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4.xml" ContentType="application/vnd.openxmlformats-officedocument.theme+xml"/>
  <Override PartName="/ppt/theme/themeOverride1.xml" ContentType="application/vnd.openxmlformats-officedocument.themeOverrid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5.xml" ContentType="application/vnd.openxmlformats-officedocument.theme+xml"/>
  <Override PartName="/ppt/theme/themeOverride2.xml" ContentType="application/vnd.openxmlformats-officedocument.themeOverrid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6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7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8.xml" ContentType="application/vnd.openxmlformats-officedocument.theme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9.xml" ContentType="application/vnd.openxmlformats-officedocument.theme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10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11.xml" ContentType="application/vnd.openxmlformats-officedocument.theme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12.xml" ContentType="application/vnd.openxmlformats-officedocument.theme+xml"/>
  <Override PartName="/ppt/theme/theme1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9" r:id="rId1"/>
    <p:sldMasterId id="2147483650" r:id="rId2"/>
    <p:sldMasterId id="2147483733" r:id="rId3"/>
    <p:sldMasterId id="2147484035" r:id="rId4"/>
    <p:sldMasterId id="2147484047" r:id="rId5"/>
    <p:sldMasterId id="2147484221" r:id="rId6"/>
    <p:sldMasterId id="2147484235" r:id="rId7"/>
    <p:sldMasterId id="2147484249" r:id="rId8"/>
    <p:sldMasterId id="2147484263" r:id="rId9"/>
    <p:sldMasterId id="2147484277" r:id="rId10"/>
    <p:sldMasterId id="2147484289" r:id="rId11"/>
    <p:sldMasterId id="2147484303" r:id="rId12"/>
  </p:sldMasterIdLst>
  <p:notesMasterIdLst>
    <p:notesMasterId r:id="rId97"/>
  </p:notesMasterIdLst>
  <p:sldIdLst>
    <p:sldId id="754" r:id="rId13"/>
    <p:sldId id="753" r:id="rId14"/>
    <p:sldId id="752" r:id="rId15"/>
    <p:sldId id="751" r:id="rId16"/>
    <p:sldId id="648" r:id="rId17"/>
    <p:sldId id="649" r:id="rId18"/>
    <p:sldId id="761" r:id="rId19"/>
    <p:sldId id="650" r:id="rId20"/>
    <p:sldId id="762" r:id="rId21"/>
    <p:sldId id="716" r:id="rId22"/>
    <p:sldId id="717" r:id="rId23"/>
    <p:sldId id="718" r:id="rId24"/>
    <p:sldId id="719" r:id="rId25"/>
    <p:sldId id="720" r:id="rId26"/>
    <p:sldId id="723" r:id="rId27"/>
    <p:sldId id="724" r:id="rId28"/>
    <p:sldId id="725" r:id="rId29"/>
    <p:sldId id="757" r:id="rId30"/>
    <p:sldId id="777" r:id="rId31"/>
    <p:sldId id="670" r:id="rId32"/>
    <p:sldId id="632" r:id="rId33"/>
    <p:sldId id="330" r:id="rId34"/>
    <p:sldId id="419" r:id="rId35"/>
    <p:sldId id="759" r:id="rId36"/>
    <p:sldId id="758" r:id="rId37"/>
    <p:sldId id="756" r:id="rId38"/>
    <p:sldId id="755" r:id="rId39"/>
    <p:sldId id="683" r:id="rId40"/>
    <p:sldId id="685" r:id="rId41"/>
    <p:sldId id="688" r:id="rId42"/>
    <p:sldId id="682" r:id="rId43"/>
    <p:sldId id="760" r:id="rId44"/>
    <p:sldId id="387" r:id="rId45"/>
    <p:sldId id="652" r:id="rId46"/>
    <p:sldId id="575" r:id="rId47"/>
    <p:sldId id="422" r:id="rId48"/>
    <p:sldId id="423" r:id="rId49"/>
    <p:sldId id="584" r:id="rId50"/>
    <p:sldId id="424" r:id="rId51"/>
    <p:sldId id="505" r:id="rId52"/>
    <p:sldId id="571" r:id="rId53"/>
    <p:sldId id="565" r:id="rId54"/>
    <p:sldId id="351" r:id="rId55"/>
    <p:sldId id="410" r:id="rId56"/>
    <p:sldId id="370" r:id="rId57"/>
    <p:sldId id="518" r:id="rId58"/>
    <p:sldId id="745" r:id="rId59"/>
    <p:sldId id="746" r:id="rId60"/>
    <p:sldId id="747" r:id="rId61"/>
    <p:sldId id="739" r:id="rId62"/>
    <p:sldId id="741" r:id="rId63"/>
    <p:sldId id="742" r:id="rId64"/>
    <p:sldId id="743" r:id="rId65"/>
    <p:sldId id="744" r:id="rId66"/>
    <p:sldId id="763" r:id="rId67"/>
    <p:sldId id="764" r:id="rId68"/>
    <p:sldId id="765" r:id="rId69"/>
    <p:sldId id="766" r:id="rId70"/>
    <p:sldId id="767" r:id="rId71"/>
    <p:sldId id="768" r:id="rId72"/>
    <p:sldId id="769" r:id="rId73"/>
    <p:sldId id="770" r:id="rId74"/>
    <p:sldId id="771" r:id="rId75"/>
    <p:sldId id="772" r:id="rId76"/>
    <p:sldId id="773" r:id="rId77"/>
    <p:sldId id="774" r:id="rId78"/>
    <p:sldId id="775" r:id="rId79"/>
    <p:sldId id="776" r:id="rId80"/>
    <p:sldId id="691" r:id="rId81"/>
    <p:sldId id="692" r:id="rId82"/>
    <p:sldId id="701" r:id="rId83"/>
    <p:sldId id="702" r:id="rId84"/>
    <p:sldId id="703" r:id="rId85"/>
    <p:sldId id="704" r:id="rId86"/>
    <p:sldId id="705" r:id="rId87"/>
    <p:sldId id="706" r:id="rId88"/>
    <p:sldId id="707" r:id="rId89"/>
    <p:sldId id="709" r:id="rId90"/>
    <p:sldId id="710" r:id="rId91"/>
    <p:sldId id="711" r:id="rId92"/>
    <p:sldId id="749" r:id="rId93"/>
    <p:sldId id="748" r:id="rId94"/>
    <p:sldId id="750" r:id="rId95"/>
    <p:sldId id="714" r:id="rId96"/>
  </p:sldIdLst>
  <p:sldSz cx="9144000" cy="6858000" type="screen4x3"/>
  <p:notesSz cx="6858000" cy="9144000"/>
  <p:defaultTextStyle>
    <a:defPPr>
      <a:defRPr lang="ru-RU"/>
    </a:defPPr>
    <a:lvl1pPr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showAnimation="0" useTimings="0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FF0066"/>
    <a:srgbClr val="F8F8F8"/>
    <a:srgbClr val="FFCC00"/>
    <a:srgbClr val="660033"/>
    <a:srgbClr val="99FF66"/>
    <a:srgbClr val="660066"/>
    <a:srgbClr val="0099CC"/>
    <a:srgbClr val="CC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553" autoAdjust="0"/>
    <p:restoredTop sz="99449" autoAdjust="0"/>
  </p:normalViewPr>
  <p:slideViewPr>
    <p:cSldViewPr snapToObjects="1">
      <p:cViewPr>
        <p:scale>
          <a:sx n="66" d="100"/>
          <a:sy n="66" d="100"/>
        </p:scale>
        <p:origin x="-672" y="-34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2054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4.xml"/><Relationship Id="rId21" Type="http://schemas.openxmlformats.org/officeDocument/2006/relationships/slide" Target="slides/slide9.xml"/><Relationship Id="rId42" Type="http://schemas.openxmlformats.org/officeDocument/2006/relationships/slide" Target="slides/slide30.xml"/><Relationship Id="rId47" Type="http://schemas.openxmlformats.org/officeDocument/2006/relationships/slide" Target="slides/slide35.xml"/><Relationship Id="rId63" Type="http://schemas.openxmlformats.org/officeDocument/2006/relationships/slide" Target="slides/slide51.xml"/><Relationship Id="rId68" Type="http://schemas.openxmlformats.org/officeDocument/2006/relationships/slide" Target="slides/slide56.xml"/><Relationship Id="rId84" Type="http://schemas.openxmlformats.org/officeDocument/2006/relationships/slide" Target="slides/slide72.xml"/><Relationship Id="rId89" Type="http://schemas.openxmlformats.org/officeDocument/2006/relationships/slide" Target="slides/slide77.xml"/><Relationship Id="rId16" Type="http://schemas.openxmlformats.org/officeDocument/2006/relationships/slide" Target="slides/slide4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53" Type="http://schemas.openxmlformats.org/officeDocument/2006/relationships/slide" Target="slides/slide41.xml"/><Relationship Id="rId58" Type="http://schemas.openxmlformats.org/officeDocument/2006/relationships/slide" Target="slides/slide46.xml"/><Relationship Id="rId74" Type="http://schemas.openxmlformats.org/officeDocument/2006/relationships/slide" Target="slides/slide62.xml"/><Relationship Id="rId79" Type="http://schemas.openxmlformats.org/officeDocument/2006/relationships/slide" Target="slides/slide67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78.xml"/><Relationship Id="rId95" Type="http://schemas.openxmlformats.org/officeDocument/2006/relationships/slide" Target="slides/slide83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43" Type="http://schemas.openxmlformats.org/officeDocument/2006/relationships/slide" Target="slides/slide31.xml"/><Relationship Id="rId48" Type="http://schemas.openxmlformats.org/officeDocument/2006/relationships/slide" Target="slides/slide36.xml"/><Relationship Id="rId64" Type="http://schemas.openxmlformats.org/officeDocument/2006/relationships/slide" Target="slides/slide52.xml"/><Relationship Id="rId69" Type="http://schemas.openxmlformats.org/officeDocument/2006/relationships/slide" Target="slides/slide57.xml"/><Relationship Id="rId80" Type="http://schemas.openxmlformats.org/officeDocument/2006/relationships/slide" Target="slides/slide68.xml"/><Relationship Id="rId85" Type="http://schemas.openxmlformats.org/officeDocument/2006/relationships/slide" Target="slides/slide7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slide" Target="slides/slide34.xml"/><Relationship Id="rId59" Type="http://schemas.openxmlformats.org/officeDocument/2006/relationships/slide" Target="slides/slide47.xml"/><Relationship Id="rId67" Type="http://schemas.openxmlformats.org/officeDocument/2006/relationships/slide" Target="slides/slide55.xml"/><Relationship Id="rId20" Type="http://schemas.openxmlformats.org/officeDocument/2006/relationships/slide" Target="slides/slide8.xml"/><Relationship Id="rId41" Type="http://schemas.openxmlformats.org/officeDocument/2006/relationships/slide" Target="slides/slide29.xml"/><Relationship Id="rId54" Type="http://schemas.openxmlformats.org/officeDocument/2006/relationships/slide" Target="slides/slide42.xml"/><Relationship Id="rId62" Type="http://schemas.openxmlformats.org/officeDocument/2006/relationships/slide" Target="slides/slide50.xml"/><Relationship Id="rId70" Type="http://schemas.openxmlformats.org/officeDocument/2006/relationships/slide" Target="slides/slide58.xml"/><Relationship Id="rId75" Type="http://schemas.openxmlformats.org/officeDocument/2006/relationships/slide" Target="slides/slide63.xml"/><Relationship Id="rId83" Type="http://schemas.openxmlformats.org/officeDocument/2006/relationships/slide" Target="slides/slide71.xml"/><Relationship Id="rId88" Type="http://schemas.openxmlformats.org/officeDocument/2006/relationships/slide" Target="slides/slide76.xml"/><Relationship Id="rId91" Type="http://schemas.openxmlformats.org/officeDocument/2006/relationships/slide" Target="slides/slide79.xml"/><Relationship Id="rId96" Type="http://schemas.openxmlformats.org/officeDocument/2006/relationships/slide" Target="slides/slide84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Relationship Id="rId49" Type="http://schemas.openxmlformats.org/officeDocument/2006/relationships/slide" Target="slides/slide37.xml"/><Relationship Id="rId57" Type="http://schemas.openxmlformats.org/officeDocument/2006/relationships/slide" Target="slides/slide45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9.xml"/><Relationship Id="rId44" Type="http://schemas.openxmlformats.org/officeDocument/2006/relationships/slide" Target="slides/slide32.xml"/><Relationship Id="rId52" Type="http://schemas.openxmlformats.org/officeDocument/2006/relationships/slide" Target="slides/slide40.xml"/><Relationship Id="rId60" Type="http://schemas.openxmlformats.org/officeDocument/2006/relationships/slide" Target="slides/slide48.xml"/><Relationship Id="rId65" Type="http://schemas.openxmlformats.org/officeDocument/2006/relationships/slide" Target="slides/slide53.xml"/><Relationship Id="rId73" Type="http://schemas.openxmlformats.org/officeDocument/2006/relationships/slide" Target="slides/slide61.xml"/><Relationship Id="rId78" Type="http://schemas.openxmlformats.org/officeDocument/2006/relationships/slide" Target="slides/slide66.xml"/><Relationship Id="rId81" Type="http://schemas.openxmlformats.org/officeDocument/2006/relationships/slide" Target="slides/slide69.xml"/><Relationship Id="rId86" Type="http://schemas.openxmlformats.org/officeDocument/2006/relationships/slide" Target="slides/slide74.xml"/><Relationship Id="rId94" Type="http://schemas.openxmlformats.org/officeDocument/2006/relationships/slide" Target="slides/slide82.xml"/><Relationship Id="rId99" Type="http://schemas.openxmlformats.org/officeDocument/2006/relationships/viewProps" Target="viewProps.xml"/><Relationship Id="rId101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39" Type="http://schemas.openxmlformats.org/officeDocument/2006/relationships/slide" Target="slides/slide27.xml"/><Relationship Id="rId34" Type="http://schemas.openxmlformats.org/officeDocument/2006/relationships/slide" Target="slides/slide22.xml"/><Relationship Id="rId50" Type="http://schemas.openxmlformats.org/officeDocument/2006/relationships/slide" Target="slides/slide38.xml"/><Relationship Id="rId55" Type="http://schemas.openxmlformats.org/officeDocument/2006/relationships/slide" Target="slides/slide43.xml"/><Relationship Id="rId76" Type="http://schemas.openxmlformats.org/officeDocument/2006/relationships/slide" Target="slides/slide64.xml"/><Relationship Id="rId97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9.xml"/><Relationship Id="rId92" Type="http://schemas.openxmlformats.org/officeDocument/2006/relationships/slide" Target="slides/slide8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7.xml"/><Relationship Id="rId24" Type="http://schemas.openxmlformats.org/officeDocument/2006/relationships/slide" Target="slides/slide12.xml"/><Relationship Id="rId40" Type="http://schemas.openxmlformats.org/officeDocument/2006/relationships/slide" Target="slides/slide28.xml"/><Relationship Id="rId45" Type="http://schemas.openxmlformats.org/officeDocument/2006/relationships/slide" Target="slides/slide33.xml"/><Relationship Id="rId66" Type="http://schemas.openxmlformats.org/officeDocument/2006/relationships/slide" Target="slides/slide54.xml"/><Relationship Id="rId87" Type="http://schemas.openxmlformats.org/officeDocument/2006/relationships/slide" Target="slides/slide75.xml"/><Relationship Id="rId61" Type="http://schemas.openxmlformats.org/officeDocument/2006/relationships/slide" Target="slides/slide49.xml"/><Relationship Id="rId82" Type="http://schemas.openxmlformats.org/officeDocument/2006/relationships/slide" Target="slides/slide70.xml"/><Relationship Id="rId19" Type="http://schemas.openxmlformats.org/officeDocument/2006/relationships/slide" Target="slides/slide7.xml"/><Relationship Id="rId14" Type="http://schemas.openxmlformats.org/officeDocument/2006/relationships/slide" Target="slides/slide2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56" Type="http://schemas.openxmlformats.org/officeDocument/2006/relationships/slide" Target="slides/slide44.xml"/><Relationship Id="rId77" Type="http://schemas.openxmlformats.org/officeDocument/2006/relationships/slide" Target="slides/slide65.xml"/><Relationship Id="rId100" Type="http://schemas.openxmlformats.org/officeDocument/2006/relationships/theme" Target="theme/theme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9.xml"/><Relationship Id="rId72" Type="http://schemas.openxmlformats.org/officeDocument/2006/relationships/slide" Target="slides/slide60.xml"/><Relationship Id="rId93" Type="http://schemas.openxmlformats.org/officeDocument/2006/relationships/slide" Target="slides/slide81.xml"/><Relationship Id="rId98" Type="http://schemas.openxmlformats.org/officeDocument/2006/relationships/presProps" Target="presProps.xml"/><Relationship Id="rId3" Type="http://schemas.openxmlformats.org/officeDocument/2006/relationships/slideMaster" Target="slideMasters/slideMaster3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3.v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91.wmf"/><Relationship Id="rId1" Type="http://schemas.openxmlformats.org/officeDocument/2006/relationships/image" Target="../media/image90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421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92516" name="Rectangle 4"/>
          <p:cNvSpPr>
            <a:spLocks noRo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421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noProof="0" smtClean="0"/>
              <a:t>Образец текста</a:t>
            </a:r>
          </a:p>
          <a:p>
            <a:pPr lvl="1"/>
            <a:r>
              <a:rPr lang="ru-RU" noProof="0" smtClean="0"/>
              <a:t>Второй уровень</a:t>
            </a:r>
          </a:p>
          <a:p>
            <a:pPr lvl="2"/>
            <a:r>
              <a:rPr lang="ru-RU" noProof="0" smtClean="0"/>
              <a:t>Третий уровень</a:t>
            </a:r>
          </a:p>
          <a:p>
            <a:pPr lvl="3"/>
            <a:r>
              <a:rPr lang="ru-RU" noProof="0" smtClean="0"/>
              <a:t>Четвертый уровень</a:t>
            </a:r>
          </a:p>
          <a:p>
            <a:pPr lvl="4"/>
            <a:r>
              <a:rPr lang="ru-RU" noProof="0" smtClean="0"/>
              <a:t>Пятый уровень</a:t>
            </a:r>
          </a:p>
        </p:txBody>
      </p:sp>
      <p:sp>
        <p:nvSpPr>
          <p:cNvPr id="9421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421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FDDF241F-9B61-44C5-9A5A-7CFEBD23BA1C}" type="slidenum">
              <a:rPr lang="ru-RU" altLang="en-US"/>
              <a:pPr/>
              <a:t>‹#›</a:t>
            </a:fld>
            <a:endParaRPr lang="ru-RU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Образ слайда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3539" name="Заметки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  <p:sp>
        <p:nvSpPr>
          <p:cNvPr id="193540" name="Номер слайда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EE69269-7FB7-42CE-95B5-16A3756B8F5D}" type="slidenum">
              <a:rPr lang="ru-RU" altLang="en-US">
                <a:solidFill>
                  <a:srgbClr val="000000"/>
                </a:solidFill>
              </a:rPr>
              <a:pPr eaLnBrk="1" hangingPunct="1"/>
              <a:t>15</a:t>
            </a:fld>
            <a:endParaRPr lang="ru-RU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5E7D8C4-F3BF-454A-B1C8-B96D3F249124}" type="slidenum">
              <a:rPr lang="ru-RU" altLang="en-US"/>
              <a:pPr eaLnBrk="1" hangingPunct="1"/>
              <a:t>47</a:t>
            </a:fld>
            <a:endParaRPr lang="ru-RU" altLang="en-US"/>
          </a:p>
        </p:txBody>
      </p:sp>
      <p:sp>
        <p:nvSpPr>
          <p:cNvPr id="20377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0378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3000" y="685800"/>
            <a:ext cx="4573588" cy="3429000"/>
          </a:xfrm>
          <a:ln/>
        </p:spPr>
      </p:sp>
      <p:sp>
        <p:nvSpPr>
          <p:cNvPr id="2048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ru-RU" altLang="ru-RU" smtClean="0">
                <a:latin typeface="Arial" panose="020B0604020202020204" pitchFamily="34" charset="0"/>
              </a:rPr>
              <a:t>Использовать на селекторных совещаниях за неделю </a:t>
            </a:r>
          </a:p>
          <a:p>
            <a:endParaRPr lang="ru-RU" altLang="ru-RU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60601E7-0A6A-4D87-9DBD-335C88DC6C8B}" type="slidenum">
              <a:rPr lang="ru-RU" altLang="ru-RU">
                <a:solidFill>
                  <a:srgbClr val="000000"/>
                </a:solidFill>
                <a:latin typeface="Times New Roman" panose="02020603050405020304" pitchFamily="18" charset="0"/>
              </a:rPr>
              <a:pPr eaLnBrk="1" hangingPunct="1"/>
              <a:t>57</a:t>
            </a:fld>
            <a:endParaRPr lang="ru-RU" altLang="ru-RU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5827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5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58C0254-253E-4DA3-BB3D-2AFF5BC66FB9}" type="slidenum">
              <a:rPr lang="ru-RU" altLang="en-US"/>
              <a:pPr eaLnBrk="1" hangingPunct="1"/>
              <a:t>70</a:t>
            </a:fld>
            <a:endParaRPr lang="ru-RU" altLang="en-US"/>
          </a:p>
        </p:txBody>
      </p:sp>
      <p:sp>
        <p:nvSpPr>
          <p:cNvPr id="206851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E2B1012-D913-4FF8-8A9E-0238E9D08B9A}" type="slidenum">
              <a:rPr lang="ru-RU" altLang="en-US"/>
              <a:pPr eaLnBrk="1" hangingPunct="1"/>
              <a:t>71</a:t>
            </a:fld>
            <a:endParaRPr lang="ru-RU" altLang="en-US"/>
          </a:p>
        </p:txBody>
      </p:sp>
      <p:sp>
        <p:nvSpPr>
          <p:cNvPr id="207875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7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A868572-0012-45D8-9831-8520BD2560C0}" type="slidenum">
              <a:rPr lang="ru-RU" altLang="en-US"/>
              <a:pPr eaLnBrk="1" hangingPunct="1"/>
              <a:t>72</a:t>
            </a:fld>
            <a:endParaRPr lang="ru-RU" altLang="en-US"/>
          </a:p>
        </p:txBody>
      </p:sp>
      <p:sp>
        <p:nvSpPr>
          <p:cNvPr id="208899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575949D-355A-40A6-96FA-63DF6FD33D5D}" type="slidenum">
              <a:rPr lang="ru-RU" altLang="en-US"/>
              <a:pPr eaLnBrk="1" hangingPunct="1"/>
              <a:t>73</a:t>
            </a:fld>
            <a:endParaRPr lang="ru-RU" altLang="en-US"/>
          </a:p>
        </p:txBody>
      </p:sp>
      <p:sp>
        <p:nvSpPr>
          <p:cNvPr id="209923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9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149A593-1034-45DE-85AC-ECF7F5C21E51}" type="slidenum">
              <a:rPr lang="ru-RU" altLang="en-US"/>
              <a:pPr eaLnBrk="1" hangingPunct="1"/>
              <a:t>74</a:t>
            </a:fld>
            <a:endParaRPr lang="ru-RU" altLang="en-US"/>
          </a:p>
        </p:txBody>
      </p:sp>
      <p:sp>
        <p:nvSpPr>
          <p:cNvPr id="210947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7D904E7-A194-4E4A-BE7F-A8614619A5F8}" type="slidenum">
              <a:rPr lang="ru-RU" altLang="en-US"/>
              <a:pPr eaLnBrk="1" hangingPunct="1"/>
              <a:t>75</a:t>
            </a:fld>
            <a:endParaRPr lang="ru-RU" altLang="en-US"/>
          </a:p>
        </p:txBody>
      </p:sp>
      <p:sp>
        <p:nvSpPr>
          <p:cNvPr id="211971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Образ слайда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4563" name="Заметки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  <p:sp>
        <p:nvSpPr>
          <p:cNvPr id="194564" name="Номер слайда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8CA7EF1-44FB-4D88-BBFE-928A4F720381}" type="slidenum">
              <a:rPr lang="ru-RU" altLang="en-US">
                <a:solidFill>
                  <a:srgbClr val="000000"/>
                </a:solidFill>
              </a:rPr>
              <a:pPr eaLnBrk="1" hangingPunct="1"/>
              <a:t>16</a:t>
            </a:fld>
            <a:endParaRPr lang="ru-RU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5800C55-C04A-4B8A-9AB4-7257509C59E8}" type="slidenum">
              <a:rPr lang="ru-RU" altLang="en-US"/>
              <a:pPr eaLnBrk="1" hangingPunct="1"/>
              <a:t>76</a:t>
            </a:fld>
            <a:endParaRPr lang="ru-RU" altLang="en-US"/>
          </a:p>
        </p:txBody>
      </p:sp>
      <p:sp>
        <p:nvSpPr>
          <p:cNvPr id="212995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A5AA3A7-DC34-4FCD-BE4B-FCEEAF1D8210}" type="slidenum">
              <a:rPr lang="ru-RU" altLang="en-US"/>
              <a:pPr eaLnBrk="1" hangingPunct="1"/>
              <a:t>77</a:t>
            </a:fld>
            <a:endParaRPr lang="ru-RU" altLang="en-US"/>
          </a:p>
        </p:txBody>
      </p:sp>
      <p:sp>
        <p:nvSpPr>
          <p:cNvPr id="214019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BCC0B78D-DB89-4512-A765-74C41EFCEBDE}" type="slidenum">
              <a:rPr lang="ru-RU" altLang="en-US" sz="1200"/>
              <a:pPr algn="r" eaLnBrk="1" hangingPunct="1"/>
              <a:t>84</a:t>
            </a:fld>
            <a:endParaRPr lang="ru-RU" altLang="en-US" sz="1200"/>
          </a:p>
        </p:txBody>
      </p:sp>
      <p:sp>
        <p:nvSpPr>
          <p:cNvPr id="215043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Образ слайда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95587" name="Заметки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  <p:sp>
        <p:nvSpPr>
          <p:cNvPr id="195588" name="Номер слайда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BD6DD95-6A26-4961-AA24-804FBC9AF4EF}" type="slidenum">
              <a:rPr lang="ru-RU" altLang="en-US">
                <a:solidFill>
                  <a:srgbClr val="000000"/>
                </a:solidFill>
              </a:rPr>
              <a:pPr eaLnBrk="1" hangingPunct="1"/>
              <a:t>17</a:t>
            </a:fld>
            <a:endParaRPr lang="ru-RU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17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slideMaster" Target="../slideMasters/slideMaster4.xml"/><Relationship Id="rId1" Type="http://schemas.openxmlformats.org/officeDocument/2006/relationships/themeOverride" Target="../theme/themeOverride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slideMaster" Target="../slideMasters/slideMaster5.xml"/><Relationship Id="rId1" Type="http://schemas.openxmlformats.org/officeDocument/2006/relationships/themeOverride" Target="../theme/themeOverride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71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01E56BE-CE58-49FC-A30F-22C60FF1B7CF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67226973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691AE3A-32C5-45F2-9108-000B2D96392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579119387"/>
      </p:ext>
    </p:extLst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25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93F9B11A-38D1-41B2-A977-98A10A66509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63999575"/>
      </p:ext>
    </p:extLst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3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EDFFE4E-34D3-4708-804D-F72DB4E1AAF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27394338"/>
      </p:ext>
    </p:extLst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82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82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09ECC8B-0F9A-4D7D-A6CE-72E6256426F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65135085"/>
      </p:ext>
    </p:extLst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111331F-6EF9-4651-AF51-0276358FB9F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78715426"/>
      </p:ext>
    </p:extLst>
  </p:cSld>
  <p:clrMapOvr>
    <a:masterClrMapping/>
  </p:clrMapOvr>
  <p:transition/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CD05EC1-676E-467E-A11D-E1FED1A682FE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28524474"/>
      </p:ext>
    </p:extLst>
  </p:cSld>
  <p:clrMapOvr>
    <a:masterClrMapping/>
  </p:clrMapOvr>
  <p:transition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75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3F2FFC7-0EEA-45AC-A467-F2C0926DF63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24658993"/>
      </p:ext>
    </p:extLst>
  </p:cSld>
  <p:clrMapOvr>
    <a:masterClrMapping/>
  </p:clrMapOvr>
  <p:transition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FDD00360-CBBD-46F9-B2B1-9CCCB1D8C0E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92380117"/>
      </p:ext>
    </p:extLst>
  </p:cSld>
  <p:clrMapOvr>
    <a:masterClrMapping/>
  </p:clrMapOvr>
  <p:transition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087262E5-C26D-44F8-8A94-1C33CEDDAF4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773569"/>
      </p:ext>
    </p:extLst>
  </p:cSld>
  <p:clrMapOvr>
    <a:masterClrMapping/>
  </p:clrMapOvr>
  <p:transition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7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4233794-DA21-441F-8420-0676906579D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57206496"/>
      </p:ext>
    </p:extLst>
  </p:cSld>
  <p:clrMapOvr>
    <a:masterClrMapping/>
  </p:clrMapOvr>
  <p:transition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2392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442393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AB615EF-50AC-4446-8613-71023F7F638C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9922716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282909B-62BD-430D-8051-58B44C0F151F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667163483"/>
      </p:ext>
    </p:extLst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FB12EFA-6CE8-485D-9577-280341D7545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78735240"/>
      </p:ext>
    </p:extLst>
  </p:cSld>
  <p:clrMapOvr>
    <a:masterClrMapping/>
  </p:clrMapOvr>
  <p:transition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15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A4C4F84-8509-42F7-ABC1-4668744154F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85666342"/>
      </p:ext>
    </p:extLst>
  </p:cSld>
  <p:clrMapOvr>
    <a:masterClrMapping/>
  </p:clrMapOvr>
  <p:transition/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3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6A007BF-B26E-4AED-A71A-F439377991C8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9200150"/>
      </p:ext>
    </p:extLst>
  </p:cSld>
  <p:clrMapOvr>
    <a:masterClrMapping/>
  </p:clrMapOvr>
  <p:transition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77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77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74A550A-DAFD-46FC-9E0A-C552475FCED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81522179"/>
      </p:ext>
    </p:extLst>
  </p:cSld>
  <p:clrMapOvr>
    <a:masterClrMapping/>
  </p:clrMapOvr>
  <p:transition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E2A81D6-8A3D-492F-93EF-4F09FD1D855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07766479"/>
      </p:ext>
    </p:extLst>
  </p:cSld>
  <p:clrMapOvr>
    <a:masterClrMapping/>
  </p:clrMapOvr>
  <p:transition/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B7607DC-86E3-406A-BF8F-77B9BE157F88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00545479"/>
      </p:ext>
    </p:extLst>
  </p:cSld>
  <p:clrMapOvr>
    <a:masterClrMapping/>
  </p:clrMapOvr>
  <p:transition/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65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B7E0242-E9DC-4E59-ABCE-DBE1183E4A5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09439189"/>
      </p:ext>
    </p:extLst>
  </p:cSld>
  <p:clrMapOvr>
    <a:masterClrMapping/>
  </p:clrMapOvr>
  <p:transition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F48AC42-74D3-45D0-8B23-C23799A1840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3955289"/>
      </p:ext>
    </p:extLst>
  </p:cSld>
  <p:clrMapOvr>
    <a:masterClrMapping/>
  </p:clrMapOvr>
  <p:transition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22F37A1-68C3-4BE6-ACB4-1D8BC94BD06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6726452"/>
      </p:ext>
    </p:extLst>
  </p:cSld>
  <p:clrMapOvr>
    <a:masterClrMapping/>
  </p:clrMapOvr>
  <p:transition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7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9F24627D-A1FD-49B0-A482-329259D8DD0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5169865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71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8492226-89AA-44AC-9B38-18D88A65C01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59664973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ъект 1"/>
          <p:cNvSpPr>
            <a:spLocks noGrp="1"/>
          </p:cNvSpPr>
          <p:nvPr>
            <p:ph/>
          </p:nvPr>
        </p:nvSpPr>
        <p:spPr>
          <a:xfrm>
            <a:off x="457200" y="277813"/>
            <a:ext cx="8229600" cy="58531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0025703B-0437-49A3-87A5-2EFF16914B0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69223125"/>
      </p:ext>
    </p:extLst>
  </p:cSld>
  <p:clrMapOvr>
    <a:masterClrMapping/>
  </p:clrMapOvr>
  <p:transition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BAAFEAB-9B47-4F4F-A0E2-B2DB8EE6FB99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9549608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2392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442393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7BD1748-9A05-4EBF-9633-64C2A3635854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813465494"/>
      </p:ext>
    </p:extLst>
  </p:cSld>
  <p:clrMapOvr>
    <a:masterClrMapping/>
  </p:clrMapOvr>
  <p:transition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5847DE8-9818-4EA6-8E43-48D10FDC374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22283984"/>
      </p:ext>
    </p:extLst>
  </p:cSld>
  <p:clrMapOvr>
    <a:masterClrMapping/>
  </p:clrMapOvr>
  <p:transition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01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550D1178-73E6-445A-8929-CCC4F1C4FF0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69299136"/>
      </p:ext>
    </p:extLst>
  </p:cSld>
  <p:clrMapOvr>
    <a:masterClrMapping/>
  </p:clrMapOvr>
  <p:transition/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1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1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4BAA927-8E38-443E-A3EC-933013E69B4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51049869"/>
      </p:ext>
    </p:extLst>
  </p:cSld>
  <p:clrMapOvr>
    <a:masterClrMapping/>
  </p:clrMapOvr>
  <p:transition/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70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70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16C58DF-35BC-438D-939E-B0FC7DE22FD8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12300469"/>
      </p:ext>
    </p:extLst>
  </p:cSld>
  <p:clrMapOvr>
    <a:masterClrMapping/>
  </p:clrMapOvr>
  <p:transition/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E545870-20DD-474F-8DE6-B813A1D2997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36388536"/>
      </p:ext>
    </p:extLst>
  </p:cSld>
  <p:clrMapOvr>
    <a:masterClrMapping/>
  </p:clrMapOvr>
  <p:transition/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5549E7B5-62D6-4B73-946D-91E24B069ED7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95203847"/>
      </p:ext>
    </p:extLst>
  </p:cSld>
  <p:clrMapOvr>
    <a:masterClrMapping/>
  </p:clrMapOvr>
  <p:transition/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51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1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49E9B990-0528-4316-86B8-AAB0AC25B4D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25261388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BDCE938-396D-4FA3-96B3-D461D4FBC204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117444084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8C19CF2-0472-4B84-92C0-5AAFB2FD573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54256515"/>
      </p:ext>
    </p:extLst>
  </p:cSld>
  <p:clrMapOvr>
    <a:masterClrMapping/>
  </p:clrMapOvr>
  <p:transition/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CBEDBD5-41C1-42FB-8AA2-9FCDCEC4AD7F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5956684"/>
      </p:ext>
    </p:extLst>
  </p:cSld>
  <p:clrMapOvr>
    <a:masterClrMapping/>
  </p:clrMapOvr>
  <p:transition/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F9AB70E8-EC93-40FB-B058-8535A1A8C6CF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90946305"/>
      </p:ext>
    </p:extLst>
  </p:cSld>
  <p:clrMapOvr>
    <a:masterClrMapping/>
  </p:clrMapOvr>
  <p:transition/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ъект 1"/>
          <p:cNvSpPr>
            <a:spLocks noGrp="1"/>
          </p:cNvSpPr>
          <p:nvPr>
            <p:ph/>
          </p:nvPr>
        </p:nvSpPr>
        <p:spPr>
          <a:xfrm>
            <a:off x="457200" y="277813"/>
            <a:ext cx="8229600" cy="58531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93A6D5DA-3261-4333-9E13-EFE56A68EE1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57528985"/>
      </p:ext>
    </p:extLst>
  </p:cSld>
  <p:clrMapOvr>
    <a:masterClrMapping/>
  </p:clrMapOvr>
  <p:transition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719A3D-0E51-481E-82FA-75B9AE099090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5589295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4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5FDB6B1-1CE6-4A6A-A42E-6393C1DCBFFC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90204802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5BA766D-2853-498E-B405-EF54ADE7EEA8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426939555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32561A2-ADDF-42E6-BC1F-C8EA63957F1E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79038523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88FD45B-D4B5-405B-A321-A64DD7741DCC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21269386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A61C6DC-764E-4A9E-86CA-3C6C9F9B64A5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86145908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1" y="27309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1F219A3-27C3-486A-81B6-FFE92B0A51E5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19118109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D1229F6-3A79-4090-9B50-30E287C82D5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4055831629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3AD1B11-09D1-4772-ADE9-AA9E02F376F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33937107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1F716D7-7604-4238-98DC-618C3B704EF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08547628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A57B86D-D49B-49B7-9BE4-C51C3B22E7B0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80661639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-6350" y="20638"/>
            <a:ext cx="9144000" cy="6858000"/>
            <a:chOff x="0" y="0"/>
            <a:chExt cx="5760" cy="4320"/>
          </a:xfrm>
        </p:grpSpPr>
        <p:sp>
          <p:nvSpPr>
            <p:cNvPr id="5" name="Freeform 3"/>
            <p:cNvSpPr>
              <a:spLocks/>
            </p:cNvSpPr>
            <p:nvPr/>
          </p:nvSpPr>
          <p:spPr bwMode="hidden">
            <a:xfrm>
              <a:off x="0" y="3072"/>
              <a:ext cx="5760" cy="1248"/>
            </a:xfrm>
            <a:custGeom>
              <a:avLst/>
              <a:gdLst>
                <a:gd name="T0" fmla="*/ 4592 w 6027"/>
                <a:gd name="T1" fmla="*/ 59 h 2296"/>
                <a:gd name="T2" fmla="*/ 0 w 6027"/>
                <a:gd name="T3" fmla="*/ 59 h 2296"/>
                <a:gd name="T4" fmla="*/ 0 w 6027"/>
                <a:gd name="T5" fmla="*/ 0 h 2296"/>
                <a:gd name="T6" fmla="*/ 4592 w 6027"/>
                <a:gd name="T7" fmla="*/ 0 h 2296"/>
                <a:gd name="T8" fmla="*/ 4592 w 6027"/>
                <a:gd name="T9" fmla="*/ 59 h 2296"/>
                <a:gd name="T10" fmla="*/ 4592 w 6027"/>
                <a:gd name="T11" fmla="*/ 59 h 22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27" h="2296">
                  <a:moveTo>
                    <a:pt x="6027" y="2296"/>
                  </a:moveTo>
                  <a:lnTo>
                    <a:pt x="0" y="2296"/>
                  </a:lnTo>
                  <a:lnTo>
                    <a:pt x="0" y="0"/>
                  </a:lnTo>
                  <a:lnTo>
                    <a:pt x="6027" y="0"/>
                  </a:lnTo>
                  <a:lnTo>
                    <a:pt x="6027" y="2296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Freeform 4"/>
            <p:cNvSpPr>
              <a:spLocks/>
            </p:cNvSpPr>
            <p:nvPr/>
          </p:nvSpPr>
          <p:spPr bwMode="hidden">
            <a:xfrm>
              <a:off x="0" y="0"/>
              <a:ext cx="5760" cy="3072"/>
            </a:xfrm>
            <a:custGeom>
              <a:avLst/>
              <a:gdLst/>
              <a:ahLst/>
              <a:cxnLst>
                <a:cxn ang="0">
                  <a:pos x="6027" y="2296"/>
                </a:cxn>
                <a:cxn ang="0">
                  <a:pos x="0" y="2296"/>
                </a:cxn>
                <a:cxn ang="0">
                  <a:pos x="0" y="0"/>
                </a:cxn>
                <a:cxn ang="0">
                  <a:pos x="6027" y="0"/>
                </a:cxn>
                <a:cxn ang="0">
                  <a:pos x="6027" y="2296"/>
                </a:cxn>
                <a:cxn ang="0">
                  <a:pos x="6027" y="2296"/>
                </a:cxn>
              </a:cxnLst>
              <a:rect l="0" t="0" r="r" b="b"/>
              <a:pathLst>
                <a:path w="6027" h="2296">
                  <a:moveTo>
                    <a:pt x="6027" y="2296"/>
                  </a:moveTo>
                  <a:lnTo>
                    <a:pt x="0" y="2296"/>
                  </a:lnTo>
                  <a:lnTo>
                    <a:pt x="0" y="0"/>
                  </a:lnTo>
                  <a:lnTo>
                    <a:pt x="6027" y="0"/>
                  </a:lnTo>
                  <a:lnTo>
                    <a:pt x="6027" y="2296"/>
                  </a:lnTo>
                  <a:lnTo>
                    <a:pt x="6027" y="2296"/>
                  </a:lnTo>
                  <a:close/>
                </a:path>
              </a:pathLst>
            </a:custGeom>
            <a:gradFill rotWithShape="0">
              <a:gsLst>
                <a:gs pos="0">
                  <a:schemeClr val="bg1">
                    <a:gamma/>
                    <a:shade val="46275"/>
                    <a:invGamma/>
                  </a:schemeClr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latin typeface="Arial" charset="0"/>
              </a:endParaRPr>
            </a:p>
          </p:txBody>
        </p:sp>
      </p:grpSp>
      <p:sp>
        <p:nvSpPr>
          <p:cNvPr id="7" name="Freeform 5"/>
          <p:cNvSpPr>
            <a:spLocks/>
          </p:cNvSpPr>
          <p:nvPr/>
        </p:nvSpPr>
        <p:spPr bwMode="hidden">
          <a:xfrm>
            <a:off x="6242050" y="6269038"/>
            <a:ext cx="2895600" cy="609600"/>
          </a:xfrm>
          <a:custGeom>
            <a:avLst/>
            <a:gdLst>
              <a:gd name="T0" fmla="*/ 2147483647 w 5748"/>
              <a:gd name="T1" fmla="*/ 2147483647 h 246"/>
              <a:gd name="T2" fmla="*/ 0 w 5748"/>
              <a:gd name="T3" fmla="*/ 2147483647 h 246"/>
              <a:gd name="T4" fmla="*/ 0 w 5748"/>
              <a:gd name="T5" fmla="*/ 0 h 246"/>
              <a:gd name="T6" fmla="*/ 2147483647 w 5748"/>
              <a:gd name="T7" fmla="*/ 0 h 246"/>
              <a:gd name="T8" fmla="*/ 2147483647 w 5748"/>
              <a:gd name="T9" fmla="*/ 2147483647 h 246"/>
              <a:gd name="T10" fmla="*/ 2147483647 w 5748"/>
              <a:gd name="T11" fmla="*/ 2147483647 h 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748" h="246">
                <a:moveTo>
                  <a:pt x="5748" y="246"/>
                </a:moveTo>
                <a:lnTo>
                  <a:pt x="0" y="246"/>
                </a:lnTo>
                <a:lnTo>
                  <a:pt x="0" y="0"/>
                </a:lnTo>
                <a:lnTo>
                  <a:pt x="5748" y="0"/>
                </a:lnTo>
                <a:lnTo>
                  <a:pt x="5748" y="246"/>
                </a:lnTo>
                <a:close/>
              </a:path>
            </a:pathLst>
          </a:cu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" name="Group 6"/>
          <p:cNvGrpSpPr>
            <a:grpSpLocks/>
          </p:cNvGrpSpPr>
          <p:nvPr/>
        </p:nvGrpSpPr>
        <p:grpSpPr bwMode="auto">
          <a:xfrm>
            <a:off x="-1588" y="6034088"/>
            <a:ext cx="7845426" cy="850900"/>
            <a:chOff x="0" y="3792"/>
            <a:chExt cx="4942" cy="536"/>
          </a:xfrm>
        </p:grpSpPr>
        <p:sp>
          <p:nvSpPr>
            <p:cNvPr id="9" name="Freeform 7"/>
            <p:cNvSpPr>
              <a:spLocks/>
            </p:cNvSpPr>
            <p:nvPr userDrawn="1"/>
          </p:nvSpPr>
          <p:spPr bwMode="ltGray">
            <a:xfrm>
              <a:off x="1488" y="3792"/>
              <a:ext cx="3240" cy="536"/>
            </a:xfrm>
            <a:custGeom>
              <a:avLst/>
              <a:gdLst/>
              <a:ahLst/>
              <a:cxnLst>
                <a:cxn ang="0">
                  <a:pos x="3132" y="469"/>
                </a:cxn>
                <a:cxn ang="0">
                  <a:pos x="2995" y="395"/>
                </a:cxn>
                <a:cxn ang="0">
                  <a:pos x="2911" y="375"/>
                </a:cxn>
                <a:cxn ang="0">
                  <a:pos x="2678" y="228"/>
                </a:cxn>
                <a:cxn ang="0">
                  <a:pos x="2553" y="74"/>
                </a:cxn>
                <a:cxn ang="0">
                  <a:pos x="2457" y="7"/>
                </a:cxn>
                <a:cxn ang="0">
                  <a:pos x="2403" y="47"/>
                </a:cxn>
                <a:cxn ang="0">
                  <a:pos x="2289" y="74"/>
                </a:cxn>
                <a:cxn ang="0">
                  <a:pos x="2134" y="74"/>
                </a:cxn>
                <a:cxn ang="0">
                  <a:pos x="2044" y="128"/>
                </a:cxn>
                <a:cxn ang="0">
                  <a:pos x="1775" y="222"/>
                </a:cxn>
                <a:cxn ang="0">
                  <a:pos x="1602" y="181"/>
                </a:cxn>
                <a:cxn ang="0">
                  <a:pos x="1560" y="101"/>
                </a:cxn>
                <a:cxn ang="0">
                  <a:pos x="1542" y="87"/>
                </a:cxn>
                <a:cxn ang="0">
                  <a:pos x="1446" y="60"/>
                </a:cxn>
                <a:cxn ang="0">
                  <a:pos x="1375" y="74"/>
                </a:cxn>
                <a:cxn ang="0">
                  <a:pos x="1309" y="87"/>
                </a:cxn>
                <a:cxn ang="0">
                  <a:pos x="1243" y="13"/>
                </a:cxn>
                <a:cxn ang="0">
                  <a:pos x="1225" y="0"/>
                </a:cxn>
                <a:cxn ang="0">
                  <a:pos x="1189" y="0"/>
                </a:cxn>
                <a:cxn ang="0">
                  <a:pos x="1106" y="34"/>
                </a:cxn>
                <a:cxn ang="0">
                  <a:pos x="1106" y="34"/>
                </a:cxn>
                <a:cxn ang="0">
                  <a:pos x="1094" y="40"/>
                </a:cxn>
                <a:cxn ang="0">
                  <a:pos x="1070" y="54"/>
                </a:cxn>
                <a:cxn ang="0">
                  <a:pos x="1034" y="74"/>
                </a:cxn>
                <a:cxn ang="0">
                  <a:pos x="1004" y="74"/>
                </a:cxn>
                <a:cxn ang="0">
                  <a:pos x="986" y="74"/>
                </a:cxn>
                <a:cxn ang="0">
                  <a:pos x="956" y="81"/>
                </a:cxn>
                <a:cxn ang="0">
                  <a:pos x="920" y="94"/>
                </a:cxn>
                <a:cxn ang="0">
                  <a:pos x="884" y="107"/>
                </a:cxn>
                <a:cxn ang="0">
                  <a:pos x="843" y="128"/>
                </a:cxn>
                <a:cxn ang="0">
                  <a:pos x="813" y="141"/>
                </a:cxn>
                <a:cxn ang="0">
                  <a:pos x="789" y="148"/>
                </a:cxn>
                <a:cxn ang="0">
                  <a:pos x="783" y="154"/>
                </a:cxn>
                <a:cxn ang="0">
                  <a:pos x="556" y="228"/>
                </a:cxn>
                <a:cxn ang="0">
                  <a:pos x="394" y="294"/>
                </a:cxn>
                <a:cxn ang="0">
                  <a:pos x="107" y="462"/>
                </a:cxn>
                <a:cxn ang="0">
                  <a:pos x="0" y="536"/>
                </a:cxn>
                <a:cxn ang="0">
                  <a:pos x="3240" y="536"/>
                </a:cxn>
                <a:cxn ang="0">
                  <a:pos x="3132" y="469"/>
                </a:cxn>
                <a:cxn ang="0">
                  <a:pos x="3132" y="469"/>
                </a:cxn>
              </a:cxnLst>
              <a:rect l="0" t="0" r="r" b="b"/>
              <a:pathLst>
                <a:path w="3240" h="536">
                  <a:moveTo>
                    <a:pt x="3132" y="469"/>
                  </a:moveTo>
                  <a:lnTo>
                    <a:pt x="2995" y="395"/>
                  </a:lnTo>
                  <a:lnTo>
                    <a:pt x="2911" y="375"/>
                  </a:lnTo>
                  <a:lnTo>
                    <a:pt x="2678" y="228"/>
                  </a:lnTo>
                  <a:lnTo>
                    <a:pt x="2553" y="74"/>
                  </a:lnTo>
                  <a:lnTo>
                    <a:pt x="2457" y="7"/>
                  </a:lnTo>
                  <a:lnTo>
                    <a:pt x="2403" y="47"/>
                  </a:lnTo>
                  <a:lnTo>
                    <a:pt x="2289" y="74"/>
                  </a:lnTo>
                  <a:lnTo>
                    <a:pt x="2134" y="74"/>
                  </a:lnTo>
                  <a:lnTo>
                    <a:pt x="2044" y="128"/>
                  </a:lnTo>
                  <a:lnTo>
                    <a:pt x="1775" y="222"/>
                  </a:lnTo>
                  <a:lnTo>
                    <a:pt x="1602" y="181"/>
                  </a:lnTo>
                  <a:lnTo>
                    <a:pt x="1560" y="101"/>
                  </a:lnTo>
                  <a:lnTo>
                    <a:pt x="1542" y="87"/>
                  </a:lnTo>
                  <a:lnTo>
                    <a:pt x="1446" y="60"/>
                  </a:lnTo>
                  <a:lnTo>
                    <a:pt x="1375" y="74"/>
                  </a:lnTo>
                  <a:lnTo>
                    <a:pt x="1309" y="87"/>
                  </a:lnTo>
                  <a:lnTo>
                    <a:pt x="1243" y="13"/>
                  </a:lnTo>
                  <a:lnTo>
                    <a:pt x="1225" y="0"/>
                  </a:lnTo>
                  <a:lnTo>
                    <a:pt x="1189" y="0"/>
                  </a:lnTo>
                  <a:lnTo>
                    <a:pt x="1106" y="34"/>
                  </a:lnTo>
                  <a:lnTo>
                    <a:pt x="1106" y="34"/>
                  </a:lnTo>
                  <a:lnTo>
                    <a:pt x="1094" y="40"/>
                  </a:lnTo>
                  <a:lnTo>
                    <a:pt x="1070" y="54"/>
                  </a:lnTo>
                  <a:lnTo>
                    <a:pt x="1034" y="74"/>
                  </a:lnTo>
                  <a:lnTo>
                    <a:pt x="1004" y="74"/>
                  </a:lnTo>
                  <a:lnTo>
                    <a:pt x="986" y="74"/>
                  </a:lnTo>
                  <a:lnTo>
                    <a:pt x="956" y="81"/>
                  </a:lnTo>
                  <a:lnTo>
                    <a:pt x="920" y="94"/>
                  </a:lnTo>
                  <a:lnTo>
                    <a:pt x="884" y="107"/>
                  </a:lnTo>
                  <a:lnTo>
                    <a:pt x="843" y="128"/>
                  </a:lnTo>
                  <a:lnTo>
                    <a:pt x="813" y="141"/>
                  </a:lnTo>
                  <a:lnTo>
                    <a:pt x="789" y="148"/>
                  </a:lnTo>
                  <a:lnTo>
                    <a:pt x="783" y="154"/>
                  </a:lnTo>
                  <a:lnTo>
                    <a:pt x="556" y="228"/>
                  </a:lnTo>
                  <a:lnTo>
                    <a:pt x="394" y="294"/>
                  </a:lnTo>
                  <a:lnTo>
                    <a:pt x="107" y="462"/>
                  </a:lnTo>
                  <a:lnTo>
                    <a:pt x="0" y="536"/>
                  </a:lnTo>
                  <a:lnTo>
                    <a:pt x="3240" y="536"/>
                  </a:lnTo>
                  <a:lnTo>
                    <a:pt x="3132" y="469"/>
                  </a:lnTo>
                  <a:lnTo>
                    <a:pt x="3132" y="469"/>
                  </a:lnTo>
                  <a:close/>
                </a:path>
              </a:pathLst>
            </a:custGeom>
            <a:gradFill rotWithShape="0">
              <a:gsLst>
                <a:gs pos="0">
                  <a:schemeClr val="bg2">
                    <a:gamma/>
                    <a:tint val="66667"/>
                    <a:invGamma/>
                  </a:schemeClr>
                </a:gs>
                <a:gs pos="100000">
                  <a:schemeClr val="bg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latin typeface="Arial" charset="0"/>
              </a:endParaRPr>
            </a:p>
          </p:txBody>
        </p:sp>
        <p:grpSp>
          <p:nvGrpSpPr>
            <p:cNvPr id="10" name="Group 8"/>
            <p:cNvGrpSpPr>
              <a:grpSpLocks/>
            </p:cNvGrpSpPr>
            <p:nvPr userDrawn="1"/>
          </p:nvGrpSpPr>
          <p:grpSpPr bwMode="auto">
            <a:xfrm>
              <a:off x="2486" y="3792"/>
              <a:ext cx="2456" cy="536"/>
              <a:chOff x="2486" y="3792"/>
              <a:chExt cx="2456" cy="536"/>
            </a:xfrm>
          </p:grpSpPr>
          <p:sp>
            <p:nvSpPr>
              <p:cNvPr id="12" name="Freeform 9"/>
              <p:cNvSpPr>
                <a:spLocks/>
              </p:cNvSpPr>
              <p:nvPr userDrawn="1"/>
            </p:nvSpPr>
            <p:spPr bwMode="ltGray">
              <a:xfrm>
                <a:off x="3948" y="3799"/>
                <a:ext cx="994" cy="529"/>
              </a:xfrm>
              <a:custGeom>
                <a:avLst/>
                <a:gdLst>
                  <a:gd name="T0" fmla="*/ 636 w 994"/>
                  <a:gd name="T1" fmla="*/ 373 h 529"/>
                  <a:gd name="T2" fmla="*/ 495 w 994"/>
                  <a:gd name="T3" fmla="*/ 370 h 529"/>
                  <a:gd name="T4" fmla="*/ 280 w 994"/>
                  <a:gd name="T5" fmla="*/ 249 h 529"/>
                  <a:gd name="T6" fmla="*/ 127 w 994"/>
                  <a:gd name="T7" fmla="*/ 66 h 529"/>
                  <a:gd name="T8" fmla="*/ 0 w 994"/>
                  <a:gd name="T9" fmla="*/ 0 h 529"/>
                  <a:gd name="T10" fmla="*/ 22 w 994"/>
                  <a:gd name="T11" fmla="*/ 26 h 529"/>
                  <a:gd name="T12" fmla="*/ 0 w 994"/>
                  <a:gd name="T13" fmla="*/ 65 h 529"/>
                  <a:gd name="T14" fmla="*/ 30 w 994"/>
                  <a:gd name="T15" fmla="*/ 119 h 529"/>
                  <a:gd name="T16" fmla="*/ 75 w 994"/>
                  <a:gd name="T17" fmla="*/ 243 h 529"/>
                  <a:gd name="T18" fmla="*/ 45 w 994"/>
                  <a:gd name="T19" fmla="*/ 422 h 529"/>
                  <a:gd name="T20" fmla="*/ 200 w 994"/>
                  <a:gd name="T21" fmla="*/ 329 h 529"/>
                  <a:gd name="T22" fmla="*/ 592 w 994"/>
                  <a:gd name="T23" fmla="*/ 527 h 529"/>
                  <a:gd name="T24" fmla="*/ 994 w 994"/>
                  <a:gd name="T25" fmla="*/ 529 h 529"/>
                  <a:gd name="T26" fmla="*/ 828 w 994"/>
                  <a:gd name="T27" fmla="*/ 473 h 529"/>
                  <a:gd name="T28" fmla="*/ 636 w 994"/>
                  <a:gd name="T29" fmla="*/ 373 h 5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94" h="529">
                    <a:moveTo>
                      <a:pt x="636" y="373"/>
                    </a:moveTo>
                    <a:lnTo>
                      <a:pt x="495" y="370"/>
                    </a:lnTo>
                    <a:lnTo>
                      <a:pt x="280" y="249"/>
                    </a:lnTo>
                    <a:lnTo>
                      <a:pt x="127" y="66"/>
                    </a:lnTo>
                    <a:lnTo>
                      <a:pt x="0" y="0"/>
                    </a:lnTo>
                    <a:lnTo>
                      <a:pt x="22" y="26"/>
                    </a:lnTo>
                    <a:lnTo>
                      <a:pt x="0" y="65"/>
                    </a:lnTo>
                    <a:lnTo>
                      <a:pt x="30" y="119"/>
                    </a:lnTo>
                    <a:lnTo>
                      <a:pt x="75" y="243"/>
                    </a:lnTo>
                    <a:lnTo>
                      <a:pt x="45" y="422"/>
                    </a:lnTo>
                    <a:lnTo>
                      <a:pt x="200" y="329"/>
                    </a:lnTo>
                    <a:lnTo>
                      <a:pt x="592" y="527"/>
                    </a:lnTo>
                    <a:lnTo>
                      <a:pt x="994" y="529"/>
                    </a:lnTo>
                    <a:lnTo>
                      <a:pt x="828" y="473"/>
                    </a:lnTo>
                    <a:lnTo>
                      <a:pt x="636" y="373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Freeform 10"/>
              <p:cNvSpPr>
                <a:spLocks/>
              </p:cNvSpPr>
              <p:nvPr userDrawn="1"/>
            </p:nvSpPr>
            <p:spPr bwMode="ltGray">
              <a:xfrm>
                <a:off x="2677" y="3792"/>
                <a:ext cx="186" cy="395"/>
              </a:xfrm>
              <a:custGeom>
                <a:avLst/>
                <a:gdLst>
                  <a:gd name="T0" fmla="*/ 36 w 186"/>
                  <a:gd name="T1" fmla="*/ 0 h 353"/>
                  <a:gd name="T2" fmla="*/ 54 w 186"/>
                  <a:gd name="T3" fmla="*/ 35 h 353"/>
                  <a:gd name="T4" fmla="*/ 24 w 186"/>
                  <a:gd name="T5" fmla="*/ 60 h 353"/>
                  <a:gd name="T6" fmla="*/ 18 w 186"/>
                  <a:gd name="T7" fmla="*/ 130 h 353"/>
                  <a:gd name="T8" fmla="*/ 42 w 186"/>
                  <a:gd name="T9" fmla="*/ 224 h 353"/>
                  <a:gd name="T10" fmla="*/ 48 w 186"/>
                  <a:gd name="T11" fmla="*/ 318 h 353"/>
                  <a:gd name="T12" fmla="*/ 0 w 186"/>
                  <a:gd name="T13" fmla="*/ 694 h 353"/>
                  <a:gd name="T14" fmla="*/ 54 w 186"/>
                  <a:gd name="T15" fmla="*/ 459 h 353"/>
                  <a:gd name="T16" fmla="*/ 84 w 186"/>
                  <a:gd name="T17" fmla="*/ 424 h 353"/>
                  <a:gd name="T18" fmla="*/ 126 w 186"/>
                  <a:gd name="T19" fmla="*/ 248 h 353"/>
                  <a:gd name="T20" fmla="*/ 144 w 186"/>
                  <a:gd name="T21" fmla="*/ 235 h 353"/>
                  <a:gd name="T22" fmla="*/ 144 w 186"/>
                  <a:gd name="T23" fmla="*/ 177 h 353"/>
                  <a:gd name="T24" fmla="*/ 186 w 186"/>
                  <a:gd name="T25" fmla="*/ 130 h 353"/>
                  <a:gd name="T26" fmla="*/ 162 w 186"/>
                  <a:gd name="T27" fmla="*/ 117 h 353"/>
                  <a:gd name="T28" fmla="*/ 36 w 186"/>
                  <a:gd name="T29" fmla="*/ 0 h 353"/>
                  <a:gd name="T30" fmla="*/ 36 w 186"/>
                  <a:gd name="T31" fmla="*/ 0 h 3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6" h="353">
                    <a:moveTo>
                      <a:pt x="36" y="0"/>
                    </a:moveTo>
                    <a:lnTo>
                      <a:pt x="54" y="18"/>
                    </a:lnTo>
                    <a:lnTo>
                      <a:pt x="24" y="30"/>
                    </a:lnTo>
                    <a:lnTo>
                      <a:pt x="18" y="66"/>
                    </a:lnTo>
                    <a:lnTo>
                      <a:pt x="42" y="114"/>
                    </a:lnTo>
                    <a:lnTo>
                      <a:pt x="48" y="162"/>
                    </a:lnTo>
                    <a:lnTo>
                      <a:pt x="0" y="353"/>
                    </a:lnTo>
                    <a:lnTo>
                      <a:pt x="54" y="233"/>
                    </a:lnTo>
                    <a:lnTo>
                      <a:pt x="84" y="216"/>
                    </a:lnTo>
                    <a:lnTo>
                      <a:pt x="126" y="126"/>
                    </a:lnTo>
                    <a:lnTo>
                      <a:pt x="144" y="120"/>
                    </a:lnTo>
                    <a:lnTo>
                      <a:pt x="144" y="90"/>
                    </a:lnTo>
                    <a:lnTo>
                      <a:pt x="186" y="66"/>
                    </a:lnTo>
                    <a:lnTo>
                      <a:pt x="162" y="6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" name="Freeform 11"/>
              <p:cNvSpPr>
                <a:spLocks/>
              </p:cNvSpPr>
              <p:nvPr userDrawn="1"/>
            </p:nvSpPr>
            <p:spPr bwMode="ltGray">
              <a:xfrm>
                <a:off x="3030" y="3893"/>
                <a:ext cx="378" cy="271"/>
              </a:xfrm>
              <a:custGeom>
                <a:avLst/>
                <a:gdLst>
                  <a:gd name="T0" fmla="*/ 18 w 378"/>
                  <a:gd name="T1" fmla="*/ 0 h 271"/>
                  <a:gd name="T2" fmla="*/ 12 w 378"/>
                  <a:gd name="T3" fmla="*/ 13 h 271"/>
                  <a:gd name="T4" fmla="*/ 0 w 378"/>
                  <a:gd name="T5" fmla="*/ 40 h 271"/>
                  <a:gd name="T6" fmla="*/ 60 w 378"/>
                  <a:gd name="T7" fmla="*/ 121 h 271"/>
                  <a:gd name="T8" fmla="*/ 310 w 378"/>
                  <a:gd name="T9" fmla="*/ 271 h 271"/>
                  <a:gd name="T10" fmla="*/ 290 w 378"/>
                  <a:gd name="T11" fmla="*/ 139 h 271"/>
                  <a:gd name="T12" fmla="*/ 378 w 378"/>
                  <a:gd name="T13" fmla="*/ 76 h 271"/>
                  <a:gd name="T14" fmla="*/ 251 w 378"/>
                  <a:gd name="T15" fmla="*/ 94 h 271"/>
                  <a:gd name="T16" fmla="*/ 90 w 378"/>
                  <a:gd name="T17" fmla="*/ 54 h 271"/>
                  <a:gd name="T18" fmla="*/ 18 w 378"/>
                  <a:gd name="T19" fmla="*/ 0 h 271"/>
                  <a:gd name="T20" fmla="*/ 18 w 378"/>
                  <a:gd name="T21" fmla="*/ 0 h 2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8" h="271">
                    <a:moveTo>
                      <a:pt x="18" y="0"/>
                    </a:moveTo>
                    <a:lnTo>
                      <a:pt x="12" y="13"/>
                    </a:lnTo>
                    <a:lnTo>
                      <a:pt x="0" y="40"/>
                    </a:lnTo>
                    <a:lnTo>
                      <a:pt x="60" y="121"/>
                    </a:lnTo>
                    <a:lnTo>
                      <a:pt x="310" y="271"/>
                    </a:lnTo>
                    <a:lnTo>
                      <a:pt x="290" y="139"/>
                    </a:lnTo>
                    <a:lnTo>
                      <a:pt x="378" y="76"/>
                    </a:lnTo>
                    <a:lnTo>
                      <a:pt x="251" y="94"/>
                    </a:lnTo>
                    <a:lnTo>
                      <a:pt x="90" y="54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Freeform 12"/>
              <p:cNvSpPr>
                <a:spLocks/>
              </p:cNvSpPr>
              <p:nvPr userDrawn="1"/>
            </p:nvSpPr>
            <p:spPr bwMode="ltGray">
              <a:xfrm>
                <a:off x="3628" y="3866"/>
                <a:ext cx="155" cy="74"/>
              </a:xfrm>
              <a:custGeom>
                <a:avLst/>
                <a:gdLst>
                  <a:gd name="T0" fmla="*/ 114 w 155"/>
                  <a:gd name="T1" fmla="*/ 0 h 66"/>
                  <a:gd name="T2" fmla="*/ 0 w 155"/>
                  <a:gd name="T3" fmla="*/ 0 h 66"/>
                  <a:gd name="T4" fmla="*/ 0 w 155"/>
                  <a:gd name="T5" fmla="*/ 0 h 66"/>
                  <a:gd name="T6" fmla="*/ 6 w 155"/>
                  <a:gd name="T7" fmla="*/ 12 h 66"/>
                  <a:gd name="T8" fmla="*/ 6 w 155"/>
                  <a:gd name="T9" fmla="*/ 35 h 66"/>
                  <a:gd name="T10" fmla="*/ 0 w 155"/>
                  <a:gd name="T11" fmla="*/ 48 h 66"/>
                  <a:gd name="T12" fmla="*/ 78 w 155"/>
                  <a:gd name="T13" fmla="*/ 118 h 66"/>
                  <a:gd name="T14" fmla="*/ 96 w 155"/>
                  <a:gd name="T15" fmla="*/ 83 h 66"/>
                  <a:gd name="T16" fmla="*/ 155 w 155"/>
                  <a:gd name="T17" fmla="*/ 131 h 66"/>
                  <a:gd name="T18" fmla="*/ 126 w 155"/>
                  <a:gd name="T19" fmla="*/ 48 h 66"/>
                  <a:gd name="T20" fmla="*/ 149 w 155"/>
                  <a:gd name="T21" fmla="*/ 0 h 66"/>
                  <a:gd name="T22" fmla="*/ 114 w 155"/>
                  <a:gd name="T23" fmla="*/ 0 h 66"/>
                  <a:gd name="T24" fmla="*/ 114 w 155"/>
                  <a:gd name="T25" fmla="*/ 0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55" h="66">
                    <a:moveTo>
                      <a:pt x="114" y="0"/>
                    </a:moveTo>
                    <a:lnTo>
                      <a:pt x="0" y="0"/>
                    </a:lnTo>
                    <a:lnTo>
                      <a:pt x="6" y="6"/>
                    </a:lnTo>
                    <a:lnTo>
                      <a:pt x="6" y="18"/>
                    </a:lnTo>
                    <a:lnTo>
                      <a:pt x="0" y="24"/>
                    </a:lnTo>
                    <a:lnTo>
                      <a:pt x="78" y="60"/>
                    </a:lnTo>
                    <a:lnTo>
                      <a:pt x="96" y="42"/>
                    </a:lnTo>
                    <a:lnTo>
                      <a:pt x="155" y="66"/>
                    </a:lnTo>
                    <a:lnTo>
                      <a:pt x="126" y="24"/>
                    </a:lnTo>
                    <a:lnTo>
                      <a:pt x="149" y="0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Freeform 13"/>
              <p:cNvSpPr>
                <a:spLocks/>
              </p:cNvSpPr>
              <p:nvPr userDrawn="1"/>
            </p:nvSpPr>
            <p:spPr bwMode="ltGray">
              <a:xfrm>
                <a:off x="2486" y="3859"/>
                <a:ext cx="42" cy="81"/>
              </a:xfrm>
              <a:custGeom>
                <a:avLst/>
                <a:gdLst>
                  <a:gd name="T0" fmla="*/ 6 w 42"/>
                  <a:gd name="T1" fmla="*/ 74 h 72"/>
                  <a:gd name="T2" fmla="*/ 0 w 42"/>
                  <a:gd name="T3" fmla="*/ 37 h 72"/>
                  <a:gd name="T4" fmla="*/ 12 w 42"/>
                  <a:gd name="T5" fmla="*/ 12 h 72"/>
                  <a:gd name="T6" fmla="*/ 0 w 42"/>
                  <a:gd name="T7" fmla="*/ 12 h 72"/>
                  <a:gd name="T8" fmla="*/ 12 w 42"/>
                  <a:gd name="T9" fmla="*/ 12 h 72"/>
                  <a:gd name="T10" fmla="*/ 24 w 42"/>
                  <a:gd name="T11" fmla="*/ 12 h 72"/>
                  <a:gd name="T12" fmla="*/ 36 w 42"/>
                  <a:gd name="T13" fmla="*/ 12 h 72"/>
                  <a:gd name="T14" fmla="*/ 42 w 42"/>
                  <a:gd name="T15" fmla="*/ 0 h 72"/>
                  <a:gd name="T16" fmla="*/ 30 w 42"/>
                  <a:gd name="T17" fmla="*/ 37 h 72"/>
                  <a:gd name="T18" fmla="*/ 42 w 42"/>
                  <a:gd name="T19" fmla="*/ 99 h 72"/>
                  <a:gd name="T20" fmla="*/ 12 w 42"/>
                  <a:gd name="T21" fmla="*/ 145 h 72"/>
                  <a:gd name="T22" fmla="*/ 6 w 42"/>
                  <a:gd name="T23" fmla="*/ 74 h 72"/>
                  <a:gd name="T24" fmla="*/ 6 w 42"/>
                  <a:gd name="T25" fmla="*/ 74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" h="72">
                    <a:moveTo>
                      <a:pt x="6" y="36"/>
                    </a:moveTo>
                    <a:lnTo>
                      <a:pt x="0" y="18"/>
                    </a:lnTo>
                    <a:lnTo>
                      <a:pt x="12" y="6"/>
                    </a:lnTo>
                    <a:lnTo>
                      <a:pt x="0" y="6"/>
                    </a:lnTo>
                    <a:lnTo>
                      <a:pt x="12" y="6"/>
                    </a:lnTo>
                    <a:lnTo>
                      <a:pt x="24" y="6"/>
                    </a:lnTo>
                    <a:lnTo>
                      <a:pt x="36" y="6"/>
                    </a:lnTo>
                    <a:lnTo>
                      <a:pt x="42" y="0"/>
                    </a:lnTo>
                    <a:lnTo>
                      <a:pt x="30" y="18"/>
                    </a:lnTo>
                    <a:lnTo>
                      <a:pt x="42" y="48"/>
                    </a:lnTo>
                    <a:lnTo>
                      <a:pt x="12" y="72"/>
                    </a:lnTo>
                    <a:lnTo>
                      <a:pt x="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" name="Freeform 14"/>
            <p:cNvSpPr>
              <a:spLocks/>
            </p:cNvSpPr>
            <p:nvPr userDrawn="1"/>
          </p:nvSpPr>
          <p:spPr bwMode="ltGray">
            <a:xfrm>
              <a:off x="0" y="3792"/>
              <a:ext cx="3976" cy="535"/>
            </a:xfrm>
            <a:custGeom>
              <a:avLst/>
              <a:gdLst/>
              <a:ahLst/>
              <a:cxnLst>
                <a:cxn ang="0">
                  <a:pos x="3976" y="527"/>
                </a:cxn>
                <a:cxn ang="0">
                  <a:pos x="3970" y="527"/>
                </a:cxn>
                <a:cxn ang="0">
                  <a:pos x="3844" y="509"/>
                </a:cxn>
                <a:cxn ang="0">
                  <a:pos x="2487" y="305"/>
                </a:cxn>
                <a:cxn ang="0">
                  <a:pos x="2039" y="36"/>
                </a:cxn>
                <a:cxn ang="0">
                  <a:pos x="1907" y="24"/>
                </a:cxn>
                <a:cxn ang="0">
                  <a:pos x="1883" y="54"/>
                </a:cxn>
                <a:cxn ang="0">
                  <a:pos x="1859" y="54"/>
                </a:cxn>
                <a:cxn ang="0">
                  <a:pos x="1830" y="30"/>
                </a:cxn>
                <a:cxn ang="0">
                  <a:pos x="1704" y="102"/>
                </a:cxn>
                <a:cxn ang="0">
                  <a:pos x="1608" y="126"/>
                </a:cxn>
                <a:cxn ang="0">
                  <a:pos x="1561" y="132"/>
                </a:cxn>
                <a:cxn ang="0">
                  <a:pos x="1495" y="102"/>
                </a:cxn>
                <a:cxn ang="0">
                  <a:pos x="1357" y="126"/>
                </a:cxn>
                <a:cxn ang="0">
                  <a:pos x="1285" y="24"/>
                </a:cxn>
                <a:cxn ang="0">
                  <a:pos x="1280" y="18"/>
                </a:cxn>
                <a:cxn ang="0">
                  <a:pos x="1262" y="12"/>
                </a:cxn>
                <a:cxn ang="0">
                  <a:pos x="1238" y="6"/>
                </a:cxn>
                <a:cxn ang="0">
                  <a:pos x="1220" y="0"/>
                </a:cxn>
                <a:cxn ang="0">
                  <a:pos x="1196" y="0"/>
                </a:cxn>
                <a:cxn ang="0">
                  <a:pos x="1166" y="0"/>
                </a:cxn>
                <a:cxn ang="0">
                  <a:pos x="1142" y="0"/>
                </a:cxn>
                <a:cxn ang="0">
                  <a:pos x="1136" y="0"/>
                </a:cxn>
                <a:cxn ang="0">
                  <a:pos x="1130" y="0"/>
                </a:cxn>
                <a:cxn ang="0">
                  <a:pos x="1124" y="6"/>
                </a:cxn>
                <a:cxn ang="0">
                  <a:pos x="1118" y="12"/>
                </a:cxn>
                <a:cxn ang="0">
                  <a:pos x="1100" y="18"/>
                </a:cxn>
                <a:cxn ang="0">
                  <a:pos x="1088" y="18"/>
                </a:cxn>
                <a:cxn ang="0">
                  <a:pos x="1070" y="24"/>
                </a:cxn>
                <a:cxn ang="0">
                  <a:pos x="1052" y="30"/>
                </a:cxn>
                <a:cxn ang="0">
                  <a:pos x="1034" y="36"/>
                </a:cxn>
                <a:cxn ang="0">
                  <a:pos x="1028" y="42"/>
                </a:cxn>
                <a:cxn ang="0">
                  <a:pos x="969" y="60"/>
                </a:cxn>
                <a:cxn ang="0">
                  <a:pos x="921" y="72"/>
                </a:cxn>
                <a:cxn ang="0">
                  <a:pos x="855" y="48"/>
                </a:cxn>
                <a:cxn ang="0">
                  <a:pos x="825" y="48"/>
                </a:cxn>
                <a:cxn ang="0">
                  <a:pos x="759" y="72"/>
                </a:cxn>
                <a:cxn ang="0">
                  <a:pos x="735" y="72"/>
                </a:cxn>
                <a:cxn ang="0">
                  <a:pos x="706" y="60"/>
                </a:cxn>
                <a:cxn ang="0">
                  <a:pos x="640" y="60"/>
                </a:cxn>
                <a:cxn ang="0">
                  <a:pos x="544" y="72"/>
                </a:cxn>
                <a:cxn ang="0">
                  <a:pos x="389" y="18"/>
                </a:cxn>
                <a:cxn ang="0">
                  <a:pos x="323" y="60"/>
                </a:cxn>
                <a:cxn ang="0">
                  <a:pos x="317" y="60"/>
                </a:cxn>
                <a:cxn ang="0">
                  <a:pos x="305" y="72"/>
                </a:cxn>
                <a:cxn ang="0">
                  <a:pos x="287" y="78"/>
                </a:cxn>
                <a:cxn ang="0">
                  <a:pos x="263" y="90"/>
                </a:cxn>
                <a:cxn ang="0">
                  <a:pos x="203" y="120"/>
                </a:cxn>
                <a:cxn ang="0">
                  <a:pos x="149" y="150"/>
                </a:cxn>
                <a:cxn ang="0">
                  <a:pos x="78" y="168"/>
                </a:cxn>
                <a:cxn ang="0">
                  <a:pos x="0" y="180"/>
                </a:cxn>
                <a:cxn ang="0">
                  <a:pos x="0" y="527"/>
                </a:cxn>
                <a:cxn ang="0">
                  <a:pos x="1010" y="527"/>
                </a:cxn>
                <a:cxn ang="0">
                  <a:pos x="3725" y="527"/>
                </a:cxn>
                <a:cxn ang="0">
                  <a:pos x="3976" y="527"/>
                </a:cxn>
                <a:cxn ang="0">
                  <a:pos x="3976" y="527"/>
                </a:cxn>
              </a:cxnLst>
              <a:rect l="0" t="0" r="r" b="b"/>
              <a:pathLst>
                <a:path w="3976" h="527">
                  <a:moveTo>
                    <a:pt x="3976" y="527"/>
                  </a:moveTo>
                  <a:lnTo>
                    <a:pt x="3970" y="527"/>
                  </a:lnTo>
                  <a:lnTo>
                    <a:pt x="3844" y="509"/>
                  </a:lnTo>
                  <a:lnTo>
                    <a:pt x="2487" y="305"/>
                  </a:lnTo>
                  <a:lnTo>
                    <a:pt x="2039" y="36"/>
                  </a:lnTo>
                  <a:lnTo>
                    <a:pt x="1907" y="24"/>
                  </a:lnTo>
                  <a:lnTo>
                    <a:pt x="1883" y="54"/>
                  </a:lnTo>
                  <a:lnTo>
                    <a:pt x="1859" y="54"/>
                  </a:lnTo>
                  <a:lnTo>
                    <a:pt x="1830" y="30"/>
                  </a:lnTo>
                  <a:lnTo>
                    <a:pt x="1704" y="102"/>
                  </a:lnTo>
                  <a:lnTo>
                    <a:pt x="1608" y="126"/>
                  </a:lnTo>
                  <a:lnTo>
                    <a:pt x="1561" y="132"/>
                  </a:lnTo>
                  <a:lnTo>
                    <a:pt x="1495" y="102"/>
                  </a:lnTo>
                  <a:lnTo>
                    <a:pt x="1357" y="126"/>
                  </a:lnTo>
                  <a:lnTo>
                    <a:pt x="1285" y="24"/>
                  </a:lnTo>
                  <a:lnTo>
                    <a:pt x="1280" y="18"/>
                  </a:lnTo>
                  <a:lnTo>
                    <a:pt x="1262" y="12"/>
                  </a:lnTo>
                  <a:lnTo>
                    <a:pt x="1238" y="6"/>
                  </a:lnTo>
                  <a:lnTo>
                    <a:pt x="1220" y="0"/>
                  </a:lnTo>
                  <a:lnTo>
                    <a:pt x="1196" y="0"/>
                  </a:lnTo>
                  <a:lnTo>
                    <a:pt x="1166" y="0"/>
                  </a:lnTo>
                  <a:lnTo>
                    <a:pt x="1142" y="0"/>
                  </a:lnTo>
                  <a:lnTo>
                    <a:pt x="1136" y="0"/>
                  </a:lnTo>
                  <a:lnTo>
                    <a:pt x="1130" y="0"/>
                  </a:lnTo>
                  <a:lnTo>
                    <a:pt x="1124" y="6"/>
                  </a:lnTo>
                  <a:lnTo>
                    <a:pt x="1118" y="12"/>
                  </a:lnTo>
                  <a:lnTo>
                    <a:pt x="1100" y="18"/>
                  </a:lnTo>
                  <a:lnTo>
                    <a:pt x="1088" y="18"/>
                  </a:lnTo>
                  <a:lnTo>
                    <a:pt x="1070" y="24"/>
                  </a:lnTo>
                  <a:lnTo>
                    <a:pt x="1052" y="30"/>
                  </a:lnTo>
                  <a:lnTo>
                    <a:pt x="1034" y="36"/>
                  </a:lnTo>
                  <a:lnTo>
                    <a:pt x="1028" y="42"/>
                  </a:lnTo>
                  <a:lnTo>
                    <a:pt x="969" y="60"/>
                  </a:lnTo>
                  <a:lnTo>
                    <a:pt x="921" y="72"/>
                  </a:lnTo>
                  <a:lnTo>
                    <a:pt x="855" y="48"/>
                  </a:lnTo>
                  <a:lnTo>
                    <a:pt x="825" y="48"/>
                  </a:lnTo>
                  <a:lnTo>
                    <a:pt x="759" y="72"/>
                  </a:lnTo>
                  <a:lnTo>
                    <a:pt x="735" y="72"/>
                  </a:lnTo>
                  <a:lnTo>
                    <a:pt x="706" y="60"/>
                  </a:lnTo>
                  <a:lnTo>
                    <a:pt x="640" y="60"/>
                  </a:lnTo>
                  <a:lnTo>
                    <a:pt x="544" y="72"/>
                  </a:lnTo>
                  <a:lnTo>
                    <a:pt x="389" y="18"/>
                  </a:lnTo>
                  <a:lnTo>
                    <a:pt x="323" y="60"/>
                  </a:lnTo>
                  <a:lnTo>
                    <a:pt x="317" y="60"/>
                  </a:lnTo>
                  <a:lnTo>
                    <a:pt x="305" y="72"/>
                  </a:lnTo>
                  <a:lnTo>
                    <a:pt x="287" y="78"/>
                  </a:lnTo>
                  <a:lnTo>
                    <a:pt x="263" y="90"/>
                  </a:lnTo>
                  <a:lnTo>
                    <a:pt x="203" y="120"/>
                  </a:lnTo>
                  <a:lnTo>
                    <a:pt x="149" y="150"/>
                  </a:lnTo>
                  <a:lnTo>
                    <a:pt x="78" y="168"/>
                  </a:lnTo>
                  <a:lnTo>
                    <a:pt x="0" y="180"/>
                  </a:lnTo>
                  <a:lnTo>
                    <a:pt x="0" y="527"/>
                  </a:lnTo>
                  <a:lnTo>
                    <a:pt x="1010" y="527"/>
                  </a:lnTo>
                  <a:lnTo>
                    <a:pt x="3725" y="527"/>
                  </a:lnTo>
                  <a:lnTo>
                    <a:pt x="3976" y="527"/>
                  </a:lnTo>
                  <a:lnTo>
                    <a:pt x="3976" y="527"/>
                  </a:lnTo>
                  <a:close/>
                </a:path>
              </a:pathLst>
            </a:custGeom>
            <a:gradFill rotWithShape="0">
              <a:gsLst>
                <a:gs pos="0">
                  <a:schemeClr val="bg2">
                    <a:gamma/>
                    <a:tint val="75686"/>
                    <a:invGamma/>
                  </a:schemeClr>
                </a:gs>
                <a:gs pos="100000">
                  <a:schemeClr val="bg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ru-RU">
                <a:latin typeface="Arial" charset="0"/>
              </a:endParaRPr>
            </a:p>
          </p:txBody>
        </p:sp>
      </p:grpSp>
      <p:grpSp>
        <p:nvGrpSpPr>
          <p:cNvPr id="17" name="Group 15"/>
          <p:cNvGrpSpPr>
            <a:grpSpLocks/>
          </p:cNvGrpSpPr>
          <p:nvPr/>
        </p:nvGrpSpPr>
        <p:grpSpPr bwMode="auto">
          <a:xfrm>
            <a:off x="627063" y="6021388"/>
            <a:ext cx="5684837" cy="849312"/>
            <a:chOff x="395" y="3793"/>
            <a:chExt cx="3581" cy="535"/>
          </a:xfrm>
        </p:grpSpPr>
        <p:sp>
          <p:nvSpPr>
            <p:cNvPr id="18" name="Freeform 16"/>
            <p:cNvSpPr>
              <a:spLocks/>
            </p:cNvSpPr>
            <p:nvPr userDrawn="1"/>
          </p:nvSpPr>
          <p:spPr bwMode="auto">
            <a:xfrm>
              <a:off x="1196" y="3793"/>
              <a:ext cx="365" cy="291"/>
            </a:xfrm>
            <a:custGeom>
              <a:avLst/>
              <a:gdLst>
                <a:gd name="T0" fmla="*/ 24 w 365"/>
                <a:gd name="T1" fmla="*/ 24 h 287"/>
                <a:gd name="T2" fmla="*/ 0 w 365"/>
                <a:gd name="T3" fmla="*/ 66 h 287"/>
                <a:gd name="T4" fmla="*/ 66 w 365"/>
                <a:gd name="T5" fmla="*/ 120 h 287"/>
                <a:gd name="T6" fmla="*/ 143 w 365"/>
                <a:gd name="T7" fmla="*/ 198 h 287"/>
                <a:gd name="T8" fmla="*/ 191 w 365"/>
                <a:gd name="T9" fmla="*/ 180 h 287"/>
                <a:gd name="T10" fmla="*/ 341 w 365"/>
                <a:gd name="T11" fmla="*/ 311 h 287"/>
                <a:gd name="T12" fmla="*/ 305 w 365"/>
                <a:gd name="T13" fmla="*/ 189 h 287"/>
                <a:gd name="T14" fmla="*/ 365 w 365"/>
                <a:gd name="T15" fmla="*/ 144 h 287"/>
                <a:gd name="T16" fmla="*/ 359 w 365"/>
                <a:gd name="T17" fmla="*/ 138 h 287"/>
                <a:gd name="T18" fmla="*/ 335 w 365"/>
                <a:gd name="T19" fmla="*/ 126 h 287"/>
                <a:gd name="T20" fmla="*/ 299 w 365"/>
                <a:gd name="T21" fmla="*/ 96 h 287"/>
                <a:gd name="T22" fmla="*/ 257 w 365"/>
                <a:gd name="T23" fmla="*/ 78 h 287"/>
                <a:gd name="T24" fmla="*/ 215 w 365"/>
                <a:gd name="T25" fmla="*/ 60 h 287"/>
                <a:gd name="T26" fmla="*/ 173 w 365"/>
                <a:gd name="T27" fmla="*/ 42 h 287"/>
                <a:gd name="T28" fmla="*/ 143 w 365"/>
                <a:gd name="T29" fmla="*/ 24 h 287"/>
                <a:gd name="T30" fmla="*/ 131 w 365"/>
                <a:gd name="T31" fmla="*/ 18 h 287"/>
                <a:gd name="T32" fmla="*/ 107 w 365"/>
                <a:gd name="T33" fmla="*/ 18 h 287"/>
                <a:gd name="T34" fmla="*/ 95 w 365"/>
                <a:gd name="T35" fmla="*/ 18 h 287"/>
                <a:gd name="T36" fmla="*/ 72 w 365"/>
                <a:gd name="T37" fmla="*/ 12 h 287"/>
                <a:gd name="T38" fmla="*/ 66 w 365"/>
                <a:gd name="T39" fmla="*/ 12 h 287"/>
                <a:gd name="T40" fmla="*/ 54 w 365"/>
                <a:gd name="T41" fmla="*/ 6 h 287"/>
                <a:gd name="T42" fmla="*/ 42 w 365"/>
                <a:gd name="T43" fmla="*/ 0 h 287"/>
                <a:gd name="T44" fmla="*/ 30 w 365"/>
                <a:gd name="T45" fmla="*/ 0 h 287"/>
                <a:gd name="T46" fmla="*/ 24 w 365"/>
                <a:gd name="T47" fmla="*/ 24 h 287"/>
                <a:gd name="T48" fmla="*/ 24 w 365"/>
                <a:gd name="T49" fmla="*/ 24 h 28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5" h="287">
                  <a:moveTo>
                    <a:pt x="24" y="24"/>
                  </a:moveTo>
                  <a:lnTo>
                    <a:pt x="0" y="60"/>
                  </a:lnTo>
                  <a:lnTo>
                    <a:pt x="66" y="108"/>
                  </a:lnTo>
                  <a:lnTo>
                    <a:pt x="143" y="180"/>
                  </a:lnTo>
                  <a:lnTo>
                    <a:pt x="191" y="168"/>
                  </a:lnTo>
                  <a:lnTo>
                    <a:pt x="341" y="287"/>
                  </a:lnTo>
                  <a:lnTo>
                    <a:pt x="305" y="174"/>
                  </a:lnTo>
                  <a:lnTo>
                    <a:pt x="365" y="132"/>
                  </a:lnTo>
                  <a:lnTo>
                    <a:pt x="359" y="126"/>
                  </a:lnTo>
                  <a:lnTo>
                    <a:pt x="335" y="114"/>
                  </a:lnTo>
                  <a:lnTo>
                    <a:pt x="299" y="90"/>
                  </a:lnTo>
                  <a:lnTo>
                    <a:pt x="257" y="72"/>
                  </a:lnTo>
                  <a:lnTo>
                    <a:pt x="215" y="54"/>
                  </a:lnTo>
                  <a:lnTo>
                    <a:pt x="173" y="36"/>
                  </a:lnTo>
                  <a:lnTo>
                    <a:pt x="143" y="24"/>
                  </a:lnTo>
                  <a:lnTo>
                    <a:pt x="131" y="18"/>
                  </a:lnTo>
                  <a:lnTo>
                    <a:pt x="107" y="18"/>
                  </a:lnTo>
                  <a:lnTo>
                    <a:pt x="95" y="18"/>
                  </a:lnTo>
                  <a:lnTo>
                    <a:pt x="72" y="12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0" y="0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7"/>
            <p:cNvSpPr>
              <a:spLocks/>
            </p:cNvSpPr>
            <p:nvPr userDrawn="1"/>
          </p:nvSpPr>
          <p:spPr bwMode="auto">
            <a:xfrm>
              <a:off x="1943" y="3829"/>
              <a:ext cx="2033" cy="499"/>
            </a:xfrm>
            <a:custGeom>
              <a:avLst/>
              <a:gdLst>
                <a:gd name="T0" fmla="*/ 186 w 2033"/>
                <a:gd name="T1" fmla="*/ 18 h 499"/>
                <a:gd name="T2" fmla="*/ 138 w 2033"/>
                <a:gd name="T3" fmla="*/ 6 h 499"/>
                <a:gd name="T4" fmla="*/ 96 w 2033"/>
                <a:gd name="T5" fmla="*/ 0 h 499"/>
                <a:gd name="T6" fmla="*/ 36 w 2033"/>
                <a:gd name="T7" fmla="*/ 0 h 499"/>
                <a:gd name="T8" fmla="*/ 12 w 2033"/>
                <a:gd name="T9" fmla="*/ 25 h 499"/>
                <a:gd name="T10" fmla="*/ 0 w 2033"/>
                <a:gd name="T11" fmla="*/ 128 h 499"/>
                <a:gd name="T12" fmla="*/ 60 w 2033"/>
                <a:gd name="T13" fmla="*/ 104 h 499"/>
                <a:gd name="T14" fmla="*/ 90 w 2033"/>
                <a:gd name="T15" fmla="*/ 134 h 499"/>
                <a:gd name="T16" fmla="*/ 150 w 2033"/>
                <a:gd name="T17" fmla="*/ 153 h 499"/>
                <a:gd name="T18" fmla="*/ 209 w 2033"/>
                <a:gd name="T19" fmla="*/ 273 h 499"/>
                <a:gd name="T20" fmla="*/ 401 w 2033"/>
                <a:gd name="T21" fmla="*/ 359 h 499"/>
                <a:gd name="T22" fmla="*/ 777 w 2033"/>
                <a:gd name="T23" fmla="*/ 359 h 499"/>
                <a:gd name="T24" fmla="*/ 2033 w 2033"/>
                <a:gd name="T25" fmla="*/ 499 h 499"/>
                <a:gd name="T26" fmla="*/ 2033 w 2033"/>
                <a:gd name="T27" fmla="*/ 499 h 499"/>
                <a:gd name="T28" fmla="*/ 1991 w 2033"/>
                <a:gd name="T29" fmla="*/ 493 h 499"/>
                <a:gd name="T30" fmla="*/ 676 w 2033"/>
                <a:gd name="T31" fmla="*/ 243 h 499"/>
                <a:gd name="T32" fmla="*/ 514 w 2033"/>
                <a:gd name="T33" fmla="*/ 159 h 499"/>
                <a:gd name="T34" fmla="*/ 425 w 2033"/>
                <a:gd name="T35" fmla="*/ 110 h 499"/>
                <a:gd name="T36" fmla="*/ 365 w 2033"/>
                <a:gd name="T37" fmla="*/ 92 h 499"/>
                <a:gd name="T38" fmla="*/ 281 w 2033"/>
                <a:gd name="T39" fmla="*/ 61 h 499"/>
                <a:gd name="T40" fmla="*/ 186 w 2033"/>
                <a:gd name="T41" fmla="*/ 18 h 499"/>
                <a:gd name="T42" fmla="*/ 186 w 2033"/>
                <a:gd name="T43" fmla="*/ 18 h 49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33" h="499">
                  <a:moveTo>
                    <a:pt x="186" y="18"/>
                  </a:moveTo>
                  <a:lnTo>
                    <a:pt x="138" y="6"/>
                  </a:lnTo>
                  <a:lnTo>
                    <a:pt x="96" y="0"/>
                  </a:lnTo>
                  <a:lnTo>
                    <a:pt x="36" y="0"/>
                  </a:lnTo>
                  <a:lnTo>
                    <a:pt x="12" y="25"/>
                  </a:lnTo>
                  <a:lnTo>
                    <a:pt x="0" y="128"/>
                  </a:lnTo>
                  <a:lnTo>
                    <a:pt x="60" y="104"/>
                  </a:lnTo>
                  <a:lnTo>
                    <a:pt x="90" y="134"/>
                  </a:lnTo>
                  <a:lnTo>
                    <a:pt x="150" y="153"/>
                  </a:lnTo>
                  <a:lnTo>
                    <a:pt x="209" y="273"/>
                  </a:lnTo>
                  <a:lnTo>
                    <a:pt x="401" y="359"/>
                  </a:lnTo>
                  <a:lnTo>
                    <a:pt x="777" y="359"/>
                  </a:lnTo>
                  <a:lnTo>
                    <a:pt x="2033" y="499"/>
                  </a:lnTo>
                  <a:lnTo>
                    <a:pt x="1991" y="493"/>
                  </a:lnTo>
                  <a:lnTo>
                    <a:pt x="676" y="243"/>
                  </a:lnTo>
                  <a:lnTo>
                    <a:pt x="514" y="159"/>
                  </a:lnTo>
                  <a:lnTo>
                    <a:pt x="425" y="110"/>
                  </a:lnTo>
                  <a:lnTo>
                    <a:pt x="365" y="92"/>
                  </a:lnTo>
                  <a:lnTo>
                    <a:pt x="281" y="61"/>
                  </a:lnTo>
                  <a:lnTo>
                    <a:pt x="186" y="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18"/>
            <p:cNvSpPr>
              <a:spLocks/>
            </p:cNvSpPr>
            <p:nvPr userDrawn="1"/>
          </p:nvSpPr>
          <p:spPr bwMode="auto">
            <a:xfrm>
              <a:off x="1830" y="3823"/>
              <a:ext cx="71" cy="61"/>
            </a:xfrm>
            <a:custGeom>
              <a:avLst/>
              <a:gdLst>
                <a:gd name="T0" fmla="*/ 0 w 71"/>
                <a:gd name="T1" fmla="*/ 18 h 60"/>
                <a:gd name="T2" fmla="*/ 6 w 71"/>
                <a:gd name="T3" fmla="*/ 18 h 60"/>
                <a:gd name="T4" fmla="*/ 12 w 71"/>
                <a:gd name="T5" fmla="*/ 12 h 60"/>
                <a:gd name="T6" fmla="*/ 6 w 71"/>
                <a:gd name="T7" fmla="*/ 6 h 60"/>
                <a:gd name="T8" fmla="*/ 0 w 71"/>
                <a:gd name="T9" fmla="*/ 0 h 60"/>
                <a:gd name="T10" fmla="*/ 29 w 71"/>
                <a:gd name="T11" fmla="*/ 18 h 60"/>
                <a:gd name="T12" fmla="*/ 53 w 71"/>
                <a:gd name="T13" fmla="*/ 18 h 60"/>
                <a:gd name="T14" fmla="*/ 59 w 71"/>
                <a:gd name="T15" fmla="*/ 36 h 60"/>
                <a:gd name="T16" fmla="*/ 65 w 71"/>
                <a:gd name="T17" fmla="*/ 48 h 60"/>
                <a:gd name="T18" fmla="*/ 71 w 71"/>
                <a:gd name="T19" fmla="*/ 60 h 60"/>
                <a:gd name="T20" fmla="*/ 71 w 71"/>
                <a:gd name="T21" fmla="*/ 66 h 60"/>
                <a:gd name="T22" fmla="*/ 59 w 71"/>
                <a:gd name="T23" fmla="*/ 60 h 60"/>
                <a:gd name="T24" fmla="*/ 47 w 71"/>
                <a:gd name="T25" fmla="*/ 48 h 60"/>
                <a:gd name="T26" fmla="*/ 23 w 71"/>
                <a:gd name="T27" fmla="*/ 36 h 60"/>
                <a:gd name="T28" fmla="*/ 23 w 71"/>
                <a:gd name="T29" fmla="*/ 42 h 60"/>
                <a:gd name="T30" fmla="*/ 18 w 71"/>
                <a:gd name="T31" fmla="*/ 48 h 60"/>
                <a:gd name="T32" fmla="*/ 12 w 71"/>
                <a:gd name="T33" fmla="*/ 54 h 60"/>
                <a:gd name="T34" fmla="*/ 6 w 71"/>
                <a:gd name="T35" fmla="*/ 54 h 60"/>
                <a:gd name="T36" fmla="*/ 6 w 71"/>
                <a:gd name="T37" fmla="*/ 54 h 60"/>
                <a:gd name="T38" fmla="*/ 6 w 71"/>
                <a:gd name="T39" fmla="*/ 42 h 60"/>
                <a:gd name="T40" fmla="*/ 0 w 71"/>
                <a:gd name="T41" fmla="*/ 18 h 60"/>
                <a:gd name="T42" fmla="*/ 0 w 71"/>
                <a:gd name="T43" fmla="*/ 18 h 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1" h="60">
                  <a:moveTo>
                    <a:pt x="0" y="18"/>
                  </a:moveTo>
                  <a:lnTo>
                    <a:pt x="6" y="18"/>
                  </a:lnTo>
                  <a:lnTo>
                    <a:pt x="12" y="12"/>
                  </a:lnTo>
                  <a:lnTo>
                    <a:pt x="6" y="6"/>
                  </a:lnTo>
                  <a:lnTo>
                    <a:pt x="0" y="0"/>
                  </a:lnTo>
                  <a:lnTo>
                    <a:pt x="29" y="18"/>
                  </a:lnTo>
                  <a:lnTo>
                    <a:pt x="53" y="18"/>
                  </a:lnTo>
                  <a:lnTo>
                    <a:pt x="59" y="30"/>
                  </a:lnTo>
                  <a:lnTo>
                    <a:pt x="65" y="42"/>
                  </a:lnTo>
                  <a:lnTo>
                    <a:pt x="71" y="54"/>
                  </a:lnTo>
                  <a:lnTo>
                    <a:pt x="71" y="60"/>
                  </a:lnTo>
                  <a:lnTo>
                    <a:pt x="59" y="54"/>
                  </a:lnTo>
                  <a:lnTo>
                    <a:pt x="47" y="42"/>
                  </a:lnTo>
                  <a:lnTo>
                    <a:pt x="23" y="30"/>
                  </a:lnTo>
                  <a:lnTo>
                    <a:pt x="23" y="36"/>
                  </a:lnTo>
                  <a:lnTo>
                    <a:pt x="18" y="42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6" y="3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19"/>
            <p:cNvSpPr>
              <a:spLocks/>
            </p:cNvSpPr>
            <p:nvPr userDrawn="1"/>
          </p:nvSpPr>
          <p:spPr bwMode="auto">
            <a:xfrm>
              <a:off x="855" y="3842"/>
              <a:ext cx="161" cy="164"/>
            </a:xfrm>
            <a:custGeom>
              <a:avLst/>
              <a:gdLst>
                <a:gd name="T0" fmla="*/ 30 w 161"/>
                <a:gd name="T1" fmla="*/ 0 h 162"/>
                <a:gd name="T2" fmla="*/ 48 w 161"/>
                <a:gd name="T3" fmla="*/ 6 h 162"/>
                <a:gd name="T4" fmla="*/ 72 w 161"/>
                <a:gd name="T5" fmla="*/ 6 h 162"/>
                <a:gd name="T6" fmla="*/ 114 w 161"/>
                <a:gd name="T7" fmla="*/ 12 h 162"/>
                <a:gd name="T8" fmla="*/ 96 w 161"/>
                <a:gd name="T9" fmla="*/ 60 h 162"/>
                <a:gd name="T10" fmla="*/ 96 w 161"/>
                <a:gd name="T11" fmla="*/ 66 h 162"/>
                <a:gd name="T12" fmla="*/ 102 w 161"/>
                <a:gd name="T13" fmla="*/ 78 h 162"/>
                <a:gd name="T14" fmla="*/ 108 w 161"/>
                <a:gd name="T15" fmla="*/ 90 h 162"/>
                <a:gd name="T16" fmla="*/ 120 w 161"/>
                <a:gd name="T17" fmla="*/ 102 h 162"/>
                <a:gd name="T18" fmla="*/ 143 w 161"/>
                <a:gd name="T19" fmla="*/ 120 h 162"/>
                <a:gd name="T20" fmla="*/ 155 w 161"/>
                <a:gd name="T21" fmla="*/ 150 h 162"/>
                <a:gd name="T22" fmla="*/ 161 w 161"/>
                <a:gd name="T23" fmla="*/ 168 h 162"/>
                <a:gd name="T24" fmla="*/ 161 w 161"/>
                <a:gd name="T25" fmla="*/ 174 h 162"/>
                <a:gd name="T26" fmla="*/ 96 w 161"/>
                <a:gd name="T27" fmla="*/ 108 h 162"/>
                <a:gd name="T28" fmla="*/ 30 w 161"/>
                <a:gd name="T29" fmla="*/ 60 h 162"/>
                <a:gd name="T30" fmla="*/ 0 w 161"/>
                <a:gd name="T31" fmla="*/ 0 h 162"/>
                <a:gd name="T32" fmla="*/ 30 w 161"/>
                <a:gd name="T33" fmla="*/ 0 h 162"/>
                <a:gd name="T34" fmla="*/ 30 w 161"/>
                <a:gd name="T35" fmla="*/ 0 h 1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1" h="162">
                  <a:moveTo>
                    <a:pt x="30" y="0"/>
                  </a:moveTo>
                  <a:lnTo>
                    <a:pt x="48" y="6"/>
                  </a:lnTo>
                  <a:lnTo>
                    <a:pt x="72" y="6"/>
                  </a:lnTo>
                  <a:lnTo>
                    <a:pt x="114" y="12"/>
                  </a:lnTo>
                  <a:lnTo>
                    <a:pt x="96" y="54"/>
                  </a:lnTo>
                  <a:lnTo>
                    <a:pt x="96" y="60"/>
                  </a:lnTo>
                  <a:lnTo>
                    <a:pt x="102" y="72"/>
                  </a:lnTo>
                  <a:lnTo>
                    <a:pt x="108" y="84"/>
                  </a:lnTo>
                  <a:lnTo>
                    <a:pt x="120" y="96"/>
                  </a:lnTo>
                  <a:lnTo>
                    <a:pt x="143" y="114"/>
                  </a:lnTo>
                  <a:lnTo>
                    <a:pt x="155" y="138"/>
                  </a:lnTo>
                  <a:lnTo>
                    <a:pt x="161" y="156"/>
                  </a:lnTo>
                  <a:lnTo>
                    <a:pt x="161" y="162"/>
                  </a:lnTo>
                  <a:lnTo>
                    <a:pt x="96" y="102"/>
                  </a:lnTo>
                  <a:lnTo>
                    <a:pt x="30" y="54"/>
                  </a:lnTo>
                  <a:lnTo>
                    <a:pt x="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20"/>
            <p:cNvSpPr>
              <a:spLocks/>
            </p:cNvSpPr>
            <p:nvPr userDrawn="1"/>
          </p:nvSpPr>
          <p:spPr bwMode="auto">
            <a:xfrm>
              <a:off x="706" y="3854"/>
              <a:ext cx="59" cy="61"/>
            </a:xfrm>
            <a:custGeom>
              <a:avLst/>
              <a:gdLst>
                <a:gd name="T0" fmla="*/ 59 w 59"/>
                <a:gd name="T1" fmla="*/ 6 h 60"/>
                <a:gd name="T2" fmla="*/ 41 w 59"/>
                <a:gd name="T3" fmla="*/ 36 h 60"/>
                <a:gd name="T4" fmla="*/ 41 w 59"/>
                <a:gd name="T5" fmla="*/ 42 h 60"/>
                <a:gd name="T6" fmla="*/ 47 w 59"/>
                <a:gd name="T7" fmla="*/ 48 h 60"/>
                <a:gd name="T8" fmla="*/ 53 w 59"/>
                <a:gd name="T9" fmla="*/ 60 h 60"/>
                <a:gd name="T10" fmla="*/ 53 w 59"/>
                <a:gd name="T11" fmla="*/ 66 h 60"/>
                <a:gd name="T12" fmla="*/ 47 w 59"/>
                <a:gd name="T13" fmla="*/ 60 h 60"/>
                <a:gd name="T14" fmla="*/ 35 w 59"/>
                <a:gd name="T15" fmla="*/ 54 h 60"/>
                <a:gd name="T16" fmla="*/ 23 w 59"/>
                <a:gd name="T17" fmla="*/ 42 h 60"/>
                <a:gd name="T18" fmla="*/ 17 w 59"/>
                <a:gd name="T19" fmla="*/ 36 h 60"/>
                <a:gd name="T20" fmla="*/ 0 w 59"/>
                <a:gd name="T21" fmla="*/ 0 h 60"/>
                <a:gd name="T22" fmla="*/ 59 w 59"/>
                <a:gd name="T23" fmla="*/ 6 h 60"/>
                <a:gd name="T24" fmla="*/ 59 w 59"/>
                <a:gd name="T25" fmla="*/ 6 h 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60">
                  <a:moveTo>
                    <a:pt x="59" y="6"/>
                  </a:moveTo>
                  <a:lnTo>
                    <a:pt x="41" y="30"/>
                  </a:lnTo>
                  <a:lnTo>
                    <a:pt x="41" y="36"/>
                  </a:lnTo>
                  <a:lnTo>
                    <a:pt x="47" y="42"/>
                  </a:lnTo>
                  <a:lnTo>
                    <a:pt x="53" y="54"/>
                  </a:lnTo>
                  <a:lnTo>
                    <a:pt x="53" y="60"/>
                  </a:lnTo>
                  <a:lnTo>
                    <a:pt x="47" y="54"/>
                  </a:lnTo>
                  <a:lnTo>
                    <a:pt x="35" y="48"/>
                  </a:lnTo>
                  <a:lnTo>
                    <a:pt x="23" y="36"/>
                  </a:lnTo>
                  <a:lnTo>
                    <a:pt x="17" y="30"/>
                  </a:lnTo>
                  <a:lnTo>
                    <a:pt x="0" y="0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1"/>
            <p:cNvSpPr>
              <a:spLocks/>
            </p:cNvSpPr>
            <p:nvPr userDrawn="1"/>
          </p:nvSpPr>
          <p:spPr bwMode="auto">
            <a:xfrm>
              <a:off x="395" y="3811"/>
              <a:ext cx="245" cy="207"/>
            </a:xfrm>
            <a:custGeom>
              <a:avLst/>
              <a:gdLst>
                <a:gd name="T0" fmla="*/ 233 w 245"/>
                <a:gd name="T1" fmla="*/ 42 h 204"/>
                <a:gd name="T2" fmla="*/ 245 w 245"/>
                <a:gd name="T3" fmla="*/ 48 h 204"/>
                <a:gd name="T4" fmla="*/ 209 w 245"/>
                <a:gd name="T5" fmla="*/ 90 h 204"/>
                <a:gd name="T6" fmla="*/ 143 w 245"/>
                <a:gd name="T7" fmla="*/ 144 h 204"/>
                <a:gd name="T8" fmla="*/ 167 w 245"/>
                <a:gd name="T9" fmla="*/ 168 h 204"/>
                <a:gd name="T10" fmla="*/ 179 w 245"/>
                <a:gd name="T11" fmla="*/ 222 h 204"/>
                <a:gd name="T12" fmla="*/ 77 w 245"/>
                <a:gd name="T13" fmla="*/ 144 h 204"/>
                <a:gd name="T14" fmla="*/ 47 w 245"/>
                <a:gd name="T15" fmla="*/ 90 h 204"/>
                <a:gd name="T16" fmla="*/ 89 w 245"/>
                <a:gd name="T17" fmla="*/ 72 h 204"/>
                <a:gd name="T18" fmla="*/ 59 w 245"/>
                <a:gd name="T19" fmla="*/ 42 h 204"/>
                <a:gd name="T20" fmla="*/ 0 w 245"/>
                <a:gd name="T21" fmla="*/ 12 h 204"/>
                <a:gd name="T22" fmla="*/ 0 w 245"/>
                <a:gd name="T23" fmla="*/ 0 h 204"/>
                <a:gd name="T24" fmla="*/ 6 w 245"/>
                <a:gd name="T25" fmla="*/ 0 h 204"/>
                <a:gd name="T26" fmla="*/ 12 w 245"/>
                <a:gd name="T27" fmla="*/ 0 h 204"/>
                <a:gd name="T28" fmla="*/ 47 w 245"/>
                <a:gd name="T29" fmla="*/ 6 h 204"/>
                <a:gd name="T30" fmla="*/ 77 w 245"/>
                <a:gd name="T31" fmla="*/ 6 h 204"/>
                <a:gd name="T32" fmla="*/ 83 w 245"/>
                <a:gd name="T33" fmla="*/ 6 h 204"/>
                <a:gd name="T34" fmla="*/ 89 w 245"/>
                <a:gd name="T35" fmla="*/ 6 h 204"/>
                <a:gd name="T36" fmla="*/ 101 w 245"/>
                <a:gd name="T37" fmla="*/ 12 h 204"/>
                <a:gd name="T38" fmla="*/ 125 w 245"/>
                <a:gd name="T39" fmla="*/ 12 h 204"/>
                <a:gd name="T40" fmla="*/ 143 w 245"/>
                <a:gd name="T41" fmla="*/ 18 h 204"/>
                <a:gd name="T42" fmla="*/ 149 w 245"/>
                <a:gd name="T43" fmla="*/ 18 h 204"/>
                <a:gd name="T44" fmla="*/ 149 w 245"/>
                <a:gd name="T45" fmla="*/ 18 h 204"/>
                <a:gd name="T46" fmla="*/ 203 w 245"/>
                <a:gd name="T47" fmla="*/ 24 h 204"/>
                <a:gd name="T48" fmla="*/ 233 w 245"/>
                <a:gd name="T49" fmla="*/ 42 h 204"/>
                <a:gd name="T50" fmla="*/ 233 w 245"/>
                <a:gd name="T51" fmla="*/ 42 h 2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45" h="204">
                  <a:moveTo>
                    <a:pt x="233" y="36"/>
                  </a:moveTo>
                  <a:lnTo>
                    <a:pt x="245" y="42"/>
                  </a:lnTo>
                  <a:lnTo>
                    <a:pt x="209" y="84"/>
                  </a:lnTo>
                  <a:lnTo>
                    <a:pt x="143" y="132"/>
                  </a:lnTo>
                  <a:lnTo>
                    <a:pt x="167" y="156"/>
                  </a:lnTo>
                  <a:lnTo>
                    <a:pt x="179" y="204"/>
                  </a:lnTo>
                  <a:lnTo>
                    <a:pt x="77" y="132"/>
                  </a:lnTo>
                  <a:lnTo>
                    <a:pt x="47" y="84"/>
                  </a:lnTo>
                  <a:lnTo>
                    <a:pt x="89" y="66"/>
                  </a:lnTo>
                  <a:lnTo>
                    <a:pt x="59" y="36"/>
                  </a:lnTo>
                  <a:lnTo>
                    <a:pt x="0" y="12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47" y="6"/>
                  </a:lnTo>
                  <a:lnTo>
                    <a:pt x="77" y="6"/>
                  </a:lnTo>
                  <a:lnTo>
                    <a:pt x="83" y="6"/>
                  </a:lnTo>
                  <a:lnTo>
                    <a:pt x="89" y="6"/>
                  </a:lnTo>
                  <a:lnTo>
                    <a:pt x="101" y="12"/>
                  </a:lnTo>
                  <a:lnTo>
                    <a:pt x="125" y="12"/>
                  </a:lnTo>
                  <a:lnTo>
                    <a:pt x="143" y="18"/>
                  </a:lnTo>
                  <a:lnTo>
                    <a:pt x="149" y="18"/>
                  </a:lnTo>
                  <a:lnTo>
                    <a:pt x="203" y="24"/>
                  </a:lnTo>
                  <a:lnTo>
                    <a:pt x="233" y="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0246" name="Rectangle 22"/>
          <p:cNvSpPr>
            <a:spLocks noGrp="1" noChangeArrowheads="1"/>
          </p:cNvSpPr>
          <p:nvPr>
            <p:ph type="ctrTitle" sz="quarter"/>
          </p:nvPr>
        </p:nvSpPr>
        <p:spPr>
          <a:xfrm>
            <a:off x="457200" y="1447846"/>
            <a:ext cx="8229600" cy="1736725"/>
          </a:xfrm>
        </p:spPr>
        <p:txBody>
          <a:bodyPr/>
          <a:lstStyle>
            <a:lvl1pPr>
              <a:defRPr sz="54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180247" name="Rectangle 23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429000"/>
            <a:ext cx="6400800" cy="1752600"/>
          </a:xfrm>
        </p:spPr>
        <p:txBody>
          <a:bodyPr/>
          <a:lstStyle>
            <a:lvl1pPr marL="0" indent="0" algn="ctr">
              <a:buFontTx/>
              <a:buNone/>
              <a:defRPr>
                <a:effectLst>
                  <a:outerShdw blurRad="38100" dist="38100" dir="2700000" algn="tl">
                    <a:srgbClr val="FFFFFF"/>
                  </a:outerShdw>
                </a:effectLst>
              </a:defRPr>
            </a:lvl1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24" name="Rectangle 24"/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5" name="Rectangle 25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47A3043D-AD1B-4974-831B-68007315E87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ftr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587263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7"/>
          <p:cNvSpPr/>
          <p:nvPr/>
        </p:nvSpPr>
        <p:spPr>
          <a:xfrm flipH="1">
            <a:off x="2667000" y="0"/>
            <a:ext cx="6477000" cy="6858000"/>
          </a:xfrm>
          <a:prstGeom prst="rect">
            <a:avLst/>
          </a:prstGeom>
          <a:blipFill>
            <a:blip r:embed="rId3" cstate="print">
              <a:alphaModFix amt="43000"/>
            </a:blip>
            <a:tile tx="0" ty="0" sx="50000" sy="50000" flip="none" algn="tl"/>
          </a:blipFill>
          <a:ln w="0" cap="flat" cmpd="sng" algn="ctr">
            <a:noFill/>
            <a:prstDash val="solid"/>
          </a:ln>
          <a:effectLst>
            <a:fillOverlay blend="mult">
              <a:gradFill rotWithShape="1">
                <a:gsLst>
                  <a:gs pos="0">
                    <a:schemeClr val="tx2">
                      <a:tint val="62000"/>
                      <a:satMod val="420000"/>
                    </a:schemeClr>
                  </a:gs>
                  <a:gs pos="100000">
                    <a:schemeClr val="tx2">
                      <a:shade val="20000"/>
                      <a:satMod val="170000"/>
                    </a:schemeClr>
                  </a:gs>
                </a:gsLst>
                <a:path path="circle">
                  <a:fillToRect l="50000" t="100000" r="50000"/>
                </a:path>
                <a:tileRect/>
              </a:gradFill>
            </a:fillOverlay>
            <a:innerShdw blurRad="63500" dist="44450" dir="10800000">
              <a:srgbClr val="000000">
                <a:alpha val="50000"/>
              </a:srgbClr>
            </a:inn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5" name="Прямая соединительная линия 9"/>
          <p:cNvSpPr>
            <a:spLocks noChangeShapeType="1"/>
          </p:cNvSpPr>
          <p:nvPr/>
        </p:nvSpPr>
        <p:spPr bwMode="auto">
          <a:xfrm rot="16200000">
            <a:off x="-762000" y="3429000"/>
            <a:ext cx="6858000" cy="0"/>
          </a:xfrm>
          <a:prstGeom prst="line">
            <a:avLst/>
          </a:prstGeom>
          <a:noFill/>
          <a:ln w="11430" cap="flat" cmpd="sng" algn="ctr">
            <a:solidFill>
              <a:schemeClr val="bg1">
                <a:shade val="9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Arial" charset="0"/>
            </a:endParaRPr>
          </a:p>
        </p:txBody>
      </p:sp>
      <p:sp>
        <p:nvSpPr>
          <p:cNvPr id="12" name="Заголовок 11"/>
          <p:cNvSpPr>
            <a:spLocks noGrp="1"/>
          </p:cNvSpPr>
          <p:nvPr>
            <p:ph type="ctrTitle"/>
          </p:nvPr>
        </p:nvSpPr>
        <p:spPr>
          <a:xfrm>
            <a:off x="3366868" y="533400"/>
            <a:ext cx="5105400" cy="2868168"/>
          </a:xfrm>
        </p:spPr>
        <p:txBody>
          <a:bodyPr>
            <a:noAutofit/>
          </a:bodyPr>
          <a:lstStyle>
            <a:lvl1pPr algn="r">
              <a:defRPr sz="4200" b="1"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25" name="Подзаголовок 24"/>
          <p:cNvSpPr>
            <a:spLocks noGrp="1"/>
          </p:cNvSpPr>
          <p:nvPr>
            <p:ph type="subTitle" idx="1"/>
          </p:nvPr>
        </p:nvSpPr>
        <p:spPr>
          <a:xfrm>
            <a:off x="3354442" y="3539864"/>
            <a:ext cx="5114778" cy="1101248"/>
          </a:xfrm>
        </p:spPr>
        <p:txBody>
          <a:bodyPr lIns="45720" tIns="0" rIns="45720" bIns="0"/>
          <a:lstStyle>
            <a:lvl1pPr marL="0" indent="0" algn="r">
              <a:buNone/>
              <a:defRPr sz="2200">
                <a:solidFill>
                  <a:srgbClr val="FFFFFF"/>
                </a:solidFill>
                <a:effectLst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  <a:extLst/>
          </a:lstStyle>
          <a:p>
            <a:r>
              <a:rPr lang="ru-RU" smtClean="0"/>
              <a:t>Образец подзаголовка</a:t>
            </a:r>
            <a:endParaRPr lang="en-US"/>
          </a:p>
        </p:txBody>
      </p:sp>
      <p:sp>
        <p:nvSpPr>
          <p:cNvPr id="6" name="Дата 30"/>
          <p:cNvSpPr>
            <a:spLocks noGrp="1"/>
          </p:cNvSpPr>
          <p:nvPr>
            <p:ph type="dt" sz="half" idx="10"/>
          </p:nvPr>
        </p:nvSpPr>
        <p:spPr>
          <a:xfrm>
            <a:off x="5870575" y="6557963"/>
            <a:ext cx="2003425" cy="227012"/>
          </a:xfrm>
        </p:spPr>
        <p:txBody>
          <a:bodyPr/>
          <a:lstStyle>
            <a:lvl1pPr>
              <a:defRPr lang="en-US">
                <a:solidFill>
                  <a:srgbClr val="FFFFFF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7" name="Нижний колонтитул 17"/>
          <p:cNvSpPr>
            <a:spLocks noGrp="1"/>
          </p:cNvSpPr>
          <p:nvPr>
            <p:ph type="ftr" sz="quarter" idx="11"/>
          </p:nvPr>
        </p:nvSpPr>
        <p:spPr>
          <a:xfrm>
            <a:off x="2819400" y="6557963"/>
            <a:ext cx="2927350" cy="228600"/>
          </a:xfrm>
        </p:spPr>
        <p:txBody>
          <a:bodyPr/>
          <a:lstStyle>
            <a:lvl1pPr>
              <a:defRPr lang="en-US">
                <a:solidFill>
                  <a:srgbClr val="FFFFFF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8" name="Номер слайда 28"/>
          <p:cNvSpPr>
            <a:spLocks noGrp="1"/>
          </p:cNvSpPr>
          <p:nvPr>
            <p:ph type="sldNum" sz="quarter" idx="12"/>
          </p:nvPr>
        </p:nvSpPr>
        <p:spPr>
          <a:xfrm>
            <a:off x="7880350" y="6556375"/>
            <a:ext cx="588963" cy="228600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D99DED32-6E00-4817-890C-402EFF6B3DFC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42921999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C79CF3B-4F43-4473-BFAE-93D677324A96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137794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066802" y="2821840"/>
            <a:ext cx="6255488" cy="1362075"/>
          </a:xfrm>
        </p:spPr>
        <p:txBody>
          <a:bodyPr anchor="t"/>
          <a:lstStyle>
            <a:lvl1pPr algn="r">
              <a:buNone/>
              <a:defRPr sz="4200" b="1" cap="all"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066802" y="1905046"/>
            <a:ext cx="6255488" cy="743507"/>
          </a:xfrm>
        </p:spPr>
        <p:txBody>
          <a:bodyPr anchor="b"/>
          <a:lstStyle>
            <a:lvl1pPr marL="0" indent="0" algn="r">
              <a:buNone/>
              <a:defRPr sz="2000">
                <a:solidFill>
                  <a:schemeClr val="tx1"/>
                </a:solidFill>
                <a:effectLst/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4724400" y="6556375"/>
            <a:ext cx="2001838" cy="227013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1735138" y="6556375"/>
            <a:ext cx="2895600" cy="228600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6734175" y="6554788"/>
            <a:ext cx="587375" cy="228600"/>
          </a:xfrm>
        </p:spPr>
        <p:txBody>
          <a:bodyPr/>
          <a:lstStyle>
            <a:lvl1pPr>
              <a:defRPr/>
            </a:lvl1pPr>
          </a:lstStyle>
          <a:p>
            <a:fld id="{1B34DB84-CAE1-46A4-B521-9FED81F7E27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68613742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320040"/>
            <a:ext cx="7242048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352044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178808" y="1600206"/>
            <a:ext cx="352044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5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8822330-6209-4E1E-AABC-8E78C21A2E55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10110378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320040"/>
            <a:ext cx="7242048" cy="1143000"/>
          </a:xfrm>
        </p:spPr>
        <p:txBody>
          <a:bodyPr/>
          <a:lstStyle>
            <a:lvl1pPr>
              <a:defRPr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5867400"/>
            <a:ext cx="3520440" cy="457200"/>
          </a:xfrm>
          <a:noFill/>
          <a:ln w="12700" cap="flat" cmpd="sng" algn="ctr">
            <a:solidFill>
              <a:schemeClr val="tx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 marL="0" indent="0" algn="ctr">
              <a:buNone/>
              <a:defRPr sz="1800" b="1">
                <a:solidFill>
                  <a:schemeClr val="tx2"/>
                </a:solidFill>
                <a:effectLst/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3"/>
          </p:nvPr>
        </p:nvSpPr>
        <p:spPr>
          <a:xfrm>
            <a:off x="4178808" y="5867400"/>
            <a:ext cx="3520440" cy="457200"/>
          </a:xfrm>
          <a:noFill/>
          <a:ln w="12700" cap="flat" cmpd="sng" algn="ctr">
            <a:solidFill>
              <a:schemeClr val="tx2"/>
            </a:solidFill>
            <a:prstDash val="soli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anchor="ctr"/>
          <a:lstStyle>
            <a:lvl1pPr marL="0" indent="0" algn="ctr">
              <a:buNone/>
              <a:defRPr sz="1800" b="1">
                <a:solidFill>
                  <a:schemeClr val="tx2"/>
                </a:solidFill>
                <a:effectLst/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Содержимое 4"/>
          <p:cNvSpPr>
            <a:spLocks noGrp="1"/>
          </p:cNvSpPr>
          <p:nvPr>
            <p:ph sz="quarter" idx="2"/>
          </p:nvPr>
        </p:nvSpPr>
        <p:spPr>
          <a:xfrm>
            <a:off x="457200" y="1711840"/>
            <a:ext cx="3520440" cy="411480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178808" y="1711840"/>
            <a:ext cx="3520440" cy="411480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7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D1717D3-F7BC-4724-9D4D-152A3556339B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07560378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320040"/>
            <a:ext cx="7242048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C895C39-5238-405E-8D21-DF152019C328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5029799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4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18890D0-B461-4870-BBDC-4BBB32A41400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0839291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7CCAB80-17B0-49F4-A262-2986441F9F80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68193889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28600"/>
            <a:ext cx="5897880" cy="1173480"/>
          </a:xfrm>
        </p:spPr>
        <p:txBody>
          <a:bodyPr wrap="square"/>
          <a:lstStyle>
            <a:lvl1pPr algn="l">
              <a:buNone/>
              <a:defRPr lang="en-US" sz="2400" baseline="0" smtClean="0"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2"/>
          </p:nvPr>
        </p:nvSpPr>
        <p:spPr>
          <a:xfrm>
            <a:off x="457200" y="1497416"/>
            <a:ext cx="5897880" cy="602512"/>
          </a:xfrm>
        </p:spPr>
        <p:txBody>
          <a:bodyPr rot="0" spcFirstLastPara="0" vertOverflow="overflow" horzOverflow="overflow" lIns="45720" tIns="0" rIns="0" bIns="0" spcCol="0" rtlCol="0" fromWordArt="0" forceAA="0">
            <a:norm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1"/>
          </p:nvPr>
        </p:nvSpPr>
        <p:spPr>
          <a:xfrm>
            <a:off x="457200" y="2133600"/>
            <a:ext cx="7239000" cy="4371752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5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4518392-3365-44E9-952F-4EEFD456BC9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9261673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рямоугольник 7"/>
          <p:cNvSpPr/>
          <p:nvPr/>
        </p:nvSpPr>
        <p:spPr>
          <a:xfrm rot="21240000">
            <a:off x="598488" y="1004888"/>
            <a:ext cx="4319587" cy="4311650"/>
          </a:xfrm>
          <a:prstGeom prst="rect">
            <a:avLst/>
          </a:prstGeom>
          <a:solidFill>
            <a:srgbClr val="FAFAFA"/>
          </a:solidFill>
          <a:ln w="1270" cap="rnd" cmpd="sng" algn="ctr">
            <a:solidFill>
              <a:srgbClr val="EAEAEA"/>
            </a:solidFill>
            <a:prstDash val="solid"/>
          </a:ln>
          <a:effectLst>
            <a:outerShdw blurRad="25000" dist="12700" dir="5400000" algn="t" rotWithShape="0">
              <a:srgbClr val="000000">
                <a:alpha val="4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6" name="Прямоугольник 9"/>
          <p:cNvSpPr/>
          <p:nvPr/>
        </p:nvSpPr>
        <p:spPr>
          <a:xfrm rot="21420000">
            <a:off x="596900" y="998538"/>
            <a:ext cx="4319588" cy="4313237"/>
          </a:xfrm>
          <a:prstGeom prst="rect">
            <a:avLst/>
          </a:prstGeom>
          <a:solidFill>
            <a:srgbClr val="FAFAFA"/>
          </a:solidFill>
          <a:ln w="1270" cap="rnd" cmpd="sng" algn="ctr">
            <a:solidFill>
              <a:srgbClr val="EAEAEA"/>
            </a:solidFill>
            <a:prstDash val="solid"/>
          </a:ln>
          <a:effectLst>
            <a:outerShdw blurRad="28000" dist="12700" dir="5400000" algn="tl" rotWithShape="0">
              <a:srgbClr val="000000">
                <a:alpha val="4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389098" y="1143000"/>
            <a:ext cx="3429000" cy="2057400"/>
          </a:xfrm>
        </p:spPr>
        <p:txBody>
          <a:bodyPr/>
          <a:lstStyle>
            <a:lvl1pPr algn="l">
              <a:buNone/>
              <a:defRPr sz="3000" b="1" baseline="0">
                <a:ln w="500">
                  <a:solidFill>
                    <a:schemeClr val="tx2">
                      <a:shade val="10000"/>
                      <a:satMod val="135000"/>
                    </a:schemeClr>
                  </a:solidFill>
                </a:ln>
                <a:gradFill>
                  <a:gsLst>
                    <a:gs pos="0">
                      <a:schemeClr val="accent4">
                        <a:tint val="13000"/>
                      </a:schemeClr>
                    </a:gs>
                    <a:gs pos="10000">
                      <a:schemeClr val="accent4">
                        <a:tint val="20000"/>
                      </a:schemeClr>
                    </a:gs>
                    <a:gs pos="49000">
                      <a:schemeClr val="accent4">
                        <a:tint val="70000"/>
                      </a:schemeClr>
                    </a:gs>
                    <a:gs pos="50000">
                      <a:schemeClr val="accent4">
                        <a:tint val="97000"/>
                      </a:schemeClr>
                    </a:gs>
                    <a:gs pos="100000">
                      <a:schemeClr val="accent4">
                        <a:tint val="20000"/>
                      </a:schemeClr>
                    </a:gs>
                  </a:gsLst>
                  <a:lin ang="5400000" scaled="1"/>
                </a:gradFill>
                <a:effectLst/>
              </a:defRPr>
            </a:lvl1pPr>
            <a:extLst/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5389098" y="3283634"/>
            <a:ext cx="3429000" cy="1920240"/>
          </a:xfrm>
        </p:spPr>
        <p:txBody>
          <a:bodyPr rot="0" spcFirstLastPara="0" vertOverflow="overflow" horzOverflow="overflow" lIns="82296" tIns="0" rIns="0" bIns="0" spcCol="0" rtlCol="0" fromWordArt="0" forceAA="0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FontTx/>
              <a:buNone/>
              <a:defRPr sz="1400" baseline="0">
                <a:solidFill>
                  <a:schemeClr val="tx1"/>
                </a:solidFill>
              </a:defRPr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10" name="Рисунок 9"/>
          <p:cNvSpPr>
            <a:spLocks noGrp="1"/>
          </p:cNvSpPr>
          <p:nvPr>
            <p:ph type="pic" idx="1"/>
          </p:nvPr>
        </p:nvSpPr>
        <p:spPr>
          <a:xfrm>
            <a:off x="663682" y="1041002"/>
            <a:ext cx="4206240" cy="4206240"/>
          </a:xfrm>
          <a:solidFill>
            <a:schemeClr val="bg2">
              <a:shade val="50000"/>
            </a:schemeClr>
          </a:solidFill>
          <a:ln w="107950">
            <a:solidFill>
              <a:srgbClr val="FFFFFF"/>
            </a:solidFill>
            <a:miter lim="800000"/>
          </a:ln>
          <a:effectLst>
            <a:outerShdw blurRad="44450" dist="3810" dir="5400000" algn="tl" rotWithShape="0">
              <a:srgbClr val="000000">
                <a:alpha val="60000"/>
              </a:srgbClr>
            </a:outerShdw>
          </a:effectLst>
          <a:scene3d>
            <a:camera prst="orthographicFront"/>
            <a:lightRig rig="threePt" dir="t"/>
          </a:scene3d>
          <a:sp3d contourW="3810">
            <a:contourClr>
              <a:srgbClr val="969696"/>
            </a:contourClr>
          </a:sp3d>
        </p:spPr>
        <p:txBody>
          <a:bodyPr>
            <a:normAutofit/>
          </a:bodyPr>
          <a:lstStyle>
            <a:lvl1pPr marL="0" indent="0">
              <a:buNone/>
              <a:defRPr sz="3200"/>
            </a:lvl1pPr>
            <a:extLst/>
          </a:lstStyle>
          <a:p>
            <a:pPr lvl="0"/>
            <a:r>
              <a:rPr lang="ru-RU" noProof="0" smtClean="0"/>
              <a:t>Вставка рисунка</a:t>
            </a:r>
            <a:endParaRPr lang="en-US" noProof="0" dirty="0"/>
          </a:p>
        </p:txBody>
      </p:sp>
      <p:sp>
        <p:nvSpPr>
          <p:cNvPr id="7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3388A22-7E40-47C3-AA56-84CA573C5FBB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8733080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972CCE3-AC1C-4667-AB48-10D9286762E1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003102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553200" y="275001"/>
            <a:ext cx="1524000" cy="5851525"/>
          </a:xfrm>
        </p:spPr>
        <p:txBody>
          <a:bodyPr vert="eaVert" anchor="t"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8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4243388" y="6557963"/>
            <a:ext cx="2001837" cy="227012"/>
          </a:xfrm>
        </p:spPr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457200" y="6556375"/>
            <a:ext cx="3657600" cy="228600"/>
          </a:xfrm>
        </p:spPr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6254750" y="6553200"/>
            <a:ext cx="587375" cy="228600"/>
          </a:xfrm>
        </p:spPr>
        <p:txBody>
          <a:bodyPr/>
          <a:lstStyle>
            <a:lvl1pPr>
              <a:defRPr/>
            </a:lvl1pPr>
          </a:lstStyle>
          <a:p>
            <a:fld id="{879BD0B4-DF29-4AC6-9936-FE21306C0786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26243862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7"/>
          <p:cNvSpPr/>
          <p:nvPr/>
        </p:nvSpPr>
        <p:spPr>
          <a:xfrm flipH="1">
            <a:off x="2667000" y="0"/>
            <a:ext cx="6477000" cy="6858000"/>
          </a:xfrm>
          <a:prstGeom prst="rect">
            <a:avLst/>
          </a:prstGeom>
          <a:blipFill>
            <a:blip r:embed="rId3" cstate="print">
              <a:alphaModFix amt="43000"/>
            </a:blip>
            <a:tile tx="0" ty="0" sx="50000" sy="50000" flip="none" algn="tl"/>
          </a:blipFill>
          <a:ln w="0" cap="flat" cmpd="sng" algn="ctr">
            <a:noFill/>
            <a:prstDash val="solid"/>
          </a:ln>
          <a:effectLst>
            <a:fillOverlay blend="mult">
              <a:gradFill rotWithShape="1">
                <a:gsLst>
                  <a:gs pos="0">
                    <a:schemeClr val="tx2">
                      <a:tint val="62000"/>
                      <a:satMod val="420000"/>
                    </a:schemeClr>
                  </a:gs>
                  <a:gs pos="100000">
                    <a:schemeClr val="tx2">
                      <a:shade val="20000"/>
                      <a:satMod val="170000"/>
                    </a:schemeClr>
                  </a:gs>
                </a:gsLst>
                <a:path path="circle">
                  <a:fillToRect l="50000" t="100000" r="50000"/>
                </a:path>
                <a:tileRect/>
              </a:gradFill>
            </a:fillOverlay>
            <a:innerShdw blurRad="63500" dist="44450" dir="10800000">
              <a:srgbClr val="000000">
                <a:alpha val="50000"/>
              </a:srgbClr>
            </a:inn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5" name="Прямая соединительная линия 9"/>
          <p:cNvSpPr>
            <a:spLocks noChangeShapeType="1"/>
          </p:cNvSpPr>
          <p:nvPr/>
        </p:nvSpPr>
        <p:spPr bwMode="auto">
          <a:xfrm rot="16200000">
            <a:off x="-762000" y="3429000"/>
            <a:ext cx="6858000" cy="0"/>
          </a:xfrm>
          <a:prstGeom prst="line">
            <a:avLst/>
          </a:prstGeom>
          <a:noFill/>
          <a:ln w="11430" cap="flat" cmpd="sng" algn="ctr">
            <a:solidFill>
              <a:schemeClr val="bg1">
                <a:shade val="9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en-US">
              <a:latin typeface="Arial" charset="0"/>
            </a:endParaRPr>
          </a:p>
        </p:txBody>
      </p:sp>
      <p:sp>
        <p:nvSpPr>
          <p:cNvPr id="12" name="Заголовок 11"/>
          <p:cNvSpPr>
            <a:spLocks noGrp="1"/>
          </p:cNvSpPr>
          <p:nvPr>
            <p:ph type="ctrTitle"/>
          </p:nvPr>
        </p:nvSpPr>
        <p:spPr>
          <a:xfrm>
            <a:off x="3366868" y="533400"/>
            <a:ext cx="5105400" cy="2868168"/>
          </a:xfrm>
        </p:spPr>
        <p:txBody>
          <a:bodyPr>
            <a:noAutofit/>
          </a:bodyPr>
          <a:lstStyle>
            <a:lvl1pPr algn="r">
              <a:defRPr sz="4200" b="1"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25" name="Подзаголовок 24"/>
          <p:cNvSpPr>
            <a:spLocks noGrp="1"/>
          </p:cNvSpPr>
          <p:nvPr>
            <p:ph type="subTitle" idx="1"/>
          </p:nvPr>
        </p:nvSpPr>
        <p:spPr>
          <a:xfrm>
            <a:off x="3354442" y="3539864"/>
            <a:ext cx="5114778" cy="1101248"/>
          </a:xfrm>
        </p:spPr>
        <p:txBody>
          <a:bodyPr lIns="45720" tIns="0" rIns="45720" bIns="0"/>
          <a:lstStyle>
            <a:lvl1pPr marL="0" indent="0" algn="r">
              <a:buNone/>
              <a:defRPr sz="2200">
                <a:solidFill>
                  <a:srgbClr val="FFFFFF"/>
                </a:solidFill>
                <a:effectLst/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  <a:extLst/>
          </a:lstStyle>
          <a:p>
            <a:r>
              <a:rPr lang="ru-RU" smtClean="0"/>
              <a:t>Образец подзаголовка</a:t>
            </a:r>
            <a:endParaRPr lang="en-US"/>
          </a:p>
        </p:txBody>
      </p:sp>
      <p:sp>
        <p:nvSpPr>
          <p:cNvPr id="6" name="Дата 30"/>
          <p:cNvSpPr>
            <a:spLocks noGrp="1"/>
          </p:cNvSpPr>
          <p:nvPr>
            <p:ph type="dt" sz="half" idx="10"/>
          </p:nvPr>
        </p:nvSpPr>
        <p:spPr>
          <a:xfrm>
            <a:off x="5870575" y="6557963"/>
            <a:ext cx="2003425" cy="227012"/>
          </a:xfrm>
        </p:spPr>
        <p:txBody>
          <a:bodyPr/>
          <a:lstStyle>
            <a:lvl1pPr>
              <a:defRPr lang="en-US">
                <a:solidFill>
                  <a:srgbClr val="FFFFFF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7" name="Нижний колонтитул 17"/>
          <p:cNvSpPr>
            <a:spLocks noGrp="1"/>
          </p:cNvSpPr>
          <p:nvPr>
            <p:ph type="ftr" sz="quarter" idx="11"/>
          </p:nvPr>
        </p:nvSpPr>
        <p:spPr>
          <a:xfrm>
            <a:off x="2819400" y="6557963"/>
            <a:ext cx="2927350" cy="228600"/>
          </a:xfrm>
        </p:spPr>
        <p:txBody>
          <a:bodyPr/>
          <a:lstStyle>
            <a:lvl1pPr>
              <a:defRPr lang="en-US">
                <a:solidFill>
                  <a:srgbClr val="FFFFFF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8" name="Номер слайда 28"/>
          <p:cNvSpPr>
            <a:spLocks noGrp="1"/>
          </p:cNvSpPr>
          <p:nvPr>
            <p:ph type="sldNum" sz="quarter" idx="12"/>
          </p:nvPr>
        </p:nvSpPr>
        <p:spPr>
          <a:xfrm>
            <a:off x="7880350" y="6556375"/>
            <a:ext cx="588963" cy="228600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5EF31284-6F93-4CAE-9585-F49D238BC450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3770816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BEC65EA-3F9E-4CEE-8E53-E28D7538E955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73378202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066802" y="2821840"/>
            <a:ext cx="6255488" cy="1362075"/>
          </a:xfrm>
        </p:spPr>
        <p:txBody>
          <a:bodyPr anchor="t"/>
          <a:lstStyle>
            <a:lvl1pPr algn="r">
              <a:buNone/>
              <a:defRPr sz="4200" b="1" cap="all"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066802" y="1905046"/>
            <a:ext cx="6255488" cy="743507"/>
          </a:xfrm>
        </p:spPr>
        <p:txBody>
          <a:bodyPr anchor="b"/>
          <a:lstStyle>
            <a:lvl1pPr marL="0" indent="0" algn="r">
              <a:buNone/>
              <a:defRPr sz="2000">
                <a:solidFill>
                  <a:schemeClr val="tx1"/>
                </a:solidFill>
                <a:effectLst/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4724400" y="6556375"/>
            <a:ext cx="2001838" cy="227013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1735138" y="6556375"/>
            <a:ext cx="2895600" cy="228600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6734175" y="6554788"/>
            <a:ext cx="587375" cy="228600"/>
          </a:xfrm>
        </p:spPr>
        <p:txBody>
          <a:bodyPr/>
          <a:lstStyle>
            <a:lvl1pPr>
              <a:defRPr/>
            </a:lvl1pPr>
          </a:lstStyle>
          <a:p>
            <a:fld id="{6FA0198F-1C00-491B-AD94-D1FF2DA3C258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91379380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320040"/>
            <a:ext cx="7242048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352044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178808" y="1600206"/>
            <a:ext cx="352044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5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D9B2AB5-4DDF-4845-B627-F6680C079872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25967566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320040"/>
            <a:ext cx="7242048" cy="1143000"/>
          </a:xfrm>
        </p:spPr>
        <p:txBody>
          <a:bodyPr/>
          <a:lstStyle>
            <a:lvl1pPr>
              <a:defRPr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5867400"/>
            <a:ext cx="3520440" cy="457200"/>
          </a:xfrm>
          <a:noFill/>
          <a:ln w="12700" cap="flat" cmpd="sng" algn="ctr">
            <a:solidFill>
              <a:schemeClr val="tx2"/>
            </a:solidFill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 marL="0" indent="0" algn="ctr">
              <a:buNone/>
              <a:defRPr sz="1800" b="1">
                <a:solidFill>
                  <a:schemeClr val="tx2"/>
                </a:solidFill>
                <a:effectLst/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3"/>
          </p:nvPr>
        </p:nvSpPr>
        <p:spPr>
          <a:xfrm>
            <a:off x="4178808" y="5867400"/>
            <a:ext cx="3520440" cy="457200"/>
          </a:xfrm>
          <a:noFill/>
          <a:ln w="12700" cap="flat" cmpd="sng" algn="ctr">
            <a:solidFill>
              <a:schemeClr val="tx2"/>
            </a:solidFill>
            <a:prstDash val="soli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anchor="ctr"/>
          <a:lstStyle>
            <a:lvl1pPr marL="0" indent="0" algn="ctr">
              <a:buNone/>
              <a:defRPr sz="1800" b="1">
                <a:solidFill>
                  <a:schemeClr val="tx2"/>
                </a:solidFill>
                <a:effectLst/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Содержимое 4"/>
          <p:cNvSpPr>
            <a:spLocks noGrp="1"/>
          </p:cNvSpPr>
          <p:nvPr>
            <p:ph sz="quarter" idx="2"/>
          </p:nvPr>
        </p:nvSpPr>
        <p:spPr>
          <a:xfrm>
            <a:off x="457200" y="1711840"/>
            <a:ext cx="3520440" cy="411480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178808" y="1711840"/>
            <a:ext cx="3520440" cy="411480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7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78D4F5D-1C8A-4F01-BCDD-21D8DCDB4F51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44198251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413684-4DF3-4C53-83DB-D06A432EF8A1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019826745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320040"/>
            <a:ext cx="7242048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58F11FE-523D-40B2-B8C3-5F062A5F6994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7849563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CFCDD2C-117B-4BF1-96B0-936CC871E400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06459554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28600"/>
            <a:ext cx="5897880" cy="1173480"/>
          </a:xfrm>
        </p:spPr>
        <p:txBody>
          <a:bodyPr wrap="square"/>
          <a:lstStyle>
            <a:lvl1pPr algn="l">
              <a:buNone/>
              <a:defRPr lang="en-US" sz="2400" baseline="0" smtClean="0"/>
            </a:lvl1pPr>
            <a:extLst/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Текст 2"/>
          <p:cNvSpPr>
            <a:spLocks noGrp="1"/>
          </p:cNvSpPr>
          <p:nvPr>
            <p:ph type="body" idx="2"/>
          </p:nvPr>
        </p:nvSpPr>
        <p:spPr>
          <a:xfrm>
            <a:off x="457200" y="1497416"/>
            <a:ext cx="5897880" cy="602512"/>
          </a:xfrm>
        </p:spPr>
        <p:txBody>
          <a:bodyPr rot="0" spcFirstLastPara="0" vertOverflow="overflow" horzOverflow="overflow" lIns="45720" tIns="0" rIns="0" bIns="0" spcCol="0" rtlCol="0" fromWordArt="0" forceAA="0">
            <a:normAutofit/>
          </a:bodyPr>
          <a:lstStyle>
            <a:lvl1pPr marL="0" indent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1"/>
          </p:nvPr>
        </p:nvSpPr>
        <p:spPr>
          <a:xfrm>
            <a:off x="457200" y="2133600"/>
            <a:ext cx="7239000" cy="4371752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5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E602EDF-2386-41D9-BD14-41EAEE138AC1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427889804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рямоугольник 7"/>
          <p:cNvSpPr/>
          <p:nvPr/>
        </p:nvSpPr>
        <p:spPr>
          <a:xfrm rot="21240000">
            <a:off x="598488" y="1004888"/>
            <a:ext cx="4319587" cy="4311650"/>
          </a:xfrm>
          <a:prstGeom prst="rect">
            <a:avLst/>
          </a:prstGeom>
          <a:solidFill>
            <a:srgbClr val="FAFAFA"/>
          </a:solidFill>
          <a:ln w="1270" cap="rnd" cmpd="sng" algn="ctr">
            <a:solidFill>
              <a:srgbClr val="EAEAEA"/>
            </a:solidFill>
            <a:prstDash val="solid"/>
          </a:ln>
          <a:effectLst>
            <a:outerShdw blurRad="25000" dist="12700" dir="5400000" algn="t" rotWithShape="0">
              <a:srgbClr val="000000">
                <a:alpha val="4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6" name="Прямоугольник 9"/>
          <p:cNvSpPr/>
          <p:nvPr/>
        </p:nvSpPr>
        <p:spPr>
          <a:xfrm rot="21420000">
            <a:off x="596900" y="998538"/>
            <a:ext cx="4319588" cy="4313237"/>
          </a:xfrm>
          <a:prstGeom prst="rect">
            <a:avLst/>
          </a:prstGeom>
          <a:solidFill>
            <a:srgbClr val="FAFAFA"/>
          </a:solidFill>
          <a:ln w="1270" cap="rnd" cmpd="sng" algn="ctr">
            <a:solidFill>
              <a:srgbClr val="EAEAEA"/>
            </a:solidFill>
            <a:prstDash val="solid"/>
          </a:ln>
          <a:effectLst>
            <a:outerShdw blurRad="28000" dist="12700" dir="5400000" algn="tl" rotWithShape="0">
              <a:srgbClr val="000000">
                <a:alpha val="4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389098" y="1143000"/>
            <a:ext cx="3429000" cy="2057400"/>
          </a:xfrm>
        </p:spPr>
        <p:txBody>
          <a:bodyPr/>
          <a:lstStyle>
            <a:lvl1pPr algn="l">
              <a:buNone/>
              <a:defRPr sz="3000" b="1" baseline="0">
                <a:ln w="500">
                  <a:solidFill>
                    <a:schemeClr val="tx2">
                      <a:shade val="10000"/>
                      <a:satMod val="135000"/>
                    </a:schemeClr>
                  </a:solidFill>
                </a:ln>
                <a:gradFill>
                  <a:gsLst>
                    <a:gs pos="0">
                      <a:schemeClr val="accent4">
                        <a:tint val="13000"/>
                      </a:schemeClr>
                    </a:gs>
                    <a:gs pos="10000">
                      <a:schemeClr val="accent4">
                        <a:tint val="20000"/>
                      </a:schemeClr>
                    </a:gs>
                    <a:gs pos="49000">
                      <a:schemeClr val="accent4">
                        <a:tint val="70000"/>
                      </a:schemeClr>
                    </a:gs>
                    <a:gs pos="50000">
                      <a:schemeClr val="accent4">
                        <a:tint val="97000"/>
                      </a:schemeClr>
                    </a:gs>
                    <a:gs pos="100000">
                      <a:schemeClr val="accent4">
                        <a:tint val="20000"/>
                      </a:schemeClr>
                    </a:gs>
                  </a:gsLst>
                  <a:lin ang="5400000" scaled="1"/>
                </a:gradFill>
                <a:effectLst/>
              </a:defRPr>
            </a:lvl1pPr>
            <a:extLst/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5389098" y="3283634"/>
            <a:ext cx="3429000" cy="1920240"/>
          </a:xfrm>
        </p:spPr>
        <p:txBody>
          <a:bodyPr rot="0" spcFirstLastPara="0" vertOverflow="overflow" horzOverflow="overflow" lIns="82296" tIns="0" rIns="0" bIns="0" spcCol="0" rtlCol="0" fromWordArt="0" forceAA="0">
            <a:norm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FontTx/>
              <a:buNone/>
              <a:defRPr sz="1400" baseline="0">
                <a:solidFill>
                  <a:schemeClr val="tx1"/>
                </a:solidFill>
              </a:defRPr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extLst/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10" name="Рисунок 9"/>
          <p:cNvSpPr>
            <a:spLocks noGrp="1"/>
          </p:cNvSpPr>
          <p:nvPr>
            <p:ph type="pic" idx="1"/>
          </p:nvPr>
        </p:nvSpPr>
        <p:spPr>
          <a:xfrm>
            <a:off x="663682" y="1041002"/>
            <a:ext cx="4206240" cy="4206240"/>
          </a:xfrm>
          <a:solidFill>
            <a:schemeClr val="bg2">
              <a:shade val="50000"/>
            </a:schemeClr>
          </a:solidFill>
          <a:ln w="107950">
            <a:solidFill>
              <a:srgbClr val="FFFFFF"/>
            </a:solidFill>
            <a:miter lim="800000"/>
          </a:ln>
          <a:effectLst>
            <a:outerShdw blurRad="44450" dist="3810" dir="5400000" algn="tl" rotWithShape="0">
              <a:srgbClr val="000000">
                <a:alpha val="60000"/>
              </a:srgbClr>
            </a:outerShdw>
          </a:effectLst>
          <a:scene3d>
            <a:camera prst="orthographicFront"/>
            <a:lightRig rig="threePt" dir="t"/>
          </a:scene3d>
          <a:sp3d contourW="3810">
            <a:contourClr>
              <a:srgbClr val="969696"/>
            </a:contourClr>
          </a:sp3d>
        </p:spPr>
        <p:txBody>
          <a:bodyPr>
            <a:normAutofit/>
          </a:bodyPr>
          <a:lstStyle>
            <a:lvl1pPr marL="0" indent="0">
              <a:buNone/>
              <a:defRPr sz="3200"/>
            </a:lvl1pPr>
            <a:extLst/>
          </a:lstStyle>
          <a:p>
            <a:pPr lvl="0"/>
            <a:r>
              <a:rPr lang="ru-RU" noProof="0" smtClean="0"/>
              <a:t>Вставка рисунка</a:t>
            </a:r>
            <a:endParaRPr lang="en-US" noProof="0" dirty="0"/>
          </a:p>
        </p:txBody>
      </p:sp>
      <p:sp>
        <p:nvSpPr>
          <p:cNvPr id="7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CB9C5F1-FA0E-40DA-8AE7-B3A676C65A69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390617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Дата 2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1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A60D1FE-891D-4C32-890E-9FDD520276DD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15326089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553200" y="275001"/>
            <a:ext cx="1524000" cy="5851525"/>
          </a:xfrm>
        </p:spPr>
        <p:txBody>
          <a:bodyPr vert="eaVert" anchor="t"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8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4243388" y="6557963"/>
            <a:ext cx="2001837" cy="227012"/>
          </a:xfrm>
        </p:spPr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457200" y="6556375"/>
            <a:ext cx="3657600" cy="228600"/>
          </a:xfrm>
        </p:spPr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6254750" y="6553200"/>
            <a:ext cx="587375" cy="228600"/>
          </a:xfrm>
        </p:spPr>
        <p:txBody>
          <a:bodyPr/>
          <a:lstStyle>
            <a:lvl1pPr>
              <a:defRPr/>
            </a:lvl1pPr>
          </a:lstStyle>
          <a:p>
            <a:fld id="{A3151790-E203-4F96-AE84-9348D6F4B3FC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89485893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2392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442393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E96110F-7594-44CA-ADEA-A461B1A72128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659204035"/>
      </p:ext>
    </p:extLst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F0C5B017-1BCF-4D70-852A-794EA8DB524F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39063864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47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5EFF46C2-D451-4D9D-A126-A5826B53C45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45861229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3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05EC509-3AB7-4861-A4DE-CC4581536F06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97403816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C0D2DD0-E53B-4952-BCDD-30D530AC21A7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957499964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93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93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EA2FB0C-8213-48B1-AB57-749A5D845776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24914206"/>
      </p:ext>
    </p:extLst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D3A622C-3B32-458E-A079-120538F3FC7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11249121"/>
      </p:ext>
    </p:extLst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571833E5-A241-41FC-838B-B33A9EE241B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22661409"/>
      </p:ext>
    </p:extLst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97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FFAEC11E-0B2D-4F7C-A938-36E05FC698D9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27782702"/>
      </p:ext>
    </p:extLst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5D7E8A3-6613-4192-A4DB-7B0DCD5BCC32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98410552"/>
      </p:ext>
    </p:extLst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36DF084-665D-4E78-8519-23030B45E78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92362253"/>
      </p:ext>
    </p:extLst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7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5BFEA9F0-11AB-4A33-B077-CC98B6E06DE0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32464301"/>
      </p:ext>
    </p:extLst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ъект 1"/>
          <p:cNvSpPr>
            <a:spLocks noGrp="1"/>
          </p:cNvSpPr>
          <p:nvPr>
            <p:ph/>
          </p:nvPr>
        </p:nvSpPr>
        <p:spPr>
          <a:xfrm>
            <a:off x="457200" y="277813"/>
            <a:ext cx="8229600" cy="58531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F79DBF9-486A-4F28-8341-7A23624A154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38983414"/>
      </p:ext>
    </p:extLst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AC0B54E-F6ED-4FDD-9313-14FB364F991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7879053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2392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442393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DF86821-AA93-41D4-ABFD-11150FB5B6D0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142488518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D7AC634-342A-43E2-B751-900C8437AED2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840800722"/>
      </p:ext>
    </p:extLst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D528A7E-6C1E-4D3B-A5F9-3EF8C230D3B2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44746526"/>
      </p:ext>
    </p:extLst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43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A48581B-04FB-4514-B81A-94DBD7EC570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49478311"/>
      </p:ext>
    </p:extLst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3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B81C1DD-9755-411A-93BF-B8E6ACD1E181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08616225"/>
      </p:ext>
    </p:extLst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91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91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71F2BD1-EEAC-45F0-A61B-0409CFE52D2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43599632"/>
      </p:ext>
    </p:extLst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5C3B56A-EB2C-4470-9570-83B8357BBBB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50131286"/>
      </p:ext>
    </p:extLst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2CC43F1-2F3F-418C-B222-EEDF03BD217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56127639"/>
      </p:ext>
    </p:extLst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93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2E07702-AF6B-45B2-BC09-640B3DA8C75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95097554"/>
      </p:ext>
    </p:extLst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03CEDDA8-D43C-4C57-80B3-32167A709C21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95281314"/>
      </p:ext>
    </p:extLst>
  </p:cSld>
  <p:clrMapOvr>
    <a:masterClrMapping/>
  </p:clrMapOvr>
  <p:transition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FC1D6ABF-C043-4A1D-8335-2FC5FD38B84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96177735"/>
      </p:ext>
    </p:extLst>
  </p:cSld>
  <p:clrMapOvr>
    <a:masterClrMapping/>
  </p:clrMapOvr>
  <p:transition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7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BD85BA2-5503-4D57-B292-850B98B42A06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28602083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78FD00A-6CA5-49EE-801B-1C643DF86151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2181437637"/>
      </p:ext>
    </p:extLst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ъект 1"/>
          <p:cNvSpPr>
            <a:spLocks noGrp="1"/>
          </p:cNvSpPr>
          <p:nvPr>
            <p:ph/>
          </p:nvPr>
        </p:nvSpPr>
        <p:spPr>
          <a:xfrm>
            <a:off x="457200" y="277813"/>
            <a:ext cx="8229600" cy="58531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91341A8E-45BD-4590-AA79-46570C167E7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35213238"/>
      </p:ext>
    </p:extLst>
  </p:cSld>
  <p:clrMapOvr>
    <a:masterClrMapping/>
  </p:clrMapOvr>
  <p:transition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08CEBC5-DB4F-4C09-8591-15F4A70DD79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402081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2392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442393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A681E57-3114-44E1-8232-FEDD5FFF6C5A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702799535"/>
      </p:ext>
    </p:extLst>
  </p:cSld>
  <p:clrMapOvr>
    <a:masterClrMapping/>
  </p:clrMapOvr>
  <p:transition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A4F1E2B-B7CF-4E88-B0EC-D3F7BD0B9D22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24618393"/>
      </p:ext>
    </p:extLst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39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5758D3B-17E9-41F0-9A70-856BC114D316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13280796"/>
      </p:ext>
    </p:extLst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3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63C5FFA-02A4-4CA7-ABD7-DF90BED8DB99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55452311"/>
      </p:ext>
    </p:extLst>
  </p:cSld>
  <p:clrMapOvr>
    <a:masterClrMapping/>
  </p:clrMapOvr>
  <p:transition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89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89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DA514A4-FFB5-4C72-AE70-E9B07A70C76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2905805"/>
      </p:ext>
    </p:extLst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02316056-F34A-49D7-BF77-9D9370F43186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22118064"/>
      </p:ext>
    </p:extLst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2750412-4EFF-422C-A53E-C0E7391CDA7C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29027525"/>
      </p:ext>
    </p:extLst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89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2E989D9-83E6-47A9-97DF-6DE8D230669B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5059790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1" y="27309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815906A-3849-4B1B-AEB0-66A0FB2E3844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1660505968"/>
      </p:ext>
    </p:extLst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E0C7837-C164-46C5-8BAF-430EDC3FDC80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7042113"/>
      </p:ext>
    </p:extLst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7A73B45-B696-4A74-A4CD-23E0F02DCB6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30607302"/>
      </p:ext>
    </p:extLst>
  </p:cSld>
  <p:clrMapOvr>
    <a:masterClrMapping/>
  </p:clrMapOvr>
  <p:transition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7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3AC8607B-391D-4017-B48E-F1C2D1D51A4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85291111"/>
      </p:ext>
    </p:extLst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ъект 1"/>
          <p:cNvSpPr>
            <a:spLocks noGrp="1"/>
          </p:cNvSpPr>
          <p:nvPr>
            <p:ph/>
          </p:nvPr>
        </p:nvSpPr>
        <p:spPr>
          <a:xfrm>
            <a:off x="457200" y="277813"/>
            <a:ext cx="8229600" cy="58531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47B6116D-6478-4053-BA64-AB03E90108D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19868368"/>
      </p:ext>
    </p:extLst>
  </p:cSld>
  <p:clrMapOvr>
    <a:masterClrMapping/>
  </p:clrMapOvr>
  <p:transition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9CE60DB-31E0-40A1-9D42-FDD2B3946B09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8624417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2392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442393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FA12584-2A2B-4BEB-970B-08B9FBEA90CB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260905385"/>
      </p:ext>
    </p:extLst>
  </p:cSld>
  <p:clrMapOvr>
    <a:masterClrMapping/>
  </p:clrMapOvr>
  <p:transition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06340AF7-8E59-4F59-A7BF-103B94E6BDE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5906081"/>
      </p:ext>
    </p:extLst>
  </p:cSld>
  <p:clrMapOvr>
    <a:masterClrMapping/>
  </p:clrMapOvr>
  <p:transition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435" y="4406931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0C9A579A-0FFE-4618-9D7D-9D275F23493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36494022"/>
      </p:ext>
    </p:extLst>
  </p:cSld>
  <p:clrMapOvr>
    <a:masterClrMapping/>
  </p:clrMapOvr>
  <p:transition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3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2338" y="1600206"/>
            <a:ext cx="4044462" cy="45307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C5F28705-A10A-4EF2-9FBF-193AF86C90FF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14890840"/>
      </p:ext>
    </p:extLst>
  </p:cSld>
  <p:clrMapOvr>
    <a:masterClrMapping/>
  </p:clrMapOvr>
  <p:transition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285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285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0695347-9CFC-47E6-B4FC-B905CEE14E87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9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18955334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CB767C2-6A1D-428B-947B-0DAF82EF053F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63682551"/>
      </p:ext>
    </p:extLst>
  </p:cSld>
  <p:clrMapOvr>
    <a:masterClrMapping/>
  </p:clrMapOvr>
  <p:transition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B3227007-68EC-4DEB-8FB4-A9A3DD828138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93416500"/>
      </p:ext>
    </p:extLst>
  </p:cSld>
  <p:clrMapOvr>
    <a:masterClrMapping/>
  </p:clrMapOvr>
  <p:transition/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02C2662-F03B-4A8E-95EC-C19ACDF80E19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98541695"/>
      </p:ext>
    </p:extLst>
  </p:cSld>
  <p:clrMapOvr>
    <a:masterClrMapping/>
  </p:clrMapOvr>
  <p:transition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538" y="273081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701D0CC4-0262-43B3-85DE-D440562C5D9D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59828755"/>
      </p:ext>
    </p:extLst>
  </p:cSld>
  <p:clrMapOvr>
    <a:masterClrMapping/>
  </p:clrMapOvr>
  <p:transition/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E7376DFD-DDAF-4156-9F42-F02898BA55C0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7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88637753"/>
      </p:ext>
    </p:extLst>
  </p:cSld>
  <p:clrMapOvr>
    <a:masterClrMapping/>
  </p:clrMapOvr>
  <p:transition/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52127097-7A85-4942-AE65-905F984CCDF4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65320967"/>
      </p:ext>
    </p:extLst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7813"/>
            <a:ext cx="2057400" cy="5853112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7" y="277813"/>
            <a:ext cx="6031523" cy="5853112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A1015C70-AD9A-4D19-B494-2179CCE25CD7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93489255"/>
      </p:ext>
    </p:extLst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ъект 1"/>
          <p:cNvSpPr>
            <a:spLocks noGrp="1"/>
          </p:cNvSpPr>
          <p:nvPr>
            <p:ph/>
          </p:nvPr>
        </p:nvSpPr>
        <p:spPr>
          <a:xfrm>
            <a:off x="457200" y="277813"/>
            <a:ext cx="8229600" cy="58531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3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161470E3-3A47-4563-9862-ACBA899952CF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5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02088639"/>
      </p:ext>
    </p:extLst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ru-RU" noProof="0" smtClean="0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2138C9C-14A8-4FD9-AC17-9D1C0283ED5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2665416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5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4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1132568" name="Rectangle 24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600200"/>
            <a:ext cx="7772400" cy="1828800"/>
          </a:xfrm>
        </p:spPr>
        <p:txBody>
          <a:bodyPr/>
          <a:lstStyle>
            <a:lvl1pPr>
              <a:defRPr sz="4800"/>
            </a:lvl1pPr>
          </a:lstStyle>
          <a:p>
            <a:pPr lvl="0"/>
            <a:r>
              <a:rPr lang="ru-RU" noProof="0" smtClean="0"/>
              <a:t>Образец заголовка</a:t>
            </a:r>
          </a:p>
        </p:txBody>
      </p:sp>
      <p:sp>
        <p:nvSpPr>
          <p:cNvPr id="1132569" name="Rectangle 2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ru-RU" noProof="0" smtClean="0"/>
              <a:t>Образец подзаголовка</a:t>
            </a:r>
          </a:p>
        </p:txBody>
      </p:sp>
      <p:sp>
        <p:nvSpPr>
          <p:cNvPr id="26" name="Rectangle 26"/>
          <p:cNvSpPr>
            <a:spLocks noGrp="1" noChangeArrowheads="1"/>
          </p:cNvSpPr>
          <p:nvPr>
            <p:ph type="dt" sz="quarter" idx="10"/>
          </p:nvPr>
        </p:nvSpPr>
        <p:spPr>
          <a:xfrm>
            <a:off x="457200" y="6243638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7" name="Rectangle 2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28" name="Rectangle 2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8A060B1-360B-49A2-9009-D347DBEAA6D2}" type="slidenum">
              <a:rPr lang="ru-RU" altLang="en-US"/>
              <a:pPr/>
              <a:t>‹#›</a:t>
            </a:fld>
            <a:endParaRPr lang="ru-RU" altLang="en-US"/>
          </a:p>
        </p:txBody>
      </p:sp>
    </p:spTree>
    <p:extLst>
      <p:ext uri="{BB962C8B-B14F-4D97-AF65-F5344CB8AC3E}">
        <p14:creationId xmlns:p14="http://schemas.microsoft.com/office/powerpoint/2010/main" val="3938091897"/>
      </p:ext>
    </p:extLst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26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27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DCE5952B-A7A2-4077-8BA5-2A119F851273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6" name="Rectangle 28"/>
          <p:cNvSpPr>
            <a:spLocks noGrp="1" noChangeArrowheads="1"/>
          </p:cNvSpPr>
          <p:nvPr>
            <p:ph type="dt" sz="half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04614290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.xml"/><Relationship Id="rId3" Type="http://schemas.openxmlformats.org/officeDocument/2006/relationships/slideLayout" Target="../slideLayouts/slideLayout100.xml"/><Relationship Id="rId7" Type="http://schemas.openxmlformats.org/officeDocument/2006/relationships/slideLayout" Target="../slideLayouts/slideLayout104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99.xml"/><Relationship Id="rId1" Type="http://schemas.openxmlformats.org/officeDocument/2006/relationships/slideLayout" Target="../slideLayouts/slideLayout98.xml"/><Relationship Id="rId6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8.xml"/><Relationship Id="rId5" Type="http://schemas.openxmlformats.org/officeDocument/2006/relationships/slideLayout" Target="../slideLayouts/slideLayout102.xml"/><Relationship Id="rId10" Type="http://schemas.openxmlformats.org/officeDocument/2006/relationships/slideLayout" Target="../slideLayouts/slideLayout107.xml"/><Relationship Id="rId4" Type="http://schemas.openxmlformats.org/officeDocument/2006/relationships/slideLayout" Target="../slideLayouts/slideLayout101.xml"/><Relationship Id="rId9" Type="http://schemas.openxmlformats.org/officeDocument/2006/relationships/slideLayout" Target="../slideLayouts/slideLayout106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11.xml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13.xml"/><Relationship Id="rId10" Type="http://schemas.openxmlformats.org/officeDocument/2006/relationships/slideLayout" Target="../slideLayouts/slideLayout118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9.xml"/><Relationship Id="rId13" Type="http://schemas.openxmlformats.org/officeDocument/2006/relationships/slideLayout" Target="../slideLayouts/slideLayout134.xml"/><Relationship Id="rId3" Type="http://schemas.openxmlformats.org/officeDocument/2006/relationships/slideLayout" Target="../slideLayouts/slideLayout124.xml"/><Relationship Id="rId7" Type="http://schemas.openxmlformats.org/officeDocument/2006/relationships/slideLayout" Target="../slideLayouts/slideLayout128.xml"/><Relationship Id="rId12" Type="http://schemas.openxmlformats.org/officeDocument/2006/relationships/slideLayout" Target="../slideLayouts/slideLayout133.xml"/><Relationship Id="rId2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122.xml"/><Relationship Id="rId6" Type="http://schemas.openxmlformats.org/officeDocument/2006/relationships/slideLayout" Target="../slideLayouts/slideLayout127.xml"/><Relationship Id="rId11" Type="http://schemas.openxmlformats.org/officeDocument/2006/relationships/slideLayout" Target="../slideLayouts/slideLayout132.xml"/><Relationship Id="rId5" Type="http://schemas.openxmlformats.org/officeDocument/2006/relationships/slideLayout" Target="../slideLayouts/slideLayout126.xml"/><Relationship Id="rId10" Type="http://schemas.openxmlformats.org/officeDocument/2006/relationships/slideLayout" Target="../slideLayouts/slideLayout131.xml"/><Relationship Id="rId4" Type="http://schemas.openxmlformats.org/officeDocument/2006/relationships/slideLayout" Target="../slideLayouts/slideLayout125.xml"/><Relationship Id="rId9" Type="http://schemas.openxmlformats.org/officeDocument/2006/relationships/slideLayout" Target="../slideLayouts/slideLayout130.xml"/><Relationship Id="rId14" Type="http://schemas.openxmlformats.org/officeDocument/2006/relationships/theme" Target="../theme/theme1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7.xml"/><Relationship Id="rId7" Type="http://schemas.openxmlformats.org/officeDocument/2006/relationships/slideLayout" Target="../slideLayouts/slideLayout4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36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44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13" Type="http://schemas.openxmlformats.org/officeDocument/2006/relationships/slideLayout" Target="../slideLayouts/slideLayout58.xml"/><Relationship Id="rId3" Type="http://schemas.openxmlformats.org/officeDocument/2006/relationships/slideLayout" Target="../slideLayouts/slideLayout48.xml"/><Relationship Id="rId7" Type="http://schemas.openxmlformats.org/officeDocument/2006/relationships/slideLayout" Target="../slideLayouts/slideLayout52.xml"/><Relationship Id="rId12" Type="http://schemas.openxmlformats.org/officeDocument/2006/relationships/slideLayout" Target="../slideLayouts/slideLayout57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Relationship Id="rId14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3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2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theme" Target="../theme/theme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4.xml"/><Relationship Id="rId3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2" Type="http://schemas.openxmlformats.org/officeDocument/2006/relationships/slideLayout" Target="../slideLayouts/slideLayout73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5" Type="http://schemas.openxmlformats.org/officeDocument/2006/relationships/slideLayout" Target="../slideLayouts/slideLayout76.xml"/><Relationship Id="rId10" Type="http://schemas.openxmlformats.org/officeDocument/2006/relationships/slideLayout" Target="../slideLayouts/slideLayout81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2.xml"/><Relationship Id="rId13" Type="http://schemas.openxmlformats.org/officeDocument/2006/relationships/slideLayout" Target="../slideLayouts/slideLayout97.xml"/><Relationship Id="rId3" Type="http://schemas.openxmlformats.org/officeDocument/2006/relationships/slideLayout" Target="../slideLayouts/slideLayout87.xml"/><Relationship Id="rId7" Type="http://schemas.openxmlformats.org/officeDocument/2006/relationships/slideLayout" Target="../slideLayouts/slideLayout91.xml"/><Relationship Id="rId12" Type="http://schemas.openxmlformats.org/officeDocument/2006/relationships/slideLayout" Target="../slideLayouts/slideLayout96.xml"/><Relationship Id="rId2" Type="http://schemas.openxmlformats.org/officeDocument/2006/relationships/slideLayout" Target="../slideLayouts/slideLayout86.xml"/><Relationship Id="rId1" Type="http://schemas.openxmlformats.org/officeDocument/2006/relationships/slideLayout" Target="../slideLayouts/slideLayout85.xml"/><Relationship Id="rId6" Type="http://schemas.openxmlformats.org/officeDocument/2006/relationships/slideLayout" Target="../slideLayouts/slideLayout90.xml"/><Relationship Id="rId11" Type="http://schemas.openxmlformats.org/officeDocument/2006/relationships/slideLayout" Target="../slideLayouts/slideLayout95.xml"/><Relationship Id="rId5" Type="http://schemas.openxmlformats.org/officeDocument/2006/relationships/slideLayout" Target="../slideLayouts/slideLayout89.xml"/><Relationship Id="rId10" Type="http://schemas.openxmlformats.org/officeDocument/2006/relationships/slideLayout" Target="../slideLayouts/slideLayout94.xml"/><Relationship Id="rId4" Type="http://schemas.openxmlformats.org/officeDocument/2006/relationships/slideLayout" Target="../slideLayouts/slideLayout88.xml"/><Relationship Id="rId9" Type="http://schemas.openxmlformats.org/officeDocument/2006/relationships/slideLayout" Target="../slideLayouts/slideLayout93.xml"/><Relationship Id="rId14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заголовка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текста</a:t>
            </a:r>
          </a:p>
          <a:p>
            <a:pPr lvl="1"/>
            <a:r>
              <a:rPr lang="ru-RU" altLang="en-US" smtClean="0"/>
              <a:t>Второй уровень</a:t>
            </a:r>
          </a:p>
          <a:p>
            <a:pPr lvl="2"/>
            <a:r>
              <a:rPr lang="ru-RU" altLang="en-US" smtClean="0"/>
              <a:t>Третий уровень</a:t>
            </a:r>
          </a:p>
          <a:p>
            <a:pPr lvl="3"/>
            <a:r>
              <a:rPr lang="ru-RU" altLang="en-US" smtClean="0"/>
              <a:t>Четвертый уровень</a:t>
            </a:r>
          </a:p>
          <a:p>
            <a:pPr lvl="4"/>
            <a:r>
              <a:rPr lang="ru-RU" altLang="en-US" smtClean="0"/>
              <a:t>Пятый уровень</a:t>
            </a:r>
          </a:p>
        </p:txBody>
      </p:sp>
      <p:sp>
        <p:nvSpPr>
          <p:cNvPr id="14950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4950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4951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panose="02020603050405020304" pitchFamily="18" charset="0"/>
              </a:defRPr>
            </a:lvl1pPr>
          </a:lstStyle>
          <a:p>
            <a:fld id="{E3961292-93DA-4CAB-8978-7FDABB0B2FCB}" type="slidenum">
              <a:rPr lang="ru-RU" altLang="en-US"/>
              <a:pPr/>
              <a:t>‹#›</a:t>
            </a:fld>
            <a:endParaRPr lang="ru-RU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097" r:id="rId1"/>
    <p:sldLayoutId id="2147485096" r:id="rId2"/>
    <p:sldLayoutId id="2147485095" r:id="rId3"/>
    <p:sldLayoutId id="2147485094" r:id="rId4"/>
    <p:sldLayoutId id="2147485093" r:id="rId5"/>
    <p:sldLayoutId id="2147485092" r:id="rId6"/>
    <p:sldLayoutId id="2147485091" r:id="rId7"/>
    <p:sldLayoutId id="2147485090" r:id="rId8"/>
    <p:sldLayoutId id="2147485089" r:id="rId9"/>
    <p:sldLayoutId id="2147485088" r:id="rId10"/>
    <p:sldLayoutId id="2147485087" r:id="rId11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2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1131523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0249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0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1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2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3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1529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131530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0256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7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8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59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1535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0261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1537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0263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1539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0265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66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67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43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1131544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6" tIns="45696" rIns="91386" bIns="45696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1131545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6" tIns="45696" rIns="91386" bIns="45696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1131546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6" tIns="45696" rIns="91386" bIns="45696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131547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6" tIns="45696" rIns="91386" bIns="45696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D41303D2-36D7-4288-9483-4195D9FE79D8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1131548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6" tIns="45696" rIns="91386" bIns="45696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186" r:id="rId1"/>
    <p:sldLayoutId id="2147485187" r:id="rId2"/>
    <p:sldLayoutId id="2147485188" r:id="rId3"/>
    <p:sldLayoutId id="2147485189" r:id="rId4"/>
    <p:sldLayoutId id="2147485190" r:id="rId5"/>
    <p:sldLayoutId id="2147485191" r:id="rId6"/>
    <p:sldLayoutId id="2147485192" r:id="rId7"/>
    <p:sldLayoutId id="2147485193" r:id="rId8"/>
    <p:sldLayoutId id="2147485194" r:id="rId9"/>
    <p:sldLayoutId id="2147485195" r:id="rId10"/>
    <p:sldLayoutId id="2147485196" r:id="rId11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6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441347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1273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74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75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76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77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3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441354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1280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81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82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83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9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1285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1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1287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3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1289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90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91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7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1368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441369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4137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4137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3CD0A67F-5E47-4713-A085-CF6616E1B5FE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41372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197" r:id="rId1"/>
    <p:sldLayoutId id="2147485198" r:id="rId2"/>
    <p:sldLayoutId id="2147485199" r:id="rId3"/>
    <p:sldLayoutId id="2147485200" r:id="rId4"/>
    <p:sldLayoutId id="2147485201" r:id="rId5"/>
    <p:sldLayoutId id="2147485202" r:id="rId6"/>
    <p:sldLayoutId id="2147485203" r:id="rId7"/>
    <p:sldLayoutId id="2147485204" r:id="rId8"/>
    <p:sldLayoutId id="2147485205" r:id="rId9"/>
    <p:sldLayoutId id="2147485206" r:id="rId10"/>
    <p:sldLayoutId id="2147485207" r:id="rId11"/>
    <p:sldLayoutId id="2147485208" r:id="rId12"/>
    <p:sldLayoutId id="2147485127" r:id="rId13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0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441347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297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298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299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00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01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3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441354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304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05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06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07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9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309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1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311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3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12313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14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315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7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1368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441369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4137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4137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E2A5F1D9-F9EF-4595-8AE3-93193739845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41372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209" r:id="rId1"/>
    <p:sldLayoutId id="2147485210" r:id="rId2"/>
    <p:sldLayoutId id="2147485211" r:id="rId3"/>
    <p:sldLayoutId id="2147485212" r:id="rId4"/>
    <p:sldLayoutId id="2147485213" r:id="rId5"/>
    <p:sldLayoutId id="2147485214" r:id="rId6"/>
    <p:sldLayoutId id="2147485215" r:id="rId7"/>
    <p:sldLayoutId id="2147485216" r:id="rId8"/>
    <p:sldLayoutId id="2147485217" r:id="rId9"/>
    <p:sldLayoutId id="2147485218" r:id="rId10"/>
    <p:sldLayoutId id="2147485219" r:id="rId11"/>
    <p:sldLayoutId id="2147485220" r:id="rId12"/>
    <p:sldLayoutId id="2147485128" r:id="rId13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заголовка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текста</a:t>
            </a:r>
          </a:p>
          <a:p>
            <a:pPr lvl="1"/>
            <a:r>
              <a:rPr lang="ru-RU" altLang="en-US" smtClean="0"/>
              <a:t>Второй уровень</a:t>
            </a:r>
          </a:p>
          <a:p>
            <a:pPr lvl="2"/>
            <a:r>
              <a:rPr lang="ru-RU" altLang="en-US" smtClean="0"/>
              <a:t>Третий уровень</a:t>
            </a:r>
          </a:p>
          <a:p>
            <a:pPr lvl="3"/>
            <a:r>
              <a:rPr lang="ru-RU" altLang="en-US" smtClean="0"/>
              <a:t>Четвертый уровень</a:t>
            </a:r>
          </a:p>
          <a:p>
            <a:pPr lvl="4"/>
            <a:r>
              <a:rPr lang="ru-RU" altLang="en-US" smtClean="0"/>
              <a:t>Пятый уровень</a:t>
            </a:r>
          </a:p>
        </p:txBody>
      </p:sp>
      <p:sp>
        <p:nvSpPr>
          <p:cNvPr id="160772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60773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60774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panose="02020603050405020304" pitchFamily="18" charset="0"/>
              </a:defRPr>
            </a:lvl1pPr>
          </a:lstStyle>
          <a:p>
            <a:fld id="{C42AE0D1-302F-492E-86B1-9823AC0AA9C9}" type="slidenum">
              <a:rPr lang="ru-RU" altLang="en-US"/>
              <a:pPr/>
              <a:t>‹#›</a:t>
            </a:fld>
            <a:endParaRPr lang="ru-RU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108" r:id="rId1"/>
    <p:sldLayoutId id="2147485107" r:id="rId2"/>
    <p:sldLayoutId id="2147485106" r:id="rId3"/>
    <p:sldLayoutId id="2147485105" r:id="rId4"/>
    <p:sldLayoutId id="2147485104" r:id="rId5"/>
    <p:sldLayoutId id="2147485103" r:id="rId6"/>
    <p:sldLayoutId id="2147485102" r:id="rId7"/>
    <p:sldLayoutId id="2147485101" r:id="rId8"/>
    <p:sldLayoutId id="2147485100" r:id="rId9"/>
    <p:sldLayoutId id="2147485099" r:id="rId10"/>
    <p:sldLayoutId id="2147485098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22" name="Rectangle 2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28600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3075" name="Rectangle 2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текста</a:t>
            </a:r>
          </a:p>
          <a:p>
            <a:pPr lvl="1"/>
            <a:r>
              <a:rPr lang="ru-RU" altLang="en-US" smtClean="0"/>
              <a:t>Второй уровень</a:t>
            </a:r>
          </a:p>
          <a:p>
            <a:pPr lvl="2"/>
            <a:r>
              <a:rPr lang="ru-RU" altLang="en-US" smtClean="0"/>
              <a:t>Третий уровень</a:t>
            </a:r>
          </a:p>
          <a:p>
            <a:pPr lvl="3"/>
            <a:r>
              <a:rPr lang="ru-RU" altLang="en-US" smtClean="0"/>
              <a:t>Четвертый уровень</a:t>
            </a:r>
          </a:p>
          <a:p>
            <a:pPr lvl="4"/>
            <a:r>
              <a:rPr lang="ru-RU" altLang="en-US" smtClean="0"/>
              <a:t>Пятый уровень</a:t>
            </a:r>
          </a:p>
        </p:txBody>
      </p:sp>
      <p:sp>
        <p:nvSpPr>
          <p:cNvPr id="47" name="Rectangle 24"/>
          <p:cNvSpPr>
            <a:spLocks noGrp="1" noChangeArrowheads="1"/>
          </p:cNvSpPr>
          <p:nvPr>
            <p:ph type="dt" sz="quarter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8" name="Rectangle 25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21336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effectLst>
                  <a:outerShdw blurRad="38100" dist="38100" dir="2700000" algn="tl">
                    <a:srgbClr val="FFFFFF"/>
                  </a:outerShdw>
                </a:effectLst>
              </a:defRPr>
            </a:lvl1pPr>
          </a:lstStyle>
          <a:p>
            <a:fld id="{972A36A1-5CB4-4591-B33A-651A55CDAA76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9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129" r:id="rId1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3200">
          <a:solidFill>
            <a:schemeClr val="tx1"/>
          </a:solidFill>
          <a:latin typeface="Arial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Arial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400">
          <a:solidFill>
            <a:schemeClr val="tx1"/>
          </a:solidFill>
          <a:latin typeface="Arial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Arial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latin typeface="Arial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2"/>
        </a:buClr>
        <a:buChar char="•"/>
        <a:defRPr sz="2000">
          <a:solidFill>
            <a:schemeClr val="tx1"/>
          </a:solidFill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Прямоугольник 8"/>
          <p:cNvSpPr/>
          <p:nvPr/>
        </p:nvSpPr>
        <p:spPr>
          <a:xfrm flipH="1">
            <a:off x="8153400" y="0"/>
            <a:ext cx="990600" cy="6858000"/>
          </a:xfrm>
          <a:prstGeom prst="rect">
            <a:avLst/>
          </a:prstGeom>
          <a:blipFill>
            <a:blip r:embed="rId13" cstate="print">
              <a:alphaModFix amt="43000"/>
            </a:blip>
            <a:tile tx="0" ty="0" sx="50000" sy="50000" flip="none" algn="tl"/>
          </a:blipFill>
          <a:ln w="0" cap="flat" cmpd="sng" algn="ctr">
            <a:noFill/>
            <a:prstDash val="solid"/>
          </a:ln>
          <a:effectLst>
            <a:fillOverlay blend="mult">
              <a:gradFill rotWithShape="1">
                <a:gsLst>
                  <a:gs pos="0">
                    <a:schemeClr val="tx2">
                      <a:tint val="62000"/>
                      <a:satMod val="420000"/>
                    </a:schemeClr>
                  </a:gs>
                  <a:gs pos="100000">
                    <a:schemeClr val="tx2">
                      <a:shade val="20000"/>
                      <a:satMod val="170000"/>
                    </a:schemeClr>
                  </a:gs>
                </a:gsLst>
                <a:path path="circle">
                  <a:fillToRect l="50000" t="110000" r="50000" b="-10000"/>
                </a:path>
                <a:tileRect/>
              </a:gradFill>
            </a:fillOverlay>
            <a:innerShdw blurRad="63500" dist="44450" dir="10800000">
              <a:srgbClr val="000000">
                <a:alpha val="45000"/>
              </a:srgbClr>
            </a:inn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457200" y="320675"/>
            <a:ext cx="7239000" cy="1143000"/>
          </a:xfrm>
          <a:prstGeom prst="rect">
            <a:avLst/>
          </a:prstGeom>
        </p:spPr>
        <p:txBody>
          <a:bodyPr vert="horz" lIns="45720" tIns="0" rIns="45720" bIns="0" anchor="b" anchorCtr="0">
            <a:normAutofit/>
          </a:bodyPr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4102" name="Текст 30"/>
          <p:cNvSpPr>
            <a:spLocks noGrp="1"/>
          </p:cNvSpPr>
          <p:nvPr>
            <p:ph type="body" idx="1"/>
          </p:nvPr>
        </p:nvSpPr>
        <p:spPr bwMode="auto">
          <a:xfrm>
            <a:off x="457200" y="1609725"/>
            <a:ext cx="7239000" cy="4846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текста</a:t>
            </a:r>
          </a:p>
          <a:p>
            <a:pPr lvl="1"/>
            <a:r>
              <a:rPr lang="ru-RU" altLang="en-US" smtClean="0"/>
              <a:t>Второй уровень</a:t>
            </a:r>
          </a:p>
          <a:p>
            <a:pPr lvl="2"/>
            <a:r>
              <a:rPr lang="ru-RU" altLang="en-US" smtClean="0"/>
              <a:t>Третий уровень</a:t>
            </a:r>
          </a:p>
          <a:p>
            <a:pPr lvl="3"/>
            <a:r>
              <a:rPr lang="ru-RU" altLang="en-US" smtClean="0"/>
              <a:t>Четвертый уровень</a:t>
            </a:r>
          </a:p>
          <a:p>
            <a:pPr lvl="4"/>
            <a:r>
              <a:rPr lang="ru-RU" altLang="en-US" smtClean="0"/>
              <a:t>Пятый уровень</a:t>
            </a:r>
            <a:endParaRPr lang="en-US" altLang="en-US" smtClean="0"/>
          </a:p>
        </p:txBody>
      </p:sp>
      <p:sp>
        <p:nvSpPr>
          <p:cNvPr id="27" name="Дата 26"/>
          <p:cNvSpPr>
            <a:spLocks noGrp="1"/>
          </p:cNvSpPr>
          <p:nvPr>
            <p:ph type="dt" sz="half" idx="2"/>
          </p:nvPr>
        </p:nvSpPr>
        <p:spPr>
          <a:xfrm>
            <a:off x="4246563" y="6557963"/>
            <a:ext cx="2001837" cy="227012"/>
          </a:xfrm>
          <a:prstGeom prst="rect">
            <a:avLst/>
          </a:prstGeom>
        </p:spPr>
        <p:txBody>
          <a:bodyPr vert="horz" tIns="0" bIns="0" anchor="b"/>
          <a:lstStyle>
            <a:lvl1pPr algn="l" eaLnBrk="1" latinLnBrk="0" hangingPunct="1">
              <a:defRPr kumimoji="0" sz="1000">
                <a:solidFill>
                  <a:schemeClr val="tx2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3"/>
          </p:nvPr>
        </p:nvSpPr>
        <p:spPr>
          <a:xfrm>
            <a:off x="457200" y="6557963"/>
            <a:ext cx="3657600" cy="228600"/>
          </a:xfrm>
          <a:prstGeom prst="rect">
            <a:avLst/>
          </a:prstGeom>
        </p:spPr>
        <p:txBody>
          <a:bodyPr vert="horz" tIns="0" bIns="0" anchor="b"/>
          <a:lstStyle>
            <a:lvl1pPr algn="r" eaLnBrk="1" latinLnBrk="0" hangingPunct="1">
              <a:defRPr kumimoji="0" sz="1000">
                <a:solidFill>
                  <a:schemeClr val="tx2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16" name="Номер слайда 15"/>
          <p:cNvSpPr>
            <a:spLocks noGrp="1"/>
          </p:cNvSpPr>
          <p:nvPr>
            <p:ph type="sldNum" sz="quarter" idx="4"/>
          </p:nvPr>
        </p:nvSpPr>
        <p:spPr>
          <a:xfrm>
            <a:off x="6251575" y="6556375"/>
            <a:ext cx="588963" cy="228600"/>
          </a:xfrm>
          <a:prstGeom prst="rect">
            <a:avLst/>
          </a:prstGeom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r">
              <a:defRPr sz="1100">
                <a:solidFill>
                  <a:schemeClr val="tx2"/>
                </a:solidFill>
              </a:defRPr>
            </a:lvl1pPr>
          </a:lstStyle>
          <a:p>
            <a:fld id="{0EEBFA34-E63D-4962-A770-47086694F92B}" type="slidenum">
              <a:rPr lang="ru-RU" altLang="en-US"/>
              <a:pPr/>
              <a:t>‹#›</a:t>
            </a:fld>
            <a:endParaRPr lang="ru-RU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130" r:id="rId1"/>
    <p:sldLayoutId id="2147485115" r:id="rId2"/>
    <p:sldLayoutId id="2147485131" r:id="rId3"/>
    <p:sldLayoutId id="2147485114" r:id="rId4"/>
    <p:sldLayoutId id="2147485113" r:id="rId5"/>
    <p:sldLayoutId id="2147485112" r:id="rId6"/>
    <p:sldLayoutId id="2147485111" r:id="rId7"/>
    <p:sldLayoutId id="2147485110" r:id="rId8"/>
    <p:sldLayoutId id="2147485132" r:id="rId9"/>
    <p:sldLayoutId id="2147485109" r:id="rId10"/>
    <p:sldLayoutId id="214748513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800" b="1" kern="1200" cap="all">
          <a:ln w="500">
            <a:solidFill>
              <a:schemeClr val="tx2">
                <a:shade val="20000"/>
                <a:satMod val="120000"/>
              </a:schemeClr>
            </a:solidFill>
          </a:ln>
          <a:gradFill>
            <a:gsLst>
              <a:gs pos="0">
                <a:schemeClr val="accent4">
                  <a:tint val="13000"/>
                </a:schemeClr>
              </a:gs>
              <a:gs pos="10000">
                <a:schemeClr val="accent4">
                  <a:tint val="20000"/>
                </a:schemeClr>
              </a:gs>
              <a:gs pos="49000">
                <a:schemeClr val="accent4">
                  <a:tint val="70000"/>
                </a:schemeClr>
              </a:gs>
              <a:gs pos="50000">
                <a:schemeClr val="accent4">
                  <a:tint val="97000"/>
                </a:schemeClr>
              </a:gs>
              <a:gs pos="100000">
                <a:schemeClr val="accent4">
                  <a:tint val="20000"/>
                </a:schemeClr>
              </a:gs>
            </a:gsLst>
            <a:lin ang="5400000" scaled="1"/>
          </a:gra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9pPr>
      <a:extLst/>
    </p:titleStyle>
    <p:bodyStyle>
      <a:lvl1pPr marL="273050" indent="-273050" algn="l" rtl="0" eaLnBrk="0" fontAlgn="base" hangingPunct="0">
        <a:spcBef>
          <a:spcPts val="600"/>
        </a:spcBef>
        <a:spcAft>
          <a:spcPct val="0"/>
        </a:spcAft>
        <a:buClr>
          <a:schemeClr val="tx2"/>
        </a:buClr>
        <a:buSzPct val="73000"/>
        <a:buFont typeface="Wingdings 2" panose="05020102010507070707" pitchFamily="18" charset="2"/>
        <a:buChar char=""/>
        <a:defRPr sz="2600" kern="1200">
          <a:solidFill>
            <a:schemeClr val="tx1"/>
          </a:solidFill>
          <a:latin typeface="+mn-lt"/>
          <a:ea typeface="+mn-ea"/>
          <a:cs typeface="+mn-cs"/>
        </a:defRPr>
      </a:lvl1pPr>
      <a:lvl2pPr marL="520700" indent="-228600" algn="l" rtl="0" eaLnBrk="0" fontAlgn="base" hangingPunct="0">
        <a:spcBef>
          <a:spcPts val="500"/>
        </a:spcBef>
        <a:spcAft>
          <a:spcPct val="0"/>
        </a:spcAft>
        <a:buClr>
          <a:srgbClr val="F9B639"/>
        </a:buClr>
        <a:buSzPct val="80000"/>
        <a:buFont typeface="Wingdings 2" panose="05020102010507070707" pitchFamily="18" charset="2"/>
        <a:buChar char=""/>
        <a:defRPr sz="2300" kern="1200">
          <a:solidFill>
            <a:srgbClr val="6C6C6C"/>
          </a:solidFill>
          <a:latin typeface="+mn-lt"/>
          <a:ea typeface="+mn-ea"/>
          <a:cs typeface="+mn-cs"/>
        </a:defRPr>
      </a:lvl2pPr>
      <a:lvl3pPr marL="758825" indent="-228600" algn="l" rtl="0" eaLnBrk="0" fontAlgn="base" hangingPunct="0">
        <a:spcBef>
          <a:spcPts val="400"/>
        </a:spcBef>
        <a:spcAft>
          <a:spcPct val="0"/>
        </a:spcAft>
        <a:buClr>
          <a:srgbClr val="F9B639"/>
        </a:buClr>
        <a:buSzPct val="60000"/>
        <a:buFont typeface="Wingdings" panose="05000000000000000000" pitchFamily="2" charset="2"/>
        <a:buChar char="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004888" indent="-228600" algn="l" rtl="0" eaLnBrk="0" fontAlgn="base" hangingPunct="0">
        <a:spcBef>
          <a:spcPct val="20000"/>
        </a:spcBef>
        <a:spcAft>
          <a:spcPct val="0"/>
        </a:spcAft>
        <a:buClr>
          <a:srgbClr val="F9B639"/>
        </a:buClr>
        <a:buSzPct val="80000"/>
        <a:buFont typeface="Wingdings 2" panose="05020102010507070707" pitchFamily="18" charset="2"/>
        <a:buChar char=""/>
        <a:defRPr sz="2000" kern="1200">
          <a:solidFill>
            <a:srgbClr val="6C6C6C"/>
          </a:solidFill>
          <a:latin typeface="+mn-lt"/>
          <a:ea typeface="+mn-ea"/>
          <a:cs typeface="+mn-cs"/>
        </a:defRPr>
      </a:lvl4pPr>
      <a:lvl5pPr marL="1279525" indent="-228600" algn="l" rtl="0" eaLnBrk="0" fontAlgn="base" hangingPunct="0">
        <a:spcBef>
          <a:spcPts val="400"/>
        </a:spcBef>
        <a:spcAft>
          <a:spcPct val="0"/>
        </a:spcAft>
        <a:buClr>
          <a:srgbClr val="F9B639"/>
        </a:buClr>
        <a:buSzPct val="70000"/>
        <a:buFont typeface="Wingdings" panose="05000000000000000000" pitchFamily="2" charset="2"/>
        <a:buChar char="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1472184" indent="-182880" algn="l" rtl="0" eaLnBrk="1" latinLnBrk="0" hangingPunct="1">
        <a:spcBef>
          <a:spcPts val="400"/>
        </a:spcBef>
        <a:buClr>
          <a:schemeClr val="accent4"/>
        </a:buClr>
        <a:buSzPct val="80000"/>
        <a:buFont typeface="Wingdings 2"/>
        <a:buChar char=""/>
        <a:defRPr kumimoji="0" sz="1800" kern="1200">
          <a:solidFill>
            <a:schemeClr val="tx1">
              <a:tint val="85000"/>
            </a:schemeClr>
          </a:solidFill>
          <a:latin typeface="+mn-lt"/>
          <a:ea typeface="+mn-ea"/>
          <a:cs typeface="+mn-cs"/>
        </a:defRPr>
      </a:lvl6pPr>
      <a:lvl7pPr marL="1673352" indent="-182880" algn="l" rtl="0" eaLnBrk="1" latinLnBrk="0" hangingPunct="1">
        <a:spcBef>
          <a:spcPct val="20000"/>
        </a:spcBef>
        <a:buClr>
          <a:schemeClr val="accent4"/>
        </a:buClr>
        <a:buSzPct val="80000"/>
        <a:buFont typeface="Wingdings 2"/>
        <a:buChar char=""/>
        <a:defRPr kumimoji="0" sz="16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1847088" indent="-182880" algn="l" rtl="0" eaLnBrk="1" latinLnBrk="0" hangingPunct="1">
        <a:spcBef>
          <a:spcPts val="300"/>
        </a:spcBef>
        <a:buClr>
          <a:schemeClr val="accent4"/>
        </a:buClr>
        <a:buSzPct val="100000"/>
        <a:buChar char="•"/>
        <a:defRPr kumimoji="0" sz="1600" kern="1200" baseline="0">
          <a:solidFill>
            <a:schemeClr val="tx1">
              <a:tint val="85000"/>
            </a:schemeClr>
          </a:solidFill>
          <a:latin typeface="+mn-lt"/>
          <a:ea typeface="+mn-ea"/>
          <a:cs typeface="+mn-cs"/>
        </a:defRPr>
      </a:lvl8pPr>
      <a:lvl9pPr marL="2057400" indent="-182880" algn="l" rtl="0" eaLnBrk="1" latinLnBrk="0" hangingPunct="1">
        <a:spcBef>
          <a:spcPct val="20000"/>
        </a:spcBef>
        <a:buClr>
          <a:schemeClr val="accent4"/>
        </a:buClr>
        <a:buSzPct val="100000"/>
        <a:buFont typeface="Wingdings"/>
        <a:buChar char="§"/>
        <a:defRPr kumimoji="0" sz="1400" kern="1200" baseline="0">
          <a:solidFill>
            <a:schemeClr val="tx1"/>
          </a:solidFill>
          <a:latin typeface="+mn-lt"/>
          <a:ea typeface="+mn-ea"/>
          <a:cs typeface="+mn-cs"/>
        </a:defRPr>
      </a:lvl9pPr>
      <a:extLst/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  <a:extLst/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Прямоугольник 8"/>
          <p:cNvSpPr/>
          <p:nvPr/>
        </p:nvSpPr>
        <p:spPr>
          <a:xfrm flipH="1">
            <a:off x="8153400" y="0"/>
            <a:ext cx="990600" cy="6858000"/>
          </a:xfrm>
          <a:prstGeom prst="rect">
            <a:avLst/>
          </a:prstGeom>
          <a:blipFill>
            <a:blip r:embed="rId13" cstate="print">
              <a:alphaModFix amt="43000"/>
            </a:blip>
            <a:tile tx="0" ty="0" sx="50000" sy="50000" flip="none" algn="tl"/>
          </a:blipFill>
          <a:ln w="0" cap="flat" cmpd="sng" algn="ctr">
            <a:noFill/>
            <a:prstDash val="solid"/>
          </a:ln>
          <a:effectLst>
            <a:fillOverlay blend="mult">
              <a:gradFill rotWithShape="1">
                <a:gsLst>
                  <a:gs pos="0">
                    <a:schemeClr val="tx2">
                      <a:tint val="62000"/>
                      <a:satMod val="420000"/>
                    </a:schemeClr>
                  </a:gs>
                  <a:gs pos="100000">
                    <a:schemeClr val="tx2">
                      <a:shade val="20000"/>
                      <a:satMod val="170000"/>
                    </a:schemeClr>
                  </a:gs>
                </a:gsLst>
                <a:path path="circle">
                  <a:fillToRect l="50000" t="110000" r="50000" b="-10000"/>
                </a:path>
                <a:tileRect/>
              </a:gradFill>
            </a:fillOverlay>
            <a:innerShdw blurRad="63500" dist="44450" dir="10800000">
              <a:srgbClr val="000000">
                <a:alpha val="45000"/>
              </a:srgbClr>
            </a:inn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endParaRPr lang="en-US"/>
          </a:p>
        </p:txBody>
      </p:sp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457200" y="320675"/>
            <a:ext cx="7239000" cy="1143000"/>
          </a:xfrm>
          <a:prstGeom prst="rect">
            <a:avLst/>
          </a:prstGeom>
        </p:spPr>
        <p:txBody>
          <a:bodyPr vert="horz" lIns="45720" tIns="0" rIns="45720" bIns="0" anchor="b" anchorCtr="0">
            <a:normAutofit/>
          </a:bodyPr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5126" name="Текст 30"/>
          <p:cNvSpPr>
            <a:spLocks noGrp="1"/>
          </p:cNvSpPr>
          <p:nvPr>
            <p:ph type="body" idx="1"/>
          </p:nvPr>
        </p:nvSpPr>
        <p:spPr bwMode="auto">
          <a:xfrm>
            <a:off x="457200" y="1609725"/>
            <a:ext cx="7239000" cy="4846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en-US" smtClean="0"/>
              <a:t>Образец текста</a:t>
            </a:r>
          </a:p>
          <a:p>
            <a:pPr lvl="1"/>
            <a:r>
              <a:rPr lang="ru-RU" altLang="en-US" smtClean="0"/>
              <a:t>Второй уровень</a:t>
            </a:r>
          </a:p>
          <a:p>
            <a:pPr lvl="2"/>
            <a:r>
              <a:rPr lang="ru-RU" altLang="en-US" smtClean="0"/>
              <a:t>Третий уровень</a:t>
            </a:r>
          </a:p>
          <a:p>
            <a:pPr lvl="3"/>
            <a:r>
              <a:rPr lang="ru-RU" altLang="en-US" smtClean="0"/>
              <a:t>Четвертый уровень</a:t>
            </a:r>
          </a:p>
          <a:p>
            <a:pPr lvl="4"/>
            <a:r>
              <a:rPr lang="ru-RU" altLang="en-US" smtClean="0"/>
              <a:t>Пятый уровень</a:t>
            </a:r>
            <a:endParaRPr lang="en-US" altLang="en-US" smtClean="0"/>
          </a:p>
        </p:txBody>
      </p:sp>
      <p:sp>
        <p:nvSpPr>
          <p:cNvPr id="27" name="Дата 26"/>
          <p:cNvSpPr>
            <a:spLocks noGrp="1"/>
          </p:cNvSpPr>
          <p:nvPr>
            <p:ph type="dt" sz="half" idx="2"/>
          </p:nvPr>
        </p:nvSpPr>
        <p:spPr>
          <a:xfrm>
            <a:off x="4246563" y="6557963"/>
            <a:ext cx="2001837" cy="227012"/>
          </a:xfrm>
          <a:prstGeom prst="rect">
            <a:avLst/>
          </a:prstGeom>
        </p:spPr>
        <p:txBody>
          <a:bodyPr vert="horz" tIns="0" bIns="0" anchor="b"/>
          <a:lstStyle>
            <a:lvl1pPr algn="l" eaLnBrk="1" latinLnBrk="0" hangingPunct="1">
              <a:defRPr kumimoji="0" sz="1000">
                <a:solidFill>
                  <a:schemeClr val="tx2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3"/>
          </p:nvPr>
        </p:nvSpPr>
        <p:spPr>
          <a:xfrm>
            <a:off x="457200" y="6557963"/>
            <a:ext cx="3657600" cy="228600"/>
          </a:xfrm>
          <a:prstGeom prst="rect">
            <a:avLst/>
          </a:prstGeom>
        </p:spPr>
        <p:txBody>
          <a:bodyPr vert="horz" tIns="0" bIns="0" anchor="b"/>
          <a:lstStyle>
            <a:lvl1pPr algn="r" eaLnBrk="1" latinLnBrk="0" hangingPunct="1">
              <a:defRPr kumimoji="0" sz="1000">
                <a:solidFill>
                  <a:schemeClr val="tx2"/>
                </a:solidFill>
                <a:latin typeface="Arial" charset="0"/>
              </a:defRPr>
            </a:lvl1pPr>
            <a:extLst/>
          </a:lstStyle>
          <a:p>
            <a:pPr>
              <a:defRPr/>
            </a:pPr>
            <a:endParaRPr lang="ru-RU"/>
          </a:p>
        </p:txBody>
      </p:sp>
      <p:sp>
        <p:nvSpPr>
          <p:cNvPr id="16" name="Номер слайда 15"/>
          <p:cNvSpPr>
            <a:spLocks noGrp="1"/>
          </p:cNvSpPr>
          <p:nvPr>
            <p:ph type="sldNum" sz="quarter" idx="4"/>
          </p:nvPr>
        </p:nvSpPr>
        <p:spPr>
          <a:xfrm>
            <a:off x="6251575" y="6556375"/>
            <a:ext cx="588963" cy="228600"/>
          </a:xfrm>
          <a:prstGeom prst="rect">
            <a:avLst/>
          </a:prstGeom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r">
              <a:defRPr sz="1100">
                <a:solidFill>
                  <a:schemeClr val="tx2"/>
                </a:solidFill>
              </a:defRPr>
            </a:lvl1pPr>
          </a:lstStyle>
          <a:p>
            <a:fld id="{B3F8FB89-22DA-403E-A8E4-E433ECFAEC29}" type="slidenum">
              <a:rPr lang="ru-RU" altLang="en-US"/>
              <a:pPr/>
              <a:t>‹#›</a:t>
            </a:fld>
            <a:endParaRPr lang="ru-RU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134" r:id="rId1"/>
    <p:sldLayoutId id="2147485122" r:id="rId2"/>
    <p:sldLayoutId id="2147485135" r:id="rId3"/>
    <p:sldLayoutId id="2147485121" r:id="rId4"/>
    <p:sldLayoutId id="2147485120" r:id="rId5"/>
    <p:sldLayoutId id="2147485119" r:id="rId6"/>
    <p:sldLayoutId id="2147485118" r:id="rId7"/>
    <p:sldLayoutId id="2147485117" r:id="rId8"/>
    <p:sldLayoutId id="2147485136" r:id="rId9"/>
    <p:sldLayoutId id="2147485116" r:id="rId10"/>
    <p:sldLayoutId id="214748513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800" b="1" kern="1200" cap="all">
          <a:ln w="500">
            <a:solidFill>
              <a:schemeClr val="tx2">
                <a:shade val="20000"/>
                <a:satMod val="120000"/>
              </a:schemeClr>
            </a:solidFill>
          </a:ln>
          <a:gradFill>
            <a:gsLst>
              <a:gs pos="0">
                <a:schemeClr val="accent4">
                  <a:tint val="13000"/>
                </a:schemeClr>
              </a:gs>
              <a:gs pos="10000">
                <a:schemeClr val="accent4">
                  <a:tint val="20000"/>
                </a:schemeClr>
              </a:gs>
              <a:gs pos="49000">
                <a:schemeClr val="accent4">
                  <a:tint val="70000"/>
                </a:schemeClr>
              </a:gs>
              <a:gs pos="50000">
                <a:schemeClr val="accent4">
                  <a:tint val="97000"/>
                </a:schemeClr>
              </a:gs>
              <a:gs pos="100000">
                <a:schemeClr val="accent4">
                  <a:tint val="20000"/>
                </a:schemeClr>
              </a:gs>
            </a:gsLst>
            <a:lin ang="5400000" scaled="1"/>
          </a:gra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800" b="1">
          <a:solidFill>
            <a:schemeClr val="tx1"/>
          </a:solidFill>
          <a:latin typeface="Trebuchet MS" pitchFamily="34" charset="0"/>
        </a:defRPr>
      </a:lvl9pPr>
      <a:extLst/>
    </p:titleStyle>
    <p:bodyStyle>
      <a:lvl1pPr marL="273050" indent="-273050" algn="l" rtl="0" eaLnBrk="0" fontAlgn="base" hangingPunct="0">
        <a:spcBef>
          <a:spcPts val="600"/>
        </a:spcBef>
        <a:spcAft>
          <a:spcPct val="0"/>
        </a:spcAft>
        <a:buClr>
          <a:schemeClr val="tx2"/>
        </a:buClr>
        <a:buSzPct val="73000"/>
        <a:buFont typeface="Wingdings 2" panose="05020102010507070707" pitchFamily="18" charset="2"/>
        <a:buChar char=""/>
        <a:defRPr sz="2600" kern="1200">
          <a:solidFill>
            <a:schemeClr val="tx1"/>
          </a:solidFill>
          <a:latin typeface="+mn-lt"/>
          <a:ea typeface="+mn-ea"/>
          <a:cs typeface="+mn-cs"/>
        </a:defRPr>
      </a:lvl1pPr>
      <a:lvl2pPr marL="520700" indent="-228600" algn="l" rtl="0" eaLnBrk="0" fontAlgn="base" hangingPunct="0">
        <a:spcBef>
          <a:spcPts val="500"/>
        </a:spcBef>
        <a:spcAft>
          <a:spcPct val="0"/>
        </a:spcAft>
        <a:buClr>
          <a:srgbClr val="F9B639"/>
        </a:buClr>
        <a:buSzPct val="80000"/>
        <a:buFont typeface="Wingdings 2" panose="05020102010507070707" pitchFamily="18" charset="2"/>
        <a:buChar char=""/>
        <a:defRPr sz="2300" kern="1200">
          <a:solidFill>
            <a:srgbClr val="6C6C6C"/>
          </a:solidFill>
          <a:latin typeface="+mn-lt"/>
          <a:ea typeface="+mn-ea"/>
          <a:cs typeface="+mn-cs"/>
        </a:defRPr>
      </a:lvl2pPr>
      <a:lvl3pPr marL="758825" indent="-228600" algn="l" rtl="0" eaLnBrk="0" fontAlgn="base" hangingPunct="0">
        <a:spcBef>
          <a:spcPts val="400"/>
        </a:spcBef>
        <a:spcAft>
          <a:spcPct val="0"/>
        </a:spcAft>
        <a:buClr>
          <a:srgbClr val="F9B639"/>
        </a:buClr>
        <a:buSzPct val="60000"/>
        <a:buFont typeface="Wingdings" panose="05000000000000000000" pitchFamily="2" charset="2"/>
        <a:buChar char="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004888" indent="-228600" algn="l" rtl="0" eaLnBrk="0" fontAlgn="base" hangingPunct="0">
        <a:spcBef>
          <a:spcPct val="20000"/>
        </a:spcBef>
        <a:spcAft>
          <a:spcPct val="0"/>
        </a:spcAft>
        <a:buClr>
          <a:srgbClr val="F9B639"/>
        </a:buClr>
        <a:buSzPct val="80000"/>
        <a:buFont typeface="Wingdings 2" panose="05020102010507070707" pitchFamily="18" charset="2"/>
        <a:buChar char=""/>
        <a:defRPr sz="2000" kern="1200">
          <a:solidFill>
            <a:srgbClr val="6C6C6C"/>
          </a:solidFill>
          <a:latin typeface="+mn-lt"/>
          <a:ea typeface="+mn-ea"/>
          <a:cs typeface="+mn-cs"/>
        </a:defRPr>
      </a:lvl4pPr>
      <a:lvl5pPr marL="1279525" indent="-228600" algn="l" rtl="0" eaLnBrk="0" fontAlgn="base" hangingPunct="0">
        <a:spcBef>
          <a:spcPts val="400"/>
        </a:spcBef>
        <a:spcAft>
          <a:spcPct val="0"/>
        </a:spcAft>
        <a:buClr>
          <a:srgbClr val="F9B639"/>
        </a:buClr>
        <a:buSzPct val="70000"/>
        <a:buFont typeface="Wingdings" panose="05000000000000000000" pitchFamily="2" charset="2"/>
        <a:buChar char="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1472184" indent="-182880" algn="l" rtl="0" eaLnBrk="1" latinLnBrk="0" hangingPunct="1">
        <a:spcBef>
          <a:spcPts val="400"/>
        </a:spcBef>
        <a:buClr>
          <a:schemeClr val="accent4"/>
        </a:buClr>
        <a:buSzPct val="80000"/>
        <a:buFont typeface="Wingdings 2"/>
        <a:buChar char=""/>
        <a:defRPr kumimoji="0" sz="1800" kern="1200">
          <a:solidFill>
            <a:schemeClr val="tx1">
              <a:tint val="85000"/>
            </a:schemeClr>
          </a:solidFill>
          <a:latin typeface="+mn-lt"/>
          <a:ea typeface="+mn-ea"/>
          <a:cs typeface="+mn-cs"/>
        </a:defRPr>
      </a:lvl6pPr>
      <a:lvl7pPr marL="1673352" indent="-182880" algn="l" rtl="0" eaLnBrk="1" latinLnBrk="0" hangingPunct="1">
        <a:spcBef>
          <a:spcPct val="20000"/>
        </a:spcBef>
        <a:buClr>
          <a:schemeClr val="accent4"/>
        </a:buClr>
        <a:buSzPct val="80000"/>
        <a:buFont typeface="Wingdings 2"/>
        <a:buChar char=""/>
        <a:defRPr kumimoji="0" sz="16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1847088" indent="-182880" algn="l" rtl="0" eaLnBrk="1" latinLnBrk="0" hangingPunct="1">
        <a:spcBef>
          <a:spcPts val="300"/>
        </a:spcBef>
        <a:buClr>
          <a:schemeClr val="accent4"/>
        </a:buClr>
        <a:buSzPct val="100000"/>
        <a:buChar char="•"/>
        <a:defRPr kumimoji="0" sz="1600" kern="1200" baseline="0">
          <a:solidFill>
            <a:schemeClr val="tx1">
              <a:tint val="85000"/>
            </a:schemeClr>
          </a:solidFill>
          <a:latin typeface="+mn-lt"/>
          <a:ea typeface="+mn-ea"/>
          <a:cs typeface="+mn-cs"/>
        </a:defRPr>
      </a:lvl8pPr>
      <a:lvl9pPr marL="2057400" indent="-182880" algn="l" rtl="0" eaLnBrk="1" latinLnBrk="0" hangingPunct="1">
        <a:spcBef>
          <a:spcPct val="20000"/>
        </a:spcBef>
        <a:buClr>
          <a:schemeClr val="accent4"/>
        </a:buClr>
        <a:buSzPct val="100000"/>
        <a:buFont typeface="Wingdings"/>
        <a:buChar char="§"/>
        <a:defRPr kumimoji="0" sz="1400" kern="1200" baseline="0">
          <a:solidFill>
            <a:schemeClr val="tx1"/>
          </a:solidFill>
          <a:latin typeface="+mn-lt"/>
          <a:ea typeface="+mn-ea"/>
          <a:cs typeface="+mn-cs"/>
        </a:defRPr>
      </a:lvl9pPr>
      <a:extLst/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  <a:extLst/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6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441347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153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54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55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56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57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3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441354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160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61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62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63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9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165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1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167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3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6169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70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171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7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1368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441369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4137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4137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BF6A9EA2-44F1-4281-B5D3-09F98572FD1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41372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138" r:id="rId1"/>
    <p:sldLayoutId id="2147485139" r:id="rId2"/>
    <p:sldLayoutId id="2147485140" r:id="rId3"/>
    <p:sldLayoutId id="2147485141" r:id="rId4"/>
    <p:sldLayoutId id="2147485142" r:id="rId5"/>
    <p:sldLayoutId id="2147485143" r:id="rId6"/>
    <p:sldLayoutId id="2147485144" r:id="rId7"/>
    <p:sldLayoutId id="2147485145" r:id="rId8"/>
    <p:sldLayoutId id="2147485146" r:id="rId9"/>
    <p:sldLayoutId id="2147485147" r:id="rId10"/>
    <p:sldLayoutId id="2147485148" r:id="rId11"/>
    <p:sldLayoutId id="2147485149" r:id="rId12"/>
    <p:sldLayoutId id="2147485123" r:id="rId13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0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441347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7177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78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79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0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1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3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441354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7184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5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6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87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9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7189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1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7191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3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7193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94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7195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7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1368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441369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4137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4137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980E92A8-FA1A-4ABE-8D04-DBF014A93B80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41372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150" r:id="rId1"/>
    <p:sldLayoutId id="2147485151" r:id="rId2"/>
    <p:sldLayoutId id="2147485152" r:id="rId3"/>
    <p:sldLayoutId id="2147485153" r:id="rId4"/>
    <p:sldLayoutId id="2147485154" r:id="rId5"/>
    <p:sldLayoutId id="2147485155" r:id="rId6"/>
    <p:sldLayoutId id="2147485156" r:id="rId7"/>
    <p:sldLayoutId id="2147485157" r:id="rId8"/>
    <p:sldLayoutId id="2147485158" r:id="rId9"/>
    <p:sldLayoutId id="2147485159" r:id="rId10"/>
    <p:sldLayoutId id="2147485160" r:id="rId11"/>
    <p:sldLayoutId id="2147485161" r:id="rId12"/>
    <p:sldLayoutId id="2147485124" r:id="rId13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4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441347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8201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02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03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04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05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3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441354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8208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09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10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11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9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8213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1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8215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3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8217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18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8219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7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1368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441369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4137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4137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E634D3CA-6829-42F5-8E5B-EEAA897FBDEA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41372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162" r:id="rId1"/>
    <p:sldLayoutId id="2147485163" r:id="rId2"/>
    <p:sldLayoutId id="2147485164" r:id="rId3"/>
    <p:sldLayoutId id="2147485165" r:id="rId4"/>
    <p:sldLayoutId id="2147485166" r:id="rId5"/>
    <p:sldLayoutId id="2147485167" r:id="rId6"/>
    <p:sldLayoutId id="2147485168" r:id="rId7"/>
    <p:sldLayoutId id="2147485169" r:id="rId8"/>
    <p:sldLayoutId id="2147485170" r:id="rId9"/>
    <p:sldLayoutId id="2147485171" r:id="rId10"/>
    <p:sldLayoutId id="2147485172" r:id="rId11"/>
    <p:sldLayoutId id="2147485173" r:id="rId12"/>
    <p:sldLayoutId id="2147485125" r:id="rId13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hlink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0" y="0"/>
            <a:ext cx="9159875" cy="6858000"/>
            <a:chOff x="0" y="0"/>
            <a:chExt cx="5770" cy="4320"/>
          </a:xfrm>
        </p:grpSpPr>
        <p:sp>
          <p:nvSpPr>
            <p:cNvPr id="441347" name="Rectangle 3"/>
            <p:cNvSpPr>
              <a:spLocks noChangeArrowheads="1"/>
            </p:cNvSpPr>
            <p:nvPr userDrawn="1"/>
          </p:nvSpPr>
          <p:spPr bwMode="hidden">
            <a:xfrm>
              <a:off x="5232" y="1"/>
              <a:ext cx="528" cy="4319"/>
            </a:xfrm>
            <a:prstGeom prst="rect">
              <a:avLst/>
            </a:prstGeom>
            <a:gradFill rotWithShape="0">
              <a:gsLst>
                <a:gs pos="0">
                  <a:schemeClr val="accent2"/>
                </a:gs>
                <a:gs pos="100000">
                  <a:schemeClr val="accent2">
                    <a:gamma/>
                    <a:tint val="94118"/>
                    <a:invGamma/>
                  </a:schemeClr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9225" name="Rectangle 4"/>
            <p:cNvSpPr>
              <a:spLocks noChangeArrowheads="1"/>
            </p:cNvSpPr>
            <p:nvPr userDrawn="1"/>
          </p:nvSpPr>
          <p:spPr bwMode="hidden">
            <a:xfrm>
              <a:off x="1056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26" name="Rectangle 5"/>
            <p:cNvSpPr>
              <a:spLocks noChangeArrowheads="1"/>
            </p:cNvSpPr>
            <p:nvPr userDrawn="1"/>
          </p:nvSpPr>
          <p:spPr bwMode="hidden">
            <a:xfrm>
              <a:off x="1728" y="0"/>
              <a:ext cx="432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27" name="Rectangle 6"/>
            <p:cNvSpPr>
              <a:spLocks noChangeArrowheads="1"/>
            </p:cNvSpPr>
            <p:nvPr userDrawn="1"/>
          </p:nvSpPr>
          <p:spPr bwMode="hidden">
            <a:xfrm>
              <a:off x="2256" y="0"/>
              <a:ext cx="240" cy="4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28" name="Rectangle 7"/>
            <p:cNvSpPr>
              <a:spLocks noChangeArrowheads="1"/>
            </p:cNvSpPr>
            <p:nvPr userDrawn="1"/>
          </p:nvSpPr>
          <p:spPr bwMode="hidden">
            <a:xfrm>
              <a:off x="1344" y="0"/>
              <a:ext cx="38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29" name="Rectangle 8"/>
            <p:cNvSpPr>
              <a:spLocks noChangeArrowheads="1"/>
            </p:cNvSpPr>
            <p:nvPr userDrawn="1"/>
          </p:nvSpPr>
          <p:spPr bwMode="hidden">
            <a:xfrm>
              <a:off x="480" y="0"/>
              <a:ext cx="576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3" name="Rectangle 9"/>
            <p:cNvSpPr>
              <a:spLocks noChangeArrowheads="1"/>
            </p:cNvSpPr>
            <p:nvPr userDrawn="1"/>
          </p:nvSpPr>
          <p:spPr bwMode="hidden">
            <a:xfrm>
              <a:off x="288" y="0"/>
              <a:ext cx="19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84706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441354" name="Rectangle 10"/>
            <p:cNvSpPr>
              <a:spLocks noChangeArrowheads="1"/>
            </p:cNvSpPr>
            <p:nvPr userDrawn="1"/>
          </p:nvSpPr>
          <p:spPr bwMode="hidden">
            <a:xfrm>
              <a:off x="0" y="0"/>
              <a:ext cx="288" cy="4320"/>
            </a:xfrm>
            <a:prstGeom prst="rect">
              <a:avLst/>
            </a:prstGeom>
            <a:gradFill rotWithShape="0">
              <a:gsLst>
                <a:gs pos="0">
                  <a:schemeClr val="bg2">
                    <a:gamma/>
                    <a:shade val="78824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9232" name="Rectangle 11"/>
            <p:cNvSpPr>
              <a:spLocks noChangeArrowheads="1"/>
            </p:cNvSpPr>
            <p:nvPr userDrawn="1"/>
          </p:nvSpPr>
          <p:spPr bwMode="hidden">
            <a:xfrm>
              <a:off x="2160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33" name="Rectangle 12"/>
            <p:cNvSpPr>
              <a:spLocks noChangeArrowheads="1"/>
            </p:cNvSpPr>
            <p:nvPr userDrawn="1"/>
          </p:nvSpPr>
          <p:spPr bwMode="hidden">
            <a:xfrm>
              <a:off x="2784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34" name="Rectangle 13"/>
            <p:cNvSpPr>
              <a:spLocks noChangeArrowheads="1"/>
            </p:cNvSpPr>
            <p:nvPr userDrawn="1"/>
          </p:nvSpPr>
          <p:spPr bwMode="hidden">
            <a:xfrm>
              <a:off x="1248" y="0"/>
              <a:ext cx="144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35" name="Rectangle 14"/>
            <p:cNvSpPr>
              <a:spLocks noChangeArrowheads="1"/>
            </p:cNvSpPr>
            <p:nvPr userDrawn="1"/>
          </p:nvSpPr>
          <p:spPr bwMode="hidden">
            <a:xfrm>
              <a:off x="3300" y="0"/>
              <a:ext cx="252" cy="43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59" name="Rectangle 15"/>
            <p:cNvSpPr>
              <a:spLocks noChangeArrowheads="1"/>
            </p:cNvSpPr>
            <p:nvPr userDrawn="1"/>
          </p:nvSpPr>
          <p:spPr bwMode="hidden">
            <a:xfrm>
              <a:off x="4656" y="0"/>
              <a:ext cx="14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9237" name="Rectangle 16"/>
            <p:cNvSpPr>
              <a:spLocks noChangeArrowheads="1"/>
            </p:cNvSpPr>
            <p:nvPr userDrawn="1"/>
          </p:nvSpPr>
          <p:spPr bwMode="hidden">
            <a:xfrm>
              <a:off x="4608" y="0"/>
              <a:ext cx="67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1" name="Rectangle 17"/>
            <p:cNvSpPr>
              <a:spLocks noChangeArrowheads="1"/>
            </p:cNvSpPr>
            <p:nvPr userDrawn="1"/>
          </p:nvSpPr>
          <p:spPr bwMode="hidden">
            <a:xfrm>
              <a:off x="3504" y="0"/>
              <a:ext cx="624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9239" name="Rectangle 18"/>
            <p:cNvSpPr>
              <a:spLocks noChangeArrowheads="1"/>
            </p:cNvSpPr>
            <p:nvPr userDrawn="1"/>
          </p:nvSpPr>
          <p:spPr bwMode="hidden">
            <a:xfrm>
              <a:off x="3840" y="0"/>
              <a:ext cx="528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41363" name="Rectangle 19"/>
            <p:cNvSpPr>
              <a:spLocks noChangeArrowheads="1"/>
            </p:cNvSpPr>
            <p:nvPr userDrawn="1"/>
          </p:nvSpPr>
          <p:spPr bwMode="hidden">
            <a:xfrm>
              <a:off x="4368" y="0"/>
              <a:ext cx="240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50000">
                  <a:schemeClr val="bg2">
                    <a:gamma/>
                    <a:shade val="96863"/>
                    <a:invGamma/>
                  </a:schemeClr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  <p:sp>
          <p:nvSpPr>
            <p:cNvPr id="9241" name="Rectangle 20"/>
            <p:cNvSpPr>
              <a:spLocks noChangeArrowheads="1"/>
            </p:cNvSpPr>
            <p:nvPr userDrawn="1"/>
          </p:nvSpPr>
          <p:spPr bwMode="hidden">
            <a:xfrm>
              <a:off x="2680" y="0"/>
              <a:ext cx="152" cy="4320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42" name="Rectangle 21"/>
            <p:cNvSpPr>
              <a:spLocks noChangeArrowheads="1"/>
            </p:cNvSpPr>
            <p:nvPr userDrawn="1"/>
          </p:nvSpPr>
          <p:spPr bwMode="hidden">
            <a:xfrm>
              <a:off x="2366" y="0"/>
              <a:ext cx="336" cy="4320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solidFill>
                  <a:srgbClr val="FFFFFF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9243" name="Freeform 22"/>
            <p:cNvSpPr>
              <a:spLocks/>
            </p:cNvSpPr>
            <p:nvPr userDrawn="1"/>
          </p:nvSpPr>
          <p:spPr bwMode="hidden">
            <a:xfrm>
              <a:off x="1" y="3875"/>
              <a:ext cx="5760" cy="445"/>
            </a:xfrm>
            <a:custGeom>
              <a:avLst/>
              <a:gdLst>
                <a:gd name="T0" fmla="*/ 5700 w 5760"/>
                <a:gd name="T1" fmla="*/ 86 h 445"/>
                <a:gd name="T2" fmla="*/ 5508 w 5760"/>
                <a:gd name="T3" fmla="*/ 86 h 445"/>
                <a:gd name="T4" fmla="*/ 5454 w 5760"/>
                <a:gd name="T5" fmla="*/ 76 h 445"/>
                <a:gd name="T6" fmla="*/ 5448 w 5760"/>
                <a:gd name="T7" fmla="*/ 65 h 445"/>
                <a:gd name="T8" fmla="*/ 5442 w 5760"/>
                <a:gd name="T9" fmla="*/ 44 h 445"/>
                <a:gd name="T10" fmla="*/ 5414 w 5760"/>
                <a:gd name="T11" fmla="*/ 18 h 445"/>
                <a:gd name="T12" fmla="*/ 5332 w 5760"/>
                <a:gd name="T13" fmla="*/ 7 h 445"/>
                <a:gd name="T14" fmla="*/ 5051 w 5760"/>
                <a:gd name="T15" fmla="*/ 22 h 445"/>
                <a:gd name="T16" fmla="*/ 4986 w 5760"/>
                <a:gd name="T17" fmla="*/ 55 h 445"/>
                <a:gd name="T18" fmla="*/ 4854 w 5760"/>
                <a:gd name="T19" fmla="*/ 102 h 445"/>
                <a:gd name="T20" fmla="*/ 4740 w 5760"/>
                <a:gd name="T21" fmla="*/ 112 h 445"/>
                <a:gd name="T22" fmla="*/ 4662 w 5760"/>
                <a:gd name="T23" fmla="*/ 91 h 445"/>
                <a:gd name="T24" fmla="*/ 4598 w 5760"/>
                <a:gd name="T25" fmla="*/ 25 h 445"/>
                <a:gd name="T26" fmla="*/ 4514 w 5760"/>
                <a:gd name="T27" fmla="*/ 9 h 445"/>
                <a:gd name="T28" fmla="*/ 4410 w 5760"/>
                <a:gd name="T29" fmla="*/ 39 h 445"/>
                <a:gd name="T30" fmla="*/ 4236 w 5760"/>
                <a:gd name="T31" fmla="*/ 81 h 445"/>
                <a:gd name="T32" fmla="*/ 4020 w 5760"/>
                <a:gd name="T33" fmla="*/ 102 h 445"/>
                <a:gd name="T34" fmla="*/ 3810 w 5760"/>
                <a:gd name="T35" fmla="*/ 102 h 445"/>
                <a:gd name="T36" fmla="*/ 3654 w 5760"/>
                <a:gd name="T37" fmla="*/ 76 h 445"/>
                <a:gd name="T38" fmla="*/ 3594 w 5760"/>
                <a:gd name="T39" fmla="*/ 50 h 445"/>
                <a:gd name="T40" fmla="*/ 3528 w 5760"/>
                <a:gd name="T41" fmla="*/ 44 h 445"/>
                <a:gd name="T42" fmla="*/ 3480 w 5760"/>
                <a:gd name="T43" fmla="*/ 55 h 445"/>
                <a:gd name="T44" fmla="*/ 3420 w 5760"/>
                <a:gd name="T45" fmla="*/ 76 h 445"/>
                <a:gd name="T46" fmla="*/ 3048 w 5760"/>
                <a:gd name="T47" fmla="*/ 112 h 445"/>
                <a:gd name="T48" fmla="*/ 2844 w 5760"/>
                <a:gd name="T49" fmla="*/ 128 h 445"/>
                <a:gd name="T50" fmla="*/ 2742 w 5760"/>
                <a:gd name="T51" fmla="*/ 117 h 445"/>
                <a:gd name="T52" fmla="*/ 2710 w 5760"/>
                <a:gd name="T53" fmla="*/ 56 h 445"/>
                <a:gd name="T54" fmla="*/ 2658 w 5760"/>
                <a:gd name="T55" fmla="*/ 50 h 445"/>
                <a:gd name="T56" fmla="*/ 2558 w 5760"/>
                <a:gd name="T57" fmla="*/ 95 h 445"/>
                <a:gd name="T58" fmla="*/ 2444 w 5760"/>
                <a:gd name="T59" fmla="*/ 109 h 445"/>
                <a:gd name="T60" fmla="*/ 2322 w 5760"/>
                <a:gd name="T61" fmla="*/ 91 h 445"/>
                <a:gd name="T62" fmla="*/ 2274 w 5760"/>
                <a:gd name="T63" fmla="*/ 70 h 445"/>
                <a:gd name="T64" fmla="*/ 2185 w 5760"/>
                <a:gd name="T65" fmla="*/ 3 h 445"/>
                <a:gd name="T66" fmla="*/ 2048 w 5760"/>
                <a:gd name="T67" fmla="*/ 64 h 445"/>
                <a:gd name="T68" fmla="*/ 1794 w 5760"/>
                <a:gd name="T69" fmla="*/ 102 h 445"/>
                <a:gd name="T70" fmla="*/ 1560 w 5760"/>
                <a:gd name="T71" fmla="*/ 91 h 445"/>
                <a:gd name="T72" fmla="*/ 1482 w 5760"/>
                <a:gd name="T73" fmla="*/ 76 h 445"/>
                <a:gd name="T74" fmla="*/ 1428 w 5760"/>
                <a:gd name="T75" fmla="*/ 50 h 445"/>
                <a:gd name="T76" fmla="*/ 1374 w 5760"/>
                <a:gd name="T77" fmla="*/ 44 h 445"/>
                <a:gd name="T78" fmla="*/ 1308 w 5760"/>
                <a:gd name="T79" fmla="*/ 55 h 445"/>
                <a:gd name="T80" fmla="*/ 1140 w 5760"/>
                <a:gd name="T81" fmla="*/ 107 h 445"/>
                <a:gd name="T82" fmla="*/ 948 w 5760"/>
                <a:gd name="T83" fmla="*/ 143 h 445"/>
                <a:gd name="T84" fmla="*/ 708 w 5760"/>
                <a:gd name="T85" fmla="*/ 138 h 445"/>
                <a:gd name="T86" fmla="*/ 534 w 5760"/>
                <a:gd name="T87" fmla="*/ 96 h 445"/>
                <a:gd name="T88" fmla="*/ 444 w 5760"/>
                <a:gd name="T89" fmla="*/ 55 h 445"/>
                <a:gd name="T90" fmla="*/ 396 w 5760"/>
                <a:gd name="T91" fmla="*/ 34 h 445"/>
                <a:gd name="T92" fmla="*/ 378 w 5760"/>
                <a:gd name="T93" fmla="*/ 39 h 445"/>
                <a:gd name="T94" fmla="*/ 342 w 5760"/>
                <a:gd name="T95" fmla="*/ 70 h 445"/>
                <a:gd name="T96" fmla="*/ 288 w 5760"/>
                <a:gd name="T97" fmla="*/ 96 h 445"/>
                <a:gd name="T98" fmla="*/ 192 w 5760"/>
                <a:gd name="T99" fmla="*/ 112 h 445"/>
                <a:gd name="T100" fmla="*/ 90 w 5760"/>
                <a:gd name="T101" fmla="*/ 112 h 445"/>
                <a:gd name="T102" fmla="*/ 0 w 5760"/>
                <a:gd name="T103" fmla="*/ 96 h 445"/>
                <a:gd name="T104" fmla="*/ 5760 w 5760"/>
                <a:gd name="T105" fmla="*/ 445 h 44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60" h="445">
                  <a:moveTo>
                    <a:pt x="5760" y="445"/>
                  </a:moveTo>
                  <a:lnTo>
                    <a:pt x="5760" y="76"/>
                  </a:lnTo>
                  <a:lnTo>
                    <a:pt x="5730" y="81"/>
                  </a:lnTo>
                  <a:lnTo>
                    <a:pt x="5700" y="86"/>
                  </a:lnTo>
                  <a:lnTo>
                    <a:pt x="5646" y="91"/>
                  </a:lnTo>
                  <a:lnTo>
                    <a:pt x="5592" y="91"/>
                  </a:lnTo>
                  <a:lnTo>
                    <a:pt x="5544" y="91"/>
                  </a:lnTo>
                  <a:lnTo>
                    <a:pt x="5508" y="86"/>
                  </a:lnTo>
                  <a:lnTo>
                    <a:pt x="5490" y="86"/>
                  </a:lnTo>
                  <a:lnTo>
                    <a:pt x="5478" y="81"/>
                  </a:lnTo>
                  <a:lnTo>
                    <a:pt x="5466" y="76"/>
                  </a:lnTo>
                  <a:lnTo>
                    <a:pt x="5454" y="76"/>
                  </a:lnTo>
                  <a:lnTo>
                    <a:pt x="5454" y="70"/>
                  </a:lnTo>
                  <a:lnTo>
                    <a:pt x="5448" y="70"/>
                  </a:lnTo>
                  <a:lnTo>
                    <a:pt x="5448" y="65"/>
                  </a:lnTo>
                  <a:lnTo>
                    <a:pt x="5448" y="60"/>
                  </a:lnTo>
                  <a:lnTo>
                    <a:pt x="5448" y="55"/>
                  </a:lnTo>
                  <a:lnTo>
                    <a:pt x="5442" y="50"/>
                  </a:lnTo>
                  <a:lnTo>
                    <a:pt x="5442" y="44"/>
                  </a:lnTo>
                  <a:lnTo>
                    <a:pt x="5436" y="39"/>
                  </a:lnTo>
                  <a:lnTo>
                    <a:pt x="5424" y="34"/>
                  </a:lnTo>
                  <a:lnTo>
                    <a:pt x="5418" y="29"/>
                  </a:lnTo>
                  <a:lnTo>
                    <a:pt x="5414" y="18"/>
                  </a:lnTo>
                  <a:lnTo>
                    <a:pt x="5401" y="16"/>
                  </a:lnTo>
                  <a:lnTo>
                    <a:pt x="5386" y="10"/>
                  </a:lnTo>
                  <a:lnTo>
                    <a:pt x="5368" y="7"/>
                  </a:lnTo>
                  <a:lnTo>
                    <a:pt x="5332" y="7"/>
                  </a:lnTo>
                  <a:lnTo>
                    <a:pt x="5246" y="10"/>
                  </a:lnTo>
                  <a:lnTo>
                    <a:pt x="5144" y="7"/>
                  </a:lnTo>
                  <a:lnTo>
                    <a:pt x="5090" y="16"/>
                  </a:lnTo>
                  <a:lnTo>
                    <a:pt x="5051" y="22"/>
                  </a:lnTo>
                  <a:lnTo>
                    <a:pt x="5036" y="30"/>
                  </a:lnTo>
                  <a:lnTo>
                    <a:pt x="5022" y="39"/>
                  </a:lnTo>
                  <a:lnTo>
                    <a:pt x="5010" y="44"/>
                  </a:lnTo>
                  <a:lnTo>
                    <a:pt x="4986" y="55"/>
                  </a:lnTo>
                  <a:lnTo>
                    <a:pt x="4950" y="70"/>
                  </a:lnTo>
                  <a:lnTo>
                    <a:pt x="4920" y="86"/>
                  </a:lnTo>
                  <a:lnTo>
                    <a:pt x="4884" y="96"/>
                  </a:lnTo>
                  <a:lnTo>
                    <a:pt x="4854" y="102"/>
                  </a:lnTo>
                  <a:lnTo>
                    <a:pt x="4824" y="107"/>
                  </a:lnTo>
                  <a:lnTo>
                    <a:pt x="4794" y="112"/>
                  </a:lnTo>
                  <a:lnTo>
                    <a:pt x="4764" y="112"/>
                  </a:lnTo>
                  <a:lnTo>
                    <a:pt x="4740" y="112"/>
                  </a:lnTo>
                  <a:lnTo>
                    <a:pt x="4716" y="107"/>
                  </a:lnTo>
                  <a:lnTo>
                    <a:pt x="4698" y="102"/>
                  </a:lnTo>
                  <a:lnTo>
                    <a:pt x="4674" y="96"/>
                  </a:lnTo>
                  <a:lnTo>
                    <a:pt x="4662" y="91"/>
                  </a:lnTo>
                  <a:lnTo>
                    <a:pt x="4644" y="86"/>
                  </a:lnTo>
                  <a:lnTo>
                    <a:pt x="4631" y="66"/>
                  </a:lnTo>
                  <a:lnTo>
                    <a:pt x="4617" y="42"/>
                  </a:lnTo>
                  <a:lnTo>
                    <a:pt x="4598" y="25"/>
                  </a:lnTo>
                  <a:lnTo>
                    <a:pt x="4584" y="13"/>
                  </a:lnTo>
                  <a:lnTo>
                    <a:pt x="4565" y="4"/>
                  </a:lnTo>
                  <a:lnTo>
                    <a:pt x="4535" y="3"/>
                  </a:lnTo>
                  <a:lnTo>
                    <a:pt x="4514" y="9"/>
                  </a:lnTo>
                  <a:lnTo>
                    <a:pt x="4494" y="18"/>
                  </a:lnTo>
                  <a:lnTo>
                    <a:pt x="4471" y="23"/>
                  </a:lnTo>
                  <a:lnTo>
                    <a:pt x="4440" y="29"/>
                  </a:lnTo>
                  <a:lnTo>
                    <a:pt x="4410" y="39"/>
                  </a:lnTo>
                  <a:lnTo>
                    <a:pt x="4374" y="50"/>
                  </a:lnTo>
                  <a:lnTo>
                    <a:pt x="4332" y="60"/>
                  </a:lnTo>
                  <a:lnTo>
                    <a:pt x="4284" y="76"/>
                  </a:lnTo>
                  <a:lnTo>
                    <a:pt x="4236" y="81"/>
                  </a:lnTo>
                  <a:lnTo>
                    <a:pt x="4183" y="91"/>
                  </a:lnTo>
                  <a:lnTo>
                    <a:pt x="4128" y="96"/>
                  </a:lnTo>
                  <a:lnTo>
                    <a:pt x="4074" y="102"/>
                  </a:lnTo>
                  <a:lnTo>
                    <a:pt x="4020" y="102"/>
                  </a:lnTo>
                  <a:lnTo>
                    <a:pt x="3966" y="102"/>
                  </a:lnTo>
                  <a:lnTo>
                    <a:pt x="3912" y="102"/>
                  </a:lnTo>
                  <a:lnTo>
                    <a:pt x="3858" y="102"/>
                  </a:lnTo>
                  <a:lnTo>
                    <a:pt x="3810" y="102"/>
                  </a:lnTo>
                  <a:lnTo>
                    <a:pt x="3762" y="96"/>
                  </a:lnTo>
                  <a:lnTo>
                    <a:pt x="3726" y="91"/>
                  </a:lnTo>
                  <a:lnTo>
                    <a:pt x="3684" y="81"/>
                  </a:lnTo>
                  <a:lnTo>
                    <a:pt x="3654" y="76"/>
                  </a:lnTo>
                  <a:lnTo>
                    <a:pt x="3642" y="70"/>
                  </a:lnTo>
                  <a:lnTo>
                    <a:pt x="3630" y="65"/>
                  </a:lnTo>
                  <a:lnTo>
                    <a:pt x="3612" y="60"/>
                  </a:lnTo>
                  <a:lnTo>
                    <a:pt x="3594" y="50"/>
                  </a:lnTo>
                  <a:lnTo>
                    <a:pt x="3576" y="50"/>
                  </a:lnTo>
                  <a:lnTo>
                    <a:pt x="3558" y="44"/>
                  </a:lnTo>
                  <a:lnTo>
                    <a:pt x="3540" y="44"/>
                  </a:lnTo>
                  <a:lnTo>
                    <a:pt x="3528" y="44"/>
                  </a:lnTo>
                  <a:lnTo>
                    <a:pt x="3516" y="50"/>
                  </a:lnTo>
                  <a:lnTo>
                    <a:pt x="3504" y="50"/>
                  </a:lnTo>
                  <a:lnTo>
                    <a:pt x="3492" y="55"/>
                  </a:lnTo>
                  <a:lnTo>
                    <a:pt x="3480" y="55"/>
                  </a:lnTo>
                  <a:lnTo>
                    <a:pt x="3468" y="65"/>
                  </a:lnTo>
                  <a:lnTo>
                    <a:pt x="3456" y="70"/>
                  </a:lnTo>
                  <a:lnTo>
                    <a:pt x="3450" y="70"/>
                  </a:lnTo>
                  <a:lnTo>
                    <a:pt x="3420" y="76"/>
                  </a:lnTo>
                  <a:lnTo>
                    <a:pt x="3330" y="81"/>
                  </a:lnTo>
                  <a:lnTo>
                    <a:pt x="3204" y="91"/>
                  </a:lnTo>
                  <a:lnTo>
                    <a:pt x="3126" y="102"/>
                  </a:lnTo>
                  <a:lnTo>
                    <a:pt x="3048" y="112"/>
                  </a:lnTo>
                  <a:lnTo>
                    <a:pt x="2970" y="123"/>
                  </a:lnTo>
                  <a:lnTo>
                    <a:pt x="2904" y="128"/>
                  </a:lnTo>
                  <a:lnTo>
                    <a:pt x="2868" y="128"/>
                  </a:lnTo>
                  <a:lnTo>
                    <a:pt x="2844" y="128"/>
                  </a:lnTo>
                  <a:lnTo>
                    <a:pt x="2814" y="128"/>
                  </a:lnTo>
                  <a:lnTo>
                    <a:pt x="2790" y="128"/>
                  </a:lnTo>
                  <a:lnTo>
                    <a:pt x="2766" y="123"/>
                  </a:lnTo>
                  <a:lnTo>
                    <a:pt x="2742" y="117"/>
                  </a:lnTo>
                  <a:lnTo>
                    <a:pt x="2724" y="112"/>
                  </a:lnTo>
                  <a:lnTo>
                    <a:pt x="2706" y="107"/>
                  </a:lnTo>
                  <a:lnTo>
                    <a:pt x="2704" y="83"/>
                  </a:lnTo>
                  <a:lnTo>
                    <a:pt x="2710" y="56"/>
                  </a:lnTo>
                  <a:lnTo>
                    <a:pt x="2710" y="36"/>
                  </a:lnTo>
                  <a:lnTo>
                    <a:pt x="2696" y="25"/>
                  </a:lnTo>
                  <a:lnTo>
                    <a:pt x="2672" y="36"/>
                  </a:lnTo>
                  <a:lnTo>
                    <a:pt x="2658" y="50"/>
                  </a:lnTo>
                  <a:lnTo>
                    <a:pt x="2638" y="60"/>
                  </a:lnTo>
                  <a:lnTo>
                    <a:pt x="2614" y="76"/>
                  </a:lnTo>
                  <a:lnTo>
                    <a:pt x="2590" y="84"/>
                  </a:lnTo>
                  <a:lnTo>
                    <a:pt x="2558" y="95"/>
                  </a:lnTo>
                  <a:lnTo>
                    <a:pt x="2536" y="98"/>
                  </a:lnTo>
                  <a:lnTo>
                    <a:pt x="2508" y="102"/>
                  </a:lnTo>
                  <a:lnTo>
                    <a:pt x="2478" y="105"/>
                  </a:lnTo>
                  <a:lnTo>
                    <a:pt x="2444" y="109"/>
                  </a:lnTo>
                  <a:lnTo>
                    <a:pt x="2410" y="110"/>
                  </a:lnTo>
                  <a:lnTo>
                    <a:pt x="2374" y="107"/>
                  </a:lnTo>
                  <a:lnTo>
                    <a:pt x="2348" y="103"/>
                  </a:lnTo>
                  <a:lnTo>
                    <a:pt x="2322" y="91"/>
                  </a:lnTo>
                  <a:lnTo>
                    <a:pt x="2304" y="86"/>
                  </a:lnTo>
                  <a:lnTo>
                    <a:pt x="2292" y="81"/>
                  </a:lnTo>
                  <a:lnTo>
                    <a:pt x="2286" y="76"/>
                  </a:lnTo>
                  <a:lnTo>
                    <a:pt x="2274" y="70"/>
                  </a:lnTo>
                  <a:lnTo>
                    <a:pt x="2268" y="65"/>
                  </a:lnTo>
                  <a:lnTo>
                    <a:pt x="2246" y="18"/>
                  </a:lnTo>
                  <a:lnTo>
                    <a:pt x="2224" y="0"/>
                  </a:lnTo>
                  <a:lnTo>
                    <a:pt x="2185" y="3"/>
                  </a:lnTo>
                  <a:lnTo>
                    <a:pt x="2156" y="16"/>
                  </a:lnTo>
                  <a:lnTo>
                    <a:pt x="2126" y="22"/>
                  </a:lnTo>
                  <a:lnTo>
                    <a:pt x="2081" y="49"/>
                  </a:lnTo>
                  <a:lnTo>
                    <a:pt x="2048" y="64"/>
                  </a:lnTo>
                  <a:lnTo>
                    <a:pt x="2018" y="76"/>
                  </a:lnTo>
                  <a:lnTo>
                    <a:pt x="1986" y="96"/>
                  </a:lnTo>
                  <a:lnTo>
                    <a:pt x="1896" y="102"/>
                  </a:lnTo>
                  <a:lnTo>
                    <a:pt x="1794" y="102"/>
                  </a:lnTo>
                  <a:lnTo>
                    <a:pt x="1692" y="102"/>
                  </a:lnTo>
                  <a:lnTo>
                    <a:pt x="1644" y="102"/>
                  </a:lnTo>
                  <a:lnTo>
                    <a:pt x="1602" y="96"/>
                  </a:lnTo>
                  <a:lnTo>
                    <a:pt x="1560" y="91"/>
                  </a:lnTo>
                  <a:lnTo>
                    <a:pt x="1524" y="86"/>
                  </a:lnTo>
                  <a:lnTo>
                    <a:pt x="1506" y="86"/>
                  </a:lnTo>
                  <a:lnTo>
                    <a:pt x="1494" y="81"/>
                  </a:lnTo>
                  <a:lnTo>
                    <a:pt x="1482" y="76"/>
                  </a:lnTo>
                  <a:lnTo>
                    <a:pt x="1476" y="70"/>
                  </a:lnTo>
                  <a:lnTo>
                    <a:pt x="1458" y="65"/>
                  </a:lnTo>
                  <a:lnTo>
                    <a:pt x="1440" y="55"/>
                  </a:lnTo>
                  <a:lnTo>
                    <a:pt x="1428" y="50"/>
                  </a:lnTo>
                  <a:lnTo>
                    <a:pt x="1410" y="50"/>
                  </a:lnTo>
                  <a:lnTo>
                    <a:pt x="1398" y="44"/>
                  </a:lnTo>
                  <a:lnTo>
                    <a:pt x="1386" y="44"/>
                  </a:lnTo>
                  <a:lnTo>
                    <a:pt x="1374" y="44"/>
                  </a:lnTo>
                  <a:lnTo>
                    <a:pt x="1356" y="44"/>
                  </a:lnTo>
                  <a:lnTo>
                    <a:pt x="1344" y="44"/>
                  </a:lnTo>
                  <a:lnTo>
                    <a:pt x="1332" y="50"/>
                  </a:lnTo>
                  <a:lnTo>
                    <a:pt x="1308" y="55"/>
                  </a:lnTo>
                  <a:lnTo>
                    <a:pt x="1260" y="70"/>
                  </a:lnTo>
                  <a:lnTo>
                    <a:pt x="1218" y="86"/>
                  </a:lnTo>
                  <a:lnTo>
                    <a:pt x="1176" y="96"/>
                  </a:lnTo>
                  <a:lnTo>
                    <a:pt x="1140" y="107"/>
                  </a:lnTo>
                  <a:lnTo>
                    <a:pt x="1098" y="117"/>
                  </a:lnTo>
                  <a:lnTo>
                    <a:pt x="1062" y="128"/>
                  </a:lnTo>
                  <a:lnTo>
                    <a:pt x="1020" y="133"/>
                  </a:lnTo>
                  <a:lnTo>
                    <a:pt x="948" y="143"/>
                  </a:lnTo>
                  <a:lnTo>
                    <a:pt x="882" y="149"/>
                  </a:lnTo>
                  <a:lnTo>
                    <a:pt x="822" y="149"/>
                  </a:lnTo>
                  <a:lnTo>
                    <a:pt x="762" y="143"/>
                  </a:lnTo>
                  <a:lnTo>
                    <a:pt x="708" y="138"/>
                  </a:lnTo>
                  <a:lnTo>
                    <a:pt x="654" y="128"/>
                  </a:lnTo>
                  <a:lnTo>
                    <a:pt x="612" y="117"/>
                  </a:lnTo>
                  <a:lnTo>
                    <a:pt x="570" y="107"/>
                  </a:lnTo>
                  <a:lnTo>
                    <a:pt x="534" y="96"/>
                  </a:lnTo>
                  <a:lnTo>
                    <a:pt x="504" y="86"/>
                  </a:lnTo>
                  <a:lnTo>
                    <a:pt x="480" y="76"/>
                  </a:lnTo>
                  <a:lnTo>
                    <a:pt x="462" y="65"/>
                  </a:lnTo>
                  <a:lnTo>
                    <a:pt x="444" y="55"/>
                  </a:lnTo>
                  <a:lnTo>
                    <a:pt x="426" y="44"/>
                  </a:lnTo>
                  <a:lnTo>
                    <a:pt x="408" y="34"/>
                  </a:lnTo>
                  <a:lnTo>
                    <a:pt x="402" y="34"/>
                  </a:lnTo>
                  <a:lnTo>
                    <a:pt x="396" y="34"/>
                  </a:lnTo>
                  <a:lnTo>
                    <a:pt x="390" y="34"/>
                  </a:lnTo>
                  <a:lnTo>
                    <a:pt x="384" y="34"/>
                  </a:lnTo>
                  <a:lnTo>
                    <a:pt x="378" y="39"/>
                  </a:lnTo>
                  <a:lnTo>
                    <a:pt x="372" y="44"/>
                  </a:lnTo>
                  <a:lnTo>
                    <a:pt x="360" y="55"/>
                  </a:lnTo>
                  <a:lnTo>
                    <a:pt x="348" y="65"/>
                  </a:lnTo>
                  <a:lnTo>
                    <a:pt x="342" y="70"/>
                  </a:lnTo>
                  <a:lnTo>
                    <a:pt x="336" y="76"/>
                  </a:lnTo>
                  <a:lnTo>
                    <a:pt x="324" y="86"/>
                  </a:lnTo>
                  <a:lnTo>
                    <a:pt x="306" y="91"/>
                  </a:lnTo>
                  <a:lnTo>
                    <a:pt x="288" y="96"/>
                  </a:lnTo>
                  <a:lnTo>
                    <a:pt x="264" y="102"/>
                  </a:lnTo>
                  <a:lnTo>
                    <a:pt x="240" y="107"/>
                  </a:lnTo>
                  <a:lnTo>
                    <a:pt x="216" y="112"/>
                  </a:lnTo>
                  <a:lnTo>
                    <a:pt x="192" y="112"/>
                  </a:lnTo>
                  <a:lnTo>
                    <a:pt x="168" y="117"/>
                  </a:lnTo>
                  <a:lnTo>
                    <a:pt x="145" y="117"/>
                  </a:lnTo>
                  <a:lnTo>
                    <a:pt x="120" y="117"/>
                  </a:lnTo>
                  <a:lnTo>
                    <a:pt x="90" y="112"/>
                  </a:lnTo>
                  <a:lnTo>
                    <a:pt x="66" y="112"/>
                  </a:lnTo>
                  <a:lnTo>
                    <a:pt x="42" y="107"/>
                  </a:lnTo>
                  <a:lnTo>
                    <a:pt x="24" y="102"/>
                  </a:lnTo>
                  <a:lnTo>
                    <a:pt x="0" y="96"/>
                  </a:lnTo>
                  <a:lnTo>
                    <a:pt x="0" y="445"/>
                  </a:lnTo>
                  <a:lnTo>
                    <a:pt x="5760" y="445"/>
                  </a:lnTo>
                </a:path>
              </a:pathLst>
            </a:custGeom>
            <a:solidFill>
              <a:schemeClr val="accent2">
                <a:alpha val="50195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7" name="Freeform 23"/>
            <p:cNvSpPr>
              <a:spLocks/>
            </p:cNvSpPr>
            <p:nvPr userDrawn="1"/>
          </p:nvSpPr>
          <p:spPr bwMode="hidden">
            <a:xfrm>
              <a:off x="0" y="3867"/>
              <a:ext cx="5770" cy="174"/>
            </a:xfrm>
            <a:custGeom>
              <a:avLst/>
              <a:gdLst>
                <a:gd name="T0" fmla="*/ 4993 w 5770"/>
                <a:gd name="T1" fmla="*/ 66 h 174"/>
                <a:gd name="T2" fmla="*/ 4771 w 5770"/>
                <a:gd name="T3" fmla="*/ 132 h 174"/>
                <a:gd name="T4" fmla="*/ 4640 w 5770"/>
                <a:gd name="T5" fmla="*/ 96 h 174"/>
                <a:gd name="T6" fmla="*/ 4598 w 5770"/>
                <a:gd name="T7" fmla="*/ 36 h 174"/>
                <a:gd name="T8" fmla="*/ 4478 w 5770"/>
                <a:gd name="T9" fmla="*/ 30 h 174"/>
                <a:gd name="T10" fmla="*/ 4186 w 5770"/>
                <a:gd name="T11" fmla="*/ 108 h 174"/>
                <a:gd name="T12" fmla="*/ 3815 w 5770"/>
                <a:gd name="T13" fmla="*/ 120 h 174"/>
                <a:gd name="T14" fmla="*/ 3617 w 5770"/>
                <a:gd name="T15" fmla="*/ 72 h 174"/>
                <a:gd name="T16" fmla="*/ 3510 w 5770"/>
                <a:gd name="T17" fmla="*/ 60 h 174"/>
                <a:gd name="T18" fmla="*/ 3336 w 5770"/>
                <a:gd name="T19" fmla="*/ 96 h 174"/>
                <a:gd name="T20" fmla="*/ 2846 w 5770"/>
                <a:gd name="T21" fmla="*/ 150 h 174"/>
                <a:gd name="T22" fmla="*/ 2703 w 5770"/>
                <a:gd name="T23" fmla="*/ 96 h 174"/>
                <a:gd name="T24" fmla="*/ 2619 w 5770"/>
                <a:gd name="T25" fmla="*/ 90 h 174"/>
                <a:gd name="T26" fmla="*/ 2416 w 5770"/>
                <a:gd name="T27" fmla="*/ 132 h 174"/>
                <a:gd name="T28" fmla="*/ 2278 w 5770"/>
                <a:gd name="T29" fmla="*/ 84 h 174"/>
                <a:gd name="T30" fmla="*/ 2151 w 5770"/>
                <a:gd name="T31" fmla="*/ 36 h 174"/>
                <a:gd name="T32" fmla="*/ 1947 w 5770"/>
                <a:gd name="T33" fmla="*/ 120 h 174"/>
                <a:gd name="T34" fmla="*/ 1525 w 5770"/>
                <a:gd name="T35" fmla="*/ 102 h 174"/>
                <a:gd name="T36" fmla="*/ 1429 w 5770"/>
                <a:gd name="T37" fmla="*/ 60 h 174"/>
                <a:gd name="T38" fmla="*/ 1333 w 5770"/>
                <a:gd name="T39" fmla="*/ 60 h 174"/>
                <a:gd name="T40" fmla="*/ 1058 w 5770"/>
                <a:gd name="T41" fmla="*/ 150 h 174"/>
                <a:gd name="T42" fmla="*/ 652 w 5770"/>
                <a:gd name="T43" fmla="*/ 150 h 174"/>
                <a:gd name="T44" fmla="*/ 442 w 5770"/>
                <a:gd name="T45" fmla="*/ 66 h 174"/>
                <a:gd name="T46" fmla="*/ 377 w 5770"/>
                <a:gd name="T47" fmla="*/ 48 h 174"/>
                <a:gd name="T48" fmla="*/ 305 w 5770"/>
                <a:gd name="T49" fmla="*/ 108 h 174"/>
                <a:gd name="T50" fmla="*/ 144 w 5770"/>
                <a:gd name="T51" fmla="*/ 138 h 174"/>
                <a:gd name="T52" fmla="*/ 0 w 5770"/>
                <a:gd name="T53" fmla="*/ 96 h 174"/>
                <a:gd name="T54" fmla="*/ 167 w 5770"/>
                <a:gd name="T55" fmla="*/ 120 h 174"/>
                <a:gd name="T56" fmla="*/ 323 w 5770"/>
                <a:gd name="T57" fmla="*/ 84 h 174"/>
                <a:gd name="T58" fmla="*/ 383 w 5770"/>
                <a:gd name="T59" fmla="*/ 24 h 174"/>
                <a:gd name="T60" fmla="*/ 460 w 5770"/>
                <a:gd name="T61" fmla="*/ 60 h 174"/>
                <a:gd name="T62" fmla="*/ 706 w 5770"/>
                <a:gd name="T63" fmla="*/ 144 h 174"/>
                <a:gd name="T64" fmla="*/ 1100 w 5770"/>
                <a:gd name="T65" fmla="*/ 120 h 174"/>
                <a:gd name="T66" fmla="*/ 1345 w 5770"/>
                <a:gd name="T67" fmla="*/ 36 h 174"/>
                <a:gd name="T68" fmla="*/ 1441 w 5770"/>
                <a:gd name="T69" fmla="*/ 48 h 174"/>
                <a:gd name="T70" fmla="*/ 1561 w 5770"/>
                <a:gd name="T71" fmla="*/ 90 h 174"/>
                <a:gd name="T72" fmla="*/ 1971 w 5770"/>
                <a:gd name="T73" fmla="*/ 96 h 174"/>
                <a:gd name="T74" fmla="*/ 2235 w 5770"/>
                <a:gd name="T75" fmla="*/ 3 h 174"/>
                <a:gd name="T76" fmla="*/ 2350 w 5770"/>
                <a:gd name="T77" fmla="*/ 102 h 174"/>
                <a:gd name="T78" fmla="*/ 2559 w 5770"/>
                <a:gd name="T79" fmla="*/ 96 h 174"/>
                <a:gd name="T80" fmla="*/ 2715 w 5770"/>
                <a:gd name="T81" fmla="*/ 24 h 174"/>
                <a:gd name="T82" fmla="*/ 2792 w 5770"/>
                <a:gd name="T83" fmla="*/ 132 h 174"/>
                <a:gd name="T84" fmla="*/ 3127 w 5770"/>
                <a:gd name="T85" fmla="*/ 102 h 174"/>
                <a:gd name="T86" fmla="*/ 3486 w 5770"/>
                <a:gd name="T87" fmla="*/ 48 h 174"/>
                <a:gd name="T88" fmla="*/ 3582 w 5770"/>
                <a:gd name="T89" fmla="*/ 42 h 174"/>
                <a:gd name="T90" fmla="*/ 3731 w 5770"/>
                <a:gd name="T91" fmla="*/ 90 h 174"/>
                <a:gd name="T92" fmla="*/ 4078 w 5770"/>
                <a:gd name="T93" fmla="*/ 102 h 174"/>
                <a:gd name="T94" fmla="*/ 4419 w 5770"/>
                <a:gd name="T95" fmla="*/ 30 h 174"/>
                <a:gd name="T96" fmla="*/ 4574 w 5770"/>
                <a:gd name="T97" fmla="*/ 6 h 174"/>
                <a:gd name="T98" fmla="*/ 4628 w 5770"/>
                <a:gd name="T99" fmla="*/ 60 h 174"/>
                <a:gd name="T100" fmla="*/ 4724 w 5770"/>
                <a:gd name="T101" fmla="*/ 108 h 174"/>
                <a:gd name="T102" fmla="*/ 4927 w 5770"/>
                <a:gd name="T103" fmla="*/ 84 h 174"/>
                <a:gd name="T104" fmla="*/ 5118 w 5770"/>
                <a:gd name="T105" fmla="*/ 14 h 174"/>
                <a:gd name="T106" fmla="*/ 5280 w 5770"/>
                <a:gd name="T107" fmla="*/ 9 h 174"/>
                <a:gd name="T108" fmla="*/ 5453 w 5770"/>
                <a:gd name="T109" fmla="*/ 36 h 174"/>
                <a:gd name="T110" fmla="*/ 5465 w 5770"/>
                <a:gd name="T111" fmla="*/ 72 h 174"/>
                <a:gd name="T112" fmla="*/ 5656 w 5770"/>
                <a:gd name="T113" fmla="*/ 90 h 174"/>
                <a:gd name="T114" fmla="*/ 5710 w 5770"/>
                <a:gd name="T115" fmla="*/ 102 h 174"/>
                <a:gd name="T116" fmla="*/ 5477 w 5770"/>
                <a:gd name="T117" fmla="*/ 90 h 174"/>
                <a:gd name="T118" fmla="*/ 5453 w 5770"/>
                <a:gd name="T119" fmla="*/ 60 h 174"/>
                <a:gd name="T120" fmla="*/ 5393 w 5770"/>
                <a:gd name="T121" fmla="*/ 30 h 174"/>
                <a:gd name="T122" fmla="*/ 5219 w 5770"/>
                <a:gd name="T123" fmla="*/ 2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70" h="174">
                  <a:moveTo>
                    <a:pt x="5151" y="24"/>
                  </a:moveTo>
                  <a:lnTo>
                    <a:pt x="5127" y="26"/>
                  </a:lnTo>
                  <a:lnTo>
                    <a:pt x="5082" y="30"/>
                  </a:lnTo>
                  <a:lnTo>
                    <a:pt x="5049" y="38"/>
                  </a:lnTo>
                  <a:lnTo>
                    <a:pt x="5029" y="48"/>
                  </a:lnTo>
                  <a:lnTo>
                    <a:pt x="5017" y="54"/>
                  </a:lnTo>
                  <a:lnTo>
                    <a:pt x="4993" y="66"/>
                  </a:lnTo>
                  <a:lnTo>
                    <a:pt x="4957" y="84"/>
                  </a:lnTo>
                  <a:lnTo>
                    <a:pt x="4927" y="102"/>
                  </a:lnTo>
                  <a:lnTo>
                    <a:pt x="4891" y="114"/>
                  </a:lnTo>
                  <a:lnTo>
                    <a:pt x="4861" y="120"/>
                  </a:lnTo>
                  <a:lnTo>
                    <a:pt x="4831" y="126"/>
                  </a:lnTo>
                  <a:lnTo>
                    <a:pt x="4801" y="132"/>
                  </a:lnTo>
                  <a:lnTo>
                    <a:pt x="4771" y="132"/>
                  </a:lnTo>
                  <a:lnTo>
                    <a:pt x="4748" y="132"/>
                  </a:lnTo>
                  <a:lnTo>
                    <a:pt x="4724" y="126"/>
                  </a:lnTo>
                  <a:lnTo>
                    <a:pt x="4706" y="120"/>
                  </a:lnTo>
                  <a:lnTo>
                    <a:pt x="4682" y="114"/>
                  </a:lnTo>
                  <a:lnTo>
                    <a:pt x="4670" y="108"/>
                  </a:lnTo>
                  <a:lnTo>
                    <a:pt x="4652" y="102"/>
                  </a:lnTo>
                  <a:lnTo>
                    <a:pt x="4640" y="96"/>
                  </a:lnTo>
                  <a:lnTo>
                    <a:pt x="4634" y="84"/>
                  </a:lnTo>
                  <a:lnTo>
                    <a:pt x="4628" y="78"/>
                  </a:lnTo>
                  <a:lnTo>
                    <a:pt x="4622" y="66"/>
                  </a:lnTo>
                  <a:lnTo>
                    <a:pt x="4616" y="54"/>
                  </a:lnTo>
                  <a:lnTo>
                    <a:pt x="4610" y="48"/>
                  </a:lnTo>
                  <a:lnTo>
                    <a:pt x="4604" y="42"/>
                  </a:lnTo>
                  <a:lnTo>
                    <a:pt x="4598" y="36"/>
                  </a:lnTo>
                  <a:lnTo>
                    <a:pt x="4586" y="30"/>
                  </a:lnTo>
                  <a:lnTo>
                    <a:pt x="4574" y="24"/>
                  </a:lnTo>
                  <a:lnTo>
                    <a:pt x="4562" y="18"/>
                  </a:lnTo>
                  <a:lnTo>
                    <a:pt x="4544" y="18"/>
                  </a:lnTo>
                  <a:lnTo>
                    <a:pt x="4526" y="18"/>
                  </a:lnTo>
                  <a:lnTo>
                    <a:pt x="4502" y="24"/>
                  </a:lnTo>
                  <a:lnTo>
                    <a:pt x="4478" y="30"/>
                  </a:lnTo>
                  <a:lnTo>
                    <a:pt x="4449" y="36"/>
                  </a:lnTo>
                  <a:lnTo>
                    <a:pt x="4419" y="48"/>
                  </a:lnTo>
                  <a:lnTo>
                    <a:pt x="4383" y="60"/>
                  </a:lnTo>
                  <a:lnTo>
                    <a:pt x="4341" y="72"/>
                  </a:lnTo>
                  <a:lnTo>
                    <a:pt x="4287" y="90"/>
                  </a:lnTo>
                  <a:lnTo>
                    <a:pt x="4239" y="96"/>
                  </a:lnTo>
                  <a:lnTo>
                    <a:pt x="4186" y="108"/>
                  </a:lnTo>
                  <a:lnTo>
                    <a:pt x="4132" y="114"/>
                  </a:lnTo>
                  <a:lnTo>
                    <a:pt x="4078" y="120"/>
                  </a:lnTo>
                  <a:lnTo>
                    <a:pt x="4024" y="120"/>
                  </a:lnTo>
                  <a:lnTo>
                    <a:pt x="3970" y="120"/>
                  </a:lnTo>
                  <a:lnTo>
                    <a:pt x="3916" y="120"/>
                  </a:lnTo>
                  <a:lnTo>
                    <a:pt x="3863" y="120"/>
                  </a:lnTo>
                  <a:lnTo>
                    <a:pt x="3815" y="120"/>
                  </a:lnTo>
                  <a:lnTo>
                    <a:pt x="3767" y="114"/>
                  </a:lnTo>
                  <a:lnTo>
                    <a:pt x="3731" y="108"/>
                  </a:lnTo>
                  <a:lnTo>
                    <a:pt x="3689" y="96"/>
                  </a:lnTo>
                  <a:lnTo>
                    <a:pt x="3659" y="90"/>
                  </a:lnTo>
                  <a:lnTo>
                    <a:pt x="3647" y="84"/>
                  </a:lnTo>
                  <a:lnTo>
                    <a:pt x="3635" y="78"/>
                  </a:lnTo>
                  <a:lnTo>
                    <a:pt x="3617" y="72"/>
                  </a:lnTo>
                  <a:lnTo>
                    <a:pt x="3600" y="60"/>
                  </a:lnTo>
                  <a:lnTo>
                    <a:pt x="3582" y="60"/>
                  </a:lnTo>
                  <a:lnTo>
                    <a:pt x="3564" y="54"/>
                  </a:lnTo>
                  <a:lnTo>
                    <a:pt x="3546" y="54"/>
                  </a:lnTo>
                  <a:lnTo>
                    <a:pt x="3534" y="54"/>
                  </a:lnTo>
                  <a:lnTo>
                    <a:pt x="3522" y="60"/>
                  </a:lnTo>
                  <a:lnTo>
                    <a:pt x="3510" y="60"/>
                  </a:lnTo>
                  <a:lnTo>
                    <a:pt x="3498" y="66"/>
                  </a:lnTo>
                  <a:lnTo>
                    <a:pt x="3486" y="66"/>
                  </a:lnTo>
                  <a:lnTo>
                    <a:pt x="3474" y="78"/>
                  </a:lnTo>
                  <a:lnTo>
                    <a:pt x="3462" y="84"/>
                  </a:lnTo>
                  <a:lnTo>
                    <a:pt x="3456" y="84"/>
                  </a:lnTo>
                  <a:lnTo>
                    <a:pt x="3426" y="90"/>
                  </a:lnTo>
                  <a:lnTo>
                    <a:pt x="3336" y="96"/>
                  </a:lnTo>
                  <a:lnTo>
                    <a:pt x="3205" y="108"/>
                  </a:lnTo>
                  <a:lnTo>
                    <a:pt x="3127" y="120"/>
                  </a:lnTo>
                  <a:lnTo>
                    <a:pt x="3049" y="132"/>
                  </a:lnTo>
                  <a:lnTo>
                    <a:pt x="2972" y="144"/>
                  </a:lnTo>
                  <a:lnTo>
                    <a:pt x="2906" y="150"/>
                  </a:lnTo>
                  <a:lnTo>
                    <a:pt x="2870" y="150"/>
                  </a:lnTo>
                  <a:lnTo>
                    <a:pt x="2846" y="150"/>
                  </a:lnTo>
                  <a:lnTo>
                    <a:pt x="2816" y="150"/>
                  </a:lnTo>
                  <a:lnTo>
                    <a:pt x="2792" y="150"/>
                  </a:lnTo>
                  <a:lnTo>
                    <a:pt x="2768" y="144"/>
                  </a:lnTo>
                  <a:lnTo>
                    <a:pt x="2744" y="138"/>
                  </a:lnTo>
                  <a:lnTo>
                    <a:pt x="2727" y="132"/>
                  </a:lnTo>
                  <a:lnTo>
                    <a:pt x="2709" y="126"/>
                  </a:lnTo>
                  <a:lnTo>
                    <a:pt x="2703" y="96"/>
                  </a:lnTo>
                  <a:lnTo>
                    <a:pt x="2703" y="78"/>
                  </a:lnTo>
                  <a:lnTo>
                    <a:pt x="2709" y="42"/>
                  </a:lnTo>
                  <a:lnTo>
                    <a:pt x="2697" y="36"/>
                  </a:lnTo>
                  <a:lnTo>
                    <a:pt x="2673" y="42"/>
                  </a:lnTo>
                  <a:lnTo>
                    <a:pt x="2661" y="60"/>
                  </a:lnTo>
                  <a:lnTo>
                    <a:pt x="2643" y="72"/>
                  </a:lnTo>
                  <a:lnTo>
                    <a:pt x="2619" y="90"/>
                  </a:lnTo>
                  <a:lnTo>
                    <a:pt x="2595" y="102"/>
                  </a:lnTo>
                  <a:lnTo>
                    <a:pt x="2559" y="114"/>
                  </a:lnTo>
                  <a:lnTo>
                    <a:pt x="2541" y="114"/>
                  </a:lnTo>
                  <a:lnTo>
                    <a:pt x="2511" y="120"/>
                  </a:lnTo>
                  <a:lnTo>
                    <a:pt x="2481" y="126"/>
                  </a:lnTo>
                  <a:lnTo>
                    <a:pt x="2446" y="126"/>
                  </a:lnTo>
                  <a:lnTo>
                    <a:pt x="2416" y="132"/>
                  </a:lnTo>
                  <a:lnTo>
                    <a:pt x="2380" y="126"/>
                  </a:lnTo>
                  <a:lnTo>
                    <a:pt x="2350" y="120"/>
                  </a:lnTo>
                  <a:lnTo>
                    <a:pt x="2326" y="108"/>
                  </a:lnTo>
                  <a:lnTo>
                    <a:pt x="2308" y="102"/>
                  </a:lnTo>
                  <a:lnTo>
                    <a:pt x="2296" y="96"/>
                  </a:lnTo>
                  <a:lnTo>
                    <a:pt x="2290" y="90"/>
                  </a:lnTo>
                  <a:lnTo>
                    <a:pt x="2278" y="84"/>
                  </a:lnTo>
                  <a:lnTo>
                    <a:pt x="2272" y="78"/>
                  </a:lnTo>
                  <a:lnTo>
                    <a:pt x="2250" y="57"/>
                  </a:lnTo>
                  <a:lnTo>
                    <a:pt x="2243" y="35"/>
                  </a:lnTo>
                  <a:lnTo>
                    <a:pt x="2228" y="18"/>
                  </a:lnTo>
                  <a:lnTo>
                    <a:pt x="2208" y="18"/>
                  </a:lnTo>
                  <a:lnTo>
                    <a:pt x="2172" y="24"/>
                  </a:lnTo>
                  <a:lnTo>
                    <a:pt x="2151" y="36"/>
                  </a:lnTo>
                  <a:lnTo>
                    <a:pt x="2127" y="51"/>
                  </a:lnTo>
                  <a:lnTo>
                    <a:pt x="2097" y="60"/>
                  </a:lnTo>
                  <a:lnTo>
                    <a:pt x="2073" y="72"/>
                  </a:lnTo>
                  <a:lnTo>
                    <a:pt x="2046" y="87"/>
                  </a:lnTo>
                  <a:lnTo>
                    <a:pt x="2007" y="102"/>
                  </a:lnTo>
                  <a:lnTo>
                    <a:pt x="1977" y="114"/>
                  </a:lnTo>
                  <a:lnTo>
                    <a:pt x="1947" y="120"/>
                  </a:lnTo>
                  <a:lnTo>
                    <a:pt x="1895" y="120"/>
                  </a:lnTo>
                  <a:lnTo>
                    <a:pt x="1794" y="120"/>
                  </a:lnTo>
                  <a:lnTo>
                    <a:pt x="1692" y="120"/>
                  </a:lnTo>
                  <a:lnTo>
                    <a:pt x="1644" y="120"/>
                  </a:lnTo>
                  <a:lnTo>
                    <a:pt x="1602" y="114"/>
                  </a:lnTo>
                  <a:lnTo>
                    <a:pt x="1561" y="108"/>
                  </a:lnTo>
                  <a:lnTo>
                    <a:pt x="1525" y="102"/>
                  </a:lnTo>
                  <a:lnTo>
                    <a:pt x="1507" y="102"/>
                  </a:lnTo>
                  <a:lnTo>
                    <a:pt x="1495" y="96"/>
                  </a:lnTo>
                  <a:lnTo>
                    <a:pt x="1483" y="90"/>
                  </a:lnTo>
                  <a:lnTo>
                    <a:pt x="1477" y="84"/>
                  </a:lnTo>
                  <a:lnTo>
                    <a:pt x="1459" y="78"/>
                  </a:lnTo>
                  <a:lnTo>
                    <a:pt x="1441" y="66"/>
                  </a:lnTo>
                  <a:lnTo>
                    <a:pt x="1429" y="60"/>
                  </a:lnTo>
                  <a:lnTo>
                    <a:pt x="1411" y="60"/>
                  </a:lnTo>
                  <a:lnTo>
                    <a:pt x="1399" y="54"/>
                  </a:lnTo>
                  <a:lnTo>
                    <a:pt x="1387" y="54"/>
                  </a:lnTo>
                  <a:lnTo>
                    <a:pt x="1375" y="54"/>
                  </a:lnTo>
                  <a:lnTo>
                    <a:pt x="1357" y="54"/>
                  </a:lnTo>
                  <a:lnTo>
                    <a:pt x="1345" y="54"/>
                  </a:lnTo>
                  <a:lnTo>
                    <a:pt x="1333" y="60"/>
                  </a:lnTo>
                  <a:lnTo>
                    <a:pt x="1309" y="66"/>
                  </a:lnTo>
                  <a:lnTo>
                    <a:pt x="1262" y="84"/>
                  </a:lnTo>
                  <a:lnTo>
                    <a:pt x="1220" y="102"/>
                  </a:lnTo>
                  <a:lnTo>
                    <a:pt x="1178" y="114"/>
                  </a:lnTo>
                  <a:lnTo>
                    <a:pt x="1142" y="126"/>
                  </a:lnTo>
                  <a:lnTo>
                    <a:pt x="1100" y="138"/>
                  </a:lnTo>
                  <a:lnTo>
                    <a:pt x="1058" y="150"/>
                  </a:lnTo>
                  <a:lnTo>
                    <a:pt x="1016" y="156"/>
                  </a:lnTo>
                  <a:lnTo>
                    <a:pt x="945" y="168"/>
                  </a:lnTo>
                  <a:lnTo>
                    <a:pt x="879" y="174"/>
                  </a:lnTo>
                  <a:lnTo>
                    <a:pt x="819" y="174"/>
                  </a:lnTo>
                  <a:lnTo>
                    <a:pt x="759" y="168"/>
                  </a:lnTo>
                  <a:lnTo>
                    <a:pt x="706" y="162"/>
                  </a:lnTo>
                  <a:lnTo>
                    <a:pt x="652" y="150"/>
                  </a:lnTo>
                  <a:lnTo>
                    <a:pt x="610" y="138"/>
                  </a:lnTo>
                  <a:lnTo>
                    <a:pt x="568" y="126"/>
                  </a:lnTo>
                  <a:lnTo>
                    <a:pt x="532" y="114"/>
                  </a:lnTo>
                  <a:lnTo>
                    <a:pt x="502" y="102"/>
                  </a:lnTo>
                  <a:lnTo>
                    <a:pt x="478" y="90"/>
                  </a:lnTo>
                  <a:lnTo>
                    <a:pt x="460" y="78"/>
                  </a:lnTo>
                  <a:lnTo>
                    <a:pt x="442" y="66"/>
                  </a:lnTo>
                  <a:lnTo>
                    <a:pt x="425" y="54"/>
                  </a:lnTo>
                  <a:lnTo>
                    <a:pt x="407" y="42"/>
                  </a:lnTo>
                  <a:lnTo>
                    <a:pt x="401" y="42"/>
                  </a:lnTo>
                  <a:lnTo>
                    <a:pt x="395" y="42"/>
                  </a:lnTo>
                  <a:lnTo>
                    <a:pt x="389" y="42"/>
                  </a:lnTo>
                  <a:lnTo>
                    <a:pt x="383" y="42"/>
                  </a:lnTo>
                  <a:lnTo>
                    <a:pt x="377" y="48"/>
                  </a:lnTo>
                  <a:lnTo>
                    <a:pt x="371" y="54"/>
                  </a:lnTo>
                  <a:lnTo>
                    <a:pt x="359" y="66"/>
                  </a:lnTo>
                  <a:lnTo>
                    <a:pt x="347" y="78"/>
                  </a:lnTo>
                  <a:lnTo>
                    <a:pt x="341" y="84"/>
                  </a:lnTo>
                  <a:lnTo>
                    <a:pt x="335" y="90"/>
                  </a:lnTo>
                  <a:lnTo>
                    <a:pt x="323" y="102"/>
                  </a:lnTo>
                  <a:lnTo>
                    <a:pt x="305" y="108"/>
                  </a:lnTo>
                  <a:lnTo>
                    <a:pt x="287" y="114"/>
                  </a:lnTo>
                  <a:lnTo>
                    <a:pt x="263" y="120"/>
                  </a:lnTo>
                  <a:lnTo>
                    <a:pt x="239" y="126"/>
                  </a:lnTo>
                  <a:lnTo>
                    <a:pt x="215" y="132"/>
                  </a:lnTo>
                  <a:lnTo>
                    <a:pt x="191" y="132"/>
                  </a:lnTo>
                  <a:lnTo>
                    <a:pt x="167" y="138"/>
                  </a:lnTo>
                  <a:lnTo>
                    <a:pt x="144" y="138"/>
                  </a:lnTo>
                  <a:lnTo>
                    <a:pt x="120" y="138"/>
                  </a:lnTo>
                  <a:lnTo>
                    <a:pt x="90" y="132"/>
                  </a:lnTo>
                  <a:lnTo>
                    <a:pt x="66" y="132"/>
                  </a:lnTo>
                  <a:lnTo>
                    <a:pt x="42" y="126"/>
                  </a:lnTo>
                  <a:lnTo>
                    <a:pt x="24" y="120"/>
                  </a:lnTo>
                  <a:lnTo>
                    <a:pt x="0" y="114"/>
                  </a:lnTo>
                  <a:lnTo>
                    <a:pt x="0" y="96"/>
                  </a:lnTo>
                  <a:lnTo>
                    <a:pt x="24" y="102"/>
                  </a:lnTo>
                  <a:lnTo>
                    <a:pt x="42" y="108"/>
                  </a:lnTo>
                  <a:lnTo>
                    <a:pt x="66" y="114"/>
                  </a:lnTo>
                  <a:lnTo>
                    <a:pt x="90" y="114"/>
                  </a:lnTo>
                  <a:lnTo>
                    <a:pt x="120" y="120"/>
                  </a:lnTo>
                  <a:lnTo>
                    <a:pt x="144" y="120"/>
                  </a:lnTo>
                  <a:lnTo>
                    <a:pt x="167" y="120"/>
                  </a:lnTo>
                  <a:lnTo>
                    <a:pt x="191" y="114"/>
                  </a:lnTo>
                  <a:lnTo>
                    <a:pt x="215" y="114"/>
                  </a:lnTo>
                  <a:lnTo>
                    <a:pt x="239" y="108"/>
                  </a:lnTo>
                  <a:lnTo>
                    <a:pt x="263" y="102"/>
                  </a:lnTo>
                  <a:lnTo>
                    <a:pt x="287" y="96"/>
                  </a:lnTo>
                  <a:lnTo>
                    <a:pt x="305" y="90"/>
                  </a:lnTo>
                  <a:lnTo>
                    <a:pt x="323" y="84"/>
                  </a:lnTo>
                  <a:lnTo>
                    <a:pt x="335" y="72"/>
                  </a:lnTo>
                  <a:lnTo>
                    <a:pt x="341" y="66"/>
                  </a:lnTo>
                  <a:lnTo>
                    <a:pt x="347" y="60"/>
                  </a:lnTo>
                  <a:lnTo>
                    <a:pt x="359" y="48"/>
                  </a:lnTo>
                  <a:lnTo>
                    <a:pt x="371" y="36"/>
                  </a:lnTo>
                  <a:lnTo>
                    <a:pt x="377" y="30"/>
                  </a:lnTo>
                  <a:lnTo>
                    <a:pt x="383" y="24"/>
                  </a:lnTo>
                  <a:lnTo>
                    <a:pt x="389" y="24"/>
                  </a:lnTo>
                  <a:lnTo>
                    <a:pt x="395" y="24"/>
                  </a:lnTo>
                  <a:lnTo>
                    <a:pt x="401" y="24"/>
                  </a:lnTo>
                  <a:lnTo>
                    <a:pt x="407" y="24"/>
                  </a:lnTo>
                  <a:lnTo>
                    <a:pt x="425" y="36"/>
                  </a:lnTo>
                  <a:lnTo>
                    <a:pt x="442" y="48"/>
                  </a:lnTo>
                  <a:lnTo>
                    <a:pt x="460" y="60"/>
                  </a:lnTo>
                  <a:lnTo>
                    <a:pt x="478" y="72"/>
                  </a:lnTo>
                  <a:lnTo>
                    <a:pt x="502" y="84"/>
                  </a:lnTo>
                  <a:lnTo>
                    <a:pt x="532" y="96"/>
                  </a:lnTo>
                  <a:lnTo>
                    <a:pt x="568" y="108"/>
                  </a:lnTo>
                  <a:lnTo>
                    <a:pt x="610" y="120"/>
                  </a:lnTo>
                  <a:lnTo>
                    <a:pt x="652" y="132"/>
                  </a:lnTo>
                  <a:lnTo>
                    <a:pt x="706" y="144"/>
                  </a:lnTo>
                  <a:lnTo>
                    <a:pt x="759" y="150"/>
                  </a:lnTo>
                  <a:lnTo>
                    <a:pt x="819" y="156"/>
                  </a:lnTo>
                  <a:lnTo>
                    <a:pt x="879" y="156"/>
                  </a:lnTo>
                  <a:lnTo>
                    <a:pt x="945" y="150"/>
                  </a:lnTo>
                  <a:lnTo>
                    <a:pt x="1016" y="138"/>
                  </a:lnTo>
                  <a:lnTo>
                    <a:pt x="1058" y="132"/>
                  </a:lnTo>
                  <a:lnTo>
                    <a:pt x="1100" y="120"/>
                  </a:lnTo>
                  <a:lnTo>
                    <a:pt x="1142" y="108"/>
                  </a:lnTo>
                  <a:lnTo>
                    <a:pt x="1178" y="96"/>
                  </a:lnTo>
                  <a:lnTo>
                    <a:pt x="1220" y="84"/>
                  </a:lnTo>
                  <a:lnTo>
                    <a:pt x="1262" y="66"/>
                  </a:lnTo>
                  <a:lnTo>
                    <a:pt x="1309" y="48"/>
                  </a:lnTo>
                  <a:lnTo>
                    <a:pt x="1333" y="42"/>
                  </a:lnTo>
                  <a:lnTo>
                    <a:pt x="1345" y="36"/>
                  </a:lnTo>
                  <a:lnTo>
                    <a:pt x="1357" y="36"/>
                  </a:lnTo>
                  <a:lnTo>
                    <a:pt x="1375" y="36"/>
                  </a:lnTo>
                  <a:lnTo>
                    <a:pt x="1387" y="36"/>
                  </a:lnTo>
                  <a:lnTo>
                    <a:pt x="1399" y="36"/>
                  </a:lnTo>
                  <a:lnTo>
                    <a:pt x="1411" y="42"/>
                  </a:lnTo>
                  <a:lnTo>
                    <a:pt x="1429" y="42"/>
                  </a:lnTo>
                  <a:lnTo>
                    <a:pt x="1441" y="48"/>
                  </a:lnTo>
                  <a:lnTo>
                    <a:pt x="1459" y="60"/>
                  </a:lnTo>
                  <a:lnTo>
                    <a:pt x="1477" y="66"/>
                  </a:lnTo>
                  <a:lnTo>
                    <a:pt x="1483" y="72"/>
                  </a:lnTo>
                  <a:lnTo>
                    <a:pt x="1495" y="78"/>
                  </a:lnTo>
                  <a:lnTo>
                    <a:pt x="1507" y="84"/>
                  </a:lnTo>
                  <a:lnTo>
                    <a:pt x="1525" y="84"/>
                  </a:lnTo>
                  <a:lnTo>
                    <a:pt x="1561" y="90"/>
                  </a:lnTo>
                  <a:lnTo>
                    <a:pt x="1602" y="96"/>
                  </a:lnTo>
                  <a:lnTo>
                    <a:pt x="1644" y="102"/>
                  </a:lnTo>
                  <a:lnTo>
                    <a:pt x="1692" y="102"/>
                  </a:lnTo>
                  <a:lnTo>
                    <a:pt x="1794" y="102"/>
                  </a:lnTo>
                  <a:lnTo>
                    <a:pt x="1895" y="102"/>
                  </a:lnTo>
                  <a:lnTo>
                    <a:pt x="1938" y="102"/>
                  </a:lnTo>
                  <a:lnTo>
                    <a:pt x="1971" y="96"/>
                  </a:lnTo>
                  <a:lnTo>
                    <a:pt x="2019" y="77"/>
                  </a:lnTo>
                  <a:lnTo>
                    <a:pt x="2063" y="57"/>
                  </a:lnTo>
                  <a:lnTo>
                    <a:pt x="2111" y="38"/>
                  </a:lnTo>
                  <a:lnTo>
                    <a:pt x="2145" y="18"/>
                  </a:lnTo>
                  <a:lnTo>
                    <a:pt x="2172" y="9"/>
                  </a:lnTo>
                  <a:lnTo>
                    <a:pt x="2202" y="0"/>
                  </a:lnTo>
                  <a:lnTo>
                    <a:pt x="2235" y="3"/>
                  </a:lnTo>
                  <a:lnTo>
                    <a:pt x="2250" y="24"/>
                  </a:lnTo>
                  <a:lnTo>
                    <a:pt x="2262" y="51"/>
                  </a:lnTo>
                  <a:lnTo>
                    <a:pt x="2290" y="72"/>
                  </a:lnTo>
                  <a:lnTo>
                    <a:pt x="2296" y="78"/>
                  </a:lnTo>
                  <a:lnTo>
                    <a:pt x="2308" y="84"/>
                  </a:lnTo>
                  <a:lnTo>
                    <a:pt x="2326" y="90"/>
                  </a:lnTo>
                  <a:lnTo>
                    <a:pt x="2350" y="102"/>
                  </a:lnTo>
                  <a:lnTo>
                    <a:pt x="2380" y="108"/>
                  </a:lnTo>
                  <a:lnTo>
                    <a:pt x="2416" y="114"/>
                  </a:lnTo>
                  <a:lnTo>
                    <a:pt x="2446" y="108"/>
                  </a:lnTo>
                  <a:lnTo>
                    <a:pt x="2481" y="108"/>
                  </a:lnTo>
                  <a:lnTo>
                    <a:pt x="2511" y="102"/>
                  </a:lnTo>
                  <a:lnTo>
                    <a:pt x="2541" y="96"/>
                  </a:lnTo>
                  <a:lnTo>
                    <a:pt x="2559" y="96"/>
                  </a:lnTo>
                  <a:lnTo>
                    <a:pt x="2595" y="84"/>
                  </a:lnTo>
                  <a:lnTo>
                    <a:pt x="2619" y="72"/>
                  </a:lnTo>
                  <a:lnTo>
                    <a:pt x="2643" y="54"/>
                  </a:lnTo>
                  <a:lnTo>
                    <a:pt x="2661" y="42"/>
                  </a:lnTo>
                  <a:lnTo>
                    <a:pt x="2673" y="24"/>
                  </a:lnTo>
                  <a:lnTo>
                    <a:pt x="2697" y="18"/>
                  </a:lnTo>
                  <a:lnTo>
                    <a:pt x="2715" y="24"/>
                  </a:lnTo>
                  <a:lnTo>
                    <a:pt x="2715" y="48"/>
                  </a:lnTo>
                  <a:lnTo>
                    <a:pt x="2709" y="78"/>
                  </a:lnTo>
                  <a:lnTo>
                    <a:pt x="2709" y="108"/>
                  </a:lnTo>
                  <a:lnTo>
                    <a:pt x="2727" y="114"/>
                  </a:lnTo>
                  <a:lnTo>
                    <a:pt x="2744" y="120"/>
                  </a:lnTo>
                  <a:lnTo>
                    <a:pt x="2768" y="126"/>
                  </a:lnTo>
                  <a:lnTo>
                    <a:pt x="2792" y="132"/>
                  </a:lnTo>
                  <a:lnTo>
                    <a:pt x="2816" y="132"/>
                  </a:lnTo>
                  <a:lnTo>
                    <a:pt x="2846" y="132"/>
                  </a:lnTo>
                  <a:lnTo>
                    <a:pt x="2870" y="132"/>
                  </a:lnTo>
                  <a:lnTo>
                    <a:pt x="2906" y="132"/>
                  </a:lnTo>
                  <a:lnTo>
                    <a:pt x="2972" y="126"/>
                  </a:lnTo>
                  <a:lnTo>
                    <a:pt x="3049" y="114"/>
                  </a:lnTo>
                  <a:lnTo>
                    <a:pt x="3127" y="102"/>
                  </a:lnTo>
                  <a:lnTo>
                    <a:pt x="3205" y="90"/>
                  </a:lnTo>
                  <a:lnTo>
                    <a:pt x="3336" y="78"/>
                  </a:lnTo>
                  <a:lnTo>
                    <a:pt x="3426" y="72"/>
                  </a:lnTo>
                  <a:lnTo>
                    <a:pt x="3456" y="66"/>
                  </a:lnTo>
                  <a:lnTo>
                    <a:pt x="3462" y="66"/>
                  </a:lnTo>
                  <a:lnTo>
                    <a:pt x="3474" y="60"/>
                  </a:lnTo>
                  <a:lnTo>
                    <a:pt x="3486" y="48"/>
                  </a:lnTo>
                  <a:lnTo>
                    <a:pt x="3498" y="48"/>
                  </a:lnTo>
                  <a:lnTo>
                    <a:pt x="3510" y="42"/>
                  </a:lnTo>
                  <a:lnTo>
                    <a:pt x="3522" y="42"/>
                  </a:lnTo>
                  <a:lnTo>
                    <a:pt x="3534" y="36"/>
                  </a:lnTo>
                  <a:lnTo>
                    <a:pt x="3546" y="36"/>
                  </a:lnTo>
                  <a:lnTo>
                    <a:pt x="3564" y="36"/>
                  </a:lnTo>
                  <a:lnTo>
                    <a:pt x="3582" y="42"/>
                  </a:lnTo>
                  <a:lnTo>
                    <a:pt x="3600" y="42"/>
                  </a:lnTo>
                  <a:lnTo>
                    <a:pt x="3617" y="54"/>
                  </a:lnTo>
                  <a:lnTo>
                    <a:pt x="3635" y="60"/>
                  </a:lnTo>
                  <a:lnTo>
                    <a:pt x="3647" y="66"/>
                  </a:lnTo>
                  <a:lnTo>
                    <a:pt x="3659" y="72"/>
                  </a:lnTo>
                  <a:lnTo>
                    <a:pt x="3689" y="78"/>
                  </a:lnTo>
                  <a:lnTo>
                    <a:pt x="3731" y="90"/>
                  </a:lnTo>
                  <a:lnTo>
                    <a:pt x="3767" y="96"/>
                  </a:lnTo>
                  <a:lnTo>
                    <a:pt x="3815" y="102"/>
                  </a:lnTo>
                  <a:lnTo>
                    <a:pt x="3863" y="102"/>
                  </a:lnTo>
                  <a:lnTo>
                    <a:pt x="3916" y="102"/>
                  </a:lnTo>
                  <a:lnTo>
                    <a:pt x="3970" y="102"/>
                  </a:lnTo>
                  <a:lnTo>
                    <a:pt x="4024" y="102"/>
                  </a:lnTo>
                  <a:lnTo>
                    <a:pt x="4078" y="102"/>
                  </a:lnTo>
                  <a:lnTo>
                    <a:pt x="4132" y="96"/>
                  </a:lnTo>
                  <a:lnTo>
                    <a:pt x="4186" y="90"/>
                  </a:lnTo>
                  <a:lnTo>
                    <a:pt x="4239" y="78"/>
                  </a:lnTo>
                  <a:lnTo>
                    <a:pt x="4287" y="72"/>
                  </a:lnTo>
                  <a:lnTo>
                    <a:pt x="4341" y="54"/>
                  </a:lnTo>
                  <a:lnTo>
                    <a:pt x="4383" y="42"/>
                  </a:lnTo>
                  <a:lnTo>
                    <a:pt x="4419" y="30"/>
                  </a:lnTo>
                  <a:lnTo>
                    <a:pt x="4449" y="18"/>
                  </a:lnTo>
                  <a:lnTo>
                    <a:pt x="4478" y="12"/>
                  </a:lnTo>
                  <a:lnTo>
                    <a:pt x="4502" y="6"/>
                  </a:lnTo>
                  <a:lnTo>
                    <a:pt x="4526" y="0"/>
                  </a:lnTo>
                  <a:lnTo>
                    <a:pt x="4544" y="0"/>
                  </a:lnTo>
                  <a:lnTo>
                    <a:pt x="4562" y="0"/>
                  </a:lnTo>
                  <a:lnTo>
                    <a:pt x="4574" y="6"/>
                  </a:lnTo>
                  <a:lnTo>
                    <a:pt x="4586" y="12"/>
                  </a:lnTo>
                  <a:lnTo>
                    <a:pt x="4598" y="18"/>
                  </a:lnTo>
                  <a:lnTo>
                    <a:pt x="4604" y="24"/>
                  </a:lnTo>
                  <a:lnTo>
                    <a:pt x="4610" y="30"/>
                  </a:lnTo>
                  <a:lnTo>
                    <a:pt x="4616" y="36"/>
                  </a:lnTo>
                  <a:lnTo>
                    <a:pt x="4622" y="48"/>
                  </a:lnTo>
                  <a:lnTo>
                    <a:pt x="4628" y="60"/>
                  </a:lnTo>
                  <a:lnTo>
                    <a:pt x="4634" y="66"/>
                  </a:lnTo>
                  <a:lnTo>
                    <a:pt x="4640" y="78"/>
                  </a:lnTo>
                  <a:lnTo>
                    <a:pt x="4652" y="84"/>
                  </a:lnTo>
                  <a:lnTo>
                    <a:pt x="4670" y="90"/>
                  </a:lnTo>
                  <a:lnTo>
                    <a:pt x="4682" y="96"/>
                  </a:lnTo>
                  <a:lnTo>
                    <a:pt x="4706" y="102"/>
                  </a:lnTo>
                  <a:lnTo>
                    <a:pt x="4724" y="108"/>
                  </a:lnTo>
                  <a:lnTo>
                    <a:pt x="4748" y="114"/>
                  </a:lnTo>
                  <a:lnTo>
                    <a:pt x="4771" y="114"/>
                  </a:lnTo>
                  <a:lnTo>
                    <a:pt x="4801" y="114"/>
                  </a:lnTo>
                  <a:lnTo>
                    <a:pt x="4831" y="108"/>
                  </a:lnTo>
                  <a:lnTo>
                    <a:pt x="4861" y="102"/>
                  </a:lnTo>
                  <a:lnTo>
                    <a:pt x="4891" y="96"/>
                  </a:lnTo>
                  <a:lnTo>
                    <a:pt x="4927" y="84"/>
                  </a:lnTo>
                  <a:lnTo>
                    <a:pt x="4957" y="66"/>
                  </a:lnTo>
                  <a:lnTo>
                    <a:pt x="4993" y="48"/>
                  </a:lnTo>
                  <a:lnTo>
                    <a:pt x="5017" y="36"/>
                  </a:lnTo>
                  <a:lnTo>
                    <a:pt x="5029" y="30"/>
                  </a:lnTo>
                  <a:lnTo>
                    <a:pt x="5061" y="24"/>
                  </a:lnTo>
                  <a:lnTo>
                    <a:pt x="5091" y="17"/>
                  </a:lnTo>
                  <a:lnTo>
                    <a:pt x="5118" y="14"/>
                  </a:lnTo>
                  <a:lnTo>
                    <a:pt x="5145" y="9"/>
                  </a:lnTo>
                  <a:lnTo>
                    <a:pt x="5175" y="9"/>
                  </a:lnTo>
                  <a:lnTo>
                    <a:pt x="5199" y="8"/>
                  </a:lnTo>
                  <a:lnTo>
                    <a:pt x="5219" y="9"/>
                  </a:lnTo>
                  <a:lnTo>
                    <a:pt x="5238" y="9"/>
                  </a:lnTo>
                  <a:lnTo>
                    <a:pt x="5258" y="11"/>
                  </a:lnTo>
                  <a:lnTo>
                    <a:pt x="5280" y="9"/>
                  </a:lnTo>
                  <a:lnTo>
                    <a:pt x="5304" y="11"/>
                  </a:lnTo>
                  <a:lnTo>
                    <a:pt x="5327" y="8"/>
                  </a:lnTo>
                  <a:lnTo>
                    <a:pt x="5351" y="8"/>
                  </a:lnTo>
                  <a:lnTo>
                    <a:pt x="5390" y="9"/>
                  </a:lnTo>
                  <a:lnTo>
                    <a:pt x="5435" y="24"/>
                  </a:lnTo>
                  <a:lnTo>
                    <a:pt x="5447" y="30"/>
                  </a:lnTo>
                  <a:lnTo>
                    <a:pt x="5453" y="36"/>
                  </a:lnTo>
                  <a:lnTo>
                    <a:pt x="5453" y="42"/>
                  </a:lnTo>
                  <a:lnTo>
                    <a:pt x="5459" y="48"/>
                  </a:lnTo>
                  <a:lnTo>
                    <a:pt x="5459" y="54"/>
                  </a:lnTo>
                  <a:lnTo>
                    <a:pt x="5459" y="60"/>
                  </a:lnTo>
                  <a:lnTo>
                    <a:pt x="5459" y="66"/>
                  </a:lnTo>
                  <a:lnTo>
                    <a:pt x="5465" y="66"/>
                  </a:lnTo>
                  <a:lnTo>
                    <a:pt x="5465" y="72"/>
                  </a:lnTo>
                  <a:lnTo>
                    <a:pt x="5477" y="72"/>
                  </a:lnTo>
                  <a:lnTo>
                    <a:pt x="5489" y="78"/>
                  </a:lnTo>
                  <a:lnTo>
                    <a:pt x="5501" y="84"/>
                  </a:lnTo>
                  <a:lnTo>
                    <a:pt x="5519" y="84"/>
                  </a:lnTo>
                  <a:lnTo>
                    <a:pt x="5555" y="90"/>
                  </a:lnTo>
                  <a:lnTo>
                    <a:pt x="5603" y="90"/>
                  </a:lnTo>
                  <a:lnTo>
                    <a:pt x="5656" y="90"/>
                  </a:lnTo>
                  <a:lnTo>
                    <a:pt x="5710" y="84"/>
                  </a:lnTo>
                  <a:lnTo>
                    <a:pt x="5740" y="78"/>
                  </a:lnTo>
                  <a:lnTo>
                    <a:pt x="5770" y="72"/>
                  </a:lnTo>
                  <a:lnTo>
                    <a:pt x="5770" y="90"/>
                  </a:lnTo>
                  <a:lnTo>
                    <a:pt x="5770" y="90"/>
                  </a:lnTo>
                  <a:lnTo>
                    <a:pt x="5740" y="96"/>
                  </a:lnTo>
                  <a:lnTo>
                    <a:pt x="5710" y="102"/>
                  </a:lnTo>
                  <a:lnTo>
                    <a:pt x="5656" y="108"/>
                  </a:lnTo>
                  <a:lnTo>
                    <a:pt x="5603" y="108"/>
                  </a:lnTo>
                  <a:lnTo>
                    <a:pt x="5555" y="108"/>
                  </a:lnTo>
                  <a:lnTo>
                    <a:pt x="5519" y="102"/>
                  </a:lnTo>
                  <a:lnTo>
                    <a:pt x="5501" y="102"/>
                  </a:lnTo>
                  <a:lnTo>
                    <a:pt x="5489" y="96"/>
                  </a:lnTo>
                  <a:lnTo>
                    <a:pt x="5477" y="90"/>
                  </a:lnTo>
                  <a:lnTo>
                    <a:pt x="5465" y="90"/>
                  </a:lnTo>
                  <a:lnTo>
                    <a:pt x="5465" y="84"/>
                  </a:lnTo>
                  <a:lnTo>
                    <a:pt x="5459" y="84"/>
                  </a:lnTo>
                  <a:lnTo>
                    <a:pt x="5459" y="78"/>
                  </a:lnTo>
                  <a:lnTo>
                    <a:pt x="5459" y="72"/>
                  </a:lnTo>
                  <a:lnTo>
                    <a:pt x="5459" y="66"/>
                  </a:lnTo>
                  <a:lnTo>
                    <a:pt x="5453" y="60"/>
                  </a:lnTo>
                  <a:lnTo>
                    <a:pt x="5453" y="54"/>
                  </a:lnTo>
                  <a:lnTo>
                    <a:pt x="5447" y="48"/>
                  </a:lnTo>
                  <a:lnTo>
                    <a:pt x="5435" y="42"/>
                  </a:lnTo>
                  <a:lnTo>
                    <a:pt x="5429" y="36"/>
                  </a:lnTo>
                  <a:lnTo>
                    <a:pt x="5423" y="36"/>
                  </a:lnTo>
                  <a:lnTo>
                    <a:pt x="5405" y="30"/>
                  </a:lnTo>
                  <a:lnTo>
                    <a:pt x="5393" y="30"/>
                  </a:lnTo>
                  <a:lnTo>
                    <a:pt x="5370" y="23"/>
                  </a:lnTo>
                  <a:lnTo>
                    <a:pt x="5346" y="24"/>
                  </a:lnTo>
                  <a:lnTo>
                    <a:pt x="5325" y="27"/>
                  </a:lnTo>
                  <a:lnTo>
                    <a:pt x="5298" y="29"/>
                  </a:lnTo>
                  <a:lnTo>
                    <a:pt x="5270" y="29"/>
                  </a:lnTo>
                  <a:lnTo>
                    <a:pt x="5247" y="26"/>
                  </a:lnTo>
                  <a:lnTo>
                    <a:pt x="5219" y="24"/>
                  </a:lnTo>
                  <a:lnTo>
                    <a:pt x="5199" y="21"/>
                  </a:lnTo>
                  <a:lnTo>
                    <a:pt x="5174" y="24"/>
                  </a:lnTo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accent2">
                    <a:gamma/>
                    <a:tint val="96863"/>
                    <a:invGamma/>
                  </a:schemeClr>
                </a:gs>
                <a:gs pos="100000">
                  <a:schemeClr val="accent2"/>
                </a:gs>
              </a:gsLst>
              <a:lin ang="0" scaled="1"/>
            </a:gradFill>
            <a:ln>
              <a:noFill/>
            </a:ln>
            <a:extLst/>
          </p:spPr>
          <p:txBody>
            <a:bodyPr/>
            <a:lstStyle/>
            <a:p>
              <a:pPr>
                <a:defRPr/>
              </a:pPr>
              <a:endParaRPr lang="ru-RU" b="1">
                <a:solidFill>
                  <a:srgbClr val="FFFFFF"/>
                </a:solidFill>
                <a:latin typeface="Times New Roman" pitchFamily="18" charset="0"/>
              </a:endParaRPr>
            </a:p>
          </p:txBody>
        </p:sp>
      </p:grpSp>
      <p:sp>
        <p:nvSpPr>
          <p:cNvPr id="441368" name="Rectangle 24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7813"/>
            <a:ext cx="8229600" cy="11398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ctr" anchorCtr="1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заголовка</a:t>
            </a:r>
          </a:p>
        </p:txBody>
      </p:sp>
      <p:sp>
        <p:nvSpPr>
          <p:cNvPr id="441369" name="Rectangle 2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307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</a:p>
        </p:txBody>
      </p:sp>
      <p:sp>
        <p:nvSpPr>
          <p:cNvPr id="441370" name="Rectangle 2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41371" name="Rectangle 2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r">
              <a:defRPr sz="1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ahoma" panose="020B0604030504040204" pitchFamily="34" charset="0"/>
              </a:defRPr>
            </a:lvl1pPr>
          </a:lstStyle>
          <a:p>
            <a:fld id="{F459D8BD-C0DD-4161-8E08-78F11535E2D5}" type="slidenum">
              <a:rPr lang="ru-RU" altLang="en-US"/>
              <a:pPr/>
              <a:t>‹#›</a:t>
            </a:fld>
            <a:endParaRPr lang="ru-RU" altLang="en-US"/>
          </a:p>
        </p:txBody>
      </p:sp>
      <p:sp>
        <p:nvSpPr>
          <p:cNvPr id="441372" name="Rectangle 28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8400"/>
            <a:ext cx="2133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380" tIns="45693" rIns="91380" bIns="45693" numCol="1" anchor="t" anchorCtr="0" compatLnSpc="1">
            <a:prstTxWarp prst="textNoShape">
              <a:avLst/>
            </a:prstTxWarp>
          </a:bodyPr>
          <a:lstStyle>
            <a:lvl1pPr algn="l">
              <a:defRPr sz="1000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5174" r:id="rId1"/>
    <p:sldLayoutId id="2147485175" r:id="rId2"/>
    <p:sldLayoutId id="2147485176" r:id="rId3"/>
    <p:sldLayoutId id="2147485177" r:id="rId4"/>
    <p:sldLayoutId id="2147485178" r:id="rId5"/>
    <p:sldLayoutId id="2147485179" r:id="rId6"/>
    <p:sldLayoutId id="2147485180" r:id="rId7"/>
    <p:sldLayoutId id="2147485181" r:id="rId8"/>
    <p:sldLayoutId id="2147485182" r:id="rId9"/>
    <p:sldLayoutId id="2147485183" r:id="rId10"/>
    <p:sldLayoutId id="2147485184" r:id="rId11"/>
    <p:sldLayoutId id="2147485185" r:id="rId12"/>
    <p:sldLayoutId id="2147485126" r:id="rId13"/>
  </p:sldLayoutIdLst>
  <p:transition/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80000"/>
        <a:buFont typeface="Wingdings" panose="05000000000000000000" pitchFamily="2" charset="2"/>
        <a:buChar char="l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anose="05000000000000000000" pitchFamily="2" charset="2"/>
        <a:buChar char="l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anose="05000000000000000000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80000"/>
        <a:buFont typeface="Wingdings" pitchFamily="2" charset="2"/>
        <a:buChar char="l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7" Type="http://schemas.openxmlformats.org/officeDocument/2006/relationships/image" Target="../media/image19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jpeg"/><Relationship Id="rId4" Type="http://schemas.openxmlformats.org/officeDocument/2006/relationships/image" Target="../media/image22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jpeg"/><Relationship Id="rId4" Type="http://schemas.openxmlformats.org/officeDocument/2006/relationships/image" Target="../media/image30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34.jpeg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34.jpe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5" Type="http://schemas.openxmlformats.org/officeDocument/2006/relationships/image" Target="../media/image41.png"/><Relationship Id="rId4" Type="http://schemas.openxmlformats.org/officeDocument/2006/relationships/image" Target="../media/image4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jpeg"/><Relationship Id="rId4" Type="http://schemas.openxmlformats.org/officeDocument/2006/relationships/image" Target="../media/image45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8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61.png"/><Relationship Id="rId18" Type="http://schemas.openxmlformats.org/officeDocument/2006/relationships/image" Target="../media/image66.png"/><Relationship Id="rId3" Type="http://schemas.openxmlformats.org/officeDocument/2006/relationships/image" Target="../media/image53.png"/><Relationship Id="rId7" Type="http://schemas.openxmlformats.org/officeDocument/2006/relationships/image" Target="../media/image55.png"/><Relationship Id="rId12" Type="http://schemas.openxmlformats.org/officeDocument/2006/relationships/image" Target="../media/image60.jpeg"/><Relationship Id="rId17" Type="http://schemas.openxmlformats.org/officeDocument/2006/relationships/image" Target="../media/image65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64.png"/><Relationship Id="rId1" Type="http://schemas.openxmlformats.org/officeDocument/2006/relationships/vmlDrawing" Target="../drawings/vmlDrawing1.vml"/><Relationship Id="rId6" Type="http://schemas.openxmlformats.org/officeDocument/2006/relationships/image" Target="../media/image54.png"/><Relationship Id="rId11" Type="http://schemas.openxmlformats.org/officeDocument/2006/relationships/image" Target="../media/image59.png"/><Relationship Id="rId5" Type="http://schemas.openxmlformats.org/officeDocument/2006/relationships/image" Target="../media/image52.png"/><Relationship Id="rId15" Type="http://schemas.openxmlformats.org/officeDocument/2006/relationships/image" Target="../media/image63.wmf"/><Relationship Id="rId10" Type="http://schemas.openxmlformats.org/officeDocument/2006/relationships/image" Target="../media/image58.png"/><Relationship Id="rId4" Type="http://schemas.openxmlformats.org/officeDocument/2006/relationships/oleObject" Target="../embeddings/oleObject1.bin"/><Relationship Id="rId9" Type="http://schemas.openxmlformats.org/officeDocument/2006/relationships/image" Target="../media/image57.png"/><Relationship Id="rId14" Type="http://schemas.openxmlformats.org/officeDocument/2006/relationships/image" Target="../media/image62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jpeg"/><Relationship Id="rId2" Type="http://schemas.openxmlformats.org/officeDocument/2006/relationships/hyperlink" Target="http://litn-andrei.narod.ru/images/p19_himia1.jpg" TargetMode="External"/><Relationship Id="rId1" Type="http://schemas.openxmlformats.org/officeDocument/2006/relationships/slideLayout" Target="../slideLayouts/slideLayout30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w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hyperlink" Target="http://dic.academic.ru/pictures/city_of_russia/moskva4.jpg" TargetMode="External"/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72.wmf"/><Relationship Id="rId4" Type="http://schemas.openxmlformats.org/officeDocument/2006/relationships/image" Target="../media/image71.wmf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eg"/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jpeg"/><Relationship Id="rId4" Type="http://schemas.openxmlformats.org/officeDocument/2006/relationships/image" Target="../media/image77.jpe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eg"/><Relationship Id="rId2" Type="http://schemas.openxmlformats.org/officeDocument/2006/relationships/image" Target="../media/image80.jpe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eg"/><Relationship Id="rId2" Type="http://schemas.openxmlformats.org/officeDocument/2006/relationships/image" Target="../media/image82.jpe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eg"/><Relationship Id="rId2" Type="http://schemas.openxmlformats.org/officeDocument/2006/relationships/image" Target="../media/image84.jpe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9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47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oleObject" Target="../embeddings/oleObject3.bin"/><Relationship Id="rId7" Type="http://schemas.openxmlformats.org/officeDocument/2006/relationships/oleObject" Target="../embeddings/oleObject5.bin"/><Relationship Id="rId2" Type="http://schemas.openxmlformats.org/officeDocument/2006/relationships/slideLayout" Target="../slideLayouts/slideLayout65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91.wmf"/><Relationship Id="rId5" Type="http://schemas.openxmlformats.org/officeDocument/2006/relationships/oleObject" Target="../embeddings/oleObject4.bin"/><Relationship Id="rId4" Type="http://schemas.openxmlformats.org/officeDocument/2006/relationships/image" Target="../media/image90.wmf"/><Relationship Id="rId9" Type="http://schemas.openxmlformats.org/officeDocument/2006/relationships/image" Target="../media/image63.wmf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w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Layout" Target="../slideLayouts/slideLayout83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slideLayout" Target="../slideLayouts/slideLayout78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63.wmf"/><Relationship Id="rId5" Type="http://schemas.openxmlformats.org/officeDocument/2006/relationships/image" Target="../media/image52.png"/><Relationship Id="rId4" Type="http://schemas.openxmlformats.org/officeDocument/2006/relationships/oleObject" Target="../embeddings/oleObject7.bin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30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7.jpeg"/><Relationship Id="rId13" Type="http://schemas.openxmlformats.org/officeDocument/2006/relationships/image" Target="../media/image52.png"/><Relationship Id="rId3" Type="http://schemas.openxmlformats.org/officeDocument/2006/relationships/image" Target="../media/image92.jpeg"/><Relationship Id="rId7" Type="http://schemas.openxmlformats.org/officeDocument/2006/relationships/image" Target="../media/image96.jpeg"/><Relationship Id="rId12" Type="http://schemas.openxmlformats.org/officeDocument/2006/relationships/oleObject" Target="../embeddings/oleObject8.bin"/><Relationship Id="rId2" Type="http://schemas.openxmlformats.org/officeDocument/2006/relationships/slideLayout" Target="../slideLayouts/slideLayout78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95.png"/><Relationship Id="rId11" Type="http://schemas.openxmlformats.org/officeDocument/2006/relationships/image" Target="../media/image99.jpeg"/><Relationship Id="rId5" Type="http://schemas.openxmlformats.org/officeDocument/2006/relationships/image" Target="../media/image94.jpeg"/><Relationship Id="rId10" Type="http://schemas.openxmlformats.org/officeDocument/2006/relationships/image" Target="file:///D:\Documents%20and%20Settings\swan\&#1052;&#1086;&#1080;%20&#1076;&#1086;&#1082;&#1091;&#1084;&#1077;&#1085;&#1090;&#1099;\Britain's%20Nuclear%20Weapons%20-%20From%20MAUD%20to%20Hurricane.files\HurrA200c10.jpg" TargetMode="External"/><Relationship Id="rId4" Type="http://schemas.openxmlformats.org/officeDocument/2006/relationships/image" Target="../media/image93.png"/><Relationship Id="rId9" Type="http://schemas.openxmlformats.org/officeDocument/2006/relationships/image" Target="../media/image98.jpeg"/><Relationship Id="rId14" Type="http://schemas.openxmlformats.org/officeDocument/2006/relationships/image" Target="../media/image63.wm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slideLayout" Target="../slideLayouts/slideLayout78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63.wmf"/><Relationship Id="rId5" Type="http://schemas.openxmlformats.org/officeDocument/2006/relationships/image" Target="../media/image52.png"/><Relationship Id="rId4" Type="http://schemas.openxmlformats.org/officeDocument/2006/relationships/oleObject" Target="../embeddings/oleObject9.bin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Layout" Target="../slideLayouts/slideLayout91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Layout" Target="../slideLayouts/slideLayout104.xml"/><Relationship Id="rId1" Type="http://schemas.openxmlformats.org/officeDocument/2006/relationships/vmlDrawing" Target="../drawings/vmlDrawing9.vml"/><Relationship Id="rId6" Type="http://schemas.openxmlformats.org/officeDocument/2006/relationships/oleObject" Target="../embeddings/oleObject12.bin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Layout" Target="../slideLayouts/slideLayout120.xml"/><Relationship Id="rId1" Type="http://schemas.openxmlformats.org/officeDocument/2006/relationships/vmlDrawing" Target="../drawings/vmlDrawing10.vml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jpeg"/><Relationship Id="rId3" Type="http://schemas.openxmlformats.org/officeDocument/2006/relationships/image" Target="../media/image100.jpeg"/><Relationship Id="rId7" Type="http://schemas.openxmlformats.org/officeDocument/2006/relationships/image" Target="../media/image104.jpeg"/><Relationship Id="rId2" Type="http://schemas.openxmlformats.org/officeDocument/2006/relationships/slideLayout" Target="../slideLayouts/slideLayout110.xml"/><Relationship Id="rId1" Type="http://schemas.openxmlformats.org/officeDocument/2006/relationships/vmlDrawing" Target="../drawings/vmlDrawing11.vml"/><Relationship Id="rId6" Type="http://schemas.openxmlformats.org/officeDocument/2006/relationships/image" Target="../media/image103.png"/><Relationship Id="rId11" Type="http://schemas.openxmlformats.org/officeDocument/2006/relationships/image" Target="../media/image63.wmf"/><Relationship Id="rId5" Type="http://schemas.openxmlformats.org/officeDocument/2006/relationships/image" Target="../media/image102.png"/><Relationship Id="rId10" Type="http://schemas.openxmlformats.org/officeDocument/2006/relationships/image" Target="../media/image52.png"/><Relationship Id="rId4" Type="http://schemas.openxmlformats.org/officeDocument/2006/relationships/image" Target="../media/image101.png"/><Relationship Id="rId9" Type="http://schemas.openxmlformats.org/officeDocument/2006/relationships/oleObject" Target="../embeddings/oleObject14.bin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Layout" Target="../slideLayouts/slideLayout128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Layout" Target="../slideLayouts/slideLayout128.xml"/><Relationship Id="rId1" Type="http://schemas.openxmlformats.org/officeDocument/2006/relationships/vmlDrawing" Target="../drawings/vmlDrawing13.vml"/><Relationship Id="rId5" Type="http://schemas.openxmlformats.org/officeDocument/2006/relationships/image" Target="../media/image63.wmf"/><Relationship Id="rId4" Type="http://schemas.openxmlformats.org/officeDocument/2006/relationships/image" Target="../media/image52.pn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30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jpeg"/><Relationship Id="rId3" Type="http://schemas.openxmlformats.org/officeDocument/2006/relationships/image" Target="../media/image107.png"/><Relationship Id="rId7" Type="http://schemas.openxmlformats.org/officeDocument/2006/relationships/image" Target="../media/image111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0.jpeg"/><Relationship Id="rId5" Type="http://schemas.openxmlformats.org/officeDocument/2006/relationships/image" Target="../media/image109.jpeg"/><Relationship Id="rId10" Type="http://schemas.openxmlformats.org/officeDocument/2006/relationships/image" Target="../media/image114.jpeg"/><Relationship Id="rId4" Type="http://schemas.openxmlformats.org/officeDocument/2006/relationships/image" Target="../media/image108.jpeg"/><Relationship Id="rId9" Type="http://schemas.openxmlformats.org/officeDocument/2006/relationships/image" Target="../media/image113.jpe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8.png"/><Relationship Id="rId5" Type="http://schemas.openxmlformats.org/officeDocument/2006/relationships/image" Target="../media/image117.jpeg"/><Relationship Id="rId4" Type="http://schemas.openxmlformats.org/officeDocument/2006/relationships/image" Target="../media/image116.jpe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png"/><Relationship Id="rId3" Type="http://schemas.openxmlformats.org/officeDocument/2006/relationships/image" Target="../media/image119.png"/><Relationship Id="rId7" Type="http://schemas.openxmlformats.org/officeDocument/2006/relationships/image" Target="../media/image12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21.jpeg"/><Relationship Id="rId5" Type="http://schemas.openxmlformats.org/officeDocument/2006/relationships/image" Target="../media/image120.jpeg"/><Relationship Id="rId4" Type="http://schemas.openxmlformats.org/officeDocument/2006/relationships/image" Target="../media/image116.jpe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7.jpeg"/><Relationship Id="rId5" Type="http://schemas.openxmlformats.org/officeDocument/2006/relationships/image" Target="../media/image126.jpeg"/><Relationship Id="rId4" Type="http://schemas.openxmlformats.org/officeDocument/2006/relationships/image" Target="../media/image125.jpe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9.jpe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33.jpeg"/><Relationship Id="rId4" Type="http://schemas.openxmlformats.org/officeDocument/2006/relationships/image" Target="../media/image132.jpeg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30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TextBox 4"/>
          <p:cNvSpPr txBox="1">
            <a:spLocks noChangeArrowheads="1"/>
          </p:cNvSpPr>
          <p:nvPr/>
        </p:nvSpPr>
        <p:spPr bwMode="auto">
          <a:xfrm>
            <a:off x="2843213" y="260350"/>
            <a:ext cx="61214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400">
                <a:solidFill>
                  <a:schemeClr val="bg1"/>
                </a:solidFill>
                <a:latin typeface="Trebuchet MS" panose="020B0603020202020204" pitchFamily="34" charset="0"/>
              </a:rPr>
              <a:t>ДЕПАРТАМЕНТ ПО ДЕЛАМ ГРАЖДАНСКОЙ ОБОРОНЫ, ЧРЕЗВЫЧАЙНЫМ </a:t>
            </a:r>
          </a:p>
          <a:p>
            <a:pPr eaLnBrk="1" hangingPunct="1"/>
            <a:r>
              <a:rPr lang="ru-RU" altLang="en-US" sz="1400">
                <a:solidFill>
                  <a:schemeClr val="bg1"/>
                </a:solidFill>
                <a:latin typeface="Trebuchet MS" panose="020B0603020202020204" pitchFamily="34" charset="0"/>
              </a:rPr>
              <a:t>СИТУАЦИЯМ  И  ПОЖАРНОЙ  БЕЗОПАСНОСТИ  ГОРОДА  МОСКВЫ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>
            <a:off x="2843213" y="908050"/>
            <a:ext cx="60499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524" name="TextBox 7"/>
          <p:cNvSpPr txBox="1">
            <a:spLocks noChangeArrowheads="1"/>
          </p:cNvSpPr>
          <p:nvPr/>
        </p:nvSpPr>
        <p:spPr bwMode="auto">
          <a:xfrm>
            <a:off x="2771775" y="981075"/>
            <a:ext cx="6264275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400">
                <a:solidFill>
                  <a:schemeClr val="bg1"/>
                </a:solidFill>
                <a:latin typeface="Trebuchet MS" panose="020B0603020202020204" pitchFamily="34" charset="0"/>
              </a:rPr>
              <a:t>ГОСУДАРСТВЕННОЕ КАЗЕННОЕ УЧРЕЖДЕНИЕ ДОПОЛНИТЕЛЬНОГО ПРОФЕССИОНАЛЬНОГО ОБРАЗОВАНИЯ «УЧЕБНО-МЕТОДИЧЕСКИЙ</a:t>
            </a:r>
          </a:p>
          <a:p>
            <a:pPr eaLnBrk="1" hangingPunct="1"/>
            <a:r>
              <a:rPr lang="ru-RU" altLang="en-US" sz="1400">
                <a:solidFill>
                  <a:schemeClr val="bg1"/>
                </a:solidFill>
                <a:latin typeface="Trebuchet MS" panose="020B0603020202020204" pitchFamily="34" charset="0"/>
              </a:rPr>
              <a:t>ЦЕНТР ПО ГРАЖДАНСКОЙ ОБОРОНЕ  И ЧРЕЗВЫЧАЙНЫМ СИТУАЦИЯМ ГОРОДА МОСКВЫ»</a:t>
            </a:r>
          </a:p>
        </p:txBody>
      </p:sp>
      <p:pic>
        <p:nvPicPr>
          <p:cNvPr id="107525" name="Picture 4" descr="http://www.avazun.ru/images/2010/3/16/11/43/PhJfVCmvGc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9700" y="2205038"/>
            <a:ext cx="1368425" cy="885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Заголовок 1"/>
          <p:cNvSpPr txBox="1">
            <a:spLocks/>
          </p:cNvSpPr>
          <p:nvPr/>
        </p:nvSpPr>
        <p:spPr>
          <a:xfrm>
            <a:off x="2843933" y="3356992"/>
            <a:ext cx="6120680" cy="3139321"/>
          </a:xfrm>
          <a:prstGeom prst="rect">
            <a:avLst/>
          </a:prstGeom>
        </p:spPr>
        <p:txBody>
          <a:bodyPr lIns="45720" tIns="0" rIns="45720" bIns="0" anchor="b">
            <a:spAutoFit/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fontAlgn="auto">
              <a:spcAft>
                <a:spcPts val="0"/>
              </a:spcAft>
              <a:defRPr/>
            </a:pPr>
            <a:r>
              <a:rPr lang="ru-RU" sz="2800" b="1" i="1" dirty="0">
                <a:ln w="11430"/>
                <a:solidFill>
                  <a:srgbClr val="FFC000"/>
                </a:solidFill>
                <a:latin typeface="Times New Roman" pitchFamily="18" charset="0"/>
                <a:ea typeface="+mj-ea"/>
                <a:cs typeface="Times New Roman" pitchFamily="18" charset="0"/>
              </a:rPr>
              <a:t>ТЕМА 1</a:t>
            </a:r>
          </a:p>
          <a:p>
            <a:pPr fontAlgn="auto">
              <a:spcAft>
                <a:spcPts val="0"/>
              </a:spcAft>
              <a:defRPr/>
            </a:pPr>
            <a:r>
              <a:rPr lang="ru-RU" sz="2800" b="1" dirty="0">
                <a:ln w="11430"/>
                <a:solidFill>
                  <a:srgbClr val="FFC000"/>
                </a:solidFill>
                <a:latin typeface="Times New Roman" pitchFamily="18" charset="0"/>
                <a:ea typeface="+mj-ea"/>
                <a:cs typeface="Times New Roman" pitchFamily="18" charset="0"/>
              </a:rPr>
              <a:t/>
            </a:r>
            <a:br>
              <a:rPr lang="ru-RU" sz="2800" b="1" dirty="0">
                <a:ln w="11430"/>
                <a:solidFill>
                  <a:srgbClr val="FFC000"/>
                </a:solidFill>
                <a:latin typeface="Times New Roman" pitchFamily="18" charset="0"/>
                <a:ea typeface="+mj-ea"/>
                <a:cs typeface="Times New Roman" pitchFamily="18" charset="0"/>
              </a:rPr>
            </a:br>
            <a:r>
              <a:rPr lang="ru-RU" sz="2400" b="1" i="1" dirty="0">
                <a:ln w="11430"/>
                <a:solidFill>
                  <a:srgbClr val="FFC000"/>
                </a:solidFill>
                <a:latin typeface="Times New Roman" pitchFamily="18" charset="0"/>
                <a:ea typeface="+mj-ea"/>
                <a:cs typeface="Times New Roman" pitchFamily="18" charset="0"/>
              </a:rPr>
              <a:t>ПОРАЖАЮЩИЕ ФАКТОРЫ ИСТОЧНИКОВ ЧС, ХАРАКТЕРНЫЕ ДЛЯ МОСКВЫ, А ТАКЖЕ ОРУЖИЯ МАССОВОГО ПОРАЖЕНИЯ И ДРУГИХ ВИДОВ ОРУЖИЯ</a:t>
            </a:r>
            <a:endParaRPr lang="ru-RU" sz="2400" b="1" i="1" dirty="0">
              <a:solidFill>
                <a:srgbClr val="FFC000"/>
              </a:solidFill>
              <a:latin typeface="Arial" charset="0"/>
            </a:endParaRPr>
          </a:p>
          <a:p>
            <a:pPr fontAlgn="auto">
              <a:spcAft>
                <a:spcPts val="0"/>
              </a:spcAft>
              <a:defRPr/>
            </a:pPr>
            <a:endParaRPr lang="ru-RU" sz="28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ea typeface="+mj-ea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Text Box 3"/>
          <p:cNvSpPr txBox="1">
            <a:spLocks noChangeArrowheads="1"/>
          </p:cNvSpPr>
          <p:nvPr/>
        </p:nvSpPr>
        <p:spPr bwMode="auto">
          <a:xfrm>
            <a:off x="522288" y="142875"/>
            <a:ext cx="8102600" cy="33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22330" tIns="13400" rIns="22330" bIns="13400"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Наиболее </a:t>
            </a:r>
            <a:r>
              <a:rPr lang="ru-RU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крупные чрезвычайные ситуации в последние годы</a:t>
            </a:r>
            <a:endParaRPr lang="ru-RU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6739" name="Group 719"/>
          <p:cNvGrpSpPr>
            <a:grpSpLocks/>
          </p:cNvGrpSpPr>
          <p:nvPr/>
        </p:nvGrpSpPr>
        <p:grpSpPr bwMode="auto">
          <a:xfrm>
            <a:off x="8555038" y="42863"/>
            <a:ext cx="530225" cy="741362"/>
            <a:chOff x="2214" y="916"/>
            <a:chExt cx="1297" cy="1740"/>
          </a:xfrm>
        </p:grpSpPr>
        <p:sp>
          <p:nvSpPr>
            <p:cNvPr id="43" name="Freeform 720"/>
            <p:cNvSpPr>
              <a:spLocks/>
            </p:cNvSpPr>
            <p:nvPr/>
          </p:nvSpPr>
          <p:spPr bwMode="auto">
            <a:xfrm>
              <a:off x="3041" y="1784"/>
              <a:ext cx="66" cy="138"/>
            </a:xfrm>
            <a:custGeom>
              <a:avLst/>
              <a:gdLst>
                <a:gd name="T0" fmla="*/ 14 w 339"/>
                <a:gd name="T1" fmla="*/ 26 h 681"/>
                <a:gd name="T2" fmla="*/ 13 w 339"/>
                <a:gd name="T3" fmla="*/ 23 h 681"/>
                <a:gd name="T4" fmla="*/ 13 w 339"/>
                <a:gd name="T5" fmla="*/ 18 h 681"/>
                <a:gd name="T6" fmla="*/ 12 w 339"/>
                <a:gd name="T7" fmla="*/ 14 h 681"/>
                <a:gd name="T8" fmla="*/ 11 w 339"/>
                <a:gd name="T9" fmla="*/ 12 h 681"/>
                <a:gd name="T10" fmla="*/ 10 w 339"/>
                <a:gd name="T11" fmla="*/ 9 h 681"/>
                <a:gd name="T12" fmla="*/ 9 w 339"/>
                <a:gd name="T13" fmla="*/ 7 h 681"/>
                <a:gd name="T14" fmla="*/ 8 w 339"/>
                <a:gd name="T15" fmla="*/ 5 h 681"/>
                <a:gd name="T16" fmla="*/ 7 w 339"/>
                <a:gd name="T17" fmla="*/ 3 h 681"/>
                <a:gd name="T18" fmla="*/ 7 w 339"/>
                <a:gd name="T19" fmla="*/ 2 h 681"/>
                <a:gd name="T20" fmla="*/ 6 w 339"/>
                <a:gd name="T21" fmla="*/ 2 h 681"/>
                <a:gd name="T22" fmla="*/ 5 w 339"/>
                <a:gd name="T23" fmla="*/ 1 h 681"/>
                <a:gd name="T24" fmla="*/ 5 w 339"/>
                <a:gd name="T25" fmla="*/ 1 h 681"/>
                <a:gd name="T26" fmla="*/ 4 w 339"/>
                <a:gd name="T27" fmla="*/ 0 h 681"/>
                <a:gd name="T28" fmla="*/ 3 w 339"/>
                <a:gd name="T29" fmla="*/ 0 h 681"/>
                <a:gd name="T30" fmla="*/ 2 w 339"/>
                <a:gd name="T31" fmla="*/ 0 h 681"/>
                <a:gd name="T32" fmla="*/ 1 w 339"/>
                <a:gd name="T33" fmla="*/ 0 h 681"/>
                <a:gd name="T34" fmla="*/ 0 w 339"/>
                <a:gd name="T35" fmla="*/ 0 h 681"/>
                <a:gd name="T36" fmla="*/ 1 w 339"/>
                <a:gd name="T37" fmla="*/ 2 h 681"/>
                <a:gd name="T38" fmla="*/ 2 w 339"/>
                <a:gd name="T39" fmla="*/ 5 h 681"/>
                <a:gd name="T40" fmla="*/ 3 w 339"/>
                <a:gd name="T41" fmla="*/ 7 h 681"/>
                <a:gd name="T42" fmla="*/ 4 w 339"/>
                <a:gd name="T43" fmla="*/ 10 h 681"/>
                <a:gd name="T44" fmla="*/ 4 w 339"/>
                <a:gd name="T45" fmla="*/ 12 h 681"/>
                <a:gd name="T46" fmla="*/ 5 w 339"/>
                <a:gd name="T47" fmla="*/ 15 h 681"/>
                <a:gd name="T48" fmla="*/ 5 w 339"/>
                <a:gd name="T49" fmla="*/ 17 h 681"/>
                <a:gd name="T50" fmla="*/ 5 w 339"/>
                <a:gd name="T51" fmla="*/ 19 h 681"/>
                <a:gd name="T52" fmla="*/ 6 w 339"/>
                <a:gd name="T53" fmla="*/ 21 h 681"/>
                <a:gd name="T54" fmla="*/ 6 w 339"/>
                <a:gd name="T55" fmla="*/ 22 h 681"/>
                <a:gd name="T56" fmla="*/ 7 w 339"/>
                <a:gd name="T57" fmla="*/ 24 h 681"/>
                <a:gd name="T58" fmla="*/ 8 w 339"/>
                <a:gd name="T59" fmla="*/ 25 h 681"/>
                <a:gd name="T60" fmla="*/ 9 w 339"/>
                <a:gd name="T61" fmla="*/ 25 h 681"/>
                <a:gd name="T62" fmla="*/ 10 w 339"/>
                <a:gd name="T63" fmla="*/ 26 h 681"/>
                <a:gd name="T64" fmla="*/ 11 w 339"/>
                <a:gd name="T65" fmla="*/ 27 h 681"/>
                <a:gd name="T66" fmla="*/ 13 w 339"/>
                <a:gd name="T67" fmla="*/ 27 h 6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39"/>
                <a:gd name="T103" fmla="*/ 0 h 681"/>
                <a:gd name="T104" fmla="*/ 339 w 339"/>
                <a:gd name="T105" fmla="*/ 681 h 6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39" h="681">
                  <a:moveTo>
                    <a:pt x="339" y="681"/>
                  </a:moveTo>
                  <a:lnTo>
                    <a:pt x="337" y="657"/>
                  </a:lnTo>
                  <a:lnTo>
                    <a:pt x="335" y="620"/>
                  </a:lnTo>
                  <a:lnTo>
                    <a:pt x="331" y="573"/>
                  </a:lnTo>
                  <a:lnTo>
                    <a:pt x="323" y="518"/>
                  </a:lnTo>
                  <a:lnTo>
                    <a:pt x="314" y="457"/>
                  </a:lnTo>
                  <a:lnTo>
                    <a:pt x="302" y="392"/>
                  </a:lnTo>
                  <a:lnTo>
                    <a:pt x="294" y="358"/>
                  </a:lnTo>
                  <a:lnTo>
                    <a:pt x="286" y="325"/>
                  </a:lnTo>
                  <a:lnTo>
                    <a:pt x="277" y="291"/>
                  </a:lnTo>
                  <a:lnTo>
                    <a:pt x="267" y="259"/>
                  </a:lnTo>
                  <a:lnTo>
                    <a:pt x="258" y="227"/>
                  </a:lnTo>
                  <a:lnTo>
                    <a:pt x="246" y="196"/>
                  </a:lnTo>
                  <a:lnTo>
                    <a:pt x="234" y="167"/>
                  </a:lnTo>
                  <a:lnTo>
                    <a:pt x="222" y="139"/>
                  </a:lnTo>
                  <a:lnTo>
                    <a:pt x="208" y="113"/>
                  </a:lnTo>
                  <a:lnTo>
                    <a:pt x="194" y="90"/>
                  </a:lnTo>
                  <a:lnTo>
                    <a:pt x="186" y="78"/>
                  </a:lnTo>
                  <a:lnTo>
                    <a:pt x="179" y="68"/>
                  </a:lnTo>
                  <a:lnTo>
                    <a:pt x="170" y="57"/>
                  </a:lnTo>
                  <a:lnTo>
                    <a:pt x="162" y="48"/>
                  </a:lnTo>
                  <a:lnTo>
                    <a:pt x="154" y="40"/>
                  </a:lnTo>
                  <a:lnTo>
                    <a:pt x="145" y="32"/>
                  </a:lnTo>
                  <a:lnTo>
                    <a:pt x="137" y="25"/>
                  </a:lnTo>
                  <a:lnTo>
                    <a:pt x="128" y="19"/>
                  </a:lnTo>
                  <a:lnTo>
                    <a:pt x="118" y="14"/>
                  </a:lnTo>
                  <a:lnTo>
                    <a:pt x="108" y="9"/>
                  </a:lnTo>
                  <a:lnTo>
                    <a:pt x="99" y="5"/>
                  </a:lnTo>
                  <a:lnTo>
                    <a:pt x="89" y="2"/>
                  </a:lnTo>
                  <a:lnTo>
                    <a:pt x="79" y="1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7" y="1"/>
                  </a:lnTo>
                  <a:lnTo>
                    <a:pt x="36" y="4"/>
                  </a:lnTo>
                  <a:lnTo>
                    <a:pt x="24" y="7"/>
                  </a:lnTo>
                  <a:lnTo>
                    <a:pt x="12" y="12"/>
                  </a:lnTo>
                  <a:lnTo>
                    <a:pt x="0" y="17"/>
                  </a:lnTo>
                  <a:lnTo>
                    <a:pt x="16" y="51"/>
                  </a:lnTo>
                  <a:lnTo>
                    <a:pt x="30" y="83"/>
                  </a:lnTo>
                  <a:lnTo>
                    <a:pt x="44" y="115"/>
                  </a:lnTo>
                  <a:lnTo>
                    <a:pt x="57" y="148"/>
                  </a:lnTo>
                  <a:lnTo>
                    <a:pt x="67" y="180"/>
                  </a:lnTo>
                  <a:lnTo>
                    <a:pt x="79" y="212"/>
                  </a:lnTo>
                  <a:lnTo>
                    <a:pt x="89" y="243"/>
                  </a:lnTo>
                  <a:lnTo>
                    <a:pt x="98" y="274"/>
                  </a:lnTo>
                  <a:lnTo>
                    <a:pt x="106" y="306"/>
                  </a:lnTo>
                  <a:lnTo>
                    <a:pt x="114" y="337"/>
                  </a:lnTo>
                  <a:lnTo>
                    <a:pt x="119" y="367"/>
                  </a:lnTo>
                  <a:lnTo>
                    <a:pt x="125" y="397"/>
                  </a:lnTo>
                  <a:lnTo>
                    <a:pt x="129" y="426"/>
                  </a:lnTo>
                  <a:lnTo>
                    <a:pt x="132" y="456"/>
                  </a:lnTo>
                  <a:lnTo>
                    <a:pt x="134" y="485"/>
                  </a:lnTo>
                  <a:lnTo>
                    <a:pt x="135" y="513"/>
                  </a:lnTo>
                  <a:lnTo>
                    <a:pt x="143" y="530"/>
                  </a:lnTo>
                  <a:lnTo>
                    <a:pt x="151" y="547"/>
                  </a:lnTo>
                  <a:lnTo>
                    <a:pt x="158" y="563"/>
                  </a:lnTo>
                  <a:lnTo>
                    <a:pt x="168" y="578"/>
                  </a:lnTo>
                  <a:lnTo>
                    <a:pt x="178" y="592"/>
                  </a:lnTo>
                  <a:lnTo>
                    <a:pt x="188" y="605"/>
                  </a:lnTo>
                  <a:lnTo>
                    <a:pt x="200" y="617"/>
                  </a:lnTo>
                  <a:lnTo>
                    <a:pt x="212" y="627"/>
                  </a:lnTo>
                  <a:lnTo>
                    <a:pt x="225" y="637"/>
                  </a:lnTo>
                  <a:lnTo>
                    <a:pt x="239" y="647"/>
                  </a:lnTo>
                  <a:lnTo>
                    <a:pt x="253" y="654"/>
                  </a:lnTo>
                  <a:lnTo>
                    <a:pt x="268" y="662"/>
                  </a:lnTo>
                  <a:lnTo>
                    <a:pt x="285" y="668"/>
                  </a:lnTo>
                  <a:lnTo>
                    <a:pt x="302" y="674"/>
                  </a:lnTo>
                  <a:lnTo>
                    <a:pt x="319" y="678"/>
                  </a:lnTo>
                  <a:lnTo>
                    <a:pt x="339" y="6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4" name="Freeform 721"/>
            <p:cNvSpPr>
              <a:spLocks noEditPoints="1"/>
            </p:cNvSpPr>
            <p:nvPr/>
          </p:nvSpPr>
          <p:spPr bwMode="auto">
            <a:xfrm>
              <a:off x="3037" y="1784"/>
              <a:ext cx="74" cy="138"/>
            </a:xfrm>
            <a:custGeom>
              <a:avLst/>
              <a:gdLst>
                <a:gd name="T0" fmla="*/ 14 w 361"/>
                <a:gd name="T1" fmla="*/ 28 h 705"/>
                <a:gd name="T2" fmla="*/ 13 w 361"/>
                <a:gd name="T3" fmla="*/ 28 h 705"/>
                <a:gd name="T4" fmla="*/ 14 w 361"/>
                <a:gd name="T5" fmla="*/ 27 h 705"/>
                <a:gd name="T6" fmla="*/ 13 w 361"/>
                <a:gd name="T7" fmla="*/ 26 h 705"/>
                <a:gd name="T8" fmla="*/ 14 w 361"/>
                <a:gd name="T9" fmla="*/ 25 h 705"/>
                <a:gd name="T10" fmla="*/ 14 w 361"/>
                <a:gd name="T11" fmla="*/ 27 h 705"/>
                <a:gd name="T12" fmla="*/ 13 w 361"/>
                <a:gd name="T13" fmla="*/ 22 h 705"/>
                <a:gd name="T14" fmla="*/ 12 w 361"/>
                <a:gd name="T15" fmla="*/ 15 h 705"/>
                <a:gd name="T16" fmla="*/ 12 w 361"/>
                <a:gd name="T17" fmla="*/ 13 h 705"/>
                <a:gd name="T18" fmla="*/ 14 w 361"/>
                <a:gd name="T19" fmla="*/ 20 h 705"/>
                <a:gd name="T20" fmla="*/ 13 w 361"/>
                <a:gd name="T21" fmla="*/ 25 h 705"/>
                <a:gd name="T22" fmla="*/ 9 w 361"/>
                <a:gd name="T23" fmla="*/ 7 h 705"/>
                <a:gd name="T24" fmla="*/ 11 w 361"/>
                <a:gd name="T25" fmla="*/ 8 h 705"/>
                <a:gd name="T26" fmla="*/ 8 w 361"/>
                <a:gd name="T27" fmla="*/ 6 h 705"/>
                <a:gd name="T28" fmla="*/ 7 w 361"/>
                <a:gd name="T29" fmla="*/ 3 h 705"/>
                <a:gd name="T30" fmla="*/ 5 w 361"/>
                <a:gd name="T31" fmla="*/ 2 h 705"/>
                <a:gd name="T32" fmla="*/ 7 w 361"/>
                <a:gd name="T33" fmla="*/ 2 h 705"/>
                <a:gd name="T34" fmla="*/ 9 w 361"/>
                <a:gd name="T35" fmla="*/ 4 h 705"/>
                <a:gd name="T36" fmla="*/ 5 w 361"/>
                <a:gd name="T37" fmla="*/ 2 h 705"/>
                <a:gd name="T38" fmla="*/ 3 w 361"/>
                <a:gd name="T39" fmla="*/ 1 h 705"/>
                <a:gd name="T40" fmla="*/ 1 w 361"/>
                <a:gd name="T41" fmla="*/ 0 h 705"/>
                <a:gd name="T42" fmla="*/ 4 w 361"/>
                <a:gd name="T43" fmla="*/ 0 h 705"/>
                <a:gd name="T44" fmla="*/ 6 w 361"/>
                <a:gd name="T45" fmla="*/ 1 h 705"/>
                <a:gd name="T46" fmla="*/ 1 w 361"/>
                <a:gd name="T47" fmla="*/ 2 h 705"/>
                <a:gd name="T48" fmla="*/ 2 w 361"/>
                <a:gd name="T49" fmla="*/ 1 h 705"/>
                <a:gd name="T50" fmla="*/ 0 w 361"/>
                <a:gd name="T51" fmla="*/ 1 h 705"/>
                <a:gd name="T52" fmla="*/ 1 w 361"/>
                <a:gd name="T53" fmla="*/ 1 h 705"/>
                <a:gd name="T54" fmla="*/ 1 w 361"/>
                <a:gd name="T55" fmla="*/ 1 h 705"/>
                <a:gd name="T56" fmla="*/ 1 w 361"/>
                <a:gd name="T57" fmla="*/ 2 h 705"/>
                <a:gd name="T58" fmla="*/ 0 w 361"/>
                <a:gd name="T59" fmla="*/ 2 h 705"/>
                <a:gd name="T60" fmla="*/ 2 w 361"/>
                <a:gd name="T61" fmla="*/ 2 h 705"/>
                <a:gd name="T62" fmla="*/ 2 w 361"/>
                <a:gd name="T63" fmla="*/ 4 h 705"/>
                <a:gd name="T64" fmla="*/ 1 w 361"/>
                <a:gd name="T65" fmla="*/ 3 h 705"/>
                <a:gd name="T66" fmla="*/ 3 w 361"/>
                <a:gd name="T67" fmla="*/ 5 h 705"/>
                <a:gd name="T68" fmla="*/ 4 w 361"/>
                <a:gd name="T69" fmla="*/ 9 h 705"/>
                <a:gd name="T70" fmla="*/ 4 w 361"/>
                <a:gd name="T71" fmla="*/ 12 h 705"/>
                <a:gd name="T72" fmla="*/ 3 w 361"/>
                <a:gd name="T73" fmla="*/ 8 h 705"/>
                <a:gd name="T74" fmla="*/ 1 w 361"/>
                <a:gd name="T75" fmla="*/ 4 h 705"/>
                <a:gd name="T76" fmla="*/ 4 w 361"/>
                <a:gd name="T77" fmla="*/ 12 h 705"/>
                <a:gd name="T78" fmla="*/ 5 w 361"/>
                <a:gd name="T79" fmla="*/ 12 h 705"/>
                <a:gd name="T80" fmla="*/ 4 w 361"/>
                <a:gd name="T81" fmla="*/ 13 h 705"/>
                <a:gd name="T82" fmla="*/ 4 w 361"/>
                <a:gd name="T83" fmla="*/ 12 h 705"/>
                <a:gd name="T84" fmla="*/ 5 w 361"/>
                <a:gd name="T85" fmla="*/ 13 h 705"/>
                <a:gd name="T86" fmla="*/ 5 w 361"/>
                <a:gd name="T87" fmla="*/ 14 h 705"/>
                <a:gd name="T88" fmla="*/ 5 w 361"/>
                <a:gd name="T89" fmla="*/ 13 h 705"/>
                <a:gd name="T90" fmla="*/ 6 w 361"/>
                <a:gd name="T91" fmla="*/ 17 h 705"/>
                <a:gd name="T92" fmla="*/ 6 w 361"/>
                <a:gd name="T93" fmla="*/ 20 h 705"/>
                <a:gd name="T94" fmla="*/ 5 w 361"/>
                <a:gd name="T95" fmla="*/ 19 h 705"/>
                <a:gd name="T96" fmla="*/ 5 w 361"/>
                <a:gd name="T97" fmla="*/ 16 h 705"/>
                <a:gd name="T98" fmla="*/ 5 w 361"/>
                <a:gd name="T99" fmla="*/ 21 h 705"/>
                <a:gd name="T100" fmla="*/ 5 w 361"/>
                <a:gd name="T101" fmla="*/ 21 h 705"/>
                <a:gd name="T102" fmla="*/ 7 w 361"/>
                <a:gd name="T103" fmla="*/ 23 h 705"/>
                <a:gd name="T104" fmla="*/ 9 w 361"/>
                <a:gd name="T105" fmla="*/ 25 h 705"/>
                <a:gd name="T106" fmla="*/ 8 w 361"/>
                <a:gd name="T107" fmla="*/ 25 h 705"/>
                <a:gd name="T108" fmla="*/ 6 w 361"/>
                <a:gd name="T109" fmla="*/ 23 h 705"/>
                <a:gd name="T110" fmla="*/ 9 w 361"/>
                <a:gd name="T111" fmla="*/ 25 h 705"/>
                <a:gd name="T112" fmla="*/ 11 w 361"/>
                <a:gd name="T113" fmla="*/ 27 h 705"/>
                <a:gd name="T114" fmla="*/ 14 w 361"/>
                <a:gd name="T115" fmla="*/ 27 h 705"/>
                <a:gd name="T116" fmla="*/ 12 w 361"/>
                <a:gd name="T117" fmla="*/ 28 h 705"/>
                <a:gd name="T118" fmla="*/ 9 w 361"/>
                <a:gd name="T119" fmla="*/ 26 h 705"/>
                <a:gd name="T120" fmla="*/ 14 w 361"/>
                <a:gd name="T121" fmla="*/ 28 h 705"/>
                <a:gd name="T122" fmla="*/ 14 w 361"/>
                <a:gd name="T123" fmla="*/ 28 h 7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1"/>
                <a:gd name="T187" fmla="*/ 0 h 705"/>
                <a:gd name="T188" fmla="*/ 361 w 361"/>
                <a:gd name="T189" fmla="*/ 705 h 7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1" h="705">
                  <a:moveTo>
                    <a:pt x="337" y="693"/>
                  </a:moveTo>
                  <a:lnTo>
                    <a:pt x="337" y="692"/>
                  </a:lnTo>
                  <a:lnTo>
                    <a:pt x="361" y="693"/>
                  </a:lnTo>
                  <a:lnTo>
                    <a:pt x="337" y="693"/>
                  </a:lnTo>
                  <a:close/>
                  <a:moveTo>
                    <a:pt x="337" y="692"/>
                  </a:moveTo>
                  <a:lnTo>
                    <a:pt x="337" y="680"/>
                  </a:lnTo>
                  <a:lnTo>
                    <a:pt x="337" y="664"/>
                  </a:lnTo>
                  <a:lnTo>
                    <a:pt x="360" y="663"/>
                  </a:lnTo>
                  <a:lnTo>
                    <a:pt x="361" y="680"/>
                  </a:lnTo>
                  <a:lnTo>
                    <a:pt x="361" y="693"/>
                  </a:lnTo>
                  <a:lnTo>
                    <a:pt x="337" y="692"/>
                  </a:lnTo>
                  <a:close/>
                  <a:moveTo>
                    <a:pt x="337" y="664"/>
                  </a:moveTo>
                  <a:lnTo>
                    <a:pt x="336" y="656"/>
                  </a:lnTo>
                  <a:lnTo>
                    <a:pt x="336" y="645"/>
                  </a:lnTo>
                  <a:lnTo>
                    <a:pt x="334" y="634"/>
                  </a:lnTo>
                  <a:lnTo>
                    <a:pt x="333" y="621"/>
                  </a:lnTo>
                  <a:lnTo>
                    <a:pt x="357" y="619"/>
                  </a:lnTo>
                  <a:lnTo>
                    <a:pt x="358" y="631"/>
                  </a:lnTo>
                  <a:lnTo>
                    <a:pt x="359" y="643"/>
                  </a:lnTo>
                  <a:lnTo>
                    <a:pt x="360" y="653"/>
                  </a:lnTo>
                  <a:lnTo>
                    <a:pt x="360" y="663"/>
                  </a:lnTo>
                  <a:lnTo>
                    <a:pt x="337" y="664"/>
                  </a:lnTo>
                  <a:close/>
                  <a:moveTo>
                    <a:pt x="333" y="621"/>
                  </a:moveTo>
                  <a:lnTo>
                    <a:pt x="330" y="586"/>
                  </a:lnTo>
                  <a:lnTo>
                    <a:pt x="325" y="549"/>
                  </a:lnTo>
                  <a:lnTo>
                    <a:pt x="319" y="507"/>
                  </a:lnTo>
                  <a:lnTo>
                    <a:pt x="312" y="462"/>
                  </a:lnTo>
                  <a:lnTo>
                    <a:pt x="303" y="417"/>
                  </a:lnTo>
                  <a:lnTo>
                    <a:pt x="292" y="369"/>
                  </a:lnTo>
                  <a:lnTo>
                    <a:pt x="280" y="322"/>
                  </a:lnTo>
                  <a:lnTo>
                    <a:pt x="266" y="274"/>
                  </a:lnTo>
                  <a:lnTo>
                    <a:pt x="290" y="267"/>
                  </a:lnTo>
                  <a:lnTo>
                    <a:pt x="304" y="314"/>
                  </a:lnTo>
                  <a:lnTo>
                    <a:pt x="316" y="363"/>
                  </a:lnTo>
                  <a:lnTo>
                    <a:pt x="327" y="410"/>
                  </a:lnTo>
                  <a:lnTo>
                    <a:pt x="336" y="458"/>
                  </a:lnTo>
                  <a:lnTo>
                    <a:pt x="343" y="502"/>
                  </a:lnTo>
                  <a:lnTo>
                    <a:pt x="350" y="545"/>
                  </a:lnTo>
                  <a:lnTo>
                    <a:pt x="354" y="584"/>
                  </a:lnTo>
                  <a:lnTo>
                    <a:pt x="357" y="619"/>
                  </a:lnTo>
                  <a:lnTo>
                    <a:pt x="333" y="621"/>
                  </a:lnTo>
                  <a:close/>
                  <a:moveTo>
                    <a:pt x="266" y="274"/>
                  </a:moveTo>
                  <a:lnTo>
                    <a:pt x="255" y="238"/>
                  </a:lnTo>
                  <a:lnTo>
                    <a:pt x="242" y="203"/>
                  </a:lnTo>
                  <a:lnTo>
                    <a:pt x="227" y="171"/>
                  </a:lnTo>
                  <a:lnTo>
                    <a:pt x="213" y="140"/>
                  </a:lnTo>
                  <a:lnTo>
                    <a:pt x="235" y="129"/>
                  </a:lnTo>
                  <a:lnTo>
                    <a:pt x="250" y="161"/>
                  </a:lnTo>
                  <a:lnTo>
                    <a:pt x="264" y="194"/>
                  </a:lnTo>
                  <a:lnTo>
                    <a:pt x="278" y="230"/>
                  </a:lnTo>
                  <a:lnTo>
                    <a:pt x="290" y="267"/>
                  </a:lnTo>
                  <a:lnTo>
                    <a:pt x="266" y="274"/>
                  </a:lnTo>
                  <a:close/>
                  <a:moveTo>
                    <a:pt x="213" y="140"/>
                  </a:moveTo>
                  <a:lnTo>
                    <a:pt x="205" y="124"/>
                  </a:lnTo>
                  <a:lnTo>
                    <a:pt x="196" y="110"/>
                  </a:lnTo>
                  <a:lnTo>
                    <a:pt x="186" y="96"/>
                  </a:lnTo>
                  <a:lnTo>
                    <a:pt x="178" y="84"/>
                  </a:lnTo>
                  <a:lnTo>
                    <a:pt x="168" y="72"/>
                  </a:lnTo>
                  <a:lnTo>
                    <a:pt x="157" y="62"/>
                  </a:lnTo>
                  <a:lnTo>
                    <a:pt x="148" y="53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63" y="33"/>
                  </a:lnTo>
                  <a:lnTo>
                    <a:pt x="173" y="44"/>
                  </a:lnTo>
                  <a:lnTo>
                    <a:pt x="185" y="55"/>
                  </a:lnTo>
                  <a:lnTo>
                    <a:pt x="196" y="68"/>
                  </a:lnTo>
                  <a:lnTo>
                    <a:pt x="206" y="82"/>
                  </a:lnTo>
                  <a:lnTo>
                    <a:pt x="216" y="96"/>
                  </a:lnTo>
                  <a:lnTo>
                    <a:pt x="225" y="112"/>
                  </a:lnTo>
                  <a:lnTo>
                    <a:pt x="235" y="129"/>
                  </a:lnTo>
                  <a:lnTo>
                    <a:pt x="213" y="140"/>
                  </a:lnTo>
                  <a:close/>
                  <a:moveTo>
                    <a:pt x="137" y="44"/>
                  </a:moveTo>
                  <a:lnTo>
                    <a:pt x="126" y="38"/>
                  </a:lnTo>
                  <a:lnTo>
                    <a:pt x="115" y="32"/>
                  </a:lnTo>
                  <a:lnTo>
                    <a:pt x="104" y="28"/>
                  </a:lnTo>
                  <a:lnTo>
                    <a:pt x="94" y="26"/>
                  </a:lnTo>
                  <a:lnTo>
                    <a:pt x="82" y="25"/>
                  </a:lnTo>
                  <a:lnTo>
                    <a:pt x="69" y="25"/>
                  </a:lnTo>
                  <a:lnTo>
                    <a:pt x="57" y="26"/>
                  </a:lnTo>
                  <a:lnTo>
                    <a:pt x="44" y="29"/>
                  </a:lnTo>
                  <a:lnTo>
                    <a:pt x="36" y="6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97" y="1"/>
                  </a:lnTo>
                  <a:lnTo>
                    <a:pt x="111" y="4"/>
                  </a:lnTo>
                  <a:lnTo>
                    <a:pt x="125" y="10"/>
                  </a:lnTo>
                  <a:lnTo>
                    <a:pt x="138" y="16"/>
                  </a:lnTo>
                  <a:lnTo>
                    <a:pt x="151" y="25"/>
                  </a:lnTo>
                  <a:lnTo>
                    <a:pt x="137" y="44"/>
                  </a:lnTo>
                  <a:close/>
                  <a:moveTo>
                    <a:pt x="44" y="29"/>
                  </a:moveTo>
                  <a:lnTo>
                    <a:pt x="30" y="35"/>
                  </a:lnTo>
                  <a:lnTo>
                    <a:pt x="17" y="40"/>
                  </a:lnTo>
                  <a:lnTo>
                    <a:pt x="6" y="18"/>
                  </a:lnTo>
                  <a:lnTo>
                    <a:pt x="22" y="12"/>
                  </a:lnTo>
                  <a:lnTo>
                    <a:pt x="36" y="6"/>
                  </a:lnTo>
                  <a:lnTo>
                    <a:pt x="44" y="29"/>
                  </a:lnTo>
                  <a:close/>
                  <a:moveTo>
                    <a:pt x="1" y="35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2"/>
                  </a:lnTo>
                  <a:lnTo>
                    <a:pt x="6" y="18"/>
                  </a:lnTo>
                  <a:lnTo>
                    <a:pt x="11" y="29"/>
                  </a:lnTo>
                  <a:lnTo>
                    <a:pt x="1" y="35"/>
                  </a:lnTo>
                  <a:close/>
                  <a:moveTo>
                    <a:pt x="22" y="25"/>
                  </a:moveTo>
                  <a:lnTo>
                    <a:pt x="22" y="25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22" y="25"/>
                  </a:moveTo>
                  <a:lnTo>
                    <a:pt x="28" y="36"/>
                  </a:lnTo>
                  <a:lnTo>
                    <a:pt x="32" y="45"/>
                  </a:lnTo>
                  <a:lnTo>
                    <a:pt x="36" y="54"/>
                  </a:lnTo>
                  <a:lnTo>
                    <a:pt x="40" y="62"/>
                  </a:lnTo>
                  <a:lnTo>
                    <a:pt x="17" y="71"/>
                  </a:lnTo>
                  <a:lnTo>
                    <a:pt x="13" y="60"/>
                  </a:lnTo>
                  <a:lnTo>
                    <a:pt x="8" y="51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40" y="62"/>
                  </a:moveTo>
                  <a:lnTo>
                    <a:pt x="44" y="71"/>
                  </a:lnTo>
                  <a:lnTo>
                    <a:pt x="48" y="81"/>
                  </a:lnTo>
                  <a:lnTo>
                    <a:pt x="53" y="90"/>
                  </a:lnTo>
                  <a:lnTo>
                    <a:pt x="56" y="98"/>
                  </a:lnTo>
                  <a:lnTo>
                    <a:pt x="33" y="108"/>
                  </a:lnTo>
                  <a:lnTo>
                    <a:pt x="29" y="97"/>
                  </a:lnTo>
                  <a:lnTo>
                    <a:pt x="24" y="89"/>
                  </a:lnTo>
                  <a:lnTo>
                    <a:pt x="21" y="80"/>
                  </a:lnTo>
                  <a:lnTo>
                    <a:pt x="17" y="71"/>
                  </a:lnTo>
                  <a:lnTo>
                    <a:pt x="40" y="62"/>
                  </a:lnTo>
                  <a:close/>
                  <a:moveTo>
                    <a:pt x="56" y="98"/>
                  </a:moveTo>
                  <a:lnTo>
                    <a:pt x="65" y="122"/>
                  </a:lnTo>
                  <a:lnTo>
                    <a:pt x="74" y="145"/>
                  </a:lnTo>
                  <a:lnTo>
                    <a:pt x="84" y="168"/>
                  </a:lnTo>
                  <a:lnTo>
                    <a:pt x="91" y="191"/>
                  </a:lnTo>
                  <a:lnTo>
                    <a:pt x="100" y="215"/>
                  </a:lnTo>
                  <a:lnTo>
                    <a:pt x="108" y="238"/>
                  </a:lnTo>
                  <a:lnTo>
                    <a:pt x="114" y="260"/>
                  </a:lnTo>
                  <a:lnTo>
                    <a:pt x="121" y="283"/>
                  </a:lnTo>
                  <a:lnTo>
                    <a:pt x="97" y="289"/>
                  </a:lnTo>
                  <a:lnTo>
                    <a:pt x="90" y="268"/>
                  </a:lnTo>
                  <a:lnTo>
                    <a:pt x="84" y="245"/>
                  </a:lnTo>
                  <a:lnTo>
                    <a:pt x="76" y="222"/>
                  </a:lnTo>
                  <a:lnTo>
                    <a:pt x="69" y="200"/>
                  </a:lnTo>
                  <a:lnTo>
                    <a:pt x="61" y="177"/>
                  </a:lnTo>
                  <a:lnTo>
                    <a:pt x="51" y="154"/>
                  </a:lnTo>
                  <a:lnTo>
                    <a:pt x="43" y="131"/>
                  </a:lnTo>
                  <a:lnTo>
                    <a:pt x="33" y="108"/>
                  </a:lnTo>
                  <a:lnTo>
                    <a:pt x="56" y="98"/>
                  </a:lnTo>
                  <a:close/>
                  <a:moveTo>
                    <a:pt x="121" y="283"/>
                  </a:moveTo>
                  <a:lnTo>
                    <a:pt x="121" y="285"/>
                  </a:lnTo>
                  <a:lnTo>
                    <a:pt x="98" y="292"/>
                  </a:lnTo>
                  <a:lnTo>
                    <a:pt x="97" y="289"/>
                  </a:lnTo>
                  <a:lnTo>
                    <a:pt x="121" y="283"/>
                  </a:lnTo>
                  <a:close/>
                  <a:moveTo>
                    <a:pt x="121" y="285"/>
                  </a:moveTo>
                  <a:lnTo>
                    <a:pt x="124" y="295"/>
                  </a:lnTo>
                  <a:lnTo>
                    <a:pt x="126" y="303"/>
                  </a:lnTo>
                  <a:lnTo>
                    <a:pt x="128" y="312"/>
                  </a:lnTo>
                  <a:lnTo>
                    <a:pt x="130" y="320"/>
                  </a:lnTo>
                  <a:lnTo>
                    <a:pt x="107" y="326"/>
                  </a:lnTo>
                  <a:lnTo>
                    <a:pt x="104" y="316"/>
                  </a:lnTo>
                  <a:lnTo>
                    <a:pt x="102" y="307"/>
                  </a:lnTo>
                  <a:lnTo>
                    <a:pt x="100" y="299"/>
                  </a:lnTo>
                  <a:lnTo>
                    <a:pt x="98" y="292"/>
                  </a:lnTo>
                  <a:lnTo>
                    <a:pt x="121" y="285"/>
                  </a:lnTo>
                  <a:close/>
                  <a:moveTo>
                    <a:pt x="130" y="320"/>
                  </a:moveTo>
                  <a:lnTo>
                    <a:pt x="132" y="327"/>
                  </a:lnTo>
                  <a:lnTo>
                    <a:pt x="134" y="336"/>
                  </a:lnTo>
                  <a:lnTo>
                    <a:pt x="136" y="346"/>
                  </a:lnTo>
                  <a:lnTo>
                    <a:pt x="138" y="355"/>
                  </a:lnTo>
                  <a:lnTo>
                    <a:pt x="114" y="360"/>
                  </a:lnTo>
                  <a:lnTo>
                    <a:pt x="113" y="352"/>
                  </a:lnTo>
                  <a:lnTo>
                    <a:pt x="111" y="345"/>
                  </a:lnTo>
                  <a:lnTo>
                    <a:pt x="109" y="336"/>
                  </a:lnTo>
                  <a:lnTo>
                    <a:pt x="107" y="326"/>
                  </a:lnTo>
                  <a:lnTo>
                    <a:pt x="130" y="320"/>
                  </a:lnTo>
                  <a:close/>
                  <a:moveTo>
                    <a:pt x="138" y="355"/>
                  </a:moveTo>
                  <a:lnTo>
                    <a:pt x="142" y="377"/>
                  </a:lnTo>
                  <a:lnTo>
                    <a:pt x="146" y="399"/>
                  </a:lnTo>
                  <a:lnTo>
                    <a:pt x="150" y="420"/>
                  </a:lnTo>
                  <a:lnTo>
                    <a:pt x="153" y="442"/>
                  </a:lnTo>
                  <a:lnTo>
                    <a:pt x="155" y="462"/>
                  </a:lnTo>
                  <a:lnTo>
                    <a:pt x="157" y="484"/>
                  </a:lnTo>
                  <a:lnTo>
                    <a:pt x="158" y="504"/>
                  </a:lnTo>
                  <a:lnTo>
                    <a:pt x="158" y="525"/>
                  </a:lnTo>
                  <a:lnTo>
                    <a:pt x="135" y="525"/>
                  </a:lnTo>
                  <a:lnTo>
                    <a:pt x="134" y="505"/>
                  </a:lnTo>
                  <a:lnTo>
                    <a:pt x="132" y="485"/>
                  </a:lnTo>
                  <a:lnTo>
                    <a:pt x="131" y="464"/>
                  </a:lnTo>
                  <a:lnTo>
                    <a:pt x="128" y="444"/>
                  </a:lnTo>
                  <a:lnTo>
                    <a:pt x="126" y="423"/>
                  </a:lnTo>
                  <a:lnTo>
                    <a:pt x="123" y="403"/>
                  </a:lnTo>
                  <a:lnTo>
                    <a:pt x="118" y="381"/>
                  </a:lnTo>
                  <a:lnTo>
                    <a:pt x="114" y="360"/>
                  </a:lnTo>
                  <a:lnTo>
                    <a:pt x="138" y="355"/>
                  </a:lnTo>
                  <a:close/>
                  <a:moveTo>
                    <a:pt x="136" y="529"/>
                  </a:moveTo>
                  <a:lnTo>
                    <a:pt x="135" y="527"/>
                  </a:lnTo>
                  <a:lnTo>
                    <a:pt x="135" y="525"/>
                  </a:lnTo>
                  <a:lnTo>
                    <a:pt x="146" y="525"/>
                  </a:lnTo>
                  <a:lnTo>
                    <a:pt x="136" y="529"/>
                  </a:lnTo>
                  <a:close/>
                  <a:moveTo>
                    <a:pt x="158" y="521"/>
                  </a:moveTo>
                  <a:lnTo>
                    <a:pt x="165" y="538"/>
                  </a:lnTo>
                  <a:lnTo>
                    <a:pt x="172" y="553"/>
                  </a:lnTo>
                  <a:lnTo>
                    <a:pt x="180" y="568"/>
                  </a:lnTo>
                  <a:lnTo>
                    <a:pt x="189" y="582"/>
                  </a:lnTo>
                  <a:lnTo>
                    <a:pt x="198" y="596"/>
                  </a:lnTo>
                  <a:lnTo>
                    <a:pt x="208" y="608"/>
                  </a:lnTo>
                  <a:lnTo>
                    <a:pt x="219" y="620"/>
                  </a:lnTo>
                  <a:lnTo>
                    <a:pt x="231" y="630"/>
                  </a:lnTo>
                  <a:lnTo>
                    <a:pt x="216" y="648"/>
                  </a:lnTo>
                  <a:lnTo>
                    <a:pt x="203" y="637"/>
                  </a:lnTo>
                  <a:lnTo>
                    <a:pt x="191" y="624"/>
                  </a:lnTo>
                  <a:lnTo>
                    <a:pt x="179" y="611"/>
                  </a:lnTo>
                  <a:lnTo>
                    <a:pt x="169" y="596"/>
                  </a:lnTo>
                  <a:lnTo>
                    <a:pt x="159" y="581"/>
                  </a:lnTo>
                  <a:lnTo>
                    <a:pt x="151" y="565"/>
                  </a:lnTo>
                  <a:lnTo>
                    <a:pt x="142" y="548"/>
                  </a:lnTo>
                  <a:lnTo>
                    <a:pt x="136" y="529"/>
                  </a:lnTo>
                  <a:lnTo>
                    <a:pt x="158" y="521"/>
                  </a:lnTo>
                  <a:close/>
                  <a:moveTo>
                    <a:pt x="231" y="630"/>
                  </a:moveTo>
                  <a:lnTo>
                    <a:pt x="243" y="639"/>
                  </a:lnTo>
                  <a:lnTo>
                    <a:pt x="257" y="648"/>
                  </a:lnTo>
                  <a:lnTo>
                    <a:pt x="270" y="656"/>
                  </a:lnTo>
                  <a:lnTo>
                    <a:pt x="285" y="663"/>
                  </a:lnTo>
                  <a:lnTo>
                    <a:pt x="300" y="669"/>
                  </a:lnTo>
                  <a:lnTo>
                    <a:pt x="316" y="674"/>
                  </a:lnTo>
                  <a:lnTo>
                    <a:pt x="333" y="678"/>
                  </a:lnTo>
                  <a:lnTo>
                    <a:pt x="351" y="681"/>
                  </a:lnTo>
                  <a:lnTo>
                    <a:pt x="347" y="705"/>
                  </a:lnTo>
                  <a:lnTo>
                    <a:pt x="328" y="702"/>
                  </a:lnTo>
                  <a:lnTo>
                    <a:pt x="310" y="698"/>
                  </a:lnTo>
                  <a:lnTo>
                    <a:pt x="291" y="691"/>
                  </a:lnTo>
                  <a:lnTo>
                    <a:pt x="275" y="685"/>
                  </a:lnTo>
                  <a:lnTo>
                    <a:pt x="259" y="677"/>
                  </a:lnTo>
                  <a:lnTo>
                    <a:pt x="244" y="669"/>
                  </a:lnTo>
                  <a:lnTo>
                    <a:pt x="229" y="659"/>
                  </a:lnTo>
                  <a:lnTo>
                    <a:pt x="216" y="648"/>
                  </a:lnTo>
                  <a:lnTo>
                    <a:pt x="231" y="630"/>
                  </a:lnTo>
                  <a:close/>
                  <a:moveTo>
                    <a:pt x="361" y="693"/>
                  </a:moveTo>
                  <a:lnTo>
                    <a:pt x="360" y="699"/>
                  </a:lnTo>
                  <a:lnTo>
                    <a:pt x="357" y="703"/>
                  </a:lnTo>
                  <a:lnTo>
                    <a:pt x="353" y="705"/>
                  </a:lnTo>
                  <a:lnTo>
                    <a:pt x="347" y="705"/>
                  </a:lnTo>
                  <a:lnTo>
                    <a:pt x="350" y="693"/>
                  </a:lnTo>
                  <a:lnTo>
                    <a:pt x="361" y="69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5" name="Freeform 722"/>
            <p:cNvSpPr>
              <a:spLocks/>
            </p:cNvSpPr>
            <p:nvPr/>
          </p:nvSpPr>
          <p:spPr bwMode="auto">
            <a:xfrm>
              <a:off x="3014" y="1784"/>
              <a:ext cx="54" cy="127"/>
            </a:xfrm>
            <a:custGeom>
              <a:avLst/>
              <a:gdLst>
                <a:gd name="T0" fmla="*/ 12 w 300"/>
                <a:gd name="T1" fmla="*/ 24 h 636"/>
                <a:gd name="T2" fmla="*/ 12 w 300"/>
                <a:gd name="T3" fmla="*/ 21 h 636"/>
                <a:gd name="T4" fmla="*/ 11 w 300"/>
                <a:gd name="T5" fmla="*/ 17 h 636"/>
                <a:gd name="T6" fmla="*/ 10 w 300"/>
                <a:gd name="T7" fmla="*/ 13 h 636"/>
                <a:gd name="T8" fmla="*/ 10 w 300"/>
                <a:gd name="T9" fmla="*/ 11 h 636"/>
                <a:gd name="T10" fmla="*/ 9 w 300"/>
                <a:gd name="T11" fmla="*/ 8 h 636"/>
                <a:gd name="T12" fmla="*/ 8 w 300"/>
                <a:gd name="T13" fmla="*/ 6 h 636"/>
                <a:gd name="T14" fmla="*/ 7 w 300"/>
                <a:gd name="T15" fmla="*/ 4 h 636"/>
                <a:gd name="T16" fmla="*/ 6 w 300"/>
                <a:gd name="T17" fmla="*/ 2 h 636"/>
                <a:gd name="T18" fmla="*/ 5 w 300"/>
                <a:gd name="T19" fmla="*/ 1 h 636"/>
                <a:gd name="T20" fmla="*/ 5 w 300"/>
                <a:gd name="T21" fmla="*/ 1 h 636"/>
                <a:gd name="T22" fmla="*/ 4 w 300"/>
                <a:gd name="T23" fmla="*/ 1 h 636"/>
                <a:gd name="T24" fmla="*/ 3 w 300"/>
                <a:gd name="T25" fmla="*/ 0 h 636"/>
                <a:gd name="T26" fmla="*/ 3 w 300"/>
                <a:gd name="T27" fmla="*/ 0 h 636"/>
                <a:gd name="T28" fmla="*/ 2 w 300"/>
                <a:gd name="T29" fmla="*/ 0 h 636"/>
                <a:gd name="T30" fmla="*/ 1 w 300"/>
                <a:gd name="T31" fmla="*/ 0 h 636"/>
                <a:gd name="T32" fmla="*/ 0 w 300"/>
                <a:gd name="T33" fmla="*/ 0 h 636"/>
                <a:gd name="T34" fmla="*/ 1 w 300"/>
                <a:gd name="T35" fmla="*/ 2 h 636"/>
                <a:gd name="T36" fmla="*/ 2 w 300"/>
                <a:gd name="T37" fmla="*/ 4 h 636"/>
                <a:gd name="T38" fmla="*/ 2 w 300"/>
                <a:gd name="T39" fmla="*/ 7 h 636"/>
                <a:gd name="T40" fmla="*/ 3 w 300"/>
                <a:gd name="T41" fmla="*/ 9 h 636"/>
                <a:gd name="T42" fmla="*/ 4 w 300"/>
                <a:gd name="T43" fmla="*/ 11 h 636"/>
                <a:gd name="T44" fmla="*/ 4 w 300"/>
                <a:gd name="T45" fmla="*/ 14 h 636"/>
                <a:gd name="T46" fmla="*/ 5 w 300"/>
                <a:gd name="T47" fmla="*/ 16 h 636"/>
                <a:gd name="T48" fmla="*/ 5 w 300"/>
                <a:gd name="T49" fmla="*/ 18 h 636"/>
                <a:gd name="T50" fmla="*/ 5 w 300"/>
                <a:gd name="T51" fmla="*/ 20 h 636"/>
                <a:gd name="T52" fmla="*/ 6 w 300"/>
                <a:gd name="T53" fmla="*/ 21 h 636"/>
                <a:gd name="T54" fmla="*/ 6 w 300"/>
                <a:gd name="T55" fmla="*/ 22 h 636"/>
                <a:gd name="T56" fmla="*/ 7 w 300"/>
                <a:gd name="T57" fmla="*/ 23 h 636"/>
                <a:gd name="T58" fmla="*/ 8 w 300"/>
                <a:gd name="T59" fmla="*/ 24 h 636"/>
                <a:gd name="T60" fmla="*/ 9 w 300"/>
                <a:gd name="T61" fmla="*/ 24 h 636"/>
                <a:gd name="T62" fmla="*/ 10 w 300"/>
                <a:gd name="T63" fmla="*/ 25 h 636"/>
                <a:gd name="T64" fmla="*/ 11 w 300"/>
                <a:gd name="T65" fmla="*/ 25 h 6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0"/>
                <a:gd name="T100" fmla="*/ 0 h 636"/>
                <a:gd name="T101" fmla="*/ 300 w 300"/>
                <a:gd name="T102" fmla="*/ 636 h 6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0" h="636">
                  <a:moveTo>
                    <a:pt x="300" y="636"/>
                  </a:moveTo>
                  <a:lnTo>
                    <a:pt x="299" y="612"/>
                  </a:lnTo>
                  <a:lnTo>
                    <a:pt x="297" y="578"/>
                  </a:lnTo>
                  <a:lnTo>
                    <a:pt x="292" y="534"/>
                  </a:lnTo>
                  <a:lnTo>
                    <a:pt x="286" y="482"/>
                  </a:lnTo>
                  <a:lnTo>
                    <a:pt x="277" y="426"/>
                  </a:lnTo>
                  <a:lnTo>
                    <a:pt x="266" y="365"/>
                  </a:lnTo>
                  <a:lnTo>
                    <a:pt x="260" y="334"/>
                  </a:lnTo>
                  <a:lnTo>
                    <a:pt x="252" y="303"/>
                  </a:lnTo>
                  <a:lnTo>
                    <a:pt x="245" y="272"/>
                  </a:lnTo>
                  <a:lnTo>
                    <a:pt x="236" y="240"/>
                  </a:lnTo>
                  <a:lnTo>
                    <a:pt x="226" y="211"/>
                  </a:lnTo>
                  <a:lnTo>
                    <a:pt x="217" y="182"/>
                  </a:lnTo>
                  <a:lnTo>
                    <a:pt x="206" y="155"/>
                  </a:lnTo>
                  <a:lnTo>
                    <a:pt x="195" y="129"/>
                  </a:lnTo>
                  <a:lnTo>
                    <a:pt x="183" y="104"/>
                  </a:lnTo>
                  <a:lnTo>
                    <a:pt x="170" y="83"/>
                  </a:lnTo>
                  <a:lnTo>
                    <a:pt x="156" y="62"/>
                  </a:lnTo>
                  <a:lnTo>
                    <a:pt x="142" y="45"/>
                  </a:lnTo>
                  <a:lnTo>
                    <a:pt x="135" y="36"/>
                  </a:lnTo>
                  <a:lnTo>
                    <a:pt x="127" y="30"/>
                  </a:lnTo>
                  <a:lnTo>
                    <a:pt x="119" y="23"/>
                  </a:lnTo>
                  <a:lnTo>
                    <a:pt x="112" y="17"/>
                  </a:lnTo>
                  <a:lnTo>
                    <a:pt x="103" y="13"/>
                  </a:lnTo>
                  <a:lnTo>
                    <a:pt x="95" y="8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69" y="1"/>
                  </a:lnTo>
                  <a:lnTo>
                    <a:pt x="59" y="0"/>
                  </a:lnTo>
                  <a:lnTo>
                    <a:pt x="50" y="1"/>
                  </a:lnTo>
                  <a:lnTo>
                    <a:pt x="41" y="2"/>
                  </a:lnTo>
                  <a:lnTo>
                    <a:pt x="31" y="4"/>
                  </a:lnTo>
                  <a:lnTo>
                    <a:pt x="20" y="7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14" y="47"/>
                  </a:lnTo>
                  <a:lnTo>
                    <a:pt x="27" y="78"/>
                  </a:lnTo>
                  <a:lnTo>
                    <a:pt x="38" y="109"/>
                  </a:lnTo>
                  <a:lnTo>
                    <a:pt x="49" y="139"/>
                  </a:lnTo>
                  <a:lnTo>
                    <a:pt x="60" y="169"/>
                  </a:lnTo>
                  <a:lnTo>
                    <a:pt x="70" y="198"/>
                  </a:lnTo>
                  <a:lnTo>
                    <a:pt x="78" y="229"/>
                  </a:lnTo>
                  <a:lnTo>
                    <a:pt x="87" y="258"/>
                  </a:lnTo>
                  <a:lnTo>
                    <a:pt x="95" y="287"/>
                  </a:lnTo>
                  <a:lnTo>
                    <a:pt x="101" y="316"/>
                  </a:lnTo>
                  <a:lnTo>
                    <a:pt x="106" y="344"/>
                  </a:lnTo>
                  <a:lnTo>
                    <a:pt x="112" y="372"/>
                  </a:lnTo>
                  <a:lnTo>
                    <a:pt x="115" y="400"/>
                  </a:lnTo>
                  <a:lnTo>
                    <a:pt x="118" y="427"/>
                  </a:lnTo>
                  <a:lnTo>
                    <a:pt x="120" y="454"/>
                  </a:lnTo>
                  <a:lnTo>
                    <a:pt x="122" y="481"/>
                  </a:lnTo>
                  <a:lnTo>
                    <a:pt x="128" y="497"/>
                  </a:lnTo>
                  <a:lnTo>
                    <a:pt x="135" y="513"/>
                  </a:lnTo>
                  <a:lnTo>
                    <a:pt x="142" y="528"/>
                  </a:lnTo>
                  <a:lnTo>
                    <a:pt x="150" y="542"/>
                  </a:lnTo>
                  <a:lnTo>
                    <a:pt x="158" y="554"/>
                  </a:lnTo>
                  <a:lnTo>
                    <a:pt x="168" y="566"/>
                  </a:lnTo>
                  <a:lnTo>
                    <a:pt x="178" y="577"/>
                  </a:lnTo>
                  <a:lnTo>
                    <a:pt x="189" y="587"/>
                  </a:lnTo>
                  <a:lnTo>
                    <a:pt x="199" y="596"/>
                  </a:lnTo>
                  <a:lnTo>
                    <a:pt x="212" y="604"/>
                  </a:lnTo>
                  <a:lnTo>
                    <a:pt x="225" y="612"/>
                  </a:lnTo>
                  <a:lnTo>
                    <a:pt x="238" y="618"/>
                  </a:lnTo>
                  <a:lnTo>
                    <a:pt x="252" y="624"/>
                  </a:lnTo>
                  <a:lnTo>
                    <a:pt x="267" y="629"/>
                  </a:lnTo>
                  <a:lnTo>
                    <a:pt x="284" y="632"/>
                  </a:lnTo>
                  <a:lnTo>
                    <a:pt x="300" y="6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6" name="Freeform 723"/>
            <p:cNvSpPr>
              <a:spLocks noEditPoints="1"/>
            </p:cNvSpPr>
            <p:nvPr/>
          </p:nvSpPr>
          <p:spPr bwMode="auto">
            <a:xfrm>
              <a:off x="3006" y="1780"/>
              <a:ext cx="66" cy="134"/>
            </a:xfrm>
            <a:custGeom>
              <a:avLst/>
              <a:gdLst>
                <a:gd name="T0" fmla="*/ 13 w 324"/>
                <a:gd name="T1" fmla="*/ 26 h 660"/>
                <a:gd name="T2" fmla="*/ 12 w 324"/>
                <a:gd name="T3" fmla="*/ 26 h 660"/>
                <a:gd name="T4" fmla="*/ 12 w 324"/>
                <a:gd name="T5" fmla="*/ 26 h 660"/>
                <a:gd name="T6" fmla="*/ 13 w 324"/>
                <a:gd name="T7" fmla="*/ 25 h 660"/>
                <a:gd name="T8" fmla="*/ 12 w 324"/>
                <a:gd name="T9" fmla="*/ 24 h 660"/>
                <a:gd name="T10" fmla="*/ 12 w 324"/>
                <a:gd name="T11" fmla="*/ 23 h 660"/>
                <a:gd name="T12" fmla="*/ 13 w 324"/>
                <a:gd name="T13" fmla="*/ 25 h 660"/>
                <a:gd name="T14" fmla="*/ 11 w 324"/>
                <a:gd name="T15" fmla="*/ 20 h 660"/>
                <a:gd name="T16" fmla="*/ 10 w 324"/>
                <a:gd name="T17" fmla="*/ 14 h 660"/>
                <a:gd name="T18" fmla="*/ 11 w 324"/>
                <a:gd name="T19" fmla="*/ 12 h 660"/>
                <a:gd name="T20" fmla="*/ 12 w 324"/>
                <a:gd name="T21" fmla="*/ 19 h 660"/>
                <a:gd name="T22" fmla="*/ 11 w 324"/>
                <a:gd name="T23" fmla="*/ 23 h 660"/>
                <a:gd name="T24" fmla="*/ 8 w 324"/>
                <a:gd name="T25" fmla="*/ 6 h 660"/>
                <a:gd name="T26" fmla="*/ 8 w 324"/>
                <a:gd name="T27" fmla="*/ 4 h 660"/>
                <a:gd name="T28" fmla="*/ 9 w 324"/>
                <a:gd name="T29" fmla="*/ 7 h 660"/>
                <a:gd name="T30" fmla="*/ 7 w 324"/>
                <a:gd name="T31" fmla="*/ 4 h 660"/>
                <a:gd name="T32" fmla="*/ 6 w 324"/>
                <a:gd name="T33" fmla="*/ 3 h 660"/>
                <a:gd name="T34" fmla="*/ 5 w 324"/>
                <a:gd name="T35" fmla="*/ 2 h 660"/>
                <a:gd name="T36" fmla="*/ 6 w 324"/>
                <a:gd name="T37" fmla="*/ 2 h 660"/>
                <a:gd name="T38" fmla="*/ 8 w 324"/>
                <a:gd name="T39" fmla="*/ 3 h 660"/>
                <a:gd name="T40" fmla="*/ 4 w 324"/>
                <a:gd name="T41" fmla="*/ 1 h 660"/>
                <a:gd name="T42" fmla="*/ 3 w 324"/>
                <a:gd name="T43" fmla="*/ 1 h 660"/>
                <a:gd name="T44" fmla="*/ 1 w 324"/>
                <a:gd name="T45" fmla="*/ 0 h 660"/>
                <a:gd name="T46" fmla="*/ 3 w 324"/>
                <a:gd name="T47" fmla="*/ 0 h 660"/>
                <a:gd name="T48" fmla="*/ 5 w 324"/>
                <a:gd name="T49" fmla="*/ 1 h 660"/>
                <a:gd name="T50" fmla="*/ 1 w 324"/>
                <a:gd name="T51" fmla="*/ 2 h 660"/>
                <a:gd name="T52" fmla="*/ 2 w 324"/>
                <a:gd name="T53" fmla="*/ 1 h 660"/>
                <a:gd name="T54" fmla="*/ 0 w 324"/>
                <a:gd name="T55" fmla="*/ 1 h 660"/>
                <a:gd name="T56" fmla="*/ 1 w 324"/>
                <a:gd name="T57" fmla="*/ 1 h 660"/>
                <a:gd name="T58" fmla="*/ 1 w 324"/>
                <a:gd name="T59" fmla="*/ 1 h 660"/>
                <a:gd name="T60" fmla="*/ 1 w 324"/>
                <a:gd name="T61" fmla="*/ 1 h 660"/>
                <a:gd name="T62" fmla="*/ 1 w 324"/>
                <a:gd name="T63" fmla="*/ 2 h 660"/>
                <a:gd name="T64" fmla="*/ 0 w 324"/>
                <a:gd name="T65" fmla="*/ 2 h 660"/>
                <a:gd name="T66" fmla="*/ 2 w 324"/>
                <a:gd name="T67" fmla="*/ 2 h 660"/>
                <a:gd name="T68" fmla="*/ 2 w 324"/>
                <a:gd name="T69" fmla="*/ 4 h 660"/>
                <a:gd name="T70" fmla="*/ 1 w 324"/>
                <a:gd name="T71" fmla="*/ 3 h 660"/>
                <a:gd name="T72" fmla="*/ 2 w 324"/>
                <a:gd name="T73" fmla="*/ 5 h 660"/>
                <a:gd name="T74" fmla="*/ 4 w 324"/>
                <a:gd name="T75" fmla="*/ 8 h 660"/>
                <a:gd name="T76" fmla="*/ 3 w 324"/>
                <a:gd name="T77" fmla="*/ 11 h 660"/>
                <a:gd name="T78" fmla="*/ 2 w 324"/>
                <a:gd name="T79" fmla="*/ 8 h 660"/>
                <a:gd name="T80" fmla="*/ 1 w 324"/>
                <a:gd name="T81" fmla="*/ 4 h 660"/>
                <a:gd name="T82" fmla="*/ 3 w 324"/>
                <a:gd name="T83" fmla="*/ 11 h 660"/>
                <a:gd name="T84" fmla="*/ 4 w 324"/>
                <a:gd name="T85" fmla="*/ 11 h 660"/>
                <a:gd name="T86" fmla="*/ 4 w 324"/>
                <a:gd name="T87" fmla="*/ 12 h 660"/>
                <a:gd name="T88" fmla="*/ 5 w 324"/>
                <a:gd name="T89" fmla="*/ 12 h 660"/>
                <a:gd name="T90" fmla="*/ 5 w 324"/>
                <a:gd name="T91" fmla="*/ 13 h 660"/>
                <a:gd name="T92" fmla="*/ 5 w 324"/>
                <a:gd name="T93" fmla="*/ 12 h 660"/>
                <a:gd name="T94" fmla="*/ 6 w 324"/>
                <a:gd name="T95" fmla="*/ 18 h 660"/>
                <a:gd name="T96" fmla="*/ 5 w 324"/>
                <a:gd name="T97" fmla="*/ 17 h 660"/>
                <a:gd name="T98" fmla="*/ 5 w 324"/>
                <a:gd name="T99" fmla="*/ 20 h 660"/>
                <a:gd name="T100" fmla="*/ 5 w 324"/>
                <a:gd name="T101" fmla="*/ 20 h 660"/>
                <a:gd name="T102" fmla="*/ 6 w 324"/>
                <a:gd name="T103" fmla="*/ 21 h 660"/>
                <a:gd name="T104" fmla="*/ 8 w 324"/>
                <a:gd name="T105" fmla="*/ 23 h 660"/>
                <a:gd name="T106" fmla="*/ 7 w 324"/>
                <a:gd name="T107" fmla="*/ 23 h 660"/>
                <a:gd name="T108" fmla="*/ 5 w 324"/>
                <a:gd name="T109" fmla="*/ 21 h 660"/>
                <a:gd name="T110" fmla="*/ 8 w 324"/>
                <a:gd name="T111" fmla="*/ 24 h 660"/>
                <a:gd name="T112" fmla="*/ 10 w 324"/>
                <a:gd name="T113" fmla="*/ 25 h 660"/>
                <a:gd name="T114" fmla="*/ 12 w 324"/>
                <a:gd name="T115" fmla="*/ 25 h 660"/>
                <a:gd name="T116" fmla="*/ 10 w 324"/>
                <a:gd name="T117" fmla="*/ 26 h 660"/>
                <a:gd name="T118" fmla="*/ 8 w 324"/>
                <a:gd name="T119" fmla="*/ 25 h 660"/>
                <a:gd name="T120" fmla="*/ 13 w 324"/>
                <a:gd name="T121" fmla="*/ 26 h 660"/>
                <a:gd name="T122" fmla="*/ 12 w 324"/>
                <a:gd name="T123" fmla="*/ 26 h 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4"/>
                <a:gd name="T187" fmla="*/ 0 h 660"/>
                <a:gd name="T188" fmla="*/ 324 w 324"/>
                <a:gd name="T189" fmla="*/ 660 h 6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4" h="660">
                  <a:moveTo>
                    <a:pt x="300" y="648"/>
                  </a:moveTo>
                  <a:lnTo>
                    <a:pt x="300" y="647"/>
                  </a:lnTo>
                  <a:lnTo>
                    <a:pt x="324" y="647"/>
                  </a:lnTo>
                  <a:lnTo>
                    <a:pt x="324" y="648"/>
                  </a:lnTo>
                  <a:lnTo>
                    <a:pt x="300" y="648"/>
                  </a:lnTo>
                  <a:close/>
                  <a:moveTo>
                    <a:pt x="300" y="647"/>
                  </a:moveTo>
                  <a:lnTo>
                    <a:pt x="300" y="646"/>
                  </a:lnTo>
                  <a:lnTo>
                    <a:pt x="312" y="647"/>
                  </a:lnTo>
                  <a:lnTo>
                    <a:pt x="300" y="647"/>
                  </a:lnTo>
                  <a:close/>
                  <a:moveTo>
                    <a:pt x="300" y="646"/>
                  </a:moveTo>
                  <a:lnTo>
                    <a:pt x="299" y="635"/>
                  </a:lnTo>
                  <a:lnTo>
                    <a:pt x="299" y="620"/>
                  </a:lnTo>
                  <a:lnTo>
                    <a:pt x="323" y="619"/>
                  </a:lnTo>
                  <a:lnTo>
                    <a:pt x="324" y="634"/>
                  </a:lnTo>
                  <a:lnTo>
                    <a:pt x="324" y="647"/>
                  </a:lnTo>
                  <a:lnTo>
                    <a:pt x="300" y="646"/>
                  </a:lnTo>
                  <a:close/>
                  <a:moveTo>
                    <a:pt x="299" y="620"/>
                  </a:moveTo>
                  <a:lnTo>
                    <a:pt x="298" y="610"/>
                  </a:lnTo>
                  <a:lnTo>
                    <a:pt x="298" y="600"/>
                  </a:lnTo>
                  <a:lnTo>
                    <a:pt x="297" y="589"/>
                  </a:lnTo>
                  <a:lnTo>
                    <a:pt x="296" y="579"/>
                  </a:lnTo>
                  <a:lnTo>
                    <a:pt x="319" y="576"/>
                  </a:lnTo>
                  <a:lnTo>
                    <a:pt x="320" y="587"/>
                  </a:lnTo>
                  <a:lnTo>
                    <a:pt x="321" y="598"/>
                  </a:lnTo>
                  <a:lnTo>
                    <a:pt x="323" y="609"/>
                  </a:lnTo>
                  <a:lnTo>
                    <a:pt x="323" y="619"/>
                  </a:lnTo>
                  <a:lnTo>
                    <a:pt x="299" y="620"/>
                  </a:lnTo>
                  <a:close/>
                  <a:moveTo>
                    <a:pt x="296" y="579"/>
                  </a:moveTo>
                  <a:lnTo>
                    <a:pt x="292" y="546"/>
                  </a:lnTo>
                  <a:lnTo>
                    <a:pt x="288" y="511"/>
                  </a:lnTo>
                  <a:lnTo>
                    <a:pt x="283" y="472"/>
                  </a:lnTo>
                  <a:lnTo>
                    <a:pt x="276" y="431"/>
                  </a:lnTo>
                  <a:lnTo>
                    <a:pt x="269" y="387"/>
                  </a:lnTo>
                  <a:lnTo>
                    <a:pt x="259" y="344"/>
                  </a:lnTo>
                  <a:lnTo>
                    <a:pt x="248" y="300"/>
                  </a:lnTo>
                  <a:lnTo>
                    <a:pt x="236" y="256"/>
                  </a:lnTo>
                  <a:lnTo>
                    <a:pt x="260" y="249"/>
                  </a:lnTo>
                  <a:lnTo>
                    <a:pt x="272" y="293"/>
                  </a:lnTo>
                  <a:lnTo>
                    <a:pt x="283" y="338"/>
                  </a:lnTo>
                  <a:lnTo>
                    <a:pt x="292" y="383"/>
                  </a:lnTo>
                  <a:lnTo>
                    <a:pt x="300" y="426"/>
                  </a:lnTo>
                  <a:lnTo>
                    <a:pt x="306" y="468"/>
                  </a:lnTo>
                  <a:lnTo>
                    <a:pt x="312" y="507"/>
                  </a:lnTo>
                  <a:lnTo>
                    <a:pt x="316" y="544"/>
                  </a:lnTo>
                  <a:lnTo>
                    <a:pt x="319" y="576"/>
                  </a:lnTo>
                  <a:lnTo>
                    <a:pt x="296" y="579"/>
                  </a:lnTo>
                  <a:close/>
                  <a:moveTo>
                    <a:pt x="236" y="256"/>
                  </a:moveTo>
                  <a:lnTo>
                    <a:pt x="223" y="216"/>
                  </a:lnTo>
                  <a:lnTo>
                    <a:pt x="209" y="178"/>
                  </a:lnTo>
                  <a:lnTo>
                    <a:pt x="203" y="161"/>
                  </a:lnTo>
                  <a:lnTo>
                    <a:pt x="194" y="143"/>
                  </a:lnTo>
                  <a:lnTo>
                    <a:pt x="186" y="127"/>
                  </a:lnTo>
                  <a:lnTo>
                    <a:pt x="178" y="111"/>
                  </a:lnTo>
                  <a:lnTo>
                    <a:pt x="199" y="99"/>
                  </a:lnTo>
                  <a:lnTo>
                    <a:pt x="208" y="115"/>
                  </a:lnTo>
                  <a:lnTo>
                    <a:pt x="217" y="133"/>
                  </a:lnTo>
                  <a:lnTo>
                    <a:pt x="224" y="151"/>
                  </a:lnTo>
                  <a:lnTo>
                    <a:pt x="232" y="169"/>
                  </a:lnTo>
                  <a:lnTo>
                    <a:pt x="247" y="208"/>
                  </a:lnTo>
                  <a:lnTo>
                    <a:pt x="260" y="249"/>
                  </a:lnTo>
                  <a:lnTo>
                    <a:pt x="236" y="256"/>
                  </a:lnTo>
                  <a:close/>
                  <a:moveTo>
                    <a:pt x="178" y="111"/>
                  </a:moveTo>
                  <a:lnTo>
                    <a:pt x="171" y="99"/>
                  </a:lnTo>
                  <a:lnTo>
                    <a:pt x="164" y="88"/>
                  </a:lnTo>
                  <a:lnTo>
                    <a:pt x="156" y="79"/>
                  </a:lnTo>
                  <a:lnTo>
                    <a:pt x="149" y="69"/>
                  </a:lnTo>
                  <a:lnTo>
                    <a:pt x="141" y="60"/>
                  </a:lnTo>
                  <a:lnTo>
                    <a:pt x="132" y="52"/>
                  </a:lnTo>
                  <a:lnTo>
                    <a:pt x="125" y="45"/>
                  </a:lnTo>
                  <a:lnTo>
                    <a:pt x="116" y="39"/>
                  </a:lnTo>
                  <a:lnTo>
                    <a:pt x="129" y="18"/>
                  </a:lnTo>
                  <a:lnTo>
                    <a:pt x="139" y="26"/>
                  </a:lnTo>
                  <a:lnTo>
                    <a:pt x="149" y="33"/>
                  </a:lnTo>
                  <a:lnTo>
                    <a:pt x="157" y="42"/>
                  </a:lnTo>
                  <a:lnTo>
                    <a:pt x="167" y="52"/>
                  </a:lnTo>
                  <a:lnTo>
                    <a:pt x="175" y="62"/>
                  </a:lnTo>
                  <a:lnTo>
                    <a:pt x="183" y="74"/>
                  </a:lnTo>
                  <a:lnTo>
                    <a:pt x="192" y="86"/>
                  </a:lnTo>
                  <a:lnTo>
                    <a:pt x="199" y="99"/>
                  </a:lnTo>
                  <a:lnTo>
                    <a:pt x="178" y="111"/>
                  </a:lnTo>
                  <a:close/>
                  <a:moveTo>
                    <a:pt x="116" y="39"/>
                  </a:moveTo>
                  <a:lnTo>
                    <a:pt x="108" y="34"/>
                  </a:lnTo>
                  <a:lnTo>
                    <a:pt x="100" y="30"/>
                  </a:lnTo>
                  <a:lnTo>
                    <a:pt x="91" y="27"/>
                  </a:lnTo>
                  <a:lnTo>
                    <a:pt x="82" y="26"/>
                  </a:lnTo>
                  <a:lnTo>
                    <a:pt x="73" y="25"/>
                  </a:lnTo>
                  <a:lnTo>
                    <a:pt x="63" y="25"/>
                  </a:lnTo>
                  <a:lnTo>
                    <a:pt x="55" y="26"/>
                  </a:lnTo>
                  <a:lnTo>
                    <a:pt x="44" y="28"/>
                  </a:lnTo>
                  <a:lnTo>
                    <a:pt x="37" y="4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74" y="0"/>
                  </a:lnTo>
                  <a:lnTo>
                    <a:pt x="86" y="1"/>
                  </a:lnTo>
                  <a:lnTo>
                    <a:pt x="97" y="3"/>
                  </a:lnTo>
                  <a:lnTo>
                    <a:pt x="109" y="7"/>
                  </a:lnTo>
                  <a:lnTo>
                    <a:pt x="120" y="13"/>
                  </a:lnTo>
                  <a:lnTo>
                    <a:pt x="129" y="18"/>
                  </a:lnTo>
                  <a:lnTo>
                    <a:pt x="116" y="39"/>
                  </a:lnTo>
                  <a:close/>
                  <a:moveTo>
                    <a:pt x="44" y="28"/>
                  </a:moveTo>
                  <a:lnTo>
                    <a:pt x="31" y="33"/>
                  </a:lnTo>
                  <a:lnTo>
                    <a:pt x="18" y="40"/>
                  </a:lnTo>
                  <a:lnTo>
                    <a:pt x="6" y="18"/>
                  </a:lnTo>
                  <a:lnTo>
                    <a:pt x="22" y="11"/>
                  </a:lnTo>
                  <a:lnTo>
                    <a:pt x="37" y="4"/>
                  </a:lnTo>
                  <a:lnTo>
                    <a:pt x="44" y="28"/>
                  </a:lnTo>
                  <a:close/>
                  <a:moveTo>
                    <a:pt x="1" y="34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1"/>
                  </a:lnTo>
                  <a:lnTo>
                    <a:pt x="6" y="18"/>
                  </a:lnTo>
                  <a:lnTo>
                    <a:pt x="12" y="29"/>
                  </a:lnTo>
                  <a:lnTo>
                    <a:pt x="1" y="34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2" y="29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7" y="31"/>
                  </a:lnTo>
                  <a:lnTo>
                    <a:pt x="30" y="40"/>
                  </a:lnTo>
                  <a:lnTo>
                    <a:pt x="34" y="48"/>
                  </a:lnTo>
                  <a:lnTo>
                    <a:pt x="39" y="59"/>
                  </a:lnTo>
                  <a:lnTo>
                    <a:pt x="16" y="68"/>
                  </a:lnTo>
                  <a:lnTo>
                    <a:pt x="13" y="61"/>
                  </a:lnTo>
                  <a:lnTo>
                    <a:pt x="9" y="53"/>
                  </a:lnTo>
                  <a:lnTo>
                    <a:pt x="5" y="44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39" y="59"/>
                  </a:moveTo>
                  <a:lnTo>
                    <a:pt x="42" y="68"/>
                  </a:lnTo>
                  <a:lnTo>
                    <a:pt x="46" y="76"/>
                  </a:lnTo>
                  <a:lnTo>
                    <a:pt x="49" y="85"/>
                  </a:lnTo>
                  <a:lnTo>
                    <a:pt x="53" y="94"/>
                  </a:lnTo>
                  <a:lnTo>
                    <a:pt x="30" y="102"/>
                  </a:lnTo>
                  <a:lnTo>
                    <a:pt x="27" y="93"/>
                  </a:lnTo>
                  <a:lnTo>
                    <a:pt x="22" y="85"/>
                  </a:lnTo>
                  <a:lnTo>
                    <a:pt x="19" y="76"/>
                  </a:lnTo>
                  <a:lnTo>
                    <a:pt x="16" y="68"/>
                  </a:lnTo>
                  <a:lnTo>
                    <a:pt x="39" y="59"/>
                  </a:lnTo>
                  <a:close/>
                  <a:moveTo>
                    <a:pt x="53" y="94"/>
                  </a:moveTo>
                  <a:lnTo>
                    <a:pt x="61" y="115"/>
                  </a:lnTo>
                  <a:lnTo>
                    <a:pt x="70" y="137"/>
                  </a:lnTo>
                  <a:lnTo>
                    <a:pt x="77" y="158"/>
                  </a:lnTo>
                  <a:lnTo>
                    <a:pt x="85" y="180"/>
                  </a:lnTo>
                  <a:lnTo>
                    <a:pt x="91" y="202"/>
                  </a:lnTo>
                  <a:lnTo>
                    <a:pt x="99" y="223"/>
                  </a:lnTo>
                  <a:lnTo>
                    <a:pt x="104" y="245"/>
                  </a:lnTo>
                  <a:lnTo>
                    <a:pt x="111" y="266"/>
                  </a:lnTo>
                  <a:lnTo>
                    <a:pt x="87" y="273"/>
                  </a:lnTo>
                  <a:lnTo>
                    <a:pt x="82" y="251"/>
                  </a:lnTo>
                  <a:lnTo>
                    <a:pt x="75" y="231"/>
                  </a:lnTo>
                  <a:lnTo>
                    <a:pt x="69" y="209"/>
                  </a:lnTo>
                  <a:lnTo>
                    <a:pt x="62" y="189"/>
                  </a:lnTo>
                  <a:lnTo>
                    <a:pt x="55" y="167"/>
                  </a:lnTo>
                  <a:lnTo>
                    <a:pt x="47" y="146"/>
                  </a:lnTo>
                  <a:lnTo>
                    <a:pt x="39" y="124"/>
                  </a:lnTo>
                  <a:lnTo>
                    <a:pt x="30" y="102"/>
                  </a:lnTo>
                  <a:lnTo>
                    <a:pt x="53" y="94"/>
                  </a:lnTo>
                  <a:close/>
                  <a:moveTo>
                    <a:pt x="111" y="266"/>
                  </a:moveTo>
                  <a:lnTo>
                    <a:pt x="111" y="268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111" y="266"/>
                  </a:lnTo>
                  <a:close/>
                  <a:moveTo>
                    <a:pt x="111" y="268"/>
                  </a:moveTo>
                  <a:lnTo>
                    <a:pt x="113" y="277"/>
                  </a:lnTo>
                  <a:lnTo>
                    <a:pt x="115" y="286"/>
                  </a:lnTo>
                  <a:lnTo>
                    <a:pt x="117" y="293"/>
                  </a:lnTo>
                  <a:lnTo>
                    <a:pt x="120" y="301"/>
                  </a:lnTo>
                  <a:lnTo>
                    <a:pt x="96" y="305"/>
                  </a:lnTo>
                  <a:lnTo>
                    <a:pt x="91" y="288"/>
                  </a:lnTo>
                  <a:lnTo>
                    <a:pt x="87" y="274"/>
                  </a:lnTo>
                  <a:lnTo>
                    <a:pt x="111" y="268"/>
                  </a:lnTo>
                  <a:close/>
                  <a:moveTo>
                    <a:pt x="120" y="301"/>
                  </a:moveTo>
                  <a:lnTo>
                    <a:pt x="121" y="309"/>
                  </a:lnTo>
                  <a:lnTo>
                    <a:pt x="123" y="316"/>
                  </a:lnTo>
                  <a:lnTo>
                    <a:pt x="125" y="325"/>
                  </a:lnTo>
                  <a:lnTo>
                    <a:pt x="126" y="333"/>
                  </a:lnTo>
                  <a:lnTo>
                    <a:pt x="102" y="338"/>
                  </a:lnTo>
                  <a:lnTo>
                    <a:pt x="99" y="323"/>
                  </a:lnTo>
                  <a:lnTo>
                    <a:pt x="96" y="305"/>
                  </a:lnTo>
                  <a:lnTo>
                    <a:pt x="120" y="301"/>
                  </a:lnTo>
                  <a:close/>
                  <a:moveTo>
                    <a:pt x="126" y="333"/>
                  </a:moveTo>
                  <a:lnTo>
                    <a:pt x="134" y="374"/>
                  </a:lnTo>
                  <a:lnTo>
                    <a:pt x="140" y="414"/>
                  </a:lnTo>
                  <a:lnTo>
                    <a:pt x="143" y="454"/>
                  </a:lnTo>
                  <a:lnTo>
                    <a:pt x="145" y="492"/>
                  </a:lnTo>
                  <a:lnTo>
                    <a:pt x="122" y="493"/>
                  </a:lnTo>
                  <a:lnTo>
                    <a:pt x="120" y="455"/>
                  </a:lnTo>
                  <a:lnTo>
                    <a:pt x="115" y="418"/>
                  </a:lnTo>
                  <a:lnTo>
                    <a:pt x="110" y="378"/>
                  </a:lnTo>
                  <a:lnTo>
                    <a:pt x="102" y="338"/>
                  </a:lnTo>
                  <a:lnTo>
                    <a:pt x="126" y="333"/>
                  </a:lnTo>
                  <a:close/>
                  <a:moveTo>
                    <a:pt x="122" y="497"/>
                  </a:moveTo>
                  <a:lnTo>
                    <a:pt x="122" y="495"/>
                  </a:lnTo>
                  <a:lnTo>
                    <a:pt x="122" y="493"/>
                  </a:lnTo>
                  <a:lnTo>
                    <a:pt x="134" y="493"/>
                  </a:lnTo>
                  <a:lnTo>
                    <a:pt x="122" y="497"/>
                  </a:lnTo>
                  <a:close/>
                  <a:moveTo>
                    <a:pt x="145" y="489"/>
                  </a:moveTo>
                  <a:lnTo>
                    <a:pt x="151" y="505"/>
                  </a:lnTo>
                  <a:lnTo>
                    <a:pt x="157" y="519"/>
                  </a:lnTo>
                  <a:lnTo>
                    <a:pt x="164" y="533"/>
                  </a:lnTo>
                  <a:lnTo>
                    <a:pt x="171" y="546"/>
                  </a:lnTo>
                  <a:lnTo>
                    <a:pt x="180" y="558"/>
                  </a:lnTo>
                  <a:lnTo>
                    <a:pt x="189" y="570"/>
                  </a:lnTo>
                  <a:lnTo>
                    <a:pt x="198" y="581"/>
                  </a:lnTo>
                  <a:lnTo>
                    <a:pt x="208" y="589"/>
                  </a:lnTo>
                  <a:lnTo>
                    <a:pt x="192" y="608"/>
                  </a:lnTo>
                  <a:lnTo>
                    <a:pt x="181" y="598"/>
                  </a:lnTo>
                  <a:lnTo>
                    <a:pt x="170" y="586"/>
                  </a:lnTo>
                  <a:lnTo>
                    <a:pt x="161" y="573"/>
                  </a:lnTo>
                  <a:lnTo>
                    <a:pt x="152" y="560"/>
                  </a:lnTo>
                  <a:lnTo>
                    <a:pt x="143" y="546"/>
                  </a:lnTo>
                  <a:lnTo>
                    <a:pt x="136" y="530"/>
                  </a:lnTo>
                  <a:lnTo>
                    <a:pt x="128" y="514"/>
                  </a:lnTo>
                  <a:lnTo>
                    <a:pt x="122" y="497"/>
                  </a:lnTo>
                  <a:lnTo>
                    <a:pt x="145" y="489"/>
                  </a:lnTo>
                  <a:close/>
                  <a:moveTo>
                    <a:pt x="208" y="589"/>
                  </a:moveTo>
                  <a:lnTo>
                    <a:pt x="219" y="598"/>
                  </a:lnTo>
                  <a:lnTo>
                    <a:pt x="231" y="607"/>
                  </a:lnTo>
                  <a:lnTo>
                    <a:pt x="243" y="613"/>
                  </a:lnTo>
                  <a:lnTo>
                    <a:pt x="256" y="620"/>
                  </a:lnTo>
                  <a:lnTo>
                    <a:pt x="269" y="625"/>
                  </a:lnTo>
                  <a:lnTo>
                    <a:pt x="283" y="629"/>
                  </a:lnTo>
                  <a:lnTo>
                    <a:pt x="298" y="633"/>
                  </a:lnTo>
                  <a:lnTo>
                    <a:pt x="313" y="636"/>
                  </a:lnTo>
                  <a:lnTo>
                    <a:pt x="310" y="660"/>
                  </a:lnTo>
                  <a:lnTo>
                    <a:pt x="292" y="656"/>
                  </a:lnTo>
                  <a:lnTo>
                    <a:pt x="276" y="652"/>
                  </a:lnTo>
                  <a:lnTo>
                    <a:pt x="260" y="648"/>
                  </a:lnTo>
                  <a:lnTo>
                    <a:pt x="245" y="641"/>
                  </a:lnTo>
                  <a:lnTo>
                    <a:pt x="231" y="635"/>
                  </a:lnTo>
                  <a:lnTo>
                    <a:pt x="218" y="627"/>
                  </a:lnTo>
                  <a:lnTo>
                    <a:pt x="205" y="619"/>
                  </a:lnTo>
                  <a:lnTo>
                    <a:pt x="192" y="608"/>
                  </a:lnTo>
                  <a:lnTo>
                    <a:pt x="208" y="589"/>
                  </a:lnTo>
                  <a:close/>
                  <a:moveTo>
                    <a:pt x="324" y="648"/>
                  </a:moveTo>
                  <a:lnTo>
                    <a:pt x="323" y="653"/>
                  </a:lnTo>
                  <a:lnTo>
                    <a:pt x="319" y="656"/>
                  </a:lnTo>
                  <a:lnTo>
                    <a:pt x="315" y="660"/>
                  </a:lnTo>
                  <a:lnTo>
                    <a:pt x="310" y="660"/>
                  </a:lnTo>
                  <a:lnTo>
                    <a:pt x="312" y="648"/>
                  </a:lnTo>
                  <a:lnTo>
                    <a:pt x="324" y="6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7" name="Freeform 724"/>
            <p:cNvSpPr>
              <a:spLocks/>
            </p:cNvSpPr>
            <p:nvPr/>
          </p:nvSpPr>
          <p:spPr bwMode="auto">
            <a:xfrm>
              <a:off x="2987" y="1780"/>
              <a:ext cx="50" cy="119"/>
            </a:xfrm>
            <a:custGeom>
              <a:avLst/>
              <a:gdLst>
                <a:gd name="T0" fmla="*/ 10 w 268"/>
                <a:gd name="T1" fmla="*/ 23 h 597"/>
                <a:gd name="T2" fmla="*/ 10 w 268"/>
                <a:gd name="T3" fmla="*/ 20 h 597"/>
                <a:gd name="T4" fmla="*/ 10 w 268"/>
                <a:gd name="T5" fmla="*/ 16 h 597"/>
                <a:gd name="T6" fmla="*/ 9 w 268"/>
                <a:gd name="T7" fmla="*/ 13 h 597"/>
                <a:gd name="T8" fmla="*/ 9 w 268"/>
                <a:gd name="T9" fmla="*/ 10 h 597"/>
                <a:gd name="T10" fmla="*/ 8 w 268"/>
                <a:gd name="T11" fmla="*/ 8 h 597"/>
                <a:gd name="T12" fmla="*/ 7 w 268"/>
                <a:gd name="T13" fmla="*/ 6 h 597"/>
                <a:gd name="T14" fmla="*/ 6 w 268"/>
                <a:gd name="T15" fmla="*/ 4 h 597"/>
                <a:gd name="T16" fmla="*/ 5 w 268"/>
                <a:gd name="T17" fmla="*/ 2 h 597"/>
                <a:gd name="T18" fmla="*/ 5 w 268"/>
                <a:gd name="T19" fmla="*/ 1 h 597"/>
                <a:gd name="T20" fmla="*/ 4 w 268"/>
                <a:gd name="T21" fmla="*/ 1 h 597"/>
                <a:gd name="T22" fmla="*/ 4 w 268"/>
                <a:gd name="T23" fmla="*/ 0 h 597"/>
                <a:gd name="T24" fmla="*/ 3 w 268"/>
                <a:gd name="T25" fmla="*/ 0 h 597"/>
                <a:gd name="T26" fmla="*/ 2 w 268"/>
                <a:gd name="T27" fmla="*/ 0 h 597"/>
                <a:gd name="T28" fmla="*/ 2 w 268"/>
                <a:gd name="T29" fmla="*/ 0 h 597"/>
                <a:gd name="T30" fmla="*/ 1 w 268"/>
                <a:gd name="T31" fmla="*/ 0 h 597"/>
                <a:gd name="T32" fmla="*/ 0 w 268"/>
                <a:gd name="T33" fmla="*/ 0 h 597"/>
                <a:gd name="T34" fmla="*/ 1 w 268"/>
                <a:gd name="T35" fmla="*/ 2 h 597"/>
                <a:gd name="T36" fmla="*/ 1 w 268"/>
                <a:gd name="T37" fmla="*/ 4 h 597"/>
                <a:gd name="T38" fmla="*/ 2 w 268"/>
                <a:gd name="T39" fmla="*/ 6 h 597"/>
                <a:gd name="T40" fmla="*/ 3 w 268"/>
                <a:gd name="T41" fmla="*/ 9 h 597"/>
                <a:gd name="T42" fmla="*/ 3 w 268"/>
                <a:gd name="T43" fmla="*/ 11 h 597"/>
                <a:gd name="T44" fmla="*/ 4 w 268"/>
                <a:gd name="T45" fmla="*/ 13 h 597"/>
                <a:gd name="T46" fmla="*/ 4 w 268"/>
                <a:gd name="T47" fmla="*/ 15 h 597"/>
                <a:gd name="T48" fmla="*/ 4 w 268"/>
                <a:gd name="T49" fmla="*/ 17 h 597"/>
                <a:gd name="T50" fmla="*/ 5 w 268"/>
                <a:gd name="T51" fmla="*/ 19 h 597"/>
                <a:gd name="T52" fmla="*/ 5 w 268"/>
                <a:gd name="T53" fmla="*/ 20 h 597"/>
                <a:gd name="T54" fmla="*/ 6 w 268"/>
                <a:gd name="T55" fmla="*/ 21 h 597"/>
                <a:gd name="T56" fmla="*/ 6 w 268"/>
                <a:gd name="T57" fmla="*/ 22 h 597"/>
                <a:gd name="T58" fmla="*/ 7 w 268"/>
                <a:gd name="T59" fmla="*/ 23 h 597"/>
                <a:gd name="T60" fmla="*/ 8 w 268"/>
                <a:gd name="T61" fmla="*/ 23 h 597"/>
                <a:gd name="T62" fmla="*/ 9 w 268"/>
                <a:gd name="T63" fmla="*/ 24 h 597"/>
                <a:gd name="T64" fmla="*/ 10 w 268"/>
                <a:gd name="T65" fmla="*/ 24 h 5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8"/>
                <a:gd name="T100" fmla="*/ 0 h 597"/>
                <a:gd name="T101" fmla="*/ 268 w 268"/>
                <a:gd name="T102" fmla="*/ 597 h 5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8" h="597">
                  <a:moveTo>
                    <a:pt x="268" y="597"/>
                  </a:moveTo>
                  <a:lnTo>
                    <a:pt x="268" y="575"/>
                  </a:lnTo>
                  <a:lnTo>
                    <a:pt x="266" y="543"/>
                  </a:lnTo>
                  <a:lnTo>
                    <a:pt x="261" y="502"/>
                  </a:lnTo>
                  <a:lnTo>
                    <a:pt x="256" y="453"/>
                  </a:lnTo>
                  <a:lnTo>
                    <a:pt x="248" y="399"/>
                  </a:lnTo>
                  <a:lnTo>
                    <a:pt x="237" y="343"/>
                  </a:lnTo>
                  <a:lnTo>
                    <a:pt x="232" y="314"/>
                  </a:lnTo>
                  <a:lnTo>
                    <a:pt x="226" y="285"/>
                  </a:lnTo>
                  <a:lnTo>
                    <a:pt x="218" y="255"/>
                  </a:lnTo>
                  <a:lnTo>
                    <a:pt x="210" y="226"/>
                  </a:lnTo>
                  <a:lnTo>
                    <a:pt x="202" y="198"/>
                  </a:lnTo>
                  <a:lnTo>
                    <a:pt x="193" y="171"/>
                  </a:lnTo>
                  <a:lnTo>
                    <a:pt x="183" y="145"/>
                  </a:lnTo>
                  <a:lnTo>
                    <a:pt x="174" y="121"/>
                  </a:lnTo>
                  <a:lnTo>
                    <a:pt x="163" y="99"/>
                  </a:lnTo>
                  <a:lnTo>
                    <a:pt x="151" y="78"/>
                  </a:lnTo>
                  <a:lnTo>
                    <a:pt x="139" y="59"/>
                  </a:lnTo>
                  <a:lnTo>
                    <a:pt x="127" y="43"/>
                  </a:lnTo>
                  <a:lnTo>
                    <a:pt x="120" y="35"/>
                  </a:lnTo>
                  <a:lnTo>
                    <a:pt x="113" y="29"/>
                  </a:lnTo>
                  <a:lnTo>
                    <a:pt x="107" y="22"/>
                  </a:lnTo>
                  <a:lnTo>
                    <a:pt x="99" y="17"/>
                  </a:lnTo>
                  <a:lnTo>
                    <a:pt x="92" y="12"/>
                  </a:lnTo>
                  <a:lnTo>
                    <a:pt x="84" y="8"/>
                  </a:lnTo>
                  <a:lnTo>
                    <a:pt x="77" y="5"/>
                  </a:lnTo>
                  <a:lnTo>
                    <a:pt x="69" y="3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4" y="2"/>
                  </a:lnTo>
                  <a:lnTo>
                    <a:pt x="37" y="3"/>
                  </a:lnTo>
                  <a:lnTo>
                    <a:pt x="27" y="5"/>
                  </a:lnTo>
                  <a:lnTo>
                    <a:pt x="18" y="8"/>
                  </a:lnTo>
                  <a:lnTo>
                    <a:pt x="10" y="12"/>
                  </a:lnTo>
                  <a:lnTo>
                    <a:pt x="0" y="17"/>
                  </a:lnTo>
                  <a:lnTo>
                    <a:pt x="13" y="46"/>
                  </a:lnTo>
                  <a:lnTo>
                    <a:pt x="24" y="75"/>
                  </a:lnTo>
                  <a:lnTo>
                    <a:pt x="34" y="103"/>
                  </a:lnTo>
                  <a:lnTo>
                    <a:pt x="45" y="132"/>
                  </a:lnTo>
                  <a:lnTo>
                    <a:pt x="55" y="160"/>
                  </a:lnTo>
                  <a:lnTo>
                    <a:pt x="64" y="188"/>
                  </a:lnTo>
                  <a:lnTo>
                    <a:pt x="71" y="215"/>
                  </a:lnTo>
                  <a:lnTo>
                    <a:pt x="79" y="243"/>
                  </a:lnTo>
                  <a:lnTo>
                    <a:pt x="85" y="272"/>
                  </a:lnTo>
                  <a:lnTo>
                    <a:pt x="92" y="299"/>
                  </a:lnTo>
                  <a:lnTo>
                    <a:pt x="96" y="326"/>
                  </a:lnTo>
                  <a:lnTo>
                    <a:pt x="100" y="351"/>
                  </a:lnTo>
                  <a:lnTo>
                    <a:pt x="105" y="378"/>
                  </a:lnTo>
                  <a:lnTo>
                    <a:pt x="107" y="403"/>
                  </a:lnTo>
                  <a:lnTo>
                    <a:pt x="109" y="429"/>
                  </a:lnTo>
                  <a:lnTo>
                    <a:pt x="110" y="454"/>
                  </a:lnTo>
                  <a:lnTo>
                    <a:pt x="115" y="469"/>
                  </a:lnTo>
                  <a:lnTo>
                    <a:pt x="122" y="484"/>
                  </a:lnTo>
                  <a:lnTo>
                    <a:pt x="128" y="497"/>
                  </a:lnTo>
                  <a:lnTo>
                    <a:pt x="136" y="510"/>
                  </a:lnTo>
                  <a:lnTo>
                    <a:pt x="143" y="522"/>
                  </a:lnTo>
                  <a:lnTo>
                    <a:pt x="152" y="534"/>
                  </a:lnTo>
                  <a:lnTo>
                    <a:pt x="161" y="544"/>
                  </a:lnTo>
                  <a:lnTo>
                    <a:pt x="170" y="553"/>
                  </a:lnTo>
                  <a:lnTo>
                    <a:pt x="180" y="562"/>
                  </a:lnTo>
                  <a:lnTo>
                    <a:pt x="191" y="570"/>
                  </a:lnTo>
                  <a:lnTo>
                    <a:pt x="203" y="576"/>
                  </a:lnTo>
                  <a:lnTo>
                    <a:pt x="215" y="582"/>
                  </a:lnTo>
                  <a:lnTo>
                    <a:pt x="227" y="587"/>
                  </a:lnTo>
                  <a:lnTo>
                    <a:pt x="240" y="591"/>
                  </a:lnTo>
                  <a:lnTo>
                    <a:pt x="254" y="594"/>
                  </a:lnTo>
                  <a:lnTo>
                    <a:pt x="268" y="5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8" name="Freeform 725"/>
            <p:cNvSpPr>
              <a:spLocks noEditPoints="1"/>
            </p:cNvSpPr>
            <p:nvPr/>
          </p:nvSpPr>
          <p:spPr bwMode="auto">
            <a:xfrm>
              <a:off x="2979" y="1773"/>
              <a:ext cx="62" cy="127"/>
            </a:xfrm>
            <a:custGeom>
              <a:avLst/>
              <a:gdLst>
                <a:gd name="T0" fmla="*/ 12 w 293"/>
                <a:gd name="T1" fmla="*/ 24 h 620"/>
                <a:gd name="T2" fmla="*/ 11 w 293"/>
                <a:gd name="T3" fmla="*/ 24 h 620"/>
                <a:gd name="T4" fmla="*/ 12 w 293"/>
                <a:gd name="T5" fmla="*/ 24 h 620"/>
                <a:gd name="T6" fmla="*/ 11 w 293"/>
                <a:gd name="T7" fmla="*/ 23 h 620"/>
                <a:gd name="T8" fmla="*/ 12 w 293"/>
                <a:gd name="T9" fmla="*/ 22 h 620"/>
                <a:gd name="T10" fmla="*/ 12 w 293"/>
                <a:gd name="T11" fmla="*/ 23 h 620"/>
                <a:gd name="T12" fmla="*/ 10 w 293"/>
                <a:gd name="T13" fmla="*/ 19 h 620"/>
                <a:gd name="T14" fmla="*/ 9 w 293"/>
                <a:gd name="T15" fmla="*/ 13 h 620"/>
                <a:gd name="T16" fmla="*/ 10 w 293"/>
                <a:gd name="T17" fmla="*/ 11 h 620"/>
                <a:gd name="T18" fmla="*/ 11 w 293"/>
                <a:gd name="T19" fmla="*/ 18 h 620"/>
                <a:gd name="T20" fmla="*/ 11 w 293"/>
                <a:gd name="T21" fmla="*/ 22 h 620"/>
                <a:gd name="T22" fmla="*/ 7 w 293"/>
                <a:gd name="T23" fmla="*/ 6 h 620"/>
                <a:gd name="T24" fmla="*/ 7 w 293"/>
                <a:gd name="T25" fmla="*/ 3 h 620"/>
                <a:gd name="T26" fmla="*/ 8 w 293"/>
                <a:gd name="T27" fmla="*/ 6 h 620"/>
                <a:gd name="T28" fmla="*/ 9 w 293"/>
                <a:gd name="T29" fmla="*/ 9 h 620"/>
                <a:gd name="T30" fmla="*/ 5 w 293"/>
                <a:gd name="T31" fmla="*/ 2 h 620"/>
                <a:gd name="T32" fmla="*/ 4 w 293"/>
                <a:gd name="T33" fmla="*/ 1 h 620"/>
                <a:gd name="T34" fmla="*/ 5 w 293"/>
                <a:gd name="T35" fmla="*/ 1 h 620"/>
                <a:gd name="T36" fmla="*/ 6 w 293"/>
                <a:gd name="T37" fmla="*/ 4 h 620"/>
                <a:gd name="T38" fmla="*/ 3 w 293"/>
                <a:gd name="T39" fmla="*/ 1 h 620"/>
                <a:gd name="T40" fmla="*/ 2 w 293"/>
                <a:gd name="T41" fmla="*/ 1 h 620"/>
                <a:gd name="T42" fmla="*/ 2 w 293"/>
                <a:gd name="T43" fmla="*/ 0 h 620"/>
                <a:gd name="T44" fmla="*/ 4 w 293"/>
                <a:gd name="T45" fmla="*/ 0 h 620"/>
                <a:gd name="T46" fmla="*/ 2 w 293"/>
                <a:gd name="T47" fmla="*/ 1 h 620"/>
                <a:gd name="T48" fmla="*/ 1 w 293"/>
                <a:gd name="T49" fmla="*/ 1 h 620"/>
                <a:gd name="T50" fmla="*/ 2 w 293"/>
                <a:gd name="T51" fmla="*/ 1 h 620"/>
                <a:gd name="T52" fmla="*/ 0 w 293"/>
                <a:gd name="T53" fmla="*/ 1 h 620"/>
                <a:gd name="T54" fmla="*/ 1 w 293"/>
                <a:gd name="T55" fmla="*/ 1 h 620"/>
                <a:gd name="T56" fmla="*/ 1 w 293"/>
                <a:gd name="T57" fmla="*/ 1 h 620"/>
                <a:gd name="T58" fmla="*/ 1 w 293"/>
                <a:gd name="T59" fmla="*/ 2 h 620"/>
                <a:gd name="T60" fmla="*/ 0 w 293"/>
                <a:gd name="T61" fmla="*/ 1 h 620"/>
                <a:gd name="T62" fmla="*/ 2 w 293"/>
                <a:gd name="T63" fmla="*/ 3 h 620"/>
                <a:gd name="T64" fmla="*/ 1 w 293"/>
                <a:gd name="T65" fmla="*/ 3 h 620"/>
                <a:gd name="T66" fmla="*/ 2 w 293"/>
                <a:gd name="T67" fmla="*/ 4 h 620"/>
                <a:gd name="T68" fmla="*/ 3 w 293"/>
                <a:gd name="T69" fmla="*/ 8 h 620"/>
                <a:gd name="T70" fmla="*/ 3 w 293"/>
                <a:gd name="T71" fmla="*/ 10 h 620"/>
                <a:gd name="T72" fmla="*/ 1 w 293"/>
                <a:gd name="T73" fmla="*/ 4 h 620"/>
                <a:gd name="T74" fmla="*/ 4 w 293"/>
                <a:gd name="T75" fmla="*/ 10 h 620"/>
                <a:gd name="T76" fmla="*/ 4 w 293"/>
                <a:gd name="T77" fmla="*/ 10 h 620"/>
                <a:gd name="T78" fmla="*/ 3 w 293"/>
                <a:gd name="T79" fmla="*/ 12 h 620"/>
                <a:gd name="T80" fmla="*/ 4 w 293"/>
                <a:gd name="T81" fmla="*/ 11 h 620"/>
                <a:gd name="T82" fmla="*/ 4 w 293"/>
                <a:gd name="T83" fmla="*/ 12 h 620"/>
                <a:gd name="T84" fmla="*/ 5 w 293"/>
                <a:gd name="T85" fmla="*/ 14 h 620"/>
                <a:gd name="T86" fmla="*/ 4 w 293"/>
                <a:gd name="T87" fmla="*/ 19 h 620"/>
                <a:gd name="T88" fmla="*/ 4 w 293"/>
                <a:gd name="T89" fmla="*/ 13 h 620"/>
                <a:gd name="T90" fmla="*/ 4 w 293"/>
                <a:gd name="T91" fmla="*/ 19 h 620"/>
                <a:gd name="T92" fmla="*/ 6 w 293"/>
                <a:gd name="T93" fmla="*/ 19 h 620"/>
                <a:gd name="T94" fmla="*/ 7 w 293"/>
                <a:gd name="T95" fmla="*/ 21 h 620"/>
                <a:gd name="T96" fmla="*/ 7 w 293"/>
                <a:gd name="T97" fmla="*/ 23 h 620"/>
                <a:gd name="T98" fmla="*/ 6 w 293"/>
                <a:gd name="T99" fmla="*/ 21 h 620"/>
                <a:gd name="T100" fmla="*/ 4 w 293"/>
                <a:gd name="T101" fmla="*/ 19 h 620"/>
                <a:gd name="T102" fmla="*/ 8 w 293"/>
                <a:gd name="T103" fmla="*/ 23 h 620"/>
                <a:gd name="T104" fmla="*/ 10 w 293"/>
                <a:gd name="T105" fmla="*/ 24 h 620"/>
                <a:gd name="T106" fmla="*/ 11 w 293"/>
                <a:gd name="T107" fmla="*/ 25 h 620"/>
                <a:gd name="T108" fmla="*/ 8 w 293"/>
                <a:gd name="T109" fmla="*/ 24 h 620"/>
                <a:gd name="T110" fmla="*/ 8 w 293"/>
                <a:gd name="T111" fmla="*/ 22 h 620"/>
                <a:gd name="T112" fmla="*/ 11 w 293"/>
                <a:gd name="T113" fmla="*/ 25 h 6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93"/>
                <a:gd name="T172" fmla="*/ 0 h 620"/>
                <a:gd name="T173" fmla="*/ 293 w 293"/>
                <a:gd name="T174" fmla="*/ 620 h 6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93" h="620">
                  <a:moveTo>
                    <a:pt x="268" y="608"/>
                  </a:moveTo>
                  <a:lnTo>
                    <a:pt x="268" y="607"/>
                  </a:lnTo>
                  <a:lnTo>
                    <a:pt x="268" y="605"/>
                  </a:lnTo>
                  <a:lnTo>
                    <a:pt x="293" y="605"/>
                  </a:lnTo>
                  <a:lnTo>
                    <a:pt x="293" y="607"/>
                  </a:lnTo>
                  <a:lnTo>
                    <a:pt x="293" y="608"/>
                  </a:lnTo>
                  <a:lnTo>
                    <a:pt x="268" y="608"/>
                  </a:lnTo>
                  <a:close/>
                  <a:moveTo>
                    <a:pt x="268" y="605"/>
                  </a:moveTo>
                  <a:lnTo>
                    <a:pt x="268" y="595"/>
                  </a:lnTo>
                  <a:lnTo>
                    <a:pt x="267" y="580"/>
                  </a:lnTo>
                  <a:lnTo>
                    <a:pt x="292" y="578"/>
                  </a:lnTo>
                  <a:lnTo>
                    <a:pt x="292" y="594"/>
                  </a:lnTo>
                  <a:lnTo>
                    <a:pt x="293" y="605"/>
                  </a:lnTo>
                  <a:lnTo>
                    <a:pt x="268" y="605"/>
                  </a:lnTo>
                  <a:close/>
                  <a:moveTo>
                    <a:pt x="267" y="580"/>
                  </a:moveTo>
                  <a:lnTo>
                    <a:pt x="267" y="572"/>
                  </a:lnTo>
                  <a:lnTo>
                    <a:pt x="266" y="562"/>
                  </a:lnTo>
                  <a:lnTo>
                    <a:pt x="266" y="553"/>
                  </a:lnTo>
                  <a:lnTo>
                    <a:pt x="265" y="542"/>
                  </a:lnTo>
                  <a:lnTo>
                    <a:pt x="288" y="540"/>
                  </a:lnTo>
                  <a:lnTo>
                    <a:pt x="289" y="550"/>
                  </a:lnTo>
                  <a:lnTo>
                    <a:pt x="290" y="560"/>
                  </a:lnTo>
                  <a:lnTo>
                    <a:pt x="290" y="570"/>
                  </a:lnTo>
                  <a:lnTo>
                    <a:pt x="292" y="578"/>
                  </a:lnTo>
                  <a:lnTo>
                    <a:pt x="267" y="580"/>
                  </a:lnTo>
                  <a:close/>
                  <a:moveTo>
                    <a:pt x="265" y="542"/>
                  </a:moveTo>
                  <a:lnTo>
                    <a:pt x="261" y="512"/>
                  </a:lnTo>
                  <a:lnTo>
                    <a:pt x="257" y="478"/>
                  </a:lnTo>
                  <a:lnTo>
                    <a:pt x="253" y="441"/>
                  </a:lnTo>
                  <a:lnTo>
                    <a:pt x="246" y="404"/>
                  </a:lnTo>
                  <a:lnTo>
                    <a:pt x="240" y="362"/>
                  </a:lnTo>
                  <a:lnTo>
                    <a:pt x="231" y="323"/>
                  </a:lnTo>
                  <a:lnTo>
                    <a:pt x="221" y="280"/>
                  </a:lnTo>
                  <a:lnTo>
                    <a:pt x="211" y="240"/>
                  </a:lnTo>
                  <a:lnTo>
                    <a:pt x="234" y="234"/>
                  </a:lnTo>
                  <a:lnTo>
                    <a:pt x="245" y="275"/>
                  </a:lnTo>
                  <a:lnTo>
                    <a:pt x="255" y="317"/>
                  </a:lnTo>
                  <a:lnTo>
                    <a:pt x="263" y="358"/>
                  </a:lnTo>
                  <a:lnTo>
                    <a:pt x="270" y="399"/>
                  </a:lnTo>
                  <a:lnTo>
                    <a:pt x="276" y="438"/>
                  </a:lnTo>
                  <a:lnTo>
                    <a:pt x="282" y="475"/>
                  </a:lnTo>
                  <a:lnTo>
                    <a:pt x="285" y="509"/>
                  </a:lnTo>
                  <a:lnTo>
                    <a:pt x="288" y="540"/>
                  </a:lnTo>
                  <a:lnTo>
                    <a:pt x="265" y="542"/>
                  </a:lnTo>
                  <a:close/>
                  <a:moveTo>
                    <a:pt x="211" y="240"/>
                  </a:moveTo>
                  <a:lnTo>
                    <a:pt x="198" y="198"/>
                  </a:lnTo>
                  <a:lnTo>
                    <a:pt x="184" y="158"/>
                  </a:lnTo>
                  <a:lnTo>
                    <a:pt x="176" y="140"/>
                  </a:lnTo>
                  <a:lnTo>
                    <a:pt x="167" y="123"/>
                  </a:lnTo>
                  <a:lnTo>
                    <a:pt x="159" y="105"/>
                  </a:lnTo>
                  <a:lnTo>
                    <a:pt x="150" y="90"/>
                  </a:lnTo>
                  <a:lnTo>
                    <a:pt x="171" y="77"/>
                  </a:lnTo>
                  <a:lnTo>
                    <a:pt x="180" y="94"/>
                  </a:lnTo>
                  <a:lnTo>
                    <a:pt x="189" y="111"/>
                  </a:lnTo>
                  <a:lnTo>
                    <a:pt x="198" y="129"/>
                  </a:lnTo>
                  <a:lnTo>
                    <a:pt x="205" y="149"/>
                  </a:lnTo>
                  <a:lnTo>
                    <a:pt x="214" y="169"/>
                  </a:lnTo>
                  <a:lnTo>
                    <a:pt x="220" y="190"/>
                  </a:lnTo>
                  <a:lnTo>
                    <a:pt x="228" y="211"/>
                  </a:lnTo>
                  <a:lnTo>
                    <a:pt x="234" y="234"/>
                  </a:lnTo>
                  <a:lnTo>
                    <a:pt x="211" y="240"/>
                  </a:lnTo>
                  <a:close/>
                  <a:moveTo>
                    <a:pt x="150" y="90"/>
                  </a:moveTo>
                  <a:lnTo>
                    <a:pt x="138" y="73"/>
                  </a:lnTo>
                  <a:lnTo>
                    <a:pt x="126" y="58"/>
                  </a:lnTo>
                  <a:lnTo>
                    <a:pt x="120" y="50"/>
                  </a:lnTo>
                  <a:lnTo>
                    <a:pt x="113" y="45"/>
                  </a:lnTo>
                  <a:lnTo>
                    <a:pt x="107" y="40"/>
                  </a:lnTo>
                  <a:lnTo>
                    <a:pt x="100" y="35"/>
                  </a:lnTo>
                  <a:lnTo>
                    <a:pt x="113" y="14"/>
                  </a:lnTo>
                  <a:lnTo>
                    <a:pt x="121" y="20"/>
                  </a:lnTo>
                  <a:lnTo>
                    <a:pt x="128" y="26"/>
                  </a:lnTo>
                  <a:lnTo>
                    <a:pt x="136" y="33"/>
                  </a:lnTo>
                  <a:lnTo>
                    <a:pt x="144" y="41"/>
                  </a:lnTo>
                  <a:lnTo>
                    <a:pt x="158" y="58"/>
                  </a:lnTo>
                  <a:lnTo>
                    <a:pt x="171" y="77"/>
                  </a:lnTo>
                  <a:lnTo>
                    <a:pt x="150" y="90"/>
                  </a:lnTo>
                  <a:close/>
                  <a:moveTo>
                    <a:pt x="100" y="35"/>
                  </a:moveTo>
                  <a:lnTo>
                    <a:pt x="94" y="31"/>
                  </a:lnTo>
                  <a:lnTo>
                    <a:pt x="87" y="29"/>
                  </a:lnTo>
                  <a:lnTo>
                    <a:pt x="80" y="27"/>
                  </a:lnTo>
                  <a:lnTo>
                    <a:pt x="73" y="24"/>
                  </a:lnTo>
                  <a:lnTo>
                    <a:pt x="66" y="24"/>
                  </a:lnTo>
                  <a:lnTo>
                    <a:pt x="59" y="24"/>
                  </a:lnTo>
                  <a:lnTo>
                    <a:pt x="52" y="26"/>
                  </a:lnTo>
                  <a:lnTo>
                    <a:pt x="44" y="27"/>
                  </a:lnTo>
                  <a:lnTo>
                    <a:pt x="38" y="3"/>
                  </a:lnTo>
                  <a:lnTo>
                    <a:pt x="47" y="1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7" y="1"/>
                  </a:lnTo>
                  <a:lnTo>
                    <a:pt x="86" y="3"/>
                  </a:lnTo>
                  <a:lnTo>
                    <a:pt x="95" y="5"/>
                  </a:lnTo>
                  <a:lnTo>
                    <a:pt x="105" y="9"/>
                  </a:lnTo>
                  <a:lnTo>
                    <a:pt x="113" y="14"/>
                  </a:lnTo>
                  <a:lnTo>
                    <a:pt x="100" y="35"/>
                  </a:lnTo>
                  <a:close/>
                  <a:moveTo>
                    <a:pt x="44" y="27"/>
                  </a:moveTo>
                  <a:lnTo>
                    <a:pt x="31" y="31"/>
                  </a:lnTo>
                  <a:lnTo>
                    <a:pt x="18" y="38"/>
                  </a:lnTo>
                  <a:lnTo>
                    <a:pt x="5" y="18"/>
                  </a:lnTo>
                  <a:lnTo>
                    <a:pt x="14" y="13"/>
                  </a:lnTo>
                  <a:lnTo>
                    <a:pt x="22" y="9"/>
                  </a:lnTo>
                  <a:lnTo>
                    <a:pt x="30" y="6"/>
                  </a:lnTo>
                  <a:lnTo>
                    <a:pt x="38" y="3"/>
                  </a:lnTo>
                  <a:lnTo>
                    <a:pt x="44" y="27"/>
                  </a:lnTo>
                  <a:close/>
                  <a:moveTo>
                    <a:pt x="1" y="33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12" y="28"/>
                  </a:lnTo>
                  <a:lnTo>
                    <a:pt x="1" y="33"/>
                  </a:lnTo>
                  <a:close/>
                  <a:moveTo>
                    <a:pt x="24" y="23"/>
                  </a:moveTo>
                  <a:lnTo>
                    <a:pt x="24" y="23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24" y="23"/>
                  </a:moveTo>
                  <a:lnTo>
                    <a:pt x="28" y="34"/>
                  </a:lnTo>
                  <a:lnTo>
                    <a:pt x="31" y="43"/>
                  </a:lnTo>
                  <a:lnTo>
                    <a:pt x="35" y="50"/>
                  </a:lnTo>
                  <a:lnTo>
                    <a:pt x="37" y="56"/>
                  </a:lnTo>
                  <a:lnTo>
                    <a:pt x="14" y="65"/>
                  </a:lnTo>
                  <a:lnTo>
                    <a:pt x="6" y="46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37" y="56"/>
                  </a:moveTo>
                  <a:lnTo>
                    <a:pt x="40" y="62"/>
                  </a:lnTo>
                  <a:lnTo>
                    <a:pt x="43" y="70"/>
                  </a:lnTo>
                  <a:lnTo>
                    <a:pt x="46" y="78"/>
                  </a:lnTo>
                  <a:lnTo>
                    <a:pt x="50" y="88"/>
                  </a:lnTo>
                  <a:lnTo>
                    <a:pt x="27" y="97"/>
                  </a:lnTo>
                  <a:lnTo>
                    <a:pt x="22" y="84"/>
                  </a:lnTo>
                  <a:lnTo>
                    <a:pt x="14" y="65"/>
                  </a:lnTo>
                  <a:lnTo>
                    <a:pt x="37" y="56"/>
                  </a:lnTo>
                  <a:close/>
                  <a:moveTo>
                    <a:pt x="50" y="88"/>
                  </a:moveTo>
                  <a:lnTo>
                    <a:pt x="58" y="110"/>
                  </a:lnTo>
                  <a:lnTo>
                    <a:pt x="66" y="130"/>
                  </a:lnTo>
                  <a:lnTo>
                    <a:pt x="72" y="151"/>
                  </a:lnTo>
                  <a:lnTo>
                    <a:pt x="80" y="171"/>
                  </a:lnTo>
                  <a:lnTo>
                    <a:pt x="85" y="192"/>
                  </a:lnTo>
                  <a:lnTo>
                    <a:pt x="92" y="211"/>
                  </a:lnTo>
                  <a:lnTo>
                    <a:pt x="97" y="232"/>
                  </a:lnTo>
                  <a:lnTo>
                    <a:pt x="103" y="251"/>
                  </a:lnTo>
                  <a:lnTo>
                    <a:pt x="79" y="258"/>
                  </a:lnTo>
                  <a:lnTo>
                    <a:pt x="68" y="218"/>
                  </a:lnTo>
                  <a:lnTo>
                    <a:pt x="56" y="178"/>
                  </a:lnTo>
                  <a:lnTo>
                    <a:pt x="42" y="138"/>
                  </a:lnTo>
                  <a:lnTo>
                    <a:pt x="27" y="97"/>
                  </a:lnTo>
                  <a:lnTo>
                    <a:pt x="50" y="88"/>
                  </a:lnTo>
                  <a:close/>
                  <a:moveTo>
                    <a:pt x="103" y="251"/>
                  </a:moveTo>
                  <a:lnTo>
                    <a:pt x="103" y="252"/>
                  </a:lnTo>
                  <a:lnTo>
                    <a:pt x="79" y="259"/>
                  </a:lnTo>
                  <a:lnTo>
                    <a:pt x="79" y="258"/>
                  </a:lnTo>
                  <a:lnTo>
                    <a:pt x="103" y="251"/>
                  </a:lnTo>
                  <a:close/>
                  <a:moveTo>
                    <a:pt x="103" y="252"/>
                  </a:moveTo>
                  <a:lnTo>
                    <a:pt x="106" y="267"/>
                  </a:lnTo>
                  <a:lnTo>
                    <a:pt x="110" y="284"/>
                  </a:lnTo>
                  <a:lnTo>
                    <a:pt x="86" y="289"/>
                  </a:lnTo>
                  <a:lnTo>
                    <a:pt x="83" y="275"/>
                  </a:lnTo>
                  <a:lnTo>
                    <a:pt x="79" y="259"/>
                  </a:lnTo>
                  <a:lnTo>
                    <a:pt x="103" y="252"/>
                  </a:lnTo>
                  <a:close/>
                  <a:moveTo>
                    <a:pt x="110" y="284"/>
                  </a:moveTo>
                  <a:lnTo>
                    <a:pt x="113" y="298"/>
                  </a:lnTo>
                  <a:lnTo>
                    <a:pt x="117" y="314"/>
                  </a:lnTo>
                  <a:lnTo>
                    <a:pt x="93" y="319"/>
                  </a:lnTo>
                  <a:lnTo>
                    <a:pt x="90" y="305"/>
                  </a:lnTo>
                  <a:lnTo>
                    <a:pt x="86" y="289"/>
                  </a:lnTo>
                  <a:lnTo>
                    <a:pt x="110" y="284"/>
                  </a:lnTo>
                  <a:close/>
                  <a:moveTo>
                    <a:pt x="117" y="314"/>
                  </a:moveTo>
                  <a:lnTo>
                    <a:pt x="123" y="353"/>
                  </a:lnTo>
                  <a:lnTo>
                    <a:pt x="128" y="392"/>
                  </a:lnTo>
                  <a:lnTo>
                    <a:pt x="133" y="428"/>
                  </a:lnTo>
                  <a:lnTo>
                    <a:pt x="135" y="465"/>
                  </a:lnTo>
                  <a:lnTo>
                    <a:pt x="110" y="465"/>
                  </a:lnTo>
                  <a:lnTo>
                    <a:pt x="108" y="431"/>
                  </a:lnTo>
                  <a:lnTo>
                    <a:pt x="105" y="394"/>
                  </a:lnTo>
                  <a:lnTo>
                    <a:pt x="99" y="357"/>
                  </a:lnTo>
                  <a:lnTo>
                    <a:pt x="93" y="319"/>
                  </a:lnTo>
                  <a:lnTo>
                    <a:pt x="117" y="314"/>
                  </a:lnTo>
                  <a:close/>
                  <a:moveTo>
                    <a:pt x="111" y="469"/>
                  </a:moveTo>
                  <a:lnTo>
                    <a:pt x="110" y="467"/>
                  </a:lnTo>
                  <a:lnTo>
                    <a:pt x="110" y="465"/>
                  </a:lnTo>
                  <a:lnTo>
                    <a:pt x="122" y="465"/>
                  </a:lnTo>
                  <a:lnTo>
                    <a:pt x="111" y="469"/>
                  </a:lnTo>
                  <a:close/>
                  <a:moveTo>
                    <a:pt x="134" y="462"/>
                  </a:moveTo>
                  <a:lnTo>
                    <a:pt x="139" y="476"/>
                  </a:lnTo>
                  <a:lnTo>
                    <a:pt x="145" y="490"/>
                  </a:lnTo>
                  <a:lnTo>
                    <a:pt x="151" y="503"/>
                  </a:lnTo>
                  <a:lnTo>
                    <a:pt x="158" y="515"/>
                  </a:lnTo>
                  <a:lnTo>
                    <a:pt x="165" y="527"/>
                  </a:lnTo>
                  <a:lnTo>
                    <a:pt x="173" y="536"/>
                  </a:lnTo>
                  <a:lnTo>
                    <a:pt x="181" y="546"/>
                  </a:lnTo>
                  <a:lnTo>
                    <a:pt x="190" y="555"/>
                  </a:lnTo>
                  <a:lnTo>
                    <a:pt x="174" y="573"/>
                  </a:lnTo>
                  <a:lnTo>
                    <a:pt x="164" y="563"/>
                  </a:lnTo>
                  <a:lnTo>
                    <a:pt x="154" y="553"/>
                  </a:lnTo>
                  <a:lnTo>
                    <a:pt x="146" y="541"/>
                  </a:lnTo>
                  <a:lnTo>
                    <a:pt x="137" y="528"/>
                  </a:lnTo>
                  <a:lnTo>
                    <a:pt x="130" y="515"/>
                  </a:lnTo>
                  <a:lnTo>
                    <a:pt x="123" y="501"/>
                  </a:lnTo>
                  <a:lnTo>
                    <a:pt x="117" y="486"/>
                  </a:lnTo>
                  <a:lnTo>
                    <a:pt x="111" y="469"/>
                  </a:lnTo>
                  <a:lnTo>
                    <a:pt x="134" y="462"/>
                  </a:lnTo>
                  <a:close/>
                  <a:moveTo>
                    <a:pt x="190" y="555"/>
                  </a:moveTo>
                  <a:lnTo>
                    <a:pt x="200" y="563"/>
                  </a:lnTo>
                  <a:lnTo>
                    <a:pt x="209" y="570"/>
                  </a:lnTo>
                  <a:lnTo>
                    <a:pt x="220" y="576"/>
                  </a:lnTo>
                  <a:lnTo>
                    <a:pt x="231" y="582"/>
                  </a:lnTo>
                  <a:lnTo>
                    <a:pt x="243" y="586"/>
                  </a:lnTo>
                  <a:lnTo>
                    <a:pt x="255" y="590"/>
                  </a:lnTo>
                  <a:lnTo>
                    <a:pt x="268" y="594"/>
                  </a:lnTo>
                  <a:lnTo>
                    <a:pt x="282" y="596"/>
                  </a:lnTo>
                  <a:lnTo>
                    <a:pt x="279" y="620"/>
                  </a:lnTo>
                  <a:lnTo>
                    <a:pt x="263" y="617"/>
                  </a:lnTo>
                  <a:lnTo>
                    <a:pt x="248" y="614"/>
                  </a:lnTo>
                  <a:lnTo>
                    <a:pt x="234" y="609"/>
                  </a:lnTo>
                  <a:lnTo>
                    <a:pt x="221" y="603"/>
                  </a:lnTo>
                  <a:lnTo>
                    <a:pt x="208" y="598"/>
                  </a:lnTo>
                  <a:lnTo>
                    <a:pt x="197" y="590"/>
                  </a:lnTo>
                  <a:lnTo>
                    <a:pt x="185" y="582"/>
                  </a:lnTo>
                  <a:lnTo>
                    <a:pt x="174" y="573"/>
                  </a:lnTo>
                  <a:lnTo>
                    <a:pt x="190" y="555"/>
                  </a:lnTo>
                  <a:close/>
                  <a:moveTo>
                    <a:pt x="293" y="608"/>
                  </a:moveTo>
                  <a:lnTo>
                    <a:pt x="290" y="613"/>
                  </a:lnTo>
                  <a:lnTo>
                    <a:pt x="288" y="616"/>
                  </a:lnTo>
                  <a:lnTo>
                    <a:pt x="284" y="620"/>
                  </a:lnTo>
                  <a:lnTo>
                    <a:pt x="279" y="620"/>
                  </a:lnTo>
                  <a:lnTo>
                    <a:pt x="280" y="608"/>
                  </a:lnTo>
                  <a:lnTo>
                    <a:pt x="293" y="6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9" name="Freeform 726"/>
            <p:cNvSpPr>
              <a:spLocks/>
            </p:cNvSpPr>
            <p:nvPr/>
          </p:nvSpPr>
          <p:spPr bwMode="auto">
            <a:xfrm>
              <a:off x="2960" y="1773"/>
              <a:ext cx="47" cy="116"/>
            </a:xfrm>
            <a:custGeom>
              <a:avLst/>
              <a:gdLst>
                <a:gd name="T0" fmla="*/ 10 w 241"/>
                <a:gd name="T1" fmla="*/ 22 h 560"/>
                <a:gd name="T2" fmla="*/ 10 w 241"/>
                <a:gd name="T3" fmla="*/ 19 h 560"/>
                <a:gd name="T4" fmla="*/ 9 w 241"/>
                <a:gd name="T5" fmla="*/ 15 h 560"/>
                <a:gd name="T6" fmla="*/ 9 w 241"/>
                <a:gd name="T7" fmla="*/ 12 h 560"/>
                <a:gd name="T8" fmla="*/ 8 w 241"/>
                <a:gd name="T9" fmla="*/ 10 h 560"/>
                <a:gd name="T10" fmla="*/ 8 w 241"/>
                <a:gd name="T11" fmla="*/ 7 h 560"/>
                <a:gd name="T12" fmla="*/ 7 w 241"/>
                <a:gd name="T13" fmla="*/ 5 h 560"/>
                <a:gd name="T14" fmla="*/ 6 w 241"/>
                <a:gd name="T15" fmla="*/ 4 h 560"/>
                <a:gd name="T16" fmla="*/ 5 w 241"/>
                <a:gd name="T17" fmla="*/ 2 h 560"/>
                <a:gd name="T18" fmla="*/ 4 w 241"/>
                <a:gd name="T19" fmla="*/ 1 h 560"/>
                <a:gd name="T20" fmla="*/ 4 w 241"/>
                <a:gd name="T21" fmla="*/ 1 h 560"/>
                <a:gd name="T22" fmla="*/ 3 w 241"/>
                <a:gd name="T23" fmla="*/ 0 h 560"/>
                <a:gd name="T24" fmla="*/ 3 w 241"/>
                <a:gd name="T25" fmla="*/ 0 h 560"/>
                <a:gd name="T26" fmla="*/ 2 w 241"/>
                <a:gd name="T27" fmla="*/ 0 h 560"/>
                <a:gd name="T28" fmla="*/ 2 w 241"/>
                <a:gd name="T29" fmla="*/ 0 h 560"/>
                <a:gd name="T30" fmla="*/ 1 w 241"/>
                <a:gd name="T31" fmla="*/ 0 h 560"/>
                <a:gd name="T32" fmla="*/ 0 w 241"/>
                <a:gd name="T33" fmla="*/ 0 h 560"/>
                <a:gd name="T34" fmla="*/ 0 w 241"/>
                <a:gd name="T35" fmla="*/ 2 h 560"/>
                <a:gd name="T36" fmla="*/ 1 w 241"/>
                <a:gd name="T37" fmla="*/ 4 h 560"/>
                <a:gd name="T38" fmla="*/ 2 w 241"/>
                <a:gd name="T39" fmla="*/ 6 h 560"/>
                <a:gd name="T40" fmla="*/ 3 w 241"/>
                <a:gd name="T41" fmla="*/ 8 h 560"/>
                <a:gd name="T42" fmla="*/ 3 w 241"/>
                <a:gd name="T43" fmla="*/ 10 h 560"/>
                <a:gd name="T44" fmla="*/ 4 w 241"/>
                <a:gd name="T45" fmla="*/ 12 h 560"/>
                <a:gd name="T46" fmla="*/ 4 w 241"/>
                <a:gd name="T47" fmla="*/ 14 h 560"/>
                <a:gd name="T48" fmla="*/ 4 w 241"/>
                <a:gd name="T49" fmla="*/ 16 h 560"/>
                <a:gd name="T50" fmla="*/ 4 w 241"/>
                <a:gd name="T51" fmla="*/ 18 h 560"/>
                <a:gd name="T52" fmla="*/ 5 w 241"/>
                <a:gd name="T53" fmla="*/ 19 h 560"/>
                <a:gd name="T54" fmla="*/ 5 w 241"/>
                <a:gd name="T55" fmla="*/ 20 h 560"/>
                <a:gd name="T56" fmla="*/ 6 w 241"/>
                <a:gd name="T57" fmla="*/ 20 h 560"/>
                <a:gd name="T58" fmla="*/ 7 w 241"/>
                <a:gd name="T59" fmla="*/ 21 h 560"/>
                <a:gd name="T60" fmla="*/ 8 w 241"/>
                <a:gd name="T61" fmla="*/ 22 h 560"/>
                <a:gd name="T62" fmla="*/ 8 w 241"/>
                <a:gd name="T63" fmla="*/ 22 h 560"/>
                <a:gd name="T64" fmla="*/ 9 w 241"/>
                <a:gd name="T65" fmla="*/ 22 h 5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1"/>
                <a:gd name="T100" fmla="*/ 0 h 560"/>
                <a:gd name="T101" fmla="*/ 241 w 241"/>
                <a:gd name="T102" fmla="*/ 560 h 5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1" h="560">
                  <a:moveTo>
                    <a:pt x="241" y="560"/>
                  </a:moveTo>
                  <a:lnTo>
                    <a:pt x="241" y="540"/>
                  </a:lnTo>
                  <a:lnTo>
                    <a:pt x="239" y="508"/>
                  </a:lnTo>
                  <a:lnTo>
                    <a:pt x="235" y="469"/>
                  </a:lnTo>
                  <a:lnTo>
                    <a:pt x="229" y="424"/>
                  </a:lnTo>
                  <a:lnTo>
                    <a:pt x="223" y="374"/>
                  </a:lnTo>
                  <a:lnTo>
                    <a:pt x="213" y="320"/>
                  </a:lnTo>
                  <a:lnTo>
                    <a:pt x="208" y="293"/>
                  </a:lnTo>
                  <a:lnTo>
                    <a:pt x="202" y="265"/>
                  </a:lnTo>
                  <a:lnTo>
                    <a:pt x="196" y="238"/>
                  </a:lnTo>
                  <a:lnTo>
                    <a:pt x="188" y="210"/>
                  </a:lnTo>
                  <a:lnTo>
                    <a:pt x="181" y="184"/>
                  </a:lnTo>
                  <a:lnTo>
                    <a:pt x="173" y="159"/>
                  </a:lnTo>
                  <a:lnTo>
                    <a:pt x="164" y="136"/>
                  </a:lnTo>
                  <a:lnTo>
                    <a:pt x="156" y="112"/>
                  </a:lnTo>
                  <a:lnTo>
                    <a:pt x="146" y="91"/>
                  </a:lnTo>
                  <a:lnTo>
                    <a:pt x="135" y="71"/>
                  </a:lnTo>
                  <a:lnTo>
                    <a:pt x="124" y="54"/>
                  </a:lnTo>
                  <a:lnTo>
                    <a:pt x="114" y="38"/>
                  </a:lnTo>
                  <a:lnTo>
                    <a:pt x="107" y="31"/>
                  </a:lnTo>
                  <a:lnTo>
                    <a:pt x="102" y="24"/>
                  </a:lnTo>
                  <a:lnTo>
                    <a:pt x="95" y="19"/>
                  </a:lnTo>
                  <a:lnTo>
                    <a:pt x="89" y="14"/>
                  </a:lnTo>
                  <a:lnTo>
                    <a:pt x="82" y="9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2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6" y="6"/>
                  </a:lnTo>
                  <a:lnTo>
                    <a:pt x="9" y="10"/>
                  </a:lnTo>
                  <a:lnTo>
                    <a:pt x="0" y="15"/>
                  </a:lnTo>
                  <a:lnTo>
                    <a:pt x="11" y="43"/>
                  </a:lnTo>
                  <a:lnTo>
                    <a:pt x="22" y="70"/>
                  </a:lnTo>
                  <a:lnTo>
                    <a:pt x="32" y="97"/>
                  </a:lnTo>
                  <a:lnTo>
                    <a:pt x="40" y="124"/>
                  </a:lnTo>
                  <a:lnTo>
                    <a:pt x="49" y="150"/>
                  </a:lnTo>
                  <a:lnTo>
                    <a:pt x="57" y="177"/>
                  </a:lnTo>
                  <a:lnTo>
                    <a:pt x="64" y="203"/>
                  </a:lnTo>
                  <a:lnTo>
                    <a:pt x="71" y="228"/>
                  </a:lnTo>
                  <a:lnTo>
                    <a:pt x="77" y="254"/>
                  </a:lnTo>
                  <a:lnTo>
                    <a:pt x="82" y="280"/>
                  </a:lnTo>
                  <a:lnTo>
                    <a:pt x="88" y="306"/>
                  </a:lnTo>
                  <a:lnTo>
                    <a:pt x="91" y="331"/>
                  </a:lnTo>
                  <a:lnTo>
                    <a:pt x="95" y="356"/>
                  </a:lnTo>
                  <a:lnTo>
                    <a:pt x="97" y="380"/>
                  </a:lnTo>
                  <a:lnTo>
                    <a:pt x="100" y="405"/>
                  </a:lnTo>
                  <a:lnTo>
                    <a:pt x="101" y="428"/>
                  </a:lnTo>
                  <a:lnTo>
                    <a:pt x="105" y="442"/>
                  </a:lnTo>
                  <a:lnTo>
                    <a:pt x="110" y="456"/>
                  </a:lnTo>
                  <a:lnTo>
                    <a:pt x="117" y="469"/>
                  </a:lnTo>
                  <a:lnTo>
                    <a:pt x="123" y="481"/>
                  </a:lnTo>
                  <a:lnTo>
                    <a:pt x="130" y="492"/>
                  </a:lnTo>
                  <a:lnTo>
                    <a:pt x="137" y="503"/>
                  </a:lnTo>
                  <a:lnTo>
                    <a:pt x="146" y="511"/>
                  </a:lnTo>
                  <a:lnTo>
                    <a:pt x="154" y="520"/>
                  </a:lnTo>
                  <a:lnTo>
                    <a:pt x="163" y="529"/>
                  </a:lnTo>
                  <a:lnTo>
                    <a:pt x="173" y="535"/>
                  </a:lnTo>
                  <a:lnTo>
                    <a:pt x="183" y="542"/>
                  </a:lnTo>
                  <a:lnTo>
                    <a:pt x="194" y="547"/>
                  </a:lnTo>
                  <a:lnTo>
                    <a:pt x="204" y="551"/>
                  </a:lnTo>
                  <a:lnTo>
                    <a:pt x="216" y="555"/>
                  </a:lnTo>
                  <a:lnTo>
                    <a:pt x="228" y="558"/>
                  </a:lnTo>
                  <a:lnTo>
                    <a:pt x="241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0" name="Freeform 727"/>
            <p:cNvSpPr>
              <a:spLocks noEditPoints="1"/>
            </p:cNvSpPr>
            <p:nvPr/>
          </p:nvSpPr>
          <p:spPr bwMode="auto">
            <a:xfrm>
              <a:off x="2960" y="1773"/>
              <a:ext cx="54" cy="116"/>
            </a:xfrm>
            <a:custGeom>
              <a:avLst/>
              <a:gdLst>
                <a:gd name="T0" fmla="*/ 11 w 265"/>
                <a:gd name="T1" fmla="*/ 22 h 584"/>
                <a:gd name="T2" fmla="*/ 10 w 265"/>
                <a:gd name="T3" fmla="*/ 22 h 584"/>
                <a:gd name="T4" fmla="*/ 11 w 265"/>
                <a:gd name="T5" fmla="*/ 22 h 584"/>
                <a:gd name="T6" fmla="*/ 10 w 265"/>
                <a:gd name="T7" fmla="*/ 21 h 584"/>
                <a:gd name="T8" fmla="*/ 10 w 265"/>
                <a:gd name="T9" fmla="*/ 20 h 584"/>
                <a:gd name="T10" fmla="*/ 11 w 265"/>
                <a:gd name="T11" fmla="*/ 21 h 584"/>
                <a:gd name="T12" fmla="*/ 9 w 265"/>
                <a:gd name="T13" fmla="*/ 18 h 584"/>
                <a:gd name="T14" fmla="*/ 8 w 265"/>
                <a:gd name="T15" fmla="*/ 12 h 584"/>
                <a:gd name="T16" fmla="*/ 9 w 265"/>
                <a:gd name="T17" fmla="*/ 10 h 584"/>
                <a:gd name="T18" fmla="*/ 10 w 265"/>
                <a:gd name="T19" fmla="*/ 16 h 584"/>
                <a:gd name="T20" fmla="*/ 9 w 265"/>
                <a:gd name="T21" fmla="*/ 20 h 584"/>
                <a:gd name="T22" fmla="*/ 7 w 265"/>
                <a:gd name="T23" fmla="*/ 6 h 584"/>
                <a:gd name="T24" fmla="*/ 5 w 265"/>
                <a:gd name="T25" fmla="*/ 3 h 584"/>
                <a:gd name="T26" fmla="*/ 7 w 265"/>
                <a:gd name="T27" fmla="*/ 4 h 584"/>
                <a:gd name="T28" fmla="*/ 8 w 265"/>
                <a:gd name="T29" fmla="*/ 7 h 584"/>
                <a:gd name="T30" fmla="*/ 5 w 265"/>
                <a:gd name="T31" fmla="*/ 3 h 584"/>
                <a:gd name="T32" fmla="*/ 3 w 265"/>
                <a:gd name="T33" fmla="*/ 1 h 584"/>
                <a:gd name="T34" fmla="*/ 5 w 265"/>
                <a:gd name="T35" fmla="*/ 1 h 584"/>
                <a:gd name="T36" fmla="*/ 5 w 265"/>
                <a:gd name="T37" fmla="*/ 3 h 584"/>
                <a:gd name="T38" fmla="*/ 2 w 265"/>
                <a:gd name="T39" fmla="*/ 1 h 584"/>
                <a:gd name="T40" fmla="*/ 1 w 265"/>
                <a:gd name="T41" fmla="*/ 0 h 584"/>
                <a:gd name="T42" fmla="*/ 3 w 265"/>
                <a:gd name="T43" fmla="*/ 0 h 584"/>
                <a:gd name="T44" fmla="*/ 4 w 265"/>
                <a:gd name="T45" fmla="*/ 0 h 584"/>
                <a:gd name="T46" fmla="*/ 1 w 265"/>
                <a:gd name="T47" fmla="*/ 1 h 584"/>
                <a:gd name="T48" fmla="*/ 1 w 265"/>
                <a:gd name="T49" fmla="*/ 0 h 584"/>
                <a:gd name="T50" fmla="*/ 0 w 265"/>
                <a:gd name="T51" fmla="*/ 1 h 584"/>
                <a:gd name="T52" fmla="*/ 0 w 265"/>
                <a:gd name="T53" fmla="*/ 1 h 584"/>
                <a:gd name="T54" fmla="*/ 0 w 265"/>
                <a:gd name="T55" fmla="*/ 1 h 584"/>
                <a:gd name="T56" fmla="*/ 1 w 265"/>
                <a:gd name="T57" fmla="*/ 1 h 584"/>
                <a:gd name="T58" fmla="*/ 0 w 265"/>
                <a:gd name="T59" fmla="*/ 1 h 584"/>
                <a:gd name="T60" fmla="*/ 2 w 265"/>
                <a:gd name="T61" fmla="*/ 3 h 584"/>
                <a:gd name="T62" fmla="*/ 1 w 265"/>
                <a:gd name="T63" fmla="*/ 2 h 584"/>
                <a:gd name="T64" fmla="*/ 3 w 265"/>
                <a:gd name="T65" fmla="*/ 8 h 584"/>
                <a:gd name="T66" fmla="*/ 2 w 265"/>
                <a:gd name="T67" fmla="*/ 7 h 584"/>
                <a:gd name="T68" fmla="*/ 4 w 265"/>
                <a:gd name="T69" fmla="*/ 9 h 584"/>
                <a:gd name="T70" fmla="*/ 5 w 265"/>
                <a:gd name="T71" fmla="*/ 14 h 584"/>
                <a:gd name="T72" fmla="*/ 3 w 265"/>
                <a:gd name="T73" fmla="*/ 11 h 584"/>
                <a:gd name="T74" fmla="*/ 5 w 265"/>
                <a:gd name="T75" fmla="*/ 14 h 584"/>
                <a:gd name="T76" fmla="*/ 4 w 265"/>
                <a:gd name="T77" fmla="*/ 17 h 584"/>
                <a:gd name="T78" fmla="*/ 4 w 265"/>
                <a:gd name="T79" fmla="*/ 14 h 584"/>
                <a:gd name="T80" fmla="*/ 4 w 265"/>
                <a:gd name="T81" fmla="*/ 17 h 584"/>
                <a:gd name="T82" fmla="*/ 5 w 265"/>
                <a:gd name="T83" fmla="*/ 18 h 584"/>
                <a:gd name="T84" fmla="*/ 6 w 265"/>
                <a:gd name="T85" fmla="*/ 20 h 584"/>
                <a:gd name="T86" fmla="*/ 6 w 265"/>
                <a:gd name="T87" fmla="*/ 21 h 584"/>
                <a:gd name="T88" fmla="*/ 5 w 265"/>
                <a:gd name="T89" fmla="*/ 20 h 584"/>
                <a:gd name="T90" fmla="*/ 4 w 265"/>
                <a:gd name="T91" fmla="*/ 17 h 584"/>
                <a:gd name="T92" fmla="*/ 8 w 265"/>
                <a:gd name="T93" fmla="*/ 21 h 584"/>
                <a:gd name="T94" fmla="*/ 9 w 265"/>
                <a:gd name="T95" fmla="*/ 22 h 584"/>
                <a:gd name="T96" fmla="*/ 10 w 265"/>
                <a:gd name="T97" fmla="*/ 23 h 584"/>
                <a:gd name="T98" fmla="*/ 8 w 265"/>
                <a:gd name="T99" fmla="*/ 22 h 584"/>
                <a:gd name="T100" fmla="*/ 7 w 265"/>
                <a:gd name="T101" fmla="*/ 21 h 584"/>
                <a:gd name="T102" fmla="*/ 10 w 265"/>
                <a:gd name="T103" fmla="*/ 23 h 5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65"/>
                <a:gd name="T157" fmla="*/ 0 h 584"/>
                <a:gd name="T158" fmla="*/ 265 w 265"/>
                <a:gd name="T159" fmla="*/ 584 h 58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65" h="584">
                  <a:moveTo>
                    <a:pt x="241" y="572"/>
                  </a:moveTo>
                  <a:lnTo>
                    <a:pt x="241" y="571"/>
                  </a:lnTo>
                  <a:lnTo>
                    <a:pt x="241" y="570"/>
                  </a:lnTo>
                  <a:lnTo>
                    <a:pt x="265" y="570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41" y="572"/>
                  </a:lnTo>
                  <a:close/>
                  <a:moveTo>
                    <a:pt x="241" y="570"/>
                  </a:moveTo>
                  <a:lnTo>
                    <a:pt x="241" y="559"/>
                  </a:lnTo>
                  <a:lnTo>
                    <a:pt x="240" y="545"/>
                  </a:lnTo>
                  <a:lnTo>
                    <a:pt x="265" y="544"/>
                  </a:lnTo>
                  <a:lnTo>
                    <a:pt x="265" y="559"/>
                  </a:lnTo>
                  <a:lnTo>
                    <a:pt x="265" y="570"/>
                  </a:lnTo>
                  <a:lnTo>
                    <a:pt x="241" y="570"/>
                  </a:lnTo>
                  <a:close/>
                  <a:moveTo>
                    <a:pt x="240" y="545"/>
                  </a:moveTo>
                  <a:lnTo>
                    <a:pt x="240" y="537"/>
                  </a:lnTo>
                  <a:lnTo>
                    <a:pt x="239" y="529"/>
                  </a:lnTo>
                  <a:lnTo>
                    <a:pt x="238" y="519"/>
                  </a:lnTo>
                  <a:lnTo>
                    <a:pt x="237" y="509"/>
                  </a:lnTo>
                  <a:lnTo>
                    <a:pt x="262" y="507"/>
                  </a:lnTo>
                  <a:lnTo>
                    <a:pt x="263" y="517"/>
                  </a:lnTo>
                  <a:lnTo>
                    <a:pt x="263" y="527"/>
                  </a:lnTo>
                  <a:lnTo>
                    <a:pt x="264" y="535"/>
                  </a:lnTo>
                  <a:lnTo>
                    <a:pt x="265" y="544"/>
                  </a:lnTo>
                  <a:lnTo>
                    <a:pt x="240" y="545"/>
                  </a:lnTo>
                  <a:close/>
                  <a:moveTo>
                    <a:pt x="237" y="509"/>
                  </a:moveTo>
                  <a:lnTo>
                    <a:pt x="235" y="480"/>
                  </a:lnTo>
                  <a:lnTo>
                    <a:pt x="230" y="449"/>
                  </a:lnTo>
                  <a:lnTo>
                    <a:pt x="226" y="414"/>
                  </a:lnTo>
                  <a:lnTo>
                    <a:pt x="221" y="379"/>
                  </a:lnTo>
                  <a:lnTo>
                    <a:pt x="214" y="341"/>
                  </a:lnTo>
                  <a:lnTo>
                    <a:pt x="207" y="302"/>
                  </a:lnTo>
                  <a:lnTo>
                    <a:pt x="198" y="264"/>
                  </a:lnTo>
                  <a:lnTo>
                    <a:pt x="188" y="225"/>
                  </a:lnTo>
                  <a:lnTo>
                    <a:pt x="212" y="219"/>
                  </a:lnTo>
                  <a:lnTo>
                    <a:pt x="222" y="258"/>
                  </a:lnTo>
                  <a:lnTo>
                    <a:pt x="230" y="298"/>
                  </a:lnTo>
                  <a:lnTo>
                    <a:pt x="238" y="337"/>
                  </a:lnTo>
                  <a:lnTo>
                    <a:pt x="244" y="374"/>
                  </a:lnTo>
                  <a:lnTo>
                    <a:pt x="251" y="411"/>
                  </a:lnTo>
                  <a:lnTo>
                    <a:pt x="255" y="446"/>
                  </a:lnTo>
                  <a:lnTo>
                    <a:pt x="258" y="478"/>
                  </a:lnTo>
                  <a:lnTo>
                    <a:pt x="262" y="507"/>
                  </a:lnTo>
                  <a:lnTo>
                    <a:pt x="237" y="509"/>
                  </a:lnTo>
                  <a:close/>
                  <a:moveTo>
                    <a:pt x="188" y="225"/>
                  </a:moveTo>
                  <a:lnTo>
                    <a:pt x="182" y="204"/>
                  </a:lnTo>
                  <a:lnTo>
                    <a:pt x="175" y="182"/>
                  </a:lnTo>
                  <a:lnTo>
                    <a:pt x="169" y="162"/>
                  </a:lnTo>
                  <a:lnTo>
                    <a:pt x="161" y="141"/>
                  </a:lnTo>
                  <a:lnTo>
                    <a:pt x="153" y="123"/>
                  </a:lnTo>
                  <a:lnTo>
                    <a:pt x="145" y="104"/>
                  </a:lnTo>
                  <a:lnTo>
                    <a:pt x="136" y="88"/>
                  </a:lnTo>
                  <a:lnTo>
                    <a:pt x="127" y="73"/>
                  </a:lnTo>
                  <a:lnTo>
                    <a:pt x="147" y="60"/>
                  </a:lnTo>
                  <a:lnTo>
                    <a:pt x="157" y="75"/>
                  </a:lnTo>
                  <a:lnTo>
                    <a:pt x="167" y="93"/>
                  </a:lnTo>
                  <a:lnTo>
                    <a:pt x="175" y="112"/>
                  </a:lnTo>
                  <a:lnTo>
                    <a:pt x="183" y="131"/>
                  </a:lnTo>
                  <a:lnTo>
                    <a:pt x="191" y="152"/>
                  </a:lnTo>
                  <a:lnTo>
                    <a:pt x="198" y="174"/>
                  </a:lnTo>
                  <a:lnTo>
                    <a:pt x="206" y="196"/>
                  </a:lnTo>
                  <a:lnTo>
                    <a:pt x="212" y="219"/>
                  </a:lnTo>
                  <a:lnTo>
                    <a:pt x="188" y="225"/>
                  </a:lnTo>
                  <a:close/>
                  <a:moveTo>
                    <a:pt x="127" y="73"/>
                  </a:moveTo>
                  <a:lnTo>
                    <a:pt x="118" y="60"/>
                  </a:lnTo>
                  <a:lnTo>
                    <a:pt x="107" y="48"/>
                  </a:lnTo>
                  <a:lnTo>
                    <a:pt x="98" y="39"/>
                  </a:lnTo>
                  <a:lnTo>
                    <a:pt x="87" y="32"/>
                  </a:lnTo>
                  <a:lnTo>
                    <a:pt x="100" y="10"/>
                  </a:lnTo>
                  <a:lnTo>
                    <a:pt x="106" y="15"/>
                  </a:lnTo>
                  <a:lnTo>
                    <a:pt x="113" y="19"/>
                  </a:lnTo>
                  <a:lnTo>
                    <a:pt x="118" y="24"/>
                  </a:lnTo>
                  <a:lnTo>
                    <a:pt x="125" y="31"/>
                  </a:lnTo>
                  <a:lnTo>
                    <a:pt x="136" y="44"/>
                  </a:lnTo>
                  <a:lnTo>
                    <a:pt x="147" y="60"/>
                  </a:lnTo>
                  <a:lnTo>
                    <a:pt x="127" y="73"/>
                  </a:lnTo>
                  <a:close/>
                  <a:moveTo>
                    <a:pt x="87" y="32"/>
                  </a:moveTo>
                  <a:lnTo>
                    <a:pt x="77" y="27"/>
                  </a:lnTo>
                  <a:lnTo>
                    <a:pt x="66" y="24"/>
                  </a:lnTo>
                  <a:lnTo>
                    <a:pt x="61" y="23"/>
                  </a:lnTo>
                  <a:lnTo>
                    <a:pt x="55" y="23"/>
                  </a:lnTo>
                  <a:lnTo>
                    <a:pt x="50" y="24"/>
                  </a:lnTo>
                  <a:lnTo>
                    <a:pt x="44" y="26"/>
                  </a:lnTo>
                  <a:lnTo>
                    <a:pt x="37" y="2"/>
                  </a:lnTo>
                  <a:lnTo>
                    <a:pt x="46" y="1"/>
                  </a:lnTo>
                  <a:lnTo>
                    <a:pt x="53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7" y="2"/>
                  </a:lnTo>
                  <a:lnTo>
                    <a:pt x="85" y="4"/>
                  </a:lnTo>
                  <a:lnTo>
                    <a:pt x="92" y="6"/>
                  </a:lnTo>
                  <a:lnTo>
                    <a:pt x="100" y="10"/>
                  </a:lnTo>
                  <a:lnTo>
                    <a:pt x="87" y="32"/>
                  </a:lnTo>
                  <a:close/>
                  <a:moveTo>
                    <a:pt x="44" y="26"/>
                  </a:moveTo>
                  <a:lnTo>
                    <a:pt x="32" y="30"/>
                  </a:lnTo>
                  <a:lnTo>
                    <a:pt x="19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2" y="8"/>
                  </a:lnTo>
                  <a:lnTo>
                    <a:pt x="29" y="5"/>
                  </a:lnTo>
                  <a:lnTo>
                    <a:pt x="37" y="2"/>
                  </a:lnTo>
                  <a:lnTo>
                    <a:pt x="44" y="26"/>
                  </a:lnTo>
                  <a:close/>
                  <a:moveTo>
                    <a:pt x="1" y="32"/>
                  </a:moveTo>
                  <a:lnTo>
                    <a:pt x="0" y="28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2"/>
                  </a:lnTo>
                  <a:close/>
                  <a:moveTo>
                    <a:pt x="24" y="22"/>
                  </a:moveTo>
                  <a:lnTo>
                    <a:pt x="24" y="22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24" y="22"/>
                  </a:moveTo>
                  <a:lnTo>
                    <a:pt x="28" y="35"/>
                  </a:lnTo>
                  <a:lnTo>
                    <a:pt x="36" y="54"/>
                  </a:lnTo>
                  <a:lnTo>
                    <a:pt x="13" y="62"/>
                  </a:lnTo>
                  <a:lnTo>
                    <a:pt x="8" y="49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36" y="54"/>
                  </a:moveTo>
                  <a:lnTo>
                    <a:pt x="44" y="72"/>
                  </a:lnTo>
                  <a:lnTo>
                    <a:pt x="48" y="84"/>
                  </a:lnTo>
                  <a:lnTo>
                    <a:pt x="24" y="93"/>
                  </a:lnTo>
                  <a:lnTo>
                    <a:pt x="18" y="74"/>
                  </a:lnTo>
                  <a:lnTo>
                    <a:pt x="13" y="62"/>
                  </a:lnTo>
                  <a:lnTo>
                    <a:pt x="36" y="54"/>
                  </a:lnTo>
                  <a:close/>
                  <a:moveTo>
                    <a:pt x="48" y="84"/>
                  </a:moveTo>
                  <a:lnTo>
                    <a:pt x="61" y="123"/>
                  </a:lnTo>
                  <a:lnTo>
                    <a:pt x="74" y="162"/>
                  </a:lnTo>
                  <a:lnTo>
                    <a:pt x="85" y="199"/>
                  </a:lnTo>
                  <a:lnTo>
                    <a:pt x="95" y="237"/>
                  </a:lnTo>
                  <a:lnTo>
                    <a:pt x="72" y="244"/>
                  </a:lnTo>
                  <a:lnTo>
                    <a:pt x="62" y="206"/>
                  </a:lnTo>
                  <a:lnTo>
                    <a:pt x="50" y="169"/>
                  </a:lnTo>
                  <a:lnTo>
                    <a:pt x="38" y="130"/>
                  </a:lnTo>
                  <a:lnTo>
                    <a:pt x="24" y="93"/>
                  </a:lnTo>
                  <a:lnTo>
                    <a:pt x="48" y="84"/>
                  </a:lnTo>
                  <a:close/>
                  <a:moveTo>
                    <a:pt x="95" y="237"/>
                  </a:moveTo>
                  <a:lnTo>
                    <a:pt x="101" y="264"/>
                  </a:lnTo>
                  <a:lnTo>
                    <a:pt x="106" y="290"/>
                  </a:lnTo>
                  <a:lnTo>
                    <a:pt x="112" y="316"/>
                  </a:lnTo>
                  <a:lnTo>
                    <a:pt x="116" y="341"/>
                  </a:lnTo>
                  <a:lnTo>
                    <a:pt x="91" y="344"/>
                  </a:lnTo>
                  <a:lnTo>
                    <a:pt x="87" y="319"/>
                  </a:lnTo>
                  <a:lnTo>
                    <a:pt x="82" y="294"/>
                  </a:lnTo>
                  <a:lnTo>
                    <a:pt x="77" y="270"/>
                  </a:lnTo>
                  <a:lnTo>
                    <a:pt x="72" y="244"/>
                  </a:lnTo>
                  <a:lnTo>
                    <a:pt x="95" y="237"/>
                  </a:lnTo>
                  <a:close/>
                  <a:moveTo>
                    <a:pt x="116" y="341"/>
                  </a:moveTo>
                  <a:lnTo>
                    <a:pt x="119" y="366"/>
                  </a:lnTo>
                  <a:lnTo>
                    <a:pt x="121" y="391"/>
                  </a:lnTo>
                  <a:lnTo>
                    <a:pt x="123" y="415"/>
                  </a:lnTo>
                  <a:lnTo>
                    <a:pt x="125" y="439"/>
                  </a:lnTo>
                  <a:lnTo>
                    <a:pt x="101" y="440"/>
                  </a:lnTo>
                  <a:lnTo>
                    <a:pt x="100" y="418"/>
                  </a:lnTo>
                  <a:lnTo>
                    <a:pt x="98" y="394"/>
                  </a:lnTo>
                  <a:lnTo>
                    <a:pt x="94" y="369"/>
                  </a:lnTo>
                  <a:lnTo>
                    <a:pt x="91" y="344"/>
                  </a:lnTo>
                  <a:lnTo>
                    <a:pt x="116" y="341"/>
                  </a:lnTo>
                  <a:close/>
                  <a:moveTo>
                    <a:pt x="101" y="444"/>
                  </a:moveTo>
                  <a:lnTo>
                    <a:pt x="101" y="441"/>
                  </a:lnTo>
                  <a:lnTo>
                    <a:pt x="101" y="440"/>
                  </a:lnTo>
                  <a:lnTo>
                    <a:pt x="113" y="440"/>
                  </a:lnTo>
                  <a:lnTo>
                    <a:pt x="101" y="444"/>
                  </a:lnTo>
                  <a:close/>
                  <a:moveTo>
                    <a:pt x="125" y="436"/>
                  </a:moveTo>
                  <a:lnTo>
                    <a:pt x="129" y="450"/>
                  </a:lnTo>
                  <a:lnTo>
                    <a:pt x="134" y="463"/>
                  </a:lnTo>
                  <a:lnTo>
                    <a:pt x="140" y="475"/>
                  </a:lnTo>
                  <a:lnTo>
                    <a:pt x="146" y="487"/>
                  </a:lnTo>
                  <a:lnTo>
                    <a:pt x="153" y="496"/>
                  </a:lnTo>
                  <a:lnTo>
                    <a:pt x="159" y="506"/>
                  </a:lnTo>
                  <a:lnTo>
                    <a:pt x="167" y="516"/>
                  </a:lnTo>
                  <a:lnTo>
                    <a:pt x="174" y="523"/>
                  </a:lnTo>
                  <a:lnTo>
                    <a:pt x="158" y="542"/>
                  </a:lnTo>
                  <a:lnTo>
                    <a:pt x="148" y="532"/>
                  </a:lnTo>
                  <a:lnTo>
                    <a:pt x="140" y="522"/>
                  </a:lnTo>
                  <a:lnTo>
                    <a:pt x="132" y="512"/>
                  </a:lnTo>
                  <a:lnTo>
                    <a:pt x="125" y="500"/>
                  </a:lnTo>
                  <a:lnTo>
                    <a:pt x="118" y="487"/>
                  </a:lnTo>
                  <a:lnTo>
                    <a:pt x="112" y="473"/>
                  </a:lnTo>
                  <a:lnTo>
                    <a:pt x="106" y="459"/>
                  </a:lnTo>
                  <a:lnTo>
                    <a:pt x="101" y="444"/>
                  </a:lnTo>
                  <a:lnTo>
                    <a:pt x="125" y="436"/>
                  </a:lnTo>
                  <a:close/>
                  <a:moveTo>
                    <a:pt x="174" y="523"/>
                  </a:moveTo>
                  <a:lnTo>
                    <a:pt x="183" y="531"/>
                  </a:lnTo>
                  <a:lnTo>
                    <a:pt x="191" y="537"/>
                  </a:lnTo>
                  <a:lnTo>
                    <a:pt x="201" y="543"/>
                  </a:lnTo>
                  <a:lnTo>
                    <a:pt x="211" y="547"/>
                  </a:lnTo>
                  <a:lnTo>
                    <a:pt x="221" y="552"/>
                  </a:lnTo>
                  <a:lnTo>
                    <a:pt x="231" y="555"/>
                  </a:lnTo>
                  <a:lnTo>
                    <a:pt x="242" y="558"/>
                  </a:lnTo>
                  <a:lnTo>
                    <a:pt x="254" y="559"/>
                  </a:lnTo>
                  <a:lnTo>
                    <a:pt x="252" y="584"/>
                  </a:lnTo>
                  <a:lnTo>
                    <a:pt x="238" y="582"/>
                  </a:lnTo>
                  <a:lnTo>
                    <a:pt x="225" y="579"/>
                  </a:lnTo>
                  <a:lnTo>
                    <a:pt x="212" y="574"/>
                  </a:lnTo>
                  <a:lnTo>
                    <a:pt x="200" y="570"/>
                  </a:lnTo>
                  <a:lnTo>
                    <a:pt x="188" y="564"/>
                  </a:lnTo>
                  <a:lnTo>
                    <a:pt x="177" y="557"/>
                  </a:lnTo>
                  <a:lnTo>
                    <a:pt x="168" y="549"/>
                  </a:lnTo>
                  <a:lnTo>
                    <a:pt x="158" y="542"/>
                  </a:lnTo>
                  <a:lnTo>
                    <a:pt x="174" y="523"/>
                  </a:lnTo>
                  <a:close/>
                  <a:moveTo>
                    <a:pt x="265" y="572"/>
                  </a:moveTo>
                  <a:lnTo>
                    <a:pt x="264" y="576"/>
                  </a:lnTo>
                  <a:lnTo>
                    <a:pt x="261" y="581"/>
                  </a:lnTo>
                  <a:lnTo>
                    <a:pt x="256" y="583"/>
                  </a:lnTo>
                  <a:lnTo>
                    <a:pt x="252" y="584"/>
                  </a:lnTo>
                  <a:lnTo>
                    <a:pt x="253" y="572"/>
                  </a:lnTo>
                  <a:lnTo>
                    <a:pt x="265" y="57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1" name="Freeform 728"/>
            <p:cNvSpPr>
              <a:spLocks/>
            </p:cNvSpPr>
            <p:nvPr/>
          </p:nvSpPr>
          <p:spPr bwMode="auto">
            <a:xfrm>
              <a:off x="2936" y="1773"/>
              <a:ext cx="50" cy="104"/>
            </a:xfrm>
            <a:custGeom>
              <a:avLst/>
              <a:gdLst>
                <a:gd name="T0" fmla="*/ 9 w 219"/>
                <a:gd name="T1" fmla="*/ 21 h 529"/>
                <a:gd name="T2" fmla="*/ 9 w 219"/>
                <a:gd name="T3" fmla="*/ 20 h 529"/>
                <a:gd name="T4" fmla="*/ 9 w 219"/>
                <a:gd name="T5" fmla="*/ 19 h 529"/>
                <a:gd name="T6" fmla="*/ 9 w 219"/>
                <a:gd name="T7" fmla="*/ 17 h 529"/>
                <a:gd name="T8" fmla="*/ 8 w 219"/>
                <a:gd name="T9" fmla="*/ 16 h 529"/>
                <a:gd name="T10" fmla="*/ 8 w 219"/>
                <a:gd name="T11" fmla="*/ 14 h 529"/>
                <a:gd name="T12" fmla="*/ 8 w 219"/>
                <a:gd name="T13" fmla="*/ 12 h 529"/>
                <a:gd name="T14" fmla="*/ 7 w 219"/>
                <a:gd name="T15" fmla="*/ 10 h 529"/>
                <a:gd name="T16" fmla="*/ 7 w 219"/>
                <a:gd name="T17" fmla="*/ 8 h 529"/>
                <a:gd name="T18" fmla="*/ 7 w 219"/>
                <a:gd name="T19" fmla="*/ 7 h 529"/>
                <a:gd name="T20" fmla="*/ 6 w 219"/>
                <a:gd name="T21" fmla="*/ 6 h 529"/>
                <a:gd name="T22" fmla="*/ 6 w 219"/>
                <a:gd name="T23" fmla="*/ 5 h 529"/>
                <a:gd name="T24" fmla="*/ 6 w 219"/>
                <a:gd name="T25" fmla="*/ 4 h 529"/>
                <a:gd name="T26" fmla="*/ 5 w 219"/>
                <a:gd name="T27" fmla="*/ 3 h 529"/>
                <a:gd name="T28" fmla="*/ 5 w 219"/>
                <a:gd name="T29" fmla="*/ 3 h 529"/>
                <a:gd name="T30" fmla="*/ 5 w 219"/>
                <a:gd name="T31" fmla="*/ 2 h 529"/>
                <a:gd name="T32" fmla="*/ 4 w 219"/>
                <a:gd name="T33" fmla="*/ 1 h 529"/>
                <a:gd name="T34" fmla="*/ 4 w 219"/>
                <a:gd name="T35" fmla="*/ 1 h 529"/>
                <a:gd name="T36" fmla="*/ 3 w 219"/>
                <a:gd name="T37" fmla="*/ 1 h 529"/>
                <a:gd name="T38" fmla="*/ 3 w 219"/>
                <a:gd name="T39" fmla="*/ 0 h 529"/>
                <a:gd name="T40" fmla="*/ 3 w 219"/>
                <a:gd name="T41" fmla="*/ 0 h 529"/>
                <a:gd name="T42" fmla="*/ 2 w 219"/>
                <a:gd name="T43" fmla="*/ 0 h 529"/>
                <a:gd name="T44" fmla="*/ 2 w 219"/>
                <a:gd name="T45" fmla="*/ 0 h 529"/>
                <a:gd name="T46" fmla="*/ 2 w 219"/>
                <a:gd name="T47" fmla="*/ 0 h 529"/>
                <a:gd name="T48" fmla="*/ 2 w 219"/>
                <a:gd name="T49" fmla="*/ 0 h 529"/>
                <a:gd name="T50" fmla="*/ 1 w 219"/>
                <a:gd name="T51" fmla="*/ 0 h 529"/>
                <a:gd name="T52" fmla="*/ 1 w 219"/>
                <a:gd name="T53" fmla="*/ 0 h 529"/>
                <a:gd name="T54" fmla="*/ 1 w 219"/>
                <a:gd name="T55" fmla="*/ 0 h 529"/>
                <a:gd name="T56" fmla="*/ 1 w 219"/>
                <a:gd name="T57" fmla="*/ 0 h 529"/>
                <a:gd name="T58" fmla="*/ 0 w 219"/>
                <a:gd name="T59" fmla="*/ 0 h 529"/>
                <a:gd name="T60" fmla="*/ 0 w 219"/>
                <a:gd name="T61" fmla="*/ 1 h 529"/>
                <a:gd name="T62" fmla="*/ 0 w 219"/>
                <a:gd name="T63" fmla="*/ 2 h 529"/>
                <a:gd name="T64" fmla="*/ 1 w 219"/>
                <a:gd name="T65" fmla="*/ 3 h 529"/>
                <a:gd name="T66" fmla="*/ 1 w 219"/>
                <a:gd name="T67" fmla="*/ 4 h 529"/>
                <a:gd name="T68" fmla="*/ 1 w 219"/>
                <a:gd name="T69" fmla="*/ 5 h 529"/>
                <a:gd name="T70" fmla="*/ 2 w 219"/>
                <a:gd name="T71" fmla="*/ 6 h 529"/>
                <a:gd name="T72" fmla="*/ 2 w 219"/>
                <a:gd name="T73" fmla="*/ 7 h 529"/>
                <a:gd name="T74" fmla="*/ 2 w 219"/>
                <a:gd name="T75" fmla="*/ 8 h 529"/>
                <a:gd name="T76" fmla="*/ 3 w 219"/>
                <a:gd name="T77" fmla="*/ 9 h 529"/>
                <a:gd name="T78" fmla="*/ 3 w 219"/>
                <a:gd name="T79" fmla="*/ 10 h 529"/>
                <a:gd name="T80" fmla="*/ 3 w 219"/>
                <a:gd name="T81" fmla="*/ 11 h 529"/>
                <a:gd name="T82" fmla="*/ 3 w 219"/>
                <a:gd name="T83" fmla="*/ 12 h 529"/>
                <a:gd name="T84" fmla="*/ 3 w 219"/>
                <a:gd name="T85" fmla="*/ 12 h 529"/>
                <a:gd name="T86" fmla="*/ 3 w 219"/>
                <a:gd name="T87" fmla="*/ 13 h 529"/>
                <a:gd name="T88" fmla="*/ 4 w 219"/>
                <a:gd name="T89" fmla="*/ 14 h 529"/>
                <a:gd name="T90" fmla="*/ 4 w 219"/>
                <a:gd name="T91" fmla="*/ 15 h 529"/>
                <a:gd name="T92" fmla="*/ 4 w 219"/>
                <a:gd name="T93" fmla="*/ 16 h 529"/>
                <a:gd name="T94" fmla="*/ 4 w 219"/>
                <a:gd name="T95" fmla="*/ 16 h 529"/>
                <a:gd name="T96" fmla="*/ 4 w 219"/>
                <a:gd name="T97" fmla="*/ 17 h 529"/>
                <a:gd name="T98" fmla="*/ 4 w 219"/>
                <a:gd name="T99" fmla="*/ 17 h 529"/>
                <a:gd name="T100" fmla="*/ 5 w 219"/>
                <a:gd name="T101" fmla="*/ 18 h 529"/>
                <a:gd name="T102" fmla="*/ 5 w 219"/>
                <a:gd name="T103" fmla="*/ 18 h 529"/>
                <a:gd name="T104" fmla="*/ 5 w 219"/>
                <a:gd name="T105" fmla="*/ 19 h 529"/>
                <a:gd name="T106" fmla="*/ 5 w 219"/>
                <a:gd name="T107" fmla="*/ 19 h 529"/>
                <a:gd name="T108" fmla="*/ 6 w 219"/>
                <a:gd name="T109" fmla="*/ 19 h 529"/>
                <a:gd name="T110" fmla="*/ 6 w 219"/>
                <a:gd name="T111" fmla="*/ 20 h 529"/>
                <a:gd name="T112" fmla="*/ 6 w 219"/>
                <a:gd name="T113" fmla="*/ 20 h 529"/>
                <a:gd name="T114" fmla="*/ 7 w 219"/>
                <a:gd name="T115" fmla="*/ 20 h 529"/>
                <a:gd name="T116" fmla="*/ 7 w 219"/>
                <a:gd name="T117" fmla="*/ 20 h 529"/>
                <a:gd name="T118" fmla="*/ 7 w 219"/>
                <a:gd name="T119" fmla="*/ 20 h 529"/>
                <a:gd name="T120" fmla="*/ 8 w 219"/>
                <a:gd name="T121" fmla="*/ 21 h 529"/>
                <a:gd name="T122" fmla="*/ 8 w 219"/>
                <a:gd name="T123" fmla="*/ 21 h 529"/>
                <a:gd name="T124" fmla="*/ 9 w 219"/>
                <a:gd name="T125" fmla="*/ 21 h 5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529"/>
                <a:gd name="T191" fmla="*/ 219 w 219"/>
                <a:gd name="T192" fmla="*/ 529 h 5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529">
                  <a:moveTo>
                    <a:pt x="219" y="529"/>
                  </a:moveTo>
                  <a:lnTo>
                    <a:pt x="219" y="509"/>
                  </a:lnTo>
                  <a:lnTo>
                    <a:pt x="216" y="480"/>
                  </a:lnTo>
                  <a:lnTo>
                    <a:pt x="213" y="444"/>
                  </a:lnTo>
                  <a:lnTo>
                    <a:pt x="208" y="400"/>
                  </a:lnTo>
                  <a:lnTo>
                    <a:pt x="201" y="353"/>
                  </a:lnTo>
                  <a:lnTo>
                    <a:pt x="193" y="302"/>
                  </a:lnTo>
                  <a:lnTo>
                    <a:pt x="182" y="250"/>
                  </a:lnTo>
                  <a:lnTo>
                    <a:pt x="170" y="198"/>
                  </a:lnTo>
                  <a:lnTo>
                    <a:pt x="164" y="174"/>
                  </a:lnTo>
                  <a:lnTo>
                    <a:pt x="156" y="150"/>
                  </a:lnTo>
                  <a:lnTo>
                    <a:pt x="148" y="127"/>
                  </a:lnTo>
                  <a:lnTo>
                    <a:pt x="140" y="105"/>
                  </a:lnTo>
                  <a:lnTo>
                    <a:pt x="131" y="85"/>
                  </a:lnTo>
                  <a:lnTo>
                    <a:pt x="121" y="67"/>
                  </a:lnTo>
                  <a:lnTo>
                    <a:pt x="112" y="50"/>
                  </a:lnTo>
                  <a:lnTo>
                    <a:pt x="102" y="35"/>
                  </a:lnTo>
                  <a:lnTo>
                    <a:pt x="91" y="23"/>
                  </a:lnTo>
                  <a:lnTo>
                    <a:pt x="79" y="13"/>
                  </a:lnTo>
                  <a:lnTo>
                    <a:pt x="74" y="9"/>
                  </a:lnTo>
                  <a:lnTo>
                    <a:pt x="67" y="5"/>
                  </a:lnTo>
                  <a:lnTo>
                    <a:pt x="62" y="3"/>
                  </a:lnTo>
                  <a:lnTo>
                    <a:pt x="56" y="1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4" y="6"/>
                  </a:lnTo>
                  <a:lnTo>
                    <a:pt x="7" y="9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20" y="66"/>
                  </a:lnTo>
                  <a:lnTo>
                    <a:pt x="28" y="91"/>
                  </a:lnTo>
                  <a:lnTo>
                    <a:pt x="37" y="116"/>
                  </a:lnTo>
                  <a:lnTo>
                    <a:pt x="45" y="142"/>
                  </a:lnTo>
                  <a:lnTo>
                    <a:pt x="52" y="167"/>
                  </a:lnTo>
                  <a:lnTo>
                    <a:pt x="59" y="192"/>
                  </a:lnTo>
                  <a:lnTo>
                    <a:pt x="65" y="217"/>
                  </a:lnTo>
                  <a:lnTo>
                    <a:pt x="71" y="242"/>
                  </a:lnTo>
                  <a:lnTo>
                    <a:pt x="76" y="265"/>
                  </a:lnTo>
                  <a:lnTo>
                    <a:pt x="80" y="290"/>
                  </a:lnTo>
                  <a:lnTo>
                    <a:pt x="84" y="314"/>
                  </a:lnTo>
                  <a:lnTo>
                    <a:pt x="87" y="337"/>
                  </a:lnTo>
                  <a:lnTo>
                    <a:pt x="89" y="360"/>
                  </a:lnTo>
                  <a:lnTo>
                    <a:pt x="91" y="383"/>
                  </a:lnTo>
                  <a:lnTo>
                    <a:pt x="92" y="406"/>
                  </a:lnTo>
                  <a:lnTo>
                    <a:pt x="97" y="419"/>
                  </a:lnTo>
                  <a:lnTo>
                    <a:pt x="101" y="432"/>
                  </a:lnTo>
                  <a:lnTo>
                    <a:pt x="106" y="445"/>
                  </a:lnTo>
                  <a:lnTo>
                    <a:pt x="113" y="455"/>
                  </a:lnTo>
                  <a:lnTo>
                    <a:pt x="118" y="466"/>
                  </a:lnTo>
                  <a:lnTo>
                    <a:pt x="126" y="476"/>
                  </a:lnTo>
                  <a:lnTo>
                    <a:pt x="132" y="485"/>
                  </a:lnTo>
                  <a:lnTo>
                    <a:pt x="140" y="493"/>
                  </a:lnTo>
                  <a:lnTo>
                    <a:pt x="148" y="500"/>
                  </a:lnTo>
                  <a:lnTo>
                    <a:pt x="157" y="506"/>
                  </a:lnTo>
                  <a:lnTo>
                    <a:pt x="166" y="513"/>
                  </a:lnTo>
                  <a:lnTo>
                    <a:pt x="175" y="517"/>
                  </a:lnTo>
                  <a:lnTo>
                    <a:pt x="186" y="521"/>
                  </a:lnTo>
                  <a:lnTo>
                    <a:pt x="196" y="525"/>
                  </a:lnTo>
                  <a:lnTo>
                    <a:pt x="208" y="527"/>
                  </a:lnTo>
                  <a:lnTo>
                    <a:pt x="219" y="5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2" name="Freeform 729"/>
            <p:cNvSpPr>
              <a:spLocks noEditPoints="1"/>
            </p:cNvSpPr>
            <p:nvPr/>
          </p:nvSpPr>
          <p:spPr bwMode="auto">
            <a:xfrm>
              <a:off x="2936" y="1769"/>
              <a:ext cx="50" cy="116"/>
            </a:xfrm>
            <a:custGeom>
              <a:avLst/>
              <a:gdLst>
                <a:gd name="T0" fmla="*/ 9 w 241"/>
                <a:gd name="T1" fmla="*/ 20 h 554"/>
                <a:gd name="T2" fmla="*/ 10 w 241"/>
                <a:gd name="T3" fmla="*/ 21 h 554"/>
                <a:gd name="T4" fmla="*/ 9 w 241"/>
                <a:gd name="T5" fmla="*/ 20 h 554"/>
                <a:gd name="T6" fmla="*/ 8 w 241"/>
                <a:gd name="T7" fmla="*/ 18 h 554"/>
                <a:gd name="T8" fmla="*/ 9 w 241"/>
                <a:gd name="T9" fmla="*/ 19 h 554"/>
                <a:gd name="T10" fmla="*/ 8 w 241"/>
                <a:gd name="T11" fmla="*/ 18 h 554"/>
                <a:gd name="T12" fmla="*/ 9 w 241"/>
                <a:gd name="T13" fmla="*/ 16 h 554"/>
                <a:gd name="T14" fmla="*/ 9 w 241"/>
                <a:gd name="T15" fmla="*/ 18 h 554"/>
                <a:gd name="T16" fmla="*/ 8 w 241"/>
                <a:gd name="T17" fmla="*/ 15 h 554"/>
                <a:gd name="T18" fmla="*/ 7 w 241"/>
                <a:gd name="T19" fmla="*/ 11 h 554"/>
                <a:gd name="T20" fmla="*/ 8 w 241"/>
                <a:gd name="T21" fmla="*/ 9 h 554"/>
                <a:gd name="T22" fmla="*/ 9 w 241"/>
                <a:gd name="T23" fmla="*/ 14 h 554"/>
                <a:gd name="T24" fmla="*/ 8 w 241"/>
                <a:gd name="T25" fmla="*/ 17 h 554"/>
                <a:gd name="T26" fmla="*/ 6 w 241"/>
                <a:gd name="T27" fmla="*/ 6 h 554"/>
                <a:gd name="T28" fmla="*/ 5 w 241"/>
                <a:gd name="T29" fmla="*/ 3 h 554"/>
                <a:gd name="T30" fmla="*/ 6 w 241"/>
                <a:gd name="T31" fmla="*/ 3 h 554"/>
                <a:gd name="T32" fmla="*/ 7 w 241"/>
                <a:gd name="T33" fmla="*/ 6 h 554"/>
                <a:gd name="T34" fmla="*/ 4 w 241"/>
                <a:gd name="T35" fmla="*/ 2 h 554"/>
                <a:gd name="T36" fmla="*/ 3 w 241"/>
                <a:gd name="T37" fmla="*/ 1 h 554"/>
                <a:gd name="T38" fmla="*/ 5 w 241"/>
                <a:gd name="T39" fmla="*/ 1 h 554"/>
                <a:gd name="T40" fmla="*/ 3 w 241"/>
                <a:gd name="T41" fmla="*/ 1 h 554"/>
                <a:gd name="T42" fmla="*/ 1 w 241"/>
                <a:gd name="T43" fmla="*/ 0 h 554"/>
                <a:gd name="T44" fmla="*/ 2 w 241"/>
                <a:gd name="T45" fmla="*/ 0 h 554"/>
                <a:gd name="T46" fmla="*/ 3 w 241"/>
                <a:gd name="T47" fmla="*/ 0 h 554"/>
                <a:gd name="T48" fmla="*/ 1 w 241"/>
                <a:gd name="T49" fmla="*/ 1 h 554"/>
                <a:gd name="T50" fmla="*/ 0 w 241"/>
                <a:gd name="T51" fmla="*/ 1 h 554"/>
                <a:gd name="T52" fmla="*/ 2 w 241"/>
                <a:gd name="T53" fmla="*/ 1 h 554"/>
                <a:gd name="T54" fmla="*/ 0 w 241"/>
                <a:gd name="T55" fmla="*/ 1 h 554"/>
                <a:gd name="T56" fmla="*/ 1 w 241"/>
                <a:gd name="T57" fmla="*/ 1 h 554"/>
                <a:gd name="T58" fmla="*/ 1 w 241"/>
                <a:gd name="T59" fmla="*/ 1 h 554"/>
                <a:gd name="T60" fmla="*/ 1 w 241"/>
                <a:gd name="T61" fmla="*/ 1 h 554"/>
                <a:gd name="T62" fmla="*/ 0 w 241"/>
                <a:gd name="T63" fmla="*/ 2 h 554"/>
                <a:gd name="T64" fmla="*/ 1 w 241"/>
                <a:gd name="T65" fmla="*/ 2 h 554"/>
                <a:gd name="T66" fmla="*/ 1 w 241"/>
                <a:gd name="T67" fmla="*/ 3 h 554"/>
                <a:gd name="T68" fmla="*/ 2 w 241"/>
                <a:gd name="T69" fmla="*/ 5 h 554"/>
                <a:gd name="T70" fmla="*/ 3 w 241"/>
                <a:gd name="T71" fmla="*/ 9 h 554"/>
                <a:gd name="T72" fmla="*/ 1 w 241"/>
                <a:gd name="T73" fmla="*/ 4 h 554"/>
                <a:gd name="T74" fmla="*/ 3 w 241"/>
                <a:gd name="T75" fmla="*/ 9 h 554"/>
                <a:gd name="T76" fmla="*/ 3 w 241"/>
                <a:gd name="T77" fmla="*/ 9 h 554"/>
                <a:gd name="T78" fmla="*/ 3 w 241"/>
                <a:gd name="T79" fmla="*/ 9 h 554"/>
                <a:gd name="T80" fmla="*/ 4 w 241"/>
                <a:gd name="T81" fmla="*/ 9 h 554"/>
                <a:gd name="T82" fmla="*/ 3 w 241"/>
                <a:gd name="T83" fmla="*/ 10 h 554"/>
                <a:gd name="T84" fmla="*/ 4 w 241"/>
                <a:gd name="T85" fmla="*/ 10 h 554"/>
                <a:gd name="T86" fmla="*/ 3 w 241"/>
                <a:gd name="T87" fmla="*/ 11 h 554"/>
                <a:gd name="T88" fmla="*/ 4 w 241"/>
                <a:gd name="T89" fmla="*/ 13 h 554"/>
                <a:gd name="T90" fmla="*/ 4 w 241"/>
                <a:gd name="T91" fmla="*/ 17 h 554"/>
                <a:gd name="T92" fmla="*/ 3 w 241"/>
                <a:gd name="T93" fmla="*/ 12 h 554"/>
                <a:gd name="T94" fmla="*/ 4 w 241"/>
                <a:gd name="T95" fmla="*/ 17 h 554"/>
                <a:gd name="T96" fmla="*/ 5 w 241"/>
                <a:gd name="T97" fmla="*/ 17 h 554"/>
                <a:gd name="T98" fmla="*/ 6 w 241"/>
                <a:gd name="T99" fmla="*/ 19 h 554"/>
                <a:gd name="T100" fmla="*/ 6 w 241"/>
                <a:gd name="T101" fmla="*/ 21 h 554"/>
                <a:gd name="T102" fmla="*/ 5 w 241"/>
                <a:gd name="T103" fmla="*/ 19 h 554"/>
                <a:gd name="T104" fmla="*/ 4 w 241"/>
                <a:gd name="T105" fmla="*/ 17 h 554"/>
                <a:gd name="T106" fmla="*/ 7 w 241"/>
                <a:gd name="T107" fmla="*/ 20 h 554"/>
                <a:gd name="T108" fmla="*/ 8 w 241"/>
                <a:gd name="T109" fmla="*/ 21 h 554"/>
                <a:gd name="T110" fmla="*/ 9 w 241"/>
                <a:gd name="T111" fmla="*/ 22 h 554"/>
                <a:gd name="T112" fmla="*/ 7 w 241"/>
                <a:gd name="T113" fmla="*/ 21 h 554"/>
                <a:gd name="T114" fmla="*/ 6 w 241"/>
                <a:gd name="T115" fmla="*/ 20 h 554"/>
                <a:gd name="T116" fmla="*/ 9 w 241"/>
                <a:gd name="T117" fmla="*/ 22 h 5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1"/>
                <a:gd name="T178" fmla="*/ 0 h 554"/>
                <a:gd name="T179" fmla="*/ 241 w 241"/>
                <a:gd name="T180" fmla="*/ 554 h 55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1" h="554">
                  <a:moveTo>
                    <a:pt x="218" y="542"/>
                  </a:moveTo>
                  <a:lnTo>
                    <a:pt x="218" y="533"/>
                  </a:lnTo>
                  <a:lnTo>
                    <a:pt x="217" y="522"/>
                  </a:lnTo>
                  <a:lnTo>
                    <a:pt x="217" y="509"/>
                  </a:lnTo>
                  <a:lnTo>
                    <a:pt x="216" y="494"/>
                  </a:lnTo>
                  <a:lnTo>
                    <a:pt x="239" y="492"/>
                  </a:lnTo>
                  <a:lnTo>
                    <a:pt x="240" y="508"/>
                  </a:lnTo>
                  <a:lnTo>
                    <a:pt x="241" y="521"/>
                  </a:lnTo>
                  <a:lnTo>
                    <a:pt x="241" y="533"/>
                  </a:lnTo>
                  <a:lnTo>
                    <a:pt x="241" y="542"/>
                  </a:lnTo>
                  <a:lnTo>
                    <a:pt x="218" y="542"/>
                  </a:lnTo>
                  <a:close/>
                  <a:moveTo>
                    <a:pt x="216" y="494"/>
                  </a:moveTo>
                  <a:lnTo>
                    <a:pt x="214" y="486"/>
                  </a:lnTo>
                  <a:lnTo>
                    <a:pt x="213" y="477"/>
                  </a:lnTo>
                  <a:lnTo>
                    <a:pt x="212" y="467"/>
                  </a:lnTo>
                  <a:lnTo>
                    <a:pt x="211" y="457"/>
                  </a:lnTo>
                  <a:lnTo>
                    <a:pt x="236" y="454"/>
                  </a:lnTo>
                  <a:lnTo>
                    <a:pt x="237" y="464"/>
                  </a:lnTo>
                  <a:lnTo>
                    <a:pt x="238" y="474"/>
                  </a:lnTo>
                  <a:lnTo>
                    <a:pt x="238" y="484"/>
                  </a:lnTo>
                  <a:lnTo>
                    <a:pt x="239" y="492"/>
                  </a:lnTo>
                  <a:lnTo>
                    <a:pt x="216" y="494"/>
                  </a:lnTo>
                  <a:close/>
                  <a:moveTo>
                    <a:pt x="211" y="457"/>
                  </a:moveTo>
                  <a:lnTo>
                    <a:pt x="210" y="447"/>
                  </a:lnTo>
                  <a:lnTo>
                    <a:pt x="209" y="436"/>
                  </a:lnTo>
                  <a:lnTo>
                    <a:pt x="208" y="425"/>
                  </a:lnTo>
                  <a:lnTo>
                    <a:pt x="206" y="412"/>
                  </a:lnTo>
                  <a:lnTo>
                    <a:pt x="231" y="409"/>
                  </a:lnTo>
                  <a:lnTo>
                    <a:pt x="232" y="421"/>
                  </a:lnTo>
                  <a:lnTo>
                    <a:pt x="233" y="432"/>
                  </a:lnTo>
                  <a:lnTo>
                    <a:pt x="235" y="442"/>
                  </a:lnTo>
                  <a:lnTo>
                    <a:pt x="236" y="454"/>
                  </a:lnTo>
                  <a:lnTo>
                    <a:pt x="211" y="457"/>
                  </a:lnTo>
                  <a:close/>
                  <a:moveTo>
                    <a:pt x="206" y="412"/>
                  </a:moveTo>
                  <a:lnTo>
                    <a:pt x="204" y="390"/>
                  </a:lnTo>
                  <a:lnTo>
                    <a:pt x="199" y="365"/>
                  </a:lnTo>
                  <a:lnTo>
                    <a:pt x="196" y="341"/>
                  </a:lnTo>
                  <a:lnTo>
                    <a:pt x="192" y="315"/>
                  </a:lnTo>
                  <a:lnTo>
                    <a:pt x="186" y="290"/>
                  </a:lnTo>
                  <a:lnTo>
                    <a:pt x="181" y="264"/>
                  </a:lnTo>
                  <a:lnTo>
                    <a:pt x="176" y="239"/>
                  </a:lnTo>
                  <a:lnTo>
                    <a:pt x="169" y="215"/>
                  </a:lnTo>
                  <a:lnTo>
                    <a:pt x="193" y="208"/>
                  </a:lnTo>
                  <a:lnTo>
                    <a:pt x="199" y="234"/>
                  </a:lnTo>
                  <a:lnTo>
                    <a:pt x="205" y="260"/>
                  </a:lnTo>
                  <a:lnTo>
                    <a:pt x="210" y="286"/>
                  </a:lnTo>
                  <a:lnTo>
                    <a:pt x="216" y="312"/>
                  </a:lnTo>
                  <a:lnTo>
                    <a:pt x="220" y="338"/>
                  </a:lnTo>
                  <a:lnTo>
                    <a:pt x="224" y="363"/>
                  </a:lnTo>
                  <a:lnTo>
                    <a:pt x="227" y="386"/>
                  </a:lnTo>
                  <a:lnTo>
                    <a:pt x="231" y="409"/>
                  </a:lnTo>
                  <a:lnTo>
                    <a:pt x="206" y="412"/>
                  </a:lnTo>
                  <a:close/>
                  <a:moveTo>
                    <a:pt x="169" y="215"/>
                  </a:moveTo>
                  <a:lnTo>
                    <a:pt x="163" y="192"/>
                  </a:lnTo>
                  <a:lnTo>
                    <a:pt x="156" y="170"/>
                  </a:lnTo>
                  <a:lnTo>
                    <a:pt x="150" y="149"/>
                  </a:lnTo>
                  <a:lnTo>
                    <a:pt x="142" y="129"/>
                  </a:lnTo>
                  <a:lnTo>
                    <a:pt x="135" y="110"/>
                  </a:lnTo>
                  <a:lnTo>
                    <a:pt x="126" y="93"/>
                  </a:lnTo>
                  <a:lnTo>
                    <a:pt x="117" y="77"/>
                  </a:lnTo>
                  <a:lnTo>
                    <a:pt x="109" y="62"/>
                  </a:lnTo>
                  <a:lnTo>
                    <a:pt x="128" y="49"/>
                  </a:lnTo>
                  <a:lnTo>
                    <a:pt x="138" y="64"/>
                  </a:lnTo>
                  <a:lnTo>
                    <a:pt x="148" y="81"/>
                  </a:lnTo>
                  <a:lnTo>
                    <a:pt x="156" y="99"/>
                  </a:lnTo>
                  <a:lnTo>
                    <a:pt x="164" y="118"/>
                  </a:lnTo>
                  <a:lnTo>
                    <a:pt x="172" y="140"/>
                  </a:lnTo>
                  <a:lnTo>
                    <a:pt x="179" y="162"/>
                  </a:lnTo>
                  <a:lnTo>
                    <a:pt x="186" y="184"/>
                  </a:lnTo>
                  <a:lnTo>
                    <a:pt x="193" y="208"/>
                  </a:lnTo>
                  <a:lnTo>
                    <a:pt x="169" y="215"/>
                  </a:lnTo>
                  <a:close/>
                  <a:moveTo>
                    <a:pt x="109" y="62"/>
                  </a:moveTo>
                  <a:lnTo>
                    <a:pt x="100" y="53"/>
                  </a:lnTo>
                  <a:lnTo>
                    <a:pt x="92" y="44"/>
                  </a:lnTo>
                  <a:lnTo>
                    <a:pt x="84" y="36"/>
                  </a:lnTo>
                  <a:lnTo>
                    <a:pt x="75" y="31"/>
                  </a:lnTo>
                  <a:lnTo>
                    <a:pt x="87" y="9"/>
                  </a:lnTo>
                  <a:lnTo>
                    <a:pt x="98" y="16"/>
                  </a:lnTo>
                  <a:lnTo>
                    <a:pt x="109" y="26"/>
                  </a:lnTo>
                  <a:lnTo>
                    <a:pt x="118" y="36"/>
                  </a:lnTo>
                  <a:lnTo>
                    <a:pt x="128" y="49"/>
                  </a:lnTo>
                  <a:lnTo>
                    <a:pt x="109" y="62"/>
                  </a:lnTo>
                  <a:close/>
                  <a:moveTo>
                    <a:pt x="75" y="31"/>
                  </a:moveTo>
                  <a:lnTo>
                    <a:pt x="68" y="27"/>
                  </a:lnTo>
                  <a:lnTo>
                    <a:pt x="59" y="25"/>
                  </a:lnTo>
                  <a:lnTo>
                    <a:pt x="50" y="25"/>
                  </a:lnTo>
                  <a:lnTo>
                    <a:pt x="42" y="26"/>
                  </a:lnTo>
                  <a:lnTo>
                    <a:pt x="35" y="3"/>
                  </a:lnTo>
                  <a:lnTo>
                    <a:pt x="42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1"/>
                  </a:lnTo>
                  <a:lnTo>
                    <a:pt x="69" y="2"/>
                  </a:lnTo>
                  <a:lnTo>
                    <a:pt x="75" y="4"/>
                  </a:lnTo>
                  <a:lnTo>
                    <a:pt x="81" y="6"/>
                  </a:lnTo>
                  <a:lnTo>
                    <a:pt x="87" y="9"/>
                  </a:lnTo>
                  <a:lnTo>
                    <a:pt x="75" y="31"/>
                  </a:lnTo>
                  <a:close/>
                  <a:moveTo>
                    <a:pt x="42" y="26"/>
                  </a:moveTo>
                  <a:lnTo>
                    <a:pt x="35" y="28"/>
                  </a:lnTo>
                  <a:lnTo>
                    <a:pt x="30" y="30"/>
                  </a:lnTo>
                  <a:lnTo>
                    <a:pt x="24" y="33"/>
                  </a:lnTo>
                  <a:lnTo>
                    <a:pt x="18" y="37"/>
                  </a:lnTo>
                  <a:lnTo>
                    <a:pt x="4" y="17"/>
                  </a:lnTo>
                  <a:lnTo>
                    <a:pt x="11" y="13"/>
                  </a:lnTo>
                  <a:lnTo>
                    <a:pt x="20" y="8"/>
                  </a:lnTo>
                  <a:lnTo>
                    <a:pt x="28" y="5"/>
                  </a:lnTo>
                  <a:lnTo>
                    <a:pt x="35" y="3"/>
                  </a:lnTo>
                  <a:lnTo>
                    <a:pt x="42" y="26"/>
                  </a:lnTo>
                  <a:close/>
                  <a:moveTo>
                    <a:pt x="0" y="32"/>
                  </a:moveTo>
                  <a:lnTo>
                    <a:pt x="0" y="28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4" y="17"/>
                  </a:lnTo>
                  <a:lnTo>
                    <a:pt x="11" y="28"/>
                  </a:lnTo>
                  <a:lnTo>
                    <a:pt x="0" y="32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0" y="32"/>
                  </a:ln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23"/>
                  </a:lnTo>
                  <a:lnTo>
                    <a:pt x="11" y="28"/>
                  </a:lnTo>
                  <a:lnTo>
                    <a:pt x="22" y="22"/>
                  </a:lnTo>
                  <a:close/>
                  <a:moveTo>
                    <a:pt x="22" y="23"/>
                  </a:moveTo>
                  <a:lnTo>
                    <a:pt x="29" y="37"/>
                  </a:lnTo>
                  <a:lnTo>
                    <a:pt x="34" y="52"/>
                  </a:lnTo>
                  <a:lnTo>
                    <a:pt x="11" y="60"/>
                  </a:lnTo>
                  <a:lnTo>
                    <a:pt x="6" y="46"/>
                  </a:lnTo>
                  <a:lnTo>
                    <a:pt x="0" y="32"/>
                  </a:lnTo>
                  <a:lnTo>
                    <a:pt x="22" y="23"/>
                  </a:lnTo>
                  <a:close/>
                  <a:moveTo>
                    <a:pt x="34" y="52"/>
                  </a:moveTo>
                  <a:lnTo>
                    <a:pt x="39" y="68"/>
                  </a:lnTo>
                  <a:lnTo>
                    <a:pt x="45" y="81"/>
                  </a:lnTo>
                  <a:lnTo>
                    <a:pt x="21" y="89"/>
                  </a:lnTo>
                  <a:lnTo>
                    <a:pt x="16" y="74"/>
                  </a:lnTo>
                  <a:lnTo>
                    <a:pt x="11" y="60"/>
                  </a:lnTo>
                  <a:lnTo>
                    <a:pt x="34" y="52"/>
                  </a:lnTo>
                  <a:close/>
                  <a:moveTo>
                    <a:pt x="45" y="81"/>
                  </a:moveTo>
                  <a:lnTo>
                    <a:pt x="57" y="117"/>
                  </a:lnTo>
                  <a:lnTo>
                    <a:pt x="69" y="154"/>
                  </a:lnTo>
                  <a:lnTo>
                    <a:pt x="79" y="191"/>
                  </a:lnTo>
                  <a:lnTo>
                    <a:pt x="88" y="226"/>
                  </a:lnTo>
                  <a:lnTo>
                    <a:pt x="64" y="232"/>
                  </a:lnTo>
                  <a:lnTo>
                    <a:pt x="56" y="197"/>
                  </a:lnTo>
                  <a:lnTo>
                    <a:pt x="45" y="162"/>
                  </a:lnTo>
                  <a:lnTo>
                    <a:pt x="34" y="125"/>
                  </a:lnTo>
                  <a:lnTo>
                    <a:pt x="21" y="89"/>
                  </a:lnTo>
                  <a:lnTo>
                    <a:pt x="45" y="81"/>
                  </a:lnTo>
                  <a:close/>
                  <a:moveTo>
                    <a:pt x="64" y="232"/>
                  </a:moveTo>
                  <a:lnTo>
                    <a:pt x="64" y="232"/>
                  </a:lnTo>
                  <a:lnTo>
                    <a:pt x="76" y="230"/>
                  </a:lnTo>
                  <a:lnTo>
                    <a:pt x="64" y="232"/>
                  </a:lnTo>
                  <a:close/>
                  <a:moveTo>
                    <a:pt x="88" y="226"/>
                  </a:moveTo>
                  <a:lnTo>
                    <a:pt x="88" y="228"/>
                  </a:lnTo>
                  <a:lnTo>
                    <a:pt x="87" y="224"/>
                  </a:lnTo>
                  <a:lnTo>
                    <a:pt x="87" y="222"/>
                  </a:lnTo>
                  <a:lnTo>
                    <a:pt x="88" y="228"/>
                  </a:lnTo>
                  <a:lnTo>
                    <a:pt x="64" y="233"/>
                  </a:lnTo>
                  <a:lnTo>
                    <a:pt x="63" y="228"/>
                  </a:lnTo>
                  <a:lnTo>
                    <a:pt x="63" y="230"/>
                  </a:lnTo>
                  <a:lnTo>
                    <a:pt x="64" y="234"/>
                  </a:lnTo>
                  <a:lnTo>
                    <a:pt x="64" y="232"/>
                  </a:lnTo>
                  <a:lnTo>
                    <a:pt x="88" y="226"/>
                  </a:lnTo>
                  <a:close/>
                  <a:moveTo>
                    <a:pt x="88" y="228"/>
                  </a:moveTo>
                  <a:lnTo>
                    <a:pt x="91" y="241"/>
                  </a:lnTo>
                  <a:lnTo>
                    <a:pt x="95" y="256"/>
                  </a:lnTo>
                  <a:lnTo>
                    <a:pt x="71" y="260"/>
                  </a:lnTo>
                  <a:lnTo>
                    <a:pt x="68" y="248"/>
                  </a:lnTo>
                  <a:lnTo>
                    <a:pt x="64" y="233"/>
                  </a:lnTo>
                  <a:lnTo>
                    <a:pt x="88" y="228"/>
                  </a:lnTo>
                  <a:close/>
                  <a:moveTo>
                    <a:pt x="95" y="256"/>
                  </a:moveTo>
                  <a:lnTo>
                    <a:pt x="98" y="273"/>
                  </a:lnTo>
                  <a:lnTo>
                    <a:pt x="100" y="283"/>
                  </a:lnTo>
                  <a:lnTo>
                    <a:pt x="76" y="287"/>
                  </a:lnTo>
                  <a:lnTo>
                    <a:pt x="73" y="271"/>
                  </a:lnTo>
                  <a:lnTo>
                    <a:pt x="71" y="260"/>
                  </a:lnTo>
                  <a:lnTo>
                    <a:pt x="95" y="256"/>
                  </a:lnTo>
                  <a:close/>
                  <a:moveTo>
                    <a:pt x="100" y="283"/>
                  </a:moveTo>
                  <a:lnTo>
                    <a:pt x="105" y="317"/>
                  </a:lnTo>
                  <a:lnTo>
                    <a:pt x="110" y="351"/>
                  </a:lnTo>
                  <a:lnTo>
                    <a:pt x="113" y="385"/>
                  </a:lnTo>
                  <a:lnTo>
                    <a:pt x="115" y="418"/>
                  </a:lnTo>
                  <a:lnTo>
                    <a:pt x="90" y="419"/>
                  </a:lnTo>
                  <a:lnTo>
                    <a:pt x="89" y="387"/>
                  </a:lnTo>
                  <a:lnTo>
                    <a:pt x="86" y="355"/>
                  </a:lnTo>
                  <a:lnTo>
                    <a:pt x="82" y="322"/>
                  </a:lnTo>
                  <a:lnTo>
                    <a:pt x="76" y="287"/>
                  </a:lnTo>
                  <a:lnTo>
                    <a:pt x="100" y="283"/>
                  </a:lnTo>
                  <a:close/>
                  <a:moveTo>
                    <a:pt x="91" y="422"/>
                  </a:moveTo>
                  <a:lnTo>
                    <a:pt x="91" y="421"/>
                  </a:lnTo>
                  <a:lnTo>
                    <a:pt x="90" y="419"/>
                  </a:lnTo>
                  <a:lnTo>
                    <a:pt x="103" y="419"/>
                  </a:lnTo>
                  <a:lnTo>
                    <a:pt x="91" y="422"/>
                  </a:lnTo>
                  <a:close/>
                  <a:moveTo>
                    <a:pt x="115" y="415"/>
                  </a:moveTo>
                  <a:lnTo>
                    <a:pt x="118" y="428"/>
                  </a:lnTo>
                  <a:lnTo>
                    <a:pt x="124" y="440"/>
                  </a:lnTo>
                  <a:lnTo>
                    <a:pt x="128" y="451"/>
                  </a:lnTo>
                  <a:lnTo>
                    <a:pt x="133" y="462"/>
                  </a:lnTo>
                  <a:lnTo>
                    <a:pt x="140" y="472"/>
                  </a:lnTo>
                  <a:lnTo>
                    <a:pt x="146" y="481"/>
                  </a:lnTo>
                  <a:lnTo>
                    <a:pt x="153" y="489"/>
                  </a:lnTo>
                  <a:lnTo>
                    <a:pt x="159" y="496"/>
                  </a:lnTo>
                  <a:lnTo>
                    <a:pt x="143" y="515"/>
                  </a:lnTo>
                  <a:lnTo>
                    <a:pt x="135" y="506"/>
                  </a:lnTo>
                  <a:lnTo>
                    <a:pt x="127" y="496"/>
                  </a:lnTo>
                  <a:lnTo>
                    <a:pt x="119" y="486"/>
                  </a:lnTo>
                  <a:lnTo>
                    <a:pt x="113" y="475"/>
                  </a:lnTo>
                  <a:lnTo>
                    <a:pt x="106" y="463"/>
                  </a:lnTo>
                  <a:lnTo>
                    <a:pt x="101" y="450"/>
                  </a:lnTo>
                  <a:lnTo>
                    <a:pt x="96" y="436"/>
                  </a:lnTo>
                  <a:lnTo>
                    <a:pt x="91" y="422"/>
                  </a:lnTo>
                  <a:lnTo>
                    <a:pt x="115" y="415"/>
                  </a:lnTo>
                  <a:close/>
                  <a:moveTo>
                    <a:pt x="159" y="496"/>
                  </a:moveTo>
                  <a:lnTo>
                    <a:pt x="167" y="503"/>
                  </a:lnTo>
                  <a:lnTo>
                    <a:pt x="176" y="509"/>
                  </a:lnTo>
                  <a:lnTo>
                    <a:pt x="183" y="515"/>
                  </a:lnTo>
                  <a:lnTo>
                    <a:pt x="192" y="519"/>
                  </a:lnTo>
                  <a:lnTo>
                    <a:pt x="202" y="522"/>
                  </a:lnTo>
                  <a:lnTo>
                    <a:pt x="210" y="526"/>
                  </a:lnTo>
                  <a:lnTo>
                    <a:pt x="221" y="528"/>
                  </a:lnTo>
                  <a:lnTo>
                    <a:pt x="231" y="529"/>
                  </a:lnTo>
                  <a:lnTo>
                    <a:pt x="229" y="554"/>
                  </a:lnTo>
                  <a:lnTo>
                    <a:pt x="216" y="552"/>
                  </a:lnTo>
                  <a:lnTo>
                    <a:pt x="204" y="549"/>
                  </a:lnTo>
                  <a:lnTo>
                    <a:pt x="193" y="545"/>
                  </a:lnTo>
                  <a:lnTo>
                    <a:pt x="181" y="541"/>
                  </a:lnTo>
                  <a:lnTo>
                    <a:pt x="171" y="535"/>
                  </a:lnTo>
                  <a:lnTo>
                    <a:pt x="162" y="530"/>
                  </a:lnTo>
                  <a:lnTo>
                    <a:pt x="152" y="522"/>
                  </a:lnTo>
                  <a:lnTo>
                    <a:pt x="143" y="515"/>
                  </a:lnTo>
                  <a:lnTo>
                    <a:pt x="159" y="496"/>
                  </a:lnTo>
                  <a:close/>
                  <a:moveTo>
                    <a:pt x="241" y="542"/>
                  </a:moveTo>
                  <a:lnTo>
                    <a:pt x="240" y="546"/>
                  </a:lnTo>
                  <a:lnTo>
                    <a:pt x="238" y="550"/>
                  </a:lnTo>
                  <a:lnTo>
                    <a:pt x="234" y="553"/>
                  </a:lnTo>
                  <a:lnTo>
                    <a:pt x="229" y="554"/>
                  </a:lnTo>
                  <a:lnTo>
                    <a:pt x="230" y="542"/>
                  </a:lnTo>
                  <a:lnTo>
                    <a:pt x="241" y="5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3" name="Freeform 730"/>
            <p:cNvSpPr>
              <a:spLocks/>
            </p:cNvSpPr>
            <p:nvPr/>
          </p:nvSpPr>
          <p:spPr bwMode="auto">
            <a:xfrm>
              <a:off x="2921" y="1769"/>
              <a:ext cx="39" cy="101"/>
            </a:xfrm>
            <a:custGeom>
              <a:avLst/>
              <a:gdLst>
                <a:gd name="T0" fmla="*/ 8 w 200"/>
                <a:gd name="T1" fmla="*/ 20 h 502"/>
                <a:gd name="T2" fmla="*/ 8 w 200"/>
                <a:gd name="T3" fmla="*/ 20 h 502"/>
                <a:gd name="T4" fmla="*/ 8 w 200"/>
                <a:gd name="T5" fmla="*/ 19 h 502"/>
                <a:gd name="T6" fmla="*/ 8 w 200"/>
                <a:gd name="T7" fmla="*/ 17 h 502"/>
                <a:gd name="T8" fmla="*/ 8 w 200"/>
                <a:gd name="T9" fmla="*/ 15 h 502"/>
                <a:gd name="T10" fmla="*/ 7 w 200"/>
                <a:gd name="T11" fmla="*/ 13 h 502"/>
                <a:gd name="T12" fmla="*/ 7 w 200"/>
                <a:gd name="T13" fmla="*/ 12 h 502"/>
                <a:gd name="T14" fmla="*/ 7 w 200"/>
                <a:gd name="T15" fmla="*/ 10 h 502"/>
                <a:gd name="T16" fmla="*/ 6 w 200"/>
                <a:gd name="T17" fmla="*/ 8 h 502"/>
                <a:gd name="T18" fmla="*/ 6 w 200"/>
                <a:gd name="T19" fmla="*/ 7 h 502"/>
                <a:gd name="T20" fmla="*/ 6 w 200"/>
                <a:gd name="T21" fmla="*/ 6 h 502"/>
                <a:gd name="T22" fmla="*/ 5 w 200"/>
                <a:gd name="T23" fmla="*/ 5 h 502"/>
                <a:gd name="T24" fmla="*/ 5 w 200"/>
                <a:gd name="T25" fmla="*/ 4 h 502"/>
                <a:gd name="T26" fmla="*/ 5 w 200"/>
                <a:gd name="T27" fmla="*/ 3 h 502"/>
                <a:gd name="T28" fmla="*/ 4 w 200"/>
                <a:gd name="T29" fmla="*/ 3 h 502"/>
                <a:gd name="T30" fmla="*/ 4 w 200"/>
                <a:gd name="T31" fmla="*/ 2 h 502"/>
                <a:gd name="T32" fmla="*/ 4 w 200"/>
                <a:gd name="T33" fmla="*/ 1 h 502"/>
                <a:gd name="T34" fmla="*/ 3 w 200"/>
                <a:gd name="T35" fmla="*/ 1 h 502"/>
                <a:gd name="T36" fmla="*/ 3 w 200"/>
                <a:gd name="T37" fmla="*/ 1 h 502"/>
                <a:gd name="T38" fmla="*/ 3 w 200"/>
                <a:gd name="T39" fmla="*/ 0 h 502"/>
                <a:gd name="T40" fmla="*/ 2 w 200"/>
                <a:gd name="T41" fmla="*/ 0 h 502"/>
                <a:gd name="T42" fmla="*/ 2 w 200"/>
                <a:gd name="T43" fmla="*/ 0 h 502"/>
                <a:gd name="T44" fmla="*/ 2 w 200"/>
                <a:gd name="T45" fmla="*/ 0 h 502"/>
                <a:gd name="T46" fmla="*/ 2 w 200"/>
                <a:gd name="T47" fmla="*/ 0 h 502"/>
                <a:gd name="T48" fmla="*/ 2 w 200"/>
                <a:gd name="T49" fmla="*/ 0 h 502"/>
                <a:gd name="T50" fmla="*/ 1 w 200"/>
                <a:gd name="T51" fmla="*/ 0 h 502"/>
                <a:gd name="T52" fmla="*/ 1 w 200"/>
                <a:gd name="T53" fmla="*/ 0 h 502"/>
                <a:gd name="T54" fmla="*/ 1 w 200"/>
                <a:gd name="T55" fmla="*/ 0 h 502"/>
                <a:gd name="T56" fmla="*/ 1 w 200"/>
                <a:gd name="T57" fmla="*/ 0 h 502"/>
                <a:gd name="T58" fmla="*/ 0 w 200"/>
                <a:gd name="T59" fmla="*/ 0 h 502"/>
                <a:gd name="T60" fmla="*/ 0 w 200"/>
                <a:gd name="T61" fmla="*/ 1 h 502"/>
                <a:gd name="T62" fmla="*/ 0 w 200"/>
                <a:gd name="T63" fmla="*/ 2 h 502"/>
                <a:gd name="T64" fmla="*/ 1 w 200"/>
                <a:gd name="T65" fmla="*/ 3 h 502"/>
                <a:gd name="T66" fmla="*/ 1 w 200"/>
                <a:gd name="T67" fmla="*/ 4 h 502"/>
                <a:gd name="T68" fmla="*/ 1 w 200"/>
                <a:gd name="T69" fmla="*/ 5 h 502"/>
                <a:gd name="T70" fmla="*/ 2 w 200"/>
                <a:gd name="T71" fmla="*/ 5 h 502"/>
                <a:gd name="T72" fmla="*/ 2 w 200"/>
                <a:gd name="T73" fmla="*/ 6 h 502"/>
                <a:gd name="T74" fmla="*/ 2 w 200"/>
                <a:gd name="T75" fmla="*/ 7 h 502"/>
                <a:gd name="T76" fmla="*/ 2 w 200"/>
                <a:gd name="T77" fmla="*/ 8 h 502"/>
                <a:gd name="T78" fmla="*/ 3 w 200"/>
                <a:gd name="T79" fmla="*/ 9 h 502"/>
                <a:gd name="T80" fmla="*/ 3 w 200"/>
                <a:gd name="T81" fmla="*/ 10 h 502"/>
                <a:gd name="T82" fmla="*/ 3 w 200"/>
                <a:gd name="T83" fmla="*/ 11 h 502"/>
                <a:gd name="T84" fmla="*/ 3 w 200"/>
                <a:gd name="T85" fmla="*/ 12 h 502"/>
                <a:gd name="T86" fmla="*/ 3 w 200"/>
                <a:gd name="T87" fmla="*/ 13 h 502"/>
                <a:gd name="T88" fmla="*/ 3 w 200"/>
                <a:gd name="T89" fmla="*/ 14 h 502"/>
                <a:gd name="T90" fmla="*/ 3 w 200"/>
                <a:gd name="T91" fmla="*/ 15 h 502"/>
                <a:gd name="T92" fmla="*/ 3 w 200"/>
                <a:gd name="T93" fmla="*/ 16 h 502"/>
                <a:gd name="T94" fmla="*/ 4 w 200"/>
                <a:gd name="T95" fmla="*/ 16 h 502"/>
                <a:gd name="T96" fmla="*/ 4 w 200"/>
                <a:gd name="T97" fmla="*/ 17 h 502"/>
                <a:gd name="T98" fmla="*/ 4 w 200"/>
                <a:gd name="T99" fmla="*/ 17 h 502"/>
                <a:gd name="T100" fmla="*/ 4 w 200"/>
                <a:gd name="T101" fmla="*/ 18 h 502"/>
                <a:gd name="T102" fmla="*/ 4 w 200"/>
                <a:gd name="T103" fmla="*/ 18 h 502"/>
                <a:gd name="T104" fmla="*/ 5 w 200"/>
                <a:gd name="T105" fmla="*/ 18 h 502"/>
                <a:gd name="T106" fmla="*/ 5 w 200"/>
                <a:gd name="T107" fmla="*/ 19 h 502"/>
                <a:gd name="T108" fmla="*/ 5 w 200"/>
                <a:gd name="T109" fmla="*/ 19 h 502"/>
                <a:gd name="T110" fmla="*/ 5 w 200"/>
                <a:gd name="T111" fmla="*/ 19 h 502"/>
                <a:gd name="T112" fmla="*/ 6 w 200"/>
                <a:gd name="T113" fmla="*/ 20 h 502"/>
                <a:gd name="T114" fmla="*/ 6 w 200"/>
                <a:gd name="T115" fmla="*/ 20 h 502"/>
                <a:gd name="T116" fmla="*/ 6 w 200"/>
                <a:gd name="T117" fmla="*/ 20 h 502"/>
                <a:gd name="T118" fmla="*/ 7 w 200"/>
                <a:gd name="T119" fmla="*/ 20 h 502"/>
                <a:gd name="T120" fmla="*/ 7 w 200"/>
                <a:gd name="T121" fmla="*/ 20 h 502"/>
                <a:gd name="T122" fmla="*/ 8 w 200"/>
                <a:gd name="T123" fmla="*/ 20 h 502"/>
                <a:gd name="T124" fmla="*/ 8 w 200"/>
                <a:gd name="T125" fmla="*/ 20 h 5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0"/>
                <a:gd name="T190" fmla="*/ 0 h 502"/>
                <a:gd name="T191" fmla="*/ 200 w 200"/>
                <a:gd name="T192" fmla="*/ 502 h 5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0" h="502">
                  <a:moveTo>
                    <a:pt x="200" y="502"/>
                  </a:moveTo>
                  <a:lnTo>
                    <a:pt x="199" y="484"/>
                  </a:lnTo>
                  <a:lnTo>
                    <a:pt x="198" y="456"/>
                  </a:lnTo>
                  <a:lnTo>
                    <a:pt x="195" y="421"/>
                  </a:lnTo>
                  <a:lnTo>
                    <a:pt x="190" y="380"/>
                  </a:lnTo>
                  <a:lnTo>
                    <a:pt x="184" y="335"/>
                  </a:lnTo>
                  <a:lnTo>
                    <a:pt x="176" y="286"/>
                  </a:lnTo>
                  <a:lnTo>
                    <a:pt x="167" y="237"/>
                  </a:lnTo>
                  <a:lnTo>
                    <a:pt x="155" y="189"/>
                  </a:lnTo>
                  <a:lnTo>
                    <a:pt x="149" y="165"/>
                  </a:lnTo>
                  <a:lnTo>
                    <a:pt x="143" y="142"/>
                  </a:lnTo>
                  <a:lnTo>
                    <a:pt x="135" y="121"/>
                  </a:lnTo>
                  <a:lnTo>
                    <a:pt x="128" y="100"/>
                  </a:lnTo>
                  <a:lnTo>
                    <a:pt x="120" y="82"/>
                  </a:lnTo>
                  <a:lnTo>
                    <a:pt x="112" y="63"/>
                  </a:lnTo>
                  <a:lnTo>
                    <a:pt x="103" y="48"/>
                  </a:lnTo>
                  <a:lnTo>
                    <a:pt x="93" y="34"/>
                  </a:lnTo>
                  <a:lnTo>
                    <a:pt x="83" y="22"/>
                  </a:lnTo>
                  <a:lnTo>
                    <a:pt x="73" y="13"/>
                  </a:lnTo>
                  <a:lnTo>
                    <a:pt x="67" y="9"/>
                  </a:lnTo>
                  <a:lnTo>
                    <a:pt x="62" y="6"/>
                  </a:lnTo>
                  <a:lnTo>
                    <a:pt x="56" y="3"/>
                  </a:lnTo>
                  <a:lnTo>
                    <a:pt x="51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2"/>
                  </a:lnTo>
                  <a:lnTo>
                    <a:pt x="21" y="4"/>
                  </a:lnTo>
                  <a:lnTo>
                    <a:pt x="14" y="6"/>
                  </a:lnTo>
                  <a:lnTo>
                    <a:pt x="8" y="11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19" y="63"/>
                  </a:lnTo>
                  <a:lnTo>
                    <a:pt x="27" y="88"/>
                  </a:lnTo>
                  <a:lnTo>
                    <a:pt x="35" y="112"/>
                  </a:lnTo>
                  <a:lnTo>
                    <a:pt x="42" y="136"/>
                  </a:lnTo>
                  <a:lnTo>
                    <a:pt x="49" y="160"/>
                  </a:lnTo>
                  <a:lnTo>
                    <a:pt x="55" y="183"/>
                  </a:lnTo>
                  <a:lnTo>
                    <a:pt x="61" y="207"/>
                  </a:lnTo>
                  <a:lnTo>
                    <a:pt x="66" y="230"/>
                  </a:lnTo>
                  <a:lnTo>
                    <a:pt x="70" y="254"/>
                  </a:lnTo>
                  <a:lnTo>
                    <a:pt x="74" y="276"/>
                  </a:lnTo>
                  <a:lnTo>
                    <a:pt x="78" y="299"/>
                  </a:lnTo>
                  <a:lnTo>
                    <a:pt x="80" y="322"/>
                  </a:lnTo>
                  <a:lnTo>
                    <a:pt x="82" y="343"/>
                  </a:lnTo>
                  <a:lnTo>
                    <a:pt x="85" y="365"/>
                  </a:lnTo>
                  <a:lnTo>
                    <a:pt x="86" y="386"/>
                  </a:lnTo>
                  <a:lnTo>
                    <a:pt x="90" y="399"/>
                  </a:lnTo>
                  <a:lnTo>
                    <a:pt x="94" y="412"/>
                  </a:lnTo>
                  <a:lnTo>
                    <a:pt x="100" y="423"/>
                  </a:lnTo>
                  <a:lnTo>
                    <a:pt x="105" y="434"/>
                  </a:lnTo>
                  <a:lnTo>
                    <a:pt x="110" y="444"/>
                  </a:lnTo>
                  <a:lnTo>
                    <a:pt x="117" y="453"/>
                  </a:lnTo>
                  <a:lnTo>
                    <a:pt x="123" y="462"/>
                  </a:lnTo>
                  <a:lnTo>
                    <a:pt x="130" y="470"/>
                  </a:lnTo>
                  <a:lnTo>
                    <a:pt x="137" y="476"/>
                  </a:lnTo>
                  <a:lnTo>
                    <a:pt x="145" y="481"/>
                  </a:lnTo>
                  <a:lnTo>
                    <a:pt x="154" y="487"/>
                  </a:lnTo>
                  <a:lnTo>
                    <a:pt x="162" y="491"/>
                  </a:lnTo>
                  <a:lnTo>
                    <a:pt x="171" y="495"/>
                  </a:lnTo>
                  <a:lnTo>
                    <a:pt x="181" y="498"/>
                  </a:lnTo>
                  <a:lnTo>
                    <a:pt x="190" y="500"/>
                  </a:lnTo>
                  <a:lnTo>
                    <a:pt x="200" y="50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4" name="Freeform 731"/>
            <p:cNvSpPr>
              <a:spLocks noEditPoints="1"/>
            </p:cNvSpPr>
            <p:nvPr/>
          </p:nvSpPr>
          <p:spPr bwMode="auto">
            <a:xfrm>
              <a:off x="2921" y="1769"/>
              <a:ext cx="47" cy="104"/>
            </a:xfrm>
            <a:custGeom>
              <a:avLst/>
              <a:gdLst>
                <a:gd name="T0" fmla="*/ 9 w 224"/>
                <a:gd name="T1" fmla="*/ 20 h 526"/>
                <a:gd name="T2" fmla="*/ 8 w 224"/>
                <a:gd name="T3" fmla="*/ 20 h 526"/>
                <a:gd name="T4" fmla="*/ 9 w 224"/>
                <a:gd name="T5" fmla="*/ 19 h 526"/>
                <a:gd name="T6" fmla="*/ 8 w 224"/>
                <a:gd name="T7" fmla="*/ 18 h 526"/>
                <a:gd name="T8" fmla="*/ 9 w 224"/>
                <a:gd name="T9" fmla="*/ 17 h 526"/>
                <a:gd name="T10" fmla="*/ 9 w 224"/>
                <a:gd name="T11" fmla="*/ 19 h 526"/>
                <a:gd name="T12" fmla="*/ 8 w 224"/>
                <a:gd name="T13" fmla="*/ 15 h 526"/>
                <a:gd name="T14" fmla="*/ 7 w 224"/>
                <a:gd name="T15" fmla="*/ 10 h 526"/>
                <a:gd name="T16" fmla="*/ 7 w 224"/>
                <a:gd name="T17" fmla="*/ 9 h 526"/>
                <a:gd name="T18" fmla="*/ 8 w 224"/>
                <a:gd name="T19" fmla="*/ 14 h 526"/>
                <a:gd name="T20" fmla="*/ 8 w 224"/>
                <a:gd name="T21" fmla="*/ 17 h 526"/>
                <a:gd name="T22" fmla="*/ 5 w 224"/>
                <a:gd name="T23" fmla="*/ 6 h 526"/>
                <a:gd name="T24" fmla="*/ 4 w 224"/>
                <a:gd name="T25" fmla="*/ 3 h 526"/>
                <a:gd name="T26" fmla="*/ 5 w 224"/>
                <a:gd name="T27" fmla="*/ 3 h 526"/>
                <a:gd name="T28" fmla="*/ 7 w 224"/>
                <a:gd name="T29" fmla="*/ 6 h 526"/>
                <a:gd name="T30" fmla="*/ 4 w 224"/>
                <a:gd name="T31" fmla="*/ 2 h 526"/>
                <a:gd name="T32" fmla="*/ 3 w 224"/>
                <a:gd name="T33" fmla="*/ 1 h 526"/>
                <a:gd name="T34" fmla="*/ 4 w 224"/>
                <a:gd name="T35" fmla="*/ 1 h 526"/>
                <a:gd name="T36" fmla="*/ 2 w 224"/>
                <a:gd name="T37" fmla="*/ 1 h 526"/>
                <a:gd name="T38" fmla="*/ 1 w 224"/>
                <a:gd name="T39" fmla="*/ 0 h 526"/>
                <a:gd name="T40" fmla="*/ 2 w 224"/>
                <a:gd name="T41" fmla="*/ 0 h 526"/>
                <a:gd name="T42" fmla="*/ 2 w 224"/>
                <a:gd name="T43" fmla="*/ 1 h 526"/>
                <a:gd name="T44" fmla="*/ 1 w 224"/>
                <a:gd name="T45" fmla="*/ 1 h 526"/>
                <a:gd name="T46" fmla="*/ 1 w 224"/>
                <a:gd name="T47" fmla="*/ 0 h 526"/>
                <a:gd name="T48" fmla="*/ 0 w 224"/>
                <a:gd name="T49" fmla="*/ 1 h 526"/>
                <a:gd name="T50" fmla="*/ 0 w 224"/>
                <a:gd name="T51" fmla="*/ 1 h 526"/>
                <a:gd name="T52" fmla="*/ 1 w 224"/>
                <a:gd name="T53" fmla="*/ 1 h 526"/>
                <a:gd name="T54" fmla="*/ 1 w 224"/>
                <a:gd name="T55" fmla="*/ 1 h 526"/>
                <a:gd name="T56" fmla="*/ 0 w 224"/>
                <a:gd name="T57" fmla="*/ 2 h 526"/>
                <a:gd name="T58" fmla="*/ 1 w 224"/>
                <a:gd name="T59" fmla="*/ 2 h 526"/>
                <a:gd name="T60" fmla="*/ 1 w 224"/>
                <a:gd name="T61" fmla="*/ 3 h 526"/>
                <a:gd name="T62" fmla="*/ 2 w 224"/>
                <a:gd name="T63" fmla="*/ 4 h 526"/>
                <a:gd name="T64" fmla="*/ 2 w 224"/>
                <a:gd name="T65" fmla="*/ 9 h 526"/>
                <a:gd name="T66" fmla="*/ 1 w 224"/>
                <a:gd name="T67" fmla="*/ 3 h 526"/>
                <a:gd name="T68" fmla="*/ 4 w 224"/>
                <a:gd name="T69" fmla="*/ 11 h 526"/>
                <a:gd name="T70" fmla="*/ 3 w 224"/>
                <a:gd name="T71" fmla="*/ 12 h 526"/>
                <a:gd name="T72" fmla="*/ 3 w 224"/>
                <a:gd name="T73" fmla="*/ 9 h 526"/>
                <a:gd name="T74" fmla="*/ 4 w 224"/>
                <a:gd name="T75" fmla="*/ 15 h 526"/>
                <a:gd name="T76" fmla="*/ 3 w 224"/>
                <a:gd name="T77" fmla="*/ 14 h 526"/>
                <a:gd name="T78" fmla="*/ 3 w 224"/>
                <a:gd name="T79" fmla="*/ 16 h 526"/>
                <a:gd name="T80" fmla="*/ 3 w 224"/>
                <a:gd name="T81" fmla="*/ 16 h 526"/>
                <a:gd name="T82" fmla="*/ 5 w 224"/>
                <a:gd name="T83" fmla="*/ 17 h 526"/>
                <a:gd name="T84" fmla="*/ 6 w 224"/>
                <a:gd name="T85" fmla="*/ 19 h 526"/>
                <a:gd name="T86" fmla="*/ 5 w 224"/>
                <a:gd name="T87" fmla="*/ 19 h 526"/>
                <a:gd name="T88" fmla="*/ 4 w 224"/>
                <a:gd name="T89" fmla="*/ 17 h 526"/>
                <a:gd name="T90" fmla="*/ 6 w 224"/>
                <a:gd name="T91" fmla="*/ 19 h 526"/>
                <a:gd name="T92" fmla="*/ 7 w 224"/>
                <a:gd name="T93" fmla="*/ 20 h 526"/>
                <a:gd name="T94" fmla="*/ 9 w 224"/>
                <a:gd name="T95" fmla="*/ 20 h 526"/>
                <a:gd name="T96" fmla="*/ 7 w 224"/>
                <a:gd name="T97" fmla="*/ 21 h 526"/>
                <a:gd name="T98" fmla="*/ 6 w 224"/>
                <a:gd name="T99" fmla="*/ 20 h 526"/>
                <a:gd name="T100" fmla="*/ 9 w 224"/>
                <a:gd name="T101" fmla="*/ 21 h 526"/>
                <a:gd name="T102" fmla="*/ 9 w 224"/>
                <a:gd name="T103" fmla="*/ 21 h 5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4"/>
                <a:gd name="T157" fmla="*/ 0 h 526"/>
                <a:gd name="T158" fmla="*/ 224 w 224"/>
                <a:gd name="T159" fmla="*/ 526 h 5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4" h="526">
                  <a:moveTo>
                    <a:pt x="200" y="514"/>
                  </a:moveTo>
                  <a:lnTo>
                    <a:pt x="200" y="506"/>
                  </a:lnTo>
                  <a:lnTo>
                    <a:pt x="199" y="496"/>
                  </a:lnTo>
                  <a:lnTo>
                    <a:pt x="224" y="495"/>
                  </a:lnTo>
                  <a:lnTo>
                    <a:pt x="224" y="505"/>
                  </a:lnTo>
                  <a:lnTo>
                    <a:pt x="224" y="514"/>
                  </a:lnTo>
                  <a:lnTo>
                    <a:pt x="200" y="514"/>
                  </a:lnTo>
                  <a:close/>
                  <a:moveTo>
                    <a:pt x="199" y="496"/>
                  </a:moveTo>
                  <a:lnTo>
                    <a:pt x="198" y="483"/>
                  </a:lnTo>
                  <a:lnTo>
                    <a:pt x="197" y="466"/>
                  </a:lnTo>
                  <a:lnTo>
                    <a:pt x="222" y="464"/>
                  </a:lnTo>
                  <a:lnTo>
                    <a:pt x="223" y="480"/>
                  </a:lnTo>
                  <a:lnTo>
                    <a:pt x="224" y="495"/>
                  </a:lnTo>
                  <a:lnTo>
                    <a:pt x="199" y="496"/>
                  </a:lnTo>
                  <a:close/>
                  <a:moveTo>
                    <a:pt x="197" y="466"/>
                  </a:moveTo>
                  <a:lnTo>
                    <a:pt x="197" y="458"/>
                  </a:lnTo>
                  <a:lnTo>
                    <a:pt x="196" y="448"/>
                  </a:lnTo>
                  <a:lnTo>
                    <a:pt x="195" y="438"/>
                  </a:lnTo>
                  <a:lnTo>
                    <a:pt x="194" y="428"/>
                  </a:lnTo>
                  <a:lnTo>
                    <a:pt x="218" y="425"/>
                  </a:lnTo>
                  <a:lnTo>
                    <a:pt x="219" y="436"/>
                  </a:lnTo>
                  <a:lnTo>
                    <a:pt x="220" y="446"/>
                  </a:lnTo>
                  <a:lnTo>
                    <a:pt x="221" y="455"/>
                  </a:lnTo>
                  <a:lnTo>
                    <a:pt x="222" y="464"/>
                  </a:lnTo>
                  <a:lnTo>
                    <a:pt x="197" y="466"/>
                  </a:lnTo>
                  <a:close/>
                  <a:moveTo>
                    <a:pt x="194" y="428"/>
                  </a:moveTo>
                  <a:lnTo>
                    <a:pt x="191" y="404"/>
                  </a:lnTo>
                  <a:lnTo>
                    <a:pt x="187" y="378"/>
                  </a:lnTo>
                  <a:lnTo>
                    <a:pt x="184" y="350"/>
                  </a:lnTo>
                  <a:lnTo>
                    <a:pt x="180" y="322"/>
                  </a:lnTo>
                  <a:lnTo>
                    <a:pt x="174" y="291"/>
                  </a:lnTo>
                  <a:lnTo>
                    <a:pt x="169" y="262"/>
                  </a:lnTo>
                  <a:lnTo>
                    <a:pt x="162" y="232"/>
                  </a:lnTo>
                  <a:lnTo>
                    <a:pt x="155" y="203"/>
                  </a:lnTo>
                  <a:lnTo>
                    <a:pt x="179" y="198"/>
                  </a:lnTo>
                  <a:lnTo>
                    <a:pt x="186" y="227"/>
                  </a:lnTo>
                  <a:lnTo>
                    <a:pt x="193" y="257"/>
                  </a:lnTo>
                  <a:lnTo>
                    <a:pt x="198" y="287"/>
                  </a:lnTo>
                  <a:lnTo>
                    <a:pt x="203" y="316"/>
                  </a:lnTo>
                  <a:lnTo>
                    <a:pt x="208" y="345"/>
                  </a:lnTo>
                  <a:lnTo>
                    <a:pt x="212" y="374"/>
                  </a:lnTo>
                  <a:lnTo>
                    <a:pt x="215" y="401"/>
                  </a:lnTo>
                  <a:lnTo>
                    <a:pt x="218" y="425"/>
                  </a:lnTo>
                  <a:lnTo>
                    <a:pt x="194" y="428"/>
                  </a:lnTo>
                  <a:close/>
                  <a:moveTo>
                    <a:pt x="155" y="203"/>
                  </a:moveTo>
                  <a:lnTo>
                    <a:pt x="149" y="180"/>
                  </a:lnTo>
                  <a:lnTo>
                    <a:pt x="143" y="159"/>
                  </a:lnTo>
                  <a:lnTo>
                    <a:pt x="136" y="138"/>
                  </a:lnTo>
                  <a:lnTo>
                    <a:pt x="129" y="118"/>
                  </a:lnTo>
                  <a:lnTo>
                    <a:pt x="121" y="99"/>
                  </a:lnTo>
                  <a:lnTo>
                    <a:pt x="113" y="83"/>
                  </a:lnTo>
                  <a:lnTo>
                    <a:pt x="105" y="68"/>
                  </a:lnTo>
                  <a:lnTo>
                    <a:pt x="95" y="54"/>
                  </a:lnTo>
                  <a:lnTo>
                    <a:pt x="116" y="40"/>
                  </a:lnTo>
                  <a:lnTo>
                    <a:pt x="126" y="55"/>
                  </a:lnTo>
                  <a:lnTo>
                    <a:pt x="134" y="71"/>
                  </a:lnTo>
                  <a:lnTo>
                    <a:pt x="143" y="88"/>
                  </a:lnTo>
                  <a:lnTo>
                    <a:pt x="152" y="108"/>
                  </a:lnTo>
                  <a:lnTo>
                    <a:pt x="159" y="129"/>
                  </a:lnTo>
                  <a:lnTo>
                    <a:pt x="166" y="151"/>
                  </a:lnTo>
                  <a:lnTo>
                    <a:pt x="173" y="174"/>
                  </a:lnTo>
                  <a:lnTo>
                    <a:pt x="179" y="198"/>
                  </a:lnTo>
                  <a:lnTo>
                    <a:pt x="155" y="203"/>
                  </a:lnTo>
                  <a:close/>
                  <a:moveTo>
                    <a:pt x="95" y="54"/>
                  </a:moveTo>
                  <a:lnTo>
                    <a:pt x="89" y="46"/>
                  </a:lnTo>
                  <a:lnTo>
                    <a:pt x="82" y="39"/>
                  </a:lnTo>
                  <a:lnTo>
                    <a:pt x="76" y="33"/>
                  </a:lnTo>
                  <a:lnTo>
                    <a:pt x="68" y="29"/>
                  </a:lnTo>
                  <a:lnTo>
                    <a:pt x="80" y="7"/>
                  </a:lnTo>
                  <a:lnTo>
                    <a:pt x="89" y="13"/>
                  </a:lnTo>
                  <a:lnTo>
                    <a:pt x="99" y="20"/>
                  </a:lnTo>
                  <a:lnTo>
                    <a:pt x="107" y="30"/>
                  </a:lnTo>
                  <a:lnTo>
                    <a:pt x="116" y="40"/>
                  </a:lnTo>
                  <a:lnTo>
                    <a:pt x="95" y="54"/>
                  </a:lnTo>
                  <a:close/>
                  <a:moveTo>
                    <a:pt x="68" y="29"/>
                  </a:moveTo>
                  <a:lnTo>
                    <a:pt x="62" y="26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1" y="26"/>
                  </a:lnTo>
                  <a:lnTo>
                    <a:pt x="36" y="2"/>
                  </a:lnTo>
                  <a:lnTo>
                    <a:pt x="41" y="1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70" y="3"/>
                  </a:lnTo>
                  <a:lnTo>
                    <a:pt x="80" y="7"/>
                  </a:lnTo>
                  <a:lnTo>
                    <a:pt x="68" y="29"/>
                  </a:lnTo>
                  <a:close/>
                  <a:moveTo>
                    <a:pt x="41" y="26"/>
                  </a:moveTo>
                  <a:lnTo>
                    <a:pt x="36" y="27"/>
                  </a:lnTo>
                  <a:lnTo>
                    <a:pt x="31" y="30"/>
                  </a:lnTo>
                  <a:lnTo>
                    <a:pt x="25" y="32"/>
                  </a:lnTo>
                  <a:lnTo>
                    <a:pt x="20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1" y="7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1" y="26"/>
                  </a:lnTo>
                  <a:close/>
                  <a:moveTo>
                    <a:pt x="1" y="31"/>
                  </a:moveTo>
                  <a:lnTo>
                    <a:pt x="0" y="28"/>
                  </a:lnTo>
                  <a:lnTo>
                    <a:pt x="1" y="24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1"/>
                  </a:lnTo>
                  <a:close/>
                  <a:moveTo>
                    <a:pt x="24" y="21"/>
                  </a:moveTo>
                  <a:lnTo>
                    <a:pt x="24" y="23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4" y="21"/>
                  </a:lnTo>
                  <a:close/>
                  <a:moveTo>
                    <a:pt x="24" y="23"/>
                  </a:moveTo>
                  <a:lnTo>
                    <a:pt x="31" y="39"/>
                  </a:lnTo>
                  <a:lnTo>
                    <a:pt x="35" y="50"/>
                  </a:lnTo>
                  <a:lnTo>
                    <a:pt x="11" y="58"/>
                  </a:lnTo>
                  <a:lnTo>
                    <a:pt x="6" y="42"/>
                  </a:lnTo>
                  <a:lnTo>
                    <a:pt x="1" y="31"/>
                  </a:lnTo>
                  <a:lnTo>
                    <a:pt x="24" y="23"/>
                  </a:lnTo>
                  <a:close/>
                  <a:moveTo>
                    <a:pt x="35" y="50"/>
                  </a:moveTo>
                  <a:lnTo>
                    <a:pt x="39" y="61"/>
                  </a:lnTo>
                  <a:lnTo>
                    <a:pt x="45" y="78"/>
                  </a:lnTo>
                  <a:lnTo>
                    <a:pt x="21" y="85"/>
                  </a:lnTo>
                  <a:lnTo>
                    <a:pt x="18" y="73"/>
                  </a:lnTo>
                  <a:lnTo>
                    <a:pt x="11" y="58"/>
                  </a:lnTo>
                  <a:lnTo>
                    <a:pt x="35" y="50"/>
                  </a:lnTo>
                  <a:close/>
                  <a:moveTo>
                    <a:pt x="45" y="78"/>
                  </a:moveTo>
                  <a:lnTo>
                    <a:pt x="57" y="112"/>
                  </a:lnTo>
                  <a:lnTo>
                    <a:pt x="66" y="148"/>
                  </a:lnTo>
                  <a:lnTo>
                    <a:pt x="76" y="181"/>
                  </a:lnTo>
                  <a:lnTo>
                    <a:pt x="85" y="216"/>
                  </a:lnTo>
                  <a:lnTo>
                    <a:pt x="61" y="221"/>
                  </a:lnTo>
                  <a:lnTo>
                    <a:pt x="52" y="188"/>
                  </a:lnTo>
                  <a:lnTo>
                    <a:pt x="44" y="154"/>
                  </a:lnTo>
                  <a:lnTo>
                    <a:pt x="33" y="120"/>
                  </a:lnTo>
                  <a:lnTo>
                    <a:pt x="21" y="85"/>
                  </a:lnTo>
                  <a:lnTo>
                    <a:pt x="45" y="78"/>
                  </a:lnTo>
                  <a:close/>
                  <a:moveTo>
                    <a:pt x="85" y="216"/>
                  </a:moveTo>
                  <a:lnTo>
                    <a:pt x="90" y="240"/>
                  </a:lnTo>
                  <a:lnTo>
                    <a:pt x="94" y="263"/>
                  </a:lnTo>
                  <a:lnTo>
                    <a:pt x="99" y="286"/>
                  </a:lnTo>
                  <a:lnTo>
                    <a:pt x="102" y="309"/>
                  </a:lnTo>
                  <a:lnTo>
                    <a:pt x="77" y="313"/>
                  </a:lnTo>
                  <a:lnTo>
                    <a:pt x="74" y="290"/>
                  </a:lnTo>
                  <a:lnTo>
                    <a:pt x="71" y="267"/>
                  </a:lnTo>
                  <a:lnTo>
                    <a:pt x="65" y="244"/>
                  </a:lnTo>
                  <a:lnTo>
                    <a:pt x="61" y="221"/>
                  </a:lnTo>
                  <a:lnTo>
                    <a:pt x="85" y="216"/>
                  </a:lnTo>
                  <a:close/>
                  <a:moveTo>
                    <a:pt x="102" y="309"/>
                  </a:moveTo>
                  <a:lnTo>
                    <a:pt x="104" y="331"/>
                  </a:lnTo>
                  <a:lnTo>
                    <a:pt x="107" y="354"/>
                  </a:lnTo>
                  <a:lnTo>
                    <a:pt x="108" y="376"/>
                  </a:lnTo>
                  <a:lnTo>
                    <a:pt x="109" y="398"/>
                  </a:lnTo>
                  <a:lnTo>
                    <a:pt x="86" y="398"/>
                  </a:lnTo>
                  <a:lnTo>
                    <a:pt x="85" y="378"/>
                  </a:lnTo>
                  <a:lnTo>
                    <a:pt x="82" y="357"/>
                  </a:lnTo>
                  <a:lnTo>
                    <a:pt x="80" y="335"/>
                  </a:lnTo>
                  <a:lnTo>
                    <a:pt x="77" y="313"/>
                  </a:lnTo>
                  <a:lnTo>
                    <a:pt x="102" y="309"/>
                  </a:lnTo>
                  <a:close/>
                  <a:moveTo>
                    <a:pt x="86" y="402"/>
                  </a:moveTo>
                  <a:lnTo>
                    <a:pt x="86" y="401"/>
                  </a:lnTo>
                  <a:lnTo>
                    <a:pt x="86" y="398"/>
                  </a:lnTo>
                  <a:lnTo>
                    <a:pt x="98" y="398"/>
                  </a:lnTo>
                  <a:lnTo>
                    <a:pt x="86" y="402"/>
                  </a:lnTo>
                  <a:close/>
                  <a:moveTo>
                    <a:pt x="109" y="395"/>
                  </a:moveTo>
                  <a:lnTo>
                    <a:pt x="113" y="407"/>
                  </a:lnTo>
                  <a:lnTo>
                    <a:pt x="117" y="419"/>
                  </a:lnTo>
                  <a:lnTo>
                    <a:pt x="122" y="430"/>
                  </a:lnTo>
                  <a:lnTo>
                    <a:pt x="127" y="441"/>
                  </a:lnTo>
                  <a:lnTo>
                    <a:pt x="132" y="449"/>
                  </a:lnTo>
                  <a:lnTo>
                    <a:pt x="139" y="458"/>
                  </a:lnTo>
                  <a:lnTo>
                    <a:pt x="144" y="465"/>
                  </a:lnTo>
                  <a:lnTo>
                    <a:pt x="151" y="473"/>
                  </a:lnTo>
                  <a:lnTo>
                    <a:pt x="133" y="490"/>
                  </a:lnTo>
                  <a:lnTo>
                    <a:pt x="126" y="482"/>
                  </a:lnTo>
                  <a:lnTo>
                    <a:pt x="119" y="473"/>
                  </a:lnTo>
                  <a:lnTo>
                    <a:pt x="113" y="463"/>
                  </a:lnTo>
                  <a:lnTo>
                    <a:pt x="106" y="452"/>
                  </a:lnTo>
                  <a:lnTo>
                    <a:pt x="101" y="442"/>
                  </a:lnTo>
                  <a:lnTo>
                    <a:pt x="95" y="429"/>
                  </a:lnTo>
                  <a:lnTo>
                    <a:pt x="90" y="416"/>
                  </a:lnTo>
                  <a:lnTo>
                    <a:pt x="86" y="402"/>
                  </a:lnTo>
                  <a:lnTo>
                    <a:pt x="109" y="395"/>
                  </a:lnTo>
                  <a:close/>
                  <a:moveTo>
                    <a:pt x="151" y="473"/>
                  </a:moveTo>
                  <a:lnTo>
                    <a:pt x="157" y="478"/>
                  </a:lnTo>
                  <a:lnTo>
                    <a:pt x="165" y="484"/>
                  </a:lnTo>
                  <a:lnTo>
                    <a:pt x="172" y="488"/>
                  </a:lnTo>
                  <a:lnTo>
                    <a:pt x="180" y="492"/>
                  </a:lnTo>
                  <a:lnTo>
                    <a:pt x="187" y="496"/>
                  </a:lnTo>
                  <a:lnTo>
                    <a:pt x="196" y="499"/>
                  </a:lnTo>
                  <a:lnTo>
                    <a:pt x="205" y="500"/>
                  </a:lnTo>
                  <a:lnTo>
                    <a:pt x="213" y="501"/>
                  </a:lnTo>
                  <a:lnTo>
                    <a:pt x="211" y="526"/>
                  </a:lnTo>
                  <a:lnTo>
                    <a:pt x="200" y="525"/>
                  </a:lnTo>
                  <a:lnTo>
                    <a:pt x="189" y="522"/>
                  </a:lnTo>
                  <a:lnTo>
                    <a:pt x="179" y="518"/>
                  </a:lnTo>
                  <a:lnTo>
                    <a:pt x="169" y="515"/>
                  </a:lnTo>
                  <a:lnTo>
                    <a:pt x="159" y="510"/>
                  </a:lnTo>
                  <a:lnTo>
                    <a:pt x="151" y="504"/>
                  </a:lnTo>
                  <a:lnTo>
                    <a:pt x="142" y="498"/>
                  </a:lnTo>
                  <a:lnTo>
                    <a:pt x="133" y="490"/>
                  </a:lnTo>
                  <a:lnTo>
                    <a:pt x="151" y="473"/>
                  </a:lnTo>
                  <a:close/>
                  <a:moveTo>
                    <a:pt x="224" y="514"/>
                  </a:moveTo>
                  <a:lnTo>
                    <a:pt x="223" y="518"/>
                  </a:lnTo>
                  <a:lnTo>
                    <a:pt x="220" y="523"/>
                  </a:lnTo>
                  <a:lnTo>
                    <a:pt x="216" y="525"/>
                  </a:lnTo>
                  <a:lnTo>
                    <a:pt x="211" y="526"/>
                  </a:lnTo>
                  <a:lnTo>
                    <a:pt x="212" y="514"/>
                  </a:lnTo>
                  <a:lnTo>
                    <a:pt x="224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5" name="Freeform 732"/>
            <p:cNvSpPr>
              <a:spLocks/>
            </p:cNvSpPr>
            <p:nvPr/>
          </p:nvSpPr>
          <p:spPr bwMode="auto">
            <a:xfrm>
              <a:off x="3235" y="1687"/>
              <a:ext cx="140" cy="153"/>
            </a:xfrm>
            <a:custGeom>
              <a:avLst/>
              <a:gdLst>
                <a:gd name="T0" fmla="*/ 28 w 700"/>
                <a:gd name="T1" fmla="*/ 31 h 780"/>
                <a:gd name="T2" fmla="*/ 28 w 700"/>
                <a:gd name="T3" fmla="*/ 29 h 780"/>
                <a:gd name="T4" fmla="*/ 27 w 700"/>
                <a:gd name="T5" fmla="*/ 27 h 780"/>
                <a:gd name="T6" fmla="*/ 26 w 700"/>
                <a:gd name="T7" fmla="*/ 24 h 780"/>
                <a:gd name="T8" fmla="*/ 26 w 700"/>
                <a:gd name="T9" fmla="*/ 21 h 780"/>
                <a:gd name="T10" fmla="*/ 24 w 700"/>
                <a:gd name="T11" fmla="*/ 18 h 780"/>
                <a:gd name="T12" fmla="*/ 23 w 700"/>
                <a:gd name="T13" fmla="*/ 15 h 780"/>
                <a:gd name="T14" fmla="*/ 21 w 700"/>
                <a:gd name="T15" fmla="*/ 12 h 780"/>
                <a:gd name="T16" fmla="*/ 20 w 700"/>
                <a:gd name="T17" fmla="*/ 9 h 780"/>
                <a:gd name="T18" fmla="*/ 18 w 700"/>
                <a:gd name="T19" fmla="*/ 7 h 780"/>
                <a:gd name="T20" fmla="*/ 17 w 700"/>
                <a:gd name="T21" fmla="*/ 5 h 780"/>
                <a:gd name="T22" fmla="*/ 16 w 700"/>
                <a:gd name="T23" fmla="*/ 4 h 780"/>
                <a:gd name="T24" fmla="*/ 15 w 700"/>
                <a:gd name="T25" fmla="*/ 3 h 780"/>
                <a:gd name="T26" fmla="*/ 14 w 700"/>
                <a:gd name="T27" fmla="*/ 2 h 780"/>
                <a:gd name="T28" fmla="*/ 12 w 700"/>
                <a:gd name="T29" fmla="*/ 1 h 780"/>
                <a:gd name="T30" fmla="*/ 11 w 700"/>
                <a:gd name="T31" fmla="*/ 1 h 780"/>
                <a:gd name="T32" fmla="*/ 10 w 700"/>
                <a:gd name="T33" fmla="*/ 0 h 780"/>
                <a:gd name="T34" fmla="*/ 8 w 700"/>
                <a:gd name="T35" fmla="*/ 0 h 780"/>
                <a:gd name="T36" fmla="*/ 7 w 700"/>
                <a:gd name="T37" fmla="*/ 0 h 780"/>
                <a:gd name="T38" fmla="*/ 5 w 700"/>
                <a:gd name="T39" fmla="*/ 0 h 780"/>
                <a:gd name="T40" fmla="*/ 4 w 700"/>
                <a:gd name="T41" fmla="*/ 0 h 780"/>
                <a:gd name="T42" fmla="*/ 2 w 700"/>
                <a:gd name="T43" fmla="*/ 1 h 780"/>
                <a:gd name="T44" fmla="*/ 1 w 700"/>
                <a:gd name="T45" fmla="*/ 2 h 780"/>
                <a:gd name="T46" fmla="*/ 1 w 700"/>
                <a:gd name="T47" fmla="*/ 4 h 780"/>
                <a:gd name="T48" fmla="*/ 4 w 700"/>
                <a:gd name="T49" fmla="*/ 7 h 780"/>
                <a:gd name="T50" fmla="*/ 6 w 700"/>
                <a:gd name="T51" fmla="*/ 9 h 780"/>
                <a:gd name="T52" fmla="*/ 7 w 700"/>
                <a:gd name="T53" fmla="*/ 12 h 780"/>
                <a:gd name="T54" fmla="*/ 9 w 700"/>
                <a:gd name="T55" fmla="*/ 15 h 780"/>
                <a:gd name="T56" fmla="*/ 10 w 700"/>
                <a:gd name="T57" fmla="*/ 18 h 780"/>
                <a:gd name="T58" fmla="*/ 11 w 700"/>
                <a:gd name="T59" fmla="*/ 21 h 780"/>
                <a:gd name="T60" fmla="*/ 12 w 700"/>
                <a:gd name="T61" fmla="*/ 24 h 780"/>
                <a:gd name="T62" fmla="*/ 13 w 700"/>
                <a:gd name="T63" fmla="*/ 26 h 780"/>
                <a:gd name="T64" fmla="*/ 14 w 700"/>
                <a:gd name="T65" fmla="*/ 28 h 780"/>
                <a:gd name="T66" fmla="*/ 16 w 700"/>
                <a:gd name="T67" fmla="*/ 29 h 780"/>
                <a:gd name="T68" fmla="*/ 17 w 700"/>
                <a:gd name="T69" fmla="*/ 30 h 780"/>
                <a:gd name="T70" fmla="*/ 19 w 700"/>
                <a:gd name="T71" fmla="*/ 31 h 780"/>
                <a:gd name="T72" fmla="*/ 22 w 700"/>
                <a:gd name="T73" fmla="*/ 31 h 780"/>
                <a:gd name="T74" fmla="*/ 24 w 700"/>
                <a:gd name="T75" fmla="*/ 31 h 780"/>
                <a:gd name="T76" fmla="*/ 27 w 700"/>
                <a:gd name="T77" fmla="*/ 31 h 7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00"/>
                <a:gd name="T118" fmla="*/ 0 h 780"/>
                <a:gd name="T119" fmla="*/ 700 w 700"/>
                <a:gd name="T120" fmla="*/ 780 h 78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00" h="780">
                  <a:moveTo>
                    <a:pt x="700" y="777"/>
                  </a:moveTo>
                  <a:lnTo>
                    <a:pt x="698" y="763"/>
                  </a:lnTo>
                  <a:lnTo>
                    <a:pt x="695" y="745"/>
                  </a:lnTo>
                  <a:lnTo>
                    <a:pt x="691" y="722"/>
                  </a:lnTo>
                  <a:lnTo>
                    <a:pt x="686" y="696"/>
                  </a:lnTo>
                  <a:lnTo>
                    <a:pt x="679" y="668"/>
                  </a:lnTo>
                  <a:lnTo>
                    <a:pt x="672" y="636"/>
                  </a:lnTo>
                  <a:lnTo>
                    <a:pt x="662" y="602"/>
                  </a:lnTo>
                  <a:lnTo>
                    <a:pt x="651" y="567"/>
                  </a:lnTo>
                  <a:lnTo>
                    <a:pt x="639" y="529"/>
                  </a:lnTo>
                  <a:lnTo>
                    <a:pt x="625" y="490"/>
                  </a:lnTo>
                  <a:lnTo>
                    <a:pt x="610" y="450"/>
                  </a:lnTo>
                  <a:lnTo>
                    <a:pt x="594" y="410"/>
                  </a:lnTo>
                  <a:lnTo>
                    <a:pt x="575" y="369"/>
                  </a:lnTo>
                  <a:lnTo>
                    <a:pt x="556" y="329"/>
                  </a:lnTo>
                  <a:lnTo>
                    <a:pt x="534" y="289"/>
                  </a:lnTo>
                  <a:lnTo>
                    <a:pt x="512" y="250"/>
                  </a:lnTo>
                  <a:lnTo>
                    <a:pt x="489" y="213"/>
                  </a:lnTo>
                  <a:lnTo>
                    <a:pt x="464" y="179"/>
                  </a:lnTo>
                  <a:lnTo>
                    <a:pt x="452" y="163"/>
                  </a:lnTo>
                  <a:lnTo>
                    <a:pt x="439" y="147"/>
                  </a:lnTo>
                  <a:lnTo>
                    <a:pt x="426" y="131"/>
                  </a:lnTo>
                  <a:lnTo>
                    <a:pt x="412" y="116"/>
                  </a:lnTo>
                  <a:lnTo>
                    <a:pt x="398" y="102"/>
                  </a:lnTo>
                  <a:lnTo>
                    <a:pt x="384" y="89"/>
                  </a:lnTo>
                  <a:lnTo>
                    <a:pt x="370" y="76"/>
                  </a:lnTo>
                  <a:lnTo>
                    <a:pt x="355" y="66"/>
                  </a:lnTo>
                  <a:lnTo>
                    <a:pt x="340" y="54"/>
                  </a:lnTo>
                  <a:lnTo>
                    <a:pt x="325" y="44"/>
                  </a:lnTo>
                  <a:lnTo>
                    <a:pt x="310" y="35"/>
                  </a:lnTo>
                  <a:lnTo>
                    <a:pt x="294" y="27"/>
                  </a:lnTo>
                  <a:lnTo>
                    <a:pt x="277" y="20"/>
                  </a:lnTo>
                  <a:lnTo>
                    <a:pt x="261" y="14"/>
                  </a:lnTo>
                  <a:lnTo>
                    <a:pt x="244" y="8"/>
                  </a:lnTo>
                  <a:lnTo>
                    <a:pt x="227" y="4"/>
                  </a:lnTo>
                  <a:lnTo>
                    <a:pt x="209" y="2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55" y="1"/>
                  </a:lnTo>
                  <a:lnTo>
                    <a:pt x="137" y="3"/>
                  </a:lnTo>
                  <a:lnTo>
                    <a:pt x="119" y="6"/>
                  </a:lnTo>
                  <a:lnTo>
                    <a:pt x="99" y="12"/>
                  </a:lnTo>
                  <a:lnTo>
                    <a:pt x="80" y="18"/>
                  </a:lnTo>
                  <a:lnTo>
                    <a:pt x="60" y="26"/>
                  </a:lnTo>
                  <a:lnTo>
                    <a:pt x="40" y="34"/>
                  </a:lnTo>
                  <a:lnTo>
                    <a:pt x="20" y="46"/>
                  </a:lnTo>
                  <a:lnTo>
                    <a:pt x="0" y="58"/>
                  </a:lnTo>
                  <a:lnTo>
                    <a:pt x="30" y="93"/>
                  </a:lnTo>
                  <a:lnTo>
                    <a:pt x="60" y="128"/>
                  </a:lnTo>
                  <a:lnTo>
                    <a:pt x="88" y="164"/>
                  </a:lnTo>
                  <a:lnTo>
                    <a:pt x="114" y="199"/>
                  </a:lnTo>
                  <a:lnTo>
                    <a:pt x="139" y="235"/>
                  </a:lnTo>
                  <a:lnTo>
                    <a:pt x="163" y="271"/>
                  </a:lnTo>
                  <a:lnTo>
                    <a:pt x="185" y="306"/>
                  </a:lnTo>
                  <a:lnTo>
                    <a:pt x="204" y="343"/>
                  </a:lnTo>
                  <a:lnTo>
                    <a:pt x="223" y="380"/>
                  </a:lnTo>
                  <a:lnTo>
                    <a:pt x="241" y="417"/>
                  </a:lnTo>
                  <a:lnTo>
                    <a:pt x="255" y="453"/>
                  </a:lnTo>
                  <a:lnTo>
                    <a:pt x="269" y="490"/>
                  </a:lnTo>
                  <a:lnTo>
                    <a:pt x="280" y="527"/>
                  </a:lnTo>
                  <a:lnTo>
                    <a:pt x="289" y="563"/>
                  </a:lnTo>
                  <a:lnTo>
                    <a:pt x="297" y="599"/>
                  </a:lnTo>
                  <a:lnTo>
                    <a:pt x="302" y="636"/>
                  </a:lnTo>
                  <a:lnTo>
                    <a:pt x="317" y="656"/>
                  </a:lnTo>
                  <a:lnTo>
                    <a:pt x="334" y="675"/>
                  </a:lnTo>
                  <a:lnTo>
                    <a:pt x="351" y="692"/>
                  </a:lnTo>
                  <a:lnTo>
                    <a:pt x="369" y="708"/>
                  </a:lnTo>
                  <a:lnTo>
                    <a:pt x="390" y="722"/>
                  </a:lnTo>
                  <a:lnTo>
                    <a:pt x="410" y="735"/>
                  </a:lnTo>
                  <a:lnTo>
                    <a:pt x="433" y="746"/>
                  </a:lnTo>
                  <a:lnTo>
                    <a:pt x="458" y="756"/>
                  </a:lnTo>
                  <a:lnTo>
                    <a:pt x="483" y="763"/>
                  </a:lnTo>
                  <a:lnTo>
                    <a:pt x="510" y="771"/>
                  </a:lnTo>
                  <a:lnTo>
                    <a:pt x="538" y="775"/>
                  </a:lnTo>
                  <a:lnTo>
                    <a:pt x="567" y="778"/>
                  </a:lnTo>
                  <a:lnTo>
                    <a:pt x="598" y="780"/>
                  </a:lnTo>
                  <a:lnTo>
                    <a:pt x="631" y="780"/>
                  </a:lnTo>
                  <a:lnTo>
                    <a:pt x="664" y="779"/>
                  </a:lnTo>
                  <a:lnTo>
                    <a:pt x="700" y="7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6" name="Freeform 733"/>
            <p:cNvSpPr>
              <a:spLocks noEditPoints="1"/>
            </p:cNvSpPr>
            <p:nvPr/>
          </p:nvSpPr>
          <p:spPr bwMode="auto">
            <a:xfrm>
              <a:off x="3228" y="1684"/>
              <a:ext cx="148" cy="164"/>
            </a:xfrm>
            <a:custGeom>
              <a:avLst/>
              <a:gdLst>
                <a:gd name="T0" fmla="*/ 29 w 724"/>
                <a:gd name="T1" fmla="*/ 32 h 805"/>
                <a:gd name="T2" fmla="*/ 28 w 724"/>
                <a:gd name="T3" fmla="*/ 31 h 805"/>
                <a:gd name="T4" fmla="*/ 28 w 724"/>
                <a:gd name="T5" fmla="*/ 31 h 805"/>
                <a:gd name="T6" fmla="*/ 27 w 724"/>
                <a:gd name="T7" fmla="*/ 30 h 805"/>
                <a:gd name="T8" fmla="*/ 28 w 724"/>
                <a:gd name="T9" fmla="*/ 28 h 805"/>
                <a:gd name="T10" fmla="*/ 27 w 724"/>
                <a:gd name="T11" fmla="*/ 28 h 805"/>
                <a:gd name="T12" fmla="*/ 24 w 724"/>
                <a:gd name="T13" fmla="*/ 19 h 805"/>
                <a:gd name="T14" fmla="*/ 21 w 724"/>
                <a:gd name="T15" fmla="*/ 13 h 805"/>
                <a:gd name="T16" fmla="*/ 22 w 724"/>
                <a:gd name="T17" fmla="*/ 12 h 805"/>
                <a:gd name="T18" fmla="*/ 25 w 724"/>
                <a:gd name="T19" fmla="*/ 18 h 805"/>
                <a:gd name="T20" fmla="*/ 28 w 724"/>
                <a:gd name="T21" fmla="*/ 28 h 805"/>
                <a:gd name="T22" fmla="*/ 21 w 724"/>
                <a:gd name="T23" fmla="*/ 9 h 805"/>
                <a:gd name="T24" fmla="*/ 19 w 724"/>
                <a:gd name="T25" fmla="*/ 9 h 805"/>
                <a:gd name="T26" fmla="*/ 16 w 724"/>
                <a:gd name="T27" fmla="*/ 5 h 805"/>
                <a:gd name="T28" fmla="*/ 13 w 724"/>
                <a:gd name="T29" fmla="*/ 3 h 805"/>
                <a:gd name="T30" fmla="*/ 13 w 724"/>
                <a:gd name="T31" fmla="*/ 1 h 805"/>
                <a:gd name="T32" fmla="*/ 16 w 724"/>
                <a:gd name="T33" fmla="*/ 3 h 805"/>
                <a:gd name="T34" fmla="*/ 18 w 724"/>
                <a:gd name="T35" fmla="*/ 6 h 805"/>
                <a:gd name="T36" fmla="*/ 12 w 724"/>
                <a:gd name="T37" fmla="*/ 2 h 805"/>
                <a:gd name="T38" fmla="*/ 9 w 724"/>
                <a:gd name="T39" fmla="*/ 1 h 805"/>
                <a:gd name="T40" fmla="*/ 5 w 724"/>
                <a:gd name="T41" fmla="*/ 1 h 805"/>
                <a:gd name="T42" fmla="*/ 2 w 724"/>
                <a:gd name="T43" fmla="*/ 3 h 805"/>
                <a:gd name="T44" fmla="*/ 3 w 724"/>
                <a:gd name="T45" fmla="*/ 1 h 805"/>
                <a:gd name="T46" fmla="*/ 7 w 724"/>
                <a:gd name="T47" fmla="*/ 0 h 805"/>
                <a:gd name="T48" fmla="*/ 10 w 724"/>
                <a:gd name="T49" fmla="*/ 0 h 805"/>
                <a:gd name="T50" fmla="*/ 1 w 724"/>
                <a:gd name="T51" fmla="*/ 3 h 805"/>
                <a:gd name="T52" fmla="*/ 1 w 724"/>
                <a:gd name="T53" fmla="*/ 2 h 805"/>
                <a:gd name="T54" fmla="*/ 0 w 724"/>
                <a:gd name="T55" fmla="*/ 3 h 805"/>
                <a:gd name="T56" fmla="*/ 0 w 724"/>
                <a:gd name="T57" fmla="*/ 2 h 805"/>
                <a:gd name="T58" fmla="*/ 0 w 724"/>
                <a:gd name="T59" fmla="*/ 3 h 805"/>
                <a:gd name="T60" fmla="*/ 2 w 724"/>
                <a:gd name="T61" fmla="*/ 3 h 805"/>
                <a:gd name="T62" fmla="*/ 1 w 724"/>
                <a:gd name="T63" fmla="*/ 4 h 805"/>
                <a:gd name="T64" fmla="*/ 3 w 724"/>
                <a:gd name="T65" fmla="*/ 4 h 805"/>
                <a:gd name="T66" fmla="*/ 2 w 724"/>
                <a:gd name="T67" fmla="*/ 6 h 805"/>
                <a:gd name="T68" fmla="*/ 4 w 724"/>
                <a:gd name="T69" fmla="*/ 6 h 805"/>
                <a:gd name="T70" fmla="*/ 7 w 724"/>
                <a:gd name="T71" fmla="*/ 11 h 805"/>
                <a:gd name="T72" fmla="*/ 8 w 724"/>
                <a:gd name="T73" fmla="*/ 13 h 805"/>
                <a:gd name="T74" fmla="*/ 4 w 724"/>
                <a:gd name="T75" fmla="*/ 8 h 805"/>
                <a:gd name="T76" fmla="*/ 9 w 724"/>
                <a:gd name="T77" fmla="*/ 14 h 805"/>
                <a:gd name="T78" fmla="*/ 8 w 724"/>
                <a:gd name="T79" fmla="*/ 14 h 805"/>
                <a:gd name="T80" fmla="*/ 9 w 724"/>
                <a:gd name="T81" fmla="*/ 14 h 805"/>
                <a:gd name="T82" fmla="*/ 10 w 724"/>
                <a:gd name="T83" fmla="*/ 15 h 805"/>
                <a:gd name="T84" fmla="*/ 8 w 724"/>
                <a:gd name="T85" fmla="*/ 15 h 805"/>
                <a:gd name="T86" fmla="*/ 10 w 724"/>
                <a:gd name="T87" fmla="*/ 17 h 805"/>
                <a:gd name="T88" fmla="*/ 9 w 724"/>
                <a:gd name="T89" fmla="*/ 17 h 805"/>
                <a:gd name="T90" fmla="*/ 11 w 724"/>
                <a:gd name="T91" fmla="*/ 18 h 805"/>
                <a:gd name="T92" fmla="*/ 13 w 724"/>
                <a:gd name="T93" fmla="*/ 24 h 805"/>
                <a:gd name="T94" fmla="*/ 12 w 724"/>
                <a:gd name="T95" fmla="*/ 24 h 805"/>
                <a:gd name="T96" fmla="*/ 10 w 724"/>
                <a:gd name="T97" fmla="*/ 19 h 805"/>
                <a:gd name="T98" fmla="*/ 12 w 724"/>
                <a:gd name="T99" fmla="*/ 26 h 805"/>
                <a:gd name="T100" fmla="*/ 14 w 724"/>
                <a:gd name="T101" fmla="*/ 27 h 805"/>
                <a:gd name="T102" fmla="*/ 18 w 724"/>
                <a:gd name="T103" fmla="*/ 30 h 805"/>
                <a:gd name="T104" fmla="*/ 16 w 724"/>
                <a:gd name="T105" fmla="*/ 30 h 805"/>
                <a:gd name="T106" fmla="*/ 12 w 724"/>
                <a:gd name="T107" fmla="*/ 26 h 805"/>
                <a:gd name="T108" fmla="*/ 22 w 724"/>
                <a:gd name="T109" fmla="*/ 31 h 805"/>
                <a:gd name="T110" fmla="*/ 28 w 724"/>
                <a:gd name="T111" fmla="*/ 31 h 805"/>
                <a:gd name="T112" fmla="*/ 23 w 724"/>
                <a:gd name="T113" fmla="*/ 32 h 805"/>
                <a:gd name="T114" fmla="*/ 19 w 724"/>
                <a:gd name="T115" fmla="*/ 30 h 805"/>
                <a:gd name="T116" fmla="*/ 28 w 724"/>
                <a:gd name="T117" fmla="*/ 32 h 8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24"/>
                <a:gd name="T178" fmla="*/ 0 h 805"/>
                <a:gd name="T179" fmla="*/ 724 w 724"/>
                <a:gd name="T180" fmla="*/ 805 h 80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24" h="805">
                  <a:moveTo>
                    <a:pt x="699" y="789"/>
                  </a:moveTo>
                  <a:lnTo>
                    <a:pt x="699" y="789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9" y="789"/>
                  </a:moveTo>
                  <a:lnTo>
                    <a:pt x="699" y="783"/>
                  </a:lnTo>
                  <a:lnTo>
                    <a:pt x="698" y="774"/>
                  </a:lnTo>
                  <a:lnTo>
                    <a:pt x="697" y="764"/>
                  </a:lnTo>
                  <a:lnTo>
                    <a:pt x="694" y="753"/>
                  </a:lnTo>
                  <a:lnTo>
                    <a:pt x="718" y="748"/>
                  </a:lnTo>
                  <a:lnTo>
                    <a:pt x="720" y="760"/>
                  </a:lnTo>
                  <a:lnTo>
                    <a:pt x="721" y="770"/>
                  </a:lnTo>
                  <a:lnTo>
                    <a:pt x="723" y="780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4" y="753"/>
                  </a:moveTo>
                  <a:lnTo>
                    <a:pt x="692" y="740"/>
                  </a:lnTo>
                  <a:lnTo>
                    <a:pt x="689" y="726"/>
                  </a:lnTo>
                  <a:lnTo>
                    <a:pt x="686" y="711"/>
                  </a:lnTo>
                  <a:lnTo>
                    <a:pt x="683" y="696"/>
                  </a:lnTo>
                  <a:lnTo>
                    <a:pt x="706" y="691"/>
                  </a:lnTo>
                  <a:lnTo>
                    <a:pt x="711" y="708"/>
                  </a:lnTo>
                  <a:lnTo>
                    <a:pt x="714" y="723"/>
                  </a:lnTo>
                  <a:lnTo>
                    <a:pt x="716" y="736"/>
                  </a:lnTo>
                  <a:lnTo>
                    <a:pt x="718" y="748"/>
                  </a:lnTo>
                  <a:lnTo>
                    <a:pt x="694" y="753"/>
                  </a:lnTo>
                  <a:close/>
                  <a:moveTo>
                    <a:pt x="683" y="696"/>
                  </a:moveTo>
                  <a:lnTo>
                    <a:pt x="672" y="653"/>
                  </a:lnTo>
                  <a:lnTo>
                    <a:pt x="658" y="603"/>
                  </a:lnTo>
                  <a:lnTo>
                    <a:pt x="641" y="552"/>
                  </a:lnTo>
                  <a:lnTo>
                    <a:pt x="622" y="495"/>
                  </a:lnTo>
                  <a:lnTo>
                    <a:pt x="611" y="467"/>
                  </a:lnTo>
                  <a:lnTo>
                    <a:pt x="599" y="439"/>
                  </a:lnTo>
                  <a:lnTo>
                    <a:pt x="587" y="410"/>
                  </a:lnTo>
                  <a:lnTo>
                    <a:pt x="573" y="381"/>
                  </a:lnTo>
                  <a:lnTo>
                    <a:pt x="559" y="353"/>
                  </a:lnTo>
                  <a:lnTo>
                    <a:pt x="545" y="324"/>
                  </a:lnTo>
                  <a:lnTo>
                    <a:pt x="530" y="296"/>
                  </a:lnTo>
                  <a:lnTo>
                    <a:pt x="514" y="268"/>
                  </a:lnTo>
                  <a:lnTo>
                    <a:pt x="535" y="256"/>
                  </a:lnTo>
                  <a:lnTo>
                    <a:pt x="551" y="284"/>
                  </a:lnTo>
                  <a:lnTo>
                    <a:pt x="567" y="312"/>
                  </a:lnTo>
                  <a:lnTo>
                    <a:pt x="582" y="341"/>
                  </a:lnTo>
                  <a:lnTo>
                    <a:pt x="596" y="370"/>
                  </a:lnTo>
                  <a:lnTo>
                    <a:pt x="609" y="400"/>
                  </a:lnTo>
                  <a:lnTo>
                    <a:pt x="622" y="430"/>
                  </a:lnTo>
                  <a:lnTo>
                    <a:pt x="634" y="459"/>
                  </a:lnTo>
                  <a:lnTo>
                    <a:pt x="645" y="487"/>
                  </a:lnTo>
                  <a:lnTo>
                    <a:pt x="664" y="544"/>
                  </a:lnTo>
                  <a:lnTo>
                    <a:pt x="681" y="597"/>
                  </a:lnTo>
                  <a:lnTo>
                    <a:pt x="696" y="647"/>
                  </a:lnTo>
                  <a:lnTo>
                    <a:pt x="706" y="691"/>
                  </a:lnTo>
                  <a:lnTo>
                    <a:pt x="683" y="696"/>
                  </a:lnTo>
                  <a:close/>
                  <a:moveTo>
                    <a:pt x="514" y="268"/>
                  </a:moveTo>
                  <a:lnTo>
                    <a:pt x="508" y="259"/>
                  </a:lnTo>
                  <a:lnTo>
                    <a:pt x="500" y="246"/>
                  </a:lnTo>
                  <a:lnTo>
                    <a:pt x="521" y="233"/>
                  </a:lnTo>
                  <a:lnTo>
                    <a:pt x="527" y="243"/>
                  </a:lnTo>
                  <a:lnTo>
                    <a:pt x="535" y="256"/>
                  </a:lnTo>
                  <a:lnTo>
                    <a:pt x="514" y="268"/>
                  </a:lnTo>
                  <a:close/>
                  <a:moveTo>
                    <a:pt x="500" y="246"/>
                  </a:moveTo>
                  <a:lnTo>
                    <a:pt x="478" y="214"/>
                  </a:lnTo>
                  <a:lnTo>
                    <a:pt x="455" y="182"/>
                  </a:lnTo>
                  <a:lnTo>
                    <a:pt x="443" y="168"/>
                  </a:lnTo>
                  <a:lnTo>
                    <a:pt x="431" y="154"/>
                  </a:lnTo>
                  <a:lnTo>
                    <a:pt x="419" y="140"/>
                  </a:lnTo>
                  <a:lnTo>
                    <a:pt x="406" y="127"/>
                  </a:lnTo>
                  <a:lnTo>
                    <a:pt x="393" y="114"/>
                  </a:lnTo>
                  <a:lnTo>
                    <a:pt x="380" y="102"/>
                  </a:lnTo>
                  <a:lnTo>
                    <a:pt x="366" y="92"/>
                  </a:lnTo>
                  <a:lnTo>
                    <a:pt x="352" y="81"/>
                  </a:lnTo>
                  <a:lnTo>
                    <a:pt x="339" y="71"/>
                  </a:lnTo>
                  <a:lnTo>
                    <a:pt x="324" y="62"/>
                  </a:lnTo>
                  <a:lnTo>
                    <a:pt x="310" y="55"/>
                  </a:lnTo>
                  <a:lnTo>
                    <a:pt x="295" y="47"/>
                  </a:lnTo>
                  <a:lnTo>
                    <a:pt x="306" y="25"/>
                  </a:lnTo>
                  <a:lnTo>
                    <a:pt x="321" y="33"/>
                  </a:lnTo>
                  <a:lnTo>
                    <a:pt x="336" y="41"/>
                  </a:lnTo>
                  <a:lnTo>
                    <a:pt x="351" y="51"/>
                  </a:lnTo>
                  <a:lnTo>
                    <a:pt x="366" y="60"/>
                  </a:lnTo>
                  <a:lnTo>
                    <a:pt x="380" y="72"/>
                  </a:lnTo>
                  <a:lnTo>
                    <a:pt x="394" y="83"/>
                  </a:lnTo>
                  <a:lnTo>
                    <a:pt x="408" y="96"/>
                  </a:lnTo>
                  <a:lnTo>
                    <a:pt x="422" y="109"/>
                  </a:lnTo>
                  <a:lnTo>
                    <a:pt x="435" y="123"/>
                  </a:lnTo>
                  <a:lnTo>
                    <a:pt x="448" y="137"/>
                  </a:lnTo>
                  <a:lnTo>
                    <a:pt x="461" y="152"/>
                  </a:lnTo>
                  <a:lnTo>
                    <a:pt x="474" y="167"/>
                  </a:lnTo>
                  <a:lnTo>
                    <a:pt x="498" y="200"/>
                  </a:lnTo>
                  <a:lnTo>
                    <a:pt x="521" y="233"/>
                  </a:lnTo>
                  <a:lnTo>
                    <a:pt x="500" y="246"/>
                  </a:lnTo>
                  <a:close/>
                  <a:moveTo>
                    <a:pt x="295" y="47"/>
                  </a:moveTo>
                  <a:lnTo>
                    <a:pt x="281" y="41"/>
                  </a:lnTo>
                  <a:lnTo>
                    <a:pt x="266" y="35"/>
                  </a:lnTo>
                  <a:lnTo>
                    <a:pt x="251" y="31"/>
                  </a:lnTo>
                  <a:lnTo>
                    <a:pt x="234" y="28"/>
                  </a:lnTo>
                  <a:lnTo>
                    <a:pt x="219" y="26"/>
                  </a:lnTo>
                  <a:lnTo>
                    <a:pt x="203" y="25"/>
                  </a:lnTo>
                  <a:lnTo>
                    <a:pt x="187" y="24"/>
                  </a:lnTo>
                  <a:lnTo>
                    <a:pt x="170" y="25"/>
                  </a:lnTo>
                  <a:lnTo>
                    <a:pt x="153" y="27"/>
                  </a:lnTo>
                  <a:lnTo>
                    <a:pt x="136" y="30"/>
                  </a:lnTo>
                  <a:lnTo>
                    <a:pt x="119" y="33"/>
                  </a:lnTo>
                  <a:lnTo>
                    <a:pt x="101" y="40"/>
                  </a:lnTo>
                  <a:lnTo>
                    <a:pt x="83" y="46"/>
                  </a:lnTo>
                  <a:lnTo>
                    <a:pt x="65" y="54"/>
                  </a:lnTo>
                  <a:lnTo>
                    <a:pt x="46" y="63"/>
                  </a:lnTo>
                  <a:lnTo>
                    <a:pt x="28" y="74"/>
                  </a:lnTo>
                  <a:lnTo>
                    <a:pt x="16" y="53"/>
                  </a:lnTo>
                  <a:lnTo>
                    <a:pt x="36" y="42"/>
                  </a:lnTo>
                  <a:lnTo>
                    <a:pt x="55" y="31"/>
                  </a:lnTo>
                  <a:lnTo>
                    <a:pt x="76" y="22"/>
                  </a:lnTo>
                  <a:lnTo>
                    <a:pt x="94" y="16"/>
                  </a:lnTo>
                  <a:lnTo>
                    <a:pt x="113" y="9"/>
                  </a:lnTo>
                  <a:lnTo>
                    <a:pt x="132" y="5"/>
                  </a:lnTo>
                  <a:lnTo>
                    <a:pt x="151" y="2"/>
                  </a:lnTo>
                  <a:lnTo>
                    <a:pt x="168" y="0"/>
                  </a:lnTo>
                  <a:lnTo>
                    <a:pt x="187" y="0"/>
                  </a:lnTo>
                  <a:lnTo>
                    <a:pt x="204" y="0"/>
                  </a:lnTo>
                  <a:lnTo>
                    <a:pt x="222" y="1"/>
                  </a:lnTo>
                  <a:lnTo>
                    <a:pt x="240" y="4"/>
                  </a:lnTo>
                  <a:lnTo>
                    <a:pt x="256" y="7"/>
                  </a:lnTo>
                  <a:lnTo>
                    <a:pt x="273" y="13"/>
                  </a:lnTo>
                  <a:lnTo>
                    <a:pt x="289" y="18"/>
                  </a:lnTo>
                  <a:lnTo>
                    <a:pt x="306" y="25"/>
                  </a:lnTo>
                  <a:lnTo>
                    <a:pt x="295" y="47"/>
                  </a:lnTo>
                  <a:close/>
                  <a:moveTo>
                    <a:pt x="28" y="74"/>
                  </a:moveTo>
                  <a:lnTo>
                    <a:pt x="25" y="76"/>
                  </a:lnTo>
                  <a:lnTo>
                    <a:pt x="18" y="81"/>
                  </a:lnTo>
                  <a:lnTo>
                    <a:pt x="4" y="60"/>
                  </a:lnTo>
                  <a:lnTo>
                    <a:pt x="9" y="57"/>
                  </a:lnTo>
                  <a:lnTo>
                    <a:pt x="16" y="53"/>
                  </a:lnTo>
                  <a:lnTo>
                    <a:pt x="28" y="74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0" y="66"/>
                  </a:lnTo>
                  <a:lnTo>
                    <a:pt x="1" y="63"/>
                  </a:lnTo>
                  <a:lnTo>
                    <a:pt x="3" y="61"/>
                  </a:lnTo>
                  <a:lnTo>
                    <a:pt x="4" y="60"/>
                  </a:lnTo>
                  <a:lnTo>
                    <a:pt x="12" y="70"/>
                  </a:lnTo>
                  <a:lnTo>
                    <a:pt x="2" y="79"/>
                  </a:lnTo>
                  <a:close/>
                  <a:moveTo>
                    <a:pt x="20" y="61"/>
                  </a:moveTo>
                  <a:lnTo>
                    <a:pt x="20" y="61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20" y="61"/>
                  </a:moveTo>
                  <a:lnTo>
                    <a:pt x="29" y="71"/>
                  </a:lnTo>
                  <a:lnTo>
                    <a:pt x="38" y="81"/>
                  </a:lnTo>
                  <a:lnTo>
                    <a:pt x="46" y="90"/>
                  </a:lnTo>
                  <a:lnTo>
                    <a:pt x="55" y="101"/>
                  </a:lnTo>
                  <a:lnTo>
                    <a:pt x="37" y="117"/>
                  </a:lnTo>
                  <a:lnTo>
                    <a:pt x="29" y="108"/>
                  </a:lnTo>
                  <a:lnTo>
                    <a:pt x="20" y="98"/>
                  </a:lnTo>
                  <a:lnTo>
                    <a:pt x="12" y="88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55" y="101"/>
                  </a:moveTo>
                  <a:lnTo>
                    <a:pt x="64" y="111"/>
                  </a:lnTo>
                  <a:lnTo>
                    <a:pt x="72" y="122"/>
                  </a:lnTo>
                  <a:lnTo>
                    <a:pt x="81" y="132"/>
                  </a:lnTo>
                  <a:lnTo>
                    <a:pt x="89" y="141"/>
                  </a:lnTo>
                  <a:lnTo>
                    <a:pt x="69" y="156"/>
                  </a:lnTo>
                  <a:lnTo>
                    <a:pt x="62" y="147"/>
                  </a:lnTo>
                  <a:lnTo>
                    <a:pt x="53" y="136"/>
                  </a:lnTo>
                  <a:lnTo>
                    <a:pt x="45" y="126"/>
                  </a:lnTo>
                  <a:lnTo>
                    <a:pt x="37" y="117"/>
                  </a:lnTo>
                  <a:lnTo>
                    <a:pt x="55" y="101"/>
                  </a:lnTo>
                  <a:close/>
                  <a:moveTo>
                    <a:pt x="89" y="141"/>
                  </a:moveTo>
                  <a:lnTo>
                    <a:pt x="109" y="166"/>
                  </a:lnTo>
                  <a:lnTo>
                    <a:pt x="128" y="192"/>
                  </a:lnTo>
                  <a:lnTo>
                    <a:pt x="147" y="218"/>
                  </a:lnTo>
                  <a:lnTo>
                    <a:pt x="164" y="244"/>
                  </a:lnTo>
                  <a:lnTo>
                    <a:pt x="181" y="271"/>
                  </a:lnTo>
                  <a:lnTo>
                    <a:pt x="198" y="297"/>
                  </a:lnTo>
                  <a:lnTo>
                    <a:pt x="213" y="323"/>
                  </a:lnTo>
                  <a:lnTo>
                    <a:pt x="227" y="349"/>
                  </a:lnTo>
                  <a:lnTo>
                    <a:pt x="206" y="360"/>
                  </a:lnTo>
                  <a:lnTo>
                    <a:pt x="191" y="335"/>
                  </a:lnTo>
                  <a:lnTo>
                    <a:pt x="177" y="309"/>
                  </a:lnTo>
                  <a:lnTo>
                    <a:pt x="161" y="283"/>
                  </a:lnTo>
                  <a:lnTo>
                    <a:pt x="145" y="258"/>
                  </a:lnTo>
                  <a:lnTo>
                    <a:pt x="126" y="232"/>
                  </a:lnTo>
                  <a:lnTo>
                    <a:pt x="108" y="207"/>
                  </a:lnTo>
                  <a:lnTo>
                    <a:pt x="90" y="181"/>
                  </a:lnTo>
                  <a:lnTo>
                    <a:pt x="69" y="156"/>
                  </a:lnTo>
                  <a:lnTo>
                    <a:pt x="89" y="141"/>
                  </a:lnTo>
                  <a:close/>
                  <a:moveTo>
                    <a:pt x="227" y="349"/>
                  </a:moveTo>
                  <a:lnTo>
                    <a:pt x="227" y="349"/>
                  </a:lnTo>
                  <a:lnTo>
                    <a:pt x="216" y="355"/>
                  </a:lnTo>
                  <a:lnTo>
                    <a:pt x="227" y="349"/>
                  </a:lnTo>
                  <a:close/>
                  <a:moveTo>
                    <a:pt x="227" y="349"/>
                  </a:moveTo>
                  <a:lnTo>
                    <a:pt x="228" y="350"/>
                  </a:lnTo>
                  <a:lnTo>
                    <a:pt x="206" y="360"/>
                  </a:lnTo>
                  <a:lnTo>
                    <a:pt x="227" y="349"/>
                  </a:lnTo>
                  <a:close/>
                  <a:moveTo>
                    <a:pt x="206" y="360"/>
                  </a:moveTo>
                  <a:lnTo>
                    <a:pt x="206" y="360"/>
                  </a:lnTo>
                  <a:lnTo>
                    <a:pt x="217" y="355"/>
                  </a:lnTo>
                  <a:lnTo>
                    <a:pt x="206" y="360"/>
                  </a:lnTo>
                  <a:close/>
                  <a:moveTo>
                    <a:pt x="228" y="349"/>
                  </a:moveTo>
                  <a:lnTo>
                    <a:pt x="232" y="359"/>
                  </a:lnTo>
                  <a:lnTo>
                    <a:pt x="238" y="369"/>
                  </a:lnTo>
                  <a:lnTo>
                    <a:pt x="243" y="380"/>
                  </a:lnTo>
                  <a:lnTo>
                    <a:pt x="248" y="391"/>
                  </a:lnTo>
                  <a:lnTo>
                    <a:pt x="227" y="402"/>
                  </a:lnTo>
                  <a:lnTo>
                    <a:pt x="221" y="392"/>
                  </a:lnTo>
                  <a:lnTo>
                    <a:pt x="217" y="382"/>
                  </a:lnTo>
                  <a:lnTo>
                    <a:pt x="212" y="371"/>
                  </a:lnTo>
                  <a:lnTo>
                    <a:pt x="206" y="360"/>
                  </a:lnTo>
                  <a:lnTo>
                    <a:pt x="228" y="349"/>
                  </a:lnTo>
                  <a:close/>
                  <a:moveTo>
                    <a:pt x="248" y="391"/>
                  </a:moveTo>
                  <a:lnTo>
                    <a:pt x="254" y="403"/>
                  </a:lnTo>
                  <a:lnTo>
                    <a:pt x="259" y="413"/>
                  </a:lnTo>
                  <a:lnTo>
                    <a:pt x="263" y="423"/>
                  </a:lnTo>
                  <a:lnTo>
                    <a:pt x="268" y="433"/>
                  </a:lnTo>
                  <a:lnTo>
                    <a:pt x="245" y="443"/>
                  </a:lnTo>
                  <a:lnTo>
                    <a:pt x="240" y="431"/>
                  </a:lnTo>
                  <a:lnTo>
                    <a:pt x="235" y="420"/>
                  </a:lnTo>
                  <a:lnTo>
                    <a:pt x="231" y="410"/>
                  </a:lnTo>
                  <a:lnTo>
                    <a:pt x="227" y="402"/>
                  </a:lnTo>
                  <a:lnTo>
                    <a:pt x="248" y="391"/>
                  </a:lnTo>
                  <a:close/>
                  <a:moveTo>
                    <a:pt x="268" y="433"/>
                  </a:moveTo>
                  <a:lnTo>
                    <a:pt x="279" y="460"/>
                  </a:lnTo>
                  <a:lnTo>
                    <a:pt x="288" y="487"/>
                  </a:lnTo>
                  <a:lnTo>
                    <a:pt x="297" y="513"/>
                  </a:lnTo>
                  <a:lnTo>
                    <a:pt x="305" y="540"/>
                  </a:lnTo>
                  <a:lnTo>
                    <a:pt x="312" y="567"/>
                  </a:lnTo>
                  <a:lnTo>
                    <a:pt x="317" y="593"/>
                  </a:lnTo>
                  <a:lnTo>
                    <a:pt x="323" y="620"/>
                  </a:lnTo>
                  <a:lnTo>
                    <a:pt x="326" y="646"/>
                  </a:lnTo>
                  <a:lnTo>
                    <a:pt x="302" y="649"/>
                  </a:lnTo>
                  <a:lnTo>
                    <a:pt x="298" y="624"/>
                  </a:lnTo>
                  <a:lnTo>
                    <a:pt x="294" y="598"/>
                  </a:lnTo>
                  <a:lnTo>
                    <a:pt x="288" y="572"/>
                  </a:lnTo>
                  <a:lnTo>
                    <a:pt x="282" y="546"/>
                  </a:lnTo>
                  <a:lnTo>
                    <a:pt x="273" y="520"/>
                  </a:lnTo>
                  <a:lnTo>
                    <a:pt x="265" y="494"/>
                  </a:lnTo>
                  <a:lnTo>
                    <a:pt x="255" y="468"/>
                  </a:lnTo>
                  <a:lnTo>
                    <a:pt x="245" y="443"/>
                  </a:lnTo>
                  <a:lnTo>
                    <a:pt x="268" y="433"/>
                  </a:lnTo>
                  <a:close/>
                  <a:moveTo>
                    <a:pt x="305" y="654"/>
                  </a:moveTo>
                  <a:lnTo>
                    <a:pt x="303" y="652"/>
                  </a:lnTo>
                  <a:lnTo>
                    <a:pt x="302" y="649"/>
                  </a:lnTo>
                  <a:lnTo>
                    <a:pt x="314" y="648"/>
                  </a:lnTo>
                  <a:lnTo>
                    <a:pt x="305" y="654"/>
                  </a:lnTo>
                  <a:close/>
                  <a:moveTo>
                    <a:pt x="325" y="641"/>
                  </a:moveTo>
                  <a:lnTo>
                    <a:pt x="339" y="661"/>
                  </a:lnTo>
                  <a:lnTo>
                    <a:pt x="354" y="678"/>
                  </a:lnTo>
                  <a:lnTo>
                    <a:pt x="371" y="695"/>
                  </a:lnTo>
                  <a:lnTo>
                    <a:pt x="389" y="710"/>
                  </a:lnTo>
                  <a:lnTo>
                    <a:pt x="408" y="723"/>
                  </a:lnTo>
                  <a:lnTo>
                    <a:pt x="429" y="736"/>
                  </a:lnTo>
                  <a:lnTo>
                    <a:pt x="450" y="747"/>
                  </a:lnTo>
                  <a:lnTo>
                    <a:pt x="473" y="756"/>
                  </a:lnTo>
                  <a:lnTo>
                    <a:pt x="465" y="780"/>
                  </a:lnTo>
                  <a:lnTo>
                    <a:pt x="441" y="769"/>
                  </a:lnTo>
                  <a:lnTo>
                    <a:pt x="417" y="758"/>
                  </a:lnTo>
                  <a:lnTo>
                    <a:pt x="394" y="744"/>
                  </a:lnTo>
                  <a:lnTo>
                    <a:pt x="374" y="730"/>
                  </a:lnTo>
                  <a:lnTo>
                    <a:pt x="354" y="713"/>
                  </a:lnTo>
                  <a:lnTo>
                    <a:pt x="337" y="695"/>
                  </a:lnTo>
                  <a:lnTo>
                    <a:pt x="320" y="676"/>
                  </a:lnTo>
                  <a:lnTo>
                    <a:pt x="305" y="654"/>
                  </a:lnTo>
                  <a:lnTo>
                    <a:pt x="325" y="641"/>
                  </a:lnTo>
                  <a:close/>
                  <a:moveTo>
                    <a:pt x="473" y="756"/>
                  </a:moveTo>
                  <a:lnTo>
                    <a:pt x="498" y="764"/>
                  </a:lnTo>
                  <a:lnTo>
                    <a:pt x="524" y="771"/>
                  </a:lnTo>
                  <a:lnTo>
                    <a:pt x="552" y="775"/>
                  </a:lnTo>
                  <a:lnTo>
                    <a:pt x="580" y="778"/>
                  </a:lnTo>
                  <a:lnTo>
                    <a:pt x="610" y="781"/>
                  </a:lnTo>
                  <a:lnTo>
                    <a:pt x="643" y="781"/>
                  </a:lnTo>
                  <a:lnTo>
                    <a:pt x="676" y="780"/>
                  </a:lnTo>
                  <a:lnTo>
                    <a:pt x="711" y="777"/>
                  </a:lnTo>
                  <a:lnTo>
                    <a:pt x="713" y="801"/>
                  </a:lnTo>
                  <a:lnTo>
                    <a:pt x="676" y="804"/>
                  </a:lnTo>
                  <a:lnTo>
                    <a:pt x="641" y="805"/>
                  </a:lnTo>
                  <a:lnTo>
                    <a:pt x="609" y="804"/>
                  </a:lnTo>
                  <a:lnTo>
                    <a:pt x="578" y="803"/>
                  </a:lnTo>
                  <a:lnTo>
                    <a:pt x="548" y="799"/>
                  </a:lnTo>
                  <a:lnTo>
                    <a:pt x="518" y="795"/>
                  </a:lnTo>
                  <a:lnTo>
                    <a:pt x="491" y="787"/>
                  </a:lnTo>
                  <a:lnTo>
                    <a:pt x="465" y="780"/>
                  </a:lnTo>
                  <a:lnTo>
                    <a:pt x="473" y="756"/>
                  </a:lnTo>
                  <a:close/>
                  <a:moveTo>
                    <a:pt x="724" y="788"/>
                  </a:moveTo>
                  <a:lnTo>
                    <a:pt x="723" y="792"/>
                  </a:lnTo>
                  <a:lnTo>
                    <a:pt x="720" y="797"/>
                  </a:lnTo>
                  <a:lnTo>
                    <a:pt x="717" y="800"/>
                  </a:lnTo>
                  <a:lnTo>
                    <a:pt x="713" y="801"/>
                  </a:lnTo>
                  <a:lnTo>
                    <a:pt x="712" y="789"/>
                  </a:lnTo>
                  <a:lnTo>
                    <a:pt x="724" y="7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7" name="Freeform 734"/>
            <p:cNvSpPr>
              <a:spLocks/>
            </p:cNvSpPr>
            <p:nvPr/>
          </p:nvSpPr>
          <p:spPr bwMode="auto">
            <a:xfrm>
              <a:off x="3181" y="1698"/>
              <a:ext cx="124" cy="142"/>
            </a:xfrm>
            <a:custGeom>
              <a:avLst/>
              <a:gdLst>
                <a:gd name="T0" fmla="*/ 24 w 607"/>
                <a:gd name="T1" fmla="*/ 28 h 725"/>
                <a:gd name="T2" fmla="*/ 24 w 607"/>
                <a:gd name="T3" fmla="*/ 27 h 725"/>
                <a:gd name="T4" fmla="*/ 24 w 607"/>
                <a:gd name="T5" fmla="*/ 25 h 725"/>
                <a:gd name="T6" fmla="*/ 23 w 607"/>
                <a:gd name="T7" fmla="*/ 22 h 725"/>
                <a:gd name="T8" fmla="*/ 22 w 607"/>
                <a:gd name="T9" fmla="*/ 20 h 725"/>
                <a:gd name="T10" fmla="*/ 21 w 607"/>
                <a:gd name="T11" fmla="*/ 17 h 725"/>
                <a:gd name="T12" fmla="*/ 20 w 607"/>
                <a:gd name="T13" fmla="*/ 14 h 725"/>
                <a:gd name="T14" fmla="*/ 18 w 607"/>
                <a:gd name="T15" fmla="*/ 11 h 725"/>
                <a:gd name="T16" fmla="*/ 17 w 607"/>
                <a:gd name="T17" fmla="*/ 8 h 725"/>
                <a:gd name="T18" fmla="*/ 16 w 607"/>
                <a:gd name="T19" fmla="*/ 6 h 725"/>
                <a:gd name="T20" fmla="*/ 15 w 607"/>
                <a:gd name="T21" fmla="*/ 5 h 725"/>
                <a:gd name="T22" fmla="*/ 14 w 607"/>
                <a:gd name="T23" fmla="*/ 4 h 725"/>
                <a:gd name="T24" fmla="*/ 13 w 607"/>
                <a:gd name="T25" fmla="*/ 3 h 725"/>
                <a:gd name="T26" fmla="*/ 12 w 607"/>
                <a:gd name="T27" fmla="*/ 2 h 725"/>
                <a:gd name="T28" fmla="*/ 11 w 607"/>
                <a:gd name="T29" fmla="*/ 1 h 725"/>
                <a:gd name="T30" fmla="*/ 10 w 607"/>
                <a:gd name="T31" fmla="*/ 1 h 725"/>
                <a:gd name="T32" fmla="*/ 8 w 607"/>
                <a:gd name="T33" fmla="*/ 0 h 725"/>
                <a:gd name="T34" fmla="*/ 7 w 607"/>
                <a:gd name="T35" fmla="*/ 0 h 725"/>
                <a:gd name="T36" fmla="*/ 6 w 607"/>
                <a:gd name="T37" fmla="*/ 0 h 725"/>
                <a:gd name="T38" fmla="*/ 5 w 607"/>
                <a:gd name="T39" fmla="*/ 0 h 725"/>
                <a:gd name="T40" fmla="*/ 3 w 607"/>
                <a:gd name="T41" fmla="*/ 0 h 725"/>
                <a:gd name="T42" fmla="*/ 2 w 607"/>
                <a:gd name="T43" fmla="*/ 1 h 725"/>
                <a:gd name="T44" fmla="*/ 1 w 607"/>
                <a:gd name="T45" fmla="*/ 2 h 725"/>
                <a:gd name="T46" fmla="*/ 1 w 607"/>
                <a:gd name="T47" fmla="*/ 3 h 725"/>
                <a:gd name="T48" fmla="*/ 3 w 607"/>
                <a:gd name="T49" fmla="*/ 6 h 725"/>
                <a:gd name="T50" fmla="*/ 5 w 607"/>
                <a:gd name="T51" fmla="*/ 9 h 725"/>
                <a:gd name="T52" fmla="*/ 7 w 607"/>
                <a:gd name="T53" fmla="*/ 11 h 725"/>
                <a:gd name="T54" fmla="*/ 8 w 607"/>
                <a:gd name="T55" fmla="*/ 14 h 725"/>
                <a:gd name="T56" fmla="*/ 9 w 607"/>
                <a:gd name="T57" fmla="*/ 17 h 725"/>
                <a:gd name="T58" fmla="*/ 10 w 607"/>
                <a:gd name="T59" fmla="*/ 20 h 725"/>
                <a:gd name="T60" fmla="*/ 10 w 607"/>
                <a:gd name="T61" fmla="*/ 22 h 725"/>
                <a:gd name="T62" fmla="*/ 11 w 607"/>
                <a:gd name="T63" fmla="*/ 24 h 725"/>
                <a:gd name="T64" fmla="*/ 12 w 607"/>
                <a:gd name="T65" fmla="*/ 26 h 725"/>
                <a:gd name="T66" fmla="*/ 14 w 607"/>
                <a:gd name="T67" fmla="*/ 27 h 725"/>
                <a:gd name="T68" fmla="*/ 15 w 607"/>
                <a:gd name="T69" fmla="*/ 28 h 725"/>
                <a:gd name="T70" fmla="*/ 17 w 607"/>
                <a:gd name="T71" fmla="*/ 28 h 725"/>
                <a:gd name="T72" fmla="*/ 19 w 607"/>
                <a:gd name="T73" fmla="*/ 29 h 725"/>
                <a:gd name="T74" fmla="*/ 21 w 607"/>
                <a:gd name="T75" fmla="*/ 29 h 725"/>
                <a:gd name="T76" fmla="*/ 23 w 607"/>
                <a:gd name="T77" fmla="*/ 29 h 7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7"/>
                <a:gd name="T118" fmla="*/ 0 h 725"/>
                <a:gd name="T119" fmla="*/ 607 w 607"/>
                <a:gd name="T120" fmla="*/ 725 h 72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7" h="725">
                  <a:moveTo>
                    <a:pt x="607" y="721"/>
                  </a:moveTo>
                  <a:lnTo>
                    <a:pt x="606" y="708"/>
                  </a:lnTo>
                  <a:lnTo>
                    <a:pt x="604" y="690"/>
                  </a:lnTo>
                  <a:lnTo>
                    <a:pt x="600" y="670"/>
                  </a:lnTo>
                  <a:lnTo>
                    <a:pt x="596" y="647"/>
                  </a:lnTo>
                  <a:lnTo>
                    <a:pt x="590" y="620"/>
                  </a:lnTo>
                  <a:lnTo>
                    <a:pt x="583" y="591"/>
                  </a:lnTo>
                  <a:lnTo>
                    <a:pt x="574" y="560"/>
                  </a:lnTo>
                  <a:lnTo>
                    <a:pt x="565" y="527"/>
                  </a:lnTo>
                  <a:lnTo>
                    <a:pt x="555" y="492"/>
                  </a:lnTo>
                  <a:lnTo>
                    <a:pt x="543" y="456"/>
                  </a:lnTo>
                  <a:lnTo>
                    <a:pt x="529" y="419"/>
                  </a:lnTo>
                  <a:lnTo>
                    <a:pt x="515" y="382"/>
                  </a:lnTo>
                  <a:lnTo>
                    <a:pt x="498" y="345"/>
                  </a:lnTo>
                  <a:lnTo>
                    <a:pt x="482" y="307"/>
                  </a:lnTo>
                  <a:lnTo>
                    <a:pt x="464" y="270"/>
                  </a:lnTo>
                  <a:lnTo>
                    <a:pt x="444" y="235"/>
                  </a:lnTo>
                  <a:lnTo>
                    <a:pt x="424" y="201"/>
                  </a:lnTo>
                  <a:lnTo>
                    <a:pt x="403" y="169"/>
                  </a:lnTo>
                  <a:lnTo>
                    <a:pt x="393" y="154"/>
                  </a:lnTo>
                  <a:lnTo>
                    <a:pt x="381" y="138"/>
                  </a:lnTo>
                  <a:lnTo>
                    <a:pt x="370" y="124"/>
                  </a:lnTo>
                  <a:lnTo>
                    <a:pt x="358" y="110"/>
                  </a:lnTo>
                  <a:lnTo>
                    <a:pt x="346" y="97"/>
                  </a:lnTo>
                  <a:lnTo>
                    <a:pt x="333" y="85"/>
                  </a:lnTo>
                  <a:lnTo>
                    <a:pt x="321" y="74"/>
                  </a:lnTo>
                  <a:lnTo>
                    <a:pt x="308" y="62"/>
                  </a:lnTo>
                  <a:lnTo>
                    <a:pt x="295" y="52"/>
                  </a:lnTo>
                  <a:lnTo>
                    <a:pt x="282" y="42"/>
                  </a:lnTo>
                  <a:lnTo>
                    <a:pt x="268" y="34"/>
                  </a:lnTo>
                  <a:lnTo>
                    <a:pt x="254" y="26"/>
                  </a:lnTo>
                  <a:lnTo>
                    <a:pt x="240" y="20"/>
                  </a:lnTo>
                  <a:lnTo>
                    <a:pt x="226" y="13"/>
                  </a:lnTo>
                  <a:lnTo>
                    <a:pt x="212" y="9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7" y="0"/>
                  </a:lnTo>
                  <a:lnTo>
                    <a:pt x="152" y="0"/>
                  </a:lnTo>
                  <a:lnTo>
                    <a:pt x="135" y="0"/>
                  </a:lnTo>
                  <a:lnTo>
                    <a:pt x="119" y="2"/>
                  </a:lnTo>
                  <a:lnTo>
                    <a:pt x="103" y="6"/>
                  </a:lnTo>
                  <a:lnTo>
                    <a:pt x="87" y="10"/>
                  </a:lnTo>
                  <a:lnTo>
                    <a:pt x="70" y="15"/>
                  </a:lnTo>
                  <a:lnTo>
                    <a:pt x="53" y="23"/>
                  </a:lnTo>
                  <a:lnTo>
                    <a:pt x="36" y="30"/>
                  </a:lnTo>
                  <a:lnTo>
                    <a:pt x="19" y="41"/>
                  </a:lnTo>
                  <a:lnTo>
                    <a:pt x="0" y="52"/>
                  </a:lnTo>
                  <a:lnTo>
                    <a:pt x="27" y="84"/>
                  </a:lnTo>
                  <a:lnTo>
                    <a:pt x="53" y="118"/>
                  </a:lnTo>
                  <a:lnTo>
                    <a:pt x="78" y="151"/>
                  </a:lnTo>
                  <a:lnTo>
                    <a:pt x="101" y="184"/>
                  </a:lnTo>
                  <a:lnTo>
                    <a:pt x="124" y="217"/>
                  </a:lnTo>
                  <a:lnTo>
                    <a:pt x="144" y="251"/>
                  </a:lnTo>
                  <a:lnTo>
                    <a:pt x="164" y="284"/>
                  </a:lnTo>
                  <a:lnTo>
                    <a:pt x="181" y="319"/>
                  </a:lnTo>
                  <a:lnTo>
                    <a:pt x="197" y="352"/>
                  </a:lnTo>
                  <a:lnTo>
                    <a:pt x="212" y="387"/>
                  </a:lnTo>
                  <a:lnTo>
                    <a:pt x="225" y="421"/>
                  </a:lnTo>
                  <a:lnTo>
                    <a:pt x="237" y="455"/>
                  </a:lnTo>
                  <a:lnTo>
                    <a:pt x="248" y="489"/>
                  </a:lnTo>
                  <a:lnTo>
                    <a:pt x="256" y="523"/>
                  </a:lnTo>
                  <a:lnTo>
                    <a:pt x="263" y="556"/>
                  </a:lnTo>
                  <a:lnTo>
                    <a:pt x="268" y="591"/>
                  </a:lnTo>
                  <a:lnTo>
                    <a:pt x="281" y="609"/>
                  </a:lnTo>
                  <a:lnTo>
                    <a:pt x="294" y="627"/>
                  </a:lnTo>
                  <a:lnTo>
                    <a:pt x="309" y="643"/>
                  </a:lnTo>
                  <a:lnTo>
                    <a:pt x="326" y="657"/>
                  </a:lnTo>
                  <a:lnTo>
                    <a:pt x="343" y="671"/>
                  </a:lnTo>
                  <a:lnTo>
                    <a:pt x="361" y="682"/>
                  </a:lnTo>
                  <a:lnTo>
                    <a:pt x="381" y="692"/>
                  </a:lnTo>
                  <a:lnTo>
                    <a:pt x="401" y="701"/>
                  </a:lnTo>
                  <a:lnTo>
                    <a:pt x="423" y="709"/>
                  </a:lnTo>
                  <a:lnTo>
                    <a:pt x="445" y="715"/>
                  </a:lnTo>
                  <a:lnTo>
                    <a:pt x="469" y="719"/>
                  </a:lnTo>
                  <a:lnTo>
                    <a:pt x="495" y="723"/>
                  </a:lnTo>
                  <a:lnTo>
                    <a:pt x="521" y="724"/>
                  </a:lnTo>
                  <a:lnTo>
                    <a:pt x="549" y="725"/>
                  </a:lnTo>
                  <a:lnTo>
                    <a:pt x="577" y="724"/>
                  </a:lnTo>
                  <a:lnTo>
                    <a:pt x="607" y="7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8" name="Freeform 735"/>
            <p:cNvSpPr>
              <a:spLocks noEditPoints="1"/>
            </p:cNvSpPr>
            <p:nvPr/>
          </p:nvSpPr>
          <p:spPr bwMode="auto">
            <a:xfrm>
              <a:off x="3177" y="1695"/>
              <a:ext cx="128" cy="153"/>
            </a:xfrm>
            <a:custGeom>
              <a:avLst/>
              <a:gdLst>
                <a:gd name="T0" fmla="*/ 24 w 629"/>
                <a:gd name="T1" fmla="*/ 29 h 750"/>
                <a:gd name="T2" fmla="*/ 24 w 629"/>
                <a:gd name="T3" fmla="*/ 28 h 750"/>
                <a:gd name="T4" fmla="*/ 25 w 629"/>
                <a:gd name="T5" fmla="*/ 29 h 750"/>
                <a:gd name="T6" fmla="*/ 23 w 629"/>
                <a:gd name="T7" fmla="*/ 26 h 750"/>
                <a:gd name="T8" fmla="*/ 25 w 629"/>
                <a:gd name="T9" fmla="*/ 27 h 750"/>
                <a:gd name="T10" fmla="*/ 22 w 629"/>
                <a:gd name="T11" fmla="*/ 23 h 750"/>
                <a:gd name="T12" fmla="*/ 19 w 629"/>
                <a:gd name="T13" fmla="*/ 13 h 750"/>
                <a:gd name="T14" fmla="*/ 19 w 629"/>
                <a:gd name="T15" fmla="*/ 11 h 750"/>
                <a:gd name="T16" fmla="*/ 21 w 629"/>
                <a:gd name="T17" fmla="*/ 16 h 750"/>
                <a:gd name="T18" fmla="*/ 24 w 629"/>
                <a:gd name="T19" fmla="*/ 24 h 750"/>
                <a:gd name="T20" fmla="*/ 17 w 629"/>
                <a:gd name="T21" fmla="*/ 9 h 750"/>
                <a:gd name="T22" fmla="*/ 18 w 629"/>
                <a:gd name="T23" fmla="*/ 8 h 750"/>
                <a:gd name="T24" fmla="*/ 15 w 629"/>
                <a:gd name="T25" fmla="*/ 7 h 750"/>
                <a:gd name="T26" fmla="*/ 11 w 629"/>
                <a:gd name="T27" fmla="*/ 3 h 750"/>
                <a:gd name="T28" fmla="*/ 10 w 629"/>
                <a:gd name="T29" fmla="*/ 1 h 750"/>
                <a:gd name="T30" fmla="*/ 12 w 629"/>
                <a:gd name="T31" fmla="*/ 2 h 750"/>
                <a:gd name="T32" fmla="*/ 15 w 629"/>
                <a:gd name="T33" fmla="*/ 5 h 750"/>
                <a:gd name="T34" fmla="*/ 9 w 629"/>
                <a:gd name="T35" fmla="*/ 2 h 750"/>
                <a:gd name="T36" fmla="*/ 7 w 629"/>
                <a:gd name="T37" fmla="*/ 1 h 750"/>
                <a:gd name="T38" fmla="*/ 4 w 629"/>
                <a:gd name="T39" fmla="*/ 1 h 750"/>
                <a:gd name="T40" fmla="*/ 2 w 629"/>
                <a:gd name="T41" fmla="*/ 2 h 750"/>
                <a:gd name="T42" fmla="*/ 4 w 629"/>
                <a:gd name="T43" fmla="*/ 0 h 750"/>
                <a:gd name="T44" fmla="*/ 6 w 629"/>
                <a:gd name="T45" fmla="*/ 0 h 750"/>
                <a:gd name="T46" fmla="*/ 9 w 629"/>
                <a:gd name="T47" fmla="*/ 0 h 750"/>
                <a:gd name="T48" fmla="*/ 1 w 629"/>
                <a:gd name="T49" fmla="*/ 3 h 750"/>
                <a:gd name="T50" fmla="*/ 2 w 629"/>
                <a:gd name="T51" fmla="*/ 2 h 750"/>
                <a:gd name="T52" fmla="*/ 0 w 629"/>
                <a:gd name="T53" fmla="*/ 2 h 750"/>
                <a:gd name="T54" fmla="*/ 1 w 629"/>
                <a:gd name="T55" fmla="*/ 2 h 750"/>
                <a:gd name="T56" fmla="*/ 1 w 629"/>
                <a:gd name="T57" fmla="*/ 2 h 750"/>
                <a:gd name="T58" fmla="*/ 1 w 629"/>
                <a:gd name="T59" fmla="*/ 2 h 750"/>
                <a:gd name="T60" fmla="*/ 1 w 629"/>
                <a:gd name="T61" fmla="*/ 4 h 750"/>
                <a:gd name="T62" fmla="*/ 1 w 629"/>
                <a:gd name="T63" fmla="*/ 2 h 750"/>
                <a:gd name="T64" fmla="*/ 3 w 629"/>
                <a:gd name="T65" fmla="*/ 5 h 750"/>
                <a:gd name="T66" fmla="*/ 1 w 629"/>
                <a:gd name="T67" fmla="*/ 4 h 750"/>
                <a:gd name="T68" fmla="*/ 5 w 629"/>
                <a:gd name="T69" fmla="*/ 8 h 750"/>
                <a:gd name="T70" fmla="*/ 8 w 629"/>
                <a:gd name="T71" fmla="*/ 13 h 750"/>
                <a:gd name="T72" fmla="*/ 5 w 629"/>
                <a:gd name="T73" fmla="*/ 10 h 750"/>
                <a:gd name="T74" fmla="*/ 3 w 629"/>
                <a:gd name="T75" fmla="*/ 5 h 750"/>
                <a:gd name="T76" fmla="*/ 8 w 629"/>
                <a:gd name="T77" fmla="*/ 13 h 750"/>
                <a:gd name="T78" fmla="*/ 9 w 629"/>
                <a:gd name="T79" fmla="*/ 15 h 750"/>
                <a:gd name="T80" fmla="*/ 7 w 629"/>
                <a:gd name="T81" fmla="*/ 13 h 750"/>
                <a:gd name="T82" fmla="*/ 9 w 629"/>
                <a:gd name="T83" fmla="*/ 16 h 750"/>
                <a:gd name="T84" fmla="*/ 8 w 629"/>
                <a:gd name="T85" fmla="*/ 15 h 750"/>
                <a:gd name="T86" fmla="*/ 10 w 629"/>
                <a:gd name="T87" fmla="*/ 18 h 750"/>
                <a:gd name="T88" fmla="*/ 11 w 629"/>
                <a:gd name="T89" fmla="*/ 23 h 750"/>
                <a:gd name="T90" fmla="*/ 10 w 629"/>
                <a:gd name="T91" fmla="*/ 21 h 750"/>
                <a:gd name="T92" fmla="*/ 9 w 629"/>
                <a:gd name="T93" fmla="*/ 17 h 750"/>
                <a:gd name="T94" fmla="*/ 11 w 629"/>
                <a:gd name="T95" fmla="*/ 24 h 750"/>
                <a:gd name="T96" fmla="*/ 13 w 629"/>
                <a:gd name="T97" fmla="*/ 26 h 750"/>
                <a:gd name="T98" fmla="*/ 16 w 629"/>
                <a:gd name="T99" fmla="*/ 28 h 750"/>
                <a:gd name="T100" fmla="*/ 13 w 629"/>
                <a:gd name="T101" fmla="*/ 27 h 750"/>
                <a:gd name="T102" fmla="*/ 11 w 629"/>
                <a:gd name="T103" fmla="*/ 24 h 750"/>
                <a:gd name="T104" fmla="*/ 20 w 629"/>
                <a:gd name="T105" fmla="*/ 29 h 750"/>
                <a:gd name="T106" fmla="*/ 24 w 629"/>
                <a:gd name="T107" fmla="*/ 30 h 750"/>
                <a:gd name="T108" fmla="*/ 19 w 629"/>
                <a:gd name="T109" fmla="*/ 30 h 750"/>
                <a:gd name="T110" fmla="*/ 25 w 629"/>
                <a:gd name="T111" fmla="*/ 29 h 750"/>
                <a:gd name="T112" fmla="*/ 24 w 629"/>
                <a:gd name="T113" fmla="*/ 29 h 7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29"/>
                <a:gd name="T172" fmla="*/ 0 h 750"/>
                <a:gd name="T173" fmla="*/ 629 w 629"/>
                <a:gd name="T174" fmla="*/ 750 h 7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29" h="750">
                  <a:moveTo>
                    <a:pt x="606" y="735"/>
                  </a:moveTo>
                  <a:lnTo>
                    <a:pt x="606" y="73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6" y="735"/>
                  </a:moveTo>
                  <a:lnTo>
                    <a:pt x="604" y="728"/>
                  </a:lnTo>
                  <a:lnTo>
                    <a:pt x="604" y="721"/>
                  </a:lnTo>
                  <a:lnTo>
                    <a:pt x="602" y="711"/>
                  </a:lnTo>
                  <a:lnTo>
                    <a:pt x="601" y="700"/>
                  </a:lnTo>
                  <a:lnTo>
                    <a:pt x="625" y="697"/>
                  </a:lnTo>
                  <a:lnTo>
                    <a:pt x="627" y="707"/>
                  </a:lnTo>
                  <a:lnTo>
                    <a:pt x="628" y="716"/>
                  </a:lnTo>
                  <a:lnTo>
                    <a:pt x="629" y="72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1" y="700"/>
                  </a:moveTo>
                  <a:lnTo>
                    <a:pt x="599" y="688"/>
                  </a:lnTo>
                  <a:lnTo>
                    <a:pt x="597" y="675"/>
                  </a:lnTo>
                  <a:lnTo>
                    <a:pt x="594" y="662"/>
                  </a:lnTo>
                  <a:lnTo>
                    <a:pt x="590" y="649"/>
                  </a:lnTo>
                  <a:lnTo>
                    <a:pt x="614" y="644"/>
                  </a:lnTo>
                  <a:lnTo>
                    <a:pt x="619" y="659"/>
                  </a:lnTo>
                  <a:lnTo>
                    <a:pt x="621" y="673"/>
                  </a:lnTo>
                  <a:lnTo>
                    <a:pt x="623" y="685"/>
                  </a:lnTo>
                  <a:lnTo>
                    <a:pt x="625" y="697"/>
                  </a:lnTo>
                  <a:lnTo>
                    <a:pt x="601" y="700"/>
                  </a:lnTo>
                  <a:close/>
                  <a:moveTo>
                    <a:pt x="590" y="649"/>
                  </a:moveTo>
                  <a:lnTo>
                    <a:pt x="581" y="608"/>
                  </a:lnTo>
                  <a:lnTo>
                    <a:pt x="569" y="564"/>
                  </a:lnTo>
                  <a:lnTo>
                    <a:pt x="555" y="515"/>
                  </a:lnTo>
                  <a:lnTo>
                    <a:pt x="538" y="464"/>
                  </a:lnTo>
                  <a:lnTo>
                    <a:pt x="518" y="412"/>
                  </a:lnTo>
                  <a:lnTo>
                    <a:pt x="495" y="358"/>
                  </a:lnTo>
                  <a:lnTo>
                    <a:pt x="484" y="331"/>
                  </a:lnTo>
                  <a:lnTo>
                    <a:pt x="471" y="305"/>
                  </a:lnTo>
                  <a:lnTo>
                    <a:pt x="458" y="279"/>
                  </a:lnTo>
                  <a:lnTo>
                    <a:pt x="444" y="253"/>
                  </a:lnTo>
                  <a:lnTo>
                    <a:pt x="465" y="241"/>
                  </a:lnTo>
                  <a:lnTo>
                    <a:pt x="479" y="267"/>
                  </a:lnTo>
                  <a:lnTo>
                    <a:pt x="492" y="294"/>
                  </a:lnTo>
                  <a:lnTo>
                    <a:pt x="505" y="321"/>
                  </a:lnTo>
                  <a:lnTo>
                    <a:pt x="518" y="348"/>
                  </a:lnTo>
                  <a:lnTo>
                    <a:pt x="530" y="375"/>
                  </a:lnTo>
                  <a:lnTo>
                    <a:pt x="541" y="402"/>
                  </a:lnTo>
                  <a:lnTo>
                    <a:pt x="550" y="429"/>
                  </a:lnTo>
                  <a:lnTo>
                    <a:pt x="560" y="456"/>
                  </a:lnTo>
                  <a:lnTo>
                    <a:pt x="577" y="508"/>
                  </a:lnTo>
                  <a:lnTo>
                    <a:pt x="593" y="557"/>
                  </a:lnTo>
                  <a:lnTo>
                    <a:pt x="604" y="603"/>
                  </a:lnTo>
                  <a:lnTo>
                    <a:pt x="614" y="644"/>
                  </a:lnTo>
                  <a:lnTo>
                    <a:pt x="590" y="649"/>
                  </a:lnTo>
                  <a:close/>
                  <a:moveTo>
                    <a:pt x="444" y="253"/>
                  </a:moveTo>
                  <a:lnTo>
                    <a:pt x="435" y="238"/>
                  </a:lnTo>
                  <a:lnTo>
                    <a:pt x="425" y="223"/>
                  </a:lnTo>
                  <a:lnTo>
                    <a:pt x="417" y="209"/>
                  </a:lnTo>
                  <a:lnTo>
                    <a:pt x="407" y="194"/>
                  </a:lnTo>
                  <a:lnTo>
                    <a:pt x="426" y="179"/>
                  </a:lnTo>
                  <a:lnTo>
                    <a:pt x="436" y="195"/>
                  </a:lnTo>
                  <a:lnTo>
                    <a:pt x="446" y="210"/>
                  </a:lnTo>
                  <a:lnTo>
                    <a:pt x="455" y="225"/>
                  </a:lnTo>
                  <a:lnTo>
                    <a:pt x="465" y="241"/>
                  </a:lnTo>
                  <a:lnTo>
                    <a:pt x="444" y="253"/>
                  </a:lnTo>
                  <a:close/>
                  <a:moveTo>
                    <a:pt x="407" y="194"/>
                  </a:moveTo>
                  <a:lnTo>
                    <a:pt x="388" y="169"/>
                  </a:lnTo>
                  <a:lnTo>
                    <a:pt x="370" y="145"/>
                  </a:lnTo>
                  <a:lnTo>
                    <a:pt x="351" y="123"/>
                  </a:lnTo>
                  <a:lnTo>
                    <a:pt x="331" y="103"/>
                  </a:lnTo>
                  <a:lnTo>
                    <a:pt x="311" y="84"/>
                  </a:lnTo>
                  <a:lnTo>
                    <a:pt x="289" y="68"/>
                  </a:lnTo>
                  <a:lnTo>
                    <a:pt x="278" y="61"/>
                  </a:lnTo>
                  <a:lnTo>
                    <a:pt x="268" y="54"/>
                  </a:lnTo>
                  <a:lnTo>
                    <a:pt x="256" y="49"/>
                  </a:lnTo>
                  <a:lnTo>
                    <a:pt x="245" y="43"/>
                  </a:lnTo>
                  <a:lnTo>
                    <a:pt x="255" y="21"/>
                  </a:lnTo>
                  <a:lnTo>
                    <a:pt x="266" y="26"/>
                  </a:lnTo>
                  <a:lnTo>
                    <a:pt x="278" y="33"/>
                  </a:lnTo>
                  <a:lnTo>
                    <a:pt x="290" y="40"/>
                  </a:lnTo>
                  <a:lnTo>
                    <a:pt x="302" y="48"/>
                  </a:lnTo>
                  <a:lnTo>
                    <a:pt x="314" y="56"/>
                  </a:lnTo>
                  <a:lnTo>
                    <a:pt x="325" y="65"/>
                  </a:lnTo>
                  <a:lnTo>
                    <a:pt x="336" y="75"/>
                  </a:lnTo>
                  <a:lnTo>
                    <a:pt x="346" y="84"/>
                  </a:lnTo>
                  <a:lnTo>
                    <a:pt x="368" y="106"/>
                  </a:lnTo>
                  <a:lnTo>
                    <a:pt x="388" y="129"/>
                  </a:lnTo>
                  <a:lnTo>
                    <a:pt x="408" y="154"/>
                  </a:lnTo>
                  <a:lnTo>
                    <a:pt x="426" y="179"/>
                  </a:lnTo>
                  <a:lnTo>
                    <a:pt x="407" y="194"/>
                  </a:lnTo>
                  <a:close/>
                  <a:moveTo>
                    <a:pt x="245" y="43"/>
                  </a:moveTo>
                  <a:lnTo>
                    <a:pt x="233" y="38"/>
                  </a:lnTo>
                  <a:lnTo>
                    <a:pt x="222" y="35"/>
                  </a:lnTo>
                  <a:lnTo>
                    <a:pt x="210" y="32"/>
                  </a:lnTo>
                  <a:lnTo>
                    <a:pt x="198" y="28"/>
                  </a:lnTo>
                  <a:lnTo>
                    <a:pt x="186" y="26"/>
                  </a:lnTo>
                  <a:lnTo>
                    <a:pt x="174" y="25"/>
                  </a:lnTo>
                  <a:lnTo>
                    <a:pt x="162" y="25"/>
                  </a:lnTo>
                  <a:lnTo>
                    <a:pt x="149" y="25"/>
                  </a:lnTo>
                  <a:lnTo>
                    <a:pt x="137" y="26"/>
                  </a:lnTo>
                  <a:lnTo>
                    <a:pt x="124" y="28"/>
                  </a:lnTo>
                  <a:lnTo>
                    <a:pt x="111" y="32"/>
                  </a:lnTo>
                  <a:lnTo>
                    <a:pt x="98" y="35"/>
                  </a:lnTo>
                  <a:lnTo>
                    <a:pt x="84" y="40"/>
                  </a:lnTo>
                  <a:lnTo>
                    <a:pt x="71" y="46"/>
                  </a:lnTo>
                  <a:lnTo>
                    <a:pt x="57" y="52"/>
                  </a:lnTo>
                  <a:lnTo>
                    <a:pt x="43" y="60"/>
                  </a:lnTo>
                  <a:lnTo>
                    <a:pt x="32" y="38"/>
                  </a:lnTo>
                  <a:lnTo>
                    <a:pt x="47" y="29"/>
                  </a:lnTo>
                  <a:lnTo>
                    <a:pt x="61" y="23"/>
                  </a:lnTo>
                  <a:lnTo>
                    <a:pt x="76" y="16"/>
                  </a:lnTo>
                  <a:lnTo>
                    <a:pt x="91" y="12"/>
                  </a:lnTo>
                  <a:lnTo>
                    <a:pt x="105" y="8"/>
                  </a:lnTo>
                  <a:lnTo>
                    <a:pt x="121" y="5"/>
                  </a:lnTo>
                  <a:lnTo>
                    <a:pt x="135" y="2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1"/>
                  </a:lnTo>
                  <a:lnTo>
                    <a:pt x="190" y="2"/>
                  </a:lnTo>
                  <a:lnTo>
                    <a:pt x="203" y="5"/>
                  </a:lnTo>
                  <a:lnTo>
                    <a:pt x="216" y="8"/>
                  </a:lnTo>
                  <a:lnTo>
                    <a:pt x="229" y="11"/>
                  </a:lnTo>
                  <a:lnTo>
                    <a:pt x="242" y="15"/>
                  </a:lnTo>
                  <a:lnTo>
                    <a:pt x="255" y="21"/>
                  </a:lnTo>
                  <a:lnTo>
                    <a:pt x="245" y="43"/>
                  </a:lnTo>
                  <a:close/>
                  <a:moveTo>
                    <a:pt x="43" y="60"/>
                  </a:moveTo>
                  <a:lnTo>
                    <a:pt x="31" y="66"/>
                  </a:lnTo>
                  <a:lnTo>
                    <a:pt x="18" y="75"/>
                  </a:lnTo>
                  <a:lnTo>
                    <a:pt x="4" y="55"/>
                  </a:lnTo>
                  <a:lnTo>
                    <a:pt x="18" y="47"/>
                  </a:lnTo>
                  <a:lnTo>
                    <a:pt x="32" y="38"/>
                  </a:lnTo>
                  <a:lnTo>
                    <a:pt x="43" y="60"/>
                  </a:lnTo>
                  <a:close/>
                  <a:moveTo>
                    <a:pt x="1" y="73"/>
                  </a:moveTo>
                  <a:lnTo>
                    <a:pt x="0" y="68"/>
                  </a:lnTo>
                  <a:lnTo>
                    <a:pt x="0" y="63"/>
                  </a:lnTo>
                  <a:lnTo>
                    <a:pt x="1" y="59"/>
                  </a:lnTo>
                  <a:lnTo>
                    <a:pt x="4" y="55"/>
                  </a:lnTo>
                  <a:lnTo>
                    <a:pt x="10" y="65"/>
                  </a:lnTo>
                  <a:lnTo>
                    <a:pt x="1" y="73"/>
                  </a:lnTo>
                  <a:close/>
                  <a:moveTo>
                    <a:pt x="20" y="57"/>
                  </a:moveTo>
                  <a:lnTo>
                    <a:pt x="20" y="56"/>
                  </a:lnTo>
                  <a:lnTo>
                    <a:pt x="19" y="56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1" y="73"/>
                  </a:lnTo>
                  <a:lnTo>
                    <a:pt x="20" y="57"/>
                  </a:lnTo>
                  <a:close/>
                  <a:moveTo>
                    <a:pt x="19" y="56"/>
                  </a:moveTo>
                  <a:lnTo>
                    <a:pt x="20" y="57"/>
                  </a:lnTo>
                  <a:lnTo>
                    <a:pt x="10" y="65"/>
                  </a:lnTo>
                  <a:lnTo>
                    <a:pt x="19" y="56"/>
                  </a:lnTo>
                  <a:close/>
                  <a:moveTo>
                    <a:pt x="20" y="57"/>
                  </a:moveTo>
                  <a:lnTo>
                    <a:pt x="29" y="67"/>
                  </a:lnTo>
                  <a:lnTo>
                    <a:pt x="36" y="77"/>
                  </a:lnTo>
                  <a:lnTo>
                    <a:pt x="44" y="87"/>
                  </a:lnTo>
                  <a:lnTo>
                    <a:pt x="50" y="94"/>
                  </a:lnTo>
                  <a:lnTo>
                    <a:pt x="31" y="109"/>
                  </a:lnTo>
                  <a:lnTo>
                    <a:pt x="23" y="100"/>
                  </a:lnTo>
                  <a:lnTo>
                    <a:pt x="16" y="90"/>
                  </a:lnTo>
                  <a:lnTo>
                    <a:pt x="8" y="81"/>
                  </a:lnTo>
                  <a:lnTo>
                    <a:pt x="2" y="73"/>
                  </a:lnTo>
                  <a:lnTo>
                    <a:pt x="20" y="57"/>
                  </a:lnTo>
                  <a:close/>
                  <a:moveTo>
                    <a:pt x="50" y="94"/>
                  </a:moveTo>
                  <a:lnTo>
                    <a:pt x="58" y="104"/>
                  </a:lnTo>
                  <a:lnTo>
                    <a:pt x="66" y="113"/>
                  </a:lnTo>
                  <a:lnTo>
                    <a:pt x="72" y="122"/>
                  </a:lnTo>
                  <a:lnTo>
                    <a:pt x="80" y="132"/>
                  </a:lnTo>
                  <a:lnTo>
                    <a:pt x="60" y="146"/>
                  </a:lnTo>
                  <a:lnTo>
                    <a:pt x="53" y="137"/>
                  </a:lnTo>
                  <a:lnTo>
                    <a:pt x="46" y="128"/>
                  </a:lnTo>
                  <a:lnTo>
                    <a:pt x="39" y="119"/>
                  </a:lnTo>
                  <a:lnTo>
                    <a:pt x="31" y="109"/>
                  </a:lnTo>
                  <a:lnTo>
                    <a:pt x="50" y="94"/>
                  </a:lnTo>
                  <a:close/>
                  <a:moveTo>
                    <a:pt x="80" y="132"/>
                  </a:moveTo>
                  <a:lnTo>
                    <a:pt x="97" y="156"/>
                  </a:lnTo>
                  <a:lnTo>
                    <a:pt x="114" y="179"/>
                  </a:lnTo>
                  <a:lnTo>
                    <a:pt x="130" y="204"/>
                  </a:lnTo>
                  <a:lnTo>
                    <a:pt x="147" y="228"/>
                  </a:lnTo>
                  <a:lnTo>
                    <a:pt x="162" y="253"/>
                  </a:lnTo>
                  <a:lnTo>
                    <a:pt x="176" y="277"/>
                  </a:lnTo>
                  <a:lnTo>
                    <a:pt x="189" y="302"/>
                  </a:lnTo>
                  <a:lnTo>
                    <a:pt x="202" y="326"/>
                  </a:lnTo>
                  <a:lnTo>
                    <a:pt x="180" y="337"/>
                  </a:lnTo>
                  <a:lnTo>
                    <a:pt x="167" y="313"/>
                  </a:lnTo>
                  <a:lnTo>
                    <a:pt x="154" y="289"/>
                  </a:lnTo>
                  <a:lnTo>
                    <a:pt x="140" y="265"/>
                  </a:lnTo>
                  <a:lnTo>
                    <a:pt x="126" y="241"/>
                  </a:lnTo>
                  <a:lnTo>
                    <a:pt x="110" y="217"/>
                  </a:lnTo>
                  <a:lnTo>
                    <a:pt x="94" y="194"/>
                  </a:lnTo>
                  <a:lnTo>
                    <a:pt x="77" y="170"/>
                  </a:lnTo>
                  <a:lnTo>
                    <a:pt x="60" y="146"/>
                  </a:lnTo>
                  <a:lnTo>
                    <a:pt x="80" y="132"/>
                  </a:lnTo>
                  <a:close/>
                  <a:moveTo>
                    <a:pt x="202" y="326"/>
                  </a:moveTo>
                  <a:lnTo>
                    <a:pt x="202" y="326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02" y="326"/>
                  </a:moveTo>
                  <a:lnTo>
                    <a:pt x="207" y="336"/>
                  </a:lnTo>
                  <a:lnTo>
                    <a:pt x="211" y="345"/>
                  </a:lnTo>
                  <a:lnTo>
                    <a:pt x="216" y="356"/>
                  </a:lnTo>
                  <a:lnTo>
                    <a:pt x="220" y="365"/>
                  </a:lnTo>
                  <a:lnTo>
                    <a:pt x="198" y="375"/>
                  </a:lnTo>
                  <a:lnTo>
                    <a:pt x="194" y="366"/>
                  </a:lnTo>
                  <a:lnTo>
                    <a:pt x="190" y="357"/>
                  </a:lnTo>
                  <a:lnTo>
                    <a:pt x="184" y="347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20" y="365"/>
                  </a:moveTo>
                  <a:lnTo>
                    <a:pt x="224" y="374"/>
                  </a:lnTo>
                  <a:lnTo>
                    <a:pt x="229" y="384"/>
                  </a:lnTo>
                  <a:lnTo>
                    <a:pt x="233" y="393"/>
                  </a:lnTo>
                  <a:lnTo>
                    <a:pt x="237" y="404"/>
                  </a:lnTo>
                  <a:lnTo>
                    <a:pt x="215" y="413"/>
                  </a:lnTo>
                  <a:lnTo>
                    <a:pt x="210" y="404"/>
                  </a:lnTo>
                  <a:lnTo>
                    <a:pt x="207" y="394"/>
                  </a:lnTo>
                  <a:lnTo>
                    <a:pt x="203" y="385"/>
                  </a:lnTo>
                  <a:lnTo>
                    <a:pt x="198" y="375"/>
                  </a:lnTo>
                  <a:lnTo>
                    <a:pt x="220" y="365"/>
                  </a:lnTo>
                  <a:close/>
                  <a:moveTo>
                    <a:pt x="237" y="404"/>
                  </a:moveTo>
                  <a:lnTo>
                    <a:pt x="247" y="429"/>
                  </a:lnTo>
                  <a:lnTo>
                    <a:pt x="256" y="454"/>
                  </a:lnTo>
                  <a:lnTo>
                    <a:pt x="263" y="479"/>
                  </a:lnTo>
                  <a:lnTo>
                    <a:pt x="271" y="503"/>
                  </a:lnTo>
                  <a:lnTo>
                    <a:pt x="277" y="528"/>
                  </a:lnTo>
                  <a:lnTo>
                    <a:pt x="283" y="553"/>
                  </a:lnTo>
                  <a:lnTo>
                    <a:pt x="287" y="577"/>
                  </a:lnTo>
                  <a:lnTo>
                    <a:pt x="290" y="602"/>
                  </a:lnTo>
                  <a:lnTo>
                    <a:pt x="266" y="605"/>
                  </a:lnTo>
                  <a:lnTo>
                    <a:pt x="262" y="581"/>
                  </a:lnTo>
                  <a:lnTo>
                    <a:pt x="258" y="557"/>
                  </a:lnTo>
                  <a:lnTo>
                    <a:pt x="253" y="534"/>
                  </a:lnTo>
                  <a:lnTo>
                    <a:pt x="247" y="509"/>
                  </a:lnTo>
                  <a:lnTo>
                    <a:pt x="241" y="485"/>
                  </a:lnTo>
                  <a:lnTo>
                    <a:pt x="232" y="461"/>
                  </a:lnTo>
                  <a:lnTo>
                    <a:pt x="223" y="437"/>
                  </a:lnTo>
                  <a:lnTo>
                    <a:pt x="215" y="413"/>
                  </a:lnTo>
                  <a:lnTo>
                    <a:pt x="237" y="404"/>
                  </a:lnTo>
                  <a:close/>
                  <a:moveTo>
                    <a:pt x="268" y="609"/>
                  </a:moveTo>
                  <a:lnTo>
                    <a:pt x="266" y="607"/>
                  </a:lnTo>
                  <a:lnTo>
                    <a:pt x="266" y="605"/>
                  </a:lnTo>
                  <a:lnTo>
                    <a:pt x="278" y="604"/>
                  </a:lnTo>
                  <a:lnTo>
                    <a:pt x="268" y="609"/>
                  </a:lnTo>
                  <a:close/>
                  <a:moveTo>
                    <a:pt x="289" y="597"/>
                  </a:moveTo>
                  <a:lnTo>
                    <a:pt x="301" y="615"/>
                  </a:lnTo>
                  <a:lnTo>
                    <a:pt x="314" y="632"/>
                  </a:lnTo>
                  <a:lnTo>
                    <a:pt x="328" y="647"/>
                  </a:lnTo>
                  <a:lnTo>
                    <a:pt x="343" y="661"/>
                  </a:lnTo>
                  <a:lnTo>
                    <a:pt x="359" y="673"/>
                  </a:lnTo>
                  <a:lnTo>
                    <a:pt x="378" y="685"/>
                  </a:lnTo>
                  <a:lnTo>
                    <a:pt x="396" y="695"/>
                  </a:lnTo>
                  <a:lnTo>
                    <a:pt x="415" y="703"/>
                  </a:lnTo>
                  <a:lnTo>
                    <a:pt x="407" y="726"/>
                  </a:lnTo>
                  <a:lnTo>
                    <a:pt x="385" y="716"/>
                  </a:lnTo>
                  <a:lnTo>
                    <a:pt x="365" y="705"/>
                  </a:lnTo>
                  <a:lnTo>
                    <a:pt x="345" y="694"/>
                  </a:lnTo>
                  <a:lnTo>
                    <a:pt x="328" y="680"/>
                  </a:lnTo>
                  <a:lnTo>
                    <a:pt x="311" y="664"/>
                  </a:lnTo>
                  <a:lnTo>
                    <a:pt x="296" y="647"/>
                  </a:lnTo>
                  <a:lnTo>
                    <a:pt x="282" y="630"/>
                  </a:lnTo>
                  <a:lnTo>
                    <a:pt x="268" y="609"/>
                  </a:lnTo>
                  <a:lnTo>
                    <a:pt x="289" y="597"/>
                  </a:lnTo>
                  <a:close/>
                  <a:moveTo>
                    <a:pt x="415" y="703"/>
                  </a:moveTo>
                  <a:lnTo>
                    <a:pt x="436" y="710"/>
                  </a:lnTo>
                  <a:lnTo>
                    <a:pt x="459" y="716"/>
                  </a:lnTo>
                  <a:lnTo>
                    <a:pt x="481" y="721"/>
                  </a:lnTo>
                  <a:lnTo>
                    <a:pt x="506" y="724"/>
                  </a:lnTo>
                  <a:lnTo>
                    <a:pt x="532" y="725"/>
                  </a:lnTo>
                  <a:lnTo>
                    <a:pt x="559" y="725"/>
                  </a:lnTo>
                  <a:lnTo>
                    <a:pt x="587" y="724"/>
                  </a:lnTo>
                  <a:lnTo>
                    <a:pt x="616" y="722"/>
                  </a:lnTo>
                  <a:lnTo>
                    <a:pt x="619" y="745"/>
                  </a:lnTo>
                  <a:lnTo>
                    <a:pt x="588" y="749"/>
                  </a:lnTo>
                  <a:lnTo>
                    <a:pt x="559" y="750"/>
                  </a:lnTo>
                  <a:lnTo>
                    <a:pt x="530" y="750"/>
                  </a:lnTo>
                  <a:lnTo>
                    <a:pt x="503" y="748"/>
                  </a:lnTo>
                  <a:lnTo>
                    <a:pt x="477" y="744"/>
                  </a:lnTo>
                  <a:lnTo>
                    <a:pt x="452" y="740"/>
                  </a:lnTo>
                  <a:lnTo>
                    <a:pt x="428" y="734"/>
                  </a:lnTo>
                  <a:lnTo>
                    <a:pt x="407" y="726"/>
                  </a:lnTo>
                  <a:lnTo>
                    <a:pt x="415" y="703"/>
                  </a:lnTo>
                  <a:close/>
                  <a:moveTo>
                    <a:pt x="629" y="732"/>
                  </a:moveTo>
                  <a:lnTo>
                    <a:pt x="629" y="738"/>
                  </a:lnTo>
                  <a:lnTo>
                    <a:pt x="627" y="741"/>
                  </a:lnTo>
                  <a:lnTo>
                    <a:pt x="623" y="744"/>
                  </a:lnTo>
                  <a:lnTo>
                    <a:pt x="619" y="745"/>
                  </a:lnTo>
                  <a:lnTo>
                    <a:pt x="617" y="734"/>
                  </a:lnTo>
                  <a:lnTo>
                    <a:pt x="629" y="73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9" name="Freeform 736"/>
            <p:cNvSpPr>
              <a:spLocks/>
            </p:cNvSpPr>
            <p:nvPr/>
          </p:nvSpPr>
          <p:spPr bwMode="auto">
            <a:xfrm>
              <a:off x="3134" y="1706"/>
              <a:ext cx="109" cy="134"/>
            </a:xfrm>
            <a:custGeom>
              <a:avLst/>
              <a:gdLst>
                <a:gd name="T0" fmla="*/ 21 w 533"/>
                <a:gd name="T1" fmla="*/ 26 h 675"/>
                <a:gd name="T2" fmla="*/ 20 w 533"/>
                <a:gd name="T3" fmla="*/ 22 h 675"/>
                <a:gd name="T4" fmla="*/ 19 w 533"/>
                <a:gd name="T5" fmla="*/ 18 h 675"/>
                <a:gd name="T6" fmla="*/ 19 w 533"/>
                <a:gd name="T7" fmla="*/ 16 h 675"/>
                <a:gd name="T8" fmla="*/ 18 w 533"/>
                <a:gd name="T9" fmla="*/ 13 h 675"/>
                <a:gd name="T10" fmla="*/ 16 w 533"/>
                <a:gd name="T11" fmla="*/ 10 h 675"/>
                <a:gd name="T12" fmla="*/ 15 w 533"/>
                <a:gd name="T13" fmla="*/ 8 h 675"/>
                <a:gd name="T14" fmla="*/ 13 w 533"/>
                <a:gd name="T15" fmla="*/ 5 h 675"/>
                <a:gd name="T16" fmla="*/ 12 w 533"/>
                <a:gd name="T17" fmla="*/ 4 h 675"/>
                <a:gd name="T18" fmla="*/ 11 w 533"/>
                <a:gd name="T19" fmla="*/ 3 h 675"/>
                <a:gd name="T20" fmla="*/ 10 w 533"/>
                <a:gd name="T21" fmla="*/ 2 h 675"/>
                <a:gd name="T22" fmla="*/ 9 w 533"/>
                <a:gd name="T23" fmla="*/ 1 h 675"/>
                <a:gd name="T24" fmla="*/ 8 w 533"/>
                <a:gd name="T25" fmla="*/ 1 h 675"/>
                <a:gd name="T26" fmla="*/ 7 w 533"/>
                <a:gd name="T27" fmla="*/ 0 h 675"/>
                <a:gd name="T28" fmla="*/ 6 w 533"/>
                <a:gd name="T29" fmla="*/ 0 h 675"/>
                <a:gd name="T30" fmla="*/ 5 w 533"/>
                <a:gd name="T31" fmla="*/ 0 h 675"/>
                <a:gd name="T32" fmla="*/ 4 w 533"/>
                <a:gd name="T33" fmla="*/ 0 h 675"/>
                <a:gd name="T34" fmla="*/ 3 w 533"/>
                <a:gd name="T35" fmla="*/ 0 h 675"/>
                <a:gd name="T36" fmla="*/ 2 w 533"/>
                <a:gd name="T37" fmla="*/ 1 h 675"/>
                <a:gd name="T38" fmla="*/ 1 w 533"/>
                <a:gd name="T39" fmla="*/ 1 h 675"/>
                <a:gd name="T40" fmla="*/ 1 w 533"/>
                <a:gd name="T41" fmla="*/ 3 h 675"/>
                <a:gd name="T42" fmla="*/ 3 w 533"/>
                <a:gd name="T43" fmla="*/ 6 h 675"/>
                <a:gd name="T44" fmla="*/ 4 w 533"/>
                <a:gd name="T45" fmla="*/ 8 h 675"/>
                <a:gd name="T46" fmla="*/ 6 w 533"/>
                <a:gd name="T47" fmla="*/ 11 h 675"/>
                <a:gd name="T48" fmla="*/ 7 w 533"/>
                <a:gd name="T49" fmla="*/ 13 h 675"/>
                <a:gd name="T50" fmla="*/ 8 w 533"/>
                <a:gd name="T51" fmla="*/ 16 h 675"/>
                <a:gd name="T52" fmla="*/ 9 w 533"/>
                <a:gd name="T53" fmla="*/ 18 h 675"/>
                <a:gd name="T54" fmla="*/ 9 w 533"/>
                <a:gd name="T55" fmla="*/ 21 h 675"/>
                <a:gd name="T56" fmla="*/ 10 w 533"/>
                <a:gd name="T57" fmla="*/ 23 h 675"/>
                <a:gd name="T58" fmla="*/ 11 w 533"/>
                <a:gd name="T59" fmla="*/ 24 h 675"/>
                <a:gd name="T60" fmla="*/ 12 w 533"/>
                <a:gd name="T61" fmla="*/ 25 h 675"/>
                <a:gd name="T62" fmla="*/ 14 w 533"/>
                <a:gd name="T63" fmla="*/ 26 h 675"/>
                <a:gd name="T64" fmla="*/ 15 w 533"/>
                <a:gd name="T65" fmla="*/ 26 h 675"/>
                <a:gd name="T66" fmla="*/ 17 w 533"/>
                <a:gd name="T67" fmla="*/ 27 h 675"/>
                <a:gd name="T68" fmla="*/ 18 w 533"/>
                <a:gd name="T69" fmla="*/ 27 h 675"/>
                <a:gd name="T70" fmla="*/ 20 w 533"/>
                <a:gd name="T71" fmla="*/ 27 h 6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33"/>
                <a:gd name="T109" fmla="*/ 0 h 675"/>
                <a:gd name="T110" fmla="*/ 533 w 533"/>
                <a:gd name="T111" fmla="*/ 675 h 67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33" h="675">
                  <a:moveTo>
                    <a:pt x="533" y="672"/>
                  </a:moveTo>
                  <a:lnTo>
                    <a:pt x="530" y="644"/>
                  </a:lnTo>
                  <a:lnTo>
                    <a:pt x="522" y="603"/>
                  </a:lnTo>
                  <a:lnTo>
                    <a:pt x="510" y="552"/>
                  </a:lnTo>
                  <a:lnTo>
                    <a:pt x="494" y="492"/>
                  </a:lnTo>
                  <a:lnTo>
                    <a:pt x="485" y="460"/>
                  </a:lnTo>
                  <a:lnTo>
                    <a:pt x="474" y="427"/>
                  </a:lnTo>
                  <a:lnTo>
                    <a:pt x="462" y="392"/>
                  </a:lnTo>
                  <a:lnTo>
                    <a:pt x="449" y="358"/>
                  </a:lnTo>
                  <a:lnTo>
                    <a:pt x="436" y="323"/>
                  </a:lnTo>
                  <a:lnTo>
                    <a:pt x="421" y="289"/>
                  </a:lnTo>
                  <a:lnTo>
                    <a:pt x="405" y="254"/>
                  </a:lnTo>
                  <a:lnTo>
                    <a:pt x="387" y="221"/>
                  </a:lnTo>
                  <a:lnTo>
                    <a:pt x="370" y="189"/>
                  </a:lnTo>
                  <a:lnTo>
                    <a:pt x="351" y="159"/>
                  </a:lnTo>
                  <a:lnTo>
                    <a:pt x="331" y="131"/>
                  </a:lnTo>
                  <a:lnTo>
                    <a:pt x="312" y="105"/>
                  </a:lnTo>
                  <a:lnTo>
                    <a:pt x="301" y="92"/>
                  </a:lnTo>
                  <a:lnTo>
                    <a:pt x="290" y="80"/>
                  </a:lnTo>
                  <a:lnTo>
                    <a:pt x="279" y="69"/>
                  </a:lnTo>
                  <a:lnTo>
                    <a:pt x="268" y="60"/>
                  </a:lnTo>
                  <a:lnTo>
                    <a:pt x="257" y="50"/>
                  </a:lnTo>
                  <a:lnTo>
                    <a:pt x="245" y="41"/>
                  </a:lnTo>
                  <a:lnTo>
                    <a:pt x="233" y="33"/>
                  </a:lnTo>
                  <a:lnTo>
                    <a:pt x="221" y="25"/>
                  </a:lnTo>
                  <a:lnTo>
                    <a:pt x="209" y="19"/>
                  </a:lnTo>
                  <a:lnTo>
                    <a:pt x="196" y="13"/>
                  </a:lnTo>
                  <a:lnTo>
                    <a:pt x="183" y="9"/>
                  </a:lnTo>
                  <a:lnTo>
                    <a:pt x="171" y="5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1" y="0"/>
                  </a:lnTo>
                  <a:lnTo>
                    <a:pt x="117" y="0"/>
                  </a:lnTo>
                  <a:lnTo>
                    <a:pt x="103" y="1"/>
                  </a:lnTo>
                  <a:lnTo>
                    <a:pt x="89" y="5"/>
                  </a:lnTo>
                  <a:lnTo>
                    <a:pt x="75" y="9"/>
                  </a:lnTo>
                  <a:lnTo>
                    <a:pt x="60" y="13"/>
                  </a:lnTo>
                  <a:lnTo>
                    <a:pt x="45" y="20"/>
                  </a:lnTo>
                  <a:lnTo>
                    <a:pt x="30" y="27"/>
                  </a:lnTo>
                  <a:lnTo>
                    <a:pt x="15" y="37"/>
                  </a:lnTo>
                  <a:lnTo>
                    <a:pt x="0" y="47"/>
                  </a:lnTo>
                  <a:lnTo>
                    <a:pt x="23" y="78"/>
                  </a:lnTo>
                  <a:lnTo>
                    <a:pt x="47" y="109"/>
                  </a:lnTo>
                  <a:lnTo>
                    <a:pt x="69" y="141"/>
                  </a:lnTo>
                  <a:lnTo>
                    <a:pt x="89" y="172"/>
                  </a:lnTo>
                  <a:lnTo>
                    <a:pt x="109" y="203"/>
                  </a:lnTo>
                  <a:lnTo>
                    <a:pt x="127" y="235"/>
                  </a:lnTo>
                  <a:lnTo>
                    <a:pt x="143" y="266"/>
                  </a:lnTo>
                  <a:lnTo>
                    <a:pt x="159" y="297"/>
                  </a:lnTo>
                  <a:lnTo>
                    <a:pt x="173" y="330"/>
                  </a:lnTo>
                  <a:lnTo>
                    <a:pt x="187" y="361"/>
                  </a:lnTo>
                  <a:lnTo>
                    <a:pt x="199" y="393"/>
                  </a:lnTo>
                  <a:lnTo>
                    <a:pt x="210" y="425"/>
                  </a:lnTo>
                  <a:lnTo>
                    <a:pt x="219" y="457"/>
                  </a:lnTo>
                  <a:lnTo>
                    <a:pt x="226" y="488"/>
                  </a:lnTo>
                  <a:lnTo>
                    <a:pt x="233" y="520"/>
                  </a:lnTo>
                  <a:lnTo>
                    <a:pt x="237" y="551"/>
                  </a:lnTo>
                  <a:lnTo>
                    <a:pt x="249" y="568"/>
                  </a:lnTo>
                  <a:lnTo>
                    <a:pt x="261" y="584"/>
                  </a:lnTo>
                  <a:lnTo>
                    <a:pt x="275" y="600"/>
                  </a:lnTo>
                  <a:lnTo>
                    <a:pt x="289" y="613"/>
                  </a:lnTo>
                  <a:lnTo>
                    <a:pt x="304" y="626"/>
                  </a:lnTo>
                  <a:lnTo>
                    <a:pt x="319" y="636"/>
                  </a:lnTo>
                  <a:lnTo>
                    <a:pt x="337" y="646"/>
                  </a:lnTo>
                  <a:lnTo>
                    <a:pt x="355" y="654"/>
                  </a:lnTo>
                  <a:lnTo>
                    <a:pt x="373" y="661"/>
                  </a:lnTo>
                  <a:lnTo>
                    <a:pt x="394" y="667"/>
                  </a:lnTo>
                  <a:lnTo>
                    <a:pt x="414" y="671"/>
                  </a:lnTo>
                  <a:lnTo>
                    <a:pt x="436" y="674"/>
                  </a:lnTo>
                  <a:lnTo>
                    <a:pt x="459" y="675"/>
                  </a:lnTo>
                  <a:lnTo>
                    <a:pt x="482" y="675"/>
                  </a:lnTo>
                  <a:lnTo>
                    <a:pt x="507" y="674"/>
                  </a:lnTo>
                  <a:lnTo>
                    <a:pt x="533" y="6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0" name="Freeform 737"/>
            <p:cNvSpPr>
              <a:spLocks noEditPoints="1"/>
            </p:cNvSpPr>
            <p:nvPr/>
          </p:nvSpPr>
          <p:spPr bwMode="auto">
            <a:xfrm>
              <a:off x="3134" y="1702"/>
              <a:ext cx="109" cy="138"/>
            </a:xfrm>
            <a:custGeom>
              <a:avLst/>
              <a:gdLst>
                <a:gd name="T0" fmla="*/ 22 w 557"/>
                <a:gd name="T1" fmla="*/ 27 h 701"/>
                <a:gd name="T2" fmla="*/ 21 w 557"/>
                <a:gd name="T3" fmla="*/ 26 h 701"/>
                <a:gd name="T4" fmla="*/ 22 w 557"/>
                <a:gd name="T5" fmla="*/ 27 h 701"/>
                <a:gd name="T6" fmla="*/ 21 w 557"/>
                <a:gd name="T7" fmla="*/ 26 h 701"/>
                <a:gd name="T8" fmla="*/ 22 w 557"/>
                <a:gd name="T9" fmla="*/ 24 h 701"/>
                <a:gd name="T10" fmla="*/ 22 w 557"/>
                <a:gd name="T11" fmla="*/ 26 h 701"/>
                <a:gd name="T12" fmla="*/ 20 w 557"/>
                <a:gd name="T13" fmla="*/ 21 h 701"/>
                <a:gd name="T14" fmla="*/ 17 w 557"/>
                <a:gd name="T15" fmla="*/ 13 h 701"/>
                <a:gd name="T16" fmla="*/ 15 w 557"/>
                <a:gd name="T17" fmla="*/ 10 h 701"/>
                <a:gd name="T18" fmla="*/ 18 w 557"/>
                <a:gd name="T19" fmla="*/ 12 h 701"/>
                <a:gd name="T20" fmla="*/ 20 w 557"/>
                <a:gd name="T21" fmla="*/ 19 h 701"/>
                <a:gd name="T22" fmla="*/ 21 w 557"/>
                <a:gd name="T23" fmla="*/ 24 h 701"/>
                <a:gd name="T24" fmla="*/ 14 w 557"/>
                <a:gd name="T25" fmla="*/ 7 h 701"/>
                <a:gd name="T26" fmla="*/ 15 w 557"/>
                <a:gd name="T27" fmla="*/ 7 h 701"/>
                <a:gd name="T28" fmla="*/ 13 w 557"/>
                <a:gd name="T29" fmla="*/ 6 h 701"/>
                <a:gd name="T30" fmla="*/ 11 w 557"/>
                <a:gd name="T31" fmla="*/ 3 h 701"/>
                <a:gd name="T32" fmla="*/ 8 w 557"/>
                <a:gd name="T33" fmla="*/ 2 h 701"/>
                <a:gd name="T34" fmla="*/ 11 w 557"/>
                <a:gd name="T35" fmla="*/ 2 h 701"/>
                <a:gd name="T36" fmla="*/ 14 w 557"/>
                <a:gd name="T37" fmla="*/ 5 h 701"/>
                <a:gd name="T38" fmla="*/ 8 w 557"/>
                <a:gd name="T39" fmla="*/ 1 h 701"/>
                <a:gd name="T40" fmla="*/ 6 w 557"/>
                <a:gd name="T41" fmla="*/ 1 h 701"/>
                <a:gd name="T42" fmla="*/ 4 w 557"/>
                <a:gd name="T43" fmla="*/ 1 h 701"/>
                <a:gd name="T44" fmla="*/ 2 w 557"/>
                <a:gd name="T45" fmla="*/ 2 h 701"/>
                <a:gd name="T46" fmla="*/ 3 w 557"/>
                <a:gd name="T47" fmla="*/ 1 h 701"/>
                <a:gd name="T48" fmla="*/ 4 w 557"/>
                <a:gd name="T49" fmla="*/ 0 h 701"/>
                <a:gd name="T50" fmla="*/ 6 w 557"/>
                <a:gd name="T51" fmla="*/ 0 h 701"/>
                <a:gd name="T52" fmla="*/ 8 w 557"/>
                <a:gd name="T53" fmla="*/ 0 h 701"/>
                <a:gd name="T54" fmla="*/ 2 w 557"/>
                <a:gd name="T55" fmla="*/ 2 h 701"/>
                <a:gd name="T56" fmla="*/ 1 w 557"/>
                <a:gd name="T57" fmla="*/ 3 h 701"/>
                <a:gd name="T58" fmla="*/ 1 w 557"/>
                <a:gd name="T59" fmla="*/ 1 h 701"/>
                <a:gd name="T60" fmla="*/ 0 w 557"/>
                <a:gd name="T61" fmla="*/ 3 h 701"/>
                <a:gd name="T62" fmla="*/ 0 w 557"/>
                <a:gd name="T63" fmla="*/ 2 h 701"/>
                <a:gd name="T64" fmla="*/ 0 w 557"/>
                <a:gd name="T65" fmla="*/ 3 h 701"/>
                <a:gd name="T66" fmla="*/ 1 w 557"/>
                <a:gd name="T67" fmla="*/ 2 h 701"/>
                <a:gd name="T68" fmla="*/ 1 w 557"/>
                <a:gd name="T69" fmla="*/ 2 h 701"/>
                <a:gd name="T70" fmla="*/ 1 w 557"/>
                <a:gd name="T71" fmla="*/ 4 h 701"/>
                <a:gd name="T72" fmla="*/ 0 w 557"/>
                <a:gd name="T73" fmla="*/ 3 h 701"/>
                <a:gd name="T74" fmla="*/ 2 w 557"/>
                <a:gd name="T75" fmla="*/ 4 h 701"/>
                <a:gd name="T76" fmla="*/ 2 w 557"/>
                <a:gd name="T77" fmla="*/ 5 h 701"/>
                <a:gd name="T78" fmla="*/ 2 w 557"/>
                <a:gd name="T79" fmla="*/ 4 h 701"/>
                <a:gd name="T80" fmla="*/ 5 w 557"/>
                <a:gd name="T81" fmla="*/ 8 h 701"/>
                <a:gd name="T82" fmla="*/ 7 w 557"/>
                <a:gd name="T83" fmla="*/ 11 h 701"/>
                <a:gd name="T84" fmla="*/ 6 w 557"/>
                <a:gd name="T85" fmla="*/ 11 h 701"/>
                <a:gd name="T86" fmla="*/ 3 w 557"/>
                <a:gd name="T87" fmla="*/ 7 h 701"/>
                <a:gd name="T88" fmla="*/ 7 w 557"/>
                <a:gd name="T89" fmla="*/ 12 h 701"/>
                <a:gd name="T90" fmla="*/ 9 w 557"/>
                <a:gd name="T91" fmla="*/ 17 h 701"/>
                <a:gd name="T92" fmla="*/ 7 w 557"/>
                <a:gd name="T93" fmla="*/ 14 h 701"/>
                <a:gd name="T94" fmla="*/ 10 w 557"/>
                <a:gd name="T95" fmla="*/ 19 h 701"/>
                <a:gd name="T96" fmla="*/ 9 w 557"/>
                <a:gd name="T97" fmla="*/ 23 h 701"/>
                <a:gd name="T98" fmla="*/ 8 w 557"/>
                <a:gd name="T99" fmla="*/ 18 h 701"/>
                <a:gd name="T100" fmla="*/ 9 w 557"/>
                <a:gd name="T101" fmla="*/ 23 h 701"/>
                <a:gd name="T102" fmla="*/ 11 w 557"/>
                <a:gd name="T103" fmla="*/ 23 h 701"/>
                <a:gd name="T104" fmla="*/ 13 w 557"/>
                <a:gd name="T105" fmla="*/ 25 h 701"/>
                <a:gd name="T106" fmla="*/ 14 w 557"/>
                <a:gd name="T107" fmla="*/ 27 h 701"/>
                <a:gd name="T108" fmla="*/ 12 w 557"/>
                <a:gd name="T109" fmla="*/ 25 h 701"/>
                <a:gd name="T110" fmla="*/ 10 w 557"/>
                <a:gd name="T111" fmla="*/ 23 h 701"/>
                <a:gd name="T112" fmla="*/ 16 w 557"/>
                <a:gd name="T113" fmla="*/ 27 h 701"/>
                <a:gd name="T114" fmla="*/ 20 w 557"/>
                <a:gd name="T115" fmla="*/ 27 h 701"/>
                <a:gd name="T116" fmla="*/ 21 w 557"/>
                <a:gd name="T117" fmla="*/ 28 h 701"/>
                <a:gd name="T118" fmla="*/ 17 w 557"/>
                <a:gd name="T119" fmla="*/ 28 h 701"/>
                <a:gd name="T120" fmla="*/ 15 w 557"/>
                <a:gd name="T121" fmla="*/ 26 h 701"/>
                <a:gd name="T122" fmla="*/ 22 w 557"/>
                <a:gd name="T123" fmla="*/ 28 h 7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57"/>
                <a:gd name="T187" fmla="*/ 0 h 701"/>
                <a:gd name="T188" fmla="*/ 557 w 557"/>
                <a:gd name="T189" fmla="*/ 701 h 7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57" h="701">
                  <a:moveTo>
                    <a:pt x="533" y="686"/>
                  </a:moveTo>
                  <a:lnTo>
                    <a:pt x="533" y="685"/>
                  </a:lnTo>
                  <a:lnTo>
                    <a:pt x="557" y="684"/>
                  </a:lnTo>
                  <a:lnTo>
                    <a:pt x="533" y="686"/>
                  </a:lnTo>
                  <a:close/>
                  <a:moveTo>
                    <a:pt x="533" y="685"/>
                  </a:moveTo>
                  <a:lnTo>
                    <a:pt x="531" y="672"/>
                  </a:lnTo>
                  <a:lnTo>
                    <a:pt x="529" y="654"/>
                  </a:lnTo>
                  <a:lnTo>
                    <a:pt x="553" y="650"/>
                  </a:lnTo>
                  <a:lnTo>
                    <a:pt x="555" y="660"/>
                  </a:lnTo>
                  <a:lnTo>
                    <a:pt x="556" y="669"/>
                  </a:lnTo>
                  <a:lnTo>
                    <a:pt x="557" y="676"/>
                  </a:lnTo>
                  <a:lnTo>
                    <a:pt x="557" y="684"/>
                  </a:lnTo>
                  <a:lnTo>
                    <a:pt x="533" y="685"/>
                  </a:lnTo>
                  <a:close/>
                  <a:moveTo>
                    <a:pt x="529" y="654"/>
                  </a:moveTo>
                  <a:lnTo>
                    <a:pt x="527" y="643"/>
                  </a:lnTo>
                  <a:lnTo>
                    <a:pt x="525" y="631"/>
                  </a:lnTo>
                  <a:lnTo>
                    <a:pt x="522" y="618"/>
                  </a:lnTo>
                  <a:lnTo>
                    <a:pt x="519" y="606"/>
                  </a:lnTo>
                  <a:lnTo>
                    <a:pt x="543" y="601"/>
                  </a:lnTo>
                  <a:lnTo>
                    <a:pt x="546" y="616"/>
                  </a:lnTo>
                  <a:lnTo>
                    <a:pt x="549" y="629"/>
                  </a:lnTo>
                  <a:lnTo>
                    <a:pt x="552" y="641"/>
                  </a:lnTo>
                  <a:lnTo>
                    <a:pt x="553" y="650"/>
                  </a:lnTo>
                  <a:lnTo>
                    <a:pt x="529" y="654"/>
                  </a:lnTo>
                  <a:close/>
                  <a:moveTo>
                    <a:pt x="519" y="606"/>
                  </a:moveTo>
                  <a:lnTo>
                    <a:pt x="511" y="568"/>
                  </a:lnTo>
                  <a:lnTo>
                    <a:pt x="500" y="527"/>
                  </a:lnTo>
                  <a:lnTo>
                    <a:pt x="487" y="482"/>
                  </a:lnTo>
                  <a:lnTo>
                    <a:pt x="472" y="434"/>
                  </a:lnTo>
                  <a:lnTo>
                    <a:pt x="454" y="386"/>
                  </a:lnTo>
                  <a:lnTo>
                    <a:pt x="435" y="336"/>
                  </a:lnTo>
                  <a:lnTo>
                    <a:pt x="424" y="311"/>
                  </a:lnTo>
                  <a:lnTo>
                    <a:pt x="412" y="288"/>
                  </a:lnTo>
                  <a:lnTo>
                    <a:pt x="400" y="263"/>
                  </a:lnTo>
                  <a:lnTo>
                    <a:pt x="388" y="239"/>
                  </a:lnTo>
                  <a:lnTo>
                    <a:pt x="410" y="228"/>
                  </a:lnTo>
                  <a:lnTo>
                    <a:pt x="422" y="252"/>
                  </a:lnTo>
                  <a:lnTo>
                    <a:pt x="435" y="277"/>
                  </a:lnTo>
                  <a:lnTo>
                    <a:pt x="446" y="302"/>
                  </a:lnTo>
                  <a:lnTo>
                    <a:pt x="457" y="326"/>
                  </a:lnTo>
                  <a:lnTo>
                    <a:pt x="477" y="377"/>
                  </a:lnTo>
                  <a:lnTo>
                    <a:pt x="494" y="427"/>
                  </a:lnTo>
                  <a:lnTo>
                    <a:pt x="511" y="475"/>
                  </a:lnTo>
                  <a:lnTo>
                    <a:pt x="524" y="521"/>
                  </a:lnTo>
                  <a:lnTo>
                    <a:pt x="534" y="563"/>
                  </a:lnTo>
                  <a:lnTo>
                    <a:pt x="543" y="601"/>
                  </a:lnTo>
                  <a:lnTo>
                    <a:pt x="519" y="606"/>
                  </a:lnTo>
                  <a:close/>
                  <a:moveTo>
                    <a:pt x="388" y="239"/>
                  </a:moveTo>
                  <a:lnTo>
                    <a:pt x="376" y="216"/>
                  </a:lnTo>
                  <a:lnTo>
                    <a:pt x="364" y="195"/>
                  </a:lnTo>
                  <a:lnTo>
                    <a:pt x="350" y="174"/>
                  </a:lnTo>
                  <a:lnTo>
                    <a:pt x="337" y="155"/>
                  </a:lnTo>
                  <a:lnTo>
                    <a:pt x="356" y="141"/>
                  </a:lnTo>
                  <a:lnTo>
                    <a:pt x="370" y="161"/>
                  </a:lnTo>
                  <a:lnTo>
                    <a:pt x="384" y="183"/>
                  </a:lnTo>
                  <a:lnTo>
                    <a:pt x="397" y="204"/>
                  </a:lnTo>
                  <a:lnTo>
                    <a:pt x="410" y="228"/>
                  </a:lnTo>
                  <a:lnTo>
                    <a:pt x="388" y="239"/>
                  </a:lnTo>
                  <a:close/>
                  <a:moveTo>
                    <a:pt x="337" y="155"/>
                  </a:moveTo>
                  <a:lnTo>
                    <a:pt x="322" y="135"/>
                  </a:lnTo>
                  <a:lnTo>
                    <a:pt x="306" y="117"/>
                  </a:lnTo>
                  <a:lnTo>
                    <a:pt x="291" y="100"/>
                  </a:lnTo>
                  <a:lnTo>
                    <a:pt x="275" y="84"/>
                  </a:lnTo>
                  <a:lnTo>
                    <a:pt x="259" y="70"/>
                  </a:lnTo>
                  <a:lnTo>
                    <a:pt x="242" y="57"/>
                  </a:lnTo>
                  <a:lnTo>
                    <a:pt x="224" y="48"/>
                  </a:lnTo>
                  <a:lnTo>
                    <a:pt x="207" y="39"/>
                  </a:lnTo>
                  <a:lnTo>
                    <a:pt x="217" y="16"/>
                  </a:lnTo>
                  <a:lnTo>
                    <a:pt x="236" y="26"/>
                  </a:lnTo>
                  <a:lnTo>
                    <a:pt x="255" y="37"/>
                  </a:lnTo>
                  <a:lnTo>
                    <a:pt x="273" y="51"/>
                  </a:lnTo>
                  <a:lnTo>
                    <a:pt x="290" y="65"/>
                  </a:lnTo>
                  <a:lnTo>
                    <a:pt x="307" y="82"/>
                  </a:lnTo>
                  <a:lnTo>
                    <a:pt x="325" y="101"/>
                  </a:lnTo>
                  <a:lnTo>
                    <a:pt x="341" y="120"/>
                  </a:lnTo>
                  <a:lnTo>
                    <a:pt x="356" y="141"/>
                  </a:lnTo>
                  <a:lnTo>
                    <a:pt x="337" y="155"/>
                  </a:lnTo>
                  <a:close/>
                  <a:moveTo>
                    <a:pt x="207" y="39"/>
                  </a:moveTo>
                  <a:lnTo>
                    <a:pt x="189" y="33"/>
                  </a:lnTo>
                  <a:lnTo>
                    <a:pt x="171" y="27"/>
                  </a:lnTo>
                  <a:lnTo>
                    <a:pt x="162" y="26"/>
                  </a:lnTo>
                  <a:lnTo>
                    <a:pt x="152" y="25"/>
                  </a:lnTo>
                  <a:lnTo>
                    <a:pt x="142" y="25"/>
                  </a:lnTo>
                  <a:lnTo>
                    <a:pt x="133" y="25"/>
                  </a:lnTo>
                  <a:lnTo>
                    <a:pt x="123" y="26"/>
                  </a:lnTo>
                  <a:lnTo>
                    <a:pt x="113" y="27"/>
                  </a:lnTo>
                  <a:lnTo>
                    <a:pt x="103" y="29"/>
                  </a:lnTo>
                  <a:lnTo>
                    <a:pt x="94" y="33"/>
                  </a:lnTo>
                  <a:lnTo>
                    <a:pt x="83" y="36"/>
                  </a:lnTo>
                  <a:lnTo>
                    <a:pt x="73" y="39"/>
                  </a:lnTo>
                  <a:lnTo>
                    <a:pt x="62" y="45"/>
                  </a:lnTo>
                  <a:lnTo>
                    <a:pt x="52" y="50"/>
                  </a:lnTo>
                  <a:lnTo>
                    <a:pt x="41" y="28"/>
                  </a:lnTo>
                  <a:lnTo>
                    <a:pt x="53" y="22"/>
                  </a:lnTo>
                  <a:lnTo>
                    <a:pt x="64" y="16"/>
                  </a:lnTo>
                  <a:lnTo>
                    <a:pt x="75" y="12"/>
                  </a:lnTo>
                  <a:lnTo>
                    <a:pt x="87" y="9"/>
                  </a:lnTo>
                  <a:lnTo>
                    <a:pt x="99" y="6"/>
                  </a:lnTo>
                  <a:lnTo>
                    <a:pt x="110" y="3"/>
                  </a:lnTo>
                  <a:lnTo>
                    <a:pt x="121" y="1"/>
                  </a:lnTo>
                  <a:lnTo>
                    <a:pt x="133" y="1"/>
                  </a:lnTo>
                  <a:lnTo>
                    <a:pt x="143" y="0"/>
                  </a:lnTo>
                  <a:lnTo>
                    <a:pt x="154" y="1"/>
                  </a:lnTo>
                  <a:lnTo>
                    <a:pt x="165" y="2"/>
                  </a:lnTo>
                  <a:lnTo>
                    <a:pt x="176" y="3"/>
                  </a:lnTo>
                  <a:lnTo>
                    <a:pt x="185" y="6"/>
                  </a:lnTo>
                  <a:lnTo>
                    <a:pt x="196" y="9"/>
                  </a:lnTo>
                  <a:lnTo>
                    <a:pt x="206" y="12"/>
                  </a:lnTo>
                  <a:lnTo>
                    <a:pt x="217" y="16"/>
                  </a:lnTo>
                  <a:lnTo>
                    <a:pt x="207" y="39"/>
                  </a:lnTo>
                  <a:close/>
                  <a:moveTo>
                    <a:pt x="52" y="50"/>
                  </a:moveTo>
                  <a:lnTo>
                    <a:pt x="44" y="54"/>
                  </a:lnTo>
                  <a:lnTo>
                    <a:pt x="35" y="59"/>
                  </a:lnTo>
                  <a:lnTo>
                    <a:pt x="27" y="64"/>
                  </a:lnTo>
                  <a:lnTo>
                    <a:pt x="19" y="70"/>
                  </a:lnTo>
                  <a:lnTo>
                    <a:pt x="5" y="50"/>
                  </a:lnTo>
                  <a:lnTo>
                    <a:pt x="14" y="43"/>
                  </a:lnTo>
                  <a:lnTo>
                    <a:pt x="22" y="38"/>
                  </a:lnTo>
                  <a:lnTo>
                    <a:pt x="32" y="33"/>
                  </a:lnTo>
                  <a:lnTo>
                    <a:pt x="41" y="28"/>
                  </a:lnTo>
                  <a:lnTo>
                    <a:pt x="52" y="50"/>
                  </a:lnTo>
                  <a:close/>
                  <a:moveTo>
                    <a:pt x="2" y="68"/>
                  </a:moveTo>
                  <a:lnTo>
                    <a:pt x="1" y="64"/>
                  </a:lnTo>
                  <a:lnTo>
                    <a:pt x="0" y="59"/>
                  </a:lnTo>
                  <a:lnTo>
                    <a:pt x="2" y="54"/>
                  </a:lnTo>
                  <a:lnTo>
                    <a:pt x="5" y="50"/>
                  </a:lnTo>
                  <a:lnTo>
                    <a:pt x="12" y="60"/>
                  </a:lnTo>
                  <a:lnTo>
                    <a:pt x="2" y="68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3" y="68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2" y="61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9" y="62"/>
                  </a:lnTo>
                  <a:lnTo>
                    <a:pt x="35" y="70"/>
                  </a:lnTo>
                  <a:lnTo>
                    <a:pt x="42" y="79"/>
                  </a:lnTo>
                  <a:lnTo>
                    <a:pt x="48" y="88"/>
                  </a:lnTo>
                  <a:lnTo>
                    <a:pt x="29" y="102"/>
                  </a:lnTo>
                  <a:lnTo>
                    <a:pt x="22" y="93"/>
                  </a:lnTo>
                  <a:lnTo>
                    <a:pt x="16" y="84"/>
                  </a:lnTo>
                  <a:lnTo>
                    <a:pt x="9" y="76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48" y="88"/>
                  </a:moveTo>
                  <a:lnTo>
                    <a:pt x="55" y="95"/>
                  </a:lnTo>
                  <a:lnTo>
                    <a:pt x="60" y="104"/>
                  </a:lnTo>
                  <a:lnTo>
                    <a:pt x="67" y="113"/>
                  </a:lnTo>
                  <a:lnTo>
                    <a:pt x="74" y="122"/>
                  </a:lnTo>
                  <a:lnTo>
                    <a:pt x="54" y="136"/>
                  </a:lnTo>
                  <a:lnTo>
                    <a:pt x="48" y="129"/>
                  </a:lnTo>
                  <a:lnTo>
                    <a:pt x="43" y="120"/>
                  </a:lnTo>
                  <a:lnTo>
                    <a:pt x="35" y="111"/>
                  </a:lnTo>
                  <a:lnTo>
                    <a:pt x="29" y="102"/>
                  </a:lnTo>
                  <a:lnTo>
                    <a:pt x="48" y="88"/>
                  </a:lnTo>
                  <a:close/>
                  <a:moveTo>
                    <a:pt x="74" y="122"/>
                  </a:moveTo>
                  <a:lnTo>
                    <a:pt x="89" y="145"/>
                  </a:lnTo>
                  <a:lnTo>
                    <a:pt x="104" y="168"/>
                  </a:lnTo>
                  <a:lnTo>
                    <a:pt x="120" y="190"/>
                  </a:lnTo>
                  <a:lnTo>
                    <a:pt x="133" y="213"/>
                  </a:lnTo>
                  <a:lnTo>
                    <a:pt x="147" y="236"/>
                  </a:lnTo>
                  <a:lnTo>
                    <a:pt x="158" y="259"/>
                  </a:lnTo>
                  <a:lnTo>
                    <a:pt x="170" y="282"/>
                  </a:lnTo>
                  <a:lnTo>
                    <a:pt x="182" y="305"/>
                  </a:lnTo>
                  <a:lnTo>
                    <a:pt x="161" y="316"/>
                  </a:lnTo>
                  <a:lnTo>
                    <a:pt x="149" y="293"/>
                  </a:lnTo>
                  <a:lnTo>
                    <a:pt x="138" y="270"/>
                  </a:lnTo>
                  <a:lnTo>
                    <a:pt x="125" y="249"/>
                  </a:lnTo>
                  <a:lnTo>
                    <a:pt x="112" y="226"/>
                  </a:lnTo>
                  <a:lnTo>
                    <a:pt x="99" y="203"/>
                  </a:lnTo>
                  <a:lnTo>
                    <a:pt x="84" y="181"/>
                  </a:lnTo>
                  <a:lnTo>
                    <a:pt x="70" y="159"/>
                  </a:lnTo>
                  <a:lnTo>
                    <a:pt x="54" y="136"/>
                  </a:lnTo>
                  <a:lnTo>
                    <a:pt x="74" y="122"/>
                  </a:lnTo>
                  <a:close/>
                  <a:moveTo>
                    <a:pt x="182" y="305"/>
                  </a:moveTo>
                  <a:lnTo>
                    <a:pt x="197" y="338"/>
                  </a:lnTo>
                  <a:lnTo>
                    <a:pt x="210" y="371"/>
                  </a:lnTo>
                  <a:lnTo>
                    <a:pt x="223" y="402"/>
                  </a:lnTo>
                  <a:lnTo>
                    <a:pt x="233" y="434"/>
                  </a:lnTo>
                  <a:lnTo>
                    <a:pt x="210" y="442"/>
                  </a:lnTo>
                  <a:lnTo>
                    <a:pt x="199" y="410"/>
                  </a:lnTo>
                  <a:lnTo>
                    <a:pt x="188" y="378"/>
                  </a:lnTo>
                  <a:lnTo>
                    <a:pt x="175" y="347"/>
                  </a:lnTo>
                  <a:lnTo>
                    <a:pt x="161" y="316"/>
                  </a:lnTo>
                  <a:lnTo>
                    <a:pt x="182" y="305"/>
                  </a:lnTo>
                  <a:close/>
                  <a:moveTo>
                    <a:pt x="233" y="434"/>
                  </a:moveTo>
                  <a:lnTo>
                    <a:pt x="243" y="467"/>
                  </a:lnTo>
                  <a:lnTo>
                    <a:pt x="250" y="498"/>
                  </a:lnTo>
                  <a:lnTo>
                    <a:pt x="257" y="531"/>
                  </a:lnTo>
                  <a:lnTo>
                    <a:pt x="262" y="563"/>
                  </a:lnTo>
                  <a:lnTo>
                    <a:pt x="237" y="565"/>
                  </a:lnTo>
                  <a:lnTo>
                    <a:pt x="233" y="535"/>
                  </a:lnTo>
                  <a:lnTo>
                    <a:pt x="226" y="504"/>
                  </a:lnTo>
                  <a:lnTo>
                    <a:pt x="219" y="473"/>
                  </a:lnTo>
                  <a:lnTo>
                    <a:pt x="210" y="442"/>
                  </a:lnTo>
                  <a:lnTo>
                    <a:pt x="233" y="434"/>
                  </a:lnTo>
                  <a:close/>
                  <a:moveTo>
                    <a:pt x="239" y="570"/>
                  </a:moveTo>
                  <a:lnTo>
                    <a:pt x="238" y="568"/>
                  </a:lnTo>
                  <a:lnTo>
                    <a:pt x="237" y="565"/>
                  </a:lnTo>
                  <a:lnTo>
                    <a:pt x="249" y="564"/>
                  </a:lnTo>
                  <a:lnTo>
                    <a:pt x="239" y="570"/>
                  </a:lnTo>
                  <a:close/>
                  <a:moveTo>
                    <a:pt x="260" y="558"/>
                  </a:moveTo>
                  <a:lnTo>
                    <a:pt x="271" y="574"/>
                  </a:lnTo>
                  <a:lnTo>
                    <a:pt x="283" y="590"/>
                  </a:lnTo>
                  <a:lnTo>
                    <a:pt x="295" y="604"/>
                  </a:lnTo>
                  <a:lnTo>
                    <a:pt x="309" y="617"/>
                  </a:lnTo>
                  <a:lnTo>
                    <a:pt x="323" y="629"/>
                  </a:lnTo>
                  <a:lnTo>
                    <a:pt x="338" y="639"/>
                  </a:lnTo>
                  <a:lnTo>
                    <a:pt x="354" y="648"/>
                  </a:lnTo>
                  <a:lnTo>
                    <a:pt x="371" y="656"/>
                  </a:lnTo>
                  <a:lnTo>
                    <a:pt x="361" y="678"/>
                  </a:lnTo>
                  <a:lnTo>
                    <a:pt x="343" y="670"/>
                  </a:lnTo>
                  <a:lnTo>
                    <a:pt x="325" y="660"/>
                  </a:lnTo>
                  <a:lnTo>
                    <a:pt x="309" y="648"/>
                  </a:lnTo>
                  <a:lnTo>
                    <a:pt x="292" y="635"/>
                  </a:lnTo>
                  <a:lnTo>
                    <a:pt x="278" y="621"/>
                  </a:lnTo>
                  <a:lnTo>
                    <a:pt x="264" y="606"/>
                  </a:lnTo>
                  <a:lnTo>
                    <a:pt x="251" y="589"/>
                  </a:lnTo>
                  <a:lnTo>
                    <a:pt x="239" y="570"/>
                  </a:lnTo>
                  <a:lnTo>
                    <a:pt x="260" y="558"/>
                  </a:lnTo>
                  <a:close/>
                  <a:moveTo>
                    <a:pt x="371" y="656"/>
                  </a:moveTo>
                  <a:lnTo>
                    <a:pt x="390" y="662"/>
                  </a:lnTo>
                  <a:lnTo>
                    <a:pt x="409" y="668"/>
                  </a:lnTo>
                  <a:lnTo>
                    <a:pt x="428" y="672"/>
                  </a:lnTo>
                  <a:lnTo>
                    <a:pt x="450" y="674"/>
                  </a:lnTo>
                  <a:lnTo>
                    <a:pt x="472" y="676"/>
                  </a:lnTo>
                  <a:lnTo>
                    <a:pt x="494" y="676"/>
                  </a:lnTo>
                  <a:lnTo>
                    <a:pt x="518" y="675"/>
                  </a:lnTo>
                  <a:lnTo>
                    <a:pt x="544" y="673"/>
                  </a:lnTo>
                  <a:lnTo>
                    <a:pt x="546" y="697"/>
                  </a:lnTo>
                  <a:lnTo>
                    <a:pt x="519" y="700"/>
                  </a:lnTo>
                  <a:lnTo>
                    <a:pt x="494" y="701"/>
                  </a:lnTo>
                  <a:lnTo>
                    <a:pt x="470" y="700"/>
                  </a:lnTo>
                  <a:lnTo>
                    <a:pt x="446" y="699"/>
                  </a:lnTo>
                  <a:lnTo>
                    <a:pt x="423" y="696"/>
                  </a:lnTo>
                  <a:lnTo>
                    <a:pt x="403" y="691"/>
                  </a:lnTo>
                  <a:lnTo>
                    <a:pt x="381" y="686"/>
                  </a:lnTo>
                  <a:lnTo>
                    <a:pt x="361" y="678"/>
                  </a:lnTo>
                  <a:lnTo>
                    <a:pt x="371" y="656"/>
                  </a:lnTo>
                  <a:close/>
                  <a:moveTo>
                    <a:pt x="557" y="684"/>
                  </a:moveTo>
                  <a:lnTo>
                    <a:pt x="556" y="688"/>
                  </a:lnTo>
                  <a:lnTo>
                    <a:pt x="554" y="693"/>
                  </a:lnTo>
                  <a:lnTo>
                    <a:pt x="551" y="696"/>
                  </a:lnTo>
                  <a:lnTo>
                    <a:pt x="546" y="697"/>
                  </a:lnTo>
                  <a:lnTo>
                    <a:pt x="545" y="685"/>
                  </a:lnTo>
                  <a:lnTo>
                    <a:pt x="557" y="68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1" name="Freeform 738"/>
            <p:cNvSpPr>
              <a:spLocks/>
            </p:cNvSpPr>
            <p:nvPr/>
          </p:nvSpPr>
          <p:spPr bwMode="auto">
            <a:xfrm>
              <a:off x="3092" y="1713"/>
              <a:ext cx="101" cy="127"/>
            </a:xfrm>
            <a:custGeom>
              <a:avLst/>
              <a:gdLst>
                <a:gd name="T0" fmla="*/ 19 w 473"/>
                <a:gd name="T1" fmla="*/ 24 h 634"/>
                <a:gd name="T2" fmla="*/ 18 w 473"/>
                <a:gd name="T3" fmla="*/ 21 h 634"/>
                <a:gd name="T4" fmla="*/ 17 w 473"/>
                <a:gd name="T5" fmla="*/ 17 h 634"/>
                <a:gd name="T6" fmla="*/ 16 w 473"/>
                <a:gd name="T7" fmla="*/ 15 h 634"/>
                <a:gd name="T8" fmla="*/ 15 w 473"/>
                <a:gd name="T9" fmla="*/ 12 h 634"/>
                <a:gd name="T10" fmla="*/ 14 w 473"/>
                <a:gd name="T11" fmla="*/ 10 h 634"/>
                <a:gd name="T12" fmla="*/ 13 w 473"/>
                <a:gd name="T13" fmla="*/ 7 h 634"/>
                <a:gd name="T14" fmla="*/ 12 w 473"/>
                <a:gd name="T15" fmla="*/ 5 h 634"/>
                <a:gd name="T16" fmla="*/ 10 w 473"/>
                <a:gd name="T17" fmla="*/ 3 h 634"/>
                <a:gd name="T18" fmla="*/ 9 w 473"/>
                <a:gd name="T19" fmla="*/ 2 h 634"/>
                <a:gd name="T20" fmla="*/ 8 w 473"/>
                <a:gd name="T21" fmla="*/ 1 h 634"/>
                <a:gd name="T22" fmla="*/ 7 w 473"/>
                <a:gd name="T23" fmla="*/ 1 h 634"/>
                <a:gd name="T24" fmla="*/ 6 w 473"/>
                <a:gd name="T25" fmla="*/ 0 h 634"/>
                <a:gd name="T26" fmla="*/ 6 w 473"/>
                <a:gd name="T27" fmla="*/ 0 h 634"/>
                <a:gd name="T28" fmla="*/ 5 w 473"/>
                <a:gd name="T29" fmla="*/ 0 h 634"/>
                <a:gd name="T30" fmla="*/ 4 w 473"/>
                <a:gd name="T31" fmla="*/ 0 h 634"/>
                <a:gd name="T32" fmla="*/ 3 w 473"/>
                <a:gd name="T33" fmla="*/ 0 h 634"/>
                <a:gd name="T34" fmla="*/ 2 w 473"/>
                <a:gd name="T35" fmla="*/ 1 h 634"/>
                <a:gd name="T36" fmla="*/ 1 w 473"/>
                <a:gd name="T37" fmla="*/ 1 h 634"/>
                <a:gd name="T38" fmla="*/ 1 w 473"/>
                <a:gd name="T39" fmla="*/ 3 h 634"/>
                <a:gd name="T40" fmla="*/ 2 w 473"/>
                <a:gd name="T41" fmla="*/ 5 h 634"/>
                <a:gd name="T42" fmla="*/ 4 w 473"/>
                <a:gd name="T43" fmla="*/ 8 h 634"/>
                <a:gd name="T44" fmla="*/ 5 w 473"/>
                <a:gd name="T45" fmla="*/ 10 h 634"/>
                <a:gd name="T46" fmla="*/ 6 w 473"/>
                <a:gd name="T47" fmla="*/ 12 h 634"/>
                <a:gd name="T48" fmla="*/ 7 w 473"/>
                <a:gd name="T49" fmla="*/ 15 h 634"/>
                <a:gd name="T50" fmla="*/ 8 w 473"/>
                <a:gd name="T51" fmla="*/ 17 h 634"/>
                <a:gd name="T52" fmla="*/ 8 w 473"/>
                <a:gd name="T53" fmla="*/ 20 h 634"/>
                <a:gd name="T54" fmla="*/ 9 w 473"/>
                <a:gd name="T55" fmla="*/ 21 h 634"/>
                <a:gd name="T56" fmla="*/ 10 w 473"/>
                <a:gd name="T57" fmla="*/ 23 h 634"/>
                <a:gd name="T58" fmla="*/ 11 w 473"/>
                <a:gd name="T59" fmla="*/ 24 h 634"/>
                <a:gd name="T60" fmla="*/ 12 w 473"/>
                <a:gd name="T61" fmla="*/ 24 h 634"/>
                <a:gd name="T62" fmla="*/ 13 w 473"/>
                <a:gd name="T63" fmla="*/ 25 h 634"/>
                <a:gd name="T64" fmla="*/ 15 w 473"/>
                <a:gd name="T65" fmla="*/ 25 h 634"/>
                <a:gd name="T66" fmla="*/ 16 w 473"/>
                <a:gd name="T67" fmla="*/ 25 h 634"/>
                <a:gd name="T68" fmla="*/ 18 w 473"/>
                <a:gd name="T69" fmla="*/ 25 h 6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73"/>
                <a:gd name="T106" fmla="*/ 0 h 634"/>
                <a:gd name="T107" fmla="*/ 473 w 473"/>
                <a:gd name="T108" fmla="*/ 634 h 6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73" h="634">
                  <a:moveTo>
                    <a:pt x="473" y="630"/>
                  </a:moveTo>
                  <a:lnTo>
                    <a:pt x="470" y="605"/>
                  </a:lnTo>
                  <a:lnTo>
                    <a:pt x="463" y="566"/>
                  </a:lnTo>
                  <a:lnTo>
                    <a:pt x="452" y="518"/>
                  </a:lnTo>
                  <a:lnTo>
                    <a:pt x="437" y="462"/>
                  </a:lnTo>
                  <a:lnTo>
                    <a:pt x="429" y="432"/>
                  </a:lnTo>
                  <a:lnTo>
                    <a:pt x="420" y="402"/>
                  </a:lnTo>
                  <a:lnTo>
                    <a:pt x="409" y="369"/>
                  </a:lnTo>
                  <a:lnTo>
                    <a:pt x="397" y="337"/>
                  </a:lnTo>
                  <a:lnTo>
                    <a:pt x="385" y="304"/>
                  </a:lnTo>
                  <a:lnTo>
                    <a:pt x="371" y="272"/>
                  </a:lnTo>
                  <a:lnTo>
                    <a:pt x="357" y="240"/>
                  </a:lnTo>
                  <a:lnTo>
                    <a:pt x="342" y="208"/>
                  </a:lnTo>
                  <a:lnTo>
                    <a:pt x="326" y="179"/>
                  </a:lnTo>
                  <a:lnTo>
                    <a:pt x="310" y="151"/>
                  </a:lnTo>
                  <a:lnTo>
                    <a:pt x="293" y="124"/>
                  </a:lnTo>
                  <a:lnTo>
                    <a:pt x="274" y="100"/>
                  </a:lnTo>
                  <a:lnTo>
                    <a:pt x="256" y="78"/>
                  </a:lnTo>
                  <a:lnTo>
                    <a:pt x="235" y="57"/>
                  </a:lnTo>
                  <a:lnTo>
                    <a:pt x="226" y="48"/>
                  </a:lnTo>
                  <a:lnTo>
                    <a:pt x="216" y="40"/>
                  </a:lnTo>
                  <a:lnTo>
                    <a:pt x="205" y="32"/>
                  </a:lnTo>
                  <a:lnTo>
                    <a:pt x="194" y="25"/>
                  </a:lnTo>
                  <a:lnTo>
                    <a:pt x="183" y="19"/>
                  </a:lnTo>
                  <a:lnTo>
                    <a:pt x="173" y="14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3"/>
                  </a:lnTo>
                  <a:lnTo>
                    <a:pt x="126" y="1"/>
                  </a:lnTo>
                  <a:lnTo>
                    <a:pt x="114" y="0"/>
                  </a:lnTo>
                  <a:lnTo>
                    <a:pt x="102" y="1"/>
                  </a:lnTo>
                  <a:lnTo>
                    <a:pt x="91" y="2"/>
                  </a:lnTo>
                  <a:lnTo>
                    <a:pt x="78" y="4"/>
                  </a:lnTo>
                  <a:lnTo>
                    <a:pt x="66" y="7"/>
                  </a:lnTo>
                  <a:lnTo>
                    <a:pt x="53" y="13"/>
                  </a:lnTo>
                  <a:lnTo>
                    <a:pt x="40" y="18"/>
                  </a:lnTo>
                  <a:lnTo>
                    <a:pt x="27" y="26"/>
                  </a:lnTo>
                  <a:lnTo>
                    <a:pt x="13" y="34"/>
                  </a:lnTo>
                  <a:lnTo>
                    <a:pt x="0" y="43"/>
                  </a:lnTo>
                  <a:lnTo>
                    <a:pt x="21" y="72"/>
                  </a:lnTo>
                  <a:lnTo>
                    <a:pt x="42" y="101"/>
                  </a:lnTo>
                  <a:lnTo>
                    <a:pt x="61" y="132"/>
                  </a:lnTo>
                  <a:lnTo>
                    <a:pt x="80" y="161"/>
                  </a:lnTo>
                  <a:lnTo>
                    <a:pt x="97" y="190"/>
                  </a:lnTo>
                  <a:lnTo>
                    <a:pt x="113" y="220"/>
                  </a:lnTo>
                  <a:lnTo>
                    <a:pt x="128" y="249"/>
                  </a:lnTo>
                  <a:lnTo>
                    <a:pt x="142" y="279"/>
                  </a:lnTo>
                  <a:lnTo>
                    <a:pt x="156" y="309"/>
                  </a:lnTo>
                  <a:lnTo>
                    <a:pt x="168" y="339"/>
                  </a:lnTo>
                  <a:lnTo>
                    <a:pt x="179" y="369"/>
                  </a:lnTo>
                  <a:lnTo>
                    <a:pt x="189" y="399"/>
                  </a:lnTo>
                  <a:lnTo>
                    <a:pt x="196" y="429"/>
                  </a:lnTo>
                  <a:lnTo>
                    <a:pt x="204" y="459"/>
                  </a:lnTo>
                  <a:lnTo>
                    <a:pt x="209" y="488"/>
                  </a:lnTo>
                  <a:lnTo>
                    <a:pt x="214" y="517"/>
                  </a:lnTo>
                  <a:lnTo>
                    <a:pt x="224" y="533"/>
                  </a:lnTo>
                  <a:lnTo>
                    <a:pt x="235" y="548"/>
                  </a:lnTo>
                  <a:lnTo>
                    <a:pt x="246" y="562"/>
                  </a:lnTo>
                  <a:lnTo>
                    <a:pt x="259" y="575"/>
                  </a:lnTo>
                  <a:lnTo>
                    <a:pt x="272" y="587"/>
                  </a:lnTo>
                  <a:lnTo>
                    <a:pt x="286" y="597"/>
                  </a:lnTo>
                  <a:lnTo>
                    <a:pt x="301" y="606"/>
                  </a:lnTo>
                  <a:lnTo>
                    <a:pt x="317" y="613"/>
                  </a:lnTo>
                  <a:lnTo>
                    <a:pt x="334" y="620"/>
                  </a:lnTo>
                  <a:lnTo>
                    <a:pt x="351" y="625"/>
                  </a:lnTo>
                  <a:lnTo>
                    <a:pt x="369" y="629"/>
                  </a:lnTo>
                  <a:lnTo>
                    <a:pt x="389" y="632"/>
                  </a:lnTo>
                  <a:lnTo>
                    <a:pt x="408" y="634"/>
                  </a:lnTo>
                  <a:lnTo>
                    <a:pt x="429" y="634"/>
                  </a:lnTo>
                  <a:lnTo>
                    <a:pt x="450" y="633"/>
                  </a:lnTo>
                  <a:lnTo>
                    <a:pt x="473" y="6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2" name="Freeform 739"/>
            <p:cNvSpPr>
              <a:spLocks noEditPoints="1"/>
            </p:cNvSpPr>
            <p:nvPr/>
          </p:nvSpPr>
          <p:spPr bwMode="auto">
            <a:xfrm>
              <a:off x="3092" y="1706"/>
              <a:ext cx="101" cy="134"/>
            </a:xfrm>
            <a:custGeom>
              <a:avLst/>
              <a:gdLst>
                <a:gd name="T0" fmla="*/ 19 w 497"/>
                <a:gd name="T1" fmla="*/ 26 h 658"/>
                <a:gd name="T2" fmla="*/ 20 w 497"/>
                <a:gd name="T3" fmla="*/ 25 h 658"/>
                <a:gd name="T4" fmla="*/ 19 w 497"/>
                <a:gd name="T5" fmla="*/ 24 h 658"/>
                <a:gd name="T6" fmla="*/ 19 w 497"/>
                <a:gd name="T7" fmla="*/ 24 h 658"/>
                <a:gd name="T8" fmla="*/ 18 w 497"/>
                <a:gd name="T9" fmla="*/ 21 h 658"/>
                <a:gd name="T10" fmla="*/ 15 w 497"/>
                <a:gd name="T11" fmla="*/ 13 h 658"/>
                <a:gd name="T12" fmla="*/ 15 w 497"/>
                <a:gd name="T13" fmla="*/ 9 h 658"/>
                <a:gd name="T14" fmla="*/ 17 w 497"/>
                <a:gd name="T15" fmla="*/ 14 h 658"/>
                <a:gd name="T16" fmla="*/ 19 w 497"/>
                <a:gd name="T17" fmla="*/ 23 h 658"/>
                <a:gd name="T18" fmla="*/ 12 w 497"/>
                <a:gd name="T19" fmla="*/ 6 h 658"/>
                <a:gd name="T20" fmla="*/ 14 w 497"/>
                <a:gd name="T21" fmla="*/ 8 h 658"/>
                <a:gd name="T22" fmla="*/ 10 w 497"/>
                <a:gd name="T23" fmla="*/ 4 h 658"/>
                <a:gd name="T24" fmla="*/ 8 w 497"/>
                <a:gd name="T25" fmla="*/ 2 h 658"/>
                <a:gd name="T26" fmla="*/ 9 w 497"/>
                <a:gd name="T27" fmla="*/ 2 h 658"/>
                <a:gd name="T28" fmla="*/ 12 w 497"/>
                <a:gd name="T29" fmla="*/ 4 h 658"/>
                <a:gd name="T30" fmla="*/ 5 w 497"/>
                <a:gd name="T31" fmla="*/ 1 h 658"/>
                <a:gd name="T32" fmla="*/ 2 w 497"/>
                <a:gd name="T33" fmla="*/ 2 h 658"/>
                <a:gd name="T34" fmla="*/ 5 w 497"/>
                <a:gd name="T35" fmla="*/ 0 h 658"/>
                <a:gd name="T36" fmla="*/ 7 w 497"/>
                <a:gd name="T37" fmla="*/ 1 h 658"/>
                <a:gd name="T38" fmla="*/ 1 w 497"/>
                <a:gd name="T39" fmla="*/ 3 h 658"/>
                <a:gd name="T40" fmla="*/ 2 w 497"/>
                <a:gd name="T41" fmla="*/ 1 h 658"/>
                <a:gd name="T42" fmla="*/ 0 w 497"/>
                <a:gd name="T43" fmla="*/ 2 h 658"/>
                <a:gd name="T44" fmla="*/ 1 w 497"/>
                <a:gd name="T45" fmla="*/ 2 h 658"/>
                <a:gd name="T46" fmla="*/ 1 w 497"/>
                <a:gd name="T47" fmla="*/ 2 h 658"/>
                <a:gd name="T48" fmla="*/ 1 w 497"/>
                <a:gd name="T49" fmla="*/ 2 h 658"/>
                <a:gd name="T50" fmla="*/ 2 w 497"/>
                <a:gd name="T51" fmla="*/ 3 h 658"/>
                <a:gd name="T52" fmla="*/ 2 w 497"/>
                <a:gd name="T53" fmla="*/ 3 h 658"/>
                <a:gd name="T54" fmla="*/ 2 w 497"/>
                <a:gd name="T55" fmla="*/ 5 h 658"/>
                <a:gd name="T56" fmla="*/ 2 w 497"/>
                <a:gd name="T57" fmla="*/ 3 h 658"/>
                <a:gd name="T58" fmla="*/ 5 w 497"/>
                <a:gd name="T59" fmla="*/ 8 h 658"/>
                <a:gd name="T60" fmla="*/ 6 w 497"/>
                <a:gd name="T61" fmla="*/ 12 h 658"/>
                <a:gd name="T62" fmla="*/ 4 w 497"/>
                <a:gd name="T63" fmla="*/ 8 h 658"/>
                <a:gd name="T64" fmla="*/ 7 w 497"/>
                <a:gd name="T65" fmla="*/ 11 h 658"/>
                <a:gd name="T66" fmla="*/ 7 w 497"/>
                <a:gd name="T67" fmla="*/ 11 h 658"/>
                <a:gd name="T68" fmla="*/ 6 w 497"/>
                <a:gd name="T69" fmla="*/ 13 h 658"/>
                <a:gd name="T70" fmla="*/ 7 w 497"/>
                <a:gd name="T71" fmla="*/ 11 h 658"/>
                <a:gd name="T72" fmla="*/ 8 w 497"/>
                <a:gd name="T73" fmla="*/ 14 h 658"/>
                <a:gd name="T74" fmla="*/ 6 w 497"/>
                <a:gd name="T75" fmla="*/ 13 h 658"/>
                <a:gd name="T76" fmla="*/ 9 w 497"/>
                <a:gd name="T77" fmla="*/ 17 h 658"/>
                <a:gd name="T78" fmla="*/ 9 w 497"/>
                <a:gd name="T79" fmla="*/ 21 h 658"/>
                <a:gd name="T80" fmla="*/ 8 w 497"/>
                <a:gd name="T81" fmla="*/ 18 h 658"/>
                <a:gd name="T82" fmla="*/ 8 w 497"/>
                <a:gd name="T83" fmla="*/ 14 h 658"/>
                <a:gd name="T84" fmla="*/ 9 w 497"/>
                <a:gd name="T85" fmla="*/ 22 h 658"/>
                <a:gd name="T86" fmla="*/ 11 w 497"/>
                <a:gd name="T87" fmla="*/ 23 h 658"/>
                <a:gd name="T88" fmla="*/ 13 w 497"/>
                <a:gd name="T89" fmla="*/ 26 h 658"/>
                <a:gd name="T90" fmla="*/ 10 w 497"/>
                <a:gd name="T91" fmla="*/ 23 h 658"/>
                <a:gd name="T92" fmla="*/ 13 w 497"/>
                <a:gd name="T93" fmla="*/ 25 h 658"/>
                <a:gd name="T94" fmla="*/ 17 w 497"/>
                <a:gd name="T95" fmla="*/ 25 h 658"/>
                <a:gd name="T96" fmla="*/ 18 w 497"/>
                <a:gd name="T97" fmla="*/ 26 h 658"/>
                <a:gd name="T98" fmla="*/ 14 w 497"/>
                <a:gd name="T99" fmla="*/ 26 h 658"/>
                <a:gd name="T100" fmla="*/ 20 w 497"/>
                <a:gd name="T101" fmla="*/ 26 h 658"/>
                <a:gd name="T102" fmla="*/ 20 w 497"/>
                <a:gd name="T103" fmla="*/ 26 h 6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97"/>
                <a:gd name="T157" fmla="*/ 0 h 658"/>
                <a:gd name="T158" fmla="*/ 497 w 497"/>
                <a:gd name="T159" fmla="*/ 658 h 65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97" h="658">
                  <a:moveTo>
                    <a:pt x="473" y="642"/>
                  </a:moveTo>
                  <a:lnTo>
                    <a:pt x="473" y="642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73" y="642"/>
                  </a:moveTo>
                  <a:lnTo>
                    <a:pt x="472" y="631"/>
                  </a:lnTo>
                  <a:lnTo>
                    <a:pt x="469" y="613"/>
                  </a:lnTo>
                  <a:lnTo>
                    <a:pt x="494" y="610"/>
                  </a:lnTo>
                  <a:lnTo>
                    <a:pt x="496" y="626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69" y="613"/>
                  </a:moveTo>
                  <a:lnTo>
                    <a:pt x="468" y="603"/>
                  </a:lnTo>
                  <a:lnTo>
                    <a:pt x="465" y="592"/>
                  </a:lnTo>
                  <a:lnTo>
                    <a:pt x="463" y="580"/>
                  </a:lnTo>
                  <a:lnTo>
                    <a:pt x="460" y="569"/>
                  </a:lnTo>
                  <a:lnTo>
                    <a:pt x="485" y="564"/>
                  </a:lnTo>
                  <a:lnTo>
                    <a:pt x="487" y="578"/>
                  </a:lnTo>
                  <a:lnTo>
                    <a:pt x="489" y="590"/>
                  </a:lnTo>
                  <a:lnTo>
                    <a:pt x="491" y="600"/>
                  </a:lnTo>
                  <a:lnTo>
                    <a:pt x="494" y="610"/>
                  </a:lnTo>
                  <a:lnTo>
                    <a:pt x="469" y="613"/>
                  </a:lnTo>
                  <a:close/>
                  <a:moveTo>
                    <a:pt x="460" y="569"/>
                  </a:moveTo>
                  <a:lnTo>
                    <a:pt x="452" y="533"/>
                  </a:lnTo>
                  <a:lnTo>
                    <a:pt x="443" y="495"/>
                  </a:lnTo>
                  <a:lnTo>
                    <a:pt x="431" y="453"/>
                  </a:lnTo>
                  <a:lnTo>
                    <a:pt x="417" y="409"/>
                  </a:lnTo>
                  <a:lnTo>
                    <a:pt x="402" y="363"/>
                  </a:lnTo>
                  <a:lnTo>
                    <a:pt x="384" y="317"/>
                  </a:lnTo>
                  <a:lnTo>
                    <a:pt x="375" y="294"/>
                  </a:lnTo>
                  <a:lnTo>
                    <a:pt x="365" y="271"/>
                  </a:lnTo>
                  <a:lnTo>
                    <a:pt x="354" y="248"/>
                  </a:lnTo>
                  <a:lnTo>
                    <a:pt x="343" y="226"/>
                  </a:lnTo>
                  <a:lnTo>
                    <a:pt x="365" y="215"/>
                  </a:lnTo>
                  <a:lnTo>
                    <a:pt x="376" y="237"/>
                  </a:lnTo>
                  <a:lnTo>
                    <a:pt x="387" y="261"/>
                  </a:lnTo>
                  <a:lnTo>
                    <a:pt x="396" y="284"/>
                  </a:lnTo>
                  <a:lnTo>
                    <a:pt x="406" y="308"/>
                  </a:lnTo>
                  <a:lnTo>
                    <a:pt x="424" y="355"/>
                  </a:lnTo>
                  <a:lnTo>
                    <a:pt x="441" y="402"/>
                  </a:lnTo>
                  <a:lnTo>
                    <a:pt x="455" y="446"/>
                  </a:lnTo>
                  <a:lnTo>
                    <a:pt x="467" y="489"/>
                  </a:lnTo>
                  <a:lnTo>
                    <a:pt x="476" y="528"/>
                  </a:lnTo>
                  <a:lnTo>
                    <a:pt x="485" y="564"/>
                  </a:lnTo>
                  <a:lnTo>
                    <a:pt x="460" y="569"/>
                  </a:lnTo>
                  <a:close/>
                  <a:moveTo>
                    <a:pt x="343" y="226"/>
                  </a:moveTo>
                  <a:lnTo>
                    <a:pt x="328" y="199"/>
                  </a:lnTo>
                  <a:lnTo>
                    <a:pt x="313" y="173"/>
                  </a:lnTo>
                  <a:lnTo>
                    <a:pt x="297" y="148"/>
                  </a:lnTo>
                  <a:lnTo>
                    <a:pt x="281" y="124"/>
                  </a:lnTo>
                  <a:lnTo>
                    <a:pt x="300" y="110"/>
                  </a:lnTo>
                  <a:lnTo>
                    <a:pt x="317" y="134"/>
                  </a:lnTo>
                  <a:lnTo>
                    <a:pt x="334" y="160"/>
                  </a:lnTo>
                  <a:lnTo>
                    <a:pt x="350" y="187"/>
                  </a:lnTo>
                  <a:lnTo>
                    <a:pt x="365" y="215"/>
                  </a:lnTo>
                  <a:lnTo>
                    <a:pt x="343" y="226"/>
                  </a:lnTo>
                  <a:close/>
                  <a:moveTo>
                    <a:pt x="281" y="124"/>
                  </a:moveTo>
                  <a:lnTo>
                    <a:pt x="269" y="109"/>
                  </a:lnTo>
                  <a:lnTo>
                    <a:pt x="256" y="95"/>
                  </a:lnTo>
                  <a:lnTo>
                    <a:pt x="244" y="82"/>
                  </a:lnTo>
                  <a:lnTo>
                    <a:pt x="231" y="70"/>
                  </a:lnTo>
                  <a:lnTo>
                    <a:pt x="217" y="59"/>
                  </a:lnTo>
                  <a:lnTo>
                    <a:pt x="204" y="50"/>
                  </a:lnTo>
                  <a:lnTo>
                    <a:pt x="190" y="42"/>
                  </a:lnTo>
                  <a:lnTo>
                    <a:pt x="176" y="36"/>
                  </a:lnTo>
                  <a:lnTo>
                    <a:pt x="186" y="13"/>
                  </a:lnTo>
                  <a:lnTo>
                    <a:pt x="201" y="19"/>
                  </a:lnTo>
                  <a:lnTo>
                    <a:pt x="216" y="29"/>
                  </a:lnTo>
                  <a:lnTo>
                    <a:pt x="231" y="39"/>
                  </a:lnTo>
                  <a:lnTo>
                    <a:pt x="246" y="51"/>
                  </a:lnTo>
                  <a:lnTo>
                    <a:pt x="260" y="64"/>
                  </a:lnTo>
                  <a:lnTo>
                    <a:pt x="273" y="78"/>
                  </a:lnTo>
                  <a:lnTo>
                    <a:pt x="287" y="94"/>
                  </a:lnTo>
                  <a:lnTo>
                    <a:pt x="300" y="110"/>
                  </a:lnTo>
                  <a:lnTo>
                    <a:pt x="281" y="124"/>
                  </a:lnTo>
                  <a:close/>
                  <a:moveTo>
                    <a:pt x="176" y="36"/>
                  </a:moveTo>
                  <a:lnTo>
                    <a:pt x="162" y="30"/>
                  </a:lnTo>
                  <a:lnTo>
                    <a:pt x="148" y="27"/>
                  </a:lnTo>
                  <a:lnTo>
                    <a:pt x="133" y="25"/>
                  </a:lnTo>
                  <a:lnTo>
                    <a:pt x="118" y="25"/>
                  </a:lnTo>
                  <a:lnTo>
                    <a:pt x="103" y="26"/>
                  </a:lnTo>
                  <a:lnTo>
                    <a:pt x="87" y="30"/>
                  </a:lnTo>
                  <a:lnTo>
                    <a:pt x="71" y="34"/>
                  </a:lnTo>
                  <a:lnTo>
                    <a:pt x="55" y="42"/>
                  </a:lnTo>
                  <a:lnTo>
                    <a:pt x="44" y="20"/>
                  </a:lnTo>
                  <a:lnTo>
                    <a:pt x="63" y="12"/>
                  </a:lnTo>
                  <a:lnTo>
                    <a:pt x="81" y="6"/>
                  </a:lnTo>
                  <a:lnTo>
                    <a:pt x="99" y="2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52" y="2"/>
                  </a:lnTo>
                  <a:lnTo>
                    <a:pt x="168" y="6"/>
                  </a:lnTo>
                  <a:lnTo>
                    <a:pt x="186" y="13"/>
                  </a:lnTo>
                  <a:lnTo>
                    <a:pt x="176" y="36"/>
                  </a:lnTo>
                  <a:close/>
                  <a:moveTo>
                    <a:pt x="55" y="42"/>
                  </a:moveTo>
                  <a:lnTo>
                    <a:pt x="46" y="46"/>
                  </a:lnTo>
                  <a:lnTo>
                    <a:pt x="38" y="52"/>
                  </a:lnTo>
                  <a:lnTo>
                    <a:pt x="29" y="58"/>
                  </a:lnTo>
                  <a:lnTo>
                    <a:pt x="19" y="65"/>
                  </a:lnTo>
                  <a:lnTo>
                    <a:pt x="4" y="45"/>
                  </a:lnTo>
                  <a:lnTo>
                    <a:pt x="14" y="39"/>
                  </a:lnTo>
                  <a:lnTo>
                    <a:pt x="24" y="32"/>
                  </a:lnTo>
                  <a:lnTo>
                    <a:pt x="35" y="26"/>
                  </a:lnTo>
                  <a:lnTo>
                    <a:pt x="44" y="20"/>
                  </a:lnTo>
                  <a:lnTo>
                    <a:pt x="55" y="42"/>
                  </a:lnTo>
                  <a:close/>
                  <a:moveTo>
                    <a:pt x="2" y="63"/>
                  </a:move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4" y="45"/>
                  </a:lnTo>
                  <a:lnTo>
                    <a:pt x="12" y="55"/>
                  </a:lnTo>
                  <a:lnTo>
                    <a:pt x="2" y="63"/>
                  </a:lnTo>
                  <a:close/>
                  <a:moveTo>
                    <a:pt x="22" y="48"/>
                  </a:moveTo>
                  <a:lnTo>
                    <a:pt x="19" y="46"/>
                  </a:lnTo>
                  <a:lnTo>
                    <a:pt x="20" y="46"/>
                  </a:lnTo>
                  <a:lnTo>
                    <a:pt x="3" y="64"/>
                  </a:lnTo>
                  <a:lnTo>
                    <a:pt x="1" y="63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20" y="46"/>
                  </a:moveTo>
                  <a:lnTo>
                    <a:pt x="22" y="47"/>
                  </a:lnTo>
                  <a:lnTo>
                    <a:pt x="22" y="48"/>
                  </a:lnTo>
                  <a:lnTo>
                    <a:pt x="12" y="55"/>
                  </a:lnTo>
                  <a:lnTo>
                    <a:pt x="20" y="46"/>
                  </a:lnTo>
                  <a:close/>
                  <a:moveTo>
                    <a:pt x="22" y="48"/>
                  </a:moveTo>
                  <a:lnTo>
                    <a:pt x="27" y="55"/>
                  </a:lnTo>
                  <a:lnTo>
                    <a:pt x="32" y="63"/>
                  </a:lnTo>
                  <a:lnTo>
                    <a:pt x="39" y="71"/>
                  </a:lnTo>
                  <a:lnTo>
                    <a:pt x="45" y="81"/>
                  </a:lnTo>
                  <a:lnTo>
                    <a:pt x="26" y="95"/>
                  </a:lnTo>
                  <a:lnTo>
                    <a:pt x="16" y="81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45" y="81"/>
                  </a:moveTo>
                  <a:lnTo>
                    <a:pt x="53" y="91"/>
                  </a:lnTo>
                  <a:lnTo>
                    <a:pt x="58" y="99"/>
                  </a:lnTo>
                  <a:lnTo>
                    <a:pt x="64" y="107"/>
                  </a:lnTo>
                  <a:lnTo>
                    <a:pt x="69" y="114"/>
                  </a:lnTo>
                  <a:lnTo>
                    <a:pt x="49" y="127"/>
                  </a:lnTo>
                  <a:lnTo>
                    <a:pt x="42" y="119"/>
                  </a:lnTo>
                  <a:lnTo>
                    <a:pt x="37" y="110"/>
                  </a:lnTo>
                  <a:lnTo>
                    <a:pt x="31" y="102"/>
                  </a:lnTo>
                  <a:lnTo>
                    <a:pt x="26" y="95"/>
                  </a:lnTo>
                  <a:lnTo>
                    <a:pt x="45" y="81"/>
                  </a:lnTo>
                  <a:close/>
                  <a:moveTo>
                    <a:pt x="69" y="114"/>
                  </a:moveTo>
                  <a:lnTo>
                    <a:pt x="83" y="135"/>
                  </a:lnTo>
                  <a:lnTo>
                    <a:pt x="96" y="156"/>
                  </a:lnTo>
                  <a:lnTo>
                    <a:pt x="109" y="178"/>
                  </a:lnTo>
                  <a:lnTo>
                    <a:pt x="122" y="200"/>
                  </a:lnTo>
                  <a:lnTo>
                    <a:pt x="134" y="221"/>
                  </a:lnTo>
                  <a:lnTo>
                    <a:pt x="145" y="243"/>
                  </a:lnTo>
                  <a:lnTo>
                    <a:pt x="155" y="264"/>
                  </a:lnTo>
                  <a:lnTo>
                    <a:pt x="166" y="286"/>
                  </a:lnTo>
                  <a:lnTo>
                    <a:pt x="144" y="296"/>
                  </a:lnTo>
                  <a:lnTo>
                    <a:pt x="134" y="275"/>
                  </a:lnTo>
                  <a:lnTo>
                    <a:pt x="123" y="254"/>
                  </a:lnTo>
                  <a:lnTo>
                    <a:pt x="112" y="233"/>
                  </a:lnTo>
                  <a:lnTo>
                    <a:pt x="100" y="212"/>
                  </a:lnTo>
                  <a:lnTo>
                    <a:pt x="89" y="191"/>
                  </a:lnTo>
                  <a:lnTo>
                    <a:pt x="76" y="169"/>
                  </a:lnTo>
                  <a:lnTo>
                    <a:pt x="63" y="149"/>
                  </a:lnTo>
                  <a:lnTo>
                    <a:pt x="49" y="127"/>
                  </a:lnTo>
                  <a:lnTo>
                    <a:pt x="69" y="114"/>
                  </a:lnTo>
                  <a:close/>
                  <a:moveTo>
                    <a:pt x="166" y="286"/>
                  </a:moveTo>
                  <a:lnTo>
                    <a:pt x="166" y="286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66" y="286"/>
                  </a:moveTo>
                  <a:lnTo>
                    <a:pt x="171" y="295"/>
                  </a:lnTo>
                  <a:lnTo>
                    <a:pt x="174" y="303"/>
                  </a:lnTo>
                  <a:lnTo>
                    <a:pt x="177" y="312"/>
                  </a:lnTo>
                  <a:lnTo>
                    <a:pt x="181" y="321"/>
                  </a:lnTo>
                  <a:lnTo>
                    <a:pt x="159" y="329"/>
                  </a:lnTo>
                  <a:lnTo>
                    <a:pt x="154" y="321"/>
                  </a:lnTo>
                  <a:lnTo>
                    <a:pt x="151" y="313"/>
                  </a:lnTo>
                  <a:lnTo>
                    <a:pt x="148" y="304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81" y="321"/>
                  </a:moveTo>
                  <a:lnTo>
                    <a:pt x="185" y="329"/>
                  </a:lnTo>
                  <a:lnTo>
                    <a:pt x="188" y="338"/>
                  </a:lnTo>
                  <a:lnTo>
                    <a:pt x="191" y="345"/>
                  </a:lnTo>
                  <a:lnTo>
                    <a:pt x="194" y="354"/>
                  </a:lnTo>
                  <a:lnTo>
                    <a:pt x="172" y="363"/>
                  </a:lnTo>
                  <a:lnTo>
                    <a:pt x="168" y="354"/>
                  </a:lnTo>
                  <a:lnTo>
                    <a:pt x="165" y="345"/>
                  </a:lnTo>
                  <a:lnTo>
                    <a:pt x="162" y="338"/>
                  </a:lnTo>
                  <a:lnTo>
                    <a:pt x="159" y="329"/>
                  </a:lnTo>
                  <a:lnTo>
                    <a:pt x="181" y="321"/>
                  </a:lnTo>
                  <a:close/>
                  <a:moveTo>
                    <a:pt x="194" y="354"/>
                  </a:moveTo>
                  <a:lnTo>
                    <a:pt x="202" y="376"/>
                  </a:lnTo>
                  <a:lnTo>
                    <a:pt x="209" y="397"/>
                  </a:lnTo>
                  <a:lnTo>
                    <a:pt x="216" y="420"/>
                  </a:lnTo>
                  <a:lnTo>
                    <a:pt x="221" y="442"/>
                  </a:lnTo>
                  <a:lnTo>
                    <a:pt x="227" y="463"/>
                  </a:lnTo>
                  <a:lnTo>
                    <a:pt x="231" y="485"/>
                  </a:lnTo>
                  <a:lnTo>
                    <a:pt x="235" y="506"/>
                  </a:lnTo>
                  <a:lnTo>
                    <a:pt x="238" y="528"/>
                  </a:lnTo>
                  <a:lnTo>
                    <a:pt x="214" y="530"/>
                  </a:lnTo>
                  <a:lnTo>
                    <a:pt x="211" y="510"/>
                  </a:lnTo>
                  <a:lnTo>
                    <a:pt x="207" y="489"/>
                  </a:lnTo>
                  <a:lnTo>
                    <a:pt x="203" y="469"/>
                  </a:lnTo>
                  <a:lnTo>
                    <a:pt x="198" y="447"/>
                  </a:lnTo>
                  <a:lnTo>
                    <a:pt x="192" y="426"/>
                  </a:lnTo>
                  <a:lnTo>
                    <a:pt x="186" y="405"/>
                  </a:lnTo>
                  <a:lnTo>
                    <a:pt x="179" y="384"/>
                  </a:lnTo>
                  <a:lnTo>
                    <a:pt x="172" y="363"/>
                  </a:lnTo>
                  <a:lnTo>
                    <a:pt x="194" y="354"/>
                  </a:lnTo>
                  <a:close/>
                  <a:moveTo>
                    <a:pt x="215" y="536"/>
                  </a:moveTo>
                  <a:lnTo>
                    <a:pt x="215" y="533"/>
                  </a:lnTo>
                  <a:lnTo>
                    <a:pt x="214" y="530"/>
                  </a:lnTo>
                  <a:lnTo>
                    <a:pt x="226" y="529"/>
                  </a:lnTo>
                  <a:lnTo>
                    <a:pt x="215" y="536"/>
                  </a:lnTo>
                  <a:close/>
                  <a:moveTo>
                    <a:pt x="236" y="524"/>
                  </a:moveTo>
                  <a:lnTo>
                    <a:pt x="246" y="539"/>
                  </a:lnTo>
                  <a:lnTo>
                    <a:pt x="256" y="553"/>
                  </a:lnTo>
                  <a:lnTo>
                    <a:pt x="268" y="566"/>
                  </a:lnTo>
                  <a:lnTo>
                    <a:pt x="279" y="579"/>
                  </a:lnTo>
                  <a:lnTo>
                    <a:pt x="292" y="590"/>
                  </a:lnTo>
                  <a:lnTo>
                    <a:pt x="305" y="599"/>
                  </a:lnTo>
                  <a:lnTo>
                    <a:pt x="319" y="607"/>
                  </a:lnTo>
                  <a:lnTo>
                    <a:pt x="334" y="614"/>
                  </a:lnTo>
                  <a:lnTo>
                    <a:pt x="324" y="637"/>
                  </a:lnTo>
                  <a:lnTo>
                    <a:pt x="308" y="628"/>
                  </a:lnTo>
                  <a:lnTo>
                    <a:pt x="292" y="619"/>
                  </a:lnTo>
                  <a:lnTo>
                    <a:pt x="276" y="608"/>
                  </a:lnTo>
                  <a:lnTo>
                    <a:pt x="262" y="596"/>
                  </a:lnTo>
                  <a:lnTo>
                    <a:pt x="249" y="583"/>
                  </a:lnTo>
                  <a:lnTo>
                    <a:pt x="238" y="568"/>
                  </a:lnTo>
                  <a:lnTo>
                    <a:pt x="226" y="553"/>
                  </a:lnTo>
                  <a:lnTo>
                    <a:pt x="215" y="536"/>
                  </a:lnTo>
                  <a:lnTo>
                    <a:pt x="236" y="524"/>
                  </a:lnTo>
                  <a:close/>
                  <a:moveTo>
                    <a:pt x="334" y="614"/>
                  </a:moveTo>
                  <a:lnTo>
                    <a:pt x="350" y="621"/>
                  </a:lnTo>
                  <a:lnTo>
                    <a:pt x="366" y="625"/>
                  </a:lnTo>
                  <a:lnTo>
                    <a:pt x="383" y="630"/>
                  </a:lnTo>
                  <a:lnTo>
                    <a:pt x="402" y="632"/>
                  </a:lnTo>
                  <a:lnTo>
                    <a:pt x="421" y="633"/>
                  </a:lnTo>
                  <a:lnTo>
                    <a:pt x="441" y="633"/>
                  </a:lnTo>
                  <a:lnTo>
                    <a:pt x="462" y="632"/>
                  </a:lnTo>
                  <a:lnTo>
                    <a:pt x="484" y="630"/>
                  </a:lnTo>
                  <a:lnTo>
                    <a:pt x="487" y="654"/>
                  </a:lnTo>
                  <a:lnTo>
                    <a:pt x="463" y="657"/>
                  </a:lnTo>
                  <a:lnTo>
                    <a:pt x="441" y="658"/>
                  </a:lnTo>
                  <a:lnTo>
                    <a:pt x="419" y="658"/>
                  </a:lnTo>
                  <a:lnTo>
                    <a:pt x="398" y="657"/>
                  </a:lnTo>
                  <a:lnTo>
                    <a:pt x="379" y="653"/>
                  </a:lnTo>
                  <a:lnTo>
                    <a:pt x="360" y="649"/>
                  </a:lnTo>
                  <a:lnTo>
                    <a:pt x="341" y="644"/>
                  </a:lnTo>
                  <a:lnTo>
                    <a:pt x="324" y="637"/>
                  </a:lnTo>
                  <a:lnTo>
                    <a:pt x="334" y="614"/>
                  </a:lnTo>
                  <a:close/>
                  <a:moveTo>
                    <a:pt x="497" y="641"/>
                  </a:moveTo>
                  <a:lnTo>
                    <a:pt x="497" y="646"/>
                  </a:lnTo>
                  <a:lnTo>
                    <a:pt x="495" y="650"/>
                  </a:lnTo>
                  <a:lnTo>
                    <a:pt x="490" y="652"/>
                  </a:lnTo>
                  <a:lnTo>
                    <a:pt x="487" y="654"/>
                  </a:lnTo>
                  <a:lnTo>
                    <a:pt x="485" y="642"/>
                  </a:lnTo>
                  <a:lnTo>
                    <a:pt x="497" y="6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3" name="Freeform 740"/>
            <p:cNvSpPr>
              <a:spLocks/>
            </p:cNvSpPr>
            <p:nvPr/>
          </p:nvSpPr>
          <p:spPr bwMode="auto">
            <a:xfrm>
              <a:off x="3061" y="1717"/>
              <a:ext cx="85" cy="119"/>
            </a:xfrm>
            <a:custGeom>
              <a:avLst/>
              <a:gdLst>
                <a:gd name="T0" fmla="*/ 17 w 422"/>
                <a:gd name="T1" fmla="*/ 23 h 595"/>
                <a:gd name="T2" fmla="*/ 16 w 422"/>
                <a:gd name="T3" fmla="*/ 19 h 595"/>
                <a:gd name="T4" fmla="*/ 15 w 422"/>
                <a:gd name="T5" fmla="*/ 16 h 595"/>
                <a:gd name="T6" fmla="*/ 14 w 422"/>
                <a:gd name="T7" fmla="*/ 14 h 595"/>
                <a:gd name="T8" fmla="*/ 14 w 422"/>
                <a:gd name="T9" fmla="*/ 11 h 595"/>
                <a:gd name="T10" fmla="*/ 13 w 422"/>
                <a:gd name="T11" fmla="*/ 9 h 595"/>
                <a:gd name="T12" fmla="*/ 12 w 422"/>
                <a:gd name="T13" fmla="*/ 7 h 595"/>
                <a:gd name="T14" fmla="*/ 10 w 422"/>
                <a:gd name="T15" fmla="*/ 5 h 595"/>
                <a:gd name="T16" fmla="*/ 9 w 422"/>
                <a:gd name="T17" fmla="*/ 3 h 595"/>
                <a:gd name="T18" fmla="*/ 8 w 422"/>
                <a:gd name="T19" fmla="*/ 2 h 595"/>
                <a:gd name="T20" fmla="*/ 7 w 422"/>
                <a:gd name="T21" fmla="*/ 1 h 595"/>
                <a:gd name="T22" fmla="*/ 6 w 422"/>
                <a:gd name="T23" fmla="*/ 1 h 595"/>
                <a:gd name="T24" fmla="*/ 6 w 422"/>
                <a:gd name="T25" fmla="*/ 0 h 595"/>
                <a:gd name="T26" fmla="*/ 5 w 422"/>
                <a:gd name="T27" fmla="*/ 0 h 595"/>
                <a:gd name="T28" fmla="*/ 4 w 422"/>
                <a:gd name="T29" fmla="*/ 0 h 595"/>
                <a:gd name="T30" fmla="*/ 3 w 422"/>
                <a:gd name="T31" fmla="*/ 0 h 595"/>
                <a:gd name="T32" fmla="*/ 2 w 422"/>
                <a:gd name="T33" fmla="*/ 0 h 595"/>
                <a:gd name="T34" fmla="*/ 1 w 422"/>
                <a:gd name="T35" fmla="*/ 1 h 595"/>
                <a:gd name="T36" fmla="*/ 0 w 422"/>
                <a:gd name="T37" fmla="*/ 1 h 595"/>
                <a:gd name="T38" fmla="*/ 1 w 422"/>
                <a:gd name="T39" fmla="*/ 3 h 595"/>
                <a:gd name="T40" fmla="*/ 2 w 422"/>
                <a:gd name="T41" fmla="*/ 5 h 595"/>
                <a:gd name="T42" fmla="*/ 3 w 422"/>
                <a:gd name="T43" fmla="*/ 7 h 595"/>
                <a:gd name="T44" fmla="*/ 5 w 422"/>
                <a:gd name="T45" fmla="*/ 9 h 595"/>
                <a:gd name="T46" fmla="*/ 6 w 422"/>
                <a:gd name="T47" fmla="*/ 12 h 595"/>
                <a:gd name="T48" fmla="*/ 6 w 422"/>
                <a:gd name="T49" fmla="*/ 14 h 595"/>
                <a:gd name="T50" fmla="*/ 7 w 422"/>
                <a:gd name="T51" fmla="*/ 16 h 595"/>
                <a:gd name="T52" fmla="*/ 8 w 422"/>
                <a:gd name="T53" fmla="*/ 18 h 595"/>
                <a:gd name="T54" fmla="*/ 8 w 422"/>
                <a:gd name="T55" fmla="*/ 20 h 595"/>
                <a:gd name="T56" fmla="*/ 9 w 422"/>
                <a:gd name="T57" fmla="*/ 21 h 595"/>
                <a:gd name="T58" fmla="*/ 10 w 422"/>
                <a:gd name="T59" fmla="*/ 22 h 595"/>
                <a:gd name="T60" fmla="*/ 11 w 422"/>
                <a:gd name="T61" fmla="*/ 23 h 595"/>
                <a:gd name="T62" fmla="*/ 12 w 422"/>
                <a:gd name="T63" fmla="*/ 23 h 595"/>
                <a:gd name="T64" fmla="*/ 13 w 422"/>
                <a:gd name="T65" fmla="*/ 24 h 595"/>
                <a:gd name="T66" fmla="*/ 15 w 422"/>
                <a:gd name="T67" fmla="*/ 24 h 595"/>
                <a:gd name="T68" fmla="*/ 16 w 422"/>
                <a:gd name="T69" fmla="*/ 24 h 5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2"/>
                <a:gd name="T106" fmla="*/ 0 h 595"/>
                <a:gd name="T107" fmla="*/ 422 w 422"/>
                <a:gd name="T108" fmla="*/ 595 h 5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2" h="595">
                  <a:moveTo>
                    <a:pt x="422" y="592"/>
                  </a:moveTo>
                  <a:lnTo>
                    <a:pt x="419" y="567"/>
                  </a:lnTo>
                  <a:lnTo>
                    <a:pt x="412" y="532"/>
                  </a:lnTo>
                  <a:lnTo>
                    <a:pt x="403" y="487"/>
                  </a:lnTo>
                  <a:lnTo>
                    <a:pt x="390" y="434"/>
                  </a:lnTo>
                  <a:lnTo>
                    <a:pt x="382" y="406"/>
                  </a:lnTo>
                  <a:lnTo>
                    <a:pt x="373" y="377"/>
                  </a:lnTo>
                  <a:lnTo>
                    <a:pt x="364" y="348"/>
                  </a:lnTo>
                  <a:lnTo>
                    <a:pt x="353" y="318"/>
                  </a:lnTo>
                  <a:lnTo>
                    <a:pt x="342" y="286"/>
                  </a:lnTo>
                  <a:lnTo>
                    <a:pt x="330" y="256"/>
                  </a:lnTo>
                  <a:lnTo>
                    <a:pt x="317" y="226"/>
                  </a:lnTo>
                  <a:lnTo>
                    <a:pt x="303" y="197"/>
                  </a:lnTo>
                  <a:lnTo>
                    <a:pt x="289" y="169"/>
                  </a:lnTo>
                  <a:lnTo>
                    <a:pt x="274" y="143"/>
                  </a:lnTo>
                  <a:lnTo>
                    <a:pt x="259" y="118"/>
                  </a:lnTo>
                  <a:lnTo>
                    <a:pt x="243" y="94"/>
                  </a:lnTo>
                  <a:lnTo>
                    <a:pt x="227" y="74"/>
                  </a:lnTo>
                  <a:lnTo>
                    <a:pt x="208" y="54"/>
                  </a:lnTo>
                  <a:lnTo>
                    <a:pt x="200" y="46"/>
                  </a:lnTo>
                  <a:lnTo>
                    <a:pt x="191" y="38"/>
                  </a:lnTo>
                  <a:lnTo>
                    <a:pt x="181" y="30"/>
                  </a:lnTo>
                  <a:lnTo>
                    <a:pt x="171" y="24"/>
                  </a:lnTo>
                  <a:lnTo>
                    <a:pt x="162" y="17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3" y="4"/>
                  </a:lnTo>
                  <a:lnTo>
                    <a:pt x="122" y="2"/>
                  </a:lnTo>
                  <a:lnTo>
                    <a:pt x="111" y="0"/>
                  </a:lnTo>
                  <a:lnTo>
                    <a:pt x="101" y="0"/>
                  </a:lnTo>
                  <a:lnTo>
                    <a:pt x="90" y="0"/>
                  </a:lnTo>
                  <a:lnTo>
                    <a:pt x="80" y="1"/>
                  </a:lnTo>
                  <a:lnTo>
                    <a:pt x="68" y="3"/>
                  </a:lnTo>
                  <a:lnTo>
                    <a:pt x="57" y="7"/>
                  </a:lnTo>
                  <a:lnTo>
                    <a:pt x="46" y="11"/>
                  </a:lnTo>
                  <a:lnTo>
                    <a:pt x="34" y="16"/>
                  </a:lnTo>
                  <a:lnTo>
                    <a:pt x="22" y="23"/>
                  </a:lnTo>
                  <a:lnTo>
                    <a:pt x="12" y="30"/>
                  </a:lnTo>
                  <a:lnTo>
                    <a:pt x="0" y="39"/>
                  </a:lnTo>
                  <a:lnTo>
                    <a:pt x="19" y="67"/>
                  </a:lnTo>
                  <a:lnTo>
                    <a:pt x="37" y="94"/>
                  </a:lnTo>
                  <a:lnTo>
                    <a:pt x="55" y="122"/>
                  </a:lnTo>
                  <a:lnTo>
                    <a:pt x="71" y="150"/>
                  </a:lnTo>
                  <a:lnTo>
                    <a:pt x="87" y="178"/>
                  </a:lnTo>
                  <a:lnTo>
                    <a:pt x="101" y="206"/>
                  </a:lnTo>
                  <a:lnTo>
                    <a:pt x="115" y="235"/>
                  </a:lnTo>
                  <a:lnTo>
                    <a:pt x="128" y="262"/>
                  </a:lnTo>
                  <a:lnTo>
                    <a:pt x="140" y="291"/>
                  </a:lnTo>
                  <a:lnTo>
                    <a:pt x="151" y="319"/>
                  </a:lnTo>
                  <a:lnTo>
                    <a:pt x="161" y="347"/>
                  </a:lnTo>
                  <a:lnTo>
                    <a:pt x="169" y="375"/>
                  </a:lnTo>
                  <a:lnTo>
                    <a:pt x="177" y="403"/>
                  </a:lnTo>
                  <a:lnTo>
                    <a:pt x="183" y="431"/>
                  </a:lnTo>
                  <a:lnTo>
                    <a:pt x="189" y="458"/>
                  </a:lnTo>
                  <a:lnTo>
                    <a:pt x="193" y="486"/>
                  </a:lnTo>
                  <a:lnTo>
                    <a:pt x="202" y="501"/>
                  </a:lnTo>
                  <a:lnTo>
                    <a:pt x="211" y="516"/>
                  </a:lnTo>
                  <a:lnTo>
                    <a:pt x="222" y="529"/>
                  </a:lnTo>
                  <a:lnTo>
                    <a:pt x="233" y="541"/>
                  </a:lnTo>
                  <a:lnTo>
                    <a:pt x="245" y="552"/>
                  </a:lnTo>
                  <a:lnTo>
                    <a:pt x="258" y="561"/>
                  </a:lnTo>
                  <a:lnTo>
                    <a:pt x="271" y="569"/>
                  </a:lnTo>
                  <a:lnTo>
                    <a:pt x="285" y="577"/>
                  </a:lnTo>
                  <a:lnTo>
                    <a:pt x="299" y="583"/>
                  </a:lnTo>
                  <a:lnTo>
                    <a:pt x="314" y="588"/>
                  </a:lnTo>
                  <a:lnTo>
                    <a:pt x="330" y="591"/>
                  </a:lnTo>
                  <a:lnTo>
                    <a:pt x="347" y="594"/>
                  </a:lnTo>
                  <a:lnTo>
                    <a:pt x="365" y="595"/>
                  </a:lnTo>
                  <a:lnTo>
                    <a:pt x="383" y="595"/>
                  </a:lnTo>
                  <a:lnTo>
                    <a:pt x="403" y="594"/>
                  </a:lnTo>
                  <a:lnTo>
                    <a:pt x="422" y="5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4" name="Freeform 741"/>
            <p:cNvSpPr>
              <a:spLocks noEditPoints="1"/>
            </p:cNvSpPr>
            <p:nvPr/>
          </p:nvSpPr>
          <p:spPr bwMode="auto">
            <a:xfrm>
              <a:off x="3061" y="1717"/>
              <a:ext cx="89" cy="123"/>
            </a:xfrm>
            <a:custGeom>
              <a:avLst/>
              <a:gdLst>
                <a:gd name="T0" fmla="*/ 18 w 446"/>
                <a:gd name="T1" fmla="*/ 24 h 620"/>
                <a:gd name="T2" fmla="*/ 17 w 446"/>
                <a:gd name="T3" fmla="*/ 24 h 620"/>
                <a:gd name="T4" fmla="*/ 18 w 446"/>
                <a:gd name="T5" fmla="*/ 24 h 620"/>
                <a:gd name="T6" fmla="*/ 17 w 446"/>
                <a:gd name="T7" fmla="*/ 23 h 620"/>
                <a:gd name="T8" fmla="*/ 17 w 446"/>
                <a:gd name="T9" fmla="*/ 21 h 620"/>
                <a:gd name="T10" fmla="*/ 18 w 446"/>
                <a:gd name="T11" fmla="*/ 23 h 620"/>
                <a:gd name="T12" fmla="*/ 16 w 446"/>
                <a:gd name="T13" fmla="*/ 19 h 620"/>
                <a:gd name="T14" fmla="*/ 14 w 446"/>
                <a:gd name="T15" fmla="*/ 12 h 620"/>
                <a:gd name="T16" fmla="*/ 14 w 446"/>
                <a:gd name="T17" fmla="*/ 10 h 620"/>
                <a:gd name="T18" fmla="*/ 16 w 446"/>
                <a:gd name="T19" fmla="*/ 17 h 620"/>
                <a:gd name="T20" fmla="*/ 16 w 446"/>
                <a:gd name="T21" fmla="*/ 21 h 620"/>
                <a:gd name="T22" fmla="*/ 10 w 446"/>
                <a:gd name="T23" fmla="*/ 5 h 620"/>
                <a:gd name="T24" fmla="*/ 12 w 446"/>
                <a:gd name="T25" fmla="*/ 6 h 620"/>
                <a:gd name="T26" fmla="*/ 9 w 446"/>
                <a:gd name="T27" fmla="*/ 4 h 620"/>
                <a:gd name="T28" fmla="*/ 8 w 446"/>
                <a:gd name="T29" fmla="*/ 2 h 620"/>
                <a:gd name="T30" fmla="*/ 6 w 446"/>
                <a:gd name="T31" fmla="*/ 1 h 620"/>
                <a:gd name="T32" fmla="*/ 8 w 446"/>
                <a:gd name="T33" fmla="*/ 1 h 620"/>
                <a:gd name="T34" fmla="*/ 10 w 446"/>
                <a:gd name="T35" fmla="*/ 3 h 620"/>
                <a:gd name="T36" fmla="*/ 6 w 446"/>
                <a:gd name="T37" fmla="*/ 1 h 620"/>
                <a:gd name="T38" fmla="*/ 4 w 446"/>
                <a:gd name="T39" fmla="*/ 1 h 620"/>
                <a:gd name="T40" fmla="*/ 2 w 446"/>
                <a:gd name="T41" fmla="*/ 1 h 620"/>
                <a:gd name="T42" fmla="*/ 4 w 446"/>
                <a:gd name="T43" fmla="*/ 0 h 620"/>
                <a:gd name="T44" fmla="*/ 6 w 446"/>
                <a:gd name="T45" fmla="*/ 0 h 620"/>
                <a:gd name="T46" fmla="*/ 2 w 446"/>
                <a:gd name="T47" fmla="*/ 2 h 620"/>
                <a:gd name="T48" fmla="*/ 1 w 446"/>
                <a:gd name="T49" fmla="*/ 1 h 620"/>
                <a:gd name="T50" fmla="*/ 2 w 446"/>
                <a:gd name="T51" fmla="*/ 2 h 620"/>
                <a:gd name="T52" fmla="*/ 0 w 446"/>
                <a:gd name="T53" fmla="*/ 2 h 620"/>
                <a:gd name="T54" fmla="*/ 1 w 446"/>
                <a:gd name="T55" fmla="*/ 2 h 620"/>
                <a:gd name="T56" fmla="*/ 0 w 446"/>
                <a:gd name="T57" fmla="*/ 2 h 620"/>
                <a:gd name="T58" fmla="*/ 1 w 446"/>
                <a:gd name="T59" fmla="*/ 2 h 620"/>
                <a:gd name="T60" fmla="*/ 1 w 446"/>
                <a:gd name="T61" fmla="*/ 2 h 620"/>
                <a:gd name="T62" fmla="*/ 0 w 446"/>
                <a:gd name="T63" fmla="*/ 3 h 620"/>
                <a:gd name="T64" fmla="*/ 2 w 446"/>
                <a:gd name="T65" fmla="*/ 4 h 620"/>
                <a:gd name="T66" fmla="*/ 1 w 446"/>
                <a:gd name="T67" fmla="*/ 4 h 620"/>
                <a:gd name="T68" fmla="*/ 4 w 446"/>
                <a:gd name="T69" fmla="*/ 6 h 620"/>
                <a:gd name="T70" fmla="*/ 5 w 446"/>
                <a:gd name="T71" fmla="*/ 9 h 620"/>
                <a:gd name="T72" fmla="*/ 4 w 446"/>
                <a:gd name="T73" fmla="*/ 10 h 620"/>
                <a:gd name="T74" fmla="*/ 3 w 446"/>
                <a:gd name="T75" fmla="*/ 4 h 620"/>
                <a:gd name="T76" fmla="*/ 5 w 446"/>
                <a:gd name="T77" fmla="*/ 11 h 620"/>
                <a:gd name="T78" fmla="*/ 5 w 446"/>
                <a:gd name="T79" fmla="*/ 11 h 620"/>
                <a:gd name="T80" fmla="*/ 6 w 446"/>
                <a:gd name="T81" fmla="*/ 11 h 620"/>
                <a:gd name="T82" fmla="*/ 5 w 446"/>
                <a:gd name="T83" fmla="*/ 12 h 620"/>
                <a:gd name="T84" fmla="*/ 7 w 446"/>
                <a:gd name="T85" fmla="*/ 13 h 620"/>
                <a:gd name="T86" fmla="*/ 6 w 446"/>
                <a:gd name="T87" fmla="*/ 12 h 620"/>
                <a:gd name="T88" fmla="*/ 8 w 446"/>
                <a:gd name="T89" fmla="*/ 15 h 620"/>
                <a:gd name="T90" fmla="*/ 8 w 446"/>
                <a:gd name="T91" fmla="*/ 18 h 620"/>
                <a:gd name="T92" fmla="*/ 7 w 446"/>
                <a:gd name="T93" fmla="*/ 18 h 620"/>
                <a:gd name="T94" fmla="*/ 7 w 446"/>
                <a:gd name="T95" fmla="*/ 13 h 620"/>
                <a:gd name="T96" fmla="*/ 8 w 446"/>
                <a:gd name="T97" fmla="*/ 20 h 620"/>
                <a:gd name="T98" fmla="*/ 9 w 446"/>
                <a:gd name="T99" fmla="*/ 21 h 620"/>
                <a:gd name="T100" fmla="*/ 11 w 446"/>
                <a:gd name="T101" fmla="*/ 23 h 620"/>
                <a:gd name="T102" fmla="*/ 11 w 446"/>
                <a:gd name="T103" fmla="*/ 24 h 620"/>
                <a:gd name="T104" fmla="*/ 9 w 446"/>
                <a:gd name="T105" fmla="*/ 22 h 620"/>
                <a:gd name="T106" fmla="*/ 9 w 446"/>
                <a:gd name="T107" fmla="*/ 20 h 620"/>
                <a:gd name="T108" fmla="*/ 14 w 446"/>
                <a:gd name="T109" fmla="*/ 24 h 620"/>
                <a:gd name="T110" fmla="*/ 16 w 446"/>
                <a:gd name="T111" fmla="*/ 24 h 620"/>
                <a:gd name="T112" fmla="*/ 16 w 446"/>
                <a:gd name="T113" fmla="*/ 25 h 620"/>
                <a:gd name="T114" fmla="*/ 13 w 446"/>
                <a:gd name="T115" fmla="*/ 25 h 620"/>
                <a:gd name="T116" fmla="*/ 18 w 446"/>
                <a:gd name="T117" fmla="*/ 24 h 620"/>
                <a:gd name="T118" fmla="*/ 17 w 446"/>
                <a:gd name="T119" fmla="*/ 25 h 62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46"/>
                <a:gd name="T181" fmla="*/ 0 h 620"/>
                <a:gd name="T182" fmla="*/ 446 w 446"/>
                <a:gd name="T183" fmla="*/ 620 h 62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46" h="620">
                  <a:moveTo>
                    <a:pt x="422" y="606"/>
                  </a:moveTo>
                  <a:lnTo>
                    <a:pt x="422" y="606"/>
                  </a:lnTo>
                  <a:lnTo>
                    <a:pt x="422" y="605"/>
                  </a:lnTo>
                  <a:lnTo>
                    <a:pt x="446" y="604"/>
                  </a:lnTo>
                  <a:lnTo>
                    <a:pt x="422" y="606"/>
                  </a:lnTo>
                  <a:close/>
                  <a:moveTo>
                    <a:pt x="422" y="605"/>
                  </a:moveTo>
                  <a:lnTo>
                    <a:pt x="421" y="594"/>
                  </a:lnTo>
                  <a:lnTo>
                    <a:pt x="418" y="578"/>
                  </a:lnTo>
                  <a:lnTo>
                    <a:pt x="443" y="575"/>
                  </a:lnTo>
                  <a:lnTo>
                    <a:pt x="445" y="590"/>
                  </a:lnTo>
                  <a:lnTo>
                    <a:pt x="446" y="604"/>
                  </a:lnTo>
                  <a:lnTo>
                    <a:pt x="422" y="605"/>
                  </a:lnTo>
                  <a:close/>
                  <a:moveTo>
                    <a:pt x="418" y="578"/>
                  </a:moveTo>
                  <a:lnTo>
                    <a:pt x="417" y="568"/>
                  </a:lnTo>
                  <a:lnTo>
                    <a:pt x="415" y="557"/>
                  </a:lnTo>
                  <a:lnTo>
                    <a:pt x="412" y="547"/>
                  </a:lnTo>
                  <a:lnTo>
                    <a:pt x="410" y="537"/>
                  </a:lnTo>
                  <a:lnTo>
                    <a:pt x="434" y="532"/>
                  </a:lnTo>
                  <a:lnTo>
                    <a:pt x="437" y="545"/>
                  </a:lnTo>
                  <a:lnTo>
                    <a:pt x="439" y="556"/>
                  </a:lnTo>
                  <a:lnTo>
                    <a:pt x="440" y="566"/>
                  </a:lnTo>
                  <a:lnTo>
                    <a:pt x="443" y="575"/>
                  </a:lnTo>
                  <a:lnTo>
                    <a:pt x="418" y="578"/>
                  </a:lnTo>
                  <a:close/>
                  <a:moveTo>
                    <a:pt x="410" y="537"/>
                  </a:moveTo>
                  <a:lnTo>
                    <a:pt x="403" y="503"/>
                  </a:lnTo>
                  <a:lnTo>
                    <a:pt x="394" y="468"/>
                  </a:lnTo>
                  <a:lnTo>
                    <a:pt x="383" y="428"/>
                  </a:lnTo>
                  <a:lnTo>
                    <a:pt x="371" y="387"/>
                  </a:lnTo>
                  <a:lnTo>
                    <a:pt x="357" y="344"/>
                  </a:lnTo>
                  <a:lnTo>
                    <a:pt x="341" y="300"/>
                  </a:lnTo>
                  <a:lnTo>
                    <a:pt x="324" y="257"/>
                  </a:lnTo>
                  <a:lnTo>
                    <a:pt x="304" y="215"/>
                  </a:lnTo>
                  <a:lnTo>
                    <a:pt x="326" y="204"/>
                  </a:lnTo>
                  <a:lnTo>
                    <a:pt x="347" y="248"/>
                  </a:lnTo>
                  <a:lnTo>
                    <a:pt x="364" y="292"/>
                  </a:lnTo>
                  <a:lnTo>
                    <a:pt x="380" y="336"/>
                  </a:lnTo>
                  <a:lnTo>
                    <a:pt x="394" y="379"/>
                  </a:lnTo>
                  <a:lnTo>
                    <a:pt x="407" y="421"/>
                  </a:lnTo>
                  <a:lnTo>
                    <a:pt x="418" y="461"/>
                  </a:lnTo>
                  <a:lnTo>
                    <a:pt x="426" y="498"/>
                  </a:lnTo>
                  <a:lnTo>
                    <a:pt x="434" y="532"/>
                  </a:lnTo>
                  <a:lnTo>
                    <a:pt x="410" y="537"/>
                  </a:lnTo>
                  <a:close/>
                  <a:moveTo>
                    <a:pt x="304" y="215"/>
                  </a:moveTo>
                  <a:lnTo>
                    <a:pt x="289" y="184"/>
                  </a:lnTo>
                  <a:lnTo>
                    <a:pt x="272" y="155"/>
                  </a:lnTo>
                  <a:lnTo>
                    <a:pt x="255" y="128"/>
                  </a:lnTo>
                  <a:lnTo>
                    <a:pt x="236" y="103"/>
                  </a:lnTo>
                  <a:lnTo>
                    <a:pt x="255" y="88"/>
                  </a:lnTo>
                  <a:lnTo>
                    <a:pt x="274" y="114"/>
                  </a:lnTo>
                  <a:lnTo>
                    <a:pt x="293" y="142"/>
                  </a:lnTo>
                  <a:lnTo>
                    <a:pt x="310" y="172"/>
                  </a:lnTo>
                  <a:lnTo>
                    <a:pt x="326" y="204"/>
                  </a:lnTo>
                  <a:lnTo>
                    <a:pt x="304" y="215"/>
                  </a:lnTo>
                  <a:close/>
                  <a:moveTo>
                    <a:pt x="236" y="103"/>
                  </a:moveTo>
                  <a:lnTo>
                    <a:pt x="226" y="91"/>
                  </a:lnTo>
                  <a:lnTo>
                    <a:pt x="216" y="80"/>
                  </a:lnTo>
                  <a:lnTo>
                    <a:pt x="205" y="69"/>
                  </a:lnTo>
                  <a:lnTo>
                    <a:pt x="195" y="60"/>
                  </a:lnTo>
                  <a:lnTo>
                    <a:pt x="185" y="52"/>
                  </a:lnTo>
                  <a:lnTo>
                    <a:pt x="174" y="44"/>
                  </a:lnTo>
                  <a:lnTo>
                    <a:pt x="162" y="38"/>
                  </a:lnTo>
                  <a:lnTo>
                    <a:pt x="151" y="33"/>
                  </a:lnTo>
                  <a:lnTo>
                    <a:pt x="160" y="10"/>
                  </a:lnTo>
                  <a:lnTo>
                    <a:pt x="173" y="16"/>
                  </a:lnTo>
                  <a:lnTo>
                    <a:pt x="186" y="23"/>
                  </a:lnTo>
                  <a:lnTo>
                    <a:pt x="197" y="32"/>
                  </a:lnTo>
                  <a:lnTo>
                    <a:pt x="209" y="40"/>
                  </a:lnTo>
                  <a:lnTo>
                    <a:pt x="221" y="51"/>
                  </a:lnTo>
                  <a:lnTo>
                    <a:pt x="233" y="62"/>
                  </a:lnTo>
                  <a:lnTo>
                    <a:pt x="244" y="75"/>
                  </a:lnTo>
                  <a:lnTo>
                    <a:pt x="255" y="88"/>
                  </a:lnTo>
                  <a:lnTo>
                    <a:pt x="236" y="103"/>
                  </a:lnTo>
                  <a:close/>
                  <a:moveTo>
                    <a:pt x="151" y="33"/>
                  </a:moveTo>
                  <a:lnTo>
                    <a:pt x="139" y="29"/>
                  </a:lnTo>
                  <a:lnTo>
                    <a:pt x="128" y="26"/>
                  </a:lnTo>
                  <a:lnTo>
                    <a:pt x="116" y="25"/>
                  </a:lnTo>
                  <a:lnTo>
                    <a:pt x="105" y="25"/>
                  </a:lnTo>
                  <a:lnTo>
                    <a:pt x="93" y="26"/>
                  </a:lnTo>
                  <a:lnTo>
                    <a:pt x="81" y="28"/>
                  </a:lnTo>
                  <a:lnTo>
                    <a:pt x="68" y="33"/>
                  </a:lnTo>
                  <a:lnTo>
                    <a:pt x="56" y="38"/>
                  </a:lnTo>
                  <a:lnTo>
                    <a:pt x="45" y="16"/>
                  </a:lnTo>
                  <a:lnTo>
                    <a:pt x="60" y="10"/>
                  </a:lnTo>
                  <a:lnTo>
                    <a:pt x="75" y="5"/>
                  </a:lnTo>
                  <a:lnTo>
                    <a:pt x="89" y="2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3" y="2"/>
                  </a:lnTo>
                  <a:lnTo>
                    <a:pt x="147" y="6"/>
                  </a:lnTo>
                  <a:lnTo>
                    <a:pt x="160" y="10"/>
                  </a:lnTo>
                  <a:lnTo>
                    <a:pt x="151" y="33"/>
                  </a:lnTo>
                  <a:close/>
                  <a:moveTo>
                    <a:pt x="56" y="38"/>
                  </a:moveTo>
                  <a:lnTo>
                    <a:pt x="47" y="42"/>
                  </a:lnTo>
                  <a:lnTo>
                    <a:pt x="38" y="49"/>
                  </a:lnTo>
                  <a:lnTo>
                    <a:pt x="29" y="54"/>
                  </a:lnTo>
                  <a:lnTo>
                    <a:pt x="19" y="62"/>
                  </a:lnTo>
                  <a:lnTo>
                    <a:pt x="4" y="42"/>
                  </a:lnTo>
                  <a:lnTo>
                    <a:pt x="14" y="35"/>
                  </a:lnTo>
                  <a:lnTo>
                    <a:pt x="25" y="28"/>
                  </a:lnTo>
                  <a:lnTo>
                    <a:pt x="34" y="22"/>
                  </a:lnTo>
                  <a:lnTo>
                    <a:pt x="45" y="16"/>
                  </a:lnTo>
                  <a:lnTo>
                    <a:pt x="56" y="38"/>
                  </a:lnTo>
                  <a:close/>
                  <a:moveTo>
                    <a:pt x="2" y="60"/>
                  </a:moveTo>
                  <a:lnTo>
                    <a:pt x="0" y="55"/>
                  </a:lnTo>
                  <a:lnTo>
                    <a:pt x="0" y="51"/>
                  </a:lnTo>
                  <a:lnTo>
                    <a:pt x="1" y="47"/>
                  </a:lnTo>
                  <a:lnTo>
                    <a:pt x="4" y="42"/>
                  </a:lnTo>
                  <a:lnTo>
                    <a:pt x="12" y="52"/>
                  </a:lnTo>
                  <a:lnTo>
                    <a:pt x="2" y="60"/>
                  </a:lnTo>
                  <a:close/>
                  <a:moveTo>
                    <a:pt x="21" y="44"/>
                  </a:moveTo>
                  <a:lnTo>
                    <a:pt x="19" y="43"/>
                  </a:lnTo>
                  <a:lnTo>
                    <a:pt x="20" y="43"/>
                  </a:lnTo>
                  <a:lnTo>
                    <a:pt x="3" y="61"/>
                  </a:lnTo>
                  <a:lnTo>
                    <a:pt x="1" y="60"/>
                  </a:lnTo>
                  <a:lnTo>
                    <a:pt x="2" y="60"/>
                  </a:lnTo>
                  <a:lnTo>
                    <a:pt x="21" y="44"/>
                  </a:lnTo>
                  <a:close/>
                  <a:moveTo>
                    <a:pt x="20" y="43"/>
                  </a:moveTo>
                  <a:lnTo>
                    <a:pt x="20" y="44"/>
                  </a:lnTo>
                  <a:lnTo>
                    <a:pt x="21" y="46"/>
                  </a:lnTo>
                  <a:lnTo>
                    <a:pt x="12" y="52"/>
                  </a:lnTo>
                  <a:lnTo>
                    <a:pt x="20" y="43"/>
                  </a:lnTo>
                  <a:close/>
                  <a:moveTo>
                    <a:pt x="21" y="46"/>
                  </a:moveTo>
                  <a:lnTo>
                    <a:pt x="33" y="63"/>
                  </a:lnTo>
                  <a:lnTo>
                    <a:pt x="43" y="77"/>
                  </a:lnTo>
                  <a:lnTo>
                    <a:pt x="22" y="90"/>
                  </a:lnTo>
                  <a:lnTo>
                    <a:pt x="11" y="73"/>
                  </a:lnTo>
                  <a:lnTo>
                    <a:pt x="2" y="60"/>
                  </a:lnTo>
                  <a:lnTo>
                    <a:pt x="21" y="46"/>
                  </a:lnTo>
                  <a:close/>
                  <a:moveTo>
                    <a:pt x="43" y="77"/>
                  </a:moveTo>
                  <a:lnTo>
                    <a:pt x="54" y="93"/>
                  </a:lnTo>
                  <a:lnTo>
                    <a:pt x="64" y="108"/>
                  </a:lnTo>
                  <a:lnTo>
                    <a:pt x="43" y="121"/>
                  </a:lnTo>
                  <a:lnTo>
                    <a:pt x="32" y="105"/>
                  </a:lnTo>
                  <a:lnTo>
                    <a:pt x="22" y="90"/>
                  </a:lnTo>
                  <a:lnTo>
                    <a:pt x="43" y="77"/>
                  </a:lnTo>
                  <a:close/>
                  <a:moveTo>
                    <a:pt x="64" y="108"/>
                  </a:moveTo>
                  <a:lnTo>
                    <a:pt x="76" y="128"/>
                  </a:lnTo>
                  <a:lnTo>
                    <a:pt x="88" y="148"/>
                  </a:lnTo>
                  <a:lnTo>
                    <a:pt x="100" y="168"/>
                  </a:lnTo>
                  <a:lnTo>
                    <a:pt x="111" y="188"/>
                  </a:lnTo>
                  <a:lnTo>
                    <a:pt x="122" y="209"/>
                  </a:lnTo>
                  <a:lnTo>
                    <a:pt x="133" y="229"/>
                  </a:lnTo>
                  <a:lnTo>
                    <a:pt x="142" y="250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11" y="240"/>
                  </a:lnTo>
                  <a:lnTo>
                    <a:pt x="91" y="201"/>
                  </a:lnTo>
                  <a:lnTo>
                    <a:pt x="68" y="161"/>
                  </a:lnTo>
                  <a:lnTo>
                    <a:pt x="43" y="121"/>
                  </a:lnTo>
                  <a:lnTo>
                    <a:pt x="64" y="108"/>
                  </a:lnTo>
                  <a:close/>
                  <a:moveTo>
                    <a:pt x="129" y="280"/>
                  </a:moveTo>
                  <a:lnTo>
                    <a:pt x="129" y="280"/>
                  </a:lnTo>
                  <a:lnTo>
                    <a:pt x="140" y="275"/>
                  </a:lnTo>
                  <a:lnTo>
                    <a:pt x="129" y="280"/>
                  </a:lnTo>
                  <a:close/>
                  <a:moveTo>
                    <a:pt x="151" y="270"/>
                  </a:moveTo>
                  <a:lnTo>
                    <a:pt x="152" y="271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29" y="281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51" y="270"/>
                  </a:moveTo>
                  <a:lnTo>
                    <a:pt x="159" y="286"/>
                  </a:lnTo>
                  <a:lnTo>
                    <a:pt x="165" y="303"/>
                  </a:lnTo>
                  <a:lnTo>
                    <a:pt x="142" y="311"/>
                  </a:lnTo>
                  <a:lnTo>
                    <a:pt x="136" y="295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65" y="303"/>
                  </a:moveTo>
                  <a:lnTo>
                    <a:pt x="172" y="319"/>
                  </a:lnTo>
                  <a:lnTo>
                    <a:pt x="177" y="335"/>
                  </a:lnTo>
                  <a:lnTo>
                    <a:pt x="154" y="343"/>
                  </a:lnTo>
                  <a:lnTo>
                    <a:pt x="148" y="326"/>
                  </a:lnTo>
                  <a:lnTo>
                    <a:pt x="142" y="311"/>
                  </a:lnTo>
                  <a:lnTo>
                    <a:pt x="165" y="303"/>
                  </a:lnTo>
                  <a:close/>
                  <a:moveTo>
                    <a:pt x="177" y="335"/>
                  </a:moveTo>
                  <a:lnTo>
                    <a:pt x="183" y="356"/>
                  </a:lnTo>
                  <a:lnTo>
                    <a:pt x="190" y="376"/>
                  </a:lnTo>
                  <a:lnTo>
                    <a:pt x="196" y="397"/>
                  </a:lnTo>
                  <a:lnTo>
                    <a:pt x="202" y="417"/>
                  </a:lnTo>
                  <a:lnTo>
                    <a:pt x="206" y="437"/>
                  </a:lnTo>
                  <a:lnTo>
                    <a:pt x="210" y="457"/>
                  </a:lnTo>
                  <a:lnTo>
                    <a:pt x="214" y="478"/>
                  </a:lnTo>
                  <a:lnTo>
                    <a:pt x="217" y="498"/>
                  </a:lnTo>
                  <a:lnTo>
                    <a:pt x="192" y="500"/>
                  </a:lnTo>
                  <a:lnTo>
                    <a:pt x="187" y="461"/>
                  </a:lnTo>
                  <a:lnTo>
                    <a:pt x="178" y="422"/>
                  </a:lnTo>
                  <a:lnTo>
                    <a:pt x="167" y="383"/>
                  </a:lnTo>
                  <a:lnTo>
                    <a:pt x="154" y="343"/>
                  </a:lnTo>
                  <a:lnTo>
                    <a:pt x="177" y="335"/>
                  </a:lnTo>
                  <a:close/>
                  <a:moveTo>
                    <a:pt x="194" y="505"/>
                  </a:moveTo>
                  <a:lnTo>
                    <a:pt x="193" y="502"/>
                  </a:lnTo>
                  <a:lnTo>
                    <a:pt x="192" y="500"/>
                  </a:lnTo>
                  <a:lnTo>
                    <a:pt x="205" y="499"/>
                  </a:lnTo>
                  <a:lnTo>
                    <a:pt x="194" y="505"/>
                  </a:lnTo>
                  <a:close/>
                  <a:moveTo>
                    <a:pt x="216" y="494"/>
                  </a:moveTo>
                  <a:lnTo>
                    <a:pt x="224" y="508"/>
                  </a:lnTo>
                  <a:lnTo>
                    <a:pt x="233" y="522"/>
                  </a:lnTo>
                  <a:lnTo>
                    <a:pt x="243" y="534"/>
                  </a:lnTo>
                  <a:lnTo>
                    <a:pt x="254" y="545"/>
                  </a:lnTo>
                  <a:lnTo>
                    <a:pt x="264" y="555"/>
                  </a:lnTo>
                  <a:lnTo>
                    <a:pt x="276" y="564"/>
                  </a:lnTo>
                  <a:lnTo>
                    <a:pt x="288" y="572"/>
                  </a:lnTo>
                  <a:lnTo>
                    <a:pt x="301" y="579"/>
                  </a:lnTo>
                  <a:lnTo>
                    <a:pt x="291" y="601"/>
                  </a:lnTo>
                  <a:lnTo>
                    <a:pt x="276" y="593"/>
                  </a:lnTo>
                  <a:lnTo>
                    <a:pt x="262" y="584"/>
                  </a:lnTo>
                  <a:lnTo>
                    <a:pt x="249" y="574"/>
                  </a:lnTo>
                  <a:lnTo>
                    <a:pt x="236" y="563"/>
                  </a:lnTo>
                  <a:lnTo>
                    <a:pt x="224" y="550"/>
                  </a:lnTo>
                  <a:lnTo>
                    <a:pt x="214" y="536"/>
                  </a:lnTo>
                  <a:lnTo>
                    <a:pt x="204" y="522"/>
                  </a:lnTo>
                  <a:lnTo>
                    <a:pt x="194" y="505"/>
                  </a:lnTo>
                  <a:lnTo>
                    <a:pt x="216" y="494"/>
                  </a:lnTo>
                  <a:close/>
                  <a:moveTo>
                    <a:pt x="301" y="579"/>
                  </a:moveTo>
                  <a:lnTo>
                    <a:pt x="315" y="584"/>
                  </a:lnTo>
                  <a:lnTo>
                    <a:pt x="330" y="589"/>
                  </a:lnTo>
                  <a:lnTo>
                    <a:pt x="345" y="592"/>
                  </a:lnTo>
                  <a:lnTo>
                    <a:pt x="362" y="594"/>
                  </a:lnTo>
                  <a:lnTo>
                    <a:pt x="378" y="596"/>
                  </a:lnTo>
                  <a:lnTo>
                    <a:pt x="395" y="596"/>
                  </a:lnTo>
                  <a:lnTo>
                    <a:pt x="413" y="595"/>
                  </a:lnTo>
                  <a:lnTo>
                    <a:pt x="432" y="593"/>
                  </a:lnTo>
                  <a:lnTo>
                    <a:pt x="436" y="617"/>
                  </a:lnTo>
                  <a:lnTo>
                    <a:pt x="415" y="619"/>
                  </a:lnTo>
                  <a:lnTo>
                    <a:pt x="395" y="620"/>
                  </a:lnTo>
                  <a:lnTo>
                    <a:pt x="376" y="620"/>
                  </a:lnTo>
                  <a:lnTo>
                    <a:pt x="357" y="619"/>
                  </a:lnTo>
                  <a:lnTo>
                    <a:pt x="340" y="617"/>
                  </a:lnTo>
                  <a:lnTo>
                    <a:pt x="323" y="613"/>
                  </a:lnTo>
                  <a:lnTo>
                    <a:pt x="307" y="607"/>
                  </a:lnTo>
                  <a:lnTo>
                    <a:pt x="291" y="601"/>
                  </a:lnTo>
                  <a:lnTo>
                    <a:pt x="301" y="579"/>
                  </a:lnTo>
                  <a:close/>
                  <a:moveTo>
                    <a:pt x="446" y="604"/>
                  </a:moveTo>
                  <a:lnTo>
                    <a:pt x="446" y="608"/>
                  </a:lnTo>
                  <a:lnTo>
                    <a:pt x="444" y="613"/>
                  </a:lnTo>
                  <a:lnTo>
                    <a:pt x="439" y="616"/>
                  </a:lnTo>
                  <a:lnTo>
                    <a:pt x="436" y="617"/>
                  </a:lnTo>
                  <a:lnTo>
                    <a:pt x="434" y="605"/>
                  </a:lnTo>
                  <a:lnTo>
                    <a:pt x="446" y="60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5" name="Freeform 742"/>
            <p:cNvSpPr>
              <a:spLocks/>
            </p:cNvSpPr>
            <p:nvPr/>
          </p:nvSpPr>
          <p:spPr bwMode="auto">
            <a:xfrm>
              <a:off x="3026" y="1725"/>
              <a:ext cx="78" cy="112"/>
            </a:xfrm>
            <a:custGeom>
              <a:avLst/>
              <a:gdLst>
                <a:gd name="T0" fmla="*/ 15 w 380"/>
                <a:gd name="T1" fmla="*/ 21 h 563"/>
                <a:gd name="T2" fmla="*/ 14 w 380"/>
                <a:gd name="T3" fmla="*/ 18 h 563"/>
                <a:gd name="T4" fmla="*/ 13 w 380"/>
                <a:gd name="T5" fmla="*/ 14 h 563"/>
                <a:gd name="T6" fmla="*/ 12 w 380"/>
                <a:gd name="T7" fmla="*/ 11 h 563"/>
                <a:gd name="T8" fmla="*/ 11 w 380"/>
                <a:gd name="T9" fmla="*/ 9 h 563"/>
                <a:gd name="T10" fmla="*/ 10 w 380"/>
                <a:gd name="T11" fmla="*/ 6 h 563"/>
                <a:gd name="T12" fmla="*/ 9 w 380"/>
                <a:gd name="T13" fmla="*/ 4 h 563"/>
                <a:gd name="T14" fmla="*/ 8 w 380"/>
                <a:gd name="T15" fmla="*/ 3 h 563"/>
                <a:gd name="T16" fmla="*/ 7 w 380"/>
                <a:gd name="T17" fmla="*/ 2 h 563"/>
                <a:gd name="T18" fmla="*/ 6 w 380"/>
                <a:gd name="T19" fmla="*/ 1 h 563"/>
                <a:gd name="T20" fmla="*/ 6 w 380"/>
                <a:gd name="T21" fmla="*/ 1 h 563"/>
                <a:gd name="T22" fmla="*/ 5 w 380"/>
                <a:gd name="T23" fmla="*/ 0 h 563"/>
                <a:gd name="T24" fmla="*/ 4 w 380"/>
                <a:gd name="T25" fmla="*/ 0 h 563"/>
                <a:gd name="T26" fmla="*/ 4 w 380"/>
                <a:gd name="T27" fmla="*/ 0 h 563"/>
                <a:gd name="T28" fmla="*/ 3 w 380"/>
                <a:gd name="T29" fmla="*/ 0 h 563"/>
                <a:gd name="T30" fmla="*/ 2 w 380"/>
                <a:gd name="T31" fmla="*/ 0 h 563"/>
                <a:gd name="T32" fmla="*/ 1 w 380"/>
                <a:gd name="T33" fmla="*/ 1 h 563"/>
                <a:gd name="T34" fmla="*/ 0 w 380"/>
                <a:gd name="T35" fmla="*/ 1 h 563"/>
                <a:gd name="T36" fmla="*/ 1 w 380"/>
                <a:gd name="T37" fmla="*/ 3 h 563"/>
                <a:gd name="T38" fmla="*/ 2 w 380"/>
                <a:gd name="T39" fmla="*/ 5 h 563"/>
                <a:gd name="T40" fmla="*/ 3 w 380"/>
                <a:gd name="T41" fmla="*/ 7 h 563"/>
                <a:gd name="T42" fmla="*/ 4 w 380"/>
                <a:gd name="T43" fmla="*/ 9 h 563"/>
                <a:gd name="T44" fmla="*/ 5 w 380"/>
                <a:gd name="T45" fmla="*/ 11 h 563"/>
                <a:gd name="T46" fmla="*/ 6 w 380"/>
                <a:gd name="T47" fmla="*/ 13 h 563"/>
                <a:gd name="T48" fmla="*/ 6 w 380"/>
                <a:gd name="T49" fmla="*/ 15 h 563"/>
                <a:gd name="T50" fmla="*/ 7 w 380"/>
                <a:gd name="T51" fmla="*/ 17 h 563"/>
                <a:gd name="T52" fmla="*/ 7 w 380"/>
                <a:gd name="T53" fmla="*/ 19 h 563"/>
                <a:gd name="T54" fmla="*/ 8 w 380"/>
                <a:gd name="T55" fmla="*/ 20 h 563"/>
                <a:gd name="T56" fmla="*/ 9 w 380"/>
                <a:gd name="T57" fmla="*/ 21 h 563"/>
                <a:gd name="T58" fmla="*/ 10 w 380"/>
                <a:gd name="T59" fmla="*/ 21 h 563"/>
                <a:gd name="T60" fmla="*/ 11 w 380"/>
                <a:gd name="T61" fmla="*/ 22 h 563"/>
                <a:gd name="T62" fmla="*/ 12 w 380"/>
                <a:gd name="T63" fmla="*/ 22 h 563"/>
                <a:gd name="T64" fmla="*/ 13 w 380"/>
                <a:gd name="T65" fmla="*/ 22 h 563"/>
                <a:gd name="T66" fmla="*/ 15 w 380"/>
                <a:gd name="T67" fmla="*/ 22 h 5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0"/>
                <a:gd name="T103" fmla="*/ 0 h 563"/>
                <a:gd name="T104" fmla="*/ 380 w 380"/>
                <a:gd name="T105" fmla="*/ 563 h 5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0" h="563">
                  <a:moveTo>
                    <a:pt x="380" y="560"/>
                  </a:moveTo>
                  <a:lnTo>
                    <a:pt x="377" y="537"/>
                  </a:lnTo>
                  <a:lnTo>
                    <a:pt x="372" y="503"/>
                  </a:lnTo>
                  <a:lnTo>
                    <a:pt x="362" y="461"/>
                  </a:lnTo>
                  <a:lnTo>
                    <a:pt x="350" y="412"/>
                  </a:lnTo>
                  <a:lnTo>
                    <a:pt x="335" y="358"/>
                  </a:lnTo>
                  <a:lnTo>
                    <a:pt x="316" y="301"/>
                  </a:lnTo>
                  <a:lnTo>
                    <a:pt x="307" y="272"/>
                  </a:lnTo>
                  <a:lnTo>
                    <a:pt x="296" y="244"/>
                  </a:lnTo>
                  <a:lnTo>
                    <a:pt x="284" y="215"/>
                  </a:lnTo>
                  <a:lnTo>
                    <a:pt x="272" y="188"/>
                  </a:lnTo>
                  <a:lnTo>
                    <a:pt x="259" y="161"/>
                  </a:lnTo>
                  <a:lnTo>
                    <a:pt x="246" y="136"/>
                  </a:lnTo>
                  <a:lnTo>
                    <a:pt x="232" y="112"/>
                  </a:lnTo>
                  <a:lnTo>
                    <a:pt x="217" y="91"/>
                  </a:lnTo>
                  <a:lnTo>
                    <a:pt x="202" y="70"/>
                  </a:lnTo>
                  <a:lnTo>
                    <a:pt x="187" y="52"/>
                  </a:lnTo>
                  <a:lnTo>
                    <a:pt x="178" y="44"/>
                  </a:lnTo>
                  <a:lnTo>
                    <a:pt x="171" y="37"/>
                  </a:lnTo>
                  <a:lnTo>
                    <a:pt x="162" y="29"/>
                  </a:lnTo>
                  <a:lnTo>
                    <a:pt x="153" y="24"/>
                  </a:lnTo>
                  <a:lnTo>
                    <a:pt x="145" y="17"/>
                  </a:lnTo>
                  <a:lnTo>
                    <a:pt x="136" y="13"/>
                  </a:lnTo>
                  <a:lnTo>
                    <a:pt x="127" y="9"/>
                  </a:lnTo>
                  <a:lnTo>
                    <a:pt x="118" y="6"/>
                  </a:lnTo>
                  <a:lnTo>
                    <a:pt x="109" y="3"/>
                  </a:lnTo>
                  <a:lnTo>
                    <a:pt x="99" y="1"/>
                  </a:lnTo>
                  <a:lnTo>
                    <a:pt x="91" y="0"/>
                  </a:lnTo>
                  <a:lnTo>
                    <a:pt x="81" y="0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2" y="7"/>
                  </a:lnTo>
                  <a:lnTo>
                    <a:pt x="41" y="11"/>
                  </a:lnTo>
                  <a:lnTo>
                    <a:pt x="31" y="15"/>
                  </a:lnTo>
                  <a:lnTo>
                    <a:pt x="21" y="22"/>
                  </a:lnTo>
                  <a:lnTo>
                    <a:pt x="11" y="29"/>
                  </a:lnTo>
                  <a:lnTo>
                    <a:pt x="0" y="37"/>
                  </a:lnTo>
                  <a:lnTo>
                    <a:pt x="17" y="63"/>
                  </a:lnTo>
                  <a:lnTo>
                    <a:pt x="33" y="90"/>
                  </a:lnTo>
                  <a:lnTo>
                    <a:pt x="50" y="116"/>
                  </a:lnTo>
                  <a:lnTo>
                    <a:pt x="65" y="143"/>
                  </a:lnTo>
                  <a:lnTo>
                    <a:pt x="79" y="169"/>
                  </a:lnTo>
                  <a:lnTo>
                    <a:pt x="93" y="196"/>
                  </a:lnTo>
                  <a:lnTo>
                    <a:pt x="105" y="222"/>
                  </a:lnTo>
                  <a:lnTo>
                    <a:pt x="117" y="249"/>
                  </a:lnTo>
                  <a:lnTo>
                    <a:pt x="127" y="276"/>
                  </a:lnTo>
                  <a:lnTo>
                    <a:pt x="137" y="301"/>
                  </a:lnTo>
                  <a:lnTo>
                    <a:pt x="146" y="328"/>
                  </a:lnTo>
                  <a:lnTo>
                    <a:pt x="154" y="355"/>
                  </a:lnTo>
                  <a:lnTo>
                    <a:pt x="161" y="381"/>
                  </a:lnTo>
                  <a:lnTo>
                    <a:pt x="167" y="407"/>
                  </a:lnTo>
                  <a:lnTo>
                    <a:pt x="172" y="434"/>
                  </a:lnTo>
                  <a:lnTo>
                    <a:pt x="176" y="460"/>
                  </a:lnTo>
                  <a:lnTo>
                    <a:pt x="185" y="474"/>
                  </a:lnTo>
                  <a:lnTo>
                    <a:pt x="193" y="488"/>
                  </a:lnTo>
                  <a:lnTo>
                    <a:pt x="202" y="500"/>
                  </a:lnTo>
                  <a:lnTo>
                    <a:pt x="213" y="512"/>
                  </a:lnTo>
                  <a:lnTo>
                    <a:pt x="222" y="522"/>
                  </a:lnTo>
                  <a:lnTo>
                    <a:pt x="234" y="530"/>
                  </a:lnTo>
                  <a:lnTo>
                    <a:pt x="246" y="539"/>
                  </a:lnTo>
                  <a:lnTo>
                    <a:pt x="258" y="546"/>
                  </a:lnTo>
                  <a:lnTo>
                    <a:pt x="271" y="551"/>
                  </a:lnTo>
                  <a:lnTo>
                    <a:pt x="285" y="556"/>
                  </a:lnTo>
                  <a:lnTo>
                    <a:pt x="299" y="560"/>
                  </a:lnTo>
                  <a:lnTo>
                    <a:pt x="314" y="562"/>
                  </a:lnTo>
                  <a:lnTo>
                    <a:pt x="329" y="563"/>
                  </a:lnTo>
                  <a:lnTo>
                    <a:pt x="346" y="563"/>
                  </a:lnTo>
                  <a:lnTo>
                    <a:pt x="363" y="562"/>
                  </a:lnTo>
                  <a:lnTo>
                    <a:pt x="380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6" name="Freeform 743"/>
            <p:cNvSpPr>
              <a:spLocks noEditPoints="1"/>
            </p:cNvSpPr>
            <p:nvPr/>
          </p:nvSpPr>
          <p:spPr bwMode="auto">
            <a:xfrm>
              <a:off x="3026" y="1721"/>
              <a:ext cx="82" cy="119"/>
            </a:xfrm>
            <a:custGeom>
              <a:avLst/>
              <a:gdLst>
                <a:gd name="T0" fmla="*/ 16 w 404"/>
                <a:gd name="T1" fmla="*/ 23 h 587"/>
                <a:gd name="T2" fmla="*/ 15 w 404"/>
                <a:gd name="T3" fmla="*/ 22 h 587"/>
                <a:gd name="T4" fmla="*/ 15 w 404"/>
                <a:gd name="T5" fmla="*/ 23 h 587"/>
                <a:gd name="T6" fmla="*/ 15 w 404"/>
                <a:gd name="T7" fmla="*/ 21 h 587"/>
                <a:gd name="T8" fmla="*/ 16 w 404"/>
                <a:gd name="T9" fmla="*/ 21 h 587"/>
                <a:gd name="T10" fmla="*/ 15 w 404"/>
                <a:gd name="T11" fmla="*/ 21 h 587"/>
                <a:gd name="T12" fmla="*/ 13 w 404"/>
                <a:gd name="T13" fmla="*/ 15 h 587"/>
                <a:gd name="T14" fmla="*/ 11 w 404"/>
                <a:gd name="T15" fmla="*/ 8 h 587"/>
                <a:gd name="T16" fmla="*/ 14 w 404"/>
                <a:gd name="T17" fmla="*/ 13 h 587"/>
                <a:gd name="T18" fmla="*/ 16 w 404"/>
                <a:gd name="T19" fmla="*/ 19 h 587"/>
                <a:gd name="T20" fmla="*/ 10 w 404"/>
                <a:gd name="T21" fmla="*/ 7 h 587"/>
                <a:gd name="T22" fmla="*/ 8 w 404"/>
                <a:gd name="T23" fmla="*/ 4 h 587"/>
                <a:gd name="T24" fmla="*/ 10 w 404"/>
                <a:gd name="T25" fmla="*/ 4 h 587"/>
                <a:gd name="T26" fmla="*/ 12 w 404"/>
                <a:gd name="T27" fmla="*/ 8 h 587"/>
                <a:gd name="T28" fmla="*/ 7 w 404"/>
                <a:gd name="T29" fmla="*/ 3 h 587"/>
                <a:gd name="T30" fmla="*/ 6 w 404"/>
                <a:gd name="T31" fmla="*/ 2 h 587"/>
                <a:gd name="T32" fmla="*/ 6 w 404"/>
                <a:gd name="T33" fmla="*/ 1 h 587"/>
                <a:gd name="T34" fmla="*/ 8 w 404"/>
                <a:gd name="T35" fmla="*/ 2 h 587"/>
                <a:gd name="T36" fmla="*/ 8 w 404"/>
                <a:gd name="T37" fmla="*/ 3 h 587"/>
                <a:gd name="T38" fmla="*/ 4 w 404"/>
                <a:gd name="T39" fmla="*/ 1 h 587"/>
                <a:gd name="T40" fmla="*/ 3 w 404"/>
                <a:gd name="T41" fmla="*/ 1 h 587"/>
                <a:gd name="T42" fmla="*/ 3 w 404"/>
                <a:gd name="T43" fmla="*/ 0 h 587"/>
                <a:gd name="T44" fmla="*/ 5 w 404"/>
                <a:gd name="T45" fmla="*/ 0 h 587"/>
                <a:gd name="T46" fmla="*/ 2 w 404"/>
                <a:gd name="T47" fmla="*/ 1 h 587"/>
                <a:gd name="T48" fmla="*/ 1 w 404"/>
                <a:gd name="T49" fmla="*/ 2 h 587"/>
                <a:gd name="T50" fmla="*/ 1 w 404"/>
                <a:gd name="T51" fmla="*/ 1 h 587"/>
                <a:gd name="T52" fmla="*/ 0 w 404"/>
                <a:gd name="T53" fmla="*/ 2 h 587"/>
                <a:gd name="T54" fmla="*/ 0 w 404"/>
                <a:gd name="T55" fmla="*/ 2 h 587"/>
                <a:gd name="T56" fmla="*/ 1 w 404"/>
                <a:gd name="T57" fmla="*/ 2 h 587"/>
                <a:gd name="T58" fmla="*/ 1 w 404"/>
                <a:gd name="T59" fmla="*/ 2 h 587"/>
                <a:gd name="T60" fmla="*/ 0 w 404"/>
                <a:gd name="T61" fmla="*/ 2 h 587"/>
                <a:gd name="T62" fmla="*/ 2 w 404"/>
                <a:gd name="T63" fmla="*/ 3 h 587"/>
                <a:gd name="T64" fmla="*/ 1 w 404"/>
                <a:gd name="T65" fmla="*/ 2 h 587"/>
                <a:gd name="T66" fmla="*/ 2 w 404"/>
                <a:gd name="T67" fmla="*/ 5 h 587"/>
                <a:gd name="T68" fmla="*/ 2 w 404"/>
                <a:gd name="T69" fmla="*/ 4 h 587"/>
                <a:gd name="T70" fmla="*/ 6 w 404"/>
                <a:gd name="T71" fmla="*/ 10 h 587"/>
                <a:gd name="T72" fmla="*/ 2 w 404"/>
                <a:gd name="T73" fmla="*/ 6 h 587"/>
                <a:gd name="T74" fmla="*/ 6 w 404"/>
                <a:gd name="T75" fmla="*/ 10 h 587"/>
                <a:gd name="T76" fmla="*/ 6 w 404"/>
                <a:gd name="T77" fmla="*/ 10 h 587"/>
                <a:gd name="T78" fmla="*/ 5 w 404"/>
                <a:gd name="T79" fmla="*/ 11 h 587"/>
                <a:gd name="T80" fmla="*/ 6 w 404"/>
                <a:gd name="T81" fmla="*/ 12 h 587"/>
                <a:gd name="T82" fmla="*/ 5 w 404"/>
                <a:gd name="T83" fmla="*/ 12 h 587"/>
                <a:gd name="T84" fmla="*/ 7 w 404"/>
                <a:gd name="T85" fmla="*/ 16 h 587"/>
                <a:gd name="T86" fmla="*/ 7 w 404"/>
                <a:gd name="T87" fmla="*/ 18 h 587"/>
                <a:gd name="T88" fmla="*/ 7 w 404"/>
                <a:gd name="T89" fmla="*/ 13 h 587"/>
                <a:gd name="T90" fmla="*/ 8 w 404"/>
                <a:gd name="T91" fmla="*/ 19 h 587"/>
                <a:gd name="T92" fmla="*/ 9 w 404"/>
                <a:gd name="T93" fmla="*/ 20 h 587"/>
                <a:gd name="T94" fmla="*/ 10 w 404"/>
                <a:gd name="T95" fmla="*/ 22 h 587"/>
                <a:gd name="T96" fmla="*/ 10 w 404"/>
                <a:gd name="T97" fmla="*/ 23 h 587"/>
                <a:gd name="T98" fmla="*/ 8 w 404"/>
                <a:gd name="T99" fmla="*/ 21 h 587"/>
                <a:gd name="T100" fmla="*/ 8 w 404"/>
                <a:gd name="T101" fmla="*/ 19 h 587"/>
                <a:gd name="T102" fmla="*/ 13 w 404"/>
                <a:gd name="T103" fmla="*/ 23 h 587"/>
                <a:gd name="T104" fmla="*/ 15 w 404"/>
                <a:gd name="T105" fmla="*/ 23 h 587"/>
                <a:gd name="T106" fmla="*/ 14 w 404"/>
                <a:gd name="T107" fmla="*/ 24 h 587"/>
                <a:gd name="T108" fmla="*/ 12 w 404"/>
                <a:gd name="T109" fmla="*/ 23 h 587"/>
                <a:gd name="T110" fmla="*/ 16 w 404"/>
                <a:gd name="T111" fmla="*/ 23 h 587"/>
                <a:gd name="T112" fmla="*/ 16 w 404"/>
                <a:gd name="T113" fmla="*/ 24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04"/>
                <a:gd name="T172" fmla="*/ 0 h 587"/>
                <a:gd name="T173" fmla="*/ 404 w 404"/>
                <a:gd name="T174" fmla="*/ 587 h 5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04" h="587">
                  <a:moveTo>
                    <a:pt x="380" y="573"/>
                  </a:moveTo>
                  <a:lnTo>
                    <a:pt x="380" y="573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80" y="573"/>
                  </a:moveTo>
                  <a:lnTo>
                    <a:pt x="379" y="562"/>
                  </a:lnTo>
                  <a:lnTo>
                    <a:pt x="377" y="547"/>
                  </a:lnTo>
                  <a:lnTo>
                    <a:pt x="401" y="542"/>
                  </a:lnTo>
                  <a:lnTo>
                    <a:pt x="403" y="558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77" y="547"/>
                  </a:moveTo>
                  <a:lnTo>
                    <a:pt x="375" y="537"/>
                  </a:lnTo>
                  <a:lnTo>
                    <a:pt x="373" y="527"/>
                  </a:lnTo>
                  <a:lnTo>
                    <a:pt x="372" y="518"/>
                  </a:lnTo>
                  <a:lnTo>
                    <a:pt x="370" y="508"/>
                  </a:lnTo>
                  <a:lnTo>
                    <a:pt x="393" y="502"/>
                  </a:lnTo>
                  <a:lnTo>
                    <a:pt x="395" y="515"/>
                  </a:lnTo>
                  <a:lnTo>
                    <a:pt x="398" y="526"/>
                  </a:lnTo>
                  <a:lnTo>
                    <a:pt x="400" y="535"/>
                  </a:lnTo>
                  <a:lnTo>
                    <a:pt x="401" y="542"/>
                  </a:lnTo>
                  <a:lnTo>
                    <a:pt x="377" y="547"/>
                  </a:lnTo>
                  <a:close/>
                  <a:moveTo>
                    <a:pt x="370" y="508"/>
                  </a:moveTo>
                  <a:lnTo>
                    <a:pt x="363" y="477"/>
                  </a:lnTo>
                  <a:lnTo>
                    <a:pt x="354" y="443"/>
                  </a:lnTo>
                  <a:lnTo>
                    <a:pt x="345" y="405"/>
                  </a:lnTo>
                  <a:lnTo>
                    <a:pt x="333" y="366"/>
                  </a:lnTo>
                  <a:lnTo>
                    <a:pt x="320" y="326"/>
                  </a:lnTo>
                  <a:lnTo>
                    <a:pt x="306" y="285"/>
                  </a:lnTo>
                  <a:lnTo>
                    <a:pt x="290" y="244"/>
                  </a:lnTo>
                  <a:lnTo>
                    <a:pt x="272" y="204"/>
                  </a:lnTo>
                  <a:lnTo>
                    <a:pt x="295" y="195"/>
                  </a:lnTo>
                  <a:lnTo>
                    <a:pt x="312" y="235"/>
                  </a:lnTo>
                  <a:lnTo>
                    <a:pt x="328" y="277"/>
                  </a:lnTo>
                  <a:lnTo>
                    <a:pt x="344" y="318"/>
                  </a:lnTo>
                  <a:lnTo>
                    <a:pt x="357" y="359"/>
                  </a:lnTo>
                  <a:lnTo>
                    <a:pt x="368" y="399"/>
                  </a:lnTo>
                  <a:lnTo>
                    <a:pt x="378" y="437"/>
                  </a:lnTo>
                  <a:lnTo>
                    <a:pt x="387" y="471"/>
                  </a:lnTo>
                  <a:lnTo>
                    <a:pt x="393" y="502"/>
                  </a:lnTo>
                  <a:lnTo>
                    <a:pt x="370" y="508"/>
                  </a:lnTo>
                  <a:close/>
                  <a:moveTo>
                    <a:pt x="272" y="204"/>
                  </a:moveTo>
                  <a:lnTo>
                    <a:pt x="256" y="171"/>
                  </a:lnTo>
                  <a:lnTo>
                    <a:pt x="239" y="140"/>
                  </a:lnTo>
                  <a:lnTo>
                    <a:pt x="229" y="124"/>
                  </a:lnTo>
                  <a:lnTo>
                    <a:pt x="220" y="110"/>
                  </a:lnTo>
                  <a:lnTo>
                    <a:pt x="211" y="97"/>
                  </a:lnTo>
                  <a:lnTo>
                    <a:pt x="201" y="86"/>
                  </a:lnTo>
                  <a:lnTo>
                    <a:pt x="219" y="69"/>
                  </a:lnTo>
                  <a:lnTo>
                    <a:pt x="230" y="82"/>
                  </a:lnTo>
                  <a:lnTo>
                    <a:pt x="240" y="96"/>
                  </a:lnTo>
                  <a:lnTo>
                    <a:pt x="250" y="112"/>
                  </a:lnTo>
                  <a:lnTo>
                    <a:pt x="259" y="127"/>
                  </a:lnTo>
                  <a:lnTo>
                    <a:pt x="278" y="160"/>
                  </a:lnTo>
                  <a:lnTo>
                    <a:pt x="295" y="195"/>
                  </a:lnTo>
                  <a:lnTo>
                    <a:pt x="272" y="204"/>
                  </a:lnTo>
                  <a:close/>
                  <a:moveTo>
                    <a:pt x="201" y="86"/>
                  </a:moveTo>
                  <a:lnTo>
                    <a:pt x="192" y="76"/>
                  </a:lnTo>
                  <a:lnTo>
                    <a:pt x="185" y="67"/>
                  </a:lnTo>
                  <a:lnTo>
                    <a:pt x="176" y="60"/>
                  </a:lnTo>
                  <a:lnTo>
                    <a:pt x="168" y="52"/>
                  </a:lnTo>
                  <a:lnTo>
                    <a:pt x="159" y="46"/>
                  </a:lnTo>
                  <a:lnTo>
                    <a:pt x="149" y="39"/>
                  </a:lnTo>
                  <a:lnTo>
                    <a:pt x="141" y="35"/>
                  </a:lnTo>
                  <a:lnTo>
                    <a:pt x="132" y="31"/>
                  </a:lnTo>
                  <a:lnTo>
                    <a:pt x="141" y="8"/>
                  </a:lnTo>
                  <a:lnTo>
                    <a:pt x="151" y="13"/>
                  </a:lnTo>
                  <a:lnTo>
                    <a:pt x="161" y="19"/>
                  </a:lnTo>
                  <a:lnTo>
                    <a:pt x="172" y="25"/>
                  </a:lnTo>
                  <a:lnTo>
                    <a:pt x="182" y="32"/>
                  </a:lnTo>
                  <a:lnTo>
                    <a:pt x="191" y="40"/>
                  </a:lnTo>
                  <a:lnTo>
                    <a:pt x="201" y="49"/>
                  </a:lnTo>
                  <a:lnTo>
                    <a:pt x="211" y="59"/>
                  </a:lnTo>
                  <a:lnTo>
                    <a:pt x="219" y="69"/>
                  </a:lnTo>
                  <a:lnTo>
                    <a:pt x="201" y="86"/>
                  </a:lnTo>
                  <a:close/>
                  <a:moveTo>
                    <a:pt x="132" y="31"/>
                  </a:moveTo>
                  <a:lnTo>
                    <a:pt x="122" y="28"/>
                  </a:lnTo>
                  <a:lnTo>
                    <a:pt x="114" y="26"/>
                  </a:lnTo>
                  <a:lnTo>
                    <a:pt x="105" y="25"/>
                  </a:lnTo>
                  <a:lnTo>
                    <a:pt x="95" y="25"/>
                  </a:lnTo>
                  <a:lnTo>
                    <a:pt x="85" y="26"/>
                  </a:lnTo>
                  <a:lnTo>
                    <a:pt x="76" y="27"/>
                  </a:lnTo>
                  <a:lnTo>
                    <a:pt x="66" y="31"/>
                  </a:lnTo>
                  <a:lnTo>
                    <a:pt x="56" y="35"/>
                  </a:lnTo>
                  <a:lnTo>
                    <a:pt x="45" y="12"/>
                  </a:lnTo>
                  <a:lnTo>
                    <a:pt x="58" y="8"/>
                  </a:lnTo>
                  <a:lnTo>
                    <a:pt x="70" y="4"/>
                  </a:lnTo>
                  <a:lnTo>
                    <a:pt x="82" y="1"/>
                  </a:lnTo>
                  <a:lnTo>
                    <a:pt x="94" y="0"/>
                  </a:lnTo>
                  <a:lnTo>
                    <a:pt x="106" y="0"/>
                  </a:lnTo>
                  <a:lnTo>
                    <a:pt x="118" y="2"/>
                  </a:lnTo>
                  <a:lnTo>
                    <a:pt x="129" y="5"/>
                  </a:lnTo>
                  <a:lnTo>
                    <a:pt x="141" y="8"/>
                  </a:lnTo>
                  <a:lnTo>
                    <a:pt x="132" y="31"/>
                  </a:lnTo>
                  <a:close/>
                  <a:moveTo>
                    <a:pt x="56" y="35"/>
                  </a:moveTo>
                  <a:lnTo>
                    <a:pt x="47" y="39"/>
                  </a:lnTo>
                  <a:lnTo>
                    <a:pt x="38" y="45"/>
                  </a:lnTo>
                  <a:lnTo>
                    <a:pt x="29" y="51"/>
                  </a:lnTo>
                  <a:lnTo>
                    <a:pt x="20" y="59"/>
                  </a:lnTo>
                  <a:lnTo>
                    <a:pt x="3" y="40"/>
                  </a:lnTo>
                  <a:lnTo>
                    <a:pt x="14" y="32"/>
                  </a:lnTo>
                  <a:lnTo>
                    <a:pt x="25" y="24"/>
                  </a:lnTo>
                  <a:lnTo>
                    <a:pt x="36" y="18"/>
                  </a:lnTo>
                  <a:lnTo>
                    <a:pt x="45" y="12"/>
                  </a:lnTo>
                  <a:lnTo>
                    <a:pt x="56" y="35"/>
                  </a:lnTo>
                  <a:close/>
                  <a:moveTo>
                    <a:pt x="1" y="55"/>
                  </a:moveTo>
                  <a:lnTo>
                    <a:pt x="0" y="51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3" y="40"/>
                  </a:lnTo>
                  <a:lnTo>
                    <a:pt x="12" y="49"/>
                  </a:lnTo>
                  <a:lnTo>
                    <a:pt x="1" y="55"/>
                  </a:lnTo>
                  <a:close/>
                  <a:moveTo>
                    <a:pt x="23" y="42"/>
                  </a:moveTo>
                  <a:lnTo>
                    <a:pt x="22" y="42"/>
                  </a:lnTo>
                  <a:lnTo>
                    <a:pt x="22" y="41"/>
                  </a:lnTo>
                  <a:lnTo>
                    <a:pt x="2" y="56"/>
                  </a:lnTo>
                  <a:lnTo>
                    <a:pt x="1" y="55"/>
                  </a:lnTo>
                  <a:lnTo>
                    <a:pt x="23" y="42"/>
                  </a:lnTo>
                  <a:close/>
                  <a:moveTo>
                    <a:pt x="22" y="41"/>
                  </a:moveTo>
                  <a:lnTo>
                    <a:pt x="22" y="42"/>
                  </a:lnTo>
                  <a:lnTo>
                    <a:pt x="12" y="49"/>
                  </a:lnTo>
                  <a:lnTo>
                    <a:pt x="22" y="41"/>
                  </a:lnTo>
                  <a:close/>
                  <a:moveTo>
                    <a:pt x="22" y="42"/>
                  </a:moveTo>
                  <a:lnTo>
                    <a:pt x="34" y="59"/>
                  </a:lnTo>
                  <a:lnTo>
                    <a:pt x="41" y="72"/>
                  </a:lnTo>
                  <a:lnTo>
                    <a:pt x="21" y="86"/>
                  </a:lnTo>
                  <a:lnTo>
                    <a:pt x="10" y="68"/>
                  </a:lnTo>
                  <a:lnTo>
                    <a:pt x="2" y="56"/>
                  </a:lnTo>
                  <a:lnTo>
                    <a:pt x="22" y="42"/>
                  </a:lnTo>
                  <a:close/>
                  <a:moveTo>
                    <a:pt x="41" y="72"/>
                  </a:moveTo>
                  <a:lnTo>
                    <a:pt x="50" y="85"/>
                  </a:lnTo>
                  <a:lnTo>
                    <a:pt x="61" y="102"/>
                  </a:lnTo>
                  <a:lnTo>
                    <a:pt x="39" y="115"/>
                  </a:lnTo>
                  <a:lnTo>
                    <a:pt x="31" y="102"/>
                  </a:lnTo>
                  <a:lnTo>
                    <a:pt x="21" y="86"/>
                  </a:lnTo>
                  <a:lnTo>
                    <a:pt x="41" y="72"/>
                  </a:lnTo>
                  <a:close/>
                  <a:moveTo>
                    <a:pt x="61" y="102"/>
                  </a:moveTo>
                  <a:lnTo>
                    <a:pt x="83" y="140"/>
                  </a:lnTo>
                  <a:lnTo>
                    <a:pt x="104" y="178"/>
                  </a:lnTo>
                  <a:lnTo>
                    <a:pt x="123" y="217"/>
                  </a:lnTo>
                  <a:lnTo>
                    <a:pt x="139" y="255"/>
                  </a:lnTo>
                  <a:lnTo>
                    <a:pt x="117" y="265"/>
                  </a:lnTo>
                  <a:lnTo>
                    <a:pt x="101" y="227"/>
                  </a:lnTo>
                  <a:lnTo>
                    <a:pt x="82" y="189"/>
                  </a:lnTo>
                  <a:lnTo>
                    <a:pt x="62" y="151"/>
                  </a:lnTo>
                  <a:lnTo>
                    <a:pt x="39" y="115"/>
                  </a:lnTo>
                  <a:lnTo>
                    <a:pt x="61" y="102"/>
                  </a:lnTo>
                  <a:close/>
                  <a:moveTo>
                    <a:pt x="139" y="255"/>
                  </a:moveTo>
                  <a:lnTo>
                    <a:pt x="141" y="256"/>
                  </a:lnTo>
                  <a:lnTo>
                    <a:pt x="118" y="265"/>
                  </a:lnTo>
                  <a:lnTo>
                    <a:pt x="117" y="265"/>
                  </a:lnTo>
                  <a:lnTo>
                    <a:pt x="139" y="255"/>
                  </a:lnTo>
                  <a:close/>
                  <a:moveTo>
                    <a:pt x="141" y="256"/>
                  </a:moveTo>
                  <a:lnTo>
                    <a:pt x="146" y="269"/>
                  </a:lnTo>
                  <a:lnTo>
                    <a:pt x="152" y="286"/>
                  </a:lnTo>
                  <a:lnTo>
                    <a:pt x="130" y="295"/>
                  </a:lnTo>
                  <a:lnTo>
                    <a:pt x="124" y="281"/>
                  </a:lnTo>
                  <a:lnTo>
                    <a:pt x="118" y="265"/>
                  </a:lnTo>
                  <a:lnTo>
                    <a:pt x="141" y="256"/>
                  </a:lnTo>
                  <a:close/>
                  <a:moveTo>
                    <a:pt x="152" y="286"/>
                  </a:moveTo>
                  <a:lnTo>
                    <a:pt x="158" y="302"/>
                  </a:lnTo>
                  <a:lnTo>
                    <a:pt x="163" y="317"/>
                  </a:lnTo>
                  <a:lnTo>
                    <a:pt x="141" y="324"/>
                  </a:lnTo>
                  <a:lnTo>
                    <a:pt x="135" y="309"/>
                  </a:lnTo>
                  <a:lnTo>
                    <a:pt x="130" y="295"/>
                  </a:lnTo>
                  <a:lnTo>
                    <a:pt x="152" y="286"/>
                  </a:lnTo>
                  <a:close/>
                  <a:moveTo>
                    <a:pt x="163" y="317"/>
                  </a:moveTo>
                  <a:lnTo>
                    <a:pt x="175" y="356"/>
                  </a:lnTo>
                  <a:lnTo>
                    <a:pt x="186" y="394"/>
                  </a:lnTo>
                  <a:lnTo>
                    <a:pt x="195" y="432"/>
                  </a:lnTo>
                  <a:lnTo>
                    <a:pt x="200" y="470"/>
                  </a:lnTo>
                  <a:lnTo>
                    <a:pt x="176" y="473"/>
                  </a:lnTo>
                  <a:lnTo>
                    <a:pt x="170" y="437"/>
                  </a:lnTo>
                  <a:lnTo>
                    <a:pt x="162" y="400"/>
                  </a:lnTo>
                  <a:lnTo>
                    <a:pt x="152" y="362"/>
                  </a:lnTo>
                  <a:lnTo>
                    <a:pt x="141" y="324"/>
                  </a:lnTo>
                  <a:lnTo>
                    <a:pt x="163" y="317"/>
                  </a:lnTo>
                  <a:close/>
                  <a:moveTo>
                    <a:pt x="177" y="478"/>
                  </a:moveTo>
                  <a:lnTo>
                    <a:pt x="176" y="475"/>
                  </a:lnTo>
                  <a:lnTo>
                    <a:pt x="176" y="473"/>
                  </a:lnTo>
                  <a:lnTo>
                    <a:pt x="188" y="472"/>
                  </a:lnTo>
                  <a:lnTo>
                    <a:pt x="177" y="478"/>
                  </a:lnTo>
                  <a:close/>
                  <a:moveTo>
                    <a:pt x="199" y="467"/>
                  </a:moveTo>
                  <a:lnTo>
                    <a:pt x="206" y="480"/>
                  </a:lnTo>
                  <a:lnTo>
                    <a:pt x="215" y="493"/>
                  </a:lnTo>
                  <a:lnTo>
                    <a:pt x="224" y="505"/>
                  </a:lnTo>
                  <a:lnTo>
                    <a:pt x="232" y="515"/>
                  </a:lnTo>
                  <a:lnTo>
                    <a:pt x="243" y="524"/>
                  </a:lnTo>
                  <a:lnTo>
                    <a:pt x="253" y="533"/>
                  </a:lnTo>
                  <a:lnTo>
                    <a:pt x="264" y="540"/>
                  </a:lnTo>
                  <a:lnTo>
                    <a:pt x="276" y="547"/>
                  </a:lnTo>
                  <a:lnTo>
                    <a:pt x="265" y="568"/>
                  </a:lnTo>
                  <a:lnTo>
                    <a:pt x="252" y="561"/>
                  </a:lnTo>
                  <a:lnTo>
                    <a:pt x="239" y="553"/>
                  </a:lnTo>
                  <a:lnTo>
                    <a:pt x="227" y="544"/>
                  </a:lnTo>
                  <a:lnTo>
                    <a:pt x="216" y="533"/>
                  </a:lnTo>
                  <a:lnTo>
                    <a:pt x="205" y="521"/>
                  </a:lnTo>
                  <a:lnTo>
                    <a:pt x="196" y="508"/>
                  </a:lnTo>
                  <a:lnTo>
                    <a:pt x="186" y="493"/>
                  </a:lnTo>
                  <a:lnTo>
                    <a:pt x="177" y="478"/>
                  </a:lnTo>
                  <a:lnTo>
                    <a:pt x="199" y="467"/>
                  </a:lnTo>
                  <a:close/>
                  <a:moveTo>
                    <a:pt x="276" y="547"/>
                  </a:moveTo>
                  <a:lnTo>
                    <a:pt x="287" y="552"/>
                  </a:lnTo>
                  <a:lnTo>
                    <a:pt x="300" y="556"/>
                  </a:lnTo>
                  <a:lnTo>
                    <a:pt x="314" y="560"/>
                  </a:lnTo>
                  <a:lnTo>
                    <a:pt x="328" y="562"/>
                  </a:lnTo>
                  <a:lnTo>
                    <a:pt x="343" y="563"/>
                  </a:lnTo>
                  <a:lnTo>
                    <a:pt x="358" y="563"/>
                  </a:lnTo>
                  <a:lnTo>
                    <a:pt x="374" y="562"/>
                  </a:lnTo>
                  <a:lnTo>
                    <a:pt x="391" y="560"/>
                  </a:lnTo>
                  <a:lnTo>
                    <a:pt x="394" y="583"/>
                  </a:lnTo>
                  <a:lnTo>
                    <a:pt x="376" y="586"/>
                  </a:lnTo>
                  <a:lnTo>
                    <a:pt x="358" y="587"/>
                  </a:lnTo>
                  <a:lnTo>
                    <a:pt x="340" y="587"/>
                  </a:lnTo>
                  <a:lnTo>
                    <a:pt x="324" y="586"/>
                  </a:lnTo>
                  <a:lnTo>
                    <a:pt x="309" y="583"/>
                  </a:lnTo>
                  <a:lnTo>
                    <a:pt x="294" y="579"/>
                  </a:lnTo>
                  <a:lnTo>
                    <a:pt x="279" y="575"/>
                  </a:lnTo>
                  <a:lnTo>
                    <a:pt x="265" y="568"/>
                  </a:lnTo>
                  <a:lnTo>
                    <a:pt x="276" y="547"/>
                  </a:lnTo>
                  <a:close/>
                  <a:moveTo>
                    <a:pt x="404" y="571"/>
                  </a:moveTo>
                  <a:lnTo>
                    <a:pt x="404" y="575"/>
                  </a:lnTo>
                  <a:lnTo>
                    <a:pt x="402" y="579"/>
                  </a:lnTo>
                  <a:lnTo>
                    <a:pt x="398" y="582"/>
                  </a:lnTo>
                  <a:lnTo>
                    <a:pt x="394" y="583"/>
                  </a:lnTo>
                  <a:lnTo>
                    <a:pt x="392" y="572"/>
                  </a:lnTo>
                  <a:lnTo>
                    <a:pt x="404" y="57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7" name="Freeform 744"/>
            <p:cNvSpPr>
              <a:spLocks/>
            </p:cNvSpPr>
            <p:nvPr/>
          </p:nvSpPr>
          <p:spPr bwMode="auto">
            <a:xfrm>
              <a:off x="2998" y="1732"/>
              <a:ext cx="70" cy="104"/>
            </a:xfrm>
            <a:custGeom>
              <a:avLst/>
              <a:gdLst>
                <a:gd name="T0" fmla="*/ 14 w 345"/>
                <a:gd name="T1" fmla="*/ 20 h 534"/>
                <a:gd name="T2" fmla="*/ 13 w 345"/>
                <a:gd name="T3" fmla="*/ 17 h 534"/>
                <a:gd name="T4" fmla="*/ 12 w 345"/>
                <a:gd name="T5" fmla="*/ 13 h 534"/>
                <a:gd name="T6" fmla="*/ 11 w 345"/>
                <a:gd name="T7" fmla="*/ 10 h 534"/>
                <a:gd name="T8" fmla="*/ 10 w 345"/>
                <a:gd name="T9" fmla="*/ 8 h 534"/>
                <a:gd name="T10" fmla="*/ 9 w 345"/>
                <a:gd name="T11" fmla="*/ 6 h 534"/>
                <a:gd name="T12" fmla="*/ 8 w 345"/>
                <a:gd name="T13" fmla="*/ 4 h 534"/>
                <a:gd name="T14" fmla="*/ 7 w 345"/>
                <a:gd name="T15" fmla="*/ 3 h 534"/>
                <a:gd name="T16" fmla="*/ 6 w 345"/>
                <a:gd name="T17" fmla="*/ 1 h 534"/>
                <a:gd name="T18" fmla="*/ 5 w 345"/>
                <a:gd name="T19" fmla="*/ 1 h 534"/>
                <a:gd name="T20" fmla="*/ 5 w 345"/>
                <a:gd name="T21" fmla="*/ 0 h 534"/>
                <a:gd name="T22" fmla="*/ 4 w 345"/>
                <a:gd name="T23" fmla="*/ 0 h 534"/>
                <a:gd name="T24" fmla="*/ 3 w 345"/>
                <a:gd name="T25" fmla="*/ 0 h 534"/>
                <a:gd name="T26" fmla="*/ 3 w 345"/>
                <a:gd name="T27" fmla="*/ 0 h 534"/>
                <a:gd name="T28" fmla="*/ 2 w 345"/>
                <a:gd name="T29" fmla="*/ 0 h 534"/>
                <a:gd name="T30" fmla="*/ 1 w 345"/>
                <a:gd name="T31" fmla="*/ 1 h 534"/>
                <a:gd name="T32" fmla="*/ 0 w 345"/>
                <a:gd name="T33" fmla="*/ 1 h 534"/>
                <a:gd name="T34" fmla="*/ 1 w 345"/>
                <a:gd name="T35" fmla="*/ 2 h 534"/>
                <a:gd name="T36" fmla="*/ 2 w 345"/>
                <a:gd name="T37" fmla="*/ 4 h 534"/>
                <a:gd name="T38" fmla="*/ 3 w 345"/>
                <a:gd name="T39" fmla="*/ 6 h 534"/>
                <a:gd name="T40" fmla="*/ 4 w 345"/>
                <a:gd name="T41" fmla="*/ 8 h 534"/>
                <a:gd name="T42" fmla="*/ 5 w 345"/>
                <a:gd name="T43" fmla="*/ 10 h 534"/>
                <a:gd name="T44" fmla="*/ 5 w 345"/>
                <a:gd name="T45" fmla="*/ 12 h 534"/>
                <a:gd name="T46" fmla="*/ 6 w 345"/>
                <a:gd name="T47" fmla="*/ 14 h 534"/>
                <a:gd name="T48" fmla="*/ 6 w 345"/>
                <a:gd name="T49" fmla="*/ 16 h 534"/>
                <a:gd name="T50" fmla="*/ 7 w 345"/>
                <a:gd name="T51" fmla="*/ 18 h 534"/>
                <a:gd name="T52" fmla="*/ 7 w 345"/>
                <a:gd name="T53" fmla="*/ 19 h 534"/>
                <a:gd name="T54" fmla="*/ 8 w 345"/>
                <a:gd name="T55" fmla="*/ 19 h 534"/>
                <a:gd name="T56" fmla="*/ 9 w 345"/>
                <a:gd name="T57" fmla="*/ 20 h 534"/>
                <a:gd name="T58" fmla="*/ 10 w 345"/>
                <a:gd name="T59" fmla="*/ 21 h 534"/>
                <a:gd name="T60" fmla="*/ 11 w 345"/>
                <a:gd name="T61" fmla="*/ 21 h 534"/>
                <a:gd name="T62" fmla="*/ 12 w 345"/>
                <a:gd name="T63" fmla="*/ 21 h 534"/>
                <a:gd name="T64" fmla="*/ 13 w 345"/>
                <a:gd name="T65" fmla="*/ 21 h 5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5"/>
                <a:gd name="T100" fmla="*/ 0 h 534"/>
                <a:gd name="T101" fmla="*/ 345 w 345"/>
                <a:gd name="T102" fmla="*/ 534 h 5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5" h="534">
                  <a:moveTo>
                    <a:pt x="345" y="530"/>
                  </a:moveTo>
                  <a:lnTo>
                    <a:pt x="343" y="509"/>
                  </a:lnTo>
                  <a:lnTo>
                    <a:pt x="336" y="476"/>
                  </a:lnTo>
                  <a:lnTo>
                    <a:pt x="329" y="436"/>
                  </a:lnTo>
                  <a:lnTo>
                    <a:pt x="317" y="390"/>
                  </a:lnTo>
                  <a:lnTo>
                    <a:pt x="304" y="339"/>
                  </a:lnTo>
                  <a:lnTo>
                    <a:pt x="287" y="286"/>
                  </a:lnTo>
                  <a:lnTo>
                    <a:pt x="278" y="259"/>
                  </a:lnTo>
                  <a:lnTo>
                    <a:pt x="267" y="231"/>
                  </a:lnTo>
                  <a:lnTo>
                    <a:pt x="257" y="205"/>
                  </a:lnTo>
                  <a:lnTo>
                    <a:pt x="246" y="178"/>
                  </a:lnTo>
                  <a:lnTo>
                    <a:pt x="235" y="153"/>
                  </a:lnTo>
                  <a:lnTo>
                    <a:pt x="222" y="130"/>
                  </a:lnTo>
                  <a:lnTo>
                    <a:pt x="210" y="108"/>
                  </a:lnTo>
                  <a:lnTo>
                    <a:pt x="196" y="86"/>
                  </a:lnTo>
                  <a:lnTo>
                    <a:pt x="183" y="68"/>
                  </a:lnTo>
                  <a:lnTo>
                    <a:pt x="169" y="51"/>
                  </a:lnTo>
                  <a:lnTo>
                    <a:pt x="154" y="36"/>
                  </a:lnTo>
                  <a:lnTo>
                    <a:pt x="139" y="23"/>
                  </a:lnTo>
                  <a:lnTo>
                    <a:pt x="131" y="17"/>
                  </a:lnTo>
                  <a:lnTo>
                    <a:pt x="122" y="13"/>
                  </a:lnTo>
                  <a:lnTo>
                    <a:pt x="115" y="9"/>
                  </a:lnTo>
                  <a:lnTo>
                    <a:pt x="107" y="5"/>
                  </a:lnTo>
                  <a:lnTo>
                    <a:pt x="99" y="3"/>
                  </a:lnTo>
                  <a:lnTo>
                    <a:pt x="90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1"/>
                  </a:lnTo>
                  <a:lnTo>
                    <a:pt x="56" y="3"/>
                  </a:lnTo>
                  <a:lnTo>
                    <a:pt x="47" y="5"/>
                  </a:lnTo>
                  <a:lnTo>
                    <a:pt x="37" y="10"/>
                  </a:lnTo>
                  <a:lnTo>
                    <a:pt x="29" y="14"/>
                  </a:lnTo>
                  <a:lnTo>
                    <a:pt x="19" y="19"/>
                  </a:lnTo>
                  <a:lnTo>
                    <a:pt x="10" y="27"/>
                  </a:lnTo>
                  <a:lnTo>
                    <a:pt x="0" y="35"/>
                  </a:lnTo>
                  <a:lnTo>
                    <a:pt x="17" y="59"/>
                  </a:lnTo>
                  <a:lnTo>
                    <a:pt x="32" y="84"/>
                  </a:lnTo>
                  <a:lnTo>
                    <a:pt x="46" y="109"/>
                  </a:lnTo>
                  <a:lnTo>
                    <a:pt x="60" y="134"/>
                  </a:lnTo>
                  <a:lnTo>
                    <a:pt x="73" y="160"/>
                  </a:lnTo>
                  <a:lnTo>
                    <a:pt x="85" y="185"/>
                  </a:lnTo>
                  <a:lnTo>
                    <a:pt x="97" y="210"/>
                  </a:lnTo>
                  <a:lnTo>
                    <a:pt x="107" y="235"/>
                  </a:lnTo>
                  <a:lnTo>
                    <a:pt x="117" y="260"/>
                  </a:lnTo>
                  <a:lnTo>
                    <a:pt x="126" y="286"/>
                  </a:lnTo>
                  <a:lnTo>
                    <a:pt x="134" y="311"/>
                  </a:lnTo>
                  <a:lnTo>
                    <a:pt x="142" y="336"/>
                  </a:lnTo>
                  <a:lnTo>
                    <a:pt x="148" y="362"/>
                  </a:lnTo>
                  <a:lnTo>
                    <a:pt x="154" y="387"/>
                  </a:lnTo>
                  <a:lnTo>
                    <a:pt x="158" y="411"/>
                  </a:lnTo>
                  <a:lnTo>
                    <a:pt x="162" y="436"/>
                  </a:lnTo>
                  <a:lnTo>
                    <a:pt x="169" y="449"/>
                  </a:lnTo>
                  <a:lnTo>
                    <a:pt x="178" y="462"/>
                  </a:lnTo>
                  <a:lnTo>
                    <a:pt x="185" y="474"/>
                  </a:lnTo>
                  <a:lnTo>
                    <a:pt x="195" y="485"/>
                  </a:lnTo>
                  <a:lnTo>
                    <a:pt x="205" y="495"/>
                  </a:lnTo>
                  <a:lnTo>
                    <a:pt x="214" y="503"/>
                  </a:lnTo>
                  <a:lnTo>
                    <a:pt x="225" y="511"/>
                  </a:lnTo>
                  <a:lnTo>
                    <a:pt x="236" y="516"/>
                  </a:lnTo>
                  <a:lnTo>
                    <a:pt x="248" y="522"/>
                  </a:lnTo>
                  <a:lnTo>
                    <a:pt x="260" y="526"/>
                  </a:lnTo>
                  <a:lnTo>
                    <a:pt x="273" y="529"/>
                  </a:lnTo>
                  <a:lnTo>
                    <a:pt x="286" y="531"/>
                  </a:lnTo>
                  <a:lnTo>
                    <a:pt x="300" y="534"/>
                  </a:lnTo>
                  <a:lnTo>
                    <a:pt x="315" y="534"/>
                  </a:lnTo>
                  <a:lnTo>
                    <a:pt x="330" y="532"/>
                  </a:lnTo>
                  <a:lnTo>
                    <a:pt x="345" y="5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8" name="Freeform 745"/>
            <p:cNvSpPr>
              <a:spLocks noEditPoints="1"/>
            </p:cNvSpPr>
            <p:nvPr/>
          </p:nvSpPr>
          <p:spPr bwMode="auto">
            <a:xfrm>
              <a:off x="2998" y="1725"/>
              <a:ext cx="70" cy="112"/>
            </a:xfrm>
            <a:custGeom>
              <a:avLst/>
              <a:gdLst>
                <a:gd name="T0" fmla="*/ 14 w 368"/>
                <a:gd name="T1" fmla="*/ 22 h 557"/>
                <a:gd name="T2" fmla="*/ 13 w 368"/>
                <a:gd name="T3" fmla="*/ 21 h 557"/>
                <a:gd name="T4" fmla="*/ 13 w 368"/>
                <a:gd name="T5" fmla="*/ 22 h 557"/>
                <a:gd name="T6" fmla="*/ 13 w 368"/>
                <a:gd name="T7" fmla="*/ 20 h 557"/>
                <a:gd name="T8" fmla="*/ 14 w 368"/>
                <a:gd name="T9" fmla="*/ 20 h 557"/>
                <a:gd name="T10" fmla="*/ 13 w 368"/>
                <a:gd name="T11" fmla="*/ 20 h 557"/>
                <a:gd name="T12" fmla="*/ 12 w 368"/>
                <a:gd name="T13" fmla="*/ 14 h 557"/>
                <a:gd name="T14" fmla="*/ 10 w 368"/>
                <a:gd name="T15" fmla="*/ 8 h 557"/>
                <a:gd name="T16" fmla="*/ 12 w 368"/>
                <a:gd name="T17" fmla="*/ 12 h 557"/>
                <a:gd name="T18" fmla="*/ 14 w 368"/>
                <a:gd name="T19" fmla="*/ 18 h 557"/>
                <a:gd name="T20" fmla="*/ 9 w 368"/>
                <a:gd name="T21" fmla="*/ 6 h 557"/>
                <a:gd name="T22" fmla="*/ 7 w 368"/>
                <a:gd name="T23" fmla="*/ 3 h 557"/>
                <a:gd name="T24" fmla="*/ 8 w 368"/>
                <a:gd name="T25" fmla="*/ 3 h 557"/>
                <a:gd name="T26" fmla="*/ 10 w 368"/>
                <a:gd name="T27" fmla="*/ 6 h 557"/>
                <a:gd name="T28" fmla="*/ 7 w 368"/>
                <a:gd name="T29" fmla="*/ 3 h 557"/>
                <a:gd name="T30" fmla="*/ 5 w 368"/>
                <a:gd name="T31" fmla="*/ 1 h 557"/>
                <a:gd name="T32" fmla="*/ 5 w 368"/>
                <a:gd name="T33" fmla="*/ 0 h 557"/>
                <a:gd name="T34" fmla="*/ 7 w 368"/>
                <a:gd name="T35" fmla="*/ 1 h 557"/>
                <a:gd name="T36" fmla="*/ 7 w 368"/>
                <a:gd name="T37" fmla="*/ 3 h 557"/>
                <a:gd name="T38" fmla="*/ 4 w 368"/>
                <a:gd name="T39" fmla="*/ 1 h 557"/>
                <a:gd name="T40" fmla="*/ 2 w 368"/>
                <a:gd name="T41" fmla="*/ 1 h 557"/>
                <a:gd name="T42" fmla="*/ 3 w 368"/>
                <a:gd name="T43" fmla="*/ 0 h 557"/>
                <a:gd name="T44" fmla="*/ 4 w 368"/>
                <a:gd name="T45" fmla="*/ 0 h 557"/>
                <a:gd name="T46" fmla="*/ 2 w 368"/>
                <a:gd name="T47" fmla="*/ 1 h 557"/>
                <a:gd name="T48" fmla="*/ 1 w 368"/>
                <a:gd name="T49" fmla="*/ 2 h 557"/>
                <a:gd name="T50" fmla="*/ 1 w 368"/>
                <a:gd name="T51" fmla="*/ 1 h 557"/>
                <a:gd name="T52" fmla="*/ 0 w 368"/>
                <a:gd name="T53" fmla="*/ 2 h 557"/>
                <a:gd name="T54" fmla="*/ 0 w 368"/>
                <a:gd name="T55" fmla="*/ 2 h 557"/>
                <a:gd name="T56" fmla="*/ 1 w 368"/>
                <a:gd name="T57" fmla="*/ 2 h 557"/>
                <a:gd name="T58" fmla="*/ 1 w 368"/>
                <a:gd name="T59" fmla="*/ 2 h 557"/>
                <a:gd name="T60" fmla="*/ 0 w 368"/>
                <a:gd name="T61" fmla="*/ 2 h 557"/>
                <a:gd name="T62" fmla="*/ 2 w 368"/>
                <a:gd name="T63" fmla="*/ 3 h 557"/>
                <a:gd name="T64" fmla="*/ 1 w 368"/>
                <a:gd name="T65" fmla="*/ 2 h 557"/>
                <a:gd name="T66" fmla="*/ 1 w 368"/>
                <a:gd name="T67" fmla="*/ 4 h 557"/>
                <a:gd name="T68" fmla="*/ 2 w 368"/>
                <a:gd name="T69" fmla="*/ 4 h 557"/>
                <a:gd name="T70" fmla="*/ 5 w 368"/>
                <a:gd name="T71" fmla="*/ 10 h 557"/>
                <a:gd name="T72" fmla="*/ 2 w 368"/>
                <a:gd name="T73" fmla="*/ 6 h 557"/>
                <a:gd name="T74" fmla="*/ 5 w 368"/>
                <a:gd name="T75" fmla="*/ 10 h 557"/>
                <a:gd name="T76" fmla="*/ 4 w 368"/>
                <a:gd name="T77" fmla="*/ 10 h 557"/>
                <a:gd name="T78" fmla="*/ 5 w 368"/>
                <a:gd name="T79" fmla="*/ 10 h 557"/>
                <a:gd name="T80" fmla="*/ 6 w 368"/>
                <a:gd name="T81" fmla="*/ 11 h 557"/>
                <a:gd name="T82" fmla="*/ 5 w 368"/>
                <a:gd name="T83" fmla="*/ 10 h 557"/>
                <a:gd name="T84" fmla="*/ 5 w 368"/>
                <a:gd name="T85" fmla="*/ 12 h 557"/>
                <a:gd name="T86" fmla="*/ 6 w 368"/>
                <a:gd name="T87" fmla="*/ 12 h 557"/>
                <a:gd name="T88" fmla="*/ 7 w 368"/>
                <a:gd name="T89" fmla="*/ 18 h 557"/>
                <a:gd name="T90" fmla="*/ 6 w 368"/>
                <a:gd name="T91" fmla="*/ 14 h 557"/>
                <a:gd name="T92" fmla="*/ 6 w 368"/>
                <a:gd name="T93" fmla="*/ 18 h 557"/>
                <a:gd name="T94" fmla="*/ 7 w 368"/>
                <a:gd name="T95" fmla="*/ 18 h 557"/>
                <a:gd name="T96" fmla="*/ 8 w 368"/>
                <a:gd name="T97" fmla="*/ 20 h 557"/>
                <a:gd name="T98" fmla="*/ 10 w 368"/>
                <a:gd name="T99" fmla="*/ 21 h 557"/>
                <a:gd name="T100" fmla="*/ 8 w 368"/>
                <a:gd name="T101" fmla="*/ 21 h 557"/>
                <a:gd name="T102" fmla="*/ 7 w 368"/>
                <a:gd name="T103" fmla="*/ 19 h 557"/>
                <a:gd name="T104" fmla="*/ 10 w 368"/>
                <a:gd name="T105" fmla="*/ 21 h 557"/>
                <a:gd name="T106" fmla="*/ 12 w 368"/>
                <a:gd name="T107" fmla="*/ 22 h 557"/>
                <a:gd name="T108" fmla="*/ 14 w 368"/>
                <a:gd name="T109" fmla="*/ 22 h 557"/>
                <a:gd name="T110" fmla="*/ 12 w 368"/>
                <a:gd name="T111" fmla="*/ 23 h 557"/>
                <a:gd name="T112" fmla="*/ 10 w 368"/>
                <a:gd name="T113" fmla="*/ 22 h 557"/>
                <a:gd name="T114" fmla="*/ 14 w 368"/>
                <a:gd name="T115" fmla="*/ 22 h 557"/>
                <a:gd name="T116" fmla="*/ 14 w 368"/>
                <a:gd name="T117" fmla="*/ 22 h 5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68"/>
                <a:gd name="T178" fmla="*/ 0 h 557"/>
                <a:gd name="T179" fmla="*/ 368 w 368"/>
                <a:gd name="T180" fmla="*/ 557 h 55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68" h="557">
                  <a:moveTo>
                    <a:pt x="344" y="543"/>
                  </a:moveTo>
                  <a:lnTo>
                    <a:pt x="344" y="542"/>
                  </a:lnTo>
                  <a:lnTo>
                    <a:pt x="368" y="541"/>
                  </a:lnTo>
                  <a:lnTo>
                    <a:pt x="344" y="543"/>
                  </a:lnTo>
                  <a:close/>
                  <a:moveTo>
                    <a:pt x="344" y="542"/>
                  </a:moveTo>
                  <a:lnTo>
                    <a:pt x="343" y="534"/>
                  </a:lnTo>
                  <a:lnTo>
                    <a:pt x="341" y="519"/>
                  </a:lnTo>
                  <a:lnTo>
                    <a:pt x="365" y="514"/>
                  </a:lnTo>
                  <a:lnTo>
                    <a:pt x="367" y="528"/>
                  </a:lnTo>
                  <a:lnTo>
                    <a:pt x="368" y="541"/>
                  </a:lnTo>
                  <a:lnTo>
                    <a:pt x="344" y="542"/>
                  </a:lnTo>
                  <a:close/>
                  <a:moveTo>
                    <a:pt x="341" y="519"/>
                  </a:moveTo>
                  <a:lnTo>
                    <a:pt x="339" y="509"/>
                  </a:lnTo>
                  <a:lnTo>
                    <a:pt x="338" y="499"/>
                  </a:lnTo>
                  <a:lnTo>
                    <a:pt x="335" y="490"/>
                  </a:lnTo>
                  <a:lnTo>
                    <a:pt x="334" y="482"/>
                  </a:lnTo>
                  <a:lnTo>
                    <a:pt x="358" y="476"/>
                  </a:lnTo>
                  <a:lnTo>
                    <a:pt x="360" y="489"/>
                  </a:lnTo>
                  <a:lnTo>
                    <a:pt x="362" y="499"/>
                  </a:lnTo>
                  <a:lnTo>
                    <a:pt x="364" y="508"/>
                  </a:lnTo>
                  <a:lnTo>
                    <a:pt x="365" y="514"/>
                  </a:lnTo>
                  <a:lnTo>
                    <a:pt x="341" y="519"/>
                  </a:lnTo>
                  <a:close/>
                  <a:moveTo>
                    <a:pt x="334" y="482"/>
                  </a:moveTo>
                  <a:lnTo>
                    <a:pt x="328" y="453"/>
                  </a:lnTo>
                  <a:lnTo>
                    <a:pt x="320" y="420"/>
                  </a:lnTo>
                  <a:lnTo>
                    <a:pt x="312" y="385"/>
                  </a:lnTo>
                  <a:lnTo>
                    <a:pt x="301" y="348"/>
                  </a:lnTo>
                  <a:lnTo>
                    <a:pt x="289" y="310"/>
                  </a:lnTo>
                  <a:lnTo>
                    <a:pt x="276" y="271"/>
                  </a:lnTo>
                  <a:lnTo>
                    <a:pt x="262" y="233"/>
                  </a:lnTo>
                  <a:lnTo>
                    <a:pt x="246" y="196"/>
                  </a:lnTo>
                  <a:lnTo>
                    <a:pt x="268" y="186"/>
                  </a:lnTo>
                  <a:lnTo>
                    <a:pt x="284" y="224"/>
                  </a:lnTo>
                  <a:lnTo>
                    <a:pt x="299" y="263"/>
                  </a:lnTo>
                  <a:lnTo>
                    <a:pt x="312" y="303"/>
                  </a:lnTo>
                  <a:lnTo>
                    <a:pt x="324" y="341"/>
                  </a:lnTo>
                  <a:lnTo>
                    <a:pt x="334" y="378"/>
                  </a:lnTo>
                  <a:lnTo>
                    <a:pt x="344" y="414"/>
                  </a:lnTo>
                  <a:lnTo>
                    <a:pt x="352" y="447"/>
                  </a:lnTo>
                  <a:lnTo>
                    <a:pt x="358" y="476"/>
                  </a:lnTo>
                  <a:lnTo>
                    <a:pt x="334" y="482"/>
                  </a:lnTo>
                  <a:close/>
                  <a:moveTo>
                    <a:pt x="246" y="196"/>
                  </a:moveTo>
                  <a:lnTo>
                    <a:pt x="229" y="160"/>
                  </a:lnTo>
                  <a:lnTo>
                    <a:pt x="211" y="128"/>
                  </a:lnTo>
                  <a:lnTo>
                    <a:pt x="202" y="112"/>
                  </a:lnTo>
                  <a:lnTo>
                    <a:pt x="193" y="98"/>
                  </a:lnTo>
                  <a:lnTo>
                    <a:pt x="182" y="84"/>
                  </a:lnTo>
                  <a:lnTo>
                    <a:pt x="172" y="72"/>
                  </a:lnTo>
                  <a:lnTo>
                    <a:pt x="191" y="56"/>
                  </a:lnTo>
                  <a:lnTo>
                    <a:pt x="202" y="69"/>
                  </a:lnTo>
                  <a:lnTo>
                    <a:pt x="212" y="83"/>
                  </a:lnTo>
                  <a:lnTo>
                    <a:pt x="222" y="98"/>
                  </a:lnTo>
                  <a:lnTo>
                    <a:pt x="232" y="115"/>
                  </a:lnTo>
                  <a:lnTo>
                    <a:pt x="241" y="132"/>
                  </a:lnTo>
                  <a:lnTo>
                    <a:pt x="250" y="149"/>
                  </a:lnTo>
                  <a:lnTo>
                    <a:pt x="260" y="166"/>
                  </a:lnTo>
                  <a:lnTo>
                    <a:pt x="268" y="186"/>
                  </a:lnTo>
                  <a:lnTo>
                    <a:pt x="246" y="196"/>
                  </a:lnTo>
                  <a:close/>
                  <a:moveTo>
                    <a:pt x="172" y="72"/>
                  </a:moveTo>
                  <a:lnTo>
                    <a:pt x="159" y="58"/>
                  </a:lnTo>
                  <a:lnTo>
                    <a:pt x="144" y="47"/>
                  </a:lnTo>
                  <a:lnTo>
                    <a:pt x="138" y="41"/>
                  </a:lnTo>
                  <a:lnTo>
                    <a:pt x="130" y="37"/>
                  </a:lnTo>
                  <a:lnTo>
                    <a:pt x="123" y="33"/>
                  </a:lnTo>
                  <a:lnTo>
                    <a:pt x="115" y="29"/>
                  </a:lnTo>
                  <a:lnTo>
                    <a:pt x="124" y="7"/>
                  </a:lnTo>
                  <a:lnTo>
                    <a:pt x="132" y="10"/>
                  </a:lnTo>
                  <a:lnTo>
                    <a:pt x="141" y="14"/>
                  </a:lnTo>
                  <a:lnTo>
                    <a:pt x="150" y="20"/>
                  </a:lnTo>
                  <a:lnTo>
                    <a:pt x="158" y="26"/>
                  </a:lnTo>
                  <a:lnTo>
                    <a:pt x="167" y="33"/>
                  </a:lnTo>
                  <a:lnTo>
                    <a:pt x="175" y="40"/>
                  </a:lnTo>
                  <a:lnTo>
                    <a:pt x="183" y="48"/>
                  </a:lnTo>
                  <a:lnTo>
                    <a:pt x="191" y="56"/>
                  </a:lnTo>
                  <a:lnTo>
                    <a:pt x="172" y="72"/>
                  </a:lnTo>
                  <a:close/>
                  <a:moveTo>
                    <a:pt x="115" y="29"/>
                  </a:moveTo>
                  <a:lnTo>
                    <a:pt x="108" y="27"/>
                  </a:lnTo>
                  <a:lnTo>
                    <a:pt x="101" y="26"/>
                  </a:lnTo>
                  <a:lnTo>
                    <a:pt x="94" y="25"/>
                  </a:lnTo>
                  <a:lnTo>
                    <a:pt x="86" y="25"/>
                  </a:lnTo>
                  <a:lnTo>
                    <a:pt x="78" y="25"/>
                  </a:lnTo>
                  <a:lnTo>
                    <a:pt x="71" y="27"/>
                  </a:lnTo>
                  <a:lnTo>
                    <a:pt x="62" y="29"/>
                  </a:lnTo>
                  <a:lnTo>
                    <a:pt x="55" y="33"/>
                  </a:lnTo>
                  <a:lnTo>
                    <a:pt x="45" y="10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5" y="1"/>
                  </a:lnTo>
                  <a:lnTo>
                    <a:pt x="85" y="0"/>
                  </a:lnTo>
                  <a:lnTo>
                    <a:pt x="95" y="0"/>
                  </a:lnTo>
                  <a:lnTo>
                    <a:pt x="104" y="1"/>
                  </a:lnTo>
                  <a:lnTo>
                    <a:pt x="114" y="3"/>
                  </a:lnTo>
                  <a:lnTo>
                    <a:pt x="124" y="7"/>
                  </a:lnTo>
                  <a:lnTo>
                    <a:pt x="115" y="29"/>
                  </a:lnTo>
                  <a:close/>
                  <a:moveTo>
                    <a:pt x="55" y="33"/>
                  </a:moveTo>
                  <a:lnTo>
                    <a:pt x="46" y="37"/>
                  </a:lnTo>
                  <a:lnTo>
                    <a:pt x="37" y="42"/>
                  </a:lnTo>
                  <a:lnTo>
                    <a:pt x="29" y="48"/>
                  </a:lnTo>
                  <a:lnTo>
                    <a:pt x="20" y="55"/>
                  </a:lnTo>
                  <a:lnTo>
                    <a:pt x="4" y="37"/>
                  </a:lnTo>
                  <a:lnTo>
                    <a:pt x="14" y="28"/>
                  </a:lnTo>
                  <a:lnTo>
                    <a:pt x="24" y="22"/>
                  </a:lnTo>
                  <a:lnTo>
                    <a:pt x="34" y="15"/>
                  </a:lnTo>
                  <a:lnTo>
                    <a:pt x="45" y="10"/>
                  </a:lnTo>
                  <a:lnTo>
                    <a:pt x="55" y="33"/>
                  </a:lnTo>
                  <a:close/>
                  <a:moveTo>
                    <a:pt x="1" y="53"/>
                  </a:moveTo>
                  <a:lnTo>
                    <a:pt x="0" y="49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4" y="37"/>
                  </a:lnTo>
                  <a:lnTo>
                    <a:pt x="11" y="47"/>
                  </a:lnTo>
                  <a:lnTo>
                    <a:pt x="1" y="53"/>
                  </a:lnTo>
                  <a:close/>
                  <a:moveTo>
                    <a:pt x="22" y="40"/>
                  </a:moveTo>
                  <a:lnTo>
                    <a:pt x="21" y="39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22" y="40"/>
                  </a:lnTo>
                  <a:close/>
                  <a:moveTo>
                    <a:pt x="21" y="39"/>
                  </a:moveTo>
                  <a:lnTo>
                    <a:pt x="21" y="39"/>
                  </a:lnTo>
                  <a:lnTo>
                    <a:pt x="22" y="40"/>
                  </a:lnTo>
                  <a:lnTo>
                    <a:pt x="11" y="47"/>
                  </a:lnTo>
                  <a:lnTo>
                    <a:pt x="21" y="39"/>
                  </a:lnTo>
                  <a:close/>
                  <a:moveTo>
                    <a:pt x="22" y="40"/>
                  </a:moveTo>
                  <a:lnTo>
                    <a:pt x="31" y="53"/>
                  </a:lnTo>
                  <a:lnTo>
                    <a:pt x="40" y="68"/>
                  </a:lnTo>
                  <a:lnTo>
                    <a:pt x="19" y="81"/>
                  </a:lnTo>
                  <a:lnTo>
                    <a:pt x="10" y="68"/>
                  </a:lnTo>
                  <a:lnTo>
                    <a:pt x="2" y="53"/>
                  </a:lnTo>
                  <a:lnTo>
                    <a:pt x="22" y="40"/>
                  </a:lnTo>
                  <a:close/>
                  <a:moveTo>
                    <a:pt x="40" y="68"/>
                  </a:moveTo>
                  <a:lnTo>
                    <a:pt x="49" y="83"/>
                  </a:lnTo>
                  <a:lnTo>
                    <a:pt x="57" y="96"/>
                  </a:lnTo>
                  <a:lnTo>
                    <a:pt x="35" y="108"/>
                  </a:lnTo>
                  <a:lnTo>
                    <a:pt x="27" y="93"/>
                  </a:lnTo>
                  <a:lnTo>
                    <a:pt x="19" y="81"/>
                  </a:lnTo>
                  <a:lnTo>
                    <a:pt x="40" y="68"/>
                  </a:lnTo>
                  <a:close/>
                  <a:moveTo>
                    <a:pt x="57" y="96"/>
                  </a:moveTo>
                  <a:lnTo>
                    <a:pt x="77" y="132"/>
                  </a:lnTo>
                  <a:lnTo>
                    <a:pt x="96" y="169"/>
                  </a:lnTo>
                  <a:lnTo>
                    <a:pt x="114" y="205"/>
                  </a:lnTo>
                  <a:lnTo>
                    <a:pt x="129" y="243"/>
                  </a:lnTo>
                  <a:lnTo>
                    <a:pt x="106" y="252"/>
                  </a:lnTo>
                  <a:lnTo>
                    <a:pt x="91" y="216"/>
                  </a:lnTo>
                  <a:lnTo>
                    <a:pt x="74" y="180"/>
                  </a:lnTo>
                  <a:lnTo>
                    <a:pt x="56" y="145"/>
                  </a:lnTo>
                  <a:lnTo>
                    <a:pt x="35" y="108"/>
                  </a:lnTo>
                  <a:lnTo>
                    <a:pt x="57" y="96"/>
                  </a:lnTo>
                  <a:close/>
                  <a:moveTo>
                    <a:pt x="129" y="243"/>
                  </a:moveTo>
                  <a:lnTo>
                    <a:pt x="129" y="242"/>
                  </a:lnTo>
                  <a:lnTo>
                    <a:pt x="108" y="253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29" y="242"/>
                  </a:moveTo>
                  <a:lnTo>
                    <a:pt x="129" y="243"/>
                  </a:lnTo>
                  <a:lnTo>
                    <a:pt x="118" y="247"/>
                  </a:lnTo>
                  <a:lnTo>
                    <a:pt x="129" y="242"/>
                  </a:lnTo>
                  <a:close/>
                  <a:moveTo>
                    <a:pt x="129" y="243"/>
                  </a:moveTo>
                  <a:lnTo>
                    <a:pt x="136" y="259"/>
                  </a:lnTo>
                  <a:lnTo>
                    <a:pt x="141" y="271"/>
                  </a:lnTo>
                  <a:lnTo>
                    <a:pt x="117" y="280"/>
                  </a:lnTo>
                  <a:lnTo>
                    <a:pt x="112" y="264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41" y="271"/>
                  </a:moveTo>
                  <a:lnTo>
                    <a:pt x="145" y="284"/>
                  </a:lnTo>
                  <a:lnTo>
                    <a:pt x="151" y="300"/>
                  </a:lnTo>
                  <a:lnTo>
                    <a:pt x="128" y="308"/>
                  </a:lnTo>
                  <a:lnTo>
                    <a:pt x="124" y="296"/>
                  </a:lnTo>
                  <a:lnTo>
                    <a:pt x="117" y="280"/>
                  </a:lnTo>
                  <a:lnTo>
                    <a:pt x="141" y="271"/>
                  </a:lnTo>
                  <a:close/>
                  <a:moveTo>
                    <a:pt x="151" y="300"/>
                  </a:moveTo>
                  <a:lnTo>
                    <a:pt x="162" y="337"/>
                  </a:lnTo>
                  <a:lnTo>
                    <a:pt x="171" y="374"/>
                  </a:lnTo>
                  <a:lnTo>
                    <a:pt x="179" y="411"/>
                  </a:lnTo>
                  <a:lnTo>
                    <a:pt x="185" y="446"/>
                  </a:lnTo>
                  <a:lnTo>
                    <a:pt x="160" y="449"/>
                  </a:lnTo>
                  <a:lnTo>
                    <a:pt x="155" y="414"/>
                  </a:lnTo>
                  <a:lnTo>
                    <a:pt x="148" y="379"/>
                  </a:lnTo>
                  <a:lnTo>
                    <a:pt x="139" y="344"/>
                  </a:lnTo>
                  <a:lnTo>
                    <a:pt x="128" y="308"/>
                  </a:lnTo>
                  <a:lnTo>
                    <a:pt x="151" y="300"/>
                  </a:lnTo>
                  <a:close/>
                  <a:moveTo>
                    <a:pt x="162" y="454"/>
                  </a:moveTo>
                  <a:lnTo>
                    <a:pt x="162" y="452"/>
                  </a:lnTo>
                  <a:lnTo>
                    <a:pt x="160" y="449"/>
                  </a:lnTo>
                  <a:lnTo>
                    <a:pt x="173" y="448"/>
                  </a:lnTo>
                  <a:lnTo>
                    <a:pt x="162" y="454"/>
                  </a:lnTo>
                  <a:close/>
                  <a:moveTo>
                    <a:pt x="184" y="443"/>
                  </a:moveTo>
                  <a:lnTo>
                    <a:pt x="191" y="456"/>
                  </a:lnTo>
                  <a:lnTo>
                    <a:pt x="198" y="468"/>
                  </a:lnTo>
                  <a:lnTo>
                    <a:pt x="206" y="479"/>
                  </a:lnTo>
                  <a:lnTo>
                    <a:pt x="214" y="488"/>
                  </a:lnTo>
                  <a:lnTo>
                    <a:pt x="223" y="497"/>
                  </a:lnTo>
                  <a:lnTo>
                    <a:pt x="233" y="506"/>
                  </a:lnTo>
                  <a:lnTo>
                    <a:pt x="243" y="512"/>
                  </a:lnTo>
                  <a:lnTo>
                    <a:pt x="252" y="519"/>
                  </a:lnTo>
                  <a:lnTo>
                    <a:pt x="241" y="539"/>
                  </a:lnTo>
                  <a:lnTo>
                    <a:pt x="230" y="533"/>
                  </a:lnTo>
                  <a:lnTo>
                    <a:pt x="218" y="525"/>
                  </a:lnTo>
                  <a:lnTo>
                    <a:pt x="207" y="515"/>
                  </a:lnTo>
                  <a:lnTo>
                    <a:pt x="197" y="506"/>
                  </a:lnTo>
                  <a:lnTo>
                    <a:pt x="187" y="494"/>
                  </a:lnTo>
                  <a:lnTo>
                    <a:pt x="178" y="482"/>
                  </a:lnTo>
                  <a:lnTo>
                    <a:pt x="170" y="468"/>
                  </a:lnTo>
                  <a:lnTo>
                    <a:pt x="162" y="454"/>
                  </a:lnTo>
                  <a:lnTo>
                    <a:pt x="184" y="443"/>
                  </a:lnTo>
                  <a:close/>
                  <a:moveTo>
                    <a:pt x="252" y="519"/>
                  </a:moveTo>
                  <a:lnTo>
                    <a:pt x="263" y="523"/>
                  </a:lnTo>
                  <a:lnTo>
                    <a:pt x="275" y="527"/>
                  </a:lnTo>
                  <a:lnTo>
                    <a:pt x="287" y="529"/>
                  </a:lnTo>
                  <a:lnTo>
                    <a:pt x="299" y="531"/>
                  </a:lnTo>
                  <a:lnTo>
                    <a:pt x="312" y="533"/>
                  </a:lnTo>
                  <a:lnTo>
                    <a:pt x="326" y="533"/>
                  </a:lnTo>
                  <a:lnTo>
                    <a:pt x="340" y="531"/>
                  </a:lnTo>
                  <a:lnTo>
                    <a:pt x="354" y="529"/>
                  </a:lnTo>
                  <a:lnTo>
                    <a:pt x="358" y="554"/>
                  </a:lnTo>
                  <a:lnTo>
                    <a:pt x="342" y="556"/>
                  </a:lnTo>
                  <a:lnTo>
                    <a:pt x="326" y="557"/>
                  </a:lnTo>
                  <a:lnTo>
                    <a:pt x="311" y="557"/>
                  </a:lnTo>
                  <a:lnTo>
                    <a:pt x="295" y="556"/>
                  </a:lnTo>
                  <a:lnTo>
                    <a:pt x="281" y="553"/>
                  </a:lnTo>
                  <a:lnTo>
                    <a:pt x="267" y="550"/>
                  </a:lnTo>
                  <a:lnTo>
                    <a:pt x="254" y="546"/>
                  </a:lnTo>
                  <a:lnTo>
                    <a:pt x="241" y="539"/>
                  </a:lnTo>
                  <a:lnTo>
                    <a:pt x="252" y="519"/>
                  </a:lnTo>
                  <a:close/>
                  <a:moveTo>
                    <a:pt x="368" y="541"/>
                  </a:moveTo>
                  <a:lnTo>
                    <a:pt x="368" y="546"/>
                  </a:lnTo>
                  <a:lnTo>
                    <a:pt x="366" y="550"/>
                  </a:lnTo>
                  <a:lnTo>
                    <a:pt x="362" y="552"/>
                  </a:lnTo>
                  <a:lnTo>
                    <a:pt x="358" y="554"/>
                  </a:lnTo>
                  <a:lnTo>
                    <a:pt x="356" y="542"/>
                  </a:lnTo>
                  <a:lnTo>
                    <a:pt x="368" y="5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9" name="Freeform 746"/>
            <p:cNvSpPr>
              <a:spLocks/>
            </p:cNvSpPr>
            <p:nvPr/>
          </p:nvSpPr>
          <p:spPr bwMode="auto">
            <a:xfrm>
              <a:off x="2975" y="1732"/>
              <a:ext cx="62" cy="104"/>
            </a:xfrm>
            <a:custGeom>
              <a:avLst/>
              <a:gdLst>
                <a:gd name="T0" fmla="*/ 13 w 313"/>
                <a:gd name="T1" fmla="*/ 19 h 506"/>
                <a:gd name="T2" fmla="*/ 12 w 313"/>
                <a:gd name="T3" fmla="*/ 17 h 506"/>
                <a:gd name="T4" fmla="*/ 11 w 313"/>
                <a:gd name="T5" fmla="*/ 13 h 506"/>
                <a:gd name="T6" fmla="*/ 10 w 313"/>
                <a:gd name="T7" fmla="*/ 10 h 506"/>
                <a:gd name="T8" fmla="*/ 9 w 313"/>
                <a:gd name="T9" fmla="*/ 8 h 506"/>
                <a:gd name="T10" fmla="*/ 9 w 313"/>
                <a:gd name="T11" fmla="*/ 6 h 506"/>
                <a:gd name="T12" fmla="*/ 8 w 313"/>
                <a:gd name="T13" fmla="*/ 4 h 506"/>
                <a:gd name="T14" fmla="*/ 7 w 313"/>
                <a:gd name="T15" fmla="*/ 3 h 506"/>
                <a:gd name="T16" fmla="*/ 6 w 313"/>
                <a:gd name="T17" fmla="*/ 1 h 506"/>
                <a:gd name="T18" fmla="*/ 5 w 313"/>
                <a:gd name="T19" fmla="*/ 1 h 506"/>
                <a:gd name="T20" fmla="*/ 4 w 313"/>
                <a:gd name="T21" fmla="*/ 0 h 506"/>
                <a:gd name="T22" fmla="*/ 4 w 313"/>
                <a:gd name="T23" fmla="*/ 0 h 506"/>
                <a:gd name="T24" fmla="*/ 3 w 313"/>
                <a:gd name="T25" fmla="*/ 0 h 506"/>
                <a:gd name="T26" fmla="*/ 2 w 313"/>
                <a:gd name="T27" fmla="*/ 0 h 506"/>
                <a:gd name="T28" fmla="*/ 2 w 313"/>
                <a:gd name="T29" fmla="*/ 0 h 506"/>
                <a:gd name="T30" fmla="*/ 1 w 313"/>
                <a:gd name="T31" fmla="*/ 1 h 506"/>
                <a:gd name="T32" fmla="*/ 0 w 313"/>
                <a:gd name="T33" fmla="*/ 1 h 506"/>
                <a:gd name="T34" fmla="*/ 1 w 313"/>
                <a:gd name="T35" fmla="*/ 2 h 506"/>
                <a:gd name="T36" fmla="*/ 2 w 313"/>
                <a:gd name="T37" fmla="*/ 4 h 506"/>
                <a:gd name="T38" fmla="*/ 3 w 313"/>
                <a:gd name="T39" fmla="*/ 6 h 506"/>
                <a:gd name="T40" fmla="*/ 4 w 313"/>
                <a:gd name="T41" fmla="*/ 8 h 506"/>
                <a:gd name="T42" fmla="*/ 4 w 313"/>
                <a:gd name="T43" fmla="*/ 10 h 506"/>
                <a:gd name="T44" fmla="*/ 5 w 313"/>
                <a:gd name="T45" fmla="*/ 12 h 506"/>
                <a:gd name="T46" fmla="*/ 5 w 313"/>
                <a:gd name="T47" fmla="*/ 14 h 506"/>
                <a:gd name="T48" fmla="*/ 6 w 313"/>
                <a:gd name="T49" fmla="*/ 16 h 506"/>
                <a:gd name="T50" fmla="*/ 6 w 313"/>
                <a:gd name="T51" fmla="*/ 17 h 506"/>
                <a:gd name="T52" fmla="*/ 7 w 313"/>
                <a:gd name="T53" fmla="*/ 18 h 506"/>
                <a:gd name="T54" fmla="*/ 8 w 313"/>
                <a:gd name="T55" fmla="*/ 19 h 506"/>
                <a:gd name="T56" fmla="*/ 8 w 313"/>
                <a:gd name="T57" fmla="*/ 19 h 506"/>
                <a:gd name="T58" fmla="*/ 9 w 313"/>
                <a:gd name="T59" fmla="*/ 20 h 506"/>
                <a:gd name="T60" fmla="*/ 10 w 313"/>
                <a:gd name="T61" fmla="*/ 20 h 506"/>
                <a:gd name="T62" fmla="*/ 11 w 313"/>
                <a:gd name="T63" fmla="*/ 20 h 506"/>
                <a:gd name="T64" fmla="*/ 12 w 313"/>
                <a:gd name="T65" fmla="*/ 20 h 5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3"/>
                <a:gd name="T100" fmla="*/ 0 h 506"/>
                <a:gd name="T101" fmla="*/ 313 w 313"/>
                <a:gd name="T102" fmla="*/ 506 h 5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3" h="506">
                  <a:moveTo>
                    <a:pt x="313" y="503"/>
                  </a:moveTo>
                  <a:lnTo>
                    <a:pt x="311" y="482"/>
                  </a:lnTo>
                  <a:lnTo>
                    <a:pt x="306" y="452"/>
                  </a:lnTo>
                  <a:lnTo>
                    <a:pt x="298" y="414"/>
                  </a:lnTo>
                  <a:lnTo>
                    <a:pt x="288" y="370"/>
                  </a:lnTo>
                  <a:lnTo>
                    <a:pt x="275" y="323"/>
                  </a:lnTo>
                  <a:lnTo>
                    <a:pt x="260" y="272"/>
                  </a:lnTo>
                  <a:lnTo>
                    <a:pt x="252" y="246"/>
                  </a:lnTo>
                  <a:lnTo>
                    <a:pt x="242" y="220"/>
                  </a:lnTo>
                  <a:lnTo>
                    <a:pt x="232" y="194"/>
                  </a:lnTo>
                  <a:lnTo>
                    <a:pt x="222" y="169"/>
                  </a:lnTo>
                  <a:lnTo>
                    <a:pt x="212" y="145"/>
                  </a:lnTo>
                  <a:lnTo>
                    <a:pt x="201" y="124"/>
                  </a:lnTo>
                  <a:lnTo>
                    <a:pt x="189" y="102"/>
                  </a:lnTo>
                  <a:lnTo>
                    <a:pt x="177" y="82"/>
                  </a:lnTo>
                  <a:lnTo>
                    <a:pt x="164" y="64"/>
                  </a:lnTo>
                  <a:lnTo>
                    <a:pt x="151" y="47"/>
                  </a:lnTo>
                  <a:lnTo>
                    <a:pt x="138" y="33"/>
                  </a:lnTo>
                  <a:lnTo>
                    <a:pt x="124" y="21"/>
                  </a:lnTo>
                  <a:lnTo>
                    <a:pt x="118" y="16"/>
                  </a:lnTo>
                  <a:lnTo>
                    <a:pt x="110" y="12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2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50" y="2"/>
                  </a:lnTo>
                  <a:lnTo>
                    <a:pt x="41" y="5"/>
                  </a:lnTo>
                  <a:lnTo>
                    <a:pt x="33" y="8"/>
                  </a:lnTo>
                  <a:lnTo>
                    <a:pt x="25" y="13"/>
                  </a:lnTo>
                  <a:lnTo>
                    <a:pt x="16" y="18"/>
                  </a:lnTo>
                  <a:lnTo>
                    <a:pt x="9" y="25"/>
                  </a:lnTo>
                  <a:lnTo>
                    <a:pt x="0" y="31"/>
                  </a:lnTo>
                  <a:lnTo>
                    <a:pt x="14" y="55"/>
                  </a:lnTo>
                  <a:lnTo>
                    <a:pt x="28" y="79"/>
                  </a:lnTo>
                  <a:lnTo>
                    <a:pt x="41" y="103"/>
                  </a:lnTo>
                  <a:lnTo>
                    <a:pt x="54" y="127"/>
                  </a:lnTo>
                  <a:lnTo>
                    <a:pt x="66" y="151"/>
                  </a:lnTo>
                  <a:lnTo>
                    <a:pt x="77" y="175"/>
                  </a:lnTo>
                  <a:lnTo>
                    <a:pt x="87" y="198"/>
                  </a:lnTo>
                  <a:lnTo>
                    <a:pt x="97" y="222"/>
                  </a:lnTo>
                  <a:lnTo>
                    <a:pt x="107" y="247"/>
                  </a:lnTo>
                  <a:lnTo>
                    <a:pt x="114" y="271"/>
                  </a:lnTo>
                  <a:lnTo>
                    <a:pt x="122" y="295"/>
                  </a:lnTo>
                  <a:lnTo>
                    <a:pt x="129" y="319"/>
                  </a:lnTo>
                  <a:lnTo>
                    <a:pt x="135" y="343"/>
                  </a:lnTo>
                  <a:lnTo>
                    <a:pt x="140" y="367"/>
                  </a:lnTo>
                  <a:lnTo>
                    <a:pt x="145" y="390"/>
                  </a:lnTo>
                  <a:lnTo>
                    <a:pt x="148" y="413"/>
                  </a:lnTo>
                  <a:lnTo>
                    <a:pt x="154" y="426"/>
                  </a:lnTo>
                  <a:lnTo>
                    <a:pt x="162" y="439"/>
                  </a:lnTo>
                  <a:lnTo>
                    <a:pt x="170" y="450"/>
                  </a:lnTo>
                  <a:lnTo>
                    <a:pt x="178" y="460"/>
                  </a:lnTo>
                  <a:lnTo>
                    <a:pt x="187" y="469"/>
                  </a:lnTo>
                  <a:lnTo>
                    <a:pt x="195" y="477"/>
                  </a:lnTo>
                  <a:lnTo>
                    <a:pt x="205" y="485"/>
                  </a:lnTo>
                  <a:lnTo>
                    <a:pt x="216" y="490"/>
                  </a:lnTo>
                  <a:lnTo>
                    <a:pt x="226" y="495"/>
                  </a:lnTo>
                  <a:lnTo>
                    <a:pt x="238" y="500"/>
                  </a:lnTo>
                  <a:lnTo>
                    <a:pt x="248" y="503"/>
                  </a:lnTo>
                  <a:lnTo>
                    <a:pt x="260" y="505"/>
                  </a:lnTo>
                  <a:lnTo>
                    <a:pt x="273" y="506"/>
                  </a:lnTo>
                  <a:lnTo>
                    <a:pt x="286" y="506"/>
                  </a:lnTo>
                  <a:lnTo>
                    <a:pt x="300" y="505"/>
                  </a:lnTo>
                  <a:lnTo>
                    <a:pt x="313" y="5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0" name="Freeform 747"/>
            <p:cNvSpPr>
              <a:spLocks noEditPoints="1"/>
            </p:cNvSpPr>
            <p:nvPr/>
          </p:nvSpPr>
          <p:spPr bwMode="auto">
            <a:xfrm>
              <a:off x="2971" y="1732"/>
              <a:ext cx="70" cy="104"/>
            </a:xfrm>
            <a:custGeom>
              <a:avLst/>
              <a:gdLst>
                <a:gd name="T0" fmla="*/ 14 w 338"/>
                <a:gd name="T1" fmla="*/ 21 h 530"/>
                <a:gd name="T2" fmla="*/ 13 w 338"/>
                <a:gd name="T3" fmla="*/ 21 h 530"/>
                <a:gd name="T4" fmla="*/ 14 w 338"/>
                <a:gd name="T5" fmla="*/ 20 h 530"/>
                <a:gd name="T6" fmla="*/ 12 w 338"/>
                <a:gd name="T7" fmla="*/ 19 h 530"/>
                <a:gd name="T8" fmla="*/ 13 w 338"/>
                <a:gd name="T9" fmla="*/ 18 h 530"/>
                <a:gd name="T10" fmla="*/ 13 w 338"/>
                <a:gd name="T11" fmla="*/ 20 h 530"/>
                <a:gd name="T12" fmla="*/ 12 w 338"/>
                <a:gd name="T13" fmla="*/ 16 h 530"/>
                <a:gd name="T14" fmla="*/ 10 w 338"/>
                <a:gd name="T15" fmla="*/ 10 h 530"/>
                <a:gd name="T16" fmla="*/ 10 w 338"/>
                <a:gd name="T17" fmla="*/ 9 h 530"/>
                <a:gd name="T18" fmla="*/ 12 w 338"/>
                <a:gd name="T19" fmla="*/ 14 h 530"/>
                <a:gd name="T20" fmla="*/ 12 w 338"/>
                <a:gd name="T21" fmla="*/ 18 h 530"/>
                <a:gd name="T22" fmla="*/ 8 w 338"/>
                <a:gd name="T23" fmla="*/ 5 h 530"/>
                <a:gd name="T24" fmla="*/ 6 w 338"/>
                <a:gd name="T25" fmla="*/ 3 h 530"/>
                <a:gd name="T26" fmla="*/ 8 w 338"/>
                <a:gd name="T27" fmla="*/ 3 h 530"/>
                <a:gd name="T28" fmla="*/ 9 w 338"/>
                <a:gd name="T29" fmla="*/ 6 h 530"/>
                <a:gd name="T30" fmla="*/ 6 w 338"/>
                <a:gd name="T31" fmla="*/ 2 h 530"/>
                <a:gd name="T32" fmla="*/ 4 w 338"/>
                <a:gd name="T33" fmla="*/ 1 h 530"/>
                <a:gd name="T34" fmla="*/ 5 w 338"/>
                <a:gd name="T35" fmla="*/ 1 h 530"/>
                <a:gd name="T36" fmla="*/ 6 w 338"/>
                <a:gd name="T37" fmla="*/ 2 h 530"/>
                <a:gd name="T38" fmla="*/ 3 w 338"/>
                <a:gd name="T39" fmla="*/ 1 h 530"/>
                <a:gd name="T40" fmla="*/ 2 w 338"/>
                <a:gd name="T41" fmla="*/ 1 h 530"/>
                <a:gd name="T42" fmla="*/ 2 w 338"/>
                <a:gd name="T43" fmla="*/ 0 h 530"/>
                <a:gd name="T44" fmla="*/ 4 w 338"/>
                <a:gd name="T45" fmla="*/ 0 h 530"/>
                <a:gd name="T46" fmla="*/ 2 w 338"/>
                <a:gd name="T47" fmla="*/ 1 h 530"/>
                <a:gd name="T48" fmla="*/ 1 w 338"/>
                <a:gd name="T49" fmla="*/ 2 h 530"/>
                <a:gd name="T50" fmla="*/ 1 w 338"/>
                <a:gd name="T51" fmla="*/ 1 h 530"/>
                <a:gd name="T52" fmla="*/ 0 w 338"/>
                <a:gd name="T53" fmla="*/ 2 h 530"/>
                <a:gd name="T54" fmla="*/ 0 w 338"/>
                <a:gd name="T55" fmla="*/ 2 h 530"/>
                <a:gd name="T56" fmla="*/ 1 w 338"/>
                <a:gd name="T57" fmla="*/ 1 h 530"/>
                <a:gd name="T58" fmla="*/ 1 w 338"/>
                <a:gd name="T59" fmla="*/ 2 h 530"/>
                <a:gd name="T60" fmla="*/ 0 w 338"/>
                <a:gd name="T61" fmla="*/ 2 h 530"/>
                <a:gd name="T62" fmla="*/ 2 w 338"/>
                <a:gd name="T63" fmla="*/ 3 h 530"/>
                <a:gd name="T64" fmla="*/ 1 w 338"/>
                <a:gd name="T65" fmla="*/ 1 h 530"/>
                <a:gd name="T66" fmla="*/ 1 w 338"/>
                <a:gd name="T67" fmla="*/ 4 h 530"/>
                <a:gd name="T68" fmla="*/ 2 w 338"/>
                <a:gd name="T69" fmla="*/ 4 h 530"/>
                <a:gd name="T70" fmla="*/ 5 w 338"/>
                <a:gd name="T71" fmla="*/ 9 h 530"/>
                <a:gd name="T72" fmla="*/ 2 w 338"/>
                <a:gd name="T73" fmla="*/ 5 h 530"/>
                <a:gd name="T74" fmla="*/ 5 w 338"/>
                <a:gd name="T75" fmla="*/ 9 h 530"/>
                <a:gd name="T76" fmla="*/ 5 w 338"/>
                <a:gd name="T77" fmla="*/ 9 h 530"/>
                <a:gd name="T78" fmla="*/ 4 w 338"/>
                <a:gd name="T79" fmla="*/ 10 h 530"/>
                <a:gd name="T80" fmla="*/ 5 w 338"/>
                <a:gd name="T81" fmla="*/ 9 h 530"/>
                <a:gd name="T82" fmla="*/ 5 w 338"/>
                <a:gd name="T83" fmla="*/ 10 h 530"/>
                <a:gd name="T84" fmla="*/ 4 w 338"/>
                <a:gd name="T85" fmla="*/ 10 h 530"/>
                <a:gd name="T86" fmla="*/ 6 w 338"/>
                <a:gd name="T87" fmla="*/ 11 h 530"/>
                <a:gd name="T88" fmla="*/ 5 w 338"/>
                <a:gd name="T89" fmla="*/ 10 h 530"/>
                <a:gd name="T90" fmla="*/ 7 w 338"/>
                <a:gd name="T91" fmla="*/ 16 h 530"/>
                <a:gd name="T92" fmla="*/ 5 w 338"/>
                <a:gd name="T93" fmla="*/ 14 h 530"/>
                <a:gd name="T94" fmla="*/ 6 w 338"/>
                <a:gd name="T95" fmla="*/ 17 h 530"/>
                <a:gd name="T96" fmla="*/ 6 w 338"/>
                <a:gd name="T97" fmla="*/ 17 h 530"/>
                <a:gd name="T98" fmla="*/ 8 w 338"/>
                <a:gd name="T99" fmla="*/ 18 h 530"/>
                <a:gd name="T100" fmla="*/ 9 w 338"/>
                <a:gd name="T101" fmla="*/ 19 h 530"/>
                <a:gd name="T102" fmla="*/ 8 w 338"/>
                <a:gd name="T103" fmla="*/ 20 h 530"/>
                <a:gd name="T104" fmla="*/ 7 w 338"/>
                <a:gd name="T105" fmla="*/ 18 h 530"/>
                <a:gd name="T106" fmla="*/ 9 w 338"/>
                <a:gd name="T107" fmla="*/ 20 h 530"/>
                <a:gd name="T108" fmla="*/ 11 w 338"/>
                <a:gd name="T109" fmla="*/ 20 h 530"/>
                <a:gd name="T110" fmla="*/ 13 w 338"/>
                <a:gd name="T111" fmla="*/ 20 h 530"/>
                <a:gd name="T112" fmla="*/ 11 w 338"/>
                <a:gd name="T113" fmla="*/ 21 h 530"/>
                <a:gd name="T114" fmla="*/ 9 w 338"/>
                <a:gd name="T115" fmla="*/ 21 h 530"/>
                <a:gd name="T116" fmla="*/ 14 w 338"/>
                <a:gd name="T117" fmla="*/ 21 h 530"/>
                <a:gd name="T118" fmla="*/ 13 w 338"/>
                <a:gd name="T119" fmla="*/ 21 h 5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8"/>
                <a:gd name="T181" fmla="*/ 0 h 530"/>
                <a:gd name="T182" fmla="*/ 338 w 338"/>
                <a:gd name="T183" fmla="*/ 530 h 5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8" h="530">
                  <a:moveTo>
                    <a:pt x="313" y="516"/>
                  </a:moveTo>
                  <a:lnTo>
                    <a:pt x="313" y="516"/>
                  </a:lnTo>
                  <a:lnTo>
                    <a:pt x="313" y="515"/>
                  </a:lnTo>
                  <a:lnTo>
                    <a:pt x="338" y="514"/>
                  </a:lnTo>
                  <a:lnTo>
                    <a:pt x="313" y="516"/>
                  </a:lnTo>
                  <a:close/>
                  <a:moveTo>
                    <a:pt x="313" y="515"/>
                  </a:moveTo>
                  <a:lnTo>
                    <a:pt x="312" y="506"/>
                  </a:lnTo>
                  <a:lnTo>
                    <a:pt x="310" y="492"/>
                  </a:lnTo>
                  <a:lnTo>
                    <a:pt x="335" y="489"/>
                  </a:lnTo>
                  <a:lnTo>
                    <a:pt x="336" y="502"/>
                  </a:lnTo>
                  <a:lnTo>
                    <a:pt x="338" y="514"/>
                  </a:lnTo>
                  <a:lnTo>
                    <a:pt x="313" y="515"/>
                  </a:lnTo>
                  <a:close/>
                  <a:moveTo>
                    <a:pt x="310" y="492"/>
                  </a:moveTo>
                  <a:lnTo>
                    <a:pt x="309" y="484"/>
                  </a:lnTo>
                  <a:lnTo>
                    <a:pt x="307" y="474"/>
                  </a:lnTo>
                  <a:lnTo>
                    <a:pt x="306" y="465"/>
                  </a:lnTo>
                  <a:lnTo>
                    <a:pt x="305" y="458"/>
                  </a:lnTo>
                  <a:lnTo>
                    <a:pt x="328" y="453"/>
                  </a:lnTo>
                  <a:lnTo>
                    <a:pt x="331" y="464"/>
                  </a:lnTo>
                  <a:lnTo>
                    <a:pt x="332" y="475"/>
                  </a:lnTo>
                  <a:lnTo>
                    <a:pt x="334" y="483"/>
                  </a:lnTo>
                  <a:lnTo>
                    <a:pt x="335" y="489"/>
                  </a:lnTo>
                  <a:lnTo>
                    <a:pt x="310" y="492"/>
                  </a:lnTo>
                  <a:close/>
                  <a:moveTo>
                    <a:pt x="305" y="458"/>
                  </a:moveTo>
                  <a:lnTo>
                    <a:pt x="298" y="430"/>
                  </a:lnTo>
                  <a:lnTo>
                    <a:pt x="292" y="399"/>
                  </a:lnTo>
                  <a:lnTo>
                    <a:pt x="283" y="366"/>
                  </a:lnTo>
                  <a:lnTo>
                    <a:pt x="273" y="331"/>
                  </a:lnTo>
                  <a:lnTo>
                    <a:pt x="263" y="295"/>
                  </a:lnTo>
                  <a:lnTo>
                    <a:pt x="251" y="258"/>
                  </a:lnTo>
                  <a:lnTo>
                    <a:pt x="238" y="222"/>
                  </a:lnTo>
                  <a:lnTo>
                    <a:pt x="224" y="187"/>
                  </a:lnTo>
                  <a:lnTo>
                    <a:pt x="245" y="177"/>
                  </a:lnTo>
                  <a:lnTo>
                    <a:pt x="260" y="213"/>
                  </a:lnTo>
                  <a:lnTo>
                    <a:pt x="273" y="250"/>
                  </a:lnTo>
                  <a:lnTo>
                    <a:pt x="286" y="287"/>
                  </a:lnTo>
                  <a:lnTo>
                    <a:pt x="297" y="324"/>
                  </a:lnTo>
                  <a:lnTo>
                    <a:pt x="307" y="359"/>
                  </a:lnTo>
                  <a:lnTo>
                    <a:pt x="315" y="394"/>
                  </a:lnTo>
                  <a:lnTo>
                    <a:pt x="322" y="425"/>
                  </a:lnTo>
                  <a:lnTo>
                    <a:pt x="328" y="453"/>
                  </a:lnTo>
                  <a:lnTo>
                    <a:pt x="305" y="458"/>
                  </a:lnTo>
                  <a:close/>
                  <a:moveTo>
                    <a:pt x="224" y="187"/>
                  </a:moveTo>
                  <a:lnTo>
                    <a:pt x="215" y="168"/>
                  </a:lnTo>
                  <a:lnTo>
                    <a:pt x="206" y="150"/>
                  </a:lnTo>
                  <a:lnTo>
                    <a:pt x="198" y="133"/>
                  </a:lnTo>
                  <a:lnTo>
                    <a:pt x="189" y="116"/>
                  </a:lnTo>
                  <a:lnTo>
                    <a:pt x="179" y="101"/>
                  </a:lnTo>
                  <a:lnTo>
                    <a:pt x="170" y="87"/>
                  </a:lnTo>
                  <a:lnTo>
                    <a:pt x="160" y="74"/>
                  </a:lnTo>
                  <a:lnTo>
                    <a:pt x="149" y="62"/>
                  </a:lnTo>
                  <a:lnTo>
                    <a:pt x="168" y="45"/>
                  </a:lnTo>
                  <a:lnTo>
                    <a:pt x="178" y="58"/>
                  </a:lnTo>
                  <a:lnTo>
                    <a:pt x="189" y="72"/>
                  </a:lnTo>
                  <a:lnTo>
                    <a:pt x="199" y="87"/>
                  </a:lnTo>
                  <a:lnTo>
                    <a:pt x="209" y="103"/>
                  </a:lnTo>
                  <a:lnTo>
                    <a:pt x="218" y="121"/>
                  </a:lnTo>
                  <a:lnTo>
                    <a:pt x="228" y="139"/>
                  </a:lnTo>
                  <a:lnTo>
                    <a:pt x="237" y="157"/>
                  </a:lnTo>
                  <a:lnTo>
                    <a:pt x="245" y="177"/>
                  </a:lnTo>
                  <a:lnTo>
                    <a:pt x="224" y="187"/>
                  </a:lnTo>
                  <a:close/>
                  <a:moveTo>
                    <a:pt x="149" y="62"/>
                  </a:moveTo>
                  <a:lnTo>
                    <a:pt x="138" y="51"/>
                  </a:lnTo>
                  <a:lnTo>
                    <a:pt x="126" y="41"/>
                  </a:lnTo>
                  <a:lnTo>
                    <a:pt x="115" y="33"/>
                  </a:lnTo>
                  <a:lnTo>
                    <a:pt x="103" y="28"/>
                  </a:lnTo>
                  <a:lnTo>
                    <a:pt x="110" y="5"/>
                  </a:lnTo>
                  <a:lnTo>
                    <a:pt x="118" y="7"/>
                  </a:lnTo>
                  <a:lnTo>
                    <a:pt x="125" y="12"/>
                  </a:lnTo>
                  <a:lnTo>
                    <a:pt x="133" y="16"/>
                  </a:lnTo>
                  <a:lnTo>
                    <a:pt x="139" y="20"/>
                  </a:lnTo>
                  <a:lnTo>
                    <a:pt x="153" y="32"/>
                  </a:lnTo>
                  <a:lnTo>
                    <a:pt x="168" y="45"/>
                  </a:lnTo>
                  <a:lnTo>
                    <a:pt x="149" y="62"/>
                  </a:lnTo>
                  <a:close/>
                  <a:moveTo>
                    <a:pt x="103" y="28"/>
                  </a:moveTo>
                  <a:lnTo>
                    <a:pt x="96" y="26"/>
                  </a:lnTo>
                  <a:lnTo>
                    <a:pt x="91" y="25"/>
                  </a:lnTo>
                  <a:lnTo>
                    <a:pt x="84" y="24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6" y="26"/>
                  </a:lnTo>
                  <a:lnTo>
                    <a:pt x="60" y="28"/>
                  </a:lnTo>
                  <a:lnTo>
                    <a:pt x="53" y="30"/>
                  </a:lnTo>
                  <a:lnTo>
                    <a:pt x="43" y="7"/>
                  </a:lnTo>
                  <a:lnTo>
                    <a:pt x="52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4" y="1"/>
                  </a:lnTo>
                  <a:lnTo>
                    <a:pt x="103" y="2"/>
                  </a:lnTo>
                  <a:lnTo>
                    <a:pt x="110" y="5"/>
                  </a:lnTo>
                  <a:lnTo>
                    <a:pt x="103" y="28"/>
                  </a:lnTo>
                  <a:close/>
                  <a:moveTo>
                    <a:pt x="53" y="30"/>
                  </a:moveTo>
                  <a:lnTo>
                    <a:pt x="45" y="33"/>
                  </a:lnTo>
                  <a:lnTo>
                    <a:pt x="37" y="39"/>
                  </a:lnTo>
                  <a:lnTo>
                    <a:pt x="28" y="45"/>
                  </a:lnTo>
                  <a:lnTo>
                    <a:pt x="20" y="53"/>
                  </a:lnTo>
                  <a:lnTo>
                    <a:pt x="3" y="34"/>
                  </a:lnTo>
                  <a:lnTo>
                    <a:pt x="13" y="26"/>
                  </a:lnTo>
                  <a:lnTo>
                    <a:pt x="24" y="18"/>
                  </a:lnTo>
                  <a:lnTo>
                    <a:pt x="34" y="13"/>
                  </a:lnTo>
                  <a:lnTo>
                    <a:pt x="43" y="7"/>
                  </a:lnTo>
                  <a:lnTo>
                    <a:pt x="53" y="30"/>
                  </a:lnTo>
                  <a:close/>
                  <a:moveTo>
                    <a:pt x="1" y="49"/>
                  </a:moveTo>
                  <a:lnTo>
                    <a:pt x="0" y="46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3" y="34"/>
                  </a:lnTo>
                  <a:lnTo>
                    <a:pt x="12" y="43"/>
                  </a:lnTo>
                  <a:lnTo>
                    <a:pt x="1" y="49"/>
                  </a:lnTo>
                  <a:close/>
                  <a:moveTo>
                    <a:pt x="22" y="38"/>
                  </a:moveTo>
                  <a:lnTo>
                    <a:pt x="22" y="37"/>
                  </a:lnTo>
                  <a:lnTo>
                    <a:pt x="22" y="35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22" y="38"/>
                  </a:lnTo>
                  <a:close/>
                  <a:moveTo>
                    <a:pt x="22" y="35"/>
                  </a:moveTo>
                  <a:lnTo>
                    <a:pt x="22" y="37"/>
                  </a:lnTo>
                  <a:lnTo>
                    <a:pt x="12" y="43"/>
                  </a:lnTo>
                  <a:lnTo>
                    <a:pt x="22" y="35"/>
                  </a:lnTo>
                  <a:close/>
                  <a:moveTo>
                    <a:pt x="22" y="37"/>
                  </a:moveTo>
                  <a:lnTo>
                    <a:pt x="31" y="52"/>
                  </a:lnTo>
                  <a:lnTo>
                    <a:pt x="39" y="64"/>
                  </a:lnTo>
                  <a:lnTo>
                    <a:pt x="17" y="76"/>
                  </a:lnTo>
                  <a:lnTo>
                    <a:pt x="9" y="62"/>
                  </a:lnTo>
                  <a:lnTo>
                    <a:pt x="1" y="49"/>
                  </a:lnTo>
                  <a:lnTo>
                    <a:pt x="22" y="37"/>
                  </a:lnTo>
                  <a:close/>
                  <a:moveTo>
                    <a:pt x="39" y="64"/>
                  </a:moveTo>
                  <a:lnTo>
                    <a:pt x="45" y="75"/>
                  </a:lnTo>
                  <a:lnTo>
                    <a:pt x="54" y="91"/>
                  </a:lnTo>
                  <a:lnTo>
                    <a:pt x="33" y="102"/>
                  </a:lnTo>
                  <a:lnTo>
                    <a:pt x="27" y="92"/>
                  </a:lnTo>
                  <a:lnTo>
                    <a:pt x="17" y="76"/>
                  </a:lnTo>
                  <a:lnTo>
                    <a:pt x="39" y="64"/>
                  </a:lnTo>
                  <a:close/>
                  <a:moveTo>
                    <a:pt x="54" y="91"/>
                  </a:moveTo>
                  <a:lnTo>
                    <a:pt x="72" y="126"/>
                  </a:lnTo>
                  <a:lnTo>
                    <a:pt x="91" y="161"/>
                  </a:lnTo>
                  <a:lnTo>
                    <a:pt x="106" y="195"/>
                  </a:lnTo>
                  <a:lnTo>
                    <a:pt x="121" y="230"/>
                  </a:lnTo>
                  <a:lnTo>
                    <a:pt x="98" y="238"/>
                  </a:lnTo>
                  <a:lnTo>
                    <a:pt x="84" y="205"/>
                  </a:lnTo>
                  <a:lnTo>
                    <a:pt x="68" y="170"/>
                  </a:lnTo>
                  <a:lnTo>
                    <a:pt x="51" y="137"/>
                  </a:lnTo>
                  <a:lnTo>
                    <a:pt x="33" y="102"/>
                  </a:lnTo>
                  <a:lnTo>
                    <a:pt x="54" y="91"/>
                  </a:lnTo>
                  <a:close/>
                  <a:moveTo>
                    <a:pt x="121" y="230"/>
                  </a:moveTo>
                  <a:lnTo>
                    <a:pt x="121" y="230"/>
                  </a:lnTo>
                  <a:lnTo>
                    <a:pt x="109" y="234"/>
                  </a:lnTo>
                  <a:lnTo>
                    <a:pt x="121" y="230"/>
                  </a:lnTo>
                  <a:close/>
                  <a:moveTo>
                    <a:pt x="121" y="230"/>
                  </a:moveTo>
                  <a:lnTo>
                    <a:pt x="120" y="230"/>
                  </a:lnTo>
                  <a:lnTo>
                    <a:pt x="98" y="240"/>
                  </a:lnTo>
                  <a:lnTo>
                    <a:pt x="97" y="238"/>
                  </a:lnTo>
                  <a:lnTo>
                    <a:pt x="121" y="230"/>
                  </a:lnTo>
                  <a:close/>
                  <a:moveTo>
                    <a:pt x="120" y="230"/>
                  </a:moveTo>
                  <a:lnTo>
                    <a:pt x="120" y="230"/>
                  </a:lnTo>
                  <a:lnTo>
                    <a:pt x="121" y="231"/>
                  </a:lnTo>
                  <a:lnTo>
                    <a:pt x="109" y="235"/>
                  </a:lnTo>
                  <a:lnTo>
                    <a:pt x="120" y="230"/>
                  </a:lnTo>
                  <a:close/>
                  <a:moveTo>
                    <a:pt x="121" y="231"/>
                  </a:moveTo>
                  <a:lnTo>
                    <a:pt x="126" y="245"/>
                  </a:lnTo>
                  <a:lnTo>
                    <a:pt x="131" y="258"/>
                  </a:lnTo>
                  <a:lnTo>
                    <a:pt x="108" y="265"/>
                  </a:lnTo>
                  <a:lnTo>
                    <a:pt x="103" y="251"/>
                  </a:lnTo>
                  <a:lnTo>
                    <a:pt x="98" y="240"/>
                  </a:lnTo>
                  <a:lnTo>
                    <a:pt x="121" y="231"/>
                  </a:lnTo>
                  <a:close/>
                  <a:moveTo>
                    <a:pt x="131" y="258"/>
                  </a:moveTo>
                  <a:lnTo>
                    <a:pt x="136" y="273"/>
                  </a:lnTo>
                  <a:lnTo>
                    <a:pt x="141" y="285"/>
                  </a:lnTo>
                  <a:lnTo>
                    <a:pt x="117" y="292"/>
                  </a:lnTo>
                  <a:lnTo>
                    <a:pt x="112" y="278"/>
                  </a:lnTo>
                  <a:lnTo>
                    <a:pt x="108" y="265"/>
                  </a:lnTo>
                  <a:lnTo>
                    <a:pt x="131" y="258"/>
                  </a:lnTo>
                  <a:close/>
                  <a:moveTo>
                    <a:pt x="141" y="285"/>
                  </a:moveTo>
                  <a:lnTo>
                    <a:pt x="151" y="321"/>
                  </a:lnTo>
                  <a:lnTo>
                    <a:pt x="160" y="355"/>
                  </a:lnTo>
                  <a:lnTo>
                    <a:pt x="166" y="390"/>
                  </a:lnTo>
                  <a:lnTo>
                    <a:pt x="172" y="424"/>
                  </a:lnTo>
                  <a:lnTo>
                    <a:pt x="148" y="427"/>
                  </a:lnTo>
                  <a:lnTo>
                    <a:pt x="143" y="394"/>
                  </a:lnTo>
                  <a:lnTo>
                    <a:pt x="136" y="361"/>
                  </a:lnTo>
                  <a:lnTo>
                    <a:pt x="128" y="327"/>
                  </a:lnTo>
                  <a:lnTo>
                    <a:pt x="117" y="292"/>
                  </a:lnTo>
                  <a:lnTo>
                    <a:pt x="141" y="285"/>
                  </a:lnTo>
                  <a:close/>
                  <a:moveTo>
                    <a:pt x="149" y="431"/>
                  </a:moveTo>
                  <a:lnTo>
                    <a:pt x="148" y="429"/>
                  </a:lnTo>
                  <a:lnTo>
                    <a:pt x="148" y="427"/>
                  </a:lnTo>
                  <a:lnTo>
                    <a:pt x="160" y="425"/>
                  </a:lnTo>
                  <a:lnTo>
                    <a:pt x="149" y="431"/>
                  </a:lnTo>
                  <a:close/>
                  <a:moveTo>
                    <a:pt x="171" y="420"/>
                  </a:moveTo>
                  <a:lnTo>
                    <a:pt x="177" y="433"/>
                  </a:lnTo>
                  <a:lnTo>
                    <a:pt x="184" y="444"/>
                  </a:lnTo>
                  <a:lnTo>
                    <a:pt x="191" y="454"/>
                  </a:lnTo>
                  <a:lnTo>
                    <a:pt x="199" y="463"/>
                  </a:lnTo>
                  <a:lnTo>
                    <a:pt x="206" y="472"/>
                  </a:lnTo>
                  <a:lnTo>
                    <a:pt x="215" y="479"/>
                  </a:lnTo>
                  <a:lnTo>
                    <a:pt x="224" y="486"/>
                  </a:lnTo>
                  <a:lnTo>
                    <a:pt x="233" y="491"/>
                  </a:lnTo>
                  <a:lnTo>
                    <a:pt x="222" y="513"/>
                  </a:lnTo>
                  <a:lnTo>
                    <a:pt x="211" y="506"/>
                  </a:lnTo>
                  <a:lnTo>
                    <a:pt x="201" y="499"/>
                  </a:lnTo>
                  <a:lnTo>
                    <a:pt x="190" y="490"/>
                  </a:lnTo>
                  <a:lnTo>
                    <a:pt x="182" y="480"/>
                  </a:lnTo>
                  <a:lnTo>
                    <a:pt x="172" y="470"/>
                  </a:lnTo>
                  <a:lnTo>
                    <a:pt x="164" y="458"/>
                  </a:lnTo>
                  <a:lnTo>
                    <a:pt x="157" y="445"/>
                  </a:lnTo>
                  <a:lnTo>
                    <a:pt x="149" y="431"/>
                  </a:lnTo>
                  <a:lnTo>
                    <a:pt x="171" y="420"/>
                  </a:lnTo>
                  <a:close/>
                  <a:moveTo>
                    <a:pt x="233" y="491"/>
                  </a:moveTo>
                  <a:lnTo>
                    <a:pt x="243" y="497"/>
                  </a:lnTo>
                  <a:lnTo>
                    <a:pt x="253" y="500"/>
                  </a:lnTo>
                  <a:lnTo>
                    <a:pt x="264" y="503"/>
                  </a:lnTo>
                  <a:lnTo>
                    <a:pt x="274" y="504"/>
                  </a:lnTo>
                  <a:lnTo>
                    <a:pt x="286" y="505"/>
                  </a:lnTo>
                  <a:lnTo>
                    <a:pt x="298" y="505"/>
                  </a:lnTo>
                  <a:lnTo>
                    <a:pt x="310" y="504"/>
                  </a:lnTo>
                  <a:lnTo>
                    <a:pt x="323" y="503"/>
                  </a:lnTo>
                  <a:lnTo>
                    <a:pt x="327" y="527"/>
                  </a:lnTo>
                  <a:lnTo>
                    <a:pt x="313" y="529"/>
                  </a:lnTo>
                  <a:lnTo>
                    <a:pt x="298" y="530"/>
                  </a:lnTo>
                  <a:lnTo>
                    <a:pt x="284" y="530"/>
                  </a:lnTo>
                  <a:lnTo>
                    <a:pt x="271" y="529"/>
                  </a:lnTo>
                  <a:lnTo>
                    <a:pt x="258" y="527"/>
                  </a:lnTo>
                  <a:lnTo>
                    <a:pt x="245" y="524"/>
                  </a:lnTo>
                  <a:lnTo>
                    <a:pt x="233" y="518"/>
                  </a:lnTo>
                  <a:lnTo>
                    <a:pt x="222" y="513"/>
                  </a:lnTo>
                  <a:lnTo>
                    <a:pt x="233" y="491"/>
                  </a:lnTo>
                  <a:close/>
                  <a:moveTo>
                    <a:pt x="338" y="514"/>
                  </a:moveTo>
                  <a:lnTo>
                    <a:pt x="337" y="518"/>
                  </a:lnTo>
                  <a:lnTo>
                    <a:pt x="335" y="523"/>
                  </a:lnTo>
                  <a:lnTo>
                    <a:pt x="332" y="526"/>
                  </a:lnTo>
                  <a:lnTo>
                    <a:pt x="327" y="527"/>
                  </a:lnTo>
                  <a:lnTo>
                    <a:pt x="325" y="515"/>
                  </a:lnTo>
                  <a:lnTo>
                    <a:pt x="338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1" name="Freeform 748"/>
            <p:cNvSpPr>
              <a:spLocks/>
            </p:cNvSpPr>
            <p:nvPr/>
          </p:nvSpPr>
          <p:spPr bwMode="auto">
            <a:xfrm>
              <a:off x="2952" y="1736"/>
              <a:ext cx="54" cy="101"/>
            </a:xfrm>
            <a:custGeom>
              <a:avLst/>
              <a:gdLst>
                <a:gd name="T0" fmla="*/ 11 w 288"/>
                <a:gd name="T1" fmla="*/ 19 h 482"/>
                <a:gd name="T2" fmla="*/ 11 w 288"/>
                <a:gd name="T3" fmla="*/ 16 h 482"/>
                <a:gd name="T4" fmla="*/ 10 w 288"/>
                <a:gd name="T5" fmla="*/ 12 h 482"/>
                <a:gd name="T6" fmla="*/ 9 w 288"/>
                <a:gd name="T7" fmla="*/ 9 h 482"/>
                <a:gd name="T8" fmla="*/ 9 w 288"/>
                <a:gd name="T9" fmla="*/ 7 h 482"/>
                <a:gd name="T10" fmla="*/ 8 w 288"/>
                <a:gd name="T11" fmla="*/ 6 h 482"/>
                <a:gd name="T12" fmla="*/ 7 w 288"/>
                <a:gd name="T13" fmla="*/ 4 h 482"/>
                <a:gd name="T14" fmla="*/ 6 w 288"/>
                <a:gd name="T15" fmla="*/ 2 h 482"/>
                <a:gd name="T16" fmla="*/ 5 w 288"/>
                <a:gd name="T17" fmla="*/ 1 h 482"/>
                <a:gd name="T18" fmla="*/ 4 w 288"/>
                <a:gd name="T19" fmla="*/ 1 h 482"/>
                <a:gd name="T20" fmla="*/ 4 w 288"/>
                <a:gd name="T21" fmla="*/ 0 h 482"/>
                <a:gd name="T22" fmla="*/ 3 w 288"/>
                <a:gd name="T23" fmla="*/ 0 h 482"/>
                <a:gd name="T24" fmla="*/ 3 w 288"/>
                <a:gd name="T25" fmla="*/ 0 h 482"/>
                <a:gd name="T26" fmla="*/ 2 w 288"/>
                <a:gd name="T27" fmla="*/ 0 h 482"/>
                <a:gd name="T28" fmla="*/ 2 w 288"/>
                <a:gd name="T29" fmla="*/ 0 h 482"/>
                <a:gd name="T30" fmla="*/ 1 w 288"/>
                <a:gd name="T31" fmla="*/ 0 h 482"/>
                <a:gd name="T32" fmla="*/ 0 w 288"/>
                <a:gd name="T33" fmla="*/ 1 h 482"/>
                <a:gd name="T34" fmla="*/ 1 w 288"/>
                <a:gd name="T35" fmla="*/ 2 h 482"/>
                <a:gd name="T36" fmla="*/ 2 w 288"/>
                <a:gd name="T37" fmla="*/ 4 h 482"/>
                <a:gd name="T38" fmla="*/ 2 w 288"/>
                <a:gd name="T39" fmla="*/ 6 h 482"/>
                <a:gd name="T40" fmla="*/ 3 w 288"/>
                <a:gd name="T41" fmla="*/ 8 h 482"/>
                <a:gd name="T42" fmla="*/ 4 w 288"/>
                <a:gd name="T43" fmla="*/ 9 h 482"/>
                <a:gd name="T44" fmla="*/ 5 w 288"/>
                <a:gd name="T45" fmla="*/ 11 h 482"/>
                <a:gd name="T46" fmla="*/ 5 w 288"/>
                <a:gd name="T47" fmla="*/ 13 h 482"/>
                <a:gd name="T48" fmla="*/ 5 w 288"/>
                <a:gd name="T49" fmla="*/ 15 h 482"/>
                <a:gd name="T50" fmla="*/ 6 w 288"/>
                <a:gd name="T51" fmla="*/ 17 h 482"/>
                <a:gd name="T52" fmla="*/ 6 w 288"/>
                <a:gd name="T53" fmla="*/ 17 h 482"/>
                <a:gd name="T54" fmla="*/ 7 w 288"/>
                <a:gd name="T55" fmla="*/ 18 h 482"/>
                <a:gd name="T56" fmla="*/ 8 w 288"/>
                <a:gd name="T57" fmla="*/ 19 h 482"/>
                <a:gd name="T58" fmla="*/ 8 w 288"/>
                <a:gd name="T59" fmla="*/ 19 h 482"/>
                <a:gd name="T60" fmla="*/ 9 w 288"/>
                <a:gd name="T61" fmla="*/ 19 h 482"/>
                <a:gd name="T62" fmla="*/ 10 w 288"/>
                <a:gd name="T63" fmla="*/ 20 h 482"/>
                <a:gd name="T64" fmla="*/ 11 w 288"/>
                <a:gd name="T65" fmla="*/ 20 h 4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8"/>
                <a:gd name="T100" fmla="*/ 0 h 482"/>
                <a:gd name="T101" fmla="*/ 288 w 288"/>
                <a:gd name="T102" fmla="*/ 482 h 4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8" h="482">
                  <a:moveTo>
                    <a:pt x="288" y="479"/>
                  </a:moveTo>
                  <a:lnTo>
                    <a:pt x="285" y="459"/>
                  </a:lnTo>
                  <a:lnTo>
                    <a:pt x="280" y="431"/>
                  </a:lnTo>
                  <a:lnTo>
                    <a:pt x="273" y="395"/>
                  </a:lnTo>
                  <a:lnTo>
                    <a:pt x="263" y="353"/>
                  </a:lnTo>
                  <a:lnTo>
                    <a:pt x="251" y="307"/>
                  </a:lnTo>
                  <a:lnTo>
                    <a:pt x="237" y="259"/>
                  </a:lnTo>
                  <a:lnTo>
                    <a:pt x="229" y="235"/>
                  </a:lnTo>
                  <a:lnTo>
                    <a:pt x="221" y="210"/>
                  </a:lnTo>
                  <a:lnTo>
                    <a:pt x="212" y="186"/>
                  </a:lnTo>
                  <a:lnTo>
                    <a:pt x="202" y="162"/>
                  </a:lnTo>
                  <a:lnTo>
                    <a:pt x="193" y="140"/>
                  </a:lnTo>
                  <a:lnTo>
                    <a:pt x="183" y="118"/>
                  </a:lnTo>
                  <a:lnTo>
                    <a:pt x="172" y="98"/>
                  </a:lnTo>
                  <a:lnTo>
                    <a:pt x="161" y="79"/>
                  </a:lnTo>
                  <a:lnTo>
                    <a:pt x="150" y="62"/>
                  </a:lnTo>
                  <a:lnTo>
                    <a:pt x="139" y="46"/>
                  </a:lnTo>
                  <a:lnTo>
                    <a:pt x="126" y="33"/>
                  </a:lnTo>
                  <a:lnTo>
                    <a:pt x="114" y="21"/>
                  </a:lnTo>
                  <a:lnTo>
                    <a:pt x="107" y="15"/>
                  </a:lnTo>
                  <a:lnTo>
                    <a:pt x="101" y="12"/>
                  </a:lnTo>
                  <a:lnTo>
                    <a:pt x="94" y="8"/>
                  </a:lnTo>
                  <a:lnTo>
                    <a:pt x="87" y="5"/>
                  </a:lnTo>
                  <a:lnTo>
                    <a:pt x="80" y="2"/>
                  </a:lnTo>
                  <a:lnTo>
                    <a:pt x="74" y="1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3" y="12"/>
                  </a:lnTo>
                  <a:lnTo>
                    <a:pt x="15" y="16"/>
                  </a:lnTo>
                  <a:lnTo>
                    <a:pt x="8" y="23"/>
                  </a:lnTo>
                  <a:lnTo>
                    <a:pt x="0" y="29"/>
                  </a:lnTo>
                  <a:lnTo>
                    <a:pt x="13" y="52"/>
                  </a:lnTo>
                  <a:lnTo>
                    <a:pt x="26" y="75"/>
                  </a:lnTo>
                  <a:lnTo>
                    <a:pt x="38" y="97"/>
                  </a:lnTo>
                  <a:lnTo>
                    <a:pt x="50" y="121"/>
                  </a:lnTo>
                  <a:lnTo>
                    <a:pt x="61" y="144"/>
                  </a:lnTo>
                  <a:lnTo>
                    <a:pt x="72" y="167"/>
                  </a:lnTo>
                  <a:lnTo>
                    <a:pt x="81" y="189"/>
                  </a:lnTo>
                  <a:lnTo>
                    <a:pt x="90" y="212"/>
                  </a:lnTo>
                  <a:lnTo>
                    <a:pt x="99" y="236"/>
                  </a:lnTo>
                  <a:lnTo>
                    <a:pt x="106" y="258"/>
                  </a:lnTo>
                  <a:lnTo>
                    <a:pt x="114" y="281"/>
                  </a:lnTo>
                  <a:lnTo>
                    <a:pt x="120" y="304"/>
                  </a:lnTo>
                  <a:lnTo>
                    <a:pt x="126" y="326"/>
                  </a:lnTo>
                  <a:lnTo>
                    <a:pt x="130" y="349"/>
                  </a:lnTo>
                  <a:lnTo>
                    <a:pt x="134" y="372"/>
                  </a:lnTo>
                  <a:lnTo>
                    <a:pt x="138" y="394"/>
                  </a:lnTo>
                  <a:lnTo>
                    <a:pt x="144" y="406"/>
                  </a:lnTo>
                  <a:lnTo>
                    <a:pt x="150" y="418"/>
                  </a:lnTo>
                  <a:lnTo>
                    <a:pt x="157" y="429"/>
                  </a:lnTo>
                  <a:lnTo>
                    <a:pt x="165" y="439"/>
                  </a:lnTo>
                  <a:lnTo>
                    <a:pt x="173" y="447"/>
                  </a:lnTo>
                  <a:lnTo>
                    <a:pt x="181" y="455"/>
                  </a:lnTo>
                  <a:lnTo>
                    <a:pt x="189" y="461"/>
                  </a:lnTo>
                  <a:lnTo>
                    <a:pt x="199" y="467"/>
                  </a:lnTo>
                  <a:lnTo>
                    <a:pt x="209" y="472"/>
                  </a:lnTo>
                  <a:lnTo>
                    <a:pt x="219" y="476"/>
                  </a:lnTo>
                  <a:lnTo>
                    <a:pt x="229" y="479"/>
                  </a:lnTo>
                  <a:lnTo>
                    <a:pt x="240" y="481"/>
                  </a:lnTo>
                  <a:lnTo>
                    <a:pt x="251" y="482"/>
                  </a:lnTo>
                  <a:lnTo>
                    <a:pt x="263" y="482"/>
                  </a:lnTo>
                  <a:lnTo>
                    <a:pt x="275" y="481"/>
                  </a:lnTo>
                  <a:lnTo>
                    <a:pt x="288" y="4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2" name="Freeform 749"/>
            <p:cNvSpPr>
              <a:spLocks noEditPoints="1"/>
            </p:cNvSpPr>
            <p:nvPr/>
          </p:nvSpPr>
          <p:spPr bwMode="auto">
            <a:xfrm>
              <a:off x="2948" y="1736"/>
              <a:ext cx="66" cy="101"/>
            </a:xfrm>
            <a:custGeom>
              <a:avLst/>
              <a:gdLst>
                <a:gd name="T0" fmla="*/ 12 w 312"/>
                <a:gd name="T1" fmla="*/ 20 h 506"/>
                <a:gd name="T2" fmla="*/ 11 w 312"/>
                <a:gd name="T3" fmla="*/ 20 h 506"/>
                <a:gd name="T4" fmla="*/ 12 w 312"/>
                <a:gd name="T5" fmla="*/ 19 h 506"/>
                <a:gd name="T6" fmla="*/ 11 w 312"/>
                <a:gd name="T7" fmla="*/ 18 h 506"/>
                <a:gd name="T8" fmla="*/ 12 w 312"/>
                <a:gd name="T9" fmla="*/ 17 h 506"/>
                <a:gd name="T10" fmla="*/ 12 w 312"/>
                <a:gd name="T11" fmla="*/ 19 h 506"/>
                <a:gd name="T12" fmla="*/ 11 w 312"/>
                <a:gd name="T13" fmla="*/ 15 h 506"/>
                <a:gd name="T14" fmla="*/ 9 w 312"/>
                <a:gd name="T15" fmla="*/ 10 h 506"/>
                <a:gd name="T16" fmla="*/ 9 w 312"/>
                <a:gd name="T17" fmla="*/ 8 h 506"/>
                <a:gd name="T18" fmla="*/ 11 w 312"/>
                <a:gd name="T19" fmla="*/ 14 h 506"/>
                <a:gd name="T20" fmla="*/ 11 w 312"/>
                <a:gd name="T21" fmla="*/ 17 h 506"/>
                <a:gd name="T22" fmla="*/ 7 w 312"/>
                <a:gd name="T23" fmla="*/ 5 h 506"/>
                <a:gd name="T24" fmla="*/ 6 w 312"/>
                <a:gd name="T25" fmla="*/ 3 h 506"/>
                <a:gd name="T26" fmla="*/ 7 w 312"/>
                <a:gd name="T27" fmla="*/ 3 h 506"/>
                <a:gd name="T28" fmla="*/ 8 w 312"/>
                <a:gd name="T29" fmla="*/ 5 h 506"/>
                <a:gd name="T30" fmla="*/ 5 w 312"/>
                <a:gd name="T31" fmla="*/ 2 h 506"/>
                <a:gd name="T32" fmla="*/ 4 w 312"/>
                <a:gd name="T33" fmla="*/ 1 h 506"/>
                <a:gd name="T34" fmla="*/ 5 w 312"/>
                <a:gd name="T35" fmla="*/ 1 h 506"/>
                <a:gd name="T36" fmla="*/ 3 w 312"/>
                <a:gd name="T37" fmla="*/ 1 h 506"/>
                <a:gd name="T38" fmla="*/ 2 w 312"/>
                <a:gd name="T39" fmla="*/ 0 h 506"/>
                <a:gd name="T40" fmla="*/ 3 w 312"/>
                <a:gd name="T41" fmla="*/ 0 h 506"/>
                <a:gd name="T42" fmla="*/ 4 w 312"/>
                <a:gd name="T43" fmla="*/ 0 h 506"/>
                <a:gd name="T44" fmla="*/ 1 w 312"/>
                <a:gd name="T45" fmla="*/ 1 h 506"/>
                <a:gd name="T46" fmla="*/ 1 w 312"/>
                <a:gd name="T47" fmla="*/ 1 h 506"/>
                <a:gd name="T48" fmla="*/ 2 w 312"/>
                <a:gd name="T49" fmla="*/ 1 h 506"/>
                <a:gd name="T50" fmla="*/ 0 w 312"/>
                <a:gd name="T51" fmla="*/ 1 h 506"/>
                <a:gd name="T52" fmla="*/ 1 w 312"/>
                <a:gd name="T53" fmla="*/ 1 h 506"/>
                <a:gd name="T54" fmla="*/ 0 w 312"/>
                <a:gd name="T55" fmla="*/ 2 h 506"/>
                <a:gd name="T56" fmla="*/ 0 w 312"/>
                <a:gd name="T57" fmla="*/ 2 h 506"/>
                <a:gd name="T58" fmla="*/ 1 w 312"/>
                <a:gd name="T59" fmla="*/ 1 h 506"/>
                <a:gd name="T60" fmla="*/ 0 w 312"/>
                <a:gd name="T61" fmla="*/ 2 h 506"/>
                <a:gd name="T62" fmla="*/ 2 w 312"/>
                <a:gd name="T63" fmla="*/ 3 h 506"/>
                <a:gd name="T64" fmla="*/ 1 w 312"/>
                <a:gd name="T65" fmla="*/ 3 h 506"/>
                <a:gd name="T66" fmla="*/ 3 w 312"/>
                <a:gd name="T67" fmla="*/ 6 h 506"/>
                <a:gd name="T68" fmla="*/ 3 w 312"/>
                <a:gd name="T69" fmla="*/ 8 h 506"/>
                <a:gd name="T70" fmla="*/ 2 w 312"/>
                <a:gd name="T71" fmla="*/ 3 h 506"/>
                <a:gd name="T72" fmla="*/ 5 w 312"/>
                <a:gd name="T73" fmla="*/ 9 h 506"/>
                <a:gd name="T74" fmla="*/ 4 w 312"/>
                <a:gd name="T75" fmla="*/ 9 h 506"/>
                <a:gd name="T76" fmla="*/ 5 w 312"/>
                <a:gd name="T77" fmla="*/ 10 h 506"/>
                <a:gd name="T78" fmla="*/ 5 w 312"/>
                <a:gd name="T79" fmla="*/ 9 h 506"/>
                <a:gd name="T80" fmla="*/ 4 w 312"/>
                <a:gd name="T81" fmla="*/ 11 h 506"/>
                <a:gd name="T82" fmla="*/ 5 w 312"/>
                <a:gd name="T83" fmla="*/ 11 h 506"/>
                <a:gd name="T84" fmla="*/ 6 w 312"/>
                <a:gd name="T85" fmla="*/ 16 h 506"/>
                <a:gd name="T86" fmla="*/ 5 w 312"/>
                <a:gd name="T87" fmla="*/ 12 h 506"/>
                <a:gd name="T88" fmla="*/ 5 w 312"/>
                <a:gd name="T89" fmla="*/ 16 h 506"/>
                <a:gd name="T90" fmla="*/ 6 w 312"/>
                <a:gd name="T91" fmla="*/ 16 h 506"/>
                <a:gd name="T92" fmla="*/ 7 w 312"/>
                <a:gd name="T93" fmla="*/ 18 h 506"/>
                <a:gd name="T94" fmla="*/ 9 w 312"/>
                <a:gd name="T95" fmla="*/ 19 h 506"/>
                <a:gd name="T96" fmla="*/ 7 w 312"/>
                <a:gd name="T97" fmla="*/ 19 h 506"/>
                <a:gd name="T98" fmla="*/ 6 w 312"/>
                <a:gd name="T99" fmla="*/ 17 h 506"/>
                <a:gd name="T100" fmla="*/ 9 w 312"/>
                <a:gd name="T101" fmla="*/ 19 h 506"/>
                <a:gd name="T102" fmla="*/ 10 w 312"/>
                <a:gd name="T103" fmla="*/ 19 h 506"/>
                <a:gd name="T104" fmla="*/ 12 w 312"/>
                <a:gd name="T105" fmla="*/ 20 h 506"/>
                <a:gd name="T106" fmla="*/ 10 w 312"/>
                <a:gd name="T107" fmla="*/ 20 h 506"/>
                <a:gd name="T108" fmla="*/ 8 w 312"/>
                <a:gd name="T109" fmla="*/ 20 h 506"/>
                <a:gd name="T110" fmla="*/ 12 w 312"/>
                <a:gd name="T111" fmla="*/ 20 h 506"/>
                <a:gd name="T112" fmla="*/ 12 w 312"/>
                <a:gd name="T113" fmla="*/ 20 h 50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2"/>
                <a:gd name="T172" fmla="*/ 0 h 506"/>
                <a:gd name="T173" fmla="*/ 312 w 312"/>
                <a:gd name="T174" fmla="*/ 506 h 50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2" h="506">
                  <a:moveTo>
                    <a:pt x="288" y="492"/>
                  </a:moveTo>
                  <a:lnTo>
                    <a:pt x="288" y="492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8" y="492"/>
                  </a:moveTo>
                  <a:lnTo>
                    <a:pt x="287" y="483"/>
                  </a:lnTo>
                  <a:lnTo>
                    <a:pt x="285" y="470"/>
                  </a:lnTo>
                  <a:lnTo>
                    <a:pt x="308" y="466"/>
                  </a:lnTo>
                  <a:lnTo>
                    <a:pt x="310" y="479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5" y="470"/>
                  </a:moveTo>
                  <a:lnTo>
                    <a:pt x="283" y="460"/>
                  </a:lnTo>
                  <a:lnTo>
                    <a:pt x="281" y="452"/>
                  </a:lnTo>
                  <a:lnTo>
                    <a:pt x="280" y="444"/>
                  </a:lnTo>
                  <a:lnTo>
                    <a:pt x="279" y="437"/>
                  </a:lnTo>
                  <a:lnTo>
                    <a:pt x="303" y="432"/>
                  </a:lnTo>
                  <a:lnTo>
                    <a:pt x="305" y="443"/>
                  </a:lnTo>
                  <a:lnTo>
                    <a:pt x="306" y="453"/>
                  </a:lnTo>
                  <a:lnTo>
                    <a:pt x="308" y="460"/>
                  </a:lnTo>
                  <a:lnTo>
                    <a:pt x="308" y="466"/>
                  </a:lnTo>
                  <a:lnTo>
                    <a:pt x="285" y="470"/>
                  </a:lnTo>
                  <a:close/>
                  <a:moveTo>
                    <a:pt x="279" y="437"/>
                  </a:moveTo>
                  <a:lnTo>
                    <a:pt x="274" y="411"/>
                  </a:lnTo>
                  <a:lnTo>
                    <a:pt x="266" y="382"/>
                  </a:lnTo>
                  <a:lnTo>
                    <a:pt x="259" y="350"/>
                  </a:lnTo>
                  <a:lnTo>
                    <a:pt x="250" y="317"/>
                  </a:lnTo>
                  <a:lnTo>
                    <a:pt x="240" y="282"/>
                  </a:lnTo>
                  <a:lnTo>
                    <a:pt x="229" y="248"/>
                  </a:lnTo>
                  <a:lnTo>
                    <a:pt x="216" y="213"/>
                  </a:lnTo>
                  <a:lnTo>
                    <a:pt x="204" y="179"/>
                  </a:lnTo>
                  <a:lnTo>
                    <a:pt x="226" y="170"/>
                  </a:lnTo>
                  <a:lnTo>
                    <a:pt x="239" y="204"/>
                  </a:lnTo>
                  <a:lnTo>
                    <a:pt x="252" y="239"/>
                  </a:lnTo>
                  <a:lnTo>
                    <a:pt x="263" y="275"/>
                  </a:lnTo>
                  <a:lnTo>
                    <a:pt x="274" y="309"/>
                  </a:lnTo>
                  <a:lnTo>
                    <a:pt x="282" y="344"/>
                  </a:lnTo>
                  <a:lnTo>
                    <a:pt x="290" y="375"/>
                  </a:lnTo>
                  <a:lnTo>
                    <a:pt x="296" y="405"/>
                  </a:lnTo>
                  <a:lnTo>
                    <a:pt x="303" y="432"/>
                  </a:lnTo>
                  <a:lnTo>
                    <a:pt x="279" y="437"/>
                  </a:lnTo>
                  <a:close/>
                  <a:moveTo>
                    <a:pt x="204" y="179"/>
                  </a:moveTo>
                  <a:lnTo>
                    <a:pt x="195" y="160"/>
                  </a:lnTo>
                  <a:lnTo>
                    <a:pt x="187" y="142"/>
                  </a:lnTo>
                  <a:lnTo>
                    <a:pt x="179" y="125"/>
                  </a:lnTo>
                  <a:lnTo>
                    <a:pt x="169" y="108"/>
                  </a:lnTo>
                  <a:lnTo>
                    <a:pt x="160" y="93"/>
                  </a:lnTo>
                  <a:lnTo>
                    <a:pt x="151" y="79"/>
                  </a:lnTo>
                  <a:lnTo>
                    <a:pt x="141" y="66"/>
                  </a:lnTo>
                  <a:lnTo>
                    <a:pt x="131" y="54"/>
                  </a:lnTo>
                  <a:lnTo>
                    <a:pt x="148" y="38"/>
                  </a:lnTo>
                  <a:lnTo>
                    <a:pt x="159" y="50"/>
                  </a:lnTo>
                  <a:lnTo>
                    <a:pt x="170" y="64"/>
                  </a:lnTo>
                  <a:lnTo>
                    <a:pt x="180" y="79"/>
                  </a:lnTo>
                  <a:lnTo>
                    <a:pt x="191" y="95"/>
                  </a:lnTo>
                  <a:lnTo>
                    <a:pt x="199" y="113"/>
                  </a:lnTo>
                  <a:lnTo>
                    <a:pt x="209" y="131"/>
                  </a:lnTo>
                  <a:lnTo>
                    <a:pt x="218" y="149"/>
                  </a:lnTo>
                  <a:lnTo>
                    <a:pt x="226" y="170"/>
                  </a:lnTo>
                  <a:lnTo>
                    <a:pt x="204" y="179"/>
                  </a:lnTo>
                  <a:close/>
                  <a:moveTo>
                    <a:pt x="131" y="54"/>
                  </a:moveTo>
                  <a:lnTo>
                    <a:pt x="121" y="46"/>
                  </a:lnTo>
                  <a:lnTo>
                    <a:pt x="112" y="37"/>
                  </a:lnTo>
                  <a:lnTo>
                    <a:pt x="102" y="32"/>
                  </a:lnTo>
                  <a:lnTo>
                    <a:pt x="92" y="27"/>
                  </a:lnTo>
                  <a:lnTo>
                    <a:pt x="100" y="4"/>
                  </a:lnTo>
                  <a:lnTo>
                    <a:pt x="113" y="10"/>
                  </a:lnTo>
                  <a:lnTo>
                    <a:pt x="125" y="17"/>
                  </a:lnTo>
                  <a:lnTo>
                    <a:pt x="137" y="26"/>
                  </a:lnTo>
                  <a:lnTo>
                    <a:pt x="148" y="38"/>
                  </a:lnTo>
                  <a:lnTo>
                    <a:pt x="131" y="54"/>
                  </a:lnTo>
                  <a:close/>
                  <a:moveTo>
                    <a:pt x="92" y="27"/>
                  </a:moveTo>
                  <a:lnTo>
                    <a:pt x="83" y="25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2" y="28"/>
                  </a:lnTo>
                  <a:lnTo>
                    <a:pt x="43" y="6"/>
                  </a:lnTo>
                  <a:lnTo>
                    <a:pt x="50" y="4"/>
                  </a:lnTo>
                  <a:lnTo>
                    <a:pt x="58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92" y="27"/>
                  </a:lnTo>
                  <a:close/>
                  <a:moveTo>
                    <a:pt x="52" y="28"/>
                  </a:moveTo>
                  <a:lnTo>
                    <a:pt x="45" y="33"/>
                  </a:lnTo>
                  <a:lnTo>
                    <a:pt x="36" y="37"/>
                  </a:lnTo>
                  <a:lnTo>
                    <a:pt x="29" y="44"/>
                  </a:lnTo>
                  <a:lnTo>
                    <a:pt x="21" y="50"/>
                  </a:lnTo>
                  <a:lnTo>
                    <a:pt x="4" y="33"/>
                  </a:lnTo>
                  <a:lnTo>
                    <a:pt x="13" y="24"/>
                  </a:lnTo>
                  <a:lnTo>
                    <a:pt x="23" y="17"/>
                  </a:lnTo>
                  <a:lnTo>
                    <a:pt x="33" y="11"/>
                  </a:lnTo>
                  <a:lnTo>
                    <a:pt x="43" y="6"/>
                  </a:lnTo>
                  <a:lnTo>
                    <a:pt x="52" y="28"/>
                  </a:lnTo>
                  <a:close/>
                  <a:moveTo>
                    <a:pt x="2" y="48"/>
                  </a:moveTo>
                  <a:lnTo>
                    <a:pt x="0" y="45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3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23" y="36"/>
                  </a:lnTo>
                  <a:lnTo>
                    <a:pt x="2" y="47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2" y="48"/>
                  </a:moveTo>
                  <a:lnTo>
                    <a:pt x="2" y="48"/>
                  </a:lnTo>
                  <a:lnTo>
                    <a:pt x="2" y="47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30" y="47"/>
                  </a:lnTo>
                  <a:lnTo>
                    <a:pt x="38" y="61"/>
                  </a:lnTo>
                  <a:lnTo>
                    <a:pt x="17" y="73"/>
                  </a:lnTo>
                  <a:lnTo>
                    <a:pt x="10" y="62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38" y="61"/>
                  </a:moveTo>
                  <a:lnTo>
                    <a:pt x="46" y="75"/>
                  </a:lnTo>
                  <a:lnTo>
                    <a:pt x="52" y="87"/>
                  </a:lnTo>
                  <a:lnTo>
                    <a:pt x="31" y="99"/>
                  </a:lnTo>
                  <a:lnTo>
                    <a:pt x="23" y="85"/>
                  </a:lnTo>
                  <a:lnTo>
                    <a:pt x="17" y="73"/>
                  </a:lnTo>
                  <a:lnTo>
                    <a:pt x="38" y="61"/>
                  </a:lnTo>
                  <a:close/>
                  <a:moveTo>
                    <a:pt x="52" y="87"/>
                  </a:moveTo>
                  <a:lnTo>
                    <a:pt x="70" y="120"/>
                  </a:lnTo>
                  <a:lnTo>
                    <a:pt x="86" y="154"/>
                  </a:lnTo>
                  <a:lnTo>
                    <a:pt x="100" y="186"/>
                  </a:lnTo>
                  <a:lnTo>
                    <a:pt x="114" y="220"/>
                  </a:lnTo>
                  <a:lnTo>
                    <a:pt x="91" y="228"/>
                  </a:lnTo>
                  <a:lnTo>
                    <a:pt x="78" y="196"/>
                  </a:lnTo>
                  <a:lnTo>
                    <a:pt x="63" y="163"/>
                  </a:lnTo>
                  <a:lnTo>
                    <a:pt x="48" y="131"/>
                  </a:lnTo>
                  <a:lnTo>
                    <a:pt x="31" y="99"/>
                  </a:lnTo>
                  <a:lnTo>
                    <a:pt x="52" y="87"/>
                  </a:lnTo>
                  <a:close/>
                  <a:moveTo>
                    <a:pt x="114" y="220"/>
                  </a:moveTo>
                  <a:lnTo>
                    <a:pt x="114" y="220"/>
                  </a:lnTo>
                  <a:lnTo>
                    <a:pt x="102" y="224"/>
                  </a:lnTo>
                  <a:lnTo>
                    <a:pt x="114" y="220"/>
                  </a:lnTo>
                  <a:close/>
                  <a:moveTo>
                    <a:pt x="114" y="220"/>
                  </a:moveTo>
                  <a:lnTo>
                    <a:pt x="114" y="221"/>
                  </a:lnTo>
                  <a:lnTo>
                    <a:pt x="91" y="228"/>
                  </a:lnTo>
                  <a:lnTo>
                    <a:pt x="114" y="220"/>
                  </a:lnTo>
                  <a:close/>
                  <a:moveTo>
                    <a:pt x="114" y="221"/>
                  </a:moveTo>
                  <a:lnTo>
                    <a:pt x="118" y="231"/>
                  </a:lnTo>
                  <a:lnTo>
                    <a:pt x="124" y="247"/>
                  </a:lnTo>
                  <a:lnTo>
                    <a:pt x="100" y="254"/>
                  </a:lnTo>
                  <a:lnTo>
                    <a:pt x="97" y="243"/>
                  </a:lnTo>
                  <a:lnTo>
                    <a:pt x="91" y="228"/>
                  </a:lnTo>
                  <a:lnTo>
                    <a:pt x="114" y="221"/>
                  </a:lnTo>
                  <a:close/>
                  <a:moveTo>
                    <a:pt x="124" y="247"/>
                  </a:moveTo>
                  <a:lnTo>
                    <a:pt x="128" y="261"/>
                  </a:lnTo>
                  <a:lnTo>
                    <a:pt x="132" y="272"/>
                  </a:lnTo>
                  <a:lnTo>
                    <a:pt x="108" y="280"/>
                  </a:lnTo>
                  <a:lnTo>
                    <a:pt x="104" y="266"/>
                  </a:lnTo>
                  <a:lnTo>
                    <a:pt x="100" y="254"/>
                  </a:lnTo>
                  <a:lnTo>
                    <a:pt x="124" y="247"/>
                  </a:lnTo>
                  <a:close/>
                  <a:moveTo>
                    <a:pt x="132" y="272"/>
                  </a:moveTo>
                  <a:lnTo>
                    <a:pt x="142" y="306"/>
                  </a:lnTo>
                  <a:lnTo>
                    <a:pt x="150" y="338"/>
                  </a:lnTo>
                  <a:lnTo>
                    <a:pt x="157" y="372"/>
                  </a:lnTo>
                  <a:lnTo>
                    <a:pt x="161" y="404"/>
                  </a:lnTo>
                  <a:lnTo>
                    <a:pt x="138" y="407"/>
                  </a:lnTo>
                  <a:lnTo>
                    <a:pt x="132" y="376"/>
                  </a:lnTo>
                  <a:lnTo>
                    <a:pt x="126" y="344"/>
                  </a:lnTo>
                  <a:lnTo>
                    <a:pt x="118" y="312"/>
                  </a:lnTo>
                  <a:lnTo>
                    <a:pt x="108" y="280"/>
                  </a:lnTo>
                  <a:lnTo>
                    <a:pt x="132" y="272"/>
                  </a:lnTo>
                  <a:close/>
                  <a:moveTo>
                    <a:pt x="139" y="411"/>
                  </a:moveTo>
                  <a:lnTo>
                    <a:pt x="138" y="410"/>
                  </a:lnTo>
                  <a:lnTo>
                    <a:pt x="138" y="407"/>
                  </a:lnTo>
                  <a:lnTo>
                    <a:pt x="150" y="406"/>
                  </a:lnTo>
                  <a:lnTo>
                    <a:pt x="139" y="411"/>
                  </a:lnTo>
                  <a:close/>
                  <a:moveTo>
                    <a:pt x="160" y="401"/>
                  </a:moveTo>
                  <a:lnTo>
                    <a:pt x="167" y="413"/>
                  </a:lnTo>
                  <a:lnTo>
                    <a:pt x="172" y="424"/>
                  </a:lnTo>
                  <a:lnTo>
                    <a:pt x="179" y="433"/>
                  </a:lnTo>
                  <a:lnTo>
                    <a:pt x="186" y="442"/>
                  </a:lnTo>
                  <a:lnTo>
                    <a:pt x="193" y="451"/>
                  </a:lnTo>
                  <a:lnTo>
                    <a:pt x="200" y="457"/>
                  </a:lnTo>
                  <a:lnTo>
                    <a:pt x="209" y="464"/>
                  </a:lnTo>
                  <a:lnTo>
                    <a:pt x="216" y="469"/>
                  </a:lnTo>
                  <a:lnTo>
                    <a:pt x="205" y="490"/>
                  </a:lnTo>
                  <a:lnTo>
                    <a:pt x="195" y="483"/>
                  </a:lnTo>
                  <a:lnTo>
                    <a:pt x="185" y="477"/>
                  </a:lnTo>
                  <a:lnTo>
                    <a:pt x="177" y="468"/>
                  </a:lnTo>
                  <a:lnTo>
                    <a:pt x="168" y="458"/>
                  </a:lnTo>
                  <a:lnTo>
                    <a:pt x="159" y="449"/>
                  </a:lnTo>
                  <a:lnTo>
                    <a:pt x="152" y="437"/>
                  </a:lnTo>
                  <a:lnTo>
                    <a:pt x="145" y="425"/>
                  </a:lnTo>
                  <a:lnTo>
                    <a:pt x="139" y="411"/>
                  </a:lnTo>
                  <a:lnTo>
                    <a:pt x="160" y="401"/>
                  </a:lnTo>
                  <a:close/>
                  <a:moveTo>
                    <a:pt x="216" y="469"/>
                  </a:moveTo>
                  <a:lnTo>
                    <a:pt x="225" y="473"/>
                  </a:lnTo>
                  <a:lnTo>
                    <a:pt x="235" y="477"/>
                  </a:lnTo>
                  <a:lnTo>
                    <a:pt x="243" y="479"/>
                  </a:lnTo>
                  <a:lnTo>
                    <a:pt x="253" y="481"/>
                  </a:lnTo>
                  <a:lnTo>
                    <a:pt x="264" y="482"/>
                  </a:lnTo>
                  <a:lnTo>
                    <a:pt x="275" y="482"/>
                  </a:lnTo>
                  <a:lnTo>
                    <a:pt x="286" y="481"/>
                  </a:lnTo>
                  <a:lnTo>
                    <a:pt x="297" y="479"/>
                  </a:lnTo>
                  <a:lnTo>
                    <a:pt x="302" y="504"/>
                  </a:lnTo>
                  <a:lnTo>
                    <a:pt x="288" y="505"/>
                  </a:lnTo>
                  <a:lnTo>
                    <a:pt x="275" y="506"/>
                  </a:lnTo>
                  <a:lnTo>
                    <a:pt x="262" y="506"/>
                  </a:lnTo>
                  <a:lnTo>
                    <a:pt x="250" y="505"/>
                  </a:lnTo>
                  <a:lnTo>
                    <a:pt x="238" y="503"/>
                  </a:lnTo>
                  <a:lnTo>
                    <a:pt x="226" y="499"/>
                  </a:lnTo>
                  <a:lnTo>
                    <a:pt x="215" y="495"/>
                  </a:lnTo>
                  <a:lnTo>
                    <a:pt x="205" y="490"/>
                  </a:lnTo>
                  <a:lnTo>
                    <a:pt x="216" y="469"/>
                  </a:lnTo>
                  <a:close/>
                  <a:moveTo>
                    <a:pt x="312" y="490"/>
                  </a:moveTo>
                  <a:lnTo>
                    <a:pt x="312" y="494"/>
                  </a:lnTo>
                  <a:lnTo>
                    <a:pt x="309" y="498"/>
                  </a:lnTo>
                  <a:lnTo>
                    <a:pt x="306" y="501"/>
                  </a:lnTo>
                  <a:lnTo>
                    <a:pt x="302" y="504"/>
                  </a:lnTo>
                  <a:lnTo>
                    <a:pt x="300" y="491"/>
                  </a:lnTo>
                  <a:lnTo>
                    <a:pt x="312" y="4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3" name="Freeform 750"/>
            <p:cNvSpPr>
              <a:spLocks/>
            </p:cNvSpPr>
            <p:nvPr/>
          </p:nvSpPr>
          <p:spPr bwMode="auto">
            <a:xfrm>
              <a:off x="2929" y="1739"/>
              <a:ext cx="54" cy="93"/>
            </a:xfrm>
            <a:custGeom>
              <a:avLst/>
              <a:gdLst>
                <a:gd name="T0" fmla="*/ 11 w 265"/>
                <a:gd name="T1" fmla="*/ 18 h 460"/>
                <a:gd name="T2" fmla="*/ 10 w 265"/>
                <a:gd name="T3" fmla="*/ 15 h 460"/>
                <a:gd name="T4" fmla="*/ 9 w 265"/>
                <a:gd name="T5" fmla="*/ 12 h 460"/>
                <a:gd name="T6" fmla="*/ 8 w 265"/>
                <a:gd name="T7" fmla="*/ 8 h 460"/>
                <a:gd name="T8" fmla="*/ 7 w 265"/>
                <a:gd name="T9" fmla="*/ 5 h 460"/>
                <a:gd name="T10" fmla="*/ 6 w 265"/>
                <a:gd name="T11" fmla="*/ 4 h 460"/>
                <a:gd name="T12" fmla="*/ 6 w 265"/>
                <a:gd name="T13" fmla="*/ 2 h 460"/>
                <a:gd name="T14" fmla="*/ 5 w 265"/>
                <a:gd name="T15" fmla="*/ 1 h 460"/>
                <a:gd name="T16" fmla="*/ 4 w 265"/>
                <a:gd name="T17" fmla="*/ 1 h 460"/>
                <a:gd name="T18" fmla="*/ 3 w 265"/>
                <a:gd name="T19" fmla="*/ 0 h 460"/>
                <a:gd name="T20" fmla="*/ 3 w 265"/>
                <a:gd name="T21" fmla="*/ 0 h 460"/>
                <a:gd name="T22" fmla="*/ 2 w 265"/>
                <a:gd name="T23" fmla="*/ 0 h 460"/>
                <a:gd name="T24" fmla="*/ 2 w 265"/>
                <a:gd name="T25" fmla="*/ 0 h 460"/>
                <a:gd name="T26" fmla="*/ 1 w 265"/>
                <a:gd name="T27" fmla="*/ 0 h 460"/>
                <a:gd name="T28" fmla="*/ 1 w 265"/>
                <a:gd name="T29" fmla="*/ 0 h 460"/>
                <a:gd name="T30" fmla="*/ 0 w 265"/>
                <a:gd name="T31" fmla="*/ 1 h 460"/>
                <a:gd name="T32" fmla="*/ 1 w 265"/>
                <a:gd name="T33" fmla="*/ 2 h 460"/>
                <a:gd name="T34" fmla="*/ 1 w 265"/>
                <a:gd name="T35" fmla="*/ 4 h 460"/>
                <a:gd name="T36" fmla="*/ 2 w 265"/>
                <a:gd name="T37" fmla="*/ 5 h 460"/>
                <a:gd name="T38" fmla="*/ 3 w 265"/>
                <a:gd name="T39" fmla="*/ 7 h 460"/>
                <a:gd name="T40" fmla="*/ 4 w 265"/>
                <a:gd name="T41" fmla="*/ 9 h 460"/>
                <a:gd name="T42" fmla="*/ 4 w 265"/>
                <a:gd name="T43" fmla="*/ 11 h 460"/>
                <a:gd name="T44" fmla="*/ 5 w 265"/>
                <a:gd name="T45" fmla="*/ 12 h 460"/>
                <a:gd name="T46" fmla="*/ 5 w 265"/>
                <a:gd name="T47" fmla="*/ 14 h 460"/>
                <a:gd name="T48" fmla="*/ 5 w 265"/>
                <a:gd name="T49" fmla="*/ 15 h 460"/>
                <a:gd name="T50" fmla="*/ 6 w 265"/>
                <a:gd name="T51" fmla="*/ 16 h 460"/>
                <a:gd name="T52" fmla="*/ 6 w 265"/>
                <a:gd name="T53" fmla="*/ 17 h 460"/>
                <a:gd name="T54" fmla="*/ 7 w 265"/>
                <a:gd name="T55" fmla="*/ 18 h 460"/>
                <a:gd name="T56" fmla="*/ 8 w 265"/>
                <a:gd name="T57" fmla="*/ 18 h 460"/>
                <a:gd name="T58" fmla="*/ 8 w 265"/>
                <a:gd name="T59" fmla="*/ 18 h 460"/>
                <a:gd name="T60" fmla="*/ 9 w 265"/>
                <a:gd name="T61" fmla="*/ 18 h 460"/>
                <a:gd name="T62" fmla="*/ 10 w 265"/>
                <a:gd name="T63" fmla="*/ 18 h 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5"/>
                <a:gd name="T97" fmla="*/ 0 h 460"/>
                <a:gd name="T98" fmla="*/ 265 w 265"/>
                <a:gd name="T99" fmla="*/ 460 h 4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5" h="460">
                  <a:moveTo>
                    <a:pt x="265" y="456"/>
                  </a:moveTo>
                  <a:lnTo>
                    <a:pt x="263" y="438"/>
                  </a:lnTo>
                  <a:lnTo>
                    <a:pt x="258" y="411"/>
                  </a:lnTo>
                  <a:lnTo>
                    <a:pt x="251" y="376"/>
                  </a:lnTo>
                  <a:lnTo>
                    <a:pt x="242" y="337"/>
                  </a:lnTo>
                  <a:lnTo>
                    <a:pt x="232" y="293"/>
                  </a:lnTo>
                  <a:lnTo>
                    <a:pt x="218" y="247"/>
                  </a:lnTo>
                  <a:lnTo>
                    <a:pt x="204" y="200"/>
                  </a:lnTo>
                  <a:lnTo>
                    <a:pt x="186" y="155"/>
                  </a:lnTo>
                  <a:lnTo>
                    <a:pt x="178" y="133"/>
                  </a:lnTo>
                  <a:lnTo>
                    <a:pt x="168" y="113"/>
                  </a:lnTo>
                  <a:lnTo>
                    <a:pt x="158" y="94"/>
                  </a:lnTo>
                  <a:lnTo>
                    <a:pt x="147" y="75"/>
                  </a:lnTo>
                  <a:lnTo>
                    <a:pt x="138" y="59"/>
                  </a:lnTo>
                  <a:lnTo>
                    <a:pt x="127" y="44"/>
                  </a:lnTo>
                  <a:lnTo>
                    <a:pt x="115" y="31"/>
                  </a:lnTo>
                  <a:lnTo>
                    <a:pt x="104" y="19"/>
                  </a:lnTo>
                  <a:lnTo>
                    <a:pt x="98" y="15"/>
                  </a:lnTo>
                  <a:lnTo>
                    <a:pt x="92" y="10"/>
                  </a:lnTo>
                  <a:lnTo>
                    <a:pt x="86" y="7"/>
                  </a:lnTo>
                  <a:lnTo>
                    <a:pt x="79" y="4"/>
                  </a:lnTo>
                  <a:lnTo>
                    <a:pt x="74" y="2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2"/>
                  </a:lnTo>
                  <a:lnTo>
                    <a:pt x="35" y="4"/>
                  </a:lnTo>
                  <a:lnTo>
                    <a:pt x="27" y="6"/>
                  </a:lnTo>
                  <a:lnTo>
                    <a:pt x="21" y="10"/>
                  </a:lnTo>
                  <a:lnTo>
                    <a:pt x="15" y="15"/>
                  </a:lnTo>
                  <a:lnTo>
                    <a:pt x="8" y="21"/>
                  </a:lnTo>
                  <a:lnTo>
                    <a:pt x="0" y="28"/>
                  </a:lnTo>
                  <a:lnTo>
                    <a:pt x="13" y="49"/>
                  </a:lnTo>
                  <a:lnTo>
                    <a:pt x="24" y="71"/>
                  </a:lnTo>
                  <a:lnTo>
                    <a:pt x="36" y="92"/>
                  </a:lnTo>
                  <a:lnTo>
                    <a:pt x="47" y="114"/>
                  </a:lnTo>
                  <a:lnTo>
                    <a:pt x="57" y="137"/>
                  </a:lnTo>
                  <a:lnTo>
                    <a:pt x="66" y="158"/>
                  </a:lnTo>
                  <a:lnTo>
                    <a:pt x="75" y="180"/>
                  </a:lnTo>
                  <a:lnTo>
                    <a:pt x="84" y="202"/>
                  </a:lnTo>
                  <a:lnTo>
                    <a:pt x="91" y="224"/>
                  </a:lnTo>
                  <a:lnTo>
                    <a:pt x="99" y="246"/>
                  </a:lnTo>
                  <a:lnTo>
                    <a:pt x="105" y="267"/>
                  </a:lnTo>
                  <a:lnTo>
                    <a:pt x="111" y="289"/>
                  </a:lnTo>
                  <a:lnTo>
                    <a:pt x="116" y="312"/>
                  </a:lnTo>
                  <a:lnTo>
                    <a:pt x="120" y="333"/>
                  </a:lnTo>
                  <a:lnTo>
                    <a:pt x="125" y="354"/>
                  </a:lnTo>
                  <a:lnTo>
                    <a:pt x="128" y="375"/>
                  </a:lnTo>
                  <a:lnTo>
                    <a:pt x="133" y="387"/>
                  </a:lnTo>
                  <a:lnTo>
                    <a:pt x="140" y="399"/>
                  </a:lnTo>
                  <a:lnTo>
                    <a:pt x="146" y="409"/>
                  </a:lnTo>
                  <a:lnTo>
                    <a:pt x="153" y="418"/>
                  </a:lnTo>
                  <a:lnTo>
                    <a:pt x="160" y="426"/>
                  </a:lnTo>
                  <a:lnTo>
                    <a:pt x="168" y="434"/>
                  </a:lnTo>
                  <a:lnTo>
                    <a:pt x="175" y="440"/>
                  </a:lnTo>
                  <a:lnTo>
                    <a:pt x="184" y="446"/>
                  </a:lnTo>
                  <a:lnTo>
                    <a:pt x="193" y="450"/>
                  </a:lnTo>
                  <a:lnTo>
                    <a:pt x="202" y="454"/>
                  </a:lnTo>
                  <a:lnTo>
                    <a:pt x="211" y="456"/>
                  </a:lnTo>
                  <a:lnTo>
                    <a:pt x="222" y="459"/>
                  </a:lnTo>
                  <a:lnTo>
                    <a:pt x="232" y="460"/>
                  </a:lnTo>
                  <a:lnTo>
                    <a:pt x="242" y="460"/>
                  </a:lnTo>
                  <a:lnTo>
                    <a:pt x="253" y="459"/>
                  </a:lnTo>
                  <a:lnTo>
                    <a:pt x="265" y="4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4" name="Freeform 751"/>
            <p:cNvSpPr>
              <a:spLocks noEditPoints="1"/>
            </p:cNvSpPr>
            <p:nvPr/>
          </p:nvSpPr>
          <p:spPr bwMode="auto">
            <a:xfrm>
              <a:off x="2929" y="1736"/>
              <a:ext cx="54" cy="101"/>
            </a:xfrm>
            <a:custGeom>
              <a:avLst/>
              <a:gdLst>
                <a:gd name="T0" fmla="*/ 11 w 288"/>
                <a:gd name="T1" fmla="*/ 19 h 485"/>
                <a:gd name="T2" fmla="*/ 10 w 288"/>
                <a:gd name="T3" fmla="*/ 18 h 485"/>
                <a:gd name="T4" fmla="*/ 10 w 288"/>
                <a:gd name="T5" fmla="*/ 19 h 485"/>
                <a:gd name="T6" fmla="*/ 11 w 288"/>
                <a:gd name="T7" fmla="*/ 17 h 485"/>
                <a:gd name="T8" fmla="*/ 11 w 288"/>
                <a:gd name="T9" fmla="*/ 18 h 485"/>
                <a:gd name="T10" fmla="*/ 9 w 288"/>
                <a:gd name="T11" fmla="*/ 15 h 485"/>
                <a:gd name="T12" fmla="*/ 8 w 288"/>
                <a:gd name="T13" fmla="*/ 9 h 485"/>
                <a:gd name="T14" fmla="*/ 9 w 288"/>
                <a:gd name="T15" fmla="*/ 8 h 485"/>
                <a:gd name="T16" fmla="*/ 10 w 288"/>
                <a:gd name="T17" fmla="*/ 13 h 485"/>
                <a:gd name="T18" fmla="*/ 10 w 288"/>
                <a:gd name="T19" fmla="*/ 17 h 485"/>
                <a:gd name="T20" fmla="*/ 6 w 288"/>
                <a:gd name="T21" fmla="*/ 5 h 485"/>
                <a:gd name="T22" fmla="*/ 5 w 288"/>
                <a:gd name="T23" fmla="*/ 2 h 485"/>
                <a:gd name="T24" fmla="*/ 6 w 288"/>
                <a:gd name="T25" fmla="*/ 2 h 485"/>
                <a:gd name="T26" fmla="*/ 8 w 288"/>
                <a:gd name="T27" fmla="*/ 5 h 485"/>
                <a:gd name="T28" fmla="*/ 5 w 288"/>
                <a:gd name="T29" fmla="*/ 2 h 485"/>
                <a:gd name="T30" fmla="*/ 3 w 288"/>
                <a:gd name="T31" fmla="*/ 1 h 485"/>
                <a:gd name="T32" fmla="*/ 5 w 288"/>
                <a:gd name="T33" fmla="*/ 1 h 485"/>
                <a:gd name="T34" fmla="*/ 3 w 288"/>
                <a:gd name="T35" fmla="*/ 1 h 485"/>
                <a:gd name="T36" fmla="*/ 2 w 288"/>
                <a:gd name="T37" fmla="*/ 0 h 485"/>
                <a:gd name="T38" fmla="*/ 3 w 288"/>
                <a:gd name="T39" fmla="*/ 0 h 485"/>
                <a:gd name="T40" fmla="*/ 2 w 288"/>
                <a:gd name="T41" fmla="*/ 1 h 485"/>
                <a:gd name="T42" fmla="*/ 1 w 288"/>
                <a:gd name="T43" fmla="*/ 2 h 485"/>
                <a:gd name="T44" fmla="*/ 1 w 288"/>
                <a:gd name="T45" fmla="*/ 0 h 485"/>
                <a:gd name="T46" fmla="*/ 0 w 288"/>
                <a:gd name="T47" fmla="*/ 2 h 485"/>
                <a:gd name="T48" fmla="*/ 0 w 288"/>
                <a:gd name="T49" fmla="*/ 2 h 485"/>
                <a:gd name="T50" fmla="*/ 0 w 288"/>
                <a:gd name="T51" fmla="*/ 2 h 485"/>
                <a:gd name="T52" fmla="*/ 0 w 288"/>
                <a:gd name="T53" fmla="*/ 2 h 485"/>
                <a:gd name="T54" fmla="*/ 1 w 288"/>
                <a:gd name="T55" fmla="*/ 2 h 485"/>
                <a:gd name="T56" fmla="*/ 0 w 288"/>
                <a:gd name="T57" fmla="*/ 2 h 485"/>
                <a:gd name="T58" fmla="*/ 2 w 288"/>
                <a:gd name="T59" fmla="*/ 3 h 485"/>
                <a:gd name="T60" fmla="*/ 1 w 288"/>
                <a:gd name="T61" fmla="*/ 2 h 485"/>
                <a:gd name="T62" fmla="*/ 4 w 288"/>
                <a:gd name="T63" fmla="*/ 7 h 485"/>
                <a:gd name="T64" fmla="*/ 2 w 288"/>
                <a:gd name="T65" fmla="*/ 6 h 485"/>
                <a:gd name="T66" fmla="*/ 4 w 288"/>
                <a:gd name="T67" fmla="*/ 8 h 485"/>
                <a:gd name="T68" fmla="*/ 3 w 288"/>
                <a:gd name="T69" fmla="*/ 9 h 485"/>
                <a:gd name="T70" fmla="*/ 3 w 288"/>
                <a:gd name="T71" fmla="*/ 9 h 485"/>
                <a:gd name="T72" fmla="*/ 4 w 288"/>
                <a:gd name="T73" fmla="*/ 9 h 485"/>
                <a:gd name="T74" fmla="*/ 3 w 288"/>
                <a:gd name="T75" fmla="*/ 9 h 485"/>
                <a:gd name="T76" fmla="*/ 5 w 288"/>
                <a:gd name="T77" fmla="*/ 10 h 485"/>
                <a:gd name="T78" fmla="*/ 5 w 288"/>
                <a:gd name="T79" fmla="*/ 9 h 485"/>
                <a:gd name="T80" fmla="*/ 6 w 288"/>
                <a:gd name="T81" fmla="*/ 14 h 485"/>
                <a:gd name="T82" fmla="*/ 5 w 288"/>
                <a:gd name="T83" fmla="*/ 13 h 485"/>
                <a:gd name="T84" fmla="*/ 5 w 288"/>
                <a:gd name="T85" fmla="*/ 16 h 485"/>
                <a:gd name="T86" fmla="*/ 5 w 288"/>
                <a:gd name="T87" fmla="*/ 16 h 485"/>
                <a:gd name="T88" fmla="*/ 7 w 288"/>
                <a:gd name="T89" fmla="*/ 17 h 485"/>
                <a:gd name="T90" fmla="*/ 8 w 288"/>
                <a:gd name="T91" fmla="*/ 18 h 485"/>
                <a:gd name="T92" fmla="*/ 7 w 288"/>
                <a:gd name="T93" fmla="*/ 18 h 485"/>
                <a:gd name="T94" fmla="*/ 6 w 288"/>
                <a:gd name="T95" fmla="*/ 17 h 485"/>
                <a:gd name="T96" fmla="*/ 8 w 288"/>
                <a:gd name="T97" fmla="*/ 18 h 485"/>
                <a:gd name="T98" fmla="*/ 9 w 288"/>
                <a:gd name="T99" fmla="*/ 18 h 485"/>
                <a:gd name="T100" fmla="*/ 11 w 288"/>
                <a:gd name="T101" fmla="*/ 18 h 485"/>
                <a:gd name="T102" fmla="*/ 9 w 288"/>
                <a:gd name="T103" fmla="*/ 19 h 485"/>
                <a:gd name="T104" fmla="*/ 8 w 288"/>
                <a:gd name="T105" fmla="*/ 19 h 485"/>
                <a:gd name="T106" fmla="*/ 11 w 288"/>
                <a:gd name="T107" fmla="*/ 19 h 485"/>
                <a:gd name="T108" fmla="*/ 11 w 288"/>
                <a:gd name="T109" fmla="*/ 19 h 4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88"/>
                <a:gd name="T166" fmla="*/ 0 h 485"/>
                <a:gd name="T167" fmla="*/ 288 w 288"/>
                <a:gd name="T168" fmla="*/ 485 h 48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88" h="485">
                  <a:moveTo>
                    <a:pt x="264" y="470"/>
                  </a:moveTo>
                  <a:lnTo>
                    <a:pt x="264" y="470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4" y="470"/>
                  </a:moveTo>
                  <a:lnTo>
                    <a:pt x="263" y="462"/>
                  </a:lnTo>
                  <a:lnTo>
                    <a:pt x="261" y="450"/>
                  </a:lnTo>
                  <a:lnTo>
                    <a:pt x="285" y="446"/>
                  </a:lnTo>
                  <a:lnTo>
                    <a:pt x="287" y="458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1" y="450"/>
                  </a:moveTo>
                  <a:lnTo>
                    <a:pt x="258" y="433"/>
                  </a:lnTo>
                  <a:lnTo>
                    <a:pt x="256" y="418"/>
                  </a:lnTo>
                  <a:lnTo>
                    <a:pt x="279" y="413"/>
                  </a:lnTo>
                  <a:lnTo>
                    <a:pt x="282" y="424"/>
                  </a:lnTo>
                  <a:lnTo>
                    <a:pt x="283" y="434"/>
                  </a:lnTo>
                  <a:lnTo>
                    <a:pt x="285" y="440"/>
                  </a:lnTo>
                  <a:lnTo>
                    <a:pt x="285" y="446"/>
                  </a:lnTo>
                  <a:lnTo>
                    <a:pt x="261" y="450"/>
                  </a:lnTo>
                  <a:close/>
                  <a:moveTo>
                    <a:pt x="256" y="418"/>
                  </a:moveTo>
                  <a:lnTo>
                    <a:pt x="250" y="393"/>
                  </a:lnTo>
                  <a:lnTo>
                    <a:pt x="245" y="365"/>
                  </a:lnTo>
                  <a:lnTo>
                    <a:pt x="237" y="335"/>
                  </a:lnTo>
                  <a:lnTo>
                    <a:pt x="229" y="303"/>
                  </a:lnTo>
                  <a:lnTo>
                    <a:pt x="220" y="271"/>
                  </a:lnTo>
                  <a:lnTo>
                    <a:pt x="209" y="237"/>
                  </a:lnTo>
                  <a:lnTo>
                    <a:pt x="198" y="205"/>
                  </a:lnTo>
                  <a:lnTo>
                    <a:pt x="185" y="172"/>
                  </a:lnTo>
                  <a:lnTo>
                    <a:pt x="208" y="164"/>
                  </a:lnTo>
                  <a:lnTo>
                    <a:pt x="221" y="196"/>
                  </a:lnTo>
                  <a:lnTo>
                    <a:pt x="232" y="230"/>
                  </a:lnTo>
                  <a:lnTo>
                    <a:pt x="243" y="263"/>
                  </a:lnTo>
                  <a:lnTo>
                    <a:pt x="252" y="297"/>
                  </a:lnTo>
                  <a:lnTo>
                    <a:pt x="261" y="329"/>
                  </a:lnTo>
                  <a:lnTo>
                    <a:pt x="267" y="359"/>
                  </a:lnTo>
                  <a:lnTo>
                    <a:pt x="274" y="388"/>
                  </a:lnTo>
                  <a:lnTo>
                    <a:pt x="279" y="413"/>
                  </a:lnTo>
                  <a:lnTo>
                    <a:pt x="256" y="418"/>
                  </a:lnTo>
                  <a:close/>
                  <a:moveTo>
                    <a:pt x="185" y="172"/>
                  </a:moveTo>
                  <a:lnTo>
                    <a:pt x="178" y="153"/>
                  </a:lnTo>
                  <a:lnTo>
                    <a:pt x="169" y="135"/>
                  </a:lnTo>
                  <a:lnTo>
                    <a:pt x="161" y="117"/>
                  </a:lnTo>
                  <a:lnTo>
                    <a:pt x="152" y="101"/>
                  </a:lnTo>
                  <a:lnTo>
                    <a:pt x="143" y="86"/>
                  </a:lnTo>
                  <a:lnTo>
                    <a:pt x="134" y="72"/>
                  </a:lnTo>
                  <a:lnTo>
                    <a:pt x="124" y="59"/>
                  </a:lnTo>
                  <a:lnTo>
                    <a:pt x="114" y="48"/>
                  </a:lnTo>
                  <a:lnTo>
                    <a:pt x="131" y="31"/>
                  </a:lnTo>
                  <a:lnTo>
                    <a:pt x="142" y="43"/>
                  </a:lnTo>
                  <a:lnTo>
                    <a:pt x="153" y="57"/>
                  </a:lnTo>
                  <a:lnTo>
                    <a:pt x="163" y="72"/>
                  </a:lnTo>
                  <a:lnTo>
                    <a:pt x="172" y="88"/>
                  </a:lnTo>
                  <a:lnTo>
                    <a:pt x="182" y="105"/>
                  </a:lnTo>
                  <a:lnTo>
                    <a:pt x="191" y="124"/>
                  </a:lnTo>
                  <a:lnTo>
                    <a:pt x="201" y="143"/>
                  </a:lnTo>
                  <a:lnTo>
                    <a:pt x="208" y="164"/>
                  </a:lnTo>
                  <a:lnTo>
                    <a:pt x="185" y="172"/>
                  </a:lnTo>
                  <a:close/>
                  <a:moveTo>
                    <a:pt x="114" y="48"/>
                  </a:moveTo>
                  <a:lnTo>
                    <a:pt x="107" y="42"/>
                  </a:lnTo>
                  <a:lnTo>
                    <a:pt x="98" y="35"/>
                  </a:lnTo>
                  <a:lnTo>
                    <a:pt x="90" y="30"/>
                  </a:lnTo>
                  <a:lnTo>
                    <a:pt x="82" y="27"/>
                  </a:lnTo>
                  <a:lnTo>
                    <a:pt x="89" y="4"/>
                  </a:lnTo>
                  <a:lnTo>
                    <a:pt x="100" y="8"/>
                  </a:lnTo>
                  <a:lnTo>
                    <a:pt x="111" y="14"/>
                  </a:lnTo>
                  <a:lnTo>
                    <a:pt x="122" y="22"/>
                  </a:lnTo>
                  <a:lnTo>
                    <a:pt x="131" y="31"/>
                  </a:lnTo>
                  <a:lnTo>
                    <a:pt x="114" y="48"/>
                  </a:lnTo>
                  <a:close/>
                  <a:moveTo>
                    <a:pt x="82" y="27"/>
                  </a:moveTo>
                  <a:lnTo>
                    <a:pt x="74" y="26"/>
                  </a:lnTo>
                  <a:lnTo>
                    <a:pt x="65" y="24"/>
                  </a:lnTo>
                  <a:lnTo>
                    <a:pt x="58" y="26"/>
                  </a:lnTo>
                  <a:lnTo>
                    <a:pt x="49" y="28"/>
                  </a:lnTo>
                  <a:lnTo>
                    <a:pt x="41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5" y="0"/>
                  </a:lnTo>
                  <a:lnTo>
                    <a:pt x="77" y="1"/>
                  </a:lnTo>
                  <a:lnTo>
                    <a:pt x="89" y="4"/>
                  </a:lnTo>
                  <a:lnTo>
                    <a:pt x="82" y="27"/>
                  </a:lnTo>
                  <a:close/>
                  <a:moveTo>
                    <a:pt x="49" y="28"/>
                  </a:moveTo>
                  <a:lnTo>
                    <a:pt x="43" y="32"/>
                  </a:lnTo>
                  <a:lnTo>
                    <a:pt x="35" y="36"/>
                  </a:lnTo>
                  <a:lnTo>
                    <a:pt x="28" y="42"/>
                  </a:lnTo>
                  <a:lnTo>
                    <a:pt x="20" y="49"/>
                  </a:lnTo>
                  <a:lnTo>
                    <a:pt x="3" y="32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31" y="10"/>
                  </a:lnTo>
                  <a:lnTo>
                    <a:pt x="41" y="5"/>
                  </a:lnTo>
                  <a:lnTo>
                    <a:pt x="49" y="28"/>
                  </a:lnTo>
                  <a:close/>
                  <a:moveTo>
                    <a:pt x="1" y="46"/>
                  </a:moveTo>
                  <a:lnTo>
                    <a:pt x="0" y="43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22" y="34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30" y="46"/>
                  </a:lnTo>
                  <a:lnTo>
                    <a:pt x="36" y="59"/>
                  </a:lnTo>
                  <a:lnTo>
                    <a:pt x="15" y="71"/>
                  </a:lnTo>
                  <a:lnTo>
                    <a:pt x="8" y="58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36" y="59"/>
                  </a:moveTo>
                  <a:lnTo>
                    <a:pt x="42" y="69"/>
                  </a:lnTo>
                  <a:lnTo>
                    <a:pt x="49" y="84"/>
                  </a:lnTo>
                  <a:lnTo>
                    <a:pt x="28" y="95"/>
                  </a:lnTo>
                  <a:lnTo>
                    <a:pt x="22" y="85"/>
                  </a:lnTo>
                  <a:lnTo>
                    <a:pt x="15" y="71"/>
                  </a:lnTo>
                  <a:lnTo>
                    <a:pt x="36" y="59"/>
                  </a:lnTo>
                  <a:close/>
                  <a:moveTo>
                    <a:pt x="49" y="84"/>
                  </a:moveTo>
                  <a:lnTo>
                    <a:pt x="65" y="116"/>
                  </a:lnTo>
                  <a:lnTo>
                    <a:pt x="81" y="148"/>
                  </a:lnTo>
                  <a:lnTo>
                    <a:pt x="94" y="179"/>
                  </a:lnTo>
                  <a:lnTo>
                    <a:pt x="107" y="210"/>
                  </a:lnTo>
                  <a:lnTo>
                    <a:pt x="83" y="219"/>
                  </a:lnTo>
                  <a:lnTo>
                    <a:pt x="71" y="188"/>
                  </a:lnTo>
                  <a:lnTo>
                    <a:pt x="58" y="156"/>
                  </a:lnTo>
                  <a:lnTo>
                    <a:pt x="43" y="125"/>
                  </a:lnTo>
                  <a:lnTo>
                    <a:pt x="28" y="95"/>
                  </a:lnTo>
                  <a:lnTo>
                    <a:pt x="49" y="84"/>
                  </a:lnTo>
                  <a:close/>
                  <a:moveTo>
                    <a:pt x="107" y="210"/>
                  </a:moveTo>
                  <a:lnTo>
                    <a:pt x="107" y="211"/>
                  </a:lnTo>
                  <a:lnTo>
                    <a:pt x="83" y="219"/>
                  </a:lnTo>
                  <a:lnTo>
                    <a:pt x="107" y="210"/>
                  </a:lnTo>
                  <a:close/>
                  <a:moveTo>
                    <a:pt x="83" y="219"/>
                  </a:moveTo>
                  <a:lnTo>
                    <a:pt x="83" y="219"/>
                  </a:lnTo>
                  <a:lnTo>
                    <a:pt x="95" y="215"/>
                  </a:lnTo>
                  <a:lnTo>
                    <a:pt x="83" y="219"/>
                  </a:lnTo>
                  <a:close/>
                  <a:moveTo>
                    <a:pt x="107" y="211"/>
                  </a:moveTo>
                  <a:lnTo>
                    <a:pt x="110" y="221"/>
                  </a:lnTo>
                  <a:lnTo>
                    <a:pt x="115" y="236"/>
                  </a:lnTo>
                  <a:lnTo>
                    <a:pt x="92" y="244"/>
                  </a:lnTo>
                  <a:lnTo>
                    <a:pt x="88" y="234"/>
                  </a:lnTo>
                  <a:lnTo>
                    <a:pt x="83" y="219"/>
                  </a:lnTo>
                  <a:lnTo>
                    <a:pt x="107" y="211"/>
                  </a:lnTo>
                  <a:close/>
                  <a:moveTo>
                    <a:pt x="115" y="236"/>
                  </a:moveTo>
                  <a:lnTo>
                    <a:pt x="120" y="249"/>
                  </a:lnTo>
                  <a:lnTo>
                    <a:pt x="123" y="261"/>
                  </a:lnTo>
                  <a:lnTo>
                    <a:pt x="100" y="267"/>
                  </a:lnTo>
                  <a:lnTo>
                    <a:pt x="96" y="254"/>
                  </a:lnTo>
                  <a:lnTo>
                    <a:pt x="92" y="244"/>
                  </a:lnTo>
                  <a:lnTo>
                    <a:pt x="115" y="236"/>
                  </a:lnTo>
                  <a:close/>
                  <a:moveTo>
                    <a:pt x="123" y="261"/>
                  </a:moveTo>
                  <a:lnTo>
                    <a:pt x="132" y="292"/>
                  </a:lnTo>
                  <a:lnTo>
                    <a:pt x="140" y="325"/>
                  </a:lnTo>
                  <a:lnTo>
                    <a:pt x="147" y="356"/>
                  </a:lnTo>
                  <a:lnTo>
                    <a:pt x="151" y="387"/>
                  </a:lnTo>
                  <a:lnTo>
                    <a:pt x="127" y="391"/>
                  </a:lnTo>
                  <a:lnTo>
                    <a:pt x="122" y="360"/>
                  </a:lnTo>
                  <a:lnTo>
                    <a:pt x="116" y="329"/>
                  </a:lnTo>
                  <a:lnTo>
                    <a:pt x="109" y="299"/>
                  </a:lnTo>
                  <a:lnTo>
                    <a:pt x="100" y="267"/>
                  </a:lnTo>
                  <a:lnTo>
                    <a:pt x="123" y="261"/>
                  </a:lnTo>
                  <a:close/>
                  <a:moveTo>
                    <a:pt x="128" y="394"/>
                  </a:moveTo>
                  <a:lnTo>
                    <a:pt x="127" y="392"/>
                  </a:lnTo>
                  <a:lnTo>
                    <a:pt x="127" y="391"/>
                  </a:lnTo>
                  <a:lnTo>
                    <a:pt x="139" y="388"/>
                  </a:lnTo>
                  <a:lnTo>
                    <a:pt x="128" y="394"/>
                  </a:lnTo>
                  <a:close/>
                  <a:moveTo>
                    <a:pt x="150" y="384"/>
                  </a:moveTo>
                  <a:lnTo>
                    <a:pt x="155" y="395"/>
                  </a:lnTo>
                  <a:lnTo>
                    <a:pt x="161" y="405"/>
                  </a:lnTo>
                  <a:lnTo>
                    <a:pt x="167" y="414"/>
                  </a:lnTo>
                  <a:lnTo>
                    <a:pt x="174" y="423"/>
                  </a:lnTo>
                  <a:lnTo>
                    <a:pt x="180" y="431"/>
                  </a:lnTo>
                  <a:lnTo>
                    <a:pt x="186" y="437"/>
                  </a:lnTo>
                  <a:lnTo>
                    <a:pt x="194" y="443"/>
                  </a:lnTo>
                  <a:lnTo>
                    <a:pt x="202" y="448"/>
                  </a:lnTo>
                  <a:lnTo>
                    <a:pt x="189" y="469"/>
                  </a:lnTo>
                  <a:lnTo>
                    <a:pt x="180" y="463"/>
                  </a:lnTo>
                  <a:lnTo>
                    <a:pt x="171" y="456"/>
                  </a:lnTo>
                  <a:lnTo>
                    <a:pt x="163" y="448"/>
                  </a:lnTo>
                  <a:lnTo>
                    <a:pt x="155" y="439"/>
                  </a:lnTo>
                  <a:lnTo>
                    <a:pt x="148" y="429"/>
                  </a:lnTo>
                  <a:lnTo>
                    <a:pt x="140" y="419"/>
                  </a:lnTo>
                  <a:lnTo>
                    <a:pt x="134" y="407"/>
                  </a:lnTo>
                  <a:lnTo>
                    <a:pt x="128" y="394"/>
                  </a:lnTo>
                  <a:lnTo>
                    <a:pt x="150" y="384"/>
                  </a:lnTo>
                  <a:close/>
                  <a:moveTo>
                    <a:pt x="202" y="448"/>
                  </a:moveTo>
                  <a:lnTo>
                    <a:pt x="209" y="452"/>
                  </a:lnTo>
                  <a:lnTo>
                    <a:pt x="218" y="455"/>
                  </a:lnTo>
                  <a:lnTo>
                    <a:pt x="225" y="458"/>
                  </a:lnTo>
                  <a:lnTo>
                    <a:pt x="235" y="460"/>
                  </a:lnTo>
                  <a:lnTo>
                    <a:pt x="244" y="460"/>
                  </a:lnTo>
                  <a:lnTo>
                    <a:pt x="253" y="460"/>
                  </a:lnTo>
                  <a:lnTo>
                    <a:pt x="263" y="460"/>
                  </a:lnTo>
                  <a:lnTo>
                    <a:pt x="274" y="458"/>
                  </a:lnTo>
                  <a:lnTo>
                    <a:pt x="278" y="481"/>
                  </a:lnTo>
                  <a:lnTo>
                    <a:pt x="265" y="483"/>
                  </a:lnTo>
                  <a:lnTo>
                    <a:pt x="253" y="485"/>
                  </a:lnTo>
                  <a:lnTo>
                    <a:pt x="242" y="485"/>
                  </a:lnTo>
                  <a:lnTo>
                    <a:pt x="231" y="483"/>
                  </a:lnTo>
                  <a:lnTo>
                    <a:pt x="219" y="481"/>
                  </a:lnTo>
                  <a:lnTo>
                    <a:pt x="209" y="478"/>
                  </a:lnTo>
                  <a:lnTo>
                    <a:pt x="198" y="474"/>
                  </a:lnTo>
                  <a:lnTo>
                    <a:pt x="189" y="469"/>
                  </a:lnTo>
                  <a:lnTo>
                    <a:pt x="202" y="448"/>
                  </a:lnTo>
                  <a:close/>
                  <a:moveTo>
                    <a:pt x="288" y="468"/>
                  </a:moveTo>
                  <a:lnTo>
                    <a:pt x="288" y="473"/>
                  </a:lnTo>
                  <a:lnTo>
                    <a:pt x="286" y="477"/>
                  </a:lnTo>
                  <a:lnTo>
                    <a:pt x="283" y="480"/>
                  </a:lnTo>
                  <a:lnTo>
                    <a:pt x="278" y="481"/>
                  </a:lnTo>
                  <a:lnTo>
                    <a:pt x="276" y="469"/>
                  </a:lnTo>
                  <a:lnTo>
                    <a:pt x="288" y="46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5" name="Freeform 752"/>
            <p:cNvSpPr>
              <a:spLocks/>
            </p:cNvSpPr>
            <p:nvPr/>
          </p:nvSpPr>
          <p:spPr bwMode="auto">
            <a:xfrm>
              <a:off x="2909" y="1743"/>
              <a:ext cx="50" cy="89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5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1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7"/>
                  </a:lnTo>
                  <a:lnTo>
                    <a:pt x="20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9" y="257"/>
                  </a:lnTo>
                  <a:lnTo>
                    <a:pt x="104" y="277"/>
                  </a:lnTo>
                  <a:lnTo>
                    <a:pt x="108" y="299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1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6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6" name="Freeform 753"/>
            <p:cNvSpPr>
              <a:spLocks noEditPoints="1"/>
            </p:cNvSpPr>
            <p:nvPr/>
          </p:nvSpPr>
          <p:spPr bwMode="auto">
            <a:xfrm>
              <a:off x="2909" y="1739"/>
              <a:ext cx="50" cy="97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8 h 464"/>
                <a:gd name="T6" fmla="*/ 10 w 269"/>
                <a:gd name="T7" fmla="*/ 17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8 h 464"/>
                <a:gd name="T16" fmla="*/ 10 w 269"/>
                <a:gd name="T17" fmla="*/ 13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5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5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6 h 464"/>
                <a:gd name="T98" fmla="*/ 8 w 269"/>
                <a:gd name="T99" fmla="*/ 17 h 464"/>
                <a:gd name="T100" fmla="*/ 9 w 269"/>
                <a:gd name="T101" fmla="*/ 18 h 464"/>
                <a:gd name="T102" fmla="*/ 10 w 269"/>
                <a:gd name="T103" fmla="*/ 18 h 464"/>
                <a:gd name="T104" fmla="*/ 9 w 269"/>
                <a:gd name="T105" fmla="*/ 19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5" y="450"/>
                  </a:moveTo>
                  <a:lnTo>
                    <a:pt x="245" y="450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5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2" y="431"/>
                  </a:moveTo>
                  <a:lnTo>
                    <a:pt x="239" y="414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3" y="377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60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6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6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5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40" y="95"/>
                  </a:lnTo>
                  <a:lnTo>
                    <a:pt x="130" y="80"/>
                  </a:lnTo>
                  <a:lnTo>
                    <a:pt x="121" y="67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1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8" y="118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5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1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7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9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3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3" y="45"/>
                  </a:lnTo>
                  <a:lnTo>
                    <a:pt x="1" y="44"/>
                  </a:lnTo>
                  <a:lnTo>
                    <a:pt x="23" y="33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80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10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10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4" y="22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4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1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9" y="315"/>
                  </a:lnTo>
                  <a:lnTo>
                    <a:pt x="102" y="286"/>
                  </a:lnTo>
                  <a:lnTo>
                    <a:pt x="94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2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8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5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8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7" name="Freeform 754"/>
            <p:cNvSpPr>
              <a:spLocks/>
            </p:cNvSpPr>
            <p:nvPr/>
          </p:nvSpPr>
          <p:spPr bwMode="auto">
            <a:xfrm>
              <a:off x="3247" y="1587"/>
              <a:ext cx="116" cy="104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3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5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5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5" y="434"/>
                  </a:lnTo>
                  <a:lnTo>
                    <a:pt x="271" y="410"/>
                  </a:lnTo>
                  <a:lnTo>
                    <a:pt x="237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6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5" y="23"/>
                  </a:lnTo>
                  <a:lnTo>
                    <a:pt x="48" y="20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8" name="Freeform 755"/>
            <p:cNvSpPr>
              <a:spLocks noEditPoints="1"/>
            </p:cNvSpPr>
            <p:nvPr/>
          </p:nvSpPr>
          <p:spPr bwMode="auto">
            <a:xfrm>
              <a:off x="3247" y="1587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8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9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2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1 h 559"/>
                <a:gd name="T50" fmla="*/ 24 w 599"/>
                <a:gd name="T51" fmla="*/ 20 h 559"/>
                <a:gd name="T52" fmla="*/ 16 w 599"/>
                <a:gd name="T53" fmla="*/ 22 h 559"/>
                <a:gd name="T54" fmla="*/ 14 w 599"/>
                <a:gd name="T55" fmla="*/ 20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2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5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7" y="217"/>
                  </a:lnTo>
                  <a:lnTo>
                    <a:pt x="418" y="232"/>
                  </a:lnTo>
                  <a:lnTo>
                    <a:pt x="394" y="202"/>
                  </a:lnTo>
                  <a:lnTo>
                    <a:pt x="368" y="173"/>
                  </a:lnTo>
                  <a:lnTo>
                    <a:pt x="342" y="146"/>
                  </a:lnTo>
                  <a:lnTo>
                    <a:pt x="315" y="119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9" y="22"/>
                  </a:lnTo>
                  <a:lnTo>
                    <a:pt x="213" y="2"/>
                  </a:lnTo>
                  <a:close/>
                  <a:moveTo>
                    <a:pt x="437" y="217"/>
                  </a:moveTo>
                  <a:lnTo>
                    <a:pt x="460" y="248"/>
                  </a:lnTo>
                  <a:lnTo>
                    <a:pt x="483" y="281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5"/>
                  </a:lnTo>
                  <a:lnTo>
                    <a:pt x="440" y="262"/>
                  </a:lnTo>
                  <a:lnTo>
                    <a:pt x="418" y="232"/>
                  </a:lnTo>
                  <a:lnTo>
                    <a:pt x="437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8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1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3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4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3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9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7"/>
                  </a:lnTo>
                  <a:lnTo>
                    <a:pt x="323" y="477"/>
                  </a:lnTo>
                  <a:lnTo>
                    <a:pt x="299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40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9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9" name="Freeform 756"/>
            <p:cNvSpPr>
              <a:spLocks/>
            </p:cNvSpPr>
            <p:nvPr/>
          </p:nvSpPr>
          <p:spPr bwMode="auto">
            <a:xfrm>
              <a:off x="3208" y="1602"/>
              <a:ext cx="105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6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90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400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20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90" y="464"/>
                  </a:lnTo>
                  <a:lnTo>
                    <a:pt x="482" y="468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8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8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5" y="316"/>
                  </a:lnTo>
                  <a:lnTo>
                    <a:pt x="167" y="277"/>
                  </a:lnTo>
                  <a:lnTo>
                    <a:pt x="139" y="237"/>
                  </a:lnTo>
                  <a:lnTo>
                    <a:pt x="112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9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0" name="Freeform 757"/>
            <p:cNvSpPr>
              <a:spLocks noEditPoints="1"/>
            </p:cNvSpPr>
            <p:nvPr/>
          </p:nvSpPr>
          <p:spPr bwMode="auto">
            <a:xfrm>
              <a:off x="3204" y="1598"/>
              <a:ext cx="116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3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8 h 503"/>
                <a:gd name="T26" fmla="*/ 22 w 550"/>
                <a:gd name="T27" fmla="*/ 18 h 503"/>
                <a:gd name="T28" fmla="*/ 22 w 550"/>
                <a:gd name="T29" fmla="*/ 18 h 503"/>
                <a:gd name="T30" fmla="*/ 21 w 550"/>
                <a:gd name="T31" fmla="*/ 19 h 503"/>
                <a:gd name="T32" fmla="*/ 20 w 550"/>
                <a:gd name="T33" fmla="*/ 20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9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8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3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7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6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1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2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5"/>
                  </a:lnTo>
                  <a:lnTo>
                    <a:pt x="442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2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70"/>
                  </a:lnTo>
                  <a:lnTo>
                    <a:pt x="524" y="476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9" y="477"/>
                  </a:lnTo>
                  <a:lnTo>
                    <a:pt x="467" y="476"/>
                  </a:lnTo>
                  <a:lnTo>
                    <a:pt x="475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1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3" y="63"/>
                  </a:lnTo>
                  <a:lnTo>
                    <a:pt x="22" y="49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3" y="63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3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3" y="63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1" name="Freeform 758"/>
            <p:cNvSpPr>
              <a:spLocks/>
            </p:cNvSpPr>
            <p:nvPr/>
          </p:nvSpPr>
          <p:spPr bwMode="auto">
            <a:xfrm>
              <a:off x="3173" y="1616"/>
              <a:ext cx="93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20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2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60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30" y="297"/>
                  </a:lnTo>
                  <a:lnTo>
                    <a:pt x="446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6" y="413"/>
                  </a:lnTo>
                  <a:lnTo>
                    <a:pt x="306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5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50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7" y="30"/>
                  </a:lnTo>
                  <a:lnTo>
                    <a:pt x="109" y="23"/>
                  </a:lnTo>
                  <a:lnTo>
                    <a:pt x="131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2" name="Freeform 759"/>
            <p:cNvSpPr>
              <a:spLocks noEditPoints="1"/>
            </p:cNvSpPr>
            <p:nvPr/>
          </p:nvSpPr>
          <p:spPr bwMode="auto">
            <a:xfrm>
              <a:off x="3169" y="1613"/>
              <a:ext cx="101" cy="89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7 h 448"/>
                <a:gd name="T32" fmla="*/ 18 w 500"/>
                <a:gd name="T33" fmla="*/ 17 h 448"/>
                <a:gd name="T34" fmla="*/ 17 w 500"/>
                <a:gd name="T35" fmla="*/ 18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7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7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6 h 448"/>
                <a:gd name="T62" fmla="*/ 14 w 500"/>
                <a:gd name="T63" fmla="*/ 17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6"/>
                  </a:lnTo>
                  <a:lnTo>
                    <a:pt x="302" y="108"/>
                  </a:lnTo>
                  <a:lnTo>
                    <a:pt x="323" y="131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5" y="146"/>
                  </a:lnTo>
                  <a:lnTo>
                    <a:pt x="285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8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8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7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90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8" y="431"/>
                  </a:lnTo>
                  <a:lnTo>
                    <a:pt x="449" y="435"/>
                  </a:lnTo>
                  <a:lnTo>
                    <a:pt x="441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5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2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40" y="414"/>
                  </a:lnTo>
                  <a:lnTo>
                    <a:pt x="446" y="410"/>
                  </a:lnTo>
                  <a:lnTo>
                    <a:pt x="454" y="405"/>
                  </a:lnTo>
                  <a:lnTo>
                    <a:pt x="467" y="395"/>
                  </a:lnTo>
                  <a:lnTo>
                    <a:pt x="480" y="383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4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4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6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90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3" name="Freeform 760"/>
            <p:cNvSpPr>
              <a:spLocks/>
            </p:cNvSpPr>
            <p:nvPr/>
          </p:nvSpPr>
          <p:spPr bwMode="auto">
            <a:xfrm>
              <a:off x="3130" y="1631"/>
              <a:ext cx="89" cy="71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4 w 428"/>
                <a:gd name="T11" fmla="*/ 8 h 369"/>
                <a:gd name="T12" fmla="*/ 15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7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6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5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80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7" y="344"/>
                  </a:lnTo>
                  <a:lnTo>
                    <a:pt x="399" y="349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7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8"/>
                  </a:lnTo>
                  <a:lnTo>
                    <a:pt x="62" y="48"/>
                  </a:lnTo>
                  <a:lnTo>
                    <a:pt x="83" y="38"/>
                  </a:lnTo>
                  <a:lnTo>
                    <a:pt x="103" y="28"/>
                  </a:lnTo>
                  <a:lnTo>
                    <a:pt x="124" y="20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4" name="Freeform 761"/>
            <p:cNvSpPr>
              <a:spLocks noEditPoints="1"/>
            </p:cNvSpPr>
            <p:nvPr/>
          </p:nvSpPr>
          <p:spPr bwMode="auto">
            <a:xfrm>
              <a:off x="3130" y="1624"/>
              <a:ext cx="89" cy="82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4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4" y="4"/>
                  </a:moveTo>
                  <a:lnTo>
                    <a:pt x="220" y="40"/>
                  </a:lnTo>
                  <a:lnTo>
                    <a:pt x="256" y="78"/>
                  </a:lnTo>
                  <a:lnTo>
                    <a:pt x="290" y="118"/>
                  </a:lnTo>
                  <a:lnTo>
                    <a:pt x="325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5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4" y="4"/>
                  </a:lnTo>
                  <a:close/>
                  <a:moveTo>
                    <a:pt x="325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3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20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5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3" y="359"/>
                  </a:lnTo>
                  <a:lnTo>
                    <a:pt x="424" y="365"/>
                  </a:lnTo>
                  <a:lnTo>
                    <a:pt x="416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1" y="385"/>
                  </a:lnTo>
                  <a:lnTo>
                    <a:pt x="382" y="387"/>
                  </a:lnTo>
                  <a:lnTo>
                    <a:pt x="372" y="390"/>
                  </a:lnTo>
                  <a:lnTo>
                    <a:pt x="364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9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4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40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5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1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2" y="82"/>
                  </a:lnTo>
                  <a:lnTo>
                    <a:pt x="3" y="80"/>
                  </a:lnTo>
                  <a:lnTo>
                    <a:pt x="5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8" y="0"/>
                  </a:lnTo>
                  <a:lnTo>
                    <a:pt x="181" y="1"/>
                  </a:lnTo>
                  <a:lnTo>
                    <a:pt x="184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5" name="Freeform 76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6" name="Freeform 76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7" name="Freeform 76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8" name="Freeform 76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9" name="Freeform 76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0" name="Freeform 76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1" name="Freeform 76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2" name="Freeform 76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3" name="Freeform 77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4" name="Freeform 77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5" name="Freeform 77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6" name="Freeform 77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7" name="Freeform 77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8" name="Freeform 77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9" name="Freeform 77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0" name="Freeform 77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1" name="Freeform 77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2" name="Freeform 77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3" name="Freeform 78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4" name="Freeform 78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5" name="Freeform 78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6" name="Freeform 78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7" name="Freeform 78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8" name="Freeform 78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9" name="Freeform 78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0" name="Freeform 78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1" name="Freeform 78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2" name="Freeform 78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3" name="Freeform 79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4" name="Freeform 79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5" name="Freeform 79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6" name="Freeform 79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7" name="Freeform 794"/>
            <p:cNvSpPr>
              <a:spLocks/>
            </p:cNvSpPr>
            <p:nvPr/>
          </p:nvSpPr>
          <p:spPr bwMode="auto">
            <a:xfrm>
              <a:off x="3216" y="1535"/>
              <a:ext cx="120" cy="56"/>
            </a:xfrm>
            <a:custGeom>
              <a:avLst/>
              <a:gdLst>
                <a:gd name="T0" fmla="*/ 25 w 614"/>
                <a:gd name="T1" fmla="*/ 9 h 306"/>
                <a:gd name="T2" fmla="*/ 23 w 614"/>
                <a:gd name="T3" fmla="*/ 8 h 306"/>
                <a:gd name="T4" fmla="*/ 22 w 614"/>
                <a:gd name="T5" fmla="*/ 7 h 306"/>
                <a:gd name="T6" fmla="*/ 21 w 614"/>
                <a:gd name="T7" fmla="*/ 7 h 306"/>
                <a:gd name="T8" fmla="*/ 19 w 614"/>
                <a:gd name="T9" fmla="*/ 6 h 306"/>
                <a:gd name="T10" fmla="*/ 18 w 614"/>
                <a:gd name="T11" fmla="*/ 5 h 306"/>
                <a:gd name="T12" fmla="*/ 17 w 614"/>
                <a:gd name="T13" fmla="*/ 4 h 306"/>
                <a:gd name="T14" fmla="*/ 15 w 614"/>
                <a:gd name="T15" fmla="*/ 4 h 306"/>
                <a:gd name="T16" fmla="*/ 14 w 614"/>
                <a:gd name="T17" fmla="*/ 3 h 306"/>
                <a:gd name="T18" fmla="*/ 12 w 614"/>
                <a:gd name="T19" fmla="*/ 2 h 306"/>
                <a:gd name="T20" fmla="*/ 11 w 614"/>
                <a:gd name="T21" fmla="*/ 2 h 306"/>
                <a:gd name="T22" fmla="*/ 10 w 614"/>
                <a:gd name="T23" fmla="*/ 2 h 306"/>
                <a:gd name="T24" fmla="*/ 8 w 614"/>
                <a:gd name="T25" fmla="*/ 1 h 306"/>
                <a:gd name="T26" fmla="*/ 7 w 614"/>
                <a:gd name="T27" fmla="*/ 1 h 306"/>
                <a:gd name="T28" fmla="*/ 6 w 614"/>
                <a:gd name="T29" fmla="*/ 0 h 306"/>
                <a:gd name="T30" fmla="*/ 4 w 614"/>
                <a:gd name="T31" fmla="*/ 0 h 306"/>
                <a:gd name="T32" fmla="*/ 3 w 614"/>
                <a:gd name="T33" fmla="*/ 0 h 306"/>
                <a:gd name="T34" fmla="*/ 0 w 614"/>
                <a:gd name="T35" fmla="*/ 3 h 306"/>
                <a:gd name="T36" fmla="*/ 1 w 614"/>
                <a:gd name="T37" fmla="*/ 4 h 306"/>
                <a:gd name="T38" fmla="*/ 2 w 614"/>
                <a:gd name="T39" fmla="*/ 5 h 306"/>
                <a:gd name="T40" fmla="*/ 2 w 614"/>
                <a:gd name="T41" fmla="*/ 6 h 306"/>
                <a:gd name="T42" fmla="*/ 3 w 614"/>
                <a:gd name="T43" fmla="*/ 7 h 306"/>
                <a:gd name="T44" fmla="*/ 4 w 614"/>
                <a:gd name="T45" fmla="*/ 7 h 306"/>
                <a:gd name="T46" fmla="*/ 5 w 614"/>
                <a:gd name="T47" fmla="*/ 8 h 306"/>
                <a:gd name="T48" fmla="*/ 6 w 614"/>
                <a:gd name="T49" fmla="*/ 8 h 306"/>
                <a:gd name="T50" fmla="*/ 7 w 614"/>
                <a:gd name="T51" fmla="*/ 9 h 306"/>
                <a:gd name="T52" fmla="*/ 8 w 614"/>
                <a:gd name="T53" fmla="*/ 9 h 306"/>
                <a:gd name="T54" fmla="*/ 9 w 614"/>
                <a:gd name="T55" fmla="*/ 10 h 306"/>
                <a:gd name="T56" fmla="*/ 10 w 614"/>
                <a:gd name="T57" fmla="*/ 10 h 306"/>
                <a:gd name="T58" fmla="*/ 11 w 614"/>
                <a:gd name="T59" fmla="*/ 11 h 306"/>
                <a:gd name="T60" fmla="*/ 12 w 614"/>
                <a:gd name="T61" fmla="*/ 11 h 306"/>
                <a:gd name="T62" fmla="*/ 14 w 614"/>
                <a:gd name="T63" fmla="*/ 11 h 306"/>
                <a:gd name="T64" fmla="*/ 15 w 614"/>
                <a:gd name="T65" fmla="*/ 12 h 306"/>
                <a:gd name="T66" fmla="*/ 16 w 614"/>
                <a:gd name="T67" fmla="*/ 12 h 306"/>
                <a:gd name="T68" fmla="*/ 17 w 614"/>
                <a:gd name="T69" fmla="*/ 12 h 306"/>
                <a:gd name="T70" fmla="*/ 18 w 614"/>
                <a:gd name="T71" fmla="*/ 12 h 306"/>
                <a:gd name="T72" fmla="*/ 18 w 614"/>
                <a:gd name="T73" fmla="*/ 12 h 306"/>
                <a:gd name="T74" fmla="*/ 19 w 614"/>
                <a:gd name="T75" fmla="*/ 12 h 306"/>
                <a:gd name="T76" fmla="*/ 19 w 614"/>
                <a:gd name="T77" fmla="*/ 12 h 306"/>
                <a:gd name="T78" fmla="*/ 20 w 614"/>
                <a:gd name="T79" fmla="*/ 12 h 306"/>
                <a:gd name="T80" fmla="*/ 21 w 614"/>
                <a:gd name="T81" fmla="*/ 12 h 306"/>
                <a:gd name="T82" fmla="*/ 21 w 614"/>
                <a:gd name="T83" fmla="*/ 12 h 306"/>
                <a:gd name="T84" fmla="*/ 22 w 614"/>
                <a:gd name="T85" fmla="*/ 12 h 306"/>
                <a:gd name="T86" fmla="*/ 22 w 614"/>
                <a:gd name="T87" fmla="*/ 12 h 306"/>
                <a:gd name="T88" fmla="*/ 23 w 614"/>
                <a:gd name="T89" fmla="*/ 11 h 306"/>
                <a:gd name="T90" fmla="*/ 23 w 614"/>
                <a:gd name="T91" fmla="*/ 11 h 306"/>
                <a:gd name="T92" fmla="*/ 24 w 614"/>
                <a:gd name="T93" fmla="*/ 11 h 306"/>
                <a:gd name="T94" fmla="*/ 24 w 614"/>
                <a:gd name="T95" fmla="*/ 10 h 306"/>
                <a:gd name="T96" fmla="*/ 24 w 614"/>
                <a:gd name="T97" fmla="*/ 10 h 306"/>
                <a:gd name="T98" fmla="*/ 25 w 614"/>
                <a:gd name="T99" fmla="*/ 9 h 3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6"/>
                <a:gd name="T152" fmla="*/ 614 w 614"/>
                <a:gd name="T153" fmla="*/ 306 h 30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6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6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8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3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8" y="306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1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9"/>
                  </a:lnTo>
                  <a:lnTo>
                    <a:pt x="599" y="259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8" name="Freeform 795"/>
            <p:cNvSpPr>
              <a:spLocks noEditPoints="1"/>
            </p:cNvSpPr>
            <p:nvPr/>
          </p:nvSpPr>
          <p:spPr bwMode="auto">
            <a:xfrm>
              <a:off x="3216" y="1531"/>
              <a:ext cx="124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3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8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4 w 638"/>
                <a:gd name="T89" fmla="*/ 11 h 330"/>
                <a:gd name="T90" fmla="*/ 25 w 638"/>
                <a:gd name="T91" fmla="*/ 10 h 330"/>
                <a:gd name="T92" fmla="*/ 25 w 638"/>
                <a:gd name="T93" fmla="*/ 11 h 330"/>
                <a:gd name="T94" fmla="*/ 25 w 638"/>
                <a:gd name="T95" fmla="*/ 12 h 330"/>
                <a:gd name="T96" fmla="*/ 24 w 638"/>
                <a:gd name="T97" fmla="*/ 12 h 330"/>
                <a:gd name="T98" fmla="*/ 22 w 638"/>
                <a:gd name="T99" fmla="*/ 13 h 330"/>
                <a:gd name="T100" fmla="*/ 21 w 638"/>
                <a:gd name="T101" fmla="*/ 13 h 330"/>
                <a:gd name="T102" fmla="*/ 25 w 638"/>
                <a:gd name="T103" fmla="*/ 10 h 330"/>
                <a:gd name="T104" fmla="*/ 26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10"/>
                  </a:lnTo>
                  <a:lnTo>
                    <a:pt x="519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600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6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3"/>
                  </a:lnTo>
                  <a:lnTo>
                    <a:pt x="152" y="36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3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8"/>
                  </a:lnTo>
                  <a:lnTo>
                    <a:pt x="260" y="38"/>
                  </a:lnTo>
                  <a:lnTo>
                    <a:pt x="293" y="50"/>
                  </a:lnTo>
                  <a:lnTo>
                    <a:pt x="328" y="63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3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6" y="21"/>
                  </a:moveTo>
                  <a:lnTo>
                    <a:pt x="21" y="97"/>
                  </a:lnTo>
                  <a:lnTo>
                    <a:pt x="4" y="79"/>
                  </a:lnTo>
                  <a:lnTo>
                    <a:pt x="77" y="4"/>
                  </a:lnTo>
                  <a:lnTo>
                    <a:pt x="96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2" y="82"/>
                  </a:lnTo>
                  <a:lnTo>
                    <a:pt x="4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5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6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1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40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6"/>
                  </a:lnTo>
                  <a:lnTo>
                    <a:pt x="386" y="293"/>
                  </a:lnTo>
                  <a:lnTo>
                    <a:pt x="420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7" y="292"/>
                  </a:lnTo>
                  <a:lnTo>
                    <a:pt x="258" y="282"/>
                  </a:lnTo>
                  <a:lnTo>
                    <a:pt x="231" y="273"/>
                  </a:lnTo>
                  <a:lnTo>
                    <a:pt x="205" y="262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20" y="300"/>
                  </a:moveTo>
                  <a:lnTo>
                    <a:pt x="420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20" y="300"/>
                  </a:lnTo>
                  <a:close/>
                  <a:moveTo>
                    <a:pt x="420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20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8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8" y="305"/>
                  </a:moveTo>
                  <a:lnTo>
                    <a:pt x="508" y="304"/>
                  </a:lnTo>
                  <a:lnTo>
                    <a:pt x="528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1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9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2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7" y="311"/>
                  </a:lnTo>
                  <a:lnTo>
                    <a:pt x="566" y="316"/>
                  </a:lnTo>
                  <a:lnTo>
                    <a:pt x="557" y="319"/>
                  </a:lnTo>
                  <a:lnTo>
                    <a:pt x="546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8" y="305"/>
                  </a:lnTo>
                  <a:close/>
                  <a:moveTo>
                    <a:pt x="633" y="238"/>
                  </a:moveTo>
                  <a:lnTo>
                    <a:pt x="636" y="240"/>
                  </a:lnTo>
                  <a:lnTo>
                    <a:pt x="638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9" name="Freeform 796"/>
            <p:cNvSpPr>
              <a:spLocks/>
            </p:cNvSpPr>
            <p:nvPr/>
          </p:nvSpPr>
          <p:spPr bwMode="auto">
            <a:xfrm>
              <a:off x="3193" y="1549"/>
              <a:ext cx="97" cy="48"/>
            </a:xfrm>
            <a:custGeom>
              <a:avLst/>
              <a:gdLst>
                <a:gd name="T0" fmla="*/ 20 w 487"/>
                <a:gd name="T1" fmla="*/ 7 h 242"/>
                <a:gd name="T2" fmla="*/ 19 w 487"/>
                <a:gd name="T3" fmla="*/ 7 h 242"/>
                <a:gd name="T4" fmla="*/ 18 w 487"/>
                <a:gd name="T5" fmla="*/ 6 h 242"/>
                <a:gd name="T6" fmla="*/ 17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6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7 w 487"/>
                <a:gd name="T77" fmla="*/ 10 h 242"/>
                <a:gd name="T78" fmla="*/ 17 w 487"/>
                <a:gd name="T79" fmla="*/ 9 h 242"/>
                <a:gd name="T80" fmla="*/ 18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9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20 w 487"/>
                <a:gd name="T93" fmla="*/ 8 h 242"/>
                <a:gd name="T94" fmla="*/ 20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2"/>
                  </a:lnTo>
                  <a:lnTo>
                    <a:pt x="381" y="115"/>
                  </a:lnTo>
                  <a:lnTo>
                    <a:pt x="354" y="100"/>
                  </a:lnTo>
                  <a:lnTo>
                    <a:pt x="327" y="85"/>
                  </a:lnTo>
                  <a:lnTo>
                    <a:pt x="300" y="73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6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2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5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9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0" name="Freeform 797"/>
            <p:cNvSpPr>
              <a:spLocks noEditPoints="1"/>
            </p:cNvSpPr>
            <p:nvPr/>
          </p:nvSpPr>
          <p:spPr bwMode="auto">
            <a:xfrm>
              <a:off x="3189" y="1549"/>
              <a:ext cx="101" cy="52"/>
            </a:xfrm>
            <a:custGeom>
              <a:avLst/>
              <a:gdLst>
                <a:gd name="T0" fmla="*/ 18 w 511"/>
                <a:gd name="T1" fmla="*/ 7 h 267"/>
                <a:gd name="T2" fmla="*/ 14 w 511"/>
                <a:gd name="T3" fmla="*/ 5 h 267"/>
                <a:gd name="T4" fmla="*/ 11 w 511"/>
                <a:gd name="T5" fmla="*/ 3 h 267"/>
                <a:gd name="T6" fmla="*/ 14 w 511"/>
                <a:gd name="T7" fmla="*/ 4 h 267"/>
                <a:gd name="T8" fmla="*/ 17 w 511"/>
                <a:gd name="T9" fmla="*/ 5 h 267"/>
                <a:gd name="T10" fmla="*/ 20 w 511"/>
                <a:gd name="T11" fmla="*/ 8 h 267"/>
                <a:gd name="T12" fmla="*/ 10 w 511"/>
                <a:gd name="T13" fmla="*/ 3 h 267"/>
                <a:gd name="T14" fmla="*/ 7 w 511"/>
                <a:gd name="T15" fmla="*/ 2 h 267"/>
                <a:gd name="T16" fmla="*/ 4 w 511"/>
                <a:gd name="T17" fmla="*/ 1 h 267"/>
                <a:gd name="T18" fmla="*/ 4 w 511"/>
                <a:gd name="T19" fmla="*/ 0 h 267"/>
                <a:gd name="T20" fmla="*/ 7 w 511"/>
                <a:gd name="T21" fmla="*/ 1 h 267"/>
                <a:gd name="T22" fmla="*/ 11 w 511"/>
                <a:gd name="T23" fmla="*/ 2 h 267"/>
                <a:gd name="T24" fmla="*/ 3 w 511"/>
                <a:gd name="T25" fmla="*/ 0 h 267"/>
                <a:gd name="T26" fmla="*/ 3 w 511"/>
                <a:gd name="T27" fmla="*/ 0 h 267"/>
                <a:gd name="T28" fmla="*/ 1 w 511"/>
                <a:gd name="T29" fmla="*/ 3 h 267"/>
                <a:gd name="T30" fmla="*/ 3 w 511"/>
                <a:gd name="T31" fmla="*/ 1 h 267"/>
                <a:gd name="T32" fmla="*/ 0 w 511"/>
                <a:gd name="T33" fmla="*/ 3 h 267"/>
                <a:gd name="T34" fmla="*/ 0 w 511"/>
                <a:gd name="T35" fmla="*/ 3 h 267"/>
                <a:gd name="T36" fmla="*/ 2 w 511"/>
                <a:gd name="T37" fmla="*/ 3 h 267"/>
                <a:gd name="T38" fmla="*/ 3 w 511"/>
                <a:gd name="T39" fmla="*/ 5 h 267"/>
                <a:gd name="T40" fmla="*/ 5 w 511"/>
                <a:gd name="T41" fmla="*/ 7 h 267"/>
                <a:gd name="T42" fmla="*/ 5 w 511"/>
                <a:gd name="T43" fmla="*/ 8 h 267"/>
                <a:gd name="T44" fmla="*/ 3 w 511"/>
                <a:gd name="T45" fmla="*/ 6 h 267"/>
                <a:gd name="T46" fmla="*/ 1 w 511"/>
                <a:gd name="T47" fmla="*/ 4 h 267"/>
                <a:gd name="T48" fmla="*/ 6 w 511"/>
                <a:gd name="T49" fmla="*/ 7 h 267"/>
                <a:gd name="T50" fmla="*/ 9 w 511"/>
                <a:gd name="T51" fmla="*/ 8 h 267"/>
                <a:gd name="T52" fmla="*/ 11 w 511"/>
                <a:gd name="T53" fmla="*/ 9 h 267"/>
                <a:gd name="T54" fmla="*/ 13 w 511"/>
                <a:gd name="T55" fmla="*/ 11 h 267"/>
                <a:gd name="T56" fmla="*/ 10 w 511"/>
                <a:gd name="T57" fmla="*/ 10 h 267"/>
                <a:gd name="T58" fmla="*/ 7 w 511"/>
                <a:gd name="T59" fmla="*/ 9 h 267"/>
                <a:gd name="T60" fmla="*/ 6 w 511"/>
                <a:gd name="T61" fmla="*/ 7 h 267"/>
                <a:gd name="T62" fmla="*/ 13 w 511"/>
                <a:gd name="T63" fmla="*/ 10 h 267"/>
                <a:gd name="T64" fmla="*/ 13 w 511"/>
                <a:gd name="T65" fmla="*/ 10 h 267"/>
                <a:gd name="T66" fmla="*/ 13 w 511"/>
                <a:gd name="T67" fmla="*/ 10 h 267"/>
                <a:gd name="T68" fmla="*/ 14 w 511"/>
                <a:gd name="T69" fmla="*/ 10 h 267"/>
                <a:gd name="T70" fmla="*/ 13 w 511"/>
                <a:gd name="T71" fmla="*/ 11 h 267"/>
                <a:gd name="T72" fmla="*/ 15 w 511"/>
                <a:gd name="T73" fmla="*/ 10 h 267"/>
                <a:gd name="T74" fmla="*/ 15 w 511"/>
                <a:gd name="T75" fmla="*/ 11 h 267"/>
                <a:gd name="T76" fmla="*/ 16 w 511"/>
                <a:gd name="T77" fmla="*/ 10 h 267"/>
                <a:gd name="T78" fmla="*/ 17 w 511"/>
                <a:gd name="T79" fmla="*/ 10 h 267"/>
                <a:gd name="T80" fmla="*/ 18 w 511"/>
                <a:gd name="T81" fmla="*/ 9 h 267"/>
                <a:gd name="T82" fmla="*/ 19 w 511"/>
                <a:gd name="T83" fmla="*/ 9 h 267"/>
                <a:gd name="T84" fmla="*/ 19 w 511"/>
                <a:gd name="T85" fmla="*/ 8 h 267"/>
                <a:gd name="T86" fmla="*/ 20 w 511"/>
                <a:gd name="T87" fmla="*/ 9 h 267"/>
                <a:gd name="T88" fmla="*/ 19 w 511"/>
                <a:gd name="T89" fmla="*/ 10 h 267"/>
                <a:gd name="T90" fmla="*/ 18 w 511"/>
                <a:gd name="T91" fmla="*/ 10 h 267"/>
                <a:gd name="T92" fmla="*/ 17 w 511"/>
                <a:gd name="T93" fmla="*/ 11 h 267"/>
                <a:gd name="T94" fmla="*/ 16 w 511"/>
                <a:gd name="T95" fmla="*/ 11 h 267"/>
                <a:gd name="T96" fmla="*/ 20 w 511"/>
                <a:gd name="T97" fmla="*/ 8 h 267"/>
                <a:gd name="T98" fmla="*/ 20 w 511"/>
                <a:gd name="T99" fmla="*/ 8 h 2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7"/>
                <a:gd name="T152" fmla="*/ 511 w 511"/>
                <a:gd name="T153" fmla="*/ 267 h 2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7">
                  <a:moveTo>
                    <a:pt x="492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8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70"/>
                  </a:lnTo>
                  <a:lnTo>
                    <a:pt x="507" y="189"/>
                  </a:lnTo>
                  <a:lnTo>
                    <a:pt x="492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9" y="63"/>
                  </a:lnTo>
                  <a:lnTo>
                    <a:pt x="202" y="54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4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8" y="9"/>
                  </a:lnTo>
                  <a:lnTo>
                    <a:pt x="155" y="15"/>
                  </a:lnTo>
                  <a:lnTo>
                    <a:pt x="182" y="22"/>
                  </a:lnTo>
                  <a:lnTo>
                    <a:pt x="210" y="31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4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4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4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5"/>
                  </a:lnTo>
                  <a:lnTo>
                    <a:pt x="53" y="102"/>
                  </a:lnTo>
                  <a:lnTo>
                    <a:pt x="69" y="119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5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8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5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60" y="221"/>
                  </a:lnTo>
                  <a:lnTo>
                    <a:pt x="284" y="227"/>
                  </a:lnTo>
                  <a:lnTo>
                    <a:pt x="310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5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2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5" y="181"/>
                  </a:lnTo>
                  <a:close/>
                  <a:moveTo>
                    <a:pt x="332" y="263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3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3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7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1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20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6"/>
                  </a:lnTo>
                  <a:lnTo>
                    <a:pt x="390" y="267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3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1" name="Freeform 798"/>
            <p:cNvSpPr>
              <a:spLocks/>
            </p:cNvSpPr>
            <p:nvPr/>
          </p:nvSpPr>
          <p:spPr bwMode="auto">
            <a:xfrm>
              <a:off x="3162" y="1564"/>
              <a:ext cx="85" cy="48"/>
            </a:xfrm>
            <a:custGeom>
              <a:avLst/>
              <a:gdLst>
                <a:gd name="T0" fmla="*/ 18 w 432"/>
                <a:gd name="T1" fmla="*/ 8 h 257"/>
                <a:gd name="T2" fmla="*/ 16 w 432"/>
                <a:gd name="T3" fmla="*/ 7 h 257"/>
                <a:gd name="T4" fmla="*/ 14 w 432"/>
                <a:gd name="T5" fmla="*/ 6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8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5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6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10 h 257"/>
                <a:gd name="T52" fmla="*/ 9 w 432"/>
                <a:gd name="T53" fmla="*/ 10 h 257"/>
                <a:gd name="T54" fmla="*/ 10 w 432"/>
                <a:gd name="T55" fmla="*/ 10 h 257"/>
                <a:gd name="T56" fmla="*/ 11 w 432"/>
                <a:gd name="T57" fmla="*/ 10 h 257"/>
                <a:gd name="T58" fmla="*/ 11 w 432"/>
                <a:gd name="T59" fmla="*/ 10 h 257"/>
                <a:gd name="T60" fmla="*/ 12 w 432"/>
                <a:gd name="T61" fmla="*/ 11 h 257"/>
                <a:gd name="T62" fmla="*/ 13 w 432"/>
                <a:gd name="T63" fmla="*/ 11 h 257"/>
                <a:gd name="T64" fmla="*/ 14 w 432"/>
                <a:gd name="T65" fmla="*/ 11 h 257"/>
                <a:gd name="T66" fmla="*/ 14 w 432"/>
                <a:gd name="T67" fmla="*/ 11 h 257"/>
                <a:gd name="T68" fmla="*/ 15 w 432"/>
                <a:gd name="T69" fmla="*/ 11 h 257"/>
                <a:gd name="T70" fmla="*/ 15 w 432"/>
                <a:gd name="T71" fmla="*/ 10 h 257"/>
                <a:gd name="T72" fmla="*/ 16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7 w 432"/>
                <a:gd name="T79" fmla="*/ 10 h 257"/>
                <a:gd name="T80" fmla="*/ 17 w 432"/>
                <a:gd name="T81" fmla="*/ 10 h 257"/>
                <a:gd name="T82" fmla="*/ 17 w 432"/>
                <a:gd name="T83" fmla="*/ 9 h 257"/>
                <a:gd name="T84" fmla="*/ 17 w 432"/>
                <a:gd name="T85" fmla="*/ 9 h 257"/>
                <a:gd name="T86" fmla="*/ 18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5"/>
                  </a:lnTo>
                  <a:lnTo>
                    <a:pt x="231" y="60"/>
                  </a:lnTo>
                  <a:lnTo>
                    <a:pt x="209" y="48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3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5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10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8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2" y="255"/>
                  </a:lnTo>
                  <a:lnTo>
                    <a:pt x="372" y="253"/>
                  </a:lnTo>
                  <a:lnTo>
                    <a:pt x="382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7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2" name="Freeform 799"/>
            <p:cNvSpPr>
              <a:spLocks noEditPoints="1"/>
            </p:cNvSpPr>
            <p:nvPr/>
          </p:nvSpPr>
          <p:spPr bwMode="auto">
            <a:xfrm>
              <a:off x="3158" y="1557"/>
              <a:ext cx="89" cy="60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70"/>
                  </a:lnTo>
                  <a:lnTo>
                    <a:pt x="411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2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8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60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60" y="139"/>
                  </a:lnTo>
                  <a:lnTo>
                    <a:pt x="399" y="170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3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5" y="12"/>
                  </a:lnTo>
                  <a:lnTo>
                    <a:pt x="74" y="4"/>
                  </a:lnTo>
                  <a:close/>
                  <a:moveTo>
                    <a:pt x="94" y="20"/>
                  </a:moveTo>
                  <a:lnTo>
                    <a:pt x="22" y="115"/>
                  </a:lnTo>
                  <a:lnTo>
                    <a:pt x="3" y="99"/>
                  </a:lnTo>
                  <a:lnTo>
                    <a:pt x="74" y="4"/>
                  </a:lnTo>
                  <a:lnTo>
                    <a:pt x="94" y="20"/>
                  </a:lnTo>
                  <a:close/>
                  <a:moveTo>
                    <a:pt x="3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3" y="99"/>
                  </a:lnTo>
                  <a:lnTo>
                    <a:pt x="12" y="107"/>
                  </a:lnTo>
                  <a:lnTo>
                    <a:pt x="3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4" y="147"/>
                  </a:lnTo>
                  <a:lnTo>
                    <a:pt x="78" y="161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40" y="202"/>
                  </a:lnTo>
                  <a:lnTo>
                    <a:pt x="128" y="224"/>
                  </a:lnTo>
                  <a:lnTo>
                    <a:pt x="111" y="214"/>
                  </a:lnTo>
                  <a:lnTo>
                    <a:pt x="94" y="203"/>
                  </a:lnTo>
                  <a:lnTo>
                    <a:pt x="78" y="192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3" y="115"/>
                  </a:lnTo>
                  <a:lnTo>
                    <a:pt x="22" y="99"/>
                  </a:lnTo>
                  <a:close/>
                  <a:moveTo>
                    <a:pt x="140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4" y="243"/>
                  </a:lnTo>
                  <a:lnTo>
                    <a:pt x="276" y="249"/>
                  </a:lnTo>
                  <a:lnTo>
                    <a:pt x="300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4" y="255"/>
                  </a:lnTo>
                  <a:lnTo>
                    <a:pt x="184" y="247"/>
                  </a:lnTo>
                  <a:lnTo>
                    <a:pt x="165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40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300" y="253"/>
                  </a:moveTo>
                  <a:lnTo>
                    <a:pt x="300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300" y="253"/>
                  </a:lnTo>
                  <a:close/>
                  <a:moveTo>
                    <a:pt x="300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300" y="253"/>
                  </a:lnTo>
                  <a:close/>
                  <a:moveTo>
                    <a:pt x="323" y="256"/>
                  </a:moveTo>
                  <a:lnTo>
                    <a:pt x="335" y="257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1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4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8" y="239"/>
                  </a:lnTo>
                  <a:lnTo>
                    <a:pt x="442" y="245"/>
                  </a:lnTo>
                  <a:lnTo>
                    <a:pt x="438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7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3" name="Freeform 800"/>
            <p:cNvSpPr>
              <a:spLocks/>
            </p:cNvSpPr>
            <p:nvPr/>
          </p:nvSpPr>
          <p:spPr bwMode="auto">
            <a:xfrm>
              <a:off x="3150" y="1587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5 h 214"/>
                <a:gd name="T30" fmla="*/ 1 w 318"/>
                <a:gd name="T31" fmla="*/ 6 h 214"/>
                <a:gd name="T32" fmla="*/ 1 w 318"/>
                <a:gd name="T33" fmla="*/ 6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7 h 214"/>
                <a:gd name="T42" fmla="*/ 3 w 318"/>
                <a:gd name="T43" fmla="*/ 7 h 214"/>
                <a:gd name="T44" fmla="*/ 4 w 318"/>
                <a:gd name="T45" fmla="*/ 7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8 h 214"/>
                <a:gd name="T54" fmla="*/ 10 w 318"/>
                <a:gd name="T55" fmla="*/ 8 h 214"/>
                <a:gd name="T56" fmla="*/ 10 w 318"/>
                <a:gd name="T57" fmla="*/ 8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7 h 214"/>
                <a:gd name="T70" fmla="*/ 13 w 318"/>
                <a:gd name="T71" fmla="*/ 7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2" y="15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9"/>
                  </a:lnTo>
                  <a:lnTo>
                    <a:pt x="11" y="142"/>
                  </a:lnTo>
                  <a:lnTo>
                    <a:pt x="21" y="153"/>
                  </a:lnTo>
                  <a:lnTo>
                    <a:pt x="32" y="163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6"/>
                  </a:lnTo>
                  <a:lnTo>
                    <a:pt x="137" y="200"/>
                  </a:lnTo>
                  <a:lnTo>
                    <a:pt x="168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9" y="214"/>
                  </a:lnTo>
                  <a:lnTo>
                    <a:pt x="255" y="213"/>
                  </a:lnTo>
                  <a:lnTo>
                    <a:pt x="272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3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4" name="Freeform 801"/>
            <p:cNvSpPr>
              <a:spLocks noEditPoints="1"/>
            </p:cNvSpPr>
            <p:nvPr/>
          </p:nvSpPr>
          <p:spPr bwMode="auto">
            <a:xfrm>
              <a:off x="3150" y="1583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2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7"/>
                  </a:lnTo>
                  <a:lnTo>
                    <a:pt x="289" y="138"/>
                  </a:lnTo>
                  <a:lnTo>
                    <a:pt x="305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6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30"/>
                  </a:lnTo>
                  <a:lnTo>
                    <a:pt x="60" y="27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9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5"/>
                  </a:lnTo>
                  <a:lnTo>
                    <a:pt x="274" y="127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4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3"/>
                  </a:lnTo>
                  <a:lnTo>
                    <a:pt x="0" y="136"/>
                  </a:lnTo>
                  <a:lnTo>
                    <a:pt x="12" y="141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8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1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6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8" y="222"/>
                  </a:lnTo>
                  <a:lnTo>
                    <a:pt x="108" y="217"/>
                  </a:lnTo>
                  <a:lnTo>
                    <a:pt x="89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200" y="208"/>
                  </a:lnTo>
                  <a:lnTo>
                    <a:pt x="218" y="211"/>
                  </a:lnTo>
                  <a:lnTo>
                    <a:pt x="214" y="235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5"/>
                  </a:moveTo>
                  <a:lnTo>
                    <a:pt x="214" y="235"/>
                  </a:lnTo>
                  <a:lnTo>
                    <a:pt x="216" y="223"/>
                  </a:lnTo>
                  <a:lnTo>
                    <a:pt x="214" y="235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4" y="237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5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5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2" y="209"/>
                  </a:lnTo>
                  <a:lnTo>
                    <a:pt x="327" y="213"/>
                  </a:lnTo>
                  <a:lnTo>
                    <a:pt x="317" y="222"/>
                  </a:lnTo>
                  <a:lnTo>
                    <a:pt x="307" y="227"/>
                  </a:lnTo>
                  <a:lnTo>
                    <a:pt x="295" y="232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5" y="214"/>
                  </a:lnTo>
                  <a:close/>
                  <a:moveTo>
                    <a:pt x="338" y="177"/>
                  </a:moveTo>
                  <a:lnTo>
                    <a:pt x="341" y="181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5" name="Freeform 802"/>
            <p:cNvSpPr>
              <a:spLocks/>
            </p:cNvSpPr>
            <p:nvPr/>
          </p:nvSpPr>
          <p:spPr bwMode="auto">
            <a:xfrm>
              <a:off x="3064" y="1672"/>
              <a:ext cx="89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6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9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200" y="190"/>
                  </a:lnTo>
                  <a:lnTo>
                    <a:pt x="172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5" y="150"/>
                  </a:lnTo>
                  <a:lnTo>
                    <a:pt x="53" y="138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6" name="Freeform 803"/>
            <p:cNvSpPr>
              <a:spLocks noEditPoints="1"/>
            </p:cNvSpPr>
            <p:nvPr/>
          </p:nvSpPr>
          <p:spPr bwMode="auto">
            <a:xfrm>
              <a:off x="3061" y="1669"/>
              <a:ext cx="93" cy="45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9" y="54"/>
                  </a:lnTo>
                  <a:lnTo>
                    <a:pt x="259" y="69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9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8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2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4"/>
                  </a:lnTo>
                  <a:lnTo>
                    <a:pt x="425" y="198"/>
                  </a:lnTo>
                  <a:lnTo>
                    <a:pt x="404" y="192"/>
                  </a:lnTo>
                  <a:lnTo>
                    <a:pt x="383" y="184"/>
                  </a:lnTo>
                  <a:lnTo>
                    <a:pt x="364" y="177"/>
                  </a:lnTo>
                  <a:lnTo>
                    <a:pt x="344" y="168"/>
                  </a:lnTo>
                  <a:lnTo>
                    <a:pt x="327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8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2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4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4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20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2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4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4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5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60"/>
                  </a:lnTo>
                  <a:lnTo>
                    <a:pt x="48" y="153"/>
                  </a:lnTo>
                  <a:lnTo>
                    <a:pt x="38" y="145"/>
                  </a:lnTo>
                  <a:lnTo>
                    <a:pt x="19" y="129"/>
                  </a:lnTo>
                  <a:lnTo>
                    <a:pt x="3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80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3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6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3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8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2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7" name="Freeform 804"/>
            <p:cNvSpPr>
              <a:spLocks/>
            </p:cNvSpPr>
            <p:nvPr/>
          </p:nvSpPr>
          <p:spPr bwMode="auto">
            <a:xfrm>
              <a:off x="3061" y="1523"/>
              <a:ext cx="175" cy="164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6 h 816"/>
                <a:gd name="T6" fmla="*/ 26 w 857"/>
                <a:gd name="T7" fmla="*/ 7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2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0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8 h 816"/>
                <a:gd name="T38" fmla="*/ 12 w 857"/>
                <a:gd name="T39" fmla="*/ 29 h 816"/>
                <a:gd name="T40" fmla="*/ 10 w 857"/>
                <a:gd name="T41" fmla="*/ 30 h 816"/>
                <a:gd name="T42" fmla="*/ 8 w 857"/>
                <a:gd name="T43" fmla="*/ 31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8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3 h 816"/>
                <a:gd name="T62" fmla="*/ 14 w 857"/>
                <a:gd name="T63" fmla="*/ 22 h 816"/>
                <a:gd name="T64" fmla="*/ 15 w 857"/>
                <a:gd name="T65" fmla="*/ 20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6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7" y="121"/>
                  </a:lnTo>
                  <a:lnTo>
                    <a:pt x="760" y="130"/>
                  </a:lnTo>
                  <a:lnTo>
                    <a:pt x="735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7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6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7" y="675"/>
                  </a:lnTo>
                  <a:lnTo>
                    <a:pt x="365" y="691"/>
                  </a:lnTo>
                  <a:lnTo>
                    <a:pt x="344" y="707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2"/>
                  </a:lnTo>
                  <a:lnTo>
                    <a:pt x="209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10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1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7" y="547"/>
                  </a:lnTo>
                  <a:lnTo>
                    <a:pt x="377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8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7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600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6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10"/>
                  </a:lnTo>
                  <a:lnTo>
                    <a:pt x="816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8" name="Freeform 805"/>
            <p:cNvSpPr>
              <a:spLocks noEditPoints="1"/>
            </p:cNvSpPr>
            <p:nvPr/>
          </p:nvSpPr>
          <p:spPr bwMode="auto">
            <a:xfrm>
              <a:off x="3061" y="1523"/>
              <a:ext cx="175" cy="171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8" y="55"/>
                  </a:moveTo>
                  <a:lnTo>
                    <a:pt x="808" y="141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8" y="55"/>
                  </a:lnTo>
                  <a:close/>
                  <a:moveTo>
                    <a:pt x="808" y="141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9" y="133"/>
                  </a:lnTo>
                  <a:lnTo>
                    <a:pt x="808" y="141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2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2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3" y="319"/>
                  </a:lnTo>
                  <a:lnTo>
                    <a:pt x="542" y="300"/>
                  </a:lnTo>
                  <a:lnTo>
                    <a:pt x="554" y="282"/>
                  </a:lnTo>
                  <a:lnTo>
                    <a:pt x="567" y="265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2"/>
                  </a:moveTo>
                  <a:lnTo>
                    <a:pt x="541" y="395"/>
                  </a:lnTo>
                  <a:lnTo>
                    <a:pt x="541" y="429"/>
                  </a:lnTo>
                  <a:lnTo>
                    <a:pt x="540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2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2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5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4" y="551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3"/>
                  </a:lnTo>
                  <a:lnTo>
                    <a:pt x="447" y="662"/>
                  </a:lnTo>
                  <a:lnTo>
                    <a:pt x="427" y="679"/>
                  </a:lnTo>
                  <a:lnTo>
                    <a:pt x="406" y="697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4"/>
                  </a:lnTo>
                  <a:lnTo>
                    <a:pt x="319" y="758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8"/>
                  </a:moveTo>
                  <a:lnTo>
                    <a:pt x="296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8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4"/>
                  </a:lnTo>
                  <a:lnTo>
                    <a:pt x="2" y="720"/>
                  </a:lnTo>
                  <a:lnTo>
                    <a:pt x="5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3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9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9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7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9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6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6" y="545"/>
                  </a:lnTo>
                  <a:lnTo>
                    <a:pt x="380" y="531"/>
                  </a:lnTo>
                  <a:lnTo>
                    <a:pt x="398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6"/>
                  </a:lnTo>
                  <a:lnTo>
                    <a:pt x="300" y="627"/>
                  </a:lnTo>
                  <a:lnTo>
                    <a:pt x="282" y="639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8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8" y="549"/>
                  </a:lnTo>
                  <a:lnTo>
                    <a:pt x="389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81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400" y="421"/>
                  </a:lnTo>
                  <a:lnTo>
                    <a:pt x="398" y="441"/>
                  </a:lnTo>
                  <a:lnTo>
                    <a:pt x="396" y="460"/>
                  </a:lnTo>
                  <a:lnTo>
                    <a:pt x="396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4"/>
                  </a:lnTo>
                  <a:lnTo>
                    <a:pt x="429" y="254"/>
                  </a:lnTo>
                  <a:lnTo>
                    <a:pt x="440" y="233"/>
                  </a:lnTo>
                  <a:lnTo>
                    <a:pt x="453" y="213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5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3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1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6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6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5"/>
                  </a:lnTo>
                  <a:lnTo>
                    <a:pt x="504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8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2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2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1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700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1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8" y="55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9" name="Freeform 806"/>
            <p:cNvSpPr>
              <a:spLocks/>
            </p:cNvSpPr>
            <p:nvPr/>
          </p:nvSpPr>
          <p:spPr bwMode="auto">
            <a:xfrm>
              <a:off x="3014" y="1307"/>
              <a:ext cx="116" cy="179"/>
            </a:xfrm>
            <a:custGeom>
              <a:avLst/>
              <a:gdLst>
                <a:gd name="T0" fmla="*/ 0 w 590"/>
                <a:gd name="T1" fmla="*/ 35 h 893"/>
                <a:gd name="T2" fmla="*/ 8 w 590"/>
                <a:gd name="T3" fmla="*/ 12 h 893"/>
                <a:gd name="T4" fmla="*/ 9 w 590"/>
                <a:gd name="T5" fmla="*/ 11 h 893"/>
                <a:gd name="T6" fmla="*/ 10 w 590"/>
                <a:gd name="T7" fmla="*/ 10 h 893"/>
                <a:gd name="T8" fmla="*/ 10 w 590"/>
                <a:gd name="T9" fmla="*/ 9 h 893"/>
                <a:gd name="T10" fmla="*/ 11 w 590"/>
                <a:gd name="T11" fmla="*/ 8 h 893"/>
                <a:gd name="T12" fmla="*/ 12 w 590"/>
                <a:gd name="T13" fmla="*/ 6 h 893"/>
                <a:gd name="T14" fmla="*/ 13 w 590"/>
                <a:gd name="T15" fmla="*/ 5 h 893"/>
                <a:gd name="T16" fmla="*/ 14 w 590"/>
                <a:gd name="T17" fmla="*/ 4 h 893"/>
                <a:gd name="T18" fmla="*/ 16 w 590"/>
                <a:gd name="T19" fmla="*/ 3 h 893"/>
                <a:gd name="T20" fmla="*/ 17 w 590"/>
                <a:gd name="T21" fmla="*/ 3 h 893"/>
                <a:gd name="T22" fmla="*/ 18 w 590"/>
                <a:gd name="T23" fmla="*/ 2 h 893"/>
                <a:gd name="T24" fmla="*/ 18 w 590"/>
                <a:gd name="T25" fmla="*/ 1 h 893"/>
                <a:gd name="T26" fmla="*/ 19 w 590"/>
                <a:gd name="T27" fmla="*/ 1 h 893"/>
                <a:gd name="T28" fmla="*/ 20 w 590"/>
                <a:gd name="T29" fmla="*/ 1 h 893"/>
                <a:gd name="T30" fmla="*/ 20 w 590"/>
                <a:gd name="T31" fmla="*/ 1 h 893"/>
                <a:gd name="T32" fmla="*/ 21 w 590"/>
                <a:gd name="T33" fmla="*/ 0 h 893"/>
                <a:gd name="T34" fmla="*/ 21 w 590"/>
                <a:gd name="T35" fmla="*/ 0 h 893"/>
                <a:gd name="T36" fmla="*/ 22 w 590"/>
                <a:gd name="T37" fmla="*/ 0 h 893"/>
                <a:gd name="T38" fmla="*/ 22 w 590"/>
                <a:gd name="T39" fmla="*/ 0 h 893"/>
                <a:gd name="T40" fmla="*/ 22 w 590"/>
                <a:gd name="T41" fmla="*/ 0 h 893"/>
                <a:gd name="T42" fmla="*/ 23 w 590"/>
                <a:gd name="T43" fmla="*/ 0 h 893"/>
                <a:gd name="T44" fmla="*/ 23 w 590"/>
                <a:gd name="T45" fmla="*/ 0 h 893"/>
                <a:gd name="T46" fmla="*/ 24 w 590"/>
                <a:gd name="T47" fmla="*/ 0 h 893"/>
                <a:gd name="T48" fmla="*/ 24 w 590"/>
                <a:gd name="T49" fmla="*/ 1 h 893"/>
                <a:gd name="T50" fmla="*/ 24 w 590"/>
                <a:gd name="T51" fmla="*/ 1 h 893"/>
                <a:gd name="T52" fmla="*/ 23 w 590"/>
                <a:gd name="T53" fmla="*/ 1 h 893"/>
                <a:gd name="T54" fmla="*/ 23 w 590"/>
                <a:gd name="T55" fmla="*/ 2 h 893"/>
                <a:gd name="T56" fmla="*/ 23 w 590"/>
                <a:gd name="T57" fmla="*/ 2 h 893"/>
                <a:gd name="T58" fmla="*/ 22 w 590"/>
                <a:gd name="T59" fmla="*/ 3 h 893"/>
                <a:gd name="T60" fmla="*/ 22 w 590"/>
                <a:gd name="T61" fmla="*/ 3 h 893"/>
                <a:gd name="T62" fmla="*/ 21 w 590"/>
                <a:gd name="T63" fmla="*/ 4 h 893"/>
                <a:gd name="T64" fmla="*/ 20 w 590"/>
                <a:gd name="T65" fmla="*/ 5 h 893"/>
                <a:gd name="T66" fmla="*/ 19 w 590"/>
                <a:gd name="T67" fmla="*/ 7 h 893"/>
                <a:gd name="T68" fmla="*/ 17 w 590"/>
                <a:gd name="T69" fmla="*/ 9 h 893"/>
                <a:gd name="T70" fmla="*/ 15 w 590"/>
                <a:gd name="T71" fmla="*/ 11 h 893"/>
                <a:gd name="T72" fmla="*/ 14 w 590"/>
                <a:gd name="T73" fmla="*/ 12 h 893"/>
                <a:gd name="T74" fmla="*/ 13 w 590"/>
                <a:gd name="T75" fmla="*/ 13 h 893"/>
                <a:gd name="T76" fmla="*/ 12 w 590"/>
                <a:gd name="T77" fmla="*/ 15 h 893"/>
                <a:gd name="T78" fmla="*/ 11 w 590"/>
                <a:gd name="T79" fmla="*/ 16 h 893"/>
                <a:gd name="T80" fmla="*/ 10 w 590"/>
                <a:gd name="T81" fmla="*/ 17 h 893"/>
                <a:gd name="T82" fmla="*/ 9 w 590"/>
                <a:gd name="T83" fmla="*/ 19 h 893"/>
                <a:gd name="T84" fmla="*/ 8 w 590"/>
                <a:gd name="T85" fmla="*/ 20 h 893"/>
                <a:gd name="T86" fmla="*/ 7 w 590"/>
                <a:gd name="T87" fmla="*/ 21 h 893"/>
                <a:gd name="T88" fmla="*/ 6 w 590"/>
                <a:gd name="T89" fmla="*/ 23 h 893"/>
                <a:gd name="T90" fmla="*/ 5 w 590"/>
                <a:gd name="T91" fmla="*/ 25 h 893"/>
                <a:gd name="T92" fmla="*/ 4 w 590"/>
                <a:gd name="T93" fmla="*/ 26 h 893"/>
                <a:gd name="T94" fmla="*/ 3 w 590"/>
                <a:gd name="T95" fmla="*/ 28 h 893"/>
                <a:gd name="T96" fmla="*/ 2 w 590"/>
                <a:gd name="T97" fmla="*/ 30 h 893"/>
                <a:gd name="T98" fmla="*/ 2 w 590"/>
                <a:gd name="T99" fmla="*/ 31 h 893"/>
                <a:gd name="T100" fmla="*/ 1 w 590"/>
                <a:gd name="T101" fmla="*/ 33 h 893"/>
                <a:gd name="T102" fmla="*/ 0 w 590"/>
                <a:gd name="T103" fmla="*/ 35 h 8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3"/>
                <a:gd name="T158" fmla="*/ 590 w 590"/>
                <a:gd name="T159" fmla="*/ 893 h 8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3">
                  <a:moveTo>
                    <a:pt x="0" y="893"/>
                  </a:moveTo>
                  <a:lnTo>
                    <a:pt x="206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60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2" y="36"/>
                  </a:lnTo>
                  <a:lnTo>
                    <a:pt x="476" y="29"/>
                  </a:lnTo>
                  <a:lnTo>
                    <a:pt x="489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7" y="7"/>
                  </a:lnTo>
                  <a:lnTo>
                    <a:pt x="539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5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70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5" y="178"/>
                  </a:lnTo>
                  <a:lnTo>
                    <a:pt x="423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9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3" y="501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6" y="660"/>
                  </a:lnTo>
                  <a:lnTo>
                    <a:pt x="82" y="704"/>
                  </a:lnTo>
                  <a:lnTo>
                    <a:pt x="61" y="749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0" name="Freeform 807"/>
            <p:cNvSpPr>
              <a:spLocks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44 w 1154"/>
                <a:gd name="T1" fmla="*/ 18 h 1114"/>
                <a:gd name="T2" fmla="*/ 41 w 1154"/>
                <a:gd name="T3" fmla="*/ 18 h 1114"/>
                <a:gd name="T4" fmla="*/ 40 w 1154"/>
                <a:gd name="T5" fmla="*/ 18 h 1114"/>
                <a:gd name="T6" fmla="*/ 38 w 1154"/>
                <a:gd name="T7" fmla="*/ 18 h 1114"/>
                <a:gd name="T8" fmla="*/ 37 w 1154"/>
                <a:gd name="T9" fmla="*/ 18 h 1114"/>
                <a:gd name="T10" fmla="*/ 36 w 1154"/>
                <a:gd name="T11" fmla="*/ 17 h 1114"/>
                <a:gd name="T12" fmla="*/ 35 w 1154"/>
                <a:gd name="T13" fmla="*/ 17 h 1114"/>
                <a:gd name="T14" fmla="*/ 34 w 1154"/>
                <a:gd name="T15" fmla="*/ 16 h 1114"/>
                <a:gd name="T16" fmla="*/ 33 w 1154"/>
                <a:gd name="T17" fmla="*/ 16 h 1114"/>
                <a:gd name="T18" fmla="*/ 32 w 1154"/>
                <a:gd name="T19" fmla="*/ 15 h 1114"/>
                <a:gd name="T20" fmla="*/ 32 w 1154"/>
                <a:gd name="T21" fmla="*/ 14 h 1114"/>
                <a:gd name="T22" fmla="*/ 32 w 1154"/>
                <a:gd name="T23" fmla="*/ 13 h 1114"/>
                <a:gd name="T24" fmla="*/ 32 w 1154"/>
                <a:gd name="T25" fmla="*/ 12 h 1114"/>
                <a:gd name="T26" fmla="*/ 32 w 1154"/>
                <a:gd name="T27" fmla="*/ 11 h 1114"/>
                <a:gd name="T28" fmla="*/ 32 w 1154"/>
                <a:gd name="T29" fmla="*/ 10 h 1114"/>
                <a:gd name="T30" fmla="*/ 0 w 1154"/>
                <a:gd name="T31" fmla="*/ 0 h 1114"/>
                <a:gd name="T32" fmla="*/ 7 w 1154"/>
                <a:gd name="T33" fmla="*/ 32 h 1114"/>
                <a:gd name="T34" fmla="*/ 14 w 1154"/>
                <a:gd name="T35" fmla="*/ 29 h 1114"/>
                <a:gd name="T36" fmla="*/ 15 w 1154"/>
                <a:gd name="T37" fmla="*/ 31 h 1114"/>
                <a:gd name="T38" fmla="*/ 16 w 1154"/>
                <a:gd name="T39" fmla="*/ 33 h 1114"/>
                <a:gd name="T40" fmla="*/ 16 w 1154"/>
                <a:gd name="T41" fmla="*/ 35 h 1114"/>
                <a:gd name="T42" fmla="*/ 17 w 1154"/>
                <a:gd name="T43" fmla="*/ 37 h 1114"/>
                <a:gd name="T44" fmla="*/ 18 w 1154"/>
                <a:gd name="T45" fmla="*/ 39 h 1114"/>
                <a:gd name="T46" fmla="*/ 19 w 1154"/>
                <a:gd name="T47" fmla="*/ 40 h 1114"/>
                <a:gd name="T48" fmla="*/ 20 w 1154"/>
                <a:gd name="T49" fmla="*/ 41 h 1114"/>
                <a:gd name="T50" fmla="*/ 21 w 1154"/>
                <a:gd name="T51" fmla="*/ 43 h 1114"/>
                <a:gd name="T52" fmla="*/ 22 w 1154"/>
                <a:gd name="T53" fmla="*/ 28 h 1114"/>
                <a:gd name="T54" fmla="*/ 23 w 1154"/>
                <a:gd name="T55" fmla="*/ 30 h 1114"/>
                <a:gd name="T56" fmla="*/ 24 w 1154"/>
                <a:gd name="T57" fmla="*/ 31 h 1114"/>
                <a:gd name="T58" fmla="*/ 25 w 1154"/>
                <a:gd name="T59" fmla="*/ 33 h 1114"/>
                <a:gd name="T60" fmla="*/ 27 w 1154"/>
                <a:gd name="T61" fmla="*/ 34 h 1114"/>
                <a:gd name="T62" fmla="*/ 28 w 1154"/>
                <a:gd name="T63" fmla="*/ 35 h 1114"/>
                <a:gd name="T64" fmla="*/ 30 w 1154"/>
                <a:gd name="T65" fmla="*/ 36 h 1114"/>
                <a:gd name="T66" fmla="*/ 32 w 1154"/>
                <a:gd name="T67" fmla="*/ 36 h 1114"/>
                <a:gd name="T68" fmla="*/ 32 w 1154"/>
                <a:gd name="T69" fmla="*/ 36 h 1114"/>
                <a:gd name="T70" fmla="*/ 31 w 1154"/>
                <a:gd name="T71" fmla="*/ 35 h 1114"/>
                <a:gd name="T72" fmla="*/ 31 w 1154"/>
                <a:gd name="T73" fmla="*/ 33 h 1114"/>
                <a:gd name="T74" fmla="*/ 30 w 1154"/>
                <a:gd name="T75" fmla="*/ 32 h 1114"/>
                <a:gd name="T76" fmla="*/ 29 w 1154"/>
                <a:gd name="T77" fmla="*/ 31 h 1114"/>
                <a:gd name="T78" fmla="*/ 29 w 1154"/>
                <a:gd name="T79" fmla="*/ 29 h 1114"/>
                <a:gd name="T80" fmla="*/ 29 w 1154"/>
                <a:gd name="T81" fmla="*/ 28 h 1114"/>
                <a:gd name="T82" fmla="*/ 29 w 1154"/>
                <a:gd name="T83" fmla="*/ 26 h 1114"/>
                <a:gd name="T84" fmla="*/ 29 w 1154"/>
                <a:gd name="T85" fmla="*/ 25 h 1114"/>
                <a:gd name="T86" fmla="*/ 30 w 1154"/>
                <a:gd name="T87" fmla="*/ 26 h 1114"/>
                <a:gd name="T88" fmla="*/ 31 w 1154"/>
                <a:gd name="T89" fmla="*/ 26 h 1114"/>
                <a:gd name="T90" fmla="*/ 32 w 1154"/>
                <a:gd name="T91" fmla="*/ 26 h 1114"/>
                <a:gd name="T92" fmla="*/ 34 w 1154"/>
                <a:gd name="T93" fmla="*/ 26 h 1114"/>
                <a:gd name="T94" fmla="*/ 35 w 1154"/>
                <a:gd name="T95" fmla="*/ 26 h 1114"/>
                <a:gd name="T96" fmla="*/ 36 w 1154"/>
                <a:gd name="T97" fmla="*/ 25 h 1114"/>
                <a:gd name="T98" fmla="*/ 37 w 1154"/>
                <a:gd name="T99" fmla="*/ 25 h 1114"/>
                <a:gd name="T100" fmla="*/ 38 w 1154"/>
                <a:gd name="T101" fmla="*/ 24 h 1114"/>
                <a:gd name="T102" fmla="*/ 41 w 1154"/>
                <a:gd name="T103" fmla="*/ 23 h 1114"/>
                <a:gd name="T104" fmla="*/ 43 w 1154"/>
                <a:gd name="T105" fmla="*/ 21 h 1114"/>
                <a:gd name="T106" fmla="*/ 45 w 1154"/>
                <a:gd name="T107" fmla="*/ 19 h 1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4"/>
                <a:gd name="T163" fmla="*/ 0 h 1114"/>
                <a:gd name="T164" fmla="*/ 1154 w 1154"/>
                <a:gd name="T165" fmla="*/ 1114 h 1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4" h="1114">
                  <a:moveTo>
                    <a:pt x="1154" y="459"/>
                  </a:moveTo>
                  <a:lnTo>
                    <a:pt x="1102" y="460"/>
                  </a:lnTo>
                  <a:lnTo>
                    <a:pt x="1053" y="459"/>
                  </a:lnTo>
                  <a:lnTo>
                    <a:pt x="1031" y="458"/>
                  </a:lnTo>
                  <a:lnTo>
                    <a:pt x="1010" y="457"/>
                  </a:lnTo>
                  <a:lnTo>
                    <a:pt x="989" y="454"/>
                  </a:lnTo>
                  <a:lnTo>
                    <a:pt x="970" y="451"/>
                  </a:lnTo>
                  <a:lnTo>
                    <a:pt x="952" y="449"/>
                  </a:lnTo>
                  <a:lnTo>
                    <a:pt x="934" y="445"/>
                  </a:lnTo>
                  <a:lnTo>
                    <a:pt x="918" y="440"/>
                  </a:lnTo>
                  <a:lnTo>
                    <a:pt x="903" y="436"/>
                  </a:lnTo>
                  <a:lnTo>
                    <a:pt x="889" y="432"/>
                  </a:lnTo>
                  <a:lnTo>
                    <a:pt x="875" y="425"/>
                  </a:lnTo>
                  <a:lnTo>
                    <a:pt x="863" y="420"/>
                  </a:lnTo>
                  <a:lnTo>
                    <a:pt x="852" y="413"/>
                  </a:lnTo>
                  <a:lnTo>
                    <a:pt x="841" y="406"/>
                  </a:lnTo>
                  <a:lnTo>
                    <a:pt x="833" y="398"/>
                  </a:lnTo>
                  <a:lnTo>
                    <a:pt x="824" y="390"/>
                  </a:lnTo>
                  <a:lnTo>
                    <a:pt x="817" y="381"/>
                  </a:lnTo>
                  <a:lnTo>
                    <a:pt x="811" y="372"/>
                  </a:lnTo>
                  <a:lnTo>
                    <a:pt x="806" y="363"/>
                  </a:lnTo>
                  <a:lnTo>
                    <a:pt x="801" y="353"/>
                  </a:lnTo>
                  <a:lnTo>
                    <a:pt x="798" y="342"/>
                  </a:lnTo>
                  <a:lnTo>
                    <a:pt x="796" y="330"/>
                  </a:lnTo>
                  <a:lnTo>
                    <a:pt x="795" y="319"/>
                  </a:lnTo>
                  <a:lnTo>
                    <a:pt x="795" y="306"/>
                  </a:lnTo>
                  <a:lnTo>
                    <a:pt x="796" y="293"/>
                  </a:lnTo>
                  <a:lnTo>
                    <a:pt x="798" y="281"/>
                  </a:lnTo>
                  <a:lnTo>
                    <a:pt x="801" y="266"/>
                  </a:lnTo>
                  <a:lnTo>
                    <a:pt x="806" y="252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2"/>
                  </a:lnTo>
                  <a:lnTo>
                    <a:pt x="180" y="803"/>
                  </a:lnTo>
                  <a:lnTo>
                    <a:pt x="271" y="1114"/>
                  </a:lnTo>
                  <a:lnTo>
                    <a:pt x="361" y="713"/>
                  </a:lnTo>
                  <a:lnTo>
                    <a:pt x="368" y="743"/>
                  </a:lnTo>
                  <a:lnTo>
                    <a:pt x="376" y="771"/>
                  </a:lnTo>
                  <a:lnTo>
                    <a:pt x="383" y="799"/>
                  </a:lnTo>
                  <a:lnTo>
                    <a:pt x="392" y="825"/>
                  </a:lnTo>
                  <a:lnTo>
                    <a:pt x="402" y="851"/>
                  </a:lnTo>
                  <a:lnTo>
                    <a:pt x="412" y="875"/>
                  </a:lnTo>
                  <a:lnTo>
                    <a:pt x="421" y="898"/>
                  </a:lnTo>
                  <a:lnTo>
                    <a:pt x="432" y="921"/>
                  </a:lnTo>
                  <a:lnTo>
                    <a:pt x="443" y="943"/>
                  </a:lnTo>
                  <a:lnTo>
                    <a:pt x="454" y="963"/>
                  </a:lnTo>
                  <a:lnTo>
                    <a:pt x="467" y="983"/>
                  </a:lnTo>
                  <a:lnTo>
                    <a:pt x="478" y="1001"/>
                  </a:lnTo>
                  <a:lnTo>
                    <a:pt x="491" y="1018"/>
                  </a:lnTo>
                  <a:lnTo>
                    <a:pt x="504" y="1034"/>
                  </a:lnTo>
                  <a:lnTo>
                    <a:pt x="518" y="1051"/>
                  </a:lnTo>
                  <a:lnTo>
                    <a:pt x="532" y="1065"/>
                  </a:lnTo>
                  <a:lnTo>
                    <a:pt x="532" y="680"/>
                  </a:lnTo>
                  <a:lnTo>
                    <a:pt x="543" y="703"/>
                  </a:lnTo>
                  <a:lnTo>
                    <a:pt x="554" y="723"/>
                  </a:lnTo>
                  <a:lnTo>
                    <a:pt x="567" y="744"/>
                  </a:lnTo>
                  <a:lnTo>
                    <a:pt x="580" y="763"/>
                  </a:lnTo>
                  <a:lnTo>
                    <a:pt x="594" y="782"/>
                  </a:lnTo>
                  <a:lnTo>
                    <a:pt x="610" y="799"/>
                  </a:lnTo>
                  <a:lnTo>
                    <a:pt x="626" y="815"/>
                  </a:lnTo>
                  <a:lnTo>
                    <a:pt x="644" y="830"/>
                  </a:lnTo>
                  <a:lnTo>
                    <a:pt x="662" y="845"/>
                  </a:lnTo>
                  <a:lnTo>
                    <a:pt x="682" y="858"/>
                  </a:lnTo>
                  <a:lnTo>
                    <a:pt x="702" y="870"/>
                  </a:lnTo>
                  <a:lnTo>
                    <a:pt x="724" y="882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0"/>
                  </a:lnTo>
                  <a:lnTo>
                    <a:pt x="819" y="918"/>
                  </a:lnTo>
                  <a:lnTo>
                    <a:pt x="807" y="902"/>
                  </a:lnTo>
                  <a:lnTo>
                    <a:pt x="795" y="885"/>
                  </a:lnTo>
                  <a:lnTo>
                    <a:pt x="784" y="868"/>
                  </a:lnTo>
                  <a:lnTo>
                    <a:pt x="774" y="852"/>
                  </a:lnTo>
                  <a:lnTo>
                    <a:pt x="766" y="835"/>
                  </a:lnTo>
                  <a:lnTo>
                    <a:pt x="757" y="817"/>
                  </a:lnTo>
                  <a:lnTo>
                    <a:pt x="750" y="800"/>
                  </a:lnTo>
                  <a:lnTo>
                    <a:pt x="742" y="782"/>
                  </a:lnTo>
                  <a:lnTo>
                    <a:pt x="736" y="764"/>
                  </a:lnTo>
                  <a:lnTo>
                    <a:pt x="730" y="746"/>
                  </a:lnTo>
                  <a:lnTo>
                    <a:pt x="726" y="728"/>
                  </a:lnTo>
                  <a:lnTo>
                    <a:pt x="721" y="708"/>
                  </a:lnTo>
                  <a:lnTo>
                    <a:pt x="718" y="690"/>
                  </a:lnTo>
                  <a:lnTo>
                    <a:pt x="715" y="670"/>
                  </a:lnTo>
                  <a:lnTo>
                    <a:pt x="713" y="651"/>
                  </a:lnTo>
                  <a:lnTo>
                    <a:pt x="712" y="632"/>
                  </a:lnTo>
                  <a:lnTo>
                    <a:pt x="726" y="635"/>
                  </a:lnTo>
                  <a:lnTo>
                    <a:pt x="740" y="638"/>
                  </a:lnTo>
                  <a:lnTo>
                    <a:pt x="753" y="640"/>
                  </a:lnTo>
                  <a:lnTo>
                    <a:pt x="767" y="641"/>
                  </a:lnTo>
                  <a:lnTo>
                    <a:pt x="781" y="642"/>
                  </a:lnTo>
                  <a:lnTo>
                    <a:pt x="795" y="643"/>
                  </a:lnTo>
                  <a:lnTo>
                    <a:pt x="809" y="643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0"/>
                  </a:lnTo>
                  <a:lnTo>
                    <a:pt x="864" y="638"/>
                  </a:lnTo>
                  <a:lnTo>
                    <a:pt x="878" y="635"/>
                  </a:lnTo>
                  <a:lnTo>
                    <a:pt x="892" y="632"/>
                  </a:lnTo>
                  <a:lnTo>
                    <a:pt x="906" y="627"/>
                  </a:lnTo>
                  <a:lnTo>
                    <a:pt x="919" y="623"/>
                  </a:lnTo>
                  <a:lnTo>
                    <a:pt x="933" y="617"/>
                  </a:lnTo>
                  <a:lnTo>
                    <a:pt x="961" y="606"/>
                  </a:lnTo>
                  <a:lnTo>
                    <a:pt x="988" y="592"/>
                  </a:lnTo>
                  <a:lnTo>
                    <a:pt x="1016" y="575"/>
                  </a:lnTo>
                  <a:lnTo>
                    <a:pt x="1043" y="556"/>
                  </a:lnTo>
                  <a:lnTo>
                    <a:pt x="1071" y="535"/>
                  </a:lnTo>
                  <a:lnTo>
                    <a:pt x="1098" y="512"/>
                  </a:lnTo>
                  <a:lnTo>
                    <a:pt x="1127" y="486"/>
                  </a:lnTo>
                  <a:lnTo>
                    <a:pt x="1154" y="4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1" name="Freeform 808"/>
            <p:cNvSpPr>
              <a:spLocks noEditPoints="1"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4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3 h 1139"/>
                <a:gd name="T34" fmla="*/ 8 w 1177"/>
                <a:gd name="T35" fmla="*/ 33 h 1139"/>
                <a:gd name="T36" fmla="*/ 11 w 1177"/>
                <a:gd name="T37" fmla="*/ 46 h 1139"/>
                <a:gd name="T38" fmla="*/ 15 w 1177"/>
                <a:gd name="T39" fmla="*/ 29 h 1139"/>
                <a:gd name="T40" fmla="*/ 15 w 1177"/>
                <a:gd name="T41" fmla="*/ 29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4 h 1139"/>
                <a:gd name="T52" fmla="*/ 18 w 1177"/>
                <a:gd name="T53" fmla="*/ 37 h 1139"/>
                <a:gd name="T54" fmla="*/ 21 w 1177"/>
                <a:gd name="T55" fmla="*/ 43 h 1139"/>
                <a:gd name="T56" fmla="*/ 16 w 1177"/>
                <a:gd name="T57" fmla="*/ 36 h 1139"/>
                <a:gd name="T58" fmla="*/ 22 w 1177"/>
                <a:gd name="T59" fmla="*/ 44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8 h 1139"/>
                <a:gd name="T68" fmla="*/ 23 w 1177"/>
                <a:gd name="T69" fmla="*/ 29 h 1139"/>
                <a:gd name="T70" fmla="*/ 22 w 1177"/>
                <a:gd name="T71" fmla="*/ 28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7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4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30 h 1139"/>
                <a:gd name="T98" fmla="*/ 28 w 1177"/>
                <a:gd name="T99" fmla="*/ 26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6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3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60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10" y="461"/>
                  </a:lnTo>
                  <a:lnTo>
                    <a:pt x="895" y="456"/>
                  </a:lnTo>
                  <a:lnTo>
                    <a:pt x="881" y="449"/>
                  </a:lnTo>
                  <a:lnTo>
                    <a:pt x="868" y="444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8" y="450"/>
                  </a:lnTo>
                  <a:lnTo>
                    <a:pt x="985" y="453"/>
                  </a:lnTo>
                  <a:lnTo>
                    <a:pt x="1005" y="456"/>
                  </a:lnTo>
                  <a:lnTo>
                    <a:pt x="1024" y="458"/>
                  </a:lnTo>
                  <a:lnTo>
                    <a:pt x="1046" y="459"/>
                  </a:lnTo>
                  <a:lnTo>
                    <a:pt x="1067" y="460"/>
                  </a:lnTo>
                  <a:lnTo>
                    <a:pt x="1114" y="461"/>
                  </a:lnTo>
                  <a:lnTo>
                    <a:pt x="1166" y="459"/>
                  </a:lnTo>
                  <a:lnTo>
                    <a:pt x="1166" y="484"/>
                  </a:lnTo>
                  <a:close/>
                  <a:moveTo>
                    <a:pt x="857" y="436"/>
                  </a:moveTo>
                  <a:lnTo>
                    <a:pt x="846" y="429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2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2" y="370"/>
                  </a:lnTo>
                  <a:lnTo>
                    <a:pt x="798" y="359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1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2" y="278"/>
                  </a:lnTo>
                  <a:lnTo>
                    <a:pt x="805" y="262"/>
                  </a:lnTo>
                  <a:lnTo>
                    <a:pt x="810" y="247"/>
                  </a:lnTo>
                  <a:lnTo>
                    <a:pt x="834" y="255"/>
                  </a:lnTo>
                  <a:lnTo>
                    <a:pt x="830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1"/>
                  </a:lnTo>
                  <a:lnTo>
                    <a:pt x="823" y="351"/>
                  </a:lnTo>
                  <a:lnTo>
                    <a:pt x="825" y="360"/>
                  </a:lnTo>
                  <a:lnTo>
                    <a:pt x="829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3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40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1"/>
                  </a:lnTo>
                  <a:lnTo>
                    <a:pt x="825" y="240"/>
                  </a:lnTo>
                  <a:close/>
                  <a:moveTo>
                    <a:pt x="819" y="262"/>
                  </a:moveTo>
                  <a:lnTo>
                    <a:pt x="9" y="24"/>
                  </a:lnTo>
                  <a:lnTo>
                    <a:pt x="16" y="1"/>
                  </a:lnTo>
                  <a:lnTo>
                    <a:pt x="825" y="240"/>
                  </a:lnTo>
                  <a:lnTo>
                    <a:pt x="819" y="262"/>
                  </a:lnTo>
                  <a:close/>
                  <a:moveTo>
                    <a:pt x="0" y="13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2" y="13"/>
                  </a:lnTo>
                  <a:lnTo>
                    <a:pt x="0" y="13"/>
                  </a:lnTo>
                  <a:close/>
                  <a:moveTo>
                    <a:pt x="25" y="13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3"/>
                  </a:lnTo>
                  <a:lnTo>
                    <a:pt x="25" y="13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6" y="1105"/>
                  </a:lnTo>
                  <a:lnTo>
                    <a:pt x="3" y="1102"/>
                  </a:lnTo>
                  <a:lnTo>
                    <a:pt x="1" y="1099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10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10"/>
                  </a:moveTo>
                  <a:lnTo>
                    <a:pt x="185" y="807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5" y="804"/>
                  </a:lnTo>
                  <a:lnTo>
                    <a:pt x="198" y="805"/>
                  </a:lnTo>
                  <a:lnTo>
                    <a:pt x="200" y="807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10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2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1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9"/>
                  </a:lnTo>
                  <a:lnTo>
                    <a:pt x="276" y="1137"/>
                  </a:lnTo>
                  <a:lnTo>
                    <a:pt x="272" y="1135"/>
                  </a:lnTo>
                  <a:lnTo>
                    <a:pt x="271" y="1132"/>
                  </a:lnTo>
                  <a:lnTo>
                    <a:pt x="283" y="1127"/>
                  </a:lnTo>
                  <a:lnTo>
                    <a:pt x="295" y="1131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1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3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4" y="719"/>
                  </a:lnTo>
                  <a:lnTo>
                    <a:pt x="385" y="723"/>
                  </a:lnTo>
                  <a:lnTo>
                    <a:pt x="373" y="726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6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3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2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1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8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5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6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1" y="891"/>
                  </a:lnTo>
                  <a:lnTo>
                    <a:pt x="398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2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4" y="689"/>
                  </a:lnTo>
                  <a:lnTo>
                    <a:pt x="536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2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9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1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9" y="748"/>
                  </a:lnTo>
                  <a:lnTo>
                    <a:pt x="552" y="736"/>
                  </a:lnTo>
                  <a:lnTo>
                    <a:pt x="546" y="724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4" y="771"/>
                  </a:lnTo>
                  <a:lnTo>
                    <a:pt x="566" y="759"/>
                  </a:lnTo>
                  <a:lnTo>
                    <a:pt x="559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8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3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3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3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1" y="807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3" y="934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2"/>
                  </a:lnTo>
                  <a:lnTo>
                    <a:pt x="832" y="943"/>
                  </a:lnTo>
                  <a:lnTo>
                    <a:pt x="827" y="943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9" y="921"/>
                  </a:lnTo>
                  <a:lnTo>
                    <a:pt x="797" y="905"/>
                  </a:lnTo>
                  <a:lnTo>
                    <a:pt x="786" y="888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9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6"/>
                  </a:lnTo>
                  <a:lnTo>
                    <a:pt x="818" y="892"/>
                  </a:lnTo>
                  <a:lnTo>
                    <a:pt x="829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2" y="645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2" y="645"/>
                  </a:moveTo>
                  <a:lnTo>
                    <a:pt x="712" y="642"/>
                  </a:lnTo>
                  <a:lnTo>
                    <a:pt x="713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1" y="633"/>
                  </a:lnTo>
                  <a:lnTo>
                    <a:pt x="724" y="633"/>
                  </a:lnTo>
                  <a:lnTo>
                    <a:pt x="727" y="633"/>
                  </a:lnTo>
                  <a:lnTo>
                    <a:pt x="724" y="645"/>
                  </a:lnTo>
                  <a:lnTo>
                    <a:pt x="712" y="645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4" y="639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5"/>
                  </a:lnTo>
                  <a:lnTo>
                    <a:pt x="821" y="645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9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3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1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6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9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6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5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7"/>
                  </a:lnTo>
                  <a:lnTo>
                    <a:pt x="1174" y="479"/>
                  </a:lnTo>
                  <a:lnTo>
                    <a:pt x="1166" y="472"/>
                  </a:lnTo>
                  <a:lnTo>
                    <a:pt x="1166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2" name="Freeform 809"/>
            <p:cNvSpPr>
              <a:spLocks noEditPoints="1"/>
            </p:cNvSpPr>
            <p:nvPr/>
          </p:nvSpPr>
          <p:spPr bwMode="auto">
            <a:xfrm>
              <a:off x="2866" y="1479"/>
              <a:ext cx="217" cy="246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2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6" y="275"/>
                  </a:moveTo>
                  <a:lnTo>
                    <a:pt x="461" y="20"/>
                  </a:lnTo>
                  <a:lnTo>
                    <a:pt x="480" y="5"/>
                  </a:lnTo>
                  <a:lnTo>
                    <a:pt x="685" y="259"/>
                  </a:lnTo>
                  <a:lnTo>
                    <a:pt x="666" y="275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5"/>
                  </a:lnTo>
                  <a:lnTo>
                    <a:pt x="471" y="12"/>
                  </a:lnTo>
                  <a:lnTo>
                    <a:pt x="469" y="0"/>
                  </a:lnTo>
                  <a:close/>
                  <a:moveTo>
                    <a:pt x="473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3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7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4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9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9" y="587"/>
                  </a:lnTo>
                  <a:lnTo>
                    <a:pt x="172" y="584"/>
                  </a:lnTo>
                  <a:lnTo>
                    <a:pt x="176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9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5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3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5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50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3" y="1170"/>
                  </a:lnTo>
                  <a:lnTo>
                    <a:pt x="293" y="1145"/>
                  </a:lnTo>
                  <a:lnTo>
                    <a:pt x="275" y="1119"/>
                  </a:lnTo>
                  <a:lnTo>
                    <a:pt x="257" y="1092"/>
                  </a:lnTo>
                  <a:lnTo>
                    <a:pt x="241" y="1066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4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5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5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6" y="677"/>
                  </a:lnTo>
                  <a:lnTo>
                    <a:pt x="359" y="675"/>
                  </a:lnTo>
                  <a:lnTo>
                    <a:pt x="363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81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81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81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7"/>
                  </a:lnTo>
                  <a:lnTo>
                    <a:pt x="410" y="763"/>
                  </a:lnTo>
                  <a:lnTo>
                    <a:pt x="421" y="788"/>
                  </a:lnTo>
                  <a:lnTo>
                    <a:pt x="400" y="798"/>
                  </a:lnTo>
                  <a:lnTo>
                    <a:pt x="387" y="772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8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3" y="823"/>
                  </a:lnTo>
                  <a:lnTo>
                    <a:pt x="400" y="798"/>
                  </a:lnTo>
                  <a:lnTo>
                    <a:pt x="421" y="788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4" y="1123"/>
                  </a:lnTo>
                  <a:lnTo>
                    <a:pt x="747" y="1118"/>
                  </a:lnTo>
                  <a:lnTo>
                    <a:pt x="720" y="1110"/>
                  </a:lnTo>
                  <a:lnTo>
                    <a:pt x="694" y="1101"/>
                  </a:lnTo>
                  <a:lnTo>
                    <a:pt x="669" y="1090"/>
                  </a:lnTo>
                  <a:lnTo>
                    <a:pt x="644" y="1077"/>
                  </a:lnTo>
                  <a:lnTo>
                    <a:pt x="620" y="1063"/>
                  </a:lnTo>
                  <a:lnTo>
                    <a:pt x="596" y="1048"/>
                  </a:lnTo>
                  <a:lnTo>
                    <a:pt x="574" y="1031"/>
                  </a:lnTo>
                  <a:lnTo>
                    <a:pt x="552" y="1011"/>
                  </a:lnTo>
                  <a:lnTo>
                    <a:pt x="531" y="991"/>
                  </a:lnTo>
                  <a:lnTo>
                    <a:pt x="510" y="968"/>
                  </a:lnTo>
                  <a:lnTo>
                    <a:pt x="491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4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7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9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8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90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8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9" y="924"/>
                  </a:lnTo>
                  <a:lnTo>
                    <a:pt x="888" y="923"/>
                  </a:lnTo>
                  <a:lnTo>
                    <a:pt x="867" y="919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801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1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8" y="834"/>
                  </a:lnTo>
                  <a:lnTo>
                    <a:pt x="1079" y="837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1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9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8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9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3"/>
                  </a:lnTo>
                  <a:lnTo>
                    <a:pt x="769" y="669"/>
                  </a:lnTo>
                  <a:lnTo>
                    <a:pt x="784" y="684"/>
                  </a:lnTo>
                  <a:lnTo>
                    <a:pt x="801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9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8" y="793"/>
                  </a:lnTo>
                  <a:lnTo>
                    <a:pt x="992" y="803"/>
                  </a:lnTo>
                  <a:lnTo>
                    <a:pt x="1018" y="812"/>
                  </a:lnTo>
                  <a:lnTo>
                    <a:pt x="1044" y="820"/>
                  </a:lnTo>
                  <a:lnTo>
                    <a:pt x="1071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7" y="614"/>
                  </a:lnTo>
                  <a:lnTo>
                    <a:pt x="686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5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7"/>
                  </a:lnTo>
                  <a:lnTo>
                    <a:pt x="670" y="432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3" name="Freeform 810"/>
            <p:cNvSpPr>
              <a:spLocks/>
            </p:cNvSpPr>
            <p:nvPr/>
          </p:nvSpPr>
          <p:spPr bwMode="auto">
            <a:xfrm>
              <a:off x="3026" y="1333"/>
              <a:ext cx="54" cy="34"/>
            </a:xfrm>
            <a:custGeom>
              <a:avLst/>
              <a:gdLst>
                <a:gd name="T0" fmla="*/ 10 w 273"/>
                <a:gd name="T1" fmla="*/ 0 h 163"/>
                <a:gd name="T2" fmla="*/ 11 w 273"/>
                <a:gd name="T3" fmla="*/ 0 h 163"/>
                <a:gd name="T4" fmla="*/ 11 w 273"/>
                <a:gd name="T5" fmla="*/ 1 h 163"/>
                <a:gd name="T6" fmla="*/ 11 w 273"/>
                <a:gd name="T7" fmla="*/ 2 h 163"/>
                <a:gd name="T8" fmla="*/ 11 w 273"/>
                <a:gd name="T9" fmla="*/ 2 h 163"/>
                <a:gd name="T10" fmla="*/ 10 w 273"/>
                <a:gd name="T11" fmla="*/ 3 h 163"/>
                <a:gd name="T12" fmla="*/ 10 w 273"/>
                <a:gd name="T13" fmla="*/ 3 h 163"/>
                <a:gd name="T14" fmla="*/ 10 w 273"/>
                <a:gd name="T15" fmla="*/ 3 h 163"/>
                <a:gd name="T16" fmla="*/ 10 w 273"/>
                <a:gd name="T17" fmla="*/ 4 h 163"/>
                <a:gd name="T18" fmla="*/ 9 w 273"/>
                <a:gd name="T19" fmla="*/ 4 h 163"/>
                <a:gd name="T20" fmla="*/ 9 w 273"/>
                <a:gd name="T21" fmla="*/ 5 h 163"/>
                <a:gd name="T22" fmla="*/ 9 w 273"/>
                <a:gd name="T23" fmla="*/ 5 h 163"/>
                <a:gd name="T24" fmla="*/ 8 w 273"/>
                <a:gd name="T25" fmla="*/ 5 h 163"/>
                <a:gd name="T26" fmla="*/ 8 w 273"/>
                <a:gd name="T27" fmla="*/ 6 h 163"/>
                <a:gd name="T28" fmla="*/ 8 w 273"/>
                <a:gd name="T29" fmla="*/ 6 h 163"/>
                <a:gd name="T30" fmla="*/ 7 w 273"/>
                <a:gd name="T31" fmla="*/ 6 h 163"/>
                <a:gd name="T32" fmla="*/ 7 w 273"/>
                <a:gd name="T33" fmla="*/ 6 h 163"/>
                <a:gd name="T34" fmla="*/ 6 w 273"/>
                <a:gd name="T35" fmla="*/ 6 h 163"/>
                <a:gd name="T36" fmla="*/ 6 w 273"/>
                <a:gd name="T37" fmla="*/ 6 h 163"/>
                <a:gd name="T38" fmla="*/ 5 w 273"/>
                <a:gd name="T39" fmla="*/ 7 h 163"/>
                <a:gd name="T40" fmla="*/ 5 w 273"/>
                <a:gd name="T41" fmla="*/ 7 h 163"/>
                <a:gd name="T42" fmla="*/ 4 w 273"/>
                <a:gd name="T43" fmla="*/ 7 h 163"/>
                <a:gd name="T44" fmla="*/ 4 w 273"/>
                <a:gd name="T45" fmla="*/ 6 h 163"/>
                <a:gd name="T46" fmla="*/ 3 w 273"/>
                <a:gd name="T47" fmla="*/ 6 h 163"/>
                <a:gd name="T48" fmla="*/ 3 w 273"/>
                <a:gd name="T49" fmla="*/ 6 h 163"/>
                <a:gd name="T50" fmla="*/ 2 w 273"/>
                <a:gd name="T51" fmla="*/ 6 h 163"/>
                <a:gd name="T52" fmla="*/ 2 w 273"/>
                <a:gd name="T53" fmla="*/ 6 h 163"/>
                <a:gd name="T54" fmla="*/ 1 w 273"/>
                <a:gd name="T55" fmla="*/ 5 h 163"/>
                <a:gd name="T56" fmla="*/ 1 w 273"/>
                <a:gd name="T57" fmla="*/ 5 h 163"/>
                <a:gd name="T58" fmla="*/ 1 w 273"/>
                <a:gd name="T59" fmla="*/ 4 h 163"/>
                <a:gd name="T60" fmla="*/ 0 w 273"/>
                <a:gd name="T61" fmla="*/ 4 h 163"/>
                <a:gd name="T62" fmla="*/ 0 w 273"/>
                <a:gd name="T63" fmla="*/ 3 h 163"/>
                <a:gd name="T64" fmla="*/ 0 w 273"/>
                <a:gd name="T65" fmla="*/ 3 h 163"/>
                <a:gd name="T66" fmla="*/ 10 w 273"/>
                <a:gd name="T67" fmla="*/ 0 h 1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3"/>
                <a:gd name="T104" fmla="*/ 273 w 273"/>
                <a:gd name="T105" fmla="*/ 163 h 1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3">
                  <a:moveTo>
                    <a:pt x="268" y="0"/>
                  </a:moveTo>
                  <a:lnTo>
                    <a:pt x="272" y="12"/>
                  </a:lnTo>
                  <a:lnTo>
                    <a:pt x="273" y="25"/>
                  </a:lnTo>
                  <a:lnTo>
                    <a:pt x="273" y="38"/>
                  </a:lnTo>
                  <a:lnTo>
                    <a:pt x="272" y="51"/>
                  </a:lnTo>
                  <a:lnTo>
                    <a:pt x="268" y="63"/>
                  </a:lnTo>
                  <a:lnTo>
                    <a:pt x="263" y="74"/>
                  </a:lnTo>
                  <a:lnTo>
                    <a:pt x="258" y="85"/>
                  </a:lnTo>
                  <a:lnTo>
                    <a:pt x="250" y="96"/>
                  </a:lnTo>
                  <a:lnTo>
                    <a:pt x="243" y="105"/>
                  </a:lnTo>
                  <a:lnTo>
                    <a:pt x="234" y="115"/>
                  </a:lnTo>
                  <a:lnTo>
                    <a:pt x="224" y="124"/>
                  </a:lnTo>
                  <a:lnTo>
                    <a:pt x="213" y="131"/>
                  </a:lnTo>
                  <a:lnTo>
                    <a:pt x="203" y="138"/>
                  </a:lnTo>
                  <a:lnTo>
                    <a:pt x="191" y="144"/>
                  </a:lnTo>
                  <a:lnTo>
                    <a:pt x="179" y="150"/>
                  </a:lnTo>
                  <a:lnTo>
                    <a:pt x="166" y="154"/>
                  </a:lnTo>
                  <a:lnTo>
                    <a:pt x="153" y="158"/>
                  </a:lnTo>
                  <a:lnTo>
                    <a:pt x="140" y="160"/>
                  </a:lnTo>
                  <a:lnTo>
                    <a:pt x="127" y="162"/>
                  </a:lnTo>
                  <a:lnTo>
                    <a:pt x="114" y="163"/>
                  </a:lnTo>
                  <a:lnTo>
                    <a:pt x="101" y="162"/>
                  </a:lnTo>
                  <a:lnTo>
                    <a:pt x="89" y="159"/>
                  </a:lnTo>
                  <a:lnTo>
                    <a:pt x="77" y="156"/>
                  </a:lnTo>
                  <a:lnTo>
                    <a:pt x="65" y="152"/>
                  </a:lnTo>
                  <a:lnTo>
                    <a:pt x="54" y="146"/>
                  </a:lnTo>
                  <a:lnTo>
                    <a:pt x="44" y="139"/>
                  </a:lnTo>
                  <a:lnTo>
                    <a:pt x="34" y="130"/>
                  </a:lnTo>
                  <a:lnTo>
                    <a:pt x="25" y="120"/>
                  </a:lnTo>
                  <a:lnTo>
                    <a:pt x="17" y="109"/>
                  </a:lnTo>
                  <a:lnTo>
                    <a:pt x="10" y="96"/>
                  </a:lnTo>
                  <a:lnTo>
                    <a:pt x="4" y="81"/>
                  </a:lnTo>
                  <a:lnTo>
                    <a:pt x="0" y="6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4" name="Freeform 811"/>
            <p:cNvSpPr>
              <a:spLocks noEditPoints="1"/>
            </p:cNvSpPr>
            <p:nvPr/>
          </p:nvSpPr>
          <p:spPr bwMode="auto">
            <a:xfrm>
              <a:off x="3022" y="1333"/>
              <a:ext cx="62" cy="34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5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5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5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20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1"/>
                  </a:lnTo>
                  <a:lnTo>
                    <a:pt x="268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2" y="23"/>
                  </a:lnTo>
                  <a:lnTo>
                    <a:pt x="270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2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2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2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30" y="93"/>
                  </a:lnTo>
                  <a:lnTo>
                    <a:pt x="33" y="102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2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70" y="145"/>
                  </a:lnTo>
                  <a:lnTo>
                    <a:pt x="76" y="150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2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2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5" name="Freeform 812"/>
            <p:cNvSpPr>
              <a:spLocks noEditPoints="1"/>
            </p:cNvSpPr>
            <p:nvPr/>
          </p:nvSpPr>
          <p:spPr bwMode="auto">
            <a:xfrm>
              <a:off x="2431" y="2257"/>
              <a:ext cx="31" cy="26"/>
            </a:xfrm>
            <a:custGeom>
              <a:avLst/>
              <a:gdLst>
                <a:gd name="T0" fmla="*/ 6 w 163"/>
                <a:gd name="T1" fmla="*/ 0 h 127"/>
                <a:gd name="T2" fmla="*/ 6 w 163"/>
                <a:gd name="T3" fmla="*/ 0 h 127"/>
                <a:gd name="T4" fmla="*/ 6 w 163"/>
                <a:gd name="T5" fmla="*/ 0 h 127"/>
                <a:gd name="T6" fmla="*/ 6 w 163"/>
                <a:gd name="T7" fmla="*/ 0 h 127"/>
                <a:gd name="T8" fmla="*/ 7 w 163"/>
                <a:gd name="T9" fmla="*/ 0 h 127"/>
                <a:gd name="T10" fmla="*/ 7 w 163"/>
                <a:gd name="T11" fmla="*/ 0 h 127"/>
                <a:gd name="T12" fmla="*/ 7 w 163"/>
                <a:gd name="T13" fmla="*/ 1 h 127"/>
                <a:gd name="T14" fmla="*/ 7 w 163"/>
                <a:gd name="T15" fmla="*/ 1 h 127"/>
                <a:gd name="T16" fmla="*/ 6 w 163"/>
                <a:gd name="T17" fmla="*/ 1 h 127"/>
                <a:gd name="T18" fmla="*/ 6 w 163"/>
                <a:gd name="T19" fmla="*/ 0 h 127"/>
                <a:gd name="T20" fmla="*/ 6 w 163"/>
                <a:gd name="T21" fmla="*/ 1 h 127"/>
                <a:gd name="T22" fmla="*/ 1 w 163"/>
                <a:gd name="T23" fmla="*/ 5 h 127"/>
                <a:gd name="T24" fmla="*/ 0 w 163"/>
                <a:gd name="T25" fmla="*/ 4 h 127"/>
                <a:gd name="T26" fmla="*/ 6 w 163"/>
                <a:gd name="T27" fmla="*/ 0 h 127"/>
                <a:gd name="T28" fmla="*/ 6 w 163"/>
                <a:gd name="T29" fmla="*/ 1 h 127"/>
                <a:gd name="T30" fmla="*/ 1 w 163"/>
                <a:gd name="T31" fmla="*/ 5 h 127"/>
                <a:gd name="T32" fmla="*/ 1 w 163"/>
                <a:gd name="T33" fmla="*/ 5 h 127"/>
                <a:gd name="T34" fmla="*/ 0 w 163"/>
                <a:gd name="T35" fmla="*/ 5 h 127"/>
                <a:gd name="T36" fmla="*/ 0 w 163"/>
                <a:gd name="T37" fmla="*/ 5 h 127"/>
                <a:gd name="T38" fmla="*/ 0 w 163"/>
                <a:gd name="T39" fmla="*/ 5 h 127"/>
                <a:gd name="T40" fmla="*/ 0 w 163"/>
                <a:gd name="T41" fmla="*/ 5 h 127"/>
                <a:gd name="T42" fmla="*/ 0 w 163"/>
                <a:gd name="T43" fmla="*/ 5 h 127"/>
                <a:gd name="T44" fmla="*/ 0 w 163"/>
                <a:gd name="T45" fmla="*/ 5 h 127"/>
                <a:gd name="T46" fmla="*/ 0 w 163"/>
                <a:gd name="T47" fmla="*/ 4 h 127"/>
                <a:gd name="T48" fmla="*/ 1 w 163"/>
                <a:gd name="T49" fmla="*/ 5 h 1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7"/>
                <a:gd name="T77" fmla="*/ 163 w 163"/>
                <a:gd name="T78" fmla="*/ 127 h 1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7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9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4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4"/>
                  </a:moveTo>
                  <a:lnTo>
                    <a:pt x="14" y="126"/>
                  </a:lnTo>
                  <a:lnTo>
                    <a:pt x="10" y="127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6" name="Freeform 813"/>
            <p:cNvSpPr>
              <a:spLocks noEditPoints="1"/>
            </p:cNvSpPr>
            <p:nvPr/>
          </p:nvSpPr>
          <p:spPr bwMode="auto">
            <a:xfrm>
              <a:off x="2435" y="2291"/>
              <a:ext cx="47" cy="34"/>
            </a:xfrm>
            <a:custGeom>
              <a:avLst/>
              <a:gdLst>
                <a:gd name="T0" fmla="*/ 3 w 248"/>
                <a:gd name="T1" fmla="*/ 1 h 157"/>
                <a:gd name="T2" fmla="*/ 3 w 248"/>
                <a:gd name="T3" fmla="*/ 1 h 157"/>
                <a:gd name="T4" fmla="*/ 3 w 248"/>
                <a:gd name="T5" fmla="*/ 1 h 157"/>
                <a:gd name="T6" fmla="*/ 3 w 248"/>
                <a:gd name="T7" fmla="*/ 1 h 157"/>
                <a:gd name="T8" fmla="*/ 3 w 248"/>
                <a:gd name="T9" fmla="*/ 0 h 157"/>
                <a:gd name="T10" fmla="*/ 3 w 248"/>
                <a:gd name="T11" fmla="*/ 0 h 157"/>
                <a:gd name="T12" fmla="*/ 3 w 248"/>
                <a:gd name="T13" fmla="*/ 0 h 157"/>
                <a:gd name="T14" fmla="*/ 3 w 248"/>
                <a:gd name="T15" fmla="*/ 0 h 157"/>
                <a:gd name="T16" fmla="*/ 3 w 248"/>
                <a:gd name="T17" fmla="*/ 0 h 157"/>
                <a:gd name="T18" fmla="*/ 3 w 248"/>
                <a:gd name="T19" fmla="*/ 1 h 157"/>
                <a:gd name="T20" fmla="*/ 3 w 248"/>
                <a:gd name="T21" fmla="*/ 0 h 157"/>
                <a:gd name="T22" fmla="*/ 9 w 248"/>
                <a:gd name="T23" fmla="*/ 2 h 157"/>
                <a:gd name="T24" fmla="*/ 9 w 248"/>
                <a:gd name="T25" fmla="*/ 3 h 157"/>
                <a:gd name="T26" fmla="*/ 3 w 248"/>
                <a:gd name="T27" fmla="*/ 1 h 157"/>
                <a:gd name="T28" fmla="*/ 3 w 248"/>
                <a:gd name="T29" fmla="*/ 0 h 157"/>
                <a:gd name="T30" fmla="*/ 9 w 248"/>
                <a:gd name="T31" fmla="*/ 2 h 157"/>
                <a:gd name="T32" fmla="*/ 9 w 248"/>
                <a:gd name="T33" fmla="*/ 2 h 157"/>
                <a:gd name="T34" fmla="*/ 9 w 248"/>
                <a:gd name="T35" fmla="*/ 2 h 157"/>
                <a:gd name="T36" fmla="*/ 10 w 248"/>
                <a:gd name="T37" fmla="*/ 3 h 157"/>
                <a:gd name="T38" fmla="*/ 10 w 248"/>
                <a:gd name="T39" fmla="*/ 3 h 157"/>
                <a:gd name="T40" fmla="*/ 10 w 248"/>
                <a:gd name="T41" fmla="*/ 3 h 157"/>
                <a:gd name="T42" fmla="*/ 10 w 248"/>
                <a:gd name="T43" fmla="*/ 3 h 157"/>
                <a:gd name="T44" fmla="*/ 10 w 248"/>
                <a:gd name="T45" fmla="*/ 3 h 157"/>
                <a:gd name="T46" fmla="*/ 10 w 248"/>
                <a:gd name="T47" fmla="*/ 3 h 157"/>
                <a:gd name="T48" fmla="*/ 9 w 248"/>
                <a:gd name="T49" fmla="*/ 3 h 157"/>
                <a:gd name="T50" fmla="*/ 9 w 248"/>
                <a:gd name="T51" fmla="*/ 2 h 157"/>
                <a:gd name="T52" fmla="*/ 10 w 248"/>
                <a:gd name="T53" fmla="*/ 3 h 157"/>
                <a:gd name="T54" fmla="*/ 8 w 248"/>
                <a:gd name="T55" fmla="*/ 6 h 157"/>
                <a:gd name="T56" fmla="*/ 7 w 248"/>
                <a:gd name="T57" fmla="*/ 6 h 157"/>
                <a:gd name="T58" fmla="*/ 9 w 248"/>
                <a:gd name="T59" fmla="*/ 3 h 157"/>
                <a:gd name="T60" fmla="*/ 10 w 248"/>
                <a:gd name="T61" fmla="*/ 3 h 157"/>
                <a:gd name="T62" fmla="*/ 8 w 248"/>
                <a:gd name="T63" fmla="*/ 6 h 157"/>
                <a:gd name="T64" fmla="*/ 8 w 248"/>
                <a:gd name="T65" fmla="*/ 6 h 157"/>
                <a:gd name="T66" fmla="*/ 8 w 248"/>
                <a:gd name="T67" fmla="*/ 7 h 157"/>
                <a:gd name="T68" fmla="*/ 8 w 248"/>
                <a:gd name="T69" fmla="*/ 7 h 157"/>
                <a:gd name="T70" fmla="*/ 7 w 248"/>
                <a:gd name="T71" fmla="*/ 7 h 157"/>
                <a:gd name="T72" fmla="*/ 8 w 248"/>
                <a:gd name="T73" fmla="*/ 6 h 157"/>
                <a:gd name="T74" fmla="*/ 8 w 248"/>
                <a:gd name="T75" fmla="*/ 6 h 157"/>
                <a:gd name="T76" fmla="*/ 7 w 248"/>
                <a:gd name="T77" fmla="*/ 7 h 157"/>
                <a:gd name="T78" fmla="*/ 0 w 248"/>
                <a:gd name="T79" fmla="*/ 4 h 157"/>
                <a:gd name="T80" fmla="*/ 1 w 248"/>
                <a:gd name="T81" fmla="*/ 3 h 157"/>
                <a:gd name="T82" fmla="*/ 8 w 248"/>
                <a:gd name="T83" fmla="*/ 6 h 157"/>
                <a:gd name="T84" fmla="*/ 7 w 248"/>
                <a:gd name="T85" fmla="*/ 7 h 157"/>
                <a:gd name="T86" fmla="*/ 0 w 248"/>
                <a:gd name="T87" fmla="*/ 4 h 157"/>
                <a:gd name="T88" fmla="*/ 0 w 248"/>
                <a:gd name="T89" fmla="*/ 4 h 157"/>
                <a:gd name="T90" fmla="*/ 0 w 248"/>
                <a:gd name="T91" fmla="*/ 3 h 157"/>
                <a:gd name="T92" fmla="*/ 0 w 248"/>
                <a:gd name="T93" fmla="*/ 3 h 157"/>
                <a:gd name="T94" fmla="*/ 0 w 248"/>
                <a:gd name="T95" fmla="*/ 3 h 157"/>
                <a:gd name="T96" fmla="*/ 0 w 248"/>
                <a:gd name="T97" fmla="*/ 3 h 157"/>
                <a:gd name="T98" fmla="*/ 0 w 248"/>
                <a:gd name="T99" fmla="*/ 3 h 157"/>
                <a:gd name="T100" fmla="*/ 0 w 248"/>
                <a:gd name="T101" fmla="*/ 3 h 157"/>
                <a:gd name="T102" fmla="*/ 1 w 248"/>
                <a:gd name="T103" fmla="*/ 3 h 157"/>
                <a:gd name="T104" fmla="*/ 0 w 248"/>
                <a:gd name="T105" fmla="*/ 4 h 1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7"/>
                <a:gd name="T161" fmla="*/ 248 w 248"/>
                <a:gd name="T162" fmla="*/ 157 h 1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7">
                  <a:moveTo>
                    <a:pt x="75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5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5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1"/>
                  </a:lnTo>
                  <a:lnTo>
                    <a:pt x="247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7" y="69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3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7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5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7" name="Freeform 814"/>
            <p:cNvSpPr>
              <a:spLocks noEditPoints="1"/>
            </p:cNvSpPr>
            <p:nvPr/>
          </p:nvSpPr>
          <p:spPr bwMode="auto">
            <a:xfrm>
              <a:off x="2435" y="2309"/>
              <a:ext cx="82" cy="37"/>
            </a:xfrm>
            <a:custGeom>
              <a:avLst/>
              <a:gdLst>
                <a:gd name="T0" fmla="*/ 0 w 398"/>
                <a:gd name="T1" fmla="*/ 7 h 164"/>
                <a:gd name="T2" fmla="*/ 0 w 398"/>
                <a:gd name="T3" fmla="*/ 7 h 164"/>
                <a:gd name="T4" fmla="*/ 0 w 398"/>
                <a:gd name="T5" fmla="*/ 6 h 164"/>
                <a:gd name="T6" fmla="*/ 0 w 398"/>
                <a:gd name="T7" fmla="*/ 6 h 164"/>
                <a:gd name="T8" fmla="*/ 0 w 398"/>
                <a:gd name="T9" fmla="*/ 6 h 164"/>
                <a:gd name="T10" fmla="*/ 0 w 398"/>
                <a:gd name="T11" fmla="*/ 6 h 164"/>
                <a:gd name="T12" fmla="*/ 0 w 398"/>
                <a:gd name="T13" fmla="*/ 6 h 164"/>
                <a:gd name="T14" fmla="*/ 0 w 398"/>
                <a:gd name="T15" fmla="*/ 6 h 164"/>
                <a:gd name="T16" fmla="*/ 0 w 398"/>
                <a:gd name="T17" fmla="*/ 6 h 164"/>
                <a:gd name="T18" fmla="*/ 0 w 398"/>
                <a:gd name="T19" fmla="*/ 7 h 164"/>
                <a:gd name="T20" fmla="*/ 0 w 398"/>
                <a:gd name="T21" fmla="*/ 6 h 164"/>
                <a:gd name="T22" fmla="*/ 7 w 398"/>
                <a:gd name="T23" fmla="*/ 5 h 164"/>
                <a:gd name="T24" fmla="*/ 7 w 398"/>
                <a:gd name="T25" fmla="*/ 6 h 164"/>
                <a:gd name="T26" fmla="*/ 0 w 398"/>
                <a:gd name="T27" fmla="*/ 7 h 164"/>
                <a:gd name="T28" fmla="*/ 0 w 398"/>
                <a:gd name="T29" fmla="*/ 6 h 164"/>
                <a:gd name="T30" fmla="*/ 7 w 398"/>
                <a:gd name="T31" fmla="*/ 6 h 164"/>
                <a:gd name="T32" fmla="*/ 7 w 398"/>
                <a:gd name="T33" fmla="*/ 6 h 164"/>
                <a:gd name="T34" fmla="*/ 7 w 398"/>
                <a:gd name="T35" fmla="*/ 6 h 164"/>
                <a:gd name="T36" fmla="*/ 7 w 398"/>
                <a:gd name="T37" fmla="*/ 6 h 164"/>
                <a:gd name="T38" fmla="*/ 7 w 398"/>
                <a:gd name="T39" fmla="*/ 6 h 164"/>
                <a:gd name="T40" fmla="*/ 7 w 398"/>
                <a:gd name="T41" fmla="*/ 5 h 164"/>
                <a:gd name="T42" fmla="*/ 15 w 398"/>
                <a:gd name="T43" fmla="*/ 3 h 164"/>
                <a:gd name="T44" fmla="*/ 16 w 398"/>
                <a:gd name="T45" fmla="*/ 4 h 164"/>
                <a:gd name="T46" fmla="*/ 7 w 398"/>
                <a:gd name="T47" fmla="*/ 6 h 164"/>
                <a:gd name="T48" fmla="*/ 7 w 398"/>
                <a:gd name="T49" fmla="*/ 5 h 164"/>
                <a:gd name="T50" fmla="*/ 16 w 398"/>
                <a:gd name="T51" fmla="*/ 4 h 164"/>
                <a:gd name="T52" fmla="*/ 16 w 398"/>
                <a:gd name="T53" fmla="*/ 4 h 164"/>
                <a:gd name="T54" fmla="*/ 16 w 398"/>
                <a:gd name="T55" fmla="*/ 4 h 164"/>
                <a:gd name="T56" fmla="*/ 16 w 398"/>
                <a:gd name="T57" fmla="*/ 4 h 164"/>
                <a:gd name="T58" fmla="*/ 16 w 398"/>
                <a:gd name="T59" fmla="*/ 4 h 164"/>
                <a:gd name="T60" fmla="*/ 16 w 398"/>
                <a:gd name="T61" fmla="*/ 4 h 164"/>
                <a:gd name="T62" fmla="*/ 16 w 398"/>
                <a:gd name="T63" fmla="*/ 4 h 164"/>
                <a:gd name="T64" fmla="*/ 15 w 398"/>
                <a:gd name="T65" fmla="*/ 4 h 164"/>
                <a:gd name="T66" fmla="*/ 15 w 398"/>
                <a:gd name="T67" fmla="*/ 1 h 164"/>
                <a:gd name="T68" fmla="*/ 16 w 398"/>
                <a:gd name="T69" fmla="*/ 0 h 164"/>
                <a:gd name="T70" fmla="*/ 16 w 398"/>
                <a:gd name="T71" fmla="*/ 4 h 164"/>
                <a:gd name="T72" fmla="*/ 15 w 398"/>
                <a:gd name="T73" fmla="*/ 4 h 164"/>
                <a:gd name="T74" fmla="*/ 15 w 398"/>
                <a:gd name="T75" fmla="*/ 0 h 164"/>
                <a:gd name="T76" fmla="*/ 15 w 398"/>
                <a:gd name="T77" fmla="*/ 0 h 164"/>
                <a:gd name="T78" fmla="*/ 15 w 398"/>
                <a:gd name="T79" fmla="*/ 0 h 164"/>
                <a:gd name="T80" fmla="*/ 16 w 398"/>
                <a:gd name="T81" fmla="*/ 0 h 164"/>
                <a:gd name="T82" fmla="*/ 16 w 398"/>
                <a:gd name="T83" fmla="*/ 0 h 164"/>
                <a:gd name="T84" fmla="*/ 15 w 398"/>
                <a:gd name="T85" fmla="*/ 0 h 164"/>
                <a:gd name="T86" fmla="*/ 15 w 398"/>
                <a:gd name="T87" fmla="*/ 0 h 164"/>
                <a:gd name="T88" fmla="*/ 15 w 398"/>
                <a:gd name="T89" fmla="*/ 1 h 164"/>
                <a:gd name="T90" fmla="*/ 8 w 398"/>
                <a:gd name="T91" fmla="*/ 2 h 164"/>
                <a:gd name="T92" fmla="*/ 8 w 398"/>
                <a:gd name="T93" fmla="*/ 1 h 164"/>
                <a:gd name="T94" fmla="*/ 15 w 398"/>
                <a:gd name="T95" fmla="*/ 0 h 164"/>
                <a:gd name="T96" fmla="*/ 15 w 398"/>
                <a:gd name="T97" fmla="*/ 1 h 164"/>
                <a:gd name="T98" fmla="*/ 8 w 398"/>
                <a:gd name="T99" fmla="*/ 2 h 164"/>
                <a:gd name="T100" fmla="*/ 7 w 398"/>
                <a:gd name="T101" fmla="*/ 2 h 164"/>
                <a:gd name="T102" fmla="*/ 7 w 398"/>
                <a:gd name="T103" fmla="*/ 2 h 164"/>
                <a:gd name="T104" fmla="*/ 7 w 398"/>
                <a:gd name="T105" fmla="*/ 1 h 164"/>
                <a:gd name="T106" fmla="*/ 7 w 398"/>
                <a:gd name="T107" fmla="*/ 1 h 164"/>
                <a:gd name="T108" fmla="*/ 7 w 398"/>
                <a:gd name="T109" fmla="*/ 1 h 164"/>
                <a:gd name="T110" fmla="*/ 7 w 398"/>
                <a:gd name="T111" fmla="*/ 1 h 164"/>
                <a:gd name="T112" fmla="*/ 7 w 398"/>
                <a:gd name="T113" fmla="*/ 1 h 164"/>
                <a:gd name="T114" fmla="*/ 8 w 398"/>
                <a:gd name="T115" fmla="*/ 1 h 164"/>
                <a:gd name="T116" fmla="*/ 8 w 398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8"/>
                <a:gd name="T178" fmla="*/ 0 h 164"/>
                <a:gd name="T179" fmla="*/ 398 w 398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8" h="164">
                  <a:moveTo>
                    <a:pt x="12" y="164"/>
                  </a:moveTo>
                  <a:lnTo>
                    <a:pt x="8" y="163"/>
                  </a:lnTo>
                  <a:lnTo>
                    <a:pt x="3" y="161"/>
                  </a:lnTo>
                  <a:lnTo>
                    <a:pt x="1" y="158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2" y="144"/>
                  </a:lnTo>
                  <a:lnTo>
                    <a:pt x="7" y="142"/>
                  </a:lnTo>
                  <a:lnTo>
                    <a:pt x="11" y="139"/>
                  </a:lnTo>
                  <a:lnTo>
                    <a:pt x="12" y="164"/>
                  </a:lnTo>
                  <a:close/>
                  <a:moveTo>
                    <a:pt x="11" y="139"/>
                  </a:moveTo>
                  <a:lnTo>
                    <a:pt x="179" y="130"/>
                  </a:lnTo>
                  <a:lnTo>
                    <a:pt x="181" y="155"/>
                  </a:lnTo>
                  <a:lnTo>
                    <a:pt x="12" y="164"/>
                  </a:lnTo>
                  <a:lnTo>
                    <a:pt x="11" y="139"/>
                  </a:lnTo>
                  <a:close/>
                  <a:moveTo>
                    <a:pt x="183" y="155"/>
                  </a:moveTo>
                  <a:lnTo>
                    <a:pt x="182" y="155"/>
                  </a:lnTo>
                  <a:lnTo>
                    <a:pt x="181" y="155"/>
                  </a:lnTo>
                  <a:lnTo>
                    <a:pt x="179" y="143"/>
                  </a:lnTo>
                  <a:lnTo>
                    <a:pt x="183" y="155"/>
                  </a:lnTo>
                  <a:close/>
                  <a:moveTo>
                    <a:pt x="177" y="131"/>
                  </a:moveTo>
                  <a:lnTo>
                    <a:pt x="382" y="84"/>
                  </a:lnTo>
                  <a:lnTo>
                    <a:pt x="388" y="108"/>
                  </a:lnTo>
                  <a:lnTo>
                    <a:pt x="183" y="155"/>
                  </a:lnTo>
                  <a:lnTo>
                    <a:pt x="177" y="131"/>
                  </a:lnTo>
                  <a:close/>
                  <a:moveTo>
                    <a:pt x="398" y="95"/>
                  </a:moveTo>
                  <a:lnTo>
                    <a:pt x="398" y="100"/>
                  </a:lnTo>
                  <a:lnTo>
                    <a:pt x="395" y="103"/>
                  </a:lnTo>
                  <a:lnTo>
                    <a:pt x="392" y="106"/>
                  </a:lnTo>
                  <a:lnTo>
                    <a:pt x="388" y="108"/>
                  </a:lnTo>
                  <a:lnTo>
                    <a:pt x="386" y="96"/>
                  </a:lnTo>
                  <a:lnTo>
                    <a:pt x="398" y="95"/>
                  </a:lnTo>
                  <a:close/>
                  <a:moveTo>
                    <a:pt x="374" y="97"/>
                  </a:moveTo>
                  <a:lnTo>
                    <a:pt x="365" y="13"/>
                  </a:lnTo>
                  <a:lnTo>
                    <a:pt x="389" y="11"/>
                  </a:lnTo>
                  <a:lnTo>
                    <a:pt x="398" y="95"/>
                  </a:lnTo>
                  <a:lnTo>
                    <a:pt x="374" y="97"/>
                  </a:lnTo>
                  <a:close/>
                  <a:moveTo>
                    <a:pt x="376" y="0"/>
                  </a:moveTo>
                  <a:lnTo>
                    <a:pt x="380" y="0"/>
                  </a:lnTo>
                  <a:lnTo>
                    <a:pt x="385" y="3"/>
                  </a:lnTo>
                  <a:lnTo>
                    <a:pt x="388" y="7"/>
                  </a:lnTo>
                  <a:lnTo>
                    <a:pt x="389" y="11"/>
                  </a:lnTo>
                  <a:lnTo>
                    <a:pt x="377" y="12"/>
                  </a:lnTo>
                  <a:lnTo>
                    <a:pt x="376" y="0"/>
                  </a:lnTo>
                  <a:close/>
                  <a:moveTo>
                    <a:pt x="378" y="24"/>
                  </a:moveTo>
                  <a:lnTo>
                    <a:pt x="190" y="42"/>
                  </a:lnTo>
                  <a:lnTo>
                    <a:pt x="188" y="19"/>
                  </a:lnTo>
                  <a:lnTo>
                    <a:pt x="376" y="0"/>
                  </a:lnTo>
                  <a:lnTo>
                    <a:pt x="378" y="24"/>
                  </a:lnTo>
                  <a:close/>
                  <a:moveTo>
                    <a:pt x="190" y="42"/>
                  </a:moveTo>
                  <a:lnTo>
                    <a:pt x="186" y="42"/>
                  </a:lnTo>
                  <a:lnTo>
                    <a:pt x="182" y="40"/>
                  </a:lnTo>
                  <a:lnTo>
                    <a:pt x="178" y="36"/>
                  </a:lnTo>
                  <a:lnTo>
                    <a:pt x="177" y="31"/>
                  </a:lnTo>
                  <a:lnTo>
                    <a:pt x="178" y="27"/>
                  </a:lnTo>
                  <a:lnTo>
                    <a:pt x="181" y="23"/>
                  </a:lnTo>
                  <a:lnTo>
                    <a:pt x="184" y="20"/>
                  </a:lnTo>
                  <a:lnTo>
                    <a:pt x="188" y="19"/>
                  </a:lnTo>
                  <a:lnTo>
                    <a:pt x="190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8" name="Freeform 815"/>
            <p:cNvSpPr>
              <a:spLocks/>
            </p:cNvSpPr>
            <p:nvPr/>
          </p:nvSpPr>
          <p:spPr bwMode="auto">
            <a:xfrm>
              <a:off x="3286" y="2123"/>
              <a:ext cx="39" cy="26"/>
            </a:xfrm>
            <a:custGeom>
              <a:avLst/>
              <a:gdLst>
                <a:gd name="T0" fmla="*/ 0 w 187"/>
                <a:gd name="T1" fmla="*/ 4 h 130"/>
                <a:gd name="T2" fmla="*/ 1 w 187"/>
                <a:gd name="T3" fmla="*/ 0 h 130"/>
                <a:gd name="T4" fmla="*/ 7 w 187"/>
                <a:gd name="T5" fmla="*/ 1 h 130"/>
                <a:gd name="T6" fmla="*/ 7 w 187"/>
                <a:gd name="T7" fmla="*/ 5 h 130"/>
                <a:gd name="T8" fmla="*/ 0 w 187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130"/>
                <a:gd name="T17" fmla="*/ 187 w 187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130">
                  <a:moveTo>
                    <a:pt x="0" y="103"/>
                  </a:moveTo>
                  <a:lnTo>
                    <a:pt x="18" y="0"/>
                  </a:lnTo>
                  <a:lnTo>
                    <a:pt x="187" y="28"/>
                  </a:lnTo>
                  <a:lnTo>
                    <a:pt x="168" y="13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9" name="Freeform 816"/>
            <p:cNvSpPr>
              <a:spLocks noEditPoints="1"/>
            </p:cNvSpPr>
            <p:nvPr/>
          </p:nvSpPr>
          <p:spPr bwMode="auto">
            <a:xfrm>
              <a:off x="3282" y="2119"/>
              <a:ext cx="43" cy="34"/>
            </a:xfrm>
            <a:custGeom>
              <a:avLst/>
              <a:gdLst>
                <a:gd name="T0" fmla="*/ 0 w 211"/>
                <a:gd name="T1" fmla="*/ 5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5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2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7 h 156"/>
                <a:gd name="T64" fmla="*/ 7 w 211"/>
                <a:gd name="T65" fmla="*/ 7 h 156"/>
                <a:gd name="T66" fmla="*/ 7 w 211"/>
                <a:gd name="T67" fmla="*/ 7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7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6 h 156"/>
                <a:gd name="T80" fmla="*/ 7 w 211"/>
                <a:gd name="T81" fmla="*/ 7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5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4"/>
                  </a:moveTo>
                  <a:lnTo>
                    <a:pt x="18" y="11"/>
                  </a:lnTo>
                  <a:lnTo>
                    <a:pt x="42" y="15"/>
                  </a:lnTo>
                  <a:lnTo>
                    <a:pt x="24" y="119"/>
                  </a:lnTo>
                  <a:lnTo>
                    <a:pt x="0" y="114"/>
                  </a:lnTo>
                  <a:close/>
                  <a:moveTo>
                    <a:pt x="18" y="11"/>
                  </a:moveTo>
                  <a:lnTo>
                    <a:pt x="20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1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9" y="33"/>
                  </a:lnTo>
                  <a:lnTo>
                    <a:pt x="211" y="38"/>
                  </a:lnTo>
                  <a:lnTo>
                    <a:pt x="211" y="43"/>
                  </a:lnTo>
                  <a:lnTo>
                    <a:pt x="199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6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6"/>
                  </a:moveTo>
                  <a:lnTo>
                    <a:pt x="190" y="150"/>
                  </a:lnTo>
                  <a:lnTo>
                    <a:pt x="187" y="154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6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2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12" y="116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0" name="Freeform 817"/>
            <p:cNvSpPr>
              <a:spLocks/>
            </p:cNvSpPr>
            <p:nvPr/>
          </p:nvSpPr>
          <p:spPr bwMode="auto">
            <a:xfrm>
              <a:off x="3200" y="2187"/>
              <a:ext cx="183" cy="82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7"/>
                  </a:lnTo>
                  <a:lnTo>
                    <a:pt x="868" y="421"/>
                  </a:lnTo>
                  <a:lnTo>
                    <a:pt x="0" y="19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1" name="Freeform 818"/>
            <p:cNvSpPr>
              <a:spLocks noEditPoints="1"/>
            </p:cNvSpPr>
            <p:nvPr/>
          </p:nvSpPr>
          <p:spPr bwMode="auto">
            <a:xfrm>
              <a:off x="3196" y="2183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8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9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90" y="0"/>
                  </a:moveTo>
                  <a:lnTo>
                    <a:pt x="931" y="207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90" y="0"/>
                  </a:lnTo>
                  <a:close/>
                  <a:moveTo>
                    <a:pt x="931" y="207"/>
                  </a:moveTo>
                  <a:lnTo>
                    <a:pt x="934" y="208"/>
                  </a:lnTo>
                  <a:lnTo>
                    <a:pt x="938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9"/>
                  </a:lnTo>
                  <a:lnTo>
                    <a:pt x="931" y="207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1"/>
                  </a:lnTo>
                  <a:lnTo>
                    <a:pt x="887" y="443"/>
                  </a:lnTo>
                  <a:lnTo>
                    <a:pt x="882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4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5"/>
                  </a:lnTo>
                  <a:lnTo>
                    <a:pt x="12" y="209"/>
                  </a:lnTo>
                  <a:lnTo>
                    <a:pt x="9" y="220"/>
                  </a:lnTo>
                  <a:close/>
                  <a:moveTo>
                    <a:pt x="0" y="205"/>
                  </a:moveTo>
                  <a:lnTo>
                    <a:pt x="75" y="8"/>
                  </a:lnTo>
                  <a:lnTo>
                    <a:pt x="98" y="17"/>
                  </a:lnTo>
                  <a:lnTo>
                    <a:pt x="24" y="213"/>
                  </a:lnTo>
                  <a:lnTo>
                    <a:pt x="0" y="205"/>
                  </a:lnTo>
                  <a:close/>
                  <a:moveTo>
                    <a:pt x="75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86" y="12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2" name="Freeform 819"/>
            <p:cNvSpPr>
              <a:spLocks/>
            </p:cNvSpPr>
            <p:nvPr/>
          </p:nvSpPr>
          <p:spPr bwMode="auto">
            <a:xfrm>
              <a:off x="3274" y="2056"/>
              <a:ext cx="82" cy="75"/>
            </a:xfrm>
            <a:custGeom>
              <a:avLst/>
              <a:gdLst>
                <a:gd name="T0" fmla="*/ 3 w 392"/>
                <a:gd name="T1" fmla="*/ 13 h 357"/>
                <a:gd name="T2" fmla="*/ 4 w 392"/>
                <a:gd name="T3" fmla="*/ 9 h 357"/>
                <a:gd name="T4" fmla="*/ 0 w 392"/>
                <a:gd name="T5" fmla="*/ 10 h 357"/>
                <a:gd name="T6" fmla="*/ 0 w 392"/>
                <a:gd name="T7" fmla="*/ 3 h 357"/>
                <a:gd name="T8" fmla="*/ 5 w 392"/>
                <a:gd name="T9" fmla="*/ 5 h 357"/>
                <a:gd name="T10" fmla="*/ 4 w 392"/>
                <a:gd name="T11" fmla="*/ 0 h 357"/>
                <a:gd name="T12" fmla="*/ 11 w 392"/>
                <a:gd name="T13" fmla="*/ 0 h 357"/>
                <a:gd name="T14" fmla="*/ 10 w 392"/>
                <a:gd name="T15" fmla="*/ 6 h 357"/>
                <a:gd name="T16" fmla="*/ 16 w 392"/>
                <a:gd name="T17" fmla="*/ 5 h 357"/>
                <a:gd name="T18" fmla="*/ 14 w 392"/>
                <a:gd name="T19" fmla="*/ 12 h 357"/>
                <a:gd name="T20" fmla="*/ 9 w 392"/>
                <a:gd name="T21" fmla="*/ 9 h 357"/>
                <a:gd name="T22" fmla="*/ 9 w 392"/>
                <a:gd name="T23" fmla="*/ 14 h 357"/>
                <a:gd name="T24" fmla="*/ 3 w 392"/>
                <a:gd name="T25" fmla="*/ 13 h 3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7"/>
                <a:gd name="T41" fmla="*/ 392 w 392"/>
                <a:gd name="T42" fmla="*/ 357 h 3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7">
                  <a:moveTo>
                    <a:pt x="74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5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1"/>
                  </a:lnTo>
                  <a:lnTo>
                    <a:pt x="223" y="235"/>
                  </a:lnTo>
                  <a:lnTo>
                    <a:pt x="223" y="357"/>
                  </a:lnTo>
                  <a:lnTo>
                    <a:pt x="74" y="3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3" name="Freeform 820"/>
            <p:cNvSpPr>
              <a:spLocks noEditPoints="1"/>
            </p:cNvSpPr>
            <p:nvPr/>
          </p:nvSpPr>
          <p:spPr bwMode="auto">
            <a:xfrm>
              <a:off x="3270" y="2052"/>
              <a:ext cx="85" cy="78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6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5 h 381"/>
                <a:gd name="T86" fmla="*/ 10 w 417"/>
                <a:gd name="T87" fmla="*/ 15 h 381"/>
                <a:gd name="T88" fmla="*/ 10 w 417"/>
                <a:gd name="T89" fmla="*/ 14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6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6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7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9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9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10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7"/>
                  </a:lnTo>
                  <a:lnTo>
                    <a:pt x="25" y="97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7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7"/>
                  </a:lnTo>
                  <a:lnTo>
                    <a:pt x="0" y="97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1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5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6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6"/>
                  </a:moveTo>
                  <a:lnTo>
                    <a:pt x="102" y="12"/>
                  </a:lnTo>
                  <a:lnTo>
                    <a:pt x="103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6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6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6"/>
                  </a:moveTo>
                  <a:lnTo>
                    <a:pt x="267" y="157"/>
                  </a:lnTo>
                  <a:lnTo>
                    <a:pt x="243" y="151"/>
                  </a:lnTo>
                  <a:lnTo>
                    <a:pt x="281" y="9"/>
                  </a:lnTo>
                  <a:lnTo>
                    <a:pt x="304" y="16"/>
                  </a:lnTo>
                  <a:close/>
                  <a:moveTo>
                    <a:pt x="257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2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1"/>
                  </a:lnTo>
                  <a:lnTo>
                    <a:pt x="255" y="154"/>
                  </a:lnTo>
                  <a:lnTo>
                    <a:pt x="257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7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4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6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3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2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5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9"/>
                  </a:lnTo>
                  <a:lnTo>
                    <a:pt x="224" y="369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9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7" y="381"/>
                  </a:lnTo>
                  <a:lnTo>
                    <a:pt x="234" y="381"/>
                  </a:lnTo>
                  <a:lnTo>
                    <a:pt x="236" y="369"/>
                  </a:lnTo>
                  <a:lnTo>
                    <a:pt x="248" y="369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7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6"/>
                  </a:lnTo>
                  <a:lnTo>
                    <a:pt x="87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4" name="Freeform 821"/>
            <p:cNvSpPr>
              <a:spLocks/>
            </p:cNvSpPr>
            <p:nvPr/>
          </p:nvSpPr>
          <p:spPr bwMode="auto">
            <a:xfrm>
              <a:off x="2641" y="1568"/>
              <a:ext cx="462" cy="652"/>
            </a:xfrm>
            <a:custGeom>
              <a:avLst/>
              <a:gdLst>
                <a:gd name="T0" fmla="*/ 65 w 2291"/>
                <a:gd name="T1" fmla="*/ 1 h 3271"/>
                <a:gd name="T2" fmla="*/ 65 w 2291"/>
                <a:gd name="T3" fmla="*/ 5 h 3271"/>
                <a:gd name="T4" fmla="*/ 67 w 2291"/>
                <a:gd name="T5" fmla="*/ 9 h 3271"/>
                <a:gd name="T6" fmla="*/ 69 w 2291"/>
                <a:gd name="T7" fmla="*/ 13 h 3271"/>
                <a:gd name="T8" fmla="*/ 72 w 2291"/>
                <a:gd name="T9" fmla="*/ 16 h 3271"/>
                <a:gd name="T10" fmla="*/ 75 w 2291"/>
                <a:gd name="T11" fmla="*/ 20 h 3271"/>
                <a:gd name="T12" fmla="*/ 78 w 2291"/>
                <a:gd name="T13" fmla="*/ 22 h 3271"/>
                <a:gd name="T14" fmla="*/ 81 w 2291"/>
                <a:gd name="T15" fmla="*/ 25 h 3271"/>
                <a:gd name="T16" fmla="*/ 85 w 2291"/>
                <a:gd name="T17" fmla="*/ 26 h 3271"/>
                <a:gd name="T18" fmla="*/ 88 w 2291"/>
                <a:gd name="T19" fmla="*/ 28 h 3271"/>
                <a:gd name="T20" fmla="*/ 91 w 2291"/>
                <a:gd name="T21" fmla="*/ 28 h 3271"/>
                <a:gd name="T22" fmla="*/ 92 w 2291"/>
                <a:gd name="T23" fmla="*/ 59 h 3271"/>
                <a:gd name="T24" fmla="*/ 91 w 2291"/>
                <a:gd name="T25" fmla="*/ 69 h 3271"/>
                <a:gd name="T26" fmla="*/ 89 w 2291"/>
                <a:gd name="T27" fmla="*/ 79 h 3271"/>
                <a:gd name="T28" fmla="*/ 85 w 2291"/>
                <a:gd name="T29" fmla="*/ 88 h 3271"/>
                <a:gd name="T30" fmla="*/ 81 w 2291"/>
                <a:gd name="T31" fmla="*/ 96 h 3271"/>
                <a:gd name="T32" fmla="*/ 76 w 2291"/>
                <a:gd name="T33" fmla="*/ 104 h 3271"/>
                <a:gd name="T34" fmla="*/ 71 w 2291"/>
                <a:gd name="T35" fmla="*/ 111 h 3271"/>
                <a:gd name="T36" fmla="*/ 66 w 2291"/>
                <a:gd name="T37" fmla="*/ 117 h 3271"/>
                <a:gd name="T38" fmla="*/ 60 w 2291"/>
                <a:gd name="T39" fmla="*/ 122 h 3271"/>
                <a:gd name="T40" fmla="*/ 54 w 2291"/>
                <a:gd name="T41" fmla="*/ 126 h 3271"/>
                <a:gd name="T42" fmla="*/ 48 w 2291"/>
                <a:gd name="T43" fmla="*/ 130 h 3271"/>
                <a:gd name="T44" fmla="*/ 42 w 2291"/>
                <a:gd name="T45" fmla="*/ 129 h 3271"/>
                <a:gd name="T46" fmla="*/ 36 w 2291"/>
                <a:gd name="T47" fmla="*/ 125 h 3271"/>
                <a:gd name="T48" fmla="*/ 31 w 2291"/>
                <a:gd name="T49" fmla="*/ 120 h 3271"/>
                <a:gd name="T50" fmla="*/ 25 w 2291"/>
                <a:gd name="T51" fmla="*/ 115 h 3271"/>
                <a:gd name="T52" fmla="*/ 19 w 2291"/>
                <a:gd name="T53" fmla="*/ 108 h 3271"/>
                <a:gd name="T54" fmla="*/ 14 w 2291"/>
                <a:gd name="T55" fmla="*/ 101 h 3271"/>
                <a:gd name="T56" fmla="*/ 9 w 2291"/>
                <a:gd name="T57" fmla="*/ 93 h 3271"/>
                <a:gd name="T58" fmla="*/ 6 w 2291"/>
                <a:gd name="T59" fmla="*/ 85 h 3271"/>
                <a:gd name="T60" fmla="*/ 3 w 2291"/>
                <a:gd name="T61" fmla="*/ 75 h 3271"/>
                <a:gd name="T62" fmla="*/ 1 w 2291"/>
                <a:gd name="T63" fmla="*/ 65 h 3271"/>
                <a:gd name="T64" fmla="*/ 0 w 2291"/>
                <a:gd name="T65" fmla="*/ 55 h 3271"/>
                <a:gd name="T66" fmla="*/ 2 w 2291"/>
                <a:gd name="T67" fmla="*/ 28 h 3271"/>
                <a:gd name="T68" fmla="*/ 6 w 2291"/>
                <a:gd name="T69" fmla="*/ 28 h 3271"/>
                <a:gd name="T70" fmla="*/ 9 w 2291"/>
                <a:gd name="T71" fmla="*/ 26 h 3271"/>
                <a:gd name="T72" fmla="*/ 13 w 2291"/>
                <a:gd name="T73" fmla="*/ 24 h 3271"/>
                <a:gd name="T74" fmla="*/ 16 w 2291"/>
                <a:gd name="T75" fmla="*/ 22 h 3271"/>
                <a:gd name="T76" fmla="*/ 19 w 2291"/>
                <a:gd name="T77" fmla="*/ 19 h 3271"/>
                <a:gd name="T78" fmla="*/ 22 w 2291"/>
                <a:gd name="T79" fmla="*/ 16 h 3271"/>
                <a:gd name="T80" fmla="*/ 24 w 2291"/>
                <a:gd name="T81" fmla="*/ 12 h 3271"/>
                <a:gd name="T82" fmla="*/ 26 w 2291"/>
                <a:gd name="T83" fmla="*/ 8 h 3271"/>
                <a:gd name="T84" fmla="*/ 27 w 2291"/>
                <a:gd name="T85" fmla="*/ 4 h 3271"/>
                <a:gd name="T86" fmla="*/ 27 w 2291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1"/>
                <a:gd name="T133" fmla="*/ 0 h 3271"/>
                <a:gd name="T134" fmla="*/ 2291 w 2291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1" h="3271">
                  <a:moveTo>
                    <a:pt x="671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09" y="67"/>
                  </a:lnTo>
                  <a:lnTo>
                    <a:pt x="1615" y="102"/>
                  </a:lnTo>
                  <a:lnTo>
                    <a:pt x="1623" y="134"/>
                  </a:lnTo>
                  <a:lnTo>
                    <a:pt x="1634" y="168"/>
                  </a:lnTo>
                  <a:lnTo>
                    <a:pt x="1647" y="200"/>
                  </a:lnTo>
                  <a:lnTo>
                    <a:pt x="1661" y="232"/>
                  </a:lnTo>
                  <a:lnTo>
                    <a:pt x="1678" y="264"/>
                  </a:lnTo>
                  <a:lnTo>
                    <a:pt x="1695" y="295"/>
                  </a:lnTo>
                  <a:lnTo>
                    <a:pt x="1715" y="325"/>
                  </a:lnTo>
                  <a:lnTo>
                    <a:pt x="1735" y="354"/>
                  </a:lnTo>
                  <a:lnTo>
                    <a:pt x="1758" y="384"/>
                  </a:lnTo>
                  <a:lnTo>
                    <a:pt x="1781" y="412"/>
                  </a:lnTo>
                  <a:lnTo>
                    <a:pt x="1805" y="439"/>
                  </a:lnTo>
                  <a:lnTo>
                    <a:pt x="1830" y="465"/>
                  </a:lnTo>
                  <a:lnTo>
                    <a:pt x="1856" y="490"/>
                  </a:lnTo>
                  <a:lnTo>
                    <a:pt x="1883" y="514"/>
                  </a:lnTo>
                  <a:lnTo>
                    <a:pt x="1910" y="538"/>
                  </a:lnTo>
                  <a:lnTo>
                    <a:pt x="1937" y="560"/>
                  </a:lnTo>
                  <a:lnTo>
                    <a:pt x="1965" y="580"/>
                  </a:lnTo>
                  <a:lnTo>
                    <a:pt x="1993" y="600"/>
                  </a:lnTo>
                  <a:lnTo>
                    <a:pt x="2022" y="617"/>
                  </a:lnTo>
                  <a:lnTo>
                    <a:pt x="2051" y="634"/>
                  </a:lnTo>
                  <a:lnTo>
                    <a:pt x="2079" y="649"/>
                  </a:lnTo>
                  <a:lnTo>
                    <a:pt x="2106" y="662"/>
                  </a:lnTo>
                  <a:lnTo>
                    <a:pt x="2134" y="674"/>
                  </a:lnTo>
                  <a:lnTo>
                    <a:pt x="2161" y="685"/>
                  </a:lnTo>
                  <a:lnTo>
                    <a:pt x="2187" y="692"/>
                  </a:lnTo>
                  <a:lnTo>
                    <a:pt x="2213" y="700"/>
                  </a:lnTo>
                  <a:lnTo>
                    <a:pt x="2236" y="704"/>
                  </a:lnTo>
                  <a:lnTo>
                    <a:pt x="2260" y="708"/>
                  </a:lnTo>
                  <a:lnTo>
                    <a:pt x="2283" y="709"/>
                  </a:lnTo>
                  <a:lnTo>
                    <a:pt x="2291" y="1377"/>
                  </a:lnTo>
                  <a:lnTo>
                    <a:pt x="2289" y="1468"/>
                  </a:lnTo>
                  <a:lnTo>
                    <a:pt x="2284" y="1556"/>
                  </a:lnTo>
                  <a:lnTo>
                    <a:pt x="2274" y="1644"/>
                  </a:lnTo>
                  <a:lnTo>
                    <a:pt x="2261" y="1728"/>
                  </a:lnTo>
                  <a:lnTo>
                    <a:pt x="2246" y="1811"/>
                  </a:lnTo>
                  <a:lnTo>
                    <a:pt x="2227" y="1892"/>
                  </a:lnTo>
                  <a:lnTo>
                    <a:pt x="2205" y="1972"/>
                  </a:lnTo>
                  <a:lnTo>
                    <a:pt x="2180" y="2049"/>
                  </a:lnTo>
                  <a:lnTo>
                    <a:pt x="2153" y="2125"/>
                  </a:lnTo>
                  <a:lnTo>
                    <a:pt x="2123" y="2198"/>
                  </a:lnTo>
                  <a:lnTo>
                    <a:pt x="2092" y="2269"/>
                  </a:lnTo>
                  <a:lnTo>
                    <a:pt x="2057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59" y="2653"/>
                  </a:lnTo>
                  <a:lnTo>
                    <a:pt x="1815" y="2710"/>
                  </a:lnTo>
                  <a:lnTo>
                    <a:pt x="1771" y="2764"/>
                  </a:lnTo>
                  <a:lnTo>
                    <a:pt x="1724" y="2817"/>
                  </a:lnTo>
                  <a:lnTo>
                    <a:pt x="1678" y="2866"/>
                  </a:lnTo>
                  <a:lnTo>
                    <a:pt x="1630" y="2915"/>
                  </a:lnTo>
                  <a:lnTo>
                    <a:pt x="1583" y="2960"/>
                  </a:lnTo>
                  <a:lnTo>
                    <a:pt x="1534" y="3005"/>
                  </a:lnTo>
                  <a:lnTo>
                    <a:pt x="1486" y="3046"/>
                  </a:lnTo>
                  <a:lnTo>
                    <a:pt x="1437" y="3085"/>
                  </a:lnTo>
                  <a:lnTo>
                    <a:pt x="1388" y="3121"/>
                  </a:lnTo>
                  <a:lnTo>
                    <a:pt x="1341" y="3156"/>
                  </a:lnTo>
                  <a:lnTo>
                    <a:pt x="1293" y="3188"/>
                  </a:lnTo>
                  <a:lnTo>
                    <a:pt x="1246" y="3219"/>
                  </a:lnTo>
                  <a:lnTo>
                    <a:pt x="1199" y="3246"/>
                  </a:lnTo>
                  <a:lnTo>
                    <a:pt x="1154" y="3271"/>
                  </a:lnTo>
                  <a:lnTo>
                    <a:pt x="1107" y="3247"/>
                  </a:lnTo>
                  <a:lnTo>
                    <a:pt x="1058" y="3219"/>
                  </a:lnTo>
                  <a:lnTo>
                    <a:pt x="1009" y="3189"/>
                  </a:lnTo>
                  <a:lnTo>
                    <a:pt x="960" y="3157"/>
                  </a:lnTo>
                  <a:lnTo>
                    <a:pt x="910" y="3122"/>
                  </a:lnTo>
                  <a:lnTo>
                    <a:pt x="860" y="3086"/>
                  </a:lnTo>
                  <a:lnTo>
                    <a:pt x="811" y="3047"/>
                  </a:lnTo>
                  <a:lnTo>
                    <a:pt x="762" y="3006"/>
                  </a:lnTo>
                  <a:lnTo>
                    <a:pt x="712" y="2962"/>
                  </a:lnTo>
                  <a:lnTo>
                    <a:pt x="664" y="2916"/>
                  </a:lnTo>
                  <a:lnTo>
                    <a:pt x="616" y="2868"/>
                  </a:lnTo>
                  <a:lnTo>
                    <a:pt x="569" y="2818"/>
                  </a:lnTo>
                  <a:lnTo>
                    <a:pt x="522" y="2765"/>
                  </a:lnTo>
                  <a:lnTo>
                    <a:pt x="477" y="2710"/>
                  </a:lnTo>
                  <a:lnTo>
                    <a:pt x="433" y="2654"/>
                  </a:lnTo>
                  <a:lnTo>
                    <a:pt x="391" y="2594"/>
                  </a:lnTo>
                  <a:lnTo>
                    <a:pt x="349" y="2533"/>
                  </a:lnTo>
                  <a:lnTo>
                    <a:pt x="310" y="2470"/>
                  </a:lnTo>
                  <a:lnTo>
                    <a:pt x="272" y="2404"/>
                  </a:lnTo>
                  <a:lnTo>
                    <a:pt x="236" y="2336"/>
                  </a:lnTo>
                  <a:lnTo>
                    <a:pt x="202" y="2267"/>
                  </a:lnTo>
                  <a:lnTo>
                    <a:pt x="170" y="2196"/>
                  </a:lnTo>
                  <a:lnTo>
                    <a:pt x="141" y="2121"/>
                  </a:lnTo>
                  <a:lnTo>
                    <a:pt x="114" y="2046"/>
                  </a:lnTo>
                  <a:lnTo>
                    <a:pt x="90" y="1968"/>
                  </a:lnTo>
                  <a:lnTo>
                    <a:pt x="69" y="1888"/>
                  </a:lnTo>
                  <a:lnTo>
                    <a:pt x="50" y="1807"/>
                  </a:lnTo>
                  <a:lnTo>
                    <a:pt x="34" y="1723"/>
                  </a:lnTo>
                  <a:lnTo>
                    <a:pt x="22" y="1637"/>
                  </a:lnTo>
                  <a:lnTo>
                    <a:pt x="14" y="1550"/>
                  </a:lnTo>
                  <a:lnTo>
                    <a:pt x="7" y="1460"/>
                  </a:lnTo>
                  <a:lnTo>
                    <a:pt x="6" y="1369"/>
                  </a:lnTo>
                  <a:lnTo>
                    <a:pt x="0" y="714"/>
                  </a:lnTo>
                  <a:lnTo>
                    <a:pt x="29" y="713"/>
                  </a:lnTo>
                  <a:lnTo>
                    <a:pt x="59" y="711"/>
                  </a:lnTo>
                  <a:lnTo>
                    <a:pt x="88" y="706"/>
                  </a:lnTo>
                  <a:lnTo>
                    <a:pt x="117" y="700"/>
                  </a:lnTo>
                  <a:lnTo>
                    <a:pt x="147" y="691"/>
                  </a:lnTo>
                  <a:lnTo>
                    <a:pt x="177" y="682"/>
                  </a:lnTo>
                  <a:lnTo>
                    <a:pt x="206" y="670"/>
                  </a:lnTo>
                  <a:lnTo>
                    <a:pt x="235" y="656"/>
                  </a:lnTo>
                  <a:lnTo>
                    <a:pt x="264" y="641"/>
                  </a:lnTo>
                  <a:lnTo>
                    <a:pt x="293" y="624"/>
                  </a:lnTo>
                  <a:lnTo>
                    <a:pt x="321" y="607"/>
                  </a:lnTo>
                  <a:lnTo>
                    <a:pt x="348" y="588"/>
                  </a:lnTo>
                  <a:lnTo>
                    <a:pt x="375" y="567"/>
                  </a:lnTo>
                  <a:lnTo>
                    <a:pt x="402" y="544"/>
                  </a:lnTo>
                  <a:lnTo>
                    <a:pt x="428" y="522"/>
                  </a:lnTo>
                  <a:lnTo>
                    <a:pt x="452" y="497"/>
                  </a:lnTo>
                  <a:lnTo>
                    <a:pt x="476" y="472"/>
                  </a:lnTo>
                  <a:lnTo>
                    <a:pt x="500" y="445"/>
                  </a:lnTo>
                  <a:lnTo>
                    <a:pt x="521" y="418"/>
                  </a:lnTo>
                  <a:lnTo>
                    <a:pt x="542" y="390"/>
                  </a:lnTo>
                  <a:lnTo>
                    <a:pt x="561" y="361"/>
                  </a:lnTo>
                  <a:lnTo>
                    <a:pt x="580" y="331"/>
                  </a:lnTo>
                  <a:lnTo>
                    <a:pt x="596" y="300"/>
                  </a:lnTo>
                  <a:lnTo>
                    <a:pt x="611" y="269"/>
                  </a:lnTo>
                  <a:lnTo>
                    <a:pt x="625" y="237"/>
                  </a:lnTo>
                  <a:lnTo>
                    <a:pt x="637" y="204"/>
                  </a:lnTo>
                  <a:lnTo>
                    <a:pt x="648" y="171"/>
                  </a:lnTo>
                  <a:lnTo>
                    <a:pt x="656" y="137"/>
                  </a:lnTo>
                  <a:lnTo>
                    <a:pt x="663" y="104"/>
                  </a:lnTo>
                  <a:lnTo>
                    <a:pt x="668" y="69"/>
                  </a:lnTo>
                  <a:lnTo>
                    <a:pt x="670" y="3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5" name="Freeform 822"/>
            <p:cNvSpPr>
              <a:spLocks noEditPoints="1"/>
            </p:cNvSpPr>
            <p:nvPr/>
          </p:nvSpPr>
          <p:spPr bwMode="auto">
            <a:xfrm>
              <a:off x="2637" y="1564"/>
              <a:ext cx="466" cy="659"/>
            </a:xfrm>
            <a:custGeom>
              <a:avLst/>
              <a:gdLst>
                <a:gd name="T0" fmla="*/ 65 w 2315"/>
                <a:gd name="T1" fmla="*/ 0 h 3295"/>
                <a:gd name="T2" fmla="*/ 64 w 2315"/>
                <a:gd name="T3" fmla="*/ 1 h 3295"/>
                <a:gd name="T4" fmla="*/ 65 w 2315"/>
                <a:gd name="T5" fmla="*/ 4 h 3295"/>
                <a:gd name="T6" fmla="*/ 65 w 2315"/>
                <a:gd name="T7" fmla="*/ 5 h 3295"/>
                <a:gd name="T8" fmla="*/ 66 w 2315"/>
                <a:gd name="T9" fmla="*/ 7 h 3295"/>
                <a:gd name="T10" fmla="*/ 67 w 2315"/>
                <a:gd name="T11" fmla="*/ 11 h 3295"/>
                <a:gd name="T12" fmla="*/ 69 w 2315"/>
                <a:gd name="T13" fmla="*/ 12 h 3295"/>
                <a:gd name="T14" fmla="*/ 74 w 2315"/>
                <a:gd name="T15" fmla="*/ 19 h 3295"/>
                <a:gd name="T16" fmla="*/ 80 w 2315"/>
                <a:gd name="T17" fmla="*/ 24 h 3295"/>
                <a:gd name="T18" fmla="*/ 86 w 2315"/>
                <a:gd name="T19" fmla="*/ 27 h 3295"/>
                <a:gd name="T20" fmla="*/ 92 w 2315"/>
                <a:gd name="T21" fmla="*/ 28 h 3295"/>
                <a:gd name="T22" fmla="*/ 87 w 2315"/>
                <a:gd name="T23" fmla="*/ 28 h 3295"/>
                <a:gd name="T24" fmla="*/ 80 w 2315"/>
                <a:gd name="T25" fmla="*/ 25 h 3295"/>
                <a:gd name="T26" fmla="*/ 74 w 2315"/>
                <a:gd name="T27" fmla="*/ 20 h 3295"/>
                <a:gd name="T28" fmla="*/ 68 w 2315"/>
                <a:gd name="T29" fmla="*/ 13 h 3295"/>
                <a:gd name="T30" fmla="*/ 92 w 2315"/>
                <a:gd name="T31" fmla="*/ 29 h 3295"/>
                <a:gd name="T32" fmla="*/ 93 w 2315"/>
                <a:gd name="T33" fmla="*/ 56 h 3295"/>
                <a:gd name="T34" fmla="*/ 92 w 2315"/>
                <a:gd name="T35" fmla="*/ 56 h 3295"/>
                <a:gd name="T36" fmla="*/ 92 w 2315"/>
                <a:gd name="T37" fmla="*/ 68 h 3295"/>
                <a:gd name="T38" fmla="*/ 91 w 2315"/>
                <a:gd name="T39" fmla="*/ 62 h 3295"/>
                <a:gd name="T40" fmla="*/ 90 w 2315"/>
                <a:gd name="T41" fmla="*/ 77 h 3295"/>
                <a:gd name="T42" fmla="*/ 87 w 2315"/>
                <a:gd name="T43" fmla="*/ 82 h 3295"/>
                <a:gd name="T44" fmla="*/ 87 w 2315"/>
                <a:gd name="T45" fmla="*/ 86 h 3295"/>
                <a:gd name="T46" fmla="*/ 79 w 2315"/>
                <a:gd name="T47" fmla="*/ 102 h 3295"/>
                <a:gd name="T48" fmla="*/ 69 w 2315"/>
                <a:gd name="T49" fmla="*/ 115 h 3295"/>
                <a:gd name="T50" fmla="*/ 58 w 2315"/>
                <a:gd name="T51" fmla="*/ 125 h 3295"/>
                <a:gd name="T52" fmla="*/ 47 w 2315"/>
                <a:gd name="T53" fmla="*/ 132 h 3295"/>
                <a:gd name="T54" fmla="*/ 56 w 2315"/>
                <a:gd name="T55" fmla="*/ 125 h 3295"/>
                <a:gd name="T56" fmla="*/ 67 w 2315"/>
                <a:gd name="T57" fmla="*/ 115 h 3295"/>
                <a:gd name="T58" fmla="*/ 77 w 2315"/>
                <a:gd name="T59" fmla="*/ 103 h 3295"/>
                <a:gd name="T60" fmla="*/ 85 w 2315"/>
                <a:gd name="T61" fmla="*/ 88 h 3295"/>
                <a:gd name="T62" fmla="*/ 46 w 2315"/>
                <a:gd name="T63" fmla="*/ 132 h 3295"/>
                <a:gd name="T64" fmla="*/ 43 w 2315"/>
                <a:gd name="T65" fmla="*/ 130 h 3295"/>
                <a:gd name="T66" fmla="*/ 40 w 2315"/>
                <a:gd name="T67" fmla="*/ 127 h 3295"/>
                <a:gd name="T68" fmla="*/ 38 w 2315"/>
                <a:gd name="T69" fmla="*/ 127 h 3295"/>
                <a:gd name="T70" fmla="*/ 29 w 2315"/>
                <a:gd name="T71" fmla="*/ 119 h 3295"/>
                <a:gd name="T72" fmla="*/ 37 w 2315"/>
                <a:gd name="T73" fmla="*/ 125 h 3295"/>
                <a:gd name="T74" fmla="*/ 22 w 2315"/>
                <a:gd name="T75" fmla="*/ 112 h 3295"/>
                <a:gd name="T76" fmla="*/ 12 w 2315"/>
                <a:gd name="T77" fmla="*/ 99 h 3295"/>
                <a:gd name="T78" fmla="*/ 4 w 2315"/>
                <a:gd name="T79" fmla="*/ 82 h 3295"/>
                <a:gd name="T80" fmla="*/ 1 w 2315"/>
                <a:gd name="T81" fmla="*/ 63 h 3295"/>
                <a:gd name="T82" fmla="*/ 2 w 2315"/>
                <a:gd name="T83" fmla="*/ 66 h 3295"/>
                <a:gd name="T84" fmla="*/ 6 w 2315"/>
                <a:gd name="T85" fmla="*/ 84 h 3295"/>
                <a:gd name="T86" fmla="*/ 14 w 2315"/>
                <a:gd name="T87" fmla="*/ 100 h 3295"/>
                <a:gd name="T88" fmla="*/ 24 w 2315"/>
                <a:gd name="T89" fmla="*/ 113 h 3295"/>
                <a:gd name="T90" fmla="*/ 1 w 2315"/>
                <a:gd name="T91" fmla="*/ 29 h 3295"/>
                <a:gd name="T92" fmla="*/ 0 w 2315"/>
                <a:gd name="T93" fmla="*/ 29 h 3295"/>
                <a:gd name="T94" fmla="*/ 0 w 2315"/>
                <a:gd name="T95" fmla="*/ 29 h 3295"/>
                <a:gd name="T96" fmla="*/ 9 w 2315"/>
                <a:gd name="T97" fmla="*/ 27 h 3295"/>
                <a:gd name="T98" fmla="*/ 17 w 2315"/>
                <a:gd name="T99" fmla="*/ 21 h 3295"/>
                <a:gd name="T100" fmla="*/ 13 w 2315"/>
                <a:gd name="T101" fmla="*/ 26 h 3295"/>
                <a:gd name="T102" fmla="*/ 3 w 2315"/>
                <a:gd name="T103" fmla="*/ 29 h 3295"/>
                <a:gd name="T104" fmla="*/ 22 w 2315"/>
                <a:gd name="T105" fmla="*/ 16 h 3295"/>
                <a:gd name="T106" fmla="*/ 26 w 2315"/>
                <a:gd name="T107" fmla="*/ 6 h 3295"/>
                <a:gd name="T108" fmla="*/ 27 w 2315"/>
                <a:gd name="T109" fmla="*/ 5 h 3295"/>
                <a:gd name="T110" fmla="*/ 23 w 2315"/>
                <a:gd name="T111" fmla="*/ 15 h 3295"/>
                <a:gd name="T112" fmla="*/ 27 w 2315"/>
                <a:gd name="T113" fmla="*/ 1 h 3295"/>
                <a:gd name="T114" fmla="*/ 27 w 2315"/>
                <a:gd name="T115" fmla="*/ 0 h 3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5"/>
                <a:gd name="T176" fmla="*/ 2315 w 2315"/>
                <a:gd name="T177" fmla="*/ 3295 h 329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5">
                  <a:moveTo>
                    <a:pt x="683" y="0"/>
                  </a:moveTo>
                  <a:lnTo>
                    <a:pt x="1615" y="0"/>
                  </a:lnTo>
                  <a:lnTo>
                    <a:pt x="1615" y="24"/>
                  </a:lnTo>
                  <a:lnTo>
                    <a:pt x="683" y="24"/>
                  </a:lnTo>
                  <a:lnTo>
                    <a:pt x="683" y="0"/>
                  </a:lnTo>
                  <a:close/>
                  <a:moveTo>
                    <a:pt x="1615" y="0"/>
                  </a:moveTo>
                  <a:lnTo>
                    <a:pt x="1620" y="0"/>
                  </a:lnTo>
                  <a:lnTo>
                    <a:pt x="1623" y="4"/>
                  </a:lnTo>
                  <a:lnTo>
                    <a:pt x="1626" y="8"/>
                  </a:lnTo>
                  <a:lnTo>
                    <a:pt x="1627" y="12"/>
                  </a:lnTo>
                  <a:lnTo>
                    <a:pt x="1615" y="12"/>
                  </a:lnTo>
                  <a:lnTo>
                    <a:pt x="1615" y="0"/>
                  </a:lnTo>
                  <a:close/>
                  <a:moveTo>
                    <a:pt x="1627" y="12"/>
                  </a:moveTo>
                  <a:lnTo>
                    <a:pt x="1627" y="13"/>
                  </a:lnTo>
                  <a:lnTo>
                    <a:pt x="1627" y="15"/>
                  </a:lnTo>
                  <a:lnTo>
                    <a:pt x="1602" y="15"/>
                  </a:lnTo>
                  <a:lnTo>
                    <a:pt x="1602" y="13"/>
                  </a:lnTo>
                  <a:lnTo>
                    <a:pt x="1602" y="12"/>
                  </a:lnTo>
                  <a:lnTo>
                    <a:pt x="1627" y="12"/>
                  </a:lnTo>
                  <a:close/>
                  <a:moveTo>
                    <a:pt x="1627" y="15"/>
                  </a:moveTo>
                  <a:lnTo>
                    <a:pt x="1627" y="34"/>
                  </a:lnTo>
                  <a:lnTo>
                    <a:pt x="1629" y="52"/>
                  </a:lnTo>
                  <a:lnTo>
                    <a:pt x="1632" y="70"/>
                  </a:lnTo>
                  <a:lnTo>
                    <a:pt x="1635" y="89"/>
                  </a:lnTo>
                  <a:lnTo>
                    <a:pt x="1638" y="107"/>
                  </a:lnTo>
                  <a:lnTo>
                    <a:pt x="1642" y="126"/>
                  </a:lnTo>
                  <a:lnTo>
                    <a:pt x="1647" y="144"/>
                  </a:lnTo>
                  <a:lnTo>
                    <a:pt x="1653" y="161"/>
                  </a:lnTo>
                  <a:lnTo>
                    <a:pt x="1629" y="169"/>
                  </a:lnTo>
                  <a:lnTo>
                    <a:pt x="1624" y="150"/>
                  </a:lnTo>
                  <a:lnTo>
                    <a:pt x="1619" y="131"/>
                  </a:lnTo>
                  <a:lnTo>
                    <a:pt x="1614" y="113"/>
                  </a:lnTo>
                  <a:lnTo>
                    <a:pt x="1610" y="93"/>
                  </a:lnTo>
                  <a:lnTo>
                    <a:pt x="1608" y="74"/>
                  </a:lnTo>
                  <a:lnTo>
                    <a:pt x="1605" y="54"/>
                  </a:lnTo>
                  <a:lnTo>
                    <a:pt x="1604" y="35"/>
                  </a:lnTo>
                  <a:lnTo>
                    <a:pt x="1602" y="15"/>
                  </a:lnTo>
                  <a:lnTo>
                    <a:pt x="1627" y="15"/>
                  </a:lnTo>
                  <a:close/>
                  <a:moveTo>
                    <a:pt x="1653" y="161"/>
                  </a:moveTo>
                  <a:lnTo>
                    <a:pt x="1659" y="180"/>
                  </a:lnTo>
                  <a:lnTo>
                    <a:pt x="1666" y="198"/>
                  </a:lnTo>
                  <a:lnTo>
                    <a:pt x="1674" y="215"/>
                  </a:lnTo>
                  <a:lnTo>
                    <a:pt x="1681" y="232"/>
                  </a:lnTo>
                  <a:lnTo>
                    <a:pt x="1699" y="268"/>
                  </a:lnTo>
                  <a:lnTo>
                    <a:pt x="1719" y="302"/>
                  </a:lnTo>
                  <a:lnTo>
                    <a:pt x="1698" y="315"/>
                  </a:lnTo>
                  <a:lnTo>
                    <a:pt x="1688" y="297"/>
                  </a:lnTo>
                  <a:lnTo>
                    <a:pt x="1678" y="279"/>
                  </a:lnTo>
                  <a:lnTo>
                    <a:pt x="1668" y="262"/>
                  </a:lnTo>
                  <a:lnTo>
                    <a:pt x="1660" y="243"/>
                  </a:lnTo>
                  <a:lnTo>
                    <a:pt x="1651" y="225"/>
                  </a:lnTo>
                  <a:lnTo>
                    <a:pt x="1644" y="207"/>
                  </a:lnTo>
                  <a:lnTo>
                    <a:pt x="1636" y="188"/>
                  </a:lnTo>
                  <a:lnTo>
                    <a:pt x="1629" y="169"/>
                  </a:lnTo>
                  <a:lnTo>
                    <a:pt x="1653" y="161"/>
                  </a:lnTo>
                  <a:close/>
                  <a:moveTo>
                    <a:pt x="1719" y="302"/>
                  </a:moveTo>
                  <a:lnTo>
                    <a:pt x="1732" y="323"/>
                  </a:lnTo>
                  <a:lnTo>
                    <a:pt x="1746" y="345"/>
                  </a:lnTo>
                  <a:lnTo>
                    <a:pt x="1761" y="365"/>
                  </a:lnTo>
                  <a:lnTo>
                    <a:pt x="1777" y="386"/>
                  </a:lnTo>
                  <a:lnTo>
                    <a:pt x="1794" y="405"/>
                  </a:lnTo>
                  <a:lnTo>
                    <a:pt x="1810" y="425"/>
                  </a:lnTo>
                  <a:lnTo>
                    <a:pt x="1827" y="444"/>
                  </a:lnTo>
                  <a:lnTo>
                    <a:pt x="1845" y="463"/>
                  </a:lnTo>
                  <a:lnTo>
                    <a:pt x="1864" y="481"/>
                  </a:lnTo>
                  <a:lnTo>
                    <a:pt x="1882" y="498"/>
                  </a:lnTo>
                  <a:lnTo>
                    <a:pt x="1901" y="515"/>
                  </a:lnTo>
                  <a:lnTo>
                    <a:pt x="1920" y="532"/>
                  </a:lnTo>
                  <a:lnTo>
                    <a:pt x="1939" y="548"/>
                  </a:lnTo>
                  <a:lnTo>
                    <a:pt x="1959" y="563"/>
                  </a:lnTo>
                  <a:lnTo>
                    <a:pt x="1978" y="578"/>
                  </a:lnTo>
                  <a:lnTo>
                    <a:pt x="1998" y="592"/>
                  </a:lnTo>
                  <a:lnTo>
                    <a:pt x="2018" y="605"/>
                  </a:lnTo>
                  <a:lnTo>
                    <a:pt x="2038" y="618"/>
                  </a:lnTo>
                  <a:lnTo>
                    <a:pt x="2058" y="630"/>
                  </a:lnTo>
                  <a:lnTo>
                    <a:pt x="2078" y="641"/>
                  </a:lnTo>
                  <a:lnTo>
                    <a:pt x="2097" y="652"/>
                  </a:lnTo>
                  <a:lnTo>
                    <a:pt x="2117" y="660"/>
                  </a:lnTo>
                  <a:lnTo>
                    <a:pt x="2136" y="670"/>
                  </a:lnTo>
                  <a:lnTo>
                    <a:pt x="2155" y="677"/>
                  </a:lnTo>
                  <a:lnTo>
                    <a:pt x="2174" y="684"/>
                  </a:lnTo>
                  <a:lnTo>
                    <a:pt x="2193" y="690"/>
                  </a:lnTo>
                  <a:lnTo>
                    <a:pt x="2211" y="696"/>
                  </a:lnTo>
                  <a:lnTo>
                    <a:pt x="2229" y="700"/>
                  </a:lnTo>
                  <a:lnTo>
                    <a:pt x="2246" y="703"/>
                  </a:lnTo>
                  <a:lnTo>
                    <a:pt x="2263" y="707"/>
                  </a:lnTo>
                  <a:lnTo>
                    <a:pt x="2280" y="708"/>
                  </a:lnTo>
                  <a:lnTo>
                    <a:pt x="2295" y="709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0"/>
                  </a:lnTo>
                  <a:lnTo>
                    <a:pt x="2244" y="728"/>
                  </a:lnTo>
                  <a:lnTo>
                    <a:pt x="2226" y="725"/>
                  </a:lnTo>
                  <a:lnTo>
                    <a:pt x="2207" y="720"/>
                  </a:lnTo>
                  <a:lnTo>
                    <a:pt x="2189" y="714"/>
                  </a:lnTo>
                  <a:lnTo>
                    <a:pt x="2169" y="708"/>
                  </a:lnTo>
                  <a:lnTo>
                    <a:pt x="2150" y="701"/>
                  </a:lnTo>
                  <a:lnTo>
                    <a:pt x="2130" y="693"/>
                  </a:lnTo>
                  <a:lnTo>
                    <a:pt x="2110" y="684"/>
                  </a:lnTo>
                  <a:lnTo>
                    <a:pt x="2090" y="674"/>
                  </a:lnTo>
                  <a:lnTo>
                    <a:pt x="2069" y="663"/>
                  </a:lnTo>
                  <a:lnTo>
                    <a:pt x="2049" y="652"/>
                  </a:lnTo>
                  <a:lnTo>
                    <a:pt x="2028" y="640"/>
                  </a:lnTo>
                  <a:lnTo>
                    <a:pt x="2007" y="627"/>
                  </a:lnTo>
                  <a:lnTo>
                    <a:pt x="1987" y="613"/>
                  </a:lnTo>
                  <a:lnTo>
                    <a:pt x="1966" y="599"/>
                  </a:lnTo>
                  <a:lnTo>
                    <a:pt x="1946" y="583"/>
                  </a:lnTo>
                  <a:lnTo>
                    <a:pt x="1925" y="567"/>
                  </a:lnTo>
                  <a:lnTo>
                    <a:pt x="1906" y="551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8" y="499"/>
                  </a:lnTo>
                  <a:lnTo>
                    <a:pt x="1828" y="480"/>
                  </a:lnTo>
                  <a:lnTo>
                    <a:pt x="1810" y="461"/>
                  </a:lnTo>
                  <a:lnTo>
                    <a:pt x="1793" y="441"/>
                  </a:lnTo>
                  <a:lnTo>
                    <a:pt x="1775" y="421"/>
                  </a:lnTo>
                  <a:lnTo>
                    <a:pt x="1758" y="401"/>
                  </a:lnTo>
                  <a:lnTo>
                    <a:pt x="1742" y="379"/>
                  </a:lnTo>
                  <a:lnTo>
                    <a:pt x="1727" y="359"/>
                  </a:lnTo>
                  <a:lnTo>
                    <a:pt x="1712" y="336"/>
                  </a:lnTo>
                  <a:lnTo>
                    <a:pt x="1698" y="315"/>
                  </a:lnTo>
                  <a:lnTo>
                    <a:pt x="1719" y="302"/>
                  </a:lnTo>
                  <a:close/>
                  <a:moveTo>
                    <a:pt x="2295" y="709"/>
                  </a:moveTo>
                  <a:lnTo>
                    <a:pt x="2299" y="710"/>
                  </a:lnTo>
                  <a:lnTo>
                    <a:pt x="2303" y="712"/>
                  </a:lnTo>
                  <a:lnTo>
                    <a:pt x="2306" y="716"/>
                  </a:lnTo>
                  <a:lnTo>
                    <a:pt x="2307" y="721"/>
                  </a:lnTo>
                  <a:lnTo>
                    <a:pt x="2295" y="721"/>
                  </a:lnTo>
                  <a:lnTo>
                    <a:pt x="2295" y="709"/>
                  </a:lnTo>
                  <a:close/>
                  <a:moveTo>
                    <a:pt x="2307" y="721"/>
                  </a:moveTo>
                  <a:lnTo>
                    <a:pt x="2315" y="1389"/>
                  </a:lnTo>
                  <a:lnTo>
                    <a:pt x="2292" y="1389"/>
                  </a:lnTo>
                  <a:lnTo>
                    <a:pt x="2283" y="721"/>
                  </a:lnTo>
                  <a:lnTo>
                    <a:pt x="2307" y="721"/>
                  </a:lnTo>
                  <a:close/>
                  <a:moveTo>
                    <a:pt x="2315" y="1389"/>
                  </a:moveTo>
                  <a:lnTo>
                    <a:pt x="2315" y="1389"/>
                  </a:lnTo>
                  <a:lnTo>
                    <a:pt x="2303" y="1389"/>
                  </a:lnTo>
                  <a:lnTo>
                    <a:pt x="2315" y="1389"/>
                  </a:lnTo>
                  <a:close/>
                  <a:moveTo>
                    <a:pt x="2315" y="1389"/>
                  </a:moveTo>
                  <a:lnTo>
                    <a:pt x="2315" y="1393"/>
                  </a:lnTo>
                  <a:lnTo>
                    <a:pt x="2315" y="1398"/>
                  </a:lnTo>
                  <a:lnTo>
                    <a:pt x="2292" y="1398"/>
                  </a:lnTo>
                  <a:lnTo>
                    <a:pt x="2292" y="1393"/>
                  </a:lnTo>
                  <a:lnTo>
                    <a:pt x="2292" y="1389"/>
                  </a:lnTo>
                  <a:lnTo>
                    <a:pt x="2315" y="1389"/>
                  </a:lnTo>
                  <a:close/>
                  <a:moveTo>
                    <a:pt x="2315" y="1398"/>
                  </a:moveTo>
                  <a:lnTo>
                    <a:pt x="2314" y="1449"/>
                  </a:lnTo>
                  <a:lnTo>
                    <a:pt x="2312" y="1499"/>
                  </a:lnTo>
                  <a:lnTo>
                    <a:pt x="2309" y="1550"/>
                  </a:lnTo>
                  <a:lnTo>
                    <a:pt x="2305" y="1599"/>
                  </a:lnTo>
                  <a:lnTo>
                    <a:pt x="2299" y="1647"/>
                  </a:lnTo>
                  <a:lnTo>
                    <a:pt x="2293" y="1696"/>
                  </a:lnTo>
                  <a:lnTo>
                    <a:pt x="2285" y="1743"/>
                  </a:lnTo>
                  <a:lnTo>
                    <a:pt x="2276" y="1791"/>
                  </a:lnTo>
                  <a:lnTo>
                    <a:pt x="2253" y="1786"/>
                  </a:lnTo>
                  <a:lnTo>
                    <a:pt x="2261" y="1739"/>
                  </a:lnTo>
                  <a:lnTo>
                    <a:pt x="2269" y="1693"/>
                  </a:lnTo>
                  <a:lnTo>
                    <a:pt x="2275" y="1645"/>
                  </a:lnTo>
                  <a:lnTo>
                    <a:pt x="2281" y="1597"/>
                  </a:lnTo>
                  <a:lnTo>
                    <a:pt x="2285" y="1548"/>
                  </a:lnTo>
                  <a:lnTo>
                    <a:pt x="2288" y="1498"/>
                  </a:lnTo>
                  <a:lnTo>
                    <a:pt x="2290" y="1449"/>
                  </a:lnTo>
                  <a:lnTo>
                    <a:pt x="2292" y="1398"/>
                  </a:lnTo>
                  <a:lnTo>
                    <a:pt x="2315" y="1398"/>
                  </a:lnTo>
                  <a:close/>
                  <a:moveTo>
                    <a:pt x="2276" y="1791"/>
                  </a:moveTo>
                  <a:lnTo>
                    <a:pt x="2267" y="1837"/>
                  </a:lnTo>
                  <a:lnTo>
                    <a:pt x="2257" y="1883"/>
                  </a:lnTo>
                  <a:lnTo>
                    <a:pt x="2245" y="1928"/>
                  </a:lnTo>
                  <a:lnTo>
                    <a:pt x="2233" y="1972"/>
                  </a:lnTo>
                  <a:lnTo>
                    <a:pt x="2219" y="2017"/>
                  </a:lnTo>
                  <a:lnTo>
                    <a:pt x="2205" y="2060"/>
                  </a:lnTo>
                  <a:lnTo>
                    <a:pt x="2191" y="2102"/>
                  </a:lnTo>
                  <a:lnTo>
                    <a:pt x="2175" y="2144"/>
                  </a:lnTo>
                  <a:lnTo>
                    <a:pt x="2152" y="2135"/>
                  </a:lnTo>
                  <a:lnTo>
                    <a:pt x="2167" y="2094"/>
                  </a:lnTo>
                  <a:lnTo>
                    <a:pt x="2182" y="2052"/>
                  </a:lnTo>
                  <a:lnTo>
                    <a:pt x="2196" y="2009"/>
                  </a:lnTo>
                  <a:lnTo>
                    <a:pt x="2209" y="1966"/>
                  </a:lnTo>
                  <a:lnTo>
                    <a:pt x="2221" y="1922"/>
                  </a:lnTo>
                  <a:lnTo>
                    <a:pt x="2233" y="1877"/>
                  </a:lnTo>
                  <a:lnTo>
                    <a:pt x="2243" y="1832"/>
                  </a:lnTo>
                  <a:lnTo>
                    <a:pt x="2253" y="1786"/>
                  </a:lnTo>
                  <a:lnTo>
                    <a:pt x="2276" y="1791"/>
                  </a:lnTo>
                  <a:close/>
                  <a:moveTo>
                    <a:pt x="2175" y="2144"/>
                  </a:moveTo>
                  <a:lnTo>
                    <a:pt x="2153" y="2197"/>
                  </a:lnTo>
                  <a:lnTo>
                    <a:pt x="2131" y="2249"/>
                  </a:lnTo>
                  <a:lnTo>
                    <a:pt x="2108" y="2301"/>
                  </a:lnTo>
                  <a:lnTo>
                    <a:pt x="2083" y="2350"/>
                  </a:lnTo>
                  <a:lnTo>
                    <a:pt x="2057" y="2399"/>
                  </a:lnTo>
                  <a:lnTo>
                    <a:pt x="2030" y="2446"/>
                  </a:lnTo>
                  <a:lnTo>
                    <a:pt x="2002" y="2493"/>
                  </a:lnTo>
                  <a:lnTo>
                    <a:pt x="1974" y="2538"/>
                  </a:lnTo>
                  <a:lnTo>
                    <a:pt x="1945" y="2583"/>
                  </a:lnTo>
                  <a:lnTo>
                    <a:pt x="1915" y="2627"/>
                  </a:lnTo>
                  <a:lnTo>
                    <a:pt x="1883" y="2669"/>
                  </a:lnTo>
                  <a:lnTo>
                    <a:pt x="1852" y="2710"/>
                  </a:lnTo>
                  <a:lnTo>
                    <a:pt x="1820" y="2750"/>
                  </a:lnTo>
                  <a:lnTo>
                    <a:pt x="1787" y="2789"/>
                  </a:lnTo>
                  <a:lnTo>
                    <a:pt x="1755" y="2827"/>
                  </a:lnTo>
                  <a:lnTo>
                    <a:pt x="1721" y="2863"/>
                  </a:lnTo>
                  <a:lnTo>
                    <a:pt x="1687" y="2899"/>
                  </a:lnTo>
                  <a:lnTo>
                    <a:pt x="1652" y="2934"/>
                  </a:lnTo>
                  <a:lnTo>
                    <a:pt x="1619" y="2967"/>
                  </a:lnTo>
                  <a:lnTo>
                    <a:pt x="1583" y="2999"/>
                  </a:lnTo>
                  <a:lnTo>
                    <a:pt x="1548" y="3031"/>
                  </a:lnTo>
                  <a:lnTo>
                    <a:pt x="1514" y="3060"/>
                  </a:lnTo>
                  <a:lnTo>
                    <a:pt x="1479" y="3089"/>
                  </a:lnTo>
                  <a:lnTo>
                    <a:pt x="1444" y="3116"/>
                  </a:lnTo>
                  <a:lnTo>
                    <a:pt x="1409" y="3143"/>
                  </a:lnTo>
                  <a:lnTo>
                    <a:pt x="1375" y="3168"/>
                  </a:lnTo>
                  <a:lnTo>
                    <a:pt x="1340" y="3192"/>
                  </a:lnTo>
                  <a:lnTo>
                    <a:pt x="1305" y="3214"/>
                  </a:lnTo>
                  <a:lnTo>
                    <a:pt x="1272" y="3237"/>
                  </a:lnTo>
                  <a:lnTo>
                    <a:pt x="1238" y="3256"/>
                  </a:lnTo>
                  <a:lnTo>
                    <a:pt x="1205" y="3276"/>
                  </a:lnTo>
                  <a:lnTo>
                    <a:pt x="1173" y="3294"/>
                  </a:lnTo>
                  <a:lnTo>
                    <a:pt x="1161" y="3273"/>
                  </a:lnTo>
                  <a:lnTo>
                    <a:pt x="1193" y="3254"/>
                  </a:lnTo>
                  <a:lnTo>
                    <a:pt x="1226" y="3236"/>
                  </a:lnTo>
                  <a:lnTo>
                    <a:pt x="1259" y="3215"/>
                  </a:lnTo>
                  <a:lnTo>
                    <a:pt x="1292" y="3194"/>
                  </a:lnTo>
                  <a:lnTo>
                    <a:pt x="1326" y="3171"/>
                  </a:lnTo>
                  <a:lnTo>
                    <a:pt x="1361" y="3147"/>
                  </a:lnTo>
                  <a:lnTo>
                    <a:pt x="1395" y="3123"/>
                  </a:lnTo>
                  <a:lnTo>
                    <a:pt x="1430" y="3097"/>
                  </a:lnTo>
                  <a:lnTo>
                    <a:pt x="1464" y="3070"/>
                  </a:lnTo>
                  <a:lnTo>
                    <a:pt x="1499" y="3042"/>
                  </a:lnTo>
                  <a:lnTo>
                    <a:pt x="1533" y="3011"/>
                  </a:lnTo>
                  <a:lnTo>
                    <a:pt x="1568" y="2981"/>
                  </a:lnTo>
                  <a:lnTo>
                    <a:pt x="1601" y="2949"/>
                  </a:lnTo>
                  <a:lnTo>
                    <a:pt x="1636" y="2916"/>
                  </a:lnTo>
                  <a:lnTo>
                    <a:pt x="1669" y="2882"/>
                  </a:lnTo>
                  <a:lnTo>
                    <a:pt x="1703" y="2847"/>
                  </a:lnTo>
                  <a:lnTo>
                    <a:pt x="1736" y="2810"/>
                  </a:lnTo>
                  <a:lnTo>
                    <a:pt x="1769" y="2773"/>
                  </a:lnTo>
                  <a:lnTo>
                    <a:pt x="1801" y="2735"/>
                  </a:lnTo>
                  <a:lnTo>
                    <a:pt x="1833" y="2695"/>
                  </a:lnTo>
                  <a:lnTo>
                    <a:pt x="1864" y="2654"/>
                  </a:lnTo>
                  <a:lnTo>
                    <a:pt x="1895" y="2613"/>
                  </a:lnTo>
                  <a:lnTo>
                    <a:pt x="1924" y="2570"/>
                  </a:lnTo>
                  <a:lnTo>
                    <a:pt x="1953" y="2525"/>
                  </a:lnTo>
                  <a:lnTo>
                    <a:pt x="1982" y="2480"/>
                  </a:lnTo>
                  <a:lnTo>
                    <a:pt x="2010" y="2435"/>
                  </a:lnTo>
                  <a:lnTo>
                    <a:pt x="2036" y="2387"/>
                  </a:lnTo>
                  <a:lnTo>
                    <a:pt x="2061" y="2338"/>
                  </a:lnTo>
                  <a:lnTo>
                    <a:pt x="2085" y="2290"/>
                  </a:lnTo>
                  <a:lnTo>
                    <a:pt x="2109" y="2239"/>
                  </a:lnTo>
                  <a:lnTo>
                    <a:pt x="2131" y="2188"/>
                  </a:lnTo>
                  <a:lnTo>
                    <a:pt x="2152" y="2135"/>
                  </a:lnTo>
                  <a:lnTo>
                    <a:pt x="2175" y="2144"/>
                  </a:lnTo>
                  <a:close/>
                  <a:moveTo>
                    <a:pt x="1173" y="3294"/>
                  </a:moveTo>
                  <a:lnTo>
                    <a:pt x="1166" y="3295"/>
                  </a:lnTo>
                  <a:lnTo>
                    <a:pt x="1161" y="3294"/>
                  </a:lnTo>
                  <a:lnTo>
                    <a:pt x="1166" y="3283"/>
                  </a:lnTo>
                  <a:lnTo>
                    <a:pt x="1173" y="3294"/>
                  </a:lnTo>
                  <a:close/>
                  <a:moveTo>
                    <a:pt x="1161" y="3294"/>
                  </a:moveTo>
                  <a:lnTo>
                    <a:pt x="1161" y="3294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1161" y="3294"/>
                  </a:moveTo>
                  <a:lnTo>
                    <a:pt x="1134" y="3280"/>
                  </a:lnTo>
                  <a:lnTo>
                    <a:pt x="1107" y="3266"/>
                  </a:lnTo>
                  <a:lnTo>
                    <a:pt x="1080" y="3251"/>
                  </a:lnTo>
                  <a:lnTo>
                    <a:pt x="1053" y="3235"/>
                  </a:lnTo>
                  <a:lnTo>
                    <a:pt x="1025" y="3218"/>
                  </a:lnTo>
                  <a:lnTo>
                    <a:pt x="997" y="3200"/>
                  </a:lnTo>
                  <a:lnTo>
                    <a:pt x="970" y="3182"/>
                  </a:lnTo>
                  <a:lnTo>
                    <a:pt x="941" y="3163"/>
                  </a:lnTo>
                  <a:lnTo>
                    <a:pt x="954" y="3143"/>
                  </a:lnTo>
                  <a:lnTo>
                    <a:pt x="983" y="3161"/>
                  </a:lnTo>
                  <a:lnTo>
                    <a:pt x="1010" y="3180"/>
                  </a:lnTo>
                  <a:lnTo>
                    <a:pt x="1038" y="3197"/>
                  </a:lnTo>
                  <a:lnTo>
                    <a:pt x="1065" y="3213"/>
                  </a:lnTo>
                  <a:lnTo>
                    <a:pt x="1092" y="3229"/>
                  </a:lnTo>
                  <a:lnTo>
                    <a:pt x="1119" y="3245"/>
                  </a:lnTo>
                  <a:lnTo>
                    <a:pt x="1146" y="3259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941" y="3163"/>
                  </a:moveTo>
                  <a:lnTo>
                    <a:pt x="913" y="3143"/>
                  </a:lnTo>
                  <a:lnTo>
                    <a:pt x="885" y="3123"/>
                  </a:lnTo>
                  <a:lnTo>
                    <a:pt x="857" y="3101"/>
                  </a:lnTo>
                  <a:lnTo>
                    <a:pt x="829" y="3079"/>
                  </a:lnTo>
                  <a:lnTo>
                    <a:pt x="801" y="3057"/>
                  </a:lnTo>
                  <a:lnTo>
                    <a:pt x="773" y="3033"/>
                  </a:lnTo>
                  <a:lnTo>
                    <a:pt x="746" y="3009"/>
                  </a:lnTo>
                  <a:lnTo>
                    <a:pt x="718" y="2984"/>
                  </a:lnTo>
                  <a:lnTo>
                    <a:pt x="734" y="2966"/>
                  </a:lnTo>
                  <a:lnTo>
                    <a:pt x="762" y="2991"/>
                  </a:lnTo>
                  <a:lnTo>
                    <a:pt x="789" y="3015"/>
                  </a:lnTo>
                  <a:lnTo>
                    <a:pt x="817" y="3038"/>
                  </a:lnTo>
                  <a:lnTo>
                    <a:pt x="844" y="3060"/>
                  </a:lnTo>
                  <a:lnTo>
                    <a:pt x="872" y="3083"/>
                  </a:lnTo>
                  <a:lnTo>
                    <a:pt x="899" y="3103"/>
                  </a:lnTo>
                  <a:lnTo>
                    <a:pt x="927" y="3124"/>
                  </a:lnTo>
                  <a:lnTo>
                    <a:pt x="954" y="3143"/>
                  </a:lnTo>
                  <a:lnTo>
                    <a:pt x="941" y="3163"/>
                  </a:lnTo>
                  <a:close/>
                  <a:moveTo>
                    <a:pt x="718" y="2984"/>
                  </a:moveTo>
                  <a:lnTo>
                    <a:pt x="683" y="2952"/>
                  </a:lnTo>
                  <a:lnTo>
                    <a:pt x="648" y="2917"/>
                  </a:lnTo>
                  <a:lnTo>
                    <a:pt x="613" y="2883"/>
                  </a:lnTo>
                  <a:lnTo>
                    <a:pt x="580" y="2846"/>
                  </a:lnTo>
                  <a:lnTo>
                    <a:pt x="545" y="2808"/>
                  </a:lnTo>
                  <a:lnTo>
                    <a:pt x="513" y="2769"/>
                  </a:lnTo>
                  <a:lnTo>
                    <a:pt x="479" y="2729"/>
                  </a:lnTo>
                  <a:lnTo>
                    <a:pt x="448" y="2688"/>
                  </a:lnTo>
                  <a:lnTo>
                    <a:pt x="417" y="2646"/>
                  </a:lnTo>
                  <a:lnTo>
                    <a:pt x="385" y="2603"/>
                  </a:lnTo>
                  <a:lnTo>
                    <a:pt x="356" y="2559"/>
                  </a:lnTo>
                  <a:lnTo>
                    <a:pt x="327" y="2513"/>
                  </a:lnTo>
                  <a:lnTo>
                    <a:pt x="299" y="2467"/>
                  </a:lnTo>
                  <a:lnTo>
                    <a:pt x="272" y="2419"/>
                  </a:lnTo>
                  <a:lnTo>
                    <a:pt x="246" y="2371"/>
                  </a:lnTo>
                  <a:lnTo>
                    <a:pt x="220" y="2321"/>
                  </a:lnTo>
                  <a:lnTo>
                    <a:pt x="196" y="2270"/>
                  </a:lnTo>
                  <a:lnTo>
                    <a:pt x="174" y="2218"/>
                  </a:lnTo>
                  <a:lnTo>
                    <a:pt x="152" y="2165"/>
                  </a:lnTo>
                  <a:lnTo>
                    <a:pt x="131" y="2111"/>
                  </a:lnTo>
                  <a:lnTo>
                    <a:pt x="112" y="2056"/>
                  </a:lnTo>
                  <a:lnTo>
                    <a:pt x="95" y="1999"/>
                  </a:lnTo>
                  <a:lnTo>
                    <a:pt x="78" y="1942"/>
                  </a:lnTo>
                  <a:lnTo>
                    <a:pt x="63" y="1884"/>
                  </a:lnTo>
                  <a:lnTo>
                    <a:pt x="50" y="1824"/>
                  </a:lnTo>
                  <a:lnTo>
                    <a:pt x="39" y="1764"/>
                  </a:lnTo>
                  <a:lnTo>
                    <a:pt x="29" y="1702"/>
                  </a:lnTo>
                  <a:lnTo>
                    <a:pt x="21" y="1640"/>
                  </a:lnTo>
                  <a:lnTo>
                    <a:pt x="14" y="1577"/>
                  </a:lnTo>
                  <a:lnTo>
                    <a:pt x="9" y="1512"/>
                  </a:lnTo>
                  <a:lnTo>
                    <a:pt x="6" y="1446"/>
                  </a:lnTo>
                  <a:lnTo>
                    <a:pt x="6" y="1381"/>
                  </a:lnTo>
                  <a:lnTo>
                    <a:pt x="30" y="1381"/>
                  </a:lnTo>
                  <a:lnTo>
                    <a:pt x="31" y="1446"/>
                  </a:lnTo>
                  <a:lnTo>
                    <a:pt x="34" y="1511"/>
                  </a:lnTo>
                  <a:lnTo>
                    <a:pt x="39" y="1575"/>
                  </a:lnTo>
                  <a:lnTo>
                    <a:pt x="45" y="1638"/>
                  </a:lnTo>
                  <a:lnTo>
                    <a:pt x="53" y="1699"/>
                  </a:lnTo>
                  <a:lnTo>
                    <a:pt x="63" y="1760"/>
                  </a:lnTo>
                  <a:lnTo>
                    <a:pt x="74" y="1819"/>
                  </a:lnTo>
                  <a:lnTo>
                    <a:pt x="87" y="1878"/>
                  </a:lnTo>
                  <a:lnTo>
                    <a:pt x="102" y="1936"/>
                  </a:lnTo>
                  <a:lnTo>
                    <a:pt x="118" y="1992"/>
                  </a:lnTo>
                  <a:lnTo>
                    <a:pt x="136" y="2048"/>
                  </a:lnTo>
                  <a:lnTo>
                    <a:pt x="154" y="2102"/>
                  </a:lnTo>
                  <a:lnTo>
                    <a:pt x="175" y="2156"/>
                  </a:lnTo>
                  <a:lnTo>
                    <a:pt x="196" y="2209"/>
                  </a:lnTo>
                  <a:lnTo>
                    <a:pt x="219" y="2260"/>
                  </a:lnTo>
                  <a:lnTo>
                    <a:pt x="243" y="2310"/>
                  </a:lnTo>
                  <a:lnTo>
                    <a:pt x="268" y="2359"/>
                  </a:lnTo>
                  <a:lnTo>
                    <a:pt x="293" y="2408"/>
                  </a:lnTo>
                  <a:lnTo>
                    <a:pt x="319" y="2455"/>
                  </a:lnTo>
                  <a:lnTo>
                    <a:pt x="347" y="2500"/>
                  </a:lnTo>
                  <a:lnTo>
                    <a:pt x="377" y="2546"/>
                  </a:lnTo>
                  <a:lnTo>
                    <a:pt x="406" y="2590"/>
                  </a:lnTo>
                  <a:lnTo>
                    <a:pt x="436" y="2632"/>
                  </a:lnTo>
                  <a:lnTo>
                    <a:pt x="467" y="2674"/>
                  </a:lnTo>
                  <a:lnTo>
                    <a:pt x="499" y="2714"/>
                  </a:lnTo>
                  <a:lnTo>
                    <a:pt x="531" y="2754"/>
                  </a:lnTo>
                  <a:lnTo>
                    <a:pt x="563" y="2792"/>
                  </a:lnTo>
                  <a:lnTo>
                    <a:pt x="597" y="2830"/>
                  </a:lnTo>
                  <a:lnTo>
                    <a:pt x="631" y="2866"/>
                  </a:lnTo>
                  <a:lnTo>
                    <a:pt x="665" y="2900"/>
                  </a:lnTo>
                  <a:lnTo>
                    <a:pt x="700" y="2934"/>
                  </a:lnTo>
                  <a:lnTo>
                    <a:pt x="734" y="2966"/>
                  </a:lnTo>
                  <a:lnTo>
                    <a:pt x="718" y="2984"/>
                  </a:lnTo>
                  <a:close/>
                  <a:moveTo>
                    <a:pt x="6" y="1381"/>
                  </a:moveTo>
                  <a:lnTo>
                    <a:pt x="0" y="726"/>
                  </a:lnTo>
                  <a:lnTo>
                    <a:pt x="24" y="726"/>
                  </a:lnTo>
                  <a:lnTo>
                    <a:pt x="30" y="1381"/>
                  </a:lnTo>
                  <a:lnTo>
                    <a:pt x="6" y="1381"/>
                  </a:lnTo>
                  <a:close/>
                  <a:moveTo>
                    <a:pt x="0" y="726"/>
                  </a:moveTo>
                  <a:lnTo>
                    <a:pt x="1" y="722"/>
                  </a:lnTo>
                  <a:lnTo>
                    <a:pt x="4" y="717"/>
                  </a:lnTo>
                  <a:lnTo>
                    <a:pt x="7" y="715"/>
                  </a:lnTo>
                  <a:lnTo>
                    <a:pt x="12" y="714"/>
                  </a:lnTo>
                  <a:lnTo>
                    <a:pt x="12" y="726"/>
                  </a:lnTo>
                  <a:lnTo>
                    <a:pt x="0" y="726"/>
                  </a:lnTo>
                  <a:close/>
                  <a:moveTo>
                    <a:pt x="12" y="714"/>
                  </a:moveTo>
                  <a:lnTo>
                    <a:pt x="16" y="714"/>
                  </a:lnTo>
                  <a:lnTo>
                    <a:pt x="19" y="714"/>
                  </a:lnTo>
                  <a:lnTo>
                    <a:pt x="19" y="738"/>
                  </a:lnTo>
                  <a:lnTo>
                    <a:pt x="16" y="738"/>
                  </a:lnTo>
                  <a:lnTo>
                    <a:pt x="12" y="738"/>
                  </a:lnTo>
                  <a:lnTo>
                    <a:pt x="12" y="714"/>
                  </a:lnTo>
                  <a:close/>
                  <a:moveTo>
                    <a:pt x="19" y="714"/>
                  </a:moveTo>
                  <a:lnTo>
                    <a:pt x="47" y="713"/>
                  </a:lnTo>
                  <a:lnTo>
                    <a:pt x="75" y="710"/>
                  </a:lnTo>
                  <a:lnTo>
                    <a:pt x="103" y="704"/>
                  </a:lnTo>
                  <a:lnTo>
                    <a:pt x="132" y="698"/>
                  </a:lnTo>
                  <a:lnTo>
                    <a:pt x="161" y="690"/>
                  </a:lnTo>
                  <a:lnTo>
                    <a:pt x="190" y="680"/>
                  </a:lnTo>
                  <a:lnTo>
                    <a:pt x="218" y="669"/>
                  </a:lnTo>
                  <a:lnTo>
                    <a:pt x="246" y="655"/>
                  </a:lnTo>
                  <a:lnTo>
                    <a:pt x="274" y="641"/>
                  </a:lnTo>
                  <a:lnTo>
                    <a:pt x="301" y="625"/>
                  </a:lnTo>
                  <a:lnTo>
                    <a:pt x="328" y="607"/>
                  </a:lnTo>
                  <a:lnTo>
                    <a:pt x="355" y="589"/>
                  </a:lnTo>
                  <a:lnTo>
                    <a:pt x="381" y="568"/>
                  </a:lnTo>
                  <a:lnTo>
                    <a:pt x="407" y="547"/>
                  </a:lnTo>
                  <a:lnTo>
                    <a:pt x="432" y="525"/>
                  </a:lnTo>
                  <a:lnTo>
                    <a:pt x="455" y="501"/>
                  </a:lnTo>
                  <a:lnTo>
                    <a:pt x="473" y="519"/>
                  </a:lnTo>
                  <a:lnTo>
                    <a:pt x="448" y="542"/>
                  </a:lnTo>
                  <a:lnTo>
                    <a:pt x="423" y="566"/>
                  </a:lnTo>
                  <a:lnTo>
                    <a:pt x="396" y="588"/>
                  </a:lnTo>
                  <a:lnTo>
                    <a:pt x="369" y="608"/>
                  </a:lnTo>
                  <a:lnTo>
                    <a:pt x="342" y="628"/>
                  </a:lnTo>
                  <a:lnTo>
                    <a:pt x="313" y="646"/>
                  </a:lnTo>
                  <a:lnTo>
                    <a:pt x="285" y="662"/>
                  </a:lnTo>
                  <a:lnTo>
                    <a:pt x="256" y="677"/>
                  </a:lnTo>
                  <a:lnTo>
                    <a:pt x="226" y="691"/>
                  </a:lnTo>
                  <a:lnTo>
                    <a:pt x="197" y="703"/>
                  </a:lnTo>
                  <a:lnTo>
                    <a:pt x="167" y="713"/>
                  </a:lnTo>
                  <a:lnTo>
                    <a:pt x="138" y="722"/>
                  </a:lnTo>
                  <a:lnTo>
                    <a:pt x="108" y="729"/>
                  </a:lnTo>
                  <a:lnTo>
                    <a:pt x="77" y="734"/>
                  </a:lnTo>
                  <a:lnTo>
                    <a:pt x="48" y="737"/>
                  </a:lnTo>
                  <a:lnTo>
                    <a:pt x="19" y="738"/>
                  </a:lnTo>
                  <a:lnTo>
                    <a:pt x="19" y="714"/>
                  </a:lnTo>
                  <a:close/>
                  <a:moveTo>
                    <a:pt x="455" y="501"/>
                  </a:moveTo>
                  <a:lnTo>
                    <a:pt x="478" y="477"/>
                  </a:lnTo>
                  <a:lnTo>
                    <a:pt x="501" y="451"/>
                  </a:lnTo>
                  <a:lnTo>
                    <a:pt x="521" y="425"/>
                  </a:lnTo>
                  <a:lnTo>
                    <a:pt x="542" y="398"/>
                  </a:lnTo>
                  <a:lnTo>
                    <a:pt x="561" y="370"/>
                  </a:lnTo>
                  <a:lnTo>
                    <a:pt x="579" y="340"/>
                  </a:lnTo>
                  <a:lnTo>
                    <a:pt x="595" y="310"/>
                  </a:lnTo>
                  <a:lnTo>
                    <a:pt x="610" y="280"/>
                  </a:lnTo>
                  <a:lnTo>
                    <a:pt x="623" y="250"/>
                  </a:lnTo>
                  <a:lnTo>
                    <a:pt x="636" y="218"/>
                  </a:lnTo>
                  <a:lnTo>
                    <a:pt x="646" y="186"/>
                  </a:lnTo>
                  <a:lnTo>
                    <a:pt x="654" y="154"/>
                  </a:lnTo>
                  <a:lnTo>
                    <a:pt x="662" y="121"/>
                  </a:lnTo>
                  <a:lnTo>
                    <a:pt x="667" y="88"/>
                  </a:lnTo>
                  <a:lnTo>
                    <a:pt x="670" y="55"/>
                  </a:lnTo>
                  <a:lnTo>
                    <a:pt x="671" y="22"/>
                  </a:lnTo>
                  <a:lnTo>
                    <a:pt x="695" y="22"/>
                  </a:lnTo>
                  <a:lnTo>
                    <a:pt x="694" y="56"/>
                  </a:lnTo>
                  <a:lnTo>
                    <a:pt x="691" y="91"/>
                  </a:lnTo>
                  <a:lnTo>
                    <a:pt x="685" y="126"/>
                  </a:lnTo>
                  <a:lnTo>
                    <a:pt x="678" y="159"/>
                  </a:lnTo>
                  <a:lnTo>
                    <a:pt x="669" y="193"/>
                  </a:lnTo>
                  <a:lnTo>
                    <a:pt x="658" y="226"/>
                  </a:lnTo>
                  <a:lnTo>
                    <a:pt x="647" y="258"/>
                  </a:lnTo>
                  <a:lnTo>
                    <a:pt x="633" y="290"/>
                  </a:lnTo>
                  <a:lnTo>
                    <a:pt x="616" y="321"/>
                  </a:lnTo>
                  <a:lnTo>
                    <a:pt x="600" y="352"/>
                  </a:lnTo>
                  <a:lnTo>
                    <a:pt x="582" y="382"/>
                  </a:lnTo>
                  <a:lnTo>
                    <a:pt x="562" y="411"/>
                  </a:lnTo>
                  <a:lnTo>
                    <a:pt x="542" y="440"/>
                  </a:lnTo>
                  <a:lnTo>
                    <a:pt x="519" y="467"/>
                  </a:lnTo>
                  <a:lnTo>
                    <a:pt x="496" y="493"/>
                  </a:lnTo>
                  <a:lnTo>
                    <a:pt x="473" y="519"/>
                  </a:lnTo>
                  <a:lnTo>
                    <a:pt x="455" y="501"/>
                  </a:lnTo>
                  <a:close/>
                  <a:moveTo>
                    <a:pt x="671" y="22"/>
                  </a:moveTo>
                  <a:lnTo>
                    <a:pt x="671" y="16"/>
                  </a:lnTo>
                  <a:lnTo>
                    <a:pt x="671" y="12"/>
                  </a:lnTo>
                  <a:lnTo>
                    <a:pt x="695" y="12"/>
                  </a:lnTo>
                  <a:lnTo>
                    <a:pt x="695" y="16"/>
                  </a:lnTo>
                  <a:lnTo>
                    <a:pt x="695" y="22"/>
                  </a:lnTo>
                  <a:lnTo>
                    <a:pt x="671" y="22"/>
                  </a:lnTo>
                  <a:close/>
                  <a:moveTo>
                    <a:pt x="671" y="12"/>
                  </a:moveTo>
                  <a:lnTo>
                    <a:pt x="673" y="8"/>
                  </a:lnTo>
                  <a:lnTo>
                    <a:pt x="675" y="4"/>
                  </a:lnTo>
                  <a:lnTo>
                    <a:pt x="679" y="0"/>
                  </a:lnTo>
                  <a:lnTo>
                    <a:pt x="683" y="0"/>
                  </a:lnTo>
                  <a:lnTo>
                    <a:pt x="683" y="12"/>
                  </a:lnTo>
                  <a:lnTo>
                    <a:pt x="671" y="1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6" name="Freeform 823"/>
            <p:cNvSpPr>
              <a:spLocks/>
            </p:cNvSpPr>
            <p:nvPr/>
          </p:nvSpPr>
          <p:spPr bwMode="auto">
            <a:xfrm>
              <a:off x="2657" y="1590"/>
              <a:ext cx="431" cy="525"/>
            </a:xfrm>
            <a:custGeom>
              <a:avLst/>
              <a:gdLst>
                <a:gd name="T0" fmla="*/ 22 w 2184"/>
                <a:gd name="T1" fmla="*/ 32 h 2607"/>
                <a:gd name="T2" fmla="*/ 30 w 2184"/>
                <a:gd name="T3" fmla="*/ 48 h 2607"/>
                <a:gd name="T4" fmla="*/ 0 w 2184"/>
                <a:gd name="T5" fmla="*/ 54 h 2607"/>
                <a:gd name="T6" fmla="*/ 30 w 2184"/>
                <a:gd name="T7" fmla="*/ 59 h 2607"/>
                <a:gd name="T8" fmla="*/ 22 w 2184"/>
                <a:gd name="T9" fmla="*/ 75 h 2607"/>
                <a:gd name="T10" fmla="*/ 38 w 2184"/>
                <a:gd name="T11" fmla="*/ 67 h 2607"/>
                <a:gd name="T12" fmla="*/ 43 w 2184"/>
                <a:gd name="T13" fmla="*/ 104 h 2607"/>
                <a:gd name="T14" fmla="*/ 49 w 2184"/>
                <a:gd name="T15" fmla="*/ 67 h 2607"/>
                <a:gd name="T16" fmla="*/ 65 w 2184"/>
                <a:gd name="T17" fmla="*/ 75 h 2607"/>
                <a:gd name="T18" fmla="*/ 57 w 2184"/>
                <a:gd name="T19" fmla="*/ 59 h 2607"/>
                <a:gd name="T20" fmla="*/ 87 w 2184"/>
                <a:gd name="T21" fmla="*/ 54 h 2607"/>
                <a:gd name="T22" fmla="*/ 57 w 2184"/>
                <a:gd name="T23" fmla="*/ 48 h 2607"/>
                <a:gd name="T24" fmla="*/ 65 w 2184"/>
                <a:gd name="T25" fmla="*/ 32 h 2607"/>
                <a:gd name="T26" fmla="*/ 50 w 2184"/>
                <a:gd name="T27" fmla="*/ 40 h 2607"/>
                <a:gd name="T28" fmla="*/ 43 w 2184"/>
                <a:gd name="T29" fmla="*/ 0 h 2607"/>
                <a:gd name="T30" fmla="*/ 38 w 2184"/>
                <a:gd name="T31" fmla="*/ 40 h 2607"/>
                <a:gd name="T32" fmla="*/ 22 w 2184"/>
                <a:gd name="T33" fmla="*/ 32 h 26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84"/>
                <a:gd name="T52" fmla="*/ 0 h 2607"/>
                <a:gd name="T53" fmla="*/ 2184 w 2184"/>
                <a:gd name="T54" fmla="*/ 2607 h 26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84" h="2607">
                  <a:moveTo>
                    <a:pt x="551" y="794"/>
                  </a:moveTo>
                  <a:lnTo>
                    <a:pt x="754" y="1202"/>
                  </a:lnTo>
                  <a:lnTo>
                    <a:pt x="0" y="1340"/>
                  </a:lnTo>
                  <a:lnTo>
                    <a:pt x="762" y="1478"/>
                  </a:lnTo>
                  <a:lnTo>
                    <a:pt x="543" y="1887"/>
                  </a:lnTo>
                  <a:lnTo>
                    <a:pt x="957" y="1675"/>
                  </a:lnTo>
                  <a:lnTo>
                    <a:pt x="1088" y="2607"/>
                  </a:lnTo>
                  <a:lnTo>
                    <a:pt x="1226" y="1668"/>
                  </a:lnTo>
                  <a:lnTo>
                    <a:pt x="1632" y="1887"/>
                  </a:lnTo>
                  <a:lnTo>
                    <a:pt x="1429" y="1478"/>
                  </a:lnTo>
                  <a:lnTo>
                    <a:pt x="2184" y="1347"/>
                  </a:lnTo>
                  <a:lnTo>
                    <a:pt x="1429" y="1208"/>
                  </a:lnTo>
                  <a:lnTo>
                    <a:pt x="1640" y="801"/>
                  </a:lnTo>
                  <a:lnTo>
                    <a:pt x="1241" y="1005"/>
                  </a:lnTo>
                  <a:lnTo>
                    <a:pt x="1088" y="0"/>
                  </a:lnTo>
                  <a:lnTo>
                    <a:pt x="957" y="1005"/>
                  </a:lnTo>
                  <a:lnTo>
                    <a:pt x="551" y="7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7" name="Freeform 824"/>
            <p:cNvSpPr>
              <a:spLocks noEditPoints="1"/>
            </p:cNvSpPr>
            <p:nvPr/>
          </p:nvSpPr>
          <p:spPr bwMode="auto">
            <a:xfrm>
              <a:off x="2653" y="1590"/>
              <a:ext cx="439" cy="529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9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4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6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5 h 2629"/>
                <a:gd name="T38" fmla="*/ 45 w 2206"/>
                <a:gd name="T39" fmla="*/ 105 h 2629"/>
                <a:gd name="T40" fmla="*/ 49 w 2206"/>
                <a:gd name="T41" fmla="*/ 67 h 2629"/>
                <a:gd name="T42" fmla="*/ 50 w 2206"/>
                <a:gd name="T43" fmla="*/ 67 h 2629"/>
                <a:gd name="T44" fmla="*/ 66 w 2206"/>
                <a:gd name="T45" fmla="*/ 76 h 2629"/>
                <a:gd name="T46" fmla="*/ 67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8 w 2206"/>
                <a:gd name="T55" fmla="*/ 59 h 2629"/>
                <a:gd name="T56" fmla="*/ 58 w 2206"/>
                <a:gd name="T57" fmla="*/ 59 h 2629"/>
                <a:gd name="T58" fmla="*/ 88 w 2206"/>
                <a:gd name="T59" fmla="*/ 54 h 2629"/>
                <a:gd name="T60" fmla="*/ 89 w 2206"/>
                <a:gd name="T61" fmla="*/ 55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7 w 2206"/>
                <a:gd name="T73" fmla="*/ 32 h 2629"/>
                <a:gd name="T74" fmla="*/ 67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4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5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3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1"/>
                  </a:lnTo>
                  <a:lnTo>
                    <a:pt x="778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3" y="1223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3"/>
                  </a:lnTo>
                  <a:lnTo>
                    <a:pt x="783" y="1496"/>
                  </a:lnTo>
                  <a:lnTo>
                    <a:pt x="773" y="1489"/>
                  </a:lnTo>
                  <a:lnTo>
                    <a:pt x="775" y="1477"/>
                  </a:lnTo>
                  <a:close/>
                  <a:moveTo>
                    <a:pt x="783" y="1496"/>
                  </a:moveTo>
                  <a:lnTo>
                    <a:pt x="565" y="1903"/>
                  </a:lnTo>
                  <a:lnTo>
                    <a:pt x="544" y="1892"/>
                  </a:lnTo>
                  <a:lnTo>
                    <a:pt x="762" y="1484"/>
                  </a:lnTo>
                  <a:lnTo>
                    <a:pt x="783" y="1496"/>
                  </a:lnTo>
                  <a:close/>
                  <a:moveTo>
                    <a:pt x="560" y="1908"/>
                  </a:moveTo>
                  <a:lnTo>
                    <a:pt x="557" y="1909"/>
                  </a:lnTo>
                  <a:lnTo>
                    <a:pt x="553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3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2"/>
                  </a:lnTo>
                  <a:lnTo>
                    <a:pt x="554" y="1898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5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9" y="1674"/>
                  </a:lnTo>
                  <a:lnTo>
                    <a:pt x="971" y="1674"/>
                  </a:lnTo>
                  <a:lnTo>
                    <a:pt x="975" y="1675"/>
                  </a:lnTo>
                  <a:lnTo>
                    <a:pt x="977" y="1677"/>
                  </a:lnTo>
                  <a:lnTo>
                    <a:pt x="979" y="1679"/>
                  </a:lnTo>
                  <a:lnTo>
                    <a:pt x="980" y="1682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8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10" y="2623"/>
                  </a:lnTo>
                  <a:lnTo>
                    <a:pt x="1107" y="2627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7"/>
                  </a:lnTo>
                  <a:lnTo>
                    <a:pt x="1088" y="2624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6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5" y="1892"/>
                  </a:moveTo>
                  <a:lnTo>
                    <a:pt x="1656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8"/>
                  </a:lnTo>
                  <a:lnTo>
                    <a:pt x="1655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5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3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9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8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4" y="1229"/>
                  </a:lnTo>
                  <a:lnTo>
                    <a:pt x="1431" y="1228"/>
                  </a:lnTo>
                  <a:lnTo>
                    <a:pt x="1429" y="1225"/>
                  </a:lnTo>
                  <a:lnTo>
                    <a:pt x="1428" y="1223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8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3" y="810"/>
                  </a:lnTo>
                  <a:lnTo>
                    <a:pt x="1663" y="813"/>
                  </a:lnTo>
                  <a:lnTo>
                    <a:pt x="1661" y="818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7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7" y="1027"/>
                  </a:lnTo>
                  <a:lnTo>
                    <a:pt x="1243" y="1025"/>
                  </a:lnTo>
                  <a:lnTo>
                    <a:pt x="1242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1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10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5" y="1027"/>
                  </a:lnTo>
                  <a:lnTo>
                    <a:pt x="971" y="1028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7" y="815"/>
                  </a:lnTo>
                  <a:lnTo>
                    <a:pt x="567" y="794"/>
                  </a:lnTo>
                  <a:lnTo>
                    <a:pt x="975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4" y="796"/>
                  </a:lnTo>
                  <a:lnTo>
                    <a:pt x="557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8" name="Freeform 825"/>
            <p:cNvSpPr>
              <a:spLocks/>
            </p:cNvSpPr>
            <p:nvPr/>
          </p:nvSpPr>
          <p:spPr bwMode="auto">
            <a:xfrm>
              <a:off x="2800" y="1792"/>
              <a:ext cx="136" cy="134"/>
            </a:xfrm>
            <a:custGeom>
              <a:avLst/>
              <a:gdLst>
                <a:gd name="T0" fmla="*/ 15 w 682"/>
                <a:gd name="T1" fmla="*/ 27 h 686"/>
                <a:gd name="T2" fmla="*/ 17 w 682"/>
                <a:gd name="T3" fmla="*/ 27 h 686"/>
                <a:gd name="T4" fmla="*/ 19 w 682"/>
                <a:gd name="T5" fmla="*/ 26 h 686"/>
                <a:gd name="T6" fmla="*/ 21 w 682"/>
                <a:gd name="T7" fmla="*/ 25 h 686"/>
                <a:gd name="T8" fmla="*/ 22 w 682"/>
                <a:gd name="T9" fmla="*/ 24 h 686"/>
                <a:gd name="T10" fmla="*/ 24 w 682"/>
                <a:gd name="T11" fmla="*/ 23 h 686"/>
                <a:gd name="T12" fmla="*/ 25 w 682"/>
                <a:gd name="T13" fmla="*/ 21 h 686"/>
                <a:gd name="T14" fmla="*/ 26 w 682"/>
                <a:gd name="T15" fmla="*/ 20 h 686"/>
                <a:gd name="T16" fmla="*/ 27 w 682"/>
                <a:gd name="T17" fmla="*/ 18 h 686"/>
                <a:gd name="T18" fmla="*/ 27 w 682"/>
                <a:gd name="T19" fmla="*/ 16 h 686"/>
                <a:gd name="T20" fmla="*/ 28 w 682"/>
                <a:gd name="T21" fmla="*/ 14 h 686"/>
                <a:gd name="T22" fmla="*/ 27 w 682"/>
                <a:gd name="T23" fmla="*/ 12 h 686"/>
                <a:gd name="T24" fmla="*/ 27 w 682"/>
                <a:gd name="T25" fmla="*/ 10 h 686"/>
                <a:gd name="T26" fmla="*/ 26 w 682"/>
                <a:gd name="T27" fmla="*/ 8 h 686"/>
                <a:gd name="T28" fmla="*/ 25 w 682"/>
                <a:gd name="T29" fmla="*/ 6 h 686"/>
                <a:gd name="T30" fmla="*/ 24 w 682"/>
                <a:gd name="T31" fmla="*/ 5 h 686"/>
                <a:gd name="T32" fmla="*/ 22 w 682"/>
                <a:gd name="T33" fmla="*/ 3 h 686"/>
                <a:gd name="T34" fmla="*/ 21 w 682"/>
                <a:gd name="T35" fmla="*/ 2 h 686"/>
                <a:gd name="T36" fmla="*/ 19 w 682"/>
                <a:gd name="T37" fmla="*/ 1 h 686"/>
                <a:gd name="T38" fmla="*/ 17 w 682"/>
                <a:gd name="T39" fmla="*/ 0 h 686"/>
                <a:gd name="T40" fmla="*/ 15 w 682"/>
                <a:gd name="T41" fmla="*/ 0 h 686"/>
                <a:gd name="T42" fmla="*/ 13 w 682"/>
                <a:gd name="T43" fmla="*/ 0 h 686"/>
                <a:gd name="T44" fmla="*/ 11 w 682"/>
                <a:gd name="T45" fmla="*/ 0 h 686"/>
                <a:gd name="T46" fmla="*/ 9 w 682"/>
                <a:gd name="T47" fmla="*/ 1 h 686"/>
                <a:gd name="T48" fmla="*/ 7 w 682"/>
                <a:gd name="T49" fmla="*/ 2 h 686"/>
                <a:gd name="T50" fmla="*/ 6 w 682"/>
                <a:gd name="T51" fmla="*/ 3 h 686"/>
                <a:gd name="T52" fmla="*/ 4 w 682"/>
                <a:gd name="T53" fmla="*/ 4 h 686"/>
                <a:gd name="T54" fmla="*/ 3 w 682"/>
                <a:gd name="T55" fmla="*/ 6 h 686"/>
                <a:gd name="T56" fmla="*/ 2 w 682"/>
                <a:gd name="T57" fmla="*/ 7 h 686"/>
                <a:gd name="T58" fmla="*/ 1 w 682"/>
                <a:gd name="T59" fmla="*/ 9 h 686"/>
                <a:gd name="T60" fmla="*/ 0 w 682"/>
                <a:gd name="T61" fmla="*/ 11 h 686"/>
                <a:gd name="T62" fmla="*/ 0 w 682"/>
                <a:gd name="T63" fmla="*/ 13 h 686"/>
                <a:gd name="T64" fmla="*/ 0 w 682"/>
                <a:gd name="T65" fmla="*/ 15 h 686"/>
                <a:gd name="T66" fmla="*/ 0 w 682"/>
                <a:gd name="T67" fmla="*/ 17 h 686"/>
                <a:gd name="T68" fmla="*/ 1 w 682"/>
                <a:gd name="T69" fmla="*/ 19 h 686"/>
                <a:gd name="T70" fmla="*/ 2 w 682"/>
                <a:gd name="T71" fmla="*/ 21 h 686"/>
                <a:gd name="T72" fmla="*/ 3 w 682"/>
                <a:gd name="T73" fmla="*/ 22 h 686"/>
                <a:gd name="T74" fmla="*/ 4 w 682"/>
                <a:gd name="T75" fmla="*/ 24 h 686"/>
                <a:gd name="T76" fmla="*/ 6 w 682"/>
                <a:gd name="T77" fmla="*/ 25 h 686"/>
                <a:gd name="T78" fmla="*/ 8 w 682"/>
                <a:gd name="T79" fmla="*/ 26 h 686"/>
                <a:gd name="T80" fmla="*/ 10 w 682"/>
                <a:gd name="T81" fmla="*/ 27 h 686"/>
                <a:gd name="T82" fmla="*/ 12 w 682"/>
                <a:gd name="T83" fmla="*/ 27 h 686"/>
                <a:gd name="T84" fmla="*/ 14 w 682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2"/>
                <a:gd name="T130" fmla="*/ 0 h 686"/>
                <a:gd name="T131" fmla="*/ 682 w 682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2" h="686">
                  <a:moveTo>
                    <a:pt x="341" y="686"/>
                  </a:moveTo>
                  <a:lnTo>
                    <a:pt x="358" y="685"/>
                  </a:lnTo>
                  <a:lnTo>
                    <a:pt x="375" y="684"/>
                  </a:lnTo>
                  <a:lnTo>
                    <a:pt x="393" y="682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1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1"/>
                  </a:lnTo>
                  <a:lnTo>
                    <a:pt x="503" y="644"/>
                  </a:lnTo>
                  <a:lnTo>
                    <a:pt x="517" y="636"/>
                  </a:lnTo>
                  <a:lnTo>
                    <a:pt x="531" y="627"/>
                  </a:lnTo>
                  <a:lnTo>
                    <a:pt x="545" y="618"/>
                  </a:lnTo>
                  <a:lnTo>
                    <a:pt x="558" y="607"/>
                  </a:lnTo>
                  <a:lnTo>
                    <a:pt x="570" y="596"/>
                  </a:lnTo>
                  <a:lnTo>
                    <a:pt x="582" y="586"/>
                  </a:lnTo>
                  <a:lnTo>
                    <a:pt x="594" y="574"/>
                  </a:lnTo>
                  <a:lnTo>
                    <a:pt x="604" y="561"/>
                  </a:lnTo>
                  <a:lnTo>
                    <a:pt x="614" y="548"/>
                  </a:lnTo>
                  <a:lnTo>
                    <a:pt x="624" y="535"/>
                  </a:lnTo>
                  <a:lnTo>
                    <a:pt x="632" y="521"/>
                  </a:lnTo>
                  <a:lnTo>
                    <a:pt x="641" y="506"/>
                  </a:lnTo>
                  <a:lnTo>
                    <a:pt x="649" y="492"/>
                  </a:lnTo>
                  <a:lnTo>
                    <a:pt x="655" y="476"/>
                  </a:lnTo>
                  <a:lnTo>
                    <a:pt x="662" y="460"/>
                  </a:lnTo>
                  <a:lnTo>
                    <a:pt x="667" y="445"/>
                  </a:lnTo>
                  <a:lnTo>
                    <a:pt x="671" y="429"/>
                  </a:lnTo>
                  <a:lnTo>
                    <a:pt x="675" y="412"/>
                  </a:lnTo>
                  <a:lnTo>
                    <a:pt x="678" y="395"/>
                  </a:lnTo>
                  <a:lnTo>
                    <a:pt x="680" y="378"/>
                  </a:lnTo>
                  <a:lnTo>
                    <a:pt x="682" y="361"/>
                  </a:lnTo>
                  <a:lnTo>
                    <a:pt x="682" y="343"/>
                  </a:lnTo>
                  <a:lnTo>
                    <a:pt x="682" y="325"/>
                  </a:lnTo>
                  <a:lnTo>
                    <a:pt x="680" y="308"/>
                  </a:lnTo>
                  <a:lnTo>
                    <a:pt x="678" y="291"/>
                  </a:lnTo>
                  <a:lnTo>
                    <a:pt x="675" y="275"/>
                  </a:lnTo>
                  <a:lnTo>
                    <a:pt x="671" y="257"/>
                  </a:lnTo>
                  <a:lnTo>
                    <a:pt x="667" y="241"/>
                  </a:lnTo>
                  <a:lnTo>
                    <a:pt x="662" y="225"/>
                  </a:lnTo>
                  <a:lnTo>
                    <a:pt x="655" y="210"/>
                  </a:lnTo>
                  <a:lnTo>
                    <a:pt x="649" y="195"/>
                  </a:lnTo>
                  <a:lnTo>
                    <a:pt x="641" y="179"/>
                  </a:lnTo>
                  <a:lnTo>
                    <a:pt x="632" y="165"/>
                  </a:lnTo>
                  <a:lnTo>
                    <a:pt x="624" y="151"/>
                  </a:lnTo>
                  <a:lnTo>
                    <a:pt x="614" y="138"/>
                  </a:lnTo>
                  <a:lnTo>
                    <a:pt x="604" y="125"/>
                  </a:lnTo>
                  <a:lnTo>
                    <a:pt x="594" y="113"/>
                  </a:lnTo>
                  <a:lnTo>
                    <a:pt x="582" y="101"/>
                  </a:lnTo>
                  <a:lnTo>
                    <a:pt x="570" y="90"/>
                  </a:lnTo>
                  <a:lnTo>
                    <a:pt x="558" y="79"/>
                  </a:lnTo>
                  <a:lnTo>
                    <a:pt x="545" y="68"/>
                  </a:lnTo>
                  <a:lnTo>
                    <a:pt x="531" y="59"/>
                  </a:lnTo>
                  <a:lnTo>
                    <a:pt x="517" y="50"/>
                  </a:lnTo>
                  <a:lnTo>
                    <a:pt x="503" y="41"/>
                  </a:lnTo>
                  <a:lnTo>
                    <a:pt x="489" y="34"/>
                  </a:lnTo>
                  <a:lnTo>
                    <a:pt x="474" y="27"/>
                  </a:lnTo>
                  <a:lnTo>
                    <a:pt x="458" y="21"/>
                  </a:lnTo>
                  <a:lnTo>
                    <a:pt x="442" y="15"/>
                  </a:lnTo>
                  <a:lnTo>
                    <a:pt x="426" y="11"/>
                  </a:lnTo>
                  <a:lnTo>
                    <a:pt x="409" y="7"/>
                  </a:lnTo>
                  <a:lnTo>
                    <a:pt x="393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23" y="0"/>
                  </a:lnTo>
                  <a:lnTo>
                    <a:pt x="305" y="2"/>
                  </a:lnTo>
                  <a:lnTo>
                    <a:pt x="289" y="5"/>
                  </a:lnTo>
                  <a:lnTo>
                    <a:pt x="272" y="7"/>
                  </a:lnTo>
                  <a:lnTo>
                    <a:pt x="256" y="11"/>
                  </a:lnTo>
                  <a:lnTo>
                    <a:pt x="239" y="15"/>
                  </a:lnTo>
                  <a:lnTo>
                    <a:pt x="223" y="21"/>
                  </a:lnTo>
                  <a:lnTo>
                    <a:pt x="208" y="27"/>
                  </a:lnTo>
                  <a:lnTo>
                    <a:pt x="193" y="34"/>
                  </a:lnTo>
                  <a:lnTo>
                    <a:pt x="178" y="41"/>
                  </a:lnTo>
                  <a:lnTo>
                    <a:pt x="164" y="50"/>
                  </a:lnTo>
                  <a:lnTo>
                    <a:pt x="150" y="59"/>
                  </a:lnTo>
                  <a:lnTo>
                    <a:pt x="137" y="68"/>
                  </a:lnTo>
                  <a:lnTo>
                    <a:pt x="124" y="79"/>
                  </a:lnTo>
                  <a:lnTo>
                    <a:pt x="111" y="90"/>
                  </a:lnTo>
                  <a:lnTo>
                    <a:pt x="99" y="101"/>
                  </a:lnTo>
                  <a:lnTo>
                    <a:pt x="88" y="113"/>
                  </a:lnTo>
                  <a:lnTo>
                    <a:pt x="77" y="125"/>
                  </a:lnTo>
                  <a:lnTo>
                    <a:pt x="67" y="138"/>
                  </a:lnTo>
                  <a:lnTo>
                    <a:pt x="58" y="151"/>
                  </a:lnTo>
                  <a:lnTo>
                    <a:pt x="48" y="165"/>
                  </a:lnTo>
                  <a:lnTo>
                    <a:pt x="41" y="179"/>
                  </a:lnTo>
                  <a:lnTo>
                    <a:pt x="33" y="195"/>
                  </a:lnTo>
                  <a:lnTo>
                    <a:pt x="25" y="210"/>
                  </a:lnTo>
                  <a:lnTo>
                    <a:pt x="20" y="225"/>
                  </a:lnTo>
                  <a:lnTo>
                    <a:pt x="15" y="241"/>
                  </a:lnTo>
                  <a:lnTo>
                    <a:pt x="9" y="257"/>
                  </a:lnTo>
                  <a:lnTo>
                    <a:pt x="6" y="275"/>
                  </a:lnTo>
                  <a:lnTo>
                    <a:pt x="3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0" y="361"/>
                  </a:lnTo>
                  <a:lnTo>
                    <a:pt x="1" y="378"/>
                  </a:lnTo>
                  <a:lnTo>
                    <a:pt x="3" y="395"/>
                  </a:lnTo>
                  <a:lnTo>
                    <a:pt x="6" y="412"/>
                  </a:lnTo>
                  <a:lnTo>
                    <a:pt x="9" y="429"/>
                  </a:lnTo>
                  <a:lnTo>
                    <a:pt x="15" y="445"/>
                  </a:lnTo>
                  <a:lnTo>
                    <a:pt x="20" y="460"/>
                  </a:lnTo>
                  <a:lnTo>
                    <a:pt x="25" y="476"/>
                  </a:lnTo>
                  <a:lnTo>
                    <a:pt x="33" y="492"/>
                  </a:lnTo>
                  <a:lnTo>
                    <a:pt x="41" y="506"/>
                  </a:lnTo>
                  <a:lnTo>
                    <a:pt x="48" y="521"/>
                  </a:lnTo>
                  <a:lnTo>
                    <a:pt x="58" y="535"/>
                  </a:lnTo>
                  <a:lnTo>
                    <a:pt x="67" y="548"/>
                  </a:lnTo>
                  <a:lnTo>
                    <a:pt x="77" y="561"/>
                  </a:lnTo>
                  <a:lnTo>
                    <a:pt x="88" y="574"/>
                  </a:lnTo>
                  <a:lnTo>
                    <a:pt x="99" y="586"/>
                  </a:lnTo>
                  <a:lnTo>
                    <a:pt x="111" y="596"/>
                  </a:lnTo>
                  <a:lnTo>
                    <a:pt x="124" y="607"/>
                  </a:lnTo>
                  <a:lnTo>
                    <a:pt x="137" y="618"/>
                  </a:lnTo>
                  <a:lnTo>
                    <a:pt x="150" y="627"/>
                  </a:lnTo>
                  <a:lnTo>
                    <a:pt x="164" y="636"/>
                  </a:lnTo>
                  <a:lnTo>
                    <a:pt x="178" y="644"/>
                  </a:lnTo>
                  <a:lnTo>
                    <a:pt x="193" y="651"/>
                  </a:lnTo>
                  <a:lnTo>
                    <a:pt x="208" y="659"/>
                  </a:lnTo>
                  <a:lnTo>
                    <a:pt x="223" y="665"/>
                  </a:lnTo>
                  <a:lnTo>
                    <a:pt x="239" y="671"/>
                  </a:lnTo>
                  <a:lnTo>
                    <a:pt x="256" y="675"/>
                  </a:lnTo>
                  <a:lnTo>
                    <a:pt x="272" y="678"/>
                  </a:lnTo>
                  <a:lnTo>
                    <a:pt x="289" y="682"/>
                  </a:lnTo>
                  <a:lnTo>
                    <a:pt x="305" y="684"/>
                  </a:lnTo>
                  <a:lnTo>
                    <a:pt x="323" y="685"/>
                  </a:lnTo>
                  <a:lnTo>
                    <a:pt x="341" y="6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9" name="Freeform 826"/>
            <p:cNvSpPr>
              <a:spLocks noEditPoints="1"/>
            </p:cNvSpPr>
            <p:nvPr/>
          </p:nvSpPr>
          <p:spPr bwMode="auto">
            <a:xfrm>
              <a:off x="2800" y="1788"/>
              <a:ext cx="140" cy="145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354" y="686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6"/>
                  </a:lnTo>
                  <a:lnTo>
                    <a:pt x="525" y="638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5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8"/>
                  </a:lnTo>
                  <a:lnTo>
                    <a:pt x="579" y="629"/>
                  </a:lnTo>
                  <a:lnTo>
                    <a:pt x="564" y="640"/>
                  </a:lnTo>
                  <a:lnTo>
                    <a:pt x="552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7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8" y="706"/>
                  </a:lnTo>
                  <a:lnTo>
                    <a:pt x="390" y="708"/>
                  </a:lnTo>
                  <a:lnTo>
                    <a:pt x="372" y="710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2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5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7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5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4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7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5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5" y="73"/>
                  </a:lnTo>
                  <a:lnTo>
                    <a:pt x="510" y="64"/>
                  </a:lnTo>
                  <a:lnTo>
                    <a:pt x="496" y="58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2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90" y="1"/>
                  </a:lnTo>
                  <a:lnTo>
                    <a:pt x="408" y="5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7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7" y="35"/>
                  </a:lnTo>
                  <a:lnTo>
                    <a:pt x="522" y="44"/>
                  </a:lnTo>
                  <a:lnTo>
                    <a:pt x="536" y="51"/>
                  </a:lnTo>
                  <a:lnTo>
                    <a:pt x="552" y="61"/>
                  </a:lnTo>
                  <a:lnTo>
                    <a:pt x="564" y="71"/>
                  </a:lnTo>
                  <a:lnTo>
                    <a:pt x="579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2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8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7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9" y="81"/>
                  </a:lnTo>
                  <a:lnTo>
                    <a:pt x="142" y="71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4"/>
                  </a:lnTo>
                  <a:lnTo>
                    <a:pt x="201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7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5"/>
                  </a:lnTo>
                  <a:lnTo>
                    <a:pt x="317" y="1"/>
                  </a:lnTo>
                  <a:lnTo>
                    <a:pt x="336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90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40" y="257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6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4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30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6" y="389"/>
                  </a:lnTo>
                  <a:lnTo>
                    <a:pt x="28" y="405"/>
                  </a:lnTo>
                  <a:lnTo>
                    <a:pt x="31" y="422"/>
                  </a:lnTo>
                  <a:lnTo>
                    <a:pt x="34" y="438"/>
                  </a:lnTo>
                  <a:lnTo>
                    <a:pt x="40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90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7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7" y="620"/>
                  </a:lnTo>
                  <a:lnTo>
                    <a:pt x="169" y="629"/>
                  </a:lnTo>
                  <a:lnTo>
                    <a:pt x="183" y="638"/>
                  </a:lnTo>
                  <a:lnTo>
                    <a:pt x="197" y="646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6"/>
                  </a:lnTo>
                  <a:lnTo>
                    <a:pt x="354" y="710"/>
                  </a:lnTo>
                  <a:lnTo>
                    <a:pt x="336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1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9" y="629"/>
                  </a:lnTo>
                  <a:lnTo>
                    <a:pt x="116" y="618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0" name="Freeform 827"/>
            <p:cNvSpPr>
              <a:spLocks/>
            </p:cNvSpPr>
            <p:nvPr/>
          </p:nvSpPr>
          <p:spPr bwMode="auto">
            <a:xfrm>
              <a:off x="2820" y="1803"/>
              <a:ext cx="101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1" name="Freeform 828"/>
            <p:cNvSpPr>
              <a:spLocks noEditPoints="1"/>
            </p:cNvSpPr>
            <p:nvPr/>
          </p:nvSpPr>
          <p:spPr bwMode="auto">
            <a:xfrm>
              <a:off x="2820" y="1803"/>
              <a:ext cx="101" cy="89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9"/>
                  </a:moveTo>
                  <a:lnTo>
                    <a:pt x="22" y="445"/>
                  </a:lnTo>
                  <a:lnTo>
                    <a:pt x="1" y="433"/>
                  </a:lnTo>
                  <a:lnTo>
                    <a:pt x="243" y="7"/>
                  </a:lnTo>
                  <a:lnTo>
                    <a:pt x="264" y="19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6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6"/>
                  </a:lnTo>
                  <a:lnTo>
                    <a:pt x="1" y="433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3"/>
                  </a:moveTo>
                  <a:lnTo>
                    <a:pt x="505" y="436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3"/>
                  </a:lnTo>
                  <a:close/>
                  <a:moveTo>
                    <a:pt x="482" y="445"/>
                  </a:moveTo>
                  <a:lnTo>
                    <a:pt x="243" y="19"/>
                  </a:lnTo>
                  <a:lnTo>
                    <a:pt x="264" y="7"/>
                  </a:lnTo>
                  <a:lnTo>
                    <a:pt x="504" y="433"/>
                  </a:lnTo>
                  <a:lnTo>
                    <a:pt x="482" y="445"/>
                  </a:lnTo>
                  <a:close/>
                  <a:moveTo>
                    <a:pt x="243" y="7"/>
                  </a:moveTo>
                  <a:lnTo>
                    <a:pt x="245" y="4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4"/>
                  </a:lnTo>
                  <a:lnTo>
                    <a:pt x="264" y="7"/>
                  </a:lnTo>
                  <a:lnTo>
                    <a:pt x="253" y="12"/>
                  </a:lnTo>
                  <a:lnTo>
                    <a:pt x="243" y="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2" name="Freeform 829"/>
            <p:cNvSpPr>
              <a:spLocks/>
            </p:cNvSpPr>
            <p:nvPr/>
          </p:nvSpPr>
          <p:spPr bwMode="auto">
            <a:xfrm>
              <a:off x="2610" y="1672"/>
              <a:ext cx="136" cy="67"/>
            </a:xfrm>
            <a:custGeom>
              <a:avLst/>
              <a:gdLst>
                <a:gd name="T0" fmla="*/ 0 w 672"/>
                <a:gd name="T1" fmla="*/ 8 h 334"/>
                <a:gd name="T2" fmla="*/ 10 w 672"/>
                <a:gd name="T3" fmla="*/ 0 h 334"/>
                <a:gd name="T4" fmla="*/ 27 w 672"/>
                <a:gd name="T5" fmla="*/ 5 h 334"/>
                <a:gd name="T6" fmla="*/ 20 w 672"/>
                <a:gd name="T7" fmla="*/ 13 h 334"/>
                <a:gd name="T8" fmla="*/ 0 w 672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334"/>
                <a:gd name="T17" fmla="*/ 672 w 672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334">
                  <a:moveTo>
                    <a:pt x="0" y="205"/>
                  </a:moveTo>
                  <a:lnTo>
                    <a:pt x="249" y="0"/>
                  </a:lnTo>
                  <a:lnTo>
                    <a:pt x="672" y="117"/>
                  </a:lnTo>
                  <a:lnTo>
                    <a:pt x="505" y="33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3" name="Freeform 830"/>
            <p:cNvSpPr>
              <a:spLocks noEditPoints="1"/>
            </p:cNvSpPr>
            <p:nvPr/>
          </p:nvSpPr>
          <p:spPr bwMode="auto">
            <a:xfrm>
              <a:off x="2602" y="1669"/>
              <a:ext cx="144" cy="71"/>
            </a:xfrm>
            <a:custGeom>
              <a:avLst/>
              <a:gdLst>
                <a:gd name="T0" fmla="*/ 0 w 697"/>
                <a:gd name="T1" fmla="*/ 8 h 358"/>
                <a:gd name="T2" fmla="*/ 10 w 697"/>
                <a:gd name="T3" fmla="*/ 0 h 358"/>
                <a:gd name="T4" fmla="*/ 11 w 697"/>
                <a:gd name="T5" fmla="*/ 1 h 358"/>
                <a:gd name="T6" fmla="*/ 1 w 697"/>
                <a:gd name="T7" fmla="*/ 9 h 358"/>
                <a:gd name="T8" fmla="*/ 0 w 697"/>
                <a:gd name="T9" fmla="*/ 8 h 358"/>
                <a:gd name="T10" fmla="*/ 10 w 697"/>
                <a:gd name="T11" fmla="*/ 0 h 358"/>
                <a:gd name="T12" fmla="*/ 10 w 697"/>
                <a:gd name="T13" fmla="*/ 0 h 358"/>
                <a:gd name="T14" fmla="*/ 11 w 697"/>
                <a:gd name="T15" fmla="*/ 0 h 358"/>
                <a:gd name="T16" fmla="*/ 10 w 697"/>
                <a:gd name="T17" fmla="*/ 0 h 358"/>
                <a:gd name="T18" fmla="*/ 10 w 697"/>
                <a:gd name="T19" fmla="*/ 0 h 358"/>
                <a:gd name="T20" fmla="*/ 11 w 697"/>
                <a:gd name="T21" fmla="*/ 0 h 358"/>
                <a:gd name="T22" fmla="*/ 27 w 697"/>
                <a:gd name="T23" fmla="*/ 5 h 358"/>
                <a:gd name="T24" fmla="*/ 27 w 697"/>
                <a:gd name="T25" fmla="*/ 6 h 358"/>
                <a:gd name="T26" fmla="*/ 10 w 697"/>
                <a:gd name="T27" fmla="*/ 1 h 358"/>
                <a:gd name="T28" fmla="*/ 11 w 697"/>
                <a:gd name="T29" fmla="*/ 0 h 358"/>
                <a:gd name="T30" fmla="*/ 27 w 697"/>
                <a:gd name="T31" fmla="*/ 5 h 358"/>
                <a:gd name="T32" fmla="*/ 28 w 697"/>
                <a:gd name="T33" fmla="*/ 5 h 358"/>
                <a:gd name="T34" fmla="*/ 28 w 697"/>
                <a:gd name="T35" fmla="*/ 5 h 358"/>
                <a:gd name="T36" fmla="*/ 28 w 697"/>
                <a:gd name="T37" fmla="*/ 5 h 358"/>
                <a:gd name="T38" fmla="*/ 28 w 697"/>
                <a:gd name="T39" fmla="*/ 5 h 358"/>
                <a:gd name="T40" fmla="*/ 28 w 697"/>
                <a:gd name="T41" fmla="*/ 5 h 358"/>
                <a:gd name="T42" fmla="*/ 28 w 697"/>
                <a:gd name="T43" fmla="*/ 5 h 358"/>
                <a:gd name="T44" fmla="*/ 28 w 697"/>
                <a:gd name="T45" fmla="*/ 5 h 358"/>
                <a:gd name="T46" fmla="*/ 28 w 697"/>
                <a:gd name="T47" fmla="*/ 5 h 358"/>
                <a:gd name="T48" fmla="*/ 27 w 697"/>
                <a:gd name="T49" fmla="*/ 5 h 358"/>
                <a:gd name="T50" fmla="*/ 27 w 697"/>
                <a:gd name="T51" fmla="*/ 5 h 358"/>
                <a:gd name="T52" fmla="*/ 28 w 697"/>
                <a:gd name="T53" fmla="*/ 5 h 358"/>
                <a:gd name="T54" fmla="*/ 21 w 697"/>
                <a:gd name="T55" fmla="*/ 14 h 358"/>
                <a:gd name="T56" fmla="*/ 20 w 697"/>
                <a:gd name="T57" fmla="*/ 13 h 358"/>
                <a:gd name="T58" fmla="*/ 27 w 697"/>
                <a:gd name="T59" fmla="*/ 5 h 358"/>
                <a:gd name="T60" fmla="*/ 28 w 697"/>
                <a:gd name="T61" fmla="*/ 5 h 358"/>
                <a:gd name="T62" fmla="*/ 21 w 697"/>
                <a:gd name="T63" fmla="*/ 14 h 358"/>
                <a:gd name="T64" fmla="*/ 21 w 697"/>
                <a:gd name="T65" fmla="*/ 14 h 358"/>
                <a:gd name="T66" fmla="*/ 21 w 697"/>
                <a:gd name="T67" fmla="*/ 14 h 358"/>
                <a:gd name="T68" fmla="*/ 21 w 697"/>
                <a:gd name="T69" fmla="*/ 14 h 358"/>
                <a:gd name="T70" fmla="*/ 21 w 697"/>
                <a:gd name="T71" fmla="*/ 14 h 358"/>
                <a:gd name="T72" fmla="*/ 21 w 697"/>
                <a:gd name="T73" fmla="*/ 14 h 358"/>
                <a:gd name="T74" fmla="*/ 21 w 697"/>
                <a:gd name="T75" fmla="*/ 14 h 358"/>
                <a:gd name="T76" fmla="*/ 21 w 697"/>
                <a:gd name="T77" fmla="*/ 14 h 358"/>
                <a:gd name="T78" fmla="*/ 0 w 697"/>
                <a:gd name="T79" fmla="*/ 9 h 358"/>
                <a:gd name="T80" fmla="*/ 1 w 697"/>
                <a:gd name="T81" fmla="*/ 8 h 358"/>
                <a:gd name="T82" fmla="*/ 21 w 697"/>
                <a:gd name="T83" fmla="*/ 13 h 358"/>
                <a:gd name="T84" fmla="*/ 21 w 697"/>
                <a:gd name="T85" fmla="*/ 14 h 358"/>
                <a:gd name="T86" fmla="*/ 0 w 697"/>
                <a:gd name="T87" fmla="*/ 9 h 358"/>
                <a:gd name="T88" fmla="*/ 0 w 697"/>
                <a:gd name="T89" fmla="*/ 9 h 358"/>
                <a:gd name="T90" fmla="*/ 0 w 697"/>
                <a:gd name="T91" fmla="*/ 9 h 358"/>
                <a:gd name="T92" fmla="*/ 0 w 697"/>
                <a:gd name="T93" fmla="*/ 9 h 358"/>
                <a:gd name="T94" fmla="*/ 0 w 697"/>
                <a:gd name="T95" fmla="*/ 9 h 358"/>
                <a:gd name="T96" fmla="*/ 0 w 697"/>
                <a:gd name="T97" fmla="*/ 9 h 358"/>
                <a:gd name="T98" fmla="*/ 0 w 697"/>
                <a:gd name="T99" fmla="*/ 8 h 358"/>
                <a:gd name="T100" fmla="*/ 0 w 697"/>
                <a:gd name="T101" fmla="*/ 8 h 358"/>
                <a:gd name="T102" fmla="*/ 0 w 697"/>
                <a:gd name="T103" fmla="*/ 8 h 358"/>
                <a:gd name="T104" fmla="*/ 0 w 697"/>
                <a:gd name="T105" fmla="*/ 9 h 358"/>
                <a:gd name="T106" fmla="*/ 0 w 697"/>
                <a:gd name="T107" fmla="*/ 9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5" y="208"/>
                  </a:moveTo>
                  <a:lnTo>
                    <a:pt x="253" y="2"/>
                  </a:lnTo>
                  <a:lnTo>
                    <a:pt x="268" y="21"/>
                  </a:lnTo>
                  <a:lnTo>
                    <a:pt x="20" y="227"/>
                  </a:lnTo>
                  <a:lnTo>
                    <a:pt x="5" y="208"/>
                  </a:lnTo>
                  <a:close/>
                  <a:moveTo>
                    <a:pt x="253" y="2"/>
                  </a:moveTo>
                  <a:lnTo>
                    <a:pt x="259" y="0"/>
                  </a:lnTo>
                  <a:lnTo>
                    <a:pt x="264" y="0"/>
                  </a:lnTo>
                  <a:lnTo>
                    <a:pt x="261" y="12"/>
                  </a:lnTo>
                  <a:lnTo>
                    <a:pt x="253" y="2"/>
                  </a:lnTo>
                  <a:close/>
                  <a:moveTo>
                    <a:pt x="264" y="0"/>
                  </a:moveTo>
                  <a:lnTo>
                    <a:pt x="687" y="117"/>
                  </a:lnTo>
                  <a:lnTo>
                    <a:pt x="681" y="141"/>
                  </a:lnTo>
                  <a:lnTo>
                    <a:pt x="258" y="24"/>
                  </a:lnTo>
                  <a:lnTo>
                    <a:pt x="264" y="0"/>
                  </a:lnTo>
                  <a:close/>
                  <a:moveTo>
                    <a:pt x="687" y="117"/>
                  </a:moveTo>
                  <a:lnTo>
                    <a:pt x="691" y="118"/>
                  </a:lnTo>
                  <a:lnTo>
                    <a:pt x="693" y="120"/>
                  </a:lnTo>
                  <a:lnTo>
                    <a:pt x="695" y="122"/>
                  </a:lnTo>
                  <a:lnTo>
                    <a:pt x="696" y="124"/>
                  </a:lnTo>
                  <a:lnTo>
                    <a:pt x="697" y="128"/>
                  </a:lnTo>
                  <a:lnTo>
                    <a:pt x="696" y="131"/>
                  </a:lnTo>
                  <a:lnTo>
                    <a:pt x="696" y="133"/>
                  </a:lnTo>
                  <a:lnTo>
                    <a:pt x="694" y="136"/>
                  </a:lnTo>
                  <a:lnTo>
                    <a:pt x="684" y="129"/>
                  </a:lnTo>
                  <a:lnTo>
                    <a:pt x="687" y="117"/>
                  </a:lnTo>
                  <a:close/>
                  <a:moveTo>
                    <a:pt x="694" y="136"/>
                  </a:moveTo>
                  <a:lnTo>
                    <a:pt x="526" y="353"/>
                  </a:lnTo>
                  <a:lnTo>
                    <a:pt x="507" y="338"/>
                  </a:lnTo>
                  <a:lnTo>
                    <a:pt x="674" y="121"/>
                  </a:lnTo>
                  <a:lnTo>
                    <a:pt x="694" y="136"/>
                  </a:lnTo>
                  <a:close/>
                  <a:moveTo>
                    <a:pt x="526" y="353"/>
                  </a:moveTo>
                  <a:lnTo>
                    <a:pt x="523" y="354"/>
                  </a:lnTo>
                  <a:lnTo>
                    <a:pt x="520" y="357"/>
                  </a:lnTo>
                  <a:lnTo>
                    <a:pt x="517" y="358"/>
                  </a:lnTo>
                  <a:lnTo>
                    <a:pt x="514" y="358"/>
                  </a:lnTo>
                  <a:lnTo>
                    <a:pt x="517" y="346"/>
                  </a:lnTo>
                  <a:lnTo>
                    <a:pt x="526" y="353"/>
                  </a:lnTo>
                  <a:close/>
                  <a:moveTo>
                    <a:pt x="514" y="358"/>
                  </a:moveTo>
                  <a:lnTo>
                    <a:pt x="9" y="229"/>
                  </a:lnTo>
                  <a:lnTo>
                    <a:pt x="16" y="205"/>
                  </a:lnTo>
                  <a:lnTo>
                    <a:pt x="519" y="334"/>
                  </a:lnTo>
                  <a:lnTo>
                    <a:pt x="514" y="358"/>
                  </a:lnTo>
                  <a:close/>
                  <a:moveTo>
                    <a:pt x="9" y="229"/>
                  </a:moveTo>
                  <a:lnTo>
                    <a:pt x="6" y="228"/>
                  </a:lnTo>
                  <a:lnTo>
                    <a:pt x="4" y="226"/>
                  </a:lnTo>
                  <a:lnTo>
                    <a:pt x="2" y="224"/>
                  </a:lnTo>
                  <a:lnTo>
                    <a:pt x="0" y="221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3" y="211"/>
                  </a:lnTo>
                  <a:lnTo>
                    <a:pt x="5" y="208"/>
                  </a:lnTo>
                  <a:lnTo>
                    <a:pt x="12" y="217"/>
                  </a:lnTo>
                  <a:lnTo>
                    <a:pt x="9" y="2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4" name="Freeform 831"/>
            <p:cNvSpPr>
              <a:spLocks/>
            </p:cNvSpPr>
            <p:nvPr/>
          </p:nvSpPr>
          <p:spPr bwMode="auto">
            <a:xfrm>
              <a:off x="2979" y="1672"/>
              <a:ext cx="136" cy="67"/>
            </a:xfrm>
            <a:custGeom>
              <a:avLst/>
              <a:gdLst>
                <a:gd name="T0" fmla="*/ 27 w 673"/>
                <a:gd name="T1" fmla="*/ 8 h 334"/>
                <a:gd name="T2" fmla="*/ 17 w 673"/>
                <a:gd name="T3" fmla="*/ 0 h 334"/>
                <a:gd name="T4" fmla="*/ 0 w 673"/>
                <a:gd name="T5" fmla="*/ 5 h 334"/>
                <a:gd name="T6" fmla="*/ 7 w 673"/>
                <a:gd name="T7" fmla="*/ 13 h 334"/>
                <a:gd name="T8" fmla="*/ 27 w 673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3"/>
                <a:gd name="T16" fmla="*/ 0 h 334"/>
                <a:gd name="T17" fmla="*/ 673 w 673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3" h="334">
                  <a:moveTo>
                    <a:pt x="673" y="205"/>
                  </a:moveTo>
                  <a:lnTo>
                    <a:pt x="424" y="0"/>
                  </a:lnTo>
                  <a:lnTo>
                    <a:pt x="0" y="117"/>
                  </a:lnTo>
                  <a:lnTo>
                    <a:pt x="168" y="334"/>
                  </a:lnTo>
                  <a:lnTo>
                    <a:pt x="673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5" name="Freeform 832"/>
            <p:cNvSpPr>
              <a:spLocks noEditPoints="1"/>
            </p:cNvSpPr>
            <p:nvPr/>
          </p:nvSpPr>
          <p:spPr bwMode="auto">
            <a:xfrm>
              <a:off x="2975" y="1669"/>
              <a:ext cx="140" cy="71"/>
            </a:xfrm>
            <a:custGeom>
              <a:avLst/>
              <a:gdLst>
                <a:gd name="T0" fmla="*/ 27 w 697"/>
                <a:gd name="T1" fmla="*/ 9 h 358"/>
                <a:gd name="T2" fmla="*/ 17 w 697"/>
                <a:gd name="T3" fmla="*/ 1 h 358"/>
                <a:gd name="T4" fmla="*/ 18 w 697"/>
                <a:gd name="T5" fmla="*/ 0 h 358"/>
                <a:gd name="T6" fmla="*/ 28 w 697"/>
                <a:gd name="T7" fmla="*/ 8 h 358"/>
                <a:gd name="T8" fmla="*/ 27 w 697"/>
                <a:gd name="T9" fmla="*/ 9 h 358"/>
                <a:gd name="T10" fmla="*/ 17 w 697"/>
                <a:gd name="T11" fmla="*/ 0 h 358"/>
                <a:gd name="T12" fmla="*/ 17 w 697"/>
                <a:gd name="T13" fmla="*/ 0 h 358"/>
                <a:gd name="T14" fmla="*/ 18 w 697"/>
                <a:gd name="T15" fmla="*/ 0 h 358"/>
                <a:gd name="T16" fmla="*/ 17 w 697"/>
                <a:gd name="T17" fmla="*/ 0 h 358"/>
                <a:gd name="T18" fmla="*/ 17 w 697"/>
                <a:gd name="T19" fmla="*/ 0 h 358"/>
                <a:gd name="T20" fmla="*/ 18 w 697"/>
                <a:gd name="T21" fmla="*/ 1 h 358"/>
                <a:gd name="T22" fmla="*/ 1 w 697"/>
                <a:gd name="T23" fmla="*/ 6 h 358"/>
                <a:gd name="T24" fmla="*/ 0 w 697"/>
                <a:gd name="T25" fmla="*/ 5 h 358"/>
                <a:gd name="T26" fmla="*/ 17 w 697"/>
                <a:gd name="T27" fmla="*/ 0 h 358"/>
                <a:gd name="T28" fmla="*/ 18 w 697"/>
                <a:gd name="T29" fmla="*/ 1 h 358"/>
                <a:gd name="T30" fmla="*/ 0 w 697"/>
                <a:gd name="T31" fmla="*/ 5 h 358"/>
                <a:gd name="T32" fmla="*/ 0 w 697"/>
                <a:gd name="T33" fmla="*/ 5 h 358"/>
                <a:gd name="T34" fmla="*/ 0 w 697"/>
                <a:gd name="T35" fmla="*/ 5 h 358"/>
                <a:gd name="T36" fmla="*/ 0 w 697"/>
                <a:gd name="T37" fmla="*/ 5 h 358"/>
                <a:gd name="T38" fmla="*/ 0 w 697"/>
                <a:gd name="T39" fmla="*/ 5 h 358"/>
                <a:gd name="T40" fmla="*/ 0 w 697"/>
                <a:gd name="T41" fmla="*/ 5 h 358"/>
                <a:gd name="T42" fmla="*/ 0 w 697"/>
                <a:gd name="T43" fmla="*/ 5 h 358"/>
                <a:gd name="T44" fmla="*/ 0 w 697"/>
                <a:gd name="T45" fmla="*/ 5 h 358"/>
                <a:gd name="T46" fmla="*/ 0 w 697"/>
                <a:gd name="T47" fmla="*/ 5 h 358"/>
                <a:gd name="T48" fmla="*/ 0 w 697"/>
                <a:gd name="T49" fmla="*/ 5 h 358"/>
                <a:gd name="T50" fmla="*/ 0 w 697"/>
                <a:gd name="T51" fmla="*/ 5 h 358"/>
                <a:gd name="T52" fmla="*/ 1 w 697"/>
                <a:gd name="T53" fmla="*/ 5 h 358"/>
                <a:gd name="T54" fmla="*/ 8 w 697"/>
                <a:gd name="T55" fmla="*/ 13 h 358"/>
                <a:gd name="T56" fmla="*/ 7 w 697"/>
                <a:gd name="T57" fmla="*/ 14 h 358"/>
                <a:gd name="T58" fmla="*/ 0 w 697"/>
                <a:gd name="T59" fmla="*/ 5 h 358"/>
                <a:gd name="T60" fmla="*/ 1 w 697"/>
                <a:gd name="T61" fmla="*/ 5 h 358"/>
                <a:gd name="T62" fmla="*/ 7 w 697"/>
                <a:gd name="T63" fmla="*/ 14 h 358"/>
                <a:gd name="T64" fmla="*/ 7 w 697"/>
                <a:gd name="T65" fmla="*/ 14 h 358"/>
                <a:gd name="T66" fmla="*/ 7 w 697"/>
                <a:gd name="T67" fmla="*/ 14 h 358"/>
                <a:gd name="T68" fmla="*/ 7 w 697"/>
                <a:gd name="T69" fmla="*/ 14 h 358"/>
                <a:gd name="T70" fmla="*/ 7 w 697"/>
                <a:gd name="T71" fmla="*/ 14 h 358"/>
                <a:gd name="T72" fmla="*/ 7 w 697"/>
                <a:gd name="T73" fmla="*/ 14 h 358"/>
                <a:gd name="T74" fmla="*/ 7 w 697"/>
                <a:gd name="T75" fmla="*/ 14 h 358"/>
                <a:gd name="T76" fmla="*/ 7 w 697"/>
                <a:gd name="T77" fmla="*/ 13 h 358"/>
                <a:gd name="T78" fmla="*/ 27 w 697"/>
                <a:gd name="T79" fmla="*/ 8 h 358"/>
                <a:gd name="T80" fmla="*/ 27 w 697"/>
                <a:gd name="T81" fmla="*/ 9 h 358"/>
                <a:gd name="T82" fmla="*/ 7 w 697"/>
                <a:gd name="T83" fmla="*/ 14 h 358"/>
                <a:gd name="T84" fmla="*/ 7 w 697"/>
                <a:gd name="T85" fmla="*/ 13 h 358"/>
                <a:gd name="T86" fmla="*/ 28 w 697"/>
                <a:gd name="T87" fmla="*/ 8 h 358"/>
                <a:gd name="T88" fmla="*/ 28 w 697"/>
                <a:gd name="T89" fmla="*/ 8 h 358"/>
                <a:gd name="T90" fmla="*/ 28 w 697"/>
                <a:gd name="T91" fmla="*/ 8 h 358"/>
                <a:gd name="T92" fmla="*/ 28 w 697"/>
                <a:gd name="T93" fmla="*/ 9 h 358"/>
                <a:gd name="T94" fmla="*/ 28 w 697"/>
                <a:gd name="T95" fmla="*/ 9 h 358"/>
                <a:gd name="T96" fmla="*/ 28 w 697"/>
                <a:gd name="T97" fmla="*/ 9 h 358"/>
                <a:gd name="T98" fmla="*/ 28 w 697"/>
                <a:gd name="T99" fmla="*/ 9 h 358"/>
                <a:gd name="T100" fmla="*/ 28 w 697"/>
                <a:gd name="T101" fmla="*/ 9 h 358"/>
                <a:gd name="T102" fmla="*/ 27 w 697"/>
                <a:gd name="T103" fmla="*/ 9 h 358"/>
                <a:gd name="T104" fmla="*/ 27 w 697"/>
                <a:gd name="T105" fmla="*/ 9 h 358"/>
                <a:gd name="T106" fmla="*/ 28 w 697"/>
                <a:gd name="T107" fmla="*/ 8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677" y="227"/>
                  </a:moveTo>
                  <a:lnTo>
                    <a:pt x="428" y="21"/>
                  </a:lnTo>
                  <a:lnTo>
                    <a:pt x="444" y="2"/>
                  </a:lnTo>
                  <a:lnTo>
                    <a:pt x="692" y="208"/>
                  </a:lnTo>
                  <a:lnTo>
                    <a:pt x="677" y="227"/>
                  </a:lnTo>
                  <a:close/>
                  <a:moveTo>
                    <a:pt x="433" y="0"/>
                  </a:moveTo>
                  <a:lnTo>
                    <a:pt x="438" y="0"/>
                  </a:lnTo>
                  <a:lnTo>
                    <a:pt x="444" y="2"/>
                  </a:lnTo>
                  <a:lnTo>
                    <a:pt x="436" y="12"/>
                  </a:lnTo>
                  <a:lnTo>
                    <a:pt x="433" y="0"/>
                  </a:lnTo>
                  <a:close/>
                  <a:moveTo>
                    <a:pt x="440" y="24"/>
                  </a:moveTo>
                  <a:lnTo>
                    <a:pt x="15" y="141"/>
                  </a:lnTo>
                  <a:lnTo>
                    <a:pt x="9" y="117"/>
                  </a:lnTo>
                  <a:lnTo>
                    <a:pt x="433" y="0"/>
                  </a:lnTo>
                  <a:lnTo>
                    <a:pt x="440" y="24"/>
                  </a:lnTo>
                  <a:close/>
                  <a:moveTo>
                    <a:pt x="2" y="136"/>
                  </a:moveTo>
                  <a:lnTo>
                    <a:pt x="1" y="133"/>
                  </a:lnTo>
                  <a:lnTo>
                    <a:pt x="0" y="131"/>
                  </a:lnTo>
                  <a:lnTo>
                    <a:pt x="0" y="128"/>
                  </a:lnTo>
                  <a:lnTo>
                    <a:pt x="1" y="124"/>
                  </a:lnTo>
                  <a:lnTo>
                    <a:pt x="2" y="122"/>
                  </a:lnTo>
                  <a:lnTo>
                    <a:pt x="3" y="120"/>
                  </a:lnTo>
                  <a:lnTo>
                    <a:pt x="6" y="118"/>
                  </a:lnTo>
                  <a:lnTo>
                    <a:pt x="9" y="117"/>
                  </a:lnTo>
                  <a:lnTo>
                    <a:pt x="12" y="129"/>
                  </a:lnTo>
                  <a:lnTo>
                    <a:pt x="2" y="136"/>
                  </a:lnTo>
                  <a:close/>
                  <a:moveTo>
                    <a:pt x="22" y="121"/>
                  </a:moveTo>
                  <a:lnTo>
                    <a:pt x="190" y="338"/>
                  </a:lnTo>
                  <a:lnTo>
                    <a:pt x="171" y="353"/>
                  </a:lnTo>
                  <a:lnTo>
                    <a:pt x="2" y="136"/>
                  </a:lnTo>
                  <a:lnTo>
                    <a:pt x="22" y="121"/>
                  </a:lnTo>
                  <a:close/>
                  <a:moveTo>
                    <a:pt x="184" y="358"/>
                  </a:moveTo>
                  <a:lnTo>
                    <a:pt x="180" y="358"/>
                  </a:lnTo>
                  <a:lnTo>
                    <a:pt x="176" y="357"/>
                  </a:lnTo>
                  <a:lnTo>
                    <a:pt x="173" y="354"/>
                  </a:lnTo>
                  <a:lnTo>
                    <a:pt x="171" y="353"/>
                  </a:lnTo>
                  <a:lnTo>
                    <a:pt x="180" y="346"/>
                  </a:lnTo>
                  <a:lnTo>
                    <a:pt x="184" y="358"/>
                  </a:lnTo>
                  <a:close/>
                  <a:moveTo>
                    <a:pt x="177" y="334"/>
                  </a:moveTo>
                  <a:lnTo>
                    <a:pt x="681" y="205"/>
                  </a:lnTo>
                  <a:lnTo>
                    <a:pt x="687" y="229"/>
                  </a:lnTo>
                  <a:lnTo>
                    <a:pt x="184" y="358"/>
                  </a:lnTo>
                  <a:lnTo>
                    <a:pt x="177" y="334"/>
                  </a:lnTo>
                  <a:close/>
                  <a:moveTo>
                    <a:pt x="692" y="208"/>
                  </a:moveTo>
                  <a:lnTo>
                    <a:pt x="694" y="211"/>
                  </a:lnTo>
                  <a:lnTo>
                    <a:pt x="696" y="214"/>
                  </a:lnTo>
                  <a:lnTo>
                    <a:pt x="697" y="217"/>
                  </a:lnTo>
                  <a:lnTo>
                    <a:pt x="696" y="221"/>
                  </a:lnTo>
                  <a:lnTo>
                    <a:pt x="694" y="224"/>
                  </a:lnTo>
                  <a:lnTo>
                    <a:pt x="693" y="226"/>
                  </a:lnTo>
                  <a:lnTo>
                    <a:pt x="690" y="228"/>
                  </a:lnTo>
                  <a:lnTo>
                    <a:pt x="687" y="229"/>
                  </a:lnTo>
                  <a:lnTo>
                    <a:pt x="685" y="217"/>
                  </a:lnTo>
                  <a:lnTo>
                    <a:pt x="692" y="2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6" name="Freeform 833"/>
            <p:cNvSpPr>
              <a:spLocks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6 w 1170"/>
                <a:gd name="T1" fmla="*/ 0 h 140"/>
                <a:gd name="T2" fmla="*/ 30 w 1170"/>
                <a:gd name="T3" fmla="*/ 0 h 140"/>
                <a:gd name="T4" fmla="*/ 35 w 1170"/>
                <a:gd name="T5" fmla="*/ 0 h 140"/>
                <a:gd name="T6" fmla="*/ 38 w 1170"/>
                <a:gd name="T7" fmla="*/ 1 h 140"/>
                <a:gd name="T8" fmla="*/ 41 w 1170"/>
                <a:gd name="T9" fmla="*/ 1 h 140"/>
                <a:gd name="T10" fmla="*/ 44 w 1170"/>
                <a:gd name="T11" fmla="*/ 1 h 140"/>
                <a:gd name="T12" fmla="*/ 46 w 1170"/>
                <a:gd name="T13" fmla="*/ 2 h 140"/>
                <a:gd name="T14" fmla="*/ 47 w 1170"/>
                <a:gd name="T15" fmla="*/ 2 h 140"/>
                <a:gd name="T16" fmla="*/ 47 w 1170"/>
                <a:gd name="T17" fmla="*/ 3 h 140"/>
                <a:gd name="T18" fmla="*/ 47 w 1170"/>
                <a:gd name="T19" fmla="*/ 3 h 140"/>
                <a:gd name="T20" fmla="*/ 47 w 1170"/>
                <a:gd name="T21" fmla="*/ 3 h 140"/>
                <a:gd name="T22" fmla="*/ 46 w 1170"/>
                <a:gd name="T23" fmla="*/ 4 h 140"/>
                <a:gd name="T24" fmla="*/ 44 w 1170"/>
                <a:gd name="T25" fmla="*/ 4 h 140"/>
                <a:gd name="T26" fmla="*/ 41 w 1170"/>
                <a:gd name="T27" fmla="*/ 5 h 140"/>
                <a:gd name="T28" fmla="*/ 38 w 1170"/>
                <a:gd name="T29" fmla="*/ 5 h 140"/>
                <a:gd name="T30" fmla="*/ 35 w 1170"/>
                <a:gd name="T31" fmla="*/ 5 h 140"/>
                <a:gd name="T32" fmla="*/ 30 w 1170"/>
                <a:gd name="T33" fmla="*/ 5 h 140"/>
                <a:gd name="T34" fmla="*/ 26 w 1170"/>
                <a:gd name="T35" fmla="*/ 6 h 140"/>
                <a:gd name="T36" fmla="*/ 21 w 1170"/>
                <a:gd name="T37" fmla="*/ 6 h 140"/>
                <a:gd name="T38" fmla="*/ 16 w 1170"/>
                <a:gd name="T39" fmla="*/ 5 h 140"/>
                <a:gd name="T40" fmla="*/ 12 w 1170"/>
                <a:gd name="T41" fmla="*/ 5 h 140"/>
                <a:gd name="T42" fmla="*/ 9 w 1170"/>
                <a:gd name="T43" fmla="*/ 5 h 140"/>
                <a:gd name="T44" fmla="*/ 5 w 1170"/>
                <a:gd name="T45" fmla="*/ 5 h 140"/>
                <a:gd name="T46" fmla="*/ 3 w 1170"/>
                <a:gd name="T47" fmla="*/ 4 h 140"/>
                <a:gd name="T48" fmla="*/ 1 w 1170"/>
                <a:gd name="T49" fmla="*/ 4 h 140"/>
                <a:gd name="T50" fmla="*/ 0 w 1170"/>
                <a:gd name="T51" fmla="*/ 3 h 140"/>
                <a:gd name="T52" fmla="*/ 0 w 1170"/>
                <a:gd name="T53" fmla="*/ 3 h 140"/>
                <a:gd name="T54" fmla="*/ 0 w 1170"/>
                <a:gd name="T55" fmla="*/ 3 h 140"/>
                <a:gd name="T56" fmla="*/ 0 w 1170"/>
                <a:gd name="T57" fmla="*/ 2 h 140"/>
                <a:gd name="T58" fmla="*/ 1 w 1170"/>
                <a:gd name="T59" fmla="*/ 2 h 140"/>
                <a:gd name="T60" fmla="*/ 3 w 1170"/>
                <a:gd name="T61" fmla="*/ 1 h 140"/>
                <a:gd name="T62" fmla="*/ 5 w 1170"/>
                <a:gd name="T63" fmla="*/ 1 h 140"/>
                <a:gd name="T64" fmla="*/ 9 w 1170"/>
                <a:gd name="T65" fmla="*/ 1 h 140"/>
                <a:gd name="T66" fmla="*/ 12 w 1170"/>
                <a:gd name="T67" fmla="*/ 0 h 140"/>
                <a:gd name="T68" fmla="*/ 16 w 1170"/>
                <a:gd name="T69" fmla="*/ 0 h 140"/>
                <a:gd name="T70" fmla="*/ 21 w 1170"/>
                <a:gd name="T71" fmla="*/ 0 h 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70"/>
                <a:gd name="T109" fmla="*/ 0 h 140"/>
                <a:gd name="T110" fmla="*/ 1170 w 1170"/>
                <a:gd name="T111" fmla="*/ 140 h 1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70" h="140">
                  <a:moveTo>
                    <a:pt x="584" y="0"/>
                  </a:moveTo>
                  <a:lnTo>
                    <a:pt x="645" y="0"/>
                  </a:lnTo>
                  <a:lnTo>
                    <a:pt x="702" y="1"/>
                  </a:lnTo>
                  <a:lnTo>
                    <a:pt x="758" y="3"/>
                  </a:lnTo>
                  <a:lnTo>
                    <a:pt x="812" y="5"/>
                  </a:lnTo>
                  <a:lnTo>
                    <a:pt x="863" y="8"/>
                  </a:lnTo>
                  <a:lnTo>
                    <a:pt x="912" y="12"/>
                  </a:lnTo>
                  <a:lnTo>
                    <a:pt x="957" y="16"/>
                  </a:lnTo>
                  <a:lnTo>
                    <a:pt x="998" y="20"/>
                  </a:lnTo>
                  <a:lnTo>
                    <a:pt x="1036" y="26"/>
                  </a:lnTo>
                  <a:lnTo>
                    <a:pt x="1069" y="31"/>
                  </a:lnTo>
                  <a:lnTo>
                    <a:pt x="1100" y="36"/>
                  </a:lnTo>
                  <a:lnTo>
                    <a:pt x="1123" y="43"/>
                  </a:lnTo>
                  <a:lnTo>
                    <a:pt x="1144" y="49"/>
                  </a:lnTo>
                  <a:lnTo>
                    <a:pt x="1158" y="56"/>
                  </a:lnTo>
                  <a:lnTo>
                    <a:pt x="1163" y="59"/>
                  </a:lnTo>
                  <a:lnTo>
                    <a:pt x="1167" y="62"/>
                  </a:lnTo>
                  <a:lnTo>
                    <a:pt x="1169" y="67"/>
                  </a:lnTo>
                  <a:lnTo>
                    <a:pt x="1170" y="70"/>
                  </a:lnTo>
                  <a:lnTo>
                    <a:pt x="1169" y="73"/>
                  </a:lnTo>
                  <a:lnTo>
                    <a:pt x="1167" y="77"/>
                  </a:lnTo>
                  <a:lnTo>
                    <a:pt x="1163" y="81"/>
                  </a:lnTo>
                  <a:lnTo>
                    <a:pt x="1158" y="84"/>
                  </a:lnTo>
                  <a:lnTo>
                    <a:pt x="1144" y="90"/>
                  </a:lnTo>
                  <a:lnTo>
                    <a:pt x="1123" y="97"/>
                  </a:lnTo>
                  <a:lnTo>
                    <a:pt x="1100" y="103"/>
                  </a:lnTo>
                  <a:lnTo>
                    <a:pt x="1069" y="109"/>
                  </a:lnTo>
                  <a:lnTo>
                    <a:pt x="1036" y="114"/>
                  </a:lnTo>
                  <a:lnTo>
                    <a:pt x="998" y="120"/>
                  </a:lnTo>
                  <a:lnTo>
                    <a:pt x="957" y="124"/>
                  </a:lnTo>
                  <a:lnTo>
                    <a:pt x="912" y="128"/>
                  </a:lnTo>
                  <a:lnTo>
                    <a:pt x="863" y="131"/>
                  </a:lnTo>
                  <a:lnTo>
                    <a:pt x="812" y="135"/>
                  </a:lnTo>
                  <a:lnTo>
                    <a:pt x="758" y="137"/>
                  </a:lnTo>
                  <a:lnTo>
                    <a:pt x="702" y="138"/>
                  </a:lnTo>
                  <a:lnTo>
                    <a:pt x="645" y="139"/>
                  </a:lnTo>
                  <a:lnTo>
                    <a:pt x="584" y="140"/>
                  </a:lnTo>
                  <a:lnTo>
                    <a:pt x="525" y="139"/>
                  </a:lnTo>
                  <a:lnTo>
                    <a:pt x="467" y="138"/>
                  </a:lnTo>
                  <a:lnTo>
                    <a:pt x="412" y="137"/>
                  </a:lnTo>
                  <a:lnTo>
                    <a:pt x="358" y="135"/>
                  </a:lnTo>
                  <a:lnTo>
                    <a:pt x="307" y="131"/>
                  </a:lnTo>
                  <a:lnTo>
                    <a:pt x="258" y="128"/>
                  </a:lnTo>
                  <a:lnTo>
                    <a:pt x="213" y="124"/>
                  </a:lnTo>
                  <a:lnTo>
                    <a:pt x="172" y="120"/>
                  </a:lnTo>
                  <a:lnTo>
                    <a:pt x="134" y="114"/>
                  </a:lnTo>
                  <a:lnTo>
                    <a:pt x="99" y="109"/>
                  </a:lnTo>
                  <a:lnTo>
                    <a:pt x="70" y="103"/>
                  </a:lnTo>
                  <a:lnTo>
                    <a:pt x="45" y="97"/>
                  </a:lnTo>
                  <a:lnTo>
                    <a:pt x="26" y="90"/>
                  </a:lnTo>
                  <a:lnTo>
                    <a:pt x="12" y="84"/>
                  </a:lnTo>
                  <a:lnTo>
                    <a:pt x="7" y="81"/>
                  </a:lnTo>
                  <a:lnTo>
                    <a:pt x="2" y="77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2" y="62"/>
                  </a:lnTo>
                  <a:lnTo>
                    <a:pt x="7" y="59"/>
                  </a:lnTo>
                  <a:lnTo>
                    <a:pt x="12" y="56"/>
                  </a:lnTo>
                  <a:lnTo>
                    <a:pt x="26" y="49"/>
                  </a:lnTo>
                  <a:lnTo>
                    <a:pt x="45" y="43"/>
                  </a:lnTo>
                  <a:lnTo>
                    <a:pt x="70" y="36"/>
                  </a:lnTo>
                  <a:lnTo>
                    <a:pt x="99" y="31"/>
                  </a:lnTo>
                  <a:lnTo>
                    <a:pt x="134" y="26"/>
                  </a:lnTo>
                  <a:lnTo>
                    <a:pt x="172" y="20"/>
                  </a:lnTo>
                  <a:lnTo>
                    <a:pt x="213" y="16"/>
                  </a:lnTo>
                  <a:lnTo>
                    <a:pt x="258" y="12"/>
                  </a:lnTo>
                  <a:lnTo>
                    <a:pt x="307" y="8"/>
                  </a:lnTo>
                  <a:lnTo>
                    <a:pt x="358" y="5"/>
                  </a:lnTo>
                  <a:lnTo>
                    <a:pt x="412" y="3"/>
                  </a:lnTo>
                  <a:lnTo>
                    <a:pt x="467" y="1"/>
                  </a:lnTo>
                  <a:lnTo>
                    <a:pt x="525" y="0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7" name="Freeform 834"/>
            <p:cNvSpPr>
              <a:spLocks noEditPoints="1"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4 w 1195"/>
                <a:gd name="T1" fmla="*/ 1 h 164"/>
                <a:gd name="T2" fmla="*/ 29 w 1195"/>
                <a:gd name="T3" fmla="*/ 0 h 164"/>
                <a:gd name="T4" fmla="*/ 37 w 1195"/>
                <a:gd name="T5" fmla="*/ 0 h 164"/>
                <a:gd name="T6" fmla="*/ 39 w 1195"/>
                <a:gd name="T7" fmla="*/ 2 h 164"/>
                <a:gd name="T8" fmla="*/ 31 w 1195"/>
                <a:gd name="T9" fmla="*/ 1 h 164"/>
                <a:gd name="T10" fmla="*/ 24 w 1195"/>
                <a:gd name="T11" fmla="*/ 0 h 164"/>
                <a:gd name="T12" fmla="*/ 45 w 1195"/>
                <a:gd name="T13" fmla="*/ 2 h 164"/>
                <a:gd name="T14" fmla="*/ 47 w 1195"/>
                <a:gd name="T15" fmla="*/ 2 h 164"/>
                <a:gd name="T16" fmla="*/ 48 w 1195"/>
                <a:gd name="T17" fmla="*/ 3 h 164"/>
                <a:gd name="T18" fmla="*/ 47 w 1195"/>
                <a:gd name="T19" fmla="*/ 3 h 164"/>
                <a:gd name="T20" fmla="*/ 45 w 1195"/>
                <a:gd name="T21" fmla="*/ 2 h 164"/>
                <a:gd name="T22" fmla="*/ 40 w 1195"/>
                <a:gd name="T23" fmla="*/ 2 h 164"/>
                <a:gd name="T24" fmla="*/ 47 w 1195"/>
                <a:gd name="T25" fmla="*/ 3 h 164"/>
                <a:gd name="T26" fmla="*/ 48 w 1195"/>
                <a:gd name="T27" fmla="*/ 3 h 164"/>
                <a:gd name="T28" fmla="*/ 48 w 1195"/>
                <a:gd name="T29" fmla="*/ 3 h 164"/>
                <a:gd name="T30" fmla="*/ 47 w 1195"/>
                <a:gd name="T31" fmla="*/ 4 h 164"/>
                <a:gd name="T32" fmla="*/ 46 w 1195"/>
                <a:gd name="T33" fmla="*/ 4 h 164"/>
                <a:gd name="T34" fmla="*/ 40 w 1195"/>
                <a:gd name="T35" fmla="*/ 5 h 164"/>
                <a:gd name="T36" fmla="*/ 44 w 1195"/>
                <a:gd name="T37" fmla="*/ 4 h 164"/>
                <a:gd name="T38" fmla="*/ 47 w 1195"/>
                <a:gd name="T39" fmla="*/ 3 h 164"/>
                <a:gd name="T40" fmla="*/ 48 w 1195"/>
                <a:gd name="T41" fmla="*/ 3 h 164"/>
                <a:gd name="T42" fmla="*/ 35 w 1195"/>
                <a:gd name="T43" fmla="*/ 6 h 164"/>
                <a:gd name="T44" fmla="*/ 26 w 1195"/>
                <a:gd name="T45" fmla="*/ 6 h 164"/>
                <a:gd name="T46" fmla="*/ 29 w 1195"/>
                <a:gd name="T47" fmla="*/ 5 h 164"/>
                <a:gd name="T48" fmla="*/ 37 w 1195"/>
                <a:gd name="T49" fmla="*/ 5 h 164"/>
                <a:gd name="T50" fmla="*/ 24 w 1195"/>
                <a:gd name="T51" fmla="*/ 6 h 164"/>
                <a:gd name="T52" fmla="*/ 24 w 1195"/>
                <a:gd name="T53" fmla="*/ 6 h 164"/>
                <a:gd name="T54" fmla="*/ 24 w 1195"/>
                <a:gd name="T55" fmla="*/ 5 h 164"/>
                <a:gd name="T56" fmla="*/ 19 w 1195"/>
                <a:gd name="T57" fmla="*/ 6 h 164"/>
                <a:gd name="T58" fmla="*/ 11 w 1195"/>
                <a:gd name="T59" fmla="*/ 6 h 164"/>
                <a:gd name="T60" fmla="*/ 9 w 1195"/>
                <a:gd name="T61" fmla="*/ 5 h 164"/>
                <a:gd name="T62" fmla="*/ 17 w 1195"/>
                <a:gd name="T63" fmla="*/ 5 h 164"/>
                <a:gd name="T64" fmla="*/ 24 w 1195"/>
                <a:gd name="T65" fmla="*/ 6 h 164"/>
                <a:gd name="T66" fmla="*/ 3 w 1195"/>
                <a:gd name="T67" fmla="*/ 5 h 164"/>
                <a:gd name="T68" fmla="*/ 1 w 1195"/>
                <a:gd name="T69" fmla="*/ 4 h 164"/>
                <a:gd name="T70" fmla="*/ 0 w 1195"/>
                <a:gd name="T71" fmla="*/ 3 h 164"/>
                <a:gd name="T72" fmla="*/ 1 w 1195"/>
                <a:gd name="T73" fmla="*/ 3 h 164"/>
                <a:gd name="T74" fmla="*/ 3 w 1195"/>
                <a:gd name="T75" fmla="*/ 4 h 164"/>
                <a:gd name="T76" fmla="*/ 7 w 1195"/>
                <a:gd name="T77" fmla="*/ 4 h 164"/>
                <a:gd name="T78" fmla="*/ 1 w 1195"/>
                <a:gd name="T79" fmla="*/ 3 h 164"/>
                <a:gd name="T80" fmla="*/ 0 w 1195"/>
                <a:gd name="T81" fmla="*/ 3 h 164"/>
                <a:gd name="T82" fmla="*/ 0 w 1195"/>
                <a:gd name="T83" fmla="*/ 3 h 164"/>
                <a:gd name="T84" fmla="*/ 1 w 1195"/>
                <a:gd name="T85" fmla="*/ 2 h 164"/>
                <a:gd name="T86" fmla="*/ 2 w 1195"/>
                <a:gd name="T87" fmla="*/ 2 h 164"/>
                <a:gd name="T88" fmla="*/ 7 w 1195"/>
                <a:gd name="T89" fmla="*/ 1 h 164"/>
                <a:gd name="T90" fmla="*/ 4 w 1195"/>
                <a:gd name="T91" fmla="*/ 2 h 164"/>
                <a:gd name="T92" fmla="*/ 1 w 1195"/>
                <a:gd name="T93" fmla="*/ 3 h 164"/>
                <a:gd name="T94" fmla="*/ 0 w 1195"/>
                <a:gd name="T95" fmla="*/ 3 h 164"/>
                <a:gd name="T96" fmla="*/ 13 w 1195"/>
                <a:gd name="T97" fmla="*/ 0 h 164"/>
                <a:gd name="T98" fmla="*/ 21 w 1195"/>
                <a:gd name="T99" fmla="*/ 0 h 164"/>
                <a:gd name="T100" fmla="*/ 19 w 1195"/>
                <a:gd name="T101" fmla="*/ 1 h 164"/>
                <a:gd name="T102" fmla="*/ 11 w 1195"/>
                <a:gd name="T103" fmla="*/ 1 h 164"/>
                <a:gd name="T104" fmla="*/ 24 w 1195"/>
                <a:gd name="T105" fmla="*/ 0 h 164"/>
                <a:gd name="T106" fmla="*/ 24 w 1195"/>
                <a:gd name="T107" fmla="*/ 0 h 1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95"/>
                <a:gd name="T163" fmla="*/ 0 h 164"/>
                <a:gd name="T164" fmla="*/ 1195 w 1195"/>
                <a:gd name="T165" fmla="*/ 164 h 16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95" h="164">
                  <a:moveTo>
                    <a:pt x="597" y="0"/>
                  </a:moveTo>
                  <a:lnTo>
                    <a:pt x="598" y="0"/>
                  </a:lnTo>
                  <a:lnTo>
                    <a:pt x="598" y="24"/>
                  </a:lnTo>
                  <a:lnTo>
                    <a:pt x="597" y="24"/>
                  </a:lnTo>
                  <a:lnTo>
                    <a:pt x="597" y="0"/>
                  </a:lnTo>
                  <a:close/>
                  <a:moveTo>
                    <a:pt x="598" y="0"/>
                  </a:moveTo>
                  <a:lnTo>
                    <a:pt x="658" y="0"/>
                  </a:lnTo>
                  <a:lnTo>
                    <a:pt x="716" y="1"/>
                  </a:lnTo>
                  <a:lnTo>
                    <a:pt x="772" y="3"/>
                  </a:lnTo>
                  <a:lnTo>
                    <a:pt x="826" y="5"/>
                  </a:lnTo>
                  <a:lnTo>
                    <a:pt x="877" y="8"/>
                  </a:lnTo>
                  <a:lnTo>
                    <a:pt x="926" y="12"/>
                  </a:lnTo>
                  <a:lnTo>
                    <a:pt x="971" y="16"/>
                  </a:lnTo>
                  <a:lnTo>
                    <a:pt x="1012" y="20"/>
                  </a:lnTo>
                  <a:lnTo>
                    <a:pt x="1010" y="44"/>
                  </a:lnTo>
                  <a:lnTo>
                    <a:pt x="969" y="40"/>
                  </a:lnTo>
                  <a:lnTo>
                    <a:pt x="924" y="35"/>
                  </a:lnTo>
                  <a:lnTo>
                    <a:pt x="875" y="32"/>
                  </a:lnTo>
                  <a:lnTo>
                    <a:pt x="824" y="29"/>
                  </a:lnTo>
                  <a:lnTo>
                    <a:pt x="771" y="27"/>
                  </a:lnTo>
                  <a:lnTo>
                    <a:pt x="715" y="26"/>
                  </a:lnTo>
                  <a:lnTo>
                    <a:pt x="658" y="25"/>
                  </a:lnTo>
                  <a:lnTo>
                    <a:pt x="598" y="24"/>
                  </a:lnTo>
                  <a:lnTo>
                    <a:pt x="598" y="0"/>
                  </a:lnTo>
                  <a:close/>
                  <a:moveTo>
                    <a:pt x="1012" y="20"/>
                  </a:moveTo>
                  <a:lnTo>
                    <a:pt x="1053" y="26"/>
                  </a:lnTo>
                  <a:lnTo>
                    <a:pt x="1089" y="32"/>
                  </a:lnTo>
                  <a:lnTo>
                    <a:pt x="1120" y="39"/>
                  </a:lnTo>
                  <a:lnTo>
                    <a:pt x="1146" y="46"/>
                  </a:lnTo>
                  <a:lnTo>
                    <a:pt x="1157" y="51"/>
                  </a:lnTo>
                  <a:lnTo>
                    <a:pt x="1167" y="54"/>
                  </a:lnTo>
                  <a:lnTo>
                    <a:pt x="1175" y="58"/>
                  </a:lnTo>
                  <a:lnTo>
                    <a:pt x="1183" y="62"/>
                  </a:lnTo>
                  <a:lnTo>
                    <a:pt x="1188" y="68"/>
                  </a:lnTo>
                  <a:lnTo>
                    <a:pt x="1191" y="72"/>
                  </a:lnTo>
                  <a:lnTo>
                    <a:pt x="1195" y="77"/>
                  </a:lnTo>
                  <a:lnTo>
                    <a:pt x="1195" y="82"/>
                  </a:lnTo>
                  <a:lnTo>
                    <a:pt x="1171" y="82"/>
                  </a:lnTo>
                  <a:lnTo>
                    <a:pt x="1170" y="80"/>
                  </a:lnTo>
                  <a:lnTo>
                    <a:pt x="1168" y="78"/>
                  </a:lnTo>
                  <a:lnTo>
                    <a:pt x="1164" y="75"/>
                  </a:lnTo>
                  <a:lnTo>
                    <a:pt x="1160" y="72"/>
                  </a:lnTo>
                  <a:lnTo>
                    <a:pt x="1146" y="68"/>
                  </a:lnTo>
                  <a:lnTo>
                    <a:pt x="1128" y="64"/>
                  </a:lnTo>
                  <a:lnTo>
                    <a:pt x="1105" y="58"/>
                  </a:lnTo>
                  <a:lnTo>
                    <a:pt x="1077" y="54"/>
                  </a:lnTo>
                  <a:lnTo>
                    <a:pt x="1046" y="50"/>
                  </a:lnTo>
                  <a:lnTo>
                    <a:pt x="1010" y="44"/>
                  </a:lnTo>
                  <a:lnTo>
                    <a:pt x="1012" y="20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7"/>
                  </a:lnTo>
                  <a:lnTo>
                    <a:pt x="1191" y="92"/>
                  </a:lnTo>
                  <a:lnTo>
                    <a:pt x="1188" y="96"/>
                  </a:lnTo>
                  <a:lnTo>
                    <a:pt x="1183" y="100"/>
                  </a:lnTo>
                  <a:lnTo>
                    <a:pt x="1175" y="106"/>
                  </a:lnTo>
                  <a:lnTo>
                    <a:pt x="1167" y="110"/>
                  </a:lnTo>
                  <a:lnTo>
                    <a:pt x="1157" y="113"/>
                  </a:lnTo>
                  <a:lnTo>
                    <a:pt x="1146" y="118"/>
                  </a:lnTo>
                  <a:lnTo>
                    <a:pt x="1120" y="125"/>
                  </a:lnTo>
                  <a:lnTo>
                    <a:pt x="1089" y="132"/>
                  </a:lnTo>
                  <a:lnTo>
                    <a:pt x="1053" y="138"/>
                  </a:lnTo>
                  <a:lnTo>
                    <a:pt x="1012" y="143"/>
                  </a:lnTo>
                  <a:lnTo>
                    <a:pt x="1010" y="120"/>
                  </a:lnTo>
                  <a:lnTo>
                    <a:pt x="1046" y="114"/>
                  </a:lnTo>
                  <a:lnTo>
                    <a:pt x="1077" y="110"/>
                  </a:lnTo>
                  <a:lnTo>
                    <a:pt x="1104" y="106"/>
                  </a:lnTo>
                  <a:lnTo>
                    <a:pt x="1128" y="100"/>
                  </a:lnTo>
                  <a:lnTo>
                    <a:pt x="1146" y="96"/>
                  </a:lnTo>
                  <a:lnTo>
                    <a:pt x="1160" y="92"/>
                  </a:lnTo>
                  <a:lnTo>
                    <a:pt x="1164" y="88"/>
                  </a:lnTo>
                  <a:lnTo>
                    <a:pt x="1168" y="86"/>
                  </a:lnTo>
                  <a:lnTo>
                    <a:pt x="1170" y="84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012" y="143"/>
                  </a:moveTo>
                  <a:lnTo>
                    <a:pt x="971" y="148"/>
                  </a:lnTo>
                  <a:lnTo>
                    <a:pt x="926" y="152"/>
                  </a:lnTo>
                  <a:lnTo>
                    <a:pt x="877" y="155"/>
                  </a:lnTo>
                  <a:lnTo>
                    <a:pt x="826" y="159"/>
                  </a:lnTo>
                  <a:lnTo>
                    <a:pt x="772" y="161"/>
                  </a:lnTo>
                  <a:lnTo>
                    <a:pt x="716" y="163"/>
                  </a:lnTo>
                  <a:lnTo>
                    <a:pt x="658" y="164"/>
                  </a:lnTo>
                  <a:lnTo>
                    <a:pt x="598" y="164"/>
                  </a:lnTo>
                  <a:lnTo>
                    <a:pt x="598" y="140"/>
                  </a:lnTo>
                  <a:lnTo>
                    <a:pt x="658" y="139"/>
                  </a:lnTo>
                  <a:lnTo>
                    <a:pt x="715" y="138"/>
                  </a:lnTo>
                  <a:lnTo>
                    <a:pt x="771" y="137"/>
                  </a:lnTo>
                  <a:lnTo>
                    <a:pt x="824" y="134"/>
                  </a:lnTo>
                  <a:lnTo>
                    <a:pt x="875" y="132"/>
                  </a:lnTo>
                  <a:lnTo>
                    <a:pt x="924" y="127"/>
                  </a:lnTo>
                  <a:lnTo>
                    <a:pt x="969" y="124"/>
                  </a:lnTo>
                  <a:lnTo>
                    <a:pt x="1010" y="120"/>
                  </a:lnTo>
                  <a:lnTo>
                    <a:pt x="1012" y="143"/>
                  </a:lnTo>
                  <a:close/>
                  <a:moveTo>
                    <a:pt x="598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8" y="140"/>
                  </a:lnTo>
                  <a:lnTo>
                    <a:pt x="598" y="164"/>
                  </a:lnTo>
                  <a:close/>
                  <a:moveTo>
                    <a:pt x="597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597" y="164"/>
                  </a:moveTo>
                  <a:lnTo>
                    <a:pt x="538" y="164"/>
                  </a:lnTo>
                  <a:lnTo>
                    <a:pt x="480" y="163"/>
                  </a:lnTo>
                  <a:lnTo>
                    <a:pt x="423" y="161"/>
                  </a:lnTo>
                  <a:lnTo>
                    <a:pt x="369" y="159"/>
                  </a:lnTo>
                  <a:lnTo>
                    <a:pt x="318" y="155"/>
                  </a:lnTo>
                  <a:lnTo>
                    <a:pt x="270" y="152"/>
                  </a:lnTo>
                  <a:lnTo>
                    <a:pt x="225" y="148"/>
                  </a:lnTo>
                  <a:lnTo>
                    <a:pt x="183" y="143"/>
                  </a:lnTo>
                  <a:lnTo>
                    <a:pt x="186" y="119"/>
                  </a:lnTo>
                  <a:lnTo>
                    <a:pt x="227" y="124"/>
                  </a:lnTo>
                  <a:lnTo>
                    <a:pt x="272" y="127"/>
                  </a:lnTo>
                  <a:lnTo>
                    <a:pt x="320" y="132"/>
                  </a:lnTo>
                  <a:lnTo>
                    <a:pt x="372" y="134"/>
                  </a:lnTo>
                  <a:lnTo>
                    <a:pt x="425" y="137"/>
                  </a:lnTo>
                  <a:lnTo>
                    <a:pt x="481" y="138"/>
                  </a:lnTo>
                  <a:lnTo>
                    <a:pt x="538" y="139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183" y="143"/>
                  </a:moveTo>
                  <a:lnTo>
                    <a:pt x="143" y="138"/>
                  </a:lnTo>
                  <a:lnTo>
                    <a:pt x="107" y="132"/>
                  </a:lnTo>
                  <a:lnTo>
                    <a:pt x="76" y="125"/>
                  </a:lnTo>
                  <a:lnTo>
                    <a:pt x="50" y="118"/>
                  </a:lnTo>
                  <a:lnTo>
                    <a:pt x="38" y="113"/>
                  </a:lnTo>
                  <a:lnTo>
                    <a:pt x="28" y="110"/>
                  </a:lnTo>
                  <a:lnTo>
                    <a:pt x="21" y="106"/>
                  </a:lnTo>
                  <a:lnTo>
                    <a:pt x="13" y="100"/>
                  </a:lnTo>
                  <a:lnTo>
                    <a:pt x="8" y="96"/>
                  </a:lnTo>
                  <a:lnTo>
                    <a:pt x="3" y="92"/>
                  </a:lnTo>
                  <a:lnTo>
                    <a:pt x="1" y="87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1" y="88"/>
                  </a:lnTo>
                  <a:lnTo>
                    <a:pt x="36" y="92"/>
                  </a:lnTo>
                  <a:lnTo>
                    <a:pt x="50" y="96"/>
                  </a:lnTo>
                  <a:lnTo>
                    <a:pt x="68" y="100"/>
                  </a:lnTo>
                  <a:lnTo>
                    <a:pt x="91" y="106"/>
                  </a:lnTo>
                  <a:lnTo>
                    <a:pt x="119" y="110"/>
                  </a:lnTo>
                  <a:lnTo>
                    <a:pt x="150" y="114"/>
                  </a:lnTo>
                  <a:lnTo>
                    <a:pt x="186" y="119"/>
                  </a:lnTo>
                  <a:lnTo>
                    <a:pt x="183" y="143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1" y="77"/>
                  </a:lnTo>
                  <a:lnTo>
                    <a:pt x="3" y="72"/>
                  </a:lnTo>
                  <a:lnTo>
                    <a:pt x="8" y="68"/>
                  </a:lnTo>
                  <a:lnTo>
                    <a:pt x="13" y="62"/>
                  </a:lnTo>
                  <a:lnTo>
                    <a:pt x="21" y="58"/>
                  </a:lnTo>
                  <a:lnTo>
                    <a:pt x="28" y="54"/>
                  </a:lnTo>
                  <a:lnTo>
                    <a:pt x="38" y="51"/>
                  </a:lnTo>
                  <a:lnTo>
                    <a:pt x="50" y="46"/>
                  </a:lnTo>
                  <a:lnTo>
                    <a:pt x="76" y="39"/>
                  </a:lnTo>
                  <a:lnTo>
                    <a:pt x="107" y="32"/>
                  </a:lnTo>
                  <a:lnTo>
                    <a:pt x="143" y="26"/>
                  </a:lnTo>
                  <a:lnTo>
                    <a:pt x="183" y="20"/>
                  </a:lnTo>
                  <a:lnTo>
                    <a:pt x="186" y="44"/>
                  </a:lnTo>
                  <a:lnTo>
                    <a:pt x="150" y="50"/>
                  </a:lnTo>
                  <a:lnTo>
                    <a:pt x="119" y="54"/>
                  </a:lnTo>
                  <a:lnTo>
                    <a:pt x="91" y="58"/>
                  </a:lnTo>
                  <a:lnTo>
                    <a:pt x="68" y="64"/>
                  </a:lnTo>
                  <a:lnTo>
                    <a:pt x="50" y="68"/>
                  </a:lnTo>
                  <a:lnTo>
                    <a:pt x="36" y="72"/>
                  </a:lnTo>
                  <a:lnTo>
                    <a:pt x="31" y="75"/>
                  </a:lnTo>
                  <a:lnTo>
                    <a:pt x="28" y="78"/>
                  </a:lnTo>
                  <a:lnTo>
                    <a:pt x="26" y="80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183" y="20"/>
                  </a:moveTo>
                  <a:lnTo>
                    <a:pt x="225" y="16"/>
                  </a:lnTo>
                  <a:lnTo>
                    <a:pt x="270" y="12"/>
                  </a:lnTo>
                  <a:lnTo>
                    <a:pt x="318" y="8"/>
                  </a:lnTo>
                  <a:lnTo>
                    <a:pt x="369" y="5"/>
                  </a:lnTo>
                  <a:lnTo>
                    <a:pt x="423" y="3"/>
                  </a:lnTo>
                  <a:lnTo>
                    <a:pt x="480" y="1"/>
                  </a:lnTo>
                  <a:lnTo>
                    <a:pt x="537" y="0"/>
                  </a:lnTo>
                  <a:lnTo>
                    <a:pt x="597" y="0"/>
                  </a:lnTo>
                  <a:lnTo>
                    <a:pt x="597" y="24"/>
                  </a:lnTo>
                  <a:lnTo>
                    <a:pt x="538" y="25"/>
                  </a:lnTo>
                  <a:lnTo>
                    <a:pt x="481" y="26"/>
                  </a:lnTo>
                  <a:lnTo>
                    <a:pt x="425" y="27"/>
                  </a:lnTo>
                  <a:lnTo>
                    <a:pt x="372" y="29"/>
                  </a:lnTo>
                  <a:lnTo>
                    <a:pt x="320" y="32"/>
                  </a:lnTo>
                  <a:lnTo>
                    <a:pt x="272" y="35"/>
                  </a:lnTo>
                  <a:lnTo>
                    <a:pt x="227" y="40"/>
                  </a:lnTo>
                  <a:lnTo>
                    <a:pt x="186" y="44"/>
                  </a:lnTo>
                  <a:lnTo>
                    <a:pt x="183" y="20"/>
                  </a:lnTo>
                  <a:close/>
                  <a:moveTo>
                    <a:pt x="597" y="0"/>
                  </a:moveTo>
                  <a:lnTo>
                    <a:pt x="597" y="0"/>
                  </a:lnTo>
                  <a:lnTo>
                    <a:pt x="597" y="24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8" name="Freeform 835"/>
            <p:cNvSpPr>
              <a:spLocks/>
            </p:cNvSpPr>
            <p:nvPr/>
          </p:nvSpPr>
          <p:spPr bwMode="auto">
            <a:xfrm>
              <a:off x="2692" y="1054"/>
              <a:ext cx="338" cy="265"/>
            </a:xfrm>
            <a:custGeom>
              <a:avLst/>
              <a:gdLst>
                <a:gd name="T0" fmla="*/ 59 w 1711"/>
                <a:gd name="T1" fmla="*/ 45 h 1314"/>
                <a:gd name="T2" fmla="*/ 61 w 1711"/>
                <a:gd name="T3" fmla="*/ 41 h 1314"/>
                <a:gd name="T4" fmla="*/ 64 w 1711"/>
                <a:gd name="T5" fmla="*/ 37 h 1314"/>
                <a:gd name="T6" fmla="*/ 65 w 1711"/>
                <a:gd name="T7" fmla="*/ 33 h 1314"/>
                <a:gd name="T8" fmla="*/ 67 w 1711"/>
                <a:gd name="T9" fmla="*/ 30 h 1314"/>
                <a:gd name="T10" fmla="*/ 68 w 1711"/>
                <a:gd name="T11" fmla="*/ 26 h 1314"/>
                <a:gd name="T12" fmla="*/ 68 w 1711"/>
                <a:gd name="T13" fmla="*/ 23 h 1314"/>
                <a:gd name="T14" fmla="*/ 68 w 1711"/>
                <a:gd name="T15" fmla="*/ 20 h 1314"/>
                <a:gd name="T16" fmla="*/ 68 w 1711"/>
                <a:gd name="T17" fmla="*/ 17 h 1314"/>
                <a:gd name="T18" fmla="*/ 68 w 1711"/>
                <a:gd name="T19" fmla="*/ 14 h 1314"/>
                <a:gd name="T20" fmla="*/ 67 w 1711"/>
                <a:gd name="T21" fmla="*/ 11 h 1314"/>
                <a:gd name="T22" fmla="*/ 66 w 1711"/>
                <a:gd name="T23" fmla="*/ 9 h 1314"/>
                <a:gd name="T24" fmla="*/ 64 w 1711"/>
                <a:gd name="T25" fmla="*/ 7 h 1314"/>
                <a:gd name="T26" fmla="*/ 62 w 1711"/>
                <a:gd name="T27" fmla="*/ 5 h 1314"/>
                <a:gd name="T28" fmla="*/ 60 w 1711"/>
                <a:gd name="T29" fmla="*/ 3 h 1314"/>
                <a:gd name="T30" fmla="*/ 58 w 1711"/>
                <a:gd name="T31" fmla="*/ 2 h 1314"/>
                <a:gd name="T32" fmla="*/ 56 w 1711"/>
                <a:gd name="T33" fmla="*/ 1 h 1314"/>
                <a:gd name="T34" fmla="*/ 54 w 1711"/>
                <a:gd name="T35" fmla="*/ 1 h 1314"/>
                <a:gd name="T36" fmla="*/ 52 w 1711"/>
                <a:gd name="T37" fmla="*/ 0 h 1314"/>
                <a:gd name="T38" fmla="*/ 49 w 1711"/>
                <a:gd name="T39" fmla="*/ 0 h 1314"/>
                <a:gd name="T40" fmla="*/ 34 w 1711"/>
                <a:gd name="T41" fmla="*/ 39 h 1314"/>
                <a:gd name="T42" fmla="*/ 20 w 1711"/>
                <a:gd name="T43" fmla="*/ 0 h 1314"/>
                <a:gd name="T44" fmla="*/ 16 w 1711"/>
                <a:gd name="T45" fmla="*/ 0 h 1314"/>
                <a:gd name="T46" fmla="*/ 14 w 1711"/>
                <a:gd name="T47" fmla="*/ 1 h 1314"/>
                <a:gd name="T48" fmla="*/ 12 w 1711"/>
                <a:gd name="T49" fmla="*/ 1 h 1314"/>
                <a:gd name="T50" fmla="*/ 10 w 1711"/>
                <a:gd name="T51" fmla="*/ 2 h 1314"/>
                <a:gd name="T52" fmla="*/ 8 w 1711"/>
                <a:gd name="T53" fmla="*/ 3 h 1314"/>
                <a:gd name="T54" fmla="*/ 6 w 1711"/>
                <a:gd name="T55" fmla="*/ 5 h 1314"/>
                <a:gd name="T56" fmla="*/ 5 w 1711"/>
                <a:gd name="T57" fmla="*/ 7 h 1314"/>
                <a:gd name="T58" fmla="*/ 3 w 1711"/>
                <a:gd name="T59" fmla="*/ 9 h 1314"/>
                <a:gd name="T60" fmla="*/ 1 w 1711"/>
                <a:gd name="T61" fmla="*/ 11 h 1314"/>
                <a:gd name="T62" fmla="*/ 1 w 1711"/>
                <a:gd name="T63" fmla="*/ 14 h 1314"/>
                <a:gd name="T64" fmla="*/ 0 w 1711"/>
                <a:gd name="T65" fmla="*/ 17 h 1314"/>
                <a:gd name="T66" fmla="*/ 0 w 1711"/>
                <a:gd name="T67" fmla="*/ 20 h 1314"/>
                <a:gd name="T68" fmla="*/ 0 w 1711"/>
                <a:gd name="T69" fmla="*/ 23 h 1314"/>
                <a:gd name="T70" fmla="*/ 1 w 1711"/>
                <a:gd name="T71" fmla="*/ 26 h 1314"/>
                <a:gd name="T72" fmla="*/ 2 w 1711"/>
                <a:gd name="T73" fmla="*/ 30 h 1314"/>
                <a:gd name="T74" fmla="*/ 3 w 1711"/>
                <a:gd name="T75" fmla="*/ 33 h 1314"/>
                <a:gd name="T76" fmla="*/ 5 w 1711"/>
                <a:gd name="T77" fmla="*/ 37 h 1314"/>
                <a:gd name="T78" fmla="*/ 7 w 1711"/>
                <a:gd name="T79" fmla="*/ 41 h 1314"/>
                <a:gd name="T80" fmla="*/ 10 w 1711"/>
                <a:gd name="T81" fmla="*/ 45 h 1314"/>
                <a:gd name="T82" fmla="*/ 11 w 1711"/>
                <a:gd name="T83" fmla="*/ 52 h 1314"/>
                <a:gd name="T84" fmla="*/ 11 w 1711"/>
                <a:gd name="T85" fmla="*/ 52 h 1314"/>
                <a:gd name="T86" fmla="*/ 12 w 1711"/>
                <a:gd name="T87" fmla="*/ 52 h 1314"/>
                <a:gd name="T88" fmla="*/ 15 w 1711"/>
                <a:gd name="T89" fmla="*/ 51 h 1314"/>
                <a:gd name="T90" fmla="*/ 19 w 1711"/>
                <a:gd name="T91" fmla="*/ 50 h 1314"/>
                <a:gd name="T92" fmla="*/ 25 w 1711"/>
                <a:gd name="T93" fmla="*/ 50 h 1314"/>
                <a:gd name="T94" fmla="*/ 39 w 1711"/>
                <a:gd name="T95" fmla="*/ 50 h 1314"/>
                <a:gd name="T96" fmla="*/ 48 w 1711"/>
                <a:gd name="T97" fmla="*/ 50 h 1314"/>
                <a:gd name="T98" fmla="*/ 52 w 1711"/>
                <a:gd name="T99" fmla="*/ 51 h 1314"/>
                <a:gd name="T100" fmla="*/ 56 w 1711"/>
                <a:gd name="T101" fmla="*/ 51 h 1314"/>
                <a:gd name="T102" fmla="*/ 57 w 1711"/>
                <a:gd name="T103" fmla="*/ 52 h 1314"/>
                <a:gd name="T104" fmla="*/ 58 w 1711"/>
                <a:gd name="T105" fmla="*/ 52 h 1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11"/>
                <a:gd name="T160" fmla="*/ 0 h 1314"/>
                <a:gd name="T161" fmla="*/ 1711 w 1711"/>
                <a:gd name="T162" fmla="*/ 1314 h 131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11" h="1314">
                  <a:moveTo>
                    <a:pt x="1442" y="1313"/>
                  </a:moveTo>
                  <a:lnTo>
                    <a:pt x="1442" y="1158"/>
                  </a:lnTo>
                  <a:lnTo>
                    <a:pt x="1468" y="1124"/>
                  </a:lnTo>
                  <a:lnTo>
                    <a:pt x="1492" y="1089"/>
                  </a:lnTo>
                  <a:lnTo>
                    <a:pt x="1514" y="1056"/>
                  </a:lnTo>
                  <a:lnTo>
                    <a:pt x="1536" y="1022"/>
                  </a:lnTo>
                  <a:lnTo>
                    <a:pt x="1555" y="990"/>
                  </a:lnTo>
                  <a:lnTo>
                    <a:pt x="1574" y="958"/>
                  </a:lnTo>
                  <a:lnTo>
                    <a:pt x="1591" y="925"/>
                  </a:lnTo>
                  <a:lnTo>
                    <a:pt x="1607" y="894"/>
                  </a:lnTo>
                  <a:lnTo>
                    <a:pt x="1622" y="864"/>
                  </a:lnTo>
                  <a:lnTo>
                    <a:pt x="1635" y="832"/>
                  </a:lnTo>
                  <a:lnTo>
                    <a:pt x="1648" y="803"/>
                  </a:lnTo>
                  <a:lnTo>
                    <a:pt x="1659" y="773"/>
                  </a:lnTo>
                  <a:lnTo>
                    <a:pt x="1669" y="744"/>
                  </a:lnTo>
                  <a:lnTo>
                    <a:pt x="1678" y="716"/>
                  </a:lnTo>
                  <a:lnTo>
                    <a:pt x="1686" y="687"/>
                  </a:lnTo>
                  <a:lnTo>
                    <a:pt x="1692" y="658"/>
                  </a:lnTo>
                  <a:lnTo>
                    <a:pt x="1698" y="631"/>
                  </a:lnTo>
                  <a:lnTo>
                    <a:pt x="1703" y="604"/>
                  </a:lnTo>
                  <a:lnTo>
                    <a:pt x="1707" y="577"/>
                  </a:lnTo>
                  <a:lnTo>
                    <a:pt x="1709" y="550"/>
                  </a:lnTo>
                  <a:lnTo>
                    <a:pt x="1711" y="525"/>
                  </a:lnTo>
                  <a:lnTo>
                    <a:pt x="1711" y="499"/>
                  </a:lnTo>
                  <a:lnTo>
                    <a:pt x="1711" y="473"/>
                  </a:lnTo>
                  <a:lnTo>
                    <a:pt x="1710" y="448"/>
                  </a:lnTo>
                  <a:lnTo>
                    <a:pt x="1708" y="423"/>
                  </a:lnTo>
                  <a:lnTo>
                    <a:pt x="1704" y="398"/>
                  </a:lnTo>
                  <a:lnTo>
                    <a:pt x="1700" y="373"/>
                  </a:lnTo>
                  <a:lnTo>
                    <a:pt x="1696" y="350"/>
                  </a:lnTo>
                  <a:lnTo>
                    <a:pt x="1690" y="326"/>
                  </a:lnTo>
                  <a:lnTo>
                    <a:pt x="1684" y="302"/>
                  </a:lnTo>
                  <a:lnTo>
                    <a:pt x="1676" y="278"/>
                  </a:lnTo>
                  <a:lnTo>
                    <a:pt x="1669" y="256"/>
                  </a:lnTo>
                  <a:lnTo>
                    <a:pt x="1655" y="235"/>
                  </a:lnTo>
                  <a:lnTo>
                    <a:pt x="1641" y="217"/>
                  </a:lnTo>
                  <a:lnTo>
                    <a:pt x="1627" y="198"/>
                  </a:lnTo>
                  <a:lnTo>
                    <a:pt x="1611" y="181"/>
                  </a:lnTo>
                  <a:lnTo>
                    <a:pt x="1597" y="166"/>
                  </a:lnTo>
                  <a:lnTo>
                    <a:pt x="1582" y="150"/>
                  </a:lnTo>
                  <a:lnTo>
                    <a:pt x="1567" y="136"/>
                  </a:lnTo>
                  <a:lnTo>
                    <a:pt x="1552" y="122"/>
                  </a:lnTo>
                  <a:lnTo>
                    <a:pt x="1537" y="109"/>
                  </a:lnTo>
                  <a:lnTo>
                    <a:pt x="1522" y="97"/>
                  </a:lnTo>
                  <a:lnTo>
                    <a:pt x="1506" y="86"/>
                  </a:lnTo>
                  <a:lnTo>
                    <a:pt x="1491" y="75"/>
                  </a:lnTo>
                  <a:lnTo>
                    <a:pt x="1474" y="66"/>
                  </a:lnTo>
                  <a:lnTo>
                    <a:pt x="1458" y="57"/>
                  </a:lnTo>
                  <a:lnTo>
                    <a:pt x="1442" y="48"/>
                  </a:lnTo>
                  <a:lnTo>
                    <a:pt x="1426" y="41"/>
                  </a:lnTo>
                  <a:lnTo>
                    <a:pt x="1410" y="34"/>
                  </a:lnTo>
                  <a:lnTo>
                    <a:pt x="1392" y="28"/>
                  </a:lnTo>
                  <a:lnTo>
                    <a:pt x="1376" y="22"/>
                  </a:lnTo>
                  <a:lnTo>
                    <a:pt x="1359" y="18"/>
                  </a:lnTo>
                  <a:lnTo>
                    <a:pt x="1343" y="14"/>
                  </a:lnTo>
                  <a:lnTo>
                    <a:pt x="1325" y="9"/>
                  </a:lnTo>
                  <a:lnTo>
                    <a:pt x="1308" y="6"/>
                  </a:lnTo>
                  <a:lnTo>
                    <a:pt x="1291" y="4"/>
                  </a:lnTo>
                  <a:lnTo>
                    <a:pt x="1255" y="1"/>
                  </a:lnTo>
                  <a:lnTo>
                    <a:pt x="1219" y="0"/>
                  </a:lnTo>
                  <a:lnTo>
                    <a:pt x="1184" y="0"/>
                  </a:lnTo>
                  <a:lnTo>
                    <a:pt x="1148" y="2"/>
                  </a:lnTo>
                  <a:lnTo>
                    <a:pt x="855" y="962"/>
                  </a:lnTo>
                  <a:lnTo>
                    <a:pt x="564" y="3"/>
                  </a:lnTo>
                  <a:lnTo>
                    <a:pt x="528" y="1"/>
                  </a:lnTo>
                  <a:lnTo>
                    <a:pt x="491" y="0"/>
                  </a:lnTo>
                  <a:lnTo>
                    <a:pt x="456" y="2"/>
                  </a:lnTo>
                  <a:lnTo>
                    <a:pt x="421" y="5"/>
                  </a:lnTo>
                  <a:lnTo>
                    <a:pt x="404" y="7"/>
                  </a:lnTo>
                  <a:lnTo>
                    <a:pt x="387" y="10"/>
                  </a:lnTo>
                  <a:lnTo>
                    <a:pt x="369" y="14"/>
                  </a:lnTo>
                  <a:lnTo>
                    <a:pt x="352" y="18"/>
                  </a:lnTo>
                  <a:lnTo>
                    <a:pt x="335" y="23"/>
                  </a:lnTo>
                  <a:lnTo>
                    <a:pt x="319" y="29"/>
                  </a:lnTo>
                  <a:lnTo>
                    <a:pt x="301" y="34"/>
                  </a:lnTo>
                  <a:lnTo>
                    <a:pt x="285" y="42"/>
                  </a:lnTo>
                  <a:lnTo>
                    <a:pt x="269" y="49"/>
                  </a:lnTo>
                  <a:lnTo>
                    <a:pt x="253" y="57"/>
                  </a:lnTo>
                  <a:lnTo>
                    <a:pt x="237" y="67"/>
                  </a:lnTo>
                  <a:lnTo>
                    <a:pt x="220" y="76"/>
                  </a:lnTo>
                  <a:lnTo>
                    <a:pt x="205" y="86"/>
                  </a:lnTo>
                  <a:lnTo>
                    <a:pt x="189" y="98"/>
                  </a:lnTo>
                  <a:lnTo>
                    <a:pt x="174" y="110"/>
                  </a:lnTo>
                  <a:lnTo>
                    <a:pt x="159" y="123"/>
                  </a:lnTo>
                  <a:lnTo>
                    <a:pt x="144" y="136"/>
                  </a:lnTo>
                  <a:lnTo>
                    <a:pt x="129" y="151"/>
                  </a:lnTo>
                  <a:lnTo>
                    <a:pt x="113" y="166"/>
                  </a:lnTo>
                  <a:lnTo>
                    <a:pt x="99" y="182"/>
                  </a:lnTo>
                  <a:lnTo>
                    <a:pt x="84" y="199"/>
                  </a:lnTo>
                  <a:lnTo>
                    <a:pt x="70" y="218"/>
                  </a:lnTo>
                  <a:lnTo>
                    <a:pt x="56" y="236"/>
                  </a:lnTo>
                  <a:lnTo>
                    <a:pt x="42" y="257"/>
                  </a:lnTo>
                  <a:lnTo>
                    <a:pt x="35" y="279"/>
                  </a:lnTo>
                  <a:lnTo>
                    <a:pt x="27" y="303"/>
                  </a:lnTo>
                  <a:lnTo>
                    <a:pt x="21" y="327"/>
                  </a:lnTo>
                  <a:lnTo>
                    <a:pt x="15" y="351"/>
                  </a:lnTo>
                  <a:lnTo>
                    <a:pt x="11" y="374"/>
                  </a:lnTo>
                  <a:lnTo>
                    <a:pt x="7" y="399"/>
                  </a:lnTo>
                  <a:lnTo>
                    <a:pt x="4" y="423"/>
                  </a:lnTo>
                  <a:lnTo>
                    <a:pt x="2" y="448"/>
                  </a:lnTo>
                  <a:lnTo>
                    <a:pt x="0" y="474"/>
                  </a:lnTo>
                  <a:lnTo>
                    <a:pt x="0" y="499"/>
                  </a:lnTo>
                  <a:lnTo>
                    <a:pt x="1" y="525"/>
                  </a:lnTo>
                  <a:lnTo>
                    <a:pt x="2" y="552"/>
                  </a:lnTo>
                  <a:lnTo>
                    <a:pt x="5" y="577"/>
                  </a:lnTo>
                  <a:lnTo>
                    <a:pt x="9" y="604"/>
                  </a:lnTo>
                  <a:lnTo>
                    <a:pt x="13" y="631"/>
                  </a:lnTo>
                  <a:lnTo>
                    <a:pt x="18" y="660"/>
                  </a:lnTo>
                  <a:lnTo>
                    <a:pt x="26" y="688"/>
                  </a:lnTo>
                  <a:lnTo>
                    <a:pt x="34" y="716"/>
                  </a:lnTo>
                  <a:lnTo>
                    <a:pt x="42" y="745"/>
                  </a:lnTo>
                  <a:lnTo>
                    <a:pt x="52" y="774"/>
                  </a:lnTo>
                  <a:lnTo>
                    <a:pt x="64" y="803"/>
                  </a:lnTo>
                  <a:lnTo>
                    <a:pt x="76" y="833"/>
                  </a:lnTo>
                  <a:lnTo>
                    <a:pt x="90" y="864"/>
                  </a:lnTo>
                  <a:lnTo>
                    <a:pt x="104" y="895"/>
                  </a:lnTo>
                  <a:lnTo>
                    <a:pt x="120" y="926"/>
                  </a:lnTo>
                  <a:lnTo>
                    <a:pt x="137" y="958"/>
                  </a:lnTo>
                  <a:lnTo>
                    <a:pt x="157" y="990"/>
                  </a:lnTo>
                  <a:lnTo>
                    <a:pt x="176" y="1022"/>
                  </a:lnTo>
                  <a:lnTo>
                    <a:pt x="198" y="1056"/>
                  </a:lnTo>
                  <a:lnTo>
                    <a:pt x="220" y="1090"/>
                  </a:lnTo>
                  <a:lnTo>
                    <a:pt x="244" y="1124"/>
                  </a:lnTo>
                  <a:lnTo>
                    <a:pt x="270" y="1158"/>
                  </a:lnTo>
                  <a:lnTo>
                    <a:pt x="270" y="1314"/>
                  </a:lnTo>
                  <a:lnTo>
                    <a:pt x="271" y="1310"/>
                  </a:lnTo>
                  <a:lnTo>
                    <a:pt x="273" y="1305"/>
                  </a:lnTo>
                  <a:lnTo>
                    <a:pt x="277" y="1302"/>
                  </a:lnTo>
                  <a:lnTo>
                    <a:pt x="282" y="1298"/>
                  </a:lnTo>
                  <a:lnTo>
                    <a:pt x="288" y="1295"/>
                  </a:lnTo>
                  <a:lnTo>
                    <a:pt x="296" y="1291"/>
                  </a:lnTo>
                  <a:lnTo>
                    <a:pt x="306" y="1288"/>
                  </a:lnTo>
                  <a:lnTo>
                    <a:pt x="315" y="1285"/>
                  </a:lnTo>
                  <a:lnTo>
                    <a:pt x="340" y="1278"/>
                  </a:lnTo>
                  <a:lnTo>
                    <a:pt x="369" y="1273"/>
                  </a:lnTo>
                  <a:lnTo>
                    <a:pt x="402" y="1269"/>
                  </a:lnTo>
                  <a:lnTo>
                    <a:pt x="440" y="1263"/>
                  </a:lnTo>
                  <a:lnTo>
                    <a:pt x="481" y="1260"/>
                  </a:lnTo>
                  <a:lnTo>
                    <a:pt x="526" y="1256"/>
                  </a:lnTo>
                  <a:lnTo>
                    <a:pt x="575" y="1252"/>
                  </a:lnTo>
                  <a:lnTo>
                    <a:pt x="626" y="1249"/>
                  </a:lnTo>
                  <a:lnTo>
                    <a:pt x="738" y="1244"/>
                  </a:lnTo>
                  <a:lnTo>
                    <a:pt x="859" y="1239"/>
                  </a:lnTo>
                  <a:lnTo>
                    <a:pt x="980" y="1244"/>
                  </a:lnTo>
                  <a:lnTo>
                    <a:pt x="1090" y="1249"/>
                  </a:lnTo>
                  <a:lnTo>
                    <a:pt x="1141" y="1251"/>
                  </a:lnTo>
                  <a:lnTo>
                    <a:pt x="1189" y="1256"/>
                  </a:lnTo>
                  <a:lnTo>
                    <a:pt x="1233" y="1259"/>
                  </a:lnTo>
                  <a:lnTo>
                    <a:pt x="1274" y="1263"/>
                  </a:lnTo>
                  <a:lnTo>
                    <a:pt x="1311" y="1268"/>
                  </a:lnTo>
                  <a:lnTo>
                    <a:pt x="1345" y="1273"/>
                  </a:lnTo>
                  <a:lnTo>
                    <a:pt x="1373" y="1278"/>
                  </a:lnTo>
                  <a:lnTo>
                    <a:pt x="1398" y="1284"/>
                  </a:lnTo>
                  <a:lnTo>
                    <a:pt x="1407" y="1287"/>
                  </a:lnTo>
                  <a:lnTo>
                    <a:pt x="1416" y="1290"/>
                  </a:lnTo>
                  <a:lnTo>
                    <a:pt x="1425" y="1293"/>
                  </a:lnTo>
                  <a:lnTo>
                    <a:pt x="1430" y="1297"/>
                  </a:lnTo>
                  <a:lnTo>
                    <a:pt x="1435" y="1301"/>
                  </a:lnTo>
                  <a:lnTo>
                    <a:pt x="1440" y="1304"/>
                  </a:lnTo>
                  <a:lnTo>
                    <a:pt x="1442" y="1309"/>
                  </a:lnTo>
                  <a:lnTo>
                    <a:pt x="1442" y="131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9" name="Freeform 836"/>
            <p:cNvSpPr>
              <a:spLocks noEditPoints="1"/>
            </p:cNvSpPr>
            <p:nvPr/>
          </p:nvSpPr>
          <p:spPr bwMode="auto">
            <a:xfrm>
              <a:off x="2688" y="1054"/>
              <a:ext cx="349" cy="265"/>
            </a:xfrm>
            <a:custGeom>
              <a:avLst/>
              <a:gdLst>
                <a:gd name="T0" fmla="*/ 58 w 1736"/>
                <a:gd name="T1" fmla="*/ 47 h 1336"/>
                <a:gd name="T2" fmla="*/ 61 w 1736"/>
                <a:gd name="T3" fmla="*/ 42 h 1336"/>
                <a:gd name="T4" fmla="*/ 65 w 1736"/>
                <a:gd name="T5" fmla="*/ 34 h 1336"/>
                <a:gd name="T6" fmla="*/ 69 w 1736"/>
                <a:gd name="T7" fmla="*/ 27 h 1336"/>
                <a:gd name="T8" fmla="*/ 66 w 1736"/>
                <a:gd name="T9" fmla="*/ 35 h 1336"/>
                <a:gd name="T10" fmla="*/ 60 w 1736"/>
                <a:gd name="T11" fmla="*/ 44 h 1336"/>
                <a:gd name="T12" fmla="*/ 68 w 1736"/>
                <a:gd name="T13" fmla="*/ 24 h 1336"/>
                <a:gd name="T14" fmla="*/ 68 w 1736"/>
                <a:gd name="T15" fmla="*/ 16 h 1336"/>
                <a:gd name="T16" fmla="*/ 68 w 1736"/>
                <a:gd name="T17" fmla="*/ 11 h 1336"/>
                <a:gd name="T18" fmla="*/ 69 w 1736"/>
                <a:gd name="T19" fmla="*/ 17 h 1336"/>
                <a:gd name="T20" fmla="*/ 69 w 1736"/>
                <a:gd name="T21" fmla="*/ 25 h 1336"/>
                <a:gd name="T22" fmla="*/ 67 w 1736"/>
                <a:gd name="T23" fmla="*/ 11 h 1336"/>
                <a:gd name="T24" fmla="*/ 64 w 1736"/>
                <a:gd name="T25" fmla="*/ 7 h 1336"/>
                <a:gd name="T26" fmla="*/ 60 w 1736"/>
                <a:gd name="T27" fmla="*/ 4 h 1336"/>
                <a:gd name="T28" fmla="*/ 59 w 1736"/>
                <a:gd name="T29" fmla="*/ 2 h 1336"/>
                <a:gd name="T30" fmla="*/ 63 w 1736"/>
                <a:gd name="T31" fmla="*/ 6 h 1336"/>
                <a:gd name="T32" fmla="*/ 68 w 1736"/>
                <a:gd name="T33" fmla="*/ 10 h 1336"/>
                <a:gd name="T34" fmla="*/ 54 w 1736"/>
                <a:gd name="T35" fmla="*/ 2 h 1336"/>
                <a:gd name="T36" fmla="*/ 46 w 1736"/>
                <a:gd name="T37" fmla="*/ 1 h 1336"/>
                <a:gd name="T38" fmla="*/ 54 w 1736"/>
                <a:gd name="T39" fmla="*/ 0 h 1336"/>
                <a:gd name="T40" fmla="*/ 57 w 1736"/>
                <a:gd name="T41" fmla="*/ 3 h 1336"/>
                <a:gd name="T42" fmla="*/ 46 w 1736"/>
                <a:gd name="T43" fmla="*/ 0 h 1336"/>
                <a:gd name="T44" fmla="*/ 35 w 1736"/>
                <a:gd name="T45" fmla="*/ 39 h 1336"/>
                <a:gd name="T46" fmla="*/ 34 w 1736"/>
                <a:gd name="T47" fmla="*/ 39 h 1336"/>
                <a:gd name="T48" fmla="*/ 34 w 1736"/>
                <a:gd name="T49" fmla="*/ 39 h 1336"/>
                <a:gd name="T50" fmla="*/ 23 w 1736"/>
                <a:gd name="T51" fmla="*/ 0 h 1336"/>
                <a:gd name="T52" fmla="*/ 16 w 1736"/>
                <a:gd name="T53" fmla="*/ 1 h 1336"/>
                <a:gd name="T54" fmla="*/ 12 w 1736"/>
                <a:gd name="T55" fmla="*/ 2 h 1336"/>
                <a:gd name="T56" fmla="*/ 17 w 1736"/>
                <a:gd name="T57" fmla="*/ 0 h 1336"/>
                <a:gd name="T58" fmla="*/ 12 w 1736"/>
                <a:gd name="T59" fmla="*/ 3 h 1336"/>
                <a:gd name="T60" fmla="*/ 8 w 1736"/>
                <a:gd name="T61" fmla="*/ 5 h 1336"/>
                <a:gd name="T62" fmla="*/ 4 w 1736"/>
                <a:gd name="T63" fmla="*/ 10 h 1336"/>
                <a:gd name="T64" fmla="*/ 4 w 1736"/>
                <a:gd name="T65" fmla="*/ 8 h 1336"/>
                <a:gd name="T66" fmla="*/ 8 w 1736"/>
                <a:gd name="T67" fmla="*/ 4 h 1336"/>
                <a:gd name="T68" fmla="*/ 2 w 1736"/>
                <a:gd name="T69" fmla="*/ 11 h 1336"/>
                <a:gd name="T70" fmla="*/ 2 w 1736"/>
                <a:gd name="T71" fmla="*/ 13 h 1336"/>
                <a:gd name="T72" fmla="*/ 1 w 1736"/>
                <a:gd name="T73" fmla="*/ 19 h 1336"/>
                <a:gd name="T74" fmla="*/ 2 w 1736"/>
                <a:gd name="T75" fmla="*/ 27 h 1336"/>
                <a:gd name="T76" fmla="*/ 0 w 1736"/>
                <a:gd name="T77" fmla="*/ 20 h 1336"/>
                <a:gd name="T78" fmla="*/ 1 w 1736"/>
                <a:gd name="T79" fmla="*/ 13 h 1336"/>
                <a:gd name="T80" fmla="*/ 2 w 1736"/>
                <a:gd name="T81" fmla="*/ 29 h 1336"/>
                <a:gd name="T82" fmla="*/ 6 w 1736"/>
                <a:gd name="T83" fmla="*/ 37 h 1336"/>
                <a:gd name="T84" fmla="*/ 12 w 1736"/>
                <a:gd name="T85" fmla="*/ 47 h 1336"/>
                <a:gd name="T86" fmla="*/ 6 w 1736"/>
                <a:gd name="T87" fmla="*/ 39 h 1336"/>
                <a:gd name="T88" fmla="*/ 2 w 1736"/>
                <a:gd name="T89" fmla="*/ 30 h 1336"/>
                <a:gd name="T90" fmla="*/ 12 w 1736"/>
                <a:gd name="T91" fmla="*/ 47 h 1336"/>
                <a:gd name="T92" fmla="*/ 12 w 1736"/>
                <a:gd name="T93" fmla="*/ 47 h 1336"/>
                <a:gd name="T94" fmla="*/ 11 w 1736"/>
                <a:gd name="T95" fmla="*/ 53 h 1336"/>
                <a:gd name="T96" fmla="*/ 11 w 1736"/>
                <a:gd name="T97" fmla="*/ 53 h 1336"/>
                <a:gd name="T98" fmla="*/ 14 w 1736"/>
                <a:gd name="T99" fmla="*/ 51 h 1336"/>
                <a:gd name="T100" fmla="*/ 14 w 1736"/>
                <a:gd name="T101" fmla="*/ 52 h 1336"/>
                <a:gd name="T102" fmla="*/ 12 w 1736"/>
                <a:gd name="T103" fmla="*/ 53 h 1336"/>
                <a:gd name="T104" fmla="*/ 28 w 1736"/>
                <a:gd name="T105" fmla="*/ 50 h 1336"/>
                <a:gd name="T106" fmla="*/ 28 w 1736"/>
                <a:gd name="T107" fmla="*/ 51 h 1336"/>
                <a:gd name="T108" fmla="*/ 35 w 1736"/>
                <a:gd name="T109" fmla="*/ 50 h 1336"/>
                <a:gd name="T110" fmla="*/ 40 w 1736"/>
                <a:gd name="T111" fmla="*/ 50 h 1336"/>
                <a:gd name="T112" fmla="*/ 51 w 1736"/>
                <a:gd name="T113" fmla="*/ 51 h 1336"/>
                <a:gd name="T114" fmla="*/ 37 w 1736"/>
                <a:gd name="T115" fmla="*/ 51 h 1336"/>
                <a:gd name="T116" fmla="*/ 57 w 1736"/>
                <a:gd name="T117" fmla="*/ 51 h 1336"/>
                <a:gd name="T118" fmla="*/ 59 w 1736"/>
                <a:gd name="T119" fmla="*/ 53 h 1336"/>
                <a:gd name="T120" fmla="*/ 57 w 1736"/>
                <a:gd name="T121" fmla="*/ 52 h 1336"/>
                <a:gd name="T122" fmla="*/ 59 w 1736"/>
                <a:gd name="T123" fmla="*/ 53 h 1336"/>
                <a:gd name="T124" fmla="*/ 58 w 1736"/>
                <a:gd name="T125" fmla="*/ 53 h 13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36"/>
                <a:gd name="T190" fmla="*/ 0 h 1336"/>
                <a:gd name="T191" fmla="*/ 1736 w 1736"/>
                <a:gd name="T192" fmla="*/ 1336 h 13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36" h="1336">
                  <a:moveTo>
                    <a:pt x="1442" y="1326"/>
                  </a:moveTo>
                  <a:lnTo>
                    <a:pt x="1442" y="1171"/>
                  </a:lnTo>
                  <a:lnTo>
                    <a:pt x="1467" y="1171"/>
                  </a:lnTo>
                  <a:lnTo>
                    <a:pt x="1467" y="1326"/>
                  </a:lnTo>
                  <a:lnTo>
                    <a:pt x="1442" y="1326"/>
                  </a:lnTo>
                  <a:close/>
                  <a:moveTo>
                    <a:pt x="1442" y="1171"/>
                  </a:moveTo>
                  <a:lnTo>
                    <a:pt x="1443" y="1168"/>
                  </a:lnTo>
                  <a:lnTo>
                    <a:pt x="1444" y="1165"/>
                  </a:lnTo>
                  <a:lnTo>
                    <a:pt x="1454" y="1171"/>
                  </a:lnTo>
                  <a:lnTo>
                    <a:pt x="1442" y="1171"/>
                  </a:lnTo>
                  <a:close/>
                  <a:moveTo>
                    <a:pt x="1444" y="1165"/>
                  </a:moveTo>
                  <a:lnTo>
                    <a:pt x="1470" y="1130"/>
                  </a:lnTo>
                  <a:lnTo>
                    <a:pt x="1494" y="1096"/>
                  </a:lnTo>
                  <a:lnTo>
                    <a:pt x="1515" y="1062"/>
                  </a:lnTo>
                  <a:lnTo>
                    <a:pt x="1537" y="1029"/>
                  </a:lnTo>
                  <a:lnTo>
                    <a:pt x="1557" y="997"/>
                  </a:lnTo>
                  <a:lnTo>
                    <a:pt x="1575" y="965"/>
                  </a:lnTo>
                  <a:lnTo>
                    <a:pt x="1592" y="933"/>
                  </a:lnTo>
                  <a:lnTo>
                    <a:pt x="1608" y="903"/>
                  </a:lnTo>
                  <a:lnTo>
                    <a:pt x="1622" y="871"/>
                  </a:lnTo>
                  <a:lnTo>
                    <a:pt x="1636" y="841"/>
                  </a:lnTo>
                  <a:lnTo>
                    <a:pt x="1648" y="812"/>
                  </a:lnTo>
                  <a:lnTo>
                    <a:pt x="1659" y="783"/>
                  </a:lnTo>
                  <a:lnTo>
                    <a:pt x="1670" y="754"/>
                  </a:lnTo>
                  <a:lnTo>
                    <a:pt x="1679" y="724"/>
                  </a:lnTo>
                  <a:lnTo>
                    <a:pt x="1686" y="697"/>
                  </a:lnTo>
                  <a:lnTo>
                    <a:pt x="1693" y="669"/>
                  </a:lnTo>
                  <a:lnTo>
                    <a:pt x="1716" y="675"/>
                  </a:lnTo>
                  <a:lnTo>
                    <a:pt x="1710" y="703"/>
                  </a:lnTo>
                  <a:lnTo>
                    <a:pt x="1702" y="732"/>
                  </a:lnTo>
                  <a:lnTo>
                    <a:pt x="1693" y="760"/>
                  </a:lnTo>
                  <a:lnTo>
                    <a:pt x="1683" y="790"/>
                  </a:lnTo>
                  <a:lnTo>
                    <a:pt x="1671" y="819"/>
                  </a:lnTo>
                  <a:lnTo>
                    <a:pt x="1659" y="851"/>
                  </a:lnTo>
                  <a:lnTo>
                    <a:pt x="1645" y="881"/>
                  </a:lnTo>
                  <a:lnTo>
                    <a:pt x="1630" y="912"/>
                  </a:lnTo>
                  <a:lnTo>
                    <a:pt x="1614" y="944"/>
                  </a:lnTo>
                  <a:lnTo>
                    <a:pt x="1596" y="976"/>
                  </a:lnTo>
                  <a:lnTo>
                    <a:pt x="1578" y="1008"/>
                  </a:lnTo>
                  <a:lnTo>
                    <a:pt x="1558" y="1042"/>
                  </a:lnTo>
                  <a:lnTo>
                    <a:pt x="1537" y="1075"/>
                  </a:lnTo>
                  <a:lnTo>
                    <a:pt x="1513" y="1110"/>
                  </a:lnTo>
                  <a:lnTo>
                    <a:pt x="1490" y="1144"/>
                  </a:lnTo>
                  <a:lnTo>
                    <a:pt x="1465" y="1179"/>
                  </a:lnTo>
                  <a:lnTo>
                    <a:pt x="1444" y="1165"/>
                  </a:lnTo>
                  <a:close/>
                  <a:moveTo>
                    <a:pt x="1693" y="669"/>
                  </a:moveTo>
                  <a:lnTo>
                    <a:pt x="1698" y="642"/>
                  </a:lnTo>
                  <a:lnTo>
                    <a:pt x="1702" y="615"/>
                  </a:lnTo>
                  <a:lnTo>
                    <a:pt x="1707" y="588"/>
                  </a:lnTo>
                  <a:lnTo>
                    <a:pt x="1709" y="562"/>
                  </a:lnTo>
                  <a:lnTo>
                    <a:pt x="1710" y="536"/>
                  </a:lnTo>
                  <a:lnTo>
                    <a:pt x="1711" y="512"/>
                  </a:lnTo>
                  <a:lnTo>
                    <a:pt x="1711" y="487"/>
                  </a:lnTo>
                  <a:lnTo>
                    <a:pt x="1709" y="462"/>
                  </a:lnTo>
                  <a:lnTo>
                    <a:pt x="1708" y="437"/>
                  </a:lnTo>
                  <a:lnTo>
                    <a:pt x="1704" y="412"/>
                  </a:lnTo>
                  <a:lnTo>
                    <a:pt x="1700" y="388"/>
                  </a:lnTo>
                  <a:lnTo>
                    <a:pt x="1696" y="365"/>
                  </a:lnTo>
                  <a:lnTo>
                    <a:pt x="1690" y="341"/>
                  </a:lnTo>
                  <a:lnTo>
                    <a:pt x="1684" y="318"/>
                  </a:lnTo>
                  <a:lnTo>
                    <a:pt x="1677" y="296"/>
                  </a:lnTo>
                  <a:lnTo>
                    <a:pt x="1669" y="273"/>
                  </a:lnTo>
                  <a:lnTo>
                    <a:pt x="1693" y="264"/>
                  </a:lnTo>
                  <a:lnTo>
                    <a:pt x="1700" y="288"/>
                  </a:lnTo>
                  <a:lnTo>
                    <a:pt x="1708" y="312"/>
                  </a:lnTo>
                  <a:lnTo>
                    <a:pt x="1714" y="336"/>
                  </a:lnTo>
                  <a:lnTo>
                    <a:pt x="1720" y="360"/>
                  </a:lnTo>
                  <a:lnTo>
                    <a:pt x="1725" y="384"/>
                  </a:lnTo>
                  <a:lnTo>
                    <a:pt x="1728" y="409"/>
                  </a:lnTo>
                  <a:lnTo>
                    <a:pt x="1731" y="435"/>
                  </a:lnTo>
                  <a:lnTo>
                    <a:pt x="1734" y="460"/>
                  </a:lnTo>
                  <a:lnTo>
                    <a:pt x="1735" y="486"/>
                  </a:lnTo>
                  <a:lnTo>
                    <a:pt x="1736" y="512"/>
                  </a:lnTo>
                  <a:lnTo>
                    <a:pt x="1735" y="538"/>
                  </a:lnTo>
                  <a:lnTo>
                    <a:pt x="1734" y="565"/>
                  </a:lnTo>
                  <a:lnTo>
                    <a:pt x="1730" y="592"/>
                  </a:lnTo>
                  <a:lnTo>
                    <a:pt x="1727" y="619"/>
                  </a:lnTo>
                  <a:lnTo>
                    <a:pt x="1722" y="647"/>
                  </a:lnTo>
                  <a:lnTo>
                    <a:pt x="1716" y="675"/>
                  </a:lnTo>
                  <a:lnTo>
                    <a:pt x="1693" y="669"/>
                  </a:lnTo>
                  <a:close/>
                  <a:moveTo>
                    <a:pt x="1690" y="261"/>
                  </a:moveTo>
                  <a:lnTo>
                    <a:pt x="1692" y="263"/>
                  </a:lnTo>
                  <a:lnTo>
                    <a:pt x="1693" y="264"/>
                  </a:lnTo>
                  <a:lnTo>
                    <a:pt x="1681" y="269"/>
                  </a:lnTo>
                  <a:lnTo>
                    <a:pt x="1690" y="261"/>
                  </a:lnTo>
                  <a:close/>
                  <a:moveTo>
                    <a:pt x="1671" y="275"/>
                  </a:moveTo>
                  <a:lnTo>
                    <a:pt x="1657" y="256"/>
                  </a:lnTo>
                  <a:lnTo>
                    <a:pt x="1643" y="237"/>
                  </a:lnTo>
                  <a:lnTo>
                    <a:pt x="1629" y="220"/>
                  </a:lnTo>
                  <a:lnTo>
                    <a:pt x="1615" y="203"/>
                  </a:lnTo>
                  <a:lnTo>
                    <a:pt x="1601" y="187"/>
                  </a:lnTo>
                  <a:lnTo>
                    <a:pt x="1586" y="172"/>
                  </a:lnTo>
                  <a:lnTo>
                    <a:pt x="1572" y="157"/>
                  </a:lnTo>
                  <a:lnTo>
                    <a:pt x="1557" y="144"/>
                  </a:lnTo>
                  <a:lnTo>
                    <a:pt x="1541" y="131"/>
                  </a:lnTo>
                  <a:lnTo>
                    <a:pt x="1526" y="121"/>
                  </a:lnTo>
                  <a:lnTo>
                    <a:pt x="1511" y="109"/>
                  </a:lnTo>
                  <a:lnTo>
                    <a:pt x="1496" y="99"/>
                  </a:lnTo>
                  <a:lnTo>
                    <a:pt x="1480" y="89"/>
                  </a:lnTo>
                  <a:lnTo>
                    <a:pt x="1465" y="81"/>
                  </a:lnTo>
                  <a:lnTo>
                    <a:pt x="1449" y="73"/>
                  </a:lnTo>
                  <a:lnTo>
                    <a:pt x="1432" y="66"/>
                  </a:lnTo>
                  <a:lnTo>
                    <a:pt x="1442" y="43"/>
                  </a:lnTo>
                  <a:lnTo>
                    <a:pt x="1459" y="50"/>
                  </a:lnTo>
                  <a:lnTo>
                    <a:pt x="1476" y="59"/>
                  </a:lnTo>
                  <a:lnTo>
                    <a:pt x="1492" y="68"/>
                  </a:lnTo>
                  <a:lnTo>
                    <a:pt x="1508" y="79"/>
                  </a:lnTo>
                  <a:lnTo>
                    <a:pt x="1524" y="89"/>
                  </a:lnTo>
                  <a:lnTo>
                    <a:pt x="1540" y="100"/>
                  </a:lnTo>
                  <a:lnTo>
                    <a:pt x="1557" y="112"/>
                  </a:lnTo>
                  <a:lnTo>
                    <a:pt x="1572" y="126"/>
                  </a:lnTo>
                  <a:lnTo>
                    <a:pt x="1588" y="139"/>
                  </a:lnTo>
                  <a:lnTo>
                    <a:pt x="1603" y="154"/>
                  </a:lnTo>
                  <a:lnTo>
                    <a:pt x="1618" y="170"/>
                  </a:lnTo>
                  <a:lnTo>
                    <a:pt x="1633" y="187"/>
                  </a:lnTo>
                  <a:lnTo>
                    <a:pt x="1647" y="204"/>
                  </a:lnTo>
                  <a:lnTo>
                    <a:pt x="1662" y="222"/>
                  </a:lnTo>
                  <a:lnTo>
                    <a:pt x="1676" y="242"/>
                  </a:lnTo>
                  <a:lnTo>
                    <a:pt x="1690" y="261"/>
                  </a:lnTo>
                  <a:lnTo>
                    <a:pt x="1671" y="275"/>
                  </a:lnTo>
                  <a:close/>
                  <a:moveTo>
                    <a:pt x="1432" y="66"/>
                  </a:moveTo>
                  <a:lnTo>
                    <a:pt x="1417" y="59"/>
                  </a:lnTo>
                  <a:lnTo>
                    <a:pt x="1401" y="53"/>
                  </a:lnTo>
                  <a:lnTo>
                    <a:pt x="1384" y="47"/>
                  </a:lnTo>
                  <a:lnTo>
                    <a:pt x="1368" y="42"/>
                  </a:lnTo>
                  <a:lnTo>
                    <a:pt x="1351" y="39"/>
                  </a:lnTo>
                  <a:lnTo>
                    <a:pt x="1334" y="34"/>
                  </a:lnTo>
                  <a:lnTo>
                    <a:pt x="1318" y="32"/>
                  </a:lnTo>
                  <a:lnTo>
                    <a:pt x="1301" y="29"/>
                  </a:lnTo>
                  <a:lnTo>
                    <a:pt x="1266" y="26"/>
                  </a:lnTo>
                  <a:lnTo>
                    <a:pt x="1231" y="25"/>
                  </a:lnTo>
                  <a:lnTo>
                    <a:pt x="1196" y="25"/>
                  </a:lnTo>
                  <a:lnTo>
                    <a:pt x="1160" y="28"/>
                  </a:lnTo>
                  <a:lnTo>
                    <a:pt x="1159" y="3"/>
                  </a:lnTo>
                  <a:lnTo>
                    <a:pt x="1196" y="1"/>
                  </a:lnTo>
                  <a:lnTo>
                    <a:pt x="1232" y="0"/>
                  </a:lnTo>
                  <a:lnTo>
                    <a:pt x="1268" y="2"/>
                  </a:lnTo>
                  <a:lnTo>
                    <a:pt x="1304" y="5"/>
                  </a:lnTo>
                  <a:lnTo>
                    <a:pt x="1322" y="7"/>
                  </a:lnTo>
                  <a:lnTo>
                    <a:pt x="1339" y="10"/>
                  </a:lnTo>
                  <a:lnTo>
                    <a:pt x="1357" y="15"/>
                  </a:lnTo>
                  <a:lnTo>
                    <a:pt x="1374" y="19"/>
                  </a:lnTo>
                  <a:lnTo>
                    <a:pt x="1391" y="23"/>
                  </a:lnTo>
                  <a:lnTo>
                    <a:pt x="1409" y="30"/>
                  </a:lnTo>
                  <a:lnTo>
                    <a:pt x="1426" y="36"/>
                  </a:lnTo>
                  <a:lnTo>
                    <a:pt x="1442" y="43"/>
                  </a:lnTo>
                  <a:lnTo>
                    <a:pt x="1432" y="66"/>
                  </a:lnTo>
                  <a:close/>
                  <a:moveTo>
                    <a:pt x="1148" y="12"/>
                  </a:moveTo>
                  <a:lnTo>
                    <a:pt x="1149" y="8"/>
                  </a:lnTo>
                  <a:lnTo>
                    <a:pt x="1153" y="6"/>
                  </a:lnTo>
                  <a:lnTo>
                    <a:pt x="1156" y="4"/>
                  </a:lnTo>
                  <a:lnTo>
                    <a:pt x="1159" y="3"/>
                  </a:lnTo>
                  <a:lnTo>
                    <a:pt x="1160" y="15"/>
                  </a:lnTo>
                  <a:lnTo>
                    <a:pt x="1148" y="12"/>
                  </a:lnTo>
                  <a:close/>
                  <a:moveTo>
                    <a:pt x="1171" y="19"/>
                  </a:moveTo>
                  <a:lnTo>
                    <a:pt x="879" y="978"/>
                  </a:lnTo>
                  <a:lnTo>
                    <a:pt x="856" y="972"/>
                  </a:lnTo>
                  <a:lnTo>
                    <a:pt x="1148" y="12"/>
                  </a:lnTo>
                  <a:lnTo>
                    <a:pt x="1171" y="19"/>
                  </a:lnTo>
                  <a:close/>
                  <a:moveTo>
                    <a:pt x="879" y="978"/>
                  </a:moveTo>
                  <a:lnTo>
                    <a:pt x="877" y="981"/>
                  </a:lnTo>
                  <a:lnTo>
                    <a:pt x="875" y="985"/>
                  </a:lnTo>
                  <a:lnTo>
                    <a:pt x="871" y="986"/>
                  </a:lnTo>
                  <a:lnTo>
                    <a:pt x="867" y="986"/>
                  </a:lnTo>
                  <a:lnTo>
                    <a:pt x="864" y="986"/>
                  </a:lnTo>
                  <a:lnTo>
                    <a:pt x="860" y="985"/>
                  </a:lnTo>
                  <a:lnTo>
                    <a:pt x="858" y="981"/>
                  </a:lnTo>
                  <a:lnTo>
                    <a:pt x="856" y="978"/>
                  </a:lnTo>
                  <a:lnTo>
                    <a:pt x="867" y="975"/>
                  </a:lnTo>
                  <a:lnTo>
                    <a:pt x="879" y="978"/>
                  </a:lnTo>
                  <a:close/>
                  <a:moveTo>
                    <a:pt x="856" y="978"/>
                  </a:moveTo>
                  <a:lnTo>
                    <a:pt x="565" y="20"/>
                  </a:lnTo>
                  <a:lnTo>
                    <a:pt x="588" y="13"/>
                  </a:lnTo>
                  <a:lnTo>
                    <a:pt x="879" y="972"/>
                  </a:lnTo>
                  <a:lnTo>
                    <a:pt x="856" y="978"/>
                  </a:lnTo>
                  <a:close/>
                  <a:moveTo>
                    <a:pt x="578" y="4"/>
                  </a:moveTo>
                  <a:lnTo>
                    <a:pt x="580" y="5"/>
                  </a:lnTo>
                  <a:lnTo>
                    <a:pt x="583" y="7"/>
                  </a:lnTo>
                  <a:lnTo>
                    <a:pt x="587" y="10"/>
                  </a:lnTo>
                  <a:lnTo>
                    <a:pt x="588" y="13"/>
                  </a:lnTo>
                  <a:lnTo>
                    <a:pt x="576" y="16"/>
                  </a:lnTo>
                  <a:lnTo>
                    <a:pt x="578" y="4"/>
                  </a:lnTo>
                  <a:close/>
                  <a:moveTo>
                    <a:pt x="575" y="29"/>
                  </a:moveTo>
                  <a:lnTo>
                    <a:pt x="539" y="26"/>
                  </a:lnTo>
                  <a:lnTo>
                    <a:pt x="503" y="26"/>
                  </a:lnTo>
                  <a:lnTo>
                    <a:pt x="469" y="27"/>
                  </a:lnTo>
                  <a:lnTo>
                    <a:pt x="434" y="30"/>
                  </a:lnTo>
                  <a:lnTo>
                    <a:pt x="417" y="32"/>
                  </a:lnTo>
                  <a:lnTo>
                    <a:pt x="401" y="35"/>
                  </a:lnTo>
                  <a:lnTo>
                    <a:pt x="384" y="39"/>
                  </a:lnTo>
                  <a:lnTo>
                    <a:pt x="367" y="43"/>
                  </a:lnTo>
                  <a:lnTo>
                    <a:pt x="351" y="47"/>
                  </a:lnTo>
                  <a:lnTo>
                    <a:pt x="334" y="53"/>
                  </a:lnTo>
                  <a:lnTo>
                    <a:pt x="318" y="59"/>
                  </a:lnTo>
                  <a:lnTo>
                    <a:pt x="303" y="66"/>
                  </a:lnTo>
                  <a:lnTo>
                    <a:pt x="293" y="43"/>
                  </a:lnTo>
                  <a:lnTo>
                    <a:pt x="309" y="36"/>
                  </a:lnTo>
                  <a:lnTo>
                    <a:pt x="326" y="30"/>
                  </a:lnTo>
                  <a:lnTo>
                    <a:pt x="344" y="25"/>
                  </a:lnTo>
                  <a:lnTo>
                    <a:pt x="361" y="19"/>
                  </a:lnTo>
                  <a:lnTo>
                    <a:pt x="378" y="15"/>
                  </a:lnTo>
                  <a:lnTo>
                    <a:pt x="395" y="12"/>
                  </a:lnTo>
                  <a:lnTo>
                    <a:pt x="414" y="8"/>
                  </a:lnTo>
                  <a:lnTo>
                    <a:pt x="431" y="5"/>
                  </a:lnTo>
                  <a:lnTo>
                    <a:pt x="467" y="2"/>
                  </a:lnTo>
                  <a:lnTo>
                    <a:pt x="503" y="1"/>
                  </a:lnTo>
                  <a:lnTo>
                    <a:pt x="540" y="2"/>
                  </a:lnTo>
                  <a:lnTo>
                    <a:pt x="578" y="4"/>
                  </a:lnTo>
                  <a:lnTo>
                    <a:pt x="575" y="29"/>
                  </a:lnTo>
                  <a:close/>
                  <a:moveTo>
                    <a:pt x="303" y="66"/>
                  </a:moveTo>
                  <a:lnTo>
                    <a:pt x="286" y="73"/>
                  </a:lnTo>
                  <a:lnTo>
                    <a:pt x="270" y="81"/>
                  </a:lnTo>
                  <a:lnTo>
                    <a:pt x="255" y="89"/>
                  </a:lnTo>
                  <a:lnTo>
                    <a:pt x="239" y="99"/>
                  </a:lnTo>
                  <a:lnTo>
                    <a:pt x="224" y="110"/>
                  </a:lnTo>
                  <a:lnTo>
                    <a:pt x="209" y="121"/>
                  </a:lnTo>
                  <a:lnTo>
                    <a:pt x="193" y="133"/>
                  </a:lnTo>
                  <a:lnTo>
                    <a:pt x="178" y="145"/>
                  </a:lnTo>
                  <a:lnTo>
                    <a:pt x="163" y="158"/>
                  </a:lnTo>
                  <a:lnTo>
                    <a:pt x="149" y="172"/>
                  </a:lnTo>
                  <a:lnTo>
                    <a:pt x="134" y="188"/>
                  </a:lnTo>
                  <a:lnTo>
                    <a:pt x="120" y="204"/>
                  </a:lnTo>
                  <a:lnTo>
                    <a:pt x="106" y="221"/>
                  </a:lnTo>
                  <a:lnTo>
                    <a:pt x="92" y="238"/>
                  </a:lnTo>
                  <a:lnTo>
                    <a:pt x="78" y="257"/>
                  </a:lnTo>
                  <a:lnTo>
                    <a:pt x="64" y="276"/>
                  </a:lnTo>
                  <a:lnTo>
                    <a:pt x="44" y="263"/>
                  </a:lnTo>
                  <a:lnTo>
                    <a:pt x="58" y="243"/>
                  </a:lnTo>
                  <a:lnTo>
                    <a:pt x="73" y="223"/>
                  </a:lnTo>
                  <a:lnTo>
                    <a:pt x="88" y="205"/>
                  </a:lnTo>
                  <a:lnTo>
                    <a:pt x="102" y="188"/>
                  </a:lnTo>
                  <a:lnTo>
                    <a:pt x="117" y="170"/>
                  </a:lnTo>
                  <a:lnTo>
                    <a:pt x="132" y="155"/>
                  </a:lnTo>
                  <a:lnTo>
                    <a:pt x="147" y="140"/>
                  </a:lnTo>
                  <a:lnTo>
                    <a:pt x="163" y="126"/>
                  </a:lnTo>
                  <a:lnTo>
                    <a:pt x="178" y="113"/>
                  </a:lnTo>
                  <a:lnTo>
                    <a:pt x="195" y="101"/>
                  </a:lnTo>
                  <a:lnTo>
                    <a:pt x="211" y="89"/>
                  </a:lnTo>
                  <a:lnTo>
                    <a:pt x="227" y="79"/>
                  </a:lnTo>
                  <a:lnTo>
                    <a:pt x="243" y="69"/>
                  </a:lnTo>
                  <a:lnTo>
                    <a:pt x="259" y="59"/>
                  </a:lnTo>
                  <a:lnTo>
                    <a:pt x="276" y="50"/>
                  </a:lnTo>
                  <a:lnTo>
                    <a:pt x="293" y="43"/>
                  </a:lnTo>
                  <a:lnTo>
                    <a:pt x="303" y="66"/>
                  </a:lnTo>
                  <a:close/>
                  <a:moveTo>
                    <a:pt x="42" y="265"/>
                  </a:moveTo>
                  <a:lnTo>
                    <a:pt x="43" y="264"/>
                  </a:lnTo>
                  <a:lnTo>
                    <a:pt x="44" y="263"/>
                  </a:lnTo>
                  <a:lnTo>
                    <a:pt x="54" y="270"/>
                  </a:lnTo>
                  <a:lnTo>
                    <a:pt x="42" y="265"/>
                  </a:lnTo>
                  <a:close/>
                  <a:moveTo>
                    <a:pt x="65" y="274"/>
                  </a:moveTo>
                  <a:lnTo>
                    <a:pt x="57" y="297"/>
                  </a:lnTo>
                  <a:lnTo>
                    <a:pt x="51" y="319"/>
                  </a:lnTo>
                  <a:lnTo>
                    <a:pt x="44" y="342"/>
                  </a:lnTo>
                  <a:lnTo>
                    <a:pt x="39" y="366"/>
                  </a:lnTo>
                  <a:lnTo>
                    <a:pt x="35" y="390"/>
                  </a:lnTo>
                  <a:lnTo>
                    <a:pt x="31" y="413"/>
                  </a:lnTo>
                  <a:lnTo>
                    <a:pt x="28" y="438"/>
                  </a:lnTo>
                  <a:lnTo>
                    <a:pt x="26" y="462"/>
                  </a:lnTo>
                  <a:lnTo>
                    <a:pt x="25" y="487"/>
                  </a:lnTo>
                  <a:lnTo>
                    <a:pt x="25" y="512"/>
                  </a:lnTo>
                  <a:lnTo>
                    <a:pt x="25" y="538"/>
                  </a:lnTo>
                  <a:lnTo>
                    <a:pt x="27" y="563"/>
                  </a:lnTo>
                  <a:lnTo>
                    <a:pt x="29" y="589"/>
                  </a:lnTo>
                  <a:lnTo>
                    <a:pt x="33" y="615"/>
                  </a:lnTo>
                  <a:lnTo>
                    <a:pt x="37" y="642"/>
                  </a:lnTo>
                  <a:lnTo>
                    <a:pt x="42" y="669"/>
                  </a:lnTo>
                  <a:lnTo>
                    <a:pt x="19" y="675"/>
                  </a:lnTo>
                  <a:lnTo>
                    <a:pt x="13" y="647"/>
                  </a:lnTo>
                  <a:lnTo>
                    <a:pt x="9" y="620"/>
                  </a:lnTo>
                  <a:lnTo>
                    <a:pt x="4" y="592"/>
                  </a:lnTo>
                  <a:lnTo>
                    <a:pt x="2" y="565"/>
                  </a:lnTo>
                  <a:lnTo>
                    <a:pt x="0" y="539"/>
                  </a:lnTo>
                  <a:lnTo>
                    <a:pt x="0" y="512"/>
                  </a:lnTo>
                  <a:lnTo>
                    <a:pt x="0" y="486"/>
                  </a:lnTo>
                  <a:lnTo>
                    <a:pt x="1" y="461"/>
                  </a:lnTo>
                  <a:lnTo>
                    <a:pt x="3" y="435"/>
                  </a:lnTo>
                  <a:lnTo>
                    <a:pt x="7" y="410"/>
                  </a:lnTo>
                  <a:lnTo>
                    <a:pt x="11" y="385"/>
                  </a:lnTo>
                  <a:lnTo>
                    <a:pt x="15" y="360"/>
                  </a:lnTo>
                  <a:lnTo>
                    <a:pt x="21" y="337"/>
                  </a:lnTo>
                  <a:lnTo>
                    <a:pt x="27" y="313"/>
                  </a:lnTo>
                  <a:lnTo>
                    <a:pt x="35" y="289"/>
                  </a:lnTo>
                  <a:lnTo>
                    <a:pt x="42" y="265"/>
                  </a:lnTo>
                  <a:lnTo>
                    <a:pt x="65" y="274"/>
                  </a:lnTo>
                  <a:close/>
                  <a:moveTo>
                    <a:pt x="42" y="669"/>
                  </a:moveTo>
                  <a:lnTo>
                    <a:pt x="50" y="697"/>
                  </a:lnTo>
                  <a:lnTo>
                    <a:pt x="57" y="725"/>
                  </a:lnTo>
                  <a:lnTo>
                    <a:pt x="66" y="754"/>
                  </a:lnTo>
                  <a:lnTo>
                    <a:pt x="76" y="783"/>
                  </a:lnTo>
                  <a:lnTo>
                    <a:pt x="87" y="812"/>
                  </a:lnTo>
                  <a:lnTo>
                    <a:pt x="100" y="842"/>
                  </a:lnTo>
                  <a:lnTo>
                    <a:pt x="112" y="872"/>
                  </a:lnTo>
                  <a:lnTo>
                    <a:pt x="128" y="903"/>
                  </a:lnTo>
                  <a:lnTo>
                    <a:pt x="144" y="934"/>
                  </a:lnTo>
                  <a:lnTo>
                    <a:pt x="160" y="965"/>
                  </a:lnTo>
                  <a:lnTo>
                    <a:pt x="179" y="998"/>
                  </a:lnTo>
                  <a:lnTo>
                    <a:pt x="199" y="1030"/>
                  </a:lnTo>
                  <a:lnTo>
                    <a:pt x="219" y="1062"/>
                  </a:lnTo>
                  <a:lnTo>
                    <a:pt x="242" y="1096"/>
                  </a:lnTo>
                  <a:lnTo>
                    <a:pt x="266" y="1130"/>
                  </a:lnTo>
                  <a:lnTo>
                    <a:pt x="292" y="1165"/>
                  </a:lnTo>
                  <a:lnTo>
                    <a:pt x="272" y="1179"/>
                  </a:lnTo>
                  <a:lnTo>
                    <a:pt x="246" y="1144"/>
                  </a:lnTo>
                  <a:lnTo>
                    <a:pt x="222" y="1110"/>
                  </a:lnTo>
                  <a:lnTo>
                    <a:pt x="199" y="1075"/>
                  </a:lnTo>
                  <a:lnTo>
                    <a:pt x="177" y="1042"/>
                  </a:lnTo>
                  <a:lnTo>
                    <a:pt x="158" y="1009"/>
                  </a:lnTo>
                  <a:lnTo>
                    <a:pt x="138" y="976"/>
                  </a:lnTo>
                  <a:lnTo>
                    <a:pt x="121" y="945"/>
                  </a:lnTo>
                  <a:lnTo>
                    <a:pt x="105" y="912"/>
                  </a:lnTo>
                  <a:lnTo>
                    <a:pt x="90" y="882"/>
                  </a:lnTo>
                  <a:lnTo>
                    <a:pt x="77" y="851"/>
                  </a:lnTo>
                  <a:lnTo>
                    <a:pt x="64" y="820"/>
                  </a:lnTo>
                  <a:lnTo>
                    <a:pt x="53" y="790"/>
                  </a:lnTo>
                  <a:lnTo>
                    <a:pt x="42" y="761"/>
                  </a:lnTo>
                  <a:lnTo>
                    <a:pt x="34" y="732"/>
                  </a:lnTo>
                  <a:lnTo>
                    <a:pt x="26" y="704"/>
                  </a:lnTo>
                  <a:lnTo>
                    <a:pt x="19" y="675"/>
                  </a:lnTo>
                  <a:lnTo>
                    <a:pt x="42" y="669"/>
                  </a:lnTo>
                  <a:close/>
                  <a:moveTo>
                    <a:pt x="292" y="1165"/>
                  </a:moveTo>
                  <a:lnTo>
                    <a:pt x="293" y="1168"/>
                  </a:lnTo>
                  <a:lnTo>
                    <a:pt x="294" y="1171"/>
                  </a:lnTo>
                  <a:lnTo>
                    <a:pt x="282" y="1171"/>
                  </a:lnTo>
                  <a:lnTo>
                    <a:pt x="292" y="1165"/>
                  </a:lnTo>
                  <a:close/>
                  <a:moveTo>
                    <a:pt x="294" y="1171"/>
                  </a:moveTo>
                  <a:lnTo>
                    <a:pt x="294" y="1327"/>
                  </a:lnTo>
                  <a:lnTo>
                    <a:pt x="269" y="1327"/>
                  </a:lnTo>
                  <a:lnTo>
                    <a:pt x="269" y="1171"/>
                  </a:lnTo>
                  <a:lnTo>
                    <a:pt x="294" y="1171"/>
                  </a:lnTo>
                  <a:close/>
                  <a:moveTo>
                    <a:pt x="294" y="1327"/>
                  </a:moveTo>
                  <a:lnTo>
                    <a:pt x="293" y="1331"/>
                  </a:lnTo>
                  <a:lnTo>
                    <a:pt x="290" y="1333"/>
                  </a:lnTo>
                  <a:lnTo>
                    <a:pt x="285" y="1336"/>
                  </a:lnTo>
                  <a:lnTo>
                    <a:pt x="281" y="1336"/>
                  </a:lnTo>
                  <a:lnTo>
                    <a:pt x="277" y="1336"/>
                  </a:lnTo>
                  <a:lnTo>
                    <a:pt x="273" y="1333"/>
                  </a:lnTo>
                  <a:lnTo>
                    <a:pt x="270" y="1330"/>
                  </a:lnTo>
                  <a:lnTo>
                    <a:pt x="269" y="1327"/>
                  </a:lnTo>
                  <a:lnTo>
                    <a:pt x="282" y="1327"/>
                  </a:lnTo>
                  <a:lnTo>
                    <a:pt x="294" y="1327"/>
                  </a:lnTo>
                  <a:close/>
                  <a:moveTo>
                    <a:pt x="269" y="1326"/>
                  </a:moveTo>
                  <a:lnTo>
                    <a:pt x="270" y="1321"/>
                  </a:lnTo>
                  <a:lnTo>
                    <a:pt x="273" y="1315"/>
                  </a:lnTo>
                  <a:lnTo>
                    <a:pt x="278" y="1311"/>
                  </a:lnTo>
                  <a:lnTo>
                    <a:pt x="283" y="1305"/>
                  </a:lnTo>
                  <a:lnTo>
                    <a:pt x="290" y="1301"/>
                  </a:lnTo>
                  <a:lnTo>
                    <a:pt x="298" y="1297"/>
                  </a:lnTo>
                  <a:lnTo>
                    <a:pt x="308" y="1292"/>
                  </a:lnTo>
                  <a:lnTo>
                    <a:pt x="319" y="1289"/>
                  </a:lnTo>
                  <a:lnTo>
                    <a:pt x="345" y="1282"/>
                  </a:lnTo>
                  <a:lnTo>
                    <a:pt x="375" y="1275"/>
                  </a:lnTo>
                  <a:lnTo>
                    <a:pt x="411" y="1270"/>
                  </a:lnTo>
                  <a:lnTo>
                    <a:pt x="451" y="1264"/>
                  </a:lnTo>
                  <a:lnTo>
                    <a:pt x="453" y="1289"/>
                  </a:lnTo>
                  <a:lnTo>
                    <a:pt x="418" y="1294"/>
                  </a:lnTo>
                  <a:lnTo>
                    <a:pt x="387" y="1298"/>
                  </a:lnTo>
                  <a:lnTo>
                    <a:pt x="360" y="1302"/>
                  </a:lnTo>
                  <a:lnTo>
                    <a:pt x="337" y="1306"/>
                  </a:lnTo>
                  <a:lnTo>
                    <a:pt x="319" y="1312"/>
                  </a:lnTo>
                  <a:lnTo>
                    <a:pt x="305" y="1316"/>
                  </a:lnTo>
                  <a:lnTo>
                    <a:pt x="300" y="1319"/>
                  </a:lnTo>
                  <a:lnTo>
                    <a:pt x="297" y="1322"/>
                  </a:lnTo>
                  <a:lnTo>
                    <a:pt x="295" y="1325"/>
                  </a:lnTo>
                  <a:lnTo>
                    <a:pt x="294" y="1327"/>
                  </a:lnTo>
                  <a:lnTo>
                    <a:pt x="269" y="1326"/>
                  </a:lnTo>
                  <a:close/>
                  <a:moveTo>
                    <a:pt x="451" y="1264"/>
                  </a:moveTo>
                  <a:lnTo>
                    <a:pt x="492" y="1260"/>
                  </a:lnTo>
                  <a:lnTo>
                    <a:pt x="537" y="1257"/>
                  </a:lnTo>
                  <a:lnTo>
                    <a:pt x="586" y="1254"/>
                  </a:lnTo>
                  <a:lnTo>
                    <a:pt x="636" y="1250"/>
                  </a:lnTo>
                  <a:lnTo>
                    <a:pt x="691" y="1247"/>
                  </a:lnTo>
                  <a:lnTo>
                    <a:pt x="749" y="1245"/>
                  </a:lnTo>
                  <a:lnTo>
                    <a:pt x="809" y="1243"/>
                  </a:lnTo>
                  <a:lnTo>
                    <a:pt x="871" y="1241"/>
                  </a:lnTo>
                  <a:lnTo>
                    <a:pt x="872" y="1264"/>
                  </a:lnTo>
                  <a:lnTo>
                    <a:pt x="810" y="1267"/>
                  </a:lnTo>
                  <a:lnTo>
                    <a:pt x="751" y="1269"/>
                  </a:lnTo>
                  <a:lnTo>
                    <a:pt x="694" y="1272"/>
                  </a:lnTo>
                  <a:lnTo>
                    <a:pt x="640" y="1274"/>
                  </a:lnTo>
                  <a:lnTo>
                    <a:pt x="588" y="1277"/>
                  </a:lnTo>
                  <a:lnTo>
                    <a:pt x="539" y="1281"/>
                  </a:lnTo>
                  <a:lnTo>
                    <a:pt x="495" y="1285"/>
                  </a:lnTo>
                  <a:lnTo>
                    <a:pt x="453" y="1289"/>
                  </a:lnTo>
                  <a:lnTo>
                    <a:pt x="451" y="1264"/>
                  </a:lnTo>
                  <a:close/>
                  <a:moveTo>
                    <a:pt x="871" y="1241"/>
                  </a:moveTo>
                  <a:lnTo>
                    <a:pt x="871" y="1241"/>
                  </a:lnTo>
                  <a:lnTo>
                    <a:pt x="872" y="1241"/>
                  </a:lnTo>
                  <a:lnTo>
                    <a:pt x="871" y="1252"/>
                  </a:lnTo>
                  <a:lnTo>
                    <a:pt x="871" y="1241"/>
                  </a:lnTo>
                  <a:close/>
                  <a:moveTo>
                    <a:pt x="872" y="1241"/>
                  </a:moveTo>
                  <a:lnTo>
                    <a:pt x="933" y="1242"/>
                  </a:lnTo>
                  <a:lnTo>
                    <a:pt x="992" y="1244"/>
                  </a:lnTo>
                  <a:lnTo>
                    <a:pt x="1049" y="1247"/>
                  </a:lnTo>
                  <a:lnTo>
                    <a:pt x="1103" y="1249"/>
                  </a:lnTo>
                  <a:lnTo>
                    <a:pt x="1155" y="1252"/>
                  </a:lnTo>
                  <a:lnTo>
                    <a:pt x="1202" y="1256"/>
                  </a:lnTo>
                  <a:lnTo>
                    <a:pt x="1247" y="1260"/>
                  </a:lnTo>
                  <a:lnTo>
                    <a:pt x="1288" y="1264"/>
                  </a:lnTo>
                  <a:lnTo>
                    <a:pt x="1285" y="1288"/>
                  </a:lnTo>
                  <a:lnTo>
                    <a:pt x="1244" y="1284"/>
                  </a:lnTo>
                  <a:lnTo>
                    <a:pt x="1199" y="1281"/>
                  </a:lnTo>
                  <a:lnTo>
                    <a:pt x="1151" y="1277"/>
                  </a:lnTo>
                  <a:lnTo>
                    <a:pt x="1101" y="1274"/>
                  </a:lnTo>
                  <a:lnTo>
                    <a:pt x="1047" y="1271"/>
                  </a:lnTo>
                  <a:lnTo>
                    <a:pt x="991" y="1269"/>
                  </a:lnTo>
                  <a:lnTo>
                    <a:pt x="931" y="1267"/>
                  </a:lnTo>
                  <a:lnTo>
                    <a:pt x="871" y="1264"/>
                  </a:lnTo>
                  <a:lnTo>
                    <a:pt x="872" y="1241"/>
                  </a:lnTo>
                  <a:close/>
                  <a:moveTo>
                    <a:pt x="1288" y="1264"/>
                  </a:moveTo>
                  <a:lnTo>
                    <a:pt x="1328" y="1269"/>
                  </a:lnTo>
                  <a:lnTo>
                    <a:pt x="1362" y="1274"/>
                  </a:lnTo>
                  <a:lnTo>
                    <a:pt x="1392" y="1281"/>
                  </a:lnTo>
                  <a:lnTo>
                    <a:pt x="1418" y="1288"/>
                  </a:lnTo>
                  <a:lnTo>
                    <a:pt x="1429" y="1292"/>
                  </a:lnTo>
                  <a:lnTo>
                    <a:pt x="1439" y="1296"/>
                  </a:lnTo>
                  <a:lnTo>
                    <a:pt x="1447" y="1300"/>
                  </a:lnTo>
                  <a:lnTo>
                    <a:pt x="1454" y="1304"/>
                  </a:lnTo>
                  <a:lnTo>
                    <a:pt x="1459" y="1310"/>
                  </a:lnTo>
                  <a:lnTo>
                    <a:pt x="1464" y="1314"/>
                  </a:lnTo>
                  <a:lnTo>
                    <a:pt x="1466" y="1319"/>
                  </a:lnTo>
                  <a:lnTo>
                    <a:pt x="1467" y="1325"/>
                  </a:lnTo>
                  <a:lnTo>
                    <a:pt x="1442" y="1326"/>
                  </a:lnTo>
                  <a:lnTo>
                    <a:pt x="1441" y="1323"/>
                  </a:lnTo>
                  <a:lnTo>
                    <a:pt x="1440" y="1321"/>
                  </a:lnTo>
                  <a:lnTo>
                    <a:pt x="1436" y="1318"/>
                  </a:lnTo>
                  <a:lnTo>
                    <a:pt x="1431" y="1315"/>
                  </a:lnTo>
                  <a:lnTo>
                    <a:pt x="1418" y="1311"/>
                  </a:lnTo>
                  <a:lnTo>
                    <a:pt x="1400" y="1305"/>
                  </a:lnTo>
                  <a:lnTo>
                    <a:pt x="1377" y="1301"/>
                  </a:lnTo>
                  <a:lnTo>
                    <a:pt x="1351" y="1297"/>
                  </a:lnTo>
                  <a:lnTo>
                    <a:pt x="1320" y="1292"/>
                  </a:lnTo>
                  <a:lnTo>
                    <a:pt x="1285" y="1288"/>
                  </a:lnTo>
                  <a:lnTo>
                    <a:pt x="1288" y="1264"/>
                  </a:lnTo>
                  <a:close/>
                  <a:moveTo>
                    <a:pt x="1467" y="1326"/>
                  </a:moveTo>
                  <a:lnTo>
                    <a:pt x="1466" y="1329"/>
                  </a:lnTo>
                  <a:lnTo>
                    <a:pt x="1463" y="1332"/>
                  </a:lnTo>
                  <a:lnTo>
                    <a:pt x="1459" y="1335"/>
                  </a:lnTo>
                  <a:lnTo>
                    <a:pt x="1455" y="1335"/>
                  </a:lnTo>
                  <a:lnTo>
                    <a:pt x="1450" y="1335"/>
                  </a:lnTo>
                  <a:lnTo>
                    <a:pt x="1446" y="1332"/>
                  </a:lnTo>
                  <a:lnTo>
                    <a:pt x="1443" y="1330"/>
                  </a:lnTo>
                  <a:lnTo>
                    <a:pt x="1442" y="1326"/>
                  </a:lnTo>
                  <a:lnTo>
                    <a:pt x="1454" y="1326"/>
                  </a:lnTo>
                  <a:lnTo>
                    <a:pt x="1467" y="132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0" name="Freeform 837"/>
            <p:cNvSpPr>
              <a:spLocks/>
            </p:cNvSpPr>
            <p:nvPr/>
          </p:nvSpPr>
          <p:spPr bwMode="auto">
            <a:xfrm>
              <a:off x="2699" y="1140"/>
              <a:ext cx="326" cy="130"/>
            </a:xfrm>
            <a:custGeom>
              <a:avLst/>
              <a:gdLst>
                <a:gd name="T0" fmla="*/ 31 w 1640"/>
                <a:gd name="T1" fmla="*/ 18 h 655"/>
                <a:gd name="T2" fmla="*/ 28 w 1640"/>
                <a:gd name="T3" fmla="*/ 15 h 655"/>
                <a:gd name="T4" fmla="*/ 26 w 1640"/>
                <a:gd name="T5" fmla="*/ 13 h 655"/>
                <a:gd name="T6" fmla="*/ 23 w 1640"/>
                <a:gd name="T7" fmla="*/ 10 h 655"/>
                <a:gd name="T8" fmla="*/ 20 w 1640"/>
                <a:gd name="T9" fmla="*/ 8 h 655"/>
                <a:gd name="T10" fmla="*/ 17 w 1640"/>
                <a:gd name="T11" fmla="*/ 6 h 655"/>
                <a:gd name="T12" fmla="*/ 14 w 1640"/>
                <a:gd name="T13" fmla="*/ 4 h 655"/>
                <a:gd name="T14" fmla="*/ 11 w 1640"/>
                <a:gd name="T15" fmla="*/ 3 h 655"/>
                <a:gd name="T16" fmla="*/ 7 w 1640"/>
                <a:gd name="T17" fmla="*/ 2 h 655"/>
                <a:gd name="T18" fmla="*/ 4 w 1640"/>
                <a:gd name="T19" fmla="*/ 1 h 655"/>
                <a:gd name="T20" fmla="*/ 0 w 1640"/>
                <a:gd name="T21" fmla="*/ 0 h 655"/>
                <a:gd name="T22" fmla="*/ 1 w 1640"/>
                <a:gd name="T23" fmla="*/ 1 h 655"/>
                <a:gd name="T24" fmla="*/ 3 w 1640"/>
                <a:gd name="T25" fmla="*/ 3 h 655"/>
                <a:gd name="T26" fmla="*/ 6 w 1640"/>
                <a:gd name="T27" fmla="*/ 6 h 655"/>
                <a:gd name="T28" fmla="*/ 11 w 1640"/>
                <a:gd name="T29" fmla="*/ 8 h 655"/>
                <a:gd name="T30" fmla="*/ 3 w 1640"/>
                <a:gd name="T31" fmla="*/ 10 h 655"/>
                <a:gd name="T32" fmla="*/ 6 w 1640"/>
                <a:gd name="T33" fmla="*/ 12 h 655"/>
                <a:gd name="T34" fmla="*/ 8 w 1640"/>
                <a:gd name="T35" fmla="*/ 13 h 655"/>
                <a:gd name="T36" fmla="*/ 11 w 1640"/>
                <a:gd name="T37" fmla="*/ 14 h 655"/>
                <a:gd name="T38" fmla="*/ 14 w 1640"/>
                <a:gd name="T39" fmla="*/ 14 h 655"/>
                <a:gd name="T40" fmla="*/ 17 w 1640"/>
                <a:gd name="T41" fmla="*/ 14 h 655"/>
                <a:gd name="T42" fmla="*/ 12 w 1640"/>
                <a:gd name="T43" fmla="*/ 19 h 655"/>
                <a:gd name="T44" fmla="*/ 17 w 1640"/>
                <a:gd name="T45" fmla="*/ 19 h 655"/>
                <a:gd name="T46" fmla="*/ 21 w 1640"/>
                <a:gd name="T47" fmla="*/ 19 h 655"/>
                <a:gd name="T48" fmla="*/ 25 w 1640"/>
                <a:gd name="T49" fmla="*/ 20 h 655"/>
                <a:gd name="T50" fmla="*/ 29 w 1640"/>
                <a:gd name="T51" fmla="*/ 22 h 655"/>
                <a:gd name="T52" fmla="*/ 32 w 1640"/>
                <a:gd name="T53" fmla="*/ 25 h 655"/>
                <a:gd name="T54" fmla="*/ 33 w 1640"/>
                <a:gd name="T55" fmla="*/ 26 h 655"/>
                <a:gd name="T56" fmla="*/ 33 w 1640"/>
                <a:gd name="T57" fmla="*/ 25 h 655"/>
                <a:gd name="T58" fmla="*/ 37 w 1640"/>
                <a:gd name="T59" fmla="*/ 22 h 655"/>
                <a:gd name="T60" fmla="*/ 41 w 1640"/>
                <a:gd name="T61" fmla="*/ 20 h 655"/>
                <a:gd name="T62" fmla="*/ 45 w 1640"/>
                <a:gd name="T63" fmla="*/ 19 h 655"/>
                <a:gd name="T64" fmla="*/ 49 w 1640"/>
                <a:gd name="T65" fmla="*/ 19 h 655"/>
                <a:gd name="T66" fmla="*/ 54 w 1640"/>
                <a:gd name="T67" fmla="*/ 19 h 655"/>
                <a:gd name="T68" fmla="*/ 49 w 1640"/>
                <a:gd name="T69" fmla="*/ 14 h 655"/>
                <a:gd name="T70" fmla="*/ 52 w 1640"/>
                <a:gd name="T71" fmla="*/ 14 h 655"/>
                <a:gd name="T72" fmla="*/ 55 w 1640"/>
                <a:gd name="T73" fmla="*/ 14 h 655"/>
                <a:gd name="T74" fmla="*/ 57 w 1640"/>
                <a:gd name="T75" fmla="*/ 13 h 655"/>
                <a:gd name="T76" fmla="*/ 60 w 1640"/>
                <a:gd name="T77" fmla="*/ 12 h 655"/>
                <a:gd name="T78" fmla="*/ 63 w 1640"/>
                <a:gd name="T79" fmla="*/ 10 h 655"/>
                <a:gd name="T80" fmla="*/ 55 w 1640"/>
                <a:gd name="T81" fmla="*/ 9 h 655"/>
                <a:gd name="T82" fmla="*/ 60 w 1640"/>
                <a:gd name="T83" fmla="*/ 6 h 655"/>
                <a:gd name="T84" fmla="*/ 63 w 1640"/>
                <a:gd name="T85" fmla="*/ 3 h 655"/>
                <a:gd name="T86" fmla="*/ 65 w 1640"/>
                <a:gd name="T87" fmla="*/ 1 h 655"/>
                <a:gd name="T88" fmla="*/ 66 w 1640"/>
                <a:gd name="T89" fmla="*/ 0 h 655"/>
                <a:gd name="T90" fmla="*/ 62 w 1640"/>
                <a:gd name="T91" fmla="*/ 1 h 655"/>
                <a:gd name="T92" fmla="*/ 58 w 1640"/>
                <a:gd name="T93" fmla="*/ 2 h 655"/>
                <a:gd name="T94" fmla="*/ 55 w 1640"/>
                <a:gd name="T95" fmla="*/ 3 h 655"/>
                <a:gd name="T96" fmla="*/ 52 w 1640"/>
                <a:gd name="T97" fmla="*/ 4 h 655"/>
                <a:gd name="T98" fmla="*/ 49 w 1640"/>
                <a:gd name="T99" fmla="*/ 6 h 655"/>
                <a:gd name="T100" fmla="*/ 46 w 1640"/>
                <a:gd name="T101" fmla="*/ 8 h 655"/>
                <a:gd name="T102" fmla="*/ 43 w 1640"/>
                <a:gd name="T103" fmla="*/ 10 h 655"/>
                <a:gd name="T104" fmla="*/ 40 w 1640"/>
                <a:gd name="T105" fmla="*/ 13 h 655"/>
                <a:gd name="T106" fmla="*/ 37 w 1640"/>
                <a:gd name="T107" fmla="*/ 15 h 655"/>
                <a:gd name="T108" fmla="*/ 35 w 1640"/>
                <a:gd name="T109" fmla="*/ 18 h 6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0"/>
                <a:gd name="T166" fmla="*/ 0 h 655"/>
                <a:gd name="T167" fmla="*/ 1640 w 1640"/>
                <a:gd name="T168" fmla="*/ 655 h 65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0" h="655">
                  <a:moveTo>
                    <a:pt x="820" y="514"/>
                  </a:moveTo>
                  <a:lnTo>
                    <a:pt x="800" y="486"/>
                  </a:lnTo>
                  <a:lnTo>
                    <a:pt x="778" y="460"/>
                  </a:lnTo>
                  <a:lnTo>
                    <a:pt x="757" y="434"/>
                  </a:lnTo>
                  <a:lnTo>
                    <a:pt x="735" y="408"/>
                  </a:lnTo>
                  <a:lnTo>
                    <a:pt x="712" y="383"/>
                  </a:lnTo>
                  <a:lnTo>
                    <a:pt x="691" y="359"/>
                  </a:lnTo>
                  <a:lnTo>
                    <a:pt x="668" y="337"/>
                  </a:lnTo>
                  <a:lnTo>
                    <a:pt x="644" y="314"/>
                  </a:lnTo>
                  <a:lnTo>
                    <a:pt x="622" y="292"/>
                  </a:lnTo>
                  <a:lnTo>
                    <a:pt x="598" y="272"/>
                  </a:lnTo>
                  <a:lnTo>
                    <a:pt x="574" y="251"/>
                  </a:lnTo>
                  <a:lnTo>
                    <a:pt x="549" y="232"/>
                  </a:lnTo>
                  <a:lnTo>
                    <a:pt x="526" y="213"/>
                  </a:lnTo>
                  <a:lnTo>
                    <a:pt x="501" y="196"/>
                  </a:lnTo>
                  <a:lnTo>
                    <a:pt x="475" y="179"/>
                  </a:lnTo>
                  <a:lnTo>
                    <a:pt x="450" y="162"/>
                  </a:lnTo>
                  <a:lnTo>
                    <a:pt x="424" y="146"/>
                  </a:lnTo>
                  <a:lnTo>
                    <a:pt x="398" y="131"/>
                  </a:lnTo>
                  <a:lnTo>
                    <a:pt x="371" y="117"/>
                  </a:lnTo>
                  <a:lnTo>
                    <a:pt x="345" y="103"/>
                  </a:lnTo>
                  <a:lnTo>
                    <a:pt x="318" y="91"/>
                  </a:lnTo>
                  <a:lnTo>
                    <a:pt x="290" y="78"/>
                  </a:lnTo>
                  <a:lnTo>
                    <a:pt x="263" y="68"/>
                  </a:lnTo>
                  <a:lnTo>
                    <a:pt x="235" y="57"/>
                  </a:lnTo>
                  <a:lnTo>
                    <a:pt x="207" y="47"/>
                  </a:lnTo>
                  <a:lnTo>
                    <a:pt x="178" y="38"/>
                  </a:lnTo>
                  <a:lnTo>
                    <a:pt x="150" y="30"/>
                  </a:lnTo>
                  <a:lnTo>
                    <a:pt x="119" y="22"/>
                  </a:lnTo>
                  <a:lnTo>
                    <a:pt x="90" y="16"/>
                  </a:lnTo>
                  <a:lnTo>
                    <a:pt x="60" y="9"/>
                  </a:lnTo>
                  <a:lnTo>
                    <a:pt x="30" y="4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5" y="21"/>
                  </a:lnTo>
                  <a:lnTo>
                    <a:pt x="23" y="31"/>
                  </a:lnTo>
                  <a:lnTo>
                    <a:pt x="32" y="42"/>
                  </a:lnTo>
                  <a:lnTo>
                    <a:pt x="53" y="62"/>
                  </a:lnTo>
                  <a:lnTo>
                    <a:pt x="75" y="83"/>
                  </a:lnTo>
                  <a:lnTo>
                    <a:pt x="99" y="103"/>
                  </a:lnTo>
                  <a:lnTo>
                    <a:pt x="125" y="123"/>
                  </a:lnTo>
                  <a:lnTo>
                    <a:pt x="150" y="141"/>
                  </a:lnTo>
                  <a:lnTo>
                    <a:pt x="176" y="158"/>
                  </a:lnTo>
                  <a:lnTo>
                    <a:pt x="223" y="189"/>
                  </a:lnTo>
                  <a:lnTo>
                    <a:pt x="263" y="212"/>
                  </a:lnTo>
                  <a:lnTo>
                    <a:pt x="291" y="229"/>
                  </a:lnTo>
                  <a:lnTo>
                    <a:pt x="302" y="236"/>
                  </a:lnTo>
                  <a:lnTo>
                    <a:pt x="73" y="260"/>
                  </a:lnTo>
                  <a:lnTo>
                    <a:pt x="95" y="276"/>
                  </a:lnTo>
                  <a:lnTo>
                    <a:pt x="116" y="290"/>
                  </a:lnTo>
                  <a:lnTo>
                    <a:pt x="139" y="302"/>
                  </a:lnTo>
                  <a:lnTo>
                    <a:pt x="161" y="314"/>
                  </a:lnTo>
                  <a:lnTo>
                    <a:pt x="183" y="325"/>
                  </a:lnTo>
                  <a:lnTo>
                    <a:pt x="207" y="333"/>
                  </a:lnTo>
                  <a:lnTo>
                    <a:pt x="230" y="341"/>
                  </a:lnTo>
                  <a:lnTo>
                    <a:pt x="253" y="347"/>
                  </a:lnTo>
                  <a:lnTo>
                    <a:pt x="277" y="353"/>
                  </a:lnTo>
                  <a:lnTo>
                    <a:pt x="301" y="356"/>
                  </a:lnTo>
                  <a:lnTo>
                    <a:pt x="325" y="358"/>
                  </a:lnTo>
                  <a:lnTo>
                    <a:pt x="348" y="359"/>
                  </a:lnTo>
                  <a:lnTo>
                    <a:pt x="373" y="359"/>
                  </a:lnTo>
                  <a:lnTo>
                    <a:pt x="398" y="358"/>
                  </a:lnTo>
                  <a:lnTo>
                    <a:pt x="423" y="355"/>
                  </a:lnTo>
                  <a:lnTo>
                    <a:pt x="448" y="351"/>
                  </a:lnTo>
                  <a:lnTo>
                    <a:pt x="260" y="475"/>
                  </a:lnTo>
                  <a:lnTo>
                    <a:pt x="301" y="469"/>
                  </a:lnTo>
                  <a:lnTo>
                    <a:pt x="340" y="465"/>
                  </a:lnTo>
                  <a:lnTo>
                    <a:pt x="378" y="464"/>
                  </a:lnTo>
                  <a:lnTo>
                    <a:pt x="415" y="464"/>
                  </a:lnTo>
                  <a:lnTo>
                    <a:pt x="452" y="467"/>
                  </a:lnTo>
                  <a:lnTo>
                    <a:pt x="488" y="472"/>
                  </a:lnTo>
                  <a:lnTo>
                    <a:pt x="523" y="478"/>
                  </a:lnTo>
                  <a:lnTo>
                    <a:pt x="558" y="487"/>
                  </a:lnTo>
                  <a:lnTo>
                    <a:pt x="591" y="497"/>
                  </a:lnTo>
                  <a:lnTo>
                    <a:pt x="624" y="510"/>
                  </a:lnTo>
                  <a:lnTo>
                    <a:pt x="656" y="526"/>
                  </a:lnTo>
                  <a:lnTo>
                    <a:pt x="688" y="542"/>
                  </a:lnTo>
                  <a:lnTo>
                    <a:pt x="718" y="561"/>
                  </a:lnTo>
                  <a:lnTo>
                    <a:pt x="748" y="582"/>
                  </a:lnTo>
                  <a:lnTo>
                    <a:pt x="778" y="604"/>
                  </a:lnTo>
                  <a:lnTo>
                    <a:pt x="807" y="629"/>
                  </a:lnTo>
                  <a:lnTo>
                    <a:pt x="807" y="655"/>
                  </a:lnTo>
                  <a:lnTo>
                    <a:pt x="813" y="649"/>
                  </a:lnTo>
                  <a:lnTo>
                    <a:pt x="820" y="641"/>
                  </a:lnTo>
                  <a:lnTo>
                    <a:pt x="827" y="648"/>
                  </a:lnTo>
                  <a:lnTo>
                    <a:pt x="832" y="655"/>
                  </a:lnTo>
                  <a:lnTo>
                    <a:pt x="832" y="630"/>
                  </a:lnTo>
                  <a:lnTo>
                    <a:pt x="861" y="605"/>
                  </a:lnTo>
                  <a:lnTo>
                    <a:pt x="891" y="583"/>
                  </a:lnTo>
                  <a:lnTo>
                    <a:pt x="921" y="562"/>
                  </a:lnTo>
                  <a:lnTo>
                    <a:pt x="952" y="544"/>
                  </a:lnTo>
                  <a:lnTo>
                    <a:pt x="984" y="527"/>
                  </a:lnTo>
                  <a:lnTo>
                    <a:pt x="1015" y="511"/>
                  </a:lnTo>
                  <a:lnTo>
                    <a:pt x="1048" y="500"/>
                  </a:lnTo>
                  <a:lnTo>
                    <a:pt x="1082" y="489"/>
                  </a:lnTo>
                  <a:lnTo>
                    <a:pt x="1116" y="480"/>
                  </a:lnTo>
                  <a:lnTo>
                    <a:pt x="1151" y="473"/>
                  </a:lnTo>
                  <a:lnTo>
                    <a:pt x="1187" y="468"/>
                  </a:lnTo>
                  <a:lnTo>
                    <a:pt x="1223" y="466"/>
                  </a:lnTo>
                  <a:lnTo>
                    <a:pt x="1261" y="465"/>
                  </a:lnTo>
                  <a:lnTo>
                    <a:pt x="1299" y="466"/>
                  </a:lnTo>
                  <a:lnTo>
                    <a:pt x="1338" y="469"/>
                  </a:lnTo>
                  <a:lnTo>
                    <a:pt x="1378" y="475"/>
                  </a:lnTo>
                  <a:lnTo>
                    <a:pt x="1191" y="352"/>
                  </a:lnTo>
                  <a:lnTo>
                    <a:pt x="1216" y="356"/>
                  </a:lnTo>
                  <a:lnTo>
                    <a:pt x="1241" y="358"/>
                  </a:lnTo>
                  <a:lnTo>
                    <a:pt x="1265" y="360"/>
                  </a:lnTo>
                  <a:lnTo>
                    <a:pt x="1290" y="360"/>
                  </a:lnTo>
                  <a:lnTo>
                    <a:pt x="1315" y="359"/>
                  </a:lnTo>
                  <a:lnTo>
                    <a:pt x="1339" y="357"/>
                  </a:lnTo>
                  <a:lnTo>
                    <a:pt x="1363" y="353"/>
                  </a:lnTo>
                  <a:lnTo>
                    <a:pt x="1386" y="348"/>
                  </a:lnTo>
                  <a:lnTo>
                    <a:pt x="1410" y="342"/>
                  </a:lnTo>
                  <a:lnTo>
                    <a:pt x="1433" y="334"/>
                  </a:lnTo>
                  <a:lnTo>
                    <a:pt x="1457" y="326"/>
                  </a:lnTo>
                  <a:lnTo>
                    <a:pt x="1479" y="315"/>
                  </a:lnTo>
                  <a:lnTo>
                    <a:pt x="1501" y="304"/>
                  </a:lnTo>
                  <a:lnTo>
                    <a:pt x="1524" y="291"/>
                  </a:lnTo>
                  <a:lnTo>
                    <a:pt x="1545" y="277"/>
                  </a:lnTo>
                  <a:lnTo>
                    <a:pt x="1567" y="261"/>
                  </a:lnTo>
                  <a:lnTo>
                    <a:pt x="1338" y="237"/>
                  </a:lnTo>
                  <a:lnTo>
                    <a:pt x="1349" y="230"/>
                  </a:lnTo>
                  <a:lnTo>
                    <a:pt x="1377" y="213"/>
                  </a:lnTo>
                  <a:lnTo>
                    <a:pt x="1417" y="189"/>
                  </a:lnTo>
                  <a:lnTo>
                    <a:pt x="1464" y="158"/>
                  </a:lnTo>
                  <a:lnTo>
                    <a:pt x="1490" y="141"/>
                  </a:lnTo>
                  <a:lnTo>
                    <a:pt x="1515" y="123"/>
                  </a:lnTo>
                  <a:lnTo>
                    <a:pt x="1541" y="103"/>
                  </a:lnTo>
                  <a:lnTo>
                    <a:pt x="1565" y="83"/>
                  </a:lnTo>
                  <a:lnTo>
                    <a:pt x="1587" y="62"/>
                  </a:lnTo>
                  <a:lnTo>
                    <a:pt x="1608" y="42"/>
                  </a:lnTo>
                  <a:lnTo>
                    <a:pt x="1616" y="31"/>
                  </a:lnTo>
                  <a:lnTo>
                    <a:pt x="1625" y="21"/>
                  </a:lnTo>
                  <a:lnTo>
                    <a:pt x="1634" y="10"/>
                  </a:lnTo>
                  <a:lnTo>
                    <a:pt x="1640" y="0"/>
                  </a:lnTo>
                  <a:lnTo>
                    <a:pt x="1610" y="5"/>
                  </a:lnTo>
                  <a:lnTo>
                    <a:pt x="1580" y="10"/>
                  </a:lnTo>
                  <a:lnTo>
                    <a:pt x="1549" y="16"/>
                  </a:lnTo>
                  <a:lnTo>
                    <a:pt x="1520" y="23"/>
                  </a:lnTo>
                  <a:lnTo>
                    <a:pt x="1490" y="31"/>
                  </a:lnTo>
                  <a:lnTo>
                    <a:pt x="1462" y="40"/>
                  </a:lnTo>
                  <a:lnTo>
                    <a:pt x="1433" y="48"/>
                  </a:lnTo>
                  <a:lnTo>
                    <a:pt x="1405" y="58"/>
                  </a:lnTo>
                  <a:lnTo>
                    <a:pt x="1377" y="69"/>
                  </a:lnTo>
                  <a:lnTo>
                    <a:pt x="1350" y="79"/>
                  </a:lnTo>
                  <a:lnTo>
                    <a:pt x="1322" y="92"/>
                  </a:lnTo>
                  <a:lnTo>
                    <a:pt x="1295" y="104"/>
                  </a:lnTo>
                  <a:lnTo>
                    <a:pt x="1269" y="118"/>
                  </a:lnTo>
                  <a:lnTo>
                    <a:pt x="1242" y="132"/>
                  </a:lnTo>
                  <a:lnTo>
                    <a:pt x="1216" y="148"/>
                  </a:lnTo>
                  <a:lnTo>
                    <a:pt x="1190" y="163"/>
                  </a:lnTo>
                  <a:lnTo>
                    <a:pt x="1165" y="179"/>
                  </a:lnTo>
                  <a:lnTo>
                    <a:pt x="1139" y="196"/>
                  </a:lnTo>
                  <a:lnTo>
                    <a:pt x="1115" y="214"/>
                  </a:lnTo>
                  <a:lnTo>
                    <a:pt x="1090" y="233"/>
                  </a:lnTo>
                  <a:lnTo>
                    <a:pt x="1066" y="252"/>
                  </a:lnTo>
                  <a:lnTo>
                    <a:pt x="1042" y="272"/>
                  </a:lnTo>
                  <a:lnTo>
                    <a:pt x="1019" y="293"/>
                  </a:lnTo>
                  <a:lnTo>
                    <a:pt x="995" y="315"/>
                  </a:lnTo>
                  <a:lnTo>
                    <a:pt x="973" y="337"/>
                  </a:lnTo>
                  <a:lnTo>
                    <a:pt x="950" y="360"/>
                  </a:lnTo>
                  <a:lnTo>
                    <a:pt x="927" y="384"/>
                  </a:lnTo>
                  <a:lnTo>
                    <a:pt x="906" y="408"/>
                  </a:lnTo>
                  <a:lnTo>
                    <a:pt x="884" y="434"/>
                  </a:lnTo>
                  <a:lnTo>
                    <a:pt x="863" y="460"/>
                  </a:lnTo>
                  <a:lnTo>
                    <a:pt x="841" y="486"/>
                  </a:lnTo>
                  <a:lnTo>
                    <a:pt x="820" y="51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1" name="Freeform 838"/>
            <p:cNvSpPr>
              <a:spLocks noEditPoints="1"/>
            </p:cNvSpPr>
            <p:nvPr/>
          </p:nvSpPr>
          <p:spPr bwMode="auto">
            <a:xfrm>
              <a:off x="2699" y="1140"/>
              <a:ext cx="326" cy="134"/>
            </a:xfrm>
            <a:custGeom>
              <a:avLst/>
              <a:gdLst>
                <a:gd name="T0" fmla="*/ 24 w 1664"/>
                <a:gd name="T1" fmla="*/ 12 h 679"/>
                <a:gd name="T2" fmla="*/ 23 w 1664"/>
                <a:gd name="T3" fmla="*/ 9 h 679"/>
                <a:gd name="T4" fmla="*/ 33 w 1664"/>
                <a:gd name="T5" fmla="*/ 20 h 679"/>
                <a:gd name="T6" fmla="*/ 10 w 1664"/>
                <a:gd name="T7" fmla="*/ 3 h 679"/>
                <a:gd name="T8" fmla="*/ 3 w 1664"/>
                <a:gd name="T9" fmla="*/ 0 h 679"/>
                <a:gd name="T10" fmla="*/ 16 w 1664"/>
                <a:gd name="T11" fmla="*/ 5 h 679"/>
                <a:gd name="T12" fmla="*/ 0 w 1664"/>
                <a:gd name="T13" fmla="*/ 0 h 679"/>
                <a:gd name="T14" fmla="*/ 1 w 1664"/>
                <a:gd name="T15" fmla="*/ 0 h 679"/>
                <a:gd name="T16" fmla="*/ 10 w 1664"/>
                <a:gd name="T17" fmla="*/ 8 h 679"/>
                <a:gd name="T18" fmla="*/ 2 w 1664"/>
                <a:gd name="T19" fmla="*/ 4 h 679"/>
                <a:gd name="T20" fmla="*/ 12 w 1664"/>
                <a:gd name="T21" fmla="*/ 10 h 679"/>
                <a:gd name="T22" fmla="*/ 13 w 1664"/>
                <a:gd name="T23" fmla="*/ 10 h 679"/>
                <a:gd name="T24" fmla="*/ 3 w 1664"/>
                <a:gd name="T25" fmla="*/ 11 h 679"/>
                <a:gd name="T26" fmla="*/ 3 w 1664"/>
                <a:gd name="T27" fmla="*/ 11 h 679"/>
                <a:gd name="T28" fmla="*/ 6 w 1664"/>
                <a:gd name="T29" fmla="*/ 12 h 679"/>
                <a:gd name="T30" fmla="*/ 8 w 1664"/>
                <a:gd name="T31" fmla="*/ 13 h 679"/>
                <a:gd name="T32" fmla="*/ 10 w 1664"/>
                <a:gd name="T33" fmla="*/ 14 h 679"/>
                <a:gd name="T34" fmla="*/ 18 w 1664"/>
                <a:gd name="T35" fmla="*/ 14 h 679"/>
                <a:gd name="T36" fmla="*/ 12 w 1664"/>
                <a:gd name="T37" fmla="*/ 15 h 679"/>
                <a:gd name="T38" fmla="*/ 19 w 1664"/>
                <a:gd name="T39" fmla="*/ 14 h 679"/>
                <a:gd name="T40" fmla="*/ 11 w 1664"/>
                <a:gd name="T41" fmla="*/ 19 h 679"/>
                <a:gd name="T42" fmla="*/ 11 w 1664"/>
                <a:gd name="T43" fmla="*/ 19 h 679"/>
                <a:gd name="T44" fmla="*/ 22 w 1664"/>
                <a:gd name="T45" fmla="*/ 19 h 679"/>
                <a:gd name="T46" fmla="*/ 11 w 1664"/>
                <a:gd name="T47" fmla="*/ 20 h 679"/>
                <a:gd name="T48" fmla="*/ 32 w 1664"/>
                <a:gd name="T49" fmla="*/ 24 h 679"/>
                <a:gd name="T50" fmla="*/ 23 w 1664"/>
                <a:gd name="T51" fmla="*/ 20 h 679"/>
                <a:gd name="T52" fmla="*/ 33 w 1664"/>
                <a:gd name="T53" fmla="*/ 27 h 679"/>
                <a:gd name="T54" fmla="*/ 32 w 1664"/>
                <a:gd name="T55" fmla="*/ 26 h 679"/>
                <a:gd name="T56" fmla="*/ 34 w 1664"/>
                <a:gd name="T57" fmla="*/ 26 h 679"/>
                <a:gd name="T58" fmla="*/ 34 w 1664"/>
                <a:gd name="T59" fmla="*/ 26 h 679"/>
                <a:gd name="T60" fmla="*/ 34 w 1664"/>
                <a:gd name="T61" fmla="*/ 27 h 679"/>
                <a:gd name="T62" fmla="*/ 33 w 1664"/>
                <a:gd name="T63" fmla="*/ 26 h 679"/>
                <a:gd name="T64" fmla="*/ 41 w 1664"/>
                <a:gd name="T65" fmla="*/ 21 h 679"/>
                <a:gd name="T66" fmla="*/ 36 w 1664"/>
                <a:gd name="T67" fmla="*/ 24 h 679"/>
                <a:gd name="T68" fmla="*/ 54 w 1664"/>
                <a:gd name="T69" fmla="*/ 19 h 679"/>
                <a:gd name="T70" fmla="*/ 44 w 1664"/>
                <a:gd name="T71" fmla="*/ 20 h 679"/>
                <a:gd name="T72" fmla="*/ 56 w 1664"/>
                <a:gd name="T73" fmla="*/ 19 h 679"/>
                <a:gd name="T74" fmla="*/ 48 w 1664"/>
                <a:gd name="T75" fmla="*/ 14 h 679"/>
                <a:gd name="T76" fmla="*/ 48 w 1664"/>
                <a:gd name="T77" fmla="*/ 14 h 679"/>
                <a:gd name="T78" fmla="*/ 50 w 1664"/>
                <a:gd name="T79" fmla="*/ 15 h 679"/>
                <a:gd name="T80" fmla="*/ 52 w 1664"/>
                <a:gd name="T81" fmla="*/ 15 h 679"/>
                <a:gd name="T82" fmla="*/ 57 w 1664"/>
                <a:gd name="T83" fmla="*/ 14 h 679"/>
                <a:gd name="T84" fmla="*/ 63 w 1664"/>
                <a:gd name="T85" fmla="*/ 12 h 679"/>
                <a:gd name="T86" fmla="*/ 56 w 1664"/>
                <a:gd name="T87" fmla="*/ 15 h 679"/>
                <a:gd name="T88" fmla="*/ 64 w 1664"/>
                <a:gd name="T89" fmla="*/ 11 h 679"/>
                <a:gd name="T90" fmla="*/ 54 w 1664"/>
                <a:gd name="T91" fmla="*/ 10 h 679"/>
                <a:gd name="T92" fmla="*/ 54 w 1664"/>
                <a:gd name="T93" fmla="*/ 10 h 679"/>
                <a:gd name="T94" fmla="*/ 54 w 1664"/>
                <a:gd name="T95" fmla="*/ 10 h 679"/>
                <a:gd name="T96" fmla="*/ 59 w 1664"/>
                <a:gd name="T97" fmla="*/ 6 h 679"/>
                <a:gd name="T98" fmla="*/ 66 w 1664"/>
                <a:gd name="T99" fmla="*/ 1 h 679"/>
                <a:gd name="T100" fmla="*/ 55 w 1664"/>
                <a:gd name="T101" fmla="*/ 10 h 679"/>
                <a:gd name="T102" fmla="*/ 66 w 1664"/>
                <a:gd name="T103" fmla="*/ 0 h 679"/>
                <a:gd name="T104" fmla="*/ 56 w 1664"/>
                <a:gd name="T105" fmla="*/ 4 h 679"/>
                <a:gd name="T106" fmla="*/ 51 w 1664"/>
                <a:gd name="T107" fmla="*/ 5 h 679"/>
                <a:gd name="T108" fmla="*/ 64 w 1664"/>
                <a:gd name="T109" fmla="*/ 0 h 679"/>
                <a:gd name="T110" fmla="*/ 42 w 1664"/>
                <a:gd name="T111" fmla="*/ 13 h 679"/>
                <a:gd name="T112" fmla="*/ 34 w 1664"/>
                <a:gd name="T113" fmla="*/ 20 h 679"/>
                <a:gd name="T114" fmla="*/ 44 w 1664"/>
                <a:gd name="T115" fmla="*/ 9 h 679"/>
                <a:gd name="T116" fmla="*/ 33 w 1664"/>
                <a:gd name="T117" fmla="*/ 22 h 6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664"/>
                <a:gd name="T178" fmla="*/ 0 h 679"/>
                <a:gd name="T179" fmla="*/ 1664 w 1664"/>
                <a:gd name="T180" fmla="*/ 679 h 6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664" h="679">
                  <a:moveTo>
                    <a:pt x="823" y="533"/>
                  </a:moveTo>
                  <a:lnTo>
                    <a:pt x="802" y="505"/>
                  </a:lnTo>
                  <a:lnTo>
                    <a:pt x="781" y="479"/>
                  </a:lnTo>
                  <a:lnTo>
                    <a:pt x="760" y="453"/>
                  </a:lnTo>
                  <a:lnTo>
                    <a:pt x="738" y="428"/>
                  </a:lnTo>
                  <a:lnTo>
                    <a:pt x="716" y="404"/>
                  </a:lnTo>
                  <a:lnTo>
                    <a:pt x="694" y="380"/>
                  </a:lnTo>
                  <a:lnTo>
                    <a:pt x="672" y="357"/>
                  </a:lnTo>
                  <a:lnTo>
                    <a:pt x="649" y="336"/>
                  </a:lnTo>
                  <a:lnTo>
                    <a:pt x="625" y="314"/>
                  </a:lnTo>
                  <a:lnTo>
                    <a:pt x="602" y="293"/>
                  </a:lnTo>
                  <a:lnTo>
                    <a:pt x="579" y="273"/>
                  </a:lnTo>
                  <a:lnTo>
                    <a:pt x="554" y="253"/>
                  </a:lnTo>
                  <a:lnTo>
                    <a:pt x="530" y="235"/>
                  </a:lnTo>
                  <a:lnTo>
                    <a:pt x="505" y="218"/>
                  </a:lnTo>
                  <a:lnTo>
                    <a:pt x="480" y="201"/>
                  </a:lnTo>
                  <a:lnTo>
                    <a:pt x="455" y="184"/>
                  </a:lnTo>
                  <a:lnTo>
                    <a:pt x="468" y="164"/>
                  </a:lnTo>
                  <a:lnTo>
                    <a:pt x="494" y="180"/>
                  </a:lnTo>
                  <a:lnTo>
                    <a:pt x="519" y="197"/>
                  </a:lnTo>
                  <a:lnTo>
                    <a:pt x="544" y="216"/>
                  </a:lnTo>
                  <a:lnTo>
                    <a:pt x="569" y="234"/>
                  </a:lnTo>
                  <a:lnTo>
                    <a:pt x="594" y="255"/>
                  </a:lnTo>
                  <a:lnTo>
                    <a:pt x="618" y="274"/>
                  </a:lnTo>
                  <a:lnTo>
                    <a:pt x="641" y="296"/>
                  </a:lnTo>
                  <a:lnTo>
                    <a:pt x="665" y="317"/>
                  </a:lnTo>
                  <a:lnTo>
                    <a:pt x="689" y="340"/>
                  </a:lnTo>
                  <a:lnTo>
                    <a:pt x="711" y="363"/>
                  </a:lnTo>
                  <a:lnTo>
                    <a:pt x="734" y="387"/>
                  </a:lnTo>
                  <a:lnTo>
                    <a:pt x="756" y="412"/>
                  </a:lnTo>
                  <a:lnTo>
                    <a:pt x="778" y="437"/>
                  </a:lnTo>
                  <a:lnTo>
                    <a:pt x="800" y="463"/>
                  </a:lnTo>
                  <a:lnTo>
                    <a:pt x="822" y="490"/>
                  </a:lnTo>
                  <a:lnTo>
                    <a:pt x="842" y="518"/>
                  </a:lnTo>
                  <a:lnTo>
                    <a:pt x="823" y="533"/>
                  </a:lnTo>
                  <a:close/>
                  <a:moveTo>
                    <a:pt x="455" y="184"/>
                  </a:moveTo>
                  <a:lnTo>
                    <a:pt x="430" y="169"/>
                  </a:lnTo>
                  <a:lnTo>
                    <a:pt x="404" y="154"/>
                  </a:lnTo>
                  <a:lnTo>
                    <a:pt x="378" y="140"/>
                  </a:lnTo>
                  <a:lnTo>
                    <a:pt x="352" y="127"/>
                  </a:lnTo>
                  <a:lnTo>
                    <a:pt x="325" y="114"/>
                  </a:lnTo>
                  <a:lnTo>
                    <a:pt x="298" y="102"/>
                  </a:lnTo>
                  <a:lnTo>
                    <a:pt x="271" y="91"/>
                  </a:lnTo>
                  <a:lnTo>
                    <a:pt x="243" y="81"/>
                  </a:lnTo>
                  <a:lnTo>
                    <a:pt x="215" y="71"/>
                  </a:lnTo>
                  <a:lnTo>
                    <a:pt x="187" y="62"/>
                  </a:lnTo>
                  <a:lnTo>
                    <a:pt x="157" y="54"/>
                  </a:lnTo>
                  <a:lnTo>
                    <a:pt x="129" y="46"/>
                  </a:lnTo>
                  <a:lnTo>
                    <a:pt x="100" y="40"/>
                  </a:lnTo>
                  <a:lnTo>
                    <a:pt x="70" y="33"/>
                  </a:lnTo>
                  <a:lnTo>
                    <a:pt x="41" y="29"/>
                  </a:lnTo>
                  <a:lnTo>
                    <a:pt x="11" y="23"/>
                  </a:lnTo>
                  <a:lnTo>
                    <a:pt x="14" y="0"/>
                  </a:lnTo>
                  <a:lnTo>
                    <a:pt x="44" y="4"/>
                  </a:lnTo>
                  <a:lnTo>
                    <a:pt x="74" y="9"/>
                  </a:lnTo>
                  <a:lnTo>
                    <a:pt x="104" y="16"/>
                  </a:lnTo>
                  <a:lnTo>
                    <a:pt x="135" y="22"/>
                  </a:lnTo>
                  <a:lnTo>
                    <a:pt x="165" y="30"/>
                  </a:lnTo>
                  <a:lnTo>
                    <a:pt x="194" y="39"/>
                  </a:lnTo>
                  <a:lnTo>
                    <a:pt x="222" y="48"/>
                  </a:lnTo>
                  <a:lnTo>
                    <a:pt x="251" y="58"/>
                  </a:lnTo>
                  <a:lnTo>
                    <a:pt x="279" y="69"/>
                  </a:lnTo>
                  <a:lnTo>
                    <a:pt x="308" y="80"/>
                  </a:lnTo>
                  <a:lnTo>
                    <a:pt x="336" y="91"/>
                  </a:lnTo>
                  <a:lnTo>
                    <a:pt x="363" y="104"/>
                  </a:lnTo>
                  <a:lnTo>
                    <a:pt x="390" y="118"/>
                  </a:lnTo>
                  <a:lnTo>
                    <a:pt x="417" y="133"/>
                  </a:lnTo>
                  <a:lnTo>
                    <a:pt x="443" y="148"/>
                  </a:lnTo>
                  <a:lnTo>
                    <a:pt x="468" y="164"/>
                  </a:lnTo>
                  <a:lnTo>
                    <a:pt x="455" y="184"/>
                  </a:lnTo>
                  <a:close/>
                  <a:moveTo>
                    <a:pt x="1" y="18"/>
                  </a:moveTo>
                  <a:lnTo>
                    <a:pt x="0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2" y="12"/>
                  </a:lnTo>
                  <a:lnTo>
                    <a:pt x="1" y="18"/>
                  </a:lnTo>
                  <a:close/>
                  <a:moveTo>
                    <a:pt x="22" y="5"/>
                  </a:moveTo>
                  <a:lnTo>
                    <a:pt x="22" y="6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22" y="5"/>
                  </a:lnTo>
                  <a:close/>
                  <a:moveTo>
                    <a:pt x="22" y="6"/>
                  </a:moveTo>
                  <a:lnTo>
                    <a:pt x="34" y="23"/>
                  </a:lnTo>
                  <a:lnTo>
                    <a:pt x="48" y="40"/>
                  </a:lnTo>
                  <a:lnTo>
                    <a:pt x="63" y="57"/>
                  </a:lnTo>
                  <a:lnTo>
                    <a:pt x="81" y="73"/>
                  </a:lnTo>
                  <a:lnTo>
                    <a:pt x="99" y="89"/>
                  </a:lnTo>
                  <a:lnTo>
                    <a:pt x="119" y="106"/>
                  </a:lnTo>
                  <a:lnTo>
                    <a:pt x="139" y="121"/>
                  </a:lnTo>
                  <a:lnTo>
                    <a:pt x="160" y="136"/>
                  </a:lnTo>
                  <a:lnTo>
                    <a:pt x="201" y="164"/>
                  </a:lnTo>
                  <a:lnTo>
                    <a:pt x="238" y="189"/>
                  </a:lnTo>
                  <a:lnTo>
                    <a:pt x="273" y="209"/>
                  </a:lnTo>
                  <a:lnTo>
                    <a:pt x="299" y="224"/>
                  </a:lnTo>
                  <a:lnTo>
                    <a:pt x="286" y="246"/>
                  </a:lnTo>
                  <a:lnTo>
                    <a:pt x="260" y="230"/>
                  </a:lnTo>
                  <a:lnTo>
                    <a:pt x="225" y="209"/>
                  </a:lnTo>
                  <a:lnTo>
                    <a:pt x="185" y="183"/>
                  </a:lnTo>
                  <a:lnTo>
                    <a:pt x="143" y="155"/>
                  </a:lnTo>
                  <a:lnTo>
                    <a:pt x="123" y="139"/>
                  </a:lnTo>
                  <a:lnTo>
                    <a:pt x="102" y="123"/>
                  </a:lnTo>
                  <a:lnTo>
                    <a:pt x="82" y="107"/>
                  </a:lnTo>
                  <a:lnTo>
                    <a:pt x="62" y="89"/>
                  </a:lnTo>
                  <a:lnTo>
                    <a:pt x="45" y="72"/>
                  </a:lnTo>
                  <a:lnTo>
                    <a:pt x="29" y="55"/>
                  </a:lnTo>
                  <a:lnTo>
                    <a:pt x="14" y="36"/>
                  </a:lnTo>
                  <a:lnTo>
                    <a:pt x="2" y="19"/>
                  </a:lnTo>
                  <a:lnTo>
                    <a:pt x="22" y="6"/>
                  </a:lnTo>
                  <a:close/>
                  <a:moveTo>
                    <a:pt x="299" y="224"/>
                  </a:moveTo>
                  <a:lnTo>
                    <a:pt x="309" y="230"/>
                  </a:lnTo>
                  <a:lnTo>
                    <a:pt x="316" y="235"/>
                  </a:lnTo>
                  <a:lnTo>
                    <a:pt x="322" y="239"/>
                  </a:lnTo>
                  <a:lnTo>
                    <a:pt x="325" y="243"/>
                  </a:lnTo>
                  <a:lnTo>
                    <a:pt x="303" y="253"/>
                  </a:lnTo>
                  <a:lnTo>
                    <a:pt x="298" y="251"/>
                  </a:lnTo>
                  <a:lnTo>
                    <a:pt x="286" y="246"/>
                  </a:lnTo>
                  <a:lnTo>
                    <a:pt x="299" y="224"/>
                  </a:lnTo>
                  <a:close/>
                  <a:moveTo>
                    <a:pt x="325" y="243"/>
                  </a:moveTo>
                  <a:lnTo>
                    <a:pt x="326" y="245"/>
                  </a:lnTo>
                  <a:lnTo>
                    <a:pt x="326" y="248"/>
                  </a:lnTo>
                  <a:lnTo>
                    <a:pt x="326" y="251"/>
                  </a:lnTo>
                  <a:lnTo>
                    <a:pt x="325" y="253"/>
                  </a:lnTo>
                  <a:lnTo>
                    <a:pt x="323" y="256"/>
                  </a:lnTo>
                  <a:lnTo>
                    <a:pt x="320" y="258"/>
                  </a:lnTo>
                  <a:lnTo>
                    <a:pt x="318" y="259"/>
                  </a:lnTo>
                  <a:lnTo>
                    <a:pt x="315" y="260"/>
                  </a:lnTo>
                  <a:lnTo>
                    <a:pt x="314" y="248"/>
                  </a:lnTo>
                  <a:lnTo>
                    <a:pt x="325" y="243"/>
                  </a:lnTo>
                  <a:close/>
                  <a:moveTo>
                    <a:pt x="315" y="260"/>
                  </a:moveTo>
                  <a:lnTo>
                    <a:pt x="86" y="285"/>
                  </a:lnTo>
                  <a:lnTo>
                    <a:pt x="84" y="260"/>
                  </a:lnTo>
                  <a:lnTo>
                    <a:pt x="313" y="236"/>
                  </a:lnTo>
                  <a:lnTo>
                    <a:pt x="315" y="260"/>
                  </a:lnTo>
                  <a:close/>
                  <a:moveTo>
                    <a:pt x="77" y="282"/>
                  </a:moveTo>
                  <a:lnTo>
                    <a:pt x="75" y="279"/>
                  </a:lnTo>
                  <a:lnTo>
                    <a:pt x="73" y="276"/>
                  </a:lnTo>
                  <a:lnTo>
                    <a:pt x="73" y="273"/>
                  </a:lnTo>
                  <a:lnTo>
                    <a:pt x="73" y="269"/>
                  </a:lnTo>
                  <a:lnTo>
                    <a:pt x="74" y="265"/>
                  </a:lnTo>
                  <a:lnTo>
                    <a:pt x="76" y="263"/>
                  </a:lnTo>
                  <a:lnTo>
                    <a:pt x="80" y="261"/>
                  </a:lnTo>
                  <a:lnTo>
                    <a:pt x="84" y="260"/>
                  </a:lnTo>
                  <a:lnTo>
                    <a:pt x="85" y="272"/>
                  </a:lnTo>
                  <a:lnTo>
                    <a:pt x="77" y="282"/>
                  </a:lnTo>
                  <a:close/>
                  <a:moveTo>
                    <a:pt x="92" y="262"/>
                  </a:moveTo>
                  <a:lnTo>
                    <a:pt x="92" y="262"/>
                  </a:lnTo>
                  <a:lnTo>
                    <a:pt x="77" y="283"/>
                  </a:lnTo>
                  <a:lnTo>
                    <a:pt x="77" y="282"/>
                  </a:lnTo>
                  <a:lnTo>
                    <a:pt x="92" y="262"/>
                  </a:lnTo>
                  <a:close/>
                  <a:moveTo>
                    <a:pt x="92" y="262"/>
                  </a:moveTo>
                  <a:lnTo>
                    <a:pt x="93" y="262"/>
                  </a:lnTo>
                  <a:lnTo>
                    <a:pt x="85" y="272"/>
                  </a:lnTo>
                  <a:lnTo>
                    <a:pt x="92" y="262"/>
                  </a:lnTo>
                  <a:close/>
                  <a:moveTo>
                    <a:pt x="93" y="262"/>
                  </a:moveTo>
                  <a:lnTo>
                    <a:pt x="104" y="271"/>
                  </a:lnTo>
                  <a:lnTo>
                    <a:pt x="116" y="279"/>
                  </a:lnTo>
                  <a:lnTo>
                    <a:pt x="128" y="287"/>
                  </a:lnTo>
                  <a:lnTo>
                    <a:pt x="140" y="295"/>
                  </a:lnTo>
                  <a:lnTo>
                    <a:pt x="127" y="315"/>
                  </a:lnTo>
                  <a:lnTo>
                    <a:pt x="115" y="307"/>
                  </a:lnTo>
                  <a:lnTo>
                    <a:pt x="102" y="300"/>
                  </a:lnTo>
                  <a:lnTo>
                    <a:pt x="90" y="291"/>
                  </a:lnTo>
                  <a:lnTo>
                    <a:pt x="77" y="283"/>
                  </a:lnTo>
                  <a:lnTo>
                    <a:pt x="93" y="262"/>
                  </a:lnTo>
                  <a:close/>
                  <a:moveTo>
                    <a:pt x="140" y="295"/>
                  </a:moveTo>
                  <a:lnTo>
                    <a:pt x="152" y="301"/>
                  </a:lnTo>
                  <a:lnTo>
                    <a:pt x="164" y="309"/>
                  </a:lnTo>
                  <a:lnTo>
                    <a:pt x="177" y="314"/>
                  </a:lnTo>
                  <a:lnTo>
                    <a:pt x="189" y="320"/>
                  </a:lnTo>
                  <a:lnTo>
                    <a:pt x="179" y="342"/>
                  </a:lnTo>
                  <a:lnTo>
                    <a:pt x="166" y="337"/>
                  </a:lnTo>
                  <a:lnTo>
                    <a:pt x="153" y="329"/>
                  </a:lnTo>
                  <a:lnTo>
                    <a:pt x="140" y="323"/>
                  </a:lnTo>
                  <a:lnTo>
                    <a:pt x="127" y="315"/>
                  </a:lnTo>
                  <a:lnTo>
                    <a:pt x="140" y="295"/>
                  </a:lnTo>
                  <a:close/>
                  <a:moveTo>
                    <a:pt x="189" y="320"/>
                  </a:moveTo>
                  <a:lnTo>
                    <a:pt x="205" y="327"/>
                  </a:lnTo>
                  <a:lnTo>
                    <a:pt x="221" y="333"/>
                  </a:lnTo>
                  <a:lnTo>
                    <a:pt x="237" y="339"/>
                  </a:lnTo>
                  <a:lnTo>
                    <a:pt x="254" y="343"/>
                  </a:lnTo>
                  <a:lnTo>
                    <a:pt x="270" y="347"/>
                  </a:lnTo>
                  <a:lnTo>
                    <a:pt x="286" y="352"/>
                  </a:lnTo>
                  <a:lnTo>
                    <a:pt x="303" y="354"/>
                  </a:lnTo>
                  <a:lnTo>
                    <a:pt x="319" y="357"/>
                  </a:lnTo>
                  <a:lnTo>
                    <a:pt x="337" y="358"/>
                  </a:lnTo>
                  <a:lnTo>
                    <a:pt x="354" y="359"/>
                  </a:lnTo>
                  <a:lnTo>
                    <a:pt x="371" y="359"/>
                  </a:lnTo>
                  <a:lnTo>
                    <a:pt x="387" y="359"/>
                  </a:lnTo>
                  <a:lnTo>
                    <a:pt x="405" y="358"/>
                  </a:lnTo>
                  <a:lnTo>
                    <a:pt x="423" y="356"/>
                  </a:lnTo>
                  <a:lnTo>
                    <a:pt x="440" y="354"/>
                  </a:lnTo>
                  <a:lnTo>
                    <a:pt x="458" y="351"/>
                  </a:lnTo>
                  <a:lnTo>
                    <a:pt x="462" y="374"/>
                  </a:lnTo>
                  <a:lnTo>
                    <a:pt x="444" y="378"/>
                  </a:lnTo>
                  <a:lnTo>
                    <a:pt x="425" y="380"/>
                  </a:lnTo>
                  <a:lnTo>
                    <a:pt x="407" y="382"/>
                  </a:lnTo>
                  <a:lnTo>
                    <a:pt x="389" y="383"/>
                  </a:lnTo>
                  <a:lnTo>
                    <a:pt x="370" y="384"/>
                  </a:lnTo>
                  <a:lnTo>
                    <a:pt x="353" y="383"/>
                  </a:lnTo>
                  <a:lnTo>
                    <a:pt x="335" y="383"/>
                  </a:lnTo>
                  <a:lnTo>
                    <a:pt x="317" y="381"/>
                  </a:lnTo>
                  <a:lnTo>
                    <a:pt x="299" y="379"/>
                  </a:lnTo>
                  <a:lnTo>
                    <a:pt x="282" y="376"/>
                  </a:lnTo>
                  <a:lnTo>
                    <a:pt x="264" y="371"/>
                  </a:lnTo>
                  <a:lnTo>
                    <a:pt x="247" y="367"/>
                  </a:lnTo>
                  <a:lnTo>
                    <a:pt x="230" y="361"/>
                  </a:lnTo>
                  <a:lnTo>
                    <a:pt x="212" y="356"/>
                  </a:lnTo>
                  <a:lnTo>
                    <a:pt x="195" y="350"/>
                  </a:lnTo>
                  <a:lnTo>
                    <a:pt x="179" y="342"/>
                  </a:lnTo>
                  <a:lnTo>
                    <a:pt x="189" y="320"/>
                  </a:lnTo>
                  <a:close/>
                  <a:moveTo>
                    <a:pt x="458" y="351"/>
                  </a:moveTo>
                  <a:lnTo>
                    <a:pt x="462" y="351"/>
                  </a:lnTo>
                  <a:lnTo>
                    <a:pt x="465" y="352"/>
                  </a:lnTo>
                  <a:lnTo>
                    <a:pt x="468" y="355"/>
                  </a:lnTo>
                  <a:lnTo>
                    <a:pt x="471" y="358"/>
                  </a:lnTo>
                  <a:lnTo>
                    <a:pt x="471" y="363"/>
                  </a:lnTo>
                  <a:lnTo>
                    <a:pt x="471" y="366"/>
                  </a:lnTo>
                  <a:lnTo>
                    <a:pt x="470" y="370"/>
                  </a:lnTo>
                  <a:lnTo>
                    <a:pt x="466" y="372"/>
                  </a:lnTo>
                  <a:lnTo>
                    <a:pt x="460" y="363"/>
                  </a:lnTo>
                  <a:lnTo>
                    <a:pt x="458" y="351"/>
                  </a:lnTo>
                  <a:close/>
                  <a:moveTo>
                    <a:pt x="466" y="372"/>
                  </a:moveTo>
                  <a:lnTo>
                    <a:pt x="279" y="496"/>
                  </a:lnTo>
                  <a:lnTo>
                    <a:pt x="265" y="476"/>
                  </a:lnTo>
                  <a:lnTo>
                    <a:pt x="453" y="352"/>
                  </a:lnTo>
                  <a:lnTo>
                    <a:pt x="466" y="372"/>
                  </a:lnTo>
                  <a:close/>
                  <a:moveTo>
                    <a:pt x="274" y="499"/>
                  </a:moveTo>
                  <a:lnTo>
                    <a:pt x="270" y="499"/>
                  </a:lnTo>
                  <a:lnTo>
                    <a:pt x="266" y="496"/>
                  </a:lnTo>
                  <a:lnTo>
                    <a:pt x="264" y="494"/>
                  </a:lnTo>
                  <a:lnTo>
                    <a:pt x="262" y="491"/>
                  </a:lnTo>
                  <a:lnTo>
                    <a:pt x="261" y="487"/>
                  </a:lnTo>
                  <a:lnTo>
                    <a:pt x="261" y="482"/>
                  </a:lnTo>
                  <a:lnTo>
                    <a:pt x="262" y="479"/>
                  </a:lnTo>
                  <a:lnTo>
                    <a:pt x="265" y="476"/>
                  </a:lnTo>
                  <a:lnTo>
                    <a:pt x="272" y="487"/>
                  </a:lnTo>
                  <a:lnTo>
                    <a:pt x="274" y="499"/>
                  </a:lnTo>
                  <a:close/>
                  <a:moveTo>
                    <a:pt x="271" y="475"/>
                  </a:moveTo>
                  <a:lnTo>
                    <a:pt x="311" y="468"/>
                  </a:lnTo>
                  <a:lnTo>
                    <a:pt x="351" y="465"/>
                  </a:lnTo>
                  <a:lnTo>
                    <a:pt x="390" y="464"/>
                  </a:lnTo>
                  <a:lnTo>
                    <a:pt x="428" y="464"/>
                  </a:lnTo>
                  <a:lnTo>
                    <a:pt x="465" y="467"/>
                  </a:lnTo>
                  <a:lnTo>
                    <a:pt x="502" y="472"/>
                  </a:lnTo>
                  <a:lnTo>
                    <a:pt x="520" y="475"/>
                  </a:lnTo>
                  <a:lnTo>
                    <a:pt x="538" y="478"/>
                  </a:lnTo>
                  <a:lnTo>
                    <a:pt x="555" y="482"/>
                  </a:lnTo>
                  <a:lnTo>
                    <a:pt x="573" y="487"/>
                  </a:lnTo>
                  <a:lnTo>
                    <a:pt x="566" y="511"/>
                  </a:lnTo>
                  <a:lnTo>
                    <a:pt x="532" y="502"/>
                  </a:lnTo>
                  <a:lnTo>
                    <a:pt x="499" y="495"/>
                  </a:lnTo>
                  <a:lnTo>
                    <a:pt x="463" y="491"/>
                  </a:lnTo>
                  <a:lnTo>
                    <a:pt x="427" y="489"/>
                  </a:lnTo>
                  <a:lnTo>
                    <a:pt x="391" y="488"/>
                  </a:lnTo>
                  <a:lnTo>
                    <a:pt x="353" y="490"/>
                  </a:lnTo>
                  <a:lnTo>
                    <a:pt x="314" y="493"/>
                  </a:lnTo>
                  <a:lnTo>
                    <a:pt x="274" y="499"/>
                  </a:lnTo>
                  <a:lnTo>
                    <a:pt x="271" y="475"/>
                  </a:lnTo>
                  <a:close/>
                  <a:moveTo>
                    <a:pt x="573" y="487"/>
                  </a:moveTo>
                  <a:lnTo>
                    <a:pt x="589" y="492"/>
                  </a:lnTo>
                  <a:lnTo>
                    <a:pt x="607" y="499"/>
                  </a:lnTo>
                  <a:lnTo>
                    <a:pt x="624" y="504"/>
                  </a:lnTo>
                  <a:lnTo>
                    <a:pt x="640" y="512"/>
                  </a:lnTo>
                  <a:lnTo>
                    <a:pt x="674" y="527"/>
                  </a:lnTo>
                  <a:lnTo>
                    <a:pt x="705" y="543"/>
                  </a:lnTo>
                  <a:lnTo>
                    <a:pt x="736" y="562"/>
                  </a:lnTo>
                  <a:lnTo>
                    <a:pt x="768" y="584"/>
                  </a:lnTo>
                  <a:lnTo>
                    <a:pt x="798" y="607"/>
                  </a:lnTo>
                  <a:lnTo>
                    <a:pt x="827" y="633"/>
                  </a:lnTo>
                  <a:lnTo>
                    <a:pt x="811" y="650"/>
                  </a:lnTo>
                  <a:lnTo>
                    <a:pt x="783" y="626"/>
                  </a:lnTo>
                  <a:lnTo>
                    <a:pt x="754" y="603"/>
                  </a:lnTo>
                  <a:lnTo>
                    <a:pt x="723" y="583"/>
                  </a:lnTo>
                  <a:lnTo>
                    <a:pt x="693" y="565"/>
                  </a:lnTo>
                  <a:lnTo>
                    <a:pt x="663" y="548"/>
                  </a:lnTo>
                  <a:lnTo>
                    <a:pt x="632" y="534"/>
                  </a:lnTo>
                  <a:lnTo>
                    <a:pt x="599" y="521"/>
                  </a:lnTo>
                  <a:lnTo>
                    <a:pt x="566" y="511"/>
                  </a:lnTo>
                  <a:lnTo>
                    <a:pt x="573" y="487"/>
                  </a:lnTo>
                  <a:close/>
                  <a:moveTo>
                    <a:pt x="827" y="633"/>
                  </a:moveTo>
                  <a:lnTo>
                    <a:pt x="830" y="637"/>
                  </a:lnTo>
                  <a:lnTo>
                    <a:pt x="831" y="641"/>
                  </a:lnTo>
                  <a:lnTo>
                    <a:pt x="819" y="641"/>
                  </a:lnTo>
                  <a:lnTo>
                    <a:pt x="827" y="633"/>
                  </a:lnTo>
                  <a:close/>
                  <a:moveTo>
                    <a:pt x="831" y="641"/>
                  </a:moveTo>
                  <a:lnTo>
                    <a:pt x="831" y="667"/>
                  </a:lnTo>
                  <a:lnTo>
                    <a:pt x="807" y="667"/>
                  </a:lnTo>
                  <a:lnTo>
                    <a:pt x="807" y="641"/>
                  </a:lnTo>
                  <a:lnTo>
                    <a:pt x="831" y="641"/>
                  </a:lnTo>
                  <a:close/>
                  <a:moveTo>
                    <a:pt x="828" y="676"/>
                  </a:moveTo>
                  <a:lnTo>
                    <a:pt x="825" y="678"/>
                  </a:lnTo>
                  <a:lnTo>
                    <a:pt x="822" y="679"/>
                  </a:lnTo>
                  <a:lnTo>
                    <a:pt x="818" y="679"/>
                  </a:lnTo>
                  <a:lnTo>
                    <a:pt x="814" y="678"/>
                  </a:lnTo>
                  <a:lnTo>
                    <a:pt x="812" y="676"/>
                  </a:lnTo>
                  <a:lnTo>
                    <a:pt x="809" y="674"/>
                  </a:lnTo>
                  <a:lnTo>
                    <a:pt x="808" y="670"/>
                  </a:lnTo>
                  <a:lnTo>
                    <a:pt x="807" y="667"/>
                  </a:lnTo>
                  <a:lnTo>
                    <a:pt x="819" y="667"/>
                  </a:lnTo>
                  <a:lnTo>
                    <a:pt x="828" y="676"/>
                  </a:lnTo>
                  <a:close/>
                  <a:moveTo>
                    <a:pt x="811" y="658"/>
                  </a:moveTo>
                  <a:lnTo>
                    <a:pt x="824" y="644"/>
                  </a:lnTo>
                  <a:lnTo>
                    <a:pt x="841" y="662"/>
                  </a:lnTo>
                  <a:lnTo>
                    <a:pt x="828" y="676"/>
                  </a:lnTo>
                  <a:lnTo>
                    <a:pt x="811" y="658"/>
                  </a:lnTo>
                  <a:close/>
                  <a:moveTo>
                    <a:pt x="824" y="644"/>
                  </a:moveTo>
                  <a:lnTo>
                    <a:pt x="828" y="642"/>
                  </a:lnTo>
                  <a:lnTo>
                    <a:pt x="834" y="641"/>
                  </a:lnTo>
                  <a:lnTo>
                    <a:pt x="836" y="642"/>
                  </a:lnTo>
                  <a:lnTo>
                    <a:pt x="838" y="642"/>
                  </a:lnTo>
                  <a:lnTo>
                    <a:pt x="840" y="644"/>
                  </a:lnTo>
                  <a:lnTo>
                    <a:pt x="842" y="646"/>
                  </a:lnTo>
                  <a:lnTo>
                    <a:pt x="832" y="653"/>
                  </a:lnTo>
                  <a:lnTo>
                    <a:pt x="824" y="644"/>
                  </a:lnTo>
                  <a:close/>
                  <a:moveTo>
                    <a:pt x="842" y="646"/>
                  </a:moveTo>
                  <a:lnTo>
                    <a:pt x="844" y="649"/>
                  </a:lnTo>
                  <a:lnTo>
                    <a:pt x="848" y="651"/>
                  </a:lnTo>
                  <a:lnTo>
                    <a:pt x="830" y="668"/>
                  </a:lnTo>
                  <a:lnTo>
                    <a:pt x="826" y="665"/>
                  </a:lnTo>
                  <a:lnTo>
                    <a:pt x="823" y="661"/>
                  </a:lnTo>
                  <a:lnTo>
                    <a:pt x="842" y="646"/>
                  </a:lnTo>
                  <a:close/>
                  <a:moveTo>
                    <a:pt x="848" y="651"/>
                  </a:moveTo>
                  <a:lnTo>
                    <a:pt x="851" y="655"/>
                  </a:lnTo>
                  <a:lnTo>
                    <a:pt x="854" y="660"/>
                  </a:lnTo>
                  <a:lnTo>
                    <a:pt x="835" y="674"/>
                  </a:lnTo>
                  <a:lnTo>
                    <a:pt x="832" y="671"/>
                  </a:lnTo>
                  <a:lnTo>
                    <a:pt x="830" y="668"/>
                  </a:lnTo>
                  <a:lnTo>
                    <a:pt x="848" y="651"/>
                  </a:lnTo>
                  <a:close/>
                  <a:moveTo>
                    <a:pt x="857" y="667"/>
                  </a:moveTo>
                  <a:lnTo>
                    <a:pt x="856" y="670"/>
                  </a:lnTo>
                  <a:lnTo>
                    <a:pt x="854" y="674"/>
                  </a:lnTo>
                  <a:lnTo>
                    <a:pt x="852" y="676"/>
                  </a:lnTo>
                  <a:lnTo>
                    <a:pt x="849" y="678"/>
                  </a:lnTo>
                  <a:lnTo>
                    <a:pt x="844" y="679"/>
                  </a:lnTo>
                  <a:lnTo>
                    <a:pt x="841" y="678"/>
                  </a:lnTo>
                  <a:lnTo>
                    <a:pt x="838" y="677"/>
                  </a:lnTo>
                  <a:lnTo>
                    <a:pt x="835" y="674"/>
                  </a:lnTo>
                  <a:lnTo>
                    <a:pt x="844" y="667"/>
                  </a:lnTo>
                  <a:lnTo>
                    <a:pt x="857" y="667"/>
                  </a:lnTo>
                  <a:close/>
                  <a:moveTo>
                    <a:pt x="832" y="667"/>
                  </a:moveTo>
                  <a:lnTo>
                    <a:pt x="832" y="642"/>
                  </a:lnTo>
                  <a:lnTo>
                    <a:pt x="857" y="642"/>
                  </a:lnTo>
                  <a:lnTo>
                    <a:pt x="857" y="667"/>
                  </a:lnTo>
                  <a:lnTo>
                    <a:pt x="832" y="667"/>
                  </a:lnTo>
                  <a:close/>
                  <a:moveTo>
                    <a:pt x="832" y="642"/>
                  </a:moveTo>
                  <a:lnTo>
                    <a:pt x="834" y="638"/>
                  </a:lnTo>
                  <a:lnTo>
                    <a:pt x="837" y="634"/>
                  </a:lnTo>
                  <a:lnTo>
                    <a:pt x="844" y="642"/>
                  </a:lnTo>
                  <a:lnTo>
                    <a:pt x="832" y="642"/>
                  </a:lnTo>
                  <a:close/>
                  <a:moveTo>
                    <a:pt x="837" y="634"/>
                  </a:moveTo>
                  <a:lnTo>
                    <a:pt x="866" y="608"/>
                  </a:lnTo>
                  <a:lnTo>
                    <a:pt x="896" y="585"/>
                  </a:lnTo>
                  <a:lnTo>
                    <a:pt x="926" y="563"/>
                  </a:lnTo>
                  <a:lnTo>
                    <a:pt x="958" y="545"/>
                  </a:lnTo>
                  <a:lnTo>
                    <a:pt x="990" y="528"/>
                  </a:lnTo>
                  <a:lnTo>
                    <a:pt x="1023" y="513"/>
                  </a:lnTo>
                  <a:lnTo>
                    <a:pt x="1040" y="506"/>
                  </a:lnTo>
                  <a:lnTo>
                    <a:pt x="1056" y="500"/>
                  </a:lnTo>
                  <a:lnTo>
                    <a:pt x="1073" y="494"/>
                  </a:lnTo>
                  <a:lnTo>
                    <a:pt x="1091" y="489"/>
                  </a:lnTo>
                  <a:lnTo>
                    <a:pt x="1097" y="513"/>
                  </a:lnTo>
                  <a:lnTo>
                    <a:pt x="1065" y="522"/>
                  </a:lnTo>
                  <a:lnTo>
                    <a:pt x="1032" y="535"/>
                  </a:lnTo>
                  <a:lnTo>
                    <a:pt x="1001" y="549"/>
                  </a:lnTo>
                  <a:lnTo>
                    <a:pt x="970" y="566"/>
                  </a:lnTo>
                  <a:lnTo>
                    <a:pt x="939" y="584"/>
                  </a:lnTo>
                  <a:lnTo>
                    <a:pt x="910" y="604"/>
                  </a:lnTo>
                  <a:lnTo>
                    <a:pt x="881" y="627"/>
                  </a:lnTo>
                  <a:lnTo>
                    <a:pt x="853" y="651"/>
                  </a:lnTo>
                  <a:lnTo>
                    <a:pt x="837" y="634"/>
                  </a:lnTo>
                  <a:close/>
                  <a:moveTo>
                    <a:pt x="1091" y="489"/>
                  </a:moveTo>
                  <a:lnTo>
                    <a:pt x="1125" y="480"/>
                  </a:lnTo>
                  <a:lnTo>
                    <a:pt x="1161" y="473"/>
                  </a:lnTo>
                  <a:lnTo>
                    <a:pt x="1197" y="468"/>
                  </a:lnTo>
                  <a:lnTo>
                    <a:pt x="1235" y="465"/>
                  </a:lnTo>
                  <a:lnTo>
                    <a:pt x="1273" y="465"/>
                  </a:lnTo>
                  <a:lnTo>
                    <a:pt x="1312" y="466"/>
                  </a:lnTo>
                  <a:lnTo>
                    <a:pt x="1352" y="469"/>
                  </a:lnTo>
                  <a:lnTo>
                    <a:pt x="1392" y="475"/>
                  </a:lnTo>
                  <a:lnTo>
                    <a:pt x="1389" y="499"/>
                  </a:lnTo>
                  <a:lnTo>
                    <a:pt x="1349" y="493"/>
                  </a:lnTo>
                  <a:lnTo>
                    <a:pt x="1311" y="490"/>
                  </a:lnTo>
                  <a:lnTo>
                    <a:pt x="1273" y="489"/>
                  </a:lnTo>
                  <a:lnTo>
                    <a:pt x="1236" y="490"/>
                  </a:lnTo>
                  <a:lnTo>
                    <a:pt x="1200" y="492"/>
                  </a:lnTo>
                  <a:lnTo>
                    <a:pt x="1165" y="498"/>
                  </a:lnTo>
                  <a:lnTo>
                    <a:pt x="1131" y="504"/>
                  </a:lnTo>
                  <a:lnTo>
                    <a:pt x="1097" y="513"/>
                  </a:lnTo>
                  <a:lnTo>
                    <a:pt x="1091" y="489"/>
                  </a:lnTo>
                  <a:close/>
                  <a:moveTo>
                    <a:pt x="1397" y="476"/>
                  </a:moveTo>
                  <a:lnTo>
                    <a:pt x="1399" y="479"/>
                  </a:lnTo>
                  <a:lnTo>
                    <a:pt x="1402" y="482"/>
                  </a:lnTo>
                  <a:lnTo>
                    <a:pt x="1402" y="487"/>
                  </a:lnTo>
                  <a:lnTo>
                    <a:pt x="1401" y="491"/>
                  </a:lnTo>
                  <a:lnTo>
                    <a:pt x="1398" y="494"/>
                  </a:lnTo>
                  <a:lnTo>
                    <a:pt x="1396" y="496"/>
                  </a:lnTo>
                  <a:lnTo>
                    <a:pt x="1393" y="499"/>
                  </a:lnTo>
                  <a:lnTo>
                    <a:pt x="1389" y="499"/>
                  </a:lnTo>
                  <a:lnTo>
                    <a:pt x="1390" y="487"/>
                  </a:lnTo>
                  <a:lnTo>
                    <a:pt x="1397" y="476"/>
                  </a:lnTo>
                  <a:close/>
                  <a:moveTo>
                    <a:pt x="1383" y="496"/>
                  </a:moveTo>
                  <a:lnTo>
                    <a:pt x="1196" y="373"/>
                  </a:lnTo>
                  <a:lnTo>
                    <a:pt x="1209" y="353"/>
                  </a:lnTo>
                  <a:lnTo>
                    <a:pt x="1397" y="476"/>
                  </a:lnTo>
                  <a:lnTo>
                    <a:pt x="1383" y="496"/>
                  </a:lnTo>
                  <a:close/>
                  <a:moveTo>
                    <a:pt x="1196" y="373"/>
                  </a:moveTo>
                  <a:lnTo>
                    <a:pt x="1193" y="371"/>
                  </a:lnTo>
                  <a:lnTo>
                    <a:pt x="1192" y="367"/>
                  </a:lnTo>
                  <a:lnTo>
                    <a:pt x="1191" y="364"/>
                  </a:lnTo>
                  <a:lnTo>
                    <a:pt x="1192" y="359"/>
                  </a:lnTo>
                  <a:lnTo>
                    <a:pt x="1194" y="356"/>
                  </a:lnTo>
                  <a:lnTo>
                    <a:pt x="1197" y="353"/>
                  </a:lnTo>
                  <a:lnTo>
                    <a:pt x="1201" y="352"/>
                  </a:lnTo>
                  <a:lnTo>
                    <a:pt x="1205" y="352"/>
                  </a:lnTo>
                  <a:lnTo>
                    <a:pt x="1203" y="364"/>
                  </a:lnTo>
                  <a:lnTo>
                    <a:pt x="1196" y="373"/>
                  </a:lnTo>
                  <a:close/>
                  <a:moveTo>
                    <a:pt x="1205" y="352"/>
                  </a:moveTo>
                  <a:lnTo>
                    <a:pt x="1205" y="352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05" y="352"/>
                  </a:moveTo>
                  <a:lnTo>
                    <a:pt x="1219" y="354"/>
                  </a:lnTo>
                  <a:lnTo>
                    <a:pt x="1232" y="356"/>
                  </a:lnTo>
                  <a:lnTo>
                    <a:pt x="1246" y="357"/>
                  </a:lnTo>
                  <a:lnTo>
                    <a:pt x="1260" y="359"/>
                  </a:lnTo>
                  <a:lnTo>
                    <a:pt x="1258" y="383"/>
                  </a:lnTo>
                  <a:lnTo>
                    <a:pt x="1244" y="382"/>
                  </a:lnTo>
                  <a:lnTo>
                    <a:pt x="1230" y="380"/>
                  </a:lnTo>
                  <a:lnTo>
                    <a:pt x="1215" y="378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58" y="383"/>
                  </a:moveTo>
                  <a:lnTo>
                    <a:pt x="1258" y="383"/>
                  </a:lnTo>
                  <a:lnTo>
                    <a:pt x="1259" y="371"/>
                  </a:lnTo>
                  <a:lnTo>
                    <a:pt x="1258" y="383"/>
                  </a:lnTo>
                  <a:close/>
                  <a:moveTo>
                    <a:pt x="1260" y="359"/>
                  </a:moveTo>
                  <a:lnTo>
                    <a:pt x="1273" y="359"/>
                  </a:lnTo>
                  <a:lnTo>
                    <a:pt x="1287" y="360"/>
                  </a:lnTo>
                  <a:lnTo>
                    <a:pt x="1300" y="360"/>
                  </a:lnTo>
                  <a:lnTo>
                    <a:pt x="1314" y="359"/>
                  </a:lnTo>
                  <a:lnTo>
                    <a:pt x="1315" y="384"/>
                  </a:lnTo>
                  <a:lnTo>
                    <a:pt x="1301" y="384"/>
                  </a:lnTo>
                  <a:lnTo>
                    <a:pt x="1287" y="384"/>
                  </a:lnTo>
                  <a:lnTo>
                    <a:pt x="1272" y="384"/>
                  </a:lnTo>
                  <a:lnTo>
                    <a:pt x="1258" y="383"/>
                  </a:lnTo>
                  <a:lnTo>
                    <a:pt x="1260" y="359"/>
                  </a:lnTo>
                  <a:close/>
                  <a:moveTo>
                    <a:pt x="1314" y="359"/>
                  </a:moveTo>
                  <a:lnTo>
                    <a:pt x="1330" y="358"/>
                  </a:lnTo>
                  <a:lnTo>
                    <a:pt x="1348" y="357"/>
                  </a:lnTo>
                  <a:lnTo>
                    <a:pt x="1365" y="355"/>
                  </a:lnTo>
                  <a:lnTo>
                    <a:pt x="1381" y="352"/>
                  </a:lnTo>
                  <a:lnTo>
                    <a:pt x="1397" y="347"/>
                  </a:lnTo>
                  <a:lnTo>
                    <a:pt x="1415" y="343"/>
                  </a:lnTo>
                  <a:lnTo>
                    <a:pt x="1431" y="339"/>
                  </a:lnTo>
                  <a:lnTo>
                    <a:pt x="1447" y="332"/>
                  </a:lnTo>
                  <a:lnTo>
                    <a:pt x="1463" y="326"/>
                  </a:lnTo>
                  <a:lnTo>
                    <a:pt x="1478" y="319"/>
                  </a:lnTo>
                  <a:lnTo>
                    <a:pt x="1495" y="312"/>
                  </a:lnTo>
                  <a:lnTo>
                    <a:pt x="1511" y="303"/>
                  </a:lnTo>
                  <a:lnTo>
                    <a:pt x="1526" y="295"/>
                  </a:lnTo>
                  <a:lnTo>
                    <a:pt x="1541" y="285"/>
                  </a:lnTo>
                  <a:lnTo>
                    <a:pt x="1556" y="274"/>
                  </a:lnTo>
                  <a:lnTo>
                    <a:pt x="1571" y="263"/>
                  </a:lnTo>
                  <a:lnTo>
                    <a:pt x="1586" y="284"/>
                  </a:lnTo>
                  <a:lnTo>
                    <a:pt x="1570" y="295"/>
                  </a:lnTo>
                  <a:lnTo>
                    <a:pt x="1554" y="305"/>
                  </a:lnTo>
                  <a:lnTo>
                    <a:pt x="1538" y="315"/>
                  </a:lnTo>
                  <a:lnTo>
                    <a:pt x="1522" y="325"/>
                  </a:lnTo>
                  <a:lnTo>
                    <a:pt x="1505" y="333"/>
                  </a:lnTo>
                  <a:lnTo>
                    <a:pt x="1489" y="342"/>
                  </a:lnTo>
                  <a:lnTo>
                    <a:pt x="1472" y="349"/>
                  </a:lnTo>
                  <a:lnTo>
                    <a:pt x="1455" y="356"/>
                  </a:lnTo>
                  <a:lnTo>
                    <a:pt x="1438" y="361"/>
                  </a:lnTo>
                  <a:lnTo>
                    <a:pt x="1421" y="367"/>
                  </a:lnTo>
                  <a:lnTo>
                    <a:pt x="1404" y="371"/>
                  </a:lnTo>
                  <a:lnTo>
                    <a:pt x="1387" y="376"/>
                  </a:lnTo>
                  <a:lnTo>
                    <a:pt x="1368" y="379"/>
                  </a:lnTo>
                  <a:lnTo>
                    <a:pt x="1351" y="381"/>
                  </a:lnTo>
                  <a:lnTo>
                    <a:pt x="1333" y="383"/>
                  </a:lnTo>
                  <a:lnTo>
                    <a:pt x="1315" y="384"/>
                  </a:lnTo>
                  <a:lnTo>
                    <a:pt x="1314" y="359"/>
                  </a:lnTo>
                  <a:close/>
                  <a:moveTo>
                    <a:pt x="1580" y="261"/>
                  </a:moveTo>
                  <a:lnTo>
                    <a:pt x="1584" y="262"/>
                  </a:lnTo>
                  <a:lnTo>
                    <a:pt x="1587" y="264"/>
                  </a:lnTo>
                  <a:lnTo>
                    <a:pt x="1590" y="268"/>
                  </a:lnTo>
                  <a:lnTo>
                    <a:pt x="1591" y="271"/>
                  </a:lnTo>
                  <a:lnTo>
                    <a:pt x="1591" y="274"/>
                  </a:lnTo>
                  <a:lnTo>
                    <a:pt x="1591" y="277"/>
                  </a:lnTo>
                  <a:lnTo>
                    <a:pt x="1588" y="280"/>
                  </a:lnTo>
                  <a:lnTo>
                    <a:pt x="1586" y="284"/>
                  </a:lnTo>
                  <a:lnTo>
                    <a:pt x="1579" y="273"/>
                  </a:lnTo>
                  <a:lnTo>
                    <a:pt x="1580" y="261"/>
                  </a:lnTo>
                  <a:close/>
                  <a:moveTo>
                    <a:pt x="1578" y="286"/>
                  </a:moveTo>
                  <a:lnTo>
                    <a:pt x="1349" y="261"/>
                  </a:lnTo>
                  <a:lnTo>
                    <a:pt x="1352" y="237"/>
                  </a:lnTo>
                  <a:lnTo>
                    <a:pt x="1580" y="261"/>
                  </a:lnTo>
                  <a:lnTo>
                    <a:pt x="1578" y="286"/>
                  </a:lnTo>
                  <a:close/>
                  <a:moveTo>
                    <a:pt x="1349" y="261"/>
                  </a:moveTo>
                  <a:lnTo>
                    <a:pt x="1345" y="261"/>
                  </a:lnTo>
                  <a:lnTo>
                    <a:pt x="1343" y="259"/>
                  </a:lnTo>
                  <a:lnTo>
                    <a:pt x="1341" y="257"/>
                  </a:lnTo>
                  <a:lnTo>
                    <a:pt x="1339" y="255"/>
                  </a:lnTo>
                  <a:lnTo>
                    <a:pt x="1338" y="252"/>
                  </a:lnTo>
                  <a:lnTo>
                    <a:pt x="1338" y="249"/>
                  </a:lnTo>
                  <a:lnTo>
                    <a:pt x="1338" y="247"/>
                  </a:lnTo>
                  <a:lnTo>
                    <a:pt x="1339" y="244"/>
                  </a:lnTo>
                  <a:lnTo>
                    <a:pt x="1350" y="249"/>
                  </a:lnTo>
                  <a:lnTo>
                    <a:pt x="1349" y="261"/>
                  </a:lnTo>
                  <a:close/>
                  <a:moveTo>
                    <a:pt x="1339" y="244"/>
                  </a:moveTo>
                  <a:lnTo>
                    <a:pt x="1339" y="244"/>
                  </a:lnTo>
                  <a:lnTo>
                    <a:pt x="1361" y="255"/>
                  </a:lnTo>
                  <a:lnTo>
                    <a:pt x="1339" y="244"/>
                  </a:lnTo>
                  <a:close/>
                  <a:moveTo>
                    <a:pt x="1339" y="244"/>
                  </a:moveTo>
                  <a:lnTo>
                    <a:pt x="1339" y="243"/>
                  </a:lnTo>
                  <a:lnTo>
                    <a:pt x="1340" y="243"/>
                  </a:lnTo>
                  <a:lnTo>
                    <a:pt x="1350" y="249"/>
                  </a:lnTo>
                  <a:lnTo>
                    <a:pt x="1339" y="244"/>
                  </a:lnTo>
                  <a:close/>
                  <a:moveTo>
                    <a:pt x="1340" y="243"/>
                  </a:moveTo>
                  <a:lnTo>
                    <a:pt x="1343" y="239"/>
                  </a:lnTo>
                  <a:lnTo>
                    <a:pt x="1350" y="235"/>
                  </a:lnTo>
                  <a:lnTo>
                    <a:pt x="1358" y="229"/>
                  </a:lnTo>
                  <a:lnTo>
                    <a:pt x="1370" y="222"/>
                  </a:lnTo>
                  <a:lnTo>
                    <a:pt x="1383" y="243"/>
                  </a:lnTo>
                  <a:lnTo>
                    <a:pt x="1367" y="251"/>
                  </a:lnTo>
                  <a:lnTo>
                    <a:pt x="1361" y="256"/>
                  </a:lnTo>
                  <a:lnTo>
                    <a:pt x="1340" y="243"/>
                  </a:lnTo>
                  <a:close/>
                  <a:moveTo>
                    <a:pt x="1370" y="222"/>
                  </a:moveTo>
                  <a:lnTo>
                    <a:pt x="1397" y="205"/>
                  </a:lnTo>
                  <a:lnTo>
                    <a:pt x="1432" y="184"/>
                  </a:lnTo>
                  <a:lnTo>
                    <a:pt x="1470" y="160"/>
                  </a:lnTo>
                  <a:lnTo>
                    <a:pt x="1510" y="133"/>
                  </a:lnTo>
                  <a:lnTo>
                    <a:pt x="1530" y="117"/>
                  </a:lnTo>
                  <a:lnTo>
                    <a:pt x="1550" y="102"/>
                  </a:lnTo>
                  <a:lnTo>
                    <a:pt x="1568" y="86"/>
                  </a:lnTo>
                  <a:lnTo>
                    <a:pt x="1586" y="70"/>
                  </a:lnTo>
                  <a:lnTo>
                    <a:pt x="1603" y="54"/>
                  </a:lnTo>
                  <a:lnTo>
                    <a:pt x="1618" y="37"/>
                  </a:lnTo>
                  <a:lnTo>
                    <a:pt x="1631" y="21"/>
                  </a:lnTo>
                  <a:lnTo>
                    <a:pt x="1641" y="5"/>
                  </a:lnTo>
                  <a:lnTo>
                    <a:pt x="1663" y="18"/>
                  </a:lnTo>
                  <a:lnTo>
                    <a:pt x="1651" y="35"/>
                  </a:lnTo>
                  <a:lnTo>
                    <a:pt x="1637" y="53"/>
                  </a:lnTo>
                  <a:lnTo>
                    <a:pt x="1621" y="70"/>
                  </a:lnTo>
                  <a:lnTo>
                    <a:pt x="1605" y="86"/>
                  </a:lnTo>
                  <a:lnTo>
                    <a:pt x="1585" y="103"/>
                  </a:lnTo>
                  <a:lnTo>
                    <a:pt x="1566" y="120"/>
                  </a:lnTo>
                  <a:lnTo>
                    <a:pt x="1546" y="136"/>
                  </a:lnTo>
                  <a:lnTo>
                    <a:pt x="1526" y="151"/>
                  </a:lnTo>
                  <a:lnTo>
                    <a:pt x="1485" y="179"/>
                  </a:lnTo>
                  <a:lnTo>
                    <a:pt x="1446" y="205"/>
                  </a:lnTo>
                  <a:lnTo>
                    <a:pt x="1411" y="226"/>
                  </a:lnTo>
                  <a:lnTo>
                    <a:pt x="1383" y="243"/>
                  </a:lnTo>
                  <a:lnTo>
                    <a:pt x="1370" y="222"/>
                  </a:lnTo>
                  <a:close/>
                  <a:moveTo>
                    <a:pt x="1650" y="0"/>
                  </a:moveTo>
                  <a:lnTo>
                    <a:pt x="1654" y="0"/>
                  </a:lnTo>
                  <a:lnTo>
                    <a:pt x="1658" y="1"/>
                  </a:lnTo>
                  <a:lnTo>
                    <a:pt x="1660" y="3"/>
                  </a:lnTo>
                  <a:lnTo>
                    <a:pt x="1662" y="5"/>
                  </a:lnTo>
                  <a:lnTo>
                    <a:pt x="1663" y="8"/>
                  </a:lnTo>
                  <a:lnTo>
                    <a:pt x="1664" y="12"/>
                  </a:lnTo>
                  <a:lnTo>
                    <a:pt x="1664" y="15"/>
                  </a:lnTo>
                  <a:lnTo>
                    <a:pt x="1663" y="18"/>
                  </a:lnTo>
                  <a:lnTo>
                    <a:pt x="1652" y="12"/>
                  </a:lnTo>
                  <a:lnTo>
                    <a:pt x="1650" y="0"/>
                  </a:lnTo>
                  <a:close/>
                  <a:moveTo>
                    <a:pt x="1653" y="23"/>
                  </a:moveTo>
                  <a:lnTo>
                    <a:pt x="1623" y="29"/>
                  </a:lnTo>
                  <a:lnTo>
                    <a:pt x="1594" y="34"/>
                  </a:lnTo>
                  <a:lnTo>
                    <a:pt x="1564" y="40"/>
                  </a:lnTo>
                  <a:lnTo>
                    <a:pt x="1534" y="47"/>
                  </a:lnTo>
                  <a:lnTo>
                    <a:pt x="1505" y="55"/>
                  </a:lnTo>
                  <a:lnTo>
                    <a:pt x="1477" y="63"/>
                  </a:lnTo>
                  <a:lnTo>
                    <a:pt x="1449" y="72"/>
                  </a:lnTo>
                  <a:lnTo>
                    <a:pt x="1421" y="82"/>
                  </a:lnTo>
                  <a:lnTo>
                    <a:pt x="1393" y="93"/>
                  </a:lnTo>
                  <a:lnTo>
                    <a:pt x="1366" y="103"/>
                  </a:lnTo>
                  <a:lnTo>
                    <a:pt x="1339" y="115"/>
                  </a:lnTo>
                  <a:lnTo>
                    <a:pt x="1312" y="128"/>
                  </a:lnTo>
                  <a:lnTo>
                    <a:pt x="1286" y="141"/>
                  </a:lnTo>
                  <a:lnTo>
                    <a:pt x="1260" y="155"/>
                  </a:lnTo>
                  <a:lnTo>
                    <a:pt x="1234" y="170"/>
                  </a:lnTo>
                  <a:lnTo>
                    <a:pt x="1208" y="185"/>
                  </a:lnTo>
                  <a:lnTo>
                    <a:pt x="1195" y="165"/>
                  </a:lnTo>
                  <a:lnTo>
                    <a:pt x="1221" y="149"/>
                  </a:lnTo>
                  <a:lnTo>
                    <a:pt x="1248" y="134"/>
                  </a:lnTo>
                  <a:lnTo>
                    <a:pt x="1274" y="120"/>
                  </a:lnTo>
                  <a:lnTo>
                    <a:pt x="1301" y="106"/>
                  </a:lnTo>
                  <a:lnTo>
                    <a:pt x="1329" y="93"/>
                  </a:lnTo>
                  <a:lnTo>
                    <a:pt x="1356" y="81"/>
                  </a:lnTo>
                  <a:lnTo>
                    <a:pt x="1384" y="69"/>
                  </a:lnTo>
                  <a:lnTo>
                    <a:pt x="1412" y="59"/>
                  </a:lnTo>
                  <a:lnTo>
                    <a:pt x="1442" y="48"/>
                  </a:lnTo>
                  <a:lnTo>
                    <a:pt x="1470" y="40"/>
                  </a:lnTo>
                  <a:lnTo>
                    <a:pt x="1500" y="31"/>
                  </a:lnTo>
                  <a:lnTo>
                    <a:pt x="1529" y="23"/>
                  </a:lnTo>
                  <a:lnTo>
                    <a:pt x="1559" y="16"/>
                  </a:lnTo>
                  <a:lnTo>
                    <a:pt x="1588" y="9"/>
                  </a:lnTo>
                  <a:lnTo>
                    <a:pt x="1620" y="4"/>
                  </a:lnTo>
                  <a:lnTo>
                    <a:pt x="1650" y="0"/>
                  </a:lnTo>
                  <a:lnTo>
                    <a:pt x="1653" y="23"/>
                  </a:lnTo>
                  <a:close/>
                  <a:moveTo>
                    <a:pt x="1208" y="185"/>
                  </a:moveTo>
                  <a:lnTo>
                    <a:pt x="1183" y="202"/>
                  </a:lnTo>
                  <a:lnTo>
                    <a:pt x="1159" y="219"/>
                  </a:lnTo>
                  <a:lnTo>
                    <a:pt x="1134" y="236"/>
                  </a:lnTo>
                  <a:lnTo>
                    <a:pt x="1110" y="255"/>
                  </a:lnTo>
                  <a:lnTo>
                    <a:pt x="1086" y="274"/>
                  </a:lnTo>
                  <a:lnTo>
                    <a:pt x="1062" y="293"/>
                  </a:lnTo>
                  <a:lnTo>
                    <a:pt x="1039" y="314"/>
                  </a:lnTo>
                  <a:lnTo>
                    <a:pt x="1016" y="336"/>
                  </a:lnTo>
                  <a:lnTo>
                    <a:pt x="993" y="357"/>
                  </a:lnTo>
                  <a:lnTo>
                    <a:pt x="971" y="380"/>
                  </a:lnTo>
                  <a:lnTo>
                    <a:pt x="949" y="404"/>
                  </a:lnTo>
                  <a:lnTo>
                    <a:pt x="926" y="428"/>
                  </a:lnTo>
                  <a:lnTo>
                    <a:pt x="905" y="453"/>
                  </a:lnTo>
                  <a:lnTo>
                    <a:pt x="884" y="479"/>
                  </a:lnTo>
                  <a:lnTo>
                    <a:pt x="863" y="505"/>
                  </a:lnTo>
                  <a:lnTo>
                    <a:pt x="842" y="533"/>
                  </a:lnTo>
                  <a:lnTo>
                    <a:pt x="823" y="518"/>
                  </a:lnTo>
                  <a:lnTo>
                    <a:pt x="843" y="490"/>
                  </a:lnTo>
                  <a:lnTo>
                    <a:pt x="865" y="464"/>
                  </a:lnTo>
                  <a:lnTo>
                    <a:pt x="886" y="437"/>
                  </a:lnTo>
                  <a:lnTo>
                    <a:pt x="908" y="412"/>
                  </a:lnTo>
                  <a:lnTo>
                    <a:pt x="931" y="387"/>
                  </a:lnTo>
                  <a:lnTo>
                    <a:pt x="953" y="364"/>
                  </a:lnTo>
                  <a:lnTo>
                    <a:pt x="976" y="340"/>
                  </a:lnTo>
                  <a:lnTo>
                    <a:pt x="999" y="317"/>
                  </a:lnTo>
                  <a:lnTo>
                    <a:pt x="1023" y="296"/>
                  </a:lnTo>
                  <a:lnTo>
                    <a:pt x="1046" y="275"/>
                  </a:lnTo>
                  <a:lnTo>
                    <a:pt x="1070" y="255"/>
                  </a:lnTo>
                  <a:lnTo>
                    <a:pt x="1095" y="235"/>
                  </a:lnTo>
                  <a:lnTo>
                    <a:pt x="1120" y="217"/>
                  </a:lnTo>
                  <a:lnTo>
                    <a:pt x="1145" y="198"/>
                  </a:lnTo>
                  <a:lnTo>
                    <a:pt x="1170" y="181"/>
                  </a:lnTo>
                  <a:lnTo>
                    <a:pt x="1195" y="165"/>
                  </a:lnTo>
                  <a:lnTo>
                    <a:pt x="1208" y="185"/>
                  </a:lnTo>
                  <a:close/>
                  <a:moveTo>
                    <a:pt x="842" y="533"/>
                  </a:moveTo>
                  <a:lnTo>
                    <a:pt x="840" y="535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27" y="536"/>
                  </a:lnTo>
                  <a:lnTo>
                    <a:pt x="825" y="535"/>
                  </a:lnTo>
                  <a:lnTo>
                    <a:pt x="823" y="533"/>
                  </a:lnTo>
                  <a:lnTo>
                    <a:pt x="832" y="526"/>
                  </a:lnTo>
                  <a:lnTo>
                    <a:pt x="842" y="53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2" name="Freeform 839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687"/>
                <a:gd name="T1" fmla="*/ 28 h 705"/>
                <a:gd name="T2" fmla="*/ 0 w 687"/>
                <a:gd name="T3" fmla="*/ 25 h 705"/>
                <a:gd name="T4" fmla="*/ 5 w 687"/>
                <a:gd name="T5" fmla="*/ 28 h 705"/>
                <a:gd name="T6" fmla="*/ 10 w 687"/>
                <a:gd name="T7" fmla="*/ 0 h 705"/>
                <a:gd name="T8" fmla="*/ 28 w 687"/>
                <a:gd name="T9" fmla="*/ 17 h 705"/>
                <a:gd name="T10" fmla="*/ 10 w 687"/>
                <a:gd name="T11" fmla="*/ 0 h 705"/>
                <a:gd name="T12" fmla="*/ 21 w 687"/>
                <a:gd name="T13" fmla="*/ 19 h 705"/>
                <a:gd name="T14" fmla="*/ 6 w 687"/>
                <a:gd name="T15" fmla="*/ 7 h 705"/>
                <a:gd name="T16" fmla="*/ 21 w 687"/>
                <a:gd name="T17" fmla="*/ 19 h 705"/>
                <a:gd name="T18" fmla="*/ 14 w 687"/>
                <a:gd name="T19" fmla="*/ 22 h 705"/>
                <a:gd name="T20" fmla="*/ 4 w 687"/>
                <a:gd name="T21" fmla="*/ 12 h 705"/>
                <a:gd name="T22" fmla="*/ 14 w 687"/>
                <a:gd name="T23" fmla="*/ 22 h 705"/>
                <a:gd name="T24" fmla="*/ 9 w 687"/>
                <a:gd name="T25" fmla="*/ 25 h 705"/>
                <a:gd name="T26" fmla="*/ 2 w 687"/>
                <a:gd name="T27" fmla="*/ 19 h 705"/>
                <a:gd name="T28" fmla="*/ 9 w 687"/>
                <a:gd name="T29" fmla="*/ 25 h 705"/>
                <a:gd name="T30" fmla="*/ 23 w 687"/>
                <a:gd name="T31" fmla="*/ 18 h 705"/>
                <a:gd name="T32" fmla="*/ 26 w 687"/>
                <a:gd name="T33" fmla="*/ 7 h 705"/>
                <a:gd name="T34" fmla="*/ 23 w 687"/>
                <a:gd name="T35" fmla="*/ 18 h 705"/>
                <a:gd name="T36" fmla="*/ 17 w 687"/>
                <a:gd name="T37" fmla="*/ 20 h 705"/>
                <a:gd name="T38" fmla="*/ 23 w 687"/>
                <a:gd name="T39" fmla="*/ 4 h 705"/>
                <a:gd name="T40" fmla="*/ 17 w 687"/>
                <a:gd name="T41" fmla="*/ 20 h 705"/>
                <a:gd name="T42" fmla="*/ 4 w 687"/>
                <a:gd name="T43" fmla="*/ 28 h 705"/>
                <a:gd name="T44" fmla="*/ 13 w 687"/>
                <a:gd name="T45" fmla="*/ 0 h 705"/>
                <a:gd name="T46" fmla="*/ 4 w 687"/>
                <a:gd name="T47" fmla="*/ 28 h 705"/>
                <a:gd name="T48" fmla="*/ 11 w 687"/>
                <a:gd name="T49" fmla="*/ 23 h 705"/>
                <a:gd name="T50" fmla="*/ 18 w 687"/>
                <a:gd name="T51" fmla="*/ 1 h 705"/>
                <a:gd name="T52" fmla="*/ 11 w 687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7"/>
                <a:gd name="T82" fmla="*/ 0 h 705"/>
                <a:gd name="T83" fmla="*/ 687 w 687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7" h="705">
                  <a:moveTo>
                    <a:pt x="115" y="705"/>
                  </a:moveTo>
                  <a:lnTo>
                    <a:pt x="0" y="622"/>
                  </a:lnTo>
                  <a:lnTo>
                    <a:pt x="115" y="705"/>
                  </a:lnTo>
                  <a:close/>
                  <a:moveTo>
                    <a:pt x="237" y="0"/>
                  </a:moveTo>
                  <a:lnTo>
                    <a:pt x="687" y="432"/>
                  </a:lnTo>
                  <a:lnTo>
                    <a:pt x="237" y="0"/>
                  </a:lnTo>
                  <a:close/>
                  <a:moveTo>
                    <a:pt x="515" y="475"/>
                  </a:moveTo>
                  <a:lnTo>
                    <a:pt x="139" y="163"/>
                  </a:lnTo>
                  <a:lnTo>
                    <a:pt x="515" y="475"/>
                  </a:lnTo>
                  <a:close/>
                  <a:moveTo>
                    <a:pt x="344" y="541"/>
                  </a:moveTo>
                  <a:lnTo>
                    <a:pt x="90" y="310"/>
                  </a:lnTo>
                  <a:lnTo>
                    <a:pt x="344" y="541"/>
                  </a:lnTo>
                  <a:close/>
                  <a:moveTo>
                    <a:pt x="212" y="613"/>
                  </a:moveTo>
                  <a:lnTo>
                    <a:pt x="49" y="484"/>
                  </a:lnTo>
                  <a:lnTo>
                    <a:pt x="212" y="613"/>
                  </a:lnTo>
                  <a:close/>
                  <a:moveTo>
                    <a:pt x="564" y="450"/>
                  </a:moveTo>
                  <a:lnTo>
                    <a:pt x="647" y="181"/>
                  </a:lnTo>
                  <a:lnTo>
                    <a:pt x="564" y="450"/>
                  </a:lnTo>
                  <a:close/>
                  <a:moveTo>
                    <a:pt x="433" y="499"/>
                  </a:moveTo>
                  <a:lnTo>
                    <a:pt x="568" y="109"/>
                  </a:lnTo>
                  <a:lnTo>
                    <a:pt x="433" y="499"/>
                  </a:lnTo>
                  <a:close/>
                  <a:moveTo>
                    <a:pt x="106" y="688"/>
                  </a:moveTo>
                  <a:lnTo>
                    <a:pt x="335" y="8"/>
                  </a:lnTo>
                  <a:lnTo>
                    <a:pt x="106" y="688"/>
                  </a:lnTo>
                  <a:close/>
                  <a:moveTo>
                    <a:pt x="270" y="572"/>
                  </a:moveTo>
                  <a:lnTo>
                    <a:pt x="458" y="31"/>
                  </a:lnTo>
                  <a:lnTo>
                    <a:pt x="270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3" name="Freeform 840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708"/>
                <a:gd name="T1" fmla="*/ 29 h 727"/>
                <a:gd name="T2" fmla="*/ 0 w 708"/>
                <a:gd name="T3" fmla="*/ 25 h 727"/>
                <a:gd name="T4" fmla="*/ 0 w 708"/>
                <a:gd name="T5" fmla="*/ 25 h 727"/>
                <a:gd name="T6" fmla="*/ 0 w 708"/>
                <a:gd name="T7" fmla="*/ 26 h 727"/>
                <a:gd name="T8" fmla="*/ 5 w 708"/>
                <a:gd name="T9" fmla="*/ 29 h 727"/>
                <a:gd name="T10" fmla="*/ 5 w 708"/>
                <a:gd name="T11" fmla="*/ 29 h 727"/>
                <a:gd name="T12" fmla="*/ 28 w 708"/>
                <a:gd name="T13" fmla="*/ 18 h 727"/>
                <a:gd name="T14" fmla="*/ 28 w 708"/>
                <a:gd name="T15" fmla="*/ 18 h 727"/>
                <a:gd name="T16" fmla="*/ 28 w 708"/>
                <a:gd name="T17" fmla="*/ 18 h 727"/>
                <a:gd name="T18" fmla="*/ 10 w 708"/>
                <a:gd name="T19" fmla="*/ 1 h 727"/>
                <a:gd name="T20" fmla="*/ 10 w 708"/>
                <a:gd name="T21" fmla="*/ 1 h 727"/>
                <a:gd name="T22" fmla="*/ 10 w 708"/>
                <a:gd name="T23" fmla="*/ 0 h 727"/>
                <a:gd name="T24" fmla="*/ 21 w 708"/>
                <a:gd name="T25" fmla="*/ 20 h 727"/>
                <a:gd name="T26" fmla="*/ 6 w 708"/>
                <a:gd name="T27" fmla="*/ 7 h 727"/>
                <a:gd name="T28" fmla="*/ 6 w 708"/>
                <a:gd name="T29" fmla="*/ 7 h 727"/>
                <a:gd name="T30" fmla="*/ 6 w 708"/>
                <a:gd name="T31" fmla="*/ 7 h 727"/>
                <a:gd name="T32" fmla="*/ 6 w 708"/>
                <a:gd name="T33" fmla="*/ 7 h 727"/>
                <a:gd name="T34" fmla="*/ 21 w 708"/>
                <a:gd name="T35" fmla="*/ 20 h 727"/>
                <a:gd name="T36" fmla="*/ 21 w 708"/>
                <a:gd name="T37" fmla="*/ 19 h 727"/>
                <a:gd name="T38" fmla="*/ 15 w 708"/>
                <a:gd name="T39" fmla="*/ 22 h 727"/>
                <a:gd name="T40" fmla="*/ 4 w 708"/>
                <a:gd name="T41" fmla="*/ 13 h 727"/>
                <a:gd name="T42" fmla="*/ 4 w 708"/>
                <a:gd name="T43" fmla="*/ 12 h 727"/>
                <a:gd name="T44" fmla="*/ 14 w 708"/>
                <a:gd name="T45" fmla="*/ 22 h 727"/>
                <a:gd name="T46" fmla="*/ 15 w 708"/>
                <a:gd name="T47" fmla="*/ 22 h 727"/>
                <a:gd name="T48" fmla="*/ 14 w 708"/>
                <a:gd name="T49" fmla="*/ 22 h 727"/>
                <a:gd name="T50" fmla="*/ 2 w 708"/>
                <a:gd name="T51" fmla="*/ 20 h 727"/>
                <a:gd name="T52" fmla="*/ 2 w 708"/>
                <a:gd name="T53" fmla="*/ 20 h 727"/>
                <a:gd name="T54" fmla="*/ 2 w 708"/>
                <a:gd name="T55" fmla="*/ 19 h 727"/>
                <a:gd name="T56" fmla="*/ 3 w 708"/>
                <a:gd name="T57" fmla="*/ 19 h 727"/>
                <a:gd name="T58" fmla="*/ 9 w 708"/>
                <a:gd name="T59" fmla="*/ 25 h 727"/>
                <a:gd name="T60" fmla="*/ 9 w 708"/>
                <a:gd name="T61" fmla="*/ 25 h 727"/>
                <a:gd name="T62" fmla="*/ 9 w 708"/>
                <a:gd name="T63" fmla="*/ 25 h 727"/>
                <a:gd name="T64" fmla="*/ 23 w 708"/>
                <a:gd name="T65" fmla="*/ 18 h 727"/>
                <a:gd name="T66" fmla="*/ 27 w 708"/>
                <a:gd name="T67" fmla="*/ 7 h 727"/>
                <a:gd name="T68" fmla="*/ 26 w 708"/>
                <a:gd name="T69" fmla="*/ 8 h 727"/>
                <a:gd name="T70" fmla="*/ 26 w 708"/>
                <a:gd name="T71" fmla="*/ 8 h 727"/>
                <a:gd name="T72" fmla="*/ 23 w 708"/>
                <a:gd name="T73" fmla="*/ 19 h 727"/>
                <a:gd name="T74" fmla="*/ 23 w 708"/>
                <a:gd name="T75" fmla="*/ 18 h 727"/>
                <a:gd name="T76" fmla="*/ 24 w 708"/>
                <a:gd name="T77" fmla="*/ 5 h 727"/>
                <a:gd name="T78" fmla="*/ 23 w 708"/>
                <a:gd name="T79" fmla="*/ 4 h 727"/>
                <a:gd name="T80" fmla="*/ 24 w 708"/>
                <a:gd name="T81" fmla="*/ 5 h 727"/>
                <a:gd name="T82" fmla="*/ 18 w 708"/>
                <a:gd name="T83" fmla="*/ 21 h 727"/>
                <a:gd name="T84" fmla="*/ 18 w 708"/>
                <a:gd name="T85" fmla="*/ 21 h 727"/>
                <a:gd name="T86" fmla="*/ 17 w 708"/>
                <a:gd name="T87" fmla="*/ 21 h 727"/>
                <a:gd name="T88" fmla="*/ 4 w 708"/>
                <a:gd name="T89" fmla="*/ 28 h 727"/>
                <a:gd name="T90" fmla="*/ 13 w 708"/>
                <a:gd name="T91" fmla="*/ 1 h 727"/>
                <a:gd name="T92" fmla="*/ 14 w 708"/>
                <a:gd name="T93" fmla="*/ 0 h 727"/>
                <a:gd name="T94" fmla="*/ 13 w 708"/>
                <a:gd name="T95" fmla="*/ 1 h 727"/>
                <a:gd name="T96" fmla="*/ 14 w 708"/>
                <a:gd name="T97" fmla="*/ 1 h 727"/>
                <a:gd name="T98" fmla="*/ 5 w 708"/>
                <a:gd name="T99" fmla="*/ 28 h 727"/>
                <a:gd name="T100" fmla="*/ 5 w 708"/>
                <a:gd name="T101" fmla="*/ 28 h 727"/>
                <a:gd name="T102" fmla="*/ 12 w 708"/>
                <a:gd name="T103" fmla="*/ 23 h 727"/>
                <a:gd name="T104" fmla="*/ 19 w 708"/>
                <a:gd name="T105" fmla="*/ 1 h 727"/>
                <a:gd name="T106" fmla="*/ 19 w 708"/>
                <a:gd name="T107" fmla="*/ 2 h 727"/>
                <a:gd name="T108" fmla="*/ 11 w 708"/>
                <a:gd name="T109" fmla="*/ 23 h 727"/>
                <a:gd name="T110" fmla="*/ 12 w 708"/>
                <a:gd name="T111" fmla="*/ 24 h 727"/>
                <a:gd name="T112" fmla="*/ 11 w 708"/>
                <a:gd name="T113" fmla="*/ 23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8"/>
                <a:gd name="T172" fmla="*/ 0 h 727"/>
                <a:gd name="T173" fmla="*/ 708 w 708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8" h="727">
                  <a:moveTo>
                    <a:pt x="118" y="726"/>
                  </a:moveTo>
                  <a:lnTo>
                    <a:pt x="4" y="643"/>
                  </a:lnTo>
                  <a:lnTo>
                    <a:pt x="18" y="623"/>
                  </a:lnTo>
                  <a:lnTo>
                    <a:pt x="132" y="706"/>
                  </a:lnTo>
                  <a:lnTo>
                    <a:pt x="118" y="726"/>
                  </a:lnTo>
                  <a:close/>
                  <a:moveTo>
                    <a:pt x="4" y="643"/>
                  </a:moveTo>
                  <a:lnTo>
                    <a:pt x="2" y="640"/>
                  </a:lnTo>
                  <a:lnTo>
                    <a:pt x="0" y="636"/>
                  </a:lnTo>
                  <a:lnTo>
                    <a:pt x="2" y="632"/>
                  </a:lnTo>
                  <a:lnTo>
                    <a:pt x="4" y="628"/>
                  </a:lnTo>
                  <a:lnTo>
                    <a:pt x="7" y="624"/>
                  </a:lnTo>
                  <a:lnTo>
                    <a:pt x="10" y="622"/>
                  </a:lnTo>
                  <a:lnTo>
                    <a:pt x="15" y="622"/>
                  </a:lnTo>
                  <a:lnTo>
                    <a:pt x="18" y="623"/>
                  </a:lnTo>
                  <a:lnTo>
                    <a:pt x="11" y="633"/>
                  </a:lnTo>
                  <a:lnTo>
                    <a:pt x="4" y="643"/>
                  </a:lnTo>
                  <a:close/>
                  <a:moveTo>
                    <a:pt x="18" y="623"/>
                  </a:moveTo>
                  <a:lnTo>
                    <a:pt x="132" y="706"/>
                  </a:lnTo>
                  <a:lnTo>
                    <a:pt x="118" y="726"/>
                  </a:lnTo>
                  <a:lnTo>
                    <a:pt x="4" y="643"/>
                  </a:lnTo>
                  <a:lnTo>
                    <a:pt x="18" y="623"/>
                  </a:lnTo>
                  <a:close/>
                  <a:moveTo>
                    <a:pt x="132" y="706"/>
                  </a:moveTo>
                  <a:lnTo>
                    <a:pt x="135" y="710"/>
                  </a:lnTo>
                  <a:lnTo>
                    <a:pt x="135" y="713"/>
                  </a:lnTo>
                  <a:lnTo>
                    <a:pt x="134" y="717"/>
                  </a:lnTo>
                  <a:lnTo>
                    <a:pt x="132" y="722"/>
                  </a:lnTo>
                  <a:lnTo>
                    <a:pt x="130" y="725"/>
                  </a:lnTo>
                  <a:lnTo>
                    <a:pt x="126" y="727"/>
                  </a:lnTo>
                  <a:lnTo>
                    <a:pt x="123" y="727"/>
                  </a:lnTo>
                  <a:lnTo>
                    <a:pt x="118" y="726"/>
                  </a:lnTo>
                  <a:lnTo>
                    <a:pt x="126" y="716"/>
                  </a:lnTo>
                  <a:lnTo>
                    <a:pt x="132" y="706"/>
                  </a:lnTo>
                  <a:close/>
                  <a:moveTo>
                    <a:pt x="256" y="2"/>
                  </a:moveTo>
                  <a:lnTo>
                    <a:pt x="706" y="434"/>
                  </a:lnTo>
                  <a:lnTo>
                    <a:pt x="690" y="452"/>
                  </a:lnTo>
                  <a:lnTo>
                    <a:pt x="240" y="20"/>
                  </a:lnTo>
                  <a:lnTo>
                    <a:pt x="256" y="2"/>
                  </a:lnTo>
                  <a:close/>
                  <a:moveTo>
                    <a:pt x="706" y="434"/>
                  </a:moveTo>
                  <a:lnTo>
                    <a:pt x="708" y="438"/>
                  </a:lnTo>
                  <a:lnTo>
                    <a:pt x="708" y="442"/>
                  </a:lnTo>
                  <a:lnTo>
                    <a:pt x="707" y="446"/>
                  </a:lnTo>
                  <a:lnTo>
                    <a:pt x="705" y="449"/>
                  </a:lnTo>
                  <a:lnTo>
                    <a:pt x="700" y="453"/>
                  </a:lnTo>
                  <a:lnTo>
                    <a:pt x="697" y="454"/>
                  </a:lnTo>
                  <a:lnTo>
                    <a:pt x="693" y="454"/>
                  </a:lnTo>
                  <a:lnTo>
                    <a:pt x="690" y="452"/>
                  </a:lnTo>
                  <a:lnTo>
                    <a:pt x="698" y="443"/>
                  </a:lnTo>
                  <a:lnTo>
                    <a:pt x="706" y="434"/>
                  </a:lnTo>
                  <a:close/>
                  <a:moveTo>
                    <a:pt x="690" y="452"/>
                  </a:moveTo>
                  <a:lnTo>
                    <a:pt x="240" y="20"/>
                  </a:lnTo>
                  <a:lnTo>
                    <a:pt x="256" y="2"/>
                  </a:lnTo>
                  <a:lnTo>
                    <a:pt x="706" y="434"/>
                  </a:lnTo>
                  <a:lnTo>
                    <a:pt x="690" y="452"/>
                  </a:lnTo>
                  <a:close/>
                  <a:moveTo>
                    <a:pt x="240" y="20"/>
                  </a:moveTo>
                  <a:lnTo>
                    <a:pt x="238" y="16"/>
                  </a:lnTo>
                  <a:lnTo>
                    <a:pt x="238" y="12"/>
                  </a:lnTo>
                  <a:lnTo>
                    <a:pt x="239" y="8"/>
                  </a:lnTo>
                  <a:lnTo>
                    <a:pt x="241" y="4"/>
                  </a:lnTo>
                  <a:lnTo>
                    <a:pt x="246" y="1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6" y="2"/>
                  </a:lnTo>
                  <a:lnTo>
                    <a:pt x="248" y="11"/>
                  </a:lnTo>
                  <a:lnTo>
                    <a:pt x="240" y="20"/>
                  </a:lnTo>
                  <a:close/>
                  <a:moveTo>
                    <a:pt x="518" y="495"/>
                  </a:moveTo>
                  <a:lnTo>
                    <a:pt x="142" y="184"/>
                  </a:lnTo>
                  <a:lnTo>
                    <a:pt x="157" y="164"/>
                  </a:lnTo>
                  <a:lnTo>
                    <a:pt x="534" y="476"/>
                  </a:lnTo>
                  <a:lnTo>
                    <a:pt x="518" y="495"/>
                  </a:lnTo>
                  <a:close/>
                  <a:moveTo>
                    <a:pt x="142" y="184"/>
                  </a:moveTo>
                  <a:lnTo>
                    <a:pt x="140" y="181"/>
                  </a:lnTo>
                  <a:lnTo>
                    <a:pt x="139" y="176"/>
                  </a:lnTo>
                  <a:lnTo>
                    <a:pt x="140" y="172"/>
                  </a:lnTo>
                  <a:lnTo>
                    <a:pt x="143" y="169"/>
                  </a:lnTo>
                  <a:lnTo>
                    <a:pt x="146" y="165"/>
                  </a:lnTo>
                  <a:lnTo>
                    <a:pt x="150" y="163"/>
                  </a:lnTo>
                  <a:lnTo>
                    <a:pt x="154" y="163"/>
                  </a:lnTo>
                  <a:lnTo>
                    <a:pt x="157" y="164"/>
                  </a:lnTo>
                  <a:lnTo>
                    <a:pt x="150" y="174"/>
                  </a:lnTo>
                  <a:lnTo>
                    <a:pt x="142" y="184"/>
                  </a:lnTo>
                  <a:close/>
                  <a:moveTo>
                    <a:pt x="157" y="164"/>
                  </a:moveTo>
                  <a:lnTo>
                    <a:pt x="534" y="476"/>
                  </a:lnTo>
                  <a:lnTo>
                    <a:pt x="518" y="495"/>
                  </a:lnTo>
                  <a:lnTo>
                    <a:pt x="142" y="184"/>
                  </a:lnTo>
                  <a:lnTo>
                    <a:pt x="157" y="164"/>
                  </a:lnTo>
                  <a:close/>
                  <a:moveTo>
                    <a:pt x="534" y="476"/>
                  </a:moveTo>
                  <a:lnTo>
                    <a:pt x="536" y="480"/>
                  </a:lnTo>
                  <a:lnTo>
                    <a:pt x="536" y="484"/>
                  </a:lnTo>
                  <a:lnTo>
                    <a:pt x="535" y="488"/>
                  </a:lnTo>
                  <a:lnTo>
                    <a:pt x="533" y="492"/>
                  </a:lnTo>
                  <a:lnTo>
                    <a:pt x="530" y="495"/>
                  </a:lnTo>
                  <a:lnTo>
                    <a:pt x="526" y="497"/>
                  </a:lnTo>
                  <a:lnTo>
                    <a:pt x="522" y="497"/>
                  </a:lnTo>
                  <a:lnTo>
                    <a:pt x="518" y="495"/>
                  </a:lnTo>
                  <a:lnTo>
                    <a:pt x="526" y="486"/>
                  </a:lnTo>
                  <a:lnTo>
                    <a:pt x="534" y="476"/>
                  </a:lnTo>
                  <a:close/>
                  <a:moveTo>
                    <a:pt x="346" y="561"/>
                  </a:moveTo>
                  <a:lnTo>
                    <a:pt x="92" y="331"/>
                  </a:lnTo>
                  <a:lnTo>
                    <a:pt x="110" y="312"/>
                  </a:lnTo>
                  <a:lnTo>
                    <a:pt x="362" y="542"/>
                  </a:lnTo>
                  <a:lnTo>
                    <a:pt x="346" y="561"/>
                  </a:lnTo>
                  <a:close/>
                  <a:moveTo>
                    <a:pt x="92" y="331"/>
                  </a:moveTo>
                  <a:lnTo>
                    <a:pt x="90" y="327"/>
                  </a:lnTo>
                  <a:lnTo>
                    <a:pt x="90" y="323"/>
                  </a:lnTo>
                  <a:lnTo>
                    <a:pt x="91" y="319"/>
                  </a:lnTo>
                  <a:lnTo>
                    <a:pt x="94" y="316"/>
                  </a:lnTo>
                  <a:lnTo>
                    <a:pt x="98" y="312"/>
                  </a:lnTo>
                  <a:lnTo>
                    <a:pt x="102" y="310"/>
                  </a:lnTo>
                  <a:lnTo>
                    <a:pt x="105" y="310"/>
                  </a:lnTo>
                  <a:lnTo>
                    <a:pt x="110" y="312"/>
                  </a:lnTo>
                  <a:lnTo>
                    <a:pt x="101" y="321"/>
                  </a:lnTo>
                  <a:lnTo>
                    <a:pt x="92" y="331"/>
                  </a:lnTo>
                  <a:close/>
                  <a:moveTo>
                    <a:pt x="110" y="312"/>
                  </a:moveTo>
                  <a:lnTo>
                    <a:pt x="362" y="542"/>
                  </a:lnTo>
                  <a:lnTo>
                    <a:pt x="346" y="561"/>
                  </a:lnTo>
                  <a:lnTo>
                    <a:pt x="92" y="331"/>
                  </a:lnTo>
                  <a:lnTo>
                    <a:pt x="110" y="312"/>
                  </a:lnTo>
                  <a:close/>
                  <a:moveTo>
                    <a:pt x="362" y="542"/>
                  </a:moveTo>
                  <a:lnTo>
                    <a:pt x="364" y="546"/>
                  </a:lnTo>
                  <a:lnTo>
                    <a:pt x="366" y="550"/>
                  </a:lnTo>
                  <a:lnTo>
                    <a:pt x="363" y="554"/>
                  </a:lnTo>
                  <a:lnTo>
                    <a:pt x="361" y="557"/>
                  </a:lnTo>
                  <a:lnTo>
                    <a:pt x="358" y="561"/>
                  </a:lnTo>
                  <a:lnTo>
                    <a:pt x="354" y="563"/>
                  </a:lnTo>
                  <a:lnTo>
                    <a:pt x="349" y="563"/>
                  </a:lnTo>
                  <a:lnTo>
                    <a:pt x="346" y="561"/>
                  </a:lnTo>
                  <a:lnTo>
                    <a:pt x="355" y="552"/>
                  </a:lnTo>
                  <a:lnTo>
                    <a:pt x="362" y="542"/>
                  </a:lnTo>
                  <a:close/>
                  <a:moveTo>
                    <a:pt x="215" y="634"/>
                  </a:moveTo>
                  <a:lnTo>
                    <a:pt x="52" y="503"/>
                  </a:lnTo>
                  <a:lnTo>
                    <a:pt x="67" y="485"/>
                  </a:lnTo>
                  <a:lnTo>
                    <a:pt x="231" y="615"/>
                  </a:lnTo>
                  <a:lnTo>
                    <a:pt x="215" y="634"/>
                  </a:lnTo>
                  <a:close/>
                  <a:moveTo>
                    <a:pt x="52" y="503"/>
                  </a:moveTo>
                  <a:lnTo>
                    <a:pt x="49" y="500"/>
                  </a:lnTo>
                  <a:lnTo>
                    <a:pt x="49" y="497"/>
                  </a:lnTo>
                  <a:lnTo>
                    <a:pt x="50" y="493"/>
                  </a:lnTo>
                  <a:lnTo>
                    <a:pt x="52" y="488"/>
                  </a:lnTo>
                  <a:lnTo>
                    <a:pt x="56" y="485"/>
                  </a:lnTo>
                  <a:lnTo>
                    <a:pt x="60" y="483"/>
                  </a:lnTo>
                  <a:lnTo>
                    <a:pt x="63" y="483"/>
                  </a:lnTo>
                  <a:lnTo>
                    <a:pt x="67" y="485"/>
                  </a:lnTo>
                  <a:lnTo>
                    <a:pt x="60" y="495"/>
                  </a:lnTo>
                  <a:lnTo>
                    <a:pt x="52" y="503"/>
                  </a:lnTo>
                  <a:close/>
                  <a:moveTo>
                    <a:pt x="67" y="485"/>
                  </a:moveTo>
                  <a:lnTo>
                    <a:pt x="231" y="615"/>
                  </a:lnTo>
                  <a:lnTo>
                    <a:pt x="215" y="634"/>
                  </a:lnTo>
                  <a:lnTo>
                    <a:pt x="52" y="503"/>
                  </a:lnTo>
                  <a:lnTo>
                    <a:pt x="67" y="485"/>
                  </a:lnTo>
                  <a:close/>
                  <a:moveTo>
                    <a:pt x="231" y="615"/>
                  </a:moveTo>
                  <a:lnTo>
                    <a:pt x="233" y="618"/>
                  </a:lnTo>
                  <a:lnTo>
                    <a:pt x="234" y="622"/>
                  </a:lnTo>
                  <a:lnTo>
                    <a:pt x="233" y="627"/>
                  </a:lnTo>
                  <a:lnTo>
                    <a:pt x="229" y="631"/>
                  </a:lnTo>
                  <a:lnTo>
                    <a:pt x="226" y="633"/>
                  </a:lnTo>
                  <a:lnTo>
                    <a:pt x="223" y="635"/>
                  </a:lnTo>
                  <a:lnTo>
                    <a:pt x="219" y="636"/>
                  </a:lnTo>
                  <a:lnTo>
                    <a:pt x="215" y="634"/>
                  </a:lnTo>
                  <a:lnTo>
                    <a:pt x="223" y="624"/>
                  </a:lnTo>
                  <a:lnTo>
                    <a:pt x="231" y="615"/>
                  </a:lnTo>
                  <a:close/>
                  <a:moveTo>
                    <a:pt x="563" y="458"/>
                  </a:moveTo>
                  <a:lnTo>
                    <a:pt x="647" y="189"/>
                  </a:lnTo>
                  <a:lnTo>
                    <a:pt x="670" y="196"/>
                  </a:lnTo>
                  <a:lnTo>
                    <a:pt x="587" y="466"/>
                  </a:lnTo>
                  <a:lnTo>
                    <a:pt x="563" y="458"/>
                  </a:lnTo>
                  <a:close/>
                  <a:moveTo>
                    <a:pt x="647" y="189"/>
                  </a:moveTo>
                  <a:lnTo>
                    <a:pt x="650" y="185"/>
                  </a:lnTo>
                  <a:lnTo>
                    <a:pt x="653" y="183"/>
                  </a:lnTo>
                  <a:lnTo>
                    <a:pt x="657" y="183"/>
                  </a:lnTo>
                  <a:lnTo>
                    <a:pt x="661" y="184"/>
                  </a:lnTo>
                  <a:lnTo>
                    <a:pt x="666" y="186"/>
                  </a:lnTo>
                  <a:lnTo>
                    <a:pt x="669" y="188"/>
                  </a:lnTo>
                  <a:lnTo>
                    <a:pt x="670" y="192"/>
                  </a:lnTo>
                  <a:lnTo>
                    <a:pt x="670" y="196"/>
                  </a:lnTo>
                  <a:lnTo>
                    <a:pt x="658" y="192"/>
                  </a:lnTo>
                  <a:lnTo>
                    <a:pt x="647" y="189"/>
                  </a:lnTo>
                  <a:close/>
                  <a:moveTo>
                    <a:pt x="670" y="196"/>
                  </a:moveTo>
                  <a:lnTo>
                    <a:pt x="587" y="466"/>
                  </a:lnTo>
                  <a:lnTo>
                    <a:pt x="563" y="458"/>
                  </a:lnTo>
                  <a:lnTo>
                    <a:pt x="647" y="189"/>
                  </a:lnTo>
                  <a:lnTo>
                    <a:pt x="670" y="196"/>
                  </a:lnTo>
                  <a:close/>
                  <a:moveTo>
                    <a:pt x="587" y="466"/>
                  </a:moveTo>
                  <a:lnTo>
                    <a:pt x="584" y="469"/>
                  </a:lnTo>
                  <a:lnTo>
                    <a:pt x="580" y="471"/>
                  </a:lnTo>
                  <a:lnTo>
                    <a:pt x="576" y="471"/>
                  </a:lnTo>
                  <a:lnTo>
                    <a:pt x="572" y="470"/>
                  </a:lnTo>
                  <a:lnTo>
                    <a:pt x="568" y="469"/>
                  </a:lnTo>
                  <a:lnTo>
                    <a:pt x="564" y="466"/>
                  </a:lnTo>
                  <a:lnTo>
                    <a:pt x="563" y="462"/>
                  </a:lnTo>
                  <a:lnTo>
                    <a:pt x="563" y="458"/>
                  </a:lnTo>
                  <a:lnTo>
                    <a:pt x="575" y="461"/>
                  </a:lnTo>
                  <a:lnTo>
                    <a:pt x="587" y="466"/>
                  </a:lnTo>
                  <a:close/>
                  <a:moveTo>
                    <a:pt x="433" y="507"/>
                  </a:moveTo>
                  <a:lnTo>
                    <a:pt x="568" y="117"/>
                  </a:lnTo>
                  <a:lnTo>
                    <a:pt x="591" y="124"/>
                  </a:lnTo>
                  <a:lnTo>
                    <a:pt x="456" y="514"/>
                  </a:lnTo>
                  <a:lnTo>
                    <a:pt x="433" y="507"/>
                  </a:lnTo>
                  <a:close/>
                  <a:moveTo>
                    <a:pt x="568" y="117"/>
                  </a:moveTo>
                  <a:lnTo>
                    <a:pt x="571" y="114"/>
                  </a:lnTo>
                  <a:lnTo>
                    <a:pt x="574" y="111"/>
                  </a:lnTo>
                  <a:lnTo>
                    <a:pt x="578" y="111"/>
                  </a:lnTo>
                  <a:lnTo>
                    <a:pt x="583" y="111"/>
                  </a:lnTo>
                  <a:lnTo>
                    <a:pt x="587" y="114"/>
                  </a:lnTo>
                  <a:lnTo>
                    <a:pt x="590" y="117"/>
                  </a:lnTo>
                  <a:lnTo>
                    <a:pt x="591" y="120"/>
                  </a:lnTo>
                  <a:lnTo>
                    <a:pt x="591" y="124"/>
                  </a:lnTo>
                  <a:lnTo>
                    <a:pt x="579" y="120"/>
                  </a:lnTo>
                  <a:lnTo>
                    <a:pt x="568" y="117"/>
                  </a:lnTo>
                  <a:close/>
                  <a:moveTo>
                    <a:pt x="591" y="124"/>
                  </a:moveTo>
                  <a:lnTo>
                    <a:pt x="456" y="514"/>
                  </a:lnTo>
                  <a:lnTo>
                    <a:pt x="433" y="507"/>
                  </a:lnTo>
                  <a:lnTo>
                    <a:pt x="568" y="117"/>
                  </a:lnTo>
                  <a:lnTo>
                    <a:pt x="591" y="124"/>
                  </a:lnTo>
                  <a:close/>
                  <a:moveTo>
                    <a:pt x="456" y="514"/>
                  </a:moveTo>
                  <a:lnTo>
                    <a:pt x="454" y="517"/>
                  </a:lnTo>
                  <a:lnTo>
                    <a:pt x="450" y="520"/>
                  </a:lnTo>
                  <a:lnTo>
                    <a:pt x="445" y="520"/>
                  </a:lnTo>
                  <a:lnTo>
                    <a:pt x="441" y="519"/>
                  </a:lnTo>
                  <a:lnTo>
                    <a:pt x="437" y="516"/>
                  </a:lnTo>
                  <a:lnTo>
                    <a:pt x="435" y="514"/>
                  </a:lnTo>
                  <a:lnTo>
                    <a:pt x="433" y="510"/>
                  </a:lnTo>
                  <a:lnTo>
                    <a:pt x="433" y="507"/>
                  </a:lnTo>
                  <a:lnTo>
                    <a:pt x="444" y="510"/>
                  </a:lnTo>
                  <a:lnTo>
                    <a:pt x="456" y="514"/>
                  </a:lnTo>
                  <a:close/>
                  <a:moveTo>
                    <a:pt x="105" y="695"/>
                  </a:moveTo>
                  <a:lnTo>
                    <a:pt x="334" y="14"/>
                  </a:lnTo>
                  <a:lnTo>
                    <a:pt x="357" y="22"/>
                  </a:lnTo>
                  <a:lnTo>
                    <a:pt x="128" y="703"/>
                  </a:lnTo>
                  <a:lnTo>
                    <a:pt x="105" y="695"/>
                  </a:lnTo>
                  <a:close/>
                  <a:moveTo>
                    <a:pt x="334" y="14"/>
                  </a:moveTo>
                  <a:lnTo>
                    <a:pt x="336" y="11"/>
                  </a:lnTo>
                  <a:lnTo>
                    <a:pt x="340" y="9"/>
                  </a:lnTo>
                  <a:lnTo>
                    <a:pt x="344" y="9"/>
                  </a:lnTo>
                  <a:lnTo>
                    <a:pt x="348" y="10"/>
                  </a:lnTo>
                  <a:lnTo>
                    <a:pt x="353" y="12"/>
                  </a:lnTo>
                  <a:lnTo>
                    <a:pt x="356" y="14"/>
                  </a:lnTo>
                  <a:lnTo>
                    <a:pt x="358" y="17"/>
                  </a:lnTo>
                  <a:lnTo>
                    <a:pt x="357" y="22"/>
                  </a:lnTo>
                  <a:lnTo>
                    <a:pt x="346" y="19"/>
                  </a:lnTo>
                  <a:lnTo>
                    <a:pt x="334" y="14"/>
                  </a:lnTo>
                  <a:close/>
                  <a:moveTo>
                    <a:pt x="357" y="22"/>
                  </a:moveTo>
                  <a:lnTo>
                    <a:pt x="128" y="703"/>
                  </a:lnTo>
                  <a:lnTo>
                    <a:pt x="105" y="695"/>
                  </a:lnTo>
                  <a:lnTo>
                    <a:pt x="334" y="14"/>
                  </a:lnTo>
                  <a:lnTo>
                    <a:pt x="357" y="22"/>
                  </a:lnTo>
                  <a:close/>
                  <a:moveTo>
                    <a:pt x="128" y="703"/>
                  </a:moveTo>
                  <a:lnTo>
                    <a:pt x="126" y="706"/>
                  </a:lnTo>
                  <a:lnTo>
                    <a:pt x="123" y="708"/>
                  </a:lnTo>
                  <a:lnTo>
                    <a:pt x="118" y="709"/>
                  </a:lnTo>
                  <a:lnTo>
                    <a:pt x="114" y="708"/>
                  </a:lnTo>
                  <a:lnTo>
                    <a:pt x="110" y="705"/>
                  </a:lnTo>
                  <a:lnTo>
                    <a:pt x="106" y="703"/>
                  </a:lnTo>
                  <a:lnTo>
                    <a:pt x="105" y="699"/>
                  </a:lnTo>
                  <a:lnTo>
                    <a:pt x="105" y="695"/>
                  </a:lnTo>
                  <a:lnTo>
                    <a:pt x="117" y="699"/>
                  </a:lnTo>
                  <a:lnTo>
                    <a:pt x="128" y="703"/>
                  </a:lnTo>
                  <a:close/>
                  <a:moveTo>
                    <a:pt x="269" y="579"/>
                  </a:moveTo>
                  <a:lnTo>
                    <a:pt x="457" y="39"/>
                  </a:lnTo>
                  <a:lnTo>
                    <a:pt x="480" y="47"/>
                  </a:lnTo>
                  <a:lnTo>
                    <a:pt x="293" y="588"/>
                  </a:lnTo>
                  <a:lnTo>
                    <a:pt x="269" y="579"/>
                  </a:lnTo>
                  <a:close/>
                  <a:moveTo>
                    <a:pt x="457" y="39"/>
                  </a:moveTo>
                  <a:lnTo>
                    <a:pt x="460" y="35"/>
                  </a:lnTo>
                  <a:lnTo>
                    <a:pt x="463" y="34"/>
                  </a:lnTo>
                  <a:lnTo>
                    <a:pt x="467" y="33"/>
                  </a:lnTo>
                  <a:lnTo>
                    <a:pt x="471" y="34"/>
                  </a:lnTo>
                  <a:lnTo>
                    <a:pt x="476" y="36"/>
                  </a:lnTo>
                  <a:lnTo>
                    <a:pt x="479" y="39"/>
                  </a:lnTo>
                  <a:lnTo>
                    <a:pt x="481" y="42"/>
                  </a:lnTo>
                  <a:lnTo>
                    <a:pt x="480" y="47"/>
                  </a:lnTo>
                  <a:lnTo>
                    <a:pt x="469" y="42"/>
                  </a:lnTo>
                  <a:lnTo>
                    <a:pt x="457" y="39"/>
                  </a:lnTo>
                  <a:close/>
                  <a:moveTo>
                    <a:pt x="480" y="47"/>
                  </a:moveTo>
                  <a:lnTo>
                    <a:pt x="293" y="588"/>
                  </a:lnTo>
                  <a:lnTo>
                    <a:pt x="269" y="579"/>
                  </a:lnTo>
                  <a:lnTo>
                    <a:pt x="457" y="39"/>
                  </a:lnTo>
                  <a:lnTo>
                    <a:pt x="480" y="47"/>
                  </a:lnTo>
                  <a:close/>
                  <a:moveTo>
                    <a:pt x="293" y="588"/>
                  </a:moveTo>
                  <a:lnTo>
                    <a:pt x="290" y="591"/>
                  </a:lnTo>
                  <a:lnTo>
                    <a:pt x="287" y="592"/>
                  </a:lnTo>
                  <a:lnTo>
                    <a:pt x="282" y="593"/>
                  </a:lnTo>
                  <a:lnTo>
                    <a:pt x="278" y="592"/>
                  </a:lnTo>
                  <a:lnTo>
                    <a:pt x="274" y="590"/>
                  </a:lnTo>
                  <a:lnTo>
                    <a:pt x="270" y="587"/>
                  </a:lnTo>
                  <a:lnTo>
                    <a:pt x="269" y="583"/>
                  </a:lnTo>
                  <a:lnTo>
                    <a:pt x="269" y="579"/>
                  </a:lnTo>
                  <a:lnTo>
                    <a:pt x="281" y="583"/>
                  </a:lnTo>
                  <a:lnTo>
                    <a:pt x="293" y="5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4" name="Freeform 841"/>
            <p:cNvSpPr>
              <a:spLocks noEditPoints="1"/>
            </p:cNvSpPr>
            <p:nvPr/>
          </p:nvSpPr>
          <p:spPr bwMode="auto">
            <a:xfrm>
              <a:off x="2703" y="1054"/>
              <a:ext cx="136" cy="145"/>
            </a:xfrm>
            <a:custGeom>
              <a:avLst/>
              <a:gdLst>
                <a:gd name="T0" fmla="*/ 23 w 684"/>
                <a:gd name="T1" fmla="*/ 28 h 705"/>
                <a:gd name="T2" fmla="*/ 27 w 684"/>
                <a:gd name="T3" fmla="*/ 25 h 705"/>
                <a:gd name="T4" fmla="*/ 23 w 684"/>
                <a:gd name="T5" fmla="*/ 28 h 705"/>
                <a:gd name="T6" fmla="*/ 18 w 684"/>
                <a:gd name="T7" fmla="*/ 0 h 705"/>
                <a:gd name="T8" fmla="*/ 0 w 684"/>
                <a:gd name="T9" fmla="*/ 17 h 705"/>
                <a:gd name="T10" fmla="*/ 18 w 684"/>
                <a:gd name="T11" fmla="*/ 0 h 705"/>
                <a:gd name="T12" fmla="*/ 7 w 684"/>
                <a:gd name="T13" fmla="*/ 19 h 705"/>
                <a:gd name="T14" fmla="*/ 22 w 684"/>
                <a:gd name="T15" fmla="*/ 7 h 705"/>
                <a:gd name="T16" fmla="*/ 7 w 684"/>
                <a:gd name="T17" fmla="*/ 19 h 705"/>
                <a:gd name="T18" fmla="*/ 14 w 684"/>
                <a:gd name="T19" fmla="*/ 22 h 705"/>
                <a:gd name="T20" fmla="*/ 24 w 684"/>
                <a:gd name="T21" fmla="*/ 12 h 705"/>
                <a:gd name="T22" fmla="*/ 14 w 684"/>
                <a:gd name="T23" fmla="*/ 22 h 705"/>
                <a:gd name="T24" fmla="*/ 19 w 684"/>
                <a:gd name="T25" fmla="*/ 25 h 705"/>
                <a:gd name="T26" fmla="*/ 25 w 684"/>
                <a:gd name="T27" fmla="*/ 19 h 705"/>
                <a:gd name="T28" fmla="*/ 19 w 684"/>
                <a:gd name="T29" fmla="*/ 25 h 705"/>
                <a:gd name="T30" fmla="*/ 5 w 684"/>
                <a:gd name="T31" fmla="*/ 18 h 705"/>
                <a:gd name="T32" fmla="*/ 2 w 684"/>
                <a:gd name="T33" fmla="*/ 8 h 705"/>
                <a:gd name="T34" fmla="*/ 5 w 684"/>
                <a:gd name="T35" fmla="*/ 18 h 705"/>
                <a:gd name="T36" fmla="*/ 10 w 684"/>
                <a:gd name="T37" fmla="*/ 20 h 705"/>
                <a:gd name="T38" fmla="*/ 5 w 684"/>
                <a:gd name="T39" fmla="*/ 5 h 705"/>
                <a:gd name="T40" fmla="*/ 10 w 684"/>
                <a:gd name="T41" fmla="*/ 20 h 705"/>
                <a:gd name="T42" fmla="*/ 23 w 684"/>
                <a:gd name="T43" fmla="*/ 28 h 705"/>
                <a:gd name="T44" fmla="*/ 14 w 684"/>
                <a:gd name="T45" fmla="*/ 0 h 705"/>
                <a:gd name="T46" fmla="*/ 23 w 684"/>
                <a:gd name="T47" fmla="*/ 28 h 705"/>
                <a:gd name="T48" fmla="*/ 17 w 684"/>
                <a:gd name="T49" fmla="*/ 23 h 705"/>
                <a:gd name="T50" fmla="*/ 9 w 684"/>
                <a:gd name="T51" fmla="*/ 1 h 705"/>
                <a:gd name="T52" fmla="*/ 17 w 684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4"/>
                <a:gd name="T82" fmla="*/ 0 h 705"/>
                <a:gd name="T83" fmla="*/ 684 w 684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4" h="705">
                  <a:moveTo>
                    <a:pt x="570" y="705"/>
                  </a:moveTo>
                  <a:lnTo>
                    <a:pt x="684" y="622"/>
                  </a:lnTo>
                  <a:lnTo>
                    <a:pt x="570" y="705"/>
                  </a:lnTo>
                  <a:close/>
                  <a:moveTo>
                    <a:pt x="447" y="0"/>
                  </a:moveTo>
                  <a:lnTo>
                    <a:pt x="0" y="432"/>
                  </a:lnTo>
                  <a:lnTo>
                    <a:pt x="447" y="0"/>
                  </a:lnTo>
                  <a:close/>
                  <a:moveTo>
                    <a:pt x="169" y="475"/>
                  </a:moveTo>
                  <a:lnTo>
                    <a:pt x="545" y="163"/>
                  </a:lnTo>
                  <a:lnTo>
                    <a:pt x="169" y="475"/>
                  </a:lnTo>
                  <a:close/>
                  <a:moveTo>
                    <a:pt x="341" y="541"/>
                  </a:moveTo>
                  <a:lnTo>
                    <a:pt x="594" y="310"/>
                  </a:lnTo>
                  <a:lnTo>
                    <a:pt x="341" y="541"/>
                  </a:lnTo>
                  <a:close/>
                  <a:moveTo>
                    <a:pt x="471" y="613"/>
                  </a:moveTo>
                  <a:lnTo>
                    <a:pt x="636" y="484"/>
                  </a:lnTo>
                  <a:lnTo>
                    <a:pt x="471" y="613"/>
                  </a:lnTo>
                  <a:close/>
                  <a:moveTo>
                    <a:pt x="120" y="450"/>
                  </a:moveTo>
                  <a:lnTo>
                    <a:pt x="38" y="195"/>
                  </a:lnTo>
                  <a:lnTo>
                    <a:pt x="120" y="450"/>
                  </a:lnTo>
                  <a:close/>
                  <a:moveTo>
                    <a:pt x="250" y="499"/>
                  </a:moveTo>
                  <a:lnTo>
                    <a:pt x="120" y="114"/>
                  </a:lnTo>
                  <a:lnTo>
                    <a:pt x="250" y="499"/>
                  </a:lnTo>
                  <a:close/>
                  <a:moveTo>
                    <a:pt x="578" y="688"/>
                  </a:moveTo>
                  <a:lnTo>
                    <a:pt x="349" y="8"/>
                  </a:lnTo>
                  <a:lnTo>
                    <a:pt x="578" y="688"/>
                  </a:lnTo>
                  <a:close/>
                  <a:moveTo>
                    <a:pt x="413" y="572"/>
                  </a:moveTo>
                  <a:lnTo>
                    <a:pt x="226" y="31"/>
                  </a:lnTo>
                  <a:lnTo>
                    <a:pt x="413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5" name="Freeform 842"/>
            <p:cNvSpPr>
              <a:spLocks noEditPoints="1"/>
            </p:cNvSpPr>
            <p:nvPr/>
          </p:nvSpPr>
          <p:spPr bwMode="auto">
            <a:xfrm>
              <a:off x="2703" y="1054"/>
              <a:ext cx="140" cy="145"/>
            </a:xfrm>
            <a:custGeom>
              <a:avLst/>
              <a:gdLst>
                <a:gd name="T0" fmla="*/ 23 w 705"/>
                <a:gd name="T1" fmla="*/ 28 h 727"/>
                <a:gd name="T2" fmla="*/ 28 w 705"/>
                <a:gd name="T3" fmla="*/ 25 h 727"/>
                <a:gd name="T4" fmla="*/ 28 w 705"/>
                <a:gd name="T5" fmla="*/ 25 h 727"/>
                <a:gd name="T6" fmla="*/ 28 w 705"/>
                <a:gd name="T7" fmla="*/ 25 h 727"/>
                <a:gd name="T8" fmla="*/ 23 w 705"/>
                <a:gd name="T9" fmla="*/ 29 h 727"/>
                <a:gd name="T10" fmla="*/ 23 w 705"/>
                <a:gd name="T11" fmla="*/ 28 h 727"/>
                <a:gd name="T12" fmla="*/ 0 w 705"/>
                <a:gd name="T13" fmla="*/ 17 h 727"/>
                <a:gd name="T14" fmla="*/ 0 w 705"/>
                <a:gd name="T15" fmla="*/ 18 h 727"/>
                <a:gd name="T16" fmla="*/ 0 w 705"/>
                <a:gd name="T17" fmla="*/ 17 h 727"/>
                <a:gd name="T18" fmla="*/ 18 w 705"/>
                <a:gd name="T19" fmla="*/ 0 h 727"/>
                <a:gd name="T20" fmla="*/ 18 w 705"/>
                <a:gd name="T21" fmla="*/ 0 h 727"/>
                <a:gd name="T22" fmla="*/ 19 w 705"/>
                <a:gd name="T23" fmla="*/ 0 h 727"/>
                <a:gd name="T24" fmla="*/ 7 w 705"/>
                <a:gd name="T25" fmla="*/ 19 h 727"/>
                <a:gd name="T26" fmla="*/ 22 w 705"/>
                <a:gd name="T27" fmla="*/ 7 h 727"/>
                <a:gd name="T28" fmla="*/ 23 w 705"/>
                <a:gd name="T29" fmla="*/ 7 h 727"/>
                <a:gd name="T30" fmla="*/ 22 w 705"/>
                <a:gd name="T31" fmla="*/ 7 h 727"/>
                <a:gd name="T32" fmla="*/ 23 w 705"/>
                <a:gd name="T33" fmla="*/ 7 h 727"/>
                <a:gd name="T34" fmla="*/ 7 w 705"/>
                <a:gd name="T35" fmla="*/ 20 h 727"/>
                <a:gd name="T36" fmla="*/ 7 w 705"/>
                <a:gd name="T37" fmla="*/ 19 h 727"/>
                <a:gd name="T38" fmla="*/ 14 w 705"/>
                <a:gd name="T39" fmla="*/ 22 h 727"/>
                <a:gd name="T40" fmla="*/ 24 w 705"/>
                <a:gd name="T41" fmla="*/ 12 h 727"/>
                <a:gd name="T42" fmla="*/ 25 w 705"/>
                <a:gd name="T43" fmla="*/ 13 h 727"/>
                <a:gd name="T44" fmla="*/ 14 w 705"/>
                <a:gd name="T45" fmla="*/ 22 h 727"/>
                <a:gd name="T46" fmla="*/ 14 w 705"/>
                <a:gd name="T47" fmla="*/ 22 h 727"/>
                <a:gd name="T48" fmla="*/ 14 w 705"/>
                <a:gd name="T49" fmla="*/ 22 h 727"/>
                <a:gd name="T50" fmla="*/ 26 w 705"/>
                <a:gd name="T51" fmla="*/ 19 h 727"/>
                <a:gd name="T52" fmla="*/ 26 w 705"/>
                <a:gd name="T53" fmla="*/ 19 h 727"/>
                <a:gd name="T54" fmla="*/ 26 w 705"/>
                <a:gd name="T55" fmla="*/ 20 h 727"/>
                <a:gd name="T56" fmla="*/ 26 w 705"/>
                <a:gd name="T57" fmla="*/ 20 h 727"/>
                <a:gd name="T58" fmla="*/ 20 w 705"/>
                <a:gd name="T59" fmla="*/ 25 h 727"/>
                <a:gd name="T60" fmla="*/ 19 w 705"/>
                <a:gd name="T61" fmla="*/ 25 h 727"/>
                <a:gd name="T62" fmla="*/ 20 w 705"/>
                <a:gd name="T63" fmla="*/ 25 h 727"/>
                <a:gd name="T64" fmla="*/ 5 w 705"/>
                <a:gd name="T65" fmla="*/ 19 h 727"/>
                <a:gd name="T66" fmla="*/ 2 w 705"/>
                <a:gd name="T67" fmla="*/ 8 h 727"/>
                <a:gd name="T68" fmla="*/ 2 w 705"/>
                <a:gd name="T69" fmla="*/ 8 h 727"/>
                <a:gd name="T70" fmla="*/ 2 w 705"/>
                <a:gd name="T71" fmla="*/ 8 h 727"/>
                <a:gd name="T72" fmla="*/ 6 w 705"/>
                <a:gd name="T73" fmla="*/ 19 h 727"/>
                <a:gd name="T74" fmla="*/ 5 w 705"/>
                <a:gd name="T75" fmla="*/ 19 h 727"/>
                <a:gd name="T76" fmla="*/ 6 w 705"/>
                <a:gd name="T77" fmla="*/ 5 h 727"/>
                <a:gd name="T78" fmla="*/ 5 w 705"/>
                <a:gd name="T79" fmla="*/ 5 h 727"/>
                <a:gd name="T80" fmla="*/ 6 w 705"/>
                <a:gd name="T81" fmla="*/ 5 h 727"/>
                <a:gd name="T82" fmla="*/ 11 w 705"/>
                <a:gd name="T83" fmla="*/ 20 h 727"/>
                <a:gd name="T84" fmla="*/ 11 w 705"/>
                <a:gd name="T85" fmla="*/ 20 h 727"/>
                <a:gd name="T86" fmla="*/ 10 w 705"/>
                <a:gd name="T87" fmla="*/ 21 h 727"/>
                <a:gd name="T88" fmla="*/ 23 w 705"/>
                <a:gd name="T89" fmla="*/ 28 h 727"/>
                <a:gd name="T90" fmla="*/ 14 w 705"/>
                <a:gd name="T91" fmla="*/ 1 h 727"/>
                <a:gd name="T92" fmla="*/ 14 w 705"/>
                <a:gd name="T93" fmla="*/ 0 h 727"/>
                <a:gd name="T94" fmla="*/ 14 w 705"/>
                <a:gd name="T95" fmla="*/ 1 h 727"/>
                <a:gd name="T96" fmla="*/ 15 w 705"/>
                <a:gd name="T97" fmla="*/ 1 h 727"/>
                <a:gd name="T98" fmla="*/ 24 w 705"/>
                <a:gd name="T99" fmla="*/ 28 h 727"/>
                <a:gd name="T100" fmla="*/ 24 w 705"/>
                <a:gd name="T101" fmla="*/ 28 h 727"/>
                <a:gd name="T102" fmla="*/ 17 w 705"/>
                <a:gd name="T103" fmla="*/ 23 h 727"/>
                <a:gd name="T104" fmla="*/ 9 w 705"/>
                <a:gd name="T105" fmla="*/ 1 h 727"/>
                <a:gd name="T106" fmla="*/ 10 w 705"/>
                <a:gd name="T107" fmla="*/ 2 h 727"/>
                <a:gd name="T108" fmla="*/ 17 w 705"/>
                <a:gd name="T109" fmla="*/ 23 h 727"/>
                <a:gd name="T110" fmla="*/ 17 w 705"/>
                <a:gd name="T111" fmla="*/ 23 h 727"/>
                <a:gd name="T112" fmla="*/ 17 w 705"/>
                <a:gd name="T113" fmla="*/ 24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5"/>
                <a:gd name="T172" fmla="*/ 0 h 727"/>
                <a:gd name="T173" fmla="*/ 705 w 705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5" h="727">
                  <a:moveTo>
                    <a:pt x="573" y="706"/>
                  </a:moveTo>
                  <a:lnTo>
                    <a:pt x="688" y="623"/>
                  </a:lnTo>
                  <a:lnTo>
                    <a:pt x="702" y="643"/>
                  </a:lnTo>
                  <a:lnTo>
                    <a:pt x="587" y="726"/>
                  </a:lnTo>
                  <a:lnTo>
                    <a:pt x="573" y="706"/>
                  </a:lnTo>
                  <a:close/>
                  <a:moveTo>
                    <a:pt x="688" y="623"/>
                  </a:moveTo>
                  <a:lnTo>
                    <a:pt x="692" y="622"/>
                  </a:lnTo>
                  <a:lnTo>
                    <a:pt x="695" y="622"/>
                  </a:lnTo>
                  <a:lnTo>
                    <a:pt x="700" y="624"/>
                  </a:lnTo>
                  <a:lnTo>
                    <a:pt x="703" y="628"/>
                  </a:lnTo>
                  <a:lnTo>
                    <a:pt x="704" y="632"/>
                  </a:lnTo>
                  <a:lnTo>
                    <a:pt x="705" y="636"/>
                  </a:lnTo>
                  <a:lnTo>
                    <a:pt x="705" y="640"/>
                  </a:lnTo>
                  <a:lnTo>
                    <a:pt x="702" y="643"/>
                  </a:lnTo>
                  <a:lnTo>
                    <a:pt x="695" y="633"/>
                  </a:lnTo>
                  <a:lnTo>
                    <a:pt x="688" y="623"/>
                  </a:lnTo>
                  <a:close/>
                  <a:moveTo>
                    <a:pt x="702" y="643"/>
                  </a:moveTo>
                  <a:lnTo>
                    <a:pt x="587" y="726"/>
                  </a:lnTo>
                  <a:lnTo>
                    <a:pt x="573" y="706"/>
                  </a:lnTo>
                  <a:lnTo>
                    <a:pt x="688" y="623"/>
                  </a:lnTo>
                  <a:lnTo>
                    <a:pt x="702" y="643"/>
                  </a:lnTo>
                  <a:close/>
                  <a:moveTo>
                    <a:pt x="587" y="726"/>
                  </a:moveTo>
                  <a:lnTo>
                    <a:pt x="584" y="727"/>
                  </a:lnTo>
                  <a:lnTo>
                    <a:pt x="580" y="727"/>
                  </a:lnTo>
                  <a:lnTo>
                    <a:pt x="576" y="725"/>
                  </a:lnTo>
                  <a:lnTo>
                    <a:pt x="573" y="722"/>
                  </a:lnTo>
                  <a:lnTo>
                    <a:pt x="571" y="717"/>
                  </a:lnTo>
                  <a:lnTo>
                    <a:pt x="570" y="713"/>
                  </a:lnTo>
                  <a:lnTo>
                    <a:pt x="571" y="710"/>
                  </a:lnTo>
                  <a:lnTo>
                    <a:pt x="573" y="706"/>
                  </a:lnTo>
                  <a:lnTo>
                    <a:pt x="581" y="716"/>
                  </a:lnTo>
                  <a:lnTo>
                    <a:pt x="587" y="726"/>
                  </a:lnTo>
                  <a:close/>
                  <a:moveTo>
                    <a:pt x="466" y="20"/>
                  </a:moveTo>
                  <a:lnTo>
                    <a:pt x="19" y="452"/>
                  </a:lnTo>
                  <a:lnTo>
                    <a:pt x="2" y="434"/>
                  </a:lnTo>
                  <a:lnTo>
                    <a:pt x="449" y="2"/>
                  </a:lnTo>
                  <a:lnTo>
                    <a:pt x="466" y="20"/>
                  </a:lnTo>
                  <a:close/>
                  <a:moveTo>
                    <a:pt x="19" y="452"/>
                  </a:moveTo>
                  <a:lnTo>
                    <a:pt x="16" y="454"/>
                  </a:lnTo>
                  <a:lnTo>
                    <a:pt x="12" y="454"/>
                  </a:lnTo>
                  <a:lnTo>
                    <a:pt x="7" y="453"/>
                  </a:lnTo>
                  <a:lnTo>
                    <a:pt x="4" y="449"/>
                  </a:lnTo>
                  <a:lnTo>
                    <a:pt x="1" y="446"/>
                  </a:lnTo>
                  <a:lnTo>
                    <a:pt x="0" y="442"/>
                  </a:lnTo>
                  <a:lnTo>
                    <a:pt x="0" y="438"/>
                  </a:lnTo>
                  <a:lnTo>
                    <a:pt x="2" y="434"/>
                  </a:lnTo>
                  <a:lnTo>
                    <a:pt x="11" y="443"/>
                  </a:lnTo>
                  <a:lnTo>
                    <a:pt x="19" y="452"/>
                  </a:lnTo>
                  <a:close/>
                  <a:moveTo>
                    <a:pt x="2" y="434"/>
                  </a:moveTo>
                  <a:lnTo>
                    <a:pt x="449" y="2"/>
                  </a:lnTo>
                  <a:lnTo>
                    <a:pt x="466" y="20"/>
                  </a:lnTo>
                  <a:lnTo>
                    <a:pt x="19" y="452"/>
                  </a:lnTo>
                  <a:lnTo>
                    <a:pt x="2" y="434"/>
                  </a:lnTo>
                  <a:close/>
                  <a:moveTo>
                    <a:pt x="449" y="2"/>
                  </a:moveTo>
                  <a:lnTo>
                    <a:pt x="452" y="0"/>
                  </a:lnTo>
                  <a:lnTo>
                    <a:pt x="457" y="0"/>
                  </a:lnTo>
                  <a:lnTo>
                    <a:pt x="461" y="1"/>
                  </a:lnTo>
                  <a:lnTo>
                    <a:pt x="464" y="4"/>
                  </a:lnTo>
                  <a:lnTo>
                    <a:pt x="466" y="8"/>
                  </a:lnTo>
                  <a:lnTo>
                    <a:pt x="468" y="12"/>
                  </a:lnTo>
                  <a:lnTo>
                    <a:pt x="468" y="16"/>
                  </a:lnTo>
                  <a:lnTo>
                    <a:pt x="466" y="20"/>
                  </a:lnTo>
                  <a:lnTo>
                    <a:pt x="458" y="11"/>
                  </a:lnTo>
                  <a:lnTo>
                    <a:pt x="449" y="2"/>
                  </a:lnTo>
                  <a:close/>
                  <a:moveTo>
                    <a:pt x="173" y="476"/>
                  </a:moveTo>
                  <a:lnTo>
                    <a:pt x="548" y="164"/>
                  </a:lnTo>
                  <a:lnTo>
                    <a:pt x="564" y="184"/>
                  </a:lnTo>
                  <a:lnTo>
                    <a:pt x="188" y="495"/>
                  </a:lnTo>
                  <a:lnTo>
                    <a:pt x="173" y="476"/>
                  </a:lnTo>
                  <a:close/>
                  <a:moveTo>
                    <a:pt x="548" y="164"/>
                  </a:moveTo>
                  <a:lnTo>
                    <a:pt x="552" y="163"/>
                  </a:lnTo>
                  <a:lnTo>
                    <a:pt x="556" y="163"/>
                  </a:lnTo>
                  <a:lnTo>
                    <a:pt x="560" y="165"/>
                  </a:lnTo>
                  <a:lnTo>
                    <a:pt x="564" y="169"/>
                  </a:lnTo>
                  <a:lnTo>
                    <a:pt x="566" y="172"/>
                  </a:lnTo>
                  <a:lnTo>
                    <a:pt x="567" y="176"/>
                  </a:lnTo>
                  <a:lnTo>
                    <a:pt x="566" y="181"/>
                  </a:lnTo>
                  <a:lnTo>
                    <a:pt x="564" y="184"/>
                  </a:lnTo>
                  <a:lnTo>
                    <a:pt x="556" y="174"/>
                  </a:lnTo>
                  <a:lnTo>
                    <a:pt x="548" y="164"/>
                  </a:lnTo>
                  <a:close/>
                  <a:moveTo>
                    <a:pt x="564" y="184"/>
                  </a:moveTo>
                  <a:lnTo>
                    <a:pt x="188" y="495"/>
                  </a:lnTo>
                  <a:lnTo>
                    <a:pt x="173" y="476"/>
                  </a:lnTo>
                  <a:lnTo>
                    <a:pt x="548" y="164"/>
                  </a:lnTo>
                  <a:lnTo>
                    <a:pt x="564" y="184"/>
                  </a:lnTo>
                  <a:close/>
                  <a:moveTo>
                    <a:pt x="188" y="495"/>
                  </a:moveTo>
                  <a:lnTo>
                    <a:pt x="183" y="497"/>
                  </a:lnTo>
                  <a:lnTo>
                    <a:pt x="180" y="497"/>
                  </a:lnTo>
                  <a:lnTo>
                    <a:pt x="176" y="495"/>
                  </a:lnTo>
                  <a:lnTo>
                    <a:pt x="173" y="492"/>
                  </a:lnTo>
                  <a:lnTo>
                    <a:pt x="170" y="488"/>
                  </a:lnTo>
                  <a:lnTo>
                    <a:pt x="169" y="484"/>
                  </a:lnTo>
                  <a:lnTo>
                    <a:pt x="169" y="480"/>
                  </a:lnTo>
                  <a:lnTo>
                    <a:pt x="173" y="476"/>
                  </a:lnTo>
                  <a:lnTo>
                    <a:pt x="180" y="486"/>
                  </a:lnTo>
                  <a:lnTo>
                    <a:pt x="188" y="495"/>
                  </a:lnTo>
                  <a:close/>
                  <a:moveTo>
                    <a:pt x="343" y="542"/>
                  </a:moveTo>
                  <a:lnTo>
                    <a:pt x="597" y="312"/>
                  </a:lnTo>
                  <a:lnTo>
                    <a:pt x="613" y="331"/>
                  </a:lnTo>
                  <a:lnTo>
                    <a:pt x="359" y="561"/>
                  </a:lnTo>
                  <a:lnTo>
                    <a:pt x="343" y="542"/>
                  </a:lnTo>
                  <a:close/>
                  <a:moveTo>
                    <a:pt x="597" y="312"/>
                  </a:moveTo>
                  <a:lnTo>
                    <a:pt x="600" y="310"/>
                  </a:lnTo>
                  <a:lnTo>
                    <a:pt x="605" y="310"/>
                  </a:lnTo>
                  <a:lnTo>
                    <a:pt x="608" y="312"/>
                  </a:lnTo>
                  <a:lnTo>
                    <a:pt x="612" y="316"/>
                  </a:lnTo>
                  <a:lnTo>
                    <a:pt x="614" y="319"/>
                  </a:lnTo>
                  <a:lnTo>
                    <a:pt x="615" y="323"/>
                  </a:lnTo>
                  <a:lnTo>
                    <a:pt x="615" y="327"/>
                  </a:lnTo>
                  <a:lnTo>
                    <a:pt x="613" y="331"/>
                  </a:lnTo>
                  <a:lnTo>
                    <a:pt x="605" y="321"/>
                  </a:lnTo>
                  <a:lnTo>
                    <a:pt x="597" y="312"/>
                  </a:lnTo>
                  <a:close/>
                  <a:moveTo>
                    <a:pt x="613" y="331"/>
                  </a:moveTo>
                  <a:lnTo>
                    <a:pt x="359" y="561"/>
                  </a:lnTo>
                  <a:lnTo>
                    <a:pt x="343" y="542"/>
                  </a:lnTo>
                  <a:lnTo>
                    <a:pt x="597" y="312"/>
                  </a:lnTo>
                  <a:lnTo>
                    <a:pt x="613" y="331"/>
                  </a:lnTo>
                  <a:close/>
                  <a:moveTo>
                    <a:pt x="359" y="561"/>
                  </a:moveTo>
                  <a:lnTo>
                    <a:pt x="356" y="563"/>
                  </a:lnTo>
                  <a:lnTo>
                    <a:pt x="352" y="563"/>
                  </a:lnTo>
                  <a:lnTo>
                    <a:pt x="349" y="561"/>
                  </a:lnTo>
                  <a:lnTo>
                    <a:pt x="344" y="557"/>
                  </a:lnTo>
                  <a:lnTo>
                    <a:pt x="342" y="554"/>
                  </a:lnTo>
                  <a:lnTo>
                    <a:pt x="341" y="550"/>
                  </a:lnTo>
                  <a:lnTo>
                    <a:pt x="341" y="546"/>
                  </a:lnTo>
                  <a:lnTo>
                    <a:pt x="343" y="542"/>
                  </a:lnTo>
                  <a:lnTo>
                    <a:pt x="352" y="552"/>
                  </a:lnTo>
                  <a:lnTo>
                    <a:pt x="359" y="561"/>
                  </a:lnTo>
                  <a:close/>
                  <a:moveTo>
                    <a:pt x="475" y="615"/>
                  </a:moveTo>
                  <a:lnTo>
                    <a:pt x="639" y="485"/>
                  </a:lnTo>
                  <a:lnTo>
                    <a:pt x="654" y="503"/>
                  </a:lnTo>
                  <a:lnTo>
                    <a:pt x="491" y="634"/>
                  </a:lnTo>
                  <a:lnTo>
                    <a:pt x="475" y="615"/>
                  </a:lnTo>
                  <a:close/>
                  <a:moveTo>
                    <a:pt x="639" y="485"/>
                  </a:moveTo>
                  <a:lnTo>
                    <a:pt x="642" y="483"/>
                  </a:lnTo>
                  <a:lnTo>
                    <a:pt x="647" y="483"/>
                  </a:lnTo>
                  <a:lnTo>
                    <a:pt x="650" y="485"/>
                  </a:lnTo>
                  <a:lnTo>
                    <a:pt x="653" y="488"/>
                  </a:lnTo>
                  <a:lnTo>
                    <a:pt x="655" y="493"/>
                  </a:lnTo>
                  <a:lnTo>
                    <a:pt x="656" y="497"/>
                  </a:lnTo>
                  <a:lnTo>
                    <a:pt x="656" y="500"/>
                  </a:lnTo>
                  <a:lnTo>
                    <a:pt x="654" y="503"/>
                  </a:lnTo>
                  <a:lnTo>
                    <a:pt x="647" y="495"/>
                  </a:lnTo>
                  <a:lnTo>
                    <a:pt x="639" y="485"/>
                  </a:lnTo>
                  <a:close/>
                  <a:moveTo>
                    <a:pt x="654" y="503"/>
                  </a:moveTo>
                  <a:lnTo>
                    <a:pt x="491" y="634"/>
                  </a:lnTo>
                  <a:lnTo>
                    <a:pt x="475" y="615"/>
                  </a:lnTo>
                  <a:lnTo>
                    <a:pt x="639" y="485"/>
                  </a:lnTo>
                  <a:lnTo>
                    <a:pt x="654" y="503"/>
                  </a:lnTo>
                  <a:close/>
                  <a:moveTo>
                    <a:pt x="491" y="634"/>
                  </a:moveTo>
                  <a:lnTo>
                    <a:pt x="487" y="636"/>
                  </a:lnTo>
                  <a:lnTo>
                    <a:pt x="482" y="635"/>
                  </a:lnTo>
                  <a:lnTo>
                    <a:pt x="479" y="633"/>
                  </a:lnTo>
                  <a:lnTo>
                    <a:pt x="476" y="631"/>
                  </a:lnTo>
                  <a:lnTo>
                    <a:pt x="474" y="627"/>
                  </a:lnTo>
                  <a:lnTo>
                    <a:pt x="473" y="622"/>
                  </a:lnTo>
                  <a:lnTo>
                    <a:pt x="473" y="618"/>
                  </a:lnTo>
                  <a:lnTo>
                    <a:pt x="475" y="615"/>
                  </a:lnTo>
                  <a:lnTo>
                    <a:pt x="482" y="624"/>
                  </a:lnTo>
                  <a:lnTo>
                    <a:pt x="491" y="634"/>
                  </a:lnTo>
                  <a:close/>
                  <a:moveTo>
                    <a:pt x="120" y="466"/>
                  </a:moveTo>
                  <a:lnTo>
                    <a:pt x="38" y="211"/>
                  </a:lnTo>
                  <a:lnTo>
                    <a:pt x="61" y="203"/>
                  </a:lnTo>
                  <a:lnTo>
                    <a:pt x="142" y="458"/>
                  </a:lnTo>
                  <a:lnTo>
                    <a:pt x="120" y="466"/>
                  </a:lnTo>
                  <a:close/>
                  <a:moveTo>
                    <a:pt x="38" y="211"/>
                  </a:moveTo>
                  <a:lnTo>
                    <a:pt x="38" y="206"/>
                  </a:lnTo>
                  <a:lnTo>
                    <a:pt x="40" y="203"/>
                  </a:lnTo>
                  <a:lnTo>
                    <a:pt x="43" y="200"/>
                  </a:lnTo>
                  <a:lnTo>
                    <a:pt x="47" y="198"/>
                  </a:lnTo>
                  <a:lnTo>
                    <a:pt x="52" y="198"/>
                  </a:lnTo>
                  <a:lnTo>
                    <a:pt x="56" y="198"/>
                  </a:lnTo>
                  <a:lnTo>
                    <a:pt x="59" y="200"/>
                  </a:lnTo>
                  <a:lnTo>
                    <a:pt x="61" y="203"/>
                  </a:lnTo>
                  <a:lnTo>
                    <a:pt x="49" y="206"/>
                  </a:lnTo>
                  <a:lnTo>
                    <a:pt x="38" y="211"/>
                  </a:lnTo>
                  <a:close/>
                  <a:moveTo>
                    <a:pt x="61" y="203"/>
                  </a:moveTo>
                  <a:lnTo>
                    <a:pt x="142" y="458"/>
                  </a:lnTo>
                  <a:lnTo>
                    <a:pt x="120" y="466"/>
                  </a:lnTo>
                  <a:lnTo>
                    <a:pt x="38" y="211"/>
                  </a:lnTo>
                  <a:lnTo>
                    <a:pt x="61" y="203"/>
                  </a:lnTo>
                  <a:close/>
                  <a:moveTo>
                    <a:pt x="142" y="458"/>
                  </a:moveTo>
                  <a:lnTo>
                    <a:pt x="143" y="462"/>
                  </a:lnTo>
                  <a:lnTo>
                    <a:pt x="141" y="466"/>
                  </a:lnTo>
                  <a:lnTo>
                    <a:pt x="138" y="468"/>
                  </a:lnTo>
                  <a:lnTo>
                    <a:pt x="134" y="470"/>
                  </a:lnTo>
                  <a:lnTo>
                    <a:pt x="129" y="471"/>
                  </a:lnTo>
                  <a:lnTo>
                    <a:pt x="125" y="471"/>
                  </a:lnTo>
                  <a:lnTo>
                    <a:pt x="122" y="469"/>
                  </a:lnTo>
                  <a:lnTo>
                    <a:pt x="120" y="466"/>
                  </a:lnTo>
                  <a:lnTo>
                    <a:pt x="131" y="461"/>
                  </a:lnTo>
                  <a:lnTo>
                    <a:pt x="142" y="458"/>
                  </a:lnTo>
                  <a:close/>
                  <a:moveTo>
                    <a:pt x="250" y="514"/>
                  </a:moveTo>
                  <a:lnTo>
                    <a:pt x="120" y="129"/>
                  </a:lnTo>
                  <a:lnTo>
                    <a:pt x="142" y="121"/>
                  </a:lnTo>
                  <a:lnTo>
                    <a:pt x="273" y="507"/>
                  </a:lnTo>
                  <a:lnTo>
                    <a:pt x="250" y="514"/>
                  </a:lnTo>
                  <a:close/>
                  <a:moveTo>
                    <a:pt x="120" y="129"/>
                  </a:moveTo>
                  <a:lnTo>
                    <a:pt x="120" y="125"/>
                  </a:lnTo>
                  <a:lnTo>
                    <a:pt x="121" y="121"/>
                  </a:lnTo>
                  <a:lnTo>
                    <a:pt x="124" y="119"/>
                  </a:lnTo>
                  <a:lnTo>
                    <a:pt x="128" y="117"/>
                  </a:lnTo>
                  <a:lnTo>
                    <a:pt x="133" y="116"/>
                  </a:lnTo>
                  <a:lnTo>
                    <a:pt x="137" y="116"/>
                  </a:lnTo>
                  <a:lnTo>
                    <a:pt x="140" y="118"/>
                  </a:lnTo>
                  <a:lnTo>
                    <a:pt x="142" y="121"/>
                  </a:lnTo>
                  <a:lnTo>
                    <a:pt x="131" y="125"/>
                  </a:lnTo>
                  <a:lnTo>
                    <a:pt x="120" y="129"/>
                  </a:lnTo>
                  <a:close/>
                  <a:moveTo>
                    <a:pt x="142" y="121"/>
                  </a:moveTo>
                  <a:lnTo>
                    <a:pt x="273" y="507"/>
                  </a:lnTo>
                  <a:lnTo>
                    <a:pt x="250" y="514"/>
                  </a:lnTo>
                  <a:lnTo>
                    <a:pt x="120" y="129"/>
                  </a:lnTo>
                  <a:lnTo>
                    <a:pt x="142" y="121"/>
                  </a:lnTo>
                  <a:close/>
                  <a:moveTo>
                    <a:pt x="273" y="507"/>
                  </a:moveTo>
                  <a:lnTo>
                    <a:pt x="273" y="510"/>
                  </a:lnTo>
                  <a:lnTo>
                    <a:pt x="272" y="514"/>
                  </a:lnTo>
                  <a:lnTo>
                    <a:pt x="269" y="516"/>
                  </a:lnTo>
                  <a:lnTo>
                    <a:pt x="264" y="519"/>
                  </a:lnTo>
                  <a:lnTo>
                    <a:pt x="260" y="520"/>
                  </a:lnTo>
                  <a:lnTo>
                    <a:pt x="256" y="520"/>
                  </a:lnTo>
                  <a:lnTo>
                    <a:pt x="252" y="517"/>
                  </a:lnTo>
                  <a:lnTo>
                    <a:pt x="250" y="514"/>
                  </a:lnTo>
                  <a:lnTo>
                    <a:pt x="261" y="510"/>
                  </a:lnTo>
                  <a:lnTo>
                    <a:pt x="273" y="507"/>
                  </a:lnTo>
                  <a:close/>
                  <a:moveTo>
                    <a:pt x="578" y="703"/>
                  </a:moveTo>
                  <a:lnTo>
                    <a:pt x="349" y="22"/>
                  </a:lnTo>
                  <a:lnTo>
                    <a:pt x="371" y="14"/>
                  </a:lnTo>
                  <a:lnTo>
                    <a:pt x="600" y="695"/>
                  </a:lnTo>
                  <a:lnTo>
                    <a:pt x="578" y="703"/>
                  </a:lnTo>
                  <a:close/>
                  <a:moveTo>
                    <a:pt x="349" y="22"/>
                  </a:moveTo>
                  <a:lnTo>
                    <a:pt x="349" y="17"/>
                  </a:lnTo>
                  <a:lnTo>
                    <a:pt x="350" y="14"/>
                  </a:lnTo>
                  <a:lnTo>
                    <a:pt x="353" y="12"/>
                  </a:lnTo>
                  <a:lnTo>
                    <a:pt x="357" y="10"/>
                  </a:lnTo>
                  <a:lnTo>
                    <a:pt x="362" y="9"/>
                  </a:lnTo>
                  <a:lnTo>
                    <a:pt x="366" y="9"/>
                  </a:lnTo>
                  <a:lnTo>
                    <a:pt x="369" y="11"/>
                  </a:lnTo>
                  <a:lnTo>
                    <a:pt x="371" y="14"/>
                  </a:lnTo>
                  <a:lnTo>
                    <a:pt x="360" y="19"/>
                  </a:lnTo>
                  <a:lnTo>
                    <a:pt x="349" y="22"/>
                  </a:lnTo>
                  <a:close/>
                  <a:moveTo>
                    <a:pt x="371" y="14"/>
                  </a:moveTo>
                  <a:lnTo>
                    <a:pt x="600" y="695"/>
                  </a:lnTo>
                  <a:lnTo>
                    <a:pt x="578" y="703"/>
                  </a:lnTo>
                  <a:lnTo>
                    <a:pt x="349" y="22"/>
                  </a:lnTo>
                  <a:lnTo>
                    <a:pt x="371" y="14"/>
                  </a:lnTo>
                  <a:close/>
                  <a:moveTo>
                    <a:pt x="600" y="695"/>
                  </a:moveTo>
                  <a:lnTo>
                    <a:pt x="601" y="699"/>
                  </a:lnTo>
                  <a:lnTo>
                    <a:pt x="599" y="703"/>
                  </a:lnTo>
                  <a:lnTo>
                    <a:pt x="596" y="705"/>
                  </a:lnTo>
                  <a:lnTo>
                    <a:pt x="592" y="708"/>
                  </a:lnTo>
                  <a:lnTo>
                    <a:pt x="587" y="709"/>
                  </a:lnTo>
                  <a:lnTo>
                    <a:pt x="583" y="708"/>
                  </a:lnTo>
                  <a:lnTo>
                    <a:pt x="580" y="706"/>
                  </a:lnTo>
                  <a:lnTo>
                    <a:pt x="578" y="703"/>
                  </a:lnTo>
                  <a:lnTo>
                    <a:pt x="589" y="699"/>
                  </a:lnTo>
                  <a:lnTo>
                    <a:pt x="600" y="695"/>
                  </a:lnTo>
                  <a:close/>
                  <a:moveTo>
                    <a:pt x="413" y="588"/>
                  </a:moveTo>
                  <a:lnTo>
                    <a:pt x="225" y="47"/>
                  </a:lnTo>
                  <a:lnTo>
                    <a:pt x="248" y="39"/>
                  </a:lnTo>
                  <a:lnTo>
                    <a:pt x="436" y="579"/>
                  </a:lnTo>
                  <a:lnTo>
                    <a:pt x="413" y="588"/>
                  </a:lnTo>
                  <a:close/>
                  <a:moveTo>
                    <a:pt x="225" y="47"/>
                  </a:moveTo>
                  <a:lnTo>
                    <a:pt x="225" y="42"/>
                  </a:lnTo>
                  <a:lnTo>
                    <a:pt x="227" y="39"/>
                  </a:lnTo>
                  <a:lnTo>
                    <a:pt x="230" y="36"/>
                  </a:lnTo>
                  <a:lnTo>
                    <a:pt x="234" y="34"/>
                  </a:lnTo>
                  <a:lnTo>
                    <a:pt x="238" y="33"/>
                  </a:lnTo>
                  <a:lnTo>
                    <a:pt x="243" y="34"/>
                  </a:lnTo>
                  <a:lnTo>
                    <a:pt x="246" y="35"/>
                  </a:lnTo>
                  <a:lnTo>
                    <a:pt x="248" y="39"/>
                  </a:lnTo>
                  <a:lnTo>
                    <a:pt x="237" y="42"/>
                  </a:lnTo>
                  <a:lnTo>
                    <a:pt x="225" y="47"/>
                  </a:lnTo>
                  <a:close/>
                  <a:moveTo>
                    <a:pt x="248" y="39"/>
                  </a:moveTo>
                  <a:lnTo>
                    <a:pt x="436" y="579"/>
                  </a:lnTo>
                  <a:lnTo>
                    <a:pt x="413" y="588"/>
                  </a:lnTo>
                  <a:lnTo>
                    <a:pt x="225" y="47"/>
                  </a:lnTo>
                  <a:lnTo>
                    <a:pt x="248" y="39"/>
                  </a:lnTo>
                  <a:close/>
                  <a:moveTo>
                    <a:pt x="436" y="579"/>
                  </a:moveTo>
                  <a:lnTo>
                    <a:pt x="436" y="583"/>
                  </a:lnTo>
                  <a:lnTo>
                    <a:pt x="435" y="587"/>
                  </a:lnTo>
                  <a:lnTo>
                    <a:pt x="432" y="590"/>
                  </a:lnTo>
                  <a:lnTo>
                    <a:pt x="427" y="592"/>
                  </a:lnTo>
                  <a:lnTo>
                    <a:pt x="423" y="593"/>
                  </a:lnTo>
                  <a:lnTo>
                    <a:pt x="419" y="592"/>
                  </a:lnTo>
                  <a:lnTo>
                    <a:pt x="416" y="591"/>
                  </a:lnTo>
                  <a:lnTo>
                    <a:pt x="413" y="588"/>
                  </a:lnTo>
                  <a:lnTo>
                    <a:pt x="424" y="583"/>
                  </a:lnTo>
                  <a:lnTo>
                    <a:pt x="436" y="57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6" name="Freeform 843"/>
            <p:cNvSpPr>
              <a:spLocks/>
            </p:cNvSpPr>
            <p:nvPr/>
          </p:nvSpPr>
          <p:spPr bwMode="auto">
            <a:xfrm>
              <a:off x="2824" y="1017"/>
              <a:ext cx="70" cy="220"/>
            </a:xfrm>
            <a:custGeom>
              <a:avLst/>
              <a:gdLst>
                <a:gd name="T0" fmla="*/ 7 w 352"/>
                <a:gd name="T1" fmla="*/ 45 h 1115"/>
                <a:gd name="T2" fmla="*/ 0 w 352"/>
                <a:gd name="T3" fmla="*/ 0 h 1115"/>
                <a:gd name="T4" fmla="*/ 14 w 352"/>
                <a:gd name="T5" fmla="*/ 0 h 1115"/>
                <a:gd name="T6" fmla="*/ 7 w 352"/>
                <a:gd name="T7" fmla="*/ 45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2"/>
                <a:gd name="T13" fmla="*/ 0 h 1115"/>
                <a:gd name="T14" fmla="*/ 352 w 352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2" h="1115">
                  <a:moveTo>
                    <a:pt x="180" y="1115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180" y="111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7" name="Freeform 844"/>
            <p:cNvSpPr>
              <a:spLocks noEditPoints="1"/>
            </p:cNvSpPr>
            <p:nvPr/>
          </p:nvSpPr>
          <p:spPr bwMode="auto">
            <a:xfrm>
              <a:off x="2824" y="1013"/>
              <a:ext cx="78" cy="227"/>
            </a:xfrm>
            <a:custGeom>
              <a:avLst/>
              <a:gdLst>
                <a:gd name="T0" fmla="*/ 7 w 376"/>
                <a:gd name="T1" fmla="*/ 45 h 1138"/>
                <a:gd name="T2" fmla="*/ 0 w 376"/>
                <a:gd name="T3" fmla="*/ 1 h 1138"/>
                <a:gd name="T4" fmla="*/ 1 w 376"/>
                <a:gd name="T5" fmla="*/ 0 h 1138"/>
                <a:gd name="T6" fmla="*/ 8 w 376"/>
                <a:gd name="T7" fmla="*/ 45 h 1138"/>
                <a:gd name="T8" fmla="*/ 7 w 376"/>
                <a:gd name="T9" fmla="*/ 45 h 1138"/>
                <a:gd name="T10" fmla="*/ 0 w 376"/>
                <a:gd name="T11" fmla="*/ 1 h 1138"/>
                <a:gd name="T12" fmla="*/ 0 w 376"/>
                <a:gd name="T13" fmla="*/ 0 h 1138"/>
                <a:gd name="T14" fmla="*/ 0 w 376"/>
                <a:gd name="T15" fmla="*/ 0 h 1138"/>
                <a:gd name="T16" fmla="*/ 0 w 376"/>
                <a:gd name="T17" fmla="*/ 0 h 1138"/>
                <a:gd name="T18" fmla="*/ 0 w 376"/>
                <a:gd name="T19" fmla="*/ 0 h 1138"/>
                <a:gd name="T20" fmla="*/ 0 w 376"/>
                <a:gd name="T21" fmla="*/ 0 h 1138"/>
                <a:gd name="T22" fmla="*/ 0 w 376"/>
                <a:gd name="T23" fmla="*/ 0 h 1138"/>
                <a:gd name="T24" fmla="*/ 0 w 376"/>
                <a:gd name="T25" fmla="*/ 0 h 1138"/>
                <a:gd name="T26" fmla="*/ 0 w 376"/>
                <a:gd name="T27" fmla="*/ 0 h 1138"/>
                <a:gd name="T28" fmla="*/ 0 w 376"/>
                <a:gd name="T29" fmla="*/ 0 h 1138"/>
                <a:gd name="T30" fmla="*/ 0 w 376"/>
                <a:gd name="T31" fmla="*/ 1 h 1138"/>
                <a:gd name="T32" fmla="*/ 0 w 376"/>
                <a:gd name="T33" fmla="*/ 0 h 1138"/>
                <a:gd name="T34" fmla="*/ 15 w 376"/>
                <a:gd name="T35" fmla="*/ 0 h 1138"/>
                <a:gd name="T36" fmla="*/ 15 w 376"/>
                <a:gd name="T37" fmla="*/ 1 h 1138"/>
                <a:gd name="T38" fmla="*/ 0 w 376"/>
                <a:gd name="T39" fmla="*/ 1 h 1138"/>
                <a:gd name="T40" fmla="*/ 0 w 376"/>
                <a:gd name="T41" fmla="*/ 0 h 1138"/>
                <a:gd name="T42" fmla="*/ 15 w 376"/>
                <a:gd name="T43" fmla="*/ 0 h 1138"/>
                <a:gd name="T44" fmla="*/ 15 w 376"/>
                <a:gd name="T45" fmla="*/ 0 h 1138"/>
                <a:gd name="T46" fmla="*/ 15 w 376"/>
                <a:gd name="T47" fmla="*/ 0 h 1138"/>
                <a:gd name="T48" fmla="*/ 15 w 376"/>
                <a:gd name="T49" fmla="*/ 0 h 1138"/>
                <a:gd name="T50" fmla="*/ 15 w 376"/>
                <a:gd name="T51" fmla="*/ 0 h 1138"/>
                <a:gd name="T52" fmla="*/ 15 w 376"/>
                <a:gd name="T53" fmla="*/ 0 h 1138"/>
                <a:gd name="T54" fmla="*/ 15 w 376"/>
                <a:gd name="T55" fmla="*/ 1 h 1138"/>
                <a:gd name="T56" fmla="*/ 15 w 376"/>
                <a:gd name="T57" fmla="*/ 0 h 1138"/>
                <a:gd name="T58" fmla="*/ 15 w 376"/>
                <a:gd name="T59" fmla="*/ 0 h 1138"/>
                <a:gd name="T60" fmla="*/ 15 w 376"/>
                <a:gd name="T61" fmla="*/ 1 h 1138"/>
                <a:gd name="T62" fmla="*/ 8 w 376"/>
                <a:gd name="T63" fmla="*/ 45 h 1138"/>
                <a:gd name="T64" fmla="*/ 7 w 376"/>
                <a:gd name="T65" fmla="*/ 45 h 1138"/>
                <a:gd name="T66" fmla="*/ 14 w 376"/>
                <a:gd name="T67" fmla="*/ 0 h 1138"/>
                <a:gd name="T68" fmla="*/ 15 w 376"/>
                <a:gd name="T69" fmla="*/ 1 h 1138"/>
                <a:gd name="T70" fmla="*/ 8 w 376"/>
                <a:gd name="T71" fmla="*/ 45 h 1138"/>
                <a:gd name="T72" fmla="*/ 8 w 376"/>
                <a:gd name="T73" fmla="*/ 45 h 1138"/>
                <a:gd name="T74" fmla="*/ 8 w 376"/>
                <a:gd name="T75" fmla="*/ 45 h 1138"/>
                <a:gd name="T76" fmla="*/ 8 w 376"/>
                <a:gd name="T77" fmla="*/ 45 h 1138"/>
                <a:gd name="T78" fmla="*/ 8 w 376"/>
                <a:gd name="T79" fmla="*/ 45 h 1138"/>
                <a:gd name="T80" fmla="*/ 8 w 376"/>
                <a:gd name="T81" fmla="*/ 45 h 1138"/>
                <a:gd name="T82" fmla="*/ 7 w 376"/>
                <a:gd name="T83" fmla="*/ 45 h 1138"/>
                <a:gd name="T84" fmla="*/ 7 w 376"/>
                <a:gd name="T85" fmla="*/ 45 h 1138"/>
                <a:gd name="T86" fmla="*/ 7 w 376"/>
                <a:gd name="T87" fmla="*/ 45 h 1138"/>
                <a:gd name="T88" fmla="*/ 8 w 376"/>
                <a:gd name="T89" fmla="*/ 45 h 1138"/>
                <a:gd name="T90" fmla="*/ 8 w 376"/>
                <a:gd name="T91" fmla="*/ 45 h 11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6"/>
                <a:gd name="T139" fmla="*/ 0 h 1138"/>
                <a:gd name="T140" fmla="*/ 376 w 376"/>
                <a:gd name="T141" fmla="*/ 1138 h 113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6" h="1138">
                  <a:moveTo>
                    <a:pt x="180" y="1129"/>
                  </a:moveTo>
                  <a:lnTo>
                    <a:pt x="0" y="14"/>
                  </a:lnTo>
                  <a:lnTo>
                    <a:pt x="24" y="11"/>
                  </a:lnTo>
                  <a:lnTo>
                    <a:pt x="204" y="1125"/>
                  </a:lnTo>
                  <a:lnTo>
                    <a:pt x="180" y="1129"/>
                  </a:lnTo>
                  <a:close/>
                  <a:moveTo>
                    <a:pt x="0" y="14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1" y="6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14"/>
                  </a:lnTo>
                  <a:close/>
                  <a:moveTo>
                    <a:pt x="12" y="0"/>
                  </a:moveTo>
                  <a:lnTo>
                    <a:pt x="364" y="0"/>
                  </a:lnTo>
                  <a:lnTo>
                    <a:pt x="364" y="25"/>
                  </a:lnTo>
                  <a:lnTo>
                    <a:pt x="12" y="25"/>
                  </a:lnTo>
                  <a:lnTo>
                    <a:pt x="12" y="0"/>
                  </a:lnTo>
                  <a:close/>
                  <a:moveTo>
                    <a:pt x="364" y="0"/>
                  </a:moveTo>
                  <a:lnTo>
                    <a:pt x="369" y="1"/>
                  </a:lnTo>
                  <a:lnTo>
                    <a:pt x="373" y="4"/>
                  </a:lnTo>
                  <a:lnTo>
                    <a:pt x="375" y="6"/>
                  </a:lnTo>
                  <a:lnTo>
                    <a:pt x="376" y="8"/>
                  </a:lnTo>
                  <a:lnTo>
                    <a:pt x="376" y="12"/>
                  </a:lnTo>
                  <a:lnTo>
                    <a:pt x="376" y="14"/>
                  </a:lnTo>
                  <a:lnTo>
                    <a:pt x="364" y="12"/>
                  </a:lnTo>
                  <a:lnTo>
                    <a:pt x="364" y="0"/>
                  </a:lnTo>
                  <a:close/>
                  <a:moveTo>
                    <a:pt x="376" y="14"/>
                  </a:moveTo>
                  <a:lnTo>
                    <a:pt x="204" y="1129"/>
                  </a:lnTo>
                  <a:lnTo>
                    <a:pt x="180" y="1126"/>
                  </a:lnTo>
                  <a:lnTo>
                    <a:pt x="352" y="11"/>
                  </a:lnTo>
                  <a:lnTo>
                    <a:pt x="376" y="14"/>
                  </a:lnTo>
                  <a:close/>
                  <a:moveTo>
                    <a:pt x="204" y="1129"/>
                  </a:moveTo>
                  <a:lnTo>
                    <a:pt x="203" y="1133"/>
                  </a:lnTo>
                  <a:lnTo>
                    <a:pt x="200" y="1136"/>
                  </a:lnTo>
                  <a:lnTo>
                    <a:pt x="197" y="1138"/>
                  </a:lnTo>
                  <a:lnTo>
                    <a:pt x="192" y="1138"/>
                  </a:lnTo>
                  <a:lnTo>
                    <a:pt x="188" y="1138"/>
                  </a:lnTo>
                  <a:lnTo>
                    <a:pt x="185" y="1136"/>
                  </a:lnTo>
                  <a:lnTo>
                    <a:pt x="182" y="1134"/>
                  </a:lnTo>
                  <a:lnTo>
                    <a:pt x="180" y="1129"/>
                  </a:lnTo>
                  <a:lnTo>
                    <a:pt x="192" y="1127"/>
                  </a:lnTo>
                  <a:lnTo>
                    <a:pt x="204" y="11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8" name="Freeform 845"/>
            <p:cNvSpPr>
              <a:spLocks/>
            </p:cNvSpPr>
            <p:nvPr/>
          </p:nvSpPr>
          <p:spPr bwMode="auto">
            <a:xfrm>
              <a:off x="2785" y="1248"/>
              <a:ext cx="35" cy="37"/>
            </a:xfrm>
            <a:custGeom>
              <a:avLst/>
              <a:gdLst>
                <a:gd name="T0" fmla="*/ 4 w 187"/>
                <a:gd name="T1" fmla="*/ 0 h 187"/>
                <a:gd name="T2" fmla="*/ 5 w 187"/>
                <a:gd name="T3" fmla="*/ 0 h 187"/>
                <a:gd name="T4" fmla="*/ 6 w 187"/>
                <a:gd name="T5" fmla="*/ 0 h 187"/>
                <a:gd name="T6" fmla="*/ 6 w 187"/>
                <a:gd name="T7" fmla="*/ 1 h 187"/>
                <a:gd name="T8" fmla="*/ 7 w 187"/>
                <a:gd name="T9" fmla="*/ 1 h 187"/>
                <a:gd name="T10" fmla="*/ 7 w 187"/>
                <a:gd name="T11" fmla="*/ 2 h 187"/>
                <a:gd name="T12" fmla="*/ 8 w 187"/>
                <a:gd name="T13" fmla="*/ 3 h 187"/>
                <a:gd name="T14" fmla="*/ 8 w 187"/>
                <a:gd name="T15" fmla="*/ 3 h 187"/>
                <a:gd name="T16" fmla="*/ 8 w 187"/>
                <a:gd name="T17" fmla="*/ 4 h 187"/>
                <a:gd name="T18" fmla="*/ 8 w 187"/>
                <a:gd name="T19" fmla="*/ 5 h 187"/>
                <a:gd name="T20" fmla="*/ 7 w 187"/>
                <a:gd name="T21" fmla="*/ 5 h 187"/>
                <a:gd name="T22" fmla="*/ 7 w 187"/>
                <a:gd name="T23" fmla="*/ 6 h 187"/>
                <a:gd name="T24" fmla="*/ 6 w 187"/>
                <a:gd name="T25" fmla="*/ 7 h 187"/>
                <a:gd name="T26" fmla="*/ 6 w 187"/>
                <a:gd name="T27" fmla="*/ 7 h 187"/>
                <a:gd name="T28" fmla="*/ 5 w 187"/>
                <a:gd name="T29" fmla="*/ 7 h 187"/>
                <a:gd name="T30" fmla="*/ 4 w 187"/>
                <a:gd name="T31" fmla="*/ 7 h 187"/>
                <a:gd name="T32" fmla="*/ 3 w 187"/>
                <a:gd name="T33" fmla="*/ 7 h 187"/>
                <a:gd name="T34" fmla="*/ 3 w 187"/>
                <a:gd name="T35" fmla="*/ 7 h 187"/>
                <a:gd name="T36" fmla="*/ 2 w 187"/>
                <a:gd name="T37" fmla="*/ 7 h 187"/>
                <a:gd name="T38" fmla="*/ 1 w 187"/>
                <a:gd name="T39" fmla="*/ 7 h 187"/>
                <a:gd name="T40" fmla="*/ 1 w 187"/>
                <a:gd name="T41" fmla="*/ 6 h 187"/>
                <a:gd name="T42" fmla="*/ 0 w 187"/>
                <a:gd name="T43" fmla="*/ 5 h 187"/>
                <a:gd name="T44" fmla="*/ 0 w 187"/>
                <a:gd name="T45" fmla="*/ 5 h 187"/>
                <a:gd name="T46" fmla="*/ 0 w 187"/>
                <a:gd name="T47" fmla="*/ 4 h 187"/>
                <a:gd name="T48" fmla="*/ 0 w 187"/>
                <a:gd name="T49" fmla="*/ 3 h 187"/>
                <a:gd name="T50" fmla="*/ 0 w 187"/>
                <a:gd name="T51" fmla="*/ 3 h 187"/>
                <a:gd name="T52" fmla="*/ 0 w 187"/>
                <a:gd name="T53" fmla="*/ 2 h 187"/>
                <a:gd name="T54" fmla="*/ 1 w 187"/>
                <a:gd name="T55" fmla="*/ 1 h 187"/>
                <a:gd name="T56" fmla="*/ 1 w 187"/>
                <a:gd name="T57" fmla="*/ 1 h 187"/>
                <a:gd name="T58" fmla="*/ 2 w 187"/>
                <a:gd name="T59" fmla="*/ 0 h 187"/>
                <a:gd name="T60" fmla="*/ 3 w 187"/>
                <a:gd name="T61" fmla="*/ 0 h 187"/>
                <a:gd name="T62" fmla="*/ 3 w 187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7"/>
                <a:gd name="T97" fmla="*/ 0 h 187"/>
                <a:gd name="T98" fmla="*/ 187 w 187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7" h="187">
                  <a:moveTo>
                    <a:pt x="93" y="0"/>
                  </a:moveTo>
                  <a:lnTo>
                    <a:pt x="102" y="0"/>
                  </a:lnTo>
                  <a:lnTo>
                    <a:pt x="112" y="2"/>
                  </a:lnTo>
                  <a:lnTo>
                    <a:pt x="121" y="4"/>
                  </a:lnTo>
                  <a:lnTo>
                    <a:pt x="129" y="8"/>
                  </a:lnTo>
                  <a:lnTo>
                    <a:pt x="138" y="11"/>
                  </a:lnTo>
                  <a:lnTo>
                    <a:pt x="146" y="16"/>
                  </a:lnTo>
                  <a:lnTo>
                    <a:pt x="153" y="22"/>
                  </a:lnTo>
                  <a:lnTo>
                    <a:pt x="160" y="27"/>
                  </a:lnTo>
                  <a:lnTo>
                    <a:pt x="165" y="33"/>
                  </a:lnTo>
                  <a:lnTo>
                    <a:pt x="170" y="41"/>
                  </a:lnTo>
                  <a:lnTo>
                    <a:pt x="176" y="49"/>
                  </a:lnTo>
                  <a:lnTo>
                    <a:pt x="179" y="57"/>
                  </a:lnTo>
                  <a:lnTo>
                    <a:pt x="182" y="66"/>
                  </a:lnTo>
                  <a:lnTo>
                    <a:pt x="184" y="75"/>
                  </a:lnTo>
                  <a:lnTo>
                    <a:pt x="187" y="84"/>
                  </a:lnTo>
                  <a:lnTo>
                    <a:pt x="187" y="94"/>
                  </a:lnTo>
                  <a:lnTo>
                    <a:pt x="187" y="103"/>
                  </a:lnTo>
                  <a:lnTo>
                    <a:pt x="184" y="112"/>
                  </a:lnTo>
                  <a:lnTo>
                    <a:pt x="182" y="121"/>
                  </a:lnTo>
                  <a:lnTo>
                    <a:pt x="179" y="130"/>
                  </a:lnTo>
                  <a:lnTo>
                    <a:pt x="176" y="138"/>
                  </a:lnTo>
                  <a:lnTo>
                    <a:pt x="170" y="146"/>
                  </a:lnTo>
                  <a:lnTo>
                    <a:pt x="165" y="153"/>
                  </a:lnTo>
                  <a:lnTo>
                    <a:pt x="160" y="160"/>
                  </a:lnTo>
                  <a:lnTo>
                    <a:pt x="153" y="166"/>
                  </a:lnTo>
                  <a:lnTo>
                    <a:pt x="146" y="172"/>
                  </a:lnTo>
                  <a:lnTo>
                    <a:pt x="138" y="176"/>
                  </a:lnTo>
                  <a:lnTo>
                    <a:pt x="129" y="180"/>
                  </a:lnTo>
                  <a:lnTo>
                    <a:pt x="121" y="184"/>
                  </a:lnTo>
                  <a:lnTo>
                    <a:pt x="112" y="186"/>
                  </a:lnTo>
                  <a:lnTo>
                    <a:pt x="102" y="187"/>
                  </a:lnTo>
                  <a:lnTo>
                    <a:pt x="93" y="187"/>
                  </a:lnTo>
                  <a:lnTo>
                    <a:pt x="84" y="187"/>
                  </a:lnTo>
                  <a:lnTo>
                    <a:pt x="74" y="186"/>
                  </a:lnTo>
                  <a:lnTo>
                    <a:pt x="66" y="184"/>
                  </a:lnTo>
                  <a:lnTo>
                    <a:pt x="57" y="180"/>
                  </a:lnTo>
                  <a:lnTo>
                    <a:pt x="48" y="176"/>
                  </a:lnTo>
                  <a:lnTo>
                    <a:pt x="41" y="172"/>
                  </a:lnTo>
                  <a:lnTo>
                    <a:pt x="33" y="166"/>
                  </a:lnTo>
                  <a:lnTo>
                    <a:pt x="27" y="160"/>
                  </a:lnTo>
                  <a:lnTo>
                    <a:pt x="20" y="153"/>
                  </a:lnTo>
                  <a:lnTo>
                    <a:pt x="15" y="146"/>
                  </a:lnTo>
                  <a:lnTo>
                    <a:pt x="11" y="138"/>
                  </a:lnTo>
                  <a:lnTo>
                    <a:pt x="6" y="130"/>
                  </a:lnTo>
                  <a:lnTo>
                    <a:pt x="4" y="121"/>
                  </a:lnTo>
                  <a:lnTo>
                    <a:pt x="1" y="112"/>
                  </a:lnTo>
                  <a:lnTo>
                    <a:pt x="0" y="103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11" y="49"/>
                  </a:lnTo>
                  <a:lnTo>
                    <a:pt x="15" y="41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33" y="22"/>
                  </a:lnTo>
                  <a:lnTo>
                    <a:pt x="41" y="16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66" y="4"/>
                  </a:lnTo>
                  <a:lnTo>
                    <a:pt x="74" y="2"/>
                  </a:lnTo>
                  <a:lnTo>
                    <a:pt x="84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9" name="Freeform 846"/>
            <p:cNvSpPr>
              <a:spLocks noEditPoints="1"/>
            </p:cNvSpPr>
            <p:nvPr/>
          </p:nvSpPr>
          <p:spPr bwMode="auto">
            <a:xfrm>
              <a:off x="2777" y="1248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6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2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0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06" y="0"/>
                  </a:moveTo>
                  <a:lnTo>
                    <a:pt x="116" y="0"/>
                  </a:lnTo>
                  <a:lnTo>
                    <a:pt x="127" y="2"/>
                  </a:lnTo>
                  <a:lnTo>
                    <a:pt x="138" y="4"/>
                  </a:lnTo>
                  <a:lnTo>
                    <a:pt x="148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4" y="24"/>
                  </a:lnTo>
                  <a:lnTo>
                    <a:pt x="181" y="30"/>
                  </a:lnTo>
                  <a:lnTo>
                    <a:pt x="164" y="48"/>
                  </a:lnTo>
                  <a:lnTo>
                    <a:pt x="157" y="42"/>
                  </a:lnTo>
                  <a:lnTo>
                    <a:pt x="152" y="38"/>
                  </a:lnTo>
                  <a:lnTo>
                    <a:pt x="144" y="34"/>
                  </a:lnTo>
                  <a:lnTo>
                    <a:pt x="138" y="30"/>
                  </a:lnTo>
                  <a:lnTo>
                    <a:pt x="130" y="27"/>
                  </a:lnTo>
                  <a:lnTo>
                    <a:pt x="123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81" y="30"/>
                  </a:moveTo>
                  <a:lnTo>
                    <a:pt x="188" y="38"/>
                  </a:lnTo>
                  <a:lnTo>
                    <a:pt x="194" y="47"/>
                  </a:lnTo>
                  <a:lnTo>
                    <a:pt x="200" y="55"/>
                  </a:lnTo>
                  <a:lnTo>
                    <a:pt x="204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8" y="97"/>
                  </a:lnTo>
                  <a:lnTo>
                    <a:pt x="186" y="89"/>
                  </a:lnTo>
                  <a:lnTo>
                    <a:pt x="184" y="81"/>
                  </a:lnTo>
                  <a:lnTo>
                    <a:pt x="181" y="74"/>
                  </a:lnTo>
                  <a:lnTo>
                    <a:pt x="178" y="67"/>
                  </a:lnTo>
                  <a:lnTo>
                    <a:pt x="174" y="60"/>
                  </a:lnTo>
                  <a:lnTo>
                    <a:pt x="169" y="54"/>
                  </a:lnTo>
                  <a:lnTo>
                    <a:pt x="164" y="48"/>
                  </a:lnTo>
                  <a:lnTo>
                    <a:pt x="181" y="30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4" y="147"/>
                  </a:lnTo>
                  <a:lnTo>
                    <a:pt x="200" y="156"/>
                  </a:lnTo>
                  <a:lnTo>
                    <a:pt x="194" y="164"/>
                  </a:lnTo>
                  <a:lnTo>
                    <a:pt x="188" y="173"/>
                  </a:lnTo>
                  <a:lnTo>
                    <a:pt x="181" y="180"/>
                  </a:lnTo>
                  <a:lnTo>
                    <a:pt x="164" y="163"/>
                  </a:lnTo>
                  <a:lnTo>
                    <a:pt x="169" y="158"/>
                  </a:lnTo>
                  <a:lnTo>
                    <a:pt x="174" y="151"/>
                  </a:lnTo>
                  <a:lnTo>
                    <a:pt x="178" y="145"/>
                  </a:lnTo>
                  <a:lnTo>
                    <a:pt x="181" y="137"/>
                  </a:lnTo>
                  <a:lnTo>
                    <a:pt x="184" y="130"/>
                  </a:lnTo>
                  <a:lnTo>
                    <a:pt x="186" y="122"/>
                  </a:lnTo>
                  <a:lnTo>
                    <a:pt x="188" y="114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1" y="180"/>
                  </a:moveTo>
                  <a:lnTo>
                    <a:pt x="174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8" y="203"/>
                  </a:lnTo>
                  <a:lnTo>
                    <a:pt x="138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lnTo>
                    <a:pt x="114" y="187"/>
                  </a:lnTo>
                  <a:lnTo>
                    <a:pt x="123" y="186"/>
                  </a:lnTo>
                  <a:lnTo>
                    <a:pt x="130" y="184"/>
                  </a:lnTo>
                  <a:lnTo>
                    <a:pt x="138" y="180"/>
                  </a:lnTo>
                  <a:lnTo>
                    <a:pt x="144" y="177"/>
                  </a:lnTo>
                  <a:lnTo>
                    <a:pt x="152" y="173"/>
                  </a:lnTo>
                  <a:lnTo>
                    <a:pt x="157" y="169"/>
                  </a:lnTo>
                  <a:lnTo>
                    <a:pt x="164" y="163"/>
                  </a:lnTo>
                  <a:lnTo>
                    <a:pt x="181" y="180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95" y="211"/>
                  </a:lnTo>
                  <a:lnTo>
                    <a:pt x="85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6" y="199"/>
                  </a:lnTo>
                  <a:lnTo>
                    <a:pt x="47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8" y="187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31" y="180"/>
                  </a:moveTo>
                  <a:lnTo>
                    <a:pt x="25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5" y="137"/>
                  </a:lnTo>
                  <a:lnTo>
                    <a:pt x="2" y="126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5" y="106"/>
                  </a:ln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1" y="137"/>
                  </a:lnTo>
                  <a:lnTo>
                    <a:pt x="34" y="145"/>
                  </a:lnTo>
                  <a:lnTo>
                    <a:pt x="39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4"/>
                  </a:lnTo>
                  <a:lnTo>
                    <a:pt x="5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5" y="38"/>
                  </a:lnTo>
                  <a:lnTo>
                    <a:pt x="31" y="30"/>
                  </a:lnTo>
                  <a:lnTo>
                    <a:pt x="48" y="48"/>
                  </a:lnTo>
                  <a:lnTo>
                    <a:pt x="43" y="54"/>
                  </a:lnTo>
                  <a:lnTo>
                    <a:pt x="39" y="60"/>
                  </a:lnTo>
                  <a:lnTo>
                    <a:pt x="34" y="67"/>
                  </a:lnTo>
                  <a:lnTo>
                    <a:pt x="31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31" y="30"/>
                  </a:moveTo>
                  <a:lnTo>
                    <a:pt x="39" y="24"/>
                  </a:lnTo>
                  <a:lnTo>
                    <a:pt x="47" y="17"/>
                  </a:lnTo>
                  <a:lnTo>
                    <a:pt x="56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5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lnTo>
                    <a:pt x="98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8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close/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0" name="Freeform 847"/>
            <p:cNvSpPr>
              <a:spLocks/>
            </p:cNvSpPr>
            <p:nvPr/>
          </p:nvSpPr>
          <p:spPr bwMode="auto">
            <a:xfrm>
              <a:off x="2738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5 w 206"/>
                <a:gd name="T3" fmla="*/ 0 h 207"/>
                <a:gd name="T4" fmla="*/ 6 w 206"/>
                <a:gd name="T5" fmla="*/ 1 h 207"/>
                <a:gd name="T6" fmla="*/ 7 w 206"/>
                <a:gd name="T7" fmla="*/ 1 h 207"/>
                <a:gd name="T8" fmla="*/ 7 w 206"/>
                <a:gd name="T9" fmla="*/ 2 h 207"/>
                <a:gd name="T10" fmla="*/ 8 w 206"/>
                <a:gd name="T11" fmla="*/ 2 h 207"/>
                <a:gd name="T12" fmla="*/ 8 w 206"/>
                <a:gd name="T13" fmla="*/ 3 h 207"/>
                <a:gd name="T14" fmla="*/ 8 w 206"/>
                <a:gd name="T15" fmla="*/ 4 h 207"/>
                <a:gd name="T16" fmla="*/ 8 w 206"/>
                <a:gd name="T17" fmla="*/ 5 h 207"/>
                <a:gd name="T18" fmla="*/ 8 w 206"/>
                <a:gd name="T19" fmla="*/ 5 h 207"/>
                <a:gd name="T20" fmla="*/ 8 w 206"/>
                <a:gd name="T21" fmla="*/ 6 h 207"/>
                <a:gd name="T22" fmla="*/ 7 w 206"/>
                <a:gd name="T23" fmla="*/ 7 h 207"/>
                <a:gd name="T24" fmla="*/ 7 w 206"/>
                <a:gd name="T25" fmla="*/ 7 h 207"/>
                <a:gd name="T26" fmla="*/ 6 w 206"/>
                <a:gd name="T27" fmla="*/ 8 h 207"/>
                <a:gd name="T28" fmla="*/ 5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3 w 206"/>
                <a:gd name="T35" fmla="*/ 8 h 207"/>
                <a:gd name="T36" fmla="*/ 2 w 206"/>
                <a:gd name="T37" fmla="*/ 8 h 207"/>
                <a:gd name="T38" fmla="*/ 2 w 206"/>
                <a:gd name="T39" fmla="*/ 7 h 207"/>
                <a:gd name="T40" fmla="*/ 1 w 206"/>
                <a:gd name="T41" fmla="*/ 7 h 207"/>
                <a:gd name="T42" fmla="*/ 0 w 206"/>
                <a:gd name="T43" fmla="*/ 6 h 207"/>
                <a:gd name="T44" fmla="*/ 0 w 206"/>
                <a:gd name="T45" fmla="*/ 5 h 207"/>
                <a:gd name="T46" fmla="*/ 0 w 206"/>
                <a:gd name="T47" fmla="*/ 5 h 207"/>
                <a:gd name="T48" fmla="*/ 0 w 206"/>
                <a:gd name="T49" fmla="*/ 4 h 207"/>
                <a:gd name="T50" fmla="*/ 0 w 206"/>
                <a:gd name="T51" fmla="*/ 3 h 207"/>
                <a:gd name="T52" fmla="*/ 0 w 206"/>
                <a:gd name="T53" fmla="*/ 2 h 207"/>
                <a:gd name="T54" fmla="*/ 1 w 206"/>
                <a:gd name="T55" fmla="*/ 2 h 207"/>
                <a:gd name="T56" fmla="*/ 2 w 206"/>
                <a:gd name="T57" fmla="*/ 1 h 207"/>
                <a:gd name="T58" fmla="*/ 2 w 206"/>
                <a:gd name="T59" fmla="*/ 1 h 207"/>
                <a:gd name="T60" fmla="*/ 3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3" y="0"/>
                  </a:moveTo>
                  <a:lnTo>
                    <a:pt x="113" y="1"/>
                  </a:lnTo>
                  <a:lnTo>
                    <a:pt x="123" y="2"/>
                  </a:lnTo>
                  <a:lnTo>
                    <a:pt x="134" y="6"/>
                  </a:lnTo>
                  <a:lnTo>
                    <a:pt x="143" y="9"/>
                  </a:lnTo>
                  <a:lnTo>
                    <a:pt x="152" y="13"/>
                  </a:lnTo>
                  <a:lnTo>
                    <a:pt x="160" y="19"/>
                  </a:lnTo>
                  <a:lnTo>
                    <a:pt x="168" y="24"/>
                  </a:lnTo>
                  <a:lnTo>
                    <a:pt x="176" y="31"/>
                  </a:lnTo>
                  <a:lnTo>
                    <a:pt x="182" y="38"/>
                  </a:lnTo>
                  <a:lnTo>
                    <a:pt x="188" y="46"/>
                  </a:lnTo>
                  <a:lnTo>
                    <a:pt x="193" y="54"/>
                  </a:lnTo>
                  <a:lnTo>
                    <a:pt x="198" y="63"/>
                  </a:lnTo>
                  <a:lnTo>
                    <a:pt x="201" y="73"/>
                  </a:lnTo>
                  <a:lnTo>
                    <a:pt x="204" y="82"/>
                  </a:lnTo>
                  <a:lnTo>
                    <a:pt x="205" y="93"/>
                  </a:lnTo>
                  <a:lnTo>
                    <a:pt x="206" y="104"/>
                  </a:lnTo>
                  <a:lnTo>
                    <a:pt x="205" y="114"/>
                  </a:lnTo>
                  <a:lnTo>
                    <a:pt x="204" y="124"/>
                  </a:lnTo>
                  <a:lnTo>
                    <a:pt x="201" y="134"/>
                  </a:lnTo>
                  <a:lnTo>
                    <a:pt x="198" y="144"/>
                  </a:lnTo>
                  <a:lnTo>
                    <a:pt x="193" y="153"/>
                  </a:lnTo>
                  <a:lnTo>
                    <a:pt x="188" y="161"/>
                  </a:lnTo>
                  <a:lnTo>
                    <a:pt x="182" y="169"/>
                  </a:lnTo>
                  <a:lnTo>
                    <a:pt x="176" y="176"/>
                  </a:lnTo>
                  <a:lnTo>
                    <a:pt x="168" y="183"/>
                  </a:lnTo>
                  <a:lnTo>
                    <a:pt x="160" y="188"/>
                  </a:lnTo>
                  <a:lnTo>
                    <a:pt x="152" y="194"/>
                  </a:lnTo>
                  <a:lnTo>
                    <a:pt x="143" y="198"/>
                  </a:lnTo>
                  <a:lnTo>
                    <a:pt x="134" y="201"/>
                  </a:lnTo>
                  <a:lnTo>
                    <a:pt x="123" y="204"/>
                  </a:lnTo>
                  <a:lnTo>
                    <a:pt x="113" y="205"/>
                  </a:lnTo>
                  <a:lnTo>
                    <a:pt x="103" y="207"/>
                  </a:lnTo>
                  <a:lnTo>
                    <a:pt x="93" y="205"/>
                  </a:lnTo>
                  <a:lnTo>
                    <a:pt x="82" y="204"/>
                  </a:lnTo>
                  <a:lnTo>
                    <a:pt x="72" y="201"/>
                  </a:lnTo>
                  <a:lnTo>
                    <a:pt x="63" y="198"/>
                  </a:lnTo>
                  <a:lnTo>
                    <a:pt x="54" y="194"/>
                  </a:lnTo>
                  <a:lnTo>
                    <a:pt x="45" y="188"/>
                  </a:lnTo>
                  <a:lnTo>
                    <a:pt x="38" y="183"/>
                  </a:lnTo>
                  <a:lnTo>
                    <a:pt x="30" y="176"/>
                  </a:lnTo>
                  <a:lnTo>
                    <a:pt x="24" y="169"/>
                  </a:lnTo>
                  <a:lnTo>
                    <a:pt x="17" y="161"/>
                  </a:lnTo>
                  <a:lnTo>
                    <a:pt x="12" y="153"/>
                  </a:lnTo>
                  <a:lnTo>
                    <a:pt x="8" y="144"/>
                  </a:lnTo>
                  <a:lnTo>
                    <a:pt x="4" y="134"/>
                  </a:lnTo>
                  <a:lnTo>
                    <a:pt x="2" y="12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0" y="93"/>
                  </a:lnTo>
                  <a:lnTo>
                    <a:pt x="2" y="82"/>
                  </a:lnTo>
                  <a:lnTo>
                    <a:pt x="4" y="73"/>
                  </a:lnTo>
                  <a:lnTo>
                    <a:pt x="8" y="63"/>
                  </a:lnTo>
                  <a:lnTo>
                    <a:pt x="12" y="54"/>
                  </a:lnTo>
                  <a:lnTo>
                    <a:pt x="17" y="46"/>
                  </a:lnTo>
                  <a:lnTo>
                    <a:pt x="24" y="38"/>
                  </a:lnTo>
                  <a:lnTo>
                    <a:pt x="30" y="31"/>
                  </a:lnTo>
                  <a:lnTo>
                    <a:pt x="38" y="24"/>
                  </a:lnTo>
                  <a:lnTo>
                    <a:pt x="45" y="19"/>
                  </a:lnTo>
                  <a:lnTo>
                    <a:pt x="54" y="13"/>
                  </a:lnTo>
                  <a:lnTo>
                    <a:pt x="63" y="9"/>
                  </a:lnTo>
                  <a:lnTo>
                    <a:pt x="72" y="6"/>
                  </a:lnTo>
                  <a:lnTo>
                    <a:pt x="82" y="2"/>
                  </a:lnTo>
                  <a:lnTo>
                    <a:pt x="93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1" name="Freeform 848"/>
            <p:cNvSpPr>
              <a:spLocks noEditPoints="1"/>
            </p:cNvSpPr>
            <p:nvPr/>
          </p:nvSpPr>
          <p:spPr bwMode="auto">
            <a:xfrm>
              <a:off x="2734" y="1240"/>
              <a:ext cx="50" cy="48"/>
            </a:xfrm>
            <a:custGeom>
              <a:avLst/>
              <a:gdLst>
                <a:gd name="T0" fmla="*/ 5 w 230"/>
                <a:gd name="T1" fmla="*/ 1 h 230"/>
                <a:gd name="T2" fmla="*/ 6 w 230"/>
                <a:gd name="T3" fmla="*/ 0 h 230"/>
                <a:gd name="T4" fmla="*/ 7 w 230"/>
                <a:gd name="T5" fmla="*/ 1 h 230"/>
                <a:gd name="T6" fmla="*/ 7 w 230"/>
                <a:gd name="T7" fmla="*/ 2 h 230"/>
                <a:gd name="T8" fmla="*/ 6 w 230"/>
                <a:gd name="T9" fmla="*/ 1 h 230"/>
                <a:gd name="T10" fmla="*/ 5 w 230"/>
                <a:gd name="T11" fmla="*/ 0 h 230"/>
                <a:gd name="T12" fmla="*/ 9 w 230"/>
                <a:gd name="T13" fmla="*/ 2 h 230"/>
                <a:gd name="T14" fmla="*/ 9 w 230"/>
                <a:gd name="T15" fmla="*/ 4 h 230"/>
                <a:gd name="T16" fmla="*/ 8 w 230"/>
                <a:gd name="T17" fmla="*/ 4 h 230"/>
                <a:gd name="T18" fmla="*/ 8 w 230"/>
                <a:gd name="T19" fmla="*/ 3 h 230"/>
                <a:gd name="T20" fmla="*/ 9 w 230"/>
                <a:gd name="T21" fmla="*/ 5 h 230"/>
                <a:gd name="T22" fmla="*/ 9 w 230"/>
                <a:gd name="T23" fmla="*/ 5 h 230"/>
                <a:gd name="T24" fmla="*/ 8 w 230"/>
                <a:gd name="T25" fmla="*/ 5 h 230"/>
                <a:gd name="T26" fmla="*/ 9 w 230"/>
                <a:gd name="T27" fmla="*/ 6 h 230"/>
                <a:gd name="T28" fmla="*/ 8 w 230"/>
                <a:gd name="T29" fmla="*/ 7 h 230"/>
                <a:gd name="T30" fmla="*/ 7 w 230"/>
                <a:gd name="T31" fmla="*/ 7 h 230"/>
                <a:gd name="T32" fmla="*/ 8 w 230"/>
                <a:gd name="T33" fmla="*/ 6 h 230"/>
                <a:gd name="T34" fmla="*/ 9 w 230"/>
                <a:gd name="T35" fmla="*/ 5 h 230"/>
                <a:gd name="T36" fmla="*/ 7 w 230"/>
                <a:gd name="T37" fmla="*/ 9 h 230"/>
                <a:gd name="T38" fmla="*/ 5 w 230"/>
                <a:gd name="T39" fmla="*/ 9 h 230"/>
                <a:gd name="T40" fmla="*/ 5 w 230"/>
                <a:gd name="T41" fmla="*/ 8 h 230"/>
                <a:gd name="T42" fmla="*/ 7 w 230"/>
                <a:gd name="T43" fmla="*/ 8 h 230"/>
                <a:gd name="T44" fmla="*/ 5 w 230"/>
                <a:gd name="T45" fmla="*/ 9 h 230"/>
                <a:gd name="T46" fmla="*/ 5 w 230"/>
                <a:gd name="T47" fmla="*/ 9 h 230"/>
                <a:gd name="T48" fmla="*/ 5 w 230"/>
                <a:gd name="T49" fmla="*/ 8 h 230"/>
                <a:gd name="T50" fmla="*/ 4 w 230"/>
                <a:gd name="T51" fmla="*/ 9 h 230"/>
                <a:gd name="T52" fmla="*/ 2 w 230"/>
                <a:gd name="T53" fmla="*/ 8 h 230"/>
                <a:gd name="T54" fmla="*/ 2 w 230"/>
                <a:gd name="T55" fmla="*/ 7 h 230"/>
                <a:gd name="T56" fmla="*/ 4 w 230"/>
                <a:gd name="T57" fmla="*/ 8 h 230"/>
                <a:gd name="T58" fmla="*/ 5 w 230"/>
                <a:gd name="T59" fmla="*/ 9 h 230"/>
                <a:gd name="T60" fmla="*/ 1 w 230"/>
                <a:gd name="T61" fmla="*/ 7 h 230"/>
                <a:gd name="T62" fmla="*/ 0 w 230"/>
                <a:gd name="T63" fmla="*/ 5 h 230"/>
                <a:gd name="T64" fmla="*/ 1 w 230"/>
                <a:gd name="T65" fmla="*/ 5 h 230"/>
                <a:gd name="T66" fmla="*/ 2 w 230"/>
                <a:gd name="T67" fmla="*/ 7 h 230"/>
                <a:gd name="T68" fmla="*/ 0 w 230"/>
                <a:gd name="T69" fmla="*/ 5 h 230"/>
                <a:gd name="T70" fmla="*/ 0 w 230"/>
                <a:gd name="T71" fmla="*/ 5 h 230"/>
                <a:gd name="T72" fmla="*/ 1 w 230"/>
                <a:gd name="T73" fmla="*/ 5 h 230"/>
                <a:gd name="T74" fmla="*/ 0 w 230"/>
                <a:gd name="T75" fmla="*/ 4 h 230"/>
                <a:gd name="T76" fmla="*/ 1 w 230"/>
                <a:gd name="T77" fmla="*/ 2 h 230"/>
                <a:gd name="T78" fmla="*/ 2 w 230"/>
                <a:gd name="T79" fmla="*/ 2 h 230"/>
                <a:gd name="T80" fmla="*/ 1 w 230"/>
                <a:gd name="T81" fmla="*/ 4 h 230"/>
                <a:gd name="T82" fmla="*/ 0 w 230"/>
                <a:gd name="T83" fmla="*/ 5 h 230"/>
                <a:gd name="T84" fmla="*/ 2 w 230"/>
                <a:gd name="T85" fmla="*/ 1 h 230"/>
                <a:gd name="T86" fmla="*/ 4 w 230"/>
                <a:gd name="T87" fmla="*/ 0 h 230"/>
                <a:gd name="T88" fmla="*/ 4 w 230"/>
                <a:gd name="T89" fmla="*/ 1 h 230"/>
                <a:gd name="T90" fmla="*/ 3 w 230"/>
                <a:gd name="T91" fmla="*/ 2 h 230"/>
                <a:gd name="T92" fmla="*/ 5 w 230"/>
                <a:gd name="T93" fmla="*/ 0 h 230"/>
                <a:gd name="T94" fmla="*/ 5 w 230"/>
                <a:gd name="T95" fmla="*/ 0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15" y="0"/>
                  </a:move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2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97" y="34"/>
                  </a:moveTo>
                  <a:lnTo>
                    <a:pt x="203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lnTo>
                    <a:pt x="205" y="106"/>
                  </a:lnTo>
                  <a:lnTo>
                    <a:pt x="204" y="98"/>
                  </a:lnTo>
                  <a:lnTo>
                    <a:pt x="201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close/>
                  <a:moveTo>
                    <a:pt x="230" y="115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05" y="115"/>
                  </a:lnTo>
                  <a:lnTo>
                    <a:pt x="230" y="115"/>
                  </a:lnTo>
                  <a:close/>
                  <a:moveTo>
                    <a:pt x="230" y="116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230" y="116"/>
                  </a:move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3" y="188"/>
                  </a:lnTo>
                  <a:lnTo>
                    <a:pt x="197" y="197"/>
                  </a:lnTo>
                  <a:lnTo>
                    <a:pt x="179" y="180"/>
                  </a:ln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1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197" y="197"/>
                  </a:move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5" y="230"/>
                  </a:lnTo>
                  <a:lnTo>
                    <a:pt x="115" y="207"/>
                  </a:lnTo>
                  <a:lnTo>
                    <a:pt x="124" y="206"/>
                  </a:lnTo>
                  <a:lnTo>
                    <a:pt x="133" y="205"/>
                  </a:lnTo>
                  <a:lnTo>
                    <a:pt x="142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59" y="216"/>
                  </a:lnTo>
                  <a:lnTo>
                    <a:pt x="51" y="211"/>
                  </a:lnTo>
                  <a:lnTo>
                    <a:pt x="41" y="205"/>
                  </a:lnTo>
                  <a:lnTo>
                    <a:pt x="34" y="197"/>
                  </a:lnTo>
                  <a:lnTo>
                    <a:pt x="51" y="180"/>
                  </a:ln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8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34" y="197"/>
                  </a:moveTo>
                  <a:lnTo>
                    <a:pt x="26" y="188"/>
                  </a:lnTo>
                  <a:lnTo>
                    <a:pt x="20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5" y="158"/>
                  </a:lnTo>
                  <a:lnTo>
                    <a:pt x="40" y="166"/>
                  </a:lnTo>
                  <a:lnTo>
                    <a:pt x="44" y="173"/>
                  </a:lnTo>
                  <a:lnTo>
                    <a:pt x="51" y="180"/>
                  </a:lnTo>
                  <a:lnTo>
                    <a:pt x="34" y="197"/>
                  </a:lnTo>
                  <a:close/>
                  <a:moveTo>
                    <a:pt x="0" y="116"/>
                  </a:moveTo>
                  <a:lnTo>
                    <a:pt x="0" y="116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6"/>
                  </a:moveTo>
                  <a:lnTo>
                    <a:pt x="0" y="115"/>
                  </a:lnTo>
                  <a:lnTo>
                    <a:pt x="24" y="115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5"/>
                  </a:move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20" y="51"/>
                  </a:lnTo>
                  <a:lnTo>
                    <a:pt x="26" y="43"/>
                  </a:lnTo>
                  <a:lnTo>
                    <a:pt x="34" y="34"/>
                  </a:lnTo>
                  <a:lnTo>
                    <a:pt x="51" y="51"/>
                  </a:lnTo>
                  <a:lnTo>
                    <a:pt x="44" y="58"/>
                  </a:lnTo>
                  <a:lnTo>
                    <a:pt x="40" y="65"/>
                  </a:lnTo>
                  <a:lnTo>
                    <a:pt x="35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close/>
                  <a:moveTo>
                    <a:pt x="34" y="34"/>
                  </a:moveTo>
                  <a:lnTo>
                    <a:pt x="41" y="26"/>
                  </a:lnTo>
                  <a:lnTo>
                    <a:pt x="51" y="20"/>
                  </a:lnTo>
                  <a:lnTo>
                    <a:pt x="59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5" y="0"/>
                  </a:lnTo>
                  <a:lnTo>
                    <a:pt x="115" y="24"/>
                  </a:lnTo>
                  <a:lnTo>
                    <a:pt x="106" y="25"/>
                  </a:lnTo>
                  <a:lnTo>
                    <a:pt x="96" y="26"/>
                  </a:lnTo>
                  <a:lnTo>
                    <a:pt x="88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4" y="34"/>
                  </a:lnTo>
                  <a:close/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2" name="Freeform 849"/>
            <p:cNvSpPr>
              <a:spLocks/>
            </p:cNvSpPr>
            <p:nvPr/>
          </p:nvSpPr>
          <p:spPr bwMode="auto">
            <a:xfrm>
              <a:off x="2905" y="1248"/>
              <a:ext cx="39" cy="37"/>
            </a:xfrm>
            <a:custGeom>
              <a:avLst/>
              <a:gdLst>
                <a:gd name="T0" fmla="*/ 3 w 188"/>
                <a:gd name="T1" fmla="*/ 0 h 187"/>
                <a:gd name="T2" fmla="*/ 3 w 188"/>
                <a:gd name="T3" fmla="*/ 0 h 187"/>
                <a:gd name="T4" fmla="*/ 2 w 188"/>
                <a:gd name="T5" fmla="*/ 0 h 187"/>
                <a:gd name="T6" fmla="*/ 1 w 188"/>
                <a:gd name="T7" fmla="*/ 1 h 187"/>
                <a:gd name="T8" fmla="*/ 1 w 188"/>
                <a:gd name="T9" fmla="*/ 1 h 187"/>
                <a:gd name="T10" fmla="*/ 0 w 188"/>
                <a:gd name="T11" fmla="*/ 2 h 187"/>
                <a:gd name="T12" fmla="*/ 0 w 188"/>
                <a:gd name="T13" fmla="*/ 3 h 187"/>
                <a:gd name="T14" fmla="*/ 0 w 188"/>
                <a:gd name="T15" fmla="*/ 3 h 187"/>
                <a:gd name="T16" fmla="*/ 0 w 188"/>
                <a:gd name="T17" fmla="*/ 4 h 187"/>
                <a:gd name="T18" fmla="*/ 0 w 188"/>
                <a:gd name="T19" fmla="*/ 5 h 187"/>
                <a:gd name="T20" fmla="*/ 0 w 188"/>
                <a:gd name="T21" fmla="*/ 5 h 187"/>
                <a:gd name="T22" fmla="*/ 1 w 188"/>
                <a:gd name="T23" fmla="*/ 6 h 187"/>
                <a:gd name="T24" fmla="*/ 1 w 188"/>
                <a:gd name="T25" fmla="*/ 7 h 187"/>
                <a:gd name="T26" fmla="*/ 2 w 188"/>
                <a:gd name="T27" fmla="*/ 7 h 187"/>
                <a:gd name="T28" fmla="*/ 3 w 188"/>
                <a:gd name="T29" fmla="*/ 7 h 187"/>
                <a:gd name="T30" fmla="*/ 3 w 188"/>
                <a:gd name="T31" fmla="*/ 7 h 187"/>
                <a:gd name="T32" fmla="*/ 4 w 188"/>
                <a:gd name="T33" fmla="*/ 7 h 187"/>
                <a:gd name="T34" fmla="*/ 5 w 188"/>
                <a:gd name="T35" fmla="*/ 7 h 187"/>
                <a:gd name="T36" fmla="*/ 6 w 188"/>
                <a:gd name="T37" fmla="*/ 7 h 187"/>
                <a:gd name="T38" fmla="*/ 6 w 188"/>
                <a:gd name="T39" fmla="*/ 7 h 187"/>
                <a:gd name="T40" fmla="*/ 7 w 188"/>
                <a:gd name="T41" fmla="*/ 6 h 187"/>
                <a:gd name="T42" fmla="*/ 7 w 188"/>
                <a:gd name="T43" fmla="*/ 5 h 187"/>
                <a:gd name="T44" fmla="*/ 7 w 188"/>
                <a:gd name="T45" fmla="*/ 5 h 187"/>
                <a:gd name="T46" fmla="*/ 8 w 188"/>
                <a:gd name="T47" fmla="*/ 4 h 187"/>
                <a:gd name="T48" fmla="*/ 8 w 188"/>
                <a:gd name="T49" fmla="*/ 3 h 187"/>
                <a:gd name="T50" fmla="*/ 7 w 188"/>
                <a:gd name="T51" fmla="*/ 3 h 187"/>
                <a:gd name="T52" fmla="*/ 7 w 188"/>
                <a:gd name="T53" fmla="*/ 2 h 187"/>
                <a:gd name="T54" fmla="*/ 7 w 188"/>
                <a:gd name="T55" fmla="*/ 1 h 187"/>
                <a:gd name="T56" fmla="*/ 6 w 188"/>
                <a:gd name="T57" fmla="*/ 1 h 187"/>
                <a:gd name="T58" fmla="*/ 6 w 188"/>
                <a:gd name="T59" fmla="*/ 0 h 187"/>
                <a:gd name="T60" fmla="*/ 5 w 188"/>
                <a:gd name="T61" fmla="*/ 0 h 187"/>
                <a:gd name="T62" fmla="*/ 4 w 188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7"/>
                <a:gd name="T98" fmla="*/ 188 w 188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7">
                  <a:moveTo>
                    <a:pt x="94" y="0"/>
                  </a:moveTo>
                  <a:lnTo>
                    <a:pt x="84" y="0"/>
                  </a:lnTo>
                  <a:lnTo>
                    <a:pt x="75" y="2"/>
                  </a:lnTo>
                  <a:lnTo>
                    <a:pt x="66" y="4"/>
                  </a:lnTo>
                  <a:lnTo>
                    <a:pt x="57" y="8"/>
                  </a:lnTo>
                  <a:lnTo>
                    <a:pt x="49" y="11"/>
                  </a:lnTo>
                  <a:lnTo>
                    <a:pt x="42" y="16"/>
                  </a:lnTo>
                  <a:lnTo>
                    <a:pt x="34" y="22"/>
                  </a:lnTo>
                  <a:lnTo>
                    <a:pt x="28" y="27"/>
                  </a:lnTo>
                  <a:lnTo>
                    <a:pt x="21" y="33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7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3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7" y="130"/>
                  </a:lnTo>
                  <a:lnTo>
                    <a:pt x="12" y="138"/>
                  </a:lnTo>
                  <a:lnTo>
                    <a:pt x="16" y="146"/>
                  </a:lnTo>
                  <a:lnTo>
                    <a:pt x="21" y="153"/>
                  </a:lnTo>
                  <a:lnTo>
                    <a:pt x="28" y="160"/>
                  </a:lnTo>
                  <a:lnTo>
                    <a:pt x="34" y="166"/>
                  </a:lnTo>
                  <a:lnTo>
                    <a:pt x="42" y="172"/>
                  </a:lnTo>
                  <a:lnTo>
                    <a:pt x="49" y="176"/>
                  </a:lnTo>
                  <a:lnTo>
                    <a:pt x="57" y="180"/>
                  </a:lnTo>
                  <a:lnTo>
                    <a:pt x="66" y="184"/>
                  </a:lnTo>
                  <a:lnTo>
                    <a:pt x="75" y="186"/>
                  </a:lnTo>
                  <a:lnTo>
                    <a:pt x="84" y="187"/>
                  </a:lnTo>
                  <a:lnTo>
                    <a:pt x="94" y="187"/>
                  </a:lnTo>
                  <a:lnTo>
                    <a:pt x="103" y="187"/>
                  </a:lnTo>
                  <a:lnTo>
                    <a:pt x="112" y="186"/>
                  </a:lnTo>
                  <a:lnTo>
                    <a:pt x="122" y="184"/>
                  </a:lnTo>
                  <a:lnTo>
                    <a:pt x="130" y="180"/>
                  </a:lnTo>
                  <a:lnTo>
                    <a:pt x="138" y="176"/>
                  </a:lnTo>
                  <a:lnTo>
                    <a:pt x="147" y="172"/>
                  </a:lnTo>
                  <a:lnTo>
                    <a:pt x="153" y="166"/>
                  </a:lnTo>
                  <a:lnTo>
                    <a:pt x="159" y="160"/>
                  </a:lnTo>
                  <a:lnTo>
                    <a:pt x="166" y="153"/>
                  </a:lnTo>
                  <a:lnTo>
                    <a:pt x="171" y="146"/>
                  </a:lnTo>
                  <a:lnTo>
                    <a:pt x="176" y="138"/>
                  </a:lnTo>
                  <a:lnTo>
                    <a:pt x="180" y="130"/>
                  </a:lnTo>
                  <a:lnTo>
                    <a:pt x="183" y="121"/>
                  </a:lnTo>
                  <a:lnTo>
                    <a:pt x="185" y="112"/>
                  </a:lnTo>
                  <a:lnTo>
                    <a:pt x="186" y="103"/>
                  </a:lnTo>
                  <a:lnTo>
                    <a:pt x="188" y="94"/>
                  </a:lnTo>
                  <a:lnTo>
                    <a:pt x="186" y="84"/>
                  </a:lnTo>
                  <a:lnTo>
                    <a:pt x="185" y="75"/>
                  </a:lnTo>
                  <a:lnTo>
                    <a:pt x="183" y="66"/>
                  </a:lnTo>
                  <a:lnTo>
                    <a:pt x="180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6" y="33"/>
                  </a:lnTo>
                  <a:lnTo>
                    <a:pt x="159" y="27"/>
                  </a:lnTo>
                  <a:lnTo>
                    <a:pt x="153" y="22"/>
                  </a:lnTo>
                  <a:lnTo>
                    <a:pt x="147" y="16"/>
                  </a:lnTo>
                  <a:lnTo>
                    <a:pt x="138" y="11"/>
                  </a:lnTo>
                  <a:lnTo>
                    <a:pt x="130" y="8"/>
                  </a:lnTo>
                  <a:lnTo>
                    <a:pt x="122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3" name="Freeform 850"/>
            <p:cNvSpPr>
              <a:spLocks noEditPoints="1"/>
            </p:cNvSpPr>
            <p:nvPr/>
          </p:nvSpPr>
          <p:spPr bwMode="auto">
            <a:xfrm>
              <a:off x="2901" y="1248"/>
              <a:ext cx="39" cy="41"/>
            </a:xfrm>
            <a:custGeom>
              <a:avLst/>
              <a:gdLst>
                <a:gd name="T0" fmla="*/ 4 w 211"/>
                <a:gd name="T1" fmla="*/ 0 h 212"/>
                <a:gd name="T2" fmla="*/ 4 w 211"/>
                <a:gd name="T3" fmla="*/ 1 h 212"/>
                <a:gd name="T4" fmla="*/ 2 w 211"/>
                <a:gd name="T5" fmla="*/ 2 h 212"/>
                <a:gd name="T6" fmla="*/ 2 w 211"/>
                <a:gd name="T7" fmla="*/ 1 h 212"/>
                <a:gd name="T8" fmla="*/ 3 w 211"/>
                <a:gd name="T9" fmla="*/ 0 h 212"/>
                <a:gd name="T10" fmla="*/ 4 w 211"/>
                <a:gd name="T11" fmla="*/ 1 h 212"/>
                <a:gd name="T12" fmla="*/ 1 w 211"/>
                <a:gd name="T13" fmla="*/ 3 h 212"/>
                <a:gd name="T14" fmla="*/ 1 w 211"/>
                <a:gd name="T15" fmla="*/ 4 h 212"/>
                <a:gd name="T16" fmla="*/ 0 w 211"/>
                <a:gd name="T17" fmla="*/ 3 h 212"/>
                <a:gd name="T18" fmla="*/ 1 w 211"/>
                <a:gd name="T19" fmla="*/ 2 h 212"/>
                <a:gd name="T20" fmla="*/ 1 w 211"/>
                <a:gd name="T21" fmla="*/ 4 h 212"/>
                <a:gd name="T22" fmla="*/ 1 w 211"/>
                <a:gd name="T23" fmla="*/ 4 h 212"/>
                <a:gd name="T24" fmla="*/ 0 w 211"/>
                <a:gd name="T25" fmla="*/ 4 h 212"/>
                <a:gd name="T26" fmla="*/ 1 w 211"/>
                <a:gd name="T27" fmla="*/ 5 h 212"/>
                <a:gd name="T28" fmla="*/ 2 w 211"/>
                <a:gd name="T29" fmla="*/ 6 h 212"/>
                <a:gd name="T30" fmla="*/ 1 w 211"/>
                <a:gd name="T31" fmla="*/ 7 h 212"/>
                <a:gd name="T32" fmla="*/ 0 w 211"/>
                <a:gd name="T33" fmla="*/ 5 h 212"/>
                <a:gd name="T34" fmla="*/ 1 w 211"/>
                <a:gd name="T35" fmla="*/ 4 h 212"/>
                <a:gd name="T36" fmla="*/ 3 w 211"/>
                <a:gd name="T37" fmla="*/ 7 h 212"/>
                <a:gd name="T38" fmla="*/ 4 w 211"/>
                <a:gd name="T39" fmla="*/ 7 h 212"/>
                <a:gd name="T40" fmla="*/ 3 w 211"/>
                <a:gd name="T41" fmla="*/ 8 h 212"/>
                <a:gd name="T42" fmla="*/ 2 w 211"/>
                <a:gd name="T43" fmla="*/ 8 h 212"/>
                <a:gd name="T44" fmla="*/ 4 w 211"/>
                <a:gd name="T45" fmla="*/ 7 h 212"/>
                <a:gd name="T46" fmla="*/ 4 w 211"/>
                <a:gd name="T47" fmla="*/ 7 h 212"/>
                <a:gd name="T48" fmla="*/ 4 w 211"/>
                <a:gd name="T49" fmla="*/ 8 h 212"/>
                <a:gd name="T50" fmla="*/ 5 w 211"/>
                <a:gd name="T51" fmla="*/ 7 h 212"/>
                <a:gd name="T52" fmla="*/ 6 w 211"/>
                <a:gd name="T53" fmla="*/ 7 h 212"/>
                <a:gd name="T54" fmla="*/ 7 w 211"/>
                <a:gd name="T55" fmla="*/ 7 h 212"/>
                <a:gd name="T56" fmla="*/ 5 w 211"/>
                <a:gd name="T57" fmla="*/ 8 h 212"/>
                <a:gd name="T58" fmla="*/ 4 w 211"/>
                <a:gd name="T59" fmla="*/ 7 h 212"/>
                <a:gd name="T60" fmla="*/ 7 w 211"/>
                <a:gd name="T61" fmla="*/ 6 h 212"/>
                <a:gd name="T62" fmla="*/ 7 w 211"/>
                <a:gd name="T63" fmla="*/ 5 h 212"/>
                <a:gd name="T64" fmla="*/ 8 w 211"/>
                <a:gd name="T65" fmla="*/ 5 h 212"/>
                <a:gd name="T66" fmla="*/ 8 w 211"/>
                <a:gd name="T67" fmla="*/ 6 h 212"/>
                <a:gd name="T68" fmla="*/ 7 w 211"/>
                <a:gd name="T69" fmla="*/ 4 h 212"/>
                <a:gd name="T70" fmla="*/ 7 w 211"/>
                <a:gd name="T71" fmla="*/ 4 h 212"/>
                <a:gd name="T72" fmla="*/ 8 w 211"/>
                <a:gd name="T73" fmla="*/ 4 h 212"/>
                <a:gd name="T74" fmla="*/ 7 w 211"/>
                <a:gd name="T75" fmla="*/ 4 h 212"/>
                <a:gd name="T76" fmla="*/ 7 w 211"/>
                <a:gd name="T77" fmla="*/ 2 h 212"/>
                <a:gd name="T78" fmla="*/ 7 w 211"/>
                <a:gd name="T79" fmla="*/ 2 h 212"/>
                <a:gd name="T80" fmla="*/ 8 w 211"/>
                <a:gd name="T81" fmla="*/ 3 h 212"/>
                <a:gd name="T82" fmla="*/ 7 w 211"/>
                <a:gd name="T83" fmla="*/ 4 h 212"/>
                <a:gd name="T84" fmla="*/ 6 w 211"/>
                <a:gd name="T85" fmla="*/ 1 h 212"/>
                <a:gd name="T86" fmla="*/ 5 w 211"/>
                <a:gd name="T87" fmla="*/ 1 h 212"/>
                <a:gd name="T88" fmla="*/ 5 w 211"/>
                <a:gd name="T89" fmla="*/ 0 h 212"/>
                <a:gd name="T90" fmla="*/ 7 w 211"/>
                <a:gd name="T91" fmla="*/ 1 h 212"/>
                <a:gd name="T92" fmla="*/ 4 w 211"/>
                <a:gd name="T93" fmla="*/ 1 h 212"/>
                <a:gd name="T94" fmla="*/ 4 w 211"/>
                <a:gd name="T95" fmla="*/ 1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106" y="24"/>
                  </a:moveTo>
                  <a:lnTo>
                    <a:pt x="97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lnTo>
                    <a:pt x="39" y="24"/>
                  </a:lnTo>
                  <a:lnTo>
                    <a:pt x="46" y="17"/>
                  </a:lnTo>
                  <a:lnTo>
                    <a:pt x="55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4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48" y="48"/>
                  </a:moveTo>
                  <a:lnTo>
                    <a:pt x="43" y="54"/>
                  </a:lnTo>
                  <a:lnTo>
                    <a:pt x="38" y="60"/>
                  </a:lnTo>
                  <a:lnTo>
                    <a:pt x="34" y="67"/>
                  </a:lnTo>
                  <a:lnTo>
                    <a:pt x="30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2" y="84"/>
                  </a:lnTo>
                  <a:lnTo>
                    <a:pt x="4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4" y="38"/>
                  </a:lnTo>
                  <a:lnTo>
                    <a:pt x="31" y="30"/>
                  </a:lnTo>
                  <a:lnTo>
                    <a:pt x="48" y="48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0" y="137"/>
                  </a:lnTo>
                  <a:lnTo>
                    <a:pt x="34" y="145"/>
                  </a:lnTo>
                  <a:lnTo>
                    <a:pt x="38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lnTo>
                    <a:pt x="24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4" y="137"/>
                  </a:lnTo>
                  <a:lnTo>
                    <a:pt x="2" y="126"/>
                  </a:lnTo>
                  <a:lnTo>
                    <a:pt x="0" y="117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48" y="163"/>
                  </a:move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6" y="187"/>
                  </a:lnTo>
                  <a:lnTo>
                    <a:pt x="106" y="212"/>
                  </a:lnTo>
                  <a:lnTo>
                    <a:pt x="95" y="211"/>
                  </a:lnTo>
                  <a:lnTo>
                    <a:pt x="84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5" y="199"/>
                  </a:lnTo>
                  <a:lnTo>
                    <a:pt x="46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0"/>
                  </a:lnTo>
                  <a:lnTo>
                    <a:pt x="144" y="177"/>
                  </a:lnTo>
                  <a:lnTo>
                    <a:pt x="151" y="173"/>
                  </a:lnTo>
                  <a:lnTo>
                    <a:pt x="157" y="169"/>
                  </a:lnTo>
                  <a:lnTo>
                    <a:pt x="163" y="163"/>
                  </a:lnTo>
                  <a:lnTo>
                    <a:pt x="180" y="180"/>
                  </a:lnTo>
                  <a:lnTo>
                    <a:pt x="173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7" y="203"/>
                  </a:lnTo>
                  <a:lnTo>
                    <a:pt x="137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63" y="163"/>
                  </a:moveTo>
                  <a:lnTo>
                    <a:pt x="168" y="158"/>
                  </a:lnTo>
                  <a:lnTo>
                    <a:pt x="174" y="151"/>
                  </a:lnTo>
                  <a:lnTo>
                    <a:pt x="177" y="145"/>
                  </a:lnTo>
                  <a:lnTo>
                    <a:pt x="181" y="137"/>
                  </a:lnTo>
                  <a:lnTo>
                    <a:pt x="183" y="130"/>
                  </a:lnTo>
                  <a:lnTo>
                    <a:pt x="186" y="122"/>
                  </a:lnTo>
                  <a:lnTo>
                    <a:pt x="187" y="114"/>
                  </a:lnTo>
                  <a:lnTo>
                    <a:pt x="188" y="106"/>
                  </a:lnTo>
                  <a:lnTo>
                    <a:pt x="211" y="106"/>
                  </a:ln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3" y="147"/>
                  </a:lnTo>
                  <a:lnTo>
                    <a:pt x="198" y="156"/>
                  </a:lnTo>
                  <a:lnTo>
                    <a:pt x="193" y="164"/>
                  </a:lnTo>
                  <a:lnTo>
                    <a:pt x="188" y="173"/>
                  </a:lnTo>
                  <a:lnTo>
                    <a:pt x="180" y="180"/>
                  </a:lnTo>
                  <a:lnTo>
                    <a:pt x="163" y="163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7" y="97"/>
                  </a:lnTo>
                  <a:lnTo>
                    <a:pt x="186" y="89"/>
                  </a:lnTo>
                  <a:lnTo>
                    <a:pt x="183" y="81"/>
                  </a:lnTo>
                  <a:lnTo>
                    <a:pt x="181" y="74"/>
                  </a:lnTo>
                  <a:lnTo>
                    <a:pt x="177" y="67"/>
                  </a:lnTo>
                  <a:lnTo>
                    <a:pt x="174" y="60"/>
                  </a:lnTo>
                  <a:lnTo>
                    <a:pt x="168" y="54"/>
                  </a:lnTo>
                  <a:lnTo>
                    <a:pt x="163" y="48"/>
                  </a:lnTo>
                  <a:lnTo>
                    <a:pt x="180" y="30"/>
                  </a:lnTo>
                  <a:lnTo>
                    <a:pt x="188" y="38"/>
                  </a:lnTo>
                  <a:lnTo>
                    <a:pt x="193" y="47"/>
                  </a:lnTo>
                  <a:lnTo>
                    <a:pt x="198" y="55"/>
                  </a:lnTo>
                  <a:lnTo>
                    <a:pt x="203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63" y="48"/>
                  </a:moveTo>
                  <a:lnTo>
                    <a:pt x="157" y="42"/>
                  </a:lnTo>
                  <a:lnTo>
                    <a:pt x="151" y="38"/>
                  </a:lnTo>
                  <a:lnTo>
                    <a:pt x="144" y="34"/>
                  </a:lnTo>
                  <a:lnTo>
                    <a:pt x="137" y="30"/>
                  </a:lnTo>
                  <a:lnTo>
                    <a:pt x="129" y="27"/>
                  </a:lnTo>
                  <a:lnTo>
                    <a:pt x="122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lnTo>
                    <a:pt x="116" y="0"/>
                  </a:lnTo>
                  <a:lnTo>
                    <a:pt x="127" y="2"/>
                  </a:lnTo>
                  <a:lnTo>
                    <a:pt x="137" y="4"/>
                  </a:lnTo>
                  <a:lnTo>
                    <a:pt x="147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3" y="24"/>
                  </a:lnTo>
                  <a:lnTo>
                    <a:pt x="180" y="30"/>
                  </a:lnTo>
                  <a:lnTo>
                    <a:pt x="163" y="48"/>
                  </a:lnTo>
                  <a:close/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4" name="Freeform 851"/>
            <p:cNvSpPr>
              <a:spLocks/>
            </p:cNvSpPr>
            <p:nvPr/>
          </p:nvSpPr>
          <p:spPr bwMode="auto">
            <a:xfrm>
              <a:off x="2940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3 w 206"/>
                <a:gd name="T3" fmla="*/ 0 h 207"/>
                <a:gd name="T4" fmla="*/ 2 w 206"/>
                <a:gd name="T5" fmla="*/ 1 h 207"/>
                <a:gd name="T6" fmla="*/ 2 w 206"/>
                <a:gd name="T7" fmla="*/ 1 h 207"/>
                <a:gd name="T8" fmla="*/ 1 w 206"/>
                <a:gd name="T9" fmla="*/ 2 h 207"/>
                <a:gd name="T10" fmla="*/ 1 w 206"/>
                <a:gd name="T11" fmla="*/ 2 h 207"/>
                <a:gd name="T12" fmla="*/ 0 w 206"/>
                <a:gd name="T13" fmla="*/ 3 h 207"/>
                <a:gd name="T14" fmla="*/ 0 w 206"/>
                <a:gd name="T15" fmla="*/ 4 h 207"/>
                <a:gd name="T16" fmla="*/ 0 w 206"/>
                <a:gd name="T17" fmla="*/ 5 h 207"/>
                <a:gd name="T18" fmla="*/ 0 w 206"/>
                <a:gd name="T19" fmla="*/ 5 h 207"/>
                <a:gd name="T20" fmla="*/ 1 w 206"/>
                <a:gd name="T21" fmla="*/ 6 h 207"/>
                <a:gd name="T22" fmla="*/ 1 w 206"/>
                <a:gd name="T23" fmla="*/ 7 h 207"/>
                <a:gd name="T24" fmla="*/ 2 w 206"/>
                <a:gd name="T25" fmla="*/ 7 h 207"/>
                <a:gd name="T26" fmla="*/ 2 w 206"/>
                <a:gd name="T27" fmla="*/ 8 h 207"/>
                <a:gd name="T28" fmla="*/ 3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5 w 206"/>
                <a:gd name="T35" fmla="*/ 8 h 207"/>
                <a:gd name="T36" fmla="*/ 6 w 206"/>
                <a:gd name="T37" fmla="*/ 8 h 207"/>
                <a:gd name="T38" fmla="*/ 7 w 206"/>
                <a:gd name="T39" fmla="*/ 7 h 207"/>
                <a:gd name="T40" fmla="*/ 7 w 206"/>
                <a:gd name="T41" fmla="*/ 7 h 207"/>
                <a:gd name="T42" fmla="*/ 8 w 206"/>
                <a:gd name="T43" fmla="*/ 6 h 207"/>
                <a:gd name="T44" fmla="*/ 8 w 206"/>
                <a:gd name="T45" fmla="*/ 5 h 207"/>
                <a:gd name="T46" fmla="*/ 8 w 206"/>
                <a:gd name="T47" fmla="*/ 5 h 207"/>
                <a:gd name="T48" fmla="*/ 8 w 206"/>
                <a:gd name="T49" fmla="*/ 4 h 207"/>
                <a:gd name="T50" fmla="*/ 8 w 206"/>
                <a:gd name="T51" fmla="*/ 3 h 207"/>
                <a:gd name="T52" fmla="*/ 8 w 206"/>
                <a:gd name="T53" fmla="*/ 2 h 207"/>
                <a:gd name="T54" fmla="*/ 7 w 206"/>
                <a:gd name="T55" fmla="*/ 2 h 207"/>
                <a:gd name="T56" fmla="*/ 7 w 206"/>
                <a:gd name="T57" fmla="*/ 1 h 207"/>
                <a:gd name="T58" fmla="*/ 6 w 206"/>
                <a:gd name="T59" fmla="*/ 1 h 207"/>
                <a:gd name="T60" fmla="*/ 5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2" y="0"/>
                  </a:moveTo>
                  <a:lnTo>
                    <a:pt x="93" y="1"/>
                  </a:lnTo>
                  <a:lnTo>
                    <a:pt x="82" y="2"/>
                  </a:lnTo>
                  <a:lnTo>
                    <a:pt x="72" y="6"/>
                  </a:lnTo>
                  <a:lnTo>
                    <a:pt x="62" y="9"/>
                  </a:lnTo>
                  <a:lnTo>
                    <a:pt x="54" y="13"/>
                  </a:lnTo>
                  <a:lnTo>
                    <a:pt x="45" y="19"/>
                  </a:lnTo>
                  <a:lnTo>
                    <a:pt x="38" y="24"/>
                  </a:lnTo>
                  <a:lnTo>
                    <a:pt x="30" y="31"/>
                  </a:lnTo>
                  <a:lnTo>
                    <a:pt x="24" y="38"/>
                  </a:lnTo>
                  <a:lnTo>
                    <a:pt x="17" y="46"/>
                  </a:lnTo>
                  <a:lnTo>
                    <a:pt x="13" y="54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2" y="82"/>
                  </a:lnTo>
                  <a:lnTo>
                    <a:pt x="1" y="93"/>
                  </a:lnTo>
                  <a:lnTo>
                    <a:pt x="0" y="104"/>
                  </a:lnTo>
                  <a:lnTo>
                    <a:pt x="1" y="114"/>
                  </a:lnTo>
                  <a:lnTo>
                    <a:pt x="2" y="124"/>
                  </a:lnTo>
                  <a:lnTo>
                    <a:pt x="4" y="134"/>
                  </a:lnTo>
                  <a:lnTo>
                    <a:pt x="8" y="144"/>
                  </a:lnTo>
                  <a:lnTo>
                    <a:pt x="13" y="153"/>
                  </a:lnTo>
                  <a:lnTo>
                    <a:pt x="17" y="161"/>
                  </a:lnTo>
                  <a:lnTo>
                    <a:pt x="24" y="169"/>
                  </a:lnTo>
                  <a:lnTo>
                    <a:pt x="30" y="176"/>
                  </a:lnTo>
                  <a:lnTo>
                    <a:pt x="38" y="183"/>
                  </a:lnTo>
                  <a:lnTo>
                    <a:pt x="45" y="188"/>
                  </a:lnTo>
                  <a:lnTo>
                    <a:pt x="54" y="194"/>
                  </a:lnTo>
                  <a:lnTo>
                    <a:pt x="62" y="198"/>
                  </a:lnTo>
                  <a:lnTo>
                    <a:pt x="72" y="201"/>
                  </a:lnTo>
                  <a:lnTo>
                    <a:pt x="82" y="204"/>
                  </a:lnTo>
                  <a:lnTo>
                    <a:pt x="93" y="205"/>
                  </a:lnTo>
                  <a:lnTo>
                    <a:pt x="102" y="207"/>
                  </a:lnTo>
                  <a:lnTo>
                    <a:pt x="113" y="205"/>
                  </a:lnTo>
                  <a:lnTo>
                    <a:pt x="123" y="204"/>
                  </a:lnTo>
                  <a:lnTo>
                    <a:pt x="134" y="201"/>
                  </a:lnTo>
                  <a:lnTo>
                    <a:pt x="142" y="198"/>
                  </a:lnTo>
                  <a:lnTo>
                    <a:pt x="152" y="194"/>
                  </a:lnTo>
                  <a:lnTo>
                    <a:pt x="161" y="188"/>
                  </a:lnTo>
                  <a:lnTo>
                    <a:pt x="168" y="183"/>
                  </a:lnTo>
                  <a:lnTo>
                    <a:pt x="176" y="176"/>
                  </a:lnTo>
                  <a:lnTo>
                    <a:pt x="182" y="169"/>
                  </a:lnTo>
                  <a:lnTo>
                    <a:pt x="188" y="161"/>
                  </a:lnTo>
                  <a:lnTo>
                    <a:pt x="193" y="153"/>
                  </a:lnTo>
                  <a:lnTo>
                    <a:pt x="197" y="144"/>
                  </a:lnTo>
                  <a:lnTo>
                    <a:pt x="201" y="134"/>
                  </a:lnTo>
                  <a:lnTo>
                    <a:pt x="204" y="124"/>
                  </a:lnTo>
                  <a:lnTo>
                    <a:pt x="205" y="114"/>
                  </a:lnTo>
                  <a:lnTo>
                    <a:pt x="206" y="104"/>
                  </a:lnTo>
                  <a:lnTo>
                    <a:pt x="205" y="93"/>
                  </a:lnTo>
                  <a:lnTo>
                    <a:pt x="204" y="82"/>
                  </a:lnTo>
                  <a:lnTo>
                    <a:pt x="201" y="73"/>
                  </a:lnTo>
                  <a:lnTo>
                    <a:pt x="197" y="63"/>
                  </a:lnTo>
                  <a:lnTo>
                    <a:pt x="193" y="54"/>
                  </a:lnTo>
                  <a:lnTo>
                    <a:pt x="188" y="46"/>
                  </a:lnTo>
                  <a:lnTo>
                    <a:pt x="182" y="38"/>
                  </a:lnTo>
                  <a:lnTo>
                    <a:pt x="176" y="31"/>
                  </a:lnTo>
                  <a:lnTo>
                    <a:pt x="168" y="24"/>
                  </a:lnTo>
                  <a:lnTo>
                    <a:pt x="161" y="19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4" y="6"/>
                  </a:lnTo>
                  <a:lnTo>
                    <a:pt x="123" y="2"/>
                  </a:lnTo>
                  <a:lnTo>
                    <a:pt x="113" y="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5" name="Freeform 852"/>
            <p:cNvSpPr>
              <a:spLocks noEditPoints="1"/>
            </p:cNvSpPr>
            <p:nvPr/>
          </p:nvSpPr>
          <p:spPr bwMode="auto">
            <a:xfrm>
              <a:off x="2936" y="1240"/>
              <a:ext cx="50" cy="48"/>
            </a:xfrm>
            <a:custGeom>
              <a:avLst/>
              <a:gdLst>
                <a:gd name="T0" fmla="*/ 5 w 230"/>
                <a:gd name="T1" fmla="*/ 0 h 230"/>
                <a:gd name="T2" fmla="*/ 4 w 230"/>
                <a:gd name="T3" fmla="*/ 1 h 230"/>
                <a:gd name="T4" fmla="*/ 3 w 230"/>
                <a:gd name="T5" fmla="*/ 2 h 230"/>
                <a:gd name="T6" fmla="*/ 2 w 230"/>
                <a:gd name="T7" fmla="*/ 1 h 230"/>
                <a:gd name="T8" fmla="*/ 3 w 230"/>
                <a:gd name="T9" fmla="*/ 0 h 230"/>
                <a:gd name="T10" fmla="*/ 5 w 230"/>
                <a:gd name="T11" fmla="*/ 1 h 230"/>
                <a:gd name="T12" fmla="*/ 1 w 230"/>
                <a:gd name="T13" fmla="*/ 3 h 230"/>
                <a:gd name="T14" fmla="*/ 1 w 230"/>
                <a:gd name="T15" fmla="*/ 4 h 230"/>
                <a:gd name="T16" fmla="*/ 0 w 230"/>
                <a:gd name="T17" fmla="*/ 4 h 230"/>
                <a:gd name="T18" fmla="*/ 1 w 230"/>
                <a:gd name="T19" fmla="*/ 2 h 230"/>
                <a:gd name="T20" fmla="*/ 1 w 230"/>
                <a:gd name="T21" fmla="*/ 5 h 230"/>
                <a:gd name="T22" fmla="*/ 1 w 230"/>
                <a:gd name="T23" fmla="*/ 5 h 230"/>
                <a:gd name="T24" fmla="*/ 0 w 230"/>
                <a:gd name="T25" fmla="*/ 5 h 230"/>
                <a:gd name="T26" fmla="*/ 1 w 230"/>
                <a:gd name="T27" fmla="*/ 5 h 230"/>
                <a:gd name="T28" fmla="*/ 2 w 230"/>
                <a:gd name="T29" fmla="*/ 7 h 230"/>
                <a:gd name="T30" fmla="*/ 1 w 230"/>
                <a:gd name="T31" fmla="*/ 8 h 230"/>
                <a:gd name="T32" fmla="*/ 0 w 230"/>
                <a:gd name="T33" fmla="*/ 6 h 230"/>
                <a:gd name="T34" fmla="*/ 1 w 230"/>
                <a:gd name="T35" fmla="*/ 5 h 230"/>
                <a:gd name="T36" fmla="*/ 3 w 230"/>
                <a:gd name="T37" fmla="*/ 8 h 230"/>
                <a:gd name="T38" fmla="*/ 4 w 230"/>
                <a:gd name="T39" fmla="*/ 8 h 230"/>
                <a:gd name="T40" fmla="*/ 4 w 230"/>
                <a:gd name="T41" fmla="*/ 9 h 230"/>
                <a:gd name="T42" fmla="*/ 2 w 230"/>
                <a:gd name="T43" fmla="*/ 8 h 230"/>
                <a:gd name="T44" fmla="*/ 5 w 230"/>
                <a:gd name="T45" fmla="*/ 8 h 230"/>
                <a:gd name="T46" fmla="*/ 5 w 230"/>
                <a:gd name="T47" fmla="*/ 8 h 230"/>
                <a:gd name="T48" fmla="*/ 5 w 230"/>
                <a:gd name="T49" fmla="*/ 9 h 230"/>
                <a:gd name="T50" fmla="*/ 5 w 230"/>
                <a:gd name="T51" fmla="*/ 8 h 230"/>
                <a:gd name="T52" fmla="*/ 7 w 230"/>
                <a:gd name="T53" fmla="*/ 8 h 230"/>
                <a:gd name="T54" fmla="*/ 8 w 230"/>
                <a:gd name="T55" fmla="*/ 8 h 230"/>
                <a:gd name="T56" fmla="*/ 6 w 230"/>
                <a:gd name="T57" fmla="*/ 9 h 230"/>
                <a:gd name="T58" fmla="*/ 5 w 230"/>
                <a:gd name="T59" fmla="*/ 8 h 230"/>
                <a:gd name="T60" fmla="*/ 8 w 230"/>
                <a:gd name="T61" fmla="*/ 6 h 230"/>
                <a:gd name="T62" fmla="*/ 8 w 230"/>
                <a:gd name="T63" fmla="*/ 5 h 230"/>
                <a:gd name="T64" fmla="*/ 9 w 230"/>
                <a:gd name="T65" fmla="*/ 6 h 230"/>
                <a:gd name="T66" fmla="*/ 8 w 230"/>
                <a:gd name="T67" fmla="*/ 7 h 230"/>
                <a:gd name="T68" fmla="*/ 8 w 230"/>
                <a:gd name="T69" fmla="*/ 5 h 230"/>
                <a:gd name="T70" fmla="*/ 8 w 230"/>
                <a:gd name="T71" fmla="*/ 5 h 230"/>
                <a:gd name="T72" fmla="*/ 9 w 230"/>
                <a:gd name="T73" fmla="*/ 5 h 230"/>
                <a:gd name="T74" fmla="*/ 8 w 230"/>
                <a:gd name="T75" fmla="*/ 4 h 230"/>
                <a:gd name="T76" fmla="*/ 8 w 230"/>
                <a:gd name="T77" fmla="*/ 3 h 230"/>
                <a:gd name="T78" fmla="*/ 8 w 230"/>
                <a:gd name="T79" fmla="*/ 2 h 230"/>
                <a:gd name="T80" fmla="*/ 9 w 230"/>
                <a:gd name="T81" fmla="*/ 3 h 230"/>
                <a:gd name="T82" fmla="*/ 8 w 230"/>
                <a:gd name="T83" fmla="*/ 5 h 230"/>
                <a:gd name="T84" fmla="*/ 6 w 230"/>
                <a:gd name="T85" fmla="*/ 1 h 230"/>
                <a:gd name="T86" fmla="*/ 5 w 230"/>
                <a:gd name="T87" fmla="*/ 1 h 230"/>
                <a:gd name="T88" fmla="*/ 6 w 230"/>
                <a:gd name="T89" fmla="*/ 0 h 230"/>
                <a:gd name="T90" fmla="*/ 7 w 230"/>
                <a:gd name="T91" fmla="*/ 1 h 230"/>
                <a:gd name="T92" fmla="*/ 5 w 230"/>
                <a:gd name="T93" fmla="*/ 1 h 230"/>
                <a:gd name="T94" fmla="*/ 5 w 230"/>
                <a:gd name="T95" fmla="*/ 1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114" y="24"/>
                  </a:moveTo>
                  <a:lnTo>
                    <a:pt x="106" y="25"/>
                  </a:lnTo>
                  <a:lnTo>
                    <a:pt x="96" y="26"/>
                  </a:lnTo>
                  <a:lnTo>
                    <a:pt x="87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3" y="34"/>
                  </a:lnTo>
                  <a:lnTo>
                    <a:pt x="42" y="26"/>
                  </a:lnTo>
                  <a:lnTo>
                    <a:pt x="51" y="20"/>
                  </a:lnTo>
                  <a:lnTo>
                    <a:pt x="60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51" y="51"/>
                  </a:moveTo>
                  <a:lnTo>
                    <a:pt x="45" y="58"/>
                  </a:lnTo>
                  <a:lnTo>
                    <a:pt x="40" y="65"/>
                  </a:lnTo>
                  <a:lnTo>
                    <a:pt x="36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19" y="51"/>
                  </a:lnTo>
                  <a:lnTo>
                    <a:pt x="26" y="43"/>
                  </a:lnTo>
                  <a:lnTo>
                    <a:pt x="33" y="34"/>
                  </a:lnTo>
                  <a:lnTo>
                    <a:pt x="51" y="51"/>
                  </a:lnTo>
                  <a:close/>
                  <a:moveTo>
                    <a:pt x="24" y="115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24" y="115"/>
                  </a:lnTo>
                  <a:close/>
                  <a:moveTo>
                    <a:pt x="24" y="116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24" y="116"/>
                  </a:move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6" y="158"/>
                  </a:lnTo>
                  <a:lnTo>
                    <a:pt x="40" y="166"/>
                  </a:lnTo>
                  <a:lnTo>
                    <a:pt x="45" y="173"/>
                  </a:lnTo>
                  <a:lnTo>
                    <a:pt x="51" y="180"/>
                  </a:lnTo>
                  <a:lnTo>
                    <a:pt x="33" y="197"/>
                  </a:lnTo>
                  <a:lnTo>
                    <a:pt x="26" y="188"/>
                  </a:lnTo>
                  <a:lnTo>
                    <a:pt x="19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51" y="180"/>
                  </a:move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7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4" y="207"/>
                  </a:lnTo>
                  <a:lnTo>
                    <a:pt x="114" y="230"/>
                  </a:ln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60" y="216"/>
                  </a:lnTo>
                  <a:lnTo>
                    <a:pt x="51" y="211"/>
                  </a:lnTo>
                  <a:lnTo>
                    <a:pt x="42" y="205"/>
                  </a:lnTo>
                  <a:lnTo>
                    <a:pt x="33" y="197"/>
                  </a:lnTo>
                  <a:lnTo>
                    <a:pt x="51" y="180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24" y="206"/>
                  </a:lnTo>
                  <a:lnTo>
                    <a:pt x="133" y="205"/>
                  </a:lnTo>
                  <a:lnTo>
                    <a:pt x="141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79" y="180"/>
                  </a:move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2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4" y="188"/>
                  </a:lnTo>
                  <a:lnTo>
                    <a:pt x="197" y="197"/>
                  </a:lnTo>
                  <a:lnTo>
                    <a:pt x="179" y="180"/>
                  </a:lnTo>
                  <a:close/>
                  <a:moveTo>
                    <a:pt x="205" y="116"/>
                  </a:moveTo>
                  <a:lnTo>
                    <a:pt x="205" y="116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6"/>
                  </a:moveTo>
                  <a:lnTo>
                    <a:pt x="205" y="115"/>
                  </a:lnTo>
                  <a:lnTo>
                    <a:pt x="230" y="115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5"/>
                  </a:moveTo>
                  <a:lnTo>
                    <a:pt x="205" y="106"/>
                  </a:lnTo>
                  <a:lnTo>
                    <a:pt x="204" y="98"/>
                  </a:lnTo>
                  <a:lnTo>
                    <a:pt x="202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lnTo>
                    <a:pt x="204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close/>
                  <a:moveTo>
                    <a:pt x="179" y="51"/>
                  </a:move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1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4" y="24"/>
                  </a:lnTo>
                  <a:lnTo>
                    <a:pt x="114" y="0"/>
                  </a:ln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close/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6" name="Freeform 853"/>
            <p:cNvSpPr>
              <a:spLocks/>
            </p:cNvSpPr>
            <p:nvPr/>
          </p:nvSpPr>
          <p:spPr bwMode="auto">
            <a:xfrm>
              <a:off x="2839" y="1248"/>
              <a:ext cx="43" cy="41"/>
            </a:xfrm>
            <a:custGeom>
              <a:avLst/>
              <a:gdLst>
                <a:gd name="T0" fmla="*/ 5 w 220"/>
                <a:gd name="T1" fmla="*/ 0 h 221"/>
                <a:gd name="T2" fmla="*/ 6 w 220"/>
                <a:gd name="T3" fmla="*/ 0 h 221"/>
                <a:gd name="T4" fmla="*/ 6 w 220"/>
                <a:gd name="T5" fmla="*/ 1 h 221"/>
                <a:gd name="T6" fmla="*/ 7 w 220"/>
                <a:gd name="T7" fmla="*/ 1 h 221"/>
                <a:gd name="T8" fmla="*/ 8 w 220"/>
                <a:gd name="T9" fmla="*/ 2 h 221"/>
                <a:gd name="T10" fmla="*/ 8 w 220"/>
                <a:gd name="T11" fmla="*/ 2 h 221"/>
                <a:gd name="T12" fmla="*/ 9 w 220"/>
                <a:gd name="T13" fmla="*/ 3 h 221"/>
                <a:gd name="T14" fmla="*/ 9 w 220"/>
                <a:gd name="T15" fmla="*/ 4 h 221"/>
                <a:gd name="T16" fmla="*/ 9 w 220"/>
                <a:gd name="T17" fmla="*/ 5 h 221"/>
                <a:gd name="T18" fmla="*/ 9 w 220"/>
                <a:gd name="T19" fmla="*/ 6 h 221"/>
                <a:gd name="T20" fmla="*/ 8 w 220"/>
                <a:gd name="T21" fmla="*/ 6 h 221"/>
                <a:gd name="T22" fmla="*/ 8 w 220"/>
                <a:gd name="T23" fmla="*/ 7 h 221"/>
                <a:gd name="T24" fmla="*/ 7 w 220"/>
                <a:gd name="T25" fmla="*/ 8 h 221"/>
                <a:gd name="T26" fmla="*/ 6 w 220"/>
                <a:gd name="T27" fmla="*/ 8 h 221"/>
                <a:gd name="T28" fmla="*/ 6 w 220"/>
                <a:gd name="T29" fmla="*/ 9 h 221"/>
                <a:gd name="T30" fmla="*/ 5 w 220"/>
                <a:gd name="T31" fmla="*/ 9 h 221"/>
                <a:gd name="T32" fmla="*/ 4 w 220"/>
                <a:gd name="T33" fmla="*/ 9 h 221"/>
                <a:gd name="T34" fmla="*/ 3 w 220"/>
                <a:gd name="T35" fmla="*/ 9 h 221"/>
                <a:gd name="T36" fmla="*/ 2 w 220"/>
                <a:gd name="T37" fmla="*/ 8 h 221"/>
                <a:gd name="T38" fmla="*/ 2 w 220"/>
                <a:gd name="T39" fmla="*/ 8 h 221"/>
                <a:gd name="T40" fmla="*/ 1 w 220"/>
                <a:gd name="T41" fmla="*/ 7 h 221"/>
                <a:gd name="T42" fmla="*/ 1 w 220"/>
                <a:gd name="T43" fmla="*/ 6 h 221"/>
                <a:gd name="T44" fmla="*/ 0 w 220"/>
                <a:gd name="T45" fmla="*/ 6 h 221"/>
                <a:gd name="T46" fmla="*/ 0 w 220"/>
                <a:gd name="T47" fmla="*/ 5 h 221"/>
                <a:gd name="T48" fmla="*/ 0 w 220"/>
                <a:gd name="T49" fmla="*/ 4 h 221"/>
                <a:gd name="T50" fmla="*/ 0 w 220"/>
                <a:gd name="T51" fmla="*/ 3 h 221"/>
                <a:gd name="T52" fmla="*/ 1 w 220"/>
                <a:gd name="T53" fmla="*/ 2 h 221"/>
                <a:gd name="T54" fmla="*/ 1 w 220"/>
                <a:gd name="T55" fmla="*/ 2 h 221"/>
                <a:gd name="T56" fmla="*/ 2 w 220"/>
                <a:gd name="T57" fmla="*/ 1 h 221"/>
                <a:gd name="T58" fmla="*/ 2 w 220"/>
                <a:gd name="T59" fmla="*/ 1 h 221"/>
                <a:gd name="T60" fmla="*/ 3 w 220"/>
                <a:gd name="T61" fmla="*/ 0 h 221"/>
                <a:gd name="T62" fmla="*/ 4 w 220"/>
                <a:gd name="T63" fmla="*/ 0 h 2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0"/>
                <a:gd name="T97" fmla="*/ 0 h 221"/>
                <a:gd name="T98" fmla="*/ 220 w 220"/>
                <a:gd name="T99" fmla="*/ 221 h 2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0" h="221">
                  <a:moveTo>
                    <a:pt x="110" y="0"/>
                  </a:moveTo>
                  <a:lnTo>
                    <a:pt x="121" y="1"/>
                  </a:lnTo>
                  <a:lnTo>
                    <a:pt x="132" y="2"/>
                  </a:lnTo>
                  <a:lnTo>
                    <a:pt x="143" y="6"/>
                  </a:lnTo>
                  <a:lnTo>
                    <a:pt x="152" y="9"/>
                  </a:lnTo>
                  <a:lnTo>
                    <a:pt x="162" y="14"/>
                  </a:lnTo>
                  <a:lnTo>
                    <a:pt x="172" y="20"/>
                  </a:lnTo>
                  <a:lnTo>
                    <a:pt x="180" y="26"/>
                  </a:lnTo>
                  <a:lnTo>
                    <a:pt x="188" y="33"/>
                  </a:lnTo>
                  <a:lnTo>
                    <a:pt x="194" y="40"/>
                  </a:lnTo>
                  <a:lnTo>
                    <a:pt x="201" y="49"/>
                  </a:lnTo>
                  <a:lnTo>
                    <a:pt x="206" y="59"/>
                  </a:lnTo>
                  <a:lnTo>
                    <a:pt x="212" y="68"/>
                  </a:lnTo>
                  <a:lnTo>
                    <a:pt x="215" y="78"/>
                  </a:lnTo>
                  <a:lnTo>
                    <a:pt x="218" y="89"/>
                  </a:lnTo>
                  <a:lnTo>
                    <a:pt x="219" y="100"/>
                  </a:lnTo>
                  <a:lnTo>
                    <a:pt x="220" y="110"/>
                  </a:lnTo>
                  <a:lnTo>
                    <a:pt x="219" y="122"/>
                  </a:lnTo>
                  <a:lnTo>
                    <a:pt x="218" y="133"/>
                  </a:lnTo>
                  <a:lnTo>
                    <a:pt x="215" y="144"/>
                  </a:lnTo>
                  <a:lnTo>
                    <a:pt x="212" y="154"/>
                  </a:lnTo>
                  <a:lnTo>
                    <a:pt x="206" y="163"/>
                  </a:lnTo>
                  <a:lnTo>
                    <a:pt x="201" y="172"/>
                  </a:lnTo>
                  <a:lnTo>
                    <a:pt x="194" y="181"/>
                  </a:lnTo>
                  <a:lnTo>
                    <a:pt x="188" y="188"/>
                  </a:lnTo>
                  <a:lnTo>
                    <a:pt x="180" y="196"/>
                  </a:lnTo>
                  <a:lnTo>
                    <a:pt x="172" y="202"/>
                  </a:lnTo>
                  <a:lnTo>
                    <a:pt x="162" y="208"/>
                  </a:lnTo>
                  <a:lnTo>
                    <a:pt x="152" y="212"/>
                  </a:lnTo>
                  <a:lnTo>
                    <a:pt x="143" y="216"/>
                  </a:lnTo>
                  <a:lnTo>
                    <a:pt x="132" y="218"/>
                  </a:lnTo>
                  <a:lnTo>
                    <a:pt x="121" y="221"/>
                  </a:lnTo>
                  <a:lnTo>
                    <a:pt x="110" y="221"/>
                  </a:lnTo>
                  <a:lnTo>
                    <a:pt x="98" y="221"/>
                  </a:lnTo>
                  <a:lnTo>
                    <a:pt x="87" y="218"/>
                  </a:lnTo>
                  <a:lnTo>
                    <a:pt x="77" y="216"/>
                  </a:lnTo>
                  <a:lnTo>
                    <a:pt x="67" y="212"/>
                  </a:lnTo>
                  <a:lnTo>
                    <a:pt x="57" y="208"/>
                  </a:lnTo>
                  <a:lnTo>
                    <a:pt x="49" y="202"/>
                  </a:lnTo>
                  <a:lnTo>
                    <a:pt x="40" y="196"/>
                  </a:lnTo>
                  <a:lnTo>
                    <a:pt x="32" y="188"/>
                  </a:lnTo>
                  <a:lnTo>
                    <a:pt x="25" y="181"/>
                  </a:lnTo>
                  <a:lnTo>
                    <a:pt x="18" y="172"/>
                  </a:lnTo>
                  <a:lnTo>
                    <a:pt x="13" y="163"/>
                  </a:lnTo>
                  <a:lnTo>
                    <a:pt x="9" y="154"/>
                  </a:lnTo>
                  <a:lnTo>
                    <a:pt x="4" y="144"/>
                  </a:lnTo>
                  <a:lnTo>
                    <a:pt x="2" y="133"/>
                  </a:lnTo>
                  <a:lnTo>
                    <a:pt x="0" y="122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2" y="89"/>
                  </a:lnTo>
                  <a:lnTo>
                    <a:pt x="4" y="78"/>
                  </a:lnTo>
                  <a:lnTo>
                    <a:pt x="9" y="68"/>
                  </a:lnTo>
                  <a:lnTo>
                    <a:pt x="13" y="59"/>
                  </a:lnTo>
                  <a:lnTo>
                    <a:pt x="18" y="49"/>
                  </a:lnTo>
                  <a:lnTo>
                    <a:pt x="25" y="40"/>
                  </a:lnTo>
                  <a:lnTo>
                    <a:pt x="32" y="33"/>
                  </a:lnTo>
                  <a:lnTo>
                    <a:pt x="40" y="26"/>
                  </a:lnTo>
                  <a:lnTo>
                    <a:pt x="49" y="20"/>
                  </a:lnTo>
                  <a:lnTo>
                    <a:pt x="57" y="14"/>
                  </a:lnTo>
                  <a:lnTo>
                    <a:pt x="67" y="9"/>
                  </a:lnTo>
                  <a:lnTo>
                    <a:pt x="77" y="6"/>
                  </a:lnTo>
                  <a:lnTo>
                    <a:pt x="87" y="2"/>
                  </a:lnTo>
                  <a:lnTo>
                    <a:pt x="98" y="1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7" name="Freeform 854"/>
            <p:cNvSpPr>
              <a:spLocks noEditPoints="1"/>
            </p:cNvSpPr>
            <p:nvPr/>
          </p:nvSpPr>
          <p:spPr bwMode="auto">
            <a:xfrm>
              <a:off x="2839" y="1240"/>
              <a:ext cx="47" cy="56"/>
            </a:xfrm>
            <a:custGeom>
              <a:avLst/>
              <a:gdLst>
                <a:gd name="T0" fmla="*/ 5 w 245"/>
                <a:gd name="T1" fmla="*/ 1 h 246"/>
                <a:gd name="T2" fmla="*/ 6 w 245"/>
                <a:gd name="T3" fmla="*/ 0 h 246"/>
                <a:gd name="T4" fmla="*/ 8 w 245"/>
                <a:gd name="T5" fmla="*/ 1 h 246"/>
                <a:gd name="T6" fmla="*/ 7 w 245"/>
                <a:gd name="T7" fmla="*/ 2 h 246"/>
                <a:gd name="T8" fmla="*/ 6 w 245"/>
                <a:gd name="T9" fmla="*/ 1 h 246"/>
                <a:gd name="T10" fmla="*/ 5 w 245"/>
                <a:gd name="T11" fmla="*/ 0 h 246"/>
                <a:gd name="T12" fmla="*/ 9 w 245"/>
                <a:gd name="T13" fmla="*/ 3 h 246"/>
                <a:gd name="T14" fmla="*/ 10 w 245"/>
                <a:gd name="T15" fmla="*/ 4 h 246"/>
                <a:gd name="T16" fmla="*/ 9 w 245"/>
                <a:gd name="T17" fmla="*/ 4 h 246"/>
                <a:gd name="T18" fmla="*/ 8 w 245"/>
                <a:gd name="T19" fmla="*/ 3 h 246"/>
                <a:gd name="T20" fmla="*/ 10 w 245"/>
                <a:gd name="T21" fmla="*/ 5 h 246"/>
                <a:gd name="T22" fmla="*/ 10 w 245"/>
                <a:gd name="T23" fmla="*/ 5 h 246"/>
                <a:gd name="T24" fmla="*/ 9 w 245"/>
                <a:gd name="T25" fmla="*/ 5 h 246"/>
                <a:gd name="T26" fmla="*/ 10 w 245"/>
                <a:gd name="T27" fmla="*/ 6 h 246"/>
                <a:gd name="T28" fmla="*/ 9 w 245"/>
                <a:gd name="T29" fmla="*/ 8 h 246"/>
                <a:gd name="T30" fmla="*/ 8 w 245"/>
                <a:gd name="T31" fmla="*/ 7 h 246"/>
                <a:gd name="T32" fmla="*/ 9 w 245"/>
                <a:gd name="T33" fmla="*/ 6 h 246"/>
                <a:gd name="T34" fmla="*/ 10 w 245"/>
                <a:gd name="T35" fmla="*/ 5 h 246"/>
                <a:gd name="T36" fmla="*/ 7 w 245"/>
                <a:gd name="T37" fmla="*/ 9 h 246"/>
                <a:gd name="T38" fmla="*/ 5 w 245"/>
                <a:gd name="T39" fmla="*/ 10 h 246"/>
                <a:gd name="T40" fmla="*/ 6 w 245"/>
                <a:gd name="T41" fmla="*/ 9 h 246"/>
                <a:gd name="T42" fmla="*/ 7 w 245"/>
                <a:gd name="T43" fmla="*/ 8 h 246"/>
                <a:gd name="T44" fmla="*/ 5 w 245"/>
                <a:gd name="T45" fmla="*/ 10 h 246"/>
                <a:gd name="T46" fmla="*/ 5 w 245"/>
                <a:gd name="T47" fmla="*/ 10 h 246"/>
                <a:gd name="T48" fmla="*/ 5 w 245"/>
                <a:gd name="T49" fmla="*/ 9 h 246"/>
                <a:gd name="T50" fmla="*/ 4 w 245"/>
                <a:gd name="T51" fmla="*/ 10 h 246"/>
                <a:gd name="T52" fmla="*/ 2 w 245"/>
                <a:gd name="T53" fmla="*/ 9 h 246"/>
                <a:gd name="T54" fmla="*/ 2 w 245"/>
                <a:gd name="T55" fmla="*/ 8 h 246"/>
                <a:gd name="T56" fmla="*/ 4 w 245"/>
                <a:gd name="T57" fmla="*/ 9 h 246"/>
                <a:gd name="T58" fmla="*/ 5 w 245"/>
                <a:gd name="T59" fmla="*/ 10 h 246"/>
                <a:gd name="T60" fmla="*/ 1 w 245"/>
                <a:gd name="T61" fmla="*/ 7 h 246"/>
                <a:gd name="T62" fmla="*/ 0 w 245"/>
                <a:gd name="T63" fmla="*/ 5 h 246"/>
                <a:gd name="T64" fmla="*/ 1 w 245"/>
                <a:gd name="T65" fmla="*/ 6 h 246"/>
                <a:gd name="T66" fmla="*/ 2 w 245"/>
                <a:gd name="T67" fmla="*/ 7 h 246"/>
                <a:gd name="T68" fmla="*/ 0 w 245"/>
                <a:gd name="T69" fmla="*/ 5 h 246"/>
                <a:gd name="T70" fmla="*/ 0 w 245"/>
                <a:gd name="T71" fmla="*/ 5 h 246"/>
                <a:gd name="T72" fmla="*/ 1 w 245"/>
                <a:gd name="T73" fmla="*/ 5 h 246"/>
                <a:gd name="T74" fmla="*/ 0 w 245"/>
                <a:gd name="T75" fmla="*/ 4 h 246"/>
                <a:gd name="T76" fmla="*/ 1 w 245"/>
                <a:gd name="T77" fmla="*/ 2 h 246"/>
                <a:gd name="T78" fmla="*/ 2 w 245"/>
                <a:gd name="T79" fmla="*/ 2 h 246"/>
                <a:gd name="T80" fmla="*/ 1 w 245"/>
                <a:gd name="T81" fmla="*/ 4 h 246"/>
                <a:gd name="T82" fmla="*/ 0 w 245"/>
                <a:gd name="T83" fmla="*/ 5 h 246"/>
                <a:gd name="T84" fmla="*/ 3 w 245"/>
                <a:gd name="T85" fmla="*/ 1 h 246"/>
                <a:gd name="T86" fmla="*/ 4 w 245"/>
                <a:gd name="T87" fmla="*/ 0 h 246"/>
                <a:gd name="T88" fmla="*/ 4 w 245"/>
                <a:gd name="T89" fmla="*/ 1 h 246"/>
                <a:gd name="T90" fmla="*/ 3 w 245"/>
                <a:gd name="T91" fmla="*/ 2 h 246"/>
                <a:gd name="T92" fmla="*/ 5 w 245"/>
                <a:gd name="T93" fmla="*/ 0 h 246"/>
                <a:gd name="T94" fmla="*/ 5 w 245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5"/>
                <a:gd name="T145" fmla="*/ 0 h 246"/>
                <a:gd name="T146" fmla="*/ 245 w 245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5" h="246"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123" y="0"/>
                  </a:moveTo>
                  <a:lnTo>
                    <a:pt x="135" y="1"/>
                  </a:lnTo>
                  <a:lnTo>
                    <a:pt x="148" y="3"/>
                  </a:lnTo>
                  <a:lnTo>
                    <a:pt x="159" y="6"/>
                  </a:lnTo>
                  <a:lnTo>
                    <a:pt x="171" y="10"/>
                  </a:lnTo>
                  <a:lnTo>
                    <a:pt x="181" y="16"/>
                  </a:lnTo>
                  <a:lnTo>
                    <a:pt x="191" y="21"/>
                  </a:lnTo>
                  <a:lnTo>
                    <a:pt x="201" y="28"/>
                  </a:lnTo>
                  <a:lnTo>
                    <a:pt x="210" y="36"/>
                  </a:lnTo>
                  <a:lnTo>
                    <a:pt x="192" y="53"/>
                  </a:lnTo>
                  <a:lnTo>
                    <a:pt x="185" y="47"/>
                  </a:lnTo>
                  <a:lnTo>
                    <a:pt x="177" y="41"/>
                  </a:lnTo>
                  <a:lnTo>
                    <a:pt x="170" y="37"/>
                  </a:lnTo>
                  <a:lnTo>
                    <a:pt x="161" y="33"/>
                  </a:lnTo>
                  <a:lnTo>
                    <a:pt x="152" y="30"/>
                  </a:lnTo>
                  <a:lnTo>
                    <a:pt x="143" y="26"/>
                  </a:lnTo>
                  <a:lnTo>
                    <a:pt x="133" y="25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210" y="36"/>
                  </a:moveTo>
                  <a:lnTo>
                    <a:pt x="217" y="45"/>
                  </a:lnTo>
                  <a:lnTo>
                    <a:pt x="225" y="54"/>
                  </a:lnTo>
                  <a:lnTo>
                    <a:pt x="230" y="64"/>
                  </a:lnTo>
                  <a:lnTo>
                    <a:pt x="235" y="75"/>
                  </a:lnTo>
                  <a:lnTo>
                    <a:pt x="240" y="87"/>
                  </a:lnTo>
                  <a:lnTo>
                    <a:pt x="243" y="98"/>
                  </a:lnTo>
                  <a:lnTo>
                    <a:pt x="244" y="111"/>
                  </a:lnTo>
                  <a:lnTo>
                    <a:pt x="245" y="122"/>
                  </a:lnTo>
                  <a:lnTo>
                    <a:pt x="220" y="122"/>
                  </a:lnTo>
                  <a:lnTo>
                    <a:pt x="220" y="113"/>
                  </a:lnTo>
                  <a:lnTo>
                    <a:pt x="219" y="103"/>
                  </a:lnTo>
                  <a:lnTo>
                    <a:pt x="216" y="93"/>
                  </a:lnTo>
                  <a:lnTo>
                    <a:pt x="213" y="85"/>
                  </a:lnTo>
                  <a:lnTo>
                    <a:pt x="208" y="76"/>
                  </a:lnTo>
                  <a:lnTo>
                    <a:pt x="204" y="68"/>
                  </a:lnTo>
                  <a:lnTo>
                    <a:pt x="199" y="61"/>
                  </a:lnTo>
                  <a:lnTo>
                    <a:pt x="192" y="53"/>
                  </a:lnTo>
                  <a:lnTo>
                    <a:pt x="210" y="36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4" y="135"/>
                  </a:lnTo>
                  <a:lnTo>
                    <a:pt x="243" y="147"/>
                  </a:lnTo>
                  <a:lnTo>
                    <a:pt x="240" y="159"/>
                  </a:lnTo>
                  <a:lnTo>
                    <a:pt x="235" y="170"/>
                  </a:lnTo>
                  <a:lnTo>
                    <a:pt x="230" y="181"/>
                  </a:lnTo>
                  <a:lnTo>
                    <a:pt x="225" y="192"/>
                  </a:lnTo>
                  <a:lnTo>
                    <a:pt x="217" y="200"/>
                  </a:lnTo>
                  <a:lnTo>
                    <a:pt x="210" y="209"/>
                  </a:lnTo>
                  <a:lnTo>
                    <a:pt x="192" y="192"/>
                  </a:lnTo>
                  <a:lnTo>
                    <a:pt x="199" y="185"/>
                  </a:lnTo>
                  <a:lnTo>
                    <a:pt x="204" y="178"/>
                  </a:lnTo>
                  <a:lnTo>
                    <a:pt x="208" y="169"/>
                  </a:lnTo>
                  <a:lnTo>
                    <a:pt x="213" y="161"/>
                  </a:lnTo>
                  <a:lnTo>
                    <a:pt x="216" y="152"/>
                  </a:lnTo>
                  <a:lnTo>
                    <a:pt x="219" y="143"/>
                  </a:lnTo>
                  <a:lnTo>
                    <a:pt x="220" y="133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10" y="209"/>
                  </a:moveTo>
                  <a:lnTo>
                    <a:pt x="201" y="217"/>
                  </a:lnTo>
                  <a:lnTo>
                    <a:pt x="191" y="224"/>
                  </a:lnTo>
                  <a:lnTo>
                    <a:pt x="181" y="230"/>
                  </a:lnTo>
                  <a:lnTo>
                    <a:pt x="171" y="236"/>
                  </a:lnTo>
                  <a:lnTo>
                    <a:pt x="159" y="239"/>
                  </a:lnTo>
                  <a:lnTo>
                    <a:pt x="148" y="242"/>
                  </a:lnTo>
                  <a:lnTo>
                    <a:pt x="135" y="244"/>
                  </a:lnTo>
                  <a:lnTo>
                    <a:pt x="123" y="246"/>
                  </a:lnTo>
                  <a:lnTo>
                    <a:pt x="123" y="221"/>
                  </a:lnTo>
                  <a:lnTo>
                    <a:pt x="133" y="221"/>
                  </a:lnTo>
                  <a:lnTo>
                    <a:pt x="143" y="219"/>
                  </a:lnTo>
                  <a:lnTo>
                    <a:pt x="152" y="216"/>
                  </a:lnTo>
                  <a:lnTo>
                    <a:pt x="161" y="213"/>
                  </a:lnTo>
                  <a:lnTo>
                    <a:pt x="170" y="209"/>
                  </a:lnTo>
                  <a:lnTo>
                    <a:pt x="177" y="205"/>
                  </a:lnTo>
                  <a:lnTo>
                    <a:pt x="185" y="198"/>
                  </a:lnTo>
                  <a:lnTo>
                    <a:pt x="192" y="192"/>
                  </a:lnTo>
                  <a:lnTo>
                    <a:pt x="210" y="209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10" y="244"/>
                  </a:lnTo>
                  <a:lnTo>
                    <a:pt x="98" y="242"/>
                  </a:lnTo>
                  <a:lnTo>
                    <a:pt x="86" y="239"/>
                  </a:lnTo>
                  <a:lnTo>
                    <a:pt x="76" y="236"/>
                  </a:lnTo>
                  <a:lnTo>
                    <a:pt x="65" y="230"/>
                  </a:lnTo>
                  <a:lnTo>
                    <a:pt x="54" y="224"/>
                  </a:lnTo>
                  <a:lnTo>
                    <a:pt x="45" y="217"/>
                  </a:lnTo>
                  <a:lnTo>
                    <a:pt x="37" y="209"/>
                  </a:lnTo>
                  <a:lnTo>
                    <a:pt x="54" y="192"/>
                  </a:lnTo>
                  <a:lnTo>
                    <a:pt x="60" y="198"/>
                  </a:lnTo>
                  <a:lnTo>
                    <a:pt x="68" y="203"/>
                  </a:lnTo>
                  <a:lnTo>
                    <a:pt x="76" y="209"/>
                  </a:lnTo>
                  <a:lnTo>
                    <a:pt x="84" y="213"/>
                  </a:lnTo>
                  <a:lnTo>
                    <a:pt x="94" y="216"/>
                  </a:lnTo>
                  <a:lnTo>
                    <a:pt x="103" y="219"/>
                  </a:lnTo>
                  <a:lnTo>
                    <a:pt x="112" y="221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37" y="209"/>
                  </a:moveTo>
                  <a:lnTo>
                    <a:pt x="28" y="200"/>
                  </a:lnTo>
                  <a:lnTo>
                    <a:pt x="22" y="192"/>
                  </a:lnTo>
                  <a:lnTo>
                    <a:pt x="15" y="181"/>
                  </a:lnTo>
                  <a:lnTo>
                    <a:pt x="10" y="170"/>
                  </a:lnTo>
                  <a:lnTo>
                    <a:pt x="5" y="159"/>
                  </a:lnTo>
                  <a:lnTo>
                    <a:pt x="3" y="147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25" y="122"/>
                  </a:lnTo>
                  <a:lnTo>
                    <a:pt x="25" y="133"/>
                  </a:lnTo>
                  <a:lnTo>
                    <a:pt x="27" y="143"/>
                  </a:lnTo>
                  <a:lnTo>
                    <a:pt x="29" y="152"/>
                  </a:lnTo>
                  <a:lnTo>
                    <a:pt x="32" y="161"/>
                  </a:lnTo>
                  <a:lnTo>
                    <a:pt x="37" y="169"/>
                  </a:lnTo>
                  <a:lnTo>
                    <a:pt x="41" y="178"/>
                  </a:lnTo>
                  <a:lnTo>
                    <a:pt x="48" y="185"/>
                  </a:lnTo>
                  <a:lnTo>
                    <a:pt x="54" y="192"/>
                  </a:lnTo>
                  <a:lnTo>
                    <a:pt x="37" y="209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1" y="111"/>
                  </a:lnTo>
                  <a:lnTo>
                    <a:pt x="3" y="98"/>
                  </a:lnTo>
                  <a:lnTo>
                    <a:pt x="5" y="87"/>
                  </a:lnTo>
                  <a:lnTo>
                    <a:pt x="10" y="75"/>
                  </a:lnTo>
                  <a:lnTo>
                    <a:pt x="15" y="64"/>
                  </a:lnTo>
                  <a:lnTo>
                    <a:pt x="22" y="54"/>
                  </a:lnTo>
                  <a:lnTo>
                    <a:pt x="28" y="45"/>
                  </a:lnTo>
                  <a:lnTo>
                    <a:pt x="37" y="36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1" y="68"/>
                  </a:lnTo>
                  <a:lnTo>
                    <a:pt x="37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7" y="103"/>
                  </a:lnTo>
                  <a:lnTo>
                    <a:pt x="25" y="113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37" y="36"/>
                  </a:moveTo>
                  <a:lnTo>
                    <a:pt x="45" y="28"/>
                  </a:lnTo>
                  <a:lnTo>
                    <a:pt x="54" y="21"/>
                  </a:lnTo>
                  <a:lnTo>
                    <a:pt x="65" y="16"/>
                  </a:lnTo>
                  <a:lnTo>
                    <a:pt x="76" y="10"/>
                  </a:lnTo>
                  <a:lnTo>
                    <a:pt x="86" y="6"/>
                  </a:lnTo>
                  <a:lnTo>
                    <a:pt x="98" y="3"/>
                  </a:lnTo>
                  <a:lnTo>
                    <a:pt x="110" y="1"/>
                  </a:lnTo>
                  <a:lnTo>
                    <a:pt x="123" y="0"/>
                  </a:lnTo>
                  <a:lnTo>
                    <a:pt x="123" y="24"/>
                  </a:lnTo>
                  <a:lnTo>
                    <a:pt x="112" y="25"/>
                  </a:lnTo>
                  <a:lnTo>
                    <a:pt x="103" y="26"/>
                  </a:lnTo>
                  <a:lnTo>
                    <a:pt x="94" y="30"/>
                  </a:lnTo>
                  <a:lnTo>
                    <a:pt x="84" y="33"/>
                  </a:lnTo>
                  <a:lnTo>
                    <a:pt x="77" y="36"/>
                  </a:lnTo>
                  <a:lnTo>
                    <a:pt x="68" y="41"/>
                  </a:lnTo>
                  <a:lnTo>
                    <a:pt x="60" y="47"/>
                  </a:lnTo>
                  <a:lnTo>
                    <a:pt x="54" y="53"/>
                  </a:lnTo>
                  <a:lnTo>
                    <a:pt x="37" y="36"/>
                  </a:lnTo>
                  <a:close/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8" name="Freeform 855"/>
            <p:cNvSpPr>
              <a:spLocks/>
            </p:cNvSpPr>
            <p:nvPr/>
          </p:nvSpPr>
          <p:spPr bwMode="auto">
            <a:xfrm>
              <a:off x="2707" y="1214"/>
              <a:ext cx="31" cy="26"/>
            </a:xfrm>
            <a:custGeom>
              <a:avLst/>
              <a:gdLst>
                <a:gd name="T0" fmla="*/ 3 w 156"/>
                <a:gd name="T1" fmla="*/ 0 h 155"/>
                <a:gd name="T2" fmla="*/ 4 w 156"/>
                <a:gd name="T3" fmla="*/ 0 h 155"/>
                <a:gd name="T4" fmla="*/ 5 w 156"/>
                <a:gd name="T5" fmla="*/ 0 h 155"/>
                <a:gd name="T6" fmla="*/ 5 w 156"/>
                <a:gd name="T7" fmla="*/ 1 h 155"/>
                <a:gd name="T8" fmla="*/ 5 w 156"/>
                <a:gd name="T9" fmla="*/ 1 h 155"/>
                <a:gd name="T10" fmla="*/ 6 w 156"/>
                <a:gd name="T11" fmla="*/ 2 h 155"/>
                <a:gd name="T12" fmla="*/ 6 w 156"/>
                <a:gd name="T13" fmla="*/ 2 h 155"/>
                <a:gd name="T14" fmla="*/ 6 w 156"/>
                <a:gd name="T15" fmla="*/ 3 h 155"/>
                <a:gd name="T16" fmla="*/ 6 w 156"/>
                <a:gd name="T17" fmla="*/ 3 h 155"/>
                <a:gd name="T18" fmla="*/ 6 w 156"/>
                <a:gd name="T19" fmla="*/ 4 h 155"/>
                <a:gd name="T20" fmla="*/ 6 w 156"/>
                <a:gd name="T21" fmla="*/ 5 h 155"/>
                <a:gd name="T22" fmla="*/ 5 w 156"/>
                <a:gd name="T23" fmla="*/ 5 h 155"/>
                <a:gd name="T24" fmla="*/ 5 w 156"/>
                <a:gd name="T25" fmla="*/ 5 h 155"/>
                <a:gd name="T26" fmla="*/ 5 w 156"/>
                <a:gd name="T27" fmla="*/ 6 h 155"/>
                <a:gd name="T28" fmla="*/ 4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2 w 156"/>
                <a:gd name="T35" fmla="*/ 6 h 155"/>
                <a:gd name="T36" fmla="*/ 2 w 156"/>
                <a:gd name="T37" fmla="*/ 6 h 155"/>
                <a:gd name="T38" fmla="*/ 1 w 156"/>
                <a:gd name="T39" fmla="*/ 5 h 155"/>
                <a:gd name="T40" fmla="*/ 1 w 156"/>
                <a:gd name="T41" fmla="*/ 5 h 155"/>
                <a:gd name="T42" fmla="*/ 0 w 156"/>
                <a:gd name="T43" fmla="*/ 5 h 155"/>
                <a:gd name="T44" fmla="*/ 0 w 156"/>
                <a:gd name="T45" fmla="*/ 4 h 155"/>
                <a:gd name="T46" fmla="*/ 0 w 156"/>
                <a:gd name="T47" fmla="*/ 3 h 155"/>
                <a:gd name="T48" fmla="*/ 0 w 156"/>
                <a:gd name="T49" fmla="*/ 3 h 155"/>
                <a:gd name="T50" fmla="*/ 0 w 156"/>
                <a:gd name="T51" fmla="*/ 2 h 155"/>
                <a:gd name="T52" fmla="*/ 0 w 156"/>
                <a:gd name="T53" fmla="*/ 2 h 155"/>
                <a:gd name="T54" fmla="*/ 1 w 156"/>
                <a:gd name="T55" fmla="*/ 1 h 155"/>
                <a:gd name="T56" fmla="*/ 1 w 156"/>
                <a:gd name="T57" fmla="*/ 1 h 155"/>
                <a:gd name="T58" fmla="*/ 2 w 156"/>
                <a:gd name="T59" fmla="*/ 0 h 155"/>
                <a:gd name="T60" fmla="*/ 2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9" y="5"/>
                  </a:lnTo>
                  <a:lnTo>
                    <a:pt x="115" y="8"/>
                  </a:lnTo>
                  <a:lnTo>
                    <a:pt x="122" y="13"/>
                  </a:lnTo>
                  <a:lnTo>
                    <a:pt x="128" y="17"/>
                  </a:lnTo>
                  <a:lnTo>
                    <a:pt x="133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50" y="47"/>
                  </a:lnTo>
                  <a:lnTo>
                    <a:pt x="153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6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0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3" y="132"/>
                  </a:lnTo>
                  <a:lnTo>
                    <a:pt x="128" y="137"/>
                  </a:lnTo>
                  <a:lnTo>
                    <a:pt x="122" y="142"/>
                  </a:lnTo>
                  <a:lnTo>
                    <a:pt x="115" y="145"/>
                  </a:lnTo>
                  <a:lnTo>
                    <a:pt x="109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8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9" name="Freeform 856"/>
            <p:cNvSpPr>
              <a:spLocks noEditPoints="1"/>
            </p:cNvSpPr>
            <p:nvPr/>
          </p:nvSpPr>
          <p:spPr bwMode="auto">
            <a:xfrm>
              <a:off x="2707" y="1207"/>
              <a:ext cx="31" cy="41"/>
            </a:xfrm>
            <a:custGeom>
              <a:avLst/>
              <a:gdLst>
                <a:gd name="T0" fmla="*/ 4 w 180"/>
                <a:gd name="T1" fmla="*/ 1 h 180"/>
                <a:gd name="T2" fmla="*/ 4 w 180"/>
                <a:gd name="T3" fmla="*/ 0 h 180"/>
                <a:gd name="T4" fmla="*/ 6 w 180"/>
                <a:gd name="T5" fmla="*/ 1 h 180"/>
                <a:gd name="T6" fmla="*/ 5 w 180"/>
                <a:gd name="T7" fmla="*/ 2 h 180"/>
                <a:gd name="T8" fmla="*/ 4 w 180"/>
                <a:gd name="T9" fmla="*/ 1 h 180"/>
                <a:gd name="T10" fmla="*/ 4 w 180"/>
                <a:gd name="T11" fmla="*/ 0 h 180"/>
                <a:gd name="T12" fmla="*/ 7 w 180"/>
                <a:gd name="T13" fmla="*/ 2 h 180"/>
                <a:gd name="T14" fmla="*/ 7 w 180"/>
                <a:gd name="T15" fmla="*/ 3 h 180"/>
                <a:gd name="T16" fmla="*/ 6 w 180"/>
                <a:gd name="T17" fmla="*/ 3 h 180"/>
                <a:gd name="T18" fmla="*/ 6 w 180"/>
                <a:gd name="T19" fmla="*/ 2 h 180"/>
                <a:gd name="T20" fmla="*/ 7 w 180"/>
                <a:gd name="T21" fmla="*/ 4 h 180"/>
                <a:gd name="T22" fmla="*/ 7 w 180"/>
                <a:gd name="T23" fmla="*/ 4 h 180"/>
                <a:gd name="T24" fmla="*/ 6 w 180"/>
                <a:gd name="T25" fmla="*/ 4 h 180"/>
                <a:gd name="T26" fmla="*/ 7 w 180"/>
                <a:gd name="T27" fmla="*/ 4 h 180"/>
                <a:gd name="T28" fmla="*/ 7 w 180"/>
                <a:gd name="T29" fmla="*/ 6 h 180"/>
                <a:gd name="T30" fmla="*/ 6 w 180"/>
                <a:gd name="T31" fmla="*/ 5 h 180"/>
                <a:gd name="T32" fmla="*/ 6 w 180"/>
                <a:gd name="T33" fmla="*/ 4 h 180"/>
                <a:gd name="T34" fmla="*/ 7 w 180"/>
                <a:gd name="T35" fmla="*/ 4 h 180"/>
                <a:gd name="T36" fmla="*/ 5 w 180"/>
                <a:gd name="T37" fmla="*/ 7 h 180"/>
                <a:gd name="T38" fmla="*/ 4 w 180"/>
                <a:gd name="T39" fmla="*/ 7 h 180"/>
                <a:gd name="T40" fmla="*/ 4 w 180"/>
                <a:gd name="T41" fmla="*/ 6 h 180"/>
                <a:gd name="T42" fmla="*/ 5 w 180"/>
                <a:gd name="T43" fmla="*/ 6 h 180"/>
                <a:gd name="T44" fmla="*/ 4 w 180"/>
                <a:gd name="T45" fmla="*/ 7 h 180"/>
                <a:gd name="T46" fmla="*/ 4 w 180"/>
                <a:gd name="T47" fmla="*/ 7 h 180"/>
                <a:gd name="T48" fmla="*/ 4 w 180"/>
                <a:gd name="T49" fmla="*/ 6 h 180"/>
                <a:gd name="T50" fmla="*/ 3 w 180"/>
                <a:gd name="T51" fmla="*/ 7 h 180"/>
                <a:gd name="T52" fmla="*/ 2 w 180"/>
                <a:gd name="T53" fmla="*/ 7 h 180"/>
                <a:gd name="T54" fmla="*/ 2 w 180"/>
                <a:gd name="T55" fmla="*/ 6 h 180"/>
                <a:gd name="T56" fmla="*/ 3 w 180"/>
                <a:gd name="T57" fmla="*/ 6 h 180"/>
                <a:gd name="T58" fmla="*/ 4 w 180"/>
                <a:gd name="T59" fmla="*/ 7 h 180"/>
                <a:gd name="T60" fmla="*/ 0 w 180"/>
                <a:gd name="T61" fmla="*/ 5 h 180"/>
                <a:gd name="T62" fmla="*/ 0 w 180"/>
                <a:gd name="T63" fmla="*/ 4 h 180"/>
                <a:gd name="T64" fmla="*/ 1 w 180"/>
                <a:gd name="T65" fmla="*/ 4 h 180"/>
                <a:gd name="T66" fmla="*/ 1 w 180"/>
                <a:gd name="T67" fmla="*/ 5 h 180"/>
                <a:gd name="T68" fmla="*/ 0 w 180"/>
                <a:gd name="T69" fmla="*/ 4 h 180"/>
                <a:gd name="T70" fmla="*/ 0 w 180"/>
                <a:gd name="T71" fmla="*/ 4 h 180"/>
                <a:gd name="T72" fmla="*/ 1 w 180"/>
                <a:gd name="T73" fmla="*/ 4 h 180"/>
                <a:gd name="T74" fmla="*/ 0 w 180"/>
                <a:gd name="T75" fmla="*/ 3 h 180"/>
                <a:gd name="T76" fmla="*/ 1 w 180"/>
                <a:gd name="T77" fmla="*/ 2 h 180"/>
                <a:gd name="T78" fmla="*/ 2 w 180"/>
                <a:gd name="T79" fmla="*/ 2 h 180"/>
                <a:gd name="T80" fmla="*/ 1 w 180"/>
                <a:gd name="T81" fmla="*/ 3 h 180"/>
                <a:gd name="T82" fmla="*/ 0 w 180"/>
                <a:gd name="T83" fmla="*/ 4 h 180"/>
                <a:gd name="T84" fmla="*/ 2 w 180"/>
                <a:gd name="T85" fmla="*/ 0 h 180"/>
                <a:gd name="T86" fmla="*/ 3 w 180"/>
                <a:gd name="T87" fmla="*/ 0 h 180"/>
                <a:gd name="T88" fmla="*/ 3 w 180"/>
                <a:gd name="T89" fmla="*/ 1 h 180"/>
                <a:gd name="T90" fmla="*/ 2 w 180"/>
                <a:gd name="T91" fmla="*/ 1 h 180"/>
                <a:gd name="T92" fmla="*/ 4 w 180"/>
                <a:gd name="T93" fmla="*/ 0 h 180"/>
                <a:gd name="T94" fmla="*/ 4 w 180"/>
                <a:gd name="T95" fmla="*/ 0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90" y="0"/>
                  </a:moveTo>
                  <a:lnTo>
                    <a:pt x="99" y="1"/>
                  </a:lnTo>
                  <a:lnTo>
                    <a:pt x="108" y="2"/>
                  </a:lnTo>
                  <a:lnTo>
                    <a:pt x="116" y="4"/>
                  </a:lnTo>
                  <a:lnTo>
                    <a:pt x="125" y="7"/>
                  </a:lnTo>
                  <a:lnTo>
                    <a:pt x="132" y="10"/>
                  </a:lnTo>
                  <a:lnTo>
                    <a:pt x="140" y="16"/>
                  </a:lnTo>
                  <a:lnTo>
                    <a:pt x="148" y="20"/>
                  </a:lnTo>
                  <a:lnTo>
                    <a:pt x="154" y="27"/>
                  </a:lnTo>
                  <a:lnTo>
                    <a:pt x="137" y="44"/>
                  </a:lnTo>
                  <a:lnTo>
                    <a:pt x="131" y="40"/>
                  </a:lnTo>
                  <a:lnTo>
                    <a:pt x="127" y="35"/>
                  </a:lnTo>
                  <a:lnTo>
                    <a:pt x="122" y="32"/>
                  </a:lnTo>
                  <a:lnTo>
                    <a:pt x="115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154" y="27"/>
                  </a:move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2" y="55"/>
                  </a:lnTo>
                  <a:lnTo>
                    <a:pt x="176" y="63"/>
                  </a:lnTo>
                  <a:lnTo>
                    <a:pt x="178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lnTo>
                    <a:pt x="155" y="84"/>
                  </a:lnTo>
                  <a:lnTo>
                    <a:pt x="154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9"/>
                  </a:lnTo>
                  <a:lnTo>
                    <a:pt x="178" y="109"/>
                  </a:lnTo>
                  <a:lnTo>
                    <a:pt x="176" y="117"/>
                  </a:lnTo>
                  <a:lnTo>
                    <a:pt x="172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4" y="103"/>
                  </a:lnTo>
                  <a:lnTo>
                    <a:pt x="155" y="97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54" y="154"/>
                  </a:moveTo>
                  <a:lnTo>
                    <a:pt x="148" y="159"/>
                  </a:lnTo>
                  <a:lnTo>
                    <a:pt x="140" y="165"/>
                  </a:lnTo>
                  <a:lnTo>
                    <a:pt x="132" y="169"/>
                  </a:lnTo>
                  <a:lnTo>
                    <a:pt x="125" y="173"/>
                  </a:lnTo>
                  <a:lnTo>
                    <a:pt x="116" y="176"/>
                  </a:lnTo>
                  <a:lnTo>
                    <a:pt x="108" y="179"/>
                  </a:lnTo>
                  <a:lnTo>
                    <a:pt x="99" y="180"/>
                  </a:lnTo>
                  <a:lnTo>
                    <a:pt x="90" y="180"/>
                  </a:lnTo>
                  <a:lnTo>
                    <a:pt x="90" y="156"/>
                  </a:ln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5" y="151"/>
                  </a:lnTo>
                  <a:lnTo>
                    <a:pt x="122" y="148"/>
                  </a:lnTo>
                  <a:lnTo>
                    <a:pt x="127" y="144"/>
                  </a:lnTo>
                  <a:lnTo>
                    <a:pt x="131" y="141"/>
                  </a:lnTo>
                  <a:lnTo>
                    <a:pt x="137" y="137"/>
                  </a:lnTo>
                  <a:lnTo>
                    <a:pt x="154" y="154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81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5" y="173"/>
                  </a:lnTo>
                  <a:lnTo>
                    <a:pt x="47" y="169"/>
                  </a:lnTo>
                  <a:lnTo>
                    <a:pt x="40" y="165"/>
                  </a:lnTo>
                  <a:lnTo>
                    <a:pt x="33" y="159"/>
                  </a:lnTo>
                  <a:lnTo>
                    <a:pt x="27" y="154"/>
                  </a:lnTo>
                  <a:lnTo>
                    <a:pt x="44" y="137"/>
                  </a:lnTo>
                  <a:lnTo>
                    <a:pt x="48" y="141"/>
                  </a:lnTo>
                  <a:lnTo>
                    <a:pt x="54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6" y="154"/>
                  </a:lnTo>
                  <a:lnTo>
                    <a:pt x="83" y="155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27" y="154"/>
                  </a:moveTo>
                  <a:lnTo>
                    <a:pt x="20" y="148"/>
                  </a:lnTo>
                  <a:lnTo>
                    <a:pt x="15" y="140"/>
                  </a:lnTo>
                  <a:lnTo>
                    <a:pt x="10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1" y="99"/>
                  </a:lnTo>
                  <a:lnTo>
                    <a:pt x="0" y="90"/>
                  </a:lnTo>
                  <a:lnTo>
                    <a:pt x="24" y="90"/>
                  </a:lnTo>
                  <a:lnTo>
                    <a:pt x="24" y="97"/>
                  </a:lnTo>
                  <a:lnTo>
                    <a:pt x="26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5" y="127"/>
                  </a:lnTo>
                  <a:lnTo>
                    <a:pt x="40" y="131"/>
                  </a:lnTo>
                  <a:lnTo>
                    <a:pt x="44" y="137"/>
                  </a:lnTo>
                  <a:lnTo>
                    <a:pt x="27" y="154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1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0" y="47"/>
                  </a:lnTo>
                  <a:lnTo>
                    <a:pt x="16" y="40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6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27" y="27"/>
                  </a:moveTo>
                  <a:lnTo>
                    <a:pt x="33" y="20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55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90" y="0"/>
                  </a:lnTo>
                  <a:lnTo>
                    <a:pt x="90" y="24"/>
                  </a:lnTo>
                  <a:lnTo>
                    <a:pt x="83" y="24"/>
                  </a:lnTo>
                  <a:lnTo>
                    <a:pt x="76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4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7" y="27"/>
                  </a:lnTo>
                  <a:close/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0" name="Freeform 857"/>
            <p:cNvSpPr>
              <a:spLocks/>
            </p:cNvSpPr>
            <p:nvPr/>
          </p:nvSpPr>
          <p:spPr bwMode="auto">
            <a:xfrm>
              <a:off x="2738" y="1218"/>
              <a:ext cx="39" cy="37"/>
            </a:xfrm>
            <a:custGeom>
              <a:avLst/>
              <a:gdLst>
                <a:gd name="T0" fmla="*/ 4 w 188"/>
                <a:gd name="T1" fmla="*/ 0 h 188"/>
                <a:gd name="T2" fmla="*/ 5 w 188"/>
                <a:gd name="T3" fmla="*/ 0 h 188"/>
                <a:gd name="T4" fmla="*/ 6 w 188"/>
                <a:gd name="T5" fmla="*/ 0 h 188"/>
                <a:gd name="T6" fmla="*/ 6 w 188"/>
                <a:gd name="T7" fmla="*/ 1 h 188"/>
                <a:gd name="T8" fmla="*/ 7 w 188"/>
                <a:gd name="T9" fmla="*/ 1 h 188"/>
                <a:gd name="T10" fmla="*/ 7 w 188"/>
                <a:gd name="T11" fmla="*/ 2 h 188"/>
                <a:gd name="T12" fmla="*/ 7 w 188"/>
                <a:gd name="T13" fmla="*/ 3 h 188"/>
                <a:gd name="T14" fmla="*/ 8 w 188"/>
                <a:gd name="T15" fmla="*/ 3 h 188"/>
                <a:gd name="T16" fmla="*/ 8 w 188"/>
                <a:gd name="T17" fmla="*/ 4 h 188"/>
                <a:gd name="T18" fmla="*/ 7 w 188"/>
                <a:gd name="T19" fmla="*/ 5 h 188"/>
                <a:gd name="T20" fmla="*/ 7 w 188"/>
                <a:gd name="T21" fmla="*/ 6 h 188"/>
                <a:gd name="T22" fmla="*/ 7 w 188"/>
                <a:gd name="T23" fmla="*/ 6 h 188"/>
                <a:gd name="T24" fmla="*/ 6 w 188"/>
                <a:gd name="T25" fmla="*/ 7 h 188"/>
                <a:gd name="T26" fmla="*/ 6 w 188"/>
                <a:gd name="T27" fmla="*/ 7 h 188"/>
                <a:gd name="T28" fmla="*/ 5 w 188"/>
                <a:gd name="T29" fmla="*/ 7 h 188"/>
                <a:gd name="T30" fmla="*/ 4 w 188"/>
                <a:gd name="T31" fmla="*/ 8 h 188"/>
                <a:gd name="T32" fmla="*/ 3 w 188"/>
                <a:gd name="T33" fmla="*/ 8 h 188"/>
                <a:gd name="T34" fmla="*/ 3 w 188"/>
                <a:gd name="T35" fmla="*/ 7 h 188"/>
                <a:gd name="T36" fmla="*/ 2 w 188"/>
                <a:gd name="T37" fmla="*/ 7 h 188"/>
                <a:gd name="T38" fmla="*/ 1 w 188"/>
                <a:gd name="T39" fmla="*/ 7 h 188"/>
                <a:gd name="T40" fmla="*/ 1 w 188"/>
                <a:gd name="T41" fmla="*/ 6 h 188"/>
                <a:gd name="T42" fmla="*/ 0 w 188"/>
                <a:gd name="T43" fmla="*/ 6 h 188"/>
                <a:gd name="T44" fmla="*/ 0 w 188"/>
                <a:gd name="T45" fmla="*/ 5 h 188"/>
                <a:gd name="T46" fmla="*/ 0 w 188"/>
                <a:gd name="T47" fmla="*/ 4 h 188"/>
                <a:gd name="T48" fmla="*/ 0 w 188"/>
                <a:gd name="T49" fmla="*/ 3 h 188"/>
                <a:gd name="T50" fmla="*/ 0 w 188"/>
                <a:gd name="T51" fmla="*/ 3 h 188"/>
                <a:gd name="T52" fmla="*/ 0 w 188"/>
                <a:gd name="T53" fmla="*/ 2 h 188"/>
                <a:gd name="T54" fmla="*/ 1 w 188"/>
                <a:gd name="T55" fmla="*/ 1 h 188"/>
                <a:gd name="T56" fmla="*/ 1 w 188"/>
                <a:gd name="T57" fmla="*/ 1 h 188"/>
                <a:gd name="T58" fmla="*/ 2 w 188"/>
                <a:gd name="T59" fmla="*/ 0 h 188"/>
                <a:gd name="T60" fmla="*/ 3 w 188"/>
                <a:gd name="T61" fmla="*/ 0 h 188"/>
                <a:gd name="T62" fmla="*/ 3 w 188"/>
                <a:gd name="T63" fmla="*/ 0 h 1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8"/>
                <a:gd name="T98" fmla="*/ 188 w 188"/>
                <a:gd name="T99" fmla="*/ 188 h 1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8">
                  <a:moveTo>
                    <a:pt x="94" y="0"/>
                  </a:moveTo>
                  <a:lnTo>
                    <a:pt x="104" y="1"/>
                  </a:lnTo>
                  <a:lnTo>
                    <a:pt x="114" y="2"/>
                  </a:lnTo>
                  <a:lnTo>
                    <a:pt x="123" y="5"/>
                  </a:lnTo>
                  <a:lnTo>
                    <a:pt x="131" y="8"/>
                  </a:lnTo>
                  <a:lnTo>
                    <a:pt x="139" y="12"/>
                  </a:lnTo>
                  <a:lnTo>
                    <a:pt x="147" y="17"/>
                  </a:lnTo>
                  <a:lnTo>
                    <a:pt x="154" y="22"/>
                  </a:lnTo>
                  <a:lnTo>
                    <a:pt x="160" y="28"/>
                  </a:lnTo>
                  <a:lnTo>
                    <a:pt x="167" y="35"/>
                  </a:lnTo>
                  <a:lnTo>
                    <a:pt x="172" y="42"/>
                  </a:lnTo>
                  <a:lnTo>
                    <a:pt x="177" y="50"/>
                  </a:lnTo>
                  <a:lnTo>
                    <a:pt x="181" y="59"/>
                  </a:lnTo>
                  <a:lnTo>
                    <a:pt x="184" y="67"/>
                  </a:lnTo>
                  <a:lnTo>
                    <a:pt x="186" y="76"/>
                  </a:lnTo>
                  <a:lnTo>
                    <a:pt x="187" y="85"/>
                  </a:lnTo>
                  <a:lnTo>
                    <a:pt x="188" y="94"/>
                  </a:lnTo>
                  <a:lnTo>
                    <a:pt x="187" y="104"/>
                  </a:lnTo>
                  <a:lnTo>
                    <a:pt x="186" y="114"/>
                  </a:lnTo>
                  <a:lnTo>
                    <a:pt x="184" y="122"/>
                  </a:lnTo>
                  <a:lnTo>
                    <a:pt x="181" y="131"/>
                  </a:lnTo>
                  <a:lnTo>
                    <a:pt x="177" y="140"/>
                  </a:lnTo>
                  <a:lnTo>
                    <a:pt x="172" y="147"/>
                  </a:lnTo>
                  <a:lnTo>
                    <a:pt x="167" y="154"/>
                  </a:lnTo>
                  <a:lnTo>
                    <a:pt x="160" y="161"/>
                  </a:lnTo>
                  <a:lnTo>
                    <a:pt x="154" y="167"/>
                  </a:lnTo>
                  <a:lnTo>
                    <a:pt x="147" y="172"/>
                  </a:lnTo>
                  <a:lnTo>
                    <a:pt x="139" y="177"/>
                  </a:lnTo>
                  <a:lnTo>
                    <a:pt x="131" y="181"/>
                  </a:lnTo>
                  <a:lnTo>
                    <a:pt x="123" y="184"/>
                  </a:lnTo>
                  <a:lnTo>
                    <a:pt x="114" y="186"/>
                  </a:lnTo>
                  <a:lnTo>
                    <a:pt x="104" y="188"/>
                  </a:lnTo>
                  <a:lnTo>
                    <a:pt x="94" y="188"/>
                  </a:lnTo>
                  <a:lnTo>
                    <a:pt x="85" y="188"/>
                  </a:lnTo>
                  <a:lnTo>
                    <a:pt x="76" y="186"/>
                  </a:lnTo>
                  <a:lnTo>
                    <a:pt x="66" y="184"/>
                  </a:lnTo>
                  <a:lnTo>
                    <a:pt x="58" y="181"/>
                  </a:lnTo>
                  <a:lnTo>
                    <a:pt x="50" y="177"/>
                  </a:lnTo>
                  <a:lnTo>
                    <a:pt x="43" y="172"/>
                  </a:lnTo>
                  <a:lnTo>
                    <a:pt x="35" y="167"/>
                  </a:lnTo>
                  <a:lnTo>
                    <a:pt x="29" y="161"/>
                  </a:lnTo>
                  <a:lnTo>
                    <a:pt x="22" y="154"/>
                  </a:lnTo>
                  <a:lnTo>
                    <a:pt x="17" y="147"/>
                  </a:lnTo>
                  <a:lnTo>
                    <a:pt x="12" y="140"/>
                  </a:lnTo>
                  <a:lnTo>
                    <a:pt x="8" y="131"/>
                  </a:lnTo>
                  <a:lnTo>
                    <a:pt x="5" y="122"/>
                  </a:lnTo>
                  <a:lnTo>
                    <a:pt x="3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2" y="85"/>
                  </a:lnTo>
                  <a:lnTo>
                    <a:pt x="3" y="76"/>
                  </a:lnTo>
                  <a:lnTo>
                    <a:pt x="5" y="67"/>
                  </a:lnTo>
                  <a:lnTo>
                    <a:pt x="8" y="59"/>
                  </a:lnTo>
                  <a:lnTo>
                    <a:pt x="12" y="50"/>
                  </a:lnTo>
                  <a:lnTo>
                    <a:pt x="17" y="42"/>
                  </a:lnTo>
                  <a:lnTo>
                    <a:pt x="22" y="35"/>
                  </a:lnTo>
                  <a:lnTo>
                    <a:pt x="29" y="28"/>
                  </a:lnTo>
                  <a:lnTo>
                    <a:pt x="35" y="22"/>
                  </a:lnTo>
                  <a:lnTo>
                    <a:pt x="43" y="17"/>
                  </a:lnTo>
                  <a:lnTo>
                    <a:pt x="50" y="12"/>
                  </a:lnTo>
                  <a:lnTo>
                    <a:pt x="58" y="8"/>
                  </a:lnTo>
                  <a:lnTo>
                    <a:pt x="66" y="5"/>
                  </a:lnTo>
                  <a:lnTo>
                    <a:pt x="76" y="2"/>
                  </a:lnTo>
                  <a:lnTo>
                    <a:pt x="85" y="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1" name="Freeform 858"/>
            <p:cNvSpPr>
              <a:spLocks noEditPoints="1"/>
            </p:cNvSpPr>
            <p:nvPr/>
          </p:nvSpPr>
          <p:spPr bwMode="auto">
            <a:xfrm>
              <a:off x="2734" y="1214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7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1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1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05" y="0"/>
                  </a:moveTo>
                  <a:lnTo>
                    <a:pt x="116" y="2"/>
                  </a:lnTo>
                  <a:lnTo>
                    <a:pt x="127" y="3"/>
                  </a:lnTo>
                  <a:lnTo>
                    <a:pt x="137" y="6"/>
                  </a:lnTo>
                  <a:lnTo>
                    <a:pt x="146" y="9"/>
                  </a:lnTo>
                  <a:lnTo>
                    <a:pt x="156" y="13"/>
                  </a:lnTo>
                  <a:lnTo>
                    <a:pt x="165" y="19"/>
                  </a:lnTo>
                  <a:lnTo>
                    <a:pt x="172" y="25"/>
                  </a:lnTo>
                  <a:lnTo>
                    <a:pt x="180" y="32"/>
                  </a:lnTo>
                  <a:lnTo>
                    <a:pt x="163" y="49"/>
                  </a:lnTo>
                  <a:lnTo>
                    <a:pt x="157" y="44"/>
                  </a:lnTo>
                  <a:lnTo>
                    <a:pt x="151" y="39"/>
                  </a:lnTo>
                  <a:lnTo>
                    <a:pt x="144" y="35"/>
                  </a:lnTo>
                  <a:lnTo>
                    <a:pt x="137" y="32"/>
                  </a:lnTo>
                  <a:lnTo>
                    <a:pt x="129" y="29"/>
                  </a:lnTo>
                  <a:lnTo>
                    <a:pt x="122" y="26"/>
                  </a:lnTo>
                  <a:lnTo>
                    <a:pt x="114" y="25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80" y="32"/>
                  </a:moveTo>
                  <a:lnTo>
                    <a:pt x="188" y="39"/>
                  </a:lnTo>
                  <a:lnTo>
                    <a:pt x="193" y="47"/>
                  </a:lnTo>
                  <a:lnTo>
                    <a:pt x="198" y="57"/>
                  </a:lnTo>
                  <a:lnTo>
                    <a:pt x="203" y="65"/>
                  </a:lnTo>
                  <a:lnTo>
                    <a:pt x="207" y="75"/>
                  </a:lnTo>
                  <a:lnTo>
                    <a:pt x="209" y="85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6" y="99"/>
                  </a:lnTo>
                  <a:lnTo>
                    <a:pt x="185" y="90"/>
                  </a:lnTo>
                  <a:lnTo>
                    <a:pt x="183" y="83"/>
                  </a:lnTo>
                  <a:lnTo>
                    <a:pt x="181" y="75"/>
                  </a:lnTo>
                  <a:lnTo>
                    <a:pt x="177" y="67"/>
                  </a:lnTo>
                  <a:lnTo>
                    <a:pt x="173" y="61"/>
                  </a:lnTo>
                  <a:lnTo>
                    <a:pt x="168" y="54"/>
                  </a:lnTo>
                  <a:lnTo>
                    <a:pt x="163" y="49"/>
                  </a:lnTo>
                  <a:lnTo>
                    <a:pt x="180" y="32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8"/>
                  </a:lnTo>
                  <a:lnTo>
                    <a:pt x="207" y="138"/>
                  </a:lnTo>
                  <a:lnTo>
                    <a:pt x="203" y="147"/>
                  </a:lnTo>
                  <a:lnTo>
                    <a:pt x="198" y="157"/>
                  </a:lnTo>
                  <a:lnTo>
                    <a:pt x="193" y="166"/>
                  </a:lnTo>
                  <a:lnTo>
                    <a:pt x="188" y="174"/>
                  </a:lnTo>
                  <a:lnTo>
                    <a:pt x="180" y="182"/>
                  </a:lnTo>
                  <a:lnTo>
                    <a:pt x="163" y="165"/>
                  </a:lnTo>
                  <a:lnTo>
                    <a:pt x="168" y="158"/>
                  </a:lnTo>
                  <a:lnTo>
                    <a:pt x="173" y="152"/>
                  </a:lnTo>
                  <a:lnTo>
                    <a:pt x="177" y="145"/>
                  </a:lnTo>
                  <a:lnTo>
                    <a:pt x="181" y="139"/>
                  </a:lnTo>
                  <a:lnTo>
                    <a:pt x="183" y="131"/>
                  </a:lnTo>
                  <a:lnTo>
                    <a:pt x="185" y="122"/>
                  </a:lnTo>
                  <a:lnTo>
                    <a:pt x="186" y="115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0" y="182"/>
                  </a:moveTo>
                  <a:lnTo>
                    <a:pt x="172" y="188"/>
                  </a:lnTo>
                  <a:lnTo>
                    <a:pt x="165" y="195"/>
                  </a:lnTo>
                  <a:lnTo>
                    <a:pt x="156" y="200"/>
                  </a:lnTo>
                  <a:lnTo>
                    <a:pt x="146" y="205"/>
                  </a:lnTo>
                  <a:lnTo>
                    <a:pt x="137" y="208"/>
                  </a:lnTo>
                  <a:lnTo>
                    <a:pt x="127" y="210"/>
                  </a:lnTo>
                  <a:lnTo>
                    <a:pt x="116" y="212"/>
                  </a:lnTo>
                  <a:lnTo>
                    <a:pt x="105" y="212"/>
                  </a:lnTo>
                  <a:lnTo>
                    <a:pt x="105" y="188"/>
                  </a:ln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2"/>
                  </a:lnTo>
                  <a:lnTo>
                    <a:pt x="144" y="179"/>
                  </a:lnTo>
                  <a:lnTo>
                    <a:pt x="151" y="174"/>
                  </a:lnTo>
                  <a:lnTo>
                    <a:pt x="157" y="170"/>
                  </a:lnTo>
                  <a:lnTo>
                    <a:pt x="163" y="165"/>
                  </a:lnTo>
                  <a:lnTo>
                    <a:pt x="180" y="18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95" y="212"/>
                  </a:lnTo>
                  <a:lnTo>
                    <a:pt x="84" y="210"/>
                  </a:lnTo>
                  <a:lnTo>
                    <a:pt x="74" y="208"/>
                  </a:lnTo>
                  <a:lnTo>
                    <a:pt x="64" y="205"/>
                  </a:lnTo>
                  <a:lnTo>
                    <a:pt x="55" y="199"/>
                  </a:lnTo>
                  <a:lnTo>
                    <a:pt x="46" y="195"/>
                  </a:lnTo>
                  <a:lnTo>
                    <a:pt x="38" y="188"/>
                  </a:lnTo>
                  <a:lnTo>
                    <a:pt x="31" y="182"/>
                  </a:lnTo>
                  <a:lnTo>
                    <a:pt x="48" y="165"/>
                  </a:lnTo>
                  <a:lnTo>
                    <a:pt x="54" y="170"/>
                  </a:lnTo>
                  <a:lnTo>
                    <a:pt x="60" y="174"/>
                  </a:lnTo>
                  <a:lnTo>
                    <a:pt x="67" y="179"/>
                  </a:lnTo>
                  <a:lnTo>
                    <a:pt x="74" y="182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31" y="182"/>
                  </a:moveTo>
                  <a:lnTo>
                    <a:pt x="23" y="174"/>
                  </a:lnTo>
                  <a:lnTo>
                    <a:pt x="18" y="166"/>
                  </a:lnTo>
                  <a:lnTo>
                    <a:pt x="13" y="157"/>
                  </a:lnTo>
                  <a:lnTo>
                    <a:pt x="8" y="147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4" y="106"/>
                  </a:lnTo>
                  <a:lnTo>
                    <a:pt x="24" y="115"/>
                  </a:lnTo>
                  <a:lnTo>
                    <a:pt x="26" y="122"/>
                  </a:lnTo>
                  <a:lnTo>
                    <a:pt x="28" y="131"/>
                  </a:lnTo>
                  <a:lnTo>
                    <a:pt x="31" y="139"/>
                  </a:lnTo>
                  <a:lnTo>
                    <a:pt x="34" y="145"/>
                  </a:lnTo>
                  <a:lnTo>
                    <a:pt x="37" y="152"/>
                  </a:lnTo>
                  <a:lnTo>
                    <a:pt x="43" y="158"/>
                  </a:lnTo>
                  <a:lnTo>
                    <a:pt x="48" y="165"/>
                  </a:lnTo>
                  <a:lnTo>
                    <a:pt x="31" y="182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5"/>
                  </a:lnTo>
                  <a:lnTo>
                    <a:pt x="4" y="75"/>
                  </a:lnTo>
                  <a:lnTo>
                    <a:pt x="8" y="65"/>
                  </a:lnTo>
                  <a:lnTo>
                    <a:pt x="13" y="57"/>
                  </a:lnTo>
                  <a:lnTo>
                    <a:pt x="18" y="47"/>
                  </a:lnTo>
                  <a:lnTo>
                    <a:pt x="23" y="39"/>
                  </a:lnTo>
                  <a:lnTo>
                    <a:pt x="31" y="32"/>
                  </a:lnTo>
                  <a:lnTo>
                    <a:pt x="48" y="49"/>
                  </a:lnTo>
                  <a:lnTo>
                    <a:pt x="43" y="54"/>
                  </a:lnTo>
                  <a:lnTo>
                    <a:pt x="37" y="61"/>
                  </a:lnTo>
                  <a:lnTo>
                    <a:pt x="34" y="67"/>
                  </a:lnTo>
                  <a:lnTo>
                    <a:pt x="31" y="75"/>
                  </a:lnTo>
                  <a:lnTo>
                    <a:pt x="28" y="83"/>
                  </a:lnTo>
                  <a:lnTo>
                    <a:pt x="26" y="90"/>
                  </a:lnTo>
                  <a:lnTo>
                    <a:pt x="24" y="99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31" y="32"/>
                  </a:moveTo>
                  <a:lnTo>
                    <a:pt x="38" y="25"/>
                  </a:lnTo>
                  <a:lnTo>
                    <a:pt x="46" y="19"/>
                  </a:lnTo>
                  <a:lnTo>
                    <a:pt x="55" y="13"/>
                  </a:lnTo>
                  <a:lnTo>
                    <a:pt x="64" y="9"/>
                  </a:lnTo>
                  <a:lnTo>
                    <a:pt x="74" y="6"/>
                  </a:lnTo>
                  <a:lnTo>
                    <a:pt x="84" y="3"/>
                  </a:lnTo>
                  <a:lnTo>
                    <a:pt x="95" y="2"/>
                  </a:lnTo>
                  <a:lnTo>
                    <a:pt x="105" y="0"/>
                  </a:lnTo>
                  <a:lnTo>
                    <a:pt x="105" y="25"/>
                  </a:lnTo>
                  <a:lnTo>
                    <a:pt x="97" y="25"/>
                  </a:lnTo>
                  <a:lnTo>
                    <a:pt x="89" y="26"/>
                  </a:lnTo>
                  <a:lnTo>
                    <a:pt x="82" y="29"/>
                  </a:lnTo>
                  <a:lnTo>
                    <a:pt x="74" y="32"/>
                  </a:lnTo>
                  <a:lnTo>
                    <a:pt x="67" y="35"/>
                  </a:lnTo>
                  <a:lnTo>
                    <a:pt x="60" y="39"/>
                  </a:lnTo>
                  <a:lnTo>
                    <a:pt x="54" y="44"/>
                  </a:lnTo>
                  <a:lnTo>
                    <a:pt x="48" y="49"/>
                  </a:lnTo>
                  <a:lnTo>
                    <a:pt x="31" y="3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2" name="Freeform 859"/>
            <p:cNvSpPr>
              <a:spLocks/>
            </p:cNvSpPr>
            <p:nvPr/>
          </p:nvSpPr>
          <p:spPr bwMode="auto">
            <a:xfrm>
              <a:off x="2979" y="1214"/>
              <a:ext cx="27" cy="26"/>
            </a:xfrm>
            <a:custGeom>
              <a:avLst/>
              <a:gdLst>
                <a:gd name="T0" fmla="*/ 3 w 156"/>
                <a:gd name="T1" fmla="*/ 0 h 155"/>
                <a:gd name="T2" fmla="*/ 2 w 156"/>
                <a:gd name="T3" fmla="*/ 0 h 155"/>
                <a:gd name="T4" fmla="*/ 2 w 156"/>
                <a:gd name="T5" fmla="*/ 0 h 155"/>
                <a:gd name="T6" fmla="*/ 1 w 156"/>
                <a:gd name="T7" fmla="*/ 1 h 155"/>
                <a:gd name="T8" fmla="*/ 1 w 156"/>
                <a:gd name="T9" fmla="*/ 1 h 155"/>
                <a:gd name="T10" fmla="*/ 0 w 156"/>
                <a:gd name="T11" fmla="*/ 2 h 155"/>
                <a:gd name="T12" fmla="*/ 0 w 156"/>
                <a:gd name="T13" fmla="*/ 2 h 155"/>
                <a:gd name="T14" fmla="*/ 0 w 156"/>
                <a:gd name="T15" fmla="*/ 3 h 155"/>
                <a:gd name="T16" fmla="*/ 0 w 156"/>
                <a:gd name="T17" fmla="*/ 3 h 155"/>
                <a:gd name="T18" fmla="*/ 0 w 156"/>
                <a:gd name="T19" fmla="*/ 4 h 155"/>
                <a:gd name="T20" fmla="*/ 0 w 156"/>
                <a:gd name="T21" fmla="*/ 5 h 155"/>
                <a:gd name="T22" fmla="*/ 1 w 156"/>
                <a:gd name="T23" fmla="*/ 5 h 155"/>
                <a:gd name="T24" fmla="*/ 1 w 156"/>
                <a:gd name="T25" fmla="*/ 5 h 155"/>
                <a:gd name="T26" fmla="*/ 2 w 156"/>
                <a:gd name="T27" fmla="*/ 6 h 155"/>
                <a:gd name="T28" fmla="*/ 2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4 w 156"/>
                <a:gd name="T35" fmla="*/ 6 h 155"/>
                <a:gd name="T36" fmla="*/ 5 w 156"/>
                <a:gd name="T37" fmla="*/ 6 h 155"/>
                <a:gd name="T38" fmla="*/ 5 w 156"/>
                <a:gd name="T39" fmla="*/ 5 h 155"/>
                <a:gd name="T40" fmla="*/ 6 w 156"/>
                <a:gd name="T41" fmla="*/ 5 h 155"/>
                <a:gd name="T42" fmla="*/ 6 w 156"/>
                <a:gd name="T43" fmla="*/ 5 h 155"/>
                <a:gd name="T44" fmla="*/ 6 w 156"/>
                <a:gd name="T45" fmla="*/ 4 h 155"/>
                <a:gd name="T46" fmla="*/ 6 w 156"/>
                <a:gd name="T47" fmla="*/ 3 h 155"/>
                <a:gd name="T48" fmla="*/ 6 w 156"/>
                <a:gd name="T49" fmla="*/ 3 h 155"/>
                <a:gd name="T50" fmla="*/ 6 w 156"/>
                <a:gd name="T51" fmla="*/ 2 h 155"/>
                <a:gd name="T52" fmla="*/ 6 w 156"/>
                <a:gd name="T53" fmla="*/ 2 h 155"/>
                <a:gd name="T54" fmla="*/ 6 w 156"/>
                <a:gd name="T55" fmla="*/ 1 h 155"/>
                <a:gd name="T56" fmla="*/ 5 w 156"/>
                <a:gd name="T57" fmla="*/ 1 h 155"/>
                <a:gd name="T58" fmla="*/ 5 w 156"/>
                <a:gd name="T59" fmla="*/ 0 h 155"/>
                <a:gd name="T60" fmla="*/ 4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71" y="0"/>
                  </a:lnTo>
                  <a:lnTo>
                    <a:pt x="62" y="1"/>
                  </a:lnTo>
                  <a:lnTo>
                    <a:pt x="55" y="3"/>
                  </a:lnTo>
                  <a:lnTo>
                    <a:pt x="48" y="5"/>
                  </a:lnTo>
                  <a:lnTo>
                    <a:pt x="41" y="8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2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0"/>
                  </a:lnTo>
                  <a:lnTo>
                    <a:pt x="7" y="47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0" y="85"/>
                  </a:lnTo>
                  <a:lnTo>
                    <a:pt x="1" y="92"/>
                  </a:lnTo>
                  <a:lnTo>
                    <a:pt x="4" y="100"/>
                  </a:lnTo>
                  <a:lnTo>
                    <a:pt x="7" y="108"/>
                  </a:lnTo>
                  <a:lnTo>
                    <a:pt x="10" y="114"/>
                  </a:lnTo>
                  <a:lnTo>
                    <a:pt x="13" y="121"/>
                  </a:lnTo>
                  <a:lnTo>
                    <a:pt x="18" y="127"/>
                  </a:lnTo>
                  <a:lnTo>
                    <a:pt x="23" y="132"/>
                  </a:lnTo>
                  <a:lnTo>
                    <a:pt x="28" y="137"/>
                  </a:lnTo>
                  <a:lnTo>
                    <a:pt x="35" y="142"/>
                  </a:lnTo>
                  <a:lnTo>
                    <a:pt x="41" y="145"/>
                  </a:lnTo>
                  <a:lnTo>
                    <a:pt x="48" y="149"/>
                  </a:lnTo>
                  <a:lnTo>
                    <a:pt x="55" y="152"/>
                  </a:lnTo>
                  <a:lnTo>
                    <a:pt x="62" y="154"/>
                  </a:lnTo>
                  <a:lnTo>
                    <a:pt x="71" y="155"/>
                  </a:lnTo>
                  <a:lnTo>
                    <a:pt x="78" y="155"/>
                  </a:lnTo>
                  <a:lnTo>
                    <a:pt x="86" y="155"/>
                  </a:lnTo>
                  <a:lnTo>
                    <a:pt x="94" y="154"/>
                  </a:lnTo>
                  <a:lnTo>
                    <a:pt x="101" y="152"/>
                  </a:lnTo>
                  <a:lnTo>
                    <a:pt x="108" y="149"/>
                  </a:lnTo>
                  <a:lnTo>
                    <a:pt x="115" y="145"/>
                  </a:lnTo>
                  <a:lnTo>
                    <a:pt x="121" y="142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9" y="127"/>
                  </a:lnTo>
                  <a:lnTo>
                    <a:pt x="143" y="121"/>
                  </a:lnTo>
                  <a:lnTo>
                    <a:pt x="146" y="114"/>
                  </a:lnTo>
                  <a:lnTo>
                    <a:pt x="149" y="108"/>
                  </a:lnTo>
                  <a:lnTo>
                    <a:pt x="153" y="100"/>
                  </a:lnTo>
                  <a:lnTo>
                    <a:pt x="155" y="92"/>
                  </a:lnTo>
                  <a:lnTo>
                    <a:pt x="156" y="85"/>
                  </a:lnTo>
                  <a:lnTo>
                    <a:pt x="156" y="77"/>
                  </a:lnTo>
                  <a:lnTo>
                    <a:pt x="156" y="69"/>
                  </a:lnTo>
                  <a:lnTo>
                    <a:pt x="155" y="61"/>
                  </a:lnTo>
                  <a:lnTo>
                    <a:pt x="153" y="54"/>
                  </a:lnTo>
                  <a:lnTo>
                    <a:pt x="149" y="47"/>
                  </a:lnTo>
                  <a:lnTo>
                    <a:pt x="146" y="40"/>
                  </a:lnTo>
                  <a:lnTo>
                    <a:pt x="143" y="34"/>
                  </a:lnTo>
                  <a:lnTo>
                    <a:pt x="139" y="28"/>
                  </a:lnTo>
                  <a:lnTo>
                    <a:pt x="133" y="22"/>
                  </a:lnTo>
                  <a:lnTo>
                    <a:pt x="128" y="17"/>
                  </a:lnTo>
                  <a:lnTo>
                    <a:pt x="121" y="13"/>
                  </a:lnTo>
                  <a:lnTo>
                    <a:pt x="115" y="8"/>
                  </a:lnTo>
                  <a:lnTo>
                    <a:pt x="108" y="5"/>
                  </a:lnTo>
                  <a:lnTo>
                    <a:pt x="101" y="3"/>
                  </a:lnTo>
                  <a:lnTo>
                    <a:pt x="94" y="1"/>
                  </a:lnTo>
                  <a:lnTo>
                    <a:pt x="86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3" name="Freeform 860"/>
            <p:cNvSpPr>
              <a:spLocks noEditPoints="1"/>
            </p:cNvSpPr>
            <p:nvPr/>
          </p:nvSpPr>
          <p:spPr bwMode="auto">
            <a:xfrm>
              <a:off x="2975" y="1207"/>
              <a:ext cx="39" cy="41"/>
            </a:xfrm>
            <a:custGeom>
              <a:avLst/>
              <a:gdLst>
                <a:gd name="T0" fmla="*/ 4 w 180"/>
                <a:gd name="T1" fmla="*/ 0 h 180"/>
                <a:gd name="T2" fmla="*/ 3 w 180"/>
                <a:gd name="T3" fmla="*/ 1 h 180"/>
                <a:gd name="T4" fmla="*/ 2 w 180"/>
                <a:gd name="T5" fmla="*/ 1 h 180"/>
                <a:gd name="T6" fmla="*/ 1 w 180"/>
                <a:gd name="T7" fmla="*/ 1 h 180"/>
                <a:gd name="T8" fmla="*/ 3 w 180"/>
                <a:gd name="T9" fmla="*/ 0 h 180"/>
                <a:gd name="T10" fmla="*/ 4 w 180"/>
                <a:gd name="T11" fmla="*/ 1 h 180"/>
                <a:gd name="T12" fmla="*/ 1 w 180"/>
                <a:gd name="T13" fmla="*/ 2 h 180"/>
                <a:gd name="T14" fmla="*/ 1 w 180"/>
                <a:gd name="T15" fmla="*/ 3 h 180"/>
                <a:gd name="T16" fmla="*/ 0 w 180"/>
                <a:gd name="T17" fmla="*/ 3 h 180"/>
                <a:gd name="T18" fmla="*/ 1 w 180"/>
                <a:gd name="T19" fmla="*/ 2 h 180"/>
                <a:gd name="T20" fmla="*/ 1 w 180"/>
                <a:gd name="T21" fmla="*/ 4 h 180"/>
                <a:gd name="T22" fmla="*/ 1 w 180"/>
                <a:gd name="T23" fmla="*/ 4 h 180"/>
                <a:gd name="T24" fmla="*/ 0 w 180"/>
                <a:gd name="T25" fmla="*/ 4 h 180"/>
                <a:gd name="T26" fmla="*/ 1 w 180"/>
                <a:gd name="T27" fmla="*/ 4 h 180"/>
                <a:gd name="T28" fmla="*/ 1 w 180"/>
                <a:gd name="T29" fmla="*/ 5 h 180"/>
                <a:gd name="T30" fmla="*/ 1 w 180"/>
                <a:gd name="T31" fmla="*/ 6 h 180"/>
                <a:gd name="T32" fmla="*/ 0 w 180"/>
                <a:gd name="T33" fmla="*/ 5 h 180"/>
                <a:gd name="T34" fmla="*/ 1 w 180"/>
                <a:gd name="T35" fmla="*/ 4 h 180"/>
                <a:gd name="T36" fmla="*/ 2 w 180"/>
                <a:gd name="T37" fmla="*/ 6 h 180"/>
                <a:gd name="T38" fmla="*/ 3 w 180"/>
                <a:gd name="T39" fmla="*/ 6 h 180"/>
                <a:gd name="T40" fmla="*/ 3 w 180"/>
                <a:gd name="T41" fmla="*/ 7 h 180"/>
                <a:gd name="T42" fmla="*/ 2 w 180"/>
                <a:gd name="T43" fmla="*/ 7 h 180"/>
                <a:gd name="T44" fmla="*/ 4 w 180"/>
                <a:gd name="T45" fmla="*/ 6 h 180"/>
                <a:gd name="T46" fmla="*/ 4 w 180"/>
                <a:gd name="T47" fmla="*/ 6 h 180"/>
                <a:gd name="T48" fmla="*/ 4 w 180"/>
                <a:gd name="T49" fmla="*/ 7 h 180"/>
                <a:gd name="T50" fmla="*/ 4 w 180"/>
                <a:gd name="T51" fmla="*/ 6 h 180"/>
                <a:gd name="T52" fmla="*/ 5 w 180"/>
                <a:gd name="T53" fmla="*/ 6 h 180"/>
                <a:gd name="T54" fmla="*/ 6 w 180"/>
                <a:gd name="T55" fmla="*/ 6 h 180"/>
                <a:gd name="T56" fmla="*/ 5 w 180"/>
                <a:gd name="T57" fmla="*/ 7 h 180"/>
                <a:gd name="T58" fmla="*/ 4 w 180"/>
                <a:gd name="T59" fmla="*/ 6 h 180"/>
                <a:gd name="T60" fmla="*/ 6 w 180"/>
                <a:gd name="T61" fmla="*/ 5 h 180"/>
                <a:gd name="T62" fmla="*/ 6 w 180"/>
                <a:gd name="T63" fmla="*/ 4 h 180"/>
                <a:gd name="T64" fmla="*/ 7 w 180"/>
                <a:gd name="T65" fmla="*/ 4 h 180"/>
                <a:gd name="T66" fmla="*/ 7 w 180"/>
                <a:gd name="T67" fmla="*/ 6 h 180"/>
                <a:gd name="T68" fmla="*/ 6 w 180"/>
                <a:gd name="T69" fmla="*/ 4 h 180"/>
                <a:gd name="T70" fmla="*/ 6 w 180"/>
                <a:gd name="T71" fmla="*/ 4 h 180"/>
                <a:gd name="T72" fmla="*/ 7 w 180"/>
                <a:gd name="T73" fmla="*/ 4 h 180"/>
                <a:gd name="T74" fmla="*/ 6 w 180"/>
                <a:gd name="T75" fmla="*/ 3 h 180"/>
                <a:gd name="T76" fmla="*/ 6 w 180"/>
                <a:gd name="T77" fmla="*/ 2 h 180"/>
                <a:gd name="T78" fmla="*/ 6 w 180"/>
                <a:gd name="T79" fmla="*/ 1 h 180"/>
                <a:gd name="T80" fmla="*/ 7 w 180"/>
                <a:gd name="T81" fmla="*/ 3 h 180"/>
                <a:gd name="T82" fmla="*/ 6 w 180"/>
                <a:gd name="T83" fmla="*/ 4 h 180"/>
                <a:gd name="T84" fmla="*/ 5 w 180"/>
                <a:gd name="T85" fmla="*/ 1 h 180"/>
                <a:gd name="T86" fmla="*/ 4 w 180"/>
                <a:gd name="T87" fmla="*/ 1 h 180"/>
                <a:gd name="T88" fmla="*/ 4 w 180"/>
                <a:gd name="T89" fmla="*/ 0 h 180"/>
                <a:gd name="T90" fmla="*/ 6 w 180"/>
                <a:gd name="T91" fmla="*/ 1 h 180"/>
                <a:gd name="T92" fmla="*/ 4 w 180"/>
                <a:gd name="T93" fmla="*/ 1 h 180"/>
                <a:gd name="T94" fmla="*/ 4 w 180"/>
                <a:gd name="T95" fmla="*/ 1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90" y="24"/>
                  </a:moveTo>
                  <a:lnTo>
                    <a:pt x="84" y="24"/>
                  </a:lnTo>
                  <a:lnTo>
                    <a:pt x="77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3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6" y="27"/>
                  </a:lnTo>
                  <a:lnTo>
                    <a:pt x="33" y="20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4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0" y="1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44" y="44"/>
                  </a:moveTo>
                  <a:lnTo>
                    <a:pt x="39" y="48"/>
                  </a:lnTo>
                  <a:lnTo>
                    <a:pt x="36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5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lnTo>
                    <a:pt x="0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1" y="47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6" y="27"/>
                  </a:lnTo>
                  <a:lnTo>
                    <a:pt x="44" y="44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7"/>
                  </a:lnTo>
                  <a:lnTo>
                    <a:pt x="25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6" y="127"/>
                  </a:lnTo>
                  <a:lnTo>
                    <a:pt x="39" y="131"/>
                  </a:lnTo>
                  <a:lnTo>
                    <a:pt x="44" y="137"/>
                  </a:lnTo>
                  <a:lnTo>
                    <a:pt x="26" y="154"/>
                  </a:lnTo>
                  <a:lnTo>
                    <a:pt x="21" y="148"/>
                  </a:lnTo>
                  <a:lnTo>
                    <a:pt x="16" y="140"/>
                  </a:lnTo>
                  <a:lnTo>
                    <a:pt x="11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44" y="137"/>
                  </a:moveTo>
                  <a:lnTo>
                    <a:pt x="48" y="141"/>
                  </a:lnTo>
                  <a:lnTo>
                    <a:pt x="53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7" y="154"/>
                  </a:lnTo>
                  <a:lnTo>
                    <a:pt x="84" y="155"/>
                  </a:lnTo>
                  <a:lnTo>
                    <a:pt x="90" y="156"/>
                  </a:lnTo>
                  <a:lnTo>
                    <a:pt x="90" y="180"/>
                  </a:lnTo>
                  <a:lnTo>
                    <a:pt x="80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4" y="173"/>
                  </a:lnTo>
                  <a:lnTo>
                    <a:pt x="47" y="169"/>
                  </a:lnTo>
                  <a:lnTo>
                    <a:pt x="39" y="165"/>
                  </a:lnTo>
                  <a:lnTo>
                    <a:pt x="33" y="159"/>
                  </a:lnTo>
                  <a:lnTo>
                    <a:pt x="26" y="154"/>
                  </a:lnTo>
                  <a:lnTo>
                    <a:pt x="44" y="137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6" y="151"/>
                  </a:lnTo>
                  <a:lnTo>
                    <a:pt x="121" y="148"/>
                  </a:lnTo>
                  <a:lnTo>
                    <a:pt x="127" y="144"/>
                  </a:lnTo>
                  <a:lnTo>
                    <a:pt x="132" y="141"/>
                  </a:lnTo>
                  <a:lnTo>
                    <a:pt x="137" y="137"/>
                  </a:lnTo>
                  <a:lnTo>
                    <a:pt x="154" y="154"/>
                  </a:lnTo>
                  <a:lnTo>
                    <a:pt x="147" y="159"/>
                  </a:lnTo>
                  <a:lnTo>
                    <a:pt x="141" y="165"/>
                  </a:lnTo>
                  <a:lnTo>
                    <a:pt x="133" y="169"/>
                  </a:lnTo>
                  <a:lnTo>
                    <a:pt x="125" y="173"/>
                  </a:lnTo>
                  <a:lnTo>
                    <a:pt x="117" y="176"/>
                  </a:lnTo>
                  <a:lnTo>
                    <a:pt x="108" y="179"/>
                  </a:lnTo>
                  <a:lnTo>
                    <a:pt x="100" y="180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137" y="137"/>
                  </a:move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5" y="103"/>
                  </a:lnTo>
                  <a:lnTo>
                    <a:pt x="156" y="97"/>
                  </a:lnTo>
                  <a:lnTo>
                    <a:pt x="156" y="90"/>
                  </a:lnTo>
                  <a:lnTo>
                    <a:pt x="180" y="90"/>
                  </a:lnTo>
                  <a:lnTo>
                    <a:pt x="180" y="99"/>
                  </a:lnTo>
                  <a:lnTo>
                    <a:pt x="179" y="109"/>
                  </a:lnTo>
                  <a:lnTo>
                    <a:pt x="177" y="117"/>
                  </a:lnTo>
                  <a:lnTo>
                    <a:pt x="173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84"/>
                  </a:lnTo>
                  <a:lnTo>
                    <a:pt x="155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3" y="55"/>
                  </a:lnTo>
                  <a:lnTo>
                    <a:pt x="177" y="63"/>
                  </a:lnTo>
                  <a:lnTo>
                    <a:pt x="179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37" y="44"/>
                  </a:moveTo>
                  <a:lnTo>
                    <a:pt x="132" y="40"/>
                  </a:lnTo>
                  <a:lnTo>
                    <a:pt x="127" y="35"/>
                  </a:lnTo>
                  <a:lnTo>
                    <a:pt x="121" y="32"/>
                  </a:lnTo>
                  <a:lnTo>
                    <a:pt x="116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17" y="4"/>
                  </a:lnTo>
                  <a:lnTo>
                    <a:pt x="125" y="7"/>
                  </a:lnTo>
                  <a:lnTo>
                    <a:pt x="133" y="10"/>
                  </a:lnTo>
                  <a:lnTo>
                    <a:pt x="141" y="16"/>
                  </a:lnTo>
                  <a:lnTo>
                    <a:pt x="147" y="20"/>
                  </a:lnTo>
                  <a:lnTo>
                    <a:pt x="154" y="27"/>
                  </a:lnTo>
                  <a:lnTo>
                    <a:pt x="137" y="44"/>
                  </a:lnTo>
                  <a:close/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grpSp>
          <p:nvGrpSpPr>
            <p:cNvPr id="116891" name="Group 861"/>
            <p:cNvGrpSpPr>
              <a:grpSpLocks/>
            </p:cNvGrpSpPr>
            <p:nvPr/>
          </p:nvGrpSpPr>
          <p:grpSpPr bwMode="auto">
            <a:xfrm>
              <a:off x="2214" y="1049"/>
              <a:ext cx="1009" cy="1607"/>
              <a:chOff x="2214" y="1049"/>
              <a:chExt cx="1009" cy="1607"/>
            </a:xfrm>
          </p:grpSpPr>
          <p:sp>
            <p:nvSpPr>
              <p:cNvPr id="551" name="Freeform 862"/>
              <p:cNvSpPr>
                <a:spLocks/>
              </p:cNvSpPr>
              <p:nvPr/>
            </p:nvSpPr>
            <p:spPr bwMode="auto">
              <a:xfrm>
                <a:off x="2944" y="1218"/>
                <a:ext cx="35" cy="41"/>
              </a:xfrm>
              <a:custGeom>
                <a:avLst/>
                <a:gdLst>
                  <a:gd name="T0" fmla="*/ 3 w 187"/>
                  <a:gd name="T1" fmla="*/ 0 h 188"/>
                  <a:gd name="T2" fmla="*/ 3 w 187"/>
                  <a:gd name="T3" fmla="*/ 0 h 188"/>
                  <a:gd name="T4" fmla="*/ 2 w 187"/>
                  <a:gd name="T5" fmla="*/ 0 h 188"/>
                  <a:gd name="T6" fmla="*/ 1 w 187"/>
                  <a:gd name="T7" fmla="*/ 1 h 188"/>
                  <a:gd name="T8" fmla="*/ 1 w 187"/>
                  <a:gd name="T9" fmla="*/ 1 h 188"/>
                  <a:gd name="T10" fmla="*/ 0 w 187"/>
                  <a:gd name="T11" fmla="*/ 2 h 188"/>
                  <a:gd name="T12" fmla="*/ 0 w 187"/>
                  <a:gd name="T13" fmla="*/ 3 h 188"/>
                  <a:gd name="T14" fmla="*/ 0 w 187"/>
                  <a:gd name="T15" fmla="*/ 3 h 188"/>
                  <a:gd name="T16" fmla="*/ 0 w 187"/>
                  <a:gd name="T17" fmla="*/ 4 h 188"/>
                  <a:gd name="T18" fmla="*/ 0 w 187"/>
                  <a:gd name="T19" fmla="*/ 5 h 188"/>
                  <a:gd name="T20" fmla="*/ 0 w 187"/>
                  <a:gd name="T21" fmla="*/ 6 h 188"/>
                  <a:gd name="T22" fmla="*/ 1 w 187"/>
                  <a:gd name="T23" fmla="*/ 6 h 188"/>
                  <a:gd name="T24" fmla="*/ 1 w 187"/>
                  <a:gd name="T25" fmla="*/ 7 h 188"/>
                  <a:gd name="T26" fmla="*/ 2 w 187"/>
                  <a:gd name="T27" fmla="*/ 7 h 188"/>
                  <a:gd name="T28" fmla="*/ 3 w 187"/>
                  <a:gd name="T29" fmla="*/ 7 h 188"/>
                  <a:gd name="T30" fmla="*/ 3 w 187"/>
                  <a:gd name="T31" fmla="*/ 8 h 188"/>
                  <a:gd name="T32" fmla="*/ 4 w 187"/>
                  <a:gd name="T33" fmla="*/ 8 h 188"/>
                  <a:gd name="T34" fmla="*/ 5 w 187"/>
                  <a:gd name="T35" fmla="*/ 7 h 188"/>
                  <a:gd name="T36" fmla="*/ 6 w 187"/>
                  <a:gd name="T37" fmla="*/ 7 h 188"/>
                  <a:gd name="T38" fmla="*/ 6 w 187"/>
                  <a:gd name="T39" fmla="*/ 7 h 188"/>
                  <a:gd name="T40" fmla="*/ 7 w 187"/>
                  <a:gd name="T41" fmla="*/ 6 h 188"/>
                  <a:gd name="T42" fmla="*/ 7 w 187"/>
                  <a:gd name="T43" fmla="*/ 6 h 188"/>
                  <a:gd name="T44" fmla="*/ 8 w 187"/>
                  <a:gd name="T45" fmla="*/ 5 h 188"/>
                  <a:gd name="T46" fmla="*/ 8 w 187"/>
                  <a:gd name="T47" fmla="*/ 4 h 188"/>
                  <a:gd name="T48" fmla="*/ 8 w 187"/>
                  <a:gd name="T49" fmla="*/ 3 h 188"/>
                  <a:gd name="T50" fmla="*/ 8 w 187"/>
                  <a:gd name="T51" fmla="*/ 3 h 188"/>
                  <a:gd name="T52" fmla="*/ 7 w 187"/>
                  <a:gd name="T53" fmla="*/ 2 h 188"/>
                  <a:gd name="T54" fmla="*/ 7 w 187"/>
                  <a:gd name="T55" fmla="*/ 1 h 188"/>
                  <a:gd name="T56" fmla="*/ 6 w 187"/>
                  <a:gd name="T57" fmla="*/ 1 h 188"/>
                  <a:gd name="T58" fmla="*/ 6 w 187"/>
                  <a:gd name="T59" fmla="*/ 0 h 188"/>
                  <a:gd name="T60" fmla="*/ 5 w 187"/>
                  <a:gd name="T61" fmla="*/ 0 h 188"/>
                  <a:gd name="T62" fmla="*/ 4 w 187"/>
                  <a:gd name="T63" fmla="*/ 0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87"/>
                  <a:gd name="T97" fmla="*/ 0 h 188"/>
                  <a:gd name="T98" fmla="*/ 187 w 187"/>
                  <a:gd name="T99" fmla="*/ 188 h 1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87" h="188">
                    <a:moveTo>
                      <a:pt x="94" y="0"/>
                    </a:moveTo>
                    <a:lnTo>
                      <a:pt x="84" y="1"/>
                    </a:lnTo>
                    <a:lnTo>
                      <a:pt x="75" y="2"/>
                    </a:lnTo>
                    <a:lnTo>
                      <a:pt x="66" y="5"/>
                    </a:lnTo>
                    <a:lnTo>
                      <a:pt x="57" y="8"/>
                    </a:lnTo>
                    <a:lnTo>
                      <a:pt x="49" y="12"/>
                    </a:lnTo>
                    <a:lnTo>
                      <a:pt x="41" y="17"/>
                    </a:lnTo>
                    <a:lnTo>
                      <a:pt x="34" y="22"/>
                    </a:lnTo>
                    <a:lnTo>
                      <a:pt x="27" y="28"/>
                    </a:lnTo>
                    <a:lnTo>
                      <a:pt x="22" y="35"/>
                    </a:lnTo>
                    <a:lnTo>
                      <a:pt x="16" y="42"/>
                    </a:lnTo>
                    <a:lnTo>
                      <a:pt x="11" y="50"/>
                    </a:lnTo>
                    <a:lnTo>
                      <a:pt x="8" y="59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4"/>
                    </a:lnTo>
                    <a:lnTo>
                      <a:pt x="1" y="114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1" y="140"/>
                    </a:lnTo>
                    <a:lnTo>
                      <a:pt x="16" y="147"/>
                    </a:lnTo>
                    <a:lnTo>
                      <a:pt x="22" y="154"/>
                    </a:lnTo>
                    <a:lnTo>
                      <a:pt x="27" y="161"/>
                    </a:lnTo>
                    <a:lnTo>
                      <a:pt x="34" y="167"/>
                    </a:lnTo>
                    <a:lnTo>
                      <a:pt x="41" y="172"/>
                    </a:lnTo>
                    <a:lnTo>
                      <a:pt x="49" y="177"/>
                    </a:lnTo>
                    <a:lnTo>
                      <a:pt x="57" y="181"/>
                    </a:lnTo>
                    <a:lnTo>
                      <a:pt x="66" y="184"/>
                    </a:lnTo>
                    <a:lnTo>
                      <a:pt x="75" y="186"/>
                    </a:lnTo>
                    <a:lnTo>
                      <a:pt x="84" y="188"/>
                    </a:lnTo>
                    <a:lnTo>
                      <a:pt x="94" y="188"/>
                    </a:lnTo>
                    <a:lnTo>
                      <a:pt x="103" y="188"/>
                    </a:lnTo>
                    <a:lnTo>
                      <a:pt x="112" y="186"/>
                    </a:lnTo>
                    <a:lnTo>
                      <a:pt x="121" y="184"/>
                    </a:lnTo>
                    <a:lnTo>
                      <a:pt x="130" y="181"/>
                    </a:lnTo>
                    <a:lnTo>
                      <a:pt x="138" y="177"/>
                    </a:lnTo>
                    <a:lnTo>
                      <a:pt x="146" y="172"/>
                    </a:lnTo>
                    <a:lnTo>
                      <a:pt x="153" y="167"/>
                    </a:lnTo>
                    <a:lnTo>
                      <a:pt x="160" y="161"/>
                    </a:lnTo>
                    <a:lnTo>
                      <a:pt x="165" y="154"/>
                    </a:lnTo>
                    <a:lnTo>
                      <a:pt x="172" y="147"/>
                    </a:lnTo>
                    <a:lnTo>
                      <a:pt x="176" y="140"/>
                    </a:lnTo>
                    <a:lnTo>
                      <a:pt x="180" y="131"/>
                    </a:lnTo>
                    <a:lnTo>
                      <a:pt x="183" y="122"/>
                    </a:lnTo>
                    <a:lnTo>
                      <a:pt x="186" y="114"/>
                    </a:lnTo>
                    <a:lnTo>
                      <a:pt x="187" y="104"/>
                    </a:lnTo>
                    <a:lnTo>
                      <a:pt x="187" y="94"/>
                    </a:lnTo>
                    <a:lnTo>
                      <a:pt x="187" y="85"/>
                    </a:lnTo>
                    <a:lnTo>
                      <a:pt x="186" y="76"/>
                    </a:lnTo>
                    <a:lnTo>
                      <a:pt x="183" y="67"/>
                    </a:lnTo>
                    <a:lnTo>
                      <a:pt x="180" y="59"/>
                    </a:lnTo>
                    <a:lnTo>
                      <a:pt x="176" y="50"/>
                    </a:lnTo>
                    <a:lnTo>
                      <a:pt x="172" y="42"/>
                    </a:lnTo>
                    <a:lnTo>
                      <a:pt x="165" y="35"/>
                    </a:lnTo>
                    <a:lnTo>
                      <a:pt x="160" y="28"/>
                    </a:lnTo>
                    <a:lnTo>
                      <a:pt x="153" y="22"/>
                    </a:lnTo>
                    <a:lnTo>
                      <a:pt x="146" y="17"/>
                    </a:lnTo>
                    <a:lnTo>
                      <a:pt x="138" y="12"/>
                    </a:lnTo>
                    <a:lnTo>
                      <a:pt x="130" y="8"/>
                    </a:lnTo>
                    <a:lnTo>
                      <a:pt x="121" y="5"/>
                    </a:lnTo>
                    <a:lnTo>
                      <a:pt x="112" y="2"/>
                    </a:lnTo>
                    <a:lnTo>
                      <a:pt x="103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2" name="Freeform 863"/>
              <p:cNvSpPr>
                <a:spLocks noEditPoints="1"/>
              </p:cNvSpPr>
              <p:nvPr/>
            </p:nvSpPr>
            <p:spPr bwMode="auto">
              <a:xfrm>
                <a:off x="2944" y="1214"/>
                <a:ext cx="39" cy="45"/>
              </a:xfrm>
              <a:custGeom>
                <a:avLst/>
                <a:gdLst>
                  <a:gd name="T0" fmla="*/ 4 w 213"/>
                  <a:gd name="T1" fmla="*/ 0 h 212"/>
                  <a:gd name="T2" fmla="*/ 4 w 213"/>
                  <a:gd name="T3" fmla="*/ 1 h 212"/>
                  <a:gd name="T4" fmla="*/ 2 w 213"/>
                  <a:gd name="T5" fmla="*/ 2 h 212"/>
                  <a:gd name="T6" fmla="*/ 2 w 213"/>
                  <a:gd name="T7" fmla="*/ 1 h 212"/>
                  <a:gd name="T8" fmla="*/ 3 w 213"/>
                  <a:gd name="T9" fmla="*/ 0 h 212"/>
                  <a:gd name="T10" fmla="*/ 4 w 213"/>
                  <a:gd name="T11" fmla="*/ 1 h 212"/>
                  <a:gd name="T12" fmla="*/ 1 w 213"/>
                  <a:gd name="T13" fmla="*/ 3 h 212"/>
                  <a:gd name="T14" fmla="*/ 1 w 213"/>
                  <a:gd name="T15" fmla="*/ 4 h 212"/>
                  <a:gd name="T16" fmla="*/ 0 w 213"/>
                  <a:gd name="T17" fmla="*/ 3 h 212"/>
                  <a:gd name="T18" fmla="*/ 1 w 213"/>
                  <a:gd name="T19" fmla="*/ 2 h 212"/>
                  <a:gd name="T20" fmla="*/ 1 w 213"/>
                  <a:gd name="T21" fmla="*/ 4 h 212"/>
                  <a:gd name="T22" fmla="*/ 1 w 213"/>
                  <a:gd name="T23" fmla="*/ 4 h 212"/>
                  <a:gd name="T24" fmla="*/ 0 w 213"/>
                  <a:gd name="T25" fmla="*/ 4 h 212"/>
                  <a:gd name="T26" fmla="*/ 1 w 213"/>
                  <a:gd name="T27" fmla="*/ 5 h 212"/>
                  <a:gd name="T28" fmla="*/ 2 w 213"/>
                  <a:gd name="T29" fmla="*/ 6 h 212"/>
                  <a:gd name="T30" fmla="*/ 1 w 213"/>
                  <a:gd name="T31" fmla="*/ 7 h 212"/>
                  <a:gd name="T32" fmla="*/ 0 w 213"/>
                  <a:gd name="T33" fmla="*/ 5 h 212"/>
                  <a:gd name="T34" fmla="*/ 1 w 213"/>
                  <a:gd name="T35" fmla="*/ 4 h 212"/>
                  <a:gd name="T36" fmla="*/ 3 w 213"/>
                  <a:gd name="T37" fmla="*/ 7 h 212"/>
                  <a:gd name="T38" fmla="*/ 4 w 213"/>
                  <a:gd name="T39" fmla="*/ 7 h 212"/>
                  <a:gd name="T40" fmla="*/ 3 w 213"/>
                  <a:gd name="T41" fmla="*/ 8 h 212"/>
                  <a:gd name="T42" fmla="*/ 2 w 213"/>
                  <a:gd name="T43" fmla="*/ 8 h 212"/>
                  <a:gd name="T44" fmla="*/ 4 w 213"/>
                  <a:gd name="T45" fmla="*/ 7 h 212"/>
                  <a:gd name="T46" fmla="*/ 4 w 213"/>
                  <a:gd name="T47" fmla="*/ 7 h 212"/>
                  <a:gd name="T48" fmla="*/ 4 w 213"/>
                  <a:gd name="T49" fmla="*/ 8 h 212"/>
                  <a:gd name="T50" fmla="*/ 5 w 213"/>
                  <a:gd name="T51" fmla="*/ 7 h 212"/>
                  <a:gd name="T52" fmla="*/ 6 w 213"/>
                  <a:gd name="T53" fmla="*/ 7 h 212"/>
                  <a:gd name="T54" fmla="*/ 7 w 213"/>
                  <a:gd name="T55" fmla="*/ 7 h 212"/>
                  <a:gd name="T56" fmla="*/ 5 w 213"/>
                  <a:gd name="T57" fmla="*/ 8 h 212"/>
                  <a:gd name="T58" fmla="*/ 4 w 213"/>
                  <a:gd name="T59" fmla="*/ 7 h 212"/>
                  <a:gd name="T60" fmla="*/ 7 w 213"/>
                  <a:gd name="T61" fmla="*/ 6 h 212"/>
                  <a:gd name="T62" fmla="*/ 7 w 213"/>
                  <a:gd name="T63" fmla="*/ 5 h 212"/>
                  <a:gd name="T64" fmla="*/ 8 w 213"/>
                  <a:gd name="T65" fmla="*/ 5 h 212"/>
                  <a:gd name="T66" fmla="*/ 7 w 213"/>
                  <a:gd name="T67" fmla="*/ 7 h 212"/>
                  <a:gd name="T68" fmla="*/ 7 w 213"/>
                  <a:gd name="T69" fmla="*/ 4 h 212"/>
                  <a:gd name="T70" fmla="*/ 7 w 213"/>
                  <a:gd name="T71" fmla="*/ 4 h 212"/>
                  <a:gd name="T72" fmla="*/ 8 w 213"/>
                  <a:gd name="T73" fmla="*/ 4 h 212"/>
                  <a:gd name="T74" fmla="*/ 7 w 213"/>
                  <a:gd name="T75" fmla="*/ 4 h 212"/>
                  <a:gd name="T76" fmla="*/ 7 w 213"/>
                  <a:gd name="T77" fmla="*/ 2 h 212"/>
                  <a:gd name="T78" fmla="*/ 7 w 213"/>
                  <a:gd name="T79" fmla="*/ 2 h 212"/>
                  <a:gd name="T80" fmla="*/ 8 w 213"/>
                  <a:gd name="T81" fmla="*/ 3 h 212"/>
                  <a:gd name="T82" fmla="*/ 7 w 213"/>
                  <a:gd name="T83" fmla="*/ 4 h 212"/>
                  <a:gd name="T84" fmla="*/ 6 w 213"/>
                  <a:gd name="T85" fmla="*/ 1 h 212"/>
                  <a:gd name="T86" fmla="*/ 5 w 213"/>
                  <a:gd name="T87" fmla="*/ 1 h 212"/>
                  <a:gd name="T88" fmla="*/ 5 w 213"/>
                  <a:gd name="T89" fmla="*/ 0 h 212"/>
                  <a:gd name="T90" fmla="*/ 7 w 213"/>
                  <a:gd name="T91" fmla="*/ 1 h 212"/>
                  <a:gd name="T92" fmla="*/ 4 w 213"/>
                  <a:gd name="T93" fmla="*/ 1 h 212"/>
                  <a:gd name="T94" fmla="*/ 4 w 213"/>
                  <a:gd name="T95" fmla="*/ 1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13"/>
                  <a:gd name="T145" fmla="*/ 0 h 212"/>
                  <a:gd name="T146" fmla="*/ 213 w 213"/>
                  <a:gd name="T147" fmla="*/ 212 h 2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13" h="212"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107" y="25"/>
                    </a:moveTo>
                    <a:lnTo>
                      <a:pt x="98" y="25"/>
                    </a:lnTo>
                    <a:lnTo>
                      <a:pt x="90" y="26"/>
                    </a:lnTo>
                    <a:lnTo>
                      <a:pt x="82" y="29"/>
                    </a:lnTo>
                    <a:lnTo>
                      <a:pt x="75" y="32"/>
                    </a:lnTo>
                    <a:lnTo>
                      <a:pt x="68" y="35"/>
                    </a:lnTo>
                    <a:lnTo>
                      <a:pt x="61" y="39"/>
                    </a:lnTo>
                    <a:lnTo>
                      <a:pt x="55" y="44"/>
                    </a:lnTo>
                    <a:lnTo>
                      <a:pt x="49" y="49"/>
                    </a:lnTo>
                    <a:lnTo>
                      <a:pt x="31" y="32"/>
                    </a:lnTo>
                    <a:lnTo>
                      <a:pt x="39" y="25"/>
                    </a:lnTo>
                    <a:lnTo>
                      <a:pt x="48" y="19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6"/>
                    </a:lnTo>
                    <a:lnTo>
                      <a:pt x="85" y="3"/>
                    </a:lnTo>
                    <a:lnTo>
                      <a:pt x="96" y="2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49" y="49"/>
                    </a:moveTo>
                    <a:lnTo>
                      <a:pt x="43" y="54"/>
                    </a:lnTo>
                    <a:lnTo>
                      <a:pt x="39" y="61"/>
                    </a:lnTo>
                    <a:lnTo>
                      <a:pt x="35" y="67"/>
                    </a:lnTo>
                    <a:lnTo>
                      <a:pt x="31" y="75"/>
                    </a:lnTo>
                    <a:lnTo>
                      <a:pt x="28" y="83"/>
                    </a:lnTo>
                    <a:lnTo>
                      <a:pt x="27" y="90"/>
                    </a:lnTo>
                    <a:lnTo>
                      <a:pt x="25" y="99"/>
                    </a:lnTo>
                    <a:lnTo>
                      <a:pt x="25" y="106"/>
                    </a:lnTo>
                    <a:lnTo>
                      <a:pt x="0" y="106"/>
                    </a:lnTo>
                    <a:lnTo>
                      <a:pt x="1" y="95"/>
                    </a:lnTo>
                    <a:lnTo>
                      <a:pt x="2" y="85"/>
                    </a:lnTo>
                    <a:lnTo>
                      <a:pt x="5" y="75"/>
                    </a:lnTo>
                    <a:lnTo>
                      <a:pt x="9" y="65"/>
                    </a:lnTo>
                    <a:lnTo>
                      <a:pt x="13" y="57"/>
                    </a:lnTo>
                    <a:lnTo>
                      <a:pt x="18" y="47"/>
                    </a:lnTo>
                    <a:lnTo>
                      <a:pt x="25" y="39"/>
                    </a:lnTo>
                    <a:lnTo>
                      <a:pt x="31" y="32"/>
                    </a:lnTo>
                    <a:lnTo>
                      <a:pt x="49" y="49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15"/>
                    </a:lnTo>
                    <a:lnTo>
                      <a:pt x="27" y="122"/>
                    </a:lnTo>
                    <a:lnTo>
                      <a:pt x="28" y="131"/>
                    </a:lnTo>
                    <a:lnTo>
                      <a:pt x="31" y="139"/>
                    </a:lnTo>
                    <a:lnTo>
                      <a:pt x="35" y="145"/>
                    </a:lnTo>
                    <a:lnTo>
                      <a:pt x="39" y="152"/>
                    </a:lnTo>
                    <a:lnTo>
                      <a:pt x="43" y="158"/>
                    </a:lnTo>
                    <a:lnTo>
                      <a:pt x="49" y="165"/>
                    </a:lnTo>
                    <a:lnTo>
                      <a:pt x="31" y="182"/>
                    </a:lnTo>
                    <a:lnTo>
                      <a:pt x="25" y="174"/>
                    </a:lnTo>
                    <a:lnTo>
                      <a:pt x="18" y="166"/>
                    </a:lnTo>
                    <a:lnTo>
                      <a:pt x="13" y="157"/>
                    </a:lnTo>
                    <a:lnTo>
                      <a:pt x="9" y="147"/>
                    </a:lnTo>
                    <a:lnTo>
                      <a:pt x="5" y="138"/>
                    </a:lnTo>
                    <a:lnTo>
                      <a:pt x="2" y="128"/>
                    </a:lnTo>
                    <a:lnTo>
                      <a:pt x="1" y="117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49" y="165"/>
                    </a:moveTo>
                    <a:lnTo>
                      <a:pt x="55" y="170"/>
                    </a:lnTo>
                    <a:lnTo>
                      <a:pt x="61" y="174"/>
                    </a:lnTo>
                    <a:lnTo>
                      <a:pt x="68" y="179"/>
                    </a:lnTo>
                    <a:lnTo>
                      <a:pt x="75" y="182"/>
                    </a:lnTo>
                    <a:lnTo>
                      <a:pt x="82" y="184"/>
                    </a:lnTo>
                    <a:lnTo>
                      <a:pt x="90" y="186"/>
                    </a:lnTo>
                    <a:lnTo>
                      <a:pt x="98" y="187"/>
                    </a:lnTo>
                    <a:lnTo>
                      <a:pt x="107" y="188"/>
                    </a:lnTo>
                    <a:lnTo>
                      <a:pt x="107" y="212"/>
                    </a:lnTo>
                    <a:lnTo>
                      <a:pt x="95" y="212"/>
                    </a:lnTo>
                    <a:lnTo>
                      <a:pt x="85" y="210"/>
                    </a:lnTo>
                    <a:lnTo>
                      <a:pt x="75" y="208"/>
                    </a:lnTo>
                    <a:lnTo>
                      <a:pt x="65" y="205"/>
                    </a:lnTo>
                    <a:lnTo>
                      <a:pt x="56" y="199"/>
                    </a:lnTo>
                    <a:lnTo>
                      <a:pt x="48" y="195"/>
                    </a:lnTo>
                    <a:lnTo>
                      <a:pt x="39" y="188"/>
                    </a:lnTo>
                    <a:lnTo>
                      <a:pt x="31" y="182"/>
                    </a:lnTo>
                    <a:lnTo>
                      <a:pt x="49" y="165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15" y="187"/>
                    </a:lnTo>
                    <a:lnTo>
                      <a:pt x="123" y="186"/>
                    </a:lnTo>
                    <a:lnTo>
                      <a:pt x="131" y="184"/>
                    </a:lnTo>
                    <a:lnTo>
                      <a:pt x="138" y="182"/>
                    </a:lnTo>
                    <a:lnTo>
                      <a:pt x="145" y="179"/>
                    </a:lnTo>
                    <a:lnTo>
                      <a:pt x="152" y="174"/>
                    </a:lnTo>
                    <a:lnTo>
                      <a:pt x="159" y="170"/>
                    </a:lnTo>
                    <a:lnTo>
                      <a:pt x="164" y="165"/>
                    </a:lnTo>
                    <a:lnTo>
                      <a:pt x="182" y="182"/>
                    </a:lnTo>
                    <a:lnTo>
                      <a:pt x="174" y="188"/>
                    </a:lnTo>
                    <a:lnTo>
                      <a:pt x="165" y="195"/>
                    </a:lnTo>
                    <a:lnTo>
                      <a:pt x="157" y="199"/>
                    </a:lnTo>
                    <a:lnTo>
                      <a:pt x="148" y="205"/>
                    </a:lnTo>
                    <a:lnTo>
                      <a:pt x="138" y="208"/>
                    </a:lnTo>
                    <a:lnTo>
                      <a:pt x="128" y="210"/>
                    </a:lnTo>
                    <a:lnTo>
                      <a:pt x="118" y="212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64" y="165"/>
                    </a:moveTo>
                    <a:lnTo>
                      <a:pt x="170" y="158"/>
                    </a:lnTo>
                    <a:lnTo>
                      <a:pt x="174" y="152"/>
                    </a:lnTo>
                    <a:lnTo>
                      <a:pt x="178" y="145"/>
                    </a:lnTo>
                    <a:lnTo>
                      <a:pt x="182" y="139"/>
                    </a:lnTo>
                    <a:lnTo>
                      <a:pt x="185" y="131"/>
                    </a:lnTo>
                    <a:lnTo>
                      <a:pt x="187" y="122"/>
                    </a:lnTo>
                    <a:lnTo>
                      <a:pt x="188" y="115"/>
                    </a:lnTo>
                    <a:lnTo>
                      <a:pt x="188" y="106"/>
                    </a:lnTo>
                    <a:lnTo>
                      <a:pt x="213" y="106"/>
                    </a:lnTo>
                    <a:lnTo>
                      <a:pt x="212" y="117"/>
                    </a:lnTo>
                    <a:lnTo>
                      <a:pt x="211" y="128"/>
                    </a:lnTo>
                    <a:lnTo>
                      <a:pt x="207" y="138"/>
                    </a:lnTo>
                    <a:lnTo>
                      <a:pt x="204" y="147"/>
                    </a:lnTo>
                    <a:lnTo>
                      <a:pt x="200" y="157"/>
                    </a:lnTo>
                    <a:lnTo>
                      <a:pt x="195" y="166"/>
                    </a:lnTo>
                    <a:lnTo>
                      <a:pt x="188" y="174"/>
                    </a:lnTo>
                    <a:lnTo>
                      <a:pt x="182" y="182"/>
                    </a:lnTo>
                    <a:lnTo>
                      <a:pt x="164" y="165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99"/>
                    </a:lnTo>
                    <a:lnTo>
                      <a:pt x="187" y="90"/>
                    </a:lnTo>
                    <a:lnTo>
                      <a:pt x="185" y="83"/>
                    </a:lnTo>
                    <a:lnTo>
                      <a:pt x="182" y="75"/>
                    </a:lnTo>
                    <a:lnTo>
                      <a:pt x="178" y="67"/>
                    </a:lnTo>
                    <a:lnTo>
                      <a:pt x="174" y="61"/>
                    </a:lnTo>
                    <a:lnTo>
                      <a:pt x="170" y="54"/>
                    </a:lnTo>
                    <a:lnTo>
                      <a:pt x="164" y="49"/>
                    </a:lnTo>
                    <a:lnTo>
                      <a:pt x="182" y="32"/>
                    </a:lnTo>
                    <a:lnTo>
                      <a:pt x="188" y="39"/>
                    </a:lnTo>
                    <a:lnTo>
                      <a:pt x="195" y="47"/>
                    </a:lnTo>
                    <a:lnTo>
                      <a:pt x="200" y="57"/>
                    </a:lnTo>
                    <a:lnTo>
                      <a:pt x="204" y="65"/>
                    </a:lnTo>
                    <a:lnTo>
                      <a:pt x="207" y="75"/>
                    </a:lnTo>
                    <a:lnTo>
                      <a:pt x="211" y="85"/>
                    </a:lnTo>
                    <a:lnTo>
                      <a:pt x="212" y="95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64" y="49"/>
                    </a:moveTo>
                    <a:lnTo>
                      <a:pt x="159" y="44"/>
                    </a:lnTo>
                    <a:lnTo>
                      <a:pt x="152" y="39"/>
                    </a:lnTo>
                    <a:lnTo>
                      <a:pt x="145" y="35"/>
                    </a:lnTo>
                    <a:lnTo>
                      <a:pt x="138" y="32"/>
                    </a:lnTo>
                    <a:lnTo>
                      <a:pt x="131" y="29"/>
                    </a:lnTo>
                    <a:lnTo>
                      <a:pt x="123" y="26"/>
                    </a:lnTo>
                    <a:lnTo>
                      <a:pt x="115" y="25"/>
                    </a:lnTo>
                    <a:lnTo>
                      <a:pt x="107" y="25"/>
                    </a:lnTo>
                    <a:lnTo>
                      <a:pt x="107" y="0"/>
                    </a:lnTo>
                    <a:lnTo>
                      <a:pt x="118" y="2"/>
                    </a:lnTo>
                    <a:lnTo>
                      <a:pt x="128" y="3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57" y="13"/>
                    </a:lnTo>
                    <a:lnTo>
                      <a:pt x="165" y="19"/>
                    </a:lnTo>
                    <a:lnTo>
                      <a:pt x="174" y="25"/>
                    </a:lnTo>
                    <a:lnTo>
                      <a:pt x="182" y="32"/>
                    </a:lnTo>
                    <a:lnTo>
                      <a:pt x="164" y="49"/>
                    </a:lnTo>
                    <a:close/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3" name="Freeform 864"/>
              <p:cNvSpPr>
                <a:spLocks noEditPoints="1"/>
              </p:cNvSpPr>
              <p:nvPr/>
            </p:nvSpPr>
            <p:spPr bwMode="auto">
              <a:xfrm>
                <a:off x="2688" y="1158"/>
                <a:ext cx="39" cy="60"/>
              </a:xfrm>
              <a:custGeom>
                <a:avLst/>
                <a:gdLst>
                  <a:gd name="T0" fmla="*/ 0 w 180"/>
                  <a:gd name="T1" fmla="*/ 1 h 312"/>
                  <a:gd name="T2" fmla="*/ 0 w 180"/>
                  <a:gd name="T3" fmla="*/ 1 h 312"/>
                  <a:gd name="T4" fmla="*/ 0 w 180"/>
                  <a:gd name="T5" fmla="*/ 1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1 w 180"/>
                  <a:gd name="T15" fmla="*/ 0 h 312"/>
                  <a:gd name="T16" fmla="*/ 1 w 180"/>
                  <a:gd name="T17" fmla="*/ 0 h 312"/>
                  <a:gd name="T18" fmla="*/ 0 w 180"/>
                  <a:gd name="T19" fmla="*/ 1 h 312"/>
                  <a:gd name="T20" fmla="*/ 1 w 180"/>
                  <a:gd name="T21" fmla="*/ 0 h 312"/>
                  <a:gd name="T22" fmla="*/ 7 w 180"/>
                  <a:gd name="T23" fmla="*/ 5 h 312"/>
                  <a:gd name="T24" fmla="*/ 6 w 180"/>
                  <a:gd name="T25" fmla="*/ 6 h 312"/>
                  <a:gd name="T26" fmla="*/ 0 w 180"/>
                  <a:gd name="T27" fmla="*/ 1 h 312"/>
                  <a:gd name="T28" fmla="*/ 1 w 180"/>
                  <a:gd name="T29" fmla="*/ 0 h 312"/>
                  <a:gd name="T30" fmla="*/ 7 w 180"/>
                  <a:gd name="T31" fmla="*/ 5 h 312"/>
                  <a:gd name="T32" fmla="*/ 7 w 180"/>
                  <a:gd name="T33" fmla="*/ 5 h 312"/>
                  <a:gd name="T34" fmla="*/ 7 w 180"/>
                  <a:gd name="T35" fmla="*/ 5 h 312"/>
                  <a:gd name="T36" fmla="*/ 7 w 180"/>
                  <a:gd name="T37" fmla="*/ 5 h 312"/>
                  <a:gd name="T38" fmla="*/ 7 w 180"/>
                  <a:gd name="T39" fmla="*/ 5 h 312"/>
                  <a:gd name="T40" fmla="*/ 7 w 180"/>
                  <a:gd name="T41" fmla="*/ 6 h 312"/>
                  <a:gd name="T42" fmla="*/ 7 w 180"/>
                  <a:gd name="T43" fmla="*/ 6 h 312"/>
                  <a:gd name="T44" fmla="*/ 7 w 180"/>
                  <a:gd name="T45" fmla="*/ 6 h 312"/>
                  <a:gd name="T46" fmla="*/ 7 w 180"/>
                  <a:gd name="T47" fmla="*/ 6 h 312"/>
                  <a:gd name="T48" fmla="*/ 7 w 180"/>
                  <a:gd name="T49" fmla="*/ 5 h 312"/>
                  <a:gd name="T50" fmla="*/ 7 w 180"/>
                  <a:gd name="T51" fmla="*/ 5 h 312"/>
                  <a:gd name="T52" fmla="*/ 7 w 180"/>
                  <a:gd name="T53" fmla="*/ 6 h 312"/>
                  <a:gd name="T54" fmla="*/ 2 w 180"/>
                  <a:gd name="T55" fmla="*/ 7 h 312"/>
                  <a:gd name="T56" fmla="*/ 2 w 180"/>
                  <a:gd name="T57" fmla="*/ 6 h 312"/>
                  <a:gd name="T58" fmla="*/ 7 w 180"/>
                  <a:gd name="T59" fmla="*/ 5 h 312"/>
                  <a:gd name="T60" fmla="*/ 7 w 180"/>
                  <a:gd name="T61" fmla="*/ 6 h 312"/>
                  <a:gd name="T62" fmla="*/ 1 w 180"/>
                  <a:gd name="T63" fmla="*/ 7 h 312"/>
                  <a:gd name="T64" fmla="*/ 1 w 180"/>
                  <a:gd name="T65" fmla="*/ 7 h 312"/>
                  <a:gd name="T66" fmla="*/ 1 w 180"/>
                  <a:gd name="T67" fmla="*/ 7 h 312"/>
                  <a:gd name="T68" fmla="*/ 1 w 180"/>
                  <a:gd name="T69" fmla="*/ 7 h 312"/>
                  <a:gd name="T70" fmla="*/ 1 w 180"/>
                  <a:gd name="T71" fmla="*/ 7 h 312"/>
                  <a:gd name="T72" fmla="*/ 1 w 180"/>
                  <a:gd name="T73" fmla="*/ 7 h 312"/>
                  <a:gd name="T74" fmla="*/ 1 w 180"/>
                  <a:gd name="T75" fmla="*/ 7 h 312"/>
                  <a:gd name="T76" fmla="*/ 1 w 180"/>
                  <a:gd name="T77" fmla="*/ 6 h 312"/>
                  <a:gd name="T78" fmla="*/ 2 w 180"/>
                  <a:gd name="T79" fmla="*/ 6 h 312"/>
                  <a:gd name="T80" fmla="*/ 2 w 180"/>
                  <a:gd name="T81" fmla="*/ 7 h 312"/>
                  <a:gd name="T82" fmla="*/ 1 w 180"/>
                  <a:gd name="T83" fmla="*/ 7 h 312"/>
                  <a:gd name="T84" fmla="*/ 2 w 180"/>
                  <a:gd name="T85" fmla="*/ 7 h 312"/>
                  <a:gd name="T86" fmla="*/ 6 w 180"/>
                  <a:gd name="T87" fmla="*/ 12 h 312"/>
                  <a:gd name="T88" fmla="*/ 5 w 180"/>
                  <a:gd name="T89" fmla="*/ 12 h 312"/>
                  <a:gd name="T90" fmla="*/ 1 w 180"/>
                  <a:gd name="T91" fmla="*/ 7 h 312"/>
                  <a:gd name="T92" fmla="*/ 2 w 180"/>
                  <a:gd name="T93" fmla="*/ 7 h 312"/>
                  <a:gd name="T94" fmla="*/ 6 w 180"/>
                  <a:gd name="T95" fmla="*/ 12 h 312"/>
                  <a:gd name="T96" fmla="*/ 6 w 180"/>
                  <a:gd name="T97" fmla="*/ 12 h 312"/>
                  <a:gd name="T98" fmla="*/ 6 w 180"/>
                  <a:gd name="T99" fmla="*/ 12 h 312"/>
                  <a:gd name="T100" fmla="*/ 6 w 180"/>
                  <a:gd name="T101" fmla="*/ 12 h 312"/>
                  <a:gd name="T102" fmla="*/ 6 w 180"/>
                  <a:gd name="T103" fmla="*/ 12 h 312"/>
                  <a:gd name="T104" fmla="*/ 6 w 180"/>
                  <a:gd name="T105" fmla="*/ 12 h 312"/>
                  <a:gd name="T106" fmla="*/ 6 w 180"/>
                  <a:gd name="T107" fmla="*/ 12 h 312"/>
                  <a:gd name="T108" fmla="*/ 6 w 180"/>
                  <a:gd name="T109" fmla="*/ 12 h 312"/>
                  <a:gd name="T110" fmla="*/ 5 w 180"/>
                  <a:gd name="T111" fmla="*/ 12 h 312"/>
                  <a:gd name="T112" fmla="*/ 6 w 180"/>
                  <a:gd name="T113" fmla="*/ 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80"/>
                  <a:gd name="T172" fmla="*/ 0 h 312"/>
                  <a:gd name="T173" fmla="*/ 180 w 180"/>
                  <a:gd name="T174" fmla="*/ 312 h 3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80" h="312">
                    <a:moveTo>
                      <a:pt x="5" y="22"/>
                    </a:move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5" y="22"/>
                    </a:lnTo>
                    <a:close/>
                    <a:moveTo>
                      <a:pt x="21" y="3"/>
                    </a:moveTo>
                    <a:lnTo>
                      <a:pt x="175" y="126"/>
                    </a:lnTo>
                    <a:lnTo>
                      <a:pt x="160" y="144"/>
                    </a:lnTo>
                    <a:lnTo>
                      <a:pt x="5" y="22"/>
                    </a:lnTo>
                    <a:lnTo>
                      <a:pt x="21" y="3"/>
                    </a:lnTo>
                    <a:close/>
                    <a:moveTo>
                      <a:pt x="175" y="126"/>
                    </a:moveTo>
                    <a:lnTo>
                      <a:pt x="178" y="128"/>
                    </a:lnTo>
                    <a:lnTo>
                      <a:pt x="179" y="132"/>
                    </a:lnTo>
                    <a:lnTo>
                      <a:pt x="180" y="135"/>
                    </a:lnTo>
                    <a:lnTo>
                      <a:pt x="180" y="138"/>
                    </a:lnTo>
                    <a:lnTo>
                      <a:pt x="179" y="141"/>
                    </a:lnTo>
                    <a:lnTo>
                      <a:pt x="177" y="143"/>
                    </a:lnTo>
                    <a:lnTo>
                      <a:pt x="174" y="146"/>
                    </a:lnTo>
                    <a:lnTo>
                      <a:pt x="171" y="147"/>
                    </a:lnTo>
                    <a:lnTo>
                      <a:pt x="168" y="136"/>
                    </a:lnTo>
                    <a:lnTo>
                      <a:pt x="175" y="126"/>
                    </a:lnTo>
                    <a:close/>
                    <a:moveTo>
                      <a:pt x="171" y="147"/>
                    </a:moveTo>
                    <a:lnTo>
                      <a:pt x="47" y="184"/>
                    </a:lnTo>
                    <a:lnTo>
                      <a:pt x="39" y="162"/>
                    </a:lnTo>
                    <a:lnTo>
                      <a:pt x="164" y="124"/>
                    </a:lnTo>
                    <a:lnTo>
                      <a:pt x="171" y="147"/>
                    </a:lnTo>
                    <a:close/>
                    <a:moveTo>
                      <a:pt x="34" y="181"/>
                    </a:moveTo>
                    <a:lnTo>
                      <a:pt x="32" y="178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2" y="169"/>
                    </a:lnTo>
                    <a:lnTo>
                      <a:pt x="33" y="167"/>
                    </a:lnTo>
                    <a:lnTo>
                      <a:pt x="35" y="165"/>
                    </a:lnTo>
                    <a:lnTo>
                      <a:pt x="37" y="163"/>
                    </a:lnTo>
                    <a:lnTo>
                      <a:pt x="39" y="162"/>
                    </a:lnTo>
                    <a:lnTo>
                      <a:pt x="44" y="174"/>
                    </a:lnTo>
                    <a:lnTo>
                      <a:pt x="34" y="181"/>
                    </a:lnTo>
                    <a:close/>
                    <a:moveTo>
                      <a:pt x="53" y="166"/>
                    </a:moveTo>
                    <a:lnTo>
                      <a:pt x="153" y="292"/>
                    </a:lnTo>
                    <a:lnTo>
                      <a:pt x="133" y="308"/>
                    </a:lnTo>
                    <a:lnTo>
                      <a:pt x="34" y="181"/>
                    </a:lnTo>
                    <a:lnTo>
                      <a:pt x="53" y="166"/>
                    </a:lnTo>
                    <a:close/>
                    <a:moveTo>
                      <a:pt x="153" y="292"/>
                    </a:moveTo>
                    <a:lnTo>
                      <a:pt x="155" y="297"/>
                    </a:lnTo>
                    <a:lnTo>
                      <a:pt x="155" y="301"/>
                    </a:lnTo>
                    <a:lnTo>
                      <a:pt x="154" y="305"/>
                    </a:lnTo>
                    <a:lnTo>
                      <a:pt x="151" y="310"/>
                    </a:lnTo>
                    <a:lnTo>
                      <a:pt x="146" y="312"/>
                    </a:lnTo>
                    <a:lnTo>
                      <a:pt x="142" y="312"/>
                    </a:lnTo>
                    <a:lnTo>
                      <a:pt x="138" y="311"/>
                    </a:lnTo>
                    <a:lnTo>
                      <a:pt x="133" y="308"/>
                    </a:lnTo>
                    <a:lnTo>
                      <a:pt x="153" y="2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4" name="Freeform 865"/>
              <p:cNvSpPr>
                <a:spLocks noEditPoints="1"/>
              </p:cNvSpPr>
              <p:nvPr/>
            </p:nvSpPr>
            <p:spPr bwMode="auto">
              <a:xfrm>
                <a:off x="2998" y="1151"/>
                <a:ext cx="39" cy="67"/>
              </a:xfrm>
              <a:custGeom>
                <a:avLst/>
                <a:gdLst>
                  <a:gd name="T0" fmla="*/ 7 w 201"/>
                  <a:gd name="T1" fmla="*/ 0 h 328"/>
                  <a:gd name="T2" fmla="*/ 7 w 201"/>
                  <a:gd name="T3" fmla="*/ 0 h 328"/>
                  <a:gd name="T4" fmla="*/ 8 w 201"/>
                  <a:gd name="T5" fmla="*/ 0 h 328"/>
                  <a:gd name="T6" fmla="*/ 8 w 201"/>
                  <a:gd name="T7" fmla="*/ 0 h 328"/>
                  <a:gd name="T8" fmla="*/ 8 w 201"/>
                  <a:gd name="T9" fmla="*/ 0 h 328"/>
                  <a:gd name="T10" fmla="*/ 8 w 201"/>
                  <a:gd name="T11" fmla="*/ 0 h 328"/>
                  <a:gd name="T12" fmla="*/ 8 w 201"/>
                  <a:gd name="T13" fmla="*/ 1 h 328"/>
                  <a:gd name="T14" fmla="*/ 8 w 201"/>
                  <a:gd name="T15" fmla="*/ 1 h 328"/>
                  <a:gd name="T16" fmla="*/ 8 w 201"/>
                  <a:gd name="T17" fmla="*/ 1 h 328"/>
                  <a:gd name="T18" fmla="*/ 7 w 201"/>
                  <a:gd name="T19" fmla="*/ 0 h 328"/>
                  <a:gd name="T20" fmla="*/ 8 w 201"/>
                  <a:gd name="T21" fmla="*/ 1 h 328"/>
                  <a:gd name="T22" fmla="*/ 1 w 201"/>
                  <a:gd name="T23" fmla="*/ 6 h 328"/>
                  <a:gd name="T24" fmla="*/ 0 w 201"/>
                  <a:gd name="T25" fmla="*/ 6 h 328"/>
                  <a:gd name="T26" fmla="*/ 7 w 201"/>
                  <a:gd name="T27" fmla="*/ 0 h 328"/>
                  <a:gd name="T28" fmla="*/ 8 w 201"/>
                  <a:gd name="T29" fmla="*/ 1 h 328"/>
                  <a:gd name="T30" fmla="*/ 0 w 201"/>
                  <a:gd name="T31" fmla="*/ 7 h 328"/>
                  <a:gd name="T32" fmla="*/ 0 w 201"/>
                  <a:gd name="T33" fmla="*/ 7 h 328"/>
                  <a:gd name="T34" fmla="*/ 0 w 201"/>
                  <a:gd name="T35" fmla="*/ 6 h 328"/>
                  <a:gd name="T36" fmla="*/ 0 w 201"/>
                  <a:gd name="T37" fmla="*/ 6 h 328"/>
                  <a:gd name="T38" fmla="*/ 0 w 201"/>
                  <a:gd name="T39" fmla="*/ 6 h 328"/>
                  <a:gd name="T40" fmla="*/ 0 w 201"/>
                  <a:gd name="T41" fmla="*/ 6 h 328"/>
                  <a:gd name="T42" fmla="*/ 0 w 201"/>
                  <a:gd name="T43" fmla="*/ 6 h 328"/>
                  <a:gd name="T44" fmla="*/ 0 w 201"/>
                  <a:gd name="T45" fmla="*/ 6 h 328"/>
                  <a:gd name="T46" fmla="*/ 0 w 201"/>
                  <a:gd name="T47" fmla="*/ 6 h 328"/>
                  <a:gd name="T48" fmla="*/ 0 w 201"/>
                  <a:gd name="T49" fmla="*/ 6 h 328"/>
                  <a:gd name="T50" fmla="*/ 0 w 201"/>
                  <a:gd name="T51" fmla="*/ 7 h 328"/>
                  <a:gd name="T52" fmla="*/ 1 w 201"/>
                  <a:gd name="T53" fmla="*/ 6 h 328"/>
                  <a:gd name="T54" fmla="*/ 6 w 201"/>
                  <a:gd name="T55" fmla="*/ 7 h 328"/>
                  <a:gd name="T56" fmla="*/ 6 w 201"/>
                  <a:gd name="T57" fmla="*/ 8 h 328"/>
                  <a:gd name="T58" fmla="*/ 0 w 201"/>
                  <a:gd name="T59" fmla="*/ 7 h 328"/>
                  <a:gd name="T60" fmla="*/ 1 w 201"/>
                  <a:gd name="T61" fmla="*/ 6 h 328"/>
                  <a:gd name="T62" fmla="*/ 6 w 201"/>
                  <a:gd name="T63" fmla="*/ 7 h 328"/>
                  <a:gd name="T64" fmla="*/ 6 w 201"/>
                  <a:gd name="T65" fmla="*/ 7 h 328"/>
                  <a:gd name="T66" fmla="*/ 6 w 201"/>
                  <a:gd name="T67" fmla="*/ 7 h 328"/>
                  <a:gd name="T68" fmla="*/ 6 w 201"/>
                  <a:gd name="T69" fmla="*/ 7 h 328"/>
                  <a:gd name="T70" fmla="*/ 6 w 201"/>
                  <a:gd name="T71" fmla="*/ 8 h 328"/>
                  <a:gd name="T72" fmla="*/ 6 w 201"/>
                  <a:gd name="T73" fmla="*/ 8 h 328"/>
                  <a:gd name="T74" fmla="*/ 6 w 201"/>
                  <a:gd name="T75" fmla="*/ 8 h 328"/>
                  <a:gd name="T76" fmla="*/ 6 w 201"/>
                  <a:gd name="T77" fmla="*/ 8 h 328"/>
                  <a:gd name="T78" fmla="*/ 6 w 201"/>
                  <a:gd name="T79" fmla="*/ 8 h 328"/>
                  <a:gd name="T80" fmla="*/ 6 w 201"/>
                  <a:gd name="T81" fmla="*/ 8 h 328"/>
                  <a:gd name="T82" fmla="*/ 6 w 201"/>
                  <a:gd name="T83" fmla="*/ 7 h 328"/>
                  <a:gd name="T84" fmla="*/ 6 w 201"/>
                  <a:gd name="T85" fmla="*/ 8 h 328"/>
                  <a:gd name="T86" fmla="*/ 2 w 201"/>
                  <a:gd name="T87" fmla="*/ 13 h 328"/>
                  <a:gd name="T88" fmla="*/ 1 w 201"/>
                  <a:gd name="T89" fmla="*/ 12 h 328"/>
                  <a:gd name="T90" fmla="*/ 6 w 201"/>
                  <a:gd name="T91" fmla="*/ 7 h 328"/>
                  <a:gd name="T92" fmla="*/ 6 w 201"/>
                  <a:gd name="T93" fmla="*/ 8 h 328"/>
                  <a:gd name="T94" fmla="*/ 2 w 201"/>
                  <a:gd name="T95" fmla="*/ 13 h 328"/>
                  <a:gd name="T96" fmla="*/ 2 w 201"/>
                  <a:gd name="T97" fmla="*/ 13 h 328"/>
                  <a:gd name="T98" fmla="*/ 1 w 201"/>
                  <a:gd name="T99" fmla="*/ 13 h 328"/>
                  <a:gd name="T100" fmla="*/ 1 w 201"/>
                  <a:gd name="T101" fmla="*/ 13 h 328"/>
                  <a:gd name="T102" fmla="*/ 1 w 201"/>
                  <a:gd name="T103" fmla="*/ 13 h 328"/>
                  <a:gd name="T104" fmla="*/ 1 w 201"/>
                  <a:gd name="T105" fmla="*/ 13 h 328"/>
                  <a:gd name="T106" fmla="*/ 1 w 201"/>
                  <a:gd name="T107" fmla="*/ 13 h 328"/>
                  <a:gd name="T108" fmla="*/ 1 w 201"/>
                  <a:gd name="T109" fmla="*/ 13 h 328"/>
                  <a:gd name="T110" fmla="*/ 1 w 201"/>
                  <a:gd name="T111" fmla="*/ 12 h 328"/>
                  <a:gd name="T112" fmla="*/ 2 w 201"/>
                  <a:gd name="T113" fmla="*/ 13 h 3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1"/>
                  <a:gd name="T172" fmla="*/ 0 h 328"/>
                  <a:gd name="T173" fmla="*/ 201 w 201"/>
                  <a:gd name="T174" fmla="*/ 328 h 32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1" h="328">
                    <a:moveTo>
                      <a:pt x="181" y="2"/>
                    </a:moveTo>
                    <a:lnTo>
                      <a:pt x="186" y="0"/>
                    </a:lnTo>
                    <a:lnTo>
                      <a:pt x="190" y="0"/>
                    </a:lnTo>
                    <a:lnTo>
                      <a:pt x="194" y="1"/>
                    </a:lnTo>
                    <a:lnTo>
                      <a:pt x="199" y="4"/>
                    </a:lnTo>
                    <a:lnTo>
                      <a:pt x="201" y="8"/>
                    </a:lnTo>
                    <a:lnTo>
                      <a:pt x="201" y="13"/>
                    </a:lnTo>
                    <a:lnTo>
                      <a:pt x="200" y="17"/>
                    </a:lnTo>
                    <a:lnTo>
                      <a:pt x="196" y="21"/>
                    </a:lnTo>
                    <a:lnTo>
                      <a:pt x="181" y="2"/>
                    </a:lnTo>
                    <a:close/>
                    <a:moveTo>
                      <a:pt x="196" y="21"/>
                    </a:moveTo>
                    <a:lnTo>
                      <a:pt x="19" y="160"/>
                    </a:lnTo>
                    <a:lnTo>
                      <a:pt x="4" y="142"/>
                    </a:lnTo>
                    <a:lnTo>
                      <a:pt x="181" y="2"/>
                    </a:lnTo>
                    <a:lnTo>
                      <a:pt x="196" y="21"/>
                    </a:lnTo>
                    <a:close/>
                    <a:moveTo>
                      <a:pt x="8" y="163"/>
                    </a:moveTo>
                    <a:lnTo>
                      <a:pt x="5" y="162"/>
                    </a:lnTo>
                    <a:lnTo>
                      <a:pt x="3" y="159"/>
                    </a:lnTo>
                    <a:lnTo>
                      <a:pt x="1" y="157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1" y="148"/>
                    </a:lnTo>
                    <a:lnTo>
                      <a:pt x="2" y="144"/>
                    </a:lnTo>
                    <a:lnTo>
                      <a:pt x="4" y="142"/>
                    </a:lnTo>
                    <a:lnTo>
                      <a:pt x="12" y="152"/>
                    </a:lnTo>
                    <a:lnTo>
                      <a:pt x="8" y="163"/>
                    </a:lnTo>
                    <a:close/>
                    <a:moveTo>
                      <a:pt x="15" y="140"/>
                    </a:moveTo>
                    <a:lnTo>
                      <a:pt x="154" y="180"/>
                    </a:lnTo>
                    <a:lnTo>
                      <a:pt x="147" y="204"/>
                    </a:lnTo>
                    <a:lnTo>
                      <a:pt x="8" y="163"/>
                    </a:lnTo>
                    <a:lnTo>
                      <a:pt x="15" y="140"/>
                    </a:lnTo>
                    <a:close/>
                    <a:moveTo>
                      <a:pt x="154" y="180"/>
                    </a:moveTo>
                    <a:lnTo>
                      <a:pt x="158" y="181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3" y="189"/>
                    </a:lnTo>
                    <a:lnTo>
                      <a:pt x="163" y="192"/>
                    </a:lnTo>
                    <a:lnTo>
                      <a:pt x="163" y="194"/>
                    </a:lnTo>
                    <a:lnTo>
                      <a:pt x="162" y="197"/>
                    </a:lnTo>
                    <a:lnTo>
                      <a:pt x="160" y="199"/>
                    </a:lnTo>
                    <a:lnTo>
                      <a:pt x="151" y="192"/>
                    </a:lnTo>
                    <a:lnTo>
                      <a:pt x="154" y="180"/>
                    </a:lnTo>
                    <a:close/>
                    <a:moveTo>
                      <a:pt x="160" y="199"/>
                    </a:moveTo>
                    <a:lnTo>
                      <a:pt x="45" y="324"/>
                    </a:lnTo>
                    <a:lnTo>
                      <a:pt x="27" y="307"/>
                    </a:lnTo>
                    <a:lnTo>
                      <a:pt x="141" y="183"/>
                    </a:lnTo>
                    <a:lnTo>
                      <a:pt x="160" y="199"/>
                    </a:lnTo>
                    <a:close/>
                    <a:moveTo>
                      <a:pt x="45" y="324"/>
                    </a:moveTo>
                    <a:lnTo>
                      <a:pt x="41" y="327"/>
                    </a:lnTo>
                    <a:lnTo>
                      <a:pt x="37" y="328"/>
                    </a:lnTo>
                    <a:lnTo>
                      <a:pt x="32" y="327"/>
                    </a:lnTo>
                    <a:lnTo>
                      <a:pt x="28" y="325"/>
                    </a:lnTo>
                    <a:lnTo>
                      <a:pt x="25" y="321"/>
                    </a:lnTo>
                    <a:lnTo>
                      <a:pt x="24" y="316"/>
                    </a:lnTo>
                    <a:lnTo>
                      <a:pt x="25" y="312"/>
                    </a:lnTo>
                    <a:lnTo>
                      <a:pt x="27" y="307"/>
                    </a:lnTo>
                    <a:lnTo>
                      <a:pt x="45" y="3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5" name="Freeform 866"/>
              <p:cNvSpPr>
                <a:spLocks/>
              </p:cNvSpPr>
              <p:nvPr/>
            </p:nvSpPr>
            <p:spPr bwMode="auto">
              <a:xfrm>
                <a:off x="2839" y="1050"/>
                <a:ext cx="47" cy="30"/>
              </a:xfrm>
              <a:custGeom>
                <a:avLst/>
                <a:gdLst>
                  <a:gd name="T0" fmla="*/ 5 w 238"/>
                  <a:gd name="T1" fmla="*/ 0 h 140"/>
                  <a:gd name="T2" fmla="*/ 6 w 238"/>
                  <a:gd name="T3" fmla="*/ 0 h 140"/>
                  <a:gd name="T4" fmla="*/ 7 w 238"/>
                  <a:gd name="T5" fmla="*/ 0 h 140"/>
                  <a:gd name="T6" fmla="*/ 8 w 238"/>
                  <a:gd name="T7" fmla="*/ 1 h 140"/>
                  <a:gd name="T8" fmla="*/ 9 w 238"/>
                  <a:gd name="T9" fmla="*/ 1 h 140"/>
                  <a:gd name="T10" fmla="*/ 9 w 238"/>
                  <a:gd name="T11" fmla="*/ 1 h 140"/>
                  <a:gd name="T12" fmla="*/ 9 w 238"/>
                  <a:gd name="T13" fmla="*/ 2 h 140"/>
                  <a:gd name="T14" fmla="*/ 10 w 238"/>
                  <a:gd name="T15" fmla="*/ 3 h 140"/>
                  <a:gd name="T16" fmla="*/ 10 w 238"/>
                  <a:gd name="T17" fmla="*/ 3 h 140"/>
                  <a:gd name="T18" fmla="*/ 9 w 238"/>
                  <a:gd name="T19" fmla="*/ 4 h 140"/>
                  <a:gd name="T20" fmla="*/ 9 w 238"/>
                  <a:gd name="T21" fmla="*/ 4 h 140"/>
                  <a:gd name="T22" fmla="*/ 9 w 238"/>
                  <a:gd name="T23" fmla="*/ 5 h 140"/>
                  <a:gd name="T24" fmla="*/ 8 w 238"/>
                  <a:gd name="T25" fmla="*/ 5 h 140"/>
                  <a:gd name="T26" fmla="*/ 7 w 238"/>
                  <a:gd name="T27" fmla="*/ 5 h 140"/>
                  <a:gd name="T28" fmla="*/ 6 w 238"/>
                  <a:gd name="T29" fmla="*/ 5 h 140"/>
                  <a:gd name="T30" fmla="*/ 5 w 238"/>
                  <a:gd name="T31" fmla="*/ 6 h 140"/>
                  <a:gd name="T32" fmla="*/ 4 w 238"/>
                  <a:gd name="T33" fmla="*/ 6 h 140"/>
                  <a:gd name="T34" fmla="*/ 3 w 238"/>
                  <a:gd name="T35" fmla="*/ 5 h 140"/>
                  <a:gd name="T36" fmla="*/ 3 w 238"/>
                  <a:gd name="T37" fmla="*/ 5 h 140"/>
                  <a:gd name="T38" fmla="*/ 2 w 238"/>
                  <a:gd name="T39" fmla="*/ 5 h 140"/>
                  <a:gd name="T40" fmla="*/ 1 w 238"/>
                  <a:gd name="T41" fmla="*/ 5 h 140"/>
                  <a:gd name="T42" fmla="*/ 1 w 238"/>
                  <a:gd name="T43" fmla="*/ 4 h 140"/>
                  <a:gd name="T44" fmla="*/ 0 w 238"/>
                  <a:gd name="T45" fmla="*/ 4 h 140"/>
                  <a:gd name="T46" fmla="*/ 0 w 238"/>
                  <a:gd name="T47" fmla="*/ 3 h 140"/>
                  <a:gd name="T48" fmla="*/ 0 w 238"/>
                  <a:gd name="T49" fmla="*/ 3 h 140"/>
                  <a:gd name="T50" fmla="*/ 0 w 238"/>
                  <a:gd name="T51" fmla="*/ 2 h 140"/>
                  <a:gd name="T52" fmla="*/ 1 w 238"/>
                  <a:gd name="T53" fmla="*/ 1 h 140"/>
                  <a:gd name="T54" fmla="*/ 1 w 238"/>
                  <a:gd name="T55" fmla="*/ 1 h 140"/>
                  <a:gd name="T56" fmla="*/ 2 w 238"/>
                  <a:gd name="T57" fmla="*/ 1 h 140"/>
                  <a:gd name="T58" fmla="*/ 3 w 238"/>
                  <a:gd name="T59" fmla="*/ 0 h 140"/>
                  <a:gd name="T60" fmla="*/ 3 w 238"/>
                  <a:gd name="T61" fmla="*/ 0 h 140"/>
                  <a:gd name="T62" fmla="*/ 4 w 238"/>
                  <a:gd name="T63" fmla="*/ 0 h 1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8"/>
                  <a:gd name="T97" fmla="*/ 0 h 140"/>
                  <a:gd name="T98" fmla="*/ 238 w 238"/>
                  <a:gd name="T99" fmla="*/ 140 h 14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8" h="140">
                    <a:moveTo>
                      <a:pt x="119" y="0"/>
                    </a:moveTo>
                    <a:lnTo>
                      <a:pt x="131" y="0"/>
                    </a:lnTo>
                    <a:lnTo>
                      <a:pt x="143" y="1"/>
                    </a:lnTo>
                    <a:lnTo>
                      <a:pt x="155" y="3"/>
                    </a:lnTo>
                    <a:lnTo>
                      <a:pt x="165" y="5"/>
                    </a:lnTo>
                    <a:lnTo>
                      <a:pt x="175" y="9"/>
                    </a:lnTo>
                    <a:lnTo>
                      <a:pt x="185" y="12"/>
                    </a:lnTo>
                    <a:lnTo>
                      <a:pt x="195" y="16"/>
                    </a:lnTo>
                    <a:lnTo>
                      <a:pt x="203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24" y="37"/>
                    </a:lnTo>
                    <a:lnTo>
                      <a:pt x="228" y="43"/>
                    </a:lnTo>
                    <a:lnTo>
                      <a:pt x="232" y="49"/>
                    </a:lnTo>
                    <a:lnTo>
                      <a:pt x="236" y="56"/>
                    </a:lnTo>
                    <a:lnTo>
                      <a:pt x="237" y="63"/>
                    </a:lnTo>
                    <a:lnTo>
                      <a:pt x="238" y="70"/>
                    </a:lnTo>
                    <a:lnTo>
                      <a:pt x="237" y="77"/>
                    </a:lnTo>
                    <a:lnTo>
                      <a:pt x="236" y="84"/>
                    </a:lnTo>
                    <a:lnTo>
                      <a:pt x="232" y="91"/>
                    </a:lnTo>
                    <a:lnTo>
                      <a:pt x="228" y="97"/>
                    </a:lnTo>
                    <a:lnTo>
                      <a:pt x="224" y="104"/>
                    </a:lnTo>
                    <a:lnTo>
                      <a:pt x="217" y="109"/>
                    </a:lnTo>
                    <a:lnTo>
                      <a:pt x="211" y="115"/>
                    </a:lnTo>
                    <a:lnTo>
                      <a:pt x="203" y="120"/>
                    </a:lnTo>
                    <a:lnTo>
                      <a:pt x="195" y="124"/>
                    </a:lnTo>
                    <a:lnTo>
                      <a:pt x="185" y="127"/>
                    </a:lnTo>
                    <a:lnTo>
                      <a:pt x="175" y="132"/>
                    </a:lnTo>
                    <a:lnTo>
                      <a:pt x="165" y="134"/>
                    </a:lnTo>
                    <a:lnTo>
                      <a:pt x="155" y="137"/>
                    </a:lnTo>
                    <a:lnTo>
                      <a:pt x="143" y="138"/>
                    </a:lnTo>
                    <a:lnTo>
                      <a:pt x="131" y="139"/>
                    </a:lnTo>
                    <a:lnTo>
                      <a:pt x="119" y="140"/>
                    </a:lnTo>
                    <a:lnTo>
                      <a:pt x="107" y="139"/>
                    </a:lnTo>
                    <a:lnTo>
                      <a:pt x="95" y="138"/>
                    </a:lnTo>
                    <a:lnTo>
                      <a:pt x="83" y="137"/>
                    </a:lnTo>
                    <a:lnTo>
                      <a:pt x="73" y="134"/>
                    </a:lnTo>
                    <a:lnTo>
                      <a:pt x="63" y="132"/>
                    </a:lnTo>
                    <a:lnTo>
                      <a:pt x="53" y="127"/>
                    </a:lnTo>
                    <a:lnTo>
                      <a:pt x="43" y="124"/>
                    </a:lnTo>
                    <a:lnTo>
                      <a:pt x="35" y="120"/>
                    </a:lnTo>
                    <a:lnTo>
                      <a:pt x="27" y="115"/>
                    </a:lnTo>
                    <a:lnTo>
                      <a:pt x="21" y="109"/>
                    </a:lnTo>
                    <a:lnTo>
                      <a:pt x="14" y="104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2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2" y="56"/>
                    </a:lnTo>
                    <a:lnTo>
                      <a:pt x="6" y="49"/>
                    </a:lnTo>
                    <a:lnTo>
                      <a:pt x="10" y="43"/>
                    </a:lnTo>
                    <a:lnTo>
                      <a:pt x="14" y="37"/>
                    </a:lnTo>
                    <a:lnTo>
                      <a:pt x="21" y="30"/>
                    </a:lnTo>
                    <a:lnTo>
                      <a:pt x="27" y="26"/>
                    </a:lnTo>
                    <a:lnTo>
                      <a:pt x="35" y="21"/>
                    </a:lnTo>
                    <a:lnTo>
                      <a:pt x="43" y="16"/>
                    </a:lnTo>
                    <a:lnTo>
                      <a:pt x="53" y="12"/>
                    </a:lnTo>
                    <a:lnTo>
                      <a:pt x="63" y="9"/>
                    </a:lnTo>
                    <a:lnTo>
                      <a:pt x="73" y="5"/>
                    </a:lnTo>
                    <a:lnTo>
                      <a:pt x="83" y="3"/>
                    </a:lnTo>
                    <a:lnTo>
                      <a:pt x="95" y="1"/>
                    </a:lnTo>
                    <a:lnTo>
                      <a:pt x="107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6" name="Freeform 867"/>
              <p:cNvSpPr>
                <a:spLocks noEditPoints="1"/>
              </p:cNvSpPr>
              <p:nvPr/>
            </p:nvSpPr>
            <p:spPr bwMode="auto">
              <a:xfrm>
                <a:off x="2835" y="1050"/>
                <a:ext cx="50" cy="34"/>
              </a:xfrm>
              <a:custGeom>
                <a:avLst/>
                <a:gdLst>
                  <a:gd name="T0" fmla="*/ 5 w 262"/>
                  <a:gd name="T1" fmla="*/ 1 h 164"/>
                  <a:gd name="T2" fmla="*/ 6 w 262"/>
                  <a:gd name="T3" fmla="*/ 0 h 164"/>
                  <a:gd name="T4" fmla="*/ 8 w 262"/>
                  <a:gd name="T5" fmla="*/ 1 h 164"/>
                  <a:gd name="T6" fmla="*/ 8 w 262"/>
                  <a:gd name="T7" fmla="*/ 2 h 164"/>
                  <a:gd name="T8" fmla="*/ 6 w 262"/>
                  <a:gd name="T9" fmla="*/ 1 h 164"/>
                  <a:gd name="T10" fmla="*/ 5 w 262"/>
                  <a:gd name="T11" fmla="*/ 0 h 164"/>
                  <a:gd name="T12" fmla="*/ 10 w 262"/>
                  <a:gd name="T13" fmla="*/ 2 h 164"/>
                  <a:gd name="T14" fmla="*/ 10 w 262"/>
                  <a:gd name="T15" fmla="*/ 3 h 164"/>
                  <a:gd name="T16" fmla="*/ 9 w 262"/>
                  <a:gd name="T17" fmla="*/ 3 h 164"/>
                  <a:gd name="T18" fmla="*/ 9 w 262"/>
                  <a:gd name="T19" fmla="*/ 2 h 164"/>
                  <a:gd name="T20" fmla="*/ 10 w 262"/>
                  <a:gd name="T21" fmla="*/ 3 h 164"/>
                  <a:gd name="T22" fmla="*/ 10 w 262"/>
                  <a:gd name="T23" fmla="*/ 3 h 164"/>
                  <a:gd name="T24" fmla="*/ 9 w 262"/>
                  <a:gd name="T25" fmla="*/ 3 h 164"/>
                  <a:gd name="T26" fmla="*/ 10 w 262"/>
                  <a:gd name="T27" fmla="*/ 4 h 164"/>
                  <a:gd name="T28" fmla="*/ 9 w 262"/>
                  <a:gd name="T29" fmla="*/ 5 h 164"/>
                  <a:gd name="T30" fmla="*/ 9 w 262"/>
                  <a:gd name="T31" fmla="*/ 4 h 164"/>
                  <a:gd name="T32" fmla="*/ 9 w 262"/>
                  <a:gd name="T33" fmla="*/ 4 h 164"/>
                  <a:gd name="T34" fmla="*/ 10 w 262"/>
                  <a:gd name="T35" fmla="*/ 3 h 164"/>
                  <a:gd name="T36" fmla="*/ 8 w 262"/>
                  <a:gd name="T37" fmla="*/ 6 h 164"/>
                  <a:gd name="T38" fmla="*/ 6 w 262"/>
                  <a:gd name="T39" fmla="*/ 6 h 164"/>
                  <a:gd name="T40" fmla="*/ 6 w 262"/>
                  <a:gd name="T41" fmla="*/ 5 h 164"/>
                  <a:gd name="T42" fmla="*/ 8 w 262"/>
                  <a:gd name="T43" fmla="*/ 5 h 164"/>
                  <a:gd name="T44" fmla="*/ 5 w 262"/>
                  <a:gd name="T45" fmla="*/ 6 h 164"/>
                  <a:gd name="T46" fmla="*/ 5 w 262"/>
                  <a:gd name="T47" fmla="*/ 6 h 164"/>
                  <a:gd name="T48" fmla="*/ 5 w 262"/>
                  <a:gd name="T49" fmla="*/ 5 h 164"/>
                  <a:gd name="T50" fmla="*/ 4 w 262"/>
                  <a:gd name="T51" fmla="*/ 6 h 164"/>
                  <a:gd name="T52" fmla="*/ 2 w 262"/>
                  <a:gd name="T53" fmla="*/ 6 h 164"/>
                  <a:gd name="T54" fmla="*/ 2 w 262"/>
                  <a:gd name="T55" fmla="*/ 5 h 164"/>
                  <a:gd name="T56" fmla="*/ 4 w 262"/>
                  <a:gd name="T57" fmla="*/ 5 h 164"/>
                  <a:gd name="T58" fmla="*/ 5 w 262"/>
                  <a:gd name="T59" fmla="*/ 6 h 164"/>
                  <a:gd name="T60" fmla="*/ 1 w 262"/>
                  <a:gd name="T61" fmla="*/ 5 h 164"/>
                  <a:gd name="T62" fmla="*/ 0 w 262"/>
                  <a:gd name="T63" fmla="*/ 4 h 164"/>
                  <a:gd name="T64" fmla="*/ 1 w 262"/>
                  <a:gd name="T65" fmla="*/ 4 h 164"/>
                  <a:gd name="T66" fmla="*/ 2 w 262"/>
                  <a:gd name="T67" fmla="*/ 4 h 164"/>
                  <a:gd name="T68" fmla="*/ 0 w 262"/>
                  <a:gd name="T69" fmla="*/ 3 h 164"/>
                  <a:gd name="T70" fmla="*/ 0 w 262"/>
                  <a:gd name="T71" fmla="*/ 3 h 164"/>
                  <a:gd name="T72" fmla="*/ 1 w 262"/>
                  <a:gd name="T73" fmla="*/ 3 h 164"/>
                  <a:gd name="T74" fmla="*/ 0 w 262"/>
                  <a:gd name="T75" fmla="*/ 3 h 164"/>
                  <a:gd name="T76" fmla="*/ 1 w 262"/>
                  <a:gd name="T77" fmla="*/ 1 h 164"/>
                  <a:gd name="T78" fmla="*/ 2 w 262"/>
                  <a:gd name="T79" fmla="*/ 2 h 164"/>
                  <a:gd name="T80" fmla="*/ 1 w 262"/>
                  <a:gd name="T81" fmla="*/ 3 h 164"/>
                  <a:gd name="T82" fmla="*/ 0 w 262"/>
                  <a:gd name="T83" fmla="*/ 3 h 164"/>
                  <a:gd name="T84" fmla="*/ 3 w 262"/>
                  <a:gd name="T85" fmla="*/ 0 h 164"/>
                  <a:gd name="T86" fmla="*/ 5 w 262"/>
                  <a:gd name="T87" fmla="*/ 0 h 164"/>
                  <a:gd name="T88" fmla="*/ 4 w 262"/>
                  <a:gd name="T89" fmla="*/ 1 h 164"/>
                  <a:gd name="T90" fmla="*/ 3 w 262"/>
                  <a:gd name="T91" fmla="*/ 1 h 164"/>
                  <a:gd name="T92" fmla="*/ 5 w 262"/>
                  <a:gd name="T93" fmla="*/ 0 h 164"/>
                  <a:gd name="T94" fmla="*/ 5 w 262"/>
                  <a:gd name="T95" fmla="*/ 0 h 1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2"/>
                  <a:gd name="T145" fmla="*/ 0 h 164"/>
                  <a:gd name="T146" fmla="*/ 262 w 262"/>
                  <a:gd name="T147" fmla="*/ 164 h 16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2" h="164"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131" y="0"/>
                    </a:moveTo>
                    <a:lnTo>
                      <a:pt x="144" y="0"/>
                    </a:lnTo>
                    <a:lnTo>
                      <a:pt x="157" y="1"/>
                    </a:lnTo>
                    <a:lnTo>
                      <a:pt x="169" y="3"/>
                    </a:lnTo>
                    <a:lnTo>
                      <a:pt x="181" y="6"/>
                    </a:lnTo>
                    <a:lnTo>
                      <a:pt x="192" y="9"/>
                    </a:lnTo>
                    <a:lnTo>
                      <a:pt x="202" y="13"/>
                    </a:lnTo>
                    <a:lnTo>
                      <a:pt x="212" y="17"/>
                    </a:lnTo>
                    <a:lnTo>
                      <a:pt x="222" y="22"/>
                    </a:lnTo>
                    <a:lnTo>
                      <a:pt x="209" y="43"/>
                    </a:lnTo>
                    <a:lnTo>
                      <a:pt x="201" y="39"/>
                    </a:lnTo>
                    <a:lnTo>
                      <a:pt x="193" y="35"/>
                    </a:lnTo>
                    <a:lnTo>
                      <a:pt x="184" y="31"/>
                    </a:lnTo>
                    <a:lnTo>
                      <a:pt x="174" y="29"/>
                    </a:lnTo>
                    <a:lnTo>
                      <a:pt x="163" y="27"/>
                    </a:lnTo>
                    <a:lnTo>
                      <a:pt x="154" y="25"/>
                    </a:lnTo>
                    <a:lnTo>
                      <a:pt x="142" y="24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222" y="22"/>
                    </a:moveTo>
                    <a:lnTo>
                      <a:pt x="230" y="28"/>
                    </a:lnTo>
                    <a:lnTo>
                      <a:pt x="238" y="34"/>
                    </a:lnTo>
                    <a:lnTo>
                      <a:pt x="246" y="41"/>
                    </a:lnTo>
                    <a:lnTo>
                      <a:pt x="251" y="49"/>
                    </a:lnTo>
                    <a:lnTo>
                      <a:pt x="255" y="56"/>
                    </a:lnTo>
                    <a:lnTo>
                      <a:pt x="260" y="65"/>
                    </a:lnTo>
                    <a:lnTo>
                      <a:pt x="262" y="73"/>
                    </a:lnTo>
                    <a:lnTo>
                      <a:pt x="262" y="82"/>
                    </a:lnTo>
                    <a:lnTo>
                      <a:pt x="238" y="82"/>
                    </a:lnTo>
                    <a:lnTo>
                      <a:pt x="237" y="77"/>
                    </a:lnTo>
                    <a:lnTo>
                      <a:pt x="236" y="71"/>
                    </a:lnTo>
                    <a:lnTo>
                      <a:pt x="234" y="66"/>
                    </a:lnTo>
                    <a:lnTo>
                      <a:pt x="229" y="61"/>
                    </a:lnTo>
                    <a:lnTo>
                      <a:pt x="226" y="56"/>
                    </a:lnTo>
                    <a:lnTo>
                      <a:pt x="221" y="52"/>
                    </a:lnTo>
                    <a:lnTo>
                      <a:pt x="215" y="47"/>
                    </a:lnTo>
                    <a:lnTo>
                      <a:pt x="209" y="43"/>
                    </a:lnTo>
                    <a:lnTo>
                      <a:pt x="222" y="2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91"/>
                    </a:lnTo>
                    <a:lnTo>
                      <a:pt x="260" y="100"/>
                    </a:lnTo>
                    <a:lnTo>
                      <a:pt x="255" y="107"/>
                    </a:lnTo>
                    <a:lnTo>
                      <a:pt x="251" y="116"/>
                    </a:lnTo>
                    <a:lnTo>
                      <a:pt x="246" y="123"/>
                    </a:lnTo>
                    <a:lnTo>
                      <a:pt x="238" y="130"/>
                    </a:lnTo>
                    <a:lnTo>
                      <a:pt x="230" y="136"/>
                    </a:lnTo>
                    <a:lnTo>
                      <a:pt x="221" y="142"/>
                    </a:lnTo>
                    <a:lnTo>
                      <a:pt x="209" y="121"/>
                    </a:lnTo>
                    <a:lnTo>
                      <a:pt x="215" y="117"/>
                    </a:lnTo>
                    <a:lnTo>
                      <a:pt x="221" y="112"/>
                    </a:lnTo>
                    <a:lnTo>
                      <a:pt x="226" y="108"/>
                    </a:lnTo>
                    <a:lnTo>
                      <a:pt x="229" y="103"/>
                    </a:lnTo>
                    <a:lnTo>
                      <a:pt x="234" y="97"/>
                    </a:lnTo>
                    <a:lnTo>
                      <a:pt x="236" y="93"/>
                    </a:lnTo>
                    <a:lnTo>
                      <a:pt x="237" y="88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21" y="142"/>
                    </a:moveTo>
                    <a:lnTo>
                      <a:pt x="212" y="147"/>
                    </a:lnTo>
                    <a:lnTo>
                      <a:pt x="202" y="151"/>
                    </a:lnTo>
                    <a:lnTo>
                      <a:pt x="192" y="155"/>
                    </a:lnTo>
                    <a:lnTo>
                      <a:pt x="181" y="158"/>
                    </a:lnTo>
                    <a:lnTo>
                      <a:pt x="169" y="161"/>
                    </a:lnTo>
                    <a:lnTo>
                      <a:pt x="157" y="162"/>
                    </a:lnTo>
                    <a:lnTo>
                      <a:pt x="144" y="163"/>
                    </a:lnTo>
                    <a:lnTo>
                      <a:pt x="131" y="164"/>
                    </a:lnTo>
                    <a:lnTo>
                      <a:pt x="131" y="139"/>
                    </a:lnTo>
                    <a:lnTo>
                      <a:pt x="142" y="139"/>
                    </a:lnTo>
                    <a:lnTo>
                      <a:pt x="154" y="138"/>
                    </a:lnTo>
                    <a:lnTo>
                      <a:pt x="163" y="137"/>
                    </a:lnTo>
                    <a:lnTo>
                      <a:pt x="174" y="135"/>
                    </a:lnTo>
                    <a:lnTo>
                      <a:pt x="184" y="132"/>
                    </a:lnTo>
                    <a:lnTo>
                      <a:pt x="193" y="129"/>
                    </a:lnTo>
                    <a:lnTo>
                      <a:pt x="201" y="125"/>
                    </a:lnTo>
                    <a:lnTo>
                      <a:pt x="209" y="121"/>
                    </a:lnTo>
                    <a:lnTo>
                      <a:pt x="221" y="142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18" y="163"/>
                    </a:lnTo>
                    <a:lnTo>
                      <a:pt x="105" y="162"/>
                    </a:lnTo>
                    <a:lnTo>
                      <a:pt x="93" y="161"/>
                    </a:lnTo>
                    <a:lnTo>
                      <a:pt x="81" y="158"/>
                    </a:lnTo>
                    <a:lnTo>
                      <a:pt x="71" y="155"/>
                    </a:lnTo>
                    <a:lnTo>
                      <a:pt x="60" y="151"/>
                    </a:lnTo>
                    <a:lnTo>
                      <a:pt x="50" y="147"/>
                    </a:lnTo>
                    <a:lnTo>
                      <a:pt x="41" y="142"/>
                    </a:lnTo>
                    <a:lnTo>
                      <a:pt x="53" y="121"/>
                    </a:lnTo>
                    <a:lnTo>
                      <a:pt x="61" y="125"/>
                    </a:lnTo>
                    <a:lnTo>
                      <a:pt x="69" y="129"/>
                    </a:lnTo>
                    <a:lnTo>
                      <a:pt x="79" y="132"/>
                    </a:lnTo>
                    <a:lnTo>
                      <a:pt x="88" y="135"/>
                    </a:lnTo>
                    <a:lnTo>
                      <a:pt x="99" y="137"/>
                    </a:lnTo>
                    <a:lnTo>
                      <a:pt x="108" y="138"/>
                    </a:lnTo>
                    <a:lnTo>
                      <a:pt x="120" y="139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41" y="142"/>
                    </a:moveTo>
                    <a:lnTo>
                      <a:pt x="32" y="136"/>
                    </a:lnTo>
                    <a:lnTo>
                      <a:pt x="24" y="130"/>
                    </a:lnTo>
                    <a:lnTo>
                      <a:pt x="17" y="123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100"/>
                    </a:lnTo>
                    <a:lnTo>
                      <a:pt x="1" y="91"/>
                    </a:lnTo>
                    <a:lnTo>
                      <a:pt x="0" y="82"/>
                    </a:lnTo>
                    <a:lnTo>
                      <a:pt x="24" y="82"/>
                    </a:lnTo>
                    <a:lnTo>
                      <a:pt x="25" y="88"/>
                    </a:lnTo>
                    <a:lnTo>
                      <a:pt x="26" y="93"/>
                    </a:lnTo>
                    <a:lnTo>
                      <a:pt x="28" y="97"/>
                    </a:lnTo>
                    <a:lnTo>
                      <a:pt x="33" y="103"/>
                    </a:lnTo>
                    <a:lnTo>
                      <a:pt x="36" y="108"/>
                    </a:lnTo>
                    <a:lnTo>
                      <a:pt x="41" y="112"/>
                    </a:lnTo>
                    <a:lnTo>
                      <a:pt x="47" y="117"/>
                    </a:lnTo>
                    <a:lnTo>
                      <a:pt x="53" y="121"/>
                    </a:lnTo>
                    <a:lnTo>
                      <a:pt x="41" y="14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73"/>
                    </a:lnTo>
                    <a:lnTo>
                      <a:pt x="3" y="65"/>
                    </a:lnTo>
                    <a:lnTo>
                      <a:pt x="7" y="56"/>
                    </a:lnTo>
                    <a:lnTo>
                      <a:pt x="11" y="49"/>
                    </a:lnTo>
                    <a:lnTo>
                      <a:pt x="17" y="41"/>
                    </a:lnTo>
                    <a:lnTo>
                      <a:pt x="24" y="34"/>
                    </a:lnTo>
                    <a:lnTo>
                      <a:pt x="32" y="28"/>
                    </a:lnTo>
                    <a:lnTo>
                      <a:pt x="41" y="22"/>
                    </a:lnTo>
                    <a:lnTo>
                      <a:pt x="53" y="43"/>
                    </a:lnTo>
                    <a:lnTo>
                      <a:pt x="47" y="47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3" y="61"/>
                    </a:lnTo>
                    <a:lnTo>
                      <a:pt x="28" y="66"/>
                    </a:lnTo>
                    <a:lnTo>
                      <a:pt x="26" y="71"/>
                    </a:lnTo>
                    <a:lnTo>
                      <a:pt x="25" y="77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41" y="22"/>
                    </a:moveTo>
                    <a:lnTo>
                      <a:pt x="50" y="17"/>
                    </a:lnTo>
                    <a:lnTo>
                      <a:pt x="60" y="13"/>
                    </a:lnTo>
                    <a:lnTo>
                      <a:pt x="71" y="9"/>
                    </a:lnTo>
                    <a:lnTo>
                      <a:pt x="81" y="6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8" y="0"/>
                    </a:lnTo>
                    <a:lnTo>
                      <a:pt x="131" y="0"/>
                    </a:lnTo>
                    <a:lnTo>
                      <a:pt x="131" y="24"/>
                    </a:lnTo>
                    <a:lnTo>
                      <a:pt x="120" y="24"/>
                    </a:lnTo>
                    <a:lnTo>
                      <a:pt x="108" y="25"/>
                    </a:lnTo>
                    <a:lnTo>
                      <a:pt x="99" y="27"/>
                    </a:lnTo>
                    <a:lnTo>
                      <a:pt x="88" y="29"/>
                    </a:lnTo>
                    <a:lnTo>
                      <a:pt x="79" y="31"/>
                    </a:lnTo>
                    <a:lnTo>
                      <a:pt x="69" y="35"/>
                    </a:lnTo>
                    <a:lnTo>
                      <a:pt x="61" y="39"/>
                    </a:lnTo>
                    <a:lnTo>
                      <a:pt x="53" y="43"/>
                    </a:lnTo>
                    <a:lnTo>
                      <a:pt x="41" y="2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7" name="Freeform 868"/>
              <p:cNvSpPr>
                <a:spLocks/>
              </p:cNvSpPr>
              <p:nvPr/>
            </p:nvSpPr>
            <p:spPr bwMode="auto">
              <a:xfrm>
                <a:off x="2843" y="1080"/>
                <a:ext cx="39" cy="37"/>
              </a:xfrm>
              <a:custGeom>
                <a:avLst/>
                <a:gdLst>
                  <a:gd name="T0" fmla="*/ 4 w 196"/>
                  <a:gd name="T1" fmla="*/ 0 h 180"/>
                  <a:gd name="T2" fmla="*/ 5 w 196"/>
                  <a:gd name="T3" fmla="*/ 0 h 180"/>
                  <a:gd name="T4" fmla="*/ 6 w 196"/>
                  <a:gd name="T5" fmla="*/ 0 h 180"/>
                  <a:gd name="T6" fmla="*/ 7 w 196"/>
                  <a:gd name="T7" fmla="*/ 1 h 180"/>
                  <a:gd name="T8" fmla="*/ 7 w 196"/>
                  <a:gd name="T9" fmla="*/ 1 h 180"/>
                  <a:gd name="T10" fmla="*/ 8 w 196"/>
                  <a:gd name="T11" fmla="*/ 2 h 180"/>
                  <a:gd name="T12" fmla="*/ 8 w 196"/>
                  <a:gd name="T13" fmla="*/ 3 h 180"/>
                  <a:gd name="T14" fmla="*/ 8 w 196"/>
                  <a:gd name="T15" fmla="*/ 3 h 180"/>
                  <a:gd name="T16" fmla="*/ 8 w 196"/>
                  <a:gd name="T17" fmla="*/ 4 h 180"/>
                  <a:gd name="T18" fmla="*/ 8 w 196"/>
                  <a:gd name="T19" fmla="*/ 5 h 180"/>
                  <a:gd name="T20" fmla="*/ 8 w 196"/>
                  <a:gd name="T21" fmla="*/ 5 h 180"/>
                  <a:gd name="T22" fmla="*/ 7 w 196"/>
                  <a:gd name="T23" fmla="*/ 6 h 180"/>
                  <a:gd name="T24" fmla="*/ 7 w 196"/>
                  <a:gd name="T25" fmla="*/ 6 h 180"/>
                  <a:gd name="T26" fmla="*/ 6 w 196"/>
                  <a:gd name="T27" fmla="*/ 7 h 180"/>
                  <a:gd name="T28" fmla="*/ 5 w 196"/>
                  <a:gd name="T29" fmla="*/ 7 h 180"/>
                  <a:gd name="T30" fmla="*/ 4 w 196"/>
                  <a:gd name="T31" fmla="*/ 7 h 180"/>
                  <a:gd name="T32" fmla="*/ 4 w 196"/>
                  <a:gd name="T33" fmla="*/ 7 h 180"/>
                  <a:gd name="T34" fmla="*/ 3 w 196"/>
                  <a:gd name="T35" fmla="*/ 7 h 180"/>
                  <a:gd name="T36" fmla="*/ 2 w 196"/>
                  <a:gd name="T37" fmla="*/ 7 h 180"/>
                  <a:gd name="T38" fmla="*/ 1 w 196"/>
                  <a:gd name="T39" fmla="*/ 6 h 180"/>
                  <a:gd name="T40" fmla="*/ 1 w 196"/>
                  <a:gd name="T41" fmla="*/ 6 h 180"/>
                  <a:gd name="T42" fmla="*/ 0 w 196"/>
                  <a:gd name="T43" fmla="*/ 5 h 180"/>
                  <a:gd name="T44" fmla="*/ 0 w 196"/>
                  <a:gd name="T45" fmla="*/ 5 h 180"/>
                  <a:gd name="T46" fmla="*/ 0 w 196"/>
                  <a:gd name="T47" fmla="*/ 4 h 180"/>
                  <a:gd name="T48" fmla="*/ 0 w 196"/>
                  <a:gd name="T49" fmla="*/ 3 h 180"/>
                  <a:gd name="T50" fmla="*/ 0 w 196"/>
                  <a:gd name="T51" fmla="*/ 3 h 180"/>
                  <a:gd name="T52" fmla="*/ 0 w 196"/>
                  <a:gd name="T53" fmla="*/ 2 h 180"/>
                  <a:gd name="T54" fmla="*/ 1 w 196"/>
                  <a:gd name="T55" fmla="*/ 1 h 180"/>
                  <a:gd name="T56" fmla="*/ 1 w 196"/>
                  <a:gd name="T57" fmla="*/ 1 h 180"/>
                  <a:gd name="T58" fmla="*/ 2 w 196"/>
                  <a:gd name="T59" fmla="*/ 0 h 180"/>
                  <a:gd name="T60" fmla="*/ 3 w 196"/>
                  <a:gd name="T61" fmla="*/ 0 h 180"/>
                  <a:gd name="T62" fmla="*/ 4 w 196"/>
                  <a:gd name="T63" fmla="*/ 0 h 1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6"/>
                  <a:gd name="T97" fmla="*/ 0 h 180"/>
                  <a:gd name="T98" fmla="*/ 196 w 196"/>
                  <a:gd name="T99" fmla="*/ 180 h 18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6" h="180">
                    <a:moveTo>
                      <a:pt x="98" y="0"/>
                    </a:moveTo>
                    <a:lnTo>
                      <a:pt x="108" y="0"/>
                    </a:lnTo>
                    <a:lnTo>
                      <a:pt x="118" y="2"/>
                    </a:lnTo>
                    <a:lnTo>
                      <a:pt x="128" y="4"/>
                    </a:lnTo>
                    <a:lnTo>
                      <a:pt x="136" y="7"/>
                    </a:lnTo>
                    <a:lnTo>
                      <a:pt x="145" y="10"/>
                    </a:lnTo>
                    <a:lnTo>
                      <a:pt x="152" y="15"/>
                    </a:lnTo>
                    <a:lnTo>
                      <a:pt x="160" y="20"/>
                    </a:lnTo>
                    <a:lnTo>
                      <a:pt x="167" y="25"/>
                    </a:lnTo>
                    <a:lnTo>
                      <a:pt x="174" y="32"/>
                    </a:lnTo>
                    <a:lnTo>
                      <a:pt x="179" y="39"/>
                    </a:lnTo>
                    <a:lnTo>
                      <a:pt x="184" y="47"/>
                    </a:lnTo>
                    <a:lnTo>
                      <a:pt x="188" y="55"/>
                    </a:lnTo>
                    <a:lnTo>
                      <a:pt x="191" y="63"/>
                    </a:lnTo>
                    <a:lnTo>
                      <a:pt x="194" y="72"/>
                    </a:lnTo>
                    <a:lnTo>
                      <a:pt x="196" y="81"/>
                    </a:lnTo>
                    <a:lnTo>
                      <a:pt x="196" y="89"/>
                    </a:lnTo>
                    <a:lnTo>
                      <a:pt x="196" y="99"/>
                    </a:lnTo>
                    <a:lnTo>
                      <a:pt x="194" y="108"/>
                    </a:lnTo>
                    <a:lnTo>
                      <a:pt x="191" y="116"/>
                    </a:lnTo>
                    <a:lnTo>
                      <a:pt x="188" y="125"/>
                    </a:lnTo>
                    <a:lnTo>
                      <a:pt x="184" y="132"/>
                    </a:lnTo>
                    <a:lnTo>
                      <a:pt x="179" y="140"/>
                    </a:lnTo>
                    <a:lnTo>
                      <a:pt x="174" y="146"/>
                    </a:lnTo>
                    <a:lnTo>
                      <a:pt x="167" y="153"/>
                    </a:lnTo>
                    <a:lnTo>
                      <a:pt x="160" y="159"/>
                    </a:lnTo>
                    <a:lnTo>
                      <a:pt x="152" y="165"/>
                    </a:lnTo>
                    <a:lnTo>
                      <a:pt x="145" y="169"/>
                    </a:lnTo>
                    <a:lnTo>
                      <a:pt x="136" y="172"/>
                    </a:lnTo>
                    <a:lnTo>
                      <a:pt x="128" y="176"/>
                    </a:lnTo>
                    <a:lnTo>
                      <a:pt x="118" y="178"/>
                    </a:lnTo>
                    <a:lnTo>
                      <a:pt x="108" y="179"/>
                    </a:lnTo>
                    <a:lnTo>
                      <a:pt x="98" y="180"/>
                    </a:lnTo>
                    <a:lnTo>
                      <a:pt x="88" y="179"/>
                    </a:lnTo>
                    <a:lnTo>
                      <a:pt x="78" y="178"/>
                    </a:lnTo>
                    <a:lnTo>
                      <a:pt x="69" y="176"/>
                    </a:lnTo>
                    <a:lnTo>
                      <a:pt x="59" y="172"/>
                    </a:lnTo>
                    <a:lnTo>
                      <a:pt x="51" y="169"/>
                    </a:lnTo>
                    <a:lnTo>
                      <a:pt x="43" y="165"/>
                    </a:lnTo>
                    <a:lnTo>
                      <a:pt x="36" y="159"/>
                    </a:lnTo>
                    <a:lnTo>
                      <a:pt x="29" y="153"/>
                    </a:lnTo>
                    <a:lnTo>
                      <a:pt x="23" y="146"/>
                    </a:lnTo>
                    <a:lnTo>
                      <a:pt x="16" y="140"/>
                    </a:lnTo>
                    <a:lnTo>
                      <a:pt x="12" y="132"/>
                    </a:lnTo>
                    <a:lnTo>
                      <a:pt x="8" y="125"/>
                    </a:lnTo>
                    <a:lnTo>
                      <a:pt x="4" y="116"/>
                    </a:lnTo>
                    <a:lnTo>
                      <a:pt x="2" y="108"/>
                    </a:lnTo>
                    <a:lnTo>
                      <a:pt x="0" y="99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2" y="72"/>
                    </a:lnTo>
                    <a:lnTo>
                      <a:pt x="4" y="63"/>
                    </a:lnTo>
                    <a:lnTo>
                      <a:pt x="8" y="55"/>
                    </a:lnTo>
                    <a:lnTo>
                      <a:pt x="12" y="47"/>
                    </a:lnTo>
                    <a:lnTo>
                      <a:pt x="16" y="39"/>
                    </a:lnTo>
                    <a:lnTo>
                      <a:pt x="23" y="32"/>
                    </a:lnTo>
                    <a:lnTo>
                      <a:pt x="29" y="25"/>
                    </a:lnTo>
                    <a:lnTo>
                      <a:pt x="36" y="20"/>
                    </a:lnTo>
                    <a:lnTo>
                      <a:pt x="43" y="15"/>
                    </a:lnTo>
                    <a:lnTo>
                      <a:pt x="51" y="10"/>
                    </a:lnTo>
                    <a:lnTo>
                      <a:pt x="59" y="7"/>
                    </a:lnTo>
                    <a:lnTo>
                      <a:pt x="69" y="4"/>
                    </a:lnTo>
                    <a:lnTo>
                      <a:pt x="78" y="2"/>
                    </a:lnTo>
                    <a:lnTo>
                      <a:pt x="8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8" name="Freeform 869"/>
              <p:cNvSpPr>
                <a:spLocks noEditPoints="1"/>
              </p:cNvSpPr>
              <p:nvPr/>
            </p:nvSpPr>
            <p:spPr bwMode="auto">
              <a:xfrm>
                <a:off x="2839" y="1080"/>
                <a:ext cx="47" cy="37"/>
              </a:xfrm>
              <a:custGeom>
                <a:avLst/>
                <a:gdLst>
                  <a:gd name="T0" fmla="*/ 4 w 221"/>
                  <a:gd name="T1" fmla="*/ 1 h 204"/>
                  <a:gd name="T2" fmla="*/ 5 w 221"/>
                  <a:gd name="T3" fmla="*/ 0 h 204"/>
                  <a:gd name="T4" fmla="*/ 7 w 221"/>
                  <a:gd name="T5" fmla="*/ 1 h 204"/>
                  <a:gd name="T6" fmla="*/ 7 w 221"/>
                  <a:gd name="T7" fmla="*/ 2 h 204"/>
                  <a:gd name="T8" fmla="*/ 5 w 221"/>
                  <a:gd name="T9" fmla="*/ 1 h 204"/>
                  <a:gd name="T10" fmla="*/ 4 w 221"/>
                  <a:gd name="T11" fmla="*/ 0 h 204"/>
                  <a:gd name="T12" fmla="*/ 8 w 221"/>
                  <a:gd name="T13" fmla="*/ 2 h 204"/>
                  <a:gd name="T14" fmla="*/ 9 w 221"/>
                  <a:gd name="T15" fmla="*/ 4 h 204"/>
                  <a:gd name="T16" fmla="*/ 8 w 221"/>
                  <a:gd name="T17" fmla="*/ 3 h 204"/>
                  <a:gd name="T18" fmla="*/ 7 w 221"/>
                  <a:gd name="T19" fmla="*/ 2 h 204"/>
                  <a:gd name="T20" fmla="*/ 9 w 221"/>
                  <a:gd name="T21" fmla="*/ 4 h 204"/>
                  <a:gd name="T22" fmla="*/ 9 w 221"/>
                  <a:gd name="T23" fmla="*/ 4 h 204"/>
                  <a:gd name="T24" fmla="*/ 8 w 221"/>
                  <a:gd name="T25" fmla="*/ 4 h 204"/>
                  <a:gd name="T26" fmla="*/ 9 w 221"/>
                  <a:gd name="T27" fmla="*/ 5 h 204"/>
                  <a:gd name="T28" fmla="*/ 8 w 221"/>
                  <a:gd name="T29" fmla="*/ 6 h 204"/>
                  <a:gd name="T30" fmla="*/ 7 w 221"/>
                  <a:gd name="T31" fmla="*/ 6 h 204"/>
                  <a:gd name="T32" fmla="*/ 8 w 221"/>
                  <a:gd name="T33" fmla="*/ 5 h 204"/>
                  <a:gd name="T34" fmla="*/ 9 w 221"/>
                  <a:gd name="T35" fmla="*/ 4 h 204"/>
                  <a:gd name="T36" fmla="*/ 6 w 221"/>
                  <a:gd name="T37" fmla="*/ 8 h 204"/>
                  <a:gd name="T38" fmla="*/ 5 w 221"/>
                  <a:gd name="T39" fmla="*/ 8 h 204"/>
                  <a:gd name="T40" fmla="*/ 5 w 221"/>
                  <a:gd name="T41" fmla="*/ 7 h 204"/>
                  <a:gd name="T42" fmla="*/ 6 w 221"/>
                  <a:gd name="T43" fmla="*/ 7 h 204"/>
                  <a:gd name="T44" fmla="*/ 4 w 221"/>
                  <a:gd name="T45" fmla="*/ 8 h 204"/>
                  <a:gd name="T46" fmla="*/ 4 w 221"/>
                  <a:gd name="T47" fmla="*/ 8 h 204"/>
                  <a:gd name="T48" fmla="*/ 4 w 221"/>
                  <a:gd name="T49" fmla="*/ 7 h 204"/>
                  <a:gd name="T50" fmla="*/ 4 w 221"/>
                  <a:gd name="T51" fmla="*/ 8 h 204"/>
                  <a:gd name="T52" fmla="*/ 2 w 221"/>
                  <a:gd name="T53" fmla="*/ 7 h 204"/>
                  <a:gd name="T54" fmla="*/ 2 w 221"/>
                  <a:gd name="T55" fmla="*/ 7 h 204"/>
                  <a:gd name="T56" fmla="*/ 3 w 221"/>
                  <a:gd name="T57" fmla="*/ 7 h 204"/>
                  <a:gd name="T58" fmla="*/ 4 w 221"/>
                  <a:gd name="T59" fmla="*/ 8 h 204"/>
                  <a:gd name="T60" fmla="*/ 1 w 221"/>
                  <a:gd name="T61" fmla="*/ 6 h 204"/>
                  <a:gd name="T62" fmla="*/ 0 w 221"/>
                  <a:gd name="T63" fmla="*/ 5 h 204"/>
                  <a:gd name="T64" fmla="*/ 1 w 221"/>
                  <a:gd name="T65" fmla="*/ 5 h 204"/>
                  <a:gd name="T66" fmla="*/ 2 w 221"/>
                  <a:gd name="T67" fmla="*/ 6 h 204"/>
                  <a:gd name="T68" fmla="*/ 0 w 221"/>
                  <a:gd name="T69" fmla="*/ 4 h 204"/>
                  <a:gd name="T70" fmla="*/ 0 w 221"/>
                  <a:gd name="T71" fmla="*/ 4 h 204"/>
                  <a:gd name="T72" fmla="*/ 1 w 221"/>
                  <a:gd name="T73" fmla="*/ 4 h 204"/>
                  <a:gd name="T74" fmla="*/ 0 w 221"/>
                  <a:gd name="T75" fmla="*/ 3 h 204"/>
                  <a:gd name="T76" fmla="*/ 1 w 221"/>
                  <a:gd name="T77" fmla="*/ 2 h 204"/>
                  <a:gd name="T78" fmla="*/ 2 w 221"/>
                  <a:gd name="T79" fmla="*/ 2 h 204"/>
                  <a:gd name="T80" fmla="*/ 1 w 221"/>
                  <a:gd name="T81" fmla="*/ 3 h 204"/>
                  <a:gd name="T82" fmla="*/ 0 w 221"/>
                  <a:gd name="T83" fmla="*/ 4 h 204"/>
                  <a:gd name="T84" fmla="*/ 2 w 221"/>
                  <a:gd name="T85" fmla="*/ 0 h 204"/>
                  <a:gd name="T86" fmla="*/ 4 w 221"/>
                  <a:gd name="T87" fmla="*/ 0 h 204"/>
                  <a:gd name="T88" fmla="*/ 4 w 221"/>
                  <a:gd name="T89" fmla="*/ 1 h 204"/>
                  <a:gd name="T90" fmla="*/ 2 w 221"/>
                  <a:gd name="T91" fmla="*/ 1 h 204"/>
                  <a:gd name="T92" fmla="*/ 4 w 221"/>
                  <a:gd name="T93" fmla="*/ 0 h 204"/>
                  <a:gd name="T94" fmla="*/ 4 w 221"/>
                  <a:gd name="T95" fmla="*/ 0 h 2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1"/>
                  <a:gd name="T145" fmla="*/ 0 h 204"/>
                  <a:gd name="T146" fmla="*/ 221 w 221"/>
                  <a:gd name="T147" fmla="*/ 204 h 20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1" h="204"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10" y="0"/>
                    </a:moveTo>
                    <a:lnTo>
                      <a:pt x="121" y="0"/>
                    </a:lnTo>
                    <a:lnTo>
                      <a:pt x="132" y="2"/>
                    </a:lnTo>
                    <a:lnTo>
                      <a:pt x="143" y="4"/>
                    </a:lnTo>
                    <a:lnTo>
                      <a:pt x="152" y="7"/>
                    </a:lnTo>
                    <a:lnTo>
                      <a:pt x="162" y="12"/>
                    </a:lnTo>
                    <a:lnTo>
                      <a:pt x="171" y="17"/>
                    </a:lnTo>
                    <a:lnTo>
                      <a:pt x="179" y="22"/>
                    </a:lnTo>
                    <a:lnTo>
                      <a:pt x="187" y="29"/>
                    </a:lnTo>
                    <a:lnTo>
                      <a:pt x="171" y="47"/>
                    </a:lnTo>
                    <a:lnTo>
                      <a:pt x="164" y="42"/>
                    </a:lnTo>
                    <a:lnTo>
                      <a:pt x="158" y="37"/>
                    </a:lnTo>
                    <a:lnTo>
                      <a:pt x="151" y="33"/>
                    </a:lnTo>
                    <a:lnTo>
                      <a:pt x="144" y="30"/>
                    </a:lnTo>
                    <a:lnTo>
                      <a:pt x="135" y="28"/>
                    </a:lnTo>
                    <a:lnTo>
                      <a:pt x="128" y="26"/>
                    </a:lnTo>
                    <a:lnTo>
                      <a:pt x="119" y="24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87" y="29"/>
                    </a:moveTo>
                    <a:lnTo>
                      <a:pt x="195" y="36"/>
                    </a:lnTo>
                    <a:lnTo>
                      <a:pt x="201" y="44"/>
                    </a:lnTo>
                    <a:lnTo>
                      <a:pt x="206" y="53"/>
                    </a:lnTo>
                    <a:lnTo>
                      <a:pt x="212" y="61"/>
                    </a:lnTo>
                    <a:lnTo>
                      <a:pt x="215" y="71"/>
                    </a:lnTo>
                    <a:lnTo>
                      <a:pt x="218" y="81"/>
                    </a:lnTo>
                    <a:lnTo>
                      <a:pt x="219" y="91"/>
                    </a:lnTo>
                    <a:lnTo>
                      <a:pt x="221" y="101"/>
                    </a:lnTo>
                    <a:lnTo>
                      <a:pt x="196" y="101"/>
                    </a:lnTo>
                    <a:lnTo>
                      <a:pt x="196" y="94"/>
                    </a:lnTo>
                    <a:lnTo>
                      <a:pt x="195" y="86"/>
                    </a:lnTo>
                    <a:lnTo>
                      <a:pt x="192" y="78"/>
                    </a:lnTo>
                    <a:lnTo>
                      <a:pt x="189" y="72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3"/>
                    </a:lnTo>
                    <a:lnTo>
                      <a:pt x="171" y="47"/>
                    </a:lnTo>
                    <a:lnTo>
                      <a:pt x="187" y="29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19" y="112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12" y="141"/>
                    </a:lnTo>
                    <a:lnTo>
                      <a:pt x="206" y="151"/>
                    </a:lnTo>
                    <a:lnTo>
                      <a:pt x="201" y="159"/>
                    </a:lnTo>
                    <a:lnTo>
                      <a:pt x="195" y="167"/>
                    </a:lnTo>
                    <a:lnTo>
                      <a:pt x="187" y="175"/>
                    </a:lnTo>
                    <a:lnTo>
                      <a:pt x="171" y="156"/>
                    </a:lnTo>
                    <a:lnTo>
                      <a:pt x="176" y="151"/>
                    </a:lnTo>
                    <a:lnTo>
                      <a:pt x="182" y="144"/>
                    </a:lnTo>
                    <a:lnTo>
                      <a:pt x="186" y="138"/>
                    </a:lnTo>
                    <a:lnTo>
                      <a:pt x="189" y="131"/>
                    </a:lnTo>
                    <a:lnTo>
                      <a:pt x="192" y="125"/>
                    </a:lnTo>
                    <a:lnTo>
                      <a:pt x="195" y="117"/>
                    </a:lnTo>
                    <a:lnTo>
                      <a:pt x="196" y="110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187" y="175"/>
                    </a:moveTo>
                    <a:lnTo>
                      <a:pt x="179" y="181"/>
                    </a:lnTo>
                    <a:lnTo>
                      <a:pt x="171" y="186"/>
                    </a:lnTo>
                    <a:lnTo>
                      <a:pt x="162" y="192"/>
                    </a:lnTo>
                    <a:lnTo>
                      <a:pt x="152" y="196"/>
                    </a:lnTo>
                    <a:lnTo>
                      <a:pt x="143" y="199"/>
                    </a:lnTo>
                    <a:lnTo>
                      <a:pt x="132" y="202"/>
                    </a:lnTo>
                    <a:lnTo>
                      <a:pt x="121" y="204"/>
                    </a:lnTo>
                    <a:lnTo>
                      <a:pt x="110" y="204"/>
                    </a:lnTo>
                    <a:lnTo>
                      <a:pt x="110" y="180"/>
                    </a:lnTo>
                    <a:lnTo>
                      <a:pt x="119" y="179"/>
                    </a:lnTo>
                    <a:lnTo>
                      <a:pt x="128" y="178"/>
                    </a:lnTo>
                    <a:lnTo>
                      <a:pt x="135" y="176"/>
                    </a:lnTo>
                    <a:lnTo>
                      <a:pt x="144" y="174"/>
                    </a:lnTo>
                    <a:lnTo>
                      <a:pt x="151" y="170"/>
                    </a:lnTo>
                    <a:lnTo>
                      <a:pt x="158" y="166"/>
                    </a:lnTo>
                    <a:lnTo>
                      <a:pt x="164" y="162"/>
                    </a:lnTo>
                    <a:lnTo>
                      <a:pt x="171" y="156"/>
                    </a:lnTo>
                    <a:lnTo>
                      <a:pt x="187" y="175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98" y="204"/>
                    </a:lnTo>
                    <a:lnTo>
                      <a:pt x="88" y="202"/>
                    </a:lnTo>
                    <a:lnTo>
                      <a:pt x="77" y="199"/>
                    </a:lnTo>
                    <a:lnTo>
                      <a:pt x="67" y="196"/>
                    </a:lnTo>
                    <a:lnTo>
                      <a:pt x="57" y="192"/>
                    </a:lnTo>
                    <a:lnTo>
                      <a:pt x="49" y="186"/>
                    </a:lnTo>
                    <a:lnTo>
                      <a:pt x="40" y="181"/>
                    </a:lnTo>
                    <a:lnTo>
                      <a:pt x="33" y="175"/>
                    </a:lnTo>
                    <a:lnTo>
                      <a:pt x="49" y="156"/>
                    </a:lnTo>
                    <a:lnTo>
                      <a:pt x="55" y="162"/>
                    </a:lnTo>
                    <a:lnTo>
                      <a:pt x="62" y="166"/>
                    </a:lnTo>
                    <a:lnTo>
                      <a:pt x="69" y="170"/>
                    </a:lnTo>
                    <a:lnTo>
                      <a:pt x="77" y="174"/>
                    </a:lnTo>
                    <a:lnTo>
                      <a:pt x="84" y="176"/>
                    </a:lnTo>
                    <a:lnTo>
                      <a:pt x="93" y="178"/>
                    </a:lnTo>
                    <a:lnTo>
                      <a:pt x="101" y="179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33" y="175"/>
                    </a:moveTo>
                    <a:lnTo>
                      <a:pt x="25" y="167"/>
                    </a:lnTo>
                    <a:lnTo>
                      <a:pt x="19" y="159"/>
                    </a:lnTo>
                    <a:lnTo>
                      <a:pt x="13" y="151"/>
                    </a:lnTo>
                    <a:lnTo>
                      <a:pt x="9" y="141"/>
                    </a:lnTo>
                    <a:lnTo>
                      <a:pt x="5" y="132"/>
                    </a:lnTo>
                    <a:lnTo>
                      <a:pt x="2" y="123"/>
                    </a:lnTo>
                    <a:lnTo>
                      <a:pt x="0" y="112"/>
                    </a:lnTo>
                    <a:lnTo>
                      <a:pt x="0" y="101"/>
                    </a:lnTo>
                    <a:lnTo>
                      <a:pt x="24" y="101"/>
                    </a:lnTo>
                    <a:lnTo>
                      <a:pt x="25" y="110"/>
                    </a:lnTo>
                    <a:lnTo>
                      <a:pt x="26" y="117"/>
                    </a:lnTo>
                    <a:lnTo>
                      <a:pt x="28" y="125"/>
                    </a:lnTo>
                    <a:lnTo>
                      <a:pt x="30" y="131"/>
                    </a:lnTo>
                    <a:lnTo>
                      <a:pt x="35" y="138"/>
                    </a:lnTo>
                    <a:lnTo>
                      <a:pt x="39" y="144"/>
                    </a:lnTo>
                    <a:lnTo>
                      <a:pt x="43" y="151"/>
                    </a:lnTo>
                    <a:lnTo>
                      <a:pt x="49" y="156"/>
                    </a:lnTo>
                    <a:lnTo>
                      <a:pt x="33" y="175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91"/>
                    </a:lnTo>
                    <a:lnTo>
                      <a:pt x="2" y="81"/>
                    </a:lnTo>
                    <a:lnTo>
                      <a:pt x="5" y="71"/>
                    </a:lnTo>
                    <a:lnTo>
                      <a:pt x="9" y="61"/>
                    </a:lnTo>
                    <a:lnTo>
                      <a:pt x="13" y="53"/>
                    </a:lnTo>
                    <a:lnTo>
                      <a:pt x="19" y="44"/>
                    </a:lnTo>
                    <a:lnTo>
                      <a:pt x="25" y="36"/>
                    </a:lnTo>
                    <a:lnTo>
                      <a:pt x="33" y="29"/>
                    </a:lnTo>
                    <a:lnTo>
                      <a:pt x="49" y="47"/>
                    </a:lnTo>
                    <a:lnTo>
                      <a:pt x="43" y="53"/>
                    </a:lnTo>
                    <a:lnTo>
                      <a:pt x="39" y="58"/>
                    </a:lnTo>
                    <a:lnTo>
                      <a:pt x="35" y="64"/>
                    </a:lnTo>
                    <a:lnTo>
                      <a:pt x="30" y="72"/>
                    </a:lnTo>
                    <a:lnTo>
                      <a:pt x="28" y="78"/>
                    </a:lnTo>
                    <a:lnTo>
                      <a:pt x="26" y="86"/>
                    </a:lnTo>
                    <a:lnTo>
                      <a:pt x="25" y="94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33" y="29"/>
                    </a:moveTo>
                    <a:lnTo>
                      <a:pt x="40" y="22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7" y="7"/>
                    </a:lnTo>
                    <a:lnTo>
                      <a:pt x="77" y="4"/>
                    </a:lnTo>
                    <a:lnTo>
                      <a:pt x="88" y="2"/>
                    </a:lnTo>
                    <a:lnTo>
                      <a:pt x="98" y="0"/>
                    </a:lnTo>
                    <a:lnTo>
                      <a:pt x="110" y="0"/>
                    </a:lnTo>
                    <a:lnTo>
                      <a:pt x="110" y="23"/>
                    </a:lnTo>
                    <a:lnTo>
                      <a:pt x="101" y="24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7" y="30"/>
                    </a:lnTo>
                    <a:lnTo>
                      <a:pt x="69" y="33"/>
                    </a:lnTo>
                    <a:lnTo>
                      <a:pt x="62" y="37"/>
                    </a:lnTo>
                    <a:lnTo>
                      <a:pt x="55" y="42"/>
                    </a:lnTo>
                    <a:lnTo>
                      <a:pt x="49" y="47"/>
                    </a:lnTo>
                    <a:lnTo>
                      <a:pt x="33" y="29"/>
                    </a:lnTo>
                    <a:close/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9" name="Freeform 870"/>
              <p:cNvSpPr>
                <a:spLocks/>
              </p:cNvSpPr>
              <p:nvPr/>
            </p:nvSpPr>
            <p:spPr bwMode="auto">
              <a:xfrm>
                <a:off x="2855" y="1117"/>
                <a:ext cx="23" cy="48"/>
              </a:xfrm>
              <a:custGeom>
                <a:avLst/>
                <a:gdLst>
                  <a:gd name="T0" fmla="*/ 3 w 115"/>
                  <a:gd name="T1" fmla="*/ 0 h 248"/>
                  <a:gd name="T2" fmla="*/ 3 w 115"/>
                  <a:gd name="T3" fmla="*/ 0 h 248"/>
                  <a:gd name="T4" fmla="*/ 3 w 115"/>
                  <a:gd name="T5" fmla="*/ 1 h 248"/>
                  <a:gd name="T6" fmla="*/ 4 w 115"/>
                  <a:gd name="T7" fmla="*/ 1 h 248"/>
                  <a:gd name="T8" fmla="*/ 4 w 115"/>
                  <a:gd name="T9" fmla="*/ 2 h 248"/>
                  <a:gd name="T10" fmla="*/ 4 w 115"/>
                  <a:gd name="T11" fmla="*/ 3 h 248"/>
                  <a:gd name="T12" fmla="*/ 4 w 115"/>
                  <a:gd name="T13" fmla="*/ 3 h 248"/>
                  <a:gd name="T14" fmla="*/ 5 w 115"/>
                  <a:gd name="T15" fmla="*/ 4 h 248"/>
                  <a:gd name="T16" fmla="*/ 5 w 115"/>
                  <a:gd name="T17" fmla="*/ 5 h 248"/>
                  <a:gd name="T18" fmla="*/ 4 w 115"/>
                  <a:gd name="T19" fmla="*/ 6 h 248"/>
                  <a:gd name="T20" fmla="*/ 4 w 115"/>
                  <a:gd name="T21" fmla="*/ 7 h 248"/>
                  <a:gd name="T22" fmla="*/ 4 w 115"/>
                  <a:gd name="T23" fmla="*/ 8 h 248"/>
                  <a:gd name="T24" fmla="*/ 4 w 115"/>
                  <a:gd name="T25" fmla="*/ 8 h 248"/>
                  <a:gd name="T26" fmla="*/ 3 w 115"/>
                  <a:gd name="T27" fmla="*/ 9 h 248"/>
                  <a:gd name="T28" fmla="*/ 3 w 115"/>
                  <a:gd name="T29" fmla="*/ 9 h 248"/>
                  <a:gd name="T30" fmla="*/ 3 w 115"/>
                  <a:gd name="T31" fmla="*/ 10 h 248"/>
                  <a:gd name="T32" fmla="*/ 2 w 115"/>
                  <a:gd name="T33" fmla="*/ 10 h 248"/>
                  <a:gd name="T34" fmla="*/ 2 w 115"/>
                  <a:gd name="T35" fmla="*/ 9 h 248"/>
                  <a:gd name="T36" fmla="*/ 1 w 115"/>
                  <a:gd name="T37" fmla="*/ 9 h 248"/>
                  <a:gd name="T38" fmla="*/ 1 w 115"/>
                  <a:gd name="T39" fmla="*/ 8 h 248"/>
                  <a:gd name="T40" fmla="*/ 1 w 115"/>
                  <a:gd name="T41" fmla="*/ 8 h 248"/>
                  <a:gd name="T42" fmla="*/ 0 w 115"/>
                  <a:gd name="T43" fmla="*/ 7 h 248"/>
                  <a:gd name="T44" fmla="*/ 0 w 115"/>
                  <a:gd name="T45" fmla="*/ 6 h 248"/>
                  <a:gd name="T46" fmla="*/ 0 w 115"/>
                  <a:gd name="T47" fmla="*/ 5 h 248"/>
                  <a:gd name="T48" fmla="*/ 0 w 115"/>
                  <a:gd name="T49" fmla="*/ 4 h 248"/>
                  <a:gd name="T50" fmla="*/ 0 w 115"/>
                  <a:gd name="T51" fmla="*/ 3 h 248"/>
                  <a:gd name="T52" fmla="*/ 0 w 115"/>
                  <a:gd name="T53" fmla="*/ 3 h 248"/>
                  <a:gd name="T54" fmla="*/ 1 w 115"/>
                  <a:gd name="T55" fmla="*/ 2 h 248"/>
                  <a:gd name="T56" fmla="*/ 1 w 115"/>
                  <a:gd name="T57" fmla="*/ 1 h 248"/>
                  <a:gd name="T58" fmla="*/ 1 w 115"/>
                  <a:gd name="T59" fmla="*/ 1 h 248"/>
                  <a:gd name="T60" fmla="*/ 2 w 115"/>
                  <a:gd name="T61" fmla="*/ 0 h 248"/>
                  <a:gd name="T62" fmla="*/ 2 w 115"/>
                  <a:gd name="T63" fmla="*/ 0 h 2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5"/>
                  <a:gd name="T97" fmla="*/ 0 h 248"/>
                  <a:gd name="T98" fmla="*/ 115 w 115"/>
                  <a:gd name="T99" fmla="*/ 248 h 2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5" h="248">
                    <a:moveTo>
                      <a:pt x="58" y="0"/>
                    </a:moveTo>
                    <a:lnTo>
                      <a:pt x="63" y="0"/>
                    </a:lnTo>
                    <a:lnTo>
                      <a:pt x="68" y="3"/>
                    </a:lnTo>
                    <a:lnTo>
                      <a:pt x="74" y="6"/>
                    </a:lnTo>
                    <a:lnTo>
                      <a:pt x="79" y="10"/>
                    </a:lnTo>
                    <a:lnTo>
                      <a:pt x="85" y="16"/>
                    </a:lnTo>
                    <a:lnTo>
                      <a:pt x="89" y="21"/>
                    </a:lnTo>
                    <a:lnTo>
                      <a:pt x="93" y="29"/>
                    </a:lnTo>
                    <a:lnTo>
                      <a:pt x="97" y="36"/>
                    </a:lnTo>
                    <a:lnTo>
                      <a:pt x="102" y="46"/>
                    </a:lnTo>
                    <a:lnTo>
                      <a:pt x="105" y="54"/>
                    </a:lnTo>
                    <a:lnTo>
                      <a:pt x="107" y="65"/>
                    </a:lnTo>
                    <a:lnTo>
                      <a:pt x="110" y="76"/>
                    </a:lnTo>
                    <a:lnTo>
                      <a:pt x="112" y="87"/>
                    </a:lnTo>
                    <a:lnTo>
                      <a:pt x="114" y="99"/>
                    </a:lnTo>
                    <a:lnTo>
                      <a:pt x="114" y="112"/>
                    </a:lnTo>
                    <a:lnTo>
                      <a:pt x="115" y="124"/>
                    </a:lnTo>
                    <a:lnTo>
                      <a:pt x="114" y="137"/>
                    </a:lnTo>
                    <a:lnTo>
                      <a:pt x="114" y="148"/>
                    </a:lnTo>
                    <a:lnTo>
                      <a:pt x="112" y="160"/>
                    </a:lnTo>
                    <a:lnTo>
                      <a:pt x="110" y="172"/>
                    </a:lnTo>
                    <a:lnTo>
                      <a:pt x="107" y="183"/>
                    </a:lnTo>
                    <a:lnTo>
                      <a:pt x="105" y="193"/>
                    </a:lnTo>
                    <a:lnTo>
                      <a:pt x="102" y="202"/>
                    </a:lnTo>
                    <a:lnTo>
                      <a:pt x="97" y="211"/>
                    </a:lnTo>
                    <a:lnTo>
                      <a:pt x="93" y="220"/>
                    </a:lnTo>
                    <a:lnTo>
                      <a:pt x="89" y="226"/>
                    </a:lnTo>
                    <a:lnTo>
                      <a:pt x="85" y="233"/>
                    </a:lnTo>
                    <a:lnTo>
                      <a:pt x="79" y="238"/>
                    </a:lnTo>
                    <a:lnTo>
                      <a:pt x="74" y="242"/>
                    </a:lnTo>
                    <a:lnTo>
                      <a:pt x="68" y="245"/>
                    </a:lnTo>
                    <a:lnTo>
                      <a:pt x="63" y="247"/>
                    </a:lnTo>
                    <a:lnTo>
                      <a:pt x="58" y="248"/>
                    </a:lnTo>
                    <a:lnTo>
                      <a:pt x="51" y="247"/>
                    </a:lnTo>
                    <a:lnTo>
                      <a:pt x="46" y="245"/>
                    </a:lnTo>
                    <a:lnTo>
                      <a:pt x="40" y="242"/>
                    </a:lnTo>
                    <a:lnTo>
                      <a:pt x="35" y="238"/>
                    </a:lnTo>
                    <a:lnTo>
                      <a:pt x="31" y="233"/>
                    </a:lnTo>
                    <a:lnTo>
                      <a:pt x="25" y="226"/>
                    </a:lnTo>
                    <a:lnTo>
                      <a:pt x="21" y="220"/>
                    </a:lnTo>
                    <a:lnTo>
                      <a:pt x="16" y="211"/>
                    </a:lnTo>
                    <a:lnTo>
                      <a:pt x="13" y="202"/>
                    </a:lnTo>
                    <a:lnTo>
                      <a:pt x="10" y="193"/>
                    </a:lnTo>
                    <a:lnTo>
                      <a:pt x="7" y="183"/>
                    </a:lnTo>
                    <a:lnTo>
                      <a:pt x="5" y="172"/>
                    </a:lnTo>
                    <a:lnTo>
                      <a:pt x="2" y="160"/>
                    </a:lnTo>
                    <a:lnTo>
                      <a:pt x="1" y="148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2" y="87"/>
                    </a:lnTo>
                    <a:lnTo>
                      <a:pt x="5" y="76"/>
                    </a:lnTo>
                    <a:lnTo>
                      <a:pt x="7" y="65"/>
                    </a:lnTo>
                    <a:lnTo>
                      <a:pt x="10" y="54"/>
                    </a:lnTo>
                    <a:lnTo>
                      <a:pt x="13" y="46"/>
                    </a:lnTo>
                    <a:lnTo>
                      <a:pt x="16" y="36"/>
                    </a:lnTo>
                    <a:lnTo>
                      <a:pt x="21" y="29"/>
                    </a:lnTo>
                    <a:lnTo>
                      <a:pt x="25" y="21"/>
                    </a:lnTo>
                    <a:lnTo>
                      <a:pt x="31" y="16"/>
                    </a:lnTo>
                    <a:lnTo>
                      <a:pt x="35" y="10"/>
                    </a:lnTo>
                    <a:lnTo>
                      <a:pt x="40" y="6"/>
                    </a:lnTo>
                    <a:lnTo>
                      <a:pt x="46" y="3"/>
                    </a:lnTo>
                    <a:lnTo>
                      <a:pt x="51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0" name="Freeform 871"/>
              <p:cNvSpPr>
                <a:spLocks noEditPoints="1"/>
              </p:cNvSpPr>
              <p:nvPr/>
            </p:nvSpPr>
            <p:spPr bwMode="auto">
              <a:xfrm>
                <a:off x="2847" y="1117"/>
                <a:ext cx="31" cy="52"/>
              </a:xfrm>
              <a:custGeom>
                <a:avLst/>
                <a:gdLst>
                  <a:gd name="T0" fmla="*/ 3 w 139"/>
                  <a:gd name="T1" fmla="*/ 1 h 271"/>
                  <a:gd name="T2" fmla="*/ 3 w 139"/>
                  <a:gd name="T3" fmla="*/ 0 h 271"/>
                  <a:gd name="T4" fmla="*/ 3 w 139"/>
                  <a:gd name="T5" fmla="*/ 0 h 271"/>
                  <a:gd name="T6" fmla="*/ 4 w 139"/>
                  <a:gd name="T7" fmla="*/ 1 h 271"/>
                  <a:gd name="T8" fmla="*/ 4 w 139"/>
                  <a:gd name="T9" fmla="*/ 2 h 271"/>
                  <a:gd name="T10" fmla="*/ 3 w 139"/>
                  <a:gd name="T11" fmla="*/ 1 h 271"/>
                  <a:gd name="T12" fmla="*/ 3 w 139"/>
                  <a:gd name="T13" fmla="*/ 1 h 271"/>
                  <a:gd name="T14" fmla="*/ 5 w 139"/>
                  <a:gd name="T15" fmla="*/ 2 h 271"/>
                  <a:gd name="T16" fmla="*/ 5 w 139"/>
                  <a:gd name="T17" fmla="*/ 3 h 271"/>
                  <a:gd name="T18" fmla="*/ 5 w 139"/>
                  <a:gd name="T19" fmla="*/ 5 h 271"/>
                  <a:gd name="T20" fmla="*/ 4 w 139"/>
                  <a:gd name="T21" fmla="*/ 5 h 271"/>
                  <a:gd name="T22" fmla="*/ 4 w 139"/>
                  <a:gd name="T23" fmla="*/ 4 h 271"/>
                  <a:gd name="T24" fmla="*/ 4 w 139"/>
                  <a:gd name="T25" fmla="*/ 2 h 271"/>
                  <a:gd name="T26" fmla="*/ 5 w 139"/>
                  <a:gd name="T27" fmla="*/ 5 h 271"/>
                  <a:gd name="T28" fmla="*/ 4 w 139"/>
                  <a:gd name="T29" fmla="*/ 5 h 271"/>
                  <a:gd name="T30" fmla="*/ 5 w 139"/>
                  <a:gd name="T31" fmla="*/ 5 h 271"/>
                  <a:gd name="T32" fmla="*/ 5 w 139"/>
                  <a:gd name="T33" fmla="*/ 5 h 271"/>
                  <a:gd name="T34" fmla="*/ 5 w 139"/>
                  <a:gd name="T35" fmla="*/ 6 h 271"/>
                  <a:gd name="T36" fmla="*/ 5 w 139"/>
                  <a:gd name="T37" fmla="*/ 8 h 271"/>
                  <a:gd name="T38" fmla="*/ 5 w 139"/>
                  <a:gd name="T39" fmla="*/ 9 h 271"/>
                  <a:gd name="T40" fmla="*/ 4 w 139"/>
                  <a:gd name="T41" fmla="*/ 8 h 271"/>
                  <a:gd name="T42" fmla="*/ 4 w 139"/>
                  <a:gd name="T43" fmla="*/ 7 h 271"/>
                  <a:gd name="T44" fmla="*/ 4 w 139"/>
                  <a:gd name="T45" fmla="*/ 5 h 271"/>
                  <a:gd name="T46" fmla="*/ 4 w 139"/>
                  <a:gd name="T47" fmla="*/ 9 h 271"/>
                  <a:gd name="T48" fmla="*/ 4 w 139"/>
                  <a:gd name="T49" fmla="*/ 10 h 271"/>
                  <a:gd name="T50" fmla="*/ 3 w 139"/>
                  <a:gd name="T51" fmla="*/ 11 h 271"/>
                  <a:gd name="T52" fmla="*/ 3 w 139"/>
                  <a:gd name="T53" fmla="*/ 10 h 271"/>
                  <a:gd name="T54" fmla="*/ 3 w 139"/>
                  <a:gd name="T55" fmla="*/ 9 h 271"/>
                  <a:gd name="T56" fmla="*/ 5 w 139"/>
                  <a:gd name="T57" fmla="*/ 9 h 271"/>
                  <a:gd name="T58" fmla="*/ 3 w 139"/>
                  <a:gd name="T59" fmla="*/ 10 h 271"/>
                  <a:gd name="T60" fmla="*/ 3 w 139"/>
                  <a:gd name="T61" fmla="*/ 11 h 271"/>
                  <a:gd name="T62" fmla="*/ 3 w 139"/>
                  <a:gd name="T63" fmla="*/ 10 h 271"/>
                  <a:gd name="T64" fmla="*/ 2 w 139"/>
                  <a:gd name="T65" fmla="*/ 11 h 271"/>
                  <a:gd name="T66" fmla="*/ 2 w 139"/>
                  <a:gd name="T67" fmla="*/ 10 h 271"/>
                  <a:gd name="T68" fmla="*/ 1 w 139"/>
                  <a:gd name="T69" fmla="*/ 9 h 271"/>
                  <a:gd name="T70" fmla="*/ 2 w 139"/>
                  <a:gd name="T71" fmla="*/ 9 h 271"/>
                  <a:gd name="T72" fmla="*/ 2 w 139"/>
                  <a:gd name="T73" fmla="*/ 10 h 271"/>
                  <a:gd name="T74" fmla="*/ 3 w 139"/>
                  <a:gd name="T75" fmla="*/ 11 h 271"/>
                  <a:gd name="T76" fmla="*/ 0 w 139"/>
                  <a:gd name="T77" fmla="*/ 8 h 271"/>
                  <a:gd name="T78" fmla="*/ 0 w 139"/>
                  <a:gd name="T79" fmla="*/ 7 h 271"/>
                  <a:gd name="T80" fmla="*/ 0 w 139"/>
                  <a:gd name="T81" fmla="*/ 5 h 271"/>
                  <a:gd name="T82" fmla="*/ 1 w 139"/>
                  <a:gd name="T83" fmla="*/ 6 h 271"/>
                  <a:gd name="T84" fmla="*/ 1 w 139"/>
                  <a:gd name="T85" fmla="*/ 8 h 271"/>
                  <a:gd name="T86" fmla="*/ 2 w 139"/>
                  <a:gd name="T87" fmla="*/ 9 h 271"/>
                  <a:gd name="T88" fmla="*/ 0 w 139"/>
                  <a:gd name="T89" fmla="*/ 5 h 271"/>
                  <a:gd name="T90" fmla="*/ 0 w 139"/>
                  <a:gd name="T91" fmla="*/ 5 h 271"/>
                  <a:gd name="T92" fmla="*/ 1 w 139"/>
                  <a:gd name="T93" fmla="*/ 5 h 271"/>
                  <a:gd name="T94" fmla="*/ 0 w 139"/>
                  <a:gd name="T95" fmla="*/ 5 h 271"/>
                  <a:gd name="T96" fmla="*/ 0 w 139"/>
                  <a:gd name="T97" fmla="*/ 4 h 271"/>
                  <a:gd name="T98" fmla="*/ 0 w 139"/>
                  <a:gd name="T99" fmla="*/ 2 h 271"/>
                  <a:gd name="T100" fmla="*/ 2 w 139"/>
                  <a:gd name="T101" fmla="*/ 2 h 271"/>
                  <a:gd name="T102" fmla="*/ 1 w 139"/>
                  <a:gd name="T103" fmla="*/ 3 h 271"/>
                  <a:gd name="T104" fmla="*/ 1 w 139"/>
                  <a:gd name="T105" fmla="*/ 4 h 271"/>
                  <a:gd name="T106" fmla="*/ 0 w 139"/>
                  <a:gd name="T107" fmla="*/ 5 h 271"/>
                  <a:gd name="T108" fmla="*/ 1 w 139"/>
                  <a:gd name="T109" fmla="*/ 1 h 271"/>
                  <a:gd name="T110" fmla="*/ 2 w 139"/>
                  <a:gd name="T111" fmla="*/ 0 h 271"/>
                  <a:gd name="T112" fmla="*/ 3 w 139"/>
                  <a:gd name="T113" fmla="*/ 0 h 271"/>
                  <a:gd name="T114" fmla="*/ 2 w 139"/>
                  <a:gd name="T115" fmla="*/ 1 h 271"/>
                  <a:gd name="T116" fmla="*/ 2 w 139"/>
                  <a:gd name="T117" fmla="*/ 2 h 271"/>
                  <a:gd name="T118" fmla="*/ 3 w 139"/>
                  <a:gd name="T119" fmla="*/ 0 h 271"/>
                  <a:gd name="T120" fmla="*/ 3 w 139"/>
                  <a:gd name="T121" fmla="*/ 1 h 27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9"/>
                  <a:gd name="T184" fmla="*/ 0 h 271"/>
                  <a:gd name="T185" fmla="*/ 139 w 139"/>
                  <a:gd name="T186" fmla="*/ 271 h 27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9" h="271"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70" y="0"/>
                    </a:moveTo>
                    <a:lnTo>
                      <a:pt x="77" y="0"/>
                    </a:lnTo>
                    <a:lnTo>
                      <a:pt x="85" y="2"/>
                    </a:lnTo>
                    <a:lnTo>
                      <a:pt x="91" y="6"/>
                    </a:lnTo>
                    <a:lnTo>
                      <a:pt x="99" y="10"/>
                    </a:lnTo>
                    <a:lnTo>
                      <a:pt x="105" y="17"/>
                    </a:lnTo>
                    <a:lnTo>
                      <a:pt x="111" y="24"/>
                    </a:lnTo>
                    <a:lnTo>
                      <a:pt x="116" y="33"/>
                    </a:lnTo>
                    <a:lnTo>
                      <a:pt x="121" y="43"/>
                    </a:lnTo>
                    <a:lnTo>
                      <a:pt x="99" y="52"/>
                    </a:lnTo>
                    <a:lnTo>
                      <a:pt x="92" y="41"/>
                    </a:lnTo>
                    <a:lnTo>
                      <a:pt x="85" y="31"/>
                    </a:lnTo>
                    <a:lnTo>
                      <a:pt x="81" y="28"/>
                    </a:lnTo>
                    <a:lnTo>
                      <a:pt x="77" y="25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121" y="43"/>
                    </a:moveTo>
                    <a:lnTo>
                      <a:pt x="125" y="51"/>
                    </a:lnTo>
                    <a:lnTo>
                      <a:pt x="128" y="62"/>
                    </a:lnTo>
                    <a:lnTo>
                      <a:pt x="131" y="73"/>
                    </a:lnTo>
                    <a:lnTo>
                      <a:pt x="134" y="84"/>
                    </a:lnTo>
                    <a:lnTo>
                      <a:pt x="135" y="96"/>
                    </a:lnTo>
                    <a:lnTo>
                      <a:pt x="138" y="109"/>
                    </a:lnTo>
                    <a:lnTo>
                      <a:pt x="139" y="122"/>
                    </a:lnTo>
                    <a:lnTo>
                      <a:pt x="139" y="135"/>
                    </a:lnTo>
                    <a:lnTo>
                      <a:pt x="115" y="135"/>
                    </a:lnTo>
                    <a:lnTo>
                      <a:pt x="114" y="123"/>
                    </a:lnTo>
                    <a:lnTo>
                      <a:pt x="113" y="111"/>
                    </a:lnTo>
                    <a:lnTo>
                      <a:pt x="112" y="100"/>
                    </a:lnTo>
                    <a:lnTo>
                      <a:pt x="111" y="89"/>
                    </a:lnTo>
                    <a:lnTo>
                      <a:pt x="107" y="79"/>
                    </a:lnTo>
                    <a:lnTo>
                      <a:pt x="105" y="70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121" y="43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49"/>
                    </a:lnTo>
                    <a:lnTo>
                      <a:pt x="138" y="162"/>
                    </a:lnTo>
                    <a:lnTo>
                      <a:pt x="135" y="173"/>
                    </a:lnTo>
                    <a:lnTo>
                      <a:pt x="134" y="185"/>
                    </a:lnTo>
                    <a:lnTo>
                      <a:pt x="131" y="197"/>
                    </a:lnTo>
                    <a:lnTo>
                      <a:pt x="128" y="208"/>
                    </a:lnTo>
                    <a:lnTo>
                      <a:pt x="125" y="218"/>
                    </a:lnTo>
                    <a:lnTo>
                      <a:pt x="121" y="227"/>
                    </a:lnTo>
                    <a:lnTo>
                      <a:pt x="99" y="217"/>
                    </a:lnTo>
                    <a:lnTo>
                      <a:pt x="102" y="209"/>
                    </a:lnTo>
                    <a:lnTo>
                      <a:pt x="105" y="200"/>
                    </a:lnTo>
                    <a:lnTo>
                      <a:pt x="107" y="191"/>
                    </a:lnTo>
                    <a:lnTo>
                      <a:pt x="111" y="180"/>
                    </a:lnTo>
                    <a:lnTo>
                      <a:pt x="112" y="169"/>
                    </a:lnTo>
                    <a:lnTo>
                      <a:pt x="113" y="158"/>
                    </a:lnTo>
                    <a:lnTo>
                      <a:pt x="114" y="146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21" y="227"/>
                    </a:moveTo>
                    <a:lnTo>
                      <a:pt x="116" y="237"/>
                    </a:lnTo>
                    <a:lnTo>
                      <a:pt x="111" y="246"/>
                    </a:lnTo>
                    <a:lnTo>
                      <a:pt x="105" y="252"/>
                    </a:lnTo>
                    <a:lnTo>
                      <a:pt x="99" y="259"/>
                    </a:lnTo>
                    <a:lnTo>
                      <a:pt x="91" y="264"/>
                    </a:lnTo>
                    <a:lnTo>
                      <a:pt x="85" y="267"/>
                    </a:lnTo>
                    <a:lnTo>
                      <a:pt x="77" y="270"/>
                    </a:lnTo>
                    <a:lnTo>
                      <a:pt x="70" y="271"/>
                    </a:lnTo>
                    <a:lnTo>
                      <a:pt x="70" y="247"/>
                    </a:lnTo>
                    <a:lnTo>
                      <a:pt x="73" y="246"/>
                    </a:lnTo>
                    <a:lnTo>
                      <a:pt x="77" y="245"/>
                    </a:lnTo>
                    <a:lnTo>
                      <a:pt x="81" y="241"/>
                    </a:lnTo>
                    <a:lnTo>
                      <a:pt x="85" y="238"/>
                    </a:lnTo>
                    <a:lnTo>
                      <a:pt x="92" y="230"/>
                    </a:lnTo>
                    <a:lnTo>
                      <a:pt x="99" y="217"/>
                    </a:lnTo>
                    <a:lnTo>
                      <a:pt x="121" y="227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62" y="270"/>
                    </a:lnTo>
                    <a:lnTo>
                      <a:pt x="54" y="267"/>
                    </a:lnTo>
                    <a:lnTo>
                      <a:pt x="47" y="264"/>
                    </a:lnTo>
                    <a:lnTo>
                      <a:pt x="40" y="259"/>
                    </a:lnTo>
                    <a:lnTo>
                      <a:pt x="34" y="252"/>
                    </a:lnTo>
                    <a:lnTo>
                      <a:pt x="28" y="246"/>
                    </a:lnTo>
                    <a:lnTo>
                      <a:pt x="23" y="237"/>
                    </a:lnTo>
                    <a:lnTo>
                      <a:pt x="18" y="227"/>
                    </a:lnTo>
                    <a:lnTo>
                      <a:pt x="40" y="217"/>
                    </a:lnTo>
                    <a:lnTo>
                      <a:pt x="47" y="230"/>
                    </a:lnTo>
                    <a:lnTo>
                      <a:pt x="53" y="238"/>
                    </a:lnTo>
                    <a:lnTo>
                      <a:pt x="58" y="241"/>
                    </a:lnTo>
                    <a:lnTo>
                      <a:pt x="61" y="245"/>
                    </a:lnTo>
                    <a:lnTo>
                      <a:pt x="65" y="246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18" y="227"/>
                    </a:moveTo>
                    <a:lnTo>
                      <a:pt x="13" y="218"/>
                    </a:lnTo>
                    <a:lnTo>
                      <a:pt x="10" y="208"/>
                    </a:lnTo>
                    <a:lnTo>
                      <a:pt x="7" y="197"/>
                    </a:lnTo>
                    <a:lnTo>
                      <a:pt x="5" y="185"/>
                    </a:lnTo>
                    <a:lnTo>
                      <a:pt x="3" y="173"/>
                    </a:lnTo>
                    <a:lnTo>
                      <a:pt x="1" y="162"/>
                    </a:lnTo>
                    <a:lnTo>
                      <a:pt x="0" y="149"/>
                    </a:lnTo>
                    <a:lnTo>
                      <a:pt x="0" y="135"/>
                    </a:lnTo>
                    <a:lnTo>
                      <a:pt x="24" y="135"/>
                    </a:lnTo>
                    <a:lnTo>
                      <a:pt x="24" y="146"/>
                    </a:lnTo>
                    <a:lnTo>
                      <a:pt x="25" y="158"/>
                    </a:lnTo>
                    <a:lnTo>
                      <a:pt x="26" y="169"/>
                    </a:lnTo>
                    <a:lnTo>
                      <a:pt x="28" y="180"/>
                    </a:lnTo>
                    <a:lnTo>
                      <a:pt x="31" y="191"/>
                    </a:lnTo>
                    <a:lnTo>
                      <a:pt x="34" y="200"/>
                    </a:lnTo>
                    <a:lnTo>
                      <a:pt x="36" y="209"/>
                    </a:lnTo>
                    <a:lnTo>
                      <a:pt x="40" y="217"/>
                    </a:lnTo>
                    <a:lnTo>
                      <a:pt x="18" y="227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22"/>
                    </a:lnTo>
                    <a:lnTo>
                      <a:pt x="1" y="109"/>
                    </a:lnTo>
                    <a:lnTo>
                      <a:pt x="3" y="96"/>
                    </a:lnTo>
                    <a:lnTo>
                      <a:pt x="5" y="84"/>
                    </a:lnTo>
                    <a:lnTo>
                      <a:pt x="7" y="73"/>
                    </a:lnTo>
                    <a:lnTo>
                      <a:pt x="10" y="62"/>
                    </a:lnTo>
                    <a:lnTo>
                      <a:pt x="13" y="51"/>
                    </a:lnTo>
                    <a:lnTo>
                      <a:pt x="18" y="43"/>
                    </a:lnTo>
                    <a:lnTo>
                      <a:pt x="40" y="52"/>
                    </a:lnTo>
                    <a:lnTo>
                      <a:pt x="36" y="61"/>
                    </a:lnTo>
                    <a:lnTo>
                      <a:pt x="34" y="70"/>
                    </a:lnTo>
                    <a:lnTo>
                      <a:pt x="31" y="79"/>
                    </a:lnTo>
                    <a:lnTo>
                      <a:pt x="28" y="89"/>
                    </a:lnTo>
                    <a:lnTo>
                      <a:pt x="26" y="100"/>
                    </a:lnTo>
                    <a:lnTo>
                      <a:pt x="25" y="112"/>
                    </a:lnTo>
                    <a:lnTo>
                      <a:pt x="24" y="123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18" y="43"/>
                    </a:moveTo>
                    <a:lnTo>
                      <a:pt x="23" y="33"/>
                    </a:lnTo>
                    <a:lnTo>
                      <a:pt x="28" y="24"/>
                    </a:lnTo>
                    <a:lnTo>
                      <a:pt x="34" y="17"/>
                    </a:lnTo>
                    <a:lnTo>
                      <a:pt x="40" y="10"/>
                    </a:lnTo>
                    <a:lnTo>
                      <a:pt x="47" y="6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0" y="23"/>
                    </a:lnTo>
                    <a:lnTo>
                      <a:pt x="65" y="24"/>
                    </a:lnTo>
                    <a:lnTo>
                      <a:pt x="61" y="25"/>
                    </a:lnTo>
                    <a:lnTo>
                      <a:pt x="58" y="28"/>
                    </a:lnTo>
                    <a:lnTo>
                      <a:pt x="53" y="31"/>
                    </a:lnTo>
                    <a:lnTo>
                      <a:pt x="47" y="41"/>
                    </a:lnTo>
                    <a:lnTo>
                      <a:pt x="40" y="52"/>
                    </a:lnTo>
                    <a:lnTo>
                      <a:pt x="18" y="43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1" name="Freeform 872"/>
              <p:cNvSpPr>
                <a:spLocks/>
              </p:cNvSpPr>
              <p:nvPr/>
            </p:nvSpPr>
            <p:spPr bwMode="auto">
              <a:xfrm>
                <a:off x="2505" y="1788"/>
                <a:ext cx="357" cy="868"/>
              </a:xfrm>
              <a:custGeom>
                <a:avLst/>
                <a:gdLst>
                  <a:gd name="T0" fmla="*/ 69 w 1777"/>
                  <a:gd name="T1" fmla="*/ 171 h 4334"/>
                  <a:gd name="T2" fmla="*/ 64 w 1777"/>
                  <a:gd name="T3" fmla="*/ 166 h 4334"/>
                  <a:gd name="T4" fmla="*/ 60 w 1777"/>
                  <a:gd name="T5" fmla="*/ 161 h 4334"/>
                  <a:gd name="T6" fmla="*/ 57 w 1777"/>
                  <a:gd name="T7" fmla="*/ 154 h 4334"/>
                  <a:gd name="T8" fmla="*/ 55 w 1777"/>
                  <a:gd name="T9" fmla="*/ 147 h 4334"/>
                  <a:gd name="T10" fmla="*/ 55 w 1777"/>
                  <a:gd name="T11" fmla="*/ 138 h 4334"/>
                  <a:gd name="T12" fmla="*/ 56 w 1777"/>
                  <a:gd name="T13" fmla="*/ 127 h 4334"/>
                  <a:gd name="T14" fmla="*/ 58 w 1777"/>
                  <a:gd name="T15" fmla="*/ 115 h 4334"/>
                  <a:gd name="T16" fmla="*/ 58 w 1777"/>
                  <a:gd name="T17" fmla="*/ 73 h 4334"/>
                  <a:gd name="T18" fmla="*/ 57 w 1777"/>
                  <a:gd name="T19" fmla="*/ 77 h 4334"/>
                  <a:gd name="T20" fmla="*/ 55 w 1777"/>
                  <a:gd name="T21" fmla="*/ 79 h 4334"/>
                  <a:gd name="T22" fmla="*/ 54 w 1777"/>
                  <a:gd name="T23" fmla="*/ 80 h 4334"/>
                  <a:gd name="T24" fmla="*/ 52 w 1777"/>
                  <a:gd name="T25" fmla="*/ 81 h 4334"/>
                  <a:gd name="T26" fmla="*/ 50 w 1777"/>
                  <a:gd name="T27" fmla="*/ 81 h 4334"/>
                  <a:gd name="T28" fmla="*/ 48 w 1777"/>
                  <a:gd name="T29" fmla="*/ 81 h 4334"/>
                  <a:gd name="T30" fmla="*/ 44 w 1777"/>
                  <a:gd name="T31" fmla="*/ 80 h 4334"/>
                  <a:gd name="T32" fmla="*/ 39 w 1777"/>
                  <a:gd name="T33" fmla="*/ 80 h 4334"/>
                  <a:gd name="T34" fmla="*/ 36 w 1777"/>
                  <a:gd name="T35" fmla="*/ 80 h 4334"/>
                  <a:gd name="T36" fmla="*/ 33 w 1777"/>
                  <a:gd name="T37" fmla="*/ 81 h 4334"/>
                  <a:gd name="T38" fmla="*/ 30 w 1777"/>
                  <a:gd name="T39" fmla="*/ 82 h 4334"/>
                  <a:gd name="T40" fmla="*/ 29 w 1777"/>
                  <a:gd name="T41" fmla="*/ 84 h 4334"/>
                  <a:gd name="T42" fmla="*/ 27 w 1777"/>
                  <a:gd name="T43" fmla="*/ 86 h 4334"/>
                  <a:gd name="T44" fmla="*/ 27 w 1777"/>
                  <a:gd name="T45" fmla="*/ 89 h 4334"/>
                  <a:gd name="T46" fmla="*/ 26 w 1777"/>
                  <a:gd name="T47" fmla="*/ 92 h 4334"/>
                  <a:gd name="T48" fmla="*/ 24 w 1777"/>
                  <a:gd name="T49" fmla="*/ 91 h 4334"/>
                  <a:gd name="T50" fmla="*/ 23 w 1777"/>
                  <a:gd name="T51" fmla="*/ 91 h 4334"/>
                  <a:gd name="T52" fmla="*/ 21 w 1777"/>
                  <a:gd name="T53" fmla="*/ 90 h 4334"/>
                  <a:gd name="T54" fmla="*/ 20 w 1777"/>
                  <a:gd name="T55" fmla="*/ 88 h 4334"/>
                  <a:gd name="T56" fmla="*/ 18 w 1777"/>
                  <a:gd name="T57" fmla="*/ 83 h 4334"/>
                  <a:gd name="T58" fmla="*/ 17 w 1777"/>
                  <a:gd name="T59" fmla="*/ 84 h 4334"/>
                  <a:gd name="T60" fmla="*/ 15 w 1777"/>
                  <a:gd name="T61" fmla="*/ 87 h 4334"/>
                  <a:gd name="T62" fmla="*/ 12 w 1777"/>
                  <a:gd name="T63" fmla="*/ 89 h 4334"/>
                  <a:gd name="T64" fmla="*/ 9 w 1777"/>
                  <a:gd name="T65" fmla="*/ 91 h 4334"/>
                  <a:gd name="T66" fmla="*/ 6 w 1777"/>
                  <a:gd name="T67" fmla="*/ 75 h 4334"/>
                  <a:gd name="T68" fmla="*/ 1 w 1777"/>
                  <a:gd name="T69" fmla="*/ 69 h 4334"/>
                  <a:gd name="T70" fmla="*/ 3 w 1777"/>
                  <a:gd name="T71" fmla="*/ 64 h 4334"/>
                  <a:gd name="T72" fmla="*/ 6 w 1777"/>
                  <a:gd name="T73" fmla="*/ 60 h 4334"/>
                  <a:gd name="T74" fmla="*/ 10 w 1777"/>
                  <a:gd name="T75" fmla="*/ 56 h 4334"/>
                  <a:gd name="T76" fmla="*/ 15 w 1777"/>
                  <a:gd name="T77" fmla="*/ 54 h 4334"/>
                  <a:gd name="T78" fmla="*/ 20 w 1777"/>
                  <a:gd name="T79" fmla="*/ 53 h 4334"/>
                  <a:gd name="T80" fmla="*/ 26 w 1777"/>
                  <a:gd name="T81" fmla="*/ 52 h 4334"/>
                  <a:gd name="T82" fmla="*/ 33 w 1777"/>
                  <a:gd name="T83" fmla="*/ 51 h 4334"/>
                  <a:gd name="T84" fmla="*/ 32 w 1777"/>
                  <a:gd name="T85" fmla="*/ 50 h 4334"/>
                  <a:gd name="T86" fmla="*/ 31 w 1777"/>
                  <a:gd name="T87" fmla="*/ 49 h 4334"/>
                  <a:gd name="T88" fmla="*/ 30 w 1777"/>
                  <a:gd name="T89" fmla="*/ 47 h 4334"/>
                  <a:gd name="T90" fmla="*/ 29 w 1777"/>
                  <a:gd name="T91" fmla="*/ 44 h 4334"/>
                  <a:gd name="T92" fmla="*/ 29 w 1777"/>
                  <a:gd name="T93" fmla="*/ 39 h 4334"/>
                  <a:gd name="T94" fmla="*/ 71 w 1777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7"/>
                  <a:gd name="T145" fmla="*/ 0 h 4334"/>
                  <a:gd name="T146" fmla="*/ 1777 w 1777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7" h="4334">
                    <a:moveTo>
                      <a:pt x="1777" y="0"/>
                    </a:moveTo>
                    <a:lnTo>
                      <a:pt x="1777" y="4334"/>
                    </a:lnTo>
                    <a:lnTo>
                      <a:pt x="1745" y="4308"/>
                    </a:lnTo>
                    <a:lnTo>
                      <a:pt x="1715" y="4281"/>
                    </a:lnTo>
                    <a:lnTo>
                      <a:pt x="1684" y="4253"/>
                    </a:lnTo>
                    <a:lnTo>
                      <a:pt x="1655" y="4224"/>
                    </a:lnTo>
                    <a:lnTo>
                      <a:pt x="1627" y="4193"/>
                    </a:lnTo>
                    <a:lnTo>
                      <a:pt x="1600" y="4161"/>
                    </a:lnTo>
                    <a:lnTo>
                      <a:pt x="1574" y="4129"/>
                    </a:lnTo>
                    <a:lnTo>
                      <a:pt x="1549" y="4095"/>
                    </a:lnTo>
                    <a:lnTo>
                      <a:pt x="1527" y="4059"/>
                    </a:lnTo>
                    <a:lnTo>
                      <a:pt x="1504" y="4023"/>
                    </a:lnTo>
                    <a:lnTo>
                      <a:pt x="1484" y="3984"/>
                    </a:lnTo>
                    <a:lnTo>
                      <a:pt x="1465" y="3944"/>
                    </a:lnTo>
                    <a:lnTo>
                      <a:pt x="1448" y="3903"/>
                    </a:lnTo>
                    <a:lnTo>
                      <a:pt x="1432" y="3859"/>
                    </a:lnTo>
                    <a:lnTo>
                      <a:pt x="1418" y="3814"/>
                    </a:lnTo>
                    <a:lnTo>
                      <a:pt x="1406" y="3767"/>
                    </a:lnTo>
                    <a:lnTo>
                      <a:pt x="1396" y="3718"/>
                    </a:lnTo>
                    <a:lnTo>
                      <a:pt x="1387" y="3667"/>
                    </a:lnTo>
                    <a:lnTo>
                      <a:pt x="1381" y="3614"/>
                    </a:lnTo>
                    <a:lnTo>
                      <a:pt x="1376" y="3559"/>
                    </a:lnTo>
                    <a:lnTo>
                      <a:pt x="1373" y="3502"/>
                    </a:lnTo>
                    <a:lnTo>
                      <a:pt x="1373" y="3443"/>
                    </a:lnTo>
                    <a:lnTo>
                      <a:pt x="1376" y="3381"/>
                    </a:lnTo>
                    <a:lnTo>
                      <a:pt x="1380" y="3316"/>
                    </a:lnTo>
                    <a:lnTo>
                      <a:pt x="1386" y="3249"/>
                    </a:lnTo>
                    <a:lnTo>
                      <a:pt x="1395" y="3180"/>
                    </a:lnTo>
                    <a:lnTo>
                      <a:pt x="1406" y="3109"/>
                    </a:lnTo>
                    <a:lnTo>
                      <a:pt x="1420" y="3034"/>
                    </a:lnTo>
                    <a:lnTo>
                      <a:pt x="1437" y="2958"/>
                    </a:lnTo>
                    <a:lnTo>
                      <a:pt x="1455" y="2878"/>
                    </a:lnTo>
                    <a:lnTo>
                      <a:pt x="1477" y="2795"/>
                    </a:lnTo>
                    <a:lnTo>
                      <a:pt x="1502" y="2709"/>
                    </a:lnTo>
                    <a:lnTo>
                      <a:pt x="1462" y="1792"/>
                    </a:lnTo>
                    <a:lnTo>
                      <a:pt x="1450" y="1834"/>
                    </a:lnTo>
                    <a:lnTo>
                      <a:pt x="1437" y="1869"/>
                    </a:lnTo>
                    <a:lnTo>
                      <a:pt x="1431" y="1885"/>
                    </a:lnTo>
                    <a:lnTo>
                      <a:pt x="1424" y="1902"/>
                    </a:lnTo>
                    <a:lnTo>
                      <a:pt x="1417" y="1916"/>
                    </a:lnTo>
                    <a:lnTo>
                      <a:pt x="1409" y="1930"/>
                    </a:lnTo>
                    <a:lnTo>
                      <a:pt x="1401" y="1942"/>
                    </a:lnTo>
                    <a:lnTo>
                      <a:pt x="1394" y="1953"/>
                    </a:lnTo>
                    <a:lnTo>
                      <a:pt x="1386" y="1964"/>
                    </a:lnTo>
                    <a:lnTo>
                      <a:pt x="1378" y="1974"/>
                    </a:lnTo>
                    <a:lnTo>
                      <a:pt x="1369" y="1983"/>
                    </a:lnTo>
                    <a:lnTo>
                      <a:pt x="1360" y="1990"/>
                    </a:lnTo>
                    <a:lnTo>
                      <a:pt x="1351" y="1998"/>
                    </a:lnTo>
                    <a:lnTo>
                      <a:pt x="1341" y="2004"/>
                    </a:lnTo>
                    <a:lnTo>
                      <a:pt x="1331" y="2010"/>
                    </a:lnTo>
                    <a:lnTo>
                      <a:pt x="1320" y="2014"/>
                    </a:lnTo>
                    <a:lnTo>
                      <a:pt x="1310" y="2018"/>
                    </a:lnTo>
                    <a:lnTo>
                      <a:pt x="1299" y="2021"/>
                    </a:lnTo>
                    <a:lnTo>
                      <a:pt x="1287" y="2024"/>
                    </a:lnTo>
                    <a:lnTo>
                      <a:pt x="1275" y="2025"/>
                    </a:lnTo>
                    <a:lnTo>
                      <a:pt x="1262" y="2026"/>
                    </a:lnTo>
                    <a:lnTo>
                      <a:pt x="1249" y="2027"/>
                    </a:lnTo>
                    <a:lnTo>
                      <a:pt x="1235" y="2026"/>
                    </a:lnTo>
                    <a:lnTo>
                      <a:pt x="1221" y="2026"/>
                    </a:lnTo>
                    <a:lnTo>
                      <a:pt x="1207" y="2024"/>
                    </a:lnTo>
                    <a:lnTo>
                      <a:pt x="1192" y="2021"/>
                    </a:lnTo>
                    <a:lnTo>
                      <a:pt x="1160" y="2016"/>
                    </a:lnTo>
                    <a:lnTo>
                      <a:pt x="1125" y="2008"/>
                    </a:lnTo>
                    <a:lnTo>
                      <a:pt x="1096" y="2004"/>
                    </a:lnTo>
                    <a:lnTo>
                      <a:pt x="1067" y="2000"/>
                    </a:lnTo>
                    <a:lnTo>
                      <a:pt x="1040" y="1998"/>
                    </a:lnTo>
                    <a:lnTo>
                      <a:pt x="1014" y="1996"/>
                    </a:lnTo>
                    <a:lnTo>
                      <a:pt x="988" y="1996"/>
                    </a:lnTo>
                    <a:lnTo>
                      <a:pt x="964" y="1996"/>
                    </a:lnTo>
                    <a:lnTo>
                      <a:pt x="940" y="1996"/>
                    </a:lnTo>
                    <a:lnTo>
                      <a:pt x="918" y="1998"/>
                    </a:lnTo>
                    <a:lnTo>
                      <a:pt x="896" y="2000"/>
                    </a:lnTo>
                    <a:lnTo>
                      <a:pt x="876" y="2004"/>
                    </a:lnTo>
                    <a:lnTo>
                      <a:pt x="856" y="2008"/>
                    </a:lnTo>
                    <a:lnTo>
                      <a:pt x="838" y="2013"/>
                    </a:lnTo>
                    <a:lnTo>
                      <a:pt x="820" y="2019"/>
                    </a:lnTo>
                    <a:lnTo>
                      <a:pt x="804" y="2026"/>
                    </a:lnTo>
                    <a:lnTo>
                      <a:pt x="789" y="2033"/>
                    </a:lnTo>
                    <a:lnTo>
                      <a:pt x="774" y="2042"/>
                    </a:lnTo>
                    <a:lnTo>
                      <a:pt x="761" y="2052"/>
                    </a:lnTo>
                    <a:lnTo>
                      <a:pt x="748" y="2061"/>
                    </a:lnTo>
                    <a:lnTo>
                      <a:pt x="736" y="2073"/>
                    </a:lnTo>
                    <a:lnTo>
                      <a:pt x="726" y="2085"/>
                    </a:lnTo>
                    <a:lnTo>
                      <a:pt x="717" y="2098"/>
                    </a:lnTo>
                    <a:lnTo>
                      <a:pt x="708" y="2111"/>
                    </a:lnTo>
                    <a:lnTo>
                      <a:pt x="701" y="2126"/>
                    </a:lnTo>
                    <a:lnTo>
                      <a:pt x="694" y="2141"/>
                    </a:lnTo>
                    <a:lnTo>
                      <a:pt x="688" y="2158"/>
                    </a:lnTo>
                    <a:lnTo>
                      <a:pt x="683" y="2175"/>
                    </a:lnTo>
                    <a:lnTo>
                      <a:pt x="680" y="2192"/>
                    </a:lnTo>
                    <a:lnTo>
                      <a:pt x="677" y="2212"/>
                    </a:lnTo>
                    <a:lnTo>
                      <a:pt x="676" y="2231"/>
                    </a:lnTo>
                    <a:lnTo>
                      <a:pt x="675" y="2251"/>
                    </a:lnTo>
                    <a:lnTo>
                      <a:pt x="676" y="2273"/>
                    </a:lnTo>
                    <a:lnTo>
                      <a:pt x="677" y="2296"/>
                    </a:lnTo>
                    <a:lnTo>
                      <a:pt x="662" y="2294"/>
                    </a:lnTo>
                    <a:lnTo>
                      <a:pt x="647" y="2293"/>
                    </a:lnTo>
                    <a:lnTo>
                      <a:pt x="634" y="2290"/>
                    </a:lnTo>
                    <a:lnTo>
                      <a:pt x="621" y="2287"/>
                    </a:lnTo>
                    <a:lnTo>
                      <a:pt x="608" y="2284"/>
                    </a:lnTo>
                    <a:lnTo>
                      <a:pt x="597" y="2280"/>
                    </a:lnTo>
                    <a:lnTo>
                      <a:pt x="585" y="2275"/>
                    </a:lnTo>
                    <a:lnTo>
                      <a:pt x="575" y="2270"/>
                    </a:lnTo>
                    <a:lnTo>
                      <a:pt x="566" y="2264"/>
                    </a:lnTo>
                    <a:lnTo>
                      <a:pt x="556" y="2259"/>
                    </a:lnTo>
                    <a:lnTo>
                      <a:pt x="547" y="2253"/>
                    </a:lnTo>
                    <a:lnTo>
                      <a:pt x="540" y="2246"/>
                    </a:lnTo>
                    <a:lnTo>
                      <a:pt x="532" y="2239"/>
                    </a:lnTo>
                    <a:lnTo>
                      <a:pt x="524" y="2231"/>
                    </a:lnTo>
                    <a:lnTo>
                      <a:pt x="518" y="2222"/>
                    </a:lnTo>
                    <a:lnTo>
                      <a:pt x="512" y="2214"/>
                    </a:lnTo>
                    <a:lnTo>
                      <a:pt x="500" y="2195"/>
                    </a:lnTo>
                    <a:lnTo>
                      <a:pt x="490" y="2176"/>
                    </a:lnTo>
                    <a:lnTo>
                      <a:pt x="480" y="2154"/>
                    </a:lnTo>
                    <a:lnTo>
                      <a:pt x="472" y="2132"/>
                    </a:lnTo>
                    <a:lnTo>
                      <a:pt x="456" y="2083"/>
                    </a:lnTo>
                    <a:lnTo>
                      <a:pt x="441" y="2030"/>
                    </a:lnTo>
                    <a:lnTo>
                      <a:pt x="437" y="2054"/>
                    </a:lnTo>
                    <a:lnTo>
                      <a:pt x="431" y="2078"/>
                    </a:lnTo>
                    <a:lnTo>
                      <a:pt x="423" y="2099"/>
                    </a:lnTo>
                    <a:lnTo>
                      <a:pt x="414" y="2120"/>
                    </a:lnTo>
                    <a:lnTo>
                      <a:pt x="404" y="2139"/>
                    </a:lnTo>
                    <a:lnTo>
                      <a:pt x="392" y="2158"/>
                    </a:lnTo>
                    <a:lnTo>
                      <a:pt x="378" y="2175"/>
                    </a:lnTo>
                    <a:lnTo>
                      <a:pt x="362" y="2190"/>
                    </a:lnTo>
                    <a:lnTo>
                      <a:pt x="346" y="2205"/>
                    </a:lnTo>
                    <a:lnTo>
                      <a:pt x="328" y="2219"/>
                    </a:lnTo>
                    <a:lnTo>
                      <a:pt x="307" y="2231"/>
                    </a:lnTo>
                    <a:lnTo>
                      <a:pt x="287" y="2242"/>
                    </a:lnTo>
                    <a:lnTo>
                      <a:pt x="264" y="2253"/>
                    </a:lnTo>
                    <a:lnTo>
                      <a:pt x="239" y="2261"/>
                    </a:lnTo>
                    <a:lnTo>
                      <a:pt x="213" y="2269"/>
                    </a:lnTo>
                    <a:lnTo>
                      <a:pt x="185" y="2276"/>
                    </a:lnTo>
                    <a:lnTo>
                      <a:pt x="224" y="2040"/>
                    </a:lnTo>
                    <a:lnTo>
                      <a:pt x="0" y="2019"/>
                    </a:lnTo>
                    <a:lnTo>
                      <a:pt x="146" y="1881"/>
                    </a:lnTo>
                    <a:lnTo>
                      <a:pt x="9" y="1842"/>
                    </a:lnTo>
                    <a:lnTo>
                      <a:pt x="14" y="1800"/>
                    </a:lnTo>
                    <a:lnTo>
                      <a:pt x="19" y="1761"/>
                    </a:lnTo>
                    <a:lnTo>
                      <a:pt x="28" y="1723"/>
                    </a:lnTo>
                    <a:lnTo>
                      <a:pt x="37" y="1688"/>
                    </a:lnTo>
                    <a:lnTo>
                      <a:pt x="49" y="1654"/>
                    </a:lnTo>
                    <a:lnTo>
                      <a:pt x="62" y="1622"/>
                    </a:lnTo>
                    <a:lnTo>
                      <a:pt x="77" y="1593"/>
                    </a:lnTo>
                    <a:lnTo>
                      <a:pt x="95" y="1564"/>
                    </a:lnTo>
                    <a:lnTo>
                      <a:pt x="113" y="1538"/>
                    </a:lnTo>
                    <a:lnTo>
                      <a:pt x="132" y="1513"/>
                    </a:lnTo>
                    <a:lnTo>
                      <a:pt x="154" y="1490"/>
                    </a:lnTo>
                    <a:lnTo>
                      <a:pt x="177" y="1468"/>
                    </a:lnTo>
                    <a:lnTo>
                      <a:pt x="200" y="1448"/>
                    </a:lnTo>
                    <a:lnTo>
                      <a:pt x="225" y="1430"/>
                    </a:lnTo>
                    <a:lnTo>
                      <a:pt x="252" y="1412"/>
                    </a:lnTo>
                    <a:lnTo>
                      <a:pt x="280" y="1396"/>
                    </a:lnTo>
                    <a:lnTo>
                      <a:pt x="310" y="1381"/>
                    </a:lnTo>
                    <a:lnTo>
                      <a:pt x="339" y="1368"/>
                    </a:lnTo>
                    <a:lnTo>
                      <a:pt x="370" y="1355"/>
                    </a:lnTo>
                    <a:lnTo>
                      <a:pt x="402" y="1344"/>
                    </a:lnTo>
                    <a:lnTo>
                      <a:pt x="435" y="1333"/>
                    </a:lnTo>
                    <a:lnTo>
                      <a:pt x="469" y="1325"/>
                    </a:lnTo>
                    <a:lnTo>
                      <a:pt x="504" y="1316"/>
                    </a:lnTo>
                    <a:lnTo>
                      <a:pt x="539" y="1309"/>
                    </a:lnTo>
                    <a:lnTo>
                      <a:pt x="575" y="1301"/>
                    </a:lnTo>
                    <a:lnTo>
                      <a:pt x="612" y="1296"/>
                    </a:lnTo>
                    <a:lnTo>
                      <a:pt x="650" y="1290"/>
                    </a:lnTo>
                    <a:lnTo>
                      <a:pt x="688" y="1285"/>
                    </a:lnTo>
                    <a:lnTo>
                      <a:pt x="764" y="1277"/>
                    </a:lnTo>
                    <a:lnTo>
                      <a:pt x="843" y="1271"/>
                    </a:lnTo>
                    <a:lnTo>
                      <a:pt x="833" y="1268"/>
                    </a:lnTo>
                    <a:lnTo>
                      <a:pt x="824" y="1263"/>
                    </a:lnTo>
                    <a:lnTo>
                      <a:pt x="815" y="1258"/>
                    </a:lnTo>
                    <a:lnTo>
                      <a:pt x="806" y="1252"/>
                    </a:lnTo>
                    <a:lnTo>
                      <a:pt x="798" y="1246"/>
                    </a:lnTo>
                    <a:lnTo>
                      <a:pt x="790" y="1240"/>
                    </a:lnTo>
                    <a:lnTo>
                      <a:pt x="783" y="1232"/>
                    </a:lnTo>
                    <a:lnTo>
                      <a:pt x="776" y="1223"/>
                    </a:lnTo>
                    <a:lnTo>
                      <a:pt x="770" y="1215"/>
                    </a:lnTo>
                    <a:lnTo>
                      <a:pt x="764" y="1206"/>
                    </a:lnTo>
                    <a:lnTo>
                      <a:pt x="759" y="1195"/>
                    </a:lnTo>
                    <a:lnTo>
                      <a:pt x="753" y="1186"/>
                    </a:lnTo>
                    <a:lnTo>
                      <a:pt x="749" y="1174"/>
                    </a:lnTo>
                    <a:lnTo>
                      <a:pt x="745" y="1162"/>
                    </a:lnTo>
                    <a:lnTo>
                      <a:pt x="740" y="1150"/>
                    </a:lnTo>
                    <a:lnTo>
                      <a:pt x="737" y="1137"/>
                    </a:lnTo>
                    <a:lnTo>
                      <a:pt x="732" y="1109"/>
                    </a:lnTo>
                    <a:lnTo>
                      <a:pt x="729" y="1079"/>
                    </a:lnTo>
                    <a:lnTo>
                      <a:pt x="728" y="1046"/>
                    </a:lnTo>
                    <a:lnTo>
                      <a:pt x="728" y="1012"/>
                    </a:lnTo>
                    <a:lnTo>
                      <a:pt x="730" y="974"/>
                    </a:lnTo>
                    <a:lnTo>
                      <a:pt x="733" y="934"/>
                    </a:lnTo>
                    <a:lnTo>
                      <a:pt x="738" y="892"/>
                    </a:lnTo>
                    <a:lnTo>
                      <a:pt x="746" y="847"/>
                    </a:lnTo>
                    <a:lnTo>
                      <a:pt x="1777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2" name="Freeform 873"/>
              <p:cNvSpPr>
                <a:spLocks noEditPoints="1"/>
              </p:cNvSpPr>
              <p:nvPr/>
            </p:nvSpPr>
            <p:spPr bwMode="auto">
              <a:xfrm>
                <a:off x="2505" y="1784"/>
                <a:ext cx="361" cy="872"/>
              </a:xfrm>
              <a:custGeom>
                <a:avLst/>
                <a:gdLst>
                  <a:gd name="T0" fmla="*/ 72 w 1801"/>
                  <a:gd name="T1" fmla="*/ 174 h 4358"/>
                  <a:gd name="T2" fmla="*/ 67 w 1801"/>
                  <a:gd name="T3" fmla="*/ 171 h 4358"/>
                  <a:gd name="T4" fmla="*/ 58 w 1801"/>
                  <a:gd name="T5" fmla="*/ 157 h 4358"/>
                  <a:gd name="T6" fmla="*/ 58 w 1801"/>
                  <a:gd name="T7" fmla="*/ 153 h 4358"/>
                  <a:gd name="T8" fmla="*/ 65 w 1801"/>
                  <a:gd name="T9" fmla="*/ 166 h 4358"/>
                  <a:gd name="T10" fmla="*/ 56 w 1801"/>
                  <a:gd name="T11" fmla="*/ 149 h 4358"/>
                  <a:gd name="T12" fmla="*/ 55 w 1801"/>
                  <a:gd name="T13" fmla="*/ 138 h 4358"/>
                  <a:gd name="T14" fmla="*/ 58 w 1801"/>
                  <a:gd name="T15" fmla="*/ 115 h 4358"/>
                  <a:gd name="T16" fmla="*/ 56 w 1801"/>
                  <a:gd name="T17" fmla="*/ 130 h 4358"/>
                  <a:gd name="T18" fmla="*/ 56 w 1801"/>
                  <a:gd name="T19" fmla="*/ 146 h 4358"/>
                  <a:gd name="T20" fmla="*/ 61 w 1801"/>
                  <a:gd name="T21" fmla="*/ 109 h 4358"/>
                  <a:gd name="T22" fmla="*/ 59 w 1801"/>
                  <a:gd name="T23" fmla="*/ 72 h 4358"/>
                  <a:gd name="T24" fmla="*/ 58 w 1801"/>
                  <a:gd name="T25" fmla="*/ 75 h 4358"/>
                  <a:gd name="T26" fmla="*/ 55 w 1801"/>
                  <a:gd name="T27" fmla="*/ 80 h 4358"/>
                  <a:gd name="T28" fmla="*/ 56 w 1801"/>
                  <a:gd name="T29" fmla="*/ 78 h 4358"/>
                  <a:gd name="T30" fmla="*/ 54 w 1801"/>
                  <a:gd name="T31" fmla="*/ 81 h 4358"/>
                  <a:gd name="T32" fmla="*/ 49 w 1801"/>
                  <a:gd name="T33" fmla="*/ 82 h 4358"/>
                  <a:gd name="T34" fmla="*/ 51 w 1801"/>
                  <a:gd name="T35" fmla="*/ 81 h 4358"/>
                  <a:gd name="T36" fmla="*/ 46 w 1801"/>
                  <a:gd name="T37" fmla="*/ 80 h 4358"/>
                  <a:gd name="T38" fmla="*/ 38 w 1801"/>
                  <a:gd name="T39" fmla="*/ 81 h 4358"/>
                  <a:gd name="T40" fmla="*/ 31 w 1801"/>
                  <a:gd name="T41" fmla="*/ 82 h 4358"/>
                  <a:gd name="T42" fmla="*/ 39 w 1801"/>
                  <a:gd name="T43" fmla="*/ 80 h 4358"/>
                  <a:gd name="T44" fmla="*/ 31 w 1801"/>
                  <a:gd name="T45" fmla="*/ 83 h 4358"/>
                  <a:gd name="T46" fmla="*/ 28 w 1801"/>
                  <a:gd name="T47" fmla="*/ 89 h 4358"/>
                  <a:gd name="T48" fmla="*/ 27 w 1801"/>
                  <a:gd name="T49" fmla="*/ 88 h 4358"/>
                  <a:gd name="T50" fmla="*/ 31 w 1801"/>
                  <a:gd name="T51" fmla="*/ 82 h 4358"/>
                  <a:gd name="T52" fmla="*/ 28 w 1801"/>
                  <a:gd name="T53" fmla="*/ 93 h 4358"/>
                  <a:gd name="T54" fmla="*/ 22 w 1801"/>
                  <a:gd name="T55" fmla="*/ 91 h 4358"/>
                  <a:gd name="T56" fmla="*/ 19 w 1801"/>
                  <a:gd name="T57" fmla="*/ 86 h 4358"/>
                  <a:gd name="T58" fmla="*/ 22 w 1801"/>
                  <a:gd name="T59" fmla="*/ 89 h 4358"/>
                  <a:gd name="T60" fmla="*/ 25 w 1801"/>
                  <a:gd name="T61" fmla="*/ 91 h 4358"/>
                  <a:gd name="T62" fmla="*/ 19 w 1801"/>
                  <a:gd name="T63" fmla="*/ 82 h 4358"/>
                  <a:gd name="T64" fmla="*/ 18 w 1801"/>
                  <a:gd name="T65" fmla="*/ 81 h 4358"/>
                  <a:gd name="T66" fmla="*/ 17 w 1801"/>
                  <a:gd name="T67" fmla="*/ 86 h 4358"/>
                  <a:gd name="T68" fmla="*/ 17 w 1801"/>
                  <a:gd name="T69" fmla="*/ 83 h 4358"/>
                  <a:gd name="T70" fmla="*/ 10 w 1801"/>
                  <a:gd name="T71" fmla="*/ 91 h 4358"/>
                  <a:gd name="T72" fmla="*/ 14 w 1801"/>
                  <a:gd name="T73" fmla="*/ 88 h 4358"/>
                  <a:gd name="T74" fmla="*/ 7 w 1801"/>
                  <a:gd name="T75" fmla="*/ 91 h 4358"/>
                  <a:gd name="T76" fmla="*/ 10 w 1801"/>
                  <a:gd name="T77" fmla="*/ 82 h 4358"/>
                  <a:gd name="T78" fmla="*/ 9 w 1801"/>
                  <a:gd name="T79" fmla="*/ 83 h 4358"/>
                  <a:gd name="T80" fmla="*/ 0 w 1801"/>
                  <a:gd name="T81" fmla="*/ 81 h 4358"/>
                  <a:gd name="T82" fmla="*/ 7 w 1801"/>
                  <a:gd name="T83" fmla="*/ 75 h 4358"/>
                  <a:gd name="T84" fmla="*/ 1 w 1801"/>
                  <a:gd name="T85" fmla="*/ 74 h 4358"/>
                  <a:gd name="T86" fmla="*/ 0 w 1801"/>
                  <a:gd name="T87" fmla="*/ 74 h 4358"/>
                  <a:gd name="T88" fmla="*/ 2 w 1801"/>
                  <a:gd name="T89" fmla="*/ 66 h 4358"/>
                  <a:gd name="T90" fmla="*/ 5 w 1801"/>
                  <a:gd name="T91" fmla="*/ 61 h 4358"/>
                  <a:gd name="T92" fmla="*/ 9 w 1801"/>
                  <a:gd name="T93" fmla="*/ 59 h 4358"/>
                  <a:gd name="T94" fmla="*/ 4 w 1801"/>
                  <a:gd name="T95" fmla="*/ 65 h 4358"/>
                  <a:gd name="T96" fmla="*/ 2 w 1801"/>
                  <a:gd name="T97" fmla="*/ 72 h 4358"/>
                  <a:gd name="T98" fmla="*/ 18 w 1801"/>
                  <a:gd name="T99" fmla="*/ 53 h 4358"/>
                  <a:gd name="T100" fmla="*/ 34 w 1801"/>
                  <a:gd name="T101" fmla="*/ 52 h 4358"/>
                  <a:gd name="T102" fmla="*/ 17 w 1801"/>
                  <a:gd name="T103" fmla="*/ 55 h 4358"/>
                  <a:gd name="T104" fmla="*/ 35 w 1801"/>
                  <a:gd name="T105" fmla="*/ 51 h 4358"/>
                  <a:gd name="T106" fmla="*/ 34 w 1801"/>
                  <a:gd name="T107" fmla="*/ 51 h 4358"/>
                  <a:gd name="T108" fmla="*/ 34 w 1801"/>
                  <a:gd name="T109" fmla="*/ 51 h 4358"/>
                  <a:gd name="T110" fmla="*/ 32 w 1801"/>
                  <a:gd name="T111" fmla="*/ 49 h 4358"/>
                  <a:gd name="T112" fmla="*/ 29 w 1801"/>
                  <a:gd name="T113" fmla="*/ 45 h 4358"/>
                  <a:gd name="T114" fmla="*/ 30 w 1801"/>
                  <a:gd name="T115" fmla="*/ 34 h 4358"/>
                  <a:gd name="T116" fmla="*/ 30 w 1801"/>
                  <a:gd name="T117" fmla="*/ 44 h 4358"/>
                  <a:gd name="T118" fmla="*/ 30 w 1801"/>
                  <a:gd name="T119" fmla="*/ 34 h 4358"/>
                  <a:gd name="T120" fmla="*/ 71 w 1801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1"/>
                  <a:gd name="T184" fmla="*/ 0 h 4358"/>
                  <a:gd name="T185" fmla="*/ 1801 w 1801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1" h="4358">
                    <a:moveTo>
                      <a:pt x="1801" y="12"/>
                    </a:moveTo>
                    <a:lnTo>
                      <a:pt x="1801" y="4346"/>
                    </a:lnTo>
                    <a:lnTo>
                      <a:pt x="1777" y="4346"/>
                    </a:lnTo>
                    <a:lnTo>
                      <a:pt x="1777" y="12"/>
                    </a:lnTo>
                    <a:lnTo>
                      <a:pt x="1801" y="12"/>
                    </a:lnTo>
                    <a:close/>
                    <a:moveTo>
                      <a:pt x="1801" y="4346"/>
                    </a:moveTo>
                    <a:lnTo>
                      <a:pt x="1801" y="4349"/>
                    </a:lnTo>
                    <a:lnTo>
                      <a:pt x="1799" y="4352"/>
                    </a:lnTo>
                    <a:lnTo>
                      <a:pt x="1797" y="4354"/>
                    </a:lnTo>
                    <a:lnTo>
                      <a:pt x="1795" y="4357"/>
                    </a:lnTo>
                    <a:lnTo>
                      <a:pt x="1792" y="4358"/>
                    </a:lnTo>
                    <a:lnTo>
                      <a:pt x="1788" y="4358"/>
                    </a:lnTo>
                    <a:lnTo>
                      <a:pt x="1785" y="4358"/>
                    </a:lnTo>
                    <a:lnTo>
                      <a:pt x="1782" y="4355"/>
                    </a:lnTo>
                    <a:lnTo>
                      <a:pt x="1789" y="4346"/>
                    </a:lnTo>
                    <a:lnTo>
                      <a:pt x="1801" y="4346"/>
                    </a:lnTo>
                    <a:close/>
                    <a:moveTo>
                      <a:pt x="1782" y="4355"/>
                    </a:moveTo>
                    <a:lnTo>
                      <a:pt x="1749" y="4328"/>
                    </a:lnTo>
                    <a:lnTo>
                      <a:pt x="1718" y="4301"/>
                    </a:lnTo>
                    <a:lnTo>
                      <a:pt x="1688" y="4273"/>
                    </a:lnTo>
                    <a:lnTo>
                      <a:pt x="1658" y="4243"/>
                    </a:lnTo>
                    <a:lnTo>
                      <a:pt x="1630" y="4213"/>
                    </a:lnTo>
                    <a:lnTo>
                      <a:pt x="1603" y="4180"/>
                    </a:lnTo>
                    <a:lnTo>
                      <a:pt x="1577" y="4148"/>
                    </a:lnTo>
                    <a:lnTo>
                      <a:pt x="1552" y="4114"/>
                    </a:lnTo>
                    <a:lnTo>
                      <a:pt x="1528" y="4078"/>
                    </a:lnTo>
                    <a:lnTo>
                      <a:pt x="1505" y="4040"/>
                    </a:lnTo>
                    <a:lnTo>
                      <a:pt x="1485" y="4001"/>
                    </a:lnTo>
                    <a:lnTo>
                      <a:pt x="1466" y="3961"/>
                    </a:lnTo>
                    <a:lnTo>
                      <a:pt x="1457" y="3940"/>
                    </a:lnTo>
                    <a:lnTo>
                      <a:pt x="1448" y="3919"/>
                    </a:lnTo>
                    <a:lnTo>
                      <a:pt x="1440" y="3896"/>
                    </a:lnTo>
                    <a:lnTo>
                      <a:pt x="1433" y="3875"/>
                    </a:lnTo>
                    <a:lnTo>
                      <a:pt x="1425" y="3852"/>
                    </a:lnTo>
                    <a:lnTo>
                      <a:pt x="1419" y="3829"/>
                    </a:lnTo>
                    <a:lnTo>
                      <a:pt x="1412" y="3806"/>
                    </a:lnTo>
                    <a:lnTo>
                      <a:pt x="1406" y="3782"/>
                    </a:lnTo>
                    <a:lnTo>
                      <a:pt x="1430" y="3777"/>
                    </a:lnTo>
                    <a:lnTo>
                      <a:pt x="1436" y="3799"/>
                    </a:lnTo>
                    <a:lnTo>
                      <a:pt x="1442" y="3823"/>
                    </a:lnTo>
                    <a:lnTo>
                      <a:pt x="1449" y="3845"/>
                    </a:lnTo>
                    <a:lnTo>
                      <a:pt x="1456" y="3867"/>
                    </a:lnTo>
                    <a:lnTo>
                      <a:pt x="1471" y="3909"/>
                    </a:lnTo>
                    <a:lnTo>
                      <a:pt x="1488" y="3950"/>
                    </a:lnTo>
                    <a:lnTo>
                      <a:pt x="1507" y="3990"/>
                    </a:lnTo>
                    <a:lnTo>
                      <a:pt x="1527" y="4028"/>
                    </a:lnTo>
                    <a:lnTo>
                      <a:pt x="1549" y="4065"/>
                    </a:lnTo>
                    <a:lnTo>
                      <a:pt x="1571" y="4099"/>
                    </a:lnTo>
                    <a:lnTo>
                      <a:pt x="1596" y="4133"/>
                    </a:lnTo>
                    <a:lnTo>
                      <a:pt x="1622" y="4165"/>
                    </a:lnTo>
                    <a:lnTo>
                      <a:pt x="1648" y="4197"/>
                    </a:lnTo>
                    <a:lnTo>
                      <a:pt x="1676" y="4227"/>
                    </a:lnTo>
                    <a:lnTo>
                      <a:pt x="1705" y="4256"/>
                    </a:lnTo>
                    <a:lnTo>
                      <a:pt x="1734" y="4283"/>
                    </a:lnTo>
                    <a:lnTo>
                      <a:pt x="1766" y="4310"/>
                    </a:lnTo>
                    <a:lnTo>
                      <a:pt x="1797" y="4336"/>
                    </a:lnTo>
                    <a:lnTo>
                      <a:pt x="1782" y="4355"/>
                    </a:lnTo>
                    <a:close/>
                    <a:moveTo>
                      <a:pt x="1406" y="3782"/>
                    </a:moveTo>
                    <a:lnTo>
                      <a:pt x="1401" y="3757"/>
                    </a:lnTo>
                    <a:lnTo>
                      <a:pt x="1395" y="3732"/>
                    </a:lnTo>
                    <a:lnTo>
                      <a:pt x="1391" y="3706"/>
                    </a:lnTo>
                    <a:lnTo>
                      <a:pt x="1388" y="3682"/>
                    </a:lnTo>
                    <a:lnTo>
                      <a:pt x="1383" y="3655"/>
                    </a:lnTo>
                    <a:lnTo>
                      <a:pt x="1380" y="3628"/>
                    </a:lnTo>
                    <a:lnTo>
                      <a:pt x="1378" y="3601"/>
                    </a:lnTo>
                    <a:lnTo>
                      <a:pt x="1376" y="3572"/>
                    </a:lnTo>
                    <a:lnTo>
                      <a:pt x="1375" y="3543"/>
                    </a:lnTo>
                    <a:lnTo>
                      <a:pt x="1374" y="3515"/>
                    </a:lnTo>
                    <a:lnTo>
                      <a:pt x="1374" y="3485"/>
                    </a:lnTo>
                    <a:lnTo>
                      <a:pt x="1374" y="3455"/>
                    </a:lnTo>
                    <a:lnTo>
                      <a:pt x="1374" y="3424"/>
                    </a:lnTo>
                    <a:lnTo>
                      <a:pt x="1375" y="3393"/>
                    </a:lnTo>
                    <a:lnTo>
                      <a:pt x="1377" y="3361"/>
                    </a:lnTo>
                    <a:lnTo>
                      <a:pt x="1379" y="3328"/>
                    </a:lnTo>
                    <a:lnTo>
                      <a:pt x="1385" y="3261"/>
                    </a:lnTo>
                    <a:lnTo>
                      <a:pt x="1395" y="3191"/>
                    </a:lnTo>
                    <a:lnTo>
                      <a:pt x="1406" y="3120"/>
                    </a:lnTo>
                    <a:lnTo>
                      <a:pt x="1420" y="3044"/>
                    </a:lnTo>
                    <a:lnTo>
                      <a:pt x="1436" y="2968"/>
                    </a:lnTo>
                    <a:lnTo>
                      <a:pt x="1456" y="2887"/>
                    </a:lnTo>
                    <a:lnTo>
                      <a:pt x="1477" y="2803"/>
                    </a:lnTo>
                    <a:lnTo>
                      <a:pt x="1502" y="2718"/>
                    </a:lnTo>
                    <a:lnTo>
                      <a:pt x="1526" y="2725"/>
                    </a:lnTo>
                    <a:lnTo>
                      <a:pt x="1501" y="2810"/>
                    </a:lnTo>
                    <a:lnTo>
                      <a:pt x="1479" y="2892"/>
                    </a:lnTo>
                    <a:lnTo>
                      <a:pt x="1461" y="2972"/>
                    </a:lnTo>
                    <a:lnTo>
                      <a:pt x="1444" y="3049"/>
                    </a:lnTo>
                    <a:lnTo>
                      <a:pt x="1431" y="3122"/>
                    </a:lnTo>
                    <a:lnTo>
                      <a:pt x="1419" y="3193"/>
                    </a:lnTo>
                    <a:lnTo>
                      <a:pt x="1410" y="3262"/>
                    </a:lnTo>
                    <a:lnTo>
                      <a:pt x="1404" y="3328"/>
                    </a:lnTo>
                    <a:lnTo>
                      <a:pt x="1399" y="3392"/>
                    </a:lnTo>
                    <a:lnTo>
                      <a:pt x="1397" y="3454"/>
                    </a:lnTo>
                    <a:lnTo>
                      <a:pt x="1397" y="3484"/>
                    </a:lnTo>
                    <a:lnTo>
                      <a:pt x="1398" y="3513"/>
                    </a:lnTo>
                    <a:lnTo>
                      <a:pt x="1398" y="3542"/>
                    </a:lnTo>
                    <a:lnTo>
                      <a:pt x="1401" y="3570"/>
                    </a:lnTo>
                    <a:lnTo>
                      <a:pt x="1403" y="3597"/>
                    </a:lnTo>
                    <a:lnTo>
                      <a:pt x="1405" y="3624"/>
                    </a:lnTo>
                    <a:lnTo>
                      <a:pt x="1408" y="3651"/>
                    </a:lnTo>
                    <a:lnTo>
                      <a:pt x="1411" y="3677"/>
                    </a:lnTo>
                    <a:lnTo>
                      <a:pt x="1416" y="3703"/>
                    </a:lnTo>
                    <a:lnTo>
                      <a:pt x="1420" y="3728"/>
                    </a:lnTo>
                    <a:lnTo>
                      <a:pt x="1424" y="3752"/>
                    </a:lnTo>
                    <a:lnTo>
                      <a:pt x="1430" y="3777"/>
                    </a:lnTo>
                    <a:lnTo>
                      <a:pt x="1406" y="3782"/>
                    </a:lnTo>
                    <a:close/>
                    <a:moveTo>
                      <a:pt x="1526" y="2720"/>
                    </a:moveTo>
                    <a:lnTo>
                      <a:pt x="1526" y="2722"/>
                    </a:lnTo>
                    <a:lnTo>
                      <a:pt x="1526" y="2725"/>
                    </a:lnTo>
                    <a:lnTo>
                      <a:pt x="1514" y="2721"/>
                    </a:lnTo>
                    <a:lnTo>
                      <a:pt x="1526" y="2720"/>
                    </a:lnTo>
                    <a:close/>
                    <a:moveTo>
                      <a:pt x="1502" y="2721"/>
                    </a:moveTo>
                    <a:lnTo>
                      <a:pt x="1462" y="1804"/>
                    </a:lnTo>
                    <a:lnTo>
                      <a:pt x="1486" y="1803"/>
                    </a:lnTo>
                    <a:lnTo>
                      <a:pt x="1526" y="2720"/>
                    </a:lnTo>
                    <a:lnTo>
                      <a:pt x="1502" y="2721"/>
                    </a:lnTo>
                    <a:close/>
                    <a:moveTo>
                      <a:pt x="1462" y="1801"/>
                    </a:moveTo>
                    <a:lnTo>
                      <a:pt x="1464" y="1798"/>
                    </a:lnTo>
                    <a:lnTo>
                      <a:pt x="1467" y="1795"/>
                    </a:lnTo>
                    <a:lnTo>
                      <a:pt x="1471" y="1794"/>
                    </a:lnTo>
                    <a:lnTo>
                      <a:pt x="1475" y="1794"/>
                    </a:lnTo>
                    <a:lnTo>
                      <a:pt x="1479" y="1795"/>
                    </a:lnTo>
                    <a:lnTo>
                      <a:pt x="1483" y="1797"/>
                    </a:lnTo>
                    <a:lnTo>
                      <a:pt x="1485" y="1800"/>
                    </a:lnTo>
                    <a:lnTo>
                      <a:pt x="1486" y="1803"/>
                    </a:lnTo>
                    <a:lnTo>
                      <a:pt x="1474" y="1804"/>
                    </a:lnTo>
                    <a:lnTo>
                      <a:pt x="1462" y="1801"/>
                    </a:lnTo>
                    <a:close/>
                    <a:moveTo>
                      <a:pt x="1486" y="1808"/>
                    </a:moveTo>
                    <a:lnTo>
                      <a:pt x="1473" y="1850"/>
                    </a:lnTo>
                    <a:lnTo>
                      <a:pt x="1460" y="1887"/>
                    </a:lnTo>
                    <a:lnTo>
                      <a:pt x="1453" y="1904"/>
                    </a:lnTo>
                    <a:lnTo>
                      <a:pt x="1446" y="1920"/>
                    </a:lnTo>
                    <a:lnTo>
                      <a:pt x="1438" y="1935"/>
                    </a:lnTo>
                    <a:lnTo>
                      <a:pt x="1431" y="1949"/>
                    </a:lnTo>
                    <a:lnTo>
                      <a:pt x="1423" y="1962"/>
                    </a:lnTo>
                    <a:lnTo>
                      <a:pt x="1416" y="1974"/>
                    </a:lnTo>
                    <a:lnTo>
                      <a:pt x="1407" y="1985"/>
                    </a:lnTo>
                    <a:lnTo>
                      <a:pt x="1398" y="1995"/>
                    </a:lnTo>
                    <a:lnTo>
                      <a:pt x="1389" y="2004"/>
                    </a:lnTo>
                    <a:lnTo>
                      <a:pt x="1380" y="2012"/>
                    </a:lnTo>
                    <a:lnTo>
                      <a:pt x="1369" y="2019"/>
                    </a:lnTo>
                    <a:lnTo>
                      <a:pt x="1359" y="2026"/>
                    </a:lnTo>
                    <a:lnTo>
                      <a:pt x="1347" y="2005"/>
                    </a:lnTo>
                    <a:lnTo>
                      <a:pt x="1356" y="1999"/>
                    </a:lnTo>
                    <a:lnTo>
                      <a:pt x="1365" y="1992"/>
                    </a:lnTo>
                    <a:lnTo>
                      <a:pt x="1374" y="1985"/>
                    </a:lnTo>
                    <a:lnTo>
                      <a:pt x="1382" y="1976"/>
                    </a:lnTo>
                    <a:lnTo>
                      <a:pt x="1390" y="1968"/>
                    </a:lnTo>
                    <a:lnTo>
                      <a:pt x="1397" y="1957"/>
                    </a:lnTo>
                    <a:lnTo>
                      <a:pt x="1405" y="1946"/>
                    </a:lnTo>
                    <a:lnTo>
                      <a:pt x="1411" y="1934"/>
                    </a:lnTo>
                    <a:lnTo>
                      <a:pt x="1419" y="1921"/>
                    </a:lnTo>
                    <a:lnTo>
                      <a:pt x="1425" y="1907"/>
                    </a:lnTo>
                    <a:lnTo>
                      <a:pt x="1432" y="1892"/>
                    </a:lnTo>
                    <a:lnTo>
                      <a:pt x="1438" y="1876"/>
                    </a:lnTo>
                    <a:lnTo>
                      <a:pt x="1450" y="1840"/>
                    </a:lnTo>
                    <a:lnTo>
                      <a:pt x="1462" y="1801"/>
                    </a:lnTo>
                    <a:lnTo>
                      <a:pt x="1486" y="1808"/>
                    </a:lnTo>
                    <a:close/>
                    <a:moveTo>
                      <a:pt x="1359" y="2026"/>
                    </a:moveTo>
                    <a:lnTo>
                      <a:pt x="1349" y="2032"/>
                    </a:lnTo>
                    <a:lnTo>
                      <a:pt x="1338" y="2037"/>
                    </a:lnTo>
                    <a:lnTo>
                      <a:pt x="1326" y="2041"/>
                    </a:lnTo>
                    <a:lnTo>
                      <a:pt x="1314" y="2044"/>
                    </a:lnTo>
                    <a:lnTo>
                      <a:pt x="1302" y="2047"/>
                    </a:lnTo>
                    <a:lnTo>
                      <a:pt x="1289" y="2050"/>
                    </a:lnTo>
                    <a:lnTo>
                      <a:pt x="1276" y="2051"/>
                    </a:lnTo>
                    <a:lnTo>
                      <a:pt x="1262" y="2051"/>
                    </a:lnTo>
                    <a:lnTo>
                      <a:pt x="1248" y="2051"/>
                    </a:lnTo>
                    <a:lnTo>
                      <a:pt x="1234" y="2050"/>
                    </a:lnTo>
                    <a:lnTo>
                      <a:pt x="1219" y="2049"/>
                    </a:lnTo>
                    <a:lnTo>
                      <a:pt x="1203" y="2046"/>
                    </a:lnTo>
                    <a:lnTo>
                      <a:pt x="1169" y="2040"/>
                    </a:lnTo>
                    <a:lnTo>
                      <a:pt x="1134" y="2032"/>
                    </a:lnTo>
                    <a:lnTo>
                      <a:pt x="1139" y="2008"/>
                    </a:lnTo>
                    <a:lnTo>
                      <a:pt x="1173" y="2016"/>
                    </a:lnTo>
                    <a:lnTo>
                      <a:pt x="1204" y="2022"/>
                    </a:lnTo>
                    <a:lnTo>
                      <a:pt x="1233" y="2025"/>
                    </a:lnTo>
                    <a:lnTo>
                      <a:pt x="1259" y="2026"/>
                    </a:lnTo>
                    <a:lnTo>
                      <a:pt x="1272" y="2026"/>
                    </a:lnTo>
                    <a:lnTo>
                      <a:pt x="1284" y="2025"/>
                    </a:lnTo>
                    <a:lnTo>
                      <a:pt x="1296" y="2024"/>
                    </a:lnTo>
                    <a:lnTo>
                      <a:pt x="1307" y="2022"/>
                    </a:lnTo>
                    <a:lnTo>
                      <a:pt x="1317" y="2018"/>
                    </a:lnTo>
                    <a:lnTo>
                      <a:pt x="1328" y="2015"/>
                    </a:lnTo>
                    <a:lnTo>
                      <a:pt x="1338" y="2011"/>
                    </a:lnTo>
                    <a:lnTo>
                      <a:pt x="1347" y="2005"/>
                    </a:lnTo>
                    <a:lnTo>
                      <a:pt x="1359" y="2026"/>
                    </a:lnTo>
                    <a:close/>
                    <a:moveTo>
                      <a:pt x="1139" y="2008"/>
                    </a:moveTo>
                    <a:lnTo>
                      <a:pt x="1139" y="2008"/>
                    </a:lnTo>
                    <a:lnTo>
                      <a:pt x="1137" y="2020"/>
                    </a:lnTo>
                    <a:lnTo>
                      <a:pt x="1139" y="2008"/>
                    </a:lnTo>
                    <a:close/>
                    <a:moveTo>
                      <a:pt x="1135" y="2032"/>
                    </a:moveTo>
                    <a:lnTo>
                      <a:pt x="1106" y="2028"/>
                    </a:lnTo>
                    <a:lnTo>
                      <a:pt x="1079" y="2025"/>
                    </a:lnTo>
                    <a:lnTo>
                      <a:pt x="1052" y="2022"/>
                    </a:lnTo>
                    <a:lnTo>
                      <a:pt x="1026" y="2020"/>
                    </a:lnTo>
                    <a:lnTo>
                      <a:pt x="1001" y="2019"/>
                    </a:lnTo>
                    <a:lnTo>
                      <a:pt x="977" y="2019"/>
                    </a:lnTo>
                    <a:lnTo>
                      <a:pt x="954" y="2020"/>
                    </a:lnTo>
                    <a:lnTo>
                      <a:pt x="933" y="2022"/>
                    </a:lnTo>
                    <a:lnTo>
                      <a:pt x="911" y="2024"/>
                    </a:lnTo>
                    <a:lnTo>
                      <a:pt x="892" y="2027"/>
                    </a:lnTo>
                    <a:lnTo>
                      <a:pt x="872" y="2031"/>
                    </a:lnTo>
                    <a:lnTo>
                      <a:pt x="855" y="2037"/>
                    </a:lnTo>
                    <a:lnTo>
                      <a:pt x="838" y="2042"/>
                    </a:lnTo>
                    <a:lnTo>
                      <a:pt x="822" y="2049"/>
                    </a:lnTo>
                    <a:lnTo>
                      <a:pt x="806" y="2056"/>
                    </a:lnTo>
                    <a:lnTo>
                      <a:pt x="792" y="2065"/>
                    </a:lnTo>
                    <a:lnTo>
                      <a:pt x="779" y="2044"/>
                    </a:lnTo>
                    <a:lnTo>
                      <a:pt x="795" y="2035"/>
                    </a:lnTo>
                    <a:lnTo>
                      <a:pt x="811" y="2027"/>
                    </a:lnTo>
                    <a:lnTo>
                      <a:pt x="827" y="2019"/>
                    </a:lnTo>
                    <a:lnTo>
                      <a:pt x="845" y="2014"/>
                    </a:lnTo>
                    <a:lnTo>
                      <a:pt x="865" y="2009"/>
                    </a:lnTo>
                    <a:lnTo>
                      <a:pt x="884" y="2004"/>
                    </a:lnTo>
                    <a:lnTo>
                      <a:pt x="906" y="2000"/>
                    </a:lnTo>
                    <a:lnTo>
                      <a:pt x="927" y="1998"/>
                    </a:lnTo>
                    <a:lnTo>
                      <a:pt x="950" y="1996"/>
                    </a:lnTo>
                    <a:lnTo>
                      <a:pt x="974" y="1995"/>
                    </a:lnTo>
                    <a:lnTo>
                      <a:pt x="999" y="1995"/>
                    </a:lnTo>
                    <a:lnTo>
                      <a:pt x="1025" y="1996"/>
                    </a:lnTo>
                    <a:lnTo>
                      <a:pt x="1052" y="1998"/>
                    </a:lnTo>
                    <a:lnTo>
                      <a:pt x="1080" y="2000"/>
                    </a:lnTo>
                    <a:lnTo>
                      <a:pt x="1109" y="2003"/>
                    </a:lnTo>
                    <a:lnTo>
                      <a:pt x="1139" y="2008"/>
                    </a:lnTo>
                    <a:lnTo>
                      <a:pt x="1135" y="2032"/>
                    </a:lnTo>
                    <a:close/>
                    <a:moveTo>
                      <a:pt x="792" y="2065"/>
                    </a:moveTo>
                    <a:lnTo>
                      <a:pt x="779" y="2073"/>
                    </a:lnTo>
                    <a:lnTo>
                      <a:pt x="768" y="2083"/>
                    </a:lnTo>
                    <a:lnTo>
                      <a:pt x="757" y="2094"/>
                    </a:lnTo>
                    <a:lnTo>
                      <a:pt x="747" y="2105"/>
                    </a:lnTo>
                    <a:lnTo>
                      <a:pt x="738" y="2118"/>
                    </a:lnTo>
                    <a:lnTo>
                      <a:pt x="730" y="2131"/>
                    </a:lnTo>
                    <a:lnTo>
                      <a:pt x="723" y="2144"/>
                    </a:lnTo>
                    <a:lnTo>
                      <a:pt x="717" y="2159"/>
                    </a:lnTo>
                    <a:lnTo>
                      <a:pt x="711" y="2174"/>
                    </a:lnTo>
                    <a:lnTo>
                      <a:pt x="707" y="2191"/>
                    </a:lnTo>
                    <a:lnTo>
                      <a:pt x="704" y="2208"/>
                    </a:lnTo>
                    <a:lnTo>
                      <a:pt x="702" y="2226"/>
                    </a:lnTo>
                    <a:lnTo>
                      <a:pt x="700" y="2245"/>
                    </a:lnTo>
                    <a:lnTo>
                      <a:pt x="700" y="2265"/>
                    </a:lnTo>
                    <a:lnTo>
                      <a:pt x="700" y="2285"/>
                    </a:lnTo>
                    <a:lnTo>
                      <a:pt x="701" y="2307"/>
                    </a:lnTo>
                    <a:lnTo>
                      <a:pt x="677" y="2308"/>
                    </a:lnTo>
                    <a:lnTo>
                      <a:pt x="675" y="2285"/>
                    </a:lnTo>
                    <a:lnTo>
                      <a:pt x="675" y="2262"/>
                    </a:lnTo>
                    <a:lnTo>
                      <a:pt x="676" y="2242"/>
                    </a:lnTo>
                    <a:lnTo>
                      <a:pt x="677" y="2221"/>
                    </a:lnTo>
                    <a:lnTo>
                      <a:pt x="680" y="2201"/>
                    </a:lnTo>
                    <a:lnTo>
                      <a:pt x="683" y="2182"/>
                    </a:lnTo>
                    <a:lnTo>
                      <a:pt x="689" y="2164"/>
                    </a:lnTo>
                    <a:lnTo>
                      <a:pt x="694" y="2148"/>
                    </a:lnTo>
                    <a:lnTo>
                      <a:pt x="702" y="2132"/>
                    </a:lnTo>
                    <a:lnTo>
                      <a:pt x="709" y="2117"/>
                    </a:lnTo>
                    <a:lnTo>
                      <a:pt x="719" y="2101"/>
                    </a:lnTo>
                    <a:lnTo>
                      <a:pt x="729" y="2089"/>
                    </a:lnTo>
                    <a:lnTo>
                      <a:pt x="740" y="2076"/>
                    </a:lnTo>
                    <a:lnTo>
                      <a:pt x="752" y="2065"/>
                    </a:lnTo>
                    <a:lnTo>
                      <a:pt x="765" y="2054"/>
                    </a:lnTo>
                    <a:lnTo>
                      <a:pt x="779" y="2044"/>
                    </a:lnTo>
                    <a:lnTo>
                      <a:pt x="792" y="2065"/>
                    </a:lnTo>
                    <a:close/>
                    <a:moveTo>
                      <a:pt x="701" y="2307"/>
                    </a:moveTo>
                    <a:lnTo>
                      <a:pt x="700" y="2311"/>
                    </a:lnTo>
                    <a:lnTo>
                      <a:pt x="697" y="2315"/>
                    </a:lnTo>
                    <a:lnTo>
                      <a:pt x="693" y="2319"/>
                    </a:lnTo>
                    <a:lnTo>
                      <a:pt x="688" y="2320"/>
                    </a:lnTo>
                    <a:lnTo>
                      <a:pt x="689" y="2308"/>
                    </a:lnTo>
                    <a:lnTo>
                      <a:pt x="701" y="2307"/>
                    </a:lnTo>
                    <a:close/>
                    <a:moveTo>
                      <a:pt x="688" y="2320"/>
                    </a:moveTo>
                    <a:lnTo>
                      <a:pt x="673" y="2319"/>
                    </a:lnTo>
                    <a:lnTo>
                      <a:pt x="657" y="2316"/>
                    </a:lnTo>
                    <a:lnTo>
                      <a:pt x="642" y="2314"/>
                    </a:lnTo>
                    <a:lnTo>
                      <a:pt x="629" y="2311"/>
                    </a:lnTo>
                    <a:lnTo>
                      <a:pt x="616" y="2308"/>
                    </a:lnTo>
                    <a:lnTo>
                      <a:pt x="605" y="2303"/>
                    </a:lnTo>
                    <a:lnTo>
                      <a:pt x="593" y="2299"/>
                    </a:lnTo>
                    <a:lnTo>
                      <a:pt x="582" y="2294"/>
                    </a:lnTo>
                    <a:lnTo>
                      <a:pt x="572" y="2288"/>
                    </a:lnTo>
                    <a:lnTo>
                      <a:pt x="562" y="2283"/>
                    </a:lnTo>
                    <a:lnTo>
                      <a:pt x="554" y="2276"/>
                    </a:lnTo>
                    <a:lnTo>
                      <a:pt x="545" y="2269"/>
                    </a:lnTo>
                    <a:lnTo>
                      <a:pt x="538" y="2261"/>
                    </a:lnTo>
                    <a:lnTo>
                      <a:pt x="530" y="2254"/>
                    </a:lnTo>
                    <a:lnTo>
                      <a:pt x="522" y="2245"/>
                    </a:lnTo>
                    <a:lnTo>
                      <a:pt x="516" y="2236"/>
                    </a:lnTo>
                    <a:lnTo>
                      <a:pt x="504" y="2218"/>
                    </a:lnTo>
                    <a:lnTo>
                      <a:pt x="493" y="2199"/>
                    </a:lnTo>
                    <a:lnTo>
                      <a:pt x="484" y="2177"/>
                    </a:lnTo>
                    <a:lnTo>
                      <a:pt x="474" y="2153"/>
                    </a:lnTo>
                    <a:lnTo>
                      <a:pt x="459" y="2105"/>
                    </a:lnTo>
                    <a:lnTo>
                      <a:pt x="444" y="2051"/>
                    </a:lnTo>
                    <a:lnTo>
                      <a:pt x="466" y="2044"/>
                    </a:lnTo>
                    <a:lnTo>
                      <a:pt x="480" y="2094"/>
                    </a:lnTo>
                    <a:lnTo>
                      <a:pt x="495" y="2140"/>
                    </a:lnTo>
                    <a:lnTo>
                      <a:pt x="504" y="2162"/>
                    </a:lnTo>
                    <a:lnTo>
                      <a:pt x="513" y="2182"/>
                    </a:lnTo>
                    <a:lnTo>
                      <a:pt x="522" y="2201"/>
                    </a:lnTo>
                    <a:lnTo>
                      <a:pt x="533" y="2218"/>
                    </a:lnTo>
                    <a:lnTo>
                      <a:pt x="540" y="2227"/>
                    </a:lnTo>
                    <a:lnTo>
                      <a:pt x="546" y="2234"/>
                    </a:lnTo>
                    <a:lnTo>
                      <a:pt x="553" y="2242"/>
                    </a:lnTo>
                    <a:lnTo>
                      <a:pt x="560" y="2248"/>
                    </a:lnTo>
                    <a:lnTo>
                      <a:pt x="568" y="2255"/>
                    </a:lnTo>
                    <a:lnTo>
                      <a:pt x="576" y="2261"/>
                    </a:lnTo>
                    <a:lnTo>
                      <a:pt x="585" y="2267"/>
                    </a:lnTo>
                    <a:lnTo>
                      <a:pt x="594" y="2272"/>
                    </a:lnTo>
                    <a:lnTo>
                      <a:pt x="603" y="2276"/>
                    </a:lnTo>
                    <a:lnTo>
                      <a:pt x="614" y="2281"/>
                    </a:lnTo>
                    <a:lnTo>
                      <a:pt x="625" y="2284"/>
                    </a:lnTo>
                    <a:lnTo>
                      <a:pt x="636" y="2287"/>
                    </a:lnTo>
                    <a:lnTo>
                      <a:pt x="649" y="2290"/>
                    </a:lnTo>
                    <a:lnTo>
                      <a:pt x="662" y="2293"/>
                    </a:lnTo>
                    <a:lnTo>
                      <a:pt x="675" y="2294"/>
                    </a:lnTo>
                    <a:lnTo>
                      <a:pt x="689" y="2295"/>
                    </a:lnTo>
                    <a:lnTo>
                      <a:pt x="688" y="2320"/>
                    </a:lnTo>
                    <a:close/>
                    <a:moveTo>
                      <a:pt x="444" y="2051"/>
                    </a:moveTo>
                    <a:lnTo>
                      <a:pt x="443" y="2047"/>
                    </a:lnTo>
                    <a:lnTo>
                      <a:pt x="441" y="2045"/>
                    </a:lnTo>
                    <a:lnTo>
                      <a:pt x="465" y="2039"/>
                    </a:lnTo>
                    <a:lnTo>
                      <a:pt x="466" y="2041"/>
                    </a:lnTo>
                    <a:lnTo>
                      <a:pt x="466" y="2044"/>
                    </a:lnTo>
                    <a:lnTo>
                      <a:pt x="444" y="2051"/>
                    </a:lnTo>
                    <a:close/>
                    <a:moveTo>
                      <a:pt x="441" y="2040"/>
                    </a:moveTo>
                    <a:lnTo>
                      <a:pt x="443" y="2036"/>
                    </a:lnTo>
                    <a:lnTo>
                      <a:pt x="446" y="2033"/>
                    </a:lnTo>
                    <a:lnTo>
                      <a:pt x="449" y="2031"/>
                    </a:lnTo>
                    <a:lnTo>
                      <a:pt x="453" y="2030"/>
                    </a:lnTo>
                    <a:lnTo>
                      <a:pt x="457" y="2031"/>
                    </a:lnTo>
                    <a:lnTo>
                      <a:pt x="461" y="2032"/>
                    </a:lnTo>
                    <a:lnTo>
                      <a:pt x="463" y="2035"/>
                    </a:lnTo>
                    <a:lnTo>
                      <a:pt x="465" y="2039"/>
                    </a:lnTo>
                    <a:lnTo>
                      <a:pt x="453" y="2042"/>
                    </a:lnTo>
                    <a:lnTo>
                      <a:pt x="441" y="2040"/>
                    </a:lnTo>
                    <a:close/>
                    <a:moveTo>
                      <a:pt x="465" y="2044"/>
                    </a:moveTo>
                    <a:lnTo>
                      <a:pt x="461" y="2069"/>
                    </a:lnTo>
                    <a:lnTo>
                      <a:pt x="454" y="2093"/>
                    </a:lnTo>
                    <a:lnTo>
                      <a:pt x="447" y="2116"/>
                    </a:lnTo>
                    <a:lnTo>
                      <a:pt x="437" y="2137"/>
                    </a:lnTo>
                    <a:lnTo>
                      <a:pt x="426" y="2158"/>
                    </a:lnTo>
                    <a:lnTo>
                      <a:pt x="413" y="2177"/>
                    </a:lnTo>
                    <a:lnTo>
                      <a:pt x="399" y="2194"/>
                    </a:lnTo>
                    <a:lnTo>
                      <a:pt x="383" y="2212"/>
                    </a:lnTo>
                    <a:lnTo>
                      <a:pt x="366" y="2193"/>
                    </a:lnTo>
                    <a:lnTo>
                      <a:pt x="381" y="2178"/>
                    </a:lnTo>
                    <a:lnTo>
                      <a:pt x="394" y="2162"/>
                    </a:lnTo>
                    <a:lnTo>
                      <a:pt x="405" y="2145"/>
                    </a:lnTo>
                    <a:lnTo>
                      <a:pt x="416" y="2126"/>
                    </a:lnTo>
                    <a:lnTo>
                      <a:pt x="424" y="2106"/>
                    </a:lnTo>
                    <a:lnTo>
                      <a:pt x="431" y="2085"/>
                    </a:lnTo>
                    <a:lnTo>
                      <a:pt x="437" y="2064"/>
                    </a:lnTo>
                    <a:lnTo>
                      <a:pt x="441" y="2040"/>
                    </a:lnTo>
                    <a:lnTo>
                      <a:pt x="465" y="2044"/>
                    </a:lnTo>
                    <a:close/>
                    <a:moveTo>
                      <a:pt x="383" y="2212"/>
                    </a:moveTo>
                    <a:lnTo>
                      <a:pt x="366" y="2227"/>
                    </a:lnTo>
                    <a:lnTo>
                      <a:pt x="346" y="2241"/>
                    </a:lnTo>
                    <a:lnTo>
                      <a:pt x="326" y="2254"/>
                    </a:lnTo>
                    <a:lnTo>
                      <a:pt x="304" y="2265"/>
                    </a:lnTo>
                    <a:lnTo>
                      <a:pt x="281" y="2275"/>
                    </a:lnTo>
                    <a:lnTo>
                      <a:pt x="256" y="2285"/>
                    </a:lnTo>
                    <a:lnTo>
                      <a:pt x="229" y="2293"/>
                    </a:lnTo>
                    <a:lnTo>
                      <a:pt x="201" y="2300"/>
                    </a:lnTo>
                    <a:lnTo>
                      <a:pt x="195" y="2276"/>
                    </a:lnTo>
                    <a:lnTo>
                      <a:pt x="222" y="2270"/>
                    </a:lnTo>
                    <a:lnTo>
                      <a:pt x="247" y="2262"/>
                    </a:lnTo>
                    <a:lnTo>
                      <a:pt x="271" y="2253"/>
                    </a:lnTo>
                    <a:lnTo>
                      <a:pt x="292" y="2243"/>
                    </a:lnTo>
                    <a:lnTo>
                      <a:pt x="313" y="2232"/>
                    </a:lnTo>
                    <a:lnTo>
                      <a:pt x="332" y="2220"/>
                    </a:lnTo>
                    <a:lnTo>
                      <a:pt x="350" y="2207"/>
                    </a:lnTo>
                    <a:lnTo>
                      <a:pt x="366" y="2193"/>
                    </a:lnTo>
                    <a:lnTo>
                      <a:pt x="383" y="2212"/>
                    </a:lnTo>
                    <a:close/>
                    <a:moveTo>
                      <a:pt x="201" y="2300"/>
                    </a:moveTo>
                    <a:lnTo>
                      <a:pt x="197" y="2300"/>
                    </a:lnTo>
                    <a:lnTo>
                      <a:pt x="194" y="2299"/>
                    </a:lnTo>
                    <a:lnTo>
                      <a:pt x="192" y="2298"/>
                    </a:lnTo>
                    <a:lnTo>
                      <a:pt x="190" y="2297"/>
                    </a:lnTo>
                    <a:lnTo>
                      <a:pt x="188" y="2295"/>
                    </a:lnTo>
                    <a:lnTo>
                      <a:pt x="187" y="2292"/>
                    </a:lnTo>
                    <a:lnTo>
                      <a:pt x="185" y="2289"/>
                    </a:lnTo>
                    <a:lnTo>
                      <a:pt x="185" y="2286"/>
                    </a:lnTo>
                    <a:lnTo>
                      <a:pt x="197" y="2288"/>
                    </a:lnTo>
                    <a:lnTo>
                      <a:pt x="201" y="2300"/>
                    </a:lnTo>
                    <a:close/>
                    <a:moveTo>
                      <a:pt x="185" y="2286"/>
                    </a:moveTo>
                    <a:lnTo>
                      <a:pt x="224" y="2050"/>
                    </a:lnTo>
                    <a:lnTo>
                      <a:pt x="249" y="2054"/>
                    </a:lnTo>
                    <a:lnTo>
                      <a:pt x="210" y="2289"/>
                    </a:lnTo>
                    <a:lnTo>
                      <a:pt x="185" y="2286"/>
                    </a:lnTo>
                    <a:close/>
                    <a:moveTo>
                      <a:pt x="238" y="2040"/>
                    </a:moveTo>
                    <a:lnTo>
                      <a:pt x="243" y="2041"/>
                    </a:lnTo>
                    <a:lnTo>
                      <a:pt x="246" y="2044"/>
                    </a:lnTo>
                    <a:lnTo>
                      <a:pt x="248" y="2049"/>
                    </a:lnTo>
                    <a:lnTo>
                      <a:pt x="249" y="2054"/>
                    </a:lnTo>
                    <a:lnTo>
                      <a:pt x="236" y="2052"/>
                    </a:lnTo>
                    <a:lnTo>
                      <a:pt x="238" y="2040"/>
                    </a:lnTo>
                    <a:close/>
                    <a:moveTo>
                      <a:pt x="235" y="2064"/>
                    </a:moveTo>
                    <a:lnTo>
                      <a:pt x="10" y="2043"/>
                    </a:lnTo>
                    <a:lnTo>
                      <a:pt x="13" y="2018"/>
                    </a:lnTo>
                    <a:lnTo>
                      <a:pt x="238" y="2040"/>
                    </a:lnTo>
                    <a:lnTo>
                      <a:pt x="235" y="2064"/>
                    </a:lnTo>
                    <a:close/>
                    <a:moveTo>
                      <a:pt x="10" y="2043"/>
                    </a:moveTo>
                    <a:lnTo>
                      <a:pt x="7" y="2042"/>
                    </a:lnTo>
                    <a:lnTo>
                      <a:pt x="4" y="2040"/>
                    </a:lnTo>
                    <a:lnTo>
                      <a:pt x="2" y="2038"/>
                    </a:lnTo>
                    <a:lnTo>
                      <a:pt x="0" y="2035"/>
                    </a:lnTo>
                    <a:lnTo>
                      <a:pt x="0" y="2031"/>
                    </a:lnTo>
                    <a:lnTo>
                      <a:pt x="0" y="2028"/>
                    </a:lnTo>
                    <a:lnTo>
                      <a:pt x="1" y="2025"/>
                    </a:lnTo>
                    <a:lnTo>
                      <a:pt x="3" y="2022"/>
                    </a:lnTo>
                    <a:lnTo>
                      <a:pt x="12" y="2031"/>
                    </a:lnTo>
                    <a:lnTo>
                      <a:pt x="10" y="2043"/>
                    </a:lnTo>
                    <a:close/>
                    <a:moveTo>
                      <a:pt x="3" y="2022"/>
                    </a:moveTo>
                    <a:lnTo>
                      <a:pt x="151" y="1884"/>
                    </a:lnTo>
                    <a:lnTo>
                      <a:pt x="167" y="1903"/>
                    </a:lnTo>
                    <a:lnTo>
                      <a:pt x="20" y="2040"/>
                    </a:lnTo>
                    <a:lnTo>
                      <a:pt x="3" y="2022"/>
                    </a:lnTo>
                    <a:close/>
                    <a:moveTo>
                      <a:pt x="162" y="1881"/>
                    </a:moveTo>
                    <a:lnTo>
                      <a:pt x="165" y="1883"/>
                    </a:lnTo>
                    <a:lnTo>
                      <a:pt x="167" y="1885"/>
                    </a:lnTo>
                    <a:lnTo>
                      <a:pt x="169" y="1888"/>
                    </a:lnTo>
                    <a:lnTo>
                      <a:pt x="170" y="1891"/>
                    </a:lnTo>
                    <a:lnTo>
                      <a:pt x="171" y="1894"/>
                    </a:lnTo>
                    <a:lnTo>
                      <a:pt x="170" y="1896"/>
                    </a:lnTo>
                    <a:lnTo>
                      <a:pt x="169" y="1900"/>
                    </a:lnTo>
                    <a:lnTo>
                      <a:pt x="167" y="1903"/>
                    </a:lnTo>
                    <a:lnTo>
                      <a:pt x="158" y="1893"/>
                    </a:lnTo>
                    <a:lnTo>
                      <a:pt x="162" y="1881"/>
                    </a:lnTo>
                    <a:close/>
                    <a:moveTo>
                      <a:pt x="155" y="1905"/>
                    </a:moveTo>
                    <a:lnTo>
                      <a:pt x="18" y="1866"/>
                    </a:lnTo>
                    <a:lnTo>
                      <a:pt x="25" y="1842"/>
                    </a:lnTo>
                    <a:lnTo>
                      <a:pt x="162" y="1881"/>
                    </a:lnTo>
                    <a:lnTo>
                      <a:pt x="155" y="1905"/>
                    </a:lnTo>
                    <a:close/>
                    <a:moveTo>
                      <a:pt x="18" y="1866"/>
                    </a:moveTo>
                    <a:lnTo>
                      <a:pt x="15" y="1864"/>
                    </a:lnTo>
                    <a:lnTo>
                      <a:pt x="12" y="1861"/>
                    </a:lnTo>
                    <a:lnTo>
                      <a:pt x="9" y="1857"/>
                    </a:lnTo>
                    <a:lnTo>
                      <a:pt x="9" y="1853"/>
                    </a:lnTo>
                    <a:lnTo>
                      <a:pt x="21" y="1854"/>
                    </a:lnTo>
                    <a:lnTo>
                      <a:pt x="18" y="1866"/>
                    </a:lnTo>
                    <a:close/>
                    <a:moveTo>
                      <a:pt x="9" y="1853"/>
                    </a:moveTo>
                    <a:lnTo>
                      <a:pt x="10" y="1831"/>
                    </a:lnTo>
                    <a:lnTo>
                      <a:pt x="14" y="1811"/>
                    </a:lnTo>
                    <a:lnTo>
                      <a:pt x="16" y="1790"/>
                    </a:lnTo>
                    <a:lnTo>
                      <a:pt x="19" y="1770"/>
                    </a:lnTo>
                    <a:lnTo>
                      <a:pt x="23" y="1750"/>
                    </a:lnTo>
                    <a:lnTo>
                      <a:pt x="28" y="1732"/>
                    </a:lnTo>
                    <a:lnTo>
                      <a:pt x="33" y="1714"/>
                    </a:lnTo>
                    <a:lnTo>
                      <a:pt x="37" y="1695"/>
                    </a:lnTo>
                    <a:lnTo>
                      <a:pt x="44" y="1678"/>
                    </a:lnTo>
                    <a:lnTo>
                      <a:pt x="49" y="1661"/>
                    </a:lnTo>
                    <a:lnTo>
                      <a:pt x="57" y="1645"/>
                    </a:lnTo>
                    <a:lnTo>
                      <a:pt x="63" y="1628"/>
                    </a:lnTo>
                    <a:lnTo>
                      <a:pt x="71" y="1613"/>
                    </a:lnTo>
                    <a:lnTo>
                      <a:pt x="79" y="1598"/>
                    </a:lnTo>
                    <a:lnTo>
                      <a:pt x="87" y="1583"/>
                    </a:lnTo>
                    <a:lnTo>
                      <a:pt x="96" y="1569"/>
                    </a:lnTo>
                    <a:lnTo>
                      <a:pt x="106" y="1555"/>
                    </a:lnTo>
                    <a:lnTo>
                      <a:pt x="115" y="1542"/>
                    </a:lnTo>
                    <a:lnTo>
                      <a:pt x="125" y="1529"/>
                    </a:lnTo>
                    <a:lnTo>
                      <a:pt x="135" y="1517"/>
                    </a:lnTo>
                    <a:lnTo>
                      <a:pt x="157" y="1493"/>
                    </a:lnTo>
                    <a:lnTo>
                      <a:pt x="180" y="1471"/>
                    </a:lnTo>
                    <a:lnTo>
                      <a:pt x="205" y="1450"/>
                    </a:lnTo>
                    <a:lnTo>
                      <a:pt x="231" y="1432"/>
                    </a:lnTo>
                    <a:lnTo>
                      <a:pt x="258" y="1414"/>
                    </a:lnTo>
                    <a:lnTo>
                      <a:pt x="286" y="1397"/>
                    </a:lnTo>
                    <a:lnTo>
                      <a:pt x="298" y="1419"/>
                    </a:lnTo>
                    <a:lnTo>
                      <a:pt x="271" y="1434"/>
                    </a:lnTo>
                    <a:lnTo>
                      <a:pt x="245" y="1451"/>
                    </a:lnTo>
                    <a:lnTo>
                      <a:pt x="220" y="1470"/>
                    </a:lnTo>
                    <a:lnTo>
                      <a:pt x="196" y="1489"/>
                    </a:lnTo>
                    <a:lnTo>
                      <a:pt x="175" y="1511"/>
                    </a:lnTo>
                    <a:lnTo>
                      <a:pt x="154" y="1533"/>
                    </a:lnTo>
                    <a:lnTo>
                      <a:pt x="143" y="1545"/>
                    </a:lnTo>
                    <a:lnTo>
                      <a:pt x="135" y="1557"/>
                    </a:lnTo>
                    <a:lnTo>
                      <a:pt x="125" y="1570"/>
                    </a:lnTo>
                    <a:lnTo>
                      <a:pt x="116" y="1583"/>
                    </a:lnTo>
                    <a:lnTo>
                      <a:pt x="108" y="1596"/>
                    </a:lnTo>
                    <a:lnTo>
                      <a:pt x="100" y="1610"/>
                    </a:lnTo>
                    <a:lnTo>
                      <a:pt x="93" y="1625"/>
                    </a:lnTo>
                    <a:lnTo>
                      <a:pt x="85" y="1640"/>
                    </a:lnTo>
                    <a:lnTo>
                      <a:pt x="79" y="1655"/>
                    </a:lnTo>
                    <a:lnTo>
                      <a:pt x="72" y="1671"/>
                    </a:lnTo>
                    <a:lnTo>
                      <a:pt x="67" y="1687"/>
                    </a:lnTo>
                    <a:lnTo>
                      <a:pt x="61" y="1704"/>
                    </a:lnTo>
                    <a:lnTo>
                      <a:pt x="56" y="1721"/>
                    </a:lnTo>
                    <a:lnTo>
                      <a:pt x="52" y="1739"/>
                    </a:lnTo>
                    <a:lnTo>
                      <a:pt x="47" y="1757"/>
                    </a:lnTo>
                    <a:lnTo>
                      <a:pt x="44" y="1775"/>
                    </a:lnTo>
                    <a:lnTo>
                      <a:pt x="41" y="1795"/>
                    </a:lnTo>
                    <a:lnTo>
                      <a:pt x="37" y="1814"/>
                    </a:lnTo>
                    <a:lnTo>
                      <a:pt x="35" y="1835"/>
                    </a:lnTo>
                    <a:lnTo>
                      <a:pt x="33" y="1855"/>
                    </a:lnTo>
                    <a:lnTo>
                      <a:pt x="9" y="1853"/>
                    </a:lnTo>
                    <a:close/>
                    <a:moveTo>
                      <a:pt x="286" y="1397"/>
                    </a:moveTo>
                    <a:lnTo>
                      <a:pt x="316" y="1382"/>
                    </a:lnTo>
                    <a:lnTo>
                      <a:pt x="346" y="1368"/>
                    </a:lnTo>
                    <a:lnTo>
                      <a:pt x="378" y="1356"/>
                    </a:lnTo>
                    <a:lnTo>
                      <a:pt x="410" y="1344"/>
                    </a:lnTo>
                    <a:lnTo>
                      <a:pt x="443" y="1335"/>
                    </a:lnTo>
                    <a:lnTo>
                      <a:pt x="477" y="1325"/>
                    </a:lnTo>
                    <a:lnTo>
                      <a:pt x="512" y="1316"/>
                    </a:lnTo>
                    <a:lnTo>
                      <a:pt x="548" y="1309"/>
                    </a:lnTo>
                    <a:lnTo>
                      <a:pt x="584" y="1301"/>
                    </a:lnTo>
                    <a:lnTo>
                      <a:pt x="622" y="1296"/>
                    </a:lnTo>
                    <a:lnTo>
                      <a:pt x="660" y="1290"/>
                    </a:lnTo>
                    <a:lnTo>
                      <a:pt x="697" y="1285"/>
                    </a:lnTo>
                    <a:lnTo>
                      <a:pt x="775" y="1277"/>
                    </a:lnTo>
                    <a:lnTo>
                      <a:pt x="855" y="1271"/>
                    </a:lnTo>
                    <a:lnTo>
                      <a:pt x="856" y="1296"/>
                    </a:lnTo>
                    <a:lnTo>
                      <a:pt x="778" y="1301"/>
                    </a:lnTo>
                    <a:lnTo>
                      <a:pt x="702" y="1310"/>
                    </a:lnTo>
                    <a:lnTo>
                      <a:pt x="664" y="1314"/>
                    </a:lnTo>
                    <a:lnTo>
                      <a:pt x="626" y="1320"/>
                    </a:lnTo>
                    <a:lnTo>
                      <a:pt x="590" y="1325"/>
                    </a:lnTo>
                    <a:lnTo>
                      <a:pt x="554" y="1333"/>
                    </a:lnTo>
                    <a:lnTo>
                      <a:pt x="519" y="1340"/>
                    </a:lnTo>
                    <a:lnTo>
                      <a:pt x="485" y="1348"/>
                    </a:lnTo>
                    <a:lnTo>
                      <a:pt x="451" y="1357"/>
                    </a:lnTo>
                    <a:lnTo>
                      <a:pt x="419" y="1367"/>
                    </a:lnTo>
                    <a:lnTo>
                      <a:pt x="386" y="1379"/>
                    </a:lnTo>
                    <a:lnTo>
                      <a:pt x="356" y="1391"/>
                    </a:lnTo>
                    <a:lnTo>
                      <a:pt x="327" y="1404"/>
                    </a:lnTo>
                    <a:lnTo>
                      <a:pt x="298" y="1419"/>
                    </a:lnTo>
                    <a:lnTo>
                      <a:pt x="286" y="1397"/>
                    </a:lnTo>
                    <a:close/>
                    <a:moveTo>
                      <a:pt x="859" y="1272"/>
                    </a:moveTo>
                    <a:lnTo>
                      <a:pt x="863" y="1274"/>
                    </a:lnTo>
                    <a:lnTo>
                      <a:pt x="865" y="1276"/>
                    </a:lnTo>
                    <a:lnTo>
                      <a:pt x="866" y="1281"/>
                    </a:lnTo>
                    <a:lnTo>
                      <a:pt x="866" y="1285"/>
                    </a:lnTo>
                    <a:lnTo>
                      <a:pt x="865" y="1288"/>
                    </a:lnTo>
                    <a:lnTo>
                      <a:pt x="863" y="1291"/>
                    </a:lnTo>
                    <a:lnTo>
                      <a:pt x="861" y="1295"/>
                    </a:lnTo>
                    <a:lnTo>
                      <a:pt x="856" y="1296"/>
                    </a:lnTo>
                    <a:lnTo>
                      <a:pt x="855" y="1283"/>
                    </a:lnTo>
                    <a:lnTo>
                      <a:pt x="859" y="1272"/>
                    </a:lnTo>
                    <a:close/>
                    <a:moveTo>
                      <a:pt x="852" y="1295"/>
                    </a:moveTo>
                    <a:lnTo>
                      <a:pt x="851" y="1295"/>
                    </a:lnTo>
                    <a:lnTo>
                      <a:pt x="859" y="1272"/>
                    </a:lnTo>
                    <a:lnTo>
                      <a:pt x="852" y="1295"/>
                    </a:lnTo>
                    <a:close/>
                    <a:moveTo>
                      <a:pt x="851" y="1295"/>
                    </a:moveTo>
                    <a:lnTo>
                      <a:pt x="839" y="1290"/>
                    </a:lnTo>
                    <a:lnTo>
                      <a:pt x="828" y="1285"/>
                    </a:lnTo>
                    <a:lnTo>
                      <a:pt x="817" y="1279"/>
                    </a:lnTo>
                    <a:lnTo>
                      <a:pt x="806" y="1271"/>
                    </a:lnTo>
                    <a:lnTo>
                      <a:pt x="822" y="1252"/>
                    </a:lnTo>
                    <a:lnTo>
                      <a:pt x="830" y="1258"/>
                    </a:lnTo>
                    <a:lnTo>
                      <a:pt x="840" y="1263"/>
                    </a:lnTo>
                    <a:lnTo>
                      <a:pt x="850" y="1268"/>
                    </a:lnTo>
                    <a:lnTo>
                      <a:pt x="859" y="1272"/>
                    </a:lnTo>
                    <a:lnTo>
                      <a:pt x="851" y="1295"/>
                    </a:lnTo>
                    <a:close/>
                    <a:moveTo>
                      <a:pt x="806" y="1271"/>
                    </a:moveTo>
                    <a:lnTo>
                      <a:pt x="797" y="1263"/>
                    </a:lnTo>
                    <a:lnTo>
                      <a:pt x="788" y="1254"/>
                    </a:lnTo>
                    <a:lnTo>
                      <a:pt x="779" y="1245"/>
                    </a:lnTo>
                    <a:lnTo>
                      <a:pt x="772" y="1234"/>
                    </a:lnTo>
                    <a:lnTo>
                      <a:pt x="792" y="1220"/>
                    </a:lnTo>
                    <a:lnTo>
                      <a:pt x="799" y="1229"/>
                    </a:lnTo>
                    <a:lnTo>
                      <a:pt x="805" y="1237"/>
                    </a:lnTo>
                    <a:lnTo>
                      <a:pt x="813" y="1245"/>
                    </a:lnTo>
                    <a:lnTo>
                      <a:pt x="822" y="1252"/>
                    </a:lnTo>
                    <a:lnTo>
                      <a:pt x="806" y="1271"/>
                    </a:lnTo>
                    <a:close/>
                    <a:moveTo>
                      <a:pt x="772" y="1234"/>
                    </a:moveTo>
                    <a:lnTo>
                      <a:pt x="763" y="1220"/>
                    </a:lnTo>
                    <a:lnTo>
                      <a:pt x="756" y="1205"/>
                    </a:lnTo>
                    <a:lnTo>
                      <a:pt x="748" y="1188"/>
                    </a:lnTo>
                    <a:lnTo>
                      <a:pt x="743" y="1171"/>
                    </a:lnTo>
                    <a:lnTo>
                      <a:pt x="737" y="1151"/>
                    </a:lnTo>
                    <a:lnTo>
                      <a:pt x="733" y="1131"/>
                    </a:lnTo>
                    <a:lnTo>
                      <a:pt x="731" y="1109"/>
                    </a:lnTo>
                    <a:lnTo>
                      <a:pt x="729" y="1086"/>
                    </a:lnTo>
                    <a:lnTo>
                      <a:pt x="728" y="1061"/>
                    </a:lnTo>
                    <a:lnTo>
                      <a:pt x="727" y="1037"/>
                    </a:lnTo>
                    <a:lnTo>
                      <a:pt x="728" y="1010"/>
                    </a:lnTo>
                    <a:lnTo>
                      <a:pt x="730" y="982"/>
                    </a:lnTo>
                    <a:lnTo>
                      <a:pt x="732" y="952"/>
                    </a:lnTo>
                    <a:lnTo>
                      <a:pt x="735" y="922"/>
                    </a:lnTo>
                    <a:lnTo>
                      <a:pt x="741" y="891"/>
                    </a:lnTo>
                    <a:lnTo>
                      <a:pt x="746" y="857"/>
                    </a:lnTo>
                    <a:lnTo>
                      <a:pt x="770" y="862"/>
                    </a:lnTo>
                    <a:lnTo>
                      <a:pt x="764" y="893"/>
                    </a:lnTo>
                    <a:lnTo>
                      <a:pt x="760" y="924"/>
                    </a:lnTo>
                    <a:lnTo>
                      <a:pt x="757" y="953"/>
                    </a:lnTo>
                    <a:lnTo>
                      <a:pt x="754" y="982"/>
                    </a:lnTo>
                    <a:lnTo>
                      <a:pt x="752" y="1009"/>
                    </a:lnTo>
                    <a:lnTo>
                      <a:pt x="751" y="1033"/>
                    </a:lnTo>
                    <a:lnTo>
                      <a:pt x="751" y="1058"/>
                    </a:lnTo>
                    <a:lnTo>
                      <a:pt x="752" y="1081"/>
                    </a:lnTo>
                    <a:lnTo>
                      <a:pt x="755" y="1102"/>
                    </a:lnTo>
                    <a:lnTo>
                      <a:pt x="757" y="1123"/>
                    </a:lnTo>
                    <a:lnTo>
                      <a:pt x="760" y="1142"/>
                    </a:lnTo>
                    <a:lnTo>
                      <a:pt x="765" y="1161"/>
                    </a:lnTo>
                    <a:lnTo>
                      <a:pt x="771" y="1177"/>
                    </a:lnTo>
                    <a:lnTo>
                      <a:pt x="777" y="1193"/>
                    </a:lnTo>
                    <a:lnTo>
                      <a:pt x="784" y="1207"/>
                    </a:lnTo>
                    <a:lnTo>
                      <a:pt x="792" y="1220"/>
                    </a:lnTo>
                    <a:lnTo>
                      <a:pt x="772" y="1234"/>
                    </a:lnTo>
                    <a:close/>
                    <a:moveTo>
                      <a:pt x="746" y="857"/>
                    </a:moveTo>
                    <a:lnTo>
                      <a:pt x="748" y="853"/>
                    </a:lnTo>
                    <a:lnTo>
                      <a:pt x="750" y="850"/>
                    </a:lnTo>
                    <a:lnTo>
                      <a:pt x="758" y="859"/>
                    </a:lnTo>
                    <a:lnTo>
                      <a:pt x="746" y="857"/>
                    </a:lnTo>
                    <a:close/>
                    <a:moveTo>
                      <a:pt x="750" y="850"/>
                    </a:moveTo>
                    <a:lnTo>
                      <a:pt x="1782" y="2"/>
                    </a:lnTo>
                    <a:lnTo>
                      <a:pt x="1797" y="21"/>
                    </a:lnTo>
                    <a:lnTo>
                      <a:pt x="765" y="869"/>
                    </a:lnTo>
                    <a:lnTo>
                      <a:pt x="750" y="850"/>
                    </a:lnTo>
                    <a:close/>
                    <a:moveTo>
                      <a:pt x="1782" y="2"/>
                    </a:moveTo>
                    <a:lnTo>
                      <a:pt x="1785" y="1"/>
                    </a:lnTo>
                    <a:lnTo>
                      <a:pt x="1788" y="0"/>
                    </a:lnTo>
                    <a:lnTo>
                      <a:pt x="1792" y="0"/>
                    </a:lnTo>
                    <a:lnTo>
                      <a:pt x="1795" y="1"/>
                    </a:lnTo>
                    <a:lnTo>
                      <a:pt x="1797" y="3"/>
                    </a:lnTo>
                    <a:lnTo>
                      <a:pt x="1799" y="5"/>
                    </a:lnTo>
                    <a:lnTo>
                      <a:pt x="1801" y="8"/>
                    </a:lnTo>
                    <a:lnTo>
                      <a:pt x="1801" y="12"/>
                    </a:lnTo>
                    <a:lnTo>
                      <a:pt x="1789" y="12"/>
                    </a:lnTo>
                    <a:lnTo>
                      <a:pt x="1782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3" name="Freeform 874"/>
              <p:cNvSpPr>
                <a:spLocks/>
              </p:cNvSpPr>
              <p:nvPr/>
            </p:nvSpPr>
            <p:spPr bwMode="auto">
              <a:xfrm>
                <a:off x="2598" y="2149"/>
                <a:ext cx="202" cy="350"/>
              </a:xfrm>
              <a:custGeom>
                <a:avLst/>
                <a:gdLst>
                  <a:gd name="T0" fmla="*/ 38 w 1027"/>
                  <a:gd name="T1" fmla="*/ 25 h 1753"/>
                  <a:gd name="T2" fmla="*/ 34 w 1027"/>
                  <a:gd name="T3" fmla="*/ 29 h 1753"/>
                  <a:gd name="T4" fmla="*/ 31 w 1027"/>
                  <a:gd name="T5" fmla="*/ 32 h 1753"/>
                  <a:gd name="T6" fmla="*/ 28 w 1027"/>
                  <a:gd name="T7" fmla="*/ 36 h 1753"/>
                  <a:gd name="T8" fmla="*/ 25 w 1027"/>
                  <a:gd name="T9" fmla="*/ 40 h 1753"/>
                  <a:gd name="T10" fmla="*/ 24 w 1027"/>
                  <a:gd name="T11" fmla="*/ 45 h 1753"/>
                  <a:gd name="T12" fmla="*/ 22 w 1027"/>
                  <a:gd name="T13" fmla="*/ 49 h 1753"/>
                  <a:gd name="T14" fmla="*/ 21 w 1027"/>
                  <a:gd name="T15" fmla="*/ 54 h 1753"/>
                  <a:gd name="T16" fmla="*/ 21 w 1027"/>
                  <a:gd name="T17" fmla="*/ 59 h 1753"/>
                  <a:gd name="T18" fmla="*/ 21 w 1027"/>
                  <a:gd name="T19" fmla="*/ 65 h 1753"/>
                  <a:gd name="T20" fmla="*/ 22 w 1027"/>
                  <a:gd name="T21" fmla="*/ 70 h 1753"/>
                  <a:gd name="T22" fmla="*/ 19 w 1027"/>
                  <a:gd name="T23" fmla="*/ 70 h 1753"/>
                  <a:gd name="T24" fmla="*/ 17 w 1027"/>
                  <a:gd name="T25" fmla="*/ 69 h 1753"/>
                  <a:gd name="T26" fmla="*/ 14 w 1027"/>
                  <a:gd name="T27" fmla="*/ 68 h 1753"/>
                  <a:gd name="T28" fmla="*/ 12 w 1027"/>
                  <a:gd name="T29" fmla="*/ 67 h 1753"/>
                  <a:gd name="T30" fmla="*/ 11 w 1027"/>
                  <a:gd name="T31" fmla="*/ 66 h 1753"/>
                  <a:gd name="T32" fmla="*/ 10 w 1027"/>
                  <a:gd name="T33" fmla="*/ 64 h 1753"/>
                  <a:gd name="T34" fmla="*/ 9 w 1027"/>
                  <a:gd name="T35" fmla="*/ 61 h 1753"/>
                  <a:gd name="T36" fmla="*/ 8 w 1027"/>
                  <a:gd name="T37" fmla="*/ 59 h 1753"/>
                  <a:gd name="T38" fmla="*/ 8 w 1027"/>
                  <a:gd name="T39" fmla="*/ 56 h 1753"/>
                  <a:gd name="T40" fmla="*/ 8 w 1027"/>
                  <a:gd name="T41" fmla="*/ 53 h 1753"/>
                  <a:gd name="T42" fmla="*/ 7 w 1027"/>
                  <a:gd name="T43" fmla="*/ 50 h 1753"/>
                  <a:gd name="T44" fmla="*/ 5 w 1027"/>
                  <a:gd name="T45" fmla="*/ 49 h 1753"/>
                  <a:gd name="T46" fmla="*/ 4 w 1027"/>
                  <a:gd name="T47" fmla="*/ 48 h 1753"/>
                  <a:gd name="T48" fmla="*/ 3 w 1027"/>
                  <a:gd name="T49" fmla="*/ 47 h 1753"/>
                  <a:gd name="T50" fmla="*/ 1 w 1027"/>
                  <a:gd name="T51" fmla="*/ 46 h 1753"/>
                  <a:gd name="T52" fmla="*/ 1 w 1027"/>
                  <a:gd name="T53" fmla="*/ 44 h 1753"/>
                  <a:gd name="T54" fmla="*/ 0 w 1027"/>
                  <a:gd name="T55" fmla="*/ 43 h 1753"/>
                  <a:gd name="T56" fmla="*/ 0 w 1027"/>
                  <a:gd name="T57" fmla="*/ 41 h 1753"/>
                  <a:gd name="T58" fmla="*/ 0 w 1027"/>
                  <a:gd name="T59" fmla="*/ 39 h 1753"/>
                  <a:gd name="T60" fmla="*/ 0 w 1027"/>
                  <a:gd name="T61" fmla="*/ 37 h 1753"/>
                  <a:gd name="T62" fmla="*/ 1 w 1027"/>
                  <a:gd name="T63" fmla="*/ 35 h 1753"/>
                  <a:gd name="T64" fmla="*/ 2 w 1027"/>
                  <a:gd name="T65" fmla="*/ 35 h 1753"/>
                  <a:gd name="T66" fmla="*/ 3 w 1027"/>
                  <a:gd name="T67" fmla="*/ 36 h 1753"/>
                  <a:gd name="T68" fmla="*/ 5 w 1027"/>
                  <a:gd name="T69" fmla="*/ 36 h 1753"/>
                  <a:gd name="T70" fmla="*/ 7 w 1027"/>
                  <a:gd name="T71" fmla="*/ 36 h 1753"/>
                  <a:gd name="T72" fmla="*/ 8 w 1027"/>
                  <a:gd name="T73" fmla="*/ 36 h 1753"/>
                  <a:gd name="T74" fmla="*/ 10 w 1027"/>
                  <a:gd name="T75" fmla="*/ 35 h 1753"/>
                  <a:gd name="T76" fmla="*/ 12 w 1027"/>
                  <a:gd name="T77" fmla="*/ 34 h 1753"/>
                  <a:gd name="T78" fmla="*/ 14 w 1027"/>
                  <a:gd name="T79" fmla="*/ 33 h 1753"/>
                  <a:gd name="T80" fmla="*/ 18 w 1027"/>
                  <a:gd name="T81" fmla="*/ 30 h 1753"/>
                  <a:gd name="T82" fmla="*/ 22 w 1027"/>
                  <a:gd name="T83" fmla="*/ 26 h 1753"/>
                  <a:gd name="T84" fmla="*/ 25 w 1027"/>
                  <a:gd name="T85" fmla="*/ 25 h 1753"/>
                  <a:gd name="T86" fmla="*/ 28 w 1027"/>
                  <a:gd name="T87" fmla="*/ 23 h 1753"/>
                  <a:gd name="T88" fmla="*/ 31 w 1027"/>
                  <a:gd name="T89" fmla="*/ 21 h 1753"/>
                  <a:gd name="T90" fmla="*/ 33 w 1027"/>
                  <a:gd name="T91" fmla="*/ 19 h 1753"/>
                  <a:gd name="T92" fmla="*/ 36 w 1027"/>
                  <a:gd name="T93" fmla="*/ 17 h 1753"/>
                  <a:gd name="T94" fmla="*/ 37 w 1027"/>
                  <a:gd name="T95" fmla="*/ 14 h 1753"/>
                  <a:gd name="T96" fmla="*/ 39 w 1027"/>
                  <a:gd name="T97" fmla="*/ 11 h 1753"/>
                  <a:gd name="T98" fmla="*/ 40 w 1027"/>
                  <a:gd name="T99" fmla="*/ 8 h 1753"/>
                  <a:gd name="T100" fmla="*/ 40 w 1027"/>
                  <a:gd name="T101" fmla="*/ 5 h 1753"/>
                  <a:gd name="T102" fmla="*/ 41 w 1027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7"/>
                  <a:gd name="T157" fmla="*/ 0 h 1753"/>
                  <a:gd name="T158" fmla="*/ 1027 w 1027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7" h="1753">
                    <a:moveTo>
                      <a:pt x="1027" y="577"/>
                    </a:moveTo>
                    <a:lnTo>
                      <a:pt x="990" y="602"/>
                    </a:lnTo>
                    <a:lnTo>
                      <a:pt x="955" y="629"/>
                    </a:lnTo>
                    <a:lnTo>
                      <a:pt x="920" y="656"/>
                    </a:lnTo>
                    <a:lnTo>
                      <a:pt x="888" y="684"/>
                    </a:lnTo>
                    <a:lnTo>
                      <a:pt x="856" y="712"/>
                    </a:lnTo>
                    <a:lnTo>
                      <a:pt x="826" y="741"/>
                    </a:lnTo>
                    <a:lnTo>
                      <a:pt x="797" y="772"/>
                    </a:lnTo>
                    <a:lnTo>
                      <a:pt x="770" y="803"/>
                    </a:lnTo>
                    <a:lnTo>
                      <a:pt x="745" y="834"/>
                    </a:lnTo>
                    <a:lnTo>
                      <a:pt x="720" y="867"/>
                    </a:lnTo>
                    <a:lnTo>
                      <a:pt x="698" y="900"/>
                    </a:lnTo>
                    <a:lnTo>
                      <a:pt x="676" y="934"/>
                    </a:lnTo>
                    <a:lnTo>
                      <a:pt x="657" y="968"/>
                    </a:lnTo>
                    <a:lnTo>
                      <a:pt x="638" y="1003"/>
                    </a:lnTo>
                    <a:lnTo>
                      <a:pt x="621" y="1039"/>
                    </a:lnTo>
                    <a:lnTo>
                      <a:pt x="606" y="1075"/>
                    </a:lnTo>
                    <a:lnTo>
                      <a:pt x="591" y="1113"/>
                    </a:lnTo>
                    <a:lnTo>
                      <a:pt x="579" y="1151"/>
                    </a:lnTo>
                    <a:lnTo>
                      <a:pt x="567" y="1190"/>
                    </a:lnTo>
                    <a:lnTo>
                      <a:pt x="557" y="1228"/>
                    </a:lnTo>
                    <a:lnTo>
                      <a:pt x="549" y="1268"/>
                    </a:lnTo>
                    <a:lnTo>
                      <a:pt x="542" y="1309"/>
                    </a:lnTo>
                    <a:lnTo>
                      <a:pt x="537" y="1350"/>
                    </a:lnTo>
                    <a:lnTo>
                      <a:pt x="532" y="1393"/>
                    </a:lnTo>
                    <a:lnTo>
                      <a:pt x="529" y="1436"/>
                    </a:lnTo>
                    <a:lnTo>
                      <a:pt x="528" y="1479"/>
                    </a:lnTo>
                    <a:lnTo>
                      <a:pt x="528" y="1523"/>
                    </a:lnTo>
                    <a:lnTo>
                      <a:pt x="530" y="1568"/>
                    </a:lnTo>
                    <a:lnTo>
                      <a:pt x="534" y="1613"/>
                    </a:lnTo>
                    <a:lnTo>
                      <a:pt x="538" y="1659"/>
                    </a:lnTo>
                    <a:lnTo>
                      <a:pt x="543" y="1706"/>
                    </a:lnTo>
                    <a:lnTo>
                      <a:pt x="551" y="1753"/>
                    </a:lnTo>
                    <a:lnTo>
                      <a:pt x="526" y="1752"/>
                    </a:lnTo>
                    <a:lnTo>
                      <a:pt x="501" y="1750"/>
                    </a:lnTo>
                    <a:lnTo>
                      <a:pt x="478" y="1747"/>
                    </a:lnTo>
                    <a:lnTo>
                      <a:pt x="456" y="1742"/>
                    </a:lnTo>
                    <a:lnTo>
                      <a:pt x="434" y="1738"/>
                    </a:lnTo>
                    <a:lnTo>
                      <a:pt x="414" y="1733"/>
                    </a:lnTo>
                    <a:lnTo>
                      <a:pt x="393" y="1725"/>
                    </a:lnTo>
                    <a:lnTo>
                      <a:pt x="375" y="1718"/>
                    </a:lnTo>
                    <a:lnTo>
                      <a:pt x="357" y="1710"/>
                    </a:lnTo>
                    <a:lnTo>
                      <a:pt x="340" y="1700"/>
                    </a:lnTo>
                    <a:lnTo>
                      <a:pt x="324" y="1690"/>
                    </a:lnTo>
                    <a:lnTo>
                      <a:pt x="309" y="1679"/>
                    </a:lnTo>
                    <a:lnTo>
                      <a:pt x="295" y="1666"/>
                    </a:lnTo>
                    <a:lnTo>
                      <a:pt x="281" y="1653"/>
                    </a:lnTo>
                    <a:lnTo>
                      <a:pt x="269" y="1639"/>
                    </a:lnTo>
                    <a:lnTo>
                      <a:pt x="257" y="1624"/>
                    </a:lnTo>
                    <a:lnTo>
                      <a:pt x="247" y="1609"/>
                    </a:lnTo>
                    <a:lnTo>
                      <a:pt x="238" y="1591"/>
                    </a:lnTo>
                    <a:lnTo>
                      <a:pt x="229" y="1574"/>
                    </a:lnTo>
                    <a:lnTo>
                      <a:pt x="220" y="1556"/>
                    </a:lnTo>
                    <a:lnTo>
                      <a:pt x="214" y="1535"/>
                    </a:lnTo>
                    <a:lnTo>
                      <a:pt x="207" y="1516"/>
                    </a:lnTo>
                    <a:lnTo>
                      <a:pt x="203" y="1494"/>
                    </a:lnTo>
                    <a:lnTo>
                      <a:pt x="199" y="1471"/>
                    </a:lnTo>
                    <a:lnTo>
                      <a:pt x="195" y="1449"/>
                    </a:lnTo>
                    <a:lnTo>
                      <a:pt x="193" y="1425"/>
                    </a:lnTo>
                    <a:lnTo>
                      <a:pt x="191" y="1399"/>
                    </a:lnTo>
                    <a:lnTo>
                      <a:pt x="191" y="1373"/>
                    </a:lnTo>
                    <a:lnTo>
                      <a:pt x="191" y="1347"/>
                    </a:lnTo>
                    <a:lnTo>
                      <a:pt x="192" y="1319"/>
                    </a:lnTo>
                    <a:lnTo>
                      <a:pt x="194" y="1291"/>
                    </a:lnTo>
                    <a:lnTo>
                      <a:pt x="198" y="1261"/>
                    </a:lnTo>
                    <a:lnTo>
                      <a:pt x="180" y="1253"/>
                    </a:lnTo>
                    <a:lnTo>
                      <a:pt x="164" y="1246"/>
                    </a:lnTo>
                    <a:lnTo>
                      <a:pt x="149" y="1237"/>
                    </a:lnTo>
                    <a:lnTo>
                      <a:pt x="135" y="1229"/>
                    </a:lnTo>
                    <a:lnTo>
                      <a:pt x="121" y="1220"/>
                    </a:lnTo>
                    <a:lnTo>
                      <a:pt x="107" y="1211"/>
                    </a:lnTo>
                    <a:lnTo>
                      <a:pt x="95" y="1201"/>
                    </a:lnTo>
                    <a:lnTo>
                      <a:pt x="83" y="1192"/>
                    </a:lnTo>
                    <a:lnTo>
                      <a:pt x="72" y="1182"/>
                    </a:lnTo>
                    <a:lnTo>
                      <a:pt x="63" y="1171"/>
                    </a:lnTo>
                    <a:lnTo>
                      <a:pt x="53" y="1160"/>
                    </a:lnTo>
                    <a:lnTo>
                      <a:pt x="44" y="1150"/>
                    </a:lnTo>
                    <a:lnTo>
                      <a:pt x="37" y="1139"/>
                    </a:lnTo>
                    <a:lnTo>
                      <a:pt x="29" y="1127"/>
                    </a:lnTo>
                    <a:lnTo>
                      <a:pt x="23" y="1115"/>
                    </a:lnTo>
                    <a:lnTo>
                      <a:pt x="17" y="1103"/>
                    </a:lnTo>
                    <a:lnTo>
                      <a:pt x="13" y="1090"/>
                    </a:lnTo>
                    <a:lnTo>
                      <a:pt x="9" y="1077"/>
                    </a:lnTo>
                    <a:lnTo>
                      <a:pt x="5" y="1064"/>
                    </a:lnTo>
                    <a:lnTo>
                      <a:pt x="3" y="1051"/>
                    </a:lnTo>
                    <a:lnTo>
                      <a:pt x="1" y="1037"/>
                    </a:lnTo>
                    <a:lnTo>
                      <a:pt x="0" y="1023"/>
                    </a:lnTo>
                    <a:lnTo>
                      <a:pt x="0" y="1009"/>
                    </a:lnTo>
                    <a:lnTo>
                      <a:pt x="0" y="994"/>
                    </a:lnTo>
                    <a:lnTo>
                      <a:pt x="1" y="979"/>
                    </a:lnTo>
                    <a:lnTo>
                      <a:pt x="3" y="964"/>
                    </a:lnTo>
                    <a:lnTo>
                      <a:pt x="6" y="949"/>
                    </a:lnTo>
                    <a:lnTo>
                      <a:pt x="10" y="932"/>
                    </a:lnTo>
                    <a:lnTo>
                      <a:pt x="14" y="916"/>
                    </a:lnTo>
                    <a:lnTo>
                      <a:pt x="18" y="900"/>
                    </a:lnTo>
                    <a:lnTo>
                      <a:pt x="25" y="884"/>
                    </a:lnTo>
                    <a:lnTo>
                      <a:pt x="31" y="867"/>
                    </a:lnTo>
                    <a:lnTo>
                      <a:pt x="42" y="875"/>
                    </a:lnTo>
                    <a:lnTo>
                      <a:pt x="53" y="882"/>
                    </a:lnTo>
                    <a:lnTo>
                      <a:pt x="64" y="888"/>
                    </a:lnTo>
                    <a:lnTo>
                      <a:pt x="76" y="894"/>
                    </a:lnTo>
                    <a:lnTo>
                      <a:pt x="87" y="898"/>
                    </a:lnTo>
                    <a:lnTo>
                      <a:pt x="99" y="901"/>
                    </a:lnTo>
                    <a:lnTo>
                      <a:pt x="112" y="904"/>
                    </a:lnTo>
                    <a:lnTo>
                      <a:pt x="125" y="905"/>
                    </a:lnTo>
                    <a:lnTo>
                      <a:pt x="138" y="907"/>
                    </a:lnTo>
                    <a:lnTo>
                      <a:pt x="151" y="907"/>
                    </a:lnTo>
                    <a:lnTo>
                      <a:pt x="165" y="905"/>
                    </a:lnTo>
                    <a:lnTo>
                      <a:pt x="179" y="903"/>
                    </a:lnTo>
                    <a:lnTo>
                      <a:pt x="193" y="900"/>
                    </a:lnTo>
                    <a:lnTo>
                      <a:pt x="207" y="897"/>
                    </a:lnTo>
                    <a:lnTo>
                      <a:pt x="222" y="891"/>
                    </a:lnTo>
                    <a:lnTo>
                      <a:pt x="238" y="886"/>
                    </a:lnTo>
                    <a:lnTo>
                      <a:pt x="254" y="880"/>
                    </a:lnTo>
                    <a:lnTo>
                      <a:pt x="269" y="872"/>
                    </a:lnTo>
                    <a:lnTo>
                      <a:pt x="285" y="863"/>
                    </a:lnTo>
                    <a:lnTo>
                      <a:pt x="301" y="854"/>
                    </a:lnTo>
                    <a:lnTo>
                      <a:pt x="319" y="844"/>
                    </a:lnTo>
                    <a:lnTo>
                      <a:pt x="336" y="833"/>
                    </a:lnTo>
                    <a:lnTo>
                      <a:pt x="353" y="820"/>
                    </a:lnTo>
                    <a:lnTo>
                      <a:pt x="370" y="807"/>
                    </a:lnTo>
                    <a:lnTo>
                      <a:pt x="406" y="779"/>
                    </a:lnTo>
                    <a:lnTo>
                      <a:pt x="444" y="747"/>
                    </a:lnTo>
                    <a:lnTo>
                      <a:pt x="482" y="710"/>
                    </a:lnTo>
                    <a:lnTo>
                      <a:pt x="522" y="670"/>
                    </a:lnTo>
                    <a:lnTo>
                      <a:pt x="552" y="659"/>
                    </a:lnTo>
                    <a:lnTo>
                      <a:pt x="581" y="647"/>
                    </a:lnTo>
                    <a:lnTo>
                      <a:pt x="609" y="634"/>
                    </a:lnTo>
                    <a:lnTo>
                      <a:pt x="636" y="621"/>
                    </a:lnTo>
                    <a:lnTo>
                      <a:pt x="662" y="607"/>
                    </a:lnTo>
                    <a:lnTo>
                      <a:pt x="688" y="593"/>
                    </a:lnTo>
                    <a:lnTo>
                      <a:pt x="713" y="578"/>
                    </a:lnTo>
                    <a:lnTo>
                      <a:pt x="735" y="562"/>
                    </a:lnTo>
                    <a:lnTo>
                      <a:pt x="758" y="546"/>
                    </a:lnTo>
                    <a:lnTo>
                      <a:pt x="780" y="530"/>
                    </a:lnTo>
                    <a:lnTo>
                      <a:pt x="801" y="512"/>
                    </a:lnTo>
                    <a:lnTo>
                      <a:pt x="821" y="494"/>
                    </a:lnTo>
                    <a:lnTo>
                      <a:pt x="839" y="475"/>
                    </a:lnTo>
                    <a:lnTo>
                      <a:pt x="858" y="456"/>
                    </a:lnTo>
                    <a:lnTo>
                      <a:pt x="875" y="436"/>
                    </a:lnTo>
                    <a:lnTo>
                      <a:pt x="891" y="415"/>
                    </a:lnTo>
                    <a:lnTo>
                      <a:pt x="906" y="394"/>
                    </a:lnTo>
                    <a:lnTo>
                      <a:pt x="920" y="372"/>
                    </a:lnTo>
                    <a:lnTo>
                      <a:pt x="933" y="349"/>
                    </a:lnTo>
                    <a:lnTo>
                      <a:pt x="946" y="327"/>
                    </a:lnTo>
                    <a:lnTo>
                      <a:pt x="957" y="303"/>
                    </a:lnTo>
                    <a:lnTo>
                      <a:pt x="968" y="279"/>
                    </a:lnTo>
                    <a:lnTo>
                      <a:pt x="977" y="253"/>
                    </a:lnTo>
                    <a:lnTo>
                      <a:pt x="986" y="228"/>
                    </a:lnTo>
                    <a:lnTo>
                      <a:pt x="994" y="202"/>
                    </a:lnTo>
                    <a:lnTo>
                      <a:pt x="1001" y="175"/>
                    </a:lnTo>
                    <a:lnTo>
                      <a:pt x="1007" y="147"/>
                    </a:lnTo>
                    <a:lnTo>
                      <a:pt x="1012" y="119"/>
                    </a:lnTo>
                    <a:lnTo>
                      <a:pt x="1015" y="91"/>
                    </a:lnTo>
                    <a:lnTo>
                      <a:pt x="1018" y="61"/>
                    </a:lnTo>
                    <a:lnTo>
                      <a:pt x="1021" y="32"/>
                    </a:lnTo>
                    <a:lnTo>
                      <a:pt x="1022" y="0"/>
                    </a:lnTo>
                    <a:lnTo>
                      <a:pt x="1027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4" name="Freeform 875"/>
              <p:cNvSpPr>
                <a:spLocks noEditPoints="1"/>
              </p:cNvSpPr>
              <p:nvPr/>
            </p:nvSpPr>
            <p:spPr bwMode="auto">
              <a:xfrm>
                <a:off x="2595" y="2149"/>
                <a:ext cx="214" cy="354"/>
              </a:xfrm>
              <a:custGeom>
                <a:avLst/>
                <a:gdLst>
                  <a:gd name="T0" fmla="*/ 42 w 1052"/>
                  <a:gd name="T1" fmla="*/ 24 h 1773"/>
                  <a:gd name="T2" fmla="*/ 37 w 1052"/>
                  <a:gd name="T3" fmla="*/ 27 h 1773"/>
                  <a:gd name="T4" fmla="*/ 36 w 1052"/>
                  <a:gd name="T5" fmla="*/ 29 h 1773"/>
                  <a:gd name="T6" fmla="*/ 34 w 1052"/>
                  <a:gd name="T7" fmla="*/ 29 h 1773"/>
                  <a:gd name="T8" fmla="*/ 28 w 1052"/>
                  <a:gd name="T9" fmla="*/ 39 h 1773"/>
                  <a:gd name="T10" fmla="*/ 24 w 1052"/>
                  <a:gd name="T11" fmla="*/ 47 h 1773"/>
                  <a:gd name="T12" fmla="*/ 22 w 1052"/>
                  <a:gd name="T13" fmla="*/ 56 h 1773"/>
                  <a:gd name="T14" fmla="*/ 22 w 1052"/>
                  <a:gd name="T15" fmla="*/ 66 h 1773"/>
                  <a:gd name="T16" fmla="*/ 21 w 1052"/>
                  <a:gd name="T17" fmla="*/ 65 h 1773"/>
                  <a:gd name="T18" fmla="*/ 21 w 1052"/>
                  <a:gd name="T19" fmla="*/ 55 h 1773"/>
                  <a:gd name="T20" fmla="*/ 23 w 1052"/>
                  <a:gd name="T21" fmla="*/ 45 h 1773"/>
                  <a:gd name="T22" fmla="*/ 27 w 1052"/>
                  <a:gd name="T23" fmla="*/ 37 h 1773"/>
                  <a:gd name="T24" fmla="*/ 23 w 1052"/>
                  <a:gd name="T25" fmla="*/ 70 h 1773"/>
                  <a:gd name="T26" fmla="*/ 23 w 1052"/>
                  <a:gd name="T27" fmla="*/ 70 h 1773"/>
                  <a:gd name="T28" fmla="*/ 21 w 1052"/>
                  <a:gd name="T29" fmla="*/ 70 h 1773"/>
                  <a:gd name="T30" fmla="*/ 17 w 1052"/>
                  <a:gd name="T31" fmla="*/ 70 h 1773"/>
                  <a:gd name="T32" fmla="*/ 12 w 1052"/>
                  <a:gd name="T33" fmla="*/ 67 h 1773"/>
                  <a:gd name="T34" fmla="*/ 13 w 1052"/>
                  <a:gd name="T35" fmla="*/ 66 h 1773"/>
                  <a:gd name="T36" fmla="*/ 17 w 1052"/>
                  <a:gd name="T37" fmla="*/ 69 h 1773"/>
                  <a:gd name="T38" fmla="*/ 10 w 1052"/>
                  <a:gd name="T39" fmla="*/ 65 h 1773"/>
                  <a:gd name="T40" fmla="*/ 8 w 1052"/>
                  <a:gd name="T41" fmla="*/ 60 h 1773"/>
                  <a:gd name="T42" fmla="*/ 9 w 1052"/>
                  <a:gd name="T43" fmla="*/ 54 h 1773"/>
                  <a:gd name="T44" fmla="*/ 9 w 1052"/>
                  <a:gd name="T45" fmla="*/ 60 h 1773"/>
                  <a:gd name="T46" fmla="*/ 11 w 1052"/>
                  <a:gd name="T47" fmla="*/ 65 h 1773"/>
                  <a:gd name="T48" fmla="*/ 9 w 1052"/>
                  <a:gd name="T49" fmla="*/ 52 h 1773"/>
                  <a:gd name="T50" fmla="*/ 9 w 1052"/>
                  <a:gd name="T51" fmla="*/ 51 h 1773"/>
                  <a:gd name="T52" fmla="*/ 9 w 1052"/>
                  <a:gd name="T53" fmla="*/ 50 h 1773"/>
                  <a:gd name="T54" fmla="*/ 8 w 1052"/>
                  <a:gd name="T55" fmla="*/ 51 h 1773"/>
                  <a:gd name="T56" fmla="*/ 8 w 1052"/>
                  <a:gd name="T57" fmla="*/ 50 h 1773"/>
                  <a:gd name="T58" fmla="*/ 4 w 1052"/>
                  <a:gd name="T59" fmla="*/ 47 h 1773"/>
                  <a:gd name="T60" fmla="*/ 2 w 1052"/>
                  <a:gd name="T61" fmla="*/ 47 h 1773"/>
                  <a:gd name="T62" fmla="*/ 0 w 1052"/>
                  <a:gd name="T63" fmla="*/ 40 h 1773"/>
                  <a:gd name="T64" fmla="*/ 2 w 1052"/>
                  <a:gd name="T65" fmla="*/ 36 h 1773"/>
                  <a:gd name="T66" fmla="*/ 1 w 1052"/>
                  <a:gd name="T67" fmla="*/ 43 h 1773"/>
                  <a:gd name="T68" fmla="*/ 3 w 1052"/>
                  <a:gd name="T69" fmla="*/ 48 h 1773"/>
                  <a:gd name="T70" fmla="*/ 2 w 1052"/>
                  <a:gd name="T71" fmla="*/ 35 h 1773"/>
                  <a:gd name="T72" fmla="*/ 1 w 1052"/>
                  <a:gd name="T73" fmla="*/ 35 h 1773"/>
                  <a:gd name="T74" fmla="*/ 2 w 1052"/>
                  <a:gd name="T75" fmla="*/ 35 h 1773"/>
                  <a:gd name="T76" fmla="*/ 2 w 1052"/>
                  <a:gd name="T77" fmla="*/ 36 h 1773"/>
                  <a:gd name="T78" fmla="*/ 6 w 1052"/>
                  <a:gd name="T79" fmla="*/ 37 h 1773"/>
                  <a:gd name="T80" fmla="*/ 8 w 1052"/>
                  <a:gd name="T81" fmla="*/ 36 h 1773"/>
                  <a:gd name="T82" fmla="*/ 15 w 1052"/>
                  <a:gd name="T83" fmla="*/ 32 h 1773"/>
                  <a:gd name="T84" fmla="*/ 21 w 1052"/>
                  <a:gd name="T85" fmla="*/ 29 h 1773"/>
                  <a:gd name="T86" fmla="*/ 12 w 1052"/>
                  <a:gd name="T87" fmla="*/ 35 h 1773"/>
                  <a:gd name="T88" fmla="*/ 6 w 1052"/>
                  <a:gd name="T89" fmla="*/ 36 h 1773"/>
                  <a:gd name="T90" fmla="*/ 24 w 1052"/>
                  <a:gd name="T91" fmla="*/ 26 h 1773"/>
                  <a:gd name="T92" fmla="*/ 31 w 1052"/>
                  <a:gd name="T93" fmla="*/ 21 h 1773"/>
                  <a:gd name="T94" fmla="*/ 36 w 1052"/>
                  <a:gd name="T95" fmla="*/ 18 h 1773"/>
                  <a:gd name="T96" fmla="*/ 29 w 1052"/>
                  <a:gd name="T97" fmla="*/ 24 h 1773"/>
                  <a:gd name="T98" fmla="*/ 21 w 1052"/>
                  <a:gd name="T99" fmla="*/ 27 h 1773"/>
                  <a:gd name="T100" fmla="*/ 39 w 1052"/>
                  <a:gd name="T101" fmla="*/ 10 h 1773"/>
                  <a:gd name="T102" fmla="*/ 41 w 1052"/>
                  <a:gd name="T103" fmla="*/ 2 h 1773"/>
                  <a:gd name="T104" fmla="*/ 41 w 1052"/>
                  <a:gd name="T105" fmla="*/ 7 h 1773"/>
                  <a:gd name="T106" fmla="*/ 38 w 1052"/>
                  <a:gd name="T107" fmla="*/ 15 h 1773"/>
                  <a:gd name="T108" fmla="*/ 41 w 1052"/>
                  <a:gd name="T109" fmla="*/ 0 h 1773"/>
                  <a:gd name="T110" fmla="*/ 42 w 1052"/>
                  <a:gd name="T111" fmla="*/ 23 h 1773"/>
                  <a:gd name="T112" fmla="*/ 42 w 1052"/>
                  <a:gd name="T113" fmla="*/ 23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047" y="595"/>
                    </a:moveTo>
                    <a:lnTo>
                      <a:pt x="1048" y="595"/>
                    </a:lnTo>
                    <a:lnTo>
                      <a:pt x="1033" y="575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1048" y="595"/>
                    </a:moveTo>
                    <a:lnTo>
                      <a:pt x="1048" y="595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48" y="595"/>
                    </a:lnTo>
                    <a:close/>
                    <a:moveTo>
                      <a:pt x="1047" y="595"/>
                    </a:moveTo>
                    <a:lnTo>
                      <a:pt x="1006" y="624"/>
                    </a:lnTo>
                    <a:lnTo>
                      <a:pt x="967" y="653"/>
                    </a:lnTo>
                    <a:lnTo>
                      <a:pt x="929" y="683"/>
                    </a:lnTo>
                    <a:lnTo>
                      <a:pt x="893" y="715"/>
                    </a:lnTo>
                    <a:lnTo>
                      <a:pt x="877" y="696"/>
                    </a:lnTo>
                    <a:lnTo>
                      <a:pt x="913" y="665"/>
                    </a:lnTo>
                    <a:lnTo>
                      <a:pt x="952" y="634"/>
                    </a:lnTo>
                    <a:lnTo>
                      <a:pt x="991" y="604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893" y="715"/>
                    </a:moveTo>
                    <a:lnTo>
                      <a:pt x="860" y="747"/>
                    </a:lnTo>
                    <a:lnTo>
                      <a:pt x="827" y="780"/>
                    </a:lnTo>
                    <a:lnTo>
                      <a:pt x="797" y="814"/>
                    </a:lnTo>
                    <a:lnTo>
                      <a:pt x="768" y="849"/>
                    </a:lnTo>
                    <a:lnTo>
                      <a:pt x="750" y="834"/>
                    </a:lnTo>
                    <a:lnTo>
                      <a:pt x="779" y="798"/>
                    </a:lnTo>
                    <a:lnTo>
                      <a:pt x="809" y="763"/>
                    </a:lnTo>
                    <a:lnTo>
                      <a:pt x="842" y="730"/>
                    </a:lnTo>
                    <a:lnTo>
                      <a:pt x="877" y="696"/>
                    </a:lnTo>
                    <a:lnTo>
                      <a:pt x="893" y="715"/>
                    </a:lnTo>
                    <a:close/>
                    <a:moveTo>
                      <a:pt x="768" y="849"/>
                    </a:moveTo>
                    <a:lnTo>
                      <a:pt x="751" y="871"/>
                    </a:lnTo>
                    <a:lnTo>
                      <a:pt x="734" y="895"/>
                    </a:lnTo>
                    <a:lnTo>
                      <a:pt x="718" y="919"/>
                    </a:lnTo>
                    <a:lnTo>
                      <a:pt x="703" y="943"/>
                    </a:lnTo>
                    <a:lnTo>
                      <a:pt x="689" y="966"/>
                    </a:lnTo>
                    <a:lnTo>
                      <a:pt x="675" y="991"/>
                    </a:lnTo>
                    <a:lnTo>
                      <a:pt x="662" y="1017"/>
                    </a:lnTo>
                    <a:lnTo>
                      <a:pt x="650" y="1042"/>
                    </a:lnTo>
                    <a:lnTo>
                      <a:pt x="638" y="1068"/>
                    </a:lnTo>
                    <a:lnTo>
                      <a:pt x="628" y="1094"/>
                    </a:lnTo>
                    <a:lnTo>
                      <a:pt x="618" y="1121"/>
                    </a:lnTo>
                    <a:lnTo>
                      <a:pt x="608" y="1148"/>
                    </a:lnTo>
                    <a:lnTo>
                      <a:pt x="599" y="1175"/>
                    </a:lnTo>
                    <a:lnTo>
                      <a:pt x="592" y="1203"/>
                    </a:lnTo>
                    <a:lnTo>
                      <a:pt x="584" y="1231"/>
                    </a:lnTo>
                    <a:lnTo>
                      <a:pt x="578" y="1259"/>
                    </a:lnTo>
                    <a:lnTo>
                      <a:pt x="572" y="1287"/>
                    </a:lnTo>
                    <a:lnTo>
                      <a:pt x="567" y="1316"/>
                    </a:lnTo>
                    <a:lnTo>
                      <a:pt x="564" y="1347"/>
                    </a:lnTo>
                    <a:lnTo>
                      <a:pt x="559" y="1376"/>
                    </a:lnTo>
                    <a:lnTo>
                      <a:pt x="557" y="1406"/>
                    </a:lnTo>
                    <a:lnTo>
                      <a:pt x="555" y="1436"/>
                    </a:lnTo>
                    <a:lnTo>
                      <a:pt x="554" y="1468"/>
                    </a:lnTo>
                    <a:lnTo>
                      <a:pt x="553" y="1498"/>
                    </a:lnTo>
                    <a:lnTo>
                      <a:pt x="554" y="1530"/>
                    </a:lnTo>
                    <a:lnTo>
                      <a:pt x="555" y="1561"/>
                    </a:lnTo>
                    <a:lnTo>
                      <a:pt x="556" y="1594"/>
                    </a:lnTo>
                    <a:lnTo>
                      <a:pt x="558" y="1626"/>
                    </a:lnTo>
                    <a:lnTo>
                      <a:pt x="562" y="1659"/>
                    </a:lnTo>
                    <a:lnTo>
                      <a:pt x="566" y="1692"/>
                    </a:lnTo>
                    <a:lnTo>
                      <a:pt x="570" y="1726"/>
                    </a:lnTo>
                    <a:lnTo>
                      <a:pt x="576" y="1759"/>
                    </a:lnTo>
                    <a:lnTo>
                      <a:pt x="552" y="1763"/>
                    </a:lnTo>
                    <a:lnTo>
                      <a:pt x="547" y="1729"/>
                    </a:lnTo>
                    <a:lnTo>
                      <a:pt x="541" y="1694"/>
                    </a:lnTo>
                    <a:lnTo>
                      <a:pt x="538" y="1661"/>
                    </a:lnTo>
                    <a:lnTo>
                      <a:pt x="535" y="1627"/>
                    </a:lnTo>
                    <a:lnTo>
                      <a:pt x="531" y="1594"/>
                    </a:lnTo>
                    <a:lnTo>
                      <a:pt x="530" y="1561"/>
                    </a:lnTo>
                    <a:lnTo>
                      <a:pt x="529" y="1529"/>
                    </a:lnTo>
                    <a:lnTo>
                      <a:pt x="529" y="1497"/>
                    </a:lnTo>
                    <a:lnTo>
                      <a:pt x="529" y="1465"/>
                    </a:lnTo>
                    <a:lnTo>
                      <a:pt x="530" y="1434"/>
                    </a:lnTo>
                    <a:lnTo>
                      <a:pt x="532" y="1403"/>
                    </a:lnTo>
                    <a:lnTo>
                      <a:pt x="536" y="1372"/>
                    </a:lnTo>
                    <a:lnTo>
                      <a:pt x="539" y="1342"/>
                    </a:lnTo>
                    <a:lnTo>
                      <a:pt x="543" y="1312"/>
                    </a:lnTo>
                    <a:lnTo>
                      <a:pt x="549" y="1282"/>
                    </a:lnTo>
                    <a:lnTo>
                      <a:pt x="554" y="1253"/>
                    </a:lnTo>
                    <a:lnTo>
                      <a:pt x="561" y="1225"/>
                    </a:lnTo>
                    <a:lnTo>
                      <a:pt x="568" y="1195"/>
                    </a:lnTo>
                    <a:lnTo>
                      <a:pt x="576" y="1167"/>
                    </a:lnTo>
                    <a:lnTo>
                      <a:pt x="584" y="1139"/>
                    </a:lnTo>
                    <a:lnTo>
                      <a:pt x="594" y="1112"/>
                    </a:lnTo>
                    <a:lnTo>
                      <a:pt x="605" y="1085"/>
                    </a:lnTo>
                    <a:lnTo>
                      <a:pt x="616" y="1058"/>
                    </a:lnTo>
                    <a:lnTo>
                      <a:pt x="628" y="1031"/>
                    </a:lnTo>
                    <a:lnTo>
                      <a:pt x="640" y="1005"/>
                    </a:lnTo>
                    <a:lnTo>
                      <a:pt x="653" y="979"/>
                    </a:lnTo>
                    <a:lnTo>
                      <a:pt x="667" y="955"/>
                    </a:lnTo>
                    <a:lnTo>
                      <a:pt x="683" y="930"/>
                    </a:lnTo>
                    <a:lnTo>
                      <a:pt x="698" y="905"/>
                    </a:lnTo>
                    <a:lnTo>
                      <a:pt x="714" y="881"/>
                    </a:lnTo>
                    <a:lnTo>
                      <a:pt x="731" y="857"/>
                    </a:lnTo>
                    <a:lnTo>
                      <a:pt x="750" y="834"/>
                    </a:lnTo>
                    <a:lnTo>
                      <a:pt x="768" y="849"/>
                    </a:lnTo>
                    <a:close/>
                    <a:moveTo>
                      <a:pt x="576" y="1759"/>
                    </a:moveTo>
                    <a:lnTo>
                      <a:pt x="576" y="1762"/>
                    </a:lnTo>
                    <a:lnTo>
                      <a:pt x="576" y="1765"/>
                    </a:lnTo>
                    <a:lnTo>
                      <a:pt x="575" y="1767"/>
                    </a:lnTo>
                    <a:lnTo>
                      <a:pt x="574" y="1769"/>
                    </a:lnTo>
                    <a:lnTo>
                      <a:pt x="571" y="1771"/>
                    </a:lnTo>
                    <a:lnTo>
                      <a:pt x="569" y="1772"/>
                    </a:lnTo>
                    <a:lnTo>
                      <a:pt x="566" y="1773"/>
                    </a:lnTo>
                    <a:lnTo>
                      <a:pt x="564" y="1773"/>
                    </a:lnTo>
                    <a:lnTo>
                      <a:pt x="564" y="1761"/>
                    </a:lnTo>
                    <a:lnTo>
                      <a:pt x="576" y="1759"/>
                    </a:lnTo>
                    <a:close/>
                    <a:moveTo>
                      <a:pt x="564" y="1773"/>
                    </a:moveTo>
                    <a:lnTo>
                      <a:pt x="549" y="1773"/>
                    </a:lnTo>
                    <a:lnTo>
                      <a:pt x="535" y="1772"/>
                    </a:lnTo>
                    <a:lnTo>
                      <a:pt x="521" y="1771"/>
                    </a:lnTo>
                    <a:lnTo>
                      <a:pt x="507" y="1769"/>
                    </a:lnTo>
                    <a:lnTo>
                      <a:pt x="509" y="1745"/>
                    </a:lnTo>
                    <a:lnTo>
                      <a:pt x="523" y="1746"/>
                    </a:lnTo>
                    <a:lnTo>
                      <a:pt x="537" y="1747"/>
                    </a:lnTo>
                    <a:lnTo>
                      <a:pt x="551" y="1748"/>
                    </a:lnTo>
                    <a:lnTo>
                      <a:pt x="564" y="1749"/>
                    </a:lnTo>
                    <a:lnTo>
                      <a:pt x="564" y="1773"/>
                    </a:lnTo>
                    <a:close/>
                    <a:moveTo>
                      <a:pt x="507" y="1769"/>
                    </a:moveTo>
                    <a:lnTo>
                      <a:pt x="487" y="1767"/>
                    </a:lnTo>
                    <a:lnTo>
                      <a:pt x="468" y="1763"/>
                    </a:lnTo>
                    <a:lnTo>
                      <a:pt x="448" y="1759"/>
                    </a:lnTo>
                    <a:lnTo>
                      <a:pt x="431" y="1755"/>
                    </a:lnTo>
                    <a:lnTo>
                      <a:pt x="414" y="1749"/>
                    </a:lnTo>
                    <a:lnTo>
                      <a:pt x="396" y="1743"/>
                    </a:lnTo>
                    <a:lnTo>
                      <a:pt x="380" y="1736"/>
                    </a:lnTo>
                    <a:lnTo>
                      <a:pt x="365" y="1729"/>
                    </a:lnTo>
                    <a:lnTo>
                      <a:pt x="350" y="1720"/>
                    </a:lnTo>
                    <a:lnTo>
                      <a:pt x="336" y="1712"/>
                    </a:lnTo>
                    <a:lnTo>
                      <a:pt x="323" y="1703"/>
                    </a:lnTo>
                    <a:lnTo>
                      <a:pt x="310" y="1692"/>
                    </a:lnTo>
                    <a:lnTo>
                      <a:pt x="298" y="1682"/>
                    </a:lnTo>
                    <a:lnTo>
                      <a:pt x="286" y="1671"/>
                    </a:lnTo>
                    <a:lnTo>
                      <a:pt x="275" y="1659"/>
                    </a:lnTo>
                    <a:lnTo>
                      <a:pt x="266" y="1646"/>
                    </a:lnTo>
                    <a:lnTo>
                      <a:pt x="285" y="1631"/>
                    </a:lnTo>
                    <a:lnTo>
                      <a:pt x="294" y="1642"/>
                    </a:lnTo>
                    <a:lnTo>
                      <a:pt x="305" y="1653"/>
                    </a:lnTo>
                    <a:lnTo>
                      <a:pt x="315" y="1664"/>
                    </a:lnTo>
                    <a:lnTo>
                      <a:pt x="326" y="1674"/>
                    </a:lnTo>
                    <a:lnTo>
                      <a:pt x="338" y="1684"/>
                    </a:lnTo>
                    <a:lnTo>
                      <a:pt x="351" y="1692"/>
                    </a:lnTo>
                    <a:lnTo>
                      <a:pt x="364" y="1700"/>
                    </a:lnTo>
                    <a:lnTo>
                      <a:pt x="377" y="1707"/>
                    </a:lnTo>
                    <a:lnTo>
                      <a:pt x="392" y="1715"/>
                    </a:lnTo>
                    <a:lnTo>
                      <a:pt x="406" y="1720"/>
                    </a:lnTo>
                    <a:lnTo>
                      <a:pt x="422" y="1727"/>
                    </a:lnTo>
                    <a:lnTo>
                      <a:pt x="439" y="1731"/>
                    </a:lnTo>
                    <a:lnTo>
                      <a:pt x="455" y="1735"/>
                    </a:lnTo>
                    <a:lnTo>
                      <a:pt x="473" y="1740"/>
                    </a:lnTo>
                    <a:lnTo>
                      <a:pt x="490" y="1743"/>
                    </a:lnTo>
                    <a:lnTo>
                      <a:pt x="509" y="1745"/>
                    </a:lnTo>
                    <a:lnTo>
                      <a:pt x="507" y="1769"/>
                    </a:lnTo>
                    <a:close/>
                    <a:moveTo>
                      <a:pt x="266" y="1646"/>
                    </a:moveTo>
                    <a:lnTo>
                      <a:pt x="256" y="1633"/>
                    </a:lnTo>
                    <a:lnTo>
                      <a:pt x="247" y="1619"/>
                    </a:lnTo>
                    <a:lnTo>
                      <a:pt x="239" y="1605"/>
                    </a:lnTo>
                    <a:lnTo>
                      <a:pt x="231" y="1590"/>
                    </a:lnTo>
                    <a:lnTo>
                      <a:pt x="225" y="1573"/>
                    </a:lnTo>
                    <a:lnTo>
                      <a:pt x="218" y="1557"/>
                    </a:lnTo>
                    <a:lnTo>
                      <a:pt x="213" y="1540"/>
                    </a:lnTo>
                    <a:lnTo>
                      <a:pt x="207" y="1522"/>
                    </a:lnTo>
                    <a:lnTo>
                      <a:pt x="203" y="1503"/>
                    </a:lnTo>
                    <a:lnTo>
                      <a:pt x="200" y="1485"/>
                    </a:lnTo>
                    <a:lnTo>
                      <a:pt x="197" y="1465"/>
                    </a:lnTo>
                    <a:lnTo>
                      <a:pt x="194" y="1445"/>
                    </a:lnTo>
                    <a:lnTo>
                      <a:pt x="193" y="1424"/>
                    </a:lnTo>
                    <a:lnTo>
                      <a:pt x="192" y="1403"/>
                    </a:lnTo>
                    <a:lnTo>
                      <a:pt x="191" y="1380"/>
                    </a:lnTo>
                    <a:lnTo>
                      <a:pt x="192" y="1357"/>
                    </a:lnTo>
                    <a:lnTo>
                      <a:pt x="216" y="1357"/>
                    </a:lnTo>
                    <a:lnTo>
                      <a:pt x="216" y="1380"/>
                    </a:lnTo>
                    <a:lnTo>
                      <a:pt x="216" y="1401"/>
                    </a:lnTo>
                    <a:lnTo>
                      <a:pt x="217" y="1421"/>
                    </a:lnTo>
                    <a:lnTo>
                      <a:pt x="219" y="1441"/>
                    </a:lnTo>
                    <a:lnTo>
                      <a:pt x="221" y="1460"/>
                    </a:lnTo>
                    <a:lnTo>
                      <a:pt x="224" y="1479"/>
                    </a:lnTo>
                    <a:lnTo>
                      <a:pt x="227" y="1497"/>
                    </a:lnTo>
                    <a:lnTo>
                      <a:pt x="231" y="1514"/>
                    </a:lnTo>
                    <a:lnTo>
                      <a:pt x="235" y="1531"/>
                    </a:lnTo>
                    <a:lnTo>
                      <a:pt x="241" y="1547"/>
                    </a:lnTo>
                    <a:lnTo>
                      <a:pt x="246" y="1563"/>
                    </a:lnTo>
                    <a:lnTo>
                      <a:pt x="253" y="1578"/>
                    </a:lnTo>
                    <a:lnTo>
                      <a:pt x="260" y="1592"/>
                    </a:lnTo>
                    <a:lnTo>
                      <a:pt x="268" y="1606"/>
                    </a:lnTo>
                    <a:lnTo>
                      <a:pt x="276" y="1619"/>
                    </a:lnTo>
                    <a:lnTo>
                      <a:pt x="285" y="1631"/>
                    </a:lnTo>
                    <a:lnTo>
                      <a:pt x="266" y="1646"/>
                    </a:lnTo>
                    <a:close/>
                    <a:moveTo>
                      <a:pt x="192" y="1357"/>
                    </a:moveTo>
                    <a:lnTo>
                      <a:pt x="193" y="1336"/>
                    </a:lnTo>
                    <a:lnTo>
                      <a:pt x="194" y="1313"/>
                    </a:lnTo>
                    <a:lnTo>
                      <a:pt x="197" y="1290"/>
                    </a:lnTo>
                    <a:lnTo>
                      <a:pt x="199" y="1268"/>
                    </a:lnTo>
                    <a:lnTo>
                      <a:pt x="222" y="1271"/>
                    </a:lnTo>
                    <a:lnTo>
                      <a:pt x="220" y="1294"/>
                    </a:lnTo>
                    <a:lnTo>
                      <a:pt x="218" y="1315"/>
                    </a:lnTo>
                    <a:lnTo>
                      <a:pt x="217" y="1337"/>
                    </a:lnTo>
                    <a:lnTo>
                      <a:pt x="216" y="1357"/>
                    </a:lnTo>
                    <a:lnTo>
                      <a:pt x="192" y="1357"/>
                    </a:lnTo>
                    <a:close/>
                    <a:moveTo>
                      <a:pt x="216" y="1258"/>
                    </a:moveTo>
                    <a:lnTo>
                      <a:pt x="218" y="1260"/>
                    </a:lnTo>
                    <a:lnTo>
                      <a:pt x="221" y="1263"/>
                    </a:lnTo>
                    <a:lnTo>
                      <a:pt x="222" y="1267"/>
                    </a:lnTo>
                    <a:lnTo>
                      <a:pt x="222" y="1271"/>
                    </a:lnTo>
                    <a:lnTo>
                      <a:pt x="211" y="1269"/>
                    </a:lnTo>
                    <a:lnTo>
                      <a:pt x="216" y="1258"/>
                    </a:lnTo>
                    <a:close/>
                    <a:moveTo>
                      <a:pt x="206" y="1281"/>
                    </a:moveTo>
                    <a:lnTo>
                      <a:pt x="205" y="1281"/>
                    </a:lnTo>
                    <a:lnTo>
                      <a:pt x="205" y="1280"/>
                    </a:lnTo>
                    <a:lnTo>
                      <a:pt x="216" y="1258"/>
                    </a:lnTo>
                    <a:lnTo>
                      <a:pt x="206" y="1281"/>
                    </a:lnTo>
                    <a:close/>
                    <a:moveTo>
                      <a:pt x="215" y="1258"/>
                    </a:moveTo>
                    <a:lnTo>
                      <a:pt x="216" y="1258"/>
                    </a:lnTo>
                    <a:lnTo>
                      <a:pt x="211" y="1269"/>
                    </a:lnTo>
                    <a:lnTo>
                      <a:pt x="215" y="1258"/>
                    </a:lnTo>
                    <a:close/>
                    <a:moveTo>
                      <a:pt x="206" y="1281"/>
                    </a:moveTo>
                    <a:lnTo>
                      <a:pt x="186" y="1271"/>
                    </a:lnTo>
                    <a:lnTo>
                      <a:pt x="167" y="1262"/>
                    </a:lnTo>
                    <a:lnTo>
                      <a:pt x="150" y="1253"/>
                    </a:lnTo>
                    <a:lnTo>
                      <a:pt x="134" y="1243"/>
                    </a:lnTo>
                    <a:lnTo>
                      <a:pt x="147" y="1222"/>
                    </a:lnTo>
                    <a:lnTo>
                      <a:pt x="163" y="1232"/>
                    </a:lnTo>
                    <a:lnTo>
                      <a:pt x="180" y="1241"/>
                    </a:lnTo>
                    <a:lnTo>
                      <a:pt x="198" y="1249"/>
                    </a:lnTo>
                    <a:lnTo>
                      <a:pt x="215" y="1258"/>
                    </a:lnTo>
                    <a:lnTo>
                      <a:pt x="206" y="1281"/>
                    </a:lnTo>
                    <a:close/>
                    <a:moveTo>
                      <a:pt x="134" y="1243"/>
                    </a:moveTo>
                    <a:lnTo>
                      <a:pt x="119" y="1233"/>
                    </a:lnTo>
                    <a:lnTo>
                      <a:pt x="104" y="1222"/>
                    </a:lnTo>
                    <a:lnTo>
                      <a:pt x="90" y="1210"/>
                    </a:lnTo>
                    <a:lnTo>
                      <a:pt x="78" y="1199"/>
                    </a:lnTo>
                    <a:lnTo>
                      <a:pt x="94" y="1181"/>
                    </a:lnTo>
                    <a:lnTo>
                      <a:pt x="106" y="1192"/>
                    </a:lnTo>
                    <a:lnTo>
                      <a:pt x="119" y="1203"/>
                    </a:lnTo>
                    <a:lnTo>
                      <a:pt x="133" y="1213"/>
                    </a:lnTo>
                    <a:lnTo>
                      <a:pt x="147" y="1222"/>
                    </a:lnTo>
                    <a:lnTo>
                      <a:pt x="134" y="1243"/>
                    </a:lnTo>
                    <a:close/>
                    <a:moveTo>
                      <a:pt x="78" y="1199"/>
                    </a:moveTo>
                    <a:lnTo>
                      <a:pt x="63" y="1183"/>
                    </a:lnTo>
                    <a:lnTo>
                      <a:pt x="49" y="1167"/>
                    </a:lnTo>
                    <a:lnTo>
                      <a:pt x="37" y="1150"/>
                    </a:lnTo>
                    <a:lnTo>
                      <a:pt x="27" y="1132"/>
                    </a:lnTo>
                    <a:lnTo>
                      <a:pt x="18" y="1113"/>
                    </a:lnTo>
                    <a:lnTo>
                      <a:pt x="12" y="1095"/>
                    </a:lnTo>
                    <a:lnTo>
                      <a:pt x="6" y="1075"/>
                    </a:lnTo>
                    <a:lnTo>
                      <a:pt x="2" y="1055"/>
                    </a:lnTo>
                    <a:lnTo>
                      <a:pt x="1" y="1034"/>
                    </a:lnTo>
                    <a:lnTo>
                      <a:pt x="0" y="1013"/>
                    </a:lnTo>
                    <a:lnTo>
                      <a:pt x="2" y="990"/>
                    </a:lnTo>
                    <a:lnTo>
                      <a:pt x="4" y="967"/>
                    </a:lnTo>
                    <a:lnTo>
                      <a:pt x="9" y="944"/>
                    </a:lnTo>
                    <a:lnTo>
                      <a:pt x="15" y="920"/>
                    </a:lnTo>
                    <a:lnTo>
                      <a:pt x="23" y="895"/>
                    </a:lnTo>
                    <a:lnTo>
                      <a:pt x="32" y="870"/>
                    </a:lnTo>
                    <a:lnTo>
                      <a:pt x="55" y="879"/>
                    </a:lnTo>
                    <a:lnTo>
                      <a:pt x="46" y="903"/>
                    </a:lnTo>
                    <a:lnTo>
                      <a:pt x="39" y="925"/>
                    </a:lnTo>
                    <a:lnTo>
                      <a:pt x="33" y="947"/>
                    </a:lnTo>
                    <a:lnTo>
                      <a:pt x="29" y="970"/>
                    </a:lnTo>
                    <a:lnTo>
                      <a:pt x="26" y="990"/>
                    </a:lnTo>
                    <a:lnTo>
                      <a:pt x="25" y="1011"/>
                    </a:lnTo>
                    <a:lnTo>
                      <a:pt x="25" y="1030"/>
                    </a:lnTo>
                    <a:lnTo>
                      <a:pt x="27" y="1050"/>
                    </a:lnTo>
                    <a:lnTo>
                      <a:pt x="30" y="1068"/>
                    </a:lnTo>
                    <a:lnTo>
                      <a:pt x="35" y="1086"/>
                    </a:lnTo>
                    <a:lnTo>
                      <a:pt x="41" y="1104"/>
                    </a:lnTo>
                    <a:lnTo>
                      <a:pt x="49" y="1121"/>
                    </a:lnTo>
                    <a:lnTo>
                      <a:pt x="58" y="1137"/>
                    </a:lnTo>
                    <a:lnTo>
                      <a:pt x="68" y="1152"/>
                    </a:lnTo>
                    <a:lnTo>
                      <a:pt x="81" y="1167"/>
                    </a:lnTo>
                    <a:lnTo>
                      <a:pt x="94" y="1181"/>
                    </a:lnTo>
                    <a:lnTo>
                      <a:pt x="78" y="1199"/>
                    </a:lnTo>
                    <a:close/>
                    <a:moveTo>
                      <a:pt x="32" y="870"/>
                    </a:moveTo>
                    <a:lnTo>
                      <a:pt x="35" y="867"/>
                    </a:lnTo>
                    <a:lnTo>
                      <a:pt x="37" y="865"/>
                    </a:lnTo>
                    <a:lnTo>
                      <a:pt x="39" y="864"/>
                    </a:lnTo>
                    <a:lnTo>
                      <a:pt x="41" y="863"/>
                    </a:lnTo>
                    <a:lnTo>
                      <a:pt x="44" y="863"/>
                    </a:lnTo>
                    <a:lnTo>
                      <a:pt x="48" y="863"/>
                    </a:lnTo>
                    <a:lnTo>
                      <a:pt x="50" y="864"/>
                    </a:lnTo>
                    <a:lnTo>
                      <a:pt x="53" y="866"/>
                    </a:lnTo>
                    <a:lnTo>
                      <a:pt x="44" y="875"/>
                    </a:lnTo>
                    <a:lnTo>
                      <a:pt x="32" y="870"/>
                    </a:lnTo>
                    <a:close/>
                    <a:moveTo>
                      <a:pt x="53" y="866"/>
                    </a:moveTo>
                    <a:lnTo>
                      <a:pt x="52" y="865"/>
                    </a:lnTo>
                    <a:lnTo>
                      <a:pt x="51" y="865"/>
                    </a:lnTo>
                    <a:lnTo>
                      <a:pt x="37" y="884"/>
                    </a:lnTo>
                    <a:lnTo>
                      <a:pt x="36" y="883"/>
                    </a:lnTo>
                    <a:lnTo>
                      <a:pt x="53" y="866"/>
                    </a:lnTo>
                    <a:close/>
                    <a:moveTo>
                      <a:pt x="51" y="865"/>
                    </a:moveTo>
                    <a:lnTo>
                      <a:pt x="51" y="865"/>
                    </a:lnTo>
                    <a:lnTo>
                      <a:pt x="52" y="865"/>
                    </a:lnTo>
                    <a:lnTo>
                      <a:pt x="44" y="875"/>
                    </a:lnTo>
                    <a:lnTo>
                      <a:pt x="51" y="865"/>
                    </a:lnTo>
                    <a:close/>
                    <a:moveTo>
                      <a:pt x="52" y="865"/>
                    </a:moveTo>
                    <a:lnTo>
                      <a:pt x="63" y="874"/>
                    </a:lnTo>
                    <a:lnTo>
                      <a:pt x="75" y="881"/>
                    </a:lnTo>
                    <a:lnTo>
                      <a:pt x="86" y="888"/>
                    </a:lnTo>
                    <a:lnTo>
                      <a:pt x="98" y="892"/>
                    </a:lnTo>
                    <a:lnTo>
                      <a:pt x="90" y="916"/>
                    </a:lnTo>
                    <a:lnTo>
                      <a:pt x="76" y="909"/>
                    </a:lnTo>
                    <a:lnTo>
                      <a:pt x="63" y="903"/>
                    </a:lnTo>
                    <a:lnTo>
                      <a:pt x="49" y="894"/>
                    </a:lnTo>
                    <a:lnTo>
                      <a:pt x="37" y="884"/>
                    </a:lnTo>
                    <a:lnTo>
                      <a:pt x="52" y="865"/>
                    </a:lnTo>
                    <a:close/>
                    <a:moveTo>
                      <a:pt x="98" y="892"/>
                    </a:moveTo>
                    <a:lnTo>
                      <a:pt x="111" y="896"/>
                    </a:lnTo>
                    <a:lnTo>
                      <a:pt x="124" y="899"/>
                    </a:lnTo>
                    <a:lnTo>
                      <a:pt x="137" y="902"/>
                    </a:lnTo>
                    <a:lnTo>
                      <a:pt x="150" y="903"/>
                    </a:lnTo>
                    <a:lnTo>
                      <a:pt x="150" y="926"/>
                    </a:lnTo>
                    <a:lnTo>
                      <a:pt x="134" y="925"/>
                    </a:lnTo>
                    <a:lnTo>
                      <a:pt x="119" y="923"/>
                    </a:lnTo>
                    <a:lnTo>
                      <a:pt x="104" y="920"/>
                    </a:lnTo>
                    <a:lnTo>
                      <a:pt x="90" y="916"/>
                    </a:lnTo>
                    <a:lnTo>
                      <a:pt x="98" y="892"/>
                    </a:lnTo>
                    <a:close/>
                    <a:moveTo>
                      <a:pt x="150" y="903"/>
                    </a:moveTo>
                    <a:lnTo>
                      <a:pt x="170" y="902"/>
                    </a:lnTo>
                    <a:lnTo>
                      <a:pt x="189" y="899"/>
                    </a:lnTo>
                    <a:lnTo>
                      <a:pt x="208" y="895"/>
                    </a:lnTo>
                    <a:lnTo>
                      <a:pt x="229" y="889"/>
                    </a:lnTo>
                    <a:lnTo>
                      <a:pt x="251" y="881"/>
                    </a:lnTo>
                    <a:lnTo>
                      <a:pt x="272" y="871"/>
                    </a:lnTo>
                    <a:lnTo>
                      <a:pt x="295" y="859"/>
                    </a:lnTo>
                    <a:lnTo>
                      <a:pt x="318" y="845"/>
                    </a:lnTo>
                    <a:lnTo>
                      <a:pt x="342" y="830"/>
                    </a:lnTo>
                    <a:lnTo>
                      <a:pt x="366" y="813"/>
                    </a:lnTo>
                    <a:lnTo>
                      <a:pt x="391" y="794"/>
                    </a:lnTo>
                    <a:lnTo>
                      <a:pt x="417" y="773"/>
                    </a:lnTo>
                    <a:lnTo>
                      <a:pt x="443" y="750"/>
                    </a:lnTo>
                    <a:lnTo>
                      <a:pt x="470" y="726"/>
                    </a:lnTo>
                    <a:lnTo>
                      <a:pt x="498" y="699"/>
                    </a:lnTo>
                    <a:lnTo>
                      <a:pt x="526" y="670"/>
                    </a:lnTo>
                    <a:lnTo>
                      <a:pt x="543" y="687"/>
                    </a:lnTo>
                    <a:lnTo>
                      <a:pt x="514" y="717"/>
                    </a:lnTo>
                    <a:lnTo>
                      <a:pt x="486" y="744"/>
                    </a:lnTo>
                    <a:lnTo>
                      <a:pt x="458" y="770"/>
                    </a:lnTo>
                    <a:lnTo>
                      <a:pt x="431" y="794"/>
                    </a:lnTo>
                    <a:lnTo>
                      <a:pt x="404" y="815"/>
                    </a:lnTo>
                    <a:lnTo>
                      <a:pt x="378" y="835"/>
                    </a:lnTo>
                    <a:lnTo>
                      <a:pt x="352" y="853"/>
                    </a:lnTo>
                    <a:lnTo>
                      <a:pt x="327" y="868"/>
                    </a:lnTo>
                    <a:lnTo>
                      <a:pt x="303" y="882"/>
                    </a:lnTo>
                    <a:lnTo>
                      <a:pt x="280" y="895"/>
                    </a:lnTo>
                    <a:lnTo>
                      <a:pt x="256" y="905"/>
                    </a:lnTo>
                    <a:lnTo>
                      <a:pt x="234" y="913"/>
                    </a:lnTo>
                    <a:lnTo>
                      <a:pt x="212" y="919"/>
                    </a:lnTo>
                    <a:lnTo>
                      <a:pt x="191" y="923"/>
                    </a:lnTo>
                    <a:lnTo>
                      <a:pt x="171" y="926"/>
                    </a:lnTo>
                    <a:lnTo>
                      <a:pt x="150" y="926"/>
                    </a:lnTo>
                    <a:lnTo>
                      <a:pt x="150" y="903"/>
                    </a:lnTo>
                    <a:close/>
                    <a:moveTo>
                      <a:pt x="526" y="670"/>
                    </a:moveTo>
                    <a:lnTo>
                      <a:pt x="528" y="668"/>
                    </a:lnTo>
                    <a:lnTo>
                      <a:pt x="530" y="667"/>
                    </a:lnTo>
                    <a:lnTo>
                      <a:pt x="535" y="678"/>
                    </a:lnTo>
                    <a:lnTo>
                      <a:pt x="526" y="670"/>
                    </a:lnTo>
                    <a:close/>
                    <a:moveTo>
                      <a:pt x="530" y="667"/>
                    </a:moveTo>
                    <a:lnTo>
                      <a:pt x="561" y="655"/>
                    </a:lnTo>
                    <a:lnTo>
                      <a:pt x="589" y="643"/>
                    </a:lnTo>
                    <a:lnTo>
                      <a:pt x="617" y="632"/>
                    </a:lnTo>
                    <a:lnTo>
                      <a:pt x="644" y="619"/>
                    </a:lnTo>
                    <a:lnTo>
                      <a:pt x="670" y="605"/>
                    </a:lnTo>
                    <a:lnTo>
                      <a:pt x="694" y="591"/>
                    </a:lnTo>
                    <a:lnTo>
                      <a:pt x="718" y="577"/>
                    </a:lnTo>
                    <a:lnTo>
                      <a:pt x="742" y="560"/>
                    </a:lnTo>
                    <a:lnTo>
                      <a:pt x="764" y="544"/>
                    </a:lnTo>
                    <a:lnTo>
                      <a:pt x="785" y="528"/>
                    </a:lnTo>
                    <a:lnTo>
                      <a:pt x="806" y="511"/>
                    </a:lnTo>
                    <a:lnTo>
                      <a:pt x="825" y="493"/>
                    </a:lnTo>
                    <a:lnTo>
                      <a:pt x="844" y="475"/>
                    </a:lnTo>
                    <a:lnTo>
                      <a:pt x="861" y="456"/>
                    </a:lnTo>
                    <a:lnTo>
                      <a:pt x="878" y="436"/>
                    </a:lnTo>
                    <a:lnTo>
                      <a:pt x="894" y="416"/>
                    </a:lnTo>
                    <a:lnTo>
                      <a:pt x="914" y="431"/>
                    </a:lnTo>
                    <a:lnTo>
                      <a:pt x="898" y="451"/>
                    </a:lnTo>
                    <a:lnTo>
                      <a:pt x="880" y="472"/>
                    </a:lnTo>
                    <a:lnTo>
                      <a:pt x="862" y="491"/>
                    </a:lnTo>
                    <a:lnTo>
                      <a:pt x="842" y="511"/>
                    </a:lnTo>
                    <a:lnTo>
                      <a:pt x="822" y="529"/>
                    </a:lnTo>
                    <a:lnTo>
                      <a:pt x="801" y="546"/>
                    </a:lnTo>
                    <a:lnTo>
                      <a:pt x="779" y="564"/>
                    </a:lnTo>
                    <a:lnTo>
                      <a:pt x="756" y="581"/>
                    </a:lnTo>
                    <a:lnTo>
                      <a:pt x="732" y="596"/>
                    </a:lnTo>
                    <a:lnTo>
                      <a:pt x="707" y="611"/>
                    </a:lnTo>
                    <a:lnTo>
                      <a:pt x="682" y="626"/>
                    </a:lnTo>
                    <a:lnTo>
                      <a:pt x="656" y="640"/>
                    </a:lnTo>
                    <a:lnTo>
                      <a:pt x="628" y="653"/>
                    </a:lnTo>
                    <a:lnTo>
                      <a:pt x="598" y="666"/>
                    </a:lnTo>
                    <a:lnTo>
                      <a:pt x="569" y="678"/>
                    </a:lnTo>
                    <a:lnTo>
                      <a:pt x="539" y="690"/>
                    </a:lnTo>
                    <a:lnTo>
                      <a:pt x="530" y="667"/>
                    </a:lnTo>
                    <a:close/>
                    <a:moveTo>
                      <a:pt x="894" y="416"/>
                    </a:moveTo>
                    <a:lnTo>
                      <a:pt x="908" y="395"/>
                    </a:lnTo>
                    <a:lnTo>
                      <a:pt x="922" y="373"/>
                    </a:lnTo>
                    <a:lnTo>
                      <a:pt x="936" y="352"/>
                    </a:lnTo>
                    <a:lnTo>
                      <a:pt x="948" y="329"/>
                    </a:lnTo>
                    <a:lnTo>
                      <a:pt x="959" y="305"/>
                    </a:lnTo>
                    <a:lnTo>
                      <a:pt x="970" y="282"/>
                    </a:lnTo>
                    <a:lnTo>
                      <a:pt x="980" y="257"/>
                    </a:lnTo>
                    <a:lnTo>
                      <a:pt x="987" y="232"/>
                    </a:lnTo>
                    <a:lnTo>
                      <a:pt x="995" y="206"/>
                    </a:lnTo>
                    <a:lnTo>
                      <a:pt x="1002" y="180"/>
                    </a:lnTo>
                    <a:lnTo>
                      <a:pt x="1008" y="153"/>
                    </a:lnTo>
                    <a:lnTo>
                      <a:pt x="1013" y="125"/>
                    </a:lnTo>
                    <a:lnTo>
                      <a:pt x="1016" y="97"/>
                    </a:lnTo>
                    <a:lnTo>
                      <a:pt x="1020" y="68"/>
                    </a:lnTo>
                    <a:lnTo>
                      <a:pt x="1022" y="39"/>
                    </a:lnTo>
                    <a:lnTo>
                      <a:pt x="1023" y="8"/>
                    </a:lnTo>
                    <a:lnTo>
                      <a:pt x="1048" y="10"/>
                    </a:lnTo>
                    <a:lnTo>
                      <a:pt x="1047" y="40"/>
                    </a:lnTo>
                    <a:lnTo>
                      <a:pt x="1043" y="71"/>
                    </a:lnTo>
                    <a:lnTo>
                      <a:pt x="1041" y="100"/>
                    </a:lnTo>
                    <a:lnTo>
                      <a:pt x="1037" y="129"/>
                    </a:lnTo>
                    <a:lnTo>
                      <a:pt x="1031" y="159"/>
                    </a:lnTo>
                    <a:lnTo>
                      <a:pt x="1025" y="187"/>
                    </a:lnTo>
                    <a:lnTo>
                      <a:pt x="1018" y="214"/>
                    </a:lnTo>
                    <a:lnTo>
                      <a:pt x="1011" y="241"/>
                    </a:lnTo>
                    <a:lnTo>
                      <a:pt x="1002" y="267"/>
                    </a:lnTo>
                    <a:lnTo>
                      <a:pt x="991" y="291"/>
                    </a:lnTo>
                    <a:lnTo>
                      <a:pt x="982" y="316"/>
                    </a:lnTo>
                    <a:lnTo>
                      <a:pt x="970" y="340"/>
                    </a:lnTo>
                    <a:lnTo>
                      <a:pt x="957" y="364"/>
                    </a:lnTo>
                    <a:lnTo>
                      <a:pt x="943" y="386"/>
                    </a:lnTo>
                    <a:lnTo>
                      <a:pt x="929" y="409"/>
                    </a:lnTo>
                    <a:lnTo>
                      <a:pt x="914" y="431"/>
                    </a:lnTo>
                    <a:lnTo>
                      <a:pt x="894" y="416"/>
                    </a:lnTo>
                    <a:close/>
                    <a:moveTo>
                      <a:pt x="1023" y="8"/>
                    </a:moveTo>
                    <a:lnTo>
                      <a:pt x="1024" y="4"/>
                    </a:lnTo>
                    <a:lnTo>
                      <a:pt x="1027" y="2"/>
                    </a:lnTo>
                    <a:lnTo>
                      <a:pt x="1030" y="0"/>
                    </a:lnTo>
                    <a:lnTo>
                      <a:pt x="1036" y="0"/>
                    </a:lnTo>
                    <a:lnTo>
                      <a:pt x="1040" y="0"/>
                    </a:lnTo>
                    <a:lnTo>
                      <a:pt x="1043" y="2"/>
                    </a:lnTo>
                    <a:lnTo>
                      <a:pt x="1047" y="5"/>
                    </a:lnTo>
                    <a:lnTo>
                      <a:pt x="1048" y="8"/>
                    </a:lnTo>
                    <a:lnTo>
                      <a:pt x="1035" y="8"/>
                    </a:lnTo>
                    <a:lnTo>
                      <a:pt x="1023" y="8"/>
                    </a:lnTo>
                    <a:close/>
                    <a:moveTo>
                      <a:pt x="1048" y="8"/>
                    </a:moveTo>
                    <a:lnTo>
                      <a:pt x="1052" y="585"/>
                    </a:lnTo>
                    <a:lnTo>
                      <a:pt x="1028" y="585"/>
                    </a:lnTo>
                    <a:lnTo>
                      <a:pt x="1023" y="8"/>
                    </a:lnTo>
                    <a:lnTo>
                      <a:pt x="1048" y="8"/>
                    </a:lnTo>
                    <a:close/>
                    <a:moveTo>
                      <a:pt x="1052" y="585"/>
                    </a:moveTo>
                    <a:lnTo>
                      <a:pt x="1051" y="591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52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5" name="Freeform 876"/>
              <p:cNvSpPr>
                <a:spLocks/>
              </p:cNvSpPr>
              <p:nvPr/>
            </p:nvSpPr>
            <p:spPr bwMode="auto">
              <a:xfrm>
                <a:off x="2703" y="2257"/>
                <a:ext cx="105" cy="335"/>
              </a:xfrm>
              <a:custGeom>
                <a:avLst/>
                <a:gdLst>
                  <a:gd name="T0" fmla="*/ 20 w 510"/>
                  <a:gd name="T1" fmla="*/ 65 h 1658"/>
                  <a:gd name="T2" fmla="*/ 19 w 510"/>
                  <a:gd name="T3" fmla="*/ 62 h 1658"/>
                  <a:gd name="T4" fmla="*/ 18 w 510"/>
                  <a:gd name="T5" fmla="*/ 59 h 1658"/>
                  <a:gd name="T6" fmla="*/ 17 w 510"/>
                  <a:gd name="T7" fmla="*/ 56 h 1658"/>
                  <a:gd name="T8" fmla="*/ 16 w 510"/>
                  <a:gd name="T9" fmla="*/ 53 h 1658"/>
                  <a:gd name="T10" fmla="*/ 16 w 510"/>
                  <a:gd name="T11" fmla="*/ 50 h 1658"/>
                  <a:gd name="T12" fmla="*/ 16 w 510"/>
                  <a:gd name="T13" fmla="*/ 47 h 1658"/>
                  <a:gd name="T14" fmla="*/ 16 w 510"/>
                  <a:gd name="T15" fmla="*/ 44 h 1658"/>
                  <a:gd name="T16" fmla="*/ 16 w 510"/>
                  <a:gd name="T17" fmla="*/ 40 h 1658"/>
                  <a:gd name="T18" fmla="*/ 16 w 510"/>
                  <a:gd name="T19" fmla="*/ 37 h 1658"/>
                  <a:gd name="T20" fmla="*/ 16 w 510"/>
                  <a:gd name="T21" fmla="*/ 33 h 1658"/>
                  <a:gd name="T22" fmla="*/ 17 w 510"/>
                  <a:gd name="T23" fmla="*/ 30 h 1658"/>
                  <a:gd name="T24" fmla="*/ 17 w 510"/>
                  <a:gd name="T25" fmla="*/ 26 h 1658"/>
                  <a:gd name="T26" fmla="*/ 18 w 510"/>
                  <a:gd name="T27" fmla="*/ 23 h 1658"/>
                  <a:gd name="T28" fmla="*/ 19 w 510"/>
                  <a:gd name="T29" fmla="*/ 19 h 1658"/>
                  <a:gd name="T30" fmla="*/ 20 w 510"/>
                  <a:gd name="T31" fmla="*/ 15 h 1658"/>
                  <a:gd name="T32" fmla="*/ 20 w 510"/>
                  <a:gd name="T33" fmla="*/ 0 h 1658"/>
                  <a:gd name="T34" fmla="*/ 18 w 510"/>
                  <a:gd name="T35" fmla="*/ 2 h 1658"/>
                  <a:gd name="T36" fmla="*/ 15 w 510"/>
                  <a:gd name="T37" fmla="*/ 4 h 1658"/>
                  <a:gd name="T38" fmla="*/ 13 w 510"/>
                  <a:gd name="T39" fmla="*/ 6 h 1658"/>
                  <a:gd name="T40" fmla="*/ 10 w 510"/>
                  <a:gd name="T41" fmla="*/ 8 h 1658"/>
                  <a:gd name="T42" fmla="*/ 8 w 510"/>
                  <a:gd name="T43" fmla="*/ 11 h 1658"/>
                  <a:gd name="T44" fmla="*/ 7 w 510"/>
                  <a:gd name="T45" fmla="*/ 13 h 1658"/>
                  <a:gd name="T46" fmla="*/ 5 w 510"/>
                  <a:gd name="T47" fmla="*/ 16 h 1658"/>
                  <a:gd name="T48" fmla="*/ 4 w 510"/>
                  <a:gd name="T49" fmla="*/ 19 h 1658"/>
                  <a:gd name="T50" fmla="*/ 3 w 510"/>
                  <a:gd name="T51" fmla="*/ 22 h 1658"/>
                  <a:gd name="T52" fmla="*/ 2 w 510"/>
                  <a:gd name="T53" fmla="*/ 25 h 1658"/>
                  <a:gd name="T54" fmla="*/ 1 w 510"/>
                  <a:gd name="T55" fmla="*/ 29 h 1658"/>
                  <a:gd name="T56" fmla="*/ 0 w 510"/>
                  <a:gd name="T57" fmla="*/ 32 h 1658"/>
                  <a:gd name="T58" fmla="*/ 0 w 510"/>
                  <a:gd name="T59" fmla="*/ 36 h 1658"/>
                  <a:gd name="T60" fmla="*/ 0 w 510"/>
                  <a:gd name="T61" fmla="*/ 40 h 1658"/>
                  <a:gd name="T62" fmla="*/ 0 w 510"/>
                  <a:gd name="T63" fmla="*/ 44 h 1658"/>
                  <a:gd name="T64" fmla="*/ 0 w 510"/>
                  <a:gd name="T65" fmla="*/ 48 h 1658"/>
                  <a:gd name="T66" fmla="*/ 1 w 510"/>
                  <a:gd name="T67" fmla="*/ 50 h 1658"/>
                  <a:gd name="T68" fmla="*/ 2 w 510"/>
                  <a:gd name="T69" fmla="*/ 52 h 1658"/>
                  <a:gd name="T70" fmla="*/ 3 w 510"/>
                  <a:gd name="T71" fmla="*/ 55 h 1658"/>
                  <a:gd name="T72" fmla="*/ 4 w 510"/>
                  <a:gd name="T73" fmla="*/ 57 h 1658"/>
                  <a:gd name="T74" fmla="*/ 5 w 510"/>
                  <a:gd name="T75" fmla="*/ 58 h 1658"/>
                  <a:gd name="T76" fmla="*/ 6 w 510"/>
                  <a:gd name="T77" fmla="*/ 60 h 1658"/>
                  <a:gd name="T78" fmla="*/ 8 w 510"/>
                  <a:gd name="T79" fmla="*/ 61 h 1658"/>
                  <a:gd name="T80" fmla="*/ 9 w 510"/>
                  <a:gd name="T81" fmla="*/ 63 h 1658"/>
                  <a:gd name="T82" fmla="*/ 10 w 510"/>
                  <a:gd name="T83" fmla="*/ 64 h 1658"/>
                  <a:gd name="T84" fmla="*/ 11 w 510"/>
                  <a:gd name="T85" fmla="*/ 65 h 1658"/>
                  <a:gd name="T86" fmla="*/ 13 w 510"/>
                  <a:gd name="T87" fmla="*/ 65 h 1658"/>
                  <a:gd name="T88" fmla="*/ 14 w 510"/>
                  <a:gd name="T89" fmla="*/ 66 h 1658"/>
                  <a:gd name="T90" fmla="*/ 16 w 510"/>
                  <a:gd name="T91" fmla="*/ 66 h 1658"/>
                  <a:gd name="T92" fmla="*/ 17 w 510"/>
                  <a:gd name="T93" fmla="*/ 66 h 1658"/>
                  <a:gd name="T94" fmla="*/ 19 w 510"/>
                  <a:gd name="T95" fmla="*/ 66 h 1658"/>
                  <a:gd name="T96" fmla="*/ 20 w 510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0"/>
                  <a:gd name="T148" fmla="*/ 0 h 1658"/>
                  <a:gd name="T149" fmla="*/ 510 w 510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0" h="1658">
                    <a:moveTo>
                      <a:pt x="510" y="1654"/>
                    </a:moveTo>
                    <a:lnTo>
                      <a:pt x="495" y="1620"/>
                    </a:lnTo>
                    <a:lnTo>
                      <a:pt x="481" y="1584"/>
                    </a:lnTo>
                    <a:lnTo>
                      <a:pt x="468" y="1549"/>
                    </a:lnTo>
                    <a:lnTo>
                      <a:pt x="456" y="1513"/>
                    </a:lnTo>
                    <a:lnTo>
                      <a:pt x="446" y="1476"/>
                    </a:lnTo>
                    <a:lnTo>
                      <a:pt x="436" y="1440"/>
                    </a:lnTo>
                    <a:lnTo>
                      <a:pt x="427" y="1402"/>
                    </a:lnTo>
                    <a:lnTo>
                      <a:pt x="420" y="1364"/>
                    </a:lnTo>
                    <a:lnTo>
                      <a:pt x="412" y="1326"/>
                    </a:lnTo>
                    <a:lnTo>
                      <a:pt x="407" y="1287"/>
                    </a:lnTo>
                    <a:lnTo>
                      <a:pt x="402" y="1248"/>
                    </a:lnTo>
                    <a:lnTo>
                      <a:pt x="398" y="1208"/>
                    </a:lnTo>
                    <a:lnTo>
                      <a:pt x="395" y="1168"/>
                    </a:lnTo>
                    <a:lnTo>
                      <a:pt x="394" y="1128"/>
                    </a:lnTo>
                    <a:lnTo>
                      <a:pt x="393" y="1087"/>
                    </a:lnTo>
                    <a:lnTo>
                      <a:pt x="393" y="1046"/>
                    </a:lnTo>
                    <a:lnTo>
                      <a:pt x="394" y="1004"/>
                    </a:lnTo>
                    <a:lnTo>
                      <a:pt x="395" y="962"/>
                    </a:lnTo>
                    <a:lnTo>
                      <a:pt x="398" y="920"/>
                    </a:lnTo>
                    <a:lnTo>
                      <a:pt x="401" y="877"/>
                    </a:lnTo>
                    <a:lnTo>
                      <a:pt x="406" y="834"/>
                    </a:lnTo>
                    <a:lnTo>
                      <a:pt x="411" y="790"/>
                    </a:lnTo>
                    <a:lnTo>
                      <a:pt x="417" y="746"/>
                    </a:lnTo>
                    <a:lnTo>
                      <a:pt x="425" y="702"/>
                    </a:lnTo>
                    <a:lnTo>
                      <a:pt x="433" y="658"/>
                    </a:lnTo>
                    <a:lnTo>
                      <a:pt x="441" y="612"/>
                    </a:lnTo>
                    <a:lnTo>
                      <a:pt x="451" y="567"/>
                    </a:lnTo>
                    <a:lnTo>
                      <a:pt x="461" y="522"/>
                    </a:lnTo>
                    <a:lnTo>
                      <a:pt x="473" y="475"/>
                    </a:lnTo>
                    <a:lnTo>
                      <a:pt x="484" y="429"/>
                    </a:lnTo>
                    <a:lnTo>
                      <a:pt x="496" y="381"/>
                    </a:lnTo>
                    <a:lnTo>
                      <a:pt x="510" y="335"/>
                    </a:lnTo>
                    <a:lnTo>
                      <a:pt x="510" y="0"/>
                    </a:lnTo>
                    <a:lnTo>
                      <a:pt x="475" y="23"/>
                    </a:lnTo>
                    <a:lnTo>
                      <a:pt x="440" y="46"/>
                    </a:lnTo>
                    <a:lnTo>
                      <a:pt x="407" y="71"/>
                    </a:lnTo>
                    <a:lnTo>
                      <a:pt x="375" y="97"/>
                    </a:lnTo>
                    <a:lnTo>
                      <a:pt x="344" y="123"/>
                    </a:lnTo>
                    <a:lnTo>
                      <a:pt x="315" y="151"/>
                    </a:lnTo>
                    <a:lnTo>
                      <a:pt x="287" y="179"/>
                    </a:lnTo>
                    <a:lnTo>
                      <a:pt x="261" y="209"/>
                    </a:lnTo>
                    <a:lnTo>
                      <a:pt x="235" y="240"/>
                    </a:lnTo>
                    <a:lnTo>
                      <a:pt x="211" y="271"/>
                    </a:lnTo>
                    <a:lnTo>
                      <a:pt x="189" y="302"/>
                    </a:lnTo>
                    <a:lnTo>
                      <a:pt x="167" y="336"/>
                    </a:lnTo>
                    <a:lnTo>
                      <a:pt x="146" y="369"/>
                    </a:lnTo>
                    <a:lnTo>
                      <a:pt x="128" y="405"/>
                    </a:lnTo>
                    <a:lnTo>
                      <a:pt x="111" y="441"/>
                    </a:lnTo>
                    <a:lnTo>
                      <a:pt x="95" y="477"/>
                    </a:lnTo>
                    <a:lnTo>
                      <a:pt x="79" y="515"/>
                    </a:lnTo>
                    <a:lnTo>
                      <a:pt x="65" y="554"/>
                    </a:lnTo>
                    <a:lnTo>
                      <a:pt x="52" y="593"/>
                    </a:lnTo>
                    <a:lnTo>
                      <a:pt x="42" y="634"/>
                    </a:lnTo>
                    <a:lnTo>
                      <a:pt x="32" y="675"/>
                    </a:lnTo>
                    <a:lnTo>
                      <a:pt x="23" y="717"/>
                    </a:lnTo>
                    <a:lnTo>
                      <a:pt x="16" y="760"/>
                    </a:lnTo>
                    <a:lnTo>
                      <a:pt x="10" y="804"/>
                    </a:lnTo>
                    <a:lnTo>
                      <a:pt x="6" y="850"/>
                    </a:lnTo>
                    <a:lnTo>
                      <a:pt x="2" y="895"/>
                    </a:lnTo>
                    <a:lnTo>
                      <a:pt x="0" y="943"/>
                    </a:lnTo>
                    <a:lnTo>
                      <a:pt x="0" y="990"/>
                    </a:lnTo>
                    <a:lnTo>
                      <a:pt x="0" y="1039"/>
                    </a:lnTo>
                    <a:lnTo>
                      <a:pt x="2" y="1089"/>
                    </a:lnTo>
                    <a:lnTo>
                      <a:pt x="4" y="1139"/>
                    </a:lnTo>
                    <a:lnTo>
                      <a:pt x="8" y="1190"/>
                    </a:lnTo>
                    <a:lnTo>
                      <a:pt x="20" y="1222"/>
                    </a:lnTo>
                    <a:lnTo>
                      <a:pt x="31" y="1253"/>
                    </a:lnTo>
                    <a:lnTo>
                      <a:pt x="43" y="1282"/>
                    </a:lnTo>
                    <a:lnTo>
                      <a:pt x="55" y="1310"/>
                    </a:lnTo>
                    <a:lnTo>
                      <a:pt x="68" y="1337"/>
                    </a:lnTo>
                    <a:lnTo>
                      <a:pt x="79" y="1363"/>
                    </a:lnTo>
                    <a:lnTo>
                      <a:pt x="92" y="1388"/>
                    </a:lnTo>
                    <a:lnTo>
                      <a:pt x="105" y="1411"/>
                    </a:lnTo>
                    <a:lnTo>
                      <a:pt x="119" y="1434"/>
                    </a:lnTo>
                    <a:lnTo>
                      <a:pt x="133" y="1456"/>
                    </a:lnTo>
                    <a:lnTo>
                      <a:pt x="147" y="1476"/>
                    </a:lnTo>
                    <a:lnTo>
                      <a:pt x="162" y="1496"/>
                    </a:lnTo>
                    <a:lnTo>
                      <a:pt x="177" y="1514"/>
                    </a:lnTo>
                    <a:lnTo>
                      <a:pt x="191" y="1531"/>
                    </a:lnTo>
                    <a:lnTo>
                      <a:pt x="207" y="1548"/>
                    </a:lnTo>
                    <a:lnTo>
                      <a:pt x="222" y="1563"/>
                    </a:lnTo>
                    <a:lnTo>
                      <a:pt x="238" y="1576"/>
                    </a:lnTo>
                    <a:lnTo>
                      <a:pt x="254" y="1589"/>
                    </a:lnTo>
                    <a:lnTo>
                      <a:pt x="271" y="1600"/>
                    </a:lnTo>
                    <a:lnTo>
                      <a:pt x="287" y="1611"/>
                    </a:lnTo>
                    <a:lnTo>
                      <a:pt x="304" y="1621"/>
                    </a:lnTo>
                    <a:lnTo>
                      <a:pt x="321" y="1630"/>
                    </a:lnTo>
                    <a:lnTo>
                      <a:pt x="339" y="1637"/>
                    </a:lnTo>
                    <a:lnTo>
                      <a:pt x="357" y="1643"/>
                    </a:lnTo>
                    <a:lnTo>
                      <a:pt x="375" y="1648"/>
                    </a:lnTo>
                    <a:lnTo>
                      <a:pt x="394" y="1652"/>
                    </a:lnTo>
                    <a:lnTo>
                      <a:pt x="412" y="1656"/>
                    </a:lnTo>
                    <a:lnTo>
                      <a:pt x="432" y="1658"/>
                    </a:lnTo>
                    <a:lnTo>
                      <a:pt x="451" y="1658"/>
                    </a:lnTo>
                    <a:lnTo>
                      <a:pt x="470" y="1658"/>
                    </a:lnTo>
                    <a:lnTo>
                      <a:pt x="490" y="1657"/>
                    </a:lnTo>
                    <a:lnTo>
                      <a:pt x="51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6" name="Freeform 877"/>
              <p:cNvSpPr>
                <a:spLocks noEditPoints="1"/>
              </p:cNvSpPr>
              <p:nvPr/>
            </p:nvSpPr>
            <p:spPr bwMode="auto">
              <a:xfrm>
                <a:off x="2703" y="2257"/>
                <a:ext cx="109" cy="335"/>
              </a:xfrm>
              <a:custGeom>
                <a:avLst/>
                <a:gdLst>
                  <a:gd name="T0" fmla="*/ 18 w 535"/>
                  <a:gd name="T1" fmla="*/ 61 h 1684"/>
                  <a:gd name="T2" fmla="*/ 17 w 535"/>
                  <a:gd name="T3" fmla="*/ 53 h 1684"/>
                  <a:gd name="T4" fmla="*/ 16 w 535"/>
                  <a:gd name="T5" fmla="*/ 45 h 1684"/>
                  <a:gd name="T6" fmla="*/ 17 w 535"/>
                  <a:gd name="T7" fmla="*/ 45 h 1684"/>
                  <a:gd name="T8" fmla="*/ 17 w 535"/>
                  <a:gd name="T9" fmla="*/ 53 h 1684"/>
                  <a:gd name="T10" fmla="*/ 19 w 535"/>
                  <a:gd name="T11" fmla="*/ 61 h 1684"/>
                  <a:gd name="T12" fmla="*/ 21 w 535"/>
                  <a:gd name="T13" fmla="*/ 67 h 1684"/>
                  <a:gd name="T14" fmla="*/ 16 w 535"/>
                  <a:gd name="T15" fmla="*/ 35 h 1684"/>
                  <a:gd name="T16" fmla="*/ 17 w 535"/>
                  <a:gd name="T17" fmla="*/ 27 h 1684"/>
                  <a:gd name="T18" fmla="*/ 19 w 535"/>
                  <a:gd name="T19" fmla="*/ 17 h 1684"/>
                  <a:gd name="T20" fmla="*/ 20 w 535"/>
                  <a:gd name="T21" fmla="*/ 18 h 1684"/>
                  <a:gd name="T22" fmla="*/ 18 w 535"/>
                  <a:gd name="T23" fmla="*/ 27 h 1684"/>
                  <a:gd name="T24" fmla="*/ 17 w 535"/>
                  <a:gd name="T25" fmla="*/ 36 h 1684"/>
                  <a:gd name="T26" fmla="*/ 16 w 535"/>
                  <a:gd name="T27" fmla="*/ 42 h 1684"/>
                  <a:gd name="T28" fmla="*/ 21 w 535"/>
                  <a:gd name="T29" fmla="*/ 14 h 1684"/>
                  <a:gd name="T30" fmla="*/ 20 w 535"/>
                  <a:gd name="T31" fmla="*/ 14 h 1684"/>
                  <a:gd name="T32" fmla="*/ 21 w 535"/>
                  <a:gd name="T33" fmla="*/ 0 h 1684"/>
                  <a:gd name="T34" fmla="*/ 21 w 535"/>
                  <a:gd name="T35" fmla="*/ 1 h 1684"/>
                  <a:gd name="T36" fmla="*/ 17 w 535"/>
                  <a:gd name="T37" fmla="*/ 4 h 1684"/>
                  <a:gd name="T38" fmla="*/ 11 w 535"/>
                  <a:gd name="T39" fmla="*/ 9 h 1684"/>
                  <a:gd name="T40" fmla="*/ 7 w 535"/>
                  <a:gd name="T41" fmla="*/ 16 h 1684"/>
                  <a:gd name="T42" fmla="*/ 4 w 535"/>
                  <a:gd name="T43" fmla="*/ 18 h 1684"/>
                  <a:gd name="T44" fmla="*/ 9 w 535"/>
                  <a:gd name="T45" fmla="*/ 11 h 1684"/>
                  <a:gd name="T46" fmla="*/ 14 w 535"/>
                  <a:gd name="T47" fmla="*/ 5 h 1684"/>
                  <a:gd name="T48" fmla="*/ 21 w 535"/>
                  <a:gd name="T49" fmla="*/ 0 h 1684"/>
                  <a:gd name="T50" fmla="*/ 3 w 535"/>
                  <a:gd name="T51" fmla="*/ 24 h 1684"/>
                  <a:gd name="T52" fmla="*/ 1 w 535"/>
                  <a:gd name="T53" fmla="*/ 33 h 1684"/>
                  <a:gd name="T54" fmla="*/ 1 w 535"/>
                  <a:gd name="T55" fmla="*/ 42 h 1684"/>
                  <a:gd name="T56" fmla="*/ 0 w 535"/>
                  <a:gd name="T57" fmla="*/ 46 h 1684"/>
                  <a:gd name="T58" fmla="*/ 0 w 535"/>
                  <a:gd name="T59" fmla="*/ 36 h 1684"/>
                  <a:gd name="T60" fmla="*/ 1 w 535"/>
                  <a:gd name="T61" fmla="*/ 27 h 1684"/>
                  <a:gd name="T62" fmla="*/ 4 w 535"/>
                  <a:gd name="T63" fmla="*/ 19 h 1684"/>
                  <a:gd name="T64" fmla="*/ 1 w 535"/>
                  <a:gd name="T65" fmla="*/ 48 h 1684"/>
                  <a:gd name="T66" fmla="*/ 0 w 535"/>
                  <a:gd name="T67" fmla="*/ 48 h 1684"/>
                  <a:gd name="T68" fmla="*/ 1 w 535"/>
                  <a:gd name="T69" fmla="*/ 48 h 1684"/>
                  <a:gd name="T70" fmla="*/ 3 w 535"/>
                  <a:gd name="T71" fmla="*/ 53 h 1684"/>
                  <a:gd name="T72" fmla="*/ 0 w 535"/>
                  <a:gd name="T73" fmla="*/ 48 h 1684"/>
                  <a:gd name="T74" fmla="*/ 5 w 535"/>
                  <a:gd name="T75" fmla="*/ 56 h 1684"/>
                  <a:gd name="T76" fmla="*/ 3 w 535"/>
                  <a:gd name="T77" fmla="*/ 55 h 1684"/>
                  <a:gd name="T78" fmla="*/ 7 w 535"/>
                  <a:gd name="T79" fmla="*/ 60 h 1684"/>
                  <a:gd name="T80" fmla="*/ 12 w 535"/>
                  <a:gd name="T81" fmla="*/ 64 h 1684"/>
                  <a:gd name="T82" fmla="*/ 14 w 535"/>
                  <a:gd name="T83" fmla="*/ 65 h 1684"/>
                  <a:gd name="T84" fmla="*/ 17 w 535"/>
                  <a:gd name="T85" fmla="*/ 66 h 1684"/>
                  <a:gd name="T86" fmla="*/ 21 w 535"/>
                  <a:gd name="T87" fmla="*/ 66 h 1684"/>
                  <a:gd name="T88" fmla="*/ 19 w 535"/>
                  <a:gd name="T89" fmla="*/ 67 h 1684"/>
                  <a:gd name="T90" fmla="*/ 16 w 535"/>
                  <a:gd name="T91" fmla="*/ 67 h 1684"/>
                  <a:gd name="T92" fmla="*/ 13 w 535"/>
                  <a:gd name="T93" fmla="*/ 66 h 1684"/>
                  <a:gd name="T94" fmla="*/ 11 w 535"/>
                  <a:gd name="T95" fmla="*/ 64 h 1684"/>
                  <a:gd name="T96" fmla="*/ 7 w 535"/>
                  <a:gd name="T97" fmla="*/ 60 h 1684"/>
                  <a:gd name="T98" fmla="*/ 21 w 535"/>
                  <a:gd name="T99" fmla="*/ 66 h 1684"/>
                  <a:gd name="T100" fmla="*/ 21 w 535"/>
                  <a:gd name="T101" fmla="*/ 67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5"/>
                  <a:gd name="T154" fmla="*/ 0 h 1684"/>
                  <a:gd name="T155" fmla="*/ 535 w 535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5" h="1684">
                    <a:moveTo>
                      <a:pt x="513" y="1673"/>
                    </a:moveTo>
                    <a:lnTo>
                      <a:pt x="496" y="1637"/>
                    </a:lnTo>
                    <a:lnTo>
                      <a:pt x="482" y="1602"/>
                    </a:lnTo>
                    <a:lnTo>
                      <a:pt x="469" y="1566"/>
                    </a:lnTo>
                    <a:lnTo>
                      <a:pt x="457" y="1529"/>
                    </a:lnTo>
                    <a:lnTo>
                      <a:pt x="447" y="1492"/>
                    </a:lnTo>
                    <a:lnTo>
                      <a:pt x="437" y="1456"/>
                    </a:lnTo>
                    <a:lnTo>
                      <a:pt x="428" y="1418"/>
                    </a:lnTo>
                    <a:lnTo>
                      <a:pt x="421" y="1380"/>
                    </a:lnTo>
                    <a:lnTo>
                      <a:pt x="413" y="1341"/>
                    </a:lnTo>
                    <a:lnTo>
                      <a:pt x="408" y="1302"/>
                    </a:lnTo>
                    <a:lnTo>
                      <a:pt x="402" y="1262"/>
                    </a:lnTo>
                    <a:lnTo>
                      <a:pt x="399" y="1222"/>
                    </a:lnTo>
                    <a:lnTo>
                      <a:pt x="396" y="1183"/>
                    </a:lnTo>
                    <a:lnTo>
                      <a:pt x="394" y="1141"/>
                    </a:lnTo>
                    <a:lnTo>
                      <a:pt x="394" y="1100"/>
                    </a:lnTo>
                    <a:lnTo>
                      <a:pt x="394" y="1059"/>
                    </a:lnTo>
                    <a:lnTo>
                      <a:pt x="418" y="1059"/>
                    </a:lnTo>
                    <a:lnTo>
                      <a:pt x="418" y="1100"/>
                    </a:lnTo>
                    <a:lnTo>
                      <a:pt x="419" y="1140"/>
                    </a:lnTo>
                    <a:lnTo>
                      <a:pt x="421" y="1180"/>
                    </a:lnTo>
                    <a:lnTo>
                      <a:pt x="423" y="1220"/>
                    </a:lnTo>
                    <a:lnTo>
                      <a:pt x="427" y="1259"/>
                    </a:lnTo>
                    <a:lnTo>
                      <a:pt x="432" y="1298"/>
                    </a:lnTo>
                    <a:lnTo>
                      <a:pt x="437" y="1337"/>
                    </a:lnTo>
                    <a:lnTo>
                      <a:pt x="445" y="1375"/>
                    </a:lnTo>
                    <a:lnTo>
                      <a:pt x="452" y="1413"/>
                    </a:lnTo>
                    <a:lnTo>
                      <a:pt x="461" y="1449"/>
                    </a:lnTo>
                    <a:lnTo>
                      <a:pt x="470" y="1486"/>
                    </a:lnTo>
                    <a:lnTo>
                      <a:pt x="481" y="1522"/>
                    </a:lnTo>
                    <a:lnTo>
                      <a:pt x="493" y="1558"/>
                    </a:lnTo>
                    <a:lnTo>
                      <a:pt x="505" y="1593"/>
                    </a:lnTo>
                    <a:lnTo>
                      <a:pt x="519" y="1629"/>
                    </a:lnTo>
                    <a:lnTo>
                      <a:pt x="534" y="1662"/>
                    </a:lnTo>
                    <a:lnTo>
                      <a:pt x="513" y="1673"/>
                    </a:lnTo>
                    <a:close/>
                    <a:moveTo>
                      <a:pt x="394" y="1059"/>
                    </a:moveTo>
                    <a:lnTo>
                      <a:pt x="394" y="1017"/>
                    </a:lnTo>
                    <a:lnTo>
                      <a:pt x="396" y="975"/>
                    </a:lnTo>
                    <a:lnTo>
                      <a:pt x="399" y="932"/>
                    </a:lnTo>
                    <a:lnTo>
                      <a:pt x="402" y="889"/>
                    </a:lnTo>
                    <a:lnTo>
                      <a:pt x="407" y="846"/>
                    </a:lnTo>
                    <a:lnTo>
                      <a:pt x="412" y="802"/>
                    </a:lnTo>
                    <a:lnTo>
                      <a:pt x="419" y="758"/>
                    </a:lnTo>
                    <a:lnTo>
                      <a:pt x="425" y="713"/>
                    </a:lnTo>
                    <a:lnTo>
                      <a:pt x="434" y="668"/>
                    </a:lnTo>
                    <a:lnTo>
                      <a:pt x="442" y="623"/>
                    </a:lnTo>
                    <a:lnTo>
                      <a:pt x="452" y="578"/>
                    </a:lnTo>
                    <a:lnTo>
                      <a:pt x="462" y="531"/>
                    </a:lnTo>
                    <a:lnTo>
                      <a:pt x="474" y="485"/>
                    </a:lnTo>
                    <a:lnTo>
                      <a:pt x="486" y="438"/>
                    </a:lnTo>
                    <a:lnTo>
                      <a:pt x="499" y="391"/>
                    </a:lnTo>
                    <a:lnTo>
                      <a:pt x="511" y="344"/>
                    </a:lnTo>
                    <a:lnTo>
                      <a:pt x="535" y="351"/>
                    </a:lnTo>
                    <a:lnTo>
                      <a:pt x="521" y="398"/>
                    </a:lnTo>
                    <a:lnTo>
                      <a:pt x="509" y="445"/>
                    </a:lnTo>
                    <a:lnTo>
                      <a:pt x="497" y="491"/>
                    </a:lnTo>
                    <a:lnTo>
                      <a:pt x="486" y="537"/>
                    </a:lnTo>
                    <a:lnTo>
                      <a:pt x="476" y="582"/>
                    </a:lnTo>
                    <a:lnTo>
                      <a:pt x="466" y="627"/>
                    </a:lnTo>
                    <a:lnTo>
                      <a:pt x="457" y="673"/>
                    </a:lnTo>
                    <a:lnTo>
                      <a:pt x="450" y="717"/>
                    </a:lnTo>
                    <a:lnTo>
                      <a:pt x="442" y="761"/>
                    </a:lnTo>
                    <a:lnTo>
                      <a:pt x="437" y="805"/>
                    </a:lnTo>
                    <a:lnTo>
                      <a:pt x="432" y="849"/>
                    </a:lnTo>
                    <a:lnTo>
                      <a:pt x="426" y="891"/>
                    </a:lnTo>
                    <a:lnTo>
                      <a:pt x="423" y="934"/>
                    </a:lnTo>
                    <a:lnTo>
                      <a:pt x="421" y="976"/>
                    </a:lnTo>
                    <a:lnTo>
                      <a:pt x="419" y="1017"/>
                    </a:lnTo>
                    <a:lnTo>
                      <a:pt x="418" y="1059"/>
                    </a:lnTo>
                    <a:lnTo>
                      <a:pt x="394" y="1059"/>
                    </a:lnTo>
                    <a:close/>
                    <a:moveTo>
                      <a:pt x="535" y="348"/>
                    </a:moveTo>
                    <a:lnTo>
                      <a:pt x="535" y="349"/>
                    </a:lnTo>
                    <a:lnTo>
                      <a:pt x="535" y="351"/>
                    </a:lnTo>
                    <a:lnTo>
                      <a:pt x="523" y="348"/>
                    </a:lnTo>
                    <a:lnTo>
                      <a:pt x="535" y="348"/>
                    </a:lnTo>
                    <a:close/>
                    <a:moveTo>
                      <a:pt x="511" y="348"/>
                    </a:moveTo>
                    <a:lnTo>
                      <a:pt x="511" y="13"/>
                    </a:lnTo>
                    <a:lnTo>
                      <a:pt x="535" y="13"/>
                    </a:lnTo>
                    <a:lnTo>
                      <a:pt x="535" y="348"/>
                    </a:lnTo>
                    <a:lnTo>
                      <a:pt x="511" y="348"/>
                    </a:lnTo>
                    <a:close/>
                    <a:moveTo>
                      <a:pt x="517" y="2"/>
                    </a:moveTo>
                    <a:lnTo>
                      <a:pt x="520" y="1"/>
                    </a:lnTo>
                    <a:lnTo>
                      <a:pt x="523" y="0"/>
                    </a:lnTo>
                    <a:lnTo>
                      <a:pt x="527" y="1"/>
                    </a:lnTo>
                    <a:lnTo>
                      <a:pt x="529" y="2"/>
                    </a:lnTo>
                    <a:lnTo>
                      <a:pt x="532" y="4"/>
                    </a:lnTo>
                    <a:lnTo>
                      <a:pt x="533" y="6"/>
                    </a:lnTo>
                    <a:lnTo>
                      <a:pt x="535" y="10"/>
                    </a:lnTo>
                    <a:lnTo>
                      <a:pt x="535" y="13"/>
                    </a:lnTo>
                    <a:lnTo>
                      <a:pt x="523" y="13"/>
                    </a:lnTo>
                    <a:lnTo>
                      <a:pt x="517" y="2"/>
                    </a:lnTo>
                    <a:close/>
                    <a:moveTo>
                      <a:pt x="530" y="23"/>
                    </a:moveTo>
                    <a:lnTo>
                      <a:pt x="494" y="45"/>
                    </a:lnTo>
                    <a:lnTo>
                      <a:pt x="461" y="69"/>
                    </a:lnTo>
                    <a:lnTo>
                      <a:pt x="427" y="94"/>
                    </a:lnTo>
                    <a:lnTo>
                      <a:pt x="396" y="119"/>
                    </a:lnTo>
                    <a:lnTo>
                      <a:pt x="366" y="146"/>
                    </a:lnTo>
                    <a:lnTo>
                      <a:pt x="337" y="173"/>
                    </a:lnTo>
                    <a:lnTo>
                      <a:pt x="310" y="201"/>
                    </a:lnTo>
                    <a:lnTo>
                      <a:pt x="283" y="230"/>
                    </a:lnTo>
                    <a:lnTo>
                      <a:pt x="258" y="260"/>
                    </a:lnTo>
                    <a:lnTo>
                      <a:pt x="234" y="290"/>
                    </a:lnTo>
                    <a:lnTo>
                      <a:pt x="211" y="323"/>
                    </a:lnTo>
                    <a:lnTo>
                      <a:pt x="191" y="355"/>
                    </a:lnTo>
                    <a:lnTo>
                      <a:pt x="170" y="389"/>
                    </a:lnTo>
                    <a:lnTo>
                      <a:pt x="152" y="423"/>
                    </a:lnTo>
                    <a:lnTo>
                      <a:pt x="135" y="459"/>
                    </a:lnTo>
                    <a:lnTo>
                      <a:pt x="118" y="495"/>
                    </a:lnTo>
                    <a:lnTo>
                      <a:pt x="96" y="486"/>
                    </a:lnTo>
                    <a:lnTo>
                      <a:pt x="112" y="448"/>
                    </a:lnTo>
                    <a:lnTo>
                      <a:pt x="130" y="412"/>
                    </a:lnTo>
                    <a:lnTo>
                      <a:pt x="149" y="377"/>
                    </a:lnTo>
                    <a:lnTo>
                      <a:pt x="169" y="342"/>
                    </a:lnTo>
                    <a:lnTo>
                      <a:pt x="191" y="309"/>
                    </a:lnTo>
                    <a:lnTo>
                      <a:pt x="214" y="276"/>
                    </a:lnTo>
                    <a:lnTo>
                      <a:pt x="238" y="245"/>
                    </a:lnTo>
                    <a:lnTo>
                      <a:pt x="264" y="214"/>
                    </a:lnTo>
                    <a:lnTo>
                      <a:pt x="291" y="185"/>
                    </a:lnTo>
                    <a:lnTo>
                      <a:pt x="319" y="155"/>
                    </a:lnTo>
                    <a:lnTo>
                      <a:pt x="349" y="127"/>
                    </a:lnTo>
                    <a:lnTo>
                      <a:pt x="380" y="100"/>
                    </a:lnTo>
                    <a:lnTo>
                      <a:pt x="412" y="74"/>
                    </a:lnTo>
                    <a:lnTo>
                      <a:pt x="446" y="50"/>
                    </a:lnTo>
                    <a:lnTo>
                      <a:pt x="480" y="26"/>
                    </a:lnTo>
                    <a:lnTo>
                      <a:pt x="517" y="2"/>
                    </a:lnTo>
                    <a:lnTo>
                      <a:pt x="530" y="23"/>
                    </a:lnTo>
                    <a:close/>
                    <a:moveTo>
                      <a:pt x="118" y="495"/>
                    </a:moveTo>
                    <a:lnTo>
                      <a:pt x="103" y="532"/>
                    </a:lnTo>
                    <a:lnTo>
                      <a:pt x="90" y="570"/>
                    </a:lnTo>
                    <a:lnTo>
                      <a:pt x="77" y="610"/>
                    </a:lnTo>
                    <a:lnTo>
                      <a:pt x="67" y="650"/>
                    </a:lnTo>
                    <a:lnTo>
                      <a:pt x="57" y="691"/>
                    </a:lnTo>
                    <a:lnTo>
                      <a:pt x="48" y="732"/>
                    </a:lnTo>
                    <a:lnTo>
                      <a:pt x="42" y="775"/>
                    </a:lnTo>
                    <a:lnTo>
                      <a:pt x="35" y="820"/>
                    </a:lnTo>
                    <a:lnTo>
                      <a:pt x="31" y="864"/>
                    </a:lnTo>
                    <a:lnTo>
                      <a:pt x="28" y="909"/>
                    </a:lnTo>
                    <a:lnTo>
                      <a:pt x="25" y="956"/>
                    </a:lnTo>
                    <a:lnTo>
                      <a:pt x="24" y="1003"/>
                    </a:lnTo>
                    <a:lnTo>
                      <a:pt x="24" y="1052"/>
                    </a:lnTo>
                    <a:lnTo>
                      <a:pt x="27" y="1102"/>
                    </a:lnTo>
                    <a:lnTo>
                      <a:pt x="30" y="1151"/>
                    </a:lnTo>
                    <a:lnTo>
                      <a:pt x="34" y="1202"/>
                    </a:lnTo>
                    <a:lnTo>
                      <a:pt x="9" y="1204"/>
                    </a:lnTo>
                    <a:lnTo>
                      <a:pt x="5" y="1152"/>
                    </a:lnTo>
                    <a:lnTo>
                      <a:pt x="2" y="1102"/>
                    </a:lnTo>
                    <a:lnTo>
                      <a:pt x="1" y="1052"/>
                    </a:lnTo>
                    <a:lnTo>
                      <a:pt x="0" y="1002"/>
                    </a:lnTo>
                    <a:lnTo>
                      <a:pt x="1" y="955"/>
                    </a:lnTo>
                    <a:lnTo>
                      <a:pt x="3" y="907"/>
                    </a:lnTo>
                    <a:lnTo>
                      <a:pt x="6" y="861"/>
                    </a:lnTo>
                    <a:lnTo>
                      <a:pt x="11" y="815"/>
                    </a:lnTo>
                    <a:lnTo>
                      <a:pt x="17" y="771"/>
                    </a:lnTo>
                    <a:lnTo>
                      <a:pt x="24" y="728"/>
                    </a:lnTo>
                    <a:lnTo>
                      <a:pt x="33" y="685"/>
                    </a:lnTo>
                    <a:lnTo>
                      <a:pt x="43" y="644"/>
                    </a:lnTo>
                    <a:lnTo>
                      <a:pt x="55" y="603"/>
                    </a:lnTo>
                    <a:lnTo>
                      <a:pt x="67" y="563"/>
                    </a:lnTo>
                    <a:lnTo>
                      <a:pt x="81" y="524"/>
                    </a:lnTo>
                    <a:lnTo>
                      <a:pt x="96" y="486"/>
                    </a:lnTo>
                    <a:lnTo>
                      <a:pt x="118" y="495"/>
                    </a:lnTo>
                    <a:close/>
                    <a:moveTo>
                      <a:pt x="10" y="1207"/>
                    </a:moveTo>
                    <a:lnTo>
                      <a:pt x="9" y="1206"/>
                    </a:lnTo>
                    <a:lnTo>
                      <a:pt x="9" y="1204"/>
                    </a:lnTo>
                    <a:lnTo>
                      <a:pt x="21" y="1203"/>
                    </a:lnTo>
                    <a:lnTo>
                      <a:pt x="10" y="1207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21" y="1204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46" y="1234"/>
                    </a:lnTo>
                    <a:lnTo>
                      <a:pt x="58" y="1268"/>
                    </a:lnTo>
                    <a:lnTo>
                      <a:pt x="71" y="1300"/>
                    </a:lnTo>
                    <a:lnTo>
                      <a:pt x="85" y="1332"/>
                    </a:lnTo>
                    <a:lnTo>
                      <a:pt x="62" y="1341"/>
                    </a:lnTo>
                    <a:lnTo>
                      <a:pt x="49" y="1310"/>
                    </a:lnTo>
                    <a:lnTo>
                      <a:pt x="35" y="1278"/>
                    </a:lnTo>
                    <a:lnTo>
                      <a:pt x="22" y="1243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85" y="1332"/>
                    </a:moveTo>
                    <a:lnTo>
                      <a:pt x="99" y="1361"/>
                    </a:lnTo>
                    <a:lnTo>
                      <a:pt x="113" y="1389"/>
                    </a:lnTo>
                    <a:lnTo>
                      <a:pt x="127" y="1415"/>
                    </a:lnTo>
                    <a:lnTo>
                      <a:pt x="142" y="1441"/>
                    </a:lnTo>
                    <a:lnTo>
                      <a:pt x="122" y="1453"/>
                    </a:lnTo>
                    <a:lnTo>
                      <a:pt x="106" y="1427"/>
                    </a:lnTo>
                    <a:lnTo>
                      <a:pt x="91" y="1400"/>
                    </a:lnTo>
                    <a:lnTo>
                      <a:pt x="76" y="1372"/>
                    </a:lnTo>
                    <a:lnTo>
                      <a:pt x="62" y="1341"/>
                    </a:lnTo>
                    <a:lnTo>
                      <a:pt x="85" y="1332"/>
                    </a:lnTo>
                    <a:close/>
                    <a:moveTo>
                      <a:pt x="142" y="1441"/>
                    </a:moveTo>
                    <a:lnTo>
                      <a:pt x="162" y="1470"/>
                    </a:lnTo>
                    <a:lnTo>
                      <a:pt x="182" y="1498"/>
                    </a:lnTo>
                    <a:lnTo>
                      <a:pt x="203" y="1524"/>
                    </a:lnTo>
                    <a:lnTo>
                      <a:pt x="223" y="1546"/>
                    </a:lnTo>
                    <a:lnTo>
                      <a:pt x="245" y="1568"/>
                    </a:lnTo>
                    <a:lnTo>
                      <a:pt x="267" y="1586"/>
                    </a:lnTo>
                    <a:lnTo>
                      <a:pt x="290" y="1604"/>
                    </a:lnTo>
                    <a:lnTo>
                      <a:pt x="314" y="1618"/>
                    </a:lnTo>
                    <a:lnTo>
                      <a:pt x="326" y="1624"/>
                    </a:lnTo>
                    <a:lnTo>
                      <a:pt x="338" y="1630"/>
                    </a:lnTo>
                    <a:lnTo>
                      <a:pt x="349" y="1635"/>
                    </a:lnTo>
                    <a:lnTo>
                      <a:pt x="362" y="1640"/>
                    </a:lnTo>
                    <a:lnTo>
                      <a:pt x="374" y="1645"/>
                    </a:lnTo>
                    <a:lnTo>
                      <a:pt x="387" y="1648"/>
                    </a:lnTo>
                    <a:lnTo>
                      <a:pt x="400" y="1651"/>
                    </a:lnTo>
                    <a:lnTo>
                      <a:pt x="413" y="1653"/>
                    </a:lnTo>
                    <a:lnTo>
                      <a:pt x="426" y="1656"/>
                    </a:lnTo>
                    <a:lnTo>
                      <a:pt x="439" y="1658"/>
                    </a:lnTo>
                    <a:lnTo>
                      <a:pt x="452" y="1659"/>
                    </a:lnTo>
                    <a:lnTo>
                      <a:pt x="466" y="1659"/>
                    </a:lnTo>
                    <a:lnTo>
                      <a:pt x="493" y="1658"/>
                    </a:lnTo>
                    <a:lnTo>
                      <a:pt x="521" y="1656"/>
                    </a:lnTo>
                    <a:lnTo>
                      <a:pt x="524" y="1679"/>
                    </a:lnTo>
                    <a:lnTo>
                      <a:pt x="510" y="1681"/>
                    </a:lnTo>
                    <a:lnTo>
                      <a:pt x="495" y="1683"/>
                    </a:lnTo>
                    <a:lnTo>
                      <a:pt x="480" y="1684"/>
                    </a:lnTo>
                    <a:lnTo>
                      <a:pt x="466" y="1684"/>
                    </a:lnTo>
                    <a:lnTo>
                      <a:pt x="451" y="1683"/>
                    </a:lnTo>
                    <a:lnTo>
                      <a:pt x="437" y="1683"/>
                    </a:lnTo>
                    <a:lnTo>
                      <a:pt x="423" y="1680"/>
                    </a:lnTo>
                    <a:lnTo>
                      <a:pt x="409" y="1678"/>
                    </a:lnTo>
                    <a:lnTo>
                      <a:pt x="395" y="1676"/>
                    </a:lnTo>
                    <a:lnTo>
                      <a:pt x="382" y="1672"/>
                    </a:lnTo>
                    <a:lnTo>
                      <a:pt x="368" y="1669"/>
                    </a:lnTo>
                    <a:lnTo>
                      <a:pt x="355" y="1664"/>
                    </a:lnTo>
                    <a:lnTo>
                      <a:pt x="342" y="1659"/>
                    </a:lnTo>
                    <a:lnTo>
                      <a:pt x="329" y="1653"/>
                    </a:lnTo>
                    <a:lnTo>
                      <a:pt x="316" y="1647"/>
                    </a:lnTo>
                    <a:lnTo>
                      <a:pt x="303" y="1640"/>
                    </a:lnTo>
                    <a:lnTo>
                      <a:pt x="290" y="1633"/>
                    </a:lnTo>
                    <a:lnTo>
                      <a:pt x="278" y="1625"/>
                    </a:lnTo>
                    <a:lnTo>
                      <a:pt x="266" y="1617"/>
                    </a:lnTo>
                    <a:lnTo>
                      <a:pt x="253" y="1607"/>
                    </a:lnTo>
                    <a:lnTo>
                      <a:pt x="231" y="1588"/>
                    </a:lnTo>
                    <a:lnTo>
                      <a:pt x="207" y="1565"/>
                    </a:lnTo>
                    <a:lnTo>
                      <a:pt x="184" y="1541"/>
                    </a:lnTo>
                    <a:lnTo>
                      <a:pt x="163" y="1514"/>
                    </a:lnTo>
                    <a:lnTo>
                      <a:pt x="142" y="1485"/>
                    </a:lnTo>
                    <a:lnTo>
                      <a:pt x="122" y="1453"/>
                    </a:lnTo>
                    <a:lnTo>
                      <a:pt x="142" y="1441"/>
                    </a:lnTo>
                    <a:close/>
                    <a:moveTo>
                      <a:pt x="534" y="1662"/>
                    </a:moveTo>
                    <a:lnTo>
                      <a:pt x="535" y="1665"/>
                    </a:lnTo>
                    <a:lnTo>
                      <a:pt x="535" y="1669"/>
                    </a:lnTo>
                    <a:lnTo>
                      <a:pt x="535" y="1671"/>
                    </a:lnTo>
                    <a:lnTo>
                      <a:pt x="534" y="1673"/>
                    </a:lnTo>
                    <a:lnTo>
                      <a:pt x="532" y="1676"/>
                    </a:lnTo>
                    <a:lnTo>
                      <a:pt x="530" y="1677"/>
                    </a:lnTo>
                    <a:lnTo>
                      <a:pt x="528" y="1679"/>
                    </a:lnTo>
                    <a:lnTo>
                      <a:pt x="524" y="1679"/>
                    </a:lnTo>
                    <a:lnTo>
                      <a:pt x="523" y="1667"/>
                    </a:lnTo>
                    <a:lnTo>
                      <a:pt x="534" y="16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7" name="Freeform 878"/>
              <p:cNvSpPr>
                <a:spLocks noEditPoints="1"/>
              </p:cNvSpPr>
              <p:nvPr/>
            </p:nvSpPr>
            <p:spPr bwMode="auto">
              <a:xfrm>
                <a:off x="2552" y="2041"/>
                <a:ext cx="163" cy="160"/>
              </a:xfrm>
              <a:custGeom>
                <a:avLst/>
                <a:gdLst>
                  <a:gd name="T0" fmla="*/ 0 w 839"/>
                  <a:gd name="T1" fmla="*/ 31 h 774"/>
                  <a:gd name="T2" fmla="*/ 0 w 839"/>
                  <a:gd name="T3" fmla="*/ 31 h 774"/>
                  <a:gd name="T4" fmla="*/ 0 w 839"/>
                  <a:gd name="T5" fmla="*/ 30 h 774"/>
                  <a:gd name="T6" fmla="*/ 0 w 839"/>
                  <a:gd name="T7" fmla="*/ 30 h 774"/>
                  <a:gd name="T8" fmla="*/ 1 w 839"/>
                  <a:gd name="T9" fmla="*/ 31 h 774"/>
                  <a:gd name="T10" fmla="*/ 1 w 839"/>
                  <a:gd name="T11" fmla="*/ 30 h 774"/>
                  <a:gd name="T12" fmla="*/ 1 w 839"/>
                  <a:gd name="T13" fmla="*/ 29 h 774"/>
                  <a:gd name="T14" fmla="*/ 2 w 839"/>
                  <a:gd name="T15" fmla="*/ 29 h 774"/>
                  <a:gd name="T16" fmla="*/ 3 w 839"/>
                  <a:gd name="T17" fmla="*/ 28 h 774"/>
                  <a:gd name="T18" fmla="*/ 4 w 839"/>
                  <a:gd name="T19" fmla="*/ 26 h 774"/>
                  <a:gd name="T20" fmla="*/ 6 w 839"/>
                  <a:gd name="T21" fmla="*/ 24 h 774"/>
                  <a:gd name="T22" fmla="*/ 8 w 839"/>
                  <a:gd name="T23" fmla="*/ 22 h 774"/>
                  <a:gd name="T24" fmla="*/ 6 w 839"/>
                  <a:gd name="T25" fmla="*/ 26 h 774"/>
                  <a:gd name="T26" fmla="*/ 4 w 839"/>
                  <a:gd name="T27" fmla="*/ 28 h 774"/>
                  <a:gd name="T28" fmla="*/ 3 w 839"/>
                  <a:gd name="T29" fmla="*/ 29 h 774"/>
                  <a:gd name="T30" fmla="*/ 2 w 839"/>
                  <a:gd name="T31" fmla="*/ 30 h 774"/>
                  <a:gd name="T32" fmla="*/ 1 w 839"/>
                  <a:gd name="T33" fmla="*/ 31 h 774"/>
                  <a:gd name="T34" fmla="*/ 1 w 839"/>
                  <a:gd name="T35" fmla="*/ 31 h 774"/>
                  <a:gd name="T36" fmla="*/ 7 w 839"/>
                  <a:gd name="T37" fmla="*/ 22 h 774"/>
                  <a:gd name="T38" fmla="*/ 9 w 839"/>
                  <a:gd name="T39" fmla="*/ 19 h 774"/>
                  <a:gd name="T40" fmla="*/ 11 w 839"/>
                  <a:gd name="T41" fmla="*/ 15 h 774"/>
                  <a:gd name="T42" fmla="*/ 12 w 839"/>
                  <a:gd name="T43" fmla="*/ 13 h 774"/>
                  <a:gd name="T44" fmla="*/ 13 w 839"/>
                  <a:gd name="T45" fmla="*/ 12 h 774"/>
                  <a:gd name="T46" fmla="*/ 15 w 839"/>
                  <a:gd name="T47" fmla="*/ 10 h 774"/>
                  <a:gd name="T48" fmla="*/ 16 w 839"/>
                  <a:gd name="T49" fmla="*/ 8 h 774"/>
                  <a:gd name="T50" fmla="*/ 18 w 839"/>
                  <a:gd name="T51" fmla="*/ 7 h 774"/>
                  <a:gd name="T52" fmla="*/ 19 w 839"/>
                  <a:gd name="T53" fmla="*/ 5 h 774"/>
                  <a:gd name="T54" fmla="*/ 21 w 839"/>
                  <a:gd name="T55" fmla="*/ 4 h 774"/>
                  <a:gd name="T56" fmla="*/ 23 w 839"/>
                  <a:gd name="T57" fmla="*/ 3 h 774"/>
                  <a:gd name="T58" fmla="*/ 25 w 839"/>
                  <a:gd name="T59" fmla="*/ 2 h 774"/>
                  <a:gd name="T60" fmla="*/ 28 w 839"/>
                  <a:gd name="T61" fmla="*/ 1 h 774"/>
                  <a:gd name="T62" fmla="*/ 30 w 839"/>
                  <a:gd name="T63" fmla="*/ 0 h 774"/>
                  <a:gd name="T64" fmla="*/ 33 w 839"/>
                  <a:gd name="T65" fmla="*/ 0 h 774"/>
                  <a:gd name="T66" fmla="*/ 31 w 839"/>
                  <a:gd name="T67" fmla="*/ 1 h 774"/>
                  <a:gd name="T68" fmla="*/ 29 w 839"/>
                  <a:gd name="T69" fmla="*/ 2 h 774"/>
                  <a:gd name="T70" fmla="*/ 27 w 839"/>
                  <a:gd name="T71" fmla="*/ 2 h 774"/>
                  <a:gd name="T72" fmla="*/ 24 w 839"/>
                  <a:gd name="T73" fmla="*/ 3 h 774"/>
                  <a:gd name="T74" fmla="*/ 22 w 839"/>
                  <a:gd name="T75" fmla="*/ 4 h 774"/>
                  <a:gd name="T76" fmla="*/ 21 w 839"/>
                  <a:gd name="T77" fmla="*/ 5 h 774"/>
                  <a:gd name="T78" fmla="*/ 19 w 839"/>
                  <a:gd name="T79" fmla="*/ 7 h 774"/>
                  <a:gd name="T80" fmla="*/ 17 w 839"/>
                  <a:gd name="T81" fmla="*/ 8 h 774"/>
                  <a:gd name="T82" fmla="*/ 16 w 839"/>
                  <a:gd name="T83" fmla="*/ 10 h 774"/>
                  <a:gd name="T84" fmla="*/ 15 w 839"/>
                  <a:gd name="T85" fmla="*/ 11 h 774"/>
                  <a:gd name="T86" fmla="*/ 13 w 839"/>
                  <a:gd name="T87" fmla="*/ 14 h 774"/>
                  <a:gd name="T88" fmla="*/ 10 w 839"/>
                  <a:gd name="T89" fmla="*/ 17 h 774"/>
                  <a:gd name="T90" fmla="*/ 8 w 839"/>
                  <a:gd name="T91" fmla="*/ 21 h 774"/>
                  <a:gd name="T92" fmla="*/ 7 w 839"/>
                  <a:gd name="T93" fmla="*/ 22 h 774"/>
                  <a:gd name="T94" fmla="*/ 33 w 839"/>
                  <a:gd name="T95" fmla="*/ 0 h 774"/>
                  <a:gd name="T96" fmla="*/ 33 w 839"/>
                  <a:gd name="T97" fmla="*/ 0 h 774"/>
                  <a:gd name="T98" fmla="*/ 33 w 839"/>
                  <a:gd name="T99" fmla="*/ 1 h 774"/>
                  <a:gd name="T100" fmla="*/ 33 w 839"/>
                  <a:gd name="T101" fmla="*/ 1 h 774"/>
                  <a:gd name="T102" fmla="*/ 33 w 839"/>
                  <a:gd name="T103" fmla="*/ 0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39"/>
                  <a:gd name="T157" fmla="*/ 0 h 774"/>
                  <a:gd name="T158" fmla="*/ 839 w 839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39" h="774">
                    <a:moveTo>
                      <a:pt x="14" y="774"/>
                    </a:moveTo>
                    <a:lnTo>
                      <a:pt x="8" y="774"/>
                    </a:lnTo>
                    <a:lnTo>
                      <a:pt x="4" y="772"/>
                    </a:lnTo>
                    <a:lnTo>
                      <a:pt x="1" y="768"/>
                    </a:lnTo>
                    <a:lnTo>
                      <a:pt x="0" y="764"/>
                    </a:lnTo>
                    <a:lnTo>
                      <a:pt x="0" y="759"/>
                    </a:lnTo>
                    <a:lnTo>
                      <a:pt x="1" y="754"/>
                    </a:lnTo>
                    <a:lnTo>
                      <a:pt x="5" y="751"/>
                    </a:lnTo>
                    <a:lnTo>
                      <a:pt x="9" y="749"/>
                    </a:lnTo>
                    <a:lnTo>
                      <a:pt x="14" y="774"/>
                    </a:lnTo>
                    <a:close/>
                    <a:moveTo>
                      <a:pt x="9" y="749"/>
                    </a:moveTo>
                    <a:lnTo>
                      <a:pt x="19" y="747"/>
                    </a:lnTo>
                    <a:lnTo>
                      <a:pt x="28" y="742"/>
                    </a:lnTo>
                    <a:lnTo>
                      <a:pt x="37" y="736"/>
                    </a:lnTo>
                    <a:lnTo>
                      <a:pt x="47" y="729"/>
                    </a:lnTo>
                    <a:lnTo>
                      <a:pt x="57" y="720"/>
                    </a:lnTo>
                    <a:lnTo>
                      <a:pt x="65" y="710"/>
                    </a:lnTo>
                    <a:lnTo>
                      <a:pt x="75" y="698"/>
                    </a:lnTo>
                    <a:lnTo>
                      <a:pt x="85" y="685"/>
                    </a:lnTo>
                    <a:lnTo>
                      <a:pt x="104" y="656"/>
                    </a:lnTo>
                    <a:lnTo>
                      <a:pt x="125" y="624"/>
                    </a:lnTo>
                    <a:lnTo>
                      <a:pt x="145" y="587"/>
                    </a:lnTo>
                    <a:lnTo>
                      <a:pt x="168" y="547"/>
                    </a:lnTo>
                    <a:lnTo>
                      <a:pt x="189" y="559"/>
                    </a:lnTo>
                    <a:lnTo>
                      <a:pt x="166" y="601"/>
                    </a:lnTo>
                    <a:lnTo>
                      <a:pt x="143" y="639"/>
                    </a:lnTo>
                    <a:lnTo>
                      <a:pt x="122" y="674"/>
                    </a:lnTo>
                    <a:lnTo>
                      <a:pt x="101" y="705"/>
                    </a:lnTo>
                    <a:lnTo>
                      <a:pt x="90" y="719"/>
                    </a:lnTo>
                    <a:lnTo>
                      <a:pt x="79" y="731"/>
                    </a:lnTo>
                    <a:lnTo>
                      <a:pt x="69" y="741"/>
                    </a:lnTo>
                    <a:lnTo>
                      <a:pt x="58" y="751"/>
                    </a:lnTo>
                    <a:lnTo>
                      <a:pt x="47" y="760"/>
                    </a:lnTo>
                    <a:lnTo>
                      <a:pt x="36" y="766"/>
                    </a:lnTo>
                    <a:lnTo>
                      <a:pt x="24" y="771"/>
                    </a:lnTo>
                    <a:lnTo>
                      <a:pt x="14" y="774"/>
                    </a:lnTo>
                    <a:lnTo>
                      <a:pt x="9" y="749"/>
                    </a:lnTo>
                    <a:close/>
                    <a:moveTo>
                      <a:pt x="168" y="547"/>
                    </a:moveTo>
                    <a:lnTo>
                      <a:pt x="191" y="507"/>
                    </a:lnTo>
                    <a:lnTo>
                      <a:pt x="214" y="464"/>
                    </a:lnTo>
                    <a:lnTo>
                      <a:pt x="240" y="421"/>
                    </a:lnTo>
                    <a:lnTo>
                      <a:pt x="268" y="377"/>
                    </a:lnTo>
                    <a:lnTo>
                      <a:pt x="282" y="355"/>
                    </a:lnTo>
                    <a:lnTo>
                      <a:pt x="298" y="333"/>
                    </a:lnTo>
                    <a:lnTo>
                      <a:pt x="314" y="312"/>
                    </a:lnTo>
                    <a:lnTo>
                      <a:pt x="330" y="290"/>
                    </a:lnTo>
                    <a:lnTo>
                      <a:pt x="347" y="268"/>
                    </a:lnTo>
                    <a:lnTo>
                      <a:pt x="365" y="248"/>
                    </a:lnTo>
                    <a:lnTo>
                      <a:pt x="383" y="227"/>
                    </a:lnTo>
                    <a:lnTo>
                      <a:pt x="402" y="207"/>
                    </a:lnTo>
                    <a:lnTo>
                      <a:pt x="422" y="187"/>
                    </a:lnTo>
                    <a:lnTo>
                      <a:pt x="442" y="168"/>
                    </a:lnTo>
                    <a:lnTo>
                      <a:pt x="464" y="150"/>
                    </a:lnTo>
                    <a:lnTo>
                      <a:pt x="486" y="132"/>
                    </a:lnTo>
                    <a:lnTo>
                      <a:pt x="509" y="115"/>
                    </a:lnTo>
                    <a:lnTo>
                      <a:pt x="533" y="99"/>
                    </a:lnTo>
                    <a:lnTo>
                      <a:pt x="558" y="84"/>
                    </a:lnTo>
                    <a:lnTo>
                      <a:pt x="583" y="70"/>
                    </a:lnTo>
                    <a:lnTo>
                      <a:pt x="610" y="57"/>
                    </a:lnTo>
                    <a:lnTo>
                      <a:pt x="638" y="45"/>
                    </a:lnTo>
                    <a:lnTo>
                      <a:pt x="666" y="34"/>
                    </a:lnTo>
                    <a:lnTo>
                      <a:pt x="696" y="24"/>
                    </a:lnTo>
                    <a:lnTo>
                      <a:pt x="726" y="17"/>
                    </a:lnTo>
                    <a:lnTo>
                      <a:pt x="759" y="10"/>
                    </a:lnTo>
                    <a:lnTo>
                      <a:pt x="792" y="5"/>
                    </a:lnTo>
                    <a:lnTo>
                      <a:pt x="826" y="0"/>
                    </a:lnTo>
                    <a:lnTo>
                      <a:pt x="828" y="24"/>
                    </a:lnTo>
                    <a:lnTo>
                      <a:pt x="794" y="29"/>
                    </a:lnTo>
                    <a:lnTo>
                      <a:pt x="763" y="34"/>
                    </a:lnTo>
                    <a:lnTo>
                      <a:pt x="732" y="40"/>
                    </a:lnTo>
                    <a:lnTo>
                      <a:pt x="703" y="48"/>
                    </a:lnTo>
                    <a:lnTo>
                      <a:pt x="673" y="58"/>
                    </a:lnTo>
                    <a:lnTo>
                      <a:pt x="645" y="69"/>
                    </a:lnTo>
                    <a:lnTo>
                      <a:pt x="619" y="79"/>
                    </a:lnTo>
                    <a:lnTo>
                      <a:pt x="594" y="92"/>
                    </a:lnTo>
                    <a:lnTo>
                      <a:pt x="569" y="106"/>
                    </a:lnTo>
                    <a:lnTo>
                      <a:pt x="544" y="121"/>
                    </a:lnTo>
                    <a:lnTo>
                      <a:pt x="521" y="137"/>
                    </a:lnTo>
                    <a:lnTo>
                      <a:pt x="498" y="153"/>
                    </a:lnTo>
                    <a:lnTo>
                      <a:pt x="477" y="170"/>
                    </a:lnTo>
                    <a:lnTo>
                      <a:pt x="456" y="188"/>
                    </a:lnTo>
                    <a:lnTo>
                      <a:pt x="437" y="207"/>
                    </a:lnTo>
                    <a:lnTo>
                      <a:pt x="417" y="226"/>
                    </a:lnTo>
                    <a:lnTo>
                      <a:pt x="399" y="246"/>
                    </a:lnTo>
                    <a:lnTo>
                      <a:pt x="381" y="266"/>
                    </a:lnTo>
                    <a:lnTo>
                      <a:pt x="365" y="287"/>
                    </a:lnTo>
                    <a:lnTo>
                      <a:pt x="347" y="307"/>
                    </a:lnTo>
                    <a:lnTo>
                      <a:pt x="316" y="349"/>
                    </a:lnTo>
                    <a:lnTo>
                      <a:pt x="287" y="393"/>
                    </a:lnTo>
                    <a:lnTo>
                      <a:pt x="260" y="436"/>
                    </a:lnTo>
                    <a:lnTo>
                      <a:pt x="235" y="478"/>
                    </a:lnTo>
                    <a:lnTo>
                      <a:pt x="211" y="519"/>
                    </a:lnTo>
                    <a:lnTo>
                      <a:pt x="189" y="559"/>
                    </a:lnTo>
                    <a:lnTo>
                      <a:pt x="168" y="547"/>
                    </a:lnTo>
                    <a:close/>
                    <a:moveTo>
                      <a:pt x="826" y="0"/>
                    </a:moveTo>
                    <a:lnTo>
                      <a:pt x="831" y="0"/>
                    </a:lnTo>
                    <a:lnTo>
                      <a:pt x="835" y="3"/>
                    </a:lnTo>
                    <a:lnTo>
                      <a:pt x="838" y="7"/>
                    </a:lnTo>
                    <a:lnTo>
                      <a:pt x="839" y="11"/>
                    </a:lnTo>
                    <a:lnTo>
                      <a:pt x="839" y="17"/>
                    </a:lnTo>
                    <a:lnTo>
                      <a:pt x="837" y="20"/>
                    </a:lnTo>
                    <a:lnTo>
                      <a:pt x="832" y="23"/>
                    </a:lnTo>
                    <a:lnTo>
                      <a:pt x="828" y="24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8" name="Freeform 879"/>
              <p:cNvSpPr>
                <a:spLocks noEditPoints="1"/>
              </p:cNvSpPr>
              <p:nvPr/>
            </p:nvSpPr>
            <p:spPr bwMode="auto">
              <a:xfrm>
                <a:off x="2630" y="2049"/>
                <a:ext cx="101" cy="201"/>
              </a:xfrm>
              <a:custGeom>
                <a:avLst/>
                <a:gdLst>
                  <a:gd name="T0" fmla="*/ 4 w 529"/>
                  <a:gd name="T1" fmla="*/ 40 h 1009"/>
                  <a:gd name="T2" fmla="*/ 4 w 529"/>
                  <a:gd name="T3" fmla="*/ 40 h 1009"/>
                  <a:gd name="T4" fmla="*/ 4 w 529"/>
                  <a:gd name="T5" fmla="*/ 40 h 1009"/>
                  <a:gd name="T6" fmla="*/ 3 w 529"/>
                  <a:gd name="T7" fmla="*/ 40 h 1009"/>
                  <a:gd name="T8" fmla="*/ 4 w 529"/>
                  <a:gd name="T9" fmla="*/ 40 h 1009"/>
                  <a:gd name="T10" fmla="*/ 3 w 529"/>
                  <a:gd name="T11" fmla="*/ 40 h 1009"/>
                  <a:gd name="T12" fmla="*/ 2 w 529"/>
                  <a:gd name="T13" fmla="*/ 38 h 1009"/>
                  <a:gd name="T14" fmla="*/ 2 w 529"/>
                  <a:gd name="T15" fmla="*/ 37 h 1009"/>
                  <a:gd name="T16" fmla="*/ 1 w 529"/>
                  <a:gd name="T17" fmla="*/ 36 h 1009"/>
                  <a:gd name="T18" fmla="*/ 1 w 529"/>
                  <a:gd name="T19" fmla="*/ 35 h 1009"/>
                  <a:gd name="T20" fmla="*/ 0 w 529"/>
                  <a:gd name="T21" fmla="*/ 34 h 1009"/>
                  <a:gd name="T22" fmla="*/ 0 w 529"/>
                  <a:gd name="T23" fmla="*/ 33 h 1009"/>
                  <a:gd name="T24" fmla="*/ 0 w 529"/>
                  <a:gd name="T25" fmla="*/ 31 h 1009"/>
                  <a:gd name="T26" fmla="*/ 0 w 529"/>
                  <a:gd name="T27" fmla="*/ 30 h 1009"/>
                  <a:gd name="T28" fmla="*/ 0 w 529"/>
                  <a:gd name="T29" fmla="*/ 29 h 1009"/>
                  <a:gd name="T30" fmla="*/ 0 w 529"/>
                  <a:gd name="T31" fmla="*/ 27 h 1009"/>
                  <a:gd name="T32" fmla="*/ 1 w 529"/>
                  <a:gd name="T33" fmla="*/ 25 h 1009"/>
                  <a:gd name="T34" fmla="*/ 2 w 529"/>
                  <a:gd name="T35" fmla="*/ 22 h 1009"/>
                  <a:gd name="T36" fmla="*/ 3 w 529"/>
                  <a:gd name="T37" fmla="*/ 21 h 1009"/>
                  <a:gd name="T38" fmla="*/ 2 w 529"/>
                  <a:gd name="T39" fmla="*/ 24 h 1009"/>
                  <a:gd name="T40" fmla="*/ 1 w 529"/>
                  <a:gd name="T41" fmla="*/ 26 h 1009"/>
                  <a:gd name="T42" fmla="*/ 1 w 529"/>
                  <a:gd name="T43" fmla="*/ 28 h 1009"/>
                  <a:gd name="T44" fmla="*/ 1 w 529"/>
                  <a:gd name="T45" fmla="*/ 31 h 1009"/>
                  <a:gd name="T46" fmla="*/ 1 w 529"/>
                  <a:gd name="T47" fmla="*/ 32 h 1009"/>
                  <a:gd name="T48" fmla="*/ 1 w 529"/>
                  <a:gd name="T49" fmla="*/ 33 h 1009"/>
                  <a:gd name="T50" fmla="*/ 1 w 529"/>
                  <a:gd name="T51" fmla="*/ 34 h 1009"/>
                  <a:gd name="T52" fmla="*/ 2 w 529"/>
                  <a:gd name="T53" fmla="*/ 35 h 1009"/>
                  <a:gd name="T54" fmla="*/ 2 w 529"/>
                  <a:gd name="T55" fmla="*/ 36 h 1009"/>
                  <a:gd name="T56" fmla="*/ 3 w 529"/>
                  <a:gd name="T57" fmla="*/ 37 h 1009"/>
                  <a:gd name="T58" fmla="*/ 3 w 529"/>
                  <a:gd name="T59" fmla="*/ 39 h 1009"/>
                  <a:gd name="T60" fmla="*/ 4 w 529"/>
                  <a:gd name="T61" fmla="*/ 40 h 1009"/>
                  <a:gd name="T62" fmla="*/ 2 w 529"/>
                  <a:gd name="T63" fmla="*/ 21 h 1009"/>
                  <a:gd name="T64" fmla="*/ 4 w 529"/>
                  <a:gd name="T65" fmla="*/ 18 h 1009"/>
                  <a:gd name="T66" fmla="*/ 5 w 529"/>
                  <a:gd name="T67" fmla="*/ 16 h 1009"/>
                  <a:gd name="T68" fmla="*/ 7 w 529"/>
                  <a:gd name="T69" fmla="*/ 13 h 1009"/>
                  <a:gd name="T70" fmla="*/ 9 w 529"/>
                  <a:gd name="T71" fmla="*/ 11 h 1009"/>
                  <a:gd name="T72" fmla="*/ 12 w 529"/>
                  <a:gd name="T73" fmla="*/ 8 h 1009"/>
                  <a:gd name="T74" fmla="*/ 14 w 529"/>
                  <a:gd name="T75" fmla="*/ 5 h 1009"/>
                  <a:gd name="T76" fmla="*/ 17 w 529"/>
                  <a:gd name="T77" fmla="*/ 3 h 1009"/>
                  <a:gd name="T78" fmla="*/ 20 w 529"/>
                  <a:gd name="T79" fmla="*/ 0 h 1009"/>
                  <a:gd name="T80" fmla="*/ 19 w 529"/>
                  <a:gd name="T81" fmla="*/ 2 h 1009"/>
                  <a:gd name="T82" fmla="*/ 17 w 529"/>
                  <a:gd name="T83" fmla="*/ 5 h 1009"/>
                  <a:gd name="T84" fmla="*/ 14 w 529"/>
                  <a:gd name="T85" fmla="*/ 7 h 1009"/>
                  <a:gd name="T86" fmla="*/ 11 w 529"/>
                  <a:gd name="T87" fmla="*/ 10 h 1009"/>
                  <a:gd name="T88" fmla="*/ 9 w 529"/>
                  <a:gd name="T89" fmla="*/ 12 h 1009"/>
                  <a:gd name="T90" fmla="*/ 7 w 529"/>
                  <a:gd name="T91" fmla="*/ 15 h 1009"/>
                  <a:gd name="T92" fmla="*/ 5 w 529"/>
                  <a:gd name="T93" fmla="*/ 18 h 1009"/>
                  <a:gd name="T94" fmla="*/ 4 w 529"/>
                  <a:gd name="T95" fmla="*/ 20 h 1009"/>
                  <a:gd name="T96" fmla="*/ 2 w 529"/>
                  <a:gd name="T97" fmla="*/ 21 h 1009"/>
                  <a:gd name="T98" fmla="*/ 21 w 529"/>
                  <a:gd name="T99" fmla="*/ 0 h 1009"/>
                  <a:gd name="T100" fmla="*/ 21 w 529"/>
                  <a:gd name="T101" fmla="*/ 0 h 1009"/>
                  <a:gd name="T102" fmla="*/ 21 w 529"/>
                  <a:gd name="T103" fmla="*/ 0 h 1009"/>
                  <a:gd name="T104" fmla="*/ 21 w 529"/>
                  <a:gd name="T105" fmla="*/ 1 h 1009"/>
                  <a:gd name="T106" fmla="*/ 20 w 529"/>
                  <a:gd name="T107" fmla="*/ 0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103" y="990"/>
                    </a:moveTo>
                    <a:lnTo>
                      <a:pt x="105" y="995"/>
                    </a:lnTo>
                    <a:lnTo>
                      <a:pt x="105" y="999"/>
                    </a:lnTo>
                    <a:lnTo>
                      <a:pt x="104" y="1003"/>
                    </a:lnTo>
                    <a:lnTo>
                      <a:pt x="101" y="1006"/>
                    </a:lnTo>
                    <a:lnTo>
                      <a:pt x="97" y="1009"/>
                    </a:lnTo>
                    <a:lnTo>
                      <a:pt x="91" y="1009"/>
                    </a:lnTo>
                    <a:lnTo>
                      <a:pt x="87" y="1008"/>
                    </a:lnTo>
                    <a:lnTo>
                      <a:pt x="84" y="1004"/>
                    </a:lnTo>
                    <a:lnTo>
                      <a:pt x="103" y="990"/>
                    </a:lnTo>
                    <a:close/>
                    <a:moveTo>
                      <a:pt x="84" y="1004"/>
                    </a:moveTo>
                    <a:lnTo>
                      <a:pt x="74" y="989"/>
                    </a:lnTo>
                    <a:lnTo>
                      <a:pt x="64" y="975"/>
                    </a:lnTo>
                    <a:lnTo>
                      <a:pt x="56" y="961"/>
                    </a:lnTo>
                    <a:lnTo>
                      <a:pt x="48" y="946"/>
                    </a:lnTo>
                    <a:lnTo>
                      <a:pt x="41" y="932"/>
                    </a:lnTo>
                    <a:lnTo>
                      <a:pt x="34" y="917"/>
                    </a:lnTo>
                    <a:lnTo>
                      <a:pt x="28" y="903"/>
                    </a:lnTo>
                    <a:lnTo>
                      <a:pt x="22" y="888"/>
                    </a:lnTo>
                    <a:lnTo>
                      <a:pt x="18" y="873"/>
                    </a:lnTo>
                    <a:lnTo>
                      <a:pt x="14" y="859"/>
                    </a:lnTo>
                    <a:lnTo>
                      <a:pt x="9" y="843"/>
                    </a:lnTo>
                    <a:lnTo>
                      <a:pt x="6" y="828"/>
                    </a:lnTo>
                    <a:lnTo>
                      <a:pt x="4" y="813"/>
                    </a:lnTo>
                    <a:lnTo>
                      <a:pt x="2" y="798"/>
                    </a:lnTo>
                    <a:lnTo>
                      <a:pt x="1" y="783"/>
                    </a:lnTo>
                    <a:lnTo>
                      <a:pt x="0" y="768"/>
                    </a:lnTo>
                    <a:lnTo>
                      <a:pt x="0" y="753"/>
                    </a:lnTo>
                    <a:lnTo>
                      <a:pt x="0" y="738"/>
                    </a:lnTo>
                    <a:lnTo>
                      <a:pt x="1" y="722"/>
                    </a:lnTo>
                    <a:lnTo>
                      <a:pt x="2" y="707"/>
                    </a:lnTo>
                    <a:lnTo>
                      <a:pt x="6" y="676"/>
                    </a:lnTo>
                    <a:lnTo>
                      <a:pt x="13" y="646"/>
                    </a:lnTo>
                    <a:lnTo>
                      <a:pt x="21" y="614"/>
                    </a:lnTo>
                    <a:lnTo>
                      <a:pt x="32" y="583"/>
                    </a:lnTo>
                    <a:lnTo>
                      <a:pt x="44" y="552"/>
                    </a:lnTo>
                    <a:lnTo>
                      <a:pt x="59" y="520"/>
                    </a:lnTo>
                    <a:lnTo>
                      <a:pt x="81" y="530"/>
                    </a:lnTo>
                    <a:lnTo>
                      <a:pt x="67" y="560"/>
                    </a:lnTo>
                    <a:lnTo>
                      <a:pt x="55" y="591"/>
                    </a:lnTo>
                    <a:lnTo>
                      <a:pt x="45" y="620"/>
                    </a:lnTo>
                    <a:lnTo>
                      <a:pt x="36" y="650"/>
                    </a:lnTo>
                    <a:lnTo>
                      <a:pt x="31" y="679"/>
                    </a:lnTo>
                    <a:lnTo>
                      <a:pt x="27" y="708"/>
                    </a:lnTo>
                    <a:lnTo>
                      <a:pt x="24" y="738"/>
                    </a:lnTo>
                    <a:lnTo>
                      <a:pt x="24" y="767"/>
                    </a:lnTo>
                    <a:lnTo>
                      <a:pt x="24" y="781"/>
                    </a:lnTo>
                    <a:lnTo>
                      <a:pt x="27" y="795"/>
                    </a:lnTo>
                    <a:lnTo>
                      <a:pt x="28" y="809"/>
                    </a:lnTo>
                    <a:lnTo>
                      <a:pt x="31" y="824"/>
                    </a:lnTo>
                    <a:lnTo>
                      <a:pt x="33" y="838"/>
                    </a:lnTo>
                    <a:lnTo>
                      <a:pt x="37" y="852"/>
                    </a:lnTo>
                    <a:lnTo>
                      <a:pt x="41" y="866"/>
                    </a:lnTo>
                    <a:lnTo>
                      <a:pt x="46" y="880"/>
                    </a:lnTo>
                    <a:lnTo>
                      <a:pt x="50" y="894"/>
                    </a:lnTo>
                    <a:lnTo>
                      <a:pt x="57" y="907"/>
                    </a:lnTo>
                    <a:lnTo>
                      <a:pt x="63" y="921"/>
                    </a:lnTo>
                    <a:lnTo>
                      <a:pt x="70" y="935"/>
                    </a:lnTo>
                    <a:lnTo>
                      <a:pt x="77" y="949"/>
                    </a:lnTo>
                    <a:lnTo>
                      <a:pt x="86" y="962"/>
                    </a:lnTo>
                    <a:lnTo>
                      <a:pt x="95" y="976"/>
                    </a:lnTo>
                    <a:lnTo>
                      <a:pt x="103" y="990"/>
                    </a:lnTo>
                    <a:lnTo>
                      <a:pt x="84" y="1004"/>
                    </a:lnTo>
                    <a:close/>
                    <a:moveTo>
                      <a:pt x="59" y="520"/>
                    </a:moveTo>
                    <a:lnTo>
                      <a:pt x="74" y="489"/>
                    </a:lnTo>
                    <a:lnTo>
                      <a:pt x="92" y="458"/>
                    </a:lnTo>
                    <a:lnTo>
                      <a:pt x="112" y="425"/>
                    </a:lnTo>
                    <a:lnTo>
                      <a:pt x="134" y="394"/>
                    </a:lnTo>
                    <a:lnTo>
                      <a:pt x="156" y="362"/>
                    </a:lnTo>
                    <a:lnTo>
                      <a:pt x="181" y="330"/>
                    </a:lnTo>
                    <a:lnTo>
                      <a:pt x="208" y="298"/>
                    </a:lnTo>
                    <a:lnTo>
                      <a:pt x="235" y="266"/>
                    </a:lnTo>
                    <a:lnTo>
                      <a:pt x="264" y="233"/>
                    </a:lnTo>
                    <a:lnTo>
                      <a:pt x="296" y="201"/>
                    </a:lnTo>
                    <a:lnTo>
                      <a:pt x="328" y="167"/>
                    </a:lnTo>
                    <a:lnTo>
                      <a:pt x="361" y="135"/>
                    </a:lnTo>
                    <a:lnTo>
                      <a:pt x="396" y="101"/>
                    </a:lnTo>
                    <a:lnTo>
                      <a:pt x="433" y="69"/>
                    </a:lnTo>
                    <a:lnTo>
                      <a:pt x="469" y="36"/>
                    </a:lnTo>
                    <a:lnTo>
                      <a:pt x="508" y="2"/>
                    </a:lnTo>
                    <a:lnTo>
                      <a:pt x="525" y="22"/>
                    </a:lnTo>
                    <a:lnTo>
                      <a:pt x="486" y="54"/>
                    </a:lnTo>
                    <a:lnTo>
                      <a:pt x="449" y="86"/>
                    </a:lnTo>
                    <a:lnTo>
                      <a:pt x="413" y="119"/>
                    </a:lnTo>
                    <a:lnTo>
                      <a:pt x="379" y="152"/>
                    </a:lnTo>
                    <a:lnTo>
                      <a:pt x="345" y="185"/>
                    </a:lnTo>
                    <a:lnTo>
                      <a:pt x="314" y="216"/>
                    </a:lnTo>
                    <a:lnTo>
                      <a:pt x="284" y="248"/>
                    </a:lnTo>
                    <a:lnTo>
                      <a:pt x="255" y="281"/>
                    </a:lnTo>
                    <a:lnTo>
                      <a:pt x="227" y="312"/>
                    </a:lnTo>
                    <a:lnTo>
                      <a:pt x="202" y="343"/>
                    </a:lnTo>
                    <a:lnTo>
                      <a:pt x="177" y="376"/>
                    </a:lnTo>
                    <a:lnTo>
                      <a:pt x="154" y="407"/>
                    </a:lnTo>
                    <a:lnTo>
                      <a:pt x="134" y="438"/>
                    </a:lnTo>
                    <a:lnTo>
                      <a:pt x="114" y="469"/>
                    </a:lnTo>
                    <a:lnTo>
                      <a:pt x="96" y="500"/>
                    </a:lnTo>
                    <a:lnTo>
                      <a:pt x="81" y="530"/>
                    </a:lnTo>
                    <a:lnTo>
                      <a:pt x="59" y="520"/>
                    </a:lnTo>
                    <a:close/>
                    <a:moveTo>
                      <a:pt x="508" y="2"/>
                    </a:moveTo>
                    <a:lnTo>
                      <a:pt x="513" y="0"/>
                    </a:lnTo>
                    <a:lnTo>
                      <a:pt x="517" y="0"/>
                    </a:lnTo>
                    <a:lnTo>
                      <a:pt x="522" y="1"/>
                    </a:lnTo>
                    <a:lnTo>
                      <a:pt x="526" y="4"/>
                    </a:lnTo>
                    <a:lnTo>
                      <a:pt x="528" y="9"/>
                    </a:lnTo>
                    <a:lnTo>
                      <a:pt x="529" y="13"/>
                    </a:lnTo>
                    <a:lnTo>
                      <a:pt x="528" y="17"/>
                    </a:lnTo>
                    <a:lnTo>
                      <a:pt x="525" y="22"/>
                    </a:lnTo>
                    <a:lnTo>
                      <a:pt x="508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9" name="Freeform 880"/>
              <p:cNvSpPr>
                <a:spLocks noEditPoints="1"/>
              </p:cNvSpPr>
              <p:nvPr/>
            </p:nvSpPr>
            <p:spPr bwMode="auto">
              <a:xfrm>
                <a:off x="2680" y="2049"/>
                <a:ext cx="109" cy="142"/>
              </a:xfrm>
              <a:custGeom>
                <a:avLst/>
                <a:gdLst>
                  <a:gd name="T0" fmla="*/ 1 w 548"/>
                  <a:gd name="T1" fmla="*/ 28 h 704"/>
                  <a:gd name="T2" fmla="*/ 1 w 548"/>
                  <a:gd name="T3" fmla="*/ 28 h 704"/>
                  <a:gd name="T4" fmla="*/ 0 w 548"/>
                  <a:gd name="T5" fmla="*/ 28 h 704"/>
                  <a:gd name="T6" fmla="*/ 0 w 548"/>
                  <a:gd name="T7" fmla="*/ 28 h 704"/>
                  <a:gd name="T8" fmla="*/ 1 w 548"/>
                  <a:gd name="T9" fmla="*/ 28 h 704"/>
                  <a:gd name="T10" fmla="*/ 0 w 548"/>
                  <a:gd name="T11" fmla="*/ 27 h 704"/>
                  <a:gd name="T12" fmla="*/ 0 w 548"/>
                  <a:gd name="T13" fmla="*/ 25 h 704"/>
                  <a:gd name="T14" fmla="*/ 0 w 548"/>
                  <a:gd name="T15" fmla="*/ 23 h 704"/>
                  <a:gd name="T16" fmla="*/ 1 w 548"/>
                  <a:gd name="T17" fmla="*/ 22 h 704"/>
                  <a:gd name="T18" fmla="*/ 1 w 548"/>
                  <a:gd name="T19" fmla="*/ 20 h 704"/>
                  <a:gd name="T20" fmla="*/ 2 w 548"/>
                  <a:gd name="T21" fmla="*/ 18 h 704"/>
                  <a:gd name="T22" fmla="*/ 3 w 548"/>
                  <a:gd name="T23" fmla="*/ 16 h 704"/>
                  <a:gd name="T24" fmla="*/ 4 w 548"/>
                  <a:gd name="T25" fmla="*/ 15 h 704"/>
                  <a:gd name="T26" fmla="*/ 5 w 548"/>
                  <a:gd name="T27" fmla="*/ 14 h 704"/>
                  <a:gd name="T28" fmla="*/ 4 w 548"/>
                  <a:gd name="T29" fmla="*/ 16 h 704"/>
                  <a:gd name="T30" fmla="*/ 3 w 548"/>
                  <a:gd name="T31" fmla="*/ 18 h 704"/>
                  <a:gd name="T32" fmla="*/ 2 w 548"/>
                  <a:gd name="T33" fmla="*/ 19 h 704"/>
                  <a:gd name="T34" fmla="*/ 2 w 548"/>
                  <a:gd name="T35" fmla="*/ 21 h 704"/>
                  <a:gd name="T36" fmla="*/ 1 w 548"/>
                  <a:gd name="T37" fmla="*/ 23 h 704"/>
                  <a:gd name="T38" fmla="*/ 1 w 548"/>
                  <a:gd name="T39" fmla="*/ 24 h 704"/>
                  <a:gd name="T40" fmla="*/ 1 w 548"/>
                  <a:gd name="T41" fmla="*/ 26 h 704"/>
                  <a:gd name="T42" fmla="*/ 1 w 548"/>
                  <a:gd name="T43" fmla="*/ 28 h 704"/>
                  <a:gd name="T44" fmla="*/ 5 w 548"/>
                  <a:gd name="T45" fmla="*/ 14 h 704"/>
                  <a:gd name="T46" fmla="*/ 6 w 548"/>
                  <a:gd name="T47" fmla="*/ 12 h 704"/>
                  <a:gd name="T48" fmla="*/ 8 w 548"/>
                  <a:gd name="T49" fmla="*/ 10 h 704"/>
                  <a:gd name="T50" fmla="*/ 10 w 548"/>
                  <a:gd name="T51" fmla="*/ 9 h 704"/>
                  <a:gd name="T52" fmla="*/ 11 w 548"/>
                  <a:gd name="T53" fmla="*/ 7 h 704"/>
                  <a:gd name="T54" fmla="*/ 14 w 548"/>
                  <a:gd name="T55" fmla="*/ 5 h 704"/>
                  <a:gd name="T56" fmla="*/ 16 w 548"/>
                  <a:gd name="T57" fmla="*/ 3 h 704"/>
                  <a:gd name="T58" fmla="*/ 19 w 548"/>
                  <a:gd name="T59" fmla="*/ 2 h 704"/>
                  <a:gd name="T60" fmla="*/ 21 w 548"/>
                  <a:gd name="T61" fmla="*/ 0 h 704"/>
                  <a:gd name="T62" fmla="*/ 20 w 548"/>
                  <a:gd name="T63" fmla="*/ 2 h 704"/>
                  <a:gd name="T64" fmla="*/ 18 w 548"/>
                  <a:gd name="T65" fmla="*/ 3 h 704"/>
                  <a:gd name="T66" fmla="*/ 15 w 548"/>
                  <a:gd name="T67" fmla="*/ 5 h 704"/>
                  <a:gd name="T68" fmla="*/ 13 w 548"/>
                  <a:gd name="T69" fmla="*/ 7 h 704"/>
                  <a:gd name="T70" fmla="*/ 11 w 548"/>
                  <a:gd name="T71" fmla="*/ 8 h 704"/>
                  <a:gd name="T72" fmla="*/ 9 w 548"/>
                  <a:gd name="T73" fmla="*/ 10 h 704"/>
                  <a:gd name="T74" fmla="*/ 8 w 548"/>
                  <a:gd name="T75" fmla="*/ 12 h 704"/>
                  <a:gd name="T76" fmla="*/ 6 w 548"/>
                  <a:gd name="T77" fmla="*/ 14 h 704"/>
                  <a:gd name="T78" fmla="*/ 5 w 548"/>
                  <a:gd name="T79" fmla="*/ 14 h 704"/>
                  <a:gd name="T80" fmla="*/ 21 w 548"/>
                  <a:gd name="T81" fmla="*/ 0 h 704"/>
                  <a:gd name="T82" fmla="*/ 22 w 548"/>
                  <a:gd name="T83" fmla="*/ 0 h 704"/>
                  <a:gd name="T84" fmla="*/ 22 w 548"/>
                  <a:gd name="T85" fmla="*/ 0 h 704"/>
                  <a:gd name="T86" fmla="*/ 22 w 548"/>
                  <a:gd name="T87" fmla="*/ 1 h 704"/>
                  <a:gd name="T88" fmla="*/ 21 w 548"/>
                  <a:gd name="T89" fmla="*/ 0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8"/>
                  <a:gd name="T136" fmla="*/ 0 h 704"/>
                  <a:gd name="T137" fmla="*/ 548 w 548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8" h="704">
                    <a:moveTo>
                      <a:pt x="27" y="690"/>
                    </a:moveTo>
                    <a:lnTo>
                      <a:pt x="26" y="695"/>
                    </a:lnTo>
                    <a:lnTo>
                      <a:pt x="24" y="699"/>
                    </a:lnTo>
                    <a:lnTo>
                      <a:pt x="21" y="702"/>
                    </a:lnTo>
                    <a:lnTo>
                      <a:pt x="15" y="704"/>
                    </a:lnTo>
                    <a:lnTo>
                      <a:pt x="11" y="703"/>
                    </a:lnTo>
                    <a:lnTo>
                      <a:pt x="7" y="701"/>
                    </a:lnTo>
                    <a:lnTo>
                      <a:pt x="3" y="697"/>
                    </a:lnTo>
                    <a:lnTo>
                      <a:pt x="2" y="693"/>
                    </a:lnTo>
                    <a:lnTo>
                      <a:pt x="27" y="690"/>
                    </a:lnTo>
                    <a:close/>
                    <a:moveTo>
                      <a:pt x="2" y="693"/>
                    </a:moveTo>
                    <a:lnTo>
                      <a:pt x="0" y="670"/>
                    </a:lnTo>
                    <a:lnTo>
                      <a:pt x="0" y="649"/>
                    </a:lnTo>
                    <a:lnTo>
                      <a:pt x="1" y="627"/>
                    </a:lnTo>
                    <a:lnTo>
                      <a:pt x="2" y="606"/>
                    </a:lnTo>
                    <a:lnTo>
                      <a:pt x="6" y="584"/>
                    </a:lnTo>
                    <a:lnTo>
                      <a:pt x="10" y="561"/>
                    </a:lnTo>
                    <a:lnTo>
                      <a:pt x="15" y="540"/>
                    </a:lnTo>
                    <a:lnTo>
                      <a:pt x="22" y="518"/>
                    </a:lnTo>
                    <a:lnTo>
                      <a:pt x="29" y="496"/>
                    </a:lnTo>
                    <a:lnTo>
                      <a:pt x="39" y="475"/>
                    </a:lnTo>
                    <a:lnTo>
                      <a:pt x="49" y="453"/>
                    </a:lnTo>
                    <a:lnTo>
                      <a:pt x="60" y="432"/>
                    </a:lnTo>
                    <a:lnTo>
                      <a:pt x="73" y="409"/>
                    </a:lnTo>
                    <a:lnTo>
                      <a:pt x="87" y="387"/>
                    </a:lnTo>
                    <a:lnTo>
                      <a:pt x="101" y="366"/>
                    </a:lnTo>
                    <a:lnTo>
                      <a:pt x="117" y="344"/>
                    </a:lnTo>
                    <a:lnTo>
                      <a:pt x="136" y="359"/>
                    </a:lnTo>
                    <a:lnTo>
                      <a:pt x="121" y="380"/>
                    </a:lnTo>
                    <a:lnTo>
                      <a:pt x="107" y="400"/>
                    </a:lnTo>
                    <a:lnTo>
                      <a:pt x="94" y="421"/>
                    </a:lnTo>
                    <a:lnTo>
                      <a:pt x="82" y="442"/>
                    </a:lnTo>
                    <a:lnTo>
                      <a:pt x="72" y="463"/>
                    </a:lnTo>
                    <a:lnTo>
                      <a:pt x="62" y="483"/>
                    </a:lnTo>
                    <a:lnTo>
                      <a:pt x="53" y="504"/>
                    </a:lnTo>
                    <a:lnTo>
                      <a:pt x="46" y="525"/>
                    </a:lnTo>
                    <a:lnTo>
                      <a:pt x="39" y="546"/>
                    </a:lnTo>
                    <a:lnTo>
                      <a:pt x="34" y="567"/>
                    </a:lnTo>
                    <a:lnTo>
                      <a:pt x="30" y="587"/>
                    </a:lnTo>
                    <a:lnTo>
                      <a:pt x="27" y="608"/>
                    </a:lnTo>
                    <a:lnTo>
                      <a:pt x="25" y="628"/>
                    </a:lnTo>
                    <a:lnTo>
                      <a:pt x="25" y="649"/>
                    </a:lnTo>
                    <a:lnTo>
                      <a:pt x="25" y="669"/>
                    </a:lnTo>
                    <a:lnTo>
                      <a:pt x="27" y="690"/>
                    </a:lnTo>
                    <a:lnTo>
                      <a:pt x="2" y="693"/>
                    </a:lnTo>
                    <a:close/>
                    <a:moveTo>
                      <a:pt x="117" y="344"/>
                    </a:moveTo>
                    <a:lnTo>
                      <a:pt x="134" y="323"/>
                    </a:lnTo>
                    <a:lnTo>
                      <a:pt x="153" y="301"/>
                    </a:lnTo>
                    <a:lnTo>
                      <a:pt x="171" y="280"/>
                    </a:lnTo>
                    <a:lnTo>
                      <a:pt x="191" y="259"/>
                    </a:lnTo>
                    <a:lnTo>
                      <a:pt x="214" y="237"/>
                    </a:lnTo>
                    <a:lnTo>
                      <a:pt x="237" y="216"/>
                    </a:lnTo>
                    <a:lnTo>
                      <a:pt x="261" y="194"/>
                    </a:lnTo>
                    <a:lnTo>
                      <a:pt x="285" y="172"/>
                    </a:lnTo>
                    <a:lnTo>
                      <a:pt x="312" y="152"/>
                    </a:lnTo>
                    <a:lnTo>
                      <a:pt x="339" y="130"/>
                    </a:lnTo>
                    <a:lnTo>
                      <a:pt x="369" y="109"/>
                    </a:lnTo>
                    <a:lnTo>
                      <a:pt x="398" y="87"/>
                    </a:lnTo>
                    <a:lnTo>
                      <a:pt x="429" y="66"/>
                    </a:lnTo>
                    <a:lnTo>
                      <a:pt x="461" y="44"/>
                    </a:lnTo>
                    <a:lnTo>
                      <a:pt x="495" y="23"/>
                    </a:lnTo>
                    <a:lnTo>
                      <a:pt x="529" y="2"/>
                    </a:lnTo>
                    <a:lnTo>
                      <a:pt x="542" y="22"/>
                    </a:lnTo>
                    <a:lnTo>
                      <a:pt x="508" y="44"/>
                    </a:lnTo>
                    <a:lnTo>
                      <a:pt x="475" y="64"/>
                    </a:lnTo>
                    <a:lnTo>
                      <a:pt x="443" y="86"/>
                    </a:lnTo>
                    <a:lnTo>
                      <a:pt x="413" y="107"/>
                    </a:lnTo>
                    <a:lnTo>
                      <a:pt x="384" y="128"/>
                    </a:lnTo>
                    <a:lnTo>
                      <a:pt x="356" y="149"/>
                    </a:lnTo>
                    <a:lnTo>
                      <a:pt x="329" y="170"/>
                    </a:lnTo>
                    <a:lnTo>
                      <a:pt x="303" y="191"/>
                    </a:lnTo>
                    <a:lnTo>
                      <a:pt x="278" y="212"/>
                    </a:lnTo>
                    <a:lnTo>
                      <a:pt x="254" y="233"/>
                    </a:lnTo>
                    <a:lnTo>
                      <a:pt x="231" y="253"/>
                    </a:lnTo>
                    <a:lnTo>
                      <a:pt x="210" y="275"/>
                    </a:lnTo>
                    <a:lnTo>
                      <a:pt x="190" y="296"/>
                    </a:lnTo>
                    <a:lnTo>
                      <a:pt x="171" y="317"/>
                    </a:lnTo>
                    <a:lnTo>
                      <a:pt x="154" y="338"/>
                    </a:lnTo>
                    <a:lnTo>
                      <a:pt x="136" y="359"/>
                    </a:lnTo>
                    <a:lnTo>
                      <a:pt x="117" y="344"/>
                    </a:lnTo>
                    <a:close/>
                    <a:moveTo>
                      <a:pt x="529" y="2"/>
                    </a:moveTo>
                    <a:lnTo>
                      <a:pt x="534" y="0"/>
                    </a:lnTo>
                    <a:lnTo>
                      <a:pt x="538" y="0"/>
                    </a:lnTo>
                    <a:lnTo>
                      <a:pt x="542" y="2"/>
                    </a:lnTo>
                    <a:lnTo>
                      <a:pt x="546" y="6"/>
                    </a:lnTo>
                    <a:lnTo>
                      <a:pt x="548" y="10"/>
                    </a:lnTo>
                    <a:lnTo>
                      <a:pt x="548" y="15"/>
                    </a:lnTo>
                    <a:lnTo>
                      <a:pt x="546" y="19"/>
                    </a:lnTo>
                    <a:lnTo>
                      <a:pt x="542" y="22"/>
                    </a:lnTo>
                    <a:lnTo>
                      <a:pt x="529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0" name="Freeform 881"/>
              <p:cNvSpPr>
                <a:spLocks noEditPoints="1"/>
              </p:cNvSpPr>
              <p:nvPr/>
            </p:nvSpPr>
            <p:spPr bwMode="auto">
              <a:xfrm>
                <a:off x="2703" y="2116"/>
                <a:ext cx="105" cy="75"/>
              </a:xfrm>
              <a:custGeom>
                <a:avLst/>
                <a:gdLst>
                  <a:gd name="T0" fmla="*/ 1 w 506"/>
                  <a:gd name="T1" fmla="*/ 15 h 378"/>
                  <a:gd name="T2" fmla="*/ 0 w 506"/>
                  <a:gd name="T3" fmla="*/ 15 h 378"/>
                  <a:gd name="T4" fmla="*/ 0 w 506"/>
                  <a:gd name="T5" fmla="*/ 15 h 378"/>
                  <a:gd name="T6" fmla="*/ 0 w 506"/>
                  <a:gd name="T7" fmla="*/ 14 h 378"/>
                  <a:gd name="T8" fmla="*/ 1 w 506"/>
                  <a:gd name="T9" fmla="*/ 15 h 378"/>
                  <a:gd name="T10" fmla="*/ 1 w 506"/>
                  <a:gd name="T11" fmla="*/ 12 h 378"/>
                  <a:gd name="T12" fmla="*/ 3 w 506"/>
                  <a:gd name="T13" fmla="*/ 10 h 378"/>
                  <a:gd name="T14" fmla="*/ 4 w 506"/>
                  <a:gd name="T15" fmla="*/ 9 h 378"/>
                  <a:gd name="T16" fmla="*/ 5 w 506"/>
                  <a:gd name="T17" fmla="*/ 7 h 378"/>
                  <a:gd name="T18" fmla="*/ 6 w 506"/>
                  <a:gd name="T19" fmla="*/ 6 h 378"/>
                  <a:gd name="T20" fmla="*/ 7 w 506"/>
                  <a:gd name="T21" fmla="*/ 5 h 378"/>
                  <a:gd name="T22" fmla="*/ 8 w 506"/>
                  <a:gd name="T23" fmla="*/ 4 h 378"/>
                  <a:gd name="T24" fmla="*/ 10 w 506"/>
                  <a:gd name="T25" fmla="*/ 4 h 378"/>
                  <a:gd name="T26" fmla="*/ 8 w 506"/>
                  <a:gd name="T27" fmla="*/ 5 h 378"/>
                  <a:gd name="T28" fmla="*/ 7 w 506"/>
                  <a:gd name="T29" fmla="*/ 6 h 378"/>
                  <a:gd name="T30" fmla="*/ 6 w 506"/>
                  <a:gd name="T31" fmla="*/ 7 h 378"/>
                  <a:gd name="T32" fmla="*/ 5 w 506"/>
                  <a:gd name="T33" fmla="*/ 9 h 378"/>
                  <a:gd name="T34" fmla="*/ 3 w 506"/>
                  <a:gd name="T35" fmla="*/ 12 h 378"/>
                  <a:gd name="T36" fmla="*/ 1 w 506"/>
                  <a:gd name="T37" fmla="*/ 15 h 378"/>
                  <a:gd name="T38" fmla="*/ 9 w 506"/>
                  <a:gd name="T39" fmla="*/ 4 h 378"/>
                  <a:gd name="T40" fmla="*/ 10 w 506"/>
                  <a:gd name="T41" fmla="*/ 3 h 378"/>
                  <a:gd name="T42" fmla="*/ 12 w 506"/>
                  <a:gd name="T43" fmla="*/ 2 h 378"/>
                  <a:gd name="T44" fmla="*/ 13 w 506"/>
                  <a:gd name="T45" fmla="*/ 1 h 378"/>
                  <a:gd name="T46" fmla="*/ 14 w 506"/>
                  <a:gd name="T47" fmla="*/ 1 h 378"/>
                  <a:gd name="T48" fmla="*/ 15 w 506"/>
                  <a:gd name="T49" fmla="*/ 1 h 378"/>
                  <a:gd name="T50" fmla="*/ 17 w 506"/>
                  <a:gd name="T51" fmla="*/ 0 h 378"/>
                  <a:gd name="T52" fmla="*/ 18 w 506"/>
                  <a:gd name="T53" fmla="*/ 0 h 378"/>
                  <a:gd name="T54" fmla="*/ 20 w 506"/>
                  <a:gd name="T55" fmla="*/ 0 h 378"/>
                  <a:gd name="T56" fmla="*/ 19 w 506"/>
                  <a:gd name="T57" fmla="*/ 1 h 378"/>
                  <a:gd name="T58" fmla="*/ 18 w 506"/>
                  <a:gd name="T59" fmla="*/ 1 h 378"/>
                  <a:gd name="T60" fmla="*/ 16 w 506"/>
                  <a:gd name="T61" fmla="*/ 1 h 378"/>
                  <a:gd name="T62" fmla="*/ 15 w 506"/>
                  <a:gd name="T63" fmla="*/ 2 h 378"/>
                  <a:gd name="T64" fmla="*/ 14 w 506"/>
                  <a:gd name="T65" fmla="*/ 2 h 378"/>
                  <a:gd name="T66" fmla="*/ 13 w 506"/>
                  <a:gd name="T67" fmla="*/ 3 h 378"/>
                  <a:gd name="T68" fmla="*/ 11 w 506"/>
                  <a:gd name="T69" fmla="*/ 3 h 378"/>
                  <a:gd name="T70" fmla="*/ 10 w 506"/>
                  <a:gd name="T71" fmla="*/ 4 h 378"/>
                  <a:gd name="T72" fmla="*/ 9 w 506"/>
                  <a:gd name="T73" fmla="*/ 4 h 378"/>
                  <a:gd name="T74" fmla="*/ 20 w 506"/>
                  <a:gd name="T75" fmla="*/ 0 h 378"/>
                  <a:gd name="T76" fmla="*/ 20 w 506"/>
                  <a:gd name="T77" fmla="*/ 0 h 378"/>
                  <a:gd name="T78" fmla="*/ 20 w 506"/>
                  <a:gd name="T79" fmla="*/ 1 h 378"/>
                  <a:gd name="T80" fmla="*/ 20 w 506"/>
                  <a:gd name="T81" fmla="*/ 1 h 378"/>
                  <a:gd name="T82" fmla="*/ 20 w 506"/>
                  <a:gd name="T83" fmla="*/ 0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23" y="373"/>
                    </a:moveTo>
                    <a:lnTo>
                      <a:pt x="20" y="376"/>
                    </a:lnTo>
                    <a:lnTo>
                      <a:pt x="15" y="378"/>
                    </a:lnTo>
                    <a:lnTo>
                      <a:pt x="11" y="378"/>
                    </a:lnTo>
                    <a:lnTo>
                      <a:pt x="7" y="377"/>
                    </a:lnTo>
                    <a:lnTo>
                      <a:pt x="2" y="374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2" y="361"/>
                    </a:lnTo>
                    <a:lnTo>
                      <a:pt x="23" y="373"/>
                    </a:lnTo>
                    <a:close/>
                    <a:moveTo>
                      <a:pt x="2" y="361"/>
                    </a:moveTo>
                    <a:lnTo>
                      <a:pt x="27" y="317"/>
                    </a:lnTo>
                    <a:lnTo>
                      <a:pt x="54" y="277"/>
                    </a:lnTo>
                    <a:lnTo>
                      <a:pt x="67" y="257"/>
                    </a:lnTo>
                    <a:lnTo>
                      <a:pt x="81" y="239"/>
                    </a:lnTo>
                    <a:lnTo>
                      <a:pt x="95" y="221"/>
                    </a:lnTo>
                    <a:lnTo>
                      <a:pt x="108" y="203"/>
                    </a:lnTo>
                    <a:lnTo>
                      <a:pt x="123" y="187"/>
                    </a:lnTo>
                    <a:lnTo>
                      <a:pt x="137" y="171"/>
                    </a:lnTo>
                    <a:lnTo>
                      <a:pt x="151" y="156"/>
                    </a:lnTo>
                    <a:lnTo>
                      <a:pt x="166" y="142"/>
                    </a:lnTo>
                    <a:lnTo>
                      <a:pt x="181" y="128"/>
                    </a:lnTo>
                    <a:lnTo>
                      <a:pt x="196" y="115"/>
                    </a:lnTo>
                    <a:lnTo>
                      <a:pt x="211" y="103"/>
                    </a:lnTo>
                    <a:lnTo>
                      <a:pt x="226" y="91"/>
                    </a:lnTo>
                    <a:lnTo>
                      <a:pt x="240" y="112"/>
                    </a:lnTo>
                    <a:lnTo>
                      <a:pt x="225" y="122"/>
                    </a:lnTo>
                    <a:lnTo>
                      <a:pt x="211" y="134"/>
                    </a:lnTo>
                    <a:lnTo>
                      <a:pt x="197" y="147"/>
                    </a:lnTo>
                    <a:lnTo>
                      <a:pt x="183" y="160"/>
                    </a:lnTo>
                    <a:lnTo>
                      <a:pt x="169" y="174"/>
                    </a:lnTo>
                    <a:lnTo>
                      <a:pt x="155" y="188"/>
                    </a:lnTo>
                    <a:lnTo>
                      <a:pt x="141" y="203"/>
                    </a:lnTo>
                    <a:lnTo>
                      <a:pt x="127" y="220"/>
                    </a:lnTo>
                    <a:lnTo>
                      <a:pt x="100" y="254"/>
                    </a:lnTo>
                    <a:lnTo>
                      <a:pt x="74" y="291"/>
                    </a:lnTo>
                    <a:lnTo>
                      <a:pt x="48" y="330"/>
                    </a:lnTo>
                    <a:lnTo>
                      <a:pt x="23" y="373"/>
                    </a:lnTo>
                    <a:lnTo>
                      <a:pt x="2" y="361"/>
                    </a:lnTo>
                    <a:close/>
                    <a:moveTo>
                      <a:pt x="226" y="91"/>
                    </a:moveTo>
                    <a:lnTo>
                      <a:pt x="241" y="80"/>
                    </a:lnTo>
                    <a:lnTo>
                      <a:pt x="257" y="71"/>
                    </a:lnTo>
                    <a:lnTo>
                      <a:pt x="272" y="61"/>
                    </a:lnTo>
                    <a:lnTo>
                      <a:pt x="289" y="52"/>
                    </a:lnTo>
                    <a:lnTo>
                      <a:pt x="305" y="44"/>
                    </a:lnTo>
                    <a:lnTo>
                      <a:pt x="321" y="36"/>
                    </a:lnTo>
                    <a:lnTo>
                      <a:pt x="337" y="30"/>
                    </a:lnTo>
                    <a:lnTo>
                      <a:pt x="355" y="23"/>
                    </a:lnTo>
                    <a:lnTo>
                      <a:pt x="371" y="18"/>
                    </a:lnTo>
                    <a:lnTo>
                      <a:pt x="388" y="13"/>
                    </a:lnTo>
                    <a:lnTo>
                      <a:pt x="405" y="9"/>
                    </a:lnTo>
                    <a:lnTo>
                      <a:pt x="423" y="6"/>
                    </a:lnTo>
                    <a:lnTo>
                      <a:pt x="440" y="4"/>
                    </a:lnTo>
                    <a:lnTo>
                      <a:pt x="458" y="2"/>
                    </a:lnTo>
                    <a:lnTo>
                      <a:pt x="475" y="0"/>
                    </a:lnTo>
                    <a:lnTo>
                      <a:pt x="494" y="0"/>
                    </a:lnTo>
                    <a:lnTo>
                      <a:pt x="494" y="24"/>
                    </a:lnTo>
                    <a:lnTo>
                      <a:pt x="477" y="25"/>
                    </a:lnTo>
                    <a:lnTo>
                      <a:pt x="459" y="26"/>
                    </a:lnTo>
                    <a:lnTo>
                      <a:pt x="443" y="27"/>
                    </a:lnTo>
                    <a:lnTo>
                      <a:pt x="427" y="31"/>
                    </a:lnTo>
                    <a:lnTo>
                      <a:pt x="410" y="33"/>
                    </a:lnTo>
                    <a:lnTo>
                      <a:pt x="393" y="37"/>
                    </a:lnTo>
                    <a:lnTo>
                      <a:pt x="378" y="41"/>
                    </a:lnTo>
                    <a:lnTo>
                      <a:pt x="362" y="47"/>
                    </a:lnTo>
                    <a:lnTo>
                      <a:pt x="346" y="52"/>
                    </a:lnTo>
                    <a:lnTo>
                      <a:pt x="331" y="59"/>
                    </a:lnTo>
                    <a:lnTo>
                      <a:pt x="315" y="65"/>
                    </a:lnTo>
                    <a:lnTo>
                      <a:pt x="299" y="74"/>
                    </a:lnTo>
                    <a:lnTo>
                      <a:pt x="284" y="81"/>
                    </a:lnTo>
                    <a:lnTo>
                      <a:pt x="269" y="91"/>
                    </a:lnTo>
                    <a:lnTo>
                      <a:pt x="255" y="101"/>
                    </a:lnTo>
                    <a:lnTo>
                      <a:pt x="240" y="112"/>
                    </a:lnTo>
                    <a:lnTo>
                      <a:pt x="226" y="91"/>
                    </a:lnTo>
                    <a:close/>
                    <a:moveTo>
                      <a:pt x="494" y="0"/>
                    </a:moveTo>
                    <a:lnTo>
                      <a:pt x="498" y="2"/>
                    </a:lnTo>
                    <a:lnTo>
                      <a:pt x="502" y="4"/>
                    </a:lnTo>
                    <a:lnTo>
                      <a:pt x="505" y="8"/>
                    </a:lnTo>
                    <a:lnTo>
                      <a:pt x="506" y="12"/>
                    </a:lnTo>
                    <a:lnTo>
                      <a:pt x="505" y="17"/>
                    </a:lnTo>
                    <a:lnTo>
                      <a:pt x="502" y="21"/>
                    </a:lnTo>
                    <a:lnTo>
                      <a:pt x="498" y="23"/>
                    </a:lnTo>
                    <a:lnTo>
                      <a:pt x="494" y="24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1" name="Freeform 882"/>
              <p:cNvSpPr>
                <a:spLocks noEditPoints="1"/>
              </p:cNvSpPr>
              <p:nvPr/>
            </p:nvSpPr>
            <p:spPr bwMode="auto">
              <a:xfrm>
                <a:off x="2536" y="2064"/>
                <a:ext cx="124" cy="104"/>
              </a:xfrm>
              <a:custGeom>
                <a:avLst/>
                <a:gdLst>
                  <a:gd name="T0" fmla="*/ 1 w 633"/>
                  <a:gd name="T1" fmla="*/ 21 h 536"/>
                  <a:gd name="T2" fmla="*/ 1 w 633"/>
                  <a:gd name="T3" fmla="*/ 21 h 536"/>
                  <a:gd name="T4" fmla="*/ 0 w 633"/>
                  <a:gd name="T5" fmla="*/ 21 h 536"/>
                  <a:gd name="T6" fmla="*/ 0 w 633"/>
                  <a:gd name="T7" fmla="*/ 21 h 536"/>
                  <a:gd name="T8" fmla="*/ 1 w 633"/>
                  <a:gd name="T9" fmla="*/ 21 h 536"/>
                  <a:gd name="T10" fmla="*/ 0 w 633"/>
                  <a:gd name="T11" fmla="*/ 20 h 536"/>
                  <a:gd name="T12" fmla="*/ 1 w 633"/>
                  <a:gd name="T13" fmla="*/ 18 h 536"/>
                  <a:gd name="T14" fmla="*/ 1 w 633"/>
                  <a:gd name="T15" fmla="*/ 16 h 536"/>
                  <a:gd name="T16" fmla="*/ 2 w 633"/>
                  <a:gd name="T17" fmla="*/ 15 h 536"/>
                  <a:gd name="T18" fmla="*/ 3 w 633"/>
                  <a:gd name="T19" fmla="*/ 13 h 536"/>
                  <a:gd name="T20" fmla="*/ 4 w 633"/>
                  <a:gd name="T21" fmla="*/ 11 h 536"/>
                  <a:gd name="T22" fmla="*/ 5 w 633"/>
                  <a:gd name="T23" fmla="*/ 10 h 536"/>
                  <a:gd name="T24" fmla="*/ 7 w 633"/>
                  <a:gd name="T25" fmla="*/ 9 h 536"/>
                  <a:gd name="T26" fmla="*/ 8 w 633"/>
                  <a:gd name="T27" fmla="*/ 9 h 536"/>
                  <a:gd name="T28" fmla="*/ 7 w 633"/>
                  <a:gd name="T29" fmla="*/ 10 h 536"/>
                  <a:gd name="T30" fmla="*/ 6 w 633"/>
                  <a:gd name="T31" fmla="*/ 11 h 536"/>
                  <a:gd name="T32" fmla="*/ 4 w 633"/>
                  <a:gd name="T33" fmla="*/ 13 h 536"/>
                  <a:gd name="T34" fmla="*/ 3 w 633"/>
                  <a:gd name="T35" fmla="*/ 14 h 536"/>
                  <a:gd name="T36" fmla="*/ 3 w 633"/>
                  <a:gd name="T37" fmla="*/ 16 h 536"/>
                  <a:gd name="T38" fmla="*/ 2 w 633"/>
                  <a:gd name="T39" fmla="*/ 17 h 536"/>
                  <a:gd name="T40" fmla="*/ 1 w 633"/>
                  <a:gd name="T41" fmla="*/ 19 h 536"/>
                  <a:gd name="T42" fmla="*/ 1 w 633"/>
                  <a:gd name="T43" fmla="*/ 21 h 536"/>
                  <a:gd name="T44" fmla="*/ 8 w 633"/>
                  <a:gd name="T45" fmla="*/ 8 h 536"/>
                  <a:gd name="T46" fmla="*/ 9 w 633"/>
                  <a:gd name="T47" fmla="*/ 7 h 536"/>
                  <a:gd name="T48" fmla="*/ 11 w 633"/>
                  <a:gd name="T49" fmla="*/ 6 h 536"/>
                  <a:gd name="T50" fmla="*/ 13 w 633"/>
                  <a:gd name="T51" fmla="*/ 4 h 536"/>
                  <a:gd name="T52" fmla="*/ 15 w 633"/>
                  <a:gd name="T53" fmla="*/ 3 h 536"/>
                  <a:gd name="T54" fmla="*/ 17 w 633"/>
                  <a:gd name="T55" fmla="*/ 2 h 536"/>
                  <a:gd name="T56" fmla="*/ 19 w 633"/>
                  <a:gd name="T57" fmla="*/ 2 h 536"/>
                  <a:gd name="T58" fmla="*/ 22 w 633"/>
                  <a:gd name="T59" fmla="*/ 1 h 536"/>
                  <a:gd name="T60" fmla="*/ 24 w 633"/>
                  <a:gd name="T61" fmla="*/ 0 h 536"/>
                  <a:gd name="T62" fmla="*/ 23 w 633"/>
                  <a:gd name="T63" fmla="*/ 1 h 536"/>
                  <a:gd name="T64" fmla="*/ 21 w 633"/>
                  <a:gd name="T65" fmla="*/ 2 h 536"/>
                  <a:gd name="T66" fmla="*/ 19 w 633"/>
                  <a:gd name="T67" fmla="*/ 3 h 536"/>
                  <a:gd name="T68" fmla="*/ 16 w 633"/>
                  <a:gd name="T69" fmla="*/ 4 h 536"/>
                  <a:gd name="T70" fmla="*/ 14 w 633"/>
                  <a:gd name="T71" fmla="*/ 5 h 536"/>
                  <a:gd name="T72" fmla="*/ 12 w 633"/>
                  <a:gd name="T73" fmla="*/ 6 h 536"/>
                  <a:gd name="T74" fmla="*/ 11 w 633"/>
                  <a:gd name="T75" fmla="*/ 7 h 536"/>
                  <a:gd name="T76" fmla="*/ 9 w 633"/>
                  <a:gd name="T77" fmla="*/ 8 h 536"/>
                  <a:gd name="T78" fmla="*/ 8 w 633"/>
                  <a:gd name="T79" fmla="*/ 8 h 536"/>
                  <a:gd name="T80" fmla="*/ 25 w 633"/>
                  <a:gd name="T81" fmla="*/ 0 h 536"/>
                  <a:gd name="T82" fmla="*/ 25 w 633"/>
                  <a:gd name="T83" fmla="*/ 0 h 536"/>
                  <a:gd name="T84" fmla="*/ 25 w 633"/>
                  <a:gd name="T85" fmla="*/ 1 h 536"/>
                  <a:gd name="T86" fmla="*/ 25 w 633"/>
                  <a:gd name="T87" fmla="*/ 1 h 536"/>
                  <a:gd name="T88" fmla="*/ 24 w 633"/>
                  <a:gd name="T89" fmla="*/ 0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3"/>
                  <a:gd name="T136" fmla="*/ 0 h 536"/>
                  <a:gd name="T137" fmla="*/ 633 w 633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3" h="536">
                    <a:moveTo>
                      <a:pt x="24" y="526"/>
                    </a:moveTo>
                    <a:lnTo>
                      <a:pt x="23" y="530"/>
                    </a:lnTo>
                    <a:lnTo>
                      <a:pt x="20" y="534"/>
                    </a:lnTo>
                    <a:lnTo>
                      <a:pt x="16" y="536"/>
                    </a:lnTo>
                    <a:lnTo>
                      <a:pt x="10" y="536"/>
                    </a:lnTo>
                    <a:lnTo>
                      <a:pt x="6" y="534"/>
                    </a:lnTo>
                    <a:lnTo>
                      <a:pt x="3" y="530"/>
                    </a:lnTo>
                    <a:lnTo>
                      <a:pt x="0" y="526"/>
                    </a:lnTo>
                    <a:lnTo>
                      <a:pt x="0" y="522"/>
                    </a:lnTo>
                    <a:lnTo>
                      <a:pt x="24" y="526"/>
                    </a:lnTo>
                    <a:close/>
                    <a:moveTo>
                      <a:pt x="0" y="522"/>
                    </a:moveTo>
                    <a:lnTo>
                      <a:pt x="5" y="498"/>
                    </a:lnTo>
                    <a:lnTo>
                      <a:pt x="10" y="474"/>
                    </a:lnTo>
                    <a:lnTo>
                      <a:pt x="17" y="452"/>
                    </a:lnTo>
                    <a:lnTo>
                      <a:pt x="24" y="430"/>
                    </a:lnTo>
                    <a:lnTo>
                      <a:pt x="33" y="408"/>
                    </a:lnTo>
                    <a:lnTo>
                      <a:pt x="43" y="387"/>
                    </a:lnTo>
                    <a:lnTo>
                      <a:pt x="53" y="366"/>
                    </a:lnTo>
                    <a:lnTo>
                      <a:pt x="64" y="346"/>
                    </a:lnTo>
                    <a:lnTo>
                      <a:pt x="77" y="325"/>
                    </a:lnTo>
                    <a:lnTo>
                      <a:pt x="90" y="306"/>
                    </a:lnTo>
                    <a:lnTo>
                      <a:pt x="104" y="287"/>
                    </a:lnTo>
                    <a:lnTo>
                      <a:pt x="119" y="269"/>
                    </a:lnTo>
                    <a:lnTo>
                      <a:pt x="135" y="251"/>
                    </a:lnTo>
                    <a:lnTo>
                      <a:pt x="153" y="233"/>
                    </a:lnTo>
                    <a:lnTo>
                      <a:pt x="170" y="216"/>
                    </a:lnTo>
                    <a:lnTo>
                      <a:pt x="189" y="199"/>
                    </a:lnTo>
                    <a:lnTo>
                      <a:pt x="206" y="218"/>
                    </a:lnTo>
                    <a:lnTo>
                      <a:pt x="187" y="233"/>
                    </a:lnTo>
                    <a:lnTo>
                      <a:pt x="170" y="250"/>
                    </a:lnTo>
                    <a:lnTo>
                      <a:pt x="154" y="267"/>
                    </a:lnTo>
                    <a:lnTo>
                      <a:pt x="139" y="284"/>
                    </a:lnTo>
                    <a:lnTo>
                      <a:pt x="124" y="301"/>
                    </a:lnTo>
                    <a:lnTo>
                      <a:pt x="111" y="320"/>
                    </a:lnTo>
                    <a:lnTo>
                      <a:pt x="98" y="338"/>
                    </a:lnTo>
                    <a:lnTo>
                      <a:pt x="86" y="358"/>
                    </a:lnTo>
                    <a:lnTo>
                      <a:pt x="75" y="377"/>
                    </a:lnTo>
                    <a:lnTo>
                      <a:pt x="65" y="396"/>
                    </a:lnTo>
                    <a:lnTo>
                      <a:pt x="56" y="417"/>
                    </a:lnTo>
                    <a:lnTo>
                      <a:pt x="48" y="438"/>
                    </a:lnTo>
                    <a:lnTo>
                      <a:pt x="40" y="459"/>
                    </a:lnTo>
                    <a:lnTo>
                      <a:pt x="34" y="481"/>
                    </a:lnTo>
                    <a:lnTo>
                      <a:pt x="30" y="503"/>
                    </a:lnTo>
                    <a:lnTo>
                      <a:pt x="24" y="526"/>
                    </a:lnTo>
                    <a:lnTo>
                      <a:pt x="0" y="522"/>
                    </a:lnTo>
                    <a:close/>
                    <a:moveTo>
                      <a:pt x="189" y="199"/>
                    </a:moveTo>
                    <a:lnTo>
                      <a:pt x="209" y="184"/>
                    </a:lnTo>
                    <a:lnTo>
                      <a:pt x="229" y="168"/>
                    </a:lnTo>
                    <a:lnTo>
                      <a:pt x="251" y="152"/>
                    </a:lnTo>
                    <a:lnTo>
                      <a:pt x="274" y="138"/>
                    </a:lnTo>
                    <a:lnTo>
                      <a:pt x="297" y="124"/>
                    </a:lnTo>
                    <a:lnTo>
                      <a:pt x="322" y="110"/>
                    </a:lnTo>
                    <a:lnTo>
                      <a:pt x="347" y="97"/>
                    </a:lnTo>
                    <a:lnTo>
                      <a:pt x="374" y="84"/>
                    </a:lnTo>
                    <a:lnTo>
                      <a:pt x="401" y="72"/>
                    </a:lnTo>
                    <a:lnTo>
                      <a:pt x="429" y="61"/>
                    </a:lnTo>
                    <a:lnTo>
                      <a:pt x="458" y="50"/>
                    </a:lnTo>
                    <a:lnTo>
                      <a:pt x="489" y="39"/>
                    </a:lnTo>
                    <a:lnTo>
                      <a:pt x="520" y="28"/>
                    </a:lnTo>
                    <a:lnTo>
                      <a:pt x="551" y="18"/>
                    </a:lnTo>
                    <a:lnTo>
                      <a:pt x="585" y="9"/>
                    </a:lnTo>
                    <a:lnTo>
                      <a:pt x="618" y="0"/>
                    </a:lnTo>
                    <a:lnTo>
                      <a:pt x="625" y="24"/>
                    </a:lnTo>
                    <a:lnTo>
                      <a:pt x="591" y="33"/>
                    </a:lnTo>
                    <a:lnTo>
                      <a:pt x="559" y="42"/>
                    </a:lnTo>
                    <a:lnTo>
                      <a:pt x="528" y="52"/>
                    </a:lnTo>
                    <a:lnTo>
                      <a:pt x="497" y="62"/>
                    </a:lnTo>
                    <a:lnTo>
                      <a:pt x="467" y="72"/>
                    </a:lnTo>
                    <a:lnTo>
                      <a:pt x="439" y="83"/>
                    </a:lnTo>
                    <a:lnTo>
                      <a:pt x="411" y="95"/>
                    </a:lnTo>
                    <a:lnTo>
                      <a:pt x="385" y="107"/>
                    </a:lnTo>
                    <a:lnTo>
                      <a:pt x="359" y="119"/>
                    </a:lnTo>
                    <a:lnTo>
                      <a:pt x="334" y="132"/>
                    </a:lnTo>
                    <a:lnTo>
                      <a:pt x="310" y="145"/>
                    </a:lnTo>
                    <a:lnTo>
                      <a:pt x="288" y="159"/>
                    </a:lnTo>
                    <a:lnTo>
                      <a:pt x="265" y="173"/>
                    </a:lnTo>
                    <a:lnTo>
                      <a:pt x="245" y="187"/>
                    </a:lnTo>
                    <a:lnTo>
                      <a:pt x="224" y="202"/>
                    </a:lnTo>
                    <a:lnTo>
                      <a:pt x="206" y="218"/>
                    </a:lnTo>
                    <a:lnTo>
                      <a:pt x="189" y="199"/>
                    </a:lnTo>
                    <a:close/>
                    <a:moveTo>
                      <a:pt x="618" y="0"/>
                    </a:moveTo>
                    <a:lnTo>
                      <a:pt x="624" y="0"/>
                    </a:lnTo>
                    <a:lnTo>
                      <a:pt x="628" y="1"/>
                    </a:lnTo>
                    <a:lnTo>
                      <a:pt x="631" y="4"/>
                    </a:lnTo>
                    <a:lnTo>
                      <a:pt x="633" y="9"/>
                    </a:lnTo>
                    <a:lnTo>
                      <a:pt x="633" y="14"/>
                    </a:lnTo>
                    <a:lnTo>
                      <a:pt x="632" y="18"/>
                    </a:lnTo>
                    <a:lnTo>
                      <a:pt x="629" y="22"/>
                    </a:lnTo>
                    <a:lnTo>
                      <a:pt x="625" y="24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2" name="Freeform 883"/>
              <p:cNvSpPr>
                <a:spLocks noEditPoints="1"/>
              </p:cNvSpPr>
              <p:nvPr/>
            </p:nvSpPr>
            <p:spPr bwMode="auto">
              <a:xfrm>
                <a:off x="2595" y="2049"/>
                <a:ext cx="116" cy="149"/>
              </a:xfrm>
              <a:custGeom>
                <a:avLst/>
                <a:gdLst>
                  <a:gd name="T0" fmla="*/ 1 w 603"/>
                  <a:gd name="T1" fmla="*/ 30 h 754"/>
                  <a:gd name="T2" fmla="*/ 1 w 603"/>
                  <a:gd name="T3" fmla="*/ 30 h 754"/>
                  <a:gd name="T4" fmla="*/ 0 w 603"/>
                  <a:gd name="T5" fmla="*/ 30 h 754"/>
                  <a:gd name="T6" fmla="*/ 0 w 603"/>
                  <a:gd name="T7" fmla="*/ 30 h 754"/>
                  <a:gd name="T8" fmla="*/ 1 w 603"/>
                  <a:gd name="T9" fmla="*/ 30 h 754"/>
                  <a:gd name="T10" fmla="*/ 0 w 603"/>
                  <a:gd name="T11" fmla="*/ 28 h 754"/>
                  <a:gd name="T12" fmla="*/ 1 w 603"/>
                  <a:gd name="T13" fmla="*/ 26 h 754"/>
                  <a:gd name="T14" fmla="*/ 2 w 603"/>
                  <a:gd name="T15" fmla="*/ 24 h 754"/>
                  <a:gd name="T16" fmla="*/ 3 w 603"/>
                  <a:gd name="T17" fmla="*/ 22 h 754"/>
                  <a:gd name="T18" fmla="*/ 4 w 603"/>
                  <a:gd name="T19" fmla="*/ 20 h 754"/>
                  <a:gd name="T20" fmla="*/ 5 w 603"/>
                  <a:gd name="T21" fmla="*/ 18 h 754"/>
                  <a:gd name="T22" fmla="*/ 6 w 603"/>
                  <a:gd name="T23" fmla="*/ 16 h 754"/>
                  <a:gd name="T24" fmla="*/ 8 w 603"/>
                  <a:gd name="T25" fmla="*/ 14 h 754"/>
                  <a:gd name="T26" fmla="*/ 9 w 603"/>
                  <a:gd name="T27" fmla="*/ 14 h 754"/>
                  <a:gd name="T28" fmla="*/ 8 w 603"/>
                  <a:gd name="T29" fmla="*/ 16 h 754"/>
                  <a:gd name="T30" fmla="*/ 7 w 603"/>
                  <a:gd name="T31" fmla="*/ 18 h 754"/>
                  <a:gd name="T32" fmla="*/ 5 w 603"/>
                  <a:gd name="T33" fmla="*/ 19 h 754"/>
                  <a:gd name="T34" fmla="*/ 4 w 603"/>
                  <a:gd name="T35" fmla="*/ 21 h 754"/>
                  <a:gd name="T36" fmla="*/ 3 w 603"/>
                  <a:gd name="T37" fmla="*/ 24 h 754"/>
                  <a:gd name="T38" fmla="*/ 2 w 603"/>
                  <a:gd name="T39" fmla="*/ 26 h 754"/>
                  <a:gd name="T40" fmla="*/ 2 w 603"/>
                  <a:gd name="T41" fmla="*/ 28 h 754"/>
                  <a:gd name="T42" fmla="*/ 1 w 603"/>
                  <a:gd name="T43" fmla="*/ 30 h 754"/>
                  <a:gd name="T44" fmla="*/ 9 w 603"/>
                  <a:gd name="T45" fmla="*/ 13 h 754"/>
                  <a:gd name="T46" fmla="*/ 10 w 603"/>
                  <a:gd name="T47" fmla="*/ 11 h 754"/>
                  <a:gd name="T48" fmla="*/ 12 w 603"/>
                  <a:gd name="T49" fmla="*/ 10 h 754"/>
                  <a:gd name="T50" fmla="*/ 13 w 603"/>
                  <a:gd name="T51" fmla="*/ 8 h 754"/>
                  <a:gd name="T52" fmla="*/ 15 w 603"/>
                  <a:gd name="T53" fmla="*/ 6 h 754"/>
                  <a:gd name="T54" fmla="*/ 17 w 603"/>
                  <a:gd name="T55" fmla="*/ 5 h 754"/>
                  <a:gd name="T56" fmla="*/ 19 w 603"/>
                  <a:gd name="T57" fmla="*/ 3 h 754"/>
                  <a:gd name="T58" fmla="*/ 21 w 603"/>
                  <a:gd name="T59" fmla="*/ 2 h 754"/>
                  <a:gd name="T60" fmla="*/ 23 w 603"/>
                  <a:gd name="T61" fmla="*/ 0 h 754"/>
                  <a:gd name="T62" fmla="*/ 23 w 603"/>
                  <a:gd name="T63" fmla="*/ 2 h 754"/>
                  <a:gd name="T64" fmla="*/ 21 w 603"/>
                  <a:gd name="T65" fmla="*/ 3 h 754"/>
                  <a:gd name="T66" fmla="*/ 19 w 603"/>
                  <a:gd name="T67" fmla="*/ 5 h 754"/>
                  <a:gd name="T68" fmla="*/ 17 w 603"/>
                  <a:gd name="T69" fmla="*/ 6 h 754"/>
                  <a:gd name="T70" fmla="*/ 15 w 603"/>
                  <a:gd name="T71" fmla="*/ 8 h 754"/>
                  <a:gd name="T72" fmla="*/ 13 w 603"/>
                  <a:gd name="T73" fmla="*/ 9 h 754"/>
                  <a:gd name="T74" fmla="*/ 12 w 603"/>
                  <a:gd name="T75" fmla="*/ 11 h 754"/>
                  <a:gd name="T76" fmla="*/ 10 w 603"/>
                  <a:gd name="T77" fmla="*/ 13 h 754"/>
                  <a:gd name="T78" fmla="*/ 9 w 603"/>
                  <a:gd name="T79" fmla="*/ 13 h 754"/>
                  <a:gd name="T80" fmla="*/ 24 w 603"/>
                  <a:gd name="T81" fmla="*/ 0 h 754"/>
                  <a:gd name="T82" fmla="*/ 24 w 603"/>
                  <a:gd name="T83" fmla="*/ 0 h 754"/>
                  <a:gd name="T84" fmla="*/ 24 w 603"/>
                  <a:gd name="T85" fmla="*/ 0 h 754"/>
                  <a:gd name="T86" fmla="*/ 24 w 603"/>
                  <a:gd name="T87" fmla="*/ 1 h 754"/>
                  <a:gd name="T88" fmla="*/ 23 w 603"/>
                  <a:gd name="T89" fmla="*/ 0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3"/>
                  <a:gd name="T136" fmla="*/ 0 h 754"/>
                  <a:gd name="T137" fmla="*/ 603 w 603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3" h="754">
                    <a:moveTo>
                      <a:pt x="24" y="745"/>
                    </a:moveTo>
                    <a:lnTo>
                      <a:pt x="22" y="750"/>
                    </a:lnTo>
                    <a:lnTo>
                      <a:pt x="19" y="753"/>
                    </a:lnTo>
                    <a:lnTo>
                      <a:pt x="14" y="754"/>
                    </a:lnTo>
                    <a:lnTo>
                      <a:pt x="9" y="754"/>
                    </a:lnTo>
                    <a:lnTo>
                      <a:pt x="5" y="752"/>
                    </a:lnTo>
                    <a:lnTo>
                      <a:pt x="2" y="748"/>
                    </a:lnTo>
                    <a:lnTo>
                      <a:pt x="0" y="743"/>
                    </a:lnTo>
                    <a:lnTo>
                      <a:pt x="0" y="739"/>
                    </a:lnTo>
                    <a:lnTo>
                      <a:pt x="24" y="745"/>
                    </a:lnTo>
                    <a:close/>
                    <a:moveTo>
                      <a:pt x="0" y="739"/>
                    </a:moveTo>
                    <a:lnTo>
                      <a:pt x="9" y="711"/>
                    </a:lnTo>
                    <a:lnTo>
                      <a:pt x="19" y="684"/>
                    </a:lnTo>
                    <a:lnTo>
                      <a:pt x="29" y="656"/>
                    </a:lnTo>
                    <a:lnTo>
                      <a:pt x="39" y="629"/>
                    </a:lnTo>
                    <a:lnTo>
                      <a:pt x="50" y="603"/>
                    </a:lnTo>
                    <a:lnTo>
                      <a:pt x="62" y="576"/>
                    </a:lnTo>
                    <a:lnTo>
                      <a:pt x="75" y="550"/>
                    </a:lnTo>
                    <a:lnTo>
                      <a:pt x="88" y="525"/>
                    </a:lnTo>
                    <a:lnTo>
                      <a:pt x="101" y="499"/>
                    </a:lnTo>
                    <a:lnTo>
                      <a:pt x="116" y="474"/>
                    </a:lnTo>
                    <a:lnTo>
                      <a:pt x="130" y="449"/>
                    </a:lnTo>
                    <a:lnTo>
                      <a:pt x="146" y="425"/>
                    </a:lnTo>
                    <a:lnTo>
                      <a:pt x="161" y="401"/>
                    </a:lnTo>
                    <a:lnTo>
                      <a:pt x="179" y="377"/>
                    </a:lnTo>
                    <a:lnTo>
                      <a:pt x="196" y="353"/>
                    </a:lnTo>
                    <a:lnTo>
                      <a:pt x="213" y="331"/>
                    </a:lnTo>
                    <a:lnTo>
                      <a:pt x="233" y="346"/>
                    </a:lnTo>
                    <a:lnTo>
                      <a:pt x="215" y="368"/>
                    </a:lnTo>
                    <a:lnTo>
                      <a:pt x="198" y="391"/>
                    </a:lnTo>
                    <a:lnTo>
                      <a:pt x="182" y="415"/>
                    </a:lnTo>
                    <a:lnTo>
                      <a:pt x="167" y="439"/>
                    </a:lnTo>
                    <a:lnTo>
                      <a:pt x="152" y="462"/>
                    </a:lnTo>
                    <a:lnTo>
                      <a:pt x="137" y="486"/>
                    </a:lnTo>
                    <a:lnTo>
                      <a:pt x="122" y="511"/>
                    </a:lnTo>
                    <a:lnTo>
                      <a:pt x="110" y="536"/>
                    </a:lnTo>
                    <a:lnTo>
                      <a:pt x="97" y="561"/>
                    </a:lnTo>
                    <a:lnTo>
                      <a:pt x="85" y="587"/>
                    </a:lnTo>
                    <a:lnTo>
                      <a:pt x="73" y="613"/>
                    </a:lnTo>
                    <a:lnTo>
                      <a:pt x="62" y="638"/>
                    </a:lnTo>
                    <a:lnTo>
                      <a:pt x="52" y="664"/>
                    </a:lnTo>
                    <a:lnTo>
                      <a:pt x="41" y="691"/>
                    </a:lnTo>
                    <a:lnTo>
                      <a:pt x="33" y="718"/>
                    </a:lnTo>
                    <a:lnTo>
                      <a:pt x="24" y="745"/>
                    </a:lnTo>
                    <a:lnTo>
                      <a:pt x="0" y="739"/>
                    </a:lnTo>
                    <a:close/>
                    <a:moveTo>
                      <a:pt x="213" y="331"/>
                    </a:moveTo>
                    <a:lnTo>
                      <a:pt x="233" y="308"/>
                    </a:lnTo>
                    <a:lnTo>
                      <a:pt x="251" y="285"/>
                    </a:lnTo>
                    <a:lnTo>
                      <a:pt x="272" y="263"/>
                    </a:lnTo>
                    <a:lnTo>
                      <a:pt x="291" y="241"/>
                    </a:lnTo>
                    <a:lnTo>
                      <a:pt x="313" y="219"/>
                    </a:lnTo>
                    <a:lnTo>
                      <a:pt x="334" y="198"/>
                    </a:lnTo>
                    <a:lnTo>
                      <a:pt x="356" y="177"/>
                    </a:lnTo>
                    <a:lnTo>
                      <a:pt x="380" y="157"/>
                    </a:lnTo>
                    <a:lnTo>
                      <a:pt x="402" y="136"/>
                    </a:lnTo>
                    <a:lnTo>
                      <a:pt x="427" y="116"/>
                    </a:lnTo>
                    <a:lnTo>
                      <a:pt x="452" y="96"/>
                    </a:lnTo>
                    <a:lnTo>
                      <a:pt x="477" y="77"/>
                    </a:lnTo>
                    <a:lnTo>
                      <a:pt x="503" y="57"/>
                    </a:lnTo>
                    <a:lnTo>
                      <a:pt x="530" y="39"/>
                    </a:lnTo>
                    <a:lnTo>
                      <a:pt x="557" y="21"/>
                    </a:lnTo>
                    <a:lnTo>
                      <a:pt x="585" y="2"/>
                    </a:lnTo>
                    <a:lnTo>
                      <a:pt x="598" y="23"/>
                    </a:lnTo>
                    <a:lnTo>
                      <a:pt x="571" y="41"/>
                    </a:lnTo>
                    <a:lnTo>
                      <a:pt x="544" y="60"/>
                    </a:lnTo>
                    <a:lnTo>
                      <a:pt x="517" y="78"/>
                    </a:lnTo>
                    <a:lnTo>
                      <a:pt x="492" y="96"/>
                    </a:lnTo>
                    <a:lnTo>
                      <a:pt x="467" y="116"/>
                    </a:lnTo>
                    <a:lnTo>
                      <a:pt x="442" y="135"/>
                    </a:lnTo>
                    <a:lnTo>
                      <a:pt x="418" y="155"/>
                    </a:lnTo>
                    <a:lnTo>
                      <a:pt x="396" y="175"/>
                    </a:lnTo>
                    <a:lnTo>
                      <a:pt x="373" y="196"/>
                    </a:lnTo>
                    <a:lnTo>
                      <a:pt x="351" y="216"/>
                    </a:lnTo>
                    <a:lnTo>
                      <a:pt x="330" y="237"/>
                    </a:lnTo>
                    <a:lnTo>
                      <a:pt x="309" y="258"/>
                    </a:lnTo>
                    <a:lnTo>
                      <a:pt x="289" y="280"/>
                    </a:lnTo>
                    <a:lnTo>
                      <a:pt x="269" y="302"/>
                    </a:lnTo>
                    <a:lnTo>
                      <a:pt x="251" y="323"/>
                    </a:lnTo>
                    <a:lnTo>
                      <a:pt x="233" y="346"/>
                    </a:lnTo>
                    <a:lnTo>
                      <a:pt x="213" y="331"/>
                    </a:lnTo>
                    <a:close/>
                    <a:moveTo>
                      <a:pt x="585" y="2"/>
                    </a:moveTo>
                    <a:lnTo>
                      <a:pt x="589" y="0"/>
                    </a:lnTo>
                    <a:lnTo>
                      <a:pt x="593" y="1"/>
                    </a:lnTo>
                    <a:lnTo>
                      <a:pt x="598" y="2"/>
                    </a:lnTo>
                    <a:lnTo>
                      <a:pt x="601" y="7"/>
                    </a:lnTo>
                    <a:lnTo>
                      <a:pt x="603" y="11"/>
                    </a:lnTo>
                    <a:lnTo>
                      <a:pt x="603" y="15"/>
                    </a:lnTo>
                    <a:lnTo>
                      <a:pt x="601" y="20"/>
                    </a:lnTo>
                    <a:lnTo>
                      <a:pt x="598" y="23"/>
                    </a:lnTo>
                    <a:lnTo>
                      <a:pt x="585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3" name="Freeform 884"/>
              <p:cNvSpPr>
                <a:spLocks noEditPoints="1"/>
              </p:cNvSpPr>
              <p:nvPr/>
            </p:nvSpPr>
            <p:spPr bwMode="auto">
              <a:xfrm>
                <a:off x="2610" y="2228"/>
                <a:ext cx="198" cy="134"/>
              </a:xfrm>
              <a:custGeom>
                <a:avLst/>
                <a:gdLst>
                  <a:gd name="T0" fmla="*/ 0 w 977"/>
                  <a:gd name="T1" fmla="*/ 26 h 667"/>
                  <a:gd name="T2" fmla="*/ 0 w 977"/>
                  <a:gd name="T3" fmla="*/ 25 h 667"/>
                  <a:gd name="T4" fmla="*/ 0 w 977"/>
                  <a:gd name="T5" fmla="*/ 25 h 667"/>
                  <a:gd name="T6" fmla="*/ 1 w 977"/>
                  <a:gd name="T7" fmla="*/ 25 h 667"/>
                  <a:gd name="T8" fmla="*/ 0 w 977"/>
                  <a:gd name="T9" fmla="*/ 26 h 667"/>
                  <a:gd name="T10" fmla="*/ 1 w 977"/>
                  <a:gd name="T11" fmla="*/ 25 h 667"/>
                  <a:gd name="T12" fmla="*/ 2 w 977"/>
                  <a:gd name="T13" fmla="*/ 25 h 667"/>
                  <a:gd name="T14" fmla="*/ 3 w 977"/>
                  <a:gd name="T15" fmla="*/ 26 h 667"/>
                  <a:gd name="T16" fmla="*/ 4 w 977"/>
                  <a:gd name="T17" fmla="*/ 26 h 667"/>
                  <a:gd name="T18" fmla="*/ 5 w 977"/>
                  <a:gd name="T19" fmla="*/ 26 h 667"/>
                  <a:gd name="T20" fmla="*/ 6 w 977"/>
                  <a:gd name="T21" fmla="*/ 26 h 667"/>
                  <a:gd name="T22" fmla="*/ 7 w 977"/>
                  <a:gd name="T23" fmla="*/ 26 h 667"/>
                  <a:gd name="T24" fmla="*/ 8 w 977"/>
                  <a:gd name="T25" fmla="*/ 26 h 667"/>
                  <a:gd name="T26" fmla="*/ 9 w 977"/>
                  <a:gd name="T27" fmla="*/ 27 h 667"/>
                  <a:gd name="T28" fmla="*/ 8 w 977"/>
                  <a:gd name="T29" fmla="*/ 27 h 667"/>
                  <a:gd name="T30" fmla="*/ 7 w 977"/>
                  <a:gd name="T31" fmla="*/ 27 h 667"/>
                  <a:gd name="T32" fmla="*/ 6 w 977"/>
                  <a:gd name="T33" fmla="*/ 27 h 667"/>
                  <a:gd name="T34" fmla="*/ 5 w 977"/>
                  <a:gd name="T35" fmla="*/ 27 h 667"/>
                  <a:gd name="T36" fmla="*/ 4 w 977"/>
                  <a:gd name="T37" fmla="*/ 27 h 667"/>
                  <a:gd name="T38" fmla="*/ 2 w 977"/>
                  <a:gd name="T39" fmla="*/ 27 h 667"/>
                  <a:gd name="T40" fmla="*/ 1 w 977"/>
                  <a:gd name="T41" fmla="*/ 26 h 667"/>
                  <a:gd name="T42" fmla="*/ 0 w 977"/>
                  <a:gd name="T43" fmla="*/ 26 h 667"/>
                  <a:gd name="T44" fmla="*/ 9 w 977"/>
                  <a:gd name="T45" fmla="*/ 26 h 667"/>
                  <a:gd name="T46" fmla="*/ 10 w 977"/>
                  <a:gd name="T47" fmla="*/ 25 h 667"/>
                  <a:gd name="T48" fmla="*/ 11 w 977"/>
                  <a:gd name="T49" fmla="*/ 25 h 667"/>
                  <a:gd name="T50" fmla="*/ 13 w 977"/>
                  <a:gd name="T51" fmla="*/ 24 h 667"/>
                  <a:gd name="T52" fmla="*/ 15 w 977"/>
                  <a:gd name="T53" fmla="*/ 22 h 667"/>
                  <a:gd name="T54" fmla="*/ 17 w 977"/>
                  <a:gd name="T55" fmla="*/ 20 h 667"/>
                  <a:gd name="T56" fmla="*/ 17 w 977"/>
                  <a:gd name="T57" fmla="*/ 22 h 667"/>
                  <a:gd name="T58" fmla="*/ 15 w 977"/>
                  <a:gd name="T59" fmla="*/ 24 h 667"/>
                  <a:gd name="T60" fmla="*/ 13 w 977"/>
                  <a:gd name="T61" fmla="*/ 25 h 667"/>
                  <a:gd name="T62" fmla="*/ 12 w 977"/>
                  <a:gd name="T63" fmla="*/ 25 h 667"/>
                  <a:gd name="T64" fmla="*/ 11 w 977"/>
                  <a:gd name="T65" fmla="*/ 26 h 667"/>
                  <a:gd name="T66" fmla="*/ 10 w 977"/>
                  <a:gd name="T67" fmla="*/ 26 h 667"/>
                  <a:gd name="T68" fmla="*/ 9 w 977"/>
                  <a:gd name="T69" fmla="*/ 26 h 667"/>
                  <a:gd name="T70" fmla="*/ 17 w 977"/>
                  <a:gd name="T71" fmla="*/ 20 h 667"/>
                  <a:gd name="T72" fmla="*/ 17 w 977"/>
                  <a:gd name="T73" fmla="*/ 20 h 667"/>
                  <a:gd name="T74" fmla="*/ 39 w 977"/>
                  <a:gd name="T75" fmla="*/ 0 h 667"/>
                  <a:gd name="T76" fmla="*/ 18 w 977"/>
                  <a:gd name="T77" fmla="*/ 21 h 667"/>
                  <a:gd name="T78" fmla="*/ 39 w 977"/>
                  <a:gd name="T79" fmla="*/ 0 h 667"/>
                  <a:gd name="T80" fmla="*/ 39 w 977"/>
                  <a:gd name="T81" fmla="*/ 0 h 667"/>
                  <a:gd name="T82" fmla="*/ 39 w 977"/>
                  <a:gd name="T83" fmla="*/ 0 h 667"/>
                  <a:gd name="T84" fmla="*/ 39 w 977"/>
                  <a:gd name="T85" fmla="*/ 1 h 667"/>
                  <a:gd name="T86" fmla="*/ 39 w 977"/>
                  <a:gd name="T87" fmla="*/ 1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7"/>
                  <a:gd name="T133" fmla="*/ 0 h 667"/>
                  <a:gd name="T134" fmla="*/ 977 w 977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7" h="667">
                    <a:moveTo>
                      <a:pt x="8" y="634"/>
                    </a:moveTo>
                    <a:lnTo>
                      <a:pt x="4" y="632"/>
                    </a:lnTo>
                    <a:lnTo>
                      <a:pt x="1" y="628"/>
                    </a:lnTo>
                    <a:lnTo>
                      <a:pt x="0" y="623"/>
                    </a:lnTo>
                    <a:lnTo>
                      <a:pt x="1" y="618"/>
                    </a:lnTo>
                    <a:lnTo>
                      <a:pt x="5" y="615"/>
                    </a:lnTo>
                    <a:lnTo>
                      <a:pt x="9" y="612"/>
                    </a:lnTo>
                    <a:lnTo>
                      <a:pt x="13" y="611"/>
                    </a:lnTo>
                    <a:lnTo>
                      <a:pt x="18" y="612"/>
                    </a:lnTo>
                    <a:lnTo>
                      <a:pt x="8" y="634"/>
                    </a:lnTo>
                    <a:close/>
                    <a:moveTo>
                      <a:pt x="18" y="612"/>
                    </a:moveTo>
                    <a:lnTo>
                      <a:pt x="31" y="618"/>
                    </a:lnTo>
                    <a:lnTo>
                      <a:pt x="44" y="623"/>
                    </a:lnTo>
                    <a:lnTo>
                      <a:pt x="55" y="628"/>
                    </a:lnTo>
                    <a:lnTo>
                      <a:pt x="68" y="632"/>
                    </a:lnTo>
                    <a:lnTo>
                      <a:pt x="81" y="635"/>
                    </a:lnTo>
                    <a:lnTo>
                      <a:pt x="93" y="637"/>
                    </a:lnTo>
                    <a:lnTo>
                      <a:pt x="106" y="639"/>
                    </a:lnTo>
                    <a:lnTo>
                      <a:pt x="119" y="642"/>
                    </a:lnTo>
                    <a:lnTo>
                      <a:pt x="131" y="643"/>
                    </a:lnTo>
                    <a:lnTo>
                      <a:pt x="144" y="643"/>
                    </a:lnTo>
                    <a:lnTo>
                      <a:pt x="157" y="643"/>
                    </a:lnTo>
                    <a:lnTo>
                      <a:pt x="169" y="642"/>
                    </a:lnTo>
                    <a:lnTo>
                      <a:pt x="182" y="640"/>
                    </a:lnTo>
                    <a:lnTo>
                      <a:pt x="195" y="638"/>
                    </a:lnTo>
                    <a:lnTo>
                      <a:pt x="207" y="635"/>
                    </a:lnTo>
                    <a:lnTo>
                      <a:pt x="220" y="632"/>
                    </a:lnTo>
                    <a:lnTo>
                      <a:pt x="226" y="656"/>
                    </a:lnTo>
                    <a:lnTo>
                      <a:pt x="212" y="659"/>
                    </a:lnTo>
                    <a:lnTo>
                      <a:pt x="199" y="662"/>
                    </a:lnTo>
                    <a:lnTo>
                      <a:pt x="185" y="664"/>
                    </a:lnTo>
                    <a:lnTo>
                      <a:pt x="171" y="665"/>
                    </a:lnTo>
                    <a:lnTo>
                      <a:pt x="158" y="666"/>
                    </a:lnTo>
                    <a:lnTo>
                      <a:pt x="144" y="667"/>
                    </a:lnTo>
                    <a:lnTo>
                      <a:pt x="130" y="666"/>
                    </a:lnTo>
                    <a:lnTo>
                      <a:pt x="117" y="665"/>
                    </a:lnTo>
                    <a:lnTo>
                      <a:pt x="103" y="664"/>
                    </a:lnTo>
                    <a:lnTo>
                      <a:pt x="89" y="662"/>
                    </a:lnTo>
                    <a:lnTo>
                      <a:pt x="76" y="659"/>
                    </a:lnTo>
                    <a:lnTo>
                      <a:pt x="62" y="656"/>
                    </a:lnTo>
                    <a:lnTo>
                      <a:pt x="48" y="651"/>
                    </a:lnTo>
                    <a:lnTo>
                      <a:pt x="35" y="646"/>
                    </a:lnTo>
                    <a:lnTo>
                      <a:pt x="21" y="640"/>
                    </a:lnTo>
                    <a:lnTo>
                      <a:pt x="8" y="634"/>
                    </a:lnTo>
                    <a:lnTo>
                      <a:pt x="18" y="612"/>
                    </a:lnTo>
                    <a:close/>
                    <a:moveTo>
                      <a:pt x="220" y="632"/>
                    </a:moveTo>
                    <a:lnTo>
                      <a:pt x="233" y="629"/>
                    </a:lnTo>
                    <a:lnTo>
                      <a:pt x="246" y="623"/>
                    </a:lnTo>
                    <a:lnTo>
                      <a:pt x="258" y="619"/>
                    </a:lnTo>
                    <a:lnTo>
                      <a:pt x="271" y="612"/>
                    </a:lnTo>
                    <a:lnTo>
                      <a:pt x="296" y="599"/>
                    </a:lnTo>
                    <a:lnTo>
                      <a:pt x="322" y="584"/>
                    </a:lnTo>
                    <a:lnTo>
                      <a:pt x="348" y="566"/>
                    </a:lnTo>
                    <a:lnTo>
                      <a:pt x="374" y="545"/>
                    </a:lnTo>
                    <a:lnTo>
                      <a:pt x="400" y="522"/>
                    </a:lnTo>
                    <a:lnTo>
                      <a:pt x="427" y="497"/>
                    </a:lnTo>
                    <a:lnTo>
                      <a:pt x="444" y="514"/>
                    </a:lnTo>
                    <a:lnTo>
                      <a:pt x="417" y="540"/>
                    </a:lnTo>
                    <a:lnTo>
                      <a:pt x="389" y="564"/>
                    </a:lnTo>
                    <a:lnTo>
                      <a:pt x="362" y="585"/>
                    </a:lnTo>
                    <a:lnTo>
                      <a:pt x="335" y="605"/>
                    </a:lnTo>
                    <a:lnTo>
                      <a:pt x="321" y="613"/>
                    </a:lnTo>
                    <a:lnTo>
                      <a:pt x="308" y="621"/>
                    </a:lnTo>
                    <a:lnTo>
                      <a:pt x="294" y="629"/>
                    </a:lnTo>
                    <a:lnTo>
                      <a:pt x="281" y="635"/>
                    </a:lnTo>
                    <a:lnTo>
                      <a:pt x="267" y="642"/>
                    </a:lnTo>
                    <a:lnTo>
                      <a:pt x="253" y="647"/>
                    </a:lnTo>
                    <a:lnTo>
                      <a:pt x="240" y="651"/>
                    </a:lnTo>
                    <a:lnTo>
                      <a:pt x="226" y="656"/>
                    </a:lnTo>
                    <a:lnTo>
                      <a:pt x="220" y="632"/>
                    </a:lnTo>
                    <a:close/>
                    <a:moveTo>
                      <a:pt x="427" y="497"/>
                    </a:moveTo>
                    <a:lnTo>
                      <a:pt x="427" y="496"/>
                    </a:lnTo>
                    <a:lnTo>
                      <a:pt x="436" y="505"/>
                    </a:lnTo>
                    <a:lnTo>
                      <a:pt x="427" y="497"/>
                    </a:lnTo>
                    <a:close/>
                    <a:moveTo>
                      <a:pt x="427" y="496"/>
                    </a:moveTo>
                    <a:lnTo>
                      <a:pt x="956" y="3"/>
                    </a:lnTo>
                    <a:lnTo>
                      <a:pt x="973" y="21"/>
                    </a:lnTo>
                    <a:lnTo>
                      <a:pt x="443" y="514"/>
                    </a:lnTo>
                    <a:lnTo>
                      <a:pt x="427" y="496"/>
                    </a:lnTo>
                    <a:close/>
                    <a:moveTo>
                      <a:pt x="956" y="3"/>
                    </a:moveTo>
                    <a:lnTo>
                      <a:pt x="961" y="0"/>
                    </a:lnTo>
                    <a:lnTo>
                      <a:pt x="965" y="0"/>
                    </a:lnTo>
                    <a:lnTo>
                      <a:pt x="970" y="1"/>
                    </a:lnTo>
                    <a:lnTo>
                      <a:pt x="973" y="3"/>
                    </a:lnTo>
                    <a:lnTo>
                      <a:pt x="977" y="8"/>
                    </a:lnTo>
                    <a:lnTo>
                      <a:pt x="977" y="13"/>
                    </a:lnTo>
                    <a:lnTo>
                      <a:pt x="977" y="17"/>
                    </a:lnTo>
                    <a:lnTo>
                      <a:pt x="973" y="21"/>
                    </a:lnTo>
                    <a:lnTo>
                      <a:pt x="95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4" name="Freeform 885"/>
              <p:cNvSpPr>
                <a:spLocks noEditPoints="1"/>
              </p:cNvSpPr>
              <p:nvPr/>
            </p:nvSpPr>
            <p:spPr bwMode="auto">
              <a:xfrm>
                <a:off x="2661" y="2324"/>
                <a:ext cx="39" cy="142"/>
              </a:xfrm>
              <a:custGeom>
                <a:avLst/>
                <a:gdLst>
                  <a:gd name="T0" fmla="*/ 7 w 190"/>
                  <a:gd name="T1" fmla="*/ 0 h 693"/>
                  <a:gd name="T2" fmla="*/ 7 w 190"/>
                  <a:gd name="T3" fmla="*/ 0 h 693"/>
                  <a:gd name="T4" fmla="*/ 8 w 190"/>
                  <a:gd name="T5" fmla="*/ 0 h 693"/>
                  <a:gd name="T6" fmla="*/ 8 w 190"/>
                  <a:gd name="T7" fmla="*/ 1 h 693"/>
                  <a:gd name="T8" fmla="*/ 7 w 190"/>
                  <a:gd name="T9" fmla="*/ 0 h 693"/>
                  <a:gd name="T10" fmla="*/ 7 w 190"/>
                  <a:gd name="T11" fmla="*/ 2 h 693"/>
                  <a:gd name="T12" fmla="*/ 6 w 190"/>
                  <a:gd name="T13" fmla="*/ 3 h 693"/>
                  <a:gd name="T14" fmla="*/ 5 w 190"/>
                  <a:gd name="T15" fmla="*/ 5 h 693"/>
                  <a:gd name="T16" fmla="*/ 4 w 190"/>
                  <a:gd name="T17" fmla="*/ 6 h 693"/>
                  <a:gd name="T18" fmla="*/ 3 w 190"/>
                  <a:gd name="T19" fmla="*/ 8 h 693"/>
                  <a:gd name="T20" fmla="*/ 2 w 190"/>
                  <a:gd name="T21" fmla="*/ 10 h 693"/>
                  <a:gd name="T22" fmla="*/ 2 w 190"/>
                  <a:gd name="T23" fmla="*/ 11 h 693"/>
                  <a:gd name="T24" fmla="*/ 1 w 190"/>
                  <a:gd name="T25" fmla="*/ 13 h 693"/>
                  <a:gd name="T26" fmla="*/ 0 w 190"/>
                  <a:gd name="T27" fmla="*/ 14 h 693"/>
                  <a:gd name="T28" fmla="*/ 1 w 190"/>
                  <a:gd name="T29" fmla="*/ 12 h 693"/>
                  <a:gd name="T30" fmla="*/ 1 w 190"/>
                  <a:gd name="T31" fmla="*/ 10 h 693"/>
                  <a:gd name="T32" fmla="*/ 2 w 190"/>
                  <a:gd name="T33" fmla="*/ 9 h 693"/>
                  <a:gd name="T34" fmla="*/ 3 w 190"/>
                  <a:gd name="T35" fmla="*/ 7 h 693"/>
                  <a:gd name="T36" fmla="*/ 3 w 190"/>
                  <a:gd name="T37" fmla="*/ 5 h 693"/>
                  <a:gd name="T38" fmla="*/ 4 w 190"/>
                  <a:gd name="T39" fmla="*/ 4 h 693"/>
                  <a:gd name="T40" fmla="*/ 5 w 190"/>
                  <a:gd name="T41" fmla="*/ 2 h 693"/>
                  <a:gd name="T42" fmla="*/ 7 w 190"/>
                  <a:gd name="T43" fmla="*/ 0 h 693"/>
                  <a:gd name="T44" fmla="*/ 1 w 190"/>
                  <a:gd name="T45" fmla="*/ 14 h 693"/>
                  <a:gd name="T46" fmla="*/ 1 w 190"/>
                  <a:gd name="T47" fmla="*/ 16 h 693"/>
                  <a:gd name="T48" fmla="*/ 1 w 190"/>
                  <a:gd name="T49" fmla="*/ 17 h 693"/>
                  <a:gd name="T50" fmla="*/ 1 w 190"/>
                  <a:gd name="T51" fmla="*/ 19 h 693"/>
                  <a:gd name="T52" fmla="*/ 1 w 190"/>
                  <a:gd name="T53" fmla="*/ 21 h 693"/>
                  <a:gd name="T54" fmla="*/ 1 w 190"/>
                  <a:gd name="T55" fmla="*/ 22 h 693"/>
                  <a:gd name="T56" fmla="*/ 2 w 190"/>
                  <a:gd name="T57" fmla="*/ 24 h 693"/>
                  <a:gd name="T58" fmla="*/ 2 w 190"/>
                  <a:gd name="T59" fmla="*/ 26 h 693"/>
                  <a:gd name="T60" fmla="*/ 3 w 190"/>
                  <a:gd name="T61" fmla="*/ 27 h 693"/>
                  <a:gd name="T62" fmla="*/ 2 w 190"/>
                  <a:gd name="T63" fmla="*/ 27 h 693"/>
                  <a:gd name="T64" fmla="*/ 1 w 190"/>
                  <a:gd name="T65" fmla="*/ 25 h 693"/>
                  <a:gd name="T66" fmla="*/ 1 w 190"/>
                  <a:gd name="T67" fmla="*/ 23 h 693"/>
                  <a:gd name="T68" fmla="*/ 0 w 190"/>
                  <a:gd name="T69" fmla="*/ 21 h 693"/>
                  <a:gd name="T70" fmla="*/ 0 w 190"/>
                  <a:gd name="T71" fmla="*/ 20 h 693"/>
                  <a:gd name="T72" fmla="*/ 0 w 190"/>
                  <a:gd name="T73" fmla="*/ 18 h 693"/>
                  <a:gd name="T74" fmla="*/ 0 w 190"/>
                  <a:gd name="T75" fmla="*/ 16 h 693"/>
                  <a:gd name="T76" fmla="*/ 0 w 190"/>
                  <a:gd name="T77" fmla="*/ 15 h 693"/>
                  <a:gd name="T78" fmla="*/ 1 w 190"/>
                  <a:gd name="T79" fmla="*/ 14 h 693"/>
                  <a:gd name="T80" fmla="*/ 3 w 190"/>
                  <a:gd name="T81" fmla="*/ 27 h 693"/>
                  <a:gd name="T82" fmla="*/ 3 w 190"/>
                  <a:gd name="T83" fmla="*/ 28 h 693"/>
                  <a:gd name="T84" fmla="*/ 2 w 190"/>
                  <a:gd name="T85" fmla="*/ 28 h 693"/>
                  <a:gd name="T86" fmla="*/ 2 w 190"/>
                  <a:gd name="T87" fmla="*/ 28 h 693"/>
                  <a:gd name="T88" fmla="*/ 3 w 190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90"/>
                  <a:gd name="T136" fmla="*/ 0 h 693"/>
                  <a:gd name="T137" fmla="*/ 190 w 190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90" h="693">
                    <a:moveTo>
                      <a:pt x="167" y="4"/>
                    </a:moveTo>
                    <a:lnTo>
                      <a:pt x="171" y="1"/>
                    </a:lnTo>
                    <a:lnTo>
                      <a:pt x="176" y="0"/>
                    </a:lnTo>
                    <a:lnTo>
                      <a:pt x="180" y="0"/>
                    </a:lnTo>
                    <a:lnTo>
                      <a:pt x="184" y="2"/>
                    </a:lnTo>
                    <a:lnTo>
                      <a:pt x="188" y="5"/>
                    </a:lnTo>
                    <a:lnTo>
                      <a:pt x="190" y="9"/>
                    </a:lnTo>
                    <a:lnTo>
                      <a:pt x="189" y="15"/>
                    </a:lnTo>
                    <a:lnTo>
                      <a:pt x="187" y="19"/>
                    </a:lnTo>
                    <a:lnTo>
                      <a:pt x="167" y="4"/>
                    </a:lnTo>
                    <a:close/>
                    <a:moveTo>
                      <a:pt x="187" y="19"/>
                    </a:moveTo>
                    <a:lnTo>
                      <a:pt x="171" y="40"/>
                    </a:lnTo>
                    <a:lnTo>
                      <a:pt x="157" y="60"/>
                    </a:lnTo>
                    <a:lnTo>
                      <a:pt x="143" y="81"/>
                    </a:lnTo>
                    <a:lnTo>
                      <a:pt x="130" y="101"/>
                    </a:lnTo>
                    <a:lnTo>
                      <a:pt x="119" y="122"/>
                    </a:lnTo>
                    <a:lnTo>
                      <a:pt x="107" y="142"/>
                    </a:lnTo>
                    <a:lnTo>
                      <a:pt x="96" y="162"/>
                    </a:lnTo>
                    <a:lnTo>
                      <a:pt x="86" y="182"/>
                    </a:lnTo>
                    <a:lnTo>
                      <a:pt x="76" y="203"/>
                    </a:lnTo>
                    <a:lnTo>
                      <a:pt x="69" y="223"/>
                    </a:lnTo>
                    <a:lnTo>
                      <a:pt x="60" y="244"/>
                    </a:lnTo>
                    <a:lnTo>
                      <a:pt x="54" y="265"/>
                    </a:lnTo>
                    <a:lnTo>
                      <a:pt x="47" y="286"/>
                    </a:lnTo>
                    <a:lnTo>
                      <a:pt x="42" y="306"/>
                    </a:lnTo>
                    <a:lnTo>
                      <a:pt x="37" y="327"/>
                    </a:lnTo>
                    <a:lnTo>
                      <a:pt x="33" y="347"/>
                    </a:lnTo>
                    <a:lnTo>
                      <a:pt x="9" y="343"/>
                    </a:lnTo>
                    <a:lnTo>
                      <a:pt x="13" y="322"/>
                    </a:lnTo>
                    <a:lnTo>
                      <a:pt x="18" y="300"/>
                    </a:lnTo>
                    <a:lnTo>
                      <a:pt x="23" y="279"/>
                    </a:lnTo>
                    <a:lnTo>
                      <a:pt x="30" y="258"/>
                    </a:lnTo>
                    <a:lnTo>
                      <a:pt x="37" y="236"/>
                    </a:lnTo>
                    <a:lnTo>
                      <a:pt x="45" y="216"/>
                    </a:lnTo>
                    <a:lnTo>
                      <a:pt x="54" y="194"/>
                    </a:lnTo>
                    <a:lnTo>
                      <a:pt x="63" y="172"/>
                    </a:lnTo>
                    <a:lnTo>
                      <a:pt x="73" y="152"/>
                    </a:lnTo>
                    <a:lnTo>
                      <a:pt x="85" y="130"/>
                    </a:lnTo>
                    <a:lnTo>
                      <a:pt x="97" y="110"/>
                    </a:lnTo>
                    <a:lnTo>
                      <a:pt x="109" y="88"/>
                    </a:lnTo>
                    <a:lnTo>
                      <a:pt x="123" y="68"/>
                    </a:lnTo>
                    <a:lnTo>
                      <a:pt x="137" y="46"/>
                    </a:lnTo>
                    <a:lnTo>
                      <a:pt x="152" y="26"/>
                    </a:lnTo>
                    <a:lnTo>
                      <a:pt x="167" y="4"/>
                    </a:lnTo>
                    <a:lnTo>
                      <a:pt x="187" y="19"/>
                    </a:lnTo>
                    <a:close/>
                    <a:moveTo>
                      <a:pt x="33" y="347"/>
                    </a:moveTo>
                    <a:lnTo>
                      <a:pt x="30" y="368"/>
                    </a:lnTo>
                    <a:lnTo>
                      <a:pt x="28" y="388"/>
                    </a:lnTo>
                    <a:lnTo>
                      <a:pt x="26" y="409"/>
                    </a:lnTo>
                    <a:lnTo>
                      <a:pt x="25" y="430"/>
                    </a:lnTo>
                    <a:lnTo>
                      <a:pt x="25" y="450"/>
                    </a:lnTo>
                    <a:lnTo>
                      <a:pt x="26" y="471"/>
                    </a:lnTo>
                    <a:lnTo>
                      <a:pt x="27" y="491"/>
                    </a:lnTo>
                    <a:lnTo>
                      <a:pt x="29" y="512"/>
                    </a:lnTo>
                    <a:lnTo>
                      <a:pt x="31" y="532"/>
                    </a:lnTo>
                    <a:lnTo>
                      <a:pt x="34" y="553"/>
                    </a:lnTo>
                    <a:lnTo>
                      <a:pt x="39" y="573"/>
                    </a:lnTo>
                    <a:lnTo>
                      <a:pt x="44" y="594"/>
                    </a:lnTo>
                    <a:lnTo>
                      <a:pt x="49" y="614"/>
                    </a:lnTo>
                    <a:lnTo>
                      <a:pt x="56" y="636"/>
                    </a:lnTo>
                    <a:lnTo>
                      <a:pt x="62" y="656"/>
                    </a:lnTo>
                    <a:lnTo>
                      <a:pt x="70" y="677"/>
                    </a:lnTo>
                    <a:lnTo>
                      <a:pt x="47" y="685"/>
                    </a:lnTo>
                    <a:lnTo>
                      <a:pt x="40" y="664"/>
                    </a:lnTo>
                    <a:lnTo>
                      <a:pt x="32" y="642"/>
                    </a:lnTo>
                    <a:lnTo>
                      <a:pt x="26" y="621"/>
                    </a:lnTo>
                    <a:lnTo>
                      <a:pt x="19" y="599"/>
                    </a:lnTo>
                    <a:lnTo>
                      <a:pt x="15" y="579"/>
                    </a:lnTo>
                    <a:lnTo>
                      <a:pt x="10" y="557"/>
                    </a:lnTo>
                    <a:lnTo>
                      <a:pt x="6" y="535"/>
                    </a:lnTo>
                    <a:lnTo>
                      <a:pt x="4" y="514"/>
                    </a:lnTo>
                    <a:lnTo>
                      <a:pt x="2" y="492"/>
                    </a:lnTo>
                    <a:lnTo>
                      <a:pt x="1" y="471"/>
                    </a:lnTo>
                    <a:lnTo>
                      <a:pt x="0" y="450"/>
                    </a:lnTo>
                    <a:lnTo>
                      <a:pt x="1" y="428"/>
                    </a:lnTo>
                    <a:lnTo>
                      <a:pt x="2" y="407"/>
                    </a:lnTo>
                    <a:lnTo>
                      <a:pt x="3" y="385"/>
                    </a:lnTo>
                    <a:lnTo>
                      <a:pt x="6" y="364"/>
                    </a:lnTo>
                    <a:lnTo>
                      <a:pt x="9" y="343"/>
                    </a:lnTo>
                    <a:lnTo>
                      <a:pt x="33" y="347"/>
                    </a:lnTo>
                    <a:close/>
                    <a:moveTo>
                      <a:pt x="70" y="677"/>
                    </a:moveTo>
                    <a:lnTo>
                      <a:pt x="71" y="681"/>
                    </a:lnTo>
                    <a:lnTo>
                      <a:pt x="70" y="687"/>
                    </a:lnTo>
                    <a:lnTo>
                      <a:pt x="68" y="690"/>
                    </a:lnTo>
                    <a:lnTo>
                      <a:pt x="63" y="692"/>
                    </a:lnTo>
                    <a:lnTo>
                      <a:pt x="59" y="693"/>
                    </a:lnTo>
                    <a:lnTo>
                      <a:pt x="54" y="692"/>
                    </a:lnTo>
                    <a:lnTo>
                      <a:pt x="50" y="690"/>
                    </a:lnTo>
                    <a:lnTo>
                      <a:pt x="47" y="685"/>
                    </a:lnTo>
                    <a:lnTo>
                      <a:pt x="70" y="6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5" name="Freeform 886"/>
              <p:cNvSpPr>
                <a:spLocks noEditPoints="1"/>
              </p:cNvSpPr>
              <p:nvPr/>
            </p:nvSpPr>
            <p:spPr bwMode="auto">
              <a:xfrm>
                <a:off x="2727" y="2283"/>
                <a:ext cx="85" cy="268"/>
              </a:xfrm>
              <a:custGeom>
                <a:avLst/>
                <a:gdLst>
                  <a:gd name="T0" fmla="*/ 16 w 410"/>
                  <a:gd name="T1" fmla="*/ 0 h 1354"/>
                  <a:gd name="T2" fmla="*/ 16 w 410"/>
                  <a:gd name="T3" fmla="*/ 0 h 1354"/>
                  <a:gd name="T4" fmla="*/ 16 w 410"/>
                  <a:gd name="T5" fmla="*/ 0 h 1354"/>
                  <a:gd name="T6" fmla="*/ 16 w 410"/>
                  <a:gd name="T7" fmla="*/ 1 h 1354"/>
                  <a:gd name="T8" fmla="*/ 16 w 410"/>
                  <a:gd name="T9" fmla="*/ 0 h 1354"/>
                  <a:gd name="T10" fmla="*/ 15 w 410"/>
                  <a:gd name="T11" fmla="*/ 2 h 1354"/>
                  <a:gd name="T12" fmla="*/ 12 w 410"/>
                  <a:gd name="T13" fmla="*/ 4 h 1354"/>
                  <a:gd name="T14" fmla="*/ 10 w 410"/>
                  <a:gd name="T15" fmla="*/ 7 h 1354"/>
                  <a:gd name="T16" fmla="*/ 8 w 410"/>
                  <a:gd name="T17" fmla="*/ 10 h 1354"/>
                  <a:gd name="T18" fmla="*/ 6 w 410"/>
                  <a:gd name="T19" fmla="*/ 12 h 1354"/>
                  <a:gd name="T20" fmla="*/ 5 w 410"/>
                  <a:gd name="T21" fmla="*/ 15 h 1354"/>
                  <a:gd name="T22" fmla="*/ 3 w 410"/>
                  <a:gd name="T23" fmla="*/ 18 h 1354"/>
                  <a:gd name="T24" fmla="*/ 2 w 410"/>
                  <a:gd name="T25" fmla="*/ 22 h 1354"/>
                  <a:gd name="T26" fmla="*/ 1 w 410"/>
                  <a:gd name="T27" fmla="*/ 23 h 1354"/>
                  <a:gd name="T28" fmla="*/ 2 w 410"/>
                  <a:gd name="T29" fmla="*/ 20 h 1354"/>
                  <a:gd name="T30" fmla="*/ 3 w 410"/>
                  <a:gd name="T31" fmla="*/ 17 h 1354"/>
                  <a:gd name="T32" fmla="*/ 5 w 410"/>
                  <a:gd name="T33" fmla="*/ 13 h 1354"/>
                  <a:gd name="T34" fmla="*/ 6 w 410"/>
                  <a:gd name="T35" fmla="*/ 11 h 1354"/>
                  <a:gd name="T36" fmla="*/ 8 w 410"/>
                  <a:gd name="T37" fmla="*/ 8 h 1354"/>
                  <a:gd name="T38" fmla="*/ 10 w 410"/>
                  <a:gd name="T39" fmla="*/ 5 h 1354"/>
                  <a:gd name="T40" fmla="*/ 13 w 410"/>
                  <a:gd name="T41" fmla="*/ 3 h 1354"/>
                  <a:gd name="T42" fmla="*/ 16 w 410"/>
                  <a:gd name="T43" fmla="*/ 0 h 1354"/>
                  <a:gd name="T44" fmla="*/ 2 w 410"/>
                  <a:gd name="T45" fmla="*/ 23 h 1354"/>
                  <a:gd name="T46" fmla="*/ 1 w 410"/>
                  <a:gd name="T47" fmla="*/ 27 h 1354"/>
                  <a:gd name="T48" fmla="*/ 1 w 410"/>
                  <a:gd name="T49" fmla="*/ 30 h 1354"/>
                  <a:gd name="T50" fmla="*/ 1 w 410"/>
                  <a:gd name="T51" fmla="*/ 34 h 1354"/>
                  <a:gd name="T52" fmla="*/ 1 w 410"/>
                  <a:gd name="T53" fmla="*/ 37 h 1354"/>
                  <a:gd name="T54" fmla="*/ 2 w 410"/>
                  <a:gd name="T55" fmla="*/ 41 h 1354"/>
                  <a:gd name="T56" fmla="*/ 2 w 410"/>
                  <a:gd name="T57" fmla="*/ 45 h 1354"/>
                  <a:gd name="T58" fmla="*/ 3 w 410"/>
                  <a:gd name="T59" fmla="*/ 49 h 1354"/>
                  <a:gd name="T60" fmla="*/ 4 w 410"/>
                  <a:gd name="T61" fmla="*/ 53 h 1354"/>
                  <a:gd name="T62" fmla="*/ 3 w 410"/>
                  <a:gd name="T63" fmla="*/ 51 h 1354"/>
                  <a:gd name="T64" fmla="*/ 2 w 410"/>
                  <a:gd name="T65" fmla="*/ 47 h 1354"/>
                  <a:gd name="T66" fmla="*/ 1 w 410"/>
                  <a:gd name="T67" fmla="*/ 43 h 1354"/>
                  <a:gd name="T68" fmla="*/ 0 w 410"/>
                  <a:gd name="T69" fmla="*/ 39 h 1354"/>
                  <a:gd name="T70" fmla="*/ 0 w 410"/>
                  <a:gd name="T71" fmla="*/ 35 h 1354"/>
                  <a:gd name="T72" fmla="*/ 0 w 410"/>
                  <a:gd name="T73" fmla="*/ 32 h 1354"/>
                  <a:gd name="T74" fmla="*/ 0 w 410"/>
                  <a:gd name="T75" fmla="*/ 28 h 1354"/>
                  <a:gd name="T76" fmla="*/ 1 w 410"/>
                  <a:gd name="T77" fmla="*/ 25 h 1354"/>
                  <a:gd name="T78" fmla="*/ 2 w 410"/>
                  <a:gd name="T79" fmla="*/ 23 h 1354"/>
                  <a:gd name="T80" fmla="*/ 4 w 410"/>
                  <a:gd name="T81" fmla="*/ 53 h 1354"/>
                  <a:gd name="T82" fmla="*/ 4 w 410"/>
                  <a:gd name="T83" fmla="*/ 54 h 1354"/>
                  <a:gd name="T84" fmla="*/ 4 w 410"/>
                  <a:gd name="T85" fmla="*/ 54 h 1354"/>
                  <a:gd name="T86" fmla="*/ 3 w 410"/>
                  <a:gd name="T87" fmla="*/ 54 h 1354"/>
                  <a:gd name="T88" fmla="*/ 4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391" y="3"/>
                    </a:moveTo>
                    <a:lnTo>
                      <a:pt x="395" y="1"/>
                    </a:lnTo>
                    <a:lnTo>
                      <a:pt x="399" y="0"/>
                    </a:lnTo>
                    <a:lnTo>
                      <a:pt x="404" y="1"/>
                    </a:lnTo>
                    <a:lnTo>
                      <a:pt x="408" y="4"/>
                    </a:lnTo>
                    <a:lnTo>
                      <a:pt x="410" y="9"/>
                    </a:lnTo>
                    <a:lnTo>
                      <a:pt x="410" y="14"/>
                    </a:lnTo>
                    <a:lnTo>
                      <a:pt x="409" y="18"/>
                    </a:lnTo>
                    <a:lnTo>
                      <a:pt x="406" y="22"/>
                    </a:lnTo>
                    <a:lnTo>
                      <a:pt x="391" y="3"/>
                    </a:lnTo>
                    <a:close/>
                    <a:moveTo>
                      <a:pt x="406" y="22"/>
                    </a:moveTo>
                    <a:lnTo>
                      <a:pt x="371" y="51"/>
                    </a:lnTo>
                    <a:lnTo>
                      <a:pt x="339" y="81"/>
                    </a:lnTo>
                    <a:lnTo>
                      <a:pt x="309" y="112"/>
                    </a:lnTo>
                    <a:lnTo>
                      <a:pt x="280" y="144"/>
                    </a:lnTo>
                    <a:lnTo>
                      <a:pt x="251" y="176"/>
                    </a:lnTo>
                    <a:lnTo>
                      <a:pt x="226" y="209"/>
                    </a:lnTo>
                    <a:lnTo>
                      <a:pt x="201" y="243"/>
                    </a:lnTo>
                    <a:lnTo>
                      <a:pt x="178" y="278"/>
                    </a:lnTo>
                    <a:lnTo>
                      <a:pt x="156" y="312"/>
                    </a:lnTo>
                    <a:lnTo>
                      <a:pt x="137" y="349"/>
                    </a:lnTo>
                    <a:lnTo>
                      <a:pt x="119" y="386"/>
                    </a:lnTo>
                    <a:lnTo>
                      <a:pt x="102" y="423"/>
                    </a:lnTo>
                    <a:lnTo>
                      <a:pt x="87" y="461"/>
                    </a:lnTo>
                    <a:lnTo>
                      <a:pt x="74" y="501"/>
                    </a:lnTo>
                    <a:lnTo>
                      <a:pt x="62" y="541"/>
                    </a:lnTo>
                    <a:lnTo>
                      <a:pt x="53" y="581"/>
                    </a:lnTo>
                    <a:lnTo>
                      <a:pt x="29" y="576"/>
                    </a:lnTo>
                    <a:lnTo>
                      <a:pt x="39" y="535"/>
                    </a:lnTo>
                    <a:lnTo>
                      <a:pt x="51" y="494"/>
                    </a:lnTo>
                    <a:lnTo>
                      <a:pt x="65" y="454"/>
                    </a:lnTo>
                    <a:lnTo>
                      <a:pt x="80" y="414"/>
                    </a:lnTo>
                    <a:lnTo>
                      <a:pt x="97" y="376"/>
                    </a:lnTo>
                    <a:lnTo>
                      <a:pt x="115" y="338"/>
                    </a:lnTo>
                    <a:lnTo>
                      <a:pt x="136" y="300"/>
                    </a:lnTo>
                    <a:lnTo>
                      <a:pt x="158" y="265"/>
                    </a:lnTo>
                    <a:lnTo>
                      <a:pt x="181" y="229"/>
                    </a:lnTo>
                    <a:lnTo>
                      <a:pt x="206" y="194"/>
                    </a:lnTo>
                    <a:lnTo>
                      <a:pt x="232" y="161"/>
                    </a:lnTo>
                    <a:lnTo>
                      <a:pt x="261" y="128"/>
                    </a:lnTo>
                    <a:lnTo>
                      <a:pt x="290" y="95"/>
                    </a:lnTo>
                    <a:lnTo>
                      <a:pt x="323" y="64"/>
                    </a:lnTo>
                    <a:lnTo>
                      <a:pt x="355" y="32"/>
                    </a:lnTo>
                    <a:lnTo>
                      <a:pt x="391" y="3"/>
                    </a:lnTo>
                    <a:lnTo>
                      <a:pt x="406" y="22"/>
                    </a:lnTo>
                    <a:close/>
                    <a:moveTo>
                      <a:pt x="53" y="581"/>
                    </a:moveTo>
                    <a:lnTo>
                      <a:pt x="44" y="623"/>
                    </a:lnTo>
                    <a:lnTo>
                      <a:pt x="37" y="665"/>
                    </a:lnTo>
                    <a:lnTo>
                      <a:pt x="31" y="709"/>
                    </a:lnTo>
                    <a:lnTo>
                      <a:pt x="28" y="752"/>
                    </a:lnTo>
                    <a:lnTo>
                      <a:pt x="26" y="797"/>
                    </a:lnTo>
                    <a:lnTo>
                      <a:pt x="25" y="842"/>
                    </a:lnTo>
                    <a:lnTo>
                      <a:pt x="26" y="889"/>
                    </a:lnTo>
                    <a:lnTo>
                      <a:pt x="28" y="935"/>
                    </a:lnTo>
                    <a:lnTo>
                      <a:pt x="32" y="983"/>
                    </a:lnTo>
                    <a:lnTo>
                      <a:pt x="38" y="1031"/>
                    </a:lnTo>
                    <a:lnTo>
                      <a:pt x="45" y="1081"/>
                    </a:lnTo>
                    <a:lnTo>
                      <a:pt x="54" y="1131"/>
                    </a:lnTo>
                    <a:lnTo>
                      <a:pt x="65" y="1182"/>
                    </a:lnTo>
                    <a:lnTo>
                      <a:pt x="77" y="1233"/>
                    </a:lnTo>
                    <a:lnTo>
                      <a:pt x="91" y="1285"/>
                    </a:lnTo>
                    <a:lnTo>
                      <a:pt x="106" y="1338"/>
                    </a:lnTo>
                    <a:lnTo>
                      <a:pt x="82" y="1346"/>
                    </a:lnTo>
                    <a:lnTo>
                      <a:pt x="67" y="1292"/>
                    </a:lnTo>
                    <a:lnTo>
                      <a:pt x="53" y="1239"/>
                    </a:lnTo>
                    <a:lnTo>
                      <a:pt x="41" y="1186"/>
                    </a:lnTo>
                    <a:lnTo>
                      <a:pt x="30" y="1135"/>
                    </a:lnTo>
                    <a:lnTo>
                      <a:pt x="21" y="1084"/>
                    </a:lnTo>
                    <a:lnTo>
                      <a:pt x="14" y="1034"/>
                    </a:lnTo>
                    <a:lnTo>
                      <a:pt x="8" y="985"/>
                    </a:lnTo>
                    <a:lnTo>
                      <a:pt x="4" y="936"/>
                    </a:lnTo>
                    <a:lnTo>
                      <a:pt x="1" y="889"/>
                    </a:lnTo>
                    <a:lnTo>
                      <a:pt x="0" y="841"/>
                    </a:lnTo>
                    <a:lnTo>
                      <a:pt x="1" y="795"/>
                    </a:lnTo>
                    <a:lnTo>
                      <a:pt x="3" y="750"/>
                    </a:lnTo>
                    <a:lnTo>
                      <a:pt x="7" y="705"/>
                    </a:lnTo>
                    <a:lnTo>
                      <a:pt x="13" y="661"/>
                    </a:lnTo>
                    <a:lnTo>
                      <a:pt x="20" y="618"/>
                    </a:lnTo>
                    <a:lnTo>
                      <a:pt x="29" y="576"/>
                    </a:lnTo>
                    <a:lnTo>
                      <a:pt x="53" y="581"/>
                    </a:lnTo>
                    <a:close/>
                    <a:moveTo>
                      <a:pt x="106" y="1338"/>
                    </a:moveTo>
                    <a:lnTo>
                      <a:pt x="106" y="1344"/>
                    </a:lnTo>
                    <a:lnTo>
                      <a:pt x="105" y="1348"/>
                    </a:lnTo>
                    <a:lnTo>
                      <a:pt x="101" y="1351"/>
                    </a:lnTo>
                    <a:lnTo>
                      <a:pt x="97" y="1354"/>
                    </a:lnTo>
                    <a:lnTo>
                      <a:pt x="93" y="1354"/>
                    </a:lnTo>
                    <a:lnTo>
                      <a:pt x="88" y="1353"/>
                    </a:lnTo>
                    <a:lnTo>
                      <a:pt x="84" y="1350"/>
                    </a:lnTo>
                    <a:lnTo>
                      <a:pt x="82" y="1346"/>
                    </a:lnTo>
                    <a:lnTo>
                      <a:pt x="106" y="13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6" name="Freeform 887"/>
              <p:cNvSpPr>
                <a:spLocks noEditPoints="1"/>
              </p:cNvSpPr>
              <p:nvPr/>
            </p:nvSpPr>
            <p:spPr bwMode="auto">
              <a:xfrm>
                <a:off x="2750" y="2309"/>
                <a:ext cx="62" cy="268"/>
              </a:xfrm>
              <a:custGeom>
                <a:avLst/>
                <a:gdLst>
                  <a:gd name="T0" fmla="*/ 11 w 300"/>
                  <a:gd name="T1" fmla="*/ 53 h 1345"/>
                  <a:gd name="T2" fmla="*/ 11 w 300"/>
                  <a:gd name="T3" fmla="*/ 53 h 1345"/>
                  <a:gd name="T4" fmla="*/ 11 w 300"/>
                  <a:gd name="T5" fmla="*/ 54 h 1345"/>
                  <a:gd name="T6" fmla="*/ 11 w 300"/>
                  <a:gd name="T7" fmla="*/ 54 h 1345"/>
                  <a:gd name="T8" fmla="*/ 11 w 300"/>
                  <a:gd name="T9" fmla="*/ 53 h 1345"/>
                  <a:gd name="T10" fmla="*/ 10 w 300"/>
                  <a:gd name="T11" fmla="*/ 53 h 1345"/>
                  <a:gd name="T12" fmla="*/ 8 w 300"/>
                  <a:gd name="T13" fmla="*/ 52 h 1345"/>
                  <a:gd name="T14" fmla="*/ 7 w 300"/>
                  <a:gd name="T15" fmla="*/ 51 h 1345"/>
                  <a:gd name="T16" fmla="*/ 6 w 300"/>
                  <a:gd name="T17" fmla="*/ 49 h 1345"/>
                  <a:gd name="T18" fmla="*/ 5 w 300"/>
                  <a:gd name="T19" fmla="*/ 48 h 1345"/>
                  <a:gd name="T20" fmla="*/ 4 w 300"/>
                  <a:gd name="T21" fmla="*/ 47 h 1345"/>
                  <a:gd name="T22" fmla="*/ 3 w 300"/>
                  <a:gd name="T23" fmla="*/ 45 h 1345"/>
                  <a:gd name="T24" fmla="*/ 2 w 300"/>
                  <a:gd name="T25" fmla="*/ 44 h 1345"/>
                  <a:gd name="T26" fmla="*/ 2 w 300"/>
                  <a:gd name="T27" fmla="*/ 42 h 1345"/>
                  <a:gd name="T28" fmla="*/ 1 w 300"/>
                  <a:gd name="T29" fmla="*/ 41 h 1345"/>
                  <a:gd name="T30" fmla="*/ 1 w 300"/>
                  <a:gd name="T31" fmla="*/ 39 h 1345"/>
                  <a:gd name="T32" fmla="*/ 0 w 300"/>
                  <a:gd name="T33" fmla="*/ 38 h 1345"/>
                  <a:gd name="T34" fmla="*/ 0 w 300"/>
                  <a:gd name="T35" fmla="*/ 36 h 1345"/>
                  <a:gd name="T36" fmla="*/ 0 w 300"/>
                  <a:gd name="T37" fmla="*/ 35 h 1345"/>
                  <a:gd name="T38" fmla="*/ 0 w 300"/>
                  <a:gd name="T39" fmla="*/ 32 h 1345"/>
                  <a:gd name="T40" fmla="*/ 1 w 300"/>
                  <a:gd name="T41" fmla="*/ 31 h 1345"/>
                  <a:gd name="T42" fmla="*/ 1 w 300"/>
                  <a:gd name="T43" fmla="*/ 34 h 1345"/>
                  <a:gd name="T44" fmla="*/ 1 w 300"/>
                  <a:gd name="T45" fmla="*/ 35 h 1345"/>
                  <a:gd name="T46" fmla="*/ 1 w 300"/>
                  <a:gd name="T47" fmla="*/ 37 h 1345"/>
                  <a:gd name="T48" fmla="*/ 2 w 300"/>
                  <a:gd name="T49" fmla="*/ 38 h 1345"/>
                  <a:gd name="T50" fmla="*/ 2 w 300"/>
                  <a:gd name="T51" fmla="*/ 40 h 1345"/>
                  <a:gd name="T52" fmla="*/ 2 w 300"/>
                  <a:gd name="T53" fmla="*/ 41 h 1345"/>
                  <a:gd name="T54" fmla="*/ 3 w 300"/>
                  <a:gd name="T55" fmla="*/ 43 h 1345"/>
                  <a:gd name="T56" fmla="*/ 4 w 300"/>
                  <a:gd name="T57" fmla="*/ 44 h 1345"/>
                  <a:gd name="T58" fmla="*/ 4 w 300"/>
                  <a:gd name="T59" fmla="*/ 45 h 1345"/>
                  <a:gd name="T60" fmla="*/ 5 w 300"/>
                  <a:gd name="T61" fmla="*/ 47 h 1345"/>
                  <a:gd name="T62" fmla="*/ 6 w 300"/>
                  <a:gd name="T63" fmla="*/ 48 h 1345"/>
                  <a:gd name="T64" fmla="*/ 7 w 300"/>
                  <a:gd name="T65" fmla="*/ 49 h 1345"/>
                  <a:gd name="T66" fmla="*/ 8 w 300"/>
                  <a:gd name="T67" fmla="*/ 51 h 1345"/>
                  <a:gd name="T68" fmla="*/ 10 w 300"/>
                  <a:gd name="T69" fmla="*/ 52 h 1345"/>
                  <a:gd name="T70" fmla="*/ 11 w 300"/>
                  <a:gd name="T71" fmla="*/ 53 h 1345"/>
                  <a:gd name="T72" fmla="*/ 0 w 300"/>
                  <a:gd name="T73" fmla="*/ 30 h 1345"/>
                  <a:gd name="T74" fmla="*/ 0 w 300"/>
                  <a:gd name="T75" fmla="*/ 27 h 1345"/>
                  <a:gd name="T76" fmla="*/ 1 w 300"/>
                  <a:gd name="T77" fmla="*/ 23 h 1345"/>
                  <a:gd name="T78" fmla="*/ 2 w 300"/>
                  <a:gd name="T79" fmla="*/ 20 h 1345"/>
                  <a:gd name="T80" fmla="*/ 3 w 300"/>
                  <a:gd name="T81" fmla="*/ 16 h 1345"/>
                  <a:gd name="T82" fmla="*/ 5 w 300"/>
                  <a:gd name="T83" fmla="*/ 12 h 1345"/>
                  <a:gd name="T84" fmla="*/ 7 w 300"/>
                  <a:gd name="T85" fmla="*/ 8 h 1345"/>
                  <a:gd name="T86" fmla="*/ 9 w 300"/>
                  <a:gd name="T87" fmla="*/ 4 h 1345"/>
                  <a:gd name="T88" fmla="*/ 11 w 300"/>
                  <a:gd name="T89" fmla="*/ 0 h 1345"/>
                  <a:gd name="T90" fmla="*/ 11 w 300"/>
                  <a:gd name="T91" fmla="*/ 3 h 1345"/>
                  <a:gd name="T92" fmla="*/ 9 w 300"/>
                  <a:gd name="T93" fmla="*/ 7 h 1345"/>
                  <a:gd name="T94" fmla="*/ 7 w 300"/>
                  <a:gd name="T95" fmla="*/ 11 h 1345"/>
                  <a:gd name="T96" fmla="*/ 5 w 300"/>
                  <a:gd name="T97" fmla="*/ 15 h 1345"/>
                  <a:gd name="T98" fmla="*/ 4 w 300"/>
                  <a:gd name="T99" fmla="*/ 18 h 1345"/>
                  <a:gd name="T100" fmla="*/ 3 w 300"/>
                  <a:gd name="T101" fmla="*/ 22 h 1345"/>
                  <a:gd name="T102" fmla="*/ 2 w 300"/>
                  <a:gd name="T103" fmla="*/ 25 h 1345"/>
                  <a:gd name="T104" fmla="*/ 1 w 300"/>
                  <a:gd name="T105" fmla="*/ 29 h 1345"/>
                  <a:gd name="T106" fmla="*/ 0 w 300"/>
                  <a:gd name="T107" fmla="*/ 30 h 1345"/>
                  <a:gd name="T108" fmla="*/ 11 w 300"/>
                  <a:gd name="T109" fmla="*/ 0 h 1345"/>
                  <a:gd name="T110" fmla="*/ 12 w 300"/>
                  <a:gd name="T111" fmla="*/ 0 h 1345"/>
                  <a:gd name="T112" fmla="*/ 12 w 300"/>
                  <a:gd name="T113" fmla="*/ 0 h 1345"/>
                  <a:gd name="T114" fmla="*/ 12 w 300"/>
                  <a:gd name="T115" fmla="*/ 1 h 1345"/>
                  <a:gd name="T116" fmla="*/ 11 w 300"/>
                  <a:gd name="T117" fmla="*/ 0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275" y="1323"/>
                    </a:moveTo>
                    <a:lnTo>
                      <a:pt x="279" y="1326"/>
                    </a:lnTo>
                    <a:lnTo>
                      <a:pt x="280" y="1331"/>
                    </a:lnTo>
                    <a:lnTo>
                      <a:pt x="280" y="1336"/>
                    </a:lnTo>
                    <a:lnTo>
                      <a:pt x="277" y="1340"/>
                    </a:lnTo>
                    <a:lnTo>
                      <a:pt x="273" y="1344"/>
                    </a:lnTo>
                    <a:lnTo>
                      <a:pt x="269" y="1345"/>
                    </a:lnTo>
                    <a:lnTo>
                      <a:pt x="265" y="1345"/>
                    </a:lnTo>
                    <a:lnTo>
                      <a:pt x="260" y="1342"/>
                    </a:lnTo>
                    <a:lnTo>
                      <a:pt x="275" y="1323"/>
                    </a:lnTo>
                    <a:close/>
                    <a:moveTo>
                      <a:pt x="260" y="1342"/>
                    </a:moveTo>
                    <a:lnTo>
                      <a:pt x="242" y="1327"/>
                    </a:lnTo>
                    <a:lnTo>
                      <a:pt x="225" y="1312"/>
                    </a:lnTo>
                    <a:lnTo>
                      <a:pt x="207" y="1297"/>
                    </a:lnTo>
                    <a:lnTo>
                      <a:pt x="191" y="1282"/>
                    </a:lnTo>
                    <a:lnTo>
                      <a:pt x="176" y="1266"/>
                    </a:lnTo>
                    <a:lnTo>
                      <a:pt x="162" y="1250"/>
                    </a:lnTo>
                    <a:lnTo>
                      <a:pt x="148" y="1233"/>
                    </a:lnTo>
                    <a:lnTo>
                      <a:pt x="134" y="1217"/>
                    </a:lnTo>
                    <a:lnTo>
                      <a:pt x="121" y="1201"/>
                    </a:lnTo>
                    <a:lnTo>
                      <a:pt x="109" y="1184"/>
                    </a:lnTo>
                    <a:lnTo>
                      <a:pt x="98" y="1166"/>
                    </a:lnTo>
                    <a:lnTo>
                      <a:pt x="87" y="1149"/>
                    </a:lnTo>
                    <a:lnTo>
                      <a:pt x="78" y="1132"/>
                    </a:lnTo>
                    <a:lnTo>
                      <a:pt x="68" y="1115"/>
                    </a:lnTo>
                    <a:lnTo>
                      <a:pt x="59" y="1096"/>
                    </a:lnTo>
                    <a:lnTo>
                      <a:pt x="51" y="1078"/>
                    </a:lnTo>
                    <a:lnTo>
                      <a:pt x="43" y="1061"/>
                    </a:lnTo>
                    <a:lnTo>
                      <a:pt x="37" y="1041"/>
                    </a:lnTo>
                    <a:lnTo>
                      <a:pt x="30" y="1023"/>
                    </a:lnTo>
                    <a:lnTo>
                      <a:pt x="25" y="1003"/>
                    </a:lnTo>
                    <a:lnTo>
                      <a:pt x="19" y="985"/>
                    </a:lnTo>
                    <a:lnTo>
                      <a:pt x="15" y="966"/>
                    </a:lnTo>
                    <a:lnTo>
                      <a:pt x="11" y="946"/>
                    </a:lnTo>
                    <a:lnTo>
                      <a:pt x="7" y="926"/>
                    </a:lnTo>
                    <a:lnTo>
                      <a:pt x="5" y="906"/>
                    </a:lnTo>
                    <a:lnTo>
                      <a:pt x="3" y="886"/>
                    </a:lnTo>
                    <a:lnTo>
                      <a:pt x="1" y="865"/>
                    </a:lnTo>
                    <a:lnTo>
                      <a:pt x="0" y="845"/>
                    </a:lnTo>
                    <a:lnTo>
                      <a:pt x="0" y="804"/>
                    </a:lnTo>
                    <a:lnTo>
                      <a:pt x="1" y="761"/>
                    </a:lnTo>
                    <a:lnTo>
                      <a:pt x="26" y="763"/>
                    </a:lnTo>
                    <a:lnTo>
                      <a:pt x="24" y="804"/>
                    </a:lnTo>
                    <a:lnTo>
                      <a:pt x="25" y="844"/>
                    </a:lnTo>
                    <a:lnTo>
                      <a:pt x="26" y="863"/>
                    </a:lnTo>
                    <a:lnTo>
                      <a:pt x="27" y="883"/>
                    </a:lnTo>
                    <a:lnTo>
                      <a:pt x="29" y="903"/>
                    </a:lnTo>
                    <a:lnTo>
                      <a:pt x="32" y="921"/>
                    </a:lnTo>
                    <a:lnTo>
                      <a:pt x="36" y="941"/>
                    </a:lnTo>
                    <a:lnTo>
                      <a:pt x="39" y="959"/>
                    </a:lnTo>
                    <a:lnTo>
                      <a:pt x="43" y="979"/>
                    </a:lnTo>
                    <a:lnTo>
                      <a:pt x="49" y="997"/>
                    </a:lnTo>
                    <a:lnTo>
                      <a:pt x="54" y="1015"/>
                    </a:lnTo>
                    <a:lnTo>
                      <a:pt x="59" y="1033"/>
                    </a:lnTo>
                    <a:lnTo>
                      <a:pt x="66" y="1051"/>
                    </a:lnTo>
                    <a:lnTo>
                      <a:pt x="73" y="1068"/>
                    </a:lnTo>
                    <a:lnTo>
                      <a:pt x="81" y="1087"/>
                    </a:lnTo>
                    <a:lnTo>
                      <a:pt x="90" y="1104"/>
                    </a:lnTo>
                    <a:lnTo>
                      <a:pt x="99" y="1120"/>
                    </a:lnTo>
                    <a:lnTo>
                      <a:pt x="109" y="1137"/>
                    </a:lnTo>
                    <a:lnTo>
                      <a:pt x="119" y="1153"/>
                    </a:lnTo>
                    <a:lnTo>
                      <a:pt x="130" y="1171"/>
                    </a:lnTo>
                    <a:lnTo>
                      <a:pt x="141" y="1187"/>
                    </a:lnTo>
                    <a:lnTo>
                      <a:pt x="153" y="1203"/>
                    </a:lnTo>
                    <a:lnTo>
                      <a:pt x="166" y="1218"/>
                    </a:lnTo>
                    <a:lnTo>
                      <a:pt x="180" y="1234"/>
                    </a:lnTo>
                    <a:lnTo>
                      <a:pt x="194" y="1250"/>
                    </a:lnTo>
                    <a:lnTo>
                      <a:pt x="209" y="1265"/>
                    </a:lnTo>
                    <a:lnTo>
                      <a:pt x="225" y="1280"/>
                    </a:lnTo>
                    <a:lnTo>
                      <a:pt x="241" y="1294"/>
                    </a:lnTo>
                    <a:lnTo>
                      <a:pt x="258" y="1309"/>
                    </a:lnTo>
                    <a:lnTo>
                      <a:pt x="275" y="1323"/>
                    </a:lnTo>
                    <a:lnTo>
                      <a:pt x="260" y="1342"/>
                    </a:lnTo>
                    <a:close/>
                    <a:moveTo>
                      <a:pt x="1" y="761"/>
                    </a:moveTo>
                    <a:lnTo>
                      <a:pt x="5" y="718"/>
                    </a:lnTo>
                    <a:lnTo>
                      <a:pt x="11" y="675"/>
                    </a:lnTo>
                    <a:lnTo>
                      <a:pt x="19" y="631"/>
                    </a:lnTo>
                    <a:lnTo>
                      <a:pt x="29" y="586"/>
                    </a:lnTo>
                    <a:lnTo>
                      <a:pt x="40" y="541"/>
                    </a:lnTo>
                    <a:lnTo>
                      <a:pt x="54" y="496"/>
                    </a:lnTo>
                    <a:lnTo>
                      <a:pt x="69" y="449"/>
                    </a:lnTo>
                    <a:lnTo>
                      <a:pt x="85" y="402"/>
                    </a:lnTo>
                    <a:lnTo>
                      <a:pt x="105" y="354"/>
                    </a:lnTo>
                    <a:lnTo>
                      <a:pt x="124" y="306"/>
                    </a:lnTo>
                    <a:lnTo>
                      <a:pt x="147" y="257"/>
                    </a:lnTo>
                    <a:lnTo>
                      <a:pt x="169" y="208"/>
                    </a:lnTo>
                    <a:lnTo>
                      <a:pt x="194" y="159"/>
                    </a:lnTo>
                    <a:lnTo>
                      <a:pt x="221" y="108"/>
                    </a:lnTo>
                    <a:lnTo>
                      <a:pt x="248" y="57"/>
                    </a:lnTo>
                    <a:lnTo>
                      <a:pt x="277" y="7"/>
                    </a:lnTo>
                    <a:lnTo>
                      <a:pt x="299" y="18"/>
                    </a:lnTo>
                    <a:lnTo>
                      <a:pt x="270" y="69"/>
                    </a:lnTo>
                    <a:lnTo>
                      <a:pt x="243" y="120"/>
                    </a:lnTo>
                    <a:lnTo>
                      <a:pt x="217" y="170"/>
                    </a:lnTo>
                    <a:lnTo>
                      <a:pt x="192" y="218"/>
                    </a:lnTo>
                    <a:lnTo>
                      <a:pt x="169" y="267"/>
                    </a:lnTo>
                    <a:lnTo>
                      <a:pt x="148" y="315"/>
                    </a:lnTo>
                    <a:lnTo>
                      <a:pt x="127" y="363"/>
                    </a:lnTo>
                    <a:lnTo>
                      <a:pt x="109" y="409"/>
                    </a:lnTo>
                    <a:lnTo>
                      <a:pt x="92" y="456"/>
                    </a:lnTo>
                    <a:lnTo>
                      <a:pt x="78" y="501"/>
                    </a:lnTo>
                    <a:lnTo>
                      <a:pt x="64" y="547"/>
                    </a:lnTo>
                    <a:lnTo>
                      <a:pt x="53" y="591"/>
                    </a:lnTo>
                    <a:lnTo>
                      <a:pt x="43" y="635"/>
                    </a:lnTo>
                    <a:lnTo>
                      <a:pt x="36" y="678"/>
                    </a:lnTo>
                    <a:lnTo>
                      <a:pt x="29" y="720"/>
                    </a:lnTo>
                    <a:lnTo>
                      <a:pt x="26" y="763"/>
                    </a:lnTo>
                    <a:lnTo>
                      <a:pt x="1" y="761"/>
                    </a:lnTo>
                    <a:close/>
                    <a:moveTo>
                      <a:pt x="277" y="7"/>
                    </a:moveTo>
                    <a:lnTo>
                      <a:pt x="281" y="2"/>
                    </a:lnTo>
                    <a:lnTo>
                      <a:pt x="285" y="1"/>
                    </a:lnTo>
                    <a:lnTo>
                      <a:pt x="290" y="0"/>
                    </a:lnTo>
                    <a:lnTo>
                      <a:pt x="295" y="2"/>
                    </a:lnTo>
                    <a:lnTo>
                      <a:pt x="298" y="5"/>
                    </a:lnTo>
                    <a:lnTo>
                      <a:pt x="300" y="10"/>
                    </a:lnTo>
                    <a:lnTo>
                      <a:pt x="300" y="14"/>
                    </a:lnTo>
                    <a:lnTo>
                      <a:pt x="299" y="18"/>
                    </a:lnTo>
                    <a:lnTo>
                      <a:pt x="277" y="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7" name="Freeform 888"/>
              <p:cNvSpPr>
                <a:spLocks noEditPoints="1"/>
              </p:cNvSpPr>
              <p:nvPr/>
            </p:nvSpPr>
            <p:spPr bwMode="auto">
              <a:xfrm>
                <a:off x="2820" y="2324"/>
                <a:ext cx="47" cy="294"/>
              </a:xfrm>
              <a:custGeom>
                <a:avLst/>
                <a:gdLst>
                  <a:gd name="T0" fmla="*/ 8 w 229"/>
                  <a:gd name="T1" fmla="*/ 0 h 1443"/>
                  <a:gd name="T2" fmla="*/ 8 w 229"/>
                  <a:gd name="T3" fmla="*/ 0 h 1443"/>
                  <a:gd name="T4" fmla="*/ 9 w 229"/>
                  <a:gd name="T5" fmla="*/ 0 h 1443"/>
                  <a:gd name="T6" fmla="*/ 9 w 229"/>
                  <a:gd name="T7" fmla="*/ 0 h 1443"/>
                  <a:gd name="T8" fmla="*/ 8 w 229"/>
                  <a:gd name="T9" fmla="*/ 0 h 1443"/>
                  <a:gd name="T10" fmla="*/ 9 w 229"/>
                  <a:gd name="T11" fmla="*/ 1 h 1443"/>
                  <a:gd name="T12" fmla="*/ 8 w 229"/>
                  <a:gd name="T13" fmla="*/ 0 h 1443"/>
                  <a:gd name="T14" fmla="*/ 9 w 229"/>
                  <a:gd name="T15" fmla="*/ 1 h 1443"/>
                  <a:gd name="T16" fmla="*/ 7 w 229"/>
                  <a:gd name="T17" fmla="*/ 4 h 1443"/>
                  <a:gd name="T18" fmla="*/ 6 w 229"/>
                  <a:gd name="T19" fmla="*/ 7 h 1443"/>
                  <a:gd name="T20" fmla="*/ 5 w 229"/>
                  <a:gd name="T21" fmla="*/ 10 h 1443"/>
                  <a:gd name="T22" fmla="*/ 4 w 229"/>
                  <a:gd name="T23" fmla="*/ 12 h 1443"/>
                  <a:gd name="T24" fmla="*/ 4 w 229"/>
                  <a:gd name="T25" fmla="*/ 11 h 1443"/>
                  <a:gd name="T26" fmla="*/ 5 w 229"/>
                  <a:gd name="T27" fmla="*/ 8 h 1443"/>
                  <a:gd name="T28" fmla="*/ 6 w 229"/>
                  <a:gd name="T29" fmla="*/ 5 h 1443"/>
                  <a:gd name="T30" fmla="*/ 7 w 229"/>
                  <a:gd name="T31" fmla="*/ 2 h 1443"/>
                  <a:gd name="T32" fmla="*/ 9 w 229"/>
                  <a:gd name="T33" fmla="*/ 1 h 1443"/>
                  <a:gd name="T34" fmla="*/ 4 w 229"/>
                  <a:gd name="T35" fmla="*/ 14 h 1443"/>
                  <a:gd name="T36" fmla="*/ 3 w 229"/>
                  <a:gd name="T37" fmla="*/ 17 h 1443"/>
                  <a:gd name="T38" fmla="*/ 2 w 229"/>
                  <a:gd name="T39" fmla="*/ 19 h 1443"/>
                  <a:gd name="T40" fmla="*/ 2 w 229"/>
                  <a:gd name="T41" fmla="*/ 22 h 1443"/>
                  <a:gd name="T42" fmla="*/ 1 w 229"/>
                  <a:gd name="T43" fmla="*/ 23 h 1443"/>
                  <a:gd name="T44" fmla="*/ 1 w 229"/>
                  <a:gd name="T45" fmla="*/ 20 h 1443"/>
                  <a:gd name="T46" fmla="*/ 2 w 229"/>
                  <a:gd name="T47" fmla="*/ 18 h 1443"/>
                  <a:gd name="T48" fmla="*/ 2 w 229"/>
                  <a:gd name="T49" fmla="*/ 15 h 1443"/>
                  <a:gd name="T50" fmla="*/ 3 w 229"/>
                  <a:gd name="T51" fmla="*/ 12 h 1443"/>
                  <a:gd name="T52" fmla="*/ 2 w 229"/>
                  <a:gd name="T53" fmla="*/ 23 h 1443"/>
                  <a:gd name="T54" fmla="*/ 1 w 229"/>
                  <a:gd name="T55" fmla="*/ 26 h 1443"/>
                  <a:gd name="T56" fmla="*/ 1 w 229"/>
                  <a:gd name="T57" fmla="*/ 29 h 1443"/>
                  <a:gd name="T58" fmla="*/ 1 w 229"/>
                  <a:gd name="T59" fmla="*/ 32 h 1443"/>
                  <a:gd name="T60" fmla="*/ 1 w 229"/>
                  <a:gd name="T61" fmla="*/ 35 h 1443"/>
                  <a:gd name="T62" fmla="*/ 1 w 229"/>
                  <a:gd name="T63" fmla="*/ 37 h 1443"/>
                  <a:gd name="T64" fmla="*/ 2 w 229"/>
                  <a:gd name="T65" fmla="*/ 40 h 1443"/>
                  <a:gd name="T66" fmla="*/ 2 w 229"/>
                  <a:gd name="T67" fmla="*/ 42 h 1443"/>
                  <a:gd name="T68" fmla="*/ 3 w 229"/>
                  <a:gd name="T69" fmla="*/ 44 h 1443"/>
                  <a:gd name="T70" fmla="*/ 3 w 229"/>
                  <a:gd name="T71" fmla="*/ 46 h 1443"/>
                  <a:gd name="T72" fmla="*/ 4 w 229"/>
                  <a:gd name="T73" fmla="*/ 48 h 1443"/>
                  <a:gd name="T74" fmla="*/ 5 w 229"/>
                  <a:gd name="T75" fmla="*/ 50 h 1443"/>
                  <a:gd name="T76" fmla="*/ 6 w 229"/>
                  <a:gd name="T77" fmla="*/ 52 h 1443"/>
                  <a:gd name="T78" fmla="*/ 7 w 229"/>
                  <a:gd name="T79" fmla="*/ 54 h 1443"/>
                  <a:gd name="T80" fmla="*/ 9 w 229"/>
                  <a:gd name="T81" fmla="*/ 57 h 1443"/>
                  <a:gd name="T82" fmla="*/ 7 w 229"/>
                  <a:gd name="T83" fmla="*/ 56 h 1443"/>
                  <a:gd name="T84" fmla="*/ 6 w 229"/>
                  <a:gd name="T85" fmla="*/ 54 h 1443"/>
                  <a:gd name="T86" fmla="*/ 4 w 229"/>
                  <a:gd name="T87" fmla="*/ 51 h 1443"/>
                  <a:gd name="T88" fmla="*/ 3 w 229"/>
                  <a:gd name="T89" fmla="*/ 49 h 1443"/>
                  <a:gd name="T90" fmla="*/ 3 w 229"/>
                  <a:gd name="T91" fmla="*/ 48 h 1443"/>
                  <a:gd name="T92" fmla="*/ 2 w 229"/>
                  <a:gd name="T93" fmla="*/ 45 h 1443"/>
                  <a:gd name="T94" fmla="*/ 1 w 229"/>
                  <a:gd name="T95" fmla="*/ 43 h 1443"/>
                  <a:gd name="T96" fmla="*/ 1 w 229"/>
                  <a:gd name="T97" fmla="*/ 41 h 1443"/>
                  <a:gd name="T98" fmla="*/ 0 w 229"/>
                  <a:gd name="T99" fmla="*/ 39 h 1443"/>
                  <a:gd name="T100" fmla="*/ 0 w 229"/>
                  <a:gd name="T101" fmla="*/ 36 h 1443"/>
                  <a:gd name="T102" fmla="*/ 0 w 229"/>
                  <a:gd name="T103" fmla="*/ 33 h 1443"/>
                  <a:gd name="T104" fmla="*/ 0 w 229"/>
                  <a:gd name="T105" fmla="*/ 30 h 1443"/>
                  <a:gd name="T106" fmla="*/ 0 w 229"/>
                  <a:gd name="T107" fmla="*/ 28 h 1443"/>
                  <a:gd name="T108" fmla="*/ 1 w 229"/>
                  <a:gd name="T109" fmla="*/ 24 h 1443"/>
                  <a:gd name="T110" fmla="*/ 2 w 229"/>
                  <a:gd name="T111" fmla="*/ 23 h 1443"/>
                  <a:gd name="T112" fmla="*/ 9 w 229"/>
                  <a:gd name="T113" fmla="*/ 57 h 1443"/>
                  <a:gd name="T114" fmla="*/ 9 w 229"/>
                  <a:gd name="T115" fmla="*/ 58 h 1443"/>
                  <a:gd name="T116" fmla="*/ 8 w 229"/>
                  <a:gd name="T117" fmla="*/ 58 h 1443"/>
                  <a:gd name="T118" fmla="*/ 8 w 229"/>
                  <a:gd name="T119" fmla="*/ 58 h 1443"/>
                  <a:gd name="T120" fmla="*/ 9 w 229"/>
                  <a:gd name="T121" fmla="*/ 57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207" y="6"/>
                    </a:moveTo>
                    <a:lnTo>
                      <a:pt x="210" y="2"/>
                    </a:lnTo>
                    <a:lnTo>
                      <a:pt x="213" y="0"/>
                    </a:lnTo>
                    <a:lnTo>
                      <a:pt x="218" y="0"/>
                    </a:lnTo>
                    <a:lnTo>
                      <a:pt x="223" y="1"/>
                    </a:lnTo>
                    <a:lnTo>
                      <a:pt x="227" y="3"/>
                    </a:lnTo>
                    <a:lnTo>
                      <a:pt x="229" y="7"/>
                    </a:lnTo>
                    <a:lnTo>
                      <a:pt x="229" y="12"/>
                    </a:lnTo>
                    <a:lnTo>
                      <a:pt x="228" y="17"/>
                    </a:lnTo>
                    <a:lnTo>
                      <a:pt x="207" y="6"/>
                    </a:lnTo>
                    <a:close/>
                    <a:moveTo>
                      <a:pt x="228" y="17"/>
                    </a:moveTo>
                    <a:lnTo>
                      <a:pt x="228" y="17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228" y="17"/>
                    </a:moveTo>
                    <a:lnTo>
                      <a:pt x="210" y="56"/>
                    </a:lnTo>
                    <a:lnTo>
                      <a:pt x="193" y="94"/>
                    </a:lnTo>
                    <a:lnTo>
                      <a:pt x="176" y="131"/>
                    </a:lnTo>
                    <a:lnTo>
                      <a:pt x="160" y="168"/>
                    </a:lnTo>
                    <a:lnTo>
                      <a:pt x="146" y="205"/>
                    </a:lnTo>
                    <a:lnTo>
                      <a:pt x="132" y="242"/>
                    </a:lnTo>
                    <a:lnTo>
                      <a:pt x="120" y="277"/>
                    </a:lnTo>
                    <a:lnTo>
                      <a:pt x="108" y="312"/>
                    </a:lnTo>
                    <a:lnTo>
                      <a:pt x="85" y="304"/>
                    </a:lnTo>
                    <a:lnTo>
                      <a:pt x="96" y="270"/>
                    </a:lnTo>
                    <a:lnTo>
                      <a:pt x="109" y="233"/>
                    </a:lnTo>
                    <a:lnTo>
                      <a:pt x="123" y="196"/>
                    </a:lnTo>
                    <a:lnTo>
                      <a:pt x="137" y="160"/>
                    </a:lnTo>
                    <a:lnTo>
                      <a:pt x="154" y="122"/>
                    </a:lnTo>
                    <a:lnTo>
                      <a:pt x="170" y="84"/>
                    </a:lnTo>
                    <a:lnTo>
                      <a:pt x="188" y="45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108" y="312"/>
                    </a:moveTo>
                    <a:lnTo>
                      <a:pt x="97" y="346"/>
                    </a:lnTo>
                    <a:lnTo>
                      <a:pt x="87" y="381"/>
                    </a:lnTo>
                    <a:lnTo>
                      <a:pt x="78" y="414"/>
                    </a:lnTo>
                    <a:lnTo>
                      <a:pt x="69" y="447"/>
                    </a:lnTo>
                    <a:lnTo>
                      <a:pt x="62" y="479"/>
                    </a:lnTo>
                    <a:lnTo>
                      <a:pt x="55" y="512"/>
                    </a:lnTo>
                    <a:lnTo>
                      <a:pt x="49" y="543"/>
                    </a:lnTo>
                    <a:lnTo>
                      <a:pt x="43" y="574"/>
                    </a:lnTo>
                    <a:lnTo>
                      <a:pt x="20" y="571"/>
                    </a:lnTo>
                    <a:lnTo>
                      <a:pt x="25" y="540"/>
                    </a:lnTo>
                    <a:lnTo>
                      <a:pt x="31" y="507"/>
                    </a:lnTo>
                    <a:lnTo>
                      <a:pt x="38" y="475"/>
                    </a:lnTo>
                    <a:lnTo>
                      <a:pt x="46" y="442"/>
                    </a:lnTo>
                    <a:lnTo>
                      <a:pt x="54" y="409"/>
                    </a:lnTo>
                    <a:lnTo>
                      <a:pt x="63" y="374"/>
                    </a:lnTo>
                    <a:lnTo>
                      <a:pt x="74" y="340"/>
                    </a:lnTo>
                    <a:lnTo>
                      <a:pt x="85" y="304"/>
                    </a:lnTo>
                    <a:lnTo>
                      <a:pt x="108" y="312"/>
                    </a:lnTo>
                    <a:close/>
                    <a:moveTo>
                      <a:pt x="43" y="574"/>
                    </a:moveTo>
                    <a:lnTo>
                      <a:pt x="38" y="613"/>
                    </a:lnTo>
                    <a:lnTo>
                      <a:pt x="33" y="652"/>
                    </a:lnTo>
                    <a:lnTo>
                      <a:pt x="29" y="689"/>
                    </a:lnTo>
                    <a:lnTo>
                      <a:pt x="27" y="725"/>
                    </a:lnTo>
                    <a:lnTo>
                      <a:pt x="25" y="761"/>
                    </a:lnTo>
                    <a:lnTo>
                      <a:pt x="25" y="796"/>
                    </a:lnTo>
                    <a:lnTo>
                      <a:pt x="25" y="830"/>
                    </a:lnTo>
                    <a:lnTo>
                      <a:pt x="27" y="864"/>
                    </a:lnTo>
                    <a:lnTo>
                      <a:pt x="29" y="896"/>
                    </a:lnTo>
                    <a:lnTo>
                      <a:pt x="33" y="927"/>
                    </a:lnTo>
                    <a:lnTo>
                      <a:pt x="36" y="959"/>
                    </a:lnTo>
                    <a:lnTo>
                      <a:pt x="40" y="988"/>
                    </a:lnTo>
                    <a:lnTo>
                      <a:pt x="46" y="1017"/>
                    </a:lnTo>
                    <a:lnTo>
                      <a:pt x="52" y="1046"/>
                    </a:lnTo>
                    <a:lnTo>
                      <a:pt x="59" y="1073"/>
                    </a:lnTo>
                    <a:lnTo>
                      <a:pt x="65" y="1100"/>
                    </a:lnTo>
                    <a:lnTo>
                      <a:pt x="74" y="1126"/>
                    </a:lnTo>
                    <a:lnTo>
                      <a:pt x="81" y="1151"/>
                    </a:lnTo>
                    <a:lnTo>
                      <a:pt x="90" y="1176"/>
                    </a:lnTo>
                    <a:lnTo>
                      <a:pt x="100" y="1200"/>
                    </a:lnTo>
                    <a:lnTo>
                      <a:pt x="108" y="1222"/>
                    </a:lnTo>
                    <a:lnTo>
                      <a:pt x="119" y="1245"/>
                    </a:lnTo>
                    <a:lnTo>
                      <a:pt x="129" y="1265"/>
                    </a:lnTo>
                    <a:lnTo>
                      <a:pt x="140" y="1286"/>
                    </a:lnTo>
                    <a:lnTo>
                      <a:pt x="160" y="1325"/>
                    </a:lnTo>
                    <a:lnTo>
                      <a:pt x="183" y="1360"/>
                    </a:lnTo>
                    <a:lnTo>
                      <a:pt x="204" y="1393"/>
                    </a:lnTo>
                    <a:lnTo>
                      <a:pt x="227" y="1422"/>
                    </a:lnTo>
                    <a:lnTo>
                      <a:pt x="208" y="1438"/>
                    </a:lnTo>
                    <a:lnTo>
                      <a:pt x="185" y="1408"/>
                    </a:lnTo>
                    <a:lnTo>
                      <a:pt x="162" y="1375"/>
                    </a:lnTo>
                    <a:lnTo>
                      <a:pt x="140" y="1338"/>
                    </a:lnTo>
                    <a:lnTo>
                      <a:pt x="118" y="1298"/>
                    </a:lnTo>
                    <a:lnTo>
                      <a:pt x="107" y="1277"/>
                    </a:lnTo>
                    <a:lnTo>
                      <a:pt x="96" y="1256"/>
                    </a:lnTo>
                    <a:lnTo>
                      <a:pt x="87" y="1233"/>
                    </a:lnTo>
                    <a:lnTo>
                      <a:pt x="77" y="1209"/>
                    </a:lnTo>
                    <a:lnTo>
                      <a:pt x="67" y="1186"/>
                    </a:lnTo>
                    <a:lnTo>
                      <a:pt x="59" y="1161"/>
                    </a:lnTo>
                    <a:lnTo>
                      <a:pt x="50" y="1135"/>
                    </a:lnTo>
                    <a:lnTo>
                      <a:pt x="42" y="1108"/>
                    </a:lnTo>
                    <a:lnTo>
                      <a:pt x="35" y="1081"/>
                    </a:lnTo>
                    <a:lnTo>
                      <a:pt x="28" y="1052"/>
                    </a:lnTo>
                    <a:lnTo>
                      <a:pt x="22" y="1024"/>
                    </a:lnTo>
                    <a:lnTo>
                      <a:pt x="16" y="993"/>
                    </a:lnTo>
                    <a:lnTo>
                      <a:pt x="12" y="963"/>
                    </a:lnTo>
                    <a:lnTo>
                      <a:pt x="8" y="931"/>
                    </a:lnTo>
                    <a:lnTo>
                      <a:pt x="5" y="898"/>
                    </a:lnTo>
                    <a:lnTo>
                      <a:pt x="2" y="866"/>
                    </a:lnTo>
                    <a:lnTo>
                      <a:pt x="1" y="831"/>
                    </a:lnTo>
                    <a:lnTo>
                      <a:pt x="0" y="797"/>
                    </a:lnTo>
                    <a:lnTo>
                      <a:pt x="1" y="761"/>
                    </a:lnTo>
                    <a:lnTo>
                      <a:pt x="2" y="724"/>
                    </a:lnTo>
                    <a:lnTo>
                      <a:pt x="5" y="688"/>
                    </a:lnTo>
                    <a:lnTo>
                      <a:pt x="9" y="649"/>
                    </a:lnTo>
                    <a:lnTo>
                      <a:pt x="13" y="610"/>
                    </a:lnTo>
                    <a:lnTo>
                      <a:pt x="20" y="571"/>
                    </a:lnTo>
                    <a:lnTo>
                      <a:pt x="43" y="574"/>
                    </a:lnTo>
                    <a:close/>
                    <a:moveTo>
                      <a:pt x="227" y="1422"/>
                    </a:moveTo>
                    <a:lnTo>
                      <a:pt x="229" y="1426"/>
                    </a:lnTo>
                    <a:lnTo>
                      <a:pt x="229" y="1432"/>
                    </a:lnTo>
                    <a:lnTo>
                      <a:pt x="228" y="1436"/>
                    </a:lnTo>
                    <a:lnTo>
                      <a:pt x="225" y="1439"/>
                    </a:lnTo>
                    <a:lnTo>
                      <a:pt x="221" y="1441"/>
                    </a:lnTo>
                    <a:lnTo>
                      <a:pt x="216" y="1443"/>
                    </a:lnTo>
                    <a:lnTo>
                      <a:pt x="212" y="1440"/>
                    </a:lnTo>
                    <a:lnTo>
                      <a:pt x="208" y="1438"/>
                    </a:lnTo>
                    <a:lnTo>
                      <a:pt x="227" y="14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8" name="Freeform 889"/>
              <p:cNvSpPr>
                <a:spLocks/>
              </p:cNvSpPr>
              <p:nvPr/>
            </p:nvSpPr>
            <p:spPr bwMode="auto">
              <a:xfrm>
                <a:off x="2866" y="1788"/>
                <a:ext cx="357" cy="868"/>
              </a:xfrm>
              <a:custGeom>
                <a:avLst/>
                <a:gdLst>
                  <a:gd name="T0" fmla="*/ 3 w 1779"/>
                  <a:gd name="T1" fmla="*/ 171 h 4334"/>
                  <a:gd name="T2" fmla="*/ 7 w 1779"/>
                  <a:gd name="T3" fmla="*/ 166 h 4334"/>
                  <a:gd name="T4" fmla="*/ 11 w 1779"/>
                  <a:gd name="T5" fmla="*/ 161 h 4334"/>
                  <a:gd name="T6" fmla="*/ 14 w 1779"/>
                  <a:gd name="T7" fmla="*/ 154 h 4334"/>
                  <a:gd name="T8" fmla="*/ 16 w 1779"/>
                  <a:gd name="T9" fmla="*/ 147 h 4334"/>
                  <a:gd name="T10" fmla="*/ 16 w 1779"/>
                  <a:gd name="T11" fmla="*/ 138 h 4334"/>
                  <a:gd name="T12" fmla="*/ 15 w 1779"/>
                  <a:gd name="T13" fmla="*/ 127 h 4334"/>
                  <a:gd name="T14" fmla="*/ 13 w 1779"/>
                  <a:gd name="T15" fmla="*/ 115 h 4334"/>
                  <a:gd name="T16" fmla="*/ 13 w 1779"/>
                  <a:gd name="T17" fmla="*/ 73 h 4334"/>
                  <a:gd name="T18" fmla="*/ 14 w 1779"/>
                  <a:gd name="T19" fmla="*/ 77 h 4334"/>
                  <a:gd name="T20" fmla="*/ 16 w 1779"/>
                  <a:gd name="T21" fmla="*/ 79 h 4334"/>
                  <a:gd name="T22" fmla="*/ 17 w 1779"/>
                  <a:gd name="T23" fmla="*/ 80 h 4334"/>
                  <a:gd name="T24" fmla="*/ 19 w 1779"/>
                  <a:gd name="T25" fmla="*/ 81 h 4334"/>
                  <a:gd name="T26" fmla="*/ 21 w 1779"/>
                  <a:gd name="T27" fmla="*/ 81 h 4334"/>
                  <a:gd name="T28" fmla="*/ 23 w 1779"/>
                  <a:gd name="T29" fmla="*/ 81 h 4334"/>
                  <a:gd name="T30" fmla="*/ 27 w 1779"/>
                  <a:gd name="T31" fmla="*/ 80 h 4334"/>
                  <a:gd name="T32" fmla="*/ 32 w 1779"/>
                  <a:gd name="T33" fmla="*/ 80 h 4334"/>
                  <a:gd name="T34" fmla="*/ 35 w 1779"/>
                  <a:gd name="T35" fmla="*/ 80 h 4334"/>
                  <a:gd name="T36" fmla="*/ 38 w 1779"/>
                  <a:gd name="T37" fmla="*/ 81 h 4334"/>
                  <a:gd name="T38" fmla="*/ 41 w 1779"/>
                  <a:gd name="T39" fmla="*/ 82 h 4334"/>
                  <a:gd name="T40" fmla="*/ 43 w 1779"/>
                  <a:gd name="T41" fmla="*/ 84 h 4334"/>
                  <a:gd name="T42" fmla="*/ 44 w 1779"/>
                  <a:gd name="T43" fmla="*/ 86 h 4334"/>
                  <a:gd name="T44" fmla="*/ 44 w 1779"/>
                  <a:gd name="T45" fmla="*/ 89 h 4334"/>
                  <a:gd name="T46" fmla="*/ 45 w 1779"/>
                  <a:gd name="T47" fmla="*/ 92 h 4334"/>
                  <a:gd name="T48" fmla="*/ 47 w 1779"/>
                  <a:gd name="T49" fmla="*/ 91 h 4334"/>
                  <a:gd name="T50" fmla="*/ 49 w 1779"/>
                  <a:gd name="T51" fmla="*/ 91 h 4334"/>
                  <a:gd name="T52" fmla="*/ 50 w 1779"/>
                  <a:gd name="T53" fmla="*/ 90 h 4334"/>
                  <a:gd name="T54" fmla="*/ 51 w 1779"/>
                  <a:gd name="T55" fmla="*/ 88 h 4334"/>
                  <a:gd name="T56" fmla="*/ 53 w 1779"/>
                  <a:gd name="T57" fmla="*/ 83 h 4334"/>
                  <a:gd name="T58" fmla="*/ 54 w 1779"/>
                  <a:gd name="T59" fmla="*/ 84 h 4334"/>
                  <a:gd name="T60" fmla="*/ 56 w 1779"/>
                  <a:gd name="T61" fmla="*/ 87 h 4334"/>
                  <a:gd name="T62" fmla="*/ 59 w 1779"/>
                  <a:gd name="T63" fmla="*/ 89 h 4334"/>
                  <a:gd name="T64" fmla="*/ 63 w 1779"/>
                  <a:gd name="T65" fmla="*/ 91 h 4334"/>
                  <a:gd name="T66" fmla="*/ 65 w 1779"/>
                  <a:gd name="T67" fmla="*/ 75 h 4334"/>
                  <a:gd name="T68" fmla="*/ 70 w 1779"/>
                  <a:gd name="T69" fmla="*/ 69 h 4334"/>
                  <a:gd name="T70" fmla="*/ 68 w 1779"/>
                  <a:gd name="T71" fmla="*/ 64 h 4334"/>
                  <a:gd name="T72" fmla="*/ 65 w 1779"/>
                  <a:gd name="T73" fmla="*/ 60 h 4334"/>
                  <a:gd name="T74" fmla="*/ 61 w 1779"/>
                  <a:gd name="T75" fmla="*/ 56 h 4334"/>
                  <a:gd name="T76" fmla="*/ 56 w 1779"/>
                  <a:gd name="T77" fmla="*/ 54 h 4334"/>
                  <a:gd name="T78" fmla="*/ 51 w 1779"/>
                  <a:gd name="T79" fmla="*/ 53 h 4334"/>
                  <a:gd name="T80" fmla="*/ 45 w 1779"/>
                  <a:gd name="T81" fmla="*/ 52 h 4334"/>
                  <a:gd name="T82" fmla="*/ 38 w 1779"/>
                  <a:gd name="T83" fmla="*/ 51 h 4334"/>
                  <a:gd name="T84" fmla="*/ 39 w 1779"/>
                  <a:gd name="T85" fmla="*/ 50 h 4334"/>
                  <a:gd name="T86" fmla="*/ 40 w 1779"/>
                  <a:gd name="T87" fmla="*/ 49 h 4334"/>
                  <a:gd name="T88" fmla="*/ 41 w 1779"/>
                  <a:gd name="T89" fmla="*/ 47 h 4334"/>
                  <a:gd name="T90" fmla="*/ 42 w 1779"/>
                  <a:gd name="T91" fmla="*/ 44 h 4334"/>
                  <a:gd name="T92" fmla="*/ 42 w 1779"/>
                  <a:gd name="T93" fmla="*/ 39 h 4334"/>
                  <a:gd name="T94" fmla="*/ 0 w 1779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9"/>
                  <a:gd name="T145" fmla="*/ 0 h 4334"/>
                  <a:gd name="T146" fmla="*/ 1779 w 1779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9" h="4334">
                    <a:moveTo>
                      <a:pt x="0" y="0"/>
                    </a:moveTo>
                    <a:lnTo>
                      <a:pt x="0" y="4334"/>
                    </a:lnTo>
                    <a:lnTo>
                      <a:pt x="33" y="4308"/>
                    </a:lnTo>
                    <a:lnTo>
                      <a:pt x="64" y="4281"/>
                    </a:lnTo>
                    <a:lnTo>
                      <a:pt x="94" y="4253"/>
                    </a:lnTo>
                    <a:lnTo>
                      <a:pt x="124" y="4224"/>
                    </a:lnTo>
                    <a:lnTo>
                      <a:pt x="152" y="4193"/>
                    </a:lnTo>
                    <a:lnTo>
                      <a:pt x="179" y="4161"/>
                    </a:lnTo>
                    <a:lnTo>
                      <a:pt x="205" y="4129"/>
                    </a:lnTo>
                    <a:lnTo>
                      <a:pt x="228" y="4095"/>
                    </a:lnTo>
                    <a:lnTo>
                      <a:pt x="252" y="4059"/>
                    </a:lnTo>
                    <a:lnTo>
                      <a:pt x="274" y="4023"/>
                    </a:lnTo>
                    <a:lnTo>
                      <a:pt x="294" y="3984"/>
                    </a:lnTo>
                    <a:lnTo>
                      <a:pt x="313" y="3944"/>
                    </a:lnTo>
                    <a:lnTo>
                      <a:pt x="330" y="3903"/>
                    </a:lnTo>
                    <a:lnTo>
                      <a:pt x="346" y="3859"/>
                    </a:lnTo>
                    <a:lnTo>
                      <a:pt x="360" y="3814"/>
                    </a:lnTo>
                    <a:lnTo>
                      <a:pt x="372" y="3767"/>
                    </a:lnTo>
                    <a:lnTo>
                      <a:pt x="383" y="3718"/>
                    </a:lnTo>
                    <a:lnTo>
                      <a:pt x="391" y="3667"/>
                    </a:lnTo>
                    <a:lnTo>
                      <a:pt x="398" y="3614"/>
                    </a:lnTo>
                    <a:lnTo>
                      <a:pt x="402" y="3559"/>
                    </a:lnTo>
                    <a:lnTo>
                      <a:pt x="404" y="3502"/>
                    </a:lnTo>
                    <a:lnTo>
                      <a:pt x="404" y="3443"/>
                    </a:lnTo>
                    <a:lnTo>
                      <a:pt x="403" y="3381"/>
                    </a:lnTo>
                    <a:lnTo>
                      <a:pt x="399" y="3316"/>
                    </a:lnTo>
                    <a:lnTo>
                      <a:pt x="393" y="3249"/>
                    </a:lnTo>
                    <a:lnTo>
                      <a:pt x="384" y="3180"/>
                    </a:lnTo>
                    <a:lnTo>
                      <a:pt x="372" y="3109"/>
                    </a:lnTo>
                    <a:lnTo>
                      <a:pt x="358" y="3034"/>
                    </a:lnTo>
                    <a:lnTo>
                      <a:pt x="342" y="2958"/>
                    </a:lnTo>
                    <a:lnTo>
                      <a:pt x="322" y="2878"/>
                    </a:lnTo>
                    <a:lnTo>
                      <a:pt x="301" y="2795"/>
                    </a:lnTo>
                    <a:lnTo>
                      <a:pt x="276" y="2709"/>
                    </a:lnTo>
                    <a:lnTo>
                      <a:pt x="316" y="1792"/>
                    </a:lnTo>
                    <a:lnTo>
                      <a:pt x="329" y="1834"/>
                    </a:lnTo>
                    <a:lnTo>
                      <a:pt x="341" y="1869"/>
                    </a:lnTo>
                    <a:lnTo>
                      <a:pt x="347" y="1885"/>
                    </a:lnTo>
                    <a:lnTo>
                      <a:pt x="355" y="1902"/>
                    </a:lnTo>
                    <a:lnTo>
                      <a:pt x="361" y="1916"/>
                    </a:lnTo>
                    <a:lnTo>
                      <a:pt x="369" y="1930"/>
                    </a:lnTo>
                    <a:lnTo>
                      <a:pt x="376" y="1942"/>
                    </a:lnTo>
                    <a:lnTo>
                      <a:pt x="384" y="1953"/>
                    </a:lnTo>
                    <a:lnTo>
                      <a:pt x="393" y="1964"/>
                    </a:lnTo>
                    <a:lnTo>
                      <a:pt x="400" y="1974"/>
                    </a:lnTo>
                    <a:lnTo>
                      <a:pt x="409" y="1983"/>
                    </a:lnTo>
                    <a:lnTo>
                      <a:pt x="418" y="1990"/>
                    </a:lnTo>
                    <a:lnTo>
                      <a:pt x="427" y="1998"/>
                    </a:lnTo>
                    <a:lnTo>
                      <a:pt x="437" y="2004"/>
                    </a:lnTo>
                    <a:lnTo>
                      <a:pt x="447" y="2010"/>
                    </a:lnTo>
                    <a:lnTo>
                      <a:pt x="457" y="2014"/>
                    </a:lnTo>
                    <a:lnTo>
                      <a:pt x="468" y="2018"/>
                    </a:lnTo>
                    <a:lnTo>
                      <a:pt x="480" y="2021"/>
                    </a:lnTo>
                    <a:lnTo>
                      <a:pt x="491" y="2024"/>
                    </a:lnTo>
                    <a:lnTo>
                      <a:pt x="504" y="2025"/>
                    </a:lnTo>
                    <a:lnTo>
                      <a:pt x="516" y="2026"/>
                    </a:lnTo>
                    <a:lnTo>
                      <a:pt x="529" y="2027"/>
                    </a:lnTo>
                    <a:lnTo>
                      <a:pt x="543" y="2026"/>
                    </a:lnTo>
                    <a:lnTo>
                      <a:pt x="557" y="2026"/>
                    </a:lnTo>
                    <a:lnTo>
                      <a:pt x="572" y="2024"/>
                    </a:lnTo>
                    <a:lnTo>
                      <a:pt x="587" y="2021"/>
                    </a:lnTo>
                    <a:lnTo>
                      <a:pt x="619" y="2016"/>
                    </a:lnTo>
                    <a:lnTo>
                      <a:pt x="654" y="2008"/>
                    </a:lnTo>
                    <a:lnTo>
                      <a:pt x="683" y="2004"/>
                    </a:lnTo>
                    <a:lnTo>
                      <a:pt x="711" y="2000"/>
                    </a:lnTo>
                    <a:lnTo>
                      <a:pt x="738" y="1998"/>
                    </a:lnTo>
                    <a:lnTo>
                      <a:pt x="765" y="1996"/>
                    </a:lnTo>
                    <a:lnTo>
                      <a:pt x="790" y="1996"/>
                    </a:lnTo>
                    <a:lnTo>
                      <a:pt x="815" y="1996"/>
                    </a:lnTo>
                    <a:lnTo>
                      <a:pt x="838" y="1996"/>
                    </a:lnTo>
                    <a:lnTo>
                      <a:pt x="860" y="1998"/>
                    </a:lnTo>
                    <a:lnTo>
                      <a:pt x="882" y="2000"/>
                    </a:lnTo>
                    <a:lnTo>
                      <a:pt x="902" y="2004"/>
                    </a:lnTo>
                    <a:lnTo>
                      <a:pt x="922" y="2008"/>
                    </a:lnTo>
                    <a:lnTo>
                      <a:pt x="940" y="2013"/>
                    </a:lnTo>
                    <a:lnTo>
                      <a:pt x="957" y="2019"/>
                    </a:lnTo>
                    <a:lnTo>
                      <a:pt x="974" y="2026"/>
                    </a:lnTo>
                    <a:lnTo>
                      <a:pt x="990" y="2033"/>
                    </a:lnTo>
                    <a:lnTo>
                      <a:pt x="1004" y="2042"/>
                    </a:lnTo>
                    <a:lnTo>
                      <a:pt x="1018" y="2052"/>
                    </a:lnTo>
                    <a:lnTo>
                      <a:pt x="1030" y="2061"/>
                    </a:lnTo>
                    <a:lnTo>
                      <a:pt x="1042" y="2073"/>
                    </a:lnTo>
                    <a:lnTo>
                      <a:pt x="1052" y="2085"/>
                    </a:lnTo>
                    <a:lnTo>
                      <a:pt x="1062" y="2098"/>
                    </a:lnTo>
                    <a:lnTo>
                      <a:pt x="1071" y="2111"/>
                    </a:lnTo>
                    <a:lnTo>
                      <a:pt x="1078" y="2126"/>
                    </a:lnTo>
                    <a:lnTo>
                      <a:pt x="1085" y="2141"/>
                    </a:lnTo>
                    <a:lnTo>
                      <a:pt x="1090" y="2158"/>
                    </a:lnTo>
                    <a:lnTo>
                      <a:pt x="1095" y="2175"/>
                    </a:lnTo>
                    <a:lnTo>
                      <a:pt x="1099" y="2192"/>
                    </a:lnTo>
                    <a:lnTo>
                      <a:pt x="1101" y="2212"/>
                    </a:lnTo>
                    <a:lnTo>
                      <a:pt x="1103" y="2231"/>
                    </a:lnTo>
                    <a:lnTo>
                      <a:pt x="1103" y="2251"/>
                    </a:lnTo>
                    <a:lnTo>
                      <a:pt x="1103" y="2273"/>
                    </a:lnTo>
                    <a:lnTo>
                      <a:pt x="1102" y="2296"/>
                    </a:lnTo>
                    <a:lnTo>
                      <a:pt x="1117" y="2294"/>
                    </a:lnTo>
                    <a:lnTo>
                      <a:pt x="1131" y="2293"/>
                    </a:lnTo>
                    <a:lnTo>
                      <a:pt x="1145" y="2290"/>
                    </a:lnTo>
                    <a:lnTo>
                      <a:pt x="1158" y="2287"/>
                    </a:lnTo>
                    <a:lnTo>
                      <a:pt x="1170" y="2284"/>
                    </a:lnTo>
                    <a:lnTo>
                      <a:pt x="1182" y="2280"/>
                    </a:lnTo>
                    <a:lnTo>
                      <a:pt x="1193" y="2275"/>
                    </a:lnTo>
                    <a:lnTo>
                      <a:pt x="1204" y="2270"/>
                    </a:lnTo>
                    <a:lnTo>
                      <a:pt x="1213" y="2264"/>
                    </a:lnTo>
                    <a:lnTo>
                      <a:pt x="1222" y="2259"/>
                    </a:lnTo>
                    <a:lnTo>
                      <a:pt x="1231" y="2253"/>
                    </a:lnTo>
                    <a:lnTo>
                      <a:pt x="1239" y="2246"/>
                    </a:lnTo>
                    <a:lnTo>
                      <a:pt x="1247" y="2239"/>
                    </a:lnTo>
                    <a:lnTo>
                      <a:pt x="1253" y="2231"/>
                    </a:lnTo>
                    <a:lnTo>
                      <a:pt x="1260" y="2222"/>
                    </a:lnTo>
                    <a:lnTo>
                      <a:pt x="1266" y="2214"/>
                    </a:lnTo>
                    <a:lnTo>
                      <a:pt x="1278" y="2195"/>
                    </a:lnTo>
                    <a:lnTo>
                      <a:pt x="1289" y="2176"/>
                    </a:lnTo>
                    <a:lnTo>
                      <a:pt x="1298" y="2154"/>
                    </a:lnTo>
                    <a:lnTo>
                      <a:pt x="1306" y="2132"/>
                    </a:lnTo>
                    <a:lnTo>
                      <a:pt x="1322" y="2083"/>
                    </a:lnTo>
                    <a:lnTo>
                      <a:pt x="1337" y="2030"/>
                    </a:lnTo>
                    <a:lnTo>
                      <a:pt x="1341" y="2054"/>
                    </a:lnTo>
                    <a:lnTo>
                      <a:pt x="1347" y="2078"/>
                    </a:lnTo>
                    <a:lnTo>
                      <a:pt x="1355" y="2099"/>
                    </a:lnTo>
                    <a:lnTo>
                      <a:pt x="1365" y="2120"/>
                    </a:lnTo>
                    <a:lnTo>
                      <a:pt x="1374" y="2139"/>
                    </a:lnTo>
                    <a:lnTo>
                      <a:pt x="1387" y="2158"/>
                    </a:lnTo>
                    <a:lnTo>
                      <a:pt x="1400" y="2175"/>
                    </a:lnTo>
                    <a:lnTo>
                      <a:pt x="1415" y="2190"/>
                    </a:lnTo>
                    <a:lnTo>
                      <a:pt x="1433" y="2205"/>
                    </a:lnTo>
                    <a:lnTo>
                      <a:pt x="1451" y="2219"/>
                    </a:lnTo>
                    <a:lnTo>
                      <a:pt x="1470" y="2231"/>
                    </a:lnTo>
                    <a:lnTo>
                      <a:pt x="1492" y="2242"/>
                    </a:lnTo>
                    <a:lnTo>
                      <a:pt x="1515" y="2253"/>
                    </a:lnTo>
                    <a:lnTo>
                      <a:pt x="1538" y="2261"/>
                    </a:lnTo>
                    <a:lnTo>
                      <a:pt x="1564" y="2269"/>
                    </a:lnTo>
                    <a:lnTo>
                      <a:pt x="1592" y="2276"/>
                    </a:lnTo>
                    <a:lnTo>
                      <a:pt x="1554" y="2040"/>
                    </a:lnTo>
                    <a:lnTo>
                      <a:pt x="1779" y="2019"/>
                    </a:lnTo>
                    <a:lnTo>
                      <a:pt x="1631" y="1881"/>
                    </a:lnTo>
                    <a:lnTo>
                      <a:pt x="1769" y="1842"/>
                    </a:lnTo>
                    <a:lnTo>
                      <a:pt x="1765" y="1800"/>
                    </a:lnTo>
                    <a:lnTo>
                      <a:pt x="1759" y="1761"/>
                    </a:lnTo>
                    <a:lnTo>
                      <a:pt x="1750" y="1723"/>
                    </a:lnTo>
                    <a:lnTo>
                      <a:pt x="1740" y="1688"/>
                    </a:lnTo>
                    <a:lnTo>
                      <a:pt x="1730" y="1654"/>
                    </a:lnTo>
                    <a:lnTo>
                      <a:pt x="1716" y="1622"/>
                    </a:lnTo>
                    <a:lnTo>
                      <a:pt x="1700" y="1593"/>
                    </a:lnTo>
                    <a:lnTo>
                      <a:pt x="1684" y="1564"/>
                    </a:lnTo>
                    <a:lnTo>
                      <a:pt x="1666" y="1538"/>
                    </a:lnTo>
                    <a:lnTo>
                      <a:pt x="1645" y="1513"/>
                    </a:lnTo>
                    <a:lnTo>
                      <a:pt x="1625" y="1490"/>
                    </a:lnTo>
                    <a:lnTo>
                      <a:pt x="1602" y="1468"/>
                    </a:lnTo>
                    <a:lnTo>
                      <a:pt x="1577" y="1448"/>
                    </a:lnTo>
                    <a:lnTo>
                      <a:pt x="1553" y="1430"/>
                    </a:lnTo>
                    <a:lnTo>
                      <a:pt x="1526" y="1412"/>
                    </a:lnTo>
                    <a:lnTo>
                      <a:pt x="1499" y="1396"/>
                    </a:lnTo>
                    <a:lnTo>
                      <a:pt x="1469" y="1381"/>
                    </a:lnTo>
                    <a:lnTo>
                      <a:pt x="1439" y="1368"/>
                    </a:lnTo>
                    <a:lnTo>
                      <a:pt x="1408" y="1355"/>
                    </a:lnTo>
                    <a:lnTo>
                      <a:pt x="1376" y="1344"/>
                    </a:lnTo>
                    <a:lnTo>
                      <a:pt x="1343" y="1333"/>
                    </a:lnTo>
                    <a:lnTo>
                      <a:pt x="1310" y="1325"/>
                    </a:lnTo>
                    <a:lnTo>
                      <a:pt x="1275" y="1316"/>
                    </a:lnTo>
                    <a:lnTo>
                      <a:pt x="1239" y="1309"/>
                    </a:lnTo>
                    <a:lnTo>
                      <a:pt x="1203" y="1301"/>
                    </a:lnTo>
                    <a:lnTo>
                      <a:pt x="1166" y="1296"/>
                    </a:lnTo>
                    <a:lnTo>
                      <a:pt x="1129" y="1290"/>
                    </a:lnTo>
                    <a:lnTo>
                      <a:pt x="1091" y="1285"/>
                    </a:lnTo>
                    <a:lnTo>
                      <a:pt x="1014" y="1277"/>
                    </a:lnTo>
                    <a:lnTo>
                      <a:pt x="935" y="1271"/>
                    </a:lnTo>
                    <a:lnTo>
                      <a:pt x="944" y="1268"/>
                    </a:lnTo>
                    <a:lnTo>
                      <a:pt x="954" y="1263"/>
                    </a:lnTo>
                    <a:lnTo>
                      <a:pt x="964" y="1258"/>
                    </a:lnTo>
                    <a:lnTo>
                      <a:pt x="971" y="1252"/>
                    </a:lnTo>
                    <a:lnTo>
                      <a:pt x="980" y="1246"/>
                    </a:lnTo>
                    <a:lnTo>
                      <a:pt x="988" y="1240"/>
                    </a:lnTo>
                    <a:lnTo>
                      <a:pt x="995" y="1232"/>
                    </a:lnTo>
                    <a:lnTo>
                      <a:pt x="1002" y="1223"/>
                    </a:lnTo>
                    <a:lnTo>
                      <a:pt x="1008" y="1215"/>
                    </a:lnTo>
                    <a:lnTo>
                      <a:pt x="1015" y="1206"/>
                    </a:lnTo>
                    <a:lnTo>
                      <a:pt x="1020" y="1195"/>
                    </a:lnTo>
                    <a:lnTo>
                      <a:pt x="1024" y="1186"/>
                    </a:lnTo>
                    <a:lnTo>
                      <a:pt x="1030" y="1174"/>
                    </a:lnTo>
                    <a:lnTo>
                      <a:pt x="1034" y="1162"/>
                    </a:lnTo>
                    <a:lnTo>
                      <a:pt x="1037" y="1150"/>
                    </a:lnTo>
                    <a:lnTo>
                      <a:pt x="1041" y="1137"/>
                    </a:lnTo>
                    <a:lnTo>
                      <a:pt x="1046" y="1109"/>
                    </a:lnTo>
                    <a:lnTo>
                      <a:pt x="1049" y="1079"/>
                    </a:lnTo>
                    <a:lnTo>
                      <a:pt x="1051" y="1046"/>
                    </a:lnTo>
                    <a:lnTo>
                      <a:pt x="1050" y="1012"/>
                    </a:lnTo>
                    <a:lnTo>
                      <a:pt x="1049" y="974"/>
                    </a:lnTo>
                    <a:lnTo>
                      <a:pt x="1045" y="934"/>
                    </a:lnTo>
                    <a:lnTo>
                      <a:pt x="1039" y="892"/>
                    </a:lnTo>
                    <a:lnTo>
                      <a:pt x="1032" y="8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9" name="Freeform 890"/>
              <p:cNvSpPr>
                <a:spLocks noEditPoints="1"/>
              </p:cNvSpPr>
              <p:nvPr/>
            </p:nvSpPr>
            <p:spPr bwMode="auto">
              <a:xfrm>
                <a:off x="2862" y="1784"/>
                <a:ext cx="365" cy="872"/>
              </a:xfrm>
              <a:custGeom>
                <a:avLst/>
                <a:gdLst>
                  <a:gd name="T0" fmla="*/ 0 w 1802"/>
                  <a:gd name="T1" fmla="*/ 174 h 4358"/>
                  <a:gd name="T2" fmla="*/ 4 w 1802"/>
                  <a:gd name="T3" fmla="*/ 170 h 4358"/>
                  <a:gd name="T4" fmla="*/ 13 w 1802"/>
                  <a:gd name="T5" fmla="*/ 156 h 4358"/>
                  <a:gd name="T6" fmla="*/ 15 w 1802"/>
                  <a:gd name="T7" fmla="*/ 155 h 4358"/>
                  <a:gd name="T8" fmla="*/ 8 w 1802"/>
                  <a:gd name="T9" fmla="*/ 167 h 4358"/>
                  <a:gd name="T10" fmla="*/ 15 w 1802"/>
                  <a:gd name="T11" fmla="*/ 149 h 4358"/>
                  <a:gd name="T12" fmla="*/ 16 w 1802"/>
                  <a:gd name="T13" fmla="*/ 138 h 4358"/>
                  <a:gd name="T14" fmla="*/ 11 w 1802"/>
                  <a:gd name="T15" fmla="*/ 109 h 4358"/>
                  <a:gd name="T16" fmla="*/ 17 w 1802"/>
                  <a:gd name="T17" fmla="*/ 136 h 4358"/>
                  <a:gd name="T18" fmla="*/ 16 w 1802"/>
                  <a:gd name="T19" fmla="*/ 148 h 4358"/>
                  <a:gd name="T20" fmla="*/ 11 w 1802"/>
                  <a:gd name="T21" fmla="*/ 109 h 4358"/>
                  <a:gd name="T22" fmla="*/ 13 w 1802"/>
                  <a:gd name="T23" fmla="*/ 72 h 4358"/>
                  <a:gd name="T24" fmla="*/ 15 w 1802"/>
                  <a:gd name="T25" fmla="*/ 76 h 4358"/>
                  <a:gd name="T26" fmla="*/ 18 w 1802"/>
                  <a:gd name="T27" fmla="*/ 80 h 4358"/>
                  <a:gd name="T28" fmla="*/ 14 w 1802"/>
                  <a:gd name="T29" fmla="*/ 77 h 4358"/>
                  <a:gd name="T30" fmla="*/ 19 w 1802"/>
                  <a:gd name="T31" fmla="*/ 81 h 4358"/>
                  <a:gd name="T32" fmla="*/ 27 w 1802"/>
                  <a:gd name="T33" fmla="*/ 81 h 4358"/>
                  <a:gd name="T34" fmla="*/ 19 w 1802"/>
                  <a:gd name="T35" fmla="*/ 82 h 4358"/>
                  <a:gd name="T36" fmla="*/ 26 w 1802"/>
                  <a:gd name="T37" fmla="*/ 80 h 4358"/>
                  <a:gd name="T38" fmla="*/ 36 w 1802"/>
                  <a:gd name="T39" fmla="*/ 80 h 4358"/>
                  <a:gd name="T40" fmla="*/ 39 w 1802"/>
                  <a:gd name="T41" fmla="*/ 82 h 4358"/>
                  <a:gd name="T42" fmla="*/ 31 w 1802"/>
                  <a:gd name="T43" fmla="*/ 81 h 4358"/>
                  <a:gd name="T44" fmla="*/ 43 w 1802"/>
                  <a:gd name="T45" fmla="*/ 84 h 4358"/>
                  <a:gd name="T46" fmla="*/ 45 w 1802"/>
                  <a:gd name="T47" fmla="*/ 90 h 4358"/>
                  <a:gd name="T48" fmla="*/ 44 w 1802"/>
                  <a:gd name="T49" fmla="*/ 87 h 4358"/>
                  <a:gd name="T50" fmla="*/ 41 w 1802"/>
                  <a:gd name="T51" fmla="*/ 82 h 4358"/>
                  <a:gd name="T52" fmla="*/ 46 w 1802"/>
                  <a:gd name="T53" fmla="*/ 92 h 4358"/>
                  <a:gd name="T54" fmla="*/ 50 w 1802"/>
                  <a:gd name="T55" fmla="*/ 90 h 4358"/>
                  <a:gd name="T56" fmla="*/ 53 w 1802"/>
                  <a:gd name="T57" fmla="*/ 82 h 4358"/>
                  <a:gd name="T58" fmla="*/ 51 w 1802"/>
                  <a:gd name="T59" fmla="*/ 90 h 4358"/>
                  <a:gd name="T60" fmla="*/ 46 w 1802"/>
                  <a:gd name="T61" fmla="*/ 92 h 4358"/>
                  <a:gd name="T62" fmla="*/ 54 w 1802"/>
                  <a:gd name="T63" fmla="*/ 82 h 4358"/>
                  <a:gd name="T64" fmla="*/ 54 w 1802"/>
                  <a:gd name="T65" fmla="*/ 82 h 4358"/>
                  <a:gd name="T66" fmla="*/ 57 w 1802"/>
                  <a:gd name="T67" fmla="*/ 87 h 4358"/>
                  <a:gd name="T68" fmla="*/ 53 w 1802"/>
                  <a:gd name="T69" fmla="*/ 82 h 4358"/>
                  <a:gd name="T70" fmla="*/ 64 w 1802"/>
                  <a:gd name="T71" fmla="*/ 91 h 4358"/>
                  <a:gd name="T72" fmla="*/ 57 w 1802"/>
                  <a:gd name="T73" fmla="*/ 88 h 4358"/>
                  <a:gd name="T74" fmla="*/ 64 w 1802"/>
                  <a:gd name="T75" fmla="*/ 91 h 4358"/>
                  <a:gd name="T76" fmla="*/ 62 w 1802"/>
                  <a:gd name="T77" fmla="*/ 82 h 4358"/>
                  <a:gd name="T78" fmla="*/ 72 w 1802"/>
                  <a:gd name="T79" fmla="*/ 81 h 4358"/>
                  <a:gd name="T80" fmla="*/ 71 w 1802"/>
                  <a:gd name="T81" fmla="*/ 82 h 4358"/>
                  <a:gd name="T82" fmla="*/ 65 w 1802"/>
                  <a:gd name="T83" fmla="*/ 75 h 4358"/>
                  <a:gd name="T84" fmla="*/ 65 w 1802"/>
                  <a:gd name="T85" fmla="*/ 75 h 4358"/>
                  <a:gd name="T86" fmla="*/ 70 w 1802"/>
                  <a:gd name="T87" fmla="*/ 71 h 4358"/>
                  <a:gd name="T88" fmla="*/ 68 w 1802"/>
                  <a:gd name="T89" fmla="*/ 64 h 4358"/>
                  <a:gd name="T90" fmla="*/ 60 w 1802"/>
                  <a:gd name="T91" fmla="*/ 57 h 4358"/>
                  <a:gd name="T92" fmla="*/ 68 w 1802"/>
                  <a:gd name="T93" fmla="*/ 62 h 4358"/>
                  <a:gd name="T94" fmla="*/ 71 w 1802"/>
                  <a:gd name="T95" fmla="*/ 69 h 4358"/>
                  <a:gd name="T96" fmla="*/ 59 w 1802"/>
                  <a:gd name="T97" fmla="*/ 56 h 4358"/>
                  <a:gd name="T98" fmla="*/ 45 w 1802"/>
                  <a:gd name="T99" fmla="*/ 53 h 4358"/>
                  <a:gd name="T100" fmla="*/ 50 w 1802"/>
                  <a:gd name="T101" fmla="*/ 52 h 4358"/>
                  <a:gd name="T102" fmla="*/ 38 w 1802"/>
                  <a:gd name="T103" fmla="*/ 52 h 4358"/>
                  <a:gd name="T104" fmla="*/ 38 w 1802"/>
                  <a:gd name="T105" fmla="*/ 52 h 4358"/>
                  <a:gd name="T106" fmla="*/ 39 w 1802"/>
                  <a:gd name="T107" fmla="*/ 50 h 4358"/>
                  <a:gd name="T108" fmla="*/ 40 w 1802"/>
                  <a:gd name="T109" fmla="*/ 49 h 4358"/>
                  <a:gd name="T110" fmla="*/ 41 w 1802"/>
                  <a:gd name="T111" fmla="*/ 48 h 4358"/>
                  <a:gd name="T112" fmla="*/ 42 w 1802"/>
                  <a:gd name="T113" fmla="*/ 39 h 4358"/>
                  <a:gd name="T114" fmla="*/ 43 w 1802"/>
                  <a:gd name="T115" fmla="*/ 40 h 4358"/>
                  <a:gd name="T116" fmla="*/ 41 w 1802"/>
                  <a:gd name="T117" fmla="*/ 49 h 4358"/>
                  <a:gd name="T118" fmla="*/ 1 w 1802"/>
                  <a:gd name="T119" fmla="*/ 0 h 4358"/>
                  <a:gd name="T120" fmla="*/ 1 w 1802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2"/>
                  <a:gd name="T184" fmla="*/ 0 h 4358"/>
                  <a:gd name="T185" fmla="*/ 1802 w 1802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2" h="4358">
                    <a:moveTo>
                      <a:pt x="24" y="12"/>
                    </a:moveTo>
                    <a:lnTo>
                      <a:pt x="24" y="4346"/>
                    </a:lnTo>
                    <a:lnTo>
                      <a:pt x="0" y="4346"/>
                    </a:lnTo>
                    <a:lnTo>
                      <a:pt x="0" y="12"/>
                    </a:lnTo>
                    <a:lnTo>
                      <a:pt x="24" y="12"/>
                    </a:lnTo>
                    <a:close/>
                    <a:moveTo>
                      <a:pt x="19" y="4355"/>
                    </a:moveTo>
                    <a:lnTo>
                      <a:pt x="17" y="4358"/>
                    </a:lnTo>
                    <a:lnTo>
                      <a:pt x="14" y="4358"/>
                    </a:lnTo>
                    <a:lnTo>
                      <a:pt x="9" y="4358"/>
                    </a:lnTo>
                    <a:lnTo>
                      <a:pt x="7" y="4357"/>
                    </a:lnTo>
                    <a:lnTo>
                      <a:pt x="4" y="4354"/>
                    </a:lnTo>
                    <a:lnTo>
                      <a:pt x="2" y="4352"/>
                    </a:lnTo>
                    <a:lnTo>
                      <a:pt x="1" y="4349"/>
                    </a:lnTo>
                    <a:lnTo>
                      <a:pt x="0" y="4346"/>
                    </a:lnTo>
                    <a:lnTo>
                      <a:pt x="11" y="4346"/>
                    </a:lnTo>
                    <a:lnTo>
                      <a:pt x="19" y="4355"/>
                    </a:lnTo>
                    <a:close/>
                    <a:moveTo>
                      <a:pt x="4" y="4336"/>
                    </a:moveTo>
                    <a:lnTo>
                      <a:pt x="36" y="4310"/>
                    </a:lnTo>
                    <a:lnTo>
                      <a:pt x="67" y="4283"/>
                    </a:lnTo>
                    <a:lnTo>
                      <a:pt x="97" y="4256"/>
                    </a:lnTo>
                    <a:lnTo>
                      <a:pt x="125" y="4227"/>
                    </a:lnTo>
                    <a:lnTo>
                      <a:pt x="153" y="4197"/>
                    </a:lnTo>
                    <a:lnTo>
                      <a:pt x="180" y="4165"/>
                    </a:lnTo>
                    <a:lnTo>
                      <a:pt x="205" y="4133"/>
                    </a:lnTo>
                    <a:lnTo>
                      <a:pt x="230" y="4099"/>
                    </a:lnTo>
                    <a:lnTo>
                      <a:pt x="252" y="4065"/>
                    </a:lnTo>
                    <a:lnTo>
                      <a:pt x="274" y="4028"/>
                    </a:lnTo>
                    <a:lnTo>
                      <a:pt x="294" y="3990"/>
                    </a:lnTo>
                    <a:lnTo>
                      <a:pt x="313" y="3950"/>
                    </a:lnTo>
                    <a:lnTo>
                      <a:pt x="330" y="3909"/>
                    </a:lnTo>
                    <a:lnTo>
                      <a:pt x="345" y="3867"/>
                    </a:lnTo>
                    <a:lnTo>
                      <a:pt x="353" y="3845"/>
                    </a:lnTo>
                    <a:lnTo>
                      <a:pt x="359" y="3823"/>
                    </a:lnTo>
                    <a:lnTo>
                      <a:pt x="366" y="3799"/>
                    </a:lnTo>
                    <a:lnTo>
                      <a:pt x="371" y="3777"/>
                    </a:lnTo>
                    <a:lnTo>
                      <a:pt x="395" y="3782"/>
                    </a:lnTo>
                    <a:lnTo>
                      <a:pt x="389" y="3806"/>
                    </a:lnTo>
                    <a:lnTo>
                      <a:pt x="383" y="3829"/>
                    </a:lnTo>
                    <a:lnTo>
                      <a:pt x="375" y="3852"/>
                    </a:lnTo>
                    <a:lnTo>
                      <a:pt x="369" y="3875"/>
                    </a:lnTo>
                    <a:lnTo>
                      <a:pt x="361" y="3896"/>
                    </a:lnTo>
                    <a:lnTo>
                      <a:pt x="353" y="3919"/>
                    </a:lnTo>
                    <a:lnTo>
                      <a:pt x="344" y="3940"/>
                    </a:lnTo>
                    <a:lnTo>
                      <a:pt x="335" y="3961"/>
                    </a:lnTo>
                    <a:lnTo>
                      <a:pt x="316" y="4001"/>
                    </a:lnTo>
                    <a:lnTo>
                      <a:pt x="296" y="4040"/>
                    </a:lnTo>
                    <a:lnTo>
                      <a:pt x="274" y="4078"/>
                    </a:lnTo>
                    <a:lnTo>
                      <a:pt x="250" y="4114"/>
                    </a:lnTo>
                    <a:lnTo>
                      <a:pt x="225" y="4148"/>
                    </a:lnTo>
                    <a:lnTo>
                      <a:pt x="199" y="4180"/>
                    </a:lnTo>
                    <a:lnTo>
                      <a:pt x="171" y="4213"/>
                    </a:lnTo>
                    <a:lnTo>
                      <a:pt x="143" y="4243"/>
                    </a:lnTo>
                    <a:lnTo>
                      <a:pt x="114" y="4273"/>
                    </a:lnTo>
                    <a:lnTo>
                      <a:pt x="83" y="4301"/>
                    </a:lnTo>
                    <a:lnTo>
                      <a:pt x="51" y="4328"/>
                    </a:lnTo>
                    <a:lnTo>
                      <a:pt x="19" y="4355"/>
                    </a:lnTo>
                    <a:lnTo>
                      <a:pt x="4" y="4336"/>
                    </a:lnTo>
                    <a:close/>
                    <a:moveTo>
                      <a:pt x="371" y="3777"/>
                    </a:moveTo>
                    <a:lnTo>
                      <a:pt x="377" y="3752"/>
                    </a:lnTo>
                    <a:lnTo>
                      <a:pt x="382" y="3728"/>
                    </a:lnTo>
                    <a:lnTo>
                      <a:pt x="386" y="3703"/>
                    </a:lnTo>
                    <a:lnTo>
                      <a:pt x="391" y="3677"/>
                    </a:lnTo>
                    <a:lnTo>
                      <a:pt x="394" y="3651"/>
                    </a:lnTo>
                    <a:lnTo>
                      <a:pt x="397" y="3624"/>
                    </a:lnTo>
                    <a:lnTo>
                      <a:pt x="399" y="3597"/>
                    </a:lnTo>
                    <a:lnTo>
                      <a:pt x="401" y="3570"/>
                    </a:lnTo>
                    <a:lnTo>
                      <a:pt x="402" y="3542"/>
                    </a:lnTo>
                    <a:lnTo>
                      <a:pt x="404" y="3513"/>
                    </a:lnTo>
                    <a:lnTo>
                      <a:pt x="404" y="3484"/>
                    </a:lnTo>
                    <a:lnTo>
                      <a:pt x="404" y="3454"/>
                    </a:lnTo>
                    <a:lnTo>
                      <a:pt x="401" y="3392"/>
                    </a:lnTo>
                    <a:lnTo>
                      <a:pt x="397" y="3328"/>
                    </a:lnTo>
                    <a:lnTo>
                      <a:pt x="391" y="3262"/>
                    </a:lnTo>
                    <a:lnTo>
                      <a:pt x="382" y="3193"/>
                    </a:lnTo>
                    <a:lnTo>
                      <a:pt x="371" y="3122"/>
                    </a:lnTo>
                    <a:lnTo>
                      <a:pt x="357" y="3049"/>
                    </a:lnTo>
                    <a:lnTo>
                      <a:pt x="341" y="2972"/>
                    </a:lnTo>
                    <a:lnTo>
                      <a:pt x="321" y="2892"/>
                    </a:lnTo>
                    <a:lnTo>
                      <a:pt x="300" y="2810"/>
                    </a:lnTo>
                    <a:lnTo>
                      <a:pt x="275" y="2725"/>
                    </a:lnTo>
                    <a:lnTo>
                      <a:pt x="299" y="2718"/>
                    </a:lnTo>
                    <a:lnTo>
                      <a:pt x="324" y="2803"/>
                    </a:lnTo>
                    <a:lnTo>
                      <a:pt x="345" y="2887"/>
                    </a:lnTo>
                    <a:lnTo>
                      <a:pt x="365" y="2968"/>
                    </a:lnTo>
                    <a:lnTo>
                      <a:pt x="381" y="3044"/>
                    </a:lnTo>
                    <a:lnTo>
                      <a:pt x="395" y="3120"/>
                    </a:lnTo>
                    <a:lnTo>
                      <a:pt x="407" y="3191"/>
                    </a:lnTo>
                    <a:lnTo>
                      <a:pt x="415" y="3261"/>
                    </a:lnTo>
                    <a:lnTo>
                      <a:pt x="422" y="3328"/>
                    </a:lnTo>
                    <a:lnTo>
                      <a:pt x="426" y="3393"/>
                    </a:lnTo>
                    <a:lnTo>
                      <a:pt x="428" y="3455"/>
                    </a:lnTo>
                    <a:lnTo>
                      <a:pt x="428" y="3485"/>
                    </a:lnTo>
                    <a:lnTo>
                      <a:pt x="427" y="3515"/>
                    </a:lnTo>
                    <a:lnTo>
                      <a:pt x="427" y="3543"/>
                    </a:lnTo>
                    <a:lnTo>
                      <a:pt x="425" y="3572"/>
                    </a:lnTo>
                    <a:lnTo>
                      <a:pt x="423" y="3601"/>
                    </a:lnTo>
                    <a:lnTo>
                      <a:pt x="421" y="3628"/>
                    </a:lnTo>
                    <a:lnTo>
                      <a:pt x="418" y="3655"/>
                    </a:lnTo>
                    <a:lnTo>
                      <a:pt x="414" y="3682"/>
                    </a:lnTo>
                    <a:lnTo>
                      <a:pt x="410" y="3706"/>
                    </a:lnTo>
                    <a:lnTo>
                      <a:pt x="406" y="3732"/>
                    </a:lnTo>
                    <a:lnTo>
                      <a:pt x="400" y="3757"/>
                    </a:lnTo>
                    <a:lnTo>
                      <a:pt x="395" y="3782"/>
                    </a:lnTo>
                    <a:lnTo>
                      <a:pt x="371" y="3777"/>
                    </a:lnTo>
                    <a:close/>
                    <a:moveTo>
                      <a:pt x="275" y="2725"/>
                    </a:moveTo>
                    <a:lnTo>
                      <a:pt x="275" y="2722"/>
                    </a:lnTo>
                    <a:lnTo>
                      <a:pt x="275" y="2720"/>
                    </a:lnTo>
                    <a:lnTo>
                      <a:pt x="287" y="2721"/>
                    </a:lnTo>
                    <a:lnTo>
                      <a:pt x="275" y="2725"/>
                    </a:lnTo>
                    <a:close/>
                    <a:moveTo>
                      <a:pt x="275" y="2720"/>
                    </a:moveTo>
                    <a:lnTo>
                      <a:pt x="315" y="1803"/>
                    </a:lnTo>
                    <a:lnTo>
                      <a:pt x="340" y="1804"/>
                    </a:lnTo>
                    <a:lnTo>
                      <a:pt x="299" y="2721"/>
                    </a:lnTo>
                    <a:lnTo>
                      <a:pt x="275" y="2720"/>
                    </a:lnTo>
                    <a:close/>
                    <a:moveTo>
                      <a:pt x="315" y="1803"/>
                    </a:moveTo>
                    <a:lnTo>
                      <a:pt x="316" y="1800"/>
                    </a:lnTo>
                    <a:lnTo>
                      <a:pt x="318" y="1797"/>
                    </a:lnTo>
                    <a:lnTo>
                      <a:pt x="323" y="1795"/>
                    </a:lnTo>
                    <a:lnTo>
                      <a:pt x="326" y="1794"/>
                    </a:lnTo>
                    <a:lnTo>
                      <a:pt x="330" y="1794"/>
                    </a:lnTo>
                    <a:lnTo>
                      <a:pt x="334" y="1795"/>
                    </a:lnTo>
                    <a:lnTo>
                      <a:pt x="337" y="1798"/>
                    </a:lnTo>
                    <a:lnTo>
                      <a:pt x="339" y="1801"/>
                    </a:lnTo>
                    <a:lnTo>
                      <a:pt x="327" y="1804"/>
                    </a:lnTo>
                    <a:lnTo>
                      <a:pt x="315" y="1803"/>
                    </a:lnTo>
                    <a:close/>
                    <a:moveTo>
                      <a:pt x="339" y="1801"/>
                    </a:moveTo>
                    <a:lnTo>
                      <a:pt x="351" y="1840"/>
                    </a:lnTo>
                    <a:lnTo>
                      <a:pt x="362" y="1876"/>
                    </a:lnTo>
                    <a:lnTo>
                      <a:pt x="369" y="1892"/>
                    </a:lnTo>
                    <a:lnTo>
                      <a:pt x="375" y="1907"/>
                    </a:lnTo>
                    <a:lnTo>
                      <a:pt x="383" y="1921"/>
                    </a:lnTo>
                    <a:lnTo>
                      <a:pt x="389" y="1934"/>
                    </a:lnTo>
                    <a:lnTo>
                      <a:pt x="397" y="1946"/>
                    </a:lnTo>
                    <a:lnTo>
                      <a:pt x="404" y="1957"/>
                    </a:lnTo>
                    <a:lnTo>
                      <a:pt x="412" y="1968"/>
                    </a:lnTo>
                    <a:lnTo>
                      <a:pt x="420" y="1976"/>
                    </a:lnTo>
                    <a:lnTo>
                      <a:pt x="427" y="1985"/>
                    </a:lnTo>
                    <a:lnTo>
                      <a:pt x="436" y="1992"/>
                    </a:lnTo>
                    <a:lnTo>
                      <a:pt x="445" y="1999"/>
                    </a:lnTo>
                    <a:lnTo>
                      <a:pt x="454" y="2005"/>
                    </a:lnTo>
                    <a:lnTo>
                      <a:pt x="441" y="2026"/>
                    </a:lnTo>
                    <a:lnTo>
                      <a:pt x="432" y="2019"/>
                    </a:lnTo>
                    <a:lnTo>
                      <a:pt x="422" y="2012"/>
                    </a:lnTo>
                    <a:lnTo>
                      <a:pt x="412" y="2004"/>
                    </a:lnTo>
                    <a:lnTo>
                      <a:pt x="404" y="1995"/>
                    </a:lnTo>
                    <a:lnTo>
                      <a:pt x="395" y="1985"/>
                    </a:lnTo>
                    <a:lnTo>
                      <a:pt x="386" y="1974"/>
                    </a:lnTo>
                    <a:lnTo>
                      <a:pt x="378" y="1962"/>
                    </a:lnTo>
                    <a:lnTo>
                      <a:pt x="370" y="1949"/>
                    </a:lnTo>
                    <a:lnTo>
                      <a:pt x="362" y="1935"/>
                    </a:lnTo>
                    <a:lnTo>
                      <a:pt x="355" y="1920"/>
                    </a:lnTo>
                    <a:lnTo>
                      <a:pt x="348" y="1904"/>
                    </a:lnTo>
                    <a:lnTo>
                      <a:pt x="341" y="1887"/>
                    </a:lnTo>
                    <a:lnTo>
                      <a:pt x="328" y="1850"/>
                    </a:lnTo>
                    <a:lnTo>
                      <a:pt x="315" y="1808"/>
                    </a:lnTo>
                    <a:lnTo>
                      <a:pt x="339" y="1801"/>
                    </a:lnTo>
                    <a:close/>
                    <a:moveTo>
                      <a:pt x="454" y="2005"/>
                    </a:moveTo>
                    <a:lnTo>
                      <a:pt x="464" y="2011"/>
                    </a:lnTo>
                    <a:lnTo>
                      <a:pt x="474" y="2015"/>
                    </a:lnTo>
                    <a:lnTo>
                      <a:pt x="483" y="2018"/>
                    </a:lnTo>
                    <a:lnTo>
                      <a:pt x="494" y="2022"/>
                    </a:lnTo>
                    <a:lnTo>
                      <a:pt x="505" y="2024"/>
                    </a:lnTo>
                    <a:lnTo>
                      <a:pt x="517" y="2025"/>
                    </a:lnTo>
                    <a:lnTo>
                      <a:pt x="529" y="2026"/>
                    </a:lnTo>
                    <a:lnTo>
                      <a:pt x="542" y="2026"/>
                    </a:lnTo>
                    <a:lnTo>
                      <a:pt x="569" y="2025"/>
                    </a:lnTo>
                    <a:lnTo>
                      <a:pt x="597" y="2022"/>
                    </a:lnTo>
                    <a:lnTo>
                      <a:pt x="628" y="2016"/>
                    </a:lnTo>
                    <a:lnTo>
                      <a:pt x="662" y="2008"/>
                    </a:lnTo>
                    <a:lnTo>
                      <a:pt x="667" y="2032"/>
                    </a:lnTo>
                    <a:lnTo>
                      <a:pt x="631" y="2040"/>
                    </a:lnTo>
                    <a:lnTo>
                      <a:pt x="598" y="2046"/>
                    </a:lnTo>
                    <a:lnTo>
                      <a:pt x="583" y="2049"/>
                    </a:lnTo>
                    <a:lnTo>
                      <a:pt x="568" y="2050"/>
                    </a:lnTo>
                    <a:lnTo>
                      <a:pt x="553" y="2051"/>
                    </a:lnTo>
                    <a:lnTo>
                      <a:pt x="539" y="2051"/>
                    </a:lnTo>
                    <a:lnTo>
                      <a:pt x="525" y="2051"/>
                    </a:lnTo>
                    <a:lnTo>
                      <a:pt x="512" y="2050"/>
                    </a:lnTo>
                    <a:lnTo>
                      <a:pt x="499" y="2047"/>
                    </a:lnTo>
                    <a:lnTo>
                      <a:pt x="487" y="2044"/>
                    </a:lnTo>
                    <a:lnTo>
                      <a:pt x="475" y="2041"/>
                    </a:lnTo>
                    <a:lnTo>
                      <a:pt x="463" y="2037"/>
                    </a:lnTo>
                    <a:lnTo>
                      <a:pt x="452" y="2032"/>
                    </a:lnTo>
                    <a:lnTo>
                      <a:pt x="441" y="2026"/>
                    </a:lnTo>
                    <a:lnTo>
                      <a:pt x="454" y="2005"/>
                    </a:lnTo>
                    <a:close/>
                    <a:moveTo>
                      <a:pt x="662" y="2008"/>
                    </a:moveTo>
                    <a:lnTo>
                      <a:pt x="662" y="2008"/>
                    </a:lnTo>
                    <a:lnTo>
                      <a:pt x="663" y="2008"/>
                    </a:lnTo>
                    <a:lnTo>
                      <a:pt x="665" y="2020"/>
                    </a:lnTo>
                    <a:lnTo>
                      <a:pt x="662" y="2008"/>
                    </a:lnTo>
                    <a:close/>
                    <a:moveTo>
                      <a:pt x="663" y="2008"/>
                    </a:moveTo>
                    <a:lnTo>
                      <a:pt x="693" y="2003"/>
                    </a:lnTo>
                    <a:lnTo>
                      <a:pt x="721" y="2000"/>
                    </a:lnTo>
                    <a:lnTo>
                      <a:pt x="749" y="1998"/>
                    </a:lnTo>
                    <a:lnTo>
                      <a:pt x="776" y="1996"/>
                    </a:lnTo>
                    <a:lnTo>
                      <a:pt x="802" y="1995"/>
                    </a:lnTo>
                    <a:lnTo>
                      <a:pt x="827" y="1995"/>
                    </a:lnTo>
                    <a:lnTo>
                      <a:pt x="851" y="1996"/>
                    </a:lnTo>
                    <a:lnTo>
                      <a:pt x="874" y="1998"/>
                    </a:lnTo>
                    <a:lnTo>
                      <a:pt x="896" y="2000"/>
                    </a:lnTo>
                    <a:lnTo>
                      <a:pt x="917" y="2004"/>
                    </a:lnTo>
                    <a:lnTo>
                      <a:pt x="937" y="2009"/>
                    </a:lnTo>
                    <a:lnTo>
                      <a:pt x="955" y="2014"/>
                    </a:lnTo>
                    <a:lnTo>
                      <a:pt x="974" y="2019"/>
                    </a:lnTo>
                    <a:lnTo>
                      <a:pt x="991" y="2027"/>
                    </a:lnTo>
                    <a:lnTo>
                      <a:pt x="1007" y="2035"/>
                    </a:lnTo>
                    <a:lnTo>
                      <a:pt x="1021" y="2044"/>
                    </a:lnTo>
                    <a:lnTo>
                      <a:pt x="1008" y="2065"/>
                    </a:lnTo>
                    <a:lnTo>
                      <a:pt x="994" y="2056"/>
                    </a:lnTo>
                    <a:lnTo>
                      <a:pt x="979" y="2049"/>
                    </a:lnTo>
                    <a:lnTo>
                      <a:pt x="963" y="2042"/>
                    </a:lnTo>
                    <a:lnTo>
                      <a:pt x="947" y="2037"/>
                    </a:lnTo>
                    <a:lnTo>
                      <a:pt x="928" y="2031"/>
                    </a:lnTo>
                    <a:lnTo>
                      <a:pt x="910" y="2027"/>
                    </a:lnTo>
                    <a:lnTo>
                      <a:pt x="890" y="2024"/>
                    </a:lnTo>
                    <a:lnTo>
                      <a:pt x="869" y="2022"/>
                    </a:lnTo>
                    <a:lnTo>
                      <a:pt x="847" y="2020"/>
                    </a:lnTo>
                    <a:lnTo>
                      <a:pt x="824" y="2019"/>
                    </a:lnTo>
                    <a:lnTo>
                      <a:pt x="800" y="2019"/>
                    </a:lnTo>
                    <a:lnTo>
                      <a:pt x="775" y="2020"/>
                    </a:lnTo>
                    <a:lnTo>
                      <a:pt x="750" y="2022"/>
                    </a:lnTo>
                    <a:lnTo>
                      <a:pt x="723" y="2025"/>
                    </a:lnTo>
                    <a:lnTo>
                      <a:pt x="695" y="2028"/>
                    </a:lnTo>
                    <a:lnTo>
                      <a:pt x="666" y="2032"/>
                    </a:lnTo>
                    <a:lnTo>
                      <a:pt x="663" y="2008"/>
                    </a:lnTo>
                    <a:close/>
                    <a:moveTo>
                      <a:pt x="1021" y="2044"/>
                    </a:moveTo>
                    <a:lnTo>
                      <a:pt x="1036" y="2054"/>
                    </a:lnTo>
                    <a:lnTo>
                      <a:pt x="1049" y="2065"/>
                    </a:lnTo>
                    <a:lnTo>
                      <a:pt x="1061" y="2076"/>
                    </a:lnTo>
                    <a:lnTo>
                      <a:pt x="1072" y="2089"/>
                    </a:lnTo>
                    <a:lnTo>
                      <a:pt x="1083" y="2101"/>
                    </a:lnTo>
                    <a:lnTo>
                      <a:pt x="1092" y="2117"/>
                    </a:lnTo>
                    <a:lnTo>
                      <a:pt x="1100" y="2132"/>
                    </a:lnTo>
                    <a:lnTo>
                      <a:pt x="1107" y="2148"/>
                    </a:lnTo>
                    <a:lnTo>
                      <a:pt x="1112" y="2164"/>
                    </a:lnTo>
                    <a:lnTo>
                      <a:pt x="1117" y="2182"/>
                    </a:lnTo>
                    <a:lnTo>
                      <a:pt x="1122" y="2201"/>
                    </a:lnTo>
                    <a:lnTo>
                      <a:pt x="1124" y="2221"/>
                    </a:lnTo>
                    <a:lnTo>
                      <a:pt x="1126" y="2242"/>
                    </a:lnTo>
                    <a:lnTo>
                      <a:pt x="1126" y="2262"/>
                    </a:lnTo>
                    <a:lnTo>
                      <a:pt x="1126" y="2285"/>
                    </a:lnTo>
                    <a:lnTo>
                      <a:pt x="1125" y="2308"/>
                    </a:lnTo>
                    <a:lnTo>
                      <a:pt x="1100" y="2307"/>
                    </a:lnTo>
                    <a:lnTo>
                      <a:pt x="1102" y="2285"/>
                    </a:lnTo>
                    <a:lnTo>
                      <a:pt x="1102" y="2265"/>
                    </a:lnTo>
                    <a:lnTo>
                      <a:pt x="1101" y="2245"/>
                    </a:lnTo>
                    <a:lnTo>
                      <a:pt x="1100" y="2226"/>
                    </a:lnTo>
                    <a:lnTo>
                      <a:pt x="1098" y="2208"/>
                    </a:lnTo>
                    <a:lnTo>
                      <a:pt x="1094" y="2191"/>
                    </a:lnTo>
                    <a:lnTo>
                      <a:pt x="1089" y="2174"/>
                    </a:lnTo>
                    <a:lnTo>
                      <a:pt x="1085" y="2159"/>
                    </a:lnTo>
                    <a:lnTo>
                      <a:pt x="1079" y="2144"/>
                    </a:lnTo>
                    <a:lnTo>
                      <a:pt x="1071" y="2131"/>
                    </a:lnTo>
                    <a:lnTo>
                      <a:pt x="1063" y="2118"/>
                    </a:lnTo>
                    <a:lnTo>
                      <a:pt x="1054" y="2105"/>
                    </a:lnTo>
                    <a:lnTo>
                      <a:pt x="1044" y="2094"/>
                    </a:lnTo>
                    <a:lnTo>
                      <a:pt x="1033" y="2083"/>
                    </a:lnTo>
                    <a:lnTo>
                      <a:pt x="1021" y="2073"/>
                    </a:lnTo>
                    <a:lnTo>
                      <a:pt x="1008" y="2065"/>
                    </a:lnTo>
                    <a:lnTo>
                      <a:pt x="1021" y="2044"/>
                    </a:lnTo>
                    <a:close/>
                    <a:moveTo>
                      <a:pt x="1113" y="2320"/>
                    </a:moveTo>
                    <a:lnTo>
                      <a:pt x="1109" y="2319"/>
                    </a:lnTo>
                    <a:lnTo>
                      <a:pt x="1104" y="2315"/>
                    </a:lnTo>
                    <a:lnTo>
                      <a:pt x="1101" y="2311"/>
                    </a:lnTo>
                    <a:lnTo>
                      <a:pt x="1100" y="2307"/>
                    </a:lnTo>
                    <a:lnTo>
                      <a:pt x="1113" y="2308"/>
                    </a:lnTo>
                    <a:lnTo>
                      <a:pt x="1113" y="2320"/>
                    </a:lnTo>
                    <a:close/>
                    <a:moveTo>
                      <a:pt x="1112" y="2295"/>
                    </a:moveTo>
                    <a:lnTo>
                      <a:pt x="1126" y="2294"/>
                    </a:lnTo>
                    <a:lnTo>
                      <a:pt x="1140" y="2293"/>
                    </a:lnTo>
                    <a:lnTo>
                      <a:pt x="1153" y="2290"/>
                    </a:lnTo>
                    <a:lnTo>
                      <a:pt x="1165" y="2287"/>
                    </a:lnTo>
                    <a:lnTo>
                      <a:pt x="1177" y="2284"/>
                    </a:lnTo>
                    <a:lnTo>
                      <a:pt x="1188" y="2281"/>
                    </a:lnTo>
                    <a:lnTo>
                      <a:pt x="1197" y="2276"/>
                    </a:lnTo>
                    <a:lnTo>
                      <a:pt x="1207" y="2272"/>
                    </a:lnTo>
                    <a:lnTo>
                      <a:pt x="1217" y="2267"/>
                    </a:lnTo>
                    <a:lnTo>
                      <a:pt x="1225" y="2261"/>
                    </a:lnTo>
                    <a:lnTo>
                      <a:pt x="1233" y="2255"/>
                    </a:lnTo>
                    <a:lnTo>
                      <a:pt x="1241" y="2248"/>
                    </a:lnTo>
                    <a:lnTo>
                      <a:pt x="1248" y="2242"/>
                    </a:lnTo>
                    <a:lnTo>
                      <a:pt x="1255" y="2234"/>
                    </a:lnTo>
                    <a:lnTo>
                      <a:pt x="1261" y="2227"/>
                    </a:lnTo>
                    <a:lnTo>
                      <a:pt x="1268" y="2218"/>
                    </a:lnTo>
                    <a:lnTo>
                      <a:pt x="1278" y="2201"/>
                    </a:lnTo>
                    <a:lnTo>
                      <a:pt x="1288" y="2182"/>
                    </a:lnTo>
                    <a:lnTo>
                      <a:pt x="1298" y="2162"/>
                    </a:lnTo>
                    <a:lnTo>
                      <a:pt x="1305" y="2140"/>
                    </a:lnTo>
                    <a:lnTo>
                      <a:pt x="1321" y="2094"/>
                    </a:lnTo>
                    <a:lnTo>
                      <a:pt x="1335" y="2044"/>
                    </a:lnTo>
                    <a:lnTo>
                      <a:pt x="1358" y="2051"/>
                    </a:lnTo>
                    <a:lnTo>
                      <a:pt x="1343" y="2105"/>
                    </a:lnTo>
                    <a:lnTo>
                      <a:pt x="1327" y="2153"/>
                    </a:lnTo>
                    <a:lnTo>
                      <a:pt x="1318" y="2177"/>
                    </a:lnTo>
                    <a:lnTo>
                      <a:pt x="1309" y="2199"/>
                    </a:lnTo>
                    <a:lnTo>
                      <a:pt x="1298" y="2218"/>
                    </a:lnTo>
                    <a:lnTo>
                      <a:pt x="1286" y="2236"/>
                    </a:lnTo>
                    <a:lnTo>
                      <a:pt x="1278" y="2245"/>
                    </a:lnTo>
                    <a:lnTo>
                      <a:pt x="1272" y="2254"/>
                    </a:lnTo>
                    <a:lnTo>
                      <a:pt x="1264" y="2261"/>
                    </a:lnTo>
                    <a:lnTo>
                      <a:pt x="1256" y="2269"/>
                    </a:lnTo>
                    <a:lnTo>
                      <a:pt x="1248" y="2276"/>
                    </a:lnTo>
                    <a:lnTo>
                      <a:pt x="1238" y="2283"/>
                    </a:lnTo>
                    <a:lnTo>
                      <a:pt x="1229" y="2288"/>
                    </a:lnTo>
                    <a:lnTo>
                      <a:pt x="1219" y="2294"/>
                    </a:lnTo>
                    <a:lnTo>
                      <a:pt x="1208" y="2299"/>
                    </a:lnTo>
                    <a:lnTo>
                      <a:pt x="1196" y="2303"/>
                    </a:lnTo>
                    <a:lnTo>
                      <a:pt x="1184" y="2308"/>
                    </a:lnTo>
                    <a:lnTo>
                      <a:pt x="1171" y="2311"/>
                    </a:lnTo>
                    <a:lnTo>
                      <a:pt x="1159" y="2314"/>
                    </a:lnTo>
                    <a:lnTo>
                      <a:pt x="1144" y="2316"/>
                    </a:lnTo>
                    <a:lnTo>
                      <a:pt x="1129" y="2319"/>
                    </a:lnTo>
                    <a:lnTo>
                      <a:pt x="1113" y="2320"/>
                    </a:lnTo>
                    <a:lnTo>
                      <a:pt x="1112" y="2295"/>
                    </a:lnTo>
                    <a:close/>
                    <a:moveTo>
                      <a:pt x="1335" y="2044"/>
                    </a:moveTo>
                    <a:lnTo>
                      <a:pt x="1336" y="2041"/>
                    </a:lnTo>
                    <a:lnTo>
                      <a:pt x="1336" y="2039"/>
                    </a:lnTo>
                    <a:lnTo>
                      <a:pt x="1359" y="2045"/>
                    </a:lnTo>
                    <a:lnTo>
                      <a:pt x="1358" y="2047"/>
                    </a:lnTo>
                    <a:lnTo>
                      <a:pt x="1358" y="2051"/>
                    </a:lnTo>
                    <a:lnTo>
                      <a:pt x="1335" y="2044"/>
                    </a:lnTo>
                    <a:close/>
                    <a:moveTo>
                      <a:pt x="1336" y="2039"/>
                    </a:moveTo>
                    <a:lnTo>
                      <a:pt x="1338" y="2035"/>
                    </a:lnTo>
                    <a:lnTo>
                      <a:pt x="1341" y="2032"/>
                    </a:lnTo>
                    <a:lnTo>
                      <a:pt x="1344" y="2031"/>
                    </a:lnTo>
                    <a:lnTo>
                      <a:pt x="1349" y="2030"/>
                    </a:lnTo>
                    <a:lnTo>
                      <a:pt x="1353" y="2031"/>
                    </a:lnTo>
                    <a:lnTo>
                      <a:pt x="1356" y="2033"/>
                    </a:lnTo>
                    <a:lnTo>
                      <a:pt x="1358" y="2036"/>
                    </a:lnTo>
                    <a:lnTo>
                      <a:pt x="1359" y="2040"/>
                    </a:lnTo>
                    <a:lnTo>
                      <a:pt x="1348" y="2042"/>
                    </a:lnTo>
                    <a:lnTo>
                      <a:pt x="1336" y="2039"/>
                    </a:lnTo>
                    <a:close/>
                    <a:moveTo>
                      <a:pt x="1359" y="2040"/>
                    </a:moveTo>
                    <a:lnTo>
                      <a:pt x="1365" y="2064"/>
                    </a:lnTo>
                    <a:lnTo>
                      <a:pt x="1370" y="2085"/>
                    </a:lnTo>
                    <a:lnTo>
                      <a:pt x="1378" y="2106"/>
                    </a:lnTo>
                    <a:lnTo>
                      <a:pt x="1386" y="2126"/>
                    </a:lnTo>
                    <a:lnTo>
                      <a:pt x="1396" y="2145"/>
                    </a:lnTo>
                    <a:lnTo>
                      <a:pt x="1408" y="2162"/>
                    </a:lnTo>
                    <a:lnTo>
                      <a:pt x="1421" y="2178"/>
                    </a:lnTo>
                    <a:lnTo>
                      <a:pt x="1435" y="2193"/>
                    </a:lnTo>
                    <a:lnTo>
                      <a:pt x="1419" y="2212"/>
                    </a:lnTo>
                    <a:lnTo>
                      <a:pt x="1403" y="2194"/>
                    </a:lnTo>
                    <a:lnTo>
                      <a:pt x="1389" y="2177"/>
                    </a:lnTo>
                    <a:lnTo>
                      <a:pt x="1376" y="2158"/>
                    </a:lnTo>
                    <a:lnTo>
                      <a:pt x="1365" y="2137"/>
                    </a:lnTo>
                    <a:lnTo>
                      <a:pt x="1355" y="2116"/>
                    </a:lnTo>
                    <a:lnTo>
                      <a:pt x="1346" y="2093"/>
                    </a:lnTo>
                    <a:lnTo>
                      <a:pt x="1340" y="2069"/>
                    </a:lnTo>
                    <a:lnTo>
                      <a:pt x="1336" y="2044"/>
                    </a:lnTo>
                    <a:lnTo>
                      <a:pt x="1359" y="2040"/>
                    </a:lnTo>
                    <a:close/>
                    <a:moveTo>
                      <a:pt x="1435" y="2193"/>
                    </a:moveTo>
                    <a:lnTo>
                      <a:pt x="1451" y="2207"/>
                    </a:lnTo>
                    <a:lnTo>
                      <a:pt x="1468" y="2220"/>
                    </a:lnTo>
                    <a:lnTo>
                      <a:pt x="1488" y="2232"/>
                    </a:lnTo>
                    <a:lnTo>
                      <a:pt x="1508" y="2243"/>
                    </a:lnTo>
                    <a:lnTo>
                      <a:pt x="1530" y="2253"/>
                    </a:lnTo>
                    <a:lnTo>
                      <a:pt x="1554" y="2262"/>
                    </a:lnTo>
                    <a:lnTo>
                      <a:pt x="1580" y="2270"/>
                    </a:lnTo>
                    <a:lnTo>
                      <a:pt x="1606" y="2276"/>
                    </a:lnTo>
                    <a:lnTo>
                      <a:pt x="1601" y="2300"/>
                    </a:lnTo>
                    <a:lnTo>
                      <a:pt x="1572" y="2293"/>
                    </a:lnTo>
                    <a:lnTo>
                      <a:pt x="1546" y="2285"/>
                    </a:lnTo>
                    <a:lnTo>
                      <a:pt x="1520" y="2275"/>
                    </a:lnTo>
                    <a:lnTo>
                      <a:pt x="1497" y="2265"/>
                    </a:lnTo>
                    <a:lnTo>
                      <a:pt x="1475" y="2254"/>
                    </a:lnTo>
                    <a:lnTo>
                      <a:pt x="1454" y="2241"/>
                    </a:lnTo>
                    <a:lnTo>
                      <a:pt x="1436" y="2227"/>
                    </a:lnTo>
                    <a:lnTo>
                      <a:pt x="1419" y="2212"/>
                    </a:lnTo>
                    <a:lnTo>
                      <a:pt x="1435" y="2193"/>
                    </a:lnTo>
                    <a:close/>
                    <a:moveTo>
                      <a:pt x="1615" y="2286"/>
                    </a:moveTo>
                    <a:lnTo>
                      <a:pt x="1615" y="2289"/>
                    </a:lnTo>
                    <a:lnTo>
                      <a:pt x="1615" y="2292"/>
                    </a:lnTo>
                    <a:lnTo>
                      <a:pt x="1614" y="2295"/>
                    </a:lnTo>
                    <a:lnTo>
                      <a:pt x="1612" y="2297"/>
                    </a:lnTo>
                    <a:lnTo>
                      <a:pt x="1610" y="2298"/>
                    </a:lnTo>
                    <a:lnTo>
                      <a:pt x="1607" y="2299"/>
                    </a:lnTo>
                    <a:lnTo>
                      <a:pt x="1605" y="2300"/>
                    </a:lnTo>
                    <a:lnTo>
                      <a:pt x="1601" y="2300"/>
                    </a:lnTo>
                    <a:lnTo>
                      <a:pt x="1603" y="2288"/>
                    </a:lnTo>
                    <a:lnTo>
                      <a:pt x="1615" y="2286"/>
                    </a:lnTo>
                    <a:close/>
                    <a:moveTo>
                      <a:pt x="1592" y="2289"/>
                    </a:moveTo>
                    <a:lnTo>
                      <a:pt x="1553" y="2054"/>
                    </a:lnTo>
                    <a:lnTo>
                      <a:pt x="1576" y="2050"/>
                    </a:lnTo>
                    <a:lnTo>
                      <a:pt x="1615" y="2286"/>
                    </a:lnTo>
                    <a:lnTo>
                      <a:pt x="1592" y="2289"/>
                    </a:lnTo>
                    <a:close/>
                    <a:moveTo>
                      <a:pt x="1553" y="2054"/>
                    </a:moveTo>
                    <a:lnTo>
                      <a:pt x="1553" y="2049"/>
                    </a:lnTo>
                    <a:lnTo>
                      <a:pt x="1555" y="2044"/>
                    </a:lnTo>
                    <a:lnTo>
                      <a:pt x="1559" y="2041"/>
                    </a:lnTo>
                    <a:lnTo>
                      <a:pt x="1564" y="2040"/>
                    </a:lnTo>
                    <a:lnTo>
                      <a:pt x="1565" y="2052"/>
                    </a:lnTo>
                    <a:lnTo>
                      <a:pt x="1553" y="2054"/>
                    </a:lnTo>
                    <a:close/>
                    <a:moveTo>
                      <a:pt x="1564" y="2040"/>
                    </a:moveTo>
                    <a:lnTo>
                      <a:pt x="1788" y="2018"/>
                    </a:lnTo>
                    <a:lnTo>
                      <a:pt x="1791" y="2043"/>
                    </a:lnTo>
                    <a:lnTo>
                      <a:pt x="1566" y="2064"/>
                    </a:lnTo>
                    <a:lnTo>
                      <a:pt x="1564" y="2040"/>
                    </a:lnTo>
                    <a:close/>
                    <a:moveTo>
                      <a:pt x="1798" y="2022"/>
                    </a:moveTo>
                    <a:lnTo>
                      <a:pt x="1800" y="2025"/>
                    </a:lnTo>
                    <a:lnTo>
                      <a:pt x="1801" y="2028"/>
                    </a:lnTo>
                    <a:lnTo>
                      <a:pt x="1802" y="2031"/>
                    </a:lnTo>
                    <a:lnTo>
                      <a:pt x="1801" y="2035"/>
                    </a:lnTo>
                    <a:lnTo>
                      <a:pt x="1800" y="2038"/>
                    </a:lnTo>
                    <a:lnTo>
                      <a:pt x="1798" y="2040"/>
                    </a:lnTo>
                    <a:lnTo>
                      <a:pt x="1795" y="2042"/>
                    </a:lnTo>
                    <a:lnTo>
                      <a:pt x="1791" y="2043"/>
                    </a:lnTo>
                    <a:lnTo>
                      <a:pt x="1790" y="2031"/>
                    </a:lnTo>
                    <a:lnTo>
                      <a:pt x="1798" y="2022"/>
                    </a:lnTo>
                    <a:close/>
                    <a:moveTo>
                      <a:pt x="1782" y="2040"/>
                    </a:moveTo>
                    <a:lnTo>
                      <a:pt x="1634" y="1903"/>
                    </a:lnTo>
                    <a:lnTo>
                      <a:pt x="1651" y="1884"/>
                    </a:lnTo>
                    <a:lnTo>
                      <a:pt x="1798" y="2022"/>
                    </a:lnTo>
                    <a:lnTo>
                      <a:pt x="1782" y="2040"/>
                    </a:lnTo>
                    <a:close/>
                    <a:moveTo>
                      <a:pt x="1634" y="1903"/>
                    </a:moveTo>
                    <a:lnTo>
                      <a:pt x="1632" y="1900"/>
                    </a:lnTo>
                    <a:lnTo>
                      <a:pt x="1630" y="1896"/>
                    </a:lnTo>
                    <a:lnTo>
                      <a:pt x="1630" y="1894"/>
                    </a:lnTo>
                    <a:lnTo>
                      <a:pt x="1630" y="1891"/>
                    </a:lnTo>
                    <a:lnTo>
                      <a:pt x="1632" y="1888"/>
                    </a:lnTo>
                    <a:lnTo>
                      <a:pt x="1634" y="1885"/>
                    </a:lnTo>
                    <a:lnTo>
                      <a:pt x="1636" y="1883"/>
                    </a:lnTo>
                    <a:lnTo>
                      <a:pt x="1639" y="1881"/>
                    </a:lnTo>
                    <a:lnTo>
                      <a:pt x="1642" y="1893"/>
                    </a:lnTo>
                    <a:lnTo>
                      <a:pt x="1634" y="1903"/>
                    </a:lnTo>
                    <a:close/>
                    <a:moveTo>
                      <a:pt x="1639" y="1881"/>
                    </a:moveTo>
                    <a:lnTo>
                      <a:pt x="1776" y="1842"/>
                    </a:lnTo>
                    <a:lnTo>
                      <a:pt x="1784" y="1866"/>
                    </a:lnTo>
                    <a:lnTo>
                      <a:pt x="1646" y="1905"/>
                    </a:lnTo>
                    <a:lnTo>
                      <a:pt x="1639" y="1881"/>
                    </a:lnTo>
                    <a:close/>
                    <a:moveTo>
                      <a:pt x="1792" y="1853"/>
                    </a:moveTo>
                    <a:lnTo>
                      <a:pt x="1791" y="1857"/>
                    </a:lnTo>
                    <a:lnTo>
                      <a:pt x="1789" y="1861"/>
                    </a:lnTo>
                    <a:lnTo>
                      <a:pt x="1787" y="1864"/>
                    </a:lnTo>
                    <a:lnTo>
                      <a:pt x="1784" y="1866"/>
                    </a:lnTo>
                    <a:lnTo>
                      <a:pt x="1780" y="1854"/>
                    </a:lnTo>
                    <a:lnTo>
                      <a:pt x="1792" y="1853"/>
                    </a:lnTo>
                    <a:close/>
                    <a:moveTo>
                      <a:pt x="1768" y="1855"/>
                    </a:moveTo>
                    <a:lnTo>
                      <a:pt x="1763" y="1814"/>
                    </a:lnTo>
                    <a:lnTo>
                      <a:pt x="1758" y="1775"/>
                    </a:lnTo>
                    <a:lnTo>
                      <a:pt x="1754" y="1757"/>
                    </a:lnTo>
                    <a:lnTo>
                      <a:pt x="1750" y="1739"/>
                    </a:lnTo>
                    <a:lnTo>
                      <a:pt x="1745" y="1721"/>
                    </a:lnTo>
                    <a:lnTo>
                      <a:pt x="1741" y="1704"/>
                    </a:lnTo>
                    <a:lnTo>
                      <a:pt x="1735" y="1687"/>
                    </a:lnTo>
                    <a:lnTo>
                      <a:pt x="1729" y="1671"/>
                    </a:lnTo>
                    <a:lnTo>
                      <a:pt x="1722" y="1655"/>
                    </a:lnTo>
                    <a:lnTo>
                      <a:pt x="1716" y="1640"/>
                    </a:lnTo>
                    <a:lnTo>
                      <a:pt x="1708" y="1625"/>
                    </a:lnTo>
                    <a:lnTo>
                      <a:pt x="1701" y="1610"/>
                    </a:lnTo>
                    <a:lnTo>
                      <a:pt x="1693" y="1596"/>
                    </a:lnTo>
                    <a:lnTo>
                      <a:pt x="1684" y="1583"/>
                    </a:lnTo>
                    <a:lnTo>
                      <a:pt x="1667" y="1557"/>
                    </a:lnTo>
                    <a:lnTo>
                      <a:pt x="1648" y="1533"/>
                    </a:lnTo>
                    <a:lnTo>
                      <a:pt x="1627" y="1511"/>
                    </a:lnTo>
                    <a:lnTo>
                      <a:pt x="1605" y="1489"/>
                    </a:lnTo>
                    <a:lnTo>
                      <a:pt x="1581" y="1470"/>
                    </a:lnTo>
                    <a:lnTo>
                      <a:pt x="1556" y="1451"/>
                    </a:lnTo>
                    <a:lnTo>
                      <a:pt x="1530" y="1434"/>
                    </a:lnTo>
                    <a:lnTo>
                      <a:pt x="1503" y="1419"/>
                    </a:lnTo>
                    <a:lnTo>
                      <a:pt x="1515" y="1397"/>
                    </a:lnTo>
                    <a:lnTo>
                      <a:pt x="1543" y="1414"/>
                    </a:lnTo>
                    <a:lnTo>
                      <a:pt x="1570" y="1432"/>
                    </a:lnTo>
                    <a:lnTo>
                      <a:pt x="1596" y="1450"/>
                    </a:lnTo>
                    <a:lnTo>
                      <a:pt x="1621" y="1471"/>
                    </a:lnTo>
                    <a:lnTo>
                      <a:pt x="1645" y="1493"/>
                    </a:lnTo>
                    <a:lnTo>
                      <a:pt x="1666" y="1517"/>
                    </a:lnTo>
                    <a:lnTo>
                      <a:pt x="1677" y="1529"/>
                    </a:lnTo>
                    <a:lnTo>
                      <a:pt x="1687" y="1542"/>
                    </a:lnTo>
                    <a:lnTo>
                      <a:pt x="1696" y="1555"/>
                    </a:lnTo>
                    <a:lnTo>
                      <a:pt x="1705" y="1569"/>
                    </a:lnTo>
                    <a:lnTo>
                      <a:pt x="1714" y="1583"/>
                    </a:lnTo>
                    <a:lnTo>
                      <a:pt x="1722" y="1598"/>
                    </a:lnTo>
                    <a:lnTo>
                      <a:pt x="1730" y="1613"/>
                    </a:lnTo>
                    <a:lnTo>
                      <a:pt x="1737" y="1628"/>
                    </a:lnTo>
                    <a:lnTo>
                      <a:pt x="1745" y="1645"/>
                    </a:lnTo>
                    <a:lnTo>
                      <a:pt x="1751" y="1661"/>
                    </a:lnTo>
                    <a:lnTo>
                      <a:pt x="1758" y="1678"/>
                    </a:lnTo>
                    <a:lnTo>
                      <a:pt x="1763" y="1695"/>
                    </a:lnTo>
                    <a:lnTo>
                      <a:pt x="1769" y="1714"/>
                    </a:lnTo>
                    <a:lnTo>
                      <a:pt x="1773" y="1732"/>
                    </a:lnTo>
                    <a:lnTo>
                      <a:pt x="1777" y="1750"/>
                    </a:lnTo>
                    <a:lnTo>
                      <a:pt x="1782" y="1770"/>
                    </a:lnTo>
                    <a:lnTo>
                      <a:pt x="1785" y="1790"/>
                    </a:lnTo>
                    <a:lnTo>
                      <a:pt x="1788" y="1811"/>
                    </a:lnTo>
                    <a:lnTo>
                      <a:pt x="1790" y="1831"/>
                    </a:lnTo>
                    <a:lnTo>
                      <a:pt x="1792" y="1853"/>
                    </a:lnTo>
                    <a:lnTo>
                      <a:pt x="1768" y="1855"/>
                    </a:lnTo>
                    <a:close/>
                    <a:moveTo>
                      <a:pt x="1503" y="1419"/>
                    </a:moveTo>
                    <a:lnTo>
                      <a:pt x="1475" y="1404"/>
                    </a:lnTo>
                    <a:lnTo>
                      <a:pt x="1445" y="1391"/>
                    </a:lnTo>
                    <a:lnTo>
                      <a:pt x="1414" y="1379"/>
                    </a:lnTo>
                    <a:lnTo>
                      <a:pt x="1383" y="1367"/>
                    </a:lnTo>
                    <a:lnTo>
                      <a:pt x="1350" y="1357"/>
                    </a:lnTo>
                    <a:lnTo>
                      <a:pt x="1316" y="1348"/>
                    </a:lnTo>
                    <a:lnTo>
                      <a:pt x="1282" y="1340"/>
                    </a:lnTo>
                    <a:lnTo>
                      <a:pt x="1247" y="1333"/>
                    </a:lnTo>
                    <a:lnTo>
                      <a:pt x="1211" y="1325"/>
                    </a:lnTo>
                    <a:lnTo>
                      <a:pt x="1175" y="1320"/>
                    </a:lnTo>
                    <a:lnTo>
                      <a:pt x="1138" y="1314"/>
                    </a:lnTo>
                    <a:lnTo>
                      <a:pt x="1100" y="1310"/>
                    </a:lnTo>
                    <a:lnTo>
                      <a:pt x="1023" y="1301"/>
                    </a:lnTo>
                    <a:lnTo>
                      <a:pt x="945" y="1296"/>
                    </a:lnTo>
                    <a:lnTo>
                      <a:pt x="947" y="1271"/>
                    </a:lnTo>
                    <a:lnTo>
                      <a:pt x="1026" y="1277"/>
                    </a:lnTo>
                    <a:lnTo>
                      <a:pt x="1103" y="1285"/>
                    </a:lnTo>
                    <a:lnTo>
                      <a:pt x="1142" y="1290"/>
                    </a:lnTo>
                    <a:lnTo>
                      <a:pt x="1180" y="1296"/>
                    </a:lnTo>
                    <a:lnTo>
                      <a:pt x="1217" y="1301"/>
                    </a:lnTo>
                    <a:lnTo>
                      <a:pt x="1254" y="1309"/>
                    </a:lnTo>
                    <a:lnTo>
                      <a:pt x="1289" y="1316"/>
                    </a:lnTo>
                    <a:lnTo>
                      <a:pt x="1324" y="1325"/>
                    </a:lnTo>
                    <a:lnTo>
                      <a:pt x="1358" y="1335"/>
                    </a:lnTo>
                    <a:lnTo>
                      <a:pt x="1392" y="1344"/>
                    </a:lnTo>
                    <a:lnTo>
                      <a:pt x="1424" y="1356"/>
                    </a:lnTo>
                    <a:lnTo>
                      <a:pt x="1456" y="1368"/>
                    </a:lnTo>
                    <a:lnTo>
                      <a:pt x="1486" y="1382"/>
                    </a:lnTo>
                    <a:lnTo>
                      <a:pt x="1515" y="1397"/>
                    </a:lnTo>
                    <a:lnTo>
                      <a:pt x="1503" y="1419"/>
                    </a:lnTo>
                    <a:close/>
                    <a:moveTo>
                      <a:pt x="945" y="1296"/>
                    </a:moveTo>
                    <a:lnTo>
                      <a:pt x="941" y="1295"/>
                    </a:lnTo>
                    <a:lnTo>
                      <a:pt x="938" y="1291"/>
                    </a:lnTo>
                    <a:lnTo>
                      <a:pt x="936" y="1288"/>
                    </a:lnTo>
                    <a:lnTo>
                      <a:pt x="935" y="1285"/>
                    </a:lnTo>
                    <a:lnTo>
                      <a:pt x="935" y="1281"/>
                    </a:lnTo>
                    <a:lnTo>
                      <a:pt x="936" y="1276"/>
                    </a:lnTo>
                    <a:lnTo>
                      <a:pt x="938" y="1274"/>
                    </a:lnTo>
                    <a:lnTo>
                      <a:pt x="941" y="1272"/>
                    </a:lnTo>
                    <a:lnTo>
                      <a:pt x="946" y="1283"/>
                    </a:lnTo>
                    <a:lnTo>
                      <a:pt x="945" y="1296"/>
                    </a:lnTo>
                    <a:close/>
                    <a:moveTo>
                      <a:pt x="941" y="1272"/>
                    </a:moveTo>
                    <a:lnTo>
                      <a:pt x="941" y="1272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41" y="1272"/>
                    </a:moveTo>
                    <a:lnTo>
                      <a:pt x="952" y="1268"/>
                    </a:lnTo>
                    <a:lnTo>
                      <a:pt x="962" y="1263"/>
                    </a:lnTo>
                    <a:lnTo>
                      <a:pt x="971" y="1258"/>
                    </a:lnTo>
                    <a:lnTo>
                      <a:pt x="979" y="1252"/>
                    </a:lnTo>
                    <a:lnTo>
                      <a:pt x="994" y="1271"/>
                    </a:lnTo>
                    <a:lnTo>
                      <a:pt x="985" y="1279"/>
                    </a:lnTo>
                    <a:lnTo>
                      <a:pt x="974" y="1285"/>
                    </a:lnTo>
                    <a:lnTo>
                      <a:pt x="962" y="1290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79" y="1252"/>
                    </a:moveTo>
                    <a:lnTo>
                      <a:pt x="988" y="1245"/>
                    </a:lnTo>
                    <a:lnTo>
                      <a:pt x="995" y="1237"/>
                    </a:lnTo>
                    <a:lnTo>
                      <a:pt x="1003" y="1229"/>
                    </a:lnTo>
                    <a:lnTo>
                      <a:pt x="1009" y="1220"/>
                    </a:lnTo>
                    <a:lnTo>
                      <a:pt x="1029" y="1234"/>
                    </a:lnTo>
                    <a:lnTo>
                      <a:pt x="1021" y="1245"/>
                    </a:lnTo>
                    <a:lnTo>
                      <a:pt x="1013" y="1254"/>
                    </a:lnTo>
                    <a:lnTo>
                      <a:pt x="1004" y="1263"/>
                    </a:lnTo>
                    <a:lnTo>
                      <a:pt x="994" y="1271"/>
                    </a:lnTo>
                    <a:lnTo>
                      <a:pt x="979" y="1252"/>
                    </a:lnTo>
                    <a:close/>
                    <a:moveTo>
                      <a:pt x="1009" y="1220"/>
                    </a:moveTo>
                    <a:lnTo>
                      <a:pt x="1017" y="1207"/>
                    </a:lnTo>
                    <a:lnTo>
                      <a:pt x="1025" y="1193"/>
                    </a:lnTo>
                    <a:lnTo>
                      <a:pt x="1031" y="1177"/>
                    </a:lnTo>
                    <a:lnTo>
                      <a:pt x="1036" y="1161"/>
                    </a:lnTo>
                    <a:lnTo>
                      <a:pt x="1041" y="1142"/>
                    </a:lnTo>
                    <a:lnTo>
                      <a:pt x="1044" y="1123"/>
                    </a:lnTo>
                    <a:lnTo>
                      <a:pt x="1047" y="1102"/>
                    </a:lnTo>
                    <a:lnTo>
                      <a:pt x="1048" y="1081"/>
                    </a:lnTo>
                    <a:lnTo>
                      <a:pt x="1049" y="1058"/>
                    </a:lnTo>
                    <a:lnTo>
                      <a:pt x="1049" y="1033"/>
                    </a:lnTo>
                    <a:lnTo>
                      <a:pt x="1049" y="1009"/>
                    </a:lnTo>
                    <a:lnTo>
                      <a:pt x="1047" y="982"/>
                    </a:lnTo>
                    <a:lnTo>
                      <a:pt x="1044" y="953"/>
                    </a:lnTo>
                    <a:lnTo>
                      <a:pt x="1041" y="924"/>
                    </a:lnTo>
                    <a:lnTo>
                      <a:pt x="1036" y="893"/>
                    </a:lnTo>
                    <a:lnTo>
                      <a:pt x="1031" y="862"/>
                    </a:lnTo>
                    <a:lnTo>
                      <a:pt x="1056" y="857"/>
                    </a:lnTo>
                    <a:lnTo>
                      <a:pt x="1061" y="891"/>
                    </a:lnTo>
                    <a:lnTo>
                      <a:pt x="1066" y="922"/>
                    </a:lnTo>
                    <a:lnTo>
                      <a:pt x="1069" y="952"/>
                    </a:lnTo>
                    <a:lnTo>
                      <a:pt x="1072" y="982"/>
                    </a:lnTo>
                    <a:lnTo>
                      <a:pt x="1073" y="1010"/>
                    </a:lnTo>
                    <a:lnTo>
                      <a:pt x="1074" y="1037"/>
                    </a:lnTo>
                    <a:lnTo>
                      <a:pt x="1074" y="1061"/>
                    </a:lnTo>
                    <a:lnTo>
                      <a:pt x="1073" y="1086"/>
                    </a:lnTo>
                    <a:lnTo>
                      <a:pt x="1071" y="1109"/>
                    </a:lnTo>
                    <a:lnTo>
                      <a:pt x="1068" y="1131"/>
                    </a:lnTo>
                    <a:lnTo>
                      <a:pt x="1063" y="1151"/>
                    </a:lnTo>
                    <a:lnTo>
                      <a:pt x="1059" y="1171"/>
                    </a:lnTo>
                    <a:lnTo>
                      <a:pt x="1053" y="1188"/>
                    </a:lnTo>
                    <a:lnTo>
                      <a:pt x="1046" y="1205"/>
                    </a:lnTo>
                    <a:lnTo>
                      <a:pt x="1038" y="1220"/>
                    </a:lnTo>
                    <a:lnTo>
                      <a:pt x="1029" y="1234"/>
                    </a:lnTo>
                    <a:lnTo>
                      <a:pt x="1009" y="1220"/>
                    </a:lnTo>
                    <a:close/>
                    <a:moveTo>
                      <a:pt x="1050" y="850"/>
                    </a:moveTo>
                    <a:lnTo>
                      <a:pt x="1054" y="853"/>
                    </a:lnTo>
                    <a:lnTo>
                      <a:pt x="1056" y="857"/>
                    </a:lnTo>
                    <a:lnTo>
                      <a:pt x="1043" y="859"/>
                    </a:lnTo>
                    <a:lnTo>
                      <a:pt x="1050" y="850"/>
                    </a:lnTo>
                    <a:close/>
                    <a:moveTo>
                      <a:pt x="1035" y="869"/>
                    </a:moveTo>
                    <a:lnTo>
                      <a:pt x="4" y="21"/>
                    </a:lnTo>
                    <a:lnTo>
                      <a:pt x="19" y="2"/>
                    </a:lnTo>
                    <a:lnTo>
                      <a:pt x="1050" y="850"/>
                    </a:lnTo>
                    <a:lnTo>
                      <a:pt x="1035" y="869"/>
                    </a:lnTo>
                    <a:close/>
                    <a:moveTo>
                      <a:pt x="0" y="12"/>
                    </a:moveTo>
                    <a:lnTo>
                      <a:pt x="1" y="8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2"/>
                    </a:lnTo>
                    <a:lnTo>
                      <a:pt x="11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0" name="Freeform 891"/>
              <p:cNvSpPr>
                <a:spLocks/>
              </p:cNvSpPr>
              <p:nvPr/>
            </p:nvSpPr>
            <p:spPr bwMode="auto">
              <a:xfrm>
                <a:off x="2929" y="2149"/>
                <a:ext cx="202" cy="350"/>
              </a:xfrm>
              <a:custGeom>
                <a:avLst/>
                <a:gdLst>
                  <a:gd name="T0" fmla="*/ 3 w 1028"/>
                  <a:gd name="T1" fmla="*/ 25 h 1753"/>
                  <a:gd name="T2" fmla="*/ 7 w 1028"/>
                  <a:gd name="T3" fmla="*/ 29 h 1753"/>
                  <a:gd name="T4" fmla="*/ 10 w 1028"/>
                  <a:gd name="T5" fmla="*/ 32 h 1753"/>
                  <a:gd name="T6" fmla="*/ 13 w 1028"/>
                  <a:gd name="T7" fmla="*/ 36 h 1753"/>
                  <a:gd name="T8" fmla="*/ 16 w 1028"/>
                  <a:gd name="T9" fmla="*/ 40 h 1753"/>
                  <a:gd name="T10" fmla="*/ 17 w 1028"/>
                  <a:gd name="T11" fmla="*/ 45 h 1753"/>
                  <a:gd name="T12" fmla="*/ 19 w 1028"/>
                  <a:gd name="T13" fmla="*/ 49 h 1753"/>
                  <a:gd name="T14" fmla="*/ 20 w 1028"/>
                  <a:gd name="T15" fmla="*/ 54 h 1753"/>
                  <a:gd name="T16" fmla="*/ 20 w 1028"/>
                  <a:gd name="T17" fmla="*/ 59 h 1753"/>
                  <a:gd name="T18" fmla="*/ 20 w 1028"/>
                  <a:gd name="T19" fmla="*/ 65 h 1753"/>
                  <a:gd name="T20" fmla="*/ 19 w 1028"/>
                  <a:gd name="T21" fmla="*/ 70 h 1753"/>
                  <a:gd name="T22" fmla="*/ 22 w 1028"/>
                  <a:gd name="T23" fmla="*/ 70 h 1753"/>
                  <a:gd name="T24" fmla="*/ 25 w 1028"/>
                  <a:gd name="T25" fmla="*/ 69 h 1753"/>
                  <a:gd name="T26" fmla="*/ 27 w 1028"/>
                  <a:gd name="T27" fmla="*/ 68 h 1753"/>
                  <a:gd name="T28" fmla="*/ 29 w 1028"/>
                  <a:gd name="T29" fmla="*/ 67 h 1753"/>
                  <a:gd name="T30" fmla="*/ 30 w 1028"/>
                  <a:gd name="T31" fmla="*/ 66 h 1753"/>
                  <a:gd name="T32" fmla="*/ 32 w 1028"/>
                  <a:gd name="T33" fmla="*/ 64 h 1753"/>
                  <a:gd name="T34" fmla="*/ 33 w 1028"/>
                  <a:gd name="T35" fmla="*/ 61 h 1753"/>
                  <a:gd name="T36" fmla="*/ 33 w 1028"/>
                  <a:gd name="T37" fmla="*/ 59 h 1753"/>
                  <a:gd name="T38" fmla="*/ 34 w 1028"/>
                  <a:gd name="T39" fmla="*/ 56 h 1753"/>
                  <a:gd name="T40" fmla="*/ 33 w 1028"/>
                  <a:gd name="T41" fmla="*/ 53 h 1753"/>
                  <a:gd name="T42" fmla="*/ 34 w 1028"/>
                  <a:gd name="T43" fmla="*/ 50 h 1753"/>
                  <a:gd name="T44" fmla="*/ 36 w 1028"/>
                  <a:gd name="T45" fmla="*/ 49 h 1753"/>
                  <a:gd name="T46" fmla="*/ 37 w 1028"/>
                  <a:gd name="T47" fmla="*/ 48 h 1753"/>
                  <a:gd name="T48" fmla="*/ 39 w 1028"/>
                  <a:gd name="T49" fmla="*/ 47 h 1753"/>
                  <a:gd name="T50" fmla="*/ 40 w 1028"/>
                  <a:gd name="T51" fmla="*/ 46 h 1753"/>
                  <a:gd name="T52" fmla="*/ 40 w 1028"/>
                  <a:gd name="T53" fmla="*/ 44 h 1753"/>
                  <a:gd name="T54" fmla="*/ 41 w 1028"/>
                  <a:gd name="T55" fmla="*/ 43 h 1753"/>
                  <a:gd name="T56" fmla="*/ 41 w 1028"/>
                  <a:gd name="T57" fmla="*/ 41 h 1753"/>
                  <a:gd name="T58" fmla="*/ 41 w 1028"/>
                  <a:gd name="T59" fmla="*/ 39 h 1753"/>
                  <a:gd name="T60" fmla="*/ 41 w 1028"/>
                  <a:gd name="T61" fmla="*/ 37 h 1753"/>
                  <a:gd name="T62" fmla="*/ 40 w 1028"/>
                  <a:gd name="T63" fmla="*/ 35 h 1753"/>
                  <a:gd name="T64" fmla="*/ 39 w 1028"/>
                  <a:gd name="T65" fmla="*/ 35 h 1753"/>
                  <a:gd name="T66" fmla="*/ 38 w 1028"/>
                  <a:gd name="T67" fmla="*/ 36 h 1753"/>
                  <a:gd name="T68" fmla="*/ 36 w 1028"/>
                  <a:gd name="T69" fmla="*/ 36 h 1753"/>
                  <a:gd name="T70" fmla="*/ 35 w 1028"/>
                  <a:gd name="T71" fmla="*/ 36 h 1753"/>
                  <a:gd name="T72" fmla="*/ 33 w 1028"/>
                  <a:gd name="T73" fmla="*/ 36 h 1753"/>
                  <a:gd name="T74" fmla="*/ 31 w 1028"/>
                  <a:gd name="T75" fmla="*/ 35 h 1753"/>
                  <a:gd name="T76" fmla="*/ 29 w 1028"/>
                  <a:gd name="T77" fmla="*/ 34 h 1753"/>
                  <a:gd name="T78" fmla="*/ 27 w 1028"/>
                  <a:gd name="T79" fmla="*/ 33 h 1753"/>
                  <a:gd name="T80" fmla="*/ 23 w 1028"/>
                  <a:gd name="T81" fmla="*/ 30 h 1753"/>
                  <a:gd name="T82" fmla="*/ 19 w 1028"/>
                  <a:gd name="T83" fmla="*/ 26 h 1753"/>
                  <a:gd name="T84" fmla="*/ 16 w 1028"/>
                  <a:gd name="T85" fmla="*/ 25 h 1753"/>
                  <a:gd name="T86" fmla="*/ 13 w 1028"/>
                  <a:gd name="T87" fmla="*/ 23 h 1753"/>
                  <a:gd name="T88" fmla="*/ 10 w 1028"/>
                  <a:gd name="T89" fmla="*/ 21 h 1753"/>
                  <a:gd name="T90" fmla="*/ 8 w 1028"/>
                  <a:gd name="T91" fmla="*/ 19 h 1753"/>
                  <a:gd name="T92" fmla="*/ 5 w 1028"/>
                  <a:gd name="T93" fmla="*/ 17 h 1753"/>
                  <a:gd name="T94" fmla="*/ 4 w 1028"/>
                  <a:gd name="T95" fmla="*/ 14 h 1753"/>
                  <a:gd name="T96" fmla="*/ 2 w 1028"/>
                  <a:gd name="T97" fmla="*/ 11 h 1753"/>
                  <a:gd name="T98" fmla="*/ 1 w 1028"/>
                  <a:gd name="T99" fmla="*/ 8 h 1753"/>
                  <a:gd name="T100" fmla="*/ 1 w 1028"/>
                  <a:gd name="T101" fmla="*/ 5 h 1753"/>
                  <a:gd name="T102" fmla="*/ 0 w 1028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8"/>
                  <a:gd name="T157" fmla="*/ 0 h 1753"/>
                  <a:gd name="T158" fmla="*/ 1028 w 1028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8" h="1753">
                    <a:moveTo>
                      <a:pt x="0" y="577"/>
                    </a:moveTo>
                    <a:lnTo>
                      <a:pt x="38" y="602"/>
                    </a:lnTo>
                    <a:lnTo>
                      <a:pt x="73" y="629"/>
                    </a:lnTo>
                    <a:lnTo>
                      <a:pt x="107" y="656"/>
                    </a:lnTo>
                    <a:lnTo>
                      <a:pt x="140" y="684"/>
                    </a:lnTo>
                    <a:lnTo>
                      <a:pt x="171" y="712"/>
                    </a:lnTo>
                    <a:lnTo>
                      <a:pt x="202" y="741"/>
                    </a:lnTo>
                    <a:lnTo>
                      <a:pt x="230" y="772"/>
                    </a:lnTo>
                    <a:lnTo>
                      <a:pt x="257" y="803"/>
                    </a:lnTo>
                    <a:lnTo>
                      <a:pt x="283" y="834"/>
                    </a:lnTo>
                    <a:lnTo>
                      <a:pt x="306" y="867"/>
                    </a:lnTo>
                    <a:lnTo>
                      <a:pt x="329" y="900"/>
                    </a:lnTo>
                    <a:lnTo>
                      <a:pt x="351" y="934"/>
                    </a:lnTo>
                    <a:lnTo>
                      <a:pt x="370" y="968"/>
                    </a:lnTo>
                    <a:lnTo>
                      <a:pt x="390" y="1003"/>
                    </a:lnTo>
                    <a:lnTo>
                      <a:pt x="406" y="1039"/>
                    </a:lnTo>
                    <a:lnTo>
                      <a:pt x="422" y="1075"/>
                    </a:lnTo>
                    <a:lnTo>
                      <a:pt x="436" y="1113"/>
                    </a:lnTo>
                    <a:lnTo>
                      <a:pt x="449" y="1151"/>
                    </a:lnTo>
                    <a:lnTo>
                      <a:pt x="460" y="1190"/>
                    </a:lnTo>
                    <a:lnTo>
                      <a:pt x="470" y="1228"/>
                    </a:lnTo>
                    <a:lnTo>
                      <a:pt x="478" y="1268"/>
                    </a:lnTo>
                    <a:lnTo>
                      <a:pt x="486" y="1309"/>
                    </a:lnTo>
                    <a:lnTo>
                      <a:pt x="491" y="1350"/>
                    </a:lnTo>
                    <a:lnTo>
                      <a:pt x="495" y="1393"/>
                    </a:lnTo>
                    <a:lnTo>
                      <a:pt x="498" y="1436"/>
                    </a:lnTo>
                    <a:lnTo>
                      <a:pt x="499" y="1479"/>
                    </a:lnTo>
                    <a:lnTo>
                      <a:pt x="499" y="1523"/>
                    </a:lnTo>
                    <a:lnTo>
                      <a:pt x="498" y="1568"/>
                    </a:lnTo>
                    <a:lnTo>
                      <a:pt x="494" y="1613"/>
                    </a:lnTo>
                    <a:lnTo>
                      <a:pt x="490" y="1659"/>
                    </a:lnTo>
                    <a:lnTo>
                      <a:pt x="484" y="1706"/>
                    </a:lnTo>
                    <a:lnTo>
                      <a:pt x="476" y="1753"/>
                    </a:lnTo>
                    <a:lnTo>
                      <a:pt x="502" y="1752"/>
                    </a:lnTo>
                    <a:lnTo>
                      <a:pt x="526" y="1750"/>
                    </a:lnTo>
                    <a:lnTo>
                      <a:pt x="549" y="1747"/>
                    </a:lnTo>
                    <a:lnTo>
                      <a:pt x="572" y="1742"/>
                    </a:lnTo>
                    <a:lnTo>
                      <a:pt x="594" y="1738"/>
                    </a:lnTo>
                    <a:lnTo>
                      <a:pt x="614" y="1733"/>
                    </a:lnTo>
                    <a:lnTo>
                      <a:pt x="634" y="1725"/>
                    </a:lnTo>
                    <a:lnTo>
                      <a:pt x="652" y="1718"/>
                    </a:lnTo>
                    <a:lnTo>
                      <a:pt x="670" y="1710"/>
                    </a:lnTo>
                    <a:lnTo>
                      <a:pt x="688" y="1700"/>
                    </a:lnTo>
                    <a:lnTo>
                      <a:pt x="703" y="1690"/>
                    </a:lnTo>
                    <a:lnTo>
                      <a:pt x="718" y="1679"/>
                    </a:lnTo>
                    <a:lnTo>
                      <a:pt x="733" y="1666"/>
                    </a:lnTo>
                    <a:lnTo>
                      <a:pt x="746" y="1653"/>
                    </a:lnTo>
                    <a:lnTo>
                      <a:pt x="758" y="1639"/>
                    </a:lnTo>
                    <a:lnTo>
                      <a:pt x="770" y="1624"/>
                    </a:lnTo>
                    <a:lnTo>
                      <a:pt x="781" y="1609"/>
                    </a:lnTo>
                    <a:lnTo>
                      <a:pt x="790" y="1591"/>
                    </a:lnTo>
                    <a:lnTo>
                      <a:pt x="799" y="1574"/>
                    </a:lnTo>
                    <a:lnTo>
                      <a:pt x="807" y="1556"/>
                    </a:lnTo>
                    <a:lnTo>
                      <a:pt x="813" y="1535"/>
                    </a:lnTo>
                    <a:lnTo>
                      <a:pt x="820" y="1516"/>
                    </a:lnTo>
                    <a:lnTo>
                      <a:pt x="825" y="1494"/>
                    </a:lnTo>
                    <a:lnTo>
                      <a:pt x="829" y="1471"/>
                    </a:lnTo>
                    <a:lnTo>
                      <a:pt x="832" y="1449"/>
                    </a:lnTo>
                    <a:lnTo>
                      <a:pt x="835" y="1425"/>
                    </a:lnTo>
                    <a:lnTo>
                      <a:pt x="836" y="1399"/>
                    </a:lnTo>
                    <a:lnTo>
                      <a:pt x="837" y="1373"/>
                    </a:lnTo>
                    <a:lnTo>
                      <a:pt x="836" y="1347"/>
                    </a:lnTo>
                    <a:lnTo>
                      <a:pt x="835" y="1319"/>
                    </a:lnTo>
                    <a:lnTo>
                      <a:pt x="832" y="1291"/>
                    </a:lnTo>
                    <a:lnTo>
                      <a:pt x="829" y="1261"/>
                    </a:lnTo>
                    <a:lnTo>
                      <a:pt x="847" y="1253"/>
                    </a:lnTo>
                    <a:lnTo>
                      <a:pt x="863" y="1246"/>
                    </a:lnTo>
                    <a:lnTo>
                      <a:pt x="878" y="1237"/>
                    </a:lnTo>
                    <a:lnTo>
                      <a:pt x="893" y="1229"/>
                    </a:lnTo>
                    <a:lnTo>
                      <a:pt x="907" y="1220"/>
                    </a:lnTo>
                    <a:lnTo>
                      <a:pt x="920" y="1211"/>
                    </a:lnTo>
                    <a:lnTo>
                      <a:pt x="932" y="1201"/>
                    </a:lnTo>
                    <a:lnTo>
                      <a:pt x="944" y="1192"/>
                    </a:lnTo>
                    <a:lnTo>
                      <a:pt x="955" y="1182"/>
                    </a:lnTo>
                    <a:lnTo>
                      <a:pt x="965" y="1171"/>
                    </a:lnTo>
                    <a:lnTo>
                      <a:pt x="974" y="1160"/>
                    </a:lnTo>
                    <a:lnTo>
                      <a:pt x="983" y="1150"/>
                    </a:lnTo>
                    <a:lnTo>
                      <a:pt x="991" y="1139"/>
                    </a:lnTo>
                    <a:lnTo>
                      <a:pt x="998" y="1127"/>
                    </a:lnTo>
                    <a:lnTo>
                      <a:pt x="1004" y="1115"/>
                    </a:lnTo>
                    <a:lnTo>
                      <a:pt x="1010" y="1103"/>
                    </a:lnTo>
                    <a:lnTo>
                      <a:pt x="1015" y="1090"/>
                    </a:lnTo>
                    <a:lnTo>
                      <a:pt x="1018" y="1077"/>
                    </a:lnTo>
                    <a:lnTo>
                      <a:pt x="1021" y="1064"/>
                    </a:lnTo>
                    <a:lnTo>
                      <a:pt x="1025" y="1051"/>
                    </a:lnTo>
                    <a:lnTo>
                      <a:pt x="1026" y="1037"/>
                    </a:lnTo>
                    <a:lnTo>
                      <a:pt x="1027" y="1023"/>
                    </a:lnTo>
                    <a:lnTo>
                      <a:pt x="1028" y="1009"/>
                    </a:lnTo>
                    <a:lnTo>
                      <a:pt x="1027" y="994"/>
                    </a:lnTo>
                    <a:lnTo>
                      <a:pt x="1026" y="979"/>
                    </a:lnTo>
                    <a:lnTo>
                      <a:pt x="1024" y="964"/>
                    </a:lnTo>
                    <a:lnTo>
                      <a:pt x="1021" y="949"/>
                    </a:lnTo>
                    <a:lnTo>
                      <a:pt x="1018" y="932"/>
                    </a:lnTo>
                    <a:lnTo>
                      <a:pt x="1014" y="916"/>
                    </a:lnTo>
                    <a:lnTo>
                      <a:pt x="1009" y="900"/>
                    </a:lnTo>
                    <a:lnTo>
                      <a:pt x="1003" y="884"/>
                    </a:lnTo>
                    <a:lnTo>
                      <a:pt x="997" y="867"/>
                    </a:lnTo>
                    <a:lnTo>
                      <a:pt x="986" y="875"/>
                    </a:lnTo>
                    <a:lnTo>
                      <a:pt x="975" y="882"/>
                    </a:lnTo>
                    <a:lnTo>
                      <a:pt x="963" y="888"/>
                    </a:lnTo>
                    <a:lnTo>
                      <a:pt x="952" y="894"/>
                    </a:lnTo>
                    <a:lnTo>
                      <a:pt x="940" y="898"/>
                    </a:lnTo>
                    <a:lnTo>
                      <a:pt x="928" y="901"/>
                    </a:lnTo>
                    <a:lnTo>
                      <a:pt x="916" y="904"/>
                    </a:lnTo>
                    <a:lnTo>
                      <a:pt x="903" y="905"/>
                    </a:lnTo>
                    <a:lnTo>
                      <a:pt x="890" y="907"/>
                    </a:lnTo>
                    <a:lnTo>
                      <a:pt x="876" y="907"/>
                    </a:lnTo>
                    <a:lnTo>
                      <a:pt x="863" y="905"/>
                    </a:lnTo>
                    <a:lnTo>
                      <a:pt x="849" y="903"/>
                    </a:lnTo>
                    <a:lnTo>
                      <a:pt x="834" y="900"/>
                    </a:lnTo>
                    <a:lnTo>
                      <a:pt x="820" y="897"/>
                    </a:lnTo>
                    <a:lnTo>
                      <a:pt x="804" y="891"/>
                    </a:lnTo>
                    <a:lnTo>
                      <a:pt x="789" y="886"/>
                    </a:lnTo>
                    <a:lnTo>
                      <a:pt x="774" y="880"/>
                    </a:lnTo>
                    <a:lnTo>
                      <a:pt x="758" y="872"/>
                    </a:lnTo>
                    <a:lnTo>
                      <a:pt x="742" y="863"/>
                    </a:lnTo>
                    <a:lnTo>
                      <a:pt x="726" y="854"/>
                    </a:lnTo>
                    <a:lnTo>
                      <a:pt x="708" y="844"/>
                    </a:lnTo>
                    <a:lnTo>
                      <a:pt x="692" y="833"/>
                    </a:lnTo>
                    <a:lnTo>
                      <a:pt x="675" y="820"/>
                    </a:lnTo>
                    <a:lnTo>
                      <a:pt x="656" y="807"/>
                    </a:lnTo>
                    <a:lnTo>
                      <a:pt x="621" y="779"/>
                    </a:lnTo>
                    <a:lnTo>
                      <a:pt x="584" y="747"/>
                    </a:lnTo>
                    <a:lnTo>
                      <a:pt x="545" y="710"/>
                    </a:lnTo>
                    <a:lnTo>
                      <a:pt x="505" y="670"/>
                    </a:lnTo>
                    <a:lnTo>
                      <a:pt x="476" y="659"/>
                    </a:lnTo>
                    <a:lnTo>
                      <a:pt x="447" y="647"/>
                    </a:lnTo>
                    <a:lnTo>
                      <a:pt x="419" y="634"/>
                    </a:lnTo>
                    <a:lnTo>
                      <a:pt x="391" y="621"/>
                    </a:lnTo>
                    <a:lnTo>
                      <a:pt x="365" y="607"/>
                    </a:lnTo>
                    <a:lnTo>
                      <a:pt x="339" y="593"/>
                    </a:lnTo>
                    <a:lnTo>
                      <a:pt x="315" y="578"/>
                    </a:lnTo>
                    <a:lnTo>
                      <a:pt x="291" y="562"/>
                    </a:lnTo>
                    <a:lnTo>
                      <a:pt x="269" y="546"/>
                    </a:lnTo>
                    <a:lnTo>
                      <a:pt x="247" y="530"/>
                    </a:lnTo>
                    <a:lnTo>
                      <a:pt x="227" y="512"/>
                    </a:lnTo>
                    <a:lnTo>
                      <a:pt x="206" y="494"/>
                    </a:lnTo>
                    <a:lnTo>
                      <a:pt x="188" y="475"/>
                    </a:lnTo>
                    <a:lnTo>
                      <a:pt x="169" y="456"/>
                    </a:lnTo>
                    <a:lnTo>
                      <a:pt x="153" y="436"/>
                    </a:lnTo>
                    <a:lnTo>
                      <a:pt x="137" y="415"/>
                    </a:lnTo>
                    <a:lnTo>
                      <a:pt x="122" y="394"/>
                    </a:lnTo>
                    <a:lnTo>
                      <a:pt x="107" y="372"/>
                    </a:lnTo>
                    <a:lnTo>
                      <a:pt x="94" y="349"/>
                    </a:lnTo>
                    <a:lnTo>
                      <a:pt x="82" y="327"/>
                    </a:lnTo>
                    <a:lnTo>
                      <a:pt x="70" y="303"/>
                    </a:lnTo>
                    <a:lnTo>
                      <a:pt x="59" y="279"/>
                    </a:lnTo>
                    <a:lnTo>
                      <a:pt x="49" y="253"/>
                    </a:lnTo>
                    <a:lnTo>
                      <a:pt x="41" y="228"/>
                    </a:lnTo>
                    <a:lnTo>
                      <a:pt x="33" y="202"/>
                    </a:lnTo>
                    <a:lnTo>
                      <a:pt x="27" y="175"/>
                    </a:lnTo>
                    <a:lnTo>
                      <a:pt x="20" y="147"/>
                    </a:lnTo>
                    <a:lnTo>
                      <a:pt x="16" y="119"/>
                    </a:lnTo>
                    <a:lnTo>
                      <a:pt x="12" y="91"/>
                    </a:lnTo>
                    <a:lnTo>
                      <a:pt x="8" y="61"/>
                    </a:lnTo>
                    <a:lnTo>
                      <a:pt x="6" y="32"/>
                    </a:lnTo>
                    <a:lnTo>
                      <a:pt x="5" y="0"/>
                    </a:lnTo>
                    <a:lnTo>
                      <a:pt x="0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1" name="Freeform 892"/>
              <p:cNvSpPr>
                <a:spLocks noEditPoints="1"/>
              </p:cNvSpPr>
              <p:nvPr/>
            </p:nvSpPr>
            <p:spPr bwMode="auto">
              <a:xfrm>
                <a:off x="2925" y="2149"/>
                <a:ext cx="210" cy="354"/>
              </a:xfrm>
              <a:custGeom>
                <a:avLst/>
                <a:gdLst>
                  <a:gd name="T0" fmla="*/ 0 w 1052"/>
                  <a:gd name="T1" fmla="*/ 24 h 1773"/>
                  <a:gd name="T2" fmla="*/ 6 w 1052"/>
                  <a:gd name="T3" fmla="*/ 27 h 1773"/>
                  <a:gd name="T4" fmla="*/ 7 w 1052"/>
                  <a:gd name="T5" fmla="*/ 28 h 1773"/>
                  <a:gd name="T6" fmla="*/ 8 w 1052"/>
                  <a:gd name="T7" fmla="*/ 30 h 1773"/>
                  <a:gd name="T8" fmla="*/ 15 w 1052"/>
                  <a:gd name="T9" fmla="*/ 38 h 1773"/>
                  <a:gd name="T10" fmla="*/ 19 w 1052"/>
                  <a:gd name="T11" fmla="*/ 47 h 1773"/>
                  <a:gd name="T12" fmla="*/ 21 w 1052"/>
                  <a:gd name="T13" fmla="*/ 56 h 1773"/>
                  <a:gd name="T14" fmla="*/ 21 w 1052"/>
                  <a:gd name="T15" fmla="*/ 66 h 1773"/>
                  <a:gd name="T16" fmla="*/ 20 w 1052"/>
                  <a:gd name="T17" fmla="*/ 65 h 1773"/>
                  <a:gd name="T18" fmla="*/ 20 w 1052"/>
                  <a:gd name="T19" fmla="*/ 55 h 1773"/>
                  <a:gd name="T20" fmla="*/ 18 w 1052"/>
                  <a:gd name="T21" fmla="*/ 46 h 1773"/>
                  <a:gd name="T22" fmla="*/ 14 w 1052"/>
                  <a:gd name="T23" fmla="*/ 38 h 1773"/>
                  <a:gd name="T24" fmla="*/ 19 w 1052"/>
                  <a:gd name="T25" fmla="*/ 71 h 1773"/>
                  <a:gd name="T26" fmla="*/ 19 w 1052"/>
                  <a:gd name="T27" fmla="*/ 71 h 1773"/>
                  <a:gd name="T28" fmla="*/ 21 w 1052"/>
                  <a:gd name="T29" fmla="*/ 71 h 1773"/>
                  <a:gd name="T30" fmla="*/ 25 w 1052"/>
                  <a:gd name="T31" fmla="*/ 69 h 1773"/>
                  <a:gd name="T32" fmla="*/ 29 w 1052"/>
                  <a:gd name="T33" fmla="*/ 67 h 1773"/>
                  <a:gd name="T34" fmla="*/ 30 w 1052"/>
                  <a:gd name="T35" fmla="*/ 67 h 1773"/>
                  <a:gd name="T36" fmla="*/ 26 w 1052"/>
                  <a:gd name="T37" fmla="*/ 70 h 1773"/>
                  <a:gd name="T38" fmla="*/ 31 w 1052"/>
                  <a:gd name="T39" fmla="*/ 64 h 1773"/>
                  <a:gd name="T40" fmla="*/ 33 w 1052"/>
                  <a:gd name="T41" fmla="*/ 60 h 1773"/>
                  <a:gd name="T42" fmla="*/ 34 w 1052"/>
                  <a:gd name="T43" fmla="*/ 54 h 1773"/>
                  <a:gd name="T44" fmla="*/ 34 w 1052"/>
                  <a:gd name="T45" fmla="*/ 61 h 1773"/>
                  <a:gd name="T46" fmla="*/ 31 w 1052"/>
                  <a:gd name="T47" fmla="*/ 66 h 1773"/>
                  <a:gd name="T48" fmla="*/ 34 w 1052"/>
                  <a:gd name="T49" fmla="*/ 52 h 1773"/>
                  <a:gd name="T50" fmla="*/ 33 w 1052"/>
                  <a:gd name="T51" fmla="*/ 50 h 1773"/>
                  <a:gd name="T52" fmla="*/ 34 w 1052"/>
                  <a:gd name="T53" fmla="*/ 51 h 1773"/>
                  <a:gd name="T54" fmla="*/ 33 w 1052"/>
                  <a:gd name="T55" fmla="*/ 50 h 1773"/>
                  <a:gd name="T56" fmla="*/ 35 w 1052"/>
                  <a:gd name="T57" fmla="*/ 51 h 1773"/>
                  <a:gd name="T58" fmla="*/ 39 w 1052"/>
                  <a:gd name="T59" fmla="*/ 48 h 1773"/>
                  <a:gd name="T60" fmla="*/ 39 w 1052"/>
                  <a:gd name="T61" fmla="*/ 46 h 1773"/>
                  <a:gd name="T62" fmla="*/ 41 w 1052"/>
                  <a:gd name="T63" fmla="*/ 40 h 1773"/>
                  <a:gd name="T64" fmla="*/ 41 w 1052"/>
                  <a:gd name="T65" fmla="*/ 36 h 1773"/>
                  <a:gd name="T66" fmla="*/ 42 w 1052"/>
                  <a:gd name="T67" fmla="*/ 43 h 1773"/>
                  <a:gd name="T68" fmla="*/ 38 w 1052"/>
                  <a:gd name="T69" fmla="*/ 47 h 1773"/>
                  <a:gd name="T70" fmla="*/ 41 w 1052"/>
                  <a:gd name="T71" fmla="*/ 35 h 1773"/>
                  <a:gd name="T72" fmla="*/ 40 w 1052"/>
                  <a:gd name="T73" fmla="*/ 35 h 1773"/>
                  <a:gd name="T74" fmla="*/ 41 w 1052"/>
                  <a:gd name="T75" fmla="*/ 35 h 1773"/>
                  <a:gd name="T76" fmla="*/ 39 w 1052"/>
                  <a:gd name="T77" fmla="*/ 35 h 1773"/>
                  <a:gd name="T78" fmla="*/ 36 w 1052"/>
                  <a:gd name="T79" fmla="*/ 36 h 1773"/>
                  <a:gd name="T80" fmla="*/ 34 w 1052"/>
                  <a:gd name="T81" fmla="*/ 37 h 1773"/>
                  <a:gd name="T82" fmla="*/ 27 w 1052"/>
                  <a:gd name="T83" fmla="*/ 33 h 1773"/>
                  <a:gd name="T84" fmla="*/ 22 w 1052"/>
                  <a:gd name="T85" fmla="*/ 28 h 1773"/>
                  <a:gd name="T86" fmla="*/ 30 w 1052"/>
                  <a:gd name="T87" fmla="*/ 34 h 1773"/>
                  <a:gd name="T88" fmla="*/ 36 w 1052"/>
                  <a:gd name="T89" fmla="*/ 37 h 1773"/>
                  <a:gd name="T90" fmla="*/ 18 w 1052"/>
                  <a:gd name="T91" fmla="*/ 27 h 1773"/>
                  <a:gd name="T92" fmla="*/ 10 w 1052"/>
                  <a:gd name="T93" fmla="*/ 22 h 1773"/>
                  <a:gd name="T94" fmla="*/ 7 w 1052"/>
                  <a:gd name="T95" fmla="*/ 17 h 1773"/>
                  <a:gd name="T96" fmla="*/ 13 w 1052"/>
                  <a:gd name="T97" fmla="*/ 23 h 1773"/>
                  <a:gd name="T98" fmla="*/ 20 w 1052"/>
                  <a:gd name="T99" fmla="*/ 28 h 1773"/>
                  <a:gd name="T100" fmla="*/ 2 w 1052"/>
                  <a:gd name="T101" fmla="*/ 11 h 1773"/>
                  <a:gd name="T102" fmla="*/ 0 w 1052"/>
                  <a:gd name="T103" fmla="*/ 2 h 1773"/>
                  <a:gd name="T104" fmla="*/ 2 w 1052"/>
                  <a:gd name="T105" fmla="*/ 7 h 1773"/>
                  <a:gd name="T106" fmla="*/ 5 w 1052"/>
                  <a:gd name="T107" fmla="*/ 15 h 1773"/>
                  <a:gd name="T108" fmla="*/ 1 w 1052"/>
                  <a:gd name="T109" fmla="*/ 0 h 1773"/>
                  <a:gd name="T110" fmla="*/ 1 w 1052"/>
                  <a:gd name="T111" fmla="*/ 23 h 1773"/>
                  <a:gd name="T112" fmla="*/ 0 w 1052"/>
                  <a:gd name="T113" fmla="*/ 24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9" y="574"/>
                    </a:moveTo>
                    <a:lnTo>
                      <a:pt x="19" y="574"/>
                    </a:lnTo>
                    <a:lnTo>
                      <a:pt x="19" y="575"/>
                    </a:lnTo>
                    <a:lnTo>
                      <a:pt x="5" y="595"/>
                    </a:lnTo>
                    <a:lnTo>
                      <a:pt x="4" y="595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5" y="595"/>
                    </a:moveTo>
                    <a:lnTo>
                      <a:pt x="5" y="595"/>
                    </a:lnTo>
                    <a:lnTo>
                      <a:pt x="13" y="585"/>
                    </a:lnTo>
                    <a:lnTo>
                      <a:pt x="5" y="595"/>
                    </a:lnTo>
                    <a:close/>
                    <a:moveTo>
                      <a:pt x="19" y="574"/>
                    </a:moveTo>
                    <a:lnTo>
                      <a:pt x="60" y="604"/>
                    </a:lnTo>
                    <a:lnTo>
                      <a:pt x="101" y="634"/>
                    </a:lnTo>
                    <a:lnTo>
                      <a:pt x="139" y="665"/>
                    </a:lnTo>
                    <a:lnTo>
                      <a:pt x="176" y="696"/>
                    </a:lnTo>
                    <a:lnTo>
                      <a:pt x="159" y="715"/>
                    </a:lnTo>
                    <a:lnTo>
                      <a:pt x="123" y="683"/>
                    </a:lnTo>
                    <a:lnTo>
                      <a:pt x="86" y="653"/>
                    </a:lnTo>
                    <a:lnTo>
                      <a:pt x="46" y="624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176" y="696"/>
                    </a:moveTo>
                    <a:lnTo>
                      <a:pt x="210" y="730"/>
                    </a:lnTo>
                    <a:lnTo>
                      <a:pt x="243" y="763"/>
                    </a:lnTo>
                    <a:lnTo>
                      <a:pt x="274" y="798"/>
                    </a:lnTo>
                    <a:lnTo>
                      <a:pt x="303" y="834"/>
                    </a:lnTo>
                    <a:lnTo>
                      <a:pt x="284" y="849"/>
                    </a:lnTo>
                    <a:lnTo>
                      <a:pt x="256" y="814"/>
                    </a:lnTo>
                    <a:lnTo>
                      <a:pt x="225" y="780"/>
                    </a:lnTo>
                    <a:lnTo>
                      <a:pt x="193" y="747"/>
                    </a:lnTo>
                    <a:lnTo>
                      <a:pt x="159" y="715"/>
                    </a:lnTo>
                    <a:lnTo>
                      <a:pt x="176" y="696"/>
                    </a:lnTo>
                    <a:close/>
                    <a:moveTo>
                      <a:pt x="303" y="834"/>
                    </a:moveTo>
                    <a:lnTo>
                      <a:pt x="321" y="857"/>
                    </a:lnTo>
                    <a:lnTo>
                      <a:pt x="338" y="881"/>
                    </a:lnTo>
                    <a:lnTo>
                      <a:pt x="354" y="905"/>
                    </a:lnTo>
                    <a:lnTo>
                      <a:pt x="370" y="930"/>
                    </a:lnTo>
                    <a:lnTo>
                      <a:pt x="384" y="955"/>
                    </a:lnTo>
                    <a:lnTo>
                      <a:pt x="398" y="979"/>
                    </a:lnTo>
                    <a:lnTo>
                      <a:pt x="412" y="1005"/>
                    </a:lnTo>
                    <a:lnTo>
                      <a:pt x="424" y="1031"/>
                    </a:lnTo>
                    <a:lnTo>
                      <a:pt x="436" y="1058"/>
                    </a:lnTo>
                    <a:lnTo>
                      <a:pt x="448" y="1085"/>
                    </a:lnTo>
                    <a:lnTo>
                      <a:pt x="458" y="1112"/>
                    </a:lnTo>
                    <a:lnTo>
                      <a:pt x="468" y="1139"/>
                    </a:lnTo>
                    <a:lnTo>
                      <a:pt x="476" y="1167"/>
                    </a:lnTo>
                    <a:lnTo>
                      <a:pt x="485" y="1195"/>
                    </a:lnTo>
                    <a:lnTo>
                      <a:pt x="491" y="1225"/>
                    </a:lnTo>
                    <a:lnTo>
                      <a:pt x="498" y="1253"/>
                    </a:lnTo>
                    <a:lnTo>
                      <a:pt x="504" y="1282"/>
                    </a:lnTo>
                    <a:lnTo>
                      <a:pt x="509" y="1312"/>
                    </a:lnTo>
                    <a:lnTo>
                      <a:pt x="513" y="1342"/>
                    </a:lnTo>
                    <a:lnTo>
                      <a:pt x="517" y="1372"/>
                    </a:lnTo>
                    <a:lnTo>
                      <a:pt x="519" y="1403"/>
                    </a:lnTo>
                    <a:lnTo>
                      <a:pt x="522" y="1434"/>
                    </a:lnTo>
                    <a:lnTo>
                      <a:pt x="523" y="1465"/>
                    </a:lnTo>
                    <a:lnTo>
                      <a:pt x="524" y="1497"/>
                    </a:lnTo>
                    <a:lnTo>
                      <a:pt x="524" y="1529"/>
                    </a:lnTo>
                    <a:lnTo>
                      <a:pt x="523" y="1561"/>
                    </a:lnTo>
                    <a:lnTo>
                      <a:pt x="520" y="1594"/>
                    </a:lnTo>
                    <a:lnTo>
                      <a:pt x="518" y="1627"/>
                    </a:lnTo>
                    <a:lnTo>
                      <a:pt x="515" y="1661"/>
                    </a:lnTo>
                    <a:lnTo>
                      <a:pt x="511" y="1694"/>
                    </a:lnTo>
                    <a:lnTo>
                      <a:pt x="506" y="1729"/>
                    </a:lnTo>
                    <a:lnTo>
                      <a:pt x="501" y="1763"/>
                    </a:lnTo>
                    <a:lnTo>
                      <a:pt x="476" y="1759"/>
                    </a:lnTo>
                    <a:lnTo>
                      <a:pt x="482" y="1726"/>
                    </a:lnTo>
                    <a:lnTo>
                      <a:pt x="486" y="1692"/>
                    </a:lnTo>
                    <a:lnTo>
                      <a:pt x="490" y="1659"/>
                    </a:lnTo>
                    <a:lnTo>
                      <a:pt x="493" y="1626"/>
                    </a:lnTo>
                    <a:lnTo>
                      <a:pt x="496" y="1594"/>
                    </a:lnTo>
                    <a:lnTo>
                      <a:pt x="498" y="1561"/>
                    </a:lnTo>
                    <a:lnTo>
                      <a:pt x="499" y="1530"/>
                    </a:lnTo>
                    <a:lnTo>
                      <a:pt x="499" y="1498"/>
                    </a:lnTo>
                    <a:lnTo>
                      <a:pt x="499" y="1468"/>
                    </a:lnTo>
                    <a:lnTo>
                      <a:pt x="497" y="1436"/>
                    </a:lnTo>
                    <a:lnTo>
                      <a:pt x="496" y="1406"/>
                    </a:lnTo>
                    <a:lnTo>
                      <a:pt x="492" y="1376"/>
                    </a:lnTo>
                    <a:lnTo>
                      <a:pt x="489" y="1347"/>
                    </a:lnTo>
                    <a:lnTo>
                      <a:pt x="485" y="1316"/>
                    </a:lnTo>
                    <a:lnTo>
                      <a:pt x="479" y="1287"/>
                    </a:lnTo>
                    <a:lnTo>
                      <a:pt x="474" y="1259"/>
                    </a:lnTo>
                    <a:lnTo>
                      <a:pt x="468" y="1231"/>
                    </a:lnTo>
                    <a:lnTo>
                      <a:pt x="461" y="1203"/>
                    </a:lnTo>
                    <a:lnTo>
                      <a:pt x="452" y="1175"/>
                    </a:lnTo>
                    <a:lnTo>
                      <a:pt x="444" y="1148"/>
                    </a:lnTo>
                    <a:lnTo>
                      <a:pt x="435" y="1121"/>
                    </a:lnTo>
                    <a:lnTo>
                      <a:pt x="425" y="1094"/>
                    </a:lnTo>
                    <a:lnTo>
                      <a:pt x="415" y="1068"/>
                    </a:lnTo>
                    <a:lnTo>
                      <a:pt x="403" y="1042"/>
                    </a:lnTo>
                    <a:lnTo>
                      <a:pt x="390" y="1017"/>
                    </a:lnTo>
                    <a:lnTo>
                      <a:pt x="377" y="991"/>
                    </a:lnTo>
                    <a:lnTo>
                      <a:pt x="364" y="966"/>
                    </a:lnTo>
                    <a:lnTo>
                      <a:pt x="349" y="943"/>
                    </a:lnTo>
                    <a:lnTo>
                      <a:pt x="334" y="919"/>
                    </a:lnTo>
                    <a:lnTo>
                      <a:pt x="318" y="895"/>
                    </a:lnTo>
                    <a:lnTo>
                      <a:pt x="301" y="871"/>
                    </a:lnTo>
                    <a:lnTo>
                      <a:pt x="284" y="849"/>
                    </a:lnTo>
                    <a:lnTo>
                      <a:pt x="303" y="834"/>
                    </a:lnTo>
                    <a:close/>
                    <a:moveTo>
                      <a:pt x="488" y="1773"/>
                    </a:moveTo>
                    <a:lnTo>
                      <a:pt x="486" y="1773"/>
                    </a:lnTo>
                    <a:lnTo>
                      <a:pt x="484" y="1772"/>
                    </a:lnTo>
                    <a:lnTo>
                      <a:pt x="482" y="1771"/>
                    </a:lnTo>
                    <a:lnTo>
                      <a:pt x="479" y="1769"/>
                    </a:lnTo>
                    <a:lnTo>
                      <a:pt x="477" y="1767"/>
                    </a:lnTo>
                    <a:lnTo>
                      <a:pt x="476" y="1765"/>
                    </a:lnTo>
                    <a:lnTo>
                      <a:pt x="476" y="1762"/>
                    </a:lnTo>
                    <a:lnTo>
                      <a:pt x="476" y="1759"/>
                    </a:lnTo>
                    <a:lnTo>
                      <a:pt x="488" y="1761"/>
                    </a:lnTo>
                    <a:lnTo>
                      <a:pt x="488" y="1773"/>
                    </a:lnTo>
                    <a:close/>
                    <a:moveTo>
                      <a:pt x="488" y="1749"/>
                    </a:moveTo>
                    <a:lnTo>
                      <a:pt x="502" y="1748"/>
                    </a:lnTo>
                    <a:lnTo>
                      <a:pt x="516" y="1747"/>
                    </a:lnTo>
                    <a:lnTo>
                      <a:pt x="529" y="1746"/>
                    </a:lnTo>
                    <a:lnTo>
                      <a:pt x="543" y="1745"/>
                    </a:lnTo>
                    <a:lnTo>
                      <a:pt x="545" y="1769"/>
                    </a:lnTo>
                    <a:lnTo>
                      <a:pt x="532" y="1771"/>
                    </a:lnTo>
                    <a:lnTo>
                      <a:pt x="518" y="1772"/>
                    </a:lnTo>
                    <a:lnTo>
                      <a:pt x="503" y="1773"/>
                    </a:lnTo>
                    <a:lnTo>
                      <a:pt x="488" y="1773"/>
                    </a:lnTo>
                    <a:lnTo>
                      <a:pt x="488" y="1749"/>
                    </a:lnTo>
                    <a:close/>
                    <a:moveTo>
                      <a:pt x="543" y="1745"/>
                    </a:moveTo>
                    <a:lnTo>
                      <a:pt x="561" y="1743"/>
                    </a:lnTo>
                    <a:lnTo>
                      <a:pt x="580" y="1740"/>
                    </a:lnTo>
                    <a:lnTo>
                      <a:pt x="597" y="1735"/>
                    </a:lnTo>
                    <a:lnTo>
                      <a:pt x="614" y="1731"/>
                    </a:lnTo>
                    <a:lnTo>
                      <a:pt x="631" y="1727"/>
                    </a:lnTo>
                    <a:lnTo>
                      <a:pt x="646" y="1720"/>
                    </a:lnTo>
                    <a:lnTo>
                      <a:pt x="661" y="1715"/>
                    </a:lnTo>
                    <a:lnTo>
                      <a:pt x="675" y="1707"/>
                    </a:lnTo>
                    <a:lnTo>
                      <a:pt x="689" y="1700"/>
                    </a:lnTo>
                    <a:lnTo>
                      <a:pt x="702" y="1692"/>
                    </a:lnTo>
                    <a:lnTo>
                      <a:pt x="714" y="1684"/>
                    </a:lnTo>
                    <a:lnTo>
                      <a:pt x="726" y="1674"/>
                    </a:lnTo>
                    <a:lnTo>
                      <a:pt x="738" y="1664"/>
                    </a:lnTo>
                    <a:lnTo>
                      <a:pt x="748" y="1653"/>
                    </a:lnTo>
                    <a:lnTo>
                      <a:pt x="758" y="1642"/>
                    </a:lnTo>
                    <a:lnTo>
                      <a:pt x="768" y="1631"/>
                    </a:lnTo>
                    <a:lnTo>
                      <a:pt x="787" y="1646"/>
                    </a:lnTo>
                    <a:lnTo>
                      <a:pt x="776" y="1659"/>
                    </a:lnTo>
                    <a:lnTo>
                      <a:pt x="766" y="1671"/>
                    </a:lnTo>
                    <a:lnTo>
                      <a:pt x="755" y="1682"/>
                    </a:lnTo>
                    <a:lnTo>
                      <a:pt x="742" y="1692"/>
                    </a:lnTo>
                    <a:lnTo>
                      <a:pt x="730" y="1703"/>
                    </a:lnTo>
                    <a:lnTo>
                      <a:pt x="716" y="1712"/>
                    </a:lnTo>
                    <a:lnTo>
                      <a:pt x="702" y="1720"/>
                    </a:lnTo>
                    <a:lnTo>
                      <a:pt x="687" y="1729"/>
                    </a:lnTo>
                    <a:lnTo>
                      <a:pt x="672" y="1736"/>
                    </a:lnTo>
                    <a:lnTo>
                      <a:pt x="655" y="1743"/>
                    </a:lnTo>
                    <a:lnTo>
                      <a:pt x="639" y="1749"/>
                    </a:lnTo>
                    <a:lnTo>
                      <a:pt x="622" y="1755"/>
                    </a:lnTo>
                    <a:lnTo>
                      <a:pt x="604" y="1759"/>
                    </a:lnTo>
                    <a:lnTo>
                      <a:pt x="585" y="1763"/>
                    </a:lnTo>
                    <a:lnTo>
                      <a:pt x="566" y="1767"/>
                    </a:lnTo>
                    <a:lnTo>
                      <a:pt x="545" y="1769"/>
                    </a:lnTo>
                    <a:lnTo>
                      <a:pt x="543" y="1745"/>
                    </a:lnTo>
                    <a:close/>
                    <a:moveTo>
                      <a:pt x="768" y="1631"/>
                    </a:moveTo>
                    <a:lnTo>
                      <a:pt x="776" y="1619"/>
                    </a:lnTo>
                    <a:lnTo>
                      <a:pt x="784" y="1606"/>
                    </a:lnTo>
                    <a:lnTo>
                      <a:pt x="793" y="1592"/>
                    </a:lnTo>
                    <a:lnTo>
                      <a:pt x="799" y="1578"/>
                    </a:lnTo>
                    <a:lnTo>
                      <a:pt x="806" y="1563"/>
                    </a:lnTo>
                    <a:lnTo>
                      <a:pt x="811" y="1547"/>
                    </a:lnTo>
                    <a:lnTo>
                      <a:pt x="816" y="1531"/>
                    </a:lnTo>
                    <a:lnTo>
                      <a:pt x="821" y="1514"/>
                    </a:lnTo>
                    <a:lnTo>
                      <a:pt x="825" y="1497"/>
                    </a:lnTo>
                    <a:lnTo>
                      <a:pt x="828" y="1479"/>
                    </a:lnTo>
                    <a:lnTo>
                      <a:pt x="832" y="1460"/>
                    </a:lnTo>
                    <a:lnTo>
                      <a:pt x="834" y="1441"/>
                    </a:lnTo>
                    <a:lnTo>
                      <a:pt x="835" y="1421"/>
                    </a:lnTo>
                    <a:lnTo>
                      <a:pt x="836" y="1401"/>
                    </a:lnTo>
                    <a:lnTo>
                      <a:pt x="836" y="1380"/>
                    </a:lnTo>
                    <a:lnTo>
                      <a:pt x="836" y="1357"/>
                    </a:lnTo>
                    <a:lnTo>
                      <a:pt x="861" y="1357"/>
                    </a:lnTo>
                    <a:lnTo>
                      <a:pt x="861" y="1380"/>
                    </a:lnTo>
                    <a:lnTo>
                      <a:pt x="861" y="1403"/>
                    </a:lnTo>
                    <a:lnTo>
                      <a:pt x="860" y="1424"/>
                    </a:lnTo>
                    <a:lnTo>
                      <a:pt x="857" y="1445"/>
                    </a:lnTo>
                    <a:lnTo>
                      <a:pt x="855" y="1465"/>
                    </a:lnTo>
                    <a:lnTo>
                      <a:pt x="852" y="1485"/>
                    </a:lnTo>
                    <a:lnTo>
                      <a:pt x="849" y="1503"/>
                    </a:lnTo>
                    <a:lnTo>
                      <a:pt x="844" y="1522"/>
                    </a:lnTo>
                    <a:lnTo>
                      <a:pt x="839" y="1540"/>
                    </a:lnTo>
                    <a:lnTo>
                      <a:pt x="834" y="1557"/>
                    </a:lnTo>
                    <a:lnTo>
                      <a:pt x="828" y="1573"/>
                    </a:lnTo>
                    <a:lnTo>
                      <a:pt x="821" y="1590"/>
                    </a:lnTo>
                    <a:lnTo>
                      <a:pt x="813" y="1605"/>
                    </a:lnTo>
                    <a:lnTo>
                      <a:pt x="806" y="1619"/>
                    </a:lnTo>
                    <a:lnTo>
                      <a:pt x="796" y="1633"/>
                    </a:lnTo>
                    <a:lnTo>
                      <a:pt x="787" y="1646"/>
                    </a:lnTo>
                    <a:lnTo>
                      <a:pt x="768" y="1631"/>
                    </a:lnTo>
                    <a:close/>
                    <a:moveTo>
                      <a:pt x="836" y="1357"/>
                    </a:moveTo>
                    <a:lnTo>
                      <a:pt x="835" y="1337"/>
                    </a:lnTo>
                    <a:lnTo>
                      <a:pt x="834" y="1315"/>
                    </a:lnTo>
                    <a:lnTo>
                      <a:pt x="832" y="1294"/>
                    </a:lnTo>
                    <a:lnTo>
                      <a:pt x="829" y="1271"/>
                    </a:lnTo>
                    <a:lnTo>
                      <a:pt x="853" y="1268"/>
                    </a:lnTo>
                    <a:lnTo>
                      <a:pt x="856" y="1290"/>
                    </a:lnTo>
                    <a:lnTo>
                      <a:pt x="859" y="1313"/>
                    </a:lnTo>
                    <a:lnTo>
                      <a:pt x="860" y="1336"/>
                    </a:lnTo>
                    <a:lnTo>
                      <a:pt x="861" y="1357"/>
                    </a:lnTo>
                    <a:lnTo>
                      <a:pt x="836" y="1357"/>
                    </a:lnTo>
                    <a:close/>
                    <a:moveTo>
                      <a:pt x="829" y="1271"/>
                    </a:moveTo>
                    <a:lnTo>
                      <a:pt x="829" y="1267"/>
                    </a:lnTo>
                    <a:lnTo>
                      <a:pt x="832" y="1263"/>
                    </a:lnTo>
                    <a:lnTo>
                      <a:pt x="834" y="1260"/>
                    </a:lnTo>
                    <a:lnTo>
                      <a:pt x="837" y="1258"/>
                    </a:lnTo>
                    <a:lnTo>
                      <a:pt x="841" y="1269"/>
                    </a:lnTo>
                    <a:lnTo>
                      <a:pt x="829" y="1271"/>
                    </a:lnTo>
                    <a:close/>
                    <a:moveTo>
                      <a:pt x="837" y="1258"/>
                    </a:moveTo>
                    <a:lnTo>
                      <a:pt x="836" y="1258"/>
                    </a:lnTo>
                    <a:lnTo>
                      <a:pt x="847" y="1280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836" y="1258"/>
                    </a:moveTo>
                    <a:lnTo>
                      <a:pt x="837" y="1258"/>
                    </a:lnTo>
                    <a:lnTo>
                      <a:pt x="841" y="1269"/>
                    </a:lnTo>
                    <a:lnTo>
                      <a:pt x="836" y="1258"/>
                    </a:lnTo>
                    <a:close/>
                    <a:moveTo>
                      <a:pt x="837" y="1258"/>
                    </a:moveTo>
                    <a:lnTo>
                      <a:pt x="855" y="1249"/>
                    </a:lnTo>
                    <a:lnTo>
                      <a:pt x="873" y="1241"/>
                    </a:lnTo>
                    <a:lnTo>
                      <a:pt x="889" y="1232"/>
                    </a:lnTo>
                    <a:lnTo>
                      <a:pt x="905" y="1222"/>
                    </a:lnTo>
                    <a:lnTo>
                      <a:pt x="918" y="1243"/>
                    </a:lnTo>
                    <a:lnTo>
                      <a:pt x="902" y="1253"/>
                    </a:lnTo>
                    <a:lnTo>
                      <a:pt x="884" y="1262"/>
                    </a:lnTo>
                    <a:lnTo>
                      <a:pt x="866" y="1271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905" y="1222"/>
                    </a:moveTo>
                    <a:lnTo>
                      <a:pt x="920" y="1213"/>
                    </a:lnTo>
                    <a:lnTo>
                      <a:pt x="933" y="1203"/>
                    </a:lnTo>
                    <a:lnTo>
                      <a:pt x="946" y="1192"/>
                    </a:lnTo>
                    <a:lnTo>
                      <a:pt x="958" y="1181"/>
                    </a:lnTo>
                    <a:lnTo>
                      <a:pt x="975" y="1199"/>
                    </a:lnTo>
                    <a:lnTo>
                      <a:pt x="962" y="1210"/>
                    </a:lnTo>
                    <a:lnTo>
                      <a:pt x="948" y="1222"/>
                    </a:lnTo>
                    <a:lnTo>
                      <a:pt x="934" y="1233"/>
                    </a:lnTo>
                    <a:lnTo>
                      <a:pt x="918" y="1243"/>
                    </a:lnTo>
                    <a:lnTo>
                      <a:pt x="905" y="1222"/>
                    </a:lnTo>
                    <a:close/>
                    <a:moveTo>
                      <a:pt x="958" y="1181"/>
                    </a:moveTo>
                    <a:lnTo>
                      <a:pt x="972" y="1167"/>
                    </a:lnTo>
                    <a:lnTo>
                      <a:pt x="984" y="1152"/>
                    </a:lnTo>
                    <a:lnTo>
                      <a:pt x="995" y="1137"/>
                    </a:lnTo>
                    <a:lnTo>
                      <a:pt x="1003" y="1121"/>
                    </a:lnTo>
                    <a:lnTo>
                      <a:pt x="1011" y="1104"/>
                    </a:lnTo>
                    <a:lnTo>
                      <a:pt x="1017" y="1086"/>
                    </a:lnTo>
                    <a:lnTo>
                      <a:pt x="1022" y="1068"/>
                    </a:lnTo>
                    <a:lnTo>
                      <a:pt x="1025" y="1050"/>
                    </a:lnTo>
                    <a:lnTo>
                      <a:pt x="1027" y="1030"/>
                    </a:lnTo>
                    <a:lnTo>
                      <a:pt x="1027" y="1011"/>
                    </a:lnTo>
                    <a:lnTo>
                      <a:pt x="1026" y="990"/>
                    </a:lnTo>
                    <a:lnTo>
                      <a:pt x="1023" y="970"/>
                    </a:lnTo>
                    <a:lnTo>
                      <a:pt x="1018" y="947"/>
                    </a:lnTo>
                    <a:lnTo>
                      <a:pt x="1013" y="925"/>
                    </a:lnTo>
                    <a:lnTo>
                      <a:pt x="1005" y="903"/>
                    </a:lnTo>
                    <a:lnTo>
                      <a:pt x="997" y="879"/>
                    </a:lnTo>
                    <a:lnTo>
                      <a:pt x="1019" y="870"/>
                    </a:lnTo>
                    <a:lnTo>
                      <a:pt x="1029" y="895"/>
                    </a:lnTo>
                    <a:lnTo>
                      <a:pt x="1037" y="920"/>
                    </a:lnTo>
                    <a:lnTo>
                      <a:pt x="1043" y="944"/>
                    </a:lnTo>
                    <a:lnTo>
                      <a:pt x="1048" y="967"/>
                    </a:lnTo>
                    <a:lnTo>
                      <a:pt x="1051" y="990"/>
                    </a:lnTo>
                    <a:lnTo>
                      <a:pt x="1052" y="1013"/>
                    </a:lnTo>
                    <a:lnTo>
                      <a:pt x="1052" y="1034"/>
                    </a:lnTo>
                    <a:lnTo>
                      <a:pt x="1050" y="1055"/>
                    </a:lnTo>
                    <a:lnTo>
                      <a:pt x="1046" y="1075"/>
                    </a:lnTo>
                    <a:lnTo>
                      <a:pt x="1041" y="1095"/>
                    </a:lnTo>
                    <a:lnTo>
                      <a:pt x="1033" y="1113"/>
                    </a:lnTo>
                    <a:lnTo>
                      <a:pt x="1026" y="1132"/>
                    </a:lnTo>
                    <a:lnTo>
                      <a:pt x="1015" y="1150"/>
                    </a:lnTo>
                    <a:lnTo>
                      <a:pt x="1003" y="1167"/>
                    </a:lnTo>
                    <a:lnTo>
                      <a:pt x="990" y="1183"/>
                    </a:lnTo>
                    <a:lnTo>
                      <a:pt x="975" y="1199"/>
                    </a:lnTo>
                    <a:lnTo>
                      <a:pt x="958" y="1181"/>
                    </a:lnTo>
                    <a:close/>
                    <a:moveTo>
                      <a:pt x="1000" y="866"/>
                    </a:moveTo>
                    <a:lnTo>
                      <a:pt x="1002" y="864"/>
                    </a:lnTo>
                    <a:lnTo>
                      <a:pt x="1005" y="863"/>
                    </a:lnTo>
                    <a:lnTo>
                      <a:pt x="1008" y="863"/>
                    </a:lnTo>
                    <a:lnTo>
                      <a:pt x="1011" y="863"/>
                    </a:lnTo>
                    <a:lnTo>
                      <a:pt x="1014" y="864"/>
                    </a:lnTo>
                    <a:lnTo>
                      <a:pt x="1016" y="865"/>
                    </a:lnTo>
                    <a:lnTo>
                      <a:pt x="1018" y="867"/>
                    </a:lnTo>
                    <a:lnTo>
                      <a:pt x="1019" y="870"/>
                    </a:lnTo>
                    <a:lnTo>
                      <a:pt x="1009" y="875"/>
                    </a:lnTo>
                    <a:lnTo>
                      <a:pt x="1000" y="866"/>
                    </a:lnTo>
                    <a:close/>
                    <a:moveTo>
                      <a:pt x="1017" y="883"/>
                    </a:moveTo>
                    <a:lnTo>
                      <a:pt x="1016" y="884"/>
                    </a:lnTo>
                    <a:lnTo>
                      <a:pt x="1015" y="884"/>
                    </a:lnTo>
                    <a:lnTo>
                      <a:pt x="1001" y="865"/>
                    </a:lnTo>
                    <a:lnTo>
                      <a:pt x="1000" y="866"/>
                    </a:lnTo>
                    <a:lnTo>
                      <a:pt x="1017" y="883"/>
                    </a:lnTo>
                    <a:close/>
                    <a:moveTo>
                      <a:pt x="1001" y="865"/>
                    </a:moveTo>
                    <a:lnTo>
                      <a:pt x="1001" y="865"/>
                    </a:lnTo>
                    <a:lnTo>
                      <a:pt x="1009" y="875"/>
                    </a:lnTo>
                    <a:lnTo>
                      <a:pt x="1001" y="865"/>
                    </a:lnTo>
                    <a:close/>
                    <a:moveTo>
                      <a:pt x="1016" y="884"/>
                    </a:moveTo>
                    <a:lnTo>
                      <a:pt x="1003" y="894"/>
                    </a:lnTo>
                    <a:lnTo>
                      <a:pt x="990" y="903"/>
                    </a:lnTo>
                    <a:lnTo>
                      <a:pt x="976" y="909"/>
                    </a:lnTo>
                    <a:lnTo>
                      <a:pt x="962" y="916"/>
                    </a:lnTo>
                    <a:lnTo>
                      <a:pt x="954" y="892"/>
                    </a:lnTo>
                    <a:lnTo>
                      <a:pt x="967" y="888"/>
                    </a:lnTo>
                    <a:lnTo>
                      <a:pt x="978" y="881"/>
                    </a:lnTo>
                    <a:lnTo>
                      <a:pt x="989" y="874"/>
                    </a:lnTo>
                    <a:lnTo>
                      <a:pt x="1001" y="865"/>
                    </a:lnTo>
                    <a:lnTo>
                      <a:pt x="1016" y="884"/>
                    </a:lnTo>
                    <a:close/>
                    <a:moveTo>
                      <a:pt x="962" y="916"/>
                    </a:moveTo>
                    <a:lnTo>
                      <a:pt x="948" y="920"/>
                    </a:lnTo>
                    <a:lnTo>
                      <a:pt x="933" y="923"/>
                    </a:lnTo>
                    <a:lnTo>
                      <a:pt x="918" y="925"/>
                    </a:lnTo>
                    <a:lnTo>
                      <a:pt x="902" y="926"/>
                    </a:lnTo>
                    <a:lnTo>
                      <a:pt x="902" y="903"/>
                    </a:lnTo>
                    <a:lnTo>
                      <a:pt x="915" y="902"/>
                    </a:lnTo>
                    <a:lnTo>
                      <a:pt x="929" y="899"/>
                    </a:lnTo>
                    <a:lnTo>
                      <a:pt x="942" y="896"/>
                    </a:lnTo>
                    <a:lnTo>
                      <a:pt x="954" y="892"/>
                    </a:lnTo>
                    <a:lnTo>
                      <a:pt x="962" y="916"/>
                    </a:lnTo>
                    <a:close/>
                    <a:moveTo>
                      <a:pt x="902" y="926"/>
                    </a:moveTo>
                    <a:lnTo>
                      <a:pt x="882" y="926"/>
                    </a:lnTo>
                    <a:lnTo>
                      <a:pt x="862" y="923"/>
                    </a:lnTo>
                    <a:lnTo>
                      <a:pt x="840" y="919"/>
                    </a:lnTo>
                    <a:lnTo>
                      <a:pt x="819" y="913"/>
                    </a:lnTo>
                    <a:lnTo>
                      <a:pt x="796" y="905"/>
                    </a:lnTo>
                    <a:lnTo>
                      <a:pt x="773" y="895"/>
                    </a:lnTo>
                    <a:lnTo>
                      <a:pt x="749" y="882"/>
                    </a:lnTo>
                    <a:lnTo>
                      <a:pt x="725" y="868"/>
                    </a:lnTo>
                    <a:lnTo>
                      <a:pt x="700" y="853"/>
                    </a:lnTo>
                    <a:lnTo>
                      <a:pt x="674" y="835"/>
                    </a:lnTo>
                    <a:lnTo>
                      <a:pt x="648" y="815"/>
                    </a:lnTo>
                    <a:lnTo>
                      <a:pt x="622" y="794"/>
                    </a:lnTo>
                    <a:lnTo>
                      <a:pt x="594" y="770"/>
                    </a:lnTo>
                    <a:lnTo>
                      <a:pt x="566" y="744"/>
                    </a:lnTo>
                    <a:lnTo>
                      <a:pt x="538" y="717"/>
                    </a:lnTo>
                    <a:lnTo>
                      <a:pt x="509" y="687"/>
                    </a:lnTo>
                    <a:lnTo>
                      <a:pt x="526" y="670"/>
                    </a:lnTo>
                    <a:lnTo>
                      <a:pt x="555" y="699"/>
                    </a:lnTo>
                    <a:lnTo>
                      <a:pt x="582" y="726"/>
                    </a:lnTo>
                    <a:lnTo>
                      <a:pt x="609" y="750"/>
                    </a:lnTo>
                    <a:lnTo>
                      <a:pt x="635" y="773"/>
                    </a:lnTo>
                    <a:lnTo>
                      <a:pt x="661" y="794"/>
                    </a:lnTo>
                    <a:lnTo>
                      <a:pt x="686" y="813"/>
                    </a:lnTo>
                    <a:lnTo>
                      <a:pt x="711" y="830"/>
                    </a:lnTo>
                    <a:lnTo>
                      <a:pt x="734" y="845"/>
                    </a:lnTo>
                    <a:lnTo>
                      <a:pt x="757" y="859"/>
                    </a:lnTo>
                    <a:lnTo>
                      <a:pt x="780" y="871"/>
                    </a:lnTo>
                    <a:lnTo>
                      <a:pt x="801" y="881"/>
                    </a:lnTo>
                    <a:lnTo>
                      <a:pt x="823" y="889"/>
                    </a:lnTo>
                    <a:lnTo>
                      <a:pt x="843" y="895"/>
                    </a:lnTo>
                    <a:lnTo>
                      <a:pt x="864" y="899"/>
                    </a:lnTo>
                    <a:lnTo>
                      <a:pt x="883" y="902"/>
                    </a:lnTo>
                    <a:lnTo>
                      <a:pt x="902" y="903"/>
                    </a:lnTo>
                    <a:lnTo>
                      <a:pt x="902" y="926"/>
                    </a:lnTo>
                    <a:close/>
                    <a:moveTo>
                      <a:pt x="522" y="667"/>
                    </a:moveTo>
                    <a:lnTo>
                      <a:pt x="524" y="668"/>
                    </a:lnTo>
                    <a:lnTo>
                      <a:pt x="526" y="670"/>
                    </a:lnTo>
                    <a:lnTo>
                      <a:pt x="517" y="678"/>
                    </a:lnTo>
                    <a:lnTo>
                      <a:pt x="522" y="667"/>
                    </a:lnTo>
                    <a:close/>
                    <a:moveTo>
                      <a:pt x="513" y="690"/>
                    </a:moveTo>
                    <a:lnTo>
                      <a:pt x="483" y="678"/>
                    </a:lnTo>
                    <a:lnTo>
                      <a:pt x="453" y="666"/>
                    </a:lnTo>
                    <a:lnTo>
                      <a:pt x="424" y="653"/>
                    </a:lnTo>
                    <a:lnTo>
                      <a:pt x="397" y="640"/>
                    </a:lnTo>
                    <a:lnTo>
                      <a:pt x="370" y="626"/>
                    </a:lnTo>
                    <a:lnTo>
                      <a:pt x="344" y="611"/>
                    </a:lnTo>
                    <a:lnTo>
                      <a:pt x="320" y="596"/>
                    </a:lnTo>
                    <a:lnTo>
                      <a:pt x="296" y="581"/>
                    </a:lnTo>
                    <a:lnTo>
                      <a:pt x="273" y="564"/>
                    </a:lnTo>
                    <a:lnTo>
                      <a:pt x="252" y="546"/>
                    </a:lnTo>
                    <a:lnTo>
                      <a:pt x="230" y="529"/>
                    </a:lnTo>
                    <a:lnTo>
                      <a:pt x="210" y="511"/>
                    </a:lnTo>
                    <a:lnTo>
                      <a:pt x="191" y="491"/>
                    </a:lnTo>
                    <a:lnTo>
                      <a:pt x="173" y="472"/>
                    </a:lnTo>
                    <a:lnTo>
                      <a:pt x="155" y="451"/>
                    </a:lnTo>
                    <a:lnTo>
                      <a:pt x="139" y="431"/>
                    </a:lnTo>
                    <a:lnTo>
                      <a:pt x="159" y="416"/>
                    </a:lnTo>
                    <a:lnTo>
                      <a:pt x="174" y="436"/>
                    </a:lnTo>
                    <a:lnTo>
                      <a:pt x="191" y="456"/>
                    </a:lnTo>
                    <a:lnTo>
                      <a:pt x="208" y="475"/>
                    </a:lnTo>
                    <a:lnTo>
                      <a:pt x="227" y="493"/>
                    </a:lnTo>
                    <a:lnTo>
                      <a:pt x="247" y="511"/>
                    </a:lnTo>
                    <a:lnTo>
                      <a:pt x="267" y="528"/>
                    </a:lnTo>
                    <a:lnTo>
                      <a:pt x="288" y="544"/>
                    </a:lnTo>
                    <a:lnTo>
                      <a:pt x="311" y="560"/>
                    </a:lnTo>
                    <a:lnTo>
                      <a:pt x="334" y="577"/>
                    </a:lnTo>
                    <a:lnTo>
                      <a:pt x="358" y="591"/>
                    </a:lnTo>
                    <a:lnTo>
                      <a:pt x="383" y="605"/>
                    </a:lnTo>
                    <a:lnTo>
                      <a:pt x="409" y="619"/>
                    </a:lnTo>
                    <a:lnTo>
                      <a:pt x="436" y="632"/>
                    </a:lnTo>
                    <a:lnTo>
                      <a:pt x="463" y="643"/>
                    </a:lnTo>
                    <a:lnTo>
                      <a:pt x="492" y="655"/>
                    </a:lnTo>
                    <a:lnTo>
                      <a:pt x="522" y="667"/>
                    </a:lnTo>
                    <a:lnTo>
                      <a:pt x="513" y="690"/>
                    </a:lnTo>
                    <a:close/>
                    <a:moveTo>
                      <a:pt x="139" y="431"/>
                    </a:moveTo>
                    <a:lnTo>
                      <a:pt x="123" y="409"/>
                    </a:lnTo>
                    <a:lnTo>
                      <a:pt x="109" y="386"/>
                    </a:lnTo>
                    <a:lnTo>
                      <a:pt x="95" y="364"/>
                    </a:lnTo>
                    <a:lnTo>
                      <a:pt x="83" y="340"/>
                    </a:lnTo>
                    <a:lnTo>
                      <a:pt x="71" y="316"/>
                    </a:lnTo>
                    <a:lnTo>
                      <a:pt x="60" y="291"/>
                    </a:lnTo>
                    <a:lnTo>
                      <a:pt x="51" y="267"/>
                    </a:lnTo>
                    <a:lnTo>
                      <a:pt x="42" y="241"/>
                    </a:lnTo>
                    <a:lnTo>
                      <a:pt x="33" y="214"/>
                    </a:lnTo>
                    <a:lnTo>
                      <a:pt x="27" y="187"/>
                    </a:lnTo>
                    <a:lnTo>
                      <a:pt x="20" y="159"/>
                    </a:lnTo>
                    <a:lnTo>
                      <a:pt x="16" y="129"/>
                    </a:lnTo>
                    <a:lnTo>
                      <a:pt x="12" y="100"/>
                    </a:lnTo>
                    <a:lnTo>
                      <a:pt x="8" y="71"/>
                    </a:lnTo>
                    <a:lnTo>
                      <a:pt x="6" y="40"/>
                    </a:lnTo>
                    <a:lnTo>
                      <a:pt x="5" y="10"/>
                    </a:lnTo>
                    <a:lnTo>
                      <a:pt x="29" y="8"/>
                    </a:lnTo>
                    <a:lnTo>
                      <a:pt x="30" y="39"/>
                    </a:lnTo>
                    <a:lnTo>
                      <a:pt x="32" y="68"/>
                    </a:lnTo>
                    <a:lnTo>
                      <a:pt x="35" y="97"/>
                    </a:lnTo>
                    <a:lnTo>
                      <a:pt x="40" y="125"/>
                    </a:lnTo>
                    <a:lnTo>
                      <a:pt x="44" y="153"/>
                    </a:lnTo>
                    <a:lnTo>
                      <a:pt x="51" y="180"/>
                    </a:lnTo>
                    <a:lnTo>
                      <a:pt x="57" y="206"/>
                    </a:lnTo>
                    <a:lnTo>
                      <a:pt x="65" y="232"/>
                    </a:lnTo>
                    <a:lnTo>
                      <a:pt x="73" y="257"/>
                    </a:lnTo>
                    <a:lnTo>
                      <a:pt x="83" y="282"/>
                    </a:lnTo>
                    <a:lnTo>
                      <a:pt x="93" y="305"/>
                    </a:lnTo>
                    <a:lnTo>
                      <a:pt x="105" y="329"/>
                    </a:lnTo>
                    <a:lnTo>
                      <a:pt x="116" y="352"/>
                    </a:lnTo>
                    <a:lnTo>
                      <a:pt x="129" y="373"/>
                    </a:lnTo>
                    <a:lnTo>
                      <a:pt x="144" y="395"/>
                    </a:lnTo>
                    <a:lnTo>
                      <a:pt x="159" y="416"/>
                    </a:lnTo>
                    <a:lnTo>
                      <a:pt x="139" y="431"/>
                    </a:lnTo>
                    <a:close/>
                    <a:moveTo>
                      <a:pt x="5" y="8"/>
                    </a:moveTo>
                    <a:lnTo>
                      <a:pt x="6" y="5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9" y="8"/>
                    </a:lnTo>
                    <a:lnTo>
                      <a:pt x="17" y="8"/>
                    </a:lnTo>
                    <a:lnTo>
                      <a:pt x="5" y="8"/>
                    </a:lnTo>
                    <a:close/>
                    <a:moveTo>
                      <a:pt x="29" y="8"/>
                    </a:moveTo>
                    <a:lnTo>
                      <a:pt x="25" y="585"/>
                    </a:lnTo>
                    <a:lnTo>
                      <a:pt x="0" y="585"/>
                    </a:lnTo>
                    <a:lnTo>
                      <a:pt x="5" y="8"/>
                    </a:lnTo>
                    <a:lnTo>
                      <a:pt x="29" y="8"/>
                    </a:lnTo>
                    <a:close/>
                    <a:moveTo>
                      <a:pt x="5" y="595"/>
                    </a:moveTo>
                    <a:lnTo>
                      <a:pt x="2" y="591"/>
                    </a:lnTo>
                    <a:lnTo>
                      <a:pt x="0" y="585"/>
                    </a:lnTo>
                    <a:lnTo>
                      <a:pt x="12" y="585"/>
                    </a:lnTo>
                    <a:lnTo>
                      <a:pt x="5" y="5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2" name="Freeform 893"/>
              <p:cNvSpPr>
                <a:spLocks/>
              </p:cNvSpPr>
              <p:nvPr/>
            </p:nvSpPr>
            <p:spPr bwMode="auto">
              <a:xfrm>
                <a:off x="2925" y="2257"/>
                <a:ext cx="101" cy="335"/>
              </a:xfrm>
              <a:custGeom>
                <a:avLst/>
                <a:gdLst>
                  <a:gd name="T0" fmla="*/ 1 w 512"/>
                  <a:gd name="T1" fmla="*/ 65 h 1658"/>
                  <a:gd name="T2" fmla="*/ 2 w 512"/>
                  <a:gd name="T3" fmla="*/ 62 h 1658"/>
                  <a:gd name="T4" fmla="*/ 3 w 512"/>
                  <a:gd name="T5" fmla="*/ 59 h 1658"/>
                  <a:gd name="T6" fmla="*/ 3 w 512"/>
                  <a:gd name="T7" fmla="*/ 56 h 1658"/>
                  <a:gd name="T8" fmla="*/ 4 w 512"/>
                  <a:gd name="T9" fmla="*/ 53 h 1658"/>
                  <a:gd name="T10" fmla="*/ 4 w 512"/>
                  <a:gd name="T11" fmla="*/ 50 h 1658"/>
                  <a:gd name="T12" fmla="*/ 5 w 512"/>
                  <a:gd name="T13" fmla="*/ 47 h 1658"/>
                  <a:gd name="T14" fmla="*/ 5 w 512"/>
                  <a:gd name="T15" fmla="*/ 44 h 1658"/>
                  <a:gd name="T16" fmla="*/ 5 w 512"/>
                  <a:gd name="T17" fmla="*/ 40 h 1658"/>
                  <a:gd name="T18" fmla="*/ 5 w 512"/>
                  <a:gd name="T19" fmla="*/ 37 h 1658"/>
                  <a:gd name="T20" fmla="*/ 4 w 512"/>
                  <a:gd name="T21" fmla="*/ 33 h 1658"/>
                  <a:gd name="T22" fmla="*/ 4 w 512"/>
                  <a:gd name="T23" fmla="*/ 30 h 1658"/>
                  <a:gd name="T24" fmla="*/ 3 w 512"/>
                  <a:gd name="T25" fmla="*/ 26 h 1658"/>
                  <a:gd name="T26" fmla="*/ 2 w 512"/>
                  <a:gd name="T27" fmla="*/ 23 h 1658"/>
                  <a:gd name="T28" fmla="*/ 2 w 512"/>
                  <a:gd name="T29" fmla="*/ 19 h 1658"/>
                  <a:gd name="T30" fmla="*/ 1 w 512"/>
                  <a:gd name="T31" fmla="*/ 15 h 1658"/>
                  <a:gd name="T32" fmla="*/ 0 w 512"/>
                  <a:gd name="T33" fmla="*/ 0 h 1658"/>
                  <a:gd name="T34" fmla="*/ 3 w 512"/>
                  <a:gd name="T35" fmla="*/ 2 h 1658"/>
                  <a:gd name="T36" fmla="*/ 5 w 512"/>
                  <a:gd name="T37" fmla="*/ 4 h 1658"/>
                  <a:gd name="T38" fmla="*/ 8 w 512"/>
                  <a:gd name="T39" fmla="*/ 6 h 1658"/>
                  <a:gd name="T40" fmla="*/ 10 w 512"/>
                  <a:gd name="T41" fmla="*/ 8 h 1658"/>
                  <a:gd name="T42" fmla="*/ 12 w 512"/>
                  <a:gd name="T43" fmla="*/ 11 h 1658"/>
                  <a:gd name="T44" fmla="*/ 14 w 512"/>
                  <a:gd name="T45" fmla="*/ 13 h 1658"/>
                  <a:gd name="T46" fmla="*/ 15 w 512"/>
                  <a:gd name="T47" fmla="*/ 16 h 1658"/>
                  <a:gd name="T48" fmla="*/ 17 w 512"/>
                  <a:gd name="T49" fmla="*/ 19 h 1658"/>
                  <a:gd name="T50" fmla="*/ 18 w 512"/>
                  <a:gd name="T51" fmla="*/ 22 h 1658"/>
                  <a:gd name="T52" fmla="*/ 19 w 512"/>
                  <a:gd name="T53" fmla="*/ 25 h 1658"/>
                  <a:gd name="T54" fmla="*/ 20 w 512"/>
                  <a:gd name="T55" fmla="*/ 29 h 1658"/>
                  <a:gd name="T56" fmla="*/ 20 w 512"/>
                  <a:gd name="T57" fmla="*/ 32 h 1658"/>
                  <a:gd name="T58" fmla="*/ 21 w 512"/>
                  <a:gd name="T59" fmla="*/ 36 h 1658"/>
                  <a:gd name="T60" fmla="*/ 21 w 512"/>
                  <a:gd name="T61" fmla="*/ 40 h 1658"/>
                  <a:gd name="T62" fmla="*/ 21 w 512"/>
                  <a:gd name="T63" fmla="*/ 44 h 1658"/>
                  <a:gd name="T64" fmla="*/ 20 w 512"/>
                  <a:gd name="T65" fmla="*/ 48 h 1658"/>
                  <a:gd name="T66" fmla="*/ 19 w 512"/>
                  <a:gd name="T67" fmla="*/ 50 h 1658"/>
                  <a:gd name="T68" fmla="*/ 19 w 512"/>
                  <a:gd name="T69" fmla="*/ 52 h 1658"/>
                  <a:gd name="T70" fmla="*/ 18 w 512"/>
                  <a:gd name="T71" fmla="*/ 55 h 1658"/>
                  <a:gd name="T72" fmla="*/ 16 w 512"/>
                  <a:gd name="T73" fmla="*/ 57 h 1658"/>
                  <a:gd name="T74" fmla="*/ 15 w 512"/>
                  <a:gd name="T75" fmla="*/ 58 h 1658"/>
                  <a:gd name="T76" fmla="*/ 14 w 512"/>
                  <a:gd name="T77" fmla="*/ 60 h 1658"/>
                  <a:gd name="T78" fmla="*/ 13 w 512"/>
                  <a:gd name="T79" fmla="*/ 61 h 1658"/>
                  <a:gd name="T80" fmla="*/ 12 w 512"/>
                  <a:gd name="T81" fmla="*/ 63 h 1658"/>
                  <a:gd name="T82" fmla="*/ 10 w 512"/>
                  <a:gd name="T83" fmla="*/ 64 h 1658"/>
                  <a:gd name="T84" fmla="*/ 9 w 512"/>
                  <a:gd name="T85" fmla="*/ 65 h 1658"/>
                  <a:gd name="T86" fmla="*/ 8 w 512"/>
                  <a:gd name="T87" fmla="*/ 65 h 1658"/>
                  <a:gd name="T88" fmla="*/ 6 w 512"/>
                  <a:gd name="T89" fmla="*/ 66 h 1658"/>
                  <a:gd name="T90" fmla="*/ 5 w 512"/>
                  <a:gd name="T91" fmla="*/ 66 h 1658"/>
                  <a:gd name="T92" fmla="*/ 3 w 512"/>
                  <a:gd name="T93" fmla="*/ 66 h 1658"/>
                  <a:gd name="T94" fmla="*/ 2 w 512"/>
                  <a:gd name="T95" fmla="*/ 66 h 1658"/>
                  <a:gd name="T96" fmla="*/ 0 w 512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2"/>
                  <a:gd name="T148" fmla="*/ 0 h 1658"/>
                  <a:gd name="T149" fmla="*/ 512 w 512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2" h="1658">
                    <a:moveTo>
                      <a:pt x="0" y="1654"/>
                    </a:moveTo>
                    <a:lnTo>
                      <a:pt x="15" y="1620"/>
                    </a:lnTo>
                    <a:lnTo>
                      <a:pt x="29" y="1584"/>
                    </a:lnTo>
                    <a:lnTo>
                      <a:pt x="42" y="1549"/>
                    </a:lnTo>
                    <a:lnTo>
                      <a:pt x="54" y="1513"/>
                    </a:lnTo>
                    <a:lnTo>
                      <a:pt x="64" y="1476"/>
                    </a:lnTo>
                    <a:lnTo>
                      <a:pt x="74" y="1440"/>
                    </a:lnTo>
                    <a:lnTo>
                      <a:pt x="84" y="1402"/>
                    </a:lnTo>
                    <a:lnTo>
                      <a:pt x="91" y="1364"/>
                    </a:lnTo>
                    <a:lnTo>
                      <a:pt x="98" y="1326"/>
                    </a:lnTo>
                    <a:lnTo>
                      <a:pt x="103" y="1287"/>
                    </a:lnTo>
                    <a:lnTo>
                      <a:pt x="109" y="1248"/>
                    </a:lnTo>
                    <a:lnTo>
                      <a:pt x="112" y="1208"/>
                    </a:lnTo>
                    <a:lnTo>
                      <a:pt x="115" y="1168"/>
                    </a:lnTo>
                    <a:lnTo>
                      <a:pt x="117" y="1128"/>
                    </a:lnTo>
                    <a:lnTo>
                      <a:pt x="117" y="1087"/>
                    </a:lnTo>
                    <a:lnTo>
                      <a:pt x="117" y="1046"/>
                    </a:lnTo>
                    <a:lnTo>
                      <a:pt x="117" y="1004"/>
                    </a:lnTo>
                    <a:lnTo>
                      <a:pt x="115" y="962"/>
                    </a:lnTo>
                    <a:lnTo>
                      <a:pt x="112" y="920"/>
                    </a:lnTo>
                    <a:lnTo>
                      <a:pt x="109" y="877"/>
                    </a:lnTo>
                    <a:lnTo>
                      <a:pt x="104" y="834"/>
                    </a:lnTo>
                    <a:lnTo>
                      <a:pt x="99" y="790"/>
                    </a:lnTo>
                    <a:lnTo>
                      <a:pt x="93" y="746"/>
                    </a:lnTo>
                    <a:lnTo>
                      <a:pt x="86" y="702"/>
                    </a:lnTo>
                    <a:lnTo>
                      <a:pt x="77" y="658"/>
                    </a:lnTo>
                    <a:lnTo>
                      <a:pt x="69" y="612"/>
                    </a:lnTo>
                    <a:lnTo>
                      <a:pt x="59" y="567"/>
                    </a:lnTo>
                    <a:lnTo>
                      <a:pt x="49" y="522"/>
                    </a:lnTo>
                    <a:lnTo>
                      <a:pt x="39" y="475"/>
                    </a:lnTo>
                    <a:lnTo>
                      <a:pt x="27" y="429"/>
                    </a:lnTo>
                    <a:lnTo>
                      <a:pt x="14" y="381"/>
                    </a:lnTo>
                    <a:lnTo>
                      <a:pt x="0" y="335"/>
                    </a:lnTo>
                    <a:lnTo>
                      <a:pt x="0" y="0"/>
                    </a:lnTo>
                    <a:lnTo>
                      <a:pt x="35" y="23"/>
                    </a:lnTo>
                    <a:lnTo>
                      <a:pt x="70" y="46"/>
                    </a:lnTo>
                    <a:lnTo>
                      <a:pt x="103" y="71"/>
                    </a:lnTo>
                    <a:lnTo>
                      <a:pt x="136" y="97"/>
                    </a:lnTo>
                    <a:lnTo>
                      <a:pt x="166" y="123"/>
                    </a:lnTo>
                    <a:lnTo>
                      <a:pt x="195" y="151"/>
                    </a:lnTo>
                    <a:lnTo>
                      <a:pt x="223" y="179"/>
                    </a:lnTo>
                    <a:lnTo>
                      <a:pt x="249" y="209"/>
                    </a:lnTo>
                    <a:lnTo>
                      <a:pt x="275" y="240"/>
                    </a:lnTo>
                    <a:lnTo>
                      <a:pt x="299" y="271"/>
                    </a:lnTo>
                    <a:lnTo>
                      <a:pt x="322" y="302"/>
                    </a:lnTo>
                    <a:lnTo>
                      <a:pt x="343" y="336"/>
                    </a:lnTo>
                    <a:lnTo>
                      <a:pt x="364" y="369"/>
                    </a:lnTo>
                    <a:lnTo>
                      <a:pt x="382" y="405"/>
                    </a:lnTo>
                    <a:lnTo>
                      <a:pt x="400" y="441"/>
                    </a:lnTo>
                    <a:lnTo>
                      <a:pt x="417" y="477"/>
                    </a:lnTo>
                    <a:lnTo>
                      <a:pt x="432" y="515"/>
                    </a:lnTo>
                    <a:lnTo>
                      <a:pt x="445" y="554"/>
                    </a:lnTo>
                    <a:lnTo>
                      <a:pt x="458" y="593"/>
                    </a:lnTo>
                    <a:lnTo>
                      <a:pt x="468" y="634"/>
                    </a:lnTo>
                    <a:lnTo>
                      <a:pt x="478" y="675"/>
                    </a:lnTo>
                    <a:lnTo>
                      <a:pt x="487" y="717"/>
                    </a:lnTo>
                    <a:lnTo>
                      <a:pt x="494" y="760"/>
                    </a:lnTo>
                    <a:lnTo>
                      <a:pt x="500" y="804"/>
                    </a:lnTo>
                    <a:lnTo>
                      <a:pt x="505" y="850"/>
                    </a:lnTo>
                    <a:lnTo>
                      <a:pt x="508" y="895"/>
                    </a:lnTo>
                    <a:lnTo>
                      <a:pt x="511" y="943"/>
                    </a:lnTo>
                    <a:lnTo>
                      <a:pt x="512" y="990"/>
                    </a:lnTo>
                    <a:lnTo>
                      <a:pt x="511" y="1039"/>
                    </a:lnTo>
                    <a:lnTo>
                      <a:pt x="509" y="1089"/>
                    </a:lnTo>
                    <a:lnTo>
                      <a:pt x="506" y="1139"/>
                    </a:lnTo>
                    <a:lnTo>
                      <a:pt x="502" y="1190"/>
                    </a:lnTo>
                    <a:lnTo>
                      <a:pt x="491" y="1222"/>
                    </a:lnTo>
                    <a:lnTo>
                      <a:pt x="479" y="1253"/>
                    </a:lnTo>
                    <a:lnTo>
                      <a:pt x="467" y="1282"/>
                    </a:lnTo>
                    <a:lnTo>
                      <a:pt x="455" y="1310"/>
                    </a:lnTo>
                    <a:lnTo>
                      <a:pt x="444" y="1337"/>
                    </a:lnTo>
                    <a:lnTo>
                      <a:pt x="431" y="1363"/>
                    </a:lnTo>
                    <a:lnTo>
                      <a:pt x="418" y="1388"/>
                    </a:lnTo>
                    <a:lnTo>
                      <a:pt x="405" y="1411"/>
                    </a:lnTo>
                    <a:lnTo>
                      <a:pt x="391" y="1434"/>
                    </a:lnTo>
                    <a:lnTo>
                      <a:pt x="378" y="1456"/>
                    </a:lnTo>
                    <a:lnTo>
                      <a:pt x="364" y="1476"/>
                    </a:lnTo>
                    <a:lnTo>
                      <a:pt x="349" y="1496"/>
                    </a:lnTo>
                    <a:lnTo>
                      <a:pt x="335" y="1514"/>
                    </a:lnTo>
                    <a:lnTo>
                      <a:pt x="319" y="1531"/>
                    </a:lnTo>
                    <a:lnTo>
                      <a:pt x="304" y="1548"/>
                    </a:lnTo>
                    <a:lnTo>
                      <a:pt x="288" y="1563"/>
                    </a:lnTo>
                    <a:lnTo>
                      <a:pt x="273" y="1576"/>
                    </a:lnTo>
                    <a:lnTo>
                      <a:pt x="257" y="1589"/>
                    </a:lnTo>
                    <a:lnTo>
                      <a:pt x="239" y="1600"/>
                    </a:lnTo>
                    <a:lnTo>
                      <a:pt x="223" y="1611"/>
                    </a:lnTo>
                    <a:lnTo>
                      <a:pt x="206" y="1621"/>
                    </a:lnTo>
                    <a:lnTo>
                      <a:pt x="189" y="1630"/>
                    </a:lnTo>
                    <a:lnTo>
                      <a:pt x="171" y="1637"/>
                    </a:lnTo>
                    <a:lnTo>
                      <a:pt x="153" y="1643"/>
                    </a:lnTo>
                    <a:lnTo>
                      <a:pt x="136" y="1648"/>
                    </a:lnTo>
                    <a:lnTo>
                      <a:pt x="116" y="1652"/>
                    </a:lnTo>
                    <a:lnTo>
                      <a:pt x="98" y="1656"/>
                    </a:lnTo>
                    <a:lnTo>
                      <a:pt x="79" y="1658"/>
                    </a:lnTo>
                    <a:lnTo>
                      <a:pt x="60" y="1658"/>
                    </a:lnTo>
                    <a:lnTo>
                      <a:pt x="40" y="1658"/>
                    </a:lnTo>
                    <a:lnTo>
                      <a:pt x="20" y="1657"/>
                    </a:lnTo>
                    <a:lnTo>
                      <a:pt x="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3" name="Freeform 894"/>
              <p:cNvSpPr>
                <a:spLocks noEditPoints="1"/>
              </p:cNvSpPr>
              <p:nvPr/>
            </p:nvSpPr>
            <p:spPr bwMode="auto">
              <a:xfrm>
                <a:off x="2921" y="2257"/>
                <a:ext cx="105" cy="335"/>
              </a:xfrm>
              <a:custGeom>
                <a:avLst/>
                <a:gdLst>
                  <a:gd name="T0" fmla="*/ 2 w 536"/>
                  <a:gd name="T1" fmla="*/ 61 h 1684"/>
                  <a:gd name="T2" fmla="*/ 4 w 536"/>
                  <a:gd name="T3" fmla="*/ 53 h 1684"/>
                  <a:gd name="T4" fmla="*/ 5 w 536"/>
                  <a:gd name="T5" fmla="*/ 45 h 1684"/>
                  <a:gd name="T6" fmla="*/ 6 w 536"/>
                  <a:gd name="T7" fmla="*/ 45 h 1684"/>
                  <a:gd name="T8" fmla="*/ 5 w 536"/>
                  <a:gd name="T9" fmla="*/ 53 h 1684"/>
                  <a:gd name="T10" fmla="*/ 3 w 536"/>
                  <a:gd name="T11" fmla="*/ 61 h 1684"/>
                  <a:gd name="T12" fmla="*/ 0 w 536"/>
                  <a:gd name="T13" fmla="*/ 66 h 1684"/>
                  <a:gd name="T14" fmla="*/ 4 w 536"/>
                  <a:gd name="T15" fmla="*/ 36 h 1684"/>
                  <a:gd name="T16" fmla="*/ 3 w 536"/>
                  <a:gd name="T17" fmla="*/ 27 h 1684"/>
                  <a:gd name="T18" fmla="*/ 1 w 536"/>
                  <a:gd name="T19" fmla="*/ 18 h 1684"/>
                  <a:gd name="T20" fmla="*/ 2 w 536"/>
                  <a:gd name="T21" fmla="*/ 17 h 1684"/>
                  <a:gd name="T22" fmla="*/ 4 w 536"/>
                  <a:gd name="T23" fmla="*/ 27 h 1684"/>
                  <a:gd name="T24" fmla="*/ 5 w 536"/>
                  <a:gd name="T25" fmla="*/ 35 h 1684"/>
                  <a:gd name="T26" fmla="*/ 5 w 536"/>
                  <a:gd name="T27" fmla="*/ 42 h 1684"/>
                  <a:gd name="T28" fmla="*/ 0 w 536"/>
                  <a:gd name="T29" fmla="*/ 14 h 1684"/>
                  <a:gd name="T30" fmla="*/ 0 w 536"/>
                  <a:gd name="T31" fmla="*/ 14 h 1684"/>
                  <a:gd name="T32" fmla="*/ 0 w 536"/>
                  <a:gd name="T33" fmla="*/ 0 h 1684"/>
                  <a:gd name="T34" fmla="*/ 0 w 536"/>
                  <a:gd name="T35" fmla="*/ 1 h 1684"/>
                  <a:gd name="T36" fmla="*/ 5 w 536"/>
                  <a:gd name="T37" fmla="*/ 3 h 1684"/>
                  <a:gd name="T38" fmla="*/ 11 w 536"/>
                  <a:gd name="T39" fmla="*/ 9 h 1684"/>
                  <a:gd name="T40" fmla="*/ 15 w 536"/>
                  <a:gd name="T41" fmla="*/ 15 h 1684"/>
                  <a:gd name="T42" fmla="*/ 16 w 536"/>
                  <a:gd name="T43" fmla="*/ 18 h 1684"/>
                  <a:gd name="T44" fmla="*/ 12 w 536"/>
                  <a:gd name="T45" fmla="*/ 12 h 1684"/>
                  <a:gd name="T46" fmla="*/ 7 w 536"/>
                  <a:gd name="T47" fmla="*/ 6 h 1684"/>
                  <a:gd name="T48" fmla="*/ 0 w 536"/>
                  <a:gd name="T49" fmla="*/ 1 h 1684"/>
                  <a:gd name="T50" fmla="*/ 19 w 536"/>
                  <a:gd name="T51" fmla="*/ 24 h 1684"/>
                  <a:gd name="T52" fmla="*/ 21 w 536"/>
                  <a:gd name="T53" fmla="*/ 33 h 1684"/>
                  <a:gd name="T54" fmla="*/ 21 w 536"/>
                  <a:gd name="T55" fmla="*/ 42 h 1684"/>
                  <a:gd name="T56" fmla="*/ 20 w 536"/>
                  <a:gd name="T57" fmla="*/ 46 h 1684"/>
                  <a:gd name="T58" fmla="*/ 20 w 536"/>
                  <a:gd name="T59" fmla="*/ 36 h 1684"/>
                  <a:gd name="T60" fmla="*/ 19 w 536"/>
                  <a:gd name="T61" fmla="*/ 28 h 1684"/>
                  <a:gd name="T62" fmla="*/ 17 w 536"/>
                  <a:gd name="T63" fmla="*/ 20 h 1684"/>
                  <a:gd name="T64" fmla="*/ 21 w 536"/>
                  <a:gd name="T65" fmla="*/ 48 h 1684"/>
                  <a:gd name="T66" fmla="*/ 20 w 536"/>
                  <a:gd name="T67" fmla="*/ 48 h 1684"/>
                  <a:gd name="T68" fmla="*/ 20 w 536"/>
                  <a:gd name="T69" fmla="*/ 48 h 1684"/>
                  <a:gd name="T70" fmla="*/ 19 w 536"/>
                  <a:gd name="T71" fmla="*/ 53 h 1684"/>
                  <a:gd name="T72" fmla="*/ 20 w 536"/>
                  <a:gd name="T73" fmla="*/ 48 h 1684"/>
                  <a:gd name="T74" fmla="*/ 17 w 536"/>
                  <a:gd name="T75" fmla="*/ 57 h 1684"/>
                  <a:gd name="T76" fmla="*/ 17 w 536"/>
                  <a:gd name="T77" fmla="*/ 54 h 1684"/>
                  <a:gd name="T78" fmla="*/ 15 w 536"/>
                  <a:gd name="T79" fmla="*/ 60 h 1684"/>
                  <a:gd name="T80" fmla="*/ 11 w 536"/>
                  <a:gd name="T81" fmla="*/ 64 h 1684"/>
                  <a:gd name="T82" fmla="*/ 8 w 536"/>
                  <a:gd name="T83" fmla="*/ 66 h 1684"/>
                  <a:gd name="T84" fmla="*/ 6 w 536"/>
                  <a:gd name="T85" fmla="*/ 67 h 1684"/>
                  <a:gd name="T86" fmla="*/ 3 w 536"/>
                  <a:gd name="T87" fmla="*/ 67 h 1684"/>
                  <a:gd name="T88" fmla="*/ 1 w 536"/>
                  <a:gd name="T89" fmla="*/ 66 h 1684"/>
                  <a:gd name="T90" fmla="*/ 4 w 536"/>
                  <a:gd name="T91" fmla="*/ 66 h 1684"/>
                  <a:gd name="T92" fmla="*/ 7 w 536"/>
                  <a:gd name="T93" fmla="*/ 65 h 1684"/>
                  <a:gd name="T94" fmla="*/ 10 w 536"/>
                  <a:gd name="T95" fmla="*/ 64 h 1684"/>
                  <a:gd name="T96" fmla="*/ 14 w 536"/>
                  <a:gd name="T97" fmla="*/ 60 h 1684"/>
                  <a:gd name="T98" fmla="*/ 0 w 536"/>
                  <a:gd name="T99" fmla="*/ 67 h 1684"/>
                  <a:gd name="T100" fmla="*/ 0 w 536"/>
                  <a:gd name="T101" fmla="*/ 66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6"/>
                  <a:gd name="T154" fmla="*/ 0 h 1684"/>
                  <a:gd name="T155" fmla="*/ 536 w 536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6" h="1684">
                    <a:moveTo>
                      <a:pt x="1" y="1662"/>
                    </a:moveTo>
                    <a:lnTo>
                      <a:pt x="16" y="1629"/>
                    </a:lnTo>
                    <a:lnTo>
                      <a:pt x="30" y="1593"/>
                    </a:lnTo>
                    <a:lnTo>
                      <a:pt x="43" y="1558"/>
                    </a:lnTo>
                    <a:lnTo>
                      <a:pt x="55" y="1522"/>
                    </a:lnTo>
                    <a:lnTo>
                      <a:pt x="65" y="1486"/>
                    </a:lnTo>
                    <a:lnTo>
                      <a:pt x="74" y="1449"/>
                    </a:lnTo>
                    <a:lnTo>
                      <a:pt x="84" y="1413"/>
                    </a:lnTo>
                    <a:lnTo>
                      <a:pt x="92" y="1375"/>
                    </a:lnTo>
                    <a:lnTo>
                      <a:pt x="98" y="1337"/>
                    </a:lnTo>
                    <a:lnTo>
                      <a:pt x="103" y="1298"/>
                    </a:lnTo>
                    <a:lnTo>
                      <a:pt x="108" y="1259"/>
                    </a:lnTo>
                    <a:lnTo>
                      <a:pt x="112" y="1220"/>
                    </a:lnTo>
                    <a:lnTo>
                      <a:pt x="115" y="1180"/>
                    </a:lnTo>
                    <a:lnTo>
                      <a:pt x="116" y="1140"/>
                    </a:lnTo>
                    <a:lnTo>
                      <a:pt x="118" y="1100"/>
                    </a:lnTo>
                    <a:lnTo>
                      <a:pt x="118" y="1059"/>
                    </a:lnTo>
                    <a:lnTo>
                      <a:pt x="142" y="1059"/>
                    </a:lnTo>
                    <a:lnTo>
                      <a:pt x="142" y="1100"/>
                    </a:lnTo>
                    <a:lnTo>
                      <a:pt x="141" y="1141"/>
                    </a:lnTo>
                    <a:lnTo>
                      <a:pt x="139" y="1183"/>
                    </a:lnTo>
                    <a:lnTo>
                      <a:pt x="136" y="1222"/>
                    </a:lnTo>
                    <a:lnTo>
                      <a:pt x="133" y="1262"/>
                    </a:lnTo>
                    <a:lnTo>
                      <a:pt x="127" y="1302"/>
                    </a:lnTo>
                    <a:lnTo>
                      <a:pt x="122" y="1341"/>
                    </a:lnTo>
                    <a:lnTo>
                      <a:pt x="115" y="1380"/>
                    </a:lnTo>
                    <a:lnTo>
                      <a:pt x="107" y="1418"/>
                    </a:lnTo>
                    <a:lnTo>
                      <a:pt x="98" y="1456"/>
                    </a:lnTo>
                    <a:lnTo>
                      <a:pt x="88" y="1492"/>
                    </a:lnTo>
                    <a:lnTo>
                      <a:pt x="78" y="1529"/>
                    </a:lnTo>
                    <a:lnTo>
                      <a:pt x="66" y="1566"/>
                    </a:lnTo>
                    <a:lnTo>
                      <a:pt x="53" y="1602"/>
                    </a:lnTo>
                    <a:lnTo>
                      <a:pt x="39" y="1637"/>
                    </a:lnTo>
                    <a:lnTo>
                      <a:pt x="24" y="1673"/>
                    </a:lnTo>
                    <a:lnTo>
                      <a:pt x="1" y="1662"/>
                    </a:lnTo>
                    <a:close/>
                    <a:moveTo>
                      <a:pt x="118" y="1059"/>
                    </a:moveTo>
                    <a:lnTo>
                      <a:pt x="116" y="1017"/>
                    </a:lnTo>
                    <a:lnTo>
                      <a:pt x="115" y="976"/>
                    </a:lnTo>
                    <a:lnTo>
                      <a:pt x="112" y="934"/>
                    </a:lnTo>
                    <a:lnTo>
                      <a:pt x="109" y="891"/>
                    </a:lnTo>
                    <a:lnTo>
                      <a:pt x="105" y="849"/>
                    </a:lnTo>
                    <a:lnTo>
                      <a:pt x="99" y="805"/>
                    </a:lnTo>
                    <a:lnTo>
                      <a:pt x="93" y="761"/>
                    </a:lnTo>
                    <a:lnTo>
                      <a:pt x="85" y="717"/>
                    </a:lnTo>
                    <a:lnTo>
                      <a:pt x="78" y="673"/>
                    </a:lnTo>
                    <a:lnTo>
                      <a:pt x="69" y="627"/>
                    </a:lnTo>
                    <a:lnTo>
                      <a:pt x="59" y="582"/>
                    </a:lnTo>
                    <a:lnTo>
                      <a:pt x="49" y="537"/>
                    </a:lnTo>
                    <a:lnTo>
                      <a:pt x="39" y="491"/>
                    </a:lnTo>
                    <a:lnTo>
                      <a:pt x="27" y="445"/>
                    </a:lnTo>
                    <a:lnTo>
                      <a:pt x="14" y="398"/>
                    </a:lnTo>
                    <a:lnTo>
                      <a:pt x="0" y="351"/>
                    </a:lnTo>
                    <a:lnTo>
                      <a:pt x="24" y="344"/>
                    </a:lnTo>
                    <a:lnTo>
                      <a:pt x="38" y="391"/>
                    </a:lnTo>
                    <a:lnTo>
                      <a:pt x="49" y="438"/>
                    </a:lnTo>
                    <a:lnTo>
                      <a:pt x="62" y="485"/>
                    </a:lnTo>
                    <a:lnTo>
                      <a:pt x="73" y="531"/>
                    </a:lnTo>
                    <a:lnTo>
                      <a:pt x="83" y="578"/>
                    </a:lnTo>
                    <a:lnTo>
                      <a:pt x="93" y="623"/>
                    </a:lnTo>
                    <a:lnTo>
                      <a:pt x="101" y="668"/>
                    </a:lnTo>
                    <a:lnTo>
                      <a:pt x="110" y="713"/>
                    </a:lnTo>
                    <a:lnTo>
                      <a:pt x="116" y="758"/>
                    </a:lnTo>
                    <a:lnTo>
                      <a:pt x="123" y="802"/>
                    </a:lnTo>
                    <a:lnTo>
                      <a:pt x="128" y="846"/>
                    </a:lnTo>
                    <a:lnTo>
                      <a:pt x="133" y="889"/>
                    </a:lnTo>
                    <a:lnTo>
                      <a:pt x="137" y="932"/>
                    </a:lnTo>
                    <a:lnTo>
                      <a:pt x="139" y="975"/>
                    </a:lnTo>
                    <a:lnTo>
                      <a:pt x="141" y="1017"/>
                    </a:lnTo>
                    <a:lnTo>
                      <a:pt x="142" y="1059"/>
                    </a:lnTo>
                    <a:lnTo>
                      <a:pt x="118" y="1059"/>
                    </a:lnTo>
                    <a:close/>
                    <a:moveTo>
                      <a:pt x="0" y="351"/>
                    </a:moveTo>
                    <a:lnTo>
                      <a:pt x="0" y="349"/>
                    </a:lnTo>
                    <a:lnTo>
                      <a:pt x="0" y="348"/>
                    </a:lnTo>
                    <a:lnTo>
                      <a:pt x="12" y="348"/>
                    </a:lnTo>
                    <a:lnTo>
                      <a:pt x="0" y="351"/>
                    </a:lnTo>
                    <a:close/>
                    <a:moveTo>
                      <a:pt x="0" y="348"/>
                    </a:moveTo>
                    <a:lnTo>
                      <a:pt x="0" y="13"/>
                    </a:lnTo>
                    <a:lnTo>
                      <a:pt x="25" y="13"/>
                    </a:lnTo>
                    <a:lnTo>
                      <a:pt x="25" y="348"/>
                    </a:lnTo>
                    <a:lnTo>
                      <a:pt x="0" y="348"/>
                    </a:lnTo>
                    <a:close/>
                    <a:moveTo>
                      <a:pt x="0" y="13"/>
                    </a:moveTo>
                    <a:lnTo>
                      <a:pt x="1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2"/>
                    </a:lnTo>
                    <a:lnTo>
                      <a:pt x="12" y="13"/>
                    </a:lnTo>
                    <a:lnTo>
                      <a:pt x="0" y="13"/>
                    </a:lnTo>
                    <a:close/>
                    <a:moveTo>
                      <a:pt x="18" y="2"/>
                    </a:moveTo>
                    <a:lnTo>
                      <a:pt x="55" y="26"/>
                    </a:lnTo>
                    <a:lnTo>
                      <a:pt x="89" y="50"/>
                    </a:lnTo>
                    <a:lnTo>
                      <a:pt x="123" y="74"/>
                    </a:lnTo>
                    <a:lnTo>
                      <a:pt x="155" y="100"/>
                    </a:lnTo>
                    <a:lnTo>
                      <a:pt x="187" y="127"/>
                    </a:lnTo>
                    <a:lnTo>
                      <a:pt x="216" y="155"/>
                    </a:lnTo>
                    <a:lnTo>
                      <a:pt x="244" y="185"/>
                    </a:lnTo>
                    <a:lnTo>
                      <a:pt x="271" y="214"/>
                    </a:lnTo>
                    <a:lnTo>
                      <a:pt x="297" y="245"/>
                    </a:lnTo>
                    <a:lnTo>
                      <a:pt x="321" y="276"/>
                    </a:lnTo>
                    <a:lnTo>
                      <a:pt x="344" y="309"/>
                    </a:lnTo>
                    <a:lnTo>
                      <a:pt x="366" y="342"/>
                    </a:lnTo>
                    <a:lnTo>
                      <a:pt x="386" y="377"/>
                    </a:lnTo>
                    <a:lnTo>
                      <a:pt x="405" y="412"/>
                    </a:lnTo>
                    <a:lnTo>
                      <a:pt x="423" y="448"/>
                    </a:lnTo>
                    <a:lnTo>
                      <a:pt x="439" y="486"/>
                    </a:lnTo>
                    <a:lnTo>
                      <a:pt x="417" y="495"/>
                    </a:lnTo>
                    <a:lnTo>
                      <a:pt x="401" y="459"/>
                    </a:lnTo>
                    <a:lnTo>
                      <a:pt x="383" y="423"/>
                    </a:lnTo>
                    <a:lnTo>
                      <a:pt x="365" y="389"/>
                    </a:lnTo>
                    <a:lnTo>
                      <a:pt x="344" y="355"/>
                    </a:lnTo>
                    <a:lnTo>
                      <a:pt x="324" y="323"/>
                    </a:lnTo>
                    <a:lnTo>
                      <a:pt x="301" y="290"/>
                    </a:lnTo>
                    <a:lnTo>
                      <a:pt x="277" y="260"/>
                    </a:lnTo>
                    <a:lnTo>
                      <a:pt x="253" y="230"/>
                    </a:lnTo>
                    <a:lnTo>
                      <a:pt x="226" y="201"/>
                    </a:lnTo>
                    <a:lnTo>
                      <a:pt x="199" y="173"/>
                    </a:lnTo>
                    <a:lnTo>
                      <a:pt x="169" y="146"/>
                    </a:lnTo>
                    <a:lnTo>
                      <a:pt x="139" y="119"/>
                    </a:lnTo>
                    <a:lnTo>
                      <a:pt x="108" y="94"/>
                    </a:lnTo>
                    <a:lnTo>
                      <a:pt x="75" y="69"/>
                    </a:lnTo>
                    <a:lnTo>
                      <a:pt x="41" y="45"/>
                    </a:lnTo>
                    <a:lnTo>
                      <a:pt x="5" y="23"/>
                    </a:lnTo>
                    <a:lnTo>
                      <a:pt x="18" y="2"/>
                    </a:lnTo>
                    <a:close/>
                    <a:moveTo>
                      <a:pt x="439" y="486"/>
                    </a:moveTo>
                    <a:lnTo>
                      <a:pt x="455" y="524"/>
                    </a:lnTo>
                    <a:lnTo>
                      <a:pt x="469" y="563"/>
                    </a:lnTo>
                    <a:lnTo>
                      <a:pt x="482" y="603"/>
                    </a:lnTo>
                    <a:lnTo>
                      <a:pt x="492" y="644"/>
                    </a:lnTo>
                    <a:lnTo>
                      <a:pt x="502" y="685"/>
                    </a:lnTo>
                    <a:lnTo>
                      <a:pt x="511" y="728"/>
                    </a:lnTo>
                    <a:lnTo>
                      <a:pt x="518" y="771"/>
                    </a:lnTo>
                    <a:lnTo>
                      <a:pt x="525" y="815"/>
                    </a:lnTo>
                    <a:lnTo>
                      <a:pt x="529" y="861"/>
                    </a:lnTo>
                    <a:lnTo>
                      <a:pt x="532" y="907"/>
                    </a:lnTo>
                    <a:lnTo>
                      <a:pt x="534" y="955"/>
                    </a:lnTo>
                    <a:lnTo>
                      <a:pt x="536" y="1002"/>
                    </a:lnTo>
                    <a:lnTo>
                      <a:pt x="534" y="1052"/>
                    </a:lnTo>
                    <a:lnTo>
                      <a:pt x="533" y="1102"/>
                    </a:lnTo>
                    <a:lnTo>
                      <a:pt x="530" y="1152"/>
                    </a:lnTo>
                    <a:lnTo>
                      <a:pt x="526" y="1204"/>
                    </a:lnTo>
                    <a:lnTo>
                      <a:pt x="502" y="1202"/>
                    </a:lnTo>
                    <a:lnTo>
                      <a:pt x="506" y="1151"/>
                    </a:lnTo>
                    <a:lnTo>
                      <a:pt x="509" y="1102"/>
                    </a:lnTo>
                    <a:lnTo>
                      <a:pt x="511" y="1052"/>
                    </a:lnTo>
                    <a:lnTo>
                      <a:pt x="511" y="1003"/>
                    </a:lnTo>
                    <a:lnTo>
                      <a:pt x="511" y="956"/>
                    </a:lnTo>
                    <a:lnTo>
                      <a:pt x="509" y="909"/>
                    </a:lnTo>
                    <a:lnTo>
                      <a:pt x="504" y="864"/>
                    </a:lnTo>
                    <a:lnTo>
                      <a:pt x="500" y="820"/>
                    </a:lnTo>
                    <a:lnTo>
                      <a:pt x="494" y="775"/>
                    </a:lnTo>
                    <a:lnTo>
                      <a:pt x="487" y="732"/>
                    </a:lnTo>
                    <a:lnTo>
                      <a:pt x="478" y="691"/>
                    </a:lnTo>
                    <a:lnTo>
                      <a:pt x="469" y="650"/>
                    </a:lnTo>
                    <a:lnTo>
                      <a:pt x="458" y="610"/>
                    </a:lnTo>
                    <a:lnTo>
                      <a:pt x="446" y="570"/>
                    </a:lnTo>
                    <a:lnTo>
                      <a:pt x="432" y="532"/>
                    </a:lnTo>
                    <a:lnTo>
                      <a:pt x="417" y="495"/>
                    </a:lnTo>
                    <a:lnTo>
                      <a:pt x="439" y="486"/>
                    </a:lnTo>
                    <a:close/>
                    <a:moveTo>
                      <a:pt x="526" y="1204"/>
                    </a:moveTo>
                    <a:lnTo>
                      <a:pt x="526" y="1206"/>
                    </a:lnTo>
                    <a:lnTo>
                      <a:pt x="526" y="1207"/>
                    </a:lnTo>
                    <a:lnTo>
                      <a:pt x="514" y="1203"/>
                    </a:lnTo>
                    <a:lnTo>
                      <a:pt x="526" y="1204"/>
                    </a:lnTo>
                    <a:close/>
                    <a:moveTo>
                      <a:pt x="526" y="1207"/>
                    </a:moveTo>
                    <a:lnTo>
                      <a:pt x="525" y="1207"/>
                    </a:lnTo>
                    <a:lnTo>
                      <a:pt x="502" y="1200"/>
                    </a:lnTo>
                    <a:lnTo>
                      <a:pt x="526" y="1207"/>
                    </a:lnTo>
                    <a:close/>
                    <a:moveTo>
                      <a:pt x="502" y="1200"/>
                    </a:moveTo>
                    <a:lnTo>
                      <a:pt x="502" y="1200"/>
                    </a:lnTo>
                    <a:lnTo>
                      <a:pt x="514" y="1204"/>
                    </a:lnTo>
                    <a:lnTo>
                      <a:pt x="502" y="1200"/>
                    </a:lnTo>
                    <a:close/>
                    <a:moveTo>
                      <a:pt x="525" y="1207"/>
                    </a:moveTo>
                    <a:lnTo>
                      <a:pt x="513" y="1243"/>
                    </a:lnTo>
                    <a:lnTo>
                      <a:pt x="500" y="1278"/>
                    </a:lnTo>
                    <a:lnTo>
                      <a:pt x="486" y="1310"/>
                    </a:lnTo>
                    <a:lnTo>
                      <a:pt x="473" y="1341"/>
                    </a:lnTo>
                    <a:lnTo>
                      <a:pt x="450" y="1332"/>
                    </a:lnTo>
                    <a:lnTo>
                      <a:pt x="464" y="1300"/>
                    </a:lnTo>
                    <a:lnTo>
                      <a:pt x="477" y="1268"/>
                    </a:lnTo>
                    <a:lnTo>
                      <a:pt x="490" y="1234"/>
                    </a:lnTo>
                    <a:lnTo>
                      <a:pt x="502" y="1200"/>
                    </a:lnTo>
                    <a:lnTo>
                      <a:pt x="525" y="1207"/>
                    </a:lnTo>
                    <a:close/>
                    <a:moveTo>
                      <a:pt x="473" y="1341"/>
                    </a:moveTo>
                    <a:lnTo>
                      <a:pt x="459" y="1372"/>
                    </a:lnTo>
                    <a:lnTo>
                      <a:pt x="444" y="1400"/>
                    </a:lnTo>
                    <a:lnTo>
                      <a:pt x="430" y="1427"/>
                    </a:lnTo>
                    <a:lnTo>
                      <a:pt x="413" y="1453"/>
                    </a:lnTo>
                    <a:lnTo>
                      <a:pt x="393" y="1441"/>
                    </a:lnTo>
                    <a:lnTo>
                      <a:pt x="408" y="1415"/>
                    </a:lnTo>
                    <a:lnTo>
                      <a:pt x="422" y="1389"/>
                    </a:lnTo>
                    <a:lnTo>
                      <a:pt x="436" y="1361"/>
                    </a:lnTo>
                    <a:lnTo>
                      <a:pt x="450" y="1332"/>
                    </a:lnTo>
                    <a:lnTo>
                      <a:pt x="473" y="1341"/>
                    </a:lnTo>
                    <a:close/>
                    <a:moveTo>
                      <a:pt x="413" y="1453"/>
                    </a:moveTo>
                    <a:lnTo>
                      <a:pt x="393" y="1485"/>
                    </a:lnTo>
                    <a:lnTo>
                      <a:pt x="372" y="1514"/>
                    </a:lnTo>
                    <a:lnTo>
                      <a:pt x="351" y="1541"/>
                    </a:lnTo>
                    <a:lnTo>
                      <a:pt x="328" y="1565"/>
                    </a:lnTo>
                    <a:lnTo>
                      <a:pt x="305" y="1588"/>
                    </a:lnTo>
                    <a:lnTo>
                      <a:pt x="282" y="1607"/>
                    </a:lnTo>
                    <a:lnTo>
                      <a:pt x="270" y="1617"/>
                    </a:lnTo>
                    <a:lnTo>
                      <a:pt x="257" y="1625"/>
                    </a:lnTo>
                    <a:lnTo>
                      <a:pt x="245" y="1633"/>
                    </a:lnTo>
                    <a:lnTo>
                      <a:pt x="232" y="1640"/>
                    </a:lnTo>
                    <a:lnTo>
                      <a:pt x="219" y="1647"/>
                    </a:lnTo>
                    <a:lnTo>
                      <a:pt x="207" y="1653"/>
                    </a:lnTo>
                    <a:lnTo>
                      <a:pt x="194" y="1659"/>
                    </a:lnTo>
                    <a:lnTo>
                      <a:pt x="180" y="1664"/>
                    </a:lnTo>
                    <a:lnTo>
                      <a:pt x="167" y="1669"/>
                    </a:lnTo>
                    <a:lnTo>
                      <a:pt x="154" y="1672"/>
                    </a:lnTo>
                    <a:lnTo>
                      <a:pt x="140" y="1676"/>
                    </a:lnTo>
                    <a:lnTo>
                      <a:pt x="126" y="1678"/>
                    </a:lnTo>
                    <a:lnTo>
                      <a:pt x="112" y="1680"/>
                    </a:lnTo>
                    <a:lnTo>
                      <a:pt x="98" y="1683"/>
                    </a:lnTo>
                    <a:lnTo>
                      <a:pt x="84" y="1683"/>
                    </a:lnTo>
                    <a:lnTo>
                      <a:pt x="70" y="1684"/>
                    </a:lnTo>
                    <a:lnTo>
                      <a:pt x="55" y="1684"/>
                    </a:lnTo>
                    <a:lnTo>
                      <a:pt x="40" y="1683"/>
                    </a:lnTo>
                    <a:lnTo>
                      <a:pt x="26" y="1681"/>
                    </a:lnTo>
                    <a:lnTo>
                      <a:pt x="11" y="1679"/>
                    </a:lnTo>
                    <a:lnTo>
                      <a:pt x="14" y="1656"/>
                    </a:lnTo>
                    <a:lnTo>
                      <a:pt x="42" y="1658"/>
                    </a:lnTo>
                    <a:lnTo>
                      <a:pt x="69" y="1659"/>
                    </a:lnTo>
                    <a:lnTo>
                      <a:pt x="83" y="1659"/>
                    </a:lnTo>
                    <a:lnTo>
                      <a:pt x="96" y="1658"/>
                    </a:lnTo>
                    <a:lnTo>
                      <a:pt x="109" y="1656"/>
                    </a:lnTo>
                    <a:lnTo>
                      <a:pt x="122" y="1653"/>
                    </a:lnTo>
                    <a:lnTo>
                      <a:pt x="135" y="1651"/>
                    </a:lnTo>
                    <a:lnTo>
                      <a:pt x="148" y="1648"/>
                    </a:lnTo>
                    <a:lnTo>
                      <a:pt x="161" y="1645"/>
                    </a:lnTo>
                    <a:lnTo>
                      <a:pt x="174" y="1640"/>
                    </a:lnTo>
                    <a:lnTo>
                      <a:pt x="186" y="1635"/>
                    </a:lnTo>
                    <a:lnTo>
                      <a:pt x="197" y="1630"/>
                    </a:lnTo>
                    <a:lnTo>
                      <a:pt x="209" y="1624"/>
                    </a:lnTo>
                    <a:lnTo>
                      <a:pt x="222" y="1618"/>
                    </a:lnTo>
                    <a:lnTo>
                      <a:pt x="245" y="1604"/>
                    </a:lnTo>
                    <a:lnTo>
                      <a:pt x="268" y="1586"/>
                    </a:lnTo>
                    <a:lnTo>
                      <a:pt x="290" y="1568"/>
                    </a:lnTo>
                    <a:lnTo>
                      <a:pt x="312" y="1546"/>
                    </a:lnTo>
                    <a:lnTo>
                      <a:pt x="334" y="1524"/>
                    </a:lnTo>
                    <a:lnTo>
                      <a:pt x="354" y="1498"/>
                    </a:lnTo>
                    <a:lnTo>
                      <a:pt x="374" y="1470"/>
                    </a:lnTo>
                    <a:lnTo>
                      <a:pt x="393" y="1441"/>
                    </a:lnTo>
                    <a:lnTo>
                      <a:pt x="413" y="1453"/>
                    </a:lnTo>
                    <a:close/>
                    <a:moveTo>
                      <a:pt x="11" y="1679"/>
                    </a:moveTo>
                    <a:lnTo>
                      <a:pt x="7" y="1679"/>
                    </a:lnTo>
                    <a:lnTo>
                      <a:pt x="5" y="1677"/>
                    </a:lnTo>
                    <a:lnTo>
                      <a:pt x="3" y="1676"/>
                    </a:lnTo>
                    <a:lnTo>
                      <a:pt x="2" y="1673"/>
                    </a:lnTo>
                    <a:lnTo>
                      <a:pt x="1" y="1671"/>
                    </a:lnTo>
                    <a:lnTo>
                      <a:pt x="0" y="1669"/>
                    </a:lnTo>
                    <a:lnTo>
                      <a:pt x="0" y="1665"/>
                    </a:lnTo>
                    <a:lnTo>
                      <a:pt x="1" y="1662"/>
                    </a:lnTo>
                    <a:lnTo>
                      <a:pt x="12" y="1667"/>
                    </a:lnTo>
                    <a:lnTo>
                      <a:pt x="11" y="16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4" name="Freeform 895"/>
              <p:cNvSpPr>
                <a:spLocks noEditPoints="1"/>
              </p:cNvSpPr>
              <p:nvPr/>
            </p:nvSpPr>
            <p:spPr bwMode="auto">
              <a:xfrm>
                <a:off x="3010" y="2041"/>
                <a:ext cx="167" cy="160"/>
              </a:xfrm>
              <a:custGeom>
                <a:avLst/>
                <a:gdLst>
                  <a:gd name="T0" fmla="*/ 33 w 840"/>
                  <a:gd name="T1" fmla="*/ 30 h 774"/>
                  <a:gd name="T2" fmla="*/ 34 w 840"/>
                  <a:gd name="T3" fmla="*/ 30 h 774"/>
                  <a:gd name="T4" fmla="*/ 34 w 840"/>
                  <a:gd name="T5" fmla="*/ 31 h 774"/>
                  <a:gd name="T6" fmla="*/ 33 w 840"/>
                  <a:gd name="T7" fmla="*/ 31 h 774"/>
                  <a:gd name="T8" fmla="*/ 33 w 840"/>
                  <a:gd name="T9" fmla="*/ 30 h 774"/>
                  <a:gd name="T10" fmla="*/ 33 w 840"/>
                  <a:gd name="T11" fmla="*/ 31 h 774"/>
                  <a:gd name="T12" fmla="*/ 32 w 840"/>
                  <a:gd name="T13" fmla="*/ 30 h 774"/>
                  <a:gd name="T14" fmla="*/ 31 w 840"/>
                  <a:gd name="T15" fmla="*/ 30 h 774"/>
                  <a:gd name="T16" fmla="*/ 30 w 840"/>
                  <a:gd name="T17" fmla="*/ 29 h 774"/>
                  <a:gd name="T18" fmla="*/ 29 w 840"/>
                  <a:gd name="T19" fmla="*/ 27 h 774"/>
                  <a:gd name="T20" fmla="*/ 27 w 840"/>
                  <a:gd name="T21" fmla="*/ 24 h 774"/>
                  <a:gd name="T22" fmla="*/ 27 w 840"/>
                  <a:gd name="T23" fmla="*/ 22 h 774"/>
                  <a:gd name="T24" fmla="*/ 29 w 840"/>
                  <a:gd name="T25" fmla="*/ 25 h 774"/>
                  <a:gd name="T26" fmla="*/ 30 w 840"/>
                  <a:gd name="T27" fmla="*/ 27 h 774"/>
                  <a:gd name="T28" fmla="*/ 31 w 840"/>
                  <a:gd name="T29" fmla="*/ 28 h 774"/>
                  <a:gd name="T30" fmla="*/ 32 w 840"/>
                  <a:gd name="T31" fmla="*/ 29 h 774"/>
                  <a:gd name="T32" fmla="*/ 32 w 840"/>
                  <a:gd name="T33" fmla="*/ 30 h 774"/>
                  <a:gd name="T34" fmla="*/ 33 w 840"/>
                  <a:gd name="T35" fmla="*/ 30 h 774"/>
                  <a:gd name="T36" fmla="*/ 26 w 840"/>
                  <a:gd name="T37" fmla="*/ 22 h 774"/>
                  <a:gd name="T38" fmla="*/ 24 w 840"/>
                  <a:gd name="T39" fmla="*/ 19 h 774"/>
                  <a:gd name="T40" fmla="*/ 22 w 840"/>
                  <a:gd name="T41" fmla="*/ 16 h 774"/>
                  <a:gd name="T42" fmla="*/ 20 w 840"/>
                  <a:gd name="T43" fmla="*/ 12 h 774"/>
                  <a:gd name="T44" fmla="*/ 18 w 840"/>
                  <a:gd name="T45" fmla="*/ 11 h 774"/>
                  <a:gd name="T46" fmla="*/ 17 w 840"/>
                  <a:gd name="T47" fmla="*/ 9 h 774"/>
                  <a:gd name="T48" fmla="*/ 15 w 840"/>
                  <a:gd name="T49" fmla="*/ 8 h 774"/>
                  <a:gd name="T50" fmla="*/ 14 w 840"/>
                  <a:gd name="T51" fmla="*/ 6 h 774"/>
                  <a:gd name="T52" fmla="*/ 12 w 840"/>
                  <a:gd name="T53" fmla="*/ 5 h 774"/>
                  <a:gd name="T54" fmla="*/ 10 w 840"/>
                  <a:gd name="T55" fmla="*/ 4 h 774"/>
                  <a:gd name="T56" fmla="*/ 8 w 840"/>
                  <a:gd name="T57" fmla="*/ 3 h 774"/>
                  <a:gd name="T58" fmla="*/ 5 w 840"/>
                  <a:gd name="T59" fmla="*/ 2 h 774"/>
                  <a:gd name="T60" fmla="*/ 3 w 840"/>
                  <a:gd name="T61" fmla="*/ 1 h 774"/>
                  <a:gd name="T62" fmla="*/ 0 w 840"/>
                  <a:gd name="T63" fmla="*/ 1 h 774"/>
                  <a:gd name="T64" fmla="*/ 2 w 840"/>
                  <a:gd name="T65" fmla="*/ 0 h 774"/>
                  <a:gd name="T66" fmla="*/ 4 w 840"/>
                  <a:gd name="T67" fmla="*/ 1 h 774"/>
                  <a:gd name="T68" fmla="*/ 7 w 840"/>
                  <a:gd name="T69" fmla="*/ 1 h 774"/>
                  <a:gd name="T70" fmla="*/ 9 w 840"/>
                  <a:gd name="T71" fmla="*/ 2 h 774"/>
                  <a:gd name="T72" fmla="*/ 11 w 840"/>
                  <a:gd name="T73" fmla="*/ 3 h 774"/>
                  <a:gd name="T74" fmla="*/ 13 w 840"/>
                  <a:gd name="T75" fmla="*/ 5 h 774"/>
                  <a:gd name="T76" fmla="*/ 15 w 840"/>
                  <a:gd name="T77" fmla="*/ 6 h 774"/>
                  <a:gd name="T78" fmla="*/ 17 w 840"/>
                  <a:gd name="T79" fmla="*/ 7 h 774"/>
                  <a:gd name="T80" fmla="*/ 18 w 840"/>
                  <a:gd name="T81" fmla="*/ 9 h 774"/>
                  <a:gd name="T82" fmla="*/ 20 w 840"/>
                  <a:gd name="T83" fmla="*/ 11 h 774"/>
                  <a:gd name="T84" fmla="*/ 21 w 840"/>
                  <a:gd name="T85" fmla="*/ 12 h 774"/>
                  <a:gd name="T86" fmla="*/ 22 w 840"/>
                  <a:gd name="T87" fmla="*/ 14 h 774"/>
                  <a:gd name="T88" fmla="*/ 24 w 840"/>
                  <a:gd name="T89" fmla="*/ 17 h 774"/>
                  <a:gd name="T90" fmla="*/ 26 w 840"/>
                  <a:gd name="T91" fmla="*/ 20 h 774"/>
                  <a:gd name="T92" fmla="*/ 26 w 840"/>
                  <a:gd name="T93" fmla="*/ 22 h 774"/>
                  <a:gd name="T94" fmla="*/ 0 w 840"/>
                  <a:gd name="T95" fmla="*/ 1 h 774"/>
                  <a:gd name="T96" fmla="*/ 0 w 840"/>
                  <a:gd name="T97" fmla="*/ 1 h 774"/>
                  <a:gd name="T98" fmla="*/ 0 w 840"/>
                  <a:gd name="T99" fmla="*/ 0 h 774"/>
                  <a:gd name="T100" fmla="*/ 0 w 840"/>
                  <a:gd name="T101" fmla="*/ 0 h 774"/>
                  <a:gd name="T102" fmla="*/ 0 w 840"/>
                  <a:gd name="T103" fmla="*/ 1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40"/>
                  <a:gd name="T157" fmla="*/ 0 h 774"/>
                  <a:gd name="T158" fmla="*/ 840 w 840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40" h="774">
                    <a:moveTo>
                      <a:pt x="830" y="749"/>
                    </a:moveTo>
                    <a:lnTo>
                      <a:pt x="835" y="751"/>
                    </a:lnTo>
                    <a:lnTo>
                      <a:pt x="838" y="754"/>
                    </a:lnTo>
                    <a:lnTo>
                      <a:pt x="840" y="759"/>
                    </a:lnTo>
                    <a:lnTo>
                      <a:pt x="840" y="764"/>
                    </a:lnTo>
                    <a:lnTo>
                      <a:pt x="838" y="768"/>
                    </a:lnTo>
                    <a:lnTo>
                      <a:pt x="835" y="772"/>
                    </a:lnTo>
                    <a:lnTo>
                      <a:pt x="830" y="774"/>
                    </a:lnTo>
                    <a:lnTo>
                      <a:pt x="826" y="774"/>
                    </a:lnTo>
                    <a:lnTo>
                      <a:pt x="830" y="749"/>
                    </a:lnTo>
                    <a:close/>
                    <a:moveTo>
                      <a:pt x="826" y="774"/>
                    </a:moveTo>
                    <a:lnTo>
                      <a:pt x="814" y="771"/>
                    </a:lnTo>
                    <a:lnTo>
                      <a:pt x="803" y="766"/>
                    </a:lnTo>
                    <a:lnTo>
                      <a:pt x="792" y="760"/>
                    </a:lnTo>
                    <a:lnTo>
                      <a:pt x="781" y="751"/>
                    </a:lnTo>
                    <a:lnTo>
                      <a:pt x="770" y="741"/>
                    </a:lnTo>
                    <a:lnTo>
                      <a:pt x="759" y="731"/>
                    </a:lnTo>
                    <a:lnTo>
                      <a:pt x="749" y="719"/>
                    </a:lnTo>
                    <a:lnTo>
                      <a:pt x="739" y="705"/>
                    </a:lnTo>
                    <a:lnTo>
                      <a:pt x="717" y="674"/>
                    </a:lnTo>
                    <a:lnTo>
                      <a:pt x="695" y="639"/>
                    </a:lnTo>
                    <a:lnTo>
                      <a:pt x="674" y="601"/>
                    </a:lnTo>
                    <a:lnTo>
                      <a:pt x="650" y="559"/>
                    </a:lnTo>
                    <a:lnTo>
                      <a:pt x="672" y="547"/>
                    </a:lnTo>
                    <a:lnTo>
                      <a:pt x="693" y="587"/>
                    </a:lnTo>
                    <a:lnTo>
                      <a:pt x="715" y="624"/>
                    </a:lnTo>
                    <a:lnTo>
                      <a:pt x="734" y="656"/>
                    </a:lnTo>
                    <a:lnTo>
                      <a:pt x="754" y="685"/>
                    </a:lnTo>
                    <a:lnTo>
                      <a:pt x="763" y="698"/>
                    </a:lnTo>
                    <a:lnTo>
                      <a:pt x="773" y="710"/>
                    </a:lnTo>
                    <a:lnTo>
                      <a:pt x="783" y="720"/>
                    </a:lnTo>
                    <a:lnTo>
                      <a:pt x="793" y="729"/>
                    </a:lnTo>
                    <a:lnTo>
                      <a:pt x="801" y="736"/>
                    </a:lnTo>
                    <a:lnTo>
                      <a:pt x="811" y="742"/>
                    </a:lnTo>
                    <a:lnTo>
                      <a:pt x="821" y="747"/>
                    </a:lnTo>
                    <a:lnTo>
                      <a:pt x="830" y="749"/>
                    </a:lnTo>
                    <a:lnTo>
                      <a:pt x="826" y="774"/>
                    </a:lnTo>
                    <a:close/>
                    <a:moveTo>
                      <a:pt x="650" y="559"/>
                    </a:moveTo>
                    <a:lnTo>
                      <a:pt x="628" y="519"/>
                    </a:lnTo>
                    <a:lnTo>
                      <a:pt x="605" y="478"/>
                    </a:lnTo>
                    <a:lnTo>
                      <a:pt x="579" y="436"/>
                    </a:lnTo>
                    <a:lnTo>
                      <a:pt x="552" y="393"/>
                    </a:lnTo>
                    <a:lnTo>
                      <a:pt x="523" y="349"/>
                    </a:lnTo>
                    <a:lnTo>
                      <a:pt x="491" y="307"/>
                    </a:lnTo>
                    <a:lnTo>
                      <a:pt x="475" y="287"/>
                    </a:lnTo>
                    <a:lnTo>
                      <a:pt x="458" y="266"/>
                    </a:lnTo>
                    <a:lnTo>
                      <a:pt x="441" y="246"/>
                    </a:lnTo>
                    <a:lnTo>
                      <a:pt x="422" y="226"/>
                    </a:lnTo>
                    <a:lnTo>
                      <a:pt x="403" y="207"/>
                    </a:lnTo>
                    <a:lnTo>
                      <a:pt x="382" y="188"/>
                    </a:lnTo>
                    <a:lnTo>
                      <a:pt x="362" y="170"/>
                    </a:lnTo>
                    <a:lnTo>
                      <a:pt x="340" y="153"/>
                    </a:lnTo>
                    <a:lnTo>
                      <a:pt x="318" y="137"/>
                    </a:lnTo>
                    <a:lnTo>
                      <a:pt x="295" y="121"/>
                    </a:lnTo>
                    <a:lnTo>
                      <a:pt x="271" y="106"/>
                    </a:lnTo>
                    <a:lnTo>
                      <a:pt x="246" y="92"/>
                    </a:lnTo>
                    <a:lnTo>
                      <a:pt x="220" y="79"/>
                    </a:lnTo>
                    <a:lnTo>
                      <a:pt x="193" y="69"/>
                    </a:lnTo>
                    <a:lnTo>
                      <a:pt x="165" y="58"/>
                    </a:lnTo>
                    <a:lnTo>
                      <a:pt x="137" y="48"/>
                    </a:lnTo>
                    <a:lnTo>
                      <a:pt x="107" y="40"/>
                    </a:lnTo>
                    <a:lnTo>
                      <a:pt x="77" y="34"/>
                    </a:lnTo>
                    <a:lnTo>
                      <a:pt x="44" y="29"/>
                    </a:lnTo>
                    <a:lnTo>
                      <a:pt x="11" y="24"/>
                    </a:lnTo>
                    <a:lnTo>
                      <a:pt x="13" y="0"/>
                    </a:lnTo>
                    <a:lnTo>
                      <a:pt x="47" y="5"/>
                    </a:lnTo>
                    <a:lnTo>
                      <a:pt x="81" y="10"/>
                    </a:lnTo>
                    <a:lnTo>
                      <a:pt x="112" y="17"/>
                    </a:lnTo>
                    <a:lnTo>
                      <a:pt x="144" y="24"/>
                    </a:lnTo>
                    <a:lnTo>
                      <a:pt x="173" y="34"/>
                    </a:lnTo>
                    <a:lnTo>
                      <a:pt x="202" y="45"/>
                    </a:lnTo>
                    <a:lnTo>
                      <a:pt x="229" y="57"/>
                    </a:lnTo>
                    <a:lnTo>
                      <a:pt x="256" y="70"/>
                    </a:lnTo>
                    <a:lnTo>
                      <a:pt x="282" y="84"/>
                    </a:lnTo>
                    <a:lnTo>
                      <a:pt x="307" y="99"/>
                    </a:lnTo>
                    <a:lnTo>
                      <a:pt x="330" y="115"/>
                    </a:lnTo>
                    <a:lnTo>
                      <a:pt x="353" y="132"/>
                    </a:lnTo>
                    <a:lnTo>
                      <a:pt x="376" y="150"/>
                    </a:lnTo>
                    <a:lnTo>
                      <a:pt x="397" y="168"/>
                    </a:lnTo>
                    <a:lnTo>
                      <a:pt x="418" y="187"/>
                    </a:lnTo>
                    <a:lnTo>
                      <a:pt x="437" y="207"/>
                    </a:lnTo>
                    <a:lnTo>
                      <a:pt x="456" y="227"/>
                    </a:lnTo>
                    <a:lnTo>
                      <a:pt x="474" y="248"/>
                    </a:lnTo>
                    <a:lnTo>
                      <a:pt x="492" y="268"/>
                    </a:lnTo>
                    <a:lnTo>
                      <a:pt x="509" y="290"/>
                    </a:lnTo>
                    <a:lnTo>
                      <a:pt x="525" y="312"/>
                    </a:lnTo>
                    <a:lnTo>
                      <a:pt x="541" y="333"/>
                    </a:lnTo>
                    <a:lnTo>
                      <a:pt x="556" y="355"/>
                    </a:lnTo>
                    <a:lnTo>
                      <a:pt x="571" y="377"/>
                    </a:lnTo>
                    <a:lnTo>
                      <a:pt x="598" y="421"/>
                    </a:lnTo>
                    <a:lnTo>
                      <a:pt x="624" y="464"/>
                    </a:lnTo>
                    <a:lnTo>
                      <a:pt x="649" y="507"/>
                    </a:lnTo>
                    <a:lnTo>
                      <a:pt x="672" y="547"/>
                    </a:lnTo>
                    <a:lnTo>
                      <a:pt x="650" y="559"/>
                    </a:lnTo>
                    <a:close/>
                    <a:moveTo>
                      <a:pt x="11" y="24"/>
                    </a:moveTo>
                    <a:lnTo>
                      <a:pt x="6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5" name="Freeform 896"/>
              <p:cNvSpPr>
                <a:spLocks noEditPoints="1"/>
              </p:cNvSpPr>
              <p:nvPr/>
            </p:nvSpPr>
            <p:spPr bwMode="auto">
              <a:xfrm>
                <a:off x="2998" y="2049"/>
                <a:ext cx="105" cy="201"/>
              </a:xfrm>
              <a:custGeom>
                <a:avLst/>
                <a:gdLst>
                  <a:gd name="T0" fmla="*/ 17 w 529"/>
                  <a:gd name="T1" fmla="*/ 40 h 1009"/>
                  <a:gd name="T2" fmla="*/ 17 w 529"/>
                  <a:gd name="T3" fmla="*/ 40 h 1009"/>
                  <a:gd name="T4" fmla="*/ 17 w 529"/>
                  <a:gd name="T5" fmla="*/ 40 h 1009"/>
                  <a:gd name="T6" fmla="*/ 17 w 529"/>
                  <a:gd name="T7" fmla="*/ 40 h 1009"/>
                  <a:gd name="T8" fmla="*/ 17 w 529"/>
                  <a:gd name="T9" fmla="*/ 40 h 1009"/>
                  <a:gd name="T10" fmla="*/ 17 w 529"/>
                  <a:gd name="T11" fmla="*/ 39 h 1009"/>
                  <a:gd name="T12" fmla="*/ 18 w 529"/>
                  <a:gd name="T13" fmla="*/ 38 h 1009"/>
                  <a:gd name="T14" fmla="*/ 18 w 529"/>
                  <a:gd name="T15" fmla="*/ 37 h 1009"/>
                  <a:gd name="T16" fmla="*/ 19 w 529"/>
                  <a:gd name="T17" fmla="*/ 36 h 1009"/>
                  <a:gd name="T18" fmla="*/ 19 w 529"/>
                  <a:gd name="T19" fmla="*/ 35 h 1009"/>
                  <a:gd name="T20" fmla="*/ 19 w 529"/>
                  <a:gd name="T21" fmla="*/ 34 h 1009"/>
                  <a:gd name="T22" fmla="*/ 20 w 529"/>
                  <a:gd name="T23" fmla="*/ 32 h 1009"/>
                  <a:gd name="T24" fmla="*/ 20 w 529"/>
                  <a:gd name="T25" fmla="*/ 31 h 1009"/>
                  <a:gd name="T26" fmla="*/ 20 w 529"/>
                  <a:gd name="T27" fmla="*/ 30 h 1009"/>
                  <a:gd name="T28" fmla="*/ 20 w 529"/>
                  <a:gd name="T29" fmla="*/ 27 h 1009"/>
                  <a:gd name="T30" fmla="*/ 19 w 529"/>
                  <a:gd name="T31" fmla="*/ 25 h 1009"/>
                  <a:gd name="T32" fmla="*/ 18 w 529"/>
                  <a:gd name="T33" fmla="*/ 22 h 1009"/>
                  <a:gd name="T34" fmla="*/ 18 w 529"/>
                  <a:gd name="T35" fmla="*/ 21 h 1009"/>
                  <a:gd name="T36" fmla="*/ 20 w 529"/>
                  <a:gd name="T37" fmla="*/ 23 h 1009"/>
                  <a:gd name="T38" fmla="*/ 20 w 529"/>
                  <a:gd name="T39" fmla="*/ 26 h 1009"/>
                  <a:gd name="T40" fmla="*/ 21 w 529"/>
                  <a:gd name="T41" fmla="*/ 28 h 1009"/>
                  <a:gd name="T42" fmla="*/ 21 w 529"/>
                  <a:gd name="T43" fmla="*/ 30 h 1009"/>
                  <a:gd name="T44" fmla="*/ 21 w 529"/>
                  <a:gd name="T45" fmla="*/ 31 h 1009"/>
                  <a:gd name="T46" fmla="*/ 21 w 529"/>
                  <a:gd name="T47" fmla="*/ 32 h 1009"/>
                  <a:gd name="T48" fmla="*/ 21 w 529"/>
                  <a:gd name="T49" fmla="*/ 33 h 1009"/>
                  <a:gd name="T50" fmla="*/ 20 w 529"/>
                  <a:gd name="T51" fmla="*/ 34 h 1009"/>
                  <a:gd name="T52" fmla="*/ 20 w 529"/>
                  <a:gd name="T53" fmla="*/ 36 h 1009"/>
                  <a:gd name="T54" fmla="*/ 19 w 529"/>
                  <a:gd name="T55" fmla="*/ 37 h 1009"/>
                  <a:gd name="T56" fmla="*/ 19 w 529"/>
                  <a:gd name="T57" fmla="*/ 38 h 1009"/>
                  <a:gd name="T58" fmla="*/ 18 w 529"/>
                  <a:gd name="T59" fmla="*/ 39 h 1009"/>
                  <a:gd name="T60" fmla="*/ 17 w 529"/>
                  <a:gd name="T61" fmla="*/ 40 h 1009"/>
                  <a:gd name="T62" fmla="*/ 18 w 529"/>
                  <a:gd name="T63" fmla="*/ 21 h 1009"/>
                  <a:gd name="T64" fmla="*/ 16 w 529"/>
                  <a:gd name="T65" fmla="*/ 19 h 1009"/>
                  <a:gd name="T66" fmla="*/ 15 w 529"/>
                  <a:gd name="T67" fmla="*/ 16 h 1009"/>
                  <a:gd name="T68" fmla="*/ 13 w 529"/>
                  <a:gd name="T69" fmla="*/ 14 h 1009"/>
                  <a:gd name="T70" fmla="*/ 11 w 529"/>
                  <a:gd name="T71" fmla="*/ 11 h 1009"/>
                  <a:gd name="T72" fmla="*/ 9 w 529"/>
                  <a:gd name="T73" fmla="*/ 9 h 1009"/>
                  <a:gd name="T74" fmla="*/ 6 w 529"/>
                  <a:gd name="T75" fmla="*/ 6 h 1009"/>
                  <a:gd name="T76" fmla="*/ 3 w 529"/>
                  <a:gd name="T77" fmla="*/ 3 h 1009"/>
                  <a:gd name="T78" fmla="*/ 0 w 529"/>
                  <a:gd name="T79" fmla="*/ 1 h 1009"/>
                  <a:gd name="T80" fmla="*/ 2 w 529"/>
                  <a:gd name="T81" fmla="*/ 1 h 1009"/>
                  <a:gd name="T82" fmla="*/ 5 w 529"/>
                  <a:gd name="T83" fmla="*/ 4 h 1009"/>
                  <a:gd name="T84" fmla="*/ 8 w 529"/>
                  <a:gd name="T85" fmla="*/ 7 h 1009"/>
                  <a:gd name="T86" fmla="*/ 10 w 529"/>
                  <a:gd name="T87" fmla="*/ 9 h 1009"/>
                  <a:gd name="T88" fmla="*/ 13 w 529"/>
                  <a:gd name="T89" fmla="*/ 12 h 1009"/>
                  <a:gd name="T90" fmla="*/ 15 w 529"/>
                  <a:gd name="T91" fmla="*/ 14 h 1009"/>
                  <a:gd name="T92" fmla="*/ 16 w 529"/>
                  <a:gd name="T93" fmla="*/ 17 h 1009"/>
                  <a:gd name="T94" fmla="*/ 18 w 529"/>
                  <a:gd name="T95" fmla="*/ 20 h 1009"/>
                  <a:gd name="T96" fmla="*/ 18 w 529"/>
                  <a:gd name="T97" fmla="*/ 21 h 1009"/>
                  <a:gd name="T98" fmla="*/ 0 w 529"/>
                  <a:gd name="T99" fmla="*/ 1 h 1009"/>
                  <a:gd name="T100" fmla="*/ 0 w 529"/>
                  <a:gd name="T101" fmla="*/ 0 h 1009"/>
                  <a:gd name="T102" fmla="*/ 0 w 529"/>
                  <a:gd name="T103" fmla="*/ 0 h 1009"/>
                  <a:gd name="T104" fmla="*/ 1 w 529"/>
                  <a:gd name="T105" fmla="*/ 0 h 1009"/>
                  <a:gd name="T106" fmla="*/ 0 w 529"/>
                  <a:gd name="T107" fmla="*/ 1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444" y="1004"/>
                    </a:moveTo>
                    <a:lnTo>
                      <a:pt x="440" y="1008"/>
                    </a:lnTo>
                    <a:lnTo>
                      <a:pt x="436" y="1009"/>
                    </a:lnTo>
                    <a:lnTo>
                      <a:pt x="432" y="1009"/>
                    </a:lnTo>
                    <a:lnTo>
                      <a:pt x="428" y="1006"/>
                    </a:lnTo>
                    <a:lnTo>
                      <a:pt x="424" y="1003"/>
                    </a:lnTo>
                    <a:lnTo>
                      <a:pt x="422" y="999"/>
                    </a:lnTo>
                    <a:lnTo>
                      <a:pt x="422" y="995"/>
                    </a:lnTo>
                    <a:lnTo>
                      <a:pt x="424" y="990"/>
                    </a:lnTo>
                    <a:lnTo>
                      <a:pt x="444" y="1004"/>
                    </a:lnTo>
                    <a:close/>
                    <a:moveTo>
                      <a:pt x="424" y="990"/>
                    </a:moveTo>
                    <a:lnTo>
                      <a:pt x="434" y="976"/>
                    </a:lnTo>
                    <a:lnTo>
                      <a:pt x="443" y="962"/>
                    </a:lnTo>
                    <a:lnTo>
                      <a:pt x="450" y="949"/>
                    </a:lnTo>
                    <a:lnTo>
                      <a:pt x="458" y="935"/>
                    </a:lnTo>
                    <a:lnTo>
                      <a:pt x="465" y="921"/>
                    </a:lnTo>
                    <a:lnTo>
                      <a:pt x="472" y="907"/>
                    </a:lnTo>
                    <a:lnTo>
                      <a:pt x="477" y="894"/>
                    </a:lnTo>
                    <a:lnTo>
                      <a:pt x="483" y="880"/>
                    </a:lnTo>
                    <a:lnTo>
                      <a:pt x="487" y="866"/>
                    </a:lnTo>
                    <a:lnTo>
                      <a:pt x="491" y="852"/>
                    </a:lnTo>
                    <a:lnTo>
                      <a:pt x="495" y="838"/>
                    </a:lnTo>
                    <a:lnTo>
                      <a:pt x="498" y="824"/>
                    </a:lnTo>
                    <a:lnTo>
                      <a:pt x="500" y="809"/>
                    </a:lnTo>
                    <a:lnTo>
                      <a:pt x="502" y="795"/>
                    </a:lnTo>
                    <a:lnTo>
                      <a:pt x="503" y="781"/>
                    </a:lnTo>
                    <a:lnTo>
                      <a:pt x="504" y="767"/>
                    </a:lnTo>
                    <a:lnTo>
                      <a:pt x="504" y="738"/>
                    </a:lnTo>
                    <a:lnTo>
                      <a:pt x="502" y="708"/>
                    </a:lnTo>
                    <a:lnTo>
                      <a:pt x="498" y="679"/>
                    </a:lnTo>
                    <a:lnTo>
                      <a:pt x="491" y="650"/>
                    </a:lnTo>
                    <a:lnTo>
                      <a:pt x="484" y="620"/>
                    </a:lnTo>
                    <a:lnTo>
                      <a:pt x="473" y="591"/>
                    </a:lnTo>
                    <a:lnTo>
                      <a:pt x="461" y="560"/>
                    </a:lnTo>
                    <a:lnTo>
                      <a:pt x="448" y="530"/>
                    </a:lnTo>
                    <a:lnTo>
                      <a:pt x="470" y="520"/>
                    </a:lnTo>
                    <a:lnTo>
                      <a:pt x="484" y="552"/>
                    </a:lnTo>
                    <a:lnTo>
                      <a:pt x="497" y="583"/>
                    </a:lnTo>
                    <a:lnTo>
                      <a:pt x="507" y="614"/>
                    </a:lnTo>
                    <a:lnTo>
                      <a:pt x="516" y="646"/>
                    </a:lnTo>
                    <a:lnTo>
                      <a:pt x="522" y="676"/>
                    </a:lnTo>
                    <a:lnTo>
                      <a:pt x="526" y="707"/>
                    </a:lnTo>
                    <a:lnTo>
                      <a:pt x="528" y="722"/>
                    </a:lnTo>
                    <a:lnTo>
                      <a:pt x="528" y="738"/>
                    </a:lnTo>
                    <a:lnTo>
                      <a:pt x="529" y="753"/>
                    </a:lnTo>
                    <a:lnTo>
                      <a:pt x="528" y="768"/>
                    </a:lnTo>
                    <a:lnTo>
                      <a:pt x="528" y="783"/>
                    </a:lnTo>
                    <a:lnTo>
                      <a:pt x="526" y="798"/>
                    </a:lnTo>
                    <a:lnTo>
                      <a:pt x="525" y="813"/>
                    </a:lnTo>
                    <a:lnTo>
                      <a:pt x="522" y="828"/>
                    </a:lnTo>
                    <a:lnTo>
                      <a:pt x="518" y="843"/>
                    </a:lnTo>
                    <a:lnTo>
                      <a:pt x="515" y="859"/>
                    </a:lnTo>
                    <a:lnTo>
                      <a:pt x="511" y="873"/>
                    </a:lnTo>
                    <a:lnTo>
                      <a:pt x="505" y="888"/>
                    </a:lnTo>
                    <a:lnTo>
                      <a:pt x="500" y="903"/>
                    </a:lnTo>
                    <a:lnTo>
                      <a:pt x="493" y="917"/>
                    </a:lnTo>
                    <a:lnTo>
                      <a:pt x="487" y="932"/>
                    </a:lnTo>
                    <a:lnTo>
                      <a:pt x="479" y="946"/>
                    </a:lnTo>
                    <a:lnTo>
                      <a:pt x="472" y="961"/>
                    </a:lnTo>
                    <a:lnTo>
                      <a:pt x="463" y="975"/>
                    </a:lnTo>
                    <a:lnTo>
                      <a:pt x="455" y="989"/>
                    </a:lnTo>
                    <a:lnTo>
                      <a:pt x="444" y="1004"/>
                    </a:lnTo>
                    <a:lnTo>
                      <a:pt x="424" y="990"/>
                    </a:lnTo>
                    <a:close/>
                    <a:moveTo>
                      <a:pt x="448" y="530"/>
                    </a:moveTo>
                    <a:lnTo>
                      <a:pt x="432" y="500"/>
                    </a:lnTo>
                    <a:lnTo>
                      <a:pt x="415" y="469"/>
                    </a:lnTo>
                    <a:lnTo>
                      <a:pt x="395" y="438"/>
                    </a:lnTo>
                    <a:lnTo>
                      <a:pt x="374" y="407"/>
                    </a:lnTo>
                    <a:lnTo>
                      <a:pt x="351" y="376"/>
                    </a:lnTo>
                    <a:lnTo>
                      <a:pt x="327" y="343"/>
                    </a:lnTo>
                    <a:lnTo>
                      <a:pt x="301" y="312"/>
                    </a:lnTo>
                    <a:lnTo>
                      <a:pt x="274" y="281"/>
                    </a:lnTo>
                    <a:lnTo>
                      <a:pt x="245" y="248"/>
                    </a:lnTo>
                    <a:lnTo>
                      <a:pt x="215" y="216"/>
                    </a:lnTo>
                    <a:lnTo>
                      <a:pt x="182" y="185"/>
                    </a:lnTo>
                    <a:lnTo>
                      <a:pt x="150" y="152"/>
                    </a:lnTo>
                    <a:lnTo>
                      <a:pt x="115" y="119"/>
                    </a:lnTo>
                    <a:lnTo>
                      <a:pt x="79" y="86"/>
                    </a:lnTo>
                    <a:lnTo>
                      <a:pt x="42" y="54"/>
                    </a:lnTo>
                    <a:lnTo>
                      <a:pt x="4" y="22"/>
                    </a:lnTo>
                    <a:lnTo>
                      <a:pt x="19" y="2"/>
                    </a:lnTo>
                    <a:lnTo>
                      <a:pt x="58" y="36"/>
                    </a:lnTo>
                    <a:lnTo>
                      <a:pt x="96" y="69"/>
                    </a:lnTo>
                    <a:lnTo>
                      <a:pt x="132" y="101"/>
                    </a:lnTo>
                    <a:lnTo>
                      <a:pt x="167" y="135"/>
                    </a:lnTo>
                    <a:lnTo>
                      <a:pt x="201" y="167"/>
                    </a:lnTo>
                    <a:lnTo>
                      <a:pt x="233" y="201"/>
                    </a:lnTo>
                    <a:lnTo>
                      <a:pt x="263" y="233"/>
                    </a:lnTo>
                    <a:lnTo>
                      <a:pt x="293" y="266"/>
                    </a:lnTo>
                    <a:lnTo>
                      <a:pt x="321" y="298"/>
                    </a:lnTo>
                    <a:lnTo>
                      <a:pt x="347" y="330"/>
                    </a:lnTo>
                    <a:lnTo>
                      <a:pt x="371" y="362"/>
                    </a:lnTo>
                    <a:lnTo>
                      <a:pt x="395" y="394"/>
                    </a:lnTo>
                    <a:lnTo>
                      <a:pt x="416" y="425"/>
                    </a:lnTo>
                    <a:lnTo>
                      <a:pt x="436" y="458"/>
                    </a:lnTo>
                    <a:lnTo>
                      <a:pt x="453" y="489"/>
                    </a:lnTo>
                    <a:lnTo>
                      <a:pt x="470" y="520"/>
                    </a:lnTo>
                    <a:lnTo>
                      <a:pt x="448" y="530"/>
                    </a:lnTo>
                    <a:close/>
                    <a:moveTo>
                      <a:pt x="4" y="22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6" name="Freeform 897"/>
              <p:cNvSpPr>
                <a:spLocks noEditPoints="1"/>
              </p:cNvSpPr>
              <p:nvPr/>
            </p:nvSpPr>
            <p:spPr bwMode="auto">
              <a:xfrm>
                <a:off x="2940" y="2049"/>
                <a:ext cx="113" cy="142"/>
              </a:xfrm>
              <a:custGeom>
                <a:avLst/>
                <a:gdLst>
                  <a:gd name="T0" fmla="*/ 22 w 547"/>
                  <a:gd name="T1" fmla="*/ 28 h 704"/>
                  <a:gd name="T2" fmla="*/ 21 w 547"/>
                  <a:gd name="T3" fmla="*/ 28 h 704"/>
                  <a:gd name="T4" fmla="*/ 21 w 547"/>
                  <a:gd name="T5" fmla="*/ 28 h 704"/>
                  <a:gd name="T6" fmla="*/ 21 w 547"/>
                  <a:gd name="T7" fmla="*/ 28 h 704"/>
                  <a:gd name="T8" fmla="*/ 22 w 547"/>
                  <a:gd name="T9" fmla="*/ 28 h 704"/>
                  <a:gd name="T10" fmla="*/ 21 w 547"/>
                  <a:gd name="T11" fmla="*/ 27 h 704"/>
                  <a:gd name="T12" fmla="*/ 21 w 547"/>
                  <a:gd name="T13" fmla="*/ 25 h 704"/>
                  <a:gd name="T14" fmla="*/ 21 w 547"/>
                  <a:gd name="T15" fmla="*/ 24 h 704"/>
                  <a:gd name="T16" fmla="*/ 20 w 547"/>
                  <a:gd name="T17" fmla="*/ 22 h 704"/>
                  <a:gd name="T18" fmla="*/ 20 w 547"/>
                  <a:gd name="T19" fmla="*/ 20 h 704"/>
                  <a:gd name="T20" fmla="*/ 19 w 547"/>
                  <a:gd name="T21" fmla="*/ 19 h 704"/>
                  <a:gd name="T22" fmla="*/ 18 w 547"/>
                  <a:gd name="T23" fmla="*/ 17 h 704"/>
                  <a:gd name="T24" fmla="*/ 17 w 547"/>
                  <a:gd name="T25" fmla="*/ 15 h 704"/>
                  <a:gd name="T26" fmla="*/ 17 w 547"/>
                  <a:gd name="T27" fmla="*/ 14 h 704"/>
                  <a:gd name="T28" fmla="*/ 18 w 547"/>
                  <a:gd name="T29" fmla="*/ 16 h 704"/>
                  <a:gd name="T30" fmla="*/ 19 w 547"/>
                  <a:gd name="T31" fmla="*/ 17 h 704"/>
                  <a:gd name="T32" fmla="*/ 20 w 547"/>
                  <a:gd name="T33" fmla="*/ 19 h 704"/>
                  <a:gd name="T34" fmla="*/ 21 w 547"/>
                  <a:gd name="T35" fmla="*/ 21 h 704"/>
                  <a:gd name="T36" fmla="*/ 21 w 547"/>
                  <a:gd name="T37" fmla="*/ 22 h 704"/>
                  <a:gd name="T38" fmla="*/ 22 w 547"/>
                  <a:gd name="T39" fmla="*/ 24 h 704"/>
                  <a:gd name="T40" fmla="*/ 22 w 547"/>
                  <a:gd name="T41" fmla="*/ 26 h 704"/>
                  <a:gd name="T42" fmla="*/ 22 w 547"/>
                  <a:gd name="T43" fmla="*/ 28 h 704"/>
                  <a:gd name="T44" fmla="*/ 16 w 547"/>
                  <a:gd name="T45" fmla="*/ 14 h 704"/>
                  <a:gd name="T46" fmla="*/ 15 w 547"/>
                  <a:gd name="T47" fmla="*/ 13 h 704"/>
                  <a:gd name="T48" fmla="*/ 13 w 547"/>
                  <a:gd name="T49" fmla="*/ 11 h 704"/>
                  <a:gd name="T50" fmla="*/ 12 w 547"/>
                  <a:gd name="T51" fmla="*/ 9 h 704"/>
                  <a:gd name="T52" fmla="*/ 10 w 547"/>
                  <a:gd name="T53" fmla="*/ 8 h 704"/>
                  <a:gd name="T54" fmla="*/ 8 w 547"/>
                  <a:gd name="T55" fmla="*/ 6 h 704"/>
                  <a:gd name="T56" fmla="*/ 5 w 547"/>
                  <a:gd name="T57" fmla="*/ 4 h 704"/>
                  <a:gd name="T58" fmla="*/ 3 w 547"/>
                  <a:gd name="T59" fmla="*/ 3 h 704"/>
                  <a:gd name="T60" fmla="*/ 0 w 547"/>
                  <a:gd name="T61" fmla="*/ 1 h 704"/>
                  <a:gd name="T62" fmla="*/ 2 w 547"/>
                  <a:gd name="T63" fmla="*/ 1 h 704"/>
                  <a:gd name="T64" fmla="*/ 5 w 547"/>
                  <a:gd name="T65" fmla="*/ 3 h 704"/>
                  <a:gd name="T66" fmla="*/ 7 w 547"/>
                  <a:gd name="T67" fmla="*/ 4 h 704"/>
                  <a:gd name="T68" fmla="*/ 9 w 547"/>
                  <a:gd name="T69" fmla="*/ 6 h 704"/>
                  <a:gd name="T70" fmla="*/ 11 w 547"/>
                  <a:gd name="T71" fmla="*/ 8 h 704"/>
                  <a:gd name="T72" fmla="*/ 13 w 547"/>
                  <a:gd name="T73" fmla="*/ 9 h 704"/>
                  <a:gd name="T74" fmla="*/ 15 w 547"/>
                  <a:gd name="T75" fmla="*/ 11 h 704"/>
                  <a:gd name="T76" fmla="*/ 16 w 547"/>
                  <a:gd name="T77" fmla="*/ 13 h 704"/>
                  <a:gd name="T78" fmla="*/ 16 w 547"/>
                  <a:gd name="T79" fmla="*/ 14 h 704"/>
                  <a:gd name="T80" fmla="*/ 0 w 547"/>
                  <a:gd name="T81" fmla="*/ 1 h 704"/>
                  <a:gd name="T82" fmla="*/ 0 w 547"/>
                  <a:gd name="T83" fmla="*/ 0 h 704"/>
                  <a:gd name="T84" fmla="*/ 0 w 547"/>
                  <a:gd name="T85" fmla="*/ 0 h 704"/>
                  <a:gd name="T86" fmla="*/ 1 w 547"/>
                  <a:gd name="T87" fmla="*/ 0 h 704"/>
                  <a:gd name="T88" fmla="*/ 0 w 547"/>
                  <a:gd name="T89" fmla="*/ 1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7"/>
                  <a:gd name="T136" fmla="*/ 0 h 704"/>
                  <a:gd name="T137" fmla="*/ 547 w 547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7" h="704">
                    <a:moveTo>
                      <a:pt x="545" y="693"/>
                    </a:moveTo>
                    <a:lnTo>
                      <a:pt x="543" y="697"/>
                    </a:lnTo>
                    <a:lnTo>
                      <a:pt x="540" y="701"/>
                    </a:lnTo>
                    <a:lnTo>
                      <a:pt x="537" y="703"/>
                    </a:lnTo>
                    <a:lnTo>
                      <a:pt x="531" y="704"/>
                    </a:lnTo>
                    <a:lnTo>
                      <a:pt x="527" y="702"/>
                    </a:lnTo>
                    <a:lnTo>
                      <a:pt x="524" y="699"/>
                    </a:lnTo>
                    <a:lnTo>
                      <a:pt x="520" y="695"/>
                    </a:lnTo>
                    <a:lnTo>
                      <a:pt x="520" y="690"/>
                    </a:lnTo>
                    <a:lnTo>
                      <a:pt x="545" y="693"/>
                    </a:lnTo>
                    <a:close/>
                    <a:moveTo>
                      <a:pt x="520" y="690"/>
                    </a:moveTo>
                    <a:lnTo>
                      <a:pt x="522" y="669"/>
                    </a:lnTo>
                    <a:lnTo>
                      <a:pt x="523" y="649"/>
                    </a:lnTo>
                    <a:lnTo>
                      <a:pt x="522" y="628"/>
                    </a:lnTo>
                    <a:lnTo>
                      <a:pt x="520" y="608"/>
                    </a:lnTo>
                    <a:lnTo>
                      <a:pt x="517" y="587"/>
                    </a:lnTo>
                    <a:lnTo>
                      <a:pt x="513" y="567"/>
                    </a:lnTo>
                    <a:lnTo>
                      <a:pt x="507" y="546"/>
                    </a:lnTo>
                    <a:lnTo>
                      <a:pt x="502" y="525"/>
                    </a:lnTo>
                    <a:lnTo>
                      <a:pt x="495" y="504"/>
                    </a:lnTo>
                    <a:lnTo>
                      <a:pt x="486" y="483"/>
                    </a:lnTo>
                    <a:lnTo>
                      <a:pt x="476" y="463"/>
                    </a:lnTo>
                    <a:lnTo>
                      <a:pt x="465" y="442"/>
                    </a:lnTo>
                    <a:lnTo>
                      <a:pt x="453" y="421"/>
                    </a:lnTo>
                    <a:lnTo>
                      <a:pt x="441" y="400"/>
                    </a:lnTo>
                    <a:lnTo>
                      <a:pt x="426" y="380"/>
                    </a:lnTo>
                    <a:lnTo>
                      <a:pt x="410" y="359"/>
                    </a:lnTo>
                    <a:lnTo>
                      <a:pt x="430" y="344"/>
                    </a:lnTo>
                    <a:lnTo>
                      <a:pt x="446" y="366"/>
                    </a:lnTo>
                    <a:lnTo>
                      <a:pt x="461" y="387"/>
                    </a:lnTo>
                    <a:lnTo>
                      <a:pt x="475" y="409"/>
                    </a:lnTo>
                    <a:lnTo>
                      <a:pt x="487" y="432"/>
                    </a:lnTo>
                    <a:lnTo>
                      <a:pt x="499" y="453"/>
                    </a:lnTo>
                    <a:lnTo>
                      <a:pt x="509" y="475"/>
                    </a:lnTo>
                    <a:lnTo>
                      <a:pt x="517" y="496"/>
                    </a:lnTo>
                    <a:lnTo>
                      <a:pt x="525" y="518"/>
                    </a:lnTo>
                    <a:lnTo>
                      <a:pt x="531" y="540"/>
                    </a:lnTo>
                    <a:lnTo>
                      <a:pt x="537" y="561"/>
                    </a:lnTo>
                    <a:lnTo>
                      <a:pt x="541" y="584"/>
                    </a:lnTo>
                    <a:lnTo>
                      <a:pt x="544" y="606"/>
                    </a:lnTo>
                    <a:lnTo>
                      <a:pt x="546" y="627"/>
                    </a:lnTo>
                    <a:lnTo>
                      <a:pt x="547" y="649"/>
                    </a:lnTo>
                    <a:lnTo>
                      <a:pt x="546" y="670"/>
                    </a:lnTo>
                    <a:lnTo>
                      <a:pt x="545" y="693"/>
                    </a:lnTo>
                    <a:lnTo>
                      <a:pt x="520" y="690"/>
                    </a:lnTo>
                    <a:close/>
                    <a:moveTo>
                      <a:pt x="410" y="359"/>
                    </a:moveTo>
                    <a:lnTo>
                      <a:pt x="394" y="338"/>
                    </a:lnTo>
                    <a:lnTo>
                      <a:pt x="376" y="317"/>
                    </a:lnTo>
                    <a:lnTo>
                      <a:pt x="357" y="296"/>
                    </a:lnTo>
                    <a:lnTo>
                      <a:pt x="337" y="275"/>
                    </a:lnTo>
                    <a:lnTo>
                      <a:pt x="316" y="253"/>
                    </a:lnTo>
                    <a:lnTo>
                      <a:pt x="294" y="233"/>
                    </a:lnTo>
                    <a:lnTo>
                      <a:pt x="270" y="211"/>
                    </a:lnTo>
                    <a:lnTo>
                      <a:pt x="245" y="191"/>
                    </a:lnTo>
                    <a:lnTo>
                      <a:pt x="219" y="170"/>
                    </a:lnTo>
                    <a:lnTo>
                      <a:pt x="192" y="149"/>
                    </a:lnTo>
                    <a:lnTo>
                      <a:pt x="164" y="128"/>
                    </a:lnTo>
                    <a:lnTo>
                      <a:pt x="135" y="107"/>
                    </a:lnTo>
                    <a:lnTo>
                      <a:pt x="104" y="86"/>
                    </a:lnTo>
                    <a:lnTo>
                      <a:pt x="72" y="64"/>
                    </a:lnTo>
                    <a:lnTo>
                      <a:pt x="39" y="44"/>
                    </a:lnTo>
                    <a:lnTo>
                      <a:pt x="5" y="22"/>
                    </a:lnTo>
                    <a:lnTo>
                      <a:pt x="18" y="2"/>
                    </a:lnTo>
                    <a:lnTo>
                      <a:pt x="53" y="23"/>
                    </a:lnTo>
                    <a:lnTo>
                      <a:pt x="86" y="44"/>
                    </a:lnTo>
                    <a:lnTo>
                      <a:pt x="118" y="66"/>
                    </a:lnTo>
                    <a:lnTo>
                      <a:pt x="149" y="87"/>
                    </a:lnTo>
                    <a:lnTo>
                      <a:pt x="179" y="109"/>
                    </a:lnTo>
                    <a:lnTo>
                      <a:pt x="207" y="130"/>
                    </a:lnTo>
                    <a:lnTo>
                      <a:pt x="235" y="152"/>
                    </a:lnTo>
                    <a:lnTo>
                      <a:pt x="261" y="172"/>
                    </a:lnTo>
                    <a:lnTo>
                      <a:pt x="287" y="194"/>
                    </a:lnTo>
                    <a:lnTo>
                      <a:pt x="311" y="216"/>
                    </a:lnTo>
                    <a:lnTo>
                      <a:pt x="334" y="237"/>
                    </a:lnTo>
                    <a:lnTo>
                      <a:pt x="355" y="259"/>
                    </a:lnTo>
                    <a:lnTo>
                      <a:pt x="376" y="280"/>
                    </a:lnTo>
                    <a:lnTo>
                      <a:pt x="395" y="301"/>
                    </a:lnTo>
                    <a:lnTo>
                      <a:pt x="414" y="323"/>
                    </a:lnTo>
                    <a:lnTo>
                      <a:pt x="430" y="344"/>
                    </a:lnTo>
                    <a:lnTo>
                      <a:pt x="410" y="359"/>
                    </a:lnTo>
                    <a:close/>
                    <a:moveTo>
                      <a:pt x="5" y="22"/>
                    </a:moveTo>
                    <a:lnTo>
                      <a:pt x="2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7" name="Freeform 898"/>
              <p:cNvSpPr>
                <a:spLocks noEditPoints="1"/>
              </p:cNvSpPr>
              <p:nvPr/>
            </p:nvSpPr>
            <p:spPr bwMode="auto">
              <a:xfrm>
                <a:off x="2925" y="2116"/>
                <a:ext cx="101" cy="75"/>
              </a:xfrm>
              <a:custGeom>
                <a:avLst/>
                <a:gdLst>
                  <a:gd name="T0" fmla="*/ 21 w 506"/>
                  <a:gd name="T1" fmla="*/ 14 h 378"/>
                  <a:gd name="T2" fmla="*/ 20 w 506"/>
                  <a:gd name="T3" fmla="*/ 15 h 378"/>
                  <a:gd name="T4" fmla="*/ 20 w 506"/>
                  <a:gd name="T5" fmla="*/ 15 h 378"/>
                  <a:gd name="T6" fmla="*/ 20 w 506"/>
                  <a:gd name="T7" fmla="*/ 15 h 378"/>
                  <a:gd name="T8" fmla="*/ 21 w 506"/>
                  <a:gd name="T9" fmla="*/ 14 h 378"/>
                  <a:gd name="T10" fmla="*/ 19 w 506"/>
                  <a:gd name="T11" fmla="*/ 13 h 378"/>
                  <a:gd name="T12" fmla="*/ 17 w 506"/>
                  <a:gd name="T13" fmla="*/ 10 h 378"/>
                  <a:gd name="T14" fmla="*/ 15 w 506"/>
                  <a:gd name="T15" fmla="*/ 8 h 378"/>
                  <a:gd name="T16" fmla="*/ 14 w 506"/>
                  <a:gd name="T17" fmla="*/ 7 h 378"/>
                  <a:gd name="T18" fmla="*/ 12 w 506"/>
                  <a:gd name="T19" fmla="*/ 6 h 378"/>
                  <a:gd name="T20" fmla="*/ 11 w 506"/>
                  <a:gd name="T21" fmla="*/ 5 h 378"/>
                  <a:gd name="T22" fmla="*/ 11 w 506"/>
                  <a:gd name="T23" fmla="*/ 4 h 378"/>
                  <a:gd name="T24" fmla="*/ 13 w 506"/>
                  <a:gd name="T25" fmla="*/ 5 h 378"/>
                  <a:gd name="T26" fmla="*/ 14 w 506"/>
                  <a:gd name="T27" fmla="*/ 6 h 378"/>
                  <a:gd name="T28" fmla="*/ 15 w 506"/>
                  <a:gd name="T29" fmla="*/ 7 h 378"/>
                  <a:gd name="T30" fmla="*/ 16 w 506"/>
                  <a:gd name="T31" fmla="*/ 8 h 378"/>
                  <a:gd name="T32" fmla="*/ 17 w 506"/>
                  <a:gd name="T33" fmla="*/ 9 h 378"/>
                  <a:gd name="T34" fmla="*/ 18 w 506"/>
                  <a:gd name="T35" fmla="*/ 11 h 378"/>
                  <a:gd name="T36" fmla="*/ 21 w 506"/>
                  <a:gd name="T37" fmla="*/ 14 h 378"/>
                  <a:gd name="T38" fmla="*/ 11 w 506"/>
                  <a:gd name="T39" fmla="*/ 4 h 378"/>
                  <a:gd name="T40" fmla="*/ 10 w 506"/>
                  <a:gd name="T41" fmla="*/ 4 h 378"/>
                  <a:gd name="T42" fmla="*/ 8 w 506"/>
                  <a:gd name="T43" fmla="*/ 3 h 378"/>
                  <a:gd name="T44" fmla="*/ 7 w 506"/>
                  <a:gd name="T45" fmla="*/ 2 h 378"/>
                  <a:gd name="T46" fmla="*/ 6 w 506"/>
                  <a:gd name="T47" fmla="*/ 2 h 378"/>
                  <a:gd name="T48" fmla="*/ 5 w 506"/>
                  <a:gd name="T49" fmla="*/ 1 h 378"/>
                  <a:gd name="T50" fmla="*/ 3 w 506"/>
                  <a:gd name="T51" fmla="*/ 1 h 378"/>
                  <a:gd name="T52" fmla="*/ 2 w 506"/>
                  <a:gd name="T53" fmla="*/ 1 h 378"/>
                  <a:gd name="T54" fmla="*/ 1 w 506"/>
                  <a:gd name="T55" fmla="*/ 1 h 378"/>
                  <a:gd name="T56" fmla="*/ 1 w 506"/>
                  <a:gd name="T57" fmla="*/ 0 h 378"/>
                  <a:gd name="T58" fmla="*/ 3 w 506"/>
                  <a:gd name="T59" fmla="*/ 0 h 378"/>
                  <a:gd name="T60" fmla="*/ 4 w 506"/>
                  <a:gd name="T61" fmla="*/ 0 h 378"/>
                  <a:gd name="T62" fmla="*/ 5 w 506"/>
                  <a:gd name="T63" fmla="*/ 1 h 378"/>
                  <a:gd name="T64" fmla="*/ 7 w 506"/>
                  <a:gd name="T65" fmla="*/ 1 h 378"/>
                  <a:gd name="T66" fmla="*/ 8 w 506"/>
                  <a:gd name="T67" fmla="*/ 2 h 378"/>
                  <a:gd name="T68" fmla="*/ 9 w 506"/>
                  <a:gd name="T69" fmla="*/ 2 h 378"/>
                  <a:gd name="T70" fmla="*/ 11 w 506"/>
                  <a:gd name="T71" fmla="*/ 3 h 378"/>
                  <a:gd name="T72" fmla="*/ 11 w 506"/>
                  <a:gd name="T73" fmla="*/ 4 h 378"/>
                  <a:gd name="T74" fmla="*/ 0 w 506"/>
                  <a:gd name="T75" fmla="*/ 1 h 378"/>
                  <a:gd name="T76" fmla="*/ 0 w 506"/>
                  <a:gd name="T77" fmla="*/ 1 h 378"/>
                  <a:gd name="T78" fmla="*/ 0 w 506"/>
                  <a:gd name="T79" fmla="*/ 0 h 378"/>
                  <a:gd name="T80" fmla="*/ 0 w 506"/>
                  <a:gd name="T81" fmla="*/ 0 h 378"/>
                  <a:gd name="T82" fmla="*/ 1 w 506"/>
                  <a:gd name="T83" fmla="*/ 1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504" y="361"/>
                    </a:moveTo>
                    <a:lnTo>
                      <a:pt x="506" y="365"/>
                    </a:lnTo>
                    <a:lnTo>
                      <a:pt x="506" y="370"/>
                    </a:lnTo>
                    <a:lnTo>
                      <a:pt x="503" y="374"/>
                    </a:lnTo>
                    <a:lnTo>
                      <a:pt x="500" y="377"/>
                    </a:lnTo>
                    <a:lnTo>
                      <a:pt x="495" y="378"/>
                    </a:lnTo>
                    <a:lnTo>
                      <a:pt x="490" y="378"/>
                    </a:lnTo>
                    <a:lnTo>
                      <a:pt x="486" y="376"/>
                    </a:lnTo>
                    <a:lnTo>
                      <a:pt x="483" y="373"/>
                    </a:lnTo>
                    <a:lnTo>
                      <a:pt x="504" y="361"/>
                    </a:lnTo>
                    <a:close/>
                    <a:moveTo>
                      <a:pt x="483" y="373"/>
                    </a:moveTo>
                    <a:lnTo>
                      <a:pt x="458" y="330"/>
                    </a:lnTo>
                    <a:lnTo>
                      <a:pt x="432" y="291"/>
                    </a:lnTo>
                    <a:lnTo>
                      <a:pt x="406" y="254"/>
                    </a:lnTo>
                    <a:lnTo>
                      <a:pt x="379" y="220"/>
                    </a:lnTo>
                    <a:lnTo>
                      <a:pt x="366" y="203"/>
                    </a:lnTo>
                    <a:lnTo>
                      <a:pt x="352" y="188"/>
                    </a:lnTo>
                    <a:lnTo>
                      <a:pt x="338" y="174"/>
                    </a:lnTo>
                    <a:lnTo>
                      <a:pt x="324" y="160"/>
                    </a:lnTo>
                    <a:lnTo>
                      <a:pt x="310" y="147"/>
                    </a:lnTo>
                    <a:lnTo>
                      <a:pt x="295" y="134"/>
                    </a:lnTo>
                    <a:lnTo>
                      <a:pt x="281" y="122"/>
                    </a:lnTo>
                    <a:lnTo>
                      <a:pt x="266" y="112"/>
                    </a:lnTo>
                    <a:lnTo>
                      <a:pt x="281" y="91"/>
                    </a:lnTo>
                    <a:lnTo>
                      <a:pt x="296" y="103"/>
                    </a:lnTo>
                    <a:lnTo>
                      <a:pt x="311" y="115"/>
                    </a:lnTo>
                    <a:lnTo>
                      <a:pt x="325" y="128"/>
                    </a:lnTo>
                    <a:lnTo>
                      <a:pt x="340" y="142"/>
                    </a:lnTo>
                    <a:lnTo>
                      <a:pt x="354" y="156"/>
                    </a:lnTo>
                    <a:lnTo>
                      <a:pt x="369" y="171"/>
                    </a:lnTo>
                    <a:lnTo>
                      <a:pt x="384" y="187"/>
                    </a:lnTo>
                    <a:lnTo>
                      <a:pt x="398" y="203"/>
                    </a:lnTo>
                    <a:lnTo>
                      <a:pt x="412" y="221"/>
                    </a:lnTo>
                    <a:lnTo>
                      <a:pt x="426" y="239"/>
                    </a:lnTo>
                    <a:lnTo>
                      <a:pt x="439" y="257"/>
                    </a:lnTo>
                    <a:lnTo>
                      <a:pt x="453" y="277"/>
                    </a:lnTo>
                    <a:lnTo>
                      <a:pt x="479" y="317"/>
                    </a:lnTo>
                    <a:lnTo>
                      <a:pt x="504" y="361"/>
                    </a:lnTo>
                    <a:lnTo>
                      <a:pt x="483" y="373"/>
                    </a:lnTo>
                    <a:close/>
                    <a:moveTo>
                      <a:pt x="266" y="112"/>
                    </a:moveTo>
                    <a:lnTo>
                      <a:pt x="252" y="101"/>
                    </a:lnTo>
                    <a:lnTo>
                      <a:pt x="237" y="91"/>
                    </a:lnTo>
                    <a:lnTo>
                      <a:pt x="222" y="81"/>
                    </a:lnTo>
                    <a:lnTo>
                      <a:pt x="206" y="74"/>
                    </a:lnTo>
                    <a:lnTo>
                      <a:pt x="191" y="65"/>
                    </a:lnTo>
                    <a:lnTo>
                      <a:pt x="176" y="59"/>
                    </a:lnTo>
                    <a:lnTo>
                      <a:pt x="160" y="52"/>
                    </a:lnTo>
                    <a:lnTo>
                      <a:pt x="145" y="47"/>
                    </a:lnTo>
                    <a:lnTo>
                      <a:pt x="129" y="41"/>
                    </a:lnTo>
                    <a:lnTo>
                      <a:pt x="112" y="37"/>
                    </a:lnTo>
                    <a:lnTo>
                      <a:pt x="96" y="33"/>
                    </a:lnTo>
                    <a:lnTo>
                      <a:pt x="80" y="31"/>
                    </a:lnTo>
                    <a:lnTo>
                      <a:pt x="63" y="27"/>
                    </a:lnTo>
                    <a:lnTo>
                      <a:pt x="47" y="26"/>
                    </a:lnTo>
                    <a:lnTo>
                      <a:pt x="29" y="25"/>
                    </a:lnTo>
                    <a:lnTo>
                      <a:pt x="13" y="24"/>
                    </a:lnTo>
                    <a:lnTo>
                      <a:pt x="13" y="0"/>
                    </a:lnTo>
                    <a:lnTo>
                      <a:pt x="30" y="0"/>
                    </a:lnTo>
                    <a:lnTo>
                      <a:pt x="49" y="2"/>
                    </a:lnTo>
                    <a:lnTo>
                      <a:pt x="66" y="4"/>
                    </a:lnTo>
                    <a:lnTo>
                      <a:pt x="83" y="6"/>
                    </a:lnTo>
                    <a:lnTo>
                      <a:pt x="101" y="9"/>
                    </a:lnTo>
                    <a:lnTo>
                      <a:pt x="118" y="13"/>
                    </a:lnTo>
                    <a:lnTo>
                      <a:pt x="135" y="18"/>
                    </a:lnTo>
                    <a:lnTo>
                      <a:pt x="152" y="23"/>
                    </a:lnTo>
                    <a:lnTo>
                      <a:pt x="169" y="30"/>
                    </a:lnTo>
                    <a:lnTo>
                      <a:pt x="185" y="36"/>
                    </a:lnTo>
                    <a:lnTo>
                      <a:pt x="201" y="44"/>
                    </a:lnTo>
                    <a:lnTo>
                      <a:pt x="217" y="52"/>
                    </a:lnTo>
                    <a:lnTo>
                      <a:pt x="233" y="61"/>
                    </a:lnTo>
                    <a:lnTo>
                      <a:pt x="250" y="71"/>
                    </a:lnTo>
                    <a:lnTo>
                      <a:pt x="265" y="80"/>
                    </a:lnTo>
                    <a:lnTo>
                      <a:pt x="281" y="91"/>
                    </a:lnTo>
                    <a:lnTo>
                      <a:pt x="266" y="112"/>
                    </a:lnTo>
                    <a:close/>
                    <a:moveTo>
                      <a:pt x="13" y="24"/>
                    </a:moveTo>
                    <a:lnTo>
                      <a:pt x="8" y="23"/>
                    </a:lnTo>
                    <a:lnTo>
                      <a:pt x="4" y="21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8" name="Freeform 899"/>
              <p:cNvSpPr>
                <a:spLocks noEditPoints="1"/>
              </p:cNvSpPr>
              <p:nvPr/>
            </p:nvSpPr>
            <p:spPr bwMode="auto">
              <a:xfrm>
                <a:off x="3064" y="2064"/>
                <a:ext cx="128" cy="104"/>
              </a:xfrm>
              <a:custGeom>
                <a:avLst/>
                <a:gdLst>
                  <a:gd name="T0" fmla="*/ 25 w 634"/>
                  <a:gd name="T1" fmla="*/ 21 h 536"/>
                  <a:gd name="T2" fmla="*/ 25 w 634"/>
                  <a:gd name="T3" fmla="*/ 21 h 536"/>
                  <a:gd name="T4" fmla="*/ 24 w 634"/>
                  <a:gd name="T5" fmla="*/ 21 h 536"/>
                  <a:gd name="T6" fmla="*/ 24 w 634"/>
                  <a:gd name="T7" fmla="*/ 21 h 536"/>
                  <a:gd name="T8" fmla="*/ 25 w 634"/>
                  <a:gd name="T9" fmla="*/ 21 h 536"/>
                  <a:gd name="T10" fmla="*/ 24 w 634"/>
                  <a:gd name="T11" fmla="*/ 20 h 536"/>
                  <a:gd name="T12" fmla="*/ 23 w 634"/>
                  <a:gd name="T13" fmla="*/ 18 h 536"/>
                  <a:gd name="T14" fmla="*/ 23 w 634"/>
                  <a:gd name="T15" fmla="*/ 17 h 536"/>
                  <a:gd name="T16" fmla="*/ 22 w 634"/>
                  <a:gd name="T17" fmla="*/ 15 h 536"/>
                  <a:gd name="T18" fmla="*/ 21 w 634"/>
                  <a:gd name="T19" fmla="*/ 13 h 536"/>
                  <a:gd name="T20" fmla="*/ 20 w 634"/>
                  <a:gd name="T21" fmla="*/ 12 h 536"/>
                  <a:gd name="T22" fmla="*/ 19 w 634"/>
                  <a:gd name="T23" fmla="*/ 11 h 536"/>
                  <a:gd name="T24" fmla="*/ 18 w 634"/>
                  <a:gd name="T25" fmla="*/ 9 h 536"/>
                  <a:gd name="T26" fmla="*/ 17 w 634"/>
                  <a:gd name="T27" fmla="*/ 8 h 536"/>
                  <a:gd name="T28" fmla="*/ 19 w 634"/>
                  <a:gd name="T29" fmla="*/ 9 h 536"/>
                  <a:gd name="T30" fmla="*/ 20 w 634"/>
                  <a:gd name="T31" fmla="*/ 11 h 536"/>
                  <a:gd name="T32" fmla="*/ 21 w 634"/>
                  <a:gd name="T33" fmla="*/ 12 h 536"/>
                  <a:gd name="T34" fmla="*/ 22 w 634"/>
                  <a:gd name="T35" fmla="*/ 14 h 536"/>
                  <a:gd name="T36" fmla="*/ 23 w 634"/>
                  <a:gd name="T37" fmla="*/ 15 h 536"/>
                  <a:gd name="T38" fmla="*/ 24 w 634"/>
                  <a:gd name="T39" fmla="*/ 17 h 536"/>
                  <a:gd name="T40" fmla="*/ 25 w 634"/>
                  <a:gd name="T41" fmla="*/ 19 h 536"/>
                  <a:gd name="T42" fmla="*/ 25 w 634"/>
                  <a:gd name="T43" fmla="*/ 21 h 536"/>
                  <a:gd name="T44" fmla="*/ 17 w 634"/>
                  <a:gd name="T45" fmla="*/ 9 h 536"/>
                  <a:gd name="T46" fmla="*/ 16 w 634"/>
                  <a:gd name="T47" fmla="*/ 7 h 536"/>
                  <a:gd name="T48" fmla="*/ 14 w 634"/>
                  <a:gd name="T49" fmla="*/ 6 h 536"/>
                  <a:gd name="T50" fmla="*/ 12 w 634"/>
                  <a:gd name="T51" fmla="*/ 5 h 536"/>
                  <a:gd name="T52" fmla="*/ 10 w 634"/>
                  <a:gd name="T53" fmla="*/ 4 h 536"/>
                  <a:gd name="T54" fmla="*/ 8 w 634"/>
                  <a:gd name="T55" fmla="*/ 3 h 536"/>
                  <a:gd name="T56" fmla="*/ 5 w 634"/>
                  <a:gd name="T57" fmla="*/ 2 h 536"/>
                  <a:gd name="T58" fmla="*/ 3 w 634"/>
                  <a:gd name="T59" fmla="*/ 2 h 536"/>
                  <a:gd name="T60" fmla="*/ 0 w 634"/>
                  <a:gd name="T61" fmla="*/ 1 h 536"/>
                  <a:gd name="T62" fmla="*/ 2 w 634"/>
                  <a:gd name="T63" fmla="*/ 0 h 536"/>
                  <a:gd name="T64" fmla="*/ 5 w 634"/>
                  <a:gd name="T65" fmla="*/ 1 h 536"/>
                  <a:gd name="T66" fmla="*/ 7 w 634"/>
                  <a:gd name="T67" fmla="*/ 2 h 536"/>
                  <a:gd name="T68" fmla="*/ 9 w 634"/>
                  <a:gd name="T69" fmla="*/ 3 h 536"/>
                  <a:gd name="T70" fmla="*/ 11 w 634"/>
                  <a:gd name="T71" fmla="*/ 4 h 536"/>
                  <a:gd name="T72" fmla="*/ 13 w 634"/>
                  <a:gd name="T73" fmla="*/ 5 h 536"/>
                  <a:gd name="T74" fmla="*/ 15 w 634"/>
                  <a:gd name="T75" fmla="*/ 6 h 536"/>
                  <a:gd name="T76" fmla="*/ 17 w 634"/>
                  <a:gd name="T77" fmla="*/ 7 h 536"/>
                  <a:gd name="T78" fmla="*/ 17 w 634"/>
                  <a:gd name="T79" fmla="*/ 9 h 536"/>
                  <a:gd name="T80" fmla="*/ 0 w 634"/>
                  <a:gd name="T81" fmla="*/ 1 h 536"/>
                  <a:gd name="T82" fmla="*/ 0 w 634"/>
                  <a:gd name="T83" fmla="*/ 1 h 536"/>
                  <a:gd name="T84" fmla="*/ 0 w 634"/>
                  <a:gd name="T85" fmla="*/ 0 h 536"/>
                  <a:gd name="T86" fmla="*/ 0 w 634"/>
                  <a:gd name="T87" fmla="*/ 0 h 536"/>
                  <a:gd name="T88" fmla="*/ 0 w 634"/>
                  <a:gd name="T89" fmla="*/ 1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4"/>
                  <a:gd name="T136" fmla="*/ 0 h 536"/>
                  <a:gd name="T137" fmla="*/ 634 w 634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4" h="536">
                    <a:moveTo>
                      <a:pt x="634" y="522"/>
                    </a:moveTo>
                    <a:lnTo>
                      <a:pt x="633" y="526"/>
                    </a:lnTo>
                    <a:lnTo>
                      <a:pt x="632" y="530"/>
                    </a:lnTo>
                    <a:lnTo>
                      <a:pt x="628" y="534"/>
                    </a:lnTo>
                    <a:lnTo>
                      <a:pt x="624" y="536"/>
                    </a:lnTo>
                    <a:lnTo>
                      <a:pt x="619" y="536"/>
                    </a:lnTo>
                    <a:lnTo>
                      <a:pt x="615" y="534"/>
                    </a:lnTo>
                    <a:lnTo>
                      <a:pt x="612" y="530"/>
                    </a:lnTo>
                    <a:lnTo>
                      <a:pt x="610" y="526"/>
                    </a:lnTo>
                    <a:lnTo>
                      <a:pt x="634" y="522"/>
                    </a:lnTo>
                    <a:close/>
                    <a:moveTo>
                      <a:pt x="610" y="526"/>
                    </a:moveTo>
                    <a:lnTo>
                      <a:pt x="605" y="503"/>
                    </a:lnTo>
                    <a:lnTo>
                      <a:pt x="600" y="481"/>
                    </a:lnTo>
                    <a:lnTo>
                      <a:pt x="593" y="459"/>
                    </a:lnTo>
                    <a:lnTo>
                      <a:pt x="586" y="438"/>
                    </a:lnTo>
                    <a:lnTo>
                      <a:pt x="578" y="417"/>
                    </a:lnTo>
                    <a:lnTo>
                      <a:pt x="570" y="396"/>
                    </a:lnTo>
                    <a:lnTo>
                      <a:pt x="559" y="377"/>
                    </a:lnTo>
                    <a:lnTo>
                      <a:pt x="548" y="358"/>
                    </a:lnTo>
                    <a:lnTo>
                      <a:pt x="537" y="338"/>
                    </a:lnTo>
                    <a:lnTo>
                      <a:pt x="524" y="320"/>
                    </a:lnTo>
                    <a:lnTo>
                      <a:pt x="510" y="301"/>
                    </a:lnTo>
                    <a:lnTo>
                      <a:pt x="496" y="284"/>
                    </a:lnTo>
                    <a:lnTo>
                      <a:pt x="481" y="267"/>
                    </a:lnTo>
                    <a:lnTo>
                      <a:pt x="465" y="250"/>
                    </a:lnTo>
                    <a:lnTo>
                      <a:pt x="448" y="233"/>
                    </a:lnTo>
                    <a:lnTo>
                      <a:pt x="429" y="218"/>
                    </a:lnTo>
                    <a:lnTo>
                      <a:pt x="444" y="199"/>
                    </a:lnTo>
                    <a:lnTo>
                      <a:pt x="464" y="216"/>
                    </a:lnTo>
                    <a:lnTo>
                      <a:pt x="482" y="233"/>
                    </a:lnTo>
                    <a:lnTo>
                      <a:pt x="499" y="251"/>
                    </a:lnTo>
                    <a:lnTo>
                      <a:pt x="515" y="269"/>
                    </a:lnTo>
                    <a:lnTo>
                      <a:pt x="530" y="287"/>
                    </a:lnTo>
                    <a:lnTo>
                      <a:pt x="545" y="306"/>
                    </a:lnTo>
                    <a:lnTo>
                      <a:pt x="558" y="325"/>
                    </a:lnTo>
                    <a:lnTo>
                      <a:pt x="570" y="346"/>
                    </a:lnTo>
                    <a:lnTo>
                      <a:pt x="582" y="366"/>
                    </a:lnTo>
                    <a:lnTo>
                      <a:pt x="591" y="387"/>
                    </a:lnTo>
                    <a:lnTo>
                      <a:pt x="601" y="408"/>
                    </a:lnTo>
                    <a:lnTo>
                      <a:pt x="610" y="430"/>
                    </a:lnTo>
                    <a:lnTo>
                      <a:pt x="617" y="452"/>
                    </a:lnTo>
                    <a:lnTo>
                      <a:pt x="624" y="474"/>
                    </a:lnTo>
                    <a:lnTo>
                      <a:pt x="629" y="498"/>
                    </a:lnTo>
                    <a:lnTo>
                      <a:pt x="634" y="522"/>
                    </a:lnTo>
                    <a:lnTo>
                      <a:pt x="610" y="526"/>
                    </a:lnTo>
                    <a:close/>
                    <a:moveTo>
                      <a:pt x="429" y="218"/>
                    </a:moveTo>
                    <a:lnTo>
                      <a:pt x="410" y="202"/>
                    </a:lnTo>
                    <a:lnTo>
                      <a:pt x="390" y="187"/>
                    </a:lnTo>
                    <a:lnTo>
                      <a:pt x="369" y="173"/>
                    </a:lnTo>
                    <a:lnTo>
                      <a:pt x="347" y="159"/>
                    </a:lnTo>
                    <a:lnTo>
                      <a:pt x="323" y="145"/>
                    </a:lnTo>
                    <a:lnTo>
                      <a:pt x="300" y="132"/>
                    </a:lnTo>
                    <a:lnTo>
                      <a:pt x="275" y="119"/>
                    </a:lnTo>
                    <a:lnTo>
                      <a:pt x="250" y="107"/>
                    </a:lnTo>
                    <a:lnTo>
                      <a:pt x="223" y="95"/>
                    </a:lnTo>
                    <a:lnTo>
                      <a:pt x="195" y="83"/>
                    </a:lnTo>
                    <a:lnTo>
                      <a:pt x="167" y="72"/>
                    </a:lnTo>
                    <a:lnTo>
                      <a:pt x="138" y="62"/>
                    </a:lnTo>
                    <a:lnTo>
                      <a:pt x="107" y="52"/>
                    </a:lnTo>
                    <a:lnTo>
                      <a:pt x="75" y="42"/>
                    </a:lnTo>
                    <a:lnTo>
                      <a:pt x="44" y="33"/>
                    </a:lnTo>
                    <a:lnTo>
                      <a:pt x="10" y="24"/>
                    </a:lnTo>
                    <a:lnTo>
                      <a:pt x="16" y="0"/>
                    </a:lnTo>
                    <a:lnTo>
                      <a:pt x="50" y="9"/>
                    </a:lnTo>
                    <a:lnTo>
                      <a:pt x="83" y="18"/>
                    </a:lnTo>
                    <a:lnTo>
                      <a:pt x="115" y="28"/>
                    </a:lnTo>
                    <a:lnTo>
                      <a:pt x="145" y="39"/>
                    </a:lnTo>
                    <a:lnTo>
                      <a:pt x="175" y="50"/>
                    </a:lnTo>
                    <a:lnTo>
                      <a:pt x="205" y="61"/>
                    </a:lnTo>
                    <a:lnTo>
                      <a:pt x="233" y="72"/>
                    </a:lnTo>
                    <a:lnTo>
                      <a:pt x="261" y="84"/>
                    </a:lnTo>
                    <a:lnTo>
                      <a:pt x="287" y="97"/>
                    </a:lnTo>
                    <a:lnTo>
                      <a:pt x="313" y="110"/>
                    </a:lnTo>
                    <a:lnTo>
                      <a:pt x="336" y="124"/>
                    </a:lnTo>
                    <a:lnTo>
                      <a:pt x="360" y="138"/>
                    </a:lnTo>
                    <a:lnTo>
                      <a:pt x="383" y="152"/>
                    </a:lnTo>
                    <a:lnTo>
                      <a:pt x="404" y="168"/>
                    </a:lnTo>
                    <a:lnTo>
                      <a:pt x="425" y="184"/>
                    </a:lnTo>
                    <a:lnTo>
                      <a:pt x="444" y="199"/>
                    </a:lnTo>
                    <a:lnTo>
                      <a:pt x="429" y="218"/>
                    </a:lnTo>
                    <a:close/>
                    <a:moveTo>
                      <a:pt x="10" y="24"/>
                    </a:moveTo>
                    <a:lnTo>
                      <a:pt x="6" y="22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9" name="Freeform 900"/>
              <p:cNvSpPr>
                <a:spLocks noEditPoints="1"/>
              </p:cNvSpPr>
              <p:nvPr/>
            </p:nvSpPr>
            <p:spPr bwMode="auto">
              <a:xfrm>
                <a:off x="3014" y="2049"/>
                <a:ext cx="120" cy="149"/>
              </a:xfrm>
              <a:custGeom>
                <a:avLst/>
                <a:gdLst>
                  <a:gd name="T0" fmla="*/ 24 w 604"/>
                  <a:gd name="T1" fmla="*/ 30 h 754"/>
                  <a:gd name="T2" fmla="*/ 24 w 604"/>
                  <a:gd name="T3" fmla="*/ 30 h 754"/>
                  <a:gd name="T4" fmla="*/ 24 w 604"/>
                  <a:gd name="T5" fmla="*/ 30 h 754"/>
                  <a:gd name="T6" fmla="*/ 23 w 604"/>
                  <a:gd name="T7" fmla="*/ 30 h 754"/>
                  <a:gd name="T8" fmla="*/ 24 w 604"/>
                  <a:gd name="T9" fmla="*/ 30 h 754"/>
                  <a:gd name="T10" fmla="*/ 23 w 604"/>
                  <a:gd name="T11" fmla="*/ 29 h 754"/>
                  <a:gd name="T12" fmla="*/ 22 w 604"/>
                  <a:gd name="T13" fmla="*/ 27 h 754"/>
                  <a:gd name="T14" fmla="*/ 21 w 604"/>
                  <a:gd name="T15" fmla="*/ 25 h 754"/>
                  <a:gd name="T16" fmla="*/ 20 w 604"/>
                  <a:gd name="T17" fmla="*/ 22 h 754"/>
                  <a:gd name="T18" fmla="*/ 19 w 604"/>
                  <a:gd name="T19" fmla="*/ 20 h 754"/>
                  <a:gd name="T20" fmla="*/ 18 w 604"/>
                  <a:gd name="T21" fmla="*/ 19 h 754"/>
                  <a:gd name="T22" fmla="*/ 17 w 604"/>
                  <a:gd name="T23" fmla="*/ 17 h 754"/>
                  <a:gd name="T24" fmla="*/ 16 w 604"/>
                  <a:gd name="T25" fmla="*/ 15 h 754"/>
                  <a:gd name="T26" fmla="*/ 16 w 604"/>
                  <a:gd name="T27" fmla="*/ 13 h 754"/>
                  <a:gd name="T28" fmla="*/ 17 w 604"/>
                  <a:gd name="T29" fmla="*/ 15 h 754"/>
                  <a:gd name="T30" fmla="*/ 18 w 604"/>
                  <a:gd name="T31" fmla="*/ 17 h 754"/>
                  <a:gd name="T32" fmla="*/ 20 w 604"/>
                  <a:gd name="T33" fmla="*/ 19 h 754"/>
                  <a:gd name="T34" fmla="*/ 21 w 604"/>
                  <a:gd name="T35" fmla="*/ 21 h 754"/>
                  <a:gd name="T36" fmla="*/ 22 w 604"/>
                  <a:gd name="T37" fmla="*/ 23 h 754"/>
                  <a:gd name="T38" fmla="*/ 23 w 604"/>
                  <a:gd name="T39" fmla="*/ 25 h 754"/>
                  <a:gd name="T40" fmla="*/ 23 w 604"/>
                  <a:gd name="T41" fmla="*/ 27 h 754"/>
                  <a:gd name="T42" fmla="*/ 24 w 604"/>
                  <a:gd name="T43" fmla="*/ 30 h 754"/>
                  <a:gd name="T44" fmla="*/ 15 w 604"/>
                  <a:gd name="T45" fmla="*/ 14 h 754"/>
                  <a:gd name="T46" fmla="*/ 13 w 604"/>
                  <a:gd name="T47" fmla="*/ 12 h 754"/>
                  <a:gd name="T48" fmla="*/ 12 w 604"/>
                  <a:gd name="T49" fmla="*/ 10 h 754"/>
                  <a:gd name="T50" fmla="*/ 10 w 604"/>
                  <a:gd name="T51" fmla="*/ 9 h 754"/>
                  <a:gd name="T52" fmla="*/ 8 w 604"/>
                  <a:gd name="T53" fmla="*/ 7 h 754"/>
                  <a:gd name="T54" fmla="*/ 6 w 604"/>
                  <a:gd name="T55" fmla="*/ 5 h 754"/>
                  <a:gd name="T56" fmla="*/ 5 w 604"/>
                  <a:gd name="T57" fmla="*/ 4 h 754"/>
                  <a:gd name="T58" fmla="*/ 2 w 604"/>
                  <a:gd name="T59" fmla="*/ 2 h 754"/>
                  <a:gd name="T60" fmla="*/ 0 w 604"/>
                  <a:gd name="T61" fmla="*/ 1 h 754"/>
                  <a:gd name="T62" fmla="*/ 2 w 604"/>
                  <a:gd name="T63" fmla="*/ 1 h 754"/>
                  <a:gd name="T64" fmla="*/ 4 w 604"/>
                  <a:gd name="T65" fmla="*/ 2 h 754"/>
                  <a:gd name="T66" fmla="*/ 6 w 604"/>
                  <a:gd name="T67" fmla="*/ 4 h 754"/>
                  <a:gd name="T68" fmla="*/ 8 w 604"/>
                  <a:gd name="T69" fmla="*/ 5 h 754"/>
                  <a:gd name="T70" fmla="*/ 10 w 604"/>
                  <a:gd name="T71" fmla="*/ 7 h 754"/>
                  <a:gd name="T72" fmla="*/ 12 w 604"/>
                  <a:gd name="T73" fmla="*/ 9 h 754"/>
                  <a:gd name="T74" fmla="*/ 13 w 604"/>
                  <a:gd name="T75" fmla="*/ 11 h 754"/>
                  <a:gd name="T76" fmla="*/ 15 w 604"/>
                  <a:gd name="T77" fmla="*/ 12 h 754"/>
                  <a:gd name="T78" fmla="*/ 15 w 604"/>
                  <a:gd name="T79" fmla="*/ 14 h 754"/>
                  <a:gd name="T80" fmla="*/ 0 w 604"/>
                  <a:gd name="T81" fmla="*/ 1 h 754"/>
                  <a:gd name="T82" fmla="*/ 0 w 604"/>
                  <a:gd name="T83" fmla="*/ 0 h 754"/>
                  <a:gd name="T84" fmla="*/ 0 w 604"/>
                  <a:gd name="T85" fmla="*/ 0 h 754"/>
                  <a:gd name="T86" fmla="*/ 1 w 604"/>
                  <a:gd name="T87" fmla="*/ 0 h 754"/>
                  <a:gd name="T88" fmla="*/ 0 w 604"/>
                  <a:gd name="T89" fmla="*/ 1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4"/>
                  <a:gd name="T136" fmla="*/ 0 h 754"/>
                  <a:gd name="T137" fmla="*/ 604 w 604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4" h="754">
                    <a:moveTo>
                      <a:pt x="603" y="739"/>
                    </a:moveTo>
                    <a:lnTo>
                      <a:pt x="604" y="743"/>
                    </a:lnTo>
                    <a:lnTo>
                      <a:pt x="602" y="748"/>
                    </a:lnTo>
                    <a:lnTo>
                      <a:pt x="599" y="752"/>
                    </a:lnTo>
                    <a:lnTo>
                      <a:pt x="596" y="754"/>
                    </a:lnTo>
                    <a:lnTo>
                      <a:pt x="590" y="754"/>
                    </a:lnTo>
                    <a:lnTo>
                      <a:pt x="586" y="753"/>
                    </a:lnTo>
                    <a:lnTo>
                      <a:pt x="583" y="750"/>
                    </a:lnTo>
                    <a:lnTo>
                      <a:pt x="579" y="745"/>
                    </a:lnTo>
                    <a:lnTo>
                      <a:pt x="603" y="739"/>
                    </a:lnTo>
                    <a:close/>
                    <a:moveTo>
                      <a:pt x="579" y="745"/>
                    </a:moveTo>
                    <a:lnTo>
                      <a:pt x="571" y="718"/>
                    </a:lnTo>
                    <a:lnTo>
                      <a:pt x="562" y="691"/>
                    </a:lnTo>
                    <a:lnTo>
                      <a:pt x="552" y="664"/>
                    </a:lnTo>
                    <a:lnTo>
                      <a:pt x="542" y="638"/>
                    </a:lnTo>
                    <a:lnTo>
                      <a:pt x="531" y="613"/>
                    </a:lnTo>
                    <a:lnTo>
                      <a:pt x="520" y="587"/>
                    </a:lnTo>
                    <a:lnTo>
                      <a:pt x="507" y="561"/>
                    </a:lnTo>
                    <a:lnTo>
                      <a:pt x="495" y="536"/>
                    </a:lnTo>
                    <a:lnTo>
                      <a:pt x="481" y="511"/>
                    </a:lnTo>
                    <a:lnTo>
                      <a:pt x="467" y="486"/>
                    </a:lnTo>
                    <a:lnTo>
                      <a:pt x="453" y="462"/>
                    </a:lnTo>
                    <a:lnTo>
                      <a:pt x="438" y="439"/>
                    </a:lnTo>
                    <a:lnTo>
                      <a:pt x="422" y="415"/>
                    </a:lnTo>
                    <a:lnTo>
                      <a:pt x="406" y="391"/>
                    </a:lnTo>
                    <a:lnTo>
                      <a:pt x="389" y="368"/>
                    </a:lnTo>
                    <a:lnTo>
                      <a:pt x="371" y="346"/>
                    </a:lnTo>
                    <a:lnTo>
                      <a:pt x="390" y="331"/>
                    </a:lnTo>
                    <a:lnTo>
                      <a:pt x="409" y="353"/>
                    </a:lnTo>
                    <a:lnTo>
                      <a:pt x="426" y="377"/>
                    </a:lnTo>
                    <a:lnTo>
                      <a:pt x="442" y="401"/>
                    </a:lnTo>
                    <a:lnTo>
                      <a:pt x="458" y="425"/>
                    </a:lnTo>
                    <a:lnTo>
                      <a:pt x="474" y="449"/>
                    </a:lnTo>
                    <a:lnTo>
                      <a:pt x="489" y="474"/>
                    </a:lnTo>
                    <a:lnTo>
                      <a:pt x="503" y="499"/>
                    </a:lnTo>
                    <a:lnTo>
                      <a:pt x="517" y="525"/>
                    </a:lnTo>
                    <a:lnTo>
                      <a:pt x="530" y="550"/>
                    </a:lnTo>
                    <a:lnTo>
                      <a:pt x="542" y="576"/>
                    </a:lnTo>
                    <a:lnTo>
                      <a:pt x="553" y="603"/>
                    </a:lnTo>
                    <a:lnTo>
                      <a:pt x="564" y="629"/>
                    </a:lnTo>
                    <a:lnTo>
                      <a:pt x="575" y="656"/>
                    </a:lnTo>
                    <a:lnTo>
                      <a:pt x="585" y="684"/>
                    </a:lnTo>
                    <a:lnTo>
                      <a:pt x="595" y="711"/>
                    </a:lnTo>
                    <a:lnTo>
                      <a:pt x="603" y="739"/>
                    </a:lnTo>
                    <a:lnTo>
                      <a:pt x="579" y="745"/>
                    </a:lnTo>
                    <a:close/>
                    <a:moveTo>
                      <a:pt x="371" y="346"/>
                    </a:moveTo>
                    <a:lnTo>
                      <a:pt x="353" y="323"/>
                    </a:lnTo>
                    <a:lnTo>
                      <a:pt x="334" y="302"/>
                    </a:lnTo>
                    <a:lnTo>
                      <a:pt x="315" y="280"/>
                    </a:lnTo>
                    <a:lnTo>
                      <a:pt x="295" y="258"/>
                    </a:lnTo>
                    <a:lnTo>
                      <a:pt x="274" y="237"/>
                    </a:lnTo>
                    <a:lnTo>
                      <a:pt x="253" y="216"/>
                    </a:lnTo>
                    <a:lnTo>
                      <a:pt x="232" y="196"/>
                    </a:lnTo>
                    <a:lnTo>
                      <a:pt x="209" y="175"/>
                    </a:lnTo>
                    <a:lnTo>
                      <a:pt x="185" y="155"/>
                    </a:lnTo>
                    <a:lnTo>
                      <a:pt x="161" y="135"/>
                    </a:lnTo>
                    <a:lnTo>
                      <a:pt x="138" y="116"/>
                    </a:lnTo>
                    <a:lnTo>
                      <a:pt x="113" y="96"/>
                    </a:lnTo>
                    <a:lnTo>
                      <a:pt x="87" y="78"/>
                    </a:lnTo>
                    <a:lnTo>
                      <a:pt x="61" y="60"/>
                    </a:lnTo>
                    <a:lnTo>
                      <a:pt x="34" y="41"/>
                    </a:lnTo>
                    <a:lnTo>
                      <a:pt x="7" y="23"/>
                    </a:lnTo>
                    <a:lnTo>
                      <a:pt x="20" y="2"/>
                    </a:lnTo>
                    <a:lnTo>
                      <a:pt x="48" y="21"/>
                    </a:lnTo>
                    <a:lnTo>
                      <a:pt x="75" y="39"/>
                    </a:lnTo>
                    <a:lnTo>
                      <a:pt x="101" y="57"/>
                    </a:lnTo>
                    <a:lnTo>
                      <a:pt x="128" y="77"/>
                    </a:lnTo>
                    <a:lnTo>
                      <a:pt x="153" y="96"/>
                    </a:lnTo>
                    <a:lnTo>
                      <a:pt x="178" y="116"/>
                    </a:lnTo>
                    <a:lnTo>
                      <a:pt x="201" y="136"/>
                    </a:lnTo>
                    <a:lnTo>
                      <a:pt x="225" y="157"/>
                    </a:lnTo>
                    <a:lnTo>
                      <a:pt x="248" y="177"/>
                    </a:lnTo>
                    <a:lnTo>
                      <a:pt x="270" y="198"/>
                    </a:lnTo>
                    <a:lnTo>
                      <a:pt x="292" y="219"/>
                    </a:lnTo>
                    <a:lnTo>
                      <a:pt x="313" y="241"/>
                    </a:lnTo>
                    <a:lnTo>
                      <a:pt x="333" y="263"/>
                    </a:lnTo>
                    <a:lnTo>
                      <a:pt x="353" y="285"/>
                    </a:lnTo>
                    <a:lnTo>
                      <a:pt x="372" y="308"/>
                    </a:lnTo>
                    <a:lnTo>
                      <a:pt x="390" y="331"/>
                    </a:lnTo>
                    <a:lnTo>
                      <a:pt x="371" y="346"/>
                    </a:lnTo>
                    <a:close/>
                    <a:moveTo>
                      <a:pt x="7" y="23"/>
                    </a:move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0" name="Freeform 901"/>
              <p:cNvSpPr>
                <a:spLocks noEditPoints="1"/>
              </p:cNvSpPr>
              <p:nvPr/>
            </p:nvSpPr>
            <p:spPr bwMode="auto">
              <a:xfrm>
                <a:off x="2925" y="2228"/>
                <a:ext cx="198" cy="134"/>
              </a:xfrm>
              <a:custGeom>
                <a:avLst/>
                <a:gdLst>
                  <a:gd name="T0" fmla="*/ 39 w 976"/>
                  <a:gd name="T1" fmla="*/ 25 h 667"/>
                  <a:gd name="T2" fmla="*/ 39 w 976"/>
                  <a:gd name="T3" fmla="*/ 25 h 667"/>
                  <a:gd name="T4" fmla="*/ 39 w 976"/>
                  <a:gd name="T5" fmla="*/ 25 h 667"/>
                  <a:gd name="T6" fmla="*/ 39 w 976"/>
                  <a:gd name="T7" fmla="*/ 26 h 667"/>
                  <a:gd name="T8" fmla="*/ 39 w 976"/>
                  <a:gd name="T9" fmla="*/ 25 h 667"/>
                  <a:gd name="T10" fmla="*/ 39 w 976"/>
                  <a:gd name="T11" fmla="*/ 26 h 667"/>
                  <a:gd name="T12" fmla="*/ 38 w 976"/>
                  <a:gd name="T13" fmla="*/ 26 h 667"/>
                  <a:gd name="T14" fmla="*/ 36 w 976"/>
                  <a:gd name="T15" fmla="*/ 27 h 667"/>
                  <a:gd name="T16" fmla="*/ 35 w 976"/>
                  <a:gd name="T17" fmla="*/ 27 h 667"/>
                  <a:gd name="T18" fmla="*/ 34 w 976"/>
                  <a:gd name="T19" fmla="*/ 27 h 667"/>
                  <a:gd name="T20" fmla="*/ 33 w 976"/>
                  <a:gd name="T21" fmla="*/ 27 h 667"/>
                  <a:gd name="T22" fmla="*/ 32 w 976"/>
                  <a:gd name="T23" fmla="*/ 27 h 667"/>
                  <a:gd name="T24" fmla="*/ 31 w 976"/>
                  <a:gd name="T25" fmla="*/ 27 h 667"/>
                  <a:gd name="T26" fmla="*/ 31 w 976"/>
                  <a:gd name="T27" fmla="*/ 26 h 667"/>
                  <a:gd name="T28" fmla="*/ 32 w 976"/>
                  <a:gd name="T29" fmla="*/ 26 h 667"/>
                  <a:gd name="T30" fmla="*/ 33 w 976"/>
                  <a:gd name="T31" fmla="*/ 26 h 667"/>
                  <a:gd name="T32" fmla="*/ 34 w 976"/>
                  <a:gd name="T33" fmla="*/ 26 h 667"/>
                  <a:gd name="T34" fmla="*/ 35 w 976"/>
                  <a:gd name="T35" fmla="*/ 26 h 667"/>
                  <a:gd name="T36" fmla="*/ 36 w 976"/>
                  <a:gd name="T37" fmla="*/ 26 h 667"/>
                  <a:gd name="T38" fmla="*/ 37 w 976"/>
                  <a:gd name="T39" fmla="*/ 26 h 667"/>
                  <a:gd name="T40" fmla="*/ 38 w 976"/>
                  <a:gd name="T41" fmla="*/ 25 h 667"/>
                  <a:gd name="T42" fmla="*/ 39 w 976"/>
                  <a:gd name="T43" fmla="*/ 25 h 667"/>
                  <a:gd name="T44" fmla="*/ 30 w 976"/>
                  <a:gd name="T45" fmla="*/ 27 h 667"/>
                  <a:gd name="T46" fmla="*/ 29 w 976"/>
                  <a:gd name="T47" fmla="*/ 26 h 667"/>
                  <a:gd name="T48" fmla="*/ 28 w 976"/>
                  <a:gd name="T49" fmla="*/ 26 h 667"/>
                  <a:gd name="T50" fmla="*/ 27 w 976"/>
                  <a:gd name="T51" fmla="*/ 25 h 667"/>
                  <a:gd name="T52" fmla="*/ 26 w 976"/>
                  <a:gd name="T53" fmla="*/ 25 h 667"/>
                  <a:gd name="T54" fmla="*/ 24 w 976"/>
                  <a:gd name="T55" fmla="*/ 23 h 667"/>
                  <a:gd name="T56" fmla="*/ 21 w 976"/>
                  <a:gd name="T57" fmla="*/ 21 h 667"/>
                  <a:gd name="T58" fmla="*/ 23 w 976"/>
                  <a:gd name="T59" fmla="*/ 21 h 667"/>
                  <a:gd name="T60" fmla="*/ 25 w 976"/>
                  <a:gd name="T61" fmla="*/ 23 h 667"/>
                  <a:gd name="T62" fmla="*/ 28 w 976"/>
                  <a:gd name="T63" fmla="*/ 24 h 667"/>
                  <a:gd name="T64" fmla="*/ 29 w 976"/>
                  <a:gd name="T65" fmla="*/ 25 h 667"/>
                  <a:gd name="T66" fmla="*/ 30 w 976"/>
                  <a:gd name="T67" fmla="*/ 25 h 667"/>
                  <a:gd name="T68" fmla="*/ 30 w 976"/>
                  <a:gd name="T69" fmla="*/ 27 h 667"/>
                  <a:gd name="T70" fmla="*/ 22 w 976"/>
                  <a:gd name="T71" fmla="*/ 20 h 667"/>
                  <a:gd name="T72" fmla="*/ 22 w 976"/>
                  <a:gd name="T73" fmla="*/ 20 h 667"/>
                  <a:gd name="T74" fmla="*/ 0 w 976"/>
                  <a:gd name="T75" fmla="*/ 1 h 667"/>
                  <a:gd name="T76" fmla="*/ 22 w 976"/>
                  <a:gd name="T77" fmla="*/ 20 h 667"/>
                  <a:gd name="T78" fmla="*/ 0 w 976"/>
                  <a:gd name="T79" fmla="*/ 1 h 667"/>
                  <a:gd name="T80" fmla="*/ 0 w 976"/>
                  <a:gd name="T81" fmla="*/ 1 h 667"/>
                  <a:gd name="T82" fmla="*/ 0 w 976"/>
                  <a:gd name="T83" fmla="*/ 0 h 667"/>
                  <a:gd name="T84" fmla="*/ 0 w 976"/>
                  <a:gd name="T85" fmla="*/ 0 h 667"/>
                  <a:gd name="T86" fmla="*/ 1 w 976"/>
                  <a:gd name="T87" fmla="*/ 0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6"/>
                  <a:gd name="T133" fmla="*/ 0 h 667"/>
                  <a:gd name="T134" fmla="*/ 976 w 976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6" h="667">
                    <a:moveTo>
                      <a:pt x="959" y="612"/>
                    </a:moveTo>
                    <a:lnTo>
                      <a:pt x="965" y="611"/>
                    </a:lnTo>
                    <a:lnTo>
                      <a:pt x="969" y="612"/>
                    </a:lnTo>
                    <a:lnTo>
                      <a:pt x="972" y="615"/>
                    </a:lnTo>
                    <a:lnTo>
                      <a:pt x="975" y="618"/>
                    </a:lnTo>
                    <a:lnTo>
                      <a:pt x="976" y="623"/>
                    </a:lnTo>
                    <a:lnTo>
                      <a:pt x="976" y="628"/>
                    </a:lnTo>
                    <a:lnTo>
                      <a:pt x="973" y="632"/>
                    </a:lnTo>
                    <a:lnTo>
                      <a:pt x="970" y="634"/>
                    </a:lnTo>
                    <a:lnTo>
                      <a:pt x="959" y="612"/>
                    </a:lnTo>
                    <a:close/>
                    <a:moveTo>
                      <a:pt x="970" y="634"/>
                    </a:moveTo>
                    <a:lnTo>
                      <a:pt x="956" y="640"/>
                    </a:lnTo>
                    <a:lnTo>
                      <a:pt x="943" y="646"/>
                    </a:lnTo>
                    <a:lnTo>
                      <a:pt x="929" y="651"/>
                    </a:lnTo>
                    <a:lnTo>
                      <a:pt x="915" y="656"/>
                    </a:lnTo>
                    <a:lnTo>
                      <a:pt x="902" y="659"/>
                    </a:lnTo>
                    <a:lnTo>
                      <a:pt x="888" y="662"/>
                    </a:lnTo>
                    <a:lnTo>
                      <a:pt x="874" y="664"/>
                    </a:lnTo>
                    <a:lnTo>
                      <a:pt x="861" y="665"/>
                    </a:lnTo>
                    <a:lnTo>
                      <a:pt x="847" y="666"/>
                    </a:lnTo>
                    <a:lnTo>
                      <a:pt x="833" y="667"/>
                    </a:lnTo>
                    <a:lnTo>
                      <a:pt x="820" y="666"/>
                    </a:lnTo>
                    <a:lnTo>
                      <a:pt x="806" y="665"/>
                    </a:lnTo>
                    <a:lnTo>
                      <a:pt x="792" y="664"/>
                    </a:lnTo>
                    <a:lnTo>
                      <a:pt x="779" y="662"/>
                    </a:lnTo>
                    <a:lnTo>
                      <a:pt x="765" y="659"/>
                    </a:lnTo>
                    <a:lnTo>
                      <a:pt x="751" y="656"/>
                    </a:lnTo>
                    <a:lnTo>
                      <a:pt x="757" y="632"/>
                    </a:lnTo>
                    <a:lnTo>
                      <a:pt x="770" y="635"/>
                    </a:lnTo>
                    <a:lnTo>
                      <a:pt x="783" y="638"/>
                    </a:lnTo>
                    <a:lnTo>
                      <a:pt x="795" y="640"/>
                    </a:lnTo>
                    <a:lnTo>
                      <a:pt x="808" y="642"/>
                    </a:lnTo>
                    <a:lnTo>
                      <a:pt x="821" y="643"/>
                    </a:lnTo>
                    <a:lnTo>
                      <a:pt x="833" y="643"/>
                    </a:lnTo>
                    <a:lnTo>
                      <a:pt x="846" y="643"/>
                    </a:lnTo>
                    <a:lnTo>
                      <a:pt x="859" y="642"/>
                    </a:lnTo>
                    <a:lnTo>
                      <a:pt x="871" y="639"/>
                    </a:lnTo>
                    <a:lnTo>
                      <a:pt x="884" y="637"/>
                    </a:lnTo>
                    <a:lnTo>
                      <a:pt x="897" y="635"/>
                    </a:lnTo>
                    <a:lnTo>
                      <a:pt x="910" y="632"/>
                    </a:lnTo>
                    <a:lnTo>
                      <a:pt x="921" y="628"/>
                    </a:lnTo>
                    <a:lnTo>
                      <a:pt x="934" y="623"/>
                    </a:lnTo>
                    <a:lnTo>
                      <a:pt x="947" y="618"/>
                    </a:lnTo>
                    <a:lnTo>
                      <a:pt x="959" y="612"/>
                    </a:lnTo>
                    <a:lnTo>
                      <a:pt x="970" y="634"/>
                    </a:lnTo>
                    <a:close/>
                    <a:moveTo>
                      <a:pt x="751" y="656"/>
                    </a:moveTo>
                    <a:lnTo>
                      <a:pt x="738" y="651"/>
                    </a:lnTo>
                    <a:lnTo>
                      <a:pt x="724" y="647"/>
                    </a:lnTo>
                    <a:lnTo>
                      <a:pt x="710" y="642"/>
                    </a:lnTo>
                    <a:lnTo>
                      <a:pt x="697" y="635"/>
                    </a:lnTo>
                    <a:lnTo>
                      <a:pt x="683" y="629"/>
                    </a:lnTo>
                    <a:lnTo>
                      <a:pt x="670" y="621"/>
                    </a:lnTo>
                    <a:lnTo>
                      <a:pt x="656" y="613"/>
                    </a:lnTo>
                    <a:lnTo>
                      <a:pt x="642" y="605"/>
                    </a:lnTo>
                    <a:lnTo>
                      <a:pt x="615" y="585"/>
                    </a:lnTo>
                    <a:lnTo>
                      <a:pt x="588" y="564"/>
                    </a:lnTo>
                    <a:lnTo>
                      <a:pt x="561" y="540"/>
                    </a:lnTo>
                    <a:lnTo>
                      <a:pt x="534" y="514"/>
                    </a:lnTo>
                    <a:lnTo>
                      <a:pt x="551" y="497"/>
                    </a:lnTo>
                    <a:lnTo>
                      <a:pt x="577" y="522"/>
                    </a:lnTo>
                    <a:lnTo>
                      <a:pt x="603" y="545"/>
                    </a:lnTo>
                    <a:lnTo>
                      <a:pt x="629" y="566"/>
                    </a:lnTo>
                    <a:lnTo>
                      <a:pt x="655" y="584"/>
                    </a:lnTo>
                    <a:lnTo>
                      <a:pt x="681" y="599"/>
                    </a:lnTo>
                    <a:lnTo>
                      <a:pt x="706" y="612"/>
                    </a:lnTo>
                    <a:lnTo>
                      <a:pt x="719" y="619"/>
                    </a:lnTo>
                    <a:lnTo>
                      <a:pt x="732" y="623"/>
                    </a:lnTo>
                    <a:lnTo>
                      <a:pt x="744" y="629"/>
                    </a:lnTo>
                    <a:lnTo>
                      <a:pt x="757" y="632"/>
                    </a:lnTo>
                    <a:lnTo>
                      <a:pt x="751" y="656"/>
                    </a:lnTo>
                    <a:close/>
                    <a:moveTo>
                      <a:pt x="551" y="496"/>
                    </a:moveTo>
                    <a:lnTo>
                      <a:pt x="551" y="497"/>
                    </a:lnTo>
                    <a:lnTo>
                      <a:pt x="542" y="505"/>
                    </a:lnTo>
                    <a:lnTo>
                      <a:pt x="551" y="496"/>
                    </a:lnTo>
                    <a:close/>
                    <a:moveTo>
                      <a:pt x="534" y="514"/>
                    </a:moveTo>
                    <a:lnTo>
                      <a:pt x="4" y="21"/>
                    </a:lnTo>
                    <a:lnTo>
                      <a:pt x="21" y="3"/>
                    </a:lnTo>
                    <a:lnTo>
                      <a:pt x="551" y="496"/>
                    </a:lnTo>
                    <a:lnTo>
                      <a:pt x="534" y="514"/>
                    </a:lnTo>
                    <a:close/>
                    <a:moveTo>
                      <a:pt x="4" y="21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1" name="Freeform 902"/>
              <p:cNvSpPr>
                <a:spLocks noEditPoints="1"/>
              </p:cNvSpPr>
              <p:nvPr/>
            </p:nvSpPr>
            <p:spPr bwMode="auto">
              <a:xfrm>
                <a:off x="3033" y="2324"/>
                <a:ext cx="39" cy="142"/>
              </a:xfrm>
              <a:custGeom>
                <a:avLst/>
                <a:gdLst>
                  <a:gd name="T0" fmla="*/ 0 w 189"/>
                  <a:gd name="T1" fmla="*/ 1 h 693"/>
                  <a:gd name="T2" fmla="*/ 0 w 189"/>
                  <a:gd name="T3" fmla="*/ 0 h 693"/>
                  <a:gd name="T4" fmla="*/ 0 w 189"/>
                  <a:gd name="T5" fmla="*/ 0 h 693"/>
                  <a:gd name="T6" fmla="*/ 1 w 189"/>
                  <a:gd name="T7" fmla="*/ 0 h 693"/>
                  <a:gd name="T8" fmla="*/ 0 w 189"/>
                  <a:gd name="T9" fmla="*/ 1 h 693"/>
                  <a:gd name="T10" fmla="*/ 2 w 189"/>
                  <a:gd name="T11" fmla="*/ 1 h 693"/>
                  <a:gd name="T12" fmla="*/ 3 w 189"/>
                  <a:gd name="T13" fmla="*/ 3 h 693"/>
                  <a:gd name="T14" fmla="*/ 4 w 189"/>
                  <a:gd name="T15" fmla="*/ 4 h 693"/>
                  <a:gd name="T16" fmla="*/ 5 w 189"/>
                  <a:gd name="T17" fmla="*/ 6 h 693"/>
                  <a:gd name="T18" fmla="*/ 5 w 189"/>
                  <a:gd name="T19" fmla="*/ 8 h 693"/>
                  <a:gd name="T20" fmla="*/ 6 w 189"/>
                  <a:gd name="T21" fmla="*/ 9 h 693"/>
                  <a:gd name="T22" fmla="*/ 7 w 189"/>
                  <a:gd name="T23" fmla="*/ 11 h 693"/>
                  <a:gd name="T24" fmla="*/ 7 w 189"/>
                  <a:gd name="T25" fmla="*/ 13 h 693"/>
                  <a:gd name="T26" fmla="*/ 6 w 189"/>
                  <a:gd name="T27" fmla="*/ 14 h 693"/>
                  <a:gd name="T28" fmla="*/ 6 w 189"/>
                  <a:gd name="T29" fmla="*/ 12 h 693"/>
                  <a:gd name="T30" fmla="*/ 5 w 189"/>
                  <a:gd name="T31" fmla="*/ 11 h 693"/>
                  <a:gd name="T32" fmla="*/ 5 w 189"/>
                  <a:gd name="T33" fmla="*/ 9 h 693"/>
                  <a:gd name="T34" fmla="*/ 4 w 189"/>
                  <a:gd name="T35" fmla="*/ 7 h 693"/>
                  <a:gd name="T36" fmla="*/ 3 w 189"/>
                  <a:gd name="T37" fmla="*/ 6 h 693"/>
                  <a:gd name="T38" fmla="*/ 2 w 189"/>
                  <a:gd name="T39" fmla="*/ 4 h 693"/>
                  <a:gd name="T40" fmla="*/ 1 w 189"/>
                  <a:gd name="T41" fmla="*/ 2 h 693"/>
                  <a:gd name="T42" fmla="*/ 0 w 189"/>
                  <a:gd name="T43" fmla="*/ 1 h 693"/>
                  <a:gd name="T44" fmla="*/ 7 w 189"/>
                  <a:gd name="T45" fmla="*/ 14 h 693"/>
                  <a:gd name="T46" fmla="*/ 7 w 189"/>
                  <a:gd name="T47" fmla="*/ 15 h 693"/>
                  <a:gd name="T48" fmla="*/ 8 w 189"/>
                  <a:gd name="T49" fmla="*/ 17 h 693"/>
                  <a:gd name="T50" fmla="*/ 8 w 189"/>
                  <a:gd name="T51" fmla="*/ 19 h 693"/>
                  <a:gd name="T52" fmla="*/ 7 w 189"/>
                  <a:gd name="T53" fmla="*/ 21 h 693"/>
                  <a:gd name="T54" fmla="*/ 7 w 189"/>
                  <a:gd name="T55" fmla="*/ 22 h 693"/>
                  <a:gd name="T56" fmla="*/ 7 w 189"/>
                  <a:gd name="T57" fmla="*/ 24 h 693"/>
                  <a:gd name="T58" fmla="*/ 6 w 189"/>
                  <a:gd name="T59" fmla="*/ 26 h 693"/>
                  <a:gd name="T60" fmla="*/ 6 w 189"/>
                  <a:gd name="T61" fmla="*/ 27 h 693"/>
                  <a:gd name="T62" fmla="*/ 5 w 189"/>
                  <a:gd name="T63" fmla="*/ 26 h 693"/>
                  <a:gd name="T64" fmla="*/ 6 w 189"/>
                  <a:gd name="T65" fmla="*/ 25 h 693"/>
                  <a:gd name="T66" fmla="*/ 6 w 189"/>
                  <a:gd name="T67" fmla="*/ 23 h 693"/>
                  <a:gd name="T68" fmla="*/ 6 w 189"/>
                  <a:gd name="T69" fmla="*/ 21 h 693"/>
                  <a:gd name="T70" fmla="*/ 7 w 189"/>
                  <a:gd name="T71" fmla="*/ 20 h 693"/>
                  <a:gd name="T72" fmla="*/ 7 w 189"/>
                  <a:gd name="T73" fmla="*/ 18 h 693"/>
                  <a:gd name="T74" fmla="*/ 7 w 189"/>
                  <a:gd name="T75" fmla="*/ 16 h 693"/>
                  <a:gd name="T76" fmla="*/ 6 w 189"/>
                  <a:gd name="T77" fmla="*/ 15 h 693"/>
                  <a:gd name="T78" fmla="*/ 7 w 189"/>
                  <a:gd name="T79" fmla="*/ 14 h 693"/>
                  <a:gd name="T80" fmla="*/ 6 w 189"/>
                  <a:gd name="T81" fmla="*/ 28 h 693"/>
                  <a:gd name="T82" fmla="*/ 5 w 189"/>
                  <a:gd name="T83" fmla="*/ 28 h 693"/>
                  <a:gd name="T84" fmla="*/ 5 w 189"/>
                  <a:gd name="T85" fmla="*/ 28 h 693"/>
                  <a:gd name="T86" fmla="*/ 5 w 189"/>
                  <a:gd name="T87" fmla="*/ 27 h 693"/>
                  <a:gd name="T88" fmla="*/ 6 w 189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9"/>
                  <a:gd name="T136" fmla="*/ 0 h 693"/>
                  <a:gd name="T137" fmla="*/ 189 w 189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9" h="693">
                    <a:moveTo>
                      <a:pt x="2" y="19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2" y="4"/>
                    </a:lnTo>
                    <a:lnTo>
                      <a:pt x="2" y="19"/>
                    </a:lnTo>
                    <a:close/>
                    <a:moveTo>
                      <a:pt x="22" y="4"/>
                    </a:moveTo>
                    <a:lnTo>
                      <a:pt x="38" y="26"/>
                    </a:lnTo>
                    <a:lnTo>
                      <a:pt x="53" y="46"/>
                    </a:lnTo>
                    <a:lnTo>
                      <a:pt x="67" y="68"/>
                    </a:lnTo>
                    <a:lnTo>
                      <a:pt x="80" y="88"/>
                    </a:lnTo>
                    <a:lnTo>
                      <a:pt x="93" y="110"/>
                    </a:lnTo>
                    <a:lnTo>
                      <a:pt x="105" y="130"/>
                    </a:lnTo>
                    <a:lnTo>
                      <a:pt x="116" y="152"/>
                    </a:lnTo>
                    <a:lnTo>
                      <a:pt x="125" y="172"/>
                    </a:lnTo>
                    <a:lnTo>
                      <a:pt x="135" y="194"/>
                    </a:lnTo>
                    <a:lnTo>
                      <a:pt x="144" y="216"/>
                    </a:lnTo>
                    <a:lnTo>
                      <a:pt x="152" y="236"/>
                    </a:lnTo>
                    <a:lnTo>
                      <a:pt x="159" y="258"/>
                    </a:lnTo>
                    <a:lnTo>
                      <a:pt x="165" y="279"/>
                    </a:lnTo>
                    <a:lnTo>
                      <a:pt x="171" y="300"/>
                    </a:lnTo>
                    <a:lnTo>
                      <a:pt x="176" y="322"/>
                    </a:lnTo>
                    <a:lnTo>
                      <a:pt x="180" y="343"/>
                    </a:lnTo>
                    <a:lnTo>
                      <a:pt x="156" y="347"/>
                    </a:lnTo>
                    <a:lnTo>
                      <a:pt x="152" y="327"/>
                    </a:lnTo>
                    <a:lnTo>
                      <a:pt x="147" y="306"/>
                    </a:lnTo>
                    <a:lnTo>
                      <a:pt x="142" y="286"/>
                    </a:lnTo>
                    <a:lnTo>
                      <a:pt x="135" y="265"/>
                    </a:lnTo>
                    <a:lnTo>
                      <a:pt x="129" y="244"/>
                    </a:lnTo>
                    <a:lnTo>
                      <a:pt x="121" y="223"/>
                    </a:lnTo>
                    <a:lnTo>
                      <a:pt x="112" y="203"/>
                    </a:lnTo>
                    <a:lnTo>
                      <a:pt x="103" y="182"/>
                    </a:lnTo>
                    <a:lnTo>
                      <a:pt x="93" y="162"/>
                    </a:lnTo>
                    <a:lnTo>
                      <a:pt x="82" y="142"/>
                    </a:lnTo>
                    <a:lnTo>
                      <a:pt x="71" y="122"/>
                    </a:lnTo>
                    <a:lnTo>
                      <a:pt x="58" y="101"/>
                    </a:lnTo>
                    <a:lnTo>
                      <a:pt x="45" y="81"/>
                    </a:lnTo>
                    <a:lnTo>
                      <a:pt x="33" y="60"/>
                    </a:lnTo>
                    <a:lnTo>
                      <a:pt x="17" y="40"/>
                    </a:lnTo>
                    <a:lnTo>
                      <a:pt x="2" y="19"/>
                    </a:lnTo>
                    <a:lnTo>
                      <a:pt x="22" y="4"/>
                    </a:lnTo>
                    <a:close/>
                    <a:moveTo>
                      <a:pt x="180" y="343"/>
                    </a:moveTo>
                    <a:lnTo>
                      <a:pt x="184" y="364"/>
                    </a:lnTo>
                    <a:lnTo>
                      <a:pt x="186" y="385"/>
                    </a:lnTo>
                    <a:lnTo>
                      <a:pt x="188" y="407"/>
                    </a:lnTo>
                    <a:lnTo>
                      <a:pt x="189" y="428"/>
                    </a:lnTo>
                    <a:lnTo>
                      <a:pt x="189" y="450"/>
                    </a:lnTo>
                    <a:lnTo>
                      <a:pt x="189" y="471"/>
                    </a:lnTo>
                    <a:lnTo>
                      <a:pt x="187" y="492"/>
                    </a:lnTo>
                    <a:lnTo>
                      <a:pt x="186" y="514"/>
                    </a:lnTo>
                    <a:lnTo>
                      <a:pt x="183" y="535"/>
                    </a:lnTo>
                    <a:lnTo>
                      <a:pt x="179" y="557"/>
                    </a:lnTo>
                    <a:lnTo>
                      <a:pt x="175" y="579"/>
                    </a:lnTo>
                    <a:lnTo>
                      <a:pt x="170" y="599"/>
                    </a:lnTo>
                    <a:lnTo>
                      <a:pt x="163" y="621"/>
                    </a:lnTo>
                    <a:lnTo>
                      <a:pt x="157" y="642"/>
                    </a:lnTo>
                    <a:lnTo>
                      <a:pt x="150" y="664"/>
                    </a:lnTo>
                    <a:lnTo>
                      <a:pt x="142" y="685"/>
                    </a:lnTo>
                    <a:lnTo>
                      <a:pt x="119" y="677"/>
                    </a:lnTo>
                    <a:lnTo>
                      <a:pt x="126" y="656"/>
                    </a:lnTo>
                    <a:lnTo>
                      <a:pt x="134" y="636"/>
                    </a:lnTo>
                    <a:lnTo>
                      <a:pt x="141" y="614"/>
                    </a:lnTo>
                    <a:lnTo>
                      <a:pt x="146" y="594"/>
                    </a:lnTo>
                    <a:lnTo>
                      <a:pt x="150" y="573"/>
                    </a:lnTo>
                    <a:lnTo>
                      <a:pt x="155" y="553"/>
                    </a:lnTo>
                    <a:lnTo>
                      <a:pt x="158" y="532"/>
                    </a:lnTo>
                    <a:lnTo>
                      <a:pt x="161" y="512"/>
                    </a:lnTo>
                    <a:lnTo>
                      <a:pt x="163" y="491"/>
                    </a:lnTo>
                    <a:lnTo>
                      <a:pt x="164" y="471"/>
                    </a:lnTo>
                    <a:lnTo>
                      <a:pt x="164" y="450"/>
                    </a:lnTo>
                    <a:lnTo>
                      <a:pt x="164" y="430"/>
                    </a:lnTo>
                    <a:lnTo>
                      <a:pt x="163" y="409"/>
                    </a:lnTo>
                    <a:lnTo>
                      <a:pt x="161" y="388"/>
                    </a:lnTo>
                    <a:lnTo>
                      <a:pt x="159" y="368"/>
                    </a:lnTo>
                    <a:lnTo>
                      <a:pt x="156" y="347"/>
                    </a:lnTo>
                    <a:lnTo>
                      <a:pt x="180" y="343"/>
                    </a:lnTo>
                    <a:close/>
                    <a:moveTo>
                      <a:pt x="142" y="685"/>
                    </a:moveTo>
                    <a:lnTo>
                      <a:pt x="139" y="690"/>
                    </a:lnTo>
                    <a:lnTo>
                      <a:pt x="135" y="692"/>
                    </a:lnTo>
                    <a:lnTo>
                      <a:pt x="131" y="693"/>
                    </a:lnTo>
                    <a:lnTo>
                      <a:pt x="125" y="692"/>
                    </a:lnTo>
                    <a:lnTo>
                      <a:pt x="122" y="690"/>
                    </a:lnTo>
                    <a:lnTo>
                      <a:pt x="119" y="687"/>
                    </a:lnTo>
                    <a:lnTo>
                      <a:pt x="118" y="681"/>
                    </a:lnTo>
                    <a:lnTo>
                      <a:pt x="119" y="677"/>
                    </a:lnTo>
                    <a:lnTo>
                      <a:pt x="142" y="6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2" name="Freeform 903"/>
              <p:cNvSpPr>
                <a:spLocks noEditPoints="1"/>
              </p:cNvSpPr>
              <p:nvPr/>
            </p:nvSpPr>
            <p:spPr bwMode="auto">
              <a:xfrm>
                <a:off x="2921" y="2283"/>
                <a:ext cx="85" cy="268"/>
              </a:xfrm>
              <a:custGeom>
                <a:avLst/>
                <a:gdLst>
                  <a:gd name="T0" fmla="*/ 0 w 410"/>
                  <a:gd name="T1" fmla="*/ 1 h 1354"/>
                  <a:gd name="T2" fmla="*/ 0 w 410"/>
                  <a:gd name="T3" fmla="*/ 0 h 1354"/>
                  <a:gd name="T4" fmla="*/ 0 w 410"/>
                  <a:gd name="T5" fmla="*/ 0 h 1354"/>
                  <a:gd name="T6" fmla="*/ 1 w 410"/>
                  <a:gd name="T7" fmla="*/ 0 h 1354"/>
                  <a:gd name="T8" fmla="*/ 0 w 410"/>
                  <a:gd name="T9" fmla="*/ 1 h 1354"/>
                  <a:gd name="T10" fmla="*/ 2 w 410"/>
                  <a:gd name="T11" fmla="*/ 1 h 1354"/>
                  <a:gd name="T12" fmla="*/ 5 w 410"/>
                  <a:gd name="T13" fmla="*/ 4 h 1354"/>
                  <a:gd name="T14" fmla="*/ 7 w 410"/>
                  <a:gd name="T15" fmla="*/ 6 h 1354"/>
                  <a:gd name="T16" fmla="*/ 9 w 410"/>
                  <a:gd name="T17" fmla="*/ 9 h 1354"/>
                  <a:gd name="T18" fmla="*/ 11 w 410"/>
                  <a:gd name="T19" fmla="*/ 12 h 1354"/>
                  <a:gd name="T20" fmla="*/ 13 w 410"/>
                  <a:gd name="T21" fmla="*/ 15 h 1354"/>
                  <a:gd name="T22" fmla="*/ 14 w 410"/>
                  <a:gd name="T23" fmla="*/ 18 h 1354"/>
                  <a:gd name="T24" fmla="*/ 15 w 410"/>
                  <a:gd name="T25" fmla="*/ 21 h 1354"/>
                  <a:gd name="T26" fmla="*/ 14 w 410"/>
                  <a:gd name="T27" fmla="*/ 23 h 1354"/>
                  <a:gd name="T28" fmla="*/ 13 w 410"/>
                  <a:gd name="T29" fmla="*/ 20 h 1354"/>
                  <a:gd name="T30" fmla="*/ 12 w 410"/>
                  <a:gd name="T31" fmla="*/ 17 h 1354"/>
                  <a:gd name="T32" fmla="*/ 11 w 410"/>
                  <a:gd name="T33" fmla="*/ 14 h 1354"/>
                  <a:gd name="T34" fmla="*/ 9 w 410"/>
                  <a:gd name="T35" fmla="*/ 11 h 1354"/>
                  <a:gd name="T36" fmla="*/ 7 w 410"/>
                  <a:gd name="T37" fmla="*/ 8 h 1354"/>
                  <a:gd name="T38" fmla="*/ 5 w 410"/>
                  <a:gd name="T39" fmla="*/ 6 h 1354"/>
                  <a:gd name="T40" fmla="*/ 3 w 410"/>
                  <a:gd name="T41" fmla="*/ 3 h 1354"/>
                  <a:gd name="T42" fmla="*/ 0 w 410"/>
                  <a:gd name="T43" fmla="*/ 1 h 1354"/>
                  <a:gd name="T44" fmla="*/ 15 w 410"/>
                  <a:gd name="T45" fmla="*/ 23 h 1354"/>
                  <a:gd name="T46" fmla="*/ 16 w 410"/>
                  <a:gd name="T47" fmla="*/ 26 h 1354"/>
                  <a:gd name="T48" fmla="*/ 16 w 410"/>
                  <a:gd name="T49" fmla="*/ 30 h 1354"/>
                  <a:gd name="T50" fmla="*/ 16 w 410"/>
                  <a:gd name="T51" fmla="*/ 34 h 1354"/>
                  <a:gd name="T52" fmla="*/ 16 w 410"/>
                  <a:gd name="T53" fmla="*/ 37 h 1354"/>
                  <a:gd name="T54" fmla="*/ 16 w 410"/>
                  <a:gd name="T55" fmla="*/ 41 h 1354"/>
                  <a:gd name="T56" fmla="*/ 15 w 410"/>
                  <a:gd name="T57" fmla="*/ 45 h 1354"/>
                  <a:gd name="T58" fmla="*/ 14 w 410"/>
                  <a:gd name="T59" fmla="*/ 49 h 1354"/>
                  <a:gd name="T60" fmla="*/ 13 w 410"/>
                  <a:gd name="T61" fmla="*/ 53 h 1354"/>
                  <a:gd name="T62" fmla="*/ 13 w 410"/>
                  <a:gd name="T63" fmla="*/ 51 h 1354"/>
                  <a:gd name="T64" fmla="*/ 14 w 410"/>
                  <a:gd name="T65" fmla="*/ 47 h 1354"/>
                  <a:gd name="T66" fmla="*/ 15 w 410"/>
                  <a:gd name="T67" fmla="*/ 43 h 1354"/>
                  <a:gd name="T68" fmla="*/ 15 w 410"/>
                  <a:gd name="T69" fmla="*/ 39 h 1354"/>
                  <a:gd name="T70" fmla="*/ 15 w 410"/>
                  <a:gd name="T71" fmla="*/ 35 h 1354"/>
                  <a:gd name="T72" fmla="*/ 15 w 410"/>
                  <a:gd name="T73" fmla="*/ 32 h 1354"/>
                  <a:gd name="T74" fmla="*/ 15 w 410"/>
                  <a:gd name="T75" fmla="*/ 28 h 1354"/>
                  <a:gd name="T76" fmla="*/ 15 w 410"/>
                  <a:gd name="T77" fmla="*/ 25 h 1354"/>
                  <a:gd name="T78" fmla="*/ 15 w 410"/>
                  <a:gd name="T79" fmla="*/ 23 h 1354"/>
                  <a:gd name="T80" fmla="*/ 13 w 410"/>
                  <a:gd name="T81" fmla="*/ 54 h 1354"/>
                  <a:gd name="T82" fmla="*/ 13 w 410"/>
                  <a:gd name="T83" fmla="*/ 54 h 1354"/>
                  <a:gd name="T84" fmla="*/ 12 w 410"/>
                  <a:gd name="T85" fmla="*/ 54 h 1354"/>
                  <a:gd name="T86" fmla="*/ 12 w 410"/>
                  <a:gd name="T87" fmla="*/ 53 h 1354"/>
                  <a:gd name="T88" fmla="*/ 13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4" y="22"/>
                    </a:moveTo>
                    <a:lnTo>
                      <a:pt x="1" y="18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4" y="22"/>
                    </a:lnTo>
                    <a:close/>
                    <a:moveTo>
                      <a:pt x="19" y="3"/>
                    </a:moveTo>
                    <a:lnTo>
                      <a:pt x="55" y="32"/>
                    </a:lnTo>
                    <a:lnTo>
                      <a:pt x="88" y="64"/>
                    </a:lnTo>
                    <a:lnTo>
                      <a:pt x="120" y="95"/>
                    </a:lnTo>
                    <a:lnTo>
                      <a:pt x="150" y="128"/>
                    </a:lnTo>
                    <a:lnTo>
                      <a:pt x="178" y="161"/>
                    </a:lnTo>
                    <a:lnTo>
                      <a:pt x="204" y="194"/>
                    </a:lnTo>
                    <a:lnTo>
                      <a:pt x="230" y="229"/>
                    </a:lnTo>
                    <a:lnTo>
                      <a:pt x="253" y="265"/>
                    </a:lnTo>
                    <a:lnTo>
                      <a:pt x="275" y="300"/>
                    </a:lnTo>
                    <a:lnTo>
                      <a:pt x="295" y="338"/>
                    </a:lnTo>
                    <a:lnTo>
                      <a:pt x="313" y="376"/>
                    </a:lnTo>
                    <a:lnTo>
                      <a:pt x="330" y="414"/>
                    </a:lnTo>
                    <a:lnTo>
                      <a:pt x="345" y="454"/>
                    </a:lnTo>
                    <a:lnTo>
                      <a:pt x="359" y="494"/>
                    </a:lnTo>
                    <a:lnTo>
                      <a:pt x="371" y="535"/>
                    </a:lnTo>
                    <a:lnTo>
                      <a:pt x="382" y="576"/>
                    </a:lnTo>
                    <a:lnTo>
                      <a:pt x="358" y="581"/>
                    </a:lnTo>
                    <a:lnTo>
                      <a:pt x="348" y="541"/>
                    </a:lnTo>
                    <a:lnTo>
                      <a:pt x="336" y="501"/>
                    </a:lnTo>
                    <a:lnTo>
                      <a:pt x="323" y="461"/>
                    </a:lnTo>
                    <a:lnTo>
                      <a:pt x="308" y="423"/>
                    </a:lnTo>
                    <a:lnTo>
                      <a:pt x="291" y="386"/>
                    </a:lnTo>
                    <a:lnTo>
                      <a:pt x="273" y="349"/>
                    </a:lnTo>
                    <a:lnTo>
                      <a:pt x="254" y="312"/>
                    </a:lnTo>
                    <a:lnTo>
                      <a:pt x="232" y="278"/>
                    </a:lnTo>
                    <a:lnTo>
                      <a:pt x="209" y="243"/>
                    </a:lnTo>
                    <a:lnTo>
                      <a:pt x="185" y="209"/>
                    </a:lnTo>
                    <a:lnTo>
                      <a:pt x="159" y="176"/>
                    </a:lnTo>
                    <a:lnTo>
                      <a:pt x="130" y="144"/>
                    </a:lnTo>
                    <a:lnTo>
                      <a:pt x="101" y="112"/>
                    </a:lnTo>
                    <a:lnTo>
                      <a:pt x="71" y="81"/>
                    </a:lnTo>
                    <a:lnTo>
                      <a:pt x="39" y="51"/>
                    </a:lnTo>
                    <a:lnTo>
                      <a:pt x="4" y="22"/>
                    </a:lnTo>
                    <a:lnTo>
                      <a:pt x="19" y="3"/>
                    </a:lnTo>
                    <a:close/>
                    <a:moveTo>
                      <a:pt x="382" y="576"/>
                    </a:moveTo>
                    <a:lnTo>
                      <a:pt x="391" y="618"/>
                    </a:lnTo>
                    <a:lnTo>
                      <a:pt x="397" y="661"/>
                    </a:lnTo>
                    <a:lnTo>
                      <a:pt x="403" y="705"/>
                    </a:lnTo>
                    <a:lnTo>
                      <a:pt x="407" y="750"/>
                    </a:lnTo>
                    <a:lnTo>
                      <a:pt x="409" y="795"/>
                    </a:lnTo>
                    <a:lnTo>
                      <a:pt x="410" y="841"/>
                    </a:lnTo>
                    <a:lnTo>
                      <a:pt x="409" y="889"/>
                    </a:lnTo>
                    <a:lnTo>
                      <a:pt x="407" y="936"/>
                    </a:lnTo>
                    <a:lnTo>
                      <a:pt x="403" y="985"/>
                    </a:lnTo>
                    <a:lnTo>
                      <a:pt x="396" y="1034"/>
                    </a:lnTo>
                    <a:lnTo>
                      <a:pt x="390" y="1084"/>
                    </a:lnTo>
                    <a:lnTo>
                      <a:pt x="380" y="1135"/>
                    </a:lnTo>
                    <a:lnTo>
                      <a:pt x="369" y="1186"/>
                    </a:lnTo>
                    <a:lnTo>
                      <a:pt x="357" y="1239"/>
                    </a:lnTo>
                    <a:lnTo>
                      <a:pt x="343" y="1292"/>
                    </a:lnTo>
                    <a:lnTo>
                      <a:pt x="328" y="1346"/>
                    </a:lnTo>
                    <a:lnTo>
                      <a:pt x="304" y="1338"/>
                    </a:lnTo>
                    <a:lnTo>
                      <a:pt x="320" y="1285"/>
                    </a:lnTo>
                    <a:lnTo>
                      <a:pt x="334" y="1233"/>
                    </a:lnTo>
                    <a:lnTo>
                      <a:pt x="345" y="1182"/>
                    </a:lnTo>
                    <a:lnTo>
                      <a:pt x="356" y="1131"/>
                    </a:lnTo>
                    <a:lnTo>
                      <a:pt x="365" y="1081"/>
                    </a:lnTo>
                    <a:lnTo>
                      <a:pt x="372" y="1031"/>
                    </a:lnTo>
                    <a:lnTo>
                      <a:pt x="378" y="983"/>
                    </a:lnTo>
                    <a:lnTo>
                      <a:pt x="382" y="935"/>
                    </a:lnTo>
                    <a:lnTo>
                      <a:pt x="384" y="889"/>
                    </a:lnTo>
                    <a:lnTo>
                      <a:pt x="385" y="842"/>
                    </a:lnTo>
                    <a:lnTo>
                      <a:pt x="385" y="797"/>
                    </a:lnTo>
                    <a:lnTo>
                      <a:pt x="382" y="752"/>
                    </a:lnTo>
                    <a:lnTo>
                      <a:pt x="379" y="709"/>
                    </a:lnTo>
                    <a:lnTo>
                      <a:pt x="374" y="665"/>
                    </a:lnTo>
                    <a:lnTo>
                      <a:pt x="366" y="623"/>
                    </a:lnTo>
                    <a:lnTo>
                      <a:pt x="358" y="581"/>
                    </a:lnTo>
                    <a:lnTo>
                      <a:pt x="382" y="576"/>
                    </a:lnTo>
                    <a:close/>
                    <a:moveTo>
                      <a:pt x="328" y="1346"/>
                    </a:moveTo>
                    <a:lnTo>
                      <a:pt x="326" y="1350"/>
                    </a:lnTo>
                    <a:lnTo>
                      <a:pt x="323" y="1353"/>
                    </a:lnTo>
                    <a:lnTo>
                      <a:pt x="317" y="1354"/>
                    </a:lnTo>
                    <a:lnTo>
                      <a:pt x="313" y="1354"/>
                    </a:lnTo>
                    <a:lnTo>
                      <a:pt x="309" y="1351"/>
                    </a:lnTo>
                    <a:lnTo>
                      <a:pt x="305" y="1348"/>
                    </a:lnTo>
                    <a:lnTo>
                      <a:pt x="304" y="1344"/>
                    </a:lnTo>
                    <a:lnTo>
                      <a:pt x="304" y="1338"/>
                    </a:lnTo>
                    <a:lnTo>
                      <a:pt x="328" y="134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3" name="Freeform 904"/>
              <p:cNvSpPr>
                <a:spLocks noEditPoints="1"/>
              </p:cNvSpPr>
              <p:nvPr/>
            </p:nvSpPr>
            <p:spPr bwMode="auto">
              <a:xfrm>
                <a:off x="2921" y="2309"/>
                <a:ext cx="58" cy="268"/>
              </a:xfrm>
              <a:custGeom>
                <a:avLst/>
                <a:gdLst>
                  <a:gd name="T0" fmla="*/ 1 w 300"/>
                  <a:gd name="T1" fmla="*/ 54 h 1345"/>
                  <a:gd name="T2" fmla="*/ 1 w 300"/>
                  <a:gd name="T3" fmla="*/ 54 h 1345"/>
                  <a:gd name="T4" fmla="*/ 1 w 300"/>
                  <a:gd name="T5" fmla="*/ 53 h 1345"/>
                  <a:gd name="T6" fmla="*/ 1 w 300"/>
                  <a:gd name="T7" fmla="*/ 53 h 1345"/>
                  <a:gd name="T8" fmla="*/ 2 w 300"/>
                  <a:gd name="T9" fmla="*/ 54 h 1345"/>
                  <a:gd name="T10" fmla="*/ 2 w 300"/>
                  <a:gd name="T11" fmla="*/ 52 h 1345"/>
                  <a:gd name="T12" fmla="*/ 3 w 300"/>
                  <a:gd name="T13" fmla="*/ 51 h 1345"/>
                  <a:gd name="T14" fmla="*/ 4 w 300"/>
                  <a:gd name="T15" fmla="*/ 50 h 1345"/>
                  <a:gd name="T16" fmla="*/ 5 w 300"/>
                  <a:gd name="T17" fmla="*/ 49 h 1345"/>
                  <a:gd name="T18" fmla="*/ 6 w 300"/>
                  <a:gd name="T19" fmla="*/ 47 h 1345"/>
                  <a:gd name="T20" fmla="*/ 7 w 300"/>
                  <a:gd name="T21" fmla="*/ 46 h 1345"/>
                  <a:gd name="T22" fmla="*/ 8 w 300"/>
                  <a:gd name="T23" fmla="*/ 45 h 1345"/>
                  <a:gd name="T24" fmla="*/ 9 w 300"/>
                  <a:gd name="T25" fmla="*/ 43 h 1345"/>
                  <a:gd name="T26" fmla="*/ 9 w 300"/>
                  <a:gd name="T27" fmla="*/ 42 h 1345"/>
                  <a:gd name="T28" fmla="*/ 10 w 300"/>
                  <a:gd name="T29" fmla="*/ 41 h 1345"/>
                  <a:gd name="T30" fmla="*/ 10 w 300"/>
                  <a:gd name="T31" fmla="*/ 39 h 1345"/>
                  <a:gd name="T32" fmla="*/ 11 w 300"/>
                  <a:gd name="T33" fmla="*/ 38 h 1345"/>
                  <a:gd name="T34" fmla="*/ 11 w 300"/>
                  <a:gd name="T35" fmla="*/ 36 h 1345"/>
                  <a:gd name="T36" fmla="*/ 11 w 300"/>
                  <a:gd name="T37" fmla="*/ 35 h 1345"/>
                  <a:gd name="T38" fmla="*/ 11 w 300"/>
                  <a:gd name="T39" fmla="*/ 32 h 1345"/>
                  <a:gd name="T40" fmla="*/ 12 w 300"/>
                  <a:gd name="T41" fmla="*/ 30 h 1345"/>
                  <a:gd name="T42" fmla="*/ 12 w 300"/>
                  <a:gd name="T43" fmla="*/ 34 h 1345"/>
                  <a:gd name="T44" fmla="*/ 12 w 300"/>
                  <a:gd name="T45" fmla="*/ 35 h 1345"/>
                  <a:gd name="T46" fmla="*/ 12 w 300"/>
                  <a:gd name="T47" fmla="*/ 37 h 1345"/>
                  <a:gd name="T48" fmla="*/ 11 w 300"/>
                  <a:gd name="T49" fmla="*/ 39 h 1345"/>
                  <a:gd name="T50" fmla="*/ 11 w 300"/>
                  <a:gd name="T51" fmla="*/ 40 h 1345"/>
                  <a:gd name="T52" fmla="*/ 11 w 300"/>
                  <a:gd name="T53" fmla="*/ 42 h 1345"/>
                  <a:gd name="T54" fmla="*/ 10 w 300"/>
                  <a:gd name="T55" fmla="*/ 43 h 1345"/>
                  <a:gd name="T56" fmla="*/ 9 w 300"/>
                  <a:gd name="T57" fmla="*/ 45 h 1345"/>
                  <a:gd name="T58" fmla="*/ 8 w 300"/>
                  <a:gd name="T59" fmla="*/ 46 h 1345"/>
                  <a:gd name="T60" fmla="*/ 8 w 300"/>
                  <a:gd name="T61" fmla="*/ 47 h 1345"/>
                  <a:gd name="T62" fmla="*/ 7 w 300"/>
                  <a:gd name="T63" fmla="*/ 49 h 1345"/>
                  <a:gd name="T64" fmla="*/ 6 w 300"/>
                  <a:gd name="T65" fmla="*/ 50 h 1345"/>
                  <a:gd name="T66" fmla="*/ 4 w 300"/>
                  <a:gd name="T67" fmla="*/ 51 h 1345"/>
                  <a:gd name="T68" fmla="*/ 3 w 300"/>
                  <a:gd name="T69" fmla="*/ 52 h 1345"/>
                  <a:gd name="T70" fmla="*/ 2 w 300"/>
                  <a:gd name="T71" fmla="*/ 54 h 1345"/>
                  <a:gd name="T72" fmla="*/ 11 w 300"/>
                  <a:gd name="T73" fmla="*/ 31 h 1345"/>
                  <a:gd name="T74" fmla="*/ 11 w 300"/>
                  <a:gd name="T75" fmla="*/ 27 h 1345"/>
                  <a:gd name="T76" fmla="*/ 10 w 300"/>
                  <a:gd name="T77" fmla="*/ 24 h 1345"/>
                  <a:gd name="T78" fmla="*/ 9 w 300"/>
                  <a:gd name="T79" fmla="*/ 20 h 1345"/>
                  <a:gd name="T80" fmla="*/ 8 w 300"/>
                  <a:gd name="T81" fmla="*/ 16 h 1345"/>
                  <a:gd name="T82" fmla="*/ 6 w 300"/>
                  <a:gd name="T83" fmla="*/ 13 h 1345"/>
                  <a:gd name="T84" fmla="*/ 4 w 300"/>
                  <a:gd name="T85" fmla="*/ 9 h 1345"/>
                  <a:gd name="T86" fmla="*/ 2 w 300"/>
                  <a:gd name="T87" fmla="*/ 5 h 1345"/>
                  <a:gd name="T88" fmla="*/ 0 w 300"/>
                  <a:gd name="T89" fmla="*/ 1 h 1345"/>
                  <a:gd name="T90" fmla="*/ 2 w 300"/>
                  <a:gd name="T91" fmla="*/ 2 h 1345"/>
                  <a:gd name="T92" fmla="*/ 4 w 300"/>
                  <a:gd name="T93" fmla="*/ 6 h 1345"/>
                  <a:gd name="T94" fmla="*/ 6 w 300"/>
                  <a:gd name="T95" fmla="*/ 10 h 1345"/>
                  <a:gd name="T96" fmla="*/ 8 w 300"/>
                  <a:gd name="T97" fmla="*/ 14 h 1345"/>
                  <a:gd name="T98" fmla="*/ 9 w 300"/>
                  <a:gd name="T99" fmla="*/ 18 h 1345"/>
                  <a:gd name="T100" fmla="*/ 10 w 300"/>
                  <a:gd name="T101" fmla="*/ 22 h 1345"/>
                  <a:gd name="T102" fmla="*/ 11 w 300"/>
                  <a:gd name="T103" fmla="*/ 25 h 1345"/>
                  <a:gd name="T104" fmla="*/ 12 w 300"/>
                  <a:gd name="T105" fmla="*/ 29 h 1345"/>
                  <a:gd name="T106" fmla="*/ 11 w 300"/>
                  <a:gd name="T107" fmla="*/ 31 h 1345"/>
                  <a:gd name="T108" fmla="*/ 0 w 300"/>
                  <a:gd name="T109" fmla="*/ 1 h 1345"/>
                  <a:gd name="T110" fmla="*/ 0 w 300"/>
                  <a:gd name="T111" fmla="*/ 0 h 1345"/>
                  <a:gd name="T112" fmla="*/ 0 w 300"/>
                  <a:gd name="T113" fmla="*/ 0 h 1345"/>
                  <a:gd name="T114" fmla="*/ 1 w 300"/>
                  <a:gd name="T115" fmla="*/ 0 h 1345"/>
                  <a:gd name="T116" fmla="*/ 0 w 300"/>
                  <a:gd name="T117" fmla="*/ 1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40" y="1342"/>
                    </a:moveTo>
                    <a:lnTo>
                      <a:pt x="35" y="1345"/>
                    </a:lnTo>
                    <a:lnTo>
                      <a:pt x="31" y="1345"/>
                    </a:lnTo>
                    <a:lnTo>
                      <a:pt x="27" y="1344"/>
                    </a:lnTo>
                    <a:lnTo>
                      <a:pt x="23" y="1340"/>
                    </a:lnTo>
                    <a:lnTo>
                      <a:pt x="21" y="1336"/>
                    </a:lnTo>
                    <a:lnTo>
                      <a:pt x="20" y="1331"/>
                    </a:lnTo>
                    <a:lnTo>
                      <a:pt x="22" y="1326"/>
                    </a:lnTo>
                    <a:lnTo>
                      <a:pt x="26" y="1323"/>
                    </a:lnTo>
                    <a:lnTo>
                      <a:pt x="40" y="1342"/>
                    </a:lnTo>
                    <a:close/>
                    <a:moveTo>
                      <a:pt x="26" y="1323"/>
                    </a:moveTo>
                    <a:lnTo>
                      <a:pt x="43" y="1309"/>
                    </a:lnTo>
                    <a:lnTo>
                      <a:pt x="59" y="1294"/>
                    </a:lnTo>
                    <a:lnTo>
                      <a:pt x="75" y="1280"/>
                    </a:lnTo>
                    <a:lnTo>
                      <a:pt x="91" y="1265"/>
                    </a:lnTo>
                    <a:lnTo>
                      <a:pt x="107" y="1250"/>
                    </a:lnTo>
                    <a:lnTo>
                      <a:pt x="121" y="1234"/>
                    </a:lnTo>
                    <a:lnTo>
                      <a:pt x="134" y="1218"/>
                    </a:lnTo>
                    <a:lnTo>
                      <a:pt x="147" y="1203"/>
                    </a:lnTo>
                    <a:lnTo>
                      <a:pt x="158" y="1187"/>
                    </a:lnTo>
                    <a:lnTo>
                      <a:pt x="170" y="1171"/>
                    </a:lnTo>
                    <a:lnTo>
                      <a:pt x="181" y="1153"/>
                    </a:lnTo>
                    <a:lnTo>
                      <a:pt x="192" y="1137"/>
                    </a:lnTo>
                    <a:lnTo>
                      <a:pt x="202" y="1120"/>
                    </a:lnTo>
                    <a:lnTo>
                      <a:pt x="210" y="1104"/>
                    </a:lnTo>
                    <a:lnTo>
                      <a:pt x="219" y="1087"/>
                    </a:lnTo>
                    <a:lnTo>
                      <a:pt x="226" y="1068"/>
                    </a:lnTo>
                    <a:lnTo>
                      <a:pt x="234" y="1051"/>
                    </a:lnTo>
                    <a:lnTo>
                      <a:pt x="241" y="1033"/>
                    </a:lnTo>
                    <a:lnTo>
                      <a:pt x="247" y="1015"/>
                    </a:lnTo>
                    <a:lnTo>
                      <a:pt x="252" y="997"/>
                    </a:lnTo>
                    <a:lnTo>
                      <a:pt x="257" y="979"/>
                    </a:lnTo>
                    <a:lnTo>
                      <a:pt x="261" y="959"/>
                    </a:lnTo>
                    <a:lnTo>
                      <a:pt x="265" y="941"/>
                    </a:lnTo>
                    <a:lnTo>
                      <a:pt x="269" y="921"/>
                    </a:lnTo>
                    <a:lnTo>
                      <a:pt x="271" y="903"/>
                    </a:lnTo>
                    <a:lnTo>
                      <a:pt x="273" y="883"/>
                    </a:lnTo>
                    <a:lnTo>
                      <a:pt x="275" y="863"/>
                    </a:lnTo>
                    <a:lnTo>
                      <a:pt x="276" y="844"/>
                    </a:lnTo>
                    <a:lnTo>
                      <a:pt x="276" y="804"/>
                    </a:lnTo>
                    <a:lnTo>
                      <a:pt x="274" y="763"/>
                    </a:lnTo>
                    <a:lnTo>
                      <a:pt x="299" y="761"/>
                    </a:lnTo>
                    <a:lnTo>
                      <a:pt x="300" y="804"/>
                    </a:lnTo>
                    <a:lnTo>
                      <a:pt x="300" y="845"/>
                    </a:lnTo>
                    <a:lnTo>
                      <a:pt x="299" y="865"/>
                    </a:lnTo>
                    <a:lnTo>
                      <a:pt x="298" y="886"/>
                    </a:lnTo>
                    <a:lnTo>
                      <a:pt x="296" y="906"/>
                    </a:lnTo>
                    <a:lnTo>
                      <a:pt x="292" y="926"/>
                    </a:lnTo>
                    <a:lnTo>
                      <a:pt x="289" y="946"/>
                    </a:lnTo>
                    <a:lnTo>
                      <a:pt x="285" y="966"/>
                    </a:lnTo>
                    <a:lnTo>
                      <a:pt x="280" y="985"/>
                    </a:lnTo>
                    <a:lnTo>
                      <a:pt x="276" y="1003"/>
                    </a:lnTo>
                    <a:lnTo>
                      <a:pt x="270" y="1023"/>
                    </a:lnTo>
                    <a:lnTo>
                      <a:pt x="263" y="1041"/>
                    </a:lnTo>
                    <a:lnTo>
                      <a:pt x="257" y="1061"/>
                    </a:lnTo>
                    <a:lnTo>
                      <a:pt x="249" y="1078"/>
                    </a:lnTo>
                    <a:lnTo>
                      <a:pt x="242" y="1096"/>
                    </a:lnTo>
                    <a:lnTo>
                      <a:pt x="233" y="1115"/>
                    </a:lnTo>
                    <a:lnTo>
                      <a:pt x="223" y="1132"/>
                    </a:lnTo>
                    <a:lnTo>
                      <a:pt x="212" y="1149"/>
                    </a:lnTo>
                    <a:lnTo>
                      <a:pt x="203" y="1166"/>
                    </a:lnTo>
                    <a:lnTo>
                      <a:pt x="191" y="1184"/>
                    </a:lnTo>
                    <a:lnTo>
                      <a:pt x="179" y="1201"/>
                    </a:lnTo>
                    <a:lnTo>
                      <a:pt x="166" y="1217"/>
                    </a:lnTo>
                    <a:lnTo>
                      <a:pt x="153" y="1233"/>
                    </a:lnTo>
                    <a:lnTo>
                      <a:pt x="139" y="1250"/>
                    </a:lnTo>
                    <a:lnTo>
                      <a:pt x="124" y="1266"/>
                    </a:lnTo>
                    <a:lnTo>
                      <a:pt x="109" y="1282"/>
                    </a:lnTo>
                    <a:lnTo>
                      <a:pt x="93" y="1297"/>
                    </a:lnTo>
                    <a:lnTo>
                      <a:pt x="76" y="1312"/>
                    </a:lnTo>
                    <a:lnTo>
                      <a:pt x="58" y="1327"/>
                    </a:lnTo>
                    <a:lnTo>
                      <a:pt x="40" y="1342"/>
                    </a:lnTo>
                    <a:lnTo>
                      <a:pt x="26" y="1323"/>
                    </a:lnTo>
                    <a:close/>
                    <a:moveTo>
                      <a:pt x="274" y="763"/>
                    </a:moveTo>
                    <a:lnTo>
                      <a:pt x="271" y="720"/>
                    </a:lnTo>
                    <a:lnTo>
                      <a:pt x="265" y="678"/>
                    </a:lnTo>
                    <a:lnTo>
                      <a:pt x="258" y="635"/>
                    </a:lnTo>
                    <a:lnTo>
                      <a:pt x="248" y="591"/>
                    </a:lnTo>
                    <a:lnTo>
                      <a:pt x="236" y="547"/>
                    </a:lnTo>
                    <a:lnTo>
                      <a:pt x="223" y="501"/>
                    </a:lnTo>
                    <a:lnTo>
                      <a:pt x="208" y="456"/>
                    </a:lnTo>
                    <a:lnTo>
                      <a:pt x="191" y="409"/>
                    </a:lnTo>
                    <a:lnTo>
                      <a:pt x="172" y="363"/>
                    </a:lnTo>
                    <a:lnTo>
                      <a:pt x="153" y="315"/>
                    </a:lnTo>
                    <a:lnTo>
                      <a:pt x="131" y="267"/>
                    </a:lnTo>
                    <a:lnTo>
                      <a:pt x="108" y="218"/>
                    </a:lnTo>
                    <a:lnTo>
                      <a:pt x="84" y="170"/>
                    </a:lnTo>
                    <a:lnTo>
                      <a:pt x="57" y="120"/>
                    </a:lnTo>
                    <a:lnTo>
                      <a:pt x="30" y="69"/>
                    </a:lnTo>
                    <a:lnTo>
                      <a:pt x="1" y="18"/>
                    </a:lnTo>
                    <a:lnTo>
                      <a:pt x="22" y="7"/>
                    </a:lnTo>
                    <a:lnTo>
                      <a:pt x="51" y="57"/>
                    </a:lnTo>
                    <a:lnTo>
                      <a:pt x="80" y="108"/>
                    </a:lnTo>
                    <a:lnTo>
                      <a:pt x="105" y="159"/>
                    </a:lnTo>
                    <a:lnTo>
                      <a:pt x="130" y="208"/>
                    </a:lnTo>
                    <a:lnTo>
                      <a:pt x="154" y="257"/>
                    </a:lnTo>
                    <a:lnTo>
                      <a:pt x="176" y="306"/>
                    </a:lnTo>
                    <a:lnTo>
                      <a:pt x="196" y="354"/>
                    </a:lnTo>
                    <a:lnTo>
                      <a:pt x="215" y="402"/>
                    </a:lnTo>
                    <a:lnTo>
                      <a:pt x="232" y="449"/>
                    </a:lnTo>
                    <a:lnTo>
                      <a:pt x="247" y="496"/>
                    </a:lnTo>
                    <a:lnTo>
                      <a:pt x="260" y="541"/>
                    </a:lnTo>
                    <a:lnTo>
                      <a:pt x="272" y="586"/>
                    </a:lnTo>
                    <a:lnTo>
                      <a:pt x="282" y="631"/>
                    </a:lnTo>
                    <a:lnTo>
                      <a:pt x="289" y="675"/>
                    </a:lnTo>
                    <a:lnTo>
                      <a:pt x="295" y="718"/>
                    </a:lnTo>
                    <a:lnTo>
                      <a:pt x="299" y="761"/>
                    </a:lnTo>
                    <a:lnTo>
                      <a:pt x="274" y="763"/>
                    </a:lnTo>
                    <a:close/>
                    <a:moveTo>
                      <a:pt x="1" y="18"/>
                    </a:moveTo>
                    <a:lnTo>
                      <a:pt x="0" y="14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7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4" name="Freeform 905"/>
              <p:cNvSpPr>
                <a:spLocks noEditPoints="1"/>
              </p:cNvSpPr>
              <p:nvPr/>
            </p:nvSpPr>
            <p:spPr bwMode="auto">
              <a:xfrm>
                <a:off x="2862" y="2324"/>
                <a:ext cx="47" cy="294"/>
              </a:xfrm>
              <a:custGeom>
                <a:avLst/>
                <a:gdLst>
                  <a:gd name="T0" fmla="*/ 0 w 229"/>
                  <a:gd name="T1" fmla="*/ 0 h 1443"/>
                  <a:gd name="T2" fmla="*/ 0 w 229"/>
                  <a:gd name="T3" fmla="*/ 0 h 1443"/>
                  <a:gd name="T4" fmla="*/ 0 w 229"/>
                  <a:gd name="T5" fmla="*/ 0 h 1443"/>
                  <a:gd name="T6" fmla="*/ 1 w 229"/>
                  <a:gd name="T7" fmla="*/ 0 h 1443"/>
                  <a:gd name="T8" fmla="*/ 0 w 229"/>
                  <a:gd name="T9" fmla="*/ 1 h 1443"/>
                  <a:gd name="T10" fmla="*/ 1 w 229"/>
                  <a:gd name="T11" fmla="*/ 0 h 1443"/>
                  <a:gd name="T12" fmla="*/ 0 w 229"/>
                  <a:gd name="T13" fmla="*/ 1 h 1443"/>
                  <a:gd name="T14" fmla="*/ 1 w 229"/>
                  <a:gd name="T15" fmla="*/ 0 h 1443"/>
                  <a:gd name="T16" fmla="*/ 2 w 229"/>
                  <a:gd name="T17" fmla="*/ 3 h 1443"/>
                  <a:gd name="T18" fmla="*/ 4 w 229"/>
                  <a:gd name="T19" fmla="*/ 6 h 1443"/>
                  <a:gd name="T20" fmla="*/ 5 w 229"/>
                  <a:gd name="T21" fmla="*/ 9 h 1443"/>
                  <a:gd name="T22" fmla="*/ 6 w 229"/>
                  <a:gd name="T23" fmla="*/ 12 h 1443"/>
                  <a:gd name="T24" fmla="*/ 4 w 229"/>
                  <a:gd name="T25" fmla="*/ 11 h 1443"/>
                  <a:gd name="T26" fmla="*/ 3 w 229"/>
                  <a:gd name="T27" fmla="*/ 8 h 1443"/>
                  <a:gd name="T28" fmla="*/ 2 w 229"/>
                  <a:gd name="T29" fmla="*/ 5 h 1443"/>
                  <a:gd name="T30" fmla="*/ 1 w 229"/>
                  <a:gd name="T31" fmla="*/ 2 h 1443"/>
                  <a:gd name="T32" fmla="*/ 1 w 229"/>
                  <a:gd name="T33" fmla="*/ 0 h 1443"/>
                  <a:gd name="T34" fmla="*/ 6 w 229"/>
                  <a:gd name="T35" fmla="*/ 14 h 1443"/>
                  <a:gd name="T36" fmla="*/ 7 w 229"/>
                  <a:gd name="T37" fmla="*/ 16 h 1443"/>
                  <a:gd name="T38" fmla="*/ 8 w 229"/>
                  <a:gd name="T39" fmla="*/ 19 h 1443"/>
                  <a:gd name="T40" fmla="*/ 8 w 229"/>
                  <a:gd name="T41" fmla="*/ 22 h 1443"/>
                  <a:gd name="T42" fmla="*/ 7 w 229"/>
                  <a:gd name="T43" fmla="*/ 23 h 1443"/>
                  <a:gd name="T44" fmla="*/ 7 w 229"/>
                  <a:gd name="T45" fmla="*/ 21 h 1443"/>
                  <a:gd name="T46" fmla="*/ 6 w 229"/>
                  <a:gd name="T47" fmla="*/ 18 h 1443"/>
                  <a:gd name="T48" fmla="*/ 6 w 229"/>
                  <a:gd name="T49" fmla="*/ 15 h 1443"/>
                  <a:gd name="T50" fmla="*/ 5 w 229"/>
                  <a:gd name="T51" fmla="*/ 12 h 1443"/>
                  <a:gd name="T52" fmla="*/ 8 w 229"/>
                  <a:gd name="T53" fmla="*/ 23 h 1443"/>
                  <a:gd name="T54" fmla="*/ 9 w 229"/>
                  <a:gd name="T55" fmla="*/ 26 h 1443"/>
                  <a:gd name="T56" fmla="*/ 9 w 229"/>
                  <a:gd name="T57" fmla="*/ 29 h 1443"/>
                  <a:gd name="T58" fmla="*/ 9 w 229"/>
                  <a:gd name="T59" fmla="*/ 32 h 1443"/>
                  <a:gd name="T60" fmla="*/ 9 w 229"/>
                  <a:gd name="T61" fmla="*/ 35 h 1443"/>
                  <a:gd name="T62" fmla="*/ 9 w 229"/>
                  <a:gd name="T63" fmla="*/ 37 h 1443"/>
                  <a:gd name="T64" fmla="*/ 9 w 229"/>
                  <a:gd name="T65" fmla="*/ 40 h 1443"/>
                  <a:gd name="T66" fmla="*/ 8 w 229"/>
                  <a:gd name="T67" fmla="*/ 42 h 1443"/>
                  <a:gd name="T68" fmla="*/ 8 w 229"/>
                  <a:gd name="T69" fmla="*/ 44 h 1443"/>
                  <a:gd name="T70" fmla="*/ 7 w 229"/>
                  <a:gd name="T71" fmla="*/ 47 h 1443"/>
                  <a:gd name="T72" fmla="*/ 6 w 229"/>
                  <a:gd name="T73" fmla="*/ 48 h 1443"/>
                  <a:gd name="T74" fmla="*/ 5 w 229"/>
                  <a:gd name="T75" fmla="*/ 50 h 1443"/>
                  <a:gd name="T76" fmla="*/ 4 w 229"/>
                  <a:gd name="T77" fmla="*/ 52 h 1443"/>
                  <a:gd name="T78" fmla="*/ 3 w 229"/>
                  <a:gd name="T79" fmla="*/ 55 h 1443"/>
                  <a:gd name="T80" fmla="*/ 1 w 229"/>
                  <a:gd name="T81" fmla="*/ 58 h 1443"/>
                  <a:gd name="T82" fmla="*/ 1 w 229"/>
                  <a:gd name="T83" fmla="*/ 56 h 1443"/>
                  <a:gd name="T84" fmla="*/ 3 w 229"/>
                  <a:gd name="T85" fmla="*/ 53 h 1443"/>
                  <a:gd name="T86" fmla="*/ 4 w 229"/>
                  <a:gd name="T87" fmla="*/ 51 h 1443"/>
                  <a:gd name="T88" fmla="*/ 5 w 229"/>
                  <a:gd name="T89" fmla="*/ 49 h 1443"/>
                  <a:gd name="T90" fmla="*/ 6 w 229"/>
                  <a:gd name="T91" fmla="*/ 47 h 1443"/>
                  <a:gd name="T92" fmla="*/ 6 w 229"/>
                  <a:gd name="T93" fmla="*/ 45 h 1443"/>
                  <a:gd name="T94" fmla="*/ 7 w 229"/>
                  <a:gd name="T95" fmla="*/ 43 h 1443"/>
                  <a:gd name="T96" fmla="*/ 7 w 229"/>
                  <a:gd name="T97" fmla="*/ 41 h 1443"/>
                  <a:gd name="T98" fmla="*/ 8 w 229"/>
                  <a:gd name="T99" fmla="*/ 38 h 1443"/>
                  <a:gd name="T100" fmla="*/ 8 w 229"/>
                  <a:gd name="T101" fmla="*/ 36 h 1443"/>
                  <a:gd name="T102" fmla="*/ 8 w 229"/>
                  <a:gd name="T103" fmla="*/ 33 h 1443"/>
                  <a:gd name="T104" fmla="*/ 8 w 229"/>
                  <a:gd name="T105" fmla="*/ 30 h 1443"/>
                  <a:gd name="T106" fmla="*/ 8 w 229"/>
                  <a:gd name="T107" fmla="*/ 28 h 1443"/>
                  <a:gd name="T108" fmla="*/ 8 w 229"/>
                  <a:gd name="T109" fmla="*/ 25 h 1443"/>
                  <a:gd name="T110" fmla="*/ 8 w 229"/>
                  <a:gd name="T111" fmla="*/ 23 h 1443"/>
                  <a:gd name="T112" fmla="*/ 1 w 229"/>
                  <a:gd name="T113" fmla="*/ 58 h 1443"/>
                  <a:gd name="T114" fmla="*/ 0 w 229"/>
                  <a:gd name="T115" fmla="*/ 58 h 1443"/>
                  <a:gd name="T116" fmla="*/ 0 w 229"/>
                  <a:gd name="T117" fmla="*/ 58 h 1443"/>
                  <a:gd name="T118" fmla="*/ 0 w 229"/>
                  <a:gd name="T119" fmla="*/ 57 h 1443"/>
                  <a:gd name="T120" fmla="*/ 1 w 229"/>
                  <a:gd name="T121" fmla="*/ 58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1" y="17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1" y="17"/>
                    </a:lnTo>
                    <a:close/>
                    <a:moveTo>
                      <a:pt x="22" y="6"/>
                    </a:moveTo>
                    <a:lnTo>
                      <a:pt x="23" y="6"/>
                    </a:lnTo>
                    <a:lnTo>
                      <a:pt x="1" y="17"/>
                    </a:lnTo>
                    <a:lnTo>
                      <a:pt x="22" y="6"/>
                    </a:lnTo>
                    <a:close/>
                    <a:moveTo>
                      <a:pt x="23" y="6"/>
                    </a:moveTo>
                    <a:lnTo>
                      <a:pt x="42" y="45"/>
                    </a:lnTo>
                    <a:lnTo>
                      <a:pt x="59" y="84"/>
                    </a:lnTo>
                    <a:lnTo>
                      <a:pt x="75" y="122"/>
                    </a:lnTo>
                    <a:lnTo>
                      <a:pt x="91" y="160"/>
                    </a:lnTo>
                    <a:lnTo>
                      <a:pt x="107" y="196"/>
                    </a:lnTo>
                    <a:lnTo>
                      <a:pt x="119" y="233"/>
                    </a:lnTo>
                    <a:lnTo>
                      <a:pt x="132" y="270"/>
                    </a:lnTo>
                    <a:lnTo>
                      <a:pt x="144" y="304"/>
                    </a:lnTo>
                    <a:lnTo>
                      <a:pt x="122" y="312"/>
                    </a:lnTo>
                    <a:lnTo>
                      <a:pt x="110" y="277"/>
                    </a:lnTo>
                    <a:lnTo>
                      <a:pt x="97" y="242"/>
                    </a:lnTo>
                    <a:lnTo>
                      <a:pt x="83" y="205"/>
                    </a:lnTo>
                    <a:lnTo>
                      <a:pt x="69" y="168"/>
                    </a:lnTo>
                    <a:lnTo>
                      <a:pt x="54" y="131"/>
                    </a:lnTo>
                    <a:lnTo>
                      <a:pt x="36" y="94"/>
                    </a:lnTo>
                    <a:lnTo>
                      <a:pt x="19" y="56"/>
                    </a:lnTo>
                    <a:lnTo>
                      <a:pt x="1" y="17"/>
                    </a:lnTo>
                    <a:lnTo>
                      <a:pt x="23" y="6"/>
                    </a:lnTo>
                    <a:close/>
                    <a:moveTo>
                      <a:pt x="144" y="304"/>
                    </a:moveTo>
                    <a:lnTo>
                      <a:pt x="155" y="340"/>
                    </a:lnTo>
                    <a:lnTo>
                      <a:pt x="166" y="374"/>
                    </a:lnTo>
                    <a:lnTo>
                      <a:pt x="176" y="409"/>
                    </a:lnTo>
                    <a:lnTo>
                      <a:pt x="184" y="442"/>
                    </a:lnTo>
                    <a:lnTo>
                      <a:pt x="192" y="475"/>
                    </a:lnTo>
                    <a:lnTo>
                      <a:pt x="198" y="507"/>
                    </a:lnTo>
                    <a:lnTo>
                      <a:pt x="205" y="540"/>
                    </a:lnTo>
                    <a:lnTo>
                      <a:pt x="210" y="571"/>
                    </a:lnTo>
                    <a:lnTo>
                      <a:pt x="185" y="574"/>
                    </a:lnTo>
                    <a:lnTo>
                      <a:pt x="180" y="543"/>
                    </a:lnTo>
                    <a:lnTo>
                      <a:pt x="175" y="512"/>
                    </a:lnTo>
                    <a:lnTo>
                      <a:pt x="167" y="479"/>
                    </a:lnTo>
                    <a:lnTo>
                      <a:pt x="159" y="447"/>
                    </a:lnTo>
                    <a:lnTo>
                      <a:pt x="152" y="414"/>
                    </a:lnTo>
                    <a:lnTo>
                      <a:pt x="142" y="381"/>
                    </a:lnTo>
                    <a:lnTo>
                      <a:pt x="132" y="346"/>
                    </a:lnTo>
                    <a:lnTo>
                      <a:pt x="122" y="312"/>
                    </a:lnTo>
                    <a:lnTo>
                      <a:pt x="144" y="304"/>
                    </a:lnTo>
                    <a:close/>
                    <a:moveTo>
                      <a:pt x="210" y="571"/>
                    </a:moveTo>
                    <a:lnTo>
                      <a:pt x="216" y="610"/>
                    </a:lnTo>
                    <a:lnTo>
                      <a:pt x="221" y="649"/>
                    </a:lnTo>
                    <a:lnTo>
                      <a:pt x="224" y="688"/>
                    </a:lnTo>
                    <a:lnTo>
                      <a:pt x="226" y="724"/>
                    </a:lnTo>
                    <a:lnTo>
                      <a:pt x="229" y="761"/>
                    </a:lnTo>
                    <a:lnTo>
                      <a:pt x="229" y="797"/>
                    </a:lnTo>
                    <a:lnTo>
                      <a:pt x="229" y="831"/>
                    </a:lnTo>
                    <a:lnTo>
                      <a:pt x="226" y="866"/>
                    </a:lnTo>
                    <a:lnTo>
                      <a:pt x="224" y="898"/>
                    </a:lnTo>
                    <a:lnTo>
                      <a:pt x="221" y="931"/>
                    </a:lnTo>
                    <a:lnTo>
                      <a:pt x="218" y="963"/>
                    </a:lnTo>
                    <a:lnTo>
                      <a:pt x="212" y="993"/>
                    </a:lnTo>
                    <a:lnTo>
                      <a:pt x="207" y="1024"/>
                    </a:lnTo>
                    <a:lnTo>
                      <a:pt x="202" y="1052"/>
                    </a:lnTo>
                    <a:lnTo>
                      <a:pt x="194" y="1081"/>
                    </a:lnTo>
                    <a:lnTo>
                      <a:pt x="188" y="1108"/>
                    </a:lnTo>
                    <a:lnTo>
                      <a:pt x="179" y="1135"/>
                    </a:lnTo>
                    <a:lnTo>
                      <a:pt x="170" y="1161"/>
                    </a:lnTo>
                    <a:lnTo>
                      <a:pt x="162" y="1186"/>
                    </a:lnTo>
                    <a:lnTo>
                      <a:pt x="153" y="1209"/>
                    </a:lnTo>
                    <a:lnTo>
                      <a:pt x="143" y="1233"/>
                    </a:lnTo>
                    <a:lnTo>
                      <a:pt x="132" y="1256"/>
                    </a:lnTo>
                    <a:lnTo>
                      <a:pt x="123" y="1277"/>
                    </a:lnTo>
                    <a:lnTo>
                      <a:pt x="112" y="1298"/>
                    </a:lnTo>
                    <a:lnTo>
                      <a:pt x="89" y="1338"/>
                    </a:lnTo>
                    <a:lnTo>
                      <a:pt x="67" y="1375"/>
                    </a:lnTo>
                    <a:lnTo>
                      <a:pt x="44" y="1408"/>
                    </a:lnTo>
                    <a:lnTo>
                      <a:pt x="21" y="1438"/>
                    </a:lnTo>
                    <a:lnTo>
                      <a:pt x="2" y="1422"/>
                    </a:lnTo>
                    <a:lnTo>
                      <a:pt x="24" y="1393"/>
                    </a:lnTo>
                    <a:lnTo>
                      <a:pt x="47" y="1360"/>
                    </a:lnTo>
                    <a:lnTo>
                      <a:pt x="69" y="1325"/>
                    </a:lnTo>
                    <a:lnTo>
                      <a:pt x="90" y="1286"/>
                    </a:lnTo>
                    <a:lnTo>
                      <a:pt x="100" y="1265"/>
                    </a:lnTo>
                    <a:lnTo>
                      <a:pt x="111" y="1245"/>
                    </a:lnTo>
                    <a:lnTo>
                      <a:pt x="121" y="1222"/>
                    </a:lnTo>
                    <a:lnTo>
                      <a:pt x="130" y="1200"/>
                    </a:lnTo>
                    <a:lnTo>
                      <a:pt x="139" y="1176"/>
                    </a:lnTo>
                    <a:lnTo>
                      <a:pt x="148" y="1151"/>
                    </a:lnTo>
                    <a:lnTo>
                      <a:pt x="156" y="1126"/>
                    </a:lnTo>
                    <a:lnTo>
                      <a:pt x="164" y="1100"/>
                    </a:lnTo>
                    <a:lnTo>
                      <a:pt x="171" y="1073"/>
                    </a:lnTo>
                    <a:lnTo>
                      <a:pt x="178" y="1046"/>
                    </a:lnTo>
                    <a:lnTo>
                      <a:pt x="183" y="1017"/>
                    </a:lnTo>
                    <a:lnTo>
                      <a:pt x="189" y="988"/>
                    </a:lnTo>
                    <a:lnTo>
                      <a:pt x="193" y="959"/>
                    </a:lnTo>
                    <a:lnTo>
                      <a:pt x="197" y="927"/>
                    </a:lnTo>
                    <a:lnTo>
                      <a:pt x="200" y="896"/>
                    </a:lnTo>
                    <a:lnTo>
                      <a:pt x="203" y="864"/>
                    </a:lnTo>
                    <a:lnTo>
                      <a:pt x="204" y="830"/>
                    </a:lnTo>
                    <a:lnTo>
                      <a:pt x="204" y="796"/>
                    </a:lnTo>
                    <a:lnTo>
                      <a:pt x="204" y="761"/>
                    </a:lnTo>
                    <a:lnTo>
                      <a:pt x="203" y="725"/>
                    </a:lnTo>
                    <a:lnTo>
                      <a:pt x="199" y="689"/>
                    </a:lnTo>
                    <a:lnTo>
                      <a:pt x="196" y="652"/>
                    </a:lnTo>
                    <a:lnTo>
                      <a:pt x="192" y="613"/>
                    </a:lnTo>
                    <a:lnTo>
                      <a:pt x="185" y="574"/>
                    </a:lnTo>
                    <a:lnTo>
                      <a:pt x="210" y="571"/>
                    </a:lnTo>
                    <a:close/>
                    <a:moveTo>
                      <a:pt x="21" y="1438"/>
                    </a:moveTo>
                    <a:lnTo>
                      <a:pt x="18" y="1440"/>
                    </a:lnTo>
                    <a:lnTo>
                      <a:pt x="14" y="1443"/>
                    </a:lnTo>
                    <a:lnTo>
                      <a:pt x="8" y="1441"/>
                    </a:lnTo>
                    <a:lnTo>
                      <a:pt x="4" y="1439"/>
                    </a:lnTo>
                    <a:lnTo>
                      <a:pt x="1" y="1436"/>
                    </a:lnTo>
                    <a:lnTo>
                      <a:pt x="0" y="1432"/>
                    </a:lnTo>
                    <a:lnTo>
                      <a:pt x="0" y="1426"/>
                    </a:lnTo>
                    <a:lnTo>
                      <a:pt x="2" y="1422"/>
                    </a:lnTo>
                    <a:lnTo>
                      <a:pt x="21" y="14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5" name="Freeform 90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6" name="Freeform 90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7" name="Freeform 90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8" name="Freeform 90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9" name="Freeform 91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0" name="Freeform 91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1" name="Freeform 91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2" name="Freeform 91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3" name="Freeform 91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4" name="Freeform 91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5" name="Freeform 91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6" name="Freeform 91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7" name="Freeform 91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8" name="Freeform 91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9" name="Freeform 92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0" name="Freeform 92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1" name="Freeform 92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2" name="Freeform 92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3" name="Freeform 92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4" name="Freeform 92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5" name="Freeform 92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6" name="Freeform 92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7" name="Freeform 92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8" name="Freeform 92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9" name="Freeform 93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0" name="Freeform 93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1" name="Freeform 93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2" name="Freeform 93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3" name="Freeform 93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4" name="Freeform 93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5" name="Freeform 93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6" name="Freeform 93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7" name="Freeform 938"/>
              <p:cNvSpPr>
                <a:spLocks/>
              </p:cNvSpPr>
              <p:nvPr/>
            </p:nvSpPr>
            <p:spPr bwMode="auto">
              <a:xfrm>
                <a:off x="2280" y="1948"/>
                <a:ext cx="85" cy="406"/>
              </a:xfrm>
              <a:custGeom>
                <a:avLst/>
                <a:gdLst>
                  <a:gd name="T0" fmla="*/ 3 w 431"/>
                  <a:gd name="T1" fmla="*/ 9 h 2040"/>
                  <a:gd name="T2" fmla="*/ 2 w 431"/>
                  <a:gd name="T3" fmla="*/ 14 h 2040"/>
                  <a:gd name="T4" fmla="*/ 1 w 431"/>
                  <a:gd name="T5" fmla="*/ 19 h 2040"/>
                  <a:gd name="T6" fmla="*/ 1 w 431"/>
                  <a:gd name="T7" fmla="*/ 24 h 2040"/>
                  <a:gd name="T8" fmla="*/ 0 w 431"/>
                  <a:gd name="T9" fmla="*/ 29 h 2040"/>
                  <a:gd name="T10" fmla="*/ 0 w 431"/>
                  <a:gd name="T11" fmla="*/ 34 h 2040"/>
                  <a:gd name="T12" fmla="*/ 0 w 431"/>
                  <a:gd name="T13" fmla="*/ 39 h 2040"/>
                  <a:gd name="T14" fmla="*/ 0 w 431"/>
                  <a:gd name="T15" fmla="*/ 44 h 2040"/>
                  <a:gd name="T16" fmla="*/ 1 w 431"/>
                  <a:gd name="T17" fmla="*/ 49 h 2040"/>
                  <a:gd name="T18" fmla="*/ 1 w 431"/>
                  <a:gd name="T19" fmla="*/ 53 h 2040"/>
                  <a:gd name="T20" fmla="*/ 2 w 431"/>
                  <a:gd name="T21" fmla="*/ 58 h 2040"/>
                  <a:gd name="T22" fmla="*/ 3 w 431"/>
                  <a:gd name="T23" fmla="*/ 62 h 2040"/>
                  <a:gd name="T24" fmla="*/ 4 w 431"/>
                  <a:gd name="T25" fmla="*/ 67 h 2040"/>
                  <a:gd name="T26" fmla="*/ 6 w 431"/>
                  <a:gd name="T27" fmla="*/ 71 h 2040"/>
                  <a:gd name="T28" fmla="*/ 8 w 431"/>
                  <a:gd name="T29" fmla="*/ 75 h 2040"/>
                  <a:gd name="T30" fmla="*/ 10 w 431"/>
                  <a:gd name="T31" fmla="*/ 80 h 2040"/>
                  <a:gd name="T32" fmla="*/ 11 w 431"/>
                  <a:gd name="T33" fmla="*/ 79 h 2040"/>
                  <a:gd name="T34" fmla="*/ 13 w 431"/>
                  <a:gd name="T35" fmla="*/ 73 h 2040"/>
                  <a:gd name="T36" fmla="*/ 14 w 431"/>
                  <a:gd name="T37" fmla="*/ 68 h 2040"/>
                  <a:gd name="T38" fmla="*/ 15 w 431"/>
                  <a:gd name="T39" fmla="*/ 63 h 2040"/>
                  <a:gd name="T40" fmla="*/ 16 w 431"/>
                  <a:gd name="T41" fmla="*/ 57 h 2040"/>
                  <a:gd name="T42" fmla="*/ 16 w 431"/>
                  <a:gd name="T43" fmla="*/ 52 h 2040"/>
                  <a:gd name="T44" fmla="*/ 17 w 431"/>
                  <a:gd name="T45" fmla="*/ 47 h 2040"/>
                  <a:gd name="T46" fmla="*/ 17 w 431"/>
                  <a:gd name="T47" fmla="*/ 41 h 2040"/>
                  <a:gd name="T48" fmla="*/ 17 w 431"/>
                  <a:gd name="T49" fmla="*/ 36 h 2040"/>
                  <a:gd name="T50" fmla="*/ 18 w 431"/>
                  <a:gd name="T51" fmla="*/ 31 h 2040"/>
                  <a:gd name="T52" fmla="*/ 18 w 431"/>
                  <a:gd name="T53" fmla="*/ 26 h 2040"/>
                  <a:gd name="T54" fmla="*/ 17 w 431"/>
                  <a:gd name="T55" fmla="*/ 21 h 2040"/>
                  <a:gd name="T56" fmla="*/ 17 w 431"/>
                  <a:gd name="T57" fmla="*/ 16 h 2040"/>
                  <a:gd name="T58" fmla="*/ 17 w 431"/>
                  <a:gd name="T59" fmla="*/ 11 h 2040"/>
                  <a:gd name="T60" fmla="*/ 16 w 431"/>
                  <a:gd name="T61" fmla="*/ 7 h 2040"/>
                  <a:gd name="T62" fmla="*/ 16 w 431"/>
                  <a:gd name="T63" fmla="*/ 2 h 2040"/>
                  <a:gd name="T64" fmla="*/ 14 w 431"/>
                  <a:gd name="T65" fmla="*/ 1 h 2040"/>
                  <a:gd name="T66" fmla="*/ 11 w 431"/>
                  <a:gd name="T67" fmla="*/ 2 h 2040"/>
                  <a:gd name="T68" fmla="*/ 8 w 431"/>
                  <a:gd name="T69" fmla="*/ 4 h 2040"/>
                  <a:gd name="T70" fmla="*/ 5 w 431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1"/>
                  <a:gd name="T109" fmla="*/ 0 h 2040"/>
                  <a:gd name="T110" fmla="*/ 431 w 431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1" h="2040">
                    <a:moveTo>
                      <a:pt x="83" y="161"/>
                    </a:moveTo>
                    <a:lnTo>
                      <a:pt x="70" y="226"/>
                    </a:lnTo>
                    <a:lnTo>
                      <a:pt x="58" y="291"/>
                    </a:lnTo>
                    <a:lnTo>
                      <a:pt x="46" y="354"/>
                    </a:lnTo>
                    <a:lnTo>
                      <a:pt x="36" y="418"/>
                    </a:lnTo>
                    <a:lnTo>
                      <a:pt x="29" y="481"/>
                    </a:lnTo>
                    <a:lnTo>
                      <a:pt x="21" y="544"/>
                    </a:lnTo>
                    <a:lnTo>
                      <a:pt x="14" y="607"/>
                    </a:lnTo>
                    <a:lnTo>
                      <a:pt x="9" y="669"/>
                    </a:lnTo>
                    <a:lnTo>
                      <a:pt x="5" y="731"/>
                    </a:lnTo>
                    <a:lnTo>
                      <a:pt x="3" y="793"/>
                    </a:lnTo>
                    <a:lnTo>
                      <a:pt x="0" y="853"/>
                    </a:lnTo>
                    <a:lnTo>
                      <a:pt x="0" y="915"/>
                    </a:lnTo>
                    <a:lnTo>
                      <a:pt x="2" y="975"/>
                    </a:lnTo>
                    <a:lnTo>
                      <a:pt x="4" y="1035"/>
                    </a:lnTo>
                    <a:lnTo>
                      <a:pt x="7" y="1094"/>
                    </a:lnTo>
                    <a:lnTo>
                      <a:pt x="11" y="1154"/>
                    </a:lnTo>
                    <a:lnTo>
                      <a:pt x="17" y="1213"/>
                    </a:lnTo>
                    <a:lnTo>
                      <a:pt x="24" y="1271"/>
                    </a:lnTo>
                    <a:lnTo>
                      <a:pt x="33" y="1329"/>
                    </a:lnTo>
                    <a:lnTo>
                      <a:pt x="43" y="1387"/>
                    </a:lnTo>
                    <a:lnTo>
                      <a:pt x="53" y="1443"/>
                    </a:lnTo>
                    <a:lnTo>
                      <a:pt x="65" y="1500"/>
                    </a:lnTo>
                    <a:lnTo>
                      <a:pt x="79" y="1556"/>
                    </a:lnTo>
                    <a:lnTo>
                      <a:pt x="93" y="1611"/>
                    </a:lnTo>
                    <a:lnTo>
                      <a:pt x="110" y="1668"/>
                    </a:lnTo>
                    <a:lnTo>
                      <a:pt x="128" y="1722"/>
                    </a:lnTo>
                    <a:lnTo>
                      <a:pt x="146" y="1777"/>
                    </a:lnTo>
                    <a:lnTo>
                      <a:pt x="167" y="1830"/>
                    </a:lnTo>
                    <a:lnTo>
                      <a:pt x="188" y="1884"/>
                    </a:lnTo>
                    <a:lnTo>
                      <a:pt x="211" y="1937"/>
                    </a:lnTo>
                    <a:lnTo>
                      <a:pt x="236" y="1988"/>
                    </a:lnTo>
                    <a:lnTo>
                      <a:pt x="262" y="2040"/>
                    </a:lnTo>
                    <a:lnTo>
                      <a:pt x="278" y="1972"/>
                    </a:lnTo>
                    <a:lnTo>
                      <a:pt x="294" y="1903"/>
                    </a:lnTo>
                    <a:lnTo>
                      <a:pt x="308" y="1835"/>
                    </a:lnTo>
                    <a:lnTo>
                      <a:pt x="322" y="1767"/>
                    </a:lnTo>
                    <a:lnTo>
                      <a:pt x="335" y="1700"/>
                    </a:lnTo>
                    <a:lnTo>
                      <a:pt x="347" y="1632"/>
                    </a:lnTo>
                    <a:lnTo>
                      <a:pt x="359" y="1565"/>
                    </a:lnTo>
                    <a:lnTo>
                      <a:pt x="370" y="1497"/>
                    </a:lnTo>
                    <a:lnTo>
                      <a:pt x="380" y="1430"/>
                    </a:lnTo>
                    <a:lnTo>
                      <a:pt x="388" y="1363"/>
                    </a:lnTo>
                    <a:lnTo>
                      <a:pt x="396" y="1297"/>
                    </a:lnTo>
                    <a:lnTo>
                      <a:pt x="403" y="1230"/>
                    </a:lnTo>
                    <a:lnTo>
                      <a:pt x="410" y="1164"/>
                    </a:lnTo>
                    <a:lnTo>
                      <a:pt x="415" y="1100"/>
                    </a:lnTo>
                    <a:lnTo>
                      <a:pt x="421" y="1034"/>
                    </a:lnTo>
                    <a:lnTo>
                      <a:pt x="424" y="969"/>
                    </a:lnTo>
                    <a:lnTo>
                      <a:pt x="427" y="905"/>
                    </a:lnTo>
                    <a:lnTo>
                      <a:pt x="429" y="840"/>
                    </a:lnTo>
                    <a:lnTo>
                      <a:pt x="431" y="778"/>
                    </a:lnTo>
                    <a:lnTo>
                      <a:pt x="431" y="714"/>
                    </a:lnTo>
                    <a:lnTo>
                      <a:pt x="431" y="651"/>
                    </a:lnTo>
                    <a:lnTo>
                      <a:pt x="430" y="590"/>
                    </a:lnTo>
                    <a:lnTo>
                      <a:pt x="428" y="528"/>
                    </a:lnTo>
                    <a:lnTo>
                      <a:pt x="426" y="467"/>
                    </a:lnTo>
                    <a:lnTo>
                      <a:pt x="423" y="406"/>
                    </a:lnTo>
                    <a:lnTo>
                      <a:pt x="417" y="347"/>
                    </a:lnTo>
                    <a:lnTo>
                      <a:pt x="413" y="287"/>
                    </a:lnTo>
                    <a:lnTo>
                      <a:pt x="407" y="228"/>
                    </a:lnTo>
                    <a:lnTo>
                      <a:pt x="400" y="171"/>
                    </a:lnTo>
                    <a:lnTo>
                      <a:pt x="391" y="114"/>
                    </a:lnTo>
                    <a:lnTo>
                      <a:pt x="383" y="56"/>
                    </a:lnTo>
                    <a:lnTo>
                      <a:pt x="374" y="0"/>
                    </a:lnTo>
                    <a:lnTo>
                      <a:pt x="337" y="21"/>
                    </a:lnTo>
                    <a:lnTo>
                      <a:pt x="301" y="40"/>
                    </a:lnTo>
                    <a:lnTo>
                      <a:pt x="264" y="61"/>
                    </a:lnTo>
                    <a:lnTo>
                      <a:pt x="228" y="81"/>
                    </a:lnTo>
                    <a:lnTo>
                      <a:pt x="192" y="101"/>
                    </a:lnTo>
                    <a:lnTo>
                      <a:pt x="155" y="121"/>
                    </a:lnTo>
                    <a:lnTo>
                      <a:pt x="118" y="142"/>
                    </a:lnTo>
                    <a:lnTo>
                      <a:pt x="83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8" name="Freeform 939"/>
              <p:cNvSpPr>
                <a:spLocks noEditPoints="1"/>
              </p:cNvSpPr>
              <p:nvPr/>
            </p:nvSpPr>
            <p:spPr bwMode="auto">
              <a:xfrm>
                <a:off x="2276" y="1948"/>
                <a:ext cx="93" cy="410"/>
              </a:xfrm>
              <a:custGeom>
                <a:avLst/>
                <a:gdLst>
                  <a:gd name="T0" fmla="*/ 3 w 455"/>
                  <a:gd name="T1" fmla="*/ 7 h 2064"/>
                  <a:gd name="T2" fmla="*/ 4 w 455"/>
                  <a:gd name="T3" fmla="*/ 10 h 2064"/>
                  <a:gd name="T4" fmla="*/ 3 w 455"/>
                  <a:gd name="T5" fmla="*/ 16 h 2064"/>
                  <a:gd name="T6" fmla="*/ 1 w 455"/>
                  <a:gd name="T7" fmla="*/ 17 h 2064"/>
                  <a:gd name="T8" fmla="*/ 2 w 455"/>
                  <a:gd name="T9" fmla="*/ 11 h 2064"/>
                  <a:gd name="T10" fmla="*/ 4 w 455"/>
                  <a:gd name="T11" fmla="*/ 7 h 2064"/>
                  <a:gd name="T12" fmla="*/ 2 w 455"/>
                  <a:gd name="T13" fmla="*/ 23 h 2064"/>
                  <a:gd name="T14" fmla="*/ 1 w 455"/>
                  <a:gd name="T15" fmla="*/ 28 h 2064"/>
                  <a:gd name="T16" fmla="*/ 0 w 455"/>
                  <a:gd name="T17" fmla="*/ 27 h 2064"/>
                  <a:gd name="T18" fmla="*/ 1 w 455"/>
                  <a:gd name="T19" fmla="*/ 21 h 2064"/>
                  <a:gd name="T20" fmla="*/ 1 w 455"/>
                  <a:gd name="T21" fmla="*/ 30 h 2064"/>
                  <a:gd name="T22" fmla="*/ 1 w 455"/>
                  <a:gd name="T23" fmla="*/ 37 h 2064"/>
                  <a:gd name="T24" fmla="*/ 1 w 455"/>
                  <a:gd name="T25" fmla="*/ 44 h 2064"/>
                  <a:gd name="T26" fmla="*/ 2 w 455"/>
                  <a:gd name="T27" fmla="*/ 50 h 2064"/>
                  <a:gd name="T28" fmla="*/ 3 w 455"/>
                  <a:gd name="T29" fmla="*/ 57 h 2064"/>
                  <a:gd name="T30" fmla="*/ 4 w 455"/>
                  <a:gd name="T31" fmla="*/ 63 h 2064"/>
                  <a:gd name="T32" fmla="*/ 6 w 455"/>
                  <a:gd name="T33" fmla="*/ 70 h 2064"/>
                  <a:gd name="T34" fmla="*/ 9 w 455"/>
                  <a:gd name="T35" fmla="*/ 76 h 2064"/>
                  <a:gd name="T36" fmla="*/ 11 w 455"/>
                  <a:gd name="T37" fmla="*/ 82 h 2064"/>
                  <a:gd name="T38" fmla="*/ 8 w 455"/>
                  <a:gd name="T39" fmla="*/ 78 h 2064"/>
                  <a:gd name="T40" fmla="*/ 6 w 455"/>
                  <a:gd name="T41" fmla="*/ 72 h 2064"/>
                  <a:gd name="T42" fmla="*/ 4 w 455"/>
                  <a:gd name="T43" fmla="*/ 65 h 2064"/>
                  <a:gd name="T44" fmla="*/ 2 w 455"/>
                  <a:gd name="T45" fmla="*/ 59 h 2064"/>
                  <a:gd name="T46" fmla="*/ 1 w 455"/>
                  <a:gd name="T47" fmla="*/ 52 h 2064"/>
                  <a:gd name="T48" fmla="*/ 0 w 455"/>
                  <a:gd name="T49" fmla="*/ 45 h 2064"/>
                  <a:gd name="T50" fmla="*/ 0 w 455"/>
                  <a:gd name="T51" fmla="*/ 38 h 2064"/>
                  <a:gd name="T52" fmla="*/ 0 w 455"/>
                  <a:gd name="T53" fmla="*/ 31 h 2064"/>
                  <a:gd name="T54" fmla="*/ 11 w 455"/>
                  <a:gd name="T55" fmla="*/ 82 h 2064"/>
                  <a:gd name="T56" fmla="*/ 11 w 455"/>
                  <a:gd name="T57" fmla="*/ 83 h 2064"/>
                  <a:gd name="T58" fmla="*/ 11 w 455"/>
                  <a:gd name="T59" fmla="*/ 82 h 2064"/>
                  <a:gd name="T60" fmla="*/ 10 w 455"/>
                  <a:gd name="T61" fmla="*/ 82 h 2064"/>
                  <a:gd name="T62" fmla="*/ 10 w 455"/>
                  <a:gd name="T63" fmla="*/ 82 h 2064"/>
                  <a:gd name="T64" fmla="*/ 11 w 455"/>
                  <a:gd name="T65" fmla="*/ 82 h 2064"/>
                  <a:gd name="T66" fmla="*/ 12 w 455"/>
                  <a:gd name="T67" fmla="*/ 77 h 2064"/>
                  <a:gd name="T68" fmla="*/ 13 w 455"/>
                  <a:gd name="T69" fmla="*/ 71 h 2064"/>
                  <a:gd name="T70" fmla="*/ 13 w 455"/>
                  <a:gd name="T71" fmla="*/ 73 h 2064"/>
                  <a:gd name="T72" fmla="*/ 12 w 455"/>
                  <a:gd name="T73" fmla="*/ 79 h 2064"/>
                  <a:gd name="T74" fmla="*/ 13 w 455"/>
                  <a:gd name="T75" fmla="*/ 70 h 2064"/>
                  <a:gd name="T76" fmla="*/ 14 w 455"/>
                  <a:gd name="T77" fmla="*/ 64 h 2064"/>
                  <a:gd name="T78" fmla="*/ 15 w 455"/>
                  <a:gd name="T79" fmla="*/ 58 h 2064"/>
                  <a:gd name="T80" fmla="*/ 15 w 455"/>
                  <a:gd name="T81" fmla="*/ 62 h 2064"/>
                  <a:gd name="T82" fmla="*/ 14 w 455"/>
                  <a:gd name="T83" fmla="*/ 68 h 2064"/>
                  <a:gd name="T84" fmla="*/ 16 w 455"/>
                  <a:gd name="T85" fmla="*/ 54 h 2064"/>
                  <a:gd name="T86" fmla="*/ 17 w 455"/>
                  <a:gd name="T87" fmla="*/ 39 h 2064"/>
                  <a:gd name="T88" fmla="*/ 17 w 455"/>
                  <a:gd name="T89" fmla="*/ 24 h 2064"/>
                  <a:gd name="T90" fmla="*/ 16 w 455"/>
                  <a:gd name="T91" fmla="*/ 10 h 2064"/>
                  <a:gd name="T92" fmla="*/ 16 w 455"/>
                  <a:gd name="T93" fmla="*/ 0 h 2064"/>
                  <a:gd name="T94" fmla="*/ 18 w 455"/>
                  <a:gd name="T95" fmla="*/ 14 h 2064"/>
                  <a:gd name="T96" fmla="*/ 18 w 455"/>
                  <a:gd name="T97" fmla="*/ 28 h 2064"/>
                  <a:gd name="T98" fmla="*/ 18 w 455"/>
                  <a:gd name="T99" fmla="*/ 43 h 2064"/>
                  <a:gd name="T100" fmla="*/ 16 w 455"/>
                  <a:gd name="T101" fmla="*/ 58 h 2064"/>
                  <a:gd name="T102" fmla="*/ 15 w 455"/>
                  <a:gd name="T103" fmla="*/ 0 h 2064"/>
                  <a:gd name="T104" fmla="*/ 16 w 455"/>
                  <a:gd name="T105" fmla="*/ 0 h 2064"/>
                  <a:gd name="T106" fmla="*/ 15 w 455"/>
                  <a:gd name="T107" fmla="*/ 0 h 2064"/>
                  <a:gd name="T108" fmla="*/ 15 w 455"/>
                  <a:gd name="T109" fmla="*/ 0 h 2064"/>
                  <a:gd name="T110" fmla="*/ 3 w 455"/>
                  <a:gd name="T111" fmla="*/ 6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105" y="175"/>
                    </a:moveTo>
                    <a:lnTo>
                      <a:pt x="105" y="176"/>
                    </a:lnTo>
                    <a:lnTo>
                      <a:pt x="82" y="171"/>
                    </a:lnTo>
                    <a:lnTo>
                      <a:pt x="105" y="175"/>
                    </a:lnTo>
                    <a:close/>
                    <a:moveTo>
                      <a:pt x="105" y="176"/>
                    </a:moveTo>
                    <a:lnTo>
                      <a:pt x="98" y="212"/>
                    </a:lnTo>
                    <a:lnTo>
                      <a:pt x="90" y="249"/>
                    </a:lnTo>
                    <a:lnTo>
                      <a:pt x="84" y="284"/>
                    </a:lnTo>
                    <a:lnTo>
                      <a:pt x="77" y="320"/>
                    </a:lnTo>
                    <a:lnTo>
                      <a:pt x="71" y="356"/>
                    </a:lnTo>
                    <a:lnTo>
                      <a:pt x="65" y="391"/>
                    </a:lnTo>
                    <a:lnTo>
                      <a:pt x="60" y="427"/>
                    </a:lnTo>
                    <a:lnTo>
                      <a:pt x="56" y="462"/>
                    </a:lnTo>
                    <a:lnTo>
                      <a:pt x="31" y="459"/>
                    </a:lnTo>
                    <a:lnTo>
                      <a:pt x="36" y="424"/>
                    </a:lnTo>
                    <a:lnTo>
                      <a:pt x="42" y="388"/>
                    </a:lnTo>
                    <a:lnTo>
                      <a:pt x="47" y="352"/>
                    </a:lnTo>
                    <a:lnTo>
                      <a:pt x="54" y="316"/>
                    </a:lnTo>
                    <a:lnTo>
                      <a:pt x="60" y="280"/>
                    </a:lnTo>
                    <a:lnTo>
                      <a:pt x="67" y="243"/>
                    </a:lnTo>
                    <a:lnTo>
                      <a:pt x="74" y="208"/>
                    </a:lnTo>
                    <a:lnTo>
                      <a:pt x="82" y="171"/>
                    </a:lnTo>
                    <a:lnTo>
                      <a:pt x="105" y="176"/>
                    </a:lnTo>
                    <a:close/>
                    <a:moveTo>
                      <a:pt x="56" y="462"/>
                    </a:moveTo>
                    <a:lnTo>
                      <a:pt x="50" y="497"/>
                    </a:lnTo>
                    <a:lnTo>
                      <a:pt x="46" y="533"/>
                    </a:lnTo>
                    <a:lnTo>
                      <a:pt x="43" y="567"/>
                    </a:lnTo>
                    <a:lnTo>
                      <a:pt x="40" y="603"/>
                    </a:lnTo>
                    <a:lnTo>
                      <a:pt x="36" y="637"/>
                    </a:lnTo>
                    <a:lnTo>
                      <a:pt x="33" y="672"/>
                    </a:lnTo>
                    <a:lnTo>
                      <a:pt x="31" y="707"/>
                    </a:lnTo>
                    <a:lnTo>
                      <a:pt x="29" y="741"/>
                    </a:lnTo>
                    <a:lnTo>
                      <a:pt x="4" y="740"/>
                    </a:lnTo>
                    <a:lnTo>
                      <a:pt x="6" y="705"/>
                    </a:lnTo>
                    <a:lnTo>
                      <a:pt x="9" y="671"/>
                    </a:lnTo>
                    <a:lnTo>
                      <a:pt x="11" y="636"/>
                    </a:lnTo>
                    <a:lnTo>
                      <a:pt x="15" y="601"/>
                    </a:lnTo>
                    <a:lnTo>
                      <a:pt x="18" y="566"/>
                    </a:lnTo>
                    <a:lnTo>
                      <a:pt x="22" y="531"/>
                    </a:lnTo>
                    <a:lnTo>
                      <a:pt x="27" y="495"/>
                    </a:lnTo>
                    <a:lnTo>
                      <a:pt x="31" y="459"/>
                    </a:lnTo>
                    <a:lnTo>
                      <a:pt x="56" y="462"/>
                    </a:lnTo>
                    <a:close/>
                    <a:moveTo>
                      <a:pt x="29" y="741"/>
                    </a:moveTo>
                    <a:lnTo>
                      <a:pt x="27" y="785"/>
                    </a:lnTo>
                    <a:lnTo>
                      <a:pt x="24" y="830"/>
                    </a:lnTo>
                    <a:lnTo>
                      <a:pt x="24" y="874"/>
                    </a:lnTo>
                    <a:lnTo>
                      <a:pt x="23" y="917"/>
                    </a:lnTo>
                    <a:lnTo>
                      <a:pt x="24" y="960"/>
                    </a:lnTo>
                    <a:lnTo>
                      <a:pt x="25" y="1004"/>
                    </a:lnTo>
                    <a:lnTo>
                      <a:pt x="27" y="1047"/>
                    </a:lnTo>
                    <a:lnTo>
                      <a:pt x="29" y="1089"/>
                    </a:lnTo>
                    <a:lnTo>
                      <a:pt x="32" y="1132"/>
                    </a:lnTo>
                    <a:lnTo>
                      <a:pt x="35" y="1174"/>
                    </a:lnTo>
                    <a:lnTo>
                      <a:pt x="40" y="1216"/>
                    </a:lnTo>
                    <a:lnTo>
                      <a:pt x="44" y="1258"/>
                    </a:lnTo>
                    <a:lnTo>
                      <a:pt x="50" y="1299"/>
                    </a:lnTo>
                    <a:lnTo>
                      <a:pt x="56" y="1342"/>
                    </a:lnTo>
                    <a:lnTo>
                      <a:pt x="62" y="1383"/>
                    </a:lnTo>
                    <a:lnTo>
                      <a:pt x="70" y="1424"/>
                    </a:lnTo>
                    <a:lnTo>
                      <a:pt x="78" y="1465"/>
                    </a:lnTo>
                    <a:lnTo>
                      <a:pt x="87" y="1505"/>
                    </a:lnTo>
                    <a:lnTo>
                      <a:pt x="97" y="1546"/>
                    </a:lnTo>
                    <a:lnTo>
                      <a:pt x="106" y="1586"/>
                    </a:lnTo>
                    <a:lnTo>
                      <a:pt x="117" y="1625"/>
                    </a:lnTo>
                    <a:lnTo>
                      <a:pt x="129" y="1665"/>
                    </a:lnTo>
                    <a:lnTo>
                      <a:pt x="141" y="1704"/>
                    </a:lnTo>
                    <a:lnTo>
                      <a:pt x="154" y="1743"/>
                    </a:lnTo>
                    <a:lnTo>
                      <a:pt x="168" y="1782"/>
                    </a:lnTo>
                    <a:lnTo>
                      <a:pt x="182" y="1820"/>
                    </a:lnTo>
                    <a:lnTo>
                      <a:pt x="197" y="1859"/>
                    </a:lnTo>
                    <a:lnTo>
                      <a:pt x="213" y="1897"/>
                    </a:lnTo>
                    <a:lnTo>
                      <a:pt x="230" y="1935"/>
                    </a:lnTo>
                    <a:lnTo>
                      <a:pt x="247" y="1972"/>
                    </a:lnTo>
                    <a:lnTo>
                      <a:pt x="265" y="2009"/>
                    </a:lnTo>
                    <a:lnTo>
                      <a:pt x="284" y="2047"/>
                    </a:lnTo>
                    <a:lnTo>
                      <a:pt x="262" y="2058"/>
                    </a:lnTo>
                    <a:lnTo>
                      <a:pt x="244" y="2020"/>
                    </a:lnTo>
                    <a:lnTo>
                      <a:pt x="225" y="1982"/>
                    </a:lnTo>
                    <a:lnTo>
                      <a:pt x="208" y="1944"/>
                    </a:lnTo>
                    <a:lnTo>
                      <a:pt x="191" y="1906"/>
                    </a:lnTo>
                    <a:lnTo>
                      <a:pt x="176" y="1868"/>
                    </a:lnTo>
                    <a:lnTo>
                      <a:pt x="159" y="1830"/>
                    </a:lnTo>
                    <a:lnTo>
                      <a:pt x="145" y="1790"/>
                    </a:lnTo>
                    <a:lnTo>
                      <a:pt x="131" y="1751"/>
                    </a:lnTo>
                    <a:lnTo>
                      <a:pt x="118" y="1712"/>
                    </a:lnTo>
                    <a:lnTo>
                      <a:pt x="106" y="1672"/>
                    </a:lnTo>
                    <a:lnTo>
                      <a:pt x="95" y="1632"/>
                    </a:lnTo>
                    <a:lnTo>
                      <a:pt x="84" y="1592"/>
                    </a:lnTo>
                    <a:lnTo>
                      <a:pt x="73" y="1551"/>
                    </a:lnTo>
                    <a:lnTo>
                      <a:pt x="63" y="1510"/>
                    </a:lnTo>
                    <a:lnTo>
                      <a:pt x="55" y="1470"/>
                    </a:lnTo>
                    <a:lnTo>
                      <a:pt x="46" y="1428"/>
                    </a:lnTo>
                    <a:lnTo>
                      <a:pt x="38" y="1387"/>
                    </a:lnTo>
                    <a:lnTo>
                      <a:pt x="32" y="1346"/>
                    </a:lnTo>
                    <a:lnTo>
                      <a:pt x="25" y="1304"/>
                    </a:lnTo>
                    <a:lnTo>
                      <a:pt x="20" y="1262"/>
                    </a:lnTo>
                    <a:lnTo>
                      <a:pt x="16" y="1220"/>
                    </a:lnTo>
                    <a:lnTo>
                      <a:pt x="11" y="1176"/>
                    </a:lnTo>
                    <a:lnTo>
                      <a:pt x="7" y="1134"/>
                    </a:lnTo>
                    <a:lnTo>
                      <a:pt x="5" y="1091"/>
                    </a:lnTo>
                    <a:lnTo>
                      <a:pt x="3" y="1048"/>
                    </a:lnTo>
                    <a:lnTo>
                      <a:pt x="1" y="1005"/>
                    </a:lnTo>
                    <a:lnTo>
                      <a:pt x="0" y="961"/>
                    </a:lnTo>
                    <a:lnTo>
                      <a:pt x="0" y="917"/>
                    </a:lnTo>
                    <a:lnTo>
                      <a:pt x="0" y="873"/>
                    </a:lnTo>
                    <a:lnTo>
                      <a:pt x="1" y="830"/>
                    </a:lnTo>
                    <a:lnTo>
                      <a:pt x="2" y="785"/>
                    </a:lnTo>
                    <a:lnTo>
                      <a:pt x="4" y="740"/>
                    </a:lnTo>
                    <a:lnTo>
                      <a:pt x="29" y="741"/>
                    </a:lnTo>
                    <a:close/>
                    <a:moveTo>
                      <a:pt x="285" y="2054"/>
                    </a:moveTo>
                    <a:lnTo>
                      <a:pt x="284" y="2059"/>
                    </a:lnTo>
                    <a:lnTo>
                      <a:pt x="280" y="2061"/>
                    </a:lnTo>
                    <a:lnTo>
                      <a:pt x="278" y="2063"/>
                    </a:lnTo>
                    <a:lnTo>
                      <a:pt x="274" y="2064"/>
                    </a:lnTo>
                    <a:lnTo>
                      <a:pt x="271" y="2064"/>
                    </a:lnTo>
                    <a:lnTo>
                      <a:pt x="267" y="2063"/>
                    </a:lnTo>
                    <a:lnTo>
                      <a:pt x="264" y="2061"/>
                    </a:lnTo>
                    <a:lnTo>
                      <a:pt x="262" y="2058"/>
                    </a:lnTo>
                    <a:lnTo>
                      <a:pt x="273" y="2052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61" y="2049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285" y="2054"/>
                    </a:moveTo>
                    <a:lnTo>
                      <a:pt x="285" y="2054"/>
                    </a:lnTo>
                    <a:lnTo>
                      <a:pt x="273" y="2051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71" y="2010"/>
                    </a:lnTo>
                    <a:lnTo>
                      <a:pt x="279" y="1972"/>
                    </a:lnTo>
                    <a:lnTo>
                      <a:pt x="288" y="1935"/>
                    </a:lnTo>
                    <a:lnTo>
                      <a:pt x="297" y="1897"/>
                    </a:lnTo>
                    <a:lnTo>
                      <a:pt x="305" y="1858"/>
                    </a:lnTo>
                    <a:lnTo>
                      <a:pt x="313" y="1820"/>
                    </a:lnTo>
                    <a:lnTo>
                      <a:pt x="320" y="1782"/>
                    </a:lnTo>
                    <a:lnTo>
                      <a:pt x="328" y="1744"/>
                    </a:lnTo>
                    <a:lnTo>
                      <a:pt x="352" y="1749"/>
                    </a:lnTo>
                    <a:lnTo>
                      <a:pt x="344" y="1787"/>
                    </a:lnTo>
                    <a:lnTo>
                      <a:pt x="337" y="1824"/>
                    </a:lnTo>
                    <a:lnTo>
                      <a:pt x="329" y="1863"/>
                    </a:lnTo>
                    <a:lnTo>
                      <a:pt x="320" y="1901"/>
                    </a:lnTo>
                    <a:lnTo>
                      <a:pt x="312" y="1939"/>
                    </a:lnTo>
                    <a:lnTo>
                      <a:pt x="303" y="1978"/>
                    </a:lnTo>
                    <a:lnTo>
                      <a:pt x="294" y="2016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328" y="1744"/>
                    </a:moveTo>
                    <a:lnTo>
                      <a:pt x="335" y="1707"/>
                    </a:lnTo>
                    <a:lnTo>
                      <a:pt x="342" y="1669"/>
                    </a:lnTo>
                    <a:lnTo>
                      <a:pt x="348" y="1631"/>
                    </a:lnTo>
                    <a:lnTo>
                      <a:pt x="355" y="1593"/>
                    </a:lnTo>
                    <a:lnTo>
                      <a:pt x="361" y="1555"/>
                    </a:lnTo>
                    <a:lnTo>
                      <a:pt x="367" y="1518"/>
                    </a:lnTo>
                    <a:lnTo>
                      <a:pt x="372" y="1480"/>
                    </a:lnTo>
                    <a:lnTo>
                      <a:pt x="378" y="1443"/>
                    </a:lnTo>
                    <a:lnTo>
                      <a:pt x="402" y="1446"/>
                    </a:lnTo>
                    <a:lnTo>
                      <a:pt x="397" y="1484"/>
                    </a:lnTo>
                    <a:lnTo>
                      <a:pt x="391" y="1522"/>
                    </a:lnTo>
                    <a:lnTo>
                      <a:pt x="385" y="1559"/>
                    </a:lnTo>
                    <a:lnTo>
                      <a:pt x="379" y="1596"/>
                    </a:lnTo>
                    <a:lnTo>
                      <a:pt x="372" y="1635"/>
                    </a:lnTo>
                    <a:lnTo>
                      <a:pt x="366" y="1673"/>
                    </a:lnTo>
                    <a:lnTo>
                      <a:pt x="359" y="1711"/>
                    </a:lnTo>
                    <a:lnTo>
                      <a:pt x="352" y="1749"/>
                    </a:lnTo>
                    <a:lnTo>
                      <a:pt x="328" y="1744"/>
                    </a:lnTo>
                    <a:close/>
                    <a:moveTo>
                      <a:pt x="378" y="1443"/>
                    </a:moveTo>
                    <a:lnTo>
                      <a:pt x="391" y="1347"/>
                    </a:lnTo>
                    <a:lnTo>
                      <a:pt x="401" y="1252"/>
                    </a:lnTo>
                    <a:lnTo>
                      <a:pt x="411" y="1157"/>
                    </a:lnTo>
                    <a:lnTo>
                      <a:pt x="418" y="1063"/>
                    </a:lnTo>
                    <a:lnTo>
                      <a:pt x="424" y="970"/>
                    </a:lnTo>
                    <a:lnTo>
                      <a:pt x="427" y="878"/>
                    </a:lnTo>
                    <a:lnTo>
                      <a:pt x="430" y="786"/>
                    </a:lnTo>
                    <a:lnTo>
                      <a:pt x="430" y="696"/>
                    </a:lnTo>
                    <a:lnTo>
                      <a:pt x="429" y="607"/>
                    </a:lnTo>
                    <a:lnTo>
                      <a:pt x="426" y="519"/>
                    </a:lnTo>
                    <a:lnTo>
                      <a:pt x="422" y="431"/>
                    </a:lnTo>
                    <a:lnTo>
                      <a:pt x="415" y="345"/>
                    </a:lnTo>
                    <a:lnTo>
                      <a:pt x="408" y="261"/>
                    </a:lnTo>
                    <a:lnTo>
                      <a:pt x="398" y="177"/>
                    </a:lnTo>
                    <a:lnTo>
                      <a:pt x="386" y="95"/>
                    </a:lnTo>
                    <a:lnTo>
                      <a:pt x="373" y="14"/>
                    </a:lnTo>
                    <a:lnTo>
                      <a:pt x="397" y="10"/>
                    </a:lnTo>
                    <a:lnTo>
                      <a:pt x="410" y="91"/>
                    </a:lnTo>
                    <a:lnTo>
                      <a:pt x="422" y="174"/>
                    </a:lnTo>
                    <a:lnTo>
                      <a:pt x="432" y="257"/>
                    </a:lnTo>
                    <a:lnTo>
                      <a:pt x="440" y="343"/>
                    </a:lnTo>
                    <a:lnTo>
                      <a:pt x="446" y="429"/>
                    </a:lnTo>
                    <a:lnTo>
                      <a:pt x="451" y="516"/>
                    </a:lnTo>
                    <a:lnTo>
                      <a:pt x="453" y="606"/>
                    </a:lnTo>
                    <a:lnTo>
                      <a:pt x="455" y="696"/>
                    </a:lnTo>
                    <a:lnTo>
                      <a:pt x="454" y="786"/>
                    </a:lnTo>
                    <a:lnTo>
                      <a:pt x="452" y="878"/>
                    </a:lnTo>
                    <a:lnTo>
                      <a:pt x="448" y="971"/>
                    </a:lnTo>
                    <a:lnTo>
                      <a:pt x="442" y="1065"/>
                    </a:lnTo>
                    <a:lnTo>
                      <a:pt x="435" y="1159"/>
                    </a:lnTo>
                    <a:lnTo>
                      <a:pt x="425" y="1254"/>
                    </a:lnTo>
                    <a:lnTo>
                      <a:pt x="414" y="1350"/>
                    </a:lnTo>
                    <a:lnTo>
                      <a:pt x="402" y="1446"/>
                    </a:lnTo>
                    <a:lnTo>
                      <a:pt x="378" y="1443"/>
                    </a:lnTo>
                    <a:close/>
                    <a:moveTo>
                      <a:pt x="379" y="1"/>
                    </a:moveTo>
                    <a:lnTo>
                      <a:pt x="382" y="0"/>
                    </a:lnTo>
                    <a:lnTo>
                      <a:pt x="384" y="0"/>
                    </a:lnTo>
                    <a:lnTo>
                      <a:pt x="387" y="0"/>
                    </a:lnTo>
                    <a:lnTo>
                      <a:pt x="389" y="1"/>
                    </a:lnTo>
                    <a:lnTo>
                      <a:pt x="393" y="3"/>
                    </a:lnTo>
                    <a:lnTo>
                      <a:pt x="394" y="6"/>
                    </a:lnTo>
                    <a:lnTo>
                      <a:pt x="396" y="8"/>
                    </a:lnTo>
                    <a:lnTo>
                      <a:pt x="397" y="10"/>
                    </a:lnTo>
                    <a:lnTo>
                      <a:pt x="385" y="12"/>
                    </a:lnTo>
                    <a:lnTo>
                      <a:pt x="379" y="1"/>
                    </a:lnTo>
                    <a:close/>
                    <a:moveTo>
                      <a:pt x="391" y="23"/>
                    </a:moveTo>
                    <a:lnTo>
                      <a:pt x="99" y="184"/>
                    </a:lnTo>
                    <a:lnTo>
                      <a:pt x="87" y="162"/>
                    </a:lnTo>
                    <a:lnTo>
                      <a:pt x="379" y="1"/>
                    </a:lnTo>
                    <a:lnTo>
                      <a:pt x="391" y="23"/>
                    </a:lnTo>
                    <a:close/>
                    <a:moveTo>
                      <a:pt x="82" y="171"/>
                    </a:moveTo>
                    <a:lnTo>
                      <a:pt x="84" y="167"/>
                    </a:lnTo>
                    <a:lnTo>
                      <a:pt x="87" y="162"/>
                    </a:lnTo>
                    <a:lnTo>
                      <a:pt x="94" y="173"/>
                    </a:lnTo>
                    <a:lnTo>
                      <a:pt x="82" y="17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9" name="Freeform 940"/>
              <p:cNvSpPr>
                <a:spLocks/>
              </p:cNvSpPr>
              <p:nvPr/>
            </p:nvSpPr>
            <p:spPr bwMode="auto">
              <a:xfrm>
                <a:off x="2342" y="1915"/>
                <a:ext cx="85" cy="380"/>
              </a:xfrm>
              <a:custGeom>
                <a:avLst/>
                <a:gdLst>
                  <a:gd name="T0" fmla="*/ 3 w 417"/>
                  <a:gd name="T1" fmla="*/ 8 h 1916"/>
                  <a:gd name="T2" fmla="*/ 2 w 417"/>
                  <a:gd name="T3" fmla="*/ 13 h 1916"/>
                  <a:gd name="T4" fmla="*/ 1 w 417"/>
                  <a:gd name="T5" fmla="*/ 18 h 1916"/>
                  <a:gd name="T6" fmla="*/ 1 w 417"/>
                  <a:gd name="T7" fmla="*/ 23 h 1916"/>
                  <a:gd name="T8" fmla="*/ 0 w 417"/>
                  <a:gd name="T9" fmla="*/ 27 h 1916"/>
                  <a:gd name="T10" fmla="*/ 0 w 417"/>
                  <a:gd name="T11" fmla="*/ 32 h 1916"/>
                  <a:gd name="T12" fmla="*/ 0 w 417"/>
                  <a:gd name="T13" fmla="*/ 37 h 1916"/>
                  <a:gd name="T14" fmla="*/ 0 w 417"/>
                  <a:gd name="T15" fmla="*/ 41 h 1916"/>
                  <a:gd name="T16" fmla="*/ 0 w 417"/>
                  <a:gd name="T17" fmla="*/ 46 h 1916"/>
                  <a:gd name="T18" fmla="*/ 1 w 417"/>
                  <a:gd name="T19" fmla="*/ 50 h 1916"/>
                  <a:gd name="T20" fmla="*/ 2 w 417"/>
                  <a:gd name="T21" fmla="*/ 54 h 1916"/>
                  <a:gd name="T22" fmla="*/ 2 w 417"/>
                  <a:gd name="T23" fmla="*/ 59 h 1916"/>
                  <a:gd name="T24" fmla="*/ 4 w 417"/>
                  <a:gd name="T25" fmla="*/ 63 h 1916"/>
                  <a:gd name="T26" fmla="*/ 5 w 417"/>
                  <a:gd name="T27" fmla="*/ 67 h 1916"/>
                  <a:gd name="T28" fmla="*/ 7 w 417"/>
                  <a:gd name="T29" fmla="*/ 71 h 1916"/>
                  <a:gd name="T30" fmla="*/ 9 w 417"/>
                  <a:gd name="T31" fmla="*/ 75 h 1916"/>
                  <a:gd name="T32" fmla="*/ 10 w 417"/>
                  <a:gd name="T33" fmla="*/ 74 h 1916"/>
                  <a:gd name="T34" fmla="*/ 12 w 417"/>
                  <a:gd name="T35" fmla="*/ 69 h 1916"/>
                  <a:gd name="T36" fmla="*/ 13 w 417"/>
                  <a:gd name="T37" fmla="*/ 64 h 1916"/>
                  <a:gd name="T38" fmla="*/ 14 w 417"/>
                  <a:gd name="T39" fmla="*/ 59 h 1916"/>
                  <a:gd name="T40" fmla="*/ 15 w 417"/>
                  <a:gd name="T41" fmla="*/ 54 h 1916"/>
                  <a:gd name="T42" fmla="*/ 15 w 417"/>
                  <a:gd name="T43" fmla="*/ 49 h 1916"/>
                  <a:gd name="T44" fmla="*/ 16 w 417"/>
                  <a:gd name="T45" fmla="*/ 44 h 1916"/>
                  <a:gd name="T46" fmla="*/ 16 w 417"/>
                  <a:gd name="T47" fmla="*/ 39 h 1916"/>
                  <a:gd name="T48" fmla="*/ 17 w 417"/>
                  <a:gd name="T49" fmla="*/ 34 h 1916"/>
                  <a:gd name="T50" fmla="*/ 17 w 417"/>
                  <a:gd name="T51" fmla="*/ 29 h 1916"/>
                  <a:gd name="T52" fmla="*/ 17 w 417"/>
                  <a:gd name="T53" fmla="*/ 25 h 1916"/>
                  <a:gd name="T54" fmla="*/ 17 w 417"/>
                  <a:gd name="T55" fmla="*/ 20 h 1916"/>
                  <a:gd name="T56" fmla="*/ 17 w 417"/>
                  <a:gd name="T57" fmla="*/ 15 h 1916"/>
                  <a:gd name="T58" fmla="*/ 16 w 417"/>
                  <a:gd name="T59" fmla="*/ 11 h 1916"/>
                  <a:gd name="T60" fmla="*/ 16 w 417"/>
                  <a:gd name="T61" fmla="*/ 6 h 1916"/>
                  <a:gd name="T62" fmla="*/ 15 w 417"/>
                  <a:gd name="T63" fmla="*/ 2 h 1916"/>
                  <a:gd name="T64" fmla="*/ 13 w 417"/>
                  <a:gd name="T65" fmla="*/ 1 h 1916"/>
                  <a:gd name="T66" fmla="*/ 11 w 417"/>
                  <a:gd name="T67" fmla="*/ 2 h 1916"/>
                  <a:gd name="T68" fmla="*/ 8 w 417"/>
                  <a:gd name="T69" fmla="*/ 4 h 1916"/>
                  <a:gd name="T70" fmla="*/ 5 w 417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1916"/>
                  <a:gd name="T110" fmla="*/ 417 w 417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1916">
                    <a:moveTo>
                      <a:pt x="91" y="147"/>
                    </a:moveTo>
                    <a:lnTo>
                      <a:pt x="78" y="209"/>
                    </a:lnTo>
                    <a:lnTo>
                      <a:pt x="67" y="268"/>
                    </a:lnTo>
                    <a:lnTo>
                      <a:pt x="55" y="329"/>
                    </a:lnTo>
                    <a:lnTo>
                      <a:pt x="45" y="389"/>
                    </a:lnTo>
                    <a:lnTo>
                      <a:pt x="35" y="448"/>
                    </a:lnTo>
                    <a:lnTo>
                      <a:pt x="27" y="508"/>
                    </a:lnTo>
                    <a:lnTo>
                      <a:pt x="20" y="567"/>
                    </a:lnTo>
                    <a:lnTo>
                      <a:pt x="14" y="627"/>
                    </a:lnTo>
                    <a:lnTo>
                      <a:pt x="8" y="685"/>
                    </a:lnTo>
                    <a:lnTo>
                      <a:pt x="4" y="743"/>
                    </a:lnTo>
                    <a:lnTo>
                      <a:pt x="2" y="802"/>
                    </a:lnTo>
                    <a:lnTo>
                      <a:pt x="0" y="859"/>
                    </a:lnTo>
                    <a:lnTo>
                      <a:pt x="0" y="916"/>
                    </a:lnTo>
                    <a:lnTo>
                      <a:pt x="0" y="973"/>
                    </a:lnTo>
                    <a:lnTo>
                      <a:pt x="2" y="1029"/>
                    </a:lnTo>
                    <a:lnTo>
                      <a:pt x="5" y="1086"/>
                    </a:lnTo>
                    <a:lnTo>
                      <a:pt x="8" y="1141"/>
                    </a:lnTo>
                    <a:lnTo>
                      <a:pt x="15" y="1197"/>
                    </a:lnTo>
                    <a:lnTo>
                      <a:pt x="21" y="1251"/>
                    </a:lnTo>
                    <a:lnTo>
                      <a:pt x="29" y="1306"/>
                    </a:lnTo>
                    <a:lnTo>
                      <a:pt x="39" y="1359"/>
                    </a:lnTo>
                    <a:lnTo>
                      <a:pt x="49" y="1413"/>
                    </a:lnTo>
                    <a:lnTo>
                      <a:pt x="61" y="1466"/>
                    </a:lnTo>
                    <a:lnTo>
                      <a:pt x="75" y="1518"/>
                    </a:lnTo>
                    <a:lnTo>
                      <a:pt x="90" y="1569"/>
                    </a:lnTo>
                    <a:lnTo>
                      <a:pt x="107" y="1621"/>
                    </a:lnTo>
                    <a:lnTo>
                      <a:pt x="125" y="1672"/>
                    </a:lnTo>
                    <a:lnTo>
                      <a:pt x="144" y="1722"/>
                    </a:lnTo>
                    <a:lnTo>
                      <a:pt x="165" y="1771"/>
                    </a:lnTo>
                    <a:lnTo>
                      <a:pt x="188" y="1820"/>
                    </a:lnTo>
                    <a:lnTo>
                      <a:pt x="211" y="1869"/>
                    </a:lnTo>
                    <a:lnTo>
                      <a:pt x="237" y="1916"/>
                    </a:lnTo>
                    <a:lnTo>
                      <a:pt x="253" y="1852"/>
                    </a:lnTo>
                    <a:lnTo>
                      <a:pt x="270" y="1789"/>
                    </a:lnTo>
                    <a:lnTo>
                      <a:pt x="286" y="1725"/>
                    </a:lnTo>
                    <a:lnTo>
                      <a:pt x="300" y="1661"/>
                    </a:lnTo>
                    <a:lnTo>
                      <a:pt x="314" y="1598"/>
                    </a:lnTo>
                    <a:lnTo>
                      <a:pt x="327" y="1534"/>
                    </a:lnTo>
                    <a:lnTo>
                      <a:pt x="339" y="1470"/>
                    </a:lnTo>
                    <a:lnTo>
                      <a:pt x="350" y="1407"/>
                    </a:lnTo>
                    <a:lnTo>
                      <a:pt x="359" y="1345"/>
                    </a:lnTo>
                    <a:lnTo>
                      <a:pt x="369" y="1282"/>
                    </a:lnTo>
                    <a:lnTo>
                      <a:pt x="378" y="1220"/>
                    </a:lnTo>
                    <a:lnTo>
                      <a:pt x="385" y="1157"/>
                    </a:lnTo>
                    <a:lnTo>
                      <a:pt x="392" y="1095"/>
                    </a:lnTo>
                    <a:lnTo>
                      <a:pt x="398" y="1034"/>
                    </a:lnTo>
                    <a:lnTo>
                      <a:pt x="403" y="972"/>
                    </a:lnTo>
                    <a:lnTo>
                      <a:pt x="407" y="912"/>
                    </a:lnTo>
                    <a:lnTo>
                      <a:pt x="411" y="851"/>
                    </a:lnTo>
                    <a:lnTo>
                      <a:pt x="413" y="791"/>
                    </a:lnTo>
                    <a:lnTo>
                      <a:pt x="415" y="731"/>
                    </a:lnTo>
                    <a:lnTo>
                      <a:pt x="417" y="672"/>
                    </a:lnTo>
                    <a:lnTo>
                      <a:pt x="417" y="613"/>
                    </a:lnTo>
                    <a:lnTo>
                      <a:pt x="415" y="554"/>
                    </a:lnTo>
                    <a:lnTo>
                      <a:pt x="414" y="497"/>
                    </a:lnTo>
                    <a:lnTo>
                      <a:pt x="412" y="439"/>
                    </a:lnTo>
                    <a:lnTo>
                      <a:pt x="410" y="383"/>
                    </a:lnTo>
                    <a:lnTo>
                      <a:pt x="406" y="326"/>
                    </a:lnTo>
                    <a:lnTo>
                      <a:pt x="401" y="270"/>
                    </a:lnTo>
                    <a:lnTo>
                      <a:pt x="396" y="215"/>
                    </a:lnTo>
                    <a:lnTo>
                      <a:pt x="391" y="160"/>
                    </a:lnTo>
                    <a:lnTo>
                      <a:pt x="384" y="106"/>
                    </a:lnTo>
                    <a:lnTo>
                      <a:pt x="377" y="53"/>
                    </a:lnTo>
                    <a:lnTo>
                      <a:pt x="368" y="0"/>
                    </a:lnTo>
                    <a:lnTo>
                      <a:pt x="333" y="19"/>
                    </a:lnTo>
                    <a:lnTo>
                      <a:pt x="299" y="37"/>
                    </a:lnTo>
                    <a:lnTo>
                      <a:pt x="264" y="55"/>
                    </a:lnTo>
                    <a:lnTo>
                      <a:pt x="230" y="74"/>
                    </a:lnTo>
                    <a:lnTo>
                      <a:pt x="195" y="92"/>
                    </a:lnTo>
                    <a:lnTo>
                      <a:pt x="161" y="110"/>
                    </a:lnTo>
                    <a:lnTo>
                      <a:pt x="126" y="129"/>
                    </a:lnTo>
                    <a:lnTo>
                      <a:pt x="91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0" name="Freeform 941"/>
              <p:cNvSpPr>
                <a:spLocks noEditPoints="1"/>
              </p:cNvSpPr>
              <p:nvPr/>
            </p:nvSpPr>
            <p:spPr bwMode="auto">
              <a:xfrm>
                <a:off x="2342" y="1907"/>
                <a:ext cx="89" cy="387"/>
              </a:xfrm>
              <a:custGeom>
                <a:avLst/>
                <a:gdLst>
                  <a:gd name="T0" fmla="*/ 4 w 441"/>
                  <a:gd name="T1" fmla="*/ 11 h 1940"/>
                  <a:gd name="T2" fmla="*/ 2 w 441"/>
                  <a:gd name="T3" fmla="*/ 19 h 1940"/>
                  <a:gd name="T4" fmla="*/ 2 w 441"/>
                  <a:gd name="T5" fmla="*/ 26 h 1940"/>
                  <a:gd name="T6" fmla="*/ 1 w 441"/>
                  <a:gd name="T7" fmla="*/ 33 h 1940"/>
                  <a:gd name="T8" fmla="*/ 1 w 441"/>
                  <a:gd name="T9" fmla="*/ 39 h 1940"/>
                  <a:gd name="T10" fmla="*/ 0 w 441"/>
                  <a:gd name="T11" fmla="*/ 44 h 1940"/>
                  <a:gd name="T12" fmla="*/ 0 w 441"/>
                  <a:gd name="T13" fmla="*/ 37 h 1940"/>
                  <a:gd name="T14" fmla="*/ 0 w 441"/>
                  <a:gd name="T15" fmla="*/ 30 h 1940"/>
                  <a:gd name="T16" fmla="*/ 1 w 441"/>
                  <a:gd name="T17" fmla="*/ 23 h 1940"/>
                  <a:gd name="T18" fmla="*/ 2 w 441"/>
                  <a:gd name="T19" fmla="*/ 16 h 1940"/>
                  <a:gd name="T20" fmla="*/ 3 w 441"/>
                  <a:gd name="T21" fmla="*/ 9 h 1940"/>
                  <a:gd name="T22" fmla="*/ 1 w 441"/>
                  <a:gd name="T23" fmla="*/ 44 h 1940"/>
                  <a:gd name="T24" fmla="*/ 2 w 441"/>
                  <a:gd name="T25" fmla="*/ 50 h 1940"/>
                  <a:gd name="T26" fmla="*/ 3 w 441"/>
                  <a:gd name="T27" fmla="*/ 57 h 1940"/>
                  <a:gd name="T28" fmla="*/ 5 w 441"/>
                  <a:gd name="T29" fmla="*/ 63 h 1940"/>
                  <a:gd name="T30" fmla="*/ 7 w 441"/>
                  <a:gd name="T31" fmla="*/ 69 h 1940"/>
                  <a:gd name="T32" fmla="*/ 9 w 441"/>
                  <a:gd name="T33" fmla="*/ 75 h 1940"/>
                  <a:gd name="T34" fmla="*/ 9 w 441"/>
                  <a:gd name="T35" fmla="*/ 75 h 1940"/>
                  <a:gd name="T36" fmla="*/ 6 w 441"/>
                  <a:gd name="T37" fmla="*/ 70 h 1940"/>
                  <a:gd name="T38" fmla="*/ 4 w 441"/>
                  <a:gd name="T39" fmla="*/ 63 h 1940"/>
                  <a:gd name="T40" fmla="*/ 2 w 441"/>
                  <a:gd name="T41" fmla="*/ 57 h 1940"/>
                  <a:gd name="T42" fmla="*/ 1 w 441"/>
                  <a:gd name="T43" fmla="*/ 51 h 1940"/>
                  <a:gd name="T44" fmla="*/ 0 w 441"/>
                  <a:gd name="T45" fmla="*/ 44 h 1940"/>
                  <a:gd name="T46" fmla="*/ 10 w 441"/>
                  <a:gd name="T47" fmla="*/ 77 h 1940"/>
                  <a:gd name="T48" fmla="*/ 10 w 441"/>
                  <a:gd name="T49" fmla="*/ 78 h 1940"/>
                  <a:gd name="T50" fmla="*/ 10 w 441"/>
                  <a:gd name="T51" fmla="*/ 78 h 1940"/>
                  <a:gd name="T52" fmla="*/ 10 w 441"/>
                  <a:gd name="T53" fmla="*/ 77 h 1940"/>
                  <a:gd name="T54" fmla="*/ 10 w 441"/>
                  <a:gd name="T55" fmla="*/ 77 h 1940"/>
                  <a:gd name="T56" fmla="*/ 9 w 441"/>
                  <a:gd name="T57" fmla="*/ 77 h 1940"/>
                  <a:gd name="T58" fmla="*/ 11 w 441"/>
                  <a:gd name="T59" fmla="*/ 73 h 1940"/>
                  <a:gd name="T60" fmla="*/ 12 w 441"/>
                  <a:gd name="T61" fmla="*/ 68 h 1940"/>
                  <a:gd name="T62" fmla="*/ 13 w 441"/>
                  <a:gd name="T63" fmla="*/ 66 h 1940"/>
                  <a:gd name="T64" fmla="*/ 12 w 441"/>
                  <a:gd name="T65" fmla="*/ 70 h 1940"/>
                  <a:gd name="T66" fmla="*/ 11 w 441"/>
                  <a:gd name="T67" fmla="*/ 74 h 1940"/>
                  <a:gd name="T68" fmla="*/ 9 w 441"/>
                  <a:gd name="T69" fmla="*/ 77 h 1940"/>
                  <a:gd name="T70" fmla="*/ 13 w 441"/>
                  <a:gd name="T71" fmla="*/ 63 h 1940"/>
                  <a:gd name="T72" fmla="*/ 14 w 441"/>
                  <a:gd name="T73" fmla="*/ 58 h 1940"/>
                  <a:gd name="T74" fmla="*/ 14 w 441"/>
                  <a:gd name="T75" fmla="*/ 54 h 1940"/>
                  <a:gd name="T76" fmla="*/ 15 w 441"/>
                  <a:gd name="T77" fmla="*/ 57 h 1940"/>
                  <a:gd name="T78" fmla="*/ 14 w 441"/>
                  <a:gd name="T79" fmla="*/ 62 h 1940"/>
                  <a:gd name="T80" fmla="*/ 13 w 441"/>
                  <a:gd name="T81" fmla="*/ 66 h 1940"/>
                  <a:gd name="T82" fmla="*/ 15 w 441"/>
                  <a:gd name="T83" fmla="*/ 51 h 1940"/>
                  <a:gd name="T84" fmla="*/ 16 w 441"/>
                  <a:gd name="T85" fmla="*/ 40 h 1940"/>
                  <a:gd name="T86" fmla="*/ 17 w 441"/>
                  <a:gd name="T87" fmla="*/ 30 h 1940"/>
                  <a:gd name="T88" fmla="*/ 17 w 441"/>
                  <a:gd name="T89" fmla="*/ 20 h 1940"/>
                  <a:gd name="T90" fmla="*/ 16 w 441"/>
                  <a:gd name="T91" fmla="*/ 10 h 1940"/>
                  <a:gd name="T92" fmla="*/ 15 w 441"/>
                  <a:gd name="T93" fmla="*/ 1 h 1940"/>
                  <a:gd name="T94" fmla="*/ 17 w 441"/>
                  <a:gd name="T95" fmla="*/ 7 h 1940"/>
                  <a:gd name="T96" fmla="*/ 17 w 441"/>
                  <a:gd name="T97" fmla="*/ 16 h 1940"/>
                  <a:gd name="T98" fmla="*/ 18 w 441"/>
                  <a:gd name="T99" fmla="*/ 26 h 1940"/>
                  <a:gd name="T100" fmla="*/ 17 w 441"/>
                  <a:gd name="T101" fmla="*/ 37 h 1940"/>
                  <a:gd name="T102" fmla="*/ 16 w 441"/>
                  <a:gd name="T103" fmla="*/ 47 h 1940"/>
                  <a:gd name="T104" fmla="*/ 14 w 441"/>
                  <a:gd name="T105" fmla="*/ 54 h 1940"/>
                  <a:gd name="T106" fmla="*/ 15 w 441"/>
                  <a:gd name="T107" fmla="*/ 0 h 1940"/>
                  <a:gd name="T108" fmla="*/ 16 w 441"/>
                  <a:gd name="T109" fmla="*/ 0 h 1940"/>
                  <a:gd name="T110" fmla="*/ 16 w 441"/>
                  <a:gd name="T111" fmla="*/ 0 h 1940"/>
                  <a:gd name="T112" fmla="*/ 15 w 441"/>
                  <a:gd name="T113" fmla="*/ 1 h 1940"/>
                  <a:gd name="T114" fmla="*/ 15 w 441"/>
                  <a:gd name="T115" fmla="*/ 0 h 1940"/>
                  <a:gd name="T116" fmla="*/ 4 w 441"/>
                  <a:gd name="T117" fmla="*/ 6 h 1940"/>
                  <a:gd name="T118" fmla="*/ 4 w 441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1"/>
                  <a:gd name="T181" fmla="*/ 0 h 1940"/>
                  <a:gd name="T182" fmla="*/ 441 w 441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1" h="1940">
                    <a:moveTo>
                      <a:pt x="116" y="162"/>
                    </a:moveTo>
                    <a:lnTo>
                      <a:pt x="103" y="223"/>
                    </a:lnTo>
                    <a:lnTo>
                      <a:pt x="91" y="282"/>
                    </a:lnTo>
                    <a:lnTo>
                      <a:pt x="80" y="343"/>
                    </a:lnTo>
                    <a:lnTo>
                      <a:pt x="70" y="402"/>
                    </a:lnTo>
                    <a:lnTo>
                      <a:pt x="60" y="463"/>
                    </a:lnTo>
                    <a:lnTo>
                      <a:pt x="53" y="521"/>
                    </a:lnTo>
                    <a:lnTo>
                      <a:pt x="45" y="580"/>
                    </a:lnTo>
                    <a:lnTo>
                      <a:pt x="39" y="639"/>
                    </a:lnTo>
                    <a:lnTo>
                      <a:pt x="33" y="698"/>
                    </a:lnTo>
                    <a:lnTo>
                      <a:pt x="30" y="755"/>
                    </a:lnTo>
                    <a:lnTo>
                      <a:pt x="27" y="814"/>
                    </a:lnTo>
                    <a:lnTo>
                      <a:pt x="25" y="871"/>
                    </a:lnTo>
                    <a:lnTo>
                      <a:pt x="25" y="928"/>
                    </a:lnTo>
                    <a:lnTo>
                      <a:pt x="25" y="984"/>
                    </a:lnTo>
                    <a:lnTo>
                      <a:pt x="27" y="1040"/>
                    </a:lnTo>
                    <a:lnTo>
                      <a:pt x="30" y="1097"/>
                    </a:lnTo>
                    <a:lnTo>
                      <a:pt x="5" y="1099"/>
                    </a:lnTo>
                    <a:lnTo>
                      <a:pt x="2" y="1041"/>
                    </a:lnTo>
                    <a:lnTo>
                      <a:pt x="1" y="985"/>
                    </a:lnTo>
                    <a:lnTo>
                      <a:pt x="0" y="928"/>
                    </a:lnTo>
                    <a:lnTo>
                      <a:pt x="1" y="871"/>
                    </a:lnTo>
                    <a:lnTo>
                      <a:pt x="3" y="813"/>
                    </a:lnTo>
                    <a:lnTo>
                      <a:pt x="5" y="754"/>
                    </a:lnTo>
                    <a:lnTo>
                      <a:pt x="9" y="696"/>
                    </a:lnTo>
                    <a:lnTo>
                      <a:pt x="15" y="638"/>
                    </a:lnTo>
                    <a:lnTo>
                      <a:pt x="21" y="578"/>
                    </a:lnTo>
                    <a:lnTo>
                      <a:pt x="28" y="519"/>
                    </a:lnTo>
                    <a:lnTo>
                      <a:pt x="36" y="459"/>
                    </a:lnTo>
                    <a:lnTo>
                      <a:pt x="46" y="399"/>
                    </a:lnTo>
                    <a:lnTo>
                      <a:pt x="56" y="338"/>
                    </a:lnTo>
                    <a:lnTo>
                      <a:pt x="68" y="278"/>
                    </a:lnTo>
                    <a:lnTo>
                      <a:pt x="80" y="217"/>
                    </a:lnTo>
                    <a:lnTo>
                      <a:pt x="93" y="157"/>
                    </a:lnTo>
                    <a:lnTo>
                      <a:pt x="116" y="162"/>
                    </a:lnTo>
                    <a:close/>
                    <a:moveTo>
                      <a:pt x="30" y="1097"/>
                    </a:moveTo>
                    <a:lnTo>
                      <a:pt x="34" y="1152"/>
                    </a:lnTo>
                    <a:lnTo>
                      <a:pt x="40" y="1207"/>
                    </a:lnTo>
                    <a:lnTo>
                      <a:pt x="46" y="1262"/>
                    </a:lnTo>
                    <a:lnTo>
                      <a:pt x="54" y="1316"/>
                    </a:lnTo>
                    <a:lnTo>
                      <a:pt x="63" y="1369"/>
                    </a:lnTo>
                    <a:lnTo>
                      <a:pt x="74" y="1422"/>
                    </a:lnTo>
                    <a:lnTo>
                      <a:pt x="86" y="1475"/>
                    </a:lnTo>
                    <a:lnTo>
                      <a:pt x="100" y="1526"/>
                    </a:lnTo>
                    <a:lnTo>
                      <a:pt x="115" y="1578"/>
                    </a:lnTo>
                    <a:lnTo>
                      <a:pt x="131" y="1629"/>
                    </a:lnTo>
                    <a:lnTo>
                      <a:pt x="149" y="1680"/>
                    </a:lnTo>
                    <a:lnTo>
                      <a:pt x="168" y="1729"/>
                    </a:lnTo>
                    <a:lnTo>
                      <a:pt x="189" y="1779"/>
                    </a:lnTo>
                    <a:lnTo>
                      <a:pt x="211" y="1828"/>
                    </a:lnTo>
                    <a:lnTo>
                      <a:pt x="235" y="1875"/>
                    </a:lnTo>
                    <a:lnTo>
                      <a:pt x="260" y="1923"/>
                    </a:lnTo>
                    <a:lnTo>
                      <a:pt x="239" y="1935"/>
                    </a:lnTo>
                    <a:lnTo>
                      <a:pt x="214" y="1886"/>
                    </a:lnTo>
                    <a:lnTo>
                      <a:pt x="190" y="1837"/>
                    </a:lnTo>
                    <a:lnTo>
                      <a:pt x="167" y="1789"/>
                    </a:lnTo>
                    <a:lnTo>
                      <a:pt x="145" y="1738"/>
                    </a:lnTo>
                    <a:lnTo>
                      <a:pt x="126" y="1688"/>
                    </a:lnTo>
                    <a:lnTo>
                      <a:pt x="108" y="1637"/>
                    </a:lnTo>
                    <a:lnTo>
                      <a:pt x="91" y="1586"/>
                    </a:lnTo>
                    <a:lnTo>
                      <a:pt x="76" y="1533"/>
                    </a:lnTo>
                    <a:lnTo>
                      <a:pt x="63" y="1481"/>
                    </a:lnTo>
                    <a:lnTo>
                      <a:pt x="50" y="1427"/>
                    </a:lnTo>
                    <a:lnTo>
                      <a:pt x="40" y="1374"/>
                    </a:lnTo>
                    <a:lnTo>
                      <a:pt x="30" y="1319"/>
                    </a:lnTo>
                    <a:lnTo>
                      <a:pt x="22" y="1265"/>
                    </a:lnTo>
                    <a:lnTo>
                      <a:pt x="15" y="1210"/>
                    </a:lnTo>
                    <a:lnTo>
                      <a:pt x="9" y="1154"/>
                    </a:lnTo>
                    <a:lnTo>
                      <a:pt x="5" y="1099"/>
                    </a:lnTo>
                    <a:lnTo>
                      <a:pt x="30" y="1097"/>
                    </a:lnTo>
                    <a:close/>
                    <a:moveTo>
                      <a:pt x="261" y="1931"/>
                    </a:moveTo>
                    <a:lnTo>
                      <a:pt x="260" y="1935"/>
                    </a:lnTo>
                    <a:lnTo>
                      <a:pt x="258" y="1938"/>
                    </a:lnTo>
                    <a:lnTo>
                      <a:pt x="255" y="1939"/>
                    </a:lnTo>
                    <a:lnTo>
                      <a:pt x="251" y="1940"/>
                    </a:lnTo>
                    <a:lnTo>
                      <a:pt x="248" y="1940"/>
                    </a:lnTo>
                    <a:lnTo>
                      <a:pt x="245" y="1939"/>
                    </a:lnTo>
                    <a:lnTo>
                      <a:pt x="242" y="1938"/>
                    </a:lnTo>
                    <a:lnTo>
                      <a:pt x="239" y="1935"/>
                    </a:lnTo>
                    <a:lnTo>
                      <a:pt x="250" y="1928"/>
                    </a:lnTo>
                    <a:lnTo>
                      <a:pt x="261" y="1931"/>
                    </a:lnTo>
                    <a:close/>
                    <a:moveTo>
                      <a:pt x="238" y="1925"/>
                    </a:moveTo>
                    <a:lnTo>
                      <a:pt x="238" y="1925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238" y="1925"/>
                    </a:moveTo>
                    <a:lnTo>
                      <a:pt x="248" y="1889"/>
                    </a:lnTo>
                    <a:lnTo>
                      <a:pt x="257" y="1854"/>
                    </a:lnTo>
                    <a:lnTo>
                      <a:pt x="266" y="1818"/>
                    </a:lnTo>
                    <a:lnTo>
                      <a:pt x="275" y="1781"/>
                    </a:lnTo>
                    <a:lnTo>
                      <a:pt x="284" y="1746"/>
                    </a:lnTo>
                    <a:lnTo>
                      <a:pt x="292" y="1710"/>
                    </a:lnTo>
                    <a:lnTo>
                      <a:pt x="300" y="1675"/>
                    </a:lnTo>
                    <a:lnTo>
                      <a:pt x="308" y="1640"/>
                    </a:lnTo>
                    <a:lnTo>
                      <a:pt x="331" y="1644"/>
                    </a:lnTo>
                    <a:lnTo>
                      <a:pt x="324" y="1680"/>
                    </a:lnTo>
                    <a:lnTo>
                      <a:pt x="316" y="1716"/>
                    </a:lnTo>
                    <a:lnTo>
                      <a:pt x="308" y="1752"/>
                    </a:lnTo>
                    <a:lnTo>
                      <a:pt x="299" y="1788"/>
                    </a:lnTo>
                    <a:lnTo>
                      <a:pt x="290" y="1823"/>
                    </a:lnTo>
                    <a:lnTo>
                      <a:pt x="280" y="1859"/>
                    </a:lnTo>
                    <a:lnTo>
                      <a:pt x="271" y="1896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308" y="1640"/>
                    </a:moveTo>
                    <a:lnTo>
                      <a:pt x="315" y="1604"/>
                    </a:lnTo>
                    <a:lnTo>
                      <a:pt x="323" y="1569"/>
                    </a:lnTo>
                    <a:lnTo>
                      <a:pt x="329" y="1533"/>
                    </a:lnTo>
                    <a:lnTo>
                      <a:pt x="337" y="1497"/>
                    </a:lnTo>
                    <a:lnTo>
                      <a:pt x="343" y="1462"/>
                    </a:lnTo>
                    <a:lnTo>
                      <a:pt x="349" y="1427"/>
                    </a:lnTo>
                    <a:lnTo>
                      <a:pt x="355" y="1391"/>
                    </a:lnTo>
                    <a:lnTo>
                      <a:pt x="360" y="1357"/>
                    </a:lnTo>
                    <a:lnTo>
                      <a:pt x="384" y="1360"/>
                    </a:lnTo>
                    <a:lnTo>
                      <a:pt x="379" y="1396"/>
                    </a:lnTo>
                    <a:lnTo>
                      <a:pt x="372" y="1431"/>
                    </a:lnTo>
                    <a:lnTo>
                      <a:pt x="367" y="1467"/>
                    </a:lnTo>
                    <a:lnTo>
                      <a:pt x="360" y="1503"/>
                    </a:lnTo>
                    <a:lnTo>
                      <a:pt x="353" y="1538"/>
                    </a:lnTo>
                    <a:lnTo>
                      <a:pt x="346" y="1573"/>
                    </a:lnTo>
                    <a:lnTo>
                      <a:pt x="339" y="1608"/>
                    </a:lnTo>
                    <a:lnTo>
                      <a:pt x="331" y="1644"/>
                    </a:lnTo>
                    <a:lnTo>
                      <a:pt x="308" y="1640"/>
                    </a:lnTo>
                    <a:close/>
                    <a:moveTo>
                      <a:pt x="360" y="1357"/>
                    </a:moveTo>
                    <a:lnTo>
                      <a:pt x="373" y="1267"/>
                    </a:lnTo>
                    <a:lnTo>
                      <a:pt x="385" y="1178"/>
                    </a:lnTo>
                    <a:lnTo>
                      <a:pt x="395" y="1089"/>
                    </a:lnTo>
                    <a:lnTo>
                      <a:pt x="403" y="1000"/>
                    </a:lnTo>
                    <a:lnTo>
                      <a:pt x="409" y="913"/>
                    </a:lnTo>
                    <a:lnTo>
                      <a:pt x="413" y="827"/>
                    </a:lnTo>
                    <a:lnTo>
                      <a:pt x="417" y="740"/>
                    </a:lnTo>
                    <a:lnTo>
                      <a:pt x="418" y="656"/>
                    </a:lnTo>
                    <a:lnTo>
                      <a:pt x="417" y="572"/>
                    </a:lnTo>
                    <a:lnTo>
                      <a:pt x="414" y="489"/>
                    </a:lnTo>
                    <a:lnTo>
                      <a:pt x="411" y="406"/>
                    </a:lnTo>
                    <a:lnTo>
                      <a:pt x="406" y="325"/>
                    </a:lnTo>
                    <a:lnTo>
                      <a:pt x="399" y="246"/>
                    </a:lnTo>
                    <a:lnTo>
                      <a:pt x="391" y="167"/>
                    </a:lnTo>
                    <a:lnTo>
                      <a:pt x="381" y="90"/>
                    </a:lnTo>
                    <a:lnTo>
                      <a:pt x="369" y="14"/>
                    </a:lnTo>
                    <a:lnTo>
                      <a:pt x="393" y="10"/>
                    </a:lnTo>
                    <a:lnTo>
                      <a:pt x="405" y="87"/>
                    </a:lnTo>
                    <a:lnTo>
                      <a:pt x="414" y="165"/>
                    </a:lnTo>
                    <a:lnTo>
                      <a:pt x="423" y="243"/>
                    </a:lnTo>
                    <a:lnTo>
                      <a:pt x="430" y="323"/>
                    </a:lnTo>
                    <a:lnTo>
                      <a:pt x="435" y="404"/>
                    </a:lnTo>
                    <a:lnTo>
                      <a:pt x="439" y="487"/>
                    </a:lnTo>
                    <a:lnTo>
                      <a:pt x="441" y="571"/>
                    </a:lnTo>
                    <a:lnTo>
                      <a:pt x="441" y="655"/>
                    </a:lnTo>
                    <a:lnTo>
                      <a:pt x="440" y="741"/>
                    </a:lnTo>
                    <a:lnTo>
                      <a:pt x="437" y="828"/>
                    </a:lnTo>
                    <a:lnTo>
                      <a:pt x="433" y="914"/>
                    </a:lnTo>
                    <a:lnTo>
                      <a:pt x="426" y="1003"/>
                    </a:lnTo>
                    <a:lnTo>
                      <a:pt x="419" y="1091"/>
                    </a:lnTo>
                    <a:lnTo>
                      <a:pt x="409" y="1180"/>
                    </a:lnTo>
                    <a:lnTo>
                      <a:pt x="397" y="1270"/>
                    </a:lnTo>
                    <a:lnTo>
                      <a:pt x="384" y="1360"/>
                    </a:lnTo>
                    <a:lnTo>
                      <a:pt x="360" y="1357"/>
                    </a:lnTo>
                    <a:close/>
                    <a:moveTo>
                      <a:pt x="376" y="1"/>
                    </a:moveTo>
                    <a:lnTo>
                      <a:pt x="378" y="0"/>
                    </a:lnTo>
                    <a:lnTo>
                      <a:pt x="381" y="0"/>
                    </a:lnTo>
                    <a:lnTo>
                      <a:pt x="383" y="0"/>
                    </a:lnTo>
                    <a:lnTo>
                      <a:pt x="386" y="1"/>
                    </a:lnTo>
                    <a:lnTo>
                      <a:pt x="389" y="3"/>
                    </a:lnTo>
                    <a:lnTo>
                      <a:pt x="391" y="5"/>
                    </a:lnTo>
                    <a:lnTo>
                      <a:pt x="392" y="7"/>
                    </a:lnTo>
                    <a:lnTo>
                      <a:pt x="393" y="10"/>
                    </a:lnTo>
                    <a:lnTo>
                      <a:pt x="381" y="12"/>
                    </a:lnTo>
                    <a:lnTo>
                      <a:pt x="376" y="1"/>
                    </a:lnTo>
                    <a:close/>
                    <a:moveTo>
                      <a:pt x="386" y="23"/>
                    </a:moveTo>
                    <a:lnTo>
                      <a:pt x="111" y="170"/>
                    </a:lnTo>
                    <a:lnTo>
                      <a:pt x="99" y="148"/>
                    </a:lnTo>
                    <a:lnTo>
                      <a:pt x="376" y="1"/>
                    </a:lnTo>
                    <a:lnTo>
                      <a:pt x="386" y="23"/>
                    </a:lnTo>
                    <a:close/>
                    <a:moveTo>
                      <a:pt x="93" y="157"/>
                    </a:moveTo>
                    <a:lnTo>
                      <a:pt x="96" y="153"/>
                    </a:lnTo>
                    <a:lnTo>
                      <a:pt x="99" y="148"/>
                    </a:lnTo>
                    <a:lnTo>
                      <a:pt x="104" y="159"/>
                    </a:lnTo>
                    <a:lnTo>
                      <a:pt x="93" y="15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1" name="Freeform 942"/>
              <p:cNvSpPr>
                <a:spLocks/>
              </p:cNvSpPr>
              <p:nvPr/>
            </p:nvSpPr>
            <p:spPr bwMode="auto">
              <a:xfrm>
                <a:off x="2400" y="1881"/>
                <a:ext cx="85" cy="358"/>
              </a:xfrm>
              <a:custGeom>
                <a:avLst/>
                <a:gdLst>
                  <a:gd name="T0" fmla="*/ 4 w 406"/>
                  <a:gd name="T1" fmla="*/ 8 h 1794"/>
                  <a:gd name="T2" fmla="*/ 3 w 406"/>
                  <a:gd name="T3" fmla="*/ 12 h 1794"/>
                  <a:gd name="T4" fmla="*/ 2 w 406"/>
                  <a:gd name="T5" fmla="*/ 17 h 1794"/>
                  <a:gd name="T6" fmla="*/ 1 w 406"/>
                  <a:gd name="T7" fmla="*/ 21 h 1794"/>
                  <a:gd name="T8" fmla="*/ 1 w 406"/>
                  <a:gd name="T9" fmla="*/ 26 h 1794"/>
                  <a:gd name="T10" fmla="*/ 0 w 406"/>
                  <a:gd name="T11" fmla="*/ 30 h 1794"/>
                  <a:gd name="T12" fmla="*/ 0 w 406"/>
                  <a:gd name="T13" fmla="*/ 34 h 1794"/>
                  <a:gd name="T14" fmla="*/ 0 w 406"/>
                  <a:gd name="T15" fmla="*/ 39 h 1794"/>
                  <a:gd name="T16" fmla="*/ 0 w 406"/>
                  <a:gd name="T17" fmla="*/ 43 h 1794"/>
                  <a:gd name="T18" fmla="*/ 1 w 406"/>
                  <a:gd name="T19" fmla="*/ 47 h 1794"/>
                  <a:gd name="T20" fmla="*/ 1 w 406"/>
                  <a:gd name="T21" fmla="*/ 51 h 1794"/>
                  <a:gd name="T22" fmla="*/ 2 w 406"/>
                  <a:gd name="T23" fmla="*/ 55 h 1794"/>
                  <a:gd name="T24" fmla="*/ 3 w 406"/>
                  <a:gd name="T25" fmla="*/ 59 h 1794"/>
                  <a:gd name="T26" fmla="*/ 4 w 406"/>
                  <a:gd name="T27" fmla="*/ 63 h 1794"/>
                  <a:gd name="T28" fmla="*/ 6 w 406"/>
                  <a:gd name="T29" fmla="*/ 66 h 1794"/>
                  <a:gd name="T30" fmla="*/ 8 w 406"/>
                  <a:gd name="T31" fmla="*/ 70 h 1794"/>
                  <a:gd name="T32" fmla="*/ 9 w 406"/>
                  <a:gd name="T33" fmla="*/ 69 h 1794"/>
                  <a:gd name="T34" fmla="*/ 11 w 406"/>
                  <a:gd name="T35" fmla="*/ 65 h 1794"/>
                  <a:gd name="T36" fmla="*/ 12 w 406"/>
                  <a:gd name="T37" fmla="*/ 60 h 1794"/>
                  <a:gd name="T38" fmla="*/ 13 w 406"/>
                  <a:gd name="T39" fmla="*/ 55 h 1794"/>
                  <a:gd name="T40" fmla="*/ 14 w 406"/>
                  <a:gd name="T41" fmla="*/ 50 h 1794"/>
                  <a:gd name="T42" fmla="*/ 14 w 406"/>
                  <a:gd name="T43" fmla="*/ 46 h 1794"/>
                  <a:gd name="T44" fmla="*/ 15 w 406"/>
                  <a:gd name="T45" fmla="*/ 41 h 1794"/>
                  <a:gd name="T46" fmla="*/ 16 w 406"/>
                  <a:gd name="T47" fmla="*/ 37 h 1794"/>
                  <a:gd name="T48" fmla="*/ 16 w 406"/>
                  <a:gd name="T49" fmla="*/ 32 h 1794"/>
                  <a:gd name="T50" fmla="*/ 16 w 406"/>
                  <a:gd name="T51" fmla="*/ 27 h 1794"/>
                  <a:gd name="T52" fmla="*/ 16 w 406"/>
                  <a:gd name="T53" fmla="*/ 23 h 1794"/>
                  <a:gd name="T54" fmla="*/ 16 w 406"/>
                  <a:gd name="T55" fmla="*/ 19 h 1794"/>
                  <a:gd name="T56" fmla="*/ 16 w 406"/>
                  <a:gd name="T57" fmla="*/ 14 h 1794"/>
                  <a:gd name="T58" fmla="*/ 16 w 406"/>
                  <a:gd name="T59" fmla="*/ 10 h 1794"/>
                  <a:gd name="T60" fmla="*/ 15 w 406"/>
                  <a:gd name="T61" fmla="*/ 6 h 1794"/>
                  <a:gd name="T62" fmla="*/ 15 w 406"/>
                  <a:gd name="T63" fmla="*/ 2 h 1794"/>
                  <a:gd name="T64" fmla="*/ 13 w 406"/>
                  <a:gd name="T65" fmla="*/ 1 h 1794"/>
                  <a:gd name="T66" fmla="*/ 11 w 406"/>
                  <a:gd name="T67" fmla="*/ 2 h 1794"/>
                  <a:gd name="T68" fmla="*/ 8 w 406"/>
                  <a:gd name="T69" fmla="*/ 3 h 1794"/>
                  <a:gd name="T70" fmla="*/ 6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105" y="134"/>
                    </a:moveTo>
                    <a:lnTo>
                      <a:pt x="93" y="191"/>
                    </a:lnTo>
                    <a:lnTo>
                      <a:pt x="80" y="248"/>
                    </a:lnTo>
                    <a:lnTo>
                      <a:pt x="68" y="305"/>
                    </a:lnTo>
                    <a:lnTo>
                      <a:pt x="57" y="361"/>
                    </a:lnTo>
                    <a:lnTo>
                      <a:pt x="47" y="417"/>
                    </a:lnTo>
                    <a:lnTo>
                      <a:pt x="37" y="473"/>
                    </a:lnTo>
                    <a:lnTo>
                      <a:pt x="30" y="528"/>
                    </a:lnTo>
                    <a:lnTo>
                      <a:pt x="22" y="585"/>
                    </a:lnTo>
                    <a:lnTo>
                      <a:pt x="16" y="640"/>
                    </a:lnTo>
                    <a:lnTo>
                      <a:pt x="10" y="695"/>
                    </a:lnTo>
                    <a:lnTo>
                      <a:pt x="6" y="750"/>
                    </a:lnTo>
                    <a:lnTo>
                      <a:pt x="3" y="804"/>
                    </a:lnTo>
                    <a:lnTo>
                      <a:pt x="1" y="858"/>
                    </a:lnTo>
                    <a:lnTo>
                      <a:pt x="0" y="912"/>
                    </a:lnTo>
                    <a:lnTo>
                      <a:pt x="1" y="965"/>
                    </a:lnTo>
                    <a:lnTo>
                      <a:pt x="2" y="1018"/>
                    </a:lnTo>
                    <a:lnTo>
                      <a:pt x="4" y="1071"/>
                    </a:lnTo>
                    <a:lnTo>
                      <a:pt x="8" y="1122"/>
                    </a:lnTo>
                    <a:lnTo>
                      <a:pt x="14" y="1174"/>
                    </a:lnTo>
                    <a:lnTo>
                      <a:pt x="20" y="1226"/>
                    </a:lnTo>
                    <a:lnTo>
                      <a:pt x="28" y="1277"/>
                    </a:lnTo>
                    <a:lnTo>
                      <a:pt x="37" y="1327"/>
                    </a:lnTo>
                    <a:lnTo>
                      <a:pt x="48" y="1376"/>
                    </a:lnTo>
                    <a:lnTo>
                      <a:pt x="61" y="1425"/>
                    </a:lnTo>
                    <a:lnTo>
                      <a:pt x="74" y="1473"/>
                    </a:lnTo>
                    <a:lnTo>
                      <a:pt x="89" y="1521"/>
                    </a:lnTo>
                    <a:lnTo>
                      <a:pt x="107" y="1568"/>
                    </a:lnTo>
                    <a:lnTo>
                      <a:pt x="125" y="1615"/>
                    </a:lnTo>
                    <a:lnTo>
                      <a:pt x="145" y="1661"/>
                    </a:lnTo>
                    <a:lnTo>
                      <a:pt x="167" y="1706"/>
                    </a:lnTo>
                    <a:lnTo>
                      <a:pt x="191" y="1751"/>
                    </a:lnTo>
                    <a:lnTo>
                      <a:pt x="216" y="1794"/>
                    </a:lnTo>
                    <a:lnTo>
                      <a:pt x="234" y="1735"/>
                    </a:lnTo>
                    <a:lnTo>
                      <a:pt x="250" y="1674"/>
                    </a:lnTo>
                    <a:lnTo>
                      <a:pt x="266" y="1615"/>
                    </a:lnTo>
                    <a:lnTo>
                      <a:pt x="282" y="1555"/>
                    </a:lnTo>
                    <a:lnTo>
                      <a:pt x="296" y="1496"/>
                    </a:lnTo>
                    <a:lnTo>
                      <a:pt x="310" y="1437"/>
                    </a:lnTo>
                    <a:lnTo>
                      <a:pt x="321" y="1377"/>
                    </a:lnTo>
                    <a:lnTo>
                      <a:pt x="333" y="1319"/>
                    </a:lnTo>
                    <a:lnTo>
                      <a:pt x="344" y="1260"/>
                    </a:lnTo>
                    <a:lnTo>
                      <a:pt x="354" y="1201"/>
                    </a:lnTo>
                    <a:lnTo>
                      <a:pt x="363" y="1143"/>
                    </a:lnTo>
                    <a:lnTo>
                      <a:pt x="370" y="1085"/>
                    </a:lnTo>
                    <a:lnTo>
                      <a:pt x="378" y="1027"/>
                    </a:lnTo>
                    <a:lnTo>
                      <a:pt x="384" y="969"/>
                    </a:lnTo>
                    <a:lnTo>
                      <a:pt x="390" y="912"/>
                    </a:lnTo>
                    <a:lnTo>
                      <a:pt x="394" y="855"/>
                    </a:lnTo>
                    <a:lnTo>
                      <a:pt x="398" y="798"/>
                    </a:lnTo>
                    <a:lnTo>
                      <a:pt x="401" y="742"/>
                    </a:lnTo>
                    <a:lnTo>
                      <a:pt x="404" y="686"/>
                    </a:lnTo>
                    <a:lnTo>
                      <a:pt x="405" y="631"/>
                    </a:lnTo>
                    <a:lnTo>
                      <a:pt x="406" y="576"/>
                    </a:lnTo>
                    <a:lnTo>
                      <a:pt x="406" y="521"/>
                    </a:lnTo>
                    <a:lnTo>
                      <a:pt x="405" y="467"/>
                    </a:lnTo>
                    <a:lnTo>
                      <a:pt x="404" y="413"/>
                    </a:lnTo>
                    <a:lnTo>
                      <a:pt x="401" y="359"/>
                    </a:lnTo>
                    <a:lnTo>
                      <a:pt x="398" y="306"/>
                    </a:lnTo>
                    <a:lnTo>
                      <a:pt x="395" y="254"/>
                    </a:lnTo>
                    <a:lnTo>
                      <a:pt x="391" y="202"/>
                    </a:lnTo>
                    <a:lnTo>
                      <a:pt x="385" y="150"/>
                    </a:lnTo>
                    <a:lnTo>
                      <a:pt x="380" y="101"/>
                    </a:lnTo>
                    <a:lnTo>
                      <a:pt x="373" y="50"/>
                    </a:lnTo>
                    <a:lnTo>
                      <a:pt x="366" y="0"/>
                    </a:lnTo>
                    <a:lnTo>
                      <a:pt x="333" y="18"/>
                    </a:lnTo>
                    <a:lnTo>
                      <a:pt x="301" y="34"/>
                    </a:lnTo>
                    <a:lnTo>
                      <a:pt x="269" y="51"/>
                    </a:lnTo>
                    <a:lnTo>
                      <a:pt x="236" y="67"/>
                    </a:lnTo>
                    <a:lnTo>
                      <a:pt x="203" y="85"/>
                    </a:lnTo>
                    <a:lnTo>
                      <a:pt x="170" y="101"/>
                    </a:lnTo>
                    <a:lnTo>
                      <a:pt x="138" y="118"/>
                    </a:lnTo>
                    <a:lnTo>
                      <a:pt x="105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2" name="Freeform 943"/>
              <p:cNvSpPr>
                <a:spLocks noEditPoints="1"/>
              </p:cNvSpPr>
              <p:nvPr/>
            </p:nvSpPr>
            <p:spPr bwMode="auto">
              <a:xfrm>
                <a:off x="2400" y="1877"/>
                <a:ext cx="85" cy="361"/>
              </a:xfrm>
              <a:custGeom>
                <a:avLst/>
                <a:gdLst>
                  <a:gd name="T0" fmla="*/ 4 w 430"/>
                  <a:gd name="T1" fmla="*/ 11 h 1818"/>
                  <a:gd name="T2" fmla="*/ 3 w 430"/>
                  <a:gd name="T3" fmla="*/ 17 h 1818"/>
                  <a:gd name="T4" fmla="*/ 2 w 430"/>
                  <a:gd name="T5" fmla="*/ 24 h 1818"/>
                  <a:gd name="T6" fmla="*/ 1 w 430"/>
                  <a:gd name="T7" fmla="*/ 31 h 1818"/>
                  <a:gd name="T8" fmla="*/ 1 w 430"/>
                  <a:gd name="T9" fmla="*/ 37 h 1818"/>
                  <a:gd name="T10" fmla="*/ 0 w 430"/>
                  <a:gd name="T11" fmla="*/ 41 h 1818"/>
                  <a:gd name="T12" fmla="*/ 0 w 430"/>
                  <a:gd name="T13" fmla="*/ 35 h 1818"/>
                  <a:gd name="T14" fmla="*/ 0 w 430"/>
                  <a:gd name="T15" fmla="*/ 28 h 1818"/>
                  <a:gd name="T16" fmla="*/ 1 w 430"/>
                  <a:gd name="T17" fmla="*/ 22 h 1818"/>
                  <a:gd name="T18" fmla="*/ 2 w 430"/>
                  <a:gd name="T19" fmla="*/ 15 h 1818"/>
                  <a:gd name="T20" fmla="*/ 4 w 430"/>
                  <a:gd name="T21" fmla="*/ 8 h 1818"/>
                  <a:gd name="T22" fmla="*/ 1 w 430"/>
                  <a:gd name="T23" fmla="*/ 41 h 1818"/>
                  <a:gd name="T24" fmla="*/ 2 w 430"/>
                  <a:gd name="T25" fmla="*/ 47 h 1818"/>
                  <a:gd name="T26" fmla="*/ 2 w 430"/>
                  <a:gd name="T27" fmla="*/ 53 h 1818"/>
                  <a:gd name="T28" fmla="*/ 4 w 430"/>
                  <a:gd name="T29" fmla="*/ 59 h 1818"/>
                  <a:gd name="T30" fmla="*/ 6 w 430"/>
                  <a:gd name="T31" fmla="*/ 65 h 1818"/>
                  <a:gd name="T32" fmla="*/ 9 w 430"/>
                  <a:gd name="T33" fmla="*/ 70 h 1818"/>
                  <a:gd name="T34" fmla="*/ 8 w 430"/>
                  <a:gd name="T35" fmla="*/ 71 h 1818"/>
                  <a:gd name="T36" fmla="*/ 5 w 430"/>
                  <a:gd name="T37" fmla="*/ 65 h 1818"/>
                  <a:gd name="T38" fmla="*/ 3 w 430"/>
                  <a:gd name="T39" fmla="*/ 60 h 1818"/>
                  <a:gd name="T40" fmla="*/ 2 w 430"/>
                  <a:gd name="T41" fmla="*/ 54 h 1818"/>
                  <a:gd name="T42" fmla="*/ 1 w 430"/>
                  <a:gd name="T43" fmla="*/ 48 h 1818"/>
                  <a:gd name="T44" fmla="*/ 0 w 430"/>
                  <a:gd name="T45" fmla="*/ 41 h 1818"/>
                  <a:gd name="T46" fmla="*/ 9 w 430"/>
                  <a:gd name="T47" fmla="*/ 73 h 1818"/>
                  <a:gd name="T48" fmla="*/ 9 w 430"/>
                  <a:gd name="T49" fmla="*/ 73 h 1818"/>
                  <a:gd name="T50" fmla="*/ 9 w 430"/>
                  <a:gd name="T51" fmla="*/ 73 h 1818"/>
                  <a:gd name="T52" fmla="*/ 10 w 430"/>
                  <a:gd name="T53" fmla="*/ 72 h 1818"/>
                  <a:gd name="T54" fmla="*/ 10 w 430"/>
                  <a:gd name="T55" fmla="*/ 72 h 1818"/>
                  <a:gd name="T56" fmla="*/ 9 w 430"/>
                  <a:gd name="T57" fmla="*/ 72 h 1818"/>
                  <a:gd name="T58" fmla="*/ 10 w 430"/>
                  <a:gd name="T59" fmla="*/ 68 h 1818"/>
                  <a:gd name="T60" fmla="*/ 11 w 430"/>
                  <a:gd name="T61" fmla="*/ 64 h 1818"/>
                  <a:gd name="T62" fmla="*/ 13 w 430"/>
                  <a:gd name="T63" fmla="*/ 62 h 1818"/>
                  <a:gd name="T64" fmla="*/ 11 w 430"/>
                  <a:gd name="T65" fmla="*/ 66 h 1818"/>
                  <a:gd name="T66" fmla="*/ 10 w 430"/>
                  <a:gd name="T67" fmla="*/ 70 h 1818"/>
                  <a:gd name="T68" fmla="*/ 9 w 430"/>
                  <a:gd name="T69" fmla="*/ 72 h 1818"/>
                  <a:gd name="T70" fmla="*/ 12 w 430"/>
                  <a:gd name="T71" fmla="*/ 59 h 1818"/>
                  <a:gd name="T72" fmla="*/ 13 w 430"/>
                  <a:gd name="T73" fmla="*/ 55 h 1818"/>
                  <a:gd name="T74" fmla="*/ 14 w 430"/>
                  <a:gd name="T75" fmla="*/ 51 h 1818"/>
                  <a:gd name="T76" fmla="*/ 14 w 430"/>
                  <a:gd name="T77" fmla="*/ 54 h 1818"/>
                  <a:gd name="T78" fmla="*/ 13 w 430"/>
                  <a:gd name="T79" fmla="*/ 58 h 1818"/>
                  <a:gd name="T80" fmla="*/ 13 w 430"/>
                  <a:gd name="T81" fmla="*/ 62 h 1818"/>
                  <a:gd name="T82" fmla="*/ 14 w 430"/>
                  <a:gd name="T83" fmla="*/ 48 h 1818"/>
                  <a:gd name="T84" fmla="*/ 15 w 430"/>
                  <a:gd name="T85" fmla="*/ 38 h 1818"/>
                  <a:gd name="T86" fmla="*/ 16 w 430"/>
                  <a:gd name="T87" fmla="*/ 28 h 1818"/>
                  <a:gd name="T88" fmla="*/ 16 w 430"/>
                  <a:gd name="T89" fmla="*/ 18 h 1818"/>
                  <a:gd name="T90" fmla="*/ 16 w 430"/>
                  <a:gd name="T91" fmla="*/ 9 h 1818"/>
                  <a:gd name="T92" fmla="*/ 15 w 430"/>
                  <a:gd name="T93" fmla="*/ 1 h 1818"/>
                  <a:gd name="T94" fmla="*/ 16 w 430"/>
                  <a:gd name="T95" fmla="*/ 6 h 1818"/>
                  <a:gd name="T96" fmla="*/ 17 w 430"/>
                  <a:gd name="T97" fmla="*/ 15 h 1818"/>
                  <a:gd name="T98" fmla="*/ 17 w 430"/>
                  <a:gd name="T99" fmla="*/ 25 h 1818"/>
                  <a:gd name="T100" fmla="*/ 17 w 430"/>
                  <a:gd name="T101" fmla="*/ 34 h 1818"/>
                  <a:gd name="T102" fmla="*/ 16 w 430"/>
                  <a:gd name="T103" fmla="*/ 44 h 1818"/>
                  <a:gd name="T104" fmla="*/ 14 w 430"/>
                  <a:gd name="T105" fmla="*/ 51 h 1818"/>
                  <a:gd name="T106" fmla="*/ 15 w 430"/>
                  <a:gd name="T107" fmla="*/ 0 h 1818"/>
                  <a:gd name="T108" fmla="*/ 15 w 430"/>
                  <a:gd name="T109" fmla="*/ 0 h 1818"/>
                  <a:gd name="T110" fmla="*/ 16 w 430"/>
                  <a:gd name="T111" fmla="*/ 0 h 1818"/>
                  <a:gd name="T112" fmla="*/ 15 w 430"/>
                  <a:gd name="T113" fmla="*/ 1 h 1818"/>
                  <a:gd name="T114" fmla="*/ 15 w 430"/>
                  <a:gd name="T115" fmla="*/ 0 h 1818"/>
                  <a:gd name="T116" fmla="*/ 4 w 430"/>
                  <a:gd name="T117" fmla="*/ 6 h 1818"/>
                  <a:gd name="T118" fmla="*/ 4 w 430"/>
                  <a:gd name="T119" fmla="*/ 6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129" y="149"/>
                    </a:moveTo>
                    <a:lnTo>
                      <a:pt x="116" y="206"/>
                    </a:lnTo>
                    <a:lnTo>
                      <a:pt x="103" y="263"/>
                    </a:lnTo>
                    <a:lnTo>
                      <a:pt x="92" y="319"/>
                    </a:lnTo>
                    <a:lnTo>
                      <a:pt x="81" y="375"/>
                    </a:lnTo>
                    <a:lnTo>
                      <a:pt x="71" y="431"/>
                    </a:lnTo>
                    <a:lnTo>
                      <a:pt x="61" y="486"/>
                    </a:lnTo>
                    <a:lnTo>
                      <a:pt x="54" y="543"/>
                    </a:lnTo>
                    <a:lnTo>
                      <a:pt x="46" y="598"/>
                    </a:lnTo>
                    <a:lnTo>
                      <a:pt x="40" y="653"/>
                    </a:lnTo>
                    <a:lnTo>
                      <a:pt x="34" y="708"/>
                    </a:lnTo>
                    <a:lnTo>
                      <a:pt x="30" y="762"/>
                    </a:lnTo>
                    <a:lnTo>
                      <a:pt x="27" y="816"/>
                    </a:lnTo>
                    <a:lnTo>
                      <a:pt x="25" y="870"/>
                    </a:lnTo>
                    <a:lnTo>
                      <a:pt x="25" y="924"/>
                    </a:lnTo>
                    <a:lnTo>
                      <a:pt x="25" y="977"/>
                    </a:lnTo>
                    <a:lnTo>
                      <a:pt x="26" y="1030"/>
                    </a:lnTo>
                    <a:lnTo>
                      <a:pt x="2" y="1031"/>
                    </a:lnTo>
                    <a:lnTo>
                      <a:pt x="0" y="978"/>
                    </a:lnTo>
                    <a:lnTo>
                      <a:pt x="0" y="924"/>
                    </a:lnTo>
                    <a:lnTo>
                      <a:pt x="1" y="870"/>
                    </a:lnTo>
                    <a:lnTo>
                      <a:pt x="3" y="816"/>
                    </a:lnTo>
                    <a:lnTo>
                      <a:pt x="6" y="761"/>
                    </a:lnTo>
                    <a:lnTo>
                      <a:pt x="11" y="706"/>
                    </a:lnTo>
                    <a:lnTo>
                      <a:pt x="16" y="651"/>
                    </a:lnTo>
                    <a:lnTo>
                      <a:pt x="22" y="595"/>
                    </a:lnTo>
                    <a:lnTo>
                      <a:pt x="29" y="539"/>
                    </a:lnTo>
                    <a:lnTo>
                      <a:pt x="38" y="483"/>
                    </a:lnTo>
                    <a:lnTo>
                      <a:pt x="47" y="427"/>
                    </a:lnTo>
                    <a:lnTo>
                      <a:pt x="57" y="371"/>
                    </a:lnTo>
                    <a:lnTo>
                      <a:pt x="68" y="315"/>
                    </a:lnTo>
                    <a:lnTo>
                      <a:pt x="80" y="257"/>
                    </a:lnTo>
                    <a:lnTo>
                      <a:pt x="93" y="201"/>
                    </a:lnTo>
                    <a:lnTo>
                      <a:pt x="106" y="144"/>
                    </a:lnTo>
                    <a:lnTo>
                      <a:pt x="129" y="149"/>
                    </a:lnTo>
                    <a:close/>
                    <a:moveTo>
                      <a:pt x="26" y="1030"/>
                    </a:moveTo>
                    <a:lnTo>
                      <a:pt x="29" y="1081"/>
                    </a:lnTo>
                    <a:lnTo>
                      <a:pt x="32" y="1133"/>
                    </a:lnTo>
                    <a:lnTo>
                      <a:pt x="38" y="1185"/>
                    </a:lnTo>
                    <a:lnTo>
                      <a:pt x="44" y="1236"/>
                    </a:lnTo>
                    <a:lnTo>
                      <a:pt x="53" y="1286"/>
                    </a:lnTo>
                    <a:lnTo>
                      <a:pt x="61" y="1336"/>
                    </a:lnTo>
                    <a:lnTo>
                      <a:pt x="72" y="1385"/>
                    </a:lnTo>
                    <a:lnTo>
                      <a:pt x="84" y="1434"/>
                    </a:lnTo>
                    <a:lnTo>
                      <a:pt x="98" y="1482"/>
                    </a:lnTo>
                    <a:lnTo>
                      <a:pt x="113" y="1530"/>
                    </a:lnTo>
                    <a:lnTo>
                      <a:pt x="130" y="1576"/>
                    </a:lnTo>
                    <a:lnTo>
                      <a:pt x="149" y="1623"/>
                    </a:lnTo>
                    <a:lnTo>
                      <a:pt x="168" y="1668"/>
                    </a:lnTo>
                    <a:lnTo>
                      <a:pt x="190" y="1712"/>
                    </a:lnTo>
                    <a:lnTo>
                      <a:pt x="213" y="1756"/>
                    </a:lnTo>
                    <a:lnTo>
                      <a:pt x="238" y="1800"/>
                    </a:lnTo>
                    <a:lnTo>
                      <a:pt x="217" y="1813"/>
                    </a:lnTo>
                    <a:lnTo>
                      <a:pt x="192" y="1768"/>
                    </a:lnTo>
                    <a:lnTo>
                      <a:pt x="168" y="1723"/>
                    </a:lnTo>
                    <a:lnTo>
                      <a:pt x="147" y="1678"/>
                    </a:lnTo>
                    <a:lnTo>
                      <a:pt x="126" y="1632"/>
                    </a:lnTo>
                    <a:lnTo>
                      <a:pt x="108" y="1585"/>
                    </a:lnTo>
                    <a:lnTo>
                      <a:pt x="90" y="1537"/>
                    </a:lnTo>
                    <a:lnTo>
                      <a:pt x="75" y="1490"/>
                    </a:lnTo>
                    <a:lnTo>
                      <a:pt x="61" y="1440"/>
                    </a:lnTo>
                    <a:lnTo>
                      <a:pt x="48" y="1391"/>
                    </a:lnTo>
                    <a:lnTo>
                      <a:pt x="38" y="1341"/>
                    </a:lnTo>
                    <a:lnTo>
                      <a:pt x="28" y="1291"/>
                    </a:lnTo>
                    <a:lnTo>
                      <a:pt x="20" y="1239"/>
                    </a:lnTo>
                    <a:lnTo>
                      <a:pt x="14" y="1188"/>
                    </a:lnTo>
                    <a:lnTo>
                      <a:pt x="8" y="1135"/>
                    </a:lnTo>
                    <a:lnTo>
                      <a:pt x="4" y="1084"/>
                    </a:lnTo>
                    <a:lnTo>
                      <a:pt x="2" y="1031"/>
                    </a:lnTo>
                    <a:lnTo>
                      <a:pt x="26" y="1030"/>
                    </a:lnTo>
                    <a:close/>
                    <a:moveTo>
                      <a:pt x="240" y="1809"/>
                    </a:moveTo>
                    <a:lnTo>
                      <a:pt x="237" y="1813"/>
                    </a:lnTo>
                    <a:lnTo>
                      <a:pt x="235" y="1816"/>
                    </a:lnTo>
                    <a:lnTo>
                      <a:pt x="232" y="1817"/>
                    </a:lnTo>
                    <a:lnTo>
                      <a:pt x="229" y="1818"/>
                    </a:lnTo>
                    <a:lnTo>
                      <a:pt x="225" y="1818"/>
                    </a:lnTo>
                    <a:lnTo>
                      <a:pt x="222" y="1817"/>
                    </a:lnTo>
                    <a:lnTo>
                      <a:pt x="219" y="1815"/>
                    </a:lnTo>
                    <a:lnTo>
                      <a:pt x="217" y="1813"/>
                    </a:lnTo>
                    <a:lnTo>
                      <a:pt x="228" y="1806"/>
                    </a:lnTo>
                    <a:lnTo>
                      <a:pt x="240" y="1809"/>
                    </a:lnTo>
                    <a:close/>
                    <a:moveTo>
                      <a:pt x="216" y="1803"/>
                    </a:moveTo>
                    <a:lnTo>
                      <a:pt x="216" y="1802"/>
                    </a:lnTo>
                    <a:lnTo>
                      <a:pt x="240" y="1809"/>
                    </a:lnTo>
                    <a:lnTo>
                      <a:pt x="216" y="1803"/>
                    </a:lnTo>
                    <a:close/>
                    <a:moveTo>
                      <a:pt x="216" y="1802"/>
                    </a:moveTo>
                    <a:lnTo>
                      <a:pt x="227" y="1768"/>
                    </a:lnTo>
                    <a:lnTo>
                      <a:pt x="236" y="1736"/>
                    </a:lnTo>
                    <a:lnTo>
                      <a:pt x="246" y="1702"/>
                    </a:lnTo>
                    <a:lnTo>
                      <a:pt x="255" y="1669"/>
                    </a:lnTo>
                    <a:lnTo>
                      <a:pt x="264" y="1636"/>
                    </a:lnTo>
                    <a:lnTo>
                      <a:pt x="273" y="1602"/>
                    </a:lnTo>
                    <a:lnTo>
                      <a:pt x="281" y="1569"/>
                    </a:lnTo>
                    <a:lnTo>
                      <a:pt x="289" y="1536"/>
                    </a:lnTo>
                    <a:lnTo>
                      <a:pt x="313" y="1542"/>
                    </a:lnTo>
                    <a:lnTo>
                      <a:pt x="304" y="1575"/>
                    </a:lnTo>
                    <a:lnTo>
                      <a:pt x="297" y="1607"/>
                    </a:lnTo>
                    <a:lnTo>
                      <a:pt x="287" y="1641"/>
                    </a:lnTo>
                    <a:lnTo>
                      <a:pt x="278" y="1674"/>
                    </a:lnTo>
                    <a:lnTo>
                      <a:pt x="269" y="1708"/>
                    </a:lnTo>
                    <a:lnTo>
                      <a:pt x="260" y="1741"/>
                    </a:lnTo>
                    <a:lnTo>
                      <a:pt x="249" y="1776"/>
                    </a:lnTo>
                    <a:lnTo>
                      <a:pt x="240" y="1809"/>
                    </a:lnTo>
                    <a:lnTo>
                      <a:pt x="216" y="1802"/>
                    </a:lnTo>
                    <a:close/>
                    <a:moveTo>
                      <a:pt x="289" y="1536"/>
                    </a:moveTo>
                    <a:lnTo>
                      <a:pt x="297" y="1503"/>
                    </a:lnTo>
                    <a:lnTo>
                      <a:pt x="304" y="1469"/>
                    </a:lnTo>
                    <a:lnTo>
                      <a:pt x="312" y="1436"/>
                    </a:lnTo>
                    <a:lnTo>
                      <a:pt x="318" y="1403"/>
                    </a:lnTo>
                    <a:lnTo>
                      <a:pt x="325" y="1370"/>
                    </a:lnTo>
                    <a:lnTo>
                      <a:pt x="331" y="1337"/>
                    </a:lnTo>
                    <a:lnTo>
                      <a:pt x="338" y="1304"/>
                    </a:lnTo>
                    <a:lnTo>
                      <a:pt x="343" y="1272"/>
                    </a:lnTo>
                    <a:lnTo>
                      <a:pt x="367" y="1276"/>
                    </a:lnTo>
                    <a:lnTo>
                      <a:pt x="362" y="1308"/>
                    </a:lnTo>
                    <a:lnTo>
                      <a:pt x="355" y="1342"/>
                    </a:lnTo>
                    <a:lnTo>
                      <a:pt x="349" y="1375"/>
                    </a:lnTo>
                    <a:lnTo>
                      <a:pt x="342" y="1409"/>
                    </a:lnTo>
                    <a:lnTo>
                      <a:pt x="336" y="1441"/>
                    </a:lnTo>
                    <a:lnTo>
                      <a:pt x="328" y="1475"/>
                    </a:lnTo>
                    <a:lnTo>
                      <a:pt x="321" y="1508"/>
                    </a:lnTo>
                    <a:lnTo>
                      <a:pt x="313" y="1542"/>
                    </a:lnTo>
                    <a:lnTo>
                      <a:pt x="289" y="1536"/>
                    </a:lnTo>
                    <a:close/>
                    <a:moveTo>
                      <a:pt x="343" y="1272"/>
                    </a:moveTo>
                    <a:lnTo>
                      <a:pt x="357" y="1187"/>
                    </a:lnTo>
                    <a:lnTo>
                      <a:pt x="369" y="1104"/>
                    </a:lnTo>
                    <a:lnTo>
                      <a:pt x="379" y="1021"/>
                    </a:lnTo>
                    <a:lnTo>
                      <a:pt x="387" y="939"/>
                    </a:lnTo>
                    <a:lnTo>
                      <a:pt x="395" y="857"/>
                    </a:lnTo>
                    <a:lnTo>
                      <a:pt x="399" y="776"/>
                    </a:lnTo>
                    <a:lnTo>
                      <a:pt x="404" y="695"/>
                    </a:lnTo>
                    <a:lnTo>
                      <a:pt x="405" y="616"/>
                    </a:lnTo>
                    <a:lnTo>
                      <a:pt x="406" y="537"/>
                    </a:lnTo>
                    <a:lnTo>
                      <a:pt x="404" y="459"/>
                    </a:lnTo>
                    <a:lnTo>
                      <a:pt x="402" y="383"/>
                    </a:lnTo>
                    <a:lnTo>
                      <a:pt x="397" y="306"/>
                    </a:lnTo>
                    <a:lnTo>
                      <a:pt x="392" y="232"/>
                    </a:lnTo>
                    <a:lnTo>
                      <a:pt x="384" y="158"/>
                    </a:lnTo>
                    <a:lnTo>
                      <a:pt x="376" y="86"/>
                    </a:lnTo>
                    <a:lnTo>
                      <a:pt x="366" y="14"/>
                    </a:lnTo>
                    <a:lnTo>
                      <a:pt x="391" y="11"/>
                    </a:lnTo>
                    <a:lnTo>
                      <a:pt x="400" y="82"/>
                    </a:lnTo>
                    <a:lnTo>
                      <a:pt x="409" y="156"/>
                    </a:lnTo>
                    <a:lnTo>
                      <a:pt x="416" y="229"/>
                    </a:lnTo>
                    <a:lnTo>
                      <a:pt x="421" y="305"/>
                    </a:lnTo>
                    <a:lnTo>
                      <a:pt x="425" y="382"/>
                    </a:lnTo>
                    <a:lnTo>
                      <a:pt x="429" y="458"/>
                    </a:lnTo>
                    <a:lnTo>
                      <a:pt x="430" y="537"/>
                    </a:lnTo>
                    <a:lnTo>
                      <a:pt x="430" y="616"/>
                    </a:lnTo>
                    <a:lnTo>
                      <a:pt x="427" y="696"/>
                    </a:lnTo>
                    <a:lnTo>
                      <a:pt x="424" y="777"/>
                    </a:lnTo>
                    <a:lnTo>
                      <a:pt x="419" y="859"/>
                    </a:lnTo>
                    <a:lnTo>
                      <a:pt x="412" y="941"/>
                    </a:lnTo>
                    <a:lnTo>
                      <a:pt x="404" y="1023"/>
                    </a:lnTo>
                    <a:lnTo>
                      <a:pt x="393" y="1107"/>
                    </a:lnTo>
                    <a:lnTo>
                      <a:pt x="381" y="1192"/>
                    </a:lnTo>
                    <a:lnTo>
                      <a:pt x="367" y="1276"/>
                    </a:lnTo>
                    <a:lnTo>
                      <a:pt x="343" y="1272"/>
                    </a:lnTo>
                    <a:close/>
                    <a:moveTo>
                      <a:pt x="372" y="1"/>
                    </a:moveTo>
                    <a:lnTo>
                      <a:pt x="376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4"/>
                    </a:lnTo>
                    <a:lnTo>
                      <a:pt x="387" y="6"/>
                    </a:lnTo>
                    <a:lnTo>
                      <a:pt x="390" y="8"/>
                    </a:lnTo>
                    <a:lnTo>
                      <a:pt x="391" y="11"/>
                    </a:lnTo>
                    <a:lnTo>
                      <a:pt x="378" y="12"/>
                    </a:lnTo>
                    <a:lnTo>
                      <a:pt x="372" y="1"/>
                    </a:lnTo>
                    <a:close/>
                    <a:moveTo>
                      <a:pt x="384" y="23"/>
                    </a:moveTo>
                    <a:lnTo>
                      <a:pt x="123" y="157"/>
                    </a:lnTo>
                    <a:lnTo>
                      <a:pt x="112" y="136"/>
                    </a:lnTo>
                    <a:lnTo>
                      <a:pt x="372" y="1"/>
                    </a:lnTo>
                    <a:lnTo>
                      <a:pt x="384" y="23"/>
                    </a:lnTo>
                    <a:close/>
                    <a:moveTo>
                      <a:pt x="106" y="144"/>
                    </a:moveTo>
                    <a:lnTo>
                      <a:pt x="108" y="140"/>
                    </a:lnTo>
                    <a:lnTo>
                      <a:pt x="112" y="136"/>
                    </a:lnTo>
                    <a:lnTo>
                      <a:pt x="117" y="146"/>
                    </a:lnTo>
                    <a:lnTo>
                      <a:pt x="106" y="14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3" name="Freeform 944"/>
              <p:cNvSpPr>
                <a:spLocks/>
              </p:cNvSpPr>
              <p:nvPr/>
            </p:nvSpPr>
            <p:spPr bwMode="auto">
              <a:xfrm>
                <a:off x="2466" y="1847"/>
                <a:ext cx="82" cy="332"/>
              </a:xfrm>
              <a:custGeom>
                <a:avLst/>
                <a:gdLst>
                  <a:gd name="T0" fmla="*/ 4 w 396"/>
                  <a:gd name="T1" fmla="*/ 7 h 1671"/>
                  <a:gd name="T2" fmla="*/ 3 w 396"/>
                  <a:gd name="T3" fmla="*/ 11 h 1671"/>
                  <a:gd name="T4" fmla="*/ 2 w 396"/>
                  <a:gd name="T5" fmla="*/ 15 h 1671"/>
                  <a:gd name="T6" fmla="*/ 2 w 396"/>
                  <a:gd name="T7" fmla="*/ 20 h 1671"/>
                  <a:gd name="T8" fmla="*/ 1 w 396"/>
                  <a:gd name="T9" fmla="*/ 24 h 1671"/>
                  <a:gd name="T10" fmla="*/ 0 w 396"/>
                  <a:gd name="T11" fmla="*/ 28 h 1671"/>
                  <a:gd name="T12" fmla="*/ 0 w 396"/>
                  <a:gd name="T13" fmla="*/ 32 h 1671"/>
                  <a:gd name="T14" fmla="*/ 0 w 396"/>
                  <a:gd name="T15" fmla="*/ 36 h 1671"/>
                  <a:gd name="T16" fmla="*/ 0 w 396"/>
                  <a:gd name="T17" fmla="*/ 40 h 1671"/>
                  <a:gd name="T18" fmla="*/ 0 w 396"/>
                  <a:gd name="T19" fmla="*/ 44 h 1671"/>
                  <a:gd name="T20" fmla="*/ 1 w 396"/>
                  <a:gd name="T21" fmla="*/ 48 h 1671"/>
                  <a:gd name="T22" fmla="*/ 1 w 396"/>
                  <a:gd name="T23" fmla="*/ 51 h 1671"/>
                  <a:gd name="T24" fmla="*/ 2 w 396"/>
                  <a:gd name="T25" fmla="*/ 55 h 1671"/>
                  <a:gd name="T26" fmla="*/ 4 w 396"/>
                  <a:gd name="T27" fmla="*/ 59 h 1671"/>
                  <a:gd name="T28" fmla="*/ 5 w 396"/>
                  <a:gd name="T29" fmla="*/ 62 h 1671"/>
                  <a:gd name="T30" fmla="*/ 7 w 396"/>
                  <a:gd name="T31" fmla="*/ 65 h 1671"/>
                  <a:gd name="T32" fmla="*/ 9 w 396"/>
                  <a:gd name="T33" fmla="*/ 65 h 1671"/>
                  <a:gd name="T34" fmla="*/ 10 w 396"/>
                  <a:gd name="T35" fmla="*/ 60 h 1671"/>
                  <a:gd name="T36" fmla="*/ 11 w 396"/>
                  <a:gd name="T37" fmla="*/ 56 h 1671"/>
                  <a:gd name="T38" fmla="*/ 12 w 396"/>
                  <a:gd name="T39" fmla="*/ 51 h 1671"/>
                  <a:gd name="T40" fmla="*/ 13 w 396"/>
                  <a:gd name="T41" fmla="*/ 47 h 1671"/>
                  <a:gd name="T42" fmla="*/ 14 w 396"/>
                  <a:gd name="T43" fmla="*/ 43 h 1671"/>
                  <a:gd name="T44" fmla="*/ 15 w 396"/>
                  <a:gd name="T45" fmla="*/ 38 h 1671"/>
                  <a:gd name="T46" fmla="*/ 15 w 396"/>
                  <a:gd name="T47" fmla="*/ 34 h 1671"/>
                  <a:gd name="T48" fmla="*/ 15 w 396"/>
                  <a:gd name="T49" fmla="*/ 30 h 1671"/>
                  <a:gd name="T50" fmla="*/ 16 w 396"/>
                  <a:gd name="T51" fmla="*/ 26 h 1671"/>
                  <a:gd name="T52" fmla="*/ 16 w 396"/>
                  <a:gd name="T53" fmla="*/ 21 h 1671"/>
                  <a:gd name="T54" fmla="*/ 16 w 396"/>
                  <a:gd name="T55" fmla="*/ 17 h 1671"/>
                  <a:gd name="T56" fmla="*/ 16 w 396"/>
                  <a:gd name="T57" fmla="*/ 13 h 1671"/>
                  <a:gd name="T58" fmla="*/ 15 w 396"/>
                  <a:gd name="T59" fmla="*/ 9 h 1671"/>
                  <a:gd name="T60" fmla="*/ 15 w 396"/>
                  <a:gd name="T61" fmla="*/ 6 h 1671"/>
                  <a:gd name="T62" fmla="*/ 15 w 396"/>
                  <a:gd name="T63" fmla="*/ 2 h 1671"/>
                  <a:gd name="T64" fmla="*/ 13 w 396"/>
                  <a:gd name="T65" fmla="*/ 1 h 1671"/>
                  <a:gd name="T66" fmla="*/ 11 w 396"/>
                  <a:gd name="T67" fmla="*/ 2 h 1671"/>
                  <a:gd name="T68" fmla="*/ 8 w 396"/>
                  <a:gd name="T69" fmla="*/ 3 h 1671"/>
                  <a:gd name="T70" fmla="*/ 6 w 396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6"/>
                  <a:gd name="T109" fmla="*/ 0 h 1671"/>
                  <a:gd name="T110" fmla="*/ 396 w 396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6" h="1671">
                    <a:moveTo>
                      <a:pt x="119" y="121"/>
                    </a:moveTo>
                    <a:lnTo>
                      <a:pt x="106" y="173"/>
                    </a:lnTo>
                    <a:lnTo>
                      <a:pt x="93" y="226"/>
                    </a:lnTo>
                    <a:lnTo>
                      <a:pt x="82" y="279"/>
                    </a:lnTo>
                    <a:lnTo>
                      <a:pt x="70" y="332"/>
                    </a:lnTo>
                    <a:lnTo>
                      <a:pt x="59" y="385"/>
                    </a:lnTo>
                    <a:lnTo>
                      <a:pt x="49" y="437"/>
                    </a:lnTo>
                    <a:lnTo>
                      <a:pt x="39" y="490"/>
                    </a:lnTo>
                    <a:lnTo>
                      <a:pt x="32" y="541"/>
                    </a:lnTo>
                    <a:lnTo>
                      <a:pt x="24" y="593"/>
                    </a:lnTo>
                    <a:lnTo>
                      <a:pt x="18" y="645"/>
                    </a:lnTo>
                    <a:lnTo>
                      <a:pt x="11" y="697"/>
                    </a:lnTo>
                    <a:lnTo>
                      <a:pt x="7" y="748"/>
                    </a:lnTo>
                    <a:lnTo>
                      <a:pt x="4" y="799"/>
                    </a:lnTo>
                    <a:lnTo>
                      <a:pt x="2" y="849"/>
                    </a:lnTo>
                    <a:lnTo>
                      <a:pt x="0" y="900"/>
                    </a:lnTo>
                    <a:lnTo>
                      <a:pt x="0" y="950"/>
                    </a:lnTo>
                    <a:lnTo>
                      <a:pt x="1" y="999"/>
                    </a:lnTo>
                    <a:lnTo>
                      <a:pt x="4" y="1048"/>
                    </a:lnTo>
                    <a:lnTo>
                      <a:pt x="7" y="1097"/>
                    </a:lnTo>
                    <a:lnTo>
                      <a:pt x="12" y="1145"/>
                    </a:lnTo>
                    <a:lnTo>
                      <a:pt x="19" y="1193"/>
                    </a:lnTo>
                    <a:lnTo>
                      <a:pt x="27" y="1239"/>
                    </a:lnTo>
                    <a:lnTo>
                      <a:pt x="36" y="1286"/>
                    </a:lnTo>
                    <a:lnTo>
                      <a:pt x="47" y="1331"/>
                    </a:lnTo>
                    <a:lnTo>
                      <a:pt x="60" y="1376"/>
                    </a:lnTo>
                    <a:lnTo>
                      <a:pt x="74" y="1421"/>
                    </a:lnTo>
                    <a:lnTo>
                      <a:pt x="90" y="1464"/>
                    </a:lnTo>
                    <a:lnTo>
                      <a:pt x="108" y="1507"/>
                    </a:lnTo>
                    <a:lnTo>
                      <a:pt x="127" y="1549"/>
                    </a:lnTo>
                    <a:lnTo>
                      <a:pt x="147" y="1590"/>
                    </a:lnTo>
                    <a:lnTo>
                      <a:pt x="170" y="1631"/>
                    </a:lnTo>
                    <a:lnTo>
                      <a:pt x="195" y="1671"/>
                    </a:lnTo>
                    <a:lnTo>
                      <a:pt x="214" y="1615"/>
                    </a:lnTo>
                    <a:lnTo>
                      <a:pt x="232" y="1560"/>
                    </a:lnTo>
                    <a:lnTo>
                      <a:pt x="249" y="1505"/>
                    </a:lnTo>
                    <a:lnTo>
                      <a:pt x="265" y="1449"/>
                    </a:lnTo>
                    <a:lnTo>
                      <a:pt x="279" y="1394"/>
                    </a:lnTo>
                    <a:lnTo>
                      <a:pt x="293" y="1339"/>
                    </a:lnTo>
                    <a:lnTo>
                      <a:pt x="306" y="1283"/>
                    </a:lnTo>
                    <a:lnTo>
                      <a:pt x="318" y="1228"/>
                    </a:lnTo>
                    <a:lnTo>
                      <a:pt x="329" y="1174"/>
                    </a:lnTo>
                    <a:lnTo>
                      <a:pt x="340" y="1119"/>
                    </a:lnTo>
                    <a:lnTo>
                      <a:pt x="348" y="1065"/>
                    </a:lnTo>
                    <a:lnTo>
                      <a:pt x="357" y="1011"/>
                    </a:lnTo>
                    <a:lnTo>
                      <a:pt x="365" y="957"/>
                    </a:lnTo>
                    <a:lnTo>
                      <a:pt x="371" y="904"/>
                    </a:lnTo>
                    <a:lnTo>
                      <a:pt x="376" y="850"/>
                    </a:lnTo>
                    <a:lnTo>
                      <a:pt x="382" y="797"/>
                    </a:lnTo>
                    <a:lnTo>
                      <a:pt x="386" y="745"/>
                    </a:lnTo>
                    <a:lnTo>
                      <a:pt x="389" y="693"/>
                    </a:lnTo>
                    <a:lnTo>
                      <a:pt x="393" y="640"/>
                    </a:lnTo>
                    <a:lnTo>
                      <a:pt x="394" y="588"/>
                    </a:lnTo>
                    <a:lnTo>
                      <a:pt x="396" y="537"/>
                    </a:lnTo>
                    <a:lnTo>
                      <a:pt x="396" y="486"/>
                    </a:lnTo>
                    <a:lnTo>
                      <a:pt x="396" y="436"/>
                    </a:lnTo>
                    <a:lnTo>
                      <a:pt x="395" y="385"/>
                    </a:lnTo>
                    <a:lnTo>
                      <a:pt x="394" y="335"/>
                    </a:lnTo>
                    <a:lnTo>
                      <a:pt x="392" y="286"/>
                    </a:lnTo>
                    <a:lnTo>
                      <a:pt x="388" y="237"/>
                    </a:lnTo>
                    <a:lnTo>
                      <a:pt x="385" y="188"/>
                    </a:lnTo>
                    <a:lnTo>
                      <a:pt x="381" y="141"/>
                    </a:lnTo>
                    <a:lnTo>
                      <a:pt x="376" y="93"/>
                    </a:lnTo>
                    <a:lnTo>
                      <a:pt x="371" y="47"/>
                    </a:lnTo>
                    <a:lnTo>
                      <a:pt x="366" y="0"/>
                    </a:lnTo>
                    <a:lnTo>
                      <a:pt x="334" y="16"/>
                    </a:lnTo>
                    <a:lnTo>
                      <a:pt x="304" y="31"/>
                    </a:lnTo>
                    <a:lnTo>
                      <a:pt x="274" y="46"/>
                    </a:lnTo>
                    <a:lnTo>
                      <a:pt x="243" y="61"/>
                    </a:lnTo>
                    <a:lnTo>
                      <a:pt x="212" y="76"/>
                    </a:lnTo>
                    <a:lnTo>
                      <a:pt x="181" y="91"/>
                    </a:lnTo>
                    <a:lnTo>
                      <a:pt x="151" y="106"/>
                    </a:lnTo>
                    <a:lnTo>
                      <a:pt x="119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4" name="Freeform 945"/>
              <p:cNvSpPr>
                <a:spLocks noEditPoints="1"/>
              </p:cNvSpPr>
              <p:nvPr/>
            </p:nvSpPr>
            <p:spPr bwMode="auto">
              <a:xfrm>
                <a:off x="2463" y="1840"/>
                <a:ext cx="85" cy="343"/>
              </a:xfrm>
              <a:custGeom>
                <a:avLst/>
                <a:gdLst>
                  <a:gd name="T0" fmla="*/ 5 w 420"/>
                  <a:gd name="T1" fmla="*/ 10 h 1694"/>
                  <a:gd name="T2" fmla="*/ 3 w 420"/>
                  <a:gd name="T3" fmla="*/ 16 h 1694"/>
                  <a:gd name="T4" fmla="*/ 2 w 420"/>
                  <a:gd name="T5" fmla="*/ 22 h 1694"/>
                  <a:gd name="T6" fmla="*/ 1 w 420"/>
                  <a:gd name="T7" fmla="*/ 28 h 1694"/>
                  <a:gd name="T8" fmla="*/ 1 w 420"/>
                  <a:gd name="T9" fmla="*/ 34 h 1694"/>
                  <a:gd name="T10" fmla="*/ 0 w 420"/>
                  <a:gd name="T11" fmla="*/ 38 h 1694"/>
                  <a:gd name="T12" fmla="*/ 0 w 420"/>
                  <a:gd name="T13" fmla="*/ 32 h 1694"/>
                  <a:gd name="T14" fmla="*/ 1 w 420"/>
                  <a:gd name="T15" fmla="*/ 26 h 1694"/>
                  <a:gd name="T16" fmla="*/ 2 w 420"/>
                  <a:gd name="T17" fmla="*/ 20 h 1694"/>
                  <a:gd name="T18" fmla="*/ 3 w 420"/>
                  <a:gd name="T19" fmla="*/ 14 h 1694"/>
                  <a:gd name="T20" fmla="*/ 4 w 420"/>
                  <a:gd name="T21" fmla="*/ 7 h 1694"/>
                  <a:gd name="T22" fmla="*/ 1 w 420"/>
                  <a:gd name="T23" fmla="*/ 38 h 1694"/>
                  <a:gd name="T24" fmla="*/ 1 w 420"/>
                  <a:gd name="T25" fmla="*/ 44 h 1694"/>
                  <a:gd name="T26" fmla="*/ 2 w 420"/>
                  <a:gd name="T27" fmla="*/ 50 h 1694"/>
                  <a:gd name="T28" fmla="*/ 3 w 420"/>
                  <a:gd name="T29" fmla="*/ 55 h 1694"/>
                  <a:gd name="T30" fmla="*/ 5 w 420"/>
                  <a:gd name="T31" fmla="*/ 61 h 1694"/>
                  <a:gd name="T32" fmla="*/ 8 w 420"/>
                  <a:gd name="T33" fmla="*/ 65 h 1694"/>
                  <a:gd name="T34" fmla="*/ 7 w 420"/>
                  <a:gd name="T35" fmla="*/ 66 h 1694"/>
                  <a:gd name="T36" fmla="*/ 4 w 420"/>
                  <a:gd name="T37" fmla="*/ 61 h 1694"/>
                  <a:gd name="T38" fmla="*/ 2 w 420"/>
                  <a:gd name="T39" fmla="*/ 56 h 1694"/>
                  <a:gd name="T40" fmla="*/ 1 w 420"/>
                  <a:gd name="T41" fmla="*/ 50 h 1694"/>
                  <a:gd name="T42" fmla="*/ 0 w 420"/>
                  <a:gd name="T43" fmla="*/ 44 h 1694"/>
                  <a:gd name="T44" fmla="*/ 0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7 h 1694"/>
                  <a:gd name="T54" fmla="*/ 9 w 420"/>
                  <a:gd name="T55" fmla="*/ 67 h 1694"/>
                  <a:gd name="T56" fmla="*/ 8 w 420"/>
                  <a:gd name="T57" fmla="*/ 67 h 1694"/>
                  <a:gd name="T58" fmla="*/ 8 w 420"/>
                  <a:gd name="T59" fmla="*/ 67 h 1694"/>
                  <a:gd name="T60" fmla="*/ 9 w 420"/>
                  <a:gd name="T61" fmla="*/ 65 h 1694"/>
                  <a:gd name="T62" fmla="*/ 10 w 420"/>
                  <a:gd name="T63" fmla="*/ 61 h 1694"/>
                  <a:gd name="T64" fmla="*/ 11 w 420"/>
                  <a:gd name="T65" fmla="*/ 57 h 1694"/>
                  <a:gd name="T66" fmla="*/ 11 w 420"/>
                  <a:gd name="T67" fmla="*/ 60 h 1694"/>
                  <a:gd name="T68" fmla="*/ 10 w 420"/>
                  <a:gd name="T69" fmla="*/ 64 h 1694"/>
                  <a:gd name="T70" fmla="*/ 9 w 420"/>
                  <a:gd name="T71" fmla="*/ 67 h 1694"/>
                  <a:gd name="T72" fmla="*/ 11 w 420"/>
                  <a:gd name="T73" fmla="*/ 56 h 1694"/>
                  <a:gd name="T74" fmla="*/ 12 w 420"/>
                  <a:gd name="T75" fmla="*/ 52 h 1694"/>
                  <a:gd name="T76" fmla="*/ 13 w 420"/>
                  <a:gd name="T77" fmla="*/ 49 h 1694"/>
                  <a:gd name="T78" fmla="*/ 14 w 420"/>
                  <a:gd name="T79" fmla="*/ 49 h 1694"/>
                  <a:gd name="T80" fmla="*/ 13 w 420"/>
                  <a:gd name="T81" fmla="*/ 53 h 1694"/>
                  <a:gd name="T82" fmla="*/ 12 w 420"/>
                  <a:gd name="T83" fmla="*/ 56 h 1694"/>
                  <a:gd name="T84" fmla="*/ 13 w 420"/>
                  <a:gd name="T85" fmla="*/ 47 h 1694"/>
                  <a:gd name="T86" fmla="*/ 15 w 420"/>
                  <a:gd name="T87" fmla="*/ 38 h 1694"/>
                  <a:gd name="T88" fmla="*/ 16 w 420"/>
                  <a:gd name="T89" fmla="*/ 29 h 1694"/>
                  <a:gd name="T90" fmla="*/ 16 w 420"/>
                  <a:gd name="T91" fmla="*/ 20 h 1694"/>
                  <a:gd name="T92" fmla="*/ 16 w 420"/>
                  <a:gd name="T93" fmla="*/ 11 h 1694"/>
                  <a:gd name="T94" fmla="*/ 15 w 420"/>
                  <a:gd name="T95" fmla="*/ 3 h 1694"/>
                  <a:gd name="T96" fmla="*/ 16 w 420"/>
                  <a:gd name="T97" fmla="*/ 3 h 1694"/>
                  <a:gd name="T98" fmla="*/ 17 w 420"/>
                  <a:gd name="T99" fmla="*/ 11 h 1694"/>
                  <a:gd name="T100" fmla="*/ 17 w 420"/>
                  <a:gd name="T101" fmla="*/ 20 h 1694"/>
                  <a:gd name="T102" fmla="*/ 16 w 420"/>
                  <a:gd name="T103" fmla="*/ 29 h 1694"/>
                  <a:gd name="T104" fmla="*/ 16 w 420"/>
                  <a:gd name="T105" fmla="*/ 38 h 1694"/>
                  <a:gd name="T106" fmla="*/ 14 w 420"/>
                  <a:gd name="T107" fmla="*/ 48 h 1694"/>
                  <a:gd name="T108" fmla="*/ 15 w 420"/>
                  <a:gd name="T109" fmla="*/ 0 h 1694"/>
                  <a:gd name="T110" fmla="*/ 15 w 420"/>
                  <a:gd name="T111" fmla="*/ 0 h 1694"/>
                  <a:gd name="T112" fmla="*/ 16 w 420"/>
                  <a:gd name="T113" fmla="*/ 0 h 1694"/>
                  <a:gd name="T114" fmla="*/ 15 w 420"/>
                  <a:gd name="T115" fmla="*/ 0 h 1694"/>
                  <a:gd name="T116" fmla="*/ 5 w 420"/>
                  <a:gd name="T117" fmla="*/ 5 h 1694"/>
                  <a:gd name="T118" fmla="*/ 5 w 420"/>
                  <a:gd name="T119" fmla="*/ 5 h 1694"/>
                  <a:gd name="T120" fmla="*/ 5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143" y="135"/>
                    </a:moveTo>
                    <a:lnTo>
                      <a:pt x="130" y="187"/>
                    </a:lnTo>
                    <a:lnTo>
                      <a:pt x="117" y="240"/>
                    </a:lnTo>
                    <a:lnTo>
                      <a:pt x="105" y="292"/>
                    </a:lnTo>
                    <a:lnTo>
                      <a:pt x="94" y="345"/>
                    </a:lnTo>
                    <a:lnTo>
                      <a:pt x="83" y="397"/>
                    </a:lnTo>
                    <a:lnTo>
                      <a:pt x="73" y="450"/>
                    </a:lnTo>
                    <a:lnTo>
                      <a:pt x="64" y="502"/>
                    </a:lnTo>
                    <a:lnTo>
                      <a:pt x="56" y="554"/>
                    </a:lnTo>
                    <a:lnTo>
                      <a:pt x="48" y="605"/>
                    </a:lnTo>
                    <a:lnTo>
                      <a:pt x="42" y="657"/>
                    </a:lnTo>
                    <a:lnTo>
                      <a:pt x="36" y="709"/>
                    </a:lnTo>
                    <a:lnTo>
                      <a:pt x="31" y="760"/>
                    </a:lnTo>
                    <a:lnTo>
                      <a:pt x="28" y="811"/>
                    </a:lnTo>
                    <a:lnTo>
                      <a:pt x="26" y="861"/>
                    </a:lnTo>
                    <a:lnTo>
                      <a:pt x="24" y="911"/>
                    </a:lnTo>
                    <a:lnTo>
                      <a:pt x="24" y="961"/>
                    </a:lnTo>
                    <a:lnTo>
                      <a:pt x="0" y="961"/>
                    </a:lnTo>
                    <a:lnTo>
                      <a:pt x="0" y="911"/>
                    </a:lnTo>
                    <a:lnTo>
                      <a:pt x="1" y="860"/>
                    </a:lnTo>
                    <a:lnTo>
                      <a:pt x="4" y="810"/>
                    </a:lnTo>
                    <a:lnTo>
                      <a:pt x="7" y="759"/>
                    </a:lnTo>
                    <a:lnTo>
                      <a:pt x="12" y="707"/>
                    </a:lnTo>
                    <a:lnTo>
                      <a:pt x="17" y="655"/>
                    </a:lnTo>
                    <a:lnTo>
                      <a:pt x="24" y="603"/>
                    </a:lnTo>
                    <a:lnTo>
                      <a:pt x="32" y="551"/>
                    </a:lnTo>
                    <a:lnTo>
                      <a:pt x="40" y="498"/>
                    </a:lnTo>
                    <a:lnTo>
                      <a:pt x="49" y="446"/>
                    </a:lnTo>
                    <a:lnTo>
                      <a:pt x="59" y="394"/>
                    </a:lnTo>
                    <a:lnTo>
                      <a:pt x="70" y="341"/>
                    </a:lnTo>
                    <a:lnTo>
                      <a:pt x="82" y="288"/>
                    </a:lnTo>
                    <a:lnTo>
                      <a:pt x="94" y="235"/>
                    </a:lnTo>
                    <a:lnTo>
                      <a:pt x="107" y="182"/>
                    </a:lnTo>
                    <a:lnTo>
                      <a:pt x="121" y="129"/>
                    </a:lnTo>
                    <a:lnTo>
                      <a:pt x="143" y="135"/>
                    </a:lnTo>
                    <a:close/>
                    <a:moveTo>
                      <a:pt x="24" y="961"/>
                    </a:moveTo>
                    <a:lnTo>
                      <a:pt x="26" y="1009"/>
                    </a:lnTo>
                    <a:lnTo>
                      <a:pt x="28" y="1058"/>
                    </a:lnTo>
                    <a:lnTo>
                      <a:pt x="31" y="1107"/>
                    </a:lnTo>
                    <a:lnTo>
                      <a:pt x="36" y="1154"/>
                    </a:lnTo>
                    <a:lnTo>
                      <a:pt x="43" y="1202"/>
                    </a:lnTo>
                    <a:lnTo>
                      <a:pt x="50" y="1248"/>
                    </a:lnTo>
                    <a:lnTo>
                      <a:pt x="60" y="1293"/>
                    </a:lnTo>
                    <a:lnTo>
                      <a:pt x="71" y="1339"/>
                    </a:lnTo>
                    <a:lnTo>
                      <a:pt x="83" y="1383"/>
                    </a:lnTo>
                    <a:lnTo>
                      <a:pt x="97" y="1427"/>
                    </a:lnTo>
                    <a:lnTo>
                      <a:pt x="113" y="1470"/>
                    </a:lnTo>
                    <a:lnTo>
                      <a:pt x="130" y="1513"/>
                    </a:lnTo>
                    <a:lnTo>
                      <a:pt x="150" y="1555"/>
                    </a:lnTo>
                    <a:lnTo>
                      <a:pt x="170" y="1596"/>
                    </a:lnTo>
                    <a:lnTo>
                      <a:pt x="193" y="1636"/>
                    </a:lnTo>
                    <a:lnTo>
                      <a:pt x="218" y="1675"/>
                    </a:lnTo>
                    <a:lnTo>
                      <a:pt x="197" y="1689"/>
                    </a:lnTo>
                    <a:lnTo>
                      <a:pt x="172" y="1649"/>
                    </a:lnTo>
                    <a:lnTo>
                      <a:pt x="149" y="1608"/>
                    </a:lnTo>
                    <a:lnTo>
                      <a:pt x="128" y="1566"/>
                    </a:lnTo>
                    <a:lnTo>
                      <a:pt x="109" y="1523"/>
                    </a:lnTo>
                    <a:lnTo>
                      <a:pt x="90" y="1480"/>
                    </a:lnTo>
                    <a:lnTo>
                      <a:pt x="74" y="1436"/>
                    </a:lnTo>
                    <a:lnTo>
                      <a:pt x="60" y="1391"/>
                    </a:lnTo>
                    <a:lnTo>
                      <a:pt x="47" y="1345"/>
                    </a:lnTo>
                    <a:lnTo>
                      <a:pt x="36" y="1300"/>
                    </a:lnTo>
                    <a:lnTo>
                      <a:pt x="27" y="1252"/>
                    </a:lnTo>
                    <a:lnTo>
                      <a:pt x="19" y="1206"/>
                    </a:lnTo>
                    <a:lnTo>
                      <a:pt x="13" y="1157"/>
                    </a:lnTo>
                    <a:lnTo>
                      <a:pt x="7" y="1109"/>
                    </a:lnTo>
                    <a:lnTo>
                      <a:pt x="3" y="1060"/>
                    </a:lnTo>
                    <a:lnTo>
                      <a:pt x="1" y="1010"/>
                    </a:lnTo>
                    <a:lnTo>
                      <a:pt x="0" y="961"/>
                    </a:lnTo>
                    <a:lnTo>
                      <a:pt x="24" y="961"/>
                    </a:lnTo>
                    <a:close/>
                    <a:moveTo>
                      <a:pt x="219" y="1685"/>
                    </a:moveTo>
                    <a:lnTo>
                      <a:pt x="218" y="1689"/>
                    </a:lnTo>
                    <a:lnTo>
                      <a:pt x="215" y="1691"/>
                    </a:lnTo>
                    <a:lnTo>
                      <a:pt x="212" y="1693"/>
                    </a:lnTo>
                    <a:lnTo>
                      <a:pt x="209" y="1694"/>
                    </a:lnTo>
                    <a:lnTo>
                      <a:pt x="206" y="1694"/>
                    </a:lnTo>
                    <a:lnTo>
                      <a:pt x="203" y="1693"/>
                    </a:lnTo>
                    <a:lnTo>
                      <a:pt x="199" y="1691"/>
                    </a:lnTo>
                    <a:lnTo>
                      <a:pt x="197" y="1689"/>
                    </a:lnTo>
                    <a:lnTo>
                      <a:pt x="207" y="1682"/>
                    </a:lnTo>
                    <a:lnTo>
                      <a:pt x="219" y="1685"/>
                    </a:lnTo>
                    <a:close/>
                    <a:moveTo>
                      <a:pt x="196" y="1678"/>
                    </a:moveTo>
                    <a:lnTo>
                      <a:pt x="196" y="1677"/>
                    </a:lnTo>
                    <a:lnTo>
                      <a:pt x="219" y="1685"/>
                    </a:lnTo>
                    <a:lnTo>
                      <a:pt x="196" y="1678"/>
                    </a:lnTo>
                    <a:close/>
                    <a:moveTo>
                      <a:pt x="196" y="1677"/>
                    </a:moveTo>
                    <a:lnTo>
                      <a:pt x="196" y="1677"/>
                    </a:lnTo>
                    <a:lnTo>
                      <a:pt x="208" y="1681"/>
                    </a:lnTo>
                    <a:lnTo>
                      <a:pt x="196" y="1677"/>
                    </a:lnTo>
                    <a:close/>
                    <a:moveTo>
                      <a:pt x="196" y="1677"/>
                    </a:moveTo>
                    <a:lnTo>
                      <a:pt x="207" y="1647"/>
                    </a:lnTo>
                    <a:lnTo>
                      <a:pt x="217" y="1615"/>
                    </a:lnTo>
                    <a:lnTo>
                      <a:pt x="228" y="1584"/>
                    </a:lnTo>
                    <a:lnTo>
                      <a:pt x="237" y="1554"/>
                    </a:lnTo>
                    <a:lnTo>
                      <a:pt x="246" y="1522"/>
                    </a:lnTo>
                    <a:lnTo>
                      <a:pt x="256" y="1492"/>
                    </a:lnTo>
                    <a:lnTo>
                      <a:pt x="264" y="1461"/>
                    </a:lnTo>
                    <a:lnTo>
                      <a:pt x="272" y="1429"/>
                    </a:lnTo>
                    <a:lnTo>
                      <a:pt x="296" y="1436"/>
                    </a:lnTo>
                    <a:lnTo>
                      <a:pt x="287" y="1467"/>
                    </a:lnTo>
                    <a:lnTo>
                      <a:pt x="278" y="1499"/>
                    </a:lnTo>
                    <a:lnTo>
                      <a:pt x="270" y="1529"/>
                    </a:lnTo>
                    <a:lnTo>
                      <a:pt x="260" y="1560"/>
                    </a:lnTo>
                    <a:lnTo>
                      <a:pt x="250" y="1591"/>
                    </a:lnTo>
                    <a:lnTo>
                      <a:pt x="240" y="1623"/>
                    </a:lnTo>
                    <a:lnTo>
                      <a:pt x="230" y="1654"/>
                    </a:lnTo>
                    <a:lnTo>
                      <a:pt x="219" y="1685"/>
                    </a:lnTo>
                    <a:lnTo>
                      <a:pt x="196" y="1677"/>
                    </a:lnTo>
                    <a:close/>
                    <a:moveTo>
                      <a:pt x="272" y="1429"/>
                    </a:moveTo>
                    <a:lnTo>
                      <a:pt x="280" y="1399"/>
                    </a:lnTo>
                    <a:lnTo>
                      <a:pt x="288" y="1368"/>
                    </a:lnTo>
                    <a:lnTo>
                      <a:pt x="296" y="1338"/>
                    </a:lnTo>
                    <a:lnTo>
                      <a:pt x="303" y="1306"/>
                    </a:lnTo>
                    <a:lnTo>
                      <a:pt x="310" y="1276"/>
                    </a:lnTo>
                    <a:lnTo>
                      <a:pt x="316" y="1246"/>
                    </a:lnTo>
                    <a:lnTo>
                      <a:pt x="323" y="1215"/>
                    </a:lnTo>
                    <a:lnTo>
                      <a:pt x="329" y="1184"/>
                    </a:lnTo>
                    <a:lnTo>
                      <a:pt x="353" y="1189"/>
                    </a:lnTo>
                    <a:lnTo>
                      <a:pt x="346" y="1220"/>
                    </a:lnTo>
                    <a:lnTo>
                      <a:pt x="340" y="1250"/>
                    </a:lnTo>
                    <a:lnTo>
                      <a:pt x="333" y="1281"/>
                    </a:lnTo>
                    <a:lnTo>
                      <a:pt x="327" y="1313"/>
                    </a:lnTo>
                    <a:lnTo>
                      <a:pt x="319" y="1343"/>
                    </a:lnTo>
                    <a:lnTo>
                      <a:pt x="312" y="1374"/>
                    </a:lnTo>
                    <a:lnTo>
                      <a:pt x="304" y="1405"/>
                    </a:lnTo>
                    <a:lnTo>
                      <a:pt x="296" y="1436"/>
                    </a:lnTo>
                    <a:lnTo>
                      <a:pt x="272" y="1429"/>
                    </a:lnTo>
                    <a:close/>
                    <a:moveTo>
                      <a:pt x="329" y="1184"/>
                    </a:moveTo>
                    <a:lnTo>
                      <a:pt x="343" y="1107"/>
                    </a:lnTo>
                    <a:lnTo>
                      <a:pt x="356" y="1029"/>
                    </a:lnTo>
                    <a:lnTo>
                      <a:pt x="366" y="951"/>
                    </a:lnTo>
                    <a:lnTo>
                      <a:pt x="376" y="874"/>
                    </a:lnTo>
                    <a:lnTo>
                      <a:pt x="382" y="799"/>
                    </a:lnTo>
                    <a:lnTo>
                      <a:pt x="388" y="723"/>
                    </a:lnTo>
                    <a:lnTo>
                      <a:pt x="392" y="649"/>
                    </a:lnTo>
                    <a:lnTo>
                      <a:pt x="395" y="574"/>
                    </a:lnTo>
                    <a:lnTo>
                      <a:pt x="396" y="501"/>
                    </a:lnTo>
                    <a:lnTo>
                      <a:pt x="395" y="428"/>
                    </a:lnTo>
                    <a:lnTo>
                      <a:pt x="394" y="356"/>
                    </a:lnTo>
                    <a:lnTo>
                      <a:pt x="391" y="286"/>
                    </a:lnTo>
                    <a:lnTo>
                      <a:pt x="386" y="216"/>
                    </a:lnTo>
                    <a:lnTo>
                      <a:pt x="380" y="147"/>
                    </a:lnTo>
                    <a:lnTo>
                      <a:pt x="373" y="79"/>
                    </a:lnTo>
                    <a:lnTo>
                      <a:pt x="366" y="12"/>
                    </a:lnTo>
                    <a:lnTo>
                      <a:pt x="390" y="9"/>
                    </a:lnTo>
                    <a:lnTo>
                      <a:pt x="397" y="76"/>
                    </a:lnTo>
                    <a:lnTo>
                      <a:pt x="405" y="145"/>
                    </a:lnTo>
                    <a:lnTo>
                      <a:pt x="410" y="214"/>
                    </a:lnTo>
                    <a:lnTo>
                      <a:pt x="414" y="285"/>
                    </a:lnTo>
                    <a:lnTo>
                      <a:pt x="418" y="356"/>
                    </a:lnTo>
                    <a:lnTo>
                      <a:pt x="420" y="428"/>
                    </a:lnTo>
                    <a:lnTo>
                      <a:pt x="420" y="501"/>
                    </a:lnTo>
                    <a:lnTo>
                      <a:pt x="419" y="575"/>
                    </a:lnTo>
                    <a:lnTo>
                      <a:pt x="417" y="650"/>
                    </a:lnTo>
                    <a:lnTo>
                      <a:pt x="412" y="724"/>
                    </a:lnTo>
                    <a:lnTo>
                      <a:pt x="407" y="801"/>
                    </a:lnTo>
                    <a:lnTo>
                      <a:pt x="399" y="878"/>
                    </a:lnTo>
                    <a:lnTo>
                      <a:pt x="391" y="954"/>
                    </a:lnTo>
                    <a:lnTo>
                      <a:pt x="380" y="1032"/>
                    </a:lnTo>
                    <a:lnTo>
                      <a:pt x="367" y="1111"/>
                    </a:lnTo>
                    <a:lnTo>
                      <a:pt x="353" y="1189"/>
                    </a:lnTo>
                    <a:lnTo>
                      <a:pt x="329" y="1184"/>
                    </a:lnTo>
                    <a:close/>
                    <a:moveTo>
                      <a:pt x="372" y="1"/>
                    </a:moveTo>
                    <a:lnTo>
                      <a:pt x="374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5" y="2"/>
                    </a:lnTo>
                    <a:lnTo>
                      <a:pt x="387" y="4"/>
                    </a:lnTo>
                    <a:lnTo>
                      <a:pt x="388" y="7"/>
                    </a:lnTo>
                    <a:lnTo>
                      <a:pt x="390" y="9"/>
                    </a:lnTo>
                    <a:lnTo>
                      <a:pt x="378" y="11"/>
                    </a:lnTo>
                    <a:lnTo>
                      <a:pt x="372" y="1"/>
                    </a:lnTo>
                    <a:close/>
                    <a:moveTo>
                      <a:pt x="383" y="22"/>
                    </a:moveTo>
                    <a:lnTo>
                      <a:pt x="137" y="143"/>
                    </a:lnTo>
                    <a:lnTo>
                      <a:pt x="126" y="122"/>
                    </a:lnTo>
                    <a:lnTo>
                      <a:pt x="372" y="1"/>
                    </a:lnTo>
                    <a:lnTo>
                      <a:pt x="383" y="22"/>
                    </a:lnTo>
                    <a:close/>
                    <a:moveTo>
                      <a:pt x="121" y="129"/>
                    </a:moveTo>
                    <a:lnTo>
                      <a:pt x="123" y="125"/>
                    </a:lnTo>
                    <a:lnTo>
                      <a:pt x="126" y="122"/>
                    </a:lnTo>
                    <a:lnTo>
                      <a:pt x="131" y="132"/>
                    </a:lnTo>
                    <a:lnTo>
                      <a:pt x="121" y="12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5" name="Freeform 946"/>
              <p:cNvSpPr>
                <a:spLocks/>
              </p:cNvSpPr>
              <p:nvPr/>
            </p:nvSpPr>
            <p:spPr bwMode="auto">
              <a:xfrm>
                <a:off x="2529" y="1810"/>
                <a:ext cx="74" cy="309"/>
              </a:xfrm>
              <a:custGeom>
                <a:avLst/>
                <a:gdLst>
                  <a:gd name="T0" fmla="*/ 4 w 390"/>
                  <a:gd name="T1" fmla="*/ 8 h 1548"/>
                  <a:gd name="T2" fmla="*/ 3 w 390"/>
                  <a:gd name="T3" fmla="*/ 14 h 1548"/>
                  <a:gd name="T4" fmla="*/ 2 w 390"/>
                  <a:gd name="T5" fmla="*/ 18 h 1548"/>
                  <a:gd name="T6" fmla="*/ 1 w 390"/>
                  <a:gd name="T7" fmla="*/ 22 h 1548"/>
                  <a:gd name="T8" fmla="*/ 1 w 390"/>
                  <a:gd name="T9" fmla="*/ 26 h 1548"/>
                  <a:gd name="T10" fmla="*/ 0 w 390"/>
                  <a:gd name="T11" fmla="*/ 30 h 1548"/>
                  <a:gd name="T12" fmla="*/ 0 w 390"/>
                  <a:gd name="T13" fmla="*/ 33 h 1548"/>
                  <a:gd name="T14" fmla="*/ 0 w 390"/>
                  <a:gd name="T15" fmla="*/ 37 h 1548"/>
                  <a:gd name="T16" fmla="*/ 0 w 390"/>
                  <a:gd name="T17" fmla="*/ 41 h 1548"/>
                  <a:gd name="T18" fmla="*/ 0 w 390"/>
                  <a:gd name="T19" fmla="*/ 44 h 1548"/>
                  <a:gd name="T20" fmla="*/ 1 w 390"/>
                  <a:gd name="T21" fmla="*/ 48 h 1548"/>
                  <a:gd name="T22" fmla="*/ 2 w 390"/>
                  <a:gd name="T23" fmla="*/ 51 h 1548"/>
                  <a:gd name="T24" fmla="*/ 3 w 390"/>
                  <a:gd name="T25" fmla="*/ 55 h 1548"/>
                  <a:gd name="T26" fmla="*/ 4 w 390"/>
                  <a:gd name="T27" fmla="*/ 58 h 1548"/>
                  <a:gd name="T28" fmla="*/ 6 w 390"/>
                  <a:gd name="T29" fmla="*/ 61 h 1548"/>
                  <a:gd name="T30" fmla="*/ 8 w 390"/>
                  <a:gd name="T31" fmla="*/ 60 h 1548"/>
                  <a:gd name="T32" fmla="*/ 9 w 390"/>
                  <a:gd name="T33" fmla="*/ 56 h 1548"/>
                  <a:gd name="T34" fmla="*/ 11 w 390"/>
                  <a:gd name="T35" fmla="*/ 52 h 1548"/>
                  <a:gd name="T36" fmla="*/ 12 w 390"/>
                  <a:gd name="T37" fmla="*/ 48 h 1548"/>
                  <a:gd name="T38" fmla="*/ 13 w 390"/>
                  <a:gd name="T39" fmla="*/ 44 h 1548"/>
                  <a:gd name="T40" fmla="*/ 13 w 390"/>
                  <a:gd name="T41" fmla="*/ 40 h 1548"/>
                  <a:gd name="T42" fmla="*/ 14 w 390"/>
                  <a:gd name="T43" fmla="*/ 36 h 1548"/>
                  <a:gd name="T44" fmla="*/ 15 w 390"/>
                  <a:gd name="T45" fmla="*/ 32 h 1548"/>
                  <a:gd name="T46" fmla="*/ 15 w 390"/>
                  <a:gd name="T47" fmla="*/ 28 h 1548"/>
                  <a:gd name="T48" fmla="*/ 15 w 390"/>
                  <a:gd name="T49" fmla="*/ 24 h 1548"/>
                  <a:gd name="T50" fmla="*/ 16 w 390"/>
                  <a:gd name="T51" fmla="*/ 20 h 1548"/>
                  <a:gd name="T52" fmla="*/ 16 w 390"/>
                  <a:gd name="T53" fmla="*/ 16 h 1548"/>
                  <a:gd name="T54" fmla="*/ 16 w 390"/>
                  <a:gd name="T55" fmla="*/ 13 h 1548"/>
                  <a:gd name="T56" fmla="*/ 15 w 390"/>
                  <a:gd name="T57" fmla="*/ 9 h 1548"/>
                  <a:gd name="T58" fmla="*/ 15 w 390"/>
                  <a:gd name="T59" fmla="*/ 3 h 1548"/>
                  <a:gd name="T60" fmla="*/ 14 w 390"/>
                  <a:gd name="T61" fmla="*/ 1 h 1548"/>
                  <a:gd name="T62" fmla="*/ 11 w 390"/>
                  <a:gd name="T63" fmla="*/ 2 h 1548"/>
                  <a:gd name="T64" fmla="*/ 9 w 390"/>
                  <a:gd name="T65" fmla="*/ 3 h 1548"/>
                  <a:gd name="T66" fmla="*/ 7 w 390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0"/>
                  <a:gd name="T103" fmla="*/ 0 h 1548"/>
                  <a:gd name="T104" fmla="*/ 390 w 390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0" h="1548">
                    <a:moveTo>
                      <a:pt x="137" y="108"/>
                    </a:moveTo>
                    <a:lnTo>
                      <a:pt x="110" y="206"/>
                    </a:lnTo>
                    <a:lnTo>
                      <a:pt x="87" y="304"/>
                    </a:lnTo>
                    <a:lnTo>
                      <a:pt x="75" y="353"/>
                    </a:lnTo>
                    <a:lnTo>
                      <a:pt x="64" y="402"/>
                    </a:lnTo>
                    <a:lnTo>
                      <a:pt x="53" y="451"/>
                    </a:lnTo>
                    <a:lnTo>
                      <a:pt x="45" y="499"/>
                    </a:lnTo>
                    <a:lnTo>
                      <a:pt x="35" y="548"/>
                    </a:lnTo>
                    <a:lnTo>
                      <a:pt x="27" y="597"/>
                    </a:lnTo>
                    <a:lnTo>
                      <a:pt x="21" y="645"/>
                    </a:lnTo>
                    <a:lnTo>
                      <a:pt x="14" y="693"/>
                    </a:lnTo>
                    <a:lnTo>
                      <a:pt x="10" y="741"/>
                    </a:lnTo>
                    <a:lnTo>
                      <a:pt x="6" y="789"/>
                    </a:lnTo>
                    <a:lnTo>
                      <a:pt x="2" y="835"/>
                    </a:lnTo>
                    <a:lnTo>
                      <a:pt x="1" y="883"/>
                    </a:lnTo>
                    <a:lnTo>
                      <a:pt x="0" y="929"/>
                    </a:lnTo>
                    <a:lnTo>
                      <a:pt x="1" y="975"/>
                    </a:lnTo>
                    <a:lnTo>
                      <a:pt x="3" y="1020"/>
                    </a:lnTo>
                    <a:lnTo>
                      <a:pt x="8" y="1065"/>
                    </a:lnTo>
                    <a:lnTo>
                      <a:pt x="12" y="1110"/>
                    </a:lnTo>
                    <a:lnTo>
                      <a:pt x="19" y="1153"/>
                    </a:lnTo>
                    <a:lnTo>
                      <a:pt x="27" y="1196"/>
                    </a:lnTo>
                    <a:lnTo>
                      <a:pt x="37" y="1238"/>
                    </a:lnTo>
                    <a:lnTo>
                      <a:pt x="48" y="1280"/>
                    </a:lnTo>
                    <a:lnTo>
                      <a:pt x="61" y="1320"/>
                    </a:lnTo>
                    <a:lnTo>
                      <a:pt x="76" y="1361"/>
                    </a:lnTo>
                    <a:lnTo>
                      <a:pt x="92" y="1400"/>
                    </a:lnTo>
                    <a:lnTo>
                      <a:pt x="112" y="1439"/>
                    </a:lnTo>
                    <a:lnTo>
                      <a:pt x="131" y="1476"/>
                    </a:lnTo>
                    <a:lnTo>
                      <a:pt x="154" y="1512"/>
                    </a:lnTo>
                    <a:lnTo>
                      <a:pt x="178" y="1548"/>
                    </a:lnTo>
                    <a:lnTo>
                      <a:pt x="198" y="1497"/>
                    </a:lnTo>
                    <a:lnTo>
                      <a:pt x="216" y="1445"/>
                    </a:lnTo>
                    <a:lnTo>
                      <a:pt x="235" y="1395"/>
                    </a:lnTo>
                    <a:lnTo>
                      <a:pt x="251" y="1344"/>
                    </a:lnTo>
                    <a:lnTo>
                      <a:pt x="266" y="1292"/>
                    </a:lnTo>
                    <a:lnTo>
                      <a:pt x="280" y="1241"/>
                    </a:lnTo>
                    <a:lnTo>
                      <a:pt x="294" y="1191"/>
                    </a:lnTo>
                    <a:lnTo>
                      <a:pt x="306" y="1140"/>
                    </a:lnTo>
                    <a:lnTo>
                      <a:pt x="318" y="1089"/>
                    </a:lnTo>
                    <a:lnTo>
                      <a:pt x="328" y="1039"/>
                    </a:lnTo>
                    <a:lnTo>
                      <a:pt x="337" y="989"/>
                    </a:lnTo>
                    <a:lnTo>
                      <a:pt x="346" y="939"/>
                    </a:lnTo>
                    <a:lnTo>
                      <a:pt x="355" y="889"/>
                    </a:lnTo>
                    <a:lnTo>
                      <a:pt x="361" y="840"/>
                    </a:lnTo>
                    <a:lnTo>
                      <a:pt x="367" y="790"/>
                    </a:lnTo>
                    <a:lnTo>
                      <a:pt x="373" y="741"/>
                    </a:lnTo>
                    <a:lnTo>
                      <a:pt x="377" y="692"/>
                    </a:lnTo>
                    <a:lnTo>
                      <a:pt x="382" y="643"/>
                    </a:lnTo>
                    <a:lnTo>
                      <a:pt x="385" y="596"/>
                    </a:lnTo>
                    <a:lnTo>
                      <a:pt x="387" y="547"/>
                    </a:lnTo>
                    <a:lnTo>
                      <a:pt x="388" y="499"/>
                    </a:lnTo>
                    <a:lnTo>
                      <a:pt x="389" y="452"/>
                    </a:lnTo>
                    <a:lnTo>
                      <a:pt x="390" y="405"/>
                    </a:lnTo>
                    <a:lnTo>
                      <a:pt x="389" y="358"/>
                    </a:lnTo>
                    <a:lnTo>
                      <a:pt x="389" y="313"/>
                    </a:lnTo>
                    <a:lnTo>
                      <a:pt x="387" y="266"/>
                    </a:lnTo>
                    <a:lnTo>
                      <a:pt x="385" y="221"/>
                    </a:lnTo>
                    <a:lnTo>
                      <a:pt x="383" y="176"/>
                    </a:lnTo>
                    <a:lnTo>
                      <a:pt x="376" y="87"/>
                    </a:lnTo>
                    <a:lnTo>
                      <a:pt x="367" y="0"/>
                    </a:lnTo>
                    <a:lnTo>
                      <a:pt x="339" y="14"/>
                    </a:lnTo>
                    <a:lnTo>
                      <a:pt x="310" y="27"/>
                    </a:lnTo>
                    <a:lnTo>
                      <a:pt x="281" y="41"/>
                    </a:lnTo>
                    <a:lnTo>
                      <a:pt x="253" y="54"/>
                    </a:lnTo>
                    <a:lnTo>
                      <a:pt x="224" y="67"/>
                    </a:lnTo>
                    <a:lnTo>
                      <a:pt x="195" y="81"/>
                    </a:lnTo>
                    <a:lnTo>
                      <a:pt x="167" y="94"/>
                    </a:lnTo>
                    <a:lnTo>
                      <a:pt x="137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6" name="Freeform 947"/>
              <p:cNvSpPr>
                <a:spLocks noEditPoints="1"/>
              </p:cNvSpPr>
              <p:nvPr/>
            </p:nvSpPr>
            <p:spPr bwMode="auto">
              <a:xfrm>
                <a:off x="2525" y="1810"/>
                <a:ext cx="85" cy="309"/>
              </a:xfrm>
              <a:custGeom>
                <a:avLst/>
                <a:gdLst>
                  <a:gd name="T0" fmla="*/ 5 w 414"/>
                  <a:gd name="T1" fmla="*/ 9 h 1571"/>
                  <a:gd name="T2" fmla="*/ 4 w 414"/>
                  <a:gd name="T3" fmla="*/ 15 h 1571"/>
                  <a:gd name="T4" fmla="*/ 3 w 414"/>
                  <a:gd name="T5" fmla="*/ 21 h 1571"/>
                  <a:gd name="T6" fmla="*/ 2 w 414"/>
                  <a:gd name="T7" fmla="*/ 26 h 1571"/>
                  <a:gd name="T8" fmla="*/ 1 w 414"/>
                  <a:gd name="T9" fmla="*/ 32 h 1571"/>
                  <a:gd name="T10" fmla="*/ 0 w 414"/>
                  <a:gd name="T11" fmla="*/ 36 h 1571"/>
                  <a:gd name="T12" fmla="*/ 0 w 414"/>
                  <a:gd name="T13" fmla="*/ 30 h 1571"/>
                  <a:gd name="T14" fmla="*/ 1 w 414"/>
                  <a:gd name="T15" fmla="*/ 24 h 1571"/>
                  <a:gd name="T16" fmla="*/ 2 w 414"/>
                  <a:gd name="T17" fmla="*/ 18 h 1571"/>
                  <a:gd name="T18" fmla="*/ 3 w 414"/>
                  <a:gd name="T19" fmla="*/ 12 h 1571"/>
                  <a:gd name="T20" fmla="*/ 5 w 414"/>
                  <a:gd name="T21" fmla="*/ 7 h 1571"/>
                  <a:gd name="T22" fmla="*/ 1 w 414"/>
                  <a:gd name="T23" fmla="*/ 36 h 1571"/>
                  <a:gd name="T24" fmla="*/ 1 w 414"/>
                  <a:gd name="T25" fmla="*/ 41 h 1571"/>
                  <a:gd name="T26" fmla="*/ 2 w 414"/>
                  <a:gd name="T27" fmla="*/ 46 h 1571"/>
                  <a:gd name="T28" fmla="*/ 3 w 414"/>
                  <a:gd name="T29" fmla="*/ 51 h 1571"/>
                  <a:gd name="T30" fmla="*/ 5 w 414"/>
                  <a:gd name="T31" fmla="*/ 56 h 1571"/>
                  <a:gd name="T32" fmla="*/ 7 w 414"/>
                  <a:gd name="T33" fmla="*/ 60 h 1571"/>
                  <a:gd name="T34" fmla="*/ 8 w 414"/>
                  <a:gd name="T35" fmla="*/ 62 h 1571"/>
                  <a:gd name="T36" fmla="*/ 6 w 414"/>
                  <a:gd name="T37" fmla="*/ 61 h 1571"/>
                  <a:gd name="T38" fmla="*/ 5 w 414"/>
                  <a:gd name="T39" fmla="*/ 59 h 1571"/>
                  <a:gd name="T40" fmla="*/ 4 w 414"/>
                  <a:gd name="T41" fmla="*/ 57 h 1571"/>
                  <a:gd name="T42" fmla="*/ 2 w 414"/>
                  <a:gd name="T43" fmla="*/ 52 h 1571"/>
                  <a:gd name="T44" fmla="*/ 1 w 414"/>
                  <a:gd name="T45" fmla="*/ 47 h 1571"/>
                  <a:gd name="T46" fmla="*/ 0 w 414"/>
                  <a:gd name="T47" fmla="*/ 41 h 1571"/>
                  <a:gd name="T48" fmla="*/ 0 w 414"/>
                  <a:gd name="T49" fmla="*/ 36 h 1571"/>
                  <a:gd name="T50" fmla="*/ 8 w 414"/>
                  <a:gd name="T51" fmla="*/ 63 h 1571"/>
                  <a:gd name="T52" fmla="*/ 8 w 414"/>
                  <a:gd name="T53" fmla="*/ 63 h 1571"/>
                  <a:gd name="T54" fmla="*/ 7 w 414"/>
                  <a:gd name="T55" fmla="*/ 63 h 1571"/>
                  <a:gd name="T56" fmla="*/ 8 w 414"/>
                  <a:gd name="T57" fmla="*/ 62 h 1571"/>
                  <a:gd name="T58" fmla="*/ 8 w 414"/>
                  <a:gd name="T59" fmla="*/ 62 h 1571"/>
                  <a:gd name="T60" fmla="*/ 8 w 414"/>
                  <a:gd name="T61" fmla="*/ 62 h 1571"/>
                  <a:gd name="T62" fmla="*/ 8 w 414"/>
                  <a:gd name="T63" fmla="*/ 62 h 1571"/>
                  <a:gd name="T64" fmla="*/ 8 w 414"/>
                  <a:gd name="T65" fmla="*/ 60 h 1571"/>
                  <a:gd name="T66" fmla="*/ 9 w 414"/>
                  <a:gd name="T67" fmla="*/ 56 h 1571"/>
                  <a:gd name="T68" fmla="*/ 10 w 414"/>
                  <a:gd name="T69" fmla="*/ 53 h 1571"/>
                  <a:gd name="T70" fmla="*/ 11 w 414"/>
                  <a:gd name="T71" fmla="*/ 56 h 1571"/>
                  <a:gd name="T72" fmla="*/ 9 w 414"/>
                  <a:gd name="T73" fmla="*/ 59 h 1571"/>
                  <a:gd name="T74" fmla="*/ 8 w 414"/>
                  <a:gd name="T75" fmla="*/ 62 h 1571"/>
                  <a:gd name="T76" fmla="*/ 11 w 414"/>
                  <a:gd name="T77" fmla="*/ 52 h 1571"/>
                  <a:gd name="T78" fmla="*/ 12 w 414"/>
                  <a:gd name="T79" fmla="*/ 48 h 1571"/>
                  <a:gd name="T80" fmla="*/ 12 w 414"/>
                  <a:gd name="T81" fmla="*/ 45 h 1571"/>
                  <a:gd name="T82" fmla="*/ 13 w 414"/>
                  <a:gd name="T83" fmla="*/ 45 h 1571"/>
                  <a:gd name="T84" fmla="*/ 13 w 414"/>
                  <a:gd name="T85" fmla="*/ 49 h 1571"/>
                  <a:gd name="T86" fmla="*/ 12 w 414"/>
                  <a:gd name="T87" fmla="*/ 52 h 1571"/>
                  <a:gd name="T88" fmla="*/ 13 w 414"/>
                  <a:gd name="T89" fmla="*/ 44 h 1571"/>
                  <a:gd name="T90" fmla="*/ 14 w 414"/>
                  <a:gd name="T91" fmla="*/ 35 h 1571"/>
                  <a:gd name="T92" fmla="*/ 15 w 414"/>
                  <a:gd name="T93" fmla="*/ 27 h 1571"/>
                  <a:gd name="T94" fmla="*/ 16 w 414"/>
                  <a:gd name="T95" fmla="*/ 19 h 1571"/>
                  <a:gd name="T96" fmla="*/ 16 w 414"/>
                  <a:gd name="T97" fmla="*/ 11 h 1571"/>
                  <a:gd name="T98" fmla="*/ 15 w 414"/>
                  <a:gd name="T99" fmla="*/ 3 h 1571"/>
                  <a:gd name="T100" fmla="*/ 16 w 414"/>
                  <a:gd name="T101" fmla="*/ 3 h 1571"/>
                  <a:gd name="T102" fmla="*/ 16 w 414"/>
                  <a:gd name="T103" fmla="*/ 11 h 1571"/>
                  <a:gd name="T104" fmla="*/ 17 w 414"/>
                  <a:gd name="T105" fmla="*/ 19 h 1571"/>
                  <a:gd name="T106" fmla="*/ 16 w 414"/>
                  <a:gd name="T107" fmla="*/ 27 h 1571"/>
                  <a:gd name="T108" fmla="*/ 15 w 414"/>
                  <a:gd name="T109" fmla="*/ 35 h 1571"/>
                  <a:gd name="T110" fmla="*/ 14 w 414"/>
                  <a:gd name="T111" fmla="*/ 44 h 1571"/>
                  <a:gd name="T112" fmla="*/ 15 w 414"/>
                  <a:gd name="T113" fmla="*/ 0 h 1571"/>
                  <a:gd name="T114" fmla="*/ 15 w 414"/>
                  <a:gd name="T115" fmla="*/ 0 h 1571"/>
                  <a:gd name="T116" fmla="*/ 16 w 414"/>
                  <a:gd name="T117" fmla="*/ 0 h 1571"/>
                  <a:gd name="T118" fmla="*/ 15 w 414"/>
                  <a:gd name="T119" fmla="*/ 0 h 1571"/>
                  <a:gd name="T120" fmla="*/ 6 w 414"/>
                  <a:gd name="T121" fmla="*/ 4 h 1571"/>
                  <a:gd name="T122" fmla="*/ 6 w 414"/>
                  <a:gd name="T123" fmla="*/ 5 h 1571"/>
                  <a:gd name="T124" fmla="*/ 6 w 414"/>
                  <a:gd name="T125" fmla="*/ 5 h 15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4"/>
                  <a:gd name="T190" fmla="*/ 0 h 1571"/>
                  <a:gd name="T191" fmla="*/ 414 w 414"/>
                  <a:gd name="T192" fmla="*/ 1571 h 157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4" h="1571">
                    <a:moveTo>
                      <a:pt x="161" y="123"/>
                    </a:moveTo>
                    <a:lnTo>
                      <a:pt x="147" y="171"/>
                    </a:lnTo>
                    <a:lnTo>
                      <a:pt x="134" y="220"/>
                    </a:lnTo>
                    <a:lnTo>
                      <a:pt x="122" y="268"/>
                    </a:lnTo>
                    <a:lnTo>
                      <a:pt x="111" y="317"/>
                    </a:lnTo>
                    <a:lnTo>
                      <a:pt x="99" y="366"/>
                    </a:lnTo>
                    <a:lnTo>
                      <a:pt x="88" y="415"/>
                    </a:lnTo>
                    <a:lnTo>
                      <a:pt x="77" y="464"/>
                    </a:lnTo>
                    <a:lnTo>
                      <a:pt x="68" y="513"/>
                    </a:lnTo>
                    <a:lnTo>
                      <a:pt x="60" y="561"/>
                    </a:lnTo>
                    <a:lnTo>
                      <a:pt x="51" y="610"/>
                    </a:lnTo>
                    <a:lnTo>
                      <a:pt x="45" y="657"/>
                    </a:lnTo>
                    <a:lnTo>
                      <a:pt x="38" y="705"/>
                    </a:lnTo>
                    <a:lnTo>
                      <a:pt x="34" y="753"/>
                    </a:lnTo>
                    <a:lnTo>
                      <a:pt x="30" y="800"/>
                    </a:lnTo>
                    <a:lnTo>
                      <a:pt x="27" y="847"/>
                    </a:lnTo>
                    <a:lnTo>
                      <a:pt x="25" y="894"/>
                    </a:lnTo>
                    <a:lnTo>
                      <a:pt x="1" y="893"/>
                    </a:lnTo>
                    <a:lnTo>
                      <a:pt x="3" y="846"/>
                    </a:lnTo>
                    <a:lnTo>
                      <a:pt x="6" y="799"/>
                    </a:lnTo>
                    <a:lnTo>
                      <a:pt x="9" y="751"/>
                    </a:lnTo>
                    <a:lnTo>
                      <a:pt x="14" y="703"/>
                    </a:lnTo>
                    <a:lnTo>
                      <a:pt x="21" y="655"/>
                    </a:lnTo>
                    <a:lnTo>
                      <a:pt x="27" y="607"/>
                    </a:lnTo>
                    <a:lnTo>
                      <a:pt x="35" y="558"/>
                    </a:lnTo>
                    <a:lnTo>
                      <a:pt x="44" y="508"/>
                    </a:lnTo>
                    <a:lnTo>
                      <a:pt x="53" y="460"/>
                    </a:lnTo>
                    <a:lnTo>
                      <a:pt x="64" y="411"/>
                    </a:lnTo>
                    <a:lnTo>
                      <a:pt x="75" y="361"/>
                    </a:lnTo>
                    <a:lnTo>
                      <a:pt x="87" y="312"/>
                    </a:lnTo>
                    <a:lnTo>
                      <a:pt x="99" y="263"/>
                    </a:lnTo>
                    <a:lnTo>
                      <a:pt x="112" y="213"/>
                    </a:lnTo>
                    <a:lnTo>
                      <a:pt x="125" y="165"/>
                    </a:lnTo>
                    <a:lnTo>
                      <a:pt x="138" y="116"/>
                    </a:lnTo>
                    <a:lnTo>
                      <a:pt x="161" y="123"/>
                    </a:lnTo>
                    <a:close/>
                    <a:moveTo>
                      <a:pt x="25" y="894"/>
                    </a:moveTo>
                    <a:lnTo>
                      <a:pt x="25" y="939"/>
                    </a:lnTo>
                    <a:lnTo>
                      <a:pt x="25" y="985"/>
                    </a:lnTo>
                    <a:lnTo>
                      <a:pt x="27" y="1030"/>
                    </a:lnTo>
                    <a:lnTo>
                      <a:pt x="32" y="1074"/>
                    </a:lnTo>
                    <a:lnTo>
                      <a:pt x="36" y="1118"/>
                    </a:lnTo>
                    <a:lnTo>
                      <a:pt x="42" y="1162"/>
                    </a:lnTo>
                    <a:lnTo>
                      <a:pt x="51" y="1204"/>
                    </a:lnTo>
                    <a:lnTo>
                      <a:pt x="60" y="1246"/>
                    </a:lnTo>
                    <a:lnTo>
                      <a:pt x="72" y="1287"/>
                    </a:lnTo>
                    <a:lnTo>
                      <a:pt x="85" y="1327"/>
                    </a:lnTo>
                    <a:lnTo>
                      <a:pt x="99" y="1367"/>
                    </a:lnTo>
                    <a:lnTo>
                      <a:pt x="116" y="1406"/>
                    </a:lnTo>
                    <a:lnTo>
                      <a:pt x="133" y="1444"/>
                    </a:lnTo>
                    <a:lnTo>
                      <a:pt x="154" y="1481"/>
                    </a:lnTo>
                    <a:lnTo>
                      <a:pt x="165" y="1499"/>
                    </a:lnTo>
                    <a:lnTo>
                      <a:pt x="176" y="1517"/>
                    </a:lnTo>
                    <a:lnTo>
                      <a:pt x="188" y="1534"/>
                    </a:lnTo>
                    <a:lnTo>
                      <a:pt x="200" y="1553"/>
                    </a:lnTo>
                    <a:lnTo>
                      <a:pt x="181" y="1567"/>
                    </a:lnTo>
                    <a:lnTo>
                      <a:pt x="168" y="1548"/>
                    </a:lnTo>
                    <a:lnTo>
                      <a:pt x="156" y="1530"/>
                    </a:lnTo>
                    <a:lnTo>
                      <a:pt x="144" y="1512"/>
                    </a:lnTo>
                    <a:lnTo>
                      <a:pt x="133" y="1493"/>
                    </a:lnTo>
                    <a:lnTo>
                      <a:pt x="122" y="1475"/>
                    </a:lnTo>
                    <a:lnTo>
                      <a:pt x="113" y="1455"/>
                    </a:lnTo>
                    <a:lnTo>
                      <a:pt x="103" y="1436"/>
                    </a:lnTo>
                    <a:lnTo>
                      <a:pt x="93" y="1417"/>
                    </a:lnTo>
                    <a:lnTo>
                      <a:pt x="77" y="1377"/>
                    </a:lnTo>
                    <a:lnTo>
                      <a:pt x="62" y="1337"/>
                    </a:lnTo>
                    <a:lnTo>
                      <a:pt x="49" y="1294"/>
                    </a:lnTo>
                    <a:lnTo>
                      <a:pt x="37" y="1252"/>
                    </a:lnTo>
                    <a:lnTo>
                      <a:pt x="27" y="1210"/>
                    </a:lnTo>
                    <a:lnTo>
                      <a:pt x="19" y="1166"/>
                    </a:lnTo>
                    <a:lnTo>
                      <a:pt x="12" y="1122"/>
                    </a:lnTo>
                    <a:lnTo>
                      <a:pt x="7" y="1077"/>
                    </a:lnTo>
                    <a:lnTo>
                      <a:pt x="4" y="1032"/>
                    </a:lnTo>
                    <a:lnTo>
                      <a:pt x="1" y="987"/>
                    </a:lnTo>
                    <a:lnTo>
                      <a:pt x="0" y="940"/>
                    </a:lnTo>
                    <a:lnTo>
                      <a:pt x="1" y="893"/>
                    </a:lnTo>
                    <a:lnTo>
                      <a:pt x="25" y="894"/>
                    </a:lnTo>
                    <a:close/>
                    <a:moveTo>
                      <a:pt x="201" y="1563"/>
                    </a:moveTo>
                    <a:lnTo>
                      <a:pt x="200" y="1567"/>
                    </a:lnTo>
                    <a:lnTo>
                      <a:pt x="198" y="1569"/>
                    </a:lnTo>
                    <a:lnTo>
                      <a:pt x="195" y="1570"/>
                    </a:lnTo>
                    <a:lnTo>
                      <a:pt x="192" y="1571"/>
                    </a:lnTo>
                    <a:lnTo>
                      <a:pt x="188" y="1571"/>
                    </a:lnTo>
                    <a:lnTo>
                      <a:pt x="186" y="1570"/>
                    </a:lnTo>
                    <a:lnTo>
                      <a:pt x="183" y="1569"/>
                    </a:lnTo>
                    <a:lnTo>
                      <a:pt x="181" y="1567"/>
                    </a:lnTo>
                    <a:lnTo>
                      <a:pt x="190" y="1559"/>
                    </a:lnTo>
                    <a:lnTo>
                      <a:pt x="201" y="1563"/>
                    </a:lnTo>
                    <a:close/>
                    <a:moveTo>
                      <a:pt x="179" y="1555"/>
                    </a:moveTo>
                    <a:lnTo>
                      <a:pt x="180" y="1554"/>
                    </a:lnTo>
                    <a:lnTo>
                      <a:pt x="202" y="1563"/>
                    </a:lnTo>
                    <a:lnTo>
                      <a:pt x="201" y="1563"/>
                    </a:lnTo>
                    <a:lnTo>
                      <a:pt x="179" y="1555"/>
                    </a:lnTo>
                    <a:close/>
                    <a:moveTo>
                      <a:pt x="202" y="1563"/>
                    </a:moveTo>
                    <a:lnTo>
                      <a:pt x="202" y="1563"/>
                    </a:lnTo>
                    <a:lnTo>
                      <a:pt x="190" y="1559"/>
                    </a:lnTo>
                    <a:lnTo>
                      <a:pt x="202" y="1563"/>
                    </a:lnTo>
                    <a:close/>
                    <a:moveTo>
                      <a:pt x="180" y="1554"/>
                    </a:moveTo>
                    <a:lnTo>
                      <a:pt x="190" y="1526"/>
                    </a:lnTo>
                    <a:lnTo>
                      <a:pt x="201" y="1498"/>
                    </a:lnTo>
                    <a:lnTo>
                      <a:pt x="212" y="1468"/>
                    </a:lnTo>
                    <a:lnTo>
                      <a:pt x="222" y="1440"/>
                    </a:lnTo>
                    <a:lnTo>
                      <a:pt x="232" y="1411"/>
                    </a:lnTo>
                    <a:lnTo>
                      <a:pt x="241" y="1383"/>
                    </a:lnTo>
                    <a:lnTo>
                      <a:pt x="250" y="1355"/>
                    </a:lnTo>
                    <a:lnTo>
                      <a:pt x="259" y="1326"/>
                    </a:lnTo>
                    <a:lnTo>
                      <a:pt x="282" y="1333"/>
                    </a:lnTo>
                    <a:lnTo>
                      <a:pt x="273" y="1361"/>
                    </a:lnTo>
                    <a:lnTo>
                      <a:pt x="264" y="1391"/>
                    </a:lnTo>
                    <a:lnTo>
                      <a:pt x="254" y="1419"/>
                    </a:lnTo>
                    <a:lnTo>
                      <a:pt x="244" y="1448"/>
                    </a:lnTo>
                    <a:lnTo>
                      <a:pt x="235" y="1477"/>
                    </a:lnTo>
                    <a:lnTo>
                      <a:pt x="224" y="1505"/>
                    </a:lnTo>
                    <a:lnTo>
                      <a:pt x="213" y="1534"/>
                    </a:lnTo>
                    <a:lnTo>
                      <a:pt x="202" y="1563"/>
                    </a:lnTo>
                    <a:lnTo>
                      <a:pt x="180" y="1554"/>
                    </a:lnTo>
                    <a:close/>
                    <a:moveTo>
                      <a:pt x="259" y="1326"/>
                    </a:moveTo>
                    <a:lnTo>
                      <a:pt x="267" y="1298"/>
                    </a:lnTo>
                    <a:lnTo>
                      <a:pt x="275" y="1270"/>
                    </a:lnTo>
                    <a:lnTo>
                      <a:pt x="283" y="1240"/>
                    </a:lnTo>
                    <a:lnTo>
                      <a:pt x="290" y="1212"/>
                    </a:lnTo>
                    <a:lnTo>
                      <a:pt x="297" y="1184"/>
                    </a:lnTo>
                    <a:lnTo>
                      <a:pt x="305" y="1156"/>
                    </a:lnTo>
                    <a:lnTo>
                      <a:pt x="311" y="1127"/>
                    </a:lnTo>
                    <a:lnTo>
                      <a:pt x="317" y="1099"/>
                    </a:lnTo>
                    <a:lnTo>
                      <a:pt x="341" y="1104"/>
                    </a:lnTo>
                    <a:lnTo>
                      <a:pt x="335" y="1132"/>
                    </a:lnTo>
                    <a:lnTo>
                      <a:pt x="328" y="1162"/>
                    </a:lnTo>
                    <a:lnTo>
                      <a:pt x="321" y="1190"/>
                    </a:lnTo>
                    <a:lnTo>
                      <a:pt x="314" y="1219"/>
                    </a:lnTo>
                    <a:lnTo>
                      <a:pt x="306" y="1247"/>
                    </a:lnTo>
                    <a:lnTo>
                      <a:pt x="298" y="1275"/>
                    </a:lnTo>
                    <a:lnTo>
                      <a:pt x="290" y="1304"/>
                    </a:lnTo>
                    <a:lnTo>
                      <a:pt x="282" y="1333"/>
                    </a:lnTo>
                    <a:lnTo>
                      <a:pt x="259" y="1326"/>
                    </a:lnTo>
                    <a:close/>
                    <a:moveTo>
                      <a:pt x="317" y="1099"/>
                    </a:moveTo>
                    <a:lnTo>
                      <a:pt x="332" y="1027"/>
                    </a:lnTo>
                    <a:lnTo>
                      <a:pt x="345" y="955"/>
                    </a:lnTo>
                    <a:lnTo>
                      <a:pt x="356" y="884"/>
                    </a:lnTo>
                    <a:lnTo>
                      <a:pt x="365" y="813"/>
                    </a:lnTo>
                    <a:lnTo>
                      <a:pt x="373" y="743"/>
                    </a:lnTo>
                    <a:lnTo>
                      <a:pt x="379" y="672"/>
                    </a:lnTo>
                    <a:lnTo>
                      <a:pt x="384" y="603"/>
                    </a:lnTo>
                    <a:lnTo>
                      <a:pt x="387" y="534"/>
                    </a:lnTo>
                    <a:lnTo>
                      <a:pt x="389" y="466"/>
                    </a:lnTo>
                    <a:lnTo>
                      <a:pt x="389" y="399"/>
                    </a:lnTo>
                    <a:lnTo>
                      <a:pt x="389" y="332"/>
                    </a:lnTo>
                    <a:lnTo>
                      <a:pt x="387" y="266"/>
                    </a:lnTo>
                    <a:lnTo>
                      <a:pt x="384" y="202"/>
                    </a:lnTo>
                    <a:lnTo>
                      <a:pt x="379" y="138"/>
                    </a:lnTo>
                    <a:lnTo>
                      <a:pt x="374" y="75"/>
                    </a:lnTo>
                    <a:lnTo>
                      <a:pt x="368" y="13"/>
                    </a:lnTo>
                    <a:lnTo>
                      <a:pt x="391" y="10"/>
                    </a:lnTo>
                    <a:lnTo>
                      <a:pt x="398" y="73"/>
                    </a:lnTo>
                    <a:lnTo>
                      <a:pt x="403" y="137"/>
                    </a:lnTo>
                    <a:lnTo>
                      <a:pt x="408" y="200"/>
                    </a:lnTo>
                    <a:lnTo>
                      <a:pt x="411" y="266"/>
                    </a:lnTo>
                    <a:lnTo>
                      <a:pt x="413" y="332"/>
                    </a:lnTo>
                    <a:lnTo>
                      <a:pt x="414" y="399"/>
                    </a:lnTo>
                    <a:lnTo>
                      <a:pt x="413" y="467"/>
                    </a:lnTo>
                    <a:lnTo>
                      <a:pt x="412" y="535"/>
                    </a:lnTo>
                    <a:lnTo>
                      <a:pt x="409" y="604"/>
                    </a:lnTo>
                    <a:lnTo>
                      <a:pt x="404" y="675"/>
                    </a:lnTo>
                    <a:lnTo>
                      <a:pt x="398" y="745"/>
                    </a:lnTo>
                    <a:lnTo>
                      <a:pt x="390" y="816"/>
                    </a:lnTo>
                    <a:lnTo>
                      <a:pt x="381" y="887"/>
                    </a:lnTo>
                    <a:lnTo>
                      <a:pt x="369" y="960"/>
                    </a:lnTo>
                    <a:lnTo>
                      <a:pt x="356" y="1032"/>
                    </a:lnTo>
                    <a:lnTo>
                      <a:pt x="341" y="1104"/>
                    </a:lnTo>
                    <a:lnTo>
                      <a:pt x="317" y="1099"/>
                    </a:lnTo>
                    <a:close/>
                    <a:moveTo>
                      <a:pt x="374" y="1"/>
                    </a:moveTo>
                    <a:lnTo>
                      <a:pt x="377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2"/>
                    </a:lnTo>
                    <a:lnTo>
                      <a:pt x="388" y="3"/>
                    </a:lnTo>
                    <a:lnTo>
                      <a:pt x="389" y="5"/>
                    </a:lnTo>
                    <a:lnTo>
                      <a:pt x="391" y="7"/>
                    </a:lnTo>
                    <a:lnTo>
                      <a:pt x="391" y="10"/>
                    </a:lnTo>
                    <a:lnTo>
                      <a:pt x="379" y="11"/>
                    </a:lnTo>
                    <a:lnTo>
                      <a:pt x="374" y="1"/>
                    </a:lnTo>
                    <a:close/>
                    <a:moveTo>
                      <a:pt x="385" y="22"/>
                    </a:moveTo>
                    <a:lnTo>
                      <a:pt x="155" y="130"/>
                    </a:lnTo>
                    <a:lnTo>
                      <a:pt x="144" y="109"/>
                    </a:lnTo>
                    <a:lnTo>
                      <a:pt x="374" y="1"/>
                    </a:lnTo>
                    <a:lnTo>
                      <a:pt x="385" y="22"/>
                    </a:lnTo>
                    <a:close/>
                    <a:moveTo>
                      <a:pt x="138" y="116"/>
                    </a:moveTo>
                    <a:lnTo>
                      <a:pt x="141" y="112"/>
                    </a:lnTo>
                    <a:lnTo>
                      <a:pt x="144" y="109"/>
                    </a:lnTo>
                    <a:lnTo>
                      <a:pt x="149" y="119"/>
                    </a:lnTo>
                    <a:lnTo>
                      <a:pt x="138" y="11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7" name="Freeform 948"/>
              <p:cNvSpPr>
                <a:spLocks/>
              </p:cNvSpPr>
              <p:nvPr/>
            </p:nvSpPr>
            <p:spPr bwMode="auto">
              <a:xfrm>
                <a:off x="2591" y="1773"/>
                <a:ext cx="74" cy="283"/>
              </a:xfrm>
              <a:custGeom>
                <a:avLst/>
                <a:gdLst>
                  <a:gd name="T0" fmla="*/ 5 w 384"/>
                  <a:gd name="T1" fmla="*/ 7 h 1424"/>
                  <a:gd name="T2" fmla="*/ 4 w 384"/>
                  <a:gd name="T3" fmla="*/ 13 h 1424"/>
                  <a:gd name="T4" fmla="*/ 3 w 384"/>
                  <a:gd name="T5" fmla="*/ 16 h 1424"/>
                  <a:gd name="T6" fmla="*/ 2 w 384"/>
                  <a:gd name="T7" fmla="*/ 20 h 1424"/>
                  <a:gd name="T8" fmla="*/ 1 w 384"/>
                  <a:gd name="T9" fmla="*/ 24 h 1424"/>
                  <a:gd name="T10" fmla="*/ 1 w 384"/>
                  <a:gd name="T11" fmla="*/ 27 h 1424"/>
                  <a:gd name="T12" fmla="*/ 0 w 384"/>
                  <a:gd name="T13" fmla="*/ 31 h 1424"/>
                  <a:gd name="T14" fmla="*/ 0 w 384"/>
                  <a:gd name="T15" fmla="*/ 34 h 1424"/>
                  <a:gd name="T16" fmla="*/ 0 w 384"/>
                  <a:gd name="T17" fmla="*/ 38 h 1424"/>
                  <a:gd name="T18" fmla="*/ 0 w 384"/>
                  <a:gd name="T19" fmla="*/ 41 h 1424"/>
                  <a:gd name="T20" fmla="*/ 1 w 384"/>
                  <a:gd name="T21" fmla="*/ 44 h 1424"/>
                  <a:gd name="T22" fmla="*/ 1 w 384"/>
                  <a:gd name="T23" fmla="*/ 47 h 1424"/>
                  <a:gd name="T24" fmla="*/ 2 w 384"/>
                  <a:gd name="T25" fmla="*/ 50 h 1424"/>
                  <a:gd name="T26" fmla="*/ 4 w 384"/>
                  <a:gd name="T27" fmla="*/ 53 h 1424"/>
                  <a:gd name="T28" fmla="*/ 5 w 384"/>
                  <a:gd name="T29" fmla="*/ 56 h 1424"/>
                  <a:gd name="T30" fmla="*/ 7 w 384"/>
                  <a:gd name="T31" fmla="*/ 55 h 1424"/>
                  <a:gd name="T32" fmla="*/ 9 w 384"/>
                  <a:gd name="T33" fmla="*/ 51 h 1424"/>
                  <a:gd name="T34" fmla="*/ 10 w 384"/>
                  <a:gd name="T35" fmla="*/ 48 h 1424"/>
                  <a:gd name="T36" fmla="*/ 11 w 384"/>
                  <a:gd name="T37" fmla="*/ 44 h 1424"/>
                  <a:gd name="T38" fmla="*/ 12 w 384"/>
                  <a:gd name="T39" fmla="*/ 40 h 1424"/>
                  <a:gd name="T40" fmla="*/ 13 w 384"/>
                  <a:gd name="T41" fmla="*/ 36 h 1424"/>
                  <a:gd name="T42" fmla="*/ 14 w 384"/>
                  <a:gd name="T43" fmla="*/ 33 h 1424"/>
                  <a:gd name="T44" fmla="*/ 14 w 384"/>
                  <a:gd name="T45" fmla="*/ 29 h 1424"/>
                  <a:gd name="T46" fmla="*/ 15 w 384"/>
                  <a:gd name="T47" fmla="*/ 25 h 1424"/>
                  <a:gd name="T48" fmla="*/ 15 w 384"/>
                  <a:gd name="T49" fmla="*/ 22 h 1424"/>
                  <a:gd name="T50" fmla="*/ 15 w 384"/>
                  <a:gd name="T51" fmla="*/ 18 h 1424"/>
                  <a:gd name="T52" fmla="*/ 15 w 384"/>
                  <a:gd name="T53" fmla="*/ 15 h 1424"/>
                  <a:gd name="T54" fmla="*/ 15 w 384"/>
                  <a:gd name="T55" fmla="*/ 10 h 1424"/>
                  <a:gd name="T56" fmla="*/ 15 w 384"/>
                  <a:gd name="T57" fmla="*/ 3 h 1424"/>
                  <a:gd name="T58" fmla="*/ 14 w 384"/>
                  <a:gd name="T59" fmla="*/ 0 h 1424"/>
                  <a:gd name="T60" fmla="*/ 12 w 384"/>
                  <a:gd name="T61" fmla="*/ 1 h 1424"/>
                  <a:gd name="T62" fmla="*/ 9 w 384"/>
                  <a:gd name="T63" fmla="*/ 2 h 1424"/>
                  <a:gd name="T64" fmla="*/ 7 w 384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4"/>
                  <a:gd name="T100" fmla="*/ 0 h 1424"/>
                  <a:gd name="T101" fmla="*/ 384 w 384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4" h="1424">
                    <a:moveTo>
                      <a:pt x="155" y="94"/>
                    </a:moveTo>
                    <a:lnTo>
                      <a:pt x="128" y="183"/>
                    </a:lnTo>
                    <a:lnTo>
                      <a:pt x="103" y="274"/>
                    </a:lnTo>
                    <a:lnTo>
                      <a:pt x="90" y="319"/>
                    </a:lnTo>
                    <a:lnTo>
                      <a:pt x="79" y="365"/>
                    </a:lnTo>
                    <a:lnTo>
                      <a:pt x="67" y="410"/>
                    </a:lnTo>
                    <a:lnTo>
                      <a:pt x="56" y="455"/>
                    </a:lnTo>
                    <a:lnTo>
                      <a:pt x="46" y="501"/>
                    </a:lnTo>
                    <a:lnTo>
                      <a:pt x="38" y="546"/>
                    </a:lnTo>
                    <a:lnTo>
                      <a:pt x="29" y="591"/>
                    </a:lnTo>
                    <a:lnTo>
                      <a:pt x="22" y="637"/>
                    </a:lnTo>
                    <a:lnTo>
                      <a:pt x="15" y="681"/>
                    </a:lnTo>
                    <a:lnTo>
                      <a:pt x="10" y="725"/>
                    </a:lnTo>
                    <a:lnTo>
                      <a:pt x="5" y="770"/>
                    </a:lnTo>
                    <a:lnTo>
                      <a:pt x="2" y="813"/>
                    </a:lnTo>
                    <a:lnTo>
                      <a:pt x="0" y="856"/>
                    </a:lnTo>
                    <a:lnTo>
                      <a:pt x="0" y="899"/>
                    </a:lnTo>
                    <a:lnTo>
                      <a:pt x="0" y="941"/>
                    </a:lnTo>
                    <a:lnTo>
                      <a:pt x="2" y="983"/>
                    </a:lnTo>
                    <a:lnTo>
                      <a:pt x="6" y="1024"/>
                    </a:lnTo>
                    <a:lnTo>
                      <a:pt x="11" y="1064"/>
                    </a:lnTo>
                    <a:lnTo>
                      <a:pt x="17" y="1104"/>
                    </a:lnTo>
                    <a:lnTo>
                      <a:pt x="26" y="1143"/>
                    </a:lnTo>
                    <a:lnTo>
                      <a:pt x="37" y="1181"/>
                    </a:lnTo>
                    <a:lnTo>
                      <a:pt x="49" y="1219"/>
                    </a:lnTo>
                    <a:lnTo>
                      <a:pt x="61" y="1256"/>
                    </a:lnTo>
                    <a:lnTo>
                      <a:pt x="78" y="1291"/>
                    </a:lnTo>
                    <a:lnTo>
                      <a:pt x="95" y="1326"/>
                    </a:lnTo>
                    <a:lnTo>
                      <a:pt x="115" y="1359"/>
                    </a:lnTo>
                    <a:lnTo>
                      <a:pt x="137" y="1392"/>
                    </a:lnTo>
                    <a:lnTo>
                      <a:pt x="161" y="1424"/>
                    </a:lnTo>
                    <a:lnTo>
                      <a:pt x="181" y="1377"/>
                    </a:lnTo>
                    <a:lnTo>
                      <a:pt x="201" y="1330"/>
                    </a:lnTo>
                    <a:lnTo>
                      <a:pt x="219" y="1283"/>
                    </a:lnTo>
                    <a:lnTo>
                      <a:pt x="236" y="1236"/>
                    </a:lnTo>
                    <a:lnTo>
                      <a:pt x="253" y="1189"/>
                    </a:lnTo>
                    <a:lnTo>
                      <a:pt x="267" y="1142"/>
                    </a:lnTo>
                    <a:lnTo>
                      <a:pt x="281" y="1096"/>
                    </a:lnTo>
                    <a:lnTo>
                      <a:pt x="294" y="1049"/>
                    </a:lnTo>
                    <a:lnTo>
                      <a:pt x="306" y="1003"/>
                    </a:lnTo>
                    <a:lnTo>
                      <a:pt x="316" y="956"/>
                    </a:lnTo>
                    <a:lnTo>
                      <a:pt x="327" y="910"/>
                    </a:lnTo>
                    <a:lnTo>
                      <a:pt x="336" y="865"/>
                    </a:lnTo>
                    <a:lnTo>
                      <a:pt x="344" y="818"/>
                    </a:lnTo>
                    <a:lnTo>
                      <a:pt x="351" y="773"/>
                    </a:lnTo>
                    <a:lnTo>
                      <a:pt x="357" y="727"/>
                    </a:lnTo>
                    <a:lnTo>
                      <a:pt x="364" y="682"/>
                    </a:lnTo>
                    <a:lnTo>
                      <a:pt x="368" y="637"/>
                    </a:lnTo>
                    <a:lnTo>
                      <a:pt x="373" y="592"/>
                    </a:lnTo>
                    <a:lnTo>
                      <a:pt x="376" y="548"/>
                    </a:lnTo>
                    <a:lnTo>
                      <a:pt x="379" y="504"/>
                    </a:lnTo>
                    <a:lnTo>
                      <a:pt x="381" y="460"/>
                    </a:lnTo>
                    <a:lnTo>
                      <a:pt x="383" y="416"/>
                    </a:lnTo>
                    <a:lnTo>
                      <a:pt x="383" y="373"/>
                    </a:lnTo>
                    <a:lnTo>
                      <a:pt x="384" y="330"/>
                    </a:lnTo>
                    <a:lnTo>
                      <a:pt x="383" y="245"/>
                    </a:lnTo>
                    <a:lnTo>
                      <a:pt x="380" y="162"/>
                    </a:lnTo>
                    <a:lnTo>
                      <a:pt x="376" y="79"/>
                    </a:lnTo>
                    <a:lnTo>
                      <a:pt x="370" y="0"/>
                    </a:lnTo>
                    <a:lnTo>
                      <a:pt x="343" y="11"/>
                    </a:lnTo>
                    <a:lnTo>
                      <a:pt x="316" y="23"/>
                    </a:lnTo>
                    <a:lnTo>
                      <a:pt x="289" y="34"/>
                    </a:lnTo>
                    <a:lnTo>
                      <a:pt x="262" y="46"/>
                    </a:lnTo>
                    <a:lnTo>
                      <a:pt x="235" y="58"/>
                    </a:lnTo>
                    <a:lnTo>
                      <a:pt x="208" y="70"/>
                    </a:lnTo>
                    <a:lnTo>
                      <a:pt x="181" y="82"/>
                    </a:lnTo>
                    <a:lnTo>
                      <a:pt x="155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8" name="Freeform 949"/>
              <p:cNvSpPr>
                <a:spLocks noEditPoints="1"/>
              </p:cNvSpPr>
              <p:nvPr/>
            </p:nvSpPr>
            <p:spPr bwMode="auto">
              <a:xfrm>
                <a:off x="2587" y="1773"/>
                <a:ext cx="85" cy="291"/>
              </a:xfrm>
              <a:custGeom>
                <a:avLst/>
                <a:gdLst>
                  <a:gd name="T0" fmla="*/ 5 w 408"/>
                  <a:gd name="T1" fmla="*/ 12 h 1448"/>
                  <a:gd name="T2" fmla="*/ 4 w 408"/>
                  <a:gd name="T3" fmla="*/ 17 h 1448"/>
                  <a:gd name="T4" fmla="*/ 2 w 408"/>
                  <a:gd name="T5" fmla="*/ 22 h 1448"/>
                  <a:gd name="T6" fmla="*/ 2 w 408"/>
                  <a:gd name="T7" fmla="*/ 28 h 1448"/>
                  <a:gd name="T8" fmla="*/ 1 w 408"/>
                  <a:gd name="T9" fmla="*/ 33 h 1448"/>
                  <a:gd name="T10" fmla="*/ 0 w 408"/>
                  <a:gd name="T11" fmla="*/ 29 h 1448"/>
                  <a:gd name="T12" fmla="*/ 1 w 408"/>
                  <a:gd name="T13" fmla="*/ 24 h 1448"/>
                  <a:gd name="T14" fmla="*/ 2 w 408"/>
                  <a:gd name="T15" fmla="*/ 19 h 1448"/>
                  <a:gd name="T16" fmla="*/ 4 w 408"/>
                  <a:gd name="T17" fmla="*/ 13 h 1448"/>
                  <a:gd name="T18" fmla="*/ 6 w 408"/>
                  <a:gd name="T19" fmla="*/ 4 h 1448"/>
                  <a:gd name="T20" fmla="*/ 1 w 408"/>
                  <a:gd name="T21" fmla="*/ 35 h 1448"/>
                  <a:gd name="T22" fmla="*/ 1 w 408"/>
                  <a:gd name="T23" fmla="*/ 40 h 1448"/>
                  <a:gd name="T24" fmla="*/ 2 w 408"/>
                  <a:gd name="T25" fmla="*/ 45 h 1448"/>
                  <a:gd name="T26" fmla="*/ 3 w 408"/>
                  <a:gd name="T27" fmla="*/ 49 h 1448"/>
                  <a:gd name="T28" fmla="*/ 4 w 408"/>
                  <a:gd name="T29" fmla="*/ 53 h 1448"/>
                  <a:gd name="T30" fmla="*/ 6 w 408"/>
                  <a:gd name="T31" fmla="*/ 55 h 1448"/>
                  <a:gd name="T32" fmla="*/ 7 w 408"/>
                  <a:gd name="T33" fmla="*/ 57 h 1448"/>
                  <a:gd name="T34" fmla="*/ 6 w 408"/>
                  <a:gd name="T35" fmla="*/ 57 h 1448"/>
                  <a:gd name="T36" fmla="*/ 5 w 408"/>
                  <a:gd name="T37" fmla="*/ 55 h 1448"/>
                  <a:gd name="T38" fmla="*/ 4 w 408"/>
                  <a:gd name="T39" fmla="*/ 53 h 1448"/>
                  <a:gd name="T40" fmla="*/ 3 w 408"/>
                  <a:gd name="T41" fmla="*/ 51 h 1448"/>
                  <a:gd name="T42" fmla="*/ 1 w 408"/>
                  <a:gd name="T43" fmla="*/ 48 h 1448"/>
                  <a:gd name="T44" fmla="*/ 0 w 408"/>
                  <a:gd name="T45" fmla="*/ 43 h 1448"/>
                  <a:gd name="T46" fmla="*/ 0 w 408"/>
                  <a:gd name="T47" fmla="*/ 38 h 1448"/>
                  <a:gd name="T48" fmla="*/ 0 w 408"/>
                  <a:gd name="T49" fmla="*/ 33 h 1448"/>
                  <a:gd name="T50" fmla="*/ 7 w 408"/>
                  <a:gd name="T51" fmla="*/ 58 h 1448"/>
                  <a:gd name="T52" fmla="*/ 7 w 408"/>
                  <a:gd name="T53" fmla="*/ 58 h 1448"/>
                  <a:gd name="T54" fmla="*/ 7 w 408"/>
                  <a:gd name="T55" fmla="*/ 58 h 1448"/>
                  <a:gd name="T56" fmla="*/ 7 w 408"/>
                  <a:gd name="T57" fmla="*/ 58 h 1448"/>
                  <a:gd name="T58" fmla="*/ 8 w 408"/>
                  <a:gd name="T59" fmla="*/ 54 h 1448"/>
                  <a:gd name="T60" fmla="*/ 10 w 408"/>
                  <a:gd name="T61" fmla="*/ 48 h 1448"/>
                  <a:gd name="T62" fmla="*/ 12 w 408"/>
                  <a:gd name="T63" fmla="*/ 42 h 1448"/>
                  <a:gd name="T64" fmla="*/ 13 w 408"/>
                  <a:gd name="T65" fmla="*/ 37 h 1448"/>
                  <a:gd name="T66" fmla="*/ 14 w 408"/>
                  <a:gd name="T67" fmla="*/ 31 h 1448"/>
                  <a:gd name="T68" fmla="*/ 16 w 408"/>
                  <a:gd name="T69" fmla="*/ 28 h 1448"/>
                  <a:gd name="T70" fmla="*/ 15 w 408"/>
                  <a:gd name="T71" fmla="*/ 33 h 1448"/>
                  <a:gd name="T72" fmla="*/ 14 w 408"/>
                  <a:gd name="T73" fmla="*/ 39 h 1448"/>
                  <a:gd name="T74" fmla="*/ 12 w 408"/>
                  <a:gd name="T75" fmla="*/ 45 h 1448"/>
                  <a:gd name="T76" fmla="*/ 10 w 408"/>
                  <a:gd name="T77" fmla="*/ 50 h 1448"/>
                  <a:gd name="T78" fmla="*/ 8 w 408"/>
                  <a:gd name="T79" fmla="*/ 56 h 1448"/>
                  <a:gd name="T80" fmla="*/ 15 w 408"/>
                  <a:gd name="T81" fmla="*/ 28 h 1448"/>
                  <a:gd name="T82" fmla="*/ 15 w 408"/>
                  <a:gd name="T83" fmla="*/ 22 h 1448"/>
                  <a:gd name="T84" fmla="*/ 15 w 408"/>
                  <a:gd name="T85" fmla="*/ 17 h 1448"/>
                  <a:gd name="T86" fmla="*/ 15 w 408"/>
                  <a:gd name="T87" fmla="*/ 10 h 1448"/>
                  <a:gd name="T88" fmla="*/ 15 w 408"/>
                  <a:gd name="T89" fmla="*/ 1 h 1448"/>
                  <a:gd name="T90" fmla="*/ 16 w 408"/>
                  <a:gd name="T91" fmla="*/ 7 h 1448"/>
                  <a:gd name="T92" fmla="*/ 16 w 408"/>
                  <a:gd name="T93" fmla="*/ 15 h 1448"/>
                  <a:gd name="T94" fmla="*/ 16 w 408"/>
                  <a:gd name="T95" fmla="*/ 21 h 1448"/>
                  <a:gd name="T96" fmla="*/ 16 w 408"/>
                  <a:gd name="T97" fmla="*/ 26 h 1448"/>
                  <a:gd name="T98" fmla="*/ 15 w 408"/>
                  <a:gd name="T99" fmla="*/ 0 h 1448"/>
                  <a:gd name="T100" fmla="*/ 16 w 408"/>
                  <a:gd name="T101" fmla="*/ 0 h 1448"/>
                  <a:gd name="T102" fmla="*/ 16 w 408"/>
                  <a:gd name="T103" fmla="*/ 0 h 1448"/>
                  <a:gd name="T104" fmla="*/ 15 w 408"/>
                  <a:gd name="T105" fmla="*/ 0 h 1448"/>
                  <a:gd name="T106" fmla="*/ 7 w 408"/>
                  <a:gd name="T107" fmla="*/ 5 h 1448"/>
                  <a:gd name="T108" fmla="*/ 16 w 408"/>
                  <a:gd name="T109" fmla="*/ 1 h 1448"/>
                  <a:gd name="T110" fmla="*/ 7 w 408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8"/>
                  <a:gd name="T169" fmla="*/ 0 h 1448"/>
                  <a:gd name="T170" fmla="*/ 408 w 408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8" h="1448">
                    <a:moveTo>
                      <a:pt x="178" y="109"/>
                    </a:moveTo>
                    <a:lnTo>
                      <a:pt x="151" y="198"/>
                    </a:lnTo>
                    <a:lnTo>
                      <a:pt x="126" y="289"/>
                    </a:lnTo>
                    <a:lnTo>
                      <a:pt x="113" y="333"/>
                    </a:lnTo>
                    <a:lnTo>
                      <a:pt x="103" y="379"/>
                    </a:lnTo>
                    <a:lnTo>
                      <a:pt x="91" y="424"/>
                    </a:lnTo>
                    <a:lnTo>
                      <a:pt x="80" y="469"/>
                    </a:lnTo>
                    <a:lnTo>
                      <a:pt x="70" y="515"/>
                    </a:lnTo>
                    <a:lnTo>
                      <a:pt x="62" y="560"/>
                    </a:lnTo>
                    <a:lnTo>
                      <a:pt x="53" y="606"/>
                    </a:lnTo>
                    <a:lnTo>
                      <a:pt x="45" y="650"/>
                    </a:lnTo>
                    <a:lnTo>
                      <a:pt x="39" y="694"/>
                    </a:lnTo>
                    <a:lnTo>
                      <a:pt x="34" y="738"/>
                    </a:lnTo>
                    <a:lnTo>
                      <a:pt x="29" y="783"/>
                    </a:lnTo>
                    <a:lnTo>
                      <a:pt x="27" y="826"/>
                    </a:lnTo>
                    <a:lnTo>
                      <a:pt x="2" y="825"/>
                    </a:lnTo>
                    <a:lnTo>
                      <a:pt x="5" y="781"/>
                    </a:lnTo>
                    <a:lnTo>
                      <a:pt x="10" y="736"/>
                    </a:lnTo>
                    <a:lnTo>
                      <a:pt x="15" y="692"/>
                    </a:lnTo>
                    <a:lnTo>
                      <a:pt x="22" y="647"/>
                    </a:lnTo>
                    <a:lnTo>
                      <a:pt x="29" y="601"/>
                    </a:lnTo>
                    <a:lnTo>
                      <a:pt x="38" y="557"/>
                    </a:lnTo>
                    <a:lnTo>
                      <a:pt x="46" y="511"/>
                    </a:lnTo>
                    <a:lnTo>
                      <a:pt x="56" y="465"/>
                    </a:lnTo>
                    <a:lnTo>
                      <a:pt x="67" y="420"/>
                    </a:lnTo>
                    <a:lnTo>
                      <a:pt x="79" y="374"/>
                    </a:lnTo>
                    <a:lnTo>
                      <a:pt x="91" y="328"/>
                    </a:lnTo>
                    <a:lnTo>
                      <a:pt x="103" y="283"/>
                    </a:lnTo>
                    <a:lnTo>
                      <a:pt x="129" y="192"/>
                    </a:lnTo>
                    <a:lnTo>
                      <a:pt x="156" y="102"/>
                    </a:lnTo>
                    <a:lnTo>
                      <a:pt x="178" y="109"/>
                    </a:lnTo>
                    <a:close/>
                    <a:moveTo>
                      <a:pt x="27" y="826"/>
                    </a:moveTo>
                    <a:lnTo>
                      <a:pt x="25" y="868"/>
                    </a:lnTo>
                    <a:lnTo>
                      <a:pt x="24" y="911"/>
                    </a:lnTo>
                    <a:lnTo>
                      <a:pt x="25" y="952"/>
                    </a:lnTo>
                    <a:lnTo>
                      <a:pt x="27" y="993"/>
                    </a:lnTo>
                    <a:lnTo>
                      <a:pt x="30" y="1034"/>
                    </a:lnTo>
                    <a:lnTo>
                      <a:pt x="35" y="1074"/>
                    </a:lnTo>
                    <a:lnTo>
                      <a:pt x="41" y="1113"/>
                    </a:lnTo>
                    <a:lnTo>
                      <a:pt x="50" y="1152"/>
                    </a:lnTo>
                    <a:lnTo>
                      <a:pt x="59" y="1190"/>
                    </a:lnTo>
                    <a:lnTo>
                      <a:pt x="71" y="1227"/>
                    </a:lnTo>
                    <a:lnTo>
                      <a:pt x="85" y="1262"/>
                    </a:lnTo>
                    <a:lnTo>
                      <a:pt x="100" y="1298"/>
                    </a:lnTo>
                    <a:lnTo>
                      <a:pt x="109" y="1315"/>
                    </a:lnTo>
                    <a:lnTo>
                      <a:pt x="118" y="1331"/>
                    </a:lnTo>
                    <a:lnTo>
                      <a:pt x="127" y="1349"/>
                    </a:lnTo>
                    <a:lnTo>
                      <a:pt x="137" y="1365"/>
                    </a:lnTo>
                    <a:lnTo>
                      <a:pt x="148" y="1381"/>
                    </a:lnTo>
                    <a:lnTo>
                      <a:pt x="159" y="1397"/>
                    </a:lnTo>
                    <a:lnTo>
                      <a:pt x="171" y="1412"/>
                    </a:lnTo>
                    <a:lnTo>
                      <a:pt x="183" y="1429"/>
                    </a:lnTo>
                    <a:lnTo>
                      <a:pt x="164" y="1444"/>
                    </a:lnTo>
                    <a:lnTo>
                      <a:pt x="151" y="1427"/>
                    </a:lnTo>
                    <a:lnTo>
                      <a:pt x="139" y="1411"/>
                    </a:lnTo>
                    <a:lnTo>
                      <a:pt x="127" y="1395"/>
                    </a:lnTo>
                    <a:lnTo>
                      <a:pt x="117" y="1378"/>
                    </a:lnTo>
                    <a:lnTo>
                      <a:pt x="107" y="1362"/>
                    </a:lnTo>
                    <a:lnTo>
                      <a:pt x="97" y="1344"/>
                    </a:lnTo>
                    <a:lnTo>
                      <a:pt x="88" y="1326"/>
                    </a:lnTo>
                    <a:lnTo>
                      <a:pt x="79" y="1309"/>
                    </a:lnTo>
                    <a:lnTo>
                      <a:pt x="70" y="1290"/>
                    </a:lnTo>
                    <a:lnTo>
                      <a:pt x="63" y="1273"/>
                    </a:lnTo>
                    <a:lnTo>
                      <a:pt x="55" y="1254"/>
                    </a:lnTo>
                    <a:lnTo>
                      <a:pt x="49" y="1235"/>
                    </a:lnTo>
                    <a:lnTo>
                      <a:pt x="37" y="1197"/>
                    </a:lnTo>
                    <a:lnTo>
                      <a:pt x="26" y="1159"/>
                    </a:lnTo>
                    <a:lnTo>
                      <a:pt x="18" y="1120"/>
                    </a:lnTo>
                    <a:lnTo>
                      <a:pt x="11" y="1079"/>
                    </a:lnTo>
                    <a:lnTo>
                      <a:pt x="5" y="1038"/>
                    </a:lnTo>
                    <a:lnTo>
                      <a:pt x="2" y="997"/>
                    </a:lnTo>
                    <a:lnTo>
                      <a:pt x="0" y="954"/>
                    </a:lnTo>
                    <a:lnTo>
                      <a:pt x="0" y="911"/>
                    </a:lnTo>
                    <a:lnTo>
                      <a:pt x="0" y="868"/>
                    </a:lnTo>
                    <a:lnTo>
                      <a:pt x="2" y="825"/>
                    </a:lnTo>
                    <a:lnTo>
                      <a:pt x="27" y="826"/>
                    </a:lnTo>
                    <a:close/>
                    <a:moveTo>
                      <a:pt x="185" y="1440"/>
                    </a:moveTo>
                    <a:lnTo>
                      <a:pt x="183" y="1444"/>
                    </a:lnTo>
                    <a:lnTo>
                      <a:pt x="180" y="1446"/>
                    </a:lnTo>
                    <a:lnTo>
                      <a:pt x="178" y="1447"/>
                    </a:lnTo>
                    <a:lnTo>
                      <a:pt x="175" y="1448"/>
                    </a:lnTo>
                    <a:lnTo>
                      <a:pt x="172" y="1448"/>
                    </a:lnTo>
                    <a:lnTo>
                      <a:pt x="169" y="1447"/>
                    </a:lnTo>
                    <a:lnTo>
                      <a:pt x="166" y="1446"/>
                    </a:lnTo>
                    <a:lnTo>
                      <a:pt x="164" y="1444"/>
                    </a:lnTo>
                    <a:lnTo>
                      <a:pt x="173" y="1436"/>
                    </a:lnTo>
                    <a:lnTo>
                      <a:pt x="185" y="1440"/>
                    </a:lnTo>
                    <a:close/>
                    <a:moveTo>
                      <a:pt x="162" y="1431"/>
                    </a:moveTo>
                    <a:lnTo>
                      <a:pt x="183" y="1384"/>
                    </a:lnTo>
                    <a:lnTo>
                      <a:pt x="202" y="1338"/>
                    </a:lnTo>
                    <a:lnTo>
                      <a:pt x="220" y="1290"/>
                    </a:lnTo>
                    <a:lnTo>
                      <a:pt x="237" y="1244"/>
                    </a:lnTo>
                    <a:lnTo>
                      <a:pt x="253" y="1197"/>
                    </a:lnTo>
                    <a:lnTo>
                      <a:pt x="268" y="1151"/>
                    </a:lnTo>
                    <a:lnTo>
                      <a:pt x="282" y="1105"/>
                    </a:lnTo>
                    <a:lnTo>
                      <a:pt x="294" y="1058"/>
                    </a:lnTo>
                    <a:lnTo>
                      <a:pt x="306" y="1012"/>
                    </a:lnTo>
                    <a:lnTo>
                      <a:pt x="316" y="966"/>
                    </a:lnTo>
                    <a:lnTo>
                      <a:pt x="327" y="920"/>
                    </a:lnTo>
                    <a:lnTo>
                      <a:pt x="336" y="874"/>
                    </a:lnTo>
                    <a:lnTo>
                      <a:pt x="343" y="828"/>
                    </a:lnTo>
                    <a:lnTo>
                      <a:pt x="351" y="783"/>
                    </a:lnTo>
                    <a:lnTo>
                      <a:pt x="358" y="737"/>
                    </a:lnTo>
                    <a:lnTo>
                      <a:pt x="364" y="693"/>
                    </a:lnTo>
                    <a:lnTo>
                      <a:pt x="388" y="695"/>
                    </a:lnTo>
                    <a:lnTo>
                      <a:pt x="382" y="741"/>
                    </a:lnTo>
                    <a:lnTo>
                      <a:pt x="375" y="787"/>
                    </a:lnTo>
                    <a:lnTo>
                      <a:pt x="368" y="832"/>
                    </a:lnTo>
                    <a:lnTo>
                      <a:pt x="360" y="879"/>
                    </a:lnTo>
                    <a:lnTo>
                      <a:pt x="351" y="925"/>
                    </a:lnTo>
                    <a:lnTo>
                      <a:pt x="340" y="972"/>
                    </a:lnTo>
                    <a:lnTo>
                      <a:pt x="329" y="1018"/>
                    </a:lnTo>
                    <a:lnTo>
                      <a:pt x="318" y="1065"/>
                    </a:lnTo>
                    <a:lnTo>
                      <a:pt x="305" y="1111"/>
                    </a:lnTo>
                    <a:lnTo>
                      <a:pt x="291" y="1157"/>
                    </a:lnTo>
                    <a:lnTo>
                      <a:pt x="275" y="1205"/>
                    </a:lnTo>
                    <a:lnTo>
                      <a:pt x="259" y="1252"/>
                    </a:lnTo>
                    <a:lnTo>
                      <a:pt x="243" y="1299"/>
                    </a:lnTo>
                    <a:lnTo>
                      <a:pt x="225" y="1346"/>
                    </a:lnTo>
                    <a:lnTo>
                      <a:pt x="205" y="1394"/>
                    </a:lnTo>
                    <a:lnTo>
                      <a:pt x="185" y="1440"/>
                    </a:lnTo>
                    <a:lnTo>
                      <a:pt x="162" y="1431"/>
                    </a:lnTo>
                    <a:close/>
                    <a:moveTo>
                      <a:pt x="364" y="693"/>
                    </a:moveTo>
                    <a:lnTo>
                      <a:pt x="368" y="648"/>
                    </a:lnTo>
                    <a:lnTo>
                      <a:pt x="373" y="603"/>
                    </a:lnTo>
                    <a:lnTo>
                      <a:pt x="376" y="559"/>
                    </a:lnTo>
                    <a:lnTo>
                      <a:pt x="379" y="515"/>
                    </a:lnTo>
                    <a:lnTo>
                      <a:pt x="381" y="472"/>
                    </a:lnTo>
                    <a:lnTo>
                      <a:pt x="382" y="427"/>
                    </a:lnTo>
                    <a:lnTo>
                      <a:pt x="383" y="384"/>
                    </a:lnTo>
                    <a:lnTo>
                      <a:pt x="385" y="342"/>
                    </a:lnTo>
                    <a:lnTo>
                      <a:pt x="383" y="257"/>
                    </a:lnTo>
                    <a:lnTo>
                      <a:pt x="380" y="174"/>
                    </a:lnTo>
                    <a:lnTo>
                      <a:pt x="376" y="93"/>
                    </a:lnTo>
                    <a:lnTo>
                      <a:pt x="369" y="13"/>
                    </a:lnTo>
                    <a:lnTo>
                      <a:pt x="394" y="10"/>
                    </a:lnTo>
                    <a:lnTo>
                      <a:pt x="400" y="90"/>
                    </a:lnTo>
                    <a:lnTo>
                      <a:pt x="405" y="172"/>
                    </a:lnTo>
                    <a:lnTo>
                      <a:pt x="407" y="257"/>
                    </a:lnTo>
                    <a:lnTo>
                      <a:pt x="408" y="342"/>
                    </a:lnTo>
                    <a:lnTo>
                      <a:pt x="408" y="385"/>
                    </a:lnTo>
                    <a:lnTo>
                      <a:pt x="407" y="428"/>
                    </a:lnTo>
                    <a:lnTo>
                      <a:pt x="405" y="473"/>
                    </a:lnTo>
                    <a:lnTo>
                      <a:pt x="403" y="516"/>
                    </a:lnTo>
                    <a:lnTo>
                      <a:pt x="401" y="561"/>
                    </a:lnTo>
                    <a:lnTo>
                      <a:pt x="396" y="606"/>
                    </a:lnTo>
                    <a:lnTo>
                      <a:pt x="392" y="651"/>
                    </a:lnTo>
                    <a:lnTo>
                      <a:pt x="388" y="695"/>
                    </a:lnTo>
                    <a:lnTo>
                      <a:pt x="364" y="693"/>
                    </a:lnTo>
                    <a:close/>
                    <a:moveTo>
                      <a:pt x="377" y="0"/>
                    </a:moveTo>
                    <a:lnTo>
                      <a:pt x="380" y="0"/>
                    </a:lnTo>
                    <a:lnTo>
                      <a:pt x="382" y="0"/>
                    </a:lnTo>
                    <a:lnTo>
                      <a:pt x="386" y="0"/>
                    </a:lnTo>
                    <a:lnTo>
                      <a:pt x="388" y="1"/>
                    </a:lnTo>
                    <a:lnTo>
                      <a:pt x="390" y="3"/>
                    </a:lnTo>
                    <a:lnTo>
                      <a:pt x="392" y="5"/>
                    </a:lnTo>
                    <a:lnTo>
                      <a:pt x="393" y="7"/>
                    </a:lnTo>
                    <a:lnTo>
                      <a:pt x="394" y="10"/>
                    </a:lnTo>
                    <a:lnTo>
                      <a:pt x="382" y="12"/>
                    </a:lnTo>
                    <a:lnTo>
                      <a:pt x="377" y="0"/>
                    </a:lnTo>
                    <a:close/>
                    <a:moveTo>
                      <a:pt x="387" y="22"/>
                    </a:moveTo>
                    <a:lnTo>
                      <a:pt x="172" y="116"/>
                    </a:lnTo>
                    <a:lnTo>
                      <a:pt x="162" y="95"/>
                    </a:lnTo>
                    <a:lnTo>
                      <a:pt x="377" y="0"/>
                    </a:lnTo>
                    <a:lnTo>
                      <a:pt x="387" y="22"/>
                    </a:lnTo>
                    <a:close/>
                    <a:moveTo>
                      <a:pt x="156" y="102"/>
                    </a:moveTo>
                    <a:lnTo>
                      <a:pt x="159" y="98"/>
                    </a:lnTo>
                    <a:lnTo>
                      <a:pt x="162" y="95"/>
                    </a:lnTo>
                    <a:lnTo>
                      <a:pt x="167" y="106"/>
                    </a:lnTo>
                    <a:lnTo>
                      <a:pt x="156" y="10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9" name="Freeform 950"/>
              <p:cNvSpPr>
                <a:spLocks/>
              </p:cNvSpPr>
              <p:nvPr/>
            </p:nvSpPr>
            <p:spPr bwMode="auto">
              <a:xfrm>
                <a:off x="2653" y="1739"/>
                <a:ext cx="74" cy="261"/>
              </a:xfrm>
              <a:custGeom>
                <a:avLst/>
                <a:gdLst>
                  <a:gd name="T0" fmla="*/ 7 w 383"/>
                  <a:gd name="T1" fmla="*/ 3 h 1301"/>
                  <a:gd name="T2" fmla="*/ 6 w 383"/>
                  <a:gd name="T3" fmla="*/ 7 h 1301"/>
                  <a:gd name="T4" fmla="*/ 5 w 383"/>
                  <a:gd name="T5" fmla="*/ 10 h 1301"/>
                  <a:gd name="T6" fmla="*/ 4 w 383"/>
                  <a:gd name="T7" fmla="*/ 13 h 1301"/>
                  <a:gd name="T8" fmla="*/ 3 w 383"/>
                  <a:gd name="T9" fmla="*/ 17 h 1301"/>
                  <a:gd name="T10" fmla="*/ 2 w 383"/>
                  <a:gd name="T11" fmla="*/ 18 h 1301"/>
                  <a:gd name="T12" fmla="*/ 2 w 383"/>
                  <a:gd name="T13" fmla="*/ 20 h 1301"/>
                  <a:gd name="T14" fmla="*/ 2 w 383"/>
                  <a:gd name="T15" fmla="*/ 22 h 1301"/>
                  <a:gd name="T16" fmla="*/ 1 w 383"/>
                  <a:gd name="T17" fmla="*/ 23 h 1301"/>
                  <a:gd name="T18" fmla="*/ 1 w 383"/>
                  <a:gd name="T19" fmla="*/ 25 h 1301"/>
                  <a:gd name="T20" fmla="*/ 1 w 383"/>
                  <a:gd name="T21" fmla="*/ 27 h 1301"/>
                  <a:gd name="T22" fmla="*/ 0 w 383"/>
                  <a:gd name="T23" fmla="*/ 28 h 1301"/>
                  <a:gd name="T24" fmla="*/ 0 w 383"/>
                  <a:gd name="T25" fmla="*/ 30 h 1301"/>
                  <a:gd name="T26" fmla="*/ 0 w 383"/>
                  <a:gd name="T27" fmla="*/ 32 h 1301"/>
                  <a:gd name="T28" fmla="*/ 0 w 383"/>
                  <a:gd name="T29" fmla="*/ 33 h 1301"/>
                  <a:gd name="T30" fmla="*/ 0 w 383"/>
                  <a:gd name="T31" fmla="*/ 35 h 1301"/>
                  <a:gd name="T32" fmla="*/ 0 w 383"/>
                  <a:gd name="T33" fmla="*/ 36 h 1301"/>
                  <a:gd name="T34" fmla="*/ 0 w 383"/>
                  <a:gd name="T35" fmla="*/ 38 h 1301"/>
                  <a:gd name="T36" fmla="*/ 0 w 383"/>
                  <a:gd name="T37" fmla="*/ 39 h 1301"/>
                  <a:gd name="T38" fmla="*/ 0 w 383"/>
                  <a:gd name="T39" fmla="*/ 41 h 1301"/>
                  <a:gd name="T40" fmla="*/ 1 w 383"/>
                  <a:gd name="T41" fmla="*/ 42 h 1301"/>
                  <a:gd name="T42" fmla="*/ 1 w 383"/>
                  <a:gd name="T43" fmla="*/ 44 h 1301"/>
                  <a:gd name="T44" fmla="*/ 2 w 383"/>
                  <a:gd name="T45" fmla="*/ 45 h 1301"/>
                  <a:gd name="T46" fmla="*/ 2 w 383"/>
                  <a:gd name="T47" fmla="*/ 46 h 1301"/>
                  <a:gd name="T48" fmla="*/ 3 w 383"/>
                  <a:gd name="T49" fmla="*/ 48 h 1301"/>
                  <a:gd name="T50" fmla="*/ 3 w 383"/>
                  <a:gd name="T51" fmla="*/ 49 h 1301"/>
                  <a:gd name="T52" fmla="*/ 4 w 383"/>
                  <a:gd name="T53" fmla="*/ 50 h 1301"/>
                  <a:gd name="T54" fmla="*/ 5 w 383"/>
                  <a:gd name="T55" fmla="*/ 51 h 1301"/>
                  <a:gd name="T56" fmla="*/ 6 w 383"/>
                  <a:gd name="T57" fmla="*/ 52 h 1301"/>
                  <a:gd name="T58" fmla="*/ 7 w 383"/>
                  <a:gd name="T59" fmla="*/ 51 h 1301"/>
                  <a:gd name="T60" fmla="*/ 8 w 383"/>
                  <a:gd name="T61" fmla="*/ 49 h 1301"/>
                  <a:gd name="T62" fmla="*/ 8 w 383"/>
                  <a:gd name="T63" fmla="*/ 47 h 1301"/>
                  <a:gd name="T64" fmla="*/ 9 w 383"/>
                  <a:gd name="T65" fmla="*/ 46 h 1301"/>
                  <a:gd name="T66" fmla="*/ 10 w 383"/>
                  <a:gd name="T67" fmla="*/ 44 h 1301"/>
                  <a:gd name="T68" fmla="*/ 10 w 383"/>
                  <a:gd name="T69" fmla="*/ 42 h 1301"/>
                  <a:gd name="T70" fmla="*/ 11 w 383"/>
                  <a:gd name="T71" fmla="*/ 40 h 1301"/>
                  <a:gd name="T72" fmla="*/ 11 w 383"/>
                  <a:gd name="T73" fmla="*/ 39 h 1301"/>
                  <a:gd name="T74" fmla="*/ 12 w 383"/>
                  <a:gd name="T75" fmla="*/ 37 h 1301"/>
                  <a:gd name="T76" fmla="*/ 12 w 383"/>
                  <a:gd name="T77" fmla="*/ 35 h 1301"/>
                  <a:gd name="T78" fmla="*/ 13 w 383"/>
                  <a:gd name="T79" fmla="*/ 34 h 1301"/>
                  <a:gd name="T80" fmla="*/ 13 w 383"/>
                  <a:gd name="T81" fmla="*/ 32 h 1301"/>
                  <a:gd name="T82" fmla="*/ 14 w 383"/>
                  <a:gd name="T83" fmla="*/ 30 h 1301"/>
                  <a:gd name="T84" fmla="*/ 14 w 383"/>
                  <a:gd name="T85" fmla="*/ 28 h 1301"/>
                  <a:gd name="T86" fmla="*/ 14 w 383"/>
                  <a:gd name="T87" fmla="*/ 27 h 1301"/>
                  <a:gd name="T88" fmla="*/ 14 w 383"/>
                  <a:gd name="T89" fmla="*/ 25 h 1301"/>
                  <a:gd name="T90" fmla="*/ 15 w 383"/>
                  <a:gd name="T91" fmla="*/ 23 h 1301"/>
                  <a:gd name="T92" fmla="*/ 15 w 383"/>
                  <a:gd name="T93" fmla="*/ 22 h 1301"/>
                  <a:gd name="T94" fmla="*/ 15 w 383"/>
                  <a:gd name="T95" fmla="*/ 20 h 1301"/>
                  <a:gd name="T96" fmla="*/ 15 w 383"/>
                  <a:gd name="T97" fmla="*/ 19 h 1301"/>
                  <a:gd name="T98" fmla="*/ 15 w 383"/>
                  <a:gd name="T99" fmla="*/ 15 h 1301"/>
                  <a:gd name="T100" fmla="*/ 15 w 383"/>
                  <a:gd name="T101" fmla="*/ 12 h 1301"/>
                  <a:gd name="T102" fmla="*/ 15 w 383"/>
                  <a:gd name="T103" fmla="*/ 9 h 1301"/>
                  <a:gd name="T104" fmla="*/ 15 w 383"/>
                  <a:gd name="T105" fmla="*/ 6 h 1301"/>
                  <a:gd name="T106" fmla="*/ 15 w 383"/>
                  <a:gd name="T107" fmla="*/ 3 h 1301"/>
                  <a:gd name="T108" fmla="*/ 15 w 383"/>
                  <a:gd name="T109" fmla="*/ 0 h 1301"/>
                  <a:gd name="T110" fmla="*/ 14 w 383"/>
                  <a:gd name="T111" fmla="*/ 0 h 1301"/>
                  <a:gd name="T112" fmla="*/ 13 w 383"/>
                  <a:gd name="T113" fmla="*/ 1 h 1301"/>
                  <a:gd name="T114" fmla="*/ 12 w 383"/>
                  <a:gd name="T115" fmla="*/ 1 h 1301"/>
                  <a:gd name="T116" fmla="*/ 11 w 383"/>
                  <a:gd name="T117" fmla="*/ 2 h 1301"/>
                  <a:gd name="T118" fmla="*/ 10 w 383"/>
                  <a:gd name="T119" fmla="*/ 2 h 1301"/>
                  <a:gd name="T120" fmla="*/ 9 w 383"/>
                  <a:gd name="T121" fmla="*/ 2 h 1301"/>
                  <a:gd name="T122" fmla="*/ 8 w 383"/>
                  <a:gd name="T123" fmla="*/ 3 h 1301"/>
                  <a:gd name="T124" fmla="*/ 7 w 383"/>
                  <a:gd name="T125" fmla="*/ 3 h 130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1301"/>
                  <a:gd name="T191" fmla="*/ 383 w 383"/>
                  <a:gd name="T192" fmla="*/ 1301 h 130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1301">
                    <a:moveTo>
                      <a:pt x="175" y="81"/>
                    </a:moveTo>
                    <a:lnTo>
                      <a:pt x="148" y="163"/>
                    </a:lnTo>
                    <a:lnTo>
                      <a:pt x="121" y="246"/>
                    </a:lnTo>
                    <a:lnTo>
                      <a:pt x="95" y="329"/>
                    </a:lnTo>
                    <a:lnTo>
                      <a:pt x="72" y="413"/>
                    </a:lnTo>
                    <a:lnTo>
                      <a:pt x="61" y="455"/>
                    </a:lnTo>
                    <a:lnTo>
                      <a:pt x="50" y="497"/>
                    </a:lnTo>
                    <a:lnTo>
                      <a:pt x="40" y="540"/>
                    </a:lnTo>
                    <a:lnTo>
                      <a:pt x="32" y="582"/>
                    </a:lnTo>
                    <a:lnTo>
                      <a:pt x="24" y="623"/>
                    </a:lnTo>
                    <a:lnTo>
                      <a:pt x="18" y="664"/>
                    </a:lnTo>
                    <a:lnTo>
                      <a:pt x="11" y="705"/>
                    </a:lnTo>
                    <a:lnTo>
                      <a:pt x="7" y="746"/>
                    </a:lnTo>
                    <a:lnTo>
                      <a:pt x="3" y="786"/>
                    </a:lnTo>
                    <a:lnTo>
                      <a:pt x="0" y="826"/>
                    </a:lnTo>
                    <a:lnTo>
                      <a:pt x="0" y="865"/>
                    </a:lnTo>
                    <a:lnTo>
                      <a:pt x="0" y="904"/>
                    </a:lnTo>
                    <a:lnTo>
                      <a:pt x="3" y="941"/>
                    </a:lnTo>
                    <a:lnTo>
                      <a:pt x="6" y="978"/>
                    </a:lnTo>
                    <a:lnTo>
                      <a:pt x="11" y="1015"/>
                    </a:lnTo>
                    <a:lnTo>
                      <a:pt x="19" y="1050"/>
                    </a:lnTo>
                    <a:lnTo>
                      <a:pt x="27" y="1085"/>
                    </a:lnTo>
                    <a:lnTo>
                      <a:pt x="38" y="1120"/>
                    </a:lnTo>
                    <a:lnTo>
                      <a:pt x="51" y="1152"/>
                    </a:lnTo>
                    <a:lnTo>
                      <a:pt x="66" y="1184"/>
                    </a:lnTo>
                    <a:lnTo>
                      <a:pt x="82" y="1215"/>
                    </a:lnTo>
                    <a:lnTo>
                      <a:pt x="102" y="1245"/>
                    </a:lnTo>
                    <a:lnTo>
                      <a:pt x="124" y="1274"/>
                    </a:lnTo>
                    <a:lnTo>
                      <a:pt x="147" y="1301"/>
                    </a:lnTo>
                    <a:lnTo>
                      <a:pt x="169" y="1259"/>
                    </a:lnTo>
                    <a:lnTo>
                      <a:pt x="188" y="1216"/>
                    </a:lnTo>
                    <a:lnTo>
                      <a:pt x="208" y="1174"/>
                    </a:lnTo>
                    <a:lnTo>
                      <a:pt x="225" y="1130"/>
                    </a:lnTo>
                    <a:lnTo>
                      <a:pt x="241" y="1088"/>
                    </a:lnTo>
                    <a:lnTo>
                      <a:pt x="257" y="1045"/>
                    </a:lnTo>
                    <a:lnTo>
                      <a:pt x="272" y="1003"/>
                    </a:lnTo>
                    <a:lnTo>
                      <a:pt x="284" y="961"/>
                    </a:lnTo>
                    <a:lnTo>
                      <a:pt x="297" y="918"/>
                    </a:lnTo>
                    <a:lnTo>
                      <a:pt x="308" y="875"/>
                    </a:lnTo>
                    <a:lnTo>
                      <a:pt x="319" y="833"/>
                    </a:lnTo>
                    <a:lnTo>
                      <a:pt x="328" y="792"/>
                    </a:lnTo>
                    <a:lnTo>
                      <a:pt x="336" y="750"/>
                    </a:lnTo>
                    <a:lnTo>
                      <a:pt x="345" y="708"/>
                    </a:lnTo>
                    <a:lnTo>
                      <a:pt x="351" y="667"/>
                    </a:lnTo>
                    <a:lnTo>
                      <a:pt x="358" y="626"/>
                    </a:lnTo>
                    <a:lnTo>
                      <a:pt x="362" y="585"/>
                    </a:lnTo>
                    <a:lnTo>
                      <a:pt x="368" y="544"/>
                    </a:lnTo>
                    <a:lnTo>
                      <a:pt x="371" y="503"/>
                    </a:lnTo>
                    <a:lnTo>
                      <a:pt x="374" y="463"/>
                    </a:lnTo>
                    <a:lnTo>
                      <a:pt x="380" y="382"/>
                    </a:lnTo>
                    <a:lnTo>
                      <a:pt x="382" y="303"/>
                    </a:lnTo>
                    <a:lnTo>
                      <a:pt x="383" y="225"/>
                    </a:lnTo>
                    <a:lnTo>
                      <a:pt x="382" y="149"/>
                    </a:lnTo>
                    <a:lnTo>
                      <a:pt x="378" y="73"/>
                    </a:lnTo>
                    <a:lnTo>
                      <a:pt x="375" y="0"/>
                    </a:lnTo>
                    <a:lnTo>
                      <a:pt x="350" y="10"/>
                    </a:lnTo>
                    <a:lnTo>
                      <a:pt x="326" y="20"/>
                    </a:lnTo>
                    <a:lnTo>
                      <a:pt x="301" y="30"/>
                    </a:lnTo>
                    <a:lnTo>
                      <a:pt x="276" y="41"/>
                    </a:lnTo>
                    <a:lnTo>
                      <a:pt x="250" y="50"/>
                    </a:lnTo>
                    <a:lnTo>
                      <a:pt x="225" y="60"/>
                    </a:lnTo>
                    <a:lnTo>
                      <a:pt x="200" y="71"/>
                    </a:lnTo>
                    <a:lnTo>
                      <a:pt x="175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0" name="Freeform 951"/>
              <p:cNvSpPr>
                <a:spLocks noEditPoints="1"/>
              </p:cNvSpPr>
              <p:nvPr/>
            </p:nvSpPr>
            <p:spPr bwMode="auto">
              <a:xfrm>
                <a:off x="2645" y="1736"/>
                <a:ext cx="85" cy="265"/>
              </a:xfrm>
              <a:custGeom>
                <a:avLst/>
                <a:gdLst>
                  <a:gd name="T0" fmla="*/ 6 w 408"/>
                  <a:gd name="T1" fmla="*/ 10 h 1325"/>
                  <a:gd name="T2" fmla="*/ 3 w 408"/>
                  <a:gd name="T3" fmla="*/ 19 h 1325"/>
                  <a:gd name="T4" fmla="*/ 2 w 408"/>
                  <a:gd name="T5" fmla="*/ 24 h 1325"/>
                  <a:gd name="T6" fmla="*/ 1 w 408"/>
                  <a:gd name="T7" fmla="*/ 29 h 1325"/>
                  <a:gd name="T8" fmla="*/ 0 w 408"/>
                  <a:gd name="T9" fmla="*/ 29 h 1325"/>
                  <a:gd name="T10" fmla="*/ 1 w 408"/>
                  <a:gd name="T11" fmla="*/ 24 h 1325"/>
                  <a:gd name="T12" fmla="*/ 2 w 408"/>
                  <a:gd name="T13" fmla="*/ 19 h 1325"/>
                  <a:gd name="T14" fmla="*/ 5 w 408"/>
                  <a:gd name="T15" fmla="*/ 10 h 1325"/>
                  <a:gd name="T16" fmla="*/ 8 w 408"/>
                  <a:gd name="T17" fmla="*/ 4 h 1325"/>
                  <a:gd name="T18" fmla="*/ 1 w 408"/>
                  <a:gd name="T19" fmla="*/ 34 h 1325"/>
                  <a:gd name="T20" fmla="*/ 1 w 408"/>
                  <a:gd name="T21" fmla="*/ 38 h 1325"/>
                  <a:gd name="T22" fmla="*/ 2 w 408"/>
                  <a:gd name="T23" fmla="*/ 42 h 1325"/>
                  <a:gd name="T24" fmla="*/ 3 w 408"/>
                  <a:gd name="T25" fmla="*/ 46 h 1325"/>
                  <a:gd name="T26" fmla="*/ 4 w 408"/>
                  <a:gd name="T27" fmla="*/ 48 h 1325"/>
                  <a:gd name="T28" fmla="*/ 5 w 408"/>
                  <a:gd name="T29" fmla="*/ 49 h 1325"/>
                  <a:gd name="T30" fmla="*/ 6 w 408"/>
                  <a:gd name="T31" fmla="*/ 51 h 1325"/>
                  <a:gd name="T32" fmla="*/ 6 w 408"/>
                  <a:gd name="T33" fmla="*/ 53 h 1325"/>
                  <a:gd name="T34" fmla="*/ 5 w 408"/>
                  <a:gd name="T35" fmla="*/ 51 h 1325"/>
                  <a:gd name="T36" fmla="*/ 3 w 408"/>
                  <a:gd name="T37" fmla="*/ 49 h 1325"/>
                  <a:gd name="T38" fmla="*/ 2 w 408"/>
                  <a:gd name="T39" fmla="*/ 47 h 1325"/>
                  <a:gd name="T40" fmla="*/ 2 w 408"/>
                  <a:gd name="T41" fmla="*/ 45 h 1325"/>
                  <a:gd name="T42" fmla="*/ 0 w 408"/>
                  <a:gd name="T43" fmla="*/ 41 h 1325"/>
                  <a:gd name="T44" fmla="*/ 0 w 408"/>
                  <a:gd name="T45" fmla="*/ 37 h 1325"/>
                  <a:gd name="T46" fmla="*/ 0 w 408"/>
                  <a:gd name="T47" fmla="*/ 32 h 1325"/>
                  <a:gd name="T48" fmla="*/ 7 w 408"/>
                  <a:gd name="T49" fmla="*/ 53 h 1325"/>
                  <a:gd name="T50" fmla="*/ 7 w 408"/>
                  <a:gd name="T51" fmla="*/ 53 h 1325"/>
                  <a:gd name="T52" fmla="*/ 6 w 408"/>
                  <a:gd name="T53" fmla="*/ 53 h 1325"/>
                  <a:gd name="T54" fmla="*/ 6 w 408"/>
                  <a:gd name="T55" fmla="*/ 53 h 1325"/>
                  <a:gd name="T56" fmla="*/ 7 w 408"/>
                  <a:gd name="T57" fmla="*/ 51 h 1325"/>
                  <a:gd name="T58" fmla="*/ 9 w 408"/>
                  <a:gd name="T59" fmla="*/ 46 h 1325"/>
                  <a:gd name="T60" fmla="*/ 11 w 408"/>
                  <a:gd name="T61" fmla="*/ 40 h 1325"/>
                  <a:gd name="T62" fmla="*/ 12 w 408"/>
                  <a:gd name="T63" fmla="*/ 35 h 1325"/>
                  <a:gd name="T64" fmla="*/ 14 w 408"/>
                  <a:gd name="T65" fmla="*/ 30 h 1325"/>
                  <a:gd name="T66" fmla="*/ 14 w 408"/>
                  <a:gd name="T67" fmla="*/ 25 h 1325"/>
                  <a:gd name="T68" fmla="*/ 15 w 408"/>
                  <a:gd name="T69" fmla="*/ 29 h 1325"/>
                  <a:gd name="T70" fmla="*/ 14 w 408"/>
                  <a:gd name="T71" fmla="*/ 34 h 1325"/>
                  <a:gd name="T72" fmla="*/ 12 w 408"/>
                  <a:gd name="T73" fmla="*/ 39 h 1325"/>
                  <a:gd name="T74" fmla="*/ 11 w 408"/>
                  <a:gd name="T75" fmla="*/ 44 h 1325"/>
                  <a:gd name="T76" fmla="*/ 9 w 408"/>
                  <a:gd name="T77" fmla="*/ 49 h 1325"/>
                  <a:gd name="T78" fmla="*/ 6 w 408"/>
                  <a:gd name="T79" fmla="*/ 52 h 1325"/>
                  <a:gd name="T80" fmla="*/ 15 w 408"/>
                  <a:gd name="T81" fmla="*/ 22 h 1325"/>
                  <a:gd name="T82" fmla="*/ 15 w 408"/>
                  <a:gd name="T83" fmla="*/ 16 h 1325"/>
                  <a:gd name="T84" fmla="*/ 15 w 408"/>
                  <a:gd name="T85" fmla="*/ 6 h 1325"/>
                  <a:gd name="T86" fmla="*/ 16 w 408"/>
                  <a:gd name="T87" fmla="*/ 0 h 1325"/>
                  <a:gd name="T88" fmla="*/ 16 w 408"/>
                  <a:gd name="T89" fmla="*/ 9 h 1325"/>
                  <a:gd name="T90" fmla="*/ 16 w 408"/>
                  <a:gd name="T91" fmla="*/ 16 h 1325"/>
                  <a:gd name="T92" fmla="*/ 16 w 408"/>
                  <a:gd name="T93" fmla="*/ 21 h 1325"/>
                  <a:gd name="T94" fmla="*/ 15 w 408"/>
                  <a:gd name="T95" fmla="*/ 26 h 1325"/>
                  <a:gd name="T96" fmla="*/ 16 w 408"/>
                  <a:gd name="T97" fmla="*/ 0 h 1325"/>
                  <a:gd name="T98" fmla="*/ 16 w 408"/>
                  <a:gd name="T99" fmla="*/ 0 h 1325"/>
                  <a:gd name="T100" fmla="*/ 16 w 408"/>
                  <a:gd name="T101" fmla="*/ 0 h 1325"/>
                  <a:gd name="T102" fmla="*/ 15 w 408"/>
                  <a:gd name="T103" fmla="*/ 0 h 1325"/>
                  <a:gd name="T104" fmla="*/ 7 w 408"/>
                  <a:gd name="T105" fmla="*/ 3 h 1325"/>
                  <a:gd name="T106" fmla="*/ 7 w 408"/>
                  <a:gd name="T107" fmla="*/ 4 h 1325"/>
                  <a:gd name="T108" fmla="*/ 8 w 408"/>
                  <a:gd name="T109" fmla="*/ 4 h 132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08"/>
                  <a:gd name="T166" fmla="*/ 0 h 1325"/>
                  <a:gd name="T167" fmla="*/ 408 w 408"/>
                  <a:gd name="T168" fmla="*/ 1325 h 132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08" h="1325">
                    <a:moveTo>
                      <a:pt x="200" y="97"/>
                    </a:moveTo>
                    <a:lnTo>
                      <a:pt x="173" y="178"/>
                    </a:lnTo>
                    <a:lnTo>
                      <a:pt x="146" y="261"/>
                    </a:lnTo>
                    <a:lnTo>
                      <a:pt x="120" y="344"/>
                    </a:lnTo>
                    <a:lnTo>
                      <a:pt x="97" y="428"/>
                    </a:lnTo>
                    <a:lnTo>
                      <a:pt x="86" y="471"/>
                    </a:lnTo>
                    <a:lnTo>
                      <a:pt x="75" y="513"/>
                    </a:lnTo>
                    <a:lnTo>
                      <a:pt x="65" y="554"/>
                    </a:lnTo>
                    <a:lnTo>
                      <a:pt x="57" y="596"/>
                    </a:lnTo>
                    <a:lnTo>
                      <a:pt x="49" y="637"/>
                    </a:lnTo>
                    <a:lnTo>
                      <a:pt x="43" y="678"/>
                    </a:lnTo>
                    <a:lnTo>
                      <a:pt x="36" y="719"/>
                    </a:lnTo>
                    <a:lnTo>
                      <a:pt x="32" y="759"/>
                    </a:lnTo>
                    <a:lnTo>
                      <a:pt x="8" y="757"/>
                    </a:lnTo>
                    <a:lnTo>
                      <a:pt x="12" y="716"/>
                    </a:lnTo>
                    <a:lnTo>
                      <a:pt x="18" y="675"/>
                    </a:lnTo>
                    <a:lnTo>
                      <a:pt x="25" y="633"/>
                    </a:lnTo>
                    <a:lnTo>
                      <a:pt x="33" y="592"/>
                    </a:lnTo>
                    <a:lnTo>
                      <a:pt x="41" y="549"/>
                    </a:lnTo>
                    <a:lnTo>
                      <a:pt x="51" y="507"/>
                    </a:lnTo>
                    <a:lnTo>
                      <a:pt x="62" y="465"/>
                    </a:lnTo>
                    <a:lnTo>
                      <a:pt x="73" y="423"/>
                    </a:lnTo>
                    <a:lnTo>
                      <a:pt x="97" y="339"/>
                    </a:lnTo>
                    <a:lnTo>
                      <a:pt x="122" y="255"/>
                    </a:lnTo>
                    <a:lnTo>
                      <a:pt x="150" y="171"/>
                    </a:lnTo>
                    <a:lnTo>
                      <a:pt x="178" y="89"/>
                    </a:lnTo>
                    <a:lnTo>
                      <a:pt x="200" y="97"/>
                    </a:lnTo>
                    <a:close/>
                    <a:moveTo>
                      <a:pt x="32" y="759"/>
                    </a:moveTo>
                    <a:lnTo>
                      <a:pt x="29" y="799"/>
                    </a:lnTo>
                    <a:lnTo>
                      <a:pt x="26" y="838"/>
                    </a:lnTo>
                    <a:lnTo>
                      <a:pt x="25" y="876"/>
                    </a:lnTo>
                    <a:lnTo>
                      <a:pt x="25" y="913"/>
                    </a:lnTo>
                    <a:lnTo>
                      <a:pt x="27" y="951"/>
                    </a:lnTo>
                    <a:lnTo>
                      <a:pt x="31" y="988"/>
                    </a:lnTo>
                    <a:lnTo>
                      <a:pt x="36" y="1024"/>
                    </a:lnTo>
                    <a:lnTo>
                      <a:pt x="44" y="1059"/>
                    </a:lnTo>
                    <a:lnTo>
                      <a:pt x="52" y="1093"/>
                    </a:lnTo>
                    <a:lnTo>
                      <a:pt x="62" y="1126"/>
                    </a:lnTo>
                    <a:lnTo>
                      <a:pt x="68" y="1142"/>
                    </a:lnTo>
                    <a:lnTo>
                      <a:pt x="75" y="1159"/>
                    </a:lnTo>
                    <a:lnTo>
                      <a:pt x="81" y="1175"/>
                    </a:lnTo>
                    <a:lnTo>
                      <a:pt x="89" y="1190"/>
                    </a:lnTo>
                    <a:lnTo>
                      <a:pt x="98" y="1205"/>
                    </a:lnTo>
                    <a:lnTo>
                      <a:pt x="106" y="1220"/>
                    </a:lnTo>
                    <a:lnTo>
                      <a:pt x="115" y="1235"/>
                    </a:lnTo>
                    <a:lnTo>
                      <a:pt x="125" y="1250"/>
                    </a:lnTo>
                    <a:lnTo>
                      <a:pt x="135" y="1264"/>
                    </a:lnTo>
                    <a:lnTo>
                      <a:pt x="146" y="1278"/>
                    </a:lnTo>
                    <a:lnTo>
                      <a:pt x="157" y="1291"/>
                    </a:lnTo>
                    <a:lnTo>
                      <a:pt x="169" y="1305"/>
                    </a:lnTo>
                    <a:lnTo>
                      <a:pt x="152" y="1322"/>
                    </a:lnTo>
                    <a:lnTo>
                      <a:pt x="139" y="1308"/>
                    </a:lnTo>
                    <a:lnTo>
                      <a:pt x="127" y="1294"/>
                    </a:lnTo>
                    <a:lnTo>
                      <a:pt x="116" y="1278"/>
                    </a:lnTo>
                    <a:lnTo>
                      <a:pt x="105" y="1264"/>
                    </a:lnTo>
                    <a:lnTo>
                      <a:pt x="95" y="1249"/>
                    </a:lnTo>
                    <a:lnTo>
                      <a:pt x="86" y="1234"/>
                    </a:lnTo>
                    <a:lnTo>
                      <a:pt x="77" y="1218"/>
                    </a:lnTo>
                    <a:lnTo>
                      <a:pt x="68" y="1202"/>
                    </a:lnTo>
                    <a:lnTo>
                      <a:pt x="60" y="1186"/>
                    </a:lnTo>
                    <a:lnTo>
                      <a:pt x="53" y="1169"/>
                    </a:lnTo>
                    <a:lnTo>
                      <a:pt x="46" y="1153"/>
                    </a:lnTo>
                    <a:lnTo>
                      <a:pt x="40" y="1136"/>
                    </a:lnTo>
                    <a:lnTo>
                      <a:pt x="29" y="1101"/>
                    </a:lnTo>
                    <a:lnTo>
                      <a:pt x="20" y="1066"/>
                    </a:lnTo>
                    <a:lnTo>
                      <a:pt x="12" y="1030"/>
                    </a:lnTo>
                    <a:lnTo>
                      <a:pt x="7" y="992"/>
                    </a:lnTo>
                    <a:lnTo>
                      <a:pt x="4" y="954"/>
                    </a:lnTo>
                    <a:lnTo>
                      <a:pt x="2" y="917"/>
                    </a:lnTo>
                    <a:lnTo>
                      <a:pt x="0" y="877"/>
                    </a:lnTo>
                    <a:lnTo>
                      <a:pt x="2" y="838"/>
                    </a:lnTo>
                    <a:lnTo>
                      <a:pt x="4" y="797"/>
                    </a:lnTo>
                    <a:lnTo>
                      <a:pt x="8" y="757"/>
                    </a:lnTo>
                    <a:lnTo>
                      <a:pt x="32" y="759"/>
                    </a:lnTo>
                    <a:close/>
                    <a:moveTo>
                      <a:pt x="171" y="1318"/>
                    </a:moveTo>
                    <a:lnTo>
                      <a:pt x="169" y="1322"/>
                    </a:lnTo>
                    <a:lnTo>
                      <a:pt x="167" y="1323"/>
                    </a:lnTo>
                    <a:lnTo>
                      <a:pt x="165" y="1325"/>
                    </a:lnTo>
                    <a:lnTo>
                      <a:pt x="161" y="1325"/>
                    </a:lnTo>
                    <a:lnTo>
                      <a:pt x="159" y="1325"/>
                    </a:lnTo>
                    <a:lnTo>
                      <a:pt x="156" y="1325"/>
                    </a:lnTo>
                    <a:lnTo>
                      <a:pt x="154" y="1324"/>
                    </a:lnTo>
                    <a:lnTo>
                      <a:pt x="152" y="1322"/>
                    </a:lnTo>
                    <a:lnTo>
                      <a:pt x="160" y="1313"/>
                    </a:lnTo>
                    <a:lnTo>
                      <a:pt x="171" y="1318"/>
                    </a:lnTo>
                    <a:close/>
                    <a:moveTo>
                      <a:pt x="150" y="1308"/>
                    </a:moveTo>
                    <a:lnTo>
                      <a:pt x="171" y="1265"/>
                    </a:lnTo>
                    <a:lnTo>
                      <a:pt x="191" y="1222"/>
                    </a:lnTo>
                    <a:lnTo>
                      <a:pt x="209" y="1180"/>
                    </a:lnTo>
                    <a:lnTo>
                      <a:pt x="227" y="1138"/>
                    </a:lnTo>
                    <a:lnTo>
                      <a:pt x="243" y="1096"/>
                    </a:lnTo>
                    <a:lnTo>
                      <a:pt x="259" y="1054"/>
                    </a:lnTo>
                    <a:lnTo>
                      <a:pt x="273" y="1011"/>
                    </a:lnTo>
                    <a:lnTo>
                      <a:pt x="287" y="968"/>
                    </a:lnTo>
                    <a:lnTo>
                      <a:pt x="299" y="926"/>
                    </a:lnTo>
                    <a:lnTo>
                      <a:pt x="309" y="885"/>
                    </a:lnTo>
                    <a:lnTo>
                      <a:pt x="320" y="843"/>
                    </a:lnTo>
                    <a:lnTo>
                      <a:pt x="330" y="801"/>
                    </a:lnTo>
                    <a:lnTo>
                      <a:pt x="337" y="760"/>
                    </a:lnTo>
                    <a:lnTo>
                      <a:pt x="345" y="718"/>
                    </a:lnTo>
                    <a:lnTo>
                      <a:pt x="353" y="677"/>
                    </a:lnTo>
                    <a:lnTo>
                      <a:pt x="358" y="636"/>
                    </a:lnTo>
                    <a:lnTo>
                      <a:pt x="383" y="639"/>
                    </a:lnTo>
                    <a:lnTo>
                      <a:pt x="376" y="681"/>
                    </a:lnTo>
                    <a:lnTo>
                      <a:pt x="370" y="722"/>
                    </a:lnTo>
                    <a:lnTo>
                      <a:pt x="361" y="764"/>
                    </a:lnTo>
                    <a:lnTo>
                      <a:pt x="353" y="806"/>
                    </a:lnTo>
                    <a:lnTo>
                      <a:pt x="344" y="849"/>
                    </a:lnTo>
                    <a:lnTo>
                      <a:pt x="333" y="891"/>
                    </a:lnTo>
                    <a:lnTo>
                      <a:pt x="321" y="934"/>
                    </a:lnTo>
                    <a:lnTo>
                      <a:pt x="309" y="976"/>
                    </a:lnTo>
                    <a:lnTo>
                      <a:pt x="296" y="1018"/>
                    </a:lnTo>
                    <a:lnTo>
                      <a:pt x="281" y="1061"/>
                    </a:lnTo>
                    <a:lnTo>
                      <a:pt x="266" y="1105"/>
                    </a:lnTo>
                    <a:lnTo>
                      <a:pt x="249" y="1147"/>
                    </a:lnTo>
                    <a:lnTo>
                      <a:pt x="232" y="1190"/>
                    </a:lnTo>
                    <a:lnTo>
                      <a:pt x="212" y="1233"/>
                    </a:lnTo>
                    <a:lnTo>
                      <a:pt x="193" y="1276"/>
                    </a:lnTo>
                    <a:lnTo>
                      <a:pt x="171" y="1318"/>
                    </a:lnTo>
                    <a:lnTo>
                      <a:pt x="150" y="1308"/>
                    </a:lnTo>
                    <a:close/>
                    <a:moveTo>
                      <a:pt x="358" y="636"/>
                    </a:moveTo>
                    <a:lnTo>
                      <a:pt x="363" y="595"/>
                    </a:lnTo>
                    <a:lnTo>
                      <a:pt x="369" y="554"/>
                    </a:lnTo>
                    <a:lnTo>
                      <a:pt x="372" y="514"/>
                    </a:lnTo>
                    <a:lnTo>
                      <a:pt x="375" y="474"/>
                    </a:lnTo>
                    <a:lnTo>
                      <a:pt x="381" y="394"/>
                    </a:lnTo>
                    <a:lnTo>
                      <a:pt x="383" y="315"/>
                    </a:lnTo>
                    <a:lnTo>
                      <a:pt x="383" y="237"/>
                    </a:lnTo>
                    <a:lnTo>
                      <a:pt x="382" y="161"/>
                    </a:lnTo>
                    <a:lnTo>
                      <a:pt x="380" y="86"/>
                    </a:lnTo>
                    <a:lnTo>
                      <a:pt x="376" y="13"/>
                    </a:lnTo>
                    <a:lnTo>
                      <a:pt x="400" y="12"/>
                    </a:lnTo>
                    <a:lnTo>
                      <a:pt x="404" y="85"/>
                    </a:lnTo>
                    <a:lnTo>
                      <a:pt x="407" y="161"/>
                    </a:lnTo>
                    <a:lnTo>
                      <a:pt x="408" y="237"/>
                    </a:lnTo>
                    <a:lnTo>
                      <a:pt x="407" y="315"/>
                    </a:lnTo>
                    <a:lnTo>
                      <a:pt x="407" y="355"/>
                    </a:lnTo>
                    <a:lnTo>
                      <a:pt x="404" y="395"/>
                    </a:lnTo>
                    <a:lnTo>
                      <a:pt x="402" y="435"/>
                    </a:lnTo>
                    <a:lnTo>
                      <a:pt x="400" y="475"/>
                    </a:lnTo>
                    <a:lnTo>
                      <a:pt x="397" y="516"/>
                    </a:lnTo>
                    <a:lnTo>
                      <a:pt x="393" y="557"/>
                    </a:lnTo>
                    <a:lnTo>
                      <a:pt x="388" y="598"/>
                    </a:lnTo>
                    <a:lnTo>
                      <a:pt x="383" y="639"/>
                    </a:lnTo>
                    <a:lnTo>
                      <a:pt x="358" y="636"/>
                    </a:lnTo>
                    <a:close/>
                    <a:moveTo>
                      <a:pt x="384" y="1"/>
                    </a:moveTo>
                    <a:lnTo>
                      <a:pt x="386" y="0"/>
                    </a:lnTo>
                    <a:lnTo>
                      <a:pt x="389" y="0"/>
                    </a:lnTo>
                    <a:lnTo>
                      <a:pt x="393" y="1"/>
                    </a:lnTo>
                    <a:lnTo>
                      <a:pt x="395" y="2"/>
                    </a:lnTo>
                    <a:lnTo>
                      <a:pt x="397" y="3"/>
                    </a:lnTo>
                    <a:lnTo>
                      <a:pt x="399" y="5"/>
                    </a:lnTo>
                    <a:lnTo>
                      <a:pt x="400" y="8"/>
                    </a:lnTo>
                    <a:lnTo>
                      <a:pt x="400" y="12"/>
                    </a:lnTo>
                    <a:lnTo>
                      <a:pt x="388" y="12"/>
                    </a:lnTo>
                    <a:lnTo>
                      <a:pt x="384" y="1"/>
                    </a:lnTo>
                    <a:close/>
                    <a:moveTo>
                      <a:pt x="393" y="23"/>
                    </a:moveTo>
                    <a:lnTo>
                      <a:pt x="193" y="104"/>
                    </a:lnTo>
                    <a:lnTo>
                      <a:pt x="184" y="82"/>
                    </a:lnTo>
                    <a:lnTo>
                      <a:pt x="384" y="1"/>
                    </a:lnTo>
                    <a:lnTo>
                      <a:pt x="393" y="23"/>
                    </a:lnTo>
                    <a:close/>
                    <a:moveTo>
                      <a:pt x="178" y="89"/>
                    </a:moveTo>
                    <a:lnTo>
                      <a:pt x="180" y="85"/>
                    </a:lnTo>
                    <a:lnTo>
                      <a:pt x="184" y="82"/>
                    </a:lnTo>
                    <a:lnTo>
                      <a:pt x="188" y="93"/>
                    </a:lnTo>
                    <a:lnTo>
                      <a:pt x="178" y="8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1" name="Freeform 95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2" name="Freeform 95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3" name="Freeform 95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4" name="Freeform 95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5" name="Freeform 95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6" name="Freeform 95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7" name="Freeform 95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8" name="Freeform 95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9" name="Freeform 96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0" name="Freeform 96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1" name="Freeform 96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2" name="Freeform 96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3" name="Freeform 96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4" name="Freeform 96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5" name="Freeform 96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6" name="Freeform 96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7" name="Freeform 96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8" name="Freeform 96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9" name="Freeform 97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0" name="Freeform 97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1" name="Freeform 97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2" name="Freeform 97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3" name="Freeform 97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4" name="Freeform 97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5" name="Freeform 97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6" name="Freeform 97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7" name="Freeform 97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8" name="Freeform 97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9" name="Freeform 98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0" name="Freeform 98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1" name="Freeform 98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2" name="Freeform 98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3" name="Freeform 984"/>
              <p:cNvSpPr>
                <a:spLocks/>
              </p:cNvSpPr>
              <p:nvPr/>
            </p:nvSpPr>
            <p:spPr bwMode="auto">
              <a:xfrm>
                <a:off x="2222" y="1814"/>
                <a:ext cx="171" cy="238"/>
              </a:xfrm>
              <a:custGeom>
                <a:avLst/>
                <a:gdLst>
                  <a:gd name="T0" fmla="*/ 0 w 846"/>
                  <a:gd name="T1" fmla="*/ 47 h 1200"/>
                  <a:gd name="T2" fmla="*/ 0 w 846"/>
                  <a:gd name="T3" fmla="*/ 45 h 1200"/>
                  <a:gd name="T4" fmla="*/ 0 w 846"/>
                  <a:gd name="T5" fmla="*/ 42 h 1200"/>
                  <a:gd name="T6" fmla="*/ 1 w 846"/>
                  <a:gd name="T7" fmla="*/ 39 h 1200"/>
                  <a:gd name="T8" fmla="*/ 1 w 846"/>
                  <a:gd name="T9" fmla="*/ 35 h 1200"/>
                  <a:gd name="T10" fmla="*/ 2 w 846"/>
                  <a:gd name="T11" fmla="*/ 30 h 1200"/>
                  <a:gd name="T12" fmla="*/ 3 w 846"/>
                  <a:gd name="T13" fmla="*/ 25 h 1200"/>
                  <a:gd name="T14" fmla="*/ 4 w 846"/>
                  <a:gd name="T15" fmla="*/ 21 h 1200"/>
                  <a:gd name="T16" fmla="*/ 6 w 846"/>
                  <a:gd name="T17" fmla="*/ 16 h 1200"/>
                  <a:gd name="T18" fmla="*/ 7 w 846"/>
                  <a:gd name="T19" fmla="*/ 14 h 1200"/>
                  <a:gd name="T20" fmla="*/ 7 w 846"/>
                  <a:gd name="T21" fmla="*/ 12 h 1200"/>
                  <a:gd name="T22" fmla="*/ 8 w 846"/>
                  <a:gd name="T23" fmla="*/ 10 h 1200"/>
                  <a:gd name="T24" fmla="*/ 9 w 846"/>
                  <a:gd name="T25" fmla="*/ 9 h 1200"/>
                  <a:gd name="T26" fmla="*/ 10 w 846"/>
                  <a:gd name="T27" fmla="*/ 7 h 1200"/>
                  <a:gd name="T28" fmla="*/ 11 w 846"/>
                  <a:gd name="T29" fmla="*/ 6 h 1200"/>
                  <a:gd name="T30" fmla="*/ 12 w 846"/>
                  <a:gd name="T31" fmla="*/ 5 h 1200"/>
                  <a:gd name="T32" fmla="*/ 13 w 846"/>
                  <a:gd name="T33" fmla="*/ 4 h 1200"/>
                  <a:gd name="T34" fmla="*/ 15 w 846"/>
                  <a:gd name="T35" fmla="*/ 3 h 1200"/>
                  <a:gd name="T36" fmla="*/ 16 w 846"/>
                  <a:gd name="T37" fmla="*/ 3 h 1200"/>
                  <a:gd name="T38" fmla="*/ 18 w 846"/>
                  <a:gd name="T39" fmla="*/ 2 h 1200"/>
                  <a:gd name="T40" fmla="*/ 20 w 846"/>
                  <a:gd name="T41" fmla="*/ 1 h 1200"/>
                  <a:gd name="T42" fmla="*/ 23 w 846"/>
                  <a:gd name="T43" fmla="*/ 0 h 1200"/>
                  <a:gd name="T44" fmla="*/ 26 w 846"/>
                  <a:gd name="T45" fmla="*/ 0 h 1200"/>
                  <a:gd name="T46" fmla="*/ 29 w 846"/>
                  <a:gd name="T47" fmla="*/ 0 h 1200"/>
                  <a:gd name="T48" fmla="*/ 30 w 846"/>
                  <a:gd name="T49" fmla="*/ 0 h 1200"/>
                  <a:gd name="T50" fmla="*/ 32 w 846"/>
                  <a:gd name="T51" fmla="*/ 0 h 1200"/>
                  <a:gd name="T52" fmla="*/ 33 w 846"/>
                  <a:gd name="T53" fmla="*/ 1 h 1200"/>
                  <a:gd name="T54" fmla="*/ 32 w 846"/>
                  <a:gd name="T55" fmla="*/ 3 h 1200"/>
                  <a:gd name="T56" fmla="*/ 30 w 846"/>
                  <a:gd name="T57" fmla="*/ 7 h 1200"/>
                  <a:gd name="T58" fmla="*/ 27 w 846"/>
                  <a:gd name="T59" fmla="*/ 12 h 1200"/>
                  <a:gd name="T60" fmla="*/ 25 w 846"/>
                  <a:gd name="T61" fmla="*/ 16 h 1200"/>
                  <a:gd name="T62" fmla="*/ 23 w 846"/>
                  <a:gd name="T63" fmla="*/ 20 h 1200"/>
                  <a:gd name="T64" fmla="*/ 22 w 846"/>
                  <a:gd name="T65" fmla="*/ 23 h 1200"/>
                  <a:gd name="T66" fmla="*/ 22 w 846"/>
                  <a:gd name="T67" fmla="*/ 25 h 1200"/>
                  <a:gd name="T68" fmla="*/ 21 w 846"/>
                  <a:gd name="T69" fmla="*/ 27 h 1200"/>
                  <a:gd name="T70" fmla="*/ 21 w 846"/>
                  <a:gd name="T71" fmla="*/ 29 h 1200"/>
                  <a:gd name="T72" fmla="*/ 21 w 846"/>
                  <a:gd name="T73" fmla="*/ 31 h 1200"/>
                  <a:gd name="T74" fmla="*/ 21 w 846"/>
                  <a:gd name="T75" fmla="*/ 33 h 1200"/>
                  <a:gd name="T76" fmla="*/ 20 w 846"/>
                  <a:gd name="T77" fmla="*/ 35 h 1200"/>
                  <a:gd name="T78" fmla="*/ 19 w 846"/>
                  <a:gd name="T79" fmla="*/ 37 h 1200"/>
                  <a:gd name="T80" fmla="*/ 17 w 846"/>
                  <a:gd name="T81" fmla="*/ 39 h 1200"/>
                  <a:gd name="T82" fmla="*/ 16 w 846"/>
                  <a:gd name="T83" fmla="*/ 40 h 1200"/>
                  <a:gd name="T84" fmla="*/ 15 w 846"/>
                  <a:gd name="T85" fmla="*/ 41 h 1200"/>
                  <a:gd name="T86" fmla="*/ 14 w 846"/>
                  <a:gd name="T87" fmla="*/ 42 h 1200"/>
                  <a:gd name="T88" fmla="*/ 13 w 846"/>
                  <a:gd name="T89" fmla="*/ 43 h 1200"/>
                  <a:gd name="T90" fmla="*/ 11 w 846"/>
                  <a:gd name="T91" fmla="*/ 44 h 1200"/>
                  <a:gd name="T92" fmla="*/ 10 w 846"/>
                  <a:gd name="T93" fmla="*/ 45 h 1200"/>
                  <a:gd name="T94" fmla="*/ 8 w 846"/>
                  <a:gd name="T95" fmla="*/ 45 h 1200"/>
                  <a:gd name="T96" fmla="*/ 6 w 846"/>
                  <a:gd name="T97" fmla="*/ 46 h 1200"/>
                  <a:gd name="T98" fmla="*/ 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1" y="1200"/>
                    </a:moveTo>
                    <a:lnTo>
                      <a:pt x="0" y="1181"/>
                    </a:lnTo>
                    <a:lnTo>
                      <a:pt x="0" y="1159"/>
                    </a:lnTo>
                    <a:lnTo>
                      <a:pt x="1" y="1130"/>
                    </a:lnTo>
                    <a:lnTo>
                      <a:pt x="5" y="1095"/>
                    </a:lnTo>
                    <a:lnTo>
                      <a:pt x="8" y="1057"/>
                    </a:lnTo>
                    <a:lnTo>
                      <a:pt x="12" y="1014"/>
                    </a:lnTo>
                    <a:lnTo>
                      <a:pt x="19" y="968"/>
                    </a:lnTo>
                    <a:lnTo>
                      <a:pt x="26" y="918"/>
                    </a:lnTo>
                    <a:lnTo>
                      <a:pt x="35" y="865"/>
                    </a:lnTo>
                    <a:lnTo>
                      <a:pt x="43" y="811"/>
                    </a:lnTo>
                    <a:lnTo>
                      <a:pt x="54" y="755"/>
                    </a:lnTo>
                    <a:lnTo>
                      <a:pt x="66" y="696"/>
                    </a:lnTo>
                    <a:lnTo>
                      <a:pt x="80" y="637"/>
                    </a:lnTo>
                    <a:lnTo>
                      <a:pt x="94" y="579"/>
                    </a:lnTo>
                    <a:lnTo>
                      <a:pt x="109" y="519"/>
                    </a:lnTo>
                    <a:lnTo>
                      <a:pt x="125" y="460"/>
                    </a:lnTo>
                    <a:lnTo>
                      <a:pt x="141" y="411"/>
                    </a:lnTo>
                    <a:lnTo>
                      <a:pt x="156" y="364"/>
                    </a:lnTo>
                    <a:lnTo>
                      <a:pt x="163" y="341"/>
                    </a:lnTo>
                    <a:lnTo>
                      <a:pt x="172" y="318"/>
                    </a:lnTo>
                    <a:lnTo>
                      <a:pt x="181" y="297"/>
                    </a:lnTo>
                    <a:lnTo>
                      <a:pt x="190" y="276"/>
                    </a:lnTo>
                    <a:lnTo>
                      <a:pt x="200" y="255"/>
                    </a:lnTo>
                    <a:lnTo>
                      <a:pt x="211" y="235"/>
                    </a:lnTo>
                    <a:lnTo>
                      <a:pt x="223" y="216"/>
                    </a:lnTo>
                    <a:lnTo>
                      <a:pt x="236" y="196"/>
                    </a:lnTo>
                    <a:lnTo>
                      <a:pt x="249" y="179"/>
                    </a:lnTo>
                    <a:lnTo>
                      <a:pt x="264" y="162"/>
                    </a:lnTo>
                    <a:lnTo>
                      <a:pt x="280" y="145"/>
                    </a:lnTo>
                    <a:lnTo>
                      <a:pt x="297" y="128"/>
                    </a:lnTo>
                    <a:lnTo>
                      <a:pt x="310" y="119"/>
                    </a:lnTo>
                    <a:lnTo>
                      <a:pt x="322" y="109"/>
                    </a:lnTo>
                    <a:lnTo>
                      <a:pt x="336" y="100"/>
                    </a:lnTo>
                    <a:lnTo>
                      <a:pt x="349" y="91"/>
                    </a:lnTo>
                    <a:lnTo>
                      <a:pt x="364" y="82"/>
                    </a:lnTo>
                    <a:lnTo>
                      <a:pt x="378" y="74"/>
                    </a:lnTo>
                    <a:lnTo>
                      <a:pt x="393" y="66"/>
                    </a:lnTo>
                    <a:lnTo>
                      <a:pt x="410" y="59"/>
                    </a:lnTo>
                    <a:lnTo>
                      <a:pt x="442" y="45"/>
                    </a:lnTo>
                    <a:lnTo>
                      <a:pt x="475" y="33"/>
                    </a:lnTo>
                    <a:lnTo>
                      <a:pt x="510" y="23"/>
                    </a:lnTo>
                    <a:lnTo>
                      <a:pt x="546" y="14"/>
                    </a:lnTo>
                    <a:lnTo>
                      <a:pt x="582" y="7"/>
                    </a:lnTo>
                    <a:lnTo>
                      <a:pt x="620" y="3"/>
                    </a:lnTo>
                    <a:lnTo>
                      <a:pt x="658" y="1"/>
                    </a:lnTo>
                    <a:lnTo>
                      <a:pt x="696" y="0"/>
                    </a:lnTo>
                    <a:lnTo>
                      <a:pt x="714" y="1"/>
                    </a:lnTo>
                    <a:lnTo>
                      <a:pt x="734" y="2"/>
                    </a:lnTo>
                    <a:lnTo>
                      <a:pt x="752" y="4"/>
                    </a:lnTo>
                    <a:lnTo>
                      <a:pt x="771" y="6"/>
                    </a:lnTo>
                    <a:lnTo>
                      <a:pt x="790" y="10"/>
                    </a:lnTo>
                    <a:lnTo>
                      <a:pt x="809" y="13"/>
                    </a:lnTo>
                    <a:lnTo>
                      <a:pt x="828" y="17"/>
                    </a:lnTo>
                    <a:lnTo>
                      <a:pt x="846" y="21"/>
                    </a:lnTo>
                    <a:lnTo>
                      <a:pt x="809" y="77"/>
                    </a:lnTo>
                    <a:lnTo>
                      <a:pt x="774" y="132"/>
                    </a:lnTo>
                    <a:lnTo>
                      <a:pt x="741" y="186"/>
                    </a:lnTo>
                    <a:lnTo>
                      <a:pt x="710" y="240"/>
                    </a:lnTo>
                    <a:lnTo>
                      <a:pt x="681" y="294"/>
                    </a:lnTo>
                    <a:lnTo>
                      <a:pt x="654" y="347"/>
                    </a:lnTo>
                    <a:lnTo>
                      <a:pt x="629" y="398"/>
                    </a:lnTo>
                    <a:lnTo>
                      <a:pt x="607" y="450"/>
                    </a:lnTo>
                    <a:lnTo>
                      <a:pt x="587" y="503"/>
                    </a:lnTo>
                    <a:lnTo>
                      <a:pt x="570" y="555"/>
                    </a:lnTo>
                    <a:lnTo>
                      <a:pt x="562" y="581"/>
                    </a:lnTo>
                    <a:lnTo>
                      <a:pt x="555" y="606"/>
                    </a:lnTo>
                    <a:lnTo>
                      <a:pt x="549" y="632"/>
                    </a:lnTo>
                    <a:lnTo>
                      <a:pt x="543" y="657"/>
                    </a:lnTo>
                    <a:lnTo>
                      <a:pt x="538" y="680"/>
                    </a:lnTo>
                    <a:lnTo>
                      <a:pt x="534" y="705"/>
                    </a:lnTo>
                    <a:lnTo>
                      <a:pt x="531" y="729"/>
                    </a:lnTo>
                    <a:lnTo>
                      <a:pt x="527" y="753"/>
                    </a:lnTo>
                    <a:lnTo>
                      <a:pt x="525" y="776"/>
                    </a:lnTo>
                    <a:lnTo>
                      <a:pt x="523" y="800"/>
                    </a:lnTo>
                    <a:lnTo>
                      <a:pt x="522" y="823"/>
                    </a:lnTo>
                    <a:lnTo>
                      <a:pt x="522" y="847"/>
                    </a:lnTo>
                    <a:lnTo>
                      <a:pt x="505" y="878"/>
                    </a:lnTo>
                    <a:lnTo>
                      <a:pt x="486" y="908"/>
                    </a:lnTo>
                    <a:lnTo>
                      <a:pt x="466" y="937"/>
                    </a:lnTo>
                    <a:lnTo>
                      <a:pt x="444" y="964"/>
                    </a:lnTo>
                    <a:lnTo>
                      <a:pt x="432" y="978"/>
                    </a:lnTo>
                    <a:lnTo>
                      <a:pt x="420" y="991"/>
                    </a:lnTo>
                    <a:lnTo>
                      <a:pt x="407" y="1004"/>
                    </a:lnTo>
                    <a:lnTo>
                      <a:pt x="394" y="1016"/>
                    </a:lnTo>
                    <a:lnTo>
                      <a:pt x="380" y="1028"/>
                    </a:lnTo>
                    <a:lnTo>
                      <a:pt x="366" y="1040"/>
                    </a:lnTo>
                    <a:lnTo>
                      <a:pt x="351" y="1052"/>
                    </a:lnTo>
                    <a:lnTo>
                      <a:pt x="336" y="1063"/>
                    </a:lnTo>
                    <a:lnTo>
                      <a:pt x="320" y="1073"/>
                    </a:lnTo>
                    <a:lnTo>
                      <a:pt x="304" y="1084"/>
                    </a:lnTo>
                    <a:lnTo>
                      <a:pt x="286" y="1095"/>
                    </a:lnTo>
                    <a:lnTo>
                      <a:pt x="269" y="1105"/>
                    </a:lnTo>
                    <a:lnTo>
                      <a:pt x="251" y="1114"/>
                    </a:lnTo>
                    <a:lnTo>
                      <a:pt x="231" y="1123"/>
                    </a:lnTo>
                    <a:lnTo>
                      <a:pt x="212" y="1133"/>
                    </a:lnTo>
                    <a:lnTo>
                      <a:pt x="191" y="1141"/>
                    </a:lnTo>
                    <a:lnTo>
                      <a:pt x="148" y="1158"/>
                    </a:lnTo>
                    <a:lnTo>
                      <a:pt x="103" y="1173"/>
                    </a:lnTo>
                    <a:lnTo>
                      <a:pt x="54" y="1187"/>
                    </a:lnTo>
                    <a:lnTo>
                      <a:pt x="1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4" name="Freeform 985"/>
              <p:cNvSpPr>
                <a:spLocks noEditPoints="1"/>
              </p:cNvSpPr>
              <p:nvPr/>
            </p:nvSpPr>
            <p:spPr bwMode="auto">
              <a:xfrm>
                <a:off x="2218" y="1814"/>
                <a:ext cx="175" cy="242"/>
              </a:xfrm>
              <a:custGeom>
                <a:avLst/>
                <a:gdLst>
                  <a:gd name="T0" fmla="*/ 1 w 870"/>
                  <a:gd name="T1" fmla="*/ 48 h 1224"/>
                  <a:gd name="T2" fmla="*/ 0 w 870"/>
                  <a:gd name="T3" fmla="*/ 46 h 1224"/>
                  <a:gd name="T4" fmla="*/ 0 w 870"/>
                  <a:gd name="T5" fmla="*/ 48 h 1224"/>
                  <a:gd name="T6" fmla="*/ 1 w 870"/>
                  <a:gd name="T7" fmla="*/ 43 h 1224"/>
                  <a:gd name="T8" fmla="*/ 0 w 870"/>
                  <a:gd name="T9" fmla="*/ 43 h 1224"/>
                  <a:gd name="T10" fmla="*/ 3 w 870"/>
                  <a:gd name="T11" fmla="*/ 25 h 1224"/>
                  <a:gd name="T12" fmla="*/ 5 w 870"/>
                  <a:gd name="T13" fmla="*/ 21 h 1224"/>
                  <a:gd name="T14" fmla="*/ 2 w 870"/>
                  <a:gd name="T15" fmla="*/ 35 h 1224"/>
                  <a:gd name="T16" fmla="*/ 5 w 870"/>
                  <a:gd name="T17" fmla="*/ 18 h 1224"/>
                  <a:gd name="T18" fmla="*/ 7 w 870"/>
                  <a:gd name="T19" fmla="*/ 12 h 1224"/>
                  <a:gd name="T20" fmla="*/ 7 w 870"/>
                  <a:gd name="T21" fmla="*/ 15 h 1224"/>
                  <a:gd name="T22" fmla="*/ 8 w 870"/>
                  <a:gd name="T23" fmla="*/ 11 h 1224"/>
                  <a:gd name="T24" fmla="*/ 11 w 870"/>
                  <a:gd name="T25" fmla="*/ 7 h 1224"/>
                  <a:gd name="T26" fmla="*/ 11 w 870"/>
                  <a:gd name="T27" fmla="*/ 8 h 1224"/>
                  <a:gd name="T28" fmla="*/ 8 w 870"/>
                  <a:gd name="T29" fmla="*/ 11 h 1224"/>
                  <a:gd name="T30" fmla="*/ 12 w 870"/>
                  <a:gd name="T31" fmla="*/ 5 h 1224"/>
                  <a:gd name="T32" fmla="*/ 14 w 870"/>
                  <a:gd name="T33" fmla="*/ 5 h 1224"/>
                  <a:gd name="T34" fmla="*/ 15 w 870"/>
                  <a:gd name="T35" fmla="*/ 3 h 1224"/>
                  <a:gd name="T36" fmla="*/ 16 w 870"/>
                  <a:gd name="T37" fmla="*/ 4 h 1224"/>
                  <a:gd name="T38" fmla="*/ 19 w 870"/>
                  <a:gd name="T39" fmla="*/ 1 h 1224"/>
                  <a:gd name="T40" fmla="*/ 26 w 870"/>
                  <a:gd name="T41" fmla="*/ 0 h 1224"/>
                  <a:gd name="T42" fmla="*/ 32 w 870"/>
                  <a:gd name="T43" fmla="*/ 0 h 1224"/>
                  <a:gd name="T44" fmla="*/ 31 w 870"/>
                  <a:gd name="T45" fmla="*/ 1 h 1224"/>
                  <a:gd name="T46" fmla="*/ 25 w 870"/>
                  <a:gd name="T47" fmla="*/ 1 h 1224"/>
                  <a:gd name="T48" fmla="*/ 19 w 870"/>
                  <a:gd name="T49" fmla="*/ 3 h 1224"/>
                  <a:gd name="T50" fmla="*/ 35 w 870"/>
                  <a:gd name="T51" fmla="*/ 1 h 1224"/>
                  <a:gd name="T52" fmla="*/ 34 w 870"/>
                  <a:gd name="T53" fmla="*/ 1 h 1224"/>
                  <a:gd name="T54" fmla="*/ 34 w 870"/>
                  <a:gd name="T55" fmla="*/ 1 h 1224"/>
                  <a:gd name="T56" fmla="*/ 35 w 870"/>
                  <a:gd name="T57" fmla="*/ 2 h 1224"/>
                  <a:gd name="T58" fmla="*/ 32 w 870"/>
                  <a:gd name="T59" fmla="*/ 4 h 1224"/>
                  <a:gd name="T60" fmla="*/ 33 w 870"/>
                  <a:gd name="T61" fmla="*/ 4 h 1224"/>
                  <a:gd name="T62" fmla="*/ 31 w 870"/>
                  <a:gd name="T63" fmla="*/ 5 h 1224"/>
                  <a:gd name="T64" fmla="*/ 31 w 870"/>
                  <a:gd name="T65" fmla="*/ 8 h 1224"/>
                  <a:gd name="T66" fmla="*/ 26 w 870"/>
                  <a:gd name="T67" fmla="*/ 17 h 1224"/>
                  <a:gd name="T68" fmla="*/ 27 w 870"/>
                  <a:gd name="T69" fmla="*/ 12 h 1224"/>
                  <a:gd name="T70" fmla="*/ 24 w 870"/>
                  <a:gd name="T71" fmla="*/ 18 h 1224"/>
                  <a:gd name="T72" fmla="*/ 24 w 870"/>
                  <a:gd name="T73" fmla="*/ 21 h 1224"/>
                  <a:gd name="T74" fmla="*/ 23 w 870"/>
                  <a:gd name="T75" fmla="*/ 27 h 1224"/>
                  <a:gd name="T76" fmla="*/ 23 w 870"/>
                  <a:gd name="T77" fmla="*/ 21 h 1224"/>
                  <a:gd name="T78" fmla="*/ 22 w 870"/>
                  <a:gd name="T79" fmla="*/ 28 h 1224"/>
                  <a:gd name="T80" fmla="*/ 22 w 870"/>
                  <a:gd name="T81" fmla="*/ 33 h 1224"/>
                  <a:gd name="T82" fmla="*/ 21 w 870"/>
                  <a:gd name="T83" fmla="*/ 30 h 1224"/>
                  <a:gd name="T84" fmla="*/ 22 w 870"/>
                  <a:gd name="T85" fmla="*/ 34 h 1224"/>
                  <a:gd name="T86" fmla="*/ 21 w 870"/>
                  <a:gd name="T87" fmla="*/ 36 h 1224"/>
                  <a:gd name="T88" fmla="*/ 18 w 870"/>
                  <a:gd name="T89" fmla="*/ 40 h 1224"/>
                  <a:gd name="T90" fmla="*/ 15 w 870"/>
                  <a:gd name="T91" fmla="*/ 43 h 1224"/>
                  <a:gd name="T92" fmla="*/ 16 w 870"/>
                  <a:gd name="T93" fmla="*/ 40 h 1224"/>
                  <a:gd name="T94" fmla="*/ 19 w 870"/>
                  <a:gd name="T95" fmla="*/ 36 h 1224"/>
                  <a:gd name="T96" fmla="*/ 13 w 870"/>
                  <a:gd name="T97" fmla="*/ 44 h 1224"/>
                  <a:gd name="T98" fmla="*/ 8 w 870"/>
                  <a:gd name="T99" fmla="*/ 46 h 1224"/>
                  <a:gd name="T100" fmla="*/ 1 w 870"/>
                  <a:gd name="T101" fmla="*/ 49 h 1224"/>
                  <a:gd name="T102" fmla="*/ 9 w 870"/>
                  <a:gd name="T103" fmla="*/ 45 h 1224"/>
                  <a:gd name="T104" fmla="*/ 13 w 870"/>
                  <a:gd name="T105" fmla="*/ 43 h 1224"/>
                  <a:gd name="T106" fmla="*/ 0 w 870"/>
                  <a:gd name="T107" fmla="*/ 48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70"/>
                  <a:gd name="T163" fmla="*/ 0 h 1224"/>
                  <a:gd name="T164" fmla="*/ 870 w 870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70" h="1224">
                    <a:moveTo>
                      <a:pt x="1" y="1213"/>
                    </a:moveTo>
                    <a:lnTo>
                      <a:pt x="1" y="1213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1" y="1213"/>
                    </a:moveTo>
                    <a:lnTo>
                      <a:pt x="0" y="1203"/>
                    </a:lnTo>
                    <a:lnTo>
                      <a:pt x="0" y="1192"/>
                    </a:lnTo>
                    <a:lnTo>
                      <a:pt x="0" y="1178"/>
                    </a:lnTo>
                    <a:lnTo>
                      <a:pt x="0" y="1163"/>
                    </a:lnTo>
                    <a:lnTo>
                      <a:pt x="25" y="1164"/>
                    </a:lnTo>
                    <a:lnTo>
                      <a:pt x="24" y="1178"/>
                    </a:lnTo>
                    <a:lnTo>
                      <a:pt x="24" y="1190"/>
                    </a:lnTo>
                    <a:lnTo>
                      <a:pt x="25" y="1201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0" y="1163"/>
                    </a:moveTo>
                    <a:lnTo>
                      <a:pt x="1" y="1146"/>
                    </a:lnTo>
                    <a:lnTo>
                      <a:pt x="2" y="1128"/>
                    </a:lnTo>
                    <a:lnTo>
                      <a:pt x="4" y="1108"/>
                    </a:lnTo>
                    <a:lnTo>
                      <a:pt x="6" y="1088"/>
                    </a:lnTo>
                    <a:lnTo>
                      <a:pt x="29" y="1090"/>
                    </a:lnTo>
                    <a:lnTo>
                      <a:pt x="28" y="1111"/>
                    </a:lnTo>
                    <a:lnTo>
                      <a:pt x="26" y="1131"/>
                    </a:lnTo>
                    <a:lnTo>
                      <a:pt x="25" y="1148"/>
                    </a:lnTo>
                    <a:lnTo>
                      <a:pt x="25" y="1164"/>
                    </a:lnTo>
                    <a:lnTo>
                      <a:pt x="0" y="1163"/>
                    </a:lnTo>
                    <a:close/>
                    <a:moveTo>
                      <a:pt x="6" y="1088"/>
                    </a:moveTo>
                    <a:lnTo>
                      <a:pt x="12" y="1027"/>
                    </a:lnTo>
                    <a:lnTo>
                      <a:pt x="21" y="960"/>
                    </a:lnTo>
                    <a:lnTo>
                      <a:pt x="33" y="886"/>
                    </a:lnTo>
                    <a:lnTo>
                      <a:pt x="47" y="807"/>
                    </a:lnTo>
                    <a:lnTo>
                      <a:pt x="63" y="725"/>
                    </a:lnTo>
                    <a:lnTo>
                      <a:pt x="81" y="639"/>
                    </a:lnTo>
                    <a:lnTo>
                      <a:pt x="92" y="596"/>
                    </a:lnTo>
                    <a:lnTo>
                      <a:pt x="103" y="554"/>
                    </a:lnTo>
                    <a:lnTo>
                      <a:pt x="114" y="511"/>
                    </a:lnTo>
                    <a:lnTo>
                      <a:pt x="127" y="469"/>
                    </a:lnTo>
                    <a:lnTo>
                      <a:pt x="149" y="475"/>
                    </a:lnTo>
                    <a:lnTo>
                      <a:pt x="137" y="517"/>
                    </a:lnTo>
                    <a:lnTo>
                      <a:pt x="127" y="561"/>
                    </a:lnTo>
                    <a:lnTo>
                      <a:pt x="116" y="603"/>
                    </a:lnTo>
                    <a:lnTo>
                      <a:pt x="105" y="645"/>
                    </a:lnTo>
                    <a:lnTo>
                      <a:pt x="87" y="729"/>
                    </a:lnTo>
                    <a:lnTo>
                      <a:pt x="71" y="811"/>
                    </a:lnTo>
                    <a:lnTo>
                      <a:pt x="56" y="890"/>
                    </a:lnTo>
                    <a:lnTo>
                      <a:pt x="46" y="963"/>
                    </a:lnTo>
                    <a:lnTo>
                      <a:pt x="36" y="1030"/>
                    </a:lnTo>
                    <a:lnTo>
                      <a:pt x="29" y="1090"/>
                    </a:lnTo>
                    <a:lnTo>
                      <a:pt x="6" y="1088"/>
                    </a:lnTo>
                    <a:close/>
                    <a:moveTo>
                      <a:pt x="127" y="469"/>
                    </a:moveTo>
                    <a:lnTo>
                      <a:pt x="133" y="444"/>
                    </a:lnTo>
                    <a:lnTo>
                      <a:pt x="141" y="419"/>
                    </a:lnTo>
                    <a:lnTo>
                      <a:pt x="148" y="395"/>
                    </a:lnTo>
                    <a:lnTo>
                      <a:pt x="156" y="372"/>
                    </a:lnTo>
                    <a:lnTo>
                      <a:pt x="163" y="349"/>
                    </a:lnTo>
                    <a:lnTo>
                      <a:pt x="172" y="326"/>
                    </a:lnTo>
                    <a:lnTo>
                      <a:pt x="181" y="305"/>
                    </a:lnTo>
                    <a:lnTo>
                      <a:pt x="190" y="283"/>
                    </a:lnTo>
                    <a:lnTo>
                      <a:pt x="213" y="293"/>
                    </a:lnTo>
                    <a:lnTo>
                      <a:pt x="203" y="314"/>
                    </a:lnTo>
                    <a:lnTo>
                      <a:pt x="195" y="336"/>
                    </a:lnTo>
                    <a:lnTo>
                      <a:pt x="187" y="357"/>
                    </a:lnTo>
                    <a:lnTo>
                      <a:pt x="179" y="380"/>
                    </a:lnTo>
                    <a:lnTo>
                      <a:pt x="171" y="404"/>
                    </a:lnTo>
                    <a:lnTo>
                      <a:pt x="164" y="427"/>
                    </a:lnTo>
                    <a:lnTo>
                      <a:pt x="157" y="451"/>
                    </a:lnTo>
                    <a:lnTo>
                      <a:pt x="149" y="475"/>
                    </a:lnTo>
                    <a:lnTo>
                      <a:pt x="127" y="469"/>
                    </a:lnTo>
                    <a:close/>
                    <a:moveTo>
                      <a:pt x="190" y="283"/>
                    </a:moveTo>
                    <a:lnTo>
                      <a:pt x="201" y="261"/>
                    </a:lnTo>
                    <a:lnTo>
                      <a:pt x="212" y="241"/>
                    </a:lnTo>
                    <a:lnTo>
                      <a:pt x="224" y="221"/>
                    </a:lnTo>
                    <a:lnTo>
                      <a:pt x="237" y="202"/>
                    </a:lnTo>
                    <a:lnTo>
                      <a:pt x="252" y="184"/>
                    </a:lnTo>
                    <a:lnTo>
                      <a:pt x="267" y="165"/>
                    </a:lnTo>
                    <a:lnTo>
                      <a:pt x="283" y="148"/>
                    </a:lnTo>
                    <a:lnTo>
                      <a:pt x="302" y="132"/>
                    </a:lnTo>
                    <a:lnTo>
                      <a:pt x="318" y="150"/>
                    </a:lnTo>
                    <a:lnTo>
                      <a:pt x="301" y="165"/>
                    </a:lnTo>
                    <a:lnTo>
                      <a:pt x="284" y="181"/>
                    </a:lnTo>
                    <a:lnTo>
                      <a:pt x="270" y="199"/>
                    </a:lnTo>
                    <a:lnTo>
                      <a:pt x="257" y="216"/>
                    </a:lnTo>
                    <a:lnTo>
                      <a:pt x="244" y="234"/>
                    </a:lnTo>
                    <a:lnTo>
                      <a:pt x="234" y="253"/>
                    </a:lnTo>
                    <a:lnTo>
                      <a:pt x="223" y="273"/>
                    </a:lnTo>
                    <a:lnTo>
                      <a:pt x="213" y="293"/>
                    </a:lnTo>
                    <a:lnTo>
                      <a:pt x="190" y="283"/>
                    </a:lnTo>
                    <a:close/>
                    <a:moveTo>
                      <a:pt x="302" y="132"/>
                    </a:moveTo>
                    <a:lnTo>
                      <a:pt x="302" y="132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02" y="132"/>
                    </a:moveTo>
                    <a:lnTo>
                      <a:pt x="316" y="120"/>
                    </a:lnTo>
                    <a:lnTo>
                      <a:pt x="331" y="109"/>
                    </a:lnTo>
                    <a:lnTo>
                      <a:pt x="346" y="98"/>
                    </a:lnTo>
                    <a:lnTo>
                      <a:pt x="362" y="89"/>
                    </a:lnTo>
                    <a:lnTo>
                      <a:pt x="375" y="109"/>
                    </a:lnTo>
                    <a:lnTo>
                      <a:pt x="359" y="119"/>
                    </a:lnTo>
                    <a:lnTo>
                      <a:pt x="345" y="129"/>
                    </a:lnTo>
                    <a:lnTo>
                      <a:pt x="331" y="139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62" y="89"/>
                    </a:moveTo>
                    <a:lnTo>
                      <a:pt x="378" y="79"/>
                    </a:lnTo>
                    <a:lnTo>
                      <a:pt x="396" y="69"/>
                    </a:lnTo>
                    <a:lnTo>
                      <a:pt x="414" y="60"/>
                    </a:lnTo>
                    <a:lnTo>
                      <a:pt x="432" y="53"/>
                    </a:lnTo>
                    <a:lnTo>
                      <a:pt x="441" y="76"/>
                    </a:lnTo>
                    <a:lnTo>
                      <a:pt x="424" y="83"/>
                    </a:lnTo>
                    <a:lnTo>
                      <a:pt x="408" y="91"/>
                    </a:lnTo>
                    <a:lnTo>
                      <a:pt x="390" y="99"/>
                    </a:lnTo>
                    <a:lnTo>
                      <a:pt x="375" y="109"/>
                    </a:lnTo>
                    <a:lnTo>
                      <a:pt x="362" y="89"/>
                    </a:lnTo>
                    <a:close/>
                    <a:moveTo>
                      <a:pt x="432" y="53"/>
                    </a:moveTo>
                    <a:lnTo>
                      <a:pt x="456" y="43"/>
                    </a:lnTo>
                    <a:lnTo>
                      <a:pt x="481" y="35"/>
                    </a:lnTo>
                    <a:lnTo>
                      <a:pt x="506" y="27"/>
                    </a:lnTo>
                    <a:lnTo>
                      <a:pt x="532" y="19"/>
                    </a:lnTo>
                    <a:lnTo>
                      <a:pt x="559" y="14"/>
                    </a:lnTo>
                    <a:lnTo>
                      <a:pt x="586" y="9"/>
                    </a:lnTo>
                    <a:lnTo>
                      <a:pt x="613" y="5"/>
                    </a:lnTo>
                    <a:lnTo>
                      <a:pt x="640" y="2"/>
                    </a:lnTo>
                    <a:lnTo>
                      <a:pt x="668" y="0"/>
                    </a:lnTo>
                    <a:lnTo>
                      <a:pt x="696" y="0"/>
                    </a:lnTo>
                    <a:lnTo>
                      <a:pt x="724" y="0"/>
                    </a:lnTo>
                    <a:lnTo>
                      <a:pt x="751" y="2"/>
                    </a:lnTo>
                    <a:lnTo>
                      <a:pt x="779" y="5"/>
                    </a:lnTo>
                    <a:lnTo>
                      <a:pt x="806" y="10"/>
                    </a:lnTo>
                    <a:lnTo>
                      <a:pt x="834" y="15"/>
                    </a:lnTo>
                    <a:lnTo>
                      <a:pt x="861" y="22"/>
                    </a:lnTo>
                    <a:lnTo>
                      <a:pt x="855" y="45"/>
                    </a:lnTo>
                    <a:lnTo>
                      <a:pt x="829" y="39"/>
                    </a:lnTo>
                    <a:lnTo>
                      <a:pt x="802" y="33"/>
                    </a:lnTo>
                    <a:lnTo>
                      <a:pt x="776" y="29"/>
                    </a:lnTo>
                    <a:lnTo>
                      <a:pt x="749" y="27"/>
                    </a:lnTo>
                    <a:lnTo>
                      <a:pt x="722" y="25"/>
                    </a:lnTo>
                    <a:lnTo>
                      <a:pt x="695" y="24"/>
                    </a:lnTo>
                    <a:lnTo>
                      <a:pt x="669" y="25"/>
                    </a:lnTo>
                    <a:lnTo>
                      <a:pt x="642" y="26"/>
                    </a:lnTo>
                    <a:lnTo>
                      <a:pt x="616" y="29"/>
                    </a:lnTo>
                    <a:lnTo>
                      <a:pt x="589" y="32"/>
                    </a:lnTo>
                    <a:lnTo>
                      <a:pt x="563" y="38"/>
                    </a:lnTo>
                    <a:lnTo>
                      <a:pt x="538" y="43"/>
                    </a:lnTo>
                    <a:lnTo>
                      <a:pt x="513" y="50"/>
                    </a:lnTo>
                    <a:lnTo>
                      <a:pt x="489" y="57"/>
                    </a:lnTo>
                    <a:lnTo>
                      <a:pt x="465" y="66"/>
                    </a:lnTo>
                    <a:lnTo>
                      <a:pt x="441" y="76"/>
                    </a:lnTo>
                    <a:lnTo>
                      <a:pt x="432" y="53"/>
                    </a:lnTo>
                    <a:close/>
                    <a:moveTo>
                      <a:pt x="861" y="22"/>
                    </a:moveTo>
                    <a:lnTo>
                      <a:pt x="863" y="24"/>
                    </a:lnTo>
                    <a:lnTo>
                      <a:pt x="867" y="25"/>
                    </a:lnTo>
                    <a:lnTo>
                      <a:pt x="868" y="27"/>
                    </a:lnTo>
                    <a:lnTo>
                      <a:pt x="869" y="30"/>
                    </a:lnTo>
                    <a:lnTo>
                      <a:pt x="870" y="33"/>
                    </a:lnTo>
                    <a:lnTo>
                      <a:pt x="870" y="36"/>
                    </a:lnTo>
                    <a:lnTo>
                      <a:pt x="869" y="39"/>
                    </a:lnTo>
                    <a:lnTo>
                      <a:pt x="868" y="41"/>
                    </a:lnTo>
                    <a:lnTo>
                      <a:pt x="858" y="33"/>
                    </a:lnTo>
                    <a:lnTo>
                      <a:pt x="861" y="22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47" y="27"/>
                    </a:lnTo>
                    <a:lnTo>
                      <a:pt x="848" y="27"/>
                    </a:lnTo>
                    <a:lnTo>
                      <a:pt x="848" y="26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58" y="33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58" y="54"/>
                    </a:lnTo>
                    <a:lnTo>
                      <a:pt x="848" y="69"/>
                    </a:lnTo>
                    <a:lnTo>
                      <a:pt x="838" y="85"/>
                    </a:lnTo>
                    <a:lnTo>
                      <a:pt x="827" y="102"/>
                    </a:lnTo>
                    <a:lnTo>
                      <a:pt x="806" y="89"/>
                    </a:lnTo>
                    <a:lnTo>
                      <a:pt x="816" y="75"/>
                    </a:lnTo>
                    <a:lnTo>
                      <a:pt x="825" y="59"/>
                    </a:lnTo>
                    <a:lnTo>
                      <a:pt x="836" y="44"/>
                    </a:lnTo>
                    <a:lnTo>
                      <a:pt x="847" y="27"/>
                    </a:lnTo>
                    <a:lnTo>
                      <a:pt x="868" y="41"/>
                    </a:lnTo>
                    <a:close/>
                    <a:moveTo>
                      <a:pt x="827" y="102"/>
                    </a:moveTo>
                    <a:lnTo>
                      <a:pt x="816" y="119"/>
                    </a:lnTo>
                    <a:lnTo>
                      <a:pt x="806" y="134"/>
                    </a:lnTo>
                    <a:lnTo>
                      <a:pt x="796" y="149"/>
                    </a:lnTo>
                    <a:lnTo>
                      <a:pt x="789" y="163"/>
                    </a:lnTo>
                    <a:lnTo>
                      <a:pt x="767" y="150"/>
                    </a:lnTo>
                    <a:lnTo>
                      <a:pt x="778" y="133"/>
                    </a:lnTo>
                    <a:lnTo>
                      <a:pt x="788" y="118"/>
                    </a:lnTo>
                    <a:lnTo>
                      <a:pt x="797" y="103"/>
                    </a:lnTo>
                    <a:lnTo>
                      <a:pt x="806" y="89"/>
                    </a:lnTo>
                    <a:lnTo>
                      <a:pt x="827" y="102"/>
                    </a:lnTo>
                    <a:close/>
                    <a:moveTo>
                      <a:pt x="789" y="163"/>
                    </a:moveTo>
                    <a:lnTo>
                      <a:pt x="765" y="202"/>
                    </a:lnTo>
                    <a:lnTo>
                      <a:pt x="742" y="241"/>
                    </a:lnTo>
                    <a:lnTo>
                      <a:pt x="721" y="279"/>
                    </a:lnTo>
                    <a:lnTo>
                      <a:pt x="700" y="318"/>
                    </a:lnTo>
                    <a:lnTo>
                      <a:pt x="681" y="355"/>
                    </a:lnTo>
                    <a:lnTo>
                      <a:pt x="662" y="393"/>
                    </a:lnTo>
                    <a:lnTo>
                      <a:pt x="646" y="430"/>
                    </a:lnTo>
                    <a:lnTo>
                      <a:pt x="630" y="468"/>
                    </a:lnTo>
                    <a:lnTo>
                      <a:pt x="607" y="458"/>
                    </a:lnTo>
                    <a:lnTo>
                      <a:pt x="624" y="420"/>
                    </a:lnTo>
                    <a:lnTo>
                      <a:pt x="641" y="383"/>
                    </a:lnTo>
                    <a:lnTo>
                      <a:pt x="659" y="345"/>
                    </a:lnTo>
                    <a:lnTo>
                      <a:pt x="679" y="307"/>
                    </a:lnTo>
                    <a:lnTo>
                      <a:pt x="699" y="268"/>
                    </a:lnTo>
                    <a:lnTo>
                      <a:pt x="721" y="229"/>
                    </a:lnTo>
                    <a:lnTo>
                      <a:pt x="743" y="189"/>
                    </a:lnTo>
                    <a:lnTo>
                      <a:pt x="767" y="150"/>
                    </a:lnTo>
                    <a:lnTo>
                      <a:pt x="789" y="163"/>
                    </a:lnTo>
                    <a:close/>
                    <a:moveTo>
                      <a:pt x="607" y="458"/>
                    </a:moveTo>
                    <a:lnTo>
                      <a:pt x="607" y="458"/>
                    </a:lnTo>
                    <a:lnTo>
                      <a:pt x="619" y="462"/>
                    </a:lnTo>
                    <a:lnTo>
                      <a:pt x="607" y="458"/>
                    </a:lnTo>
                    <a:close/>
                    <a:moveTo>
                      <a:pt x="630" y="467"/>
                    </a:moveTo>
                    <a:lnTo>
                      <a:pt x="620" y="494"/>
                    </a:lnTo>
                    <a:lnTo>
                      <a:pt x="611" y="519"/>
                    </a:lnTo>
                    <a:lnTo>
                      <a:pt x="602" y="545"/>
                    </a:lnTo>
                    <a:lnTo>
                      <a:pt x="593" y="570"/>
                    </a:lnTo>
                    <a:lnTo>
                      <a:pt x="586" y="596"/>
                    </a:lnTo>
                    <a:lnTo>
                      <a:pt x="579" y="621"/>
                    </a:lnTo>
                    <a:lnTo>
                      <a:pt x="573" y="646"/>
                    </a:lnTo>
                    <a:lnTo>
                      <a:pt x="567" y="671"/>
                    </a:lnTo>
                    <a:lnTo>
                      <a:pt x="544" y="665"/>
                    </a:lnTo>
                    <a:lnTo>
                      <a:pt x="549" y="640"/>
                    </a:lnTo>
                    <a:lnTo>
                      <a:pt x="555" y="616"/>
                    </a:lnTo>
                    <a:lnTo>
                      <a:pt x="563" y="590"/>
                    </a:lnTo>
                    <a:lnTo>
                      <a:pt x="571" y="564"/>
                    </a:lnTo>
                    <a:lnTo>
                      <a:pt x="578" y="538"/>
                    </a:lnTo>
                    <a:lnTo>
                      <a:pt x="588" y="511"/>
                    </a:lnTo>
                    <a:lnTo>
                      <a:pt x="598" y="485"/>
                    </a:lnTo>
                    <a:lnTo>
                      <a:pt x="607" y="458"/>
                    </a:lnTo>
                    <a:lnTo>
                      <a:pt x="630" y="467"/>
                    </a:lnTo>
                    <a:close/>
                    <a:moveTo>
                      <a:pt x="567" y="671"/>
                    </a:moveTo>
                    <a:lnTo>
                      <a:pt x="562" y="694"/>
                    </a:lnTo>
                    <a:lnTo>
                      <a:pt x="558" y="719"/>
                    </a:lnTo>
                    <a:lnTo>
                      <a:pt x="554" y="743"/>
                    </a:lnTo>
                    <a:lnTo>
                      <a:pt x="551" y="767"/>
                    </a:lnTo>
                    <a:lnTo>
                      <a:pt x="549" y="789"/>
                    </a:lnTo>
                    <a:lnTo>
                      <a:pt x="547" y="813"/>
                    </a:lnTo>
                    <a:lnTo>
                      <a:pt x="546" y="836"/>
                    </a:lnTo>
                    <a:lnTo>
                      <a:pt x="546" y="859"/>
                    </a:lnTo>
                    <a:lnTo>
                      <a:pt x="522" y="859"/>
                    </a:lnTo>
                    <a:lnTo>
                      <a:pt x="522" y="835"/>
                    </a:lnTo>
                    <a:lnTo>
                      <a:pt x="523" y="811"/>
                    </a:lnTo>
                    <a:lnTo>
                      <a:pt x="524" y="787"/>
                    </a:lnTo>
                    <a:lnTo>
                      <a:pt x="527" y="764"/>
                    </a:lnTo>
                    <a:lnTo>
                      <a:pt x="531" y="740"/>
                    </a:lnTo>
                    <a:lnTo>
                      <a:pt x="534" y="715"/>
                    </a:lnTo>
                    <a:lnTo>
                      <a:pt x="538" y="690"/>
                    </a:lnTo>
                    <a:lnTo>
                      <a:pt x="544" y="665"/>
                    </a:lnTo>
                    <a:lnTo>
                      <a:pt x="567" y="671"/>
                    </a:lnTo>
                    <a:close/>
                    <a:moveTo>
                      <a:pt x="546" y="859"/>
                    </a:moveTo>
                    <a:lnTo>
                      <a:pt x="546" y="861"/>
                    </a:lnTo>
                    <a:lnTo>
                      <a:pt x="545" y="864"/>
                    </a:lnTo>
                    <a:lnTo>
                      <a:pt x="534" y="859"/>
                    </a:lnTo>
                    <a:lnTo>
                      <a:pt x="546" y="859"/>
                    </a:lnTo>
                    <a:close/>
                    <a:moveTo>
                      <a:pt x="545" y="864"/>
                    </a:moveTo>
                    <a:lnTo>
                      <a:pt x="527" y="896"/>
                    </a:lnTo>
                    <a:lnTo>
                      <a:pt x="508" y="927"/>
                    </a:lnTo>
                    <a:lnTo>
                      <a:pt x="498" y="942"/>
                    </a:lnTo>
                    <a:lnTo>
                      <a:pt x="487" y="957"/>
                    </a:lnTo>
                    <a:lnTo>
                      <a:pt x="477" y="971"/>
                    </a:lnTo>
                    <a:lnTo>
                      <a:pt x="465" y="985"/>
                    </a:lnTo>
                    <a:lnTo>
                      <a:pt x="453" y="998"/>
                    </a:lnTo>
                    <a:lnTo>
                      <a:pt x="441" y="1012"/>
                    </a:lnTo>
                    <a:lnTo>
                      <a:pt x="428" y="1025"/>
                    </a:lnTo>
                    <a:lnTo>
                      <a:pt x="414" y="1038"/>
                    </a:lnTo>
                    <a:lnTo>
                      <a:pt x="400" y="1050"/>
                    </a:lnTo>
                    <a:lnTo>
                      <a:pt x="386" y="1062"/>
                    </a:lnTo>
                    <a:lnTo>
                      <a:pt x="371" y="1074"/>
                    </a:lnTo>
                    <a:lnTo>
                      <a:pt x="355" y="1085"/>
                    </a:lnTo>
                    <a:lnTo>
                      <a:pt x="342" y="1065"/>
                    </a:lnTo>
                    <a:lnTo>
                      <a:pt x="356" y="1054"/>
                    </a:lnTo>
                    <a:lnTo>
                      <a:pt x="371" y="1043"/>
                    </a:lnTo>
                    <a:lnTo>
                      <a:pt x="385" y="1031"/>
                    </a:lnTo>
                    <a:lnTo>
                      <a:pt x="398" y="1020"/>
                    </a:lnTo>
                    <a:lnTo>
                      <a:pt x="411" y="1008"/>
                    </a:lnTo>
                    <a:lnTo>
                      <a:pt x="424" y="995"/>
                    </a:lnTo>
                    <a:lnTo>
                      <a:pt x="436" y="982"/>
                    </a:lnTo>
                    <a:lnTo>
                      <a:pt x="446" y="969"/>
                    </a:lnTo>
                    <a:lnTo>
                      <a:pt x="468" y="942"/>
                    </a:lnTo>
                    <a:lnTo>
                      <a:pt x="487" y="914"/>
                    </a:lnTo>
                    <a:lnTo>
                      <a:pt x="506" y="883"/>
                    </a:lnTo>
                    <a:lnTo>
                      <a:pt x="523" y="852"/>
                    </a:lnTo>
                    <a:lnTo>
                      <a:pt x="545" y="864"/>
                    </a:lnTo>
                    <a:close/>
                    <a:moveTo>
                      <a:pt x="355" y="1085"/>
                    </a:moveTo>
                    <a:lnTo>
                      <a:pt x="338" y="1096"/>
                    </a:lnTo>
                    <a:lnTo>
                      <a:pt x="322" y="1107"/>
                    </a:lnTo>
                    <a:lnTo>
                      <a:pt x="305" y="1117"/>
                    </a:lnTo>
                    <a:lnTo>
                      <a:pt x="287" y="1128"/>
                    </a:lnTo>
                    <a:lnTo>
                      <a:pt x="268" y="1137"/>
                    </a:lnTo>
                    <a:lnTo>
                      <a:pt x="249" y="1146"/>
                    </a:lnTo>
                    <a:lnTo>
                      <a:pt x="229" y="1156"/>
                    </a:lnTo>
                    <a:lnTo>
                      <a:pt x="208" y="1164"/>
                    </a:lnTo>
                    <a:lnTo>
                      <a:pt x="187" y="1173"/>
                    </a:lnTo>
                    <a:lnTo>
                      <a:pt x="164" y="1180"/>
                    </a:lnTo>
                    <a:lnTo>
                      <a:pt x="142" y="1189"/>
                    </a:lnTo>
                    <a:lnTo>
                      <a:pt x="118" y="1197"/>
                    </a:lnTo>
                    <a:lnTo>
                      <a:pt x="69" y="1211"/>
                    </a:lnTo>
                    <a:lnTo>
                      <a:pt x="17" y="1224"/>
                    </a:lnTo>
                    <a:lnTo>
                      <a:pt x="11" y="1200"/>
                    </a:lnTo>
                    <a:lnTo>
                      <a:pt x="63" y="1187"/>
                    </a:lnTo>
                    <a:lnTo>
                      <a:pt x="110" y="1173"/>
                    </a:lnTo>
                    <a:lnTo>
                      <a:pt x="156" y="1158"/>
                    </a:lnTo>
                    <a:lnTo>
                      <a:pt x="198" y="1142"/>
                    </a:lnTo>
                    <a:lnTo>
                      <a:pt x="219" y="1133"/>
                    </a:lnTo>
                    <a:lnTo>
                      <a:pt x="238" y="1124"/>
                    </a:lnTo>
                    <a:lnTo>
                      <a:pt x="256" y="1116"/>
                    </a:lnTo>
                    <a:lnTo>
                      <a:pt x="275" y="1106"/>
                    </a:lnTo>
                    <a:lnTo>
                      <a:pt x="292" y="1096"/>
                    </a:lnTo>
                    <a:lnTo>
                      <a:pt x="309" y="1086"/>
                    </a:lnTo>
                    <a:lnTo>
                      <a:pt x="325" y="1076"/>
                    </a:lnTo>
                    <a:lnTo>
                      <a:pt x="342" y="1065"/>
                    </a:lnTo>
                    <a:lnTo>
                      <a:pt x="355" y="1085"/>
                    </a:lnTo>
                    <a:close/>
                    <a:moveTo>
                      <a:pt x="17" y="1224"/>
                    </a:moveTo>
                    <a:lnTo>
                      <a:pt x="11" y="1224"/>
                    </a:lnTo>
                    <a:lnTo>
                      <a:pt x="7" y="1221"/>
                    </a:lnTo>
                    <a:lnTo>
                      <a:pt x="4" y="1217"/>
                    </a:lnTo>
                    <a:lnTo>
                      <a:pt x="1" y="1213"/>
                    </a:lnTo>
                    <a:lnTo>
                      <a:pt x="13" y="1212"/>
                    </a:lnTo>
                    <a:lnTo>
                      <a:pt x="17" y="12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5" name="Freeform 986"/>
              <p:cNvSpPr>
                <a:spLocks/>
              </p:cNvSpPr>
              <p:nvPr/>
            </p:nvSpPr>
            <p:spPr bwMode="auto">
              <a:xfrm>
                <a:off x="2319" y="1803"/>
                <a:ext cx="144" cy="216"/>
              </a:xfrm>
              <a:custGeom>
                <a:avLst/>
                <a:gdLst>
                  <a:gd name="T0" fmla="*/ 0 w 726"/>
                  <a:gd name="T1" fmla="*/ 42 h 1067"/>
                  <a:gd name="T2" fmla="*/ 0 w 726"/>
                  <a:gd name="T3" fmla="*/ 40 h 1067"/>
                  <a:gd name="T4" fmla="*/ 0 w 726"/>
                  <a:gd name="T5" fmla="*/ 38 h 1067"/>
                  <a:gd name="T6" fmla="*/ 1 w 726"/>
                  <a:gd name="T7" fmla="*/ 34 h 1067"/>
                  <a:gd name="T8" fmla="*/ 1 w 726"/>
                  <a:gd name="T9" fmla="*/ 31 h 1067"/>
                  <a:gd name="T10" fmla="*/ 2 w 726"/>
                  <a:gd name="T11" fmla="*/ 27 h 1067"/>
                  <a:gd name="T12" fmla="*/ 3 w 726"/>
                  <a:gd name="T13" fmla="*/ 23 h 1067"/>
                  <a:gd name="T14" fmla="*/ 5 w 726"/>
                  <a:gd name="T15" fmla="*/ 18 h 1067"/>
                  <a:gd name="T16" fmla="*/ 6 w 726"/>
                  <a:gd name="T17" fmla="*/ 15 h 1067"/>
                  <a:gd name="T18" fmla="*/ 7 w 726"/>
                  <a:gd name="T19" fmla="*/ 13 h 1067"/>
                  <a:gd name="T20" fmla="*/ 8 w 726"/>
                  <a:gd name="T21" fmla="*/ 12 h 1067"/>
                  <a:gd name="T22" fmla="*/ 9 w 726"/>
                  <a:gd name="T23" fmla="*/ 10 h 1067"/>
                  <a:gd name="T24" fmla="*/ 10 w 726"/>
                  <a:gd name="T25" fmla="*/ 8 h 1067"/>
                  <a:gd name="T26" fmla="*/ 11 w 726"/>
                  <a:gd name="T27" fmla="*/ 7 h 1067"/>
                  <a:gd name="T28" fmla="*/ 13 w 726"/>
                  <a:gd name="T29" fmla="*/ 5 h 1067"/>
                  <a:gd name="T30" fmla="*/ 14 w 726"/>
                  <a:gd name="T31" fmla="*/ 4 h 1067"/>
                  <a:gd name="T32" fmla="*/ 15 w 726"/>
                  <a:gd name="T33" fmla="*/ 3 h 1067"/>
                  <a:gd name="T34" fmla="*/ 17 w 726"/>
                  <a:gd name="T35" fmla="*/ 2 h 1067"/>
                  <a:gd name="T36" fmla="*/ 19 w 726"/>
                  <a:gd name="T37" fmla="*/ 1 h 1067"/>
                  <a:gd name="T38" fmla="*/ 20 w 726"/>
                  <a:gd name="T39" fmla="*/ 0 h 1067"/>
                  <a:gd name="T40" fmla="*/ 22 w 726"/>
                  <a:gd name="T41" fmla="*/ 0 h 1067"/>
                  <a:gd name="T42" fmla="*/ 24 w 726"/>
                  <a:gd name="T43" fmla="*/ 0 h 1067"/>
                  <a:gd name="T44" fmla="*/ 26 w 726"/>
                  <a:gd name="T45" fmla="*/ 0 h 1067"/>
                  <a:gd name="T46" fmla="*/ 28 w 726"/>
                  <a:gd name="T47" fmla="*/ 1 h 1067"/>
                  <a:gd name="T48" fmla="*/ 28 w 726"/>
                  <a:gd name="T49" fmla="*/ 3 h 1067"/>
                  <a:gd name="T50" fmla="*/ 25 w 726"/>
                  <a:gd name="T51" fmla="*/ 7 h 1067"/>
                  <a:gd name="T52" fmla="*/ 24 w 726"/>
                  <a:gd name="T53" fmla="*/ 11 h 1067"/>
                  <a:gd name="T54" fmla="*/ 22 w 726"/>
                  <a:gd name="T55" fmla="*/ 14 h 1067"/>
                  <a:gd name="T56" fmla="*/ 20 w 726"/>
                  <a:gd name="T57" fmla="*/ 18 h 1067"/>
                  <a:gd name="T58" fmla="*/ 19 w 726"/>
                  <a:gd name="T59" fmla="*/ 22 h 1067"/>
                  <a:gd name="T60" fmla="*/ 19 w 726"/>
                  <a:gd name="T61" fmla="*/ 26 h 1067"/>
                  <a:gd name="T62" fmla="*/ 18 w 726"/>
                  <a:gd name="T63" fmla="*/ 28 h 1067"/>
                  <a:gd name="T64" fmla="*/ 18 w 726"/>
                  <a:gd name="T65" fmla="*/ 30 h 1067"/>
                  <a:gd name="T66" fmla="*/ 18 w 726"/>
                  <a:gd name="T67" fmla="*/ 32 h 1067"/>
                  <a:gd name="T68" fmla="*/ 16 w 726"/>
                  <a:gd name="T69" fmla="*/ 34 h 1067"/>
                  <a:gd name="T70" fmla="*/ 15 w 726"/>
                  <a:gd name="T71" fmla="*/ 36 h 1067"/>
                  <a:gd name="T72" fmla="*/ 13 w 726"/>
                  <a:gd name="T73" fmla="*/ 38 h 1067"/>
                  <a:gd name="T74" fmla="*/ 10 w 726"/>
                  <a:gd name="T75" fmla="*/ 39 h 1067"/>
                  <a:gd name="T76" fmla="*/ 8 w 726"/>
                  <a:gd name="T77" fmla="*/ 40 h 1067"/>
                  <a:gd name="T78" fmla="*/ 5 w 726"/>
                  <a:gd name="T79" fmla="*/ 42 h 1067"/>
                  <a:gd name="T80" fmla="*/ 2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1" y="1067"/>
                    </a:moveTo>
                    <a:lnTo>
                      <a:pt x="0" y="1050"/>
                    </a:lnTo>
                    <a:lnTo>
                      <a:pt x="0" y="1030"/>
                    </a:lnTo>
                    <a:lnTo>
                      <a:pt x="1" y="1003"/>
                    </a:lnTo>
                    <a:lnTo>
                      <a:pt x="3" y="973"/>
                    </a:lnTo>
                    <a:lnTo>
                      <a:pt x="6" y="938"/>
                    </a:lnTo>
                    <a:lnTo>
                      <a:pt x="11" y="900"/>
                    </a:lnTo>
                    <a:lnTo>
                      <a:pt x="17" y="858"/>
                    </a:lnTo>
                    <a:lnTo>
                      <a:pt x="24" y="814"/>
                    </a:lnTo>
                    <a:lnTo>
                      <a:pt x="32" y="767"/>
                    </a:lnTo>
                    <a:lnTo>
                      <a:pt x="43" y="719"/>
                    </a:lnTo>
                    <a:lnTo>
                      <a:pt x="55" y="669"/>
                    </a:lnTo>
                    <a:lnTo>
                      <a:pt x="68" y="617"/>
                    </a:lnTo>
                    <a:lnTo>
                      <a:pt x="83" y="566"/>
                    </a:lnTo>
                    <a:lnTo>
                      <a:pt x="100" y="513"/>
                    </a:lnTo>
                    <a:lnTo>
                      <a:pt x="120" y="460"/>
                    </a:lnTo>
                    <a:lnTo>
                      <a:pt x="140" y="408"/>
                    </a:lnTo>
                    <a:lnTo>
                      <a:pt x="151" y="383"/>
                    </a:lnTo>
                    <a:lnTo>
                      <a:pt x="163" y="359"/>
                    </a:lnTo>
                    <a:lnTo>
                      <a:pt x="175" y="335"/>
                    </a:lnTo>
                    <a:lnTo>
                      <a:pt x="187" y="312"/>
                    </a:lnTo>
                    <a:lnTo>
                      <a:pt x="200" y="288"/>
                    </a:lnTo>
                    <a:lnTo>
                      <a:pt x="213" y="266"/>
                    </a:lnTo>
                    <a:lnTo>
                      <a:pt x="226" y="244"/>
                    </a:lnTo>
                    <a:lnTo>
                      <a:pt x="240" y="223"/>
                    </a:lnTo>
                    <a:lnTo>
                      <a:pt x="254" y="203"/>
                    </a:lnTo>
                    <a:lnTo>
                      <a:pt x="269" y="182"/>
                    </a:lnTo>
                    <a:lnTo>
                      <a:pt x="284" y="163"/>
                    </a:lnTo>
                    <a:lnTo>
                      <a:pt x="300" y="145"/>
                    </a:lnTo>
                    <a:lnTo>
                      <a:pt x="316" y="127"/>
                    </a:lnTo>
                    <a:lnTo>
                      <a:pt x="334" y="111"/>
                    </a:lnTo>
                    <a:lnTo>
                      <a:pt x="351" y="96"/>
                    </a:lnTo>
                    <a:lnTo>
                      <a:pt x="368" y="81"/>
                    </a:lnTo>
                    <a:lnTo>
                      <a:pt x="387" y="68"/>
                    </a:lnTo>
                    <a:lnTo>
                      <a:pt x="406" y="55"/>
                    </a:lnTo>
                    <a:lnTo>
                      <a:pt x="426" y="44"/>
                    </a:lnTo>
                    <a:lnTo>
                      <a:pt x="445" y="33"/>
                    </a:lnTo>
                    <a:lnTo>
                      <a:pt x="466" y="24"/>
                    </a:lnTo>
                    <a:lnTo>
                      <a:pt x="486" y="17"/>
                    </a:lnTo>
                    <a:lnTo>
                      <a:pt x="508" y="10"/>
                    </a:lnTo>
                    <a:lnTo>
                      <a:pt x="530" y="6"/>
                    </a:lnTo>
                    <a:lnTo>
                      <a:pt x="552" y="2"/>
                    </a:lnTo>
                    <a:lnTo>
                      <a:pt x="576" y="0"/>
                    </a:lnTo>
                    <a:lnTo>
                      <a:pt x="599" y="0"/>
                    </a:lnTo>
                    <a:lnTo>
                      <a:pt x="623" y="1"/>
                    </a:lnTo>
                    <a:lnTo>
                      <a:pt x="648" y="3"/>
                    </a:lnTo>
                    <a:lnTo>
                      <a:pt x="673" y="7"/>
                    </a:lnTo>
                    <a:lnTo>
                      <a:pt x="699" y="14"/>
                    </a:lnTo>
                    <a:lnTo>
                      <a:pt x="726" y="21"/>
                    </a:lnTo>
                    <a:lnTo>
                      <a:pt x="694" y="70"/>
                    </a:lnTo>
                    <a:lnTo>
                      <a:pt x="665" y="119"/>
                    </a:lnTo>
                    <a:lnTo>
                      <a:pt x="638" y="168"/>
                    </a:lnTo>
                    <a:lnTo>
                      <a:pt x="612" y="217"/>
                    </a:lnTo>
                    <a:lnTo>
                      <a:pt x="589" y="264"/>
                    </a:lnTo>
                    <a:lnTo>
                      <a:pt x="566" y="313"/>
                    </a:lnTo>
                    <a:lnTo>
                      <a:pt x="547" y="360"/>
                    </a:lnTo>
                    <a:lnTo>
                      <a:pt x="528" y="407"/>
                    </a:lnTo>
                    <a:lnTo>
                      <a:pt x="512" y="454"/>
                    </a:lnTo>
                    <a:lnTo>
                      <a:pt x="498" y="501"/>
                    </a:lnTo>
                    <a:lnTo>
                      <a:pt x="486" y="546"/>
                    </a:lnTo>
                    <a:lnTo>
                      <a:pt x="475" y="591"/>
                    </a:lnTo>
                    <a:lnTo>
                      <a:pt x="468" y="636"/>
                    </a:lnTo>
                    <a:lnTo>
                      <a:pt x="462" y="679"/>
                    </a:lnTo>
                    <a:lnTo>
                      <a:pt x="461" y="701"/>
                    </a:lnTo>
                    <a:lnTo>
                      <a:pt x="459" y="722"/>
                    </a:lnTo>
                    <a:lnTo>
                      <a:pt x="459" y="743"/>
                    </a:lnTo>
                    <a:lnTo>
                      <a:pt x="459" y="763"/>
                    </a:lnTo>
                    <a:lnTo>
                      <a:pt x="444" y="791"/>
                    </a:lnTo>
                    <a:lnTo>
                      <a:pt x="428" y="817"/>
                    </a:lnTo>
                    <a:lnTo>
                      <a:pt x="410" y="843"/>
                    </a:lnTo>
                    <a:lnTo>
                      <a:pt x="390" y="867"/>
                    </a:lnTo>
                    <a:lnTo>
                      <a:pt x="368" y="890"/>
                    </a:lnTo>
                    <a:lnTo>
                      <a:pt x="345" y="911"/>
                    </a:lnTo>
                    <a:lnTo>
                      <a:pt x="320" y="932"/>
                    </a:lnTo>
                    <a:lnTo>
                      <a:pt x="293" y="952"/>
                    </a:lnTo>
                    <a:lnTo>
                      <a:pt x="262" y="971"/>
                    </a:lnTo>
                    <a:lnTo>
                      <a:pt x="231" y="988"/>
                    </a:lnTo>
                    <a:lnTo>
                      <a:pt x="199" y="1004"/>
                    </a:lnTo>
                    <a:lnTo>
                      <a:pt x="163" y="1018"/>
                    </a:lnTo>
                    <a:lnTo>
                      <a:pt x="125" y="1032"/>
                    </a:lnTo>
                    <a:lnTo>
                      <a:pt x="86" y="1045"/>
                    </a:lnTo>
                    <a:lnTo>
                      <a:pt x="45" y="1057"/>
                    </a:lnTo>
                    <a:lnTo>
                      <a:pt x="1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6" name="Freeform 987"/>
              <p:cNvSpPr>
                <a:spLocks noEditPoints="1"/>
              </p:cNvSpPr>
              <p:nvPr/>
            </p:nvSpPr>
            <p:spPr bwMode="auto">
              <a:xfrm>
                <a:off x="2319" y="1803"/>
                <a:ext cx="148" cy="216"/>
              </a:xfrm>
              <a:custGeom>
                <a:avLst/>
                <a:gdLst>
                  <a:gd name="T0" fmla="*/ 0 w 750"/>
                  <a:gd name="T1" fmla="*/ 43 h 1092"/>
                  <a:gd name="T2" fmla="*/ 1 w 750"/>
                  <a:gd name="T3" fmla="*/ 42 h 1092"/>
                  <a:gd name="T4" fmla="*/ 0 w 750"/>
                  <a:gd name="T5" fmla="*/ 41 h 1092"/>
                  <a:gd name="T6" fmla="*/ 1 w 750"/>
                  <a:gd name="T7" fmla="*/ 40 h 1092"/>
                  <a:gd name="T8" fmla="*/ 1 w 750"/>
                  <a:gd name="T9" fmla="*/ 34 h 1092"/>
                  <a:gd name="T10" fmla="*/ 3 w 750"/>
                  <a:gd name="T11" fmla="*/ 26 h 1092"/>
                  <a:gd name="T12" fmla="*/ 6 w 750"/>
                  <a:gd name="T13" fmla="*/ 17 h 1092"/>
                  <a:gd name="T14" fmla="*/ 4 w 750"/>
                  <a:gd name="T15" fmla="*/ 24 h 1092"/>
                  <a:gd name="T16" fmla="*/ 2 w 750"/>
                  <a:gd name="T17" fmla="*/ 33 h 1092"/>
                  <a:gd name="T18" fmla="*/ 7 w 750"/>
                  <a:gd name="T19" fmla="*/ 17 h 1092"/>
                  <a:gd name="T20" fmla="*/ 6 w 750"/>
                  <a:gd name="T21" fmla="*/ 17 h 1092"/>
                  <a:gd name="T22" fmla="*/ 6 w 750"/>
                  <a:gd name="T23" fmla="*/ 17 h 1092"/>
                  <a:gd name="T24" fmla="*/ 7 w 750"/>
                  <a:gd name="T25" fmla="*/ 13 h 1092"/>
                  <a:gd name="T26" fmla="*/ 7 w 750"/>
                  <a:gd name="T27" fmla="*/ 17 h 1092"/>
                  <a:gd name="T28" fmla="*/ 10 w 750"/>
                  <a:gd name="T29" fmla="*/ 8 h 1092"/>
                  <a:gd name="T30" fmla="*/ 8 w 750"/>
                  <a:gd name="T31" fmla="*/ 12 h 1092"/>
                  <a:gd name="T32" fmla="*/ 15 w 750"/>
                  <a:gd name="T33" fmla="*/ 4 h 1092"/>
                  <a:gd name="T34" fmla="*/ 18 w 750"/>
                  <a:gd name="T35" fmla="*/ 1 h 1092"/>
                  <a:gd name="T36" fmla="*/ 22 w 750"/>
                  <a:gd name="T37" fmla="*/ 0 h 1092"/>
                  <a:gd name="T38" fmla="*/ 26 w 750"/>
                  <a:gd name="T39" fmla="*/ 0 h 1092"/>
                  <a:gd name="T40" fmla="*/ 29 w 750"/>
                  <a:gd name="T41" fmla="*/ 2 h 1092"/>
                  <a:gd name="T42" fmla="*/ 25 w 750"/>
                  <a:gd name="T43" fmla="*/ 1 h 1092"/>
                  <a:gd name="T44" fmla="*/ 21 w 750"/>
                  <a:gd name="T45" fmla="*/ 1 h 1092"/>
                  <a:gd name="T46" fmla="*/ 18 w 750"/>
                  <a:gd name="T47" fmla="*/ 3 h 1092"/>
                  <a:gd name="T48" fmla="*/ 15 w 750"/>
                  <a:gd name="T49" fmla="*/ 5 h 1092"/>
                  <a:gd name="T50" fmla="*/ 30 w 750"/>
                  <a:gd name="T51" fmla="*/ 1 h 1092"/>
                  <a:gd name="T52" fmla="*/ 30 w 750"/>
                  <a:gd name="T53" fmla="*/ 1 h 1092"/>
                  <a:gd name="T54" fmla="*/ 30 w 750"/>
                  <a:gd name="T55" fmla="*/ 2 h 1092"/>
                  <a:gd name="T56" fmla="*/ 29 w 750"/>
                  <a:gd name="T57" fmla="*/ 1 h 1092"/>
                  <a:gd name="T58" fmla="*/ 30 w 750"/>
                  <a:gd name="T59" fmla="*/ 2 h 1092"/>
                  <a:gd name="T60" fmla="*/ 28 w 750"/>
                  <a:gd name="T61" fmla="*/ 2 h 1092"/>
                  <a:gd name="T62" fmla="*/ 28 w 750"/>
                  <a:gd name="T63" fmla="*/ 5 h 1092"/>
                  <a:gd name="T64" fmla="*/ 27 w 750"/>
                  <a:gd name="T65" fmla="*/ 4 h 1092"/>
                  <a:gd name="T66" fmla="*/ 25 w 750"/>
                  <a:gd name="T67" fmla="*/ 10 h 1092"/>
                  <a:gd name="T68" fmla="*/ 21 w 750"/>
                  <a:gd name="T69" fmla="*/ 17 h 1092"/>
                  <a:gd name="T70" fmla="*/ 25 w 750"/>
                  <a:gd name="T71" fmla="*/ 8 h 1092"/>
                  <a:gd name="T72" fmla="*/ 22 w 750"/>
                  <a:gd name="T73" fmla="*/ 17 h 1092"/>
                  <a:gd name="T74" fmla="*/ 22 w 750"/>
                  <a:gd name="T75" fmla="*/ 18 h 1092"/>
                  <a:gd name="T76" fmla="*/ 21 w 750"/>
                  <a:gd name="T77" fmla="*/ 18 h 1092"/>
                  <a:gd name="T78" fmla="*/ 21 w 750"/>
                  <a:gd name="T79" fmla="*/ 20 h 1092"/>
                  <a:gd name="T80" fmla="*/ 20 w 750"/>
                  <a:gd name="T81" fmla="*/ 19 h 1092"/>
                  <a:gd name="T82" fmla="*/ 20 w 750"/>
                  <a:gd name="T83" fmla="*/ 25 h 1092"/>
                  <a:gd name="T84" fmla="*/ 18 w 750"/>
                  <a:gd name="T85" fmla="*/ 31 h 1092"/>
                  <a:gd name="T86" fmla="*/ 19 w 750"/>
                  <a:gd name="T87" fmla="*/ 24 h 1092"/>
                  <a:gd name="T88" fmla="*/ 19 w 750"/>
                  <a:gd name="T89" fmla="*/ 31 h 1092"/>
                  <a:gd name="T90" fmla="*/ 18 w 750"/>
                  <a:gd name="T91" fmla="*/ 33 h 1092"/>
                  <a:gd name="T92" fmla="*/ 16 w 750"/>
                  <a:gd name="T93" fmla="*/ 36 h 1092"/>
                  <a:gd name="T94" fmla="*/ 12 w 750"/>
                  <a:gd name="T95" fmla="*/ 38 h 1092"/>
                  <a:gd name="T96" fmla="*/ 17 w 750"/>
                  <a:gd name="T97" fmla="*/ 33 h 1092"/>
                  <a:gd name="T98" fmla="*/ 10 w 750"/>
                  <a:gd name="T99" fmla="*/ 40 h 1092"/>
                  <a:gd name="T100" fmla="*/ 1 w 750"/>
                  <a:gd name="T101" fmla="*/ 44 h 1092"/>
                  <a:gd name="T102" fmla="*/ 8 w 750"/>
                  <a:gd name="T103" fmla="*/ 40 h 1092"/>
                  <a:gd name="T104" fmla="*/ 0 w 750"/>
                  <a:gd name="T105" fmla="*/ 44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1" y="1081"/>
                    </a:moveTo>
                    <a:lnTo>
                      <a:pt x="1" y="1081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1" y="1081"/>
                    </a:moveTo>
                    <a:lnTo>
                      <a:pt x="0" y="1072"/>
                    </a:lnTo>
                    <a:lnTo>
                      <a:pt x="0" y="1061"/>
                    </a:lnTo>
                    <a:lnTo>
                      <a:pt x="0" y="1049"/>
                    </a:lnTo>
                    <a:lnTo>
                      <a:pt x="0" y="1035"/>
                    </a:lnTo>
                    <a:lnTo>
                      <a:pt x="25" y="1036"/>
                    </a:lnTo>
                    <a:lnTo>
                      <a:pt x="25" y="1049"/>
                    </a:lnTo>
                    <a:lnTo>
                      <a:pt x="25" y="1060"/>
                    </a:lnTo>
                    <a:lnTo>
                      <a:pt x="25" y="1070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0" y="1035"/>
                    </a:moveTo>
                    <a:lnTo>
                      <a:pt x="1" y="1020"/>
                    </a:lnTo>
                    <a:lnTo>
                      <a:pt x="2" y="1004"/>
                    </a:lnTo>
                    <a:lnTo>
                      <a:pt x="3" y="987"/>
                    </a:lnTo>
                    <a:lnTo>
                      <a:pt x="4" y="967"/>
                    </a:lnTo>
                    <a:lnTo>
                      <a:pt x="29" y="971"/>
                    </a:lnTo>
                    <a:lnTo>
                      <a:pt x="27" y="989"/>
                    </a:lnTo>
                    <a:lnTo>
                      <a:pt x="26" y="1006"/>
                    </a:lnTo>
                    <a:lnTo>
                      <a:pt x="25" y="1022"/>
                    </a:lnTo>
                    <a:lnTo>
                      <a:pt x="25" y="1036"/>
                    </a:lnTo>
                    <a:lnTo>
                      <a:pt x="0" y="1035"/>
                    </a:lnTo>
                    <a:close/>
                    <a:moveTo>
                      <a:pt x="4" y="967"/>
                    </a:moveTo>
                    <a:lnTo>
                      <a:pt x="11" y="914"/>
                    </a:lnTo>
                    <a:lnTo>
                      <a:pt x="20" y="854"/>
                    </a:lnTo>
                    <a:lnTo>
                      <a:pt x="25" y="822"/>
                    </a:lnTo>
                    <a:lnTo>
                      <a:pt x="31" y="787"/>
                    </a:lnTo>
                    <a:lnTo>
                      <a:pt x="38" y="752"/>
                    </a:lnTo>
                    <a:lnTo>
                      <a:pt x="45" y="717"/>
                    </a:lnTo>
                    <a:lnTo>
                      <a:pt x="54" y="681"/>
                    </a:lnTo>
                    <a:lnTo>
                      <a:pt x="64" y="643"/>
                    </a:lnTo>
                    <a:lnTo>
                      <a:pt x="75" y="606"/>
                    </a:lnTo>
                    <a:lnTo>
                      <a:pt x="85" y="568"/>
                    </a:lnTo>
                    <a:lnTo>
                      <a:pt x="98" y="530"/>
                    </a:lnTo>
                    <a:lnTo>
                      <a:pt x="111" y="492"/>
                    </a:lnTo>
                    <a:lnTo>
                      <a:pt x="126" y="454"/>
                    </a:lnTo>
                    <a:lnTo>
                      <a:pt x="142" y="417"/>
                    </a:lnTo>
                    <a:lnTo>
                      <a:pt x="164" y="426"/>
                    </a:lnTo>
                    <a:lnTo>
                      <a:pt x="149" y="463"/>
                    </a:lnTo>
                    <a:lnTo>
                      <a:pt x="134" y="501"/>
                    </a:lnTo>
                    <a:lnTo>
                      <a:pt x="121" y="537"/>
                    </a:lnTo>
                    <a:lnTo>
                      <a:pt x="109" y="575"/>
                    </a:lnTo>
                    <a:lnTo>
                      <a:pt x="97" y="613"/>
                    </a:lnTo>
                    <a:lnTo>
                      <a:pt x="88" y="650"/>
                    </a:lnTo>
                    <a:lnTo>
                      <a:pt x="78" y="687"/>
                    </a:lnTo>
                    <a:lnTo>
                      <a:pt x="69" y="722"/>
                    </a:lnTo>
                    <a:lnTo>
                      <a:pt x="62" y="758"/>
                    </a:lnTo>
                    <a:lnTo>
                      <a:pt x="55" y="792"/>
                    </a:lnTo>
                    <a:lnTo>
                      <a:pt x="49" y="825"/>
                    </a:lnTo>
                    <a:lnTo>
                      <a:pt x="43" y="857"/>
                    </a:lnTo>
                    <a:lnTo>
                      <a:pt x="35" y="917"/>
                    </a:lnTo>
                    <a:lnTo>
                      <a:pt x="29" y="971"/>
                    </a:lnTo>
                    <a:lnTo>
                      <a:pt x="4" y="967"/>
                    </a:lnTo>
                    <a:close/>
                    <a:moveTo>
                      <a:pt x="164" y="425"/>
                    </a:moveTo>
                    <a:lnTo>
                      <a:pt x="164" y="425"/>
                    </a:lnTo>
                    <a:lnTo>
                      <a:pt x="164" y="426"/>
                    </a:lnTo>
                    <a:lnTo>
                      <a:pt x="152" y="421"/>
                    </a:lnTo>
                    <a:lnTo>
                      <a:pt x="164" y="425"/>
                    </a:lnTo>
                    <a:close/>
                    <a:moveTo>
                      <a:pt x="142" y="418"/>
                    </a:moveTo>
                    <a:lnTo>
                      <a:pt x="142" y="417"/>
                    </a:lnTo>
                    <a:lnTo>
                      <a:pt x="164" y="425"/>
                    </a:lnTo>
                    <a:lnTo>
                      <a:pt x="142" y="418"/>
                    </a:lnTo>
                    <a:close/>
                    <a:moveTo>
                      <a:pt x="142" y="417"/>
                    </a:moveTo>
                    <a:lnTo>
                      <a:pt x="142" y="417"/>
                    </a:lnTo>
                    <a:lnTo>
                      <a:pt x="152" y="421"/>
                    </a:lnTo>
                    <a:lnTo>
                      <a:pt x="142" y="417"/>
                    </a:lnTo>
                    <a:close/>
                    <a:moveTo>
                      <a:pt x="142" y="417"/>
                    </a:moveTo>
                    <a:lnTo>
                      <a:pt x="155" y="387"/>
                    </a:lnTo>
                    <a:lnTo>
                      <a:pt x="168" y="360"/>
                    </a:lnTo>
                    <a:lnTo>
                      <a:pt x="180" y="333"/>
                    </a:lnTo>
                    <a:lnTo>
                      <a:pt x="195" y="307"/>
                    </a:lnTo>
                    <a:lnTo>
                      <a:pt x="216" y="319"/>
                    </a:lnTo>
                    <a:lnTo>
                      <a:pt x="202" y="345"/>
                    </a:lnTo>
                    <a:lnTo>
                      <a:pt x="188" y="372"/>
                    </a:lnTo>
                    <a:lnTo>
                      <a:pt x="176" y="398"/>
                    </a:lnTo>
                    <a:lnTo>
                      <a:pt x="164" y="425"/>
                    </a:lnTo>
                    <a:lnTo>
                      <a:pt x="142" y="417"/>
                    </a:lnTo>
                    <a:close/>
                    <a:moveTo>
                      <a:pt x="195" y="307"/>
                    </a:moveTo>
                    <a:lnTo>
                      <a:pt x="209" y="282"/>
                    </a:lnTo>
                    <a:lnTo>
                      <a:pt x="224" y="257"/>
                    </a:lnTo>
                    <a:lnTo>
                      <a:pt x="240" y="233"/>
                    </a:lnTo>
                    <a:lnTo>
                      <a:pt x="256" y="209"/>
                    </a:lnTo>
                    <a:lnTo>
                      <a:pt x="276" y="223"/>
                    </a:lnTo>
                    <a:lnTo>
                      <a:pt x="260" y="246"/>
                    </a:lnTo>
                    <a:lnTo>
                      <a:pt x="244" y="270"/>
                    </a:lnTo>
                    <a:lnTo>
                      <a:pt x="230" y="293"/>
                    </a:lnTo>
                    <a:lnTo>
                      <a:pt x="216" y="319"/>
                    </a:lnTo>
                    <a:lnTo>
                      <a:pt x="195" y="307"/>
                    </a:lnTo>
                    <a:close/>
                    <a:moveTo>
                      <a:pt x="256" y="209"/>
                    </a:moveTo>
                    <a:lnTo>
                      <a:pt x="278" y="180"/>
                    </a:lnTo>
                    <a:lnTo>
                      <a:pt x="301" y="152"/>
                    </a:lnTo>
                    <a:lnTo>
                      <a:pt x="325" y="126"/>
                    </a:lnTo>
                    <a:lnTo>
                      <a:pt x="351" y="102"/>
                    </a:lnTo>
                    <a:lnTo>
                      <a:pt x="364" y="91"/>
                    </a:lnTo>
                    <a:lnTo>
                      <a:pt x="377" y="81"/>
                    </a:lnTo>
                    <a:lnTo>
                      <a:pt x="391" y="71"/>
                    </a:lnTo>
                    <a:lnTo>
                      <a:pt x="404" y="62"/>
                    </a:lnTo>
                    <a:lnTo>
                      <a:pt x="418" y="53"/>
                    </a:lnTo>
                    <a:lnTo>
                      <a:pt x="433" y="45"/>
                    </a:lnTo>
                    <a:lnTo>
                      <a:pt x="447" y="37"/>
                    </a:lnTo>
                    <a:lnTo>
                      <a:pt x="462" y="30"/>
                    </a:lnTo>
                    <a:lnTo>
                      <a:pt x="478" y="24"/>
                    </a:lnTo>
                    <a:lnTo>
                      <a:pt x="494" y="18"/>
                    </a:lnTo>
                    <a:lnTo>
                      <a:pt x="509" y="14"/>
                    </a:lnTo>
                    <a:lnTo>
                      <a:pt x="525" y="9"/>
                    </a:lnTo>
                    <a:lnTo>
                      <a:pt x="541" y="6"/>
                    </a:lnTo>
                    <a:lnTo>
                      <a:pt x="559" y="3"/>
                    </a:lnTo>
                    <a:lnTo>
                      <a:pt x="575" y="2"/>
                    </a:lnTo>
                    <a:lnTo>
                      <a:pt x="592" y="1"/>
                    </a:lnTo>
                    <a:lnTo>
                      <a:pt x="610" y="0"/>
                    </a:lnTo>
                    <a:lnTo>
                      <a:pt x="628" y="1"/>
                    </a:lnTo>
                    <a:lnTo>
                      <a:pt x="646" y="2"/>
                    </a:lnTo>
                    <a:lnTo>
                      <a:pt x="664" y="4"/>
                    </a:lnTo>
                    <a:lnTo>
                      <a:pt x="683" y="7"/>
                    </a:lnTo>
                    <a:lnTo>
                      <a:pt x="702" y="12"/>
                    </a:lnTo>
                    <a:lnTo>
                      <a:pt x="722" y="16"/>
                    </a:lnTo>
                    <a:lnTo>
                      <a:pt x="741" y="22"/>
                    </a:lnTo>
                    <a:lnTo>
                      <a:pt x="733" y="46"/>
                    </a:lnTo>
                    <a:lnTo>
                      <a:pt x="715" y="41"/>
                    </a:lnTo>
                    <a:lnTo>
                      <a:pt x="697" y="35"/>
                    </a:lnTo>
                    <a:lnTo>
                      <a:pt x="679" y="32"/>
                    </a:lnTo>
                    <a:lnTo>
                      <a:pt x="661" y="29"/>
                    </a:lnTo>
                    <a:lnTo>
                      <a:pt x="644" y="27"/>
                    </a:lnTo>
                    <a:lnTo>
                      <a:pt x="627" y="26"/>
                    </a:lnTo>
                    <a:lnTo>
                      <a:pt x="610" y="24"/>
                    </a:lnTo>
                    <a:lnTo>
                      <a:pt x="593" y="26"/>
                    </a:lnTo>
                    <a:lnTo>
                      <a:pt x="577" y="27"/>
                    </a:lnTo>
                    <a:lnTo>
                      <a:pt x="562" y="28"/>
                    </a:lnTo>
                    <a:lnTo>
                      <a:pt x="546" y="31"/>
                    </a:lnTo>
                    <a:lnTo>
                      <a:pt x="530" y="34"/>
                    </a:lnTo>
                    <a:lnTo>
                      <a:pt x="515" y="37"/>
                    </a:lnTo>
                    <a:lnTo>
                      <a:pt x="500" y="43"/>
                    </a:lnTo>
                    <a:lnTo>
                      <a:pt x="485" y="48"/>
                    </a:lnTo>
                    <a:lnTo>
                      <a:pt x="471" y="54"/>
                    </a:lnTo>
                    <a:lnTo>
                      <a:pt x="457" y="60"/>
                    </a:lnTo>
                    <a:lnTo>
                      <a:pt x="443" y="68"/>
                    </a:lnTo>
                    <a:lnTo>
                      <a:pt x="430" y="75"/>
                    </a:lnTo>
                    <a:lnTo>
                      <a:pt x="416" y="84"/>
                    </a:lnTo>
                    <a:lnTo>
                      <a:pt x="403" y="93"/>
                    </a:lnTo>
                    <a:lnTo>
                      <a:pt x="390" y="102"/>
                    </a:lnTo>
                    <a:lnTo>
                      <a:pt x="378" y="112"/>
                    </a:lnTo>
                    <a:lnTo>
                      <a:pt x="365" y="123"/>
                    </a:lnTo>
                    <a:lnTo>
                      <a:pt x="341" y="145"/>
                    </a:lnTo>
                    <a:lnTo>
                      <a:pt x="319" y="169"/>
                    </a:lnTo>
                    <a:lnTo>
                      <a:pt x="296" y="195"/>
                    </a:lnTo>
                    <a:lnTo>
                      <a:pt x="276" y="223"/>
                    </a:lnTo>
                    <a:lnTo>
                      <a:pt x="256" y="209"/>
                    </a:lnTo>
                    <a:close/>
                    <a:moveTo>
                      <a:pt x="741" y="22"/>
                    </a:moveTo>
                    <a:lnTo>
                      <a:pt x="744" y="23"/>
                    </a:lnTo>
                    <a:lnTo>
                      <a:pt x="746" y="26"/>
                    </a:lnTo>
                    <a:lnTo>
                      <a:pt x="748" y="28"/>
                    </a:lnTo>
                    <a:lnTo>
                      <a:pt x="749" y="30"/>
                    </a:lnTo>
                    <a:lnTo>
                      <a:pt x="750" y="33"/>
                    </a:lnTo>
                    <a:lnTo>
                      <a:pt x="750" y="35"/>
                    </a:lnTo>
                    <a:lnTo>
                      <a:pt x="749" y="39"/>
                    </a:lnTo>
                    <a:lnTo>
                      <a:pt x="748" y="41"/>
                    </a:lnTo>
                    <a:lnTo>
                      <a:pt x="738" y="34"/>
                    </a:lnTo>
                    <a:lnTo>
                      <a:pt x="741" y="22"/>
                    </a:lnTo>
                    <a:close/>
                    <a:moveTo>
                      <a:pt x="748" y="41"/>
                    </a:moveTo>
                    <a:lnTo>
                      <a:pt x="748" y="41"/>
                    </a:lnTo>
                    <a:lnTo>
                      <a:pt x="748" y="42"/>
                    </a:lnTo>
                    <a:lnTo>
                      <a:pt x="728" y="27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27" y="28"/>
                    </a:moveTo>
                    <a:lnTo>
                      <a:pt x="728" y="27"/>
                    </a:lnTo>
                    <a:lnTo>
                      <a:pt x="738" y="34"/>
                    </a:lnTo>
                    <a:lnTo>
                      <a:pt x="727" y="28"/>
                    </a:lnTo>
                    <a:close/>
                    <a:moveTo>
                      <a:pt x="748" y="41"/>
                    </a:moveTo>
                    <a:lnTo>
                      <a:pt x="738" y="56"/>
                    </a:lnTo>
                    <a:lnTo>
                      <a:pt x="729" y="70"/>
                    </a:lnTo>
                    <a:lnTo>
                      <a:pt x="721" y="83"/>
                    </a:lnTo>
                    <a:lnTo>
                      <a:pt x="713" y="96"/>
                    </a:lnTo>
                    <a:lnTo>
                      <a:pt x="692" y="83"/>
                    </a:lnTo>
                    <a:lnTo>
                      <a:pt x="702" y="68"/>
                    </a:lnTo>
                    <a:lnTo>
                      <a:pt x="711" y="54"/>
                    </a:lnTo>
                    <a:lnTo>
                      <a:pt x="719" y="40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13" y="96"/>
                    </a:moveTo>
                    <a:lnTo>
                      <a:pt x="704" y="110"/>
                    </a:lnTo>
                    <a:lnTo>
                      <a:pt x="697" y="124"/>
                    </a:lnTo>
                    <a:lnTo>
                      <a:pt x="688" y="137"/>
                    </a:lnTo>
                    <a:lnTo>
                      <a:pt x="681" y="150"/>
                    </a:lnTo>
                    <a:lnTo>
                      <a:pt x="660" y="138"/>
                    </a:lnTo>
                    <a:lnTo>
                      <a:pt x="669" y="124"/>
                    </a:lnTo>
                    <a:lnTo>
                      <a:pt x="676" y="110"/>
                    </a:lnTo>
                    <a:lnTo>
                      <a:pt x="685" y="96"/>
                    </a:lnTo>
                    <a:lnTo>
                      <a:pt x="692" y="83"/>
                    </a:lnTo>
                    <a:lnTo>
                      <a:pt x="713" y="96"/>
                    </a:lnTo>
                    <a:close/>
                    <a:moveTo>
                      <a:pt x="681" y="150"/>
                    </a:moveTo>
                    <a:lnTo>
                      <a:pt x="661" y="184"/>
                    </a:lnTo>
                    <a:lnTo>
                      <a:pt x="643" y="219"/>
                    </a:lnTo>
                    <a:lnTo>
                      <a:pt x="625" y="253"/>
                    </a:lnTo>
                    <a:lnTo>
                      <a:pt x="609" y="288"/>
                    </a:lnTo>
                    <a:lnTo>
                      <a:pt x="593" y="323"/>
                    </a:lnTo>
                    <a:lnTo>
                      <a:pt x="578" y="356"/>
                    </a:lnTo>
                    <a:lnTo>
                      <a:pt x="565" y="391"/>
                    </a:lnTo>
                    <a:lnTo>
                      <a:pt x="552" y="424"/>
                    </a:lnTo>
                    <a:lnTo>
                      <a:pt x="529" y="415"/>
                    </a:lnTo>
                    <a:lnTo>
                      <a:pt x="541" y="382"/>
                    </a:lnTo>
                    <a:lnTo>
                      <a:pt x="555" y="347"/>
                    </a:lnTo>
                    <a:lnTo>
                      <a:pt x="570" y="313"/>
                    </a:lnTo>
                    <a:lnTo>
                      <a:pt x="587" y="278"/>
                    </a:lnTo>
                    <a:lnTo>
                      <a:pt x="603" y="244"/>
                    </a:lnTo>
                    <a:lnTo>
                      <a:pt x="621" y="209"/>
                    </a:lnTo>
                    <a:lnTo>
                      <a:pt x="640" y="174"/>
                    </a:lnTo>
                    <a:lnTo>
                      <a:pt x="660" y="138"/>
                    </a:lnTo>
                    <a:lnTo>
                      <a:pt x="681" y="150"/>
                    </a:lnTo>
                    <a:close/>
                    <a:moveTo>
                      <a:pt x="552" y="424"/>
                    </a:moveTo>
                    <a:lnTo>
                      <a:pt x="551" y="425"/>
                    </a:lnTo>
                    <a:lnTo>
                      <a:pt x="551" y="427"/>
                    </a:lnTo>
                    <a:lnTo>
                      <a:pt x="528" y="419"/>
                    </a:lnTo>
                    <a:lnTo>
                      <a:pt x="528" y="417"/>
                    </a:lnTo>
                    <a:lnTo>
                      <a:pt x="529" y="415"/>
                    </a:lnTo>
                    <a:lnTo>
                      <a:pt x="552" y="424"/>
                    </a:lnTo>
                    <a:close/>
                    <a:moveTo>
                      <a:pt x="551" y="427"/>
                    </a:moveTo>
                    <a:lnTo>
                      <a:pt x="547" y="440"/>
                    </a:lnTo>
                    <a:lnTo>
                      <a:pt x="541" y="453"/>
                    </a:lnTo>
                    <a:lnTo>
                      <a:pt x="537" y="466"/>
                    </a:lnTo>
                    <a:lnTo>
                      <a:pt x="533" y="479"/>
                    </a:lnTo>
                    <a:lnTo>
                      <a:pt x="510" y="472"/>
                    </a:lnTo>
                    <a:lnTo>
                      <a:pt x="514" y="459"/>
                    </a:lnTo>
                    <a:lnTo>
                      <a:pt x="519" y="445"/>
                    </a:lnTo>
                    <a:lnTo>
                      <a:pt x="523" y="432"/>
                    </a:lnTo>
                    <a:lnTo>
                      <a:pt x="528" y="419"/>
                    </a:lnTo>
                    <a:lnTo>
                      <a:pt x="551" y="427"/>
                    </a:lnTo>
                    <a:close/>
                    <a:moveTo>
                      <a:pt x="533" y="479"/>
                    </a:moveTo>
                    <a:lnTo>
                      <a:pt x="528" y="493"/>
                    </a:lnTo>
                    <a:lnTo>
                      <a:pt x="525" y="506"/>
                    </a:lnTo>
                    <a:lnTo>
                      <a:pt x="521" y="519"/>
                    </a:lnTo>
                    <a:lnTo>
                      <a:pt x="517" y="530"/>
                    </a:lnTo>
                    <a:lnTo>
                      <a:pt x="494" y="523"/>
                    </a:lnTo>
                    <a:lnTo>
                      <a:pt x="498" y="509"/>
                    </a:lnTo>
                    <a:lnTo>
                      <a:pt x="502" y="496"/>
                    </a:lnTo>
                    <a:lnTo>
                      <a:pt x="506" y="483"/>
                    </a:lnTo>
                    <a:lnTo>
                      <a:pt x="510" y="472"/>
                    </a:lnTo>
                    <a:lnTo>
                      <a:pt x="533" y="479"/>
                    </a:lnTo>
                    <a:close/>
                    <a:moveTo>
                      <a:pt x="517" y="530"/>
                    </a:moveTo>
                    <a:lnTo>
                      <a:pt x="509" y="562"/>
                    </a:lnTo>
                    <a:lnTo>
                      <a:pt x="502" y="595"/>
                    </a:lnTo>
                    <a:lnTo>
                      <a:pt x="496" y="626"/>
                    </a:lnTo>
                    <a:lnTo>
                      <a:pt x="492" y="657"/>
                    </a:lnTo>
                    <a:lnTo>
                      <a:pt x="487" y="688"/>
                    </a:lnTo>
                    <a:lnTo>
                      <a:pt x="485" y="718"/>
                    </a:lnTo>
                    <a:lnTo>
                      <a:pt x="483" y="747"/>
                    </a:lnTo>
                    <a:lnTo>
                      <a:pt x="483" y="776"/>
                    </a:lnTo>
                    <a:lnTo>
                      <a:pt x="458" y="776"/>
                    </a:lnTo>
                    <a:lnTo>
                      <a:pt x="459" y="746"/>
                    </a:lnTo>
                    <a:lnTo>
                      <a:pt x="460" y="716"/>
                    </a:lnTo>
                    <a:lnTo>
                      <a:pt x="463" y="684"/>
                    </a:lnTo>
                    <a:lnTo>
                      <a:pt x="467" y="653"/>
                    </a:lnTo>
                    <a:lnTo>
                      <a:pt x="472" y="622"/>
                    </a:lnTo>
                    <a:lnTo>
                      <a:pt x="479" y="589"/>
                    </a:lnTo>
                    <a:lnTo>
                      <a:pt x="486" y="557"/>
                    </a:lnTo>
                    <a:lnTo>
                      <a:pt x="494" y="523"/>
                    </a:lnTo>
                    <a:lnTo>
                      <a:pt x="517" y="530"/>
                    </a:lnTo>
                    <a:close/>
                    <a:moveTo>
                      <a:pt x="483" y="776"/>
                    </a:moveTo>
                    <a:lnTo>
                      <a:pt x="482" y="779"/>
                    </a:lnTo>
                    <a:lnTo>
                      <a:pt x="482" y="782"/>
                    </a:lnTo>
                    <a:lnTo>
                      <a:pt x="471" y="776"/>
                    </a:lnTo>
                    <a:lnTo>
                      <a:pt x="483" y="776"/>
                    </a:lnTo>
                    <a:close/>
                    <a:moveTo>
                      <a:pt x="482" y="782"/>
                    </a:moveTo>
                    <a:lnTo>
                      <a:pt x="474" y="796"/>
                    </a:lnTo>
                    <a:lnTo>
                      <a:pt x="467" y="810"/>
                    </a:lnTo>
                    <a:lnTo>
                      <a:pt x="459" y="824"/>
                    </a:lnTo>
                    <a:lnTo>
                      <a:pt x="451" y="837"/>
                    </a:lnTo>
                    <a:lnTo>
                      <a:pt x="441" y="851"/>
                    </a:lnTo>
                    <a:lnTo>
                      <a:pt x="432" y="863"/>
                    </a:lnTo>
                    <a:lnTo>
                      <a:pt x="421" y="876"/>
                    </a:lnTo>
                    <a:lnTo>
                      <a:pt x="412" y="887"/>
                    </a:lnTo>
                    <a:lnTo>
                      <a:pt x="401" y="899"/>
                    </a:lnTo>
                    <a:lnTo>
                      <a:pt x="389" y="911"/>
                    </a:lnTo>
                    <a:lnTo>
                      <a:pt x="377" y="923"/>
                    </a:lnTo>
                    <a:lnTo>
                      <a:pt x="365" y="934"/>
                    </a:lnTo>
                    <a:lnTo>
                      <a:pt x="339" y="954"/>
                    </a:lnTo>
                    <a:lnTo>
                      <a:pt x="311" y="975"/>
                    </a:lnTo>
                    <a:lnTo>
                      <a:pt x="297" y="954"/>
                    </a:lnTo>
                    <a:lnTo>
                      <a:pt x="324" y="936"/>
                    </a:lnTo>
                    <a:lnTo>
                      <a:pt x="349" y="915"/>
                    </a:lnTo>
                    <a:lnTo>
                      <a:pt x="372" y="894"/>
                    </a:lnTo>
                    <a:lnTo>
                      <a:pt x="393" y="871"/>
                    </a:lnTo>
                    <a:lnTo>
                      <a:pt x="413" y="849"/>
                    </a:lnTo>
                    <a:lnTo>
                      <a:pt x="430" y="824"/>
                    </a:lnTo>
                    <a:lnTo>
                      <a:pt x="446" y="798"/>
                    </a:lnTo>
                    <a:lnTo>
                      <a:pt x="460" y="771"/>
                    </a:lnTo>
                    <a:lnTo>
                      <a:pt x="482" y="782"/>
                    </a:lnTo>
                    <a:close/>
                    <a:moveTo>
                      <a:pt x="311" y="975"/>
                    </a:moveTo>
                    <a:lnTo>
                      <a:pt x="281" y="993"/>
                    </a:lnTo>
                    <a:lnTo>
                      <a:pt x="250" y="1012"/>
                    </a:lnTo>
                    <a:lnTo>
                      <a:pt x="216" y="1028"/>
                    </a:lnTo>
                    <a:lnTo>
                      <a:pt x="180" y="1043"/>
                    </a:lnTo>
                    <a:lnTo>
                      <a:pt x="143" y="1057"/>
                    </a:lnTo>
                    <a:lnTo>
                      <a:pt x="103" y="1070"/>
                    </a:lnTo>
                    <a:lnTo>
                      <a:pt x="61" y="1082"/>
                    </a:lnTo>
                    <a:lnTo>
                      <a:pt x="16" y="1092"/>
                    </a:lnTo>
                    <a:lnTo>
                      <a:pt x="11" y="1068"/>
                    </a:lnTo>
                    <a:lnTo>
                      <a:pt x="54" y="1058"/>
                    </a:lnTo>
                    <a:lnTo>
                      <a:pt x="95" y="1046"/>
                    </a:lnTo>
                    <a:lnTo>
                      <a:pt x="133" y="1034"/>
                    </a:lnTo>
                    <a:lnTo>
                      <a:pt x="171" y="1020"/>
                    </a:lnTo>
                    <a:lnTo>
                      <a:pt x="205" y="1005"/>
                    </a:lnTo>
                    <a:lnTo>
                      <a:pt x="238" y="990"/>
                    </a:lnTo>
                    <a:lnTo>
                      <a:pt x="269" y="973"/>
                    </a:lnTo>
                    <a:lnTo>
                      <a:pt x="297" y="954"/>
                    </a:lnTo>
                    <a:lnTo>
                      <a:pt x="311" y="975"/>
                    </a:lnTo>
                    <a:close/>
                    <a:moveTo>
                      <a:pt x="16" y="1092"/>
                    </a:moveTo>
                    <a:lnTo>
                      <a:pt x="11" y="1092"/>
                    </a:lnTo>
                    <a:lnTo>
                      <a:pt x="7" y="1089"/>
                    </a:lnTo>
                    <a:lnTo>
                      <a:pt x="3" y="1086"/>
                    </a:lnTo>
                    <a:lnTo>
                      <a:pt x="1" y="1081"/>
                    </a:lnTo>
                    <a:lnTo>
                      <a:pt x="13" y="1080"/>
                    </a:lnTo>
                    <a:lnTo>
                      <a:pt x="16" y="10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7" name="Freeform 988"/>
              <p:cNvSpPr>
                <a:spLocks/>
              </p:cNvSpPr>
              <p:nvPr/>
            </p:nvSpPr>
            <p:spPr bwMode="auto">
              <a:xfrm>
                <a:off x="2400" y="1799"/>
                <a:ext cx="124" cy="190"/>
              </a:xfrm>
              <a:custGeom>
                <a:avLst/>
                <a:gdLst>
                  <a:gd name="T0" fmla="*/ 0 w 603"/>
                  <a:gd name="T1" fmla="*/ 38 h 959"/>
                  <a:gd name="T2" fmla="*/ 0 w 603"/>
                  <a:gd name="T3" fmla="*/ 36 h 959"/>
                  <a:gd name="T4" fmla="*/ 0 w 603"/>
                  <a:gd name="T5" fmla="*/ 34 h 959"/>
                  <a:gd name="T6" fmla="*/ 1 w 603"/>
                  <a:gd name="T7" fmla="*/ 31 h 959"/>
                  <a:gd name="T8" fmla="*/ 1 w 603"/>
                  <a:gd name="T9" fmla="*/ 28 h 959"/>
                  <a:gd name="T10" fmla="*/ 2 w 603"/>
                  <a:gd name="T11" fmla="*/ 24 h 959"/>
                  <a:gd name="T12" fmla="*/ 3 w 603"/>
                  <a:gd name="T13" fmla="*/ 20 h 959"/>
                  <a:gd name="T14" fmla="*/ 4 w 603"/>
                  <a:gd name="T15" fmla="*/ 17 h 959"/>
                  <a:gd name="T16" fmla="*/ 5 w 603"/>
                  <a:gd name="T17" fmla="*/ 13 h 959"/>
                  <a:gd name="T18" fmla="*/ 7 w 603"/>
                  <a:gd name="T19" fmla="*/ 10 h 959"/>
                  <a:gd name="T20" fmla="*/ 8 w 603"/>
                  <a:gd name="T21" fmla="*/ 9 h 959"/>
                  <a:gd name="T22" fmla="*/ 8 w 603"/>
                  <a:gd name="T23" fmla="*/ 7 h 959"/>
                  <a:gd name="T24" fmla="*/ 10 w 603"/>
                  <a:gd name="T25" fmla="*/ 6 h 959"/>
                  <a:gd name="T26" fmla="*/ 11 w 603"/>
                  <a:gd name="T27" fmla="*/ 5 h 959"/>
                  <a:gd name="T28" fmla="*/ 12 w 603"/>
                  <a:gd name="T29" fmla="*/ 3 h 959"/>
                  <a:gd name="T30" fmla="*/ 13 w 603"/>
                  <a:gd name="T31" fmla="*/ 2 h 959"/>
                  <a:gd name="T32" fmla="*/ 14 w 603"/>
                  <a:gd name="T33" fmla="*/ 2 h 959"/>
                  <a:gd name="T34" fmla="*/ 16 w 603"/>
                  <a:gd name="T35" fmla="*/ 1 h 959"/>
                  <a:gd name="T36" fmla="*/ 17 w 603"/>
                  <a:gd name="T37" fmla="*/ 0 h 959"/>
                  <a:gd name="T38" fmla="*/ 18 w 603"/>
                  <a:gd name="T39" fmla="*/ 0 h 959"/>
                  <a:gd name="T40" fmla="*/ 20 w 603"/>
                  <a:gd name="T41" fmla="*/ 0 h 959"/>
                  <a:gd name="T42" fmla="*/ 22 w 603"/>
                  <a:gd name="T43" fmla="*/ 0 h 959"/>
                  <a:gd name="T44" fmla="*/ 23 w 603"/>
                  <a:gd name="T45" fmla="*/ 1 h 959"/>
                  <a:gd name="T46" fmla="*/ 23 w 603"/>
                  <a:gd name="T47" fmla="*/ 3 h 959"/>
                  <a:gd name="T48" fmla="*/ 21 w 603"/>
                  <a:gd name="T49" fmla="*/ 6 h 959"/>
                  <a:gd name="T50" fmla="*/ 20 w 603"/>
                  <a:gd name="T51" fmla="*/ 10 h 959"/>
                  <a:gd name="T52" fmla="*/ 18 w 603"/>
                  <a:gd name="T53" fmla="*/ 13 h 959"/>
                  <a:gd name="T54" fmla="*/ 17 w 603"/>
                  <a:gd name="T55" fmla="*/ 17 h 959"/>
                  <a:gd name="T56" fmla="*/ 16 w 603"/>
                  <a:gd name="T57" fmla="*/ 20 h 959"/>
                  <a:gd name="T58" fmla="*/ 15 w 603"/>
                  <a:gd name="T59" fmla="*/ 23 h 959"/>
                  <a:gd name="T60" fmla="*/ 15 w 603"/>
                  <a:gd name="T61" fmla="*/ 26 h 959"/>
                  <a:gd name="T62" fmla="*/ 15 w 603"/>
                  <a:gd name="T63" fmla="*/ 29 h 959"/>
                  <a:gd name="T64" fmla="*/ 14 w 603"/>
                  <a:gd name="T65" fmla="*/ 31 h 959"/>
                  <a:gd name="T66" fmla="*/ 12 w 603"/>
                  <a:gd name="T67" fmla="*/ 32 h 959"/>
                  <a:gd name="T68" fmla="*/ 11 w 603"/>
                  <a:gd name="T69" fmla="*/ 34 h 959"/>
                  <a:gd name="T70" fmla="*/ 9 w 603"/>
                  <a:gd name="T71" fmla="*/ 35 h 959"/>
                  <a:gd name="T72" fmla="*/ 7 w 603"/>
                  <a:gd name="T73" fmla="*/ 36 h 959"/>
                  <a:gd name="T74" fmla="*/ 4 w 603"/>
                  <a:gd name="T75" fmla="*/ 37 h 959"/>
                  <a:gd name="T76" fmla="*/ 1 w 603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3"/>
                  <a:gd name="T118" fmla="*/ 0 h 959"/>
                  <a:gd name="T119" fmla="*/ 603 w 603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3" h="959">
                    <a:moveTo>
                      <a:pt x="0" y="959"/>
                    </a:moveTo>
                    <a:lnTo>
                      <a:pt x="0" y="944"/>
                    </a:lnTo>
                    <a:lnTo>
                      <a:pt x="0" y="924"/>
                    </a:lnTo>
                    <a:lnTo>
                      <a:pt x="1" y="901"/>
                    </a:lnTo>
                    <a:lnTo>
                      <a:pt x="3" y="874"/>
                    </a:lnTo>
                    <a:lnTo>
                      <a:pt x="5" y="842"/>
                    </a:lnTo>
                    <a:lnTo>
                      <a:pt x="9" y="808"/>
                    </a:lnTo>
                    <a:lnTo>
                      <a:pt x="14" y="771"/>
                    </a:lnTo>
                    <a:lnTo>
                      <a:pt x="20" y="731"/>
                    </a:lnTo>
                    <a:lnTo>
                      <a:pt x="28" y="689"/>
                    </a:lnTo>
                    <a:lnTo>
                      <a:pt x="36" y="646"/>
                    </a:lnTo>
                    <a:lnTo>
                      <a:pt x="46" y="600"/>
                    </a:lnTo>
                    <a:lnTo>
                      <a:pt x="57" y="555"/>
                    </a:lnTo>
                    <a:lnTo>
                      <a:pt x="70" y="508"/>
                    </a:lnTo>
                    <a:lnTo>
                      <a:pt x="84" y="461"/>
                    </a:lnTo>
                    <a:lnTo>
                      <a:pt x="100" y="414"/>
                    </a:lnTo>
                    <a:lnTo>
                      <a:pt x="117" y="367"/>
                    </a:lnTo>
                    <a:lnTo>
                      <a:pt x="136" y="323"/>
                    </a:lnTo>
                    <a:lnTo>
                      <a:pt x="155" y="280"/>
                    </a:lnTo>
                    <a:lnTo>
                      <a:pt x="166" y="259"/>
                    </a:lnTo>
                    <a:lnTo>
                      <a:pt x="177" y="239"/>
                    </a:lnTo>
                    <a:lnTo>
                      <a:pt x="188" y="219"/>
                    </a:lnTo>
                    <a:lnTo>
                      <a:pt x="200" y="200"/>
                    </a:lnTo>
                    <a:lnTo>
                      <a:pt x="211" y="181"/>
                    </a:lnTo>
                    <a:lnTo>
                      <a:pt x="224" y="163"/>
                    </a:lnTo>
                    <a:lnTo>
                      <a:pt x="237" y="146"/>
                    </a:lnTo>
                    <a:lnTo>
                      <a:pt x="250" y="130"/>
                    </a:lnTo>
                    <a:lnTo>
                      <a:pt x="263" y="114"/>
                    </a:lnTo>
                    <a:lnTo>
                      <a:pt x="277" y="99"/>
                    </a:lnTo>
                    <a:lnTo>
                      <a:pt x="292" y="85"/>
                    </a:lnTo>
                    <a:lnTo>
                      <a:pt x="308" y="72"/>
                    </a:lnTo>
                    <a:lnTo>
                      <a:pt x="323" y="60"/>
                    </a:lnTo>
                    <a:lnTo>
                      <a:pt x="338" y="49"/>
                    </a:lnTo>
                    <a:lnTo>
                      <a:pt x="354" y="39"/>
                    </a:lnTo>
                    <a:lnTo>
                      <a:pt x="370" y="30"/>
                    </a:lnTo>
                    <a:lnTo>
                      <a:pt x="387" y="22"/>
                    </a:lnTo>
                    <a:lnTo>
                      <a:pt x="405" y="15"/>
                    </a:lnTo>
                    <a:lnTo>
                      <a:pt x="423" y="10"/>
                    </a:lnTo>
                    <a:lnTo>
                      <a:pt x="441" y="5"/>
                    </a:lnTo>
                    <a:lnTo>
                      <a:pt x="460" y="2"/>
                    </a:lnTo>
                    <a:lnTo>
                      <a:pt x="479" y="1"/>
                    </a:lnTo>
                    <a:lnTo>
                      <a:pt x="499" y="0"/>
                    </a:lnTo>
                    <a:lnTo>
                      <a:pt x="518" y="1"/>
                    </a:lnTo>
                    <a:lnTo>
                      <a:pt x="539" y="4"/>
                    </a:lnTo>
                    <a:lnTo>
                      <a:pt x="560" y="9"/>
                    </a:lnTo>
                    <a:lnTo>
                      <a:pt x="581" y="14"/>
                    </a:lnTo>
                    <a:lnTo>
                      <a:pt x="603" y="22"/>
                    </a:lnTo>
                    <a:lnTo>
                      <a:pt x="578" y="66"/>
                    </a:lnTo>
                    <a:lnTo>
                      <a:pt x="553" y="110"/>
                    </a:lnTo>
                    <a:lnTo>
                      <a:pt x="529" y="154"/>
                    </a:lnTo>
                    <a:lnTo>
                      <a:pt x="507" y="199"/>
                    </a:lnTo>
                    <a:lnTo>
                      <a:pt x="488" y="243"/>
                    </a:lnTo>
                    <a:lnTo>
                      <a:pt x="470" y="286"/>
                    </a:lnTo>
                    <a:lnTo>
                      <a:pt x="452" y="329"/>
                    </a:lnTo>
                    <a:lnTo>
                      <a:pt x="437" y="371"/>
                    </a:lnTo>
                    <a:lnTo>
                      <a:pt x="423" y="415"/>
                    </a:lnTo>
                    <a:lnTo>
                      <a:pt x="411" y="457"/>
                    </a:lnTo>
                    <a:lnTo>
                      <a:pt x="400" y="498"/>
                    </a:lnTo>
                    <a:lnTo>
                      <a:pt x="392" y="539"/>
                    </a:lnTo>
                    <a:lnTo>
                      <a:pt x="385" y="580"/>
                    </a:lnTo>
                    <a:lnTo>
                      <a:pt x="380" y="619"/>
                    </a:lnTo>
                    <a:lnTo>
                      <a:pt x="378" y="658"/>
                    </a:lnTo>
                    <a:lnTo>
                      <a:pt x="376" y="695"/>
                    </a:lnTo>
                    <a:lnTo>
                      <a:pt x="365" y="720"/>
                    </a:lnTo>
                    <a:lnTo>
                      <a:pt x="351" y="744"/>
                    </a:lnTo>
                    <a:lnTo>
                      <a:pt x="337" y="767"/>
                    </a:lnTo>
                    <a:lnTo>
                      <a:pt x="319" y="788"/>
                    </a:lnTo>
                    <a:lnTo>
                      <a:pt x="302" y="808"/>
                    </a:lnTo>
                    <a:lnTo>
                      <a:pt x="283" y="827"/>
                    </a:lnTo>
                    <a:lnTo>
                      <a:pt x="262" y="846"/>
                    </a:lnTo>
                    <a:lnTo>
                      <a:pt x="239" y="862"/>
                    </a:lnTo>
                    <a:lnTo>
                      <a:pt x="215" y="878"/>
                    </a:lnTo>
                    <a:lnTo>
                      <a:pt x="190" y="893"/>
                    </a:lnTo>
                    <a:lnTo>
                      <a:pt x="162" y="907"/>
                    </a:lnTo>
                    <a:lnTo>
                      <a:pt x="133" y="919"/>
                    </a:lnTo>
                    <a:lnTo>
                      <a:pt x="102" y="931"/>
                    </a:lnTo>
                    <a:lnTo>
                      <a:pt x="70" y="941"/>
                    </a:lnTo>
                    <a:lnTo>
                      <a:pt x="36" y="950"/>
                    </a:lnTo>
                    <a:lnTo>
                      <a:pt x="0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8" name="Freeform 989"/>
              <p:cNvSpPr>
                <a:spLocks noEditPoints="1"/>
              </p:cNvSpPr>
              <p:nvPr/>
            </p:nvSpPr>
            <p:spPr bwMode="auto">
              <a:xfrm>
                <a:off x="2400" y="1795"/>
                <a:ext cx="128" cy="194"/>
              </a:xfrm>
              <a:custGeom>
                <a:avLst/>
                <a:gdLst>
                  <a:gd name="T0" fmla="*/ 0 w 627"/>
                  <a:gd name="T1" fmla="*/ 39 h 983"/>
                  <a:gd name="T2" fmla="*/ 0 w 627"/>
                  <a:gd name="T3" fmla="*/ 39 h 983"/>
                  <a:gd name="T4" fmla="*/ 1 w 627"/>
                  <a:gd name="T5" fmla="*/ 37 h 983"/>
                  <a:gd name="T6" fmla="*/ 0 w 627"/>
                  <a:gd name="T7" fmla="*/ 39 h 983"/>
                  <a:gd name="T8" fmla="*/ 0 w 627"/>
                  <a:gd name="T9" fmla="*/ 34 h 983"/>
                  <a:gd name="T10" fmla="*/ 1 w 627"/>
                  <a:gd name="T11" fmla="*/ 37 h 983"/>
                  <a:gd name="T12" fmla="*/ 1 w 627"/>
                  <a:gd name="T13" fmla="*/ 28 h 983"/>
                  <a:gd name="T14" fmla="*/ 3 w 627"/>
                  <a:gd name="T15" fmla="*/ 20 h 983"/>
                  <a:gd name="T16" fmla="*/ 6 w 627"/>
                  <a:gd name="T17" fmla="*/ 15 h 983"/>
                  <a:gd name="T18" fmla="*/ 3 w 627"/>
                  <a:gd name="T19" fmla="*/ 22 h 983"/>
                  <a:gd name="T20" fmla="*/ 2 w 627"/>
                  <a:gd name="T21" fmla="*/ 31 h 983"/>
                  <a:gd name="T22" fmla="*/ 6 w 627"/>
                  <a:gd name="T23" fmla="*/ 15 h 983"/>
                  <a:gd name="T24" fmla="*/ 5 w 627"/>
                  <a:gd name="T25" fmla="*/ 15 h 983"/>
                  <a:gd name="T26" fmla="*/ 5 w 627"/>
                  <a:gd name="T27" fmla="*/ 15 h 983"/>
                  <a:gd name="T28" fmla="*/ 6 w 627"/>
                  <a:gd name="T29" fmla="*/ 15 h 983"/>
                  <a:gd name="T30" fmla="*/ 6 w 627"/>
                  <a:gd name="T31" fmla="*/ 11 h 983"/>
                  <a:gd name="T32" fmla="*/ 6 w 627"/>
                  <a:gd name="T33" fmla="*/ 15 h 983"/>
                  <a:gd name="T34" fmla="*/ 8 w 627"/>
                  <a:gd name="T35" fmla="*/ 8 h 983"/>
                  <a:gd name="T36" fmla="*/ 8 w 627"/>
                  <a:gd name="T37" fmla="*/ 11 h 983"/>
                  <a:gd name="T38" fmla="*/ 10 w 627"/>
                  <a:gd name="T39" fmla="*/ 5 h 983"/>
                  <a:gd name="T40" fmla="*/ 13 w 627"/>
                  <a:gd name="T41" fmla="*/ 3 h 983"/>
                  <a:gd name="T42" fmla="*/ 15 w 627"/>
                  <a:gd name="T43" fmla="*/ 1 h 983"/>
                  <a:gd name="T44" fmla="*/ 18 w 627"/>
                  <a:gd name="T45" fmla="*/ 0 h 983"/>
                  <a:gd name="T46" fmla="*/ 21 w 627"/>
                  <a:gd name="T47" fmla="*/ 0 h 983"/>
                  <a:gd name="T48" fmla="*/ 24 w 627"/>
                  <a:gd name="T49" fmla="*/ 1 h 983"/>
                  <a:gd name="T50" fmla="*/ 23 w 627"/>
                  <a:gd name="T51" fmla="*/ 1 h 983"/>
                  <a:gd name="T52" fmla="*/ 20 w 627"/>
                  <a:gd name="T53" fmla="*/ 1 h 983"/>
                  <a:gd name="T54" fmla="*/ 17 w 627"/>
                  <a:gd name="T55" fmla="*/ 1 h 983"/>
                  <a:gd name="T56" fmla="*/ 15 w 627"/>
                  <a:gd name="T57" fmla="*/ 2 h 983"/>
                  <a:gd name="T58" fmla="*/ 11 w 627"/>
                  <a:gd name="T59" fmla="*/ 5 h 983"/>
                  <a:gd name="T60" fmla="*/ 25 w 627"/>
                  <a:gd name="T61" fmla="*/ 1 h 983"/>
                  <a:gd name="T62" fmla="*/ 25 w 627"/>
                  <a:gd name="T63" fmla="*/ 1 h 983"/>
                  <a:gd name="T64" fmla="*/ 25 w 627"/>
                  <a:gd name="T65" fmla="*/ 1 h 983"/>
                  <a:gd name="T66" fmla="*/ 24 w 627"/>
                  <a:gd name="T67" fmla="*/ 1 h 983"/>
                  <a:gd name="T68" fmla="*/ 25 w 627"/>
                  <a:gd name="T69" fmla="*/ 1 h 983"/>
                  <a:gd name="T70" fmla="*/ 24 w 627"/>
                  <a:gd name="T71" fmla="*/ 3 h 983"/>
                  <a:gd name="T72" fmla="*/ 24 w 627"/>
                  <a:gd name="T73" fmla="*/ 2 h 983"/>
                  <a:gd name="T74" fmla="*/ 23 w 627"/>
                  <a:gd name="T75" fmla="*/ 5 h 983"/>
                  <a:gd name="T76" fmla="*/ 22 w 627"/>
                  <a:gd name="T77" fmla="*/ 4 h 983"/>
                  <a:gd name="T78" fmla="*/ 22 w 627"/>
                  <a:gd name="T79" fmla="*/ 7 h 983"/>
                  <a:gd name="T80" fmla="*/ 19 w 627"/>
                  <a:gd name="T81" fmla="*/ 13 h 983"/>
                  <a:gd name="T82" fmla="*/ 18 w 627"/>
                  <a:gd name="T83" fmla="*/ 13 h 983"/>
                  <a:gd name="T84" fmla="*/ 21 w 627"/>
                  <a:gd name="T85" fmla="*/ 6 h 983"/>
                  <a:gd name="T86" fmla="*/ 18 w 627"/>
                  <a:gd name="T87" fmla="*/ 16 h 983"/>
                  <a:gd name="T88" fmla="*/ 18 w 627"/>
                  <a:gd name="T89" fmla="*/ 16 h 983"/>
                  <a:gd name="T90" fmla="*/ 17 w 627"/>
                  <a:gd name="T91" fmla="*/ 17 h 983"/>
                  <a:gd name="T92" fmla="*/ 18 w 627"/>
                  <a:gd name="T93" fmla="*/ 16 h 983"/>
                  <a:gd name="T94" fmla="*/ 17 w 627"/>
                  <a:gd name="T95" fmla="*/ 19 h 983"/>
                  <a:gd name="T96" fmla="*/ 17 w 627"/>
                  <a:gd name="T97" fmla="*/ 17 h 983"/>
                  <a:gd name="T98" fmla="*/ 16 w 627"/>
                  <a:gd name="T99" fmla="*/ 23 h 983"/>
                  <a:gd name="T100" fmla="*/ 16 w 627"/>
                  <a:gd name="T101" fmla="*/ 28 h 983"/>
                  <a:gd name="T102" fmla="*/ 15 w 627"/>
                  <a:gd name="T103" fmla="*/ 24 h 983"/>
                  <a:gd name="T104" fmla="*/ 17 w 627"/>
                  <a:gd name="T105" fmla="*/ 19 h 983"/>
                  <a:gd name="T106" fmla="*/ 16 w 627"/>
                  <a:gd name="T107" fmla="*/ 28 h 983"/>
                  <a:gd name="T108" fmla="*/ 14 w 627"/>
                  <a:gd name="T109" fmla="*/ 32 h 983"/>
                  <a:gd name="T110" fmla="*/ 10 w 627"/>
                  <a:gd name="T111" fmla="*/ 34 h 983"/>
                  <a:gd name="T112" fmla="*/ 13 w 627"/>
                  <a:gd name="T113" fmla="*/ 31 h 983"/>
                  <a:gd name="T114" fmla="*/ 10 w 627"/>
                  <a:gd name="T115" fmla="*/ 35 h 983"/>
                  <a:gd name="T116" fmla="*/ 5 w 627"/>
                  <a:gd name="T117" fmla="*/ 38 h 983"/>
                  <a:gd name="T118" fmla="*/ 2 w 627"/>
                  <a:gd name="T119" fmla="*/ 38 h 983"/>
                  <a:gd name="T120" fmla="*/ 8 w 627"/>
                  <a:gd name="T121" fmla="*/ 35 h 983"/>
                  <a:gd name="T122" fmla="*/ 0 w 627"/>
                  <a:gd name="T123" fmla="*/ 39 h 983"/>
                  <a:gd name="T124" fmla="*/ 1 w 627"/>
                  <a:gd name="T125" fmla="*/ 39 h 9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27"/>
                  <a:gd name="T190" fmla="*/ 0 h 983"/>
                  <a:gd name="T191" fmla="*/ 627 w 627"/>
                  <a:gd name="T192" fmla="*/ 983 h 9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27" h="983">
                    <a:moveTo>
                      <a:pt x="0" y="972"/>
                    </a:moveTo>
                    <a:lnTo>
                      <a:pt x="0" y="971"/>
                    </a:lnTo>
                    <a:lnTo>
                      <a:pt x="25" y="970"/>
                    </a:lnTo>
                    <a:lnTo>
                      <a:pt x="0" y="972"/>
                    </a:lnTo>
                    <a:close/>
                    <a:moveTo>
                      <a:pt x="0" y="971"/>
                    </a:moveTo>
                    <a:lnTo>
                      <a:pt x="0" y="971"/>
                    </a:lnTo>
                    <a:lnTo>
                      <a:pt x="12" y="970"/>
                    </a:lnTo>
                    <a:lnTo>
                      <a:pt x="0" y="971"/>
                    </a:lnTo>
                    <a:close/>
                    <a:moveTo>
                      <a:pt x="0" y="971"/>
                    </a:moveTo>
                    <a:lnTo>
                      <a:pt x="0" y="963"/>
                    </a:lnTo>
                    <a:lnTo>
                      <a:pt x="0" y="954"/>
                    </a:lnTo>
                    <a:lnTo>
                      <a:pt x="0" y="943"/>
                    </a:lnTo>
                    <a:lnTo>
                      <a:pt x="0" y="931"/>
                    </a:lnTo>
                    <a:lnTo>
                      <a:pt x="24" y="931"/>
                    </a:lnTo>
                    <a:lnTo>
                      <a:pt x="24" y="943"/>
                    </a:lnTo>
                    <a:lnTo>
                      <a:pt x="24" y="954"/>
                    </a:lnTo>
                    <a:lnTo>
                      <a:pt x="24" y="962"/>
                    </a:lnTo>
                    <a:lnTo>
                      <a:pt x="25" y="970"/>
                    </a:lnTo>
                    <a:lnTo>
                      <a:pt x="0" y="971"/>
                    </a:lnTo>
                    <a:close/>
                    <a:moveTo>
                      <a:pt x="0" y="931"/>
                    </a:moveTo>
                    <a:lnTo>
                      <a:pt x="1" y="917"/>
                    </a:lnTo>
                    <a:lnTo>
                      <a:pt x="1" y="902"/>
                    </a:lnTo>
                    <a:lnTo>
                      <a:pt x="2" y="886"/>
                    </a:lnTo>
                    <a:lnTo>
                      <a:pt x="4" y="869"/>
                    </a:lnTo>
                    <a:lnTo>
                      <a:pt x="28" y="872"/>
                    </a:lnTo>
                    <a:lnTo>
                      <a:pt x="27" y="889"/>
                    </a:lnTo>
                    <a:lnTo>
                      <a:pt x="26" y="904"/>
                    </a:lnTo>
                    <a:lnTo>
                      <a:pt x="25" y="918"/>
                    </a:lnTo>
                    <a:lnTo>
                      <a:pt x="24" y="931"/>
                    </a:lnTo>
                    <a:lnTo>
                      <a:pt x="0" y="931"/>
                    </a:lnTo>
                    <a:close/>
                    <a:moveTo>
                      <a:pt x="4" y="869"/>
                    </a:moveTo>
                    <a:lnTo>
                      <a:pt x="8" y="821"/>
                    </a:lnTo>
                    <a:lnTo>
                      <a:pt x="16" y="767"/>
                    </a:lnTo>
                    <a:lnTo>
                      <a:pt x="26" y="707"/>
                    </a:lnTo>
                    <a:lnTo>
                      <a:pt x="39" y="644"/>
                    </a:lnTo>
                    <a:lnTo>
                      <a:pt x="45" y="611"/>
                    </a:lnTo>
                    <a:lnTo>
                      <a:pt x="54" y="578"/>
                    </a:lnTo>
                    <a:lnTo>
                      <a:pt x="62" y="544"/>
                    </a:lnTo>
                    <a:lnTo>
                      <a:pt x="72" y="511"/>
                    </a:lnTo>
                    <a:lnTo>
                      <a:pt x="82" y="476"/>
                    </a:lnTo>
                    <a:lnTo>
                      <a:pt x="93" y="442"/>
                    </a:lnTo>
                    <a:lnTo>
                      <a:pt x="105" y="408"/>
                    </a:lnTo>
                    <a:lnTo>
                      <a:pt x="118" y="375"/>
                    </a:lnTo>
                    <a:lnTo>
                      <a:pt x="140" y="383"/>
                    </a:lnTo>
                    <a:lnTo>
                      <a:pt x="128" y="417"/>
                    </a:lnTo>
                    <a:lnTo>
                      <a:pt x="116" y="450"/>
                    </a:lnTo>
                    <a:lnTo>
                      <a:pt x="106" y="484"/>
                    </a:lnTo>
                    <a:lnTo>
                      <a:pt x="95" y="517"/>
                    </a:lnTo>
                    <a:lnTo>
                      <a:pt x="86" y="551"/>
                    </a:lnTo>
                    <a:lnTo>
                      <a:pt x="78" y="584"/>
                    </a:lnTo>
                    <a:lnTo>
                      <a:pt x="69" y="617"/>
                    </a:lnTo>
                    <a:lnTo>
                      <a:pt x="62" y="649"/>
                    </a:lnTo>
                    <a:lnTo>
                      <a:pt x="50" y="712"/>
                    </a:lnTo>
                    <a:lnTo>
                      <a:pt x="41" y="770"/>
                    </a:lnTo>
                    <a:lnTo>
                      <a:pt x="33" y="824"/>
                    </a:lnTo>
                    <a:lnTo>
                      <a:pt x="28" y="872"/>
                    </a:lnTo>
                    <a:lnTo>
                      <a:pt x="4" y="869"/>
                    </a:lnTo>
                    <a:close/>
                    <a:moveTo>
                      <a:pt x="140" y="382"/>
                    </a:moveTo>
                    <a:lnTo>
                      <a:pt x="140" y="383"/>
                    </a:lnTo>
                    <a:lnTo>
                      <a:pt x="129" y="379"/>
                    </a:lnTo>
                    <a:lnTo>
                      <a:pt x="140" y="382"/>
                    </a:lnTo>
                    <a:close/>
                    <a:moveTo>
                      <a:pt x="118" y="375"/>
                    </a:moveTo>
                    <a:lnTo>
                      <a:pt x="118" y="374"/>
                    </a:lnTo>
                    <a:lnTo>
                      <a:pt x="119" y="374"/>
                    </a:lnTo>
                    <a:lnTo>
                      <a:pt x="140" y="385"/>
                    </a:lnTo>
                    <a:lnTo>
                      <a:pt x="140" y="383"/>
                    </a:lnTo>
                    <a:lnTo>
                      <a:pt x="140" y="382"/>
                    </a:lnTo>
                    <a:lnTo>
                      <a:pt x="118" y="375"/>
                    </a:lnTo>
                    <a:close/>
                    <a:moveTo>
                      <a:pt x="140" y="383"/>
                    </a:moveTo>
                    <a:lnTo>
                      <a:pt x="140" y="383"/>
                    </a:lnTo>
                    <a:lnTo>
                      <a:pt x="140" y="385"/>
                    </a:lnTo>
                    <a:lnTo>
                      <a:pt x="129" y="379"/>
                    </a:lnTo>
                    <a:lnTo>
                      <a:pt x="140" y="383"/>
                    </a:lnTo>
                    <a:close/>
                    <a:moveTo>
                      <a:pt x="118" y="375"/>
                    </a:moveTo>
                    <a:lnTo>
                      <a:pt x="128" y="349"/>
                    </a:lnTo>
                    <a:lnTo>
                      <a:pt x="139" y="324"/>
                    </a:lnTo>
                    <a:lnTo>
                      <a:pt x="150" y="299"/>
                    </a:lnTo>
                    <a:lnTo>
                      <a:pt x="162" y="277"/>
                    </a:lnTo>
                    <a:lnTo>
                      <a:pt x="183" y="287"/>
                    </a:lnTo>
                    <a:lnTo>
                      <a:pt x="172" y="311"/>
                    </a:lnTo>
                    <a:lnTo>
                      <a:pt x="161" y="335"/>
                    </a:lnTo>
                    <a:lnTo>
                      <a:pt x="150" y="359"/>
                    </a:lnTo>
                    <a:lnTo>
                      <a:pt x="140" y="383"/>
                    </a:lnTo>
                    <a:lnTo>
                      <a:pt x="118" y="375"/>
                    </a:lnTo>
                    <a:close/>
                    <a:moveTo>
                      <a:pt x="162" y="277"/>
                    </a:moveTo>
                    <a:lnTo>
                      <a:pt x="174" y="253"/>
                    </a:lnTo>
                    <a:lnTo>
                      <a:pt x="187" y="230"/>
                    </a:lnTo>
                    <a:lnTo>
                      <a:pt x="200" y="209"/>
                    </a:lnTo>
                    <a:lnTo>
                      <a:pt x="213" y="187"/>
                    </a:lnTo>
                    <a:lnTo>
                      <a:pt x="233" y="201"/>
                    </a:lnTo>
                    <a:lnTo>
                      <a:pt x="220" y="221"/>
                    </a:lnTo>
                    <a:lnTo>
                      <a:pt x="207" y="243"/>
                    </a:lnTo>
                    <a:lnTo>
                      <a:pt x="195" y="265"/>
                    </a:lnTo>
                    <a:lnTo>
                      <a:pt x="183" y="287"/>
                    </a:lnTo>
                    <a:lnTo>
                      <a:pt x="162" y="277"/>
                    </a:lnTo>
                    <a:close/>
                    <a:moveTo>
                      <a:pt x="213" y="187"/>
                    </a:moveTo>
                    <a:lnTo>
                      <a:pt x="232" y="161"/>
                    </a:lnTo>
                    <a:lnTo>
                      <a:pt x="251" y="136"/>
                    </a:lnTo>
                    <a:lnTo>
                      <a:pt x="271" y="112"/>
                    </a:lnTo>
                    <a:lnTo>
                      <a:pt x="293" y="91"/>
                    </a:lnTo>
                    <a:lnTo>
                      <a:pt x="303" y="81"/>
                    </a:lnTo>
                    <a:lnTo>
                      <a:pt x="314" y="71"/>
                    </a:lnTo>
                    <a:lnTo>
                      <a:pt x="326" y="63"/>
                    </a:lnTo>
                    <a:lnTo>
                      <a:pt x="338" y="54"/>
                    </a:lnTo>
                    <a:lnTo>
                      <a:pt x="350" y="47"/>
                    </a:lnTo>
                    <a:lnTo>
                      <a:pt x="362" y="39"/>
                    </a:lnTo>
                    <a:lnTo>
                      <a:pt x="374" y="32"/>
                    </a:lnTo>
                    <a:lnTo>
                      <a:pt x="386" y="26"/>
                    </a:lnTo>
                    <a:lnTo>
                      <a:pt x="399" y="21"/>
                    </a:lnTo>
                    <a:lnTo>
                      <a:pt x="412" y="15"/>
                    </a:lnTo>
                    <a:lnTo>
                      <a:pt x="425" y="11"/>
                    </a:lnTo>
                    <a:lnTo>
                      <a:pt x="438" y="8"/>
                    </a:lnTo>
                    <a:lnTo>
                      <a:pt x="452" y="4"/>
                    </a:lnTo>
                    <a:lnTo>
                      <a:pt x="466" y="2"/>
                    </a:lnTo>
                    <a:lnTo>
                      <a:pt x="480" y="1"/>
                    </a:lnTo>
                    <a:lnTo>
                      <a:pt x="496" y="0"/>
                    </a:lnTo>
                    <a:lnTo>
                      <a:pt x="510" y="0"/>
                    </a:lnTo>
                    <a:lnTo>
                      <a:pt x="525" y="1"/>
                    </a:lnTo>
                    <a:lnTo>
                      <a:pt x="540" y="2"/>
                    </a:lnTo>
                    <a:lnTo>
                      <a:pt x="555" y="4"/>
                    </a:lnTo>
                    <a:lnTo>
                      <a:pt x="571" y="8"/>
                    </a:lnTo>
                    <a:lnTo>
                      <a:pt x="586" y="11"/>
                    </a:lnTo>
                    <a:lnTo>
                      <a:pt x="602" y="16"/>
                    </a:lnTo>
                    <a:lnTo>
                      <a:pt x="620" y="22"/>
                    </a:lnTo>
                    <a:lnTo>
                      <a:pt x="611" y="44"/>
                    </a:lnTo>
                    <a:lnTo>
                      <a:pt x="596" y="40"/>
                    </a:lnTo>
                    <a:lnTo>
                      <a:pt x="581" y="35"/>
                    </a:lnTo>
                    <a:lnTo>
                      <a:pt x="566" y="31"/>
                    </a:lnTo>
                    <a:lnTo>
                      <a:pt x="552" y="29"/>
                    </a:lnTo>
                    <a:lnTo>
                      <a:pt x="538" y="27"/>
                    </a:lnTo>
                    <a:lnTo>
                      <a:pt x="524" y="26"/>
                    </a:lnTo>
                    <a:lnTo>
                      <a:pt x="510" y="25"/>
                    </a:lnTo>
                    <a:lnTo>
                      <a:pt x="496" y="25"/>
                    </a:lnTo>
                    <a:lnTo>
                      <a:pt x="483" y="26"/>
                    </a:lnTo>
                    <a:lnTo>
                      <a:pt x="470" y="27"/>
                    </a:lnTo>
                    <a:lnTo>
                      <a:pt x="457" y="29"/>
                    </a:lnTo>
                    <a:lnTo>
                      <a:pt x="444" y="32"/>
                    </a:lnTo>
                    <a:lnTo>
                      <a:pt x="431" y="36"/>
                    </a:lnTo>
                    <a:lnTo>
                      <a:pt x="419" y="40"/>
                    </a:lnTo>
                    <a:lnTo>
                      <a:pt x="407" y="44"/>
                    </a:lnTo>
                    <a:lnTo>
                      <a:pt x="395" y="50"/>
                    </a:lnTo>
                    <a:lnTo>
                      <a:pt x="383" y="55"/>
                    </a:lnTo>
                    <a:lnTo>
                      <a:pt x="371" y="62"/>
                    </a:lnTo>
                    <a:lnTo>
                      <a:pt x="361" y="69"/>
                    </a:lnTo>
                    <a:lnTo>
                      <a:pt x="350" y="76"/>
                    </a:lnTo>
                    <a:lnTo>
                      <a:pt x="328" y="93"/>
                    </a:lnTo>
                    <a:lnTo>
                      <a:pt x="308" y="111"/>
                    </a:lnTo>
                    <a:lnTo>
                      <a:pt x="288" y="131"/>
                    </a:lnTo>
                    <a:lnTo>
                      <a:pt x="269" y="152"/>
                    </a:lnTo>
                    <a:lnTo>
                      <a:pt x="250" y="176"/>
                    </a:lnTo>
                    <a:lnTo>
                      <a:pt x="233" y="201"/>
                    </a:lnTo>
                    <a:lnTo>
                      <a:pt x="213" y="187"/>
                    </a:lnTo>
                    <a:close/>
                    <a:moveTo>
                      <a:pt x="620" y="22"/>
                    </a:moveTo>
                    <a:lnTo>
                      <a:pt x="622" y="23"/>
                    </a:lnTo>
                    <a:lnTo>
                      <a:pt x="624" y="25"/>
                    </a:lnTo>
                    <a:lnTo>
                      <a:pt x="625" y="27"/>
                    </a:lnTo>
                    <a:lnTo>
                      <a:pt x="626" y="29"/>
                    </a:lnTo>
                    <a:lnTo>
                      <a:pt x="627" y="32"/>
                    </a:lnTo>
                    <a:lnTo>
                      <a:pt x="627" y="35"/>
                    </a:lnTo>
                    <a:lnTo>
                      <a:pt x="626" y="38"/>
                    </a:lnTo>
                    <a:lnTo>
                      <a:pt x="625" y="40"/>
                    </a:lnTo>
                    <a:lnTo>
                      <a:pt x="615" y="34"/>
                    </a:lnTo>
                    <a:lnTo>
                      <a:pt x="620" y="22"/>
                    </a:lnTo>
                    <a:close/>
                    <a:moveTo>
                      <a:pt x="625" y="40"/>
                    </a:moveTo>
                    <a:lnTo>
                      <a:pt x="625" y="40"/>
                    </a:lnTo>
                    <a:lnTo>
                      <a:pt x="625" y="39"/>
                    </a:lnTo>
                    <a:lnTo>
                      <a:pt x="605" y="27"/>
                    </a:lnTo>
                    <a:lnTo>
                      <a:pt x="605" y="26"/>
                    </a:lnTo>
                    <a:lnTo>
                      <a:pt x="625" y="40"/>
                    </a:lnTo>
                    <a:close/>
                    <a:moveTo>
                      <a:pt x="625" y="39"/>
                    </a:moveTo>
                    <a:lnTo>
                      <a:pt x="625" y="39"/>
                    </a:lnTo>
                    <a:lnTo>
                      <a:pt x="615" y="34"/>
                    </a:lnTo>
                    <a:lnTo>
                      <a:pt x="625" y="39"/>
                    </a:lnTo>
                    <a:close/>
                    <a:moveTo>
                      <a:pt x="625" y="39"/>
                    </a:moveTo>
                    <a:lnTo>
                      <a:pt x="618" y="54"/>
                    </a:lnTo>
                    <a:lnTo>
                      <a:pt x="610" y="67"/>
                    </a:lnTo>
                    <a:lnTo>
                      <a:pt x="602" y="79"/>
                    </a:lnTo>
                    <a:lnTo>
                      <a:pt x="597" y="90"/>
                    </a:lnTo>
                    <a:lnTo>
                      <a:pt x="575" y="78"/>
                    </a:lnTo>
                    <a:lnTo>
                      <a:pt x="583" y="63"/>
                    </a:lnTo>
                    <a:lnTo>
                      <a:pt x="591" y="50"/>
                    </a:lnTo>
                    <a:lnTo>
                      <a:pt x="598" y="38"/>
                    </a:lnTo>
                    <a:lnTo>
                      <a:pt x="605" y="27"/>
                    </a:lnTo>
                    <a:lnTo>
                      <a:pt x="625" y="39"/>
                    </a:lnTo>
                    <a:close/>
                    <a:moveTo>
                      <a:pt x="597" y="90"/>
                    </a:moveTo>
                    <a:lnTo>
                      <a:pt x="590" y="102"/>
                    </a:lnTo>
                    <a:lnTo>
                      <a:pt x="583" y="115"/>
                    </a:lnTo>
                    <a:lnTo>
                      <a:pt x="577" y="126"/>
                    </a:lnTo>
                    <a:lnTo>
                      <a:pt x="570" y="138"/>
                    </a:lnTo>
                    <a:lnTo>
                      <a:pt x="548" y="128"/>
                    </a:lnTo>
                    <a:lnTo>
                      <a:pt x="555" y="115"/>
                    </a:lnTo>
                    <a:lnTo>
                      <a:pt x="561" y="103"/>
                    </a:lnTo>
                    <a:lnTo>
                      <a:pt x="569" y="90"/>
                    </a:lnTo>
                    <a:lnTo>
                      <a:pt x="575" y="78"/>
                    </a:lnTo>
                    <a:lnTo>
                      <a:pt x="597" y="90"/>
                    </a:lnTo>
                    <a:close/>
                    <a:moveTo>
                      <a:pt x="570" y="138"/>
                    </a:moveTo>
                    <a:lnTo>
                      <a:pt x="553" y="171"/>
                    </a:lnTo>
                    <a:lnTo>
                      <a:pt x="538" y="202"/>
                    </a:lnTo>
                    <a:lnTo>
                      <a:pt x="523" y="233"/>
                    </a:lnTo>
                    <a:lnTo>
                      <a:pt x="509" y="265"/>
                    </a:lnTo>
                    <a:lnTo>
                      <a:pt x="496" y="295"/>
                    </a:lnTo>
                    <a:lnTo>
                      <a:pt x="483" y="326"/>
                    </a:lnTo>
                    <a:lnTo>
                      <a:pt x="471" y="358"/>
                    </a:lnTo>
                    <a:lnTo>
                      <a:pt x="460" y="388"/>
                    </a:lnTo>
                    <a:lnTo>
                      <a:pt x="437" y="380"/>
                    </a:lnTo>
                    <a:lnTo>
                      <a:pt x="448" y="349"/>
                    </a:lnTo>
                    <a:lnTo>
                      <a:pt x="460" y="318"/>
                    </a:lnTo>
                    <a:lnTo>
                      <a:pt x="473" y="286"/>
                    </a:lnTo>
                    <a:lnTo>
                      <a:pt x="486" y="255"/>
                    </a:lnTo>
                    <a:lnTo>
                      <a:pt x="500" y="224"/>
                    </a:lnTo>
                    <a:lnTo>
                      <a:pt x="515" y="191"/>
                    </a:lnTo>
                    <a:lnTo>
                      <a:pt x="531" y="160"/>
                    </a:lnTo>
                    <a:lnTo>
                      <a:pt x="548" y="128"/>
                    </a:lnTo>
                    <a:lnTo>
                      <a:pt x="570" y="138"/>
                    </a:lnTo>
                    <a:close/>
                    <a:moveTo>
                      <a:pt x="460" y="388"/>
                    </a:moveTo>
                    <a:lnTo>
                      <a:pt x="460" y="390"/>
                    </a:lnTo>
                    <a:lnTo>
                      <a:pt x="459" y="392"/>
                    </a:lnTo>
                    <a:lnTo>
                      <a:pt x="435" y="385"/>
                    </a:lnTo>
                    <a:lnTo>
                      <a:pt x="436" y="382"/>
                    </a:lnTo>
                    <a:lnTo>
                      <a:pt x="437" y="380"/>
                    </a:lnTo>
                    <a:lnTo>
                      <a:pt x="460" y="388"/>
                    </a:lnTo>
                    <a:close/>
                    <a:moveTo>
                      <a:pt x="459" y="392"/>
                    </a:moveTo>
                    <a:lnTo>
                      <a:pt x="455" y="404"/>
                    </a:lnTo>
                    <a:lnTo>
                      <a:pt x="451" y="416"/>
                    </a:lnTo>
                    <a:lnTo>
                      <a:pt x="447" y="428"/>
                    </a:lnTo>
                    <a:lnTo>
                      <a:pt x="444" y="440"/>
                    </a:lnTo>
                    <a:lnTo>
                      <a:pt x="420" y="433"/>
                    </a:lnTo>
                    <a:lnTo>
                      <a:pt x="423" y="421"/>
                    </a:lnTo>
                    <a:lnTo>
                      <a:pt x="428" y="409"/>
                    </a:lnTo>
                    <a:lnTo>
                      <a:pt x="432" y="398"/>
                    </a:lnTo>
                    <a:lnTo>
                      <a:pt x="435" y="385"/>
                    </a:lnTo>
                    <a:lnTo>
                      <a:pt x="459" y="392"/>
                    </a:lnTo>
                    <a:close/>
                    <a:moveTo>
                      <a:pt x="444" y="440"/>
                    </a:moveTo>
                    <a:lnTo>
                      <a:pt x="440" y="453"/>
                    </a:lnTo>
                    <a:lnTo>
                      <a:pt x="436" y="464"/>
                    </a:lnTo>
                    <a:lnTo>
                      <a:pt x="434" y="475"/>
                    </a:lnTo>
                    <a:lnTo>
                      <a:pt x="431" y="486"/>
                    </a:lnTo>
                    <a:lnTo>
                      <a:pt x="407" y="480"/>
                    </a:lnTo>
                    <a:lnTo>
                      <a:pt x="410" y="468"/>
                    </a:lnTo>
                    <a:lnTo>
                      <a:pt x="413" y="455"/>
                    </a:lnTo>
                    <a:lnTo>
                      <a:pt x="417" y="444"/>
                    </a:lnTo>
                    <a:lnTo>
                      <a:pt x="420" y="433"/>
                    </a:lnTo>
                    <a:lnTo>
                      <a:pt x="444" y="440"/>
                    </a:lnTo>
                    <a:close/>
                    <a:moveTo>
                      <a:pt x="431" y="486"/>
                    </a:moveTo>
                    <a:lnTo>
                      <a:pt x="424" y="515"/>
                    </a:lnTo>
                    <a:lnTo>
                      <a:pt x="418" y="543"/>
                    </a:lnTo>
                    <a:lnTo>
                      <a:pt x="412" y="572"/>
                    </a:lnTo>
                    <a:lnTo>
                      <a:pt x="408" y="599"/>
                    </a:lnTo>
                    <a:lnTo>
                      <a:pt x="405" y="628"/>
                    </a:lnTo>
                    <a:lnTo>
                      <a:pt x="403" y="655"/>
                    </a:lnTo>
                    <a:lnTo>
                      <a:pt x="401" y="682"/>
                    </a:lnTo>
                    <a:lnTo>
                      <a:pt x="401" y="707"/>
                    </a:lnTo>
                    <a:lnTo>
                      <a:pt x="376" y="707"/>
                    </a:lnTo>
                    <a:lnTo>
                      <a:pt x="377" y="680"/>
                    </a:lnTo>
                    <a:lnTo>
                      <a:pt x="378" y="653"/>
                    </a:lnTo>
                    <a:lnTo>
                      <a:pt x="381" y="625"/>
                    </a:lnTo>
                    <a:lnTo>
                      <a:pt x="384" y="597"/>
                    </a:lnTo>
                    <a:lnTo>
                      <a:pt x="389" y="568"/>
                    </a:lnTo>
                    <a:lnTo>
                      <a:pt x="394" y="539"/>
                    </a:lnTo>
                    <a:lnTo>
                      <a:pt x="401" y="510"/>
                    </a:lnTo>
                    <a:lnTo>
                      <a:pt x="407" y="480"/>
                    </a:lnTo>
                    <a:lnTo>
                      <a:pt x="431" y="486"/>
                    </a:lnTo>
                    <a:close/>
                    <a:moveTo>
                      <a:pt x="401" y="707"/>
                    </a:moveTo>
                    <a:lnTo>
                      <a:pt x="399" y="711"/>
                    </a:lnTo>
                    <a:lnTo>
                      <a:pt x="399" y="713"/>
                    </a:lnTo>
                    <a:lnTo>
                      <a:pt x="388" y="707"/>
                    </a:lnTo>
                    <a:lnTo>
                      <a:pt x="401" y="707"/>
                    </a:lnTo>
                    <a:close/>
                    <a:moveTo>
                      <a:pt x="399" y="713"/>
                    </a:moveTo>
                    <a:lnTo>
                      <a:pt x="386" y="738"/>
                    </a:lnTo>
                    <a:lnTo>
                      <a:pt x="374" y="763"/>
                    </a:lnTo>
                    <a:lnTo>
                      <a:pt x="358" y="785"/>
                    </a:lnTo>
                    <a:lnTo>
                      <a:pt x="341" y="808"/>
                    </a:lnTo>
                    <a:lnTo>
                      <a:pt x="323" y="828"/>
                    </a:lnTo>
                    <a:lnTo>
                      <a:pt x="303" y="848"/>
                    </a:lnTo>
                    <a:lnTo>
                      <a:pt x="282" y="867"/>
                    </a:lnTo>
                    <a:lnTo>
                      <a:pt x="258" y="885"/>
                    </a:lnTo>
                    <a:lnTo>
                      <a:pt x="244" y="864"/>
                    </a:lnTo>
                    <a:lnTo>
                      <a:pt x="267" y="848"/>
                    </a:lnTo>
                    <a:lnTo>
                      <a:pt x="286" y="831"/>
                    </a:lnTo>
                    <a:lnTo>
                      <a:pt x="305" y="812"/>
                    </a:lnTo>
                    <a:lnTo>
                      <a:pt x="323" y="792"/>
                    </a:lnTo>
                    <a:lnTo>
                      <a:pt x="338" y="771"/>
                    </a:lnTo>
                    <a:lnTo>
                      <a:pt x="353" y="750"/>
                    </a:lnTo>
                    <a:lnTo>
                      <a:pt x="366" y="727"/>
                    </a:lnTo>
                    <a:lnTo>
                      <a:pt x="377" y="703"/>
                    </a:lnTo>
                    <a:lnTo>
                      <a:pt x="399" y="713"/>
                    </a:lnTo>
                    <a:close/>
                    <a:moveTo>
                      <a:pt x="258" y="885"/>
                    </a:moveTo>
                    <a:lnTo>
                      <a:pt x="233" y="901"/>
                    </a:lnTo>
                    <a:lnTo>
                      <a:pt x="207" y="916"/>
                    </a:lnTo>
                    <a:lnTo>
                      <a:pt x="179" y="930"/>
                    </a:lnTo>
                    <a:lnTo>
                      <a:pt x="150" y="943"/>
                    </a:lnTo>
                    <a:lnTo>
                      <a:pt x="119" y="954"/>
                    </a:lnTo>
                    <a:lnTo>
                      <a:pt x="85" y="965"/>
                    </a:lnTo>
                    <a:lnTo>
                      <a:pt x="51" y="974"/>
                    </a:lnTo>
                    <a:lnTo>
                      <a:pt x="15" y="983"/>
                    </a:lnTo>
                    <a:lnTo>
                      <a:pt x="10" y="959"/>
                    </a:lnTo>
                    <a:lnTo>
                      <a:pt x="45" y="950"/>
                    </a:lnTo>
                    <a:lnTo>
                      <a:pt x="79" y="942"/>
                    </a:lnTo>
                    <a:lnTo>
                      <a:pt x="110" y="931"/>
                    </a:lnTo>
                    <a:lnTo>
                      <a:pt x="140" y="920"/>
                    </a:lnTo>
                    <a:lnTo>
                      <a:pt x="168" y="907"/>
                    </a:lnTo>
                    <a:lnTo>
                      <a:pt x="195" y="894"/>
                    </a:lnTo>
                    <a:lnTo>
                      <a:pt x="220" y="880"/>
                    </a:lnTo>
                    <a:lnTo>
                      <a:pt x="244" y="864"/>
                    </a:lnTo>
                    <a:lnTo>
                      <a:pt x="258" y="885"/>
                    </a:lnTo>
                    <a:close/>
                    <a:moveTo>
                      <a:pt x="15" y="983"/>
                    </a:moveTo>
                    <a:lnTo>
                      <a:pt x="10" y="983"/>
                    </a:lnTo>
                    <a:lnTo>
                      <a:pt x="5" y="981"/>
                    </a:lnTo>
                    <a:lnTo>
                      <a:pt x="2" y="976"/>
                    </a:lnTo>
                    <a:lnTo>
                      <a:pt x="0" y="972"/>
                    </a:lnTo>
                    <a:lnTo>
                      <a:pt x="12" y="971"/>
                    </a:lnTo>
                    <a:lnTo>
                      <a:pt x="15" y="9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9" name="Freeform 990"/>
              <p:cNvSpPr>
                <a:spLocks/>
              </p:cNvSpPr>
              <p:nvPr/>
            </p:nvSpPr>
            <p:spPr bwMode="auto">
              <a:xfrm>
                <a:off x="2478" y="1788"/>
                <a:ext cx="97" cy="179"/>
              </a:xfrm>
              <a:custGeom>
                <a:avLst/>
                <a:gdLst>
                  <a:gd name="T0" fmla="*/ 0 w 512"/>
                  <a:gd name="T1" fmla="*/ 34 h 869"/>
                  <a:gd name="T2" fmla="*/ 0 w 512"/>
                  <a:gd name="T3" fmla="*/ 33 h 869"/>
                  <a:gd name="T4" fmla="*/ 0 w 512"/>
                  <a:gd name="T5" fmla="*/ 31 h 869"/>
                  <a:gd name="T6" fmla="*/ 1 w 512"/>
                  <a:gd name="T7" fmla="*/ 28 h 869"/>
                  <a:gd name="T8" fmla="*/ 1 w 512"/>
                  <a:gd name="T9" fmla="*/ 25 h 869"/>
                  <a:gd name="T10" fmla="*/ 2 w 512"/>
                  <a:gd name="T11" fmla="*/ 22 h 869"/>
                  <a:gd name="T12" fmla="*/ 2 w 512"/>
                  <a:gd name="T13" fmla="*/ 18 h 869"/>
                  <a:gd name="T14" fmla="*/ 3 w 512"/>
                  <a:gd name="T15" fmla="*/ 15 h 869"/>
                  <a:gd name="T16" fmla="*/ 5 w 512"/>
                  <a:gd name="T17" fmla="*/ 12 h 869"/>
                  <a:gd name="T18" fmla="*/ 6 w 512"/>
                  <a:gd name="T19" fmla="*/ 9 h 869"/>
                  <a:gd name="T20" fmla="*/ 7 w 512"/>
                  <a:gd name="T21" fmla="*/ 7 h 869"/>
                  <a:gd name="T22" fmla="*/ 8 w 512"/>
                  <a:gd name="T23" fmla="*/ 5 h 869"/>
                  <a:gd name="T24" fmla="*/ 9 w 512"/>
                  <a:gd name="T25" fmla="*/ 4 h 869"/>
                  <a:gd name="T26" fmla="*/ 10 w 512"/>
                  <a:gd name="T27" fmla="*/ 3 h 869"/>
                  <a:gd name="T28" fmla="*/ 11 w 512"/>
                  <a:gd name="T29" fmla="*/ 2 h 869"/>
                  <a:gd name="T30" fmla="*/ 12 w 512"/>
                  <a:gd name="T31" fmla="*/ 1 h 869"/>
                  <a:gd name="T32" fmla="*/ 13 w 512"/>
                  <a:gd name="T33" fmla="*/ 1 h 869"/>
                  <a:gd name="T34" fmla="*/ 14 w 512"/>
                  <a:gd name="T35" fmla="*/ 0 h 869"/>
                  <a:gd name="T36" fmla="*/ 16 w 512"/>
                  <a:gd name="T37" fmla="*/ 0 h 869"/>
                  <a:gd name="T38" fmla="*/ 17 w 512"/>
                  <a:gd name="T39" fmla="*/ 0 h 869"/>
                  <a:gd name="T40" fmla="*/ 18 w 512"/>
                  <a:gd name="T41" fmla="*/ 0 h 869"/>
                  <a:gd name="T42" fmla="*/ 20 w 512"/>
                  <a:gd name="T43" fmla="*/ 1 h 869"/>
                  <a:gd name="T44" fmla="*/ 19 w 512"/>
                  <a:gd name="T45" fmla="*/ 2 h 869"/>
                  <a:gd name="T46" fmla="*/ 18 w 512"/>
                  <a:gd name="T47" fmla="*/ 6 h 869"/>
                  <a:gd name="T48" fmla="*/ 16 w 512"/>
                  <a:gd name="T49" fmla="*/ 9 h 869"/>
                  <a:gd name="T50" fmla="*/ 15 w 512"/>
                  <a:gd name="T51" fmla="*/ 12 h 869"/>
                  <a:gd name="T52" fmla="*/ 14 w 512"/>
                  <a:gd name="T53" fmla="*/ 15 h 869"/>
                  <a:gd name="T54" fmla="*/ 13 w 512"/>
                  <a:gd name="T55" fmla="*/ 18 h 869"/>
                  <a:gd name="T56" fmla="*/ 13 w 512"/>
                  <a:gd name="T57" fmla="*/ 21 h 869"/>
                  <a:gd name="T58" fmla="*/ 13 w 512"/>
                  <a:gd name="T59" fmla="*/ 24 h 869"/>
                  <a:gd name="T60" fmla="*/ 12 w 512"/>
                  <a:gd name="T61" fmla="*/ 26 h 869"/>
                  <a:gd name="T62" fmla="*/ 11 w 512"/>
                  <a:gd name="T63" fmla="*/ 28 h 869"/>
                  <a:gd name="T64" fmla="*/ 10 w 512"/>
                  <a:gd name="T65" fmla="*/ 30 h 869"/>
                  <a:gd name="T66" fmla="*/ 9 w 512"/>
                  <a:gd name="T67" fmla="*/ 31 h 869"/>
                  <a:gd name="T68" fmla="*/ 7 w 512"/>
                  <a:gd name="T69" fmla="*/ 32 h 869"/>
                  <a:gd name="T70" fmla="*/ 5 w 512"/>
                  <a:gd name="T71" fmla="*/ 33 h 869"/>
                  <a:gd name="T72" fmla="*/ 3 w 512"/>
                  <a:gd name="T73" fmla="*/ 34 h 869"/>
                  <a:gd name="T74" fmla="*/ 1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0" y="869"/>
                    </a:moveTo>
                    <a:lnTo>
                      <a:pt x="0" y="856"/>
                    </a:lnTo>
                    <a:lnTo>
                      <a:pt x="0" y="838"/>
                    </a:lnTo>
                    <a:lnTo>
                      <a:pt x="1" y="816"/>
                    </a:lnTo>
                    <a:lnTo>
                      <a:pt x="2" y="791"/>
                    </a:lnTo>
                    <a:lnTo>
                      <a:pt x="5" y="763"/>
                    </a:lnTo>
                    <a:lnTo>
                      <a:pt x="8" y="732"/>
                    </a:lnTo>
                    <a:lnTo>
                      <a:pt x="13" y="699"/>
                    </a:lnTo>
                    <a:lnTo>
                      <a:pt x="18" y="662"/>
                    </a:lnTo>
                    <a:lnTo>
                      <a:pt x="25" y="624"/>
                    </a:lnTo>
                    <a:lnTo>
                      <a:pt x="32" y="585"/>
                    </a:lnTo>
                    <a:lnTo>
                      <a:pt x="40" y="544"/>
                    </a:lnTo>
                    <a:lnTo>
                      <a:pt x="49" y="502"/>
                    </a:lnTo>
                    <a:lnTo>
                      <a:pt x="61" y="460"/>
                    </a:lnTo>
                    <a:lnTo>
                      <a:pt x="73" y="417"/>
                    </a:lnTo>
                    <a:lnTo>
                      <a:pt x="86" y="373"/>
                    </a:lnTo>
                    <a:lnTo>
                      <a:pt x="101" y="331"/>
                    </a:lnTo>
                    <a:lnTo>
                      <a:pt x="116" y="291"/>
                    </a:lnTo>
                    <a:lnTo>
                      <a:pt x="134" y="253"/>
                    </a:lnTo>
                    <a:lnTo>
                      <a:pt x="151" y="215"/>
                    </a:lnTo>
                    <a:lnTo>
                      <a:pt x="170" y="180"/>
                    </a:lnTo>
                    <a:lnTo>
                      <a:pt x="181" y="163"/>
                    </a:lnTo>
                    <a:lnTo>
                      <a:pt x="191" y="147"/>
                    </a:lnTo>
                    <a:lnTo>
                      <a:pt x="202" y="130"/>
                    </a:lnTo>
                    <a:lnTo>
                      <a:pt x="214" y="116"/>
                    </a:lnTo>
                    <a:lnTo>
                      <a:pt x="224" y="101"/>
                    </a:lnTo>
                    <a:lnTo>
                      <a:pt x="236" y="88"/>
                    </a:lnTo>
                    <a:lnTo>
                      <a:pt x="249" y="75"/>
                    </a:lnTo>
                    <a:lnTo>
                      <a:pt x="261" y="64"/>
                    </a:lnTo>
                    <a:lnTo>
                      <a:pt x="274" y="53"/>
                    </a:lnTo>
                    <a:lnTo>
                      <a:pt x="287" y="43"/>
                    </a:lnTo>
                    <a:lnTo>
                      <a:pt x="301" y="33"/>
                    </a:lnTo>
                    <a:lnTo>
                      <a:pt x="315" y="26"/>
                    </a:lnTo>
                    <a:lnTo>
                      <a:pt x="329" y="18"/>
                    </a:lnTo>
                    <a:lnTo>
                      <a:pt x="343" y="13"/>
                    </a:lnTo>
                    <a:lnTo>
                      <a:pt x="358" y="7"/>
                    </a:lnTo>
                    <a:lnTo>
                      <a:pt x="375" y="4"/>
                    </a:lnTo>
                    <a:lnTo>
                      <a:pt x="390" y="1"/>
                    </a:lnTo>
                    <a:lnTo>
                      <a:pt x="406" y="0"/>
                    </a:lnTo>
                    <a:lnTo>
                      <a:pt x="423" y="0"/>
                    </a:lnTo>
                    <a:lnTo>
                      <a:pt x="439" y="1"/>
                    </a:lnTo>
                    <a:lnTo>
                      <a:pt x="457" y="3"/>
                    </a:lnTo>
                    <a:lnTo>
                      <a:pt x="475" y="7"/>
                    </a:lnTo>
                    <a:lnTo>
                      <a:pt x="492" y="13"/>
                    </a:lnTo>
                    <a:lnTo>
                      <a:pt x="512" y="19"/>
                    </a:lnTo>
                    <a:lnTo>
                      <a:pt x="489" y="60"/>
                    </a:lnTo>
                    <a:lnTo>
                      <a:pt x="467" y="101"/>
                    </a:lnTo>
                    <a:lnTo>
                      <a:pt x="448" y="142"/>
                    </a:lnTo>
                    <a:lnTo>
                      <a:pt x="430" y="182"/>
                    </a:lnTo>
                    <a:lnTo>
                      <a:pt x="412" y="222"/>
                    </a:lnTo>
                    <a:lnTo>
                      <a:pt x="396" y="262"/>
                    </a:lnTo>
                    <a:lnTo>
                      <a:pt x="382" y="302"/>
                    </a:lnTo>
                    <a:lnTo>
                      <a:pt x="369" y="341"/>
                    </a:lnTo>
                    <a:lnTo>
                      <a:pt x="357" y="380"/>
                    </a:lnTo>
                    <a:lnTo>
                      <a:pt x="346" y="419"/>
                    </a:lnTo>
                    <a:lnTo>
                      <a:pt x="337" y="457"/>
                    </a:lnTo>
                    <a:lnTo>
                      <a:pt x="330" y="494"/>
                    </a:lnTo>
                    <a:lnTo>
                      <a:pt x="324" y="531"/>
                    </a:lnTo>
                    <a:lnTo>
                      <a:pt x="319" y="568"/>
                    </a:lnTo>
                    <a:lnTo>
                      <a:pt x="317" y="602"/>
                    </a:lnTo>
                    <a:lnTo>
                      <a:pt x="316" y="638"/>
                    </a:lnTo>
                    <a:lnTo>
                      <a:pt x="305" y="660"/>
                    </a:lnTo>
                    <a:lnTo>
                      <a:pt x="293" y="681"/>
                    </a:lnTo>
                    <a:lnTo>
                      <a:pt x="281" y="702"/>
                    </a:lnTo>
                    <a:lnTo>
                      <a:pt x="266" y="721"/>
                    </a:lnTo>
                    <a:lnTo>
                      <a:pt x="251" y="740"/>
                    </a:lnTo>
                    <a:lnTo>
                      <a:pt x="235" y="757"/>
                    </a:lnTo>
                    <a:lnTo>
                      <a:pt x="218" y="772"/>
                    </a:lnTo>
                    <a:lnTo>
                      <a:pt x="198" y="787"/>
                    </a:lnTo>
                    <a:lnTo>
                      <a:pt x="178" y="801"/>
                    </a:lnTo>
                    <a:lnTo>
                      <a:pt x="156" y="814"/>
                    </a:lnTo>
                    <a:lnTo>
                      <a:pt x="134" y="826"/>
                    </a:lnTo>
                    <a:lnTo>
                      <a:pt x="110" y="837"/>
                    </a:lnTo>
                    <a:lnTo>
                      <a:pt x="84" y="847"/>
                    </a:lnTo>
                    <a:lnTo>
                      <a:pt x="57" y="855"/>
                    </a:lnTo>
                    <a:lnTo>
                      <a:pt x="29" y="863"/>
                    </a:lnTo>
                    <a:lnTo>
                      <a:pt x="0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0" name="Freeform 991"/>
              <p:cNvSpPr>
                <a:spLocks noEditPoints="1"/>
              </p:cNvSpPr>
              <p:nvPr/>
            </p:nvSpPr>
            <p:spPr bwMode="auto">
              <a:xfrm>
                <a:off x="2470" y="1788"/>
                <a:ext cx="109" cy="179"/>
              </a:xfrm>
              <a:custGeom>
                <a:avLst/>
                <a:gdLst>
                  <a:gd name="T0" fmla="*/ 1 w 537"/>
                  <a:gd name="T1" fmla="*/ 35 h 894"/>
                  <a:gd name="T2" fmla="*/ 0 w 537"/>
                  <a:gd name="T3" fmla="*/ 34 h 894"/>
                  <a:gd name="T4" fmla="*/ 1 w 537"/>
                  <a:gd name="T5" fmla="*/ 34 h 894"/>
                  <a:gd name="T6" fmla="*/ 0 w 537"/>
                  <a:gd name="T7" fmla="*/ 33 h 894"/>
                  <a:gd name="T8" fmla="*/ 1 w 537"/>
                  <a:gd name="T9" fmla="*/ 32 h 894"/>
                  <a:gd name="T10" fmla="*/ 0 w 537"/>
                  <a:gd name="T11" fmla="*/ 31 h 894"/>
                  <a:gd name="T12" fmla="*/ 2 w 537"/>
                  <a:gd name="T13" fmla="*/ 21 h 894"/>
                  <a:gd name="T14" fmla="*/ 4 w 537"/>
                  <a:gd name="T15" fmla="*/ 14 h 894"/>
                  <a:gd name="T16" fmla="*/ 3 w 537"/>
                  <a:gd name="T17" fmla="*/ 19 h 894"/>
                  <a:gd name="T18" fmla="*/ 1 w 537"/>
                  <a:gd name="T19" fmla="*/ 30 h 894"/>
                  <a:gd name="T20" fmla="*/ 4 w 537"/>
                  <a:gd name="T21" fmla="*/ 13 h 894"/>
                  <a:gd name="T22" fmla="*/ 5 w 537"/>
                  <a:gd name="T23" fmla="*/ 13 h 894"/>
                  <a:gd name="T24" fmla="*/ 5 w 537"/>
                  <a:gd name="T25" fmla="*/ 11 h 894"/>
                  <a:gd name="T26" fmla="*/ 8 w 537"/>
                  <a:gd name="T27" fmla="*/ 5 h 894"/>
                  <a:gd name="T28" fmla="*/ 10 w 537"/>
                  <a:gd name="T29" fmla="*/ 3 h 894"/>
                  <a:gd name="T30" fmla="*/ 10 w 537"/>
                  <a:gd name="T31" fmla="*/ 4 h 894"/>
                  <a:gd name="T32" fmla="*/ 8 w 537"/>
                  <a:gd name="T33" fmla="*/ 7 h 894"/>
                  <a:gd name="T34" fmla="*/ 5 w 537"/>
                  <a:gd name="T35" fmla="*/ 12 h 894"/>
                  <a:gd name="T36" fmla="*/ 13 w 537"/>
                  <a:gd name="T37" fmla="*/ 1 h 894"/>
                  <a:gd name="T38" fmla="*/ 16 w 537"/>
                  <a:gd name="T39" fmla="*/ 0 h 894"/>
                  <a:gd name="T40" fmla="*/ 19 w 537"/>
                  <a:gd name="T41" fmla="*/ 0 h 894"/>
                  <a:gd name="T42" fmla="*/ 19 w 537"/>
                  <a:gd name="T43" fmla="*/ 1 h 894"/>
                  <a:gd name="T44" fmla="*/ 16 w 537"/>
                  <a:gd name="T45" fmla="*/ 1 h 894"/>
                  <a:gd name="T46" fmla="*/ 13 w 537"/>
                  <a:gd name="T47" fmla="*/ 2 h 894"/>
                  <a:gd name="T48" fmla="*/ 11 w 537"/>
                  <a:gd name="T49" fmla="*/ 2 h 894"/>
                  <a:gd name="T50" fmla="*/ 21 w 537"/>
                  <a:gd name="T51" fmla="*/ 2 h 894"/>
                  <a:gd name="T52" fmla="*/ 21 w 537"/>
                  <a:gd name="T53" fmla="*/ 1 h 894"/>
                  <a:gd name="T54" fmla="*/ 21 w 537"/>
                  <a:gd name="T55" fmla="*/ 2 h 894"/>
                  <a:gd name="T56" fmla="*/ 21 w 537"/>
                  <a:gd name="T57" fmla="*/ 2 h 894"/>
                  <a:gd name="T58" fmla="*/ 21 w 537"/>
                  <a:gd name="T59" fmla="*/ 2 h 894"/>
                  <a:gd name="T60" fmla="*/ 20 w 537"/>
                  <a:gd name="T61" fmla="*/ 2 h 894"/>
                  <a:gd name="T62" fmla="*/ 20 w 537"/>
                  <a:gd name="T63" fmla="*/ 3 h 894"/>
                  <a:gd name="T64" fmla="*/ 19 w 537"/>
                  <a:gd name="T65" fmla="*/ 5 h 894"/>
                  <a:gd name="T66" fmla="*/ 20 w 537"/>
                  <a:gd name="T67" fmla="*/ 3 h 894"/>
                  <a:gd name="T68" fmla="*/ 17 w 537"/>
                  <a:gd name="T69" fmla="*/ 10 h 894"/>
                  <a:gd name="T70" fmla="*/ 15 w 537"/>
                  <a:gd name="T71" fmla="*/ 14 h 894"/>
                  <a:gd name="T72" fmla="*/ 17 w 537"/>
                  <a:gd name="T73" fmla="*/ 8 h 894"/>
                  <a:gd name="T74" fmla="*/ 16 w 537"/>
                  <a:gd name="T75" fmla="*/ 14 h 894"/>
                  <a:gd name="T76" fmla="*/ 13 w 537"/>
                  <a:gd name="T77" fmla="*/ 20 h 894"/>
                  <a:gd name="T78" fmla="*/ 16 w 537"/>
                  <a:gd name="T79" fmla="*/ 14 h 894"/>
                  <a:gd name="T80" fmla="*/ 14 w 537"/>
                  <a:gd name="T81" fmla="*/ 26 h 894"/>
                  <a:gd name="T82" fmla="*/ 13 w 537"/>
                  <a:gd name="T83" fmla="*/ 20 h 894"/>
                  <a:gd name="T84" fmla="*/ 13 w 537"/>
                  <a:gd name="T85" fmla="*/ 26 h 894"/>
                  <a:gd name="T86" fmla="*/ 12 w 537"/>
                  <a:gd name="T87" fmla="*/ 29 h 894"/>
                  <a:gd name="T88" fmla="*/ 9 w 537"/>
                  <a:gd name="T89" fmla="*/ 32 h 894"/>
                  <a:gd name="T90" fmla="*/ 11 w 537"/>
                  <a:gd name="T91" fmla="*/ 29 h 894"/>
                  <a:gd name="T92" fmla="*/ 14 w 537"/>
                  <a:gd name="T93" fmla="*/ 26 h 894"/>
                  <a:gd name="T94" fmla="*/ 5 w 537"/>
                  <a:gd name="T95" fmla="*/ 34 h 894"/>
                  <a:gd name="T96" fmla="*/ 0 w 537"/>
                  <a:gd name="T97" fmla="*/ 34 h 894"/>
                  <a:gd name="T98" fmla="*/ 6 w 537"/>
                  <a:gd name="T99" fmla="*/ 33 h 894"/>
                  <a:gd name="T100" fmla="*/ 1 w 537"/>
                  <a:gd name="T101" fmla="*/ 35 h 894"/>
                  <a:gd name="T102" fmla="*/ 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1" y="883"/>
                    </a:moveTo>
                    <a:lnTo>
                      <a:pt x="1" y="882"/>
                    </a:lnTo>
                    <a:lnTo>
                      <a:pt x="25" y="881"/>
                    </a:lnTo>
                    <a:lnTo>
                      <a:pt x="1" y="883"/>
                    </a:lnTo>
                    <a:close/>
                    <a:moveTo>
                      <a:pt x="1" y="882"/>
                    </a:moveTo>
                    <a:lnTo>
                      <a:pt x="0" y="876"/>
                    </a:lnTo>
                    <a:lnTo>
                      <a:pt x="0" y="867"/>
                    </a:lnTo>
                    <a:lnTo>
                      <a:pt x="0" y="856"/>
                    </a:lnTo>
                    <a:lnTo>
                      <a:pt x="1" y="845"/>
                    </a:lnTo>
                    <a:lnTo>
                      <a:pt x="25" y="847"/>
                    </a:lnTo>
                    <a:lnTo>
                      <a:pt x="25" y="856"/>
                    </a:lnTo>
                    <a:lnTo>
                      <a:pt x="25" y="866"/>
                    </a:lnTo>
                    <a:lnTo>
                      <a:pt x="25" y="875"/>
                    </a:lnTo>
                    <a:lnTo>
                      <a:pt x="25" y="881"/>
                    </a:lnTo>
                    <a:lnTo>
                      <a:pt x="1" y="882"/>
                    </a:lnTo>
                    <a:close/>
                    <a:moveTo>
                      <a:pt x="1" y="845"/>
                    </a:moveTo>
                    <a:lnTo>
                      <a:pt x="1" y="833"/>
                    </a:lnTo>
                    <a:lnTo>
                      <a:pt x="2" y="820"/>
                    </a:lnTo>
                    <a:lnTo>
                      <a:pt x="3" y="804"/>
                    </a:lnTo>
                    <a:lnTo>
                      <a:pt x="4" y="789"/>
                    </a:lnTo>
                    <a:lnTo>
                      <a:pt x="29" y="791"/>
                    </a:lnTo>
                    <a:lnTo>
                      <a:pt x="27" y="808"/>
                    </a:lnTo>
                    <a:lnTo>
                      <a:pt x="26" y="822"/>
                    </a:lnTo>
                    <a:lnTo>
                      <a:pt x="26" y="835"/>
                    </a:lnTo>
                    <a:lnTo>
                      <a:pt x="25" y="847"/>
                    </a:lnTo>
                    <a:lnTo>
                      <a:pt x="1" y="845"/>
                    </a:lnTo>
                    <a:close/>
                    <a:moveTo>
                      <a:pt x="4" y="789"/>
                    </a:moveTo>
                    <a:lnTo>
                      <a:pt x="8" y="745"/>
                    </a:lnTo>
                    <a:lnTo>
                      <a:pt x="16" y="696"/>
                    </a:lnTo>
                    <a:lnTo>
                      <a:pt x="24" y="642"/>
                    </a:lnTo>
                    <a:lnTo>
                      <a:pt x="34" y="584"/>
                    </a:lnTo>
                    <a:lnTo>
                      <a:pt x="48" y="525"/>
                    </a:lnTo>
                    <a:lnTo>
                      <a:pt x="63" y="463"/>
                    </a:lnTo>
                    <a:lnTo>
                      <a:pt x="72" y="433"/>
                    </a:lnTo>
                    <a:lnTo>
                      <a:pt x="82" y="402"/>
                    </a:lnTo>
                    <a:lnTo>
                      <a:pt x="92" y="370"/>
                    </a:lnTo>
                    <a:lnTo>
                      <a:pt x="102" y="340"/>
                    </a:lnTo>
                    <a:lnTo>
                      <a:pt x="126" y="349"/>
                    </a:lnTo>
                    <a:lnTo>
                      <a:pt x="115" y="379"/>
                    </a:lnTo>
                    <a:lnTo>
                      <a:pt x="105" y="409"/>
                    </a:lnTo>
                    <a:lnTo>
                      <a:pt x="96" y="440"/>
                    </a:lnTo>
                    <a:lnTo>
                      <a:pt x="87" y="471"/>
                    </a:lnTo>
                    <a:lnTo>
                      <a:pt x="72" y="531"/>
                    </a:lnTo>
                    <a:lnTo>
                      <a:pt x="59" y="590"/>
                    </a:lnTo>
                    <a:lnTo>
                      <a:pt x="48" y="647"/>
                    </a:lnTo>
                    <a:lnTo>
                      <a:pt x="40" y="700"/>
                    </a:lnTo>
                    <a:lnTo>
                      <a:pt x="33" y="748"/>
                    </a:lnTo>
                    <a:lnTo>
                      <a:pt x="29" y="791"/>
                    </a:lnTo>
                    <a:lnTo>
                      <a:pt x="4" y="789"/>
                    </a:lnTo>
                    <a:close/>
                    <a:moveTo>
                      <a:pt x="102" y="340"/>
                    </a:moveTo>
                    <a:lnTo>
                      <a:pt x="106" y="332"/>
                    </a:lnTo>
                    <a:lnTo>
                      <a:pt x="109" y="324"/>
                    </a:lnTo>
                    <a:lnTo>
                      <a:pt x="112" y="314"/>
                    </a:lnTo>
                    <a:lnTo>
                      <a:pt x="116" y="304"/>
                    </a:lnTo>
                    <a:lnTo>
                      <a:pt x="139" y="313"/>
                    </a:lnTo>
                    <a:lnTo>
                      <a:pt x="136" y="321"/>
                    </a:lnTo>
                    <a:lnTo>
                      <a:pt x="133" y="329"/>
                    </a:lnTo>
                    <a:lnTo>
                      <a:pt x="129" y="338"/>
                    </a:lnTo>
                    <a:lnTo>
                      <a:pt x="126" y="349"/>
                    </a:lnTo>
                    <a:lnTo>
                      <a:pt x="102" y="340"/>
                    </a:lnTo>
                    <a:close/>
                    <a:moveTo>
                      <a:pt x="116" y="304"/>
                    </a:moveTo>
                    <a:lnTo>
                      <a:pt x="133" y="268"/>
                    </a:lnTo>
                    <a:lnTo>
                      <a:pt x="149" y="232"/>
                    </a:lnTo>
                    <a:lnTo>
                      <a:pt x="167" y="197"/>
                    </a:lnTo>
                    <a:lnTo>
                      <a:pt x="186" y="165"/>
                    </a:lnTo>
                    <a:lnTo>
                      <a:pt x="196" y="150"/>
                    </a:lnTo>
                    <a:lnTo>
                      <a:pt x="206" y="135"/>
                    </a:lnTo>
                    <a:lnTo>
                      <a:pt x="217" y="121"/>
                    </a:lnTo>
                    <a:lnTo>
                      <a:pt x="228" y="108"/>
                    </a:lnTo>
                    <a:lnTo>
                      <a:pt x="238" y="95"/>
                    </a:lnTo>
                    <a:lnTo>
                      <a:pt x="250" y="83"/>
                    </a:lnTo>
                    <a:lnTo>
                      <a:pt x="262" y="71"/>
                    </a:lnTo>
                    <a:lnTo>
                      <a:pt x="274" y="60"/>
                    </a:lnTo>
                    <a:lnTo>
                      <a:pt x="290" y="79"/>
                    </a:lnTo>
                    <a:lnTo>
                      <a:pt x="278" y="89"/>
                    </a:lnTo>
                    <a:lnTo>
                      <a:pt x="268" y="100"/>
                    </a:lnTo>
                    <a:lnTo>
                      <a:pt x="257" y="112"/>
                    </a:lnTo>
                    <a:lnTo>
                      <a:pt x="246" y="124"/>
                    </a:lnTo>
                    <a:lnTo>
                      <a:pt x="235" y="137"/>
                    </a:lnTo>
                    <a:lnTo>
                      <a:pt x="225" y="150"/>
                    </a:lnTo>
                    <a:lnTo>
                      <a:pt x="216" y="165"/>
                    </a:lnTo>
                    <a:lnTo>
                      <a:pt x="206" y="179"/>
                    </a:lnTo>
                    <a:lnTo>
                      <a:pt x="188" y="210"/>
                    </a:lnTo>
                    <a:lnTo>
                      <a:pt x="170" y="243"/>
                    </a:lnTo>
                    <a:lnTo>
                      <a:pt x="154" y="277"/>
                    </a:lnTo>
                    <a:lnTo>
                      <a:pt x="139" y="313"/>
                    </a:lnTo>
                    <a:lnTo>
                      <a:pt x="116" y="304"/>
                    </a:lnTo>
                    <a:close/>
                    <a:moveTo>
                      <a:pt x="274" y="60"/>
                    </a:moveTo>
                    <a:lnTo>
                      <a:pt x="287" y="51"/>
                    </a:lnTo>
                    <a:lnTo>
                      <a:pt x="300" y="41"/>
                    </a:lnTo>
                    <a:lnTo>
                      <a:pt x="314" y="32"/>
                    </a:lnTo>
                    <a:lnTo>
                      <a:pt x="327" y="25"/>
                    </a:lnTo>
                    <a:lnTo>
                      <a:pt x="341" y="18"/>
                    </a:lnTo>
                    <a:lnTo>
                      <a:pt x="356" y="13"/>
                    </a:lnTo>
                    <a:lnTo>
                      <a:pt x="370" y="8"/>
                    </a:lnTo>
                    <a:lnTo>
                      <a:pt x="385" y="4"/>
                    </a:lnTo>
                    <a:lnTo>
                      <a:pt x="402" y="2"/>
                    </a:lnTo>
                    <a:lnTo>
                      <a:pt x="417" y="1"/>
                    </a:lnTo>
                    <a:lnTo>
                      <a:pt x="433" y="0"/>
                    </a:lnTo>
                    <a:lnTo>
                      <a:pt x="450" y="1"/>
                    </a:lnTo>
                    <a:lnTo>
                      <a:pt x="466" y="3"/>
                    </a:lnTo>
                    <a:lnTo>
                      <a:pt x="484" y="6"/>
                    </a:lnTo>
                    <a:lnTo>
                      <a:pt x="501" y="12"/>
                    </a:lnTo>
                    <a:lnTo>
                      <a:pt x="519" y="17"/>
                    </a:lnTo>
                    <a:lnTo>
                      <a:pt x="511" y="41"/>
                    </a:lnTo>
                    <a:lnTo>
                      <a:pt x="494" y="35"/>
                    </a:lnTo>
                    <a:lnTo>
                      <a:pt x="478" y="31"/>
                    </a:lnTo>
                    <a:lnTo>
                      <a:pt x="463" y="28"/>
                    </a:lnTo>
                    <a:lnTo>
                      <a:pt x="448" y="26"/>
                    </a:lnTo>
                    <a:lnTo>
                      <a:pt x="433" y="25"/>
                    </a:lnTo>
                    <a:lnTo>
                      <a:pt x="419" y="25"/>
                    </a:lnTo>
                    <a:lnTo>
                      <a:pt x="405" y="27"/>
                    </a:lnTo>
                    <a:lnTo>
                      <a:pt x="391" y="29"/>
                    </a:lnTo>
                    <a:lnTo>
                      <a:pt x="377" y="32"/>
                    </a:lnTo>
                    <a:lnTo>
                      <a:pt x="364" y="35"/>
                    </a:lnTo>
                    <a:lnTo>
                      <a:pt x="351" y="41"/>
                    </a:lnTo>
                    <a:lnTo>
                      <a:pt x="338" y="47"/>
                    </a:lnTo>
                    <a:lnTo>
                      <a:pt x="326" y="54"/>
                    </a:lnTo>
                    <a:lnTo>
                      <a:pt x="313" y="61"/>
                    </a:lnTo>
                    <a:lnTo>
                      <a:pt x="302" y="70"/>
                    </a:lnTo>
                    <a:lnTo>
                      <a:pt x="290" y="79"/>
                    </a:lnTo>
                    <a:lnTo>
                      <a:pt x="274" y="60"/>
                    </a:lnTo>
                    <a:close/>
                    <a:moveTo>
                      <a:pt x="519" y="17"/>
                    </a:moveTo>
                    <a:lnTo>
                      <a:pt x="523" y="18"/>
                    </a:lnTo>
                    <a:lnTo>
                      <a:pt x="529" y="21"/>
                    </a:lnTo>
                    <a:lnTo>
                      <a:pt x="520" y="44"/>
                    </a:lnTo>
                    <a:lnTo>
                      <a:pt x="517" y="43"/>
                    </a:lnTo>
                    <a:lnTo>
                      <a:pt x="511" y="41"/>
                    </a:lnTo>
                    <a:lnTo>
                      <a:pt x="519" y="17"/>
                    </a:lnTo>
                    <a:close/>
                    <a:moveTo>
                      <a:pt x="529" y="21"/>
                    </a:moveTo>
                    <a:lnTo>
                      <a:pt x="533" y="24"/>
                    </a:lnTo>
                    <a:lnTo>
                      <a:pt x="535" y="29"/>
                    </a:lnTo>
                    <a:lnTo>
                      <a:pt x="537" y="33"/>
                    </a:lnTo>
                    <a:lnTo>
                      <a:pt x="535" y="39"/>
                    </a:lnTo>
                    <a:lnTo>
                      <a:pt x="525" y="32"/>
                    </a:lnTo>
                    <a:lnTo>
                      <a:pt x="529" y="21"/>
                    </a:lnTo>
                    <a:close/>
                    <a:moveTo>
                      <a:pt x="535" y="39"/>
                    </a:moveTo>
                    <a:lnTo>
                      <a:pt x="535" y="39"/>
                    </a:lnTo>
                    <a:lnTo>
                      <a:pt x="514" y="27"/>
                    </a:lnTo>
                    <a:lnTo>
                      <a:pt x="535" y="39"/>
                    </a:lnTo>
                    <a:close/>
                    <a:moveTo>
                      <a:pt x="535" y="39"/>
                    </a:moveTo>
                    <a:lnTo>
                      <a:pt x="534" y="39"/>
                    </a:lnTo>
                    <a:lnTo>
                      <a:pt x="525" y="32"/>
                    </a:lnTo>
                    <a:lnTo>
                      <a:pt x="535" y="39"/>
                    </a:lnTo>
                    <a:close/>
                    <a:moveTo>
                      <a:pt x="534" y="39"/>
                    </a:moveTo>
                    <a:lnTo>
                      <a:pt x="528" y="51"/>
                    </a:lnTo>
                    <a:lnTo>
                      <a:pt x="523" y="61"/>
                    </a:lnTo>
                    <a:lnTo>
                      <a:pt x="516" y="73"/>
                    </a:lnTo>
                    <a:lnTo>
                      <a:pt x="511" y="84"/>
                    </a:lnTo>
                    <a:lnTo>
                      <a:pt x="489" y="73"/>
                    </a:lnTo>
                    <a:lnTo>
                      <a:pt x="494" y="61"/>
                    </a:lnTo>
                    <a:lnTo>
                      <a:pt x="501" y="50"/>
                    </a:lnTo>
                    <a:lnTo>
                      <a:pt x="507" y="38"/>
                    </a:lnTo>
                    <a:lnTo>
                      <a:pt x="514" y="27"/>
                    </a:lnTo>
                    <a:lnTo>
                      <a:pt x="534" y="39"/>
                    </a:lnTo>
                    <a:close/>
                    <a:moveTo>
                      <a:pt x="511" y="84"/>
                    </a:moveTo>
                    <a:lnTo>
                      <a:pt x="505" y="95"/>
                    </a:lnTo>
                    <a:lnTo>
                      <a:pt x="499" y="106"/>
                    </a:lnTo>
                    <a:lnTo>
                      <a:pt x="493" y="118"/>
                    </a:lnTo>
                    <a:lnTo>
                      <a:pt x="487" y="129"/>
                    </a:lnTo>
                    <a:lnTo>
                      <a:pt x="465" y="119"/>
                    </a:lnTo>
                    <a:lnTo>
                      <a:pt x="471" y="109"/>
                    </a:lnTo>
                    <a:lnTo>
                      <a:pt x="476" y="97"/>
                    </a:lnTo>
                    <a:lnTo>
                      <a:pt x="481" y="85"/>
                    </a:lnTo>
                    <a:lnTo>
                      <a:pt x="489" y="73"/>
                    </a:lnTo>
                    <a:lnTo>
                      <a:pt x="511" y="84"/>
                    </a:lnTo>
                    <a:close/>
                    <a:moveTo>
                      <a:pt x="487" y="129"/>
                    </a:moveTo>
                    <a:lnTo>
                      <a:pt x="473" y="159"/>
                    </a:lnTo>
                    <a:lnTo>
                      <a:pt x="460" y="188"/>
                    </a:lnTo>
                    <a:lnTo>
                      <a:pt x="447" y="216"/>
                    </a:lnTo>
                    <a:lnTo>
                      <a:pt x="435" y="245"/>
                    </a:lnTo>
                    <a:lnTo>
                      <a:pt x="423" y="273"/>
                    </a:lnTo>
                    <a:lnTo>
                      <a:pt x="412" y="301"/>
                    </a:lnTo>
                    <a:lnTo>
                      <a:pt x="403" y="329"/>
                    </a:lnTo>
                    <a:lnTo>
                      <a:pt x="394" y="357"/>
                    </a:lnTo>
                    <a:lnTo>
                      <a:pt x="370" y="350"/>
                    </a:lnTo>
                    <a:lnTo>
                      <a:pt x="380" y="322"/>
                    </a:lnTo>
                    <a:lnTo>
                      <a:pt x="390" y="294"/>
                    </a:lnTo>
                    <a:lnTo>
                      <a:pt x="400" y="264"/>
                    </a:lnTo>
                    <a:lnTo>
                      <a:pt x="412" y="236"/>
                    </a:lnTo>
                    <a:lnTo>
                      <a:pt x="424" y="207"/>
                    </a:lnTo>
                    <a:lnTo>
                      <a:pt x="437" y="178"/>
                    </a:lnTo>
                    <a:lnTo>
                      <a:pt x="451" y="149"/>
                    </a:lnTo>
                    <a:lnTo>
                      <a:pt x="465" y="119"/>
                    </a:lnTo>
                    <a:lnTo>
                      <a:pt x="487" y="129"/>
                    </a:lnTo>
                    <a:close/>
                    <a:moveTo>
                      <a:pt x="394" y="357"/>
                    </a:moveTo>
                    <a:lnTo>
                      <a:pt x="382" y="396"/>
                    </a:lnTo>
                    <a:lnTo>
                      <a:pt x="371" y="435"/>
                    </a:lnTo>
                    <a:lnTo>
                      <a:pt x="363" y="473"/>
                    </a:lnTo>
                    <a:lnTo>
                      <a:pt x="355" y="510"/>
                    </a:lnTo>
                    <a:lnTo>
                      <a:pt x="330" y="505"/>
                    </a:lnTo>
                    <a:lnTo>
                      <a:pt x="338" y="467"/>
                    </a:lnTo>
                    <a:lnTo>
                      <a:pt x="348" y="429"/>
                    </a:lnTo>
                    <a:lnTo>
                      <a:pt x="358" y="390"/>
                    </a:lnTo>
                    <a:lnTo>
                      <a:pt x="370" y="350"/>
                    </a:lnTo>
                    <a:lnTo>
                      <a:pt x="394" y="357"/>
                    </a:lnTo>
                    <a:close/>
                    <a:moveTo>
                      <a:pt x="355" y="510"/>
                    </a:moveTo>
                    <a:lnTo>
                      <a:pt x="349" y="546"/>
                    </a:lnTo>
                    <a:lnTo>
                      <a:pt x="344" y="582"/>
                    </a:lnTo>
                    <a:lnTo>
                      <a:pt x="342" y="617"/>
                    </a:lnTo>
                    <a:lnTo>
                      <a:pt x="341" y="651"/>
                    </a:lnTo>
                    <a:lnTo>
                      <a:pt x="316" y="651"/>
                    </a:lnTo>
                    <a:lnTo>
                      <a:pt x="317" y="615"/>
                    </a:lnTo>
                    <a:lnTo>
                      <a:pt x="321" y="579"/>
                    </a:lnTo>
                    <a:lnTo>
                      <a:pt x="325" y="542"/>
                    </a:lnTo>
                    <a:lnTo>
                      <a:pt x="330" y="505"/>
                    </a:lnTo>
                    <a:lnTo>
                      <a:pt x="355" y="510"/>
                    </a:lnTo>
                    <a:close/>
                    <a:moveTo>
                      <a:pt x="341" y="651"/>
                    </a:moveTo>
                    <a:lnTo>
                      <a:pt x="340" y="653"/>
                    </a:lnTo>
                    <a:lnTo>
                      <a:pt x="340" y="655"/>
                    </a:lnTo>
                    <a:lnTo>
                      <a:pt x="329" y="651"/>
                    </a:lnTo>
                    <a:lnTo>
                      <a:pt x="341" y="651"/>
                    </a:lnTo>
                    <a:close/>
                    <a:moveTo>
                      <a:pt x="340" y="655"/>
                    </a:moveTo>
                    <a:lnTo>
                      <a:pt x="329" y="679"/>
                    </a:lnTo>
                    <a:lnTo>
                      <a:pt x="317" y="701"/>
                    </a:lnTo>
                    <a:lnTo>
                      <a:pt x="304" y="721"/>
                    </a:lnTo>
                    <a:lnTo>
                      <a:pt x="289" y="742"/>
                    </a:lnTo>
                    <a:lnTo>
                      <a:pt x="274" y="760"/>
                    </a:lnTo>
                    <a:lnTo>
                      <a:pt x="257" y="779"/>
                    </a:lnTo>
                    <a:lnTo>
                      <a:pt x="238" y="795"/>
                    </a:lnTo>
                    <a:lnTo>
                      <a:pt x="219" y="810"/>
                    </a:lnTo>
                    <a:lnTo>
                      <a:pt x="204" y="790"/>
                    </a:lnTo>
                    <a:lnTo>
                      <a:pt x="222" y="776"/>
                    </a:lnTo>
                    <a:lnTo>
                      <a:pt x="240" y="761"/>
                    </a:lnTo>
                    <a:lnTo>
                      <a:pt x="256" y="744"/>
                    </a:lnTo>
                    <a:lnTo>
                      <a:pt x="271" y="727"/>
                    </a:lnTo>
                    <a:lnTo>
                      <a:pt x="284" y="708"/>
                    </a:lnTo>
                    <a:lnTo>
                      <a:pt x="297" y="689"/>
                    </a:lnTo>
                    <a:lnTo>
                      <a:pt x="308" y="667"/>
                    </a:lnTo>
                    <a:lnTo>
                      <a:pt x="317" y="646"/>
                    </a:lnTo>
                    <a:lnTo>
                      <a:pt x="340" y="655"/>
                    </a:lnTo>
                    <a:close/>
                    <a:moveTo>
                      <a:pt x="219" y="810"/>
                    </a:moveTo>
                    <a:lnTo>
                      <a:pt x="197" y="825"/>
                    </a:lnTo>
                    <a:lnTo>
                      <a:pt x="176" y="838"/>
                    </a:lnTo>
                    <a:lnTo>
                      <a:pt x="152" y="850"/>
                    </a:lnTo>
                    <a:lnTo>
                      <a:pt x="127" y="861"/>
                    </a:lnTo>
                    <a:lnTo>
                      <a:pt x="101" y="870"/>
                    </a:lnTo>
                    <a:lnTo>
                      <a:pt x="74" y="880"/>
                    </a:lnTo>
                    <a:lnTo>
                      <a:pt x="45" y="888"/>
                    </a:lnTo>
                    <a:lnTo>
                      <a:pt x="15" y="894"/>
                    </a:lnTo>
                    <a:lnTo>
                      <a:pt x="11" y="870"/>
                    </a:lnTo>
                    <a:lnTo>
                      <a:pt x="40" y="864"/>
                    </a:lnTo>
                    <a:lnTo>
                      <a:pt x="67" y="856"/>
                    </a:lnTo>
                    <a:lnTo>
                      <a:pt x="93" y="848"/>
                    </a:lnTo>
                    <a:lnTo>
                      <a:pt x="117" y="839"/>
                    </a:lnTo>
                    <a:lnTo>
                      <a:pt x="141" y="828"/>
                    </a:lnTo>
                    <a:lnTo>
                      <a:pt x="164" y="816"/>
                    </a:lnTo>
                    <a:lnTo>
                      <a:pt x="184" y="804"/>
                    </a:lnTo>
                    <a:lnTo>
                      <a:pt x="204" y="790"/>
                    </a:lnTo>
                    <a:lnTo>
                      <a:pt x="219" y="810"/>
                    </a:lnTo>
                    <a:close/>
                    <a:moveTo>
                      <a:pt x="15" y="894"/>
                    </a:moveTo>
                    <a:lnTo>
                      <a:pt x="9" y="894"/>
                    </a:lnTo>
                    <a:lnTo>
                      <a:pt x="5" y="892"/>
                    </a:lnTo>
                    <a:lnTo>
                      <a:pt x="2" y="888"/>
                    </a:lnTo>
                    <a:lnTo>
                      <a:pt x="1" y="883"/>
                    </a:lnTo>
                    <a:lnTo>
                      <a:pt x="13" y="882"/>
                    </a:lnTo>
                    <a:lnTo>
                      <a:pt x="15" y="89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1" name="Freeform 992"/>
              <p:cNvSpPr>
                <a:spLocks/>
              </p:cNvSpPr>
              <p:nvPr/>
            </p:nvSpPr>
            <p:spPr bwMode="auto">
              <a:xfrm>
                <a:off x="2532" y="1784"/>
                <a:ext cx="89" cy="164"/>
              </a:xfrm>
              <a:custGeom>
                <a:avLst/>
                <a:gdLst>
                  <a:gd name="T0" fmla="*/ 0 w 441"/>
                  <a:gd name="T1" fmla="*/ 31 h 797"/>
                  <a:gd name="T2" fmla="*/ 0 w 441"/>
                  <a:gd name="T3" fmla="*/ 27 h 797"/>
                  <a:gd name="T4" fmla="*/ 1 w 441"/>
                  <a:gd name="T5" fmla="*/ 23 h 797"/>
                  <a:gd name="T6" fmla="*/ 1 w 441"/>
                  <a:gd name="T7" fmla="*/ 20 h 797"/>
                  <a:gd name="T8" fmla="*/ 2 w 441"/>
                  <a:gd name="T9" fmla="*/ 17 h 797"/>
                  <a:gd name="T10" fmla="*/ 3 w 441"/>
                  <a:gd name="T11" fmla="*/ 14 h 797"/>
                  <a:gd name="T12" fmla="*/ 4 w 441"/>
                  <a:gd name="T13" fmla="*/ 11 h 797"/>
                  <a:gd name="T14" fmla="*/ 5 w 441"/>
                  <a:gd name="T15" fmla="*/ 8 h 797"/>
                  <a:gd name="T16" fmla="*/ 6 w 441"/>
                  <a:gd name="T17" fmla="*/ 6 h 797"/>
                  <a:gd name="T18" fmla="*/ 7 w 441"/>
                  <a:gd name="T19" fmla="*/ 5 h 797"/>
                  <a:gd name="T20" fmla="*/ 8 w 441"/>
                  <a:gd name="T21" fmla="*/ 4 h 797"/>
                  <a:gd name="T22" fmla="*/ 9 w 441"/>
                  <a:gd name="T23" fmla="*/ 3 h 797"/>
                  <a:gd name="T24" fmla="*/ 10 w 441"/>
                  <a:gd name="T25" fmla="*/ 2 h 797"/>
                  <a:gd name="T26" fmla="*/ 10 w 441"/>
                  <a:gd name="T27" fmla="*/ 1 h 797"/>
                  <a:gd name="T28" fmla="*/ 11 w 441"/>
                  <a:gd name="T29" fmla="*/ 1 h 797"/>
                  <a:gd name="T30" fmla="*/ 12 w 441"/>
                  <a:gd name="T31" fmla="*/ 0 h 797"/>
                  <a:gd name="T32" fmla="*/ 13 w 441"/>
                  <a:gd name="T33" fmla="*/ 0 h 797"/>
                  <a:gd name="T34" fmla="*/ 15 w 441"/>
                  <a:gd name="T35" fmla="*/ 0 h 797"/>
                  <a:gd name="T36" fmla="*/ 16 w 441"/>
                  <a:gd name="T37" fmla="*/ 0 h 797"/>
                  <a:gd name="T38" fmla="*/ 17 w 441"/>
                  <a:gd name="T39" fmla="*/ 1 h 797"/>
                  <a:gd name="T40" fmla="*/ 17 w 441"/>
                  <a:gd name="T41" fmla="*/ 2 h 797"/>
                  <a:gd name="T42" fmla="*/ 15 w 441"/>
                  <a:gd name="T43" fmla="*/ 5 h 797"/>
                  <a:gd name="T44" fmla="*/ 14 w 441"/>
                  <a:gd name="T45" fmla="*/ 8 h 797"/>
                  <a:gd name="T46" fmla="*/ 13 w 441"/>
                  <a:gd name="T47" fmla="*/ 11 h 797"/>
                  <a:gd name="T48" fmla="*/ 12 w 441"/>
                  <a:gd name="T49" fmla="*/ 14 h 797"/>
                  <a:gd name="T50" fmla="*/ 12 w 441"/>
                  <a:gd name="T51" fmla="*/ 17 h 797"/>
                  <a:gd name="T52" fmla="*/ 11 w 441"/>
                  <a:gd name="T53" fmla="*/ 20 h 797"/>
                  <a:gd name="T54" fmla="*/ 11 w 441"/>
                  <a:gd name="T55" fmla="*/ 22 h 797"/>
                  <a:gd name="T56" fmla="*/ 10 w 441"/>
                  <a:gd name="T57" fmla="*/ 24 h 797"/>
                  <a:gd name="T58" fmla="*/ 10 w 441"/>
                  <a:gd name="T59" fmla="*/ 26 h 797"/>
                  <a:gd name="T60" fmla="*/ 9 w 441"/>
                  <a:gd name="T61" fmla="*/ 27 h 797"/>
                  <a:gd name="T62" fmla="*/ 7 w 441"/>
                  <a:gd name="T63" fmla="*/ 28 h 797"/>
                  <a:gd name="T64" fmla="*/ 6 w 441"/>
                  <a:gd name="T65" fmla="*/ 29 h 797"/>
                  <a:gd name="T66" fmla="*/ 5 w 441"/>
                  <a:gd name="T67" fmla="*/ 30 h 797"/>
                  <a:gd name="T68" fmla="*/ 3 w 441"/>
                  <a:gd name="T69" fmla="*/ 31 h 797"/>
                  <a:gd name="T70" fmla="*/ 1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0" y="797"/>
                    </a:moveTo>
                    <a:lnTo>
                      <a:pt x="0" y="768"/>
                    </a:lnTo>
                    <a:lnTo>
                      <a:pt x="3" y="726"/>
                    </a:lnTo>
                    <a:lnTo>
                      <a:pt x="9" y="671"/>
                    </a:lnTo>
                    <a:lnTo>
                      <a:pt x="18" y="607"/>
                    </a:lnTo>
                    <a:lnTo>
                      <a:pt x="23" y="572"/>
                    </a:lnTo>
                    <a:lnTo>
                      <a:pt x="29" y="536"/>
                    </a:lnTo>
                    <a:lnTo>
                      <a:pt x="37" y="498"/>
                    </a:lnTo>
                    <a:lnTo>
                      <a:pt x="46" y="460"/>
                    </a:lnTo>
                    <a:lnTo>
                      <a:pt x="54" y="421"/>
                    </a:lnTo>
                    <a:lnTo>
                      <a:pt x="65" y="381"/>
                    </a:lnTo>
                    <a:lnTo>
                      <a:pt x="77" y="342"/>
                    </a:lnTo>
                    <a:lnTo>
                      <a:pt x="90" y="303"/>
                    </a:lnTo>
                    <a:lnTo>
                      <a:pt x="103" y="267"/>
                    </a:lnTo>
                    <a:lnTo>
                      <a:pt x="118" y="231"/>
                    </a:lnTo>
                    <a:lnTo>
                      <a:pt x="133" y="196"/>
                    </a:lnTo>
                    <a:lnTo>
                      <a:pt x="149" y="164"/>
                    </a:lnTo>
                    <a:lnTo>
                      <a:pt x="158" y="149"/>
                    </a:lnTo>
                    <a:lnTo>
                      <a:pt x="168" y="134"/>
                    </a:lnTo>
                    <a:lnTo>
                      <a:pt x="176" y="120"/>
                    </a:lnTo>
                    <a:lnTo>
                      <a:pt x="186" y="106"/>
                    </a:lnTo>
                    <a:lnTo>
                      <a:pt x="196" y="93"/>
                    </a:lnTo>
                    <a:lnTo>
                      <a:pt x="207" y="81"/>
                    </a:lnTo>
                    <a:lnTo>
                      <a:pt x="216" y="69"/>
                    </a:lnTo>
                    <a:lnTo>
                      <a:pt x="227" y="58"/>
                    </a:lnTo>
                    <a:lnTo>
                      <a:pt x="239" y="48"/>
                    </a:lnTo>
                    <a:lnTo>
                      <a:pt x="250" y="39"/>
                    </a:lnTo>
                    <a:lnTo>
                      <a:pt x="262" y="31"/>
                    </a:lnTo>
                    <a:lnTo>
                      <a:pt x="274" y="24"/>
                    </a:lnTo>
                    <a:lnTo>
                      <a:pt x="285" y="17"/>
                    </a:lnTo>
                    <a:lnTo>
                      <a:pt x="298" y="12"/>
                    </a:lnTo>
                    <a:lnTo>
                      <a:pt x="311" y="7"/>
                    </a:lnTo>
                    <a:lnTo>
                      <a:pt x="324" y="4"/>
                    </a:lnTo>
                    <a:lnTo>
                      <a:pt x="337" y="1"/>
                    </a:lnTo>
                    <a:lnTo>
                      <a:pt x="351" y="0"/>
                    </a:lnTo>
                    <a:lnTo>
                      <a:pt x="365" y="0"/>
                    </a:lnTo>
                    <a:lnTo>
                      <a:pt x="380" y="2"/>
                    </a:lnTo>
                    <a:lnTo>
                      <a:pt x="394" y="4"/>
                    </a:lnTo>
                    <a:lnTo>
                      <a:pt x="410" y="7"/>
                    </a:lnTo>
                    <a:lnTo>
                      <a:pt x="426" y="13"/>
                    </a:lnTo>
                    <a:lnTo>
                      <a:pt x="441" y="19"/>
                    </a:lnTo>
                    <a:lnTo>
                      <a:pt x="421" y="57"/>
                    </a:lnTo>
                    <a:lnTo>
                      <a:pt x="403" y="95"/>
                    </a:lnTo>
                    <a:lnTo>
                      <a:pt x="386" y="133"/>
                    </a:lnTo>
                    <a:lnTo>
                      <a:pt x="370" y="169"/>
                    </a:lnTo>
                    <a:lnTo>
                      <a:pt x="355" y="207"/>
                    </a:lnTo>
                    <a:lnTo>
                      <a:pt x="340" y="244"/>
                    </a:lnTo>
                    <a:lnTo>
                      <a:pt x="328" y="280"/>
                    </a:lnTo>
                    <a:lnTo>
                      <a:pt x="317" y="316"/>
                    </a:lnTo>
                    <a:lnTo>
                      <a:pt x="306" y="352"/>
                    </a:lnTo>
                    <a:lnTo>
                      <a:pt x="296" y="388"/>
                    </a:lnTo>
                    <a:lnTo>
                      <a:pt x="289" y="423"/>
                    </a:lnTo>
                    <a:lnTo>
                      <a:pt x="282" y="458"/>
                    </a:lnTo>
                    <a:lnTo>
                      <a:pt x="277" y="491"/>
                    </a:lnTo>
                    <a:lnTo>
                      <a:pt x="274" y="525"/>
                    </a:lnTo>
                    <a:lnTo>
                      <a:pt x="270" y="558"/>
                    </a:lnTo>
                    <a:lnTo>
                      <a:pt x="269" y="591"/>
                    </a:lnTo>
                    <a:lnTo>
                      <a:pt x="261" y="611"/>
                    </a:lnTo>
                    <a:lnTo>
                      <a:pt x="251" y="631"/>
                    </a:lnTo>
                    <a:lnTo>
                      <a:pt x="240" y="649"/>
                    </a:lnTo>
                    <a:lnTo>
                      <a:pt x="228" y="666"/>
                    </a:lnTo>
                    <a:lnTo>
                      <a:pt x="215" y="682"/>
                    </a:lnTo>
                    <a:lnTo>
                      <a:pt x="201" y="699"/>
                    </a:lnTo>
                    <a:lnTo>
                      <a:pt x="186" y="713"/>
                    </a:lnTo>
                    <a:lnTo>
                      <a:pt x="170" y="726"/>
                    </a:lnTo>
                    <a:lnTo>
                      <a:pt x="153" y="739"/>
                    </a:lnTo>
                    <a:lnTo>
                      <a:pt x="134" y="749"/>
                    </a:lnTo>
                    <a:lnTo>
                      <a:pt x="115" y="760"/>
                    </a:lnTo>
                    <a:lnTo>
                      <a:pt x="94" y="770"/>
                    </a:lnTo>
                    <a:lnTo>
                      <a:pt x="73" y="777"/>
                    </a:lnTo>
                    <a:lnTo>
                      <a:pt x="49" y="785"/>
                    </a:lnTo>
                    <a:lnTo>
                      <a:pt x="25" y="792"/>
                    </a:lnTo>
                    <a:lnTo>
                      <a:pt x="0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2" name="Freeform 993"/>
              <p:cNvSpPr>
                <a:spLocks noEditPoints="1"/>
              </p:cNvSpPr>
              <p:nvPr/>
            </p:nvSpPr>
            <p:spPr bwMode="auto">
              <a:xfrm>
                <a:off x="2529" y="1784"/>
                <a:ext cx="93" cy="164"/>
              </a:xfrm>
              <a:custGeom>
                <a:avLst/>
                <a:gdLst>
                  <a:gd name="T0" fmla="*/ 1 w 466"/>
                  <a:gd name="T1" fmla="*/ 32 h 821"/>
                  <a:gd name="T2" fmla="*/ 1 w 466"/>
                  <a:gd name="T3" fmla="*/ 32 h 821"/>
                  <a:gd name="T4" fmla="*/ 0 w 466"/>
                  <a:gd name="T5" fmla="*/ 31 h 821"/>
                  <a:gd name="T6" fmla="*/ 0 w 466"/>
                  <a:gd name="T7" fmla="*/ 32 h 821"/>
                  <a:gd name="T8" fmla="*/ 0 w 466"/>
                  <a:gd name="T9" fmla="*/ 29 h 821"/>
                  <a:gd name="T10" fmla="*/ 1 w 466"/>
                  <a:gd name="T11" fmla="*/ 31 h 821"/>
                  <a:gd name="T12" fmla="*/ 1 w 466"/>
                  <a:gd name="T13" fmla="*/ 23 h 821"/>
                  <a:gd name="T14" fmla="*/ 3 w 466"/>
                  <a:gd name="T15" fmla="*/ 15 h 821"/>
                  <a:gd name="T16" fmla="*/ 4 w 466"/>
                  <a:gd name="T17" fmla="*/ 15 h 821"/>
                  <a:gd name="T18" fmla="*/ 2 w 466"/>
                  <a:gd name="T19" fmla="*/ 24 h 821"/>
                  <a:gd name="T20" fmla="*/ 4 w 466"/>
                  <a:gd name="T21" fmla="*/ 12 h 821"/>
                  <a:gd name="T22" fmla="*/ 6 w 466"/>
                  <a:gd name="T23" fmla="*/ 9 h 821"/>
                  <a:gd name="T24" fmla="*/ 4 w 466"/>
                  <a:gd name="T25" fmla="*/ 12 h 821"/>
                  <a:gd name="T26" fmla="*/ 7 w 466"/>
                  <a:gd name="T27" fmla="*/ 5 h 821"/>
                  <a:gd name="T28" fmla="*/ 11 w 466"/>
                  <a:gd name="T29" fmla="*/ 3 h 821"/>
                  <a:gd name="T30" fmla="*/ 7 w 466"/>
                  <a:gd name="T31" fmla="*/ 6 h 821"/>
                  <a:gd name="T32" fmla="*/ 10 w 466"/>
                  <a:gd name="T33" fmla="*/ 2 h 821"/>
                  <a:gd name="T34" fmla="*/ 12 w 466"/>
                  <a:gd name="T35" fmla="*/ 1 h 821"/>
                  <a:gd name="T36" fmla="*/ 14 w 466"/>
                  <a:gd name="T37" fmla="*/ 0 h 821"/>
                  <a:gd name="T38" fmla="*/ 17 w 466"/>
                  <a:gd name="T39" fmla="*/ 0 h 821"/>
                  <a:gd name="T40" fmla="*/ 16 w 466"/>
                  <a:gd name="T41" fmla="*/ 1 h 821"/>
                  <a:gd name="T42" fmla="*/ 14 w 466"/>
                  <a:gd name="T43" fmla="*/ 1 h 821"/>
                  <a:gd name="T44" fmla="*/ 12 w 466"/>
                  <a:gd name="T45" fmla="*/ 2 h 821"/>
                  <a:gd name="T46" fmla="*/ 18 w 466"/>
                  <a:gd name="T47" fmla="*/ 0 h 821"/>
                  <a:gd name="T48" fmla="*/ 17 w 466"/>
                  <a:gd name="T49" fmla="*/ 1 h 821"/>
                  <a:gd name="T50" fmla="*/ 19 w 466"/>
                  <a:gd name="T51" fmla="*/ 1 h 821"/>
                  <a:gd name="T52" fmla="*/ 19 w 466"/>
                  <a:gd name="T53" fmla="*/ 1 h 821"/>
                  <a:gd name="T54" fmla="*/ 18 w 466"/>
                  <a:gd name="T55" fmla="*/ 2 h 821"/>
                  <a:gd name="T56" fmla="*/ 17 w 466"/>
                  <a:gd name="T57" fmla="*/ 2 h 821"/>
                  <a:gd name="T58" fmla="*/ 18 w 466"/>
                  <a:gd name="T59" fmla="*/ 3 h 821"/>
                  <a:gd name="T60" fmla="*/ 16 w 466"/>
                  <a:gd name="T61" fmla="*/ 4 h 821"/>
                  <a:gd name="T62" fmla="*/ 18 w 466"/>
                  <a:gd name="T63" fmla="*/ 3 h 821"/>
                  <a:gd name="T64" fmla="*/ 15 w 466"/>
                  <a:gd name="T65" fmla="*/ 9 h 821"/>
                  <a:gd name="T66" fmla="*/ 13 w 466"/>
                  <a:gd name="T67" fmla="*/ 13 h 821"/>
                  <a:gd name="T68" fmla="*/ 15 w 466"/>
                  <a:gd name="T69" fmla="*/ 8 h 821"/>
                  <a:gd name="T70" fmla="*/ 14 w 466"/>
                  <a:gd name="T71" fmla="*/ 13 h 821"/>
                  <a:gd name="T72" fmla="*/ 13 w 466"/>
                  <a:gd name="T73" fmla="*/ 13 h 821"/>
                  <a:gd name="T74" fmla="*/ 13 w 466"/>
                  <a:gd name="T75" fmla="*/ 14 h 821"/>
                  <a:gd name="T76" fmla="*/ 12 w 466"/>
                  <a:gd name="T77" fmla="*/ 14 h 821"/>
                  <a:gd name="T78" fmla="*/ 13 w 466"/>
                  <a:gd name="T79" fmla="*/ 15 h 821"/>
                  <a:gd name="T80" fmla="*/ 12 w 466"/>
                  <a:gd name="T81" fmla="*/ 16 h 821"/>
                  <a:gd name="T82" fmla="*/ 13 w 466"/>
                  <a:gd name="T83" fmla="*/ 15 h 821"/>
                  <a:gd name="T84" fmla="*/ 12 w 466"/>
                  <a:gd name="T85" fmla="*/ 20 h 821"/>
                  <a:gd name="T86" fmla="*/ 11 w 466"/>
                  <a:gd name="T87" fmla="*/ 24 h 821"/>
                  <a:gd name="T88" fmla="*/ 11 w 466"/>
                  <a:gd name="T89" fmla="*/ 19 h 821"/>
                  <a:gd name="T90" fmla="*/ 12 w 466"/>
                  <a:gd name="T91" fmla="*/ 24 h 821"/>
                  <a:gd name="T92" fmla="*/ 12 w 466"/>
                  <a:gd name="T93" fmla="*/ 24 h 821"/>
                  <a:gd name="T94" fmla="*/ 9 w 466"/>
                  <a:gd name="T95" fmla="*/ 28 h 821"/>
                  <a:gd name="T96" fmla="*/ 8 w 466"/>
                  <a:gd name="T97" fmla="*/ 29 h 821"/>
                  <a:gd name="T98" fmla="*/ 10 w 466"/>
                  <a:gd name="T99" fmla="*/ 25 h 821"/>
                  <a:gd name="T100" fmla="*/ 7 w 466"/>
                  <a:gd name="T101" fmla="*/ 30 h 821"/>
                  <a:gd name="T102" fmla="*/ 3 w 466"/>
                  <a:gd name="T103" fmla="*/ 32 h 821"/>
                  <a:gd name="T104" fmla="*/ 2 w 466"/>
                  <a:gd name="T105" fmla="*/ 31 h 821"/>
                  <a:gd name="T106" fmla="*/ 6 w 466"/>
                  <a:gd name="T107" fmla="*/ 30 h 821"/>
                  <a:gd name="T108" fmla="*/ 0 w 466"/>
                  <a:gd name="T109" fmla="*/ 33 h 821"/>
                  <a:gd name="T110" fmla="*/ 1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1" y="809"/>
                    </a:moveTo>
                    <a:lnTo>
                      <a:pt x="1" y="809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1" y="809"/>
                    </a:lnTo>
                    <a:lnTo>
                      <a:pt x="13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0" y="801"/>
                    </a:lnTo>
                    <a:lnTo>
                      <a:pt x="0" y="794"/>
                    </a:lnTo>
                    <a:lnTo>
                      <a:pt x="1" y="784"/>
                    </a:lnTo>
                    <a:lnTo>
                      <a:pt x="1" y="774"/>
                    </a:lnTo>
                    <a:lnTo>
                      <a:pt x="25" y="775"/>
                    </a:lnTo>
                    <a:lnTo>
                      <a:pt x="25" y="794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774"/>
                    </a:moveTo>
                    <a:lnTo>
                      <a:pt x="2" y="762"/>
                    </a:lnTo>
                    <a:lnTo>
                      <a:pt x="2" y="751"/>
                    </a:lnTo>
                    <a:lnTo>
                      <a:pt x="4" y="737"/>
                    </a:lnTo>
                    <a:lnTo>
                      <a:pt x="5" y="723"/>
                    </a:lnTo>
                    <a:lnTo>
                      <a:pt x="29" y="725"/>
                    </a:lnTo>
                    <a:lnTo>
                      <a:pt x="28" y="740"/>
                    </a:lnTo>
                    <a:lnTo>
                      <a:pt x="27" y="753"/>
                    </a:lnTo>
                    <a:lnTo>
                      <a:pt x="26" y="765"/>
                    </a:lnTo>
                    <a:lnTo>
                      <a:pt x="25" y="775"/>
                    </a:lnTo>
                    <a:lnTo>
                      <a:pt x="1" y="774"/>
                    </a:lnTo>
                    <a:close/>
                    <a:moveTo>
                      <a:pt x="5" y="723"/>
                    </a:moveTo>
                    <a:lnTo>
                      <a:pt x="9" y="683"/>
                    </a:lnTo>
                    <a:lnTo>
                      <a:pt x="15" y="637"/>
                    </a:lnTo>
                    <a:lnTo>
                      <a:pt x="23" y="588"/>
                    </a:lnTo>
                    <a:lnTo>
                      <a:pt x="33" y="536"/>
                    </a:lnTo>
                    <a:lnTo>
                      <a:pt x="44" y="481"/>
                    </a:lnTo>
                    <a:lnTo>
                      <a:pt x="58" y="424"/>
                    </a:lnTo>
                    <a:lnTo>
                      <a:pt x="65" y="396"/>
                    </a:lnTo>
                    <a:lnTo>
                      <a:pt x="73" y="368"/>
                    </a:lnTo>
                    <a:lnTo>
                      <a:pt x="81" y="339"/>
                    </a:lnTo>
                    <a:lnTo>
                      <a:pt x="91" y="312"/>
                    </a:lnTo>
                    <a:lnTo>
                      <a:pt x="114" y="320"/>
                    </a:lnTo>
                    <a:lnTo>
                      <a:pt x="105" y="348"/>
                    </a:lnTo>
                    <a:lnTo>
                      <a:pt x="96" y="375"/>
                    </a:lnTo>
                    <a:lnTo>
                      <a:pt x="88" y="403"/>
                    </a:lnTo>
                    <a:lnTo>
                      <a:pt x="80" y="431"/>
                    </a:lnTo>
                    <a:lnTo>
                      <a:pt x="67" y="486"/>
                    </a:lnTo>
                    <a:lnTo>
                      <a:pt x="56" y="540"/>
                    </a:lnTo>
                    <a:lnTo>
                      <a:pt x="47" y="592"/>
                    </a:lnTo>
                    <a:lnTo>
                      <a:pt x="39" y="640"/>
                    </a:lnTo>
                    <a:lnTo>
                      <a:pt x="34" y="686"/>
                    </a:lnTo>
                    <a:lnTo>
                      <a:pt x="29" y="725"/>
                    </a:lnTo>
                    <a:lnTo>
                      <a:pt x="5" y="723"/>
                    </a:lnTo>
                    <a:close/>
                    <a:moveTo>
                      <a:pt x="91" y="312"/>
                    </a:moveTo>
                    <a:lnTo>
                      <a:pt x="99" y="289"/>
                    </a:lnTo>
                    <a:lnTo>
                      <a:pt x="107" y="269"/>
                    </a:lnTo>
                    <a:lnTo>
                      <a:pt x="116" y="247"/>
                    </a:lnTo>
                    <a:lnTo>
                      <a:pt x="125" y="227"/>
                    </a:lnTo>
                    <a:lnTo>
                      <a:pt x="146" y="237"/>
                    </a:lnTo>
                    <a:lnTo>
                      <a:pt x="137" y="257"/>
                    </a:lnTo>
                    <a:lnTo>
                      <a:pt x="130" y="278"/>
                    </a:lnTo>
                    <a:lnTo>
                      <a:pt x="121" y="298"/>
                    </a:lnTo>
                    <a:lnTo>
                      <a:pt x="114" y="320"/>
                    </a:lnTo>
                    <a:lnTo>
                      <a:pt x="91" y="312"/>
                    </a:lnTo>
                    <a:close/>
                    <a:moveTo>
                      <a:pt x="125" y="227"/>
                    </a:moveTo>
                    <a:lnTo>
                      <a:pt x="137" y="199"/>
                    </a:lnTo>
                    <a:lnTo>
                      <a:pt x="152" y="172"/>
                    </a:lnTo>
                    <a:lnTo>
                      <a:pt x="166" y="146"/>
                    </a:lnTo>
                    <a:lnTo>
                      <a:pt x="182" y="122"/>
                    </a:lnTo>
                    <a:lnTo>
                      <a:pt x="198" y="99"/>
                    </a:lnTo>
                    <a:lnTo>
                      <a:pt x="215" y="79"/>
                    </a:lnTo>
                    <a:lnTo>
                      <a:pt x="233" y="60"/>
                    </a:lnTo>
                    <a:lnTo>
                      <a:pt x="252" y="44"/>
                    </a:lnTo>
                    <a:lnTo>
                      <a:pt x="267" y="64"/>
                    </a:lnTo>
                    <a:lnTo>
                      <a:pt x="249" y="79"/>
                    </a:lnTo>
                    <a:lnTo>
                      <a:pt x="233" y="96"/>
                    </a:lnTo>
                    <a:lnTo>
                      <a:pt x="216" y="116"/>
                    </a:lnTo>
                    <a:lnTo>
                      <a:pt x="201" y="137"/>
                    </a:lnTo>
                    <a:lnTo>
                      <a:pt x="186" y="160"/>
                    </a:lnTo>
                    <a:lnTo>
                      <a:pt x="172" y="185"/>
                    </a:lnTo>
                    <a:lnTo>
                      <a:pt x="159" y="210"/>
                    </a:lnTo>
                    <a:lnTo>
                      <a:pt x="146" y="237"/>
                    </a:lnTo>
                    <a:lnTo>
                      <a:pt x="125" y="227"/>
                    </a:lnTo>
                    <a:close/>
                    <a:moveTo>
                      <a:pt x="252" y="44"/>
                    </a:moveTo>
                    <a:lnTo>
                      <a:pt x="262" y="37"/>
                    </a:lnTo>
                    <a:lnTo>
                      <a:pt x="271" y="30"/>
                    </a:lnTo>
                    <a:lnTo>
                      <a:pt x="282" y="24"/>
                    </a:lnTo>
                    <a:lnTo>
                      <a:pt x="293" y="18"/>
                    </a:lnTo>
                    <a:lnTo>
                      <a:pt x="304" y="13"/>
                    </a:lnTo>
                    <a:lnTo>
                      <a:pt x="315" y="9"/>
                    </a:lnTo>
                    <a:lnTo>
                      <a:pt x="326" y="5"/>
                    </a:lnTo>
                    <a:lnTo>
                      <a:pt x="337" y="3"/>
                    </a:lnTo>
                    <a:lnTo>
                      <a:pt x="349" y="1"/>
                    </a:lnTo>
                    <a:lnTo>
                      <a:pt x="361" y="0"/>
                    </a:lnTo>
                    <a:lnTo>
                      <a:pt x="374" y="0"/>
                    </a:lnTo>
                    <a:lnTo>
                      <a:pt x="386" y="0"/>
                    </a:lnTo>
                    <a:lnTo>
                      <a:pt x="399" y="2"/>
                    </a:lnTo>
                    <a:lnTo>
                      <a:pt x="412" y="4"/>
                    </a:lnTo>
                    <a:lnTo>
                      <a:pt x="425" y="8"/>
                    </a:lnTo>
                    <a:lnTo>
                      <a:pt x="439" y="12"/>
                    </a:lnTo>
                    <a:lnTo>
                      <a:pt x="430" y="35"/>
                    </a:lnTo>
                    <a:lnTo>
                      <a:pt x="418" y="31"/>
                    </a:lnTo>
                    <a:lnTo>
                      <a:pt x="407" y="28"/>
                    </a:lnTo>
                    <a:lnTo>
                      <a:pt x="396" y="26"/>
                    </a:lnTo>
                    <a:lnTo>
                      <a:pt x="385" y="25"/>
                    </a:lnTo>
                    <a:lnTo>
                      <a:pt x="374" y="25"/>
                    </a:lnTo>
                    <a:lnTo>
                      <a:pt x="363" y="25"/>
                    </a:lnTo>
                    <a:lnTo>
                      <a:pt x="352" y="26"/>
                    </a:lnTo>
                    <a:lnTo>
                      <a:pt x="343" y="27"/>
                    </a:lnTo>
                    <a:lnTo>
                      <a:pt x="332" y="29"/>
                    </a:lnTo>
                    <a:lnTo>
                      <a:pt x="322" y="32"/>
                    </a:lnTo>
                    <a:lnTo>
                      <a:pt x="312" y="36"/>
                    </a:lnTo>
                    <a:lnTo>
                      <a:pt x="303" y="40"/>
                    </a:lnTo>
                    <a:lnTo>
                      <a:pt x="294" y="45"/>
                    </a:lnTo>
                    <a:lnTo>
                      <a:pt x="284" y="51"/>
                    </a:lnTo>
                    <a:lnTo>
                      <a:pt x="276" y="57"/>
                    </a:lnTo>
                    <a:lnTo>
                      <a:pt x="267" y="64"/>
                    </a:lnTo>
                    <a:lnTo>
                      <a:pt x="252" y="44"/>
                    </a:lnTo>
                    <a:close/>
                    <a:moveTo>
                      <a:pt x="439" y="12"/>
                    </a:moveTo>
                    <a:lnTo>
                      <a:pt x="449" y="16"/>
                    </a:lnTo>
                    <a:lnTo>
                      <a:pt x="459" y="21"/>
                    </a:lnTo>
                    <a:lnTo>
                      <a:pt x="450" y="42"/>
                    </a:lnTo>
                    <a:lnTo>
                      <a:pt x="440" y="39"/>
                    </a:lnTo>
                    <a:lnTo>
                      <a:pt x="430" y="35"/>
                    </a:lnTo>
                    <a:lnTo>
                      <a:pt x="439" y="12"/>
                    </a:lnTo>
                    <a:close/>
                    <a:moveTo>
                      <a:pt x="459" y="21"/>
                    </a:moveTo>
                    <a:lnTo>
                      <a:pt x="463" y="23"/>
                    </a:lnTo>
                    <a:lnTo>
                      <a:pt x="466" y="27"/>
                    </a:lnTo>
                    <a:lnTo>
                      <a:pt x="466" y="32"/>
                    </a:lnTo>
                    <a:lnTo>
                      <a:pt x="465" y="37"/>
                    </a:lnTo>
                    <a:lnTo>
                      <a:pt x="454" y="31"/>
                    </a:lnTo>
                    <a:lnTo>
                      <a:pt x="459" y="21"/>
                    </a:lnTo>
                    <a:close/>
                    <a:moveTo>
                      <a:pt x="465" y="37"/>
                    </a:moveTo>
                    <a:lnTo>
                      <a:pt x="465" y="37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65" y="37"/>
                    </a:moveTo>
                    <a:lnTo>
                      <a:pt x="460" y="46"/>
                    </a:lnTo>
                    <a:lnTo>
                      <a:pt x="455" y="56"/>
                    </a:lnTo>
                    <a:lnTo>
                      <a:pt x="450" y="67"/>
                    </a:lnTo>
                    <a:lnTo>
                      <a:pt x="443" y="79"/>
                    </a:lnTo>
                    <a:lnTo>
                      <a:pt x="422" y="68"/>
                    </a:lnTo>
                    <a:lnTo>
                      <a:pt x="426" y="59"/>
                    </a:lnTo>
                    <a:lnTo>
                      <a:pt x="431" y="49"/>
                    </a:lnTo>
                    <a:lnTo>
                      <a:pt x="437" y="38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43" y="79"/>
                    </a:moveTo>
                    <a:lnTo>
                      <a:pt x="438" y="91"/>
                    </a:lnTo>
                    <a:lnTo>
                      <a:pt x="432" y="102"/>
                    </a:lnTo>
                    <a:lnTo>
                      <a:pt x="427" y="112"/>
                    </a:lnTo>
                    <a:lnTo>
                      <a:pt x="423" y="121"/>
                    </a:lnTo>
                    <a:lnTo>
                      <a:pt x="401" y="111"/>
                    </a:lnTo>
                    <a:lnTo>
                      <a:pt x="406" y="99"/>
                    </a:lnTo>
                    <a:lnTo>
                      <a:pt x="412" y="89"/>
                    </a:lnTo>
                    <a:lnTo>
                      <a:pt x="417" y="78"/>
                    </a:lnTo>
                    <a:lnTo>
                      <a:pt x="422" y="68"/>
                    </a:lnTo>
                    <a:lnTo>
                      <a:pt x="443" y="79"/>
                    </a:lnTo>
                    <a:close/>
                    <a:moveTo>
                      <a:pt x="423" y="121"/>
                    </a:moveTo>
                    <a:lnTo>
                      <a:pt x="411" y="148"/>
                    </a:lnTo>
                    <a:lnTo>
                      <a:pt x="399" y="174"/>
                    </a:lnTo>
                    <a:lnTo>
                      <a:pt x="388" y="201"/>
                    </a:lnTo>
                    <a:lnTo>
                      <a:pt x="377" y="227"/>
                    </a:lnTo>
                    <a:lnTo>
                      <a:pt x="368" y="254"/>
                    </a:lnTo>
                    <a:lnTo>
                      <a:pt x="358" y="280"/>
                    </a:lnTo>
                    <a:lnTo>
                      <a:pt x="349" y="306"/>
                    </a:lnTo>
                    <a:lnTo>
                      <a:pt x="341" y="332"/>
                    </a:lnTo>
                    <a:lnTo>
                      <a:pt x="318" y="325"/>
                    </a:lnTo>
                    <a:lnTo>
                      <a:pt x="325" y="298"/>
                    </a:lnTo>
                    <a:lnTo>
                      <a:pt x="335" y="272"/>
                    </a:lnTo>
                    <a:lnTo>
                      <a:pt x="344" y="246"/>
                    </a:lnTo>
                    <a:lnTo>
                      <a:pt x="355" y="219"/>
                    </a:lnTo>
                    <a:lnTo>
                      <a:pt x="365" y="192"/>
                    </a:lnTo>
                    <a:lnTo>
                      <a:pt x="376" y="165"/>
                    </a:lnTo>
                    <a:lnTo>
                      <a:pt x="388" y="138"/>
                    </a:lnTo>
                    <a:lnTo>
                      <a:pt x="401" y="111"/>
                    </a:lnTo>
                    <a:lnTo>
                      <a:pt x="423" y="121"/>
                    </a:lnTo>
                    <a:close/>
                    <a:moveTo>
                      <a:pt x="341" y="332"/>
                    </a:moveTo>
                    <a:lnTo>
                      <a:pt x="341" y="334"/>
                    </a:lnTo>
                    <a:lnTo>
                      <a:pt x="317" y="327"/>
                    </a:lnTo>
                    <a:lnTo>
                      <a:pt x="318" y="325"/>
                    </a:lnTo>
                    <a:lnTo>
                      <a:pt x="341" y="332"/>
                    </a:lnTo>
                    <a:close/>
                    <a:moveTo>
                      <a:pt x="317" y="327"/>
                    </a:moveTo>
                    <a:lnTo>
                      <a:pt x="317" y="327"/>
                    </a:lnTo>
                    <a:lnTo>
                      <a:pt x="329" y="330"/>
                    </a:lnTo>
                    <a:lnTo>
                      <a:pt x="317" y="327"/>
                    </a:lnTo>
                    <a:close/>
                    <a:moveTo>
                      <a:pt x="341" y="334"/>
                    </a:moveTo>
                    <a:lnTo>
                      <a:pt x="337" y="345"/>
                    </a:lnTo>
                    <a:lnTo>
                      <a:pt x="334" y="355"/>
                    </a:lnTo>
                    <a:lnTo>
                      <a:pt x="331" y="365"/>
                    </a:lnTo>
                    <a:lnTo>
                      <a:pt x="329" y="374"/>
                    </a:lnTo>
                    <a:lnTo>
                      <a:pt x="306" y="367"/>
                    </a:lnTo>
                    <a:lnTo>
                      <a:pt x="308" y="356"/>
                    </a:lnTo>
                    <a:lnTo>
                      <a:pt x="311" y="346"/>
                    </a:lnTo>
                    <a:lnTo>
                      <a:pt x="315" y="336"/>
                    </a:lnTo>
                    <a:lnTo>
                      <a:pt x="317" y="327"/>
                    </a:lnTo>
                    <a:lnTo>
                      <a:pt x="341" y="334"/>
                    </a:lnTo>
                    <a:close/>
                    <a:moveTo>
                      <a:pt x="329" y="374"/>
                    </a:moveTo>
                    <a:lnTo>
                      <a:pt x="326" y="382"/>
                    </a:lnTo>
                    <a:lnTo>
                      <a:pt x="324" y="392"/>
                    </a:lnTo>
                    <a:lnTo>
                      <a:pt x="322" y="402"/>
                    </a:lnTo>
                    <a:lnTo>
                      <a:pt x="319" y="413"/>
                    </a:lnTo>
                    <a:lnTo>
                      <a:pt x="295" y="407"/>
                    </a:lnTo>
                    <a:lnTo>
                      <a:pt x="297" y="399"/>
                    </a:lnTo>
                    <a:lnTo>
                      <a:pt x="299" y="389"/>
                    </a:lnTo>
                    <a:lnTo>
                      <a:pt x="303" y="378"/>
                    </a:lnTo>
                    <a:lnTo>
                      <a:pt x="306" y="367"/>
                    </a:lnTo>
                    <a:lnTo>
                      <a:pt x="329" y="374"/>
                    </a:lnTo>
                    <a:close/>
                    <a:moveTo>
                      <a:pt x="319" y="413"/>
                    </a:moveTo>
                    <a:lnTo>
                      <a:pt x="314" y="437"/>
                    </a:lnTo>
                    <a:lnTo>
                      <a:pt x="309" y="462"/>
                    </a:lnTo>
                    <a:lnTo>
                      <a:pt x="305" y="486"/>
                    </a:lnTo>
                    <a:lnTo>
                      <a:pt x="302" y="510"/>
                    </a:lnTo>
                    <a:lnTo>
                      <a:pt x="298" y="534"/>
                    </a:lnTo>
                    <a:lnTo>
                      <a:pt x="296" y="557"/>
                    </a:lnTo>
                    <a:lnTo>
                      <a:pt x="295" y="580"/>
                    </a:lnTo>
                    <a:lnTo>
                      <a:pt x="295" y="603"/>
                    </a:lnTo>
                    <a:lnTo>
                      <a:pt x="270" y="603"/>
                    </a:lnTo>
                    <a:lnTo>
                      <a:pt x="271" y="579"/>
                    </a:lnTo>
                    <a:lnTo>
                      <a:pt x="272" y="555"/>
                    </a:lnTo>
                    <a:lnTo>
                      <a:pt x="275" y="531"/>
                    </a:lnTo>
                    <a:lnTo>
                      <a:pt x="278" y="508"/>
                    </a:lnTo>
                    <a:lnTo>
                      <a:pt x="281" y="483"/>
                    </a:lnTo>
                    <a:lnTo>
                      <a:pt x="285" y="458"/>
                    </a:lnTo>
                    <a:lnTo>
                      <a:pt x="290" y="433"/>
                    </a:lnTo>
                    <a:lnTo>
                      <a:pt x="295" y="407"/>
                    </a:lnTo>
                    <a:lnTo>
                      <a:pt x="319" y="413"/>
                    </a:lnTo>
                    <a:close/>
                    <a:moveTo>
                      <a:pt x="295" y="603"/>
                    </a:moveTo>
                    <a:lnTo>
                      <a:pt x="294" y="605"/>
                    </a:lnTo>
                    <a:lnTo>
                      <a:pt x="294" y="607"/>
                    </a:lnTo>
                    <a:lnTo>
                      <a:pt x="282" y="603"/>
                    </a:lnTo>
                    <a:lnTo>
                      <a:pt x="295" y="603"/>
                    </a:lnTo>
                    <a:close/>
                    <a:moveTo>
                      <a:pt x="294" y="607"/>
                    </a:moveTo>
                    <a:lnTo>
                      <a:pt x="284" y="629"/>
                    </a:lnTo>
                    <a:lnTo>
                      <a:pt x="275" y="648"/>
                    </a:lnTo>
                    <a:lnTo>
                      <a:pt x="263" y="667"/>
                    </a:lnTo>
                    <a:lnTo>
                      <a:pt x="251" y="686"/>
                    </a:lnTo>
                    <a:lnTo>
                      <a:pt x="237" y="703"/>
                    </a:lnTo>
                    <a:lnTo>
                      <a:pt x="223" y="719"/>
                    </a:lnTo>
                    <a:lnTo>
                      <a:pt x="207" y="734"/>
                    </a:lnTo>
                    <a:lnTo>
                      <a:pt x="190" y="747"/>
                    </a:lnTo>
                    <a:lnTo>
                      <a:pt x="175" y="729"/>
                    </a:lnTo>
                    <a:lnTo>
                      <a:pt x="190" y="716"/>
                    </a:lnTo>
                    <a:lnTo>
                      <a:pt x="206" y="702"/>
                    </a:lnTo>
                    <a:lnTo>
                      <a:pt x="218" y="687"/>
                    </a:lnTo>
                    <a:lnTo>
                      <a:pt x="231" y="671"/>
                    </a:lnTo>
                    <a:lnTo>
                      <a:pt x="242" y="654"/>
                    </a:lnTo>
                    <a:lnTo>
                      <a:pt x="253" y="636"/>
                    </a:lnTo>
                    <a:lnTo>
                      <a:pt x="263" y="618"/>
                    </a:lnTo>
                    <a:lnTo>
                      <a:pt x="271" y="598"/>
                    </a:lnTo>
                    <a:lnTo>
                      <a:pt x="294" y="607"/>
                    </a:lnTo>
                    <a:close/>
                    <a:moveTo>
                      <a:pt x="190" y="747"/>
                    </a:moveTo>
                    <a:lnTo>
                      <a:pt x="172" y="760"/>
                    </a:lnTo>
                    <a:lnTo>
                      <a:pt x="154" y="772"/>
                    </a:lnTo>
                    <a:lnTo>
                      <a:pt x="133" y="783"/>
                    </a:lnTo>
                    <a:lnTo>
                      <a:pt x="112" y="793"/>
                    </a:lnTo>
                    <a:lnTo>
                      <a:pt x="89" y="801"/>
                    </a:lnTo>
                    <a:lnTo>
                      <a:pt x="66" y="809"/>
                    </a:lnTo>
                    <a:lnTo>
                      <a:pt x="41" y="815"/>
                    </a:lnTo>
                    <a:lnTo>
                      <a:pt x="15" y="821"/>
                    </a:lnTo>
                    <a:lnTo>
                      <a:pt x="11" y="797"/>
                    </a:lnTo>
                    <a:lnTo>
                      <a:pt x="35" y="792"/>
                    </a:lnTo>
                    <a:lnTo>
                      <a:pt x="59" y="785"/>
                    </a:lnTo>
                    <a:lnTo>
                      <a:pt x="81" y="779"/>
                    </a:lnTo>
                    <a:lnTo>
                      <a:pt x="102" y="770"/>
                    </a:lnTo>
                    <a:lnTo>
                      <a:pt x="122" y="761"/>
                    </a:lnTo>
                    <a:lnTo>
                      <a:pt x="141" y="752"/>
                    </a:lnTo>
                    <a:lnTo>
                      <a:pt x="158" y="741"/>
                    </a:lnTo>
                    <a:lnTo>
                      <a:pt x="175" y="729"/>
                    </a:lnTo>
                    <a:lnTo>
                      <a:pt x="190" y="747"/>
                    </a:lnTo>
                    <a:close/>
                    <a:moveTo>
                      <a:pt x="15" y="821"/>
                    </a:moveTo>
                    <a:lnTo>
                      <a:pt x="12" y="821"/>
                    </a:lnTo>
                    <a:lnTo>
                      <a:pt x="10" y="821"/>
                    </a:lnTo>
                    <a:lnTo>
                      <a:pt x="8" y="820"/>
                    </a:lnTo>
                    <a:lnTo>
                      <a:pt x="6" y="819"/>
                    </a:lnTo>
                    <a:lnTo>
                      <a:pt x="2" y="814"/>
                    </a:lnTo>
                    <a:lnTo>
                      <a:pt x="1" y="809"/>
                    </a:lnTo>
                    <a:lnTo>
                      <a:pt x="13" y="809"/>
                    </a:lnTo>
                    <a:lnTo>
                      <a:pt x="15" y="8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3" name="Freeform 994"/>
              <p:cNvSpPr>
                <a:spLocks/>
              </p:cNvSpPr>
              <p:nvPr/>
            </p:nvSpPr>
            <p:spPr bwMode="auto">
              <a:xfrm>
                <a:off x="2587" y="1784"/>
                <a:ext cx="74" cy="145"/>
              </a:xfrm>
              <a:custGeom>
                <a:avLst/>
                <a:gdLst>
                  <a:gd name="T0" fmla="*/ 0 w 383"/>
                  <a:gd name="T1" fmla="*/ 28 h 735"/>
                  <a:gd name="T2" fmla="*/ 0 w 383"/>
                  <a:gd name="T3" fmla="*/ 25 h 735"/>
                  <a:gd name="T4" fmla="*/ 1 w 383"/>
                  <a:gd name="T5" fmla="*/ 21 h 735"/>
                  <a:gd name="T6" fmla="*/ 1 w 383"/>
                  <a:gd name="T7" fmla="*/ 18 h 735"/>
                  <a:gd name="T8" fmla="*/ 2 w 383"/>
                  <a:gd name="T9" fmla="*/ 15 h 735"/>
                  <a:gd name="T10" fmla="*/ 3 w 383"/>
                  <a:gd name="T11" fmla="*/ 13 h 735"/>
                  <a:gd name="T12" fmla="*/ 4 w 383"/>
                  <a:gd name="T13" fmla="*/ 10 h 735"/>
                  <a:gd name="T14" fmla="*/ 5 w 383"/>
                  <a:gd name="T15" fmla="*/ 7 h 735"/>
                  <a:gd name="T16" fmla="*/ 6 w 383"/>
                  <a:gd name="T17" fmla="*/ 5 h 735"/>
                  <a:gd name="T18" fmla="*/ 7 w 383"/>
                  <a:gd name="T19" fmla="*/ 3 h 735"/>
                  <a:gd name="T20" fmla="*/ 8 w 383"/>
                  <a:gd name="T21" fmla="*/ 3 h 735"/>
                  <a:gd name="T22" fmla="*/ 8 w 383"/>
                  <a:gd name="T23" fmla="*/ 2 h 735"/>
                  <a:gd name="T24" fmla="*/ 9 w 383"/>
                  <a:gd name="T25" fmla="*/ 1 h 735"/>
                  <a:gd name="T26" fmla="*/ 10 w 383"/>
                  <a:gd name="T27" fmla="*/ 1 h 735"/>
                  <a:gd name="T28" fmla="*/ 11 w 383"/>
                  <a:gd name="T29" fmla="*/ 0 h 735"/>
                  <a:gd name="T30" fmla="*/ 12 w 383"/>
                  <a:gd name="T31" fmla="*/ 0 h 735"/>
                  <a:gd name="T32" fmla="*/ 13 w 383"/>
                  <a:gd name="T33" fmla="*/ 0 h 735"/>
                  <a:gd name="T34" fmla="*/ 13 w 383"/>
                  <a:gd name="T35" fmla="*/ 0 h 735"/>
                  <a:gd name="T36" fmla="*/ 14 w 383"/>
                  <a:gd name="T37" fmla="*/ 0 h 735"/>
                  <a:gd name="T38" fmla="*/ 14 w 383"/>
                  <a:gd name="T39" fmla="*/ 2 h 735"/>
                  <a:gd name="T40" fmla="*/ 13 w 383"/>
                  <a:gd name="T41" fmla="*/ 5 h 735"/>
                  <a:gd name="T42" fmla="*/ 12 w 383"/>
                  <a:gd name="T43" fmla="*/ 8 h 735"/>
                  <a:gd name="T44" fmla="*/ 11 w 383"/>
                  <a:gd name="T45" fmla="*/ 10 h 735"/>
                  <a:gd name="T46" fmla="*/ 10 w 383"/>
                  <a:gd name="T47" fmla="*/ 13 h 735"/>
                  <a:gd name="T48" fmla="*/ 10 w 383"/>
                  <a:gd name="T49" fmla="*/ 16 h 735"/>
                  <a:gd name="T50" fmla="*/ 9 w 383"/>
                  <a:gd name="T51" fmla="*/ 18 h 735"/>
                  <a:gd name="T52" fmla="*/ 9 w 383"/>
                  <a:gd name="T53" fmla="*/ 21 h 735"/>
                  <a:gd name="T54" fmla="*/ 9 w 383"/>
                  <a:gd name="T55" fmla="*/ 23 h 735"/>
                  <a:gd name="T56" fmla="*/ 8 w 383"/>
                  <a:gd name="T57" fmla="*/ 24 h 735"/>
                  <a:gd name="T58" fmla="*/ 7 w 383"/>
                  <a:gd name="T59" fmla="*/ 25 h 735"/>
                  <a:gd name="T60" fmla="*/ 6 w 383"/>
                  <a:gd name="T61" fmla="*/ 26 h 735"/>
                  <a:gd name="T62" fmla="*/ 5 w 383"/>
                  <a:gd name="T63" fmla="*/ 27 h 735"/>
                  <a:gd name="T64" fmla="*/ 4 w 383"/>
                  <a:gd name="T65" fmla="*/ 28 h 735"/>
                  <a:gd name="T66" fmla="*/ 2 w 383"/>
                  <a:gd name="T67" fmla="*/ 29 h 735"/>
                  <a:gd name="T68" fmla="*/ 1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0" y="735"/>
                    </a:moveTo>
                    <a:lnTo>
                      <a:pt x="0" y="708"/>
                    </a:lnTo>
                    <a:lnTo>
                      <a:pt x="2" y="669"/>
                    </a:lnTo>
                    <a:lnTo>
                      <a:pt x="7" y="618"/>
                    </a:lnTo>
                    <a:lnTo>
                      <a:pt x="15" y="559"/>
                    </a:lnTo>
                    <a:lnTo>
                      <a:pt x="19" y="526"/>
                    </a:lnTo>
                    <a:lnTo>
                      <a:pt x="26" y="493"/>
                    </a:lnTo>
                    <a:lnTo>
                      <a:pt x="32" y="458"/>
                    </a:lnTo>
                    <a:lnTo>
                      <a:pt x="39" y="424"/>
                    </a:lnTo>
                    <a:lnTo>
                      <a:pt x="47" y="387"/>
                    </a:lnTo>
                    <a:lnTo>
                      <a:pt x="57" y="351"/>
                    </a:lnTo>
                    <a:lnTo>
                      <a:pt x="67" y="316"/>
                    </a:lnTo>
                    <a:lnTo>
                      <a:pt x="78" y="279"/>
                    </a:lnTo>
                    <a:lnTo>
                      <a:pt x="89" y="245"/>
                    </a:lnTo>
                    <a:lnTo>
                      <a:pt x="102" y="212"/>
                    </a:lnTo>
                    <a:lnTo>
                      <a:pt x="115" y="181"/>
                    </a:lnTo>
                    <a:lnTo>
                      <a:pt x="130" y="150"/>
                    </a:lnTo>
                    <a:lnTo>
                      <a:pt x="146" y="122"/>
                    </a:lnTo>
                    <a:lnTo>
                      <a:pt x="162" y="96"/>
                    </a:lnTo>
                    <a:lnTo>
                      <a:pt x="170" y="85"/>
                    </a:lnTo>
                    <a:lnTo>
                      <a:pt x="179" y="74"/>
                    </a:lnTo>
                    <a:lnTo>
                      <a:pt x="189" y="63"/>
                    </a:lnTo>
                    <a:lnTo>
                      <a:pt x="198" y="53"/>
                    </a:lnTo>
                    <a:lnTo>
                      <a:pt x="207" y="43"/>
                    </a:lnTo>
                    <a:lnTo>
                      <a:pt x="217" y="35"/>
                    </a:lnTo>
                    <a:lnTo>
                      <a:pt x="228" y="27"/>
                    </a:lnTo>
                    <a:lnTo>
                      <a:pt x="237" y="21"/>
                    </a:lnTo>
                    <a:lnTo>
                      <a:pt x="248" y="15"/>
                    </a:lnTo>
                    <a:lnTo>
                      <a:pt x="259" y="10"/>
                    </a:lnTo>
                    <a:lnTo>
                      <a:pt x="271" y="6"/>
                    </a:lnTo>
                    <a:lnTo>
                      <a:pt x="282" y="4"/>
                    </a:lnTo>
                    <a:lnTo>
                      <a:pt x="294" y="1"/>
                    </a:lnTo>
                    <a:lnTo>
                      <a:pt x="305" y="0"/>
                    </a:lnTo>
                    <a:lnTo>
                      <a:pt x="317" y="0"/>
                    </a:lnTo>
                    <a:lnTo>
                      <a:pt x="330" y="1"/>
                    </a:lnTo>
                    <a:lnTo>
                      <a:pt x="343" y="4"/>
                    </a:lnTo>
                    <a:lnTo>
                      <a:pt x="356" y="8"/>
                    </a:lnTo>
                    <a:lnTo>
                      <a:pt x="369" y="12"/>
                    </a:lnTo>
                    <a:lnTo>
                      <a:pt x="383" y="19"/>
                    </a:lnTo>
                    <a:lnTo>
                      <a:pt x="366" y="53"/>
                    </a:lnTo>
                    <a:lnTo>
                      <a:pt x="350" y="89"/>
                    </a:lnTo>
                    <a:lnTo>
                      <a:pt x="335" y="123"/>
                    </a:lnTo>
                    <a:lnTo>
                      <a:pt x="321" y="158"/>
                    </a:lnTo>
                    <a:lnTo>
                      <a:pt x="306" y="193"/>
                    </a:lnTo>
                    <a:lnTo>
                      <a:pt x="295" y="227"/>
                    </a:lnTo>
                    <a:lnTo>
                      <a:pt x="284" y="261"/>
                    </a:lnTo>
                    <a:lnTo>
                      <a:pt x="273" y="294"/>
                    </a:lnTo>
                    <a:lnTo>
                      <a:pt x="264" y="328"/>
                    </a:lnTo>
                    <a:lnTo>
                      <a:pt x="256" y="361"/>
                    </a:lnTo>
                    <a:lnTo>
                      <a:pt x="249" y="393"/>
                    </a:lnTo>
                    <a:lnTo>
                      <a:pt x="243" y="425"/>
                    </a:lnTo>
                    <a:lnTo>
                      <a:pt x="238" y="457"/>
                    </a:lnTo>
                    <a:lnTo>
                      <a:pt x="235" y="488"/>
                    </a:lnTo>
                    <a:lnTo>
                      <a:pt x="233" y="519"/>
                    </a:lnTo>
                    <a:lnTo>
                      <a:pt x="231" y="549"/>
                    </a:lnTo>
                    <a:lnTo>
                      <a:pt x="223" y="567"/>
                    </a:lnTo>
                    <a:lnTo>
                      <a:pt x="215" y="586"/>
                    </a:lnTo>
                    <a:lnTo>
                      <a:pt x="205" y="603"/>
                    </a:lnTo>
                    <a:lnTo>
                      <a:pt x="195" y="619"/>
                    </a:lnTo>
                    <a:lnTo>
                      <a:pt x="183" y="633"/>
                    </a:lnTo>
                    <a:lnTo>
                      <a:pt x="171" y="647"/>
                    </a:lnTo>
                    <a:lnTo>
                      <a:pt x="159" y="661"/>
                    </a:lnTo>
                    <a:lnTo>
                      <a:pt x="144" y="673"/>
                    </a:lnTo>
                    <a:lnTo>
                      <a:pt x="129" y="684"/>
                    </a:lnTo>
                    <a:lnTo>
                      <a:pt x="114" y="694"/>
                    </a:lnTo>
                    <a:lnTo>
                      <a:pt x="97" y="703"/>
                    </a:lnTo>
                    <a:lnTo>
                      <a:pt x="80" y="711"/>
                    </a:lnTo>
                    <a:lnTo>
                      <a:pt x="61" y="718"/>
                    </a:lnTo>
                    <a:lnTo>
                      <a:pt x="42" y="725"/>
                    </a:lnTo>
                    <a:lnTo>
                      <a:pt x="21" y="730"/>
                    </a:lnTo>
                    <a:lnTo>
                      <a:pt x="0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4" name="Freeform 995"/>
              <p:cNvSpPr>
                <a:spLocks noEditPoints="1"/>
              </p:cNvSpPr>
              <p:nvPr/>
            </p:nvSpPr>
            <p:spPr bwMode="auto">
              <a:xfrm>
                <a:off x="2583" y="1780"/>
                <a:ext cx="78" cy="153"/>
              </a:xfrm>
              <a:custGeom>
                <a:avLst/>
                <a:gdLst>
                  <a:gd name="T0" fmla="*/ 1 w 407"/>
                  <a:gd name="T1" fmla="*/ 30 h 760"/>
                  <a:gd name="T2" fmla="*/ 0 w 407"/>
                  <a:gd name="T3" fmla="*/ 29 h 760"/>
                  <a:gd name="T4" fmla="*/ 0 w 407"/>
                  <a:gd name="T5" fmla="*/ 29 h 760"/>
                  <a:gd name="T6" fmla="*/ 1 w 407"/>
                  <a:gd name="T7" fmla="*/ 27 h 760"/>
                  <a:gd name="T8" fmla="*/ 0 w 407"/>
                  <a:gd name="T9" fmla="*/ 29 h 760"/>
                  <a:gd name="T10" fmla="*/ 1 w 407"/>
                  <a:gd name="T11" fmla="*/ 20 h 760"/>
                  <a:gd name="T12" fmla="*/ 4 w 407"/>
                  <a:gd name="T13" fmla="*/ 12 h 760"/>
                  <a:gd name="T14" fmla="*/ 2 w 407"/>
                  <a:gd name="T15" fmla="*/ 22 h 760"/>
                  <a:gd name="T16" fmla="*/ 3 w 407"/>
                  <a:gd name="T17" fmla="*/ 12 h 760"/>
                  <a:gd name="T18" fmla="*/ 6 w 407"/>
                  <a:gd name="T19" fmla="*/ 7 h 760"/>
                  <a:gd name="T20" fmla="*/ 3 w 407"/>
                  <a:gd name="T21" fmla="*/ 12 h 760"/>
                  <a:gd name="T22" fmla="*/ 7 w 407"/>
                  <a:gd name="T23" fmla="*/ 4 h 760"/>
                  <a:gd name="T24" fmla="*/ 10 w 407"/>
                  <a:gd name="T25" fmla="*/ 2 h 760"/>
                  <a:gd name="T26" fmla="*/ 7 w 407"/>
                  <a:gd name="T27" fmla="*/ 5 h 760"/>
                  <a:gd name="T28" fmla="*/ 9 w 407"/>
                  <a:gd name="T29" fmla="*/ 1 h 760"/>
                  <a:gd name="T30" fmla="*/ 12 w 407"/>
                  <a:gd name="T31" fmla="*/ 0 h 760"/>
                  <a:gd name="T32" fmla="*/ 13 w 407"/>
                  <a:gd name="T33" fmla="*/ 0 h 760"/>
                  <a:gd name="T34" fmla="*/ 15 w 407"/>
                  <a:gd name="T35" fmla="*/ 1 h 760"/>
                  <a:gd name="T36" fmla="*/ 11 w 407"/>
                  <a:gd name="T37" fmla="*/ 1 h 760"/>
                  <a:gd name="T38" fmla="*/ 15 w 407"/>
                  <a:gd name="T39" fmla="*/ 0 h 760"/>
                  <a:gd name="T40" fmla="*/ 15 w 407"/>
                  <a:gd name="T41" fmla="*/ 1 h 760"/>
                  <a:gd name="T42" fmla="*/ 17 w 407"/>
                  <a:gd name="T43" fmla="*/ 1 h 760"/>
                  <a:gd name="T44" fmla="*/ 17 w 407"/>
                  <a:gd name="T45" fmla="*/ 1 h 760"/>
                  <a:gd name="T46" fmla="*/ 16 w 407"/>
                  <a:gd name="T47" fmla="*/ 1 h 760"/>
                  <a:gd name="T48" fmla="*/ 16 w 407"/>
                  <a:gd name="T49" fmla="*/ 2 h 760"/>
                  <a:gd name="T50" fmla="*/ 15 w 407"/>
                  <a:gd name="T51" fmla="*/ 2 h 760"/>
                  <a:gd name="T52" fmla="*/ 16 w 407"/>
                  <a:gd name="T53" fmla="*/ 3 h 760"/>
                  <a:gd name="T54" fmla="*/ 14 w 407"/>
                  <a:gd name="T55" fmla="*/ 4 h 760"/>
                  <a:gd name="T56" fmla="*/ 15 w 407"/>
                  <a:gd name="T57" fmla="*/ 5 h 760"/>
                  <a:gd name="T58" fmla="*/ 13 w 407"/>
                  <a:gd name="T59" fmla="*/ 10 h 760"/>
                  <a:gd name="T60" fmla="*/ 11 w 407"/>
                  <a:gd name="T61" fmla="*/ 11 h 760"/>
                  <a:gd name="T62" fmla="*/ 13 w 407"/>
                  <a:gd name="T63" fmla="*/ 6 h 760"/>
                  <a:gd name="T64" fmla="*/ 12 w 407"/>
                  <a:gd name="T65" fmla="*/ 12 h 760"/>
                  <a:gd name="T66" fmla="*/ 12 w 407"/>
                  <a:gd name="T67" fmla="*/ 12 h 760"/>
                  <a:gd name="T68" fmla="*/ 12 w 407"/>
                  <a:gd name="T69" fmla="*/ 12 h 760"/>
                  <a:gd name="T70" fmla="*/ 11 w 407"/>
                  <a:gd name="T71" fmla="*/ 14 h 760"/>
                  <a:gd name="T72" fmla="*/ 12 w 407"/>
                  <a:gd name="T73" fmla="*/ 12 h 760"/>
                  <a:gd name="T74" fmla="*/ 11 w 407"/>
                  <a:gd name="T75" fmla="*/ 15 h 760"/>
                  <a:gd name="T76" fmla="*/ 11 w 407"/>
                  <a:gd name="T77" fmla="*/ 14 h 760"/>
                  <a:gd name="T78" fmla="*/ 11 w 407"/>
                  <a:gd name="T79" fmla="*/ 18 h 760"/>
                  <a:gd name="T80" fmla="*/ 10 w 407"/>
                  <a:gd name="T81" fmla="*/ 22 h 760"/>
                  <a:gd name="T82" fmla="*/ 10 w 407"/>
                  <a:gd name="T83" fmla="*/ 19 h 760"/>
                  <a:gd name="T84" fmla="*/ 11 w 407"/>
                  <a:gd name="T85" fmla="*/ 15 h 760"/>
                  <a:gd name="T86" fmla="*/ 10 w 407"/>
                  <a:gd name="T87" fmla="*/ 22 h 760"/>
                  <a:gd name="T88" fmla="*/ 9 w 407"/>
                  <a:gd name="T89" fmla="*/ 26 h 760"/>
                  <a:gd name="T90" fmla="*/ 6 w 407"/>
                  <a:gd name="T91" fmla="*/ 27 h 760"/>
                  <a:gd name="T92" fmla="*/ 8 w 407"/>
                  <a:gd name="T93" fmla="*/ 24 h 760"/>
                  <a:gd name="T94" fmla="*/ 7 w 407"/>
                  <a:gd name="T95" fmla="*/ 28 h 760"/>
                  <a:gd name="T96" fmla="*/ 3 w 407"/>
                  <a:gd name="T97" fmla="*/ 30 h 760"/>
                  <a:gd name="T98" fmla="*/ 1 w 407"/>
                  <a:gd name="T99" fmla="*/ 29 h 760"/>
                  <a:gd name="T100" fmla="*/ 5 w 407"/>
                  <a:gd name="T101" fmla="*/ 28 h 760"/>
                  <a:gd name="T102" fmla="*/ 0 w 407"/>
                  <a:gd name="T103" fmla="*/ 30 h 760"/>
                  <a:gd name="T104" fmla="*/ 0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0" y="748"/>
                    </a:moveTo>
                    <a:lnTo>
                      <a:pt x="0" y="748"/>
                    </a:lnTo>
                    <a:lnTo>
                      <a:pt x="0" y="747"/>
                    </a:lnTo>
                    <a:lnTo>
                      <a:pt x="24" y="747"/>
                    </a:lnTo>
                    <a:lnTo>
                      <a:pt x="0" y="748"/>
                    </a:lnTo>
                    <a:close/>
                    <a:moveTo>
                      <a:pt x="0" y="747"/>
                    </a:moveTo>
                    <a:lnTo>
                      <a:pt x="0" y="733"/>
                    </a:lnTo>
                    <a:lnTo>
                      <a:pt x="0" y="715"/>
                    </a:lnTo>
                    <a:lnTo>
                      <a:pt x="25" y="716"/>
                    </a:lnTo>
                    <a:lnTo>
                      <a:pt x="24" y="734"/>
                    </a:lnTo>
                    <a:lnTo>
                      <a:pt x="24" y="747"/>
                    </a:lnTo>
                    <a:lnTo>
                      <a:pt x="0" y="747"/>
                    </a:lnTo>
                    <a:close/>
                    <a:moveTo>
                      <a:pt x="0" y="715"/>
                    </a:moveTo>
                    <a:lnTo>
                      <a:pt x="1" y="704"/>
                    </a:lnTo>
                    <a:lnTo>
                      <a:pt x="1" y="693"/>
                    </a:lnTo>
                    <a:lnTo>
                      <a:pt x="2" y="681"/>
                    </a:lnTo>
                    <a:lnTo>
                      <a:pt x="3" y="668"/>
                    </a:lnTo>
                    <a:lnTo>
                      <a:pt x="28" y="670"/>
                    </a:lnTo>
                    <a:lnTo>
                      <a:pt x="27" y="683"/>
                    </a:lnTo>
                    <a:lnTo>
                      <a:pt x="26" y="695"/>
                    </a:lnTo>
                    <a:lnTo>
                      <a:pt x="25" y="706"/>
                    </a:lnTo>
                    <a:lnTo>
                      <a:pt x="25" y="716"/>
                    </a:lnTo>
                    <a:lnTo>
                      <a:pt x="0" y="715"/>
                    </a:lnTo>
                    <a:close/>
                    <a:moveTo>
                      <a:pt x="3" y="668"/>
                    </a:moveTo>
                    <a:lnTo>
                      <a:pt x="7" y="630"/>
                    </a:lnTo>
                    <a:lnTo>
                      <a:pt x="12" y="589"/>
                    </a:lnTo>
                    <a:lnTo>
                      <a:pt x="19" y="542"/>
                    </a:lnTo>
                    <a:lnTo>
                      <a:pt x="27" y="495"/>
                    </a:lnTo>
                    <a:lnTo>
                      <a:pt x="37" y="444"/>
                    </a:lnTo>
                    <a:lnTo>
                      <a:pt x="48" y="392"/>
                    </a:lnTo>
                    <a:lnTo>
                      <a:pt x="63" y="341"/>
                    </a:lnTo>
                    <a:lnTo>
                      <a:pt x="79" y="289"/>
                    </a:lnTo>
                    <a:lnTo>
                      <a:pt x="101" y="296"/>
                    </a:lnTo>
                    <a:lnTo>
                      <a:pt x="86" y="347"/>
                    </a:lnTo>
                    <a:lnTo>
                      <a:pt x="72" y="399"/>
                    </a:lnTo>
                    <a:lnTo>
                      <a:pt x="60" y="450"/>
                    </a:lnTo>
                    <a:lnTo>
                      <a:pt x="51" y="499"/>
                    </a:lnTo>
                    <a:lnTo>
                      <a:pt x="43" y="547"/>
                    </a:lnTo>
                    <a:lnTo>
                      <a:pt x="37" y="591"/>
                    </a:lnTo>
                    <a:lnTo>
                      <a:pt x="31" y="632"/>
                    </a:lnTo>
                    <a:lnTo>
                      <a:pt x="28" y="670"/>
                    </a:lnTo>
                    <a:lnTo>
                      <a:pt x="3" y="668"/>
                    </a:lnTo>
                    <a:close/>
                    <a:moveTo>
                      <a:pt x="79" y="289"/>
                    </a:moveTo>
                    <a:lnTo>
                      <a:pt x="88" y="257"/>
                    </a:lnTo>
                    <a:lnTo>
                      <a:pt x="100" y="227"/>
                    </a:lnTo>
                    <a:lnTo>
                      <a:pt x="112" y="199"/>
                    </a:lnTo>
                    <a:lnTo>
                      <a:pt x="125" y="171"/>
                    </a:lnTo>
                    <a:lnTo>
                      <a:pt x="147" y="182"/>
                    </a:lnTo>
                    <a:lnTo>
                      <a:pt x="135" y="209"/>
                    </a:lnTo>
                    <a:lnTo>
                      <a:pt x="123" y="237"/>
                    </a:lnTo>
                    <a:lnTo>
                      <a:pt x="111" y="266"/>
                    </a:lnTo>
                    <a:lnTo>
                      <a:pt x="101" y="296"/>
                    </a:lnTo>
                    <a:lnTo>
                      <a:pt x="79" y="289"/>
                    </a:lnTo>
                    <a:close/>
                    <a:moveTo>
                      <a:pt x="125" y="171"/>
                    </a:moveTo>
                    <a:lnTo>
                      <a:pt x="136" y="149"/>
                    </a:lnTo>
                    <a:lnTo>
                      <a:pt x="148" y="129"/>
                    </a:lnTo>
                    <a:lnTo>
                      <a:pt x="160" y="109"/>
                    </a:lnTo>
                    <a:lnTo>
                      <a:pt x="173" y="91"/>
                    </a:lnTo>
                    <a:lnTo>
                      <a:pt x="186" y="75"/>
                    </a:lnTo>
                    <a:lnTo>
                      <a:pt x="200" y="60"/>
                    </a:lnTo>
                    <a:lnTo>
                      <a:pt x="214" y="46"/>
                    </a:lnTo>
                    <a:lnTo>
                      <a:pt x="229" y="34"/>
                    </a:lnTo>
                    <a:lnTo>
                      <a:pt x="243" y="53"/>
                    </a:lnTo>
                    <a:lnTo>
                      <a:pt x="229" y="64"/>
                    </a:lnTo>
                    <a:lnTo>
                      <a:pt x="216" y="77"/>
                    </a:lnTo>
                    <a:lnTo>
                      <a:pt x="203" y="91"/>
                    </a:lnTo>
                    <a:lnTo>
                      <a:pt x="191" y="107"/>
                    </a:lnTo>
                    <a:lnTo>
                      <a:pt x="179" y="123"/>
                    </a:lnTo>
                    <a:lnTo>
                      <a:pt x="168" y="142"/>
                    </a:lnTo>
                    <a:lnTo>
                      <a:pt x="158" y="161"/>
                    </a:lnTo>
                    <a:lnTo>
                      <a:pt x="147" y="182"/>
                    </a:lnTo>
                    <a:lnTo>
                      <a:pt x="125" y="171"/>
                    </a:lnTo>
                    <a:close/>
                    <a:moveTo>
                      <a:pt x="229" y="34"/>
                    </a:moveTo>
                    <a:lnTo>
                      <a:pt x="244" y="23"/>
                    </a:lnTo>
                    <a:lnTo>
                      <a:pt x="261" y="14"/>
                    </a:lnTo>
                    <a:lnTo>
                      <a:pt x="270" y="11"/>
                    </a:lnTo>
                    <a:lnTo>
                      <a:pt x="279" y="8"/>
                    </a:lnTo>
                    <a:lnTo>
                      <a:pt x="287" y="5"/>
                    </a:lnTo>
                    <a:lnTo>
                      <a:pt x="296" y="4"/>
                    </a:lnTo>
                    <a:lnTo>
                      <a:pt x="304" y="1"/>
                    </a:lnTo>
                    <a:lnTo>
                      <a:pt x="314" y="1"/>
                    </a:lnTo>
                    <a:lnTo>
                      <a:pt x="324" y="0"/>
                    </a:lnTo>
                    <a:lnTo>
                      <a:pt x="334" y="1"/>
                    </a:lnTo>
                    <a:lnTo>
                      <a:pt x="343" y="2"/>
                    </a:lnTo>
                    <a:lnTo>
                      <a:pt x="353" y="4"/>
                    </a:lnTo>
                    <a:lnTo>
                      <a:pt x="363" y="7"/>
                    </a:lnTo>
                    <a:lnTo>
                      <a:pt x="374" y="9"/>
                    </a:lnTo>
                    <a:lnTo>
                      <a:pt x="365" y="33"/>
                    </a:lnTo>
                    <a:lnTo>
                      <a:pt x="349" y="28"/>
                    </a:lnTo>
                    <a:lnTo>
                      <a:pt x="331" y="25"/>
                    </a:lnTo>
                    <a:lnTo>
                      <a:pt x="315" y="25"/>
                    </a:lnTo>
                    <a:lnTo>
                      <a:pt x="300" y="27"/>
                    </a:lnTo>
                    <a:lnTo>
                      <a:pt x="285" y="31"/>
                    </a:lnTo>
                    <a:lnTo>
                      <a:pt x="271" y="37"/>
                    </a:lnTo>
                    <a:lnTo>
                      <a:pt x="257" y="45"/>
                    </a:lnTo>
                    <a:lnTo>
                      <a:pt x="243" y="53"/>
                    </a:lnTo>
                    <a:lnTo>
                      <a:pt x="229" y="34"/>
                    </a:lnTo>
                    <a:close/>
                    <a:moveTo>
                      <a:pt x="374" y="9"/>
                    </a:moveTo>
                    <a:lnTo>
                      <a:pt x="387" y="14"/>
                    </a:lnTo>
                    <a:lnTo>
                      <a:pt x="401" y="21"/>
                    </a:lnTo>
                    <a:lnTo>
                      <a:pt x="390" y="42"/>
                    </a:lnTo>
                    <a:lnTo>
                      <a:pt x="377" y="37"/>
                    </a:lnTo>
                    <a:lnTo>
                      <a:pt x="365" y="33"/>
                    </a:lnTo>
                    <a:lnTo>
                      <a:pt x="374" y="9"/>
                    </a:lnTo>
                    <a:close/>
                    <a:moveTo>
                      <a:pt x="401" y="21"/>
                    </a:moveTo>
                    <a:lnTo>
                      <a:pt x="404" y="23"/>
                    </a:lnTo>
                    <a:lnTo>
                      <a:pt x="406" y="27"/>
                    </a:lnTo>
                    <a:lnTo>
                      <a:pt x="407" y="33"/>
                    </a:lnTo>
                    <a:lnTo>
                      <a:pt x="406" y="37"/>
                    </a:lnTo>
                    <a:lnTo>
                      <a:pt x="395" y="32"/>
                    </a:lnTo>
                    <a:lnTo>
                      <a:pt x="401" y="21"/>
                    </a:lnTo>
                    <a:close/>
                    <a:moveTo>
                      <a:pt x="406" y="37"/>
                    </a:moveTo>
                    <a:lnTo>
                      <a:pt x="406" y="37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4" y="26"/>
                    </a:moveTo>
                    <a:lnTo>
                      <a:pt x="384" y="26"/>
                    </a:lnTo>
                    <a:lnTo>
                      <a:pt x="395" y="32"/>
                    </a:lnTo>
                    <a:lnTo>
                      <a:pt x="384" y="26"/>
                    </a:lnTo>
                    <a:close/>
                    <a:moveTo>
                      <a:pt x="406" y="37"/>
                    </a:moveTo>
                    <a:lnTo>
                      <a:pt x="401" y="48"/>
                    </a:lnTo>
                    <a:lnTo>
                      <a:pt x="395" y="59"/>
                    </a:lnTo>
                    <a:lnTo>
                      <a:pt x="391" y="67"/>
                    </a:lnTo>
                    <a:lnTo>
                      <a:pt x="387" y="76"/>
                    </a:lnTo>
                    <a:lnTo>
                      <a:pt x="365" y="66"/>
                    </a:lnTo>
                    <a:lnTo>
                      <a:pt x="370" y="54"/>
                    </a:lnTo>
                    <a:lnTo>
                      <a:pt x="375" y="45"/>
                    </a:lnTo>
                    <a:lnTo>
                      <a:pt x="380" y="35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7" y="76"/>
                    </a:moveTo>
                    <a:lnTo>
                      <a:pt x="382" y="86"/>
                    </a:lnTo>
                    <a:lnTo>
                      <a:pt x="378" y="95"/>
                    </a:lnTo>
                    <a:lnTo>
                      <a:pt x="374" y="105"/>
                    </a:lnTo>
                    <a:lnTo>
                      <a:pt x="369" y="115"/>
                    </a:lnTo>
                    <a:lnTo>
                      <a:pt x="347" y="105"/>
                    </a:lnTo>
                    <a:lnTo>
                      <a:pt x="351" y="95"/>
                    </a:lnTo>
                    <a:lnTo>
                      <a:pt x="355" y="86"/>
                    </a:lnTo>
                    <a:lnTo>
                      <a:pt x="361" y="76"/>
                    </a:lnTo>
                    <a:lnTo>
                      <a:pt x="365" y="66"/>
                    </a:lnTo>
                    <a:lnTo>
                      <a:pt x="387" y="76"/>
                    </a:lnTo>
                    <a:close/>
                    <a:moveTo>
                      <a:pt x="369" y="115"/>
                    </a:moveTo>
                    <a:lnTo>
                      <a:pt x="358" y="140"/>
                    </a:lnTo>
                    <a:lnTo>
                      <a:pt x="348" y="164"/>
                    </a:lnTo>
                    <a:lnTo>
                      <a:pt x="338" y="189"/>
                    </a:lnTo>
                    <a:lnTo>
                      <a:pt x="329" y="213"/>
                    </a:lnTo>
                    <a:lnTo>
                      <a:pt x="320" y="238"/>
                    </a:lnTo>
                    <a:lnTo>
                      <a:pt x="312" y="262"/>
                    </a:lnTo>
                    <a:lnTo>
                      <a:pt x="304" y="287"/>
                    </a:lnTo>
                    <a:lnTo>
                      <a:pt x="297" y="310"/>
                    </a:lnTo>
                    <a:lnTo>
                      <a:pt x="273" y="304"/>
                    </a:lnTo>
                    <a:lnTo>
                      <a:pt x="281" y="279"/>
                    </a:lnTo>
                    <a:lnTo>
                      <a:pt x="288" y="255"/>
                    </a:lnTo>
                    <a:lnTo>
                      <a:pt x="297" y="230"/>
                    </a:lnTo>
                    <a:lnTo>
                      <a:pt x="306" y="206"/>
                    </a:lnTo>
                    <a:lnTo>
                      <a:pt x="315" y="181"/>
                    </a:lnTo>
                    <a:lnTo>
                      <a:pt x="325" y="156"/>
                    </a:lnTo>
                    <a:lnTo>
                      <a:pt x="336" y="131"/>
                    </a:lnTo>
                    <a:lnTo>
                      <a:pt x="347" y="105"/>
                    </a:lnTo>
                    <a:lnTo>
                      <a:pt x="369" y="115"/>
                    </a:lnTo>
                    <a:close/>
                    <a:moveTo>
                      <a:pt x="297" y="310"/>
                    </a:moveTo>
                    <a:lnTo>
                      <a:pt x="297" y="311"/>
                    </a:lnTo>
                    <a:lnTo>
                      <a:pt x="273" y="305"/>
                    </a:lnTo>
                    <a:lnTo>
                      <a:pt x="273" y="304"/>
                    </a:lnTo>
                    <a:lnTo>
                      <a:pt x="297" y="310"/>
                    </a:lnTo>
                    <a:close/>
                    <a:moveTo>
                      <a:pt x="273" y="305"/>
                    </a:moveTo>
                    <a:lnTo>
                      <a:pt x="273" y="305"/>
                    </a:lnTo>
                    <a:lnTo>
                      <a:pt x="285" y="308"/>
                    </a:lnTo>
                    <a:lnTo>
                      <a:pt x="273" y="305"/>
                    </a:lnTo>
                    <a:close/>
                    <a:moveTo>
                      <a:pt x="297" y="311"/>
                    </a:moveTo>
                    <a:lnTo>
                      <a:pt x="295" y="320"/>
                    </a:lnTo>
                    <a:lnTo>
                      <a:pt x="291" y="329"/>
                    </a:lnTo>
                    <a:lnTo>
                      <a:pt x="289" y="338"/>
                    </a:lnTo>
                    <a:lnTo>
                      <a:pt x="287" y="348"/>
                    </a:lnTo>
                    <a:lnTo>
                      <a:pt x="263" y="343"/>
                    </a:lnTo>
                    <a:lnTo>
                      <a:pt x="266" y="334"/>
                    </a:lnTo>
                    <a:lnTo>
                      <a:pt x="268" y="325"/>
                    </a:lnTo>
                    <a:lnTo>
                      <a:pt x="270" y="316"/>
                    </a:lnTo>
                    <a:lnTo>
                      <a:pt x="273" y="305"/>
                    </a:lnTo>
                    <a:lnTo>
                      <a:pt x="297" y="311"/>
                    </a:lnTo>
                    <a:close/>
                    <a:moveTo>
                      <a:pt x="287" y="348"/>
                    </a:moveTo>
                    <a:lnTo>
                      <a:pt x="284" y="359"/>
                    </a:lnTo>
                    <a:lnTo>
                      <a:pt x="282" y="369"/>
                    </a:lnTo>
                    <a:lnTo>
                      <a:pt x="280" y="377"/>
                    </a:lnTo>
                    <a:lnTo>
                      <a:pt x="277" y="385"/>
                    </a:lnTo>
                    <a:lnTo>
                      <a:pt x="254" y="380"/>
                    </a:lnTo>
                    <a:lnTo>
                      <a:pt x="257" y="370"/>
                    </a:lnTo>
                    <a:lnTo>
                      <a:pt x="259" y="360"/>
                    </a:lnTo>
                    <a:lnTo>
                      <a:pt x="261" y="351"/>
                    </a:lnTo>
                    <a:lnTo>
                      <a:pt x="263" y="343"/>
                    </a:lnTo>
                    <a:lnTo>
                      <a:pt x="287" y="348"/>
                    </a:lnTo>
                    <a:close/>
                    <a:moveTo>
                      <a:pt x="277" y="385"/>
                    </a:moveTo>
                    <a:lnTo>
                      <a:pt x="273" y="407"/>
                    </a:lnTo>
                    <a:lnTo>
                      <a:pt x="269" y="431"/>
                    </a:lnTo>
                    <a:lnTo>
                      <a:pt x="266" y="453"/>
                    </a:lnTo>
                    <a:lnTo>
                      <a:pt x="262" y="476"/>
                    </a:lnTo>
                    <a:lnTo>
                      <a:pt x="259" y="497"/>
                    </a:lnTo>
                    <a:lnTo>
                      <a:pt x="258" y="520"/>
                    </a:lnTo>
                    <a:lnTo>
                      <a:pt x="256" y="540"/>
                    </a:lnTo>
                    <a:lnTo>
                      <a:pt x="256" y="562"/>
                    </a:lnTo>
                    <a:lnTo>
                      <a:pt x="231" y="562"/>
                    </a:lnTo>
                    <a:lnTo>
                      <a:pt x="232" y="539"/>
                    </a:lnTo>
                    <a:lnTo>
                      <a:pt x="233" y="518"/>
                    </a:lnTo>
                    <a:lnTo>
                      <a:pt x="235" y="495"/>
                    </a:lnTo>
                    <a:lnTo>
                      <a:pt x="237" y="472"/>
                    </a:lnTo>
                    <a:lnTo>
                      <a:pt x="241" y="450"/>
                    </a:lnTo>
                    <a:lnTo>
                      <a:pt x="245" y="427"/>
                    </a:lnTo>
                    <a:lnTo>
                      <a:pt x="249" y="403"/>
                    </a:lnTo>
                    <a:lnTo>
                      <a:pt x="254" y="380"/>
                    </a:lnTo>
                    <a:lnTo>
                      <a:pt x="277" y="385"/>
                    </a:lnTo>
                    <a:close/>
                    <a:moveTo>
                      <a:pt x="256" y="562"/>
                    </a:moveTo>
                    <a:lnTo>
                      <a:pt x="255" y="564"/>
                    </a:lnTo>
                    <a:lnTo>
                      <a:pt x="255" y="566"/>
                    </a:lnTo>
                    <a:lnTo>
                      <a:pt x="243" y="562"/>
                    </a:lnTo>
                    <a:lnTo>
                      <a:pt x="256" y="562"/>
                    </a:lnTo>
                    <a:close/>
                    <a:moveTo>
                      <a:pt x="255" y="566"/>
                    </a:moveTo>
                    <a:lnTo>
                      <a:pt x="247" y="586"/>
                    </a:lnTo>
                    <a:lnTo>
                      <a:pt x="237" y="604"/>
                    </a:lnTo>
                    <a:lnTo>
                      <a:pt x="228" y="622"/>
                    </a:lnTo>
                    <a:lnTo>
                      <a:pt x="217" y="639"/>
                    </a:lnTo>
                    <a:lnTo>
                      <a:pt x="205" y="655"/>
                    </a:lnTo>
                    <a:lnTo>
                      <a:pt x="192" y="669"/>
                    </a:lnTo>
                    <a:lnTo>
                      <a:pt x="179" y="683"/>
                    </a:lnTo>
                    <a:lnTo>
                      <a:pt x="164" y="695"/>
                    </a:lnTo>
                    <a:lnTo>
                      <a:pt x="149" y="676"/>
                    </a:lnTo>
                    <a:lnTo>
                      <a:pt x="162" y="665"/>
                    </a:lnTo>
                    <a:lnTo>
                      <a:pt x="175" y="653"/>
                    </a:lnTo>
                    <a:lnTo>
                      <a:pt x="187" y="639"/>
                    </a:lnTo>
                    <a:lnTo>
                      <a:pt x="198" y="625"/>
                    </a:lnTo>
                    <a:lnTo>
                      <a:pt x="207" y="609"/>
                    </a:lnTo>
                    <a:lnTo>
                      <a:pt x="216" y="593"/>
                    </a:lnTo>
                    <a:lnTo>
                      <a:pt x="225" y="576"/>
                    </a:lnTo>
                    <a:lnTo>
                      <a:pt x="232" y="558"/>
                    </a:lnTo>
                    <a:lnTo>
                      <a:pt x="255" y="566"/>
                    </a:lnTo>
                    <a:close/>
                    <a:moveTo>
                      <a:pt x="164" y="695"/>
                    </a:moveTo>
                    <a:lnTo>
                      <a:pt x="149" y="707"/>
                    </a:lnTo>
                    <a:lnTo>
                      <a:pt x="133" y="717"/>
                    </a:lnTo>
                    <a:lnTo>
                      <a:pt x="115" y="727"/>
                    </a:lnTo>
                    <a:lnTo>
                      <a:pt x="97" y="736"/>
                    </a:lnTo>
                    <a:lnTo>
                      <a:pt x="78" y="743"/>
                    </a:lnTo>
                    <a:lnTo>
                      <a:pt x="57" y="750"/>
                    </a:lnTo>
                    <a:lnTo>
                      <a:pt x="36" y="755"/>
                    </a:lnTo>
                    <a:lnTo>
                      <a:pt x="14" y="760"/>
                    </a:lnTo>
                    <a:lnTo>
                      <a:pt x="10" y="735"/>
                    </a:lnTo>
                    <a:lnTo>
                      <a:pt x="30" y="731"/>
                    </a:lnTo>
                    <a:lnTo>
                      <a:pt x="50" y="726"/>
                    </a:lnTo>
                    <a:lnTo>
                      <a:pt x="69" y="720"/>
                    </a:lnTo>
                    <a:lnTo>
                      <a:pt x="86" y="713"/>
                    </a:lnTo>
                    <a:lnTo>
                      <a:pt x="104" y="706"/>
                    </a:lnTo>
                    <a:lnTo>
                      <a:pt x="120" y="697"/>
                    </a:lnTo>
                    <a:lnTo>
                      <a:pt x="135" y="687"/>
                    </a:lnTo>
                    <a:lnTo>
                      <a:pt x="149" y="676"/>
                    </a:lnTo>
                    <a:lnTo>
                      <a:pt x="164" y="695"/>
                    </a:lnTo>
                    <a:close/>
                    <a:moveTo>
                      <a:pt x="14" y="760"/>
                    </a:moveTo>
                    <a:lnTo>
                      <a:pt x="11" y="760"/>
                    </a:lnTo>
                    <a:lnTo>
                      <a:pt x="9" y="760"/>
                    </a:lnTo>
                    <a:lnTo>
                      <a:pt x="6" y="758"/>
                    </a:lnTo>
                    <a:lnTo>
                      <a:pt x="4" y="756"/>
                    </a:lnTo>
                    <a:lnTo>
                      <a:pt x="2" y="755"/>
                    </a:lnTo>
                    <a:lnTo>
                      <a:pt x="1" y="753"/>
                    </a:lnTo>
                    <a:lnTo>
                      <a:pt x="0" y="750"/>
                    </a:lnTo>
                    <a:lnTo>
                      <a:pt x="0" y="748"/>
                    </a:lnTo>
                    <a:lnTo>
                      <a:pt x="12" y="748"/>
                    </a:lnTo>
                    <a:lnTo>
                      <a:pt x="14" y="7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5" name="Freeform 996"/>
              <p:cNvSpPr>
                <a:spLocks/>
              </p:cNvSpPr>
              <p:nvPr/>
            </p:nvSpPr>
            <p:spPr bwMode="auto">
              <a:xfrm>
                <a:off x="2630" y="1780"/>
                <a:ext cx="66" cy="134"/>
              </a:xfrm>
              <a:custGeom>
                <a:avLst/>
                <a:gdLst>
                  <a:gd name="T0" fmla="*/ 0 w 339"/>
                  <a:gd name="T1" fmla="*/ 26 h 681"/>
                  <a:gd name="T2" fmla="*/ 0 w 339"/>
                  <a:gd name="T3" fmla="*/ 23 h 681"/>
                  <a:gd name="T4" fmla="*/ 1 w 339"/>
                  <a:gd name="T5" fmla="*/ 18 h 681"/>
                  <a:gd name="T6" fmla="*/ 2 w 339"/>
                  <a:gd name="T7" fmla="*/ 14 h 681"/>
                  <a:gd name="T8" fmla="*/ 2 w 339"/>
                  <a:gd name="T9" fmla="*/ 12 h 681"/>
                  <a:gd name="T10" fmla="*/ 3 w 339"/>
                  <a:gd name="T11" fmla="*/ 9 h 681"/>
                  <a:gd name="T12" fmla="*/ 4 w 339"/>
                  <a:gd name="T13" fmla="*/ 7 h 681"/>
                  <a:gd name="T14" fmla="*/ 5 w 339"/>
                  <a:gd name="T15" fmla="*/ 5 h 681"/>
                  <a:gd name="T16" fmla="*/ 6 w 339"/>
                  <a:gd name="T17" fmla="*/ 3 h 681"/>
                  <a:gd name="T18" fmla="*/ 7 w 339"/>
                  <a:gd name="T19" fmla="*/ 2 h 681"/>
                  <a:gd name="T20" fmla="*/ 7 w 339"/>
                  <a:gd name="T21" fmla="*/ 2 h 681"/>
                  <a:gd name="T22" fmla="*/ 8 w 339"/>
                  <a:gd name="T23" fmla="*/ 1 h 681"/>
                  <a:gd name="T24" fmla="*/ 9 w 339"/>
                  <a:gd name="T25" fmla="*/ 1 h 681"/>
                  <a:gd name="T26" fmla="*/ 10 w 339"/>
                  <a:gd name="T27" fmla="*/ 0 h 681"/>
                  <a:gd name="T28" fmla="*/ 10 w 339"/>
                  <a:gd name="T29" fmla="*/ 0 h 681"/>
                  <a:gd name="T30" fmla="*/ 11 w 339"/>
                  <a:gd name="T31" fmla="*/ 0 h 681"/>
                  <a:gd name="T32" fmla="*/ 12 w 339"/>
                  <a:gd name="T33" fmla="*/ 0 h 681"/>
                  <a:gd name="T34" fmla="*/ 13 w 339"/>
                  <a:gd name="T35" fmla="*/ 0 h 681"/>
                  <a:gd name="T36" fmla="*/ 13 w 339"/>
                  <a:gd name="T37" fmla="*/ 2 h 681"/>
                  <a:gd name="T38" fmla="*/ 12 w 339"/>
                  <a:gd name="T39" fmla="*/ 5 h 681"/>
                  <a:gd name="T40" fmla="*/ 11 w 339"/>
                  <a:gd name="T41" fmla="*/ 7 h 681"/>
                  <a:gd name="T42" fmla="*/ 10 w 339"/>
                  <a:gd name="T43" fmla="*/ 10 h 681"/>
                  <a:gd name="T44" fmla="*/ 9 w 339"/>
                  <a:gd name="T45" fmla="*/ 12 h 681"/>
                  <a:gd name="T46" fmla="*/ 9 w 339"/>
                  <a:gd name="T47" fmla="*/ 15 h 681"/>
                  <a:gd name="T48" fmla="*/ 8 w 339"/>
                  <a:gd name="T49" fmla="*/ 17 h 681"/>
                  <a:gd name="T50" fmla="*/ 8 w 339"/>
                  <a:gd name="T51" fmla="*/ 19 h 681"/>
                  <a:gd name="T52" fmla="*/ 8 w 339"/>
                  <a:gd name="T53" fmla="*/ 21 h 681"/>
                  <a:gd name="T54" fmla="*/ 7 w 339"/>
                  <a:gd name="T55" fmla="*/ 22 h 681"/>
                  <a:gd name="T56" fmla="*/ 6 w 339"/>
                  <a:gd name="T57" fmla="*/ 24 h 681"/>
                  <a:gd name="T58" fmla="*/ 6 w 339"/>
                  <a:gd name="T59" fmla="*/ 25 h 681"/>
                  <a:gd name="T60" fmla="*/ 5 w 339"/>
                  <a:gd name="T61" fmla="*/ 25 h 681"/>
                  <a:gd name="T62" fmla="*/ 3 w 339"/>
                  <a:gd name="T63" fmla="*/ 26 h 681"/>
                  <a:gd name="T64" fmla="*/ 2 w 339"/>
                  <a:gd name="T65" fmla="*/ 27 h 681"/>
                  <a:gd name="T66" fmla="*/ 1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0" y="681"/>
                    </a:moveTo>
                    <a:lnTo>
                      <a:pt x="2" y="656"/>
                    </a:lnTo>
                    <a:lnTo>
                      <a:pt x="4" y="620"/>
                    </a:lnTo>
                    <a:lnTo>
                      <a:pt x="8" y="573"/>
                    </a:lnTo>
                    <a:lnTo>
                      <a:pt x="16" y="518"/>
                    </a:lnTo>
                    <a:lnTo>
                      <a:pt x="25" y="457"/>
                    </a:lnTo>
                    <a:lnTo>
                      <a:pt x="37" y="392"/>
                    </a:lnTo>
                    <a:lnTo>
                      <a:pt x="45" y="358"/>
                    </a:lnTo>
                    <a:lnTo>
                      <a:pt x="53" y="325"/>
                    </a:lnTo>
                    <a:lnTo>
                      <a:pt x="62" y="291"/>
                    </a:lnTo>
                    <a:lnTo>
                      <a:pt x="72" y="259"/>
                    </a:lnTo>
                    <a:lnTo>
                      <a:pt x="83" y="227"/>
                    </a:lnTo>
                    <a:lnTo>
                      <a:pt x="93" y="196"/>
                    </a:lnTo>
                    <a:lnTo>
                      <a:pt x="105" y="167"/>
                    </a:lnTo>
                    <a:lnTo>
                      <a:pt x="118" y="139"/>
                    </a:lnTo>
                    <a:lnTo>
                      <a:pt x="131" y="113"/>
                    </a:lnTo>
                    <a:lnTo>
                      <a:pt x="145" y="89"/>
                    </a:lnTo>
                    <a:lnTo>
                      <a:pt x="153" y="78"/>
                    </a:lnTo>
                    <a:lnTo>
                      <a:pt x="160" y="68"/>
                    </a:lnTo>
                    <a:lnTo>
                      <a:pt x="169" y="57"/>
                    </a:lnTo>
                    <a:lnTo>
                      <a:pt x="176" y="48"/>
                    </a:lnTo>
                    <a:lnTo>
                      <a:pt x="185" y="40"/>
                    </a:lnTo>
                    <a:lnTo>
                      <a:pt x="194" y="32"/>
                    </a:lnTo>
                    <a:lnTo>
                      <a:pt x="202" y="25"/>
                    </a:lnTo>
                    <a:lnTo>
                      <a:pt x="211" y="19"/>
                    </a:lnTo>
                    <a:lnTo>
                      <a:pt x="221" y="14"/>
                    </a:lnTo>
                    <a:lnTo>
                      <a:pt x="230" y="8"/>
                    </a:lnTo>
                    <a:lnTo>
                      <a:pt x="240" y="5"/>
                    </a:lnTo>
                    <a:lnTo>
                      <a:pt x="250" y="2"/>
                    </a:lnTo>
                    <a:lnTo>
                      <a:pt x="261" y="1"/>
                    </a:lnTo>
                    <a:lnTo>
                      <a:pt x="270" y="0"/>
                    </a:lnTo>
                    <a:lnTo>
                      <a:pt x="281" y="0"/>
                    </a:lnTo>
                    <a:lnTo>
                      <a:pt x="292" y="1"/>
                    </a:lnTo>
                    <a:lnTo>
                      <a:pt x="304" y="4"/>
                    </a:lnTo>
                    <a:lnTo>
                      <a:pt x="315" y="7"/>
                    </a:lnTo>
                    <a:lnTo>
                      <a:pt x="327" y="12"/>
                    </a:lnTo>
                    <a:lnTo>
                      <a:pt x="339" y="17"/>
                    </a:lnTo>
                    <a:lnTo>
                      <a:pt x="323" y="51"/>
                    </a:lnTo>
                    <a:lnTo>
                      <a:pt x="309" y="83"/>
                    </a:lnTo>
                    <a:lnTo>
                      <a:pt x="295" y="115"/>
                    </a:lnTo>
                    <a:lnTo>
                      <a:pt x="282" y="148"/>
                    </a:lnTo>
                    <a:lnTo>
                      <a:pt x="272" y="180"/>
                    </a:lnTo>
                    <a:lnTo>
                      <a:pt x="260" y="212"/>
                    </a:lnTo>
                    <a:lnTo>
                      <a:pt x="250" y="243"/>
                    </a:lnTo>
                    <a:lnTo>
                      <a:pt x="241" y="274"/>
                    </a:lnTo>
                    <a:lnTo>
                      <a:pt x="233" y="305"/>
                    </a:lnTo>
                    <a:lnTo>
                      <a:pt x="226" y="337"/>
                    </a:lnTo>
                    <a:lnTo>
                      <a:pt x="220" y="367"/>
                    </a:lnTo>
                    <a:lnTo>
                      <a:pt x="214" y="397"/>
                    </a:lnTo>
                    <a:lnTo>
                      <a:pt x="210" y="426"/>
                    </a:lnTo>
                    <a:lnTo>
                      <a:pt x="207" y="456"/>
                    </a:lnTo>
                    <a:lnTo>
                      <a:pt x="205" y="485"/>
                    </a:lnTo>
                    <a:lnTo>
                      <a:pt x="203" y="513"/>
                    </a:lnTo>
                    <a:lnTo>
                      <a:pt x="196" y="530"/>
                    </a:lnTo>
                    <a:lnTo>
                      <a:pt x="188" y="547"/>
                    </a:lnTo>
                    <a:lnTo>
                      <a:pt x="181" y="563"/>
                    </a:lnTo>
                    <a:lnTo>
                      <a:pt x="171" y="578"/>
                    </a:lnTo>
                    <a:lnTo>
                      <a:pt x="161" y="592"/>
                    </a:lnTo>
                    <a:lnTo>
                      <a:pt x="151" y="604"/>
                    </a:lnTo>
                    <a:lnTo>
                      <a:pt x="140" y="617"/>
                    </a:lnTo>
                    <a:lnTo>
                      <a:pt x="127" y="627"/>
                    </a:lnTo>
                    <a:lnTo>
                      <a:pt x="114" y="637"/>
                    </a:lnTo>
                    <a:lnTo>
                      <a:pt x="100" y="647"/>
                    </a:lnTo>
                    <a:lnTo>
                      <a:pt x="86" y="654"/>
                    </a:lnTo>
                    <a:lnTo>
                      <a:pt x="71" y="662"/>
                    </a:lnTo>
                    <a:lnTo>
                      <a:pt x="54" y="668"/>
                    </a:lnTo>
                    <a:lnTo>
                      <a:pt x="37" y="674"/>
                    </a:lnTo>
                    <a:lnTo>
                      <a:pt x="20" y="678"/>
                    </a:lnTo>
                    <a:lnTo>
                      <a:pt x="0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6" name="Freeform 997"/>
              <p:cNvSpPr>
                <a:spLocks noEditPoints="1"/>
              </p:cNvSpPr>
              <p:nvPr/>
            </p:nvSpPr>
            <p:spPr bwMode="auto">
              <a:xfrm>
                <a:off x="2622" y="1773"/>
                <a:ext cx="70" cy="145"/>
              </a:xfrm>
              <a:custGeom>
                <a:avLst/>
                <a:gdLst>
                  <a:gd name="T0" fmla="*/ 1 w 361"/>
                  <a:gd name="T1" fmla="*/ 28 h 705"/>
                  <a:gd name="T2" fmla="*/ 0 w 361"/>
                  <a:gd name="T3" fmla="*/ 28 h 705"/>
                  <a:gd name="T4" fmla="*/ 1 w 361"/>
                  <a:gd name="T5" fmla="*/ 27 h 705"/>
                  <a:gd name="T6" fmla="*/ 0 w 361"/>
                  <a:gd name="T7" fmla="*/ 26 h 705"/>
                  <a:gd name="T8" fmla="*/ 1 w 361"/>
                  <a:gd name="T9" fmla="*/ 25 h 705"/>
                  <a:gd name="T10" fmla="*/ 1 w 361"/>
                  <a:gd name="T11" fmla="*/ 27 h 705"/>
                  <a:gd name="T12" fmla="*/ 0 w 361"/>
                  <a:gd name="T13" fmla="*/ 22 h 705"/>
                  <a:gd name="T14" fmla="*/ 2 w 361"/>
                  <a:gd name="T15" fmla="*/ 15 h 705"/>
                  <a:gd name="T16" fmla="*/ 3 w 361"/>
                  <a:gd name="T17" fmla="*/ 13 h 705"/>
                  <a:gd name="T18" fmla="*/ 2 w 361"/>
                  <a:gd name="T19" fmla="*/ 20 h 705"/>
                  <a:gd name="T20" fmla="*/ 0 w 361"/>
                  <a:gd name="T21" fmla="*/ 25 h 705"/>
                  <a:gd name="T22" fmla="*/ 4 w 361"/>
                  <a:gd name="T23" fmla="*/ 6 h 705"/>
                  <a:gd name="T24" fmla="*/ 5 w 361"/>
                  <a:gd name="T25" fmla="*/ 8 h 705"/>
                  <a:gd name="T26" fmla="*/ 5 w 361"/>
                  <a:gd name="T27" fmla="*/ 5 h 705"/>
                  <a:gd name="T28" fmla="*/ 7 w 361"/>
                  <a:gd name="T29" fmla="*/ 3 h 705"/>
                  <a:gd name="T30" fmla="*/ 8 w 361"/>
                  <a:gd name="T31" fmla="*/ 1 h 705"/>
                  <a:gd name="T32" fmla="*/ 8 w 361"/>
                  <a:gd name="T33" fmla="*/ 3 h 705"/>
                  <a:gd name="T34" fmla="*/ 6 w 361"/>
                  <a:gd name="T35" fmla="*/ 5 h 705"/>
                  <a:gd name="T36" fmla="*/ 9 w 361"/>
                  <a:gd name="T37" fmla="*/ 1 h 705"/>
                  <a:gd name="T38" fmla="*/ 11 w 361"/>
                  <a:gd name="T39" fmla="*/ 0 h 705"/>
                  <a:gd name="T40" fmla="*/ 13 w 361"/>
                  <a:gd name="T41" fmla="*/ 1 h 705"/>
                  <a:gd name="T42" fmla="*/ 11 w 361"/>
                  <a:gd name="T43" fmla="*/ 1 h 705"/>
                  <a:gd name="T44" fmla="*/ 9 w 361"/>
                  <a:gd name="T45" fmla="*/ 2 h 705"/>
                  <a:gd name="T46" fmla="*/ 14 w 361"/>
                  <a:gd name="T47" fmla="*/ 1 h 705"/>
                  <a:gd name="T48" fmla="*/ 13 w 361"/>
                  <a:gd name="T49" fmla="*/ 0 h 705"/>
                  <a:gd name="T50" fmla="*/ 14 w 361"/>
                  <a:gd name="T51" fmla="*/ 1 h 705"/>
                  <a:gd name="T52" fmla="*/ 14 w 361"/>
                  <a:gd name="T53" fmla="*/ 1 h 705"/>
                  <a:gd name="T54" fmla="*/ 14 w 361"/>
                  <a:gd name="T55" fmla="*/ 1 h 705"/>
                  <a:gd name="T56" fmla="*/ 14 w 361"/>
                  <a:gd name="T57" fmla="*/ 2 h 705"/>
                  <a:gd name="T58" fmla="*/ 13 w 361"/>
                  <a:gd name="T59" fmla="*/ 2 h 705"/>
                  <a:gd name="T60" fmla="*/ 14 w 361"/>
                  <a:gd name="T61" fmla="*/ 3 h 705"/>
                  <a:gd name="T62" fmla="*/ 13 w 361"/>
                  <a:gd name="T63" fmla="*/ 4 h 705"/>
                  <a:gd name="T64" fmla="*/ 13 w 361"/>
                  <a:gd name="T65" fmla="*/ 3 h 705"/>
                  <a:gd name="T66" fmla="*/ 13 w 361"/>
                  <a:gd name="T67" fmla="*/ 5 h 705"/>
                  <a:gd name="T68" fmla="*/ 11 w 361"/>
                  <a:gd name="T69" fmla="*/ 9 h 705"/>
                  <a:gd name="T70" fmla="*/ 10 w 361"/>
                  <a:gd name="T71" fmla="*/ 11 h 705"/>
                  <a:gd name="T72" fmla="*/ 11 w 361"/>
                  <a:gd name="T73" fmla="*/ 8 h 705"/>
                  <a:gd name="T74" fmla="*/ 12 w 361"/>
                  <a:gd name="T75" fmla="*/ 4 h 705"/>
                  <a:gd name="T76" fmla="*/ 10 w 361"/>
                  <a:gd name="T77" fmla="*/ 11 h 705"/>
                  <a:gd name="T78" fmla="*/ 10 w 361"/>
                  <a:gd name="T79" fmla="*/ 12 h 705"/>
                  <a:gd name="T80" fmla="*/ 9 w 361"/>
                  <a:gd name="T81" fmla="*/ 13 h 705"/>
                  <a:gd name="T82" fmla="*/ 10 w 361"/>
                  <a:gd name="T83" fmla="*/ 11 h 705"/>
                  <a:gd name="T84" fmla="*/ 10 w 361"/>
                  <a:gd name="T85" fmla="*/ 14 h 705"/>
                  <a:gd name="T86" fmla="*/ 9 w 361"/>
                  <a:gd name="T87" fmla="*/ 14 h 705"/>
                  <a:gd name="T88" fmla="*/ 10 w 361"/>
                  <a:gd name="T89" fmla="*/ 13 h 705"/>
                  <a:gd name="T90" fmla="*/ 9 w 361"/>
                  <a:gd name="T91" fmla="*/ 17 h 705"/>
                  <a:gd name="T92" fmla="*/ 9 w 361"/>
                  <a:gd name="T93" fmla="*/ 20 h 705"/>
                  <a:gd name="T94" fmla="*/ 8 w 361"/>
                  <a:gd name="T95" fmla="*/ 19 h 705"/>
                  <a:gd name="T96" fmla="*/ 9 w 361"/>
                  <a:gd name="T97" fmla="*/ 16 h 705"/>
                  <a:gd name="T98" fmla="*/ 9 w 361"/>
                  <a:gd name="T99" fmla="*/ 21 h 705"/>
                  <a:gd name="T100" fmla="*/ 9 w 361"/>
                  <a:gd name="T101" fmla="*/ 21 h 705"/>
                  <a:gd name="T102" fmla="*/ 8 w 361"/>
                  <a:gd name="T103" fmla="*/ 23 h 705"/>
                  <a:gd name="T104" fmla="*/ 6 w 361"/>
                  <a:gd name="T105" fmla="*/ 25 h 705"/>
                  <a:gd name="T106" fmla="*/ 6 w 361"/>
                  <a:gd name="T107" fmla="*/ 24 h 705"/>
                  <a:gd name="T108" fmla="*/ 8 w 361"/>
                  <a:gd name="T109" fmla="*/ 22 h 705"/>
                  <a:gd name="T110" fmla="*/ 6 w 361"/>
                  <a:gd name="T111" fmla="*/ 26 h 705"/>
                  <a:gd name="T112" fmla="*/ 3 w 361"/>
                  <a:gd name="T113" fmla="*/ 27 h 705"/>
                  <a:gd name="T114" fmla="*/ 1 w 361"/>
                  <a:gd name="T115" fmla="*/ 28 h 705"/>
                  <a:gd name="T116" fmla="*/ 2 w 361"/>
                  <a:gd name="T117" fmla="*/ 27 h 705"/>
                  <a:gd name="T118" fmla="*/ 5 w 361"/>
                  <a:gd name="T119" fmla="*/ 26 h 705"/>
                  <a:gd name="T120" fmla="*/ 0 w 361"/>
                  <a:gd name="T121" fmla="*/ 28 h 705"/>
                  <a:gd name="T122" fmla="*/ 0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0" y="693"/>
                    </a:moveTo>
                    <a:lnTo>
                      <a:pt x="0" y="693"/>
                    </a:lnTo>
                    <a:lnTo>
                      <a:pt x="24" y="692"/>
                    </a:lnTo>
                    <a:lnTo>
                      <a:pt x="24" y="693"/>
                    </a:lnTo>
                    <a:lnTo>
                      <a:pt x="0" y="693"/>
                    </a:lnTo>
                    <a:close/>
                    <a:moveTo>
                      <a:pt x="0" y="693"/>
                    </a:moveTo>
                    <a:lnTo>
                      <a:pt x="0" y="680"/>
                    </a:lnTo>
                    <a:lnTo>
                      <a:pt x="1" y="663"/>
                    </a:lnTo>
                    <a:lnTo>
                      <a:pt x="24" y="664"/>
                    </a:lnTo>
                    <a:lnTo>
                      <a:pt x="24" y="680"/>
                    </a:lnTo>
                    <a:lnTo>
                      <a:pt x="24" y="692"/>
                    </a:lnTo>
                    <a:lnTo>
                      <a:pt x="0" y="693"/>
                    </a:lnTo>
                    <a:close/>
                    <a:moveTo>
                      <a:pt x="1" y="663"/>
                    </a:moveTo>
                    <a:lnTo>
                      <a:pt x="1" y="653"/>
                    </a:lnTo>
                    <a:lnTo>
                      <a:pt x="2" y="643"/>
                    </a:lnTo>
                    <a:lnTo>
                      <a:pt x="3" y="631"/>
                    </a:lnTo>
                    <a:lnTo>
                      <a:pt x="4" y="619"/>
                    </a:lnTo>
                    <a:lnTo>
                      <a:pt x="28" y="621"/>
                    </a:lnTo>
                    <a:lnTo>
                      <a:pt x="27" y="634"/>
                    </a:lnTo>
                    <a:lnTo>
                      <a:pt x="25" y="645"/>
                    </a:lnTo>
                    <a:lnTo>
                      <a:pt x="25" y="656"/>
                    </a:lnTo>
                    <a:lnTo>
                      <a:pt x="24" y="664"/>
                    </a:lnTo>
                    <a:lnTo>
                      <a:pt x="1" y="663"/>
                    </a:lnTo>
                    <a:close/>
                    <a:moveTo>
                      <a:pt x="4" y="619"/>
                    </a:moveTo>
                    <a:lnTo>
                      <a:pt x="7" y="584"/>
                    </a:lnTo>
                    <a:lnTo>
                      <a:pt x="11" y="545"/>
                    </a:lnTo>
                    <a:lnTo>
                      <a:pt x="18" y="502"/>
                    </a:lnTo>
                    <a:lnTo>
                      <a:pt x="25" y="458"/>
                    </a:lnTo>
                    <a:lnTo>
                      <a:pt x="34" y="410"/>
                    </a:lnTo>
                    <a:lnTo>
                      <a:pt x="45" y="363"/>
                    </a:lnTo>
                    <a:lnTo>
                      <a:pt x="57" y="314"/>
                    </a:lnTo>
                    <a:lnTo>
                      <a:pt x="71" y="267"/>
                    </a:lnTo>
                    <a:lnTo>
                      <a:pt x="95" y="274"/>
                    </a:lnTo>
                    <a:lnTo>
                      <a:pt x="81" y="322"/>
                    </a:lnTo>
                    <a:lnTo>
                      <a:pt x="69" y="369"/>
                    </a:lnTo>
                    <a:lnTo>
                      <a:pt x="58" y="416"/>
                    </a:lnTo>
                    <a:lnTo>
                      <a:pt x="49" y="462"/>
                    </a:lnTo>
                    <a:lnTo>
                      <a:pt x="42" y="506"/>
                    </a:lnTo>
                    <a:lnTo>
                      <a:pt x="36" y="549"/>
                    </a:lnTo>
                    <a:lnTo>
                      <a:pt x="31" y="586"/>
                    </a:lnTo>
                    <a:lnTo>
                      <a:pt x="28" y="621"/>
                    </a:lnTo>
                    <a:lnTo>
                      <a:pt x="4" y="619"/>
                    </a:lnTo>
                    <a:close/>
                    <a:moveTo>
                      <a:pt x="71" y="267"/>
                    </a:moveTo>
                    <a:lnTo>
                      <a:pt x="83" y="230"/>
                    </a:lnTo>
                    <a:lnTo>
                      <a:pt x="97" y="194"/>
                    </a:lnTo>
                    <a:lnTo>
                      <a:pt x="111" y="161"/>
                    </a:lnTo>
                    <a:lnTo>
                      <a:pt x="126" y="128"/>
                    </a:lnTo>
                    <a:lnTo>
                      <a:pt x="148" y="139"/>
                    </a:lnTo>
                    <a:lnTo>
                      <a:pt x="133" y="171"/>
                    </a:lnTo>
                    <a:lnTo>
                      <a:pt x="119" y="203"/>
                    </a:lnTo>
                    <a:lnTo>
                      <a:pt x="106" y="238"/>
                    </a:lnTo>
                    <a:lnTo>
                      <a:pt x="95" y="274"/>
                    </a:lnTo>
                    <a:lnTo>
                      <a:pt x="71" y="267"/>
                    </a:lnTo>
                    <a:close/>
                    <a:moveTo>
                      <a:pt x="126" y="128"/>
                    </a:moveTo>
                    <a:lnTo>
                      <a:pt x="136" y="112"/>
                    </a:lnTo>
                    <a:lnTo>
                      <a:pt x="145" y="96"/>
                    </a:lnTo>
                    <a:lnTo>
                      <a:pt x="155" y="82"/>
                    </a:lnTo>
                    <a:lnTo>
                      <a:pt x="165" y="68"/>
                    </a:lnTo>
                    <a:lnTo>
                      <a:pt x="176" y="55"/>
                    </a:lnTo>
                    <a:lnTo>
                      <a:pt x="187" y="43"/>
                    </a:lnTo>
                    <a:lnTo>
                      <a:pt x="198" y="33"/>
                    </a:lnTo>
                    <a:lnTo>
                      <a:pt x="210" y="24"/>
                    </a:lnTo>
                    <a:lnTo>
                      <a:pt x="224" y="44"/>
                    </a:lnTo>
                    <a:lnTo>
                      <a:pt x="213" y="53"/>
                    </a:lnTo>
                    <a:lnTo>
                      <a:pt x="204" y="62"/>
                    </a:lnTo>
                    <a:lnTo>
                      <a:pt x="193" y="72"/>
                    </a:lnTo>
                    <a:lnTo>
                      <a:pt x="183" y="84"/>
                    </a:lnTo>
                    <a:lnTo>
                      <a:pt x="175" y="96"/>
                    </a:lnTo>
                    <a:lnTo>
                      <a:pt x="165" y="110"/>
                    </a:lnTo>
                    <a:lnTo>
                      <a:pt x="156" y="124"/>
                    </a:lnTo>
                    <a:lnTo>
                      <a:pt x="148" y="139"/>
                    </a:lnTo>
                    <a:lnTo>
                      <a:pt x="126" y="128"/>
                    </a:lnTo>
                    <a:close/>
                    <a:moveTo>
                      <a:pt x="210" y="24"/>
                    </a:moveTo>
                    <a:lnTo>
                      <a:pt x="223" y="16"/>
                    </a:lnTo>
                    <a:lnTo>
                      <a:pt x="236" y="10"/>
                    </a:lnTo>
                    <a:lnTo>
                      <a:pt x="250" y="4"/>
                    </a:lnTo>
                    <a:lnTo>
                      <a:pt x="264" y="1"/>
                    </a:lnTo>
                    <a:lnTo>
                      <a:pt x="278" y="0"/>
                    </a:lnTo>
                    <a:lnTo>
                      <a:pt x="293" y="0"/>
                    </a:lnTo>
                    <a:lnTo>
                      <a:pt x="308" y="2"/>
                    </a:lnTo>
                    <a:lnTo>
                      <a:pt x="325" y="5"/>
                    </a:lnTo>
                    <a:lnTo>
                      <a:pt x="317" y="29"/>
                    </a:lnTo>
                    <a:lnTo>
                      <a:pt x="304" y="26"/>
                    </a:lnTo>
                    <a:lnTo>
                      <a:pt x="292" y="25"/>
                    </a:lnTo>
                    <a:lnTo>
                      <a:pt x="279" y="25"/>
                    </a:lnTo>
                    <a:lnTo>
                      <a:pt x="269" y="26"/>
                    </a:lnTo>
                    <a:lnTo>
                      <a:pt x="257" y="28"/>
                    </a:lnTo>
                    <a:lnTo>
                      <a:pt x="246" y="32"/>
                    </a:lnTo>
                    <a:lnTo>
                      <a:pt x="235" y="38"/>
                    </a:lnTo>
                    <a:lnTo>
                      <a:pt x="224" y="44"/>
                    </a:lnTo>
                    <a:lnTo>
                      <a:pt x="210" y="24"/>
                    </a:lnTo>
                    <a:close/>
                    <a:moveTo>
                      <a:pt x="325" y="5"/>
                    </a:moveTo>
                    <a:lnTo>
                      <a:pt x="340" y="11"/>
                    </a:lnTo>
                    <a:lnTo>
                      <a:pt x="355" y="18"/>
                    </a:lnTo>
                    <a:lnTo>
                      <a:pt x="344" y="40"/>
                    </a:lnTo>
                    <a:lnTo>
                      <a:pt x="331" y="35"/>
                    </a:lnTo>
                    <a:lnTo>
                      <a:pt x="317" y="29"/>
                    </a:lnTo>
                    <a:lnTo>
                      <a:pt x="325" y="5"/>
                    </a:lnTo>
                    <a:close/>
                    <a:moveTo>
                      <a:pt x="355" y="18"/>
                    </a:moveTo>
                    <a:lnTo>
                      <a:pt x="358" y="22"/>
                    </a:lnTo>
                    <a:lnTo>
                      <a:pt x="360" y="26"/>
                    </a:lnTo>
                    <a:lnTo>
                      <a:pt x="361" y="30"/>
                    </a:lnTo>
                    <a:lnTo>
                      <a:pt x="360" y="35"/>
                    </a:lnTo>
                    <a:lnTo>
                      <a:pt x="350" y="29"/>
                    </a:lnTo>
                    <a:lnTo>
                      <a:pt x="355" y="18"/>
                    </a:lnTo>
                    <a:close/>
                    <a:moveTo>
                      <a:pt x="360" y="35"/>
                    </a:moveTo>
                    <a:lnTo>
                      <a:pt x="360" y="35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60" y="35"/>
                    </a:moveTo>
                    <a:lnTo>
                      <a:pt x="357" y="42"/>
                    </a:lnTo>
                    <a:lnTo>
                      <a:pt x="353" y="51"/>
                    </a:lnTo>
                    <a:lnTo>
                      <a:pt x="348" y="60"/>
                    </a:lnTo>
                    <a:lnTo>
                      <a:pt x="344" y="71"/>
                    </a:lnTo>
                    <a:lnTo>
                      <a:pt x="321" y="62"/>
                    </a:lnTo>
                    <a:lnTo>
                      <a:pt x="325" y="54"/>
                    </a:lnTo>
                    <a:lnTo>
                      <a:pt x="329" y="45"/>
                    </a:lnTo>
                    <a:lnTo>
                      <a:pt x="333" y="36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44" y="71"/>
                    </a:moveTo>
                    <a:lnTo>
                      <a:pt x="340" y="80"/>
                    </a:lnTo>
                    <a:lnTo>
                      <a:pt x="337" y="89"/>
                    </a:lnTo>
                    <a:lnTo>
                      <a:pt x="332" y="97"/>
                    </a:lnTo>
                    <a:lnTo>
                      <a:pt x="328" y="108"/>
                    </a:lnTo>
                    <a:lnTo>
                      <a:pt x="305" y="98"/>
                    </a:lnTo>
                    <a:lnTo>
                      <a:pt x="308" y="90"/>
                    </a:lnTo>
                    <a:lnTo>
                      <a:pt x="313" y="81"/>
                    </a:lnTo>
                    <a:lnTo>
                      <a:pt x="317" y="71"/>
                    </a:lnTo>
                    <a:lnTo>
                      <a:pt x="321" y="62"/>
                    </a:lnTo>
                    <a:lnTo>
                      <a:pt x="344" y="71"/>
                    </a:lnTo>
                    <a:close/>
                    <a:moveTo>
                      <a:pt x="328" y="108"/>
                    </a:moveTo>
                    <a:lnTo>
                      <a:pt x="318" y="131"/>
                    </a:lnTo>
                    <a:lnTo>
                      <a:pt x="310" y="154"/>
                    </a:lnTo>
                    <a:lnTo>
                      <a:pt x="301" y="177"/>
                    </a:lnTo>
                    <a:lnTo>
                      <a:pt x="292" y="200"/>
                    </a:lnTo>
                    <a:lnTo>
                      <a:pt x="285" y="222"/>
                    </a:lnTo>
                    <a:lnTo>
                      <a:pt x="277" y="245"/>
                    </a:lnTo>
                    <a:lnTo>
                      <a:pt x="271" y="268"/>
                    </a:lnTo>
                    <a:lnTo>
                      <a:pt x="264" y="289"/>
                    </a:lnTo>
                    <a:lnTo>
                      <a:pt x="240" y="283"/>
                    </a:lnTo>
                    <a:lnTo>
                      <a:pt x="247" y="260"/>
                    </a:lnTo>
                    <a:lnTo>
                      <a:pt x="254" y="238"/>
                    </a:lnTo>
                    <a:lnTo>
                      <a:pt x="261" y="215"/>
                    </a:lnTo>
                    <a:lnTo>
                      <a:pt x="270" y="191"/>
                    </a:lnTo>
                    <a:lnTo>
                      <a:pt x="277" y="168"/>
                    </a:lnTo>
                    <a:lnTo>
                      <a:pt x="287" y="145"/>
                    </a:lnTo>
                    <a:lnTo>
                      <a:pt x="296" y="122"/>
                    </a:lnTo>
                    <a:lnTo>
                      <a:pt x="305" y="98"/>
                    </a:lnTo>
                    <a:lnTo>
                      <a:pt x="328" y="108"/>
                    </a:lnTo>
                    <a:close/>
                    <a:moveTo>
                      <a:pt x="264" y="289"/>
                    </a:moveTo>
                    <a:lnTo>
                      <a:pt x="263" y="292"/>
                    </a:lnTo>
                    <a:lnTo>
                      <a:pt x="240" y="285"/>
                    </a:lnTo>
                    <a:lnTo>
                      <a:pt x="240" y="283"/>
                    </a:lnTo>
                    <a:lnTo>
                      <a:pt x="264" y="289"/>
                    </a:lnTo>
                    <a:close/>
                    <a:moveTo>
                      <a:pt x="263" y="292"/>
                    </a:moveTo>
                    <a:lnTo>
                      <a:pt x="261" y="299"/>
                    </a:lnTo>
                    <a:lnTo>
                      <a:pt x="259" y="307"/>
                    </a:lnTo>
                    <a:lnTo>
                      <a:pt x="257" y="316"/>
                    </a:lnTo>
                    <a:lnTo>
                      <a:pt x="254" y="326"/>
                    </a:lnTo>
                    <a:lnTo>
                      <a:pt x="231" y="320"/>
                    </a:lnTo>
                    <a:lnTo>
                      <a:pt x="233" y="312"/>
                    </a:lnTo>
                    <a:lnTo>
                      <a:pt x="235" y="303"/>
                    </a:lnTo>
                    <a:lnTo>
                      <a:pt x="237" y="295"/>
                    </a:lnTo>
                    <a:lnTo>
                      <a:pt x="240" y="285"/>
                    </a:lnTo>
                    <a:lnTo>
                      <a:pt x="263" y="292"/>
                    </a:lnTo>
                    <a:close/>
                    <a:moveTo>
                      <a:pt x="254" y="326"/>
                    </a:moveTo>
                    <a:lnTo>
                      <a:pt x="252" y="336"/>
                    </a:lnTo>
                    <a:lnTo>
                      <a:pt x="250" y="344"/>
                    </a:lnTo>
                    <a:lnTo>
                      <a:pt x="248" y="352"/>
                    </a:lnTo>
                    <a:lnTo>
                      <a:pt x="247" y="360"/>
                    </a:lnTo>
                    <a:lnTo>
                      <a:pt x="223" y="355"/>
                    </a:lnTo>
                    <a:lnTo>
                      <a:pt x="225" y="344"/>
                    </a:lnTo>
                    <a:lnTo>
                      <a:pt x="227" y="336"/>
                    </a:lnTo>
                    <a:lnTo>
                      <a:pt x="229" y="327"/>
                    </a:lnTo>
                    <a:lnTo>
                      <a:pt x="231" y="320"/>
                    </a:lnTo>
                    <a:lnTo>
                      <a:pt x="254" y="326"/>
                    </a:lnTo>
                    <a:close/>
                    <a:moveTo>
                      <a:pt x="247" y="360"/>
                    </a:moveTo>
                    <a:lnTo>
                      <a:pt x="243" y="381"/>
                    </a:lnTo>
                    <a:lnTo>
                      <a:pt x="238" y="403"/>
                    </a:lnTo>
                    <a:lnTo>
                      <a:pt x="235" y="423"/>
                    </a:lnTo>
                    <a:lnTo>
                      <a:pt x="233" y="444"/>
                    </a:lnTo>
                    <a:lnTo>
                      <a:pt x="230" y="464"/>
                    </a:lnTo>
                    <a:lnTo>
                      <a:pt x="229" y="485"/>
                    </a:lnTo>
                    <a:lnTo>
                      <a:pt x="227" y="505"/>
                    </a:lnTo>
                    <a:lnTo>
                      <a:pt x="226" y="525"/>
                    </a:lnTo>
                    <a:lnTo>
                      <a:pt x="203" y="525"/>
                    </a:lnTo>
                    <a:lnTo>
                      <a:pt x="203" y="504"/>
                    </a:lnTo>
                    <a:lnTo>
                      <a:pt x="204" y="484"/>
                    </a:lnTo>
                    <a:lnTo>
                      <a:pt x="206" y="462"/>
                    </a:lnTo>
                    <a:lnTo>
                      <a:pt x="208" y="442"/>
                    </a:lnTo>
                    <a:lnTo>
                      <a:pt x="211" y="420"/>
                    </a:lnTo>
                    <a:lnTo>
                      <a:pt x="214" y="398"/>
                    </a:lnTo>
                    <a:lnTo>
                      <a:pt x="219" y="377"/>
                    </a:lnTo>
                    <a:lnTo>
                      <a:pt x="223" y="355"/>
                    </a:lnTo>
                    <a:lnTo>
                      <a:pt x="247" y="360"/>
                    </a:lnTo>
                    <a:close/>
                    <a:moveTo>
                      <a:pt x="226" y="525"/>
                    </a:moveTo>
                    <a:lnTo>
                      <a:pt x="226" y="527"/>
                    </a:lnTo>
                    <a:lnTo>
                      <a:pt x="226" y="529"/>
                    </a:lnTo>
                    <a:lnTo>
                      <a:pt x="214" y="525"/>
                    </a:lnTo>
                    <a:lnTo>
                      <a:pt x="226" y="525"/>
                    </a:lnTo>
                    <a:close/>
                    <a:moveTo>
                      <a:pt x="226" y="529"/>
                    </a:moveTo>
                    <a:lnTo>
                      <a:pt x="219" y="548"/>
                    </a:lnTo>
                    <a:lnTo>
                      <a:pt x="210" y="565"/>
                    </a:lnTo>
                    <a:lnTo>
                      <a:pt x="202" y="581"/>
                    </a:lnTo>
                    <a:lnTo>
                      <a:pt x="192" y="596"/>
                    </a:lnTo>
                    <a:lnTo>
                      <a:pt x="182" y="610"/>
                    </a:lnTo>
                    <a:lnTo>
                      <a:pt x="171" y="624"/>
                    </a:lnTo>
                    <a:lnTo>
                      <a:pt x="158" y="637"/>
                    </a:lnTo>
                    <a:lnTo>
                      <a:pt x="146" y="648"/>
                    </a:lnTo>
                    <a:lnTo>
                      <a:pt x="130" y="630"/>
                    </a:lnTo>
                    <a:lnTo>
                      <a:pt x="142" y="619"/>
                    </a:lnTo>
                    <a:lnTo>
                      <a:pt x="153" y="608"/>
                    </a:lnTo>
                    <a:lnTo>
                      <a:pt x="163" y="596"/>
                    </a:lnTo>
                    <a:lnTo>
                      <a:pt x="172" y="582"/>
                    </a:lnTo>
                    <a:lnTo>
                      <a:pt x="181" y="568"/>
                    </a:lnTo>
                    <a:lnTo>
                      <a:pt x="189" y="553"/>
                    </a:lnTo>
                    <a:lnTo>
                      <a:pt x="196" y="537"/>
                    </a:lnTo>
                    <a:lnTo>
                      <a:pt x="203" y="521"/>
                    </a:lnTo>
                    <a:lnTo>
                      <a:pt x="226" y="529"/>
                    </a:lnTo>
                    <a:close/>
                    <a:moveTo>
                      <a:pt x="146" y="648"/>
                    </a:moveTo>
                    <a:lnTo>
                      <a:pt x="132" y="659"/>
                    </a:lnTo>
                    <a:lnTo>
                      <a:pt x="117" y="668"/>
                    </a:lnTo>
                    <a:lnTo>
                      <a:pt x="102" y="677"/>
                    </a:lnTo>
                    <a:lnTo>
                      <a:pt x="86" y="685"/>
                    </a:lnTo>
                    <a:lnTo>
                      <a:pt x="70" y="691"/>
                    </a:lnTo>
                    <a:lnTo>
                      <a:pt x="51" y="698"/>
                    </a:lnTo>
                    <a:lnTo>
                      <a:pt x="33" y="702"/>
                    </a:lnTo>
                    <a:lnTo>
                      <a:pt x="14" y="705"/>
                    </a:lnTo>
                    <a:lnTo>
                      <a:pt x="10" y="681"/>
                    </a:lnTo>
                    <a:lnTo>
                      <a:pt x="28" y="678"/>
                    </a:lnTo>
                    <a:lnTo>
                      <a:pt x="45" y="674"/>
                    </a:lnTo>
                    <a:lnTo>
                      <a:pt x="61" y="668"/>
                    </a:lnTo>
                    <a:lnTo>
                      <a:pt x="76" y="662"/>
                    </a:lnTo>
                    <a:lnTo>
                      <a:pt x="91" y="656"/>
                    </a:lnTo>
                    <a:lnTo>
                      <a:pt x="105" y="648"/>
                    </a:lnTo>
                    <a:lnTo>
                      <a:pt x="118" y="639"/>
                    </a:lnTo>
                    <a:lnTo>
                      <a:pt x="130" y="630"/>
                    </a:lnTo>
                    <a:lnTo>
                      <a:pt x="146" y="648"/>
                    </a:lnTo>
                    <a:close/>
                    <a:moveTo>
                      <a:pt x="14" y="705"/>
                    </a:moveTo>
                    <a:lnTo>
                      <a:pt x="9" y="705"/>
                    </a:lnTo>
                    <a:lnTo>
                      <a:pt x="4" y="703"/>
                    </a:lnTo>
                    <a:lnTo>
                      <a:pt x="1" y="699"/>
                    </a:lnTo>
                    <a:lnTo>
                      <a:pt x="0" y="693"/>
                    </a:lnTo>
                    <a:lnTo>
                      <a:pt x="11" y="693"/>
                    </a:lnTo>
                    <a:lnTo>
                      <a:pt x="14" y="7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7" name="Freeform 998"/>
              <p:cNvSpPr>
                <a:spLocks/>
              </p:cNvSpPr>
              <p:nvPr/>
            </p:nvSpPr>
            <p:spPr bwMode="auto">
              <a:xfrm>
                <a:off x="2661" y="1773"/>
                <a:ext cx="62" cy="130"/>
              </a:xfrm>
              <a:custGeom>
                <a:avLst/>
                <a:gdLst>
                  <a:gd name="T0" fmla="*/ 0 w 300"/>
                  <a:gd name="T1" fmla="*/ 25 h 636"/>
                  <a:gd name="T2" fmla="*/ 0 w 300"/>
                  <a:gd name="T3" fmla="*/ 22 h 636"/>
                  <a:gd name="T4" fmla="*/ 1 w 300"/>
                  <a:gd name="T5" fmla="*/ 17 h 636"/>
                  <a:gd name="T6" fmla="*/ 2 w 300"/>
                  <a:gd name="T7" fmla="*/ 13 h 636"/>
                  <a:gd name="T8" fmla="*/ 2 w 300"/>
                  <a:gd name="T9" fmla="*/ 11 h 636"/>
                  <a:gd name="T10" fmla="*/ 3 w 300"/>
                  <a:gd name="T11" fmla="*/ 8 h 636"/>
                  <a:gd name="T12" fmla="*/ 4 w 300"/>
                  <a:gd name="T13" fmla="*/ 6 h 636"/>
                  <a:gd name="T14" fmla="*/ 5 w 300"/>
                  <a:gd name="T15" fmla="*/ 4 h 636"/>
                  <a:gd name="T16" fmla="*/ 6 w 300"/>
                  <a:gd name="T17" fmla="*/ 2 h 636"/>
                  <a:gd name="T18" fmla="*/ 7 w 300"/>
                  <a:gd name="T19" fmla="*/ 1 h 636"/>
                  <a:gd name="T20" fmla="*/ 7 w 300"/>
                  <a:gd name="T21" fmla="*/ 1 h 636"/>
                  <a:gd name="T22" fmla="*/ 8 w 300"/>
                  <a:gd name="T23" fmla="*/ 1 h 636"/>
                  <a:gd name="T24" fmla="*/ 9 w 300"/>
                  <a:gd name="T25" fmla="*/ 0 h 636"/>
                  <a:gd name="T26" fmla="*/ 9 w 300"/>
                  <a:gd name="T27" fmla="*/ 0 h 636"/>
                  <a:gd name="T28" fmla="*/ 10 w 300"/>
                  <a:gd name="T29" fmla="*/ 0 h 636"/>
                  <a:gd name="T30" fmla="*/ 11 w 300"/>
                  <a:gd name="T31" fmla="*/ 0 h 636"/>
                  <a:gd name="T32" fmla="*/ 12 w 300"/>
                  <a:gd name="T33" fmla="*/ 0 h 636"/>
                  <a:gd name="T34" fmla="*/ 11 w 300"/>
                  <a:gd name="T35" fmla="*/ 2 h 636"/>
                  <a:gd name="T36" fmla="*/ 10 w 300"/>
                  <a:gd name="T37" fmla="*/ 4 h 636"/>
                  <a:gd name="T38" fmla="*/ 10 w 300"/>
                  <a:gd name="T39" fmla="*/ 7 h 636"/>
                  <a:gd name="T40" fmla="*/ 9 w 300"/>
                  <a:gd name="T41" fmla="*/ 9 h 636"/>
                  <a:gd name="T42" fmla="*/ 8 w 300"/>
                  <a:gd name="T43" fmla="*/ 12 h 636"/>
                  <a:gd name="T44" fmla="*/ 8 w 300"/>
                  <a:gd name="T45" fmla="*/ 14 h 636"/>
                  <a:gd name="T46" fmla="*/ 7 w 300"/>
                  <a:gd name="T47" fmla="*/ 16 h 636"/>
                  <a:gd name="T48" fmla="*/ 7 w 300"/>
                  <a:gd name="T49" fmla="*/ 18 h 636"/>
                  <a:gd name="T50" fmla="*/ 7 w 300"/>
                  <a:gd name="T51" fmla="*/ 20 h 636"/>
                  <a:gd name="T52" fmla="*/ 6 w 300"/>
                  <a:gd name="T53" fmla="*/ 21 h 636"/>
                  <a:gd name="T54" fmla="*/ 6 w 300"/>
                  <a:gd name="T55" fmla="*/ 22 h 636"/>
                  <a:gd name="T56" fmla="*/ 5 w 300"/>
                  <a:gd name="T57" fmla="*/ 23 h 636"/>
                  <a:gd name="T58" fmla="*/ 4 w 300"/>
                  <a:gd name="T59" fmla="*/ 24 h 636"/>
                  <a:gd name="T60" fmla="*/ 3 w 300"/>
                  <a:gd name="T61" fmla="*/ 25 h 636"/>
                  <a:gd name="T62" fmla="*/ 2 w 300"/>
                  <a:gd name="T63" fmla="*/ 25 h 636"/>
                  <a:gd name="T64" fmla="*/ 1 w 300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0"/>
                  <a:gd name="T100" fmla="*/ 0 h 636"/>
                  <a:gd name="T101" fmla="*/ 300 w 300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0" h="636">
                    <a:moveTo>
                      <a:pt x="0" y="636"/>
                    </a:moveTo>
                    <a:lnTo>
                      <a:pt x="1" y="612"/>
                    </a:lnTo>
                    <a:lnTo>
                      <a:pt x="3" y="578"/>
                    </a:lnTo>
                    <a:lnTo>
                      <a:pt x="8" y="534"/>
                    </a:lnTo>
                    <a:lnTo>
                      <a:pt x="14" y="482"/>
                    </a:lnTo>
                    <a:lnTo>
                      <a:pt x="23" y="425"/>
                    </a:lnTo>
                    <a:lnTo>
                      <a:pt x="34" y="365"/>
                    </a:lnTo>
                    <a:lnTo>
                      <a:pt x="40" y="334"/>
                    </a:lnTo>
                    <a:lnTo>
                      <a:pt x="48" y="303"/>
                    </a:lnTo>
                    <a:lnTo>
                      <a:pt x="55" y="272"/>
                    </a:lnTo>
                    <a:lnTo>
                      <a:pt x="64" y="240"/>
                    </a:lnTo>
                    <a:lnTo>
                      <a:pt x="74" y="211"/>
                    </a:lnTo>
                    <a:lnTo>
                      <a:pt x="83" y="182"/>
                    </a:lnTo>
                    <a:lnTo>
                      <a:pt x="94" y="155"/>
                    </a:lnTo>
                    <a:lnTo>
                      <a:pt x="105" y="129"/>
                    </a:lnTo>
                    <a:lnTo>
                      <a:pt x="117" y="104"/>
                    </a:lnTo>
                    <a:lnTo>
                      <a:pt x="130" y="83"/>
                    </a:lnTo>
                    <a:lnTo>
                      <a:pt x="144" y="62"/>
                    </a:lnTo>
                    <a:lnTo>
                      <a:pt x="158" y="45"/>
                    </a:lnTo>
                    <a:lnTo>
                      <a:pt x="165" y="36"/>
                    </a:lnTo>
                    <a:lnTo>
                      <a:pt x="173" y="30"/>
                    </a:lnTo>
                    <a:lnTo>
                      <a:pt x="181" y="23"/>
                    </a:lnTo>
                    <a:lnTo>
                      <a:pt x="188" y="17"/>
                    </a:lnTo>
                    <a:lnTo>
                      <a:pt x="197" y="13"/>
                    </a:lnTo>
                    <a:lnTo>
                      <a:pt x="205" y="8"/>
                    </a:lnTo>
                    <a:lnTo>
                      <a:pt x="214" y="5"/>
                    </a:lnTo>
                    <a:lnTo>
                      <a:pt x="223" y="2"/>
                    </a:lnTo>
                    <a:lnTo>
                      <a:pt x="231" y="1"/>
                    </a:lnTo>
                    <a:lnTo>
                      <a:pt x="241" y="0"/>
                    </a:lnTo>
                    <a:lnTo>
                      <a:pt x="250" y="0"/>
                    </a:lnTo>
                    <a:lnTo>
                      <a:pt x="259" y="2"/>
                    </a:lnTo>
                    <a:lnTo>
                      <a:pt x="269" y="4"/>
                    </a:lnTo>
                    <a:lnTo>
                      <a:pt x="280" y="7"/>
                    </a:lnTo>
                    <a:lnTo>
                      <a:pt x="290" y="11"/>
                    </a:lnTo>
                    <a:lnTo>
                      <a:pt x="300" y="17"/>
                    </a:lnTo>
                    <a:lnTo>
                      <a:pt x="286" y="47"/>
                    </a:lnTo>
                    <a:lnTo>
                      <a:pt x="273" y="78"/>
                    </a:lnTo>
                    <a:lnTo>
                      <a:pt x="262" y="109"/>
                    </a:lnTo>
                    <a:lnTo>
                      <a:pt x="251" y="139"/>
                    </a:lnTo>
                    <a:lnTo>
                      <a:pt x="240" y="169"/>
                    </a:lnTo>
                    <a:lnTo>
                      <a:pt x="230" y="198"/>
                    </a:lnTo>
                    <a:lnTo>
                      <a:pt x="222" y="229"/>
                    </a:lnTo>
                    <a:lnTo>
                      <a:pt x="213" y="258"/>
                    </a:lnTo>
                    <a:lnTo>
                      <a:pt x="205" y="287"/>
                    </a:lnTo>
                    <a:lnTo>
                      <a:pt x="199" y="316"/>
                    </a:lnTo>
                    <a:lnTo>
                      <a:pt x="194" y="344"/>
                    </a:lnTo>
                    <a:lnTo>
                      <a:pt x="189" y="372"/>
                    </a:lnTo>
                    <a:lnTo>
                      <a:pt x="185" y="400"/>
                    </a:lnTo>
                    <a:lnTo>
                      <a:pt x="182" y="427"/>
                    </a:lnTo>
                    <a:lnTo>
                      <a:pt x="180" y="454"/>
                    </a:lnTo>
                    <a:lnTo>
                      <a:pt x="178" y="481"/>
                    </a:lnTo>
                    <a:lnTo>
                      <a:pt x="172" y="497"/>
                    </a:lnTo>
                    <a:lnTo>
                      <a:pt x="165" y="513"/>
                    </a:lnTo>
                    <a:lnTo>
                      <a:pt x="159" y="528"/>
                    </a:lnTo>
                    <a:lnTo>
                      <a:pt x="150" y="541"/>
                    </a:lnTo>
                    <a:lnTo>
                      <a:pt x="142" y="554"/>
                    </a:lnTo>
                    <a:lnTo>
                      <a:pt x="132" y="565"/>
                    </a:lnTo>
                    <a:lnTo>
                      <a:pt x="122" y="577"/>
                    </a:lnTo>
                    <a:lnTo>
                      <a:pt x="111" y="587"/>
                    </a:lnTo>
                    <a:lnTo>
                      <a:pt x="101" y="596"/>
                    </a:lnTo>
                    <a:lnTo>
                      <a:pt x="88" y="604"/>
                    </a:lnTo>
                    <a:lnTo>
                      <a:pt x="75" y="612"/>
                    </a:lnTo>
                    <a:lnTo>
                      <a:pt x="62" y="618"/>
                    </a:lnTo>
                    <a:lnTo>
                      <a:pt x="48" y="624"/>
                    </a:lnTo>
                    <a:lnTo>
                      <a:pt x="33" y="628"/>
                    </a:lnTo>
                    <a:lnTo>
                      <a:pt x="16" y="632"/>
                    </a:lnTo>
                    <a:lnTo>
                      <a:pt x="0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8" name="Freeform 999"/>
              <p:cNvSpPr>
                <a:spLocks noEditPoints="1"/>
              </p:cNvSpPr>
              <p:nvPr/>
            </p:nvSpPr>
            <p:spPr bwMode="auto">
              <a:xfrm>
                <a:off x="2661" y="1773"/>
                <a:ext cx="66" cy="130"/>
              </a:xfrm>
              <a:custGeom>
                <a:avLst/>
                <a:gdLst>
                  <a:gd name="T0" fmla="*/ 1 w 324"/>
                  <a:gd name="T1" fmla="*/ 26 h 660"/>
                  <a:gd name="T2" fmla="*/ 1 w 324"/>
                  <a:gd name="T3" fmla="*/ 26 h 660"/>
                  <a:gd name="T4" fmla="*/ 0 w 324"/>
                  <a:gd name="T5" fmla="*/ 26 h 660"/>
                  <a:gd name="T6" fmla="*/ 1 w 324"/>
                  <a:gd name="T7" fmla="*/ 25 h 660"/>
                  <a:gd name="T8" fmla="*/ 0 w 324"/>
                  <a:gd name="T9" fmla="*/ 24 h 660"/>
                  <a:gd name="T10" fmla="*/ 1 w 324"/>
                  <a:gd name="T11" fmla="*/ 23 h 660"/>
                  <a:gd name="T12" fmla="*/ 1 w 324"/>
                  <a:gd name="T13" fmla="*/ 25 h 660"/>
                  <a:gd name="T14" fmla="*/ 0 w 324"/>
                  <a:gd name="T15" fmla="*/ 20 h 660"/>
                  <a:gd name="T16" fmla="*/ 2 w 324"/>
                  <a:gd name="T17" fmla="*/ 14 h 660"/>
                  <a:gd name="T18" fmla="*/ 3 w 324"/>
                  <a:gd name="T19" fmla="*/ 12 h 660"/>
                  <a:gd name="T20" fmla="*/ 2 w 324"/>
                  <a:gd name="T21" fmla="*/ 19 h 660"/>
                  <a:gd name="T22" fmla="*/ 0 w 324"/>
                  <a:gd name="T23" fmla="*/ 23 h 660"/>
                  <a:gd name="T24" fmla="*/ 4 w 324"/>
                  <a:gd name="T25" fmla="*/ 6 h 660"/>
                  <a:gd name="T26" fmla="*/ 6 w 324"/>
                  <a:gd name="T27" fmla="*/ 4 h 660"/>
                  <a:gd name="T28" fmla="*/ 5 w 324"/>
                  <a:gd name="T29" fmla="*/ 7 h 660"/>
                  <a:gd name="T30" fmla="*/ 5 w 324"/>
                  <a:gd name="T31" fmla="*/ 4 h 660"/>
                  <a:gd name="T32" fmla="*/ 6 w 324"/>
                  <a:gd name="T33" fmla="*/ 2 h 660"/>
                  <a:gd name="T34" fmla="*/ 8 w 324"/>
                  <a:gd name="T35" fmla="*/ 1 h 660"/>
                  <a:gd name="T36" fmla="*/ 7 w 324"/>
                  <a:gd name="T37" fmla="*/ 2 h 660"/>
                  <a:gd name="T38" fmla="*/ 6 w 324"/>
                  <a:gd name="T39" fmla="*/ 4 h 660"/>
                  <a:gd name="T40" fmla="*/ 8 w 324"/>
                  <a:gd name="T41" fmla="*/ 1 h 660"/>
                  <a:gd name="T42" fmla="*/ 10 w 324"/>
                  <a:gd name="T43" fmla="*/ 0 h 660"/>
                  <a:gd name="T44" fmla="*/ 11 w 324"/>
                  <a:gd name="T45" fmla="*/ 1 h 660"/>
                  <a:gd name="T46" fmla="*/ 9 w 324"/>
                  <a:gd name="T47" fmla="*/ 1 h 660"/>
                  <a:gd name="T48" fmla="*/ 8 w 324"/>
                  <a:gd name="T49" fmla="*/ 2 h 660"/>
                  <a:gd name="T50" fmla="*/ 12 w 324"/>
                  <a:gd name="T51" fmla="*/ 1 h 660"/>
                  <a:gd name="T52" fmla="*/ 11 w 324"/>
                  <a:gd name="T53" fmla="*/ 0 h 660"/>
                  <a:gd name="T54" fmla="*/ 13 w 324"/>
                  <a:gd name="T55" fmla="*/ 1 h 660"/>
                  <a:gd name="T56" fmla="*/ 13 w 324"/>
                  <a:gd name="T57" fmla="*/ 1 h 660"/>
                  <a:gd name="T58" fmla="*/ 13 w 324"/>
                  <a:gd name="T59" fmla="*/ 1 h 660"/>
                  <a:gd name="T60" fmla="*/ 12 w 324"/>
                  <a:gd name="T61" fmla="*/ 1 h 660"/>
                  <a:gd name="T62" fmla="*/ 12 w 324"/>
                  <a:gd name="T63" fmla="*/ 2 h 660"/>
                  <a:gd name="T64" fmla="*/ 11 w 324"/>
                  <a:gd name="T65" fmla="*/ 2 h 660"/>
                  <a:gd name="T66" fmla="*/ 12 w 324"/>
                  <a:gd name="T67" fmla="*/ 3 h 660"/>
                  <a:gd name="T68" fmla="*/ 11 w 324"/>
                  <a:gd name="T69" fmla="*/ 4 h 660"/>
                  <a:gd name="T70" fmla="*/ 11 w 324"/>
                  <a:gd name="T71" fmla="*/ 3 h 660"/>
                  <a:gd name="T72" fmla="*/ 11 w 324"/>
                  <a:gd name="T73" fmla="*/ 5 h 660"/>
                  <a:gd name="T74" fmla="*/ 10 w 324"/>
                  <a:gd name="T75" fmla="*/ 8 h 660"/>
                  <a:gd name="T76" fmla="*/ 8 w 324"/>
                  <a:gd name="T77" fmla="*/ 11 h 660"/>
                  <a:gd name="T78" fmla="*/ 9 w 324"/>
                  <a:gd name="T79" fmla="*/ 7 h 660"/>
                  <a:gd name="T80" fmla="*/ 11 w 324"/>
                  <a:gd name="T81" fmla="*/ 4 h 660"/>
                  <a:gd name="T82" fmla="*/ 8 w 324"/>
                  <a:gd name="T83" fmla="*/ 11 h 660"/>
                  <a:gd name="T84" fmla="*/ 9 w 324"/>
                  <a:gd name="T85" fmla="*/ 12 h 660"/>
                  <a:gd name="T86" fmla="*/ 8 w 324"/>
                  <a:gd name="T87" fmla="*/ 11 h 660"/>
                  <a:gd name="T88" fmla="*/ 9 w 324"/>
                  <a:gd name="T89" fmla="*/ 12 h 660"/>
                  <a:gd name="T90" fmla="*/ 8 w 324"/>
                  <a:gd name="T91" fmla="*/ 13 h 660"/>
                  <a:gd name="T92" fmla="*/ 9 w 324"/>
                  <a:gd name="T93" fmla="*/ 12 h 660"/>
                  <a:gd name="T94" fmla="*/ 8 w 324"/>
                  <a:gd name="T95" fmla="*/ 18 h 660"/>
                  <a:gd name="T96" fmla="*/ 7 w 324"/>
                  <a:gd name="T97" fmla="*/ 17 h 660"/>
                  <a:gd name="T98" fmla="*/ 8 w 324"/>
                  <a:gd name="T99" fmla="*/ 20 h 660"/>
                  <a:gd name="T100" fmla="*/ 8 w 324"/>
                  <a:gd name="T101" fmla="*/ 20 h 660"/>
                  <a:gd name="T102" fmla="*/ 7 w 324"/>
                  <a:gd name="T103" fmla="*/ 22 h 660"/>
                  <a:gd name="T104" fmla="*/ 6 w 324"/>
                  <a:gd name="T105" fmla="*/ 24 h 660"/>
                  <a:gd name="T106" fmla="*/ 5 w 324"/>
                  <a:gd name="T107" fmla="*/ 23 h 660"/>
                  <a:gd name="T108" fmla="*/ 7 w 324"/>
                  <a:gd name="T109" fmla="*/ 21 h 660"/>
                  <a:gd name="T110" fmla="*/ 5 w 324"/>
                  <a:gd name="T111" fmla="*/ 24 h 660"/>
                  <a:gd name="T112" fmla="*/ 3 w 324"/>
                  <a:gd name="T113" fmla="*/ 26 h 660"/>
                  <a:gd name="T114" fmla="*/ 1 w 324"/>
                  <a:gd name="T115" fmla="*/ 26 h 660"/>
                  <a:gd name="T116" fmla="*/ 2 w 324"/>
                  <a:gd name="T117" fmla="*/ 25 h 660"/>
                  <a:gd name="T118" fmla="*/ 4 w 324"/>
                  <a:gd name="T119" fmla="*/ 24 h 660"/>
                  <a:gd name="T120" fmla="*/ 0 w 324"/>
                  <a:gd name="T121" fmla="*/ 26 h 660"/>
                  <a:gd name="T122" fmla="*/ 0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0" y="648"/>
                    </a:moveTo>
                    <a:lnTo>
                      <a:pt x="0" y="647"/>
                    </a:lnTo>
                    <a:lnTo>
                      <a:pt x="0" y="646"/>
                    </a:lnTo>
                    <a:lnTo>
                      <a:pt x="25" y="646"/>
                    </a:lnTo>
                    <a:lnTo>
                      <a:pt x="25" y="647"/>
                    </a:lnTo>
                    <a:lnTo>
                      <a:pt x="25" y="648"/>
                    </a:lnTo>
                    <a:lnTo>
                      <a:pt x="0" y="648"/>
                    </a:lnTo>
                    <a:close/>
                    <a:moveTo>
                      <a:pt x="25" y="646"/>
                    </a:moveTo>
                    <a:lnTo>
                      <a:pt x="25" y="646"/>
                    </a:lnTo>
                    <a:lnTo>
                      <a:pt x="12" y="646"/>
                    </a:lnTo>
                    <a:lnTo>
                      <a:pt x="25" y="646"/>
                    </a:lnTo>
                    <a:close/>
                    <a:moveTo>
                      <a:pt x="0" y="647"/>
                    </a:moveTo>
                    <a:lnTo>
                      <a:pt x="0" y="634"/>
                    </a:lnTo>
                    <a:lnTo>
                      <a:pt x="1" y="617"/>
                    </a:lnTo>
                    <a:lnTo>
                      <a:pt x="25" y="620"/>
                    </a:lnTo>
                    <a:lnTo>
                      <a:pt x="25" y="635"/>
                    </a:lnTo>
                    <a:lnTo>
                      <a:pt x="25" y="646"/>
                    </a:lnTo>
                    <a:lnTo>
                      <a:pt x="0" y="647"/>
                    </a:lnTo>
                    <a:close/>
                    <a:moveTo>
                      <a:pt x="1" y="617"/>
                    </a:moveTo>
                    <a:lnTo>
                      <a:pt x="1" y="609"/>
                    </a:lnTo>
                    <a:lnTo>
                      <a:pt x="2" y="598"/>
                    </a:lnTo>
                    <a:lnTo>
                      <a:pt x="4" y="587"/>
                    </a:lnTo>
                    <a:lnTo>
                      <a:pt x="5" y="576"/>
                    </a:lnTo>
                    <a:lnTo>
                      <a:pt x="28" y="579"/>
                    </a:lnTo>
                    <a:lnTo>
                      <a:pt x="27" y="589"/>
                    </a:lnTo>
                    <a:lnTo>
                      <a:pt x="26" y="600"/>
                    </a:lnTo>
                    <a:lnTo>
                      <a:pt x="26" y="610"/>
                    </a:lnTo>
                    <a:lnTo>
                      <a:pt x="25" y="620"/>
                    </a:lnTo>
                    <a:lnTo>
                      <a:pt x="1" y="617"/>
                    </a:lnTo>
                    <a:close/>
                    <a:moveTo>
                      <a:pt x="5" y="576"/>
                    </a:moveTo>
                    <a:lnTo>
                      <a:pt x="8" y="544"/>
                    </a:lnTo>
                    <a:lnTo>
                      <a:pt x="12" y="507"/>
                    </a:lnTo>
                    <a:lnTo>
                      <a:pt x="18" y="468"/>
                    </a:lnTo>
                    <a:lnTo>
                      <a:pt x="24" y="426"/>
                    </a:lnTo>
                    <a:lnTo>
                      <a:pt x="32" y="383"/>
                    </a:lnTo>
                    <a:lnTo>
                      <a:pt x="41" y="338"/>
                    </a:lnTo>
                    <a:lnTo>
                      <a:pt x="52" y="293"/>
                    </a:lnTo>
                    <a:lnTo>
                      <a:pt x="64" y="249"/>
                    </a:lnTo>
                    <a:lnTo>
                      <a:pt x="88" y="256"/>
                    </a:lnTo>
                    <a:lnTo>
                      <a:pt x="76" y="300"/>
                    </a:lnTo>
                    <a:lnTo>
                      <a:pt x="65" y="344"/>
                    </a:lnTo>
                    <a:lnTo>
                      <a:pt x="55" y="387"/>
                    </a:lnTo>
                    <a:lnTo>
                      <a:pt x="48" y="431"/>
                    </a:lnTo>
                    <a:lnTo>
                      <a:pt x="41" y="472"/>
                    </a:lnTo>
                    <a:lnTo>
                      <a:pt x="36" y="511"/>
                    </a:lnTo>
                    <a:lnTo>
                      <a:pt x="32" y="546"/>
                    </a:lnTo>
                    <a:lnTo>
                      <a:pt x="28" y="579"/>
                    </a:lnTo>
                    <a:lnTo>
                      <a:pt x="5" y="576"/>
                    </a:lnTo>
                    <a:close/>
                    <a:moveTo>
                      <a:pt x="64" y="249"/>
                    </a:moveTo>
                    <a:lnTo>
                      <a:pt x="77" y="208"/>
                    </a:lnTo>
                    <a:lnTo>
                      <a:pt x="92" y="169"/>
                    </a:lnTo>
                    <a:lnTo>
                      <a:pt x="100" y="151"/>
                    </a:lnTo>
                    <a:lnTo>
                      <a:pt x="107" y="133"/>
                    </a:lnTo>
                    <a:lnTo>
                      <a:pt x="116" y="115"/>
                    </a:lnTo>
                    <a:lnTo>
                      <a:pt x="125" y="99"/>
                    </a:lnTo>
                    <a:lnTo>
                      <a:pt x="146" y="111"/>
                    </a:lnTo>
                    <a:lnTo>
                      <a:pt x="138" y="127"/>
                    </a:lnTo>
                    <a:lnTo>
                      <a:pt x="130" y="143"/>
                    </a:lnTo>
                    <a:lnTo>
                      <a:pt x="122" y="161"/>
                    </a:lnTo>
                    <a:lnTo>
                      <a:pt x="115" y="178"/>
                    </a:lnTo>
                    <a:lnTo>
                      <a:pt x="101" y="216"/>
                    </a:lnTo>
                    <a:lnTo>
                      <a:pt x="88" y="256"/>
                    </a:lnTo>
                    <a:lnTo>
                      <a:pt x="64" y="249"/>
                    </a:lnTo>
                    <a:close/>
                    <a:moveTo>
                      <a:pt x="125" y="99"/>
                    </a:moveTo>
                    <a:lnTo>
                      <a:pt x="133" y="86"/>
                    </a:lnTo>
                    <a:lnTo>
                      <a:pt x="141" y="74"/>
                    </a:lnTo>
                    <a:lnTo>
                      <a:pt x="149" y="62"/>
                    </a:lnTo>
                    <a:lnTo>
                      <a:pt x="158" y="52"/>
                    </a:lnTo>
                    <a:lnTo>
                      <a:pt x="167" y="42"/>
                    </a:lnTo>
                    <a:lnTo>
                      <a:pt x="175" y="33"/>
                    </a:lnTo>
                    <a:lnTo>
                      <a:pt x="185" y="26"/>
                    </a:lnTo>
                    <a:lnTo>
                      <a:pt x="195" y="18"/>
                    </a:lnTo>
                    <a:lnTo>
                      <a:pt x="208" y="39"/>
                    </a:lnTo>
                    <a:lnTo>
                      <a:pt x="199" y="45"/>
                    </a:lnTo>
                    <a:lnTo>
                      <a:pt x="192" y="52"/>
                    </a:lnTo>
                    <a:lnTo>
                      <a:pt x="183" y="60"/>
                    </a:lnTo>
                    <a:lnTo>
                      <a:pt x="175" y="69"/>
                    </a:lnTo>
                    <a:lnTo>
                      <a:pt x="168" y="79"/>
                    </a:lnTo>
                    <a:lnTo>
                      <a:pt x="160" y="88"/>
                    </a:lnTo>
                    <a:lnTo>
                      <a:pt x="153" y="99"/>
                    </a:lnTo>
                    <a:lnTo>
                      <a:pt x="146" y="111"/>
                    </a:lnTo>
                    <a:lnTo>
                      <a:pt x="125" y="99"/>
                    </a:lnTo>
                    <a:close/>
                    <a:moveTo>
                      <a:pt x="195" y="18"/>
                    </a:moveTo>
                    <a:lnTo>
                      <a:pt x="204" y="13"/>
                    </a:lnTo>
                    <a:lnTo>
                      <a:pt x="215" y="7"/>
                    </a:lnTo>
                    <a:lnTo>
                      <a:pt x="227" y="3"/>
                    </a:lnTo>
                    <a:lnTo>
                      <a:pt x="238" y="1"/>
                    </a:lnTo>
                    <a:lnTo>
                      <a:pt x="250" y="0"/>
                    </a:lnTo>
                    <a:lnTo>
                      <a:pt x="262" y="0"/>
                    </a:lnTo>
                    <a:lnTo>
                      <a:pt x="274" y="1"/>
                    </a:lnTo>
                    <a:lnTo>
                      <a:pt x="287" y="4"/>
                    </a:lnTo>
                    <a:lnTo>
                      <a:pt x="280" y="28"/>
                    </a:lnTo>
                    <a:lnTo>
                      <a:pt x="270" y="26"/>
                    </a:lnTo>
                    <a:lnTo>
                      <a:pt x="261" y="25"/>
                    </a:lnTo>
                    <a:lnTo>
                      <a:pt x="251" y="25"/>
                    </a:lnTo>
                    <a:lnTo>
                      <a:pt x="242" y="25"/>
                    </a:lnTo>
                    <a:lnTo>
                      <a:pt x="233" y="27"/>
                    </a:lnTo>
                    <a:lnTo>
                      <a:pt x="225" y="30"/>
                    </a:lnTo>
                    <a:lnTo>
                      <a:pt x="216" y="34"/>
                    </a:lnTo>
                    <a:lnTo>
                      <a:pt x="208" y="39"/>
                    </a:lnTo>
                    <a:lnTo>
                      <a:pt x="195" y="18"/>
                    </a:lnTo>
                    <a:close/>
                    <a:moveTo>
                      <a:pt x="287" y="4"/>
                    </a:moveTo>
                    <a:lnTo>
                      <a:pt x="302" y="10"/>
                    </a:lnTo>
                    <a:lnTo>
                      <a:pt x="318" y="18"/>
                    </a:lnTo>
                    <a:lnTo>
                      <a:pt x="306" y="40"/>
                    </a:lnTo>
                    <a:lnTo>
                      <a:pt x="293" y="32"/>
                    </a:lnTo>
                    <a:lnTo>
                      <a:pt x="280" y="28"/>
                    </a:lnTo>
                    <a:lnTo>
                      <a:pt x="287" y="4"/>
                    </a:lnTo>
                    <a:close/>
                    <a:moveTo>
                      <a:pt x="318" y="18"/>
                    </a:moveTo>
                    <a:lnTo>
                      <a:pt x="321" y="21"/>
                    </a:lnTo>
                    <a:lnTo>
                      <a:pt x="323" y="26"/>
                    </a:lnTo>
                    <a:lnTo>
                      <a:pt x="324" y="30"/>
                    </a:lnTo>
                    <a:lnTo>
                      <a:pt x="323" y="34"/>
                    </a:lnTo>
                    <a:lnTo>
                      <a:pt x="312" y="29"/>
                    </a:lnTo>
                    <a:lnTo>
                      <a:pt x="318" y="18"/>
                    </a:lnTo>
                    <a:close/>
                    <a:moveTo>
                      <a:pt x="323" y="34"/>
                    </a:moveTo>
                    <a:lnTo>
                      <a:pt x="323" y="34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1" y="23"/>
                    </a:moveTo>
                    <a:lnTo>
                      <a:pt x="301" y="23"/>
                    </a:lnTo>
                    <a:lnTo>
                      <a:pt x="312" y="29"/>
                    </a:lnTo>
                    <a:lnTo>
                      <a:pt x="301" y="23"/>
                    </a:lnTo>
                    <a:close/>
                    <a:moveTo>
                      <a:pt x="323" y="34"/>
                    </a:moveTo>
                    <a:lnTo>
                      <a:pt x="319" y="44"/>
                    </a:lnTo>
                    <a:lnTo>
                      <a:pt x="315" y="53"/>
                    </a:lnTo>
                    <a:lnTo>
                      <a:pt x="311" y="61"/>
                    </a:lnTo>
                    <a:lnTo>
                      <a:pt x="308" y="68"/>
                    </a:lnTo>
                    <a:lnTo>
                      <a:pt x="285" y="58"/>
                    </a:lnTo>
                    <a:lnTo>
                      <a:pt x="290" y="48"/>
                    </a:lnTo>
                    <a:lnTo>
                      <a:pt x="294" y="40"/>
                    </a:lnTo>
                    <a:lnTo>
                      <a:pt x="297" y="31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8" y="68"/>
                    </a:moveTo>
                    <a:lnTo>
                      <a:pt x="305" y="76"/>
                    </a:lnTo>
                    <a:lnTo>
                      <a:pt x="302" y="84"/>
                    </a:lnTo>
                    <a:lnTo>
                      <a:pt x="297" y="93"/>
                    </a:lnTo>
                    <a:lnTo>
                      <a:pt x="294" y="102"/>
                    </a:lnTo>
                    <a:lnTo>
                      <a:pt x="271" y="93"/>
                    </a:lnTo>
                    <a:lnTo>
                      <a:pt x="275" y="85"/>
                    </a:lnTo>
                    <a:lnTo>
                      <a:pt x="278" y="76"/>
                    </a:lnTo>
                    <a:lnTo>
                      <a:pt x="282" y="68"/>
                    </a:lnTo>
                    <a:lnTo>
                      <a:pt x="285" y="58"/>
                    </a:lnTo>
                    <a:lnTo>
                      <a:pt x="308" y="68"/>
                    </a:lnTo>
                    <a:close/>
                    <a:moveTo>
                      <a:pt x="294" y="102"/>
                    </a:moveTo>
                    <a:lnTo>
                      <a:pt x="285" y="124"/>
                    </a:lnTo>
                    <a:lnTo>
                      <a:pt x="277" y="145"/>
                    </a:lnTo>
                    <a:lnTo>
                      <a:pt x="269" y="167"/>
                    </a:lnTo>
                    <a:lnTo>
                      <a:pt x="262" y="189"/>
                    </a:lnTo>
                    <a:lnTo>
                      <a:pt x="255" y="209"/>
                    </a:lnTo>
                    <a:lnTo>
                      <a:pt x="249" y="231"/>
                    </a:lnTo>
                    <a:lnTo>
                      <a:pt x="242" y="251"/>
                    </a:lnTo>
                    <a:lnTo>
                      <a:pt x="237" y="273"/>
                    </a:lnTo>
                    <a:lnTo>
                      <a:pt x="213" y="266"/>
                    </a:lnTo>
                    <a:lnTo>
                      <a:pt x="220" y="245"/>
                    </a:lnTo>
                    <a:lnTo>
                      <a:pt x="225" y="223"/>
                    </a:lnTo>
                    <a:lnTo>
                      <a:pt x="233" y="202"/>
                    </a:lnTo>
                    <a:lnTo>
                      <a:pt x="239" y="180"/>
                    </a:lnTo>
                    <a:lnTo>
                      <a:pt x="247" y="158"/>
                    </a:lnTo>
                    <a:lnTo>
                      <a:pt x="254" y="137"/>
                    </a:lnTo>
                    <a:lnTo>
                      <a:pt x="263" y="115"/>
                    </a:lnTo>
                    <a:lnTo>
                      <a:pt x="271" y="93"/>
                    </a:lnTo>
                    <a:lnTo>
                      <a:pt x="294" y="102"/>
                    </a:lnTo>
                    <a:close/>
                    <a:moveTo>
                      <a:pt x="237" y="273"/>
                    </a:moveTo>
                    <a:lnTo>
                      <a:pt x="237" y="274"/>
                    </a:lnTo>
                    <a:lnTo>
                      <a:pt x="213" y="268"/>
                    </a:lnTo>
                    <a:lnTo>
                      <a:pt x="213" y="266"/>
                    </a:lnTo>
                    <a:lnTo>
                      <a:pt x="237" y="273"/>
                    </a:lnTo>
                    <a:close/>
                    <a:moveTo>
                      <a:pt x="237" y="274"/>
                    </a:moveTo>
                    <a:lnTo>
                      <a:pt x="233" y="288"/>
                    </a:lnTo>
                    <a:lnTo>
                      <a:pt x="228" y="305"/>
                    </a:lnTo>
                    <a:lnTo>
                      <a:pt x="204" y="301"/>
                    </a:lnTo>
                    <a:lnTo>
                      <a:pt x="207" y="293"/>
                    </a:lnTo>
                    <a:lnTo>
                      <a:pt x="209" y="286"/>
                    </a:lnTo>
                    <a:lnTo>
                      <a:pt x="211" y="277"/>
                    </a:lnTo>
                    <a:lnTo>
                      <a:pt x="213" y="268"/>
                    </a:lnTo>
                    <a:lnTo>
                      <a:pt x="237" y="274"/>
                    </a:lnTo>
                    <a:close/>
                    <a:moveTo>
                      <a:pt x="228" y="305"/>
                    </a:moveTo>
                    <a:lnTo>
                      <a:pt x="225" y="323"/>
                    </a:lnTo>
                    <a:lnTo>
                      <a:pt x="222" y="338"/>
                    </a:lnTo>
                    <a:lnTo>
                      <a:pt x="198" y="333"/>
                    </a:lnTo>
                    <a:lnTo>
                      <a:pt x="199" y="325"/>
                    </a:lnTo>
                    <a:lnTo>
                      <a:pt x="201" y="316"/>
                    </a:lnTo>
                    <a:lnTo>
                      <a:pt x="203" y="309"/>
                    </a:lnTo>
                    <a:lnTo>
                      <a:pt x="204" y="301"/>
                    </a:lnTo>
                    <a:lnTo>
                      <a:pt x="228" y="305"/>
                    </a:lnTo>
                    <a:close/>
                    <a:moveTo>
                      <a:pt x="222" y="338"/>
                    </a:moveTo>
                    <a:lnTo>
                      <a:pt x="214" y="378"/>
                    </a:lnTo>
                    <a:lnTo>
                      <a:pt x="209" y="418"/>
                    </a:lnTo>
                    <a:lnTo>
                      <a:pt x="204" y="455"/>
                    </a:lnTo>
                    <a:lnTo>
                      <a:pt x="202" y="493"/>
                    </a:lnTo>
                    <a:lnTo>
                      <a:pt x="179" y="492"/>
                    </a:lnTo>
                    <a:lnTo>
                      <a:pt x="181" y="454"/>
                    </a:lnTo>
                    <a:lnTo>
                      <a:pt x="184" y="414"/>
                    </a:lnTo>
                    <a:lnTo>
                      <a:pt x="190" y="374"/>
                    </a:lnTo>
                    <a:lnTo>
                      <a:pt x="198" y="333"/>
                    </a:lnTo>
                    <a:lnTo>
                      <a:pt x="222" y="338"/>
                    </a:lnTo>
                    <a:close/>
                    <a:moveTo>
                      <a:pt x="202" y="493"/>
                    </a:moveTo>
                    <a:lnTo>
                      <a:pt x="202" y="495"/>
                    </a:lnTo>
                    <a:lnTo>
                      <a:pt x="202" y="496"/>
                    </a:lnTo>
                    <a:lnTo>
                      <a:pt x="190" y="493"/>
                    </a:lnTo>
                    <a:lnTo>
                      <a:pt x="202" y="493"/>
                    </a:lnTo>
                    <a:close/>
                    <a:moveTo>
                      <a:pt x="202" y="496"/>
                    </a:moveTo>
                    <a:lnTo>
                      <a:pt x="196" y="514"/>
                    </a:lnTo>
                    <a:lnTo>
                      <a:pt x="188" y="530"/>
                    </a:lnTo>
                    <a:lnTo>
                      <a:pt x="181" y="546"/>
                    </a:lnTo>
                    <a:lnTo>
                      <a:pt x="172" y="560"/>
                    </a:lnTo>
                    <a:lnTo>
                      <a:pt x="163" y="573"/>
                    </a:lnTo>
                    <a:lnTo>
                      <a:pt x="154" y="586"/>
                    </a:lnTo>
                    <a:lnTo>
                      <a:pt x="143" y="598"/>
                    </a:lnTo>
                    <a:lnTo>
                      <a:pt x="132" y="608"/>
                    </a:lnTo>
                    <a:lnTo>
                      <a:pt x="116" y="589"/>
                    </a:lnTo>
                    <a:lnTo>
                      <a:pt x="126" y="580"/>
                    </a:lnTo>
                    <a:lnTo>
                      <a:pt x="135" y="570"/>
                    </a:lnTo>
                    <a:lnTo>
                      <a:pt x="144" y="558"/>
                    </a:lnTo>
                    <a:lnTo>
                      <a:pt x="153" y="546"/>
                    </a:lnTo>
                    <a:lnTo>
                      <a:pt x="160" y="533"/>
                    </a:lnTo>
                    <a:lnTo>
                      <a:pt x="167" y="519"/>
                    </a:lnTo>
                    <a:lnTo>
                      <a:pt x="173" y="505"/>
                    </a:lnTo>
                    <a:lnTo>
                      <a:pt x="179" y="489"/>
                    </a:lnTo>
                    <a:lnTo>
                      <a:pt x="202" y="496"/>
                    </a:lnTo>
                    <a:close/>
                    <a:moveTo>
                      <a:pt x="132" y="608"/>
                    </a:moveTo>
                    <a:lnTo>
                      <a:pt x="119" y="617"/>
                    </a:lnTo>
                    <a:lnTo>
                      <a:pt x="106" y="627"/>
                    </a:lnTo>
                    <a:lnTo>
                      <a:pt x="93" y="635"/>
                    </a:lnTo>
                    <a:lnTo>
                      <a:pt x="79" y="641"/>
                    </a:lnTo>
                    <a:lnTo>
                      <a:pt x="64" y="648"/>
                    </a:lnTo>
                    <a:lnTo>
                      <a:pt x="48" y="652"/>
                    </a:lnTo>
                    <a:lnTo>
                      <a:pt x="32" y="656"/>
                    </a:lnTo>
                    <a:lnTo>
                      <a:pt x="14" y="660"/>
                    </a:lnTo>
                    <a:lnTo>
                      <a:pt x="11" y="635"/>
                    </a:lnTo>
                    <a:lnTo>
                      <a:pt x="26" y="633"/>
                    </a:lnTo>
                    <a:lnTo>
                      <a:pt x="41" y="629"/>
                    </a:lnTo>
                    <a:lnTo>
                      <a:pt x="55" y="624"/>
                    </a:lnTo>
                    <a:lnTo>
                      <a:pt x="68" y="620"/>
                    </a:lnTo>
                    <a:lnTo>
                      <a:pt x="81" y="613"/>
                    </a:lnTo>
                    <a:lnTo>
                      <a:pt x="93" y="607"/>
                    </a:lnTo>
                    <a:lnTo>
                      <a:pt x="105" y="598"/>
                    </a:lnTo>
                    <a:lnTo>
                      <a:pt x="116" y="589"/>
                    </a:lnTo>
                    <a:lnTo>
                      <a:pt x="132" y="608"/>
                    </a:lnTo>
                    <a:close/>
                    <a:moveTo>
                      <a:pt x="14" y="660"/>
                    </a:moveTo>
                    <a:lnTo>
                      <a:pt x="9" y="660"/>
                    </a:lnTo>
                    <a:lnTo>
                      <a:pt x="5" y="656"/>
                    </a:lnTo>
                    <a:lnTo>
                      <a:pt x="1" y="652"/>
                    </a:lnTo>
                    <a:lnTo>
                      <a:pt x="0" y="648"/>
                    </a:lnTo>
                    <a:lnTo>
                      <a:pt x="12" y="648"/>
                    </a:lnTo>
                    <a:lnTo>
                      <a:pt x="14" y="6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9" name="Freeform 1000"/>
              <p:cNvSpPr>
                <a:spLocks/>
              </p:cNvSpPr>
              <p:nvPr/>
            </p:nvSpPr>
            <p:spPr bwMode="auto">
              <a:xfrm>
                <a:off x="2692" y="1769"/>
                <a:ext cx="58" cy="119"/>
              </a:xfrm>
              <a:custGeom>
                <a:avLst/>
                <a:gdLst>
                  <a:gd name="T0" fmla="*/ 0 w 268"/>
                  <a:gd name="T1" fmla="*/ 23 h 597"/>
                  <a:gd name="T2" fmla="*/ 0 w 268"/>
                  <a:gd name="T3" fmla="*/ 20 h 597"/>
                  <a:gd name="T4" fmla="*/ 1 w 268"/>
                  <a:gd name="T5" fmla="*/ 16 h 597"/>
                  <a:gd name="T6" fmla="*/ 1 w 268"/>
                  <a:gd name="T7" fmla="*/ 13 h 597"/>
                  <a:gd name="T8" fmla="*/ 2 w 268"/>
                  <a:gd name="T9" fmla="*/ 10 h 597"/>
                  <a:gd name="T10" fmla="*/ 3 w 268"/>
                  <a:gd name="T11" fmla="*/ 8 h 597"/>
                  <a:gd name="T12" fmla="*/ 3 w 268"/>
                  <a:gd name="T13" fmla="*/ 6 h 597"/>
                  <a:gd name="T14" fmla="*/ 4 w 268"/>
                  <a:gd name="T15" fmla="*/ 4 h 597"/>
                  <a:gd name="T16" fmla="*/ 5 w 268"/>
                  <a:gd name="T17" fmla="*/ 2 h 597"/>
                  <a:gd name="T18" fmla="*/ 6 w 268"/>
                  <a:gd name="T19" fmla="*/ 1 h 597"/>
                  <a:gd name="T20" fmla="*/ 6 w 268"/>
                  <a:gd name="T21" fmla="*/ 1 h 597"/>
                  <a:gd name="T22" fmla="*/ 7 w 268"/>
                  <a:gd name="T23" fmla="*/ 0 h 597"/>
                  <a:gd name="T24" fmla="*/ 8 w 268"/>
                  <a:gd name="T25" fmla="*/ 0 h 597"/>
                  <a:gd name="T26" fmla="*/ 8 w 268"/>
                  <a:gd name="T27" fmla="*/ 0 h 597"/>
                  <a:gd name="T28" fmla="*/ 9 w 268"/>
                  <a:gd name="T29" fmla="*/ 0 h 597"/>
                  <a:gd name="T30" fmla="*/ 9 w 268"/>
                  <a:gd name="T31" fmla="*/ 0 h 597"/>
                  <a:gd name="T32" fmla="*/ 10 w 268"/>
                  <a:gd name="T33" fmla="*/ 0 h 597"/>
                  <a:gd name="T34" fmla="*/ 10 w 268"/>
                  <a:gd name="T35" fmla="*/ 2 h 597"/>
                  <a:gd name="T36" fmla="*/ 9 w 268"/>
                  <a:gd name="T37" fmla="*/ 4 h 597"/>
                  <a:gd name="T38" fmla="*/ 8 w 268"/>
                  <a:gd name="T39" fmla="*/ 6 h 597"/>
                  <a:gd name="T40" fmla="*/ 8 w 268"/>
                  <a:gd name="T41" fmla="*/ 9 h 597"/>
                  <a:gd name="T42" fmla="*/ 7 w 268"/>
                  <a:gd name="T43" fmla="*/ 11 h 597"/>
                  <a:gd name="T44" fmla="*/ 7 w 268"/>
                  <a:gd name="T45" fmla="*/ 13 h 597"/>
                  <a:gd name="T46" fmla="*/ 6 w 268"/>
                  <a:gd name="T47" fmla="*/ 15 h 597"/>
                  <a:gd name="T48" fmla="*/ 6 w 268"/>
                  <a:gd name="T49" fmla="*/ 17 h 597"/>
                  <a:gd name="T50" fmla="*/ 6 w 268"/>
                  <a:gd name="T51" fmla="*/ 19 h 597"/>
                  <a:gd name="T52" fmla="*/ 6 w 268"/>
                  <a:gd name="T53" fmla="*/ 20 h 597"/>
                  <a:gd name="T54" fmla="*/ 5 w 268"/>
                  <a:gd name="T55" fmla="*/ 21 h 597"/>
                  <a:gd name="T56" fmla="*/ 4 w 268"/>
                  <a:gd name="T57" fmla="*/ 22 h 597"/>
                  <a:gd name="T58" fmla="*/ 3 w 268"/>
                  <a:gd name="T59" fmla="*/ 23 h 597"/>
                  <a:gd name="T60" fmla="*/ 3 w 268"/>
                  <a:gd name="T61" fmla="*/ 23 h 597"/>
                  <a:gd name="T62" fmla="*/ 2 w 268"/>
                  <a:gd name="T63" fmla="*/ 24 h 597"/>
                  <a:gd name="T64" fmla="*/ 1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0" y="597"/>
                    </a:moveTo>
                    <a:lnTo>
                      <a:pt x="0" y="575"/>
                    </a:lnTo>
                    <a:lnTo>
                      <a:pt x="2" y="543"/>
                    </a:lnTo>
                    <a:lnTo>
                      <a:pt x="7" y="502"/>
                    </a:lnTo>
                    <a:lnTo>
                      <a:pt x="12" y="453"/>
                    </a:lnTo>
                    <a:lnTo>
                      <a:pt x="20" y="399"/>
                    </a:lnTo>
                    <a:lnTo>
                      <a:pt x="31" y="343"/>
                    </a:lnTo>
                    <a:lnTo>
                      <a:pt x="36" y="314"/>
                    </a:lnTo>
                    <a:lnTo>
                      <a:pt x="42" y="284"/>
                    </a:lnTo>
                    <a:lnTo>
                      <a:pt x="50" y="254"/>
                    </a:lnTo>
                    <a:lnTo>
                      <a:pt x="58" y="226"/>
                    </a:lnTo>
                    <a:lnTo>
                      <a:pt x="66" y="198"/>
                    </a:lnTo>
                    <a:lnTo>
                      <a:pt x="75" y="171"/>
                    </a:lnTo>
                    <a:lnTo>
                      <a:pt x="85" y="145"/>
                    </a:lnTo>
                    <a:lnTo>
                      <a:pt x="94" y="121"/>
                    </a:lnTo>
                    <a:lnTo>
                      <a:pt x="105" y="99"/>
                    </a:lnTo>
                    <a:lnTo>
                      <a:pt x="117" y="78"/>
                    </a:lnTo>
                    <a:lnTo>
                      <a:pt x="129" y="59"/>
                    </a:lnTo>
                    <a:lnTo>
                      <a:pt x="142" y="43"/>
                    </a:lnTo>
                    <a:lnTo>
                      <a:pt x="148" y="35"/>
                    </a:lnTo>
                    <a:lnTo>
                      <a:pt x="155" y="29"/>
                    </a:lnTo>
                    <a:lnTo>
                      <a:pt x="161" y="22"/>
                    </a:lnTo>
                    <a:lnTo>
                      <a:pt x="169" y="17"/>
                    </a:lnTo>
                    <a:lnTo>
                      <a:pt x="176" y="12"/>
                    </a:lnTo>
                    <a:lnTo>
                      <a:pt x="184" y="8"/>
                    </a:lnTo>
                    <a:lnTo>
                      <a:pt x="191" y="5"/>
                    </a:lnTo>
                    <a:lnTo>
                      <a:pt x="199" y="3"/>
                    </a:lnTo>
                    <a:lnTo>
                      <a:pt x="207" y="2"/>
                    </a:lnTo>
                    <a:lnTo>
                      <a:pt x="215" y="0"/>
                    </a:lnTo>
                    <a:lnTo>
                      <a:pt x="224" y="0"/>
                    </a:lnTo>
                    <a:lnTo>
                      <a:pt x="233" y="3"/>
                    </a:lnTo>
                    <a:lnTo>
                      <a:pt x="241" y="5"/>
                    </a:lnTo>
                    <a:lnTo>
                      <a:pt x="250" y="8"/>
                    </a:lnTo>
                    <a:lnTo>
                      <a:pt x="258" y="11"/>
                    </a:lnTo>
                    <a:lnTo>
                      <a:pt x="268" y="17"/>
                    </a:lnTo>
                    <a:lnTo>
                      <a:pt x="255" y="46"/>
                    </a:lnTo>
                    <a:lnTo>
                      <a:pt x="244" y="75"/>
                    </a:lnTo>
                    <a:lnTo>
                      <a:pt x="234" y="103"/>
                    </a:lnTo>
                    <a:lnTo>
                      <a:pt x="223" y="132"/>
                    </a:lnTo>
                    <a:lnTo>
                      <a:pt x="213" y="160"/>
                    </a:lnTo>
                    <a:lnTo>
                      <a:pt x="204" y="188"/>
                    </a:lnTo>
                    <a:lnTo>
                      <a:pt x="197" y="215"/>
                    </a:lnTo>
                    <a:lnTo>
                      <a:pt x="189" y="243"/>
                    </a:lnTo>
                    <a:lnTo>
                      <a:pt x="183" y="270"/>
                    </a:lnTo>
                    <a:lnTo>
                      <a:pt x="176" y="299"/>
                    </a:lnTo>
                    <a:lnTo>
                      <a:pt x="172" y="326"/>
                    </a:lnTo>
                    <a:lnTo>
                      <a:pt x="168" y="351"/>
                    </a:lnTo>
                    <a:lnTo>
                      <a:pt x="163" y="377"/>
                    </a:lnTo>
                    <a:lnTo>
                      <a:pt x="161" y="403"/>
                    </a:lnTo>
                    <a:lnTo>
                      <a:pt x="159" y="429"/>
                    </a:lnTo>
                    <a:lnTo>
                      <a:pt x="158" y="454"/>
                    </a:lnTo>
                    <a:lnTo>
                      <a:pt x="153" y="469"/>
                    </a:lnTo>
                    <a:lnTo>
                      <a:pt x="146" y="484"/>
                    </a:lnTo>
                    <a:lnTo>
                      <a:pt x="140" y="497"/>
                    </a:lnTo>
                    <a:lnTo>
                      <a:pt x="132" y="510"/>
                    </a:lnTo>
                    <a:lnTo>
                      <a:pt x="125" y="522"/>
                    </a:lnTo>
                    <a:lnTo>
                      <a:pt x="116" y="534"/>
                    </a:lnTo>
                    <a:lnTo>
                      <a:pt x="107" y="544"/>
                    </a:lnTo>
                    <a:lnTo>
                      <a:pt x="98" y="553"/>
                    </a:lnTo>
                    <a:lnTo>
                      <a:pt x="88" y="561"/>
                    </a:lnTo>
                    <a:lnTo>
                      <a:pt x="77" y="569"/>
                    </a:lnTo>
                    <a:lnTo>
                      <a:pt x="65" y="576"/>
                    </a:lnTo>
                    <a:lnTo>
                      <a:pt x="53" y="581"/>
                    </a:lnTo>
                    <a:lnTo>
                      <a:pt x="41" y="587"/>
                    </a:lnTo>
                    <a:lnTo>
                      <a:pt x="28" y="591"/>
                    </a:lnTo>
                    <a:lnTo>
                      <a:pt x="14" y="594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0" name="Freeform 1001"/>
              <p:cNvSpPr>
                <a:spLocks noEditPoints="1"/>
              </p:cNvSpPr>
              <p:nvPr/>
            </p:nvSpPr>
            <p:spPr bwMode="auto">
              <a:xfrm>
                <a:off x="2692" y="1769"/>
                <a:ext cx="58" cy="127"/>
              </a:xfrm>
              <a:custGeom>
                <a:avLst/>
                <a:gdLst>
                  <a:gd name="T0" fmla="*/ 1 w 293"/>
                  <a:gd name="T1" fmla="*/ 24 h 619"/>
                  <a:gd name="T2" fmla="*/ 0 w 293"/>
                  <a:gd name="T3" fmla="*/ 24 h 619"/>
                  <a:gd name="T4" fmla="*/ 1 w 293"/>
                  <a:gd name="T5" fmla="*/ 24 h 619"/>
                  <a:gd name="T6" fmla="*/ 0 w 293"/>
                  <a:gd name="T7" fmla="*/ 23 h 619"/>
                  <a:gd name="T8" fmla="*/ 1 w 293"/>
                  <a:gd name="T9" fmla="*/ 22 h 619"/>
                  <a:gd name="T10" fmla="*/ 1 w 293"/>
                  <a:gd name="T11" fmla="*/ 23 h 619"/>
                  <a:gd name="T12" fmla="*/ 0 w 293"/>
                  <a:gd name="T13" fmla="*/ 19 h 619"/>
                  <a:gd name="T14" fmla="*/ 2 w 293"/>
                  <a:gd name="T15" fmla="*/ 13 h 619"/>
                  <a:gd name="T16" fmla="*/ 3 w 293"/>
                  <a:gd name="T17" fmla="*/ 11 h 619"/>
                  <a:gd name="T18" fmla="*/ 2 w 293"/>
                  <a:gd name="T19" fmla="*/ 18 h 619"/>
                  <a:gd name="T20" fmla="*/ 0 w 293"/>
                  <a:gd name="T21" fmla="*/ 22 h 619"/>
                  <a:gd name="T22" fmla="*/ 3 w 293"/>
                  <a:gd name="T23" fmla="*/ 7 h 619"/>
                  <a:gd name="T24" fmla="*/ 5 w 293"/>
                  <a:gd name="T25" fmla="*/ 4 h 619"/>
                  <a:gd name="T26" fmla="*/ 5 w 293"/>
                  <a:gd name="T27" fmla="*/ 5 h 619"/>
                  <a:gd name="T28" fmla="*/ 4 w 293"/>
                  <a:gd name="T29" fmla="*/ 8 h 619"/>
                  <a:gd name="T30" fmla="*/ 5 w 293"/>
                  <a:gd name="T31" fmla="*/ 3 h 619"/>
                  <a:gd name="T32" fmla="*/ 7 w 293"/>
                  <a:gd name="T33" fmla="*/ 1 h 619"/>
                  <a:gd name="T34" fmla="*/ 7 w 293"/>
                  <a:gd name="T35" fmla="*/ 2 h 619"/>
                  <a:gd name="T36" fmla="*/ 6 w 293"/>
                  <a:gd name="T37" fmla="*/ 3 h 619"/>
                  <a:gd name="T38" fmla="*/ 8 w 293"/>
                  <a:gd name="T39" fmla="*/ 0 h 619"/>
                  <a:gd name="T40" fmla="*/ 9 w 293"/>
                  <a:gd name="T41" fmla="*/ 0 h 619"/>
                  <a:gd name="T42" fmla="*/ 10 w 293"/>
                  <a:gd name="T43" fmla="*/ 1 h 619"/>
                  <a:gd name="T44" fmla="*/ 9 w 293"/>
                  <a:gd name="T45" fmla="*/ 1 h 619"/>
                  <a:gd name="T46" fmla="*/ 8 w 293"/>
                  <a:gd name="T47" fmla="*/ 1 h 619"/>
                  <a:gd name="T48" fmla="*/ 11 w 293"/>
                  <a:gd name="T49" fmla="*/ 0 h 619"/>
                  <a:gd name="T50" fmla="*/ 11 w 293"/>
                  <a:gd name="T51" fmla="*/ 1 h 619"/>
                  <a:gd name="T52" fmla="*/ 12 w 293"/>
                  <a:gd name="T53" fmla="*/ 1 h 619"/>
                  <a:gd name="T54" fmla="*/ 11 w 293"/>
                  <a:gd name="T55" fmla="*/ 1 h 619"/>
                  <a:gd name="T56" fmla="*/ 11 w 293"/>
                  <a:gd name="T57" fmla="*/ 1 h 619"/>
                  <a:gd name="T58" fmla="*/ 12 w 293"/>
                  <a:gd name="T59" fmla="*/ 2 h 619"/>
                  <a:gd name="T60" fmla="*/ 11 w 293"/>
                  <a:gd name="T61" fmla="*/ 2 h 619"/>
                  <a:gd name="T62" fmla="*/ 11 w 293"/>
                  <a:gd name="T63" fmla="*/ 3 h 619"/>
                  <a:gd name="T64" fmla="*/ 10 w 293"/>
                  <a:gd name="T65" fmla="*/ 3 h 619"/>
                  <a:gd name="T66" fmla="*/ 11 w 293"/>
                  <a:gd name="T67" fmla="*/ 3 h 619"/>
                  <a:gd name="T68" fmla="*/ 9 w 293"/>
                  <a:gd name="T69" fmla="*/ 9 h 619"/>
                  <a:gd name="T70" fmla="*/ 8 w 293"/>
                  <a:gd name="T71" fmla="*/ 8 h 619"/>
                  <a:gd name="T72" fmla="*/ 9 w 293"/>
                  <a:gd name="T73" fmla="*/ 5 h 619"/>
                  <a:gd name="T74" fmla="*/ 9 w 293"/>
                  <a:gd name="T75" fmla="*/ 10 h 619"/>
                  <a:gd name="T76" fmla="*/ 8 w 293"/>
                  <a:gd name="T77" fmla="*/ 10 h 619"/>
                  <a:gd name="T78" fmla="*/ 8 w 293"/>
                  <a:gd name="T79" fmla="*/ 11 h 619"/>
                  <a:gd name="T80" fmla="*/ 8 w 293"/>
                  <a:gd name="T81" fmla="*/ 10 h 619"/>
                  <a:gd name="T82" fmla="*/ 8 w 293"/>
                  <a:gd name="T83" fmla="*/ 13 h 619"/>
                  <a:gd name="T84" fmla="*/ 8 w 293"/>
                  <a:gd name="T85" fmla="*/ 12 h 619"/>
                  <a:gd name="T86" fmla="*/ 7 w 293"/>
                  <a:gd name="T87" fmla="*/ 17 h 619"/>
                  <a:gd name="T88" fmla="*/ 7 w 293"/>
                  <a:gd name="T89" fmla="*/ 16 h 619"/>
                  <a:gd name="T90" fmla="*/ 7 w 293"/>
                  <a:gd name="T91" fmla="*/ 19 h 619"/>
                  <a:gd name="T92" fmla="*/ 7 w 293"/>
                  <a:gd name="T93" fmla="*/ 19 h 619"/>
                  <a:gd name="T94" fmla="*/ 7 w 293"/>
                  <a:gd name="T95" fmla="*/ 21 h 619"/>
                  <a:gd name="T96" fmla="*/ 5 w 293"/>
                  <a:gd name="T97" fmla="*/ 23 h 619"/>
                  <a:gd name="T98" fmla="*/ 5 w 293"/>
                  <a:gd name="T99" fmla="*/ 21 h 619"/>
                  <a:gd name="T100" fmla="*/ 6 w 293"/>
                  <a:gd name="T101" fmla="*/ 20 h 619"/>
                  <a:gd name="T102" fmla="*/ 5 w 293"/>
                  <a:gd name="T103" fmla="*/ 23 h 619"/>
                  <a:gd name="T104" fmla="*/ 3 w 293"/>
                  <a:gd name="T105" fmla="*/ 24 h 619"/>
                  <a:gd name="T106" fmla="*/ 1 w 293"/>
                  <a:gd name="T107" fmla="*/ 25 h 619"/>
                  <a:gd name="T108" fmla="*/ 2 w 293"/>
                  <a:gd name="T109" fmla="*/ 23 h 619"/>
                  <a:gd name="T110" fmla="*/ 4 w 293"/>
                  <a:gd name="T111" fmla="*/ 23 h 619"/>
                  <a:gd name="T112" fmla="*/ 0 w 293"/>
                  <a:gd name="T113" fmla="*/ 25 h 619"/>
                  <a:gd name="T114" fmla="*/ 1 w 293"/>
                  <a:gd name="T115" fmla="*/ 24 h 6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93"/>
                  <a:gd name="T175" fmla="*/ 0 h 619"/>
                  <a:gd name="T176" fmla="*/ 293 w 293"/>
                  <a:gd name="T177" fmla="*/ 619 h 6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93" h="619">
                    <a:moveTo>
                      <a:pt x="0" y="608"/>
                    </a:moveTo>
                    <a:lnTo>
                      <a:pt x="0" y="607"/>
                    </a:lnTo>
                    <a:lnTo>
                      <a:pt x="0" y="605"/>
                    </a:lnTo>
                    <a:lnTo>
                      <a:pt x="25" y="605"/>
                    </a:lnTo>
                    <a:lnTo>
                      <a:pt x="25" y="607"/>
                    </a:lnTo>
                    <a:lnTo>
                      <a:pt x="25" y="608"/>
                    </a:lnTo>
                    <a:lnTo>
                      <a:pt x="0" y="608"/>
                    </a:lnTo>
                    <a:close/>
                    <a:moveTo>
                      <a:pt x="0" y="605"/>
                    </a:moveTo>
                    <a:lnTo>
                      <a:pt x="1" y="594"/>
                    </a:lnTo>
                    <a:lnTo>
                      <a:pt x="1" y="578"/>
                    </a:lnTo>
                    <a:lnTo>
                      <a:pt x="26" y="580"/>
                    </a:lnTo>
                    <a:lnTo>
                      <a:pt x="25" y="595"/>
                    </a:lnTo>
                    <a:lnTo>
                      <a:pt x="25" y="605"/>
                    </a:lnTo>
                    <a:lnTo>
                      <a:pt x="0" y="605"/>
                    </a:lnTo>
                    <a:close/>
                    <a:moveTo>
                      <a:pt x="1" y="578"/>
                    </a:moveTo>
                    <a:lnTo>
                      <a:pt x="3" y="570"/>
                    </a:lnTo>
                    <a:lnTo>
                      <a:pt x="3" y="560"/>
                    </a:lnTo>
                    <a:lnTo>
                      <a:pt x="4" y="550"/>
                    </a:lnTo>
                    <a:lnTo>
                      <a:pt x="5" y="540"/>
                    </a:lnTo>
                    <a:lnTo>
                      <a:pt x="28" y="542"/>
                    </a:lnTo>
                    <a:lnTo>
                      <a:pt x="28" y="553"/>
                    </a:lnTo>
                    <a:lnTo>
                      <a:pt x="27" y="562"/>
                    </a:lnTo>
                    <a:lnTo>
                      <a:pt x="26" y="572"/>
                    </a:lnTo>
                    <a:lnTo>
                      <a:pt x="26" y="580"/>
                    </a:lnTo>
                    <a:lnTo>
                      <a:pt x="1" y="578"/>
                    </a:lnTo>
                    <a:close/>
                    <a:moveTo>
                      <a:pt x="5" y="540"/>
                    </a:moveTo>
                    <a:lnTo>
                      <a:pt x="8" y="509"/>
                    </a:lnTo>
                    <a:lnTo>
                      <a:pt x="11" y="475"/>
                    </a:lnTo>
                    <a:lnTo>
                      <a:pt x="17" y="438"/>
                    </a:lnTo>
                    <a:lnTo>
                      <a:pt x="23" y="399"/>
                    </a:lnTo>
                    <a:lnTo>
                      <a:pt x="30" y="358"/>
                    </a:lnTo>
                    <a:lnTo>
                      <a:pt x="38" y="317"/>
                    </a:lnTo>
                    <a:lnTo>
                      <a:pt x="48" y="275"/>
                    </a:lnTo>
                    <a:lnTo>
                      <a:pt x="59" y="234"/>
                    </a:lnTo>
                    <a:lnTo>
                      <a:pt x="82" y="240"/>
                    </a:lnTo>
                    <a:lnTo>
                      <a:pt x="72" y="280"/>
                    </a:lnTo>
                    <a:lnTo>
                      <a:pt x="62" y="321"/>
                    </a:lnTo>
                    <a:lnTo>
                      <a:pt x="53" y="362"/>
                    </a:lnTo>
                    <a:lnTo>
                      <a:pt x="47" y="402"/>
                    </a:lnTo>
                    <a:lnTo>
                      <a:pt x="40" y="441"/>
                    </a:lnTo>
                    <a:lnTo>
                      <a:pt x="36" y="478"/>
                    </a:lnTo>
                    <a:lnTo>
                      <a:pt x="32" y="511"/>
                    </a:lnTo>
                    <a:lnTo>
                      <a:pt x="28" y="542"/>
                    </a:lnTo>
                    <a:lnTo>
                      <a:pt x="5" y="540"/>
                    </a:lnTo>
                    <a:close/>
                    <a:moveTo>
                      <a:pt x="59" y="234"/>
                    </a:moveTo>
                    <a:lnTo>
                      <a:pt x="65" y="211"/>
                    </a:lnTo>
                    <a:lnTo>
                      <a:pt x="73" y="190"/>
                    </a:lnTo>
                    <a:lnTo>
                      <a:pt x="79" y="169"/>
                    </a:lnTo>
                    <a:lnTo>
                      <a:pt x="88" y="149"/>
                    </a:lnTo>
                    <a:lnTo>
                      <a:pt x="95" y="129"/>
                    </a:lnTo>
                    <a:lnTo>
                      <a:pt x="104" y="111"/>
                    </a:lnTo>
                    <a:lnTo>
                      <a:pt x="113" y="94"/>
                    </a:lnTo>
                    <a:lnTo>
                      <a:pt x="122" y="77"/>
                    </a:lnTo>
                    <a:lnTo>
                      <a:pt x="143" y="90"/>
                    </a:lnTo>
                    <a:lnTo>
                      <a:pt x="134" y="105"/>
                    </a:lnTo>
                    <a:lnTo>
                      <a:pt x="126" y="122"/>
                    </a:lnTo>
                    <a:lnTo>
                      <a:pt x="117" y="140"/>
                    </a:lnTo>
                    <a:lnTo>
                      <a:pt x="109" y="158"/>
                    </a:lnTo>
                    <a:lnTo>
                      <a:pt x="102" y="178"/>
                    </a:lnTo>
                    <a:lnTo>
                      <a:pt x="95" y="198"/>
                    </a:lnTo>
                    <a:lnTo>
                      <a:pt x="89" y="219"/>
                    </a:lnTo>
                    <a:lnTo>
                      <a:pt x="82" y="240"/>
                    </a:lnTo>
                    <a:lnTo>
                      <a:pt x="59" y="234"/>
                    </a:lnTo>
                    <a:close/>
                    <a:moveTo>
                      <a:pt x="122" y="77"/>
                    </a:moveTo>
                    <a:lnTo>
                      <a:pt x="135" y="58"/>
                    </a:lnTo>
                    <a:lnTo>
                      <a:pt x="149" y="41"/>
                    </a:lnTo>
                    <a:lnTo>
                      <a:pt x="157" y="33"/>
                    </a:lnTo>
                    <a:lnTo>
                      <a:pt x="165" y="25"/>
                    </a:lnTo>
                    <a:lnTo>
                      <a:pt x="172" y="19"/>
                    </a:lnTo>
                    <a:lnTo>
                      <a:pt x="180" y="14"/>
                    </a:lnTo>
                    <a:lnTo>
                      <a:pt x="193" y="35"/>
                    </a:lnTo>
                    <a:lnTo>
                      <a:pt x="186" y="40"/>
                    </a:lnTo>
                    <a:lnTo>
                      <a:pt x="180" y="45"/>
                    </a:lnTo>
                    <a:lnTo>
                      <a:pt x="173" y="50"/>
                    </a:lnTo>
                    <a:lnTo>
                      <a:pt x="167" y="58"/>
                    </a:lnTo>
                    <a:lnTo>
                      <a:pt x="155" y="73"/>
                    </a:lnTo>
                    <a:lnTo>
                      <a:pt x="143" y="90"/>
                    </a:lnTo>
                    <a:lnTo>
                      <a:pt x="122" y="77"/>
                    </a:lnTo>
                    <a:close/>
                    <a:moveTo>
                      <a:pt x="180" y="14"/>
                    </a:moveTo>
                    <a:lnTo>
                      <a:pt x="188" y="9"/>
                    </a:lnTo>
                    <a:lnTo>
                      <a:pt x="198" y="5"/>
                    </a:lnTo>
                    <a:lnTo>
                      <a:pt x="207" y="3"/>
                    </a:lnTo>
                    <a:lnTo>
                      <a:pt x="216" y="1"/>
                    </a:lnTo>
                    <a:lnTo>
                      <a:pt x="225" y="0"/>
                    </a:lnTo>
                    <a:lnTo>
                      <a:pt x="235" y="0"/>
                    </a:lnTo>
                    <a:lnTo>
                      <a:pt x="246" y="1"/>
                    </a:lnTo>
                    <a:lnTo>
                      <a:pt x="255" y="3"/>
                    </a:lnTo>
                    <a:lnTo>
                      <a:pt x="249" y="27"/>
                    </a:lnTo>
                    <a:lnTo>
                      <a:pt x="241" y="24"/>
                    </a:lnTo>
                    <a:lnTo>
                      <a:pt x="234" y="24"/>
                    </a:lnTo>
                    <a:lnTo>
                      <a:pt x="227" y="24"/>
                    </a:lnTo>
                    <a:lnTo>
                      <a:pt x="220" y="24"/>
                    </a:lnTo>
                    <a:lnTo>
                      <a:pt x="213" y="27"/>
                    </a:lnTo>
                    <a:lnTo>
                      <a:pt x="206" y="29"/>
                    </a:lnTo>
                    <a:lnTo>
                      <a:pt x="199" y="31"/>
                    </a:lnTo>
                    <a:lnTo>
                      <a:pt x="193" y="35"/>
                    </a:lnTo>
                    <a:lnTo>
                      <a:pt x="180" y="14"/>
                    </a:lnTo>
                    <a:close/>
                    <a:moveTo>
                      <a:pt x="255" y="3"/>
                    </a:moveTo>
                    <a:lnTo>
                      <a:pt x="263" y="6"/>
                    </a:lnTo>
                    <a:lnTo>
                      <a:pt x="271" y="9"/>
                    </a:lnTo>
                    <a:lnTo>
                      <a:pt x="279" y="13"/>
                    </a:lnTo>
                    <a:lnTo>
                      <a:pt x="288" y="18"/>
                    </a:lnTo>
                    <a:lnTo>
                      <a:pt x="275" y="38"/>
                    </a:lnTo>
                    <a:lnTo>
                      <a:pt x="262" y="31"/>
                    </a:lnTo>
                    <a:lnTo>
                      <a:pt x="249" y="27"/>
                    </a:lnTo>
                    <a:lnTo>
                      <a:pt x="255" y="3"/>
                    </a:lnTo>
                    <a:close/>
                    <a:moveTo>
                      <a:pt x="288" y="18"/>
                    </a:moveTo>
                    <a:lnTo>
                      <a:pt x="290" y="20"/>
                    </a:lnTo>
                    <a:lnTo>
                      <a:pt x="292" y="24"/>
                    </a:lnTo>
                    <a:lnTo>
                      <a:pt x="293" y="29"/>
                    </a:lnTo>
                    <a:lnTo>
                      <a:pt x="292" y="33"/>
                    </a:lnTo>
                    <a:lnTo>
                      <a:pt x="281" y="28"/>
                    </a:lnTo>
                    <a:lnTo>
                      <a:pt x="288" y="18"/>
                    </a:lnTo>
                    <a:close/>
                    <a:moveTo>
                      <a:pt x="292" y="33"/>
                    </a:moveTo>
                    <a:lnTo>
                      <a:pt x="292" y="33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92" y="33"/>
                    </a:moveTo>
                    <a:lnTo>
                      <a:pt x="287" y="46"/>
                    </a:lnTo>
                    <a:lnTo>
                      <a:pt x="279" y="65"/>
                    </a:lnTo>
                    <a:lnTo>
                      <a:pt x="256" y="56"/>
                    </a:lnTo>
                    <a:lnTo>
                      <a:pt x="258" y="50"/>
                    </a:lnTo>
                    <a:lnTo>
                      <a:pt x="262" y="43"/>
                    </a:lnTo>
                    <a:lnTo>
                      <a:pt x="265" y="34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79" y="65"/>
                    </a:moveTo>
                    <a:lnTo>
                      <a:pt x="271" y="84"/>
                    </a:lnTo>
                    <a:lnTo>
                      <a:pt x="266" y="97"/>
                    </a:lnTo>
                    <a:lnTo>
                      <a:pt x="243" y="88"/>
                    </a:lnTo>
                    <a:lnTo>
                      <a:pt x="247" y="78"/>
                    </a:lnTo>
                    <a:lnTo>
                      <a:pt x="250" y="70"/>
                    </a:lnTo>
                    <a:lnTo>
                      <a:pt x="253" y="62"/>
                    </a:lnTo>
                    <a:lnTo>
                      <a:pt x="256" y="56"/>
                    </a:lnTo>
                    <a:lnTo>
                      <a:pt x="279" y="65"/>
                    </a:lnTo>
                    <a:close/>
                    <a:moveTo>
                      <a:pt x="266" y="97"/>
                    </a:moveTo>
                    <a:lnTo>
                      <a:pt x="251" y="138"/>
                    </a:lnTo>
                    <a:lnTo>
                      <a:pt x="237" y="178"/>
                    </a:lnTo>
                    <a:lnTo>
                      <a:pt x="225" y="218"/>
                    </a:lnTo>
                    <a:lnTo>
                      <a:pt x="214" y="258"/>
                    </a:lnTo>
                    <a:lnTo>
                      <a:pt x="190" y="251"/>
                    </a:lnTo>
                    <a:lnTo>
                      <a:pt x="196" y="232"/>
                    </a:lnTo>
                    <a:lnTo>
                      <a:pt x="201" y="211"/>
                    </a:lnTo>
                    <a:lnTo>
                      <a:pt x="208" y="192"/>
                    </a:lnTo>
                    <a:lnTo>
                      <a:pt x="214" y="171"/>
                    </a:lnTo>
                    <a:lnTo>
                      <a:pt x="221" y="151"/>
                    </a:lnTo>
                    <a:lnTo>
                      <a:pt x="227" y="130"/>
                    </a:lnTo>
                    <a:lnTo>
                      <a:pt x="235" y="109"/>
                    </a:lnTo>
                    <a:lnTo>
                      <a:pt x="243" y="88"/>
                    </a:lnTo>
                    <a:lnTo>
                      <a:pt x="266" y="97"/>
                    </a:lnTo>
                    <a:close/>
                    <a:moveTo>
                      <a:pt x="214" y="258"/>
                    </a:moveTo>
                    <a:lnTo>
                      <a:pt x="214" y="258"/>
                    </a:lnTo>
                    <a:lnTo>
                      <a:pt x="190" y="252"/>
                    </a:lnTo>
                    <a:lnTo>
                      <a:pt x="190" y="251"/>
                    </a:lnTo>
                    <a:lnTo>
                      <a:pt x="214" y="258"/>
                    </a:lnTo>
                    <a:close/>
                    <a:moveTo>
                      <a:pt x="214" y="258"/>
                    </a:moveTo>
                    <a:lnTo>
                      <a:pt x="210" y="275"/>
                    </a:lnTo>
                    <a:lnTo>
                      <a:pt x="207" y="289"/>
                    </a:lnTo>
                    <a:lnTo>
                      <a:pt x="183" y="284"/>
                    </a:lnTo>
                    <a:lnTo>
                      <a:pt x="187" y="267"/>
                    </a:lnTo>
                    <a:lnTo>
                      <a:pt x="190" y="252"/>
                    </a:lnTo>
                    <a:lnTo>
                      <a:pt x="214" y="258"/>
                    </a:lnTo>
                    <a:close/>
                    <a:moveTo>
                      <a:pt x="207" y="289"/>
                    </a:moveTo>
                    <a:lnTo>
                      <a:pt x="203" y="305"/>
                    </a:lnTo>
                    <a:lnTo>
                      <a:pt x="200" y="319"/>
                    </a:lnTo>
                    <a:lnTo>
                      <a:pt x="176" y="314"/>
                    </a:lnTo>
                    <a:lnTo>
                      <a:pt x="180" y="298"/>
                    </a:lnTo>
                    <a:lnTo>
                      <a:pt x="183" y="284"/>
                    </a:lnTo>
                    <a:lnTo>
                      <a:pt x="207" y="289"/>
                    </a:lnTo>
                    <a:close/>
                    <a:moveTo>
                      <a:pt x="200" y="319"/>
                    </a:moveTo>
                    <a:lnTo>
                      <a:pt x="194" y="357"/>
                    </a:lnTo>
                    <a:lnTo>
                      <a:pt x="188" y="394"/>
                    </a:lnTo>
                    <a:lnTo>
                      <a:pt x="185" y="429"/>
                    </a:lnTo>
                    <a:lnTo>
                      <a:pt x="183" y="465"/>
                    </a:lnTo>
                    <a:lnTo>
                      <a:pt x="159" y="465"/>
                    </a:lnTo>
                    <a:lnTo>
                      <a:pt x="160" y="428"/>
                    </a:lnTo>
                    <a:lnTo>
                      <a:pt x="165" y="391"/>
                    </a:lnTo>
                    <a:lnTo>
                      <a:pt x="170" y="353"/>
                    </a:lnTo>
                    <a:lnTo>
                      <a:pt x="176" y="314"/>
                    </a:lnTo>
                    <a:lnTo>
                      <a:pt x="200" y="319"/>
                    </a:lnTo>
                    <a:close/>
                    <a:moveTo>
                      <a:pt x="183" y="465"/>
                    </a:moveTo>
                    <a:lnTo>
                      <a:pt x="183" y="467"/>
                    </a:lnTo>
                    <a:lnTo>
                      <a:pt x="182" y="469"/>
                    </a:lnTo>
                    <a:lnTo>
                      <a:pt x="171" y="465"/>
                    </a:lnTo>
                    <a:lnTo>
                      <a:pt x="183" y="465"/>
                    </a:lnTo>
                    <a:close/>
                    <a:moveTo>
                      <a:pt x="182" y="469"/>
                    </a:moveTo>
                    <a:lnTo>
                      <a:pt x="176" y="484"/>
                    </a:lnTo>
                    <a:lnTo>
                      <a:pt x="170" y="501"/>
                    </a:lnTo>
                    <a:lnTo>
                      <a:pt x="163" y="515"/>
                    </a:lnTo>
                    <a:lnTo>
                      <a:pt x="156" y="528"/>
                    </a:lnTo>
                    <a:lnTo>
                      <a:pt x="147" y="541"/>
                    </a:lnTo>
                    <a:lnTo>
                      <a:pt x="139" y="553"/>
                    </a:lnTo>
                    <a:lnTo>
                      <a:pt x="129" y="563"/>
                    </a:lnTo>
                    <a:lnTo>
                      <a:pt x="119" y="573"/>
                    </a:lnTo>
                    <a:lnTo>
                      <a:pt x="103" y="555"/>
                    </a:lnTo>
                    <a:lnTo>
                      <a:pt x="112" y="546"/>
                    </a:lnTo>
                    <a:lnTo>
                      <a:pt x="120" y="536"/>
                    </a:lnTo>
                    <a:lnTo>
                      <a:pt x="128" y="527"/>
                    </a:lnTo>
                    <a:lnTo>
                      <a:pt x="135" y="515"/>
                    </a:lnTo>
                    <a:lnTo>
                      <a:pt x="142" y="503"/>
                    </a:lnTo>
                    <a:lnTo>
                      <a:pt x="148" y="490"/>
                    </a:lnTo>
                    <a:lnTo>
                      <a:pt x="154" y="476"/>
                    </a:lnTo>
                    <a:lnTo>
                      <a:pt x="159" y="461"/>
                    </a:lnTo>
                    <a:lnTo>
                      <a:pt x="182" y="469"/>
                    </a:lnTo>
                    <a:close/>
                    <a:moveTo>
                      <a:pt x="119" y="573"/>
                    </a:moveTo>
                    <a:lnTo>
                      <a:pt x="108" y="582"/>
                    </a:lnTo>
                    <a:lnTo>
                      <a:pt x="96" y="590"/>
                    </a:lnTo>
                    <a:lnTo>
                      <a:pt x="85" y="598"/>
                    </a:lnTo>
                    <a:lnTo>
                      <a:pt x="72" y="603"/>
                    </a:lnTo>
                    <a:lnTo>
                      <a:pt x="59" y="609"/>
                    </a:lnTo>
                    <a:lnTo>
                      <a:pt x="45" y="613"/>
                    </a:lnTo>
                    <a:lnTo>
                      <a:pt x="30" y="617"/>
                    </a:lnTo>
                    <a:lnTo>
                      <a:pt x="14" y="619"/>
                    </a:lnTo>
                    <a:lnTo>
                      <a:pt x="11" y="596"/>
                    </a:lnTo>
                    <a:lnTo>
                      <a:pt x="25" y="592"/>
                    </a:lnTo>
                    <a:lnTo>
                      <a:pt x="38" y="590"/>
                    </a:lnTo>
                    <a:lnTo>
                      <a:pt x="50" y="586"/>
                    </a:lnTo>
                    <a:lnTo>
                      <a:pt x="62" y="582"/>
                    </a:lnTo>
                    <a:lnTo>
                      <a:pt x="73" y="576"/>
                    </a:lnTo>
                    <a:lnTo>
                      <a:pt x="84" y="570"/>
                    </a:lnTo>
                    <a:lnTo>
                      <a:pt x="93" y="563"/>
                    </a:lnTo>
                    <a:lnTo>
                      <a:pt x="103" y="555"/>
                    </a:lnTo>
                    <a:lnTo>
                      <a:pt x="119" y="573"/>
                    </a:lnTo>
                    <a:close/>
                    <a:moveTo>
                      <a:pt x="14" y="619"/>
                    </a:moveTo>
                    <a:lnTo>
                      <a:pt x="10" y="619"/>
                    </a:lnTo>
                    <a:lnTo>
                      <a:pt x="5" y="616"/>
                    </a:lnTo>
                    <a:lnTo>
                      <a:pt x="3" y="612"/>
                    </a:lnTo>
                    <a:lnTo>
                      <a:pt x="0" y="608"/>
                    </a:lnTo>
                    <a:lnTo>
                      <a:pt x="13" y="608"/>
                    </a:lnTo>
                    <a:lnTo>
                      <a:pt x="14" y="61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1" name="Freeform 1002"/>
              <p:cNvSpPr>
                <a:spLocks/>
              </p:cNvSpPr>
              <p:nvPr/>
            </p:nvSpPr>
            <p:spPr bwMode="auto">
              <a:xfrm>
                <a:off x="2723" y="1769"/>
                <a:ext cx="50" cy="112"/>
              </a:xfrm>
              <a:custGeom>
                <a:avLst/>
                <a:gdLst>
                  <a:gd name="T0" fmla="*/ 0 w 241"/>
                  <a:gd name="T1" fmla="*/ 22 h 561"/>
                  <a:gd name="T2" fmla="*/ 0 w 241"/>
                  <a:gd name="T3" fmla="*/ 19 h 561"/>
                  <a:gd name="T4" fmla="*/ 1 w 241"/>
                  <a:gd name="T5" fmla="*/ 15 h 561"/>
                  <a:gd name="T6" fmla="*/ 1 w 241"/>
                  <a:gd name="T7" fmla="*/ 12 h 561"/>
                  <a:gd name="T8" fmla="*/ 2 w 241"/>
                  <a:gd name="T9" fmla="*/ 10 h 561"/>
                  <a:gd name="T10" fmla="*/ 2 w 241"/>
                  <a:gd name="T11" fmla="*/ 7 h 561"/>
                  <a:gd name="T12" fmla="*/ 3 w 241"/>
                  <a:gd name="T13" fmla="*/ 5 h 561"/>
                  <a:gd name="T14" fmla="*/ 4 w 241"/>
                  <a:gd name="T15" fmla="*/ 4 h 561"/>
                  <a:gd name="T16" fmla="*/ 5 w 241"/>
                  <a:gd name="T17" fmla="*/ 2 h 561"/>
                  <a:gd name="T18" fmla="*/ 5 w 241"/>
                  <a:gd name="T19" fmla="*/ 1 h 561"/>
                  <a:gd name="T20" fmla="*/ 6 w 241"/>
                  <a:gd name="T21" fmla="*/ 1 h 561"/>
                  <a:gd name="T22" fmla="*/ 7 w 241"/>
                  <a:gd name="T23" fmla="*/ 0 h 561"/>
                  <a:gd name="T24" fmla="*/ 7 w 241"/>
                  <a:gd name="T25" fmla="*/ 0 h 561"/>
                  <a:gd name="T26" fmla="*/ 8 w 241"/>
                  <a:gd name="T27" fmla="*/ 0 h 561"/>
                  <a:gd name="T28" fmla="*/ 8 w 241"/>
                  <a:gd name="T29" fmla="*/ 0 h 561"/>
                  <a:gd name="T30" fmla="*/ 9 w 241"/>
                  <a:gd name="T31" fmla="*/ 0 h 561"/>
                  <a:gd name="T32" fmla="*/ 10 w 241"/>
                  <a:gd name="T33" fmla="*/ 0 h 561"/>
                  <a:gd name="T34" fmla="*/ 10 w 241"/>
                  <a:gd name="T35" fmla="*/ 2 h 561"/>
                  <a:gd name="T36" fmla="*/ 9 w 241"/>
                  <a:gd name="T37" fmla="*/ 4 h 561"/>
                  <a:gd name="T38" fmla="*/ 8 w 241"/>
                  <a:gd name="T39" fmla="*/ 6 h 561"/>
                  <a:gd name="T40" fmla="*/ 7 w 241"/>
                  <a:gd name="T41" fmla="*/ 8 h 561"/>
                  <a:gd name="T42" fmla="*/ 7 w 241"/>
                  <a:gd name="T43" fmla="*/ 10 h 561"/>
                  <a:gd name="T44" fmla="*/ 6 w 241"/>
                  <a:gd name="T45" fmla="*/ 12 h 561"/>
                  <a:gd name="T46" fmla="*/ 6 w 241"/>
                  <a:gd name="T47" fmla="*/ 14 h 561"/>
                  <a:gd name="T48" fmla="*/ 6 w 241"/>
                  <a:gd name="T49" fmla="*/ 16 h 561"/>
                  <a:gd name="T50" fmla="*/ 6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4 w 241"/>
                  <a:gd name="T57" fmla="*/ 20 h 561"/>
                  <a:gd name="T58" fmla="*/ 3 w 241"/>
                  <a:gd name="T59" fmla="*/ 21 h 561"/>
                  <a:gd name="T60" fmla="*/ 2 w 241"/>
                  <a:gd name="T61" fmla="*/ 22 h 561"/>
                  <a:gd name="T62" fmla="*/ 2 w 241"/>
                  <a:gd name="T63" fmla="*/ 22 h 561"/>
                  <a:gd name="T64" fmla="*/ 1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0" y="561"/>
                    </a:moveTo>
                    <a:lnTo>
                      <a:pt x="0" y="540"/>
                    </a:lnTo>
                    <a:lnTo>
                      <a:pt x="2" y="509"/>
                    </a:lnTo>
                    <a:lnTo>
                      <a:pt x="6" y="470"/>
                    </a:lnTo>
                    <a:lnTo>
                      <a:pt x="12" y="425"/>
                    </a:lnTo>
                    <a:lnTo>
                      <a:pt x="18" y="375"/>
                    </a:lnTo>
                    <a:lnTo>
                      <a:pt x="28" y="321"/>
                    </a:lnTo>
                    <a:lnTo>
                      <a:pt x="33" y="293"/>
                    </a:lnTo>
                    <a:lnTo>
                      <a:pt x="39" y="266"/>
                    </a:lnTo>
                    <a:lnTo>
                      <a:pt x="45" y="238"/>
                    </a:lnTo>
                    <a:lnTo>
                      <a:pt x="53" y="211"/>
                    </a:lnTo>
                    <a:lnTo>
                      <a:pt x="60" y="185"/>
                    </a:lnTo>
                    <a:lnTo>
                      <a:pt x="68" y="160"/>
                    </a:lnTo>
                    <a:lnTo>
                      <a:pt x="77" y="135"/>
                    </a:lnTo>
                    <a:lnTo>
                      <a:pt x="86" y="113"/>
                    </a:lnTo>
                    <a:lnTo>
                      <a:pt x="95" y="92"/>
                    </a:lnTo>
                    <a:lnTo>
                      <a:pt x="106" y="72"/>
                    </a:lnTo>
                    <a:lnTo>
                      <a:pt x="117" y="54"/>
                    </a:lnTo>
                    <a:lnTo>
                      <a:pt x="127" y="39"/>
                    </a:lnTo>
                    <a:lnTo>
                      <a:pt x="134" y="32"/>
                    </a:lnTo>
                    <a:lnTo>
                      <a:pt x="139" y="25"/>
                    </a:lnTo>
                    <a:lnTo>
                      <a:pt x="146" y="20"/>
                    </a:lnTo>
                    <a:lnTo>
                      <a:pt x="152" y="15"/>
                    </a:lnTo>
                    <a:lnTo>
                      <a:pt x="159" y="10"/>
                    </a:lnTo>
                    <a:lnTo>
                      <a:pt x="165" y="7"/>
                    </a:lnTo>
                    <a:lnTo>
                      <a:pt x="173" y="4"/>
                    </a:lnTo>
                    <a:lnTo>
                      <a:pt x="179" y="2"/>
                    </a:lnTo>
                    <a:lnTo>
                      <a:pt x="187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8" y="2"/>
                    </a:lnTo>
                    <a:lnTo>
                      <a:pt x="217" y="4"/>
                    </a:lnTo>
                    <a:lnTo>
                      <a:pt x="225" y="7"/>
                    </a:lnTo>
                    <a:lnTo>
                      <a:pt x="232" y="11"/>
                    </a:lnTo>
                    <a:lnTo>
                      <a:pt x="241" y="16"/>
                    </a:lnTo>
                    <a:lnTo>
                      <a:pt x="230" y="43"/>
                    </a:lnTo>
                    <a:lnTo>
                      <a:pt x="219" y="71"/>
                    </a:lnTo>
                    <a:lnTo>
                      <a:pt x="209" y="98"/>
                    </a:lnTo>
                    <a:lnTo>
                      <a:pt x="201" y="124"/>
                    </a:lnTo>
                    <a:lnTo>
                      <a:pt x="192" y="151"/>
                    </a:lnTo>
                    <a:lnTo>
                      <a:pt x="184" y="178"/>
                    </a:lnTo>
                    <a:lnTo>
                      <a:pt x="177" y="204"/>
                    </a:lnTo>
                    <a:lnTo>
                      <a:pt x="170" y="229"/>
                    </a:lnTo>
                    <a:lnTo>
                      <a:pt x="164" y="255"/>
                    </a:lnTo>
                    <a:lnTo>
                      <a:pt x="159" y="281"/>
                    </a:lnTo>
                    <a:lnTo>
                      <a:pt x="153" y="307"/>
                    </a:lnTo>
                    <a:lnTo>
                      <a:pt x="150" y="332"/>
                    </a:lnTo>
                    <a:lnTo>
                      <a:pt x="147" y="357"/>
                    </a:lnTo>
                    <a:lnTo>
                      <a:pt x="144" y="381"/>
                    </a:lnTo>
                    <a:lnTo>
                      <a:pt x="141" y="405"/>
                    </a:lnTo>
                    <a:lnTo>
                      <a:pt x="140" y="428"/>
                    </a:lnTo>
                    <a:lnTo>
                      <a:pt x="136" y="443"/>
                    </a:lnTo>
                    <a:lnTo>
                      <a:pt x="131" y="457"/>
                    </a:lnTo>
                    <a:lnTo>
                      <a:pt x="124" y="469"/>
                    </a:lnTo>
                    <a:lnTo>
                      <a:pt x="118" y="482"/>
                    </a:lnTo>
                    <a:lnTo>
                      <a:pt x="111" y="493"/>
                    </a:lnTo>
                    <a:lnTo>
                      <a:pt x="104" y="503"/>
                    </a:lnTo>
                    <a:lnTo>
                      <a:pt x="95" y="512"/>
                    </a:lnTo>
                    <a:lnTo>
                      <a:pt x="87" y="521"/>
                    </a:lnTo>
                    <a:lnTo>
                      <a:pt x="78" y="530"/>
                    </a:lnTo>
                    <a:lnTo>
                      <a:pt x="68" y="536"/>
                    </a:lnTo>
                    <a:lnTo>
                      <a:pt x="58" y="543"/>
                    </a:lnTo>
                    <a:lnTo>
                      <a:pt x="47" y="548"/>
                    </a:lnTo>
                    <a:lnTo>
                      <a:pt x="37" y="552"/>
                    </a:lnTo>
                    <a:lnTo>
                      <a:pt x="25" y="556"/>
                    </a:lnTo>
                    <a:lnTo>
                      <a:pt x="13" y="559"/>
                    </a:lnTo>
                    <a:lnTo>
                      <a:pt x="0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2" name="Freeform 1003"/>
              <p:cNvSpPr>
                <a:spLocks noEditPoints="1"/>
              </p:cNvSpPr>
              <p:nvPr/>
            </p:nvSpPr>
            <p:spPr bwMode="auto">
              <a:xfrm>
                <a:off x="2723" y="1766"/>
                <a:ext cx="50" cy="119"/>
              </a:xfrm>
              <a:custGeom>
                <a:avLst/>
                <a:gdLst>
                  <a:gd name="T0" fmla="*/ 1 w 265"/>
                  <a:gd name="T1" fmla="*/ 23 h 585"/>
                  <a:gd name="T2" fmla="*/ 0 w 265"/>
                  <a:gd name="T3" fmla="*/ 23 h 585"/>
                  <a:gd name="T4" fmla="*/ 1 w 265"/>
                  <a:gd name="T5" fmla="*/ 22 h 585"/>
                  <a:gd name="T6" fmla="*/ 0 w 265"/>
                  <a:gd name="T7" fmla="*/ 21 h 585"/>
                  <a:gd name="T8" fmla="*/ 1 w 265"/>
                  <a:gd name="T9" fmla="*/ 20 h 585"/>
                  <a:gd name="T10" fmla="*/ 1 w 265"/>
                  <a:gd name="T11" fmla="*/ 22 h 585"/>
                  <a:gd name="T12" fmla="*/ 0 w 265"/>
                  <a:gd name="T13" fmla="*/ 18 h 585"/>
                  <a:gd name="T14" fmla="*/ 1 w 265"/>
                  <a:gd name="T15" fmla="*/ 12 h 585"/>
                  <a:gd name="T16" fmla="*/ 3 w 265"/>
                  <a:gd name="T17" fmla="*/ 11 h 585"/>
                  <a:gd name="T18" fmla="*/ 2 w 265"/>
                  <a:gd name="T19" fmla="*/ 17 h 585"/>
                  <a:gd name="T20" fmla="*/ 0 w 265"/>
                  <a:gd name="T21" fmla="*/ 20 h 585"/>
                  <a:gd name="T22" fmla="*/ 3 w 265"/>
                  <a:gd name="T23" fmla="*/ 6 h 585"/>
                  <a:gd name="T24" fmla="*/ 4 w 265"/>
                  <a:gd name="T25" fmla="*/ 3 h 585"/>
                  <a:gd name="T26" fmla="*/ 5 w 265"/>
                  <a:gd name="T27" fmla="*/ 4 h 585"/>
                  <a:gd name="T28" fmla="*/ 4 w 265"/>
                  <a:gd name="T29" fmla="*/ 7 h 585"/>
                  <a:gd name="T30" fmla="*/ 5 w 265"/>
                  <a:gd name="T31" fmla="*/ 2 h 585"/>
                  <a:gd name="T32" fmla="*/ 6 w 265"/>
                  <a:gd name="T33" fmla="*/ 1 h 585"/>
                  <a:gd name="T34" fmla="*/ 7 w 265"/>
                  <a:gd name="T35" fmla="*/ 2 h 585"/>
                  <a:gd name="T36" fmla="*/ 5 w 265"/>
                  <a:gd name="T37" fmla="*/ 2 h 585"/>
                  <a:gd name="T38" fmla="*/ 8 w 265"/>
                  <a:gd name="T39" fmla="*/ 0 h 585"/>
                  <a:gd name="T40" fmla="*/ 9 w 265"/>
                  <a:gd name="T41" fmla="*/ 0 h 585"/>
                  <a:gd name="T42" fmla="*/ 8 w 265"/>
                  <a:gd name="T43" fmla="*/ 1 h 585"/>
                  <a:gd name="T44" fmla="*/ 7 w 265"/>
                  <a:gd name="T45" fmla="*/ 1 h 585"/>
                  <a:gd name="T46" fmla="*/ 10 w 265"/>
                  <a:gd name="T47" fmla="*/ 0 h 585"/>
                  <a:gd name="T48" fmla="*/ 9 w 265"/>
                  <a:gd name="T49" fmla="*/ 1 h 585"/>
                  <a:gd name="T50" fmla="*/ 11 w 265"/>
                  <a:gd name="T51" fmla="*/ 1 h 585"/>
                  <a:gd name="T52" fmla="*/ 10 w 265"/>
                  <a:gd name="T53" fmla="*/ 1 h 585"/>
                  <a:gd name="T54" fmla="*/ 10 w 265"/>
                  <a:gd name="T55" fmla="*/ 1 h 585"/>
                  <a:gd name="T56" fmla="*/ 10 w 265"/>
                  <a:gd name="T57" fmla="*/ 2 h 585"/>
                  <a:gd name="T58" fmla="*/ 10 w 265"/>
                  <a:gd name="T59" fmla="*/ 1 h 585"/>
                  <a:gd name="T60" fmla="*/ 10 w 265"/>
                  <a:gd name="T61" fmla="*/ 4 h 585"/>
                  <a:gd name="T62" fmla="*/ 10 w 265"/>
                  <a:gd name="T63" fmla="*/ 3 h 585"/>
                  <a:gd name="T64" fmla="*/ 8 w 265"/>
                  <a:gd name="T65" fmla="*/ 8 h 585"/>
                  <a:gd name="T66" fmla="*/ 8 w 265"/>
                  <a:gd name="T67" fmla="*/ 7 h 585"/>
                  <a:gd name="T68" fmla="*/ 8 w 265"/>
                  <a:gd name="T69" fmla="*/ 10 h 585"/>
                  <a:gd name="T70" fmla="*/ 7 w 265"/>
                  <a:gd name="T71" fmla="*/ 14 h 585"/>
                  <a:gd name="T72" fmla="*/ 7 w 265"/>
                  <a:gd name="T73" fmla="*/ 11 h 585"/>
                  <a:gd name="T74" fmla="*/ 7 w 265"/>
                  <a:gd name="T75" fmla="*/ 15 h 585"/>
                  <a:gd name="T76" fmla="*/ 6 w 265"/>
                  <a:gd name="T77" fmla="*/ 18 h 585"/>
                  <a:gd name="T78" fmla="*/ 6 w 265"/>
                  <a:gd name="T79" fmla="*/ 14 h 585"/>
                  <a:gd name="T80" fmla="*/ 7 w 265"/>
                  <a:gd name="T81" fmla="*/ 18 h 585"/>
                  <a:gd name="T82" fmla="*/ 6 w 265"/>
                  <a:gd name="T83" fmla="*/ 18 h 585"/>
                  <a:gd name="T84" fmla="*/ 5 w 265"/>
                  <a:gd name="T85" fmla="*/ 21 h 585"/>
                  <a:gd name="T86" fmla="*/ 4 w 265"/>
                  <a:gd name="T87" fmla="*/ 21 h 585"/>
                  <a:gd name="T88" fmla="*/ 5 w 265"/>
                  <a:gd name="T89" fmla="*/ 20 h 585"/>
                  <a:gd name="T90" fmla="*/ 6 w 265"/>
                  <a:gd name="T91" fmla="*/ 17 h 585"/>
                  <a:gd name="T92" fmla="*/ 4 w 265"/>
                  <a:gd name="T93" fmla="*/ 22 h 585"/>
                  <a:gd name="T94" fmla="*/ 2 w 265"/>
                  <a:gd name="T95" fmla="*/ 23 h 585"/>
                  <a:gd name="T96" fmla="*/ 1 w 265"/>
                  <a:gd name="T97" fmla="*/ 22 h 585"/>
                  <a:gd name="T98" fmla="*/ 3 w 265"/>
                  <a:gd name="T99" fmla="*/ 22 h 585"/>
                  <a:gd name="T100" fmla="*/ 4 w 265"/>
                  <a:gd name="T101" fmla="*/ 22 h 585"/>
                  <a:gd name="T102" fmla="*/ 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0" y="573"/>
                    </a:moveTo>
                    <a:lnTo>
                      <a:pt x="0" y="572"/>
                    </a:lnTo>
                    <a:lnTo>
                      <a:pt x="0" y="571"/>
                    </a:lnTo>
                    <a:lnTo>
                      <a:pt x="24" y="571"/>
                    </a:lnTo>
                    <a:lnTo>
                      <a:pt x="24" y="572"/>
                    </a:lnTo>
                    <a:lnTo>
                      <a:pt x="0" y="573"/>
                    </a:lnTo>
                    <a:close/>
                    <a:moveTo>
                      <a:pt x="0" y="571"/>
                    </a:moveTo>
                    <a:lnTo>
                      <a:pt x="0" y="560"/>
                    </a:lnTo>
                    <a:lnTo>
                      <a:pt x="1" y="545"/>
                    </a:lnTo>
                    <a:lnTo>
                      <a:pt x="25" y="546"/>
                    </a:lnTo>
                    <a:lnTo>
                      <a:pt x="24" y="560"/>
                    </a:lnTo>
                    <a:lnTo>
                      <a:pt x="24" y="571"/>
                    </a:lnTo>
                    <a:lnTo>
                      <a:pt x="0" y="571"/>
                    </a:lnTo>
                    <a:close/>
                    <a:moveTo>
                      <a:pt x="1" y="545"/>
                    </a:moveTo>
                    <a:lnTo>
                      <a:pt x="1" y="536"/>
                    </a:lnTo>
                    <a:lnTo>
                      <a:pt x="2" y="528"/>
                    </a:lnTo>
                    <a:lnTo>
                      <a:pt x="2" y="518"/>
                    </a:lnTo>
                    <a:lnTo>
                      <a:pt x="3" y="508"/>
                    </a:lnTo>
                    <a:lnTo>
                      <a:pt x="28" y="509"/>
                    </a:lnTo>
                    <a:lnTo>
                      <a:pt x="27" y="520"/>
                    </a:lnTo>
                    <a:lnTo>
                      <a:pt x="26" y="530"/>
                    </a:lnTo>
                    <a:lnTo>
                      <a:pt x="25" y="538"/>
                    </a:lnTo>
                    <a:lnTo>
                      <a:pt x="25" y="546"/>
                    </a:lnTo>
                    <a:lnTo>
                      <a:pt x="1" y="545"/>
                    </a:lnTo>
                    <a:close/>
                    <a:moveTo>
                      <a:pt x="3" y="508"/>
                    </a:moveTo>
                    <a:lnTo>
                      <a:pt x="7" y="479"/>
                    </a:lnTo>
                    <a:lnTo>
                      <a:pt x="10" y="447"/>
                    </a:lnTo>
                    <a:lnTo>
                      <a:pt x="14" y="412"/>
                    </a:lnTo>
                    <a:lnTo>
                      <a:pt x="21" y="375"/>
                    </a:lnTo>
                    <a:lnTo>
                      <a:pt x="27" y="338"/>
                    </a:lnTo>
                    <a:lnTo>
                      <a:pt x="35" y="299"/>
                    </a:lnTo>
                    <a:lnTo>
                      <a:pt x="43" y="259"/>
                    </a:lnTo>
                    <a:lnTo>
                      <a:pt x="53" y="220"/>
                    </a:lnTo>
                    <a:lnTo>
                      <a:pt x="77" y="226"/>
                    </a:lnTo>
                    <a:lnTo>
                      <a:pt x="67" y="265"/>
                    </a:lnTo>
                    <a:lnTo>
                      <a:pt x="58" y="303"/>
                    </a:lnTo>
                    <a:lnTo>
                      <a:pt x="51" y="342"/>
                    </a:lnTo>
                    <a:lnTo>
                      <a:pt x="44" y="380"/>
                    </a:lnTo>
                    <a:lnTo>
                      <a:pt x="39" y="415"/>
                    </a:lnTo>
                    <a:lnTo>
                      <a:pt x="35" y="450"/>
                    </a:lnTo>
                    <a:lnTo>
                      <a:pt x="30" y="481"/>
                    </a:lnTo>
                    <a:lnTo>
                      <a:pt x="28" y="509"/>
                    </a:lnTo>
                    <a:lnTo>
                      <a:pt x="3" y="508"/>
                    </a:lnTo>
                    <a:close/>
                    <a:moveTo>
                      <a:pt x="53" y="220"/>
                    </a:moveTo>
                    <a:lnTo>
                      <a:pt x="59" y="197"/>
                    </a:lnTo>
                    <a:lnTo>
                      <a:pt x="67" y="174"/>
                    </a:lnTo>
                    <a:lnTo>
                      <a:pt x="74" y="153"/>
                    </a:lnTo>
                    <a:lnTo>
                      <a:pt x="82" y="132"/>
                    </a:lnTo>
                    <a:lnTo>
                      <a:pt x="90" y="112"/>
                    </a:lnTo>
                    <a:lnTo>
                      <a:pt x="98" y="93"/>
                    </a:lnTo>
                    <a:lnTo>
                      <a:pt x="108" y="76"/>
                    </a:lnTo>
                    <a:lnTo>
                      <a:pt x="118" y="61"/>
                    </a:lnTo>
                    <a:lnTo>
                      <a:pt x="138" y="74"/>
                    </a:lnTo>
                    <a:lnTo>
                      <a:pt x="129" y="89"/>
                    </a:lnTo>
                    <a:lnTo>
                      <a:pt x="120" y="105"/>
                    </a:lnTo>
                    <a:lnTo>
                      <a:pt x="112" y="124"/>
                    </a:lnTo>
                    <a:lnTo>
                      <a:pt x="104" y="142"/>
                    </a:lnTo>
                    <a:lnTo>
                      <a:pt x="96" y="163"/>
                    </a:lnTo>
                    <a:lnTo>
                      <a:pt x="90" y="183"/>
                    </a:lnTo>
                    <a:lnTo>
                      <a:pt x="83" y="205"/>
                    </a:lnTo>
                    <a:lnTo>
                      <a:pt x="77" y="226"/>
                    </a:lnTo>
                    <a:lnTo>
                      <a:pt x="53" y="220"/>
                    </a:lnTo>
                    <a:close/>
                    <a:moveTo>
                      <a:pt x="118" y="61"/>
                    </a:moveTo>
                    <a:lnTo>
                      <a:pt x="129" y="45"/>
                    </a:lnTo>
                    <a:lnTo>
                      <a:pt x="140" y="32"/>
                    </a:lnTo>
                    <a:lnTo>
                      <a:pt x="147" y="25"/>
                    </a:lnTo>
                    <a:lnTo>
                      <a:pt x="152" y="20"/>
                    </a:lnTo>
                    <a:lnTo>
                      <a:pt x="159" y="16"/>
                    </a:lnTo>
                    <a:lnTo>
                      <a:pt x="166" y="11"/>
                    </a:lnTo>
                    <a:lnTo>
                      <a:pt x="178" y="32"/>
                    </a:lnTo>
                    <a:lnTo>
                      <a:pt x="167" y="39"/>
                    </a:lnTo>
                    <a:lnTo>
                      <a:pt x="158" y="49"/>
                    </a:lnTo>
                    <a:lnTo>
                      <a:pt x="147" y="61"/>
                    </a:lnTo>
                    <a:lnTo>
                      <a:pt x="138" y="74"/>
                    </a:lnTo>
                    <a:lnTo>
                      <a:pt x="118" y="61"/>
                    </a:lnTo>
                    <a:close/>
                    <a:moveTo>
                      <a:pt x="166" y="11"/>
                    </a:moveTo>
                    <a:lnTo>
                      <a:pt x="173" y="7"/>
                    </a:lnTo>
                    <a:lnTo>
                      <a:pt x="180" y="5"/>
                    </a:lnTo>
                    <a:lnTo>
                      <a:pt x="188" y="2"/>
                    </a:lnTo>
                    <a:lnTo>
                      <a:pt x="196" y="1"/>
                    </a:lnTo>
                    <a:lnTo>
                      <a:pt x="203" y="0"/>
                    </a:lnTo>
                    <a:lnTo>
                      <a:pt x="212" y="1"/>
                    </a:lnTo>
                    <a:lnTo>
                      <a:pt x="219" y="1"/>
                    </a:lnTo>
                    <a:lnTo>
                      <a:pt x="228" y="3"/>
                    </a:lnTo>
                    <a:lnTo>
                      <a:pt x="221" y="27"/>
                    </a:lnTo>
                    <a:lnTo>
                      <a:pt x="216" y="25"/>
                    </a:lnTo>
                    <a:lnTo>
                      <a:pt x="210" y="24"/>
                    </a:lnTo>
                    <a:lnTo>
                      <a:pt x="204" y="24"/>
                    </a:lnTo>
                    <a:lnTo>
                      <a:pt x="199" y="25"/>
                    </a:lnTo>
                    <a:lnTo>
                      <a:pt x="188" y="28"/>
                    </a:lnTo>
                    <a:lnTo>
                      <a:pt x="178" y="32"/>
                    </a:lnTo>
                    <a:lnTo>
                      <a:pt x="166" y="11"/>
                    </a:lnTo>
                    <a:close/>
                    <a:moveTo>
                      <a:pt x="228" y="3"/>
                    </a:moveTo>
                    <a:lnTo>
                      <a:pt x="236" y="5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59" y="18"/>
                    </a:lnTo>
                    <a:lnTo>
                      <a:pt x="246" y="38"/>
                    </a:lnTo>
                    <a:lnTo>
                      <a:pt x="233" y="31"/>
                    </a:lnTo>
                    <a:lnTo>
                      <a:pt x="221" y="27"/>
                    </a:lnTo>
                    <a:lnTo>
                      <a:pt x="228" y="3"/>
                    </a:lnTo>
                    <a:close/>
                    <a:moveTo>
                      <a:pt x="259" y="18"/>
                    </a:moveTo>
                    <a:lnTo>
                      <a:pt x="263" y="20"/>
                    </a:lnTo>
                    <a:lnTo>
                      <a:pt x="265" y="24"/>
                    </a:lnTo>
                    <a:lnTo>
                      <a:pt x="265" y="29"/>
                    </a:lnTo>
                    <a:lnTo>
                      <a:pt x="265" y="33"/>
                    </a:lnTo>
                    <a:lnTo>
                      <a:pt x="253" y="28"/>
                    </a:lnTo>
                    <a:lnTo>
                      <a:pt x="259" y="18"/>
                    </a:lnTo>
                    <a:close/>
                    <a:moveTo>
                      <a:pt x="265" y="33"/>
                    </a:moveTo>
                    <a:lnTo>
                      <a:pt x="264" y="33"/>
                    </a:lnTo>
                    <a:lnTo>
                      <a:pt x="241" y="23"/>
                    </a:lnTo>
                    <a:lnTo>
                      <a:pt x="242" y="23"/>
                    </a:lnTo>
                    <a:lnTo>
                      <a:pt x="265" y="33"/>
                    </a:lnTo>
                    <a:close/>
                    <a:moveTo>
                      <a:pt x="264" y="33"/>
                    </a:moveTo>
                    <a:lnTo>
                      <a:pt x="257" y="50"/>
                    </a:lnTo>
                    <a:lnTo>
                      <a:pt x="252" y="63"/>
                    </a:lnTo>
                    <a:lnTo>
                      <a:pt x="229" y="55"/>
                    </a:lnTo>
                    <a:lnTo>
                      <a:pt x="237" y="36"/>
                    </a:lnTo>
                    <a:lnTo>
                      <a:pt x="241" y="23"/>
                    </a:lnTo>
                    <a:lnTo>
                      <a:pt x="264" y="33"/>
                    </a:lnTo>
                    <a:close/>
                    <a:moveTo>
                      <a:pt x="252" y="63"/>
                    </a:moveTo>
                    <a:lnTo>
                      <a:pt x="247" y="75"/>
                    </a:lnTo>
                    <a:lnTo>
                      <a:pt x="241" y="93"/>
                    </a:lnTo>
                    <a:lnTo>
                      <a:pt x="217" y="85"/>
                    </a:lnTo>
                    <a:lnTo>
                      <a:pt x="223" y="73"/>
                    </a:lnTo>
                    <a:lnTo>
                      <a:pt x="229" y="55"/>
                    </a:lnTo>
                    <a:lnTo>
                      <a:pt x="252" y="63"/>
                    </a:lnTo>
                    <a:close/>
                    <a:moveTo>
                      <a:pt x="241" y="93"/>
                    </a:moveTo>
                    <a:lnTo>
                      <a:pt x="227" y="131"/>
                    </a:lnTo>
                    <a:lnTo>
                      <a:pt x="215" y="170"/>
                    </a:lnTo>
                    <a:lnTo>
                      <a:pt x="203" y="207"/>
                    </a:lnTo>
                    <a:lnTo>
                      <a:pt x="193" y="245"/>
                    </a:lnTo>
                    <a:lnTo>
                      <a:pt x="170" y="238"/>
                    </a:lnTo>
                    <a:lnTo>
                      <a:pt x="180" y="200"/>
                    </a:lnTo>
                    <a:lnTo>
                      <a:pt x="191" y="163"/>
                    </a:lnTo>
                    <a:lnTo>
                      <a:pt x="204" y="124"/>
                    </a:lnTo>
                    <a:lnTo>
                      <a:pt x="217" y="85"/>
                    </a:lnTo>
                    <a:lnTo>
                      <a:pt x="241" y="93"/>
                    </a:lnTo>
                    <a:close/>
                    <a:moveTo>
                      <a:pt x="193" y="245"/>
                    </a:moveTo>
                    <a:lnTo>
                      <a:pt x="188" y="271"/>
                    </a:lnTo>
                    <a:lnTo>
                      <a:pt x="183" y="295"/>
                    </a:lnTo>
                    <a:lnTo>
                      <a:pt x="178" y="320"/>
                    </a:lnTo>
                    <a:lnTo>
                      <a:pt x="174" y="345"/>
                    </a:lnTo>
                    <a:lnTo>
                      <a:pt x="149" y="342"/>
                    </a:lnTo>
                    <a:lnTo>
                      <a:pt x="153" y="317"/>
                    </a:lnTo>
                    <a:lnTo>
                      <a:pt x="159" y="291"/>
                    </a:lnTo>
                    <a:lnTo>
                      <a:pt x="164" y="265"/>
                    </a:lnTo>
                    <a:lnTo>
                      <a:pt x="170" y="238"/>
                    </a:lnTo>
                    <a:lnTo>
                      <a:pt x="193" y="245"/>
                    </a:lnTo>
                    <a:close/>
                    <a:moveTo>
                      <a:pt x="174" y="345"/>
                    </a:moveTo>
                    <a:lnTo>
                      <a:pt x="171" y="370"/>
                    </a:lnTo>
                    <a:lnTo>
                      <a:pt x="167" y="395"/>
                    </a:lnTo>
                    <a:lnTo>
                      <a:pt x="166" y="419"/>
                    </a:lnTo>
                    <a:lnTo>
                      <a:pt x="164" y="441"/>
                    </a:lnTo>
                    <a:lnTo>
                      <a:pt x="140" y="440"/>
                    </a:lnTo>
                    <a:lnTo>
                      <a:pt x="142" y="416"/>
                    </a:lnTo>
                    <a:lnTo>
                      <a:pt x="144" y="392"/>
                    </a:lnTo>
                    <a:lnTo>
                      <a:pt x="146" y="367"/>
                    </a:lnTo>
                    <a:lnTo>
                      <a:pt x="149" y="342"/>
                    </a:lnTo>
                    <a:lnTo>
                      <a:pt x="174" y="345"/>
                    </a:lnTo>
                    <a:close/>
                    <a:moveTo>
                      <a:pt x="164" y="441"/>
                    </a:moveTo>
                    <a:lnTo>
                      <a:pt x="164" y="442"/>
                    </a:lnTo>
                    <a:lnTo>
                      <a:pt x="164" y="444"/>
                    </a:lnTo>
                    <a:lnTo>
                      <a:pt x="152" y="440"/>
                    </a:lnTo>
                    <a:lnTo>
                      <a:pt x="164" y="441"/>
                    </a:lnTo>
                    <a:close/>
                    <a:moveTo>
                      <a:pt x="164" y="444"/>
                    </a:moveTo>
                    <a:lnTo>
                      <a:pt x="159" y="460"/>
                    </a:lnTo>
                    <a:lnTo>
                      <a:pt x="153" y="474"/>
                    </a:lnTo>
                    <a:lnTo>
                      <a:pt x="147" y="488"/>
                    </a:lnTo>
                    <a:lnTo>
                      <a:pt x="140" y="501"/>
                    </a:lnTo>
                    <a:lnTo>
                      <a:pt x="133" y="513"/>
                    </a:lnTo>
                    <a:lnTo>
                      <a:pt x="125" y="523"/>
                    </a:lnTo>
                    <a:lnTo>
                      <a:pt x="117" y="533"/>
                    </a:lnTo>
                    <a:lnTo>
                      <a:pt x="107" y="543"/>
                    </a:lnTo>
                    <a:lnTo>
                      <a:pt x="91" y="524"/>
                    </a:lnTo>
                    <a:lnTo>
                      <a:pt x="98" y="516"/>
                    </a:lnTo>
                    <a:lnTo>
                      <a:pt x="106" y="507"/>
                    </a:lnTo>
                    <a:lnTo>
                      <a:pt x="112" y="497"/>
                    </a:lnTo>
                    <a:lnTo>
                      <a:pt x="120" y="488"/>
                    </a:lnTo>
                    <a:lnTo>
                      <a:pt x="125" y="476"/>
                    </a:lnTo>
                    <a:lnTo>
                      <a:pt x="131" y="464"/>
                    </a:lnTo>
                    <a:lnTo>
                      <a:pt x="136" y="451"/>
                    </a:lnTo>
                    <a:lnTo>
                      <a:pt x="140" y="437"/>
                    </a:lnTo>
                    <a:lnTo>
                      <a:pt x="164" y="444"/>
                    </a:lnTo>
                    <a:close/>
                    <a:moveTo>
                      <a:pt x="107" y="543"/>
                    </a:moveTo>
                    <a:lnTo>
                      <a:pt x="97" y="550"/>
                    </a:lnTo>
                    <a:lnTo>
                      <a:pt x="88" y="558"/>
                    </a:lnTo>
                    <a:lnTo>
                      <a:pt x="77" y="565"/>
                    </a:lnTo>
                    <a:lnTo>
                      <a:pt x="65" y="571"/>
                    </a:lnTo>
                    <a:lnTo>
                      <a:pt x="53" y="575"/>
                    </a:lnTo>
                    <a:lnTo>
                      <a:pt x="40" y="579"/>
                    </a:lnTo>
                    <a:lnTo>
                      <a:pt x="27" y="583"/>
                    </a:lnTo>
                    <a:lnTo>
                      <a:pt x="13" y="585"/>
                    </a:lnTo>
                    <a:lnTo>
                      <a:pt x="11" y="560"/>
                    </a:lnTo>
                    <a:lnTo>
                      <a:pt x="23" y="559"/>
                    </a:lnTo>
                    <a:lnTo>
                      <a:pt x="34" y="556"/>
                    </a:lnTo>
                    <a:lnTo>
                      <a:pt x="44" y="552"/>
                    </a:lnTo>
                    <a:lnTo>
                      <a:pt x="54" y="548"/>
                    </a:lnTo>
                    <a:lnTo>
                      <a:pt x="64" y="544"/>
                    </a:lnTo>
                    <a:lnTo>
                      <a:pt x="74" y="538"/>
                    </a:lnTo>
                    <a:lnTo>
                      <a:pt x="82" y="532"/>
                    </a:lnTo>
                    <a:lnTo>
                      <a:pt x="91" y="524"/>
                    </a:lnTo>
                    <a:lnTo>
                      <a:pt x="107" y="543"/>
                    </a:lnTo>
                    <a:close/>
                    <a:moveTo>
                      <a:pt x="13" y="585"/>
                    </a:moveTo>
                    <a:lnTo>
                      <a:pt x="9" y="584"/>
                    </a:lnTo>
                    <a:lnTo>
                      <a:pt x="4" y="582"/>
                    </a:lnTo>
                    <a:lnTo>
                      <a:pt x="1" y="577"/>
                    </a:lnTo>
                    <a:lnTo>
                      <a:pt x="0" y="573"/>
                    </a:lnTo>
                    <a:lnTo>
                      <a:pt x="12" y="573"/>
                    </a:lnTo>
                    <a:lnTo>
                      <a:pt x="13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3" name="Freeform 1004"/>
              <p:cNvSpPr>
                <a:spLocks/>
              </p:cNvSpPr>
              <p:nvPr/>
            </p:nvSpPr>
            <p:spPr bwMode="auto">
              <a:xfrm>
                <a:off x="2750" y="1766"/>
                <a:ext cx="43" cy="104"/>
              </a:xfrm>
              <a:custGeom>
                <a:avLst/>
                <a:gdLst>
                  <a:gd name="T0" fmla="*/ 0 w 219"/>
                  <a:gd name="T1" fmla="*/ 21 h 530"/>
                  <a:gd name="T2" fmla="*/ 0 w 219"/>
                  <a:gd name="T3" fmla="*/ 20 h 530"/>
                  <a:gd name="T4" fmla="*/ 0 w 219"/>
                  <a:gd name="T5" fmla="*/ 19 h 530"/>
                  <a:gd name="T6" fmla="*/ 0 w 219"/>
                  <a:gd name="T7" fmla="*/ 18 h 530"/>
                  <a:gd name="T8" fmla="*/ 0 w 219"/>
                  <a:gd name="T9" fmla="*/ 16 h 530"/>
                  <a:gd name="T10" fmla="*/ 1 w 219"/>
                  <a:gd name="T11" fmla="*/ 14 h 530"/>
                  <a:gd name="T12" fmla="*/ 1 w 219"/>
                  <a:gd name="T13" fmla="*/ 12 h 530"/>
                  <a:gd name="T14" fmla="*/ 1 w 219"/>
                  <a:gd name="T15" fmla="*/ 10 h 530"/>
                  <a:gd name="T16" fmla="*/ 2 w 219"/>
                  <a:gd name="T17" fmla="*/ 8 h 530"/>
                  <a:gd name="T18" fmla="*/ 2 w 219"/>
                  <a:gd name="T19" fmla="*/ 7 h 530"/>
                  <a:gd name="T20" fmla="*/ 3 w 219"/>
                  <a:gd name="T21" fmla="*/ 6 h 530"/>
                  <a:gd name="T22" fmla="*/ 3 w 219"/>
                  <a:gd name="T23" fmla="*/ 5 h 530"/>
                  <a:gd name="T24" fmla="*/ 3 w 219"/>
                  <a:gd name="T25" fmla="*/ 4 h 530"/>
                  <a:gd name="T26" fmla="*/ 4 w 219"/>
                  <a:gd name="T27" fmla="*/ 3 h 530"/>
                  <a:gd name="T28" fmla="*/ 4 w 219"/>
                  <a:gd name="T29" fmla="*/ 3 h 530"/>
                  <a:gd name="T30" fmla="*/ 4 w 219"/>
                  <a:gd name="T31" fmla="*/ 2 h 530"/>
                  <a:gd name="T32" fmla="*/ 5 w 219"/>
                  <a:gd name="T33" fmla="*/ 1 h 530"/>
                  <a:gd name="T34" fmla="*/ 5 w 219"/>
                  <a:gd name="T35" fmla="*/ 1 h 530"/>
                  <a:gd name="T36" fmla="*/ 6 w 219"/>
                  <a:gd name="T37" fmla="*/ 1 h 530"/>
                  <a:gd name="T38" fmla="*/ 6 w 219"/>
                  <a:gd name="T39" fmla="*/ 0 h 530"/>
                  <a:gd name="T40" fmla="*/ 6 w 219"/>
                  <a:gd name="T41" fmla="*/ 0 h 530"/>
                  <a:gd name="T42" fmla="*/ 6 w 219"/>
                  <a:gd name="T43" fmla="*/ 0 h 530"/>
                  <a:gd name="T44" fmla="*/ 7 w 219"/>
                  <a:gd name="T45" fmla="*/ 0 h 530"/>
                  <a:gd name="T46" fmla="*/ 7 w 219"/>
                  <a:gd name="T47" fmla="*/ 0 h 530"/>
                  <a:gd name="T48" fmla="*/ 7 w 219"/>
                  <a:gd name="T49" fmla="*/ 0 h 530"/>
                  <a:gd name="T50" fmla="*/ 7 w 219"/>
                  <a:gd name="T51" fmla="*/ 0 h 530"/>
                  <a:gd name="T52" fmla="*/ 8 w 219"/>
                  <a:gd name="T53" fmla="*/ 0 h 530"/>
                  <a:gd name="T54" fmla="*/ 8 w 219"/>
                  <a:gd name="T55" fmla="*/ 0 h 530"/>
                  <a:gd name="T56" fmla="*/ 8 w 219"/>
                  <a:gd name="T57" fmla="*/ 0 h 530"/>
                  <a:gd name="T58" fmla="*/ 9 w 219"/>
                  <a:gd name="T59" fmla="*/ 0 h 530"/>
                  <a:gd name="T60" fmla="*/ 9 w 219"/>
                  <a:gd name="T61" fmla="*/ 1 h 530"/>
                  <a:gd name="T62" fmla="*/ 8 w 219"/>
                  <a:gd name="T63" fmla="*/ 2 h 530"/>
                  <a:gd name="T64" fmla="*/ 8 w 219"/>
                  <a:gd name="T65" fmla="*/ 3 h 530"/>
                  <a:gd name="T66" fmla="*/ 8 w 219"/>
                  <a:gd name="T67" fmla="*/ 4 h 530"/>
                  <a:gd name="T68" fmla="*/ 7 w 219"/>
                  <a:gd name="T69" fmla="*/ 5 h 530"/>
                  <a:gd name="T70" fmla="*/ 7 w 219"/>
                  <a:gd name="T71" fmla="*/ 6 h 530"/>
                  <a:gd name="T72" fmla="*/ 7 w 219"/>
                  <a:gd name="T73" fmla="*/ 7 h 530"/>
                  <a:gd name="T74" fmla="*/ 6 w 219"/>
                  <a:gd name="T75" fmla="*/ 8 h 530"/>
                  <a:gd name="T76" fmla="*/ 6 w 219"/>
                  <a:gd name="T77" fmla="*/ 9 h 530"/>
                  <a:gd name="T78" fmla="*/ 6 w 219"/>
                  <a:gd name="T79" fmla="*/ 10 h 530"/>
                  <a:gd name="T80" fmla="*/ 6 w 219"/>
                  <a:gd name="T81" fmla="*/ 11 h 530"/>
                  <a:gd name="T82" fmla="*/ 6 w 219"/>
                  <a:gd name="T83" fmla="*/ 12 h 530"/>
                  <a:gd name="T84" fmla="*/ 5 w 219"/>
                  <a:gd name="T85" fmla="*/ 13 h 530"/>
                  <a:gd name="T86" fmla="*/ 5 w 219"/>
                  <a:gd name="T87" fmla="*/ 14 h 530"/>
                  <a:gd name="T88" fmla="*/ 5 w 219"/>
                  <a:gd name="T89" fmla="*/ 14 h 530"/>
                  <a:gd name="T90" fmla="*/ 5 w 219"/>
                  <a:gd name="T91" fmla="*/ 15 h 530"/>
                  <a:gd name="T92" fmla="*/ 5 w 219"/>
                  <a:gd name="T93" fmla="*/ 16 h 530"/>
                  <a:gd name="T94" fmla="*/ 5 w 219"/>
                  <a:gd name="T95" fmla="*/ 17 h 530"/>
                  <a:gd name="T96" fmla="*/ 5 w 219"/>
                  <a:gd name="T97" fmla="*/ 17 h 530"/>
                  <a:gd name="T98" fmla="*/ 5 w 219"/>
                  <a:gd name="T99" fmla="*/ 18 h 530"/>
                  <a:gd name="T100" fmla="*/ 4 w 219"/>
                  <a:gd name="T101" fmla="*/ 18 h 530"/>
                  <a:gd name="T102" fmla="*/ 4 w 219"/>
                  <a:gd name="T103" fmla="*/ 19 h 530"/>
                  <a:gd name="T104" fmla="*/ 4 w 219"/>
                  <a:gd name="T105" fmla="*/ 19 h 530"/>
                  <a:gd name="T106" fmla="*/ 3 w 219"/>
                  <a:gd name="T107" fmla="*/ 19 h 530"/>
                  <a:gd name="T108" fmla="*/ 3 w 219"/>
                  <a:gd name="T109" fmla="*/ 20 h 530"/>
                  <a:gd name="T110" fmla="*/ 3 w 219"/>
                  <a:gd name="T111" fmla="*/ 20 h 530"/>
                  <a:gd name="T112" fmla="*/ 2 w 219"/>
                  <a:gd name="T113" fmla="*/ 20 h 530"/>
                  <a:gd name="T114" fmla="*/ 2 w 219"/>
                  <a:gd name="T115" fmla="*/ 21 h 530"/>
                  <a:gd name="T116" fmla="*/ 2 w 219"/>
                  <a:gd name="T117" fmla="*/ 21 h 530"/>
                  <a:gd name="T118" fmla="*/ 1 w 219"/>
                  <a:gd name="T119" fmla="*/ 21 h 530"/>
                  <a:gd name="T120" fmla="*/ 1 w 219"/>
                  <a:gd name="T121" fmla="*/ 21 h 530"/>
                  <a:gd name="T122" fmla="*/ 0 w 219"/>
                  <a:gd name="T123" fmla="*/ 21 h 530"/>
                  <a:gd name="T124" fmla="*/ 0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0" y="530"/>
                    </a:moveTo>
                    <a:lnTo>
                      <a:pt x="0" y="510"/>
                    </a:lnTo>
                    <a:lnTo>
                      <a:pt x="3" y="481"/>
                    </a:lnTo>
                    <a:lnTo>
                      <a:pt x="6" y="444"/>
                    </a:lnTo>
                    <a:lnTo>
                      <a:pt x="11" y="401"/>
                    </a:lnTo>
                    <a:lnTo>
                      <a:pt x="18" y="354"/>
                    </a:lnTo>
                    <a:lnTo>
                      <a:pt x="26" y="303"/>
                    </a:lnTo>
                    <a:lnTo>
                      <a:pt x="37" y="251"/>
                    </a:lnTo>
                    <a:lnTo>
                      <a:pt x="49" y="199"/>
                    </a:lnTo>
                    <a:lnTo>
                      <a:pt x="55" y="174"/>
                    </a:lnTo>
                    <a:lnTo>
                      <a:pt x="63" y="151"/>
                    </a:lnTo>
                    <a:lnTo>
                      <a:pt x="71" y="128"/>
                    </a:lnTo>
                    <a:lnTo>
                      <a:pt x="79" y="106"/>
                    </a:lnTo>
                    <a:lnTo>
                      <a:pt x="88" y="86"/>
                    </a:lnTo>
                    <a:lnTo>
                      <a:pt x="98" y="68"/>
                    </a:lnTo>
                    <a:lnTo>
                      <a:pt x="107" y="51"/>
                    </a:lnTo>
                    <a:lnTo>
                      <a:pt x="117" y="36"/>
                    </a:lnTo>
                    <a:lnTo>
                      <a:pt x="128" y="24"/>
                    </a:lnTo>
                    <a:lnTo>
                      <a:pt x="140" y="14"/>
                    </a:lnTo>
                    <a:lnTo>
                      <a:pt x="145" y="9"/>
                    </a:lnTo>
                    <a:lnTo>
                      <a:pt x="152" y="6"/>
                    </a:lnTo>
                    <a:lnTo>
                      <a:pt x="157" y="4"/>
                    </a:lnTo>
                    <a:lnTo>
                      <a:pt x="163" y="2"/>
                    </a:lnTo>
                    <a:lnTo>
                      <a:pt x="170" y="1"/>
                    </a:lnTo>
                    <a:lnTo>
                      <a:pt x="176" y="0"/>
                    </a:lnTo>
                    <a:lnTo>
                      <a:pt x="183" y="1"/>
                    </a:lnTo>
                    <a:lnTo>
                      <a:pt x="190" y="2"/>
                    </a:lnTo>
                    <a:lnTo>
                      <a:pt x="197" y="4"/>
                    </a:lnTo>
                    <a:lnTo>
                      <a:pt x="205" y="7"/>
                    </a:lnTo>
                    <a:lnTo>
                      <a:pt x="212" y="10"/>
                    </a:lnTo>
                    <a:lnTo>
                      <a:pt x="219" y="15"/>
                    </a:lnTo>
                    <a:lnTo>
                      <a:pt x="209" y="41"/>
                    </a:lnTo>
                    <a:lnTo>
                      <a:pt x="199" y="66"/>
                    </a:lnTo>
                    <a:lnTo>
                      <a:pt x="190" y="92"/>
                    </a:lnTo>
                    <a:lnTo>
                      <a:pt x="182" y="117"/>
                    </a:lnTo>
                    <a:lnTo>
                      <a:pt x="174" y="143"/>
                    </a:lnTo>
                    <a:lnTo>
                      <a:pt x="167" y="168"/>
                    </a:lnTo>
                    <a:lnTo>
                      <a:pt x="160" y="193"/>
                    </a:lnTo>
                    <a:lnTo>
                      <a:pt x="154" y="218"/>
                    </a:lnTo>
                    <a:lnTo>
                      <a:pt x="148" y="243"/>
                    </a:lnTo>
                    <a:lnTo>
                      <a:pt x="143" y="266"/>
                    </a:lnTo>
                    <a:lnTo>
                      <a:pt x="139" y="290"/>
                    </a:lnTo>
                    <a:lnTo>
                      <a:pt x="135" y="314"/>
                    </a:lnTo>
                    <a:lnTo>
                      <a:pt x="132" y="338"/>
                    </a:lnTo>
                    <a:lnTo>
                      <a:pt x="130" y="361"/>
                    </a:lnTo>
                    <a:lnTo>
                      <a:pt x="128" y="384"/>
                    </a:lnTo>
                    <a:lnTo>
                      <a:pt x="127" y="407"/>
                    </a:lnTo>
                    <a:lnTo>
                      <a:pt x="122" y="420"/>
                    </a:lnTo>
                    <a:lnTo>
                      <a:pt x="118" y="433"/>
                    </a:lnTo>
                    <a:lnTo>
                      <a:pt x="113" y="446"/>
                    </a:lnTo>
                    <a:lnTo>
                      <a:pt x="106" y="456"/>
                    </a:lnTo>
                    <a:lnTo>
                      <a:pt x="101" y="467"/>
                    </a:lnTo>
                    <a:lnTo>
                      <a:pt x="93" y="477"/>
                    </a:lnTo>
                    <a:lnTo>
                      <a:pt x="87" y="486"/>
                    </a:lnTo>
                    <a:lnTo>
                      <a:pt x="79" y="493"/>
                    </a:lnTo>
                    <a:lnTo>
                      <a:pt x="71" y="501"/>
                    </a:lnTo>
                    <a:lnTo>
                      <a:pt x="62" y="507"/>
                    </a:lnTo>
                    <a:lnTo>
                      <a:pt x="53" y="513"/>
                    </a:lnTo>
                    <a:lnTo>
                      <a:pt x="44" y="518"/>
                    </a:lnTo>
                    <a:lnTo>
                      <a:pt x="33" y="522"/>
                    </a:lnTo>
                    <a:lnTo>
                      <a:pt x="23" y="525"/>
                    </a:lnTo>
                    <a:lnTo>
                      <a:pt x="12" y="528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4" name="Freeform 1005"/>
              <p:cNvSpPr>
                <a:spLocks noEditPoints="1"/>
              </p:cNvSpPr>
              <p:nvPr/>
            </p:nvSpPr>
            <p:spPr bwMode="auto">
              <a:xfrm>
                <a:off x="2750" y="1766"/>
                <a:ext cx="47" cy="108"/>
              </a:xfrm>
              <a:custGeom>
                <a:avLst/>
                <a:gdLst>
                  <a:gd name="T0" fmla="*/ 0 w 243"/>
                  <a:gd name="T1" fmla="*/ 20 h 554"/>
                  <a:gd name="T2" fmla="*/ 1 w 243"/>
                  <a:gd name="T3" fmla="*/ 21 h 554"/>
                  <a:gd name="T4" fmla="*/ 0 w 243"/>
                  <a:gd name="T5" fmla="*/ 20 h 554"/>
                  <a:gd name="T6" fmla="*/ 0 w 243"/>
                  <a:gd name="T7" fmla="*/ 18 h 554"/>
                  <a:gd name="T8" fmla="*/ 1 w 243"/>
                  <a:gd name="T9" fmla="*/ 19 h 554"/>
                  <a:gd name="T10" fmla="*/ 0 w 243"/>
                  <a:gd name="T11" fmla="*/ 18 h 554"/>
                  <a:gd name="T12" fmla="*/ 1 w 243"/>
                  <a:gd name="T13" fmla="*/ 17 h 554"/>
                  <a:gd name="T14" fmla="*/ 1 w 243"/>
                  <a:gd name="T15" fmla="*/ 18 h 554"/>
                  <a:gd name="T16" fmla="*/ 1 w 243"/>
                  <a:gd name="T17" fmla="*/ 15 h 554"/>
                  <a:gd name="T18" fmla="*/ 1 w 243"/>
                  <a:gd name="T19" fmla="*/ 10 h 554"/>
                  <a:gd name="T20" fmla="*/ 3 w 243"/>
                  <a:gd name="T21" fmla="*/ 10 h 554"/>
                  <a:gd name="T22" fmla="*/ 2 w 243"/>
                  <a:gd name="T23" fmla="*/ 14 h 554"/>
                  <a:gd name="T24" fmla="*/ 0 w 243"/>
                  <a:gd name="T25" fmla="*/ 16 h 554"/>
                  <a:gd name="T26" fmla="*/ 3 w 243"/>
                  <a:gd name="T27" fmla="*/ 6 h 554"/>
                  <a:gd name="T28" fmla="*/ 4 w 243"/>
                  <a:gd name="T29" fmla="*/ 3 h 554"/>
                  <a:gd name="T30" fmla="*/ 5 w 243"/>
                  <a:gd name="T31" fmla="*/ 4 h 554"/>
                  <a:gd name="T32" fmla="*/ 3 w 243"/>
                  <a:gd name="T33" fmla="*/ 7 h 554"/>
                  <a:gd name="T34" fmla="*/ 4 w 243"/>
                  <a:gd name="T35" fmla="*/ 2 h 554"/>
                  <a:gd name="T36" fmla="*/ 6 w 243"/>
                  <a:gd name="T37" fmla="*/ 0 h 554"/>
                  <a:gd name="T38" fmla="*/ 6 w 243"/>
                  <a:gd name="T39" fmla="*/ 2 h 554"/>
                  <a:gd name="T40" fmla="*/ 6 w 243"/>
                  <a:gd name="T41" fmla="*/ 0 h 554"/>
                  <a:gd name="T42" fmla="*/ 7 w 243"/>
                  <a:gd name="T43" fmla="*/ 0 h 554"/>
                  <a:gd name="T44" fmla="*/ 8 w 243"/>
                  <a:gd name="T45" fmla="*/ 1 h 554"/>
                  <a:gd name="T46" fmla="*/ 7 w 243"/>
                  <a:gd name="T47" fmla="*/ 1 h 554"/>
                  <a:gd name="T48" fmla="*/ 9 w 243"/>
                  <a:gd name="T49" fmla="*/ 0 h 554"/>
                  <a:gd name="T50" fmla="*/ 8 w 243"/>
                  <a:gd name="T51" fmla="*/ 1 h 554"/>
                  <a:gd name="T52" fmla="*/ 8 w 243"/>
                  <a:gd name="T53" fmla="*/ 0 h 554"/>
                  <a:gd name="T54" fmla="*/ 9 w 243"/>
                  <a:gd name="T55" fmla="*/ 1 h 554"/>
                  <a:gd name="T56" fmla="*/ 9 w 243"/>
                  <a:gd name="T57" fmla="*/ 1 h 554"/>
                  <a:gd name="T58" fmla="*/ 9 w 243"/>
                  <a:gd name="T59" fmla="*/ 1 h 554"/>
                  <a:gd name="T60" fmla="*/ 8 w 243"/>
                  <a:gd name="T61" fmla="*/ 1 h 554"/>
                  <a:gd name="T62" fmla="*/ 8 w 243"/>
                  <a:gd name="T63" fmla="*/ 2 h 554"/>
                  <a:gd name="T64" fmla="*/ 9 w 243"/>
                  <a:gd name="T65" fmla="*/ 2 h 554"/>
                  <a:gd name="T66" fmla="*/ 8 w 243"/>
                  <a:gd name="T67" fmla="*/ 3 h 554"/>
                  <a:gd name="T68" fmla="*/ 8 w 243"/>
                  <a:gd name="T69" fmla="*/ 5 h 554"/>
                  <a:gd name="T70" fmla="*/ 6 w 243"/>
                  <a:gd name="T71" fmla="*/ 9 h 554"/>
                  <a:gd name="T72" fmla="*/ 8 w 243"/>
                  <a:gd name="T73" fmla="*/ 3 h 554"/>
                  <a:gd name="T74" fmla="*/ 7 w 243"/>
                  <a:gd name="T75" fmla="*/ 9 h 554"/>
                  <a:gd name="T76" fmla="*/ 7 w 243"/>
                  <a:gd name="T77" fmla="*/ 9 h 554"/>
                  <a:gd name="T78" fmla="*/ 6 w 243"/>
                  <a:gd name="T79" fmla="*/ 9 h 554"/>
                  <a:gd name="T80" fmla="*/ 7 w 243"/>
                  <a:gd name="T81" fmla="*/ 9 h 554"/>
                  <a:gd name="T82" fmla="*/ 6 w 243"/>
                  <a:gd name="T83" fmla="*/ 10 h 554"/>
                  <a:gd name="T84" fmla="*/ 7 w 243"/>
                  <a:gd name="T85" fmla="*/ 10 h 554"/>
                  <a:gd name="T86" fmla="*/ 6 w 243"/>
                  <a:gd name="T87" fmla="*/ 11 h 554"/>
                  <a:gd name="T88" fmla="*/ 6 w 243"/>
                  <a:gd name="T89" fmla="*/ 13 h 554"/>
                  <a:gd name="T90" fmla="*/ 5 w 243"/>
                  <a:gd name="T91" fmla="*/ 17 h 554"/>
                  <a:gd name="T92" fmla="*/ 6 w 243"/>
                  <a:gd name="T93" fmla="*/ 11 h 554"/>
                  <a:gd name="T94" fmla="*/ 6 w 243"/>
                  <a:gd name="T95" fmla="*/ 17 h 554"/>
                  <a:gd name="T96" fmla="*/ 6 w 243"/>
                  <a:gd name="T97" fmla="*/ 17 h 554"/>
                  <a:gd name="T98" fmla="*/ 5 w 243"/>
                  <a:gd name="T99" fmla="*/ 19 h 554"/>
                  <a:gd name="T100" fmla="*/ 3 w 243"/>
                  <a:gd name="T101" fmla="*/ 20 h 554"/>
                  <a:gd name="T102" fmla="*/ 4 w 243"/>
                  <a:gd name="T103" fmla="*/ 19 h 554"/>
                  <a:gd name="T104" fmla="*/ 5 w 243"/>
                  <a:gd name="T105" fmla="*/ 17 h 554"/>
                  <a:gd name="T106" fmla="*/ 3 w 243"/>
                  <a:gd name="T107" fmla="*/ 21 h 554"/>
                  <a:gd name="T108" fmla="*/ 1 w 243"/>
                  <a:gd name="T109" fmla="*/ 22 h 554"/>
                  <a:gd name="T110" fmla="*/ 1 w 243"/>
                  <a:gd name="T111" fmla="*/ 21 h 554"/>
                  <a:gd name="T112" fmla="*/ 2 w 243"/>
                  <a:gd name="T113" fmla="*/ 21 h 554"/>
                  <a:gd name="T114" fmla="*/ 4 w 243"/>
                  <a:gd name="T115" fmla="*/ 21 h 554"/>
                  <a:gd name="T116" fmla="*/ 0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0" y="542"/>
                    </a:moveTo>
                    <a:lnTo>
                      <a:pt x="0" y="533"/>
                    </a:lnTo>
                    <a:lnTo>
                      <a:pt x="0" y="521"/>
                    </a:lnTo>
                    <a:lnTo>
                      <a:pt x="1" y="507"/>
                    </a:lnTo>
                    <a:lnTo>
                      <a:pt x="2" y="492"/>
                    </a:lnTo>
                    <a:lnTo>
                      <a:pt x="27" y="494"/>
                    </a:lnTo>
                    <a:lnTo>
                      <a:pt x="24" y="509"/>
                    </a:lnTo>
                    <a:lnTo>
                      <a:pt x="24" y="522"/>
                    </a:lnTo>
                    <a:lnTo>
                      <a:pt x="23" y="533"/>
                    </a:lnTo>
                    <a:lnTo>
                      <a:pt x="23" y="542"/>
                    </a:lnTo>
                    <a:lnTo>
                      <a:pt x="0" y="542"/>
                    </a:lnTo>
                    <a:close/>
                    <a:moveTo>
                      <a:pt x="2" y="492"/>
                    </a:moveTo>
                    <a:lnTo>
                      <a:pt x="3" y="483"/>
                    </a:lnTo>
                    <a:lnTo>
                      <a:pt x="4" y="474"/>
                    </a:lnTo>
                    <a:lnTo>
                      <a:pt x="4" y="464"/>
                    </a:lnTo>
                    <a:lnTo>
                      <a:pt x="5" y="454"/>
                    </a:lnTo>
                    <a:lnTo>
                      <a:pt x="30" y="456"/>
                    </a:lnTo>
                    <a:lnTo>
                      <a:pt x="29" y="466"/>
                    </a:lnTo>
                    <a:lnTo>
                      <a:pt x="28" y="477"/>
                    </a:lnTo>
                    <a:lnTo>
                      <a:pt x="27" y="486"/>
                    </a:lnTo>
                    <a:lnTo>
                      <a:pt x="27" y="494"/>
                    </a:lnTo>
                    <a:lnTo>
                      <a:pt x="2" y="492"/>
                    </a:lnTo>
                    <a:close/>
                    <a:moveTo>
                      <a:pt x="5" y="454"/>
                    </a:moveTo>
                    <a:lnTo>
                      <a:pt x="6" y="442"/>
                    </a:lnTo>
                    <a:lnTo>
                      <a:pt x="8" y="432"/>
                    </a:lnTo>
                    <a:lnTo>
                      <a:pt x="9" y="421"/>
                    </a:lnTo>
                    <a:lnTo>
                      <a:pt x="10" y="409"/>
                    </a:lnTo>
                    <a:lnTo>
                      <a:pt x="35" y="412"/>
                    </a:lnTo>
                    <a:lnTo>
                      <a:pt x="33" y="424"/>
                    </a:lnTo>
                    <a:lnTo>
                      <a:pt x="32" y="436"/>
                    </a:lnTo>
                    <a:lnTo>
                      <a:pt x="31" y="447"/>
                    </a:lnTo>
                    <a:lnTo>
                      <a:pt x="30" y="456"/>
                    </a:lnTo>
                    <a:lnTo>
                      <a:pt x="5" y="454"/>
                    </a:lnTo>
                    <a:close/>
                    <a:moveTo>
                      <a:pt x="10" y="409"/>
                    </a:moveTo>
                    <a:lnTo>
                      <a:pt x="14" y="386"/>
                    </a:lnTo>
                    <a:lnTo>
                      <a:pt x="17" y="363"/>
                    </a:lnTo>
                    <a:lnTo>
                      <a:pt x="21" y="337"/>
                    </a:lnTo>
                    <a:lnTo>
                      <a:pt x="25" y="312"/>
                    </a:lnTo>
                    <a:lnTo>
                      <a:pt x="31" y="286"/>
                    </a:lnTo>
                    <a:lnTo>
                      <a:pt x="36" y="260"/>
                    </a:lnTo>
                    <a:lnTo>
                      <a:pt x="42" y="234"/>
                    </a:lnTo>
                    <a:lnTo>
                      <a:pt x="48" y="208"/>
                    </a:lnTo>
                    <a:lnTo>
                      <a:pt x="72" y="215"/>
                    </a:lnTo>
                    <a:lnTo>
                      <a:pt x="65" y="239"/>
                    </a:lnTo>
                    <a:lnTo>
                      <a:pt x="60" y="264"/>
                    </a:lnTo>
                    <a:lnTo>
                      <a:pt x="55" y="290"/>
                    </a:lnTo>
                    <a:lnTo>
                      <a:pt x="49" y="315"/>
                    </a:lnTo>
                    <a:lnTo>
                      <a:pt x="45" y="341"/>
                    </a:lnTo>
                    <a:lnTo>
                      <a:pt x="42" y="365"/>
                    </a:lnTo>
                    <a:lnTo>
                      <a:pt x="37" y="390"/>
                    </a:lnTo>
                    <a:lnTo>
                      <a:pt x="35" y="412"/>
                    </a:lnTo>
                    <a:lnTo>
                      <a:pt x="10" y="409"/>
                    </a:lnTo>
                    <a:close/>
                    <a:moveTo>
                      <a:pt x="48" y="208"/>
                    </a:moveTo>
                    <a:lnTo>
                      <a:pt x="55" y="184"/>
                    </a:lnTo>
                    <a:lnTo>
                      <a:pt x="62" y="162"/>
                    </a:lnTo>
                    <a:lnTo>
                      <a:pt x="69" y="140"/>
                    </a:lnTo>
                    <a:lnTo>
                      <a:pt x="77" y="118"/>
                    </a:lnTo>
                    <a:lnTo>
                      <a:pt x="85" y="99"/>
                    </a:lnTo>
                    <a:lnTo>
                      <a:pt x="93" y="81"/>
                    </a:lnTo>
                    <a:lnTo>
                      <a:pt x="103" y="64"/>
                    </a:lnTo>
                    <a:lnTo>
                      <a:pt x="113" y="49"/>
                    </a:lnTo>
                    <a:lnTo>
                      <a:pt x="132" y="62"/>
                    </a:lnTo>
                    <a:lnTo>
                      <a:pt x="124" y="77"/>
                    </a:lnTo>
                    <a:lnTo>
                      <a:pt x="115" y="93"/>
                    </a:lnTo>
                    <a:lnTo>
                      <a:pt x="106" y="110"/>
                    </a:lnTo>
                    <a:lnTo>
                      <a:pt x="99" y="129"/>
                    </a:lnTo>
                    <a:lnTo>
                      <a:pt x="91" y="149"/>
                    </a:lnTo>
                    <a:lnTo>
                      <a:pt x="85" y="170"/>
                    </a:lnTo>
                    <a:lnTo>
                      <a:pt x="78" y="192"/>
                    </a:lnTo>
                    <a:lnTo>
                      <a:pt x="72" y="215"/>
                    </a:lnTo>
                    <a:lnTo>
                      <a:pt x="48" y="208"/>
                    </a:lnTo>
                    <a:close/>
                    <a:moveTo>
                      <a:pt x="113" y="49"/>
                    </a:moveTo>
                    <a:lnTo>
                      <a:pt x="123" y="36"/>
                    </a:lnTo>
                    <a:lnTo>
                      <a:pt x="132" y="26"/>
                    </a:lnTo>
                    <a:lnTo>
                      <a:pt x="143" y="16"/>
                    </a:lnTo>
                    <a:lnTo>
                      <a:pt x="154" y="9"/>
                    </a:lnTo>
                    <a:lnTo>
                      <a:pt x="166" y="30"/>
                    </a:lnTo>
                    <a:lnTo>
                      <a:pt x="157" y="36"/>
                    </a:lnTo>
                    <a:lnTo>
                      <a:pt x="149" y="44"/>
                    </a:lnTo>
                    <a:lnTo>
                      <a:pt x="141" y="53"/>
                    </a:lnTo>
                    <a:lnTo>
                      <a:pt x="132" y="62"/>
                    </a:lnTo>
                    <a:lnTo>
                      <a:pt x="113" y="49"/>
                    </a:lnTo>
                    <a:close/>
                    <a:moveTo>
                      <a:pt x="154" y="9"/>
                    </a:moveTo>
                    <a:lnTo>
                      <a:pt x="160" y="6"/>
                    </a:lnTo>
                    <a:lnTo>
                      <a:pt x="166" y="3"/>
                    </a:lnTo>
                    <a:lnTo>
                      <a:pt x="172" y="2"/>
                    </a:lnTo>
                    <a:lnTo>
                      <a:pt x="179" y="1"/>
                    </a:lnTo>
                    <a:lnTo>
                      <a:pt x="185" y="0"/>
                    </a:lnTo>
                    <a:lnTo>
                      <a:pt x="192" y="0"/>
                    </a:lnTo>
                    <a:lnTo>
                      <a:pt x="199" y="1"/>
                    </a:lnTo>
                    <a:lnTo>
                      <a:pt x="206" y="2"/>
                    </a:lnTo>
                    <a:lnTo>
                      <a:pt x="199" y="26"/>
                    </a:lnTo>
                    <a:lnTo>
                      <a:pt x="191" y="24"/>
                    </a:lnTo>
                    <a:lnTo>
                      <a:pt x="182" y="24"/>
                    </a:lnTo>
                    <a:lnTo>
                      <a:pt x="173" y="27"/>
                    </a:lnTo>
                    <a:lnTo>
                      <a:pt x="166" y="30"/>
                    </a:lnTo>
                    <a:lnTo>
                      <a:pt x="154" y="9"/>
                    </a:lnTo>
                    <a:close/>
                    <a:moveTo>
                      <a:pt x="206" y="2"/>
                    </a:moveTo>
                    <a:lnTo>
                      <a:pt x="213" y="5"/>
                    </a:lnTo>
                    <a:lnTo>
                      <a:pt x="221" y="8"/>
                    </a:lnTo>
                    <a:lnTo>
                      <a:pt x="230" y="13"/>
                    </a:lnTo>
                    <a:lnTo>
                      <a:pt x="237" y="17"/>
                    </a:lnTo>
                    <a:lnTo>
                      <a:pt x="223" y="37"/>
                    </a:lnTo>
                    <a:lnTo>
                      <a:pt x="217" y="33"/>
                    </a:lnTo>
                    <a:lnTo>
                      <a:pt x="211" y="30"/>
                    </a:lnTo>
                    <a:lnTo>
                      <a:pt x="206" y="28"/>
                    </a:lnTo>
                    <a:lnTo>
                      <a:pt x="199" y="26"/>
                    </a:lnTo>
                    <a:lnTo>
                      <a:pt x="206" y="2"/>
                    </a:lnTo>
                    <a:close/>
                    <a:moveTo>
                      <a:pt x="237" y="17"/>
                    </a:moveTo>
                    <a:lnTo>
                      <a:pt x="239" y="20"/>
                    </a:lnTo>
                    <a:lnTo>
                      <a:pt x="241" y="23"/>
                    </a:lnTo>
                    <a:lnTo>
                      <a:pt x="243" y="28"/>
                    </a:lnTo>
                    <a:lnTo>
                      <a:pt x="241" y="32"/>
                    </a:lnTo>
                    <a:lnTo>
                      <a:pt x="230" y="27"/>
                    </a:lnTo>
                    <a:lnTo>
                      <a:pt x="237" y="17"/>
                    </a:lnTo>
                    <a:close/>
                    <a:moveTo>
                      <a:pt x="241" y="32"/>
                    </a:moveTo>
                    <a:lnTo>
                      <a:pt x="241" y="32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19" y="22"/>
                    </a:moveTo>
                    <a:lnTo>
                      <a:pt x="219" y="22"/>
                    </a:lnTo>
                    <a:lnTo>
                      <a:pt x="230" y="28"/>
                    </a:lnTo>
                    <a:lnTo>
                      <a:pt x="219" y="22"/>
                    </a:lnTo>
                    <a:close/>
                    <a:moveTo>
                      <a:pt x="241" y="32"/>
                    </a:moveTo>
                    <a:lnTo>
                      <a:pt x="236" y="46"/>
                    </a:lnTo>
                    <a:lnTo>
                      <a:pt x="230" y="60"/>
                    </a:lnTo>
                    <a:lnTo>
                      <a:pt x="207" y="51"/>
                    </a:lnTo>
                    <a:lnTo>
                      <a:pt x="213" y="37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30" y="60"/>
                    </a:moveTo>
                    <a:lnTo>
                      <a:pt x="225" y="73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201" y="68"/>
                    </a:lnTo>
                    <a:lnTo>
                      <a:pt x="207" y="51"/>
                    </a:lnTo>
                    <a:lnTo>
                      <a:pt x="230" y="60"/>
                    </a:lnTo>
                    <a:close/>
                    <a:moveTo>
                      <a:pt x="220" y="89"/>
                    </a:moveTo>
                    <a:lnTo>
                      <a:pt x="207" y="125"/>
                    </a:lnTo>
                    <a:lnTo>
                      <a:pt x="196" y="162"/>
                    </a:lnTo>
                    <a:lnTo>
                      <a:pt x="185" y="197"/>
                    </a:lnTo>
                    <a:lnTo>
                      <a:pt x="177" y="232"/>
                    </a:lnTo>
                    <a:lnTo>
                      <a:pt x="153" y="226"/>
                    </a:lnTo>
                    <a:lnTo>
                      <a:pt x="163" y="191"/>
                    </a:lnTo>
                    <a:lnTo>
                      <a:pt x="172" y="154"/>
                    </a:lnTo>
                    <a:lnTo>
                      <a:pt x="184" y="117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77" y="232"/>
                    </a:moveTo>
                    <a:lnTo>
                      <a:pt x="177" y="232"/>
                    </a:lnTo>
                    <a:lnTo>
                      <a:pt x="165" y="230"/>
                    </a:lnTo>
                    <a:lnTo>
                      <a:pt x="177" y="232"/>
                    </a:lnTo>
                    <a:close/>
                    <a:moveTo>
                      <a:pt x="177" y="232"/>
                    </a:moveTo>
                    <a:lnTo>
                      <a:pt x="177" y="234"/>
                    </a:lnTo>
                    <a:lnTo>
                      <a:pt x="178" y="230"/>
                    </a:lnTo>
                    <a:lnTo>
                      <a:pt x="178" y="228"/>
                    </a:lnTo>
                    <a:lnTo>
                      <a:pt x="177" y="233"/>
                    </a:lnTo>
                    <a:lnTo>
                      <a:pt x="153" y="228"/>
                    </a:lnTo>
                    <a:lnTo>
                      <a:pt x="154" y="222"/>
                    </a:lnTo>
                    <a:lnTo>
                      <a:pt x="154" y="224"/>
                    </a:lnTo>
                    <a:lnTo>
                      <a:pt x="153" y="228"/>
                    </a:lnTo>
                    <a:lnTo>
                      <a:pt x="153" y="226"/>
                    </a:lnTo>
                    <a:lnTo>
                      <a:pt x="177" y="232"/>
                    </a:lnTo>
                    <a:close/>
                    <a:moveTo>
                      <a:pt x="177" y="233"/>
                    </a:moveTo>
                    <a:lnTo>
                      <a:pt x="173" y="247"/>
                    </a:lnTo>
                    <a:lnTo>
                      <a:pt x="170" y="260"/>
                    </a:lnTo>
                    <a:lnTo>
                      <a:pt x="146" y="256"/>
                    </a:lnTo>
                    <a:lnTo>
                      <a:pt x="150" y="240"/>
                    </a:lnTo>
                    <a:lnTo>
                      <a:pt x="153" y="228"/>
                    </a:lnTo>
                    <a:lnTo>
                      <a:pt x="177" y="233"/>
                    </a:lnTo>
                    <a:close/>
                    <a:moveTo>
                      <a:pt x="170" y="260"/>
                    </a:moveTo>
                    <a:lnTo>
                      <a:pt x="168" y="271"/>
                    </a:lnTo>
                    <a:lnTo>
                      <a:pt x="166" y="287"/>
                    </a:lnTo>
                    <a:lnTo>
                      <a:pt x="141" y="283"/>
                    </a:lnTo>
                    <a:lnTo>
                      <a:pt x="143" y="273"/>
                    </a:lnTo>
                    <a:lnTo>
                      <a:pt x="146" y="256"/>
                    </a:lnTo>
                    <a:lnTo>
                      <a:pt x="170" y="260"/>
                    </a:lnTo>
                    <a:close/>
                    <a:moveTo>
                      <a:pt x="166" y="287"/>
                    </a:moveTo>
                    <a:lnTo>
                      <a:pt x="159" y="321"/>
                    </a:lnTo>
                    <a:lnTo>
                      <a:pt x="155" y="355"/>
                    </a:lnTo>
                    <a:lnTo>
                      <a:pt x="152" y="387"/>
                    </a:lnTo>
                    <a:lnTo>
                      <a:pt x="151" y="419"/>
                    </a:lnTo>
                    <a:lnTo>
                      <a:pt x="126" y="418"/>
                    </a:lnTo>
                    <a:lnTo>
                      <a:pt x="128" y="385"/>
                    </a:lnTo>
                    <a:lnTo>
                      <a:pt x="131" y="351"/>
                    </a:lnTo>
                    <a:lnTo>
                      <a:pt x="136" y="317"/>
                    </a:lnTo>
                    <a:lnTo>
                      <a:pt x="141" y="283"/>
                    </a:lnTo>
                    <a:lnTo>
                      <a:pt x="166" y="287"/>
                    </a:lnTo>
                    <a:close/>
                    <a:moveTo>
                      <a:pt x="151" y="419"/>
                    </a:moveTo>
                    <a:lnTo>
                      <a:pt x="150" y="420"/>
                    </a:lnTo>
                    <a:lnTo>
                      <a:pt x="150" y="422"/>
                    </a:lnTo>
                    <a:lnTo>
                      <a:pt x="138" y="419"/>
                    </a:lnTo>
                    <a:lnTo>
                      <a:pt x="151" y="419"/>
                    </a:lnTo>
                    <a:close/>
                    <a:moveTo>
                      <a:pt x="150" y="422"/>
                    </a:moveTo>
                    <a:lnTo>
                      <a:pt x="145" y="436"/>
                    </a:lnTo>
                    <a:lnTo>
                      <a:pt x="140" y="450"/>
                    </a:lnTo>
                    <a:lnTo>
                      <a:pt x="135" y="463"/>
                    </a:lnTo>
                    <a:lnTo>
                      <a:pt x="128" y="475"/>
                    </a:lnTo>
                    <a:lnTo>
                      <a:pt x="122" y="486"/>
                    </a:lnTo>
                    <a:lnTo>
                      <a:pt x="114" y="496"/>
                    </a:lnTo>
                    <a:lnTo>
                      <a:pt x="106" y="506"/>
                    </a:lnTo>
                    <a:lnTo>
                      <a:pt x="99" y="515"/>
                    </a:lnTo>
                    <a:lnTo>
                      <a:pt x="82" y="496"/>
                    </a:lnTo>
                    <a:lnTo>
                      <a:pt x="88" y="489"/>
                    </a:lnTo>
                    <a:lnTo>
                      <a:pt x="95" y="481"/>
                    </a:lnTo>
                    <a:lnTo>
                      <a:pt x="101" y="472"/>
                    </a:lnTo>
                    <a:lnTo>
                      <a:pt x="108" y="462"/>
                    </a:lnTo>
                    <a:lnTo>
                      <a:pt x="113" y="451"/>
                    </a:lnTo>
                    <a:lnTo>
                      <a:pt x="117" y="440"/>
                    </a:lnTo>
                    <a:lnTo>
                      <a:pt x="123" y="427"/>
                    </a:lnTo>
                    <a:lnTo>
                      <a:pt x="127" y="414"/>
                    </a:lnTo>
                    <a:lnTo>
                      <a:pt x="150" y="422"/>
                    </a:lnTo>
                    <a:close/>
                    <a:moveTo>
                      <a:pt x="99" y="515"/>
                    </a:moveTo>
                    <a:lnTo>
                      <a:pt x="89" y="522"/>
                    </a:lnTo>
                    <a:lnTo>
                      <a:pt x="81" y="530"/>
                    </a:lnTo>
                    <a:lnTo>
                      <a:pt x="70" y="535"/>
                    </a:lnTo>
                    <a:lnTo>
                      <a:pt x="60" y="541"/>
                    </a:lnTo>
                    <a:lnTo>
                      <a:pt x="48" y="545"/>
                    </a:lnTo>
                    <a:lnTo>
                      <a:pt x="37" y="549"/>
                    </a:lnTo>
                    <a:lnTo>
                      <a:pt x="25" y="552"/>
                    </a:lnTo>
                    <a:lnTo>
                      <a:pt x="12" y="554"/>
                    </a:lnTo>
                    <a:lnTo>
                      <a:pt x="10" y="529"/>
                    </a:lnTo>
                    <a:lnTo>
                      <a:pt x="20" y="528"/>
                    </a:lnTo>
                    <a:lnTo>
                      <a:pt x="31" y="526"/>
                    </a:lnTo>
                    <a:lnTo>
                      <a:pt x="39" y="522"/>
                    </a:lnTo>
                    <a:lnTo>
                      <a:pt x="49" y="519"/>
                    </a:lnTo>
                    <a:lnTo>
                      <a:pt x="58" y="515"/>
                    </a:lnTo>
                    <a:lnTo>
                      <a:pt x="66" y="509"/>
                    </a:lnTo>
                    <a:lnTo>
                      <a:pt x="74" y="503"/>
                    </a:lnTo>
                    <a:lnTo>
                      <a:pt x="82" y="496"/>
                    </a:lnTo>
                    <a:lnTo>
                      <a:pt x="99" y="515"/>
                    </a:lnTo>
                    <a:close/>
                    <a:moveTo>
                      <a:pt x="12" y="554"/>
                    </a:moveTo>
                    <a:lnTo>
                      <a:pt x="8" y="553"/>
                    </a:lnTo>
                    <a:lnTo>
                      <a:pt x="4" y="550"/>
                    </a:lnTo>
                    <a:lnTo>
                      <a:pt x="1" y="546"/>
                    </a:lnTo>
                    <a:lnTo>
                      <a:pt x="0" y="542"/>
                    </a:lnTo>
                    <a:lnTo>
                      <a:pt x="11" y="542"/>
                    </a:lnTo>
                    <a:lnTo>
                      <a:pt x="12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5" name="Freeform 1006"/>
              <p:cNvSpPr>
                <a:spLocks/>
              </p:cNvSpPr>
              <p:nvPr/>
            </p:nvSpPr>
            <p:spPr bwMode="auto">
              <a:xfrm>
                <a:off x="2773" y="1766"/>
                <a:ext cx="39" cy="101"/>
              </a:xfrm>
              <a:custGeom>
                <a:avLst/>
                <a:gdLst>
                  <a:gd name="T0" fmla="*/ 0 w 200"/>
                  <a:gd name="T1" fmla="*/ 20 h 502"/>
                  <a:gd name="T2" fmla="*/ 0 w 200"/>
                  <a:gd name="T3" fmla="*/ 19 h 502"/>
                  <a:gd name="T4" fmla="*/ 0 w 200"/>
                  <a:gd name="T5" fmla="*/ 18 h 502"/>
                  <a:gd name="T6" fmla="*/ 0 w 200"/>
                  <a:gd name="T7" fmla="*/ 17 h 502"/>
                  <a:gd name="T8" fmla="*/ 0 w 200"/>
                  <a:gd name="T9" fmla="*/ 15 h 502"/>
                  <a:gd name="T10" fmla="*/ 1 w 200"/>
                  <a:gd name="T11" fmla="*/ 13 h 502"/>
                  <a:gd name="T12" fmla="*/ 1 w 200"/>
                  <a:gd name="T13" fmla="*/ 11 h 502"/>
                  <a:gd name="T14" fmla="*/ 1 w 200"/>
                  <a:gd name="T15" fmla="*/ 9 h 502"/>
                  <a:gd name="T16" fmla="*/ 2 w 200"/>
                  <a:gd name="T17" fmla="*/ 7 h 502"/>
                  <a:gd name="T18" fmla="*/ 2 w 200"/>
                  <a:gd name="T19" fmla="*/ 7 h 502"/>
                  <a:gd name="T20" fmla="*/ 2 w 200"/>
                  <a:gd name="T21" fmla="*/ 6 h 502"/>
                  <a:gd name="T22" fmla="*/ 3 w 200"/>
                  <a:gd name="T23" fmla="*/ 5 h 502"/>
                  <a:gd name="T24" fmla="*/ 3 w 200"/>
                  <a:gd name="T25" fmla="*/ 4 h 502"/>
                  <a:gd name="T26" fmla="*/ 3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5 w 200"/>
                  <a:gd name="T35" fmla="*/ 1 h 502"/>
                  <a:gd name="T36" fmla="*/ 5 w 200"/>
                  <a:gd name="T37" fmla="*/ 1 h 502"/>
                  <a:gd name="T38" fmla="*/ 5 w 200"/>
                  <a:gd name="T39" fmla="*/ 0 h 502"/>
                  <a:gd name="T40" fmla="*/ 6 w 200"/>
                  <a:gd name="T41" fmla="*/ 0 h 502"/>
                  <a:gd name="T42" fmla="*/ 6 w 200"/>
                  <a:gd name="T43" fmla="*/ 0 h 502"/>
                  <a:gd name="T44" fmla="*/ 6 w 200"/>
                  <a:gd name="T45" fmla="*/ 0 h 502"/>
                  <a:gd name="T46" fmla="*/ 6 w 200"/>
                  <a:gd name="T47" fmla="*/ 0 h 502"/>
                  <a:gd name="T48" fmla="*/ 6 w 200"/>
                  <a:gd name="T49" fmla="*/ 0 h 502"/>
                  <a:gd name="T50" fmla="*/ 7 w 200"/>
                  <a:gd name="T51" fmla="*/ 0 h 502"/>
                  <a:gd name="T52" fmla="*/ 7 w 200"/>
                  <a:gd name="T53" fmla="*/ 0 h 502"/>
                  <a:gd name="T54" fmla="*/ 7 w 200"/>
                  <a:gd name="T55" fmla="*/ 0 h 502"/>
                  <a:gd name="T56" fmla="*/ 7 w 200"/>
                  <a:gd name="T57" fmla="*/ 0 h 502"/>
                  <a:gd name="T58" fmla="*/ 8 w 200"/>
                  <a:gd name="T59" fmla="*/ 0 h 502"/>
                  <a:gd name="T60" fmla="*/ 8 w 200"/>
                  <a:gd name="T61" fmla="*/ 1 h 502"/>
                  <a:gd name="T62" fmla="*/ 8 w 200"/>
                  <a:gd name="T63" fmla="*/ 2 h 502"/>
                  <a:gd name="T64" fmla="*/ 7 w 200"/>
                  <a:gd name="T65" fmla="*/ 3 h 502"/>
                  <a:gd name="T66" fmla="*/ 7 w 200"/>
                  <a:gd name="T67" fmla="*/ 3 h 502"/>
                  <a:gd name="T68" fmla="*/ 7 w 200"/>
                  <a:gd name="T69" fmla="*/ 4 h 502"/>
                  <a:gd name="T70" fmla="*/ 6 w 200"/>
                  <a:gd name="T71" fmla="*/ 5 h 502"/>
                  <a:gd name="T72" fmla="*/ 6 w 200"/>
                  <a:gd name="T73" fmla="*/ 6 h 502"/>
                  <a:gd name="T74" fmla="*/ 6 w 200"/>
                  <a:gd name="T75" fmla="*/ 7 h 502"/>
                  <a:gd name="T76" fmla="*/ 6 w 200"/>
                  <a:gd name="T77" fmla="*/ 8 h 502"/>
                  <a:gd name="T78" fmla="*/ 5 w 200"/>
                  <a:gd name="T79" fmla="*/ 9 h 502"/>
                  <a:gd name="T80" fmla="*/ 5 w 200"/>
                  <a:gd name="T81" fmla="*/ 10 h 502"/>
                  <a:gd name="T82" fmla="*/ 5 w 200"/>
                  <a:gd name="T83" fmla="*/ 11 h 502"/>
                  <a:gd name="T84" fmla="*/ 5 w 200"/>
                  <a:gd name="T85" fmla="*/ 12 h 502"/>
                  <a:gd name="T86" fmla="*/ 5 w 200"/>
                  <a:gd name="T87" fmla="*/ 13 h 502"/>
                  <a:gd name="T88" fmla="*/ 5 w 200"/>
                  <a:gd name="T89" fmla="*/ 14 h 502"/>
                  <a:gd name="T90" fmla="*/ 5 w 200"/>
                  <a:gd name="T91" fmla="*/ 15 h 502"/>
                  <a:gd name="T92" fmla="*/ 5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3 w 200"/>
                  <a:gd name="T105" fmla="*/ 18 h 502"/>
                  <a:gd name="T106" fmla="*/ 3 w 200"/>
                  <a:gd name="T107" fmla="*/ 18 h 502"/>
                  <a:gd name="T108" fmla="*/ 3 w 200"/>
                  <a:gd name="T109" fmla="*/ 19 h 502"/>
                  <a:gd name="T110" fmla="*/ 3 w 200"/>
                  <a:gd name="T111" fmla="*/ 19 h 502"/>
                  <a:gd name="T112" fmla="*/ 2 w 200"/>
                  <a:gd name="T113" fmla="*/ 19 h 502"/>
                  <a:gd name="T114" fmla="*/ 2 w 200"/>
                  <a:gd name="T115" fmla="*/ 19 h 502"/>
                  <a:gd name="T116" fmla="*/ 2 w 200"/>
                  <a:gd name="T117" fmla="*/ 20 h 502"/>
                  <a:gd name="T118" fmla="*/ 1 w 200"/>
                  <a:gd name="T119" fmla="*/ 20 h 502"/>
                  <a:gd name="T120" fmla="*/ 1 w 200"/>
                  <a:gd name="T121" fmla="*/ 20 h 502"/>
                  <a:gd name="T122" fmla="*/ 0 w 200"/>
                  <a:gd name="T123" fmla="*/ 20 h 502"/>
                  <a:gd name="T124" fmla="*/ 0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0" y="502"/>
                    </a:moveTo>
                    <a:lnTo>
                      <a:pt x="1" y="484"/>
                    </a:lnTo>
                    <a:lnTo>
                      <a:pt x="2" y="455"/>
                    </a:lnTo>
                    <a:lnTo>
                      <a:pt x="5" y="421"/>
                    </a:lnTo>
                    <a:lnTo>
                      <a:pt x="11" y="380"/>
                    </a:lnTo>
                    <a:lnTo>
                      <a:pt x="16" y="335"/>
                    </a:lnTo>
                    <a:lnTo>
                      <a:pt x="24" y="286"/>
                    </a:lnTo>
                    <a:lnTo>
                      <a:pt x="33" y="237"/>
                    </a:lnTo>
                    <a:lnTo>
                      <a:pt x="45" y="188"/>
                    </a:lnTo>
                    <a:lnTo>
                      <a:pt x="51" y="165"/>
                    </a:lnTo>
                    <a:lnTo>
                      <a:pt x="58" y="142"/>
                    </a:lnTo>
                    <a:lnTo>
                      <a:pt x="65" y="121"/>
                    </a:lnTo>
                    <a:lnTo>
                      <a:pt x="72" y="100"/>
                    </a:lnTo>
                    <a:lnTo>
                      <a:pt x="80" y="82"/>
                    </a:lnTo>
                    <a:lnTo>
                      <a:pt x="88" y="63"/>
                    </a:lnTo>
                    <a:lnTo>
                      <a:pt x="97" y="48"/>
                    </a:lnTo>
                    <a:lnTo>
                      <a:pt x="107" y="34"/>
                    </a:lnTo>
                    <a:lnTo>
                      <a:pt x="117" y="22"/>
                    </a:lnTo>
                    <a:lnTo>
                      <a:pt x="127" y="13"/>
                    </a:lnTo>
                    <a:lnTo>
                      <a:pt x="133" y="9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9" y="2"/>
                    </a:lnTo>
                    <a:lnTo>
                      <a:pt x="155" y="1"/>
                    </a:lnTo>
                    <a:lnTo>
                      <a:pt x="161" y="0"/>
                    </a:lnTo>
                    <a:lnTo>
                      <a:pt x="167" y="1"/>
                    </a:lnTo>
                    <a:lnTo>
                      <a:pt x="174" y="2"/>
                    </a:lnTo>
                    <a:lnTo>
                      <a:pt x="179" y="4"/>
                    </a:lnTo>
                    <a:lnTo>
                      <a:pt x="186" y="6"/>
                    </a:lnTo>
                    <a:lnTo>
                      <a:pt x="193" y="11"/>
                    </a:lnTo>
                    <a:lnTo>
                      <a:pt x="200" y="15"/>
                    </a:lnTo>
                    <a:lnTo>
                      <a:pt x="190" y="39"/>
                    </a:lnTo>
                    <a:lnTo>
                      <a:pt x="181" y="63"/>
                    </a:lnTo>
                    <a:lnTo>
                      <a:pt x="173" y="87"/>
                    </a:lnTo>
                    <a:lnTo>
                      <a:pt x="165" y="112"/>
                    </a:lnTo>
                    <a:lnTo>
                      <a:pt x="158" y="136"/>
                    </a:lnTo>
                    <a:lnTo>
                      <a:pt x="151" y="160"/>
                    </a:lnTo>
                    <a:lnTo>
                      <a:pt x="145" y="183"/>
                    </a:lnTo>
                    <a:lnTo>
                      <a:pt x="139" y="207"/>
                    </a:lnTo>
                    <a:lnTo>
                      <a:pt x="135" y="230"/>
                    </a:lnTo>
                    <a:lnTo>
                      <a:pt x="129" y="254"/>
                    </a:lnTo>
                    <a:lnTo>
                      <a:pt x="126" y="276"/>
                    </a:lnTo>
                    <a:lnTo>
                      <a:pt x="122" y="299"/>
                    </a:lnTo>
                    <a:lnTo>
                      <a:pt x="120" y="322"/>
                    </a:lnTo>
                    <a:lnTo>
                      <a:pt x="118" y="343"/>
                    </a:lnTo>
                    <a:lnTo>
                      <a:pt x="115" y="365"/>
                    </a:lnTo>
                    <a:lnTo>
                      <a:pt x="114" y="386"/>
                    </a:lnTo>
                    <a:lnTo>
                      <a:pt x="110" y="399"/>
                    </a:lnTo>
                    <a:lnTo>
                      <a:pt x="106" y="412"/>
                    </a:lnTo>
                    <a:lnTo>
                      <a:pt x="100" y="423"/>
                    </a:lnTo>
                    <a:lnTo>
                      <a:pt x="95" y="434"/>
                    </a:lnTo>
                    <a:lnTo>
                      <a:pt x="90" y="444"/>
                    </a:lnTo>
                    <a:lnTo>
                      <a:pt x="83" y="453"/>
                    </a:lnTo>
                    <a:lnTo>
                      <a:pt x="77" y="462"/>
                    </a:lnTo>
                    <a:lnTo>
                      <a:pt x="70" y="470"/>
                    </a:lnTo>
                    <a:lnTo>
                      <a:pt x="63" y="476"/>
                    </a:lnTo>
                    <a:lnTo>
                      <a:pt x="55" y="481"/>
                    </a:lnTo>
                    <a:lnTo>
                      <a:pt x="46" y="487"/>
                    </a:lnTo>
                    <a:lnTo>
                      <a:pt x="38" y="491"/>
                    </a:lnTo>
                    <a:lnTo>
                      <a:pt x="29" y="495"/>
                    </a:lnTo>
                    <a:lnTo>
                      <a:pt x="19" y="498"/>
                    </a:lnTo>
                    <a:lnTo>
                      <a:pt x="10" y="500"/>
                    </a:lnTo>
                    <a:lnTo>
                      <a:pt x="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6" name="Freeform 1007"/>
              <p:cNvSpPr>
                <a:spLocks noEditPoints="1"/>
              </p:cNvSpPr>
              <p:nvPr/>
            </p:nvSpPr>
            <p:spPr bwMode="auto">
              <a:xfrm>
                <a:off x="2769" y="1762"/>
                <a:ext cx="47" cy="104"/>
              </a:xfrm>
              <a:custGeom>
                <a:avLst/>
                <a:gdLst>
                  <a:gd name="T0" fmla="*/ 1 w 224"/>
                  <a:gd name="T1" fmla="*/ 20 h 526"/>
                  <a:gd name="T2" fmla="*/ 0 w 224"/>
                  <a:gd name="T3" fmla="*/ 20 h 526"/>
                  <a:gd name="T4" fmla="*/ 1 w 224"/>
                  <a:gd name="T5" fmla="*/ 19 h 526"/>
                  <a:gd name="T6" fmla="*/ 0 w 224"/>
                  <a:gd name="T7" fmla="*/ 18 h 526"/>
                  <a:gd name="T8" fmla="*/ 1 w 224"/>
                  <a:gd name="T9" fmla="*/ 17 h 526"/>
                  <a:gd name="T10" fmla="*/ 1 w 224"/>
                  <a:gd name="T11" fmla="*/ 19 h 526"/>
                  <a:gd name="T12" fmla="*/ 0 w 224"/>
                  <a:gd name="T13" fmla="*/ 15 h 526"/>
                  <a:gd name="T14" fmla="*/ 1 w 224"/>
                  <a:gd name="T15" fmla="*/ 10 h 526"/>
                  <a:gd name="T16" fmla="*/ 2 w 224"/>
                  <a:gd name="T17" fmla="*/ 9 h 526"/>
                  <a:gd name="T18" fmla="*/ 2 w 224"/>
                  <a:gd name="T19" fmla="*/ 14 h 526"/>
                  <a:gd name="T20" fmla="*/ 0 w 224"/>
                  <a:gd name="T21" fmla="*/ 17 h 526"/>
                  <a:gd name="T22" fmla="*/ 3 w 224"/>
                  <a:gd name="T23" fmla="*/ 5 h 526"/>
                  <a:gd name="T24" fmla="*/ 4 w 224"/>
                  <a:gd name="T25" fmla="*/ 2 h 526"/>
                  <a:gd name="T26" fmla="*/ 4 w 224"/>
                  <a:gd name="T27" fmla="*/ 3 h 526"/>
                  <a:gd name="T28" fmla="*/ 3 w 224"/>
                  <a:gd name="T29" fmla="*/ 6 h 526"/>
                  <a:gd name="T30" fmla="*/ 4 w 224"/>
                  <a:gd name="T31" fmla="*/ 2 h 526"/>
                  <a:gd name="T32" fmla="*/ 6 w 224"/>
                  <a:gd name="T33" fmla="*/ 0 h 526"/>
                  <a:gd name="T34" fmla="*/ 5 w 224"/>
                  <a:gd name="T35" fmla="*/ 2 h 526"/>
                  <a:gd name="T36" fmla="*/ 6 w 224"/>
                  <a:gd name="T37" fmla="*/ 0 h 526"/>
                  <a:gd name="T38" fmla="*/ 7 w 224"/>
                  <a:gd name="T39" fmla="*/ 0 h 526"/>
                  <a:gd name="T40" fmla="*/ 7 w 224"/>
                  <a:gd name="T41" fmla="*/ 1 h 526"/>
                  <a:gd name="T42" fmla="*/ 8 w 224"/>
                  <a:gd name="T43" fmla="*/ 0 h 526"/>
                  <a:gd name="T44" fmla="*/ 9 w 224"/>
                  <a:gd name="T45" fmla="*/ 1 h 526"/>
                  <a:gd name="T46" fmla="*/ 8 w 224"/>
                  <a:gd name="T47" fmla="*/ 1 h 526"/>
                  <a:gd name="T48" fmla="*/ 9 w 224"/>
                  <a:gd name="T49" fmla="*/ 1 h 526"/>
                  <a:gd name="T50" fmla="*/ 9 w 224"/>
                  <a:gd name="T51" fmla="*/ 1 h 526"/>
                  <a:gd name="T52" fmla="*/ 9 w 224"/>
                  <a:gd name="T53" fmla="*/ 1 h 526"/>
                  <a:gd name="T54" fmla="*/ 9 w 224"/>
                  <a:gd name="T55" fmla="*/ 1 h 526"/>
                  <a:gd name="T56" fmla="*/ 8 w 224"/>
                  <a:gd name="T57" fmla="*/ 2 h 526"/>
                  <a:gd name="T58" fmla="*/ 9 w 224"/>
                  <a:gd name="T59" fmla="*/ 2 h 526"/>
                  <a:gd name="T60" fmla="*/ 7 w 224"/>
                  <a:gd name="T61" fmla="*/ 2 h 526"/>
                  <a:gd name="T62" fmla="*/ 8 w 224"/>
                  <a:gd name="T63" fmla="*/ 5 h 526"/>
                  <a:gd name="T64" fmla="*/ 6 w 224"/>
                  <a:gd name="T65" fmla="*/ 9 h 526"/>
                  <a:gd name="T66" fmla="*/ 7 w 224"/>
                  <a:gd name="T67" fmla="*/ 3 h 526"/>
                  <a:gd name="T68" fmla="*/ 6 w 224"/>
                  <a:gd name="T69" fmla="*/ 11 h 526"/>
                  <a:gd name="T70" fmla="*/ 5 w 224"/>
                  <a:gd name="T71" fmla="*/ 11 h 526"/>
                  <a:gd name="T72" fmla="*/ 7 w 224"/>
                  <a:gd name="T73" fmla="*/ 9 h 526"/>
                  <a:gd name="T74" fmla="*/ 6 w 224"/>
                  <a:gd name="T75" fmla="*/ 15 h 526"/>
                  <a:gd name="T76" fmla="*/ 5 w 224"/>
                  <a:gd name="T77" fmla="*/ 14 h 526"/>
                  <a:gd name="T78" fmla="*/ 6 w 224"/>
                  <a:gd name="T79" fmla="*/ 16 h 526"/>
                  <a:gd name="T80" fmla="*/ 6 w 224"/>
                  <a:gd name="T81" fmla="*/ 16 h 526"/>
                  <a:gd name="T82" fmla="*/ 5 w 224"/>
                  <a:gd name="T83" fmla="*/ 18 h 526"/>
                  <a:gd name="T84" fmla="*/ 4 w 224"/>
                  <a:gd name="T85" fmla="*/ 19 h 526"/>
                  <a:gd name="T86" fmla="*/ 3 w 224"/>
                  <a:gd name="T87" fmla="*/ 18 h 526"/>
                  <a:gd name="T88" fmla="*/ 4 w 224"/>
                  <a:gd name="T89" fmla="*/ 17 h 526"/>
                  <a:gd name="T90" fmla="*/ 4 w 224"/>
                  <a:gd name="T91" fmla="*/ 20 h 526"/>
                  <a:gd name="T92" fmla="*/ 2 w 224"/>
                  <a:gd name="T93" fmla="*/ 21 h 526"/>
                  <a:gd name="T94" fmla="*/ 1 w 224"/>
                  <a:gd name="T95" fmla="*/ 21 h 526"/>
                  <a:gd name="T96" fmla="*/ 1 w 224"/>
                  <a:gd name="T97" fmla="*/ 20 h 526"/>
                  <a:gd name="T98" fmla="*/ 3 w 224"/>
                  <a:gd name="T99" fmla="*/ 19 h 526"/>
                  <a:gd name="T100" fmla="*/ 0 w 224"/>
                  <a:gd name="T101" fmla="*/ 21 h 526"/>
                  <a:gd name="T102" fmla="*/ 0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0" y="514"/>
                    </a:moveTo>
                    <a:lnTo>
                      <a:pt x="0" y="505"/>
                    </a:lnTo>
                    <a:lnTo>
                      <a:pt x="0" y="494"/>
                    </a:lnTo>
                    <a:lnTo>
                      <a:pt x="25" y="496"/>
                    </a:lnTo>
                    <a:lnTo>
                      <a:pt x="24" y="506"/>
                    </a:lnTo>
                    <a:lnTo>
                      <a:pt x="24" y="514"/>
                    </a:lnTo>
                    <a:lnTo>
                      <a:pt x="0" y="514"/>
                    </a:lnTo>
                    <a:close/>
                    <a:moveTo>
                      <a:pt x="0" y="494"/>
                    </a:moveTo>
                    <a:lnTo>
                      <a:pt x="1" y="480"/>
                    </a:lnTo>
                    <a:lnTo>
                      <a:pt x="2" y="464"/>
                    </a:lnTo>
                    <a:lnTo>
                      <a:pt x="27" y="466"/>
                    </a:lnTo>
                    <a:lnTo>
                      <a:pt x="26" y="483"/>
                    </a:lnTo>
                    <a:lnTo>
                      <a:pt x="25" y="496"/>
                    </a:lnTo>
                    <a:lnTo>
                      <a:pt x="0" y="494"/>
                    </a:lnTo>
                    <a:close/>
                    <a:moveTo>
                      <a:pt x="2" y="464"/>
                    </a:moveTo>
                    <a:lnTo>
                      <a:pt x="3" y="455"/>
                    </a:lnTo>
                    <a:lnTo>
                      <a:pt x="4" y="446"/>
                    </a:lnTo>
                    <a:lnTo>
                      <a:pt x="5" y="435"/>
                    </a:lnTo>
                    <a:lnTo>
                      <a:pt x="6" y="425"/>
                    </a:lnTo>
                    <a:lnTo>
                      <a:pt x="30" y="428"/>
                    </a:lnTo>
                    <a:lnTo>
                      <a:pt x="29" y="438"/>
                    </a:lnTo>
                    <a:lnTo>
                      <a:pt x="28" y="448"/>
                    </a:lnTo>
                    <a:lnTo>
                      <a:pt x="27" y="458"/>
                    </a:lnTo>
                    <a:lnTo>
                      <a:pt x="27" y="466"/>
                    </a:lnTo>
                    <a:lnTo>
                      <a:pt x="2" y="464"/>
                    </a:lnTo>
                    <a:close/>
                    <a:moveTo>
                      <a:pt x="6" y="425"/>
                    </a:moveTo>
                    <a:lnTo>
                      <a:pt x="9" y="401"/>
                    </a:lnTo>
                    <a:lnTo>
                      <a:pt x="12" y="374"/>
                    </a:lnTo>
                    <a:lnTo>
                      <a:pt x="16" y="345"/>
                    </a:lnTo>
                    <a:lnTo>
                      <a:pt x="21" y="316"/>
                    </a:lnTo>
                    <a:lnTo>
                      <a:pt x="26" y="287"/>
                    </a:lnTo>
                    <a:lnTo>
                      <a:pt x="31" y="257"/>
                    </a:lnTo>
                    <a:lnTo>
                      <a:pt x="38" y="227"/>
                    </a:lnTo>
                    <a:lnTo>
                      <a:pt x="45" y="197"/>
                    </a:lnTo>
                    <a:lnTo>
                      <a:pt x="69" y="203"/>
                    </a:lnTo>
                    <a:lnTo>
                      <a:pt x="62" y="232"/>
                    </a:lnTo>
                    <a:lnTo>
                      <a:pt x="55" y="262"/>
                    </a:lnTo>
                    <a:lnTo>
                      <a:pt x="50" y="291"/>
                    </a:lnTo>
                    <a:lnTo>
                      <a:pt x="44" y="321"/>
                    </a:lnTo>
                    <a:lnTo>
                      <a:pt x="40" y="350"/>
                    </a:lnTo>
                    <a:lnTo>
                      <a:pt x="37" y="377"/>
                    </a:lnTo>
                    <a:lnTo>
                      <a:pt x="33" y="404"/>
                    </a:lnTo>
                    <a:lnTo>
                      <a:pt x="30" y="428"/>
                    </a:lnTo>
                    <a:lnTo>
                      <a:pt x="6" y="425"/>
                    </a:lnTo>
                    <a:close/>
                    <a:moveTo>
                      <a:pt x="45" y="197"/>
                    </a:moveTo>
                    <a:lnTo>
                      <a:pt x="51" y="174"/>
                    </a:lnTo>
                    <a:lnTo>
                      <a:pt x="58" y="151"/>
                    </a:lnTo>
                    <a:lnTo>
                      <a:pt x="65" y="129"/>
                    </a:lnTo>
                    <a:lnTo>
                      <a:pt x="72" y="108"/>
                    </a:lnTo>
                    <a:lnTo>
                      <a:pt x="81" y="88"/>
                    </a:lnTo>
                    <a:lnTo>
                      <a:pt x="90" y="71"/>
                    </a:lnTo>
                    <a:lnTo>
                      <a:pt x="99" y="54"/>
                    </a:lnTo>
                    <a:lnTo>
                      <a:pt x="108" y="40"/>
                    </a:lnTo>
                    <a:lnTo>
                      <a:pt x="129" y="54"/>
                    </a:lnTo>
                    <a:lnTo>
                      <a:pt x="119" y="68"/>
                    </a:lnTo>
                    <a:lnTo>
                      <a:pt x="111" y="83"/>
                    </a:lnTo>
                    <a:lnTo>
                      <a:pt x="103" y="99"/>
                    </a:lnTo>
                    <a:lnTo>
                      <a:pt x="95" y="118"/>
                    </a:lnTo>
                    <a:lnTo>
                      <a:pt x="87" y="138"/>
                    </a:lnTo>
                    <a:lnTo>
                      <a:pt x="81" y="159"/>
                    </a:lnTo>
                    <a:lnTo>
                      <a:pt x="75" y="180"/>
                    </a:lnTo>
                    <a:lnTo>
                      <a:pt x="69" y="203"/>
                    </a:lnTo>
                    <a:lnTo>
                      <a:pt x="45" y="197"/>
                    </a:lnTo>
                    <a:close/>
                    <a:moveTo>
                      <a:pt x="108" y="40"/>
                    </a:moveTo>
                    <a:lnTo>
                      <a:pt x="117" y="30"/>
                    </a:lnTo>
                    <a:lnTo>
                      <a:pt x="125" y="20"/>
                    </a:lnTo>
                    <a:lnTo>
                      <a:pt x="135" y="13"/>
                    </a:lnTo>
                    <a:lnTo>
                      <a:pt x="144" y="7"/>
                    </a:lnTo>
                    <a:lnTo>
                      <a:pt x="156" y="29"/>
                    </a:lnTo>
                    <a:lnTo>
                      <a:pt x="148" y="33"/>
                    </a:lnTo>
                    <a:lnTo>
                      <a:pt x="141" y="39"/>
                    </a:lnTo>
                    <a:lnTo>
                      <a:pt x="135" y="46"/>
                    </a:lnTo>
                    <a:lnTo>
                      <a:pt x="129" y="54"/>
                    </a:lnTo>
                    <a:lnTo>
                      <a:pt x="108" y="40"/>
                    </a:lnTo>
                    <a:close/>
                    <a:moveTo>
                      <a:pt x="144" y="7"/>
                    </a:moveTo>
                    <a:lnTo>
                      <a:pt x="154" y="3"/>
                    </a:lnTo>
                    <a:lnTo>
                      <a:pt x="165" y="0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3" y="1"/>
                    </a:lnTo>
                    <a:lnTo>
                      <a:pt x="188" y="2"/>
                    </a:lnTo>
                    <a:lnTo>
                      <a:pt x="183" y="26"/>
                    </a:lnTo>
                    <a:lnTo>
                      <a:pt x="175" y="25"/>
                    </a:lnTo>
                    <a:lnTo>
                      <a:pt x="168" y="25"/>
                    </a:lnTo>
                    <a:lnTo>
                      <a:pt x="162" y="26"/>
                    </a:lnTo>
                    <a:lnTo>
                      <a:pt x="156" y="29"/>
                    </a:lnTo>
                    <a:lnTo>
                      <a:pt x="144" y="7"/>
                    </a:lnTo>
                    <a:close/>
                    <a:moveTo>
                      <a:pt x="188" y="2"/>
                    </a:moveTo>
                    <a:lnTo>
                      <a:pt x="195" y="4"/>
                    </a:lnTo>
                    <a:lnTo>
                      <a:pt x="203" y="7"/>
                    </a:lnTo>
                    <a:lnTo>
                      <a:pt x="211" y="12"/>
                    </a:lnTo>
                    <a:lnTo>
                      <a:pt x="218" y="17"/>
                    </a:lnTo>
                    <a:lnTo>
                      <a:pt x="204" y="37"/>
                    </a:lnTo>
                    <a:lnTo>
                      <a:pt x="199" y="3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83" y="26"/>
                    </a:lnTo>
                    <a:lnTo>
                      <a:pt x="188" y="2"/>
                    </a:lnTo>
                    <a:close/>
                    <a:moveTo>
                      <a:pt x="218" y="17"/>
                    </a:moveTo>
                    <a:lnTo>
                      <a:pt x="221" y="19"/>
                    </a:lnTo>
                    <a:lnTo>
                      <a:pt x="223" y="24"/>
                    </a:lnTo>
                    <a:lnTo>
                      <a:pt x="224" y="28"/>
                    </a:lnTo>
                    <a:lnTo>
                      <a:pt x="223" y="31"/>
                    </a:lnTo>
                    <a:lnTo>
                      <a:pt x="212" y="27"/>
                    </a:lnTo>
                    <a:lnTo>
                      <a:pt x="218" y="17"/>
                    </a:lnTo>
                    <a:close/>
                    <a:moveTo>
                      <a:pt x="223" y="31"/>
                    </a:moveTo>
                    <a:lnTo>
                      <a:pt x="223" y="32"/>
                    </a:lnTo>
                    <a:lnTo>
                      <a:pt x="223" y="31"/>
                    </a:lnTo>
                    <a:lnTo>
                      <a:pt x="200" y="23"/>
                    </a:lnTo>
                    <a:lnTo>
                      <a:pt x="200" y="21"/>
                    </a:lnTo>
                    <a:lnTo>
                      <a:pt x="223" y="31"/>
                    </a:lnTo>
                    <a:close/>
                    <a:moveTo>
                      <a:pt x="223" y="31"/>
                    </a:moveTo>
                    <a:lnTo>
                      <a:pt x="218" y="42"/>
                    </a:lnTo>
                    <a:lnTo>
                      <a:pt x="213" y="58"/>
                    </a:lnTo>
                    <a:lnTo>
                      <a:pt x="189" y="50"/>
                    </a:lnTo>
                    <a:lnTo>
                      <a:pt x="193" y="39"/>
                    </a:lnTo>
                    <a:lnTo>
                      <a:pt x="200" y="23"/>
                    </a:lnTo>
                    <a:lnTo>
                      <a:pt x="223" y="31"/>
                    </a:lnTo>
                    <a:close/>
                    <a:moveTo>
                      <a:pt x="213" y="58"/>
                    </a:moveTo>
                    <a:lnTo>
                      <a:pt x="206" y="73"/>
                    </a:lnTo>
                    <a:lnTo>
                      <a:pt x="203" y="85"/>
                    </a:lnTo>
                    <a:lnTo>
                      <a:pt x="179" y="78"/>
                    </a:lnTo>
                    <a:lnTo>
                      <a:pt x="185" y="61"/>
                    </a:lnTo>
                    <a:lnTo>
                      <a:pt x="189" y="50"/>
                    </a:lnTo>
                    <a:lnTo>
                      <a:pt x="213" y="58"/>
                    </a:lnTo>
                    <a:close/>
                    <a:moveTo>
                      <a:pt x="203" y="85"/>
                    </a:moveTo>
                    <a:lnTo>
                      <a:pt x="191" y="120"/>
                    </a:lnTo>
                    <a:lnTo>
                      <a:pt x="180" y="154"/>
                    </a:lnTo>
                    <a:lnTo>
                      <a:pt x="172" y="188"/>
                    </a:lnTo>
                    <a:lnTo>
                      <a:pt x="163" y="221"/>
                    </a:lnTo>
                    <a:lnTo>
                      <a:pt x="139" y="216"/>
                    </a:lnTo>
                    <a:lnTo>
                      <a:pt x="148" y="181"/>
                    </a:lnTo>
                    <a:lnTo>
                      <a:pt x="158" y="147"/>
                    </a:lnTo>
                    <a:lnTo>
                      <a:pt x="167" y="112"/>
                    </a:lnTo>
                    <a:lnTo>
                      <a:pt x="179" y="78"/>
                    </a:lnTo>
                    <a:lnTo>
                      <a:pt x="203" y="85"/>
                    </a:lnTo>
                    <a:close/>
                    <a:moveTo>
                      <a:pt x="163" y="221"/>
                    </a:moveTo>
                    <a:lnTo>
                      <a:pt x="159" y="244"/>
                    </a:lnTo>
                    <a:lnTo>
                      <a:pt x="154" y="267"/>
                    </a:lnTo>
                    <a:lnTo>
                      <a:pt x="150" y="289"/>
                    </a:lnTo>
                    <a:lnTo>
                      <a:pt x="147" y="312"/>
                    </a:lnTo>
                    <a:lnTo>
                      <a:pt x="122" y="309"/>
                    </a:lnTo>
                    <a:lnTo>
                      <a:pt x="125" y="286"/>
                    </a:lnTo>
                    <a:lnTo>
                      <a:pt x="130" y="263"/>
                    </a:lnTo>
                    <a:lnTo>
                      <a:pt x="134" y="240"/>
                    </a:lnTo>
                    <a:lnTo>
                      <a:pt x="139" y="216"/>
                    </a:lnTo>
                    <a:lnTo>
                      <a:pt x="163" y="221"/>
                    </a:lnTo>
                    <a:close/>
                    <a:moveTo>
                      <a:pt x="147" y="312"/>
                    </a:moveTo>
                    <a:lnTo>
                      <a:pt x="144" y="335"/>
                    </a:lnTo>
                    <a:lnTo>
                      <a:pt x="141" y="356"/>
                    </a:lnTo>
                    <a:lnTo>
                      <a:pt x="139" y="378"/>
                    </a:lnTo>
                    <a:lnTo>
                      <a:pt x="139" y="398"/>
                    </a:lnTo>
                    <a:lnTo>
                      <a:pt x="114" y="398"/>
                    </a:lnTo>
                    <a:lnTo>
                      <a:pt x="116" y="376"/>
                    </a:lnTo>
                    <a:lnTo>
                      <a:pt x="118" y="354"/>
                    </a:lnTo>
                    <a:lnTo>
                      <a:pt x="120" y="331"/>
                    </a:lnTo>
                    <a:lnTo>
                      <a:pt x="122" y="309"/>
                    </a:lnTo>
                    <a:lnTo>
                      <a:pt x="147" y="312"/>
                    </a:lnTo>
                    <a:close/>
                    <a:moveTo>
                      <a:pt x="139" y="398"/>
                    </a:moveTo>
                    <a:lnTo>
                      <a:pt x="138" y="401"/>
                    </a:lnTo>
                    <a:lnTo>
                      <a:pt x="138" y="402"/>
                    </a:lnTo>
                    <a:lnTo>
                      <a:pt x="126" y="398"/>
                    </a:lnTo>
                    <a:lnTo>
                      <a:pt x="139" y="398"/>
                    </a:lnTo>
                    <a:close/>
                    <a:moveTo>
                      <a:pt x="138" y="402"/>
                    </a:moveTo>
                    <a:lnTo>
                      <a:pt x="134" y="416"/>
                    </a:lnTo>
                    <a:lnTo>
                      <a:pt x="129" y="429"/>
                    </a:lnTo>
                    <a:lnTo>
                      <a:pt x="123" y="440"/>
                    </a:lnTo>
                    <a:lnTo>
                      <a:pt x="118" y="452"/>
                    </a:lnTo>
                    <a:lnTo>
                      <a:pt x="111" y="463"/>
                    </a:lnTo>
                    <a:lnTo>
                      <a:pt x="105" y="473"/>
                    </a:lnTo>
                    <a:lnTo>
                      <a:pt x="98" y="482"/>
                    </a:lnTo>
                    <a:lnTo>
                      <a:pt x="91" y="490"/>
                    </a:lnTo>
                    <a:lnTo>
                      <a:pt x="73" y="473"/>
                    </a:lnTo>
                    <a:lnTo>
                      <a:pt x="80" y="465"/>
                    </a:lnTo>
                    <a:lnTo>
                      <a:pt x="85" y="458"/>
                    </a:lnTo>
                    <a:lnTo>
                      <a:pt x="92" y="449"/>
                    </a:lnTo>
                    <a:lnTo>
                      <a:pt x="97" y="439"/>
                    </a:lnTo>
                    <a:lnTo>
                      <a:pt x="102" y="430"/>
                    </a:lnTo>
                    <a:lnTo>
                      <a:pt x="107" y="419"/>
                    </a:lnTo>
                    <a:lnTo>
                      <a:pt x="111" y="407"/>
                    </a:lnTo>
                    <a:lnTo>
                      <a:pt x="114" y="395"/>
                    </a:lnTo>
                    <a:lnTo>
                      <a:pt x="138" y="402"/>
                    </a:lnTo>
                    <a:close/>
                    <a:moveTo>
                      <a:pt x="91" y="490"/>
                    </a:moveTo>
                    <a:lnTo>
                      <a:pt x="82" y="498"/>
                    </a:lnTo>
                    <a:lnTo>
                      <a:pt x="73" y="504"/>
                    </a:lnTo>
                    <a:lnTo>
                      <a:pt x="65" y="510"/>
                    </a:lnTo>
                    <a:lnTo>
                      <a:pt x="55" y="515"/>
                    </a:lnTo>
                    <a:lnTo>
                      <a:pt x="45" y="518"/>
                    </a:lnTo>
                    <a:lnTo>
                      <a:pt x="35" y="521"/>
                    </a:lnTo>
                    <a:lnTo>
                      <a:pt x="24" y="524"/>
                    </a:lnTo>
                    <a:lnTo>
                      <a:pt x="13" y="526"/>
                    </a:lnTo>
                    <a:lnTo>
                      <a:pt x="11" y="501"/>
                    </a:lnTo>
                    <a:lnTo>
                      <a:pt x="19" y="500"/>
                    </a:lnTo>
                    <a:lnTo>
                      <a:pt x="28" y="498"/>
                    </a:lnTo>
                    <a:lnTo>
                      <a:pt x="37" y="496"/>
                    </a:lnTo>
                    <a:lnTo>
                      <a:pt x="44" y="492"/>
                    </a:lnTo>
                    <a:lnTo>
                      <a:pt x="52" y="488"/>
                    </a:lnTo>
                    <a:lnTo>
                      <a:pt x="59" y="484"/>
                    </a:lnTo>
                    <a:lnTo>
                      <a:pt x="67" y="478"/>
                    </a:lnTo>
                    <a:lnTo>
                      <a:pt x="73" y="473"/>
                    </a:lnTo>
                    <a:lnTo>
                      <a:pt x="91" y="490"/>
                    </a:lnTo>
                    <a:close/>
                    <a:moveTo>
                      <a:pt x="13" y="526"/>
                    </a:moveTo>
                    <a:lnTo>
                      <a:pt x="9" y="525"/>
                    </a:lnTo>
                    <a:lnTo>
                      <a:pt x="4" y="523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4"/>
                    </a:lnTo>
                    <a:lnTo>
                      <a:pt x="13" y="52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7" name="Freeform 1008"/>
              <p:cNvSpPr>
                <a:spLocks/>
              </p:cNvSpPr>
              <p:nvPr/>
            </p:nvSpPr>
            <p:spPr bwMode="auto">
              <a:xfrm>
                <a:off x="2280" y="1669"/>
                <a:ext cx="159" cy="168"/>
              </a:xfrm>
              <a:custGeom>
                <a:avLst/>
                <a:gdLst>
                  <a:gd name="T0" fmla="*/ 0 w 809"/>
                  <a:gd name="T1" fmla="*/ 34 h 857"/>
                  <a:gd name="T2" fmla="*/ 0 w 809"/>
                  <a:gd name="T3" fmla="*/ 32 h 857"/>
                  <a:gd name="T4" fmla="*/ 1 w 809"/>
                  <a:gd name="T5" fmla="*/ 30 h 857"/>
                  <a:gd name="T6" fmla="*/ 1 w 809"/>
                  <a:gd name="T7" fmla="*/ 27 h 857"/>
                  <a:gd name="T8" fmla="*/ 2 w 809"/>
                  <a:gd name="T9" fmla="*/ 23 h 857"/>
                  <a:gd name="T10" fmla="*/ 3 w 809"/>
                  <a:gd name="T11" fmla="*/ 20 h 857"/>
                  <a:gd name="T12" fmla="*/ 4 w 809"/>
                  <a:gd name="T13" fmla="*/ 16 h 857"/>
                  <a:gd name="T14" fmla="*/ 5 w 809"/>
                  <a:gd name="T15" fmla="*/ 13 h 857"/>
                  <a:gd name="T16" fmla="*/ 7 w 809"/>
                  <a:gd name="T17" fmla="*/ 10 h 857"/>
                  <a:gd name="T18" fmla="*/ 8 w 809"/>
                  <a:gd name="T19" fmla="*/ 8 h 857"/>
                  <a:gd name="T20" fmla="*/ 9 w 809"/>
                  <a:gd name="T21" fmla="*/ 6 h 857"/>
                  <a:gd name="T22" fmla="*/ 11 w 809"/>
                  <a:gd name="T23" fmla="*/ 5 h 857"/>
                  <a:gd name="T24" fmla="*/ 12 w 809"/>
                  <a:gd name="T25" fmla="*/ 3 h 857"/>
                  <a:gd name="T26" fmla="*/ 13 w 809"/>
                  <a:gd name="T27" fmla="*/ 2 h 857"/>
                  <a:gd name="T28" fmla="*/ 15 w 809"/>
                  <a:gd name="T29" fmla="*/ 1 h 857"/>
                  <a:gd name="T30" fmla="*/ 16 w 809"/>
                  <a:gd name="T31" fmla="*/ 1 h 857"/>
                  <a:gd name="T32" fmla="*/ 16 w 809"/>
                  <a:gd name="T33" fmla="*/ 0 h 857"/>
                  <a:gd name="T34" fmla="*/ 17 w 809"/>
                  <a:gd name="T35" fmla="*/ 0 h 857"/>
                  <a:gd name="T36" fmla="*/ 19 w 809"/>
                  <a:gd name="T37" fmla="*/ 0 h 857"/>
                  <a:gd name="T38" fmla="*/ 20 w 809"/>
                  <a:gd name="T39" fmla="*/ 0 h 857"/>
                  <a:gd name="T40" fmla="*/ 22 w 809"/>
                  <a:gd name="T41" fmla="*/ 0 h 857"/>
                  <a:gd name="T42" fmla="*/ 24 w 809"/>
                  <a:gd name="T43" fmla="*/ 0 h 857"/>
                  <a:gd name="T44" fmla="*/ 26 w 809"/>
                  <a:gd name="T45" fmla="*/ 1 h 857"/>
                  <a:gd name="T46" fmla="*/ 28 w 809"/>
                  <a:gd name="T47" fmla="*/ 1 h 857"/>
                  <a:gd name="T48" fmla="*/ 30 w 809"/>
                  <a:gd name="T49" fmla="*/ 2 h 857"/>
                  <a:gd name="T50" fmla="*/ 32 w 809"/>
                  <a:gd name="T51" fmla="*/ 3 h 857"/>
                  <a:gd name="T52" fmla="*/ 31 w 809"/>
                  <a:gd name="T53" fmla="*/ 4 h 857"/>
                  <a:gd name="T54" fmla="*/ 28 w 809"/>
                  <a:gd name="T55" fmla="*/ 8 h 857"/>
                  <a:gd name="T56" fmla="*/ 26 w 809"/>
                  <a:gd name="T57" fmla="*/ 11 h 857"/>
                  <a:gd name="T58" fmla="*/ 24 w 809"/>
                  <a:gd name="T59" fmla="*/ 14 h 857"/>
                  <a:gd name="T60" fmla="*/ 22 w 809"/>
                  <a:gd name="T61" fmla="*/ 17 h 857"/>
                  <a:gd name="T62" fmla="*/ 21 w 809"/>
                  <a:gd name="T63" fmla="*/ 20 h 857"/>
                  <a:gd name="T64" fmla="*/ 20 w 809"/>
                  <a:gd name="T65" fmla="*/ 23 h 857"/>
                  <a:gd name="T66" fmla="*/ 19 w 809"/>
                  <a:gd name="T67" fmla="*/ 26 h 857"/>
                  <a:gd name="T68" fmla="*/ 19 w 809"/>
                  <a:gd name="T69" fmla="*/ 27 h 857"/>
                  <a:gd name="T70" fmla="*/ 18 w 809"/>
                  <a:gd name="T71" fmla="*/ 29 h 857"/>
                  <a:gd name="T72" fmla="*/ 18 w 809"/>
                  <a:gd name="T73" fmla="*/ 30 h 857"/>
                  <a:gd name="T74" fmla="*/ 17 w 809"/>
                  <a:gd name="T75" fmla="*/ 30 h 857"/>
                  <a:gd name="T76" fmla="*/ 16 w 809"/>
                  <a:gd name="T77" fmla="*/ 31 h 857"/>
                  <a:gd name="T78" fmla="*/ 15 w 809"/>
                  <a:gd name="T79" fmla="*/ 32 h 857"/>
                  <a:gd name="T80" fmla="*/ 14 w 809"/>
                  <a:gd name="T81" fmla="*/ 32 h 857"/>
                  <a:gd name="T82" fmla="*/ 12 w 809"/>
                  <a:gd name="T83" fmla="*/ 33 h 857"/>
                  <a:gd name="T84" fmla="*/ 10 w 809"/>
                  <a:gd name="T85" fmla="*/ 34 h 857"/>
                  <a:gd name="T86" fmla="*/ 7 w 809"/>
                  <a:gd name="T87" fmla="*/ 34 h 857"/>
                  <a:gd name="T88" fmla="*/ 5 w 809"/>
                  <a:gd name="T89" fmla="*/ 35 h 857"/>
                  <a:gd name="T90" fmla="*/ 2 w 809"/>
                  <a:gd name="T91" fmla="*/ 35 h 85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09"/>
                  <a:gd name="T139" fmla="*/ 0 h 857"/>
                  <a:gd name="T140" fmla="*/ 809 w 809"/>
                  <a:gd name="T141" fmla="*/ 857 h 85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09" h="857">
                    <a:moveTo>
                      <a:pt x="0" y="853"/>
                    </a:moveTo>
                    <a:lnTo>
                      <a:pt x="0" y="838"/>
                    </a:lnTo>
                    <a:lnTo>
                      <a:pt x="2" y="818"/>
                    </a:lnTo>
                    <a:lnTo>
                      <a:pt x="4" y="794"/>
                    </a:lnTo>
                    <a:lnTo>
                      <a:pt x="7" y="766"/>
                    </a:lnTo>
                    <a:lnTo>
                      <a:pt x="13" y="734"/>
                    </a:lnTo>
                    <a:lnTo>
                      <a:pt x="18" y="701"/>
                    </a:lnTo>
                    <a:lnTo>
                      <a:pt x="26" y="664"/>
                    </a:lnTo>
                    <a:lnTo>
                      <a:pt x="34" y="624"/>
                    </a:lnTo>
                    <a:lnTo>
                      <a:pt x="44" y="583"/>
                    </a:lnTo>
                    <a:lnTo>
                      <a:pt x="55" y="541"/>
                    </a:lnTo>
                    <a:lnTo>
                      <a:pt x="68" y="498"/>
                    </a:lnTo>
                    <a:lnTo>
                      <a:pt x="83" y="454"/>
                    </a:lnTo>
                    <a:lnTo>
                      <a:pt x="99" y="409"/>
                    </a:lnTo>
                    <a:lnTo>
                      <a:pt x="118" y="365"/>
                    </a:lnTo>
                    <a:lnTo>
                      <a:pt x="137" y="321"/>
                    </a:lnTo>
                    <a:lnTo>
                      <a:pt x="159" y="278"/>
                    </a:lnTo>
                    <a:lnTo>
                      <a:pt x="173" y="252"/>
                    </a:lnTo>
                    <a:lnTo>
                      <a:pt x="187" y="227"/>
                    </a:lnTo>
                    <a:lnTo>
                      <a:pt x="202" y="203"/>
                    </a:lnTo>
                    <a:lnTo>
                      <a:pt x="216" y="179"/>
                    </a:lnTo>
                    <a:lnTo>
                      <a:pt x="231" y="158"/>
                    </a:lnTo>
                    <a:lnTo>
                      <a:pt x="247" y="136"/>
                    </a:lnTo>
                    <a:lnTo>
                      <a:pt x="263" y="116"/>
                    </a:lnTo>
                    <a:lnTo>
                      <a:pt x="281" y="97"/>
                    </a:lnTo>
                    <a:lnTo>
                      <a:pt x="298" y="79"/>
                    </a:lnTo>
                    <a:lnTo>
                      <a:pt x="316" y="63"/>
                    </a:lnTo>
                    <a:lnTo>
                      <a:pt x="336" y="49"/>
                    </a:lnTo>
                    <a:lnTo>
                      <a:pt x="356" y="36"/>
                    </a:lnTo>
                    <a:lnTo>
                      <a:pt x="366" y="30"/>
                    </a:lnTo>
                    <a:lnTo>
                      <a:pt x="377" y="25"/>
                    </a:lnTo>
                    <a:lnTo>
                      <a:pt x="388" y="19"/>
                    </a:lnTo>
                    <a:lnTo>
                      <a:pt x="399" y="15"/>
                    </a:lnTo>
                    <a:lnTo>
                      <a:pt x="410" y="12"/>
                    </a:lnTo>
                    <a:lnTo>
                      <a:pt x="422" y="9"/>
                    </a:lnTo>
                    <a:lnTo>
                      <a:pt x="434" y="5"/>
                    </a:lnTo>
                    <a:lnTo>
                      <a:pt x="446" y="3"/>
                    </a:lnTo>
                    <a:lnTo>
                      <a:pt x="463" y="1"/>
                    </a:lnTo>
                    <a:lnTo>
                      <a:pt x="482" y="0"/>
                    </a:lnTo>
                    <a:lnTo>
                      <a:pt x="501" y="0"/>
                    </a:lnTo>
                    <a:lnTo>
                      <a:pt x="524" y="1"/>
                    </a:lnTo>
                    <a:lnTo>
                      <a:pt x="546" y="3"/>
                    </a:lnTo>
                    <a:lnTo>
                      <a:pt x="571" y="5"/>
                    </a:lnTo>
                    <a:lnTo>
                      <a:pt x="596" y="9"/>
                    </a:lnTo>
                    <a:lnTo>
                      <a:pt x="622" y="13"/>
                    </a:lnTo>
                    <a:lnTo>
                      <a:pt x="648" y="17"/>
                    </a:lnTo>
                    <a:lnTo>
                      <a:pt x="674" y="24"/>
                    </a:lnTo>
                    <a:lnTo>
                      <a:pt x="699" y="30"/>
                    </a:lnTo>
                    <a:lnTo>
                      <a:pt x="724" y="38"/>
                    </a:lnTo>
                    <a:lnTo>
                      <a:pt x="747" y="45"/>
                    </a:lnTo>
                    <a:lnTo>
                      <a:pt x="770" y="55"/>
                    </a:lnTo>
                    <a:lnTo>
                      <a:pt x="790" y="65"/>
                    </a:lnTo>
                    <a:lnTo>
                      <a:pt x="809" y="76"/>
                    </a:lnTo>
                    <a:lnTo>
                      <a:pt x="774" y="112"/>
                    </a:lnTo>
                    <a:lnTo>
                      <a:pt x="741" y="151"/>
                    </a:lnTo>
                    <a:lnTo>
                      <a:pt x="709" y="189"/>
                    </a:lnTo>
                    <a:lnTo>
                      <a:pt x="679" y="228"/>
                    </a:lnTo>
                    <a:lnTo>
                      <a:pt x="650" y="267"/>
                    </a:lnTo>
                    <a:lnTo>
                      <a:pt x="623" y="306"/>
                    </a:lnTo>
                    <a:lnTo>
                      <a:pt x="598" y="346"/>
                    </a:lnTo>
                    <a:lnTo>
                      <a:pt x="576" y="384"/>
                    </a:lnTo>
                    <a:lnTo>
                      <a:pt x="555" y="423"/>
                    </a:lnTo>
                    <a:lnTo>
                      <a:pt x="536" y="463"/>
                    </a:lnTo>
                    <a:lnTo>
                      <a:pt x="518" y="502"/>
                    </a:lnTo>
                    <a:lnTo>
                      <a:pt x="503" y="542"/>
                    </a:lnTo>
                    <a:lnTo>
                      <a:pt x="490" y="582"/>
                    </a:lnTo>
                    <a:lnTo>
                      <a:pt x="479" y="622"/>
                    </a:lnTo>
                    <a:lnTo>
                      <a:pt x="475" y="641"/>
                    </a:lnTo>
                    <a:lnTo>
                      <a:pt x="471" y="661"/>
                    </a:lnTo>
                    <a:lnTo>
                      <a:pt x="468" y="681"/>
                    </a:lnTo>
                    <a:lnTo>
                      <a:pt x="464" y="701"/>
                    </a:lnTo>
                    <a:lnTo>
                      <a:pt x="456" y="713"/>
                    </a:lnTo>
                    <a:lnTo>
                      <a:pt x="447" y="724"/>
                    </a:lnTo>
                    <a:lnTo>
                      <a:pt x="438" y="733"/>
                    </a:lnTo>
                    <a:lnTo>
                      <a:pt x="429" y="744"/>
                    </a:lnTo>
                    <a:lnTo>
                      <a:pt x="418" y="754"/>
                    </a:lnTo>
                    <a:lnTo>
                      <a:pt x="408" y="762"/>
                    </a:lnTo>
                    <a:lnTo>
                      <a:pt x="396" y="771"/>
                    </a:lnTo>
                    <a:lnTo>
                      <a:pt x="385" y="780"/>
                    </a:lnTo>
                    <a:lnTo>
                      <a:pt x="374" y="787"/>
                    </a:lnTo>
                    <a:lnTo>
                      <a:pt x="362" y="795"/>
                    </a:lnTo>
                    <a:lnTo>
                      <a:pt x="350" y="802"/>
                    </a:lnTo>
                    <a:lnTo>
                      <a:pt x="337" y="809"/>
                    </a:lnTo>
                    <a:lnTo>
                      <a:pt x="310" y="821"/>
                    </a:lnTo>
                    <a:lnTo>
                      <a:pt x="282" y="830"/>
                    </a:lnTo>
                    <a:lnTo>
                      <a:pt x="252" y="839"/>
                    </a:lnTo>
                    <a:lnTo>
                      <a:pt x="220" y="847"/>
                    </a:lnTo>
                    <a:lnTo>
                      <a:pt x="187" y="852"/>
                    </a:lnTo>
                    <a:lnTo>
                      <a:pt x="152" y="855"/>
                    </a:lnTo>
                    <a:lnTo>
                      <a:pt x="117" y="857"/>
                    </a:lnTo>
                    <a:lnTo>
                      <a:pt x="79" y="857"/>
                    </a:lnTo>
                    <a:lnTo>
                      <a:pt x="40" y="856"/>
                    </a:lnTo>
                    <a:lnTo>
                      <a:pt x="0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8" name="Freeform 1009"/>
              <p:cNvSpPr>
                <a:spLocks noEditPoints="1"/>
              </p:cNvSpPr>
              <p:nvPr/>
            </p:nvSpPr>
            <p:spPr bwMode="auto">
              <a:xfrm>
                <a:off x="2276" y="1665"/>
                <a:ext cx="167" cy="175"/>
              </a:xfrm>
              <a:custGeom>
                <a:avLst/>
                <a:gdLst>
                  <a:gd name="T0" fmla="*/ 1 w 835"/>
                  <a:gd name="T1" fmla="*/ 35 h 882"/>
                  <a:gd name="T2" fmla="*/ 0 w 835"/>
                  <a:gd name="T3" fmla="*/ 34 h 882"/>
                  <a:gd name="T4" fmla="*/ 1 w 835"/>
                  <a:gd name="T5" fmla="*/ 34 h 882"/>
                  <a:gd name="T6" fmla="*/ 0 w 835"/>
                  <a:gd name="T7" fmla="*/ 32 h 882"/>
                  <a:gd name="T8" fmla="*/ 1 w 835"/>
                  <a:gd name="T9" fmla="*/ 31 h 882"/>
                  <a:gd name="T10" fmla="*/ 0 w 835"/>
                  <a:gd name="T11" fmla="*/ 30 h 882"/>
                  <a:gd name="T12" fmla="*/ 2 w 835"/>
                  <a:gd name="T13" fmla="*/ 23 h 882"/>
                  <a:gd name="T14" fmla="*/ 4 w 835"/>
                  <a:gd name="T15" fmla="*/ 16 h 882"/>
                  <a:gd name="T16" fmla="*/ 7 w 835"/>
                  <a:gd name="T17" fmla="*/ 12 h 882"/>
                  <a:gd name="T18" fmla="*/ 5 w 835"/>
                  <a:gd name="T19" fmla="*/ 18 h 882"/>
                  <a:gd name="T20" fmla="*/ 2 w 835"/>
                  <a:gd name="T21" fmla="*/ 26 h 882"/>
                  <a:gd name="T22" fmla="*/ 7 w 835"/>
                  <a:gd name="T23" fmla="*/ 10 h 882"/>
                  <a:gd name="T24" fmla="*/ 10 w 835"/>
                  <a:gd name="T25" fmla="*/ 6 h 882"/>
                  <a:gd name="T26" fmla="*/ 11 w 835"/>
                  <a:gd name="T27" fmla="*/ 6 h 882"/>
                  <a:gd name="T28" fmla="*/ 8 w 835"/>
                  <a:gd name="T29" fmla="*/ 11 h 882"/>
                  <a:gd name="T30" fmla="*/ 13 w 835"/>
                  <a:gd name="T31" fmla="*/ 3 h 882"/>
                  <a:gd name="T32" fmla="*/ 16 w 835"/>
                  <a:gd name="T33" fmla="*/ 1 h 882"/>
                  <a:gd name="T34" fmla="*/ 18 w 835"/>
                  <a:gd name="T35" fmla="*/ 0 h 882"/>
                  <a:gd name="T36" fmla="*/ 17 w 835"/>
                  <a:gd name="T37" fmla="*/ 2 h 882"/>
                  <a:gd name="T38" fmla="*/ 13 w 835"/>
                  <a:gd name="T39" fmla="*/ 4 h 882"/>
                  <a:gd name="T40" fmla="*/ 18 w 835"/>
                  <a:gd name="T41" fmla="*/ 1 h 882"/>
                  <a:gd name="T42" fmla="*/ 18 w 835"/>
                  <a:gd name="T43" fmla="*/ 1 h 882"/>
                  <a:gd name="T44" fmla="*/ 19 w 835"/>
                  <a:gd name="T45" fmla="*/ 0 h 882"/>
                  <a:gd name="T46" fmla="*/ 20 w 835"/>
                  <a:gd name="T47" fmla="*/ 1 h 882"/>
                  <a:gd name="T48" fmla="*/ 20 w 835"/>
                  <a:gd name="T49" fmla="*/ 0 h 882"/>
                  <a:gd name="T50" fmla="*/ 22 w 835"/>
                  <a:gd name="T51" fmla="*/ 1 h 882"/>
                  <a:gd name="T52" fmla="*/ 20 w 835"/>
                  <a:gd name="T53" fmla="*/ 0 h 882"/>
                  <a:gd name="T54" fmla="*/ 28 w 835"/>
                  <a:gd name="T55" fmla="*/ 1 h 882"/>
                  <a:gd name="T56" fmla="*/ 33 w 835"/>
                  <a:gd name="T57" fmla="*/ 3 h 882"/>
                  <a:gd name="T58" fmla="*/ 31 w 835"/>
                  <a:gd name="T59" fmla="*/ 3 h 882"/>
                  <a:gd name="T60" fmla="*/ 25 w 835"/>
                  <a:gd name="T61" fmla="*/ 1 h 882"/>
                  <a:gd name="T62" fmla="*/ 33 w 835"/>
                  <a:gd name="T63" fmla="*/ 3 h 882"/>
                  <a:gd name="T64" fmla="*/ 33 w 835"/>
                  <a:gd name="T65" fmla="*/ 4 h 882"/>
                  <a:gd name="T66" fmla="*/ 33 w 835"/>
                  <a:gd name="T67" fmla="*/ 4 h 882"/>
                  <a:gd name="T68" fmla="*/ 33 w 835"/>
                  <a:gd name="T69" fmla="*/ 3 h 882"/>
                  <a:gd name="T70" fmla="*/ 33 w 835"/>
                  <a:gd name="T71" fmla="*/ 4 h 882"/>
                  <a:gd name="T72" fmla="*/ 31 w 835"/>
                  <a:gd name="T73" fmla="*/ 4 h 882"/>
                  <a:gd name="T74" fmla="*/ 32 w 835"/>
                  <a:gd name="T75" fmla="*/ 5 h 882"/>
                  <a:gd name="T76" fmla="*/ 29 w 835"/>
                  <a:gd name="T77" fmla="*/ 7 h 882"/>
                  <a:gd name="T78" fmla="*/ 32 w 835"/>
                  <a:gd name="T79" fmla="*/ 5 h 882"/>
                  <a:gd name="T80" fmla="*/ 27 w 835"/>
                  <a:gd name="T81" fmla="*/ 12 h 882"/>
                  <a:gd name="T82" fmla="*/ 23 w 835"/>
                  <a:gd name="T83" fmla="*/ 16 h 882"/>
                  <a:gd name="T84" fmla="*/ 27 w 835"/>
                  <a:gd name="T85" fmla="*/ 10 h 882"/>
                  <a:gd name="T86" fmla="*/ 24 w 835"/>
                  <a:gd name="T87" fmla="*/ 16 h 882"/>
                  <a:gd name="T88" fmla="*/ 20 w 835"/>
                  <a:gd name="T89" fmla="*/ 22 h 882"/>
                  <a:gd name="T90" fmla="*/ 24 w 835"/>
                  <a:gd name="T91" fmla="*/ 16 h 882"/>
                  <a:gd name="T92" fmla="*/ 20 w 835"/>
                  <a:gd name="T93" fmla="*/ 27 h 882"/>
                  <a:gd name="T94" fmla="*/ 19 w 835"/>
                  <a:gd name="T95" fmla="*/ 27 h 882"/>
                  <a:gd name="T96" fmla="*/ 21 w 835"/>
                  <a:gd name="T97" fmla="*/ 22 h 882"/>
                  <a:gd name="T98" fmla="*/ 20 w 835"/>
                  <a:gd name="T99" fmla="*/ 28 h 882"/>
                  <a:gd name="T100" fmla="*/ 19 w 835"/>
                  <a:gd name="T101" fmla="*/ 29 h 882"/>
                  <a:gd name="T102" fmla="*/ 18 w 835"/>
                  <a:gd name="T103" fmla="*/ 31 h 882"/>
                  <a:gd name="T104" fmla="*/ 19 w 835"/>
                  <a:gd name="T105" fmla="*/ 28 h 882"/>
                  <a:gd name="T106" fmla="*/ 16 w 835"/>
                  <a:gd name="T107" fmla="*/ 32 h 882"/>
                  <a:gd name="T108" fmla="*/ 17 w 835"/>
                  <a:gd name="T109" fmla="*/ 30 h 882"/>
                  <a:gd name="T110" fmla="*/ 14 w 835"/>
                  <a:gd name="T111" fmla="*/ 33 h 882"/>
                  <a:gd name="T112" fmla="*/ 10 w 835"/>
                  <a:gd name="T113" fmla="*/ 35 h 882"/>
                  <a:gd name="T114" fmla="*/ 5 w 835"/>
                  <a:gd name="T115" fmla="*/ 35 h 882"/>
                  <a:gd name="T116" fmla="*/ 1 w 835"/>
                  <a:gd name="T117" fmla="*/ 34 h 882"/>
                  <a:gd name="T118" fmla="*/ 6 w 835"/>
                  <a:gd name="T119" fmla="*/ 34 h 882"/>
                  <a:gd name="T120" fmla="*/ 11 w 835"/>
                  <a:gd name="T121" fmla="*/ 33 h 882"/>
                  <a:gd name="T122" fmla="*/ 15 w 835"/>
                  <a:gd name="T123" fmla="*/ 32 h 882"/>
                  <a:gd name="T124" fmla="*/ 0 w 835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5"/>
                  <a:gd name="T190" fmla="*/ 0 h 882"/>
                  <a:gd name="T191" fmla="*/ 835 w 835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5" h="882">
                    <a:moveTo>
                      <a:pt x="0" y="865"/>
                    </a:moveTo>
                    <a:lnTo>
                      <a:pt x="0" y="864"/>
                    </a:lnTo>
                    <a:lnTo>
                      <a:pt x="0" y="863"/>
                    </a:lnTo>
                    <a:lnTo>
                      <a:pt x="25" y="864"/>
                    </a:lnTo>
                    <a:lnTo>
                      <a:pt x="25" y="865"/>
                    </a:lnTo>
                    <a:lnTo>
                      <a:pt x="0" y="865"/>
                    </a:lnTo>
                    <a:close/>
                    <a:moveTo>
                      <a:pt x="0" y="863"/>
                    </a:moveTo>
                    <a:lnTo>
                      <a:pt x="1" y="854"/>
                    </a:lnTo>
                    <a:lnTo>
                      <a:pt x="1" y="845"/>
                    </a:lnTo>
                    <a:lnTo>
                      <a:pt x="2" y="833"/>
                    </a:lnTo>
                    <a:lnTo>
                      <a:pt x="3" y="821"/>
                    </a:lnTo>
                    <a:lnTo>
                      <a:pt x="28" y="823"/>
                    </a:lnTo>
                    <a:lnTo>
                      <a:pt x="27" y="836"/>
                    </a:lnTo>
                    <a:lnTo>
                      <a:pt x="26" y="847"/>
                    </a:lnTo>
                    <a:lnTo>
                      <a:pt x="25" y="857"/>
                    </a:lnTo>
                    <a:lnTo>
                      <a:pt x="25" y="864"/>
                    </a:lnTo>
                    <a:lnTo>
                      <a:pt x="0" y="863"/>
                    </a:lnTo>
                    <a:close/>
                    <a:moveTo>
                      <a:pt x="3" y="821"/>
                    </a:moveTo>
                    <a:lnTo>
                      <a:pt x="5" y="807"/>
                    </a:lnTo>
                    <a:lnTo>
                      <a:pt x="6" y="791"/>
                    </a:lnTo>
                    <a:lnTo>
                      <a:pt x="9" y="776"/>
                    </a:lnTo>
                    <a:lnTo>
                      <a:pt x="12" y="758"/>
                    </a:lnTo>
                    <a:lnTo>
                      <a:pt x="36" y="761"/>
                    </a:lnTo>
                    <a:lnTo>
                      <a:pt x="33" y="779"/>
                    </a:lnTo>
                    <a:lnTo>
                      <a:pt x="31" y="795"/>
                    </a:lnTo>
                    <a:lnTo>
                      <a:pt x="29" y="810"/>
                    </a:lnTo>
                    <a:lnTo>
                      <a:pt x="28" y="823"/>
                    </a:lnTo>
                    <a:lnTo>
                      <a:pt x="3" y="821"/>
                    </a:lnTo>
                    <a:close/>
                    <a:moveTo>
                      <a:pt x="12" y="758"/>
                    </a:moveTo>
                    <a:lnTo>
                      <a:pt x="19" y="710"/>
                    </a:lnTo>
                    <a:lnTo>
                      <a:pt x="30" y="657"/>
                    </a:lnTo>
                    <a:lnTo>
                      <a:pt x="37" y="628"/>
                    </a:lnTo>
                    <a:lnTo>
                      <a:pt x="44" y="598"/>
                    </a:lnTo>
                    <a:lnTo>
                      <a:pt x="52" y="568"/>
                    </a:lnTo>
                    <a:lnTo>
                      <a:pt x="60" y="537"/>
                    </a:lnTo>
                    <a:lnTo>
                      <a:pt x="70" y="506"/>
                    </a:lnTo>
                    <a:lnTo>
                      <a:pt x="80" y="474"/>
                    </a:lnTo>
                    <a:lnTo>
                      <a:pt x="92" y="442"/>
                    </a:lnTo>
                    <a:lnTo>
                      <a:pt x="104" y="409"/>
                    </a:lnTo>
                    <a:lnTo>
                      <a:pt x="117" y="378"/>
                    </a:lnTo>
                    <a:lnTo>
                      <a:pt x="131" y="346"/>
                    </a:lnTo>
                    <a:lnTo>
                      <a:pt x="146" y="314"/>
                    </a:lnTo>
                    <a:lnTo>
                      <a:pt x="161" y="283"/>
                    </a:lnTo>
                    <a:lnTo>
                      <a:pt x="182" y="295"/>
                    </a:lnTo>
                    <a:lnTo>
                      <a:pt x="167" y="325"/>
                    </a:lnTo>
                    <a:lnTo>
                      <a:pt x="152" y="356"/>
                    </a:lnTo>
                    <a:lnTo>
                      <a:pt x="139" y="388"/>
                    </a:lnTo>
                    <a:lnTo>
                      <a:pt x="126" y="419"/>
                    </a:lnTo>
                    <a:lnTo>
                      <a:pt x="114" y="450"/>
                    </a:lnTo>
                    <a:lnTo>
                      <a:pt x="104" y="482"/>
                    </a:lnTo>
                    <a:lnTo>
                      <a:pt x="93" y="513"/>
                    </a:lnTo>
                    <a:lnTo>
                      <a:pt x="84" y="544"/>
                    </a:lnTo>
                    <a:lnTo>
                      <a:pt x="68" y="604"/>
                    </a:lnTo>
                    <a:lnTo>
                      <a:pt x="54" y="661"/>
                    </a:lnTo>
                    <a:lnTo>
                      <a:pt x="43" y="714"/>
                    </a:lnTo>
                    <a:lnTo>
                      <a:pt x="36" y="761"/>
                    </a:lnTo>
                    <a:lnTo>
                      <a:pt x="12" y="758"/>
                    </a:lnTo>
                    <a:close/>
                    <a:moveTo>
                      <a:pt x="161" y="283"/>
                    </a:moveTo>
                    <a:lnTo>
                      <a:pt x="175" y="258"/>
                    </a:lnTo>
                    <a:lnTo>
                      <a:pt x="190" y="232"/>
                    </a:lnTo>
                    <a:lnTo>
                      <a:pt x="204" y="209"/>
                    </a:lnTo>
                    <a:lnTo>
                      <a:pt x="219" y="185"/>
                    </a:lnTo>
                    <a:lnTo>
                      <a:pt x="234" y="162"/>
                    </a:lnTo>
                    <a:lnTo>
                      <a:pt x="250" y="140"/>
                    </a:lnTo>
                    <a:lnTo>
                      <a:pt x="267" y="120"/>
                    </a:lnTo>
                    <a:lnTo>
                      <a:pt x="284" y="101"/>
                    </a:lnTo>
                    <a:lnTo>
                      <a:pt x="302" y="117"/>
                    </a:lnTo>
                    <a:lnTo>
                      <a:pt x="286" y="136"/>
                    </a:lnTo>
                    <a:lnTo>
                      <a:pt x="270" y="156"/>
                    </a:lnTo>
                    <a:lnTo>
                      <a:pt x="254" y="177"/>
                    </a:lnTo>
                    <a:lnTo>
                      <a:pt x="239" y="199"/>
                    </a:lnTo>
                    <a:lnTo>
                      <a:pt x="225" y="221"/>
                    </a:lnTo>
                    <a:lnTo>
                      <a:pt x="211" y="245"/>
                    </a:lnTo>
                    <a:lnTo>
                      <a:pt x="196" y="270"/>
                    </a:lnTo>
                    <a:lnTo>
                      <a:pt x="182" y="295"/>
                    </a:lnTo>
                    <a:lnTo>
                      <a:pt x="161" y="283"/>
                    </a:lnTo>
                    <a:close/>
                    <a:moveTo>
                      <a:pt x="284" y="101"/>
                    </a:moveTo>
                    <a:lnTo>
                      <a:pt x="302" y="82"/>
                    </a:lnTo>
                    <a:lnTo>
                      <a:pt x="322" y="65"/>
                    </a:lnTo>
                    <a:lnTo>
                      <a:pt x="342" y="50"/>
                    </a:lnTo>
                    <a:lnTo>
                      <a:pt x="363" y="37"/>
                    </a:lnTo>
                    <a:lnTo>
                      <a:pt x="374" y="30"/>
                    </a:lnTo>
                    <a:lnTo>
                      <a:pt x="384" y="25"/>
                    </a:lnTo>
                    <a:lnTo>
                      <a:pt x="396" y="21"/>
                    </a:lnTo>
                    <a:lnTo>
                      <a:pt x="408" y="15"/>
                    </a:lnTo>
                    <a:lnTo>
                      <a:pt x="420" y="12"/>
                    </a:lnTo>
                    <a:lnTo>
                      <a:pt x="432" y="9"/>
                    </a:lnTo>
                    <a:lnTo>
                      <a:pt x="445" y="5"/>
                    </a:lnTo>
                    <a:lnTo>
                      <a:pt x="458" y="3"/>
                    </a:lnTo>
                    <a:lnTo>
                      <a:pt x="461" y="27"/>
                    </a:lnTo>
                    <a:lnTo>
                      <a:pt x="449" y="29"/>
                    </a:lnTo>
                    <a:lnTo>
                      <a:pt x="438" y="32"/>
                    </a:lnTo>
                    <a:lnTo>
                      <a:pt x="427" y="36"/>
                    </a:lnTo>
                    <a:lnTo>
                      <a:pt x="416" y="39"/>
                    </a:lnTo>
                    <a:lnTo>
                      <a:pt x="395" y="48"/>
                    </a:lnTo>
                    <a:lnTo>
                      <a:pt x="375" y="58"/>
                    </a:lnTo>
                    <a:lnTo>
                      <a:pt x="355" y="70"/>
                    </a:lnTo>
                    <a:lnTo>
                      <a:pt x="337" y="84"/>
                    </a:lnTo>
                    <a:lnTo>
                      <a:pt x="320" y="101"/>
                    </a:lnTo>
                    <a:lnTo>
                      <a:pt x="302" y="117"/>
                    </a:lnTo>
                    <a:lnTo>
                      <a:pt x="284" y="101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59" y="15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66" y="2"/>
                    </a:lnTo>
                    <a:lnTo>
                      <a:pt x="476" y="1"/>
                    </a:lnTo>
                    <a:lnTo>
                      <a:pt x="487" y="0"/>
                    </a:lnTo>
                    <a:lnTo>
                      <a:pt x="499" y="0"/>
                    </a:lnTo>
                    <a:lnTo>
                      <a:pt x="499" y="25"/>
                    </a:lnTo>
                    <a:lnTo>
                      <a:pt x="489" y="25"/>
                    </a:lnTo>
                    <a:lnTo>
                      <a:pt x="479" y="25"/>
                    </a:lnTo>
                    <a:lnTo>
                      <a:pt x="470" y="26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99" y="0"/>
                    </a:moveTo>
                    <a:lnTo>
                      <a:pt x="511" y="0"/>
                    </a:lnTo>
                    <a:lnTo>
                      <a:pt x="523" y="0"/>
                    </a:lnTo>
                    <a:lnTo>
                      <a:pt x="536" y="1"/>
                    </a:lnTo>
                    <a:lnTo>
                      <a:pt x="549" y="1"/>
                    </a:lnTo>
                    <a:lnTo>
                      <a:pt x="547" y="26"/>
                    </a:lnTo>
                    <a:lnTo>
                      <a:pt x="535" y="25"/>
                    </a:lnTo>
                    <a:lnTo>
                      <a:pt x="522" y="25"/>
                    </a:lnTo>
                    <a:lnTo>
                      <a:pt x="511" y="25"/>
                    </a:lnTo>
                    <a:lnTo>
                      <a:pt x="499" y="25"/>
                    </a:lnTo>
                    <a:lnTo>
                      <a:pt x="499" y="0"/>
                    </a:lnTo>
                    <a:close/>
                    <a:moveTo>
                      <a:pt x="549" y="1"/>
                    </a:moveTo>
                    <a:lnTo>
                      <a:pt x="584" y="4"/>
                    </a:lnTo>
                    <a:lnTo>
                      <a:pt x="621" y="10"/>
                    </a:lnTo>
                    <a:lnTo>
                      <a:pt x="659" y="16"/>
                    </a:lnTo>
                    <a:lnTo>
                      <a:pt x="697" y="25"/>
                    </a:lnTo>
                    <a:lnTo>
                      <a:pt x="733" y="36"/>
                    </a:lnTo>
                    <a:lnTo>
                      <a:pt x="768" y="48"/>
                    </a:lnTo>
                    <a:lnTo>
                      <a:pt x="784" y="54"/>
                    </a:lnTo>
                    <a:lnTo>
                      <a:pt x="800" y="62"/>
                    </a:lnTo>
                    <a:lnTo>
                      <a:pt x="815" y="69"/>
                    </a:lnTo>
                    <a:lnTo>
                      <a:pt x="828" y="77"/>
                    </a:lnTo>
                    <a:lnTo>
                      <a:pt x="816" y="97"/>
                    </a:lnTo>
                    <a:lnTo>
                      <a:pt x="802" y="90"/>
                    </a:lnTo>
                    <a:lnTo>
                      <a:pt x="788" y="83"/>
                    </a:lnTo>
                    <a:lnTo>
                      <a:pt x="773" y="76"/>
                    </a:lnTo>
                    <a:lnTo>
                      <a:pt x="758" y="70"/>
                    </a:lnTo>
                    <a:lnTo>
                      <a:pt x="725" y="58"/>
                    </a:lnTo>
                    <a:lnTo>
                      <a:pt x="689" y="49"/>
                    </a:lnTo>
                    <a:lnTo>
                      <a:pt x="653" y="40"/>
                    </a:lnTo>
                    <a:lnTo>
                      <a:pt x="617" y="34"/>
                    </a:lnTo>
                    <a:lnTo>
                      <a:pt x="581" y="29"/>
                    </a:lnTo>
                    <a:lnTo>
                      <a:pt x="547" y="26"/>
                    </a:lnTo>
                    <a:lnTo>
                      <a:pt x="549" y="1"/>
                    </a:lnTo>
                    <a:close/>
                    <a:moveTo>
                      <a:pt x="828" y="77"/>
                    </a:moveTo>
                    <a:lnTo>
                      <a:pt x="830" y="79"/>
                    </a:lnTo>
                    <a:lnTo>
                      <a:pt x="833" y="80"/>
                    </a:lnTo>
                    <a:lnTo>
                      <a:pt x="834" y="83"/>
                    </a:lnTo>
                    <a:lnTo>
                      <a:pt x="835" y="85"/>
                    </a:lnTo>
                    <a:lnTo>
                      <a:pt x="835" y="89"/>
                    </a:lnTo>
                    <a:lnTo>
                      <a:pt x="834" y="91"/>
                    </a:lnTo>
                    <a:lnTo>
                      <a:pt x="833" y="93"/>
                    </a:lnTo>
                    <a:lnTo>
                      <a:pt x="830" y="96"/>
                    </a:lnTo>
                    <a:lnTo>
                      <a:pt x="822" y="88"/>
                    </a:lnTo>
                    <a:lnTo>
                      <a:pt x="828" y="77"/>
                    </a:lnTo>
                    <a:close/>
                    <a:moveTo>
                      <a:pt x="830" y="96"/>
                    </a:moveTo>
                    <a:lnTo>
                      <a:pt x="830" y="96"/>
                    </a:lnTo>
                    <a:lnTo>
                      <a:pt x="813" y="79"/>
                    </a:lnTo>
                    <a:lnTo>
                      <a:pt x="830" y="96"/>
                    </a:lnTo>
                    <a:close/>
                    <a:moveTo>
                      <a:pt x="813" y="79"/>
                    </a:moveTo>
                    <a:lnTo>
                      <a:pt x="813" y="79"/>
                    </a:lnTo>
                    <a:lnTo>
                      <a:pt x="822" y="88"/>
                    </a:lnTo>
                    <a:lnTo>
                      <a:pt x="813" y="79"/>
                    </a:lnTo>
                    <a:close/>
                    <a:moveTo>
                      <a:pt x="832" y="95"/>
                    </a:moveTo>
                    <a:lnTo>
                      <a:pt x="821" y="107"/>
                    </a:lnTo>
                    <a:lnTo>
                      <a:pt x="810" y="118"/>
                    </a:lnTo>
                    <a:lnTo>
                      <a:pt x="801" y="128"/>
                    </a:lnTo>
                    <a:lnTo>
                      <a:pt x="793" y="137"/>
                    </a:lnTo>
                    <a:lnTo>
                      <a:pt x="774" y="121"/>
                    </a:lnTo>
                    <a:lnTo>
                      <a:pt x="785" y="109"/>
                    </a:lnTo>
                    <a:lnTo>
                      <a:pt x="795" y="98"/>
                    </a:lnTo>
                    <a:lnTo>
                      <a:pt x="805" y="89"/>
                    </a:lnTo>
                    <a:lnTo>
                      <a:pt x="813" y="79"/>
                    </a:lnTo>
                    <a:lnTo>
                      <a:pt x="832" y="95"/>
                    </a:lnTo>
                    <a:close/>
                    <a:moveTo>
                      <a:pt x="793" y="137"/>
                    </a:moveTo>
                    <a:lnTo>
                      <a:pt x="783" y="147"/>
                    </a:lnTo>
                    <a:lnTo>
                      <a:pt x="774" y="158"/>
                    </a:lnTo>
                    <a:lnTo>
                      <a:pt x="765" y="169"/>
                    </a:lnTo>
                    <a:lnTo>
                      <a:pt x="755" y="179"/>
                    </a:lnTo>
                    <a:lnTo>
                      <a:pt x="737" y="164"/>
                    </a:lnTo>
                    <a:lnTo>
                      <a:pt x="745" y="153"/>
                    </a:lnTo>
                    <a:lnTo>
                      <a:pt x="755" y="144"/>
                    </a:lnTo>
                    <a:lnTo>
                      <a:pt x="765" y="133"/>
                    </a:lnTo>
                    <a:lnTo>
                      <a:pt x="774" y="121"/>
                    </a:lnTo>
                    <a:lnTo>
                      <a:pt x="793" y="137"/>
                    </a:lnTo>
                    <a:close/>
                    <a:moveTo>
                      <a:pt x="755" y="179"/>
                    </a:moveTo>
                    <a:lnTo>
                      <a:pt x="732" y="207"/>
                    </a:lnTo>
                    <a:lnTo>
                      <a:pt x="711" y="234"/>
                    </a:lnTo>
                    <a:lnTo>
                      <a:pt x="690" y="263"/>
                    </a:lnTo>
                    <a:lnTo>
                      <a:pt x="670" y="291"/>
                    </a:lnTo>
                    <a:lnTo>
                      <a:pt x="650" y="319"/>
                    </a:lnTo>
                    <a:lnTo>
                      <a:pt x="633" y="347"/>
                    </a:lnTo>
                    <a:lnTo>
                      <a:pt x="616" y="374"/>
                    </a:lnTo>
                    <a:lnTo>
                      <a:pt x="599" y="402"/>
                    </a:lnTo>
                    <a:lnTo>
                      <a:pt x="578" y="390"/>
                    </a:lnTo>
                    <a:lnTo>
                      <a:pt x="594" y="362"/>
                    </a:lnTo>
                    <a:lnTo>
                      <a:pt x="612" y="334"/>
                    </a:lnTo>
                    <a:lnTo>
                      <a:pt x="631" y="305"/>
                    </a:lnTo>
                    <a:lnTo>
                      <a:pt x="650" y="277"/>
                    </a:lnTo>
                    <a:lnTo>
                      <a:pt x="671" y="248"/>
                    </a:lnTo>
                    <a:lnTo>
                      <a:pt x="691" y="220"/>
                    </a:lnTo>
                    <a:lnTo>
                      <a:pt x="714" y="192"/>
                    </a:lnTo>
                    <a:lnTo>
                      <a:pt x="737" y="164"/>
                    </a:lnTo>
                    <a:lnTo>
                      <a:pt x="755" y="179"/>
                    </a:lnTo>
                    <a:close/>
                    <a:moveTo>
                      <a:pt x="599" y="402"/>
                    </a:moveTo>
                    <a:lnTo>
                      <a:pt x="579" y="441"/>
                    </a:lnTo>
                    <a:lnTo>
                      <a:pt x="559" y="480"/>
                    </a:lnTo>
                    <a:lnTo>
                      <a:pt x="543" y="518"/>
                    </a:lnTo>
                    <a:lnTo>
                      <a:pt x="528" y="558"/>
                    </a:lnTo>
                    <a:lnTo>
                      <a:pt x="504" y="550"/>
                    </a:lnTo>
                    <a:lnTo>
                      <a:pt x="519" y="510"/>
                    </a:lnTo>
                    <a:lnTo>
                      <a:pt x="538" y="470"/>
                    </a:lnTo>
                    <a:lnTo>
                      <a:pt x="556" y="430"/>
                    </a:lnTo>
                    <a:lnTo>
                      <a:pt x="578" y="390"/>
                    </a:lnTo>
                    <a:lnTo>
                      <a:pt x="599" y="402"/>
                    </a:lnTo>
                    <a:close/>
                    <a:moveTo>
                      <a:pt x="528" y="558"/>
                    </a:moveTo>
                    <a:lnTo>
                      <a:pt x="515" y="597"/>
                    </a:lnTo>
                    <a:lnTo>
                      <a:pt x="504" y="636"/>
                    </a:lnTo>
                    <a:lnTo>
                      <a:pt x="500" y="656"/>
                    </a:lnTo>
                    <a:lnTo>
                      <a:pt x="496" y="675"/>
                    </a:lnTo>
                    <a:lnTo>
                      <a:pt x="492" y="695"/>
                    </a:lnTo>
                    <a:lnTo>
                      <a:pt x="490" y="714"/>
                    </a:lnTo>
                    <a:lnTo>
                      <a:pt x="465" y="712"/>
                    </a:lnTo>
                    <a:lnTo>
                      <a:pt x="469" y="691"/>
                    </a:lnTo>
                    <a:lnTo>
                      <a:pt x="472" y="671"/>
                    </a:lnTo>
                    <a:lnTo>
                      <a:pt x="476" y="651"/>
                    </a:lnTo>
                    <a:lnTo>
                      <a:pt x="481" y="631"/>
                    </a:lnTo>
                    <a:lnTo>
                      <a:pt x="491" y="591"/>
                    </a:lnTo>
                    <a:lnTo>
                      <a:pt x="504" y="550"/>
                    </a:lnTo>
                    <a:lnTo>
                      <a:pt x="528" y="558"/>
                    </a:lnTo>
                    <a:close/>
                    <a:moveTo>
                      <a:pt x="490" y="714"/>
                    </a:moveTo>
                    <a:lnTo>
                      <a:pt x="489" y="717"/>
                    </a:lnTo>
                    <a:lnTo>
                      <a:pt x="487" y="720"/>
                    </a:lnTo>
                    <a:lnTo>
                      <a:pt x="477" y="713"/>
                    </a:lnTo>
                    <a:lnTo>
                      <a:pt x="490" y="714"/>
                    </a:lnTo>
                    <a:close/>
                    <a:moveTo>
                      <a:pt x="487" y="720"/>
                    </a:moveTo>
                    <a:lnTo>
                      <a:pt x="487" y="720"/>
                    </a:lnTo>
                    <a:lnTo>
                      <a:pt x="468" y="706"/>
                    </a:lnTo>
                    <a:lnTo>
                      <a:pt x="468" y="705"/>
                    </a:lnTo>
                    <a:lnTo>
                      <a:pt x="487" y="720"/>
                    </a:lnTo>
                    <a:close/>
                    <a:moveTo>
                      <a:pt x="487" y="720"/>
                    </a:moveTo>
                    <a:lnTo>
                      <a:pt x="477" y="733"/>
                    </a:lnTo>
                    <a:lnTo>
                      <a:pt x="466" y="746"/>
                    </a:lnTo>
                    <a:lnTo>
                      <a:pt x="456" y="758"/>
                    </a:lnTo>
                    <a:lnTo>
                      <a:pt x="445" y="769"/>
                    </a:lnTo>
                    <a:lnTo>
                      <a:pt x="428" y="752"/>
                    </a:lnTo>
                    <a:lnTo>
                      <a:pt x="438" y="741"/>
                    </a:lnTo>
                    <a:lnTo>
                      <a:pt x="449" y="730"/>
                    </a:lnTo>
                    <a:lnTo>
                      <a:pt x="459" y="718"/>
                    </a:lnTo>
                    <a:lnTo>
                      <a:pt x="468" y="706"/>
                    </a:lnTo>
                    <a:lnTo>
                      <a:pt x="487" y="720"/>
                    </a:lnTo>
                    <a:close/>
                    <a:moveTo>
                      <a:pt x="445" y="769"/>
                    </a:moveTo>
                    <a:lnTo>
                      <a:pt x="433" y="780"/>
                    </a:lnTo>
                    <a:lnTo>
                      <a:pt x="420" y="791"/>
                    </a:lnTo>
                    <a:lnTo>
                      <a:pt x="407" y="800"/>
                    </a:lnTo>
                    <a:lnTo>
                      <a:pt x="394" y="810"/>
                    </a:lnTo>
                    <a:lnTo>
                      <a:pt x="380" y="788"/>
                    </a:lnTo>
                    <a:lnTo>
                      <a:pt x="393" y="780"/>
                    </a:lnTo>
                    <a:lnTo>
                      <a:pt x="405" y="771"/>
                    </a:lnTo>
                    <a:lnTo>
                      <a:pt x="417" y="761"/>
                    </a:lnTo>
                    <a:lnTo>
                      <a:pt x="428" y="752"/>
                    </a:lnTo>
                    <a:lnTo>
                      <a:pt x="445" y="769"/>
                    </a:lnTo>
                    <a:close/>
                    <a:moveTo>
                      <a:pt x="394" y="810"/>
                    </a:moveTo>
                    <a:lnTo>
                      <a:pt x="376" y="821"/>
                    </a:lnTo>
                    <a:lnTo>
                      <a:pt x="357" y="831"/>
                    </a:lnTo>
                    <a:lnTo>
                      <a:pt x="338" y="839"/>
                    </a:lnTo>
                    <a:lnTo>
                      <a:pt x="317" y="848"/>
                    </a:lnTo>
                    <a:lnTo>
                      <a:pt x="297" y="855"/>
                    </a:lnTo>
                    <a:lnTo>
                      <a:pt x="274" y="862"/>
                    </a:lnTo>
                    <a:lnTo>
                      <a:pt x="252" y="867"/>
                    </a:lnTo>
                    <a:lnTo>
                      <a:pt x="228" y="872"/>
                    </a:lnTo>
                    <a:lnTo>
                      <a:pt x="204" y="876"/>
                    </a:lnTo>
                    <a:lnTo>
                      <a:pt x="179" y="878"/>
                    </a:lnTo>
                    <a:lnTo>
                      <a:pt x="153" y="880"/>
                    </a:lnTo>
                    <a:lnTo>
                      <a:pt x="126" y="881"/>
                    </a:lnTo>
                    <a:lnTo>
                      <a:pt x="98" y="882"/>
                    </a:lnTo>
                    <a:lnTo>
                      <a:pt x="70" y="881"/>
                    </a:lnTo>
                    <a:lnTo>
                      <a:pt x="41" y="880"/>
                    </a:lnTo>
                    <a:lnTo>
                      <a:pt x="12" y="877"/>
                    </a:lnTo>
                    <a:lnTo>
                      <a:pt x="14" y="853"/>
                    </a:lnTo>
                    <a:lnTo>
                      <a:pt x="42" y="855"/>
                    </a:lnTo>
                    <a:lnTo>
                      <a:pt x="70" y="857"/>
                    </a:lnTo>
                    <a:lnTo>
                      <a:pt x="98" y="858"/>
                    </a:lnTo>
                    <a:lnTo>
                      <a:pt x="124" y="858"/>
                    </a:lnTo>
                    <a:lnTo>
                      <a:pt x="150" y="857"/>
                    </a:lnTo>
                    <a:lnTo>
                      <a:pt x="175" y="854"/>
                    </a:lnTo>
                    <a:lnTo>
                      <a:pt x="199" y="851"/>
                    </a:lnTo>
                    <a:lnTo>
                      <a:pt x="222" y="848"/>
                    </a:lnTo>
                    <a:lnTo>
                      <a:pt x="245" y="844"/>
                    </a:lnTo>
                    <a:lnTo>
                      <a:pt x="267" y="838"/>
                    </a:lnTo>
                    <a:lnTo>
                      <a:pt x="287" y="833"/>
                    </a:lnTo>
                    <a:lnTo>
                      <a:pt x="308" y="825"/>
                    </a:lnTo>
                    <a:lnTo>
                      <a:pt x="327" y="818"/>
                    </a:lnTo>
                    <a:lnTo>
                      <a:pt x="346" y="809"/>
                    </a:lnTo>
                    <a:lnTo>
                      <a:pt x="364" y="799"/>
                    </a:lnTo>
                    <a:lnTo>
                      <a:pt x="380" y="788"/>
                    </a:lnTo>
                    <a:lnTo>
                      <a:pt x="394" y="810"/>
                    </a:lnTo>
                    <a:close/>
                    <a:moveTo>
                      <a:pt x="12" y="877"/>
                    </a:moveTo>
                    <a:lnTo>
                      <a:pt x="7" y="876"/>
                    </a:lnTo>
                    <a:lnTo>
                      <a:pt x="4" y="873"/>
                    </a:lnTo>
                    <a:lnTo>
                      <a:pt x="1" y="869"/>
                    </a:lnTo>
                    <a:lnTo>
                      <a:pt x="0" y="865"/>
                    </a:lnTo>
                    <a:lnTo>
                      <a:pt x="13" y="865"/>
                    </a:lnTo>
                    <a:lnTo>
                      <a:pt x="12" y="8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9" name="Freeform 1010"/>
              <p:cNvSpPr>
                <a:spLocks/>
              </p:cNvSpPr>
              <p:nvPr/>
            </p:nvSpPr>
            <p:spPr bwMode="auto">
              <a:xfrm>
                <a:off x="2362" y="1680"/>
                <a:ext cx="140" cy="156"/>
              </a:xfrm>
              <a:custGeom>
                <a:avLst/>
                <a:gdLst>
                  <a:gd name="T0" fmla="*/ 0 w 699"/>
                  <a:gd name="T1" fmla="*/ 31 h 780"/>
                  <a:gd name="T2" fmla="*/ 0 w 699"/>
                  <a:gd name="T3" fmla="*/ 29 h 780"/>
                  <a:gd name="T4" fmla="*/ 1 w 699"/>
                  <a:gd name="T5" fmla="*/ 27 h 780"/>
                  <a:gd name="T6" fmla="*/ 1 w 699"/>
                  <a:gd name="T7" fmla="*/ 24 h 780"/>
                  <a:gd name="T8" fmla="*/ 2 w 699"/>
                  <a:gd name="T9" fmla="*/ 21 h 780"/>
                  <a:gd name="T10" fmla="*/ 4 w 699"/>
                  <a:gd name="T11" fmla="*/ 18 h 780"/>
                  <a:gd name="T12" fmla="*/ 5 w 699"/>
                  <a:gd name="T13" fmla="*/ 15 h 780"/>
                  <a:gd name="T14" fmla="*/ 7 w 699"/>
                  <a:gd name="T15" fmla="*/ 12 h 780"/>
                  <a:gd name="T16" fmla="*/ 8 w 699"/>
                  <a:gd name="T17" fmla="*/ 9 h 780"/>
                  <a:gd name="T18" fmla="*/ 10 w 699"/>
                  <a:gd name="T19" fmla="*/ 7 h 780"/>
                  <a:gd name="T20" fmla="*/ 11 w 699"/>
                  <a:gd name="T21" fmla="*/ 5 h 780"/>
                  <a:gd name="T22" fmla="*/ 12 w 699"/>
                  <a:gd name="T23" fmla="*/ 4 h 780"/>
                  <a:gd name="T24" fmla="*/ 13 w 699"/>
                  <a:gd name="T25" fmla="*/ 3 h 780"/>
                  <a:gd name="T26" fmla="*/ 14 w 699"/>
                  <a:gd name="T27" fmla="*/ 2 h 780"/>
                  <a:gd name="T28" fmla="*/ 16 w 699"/>
                  <a:gd name="T29" fmla="*/ 1 h 780"/>
                  <a:gd name="T30" fmla="*/ 17 w 699"/>
                  <a:gd name="T31" fmla="*/ 1 h 780"/>
                  <a:gd name="T32" fmla="*/ 18 w 699"/>
                  <a:gd name="T33" fmla="*/ 0 h 780"/>
                  <a:gd name="T34" fmla="*/ 20 w 699"/>
                  <a:gd name="T35" fmla="*/ 0 h 780"/>
                  <a:gd name="T36" fmla="*/ 21 w 699"/>
                  <a:gd name="T37" fmla="*/ 0 h 780"/>
                  <a:gd name="T38" fmla="*/ 23 w 699"/>
                  <a:gd name="T39" fmla="*/ 0 h 780"/>
                  <a:gd name="T40" fmla="*/ 24 w 699"/>
                  <a:gd name="T41" fmla="*/ 0 h 780"/>
                  <a:gd name="T42" fmla="*/ 26 w 699"/>
                  <a:gd name="T43" fmla="*/ 1 h 780"/>
                  <a:gd name="T44" fmla="*/ 27 w 699"/>
                  <a:gd name="T45" fmla="*/ 2 h 780"/>
                  <a:gd name="T46" fmla="*/ 27 w 699"/>
                  <a:gd name="T47" fmla="*/ 4 h 780"/>
                  <a:gd name="T48" fmla="*/ 24 w 699"/>
                  <a:gd name="T49" fmla="*/ 7 h 780"/>
                  <a:gd name="T50" fmla="*/ 22 w 699"/>
                  <a:gd name="T51" fmla="*/ 9 h 780"/>
                  <a:gd name="T52" fmla="*/ 21 w 699"/>
                  <a:gd name="T53" fmla="*/ 12 h 780"/>
                  <a:gd name="T54" fmla="*/ 19 w 699"/>
                  <a:gd name="T55" fmla="*/ 15 h 780"/>
                  <a:gd name="T56" fmla="*/ 18 w 699"/>
                  <a:gd name="T57" fmla="*/ 18 h 780"/>
                  <a:gd name="T58" fmla="*/ 17 w 699"/>
                  <a:gd name="T59" fmla="*/ 21 h 780"/>
                  <a:gd name="T60" fmla="*/ 16 w 699"/>
                  <a:gd name="T61" fmla="*/ 24 h 780"/>
                  <a:gd name="T62" fmla="*/ 15 w 699"/>
                  <a:gd name="T63" fmla="*/ 26 h 780"/>
                  <a:gd name="T64" fmla="*/ 14 w 699"/>
                  <a:gd name="T65" fmla="*/ 28 h 780"/>
                  <a:gd name="T66" fmla="*/ 12 w 699"/>
                  <a:gd name="T67" fmla="*/ 29 h 780"/>
                  <a:gd name="T68" fmla="*/ 11 w 699"/>
                  <a:gd name="T69" fmla="*/ 30 h 780"/>
                  <a:gd name="T70" fmla="*/ 9 w 699"/>
                  <a:gd name="T71" fmla="*/ 31 h 780"/>
                  <a:gd name="T72" fmla="*/ 6 w 699"/>
                  <a:gd name="T73" fmla="*/ 31 h 780"/>
                  <a:gd name="T74" fmla="*/ 4 w 699"/>
                  <a:gd name="T75" fmla="*/ 31 h 780"/>
                  <a:gd name="T76" fmla="*/ 1 w 699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99"/>
                  <a:gd name="T118" fmla="*/ 0 h 780"/>
                  <a:gd name="T119" fmla="*/ 699 w 699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99" h="780">
                    <a:moveTo>
                      <a:pt x="0" y="777"/>
                    </a:moveTo>
                    <a:lnTo>
                      <a:pt x="2" y="763"/>
                    </a:lnTo>
                    <a:lnTo>
                      <a:pt x="4" y="745"/>
                    </a:lnTo>
                    <a:lnTo>
                      <a:pt x="8" y="722"/>
                    </a:lnTo>
                    <a:lnTo>
                      <a:pt x="14" y="696"/>
                    </a:lnTo>
                    <a:lnTo>
                      <a:pt x="20" y="668"/>
                    </a:lnTo>
                    <a:lnTo>
                      <a:pt x="28" y="636"/>
                    </a:lnTo>
                    <a:lnTo>
                      <a:pt x="37" y="602"/>
                    </a:lnTo>
                    <a:lnTo>
                      <a:pt x="48" y="567"/>
                    </a:lnTo>
                    <a:lnTo>
                      <a:pt x="60" y="529"/>
                    </a:lnTo>
                    <a:lnTo>
                      <a:pt x="74" y="490"/>
                    </a:lnTo>
                    <a:lnTo>
                      <a:pt x="89" y="450"/>
                    </a:lnTo>
                    <a:lnTo>
                      <a:pt x="105" y="410"/>
                    </a:lnTo>
                    <a:lnTo>
                      <a:pt x="124" y="369"/>
                    </a:lnTo>
                    <a:lnTo>
                      <a:pt x="143" y="329"/>
                    </a:lnTo>
                    <a:lnTo>
                      <a:pt x="165" y="289"/>
                    </a:lnTo>
                    <a:lnTo>
                      <a:pt x="187" y="249"/>
                    </a:lnTo>
                    <a:lnTo>
                      <a:pt x="210" y="213"/>
                    </a:lnTo>
                    <a:lnTo>
                      <a:pt x="234" y="179"/>
                    </a:lnTo>
                    <a:lnTo>
                      <a:pt x="247" y="163"/>
                    </a:lnTo>
                    <a:lnTo>
                      <a:pt x="260" y="146"/>
                    </a:lnTo>
                    <a:lnTo>
                      <a:pt x="273" y="131"/>
                    </a:lnTo>
                    <a:lnTo>
                      <a:pt x="287" y="116"/>
                    </a:lnTo>
                    <a:lnTo>
                      <a:pt x="301" y="102"/>
                    </a:lnTo>
                    <a:lnTo>
                      <a:pt x="315" y="89"/>
                    </a:lnTo>
                    <a:lnTo>
                      <a:pt x="329" y="76"/>
                    </a:lnTo>
                    <a:lnTo>
                      <a:pt x="344" y="65"/>
                    </a:lnTo>
                    <a:lnTo>
                      <a:pt x="358" y="54"/>
                    </a:lnTo>
                    <a:lnTo>
                      <a:pt x="374" y="44"/>
                    </a:lnTo>
                    <a:lnTo>
                      <a:pt x="389" y="35"/>
                    </a:lnTo>
                    <a:lnTo>
                      <a:pt x="406" y="27"/>
                    </a:lnTo>
                    <a:lnTo>
                      <a:pt x="422" y="19"/>
                    </a:lnTo>
                    <a:lnTo>
                      <a:pt x="438" y="14"/>
                    </a:lnTo>
                    <a:lnTo>
                      <a:pt x="455" y="8"/>
                    </a:lnTo>
                    <a:lnTo>
                      <a:pt x="472" y="4"/>
                    </a:lnTo>
                    <a:lnTo>
                      <a:pt x="490" y="2"/>
                    </a:lnTo>
                    <a:lnTo>
                      <a:pt x="507" y="0"/>
                    </a:lnTo>
                    <a:lnTo>
                      <a:pt x="526" y="0"/>
                    </a:lnTo>
                    <a:lnTo>
                      <a:pt x="543" y="1"/>
                    </a:lnTo>
                    <a:lnTo>
                      <a:pt x="562" y="3"/>
                    </a:lnTo>
                    <a:lnTo>
                      <a:pt x="581" y="6"/>
                    </a:lnTo>
                    <a:lnTo>
                      <a:pt x="600" y="11"/>
                    </a:lnTo>
                    <a:lnTo>
                      <a:pt x="619" y="17"/>
                    </a:lnTo>
                    <a:lnTo>
                      <a:pt x="639" y="26"/>
                    </a:lnTo>
                    <a:lnTo>
                      <a:pt x="658" y="34"/>
                    </a:lnTo>
                    <a:lnTo>
                      <a:pt x="679" y="45"/>
                    </a:lnTo>
                    <a:lnTo>
                      <a:pt x="699" y="58"/>
                    </a:lnTo>
                    <a:lnTo>
                      <a:pt x="669" y="92"/>
                    </a:lnTo>
                    <a:lnTo>
                      <a:pt x="639" y="128"/>
                    </a:lnTo>
                    <a:lnTo>
                      <a:pt x="611" y="164"/>
                    </a:lnTo>
                    <a:lnTo>
                      <a:pt x="585" y="198"/>
                    </a:lnTo>
                    <a:lnTo>
                      <a:pt x="560" y="235"/>
                    </a:lnTo>
                    <a:lnTo>
                      <a:pt x="536" y="271"/>
                    </a:lnTo>
                    <a:lnTo>
                      <a:pt x="515" y="306"/>
                    </a:lnTo>
                    <a:lnTo>
                      <a:pt x="494" y="343"/>
                    </a:lnTo>
                    <a:lnTo>
                      <a:pt x="476" y="380"/>
                    </a:lnTo>
                    <a:lnTo>
                      <a:pt x="459" y="416"/>
                    </a:lnTo>
                    <a:lnTo>
                      <a:pt x="443" y="453"/>
                    </a:lnTo>
                    <a:lnTo>
                      <a:pt x="430" y="490"/>
                    </a:lnTo>
                    <a:lnTo>
                      <a:pt x="420" y="527"/>
                    </a:lnTo>
                    <a:lnTo>
                      <a:pt x="410" y="563"/>
                    </a:lnTo>
                    <a:lnTo>
                      <a:pt x="402" y="599"/>
                    </a:lnTo>
                    <a:lnTo>
                      <a:pt x="397" y="636"/>
                    </a:lnTo>
                    <a:lnTo>
                      <a:pt x="382" y="656"/>
                    </a:lnTo>
                    <a:lnTo>
                      <a:pt x="366" y="675"/>
                    </a:lnTo>
                    <a:lnTo>
                      <a:pt x="348" y="692"/>
                    </a:lnTo>
                    <a:lnTo>
                      <a:pt x="330" y="708"/>
                    </a:lnTo>
                    <a:lnTo>
                      <a:pt x="310" y="722"/>
                    </a:lnTo>
                    <a:lnTo>
                      <a:pt x="289" y="735"/>
                    </a:lnTo>
                    <a:lnTo>
                      <a:pt x="266" y="746"/>
                    </a:lnTo>
                    <a:lnTo>
                      <a:pt x="241" y="756"/>
                    </a:lnTo>
                    <a:lnTo>
                      <a:pt x="217" y="763"/>
                    </a:lnTo>
                    <a:lnTo>
                      <a:pt x="190" y="770"/>
                    </a:lnTo>
                    <a:lnTo>
                      <a:pt x="162" y="775"/>
                    </a:lnTo>
                    <a:lnTo>
                      <a:pt x="132" y="778"/>
                    </a:lnTo>
                    <a:lnTo>
                      <a:pt x="101" y="780"/>
                    </a:lnTo>
                    <a:lnTo>
                      <a:pt x="69" y="780"/>
                    </a:lnTo>
                    <a:lnTo>
                      <a:pt x="35" y="779"/>
                    </a:lnTo>
                    <a:lnTo>
                      <a:pt x="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0" name="Freeform 1011"/>
              <p:cNvSpPr>
                <a:spLocks noEditPoints="1"/>
              </p:cNvSpPr>
              <p:nvPr/>
            </p:nvSpPr>
            <p:spPr bwMode="auto">
              <a:xfrm>
                <a:off x="2362" y="1680"/>
                <a:ext cx="144" cy="156"/>
              </a:xfrm>
              <a:custGeom>
                <a:avLst/>
                <a:gdLst>
                  <a:gd name="T0" fmla="*/ 1 w 723"/>
                  <a:gd name="T1" fmla="*/ 32 h 805"/>
                  <a:gd name="T2" fmla="*/ 0 w 723"/>
                  <a:gd name="T3" fmla="*/ 31 h 805"/>
                  <a:gd name="T4" fmla="*/ 1 w 723"/>
                  <a:gd name="T5" fmla="*/ 31 h 805"/>
                  <a:gd name="T6" fmla="*/ 0 w 723"/>
                  <a:gd name="T7" fmla="*/ 29 h 805"/>
                  <a:gd name="T8" fmla="*/ 1 w 723"/>
                  <a:gd name="T9" fmla="*/ 28 h 805"/>
                  <a:gd name="T10" fmla="*/ 1 w 723"/>
                  <a:gd name="T11" fmla="*/ 28 h 805"/>
                  <a:gd name="T12" fmla="*/ 4 w 723"/>
                  <a:gd name="T13" fmla="*/ 18 h 805"/>
                  <a:gd name="T14" fmla="*/ 6 w 723"/>
                  <a:gd name="T15" fmla="*/ 12 h 805"/>
                  <a:gd name="T16" fmla="*/ 7 w 723"/>
                  <a:gd name="T17" fmla="*/ 13 h 805"/>
                  <a:gd name="T18" fmla="*/ 4 w 723"/>
                  <a:gd name="T19" fmla="*/ 19 h 805"/>
                  <a:gd name="T20" fmla="*/ 2 w 723"/>
                  <a:gd name="T21" fmla="*/ 28 h 805"/>
                  <a:gd name="T22" fmla="*/ 9 w 723"/>
                  <a:gd name="T23" fmla="*/ 10 h 805"/>
                  <a:gd name="T24" fmla="*/ 9 w 723"/>
                  <a:gd name="T25" fmla="*/ 8 h 805"/>
                  <a:gd name="T26" fmla="*/ 12 w 723"/>
                  <a:gd name="T27" fmla="*/ 4 h 805"/>
                  <a:gd name="T28" fmla="*/ 15 w 723"/>
                  <a:gd name="T29" fmla="*/ 2 h 805"/>
                  <a:gd name="T30" fmla="*/ 17 w 723"/>
                  <a:gd name="T31" fmla="*/ 2 h 805"/>
                  <a:gd name="T32" fmla="*/ 14 w 723"/>
                  <a:gd name="T33" fmla="*/ 4 h 805"/>
                  <a:gd name="T34" fmla="*/ 11 w 723"/>
                  <a:gd name="T35" fmla="*/ 7 h 805"/>
                  <a:gd name="T36" fmla="*/ 17 w 723"/>
                  <a:gd name="T37" fmla="*/ 1 h 805"/>
                  <a:gd name="T38" fmla="*/ 20 w 723"/>
                  <a:gd name="T39" fmla="*/ 0 h 805"/>
                  <a:gd name="T40" fmla="*/ 24 w 723"/>
                  <a:gd name="T41" fmla="*/ 0 h 805"/>
                  <a:gd name="T42" fmla="*/ 28 w 723"/>
                  <a:gd name="T43" fmla="*/ 2 h 805"/>
                  <a:gd name="T44" fmla="*/ 26 w 723"/>
                  <a:gd name="T45" fmla="*/ 2 h 805"/>
                  <a:gd name="T46" fmla="*/ 22 w 723"/>
                  <a:gd name="T47" fmla="*/ 1 h 805"/>
                  <a:gd name="T48" fmla="*/ 19 w 723"/>
                  <a:gd name="T49" fmla="*/ 1 h 805"/>
                  <a:gd name="T50" fmla="*/ 28 w 723"/>
                  <a:gd name="T51" fmla="*/ 2 h 805"/>
                  <a:gd name="T52" fmla="*/ 28 w 723"/>
                  <a:gd name="T53" fmla="*/ 3 h 805"/>
                  <a:gd name="T54" fmla="*/ 29 w 723"/>
                  <a:gd name="T55" fmla="*/ 3 h 805"/>
                  <a:gd name="T56" fmla="*/ 29 w 723"/>
                  <a:gd name="T57" fmla="*/ 3 h 805"/>
                  <a:gd name="T58" fmla="*/ 28 w 723"/>
                  <a:gd name="T59" fmla="*/ 2 h 805"/>
                  <a:gd name="T60" fmla="*/ 28 w 723"/>
                  <a:gd name="T61" fmla="*/ 4 h 805"/>
                  <a:gd name="T62" fmla="*/ 27 w 723"/>
                  <a:gd name="T63" fmla="*/ 3 h 805"/>
                  <a:gd name="T64" fmla="*/ 27 w 723"/>
                  <a:gd name="T65" fmla="*/ 5 h 805"/>
                  <a:gd name="T66" fmla="*/ 26 w 723"/>
                  <a:gd name="T67" fmla="*/ 5 h 805"/>
                  <a:gd name="T68" fmla="*/ 26 w 723"/>
                  <a:gd name="T69" fmla="*/ 6 h 805"/>
                  <a:gd name="T70" fmla="*/ 23 w 723"/>
                  <a:gd name="T71" fmla="*/ 11 h 805"/>
                  <a:gd name="T72" fmla="*/ 20 w 723"/>
                  <a:gd name="T73" fmla="*/ 13 h 805"/>
                  <a:gd name="T74" fmla="*/ 24 w 723"/>
                  <a:gd name="T75" fmla="*/ 8 h 805"/>
                  <a:gd name="T76" fmla="*/ 20 w 723"/>
                  <a:gd name="T77" fmla="*/ 14 h 805"/>
                  <a:gd name="T78" fmla="*/ 20 w 723"/>
                  <a:gd name="T79" fmla="*/ 14 h 805"/>
                  <a:gd name="T80" fmla="*/ 20 w 723"/>
                  <a:gd name="T81" fmla="*/ 15 h 805"/>
                  <a:gd name="T82" fmla="*/ 19 w 723"/>
                  <a:gd name="T83" fmla="*/ 15 h 805"/>
                  <a:gd name="T84" fmla="*/ 20 w 723"/>
                  <a:gd name="T85" fmla="*/ 16 h 805"/>
                  <a:gd name="T86" fmla="*/ 18 w 723"/>
                  <a:gd name="T87" fmla="*/ 17 h 805"/>
                  <a:gd name="T88" fmla="*/ 19 w 723"/>
                  <a:gd name="T89" fmla="*/ 18 h 805"/>
                  <a:gd name="T90" fmla="*/ 17 w 723"/>
                  <a:gd name="T91" fmla="*/ 23 h 805"/>
                  <a:gd name="T92" fmla="*/ 16 w 723"/>
                  <a:gd name="T93" fmla="*/ 25 h 805"/>
                  <a:gd name="T94" fmla="*/ 17 w 723"/>
                  <a:gd name="T95" fmla="*/ 19 h 805"/>
                  <a:gd name="T96" fmla="*/ 17 w 723"/>
                  <a:gd name="T97" fmla="*/ 26 h 805"/>
                  <a:gd name="T98" fmla="*/ 16 w 723"/>
                  <a:gd name="T99" fmla="*/ 27 h 805"/>
                  <a:gd name="T100" fmla="*/ 12 w 723"/>
                  <a:gd name="T101" fmla="*/ 30 h 805"/>
                  <a:gd name="T102" fmla="*/ 12 w 723"/>
                  <a:gd name="T103" fmla="*/ 29 h 805"/>
                  <a:gd name="T104" fmla="*/ 15 w 723"/>
                  <a:gd name="T105" fmla="*/ 26 h 805"/>
                  <a:gd name="T106" fmla="*/ 8 w 723"/>
                  <a:gd name="T107" fmla="*/ 32 h 805"/>
                  <a:gd name="T108" fmla="*/ 2 w 723"/>
                  <a:gd name="T109" fmla="*/ 32 h 805"/>
                  <a:gd name="T110" fmla="*/ 4 w 723"/>
                  <a:gd name="T111" fmla="*/ 31 h 805"/>
                  <a:gd name="T112" fmla="*/ 10 w 723"/>
                  <a:gd name="T113" fmla="*/ 30 h 805"/>
                  <a:gd name="T114" fmla="*/ 0 w 723"/>
                  <a:gd name="T115" fmla="*/ 32 h 8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23"/>
                  <a:gd name="T175" fmla="*/ 0 h 805"/>
                  <a:gd name="T176" fmla="*/ 723 w 723"/>
                  <a:gd name="T177" fmla="*/ 805 h 80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23" h="805">
                    <a:moveTo>
                      <a:pt x="0" y="788"/>
                    </a:moveTo>
                    <a:lnTo>
                      <a:pt x="0" y="788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0" y="788"/>
                    </a:moveTo>
                    <a:lnTo>
                      <a:pt x="1" y="779"/>
                    </a:lnTo>
                    <a:lnTo>
                      <a:pt x="2" y="770"/>
                    </a:lnTo>
                    <a:lnTo>
                      <a:pt x="3" y="760"/>
                    </a:lnTo>
                    <a:lnTo>
                      <a:pt x="5" y="748"/>
                    </a:lnTo>
                    <a:lnTo>
                      <a:pt x="29" y="752"/>
                    </a:lnTo>
                    <a:lnTo>
                      <a:pt x="27" y="764"/>
                    </a:lnTo>
                    <a:lnTo>
                      <a:pt x="26" y="774"/>
                    </a:lnTo>
                    <a:lnTo>
                      <a:pt x="24" y="783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5" y="748"/>
                    </a:moveTo>
                    <a:lnTo>
                      <a:pt x="7" y="736"/>
                    </a:lnTo>
                    <a:lnTo>
                      <a:pt x="9" y="723"/>
                    </a:lnTo>
                    <a:lnTo>
                      <a:pt x="13" y="708"/>
                    </a:lnTo>
                    <a:lnTo>
                      <a:pt x="17" y="691"/>
                    </a:lnTo>
                    <a:lnTo>
                      <a:pt x="41" y="696"/>
                    </a:lnTo>
                    <a:lnTo>
                      <a:pt x="37" y="711"/>
                    </a:lnTo>
                    <a:lnTo>
                      <a:pt x="34" y="725"/>
                    </a:lnTo>
                    <a:lnTo>
                      <a:pt x="31" y="740"/>
                    </a:lnTo>
                    <a:lnTo>
                      <a:pt x="29" y="752"/>
                    </a:lnTo>
                    <a:lnTo>
                      <a:pt x="5" y="748"/>
                    </a:lnTo>
                    <a:close/>
                    <a:moveTo>
                      <a:pt x="17" y="691"/>
                    </a:moveTo>
                    <a:lnTo>
                      <a:pt x="28" y="647"/>
                    </a:lnTo>
                    <a:lnTo>
                      <a:pt x="42" y="597"/>
                    </a:lnTo>
                    <a:lnTo>
                      <a:pt x="59" y="544"/>
                    </a:lnTo>
                    <a:lnTo>
                      <a:pt x="78" y="487"/>
                    </a:lnTo>
                    <a:lnTo>
                      <a:pt x="89" y="459"/>
                    </a:lnTo>
                    <a:lnTo>
                      <a:pt x="101" y="430"/>
                    </a:lnTo>
                    <a:lnTo>
                      <a:pt x="114" y="399"/>
                    </a:lnTo>
                    <a:lnTo>
                      <a:pt x="127" y="370"/>
                    </a:lnTo>
                    <a:lnTo>
                      <a:pt x="141" y="341"/>
                    </a:lnTo>
                    <a:lnTo>
                      <a:pt x="156" y="312"/>
                    </a:lnTo>
                    <a:lnTo>
                      <a:pt x="172" y="284"/>
                    </a:lnTo>
                    <a:lnTo>
                      <a:pt x="189" y="256"/>
                    </a:lnTo>
                    <a:lnTo>
                      <a:pt x="209" y="268"/>
                    </a:lnTo>
                    <a:lnTo>
                      <a:pt x="193" y="296"/>
                    </a:lnTo>
                    <a:lnTo>
                      <a:pt x="178" y="324"/>
                    </a:lnTo>
                    <a:lnTo>
                      <a:pt x="163" y="352"/>
                    </a:lnTo>
                    <a:lnTo>
                      <a:pt x="150" y="381"/>
                    </a:lnTo>
                    <a:lnTo>
                      <a:pt x="136" y="410"/>
                    </a:lnTo>
                    <a:lnTo>
                      <a:pt x="124" y="439"/>
                    </a:lnTo>
                    <a:lnTo>
                      <a:pt x="112" y="467"/>
                    </a:lnTo>
                    <a:lnTo>
                      <a:pt x="101" y="495"/>
                    </a:lnTo>
                    <a:lnTo>
                      <a:pt x="82" y="552"/>
                    </a:lnTo>
                    <a:lnTo>
                      <a:pt x="64" y="603"/>
                    </a:lnTo>
                    <a:lnTo>
                      <a:pt x="51" y="653"/>
                    </a:lnTo>
                    <a:lnTo>
                      <a:pt x="41" y="696"/>
                    </a:lnTo>
                    <a:lnTo>
                      <a:pt x="17" y="691"/>
                    </a:lnTo>
                    <a:close/>
                    <a:moveTo>
                      <a:pt x="189" y="256"/>
                    </a:moveTo>
                    <a:lnTo>
                      <a:pt x="196" y="243"/>
                    </a:lnTo>
                    <a:lnTo>
                      <a:pt x="203" y="233"/>
                    </a:lnTo>
                    <a:lnTo>
                      <a:pt x="223" y="246"/>
                    </a:lnTo>
                    <a:lnTo>
                      <a:pt x="215" y="259"/>
                    </a:lnTo>
                    <a:lnTo>
                      <a:pt x="209" y="268"/>
                    </a:lnTo>
                    <a:lnTo>
                      <a:pt x="189" y="256"/>
                    </a:lnTo>
                    <a:close/>
                    <a:moveTo>
                      <a:pt x="203" y="233"/>
                    </a:moveTo>
                    <a:lnTo>
                      <a:pt x="225" y="200"/>
                    </a:lnTo>
                    <a:lnTo>
                      <a:pt x="249" y="167"/>
                    </a:lnTo>
                    <a:lnTo>
                      <a:pt x="262" y="151"/>
                    </a:lnTo>
                    <a:lnTo>
                      <a:pt x="275" y="137"/>
                    </a:lnTo>
                    <a:lnTo>
                      <a:pt x="288" y="122"/>
                    </a:lnTo>
                    <a:lnTo>
                      <a:pt x="301" y="109"/>
                    </a:lnTo>
                    <a:lnTo>
                      <a:pt x="315" y="96"/>
                    </a:lnTo>
                    <a:lnTo>
                      <a:pt x="328" y="83"/>
                    </a:lnTo>
                    <a:lnTo>
                      <a:pt x="343" y="71"/>
                    </a:lnTo>
                    <a:lnTo>
                      <a:pt x="357" y="60"/>
                    </a:lnTo>
                    <a:lnTo>
                      <a:pt x="372" y="50"/>
                    </a:lnTo>
                    <a:lnTo>
                      <a:pt x="387" y="41"/>
                    </a:lnTo>
                    <a:lnTo>
                      <a:pt x="403" y="32"/>
                    </a:lnTo>
                    <a:lnTo>
                      <a:pt x="418" y="25"/>
                    </a:lnTo>
                    <a:lnTo>
                      <a:pt x="427" y="47"/>
                    </a:lnTo>
                    <a:lnTo>
                      <a:pt x="413" y="55"/>
                    </a:lnTo>
                    <a:lnTo>
                      <a:pt x="399" y="62"/>
                    </a:lnTo>
                    <a:lnTo>
                      <a:pt x="384" y="71"/>
                    </a:lnTo>
                    <a:lnTo>
                      <a:pt x="370" y="81"/>
                    </a:lnTo>
                    <a:lnTo>
                      <a:pt x="357" y="92"/>
                    </a:lnTo>
                    <a:lnTo>
                      <a:pt x="343" y="102"/>
                    </a:lnTo>
                    <a:lnTo>
                      <a:pt x="330" y="114"/>
                    </a:lnTo>
                    <a:lnTo>
                      <a:pt x="317" y="127"/>
                    </a:lnTo>
                    <a:lnTo>
                      <a:pt x="304" y="140"/>
                    </a:lnTo>
                    <a:lnTo>
                      <a:pt x="292" y="154"/>
                    </a:lnTo>
                    <a:lnTo>
                      <a:pt x="280" y="168"/>
                    </a:lnTo>
                    <a:lnTo>
                      <a:pt x="269" y="182"/>
                    </a:lnTo>
                    <a:lnTo>
                      <a:pt x="245" y="214"/>
                    </a:lnTo>
                    <a:lnTo>
                      <a:pt x="223" y="246"/>
                    </a:lnTo>
                    <a:lnTo>
                      <a:pt x="203" y="233"/>
                    </a:lnTo>
                    <a:close/>
                    <a:moveTo>
                      <a:pt x="418" y="25"/>
                    </a:moveTo>
                    <a:lnTo>
                      <a:pt x="434" y="18"/>
                    </a:lnTo>
                    <a:lnTo>
                      <a:pt x="450" y="13"/>
                    </a:lnTo>
                    <a:lnTo>
                      <a:pt x="467" y="7"/>
                    </a:lnTo>
                    <a:lnTo>
                      <a:pt x="484" y="4"/>
                    </a:lnTo>
                    <a:lnTo>
                      <a:pt x="501" y="1"/>
                    </a:lnTo>
                    <a:lnTo>
                      <a:pt x="518" y="0"/>
                    </a:lnTo>
                    <a:lnTo>
                      <a:pt x="536" y="0"/>
                    </a:lnTo>
                    <a:lnTo>
                      <a:pt x="554" y="0"/>
                    </a:lnTo>
                    <a:lnTo>
                      <a:pt x="572" y="2"/>
                    </a:lnTo>
                    <a:lnTo>
                      <a:pt x="590" y="5"/>
                    </a:lnTo>
                    <a:lnTo>
                      <a:pt x="610" y="9"/>
                    </a:lnTo>
                    <a:lnTo>
                      <a:pt x="628" y="16"/>
                    </a:lnTo>
                    <a:lnTo>
                      <a:pt x="648" y="22"/>
                    </a:lnTo>
                    <a:lnTo>
                      <a:pt x="667" y="31"/>
                    </a:lnTo>
                    <a:lnTo>
                      <a:pt x="688" y="42"/>
                    </a:lnTo>
                    <a:lnTo>
                      <a:pt x="707" y="53"/>
                    </a:lnTo>
                    <a:lnTo>
                      <a:pt x="695" y="74"/>
                    </a:lnTo>
                    <a:lnTo>
                      <a:pt x="676" y="63"/>
                    </a:lnTo>
                    <a:lnTo>
                      <a:pt x="657" y="54"/>
                    </a:lnTo>
                    <a:lnTo>
                      <a:pt x="640" y="46"/>
                    </a:lnTo>
                    <a:lnTo>
                      <a:pt x="622" y="39"/>
                    </a:lnTo>
                    <a:lnTo>
                      <a:pt x="604" y="33"/>
                    </a:lnTo>
                    <a:lnTo>
                      <a:pt x="587" y="30"/>
                    </a:lnTo>
                    <a:lnTo>
                      <a:pt x="570" y="27"/>
                    </a:lnTo>
                    <a:lnTo>
                      <a:pt x="554" y="25"/>
                    </a:lnTo>
                    <a:lnTo>
                      <a:pt x="536" y="23"/>
                    </a:lnTo>
                    <a:lnTo>
                      <a:pt x="520" y="25"/>
                    </a:lnTo>
                    <a:lnTo>
                      <a:pt x="504" y="26"/>
                    </a:lnTo>
                    <a:lnTo>
                      <a:pt x="489" y="28"/>
                    </a:lnTo>
                    <a:lnTo>
                      <a:pt x="473" y="31"/>
                    </a:lnTo>
                    <a:lnTo>
                      <a:pt x="458" y="35"/>
                    </a:lnTo>
                    <a:lnTo>
                      <a:pt x="442" y="41"/>
                    </a:lnTo>
                    <a:lnTo>
                      <a:pt x="427" y="47"/>
                    </a:lnTo>
                    <a:lnTo>
                      <a:pt x="418" y="25"/>
                    </a:lnTo>
                    <a:close/>
                    <a:moveTo>
                      <a:pt x="707" y="53"/>
                    </a:moveTo>
                    <a:lnTo>
                      <a:pt x="715" y="57"/>
                    </a:lnTo>
                    <a:lnTo>
                      <a:pt x="718" y="59"/>
                    </a:lnTo>
                    <a:lnTo>
                      <a:pt x="705" y="81"/>
                    </a:lnTo>
                    <a:lnTo>
                      <a:pt x="698" y="75"/>
                    </a:lnTo>
                    <a:lnTo>
                      <a:pt x="695" y="74"/>
                    </a:lnTo>
                    <a:lnTo>
                      <a:pt x="707" y="53"/>
                    </a:lnTo>
                    <a:close/>
                    <a:moveTo>
                      <a:pt x="718" y="59"/>
                    </a:moveTo>
                    <a:lnTo>
                      <a:pt x="720" y="61"/>
                    </a:lnTo>
                    <a:lnTo>
                      <a:pt x="722" y="63"/>
                    </a:lnTo>
                    <a:lnTo>
                      <a:pt x="723" y="66"/>
                    </a:lnTo>
                    <a:lnTo>
                      <a:pt x="723" y="69"/>
                    </a:lnTo>
                    <a:lnTo>
                      <a:pt x="723" y="71"/>
                    </a:lnTo>
                    <a:lnTo>
                      <a:pt x="723" y="73"/>
                    </a:lnTo>
                    <a:lnTo>
                      <a:pt x="722" y="76"/>
                    </a:lnTo>
                    <a:lnTo>
                      <a:pt x="721" y="79"/>
                    </a:lnTo>
                    <a:lnTo>
                      <a:pt x="711" y="70"/>
                    </a:lnTo>
                    <a:lnTo>
                      <a:pt x="718" y="59"/>
                    </a:lnTo>
                    <a:close/>
                    <a:moveTo>
                      <a:pt x="721" y="79"/>
                    </a:moveTo>
                    <a:lnTo>
                      <a:pt x="721" y="79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721" y="79"/>
                    </a:moveTo>
                    <a:lnTo>
                      <a:pt x="711" y="88"/>
                    </a:lnTo>
                    <a:lnTo>
                      <a:pt x="703" y="98"/>
                    </a:lnTo>
                    <a:lnTo>
                      <a:pt x="694" y="108"/>
                    </a:lnTo>
                    <a:lnTo>
                      <a:pt x="687" y="117"/>
                    </a:lnTo>
                    <a:lnTo>
                      <a:pt x="668" y="101"/>
                    </a:lnTo>
                    <a:lnTo>
                      <a:pt x="677" y="90"/>
                    </a:lnTo>
                    <a:lnTo>
                      <a:pt x="685" y="81"/>
                    </a:lnTo>
                    <a:lnTo>
                      <a:pt x="694" y="71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687" y="117"/>
                    </a:moveTo>
                    <a:lnTo>
                      <a:pt x="678" y="126"/>
                    </a:lnTo>
                    <a:lnTo>
                      <a:pt x="670" y="136"/>
                    </a:lnTo>
                    <a:lnTo>
                      <a:pt x="662" y="147"/>
                    </a:lnTo>
                    <a:lnTo>
                      <a:pt x="654" y="156"/>
                    </a:lnTo>
                    <a:lnTo>
                      <a:pt x="635" y="141"/>
                    </a:lnTo>
                    <a:lnTo>
                      <a:pt x="642" y="131"/>
                    </a:lnTo>
                    <a:lnTo>
                      <a:pt x="651" y="122"/>
                    </a:lnTo>
                    <a:lnTo>
                      <a:pt x="660" y="111"/>
                    </a:lnTo>
                    <a:lnTo>
                      <a:pt x="668" y="101"/>
                    </a:lnTo>
                    <a:lnTo>
                      <a:pt x="687" y="117"/>
                    </a:lnTo>
                    <a:close/>
                    <a:moveTo>
                      <a:pt x="654" y="156"/>
                    </a:moveTo>
                    <a:lnTo>
                      <a:pt x="634" y="181"/>
                    </a:lnTo>
                    <a:lnTo>
                      <a:pt x="614" y="207"/>
                    </a:lnTo>
                    <a:lnTo>
                      <a:pt x="597" y="232"/>
                    </a:lnTo>
                    <a:lnTo>
                      <a:pt x="579" y="258"/>
                    </a:lnTo>
                    <a:lnTo>
                      <a:pt x="562" y="283"/>
                    </a:lnTo>
                    <a:lnTo>
                      <a:pt x="546" y="309"/>
                    </a:lnTo>
                    <a:lnTo>
                      <a:pt x="531" y="335"/>
                    </a:lnTo>
                    <a:lnTo>
                      <a:pt x="517" y="360"/>
                    </a:lnTo>
                    <a:lnTo>
                      <a:pt x="495" y="349"/>
                    </a:lnTo>
                    <a:lnTo>
                      <a:pt x="511" y="323"/>
                    </a:lnTo>
                    <a:lnTo>
                      <a:pt x="526" y="297"/>
                    </a:lnTo>
                    <a:lnTo>
                      <a:pt x="542" y="270"/>
                    </a:lnTo>
                    <a:lnTo>
                      <a:pt x="558" y="244"/>
                    </a:lnTo>
                    <a:lnTo>
                      <a:pt x="576" y="218"/>
                    </a:lnTo>
                    <a:lnTo>
                      <a:pt x="595" y="192"/>
                    </a:lnTo>
                    <a:lnTo>
                      <a:pt x="614" y="166"/>
                    </a:lnTo>
                    <a:lnTo>
                      <a:pt x="635" y="141"/>
                    </a:lnTo>
                    <a:lnTo>
                      <a:pt x="654" y="156"/>
                    </a:lnTo>
                    <a:close/>
                    <a:moveTo>
                      <a:pt x="495" y="349"/>
                    </a:moveTo>
                    <a:lnTo>
                      <a:pt x="495" y="349"/>
                    </a:lnTo>
                    <a:lnTo>
                      <a:pt x="506" y="355"/>
                    </a:lnTo>
                    <a:lnTo>
                      <a:pt x="495" y="349"/>
                    </a:lnTo>
                    <a:close/>
                    <a:moveTo>
                      <a:pt x="517" y="360"/>
                    </a:moveTo>
                    <a:lnTo>
                      <a:pt x="517" y="360"/>
                    </a:lnTo>
                    <a:lnTo>
                      <a:pt x="495" y="350"/>
                    </a:lnTo>
                    <a:lnTo>
                      <a:pt x="495" y="349"/>
                    </a:lnTo>
                    <a:lnTo>
                      <a:pt x="517" y="360"/>
                    </a:lnTo>
                    <a:close/>
                    <a:moveTo>
                      <a:pt x="517" y="360"/>
                    </a:moveTo>
                    <a:lnTo>
                      <a:pt x="512" y="370"/>
                    </a:lnTo>
                    <a:lnTo>
                      <a:pt x="506" y="381"/>
                    </a:lnTo>
                    <a:lnTo>
                      <a:pt x="502" y="391"/>
                    </a:lnTo>
                    <a:lnTo>
                      <a:pt x="496" y="401"/>
                    </a:lnTo>
                    <a:lnTo>
                      <a:pt x="475" y="391"/>
                    </a:lnTo>
                    <a:lnTo>
                      <a:pt x="480" y="381"/>
                    </a:lnTo>
                    <a:lnTo>
                      <a:pt x="485" y="370"/>
                    </a:lnTo>
                    <a:lnTo>
                      <a:pt x="490" y="359"/>
                    </a:lnTo>
                    <a:lnTo>
                      <a:pt x="495" y="350"/>
                    </a:lnTo>
                    <a:lnTo>
                      <a:pt x="517" y="360"/>
                    </a:lnTo>
                    <a:close/>
                    <a:moveTo>
                      <a:pt x="496" y="401"/>
                    </a:moveTo>
                    <a:lnTo>
                      <a:pt x="492" y="410"/>
                    </a:lnTo>
                    <a:lnTo>
                      <a:pt x="488" y="420"/>
                    </a:lnTo>
                    <a:lnTo>
                      <a:pt x="484" y="431"/>
                    </a:lnTo>
                    <a:lnTo>
                      <a:pt x="478" y="443"/>
                    </a:lnTo>
                    <a:lnTo>
                      <a:pt x="455" y="433"/>
                    </a:lnTo>
                    <a:lnTo>
                      <a:pt x="460" y="423"/>
                    </a:lnTo>
                    <a:lnTo>
                      <a:pt x="464" y="413"/>
                    </a:lnTo>
                    <a:lnTo>
                      <a:pt x="469" y="403"/>
                    </a:lnTo>
                    <a:lnTo>
                      <a:pt x="475" y="391"/>
                    </a:lnTo>
                    <a:lnTo>
                      <a:pt x="496" y="401"/>
                    </a:lnTo>
                    <a:close/>
                    <a:moveTo>
                      <a:pt x="478" y="443"/>
                    </a:moveTo>
                    <a:lnTo>
                      <a:pt x="468" y="468"/>
                    </a:lnTo>
                    <a:lnTo>
                      <a:pt x="459" y="494"/>
                    </a:lnTo>
                    <a:lnTo>
                      <a:pt x="450" y="520"/>
                    </a:lnTo>
                    <a:lnTo>
                      <a:pt x="441" y="546"/>
                    </a:lnTo>
                    <a:lnTo>
                      <a:pt x="435" y="572"/>
                    </a:lnTo>
                    <a:lnTo>
                      <a:pt x="430" y="598"/>
                    </a:lnTo>
                    <a:lnTo>
                      <a:pt x="424" y="623"/>
                    </a:lnTo>
                    <a:lnTo>
                      <a:pt x="421" y="649"/>
                    </a:lnTo>
                    <a:lnTo>
                      <a:pt x="397" y="646"/>
                    </a:lnTo>
                    <a:lnTo>
                      <a:pt x="400" y="620"/>
                    </a:lnTo>
                    <a:lnTo>
                      <a:pt x="406" y="593"/>
                    </a:lnTo>
                    <a:lnTo>
                      <a:pt x="411" y="567"/>
                    </a:lnTo>
                    <a:lnTo>
                      <a:pt x="418" y="540"/>
                    </a:lnTo>
                    <a:lnTo>
                      <a:pt x="426" y="513"/>
                    </a:lnTo>
                    <a:lnTo>
                      <a:pt x="435" y="486"/>
                    </a:lnTo>
                    <a:lnTo>
                      <a:pt x="445" y="460"/>
                    </a:lnTo>
                    <a:lnTo>
                      <a:pt x="455" y="433"/>
                    </a:lnTo>
                    <a:lnTo>
                      <a:pt x="478" y="443"/>
                    </a:lnTo>
                    <a:close/>
                    <a:moveTo>
                      <a:pt x="421" y="649"/>
                    </a:moveTo>
                    <a:lnTo>
                      <a:pt x="420" y="652"/>
                    </a:lnTo>
                    <a:lnTo>
                      <a:pt x="419" y="654"/>
                    </a:lnTo>
                    <a:lnTo>
                      <a:pt x="409" y="648"/>
                    </a:lnTo>
                    <a:lnTo>
                      <a:pt x="421" y="649"/>
                    </a:lnTo>
                    <a:close/>
                    <a:moveTo>
                      <a:pt x="419" y="654"/>
                    </a:moveTo>
                    <a:lnTo>
                      <a:pt x="404" y="676"/>
                    </a:lnTo>
                    <a:lnTo>
                      <a:pt x="386" y="695"/>
                    </a:lnTo>
                    <a:lnTo>
                      <a:pt x="369" y="713"/>
                    </a:lnTo>
                    <a:lnTo>
                      <a:pt x="350" y="730"/>
                    </a:lnTo>
                    <a:lnTo>
                      <a:pt x="328" y="744"/>
                    </a:lnTo>
                    <a:lnTo>
                      <a:pt x="306" y="758"/>
                    </a:lnTo>
                    <a:lnTo>
                      <a:pt x="283" y="769"/>
                    </a:lnTo>
                    <a:lnTo>
                      <a:pt x="258" y="779"/>
                    </a:lnTo>
                    <a:lnTo>
                      <a:pt x="250" y="756"/>
                    </a:lnTo>
                    <a:lnTo>
                      <a:pt x="273" y="747"/>
                    </a:lnTo>
                    <a:lnTo>
                      <a:pt x="295" y="736"/>
                    </a:lnTo>
                    <a:lnTo>
                      <a:pt x="315" y="723"/>
                    </a:lnTo>
                    <a:lnTo>
                      <a:pt x="334" y="710"/>
                    </a:lnTo>
                    <a:lnTo>
                      <a:pt x="352" y="695"/>
                    </a:lnTo>
                    <a:lnTo>
                      <a:pt x="369" y="678"/>
                    </a:lnTo>
                    <a:lnTo>
                      <a:pt x="384" y="661"/>
                    </a:lnTo>
                    <a:lnTo>
                      <a:pt x="398" y="640"/>
                    </a:lnTo>
                    <a:lnTo>
                      <a:pt x="419" y="654"/>
                    </a:lnTo>
                    <a:close/>
                    <a:moveTo>
                      <a:pt x="258" y="779"/>
                    </a:moveTo>
                    <a:lnTo>
                      <a:pt x="232" y="787"/>
                    </a:lnTo>
                    <a:lnTo>
                      <a:pt x="205" y="795"/>
                    </a:lnTo>
                    <a:lnTo>
                      <a:pt x="176" y="799"/>
                    </a:lnTo>
                    <a:lnTo>
                      <a:pt x="145" y="803"/>
                    </a:lnTo>
                    <a:lnTo>
                      <a:pt x="114" y="804"/>
                    </a:lnTo>
                    <a:lnTo>
                      <a:pt x="81" y="805"/>
                    </a:lnTo>
                    <a:lnTo>
                      <a:pt x="47" y="804"/>
                    </a:lnTo>
                    <a:lnTo>
                      <a:pt x="10" y="801"/>
                    </a:lnTo>
                    <a:lnTo>
                      <a:pt x="13" y="776"/>
                    </a:lnTo>
                    <a:lnTo>
                      <a:pt x="47" y="779"/>
                    </a:lnTo>
                    <a:lnTo>
                      <a:pt x="81" y="781"/>
                    </a:lnTo>
                    <a:lnTo>
                      <a:pt x="112" y="781"/>
                    </a:lnTo>
                    <a:lnTo>
                      <a:pt x="142" y="778"/>
                    </a:lnTo>
                    <a:lnTo>
                      <a:pt x="171" y="775"/>
                    </a:lnTo>
                    <a:lnTo>
                      <a:pt x="199" y="770"/>
                    </a:lnTo>
                    <a:lnTo>
                      <a:pt x="225" y="764"/>
                    </a:lnTo>
                    <a:lnTo>
                      <a:pt x="250" y="756"/>
                    </a:lnTo>
                    <a:lnTo>
                      <a:pt x="258" y="779"/>
                    </a:lnTo>
                    <a:close/>
                    <a:moveTo>
                      <a:pt x="10" y="801"/>
                    </a:moveTo>
                    <a:lnTo>
                      <a:pt x="6" y="800"/>
                    </a:lnTo>
                    <a:lnTo>
                      <a:pt x="3" y="797"/>
                    </a:lnTo>
                    <a:lnTo>
                      <a:pt x="1" y="792"/>
                    </a:lnTo>
                    <a:lnTo>
                      <a:pt x="0" y="788"/>
                    </a:lnTo>
                    <a:lnTo>
                      <a:pt x="12" y="789"/>
                    </a:lnTo>
                    <a:lnTo>
                      <a:pt x="10" y="80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1" name="Freeform 1012"/>
              <p:cNvSpPr>
                <a:spLocks/>
              </p:cNvSpPr>
              <p:nvPr/>
            </p:nvSpPr>
            <p:spPr bwMode="auto">
              <a:xfrm>
                <a:off x="2431" y="1687"/>
                <a:ext cx="120" cy="145"/>
              </a:xfrm>
              <a:custGeom>
                <a:avLst/>
                <a:gdLst>
                  <a:gd name="T0" fmla="*/ 0 w 606"/>
                  <a:gd name="T1" fmla="*/ 28 h 725"/>
                  <a:gd name="T2" fmla="*/ 0 w 606"/>
                  <a:gd name="T3" fmla="*/ 27 h 725"/>
                  <a:gd name="T4" fmla="*/ 1 w 606"/>
                  <a:gd name="T5" fmla="*/ 25 h 725"/>
                  <a:gd name="T6" fmla="*/ 1 w 606"/>
                  <a:gd name="T7" fmla="*/ 22 h 725"/>
                  <a:gd name="T8" fmla="*/ 2 w 606"/>
                  <a:gd name="T9" fmla="*/ 20 h 725"/>
                  <a:gd name="T10" fmla="*/ 3 w 606"/>
                  <a:gd name="T11" fmla="*/ 17 h 725"/>
                  <a:gd name="T12" fmla="*/ 4 w 606"/>
                  <a:gd name="T13" fmla="*/ 14 h 725"/>
                  <a:gd name="T14" fmla="*/ 6 w 606"/>
                  <a:gd name="T15" fmla="*/ 11 h 725"/>
                  <a:gd name="T16" fmla="*/ 7 w 606"/>
                  <a:gd name="T17" fmla="*/ 8 h 725"/>
                  <a:gd name="T18" fmla="*/ 9 w 606"/>
                  <a:gd name="T19" fmla="*/ 6 h 725"/>
                  <a:gd name="T20" fmla="*/ 9 w 606"/>
                  <a:gd name="T21" fmla="*/ 5 h 725"/>
                  <a:gd name="T22" fmla="*/ 10 w 606"/>
                  <a:gd name="T23" fmla="*/ 4 h 725"/>
                  <a:gd name="T24" fmla="*/ 11 w 606"/>
                  <a:gd name="T25" fmla="*/ 3 h 725"/>
                  <a:gd name="T26" fmla="*/ 12 w 606"/>
                  <a:gd name="T27" fmla="*/ 2 h 725"/>
                  <a:gd name="T28" fmla="*/ 14 w 606"/>
                  <a:gd name="T29" fmla="*/ 1 h 725"/>
                  <a:gd name="T30" fmla="*/ 15 w 606"/>
                  <a:gd name="T31" fmla="*/ 1 h 725"/>
                  <a:gd name="T32" fmla="*/ 16 w 606"/>
                  <a:gd name="T33" fmla="*/ 0 h 725"/>
                  <a:gd name="T34" fmla="*/ 17 w 606"/>
                  <a:gd name="T35" fmla="*/ 0 h 725"/>
                  <a:gd name="T36" fmla="*/ 18 w 606"/>
                  <a:gd name="T37" fmla="*/ 0 h 725"/>
                  <a:gd name="T38" fmla="*/ 19 w 606"/>
                  <a:gd name="T39" fmla="*/ 0 h 725"/>
                  <a:gd name="T40" fmla="*/ 21 w 606"/>
                  <a:gd name="T41" fmla="*/ 0 h 725"/>
                  <a:gd name="T42" fmla="*/ 22 w 606"/>
                  <a:gd name="T43" fmla="*/ 1 h 725"/>
                  <a:gd name="T44" fmla="*/ 23 w 606"/>
                  <a:gd name="T45" fmla="*/ 2 h 725"/>
                  <a:gd name="T46" fmla="*/ 23 w 606"/>
                  <a:gd name="T47" fmla="*/ 3 h 725"/>
                  <a:gd name="T48" fmla="*/ 21 w 606"/>
                  <a:gd name="T49" fmla="*/ 6 h 725"/>
                  <a:gd name="T50" fmla="*/ 19 w 606"/>
                  <a:gd name="T51" fmla="*/ 9 h 725"/>
                  <a:gd name="T52" fmla="*/ 18 w 606"/>
                  <a:gd name="T53" fmla="*/ 11 h 725"/>
                  <a:gd name="T54" fmla="*/ 16 w 606"/>
                  <a:gd name="T55" fmla="*/ 14 h 725"/>
                  <a:gd name="T56" fmla="*/ 15 w 606"/>
                  <a:gd name="T57" fmla="*/ 17 h 725"/>
                  <a:gd name="T58" fmla="*/ 14 w 606"/>
                  <a:gd name="T59" fmla="*/ 20 h 725"/>
                  <a:gd name="T60" fmla="*/ 14 w 606"/>
                  <a:gd name="T61" fmla="*/ 22 h 725"/>
                  <a:gd name="T62" fmla="*/ 13 w 606"/>
                  <a:gd name="T63" fmla="*/ 24 h 725"/>
                  <a:gd name="T64" fmla="*/ 12 w 606"/>
                  <a:gd name="T65" fmla="*/ 26 h 725"/>
                  <a:gd name="T66" fmla="*/ 11 w 606"/>
                  <a:gd name="T67" fmla="*/ 27 h 725"/>
                  <a:gd name="T68" fmla="*/ 9 w 606"/>
                  <a:gd name="T69" fmla="*/ 28 h 725"/>
                  <a:gd name="T70" fmla="*/ 7 w 606"/>
                  <a:gd name="T71" fmla="*/ 28 h 725"/>
                  <a:gd name="T72" fmla="*/ 6 w 606"/>
                  <a:gd name="T73" fmla="*/ 29 h 725"/>
                  <a:gd name="T74" fmla="*/ 3 w 606"/>
                  <a:gd name="T75" fmla="*/ 29 h 725"/>
                  <a:gd name="T76" fmla="*/ 1 w 606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6"/>
                  <a:gd name="T118" fmla="*/ 0 h 725"/>
                  <a:gd name="T119" fmla="*/ 606 w 606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6" h="725">
                    <a:moveTo>
                      <a:pt x="0" y="720"/>
                    </a:moveTo>
                    <a:lnTo>
                      <a:pt x="1" y="708"/>
                    </a:lnTo>
                    <a:lnTo>
                      <a:pt x="3" y="690"/>
                    </a:lnTo>
                    <a:lnTo>
                      <a:pt x="6" y="670"/>
                    </a:lnTo>
                    <a:lnTo>
                      <a:pt x="12" y="646"/>
                    </a:lnTo>
                    <a:lnTo>
                      <a:pt x="17" y="620"/>
                    </a:lnTo>
                    <a:lnTo>
                      <a:pt x="25" y="591"/>
                    </a:lnTo>
                    <a:lnTo>
                      <a:pt x="33" y="560"/>
                    </a:lnTo>
                    <a:lnTo>
                      <a:pt x="42" y="526"/>
                    </a:lnTo>
                    <a:lnTo>
                      <a:pt x="53" y="492"/>
                    </a:lnTo>
                    <a:lnTo>
                      <a:pt x="65" y="456"/>
                    </a:lnTo>
                    <a:lnTo>
                      <a:pt x="79" y="419"/>
                    </a:lnTo>
                    <a:lnTo>
                      <a:pt x="93" y="382"/>
                    </a:lnTo>
                    <a:lnTo>
                      <a:pt x="108" y="345"/>
                    </a:lnTo>
                    <a:lnTo>
                      <a:pt x="125" y="307"/>
                    </a:lnTo>
                    <a:lnTo>
                      <a:pt x="143" y="270"/>
                    </a:lnTo>
                    <a:lnTo>
                      <a:pt x="163" y="234"/>
                    </a:lnTo>
                    <a:lnTo>
                      <a:pt x="183" y="201"/>
                    </a:lnTo>
                    <a:lnTo>
                      <a:pt x="204" y="169"/>
                    </a:lnTo>
                    <a:lnTo>
                      <a:pt x="215" y="153"/>
                    </a:lnTo>
                    <a:lnTo>
                      <a:pt x="227" y="138"/>
                    </a:lnTo>
                    <a:lnTo>
                      <a:pt x="237" y="124"/>
                    </a:lnTo>
                    <a:lnTo>
                      <a:pt x="249" y="110"/>
                    </a:lnTo>
                    <a:lnTo>
                      <a:pt x="261" y="97"/>
                    </a:lnTo>
                    <a:lnTo>
                      <a:pt x="274" y="84"/>
                    </a:lnTo>
                    <a:lnTo>
                      <a:pt x="286" y="74"/>
                    </a:lnTo>
                    <a:lnTo>
                      <a:pt x="299" y="62"/>
                    </a:lnTo>
                    <a:lnTo>
                      <a:pt x="312" y="52"/>
                    </a:lnTo>
                    <a:lnTo>
                      <a:pt x="325" y="42"/>
                    </a:lnTo>
                    <a:lnTo>
                      <a:pt x="339" y="34"/>
                    </a:lnTo>
                    <a:lnTo>
                      <a:pt x="353" y="26"/>
                    </a:lnTo>
                    <a:lnTo>
                      <a:pt x="367" y="20"/>
                    </a:lnTo>
                    <a:lnTo>
                      <a:pt x="381" y="13"/>
                    </a:lnTo>
                    <a:lnTo>
                      <a:pt x="395" y="9"/>
                    </a:lnTo>
                    <a:lnTo>
                      <a:pt x="410" y="4"/>
                    </a:lnTo>
                    <a:lnTo>
                      <a:pt x="425" y="2"/>
                    </a:lnTo>
                    <a:lnTo>
                      <a:pt x="440" y="0"/>
                    </a:lnTo>
                    <a:lnTo>
                      <a:pt x="456" y="0"/>
                    </a:lnTo>
                    <a:lnTo>
                      <a:pt x="472" y="0"/>
                    </a:lnTo>
                    <a:lnTo>
                      <a:pt x="488" y="2"/>
                    </a:lnTo>
                    <a:lnTo>
                      <a:pt x="504" y="6"/>
                    </a:lnTo>
                    <a:lnTo>
                      <a:pt x="520" y="10"/>
                    </a:lnTo>
                    <a:lnTo>
                      <a:pt x="538" y="15"/>
                    </a:lnTo>
                    <a:lnTo>
                      <a:pt x="554" y="23"/>
                    </a:lnTo>
                    <a:lnTo>
                      <a:pt x="571" y="30"/>
                    </a:lnTo>
                    <a:lnTo>
                      <a:pt x="588" y="41"/>
                    </a:lnTo>
                    <a:lnTo>
                      <a:pt x="606" y="52"/>
                    </a:lnTo>
                    <a:lnTo>
                      <a:pt x="579" y="84"/>
                    </a:lnTo>
                    <a:lnTo>
                      <a:pt x="554" y="118"/>
                    </a:lnTo>
                    <a:lnTo>
                      <a:pt x="529" y="151"/>
                    </a:lnTo>
                    <a:lnTo>
                      <a:pt x="505" y="184"/>
                    </a:lnTo>
                    <a:lnTo>
                      <a:pt x="484" y="217"/>
                    </a:lnTo>
                    <a:lnTo>
                      <a:pt x="463" y="251"/>
                    </a:lnTo>
                    <a:lnTo>
                      <a:pt x="444" y="284"/>
                    </a:lnTo>
                    <a:lnTo>
                      <a:pt x="426" y="319"/>
                    </a:lnTo>
                    <a:lnTo>
                      <a:pt x="410" y="352"/>
                    </a:lnTo>
                    <a:lnTo>
                      <a:pt x="395" y="387"/>
                    </a:lnTo>
                    <a:lnTo>
                      <a:pt x="381" y="421"/>
                    </a:lnTo>
                    <a:lnTo>
                      <a:pt x="370" y="455"/>
                    </a:lnTo>
                    <a:lnTo>
                      <a:pt x="359" y="489"/>
                    </a:lnTo>
                    <a:lnTo>
                      <a:pt x="351" y="523"/>
                    </a:lnTo>
                    <a:lnTo>
                      <a:pt x="344" y="556"/>
                    </a:lnTo>
                    <a:lnTo>
                      <a:pt x="339" y="590"/>
                    </a:lnTo>
                    <a:lnTo>
                      <a:pt x="326" y="609"/>
                    </a:lnTo>
                    <a:lnTo>
                      <a:pt x="312" y="627"/>
                    </a:lnTo>
                    <a:lnTo>
                      <a:pt x="298" y="643"/>
                    </a:lnTo>
                    <a:lnTo>
                      <a:pt x="282" y="657"/>
                    </a:lnTo>
                    <a:lnTo>
                      <a:pt x="264" y="671"/>
                    </a:lnTo>
                    <a:lnTo>
                      <a:pt x="246" y="682"/>
                    </a:lnTo>
                    <a:lnTo>
                      <a:pt x="227" y="692"/>
                    </a:lnTo>
                    <a:lnTo>
                      <a:pt x="206" y="701"/>
                    </a:lnTo>
                    <a:lnTo>
                      <a:pt x="184" y="709"/>
                    </a:lnTo>
                    <a:lnTo>
                      <a:pt x="162" y="715"/>
                    </a:lnTo>
                    <a:lnTo>
                      <a:pt x="138" y="719"/>
                    </a:lnTo>
                    <a:lnTo>
                      <a:pt x="112" y="723"/>
                    </a:lnTo>
                    <a:lnTo>
                      <a:pt x="86" y="724"/>
                    </a:lnTo>
                    <a:lnTo>
                      <a:pt x="58" y="725"/>
                    </a:lnTo>
                    <a:lnTo>
                      <a:pt x="30" y="724"/>
                    </a:lnTo>
                    <a:lnTo>
                      <a:pt x="0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2" name="Freeform 1013"/>
              <p:cNvSpPr>
                <a:spLocks noEditPoints="1"/>
              </p:cNvSpPr>
              <p:nvPr/>
            </p:nvSpPr>
            <p:spPr bwMode="auto">
              <a:xfrm>
                <a:off x="2431" y="1687"/>
                <a:ext cx="124" cy="149"/>
              </a:xfrm>
              <a:custGeom>
                <a:avLst/>
                <a:gdLst>
                  <a:gd name="T0" fmla="*/ 0 w 631"/>
                  <a:gd name="T1" fmla="*/ 29 h 750"/>
                  <a:gd name="T2" fmla="*/ 0 w 631"/>
                  <a:gd name="T3" fmla="*/ 28 h 750"/>
                  <a:gd name="T4" fmla="*/ 1 w 631"/>
                  <a:gd name="T5" fmla="*/ 29 h 750"/>
                  <a:gd name="T6" fmla="*/ 0 w 631"/>
                  <a:gd name="T7" fmla="*/ 26 h 750"/>
                  <a:gd name="T8" fmla="*/ 1 w 631"/>
                  <a:gd name="T9" fmla="*/ 28 h 750"/>
                  <a:gd name="T10" fmla="*/ 2 w 631"/>
                  <a:gd name="T11" fmla="*/ 22 h 750"/>
                  <a:gd name="T12" fmla="*/ 4 w 631"/>
                  <a:gd name="T13" fmla="*/ 15 h 750"/>
                  <a:gd name="T14" fmla="*/ 7 w 631"/>
                  <a:gd name="T15" fmla="*/ 10 h 750"/>
                  <a:gd name="T16" fmla="*/ 5 w 631"/>
                  <a:gd name="T17" fmla="*/ 14 h 750"/>
                  <a:gd name="T18" fmla="*/ 3 w 631"/>
                  <a:gd name="T19" fmla="*/ 21 h 750"/>
                  <a:gd name="T20" fmla="*/ 7 w 631"/>
                  <a:gd name="T21" fmla="*/ 10 h 750"/>
                  <a:gd name="T22" fmla="*/ 9 w 631"/>
                  <a:gd name="T23" fmla="*/ 8 h 750"/>
                  <a:gd name="T24" fmla="*/ 7 w 631"/>
                  <a:gd name="T25" fmla="*/ 10 h 750"/>
                  <a:gd name="T26" fmla="*/ 11 w 631"/>
                  <a:gd name="T27" fmla="*/ 3 h 750"/>
                  <a:gd name="T28" fmla="*/ 14 w 631"/>
                  <a:gd name="T29" fmla="*/ 2 h 750"/>
                  <a:gd name="T30" fmla="*/ 15 w 631"/>
                  <a:gd name="T31" fmla="*/ 2 h 750"/>
                  <a:gd name="T32" fmla="*/ 12 w 631"/>
                  <a:gd name="T33" fmla="*/ 4 h 750"/>
                  <a:gd name="T34" fmla="*/ 8 w 631"/>
                  <a:gd name="T35" fmla="*/ 7 h 750"/>
                  <a:gd name="T36" fmla="*/ 17 w 631"/>
                  <a:gd name="T37" fmla="*/ 0 h 750"/>
                  <a:gd name="T38" fmla="*/ 20 w 631"/>
                  <a:gd name="T39" fmla="*/ 0 h 750"/>
                  <a:gd name="T40" fmla="*/ 23 w 631"/>
                  <a:gd name="T41" fmla="*/ 1 h 750"/>
                  <a:gd name="T42" fmla="*/ 22 w 631"/>
                  <a:gd name="T43" fmla="*/ 2 h 750"/>
                  <a:gd name="T44" fmla="*/ 20 w 631"/>
                  <a:gd name="T45" fmla="*/ 1 h 750"/>
                  <a:gd name="T46" fmla="*/ 17 w 631"/>
                  <a:gd name="T47" fmla="*/ 1 h 750"/>
                  <a:gd name="T48" fmla="*/ 15 w 631"/>
                  <a:gd name="T49" fmla="*/ 1 h 750"/>
                  <a:gd name="T50" fmla="*/ 24 w 631"/>
                  <a:gd name="T51" fmla="*/ 3 h 750"/>
                  <a:gd name="T52" fmla="*/ 25 w 631"/>
                  <a:gd name="T53" fmla="*/ 3 h 750"/>
                  <a:gd name="T54" fmla="*/ 25 w 631"/>
                  <a:gd name="T55" fmla="*/ 3 h 750"/>
                  <a:gd name="T56" fmla="*/ 24 w 631"/>
                  <a:gd name="T57" fmla="*/ 2 h 750"/>
                  <a:gd name="T58" fmla="*/ 25 w 631"/>
                  <a:gd name="T59" fmla="*/ 3 h 750"/>
                  <a:gd name="T60" fmla="*/ 24 w 631"/>
                  <a:gd name="T61" fmla="*/ 4 h 750"/>
                  <a:gd name="T62" fmla="*/ 24 w 631"/>
                  <a:gd name="T63" fmla="*/ 3 h 750"/>
                  <a:gd name="T64" fmla="*/ 23 w 631"/>
                  <a:gd name="T65" fmla="*/ 5 h 750"/>
                  <a:gd name="T66" fmla="*/ 23 w 631"/>
                  <a:gd name="T67" fmla="*/ 4 h 750"/>
                  <a:gd name="T68" fmla="*/ 22 w 631"/>
                  <a:gd name="T69" fmla="*/ 7 h 750"/>
                  <a:gd name="T70" fmla="*/ 19 w 631"/>
                  <a:gd name="T71" fmla="*/ 12 h 750"/>
                  <a:gd name="T72" fmla="*/ 18 w 631"/>
                  <a:gd name="T73" fmla="*/ 11 h 750"/>
                  <a:gd name="T74" fmla="*/ 21 w 631"/>
                  <a:gd name="T75" fmla="*/ 6 h 750"/>
                  <a:gd name="T76" fmla="*/ 17 w 631"/>
                  <a:gd name="T77" fmla="*/ 13 h 750"/>
                  <a:gd name="T78" fmla="*/ 18 w 631"/>
                  <a:gd name="T79" fmla="*/ 14 h 750"/>
                  <a:gd name="T80" fmla="*/ 17 w 631"/>
                  <a:gd name="T81" fmla="*/ 14 h 750"/>
                  <a:gd name="T82" fmla="*/ 17 w 631"/>
                  <a:gd name="T83" fmla="*/ 15 h 750"/>
                  <a:gd name="T84" fmla="*/ 16 w 631"/>
                  <a:gd name="T85" fmla="*/ 16 h 750"/>
                  <a:gd name="T86" fmla="*/ 17 w 631"/>
                  <a:gd name="T87" fmla="*/ 17 h 750"/>
                  <a:gd name="T88" fmla="*/ 15 w 631"/>
                  <a:gd name="T89" fmla="*/ 21 h 750"/>
                  <a:gd name="T90" fmla="*/ 14 w 631"/>
                  <a:gd name="T91" fmla="*/ 23 h 750"/>
                  <a:gd name="T92" fmla="*/ 15 w 631"/>
                  <a:gd name="T93" fmla="*/ 18 h 750"/>
                  <a:gd name="T94" fmla="*/ 15 w 631"/>
                  <a:gd name="T95" fmla="*/ 24 h 750"/>
                  <a:gd name="T96" fmla="*/ 14 w 631"/>
                  <a:gd name="T97" fmla="*/ 25 h 750"/>
                  <a:gd name="T98" fmla="*/ 11 w 631"/>
                  <a:gd name="T99" fmla="*/ 28 h 750"/>
                  <a:gd name="T100" fmla="*/ 10 w 631"/>
                  <a:gd name="T101" fmla="*/ 27 h 750"/>
                  <a:gd name="T102" fmla="*/ 13 w 631"/>
                  <a:gd name="T103" fmla="*/ 25 h 750"/>
                  <a:gd name="T104" fmla="*/ 7 w 631"/>
                  <a:gd name="T105" fmla="*/ 30 h 750"/>
                  <a:gd name="T106" fmla="*/ 2 w 631"/>
                  <a:gd name="T107" fmla="*/ 30 h 750"/>
                  <a:gd name="T108" fmla="*/ 4 w 631"/>
                  <a:gd name="T109" fmla="*/ 29 h 750"/>
                  <a:gd name="T110" fmla="*/ 9 w 631"/>
                  <a:gd name="T111" fmla="*/ 28 h 750"/>
                  <a:gd name="T112" fmla="*/ 0 w 631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1"/>
                  <a:gd name="T172" fmla="*/ 0 h 750"/>
                  <a:gd name="T173" fmla="*/ 631 w 631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1" h="750">
                    <a:moveTo>
                      <a:pt x="0" y="732"/>
                    </a:moveTo>
                    <a:lnTo>
                      <a:pt x="0" y="732"/>
                    </a:lnTo>
                    <a:lnTo>
                      <a:pt x="25" y="733"/>
                    </a:lnTo>
                    <a:lnTo>
                      <a:pt x="25" y="735"/>
                    </a:lnTo>
                    <a:lnTo>
                      <a:pt x="0" y="732"/>
                    </a:lnTo>
                    <a:close/>
                    <a:moveTo>
                      <a:pt x="0" y="732"/>
                    </a:moveTo>
                    <a:lnTo>
                      <a:pt x="1" y="725"/>
                    </a:lnTo>
                    <a:lnTo>
                      <a:pt x="2" y="716"/>
                    </a:lnTo>
                    <a:lnTo>
                      <a:pt x="3" y="706"/>
                    </a:lnTo>
                    <a:lnTo>
                      <a:pt x="5" y="697"/>
                    </a:lnTo>
                    <a:lnTo>
                      <a:pt x="29" y="700"/>
                    </a:lnTo>
                    <a:lnTo>
                      <a:pt x="28" y="711"/>
                    </a:lnTo>
                    <a:lnTo>
                      <a:pt x="26" y="721"/>
                    </a:lnTo>
                    <a:lnTo>
                      <a:pt x="25" y="728"/>
                    </a:lnTo>
                    <a:lnTo>
                      <a:pt x="25" y="733"/>
                    </a:lnTo>
                    <a:lnTo>
                      <a:pt x="0" y="732"/>
                    </a:lnTo>
                    <a:close/>
                    <a:moveTo>
                      <a:pt x="5" y="697"/>
                    </a:moveTo>
                    <a:lnTo>
                      <a:pt x="6" y="685"/>
                    </a:lnTo>
                    <a:lnTo>
                      <a:pt x="10" y="673"/>
                    </a:lnTo>
                    <a:lnTo>
                      <a:pt x="12" y="659"/>
                    </a:lnTo>
                    <a:lnTo>
                      <a:pt x="15" y="644"/>
                    </a:lnTo>
                    <a:lnTo>
                      <a:pt x="40" y="649"/>
                    </a:lnTo>
                    <a:lnTo>
                      <a:pt x="37" y="662"/>
                    </a:lnTo>
                    <a:lnTo>
                      <a:pt x="33" y="675"/>
                    </a:lnTo>
                    <a:lnTo>
                      <a:pt x="31" y="688"/>
                    </a:lnTo>
                    <a:lnTo>
                      <a:pt x="29" y="700"/>
                    </a:lnTo>
                    <a:lnTo>
                      <a:pt x="5" y="697"/>
                    </a:lnTo>
                    <a:close/>
                    <a:moveTo>
                      <a:pt x="15" y="644"/>
                    </a:moveTo>
                    <a:lnTo>
                      <a:pt x="26" y="603"/>
                    </a:lnTo>
                    <a:lnTo>
                      <a:pt x="38" y="556"/>
                    </a:lnTo>
                    <a:lnTo>
                      <a:pt x="53" y="508"/>
                    </a:lnTo>
                    <a:lnTo>
                      <a:pt x="70" y="456"/>
                    </a:lnTo>
                    <a:lnTo>
                      <a:pt x="80" y="429"/>
                    </a:lnTo>
                    <a:lnTo>
                      <a:pt x="89" y="402"/>
                    </a:lnTo>
                    <a:lnTo>
                      <a:pt x="100" y="375"/>
                    </a:lnTo>
                    <a:lnTo>
                      <a:pt x="112" y="348"/>
                    </a:lnTo>
                    <a:lnTo>
                      <a:pt x="124" y="321"/>
                    </a:lnTo>
                    <a:lnTo>
                      <a:pt x="137" y="294"/>
                    </a:lnTo>
                    <a:lnTo>
                      <a:pt x="151" y="267"/>
                    </a:lnTo>
                    <a:lnTo>
                      <a:pt x="165" y="241"/>
                    </a:lnTo>
                    <a:lnTo>
                      <a:pt x="187" y="253"/>
                    </a:lnTo>
                    <a:lnTo>
                      <a:pt x="173" y="279"/>
                    </a:lnTo>
                    <a:lnTo>
                      <a:pt x="160" y="305"/>
                    </a:lnTo>
                    <a:lnTo>
                      <a:pt x="147" y="331"/>
                    </a:lnTo>
                    <a:lnTo>
                      <a:pt x="135" y="358"/>
                    </a:lnTo>
                    <a:lnTo>
                      <a:pt x="123" y="385"/>
                    </a:lnTo>
                    <a:lnTo>
                      <a:pt x="112" y="411"/>
                    </a:lnTo>
                    <a:lnTo>
                      <a:pt x="102" y="438"/>
                    </a:lnTo>
                    <a:lnTo>
                      <a:pt x="93" y="463"/>
                    </a:lnTo>
                    <a:lnTo>
                      <a:pt x="75" y="515"/>
                    </a:lnTo>
                    <a:lnTo>
                      <a:pt x="61" y="564"/>
                    </a:lnTo>
                    <a:lnTo>
                      <a:pt x="48" y="608"/>
                    </a:lnTo>
                    <a:lnTo>
                      <a:pt x="40" y="649"/>
                    </a:lnTo>
                    <a:lnTo>
                      <a:pt x="15" y="644"/>
                    </a:lnTo>
                    <a:close/>
                    <a:moveTo>
                      <a:pt x="165" y="241"/>
                    </a:moveTo>
                    <a:lnTo>
                      <a:pt x="175" y="225"/>
                    </a:lnTo>
                    <a:lnTo>
                      <a:pt x="185" y="210"/>
                    </a:lnTo>
                    <a:lnTo>
                      <a:pt x="194" y="195"/>
                    </a:lnTo>
                    <a:lnTo>
                      <a:pt x="204" y="179"/>
                    </a:lnTo>
                    <a:lnTo>
                      <a:pt x="223" y="193"/>
                    </a:lnTo>
                    <a:lnTo>
                      <a:pt x="214" y="209"/>
                    </a:lnTo>
                    <a:lnTo>
                      <a:pt x="204" y="223"/>
                    </a:lnTo>
                    <a:lnTo>
                      <a:pt x="195" y="238"/>
                    </a:lnTo>
                    <a:lnTo>
                      <a:pt x="187" y="253"/>
                    </a:lnTo>
                    <a:lnTo>
                      <a:pt x="165" y="241"/>
                    </a:lnTo>
                    <a:close/>
                    <a:moveTo>
                      <a:pt x="204" y="179"/>
                    </a:moveTo>
                    <a:lnTo>
                      <a:pt x="222" y="154"/>
                    </a:lnTo>
                    <a:lnTo>
                      <a:pt x="242" y="129"/>
                    </a:lnTo>
                    <a:lnTo>
                      <a:pt x="262" y="105"/>
                    </a:lnTo>
                    <a:lnTo>
                      <a:pt x="284" y="84"/>
                    </a:lnTo>
                    <a:lnTo>
                      <a:pt x="295" y="75"/>
                    </a:lnTo>
                    <a:lnTo>
                      <a:pt x="305" y="65"/>
                    </a:lnTo>
                    <a:lnTo>
                      <a:pt x="316" y="56"/>
                    </a:lnTo>
                    <a:lnTo>
                      <a:pt x="328" y="48"/>
                    </a:lnTo>
                    <a:lnTo>
                      <a:pt x="340" y="40"/>
                    </a:lnTo>
                    <a:lnTo>
                      <a:pt x="352" y="33"/>
                    </a:lnTo>
                    <a:lnTo>
                      <a:pt x="364" y="26"/>
                    </a:lnTo>
                    <a:lnTo>
                      <a:pt x="376" y="21"/>
                    </a:lnTo>
                    <a:lnTo>
                      <a:pt x="385" y="43"/>
                    </a:lnTo>
                    <a:lnTo>
                      <a:pt x="375" y="49"/>
                    </a:lnTo>
                    <a:lnTo>
                      <a:pt x="363" y="54"/>
                    </a:lnTo>
                    <a:lnTo>
                      <a:pt x="352" y="61"/>
                    </a:lnTo>
                    <a:lnTo>
                      <a:pt x="341" y="68"/>
                    </a:lnTo>
                    <a:lnTo>
                      <a:pt x="320" y="84"/>
                    </a:lnTo>
                    <a:lnTo>
                      <a:pt x="299" y="103"/>
                    </a:lnTo>
                    <a:lnTo>
                      <a:pt x="280" y="123"/>
                    </a:lnTo>
                    <a:lnTo>
                      <a:pt x="260" y="145"/>
                    </a:lnTo>
                    <a:lnTo>
                      <a:pt x="242" y="169"/>
                    </a:lnTo>
                    <a:lnTo>
                      <a:pt x="223" y="193"/>
                    </a:lnTo>
                    <a:lnTo>
                      <a:pt x="204" y="179"/>
                    </a:lnTo>
                    <a:close/>
                    <a:moveTo>
                      <a:pt x="376" y="21"/>
                    </a:moveTo>
                    <a:lnTo>
                      <a:pt x="389" y="15"/>
                    </a:lnTo>
                    <a:lnTo>
                      <a:pt x="402" y="11"/>
                    </a:lnTo>
                    <a:lnTo>
                      <a:pt x="415" y="8"/>
                    </a:lnTo>
                    <a:lnTo>
                      <a:pt x="428" y="4"/>
                    </a:lnTo>
                    <a:lnTo>
                      <a:pt x="440" y="2"/>
                    </a:lnTo>
                    <a:lnTo>
                      <a:pt x="455" y="1"/>
                    </a:lnTo>
                    <a:lnTo>
                      <a:pt x="467" y="0"/>
                    </a:lnTo>
                    <a:lnTo>
                      <a:pt x="482" y="1"/>
                    </a:lnTo>
                    <a:lnTo>
                      <a:pt x="496" y="2"/>
                    </a:lnTo>
                    <a:lnTo>
                      <a:pt x="510" y="4"/>
                    </a:lnTo>
                    <a:lnTo>
                      <a:pt x="525" y="8"/>
                    </a:lnTo>
                    <a:lnTo>
                      <a:pt x="539" y="12"/>
                    </a:lnTo>
                    <a:lnTo>
                      <a:pt x="554" y="16"/>
                    </a:lnTo>
                    <a:lnTo>
                      <a:pt x="568" y="23"/>
                    </a:lnTo>
                    <a:lnTo>
                      <a:pt x="583" y="29"/>
                    </a:lnTo>
                    <a:lnTo>
                      <a:pt x="598" y="38"/>
                    </a:lnTo>
                    <a:lnTo>
                      <a:pt x="586" y="60"/>
                    </a:lnTo>
                    <a:lnTo>
                      <a:pt x="573" y="52"/>
                    </a:lnTo>
                    <a:lnTo>
                      <a:pt x="559" y="46"/>
                    </a:lnTo>
                    <a:lnTo>
                      <a:pt x="546" y="40"/>
                    </a:lnTo>
                    <a:lnTo>
                      <a:pt x="532" y="35"/>
                    </a:lnTo>
                    <a:lnTo>
                      <a:pt x="519" y="31"/>
                    </a:lnTo>
                    <a:lnTo>
                      <a:pt x="506" y="28"/>
                    </a:lnTo>
                    <a:lnTo>
                      <a:pt x="493" y="26"/>
                    </a:lnTo>
                    <a:lnTo>
                      <a:pt x="480" y="25"/>
                    </a:lnTo>
                    <a:lnTo>
                      <a:pt x="469" y="25"/>
                    </a:lnTo>
                    <a:lnTo>
                      <a:pt x="456" y="25"/>
                    </a:lnTo>
                    <a:lnTo>
                      <a:pt x="444" y="26"/>
                    </a:lnTo>
                    <a:lnTo>
                      <a:pt x="432" y="28"/>
                    </a:lnTo>
                    <a:lnTo>
                      <a:pt x="420" y="31"/>
                    </a:lnTo>
                    <a:lnTo>
                      <a:pt x="408" y="35"/>
                    </a:lnTo>
                    <a:lnTo>
                      <a:pt x="397" y="38"/>
                    </a:lnTo>
                    <a:lnTo>
                      <a:pt x="385" y="43"/>
                    </a:lnTo>
                    <a:lnTo>
                      <a:pt x="376" y="21"/>
                    </a:lnTo>
                    <a:close/>
                    <a:moveTo>
                      <a:pt x="598" y="38"/>
                    </a:moveTo>
                    <a:lnTo>
                      <a:pt x="612" y="47"/>
                    </a:lnTo>
                    <a:lnTo>
                      <a:pt x="626" y="55"/>
                    </a:lnTo>
                    <a:lnTo>
                      <a:pt x="612" y="75"/>
                    </a:lnTo>
                    <a:lnTo>
                      <a:pt x="599" y="66"/>
                    </a:lnTo>
                    <a:lnTo>
                      <a:pt x="586" y="60"/>
                    </a:lnTo>
                    <a:lnTo>
                      <a:pt x="598" y="38"/>
                    </a:lnTo>
                    <a:close/>
                    <a:moveTo>
                      <a:pt x="626" y="55"/>
                    </a:moveTo>
                    <a:lnTo>
                      <a:pt x="630" y="58"/>
                    </a:lnTo>
                    <a:lnTo>
                      <a:pt x="631" y="63"/>
                    </a:lnTo>
                    <a:lnTo>
                      <a:pt x="631" y="68"/>
                    </a:lnTo>
                    <a:lnTo>
                      <a:pt x="630" y="73"/>
                    </a:lnTo>
                    <a:lnTo>
                      <a:pt x="619" y="65"/>
                    </a:lnTo>
                    <a:lnTo>
                      <a:pt x="626" y="55"/>
                    </a:lnTo>
                    <a:close/>
                    <a:moveTo>
                      <a:pt x="630" y="73"/>
                    </a:moveTo>
                    <a:lnTo>
                      <a:pt x="628" y="73"/>
                    </a:lnTo>
                    <a:lnTo>
                      <a:pt x="627" y="74"/>
                    </a:lnTo>
                    <a:lnTo>
                      <a:pt x="610" y="56"/>
                    </a:lnTo>
                    <a:lnTo>
                      <a:pt x="609" y="57"/>
                    </a:lnTo>
                    <a:lnTo>
                      <a:pt x="630" y="73"/>
                    </a:lnTo>
                    <a:close/>
                    <a:moveTo>
                      <a:pt x="610" y="57"/>
                    </a:moveTo>
                    <a:lnTo>
                      <a:pt x="610" y="56"/>
                    </a:lnTo>
                    <a:lnTo>
                      <a:pt x="619" y="65"/>
                    </a:lnTo>
                    <a:lnTo>
                      <a:pt x="610" y="57"/>
                    </a:lnTo>
                    <a:close/>
                    <a:moveTo>
                      <a:pt x="628" y="73"/>
                    </a:moveTo>
                    <a:lnTo>
                      <a:pt x="622" y="81"/>
                    </a:lnTo>
                    <a:lnTo>
                      <a:pt x="614" y="90"/>
                    </a:lnTo>
                    <a:lnTo>
                      <a:pt x="607" y="100"/>
                    </a:lnTo>
                    <a:lnTo>
                      <a:pt x="598" y="109"/>
                    </a:lnTo>
                    <a:lnTo>
                      <a:pt x="580" y="94"/>
                    </a:lnTo>
                    <a:lnTo>
                      <a:pt x="586" y="87"/>
                    </a:lnTo>
                    <a:lnTo>
                      <a:pt x="593" y="77"/>
                    </a:lnTo>
                    <a:lnTo>
                      <a:pt x="601" y="67"/>
                    </a:lnTo>
                    <a:lnTo>
                      <a:pt x="610" y="57"/>
                    </a:lnTo>
                    <a:lnTo>
                      <a:pt x="628" y="73"/>
                    </a:lnTo>
                    <a:close/>
                    <a:moveTo>
                      <a:pt x="598" y="109"/>
                    </a:moveTo>
                    <a:lnTo>
                      <a:pt x="592" y="119"/>
                    </a:lnTo>
                    <a:lnTo>
                      <a:pt x="584" y="128"/>
                    </a:lnTo>
                    <a:lnTo>
                      <a:pt x="578" y="137"/>
                    </a:lnTo>
                    <a:lnTo>
                      <a:pt x="570" y="146"/>
                    </a:lnTo>
                    <a:lnTo>
                      <a:pt x="551" y="131"/>
                    </a:lnTo>
                    <a:lnTo>
                      <a:pt x="557" y="122"/>
                    </a:lnTo>
                    <a:lnTo>
                      <a:pt x="565" y="112"/>
                    </a:lnTo>
                    <a:lnTo>
                      <a:pt x="572" y="104"/>
                    </a:lnTo>
                    <a:lnTo>
                      <a:pt x="580" y="94"/>
                    </a:lnTo>
                    <a:lnTo>
                      <a:pt x="598" y="109"/>
                    </a:lnTo>
                    <a:close/>
                    <a:moveTo>
                      <a:pt x="570" y="146"/>
                    </a:moveTo>
                    <a:lnTo>
                      <a:pt x="553" y="170"/>
                    </a:lnTo>
                    <a:lnTo>
                      <a:pt x="536" y="193"/>
                    </a:lnTo>
                    <a:lnTo>
                      <a:pt x="520" y="217"/>
                    </a:lnTo>
                    <a:lnTo>
                      <a:pt x="504" y="241"/>
                    </a:lnTo>
                    <a:lnTo>
                      <a:pt x="490" y="265"/>
                    </a:lnTo>
                    <a:lnTo>
                      <a:pt x="476" y="289"/>
                    </a:lnTo>
                    <a:lnTo>
                      <a:pt x="463" y="312"/>
                    </a:lnTo>
                    <a:lnTo>
                      <a:pt x="450" y="337"/>
                    </a:lnTo>
                    <a:lnTo>
                      <a:pt x="429" y="326"/>
                    </a:lnTo>
                    <a:lnTo>
                      <a:pt x="442" y="301"/>
                    </a:lnTo>
                    <a:lnTo>
                      <a:pt x="455" y="277"/>
                    </a:lnTo>
                    <a:lnTo>
                      <a:pt x="469" y="252"/>
                    </a:lnTo>
                    <a:lnTo>
                      <a:pt x="484" y="228"/>
                    </a:lnTo>
                    <a:lnTo>
                      <a:pt x="500" y="203"/>
                    </a:lnTo>
                    <a:lnTo>
                      <a:pt x="516" y="179"/>
                    </a:lnTo>
                    <a:lnTo>
                      <a:pt x="533" y="156"/>
                    </a:lnTo>
                    <a:lnTo>
                      <a:pt x="551" y="131"/>
                    </a:lnTo>
                    <a:lnTo>
                      <a:pt x="570" y="146"/>
                    </a:lnTo>
                    <a:close/>
                    <a:moveTo>
                      <a:pt x="450" y="337"/>
                    </a:moveTo>
                    <a:lnTo>
                      <a:pt x="450" y="337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50" y="337"/>
                    </a:moveTo>
                    <a:lnTo>
                      <a:pt x="445" y="347"/>
                    </a:lnTo>
                    <a:lnTo>
                      <a:pt x="440" y="357"/>
                    </a:lnTo>
                    <a:lnTo>
                      <a:pt x="436" y="365"/>
                    </a:lnTo>
                    <a:lnTo>
                      <a:pt x="432" y="375"/>
                    </a:lnTo>
                    <a:lnTo>
                      <a:pt x="410" y="365"/>
                    </a:lnTo>
                    <a:lnTo>
                      <a:pt x="415" y="354"/>
                    </a:lnTo>
                    <a:lnTo>
                      <a:pt x="419" y="345"/>
                    </a:lnTo>
                    <a:lnTo>
                      <a:pt x="423" y="335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32" y="375"/>
                    </a:moveTo>
                    <a:lnTo>
                      <a:pt x="428" y="385"/>
                    </a:lnTo>
                    <a:lnTo>
                      <a:pt x="423" y="394"/>
                    </a:lnTo>
                    <a:lnTo>
                      <a:pt x="420" y="404"/>
                    </a:lnTo>
                    <a:lnTo>
                      <a:pt x="416" y="413"/>
                    </a:lnTo>
                    <a:lnTo>
                      <a:pt x="393" y="404"/>
                    </a:lnTo>
                    <a:lnTo>
                      <a:pt x="397" y="393"/>
                    </a:lnTo>
                    <a:lnTo>
                      <a:pt x="402" y="384"/>
                    </a:lnTo>
                    <a:lnTo>
                      <a:pt x="406" y="374"/>
                    </a:lnTo>
                    <a:lnTo>
                      <a:pt x="410" y="365"/>
                    </a:lnTo>
                    <a:lnTo>
                      <a:pt x="432" y="375"/>
                    </a:lnTo>
                    <a:close/>
                    <a:moveTo>
                      <a:pt x="416" y="413"/>
                    </a:moveTo>
                    <a:lnTo>
                      <a:pt x="406" y="436"/>
                    </a:lnTo>
                    <a:lnTo>
                      <a:pt x="398" y="461"/>
                    </a:lnTo>
                    <a:lnTo>
                      <a:pt x="390" y="485"/>
                    </a:lnTo>
                    <a:lnTo>
                      <a:pt x="383" y="509"/>
                    </a:lnTo>
                    <a:lnTo>
                      <a:pt x="377" y="533"/>
                    </a:lnTo>
                    <a:lnTo>
                      <a:pt x="372" y="557"/>
                    </a:lnTo>
                    <a:lnTo>
                      <a:pt x="368" y="581"/>
                    </a:lnTo>
                    <a:lnTo>
                      <a:pt x="364" y="605"/>
                    </a:lnTo>
                    <a:lnTo>
                      <a:pt x="340" y="602"/>
                    </a:lnTo>
                    <a:lnTo>
                      <a:pt x="343" y="577"/>
                    </a:lnTo>
                    <a:lnTo>
                      <a:pt x="348" y="553"/>
                    </a:lnTo>
                    <a:lnTo>
                      <a:pt x="353" y="528"/>
                    </a:lnTo>
                    <a:lnTo>
                      <a:pt x="359" y="503"/>
                    </a:lnTo>
                    <a:lnTo>
                      <a:pt x="367" y="479"/>
                    </a:lnTo>
                    <a:lnTo>
                      <a:pt x="375" y="454"/>
                    </a:lnTo>
                    <a:lnTo>
                      <a:pt x="383" y="429"/>
                    </a:lnTo>
                    <a:lnTo>
                      <a:pt x="393" y="404"/>
                    </a:lnTo>
                    <a:lnTo>
                      <a:pt x="416" y="413"/>
                    </a:lnTo>
                    <a:close/>
                    <a:moveTo>
                      <a:pt x="364" y="605"/>
                    </a:moveTo>
                    <a:lnTo>
                      <a:pt x="364" y="607"/>
                    </a:lnTo>
                    <a:lnTo>
                      <a:pt x="363" y="609"/>
                    </a:lnTo>
                    <a:lnTo>
                      <a:pt x="352" y="603"/>
                    </a:lnTo>
                    <a:lnTo>
                      <a:pt x="364" y="605"/>
                    </a:lnTo>
                    <a:close/>
                    <a:moveTo>
                      <a:pt x="363" y="609"/>
                    </a:moveTo>
                    <a:lnTo>
                      <a:pt x="349" y="630"/>
                    </a:lnTo>
                    <a:lnTo>
                      <a:pt x="335" y="647"/>
                    </a:lnTo>
                    <a:lnTo>
                      <a:pt x="320" y="664"/>
                    </a:lnTo>
                    <a:lnTo>
                      <a:pt x="302" y="679"/>
                    </a:lnTo>
                    <a:lnTo>
                      <a:pt x="285" y="694"/>
                    </a:lnTo>
                    <a:lnTo>
                      <a:pt x="266" y="705"/>
                    </a:lnTo>
                    <a:lnTo>
                      <a:pt x="245" y="716"/>
                    </a:lnTo>
                    <a:lnTo>
                      <a:pt x="223" y="726"/>
                    </a:lnTo>
                    <a:lnTo>
                      <a:pt x="215" y="703"/>
                    </a:lnTo>
                    <a:lnTo>
                      <a:pt x="234" y="695"/>
                    </a:lnTo>
                    <a:lnTo>
                      <a:pt x="253" y="685"/>
                    </a:lnTo>
                    <a:lnTo>
                      <a:pt x="271" y="673"/>
                    </a:lnTo>
                    <a:lnTo>
                      <a:pt x="287" y="661"/>
                    </a:lnTo>
                    <a:lnTo>
                      <a:pt x="302" y="647"/>
                    </a:lnTo>
                    <a:lnTo>
                      <a:pt x="316" y="632"/>
                    </a:lnTo>
                    <a:lnTo>
                      <a:pt x="329" y="615"/>
                    </a:lnTo>
                    <a:lnTo>
                      <a:pt x="341" y="597"/>
                    </a:lnTo>
                    <a:lnTo>
                      <a:pt x="363" y="609"/>
                    </a:lnTo>
                    <a:close/>
                    <a:moveTo>
                      <a:pt x="223" y="726"/>
                    </a:moveTo>
                    <a:lnTo>
                      <a:pt x="202" y="733"/>
                    </a:lnTo>
                    <a:lnTo>
                      <a:pt x="178" y="740"/>
                    </a:lnTo>
                    <a:lnTo>
                      <a:pt x="153" y="744"/>
                    </a:lnTo>
                    <a:lnTo>
                      <a:pt x="127" y="748"/>
                    </a:lnTo>
                    <a:lnTo>
                      <a:pt x="100" y="750"/>
                    </a:lnTo>
                    <a:lnTo>
                      <a:pt x="71" y="750"/>
                    </a:lnTo>
                    <a:lnTo>
                      <a:pt x="42" y="749"/>
                    </a:lnTo>
                    <a:lnTo>
                      <a:pt x="11" y="745"/>
                    </a:lnTo>
                    <a:lnTo>
                      <a:pt x="14" y="722"/>
                    </a:lnTo>
                    <a:lnTo>
                      <a:pt x="43" y="724"/>
                    </a:lnTo>
                    <a:lnTo>
                      <a:pt x="71" y="725"/>
                    </a:lnTo>
                    <a:lnTo>
                      <a:pt x="98" y="725"/>
                    </a:lnTo>
                    <a:lnTo>
                      <a:pt x="124" y="724"/>
                    </a:lnTo>
                    <a:lnTo>
                      <a:pt x="149" y="721"/>
                    </a:lnTo>
                    <a:lnTo>
                      <a:pt x="172" y="716"/>
                    </a:lnTo>
                    <a:lnTo>
                      <a:pt x="194" y="710"/>
                    </a:lnTo>
                    <a:lnTo>
                      <a:pt x="215" y="703"/>
                    </a:lnTo>
                    <a:lnTo>
                      <a:pt x="223" y="726"/>
                    </a:lnTo>
                    <a:close/>
                    <a:moveTo>
                      <a:pt x="11" y="745"/>
                    </a:moveTo>
                    <a:lnTo>
                      <a:pt x="7" y="744"/>
                    </a:lnTo>
                    <a:lnTo>
                      <a:pt x="3" y="741"/>
                    </a:lnTo>
                    <a:lnTo>
                      <a:pt x="1" y="737"/>
                    </a:lnTo>
                    <a:lnTo>
                      <a:pt x="0" y="732"/>
                    </a:lnTo>
                    <a:lnTo>
                      <a:pt x="13" y="733"/>
                    </a:lnTo>
                    <a:lnTo>
                      <a:pt x="11" y="74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3" name="Freeform 1014"/>
              <p:cNvSpPr>
                <a:spLocks/>
              </p:cNvSpPr>
              <p:nvPr/>
            </p:nvSpPr>
            <p:spPr bwMode="auto">
              <a:xfrm>
                <a:off x="2490" y="1698"/>
                <a:ext cx="109" cy="134"/>
              </a:xfrm>
              <a:custGeom>
                <a:avLst/>
                <a:gdLst>
                  <a:gd name="T0" fmla="*/ 0 w 534"/>
                  <a:gd name="T1" fmla="*/ 26 h 675"/>
                  <a:gd name="T2" fmla="*/ 1 w 534"/>
                  <a:gd name="T3" fmla="*/ 22 h 675"/>
                  <a:gd name="T4" fmla="*/ 2 w 534"/>
                  <a:gd name="T5" fmla="*/ 18 h 675"/>
                  <a:gd name="T6" fmla="*/ 3 w 534"/>
                  <a:gd name="T7" fmla="*/ 16 h 675"/>
                  <a:gd name="T8" fmla="*/ 4 w 534"/>
                  <a:gd name="T9" fmla="*/ 13 h 675"/>
                  <a:gd name="T10" fmla="*/ 5 w 534"/>
                  <a:gd name="T11" fmla="*/ 10 h 675"/>
                  <a:gd name="T12" fmla="*/ 7 w 534"/>
                  <a:gd name="T13" fmla="*/ 8 h 675"/>
                  <a:gd name="T14" fmla="*/ 8 w 534"/>
                  <a:gd name="T15" fmla="*/ 5 h 675"/>
                  <a:gd name="T16" fmla="*/ 9 w 534"/>
                  <a:gd name="T17" fmla="*/ 4 h 675"/>
                  <a:gd name="T18" fmla="*/ 10 w 534"/>
                  <a:gd name="T19" fmla="*/ 3 h 675"/>
                  <a:gd name="T20" fmla="*/ 11 w 534"/>
                  <a:gd name="T21" fmla="*/ 2 h 675"/>
                  <a:gd name="T22" fmla="*/ 12 w 534"/>
                  <a:gd name="T23" fmla="*/ 1 h 675"/>
                  <a:gd name="T24" fmla="*/ 13 w 534"/>
                  <a:gd name="T25" fmla="*/ 1 h 675"/>
                  <a:gd name="T26" fmla="*/ 14 w 534"/>
                  <a:gd name="T27" fmla="*/ 0 h 675"/>
                  <a:gd name="T28" fmla="*/ 15 w 534"/>
                  <a:gd name="T29" fmla="*/ 0 h 675"/>
                  <a:gd name="T30" fmla="*/ 16 w 534"/>
                  <a:gd name="T31" fmla="*/ 0 h 675"/>
                  <a:gd name="T32" fmla="*/ 17 w 534"/>
                  <a:gd name="T33" fmla="*/ 0 h 675"/>
                  <a:gd name="T34" fmla="*/ 18 w 534"/>
                  <a:gd name="T35" fmla="*/ 0 h 675"/>
                  <a:gd name="T36" fmla="*/ 20 w 534"/>
                  <a:gd name="T37" fmla="*/ 1 h 675"/>
                  <a:gd name="T38" fmla="*/ 21 w 534"/>
                  <a:gd name="T39" fmla="*/ 1 h 675"/>
                  <a:gd name="T40" fmla="*/ 20 w 534"/>
                  <a:gd name="T41" fmla="*/ 3 h 675"/>
                  <a:gd name="T42" fmla="*/ 19 w 534"/>
                  <a:gd name="T43" fmla="*/ 6 h 675"/>
                  <a:gd name="T44" fmla="*/ 17 w 534"/>
                  <a:gd name="T45" fmla="*/ 8 h 675"/>
                  <a:gd name="T46" fmla="*/ 16 w 534"/>
                  <a:gd name="T47" fmla="*/ 11 h 675"/>
                  <a:gd name="T48" fmla="*/ 14 w 534"/>
                  <a:gd name="T49" fmla="*/ 13 h 675"/>
                  <a:gd name="T50" fmla="*/ 13 w 534"/>
                  <a:gd name="T51" fmla="*/ 16 h 675"/>
                  <a:gd name="T52" fmla="*/ 13 w 534"/>
                  <a:gd name="T53" fmla="*/ 18 h 675"/>
                  <a:gd name="T54" fmla="*/ 12 w 534"/>
                  <a:gd name="T55" fmla="*/ 21 h 675"/>
                  <a:gd name="T56" fmla="*/ 11 w 534"/>
                  <a:gd name="T57" fmla="*/ 23 h 675"/>
                  <a:gd name="T58" fmla="*/ 10 w 534"/>
                  <a:gd name="T59" fmla="*/ 24 h 675"/>
                  <a:gd name="T60" fmla="*/ 9 w 534"/>
                  <a:gd name="T61" fmla="*/ 25 h 675"/>
                  <a:gd name="T62" fmla="*/ 8 w 534"/>
                  <a:gd name="T63" fmla="*/ 26 h 675"/>
                  <a:gd name="T64" fmla="*/ 6 w 534"/>
                  <a:gd name="T65" fmla="*/ 26 h 675"/>
                  <a:gd name="T66" fmla="*/ 5 w 534"/>
                  <a:gd name="T67" fmla="*/ 27 h 675"/>
                  <a:gd name="T68" fmla="*/ 3 w 534"/>
                  <a:gd name="T69" fmla="*/ 27 h 675"/>
                  <a:gd name="T70" fmla="*/ 1 w 534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4"/>
                  <a:gd name="T109" fmla="*/ 0 h 675"/>
                  <a:gd name="T110" fmla="*/ 534 w 534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4" h="675">
                    <a:moveTo>
                      <a:pt x="0" y="672"/>
                    </a:moveTo>
                    <a:lnTo>
                      <a:pt x="3" y="644"/>
                    </a:lnTo>
                    <a:lnTo>
                      <a:pt x="11" y="603"/>
                    </a:lnTo>
                    <a:lnTo>
                      <a:pt x="23" y="552"/>
                    </a:lnTo>
                    <a:lnTo>
                      <a:pt x="39" y="492"/>
                    </a:lnTo>
                    <a:lnTo>
                      <a:pt x="49" y="459"/>
                    </a:lnTo>
                    <a:lnTo>
                      <a:pt x="60" y="427"/>
                    </a:lnTo>
                    <a:lnTo>
                      <a:pt x="71" y="392"/>
                    </a:lnTo>
                    <a:lnTo>
                      <a:pt x="83" y="358"/>
                    </a:lnTo>
                    <a:lnTo>
                      <a:pt x="97" y="323"/>
                    </a:lnTo>
                    <a:lnTo>
                      <a:pt x="112" y="289"/>
                    </a:lnTo>
                    <a:lnTo>
                      <a:pt x="129" y="254"/>
                    </a:lnTo>
                    <a:lnTo>
                      <a:pt x="146" y="220"/>
                    </a:lnTo>
                    <a:lnTo>
                      <a:pt x="163" y="189"/>
                    </a:lnTo>
                    <a:lnTo>
                      <a:pt x="182" y="159"/>
                    </a:lnTo>
                    <a:lnTo>
                      <a:pt x="201" y="131"/>
                    </a:lnTo>
                    <a:lnTo>
                      <a:pt x="222" y="105"/>
                    </a:lnTo>
                    <a:lnTo>
                      <a:pt x="232" y="92"/>
                    </a:lnTo>
                    <a:lnTo>
                      <a:pt x="243" y="80"/>
                    </a:lnTo>
                    <a:lnTo>
                      <a:pt x="254" y="69"/>
                    </a:lnTo>
                    <a:lnTo>
                      <a:pt x="265" y="60"/>
                    </a:lnTo>
                    <a:lnTo>
                      <a:pt x="277" y="50"/>
                    </a:lnTo>
                    <a:lnTo>
                      <a:pt x="289" y="40"/>
                    </a:lnTo>
                    <a:lnTo>
                      <a:pt x="300" y="33"/>
                    </a:lnTo>
                    <a:lnTo>
                      <a:pt x="312" y="25"/>
                    </a:lnTo>
                    <a:lnTo>
                      <a:pt x="324" y="19"/>
                    </a:lnTo>
                    <a:lnTo>
                      <a:pt x="337" y="13"/>
                    </a:lnTo>
                    <a:lnTo>
                      <a:pt x="349" y="9"/>
                    </a:lnTo>
                    <a:lnTo>
                      <a:pt x="362" y="4"/>
                    </a:lnTo>
                    <a:lnTo>
                      <a:pt x="375" y="2"/>
                    </a:lnTo>
                    <a:lnTo>
                      <a:pt x="389" y="0"/>
                    </a:lnTo>
                    <a:lnTo>
                      <a:pt x="402" y="0"/>
                    </a:lnTo>
                    <a:lnTo>
                      <a:pt x="416" y="0"/>
                    </a:lnTo>
                    <a:lnTo>
                      <a:pt x="430" y="1"/>
                    </a:lnTo>
                    <a:lnTo>
                      <a:pt x="444" y="4"/>
                    </a:lnTo>
                    <a:lnTo>
                      <a:pt x="458" y="9"/>
                    </a:lnTo>
                    <a:lnTo>
                      <a:pt x="473" y="13"/>
                    </a:lnTo>
                    <a:lnTo>
                      <a:pt x="488" y="20"/>
                    </a:lnTo>
                    <a:lnTo>
                      <a:pt x="502" y="27"/>
                    </a:lnTo>
                    <a:lnTo>
                      <a:pt x="517" y="37"/>
                    </a:lnTo>
                    <a:lnTo>
                      <a:pt x="534" y="47"/>
                    </a:lnTo>
                    <a:lnTo>
                      <a:pt x="509" y="78"/>
                    </a:lnTo>
                    <a:lnTo>
                      <a:pt x="486" y="109"/>
                    </a:lnTo>
                    <a:lnTo>
                      <a:pt x="465" y="139"/>
                    </a:lnTo>
                    <a:lnTo>
                      <a:pt x="444" y="171"/>
                    </a:lnTo>
                    <a:lnTo>
                      <a:pt x="425" y="202"/>
                    </a:lnTo>
                    <a:lnTo>
                      <a:pt x="406" y="235"/>
                    </a:lnTo>
                    <a:lnTo>
                      <a:pt x="390" y="266"/>
                    </a:lnTo>
                    <a:lnTo>
                      <a:pt x="374" y="297"/>
                    </a:lnTo>
                    <a:lnTo>
                      <a:pt x="360" y="330"/>
                    </a:lnTo>
                    <a:lnTo>
                      <a:pt x="346" y="361"/>
                    </a:lnTo>
                    <a:lnTo>
                      <a:pt x="334" y="393"/>
                    </a:lnTo>
                    <a:lnTo>
                      <a:pt x="323" y="425"/>
                    </a:lnTo>
                    <a:lnTo>
                      <a:pt x="314" y="456"/>
                    </a:lnTo>
                    <a:lnTo>
                      <a:pt x="307" y="488"/>
                    </a:lnTo>
                    <a:lnTo>
                      <a:pt x="300" y="520"/>
                    </a:lnTo>
                    <a:lnTo>
                      <a:pt x="296" y="551"/>
                    </a:lnTo>
                    <a:lnTo>
                      <a:pt x="284" y="568"/>
                    </a:lnTo>
                    <a:lnTo>
                      <a:pt x="272" y="584"/>
                    </a:lnTo>
                    <a:lnTo>
                      <a:pt x="258" y="600"/>
                    </a:lnTo>
                    <a:lnTo>
                      <a:pt x="244" y="613"/>
                    </a:lnTo>
                    <a:lnTo>
                      <a:pt x="229" y="625"/>
                    </a:lnTo>
                    <a:lnTo>
                      <a:pt x="213" y="636"/>
                    </a:lnTo>
                    <a:lnTo>
                      <a:pt x="197" y="646"/>
                    </a:lnTo>
                    <a:lnTo>
                      <a:pt x="178" y="654"/>
                    </a:lnTo>
                    <a:lnTo>
                      <a:pt x="160" y="661"/>
                    </a:lnTo>
                    <a:lnTo>
                      <a:pt x="139" y="667"/>
                    </a:lnTo>
                    <a:lnTo>
                      <a:pt x="119" y="671"/>
                    </a:lnTo>
                    <a:lnTo>
                      <a:pt x="97" y="674"/>
                    </a:lnTo>
                    <a:lnTo>
                      <a:pt x="75" y="675"/>
                    </a:lnTo>
                    <a:lnTo>
                      <a:pt x="51" y="675"/>
                    </a:lnTo>
                    <a:lnTo>
                      <a:pt x="26" y="674"/>
                    </a:ln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4" name="Freeform 1015"/>
              <p:cNvSpPr>
                <a:spLocks noEditPoints="1"/>
              </p:cNvSpPr>
              <p:nvPr/>
            </p:nvSpPr>
            <p:spPr bwMode="auto">
              <a:xfrm>
                <a:off x="2490" y="1695"/>
                <a:ext cx="109" cy="142"/>
              </a:xfrm>
              <a:custGeom>
                <a:avLst/>
                <a:gdLst>
                  <a:gd name="T0" fmla="*/ 1 w 558"/>
                  <a:gd name="T1" fmla="*/ 27 h 701"/>
                  <a:gd name="T2" fmla="*/ 0 w 558"/>
                  <a:gd name="T3" fmla="*/ 27 h 701"/>
                  <a:gd name="T4" fmla="*/ 1 w 558"/>
                  <a:gd name="T5" fmla="*/ 27 h 701"/>
                  <a:gd name="T6" fmla="*/ 0 w 558"/>
                  <a:gd name="T7" fmla="*/ 26 h 701"/>
                  <a:gd name="T8" fmla="*/ 2 w 558"/>
                  <a:gd name="T9" fmla="*/ 24 h 701"/>
                  <a:gd name="T10" fmla="*/ 1 w 558"/>
                  <a:gd name="T11" fmla="*/ 26 h 701"/>
                  <a:gd name="T12" fmla="*/ 1 w 558"/>
                  <a:gd name="T13" fmla="*/ 21 h 701"/>
                  <a:gd name="T14" fmla="*/ 4 w 558"/>
                  <a:gd name="T15" fmla="*/ 13 h 701"/>
                  <a:gd name="T16" fmla="*/ 6 w 558"/>
                  <a:gd name="T17" fmla="*/ 9 h 701"/>
                  <a:gd name="T18" fmla="*/ 5 w 558"/>
                  <a:gd name="T19" fmla="*/ 12 h 701"/>
                  <a:gd name="T20" fmla="*/ 3 w 558"/>
                  <a:gd name="T21" fmla="*/ 19 h 701"/>
                  <a:gd name="T22" fmla="*/ 1 w 558"/>
                  <a:gd name="T23" fmla="*/ 24 h 701"/>
                  <a:gd name="T24" fmla="*/ 8 w 558"/>
                  <a:gd name="T25" fmla="*/ 6 h 701"/>
                  <a:gd name="T26" fmla="*/ 8 w 558"/>
                  <a:gd name="T27" fmla="*/ 8 h 701"/>
                  <a:gd name="T28" fmla="*/ 8 w 558"/>
                  <a:gd name="T29" fmla="*/ 6 h 701"/>
                  <a:gd name="T30" fmla="*/ 11 w 558"/>
                  <a:gd name="T31" fmla="*/ 3 h 701"/>
                  <a:gd name="T32" fmla="*/ 14 w 558"/>
                  <a:gd name="T33" fmla="*/ 1 h 701"/>
                  <a:gd name="T34" fmla="*/ 12 w 558"/>
                  <a:gd name="T35" fmla="*/ 3 h 701"/>
                  <a:gd name="T36" fmla="*/ 9 w 558"/>
                  <a:gd name="T37" fmla="*/ 5 h 701"/>
                  <a:gd name="T38" fmla="*/ 14 w 558"/>
                  <a:gd name="T39" fmla="*/ 0 h 701"/>
                  <a:gd name="T40" fmla="*/ 16 w 558"/>
                  <a:gd name="T41" fmla="*/ 0 h 701"/>
                  <a:gd name="T42" fmla="*/ 18 w 558"/>
                  <a:gd name="T43" fmla="*/ 0 h 701"/>
                  <a:gd name="T44" fmla="*/ 19 w 558"/>
                  <a:gd name="T45" fmla="*/ 0 h 701"/>
                  <a:gd name="T46" fmla="*/ 20 w 558"/>
                  <a:gd name="T47" fmla="*/ 2 h 701"/>
                  <a:gd name="T48" fmla="*/ 19 w 558"/>
                  <a:gd name="T49" fmla="*/ 1 h 701"/>
                  <a:gd name="T50" fmla="*/ 17 w 558"/>
                  <a:gd name="T51" fmla="*/ 1 h 701"/>
                  <a:gd name="T52" fmla="*/ 15 w 558"/>
                  <a:gd name="T53" fmla="*/ 1 h 701"/>
                  <a:gd name="T54" fmla="*/ 21 w 558"/>
                  <a:gd name="T55" fmla="*/ 1 h 701"/>
                  <a:gd name="T56" fmla="*/ 22 w 558"/>
                  <a:gd name="T57" fmla="*/ 2 h 701"/>
                  <a:gd name="T58" fmla="*/ 21 w 558"/>
                  <a:gd name="T59" fmla="*/ 2 h 701"/>
                  <a:gd name="T60" fmla="*/ 22 w 558"/>
                  <a:gd name="T61" fmla="*/ 2 h 701"/>
                  <a:gd name="T62" fmla="*/ 22 w 558"/>
                  <a:gd name="T63" fmla="*/ 2 h 701"/>
                  <a:gd name="T64" fmla="*/ 22 w 558"/>
                  <a:gd name="T65" fmla="*/ 2 h 701"/>
                  <a:gd name="T66" fmla="*/ 22 w 558"/>
                  <a:gd name="T67" fmla="*/ 2 h 701"/>
                  <a:gd name="T68" fmla="*/ 22 w 558"/>
                  <a:gd name="T69" fmla="*/ 3 h 701"/>
                  <a:gd name="T70" fmla="*/ 20 w 558"/>
                  <a:gd name="T71" fmla="*/ 4 h 701"/>
                  <a:gd name="T72" fmla="*/ 22 w 558"/>
                  <a:gd name="T73" fmla="*/ 2 h 701"/>
                  <a:gd name="T74" fmla="*/ 21 w 558"/>
                  <a:gd name="T75" fmla="*/ 5 h 701"/>
                  <a:gd name="T76" fmla="*/ 20 w 558"/>
                  <a:gd name="T77" fmla="*/ 5 h 701"/>
                  <a:gd name="T78" fmla="*/ 21 w 558"/>
                  <a:gd name="T79" fmla="*/ 4 h 701"/>
                  <a:gd name="T80" fmla="*/ 18 w 558"/>
                  <a:gd name="T81" fmla="*/ 8 h 701"/>
                  <a:gd name="T82" fmla="*/ 16 w 558"/>
                  <a:gd name="T83" fmla="*/ 12 h 701"/>
                  <a:gd name="T84" fmla="*/ 16 w 558"/>
                  <a:gd name="T85" fmla="*/ 10 h 701"/>
                  <a:gd name="T86" fmla="*/ 18 w 558"/>
                  <a:gd name="T87" fmla="*/ 7 h 701"/>
                  <a:gd name="T88" fmla="*/ 16 w 558"/>
                  <a:gd name="T89" fmla="*/ 13 h 701"/>
                  <a:gd name="T90" fmla="*/ 14 w 558"/>
                  <a:gd name="T91" fmla="*/ 18 h 701"/>
                  <a:gd name="T92" fmla="*/ 14 w 558"/>
                  <a:gd name="T93" fmla="*/ 13 h 701"/>
                  <a:gd name="T94" fmla="*/ 14 w 558"/>
                  <a:gd name="T95" fmla="*/ 19 h 701"/>
                  <a:gd name="T96" fmla="*/ 12 w 558"/>
                  <a:gd name="T97" fmla="*/ 22 h 701"/>
                  <a:gd name="T98" fmla="*/ 13 w 558"/>
                  <a:gd name="T99" fmla="*/ 17 h 701"/>
                  <a:gd name="T100" fmla="*/ 13 w 558"/>
                  <a:gd name="T101" fmla="*/ 23 h 701"/>
                  <a:gd name="T102" fmla="*/ 12 w 558"/>
                  <a:gd name="T103" fmla="*/ 24 h 701"/>
                  <a:gd name="T104" fmla="*/ 10 w 558"/>
                  <a:gd name="T105" fmla="*/ 26 h 701"/>
                  <a:gd name="T106" fmla="*/ 7 w 558"/>
                  <a:gd name="T107" fmla="*/ 26 h 701"/>
                  <a:gd name="T108" fmla="*/ 10 w 558"/>
                  <a:gd name="T109" fmla="*/ 25 h 701"/>
                  <a:gd name="T110" fmla="*/ 12 w 558"/>
                  <a:gd name="T111" fmla="*/ 22 h 701"/>
                  <a:gd name="T112" fmla="*/ 6 w 558"/>
                  <a:gd name="T113" fmla="*/ 28 h 701"/>
                  <a:gd name="T114" fmla="*/ 3 w 558"/>
                  <a:gd name="T115" fmla="*/ 28 h 701"/>
                  <a:gd name="T116" fmla="*/ 2 w 558"/>
                  <a:gd name="T117" fmla="*/ 27 h 701"/>
                  <a:gd name="T118" fmla="*/ 5 w 558"/>
                  <a:gd name="T119" fmla="*/ 27 h 701"/>
                  <a:gd name="T120" fmla="*/ 8 w 558"/>
                  <a:gd name="T121" fmla="*/ 27 h 701"/>
                  <a:gd name="T122" fmla="*/ 0 w 558"/>
                  <a:gd name="T123" fmla="*/ 27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8"/>
                  <a:gd name="T187" fmla="*/ 0 h 701"/>
                  <a:gd name="T188" fmla="*/ 558 w 558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8" h="701">
                    <a:moveTo>
                      <a:pt x="0" y="684"/>
                    </a:moveTo>
                    <a:lnTo>
                      <a:pt x="0" y="684"/>
                    </a:lnTo>
                    <a:lnTo>
                      <a:pt x="24" y="685"/>
                    </a:lnTo>
                    <a:lnTo>
                      <a:pt x="24" y="686"/>
                    </a:lnTo>
                    <a:lnTo>
                      <a:pt x="0" y="684"/>
                    </a:lnTo>
                    <a:close/>
                    <a:moveTo>
                      <a:pt x="0" y="684"/>
                    </a:moveTo>
                    <a:lnTo>
                      <a:pt x="0" y="676"/>
                    </a:lnTo>
                    <a:lnTo>
                      <a:pt x="1" y="669"/>
                    </a:lnTo>
                    <a:lnTo>
                      <a:pt x="2" y="659"/>
                    </a:lnTo>
                    <a:lnTo>
                      <a:pt x="5" y="650"/>
                    </a:lnTo>
                    <a:lnTo>
                      <a:pt x="28" y="654"/>
                    </a:lnTo>
                    <a:lnTo>
                      <a:pt x="26" y="672"/>
                    </a:lnTo>
                    <a:lnTo>
                      <a:pt x="24" y="685"/>
                    </a:lnTo>
                    <a:lnTo>
                      <a:pt x="0" y="684"/>
                    </a:lnTo>
                    <a:close/>
                    <a:moveTo>
                      <a:pt x="5" y="650"/>
                    </a:moveTo>
                    <a:lnTo>
                      <a:pt x="6" y="640"/>
                    </a:lnTo>
                    <a:lnTo>
                      <a:pt x="8" y="629"/>
                    </a:lnTo>
                    <a:lnTo>
                      <a:pt x="11" y="616"/>
                    </a:lnTo>
                    <a:lnTo>
                      <a:pt x="14" y="601"/>
                    </a:lnTo>
                    <a:lnTo>
                      <a:pt x="38" y="606"/>
                    </a:lnTo>
                    <a:lnTo>
                      <a:pt x="35" y="618"/>
                    </a:lnTo>
                    <a:lnTo>
                      <a:pt x="33" y="631"/>
                    </a:lnTo>
                    <a:lnTo>
                      <a:pt x="30" y="643"/>
                    </a:lnTo>
                    <a:lnTo>
                      <a:pt x="28" y="654"/>
                    </a:lnTo>
                    <a:lnTo>
                      <a:pt x="5" y="650"/>
                    </a:lnTo>
                    <a:close/>
                    <a:moveTo>
                      <a:pt x="14" y="601"/>
                    </a:moveTo>
                    <a:lnTo>
                      <a:pt x="23" y="563"/>
                    </a:lnTo>
                    <a:lnTo>
                      <a:pt x="34" y="521"/>
                    </a:lnTo>
                    <a:lnTo>
                      <a:pt x="47" y="474"/>
                    </a:lnTo>
                    <a:lnTo>
                      <a:pt x="63" y="427"/>
                    </a:lnTo>
                    <a:lnTo>
                      <a:pt x="80" y="377"/>
                    </a:lnTo>
                    <a:lnTo>
                      <a:pt x="101" y="326"/>
                    </a:lnTo>
                    <a:lnTo>
                      <a:pt x="111" y="302"/>
                    </a:lnTo>
                    <a:lnTo>
                      <a:pt x="122" y="277"/>
                    </a:lnTo>
                    <a:lnTo>
                      <a:pt x="134" y="252"/>
                    </a:lnTo>
                    <a:lnTo>
                      <a:pt x="147" y="227"/>
                    </a:lnTo>
                    <a:lnTo>
                      <a:pt x="169" y="239"/>
                    </a:lnTo>
                    <a:lnTo>
                      <a:pt x="157" y="263"/>
                    </a:lnTo>
                    <a:lnTo>
                      <a:pt x="145" y="287"/>
                    </a:lnTo>
                    <a:lnTo>
                      <a:pt x="133" y="311"/>
                    </a:lnTo>
                    <a:lnTo>
                      <a:pt x="122" y="336"/>
                    </a:lnTo>
                    <a:lnTo>
                      <a:pt x="103" y="386"/>
                    </a:lnTo>
                    <a:lnTo>
                      <a:pt x="86" y="434"/>
                    </a:lnTo>
                    <a:lnTo>
                      <a:pt x="70" y="482"/>
                    </a:lnTo>
                    <a:lnTo>
                      <a:pt x="57" y="527"/>
                    </a:lnTo>
                    <a:lnTo>
                      <a:pt x="47" y="568"/>
                    </a:lnTo>
                    <a:lnTo>
                      <a:pt x="38" y="606"/>
                    </a:lnTo>
                    <a:lnTo>
                      <a:pt x="14" y="601"/>
                    </a:lnTo>
                    <a:close/>
                    <a:moveTo>
                      <a:pt x="147" y="227"/>
                    </a:moveTo>
                    <a:lnTo>
                      <a:pt x="160" y="204"/>
                    </a:lnTo>
                    <a:lnTo>
                      <a:pt x="173" y="183"/>
                    </a:lnTo>
                    <a:lnTo>
                      <a:pt x="187" y="161"/>
                    </a:lnTo>
                    <a:lnTo>
                      <a:pt x="201" y="141"/>
                    </a:lnTo>
                    <a:lnTo>
                      <a:pt x="221" y="155"/>
                    </a:lnTo>
                    <a:lnTo>
                      <a:pt x="208" y="174"/>
                    </a:lnTo>
                    <a:lnTo>
                      <a:pt x="194" y="195"/>
                    </a:lnTo>
                    <a:lnTo>
                      <a:pt x="182" y="216"/>
                    </a:lnTo>
                    <a:lnTo>
                      <a:pt x="169" y="239"/>
                    </a:lnTo>
                    <a:lnTo>
                      <a:pt x="147" y="227"/>
                    </a:lnTo>
                    <a:close/>
                    <a:moveTo>
                      <a:pt x="201" y="141"/>
                    </a:moveTo>
                    <a:lnTo>
                      <a:pt x="216" y="120"/>
                    </a:lnTo>
                    <a:lnTo>
                      <a:pt x="232" y="101"/>
                    </a:lnTo>
                    <a:lnTo>
                      <a:pt x="250" y="82"/>
                    </a:lnTo>
                    <a:lnTo>
                      <a:pt x="267" y="65"/>
                    </a:lnTo>
                    <a:lnTo>
                      <a:pt x="284" y="51"/>
                    </a:lnTo>
                    <a:lnTo>
                      <a:pt x="303" y="37"/>
                    </a:lnTo>
                    <a:lnTo>
                      <a:pt x="321" y="26"/>
                    </a:lnTo>
                    <a:lnTo>
                      <a:pt x="340" y="16"/>
                    </a:lnTo>
                    <a:lnTo>
                      <a:pt x="350" y="39"/>
                    </a:lnTo>
                    <a:lnTo>
                      <a:pt x="333" y="48"/>
                    </a:lnTo>
                    <a:lnTo>
                      <a:pt x="316" y="57"/>
                    </a:lnTo>
                    <a:lnTo>
                      <a:pt x="298" y="70"/>
                    </a:lnTo>
                    <a:lnTo>
                      <a:pt x="282" y="84"/>
                    </a:lnTo>
                    <a:lnTo>
                      <a:pt x="266" y="100"/>
                    </a:lnTo>
                    <a:lnTo>
                      <a:pt x="251" y="117"/>
                    </a:lnTo>
                    <a:lnTo>
                      <a:pt x="236" y="135"/>
                    </a:lnTo>
                    <a:lnTo>
                      <a:pt x="221" y="155"/>
                    </a:lnTo>
                    <a:lnTo>
                      <a:pt x="201" y="141"/>
                    </a:lnTo>
                    <a:close/>
                    <a:moveTo>
                      <a:pt x="340" y="16"/>
                    </a:moveTo>
                    <a:lnTo>
                      <a:pt x="351" y="12"/>
                    </a:lnTo>
                    <a:lnTo>
                      <a:pt x="361" y="9"/>
                    </a:lnTo>
                    <a:lnTo>
                      <a:pt x="372" y="6"/>
                    </a:lnTo>
                    <a:lnTo>
                      <a:pt x="382" y="3"/>
                    </a:lnTo>
                    <a:lnTo>
                      <a:pt x="392" y="2"/>
                    </a:lnTo>
                    <a:lnTo>
                      <a:pt x="403" y="1"/>
                    </a:lnTo>
                    <a:lnTo>
                      <a:pt x="414" y="0"/>
                    </a:lnTo>
                    <a:lnTo>
                      <a:pt x="425" y="0"/>
                    </a:lnTo>
                    <a:lnTo>
                      <a:pt x="436" y="1"/>
                    </a:lnTo>
                    <a:lnTo>
                      <a:pt x="447" y="3"/>
                    </a:lnTo>
                    <a:lnTo>
                      <a:pt x="458" y="6"/>
                    </a:lnTo>
                    <a:lnTo>
                      <a:pt x="470" y="9"/>
                    </a:lnTo>
                    <a:lnTo>
                      <a:pt x="482" y="12"/>
                    </a:lnTo>
                    <a:lnTo>
                      <a:pt x="493" y="16"/>
                    </a:lnTo>
                    <a:lnTo>
                      <a:pt x="505" y="22"/>
                    </a:lnTo>
                    <a:lnTo>
                      <a:pt x="517" y="28"/>
                    </a:lnTo>
                    <a:lnTo>
                      <a:pt x="506" y="49"/>
                    </a:lnTo>
                    <a:lnTo>
                      <a:pt x="495" y="44"/>
                    </a:lnTo>
                    <a:lnTo>
                      <a:pt x="484" y="39"/>
                    </a:lnTo>
                    <a:lnTo>
                      <a:pt x="474" y="36"/>
                    </a:lnTo>
                    <a:lnTo>
                      <a:pt x="464" y="33"/>
                    </a:lnTo>
                    <a:lnTo>
                      <a:pt x="454" y="29"/>
                    </a:lnTo>
                    <a:lnTo>
                      <a:pt x="444" y="27"/>
                    </a:lnTo>
                    <a:lnTo>
                      <a:pt x="433" y="26"/>
                    </a:lnTo>
                    <a:lnTo>
                      <a:pt x="424" y="25"/>
                    </a:lnTo>
                    <a:lnTo>
                      <a:pt x="414" y="25"/>
                    </a:lnTo>
                    <a:lnTo>
                      <a:pt x="405" y="25"/>
                    </a:lnTo>
                    <a:lnTo>
                      <a:pt x="396" y="26"/>
                    </a:lnTo>
                    <a:lnTo>
                      <a:pt x="386" y="27"/>
                    </a:lnTo>
                    <a:lnTo>
                      <a:pt x="369" y="33"/>
                    </a:lnTo>
                    <a:lnTo>
                      <a:pt x="350" y="39"/>
                    </a:lnTo>
                    <a:lnTo>
                      <a:pt x="340" y="16"/>
                    </a:lnTo>
                    <a:close/>
                    <a:moveTo>
                      <a:pt x="517" y="28"/>
                    </a:moveTo>
                    <a:lnTo>
                      <a:pt x="525" y="33"/>
                    </a:lnTo>
                    <a:lnTo>
                      <a:pt x="534" y="38"/>
                    </a:lnTo>
                    <a:lnTo>
                      <a:pt x="544" y="43"/>
                    </a:lnTo>
                    <a:lnTo>
                      <a:pt x="552" y="50"/>
                    </a:lnTo>
                    <a:lnTo>
                      <a:pt x="538" y="69"/>
                    </a:lnTo>
                    <a:lnTo>
                      <a:pt x="531" y="64"/>
                    </a:lnTo>
                    <a:lnTo>
                      <a:pt x="522" y="59"/>
                    </a:lnTo>
                    <a:lnTo>
                      <a:pt x="513" y="54"/>
                    </a:lnTo>
                    <a:lnTo>
                      <a:pt x="506" y="49"/>
                    </a:lnTo>
                    <a:lnTo>
                      <a:pt x="517" y="28"/>
                    </a:lnTo>
                    <a:close/>
                    <a:moveTo>
                      <a:pt x="552" y="50"/>
                    </a:moveTo>
                    <a:lnTo>
                      <a:pt x="555" y="54"/>
                    </a:lnTo>
                    <a:lnTo>
                      <a:pt x="558" y="59"/>
                    </a:lnTo>
                    <a:lnTo>
                      <a:pt x="556" y="64"/>
                    </a:lnTo>
                    <a:lnTo>
                      <a:pt x="554" y="68"/>
                    </a:lnTo>
                    <a:lnTo>
                      <a:pt x="546" y="60"/>
                    </a:lnTo>
                    <a:lnTo>
                      <a:pt x="552" y="50"/>
                    </a:lnTo>
                    <a:close/>
                    <a:moveTo>
                      <a:pt x="554" y="68"/>
                    </a:moveTo>
                    <a:lnTo>
                      <a:pt x="554" y="68"/>
                    </a:lnTo>
                    <a:lnTo>
                      <a:pt x="536" y="52"/>
                    </a:lnTo>
                    <a:lnTo>
                      <a:pt x="554" y="68"/>
                    </a:lnTo>
                    <a:close/>
                    <a:moveTo>
                      <a:pt x="536" y="52"/>
                    </a:moveTo>
                    <a:lnTo>
                      <a:pt x="536" y="52"/>
                    </a:lnTo>
                    <a:lnTo>
                      <a:pt x="546" y="60"/>
                    </a:lnTo>
                    <a:lnTo>
                      <a:pt x="536" y="52"/>
                    </a:lnTo>
                    <a:close/>
                    <a:moveTo>
                      <a:pt x="555" y="68"/>
                    </a:moveTo>
                    <a:lnTo>
                      <a:pt x="548" y="76"/>
                    </a:lnTo>
                    <a:lnTo>
                      <a:pt x="541" y="84"/>
                    </a:lnTo>
                    <a:lnTo>
                      <a:pt x="535" y="93"/>
                    </a:lnTo>
                    <a:lnTo>
                      <a:pt x="528" y="102"/>
                    </a:lnTo>
                    <a:lnTo>
                      <a:pt x="509" y="88"/>
                    </a:lnTo>
                    <a:lnTo>
                      <a:pt x="515" y="79"/>
                    </a:lnTo>
                    <a:lnTo>
                      <a:pt x="522" y="70"/>
                    </a:lnTo>
                    <a:lnTo>
                      <a:pt x="528" y="61"/>
                    </a:lnTo>
                    <a:lnTo>
                      <a:pt x="536" y="52"/>
                    </a:lnTo>
                    <a:lnTo>
                      <a:pt x="555" y="68"/>
                    </a:lnTo>
                    <a:close/>
                    <a:moveTo>
                      <a:pt x="528" y="102"/>
                    </a:moveTo>
                    <a:lnTo>
                      <a:pt x="521" y="111"/>
                    </a:lnTo>
                    <a:lnTo>
                      <a:pt x="514" y="120"/>
                    </a:lnTo>
                    <a:lnTo>
                      <a:pt x="509" y="129"/>
                    </a:lnTo>
                    <a:lnTo>
                      <a:pt x="504" y="136"/>
                    </a:lnTo>
                    <a:lnTo>
                      <a:pt x="483" y="122"/>
                    </a:lnTo>
                    <a:lnTo>
                      <a:pt x="490" y="113"/>
                    </a:lnTo>
                    <a:lnTo>
                      <a:pt x="496" y="104"/>
                    </a:lnTo>
                    <a:lnTo>
                      <a:pt x="502" y="95"/>
                    </a:lnTo>
                    <a:lnTo>
                      <a:pt x="509" y="88"/>
                    </a:lnTo>
                    <a:lnTo>
                      <a:pt x="528" y="102"/>
                    </a:lnTo>
                    <a:close/>
                    <a:moveTo>
                      <a:pt x="504" y="136"/>
                    </a:moveTo>
                    <a:lnTo>
                      <a:pt x="487" y="159"/>
                    </a:lnTo>
                    <a:lnTo>
                      <a:pt x="472" y="181"/>
                    </a:lnTo>
                    <a:lnTo>
                      <a:pt x="458" y="203"/>
                    </a:lnTo>
                    <a:lnTo>
                      <a:pt x="445" y="226"/>
                    </a:lnTo>
                    <a:lnTo>
                      <a:pt x="432" y="249"/>
                    </a:lnTo>
                    <a:lnTo>
                      <a:pt x="419" y="270"/>
                    </a:lnTo>
                    <a:lnTo>
                      <a:pt x="409" y="293"/>
                    </a:lnTo>
                    <a:lnTo>
                      <a:pt x="397" y="316"/>
                    </a:lnTo>
                    <a:lnTo>
                      <a:pt x="375" y="305"/>
                    </a:lnTo>
                    <a:lnTo>
                      <a:pt x="387" y="282"/>
                    </a:lnTo>
                    <a:lnTo>
                      <a:pt x="399" y="258"/>
                    </a:lnTo>
                    <a:lnTo>
                      <a:pt x="411" y="236"/>
                    </a:lnTo>
                    <a:lnTo>
                      <a:pt x="424" y="213"/>
                    </a:lnTo>
                    <a:lnTo>
                      <a:pt x="438" y="190"/>
                    </a:lnTo>
                    <a:lnTo>
                      <a:pt x="453" y="168"/>
                    </a:lnTo>
                    <a:lnTo>
                      <a:pt x="468" y="145"/>
                    </a:lnTo>
                    <a:lnTo>
                      <a:pt x="483" y="122"/>
                    </a:lnTo>
                    <a:lnTo>
                      <a:pt x="504" y="136"/>
                    </a:lnTo>
                    <a:close/>
                    <a:moveTo>
                      <a:pt x="397" y="316"/>
                    </a:moveTo>
                    <a:lnTo>
                      <a:pt x="383" y="347"/>
                    </a:lnTo>
                    <a:lnTo>
                      <a:pt x="370" y="378"/>
                    </a:lnTo>
                    <a:lnTo>
                      <a:pt x="358" y="410"/>
                    </a:lnTo>
                    <a:lnTo>
                      <a:pt x="347" y="442"/>
                    </a:lnTo>
                    <a:lnTo>
                      <a:pt x="323" y="434"/>
                    </a:lnTo>
                    <a:lnTo>
                      <a:pt x="334" y="402"/>
                    </a:lnTo>
                    <a:lnTo>
                      <a:pt x="347" y="371"/>
                    </a:lnTo>
                    <a:lnTo>
                      <a:pt x="360" y="337"/>
                    </a:lnTo>
                    <a:lnTo>
                      <a:pt x="375" y="305"/>
                    </a:lnTo>
                    <a:lnTo>
                      <a:pt x="397" y="316"/>
                    </a:lnTo>
                    <a:close/>
                    <a:moveTo>
                      <a:pt x="347" y="442"/>
                    </a:moveTo>
                    <a:lnTo>
                      <a:pt x="338" y="473"/>
                    </a:lnTo>
                    <a:lnTo>
                      <a:pt x="331" y="503"/>
                    </a:lnTo>
                    <a:lnTo>
                      <a:pt x="324" y="535"/>
                    </a:lnTo>
                    <a:lnTo>
                      <a:pt x="320" y="565"/>
                    </a:lnTo>
                    <a:lnTo>
                      <a:pt x="295" y="562"/>
                    </a:lnTo>
                    <a:lnTo>
                      <a:pt x="301" y="530"/>
                    </a:lnTo>
                    <a:lnTo>
                      <a:pt x="307" y="498"/>
                    </a:lnTo>
                    <a:lnTo>
                      <a:pt x="315" y="466"/>
                    </a:lnTo>
                    <a:lnTo>
                      <a:pt x="323" y="434"/>
                    </a:lnTo>
                    <a:lnTo>
                      <a:pt x="347" y="442"/>
                    </a:lnTo>
                    <a:close/>
                    <a:moveTo>
                      <a:pt x="320" y="565"/>
                    </a:moveTo>
                    <a:lnTo>
                      <a:pt x="319" y="568"/>
                    </a:lnTo>
                    <a:lnTo>
                      <a:pt x="318" y="570"/>
                    </a:lnTo>
                    <a:lnTo>
                      <a:pt x="308" y="564"/>
                    </a:lnTo>
                    <a:lnTo>
                      <a:pt x="320" y="565"/>
                    </a:lnTo>
                    <a:close/>
                    <a:moveTo>
                      <a:pt x="318" y="570"/>
                    </a:moveTo>
                    <a:lnTo>
                      <a:pt x="306" y="589"/>
                    </a:lnTo>
                    <a:lnTo>
                      <a:pt x="293" y="605"/>
                    </a:lnTo>
                    <a:lnTo>
                      <a:pt x="279" y="621"/>
                    </a:lnTo>
                    <a:lnTo>
                      <a:pt x="265" y="635"/>
                    </a:lnTo>
                    <a:lnTo>
                      <a:pt x="249" y="648"/>
                    </a:lnTo>
                    <a:lnTo>
                      <a:pt x="231" y="660"/>
                    </a:lnTo>
                    <a:lnTo>
                      <a:pt x="214" y="670"/>
                    </a:lnTo>
                    <a:lnTo>
                      <a:pt x="196" y="678"/>
                    </a:lnTo>
                    <a:lnTo>
                      <a:pt x="186" y="656"/>
                    </a:lnTo>
                    <a:lnTo>
                      <a:pt x="203" y="648"/>
                    </a:lnTo>
                    <a:lnTo>
                      <a:pt x="219" y="638"/>
                    </a:lnTo>
                    <a:lnTo>
                      <a:pt x="235" y="629"/>
                    </a:lnTo>
                    <a:lnTo>
                      <a:pt x="249" y="617"/>
                    </a:lnTo>
                    <a:lnTo>
                      <a:pt x="262" y="604"/>
                    </a:lnTo>
                    <a:lnTo>
                      <a:pt x="275" y="590"/>
                    </a:lnTo>
                    <a:lnTo>
                      <a:pt x="286" y="574"/>
                    </a:lnTo>
                    <a:lnTo>
                      <a:pt x="297" y="557"/>
                    </a:lnTo>
                    <a:lnTo>
                      <a:pt x="318" y="570"/>
                    </a:lnTo>
                    <a:close/>
                    <a:moveTo>
                      <a:pt x="196" y="678"/>
                    </a:moveTo>
                    <a:lnTo>
                      <a:pt x="175" y="686"/>
                    </a:lnTo>
                    <a:lnTo>
                      <a:pt x="155" y="691"/>
                    </a:lnTo>
                    <a:lnTo>
                      <a:pt x="133" y="696"/>
                    </a:lnTo>
                    <a:lnTo>
                      <a:pt x="111" y="699"/>
                    </a:lnTo>
                    <a:lnTo>
                      <a:pt x="88" y="700"/>
                    </a:lnTo>
                    <a:lnTo>
                      <a:pt x="63" y="701"/>
                    </a:lnTo>
                    <a:lnTo>
                      <a:pt x="37" y="699"/>
                    </a:lnTo>
                    <a:lnTo>
                      <a:pt x="11" y="697"/>
                    </a:lnTo>
                    <a:lnTo>
                      <a:pt x="13" y="673"/>
                    </a:lnTo>
                    <a:lnTo>
                      <a:pt x="38" y="675"/>
                    </a:lnTo>
                    <a:lnTo>
                      <a:pt x="63" y="676"/>
                    </a:lnTo>
                    <a:lnTo>
                      <a:pt x="86" y="676"/>
                    </a:lnTo>
                    <a:lnTo>
                      <a:pt x="107" y="674"/>
                    </a:lnTo>
                    <a:lnTo>
                      <a:pt x="129" y="672"/>
                    </a:lnTo>
                    <a:lnTo>
                      <a:pt x="148" y="668"/>
                    </a:lnTo>
                    <a:lnTo>
                      <a:pt x="168" y="662"/>
                    </a:lnTo>
                    <a:lnTo>
                      <a:pt x="186" y="656"/>
                    </a:lnTo>
                    <a:lnTo>
                      <a:pt x="196" y="678"/>
                    </a:lnTo>
                    <a:close/>
                    <a:moveTo>
                      <a:pt x="11" y="697"/>
                    </a:moveTo>
                    <a:lnTo>
                      <a:pt x="7" y="696"/>
                    </a:lnTo>
                    <a:lnTo>
                      <a:pt x="3" y="692"/>
                    </a:lnTo>
                    <a:lnTo>
                      <a:pt x="1" y="688"/>
                    </a:lnTo>
                    <a:lnTo>
                      <a:pt x="0" y="684"/>
                    </a:lnTo>
                    <a:lnTo>
                      <a:pt x="12" y="685"/>
                    </a:lnTo>
                    <a:lnTo>
                      <a:pt x="11" y="69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5" name="Freeform 1016"/>
              <p:cNvSpPr>
                <a:spLocks/>
              </p:cNvSpPr>
              <p:nvPr/>
            </p:nvSpPr>
            <p:spPr bwMode="auto">
              <a:xfrm>
                <a:off x="2544" y="1706"/>
                <a:ext cx="93" cy="127"/>
              </a:xfrm>
              <a:custGeom>
                <a:avLst/>
                <a:gdLst>
                  <a:gd name="T0" fmla="*/ 0 w 473"/>
                  <a:gd name="T1" fmla="*/ 24 h 634"/>
                  <a:gd name="T2" fmla="*/ 1 w 473"/>
                  <a:gd name="T3" fmla="*/ 20 h 634"/>
                  <a:gd name="T4" fmla="*/ 2 w 473"/>
                  <a:gd name="T5" fmla="*/ 17 h 634"/>
                  <a:gd name="T6" fmla="*/ 3 w 473"/>
                  <a:gd name="T7" fmla="*/ 15 h 634"/>
                  <a:gd name="T8" fmla="*/ 3 w 473"/>
                  <a:gd name="T9" fmla="*/ 12 h 634"/>
                  <a:gd name="T10" fmla="*/ 5 w 473"/>
                  <a:gd name="T11" fmla="*/ 9 h 634"/>
                  <a:gd name="T12" fmla="*/ 6 w 473"/>
                  <a:gd name="T13" fmla="*/ 7 h 634"/>
                  <a:gd name="T14" fmla="*/ 7 w 473"/>
                  <a:gd name="T15" fmla="*/ 5 h 634"/>
                  <a:gd name="T16" fmla="*/ 9 w 473"/>
                  <a:gd name="T17" fmla="*/ 3 h 634"/>
                  <a:gd name="T18" fmla="*/ 10 w 473"/>
                  <a:gd name="T19" fmla="*/ 2 h 634"/>
                  <a:gd name="T20" fmla="*/ 11 w 473"/>
                  <a:gd name="T21" fmla="*/ 1 h 634"/>
                  <a:gd name="T22" fmla="*/ 12 w 473"/>
                  <a:gd name="T23" fmla="*/ 1 h 634"/>
                  <a:gd name="T24" fmla="*/ 12 w 473"/>
                  <a:gd name="T25" fmla="*/ 0 h 634"/>
                  <a:gd name="T26" fmla="*/ 13 w 473"/>
                  <a:gd name="T27" fmla="*/ 0 h 634"/>
                  <a:gd name="T28" fmla="*/ 14 w 473"/>
                  <a:gd name="T29" fmla="*/ 0 h 634"/>
                  <a:gd name="T30" fmla="*/ 15 w 473"/>
                  <a:gd name="T31" fmla="*/ 0 h 634"/>
                  <a:gd name="T32" fmla="*/ 16 w 473"/>
                  <a:gd name="T33" fmla="*/ 0 h 634"/>
                  <a:gd name="T34" fmla="*/ 17 w 473"/>
                  <a:gd name="T35" fmla="*/ 1 h 634"/>
                  <a:gd name="T36" fmla="*/ 18 w 473"/>
                  <a:gd name="T37" fmla="*/ 1 h 634"/>
                  <a:gd name="T38" fmla="*/ 18 w 473"/>
                  <a:gd name="T39" fmla="*/ 3 h 634"/>
                  <a:gd name="T40" fmla="*/ 16 w 473"/>
                  <a:gd name="T41" fmla="*/ 5 h 634"/>
                  <a:gd name="T42" fmla="*/ 15 w 473"/>
                  <a:gd name="T43" fmla="*/ 8 h 634"/>
                  <a:gd name="T44" fmla="*/ 14 w 473"/>
                  <a:gd name="T45" fmla="*/ 10 h 634"/>
                  <a:gd name="T46" fmla="*/ 13 w 473"/>
                  <a:gd name="T47" fmla="*/ 12 h 634"/>
                  <a:gd name="T48" fmla="*/ 12 w 473"/>
                  <a:gd name="T49" fmla="*/ 15 h 634"/>
                  <a:gd name="T50" fmla="*/ 11 w 473"/>
                  <a:gd name="T51" fmla="*/ 17 h 634"/>
                  <a:gd name="T52" fmla="*/ 10 w 473"/>
                  <a:gd name="T53" fmla="*/ 19 h 634"/>
                  <a:gd name="T54" fmla="*/ 10 w 473"/>
                  <a:gd name="T55" fmla="*/ 21 h 634"/>
                  <a:gd name="T56" fmla="*/ 9 w 473"/>
                  <a:gd name="T57" fmla="*/ 22 h 634"/>
                  <a:gd name="T58" fmla="*/ 8 w 473"/>
                  <a:gd name="T59" fmla="*/ 23 h 634"/>
                  <a:gd name="T60" fmla="*/ 7 w 473"/>
                  <a:gd name="T61" fmla="*/ 24 h 634"/>
                  <a:gd name="T62" fmla="*/ 6 w 473"/>
                  <a:gd name="T63" fmla="*/ 24 h 634"/>
                  <a:gd name="T64" fmla="*/ 4 w 473"/>
                  <a:gd name="T65" fmla="*/ 25 h 634"/>
                  <a:gd name="T66" fmla="*/ 3 w 473"/>
                  <a:gd name="T67" fmla="*/ 25 h 634"/>
                  <a:gd name="T68" fmla="*/ 1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0" y="629"/>
                    </a:moveTo>
                    <a:lnTo>
                      <a:pt x="4" y="603"/>
                    </a:lnTo>
                    <a:lnTo>
                      <a:pt x="10" y="566"/>
                    </a:lnTo>
                    <a:lnTo>
                      <a:pt x="21" y="518"/>
                    </a:lnTo>
                    <a:lnTo>
                      <a:pt x="35" y="462"/>
                    </a:lnTo>
                    <a:lnTo>
                      <a:pt x="44" y="432"/>
                    </a:lnTo>
                    <a:lnTo>
                      <a:pt x="53" y="401"/>
                    </a:lnTo>
                    <a:lnTo>
                      <a:pt x="64" y="369"/>
                    </a:lnTo>
                    <a:lnTo>
                      <a:pt x="76" y="337"/>
                    </a:lnTo>
                    <a:lnTo>
                      <a:pt x="88" y="304"/>
                    </a:lnTo>
                    <a:lnTo>
                      <a:pt x="102" y="272"/>
                    </a:lnTo>
                    <a:lnTo>
                      <a:pt x="116" y="239"/>
                    </a:lnTo>
                    <a:lnTo>
                      <a:pt x="131" y="208"/>
                    </a:lnTo>
                    <a:lnTo>
                      <a:pt x="147" y="179"/>
                    </a:lnTo>
                    <a:lnTo>
                      <a:pt x="163" y="151"/>
                    </a:lnTo>
                    <a:lnTo>
                      <a:pt x="181" y="124"/>
                    </a:lnTo>
                    <a:lnTo>
                      <a:pt x="199" y="100"/>
                    </a:lnTo>
                    <a:lnTo>
                      <a:pt x="217" y="77"/>
                    </a:lnTo>
                    <a:lnTo>
                      <a:pt x="237" y="57"/>
                    </a:lnTo>
                    <a:lnTo>
                      <a:pt x="248" y="48"/>
                    </a:lnTo>
                    <a:lnTo>
                      <a:pt x="257" y="40"/>
                    </a:lnTo>
                    <a:lnTo>
                      <a:pt x="268" y="32"/>
                    </a:lnTo>
                    <a:lnTo>
                      <a:pt x="279" y="25"/>
                    </a:lnTo>
                    <a:lnTo>
                      <a:pt x="290" y="18"/>
                    </a:lnTo>
                    <a:lnTo>
                      <a:pt x="301" y="14"/>
                    </a:lnTo>
                    <a:lnTo>
                      <a:pt x="311" y="8"/>
                    </a:lnTo>
                    <a:lnTo>
                      <a:pt x="323" y="5"/>
                    </a:lnTo>
                    <a:lnTo>
                      <a:pt x="335" y="3"/>
                    </a:lnTo>
                    <a:lnTo>
                      <a:pt x="347" y="1"/>
                    </a:lnTo>
                    <a:lnTo>
                      <a:pt x="359" y="0"/>
                    </a:lnTo>
                    <a:lnTo>
                      <a:pt x="371" y="1"/>
                    </a:lnTo>
                    <a:lnTo>
                      <a:pt x="383" y="2"/>
                    </a:lnTo>
                    <a:lnTo>
                      <a:pt x="396" y="4"/>
                    </a:lnTo>
                    <a:lnTo>
                      <a:pt x="408" y="7"/>
                    </a:lnTo>
                    <a:lnTo>
                      <a:pt x="420" y="13"/>
                    </a:lnTo>
                    <a:lnTo>
                      <a:pt x="433" y="18"/>
                    </a:lnTo>
                    <a:lnTo>
                      <a:pt x="446" y="26"/>
                    </a:lnTo>
                    <a:lnTo>
                      <a:pt x="459" y="33"/>
                    </a:lnTo>
                    <a:lnTo>
                      <a:pt x="473" y="43"/>
                    </a:lnTo>
                    <a:lnTo>
                      <a:pt x="452" y="72"/>
                    </a:lnTo>
                    <a:lnTo>
                      <a:pt x="431" y="101"/>
                    </a:lnTo>
                    <a:lnTo>
                      <a:pt x="412" y="131"/>
                    </a:lnTo>
                    <a:lnTo>
                      <a:pt x="393" y="161"/>
                    </a:lnTo>
                    <a:lnTo>
                      <a:pt x="376" y="190"/>
                    </a:lnTo>
                    <a:lnTo>
                      <a:pt x="360" y="220"/>
                    </a:lnTo>
                    <a:lnTo>
                      <a:pt x="345" y="249"/>
                    </a:lnTo>
                    <a:lnTo>
                      <a:pt x="330" y="278"/>
                    </a:lnTo>
                    <a:lnTo>
                      <a:pt x="317" y="309"/>
                    </a:lnTo>
                    <a:lnTo>
                      <a:pt x="305" y="339"/>
                    </a:lnTo>
                    <a:lnTo>
                      <a:pt x="294" y="369"/>
                    </a:lnTo>
                    <a:lnTo>
                      <a:pt x="284" y="398"/>
                    </a:lnTo>
                    <a:lnTo>
                      <a:pt x="277" y="428"/>
                    </a:lnTo>
                    <a:lnTo>
                      <a:pt x="269" y="458"/>
                    </a:lnTo>
                    <a:lnTo>
                      <a:pt x="264" y="488"/>
                    </a:lnTo>
                    <a:lnTo>
                      <a:pt x="260" y="517"/>
                    </a:lnTo>
                    <a:lnTo>
                      <a:pt x="249" y="533"/>
                    </a:lnTo>
                    <a:lnTo>
                      <a:pt x="238" y="548"/>
                    </a:lnTo>
                    <a:lnTo>
                      <a:pt x="227" y="562"/>
                    </a:lnTo>
                    <a:lnTo>
                      <a:pt x="214" y="575"/>
                    </a:lnTo>
                    <a:lnTo>
                      <a:pt x="201" y="586"/>
                    </a:lnTo>
                    <a:lnTo>
                      <a:pt x="187" y="597"/>
                    </a:lnTo>
                    <a:lnTo>
                      <a:pt x="172" y="606"/>
                    </a:lnTo>
                    <a:lnTo>
                      <a:pt x="156" y="613"/>
                    </a:lnTo>
                    <a:lnTo>
                      <a:pt x="140" y="620"/>
                    </a:lnTo>
                    <a:lnTo>
                      <a:pt x="122" y="625"/>
                    </a:lnTo>
                    <a:lnTo>
                      <a:pt x="104" y="629"/>
                    </a:lnTo>
                    <a:lnTo>
                      <a:pt x="85" y="632"/>
                    </a:lnTo>
                    <a:lnTo>
                      <a:pt x="65" y="634"/>
                    </a:lnTo>
                    <a:lnTo>
                      <a:pt x="45" y="634"/>
                    </a:lnTo>
                    <a:lnTo>
                      <a:pt x="23" y="633"/>
                    </a:lnTo>
                    <a:lnTo>
                      <a:pt x="0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6" name="Freeform 1017"/>
              <p:cNvSpPr>
                <a:spLocks noEditPoints="1"/>
              </p:cNvSpPr>
              <p:nvPr/>
            </p:nvSpPr>
            <p:spPr bwMode="auto">
              <a:xfrm>
                <a:off x="2544" y="1702"/>
                <a:ext cx="97" cy="130"/>
              </a:xfrm>
              <a:custGeom>
                <a:avLst/>
                <a:gdLst>
                  <a:gd name="T0" fmla="*/ 0 w 497"/>
                  <a:gd name="T1" fmla="*/ 26 h 658"/>
                  <a:gd name="T2" fmla="*/ 1 w 497"/>
                  <a:gd name="T3" fmla="*/ 25 h 658"/>
                  <a:gd name="T4" fmla="*/ 0 w 497"/>
                  <a:gd name="T5" fmla="*/ 24 h 658"/>
                  <a:gd name="T6" fmla="*/ 1 w 497"/>
                  <a:gd name="T7" fmla="*/ 24 h 658"/>
                  <a:gd name="T8" fmla="*/ 1 w 497"/>
                  <a:gd name="T9" fmla="*/ 21 h 658"/>
                  <a:gd name="T10" fmla="*/ 4 w 497"/>
                  <a:gd name="T11" fmla="*/ 12 h 658"/>
                  <a:gd name="T12" fmla="*/ 6 w 497"/>
                  <a:gd name="T13" fmla="*/ 9 h 658"/>
                  <a:gd name="T14" fmla="*/ 4 w 497"/>
                  <a:gd name="T15" fmla="*/ 15 h 658"/>
                  <a:gd name="T16" fmla="*/ 1 w 497"/>
                  <a:gd name="T17" fmla="*/ 23 h 658"/>
                  <a:gd name="T18" fmla="*/ 7 w 497"/>
                  <a:gd name="T19" fmla="*/ 5 h 658"/>
                  <a:gd name="T20" fmla="*/ 7 w 497"/>
                  <a:gd name="T21" fmla="*/ 8 h 658"/>
                  <a:gd name="T22" fmla="*/ 9 w 497"/>
                  <a:gd name="T23" fmla="*/ 3 h 658"/>
                  <a:gd name="T24" fmla="*/ 12 w 497"/>
                  <a:gd name="T25" fmla="*/ 1 h 658"/>
                  <a:gd name="T26" fmla="*/ 11 w 497"/>
                  <a:gd name="T27" fmla="*/ 2 h 658"/>
                  <a:gd name="T28" fmla="*/ 9 w 497"/>
                  <a:gd name="T29" fmla="*/ 5 h 658"/>
                  <a:gd name="T30" fmla="*/ 15 w 497"/>
                  <a:gd name="T31" fmla="*/ 0 h 658"/>
                  <a:gd name="T32" fmla="*/ 18 w 497"/>
                  <a:gd name="T33" fmla="*/ 1 h 658"/>
                  <a:gd name="T34" fmla="*/ 15 w 497"/>
                  <a:gd name="T35" fmla="*/ 1 h 658"/>
                  <a:gd name="T36" fmla="*/ 13 w 497"/>
                  <a:gd name="T37" fmla="*/ 1 h 658"/>
                  <a:gd name="T38" fmla="*/ 20 w 497"/>
                  <a:gd name="T39" fmla="*/ 2 h 658"/>
                  <a:gd name="T40" fmla="*/ 18 w 497"/>
                  <a:gd name="T41" fmla="*/ 2 h 658"/>
                  <a:gd name="T42" fmla="*/ 20 w 497"/>
                  <a:gd name="T43" fmla="*/ 2 h 658"/>
                  <a:gd name="T44" fmla="*/ 20 w 497"/>
                  <a:gd name="T45" fmla="*/ 2 h 658"/>
                  <a:gd name="T46" fmla="*/ 20 w 497"/>
                  <a:gd name="T47" fmla="*/ 2 h 658"/>
                  <a:gd name="T48" fmla="*/ 19 w 497"/>
                  <a:gd name="T49" fmla="*/ 2 h 658"/>
                  <a:gd name="T50" fmla="*/ 19 w 497"/>
                  <a:gd name="T51" fmla="*/ 3 h 658"/>
                  <a:gd name="T52" fmla="*/ 19 w 497"/>
                  <a:gd name="T53" fmla="*/ 4 h 658"/>
                  <a:gd name="T54" fmla="*/ 17 w 497"/>
                  <a:gd name="T55" fmla="*/ 5 h 658"/>
                  <a:gd name="T56" fmla="*/ 19 w 497"/>
                  <a:gd name="T57" fmla="*/ 4 h 658"/>
                  <a:gd name="T58" fmla="*/ 16 w 497"/>
                  <a:gd name="T59" fmla="*/ 9 h 658"/>
                  <a:gd name="T60" fmla="*/ 13 w 497"/>
                  <a:gd name="T61" fmla="*/ 11 h 658"/>
                  <a:gd name="T62" fmla="*/ 16 w 497"/>
                  <a:gd name="T63" fmla="*/ 7 h 658"/>
                  <a:gd name="T64" fmla="*/ 14 w 497"/>
                  <a:gd name="T65" fmla="*/ 12 h 658"/>
                  <a:gd name="T66" fmla="*/ 14 w 497"/>
                  <a:gd name="T67" fmla="*/ 12 h 658"/>
                  <a:gd name="T68" fmla="*/ 13 w 497"/>
                  <a:gd name="T69" fmla="*/ 13 h 658"/>
                  <a:gd name="T70" fmla="*/ 14 w 497"/>
                  <a:gd name="T71" fmla="*/ 12 h 658"/>
                  <a:gd name="T72" fmla="*/ 13 w 497"/>
                  <a:gd name="T73" fmla="*/ 15 h 658"/>
                  <a:gd name="T74" fmla="*/ 13 w 497"/>
                  <a:gd name="T75" fmla="*/ 13 h 658"/>
                  <a:gd name="T76" fmla="*/ 12 w 497"/>
                  <a:gd name="T77" fmla="*/ 17 h 658"/>
                  <a:gd name="T78" fmla="*/ 11 w 497"/>
                  <a:gd name="T79" fmla="*/ 21 h 658"/>
                  <a:gd name="T80" fmla="*/ 11 w 497"/>
                  <a:gd name="T81" fmla="*/ 18 h 658"/>
                  <a:gd name="T82" fmla="*/ 13 w 497"/>
                  <a:gd name="T83" fmla="*/ 15 h 658"/>
                  <a:gd name="T84" fmla="*/ 11 w 497"/>
                  <a:gd name="T85" fmla="*/ 21 h 658"/>
                  <a:gd name="T86" fmla="*/ 9 w 497"/>
                  <a:gd name="T87" fmla="*/ 24 h 658"/>
                  <a:gd name="T88" fmla="*/ 7 w 497"/>
                  <a:gd name="T89" fmla="*/ 25 h 658"/>
                  <a:gd name="T90" fmla="*/ 9 w 497"/>
                  <a:gd name="T91" fmla="*/ 23 h 658"/>
                  <a:gd name="T92" fmla="*/ 7 w 497"/>
                  <a:gd name="T93" fmla="*/ 26 h 658"/>
                  <a:gd name="T94" fmla="*/ 3 w 497"/>
                  <a:gd name="T95" fmla="*/ 26 h 658"/>
                  <a:gd name="T96" fmla="*/ 1 w 497"/>
                  <a:gd name="T97" fmla="*/ 25 h 658"/>
                  <a:gd name="T98" fmla="*/ 5 w 497"/>
                  <a:gd name="T99" fmla="*/ 25 h 658"/>
                  <a:gd name="T100" fmla="*/ 0 w 497"/>
                  <a:gd name="T101" fmla="*/ 26 h 658"/>
                  <a:gd name="T102" fmla="*/ 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0" y="641"/>
                    </a:moveTo>
                    <a:lnTo>
                      <a:pt x="0" y="640"/>
                    </a:lnTo>
                    <a:lnTo>
                      <a:pt x="24" y="642"/>
                    </a:lnTo>
                    <a:lnTo>
                      <a:pt x="0" y="641"/>
                    </a:lnTo>
                    <a:close/>
                    <a:moveTo>
                      <a:pt x="0" y="640"/>
                    </a:moveTo>
                    <a:lnTo>
                      <a:pt x="2" y="626"/>
                    </a:lnTo>
                    <a:lnTo>
                      <a:pt x="4" y="609"/>
                    </a:lnTo>
                    <a:lnTo>
                      <a:pt x="29" y="613"/>
                    </a:lnTo>
                    <a:lnTo>
                      <a:pt x="25" y="631"/>
                    </a:lnTo>
                    <a:lnTo>
                      <a:pt x="24" y="642"/>
                    </a:lnTo>
                    <a:lnTo>
                      <a:pt x="0" y="640"/>
                    </a:lnTo>
                    <a:close/>
                    <a:moveTo>
                      <a:pt x="4" y="609"/>
                    </a:moveTo>
                    <a:lnTo>
                      <a:pt x="6" y="600"/>
                    </a:lnTo>
                    <a:lnTo>
                      <a:pt x="7" y="590"/>
                    </a:lnTo>
                    <a:lnTo>
                      <a:pt x="10" y="578"/>
                    </a:lnTo>
                    <a:lnTo>
                      <a:pt x="12" y="564"/>
                    </a:lnTo>
                    <a:lnTo>
                      <a:pt x="36" y="569"/>
                    </a:lnTo>
                    <a:lnTo>
                      <a:pt x="34" y="580"/>
                    </a:lnTo>
                    <a:lnTo>
                      <a:pt x="32" y="592"/>
                    </a:lnTo>
                    <a:lnTo>
                      <a:pt x="30" y="602"/>
                    </a:lnTo>
                    <a:lnTo>
                      <a:pt x="29" y="613"/>
                    </a:lnTo>
                    <a:lnTo>
                      <a:pt x="4" y="609"/>
                    </a:lnTo>
                    <a:close/>
                    <a:moveTo>
                      <a:pt x="12" y="564"/>
                    </a:moveTo>
                    <a:lnTo>
                      <a:pt x="21" y="528"/>
                    </a:lnTo>
                    <a:lnTo>
                      <a:pt x="31" y="489"/>
                    </a:lnTo>
                    <a:lnTo>
                      <a:pt x="43" y="446"/>
                    </a:lnTo>
                    <a:lnTo>
                      <a:pt x="57" y="402"/>
                    </a:lnTo>
                    <a:lnTo>
                      <a:pt x="73" y="354"/>
                    </a:lnTo>
                    <a:lnTo>
                      <a:pt x="91" y="308"/>
                    </a:lnTo>
                    <a:lnTo>
                      <a:pt x="101" y="284"/>
                    </a:lnTo>
                    <a:lnTo>
                      <a:pt x="111" y="260"/>
                    </a:lnTo>
                    <a:lnTo>
                      <a:pt x="121" y="237"/>
                    </a:lnTo>
                    <a:lnTo>
                      <a:pt x="132" y="215"/>
                    </a:lnTo>
                    <a:lnTo>
                      <a:pt x="154" y="226"/>
                    </a:lnTo>
                    <a:lnTo>
                      <a:pt x="143" y="248"/>
                    </a:lnTo>
                    <a:lnTo>
                      <a:pt x="132" y="271"/>
                    </a:lnTo>
                    <a:lnTo>
                      <a:pt x="123" y="294"/>
                    </a:lnTo>
                    <a:lnTo>
                      <a:pt x="113" y="316"/>
                    </a:lnTo>
                    <a:lnTo>
                      <a:pt x="96" y="363"/>
                    </a:lnTo>
                    <a:lnTo>
                      <a:pt x="79" y="409"/>
                    </a:lnTo>
                    <a:lnTo>
                      <a:pt x="66" y="453"/>
                    </a:lnTo>
                    <a:lnTo>
                      <a:pt x="54" y="494"/>
                    </a:lnTo>
                    <a:lnTo>
                      <a:pt x="45" y="533"/>
                    </a:lnTo>
                    <a:lnTo>
                      <a:pt x="36" y="569"/>
                    </a:lnTo>
                    <a:lnTo>
                      <a:pt x="12" y="564"/>
                    </a:lnTo>
                    <a:close/>
                    <a:moveTo>
                      <a:pt x="132" y="215"/>
                    </a:moveTo>
                    <a:lnTo>
                      <a:pt x="147" y="187"/>
                    </a:lnTo>
                    <a:lnTo>
                      <a:pt x="164" y="159"/>
                    </a:lnTo>
                    <a:lnTo>
                      <a:pt x="180" y="134"/>
                    </a:lnTo>
                    <a:lnTo>
                      <a:pt x="197" y="110"/>
                    </a:lnTo>
                    <a:lnTo>
                      <a:pt x="216" y="124"/>
                    </a:lnTo>
                    <a:lnTo>
                      <a:pt x="200" y="148"/>
                    </a:lnTo>
                    <a:lnTo>
                      <a:pt x="184" y="173"/>
                    </a:lnTo>
                    <a:lnTo>
                      <a:pt x="169" y="199"/>
                    </a:lnTo>
                    <a:lnTo>
                      <a:pt x="154" y="226"/>
                    </a:lnTo>
                    <a:lnTo>
                      <a:pt x="132" y="215"/>
                    </a:lnTo>
                    <a:close/>
                    <a:moveTo>
                      <a:pt x="197" y="110"/>
                    </a:moveTo>
                    <a:lnTo>
                      <a:pt x="210" y="93"/>
                    </a:lnTo>
                    <a:lnTo>
                      <a:pt x="223" y="78"/>
                    </a:lnTo>
                    <a:lnTo>
                      <a:pt x="237" y="64"/>
                    </a:lnTo>
                    <a:lnTo>
                      <a:pt x="251" y="51"/>
                    </a:lnTo>
                    <a:lnTo>
                      <a:pt x="266" y="39"/>
                    </a:lnTo>
                    <a:lnTo>
                      <a:pt x="281" y="29"/>
                    </a:lnTo>
                    <a:lnTo>
                      <a:pt x="296" y="19"/>
                    </a:lnTo>
                    <a:lnTo>
                      <a:pt x="312" y="13"/>
                    </a:lnTo>
                    <a:lnTo>
                      <a:pt x="321" y="35"/>
                    </a:lnTo>
                    <a:lnTo>
                      <a:pt x="307" y="42"/>
                    </a:lnTo>
                    <a:lnTo>
                      <a:pt x="293" y="50"/>
                    </a:lnTo>
                    <a:lnTo>
                      <a:pt x="280" y="59"/>
                    </a:lnTo>
                    <a:lnTo>
                      <a:pt x="266" y="70"/>
                    </a:lnTo>
                    <a:lnTo>
                      <a:pt x="253" y="82"/>
                    </a:lnTo>
                    <a:lnTo>
                      <a:pt x="241" y="95"/>
                    </a:lnTo>
                    <a:lnTo>
                      <a:pt x="228" y="109"/>
                    </a:lnTo>
                    <a:lnTo>
                      <a:pt x="216" y="124"/>
                    </a:lnTo>
                    <a:lnTo>
                      <a:pt x="197" y="110"/>
                    </a:lnTo>
                    <a:close/>
                    <a:moveTo>
                      <a:pt x="312" y="13"/>
                    </a:moveTo>
                    <a:lnTo>
                      <a:pt x="329" y="6"/>
                    </a:lnTo>
                    <a:lnTo>
                      <a:pt x="345" y="2"/>
                    </a:lnTo>
                    <a:lnTo>
                      <a:pt x="362" y="0"/>
                    </a:lnTo>
                    <a:lnTo>
                      <a:pt x="380" y="0"/>
                    </a:lnTo>
                    <a:lnTo>
                      <a:pt x="398" y="2"/>
                    </a:lnTo>
                    <a:lnTo>
                      <a:pt x="415" y="6"/>
                    </a:lnTo>
                    <a:lnTo>
                      <a:pt x="435" y="12"/>
                    </a:lnTo>
                    <a:lnTo>
                      <a:pt x="453" y="20"/>
                    </a:lnTo>
                    <a:lnTo>
                      <a:pt x="442" y="42"/>
                    </a:lnTo>
                    <a:lnTo>
                      <a:pt x="426" y="34"/>
                    </a:lnTo>
                    <a:lnTo>
                      <a:pt x="410" y="29"/>
                    </a:lnTo>
                    <a:lnTo>
                      <a:pt x="395" y="26"/>
                    </a:lnTo>
                    <a:lnTo>
                      <a:pt x="380" y="25"/>
                    </a:lnTo>
                    <a:lnTo>
                      <a:pt x="364" y="25"/>
                    </a:lnTo>
                    <a:lnTo>
                      <a:pt x="349" y="27"/>
                    </a:lnTo>
                    <a:lnTo>
                      <a:pt x="335" y="30"/>
                    </a:lnTo>
                    <a:lnTo>
                      <a:pt x="321" y="35"/>
                    </a:lnTo>
                    <a:lnTo>
                      <a:pt x="312" y="13"/>
                    </a:lnTo>
                    <a:close/>
                    <a:moveTo>
                      <a:pt x="453" y="20"/>
                    </a:moveTo>
                    <a:lnTo>
                      <a:pt x="463" y="26"/>
                    </a:lnTo>
                    <a:lnTo>
                      <a:pt x="474" y="32"/>
                    </a:lnTo>
                    <a:lnTo>
                      <a:pt x="483" y="39"/>
                    </a:lnTo>
                    <a:lnTo>
                      <a:pt x="493" y="45"/>
                    </a:lnTo>
                    <a:lnTo>
                      <a:pt x="478" y="65"/>
                    </a:lnTo>
                    <a:lnTo>
                      <a:pt x="468" y="58"/>
                    </a:lnTo>
                    <a:lnTo>
                      <a:pt x="459" y="52"/>
                    </a:lnTo>
                    <a:lnTo>
                      <a:pt x="451" y="46"/>
                    </a:lnTo>
                    <a:lnTo>
                      <a:pt x="442" y="42"/>
                    </a:lnTo>
                    <a:lnTo>
                      <a:pt x="453" y="20"/>
                    </a:lnTo>
                    <a:close/>
                    <a:moveTo>
                      <a:pt x="493" y="45"/>
                    </a:moveTo>
                    <a:lnTo>
                      <a:pt x="495" y="50"/>
                    </a:lnTo>
                    <a:lnTo>
                      <a:pt x="497" y="54"/>
                    </a:lnTo>
                    <a:lnTo>
                      <a:pt x="497" y="58"/>
                    </a:lnTo>
                    <a:lnTo>
                      <a:pt x="495" y="62"/>
                    </a:lnTo>
                    <a:lnTo>
                      <a:pt x="485" y="55"/>
                    </a:lnTo>
                    <a:lnTo>
                      <a:pt x="493" y="45"/>
                    </a:lnTo>
                    <a:close/>
                    <a:moveTo>
                      <a:pt x="495" y="62"/>
                    </a:moveTo>
                    <a:lnTo>
                      <a:pt x="496" y="62"/>
                    </a:lnTo>
                    <a:lnTo>
                      <a:pt x="494" y="64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76" y="47"/>
                    </a:lnTo>
                    <a:lnTo>
                      <a:pt x="495" y="62"/>
                    </a:lnTo>
                    <a:close/>
                    <a:moveTo>
                      <a:pt x="476" y="48"/>
                    </a:moveTo>
                    <a:lnTo>
                      <a:pt x="476" y="47"/>
                    </a:lnTo>
                    <a:lnTo>
                      <a:pt x="477" y="46"/>
                    </a:lnTo>
                    <a:lnTo>
                      <a:pt x="485" y="55"/>
                    </a:lnTo>
                    <a:lnTo>
                      <a:pt x="476" y="48"/>
                    </a:lnTo>
                    <a:close/>
                    <a:moveTo>
                      <a:pt x="495" y="62"/>
                    </a:moveTo>
                    <a:lnTo>
                      <a:pt x="481" y="81"/>
                    </a:lnTo>
                    <a:lnTo>
                      <a:pt x="471" y="95"/>
                    </a:lnTo>
                    <a:lnTo>
                      <a:pt x="452" y="81"/>
                    </a:lnTo>
                    <a:lnTo>
                      <a:pt x="458" y="71"/>
                    </a:lnTo>
                    <a:lnTo>
                      <a:pt x="465" y="62"/>
                    </a:lnTo>
                    <a:lnTo>
                      <a:pt x="470" y="55"/>
                    </a:lnTo>
                    <a:lnTo>
                      <a:pt x="476" y="48"/>
                    </a:lnTo>
                    <a:lnTo>
                      <a:pt x="495" y="62"/>
                    </a:lnTo>
                    <a:close/>
                    <a:moveTo>
                      <a:pt x="471" y="95"/>
                    </a:moveTo>
                    <a:lnTo>
                      <a:pt x="466" y="102"/>
                    </a:lnTo>
                    <a:lnTo>
                      <a:pt x="461" y="110"/>
                    </a:lnTo>
                    <a:lnTo>
                      <a:pt x="455" y="119"/>
                    </a:lnTo>
                    <a:lnTo>
                      <a:pt x="449" y="127"/>
                    </a:lnTo>
                    <a:lnTo>
                      <a:pt x="428" y="114"/>
                    </a:lnTo>
                    <a:lnTo>
                      <a:pt x="434" y="107"/>
                    </a:lnTo>
                    <a:lnTo>
                      <a:pt x="439" y="99"/>
                    </a:lnTo>
                    <a:lnTo>
                      <a:pt x="444" y="91"/>
                    </a:lnTo>
                    <a:lnTo>
                      <a:pt x="452" y="81"/>
                    </a:lnTo>
                    <a:lnTo>
                      <a:pt x="471" y="95"/>
                    </a:lnTo>
                    <a:close/>
                    <a:moveTo>
                      <a:pt x="449" y="127"/>
                    </a:moveTo>
                    <a:lnTo>
                      <a:pt x="435" y="149"/>
                    </a:lnTo>
                    <a:lnTo>
                      <a:pt x="422" y="169"/>
                    </a:lnTo>
                    <a:lnTo>
                      <a:pt x="409" y="190"/>
                    </a:lnTo>
                    <a:lnTo>
                      <a:pt x="397" y="212"/>
                    </a:lnTo>
                    <a:lnTo>
                      <a:pt x="385" y="232"/>
                    </a:lnTo>
                    <a:lnTo>
                      <a:pt x="374" y="254"/>
                    </a:lnTo>
                    <a:lnTo>
                      <a:pt x="363" y="275"/>
                    </a:lnTo>
                    <a:lnTo>
                      <a:pt x="354" y="296"/>
                    </a:lnTo>
                    <a:lnTo>
                      <a:pt x="331" y="286"/>
                    </a:lnTo>
                    <a:lnTo>
                      <a:pt x="342" y="264"/>
                    </a:lnTo>
                    <a:lnTo>
                      <a:pt x="351" y="243"/>
                    </a:lnTo>
                    <a:lnTo>
                      <a:pt x="363" y="221"/>
                    </a:lnTo>
                    <a:lnTo>
                      <a:pt x="375" y="200"/>
                    </a:lnTo>
                    <a:lnTo>
                      <a:pt x="388" y="178"/>
                    </a:lnTo>
                    <a:lnTo>
                      <a:pt x="401" y="156"/>
                    </a:lnTo>
                    <a:lnTo>
                      <a:pt x="414" y="135"/>
                    </a:lnTo>
                    <a:lnTo>
                      <a:pt x="428" y="114"/>
                    </a:lnTo>
                    <a:lnTo>
                      <a:pt x="449" y="127"/>
                    </a:lnTo>
                    <a:close/>
                    <a:moveTo>
                      <a:pt x="354" y="296"/>
                    </a:moveTo>
                    <a:lnTo>
                      <a:pt x="354" y="296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54" y="296"/>
                    </a:moveTo>
                    <a:lnTo>
                      <a:pt x="349" y="304"/>
                    </a:lnTo>
                    <a:lnTo>
                      <a:pt x="346" y="313"/>
                    </a:lnTo>
                    <a:lnTo>
                      <a:pt x="343" y="321"/>
                    </a:lnTo>
                    <a:lnTo>
                      <a:pt x="339" y="329"/>
                    </a:lnTo>
                    <a:lnTo>
                      <a:pt x="316" y="320"/>
                    </a:lnTo>
                    <a:lnTo>
                      <a:pt x="320" y="312"/>
                    </a:lnTo>
                    <a:lnTo>
                      <a:pt x="323" y="303"/>
                    </a:lnTo>
                    <a:lnTo>
                      <a:pt x="327" y="295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39" y="329"/>
                    </a:moveTo>
                    <a:lnTo>
                      <a:pt x="335" y="338"/>
                    </a:lnTo>
                    <a:lnTo>
                      <a:pt x="332" y="345"/>
                    </a:lnTo>
                    <a:lnTo>
                      <a:pt x="329" y="354"/>
                    </a:lnTo>
                    <a:lnTo>
                      <a:pt x="326" y="363"/>
                    </a:lnTo>
                    <a:lnTo>
                      <a:pt x="303" y="354"/>
                    </a:lnTo>
                    <a:lnTo>
                      <a:pt x="306" y="345"/>
                    </a:lnTo>
                    <a:lnTo>
                      <a:pt x="309" y="338"/>
                    </a:lnTo>
                    <a:lnTo>
                      <a:pt x="313" y="329"/>
                    </a:lnTo>
                    <a:lnTo>
                      <a:pt x="316" y="320"/>
                    </a:lnTo>
                    <a:lnTo>
                      <a:pt x="339" y="329"/>
                    </a:lnTo>
                    <a:close/>
                    <a:moveTo>
                      <a:pt x="326" y="363"/>
                    </a:moveTo>
                    <a:lnTo>
                      <a:pt x="318" y="384"/>
                    </a:lnTo>
                    <a:lnTo>
                      <a:pt x="312" y="405"/>
                    </a:lnTo>
                    <a:lnTo>
                      <a:pt x="305" y="426"/>
                    </a:lnTo>
                    <a:lnTo>
                      <a:pt x="300" y="447"/>
                    </a:lnTo>
                    <a:lnTo>
                      <a:pt x="294" y="469"/>
                    </a:lnTo>
                    <a:lnTo>
                      <a:pt x="290" y="489"/>
                    </a:lnTo>
                    <a:lnTo>
                      <a:pt x="287" y="510"/>
                    </a:lnTo>
                    <a:lnTo>
                      <a:pt x="283" y="530"/>
                    </a:lnTo>
                    <a:lnTo>
                      <a:pt x="259" y="528"/>
                    </a:lnTo>
                    <a:lnTo>
                      <a:pt x="262" y="506"/>
                    </a:lnTo>
                    <a:lnTo>
                      <a:pt x="266" y="485"/>
                    </a:lnTo>
                    <a:lnTo>
                      <a:pt x="270" y="463"/>
                    </a:lnTo>
                    <a:lnTo>
                      <a:pt x="276" y="442"/>
                    </a:lnTo>
                    <a:lnTo>
                      <a:pt x="281" y="419"/>
                    </a:lnTo>
                    <a:lnTo>
                      <a:pt x="288" y="397"/>
                    </a:lnTo>
                    <a:lnTo>
                      <a:pt x="295" y="376"/>
                    </a:lnTo>
                    <a:lnTo>
                      <a:pt x="303" y="354"/>
                    </a:lnTo>
                    <a:lnTo>
                      <a:pt x="326" y="363"/>
                    </a:lnTo>
                    <a:close/>
                    <a:moveTo>
                      <a:pt x="283" y="530"/>
                    </a:moveTo>
                    <a:lnTo>
                      <a:pt x="282" y="532"/>
                    </a:lnTo>
                    <a:lnTo>
                      <a:pt x="282" y="534"/>
                    </a:lnTo>
                    <a:lnTo>
                      <a:pt x="272" y="529"/>
                    </a:lnTo>
                    <a:lnTo>
                      <a:pt x="283" y="530"/>
                    </a:lnTo>
                    <a:close/>
                    <a:moveTo>
                      <a:pt x="282" y="534"/>
                    </a:moveTo>
                    <a:lnTo>
                      <a:pt x="272" y="552"/>
                    </a:lnTo>
                    <a:lnTo>
                      <a:pt x="260" y="568"/>
                    </a:lnTo>
                    <a:lnTo>
                      <a:pt x="248" y="583"/>
                    </a:lnTo>
                    <a:lnTo>
                      <a:pt x="234" y="596"/>
                    </a:lnTo>
                    <a:lnTo>
                      <a:pt x="221" y="608"/>
                    </a:lnTo>
                    <a:lnTo>
                      <a:pt x="206" y="619"/>
                    </a:lnTo>
                    <a:lnTo>
                      <a:pt x="189" y="628"/>
                    </a:lnTo>
                    <a:lnTo>
                      <a:pt x="173" y="637"/>
                    </a:lnTo>
                    <a:lnTo>
                      <a:pt x="164" y="614"/>
                    </a:lnTo>
                    <a:lnTo>
                      <a:pt x="179" y="607"/>
                    </a:lnTo>
                    <a:lnTo>
                      <a:pt x="193" y="598"/>
                    </a:lnTo>
                    <a:lnTo>
                      <a:pt x="206" y="590"/>
                    </a:lnTo>
                    <a:lnTo>
                      <a:pt x="218" y="579"/>
                    </a:lnTo>
                    <a:lnTo>
                      <a:pt x="229" y="566"/>
                    </a:lnTo>
                    <a:lnTo>
                      <a:pt x="241" y="553"/>
                    </a:lnTo>
                    <a:lnTo>
                      <a:pt x="251" y="539"/>
                    </a:lnTo>
                    <a:lnTo>
                      <a:pt x="261" y="523"/>
                    </a:lnTo>
                    <a:lnTo>
                      <a:pt x="282" y="534"/>
                    </a:lnTo>
                    <a:close/>
                    <a:moveTo>
                      <a:pt x="173" y="637"/>
                    </a:moveTo>
                    <a:lnTo>
                      <a:pt x="156" y="644"/>
                    </a:lnTo>
                    <a:lnTo>
                      <a:pt x="138" y="649"/>
                    </a:lnTo>
                    <a:lnTo>
                      <a:pt x="118" y="653"/>
                    </a:lnTo>
                    <a:lnTo>
                      <a:pt x="99" y="655"/>
                    </a:lnTo>
                    <a:lnTo>
                      <a:pt x="78" y="658"/>
                    </a:lnTo>
                    <a:lnTo>
                      <a:pt x="57" y="658"/>
                    </a:lnTo>
                    <a:lnTo>
                      <a:pt x="34" y="656"/>
                    </a:lnTo>
                    <a:lnTo>
                      <a:pt x="10" y="654"/>
                    </a:lnTo>
                    <a:lnTo>
                      <a:pt x="13" y="629"/>
                    </a:lnTo>
                    <a:lnTo>
                      <a:pt x="35" y="632"/>
                    </a:lnTo>
                    <a:lnTo>
                      <a:pt x="57" y="633"/>
                    </a:lnTo>
                    <a:lnTo>
                      <a:pt x="76" y="633"/>
                    </a:lnTo>
                    <a:lnTo>
                      <a:pt x="96" y="632"/>
                    </a:lnTo>
                    <a:lnTo>
                      <a:pt x="114" y="629"/>
                    </a:lnTo>
                    <a:lnTo>
                      <a:pt x="131" y="625"/>
                    </a:lnTo>
                    <a:lnTo>
                      <a:pt x="147" y="621"/>
                    </a:lnTo>
                    <a:lnTo>
                      <a:pt x="164" y="614"/>
                    </a:lnTo>
                    <a:lnTo>
                      <a:pt x="173" y="637"/>
                    </a:lnTo>
                    <a:close/>
                    <a:moveTo>
                      <a:pt x="10" y="654"/>
                    </a:moveTo>
                    <a:lnTo>
                      <a:pt x="7" y="652"/>
                    </a:lnTo>
                    <a:lnTo>
                      <a:pt x="3" y="649"/>
                    </a:lnTo>
                    <a:lnTo>
                      <a:pt x="0" y="646"/>
                    </a:lnTo>
                    <a:lnTo>
                      <a:pt x="0" y="641"/>
                    </a:lnTo>
                    <a:lnTo>
                      <a:pt x="12" y="641"/>
                    </a:lnTo>
                    <a:lnTo>
                      <a:pt x="10" y="6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7" name="Freeform 1018"/>
              <p:cNvSpPr>
                <a:spLocks/>
              </p:cNvSpPr>
              <p:nvPr/>
            </p:nvSpPr>
            <p:spPr bwMode="auto">
              <a:xfrm>
                <a:off x="2591" y="1713"/>
                <a:ext cx="85" cy="119"/>
              </a:xfrm>
              <a:custGeom>
                <a:avLst/>
                <a:gdLst>
                  <a:gd name="T0" fmla="*/ 0 w 423"/>
                  <a:gd name="T1" fmla="*/ 23 h 595"/>
                  <a:gd name="T2" fmla="*/ 1 w 423"/>
                  <a:gd name="T3" fmla="*/ 19 h 595"/>
                  <a:gd name="T4" fmla="*/ 2 w 423"/>
                  <a:gd name="T5" fmla="*/ 16 h 595"/>
                  <a:gd name="T6" fmla="*/ 2 w 423"/>
                  <a:gd name="T7" fmla="*/ 14 h 595"/>
                  <a:gd name="T8" fmla="*/ 3 w 423"/>
                  <a:gd name="T9" fmla="*/ 11 h 595"/>
                  <a:gd name="T10" fmla="*/ 4 w 423"/>
                  <a:gd name="T11" fmla="*/ 9 h 595"/>
                  <a:gd name="T12" fmla="*/ 5 w 423"/>
                  <a:gd name="T13" fmla="*/ 7 h 595"/>
                  <a:gd name="T14" fmla="*/ 7 w 423"/>
                  <a:gd name="T15" fmla="*/ 5 h 595"/>
                  <a:gd name="T16" fmla="*/ 8 w 423"/>
                  <a:gd name="T17" fmla="*/ 3 h 595"/>
                  <a:gd name="T18" fmla="*/ 9 w 423"/>
                  <a:gd name="T19" fmla="*/ 2 h 595"/>
                  <a:gd name="T20" fmla="*/ 10 w 423"/>
                  <a:gd name="T21" fmla="*/ 1 h 595"/>
                  <a:gd name="T22" fmla="*/ 10 w 423"/>
                  <a:gd name="T23" fmla="*/ 1 h 595"/>
                  <a:gd name="T24" fmla="*/ 11 w 423"/>
                  <a:gd name="T25" fmla="*/ 0 h 595"/>
                  <a:gd name="T26" fmla="*/ 12 w 423"/>
                  <a:gd name="T27" fmla="*/ 0 h 595"/>
                  <a:gd name="T28" fmla="*/ 13 w 423"/>
                  <a:gd name="T29" fmla="*/ 0 h 595"/>
                  <a:gd name="T30" fmla="*/ 14 w 423"/>
                  <a:gd name="T31" fmla="*/ 0 h 595"/>
                  <a:gd name="T32" fmla="*/ 15 w 423"/>
                  <a:gd name="T33" fmla="*/ 0 h 595"/>
                  <a:gd name="T34" fmla="*/ 16 w 423"/>
                  <a:gd name="T35" fmla="*/ 1 h 595"/>
                  <a:gd name="T36" fmla="*/ 17 w 423"/>
                  <a:gd name="T37" fmla="*/ 1 h 595"/>
                  <a:gd name="T38" fmla="*/ 16 w 423"/>
                  <a:gd name="T39" fmla="*/ 3 h 595"/>
                  <a:gd name="T40" fmla="*/ 15 w 423"/>
                  <a:gd name="T41" fmla="*/ 5 h 595"/>
                  <a:gd name="T42" fmla="*/ 13 w 423"/>
                  <a:gd name="T43" fmla="*/ 7 h 595"/>
                  <a:gd name="T44" fmla="*/ 12 w 423"/>
                  <a:gd name="T45" fmla="*/ 9 h 595"/>
                  <a:gd name="T46" fmla="*/ 11 w 423"/>
                  <a:gd name="T47" fmla="*/ 12 h 595"/>
                  <a:gd name="T48" fmla="*/ 11 w 423"/>
                  <a:gd name="T49" fmla="*/ 14 h 595"/>
                  <a:gd name="T50" fmla="*/ 10 w 423"/>
                  <a:gd name="T51" fmla="*/ 16 h 595"/>
                  <a:gd name="T52" fmla="*/ 9 w 423"/>
                  <a:gd name="T53" fmla="*/ 18 h 595"/>
                  <a:gd name="T54" fmla="*/ 9 w 423"/>
                  <a:gd name="T55" fmla="*/ 20 h 595"/>
                  <a:gd name="T56" fmla="*/ 8 w 423"/>
                  <a:gd name="T57" fmla="*/ 21 h 595"/>
                  <a:gd name="T58" fmla="*/ 7 w 423"/>
                  <a:gd name="T59" fmla="*/ 22 h 595"/>
                  <a:gd name="T60" fmla="*/ 6 w 423"/>
                  <a:gd name="T61" fmla="*/ 23 h 595"/>
                  <a:gd name="T62" fmla="*/ 5 w 423"/>
                  <a:gd name="T63" fmla="*/ 23 h 595"/>
                  <a:gd name="T64" fmla="*/ 4 w 423"/>
                  <a:gd name="T65" fmla="*/ 24 h 595"/>
                  <a:gd name="T66" fmla="*/ 2 w 423"/>
                  <a:gd name="T67" fmla="*/ 24 h 595"/>
                  <a:gd name="T68" fmla="*/ 1 w 423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3"/>
                  <a:gd name="T106" fmla="*/ 0 h 595"/>
                  <a:gd name="T107" fmla="*/ 423 w 423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3" h="595">
                    <a:moveTo>
                      <a:pt x="0" y="592"/>
                    </a:moveTo>
                    <a:lnTo>
                      <a:pt x="3" y="567"/>
                    </a:lnTo>
                    <a:lnTo>
                      <a:pt x="10" y="531"/>
                    </a:lnTo>
                    <a:lnTo>
                      <a:pt x="20" y="487"/>
                    </a:lnTo>
                    <a:lnTo>
                      <a:pt x="33" y="434"/>
                    </a:lnTo>
                    <a:lnTo>
                      <a:pt x="40" y="406"/>
                    </a:lnTo>
                    <a:lnTo>
                      <a:pt x="49" y="377"/>
                    </a:lnTo>
                    <a:lnTo>
                      <a:pt x="59" y="348"/>
                    </a:lnTo>
                    <a:lnTo>
                      <a:pt x="69" y="318"/>
                    </a:lnTo>
                    <a:lnTo>
                      <a:pt x="80" y="286"/>
                    </a:lnTo>
                    <a:lnTo>
                      <a:pt x="92" y="256"/>
                    </a:lnTo>
                    <a:lnTo>
                      <a:pt x="105" y="226"/>
                    </a:lnTo>
                    <a:lnTo>
                      <a:pt x="119" y="197"/>
                    </a:lnTo>
                    <a:lnTo>
                      <a:pt x="133" y="169"/>
                    </a:lnTo>
                    <a:lnTo>
                      <a:pt x="147" y="143"/>
                    </a:lnTo>
                    <a:lnTo>
                      <a:pt x="163" y="118"/>
                    </a:lnTo>
                    <a:lnTo>
                      <a:pt x="180" y="94"/>
                    </a:lnTo>
                    <a:lnTo>
                      <a:pt x="196" y="72"/>
                    </a:lnTo>
                    <a:lnTo>
                      <a:pt x="214" y="54"/>
                    </a:lnTo>
                    <a:lnTo>
                      <a:pt x="223" y="45"/>
                    </a:lnTo>
                    <a:lnTo>
                      <a:pt x="231" y="37"/>
                    </a:lnTo>
                    <a:lnTo>
                      <a:pt x="241" y="30"/>
                    </a:lnTo>
                    <a:lnTo>
                      <a:pt x="251" y="24"/>
                    </a:lnTo>
                    <a:lnTo>
                      <a:pt x="261" y="17"/>
                    </a:lnTo>
                    <a:lnTo>
                      <a:pt x="270" y="12"/>
                    </a:lnTo>
                    <a:lnTo>
                      <a:pt x="280" y="8"/>
                    </a:lnTo>
                    <a:lnTo>
                      <a:pt x="290" y="4"/>
                    </a:lnTo>
                    <a:lnTo>
                      <a:pt x="300" y="2"/>
                    </a:lnTo>
                    <a:lnTo>
                      <a:pt x="311" y="0"/>
                    </a:lnTo>
                    <a:lnTo>
                      <a:pt x="321" y="0"/>
                    </a:lnTo>
                    <a:lnTo>
                      <a:pt x="332" y="0"/>
                    </a:lnTo>
                    <a:lnTo>
                      <a:pt x="343" y="1"/>
                    </a:lnTo>
                    <a:lnTo>
                      <a:pt x="353" y="3"/>
                    </a:lnTo>
                    <a:lnTo>
                      <a:pt x="365" y="7"/>
                    </a:lnTo>
                    <a:lnTo>
                      <a:pt x="376" y="11"/>
                    </a:lnTo>
                    <a:lnTo>
                      <a:pt x="388" y="16"/>
                    </a:lnTo>
                    <a:lnTo>
                      <a:pt x="399" y="23"/>
                    </a:lnTo>
                    <a:lnTo>
                      <a:pt x="411" y="30"/>
                    </a:lnTo>
                    <a:lnTo>
                      <a:pt x="423" y="39"/>
                    </a:lnTo>
                    <a:lnTo>
                      <a:pt x="403" y="67"/>
                    </a:lnTo>
                    <a:lnTo>
                      <a:pt x="385" y="94"/>
                    </a:lnTo>
                    <a:lnTo>
                      <a:pt x="367" y="122"/>
                    </a:lnTo>
                    <a:lnTo>
                      <a:pt x="351" y="150"/>
                    </a:lnTo>
                    <a:lnTo>
                      <a:pt x="335" y="178"/>
                    </a:lnTo>
                    <a:lnTo>
                      <a:pt x="321" y="206"/>
                    </a:lnTo>
                    <a:lnTo>
                      <a:pt x="307" y="233"/>
                    </a:lnTo>
                    <a:lnTo>
                      <a:pt x="294" y="261"/>
                    </a:lnTo>
                    <a:lnTo>
                      <a:pt x="282" y="291"/>
                    </a:lnTo>
                    <a:lnTo>
                      <a:pt x="271" y="319"/>
                    </a:lnTo>
                    <a:lnTo>
                      <a:pt x="262" y="347"/>
                    </a:lnTo>
                    <a:lnTo>
                      <a:pt x="253" y="375"/>
                    </a:lnTo>
                    <a:lnTo>
                      <a:pt x="245" y="403"/>
                    </a:lnTo>
                    <a:lnTo>
                      <a:pt x="239" y="431"/>
                    </a:lnTo>
                    <a:lnTo>
                      <a:pt x="234" y="458"/>
                    </a:lnTo>
                    <a:lnTo>
                      <a:pt x="229" y="486"/>
                    </a:lnTo>
                    <a:lnTo>
                      <a:pt x="221" y="501"/>
                    </a:lnTo>
                    <a:lnTo>
                      <a:pt x="211" y="515"/>
                    </a:lnTo>
                    <a:lnTo>
                      <a:pt x="200" y="529"/>
                    </a:lnTo>
                    <a:lnTo>
                      <a:pt x="189" y="541"/>
                    </a:lnTo>
                    <a:lnTo>
                      <a:pt x="177" y="552"/>
                    </a:lnTo>
                    <a:lnTo>
                      <a:pt x="164" y="561"/>
                    </a:lnTo>
                    <a:lnTo>
                      <a:pt x="151" y="569"/>
                    </a:lnTo>
                    <a:lnTo>
                      <a:pt x="137" y="577"/>
                    </a:lnTo>
                    <a:lnTo>
                      <a:pt x="123" y="582"/>
                    </a:lnTo>
                    <a:lnTo>
                      <a:pt x="107" y="588"/>
                    </a:lnTo>
                    <a:lnTo>
                      <a:pt x="92" y="591"/>
                    </a:lnTo>
                    <a:lnTo>
                      <a:pt x="75" y="594"/>
                    </a:lnTo>
                    <a:lnTo>
                      <a:pt x="57" y="595"/>
                    </a:lnTo>
                    <a:lnTo>
                      <a:pt x="39" y="595"/>
                    </a:lnTo>
                    <a:lnTo>
                      <a:pt x="20" y="594"/>
                    </a:lnTo>
                    <a:lnTo>
                      <a:pt x="0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8" name="Freeform 1019"/>
              <p:cNvSpPr>
                <a:spLocks noEditPoints="1"/>
              </p:cNvSpPr>
              <p:nvPr/>
            </p:nvSpPr>
            <p:spPr bwMode="auto">
              <a:xfrm>
                <a:off x="2587" y="1706"/>
                <a:ext cx="89" cy="127"/>
              </a:xfrm>
              <a:custGeom>
                <a:avLst/>
                <a:gdLst>
                  <a:gd name="T0" fmla="*/ 1 w 446"/>
                  <a:gd name="T1" fmla="*/ 24 h 620"/>
                  <a:gd name="T2" fmla="*/ 0 w 446"/>
                  <a:gd name="T3" fmla="*/ 24 h 620"/>
                  <a:gd name="T4" fmla="*/ 1 w 446"/>
                  <a:gd name="T5" fmla="*/ 24 h 620"/>
                  <a:gd name="T6" fmla="*/ 0 w 446"/>
                  <a:gd name="T7" fmla="*/ 23 h 620"/>
                  <a:gd name="T8" fmla="*/ 1 w 446"/>
                  <a:gd name="T9" fmla="*/ 21 h 620"/>
                  <a:gd name="T10" fmla="*/ 1 w 446"/>
                  <a:gd name="T11" fmla="*/ 23 h 620"/>
                  <a:gd name="T12" fmla="*/ 1 w 446"/>
                  <a:gd name="T13" fmla="*/ 18 h 620"/>
                  <a:gd name="T14" fmla="*/ 3 w 446"/>
                  <a:gd name="T15" fmla="*/ 12 h 620"/>
                  <a:gd name="T16" fmla="*/ 5 w 446"/>
                  <a:gd name="T17" fmla="*/ 10 h 620"/>
                  <a:gd name="T18" fmla="*/ 3 w 446"/>
                  <a:gd name="T19" fmla="*/ 17 h 620"/>
                  <a:gd name="T20" fmla="*/ 0 w 446"/>
                  <a:gd name="T21" fmla="*/ 21 h 620"/>
                  <a:gd name="T22" fmla="*/ 7 w 446"/>
                  <a:gd name="T23" fmla="*/ 5 h 620"/>
                  <a:gd name="T24" fmla="*/ 7 w 446"/>
                  <a:gd name="T25" fmla="*/ 6 h 620"/>
                  <a:gd name="T26" fmla="*/ 8 w 446"/>
                  <a:gd name="T27" fmla="*/ 4 h 620"/>
                  <a:gd name="T28" fmla="*/ 9 w 446"/>
                  <a:gd name="T29" fmla="*/ 2 h 620"/>
                  <a:gd name="T30" fmla="*/ 11 w 446"/>
                  <a:gd name="T31" fmla="*/ 0 h 620"/>
                  <a:gd name="T32" fmla="*/ 10 w 446"/>
                  <a:gd name="T33" fmla="*/ 2 h 620"/>
                  <a:gd name="T34" fmla="*/ 9 w 446"/>
                  <a:gd name="T35" fmla="*/ 4 h 620"/>
                  <a:gd name="T36" fmla="*/ 12 w 446"/>
                  <a:gd name="T37" fmla="*/ 0 h 620"/>
                  <a:gd name="T38" fmla="*/ 14 w 446"/>
                  <a:gd name="T39" fmla="*/ 0 h 620"/>
                  <a:gd name="T40" fmla="*/ 16 w 446"/>
                  <a:gd name="T41" fmla="*/ 2 h 620"/>
                  <a:gd name="T42" fmla="*/ 14 w 446"/>
                  <a:gd name="T43" fmla="*/ 1 h 620"/>
                  <a:gd name="T44" fmla="*/ 12 w 446"/>
                  <a:gd name="T45" fmla="*/ 1 h 620"/>
                  <a:gd name="T46" fmla="*/ 17 w 446"/>
                  <a:gd name="T47" fmla="*/ 1 h 620"/>
                  <a:gd name="T48" fmla="*/ 17 w 446"/>
                  <a:gd name="T49" fmla="*/ 2 h 620"/>
                  <a:gd name="T50" fmla="*/ 16 w 446"/>
                  <a:gd name="T51" fmla="*/ 1 h 620"/>
                  <a:gd name="T52" fmla="*/ 18 w 446"/>
                  <a:gd name="T53" fmla="*/ 2 h 620"/>
                  <a:gd name="T54" fmla="*/ 18 w 446"/>
                  <a:gd name="T55" fmla="*/ 2 h 620"/>
                  <a:gd name="T56" fmla="*/ 17 w 446"/>
                  <a:gd name="T57" fmla="*/ 2 h 620"/>
                  <a:gd name="T58" fmla="*/ 17 w 446"/>
                  <a:gd name="T59" fmla="*/ 2 h 620"/>
                  <a:gd name="T60" fmla="*/ 18 w 446"/>
                  <a:gd name="T61" fmla="*/ 2 h 620"/>
                  <a:gd name="T62" fmla="*/ 16 w 446"/>
                  <a:gd name="T63" fmla="*/ 3 h 620"/>
                  <a:gd name="T64" fmla="*/ 17 w 446"/>
                  <a:gd name="T65" fmla="*/ 4 h 620"/>
                  <a:gd name="T66" fmla="*/ 16 w 446"/>
                  <a:gd name="T67" fmla="*/ 3 h 620"/>
                  <a:gd name="T68" fmla="*/ 14 w 446"/>
                  <a:gd name="T69" fmla="*/ 8 h 620"/>
                  <a:gd name="T70" fmla="*/ 12 w 446"/>
                  <a:gd name="T71" fmla="*/ 10 h 620"/>
                  <a:gd name="T72" fmla="*/ 14 w 446"/>
                  <a:gd name="T73" fmla="*/ 7 h 620"/>
                  <a:gd name="T74" fmla="*/ 16 w 446"/>
                  <a:gd name="T75" fmla="*/ 5 h 620"/>
                  <a:gd name="T76" fmla="*/ 13 w 446"/>
                  <a:gd name="T77" fmla="*/ 11 h 620"/>
                  <a:gd name="T78" fmla="*/ 12 w 446"/>
                  <a:gd name="T79" fmla="*/ 11 h 620"/>
                  <a:gd name="T80" fmla="*/ 13 w 446"/>
                  <a:gd name="T81" fmla="*/ 11 h 620"/>
                  <a:gd name="T82" fmla="*/ 11 w 446"/>
                  <a:gd name="T83" fmla="*/ 11 h 620"/>
                  <a:gd name="T84" fmla="*/ 12 w 446"/>
                  <a:gd name="T85" fmla="*/ 13 h 620"/>
                  <a:gd name="T86" fmla="*/ 11 w 446"/>
                  <a:gd name="T87" fmla="*/ 12 h 620"/>
                  <a:gd name="T88" fmla="*/ 11 w 446"/>
                  <a:gd name="T89" fmla="*/ 17 h 620"/>
                  <a:gd name="T90" fmla="*/ 9 w 446"/>
                  <a:gd name="T91" fmla="*/ 19 h 620"/>
                  <a:gd name="T92" fmla="*/ 10 w 446"/>
                  <a:gd name="T93" fmla="*/ 16 h 620"/>
                  <a:gd name="T94" fmla="*/ 12 w 446"/>
                  <a:gd name="T95" fmla="*/ 14 h 620"/>
                  <a:gd name="T96" fmla="*/ 10 w 446"/>
                  <a:gd name="T97" fmla="*/ 20 h 620"/>
                  <a:gd name="T98" fmla="*/ 9 w 446"/>
                  <a:gd name="T99" fmla="*/ 21 h 620"/>
                  <a:gd name="T100" fmla="*/ 7 w 446"/>
                  <a:gd name="T101" fmla="*/ 23 h 620"/>
                  <a:gd name="T102" fmla="*/ 6 w 446"/>
                  <a:gd name="T103" fmla="*/ 23 h 620"/>
                  <a:gd name="T104" fmla="*/ 8 w 446"/>
                  <a:gd name="T105" fmla="*/ 21 h 620"/>
                  <a:gd name="T106" fmla="*/ 10 w 446"/>
                  <a:gd name="T107" fmla="*/ 20 h 620"/>
                  <a:gd name="T108" fmla="*/ 4 w 446"/>
                  <a:gd name="T109" fmla="*/ 25 h 620"/>
                  <a:gd name="T110" fmla="*/ 1 w 446"/>
                  <a:gd name="T111" fmla="*/ 25 h 620"/>
                  <a:gd name="T112" fmla="*/ 2 w 446"/>
                  <a:gd name="T113" fmla="*/ 24 h 620"/>
                  <a:gd name="T114" fmla="*/ 5 w 446"/>
                  <a:gd name="T115" fmla="*/ 24 h 620"/>
                  <a:gd name="T116" fmla="*/ 0 w 446"/>
                  <a:gd name="T117" fmla="*/ 25 h 620"/>
                  <a:gd name="T118" fmla="*/ 0 w 446"/>
                  <a:gd name="T119" fmla="*/ 24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0" y="604"/>
                    </a:moveTo>
                    <a:lnTo>
                      <a:pt x="0" y="604"/>
                    </a:lnTo>
                    <a:lnTo>
                      <a:pt x="24" y="605"/>
                    </a:lnTo>
                    <a:lnTo>
                      <a:pt x="24" y="606"/>
                    </a:lnTo>
                    <a:lnTo>
                      <a:pt x="0" y="604"/>
                    </a:lnTo>
                    <a:close/>
                    <a:moveTo>
                      <a:pt x="0" y="604"/>
                    </a:moveTo>
                    <a:lnTo>
                      <a:pt x="1" y="590"/>
                    </a:lnTo>
                    <a:lnTo>
                      <a:pt x="4" y="575"/>
                    </a:lnTo>
                    <a:lnTo>
                      <a:pt x="28" y="578"/>
                    </a:lnTo>
                    <a:lnTo>
                      <a:pt x="25" y="594"/>
                    </a:lnTo>
                    <a:lnTo>
                      <a:pt x="24" y="605"/>
                    </a:lnTo>
                    <a:lnTo>
                      <a:pt x="0" y="604"/>
                    </a:lnTo>
                    <a:close/>
                    <a:moveTo>
                      <a:pt x="4" y="575"/>
                    </a:moveTo>
                    <a:lnTo>
                      <a:pt x="5" y="566"/>
                    </a:lnTo>
                    <a:lnTo>
                      <a:pt x="7" y="556"/>
                    </a:lnTo>
                    <a:lnTo>
                      <a:pt x="9" y="544"/>
                    </a:lnTo>
                    <a:lnTo>
                      <a:pt x="12" y="532"/>
                    </a:lnTo>
                    <a:lnTo>
                      <a:pt x="36" y="537"/>
                    </a:lnTo>
                    <a:lnTo>
                      <a:pt x="34" y="547"/>
                    </a:lnTo>
                    <a:lnTo>
                      <a:pt x="32" y="557"/>
                    </a:lnTo>
                    <a:lnTo>
                      <a:pt x="30" y="568"/>
                    </a:lnTo>
                    <a:lnTo>
                      <a:pt x="28" y="578"/>
                    </a:lnTo>
                    <a:lnTo>
                      <a:pt x="4" y="575"/>
                    </a:lnTo>
                    <a:close/>
                    <a:moveTo>
                      <a:pt x="12" y="532"/>
                    </a:moveTo>
                    <a:lnTo>
                      <a:pt x="20" y="498"/>
                    </a:lnTo>
                    <a:lnTo>
                      <a:pt x="28" y="461"/>
                    </a:lnTo>
                    <a:lnTo>
                      <a:pt x="39" y="421"/>
                    </a:lnTo>
                    <a:lnTo>
                      <a:pt x="52" y="379"/>
                    </a:lnTo>
                    <a:lnTo>
                      <a:pt x="66" y="336"/>
                    </a:lnTo>
                    <a:lnTo>
                      <a:pt x="82" y="292"/>
                    </a:lnTo>
                    <a:lnTo>
                      <a:pt x="100" y="247"/>
                    </a:lnTo>
                    <a:lnTo>
                      <a:pt x="120" y="204"/>
                    </a:lnTo>
                    <a:lnTo>
                      <a:pt x="142" y="215"/>
                    </a:lnTo>
                    <a:lnTo>
                      <a:pt x="122" y="257"/>
                    </a:lnTo>
                    <a:lnTo>
                      <a:pt x="105" y="300"/>
                    </a:lnTo>
                    <a:lnTo>
                      <a:pt x="89" y="344"/>
                    </a:lnTo>
                    <a:lnTo>
                      <a:pt x="75" y="387"/>
                    </a:lnTo>
                    <a:lnTo>
                      <a:pt x="63" y="428"/>
                    </a:lnTo>
                    <a:lnTo>
                      <a:pt x="52" y="468"/>
                    </a:lnTo>
                    <a:lnTo>
                      <a:pt x="42" y="503"/>
                    </a:lnTo>
                    <a:lnTo>
                      <a:pt x="36" y="537"/>
                    </a:lnTo>
                    <a:lnTo>
                      <a:pt x="12" y="532"/>
                    </a:lnTo>
                    <a:close/>
                    <a:moveTo>
                      <a:pt x="120" y="204"/>
                    </a:moveTo>
                    <a:lnTo>
                      <a:pt x="136" y="172"/>
                    </a:lnTo>
                    <a:lnTo>
                      <a:pt x="154" y="142"/>
                    </a:lnTo>
                    <a:lnTo>
                      <a:pt x="172" y="114"/>
                    </a:lnTo>
                    <a:lnTo>
                      <a:pt x="192" y="88"/>
                    </a:lnTo>
                    <a:lnTo>
                      <a:pt x="210" y="103"/>
                    </a:lnTo>
                    <a:lnTo>
                      <a:pt x="192" y="128"/>
                    </a:lnTo>
                    <a:lnTo>
                      <a:pt x="174" y="155"/>
                    </a:lnTo>
                    <a:lnTo>
                      <a:pt x="157" y="184"/>
                    </a:lnTo>
                    <a:lnTo>
                      <a:pt x="142" y="215"/>
                    </a:lnTo>
                    <a:lnTo>
                      <a:pt x="120" y="204"/>
                    </a:lnTo>
                    <a:close/>
                    <a:moveTo>
                      <a:pt x="192" y="88"/>
                    </a:moveTo>
                    <a:lnTo>
                      <a:pt x="202" y="75"/>
                    </a:lnTo>
                    <a:lnTo>
                      <a:pt x="213" y="62"/>
                    </a:lnTo>
                    <a:lnTo>
                      <a:pt x="225" y="51"/>
                    </a:lnTo>
                    <a:lnTo>
                      <a:pt x="237" y="40"/>
                    </a:lnTo>
                    <a:lnTo>
                      <a:pt x="249" y="31"/>
                    </a:lnTo>
                    <a:lnTo>
                      <a:pt x="261" y="23"/>
                    </a:lnTo>
                    <a:lnTo>
                      <a:pt x="274" y="16"/>
                    </a:lnTo>
                    <a:lnTo>
                      <a:pt x="287" y="10"/>
                    </a:lnTo>
                    <a:lnTo>
                      <a:pt x="295" y="33"/>
                    </a:lnTo>
                    <a:lnTo>
                      <a:pt x="284" y="38"/>
                    </a:lnTo>
                    <a:lnTo>
                      <a:pt x="273" y="44"/>
                    </a:lnTo>
                    <a:lnTo>
                      <a:pt x="262" y="52"/>
                    </a:lnTo>
                    <a:lnTo>
                      <a:pt x="251" y="60"/>
                    </a:lnTo>
                    <a:lnTo>
                      <a:pt x="241" y="69"/>
                    </a:lnTo>
                    <a:lnTo>
                      <a:pt x="230" y="79"/>
                    </a:lnTo>
                    <a:lnTo>
                      <a:pt x="221" y="91"/>
                    </a:lnTo>
                    <a:lnTo>
                      <a:pt x="210" y="103"/>
                    </a:lnTo>
                    <a:lnTo>
                      <a:pt x="192" y="88"/>
                    </a:lnTo>
                    <a:close/>
                    <a:moveTo>
                      <a:pt x="287" y="10"/>
                    </a:moveTo>
                    <a:lnTo>
                      <a:pt x="300" y="6"/>
                    </a:lnTo>
                    <a:lnTo>
                      <a:pt x="314" y="2"/>
                    </a:lnTo>
                    <a:lnTo>
                      <a:pt x="328" y="1"/>
                    </a:lnTo>
                    <a:lnTo>
                      <a:pt x="342" y="0"/>
                    </a:lnTo>
                    <a:lnTo>
                      <a:pt x="356" y="2"/>
                    </a:lnTo>
                    <a:lnTo>
                      <a:pt x="371" y="4"/>
                    </a:lnTo>
                    <a:lnTo>
                      <a:pt x="386" y="10"/>
                    </a:lnTo>
                    <a:lnTo>
                      <a:pt x="401" y="16"/>
                    </a:lnTo>
                    <a:lnTo>
                      <a:pt x="390" y="38"/>
                    </a:lnTo>
                    <a:lnTo>
                      <a:pt x="378" y="33"/>
                    </a:lnTo>
                    <a:lnTo>
                      <a:pt x="365" y="28"/>
                    </a:lnTo>
                    <a:lnTo>
                      <a:pt x="354" y="26"/>
                    </a:lnTo>
                    <a:lnTo>
                      <a:pt x="342" y="25"/>
                    </a:lnTo>
                    <a:lnTo>
                      <a:pt x="330" y="25"/>
                    </a:lnTo>
                    <a:lnTo>
                      <a:pt x="318" y="26"/>
                    </a:lnTo>
                    <a:lnTo>
                      <a:pt x="306" y="29"/>
                    </a:lnTo>
                    <a:lnTo>
                      <a:pt x="295" y="33"/>
                    </a:lnTo>
                    <a:lnTo>
                      <a:pt x="287" y="10"/>
                    </a:lnTo>
                    <a:close/>
                    <a:moveTo>
                      <a:pt x="401" y="16"/>
                    </a:moveTo>
                    <a:lnTo>
                      <a:pt x="412" y="22"/>
                    </a:lnTo>
                    <a:lnTo>
                      <a:pt x="422" y="28"/>
                    </a:lnTo>
                    <a:lnTo>
                      <a:pt x="432" y="35"/>
                    </a:lnTo>
                    <a:lnTo>
                      <a:pt x="442" y="42"/>
                    </a:lnTo>
                    <a:lnTo>
                      <a:pt x="427" y="62"/>
                    </a:lnTo>
                    <a:lnTo>
                      <a:pt x="417" y="54"/>
                    </a:lnTo>
                    <a:lnTo>
                      <a:pt x="409" y="48"/>
                    </a:lnTo>
                    <a:lnTo>
                      <a:pt x="399" y="42"/>
                    </a:lnTo>
                    <a:lnTo>
                      <a:pt x="390" y="38"/>
                    </a:lnTo>
                    <a:lnTo>
                      <a:pt x="401" y="16"/>
                    </a:lnTo>
                    <a:close/>
                    <a:moveTo>
                      <a:pt x="442" y="42"/>
                    </a:moveTo>
                    <a:lnTo>
                      <a:pt x="445" y="47"/>
                    </a:lnTo>
                    <a:lnTo>
                      <a:pt x="446" y="51"/>
                    </a:lnTo>
                    <a:lnTo>
                      <a:pt x="446" y="55"/>
                    </a:lnTo>
                    <a:lnTo>
                      <a:pt x="444" y="60"/>
                    </a:lnTo>
                    <a:lnTo>
                      <a:pt x="435" y="52"/>
                    </a:lnTo>
                    <a:lnTo>
                      <a:pt x="442" y="42"/>
                    </a:lnTo>
                    <a:close/>
                    <a:moveTo>
                      <a:pt x="444" y="60"/>
                    </a:moveTo>
                    <a:lnTo>
                      <a:pt x="445" y="58"/>
                    </a:lnTo>
                    <a:lnTo>
                      <a:pt x="443" y="61"/>
                    </a:lnTo>
                    <a:lnTo>
                      <a:pt x="426" y="43"/>
                    </a:lnTo>
                    <a:lnTo>
                      <a:pt x="427" y="43"/>
                    </a:lnTo>
                    <a:lnTo>
                      <a:pt x="425" y="44"/>
                    </a:lnTo>
                    <a:lnTo>
                      <a:pt x="444" y="60"/>
                    </a:lnTo>
                    <a:close/>
                    <a:moveTo>
                      <a:pt x="425" y="46"/>
                    </a:moveTo>
                    <a:lnTo>
                      <a:pt x="426" y="44"/>
                    </a:lnTo>
                    <a:lnTo>
                      <a:pt x="426" y="43"/>
                    </a:lnTo>
                    <a:lnTo>
                      <a:pt x="435" y="52"/>
                    </a:lnTo>
                    <a:lnTo>
                      <a:pt x="425" y="46"/>
                    </a:lnTo>
                    <a:close/>
                    <a:moveTo>
                      <a:pt x="444" y="60"/>
                    </a:moveTo>
                    <a:lnTo>
                      <a:pt x="435" y="73"/>
                    </a:lnTo>
                    <a:lnTo>
                      <a:pt x="424" y="90"/>
                    </a:lnTo>
                    <a:lnTo>
                      <a:pt x="403" y="77"/>
                    </a:lnTo>
                    <a:lnTo>
                      <a:pt x="413" y="63"/>
                    </a:lnTo>
                    <a:lnTo>
                      <a:pt x="425" y="46"/>
                    </a:lnTo>
                    <a:lnTo>
                      <a:pt x="444" y="60"/>
                    </a:lnTo>
                    <a:close/>
                    <a:moveTo>
                      <a:pt x="424" y="90"/>
                    </a:moveTo>
                    <a:lnTo>
                      <a:pt x="414" y="105"/>
                    </a:lnTo>
                    <a:lnTo>
                      <a:pt x="403" y="121"/>
                    </a:lnTo>
                    <a:lnTo>
                      <a:pt x="383" y="107"/>
                    </a:lnTo>
                    <a:lnTo>
                      <a:pt x="392" y="93"/>
                    </a:lnTo>
                    <a:lnTo>
                      <a:pt x="403" y="77"/>
                    </a:lnTo>
                    <a:lnTo>
                      <a:pt x="424" y="90"/>
                    </a:lnTo>
                    <a:close/>
                    <a:moveTo>
                      <a:pt x="403" y="121"/>
                    </a:moveTo>
                    <a:lnTo>
                      <a:pt x="378" y="161"/>
                    </a:lnTo>
                    <a:lnTo>
                      <a:pt x="356" y="201"/>
                    </a:lnTo>
                    <a:lnTo>
                      <a:pt x="335" y="240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304" y="250"/>
                    </a:lnTo>
                    <a:lnTo>
                      <a:pt x="314" y="229"/>
                    </a:lnTo>
                    <a:lnTo>
                      <a:pt x="324" y="209"/>
                    </a:lnTo>
                    <a:lnTo>
                      <a:pt x="335" y="188"/>
                    </a:lnTo>
                    <a:lnTo>
                      <a:pt x="346" y="168"/>
                    </a:lnTo>
                    <a:lnTo>
                      <a:pt x="358" y="148"/>
                    </a:lnTo>
                    <a:lnTo>
                      <a:pt x="370" y="128"/>
                    </a:lnTo>
                    <a:lnTo>
                      <a:pt x="383" y="107"/>
                    </a:lnTo>
                    <a:lnTo>
                      <a:pt x="403" y="121"/>
                    </a:lnTo>
                    <a:close/>
                    <a:moveTo>
                      <a:pt x="317" y="280"/>
                    </a:moveTo>
                    <a:lnTo>
                      <a:pt x="317" y="280"/>
                    </a:lnTo>
                    <a:lnTo>
                      <a:pt x="306" y="274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7" y="281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294" y="271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0" y="295"/>
                    </a:lnTo>
                    <a:lnTo>
                      <a:pt x="304" y="311"/>
                    </a:lnTo>
                    <a:lnTo>
                      <a:pt x="281" y="303"/>
                    </a:lnTo>
                    <a:lnTo>
                      <a:pt x="288" y="286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04" y="311"/>
                    </a:moveTo>
                    <a:lnTo>
                      <a:pt x="298" y="326"/>
                    </a:lnTo>
                    <a:lnTo>
                      <a:pt x="292" y="343"/>
                    </a:lnTo>
                    <a:lnTo>
                      <a:pt x="269" y="335"/>
                    </a:lnTo>
                    <a:lnTo>
                      <a:pt x="275" y="319"/>
                    </a:lnTo>
                    <a:lnTo>
                      <a:pt x="281" y="303"/>
                    </a:lnTo>
                    <a:lnTo>
                      <a:pt x="304" y="311"/>
                    </a:lnTo>
                    <a:close/>
                    <a:moveTo>
                      <a:pt x="292" y="343"/>
                    </a:moveTo>
                    <a:lnTo>
                      <a:pt x="279" y="382"/>
                    </a:lnTo>
                    <a:lnTo>
                      <a:pt x="268" y="422"/>
                    </a:lnTo>
                    <a:lnTo>
                      <a:pt x="260" y="461"/>
                    </a:lnTo>
                    <a:lnTo>
                      <a:pt x="253" y="500"/>
                    </a:lnTo>
                    <a:lnTo>
                      <a:pt x="229" y="498"/>
                    </a:lnTo>
                    <a:lnTo>
                      <a:pt x="233" y="478"/>
                    </a:lnTo>
                    <a:lnTo>
                      <a:pt x="236" y="457"/>
                    </a:lnTo>
                    <a:lnTo>
                      <a:pt x="240" y="436"/>
                    </a:lnTo>
                    <a:lnTo>
                      <a:pt x="244" y="416"/>
                    </a:lnTo>
                    <a:lnTo>
                      <a:pt x="250" y="397"/>
                    </a:lnTo>
                    <a:lnTo>
                      <a:pt x="256" y="376"/>
                    </a:lnTo>
                    <a:lnTo>
                      <a:pt x="263" y="355"/>
                    </a:lnTo>
                    <a:lnTo>
                      <a:pt x="269" y="335"/>
                    </a:lnTo>
                    <a:lnTo>
                      <a:pt x="292" y="343"/>
                    </a:lnTo>
                    <a:close/>
                    <a:moveTo>
                      <a:pt x="253" y="500"/>
                    </a:moveTo>
                    <a:lnTo>
                      <a:pt x="253" y="502"/>
                    </a:lnTo>
                    <a:lnTo>
                      <a:pt x="252" y="505"/>
                    </a:lnTo>
                    <a:lnTo>
                      <a:pt x="241" y="499"/>
                    </a:lnTo>
                    <a:lnTo>
                      <a:pt x="253" y="500"/>
                    </a:lnTo>
                    <a:close/>
                    <a:moveTo>
                      <a:pt x="252" y="505"/>
                    </a:moveTo>
                    <a:lnTo>
                      <a:pt x="242" y="521"/>
                    </a:lnTo>
                    <a:lnTo>
                      <a:pt x="233" y="536"/>
                    </a:lnTo>
                    <a:lnTo>
                      <a:pt x="222" y="550"/>
                    </a:lnTo>
                    <a:lnTo>
                      <a:pt x="210" y="563"/>
                    </a:lnTo>
                    <a:lnTo>
                      <a:pt x="197" y="574"/>
                    </a:lnTo>
                    <a:lnTo>
                      <a:pt x="184" y="584"/>
                    </a:lnTo>
                    <a:lnTo>
                      <a:pt x="170" y="593"/>
                    </a:lnTo>
                    <a:lnTo>
                      <a:pt x="155" y="601"/>
                    </a:lnTo>
                    <a:lnTo>
                      <a:pt x="145" y="579"/>
                    </a:lnTo>
                    <a:lnTo>
                      <a:pt x="158" y="571"/>
                    </a:lnTo>
                    <a:lnTo>
                      <a:pt x="170" y="564"/>
                    </a:lnTo>
                    <a:lnTo>
                      <a:pt x="182" y="555"/>
                    </a:lnTo>
                    <a:lnTo>
                      <a:pt x="193" y="544"/>
                    </a:lnTo>
                    <a:lnTo>
                      <a:pt x="203" y="534"/>
                    </a:lnTo>
                    <a:lnTo>
                      <a:pt x="213" y="521"/>
                    </a:lnTo>
                    <a:lnTo>
                      <a:pt x="222" y="508"/>
                    </a:lnTo>
                    <a:lnTo>
                      <a:pt x="230" y="494"/>
                    </a:lnTo>
                    <a:lnTo>
                      <a:pt x="252" y="505"/>
                    </a:lnTo>
                    <a:close/>
                    <a:moveTo>
                      <a:pt x="155" y="601"/>
                    </a:moveTo>
                    <a:lnTo>
                      <a:pt x="140" y="607"/>
                    </a:lnTo>
                    <a:lnTo>
                      <a:pt x="123" y="613"/>
                    </a:lnTo>
                    <a:lnTo>
                      <a:pt x="106" y="616"/>
                    </a:lnTo>
                    <a:lnTo>
                      <a:pt x="89" y="619"/>
                    </a:lnTo>
                    <a:lnTo>
                      <a:pt x="71" y="620"/>
                    </a:lnTo>
                    <a:lnTo>
                      <a:pt x="51" y="620"/>
                    </a:lnTo>
                    <a:lnTo>
                      <a:pt x="31" y="619"/>
                    </a:lnTo>
                    <a:lnTo>
                      <a:pt x="10" y="617"/>
                    </a:lnTo>
                    <a:lnTo>
                      <a:pt x="13" y="593"/>
                    </a:lnTo>
                    <a:lnTo>
                      <a:pt x="33" y="595"/>
                    </a:lnTo>
                    <a:lnTo>
                      <a:pt x="51" y="596"/>
                    </a:lnTo>
                    <a:lnTo>
                      <a:pt x="68" y="596"/>
                    </a:lnTo>
                    <a:lnTo>
                      <a:pt x="85" y="594"/>
                    </a:lnTo>
                    <a:lnTo>
                      <a:pt x="101" y="592"/>
                    </a:lnTo>
                    <a:lnTo>
                      <a:pt x="116" y="589"/>
                    </a:lnTo>
                    <a:lnTo>
                      <a:pt x="131" y="584"/>
                    </a:lnTo>
                    <a:lnTo>
                      <a:pt x="145" y="579"/>
                    </a:lnTo>
                    <a:lnTo>
                      <a:pt x="155" y="601"/>
                    </a:lnTo>
                    <a:close/>
                    <a:moveTo>
                      <a:pt x="10" y="617"/>
                    </a:moveTo>
                    <a:lnTo>
                      <a:pt x="7" y="616"/>
                    </a:lnTo>
                    <a:lnTo>
                      <a:pt x="3" y="613"/>
                    </a:lnTo>
                    <a:lnTo>
                      <a:pt x="0" y="608"/>
                    </a:lnTo>
                    <a:lnTo>
                      <a:pt x="0" y="604"/>
                    </a:lnTo>
                    <a:lnTo>
                      <a:pt x="12" y="605"/>
                    </a:lnTo>
                    <a:lnTo>
                      <a:pt x="10" y="6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9" name="Freeform 1020"/>
              <p:cNvSpPr>
                <a:spLocks/>
              </p:cNvSpPr>
              <p:nvPr/>
            </p:nvSpPr>
            <p:spPr bwMode="auto">
              <a:xfrm>
                <a:off x="2630" y="1717"/>
                <a:ext cx="78" cy="108"/>
              </a:xfrm>
              <a:custGeom>
                <a:avLst/>
                <a:gdLst>
                  <a:gd name="T0" fmla="*/ 0 w 380"/>
                  <a:gd name="T1" fmla="*/ 22 h 563"/>
                  <a:gd name="T2" fmla="*/ 1 w 380"/>
                  <a:gd name="T3" fmla="*/ 19 h 563"/>
                  <a:gd name="T4" fmla="*/ 2 w 380"/>
                  <a:gd name="T5" fmla="*/ 14 h 563"/>
                  <a:gd name="T6" fmla="*/ 3 w 380"/>
                  <a:gd name="T7" fmla="*/ 11 h 563"/>
                  <a:gd name="T8" fmla="*/ 4 w 380"/>
                  <a:gd name="T9" fmla="*/ 9 h 563"/>
                  <a:gd name="T10" fmla="*/ 5 w 380"/>
                  <a:gd name="T11" fmla="*/ 6 h 563"/>
                  <a:gd name="T12" fmla="*/ 6 w 380"/>
                  <a:gd name="T13" fmla="*/ 4 h 563"/>
                  <a:gd name="T14" fmla="*/ 7 w 380"/>
                  <a:gd name="T15" fmla="*/ 3 h 563"/>
                  <a:gd name="T16" fmla="*/ 8 w 380"/>
                  <a:gd name="T17" fmla="*/ 2 h 563"/>
                  <a:gd name="T18" fmla="*/ 9 w 380"/>
                  <a:gd name="T19" fmla="*/ 1 h 563"/>
                  <a:gd name="T20" fmla="*/ 9 w 380"/>
                  <a:gd name="T21" fmla="*/ 1 h 563"/>
                  <a:gd name="T22" fmla="*/ 10 w 380"/>
                  <a:gd name="T23" fmla="*/ 0 h 563"/>
                  <a:gd name="T24" fmla="*/ 11 w 380"/>
                  <a:gd name="T25" fmla="*/ 0 h 563"/>
                  <a:gd name="T26" fmla="*/ 12 w 380"/>
                  <a:gd name="T27" fmla="*/ 0 h 563"/>
                  <a:gd name="T28" fmla="*/ 12 w 380"/>
                  <a:gd name="T29" fmla="*/ 0 h 563"/>
                  <a:gd name="T30" fmla="*/ 13 w 380"/>
                  <a:gd name="T31" fmla="*/ 0 h 563"/>
                  <a:gd name="T32" fmla="*/ 14 w 380"/>
                  <a:gd name="T33" fmla="*/ 1 h 563"/>
                  <a:gd name="T34" fmla="*/ 15 w 380"/>
                  <a:gd name="T35" fmla="*/ 1 h 563"/>
                  <a:gd name="T36" fmla="*/ 15 w 380"/>
                  <a:gd name="T37" fmla="*/ 3 h 563"/>
                  <a:gd name="T38" fmla="*/ 13 w 380"/>
                  <a:gd name="T39" fmla="*/ 5 h 563"/>
                  <a:gd name="T40" fmla="*/ 12 w 380"/>
                  <a:gd name="T41" fmla="*/ 7 h 563"/>
                  <a:gd name="T42" fmla="*/ 11 w 380"/>
                  <a:gd name="T43" fmla="*/ 9 h 563"/>
                  <a:gd name="T44" fmla="*/ 10 w 380"/>
                  <a:gd name="T45" fmla="*/ 11 h 563"/>
                  <a:gd name="T46" fmla="*/ 9 w 380"/>
                  <a:gd name="T47" fmla="*/ 13 h 563"/>
                  <a:gd name="T48" fmla="*/ 9 w 380"/>
                  <a:gd name="T49" fmla="*/ 15 h 563"/>
                  <a:gd name="T50" fmla="*/ 8 w 380"/>
                  <a:gd name="T51" fmla="*/ 17 h 563"/>
                  <a:gd name="T52" fmla="*/ 8 w 380"/>
                  <a:gd name="T53" fmla="*/ 19 h 563"/>
                  <a:gd name="T54" fmla="*/ 7 w 380"/>
                  <a:gd name="T55" fmla="*/ 20 h 563"/>
                  <a:gd name="T56" fmla="*/ 6 w 380"/>
                  <a:gd name="T57" fmla="*/ 21 h 563"/>
                  <a:gd name="T58" fmla="*/ 5 w 380"/>
                  <a:gd name="T59" fmla="*/ 22 h 563"/>
                  <a:gd name="T60" fmla="*/ 4 w 380"/>
                  <a:gd name="T61" fmla="*/ 22 h 563"/>
                  <a:gd name="T62" fmla="*/ 3 w 380"/>
                  <a:gd name="T63" fmla="*/ 22 h 563"/>
                  <a:gd name="T64" fmla="*/ 2 w 380"/>
                  <a:gd name="T65" fmla="*/ 23 h 563"/>
                  <a:gd name="T66" fmla="*/ 1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0" y="560"/>
                    </a:moveTo>
                    <a:lnTo>
                      <a:pt x="3" y="537"/>
                    </a:lnTo>
                    <a:lnTo>
                      <a:pt x="9" y="503"/>
                    </a:lnTo>
                    <a:lnTo>
                      <a:pt x="17" y="461"/>
                    </a:lnTo>
                    <a:lnTo>
                      <a:pt x="30" y="412"/>
                    </a:lnTo>
                    <a:lnTo>
                      <a:pt x="45" y="358"/>
                    </a:lnTo>
                    <a:lnTo>
                      <a:pt x="64" y="301"/>
                    </a:lnTo>
                    <a:lnTo>
                      <a:pt x="73" y="272"/>
                    </a:lnTo>
                    <a:lnTo>
                      <a:pt x="84" y="244"/>
                    </a:lnTo>
                    <a:lnTo>
                      <a:pt x="96" y="215"/>
                    </a:lnTo>
                    <a:lnTo>
                      <a:pt x="108" y="188"/>
                    </a:lnTo>
                    <a:lnTo>
                      <a:pt x="121" y="161"/>
                    </a:lnTo>
                    <a:lnTo>
                      <a:pt x="134" y="136"/>
                    </a:lnTo>
                    <a:lnTo>
                      <a:pt x="148" y="112"/>
                    </a:lnTo>
                    <a:lnTo>
                      <a:pt x="163" y="91"/>
                    </a:lnTo>
                    <a:lnTo>
                      <a:pt x="178" y="70"/>
                    </a:lnTo>
                    <a:lnTo>
                      <a:pt x="193" y="52"/>
                    </a:lnTo>
                    <a:lnTo>
                      <a:pt x="202" y="44"/>
                    </a:lnTo>
                    <a:lnTo>
                      <a:pt x="210" y="37"/>
                    </a:lnTo>
                    <a:lnTo>
                      <a:pt x="218" y="29"/>
                    </a:lnTo>
                    <a:lnTo>
                      <a:pt x="227" y="24"/>
                    </a:lnTo>
                    <a:lnTo>
                      <a:pt x="236" y="17"/>
                    </a:lnTo>
                    <a:lnTo>
                      <a:pt x="244" y="13"/>
                    </a:lnTo>
                    <a:lnTo>
                      <a:pt x="253" y="9"/>
                    </a:lnTo>
                    <a:lnTo>
                      <a:pt x="261" y="6"/>
                    </a:lnTo>
                    <a:lnTo>
                      <a:pt x="271" y="3"/>
                    </a:lnTo>
                    <a:lnTo>
                      <a:pt x="281" y="1"/>
                    </a:lnTo>
                    <a:lnTo>
                      <a:pt x="290" y="0"/>
                    </a:lnTo>
                    <a:lnTo>
                      <a:pt x="299" y="0"/>
                    </a:lnTo>
                    <a:lnTo>
                      <a:pt x="309" y="1"/>
                    </a:lnTo>
                    <a:lnTo>
                      <a:pt x="319" y="3"/>
                    </a:lnTo>
                    <a:lnTo>
                      <a:pt x="328" y="7"/>
                    </a:lnTo>
                    <a:lnTo>
                      <a:pt x="339" y="11"/>
                    </a:lnTo>
                    <a:lnTo>
                      <a:pt x="349" y="15"/>
                    </a:lnTo>
                    <a:lnTo>
                      <a:pt x="360" y="22"/>
                    </a:lnTo>
                    <a:lnTo>
                      <a:pt x="369" y="28"/>
                    </a:lnTo>
                    <a:lnTo>
                      <a:pt x="380" y="37"/>
                    </a:lnTo>
                    <a:lnTo>
                      <a:pt x="363" y="63"/>
                    </a:lnTo>
                    <a:lnTo>
                      <a:pt x="346" y="90"/>
                    </a:lnTo>
                    <a:lnTo>
                      <a:pt x="331" y="116"/>
                    </a:lnTo>
                    <a:lnTo>
                      <a:pt x="315" y="143"/>
                    </a:lnTo>
                    <a:lnTo>
                      <a:pt x="301" y="169"/>
                    </a:lnTo>
                    <a:lnTo>
                      <a:pt x="287" y="196"/>
                    </a:lnTo>
                    <a:lnTo>
                      <a:pt x="275" y="222"/>
                    </a:lnTo>
                    <a:lnTo>
                      <a:pt x="264" y="249"/>
                    </a:lnTo>
                    <a:lnTo>
                      <a:pt x="253" y="274"/>
                    </a:lnTo>
                    <a:lnTo>
                      <a:pt x="243" y="301"/>
                    </a:lnTo>
                    <a:lnTo>
                      <a:pt x="233" y="328"/>
                    </a:lnTo>
                    <a:lnTo>
                      <a:pt x="226" y="354"/>
                    </a:lnTo>
                    <a:lnTo>
                      <a:pt x="219" y="381"/>
                    </a:lnTo>
                    <a:lnTo>
                      <a:pt x="213" y="407"/>
                    </a:lnTo>
                    <a:lnTo>
                      <a:pt x="208" y="434"/>
                    </a:lnTo>
                    <a:lnTo>
                      <a:pt x="204" y="460"/>
                    </a:lnTo>
                    <a:lnTo>
                      <a:pt x="196" y="474"/>
                    </a:lnTo>
                    <a:lnTo>
                      <a:pt x="187" y="488"/>
                    </a:lnTo>
                    <a:lnTo>
                      <a:pt x="178" y="500"/>
                    </a:lnTo>
                    <a:lnTo>
                      <a:pt x="167" y="512"/>
                    </a:lnTo>
                    <a:lnTo>
                      <a:pt x="158" y="522"/>
                    </a:lnTo>
                    <a:lnTo>
                      <a:pt x="146" y="530"/>
                    </a:lnTo>
                    <a:lnTo>
                      <a:pt x="134" y="539"/>
                    </a:lnTo>
                    <a:lnTo>
                      <a:pt x="122" y="546"/>
                    </a:lnTo>
                    <a:lnTo>
                      <a:pt x="109" y="551"/>
                    </a:lnTo>
                    <a:lnTo>
                      <a:pt x="95" y="555"/>
                    </a:lnTo>
                    <a:lnTo>
                      <a:pt x="81" y="560"/>
                    </a:lnTo>
                    <a:lnTo>
                      <a:pt x="66" y="562"/>
                    </a:lnTo>
                    <a:lnTo>
                      <a:pt x="51" y="563"/>
                    </a:lnTo>
                    <a:lnTo>
                      <a:pt x="35" y="563"/>
                    </a:lnTo>
                    <a:lnTo>
                      <a:pt x="17" y="562"/>
                    </a:lnTo>
                    <a:lnTo>
                      <a:pt x="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0" name="Freeform 1021"/>
              <p:cNvSpPr>
                <a:spLocks noEditPoints="1"/>
              </p:cNvSpPr>
              <p:nvPr/>
            </p:nvSpPr>
            <p:spPr bwMode="auto">
              <a:xfrm>
                <a:off x="2630" y="1713"/>
                <a:ext cx="78" cy="119"/>
              </a:xfrm>
              <a:custGeom>
                <a:avLst/>
                <a:gdLst>
                  <a:gd name="T0" fmla="*/ 1 w 404"/>
                  <a:gd name="T1" fmla="*/ 23 h 587"/>
                  <a:gd name="T2" fmla="*/ 0 w 404"/>
                  <a:gd name="T3" fmla="*/ 22 h 587"/>
                  <a:gd name="T4" fmla="*/ 0 w 404"/>
                  <a:gd name="T5" fmla="*/ 23 h 587"/>
                  <a:gd name="T6" fmla="*/ 0 w 404"/>
                  <a:gd name="T7" fmla="*/ 21 h 587"/>
                  <a:gd name="T8" fmla="*/ 1 w 404"/>
                  <a:gd name="T9" fmla="*/ 21 h 587"/>
                  <a:gd name="T10" fmla="*/ 0 w 404"/>
                  <a:gd name="T11" fmla="*/ 20 h 587"/>
                  <a:gd name="T12" fmla="*/ 2 w 404"/>
                  <a:gd name="T13" fmla="*/ 14 h 587"/>
                  <a:gd name="T14" fmla="*/ 4 w 404"/>
                  <a:gd name="T15" fmla="*/ 8 h 587"/>
                  <a:gd name="T16" fmla="*/ 3 w 404"/>
                  <a:gd name="T17" fmla="*/ 13 h 587"/>
                  <a:gd name="T18" fmla="*/ 2 w 404"/>
                  <a:gd name="T19" fmla="*/ 19 h 587"/>
                  <a:gd name="T20" fmla="*/ 5 w 404"/>
                  <a:gd name="T21" fmla="*/ 6 h 587"/>
                  <a:gd name="T22" fmla="*/ 7 w 404"/>
                  <a:gd name="T23" fmla="*/ 3 h 587"/>
                  <a:gd name="T24" fmla="*/ 7 w 404"/>
                  <a:gd name="T25" fmla="*/ 4 h 587"/>
                  <a:gd name="T26" fmla="*/ 5 w 404"/>
                  <a:gd name="T27" fmla="*/ 8 h 587"/>
                  <a:gd name="T28" fmla="*/ 8 w 404"/>
                  <a:gd name="T29" fmla="*/ 2 h 587"/>
                  <a:gd name="T30" fmla="*/ 10 w 404"/>
                  <a:gd name="T31" fmla="*/ 1 h 587"/>
                  <a:gd name="T32" fmla="*/ 11 w 404"/>
                  <a:gd name="T33" fmla="*/ 1 h 587"/>
                  <a:gd name="T34" fmla="*/ 9 w 404"/>
                  <a:gd name="T35" fmla="*/ 2 h 587"/>
                  <a:gd name="T36" fmla="*/ 7 w 404"/>
                  <a:gd name="T37" fmla="*/ 3 h 587"/>
                  <a:gd name="T38" fmla="*/ 12 w 404"/>
                  <a:gd name="T39" fmla="*/ 0 h 587"/>
                  <a:gd name="T40" fmla="*/ 14 w 404"/>
                  <a:gd name="T41" fmla="*/ 0 h 587"/>
                  <a:gd name="T42" fmla="*/ 13 w 404"/>
                  <a:gd name="T43" fmla="*/ 1 h 587"/>
                  <a:gd name="T44" fmla="*/ 12 w 404"/>
                  <a:gd name="T45" fmla="*/ 1 h 587"/>
                  <a:gd name="T46" fmla="*/ 14 w 404"/>
                  <a:gd name="T47" fmla="*/ 0 h 587"/>
                  <a:gd name="T48" fmla="*/ 16 w 404"/>
                  <a:gd name="T49" fmla="*/ 2 h 587"/>
                  <a:gd name="T50" fmla="*/ 14 w 404"/>
                  <a:gd name="T51" fmla="*/ 2 h 587"/>
                  <a:gd name="T52" fmla="*/ 16 w 404"/>
                  <a:gd name="T53" fmla="*/ 2 h 587"/>
                  <a:gd name="T54" fmla="*/ 16 w 404"/>
                  <a:gd name="T55" fmla="*/ 2 h 587"/>
                  <a:gd name="T56" fmla="*/ 16 w 404"/>
                  <a:gd name="T57" fmla="*/ 2 h 587"/>
                  <a:gd name="T58" fmla="*/ 16 w 404"/>
                  <a:gd name="T59" fmla="*/ 2 h 587"/>
                  <a:gd name="T60" fmla="*/ 16 w 404"/>
                  <a:gd name="T61" fmla="*/ 2 h 587"/>
                  <a:gd name="T62" fmla="*/ 15 w 404"/>
                  <a:gd name="T63" fmla="*/ 3 h 587"/>
                  <a:gd name="T64" fmla="*/ 16 w 404"/>
                  <a:gd name="T65" fmla="*/ 2 h 587"/>
                  <a:gd name="T66" fmla="*/ 14 w 404"/>
                  <a:gd name="T67" fmla="*/ 4 h 587"/>
                  <a:gd name="T68" fmla="*/ 15 w 404"/>
                  <a:gd name="T69" fmla="*/ 5 h 587"/>
                  <a:gd name="T70" fmla="*/ 11 w 404"/>
                  <a:gd name="T71" fmla="*/ 11 h 587"/>
                  <a:gd name="T72" fmla="*/ 13 w 404"/>
                  <a:gd name="T73" fmla="*/ 6 h 587"/>
                  <a:gd name="T74" fmla="*/ 11 w 404"/>
                  <a:gd name="T75" fmla="*/ 11 h 587"/>
                  <a:gd name="T76" fmla="*/ 11 w 404"/>
                  <a:gd name="T77" fmla="*/ 11 h 587"/>
                  <a:gd name="T78" fmla="*/ 10 w 404"/>
                  <a:gd name="T79" fmla="*/ 11 h 587"/>
                  <a:gd name="T80" fmla="*/ 11 w 404"/>
                  <a:gd name="T81" fmla="*/ 12 h 587"/>
                  <a:gd name="T82" fmla="*/ 10 w 404"/>
                  <a:gd name="T83" fmla="*/ 11 h 587"/>
                  <a:gd name="T84" fmla="*/ 10 w 404"/>
                  <a:gd name="T85" fmla="*/ 16 h 587"/>
                  <a:gd name="T86" fmla="*/ 8 w 404"/>
                  <a:gd name="T87" fmla="*/ 17 h 587"/>
                  <a:gd name="T88" fmla="*/ 11 w 404"/>
                  <a:gd name="T89" fmla="*/ 13 h 587"/>
                  <a:gd name="T90" fmla="*/ 9 w 404"/>
                  <a:gd name="T91" fmla="*/ 19 h 587"/>
                  <a:gd name="T92" fmla="*/ 8 w 404"/>
                  <a:gd name="T93" fmla="*/ 20 h 587"/>
                  <a:gd name="T94" fmla="*/ 7 w 404"/>
                  <a:gd name="T95" fmla="*/ 22 h 587"/>
                  <a:gd name="T96" fmla="*/ 6 w 404"/>
                  <a:gd name="T97" fmla="*/ 22 h 587"/>
                  <a:gd name="T98" fmla="*/ 7 w 404"/>
                  <a:gd name="T99" fmla="*/ 20 h 587"/>
                  <a:gd name="T100" fmla="*/ 9 w 404"/>
                  <a:gd name="T101" fmla="*/ 19 h 587"/>
                  <a:gd name="T102" fmla="*/ 4 w 404"/>
                  <a:gd name="T103" fmla="*/ 23 h 587"/>
                  <a:gd name="T104" fmla="*/ 1 w 404"/>
                  <a:gd name="T105" fmla="*/ 23 h 587"/>
                  <a:gd name="T106" fmla="*/ 2 w 404"/>
                  <a:gd name="T107" fmla="*/ 22 h 587"/>
                  <a:gd name="T108" fmla="*/ 4 w 404"/>
                  <a:gd name="T109" fmla="*/ 22 h 587"/>
                  <a:gd name="T110" fmla="*/ 0 w 404"/>
                  <a:gd name="T111" fmla="*/ 23 h 587"/>
                  <a:gd name="T112" fmla="*/ 0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0" y="570"/>
                    </a:moveTo>
                    <a:lnTo>
                      <a:pt x="0" y="570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0" y="570"/>
                    </a:moveTo>
                    <a:lnTo>
                      <a:pt x="1" y="558"/>
                    </a:lnTo>
                    <a:lnTo>
                      <a:pt x="3" y="542"/>
                    </a:lnTo>
                    <a:lnTo>
                      <a:pt x="27" y="547"/>
                    </a:lnTo>
                    <a:lnTo>
                      <a:pt x="25" y="562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3" y="542"/>
                    </a:moveTo>
                    <a:lnTo>
                      <a:pt x="4" y="535"/>
                    </a:lnTo>
                    <a:lnTo>
                      <a:pt x="7" y="526"/>
                    </a:lnTo>
                    <a:lnTo>
                      <a:pt x="9" y="515"/>
                    </a:lnTo>
                    <a:lnTo>
                      <a:pt x="11" y="502"/>
                    </a:lnTo>
                    <a:lnTo>
                      <a:pt x="35" y="508"/>
                    </a:lnTo>
                    <a:lnTo>
                      <a:pt x="33" y="518"/>
                    </a:lnTo>
                    <a:lnTo>
                      <a:pt x="31" y="527"/>
                    </a:lnTo>
                    <a:lnTo>
                      <a:pt x="29" y="537"/>
                    </a:lnTo>
                    <a:lnTo>
                      <a:pt x="27" y="547"/>
                    </a:lnTo>
                    <a:lnTo>
                      <a:pt x="3" y="542"/>
                    </a:lnTo>
                    <a:close/>
                    <a:moveTo>
                      <a:pt x="11" y="502"/>
                    </a:moveTo>
                    <a:lnTo>
                      <a:pt x="17" y="471"/>
                    </a:lnTo>
                    <a:lnTo>
                      <a:pt x="26" y="437"/>
                    </a:lnTo>
                    <a:lnTo>
                      <a:pt x="36" y="399"/>
                    </a:lnTo>
                    <a:lnTo>
                      <a:pt x="48" y="359"/>
                    </a:lnTo>
                    <a:lnTo>
                      <a:pt x="61" y="318"/>
                    </a:lnTo>
                    <a:lnTo>
                      <a:pt x="76" y="277"/>
                    </a:lnTo>
                    <a:lnTo>
                      <a:pt x="92" y="235"/>
                    </a:lnTo>
                    <a:lnTo>
                      <a:pt x="109" y="195"/>
                    </a:lnTo>
                    <a:lnTo>
                      <a:pt x="132" y="204"/>
                    </a:lnTo>
                    <a:lnTo>
                      <a:pt x="114" y="244"/>
                    </a:lnTo>
                    <a:lnTo>
                      <a:pt x="98" y="285"/>
                    </a:lnTo>
                    <a:lnTo>
                      <a:pt x="83" y="326"/>
                    </a:lnTo>
                    <a:lnTo>
                      <a:pt x="70" y="366"/>
                    </a:lnTo>
                    <a:lnTo>
                      <a:pt x="60" y="405"/>
                    </a:lnTo>
                    <a:lnTo>
                      <a:pt x="50" y="442"/>
                    </a:lnTo>
                    <a:lnTo>
                      <a:pt x="41" y="477"/>
                    </a:lnTo>
                    <a:lnTo>
                      <a:pt x="35" y="508"/>
                    </a:lnTo>
                    <a:lnTo>
                      <a:pt x="11" y="502"/>
                    </a:lnTo>
                    <a:close/>
                    <a:moveTo>
                      <a:pt x="109" y="195"/>
                    </a:moveTo>
                    <a:lnTo>
                      <a:pt x="127" y="160"/>
                    </a:lnTo>
                    <a:lnTo>
                      <a:pt x="145" y="127"/>
                    </a:lnTo>
                    <a:lnTo>
                      <a:pt x="155" y="111"/>
                    </a:lnTo>
                    <a:lnTo>
                      <a:pt x="164" y="96"/>
                    </a:lnTo>
                    <a:lnTo>
                      <a:pt x="174" y="82"/>
                    </a:lnTo>
                    <a:lnTo>
                      <a:pt x="185" y="69"/>
                    </a:lnTo>
                    <a:lnTo>
                      <a:pt x="203" y="86"/>
                    </a:lnTo>
                    <a:lnTo>
                      <a:pt x="193" y="97"/>
                    </a:lnTo>
                    <a:lnTo>
                      <a:pt x="184" y="110"/>
                    </a:lnTo>
                    <a:lnTo>
                      <a:pt x="175" y="124"/>
                    </a:lnTo>
                    <a:lnTo>
                      <a:pt x="165" y="140"/>
                    </a:lnTo>
                    <a:lnTo>
                      <a:pt x="148" y="171"/>
                    </a:lnTo>
                    <a:lnTo>
                      <a:pt x="132" y="204"/>
                    </a:lnTo>
                    <a:lnTo>
                      <a:pt x="109" y="195"/>
                    </a:lnTo>
                    <a:close/>
                    <a:moveTo>
                      <a:pt x="185" y="69"/>
                    </a:moveTo>
                    <a:lnTo>
                      <a:pt x="193" y="59"/>
                    </a:lnTo>
                    <a:lnTo>
                      <a:pt x="203" y="49"/>
                    </a:lnTo>
                    <a:lnTo>
                      <a:pt x="213" y="40"/>
                    </a:lnTo>
                    <a:lnTo>
                      <a:pt x="223" y="32"/>
                    </a:lnTo>
                    <a:lnTo>
                      <a:pt x="232" y="25"/>
                    </a:lnTo>
                    <a:lnTo>
                      <a:pt x="243" y="19"/>
                    </a:lnTo>
                    <a:lnTo>
                      <a:pt x="253" y="12"/>
                    </a:lnTo>
                    <a:lnTo>
                      <a:pt x="264" y="8"/>
                    </a:lnTo>
                    <a:lnTo>
                      <a:pt x="272" y="30"/>
                    </a:lnTo>
                    <a:lnTo>
                      <a:pt x="264" y="35"/>
                    </a:lnTo>
                    <a:lnTo>
                      <a:pt x="255" y="39"/>
                    </a:lnTo>
                    <a:lnTo>
                      <a:pt x="245" y="46"/>
                    </a:lnTo>
                    <a:lnTo>
                      <a:pt x="237" y="52"/>
                    </a:lnTo>
                    <a:lnTo>
                      <a:pt x="228" y="59"/>
                    </a:lnTo>
                    <a:lnTo>
                      <a:pt x="219" y="67"/>
                    </a:lnTo>
                    <a:lnTo>
                      <a:pt x="212" y="76"/>
                    </a:lnTo>
                    <a:lnTo>
                      <a:pt x="203" y="86"/>
                    </a:lnTo>
                    <a:lnTo>
                      <a:pt x="185" y="69"/>
                    </a:lnTo>
                    <a:close/>
                    <a:moveTo>
                      <a:pt x="264" y="8"/>
                    </a:moveTo>
                    <a:lnTo>
                      <a:pt x="276" y="5"/>
                    </a:lnTo>
                    <a:lnTo>
                      <a:pt x="286" y="1"/>
                    </a:lnTo>
                    <a:lnTo>
                      <a:pt x="298" y="0"/>
                    </a:lnTo>
                    <a:lnTo>
                      <a:pt x="310" y="0"/>
                    </a:lnTo>
                    <a:lnTo>
                      <a:pt x="322" y="1"/>
                    </a:lnTo>
                    <a:lnTo>
                      <a:pt x="334" y="3"/>
                    </a:lnTo>
                    <a:lnTo>
                      <a:pt x="346" y="7"/>
                    </a:lnTo>
                    <a:lnTo>
                      <a:pt x="358" y="12"/>
                    </a:lnTo>
                    <a:lnTo>
                      <a:pt x="348" y="35"/>
                    </a:lnTo>
                    <a:lnTo>
                      <a:pt x="338" y="30"/>
                    </a:lnTo>
                    <a:lnTo>
                      <a:pt x="329" y="27"/>
                    </a:lnTo>
                    <a:lnTo>
                      <a:pt x="319" y="25"/>
                    </a:lnTo>
                    <a:lnTo>
                      <a:pt x="309" y="25"/>
                    </a:lnTo>
                    <a:lnTo>
                      <a:pt x="299" y="25"/>
                    </a:lnTo>
                    <a:lnTo>
                      <a:pt x="291" y="26"/>
                    </a:lnTo>
                    <a:lnTo>
                      <a:pt x="282" y="28"/>
                    </a:lnTo>
                    <a:lnTo>
                      <a:pt x="272" y="30"/>
                    </a:lnTo>
                    <a:lnTo>
                      <a:pt x="264" y="8"/>
                    </a:lnTo>
                    <a:close/>
                    <a:moveTo>
                      <a:pt x="358" y="12"/>
                    </a:moveTo>
                    <a:lnTo>
                      <a:pt x="368" y="18"/>
                    </a:lnTo>
                    <a:lnTo>
                      <a:pt x="379" y="24"/>
                    </a:lnTo>
                    <a:lnTo>
                      <a:pt x="389" y="32"/>
                    </a:lnTo>
                    <a:lnTo>
                      <a:pt x="400" y="40"/>
                    </a:lnTo>
                    <a:lnTo>
                      <a:pt x="385" y="59"/>
                    </a:lnTo>
                    <a:lnTo>
                      <a:pt x="375" y="51"/>
                    </a:lnTo>
                    <a:lnTo>
                      <a:pt x="366" y="45"/>
                    </a:lnTo>
                    <a:lnTo>
                      <a:pt x="357" y="39"/>
                    </a:lnTo>
                    <a:lnTo>
                      <a:pt x="348" y="35"/>
                    </a:lnTo>
                    <a:lnTo>
                      <a:pt x="358" y="12"/>
                    </a:lnTo>
                    <a:close/>
                    <a:moveTo>
                      <a:pt x="400" y="40"/>
                    </a:moveTo>
                    <a:lnTo>
                      <a:pt x="403" y="43"/>
                    </a:lnTo>
                    <a:lnTo>
                      <a:pt x="404" y="47"/>
                    </a:lnTo>
                    <a:lnTo>
                      <a:pt x="404" y="51"/>
                    </a:lnTo>
                    <a:lnTo>
                      <a:pt x="403" y="55"/>
                    </a:lnTo>
                    <a:lnTo>
                      <a:pt x="392" y="49"/>
                    </a:lnTo>
                    <a:lnTo>
                      <a:pt x="400" y="40"/>
                    </a:lnTo>
                    <a:close/>
                    <a:moveTo>
                      <a:pt x="403" y="55"/>
                    </a:moveTo>
                    <a:lnTo>
                      <a:pt x="402" y="56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1" y="42"/>
                    </a:lnTo>
                    <a:lnTo>
                      <a:pt x="403" y="55"/>
                    </a:lnTo>
                    <a:close/>
                    <a:moveTo>
                      <a:pt x="383" y="42"/>
                    </a:moveTo>
                    <a:lnTo>
                      <a:pt x="383" y="41"/>
                    </a:lnTo>
                    <a:lnTo>
                      <a:pt x="392" y="49"/>
                    </a:lnTo>
                    <a:lnTo>
                      <a:pt x="383" y="42"/>
                    </a:lnTo>
                    <a:close/>
                    <a:moveTo>
                      <a:pt x="402" y="56"/>
                    </a:moveTo>
                    <a:lnTo>
                      <a:pt x="394" y="68"/>
                    </a:lnTo>
                    <a:lnTo>
                      <a:pt x="384" y="86"/>
                    </a:lnTo>
                    <a:lnTo>
                      <a:pt x="362" y="72"/>
                    </a:lnTo>
                    <a:lnTo>
                      <a:pt x="371" y="59"/>
                    </a:lnTo>
                    <a:lnTo>
                      <a:pt x="383" y="42"/>
                    </a:lnTo>
                    <a:lnTo>
                      <a:pt x="402" y="56"/>
                    </a:lnTo>
                    <a:close/>
                    <a:moveTo>
                      <a:pt x="384" y="86"/>
                    </a:moveTo>
                    <a:lnTo>
                      <a:pt x="373" y="102"/>
                    </a:lnTo>
                    <a:lnTo>
                      <a:pt x="364" y="114"/>
                    </a:lnTo>
                    <a:lnTo>
                      <a:pt x="344" y="102"/>
                    </a:lnTo>
                    <a:lnTo>
                      <a:pt x="354" y="84"/>
                    </a:lnTo>
                    <a:lnTo>
                      <a:pt x="362" y="72"/>
                    </a:lnTo>
                    <a:lnTo>
                      <a:pt x="384" y="86"/>
                    </a:lnTo>
                    <a:close/>
                    <a:moveTo>
                      <a:pt x="364" y="114"/>
                    </a:moveTo>
                    <a:lnTo>
                      <a:pt x="343" y="151"/>
                    </a:lnTo>
                    <a:lnTo>
                      <a:pt x="322" y="189"/>
                    </a:lnTo>
                    <a:lnTo>
                      <a:pt x="304" y="227"/>
                    </a:lnTo>
                    <a:lnTo>
                      <a:pt x="286" y="265"/>
                    </a:lnTo>
                    <a:lnTo>
                      <a:pt x="264" y="255"/>
                    </a:lnTo>
                    <a:lnTo>
                      <a:pt x="281" y="217"/>
                    </a:lnTo>
                    <a:lnTo>
                      <a:pt x="300" y="178"/>
                    </a:lnTo>
                    <a:lnTo>
                      <a:pt x="321" y="140"/>
                    </a:lnTo>
                    <a:lnTo>
                      <a:pt x="344" y="102"/>
                    </a:lnTo>
                    <a:lnTo>
                      <a:pt x="364" y="114"/>
                    </a:lnTo>
                    <a:close/>
                    <a:moveTo>
                      <a:pt x="286" y="265"/>
                    </a:moveTo>
                    <a:lnTo>
                      <a:pt x="286" y="265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86" y="265"/>
                    </a:moveTo>
                    <a:lnTo>
                      <a:pt x="280" y="281"/>
                    </a:lnTo>
                    <a:lnTo>
                      <a:pt x="275" y="295"/>
                    </a:lnTo>
                    <a:lnTo>
                      <a:pt x="252" y="286"/>
                    </a:lnTo>
                    <a:lnTo>
                      <a:pt x="258" y="269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75" y="295"/>
                    </a:moveTo>
                    <a:lnTo>
                      <a:pt x="269" y="309"/>
                    </a:lnTo>
                    <a:lnTo>
                      <a:pt x="264" y="324"/>
                    </a:lnTo>
                    <a:lnTo>
                      <a:pt x="241" y="317"/>
                    </a:lnTo>
                    <a:lnTo>
                      <a:pt x="246" y="302"/>
                    </a:lnTo>
                    <a:lnTo>
                      <a:pt x="252" y="286"/>
                    </a:lnTo>
                    <a:lnTo>
                      <a:pt x="275" y="295"/>
                    </a:lnTo>
                    <a:close/>
                    <a:moveTo>
                      <a:pt x="264" y="324"/>
                    </a:moveTo>
                    <a:lnTo>
                      <a:pt x="252" y="362"/>
                    </a:lnTo>
                    <a:lnTo>
                      <a:pt x="242" y="400"/>
                    </a:lnTo>
                    <a:lnTo>
                      <a:pt x="235" y="437"/>
                    </a:lnTo>
                    <a:lnTo>
                      <a:pt x="228" y="473"/>
                    </a:lnTo>
                    <a:lnTo>
                      <a:pt x="204" y="470"/>
                    </a:lnTo>
                    <a:lnTo>
                      <a:pt x="210" y="432"/>
                    </a:lnTo>
                    <a:lnTo>
                      <a:pt x="218" y="393"/>
                    </a:lnTo>
                    <a:lnTo>
                      <a:pt x="228" y="356"/>
                    </a:lnTo>
                    <a:lnTo>
                      <a:pt x="241" y="317"/>
                    </a:lnTo>
                    <a:lnTo>
                      <a:pt x="264" y="324"/>
                    </a:lnTo>
                    <a:close/>
                    <a:moveTo>
                      <a:pt x="228" y="473"/>
                    </a:moveTo>
                    <a:lnTo>
                      <a:pt x="228" y="475"/>
                    </a:lnTo>
                    <a:lnTo>
                      <a:pt x="227" y="478"/>
                    </a:lnTo>
                    <a:lnTo>
                      <a:pt x="216" y="472"/>
                    </a:lnTo>
                    <a:lnTo>
                      <a:pt x="228" y="473"/>
                    </a:lnTo>
                    <a:close/>
                    <a:moveTo>
                      <a:pt x="227" y="478"/>
                    </a:moveTo>
                    <a:lnTo>
                      <a:pt x="218" y="493"/>
                    </a:lnTo>
                    <a:lnTo>
                      <a:pt x="209" y="507"/>
                    </a:lnTo>
                    <a:lnTo>
                      <a:pt x="199" y="521"/>
                    </a:lnTo>
                    <a:lnTo>
                      <a:pt x="188" y="533"/>
                    </a:lnTo>
                    <a:lnTo>
                      <a:pt x="177" y="543"/>
                    </a:lnTo>
                    <a:lnTo>
                      <a:pt x="165" y="553"/>
                    </a:lnTo>
                    <a:lnTo>
                      <a:pt x="152" y="561"/>
                    </a:lnTo>
                    <a:lnTo>
                      <a:pt x="139" y="568"/>
                    </a:lnTo>
                    <a:lnTo>
                      <a:pt x="129" y="547"/>
                    </a:lnTo>
                    <a:lnTo>
                      <a:pt x="141" y="540"/>
                    </a:lnTo>
                    <a:lnTo>
                      <a:pt x="151" y="533"/>
                    </a:lnTo>
                    <a:lnTo>
                      <a:pt x="161" y="524"/>
                    </a:lnTo>
                    <a:lnTo>
                      <a:pt x="171" y="514"/>
                    </a:lnTo>
                    <a:lnTo>
                      <a:pt x="181" y="505"/>
                    </a:lnTo>
                    <a:lnTo>
                      <a:pt x="189" y="493"/>
                    </a:lnTo>
                    <a:lnTo>
                      <a:pt x="198" y="480"/>
                    </a:lnTo>
                    <a:lnTo>
                      <a:pt x="205" y="467"/>
                    </a:lnTo>
                    <a:lnTo>
                      <a:pt x="227" y="478"/>
                    </a:lnTo>
                    <a:close/>
                    <a:moveTo>
                      <a:pt x="139" y="568"/>
                    </a:moveTo>
                    <a:lnTo>
                      <a:pt x="125" y="575"/>
                    </a:lnTo>
                    <a:lnTo>
                      <a:pt x="110" y="579"/>
                    </a:lnTo>
                    <a:lnTo>
                      <a:pt x="95" y="583"/>
                    </a:lnTo>
                    <a:lnTo>
                      <a:pt x="80" y="586"/>
                    </a:lnTo>
                    <a:lnTo>
                      <a:pt x="64" y="587"/>
                    </a:lnTo>
                    <a:lnTo>
                      <a:pt x="47" y="587"/>
                    </a:lnTo>
                    <a:lnTo>
                      <a:pt x="28" y="586"/>
                    </a:lnTo>
                    <a:lnTo>
                      <a:pt x="10" y="583"/>
                    </a:lnTo>
                    <a:lnTo>
                      <a:pt x="13" y="560"/>
                    </a:lnTo>
                    <a:lnTo>
                      <a:pt x="30" y="562"/>
                    </a:lnTo>
                    <a:lnTo>
                      <a:pt x="47" y="563"/>
                    </a:lnTo>
                    <a:lnTo>
                      <a:pt x="62" y="563"/>
                    </a:lnTo>
                    <a:lnTo>
                      <a:pt x="76" y="562"/>
                    </a:lnTo>
                    <a:lnTo>
                      <a:pt x="90" y="560"/>
                    </a:lnTo>
                    <a:lnTo>
                      <a:pt x="104" y="556"/>
                    </a:lnTo>
                    <a:lnTo>
                      <a:pt x="117" y="552"/>
                    </a:lnTo>
                    <a:lnTo>
                      <a:pt x="129" y="547"/>
                    </a:lnTo>
                    <a:lnTo>
                      <a:pt x="139" y="568"/>
                    </a:lnTo>
                    <a:close/>
                    <a:moveTo>
                      <a:pt x="10" y="583"/>
                    </a:moveTo>
                    <a:lnTo>
                      <a:pt x="6" y="582"/>
                    </a:lnTo>
                    <a:lnTo>
                      <a:pt x="2" y="579"/>
                    </a:lnTo>
                    <a:lnTo>
                      <a:pt x="0" y="575"/>
                    </a:lnTo>
                    <a:lnTo>
                      <a:pt x="0" y="570"/>
                    </a:lnTo>
                    <a:lnTo>
                      <a:pt x="12" y="572"/>
                    </a:lnTo>
                    <a:lnTo>
                      <a:pt x="10" y="5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1" name="Freeform 1022"/>
              <p:cNvSpPr>
                <a:spLocks/>
              </p:cNvSpPr>
              <p:nvPr/>
            </p:nvSpPr>
            <p:spPr bwMode="auto">
              <a:xfrm>
                <a:off x="2664" y="1721"/>
                <a:ext cx="70" cy="104"/>
              </a:xfrm>
              <a:custGeom>
                <a:avLst/>
                <a:gdLst>
                  <a:gd name="T0" fmla="*/ 0 w 345"/>
                  <a:gd name="T1" fmla="*/ 21 h 532"/>
                  <a:gd name="T2" fmla="*/ 1 w 345"/>
                  <a:gd name="T3" fmla="*/ 18 h 532"/>
                  <a:gd name="T4" fmla="*/ 2 w 345"/>
                  <a:gd name="T5" fmla="*/ 14 h 532"/>
                  <a:gd name="T6" fmla="*/ 3 w 345"/>
                  <a:gd name="T7" fmla="*/ 10 h 532"/>
                  <a:gd name="T8" fmla="*/ 4 w 345"/>
                  <a:gd name="T9" fmla="*/ 8 h 532"/>
                  <a:gd name="T10" fmla="*/ 4 w 345"/>
                  <a:gd name="T11" fmla="*/ 6 h 532"/>
                  <a:gd name="T12" fmla="*/ 5 w 345"/>
                  <a:gd name="T13" fmla="*/ 4 h 532"/>
                  <a:gd name="T14" fmla="*/ 6 w 345"/>
                  <a:gd name="T15" fmla="*/ 3 h 532"/>
                  <a:gd name="T16" fmla="*/ 8 w 345"/>
                  <a:gd name="T17" fmla="*/ 1 h 532"/>
                  <a:gd name="T18" fmla="*/ 9 w 345"/>
                  <a:gd name="T19" fmla="*/ 1 h 532"/>
                  <a:gd name="T20" fmla="*/ 9 w 345"/>
                  <a:gd name="T21" fmla="*/ 0 h 532"/>
                  <a:gd name="T22" fmla="*/ 10 w 345"/>
                  <a:gd name="T23" fmla="*/ 0 h 532"/>
                  <a:gd name="T24" fmla="*/ 11 w 345"/>
                  <a:gd name="T25" fmla="*/ 0 h 532"/>
                  <a:gd name="T26" fmla="*/ 11 w 345"/>
                  <a:gd name="T27" fmla="*/ 0 h 532"/>
                  <a:gd name="T28" fmla="*/ 12 w 345"/>
                  <a:gd name="T29" fmla="*/ 0 h 532"/>
                  <a:gd name="T30" fmla="*/ 13 w 345"/>
                  <a:gd name="T31" fmla="*/ 1 h 532"/>
                  <a:gd name="T32" fmla="*/ 13 w 345"/>
                  <a:gd name="T33" fmla="*/ 1 h 532"/>
                  <a:gd name="T34" fmla="*/ 13 w 345"/>
                  <a:gd name="T35" fmla="*/ 2 h 532"/>
                  <a:gd name="T36" fmla="*/ 12 w 345"/>
                  <a:gd name="T37" fmla="*/ 4 h 532"/>
                  <a:gd name="T38" fmla="*/ 11 w 345"/>
                  <a:gd name="T39" fmla="*/ 6 h 532"/>
                  <a:gd name="T40" fmla="*/ 10 w 345"/>
                  <a:gd name="T41" fmla="*/ 8 h 532"/>
                  <a:gd name="T42" fmla="*/ 9 w 345"/>
                  <a:gd name="T43" fmla="*/ 10 h 532"/>
                  <a:gd name="T44" fmla="*/ 8 w 345"/>
                  <a:gd name="T45" fmla="*/ 13 h 532"/>
                  <a:gd name="T46" fmla="*/ 8 w 345"/>
                  <a:gd name="T47" fmla="*/ 15 h 532"/>
                  <a:gd name="T48" fmla="*/ 7 w 345"/>
                  <a:gd name="T49" fmla="*/ 17 h 532"/>
                  <a:gd name="T50" fmla="*/ 7 w 345"/>
                  <a:gd name="T51" fmla="*/ 18 h 532"/>
                  <a:gd name="T52" fmla="*/ 6 w 345"/>
                  <a:gd name="T53" fmla="*/ 19 h 532"/>
                  <a:gd name="T54" fmla="*/ 6 w 345"/>
                  <a:gd name="T55" fmla="*/ 20 h 532"/>
                  <a:gd name="T56" fmla="*/ 5 w 345"/>
                  <a:gd name="T57" fmla="*/ 21 h 532"/>
                  <a:gd name="T58" fmla="*/ 4 w 345"/>
                  <a:gd name="T59" fmla="*/ 21 h 532"/>
                  <a:gd name="T60" fmla="*/ 3 w 345"/>
                  <a:gd name="T61" fmla="*/ 21 h 532"/>
                  <a:gd name="T62" fmla="*/ 2 w 345"/>
                  <a:gd name="T63" fmla="*/ 22 h 532"/>
                  <a:gd name="T64" fmla="*/ 1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0" y="530"/>
                    </a:moveTo>
                    <a:lnTo>
                      <a:pt x="2" y="509"/>
                    </a:lnTo>
                    <a:lnTo>
                      <a:pt x="8" y="476"/>
                    </a:lnTo>
                    <a:lnTo>
                      <a:pt x="16" y="436"/>
                    </a:lnTo>
                    <a:lnTo>
                      <a:pt x="28" y="390"/>
                    </a:lnTo>
                    <a:lnTo>
                      <a:pt x="41" y="339"/>
                    </a:lnTo>
                    <a:lnTo>
                      <a:pt x="59" y="286"/>
                    </a:lnTo>
                    <a:lnTo>
                      <a:pt x="67" y="258"/>
                    </a:lnTo>
                    <a:lnTo>
                      <a:pt x="77" y="231"/>
                    </a:lnTo>
                    <a:lnTo>
                      <a:pt x="88" y="205"/>
                    </a:lnTo>
                    <a:lnTo>
                      <a:pt x="100" y="178"/>
                    </a:lnTo>
                    <a:lnTo>
                      <a:pt x="110" y="153"/>
                    </a:lnTo>
                    <a:lnTo>
                      <a:pt x="123" y="130"/>
                    </a:lnTo>
                    <a:lnTo>
                      <a:pt x="135" y="108"/>
                    </a:lnTo>
                    <a:lnTo>
                      <a:pt x="148" y="86"/>
                    </a:lnTo>
                    <a:lnTo>
                      <a:pt x="162" y="67"/>
                    </a:lnTo>
                    <a:lnTo>
                      <a:pt x="176" y="50"/>
                    </a:lnTo>
                    <a:lnTo>
                      <a:pt x="191" y="36"/>
                    </a:lnTo>
                    <a:lnTo>
                      <a:pt x="207" y="23"/>
                    </a:lnTo>
                    <a:lnTo>
                      <a:pt x="214" y="17"/>
                    </a:lnTo>
                    <a:lnTo>
                      <a:pt x="222" y="13"/>
                    </a:lnTo>
                    <a:lnTo>
                      <a:pt x="230" y="9"/>
                    </a:lnTo>
                    <a:lnTo>
                      <a:pt x="238" y="5"/>
                    </a:lnTo>
                    <a:lnTo>
                      <a:pt x="247" y="3"/>
                    </a:lnTo>
                    <a:lnTo>
                      <a:pt x="255" y="1"/>
                    </a:lnTo>
                    <a:lnTo>
                      <a:pt x="264" y="0"/>
                    </a:lnTo>
                    <a:lnTo>
                      <a:pt x="272" y="0"/>
                    </a:lnTo>
                    <a:lnTo>
                      <a:pt x="281" y="1"/>
                    </a:lnTo>
                    <a:lnTo>
                      <a:pt x="290" y="3"/>
                    </a:lnTo>
                    <a:lnTo>
                      <a:pt x="298" y="5"/>
                    </a:lnTo>
                    <a:lnTo>
                      <a:pt x="307" y="10"/>
                    </a:lnTo>
                    <a:lnTo>
                      <a:pt x="317" y="14"/>
                    </a:lnTo>
                    <a:lnTo>
                      <a:pt x="325" y="19"/>
                    </a:lnTo>
                    <a:lnTo>
                      <a:pt x="335" y="27"/>
                    </a:lnTo>
                    <a:lnTo>
                      <a:pt x="345" y="35"/>
                    </a:lnTo>
                    <a:lnTo>
                      <a:pt x="329" y="59"/>
                    </a:lnTo>
                    <a:lnTo>
                      <a:pt x="313" y="84"/>
                    </a:lnTo>
                    <a:lnTo>
                      <a:pt x="299" y="109"/>
                    </a:lnTo>
                    <a:lnTo>
                      <a:pt x="285" y="134"/>
                    </a:lnTo>
                    <a:lnTo>
                      <a:pt x="272" y="160"/>
                    </a:lnTo>
                    <a:lnTo>
                      <a:pt x="261" y="185"/>
                    </a:lnTo>
                    <a:lnTo>
                      <a:pt x="249" y="209"/>
                    </a:lnTo>
                    <a:lnTo>
                      <a:pt x="238" y="235"/>
                    </a:lnTo>
                    <a:lnTo>
                      <a:pt x="228" y="260"/>
                    </a:lnTo>
                    <a:lnTo>
                      <a:pt x="220" y="286"/>
                    </a:lnTo>
                    <a:lnTo>
                      <a:pt x="211" y="311"/>
                    </a:lnTo>
                    <a:lnTo>
                      <a:pt x="203" y="336"/>
                    </a:lnTo>
                    <a:lnTo>
                      <a:pt x="197" y="361"/>
                    </a:lnTo>
                    <a:lnTo>
                      <a:pt x="191" y="387"/>
                    </a:lnTo>
                    <a:lnTo>
                      <a:pt x="187" y="411"/>
                    </a:lnTo>
                    <a:lnTo>
                      <a:pt x="183" y="436"/>
                    </a:lnTo>
                    <a:lnTo>
                      <a:pt x="176" y="449"/>
                    </a:lnTo>
                    <a:lnTo>
                      <a:pt x="168" y="462"/>
                    </a:lnTo>
                    <a:lnTo>
                      <a:pt x="159" y="474"/>
                    </a:lnTo>
                    <a:lnTo>
                      <a:pt x="150" y="485"/>
                    </a:lnTo>
                    <a:lnTo>
                      <a:pt x="141" y="495"/>
                    </a:lnTo>
                    <a:lnTo>
                      <a:pt x="131" y="503"/>
                    </a:lnTo>
                    <a:lnTo>
                      <a:pt x="120" y="510"/>
                    </a:lnTo>
                    <a:lnTo>
                      <a:pt x="109" y="516"/>
                    </a:lnTo>
                    <a:lnTo>
                      <a:pt x="97" y="522"/>
                    </a:lnTo>
                    <a:lnTo>
                      <a:pt x="86" y="526"/>
                    </a:lnTo>
                    <a:lnTo>
                      <a:pt x="73" y="529"/>
                    </a:lnTo>
                    <a:lnTo>
                      <a:pt x="59" y="531"/>
                    </a:lnTo>
                    <a:lnTo>
                      <a:pt x="46" y="532"/>
                    </a:lnTo>
                    <a:lnTo>
                      <a:pt x="30" y="532"/>
                    </a:lnTo>
                    <a:lnTo>
                      <a:pt x="15" y="532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2" name="Freeform 1023"/>
              <p:cNvSpPr>
                <a:spLocks noEditPoints="1"/>
              </p:cNvSpPr>
              <p:nvPr/>
            </p:nvSpPr>
            <p:spPr bwMode="auto">
              <a:xfrm>
                <a:off x="2661" y="1717"/>
                <a:ext cx="74" cy="116"/>
              </a:xfrm>
              <a:custGeom>
                <a:avLst/>
                <a:gdLst>
                  <a:gd name="T0" fmla="*/ 1 w 370"/>
                  <a:gd name="T1" fmla="*/ 22 h 557"/>
                  <a:gd name="T2" fmla="*/ 0 w 370"/>
                  <a:gd name="T3" fmla="*/ 20 h 557"/>
                  <a:gd name="T4" fmla="*/ 0 w 370"/>
                  <a:gd name="T5" fmla="*/ 22 h 557"/>
                  <a:gd name="T6" fmla="*/ 0 w 370"/>
                  <a:gd name="T7" fmla="*/ 19 h 557"/>
                  <a:gd name="T8" fmla="*/ 1 w 370"/>
                  <a:gd name="T9" fmla="*/ 20 h 557"/>
                  <a:gd name="T10" fmla="*/ 0 w 370"/>
                  <a:gd name="T11" fmla="*/ 19 h 557"/>
                  <a:gd name="T12" fmla="*/ 2 w 370"/>
                  <a:gd name="T13" fmla="*/ 14 h 557"/>
                  <a:gd name="T14" fmla="*/ 4 w 370"/>
                  <a:gd name="T15" fmla="*/ 7 h 557"/>
                  <a:gd name="T16" fmla="*/ 3 w 370"/>
                  <a:gd name="T17" fmla="*/ 12 h 557"/>
                  <a:gd name="T18" fmla="*/ 2 w 370"/>
                  <a:gd name="T19" fmla="*/ 18 h 557"/>
                  <a:gd name="T20" fmla="*/ 4 w 370"/>
                  <a:gd name="T21" fmla="*/ 7 h 557"/>
                  <a:gd name="T22" fmla="*/ 6 w 370"/>
                  <a:gd name="T23" fmla="*/ 4 h 557"/>
                  <a:gd name="T24" fmla="*/ 8 w 370"/>
                  <a:gd name="T25" fmla="*/ 3 h 557"/>
                  <a:gd name="T26" fmla="*/ 6 w 370"/>
                  <a:gd name="T27" fmla="*/ 5 h 557"/>
                  <a:gd name="T28" fmla="*/ 7 w 370"/>
                  <a:gd name="T29" fmla="*/ 2 h 557"/>
                  <a:gd name="T30" fmla="*/ 8 w 370"/>
                  <a:gd name="T31" fmla="*/ 1 h 557"/>
                  <a:gd name="T32" fmla="*/ 10 w 370"/>
                  <a:gd name="T33" fmla="*/ 0 h 557"/>
                  <a:gd name="T34" fmla="*/ 9 w 370"/>
                  <a:gd name="T35" fmla="*/ 2 h 557"/>
                  <a:gd name="T36" fmla="*/ 7 w 370"/>
                  <a:gd name="T37" fmla="*/ 2 h 557"/>
                  <a:gd name="T38" fmla="*/ 11 w 370"/>
                  <a:gd name="T39" fmla="*/ 0 h 557"/>
                  <a:gd name="T40" fmla="*/ 13 w 370"/>
                  <a:gd name="T41" fmla="*/ 0 h 557"/>
                  <a:gd name="T42" fmla="*/ 12 w 370"/>
                  <a:gd name="T43" fmla="*/ 1 h 557"/>
                  <a:gd name="T44" fmla="*/ 11 w 370"/>
                  <a:gd name="T45" fmla="*/ 1 h 557"/>
                  <a:gd name="T46" fmla="*/ 13 w 370"/>
                  <a:gd name="T47" fmla="*/ 0 h 557"/>
                  <a:gd name="T48" fmla="*/ 15 w 370"/>
                  <a:gd name="T49" fmla="*/ 1 h 557"/>
                  <a:gd name="T50" fmla="*/ 13 w 370"/>
                  <a:gd name="T51" fmla="*/ 1 h 557"/>
                  <a:gd name="T52" fmla="*/ 15 w 370"/>
                  <a:gd name="T53" fmla="*/ 2 h 557"/>
                  <a:gd name="T54" fmla="*/ 14 w 370"/>
                  <a:gd name="T55" fmla="*/ 2 h 557"/>
                  <a:gd name="T56" fmla="*/ 15 w 370"/>
                  <a:gd name="T57" fmla="*/ 2 h 557"/>
                  <a:gd name="T58" fmla="*/ 15 w 370"/>
                  <a:gd name="T59" fmla="*/ 2 h 557"/>
                  <a:gd name="T60" fmla="*/ 14 w 370"/>
                  <a:gd name="T61" fmla="*/ 2 h 557"/>
                  <a:gd name="T62" fmla="*/ 14 w 370"/>
                  <a:gd name="T63" fmla="*/ 3 h 557"/>
                  <a:gd name="T64" fmla="*/ 15 w 370"/>
                  <a:gd name="T65" fmla="*/ 2 h 557"/>
                  <a:gd name="T66" fmla="*/ 12 w 370"/>
                  <a:gd name="T67" fmla="*/ 4 h 557"/>
                  <a:gd name="T68" fmla="*/ 13 w 370"/>
                  <a:gd name="T69" fmla="*/ 4 h 557"/>
                  <a:gd name="T70" fmla="*/ 11 w 370"/>
                  <a:gd name="T71" fmla="*/ 10 h 557"/>
                  <a:gd name="T72" fmla="*/ 12 w 370"/>
                  <a:gd name="T73" fmla="*/ 5 h 557"/>
                  <a:gd name="T74" fmla="*/ 11 w 370"/>
                  <a:gd name="T75" fmla="*/ 10 h 557"/>
                  <a:gd name="T76" fmla="*/ 10 w 370"/>
                  <a:gd name="T77" fmla="*/ 10 h 557"/>
                  <a:gd name="T78" fmla="*/ 10 w 370"/>
                  <a:gd name="T79" fmla="*/ 10 h 557"/>
                  <a:gd name="T80" fmla="*/ 10 w 370"/>
                  <a:gd name="T81" fmla="*/ 11 h 557"/>
                  <a:gd name="T82" fmla="*/ 11 w 370"/>
                  <a:gd name="T83" fmla="*/ 10 h 557"/>
                  <a:gd name="T84" fmla="*/ 9 w 370"/>
                  <a:gd name="T85" fmla="*/ 12 h 557"/>
                  <a:gd name="T86" fmla="*/ 10 w 370"/>
                  <a:gd name="T87" fmla="*/ 12 h 557"/>
                  <a:gd name="T88" fmla="*/ 8 w 370"/>
                  <a:gd name="T89" fmla="*/ 18 h 557"/>
                  <a:gd name="T90" fmla="*/ 8 w 370"/>
                  <a:gd name="T91" fmla="*/ 13 h 557"/>
                  <a:gd name="T92" fmla="*/ 8 w 370"/>
                  <a:gd name="T93" fmla="*/ 18 h 557"/>
                  <a:gd name="T94" fmla="*/ 8 w 370"/>
                  <a:gd name="T95" fmla="*/ 18 h 557"/>
                  <a:gd name="T96" fmla="*/ 7 w 370"/>
                  <a:gd name="T97" fmla="*/ 20 h 557"/>
                  <a:gd name="T98" fmla="*/ 5 w 370"/>
                  <a:gd name="T99" fmla="*/ 21 h 557"/>
                  <a:gd name="T100" fmla="*/ 6 w 370"/>
                  <a:gd name="T101" fmla="*/ 20 h 557"/>
                  <a:gd name="T102" fmla="*/ 7 w 370"/>
                  <a:gd name="T103" fmla="*/ 18 h 557"/>
                  <a:gd name="T104" fmla="*/ 5 w 370"/>
                  <a:gd name="T105" fmla="*/ 22 h 557"/>
                  <a:gd name="T106" fmla="*/ 2 w 370"/>
                  <a:gd name="T107" fmla="*/ 22 h 557"/>
                  <a:gd name="T108" fmla="*/ 1 w 370"/>
                  <a:gd name="T109" fmla="*/ 21 h 557"/>
                  <a:gd name="T110" fmla="*/ 3 w 370"/>
                  <a:gd name="T111" fmla="*/ 21 h 557"/>
                  <a:gd name="T112" fmla="*/ 5 w 370"/>
                  <a:gd name="T113" fmla="*/ 21 h 557"/>
                  <a:gd name="T114" fmla="*/ 0 w 370"/>
                  <a:gd name="T115" fmla="*/ 22 h 557"/>
                  <a:gd name="T116" fmla="*/ 0 w 370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0"/>
                  <a:gd name="T178" fmla="*/ 0 h 557"/>
                  <a:gd name="T179" fmla="*/ 370 w 370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0" h="557">
                    <a:moveTo>
                      <a:pt x="0" y="541"/>
                    </a:moveTo>
                    <a:lnTo>
                      <a:pt x="1" y="540"/>
                    </a:lnTo>
                    <a:lnTo>
                      <a:pt x="25" y="542"/>
                    </a:lnTo>
                    <a:lnTo>
                      <a:pt x="25" y="543"/>
                    </a:lnTo>
                    <a:lnTo>
                      <a:pt x="0" y="541"/>
                    </a:lnTo>
                    <a:close/>
                    <a:moveTo>
                      <a:pt x="1" y="540"/>
                    </a:moveTo>
                    <a:lnTo>
                      <a:pt x="2" y="528"/>
                    </a:lnTo>
                    <a:lnTo>
                      <a:pt x="5" y="514"/>
                    </a:lnTo>
                    <a:lnTo>
                      <a:pt x="28" y="518"/>
                    </a:lnTo>
                    <a:lnTo>
                      <a:pt x="26" y="533"/>
                    </a:lnTo>
                    <a:lnTo>
                      <a:pt x="25" y="542"/>
                    </a:lnTo>
                    <a:lnTo>
                      <a:pt x="1" y="540"/>
                    </a:lnTo>
                    <a:close/>
                    <a:moveTo>
                      <a:pt x="5" y="514"/>
                    </a:moveTo>
                    <a:lnTo>
                      <a:pt x="6" y="508"/>
                    </a:lnTo>
                    <a:lnTo>
                      <a:pt x="7" y="499"/>
                    </a:lnTo>
                    <a:lnTo>
                      <a:pt x="9" y="489"/>
                    </a:lnTo>
                    <a:lnTo>
                      <a:pt x="11" y="476"/>
                    </a:lnTo>
                    <a:lnTo>
                      <a:pt x="35" y="482"/>
                    </a:lnTo>
                    <a:lnTo>
                      <a:pt x="34" y="490"/>
                    </a:lnTo>
                    <a:lnTo>
                      <a:pt x="32" y="499"/>
                    </a:lnTo>
                    <a:lnTo>
                      <a:pt x="31" y="509"/>
                    </a:lnTo>
                    <a:lnTo>
                      <a:pt x="28" y="518"/>
                    </a:lnTo>
                    <a:lnTo>
                      <a:pt x="5" y="514"/>
                    </a:lnTo>
                    <a:close/>
                    <a:moveTo>
                      <a:pt x="11" y="476"/>
                    </a:moveTo>
                    <a:lnTo>
                      <a:pt x="18" y="447"/>
                    </a:lnTo>
                    <a:lnTo>
                      <a:pt x="25" y="414"/>
                    </a:lnTo>
                    <a:lnTo>
                      <a:pt x="35" y="378"/>
                    </a:lnTo>
                    <a:lnTo>
                      <a:pt x="45" y="341"/>
                    </a:lnTo>
                    <a:lnTo>
                      <a:pt x="56" y="302"/>
                    </a:lnTo>
                    <a:lnTo>
                      <a:pt x="71" y="263"/>
                    </a:lnTo>
                    <a:lnTo>
                      <a:pt x="85" y="224"/>
                    </a:lnTo>
                    <a:lnTo>
                      <a:pt x="101" y="186"/>
                    </a:lnTo>
                    <a:lnTo>
                      <a:pt x="123" y="196"/>
                    </a:lnTo>
                    <a:lnTo>
                      <a:pt x="107" y="233"/>
                    </a:lnTo>
                    <a:lnTo>
                      <a:pt x="93" y="271"/>
                    </a:lnTo>
                    <a:lnTo>
                      <a:pt x="80" y="310"/>
                    </a:lnTo>
                    <a:lnTo>
                      <a:pt x="68" y="348"/>
                    </a:lnTo>
                    <a:lnTo>
                      <a:pt x="58" y="385"/>
                    </a:lnTo>
                    <a:lnTo>
                      <a:pt x="49" y="420"/>
                    </a:lnTo>
                    <a:lnTo>
                      <a:pt x="41" y="453"/>
                    </a:lnTo>
                    <a:lnTo>
                      <a:pt x="35" y="482"/>
                    </a:lnTo>
                    <a:lnTo>
                      <a:pt x="11" y="476"/>
                    </a:lnTo>
                    <a:close/>
                    <a:moveTo>
                      <a:pt x="101" y="186"/>
                    </a:moveTo>
                    <a:lnTo>
                      <a:pt x="109" y="166"/>
                    </a:lnTo>
                    <a:lnTo>
                      <a:pt x="118" y="149"/>
                    </a:lnTo>
                    <a:lnTo>
                      <a:pt x="128" y="132"/>
                    </a:lnTo>
                    <a:lnTo>
                      <a:pt x="137" y="115"/>
                    </a:lnTo>
                    <a:lnTo>
                      <a:pt x="147" y="98"/>
                    </a:lnTo>
                    <a:lnTo>
                      <a:pt x="157" y="83"/>
                    </a:lnTo>
                    <a:lnTo>
                      <a:pt x="168" y="69"/>
                    </a:lnTo>
                    <a:lnTo>
                      <a:pt x="179" y="56"/>
                    </a:lnTo>
                    <a:lnTo>
                      <a:pt x="197" y="72"/>
                    </a:lnTo>
                    <a:lnTo>
                      <a:pt x="186" y="84"/>
                    </a:lnTo>
                    <a:lnTo>
                      <a:pt x="176" y="98"/>
                    </a:lnTo>
                    <a:lnTo>
                      <a:pt x="168" y="112"/>
                    </a:lnTo>
                    <a:lnTo>
                      <a:pt x="158" y="128"/>
                    </a:lnTo>
                    <a:lnTo>
                      <a:pt x="140" y="160"/>
                    </a:lnTo>
                    <a:lnTo>
                      <a:pt x="123" y="196"/>
                    </a:lnTo>
                    <a:lnTo>
                      <a:pt x="101" y="186"/>
                    </a:lnTo>
                    <a:close/>
                    <a:moveTo>
                      <a:pt x="179" y="56"/>
                    </a:moveTo>
                    <a:lnTo>
                      <a:pt x="186" y="48"/>
                    </a:lnTo>
                    <a:lnTo>
                      <a:pt x="195" y="40"/>
                    </a:lnTo>
                    <a:lnTo>
                      <a:pt x="202" y="32"/>
                    </a:lnTo>
                    <a:lnTo>
                      <a:pt x="211" y="26"/>
                    </a:lnTo>
                    <a:lnTo>
                      <a:pt x="220" y="20"/>
                    </a:lnTo>
                    <a:lnTo>
                      <a:pt x="228" y="14"/>
                    </a:lnTo>
                    <a:lnTo>
                      <a:pt x="237" y="10"/>
                    </a:lnTo>
                    <a:lnTo>
                      <a:pt x="245" y="7"/>
                    </a:lnTo>
                    <a:lnTo>
                      <a:pt x="254" y="29"/>
                    </a:lnTo>
                    <a:lnTo>
                      <a:pt x="247" y="32"/>
                    </a:lnTo>
                    <a:lnTo>
                      <a:pt x="239" y="37"/>
                    </a:lnTo>
                    <a:lnTo>
                      <a:pt x="231" y="41"/>
                    </a:lnTo>
                    <a:lnTo>
                      <a:pt x="224" y="47"/>
                    </a:lnTo>
                    <a:lnTo>
                      <a:pt x="210" y="58"/>
                    </a:lnTo>
                    <a:lnTo>
                      <a:pt x="197" y="72"/>
                    </a:lnTo>
                    <a:lnTo>
                      <a:pt x="179" y="56"/>
                    </a:lnTo>
                    <a:close/>
                    <a:moveTo>
                      <a:pt x="245" y="7"/>
                    </a:moveTo>
                    <a:lnTo>
                      <a:pt x="255" y="3"/>
                    </a:lnTo>
                    <a:lnTo>
                      <a:pt x="265" y="1"/>
                    </a:lnTo>
                    <a:lnTo>
                      <a:pt x="274" y="0"/>
                    </a:lnTo>
                    <a:lnTo>
                      <a:pt x="284" y="0"/>
                    </a:lnTo>
                    <a:lnTo>
                      <a:pt x="294" y="1"/>
                    </a:lnTo>
                    <a:lnTo>
                      <a:pt x="304" y="3"/>
                    </a:lnTo>
                    <a:lnTo>
                      <a:pt x="315" y="5"/>
                    </a:lnTo>
                    <a:lnTo>
                      <a:pt x="324" y="10"/>
                    </a:lnTo>
                    <a:lnTo>
                      <a:pt x="315" y="32"/>
                    </a:lnTo>
                    <a:lnTo>
                      <a:pt x="307" y="29"/>
                    </a:lnTo>
                    <a:lnTo>
                      <a:pt x="298" y="27"/>
                    </a:lnTo>
                    <a:lnTo>
                      <a:pt x="291" y="25"/>
                    </a:lnTo>
                    <a:lnTo>
                      <a:pt x="283" y="25"/>
                    </a:lnTo>
                    <a:lnTo>
                      <a:pt x="276" y="25"/>
                    </a:lnTo>
                    <a:lnTo>
                      <a:pt x="268" y="26"/>
                    </a:lnTo>
                    <a:lnTo>
                      <a:pt x="262" y="27"/>
                    </a:lnTo>
                    <a:lnTo>
                      <a:pt x="254" y="29"/>
                    </a:lnTo>
                    <a:lnTo>
                      <a:pt x="245" y="7"/>
                    </a:lnTo>
                    <a:close/>
                    <a:moveTo>
                      <a:pt x="324" y="10"/>
                    </a:moveTo>
                    <a:lnTo>
                      <a:pt x="334" y="15"/>
                    </a:lnTo>
                    <a:lnTo>
                      <a:pt x="345" y="21"/>
                    </a:lnTo>
                    <a:lnTo>
                      <a:pt x="356" y="28"/>
                    </a:lnTo>
                    <a:lnTo>
                      <a:pt x="365" y="37"/>
                    </a:lnTo>
                    <a:lnTo>
                      <a:pt x="349" y="55"/>
                    </a:lnTo>
                    <a:lnTo>
                      <a:pt x="341" y="48"/>
                    </a:lnTo>
                    <a:lnTo>
                      <a:pt x="332" y="42"/>
                    </a:lnTo>
                    <a:lnTo>
                      <a:pt x="323" y="37"/>
                    </a:lnTo>
                    <a:lnTo>
                      <a:pt x="315" y="32"/>
                    </a:lnTo>
                    <a:lnTo>
                      <a:pt x="324" y="10"/>
                    </a:lnTo>
                    <a:close/>
                    <a:moveTo>
                      <a:pt x="365" y="37"/>
                    </a:moveTo>
                    <a:lnTo>
                      <a:pt x="368" y="40"/>
                    </a:lnTo>
                    <a:lnTo>
                      <a:pt x="370" y="44"/>
                    </a:lnTo>
                    <a:lnTo>
                      <a:pt x="370" y="49"/>
                    </a:lnTo>
                    <a:lnTo>
                      <a:pt x="369" y="53"/>
                    </a:lnTo>
                    <a:lnTo>
                      <a:pt x="358" y="47"/>
                    </a:lnTo>
                    <a:lnTo>
                      <a:pt x="365" y="37"/>
                    </a:lnTo>
                    <a:close/>
                    <a:moveTo>
                      <a:pt x="369" y="53"/>
                    </a:moveTo>
                    <a:lnTo>
                      <a:pt x="368" y="53"/>
                    </a:lnTo>
                    <a:lnTo>
                      <a:pt x="368" y="54"/>
                    </a:lnTo>
                    <a:lnTo>
                      <a:pt x="348" y="39"/>
                    </a:lnTo>
                    <a:lnTo>
                      <a:pt x="347" y="40"/>
                    </a:lnTo>
                    <a:lnTo>
                      <a:pt x="369" y="53"/>
                    </a:lnTo>
                    <a:close/>
                    <a:moveTo>
                      <a:pt x="347" y="40"/>
                    </a:moveTo>
                    <a:lnTo>
                      <a:pt x="348" y="39"/>
                    </a:lnTo>
                    <a:lnTo>
                      <a:pt x="358" y="47"/>
                    </a:lnTo>
                    <a:lnTo>
                      <a:pt x="347" y="40"/>
                    </a:lnTo>
                    <a:close/>
                    <a:moveTo>
                      <a:pt x="368" y="53"/>
                    </a:moveTo>
                    <a:lnTo>
                      <a:pt x="359" y="67"/>
                    </a:lnTo>
                    <a:lnTo>
                      <a:pt x="350" y="81"/>
                    </a:lnTo>
                    <a:lnTo>
                      <a:pt x="330" y="68"/>
                    </a:lnTo>
                    <a:lnTo>
                      <a:pt x="338" y="53"/>
                    </a:lnTo>
                    <a:lnTo>
                      <a:pt x="347" y="40"/>
                    </a:lnTo>
                    <a:lnTo>
                      <a:pt x="368" y="53"/>
                    </a:lnTo>
                    <a:close/>
                    <a:moveTo>
                      <a:pt x="350" y="81"/>
                    </a:moveTo>
                    <a:lnTo>
                      <a:pt x="343" y="93"/>
                    </a:lnTo>
                    <a:lnTo>
                      <a:pt x="333" y="108"/>
                    </a:lnTo>
                    <a:lnTo>
                      <a:pt x="312" y="96"/>
                    </a:lnTo>
                    <a:lnTo>
                      <a:pt x="320" y="83"/>
                    </a:lnTo>
                    <a:lnTo>
                      <a:pt x="330" y="68"/>
                    </a:lnTo>
                    <a:lnTo>
                      <a:pt x="350" y="81"/>
                    </a:lnTo>
                    <a:close/>
                    <a:moveTo>
                      <a:pt x="333" y="108"/>
                    </a:moveTo>
                    <a:lnTo>
                      <a:pt x="314" y="145"/>
                    </a:lnTo>
                    <a:lnTo>
                      <a:pt x="294" y="180"/>
                    </a:lnTo>
                    <a:lnTo>
                      <a:pt x="278" y="216"/>
                    </a:lnTo>
                    <a:lnTo>
                      <a:pt x="263" y="252"/>
                    </a:lnTo>
                    <a:lnTo>
                      <a:pt x="240" y="242"/>
                    </a:lnTo>
                    <a:lnTo>
                      <a:pt x="255" y="205"/>
                    </a:lnTo>
                    <a:lnTo>
                      <a:pt x="272" y="169"/>
                    </a:lnTo>
                    <a:lnTo>
                      <a:pt x="292" y="132"/>
                    </a:lnTo>
                    <a:lnTo>
                      <a:pt x="312" y="96"/>
                    </a:lnTo>
                    <a:lnTo>
                      <a:pt x="333" y="108"/>
                    </a:lnTo>
                    <a:close/>
                    <a:moveTo>
                      <a:pt x="263" y="252"/>
                    </a:moveTo>
                    <a:lnTo>
                      <a:pt x="263" y="251"/>
                    </a:lnTo>
                    <a:lnTo>
                      <a:pt x="262" y="253"/>
                    </a:lnTo>
                    <a:lnTo>
                      <a:pt x="240" y="242"/>
                    </a:lnTo>
                    <a:lnTo>
                      <a:pt x="263" y="252"/>
                    </a:lnTo>
                    <a:close/>
                    <a:moveTo>
                      <a:pt x="240" y="243"/>
                    </a:moveTo>
                    <a:lnTo>
                      <a:pt x="240" y="242"/>
                    </a:lnTo>
                    <a:lnTo>
                      <a:pt x="251" y="247"/>
                    </a:lnTo>
                    <a:lnTo>
                      <a:pt x="240" y="243"/>
                    </a:lnTo>
                    <a:close/>
                    <a:moveTo>
                      <a:pt x="263" y="252"/>
                    </a:moveTo>
                    <a:lnTo>
                      <a:pt x="257" y="264"/>
                    </a:lnTo>
                    <a:lnTo>
                      <a:pt x="252" y="280"/>
                    </a:lnTo>
                    <a:lnTo>
                      <a:pt x="228" y="271"/>
                    </a:lnTo>
                    <a:lnTo>
                      <a:pt x="234" y="259"/>
                    </a:lnTo>
                    <a:lnTo>
                      <a:pt x="240" y="243"/>
                    </a:lnTo>
                    <a:lnTo>
                      <a:pt x="263" y="252"/>
                    </a:lnTo>
                    <a:close/>
                    <a:moveTo>
                      <a:pt x="252" y="280"/>
                    </a:moveTo>
                    <a:lnTo>
                      <a:pt x="245" y="296"/>
                    </a:lnTo>
                    <a:lnTo>
                      <a:pt x="241" y="308"/>
                    </a:lnTo>
                    <a:lnTo>
                      <a:pt x="218" y="300"/>
                    </a:lnTo>
                    <a:lnTo>
                      <a:pt x="224" y="284"/>
                    </a:lnTo>
                    <a:lnTo>
                      <a:pt x="228" y="271"/>
                    </a:lnTo>
                    <a:lnTo>
                      <a:pt x="252" y="280"/>
                    </a:lnTo>
                    <a:close/>
                    <a:moveTo>
                      <a:pt x="241" y="308"/>
                    </a:moveTo>
                    <a:lnTo>
                      <a:pt x="230" y="344"/>
                    </a:lnTo>
                    <a:lnTo>
                      <a:pt x="222" y="379"/>
                    </a:lnTo>
                    <a:lnTo>
                      <a:pt x="214" y="414"/>
                    </a:lnTo>
                    <a:lnTo>
                      <a:pt x="209" y="449"/>
                    </a:lnTo>
                    <a:lnTo>
                      <a:pt x="184" y="446"/>
                    </a:lnTo>
                    <a:lnTo>
                      <a:pt x="189" y="410"/>
                    </a:lnTo>
                    <a:lnTo>
                      <a:pt x="198" y="374"/>
                    </a:lnTo>
                    <a:lnTo>
                      <a:pt x="207" y="337"/>
                    </a:lnTo>
                    <a:lnTo>
                      <a:pt x="218" y="300"/>
                    </a:lnTo>
                    <a:lnTo>
                      <a:pt x="241" y="308"/>
                    </a:lnTo>
                    <a:close/>
                    <a:moveTo>
                      <a:pt x="209" y="449"/>
                    </a:moveTo>
                    <a:lnTo>
                      <a:pt x="208" y="452"/>
                    </a:lnTo>
                    <a:lnTo>
                      <a:pt x="208" y="453"/>
                    </a:lnTo>
                    <a:lnTo>
                      <a:pt x="196" y="448"/>
                    </a:lnTo>
                    <a:lnTo>
                      <a:pt x="209" y="449"/>
                    </a:lnTo>
                    <a:close/>
                    <a:moveTo>
                      <a:pt x="208" y="453"/>
                    </a:moveTo>
                    <a:lnTo>
                      <a:pt x="199" y="468"/>
                    </a:lnTo>
                    <a:lnTo>
                      <a:pt x="191" y="482"/>
                    </a:lnTo>
                    <a:lnTo>
                      <a:pt x="182" y="494"/>
                    </a:lnTo>
                    <a:lnTo>
                      <a:pt x="172" y="506"/>
                    </a:lnTo>
                    <a:lnTo>
                      <a:pt x="162" y="515"/>
                    </a:lnTo>
                    <a:lnTo>
                      <a:pt x="152" y="525"/>
                    </a:lnTo>
                    <a:lnTo>
                      <a:pt x="140" y="533"/>
                    </a:lnTo>
                    <a:lnTo>
                      <a:pt x="128" y="539"/>
                    </a:lnTo>
                    <a:lnTo>
                      <a:pt x="117" y="517"/>
                    </a:lnTo>
                    <a:lnTo>
                      <a:pt x="127" y="512"/>
                    </a:lnTo>
                    <a:lnTo>
                      <a:pt x="136" y="506"/>
                    </a:lnTo>
                    <a:lnTo>
                      <a:pt x="146" y="497"/>
                    </a:lnTo>
                    <a:lnTo>
                      <a:pt x="155" y="488"/>
                    </a:lnTo>
                    <a:lnTo>
                      <a:pt x="163" y="479"/>
                    </a:lnTo>
                    <a:lnTo>
                      <a:pt x="171" y="468"/>
                    </a:lnTo>
                    <a:lnTo>
                      <a:pt x="179" y="456"/>
                    </a:lnTo>
                    <a:lnTo>
                      <a:pt x="185" y="443"/>
                    </a:lnTo>
                    <a:lnTo>
                      <a:pt x="208" y="453"/>
                    </a:lnTo>
                    <a:close/>
                    <a:moveTo>
                      <a:pt x="128" y="539"/>
                    </a:moveTo>
                    <a:lnTo>
                      <a:pt x="115" y="545"/>
                    </a:lnTo>
                    <a:lnTo>
                      <a:pt x="102" y="550"/>
                    </a:lnTo>
                    <a:lnTo>
                      <a:pt x="88" y="553"/>
                    </a:lnTo>
                    <a:lnTo>
                      <a:pt x="74" y="556"/>
                    </a:lnTo>
                    <a:lnTo>
                      <a:pt x="59" y="557"/>
                    </a:lnTo>
                    <a:lnTo>
                      <a:pt x="43" y="557"/>
                    </a:lnTo>
                    <a:lnTo>
                      <a:pt x="27" y="556"/>
                    </a:lnTo>
                    <a:lnTo>
                      <a:pt x="11" y="554"/>
                    </a:lnTo>
                    <a:lnTo>
                      <a:pt x="15" y="529"/>
                    </a:lnTo>
                    <a:lnTo>
                      <a:pt x="29" y="531"/>
                    </a:lnTo>
                    <a:lnTo>
                      <a:pt x="43" y="533"/>
                    </a:lnTo>
                    <a:lnTo>
                      <a:pt x="58" y="533"/>
                    </a:lnTo>
                    <a:lnTo>
                      <a:pt x="71" y="531"/>
                    </a:lnTo>
                    <a:lnTo>
                      <a:pt x="82" y="529"/>
                    </a:lnTo>
                    <a:lnTo>
                      <a:pt x="94" y="527"/>
                    </a:lnTo>
                    <a:lnTo>
                      <a:pt x="106" y="523"/>
                    </a:lnTo>
                    <a:lnTo>
                      <a:pt x="117" y="517"/>
                    </a:lnTo>
                    <a:lnTo>
                      <a:pt x="128" y="539"/>
                    </a:lnTo>
                    <a:close/>
                    <a:moveTo>
                      <a:pt x="11" y="554"/>
                    </a:moveTo>
                    <a:lnTo>
                      <a:pt x="7" y="552"/>
                    </a:lnTo>
                    <a:lnTo>
                      <a:pt x="4" y="549"/>
                    </a:lnTo>
                    <a:lnTo>
                      <a:pt x="1" y="545"/>
                    </a:lnTo>
                    <a:lnTo>
                      <a:pt x="0" y="541"/>
                    </a:lnTo>
                    <a:lnTo>
                      <a:pt x="13" y="542"/>
                    </a:lnTo>
                    <a:lnTo>
                      <a:pt x="11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3" name="Freeform 1024"/>
              <p:cNvSpPr>
                <a:spLocks/>
              </p:cNvSpPr>
              <p:nvPr/>
            </p:nvSpPr>
            <p:spPr bwMode="auto">
              <a:xfrm>
                <a:off x="2699" y="1728"/>
                <a:ext cx="58" cy="101"/>
              </a:xfrm>
              <a:custGeom>
                <a:avLst/>
                <a:gdLst>
                  <a:gd name="T0" fmla="*/ 0 w 314"/>
                  <a:gd name="T1" fmla="*/ 19 h 505"/>
                  <a:gd name="T2" fmla="*/ 1 w 314"/>
                  <a:gd name="T3" fmla="*/ 17 h 505"/>
                  <a:gd name="T4" fmla="*/ 2 w 314"/>
                  <a:gd name="T5" fmla="*/ 13 h 505"/>
                  <a:gd name="T6" fmla="*/ 3 w 314"/>
                  <a:gd name="T7" fmla="*/ 10 h 505"/>
                  <a:gd name="T8" fmla="*/ 3 w 314"/>
                  <a:gd name="T9" fmla="*/ 8 h 505"/>
                  <a:gd name="T10" fmla="*/ 4 w 314"/>
                  <a:gd name="T11" fmla="*/ 6 h 505"/>
                  <a:gd name="T12" fmla="*/ 5 w 314"/>
                  <a:gd name="T13" fmla="*/ 4 h 505"/>
                  <a:gd name="T14" fmla="*/ 6 w 314"/>
                  <a:gd name="T15" fmla="*/ 3 h 505"/>
                  <a:gd name="T16" fmla="*/ 7 w 314"/>
                  <a:gd name="T17" fmla="*/ 1 h 505"/>
                  <a:gd name="T18" fmla="*/ 8 w 314"/>
                  <a:gd name="T19" fmla="*/ 1 h 505"/>
                  <a:gd name="T20" fmla="*/ 9 w 314"/>
                  <a:gd name="T21" fmla="*/ 0 h 505"/>
                  <a:gd name="T22" fmla="*/ 9 w 314"/>
                  <a:gd name="T23" fmla="*/ 0 h 505"/>
                  <a:gd name="T24" fmla="*/ 10 w 314"/>
                  <a:gd name="T25" fmla="*/ 0 h 505"/>
                  <a:gd name="T26" fmla="*/ 10 w 314"/>
                  <a:gd name="T27" fmla="*/ 0 h 505"/>
                  <a:gd name="T28" fmla="*/ 11 w 314"/>
                  <a:gd name="T29" fmla="*/ 0 h 505"/>
                  <a:gd name="T30" fmla="*/ 12 w 314"/>
                  <a:gd name="T31" fmla="*/ 1 h 505"/>
                  <a:gd name="T32" fmla="*/ 12 w 314"/>
                  <a:gd name="T33" fmla="*/ 1 h 505"/>
                  <a:gd name="T34" fmla="*/ 12 w 314"/>
                  <a:gd name="T35" fmla="*/ 2 h 505"/>
                  <a:gd name="T36" fmla="*/ 11 w 314"/>
                  <a:gd name="T37" fmla="*/ 4 h 505"/>
                  <a:gd name="T38" fmla="*/ 10 w 314"/>
                  <a:gd name="T39" fmla="*/ 6 h 505"/>
                  <a:gd name="T40" fmla="*/ 9 w 314"/>
                  <a:gd name="T41" fmla="*/ 8 h 505"/>
                  <a:gd name="T42" fmla="*/ 8 w 314"/>
                  <a:gd name="T43" fmla="*/ 10 h 505"/>
                  <a:gd name="T44" fmla="*/ 8 w 314"/>
                  <a:gd name="T45" fmla="*/ 12 h 505"/>
                  <a:gd name="T46" fmla="*/ 7 w 314"/>
                  <a:gd name="T47" fmla="*/ 14 h 505"/>
                  <a:gd name="T48" fmla="*/ 7 w 314"/>
                  <a:gd name="T49" fmla="*/ 16 h 505"/>
                  <a:gd name="T50" fmla="*/ 6 w 314"/>
                  <a:gd name="T51" fmla="*/ 17 h 505"/>
                  <a:gd name="T52" fmla="*/ 6 w 314"/>
                  <a:gd name="T53" fmla="*/ 18 h 505"/>
                  <a:gd name="T54" fmla="*/ 5 w 314"/>
                  <a:gd name="T55" fmla="*/ 19 h 505"/>
                  <a:gd name="T56" fmla="*/ 4 w 314"/>
                  <a:gd name="T57" fmla="*/ 19 h 505"/>
                  <a:gd name="T58" fmla="*/ 3 w 314"/>
                  <a:gd name="T59" fmla="*/ 20 h 505"/>
                  <a:gd name="T60" fmla="*/ 3 w 314"/>
                  <a:gd name="T61" fmla="*/ 20 h 505"/>
                  <a:gd name="T62" fmla="*/ 2 w 314"/>
                  <a:gd name="T63" fmla="*/ 20 h 505"/>
                  <a:gd name="T64" fmla="*/ 1 w 314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4"/>
                  <a:gd name="T100" fmla="*/ 0 h 505"/>
                  <a:gd name="T101" fmla="*/ 314 w 314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4" h="505">
                    <a:moveTo>
                      <a:pt x="0" y="503"/>
                    </a:moveTo>
                    <a:lnTo>
                      <a:pt x="3" y="482"/>
                    </a:lnTo>
                    <a:lnTo>
                      <a:pt x="9" y="452"/>
                    </a:lnTo>
                    <a:lnTo>
                      <a:pt x="16" y="414"/>
                    </a:lnTo>
                    <a:lnTo>
                      <a:pt x="26" y="370"/>
                    </a:lnTo>
                    <a:lnTo>
                      <a:pt x="39" y="321"/>
                    </a:lnTo>
                    <a:lnTo>
                      <a:pt x="54" y="271"/>
                    </a:lnTo>
                    <a:lnTo>
                      <a:pt x="63" y="246"/>
                    </a:lnTo>
                    <a:lnTo>
                      <a:pt x="71" y="220"/>
                    </a:lnTo>
                    <a:lnTo>
                      <a:pt x="81" y="194"/>
                    </a:lnTo>
                    <a:lnTo>
                      <a:pt x="92" y="169"/>
                    </a:lnTo>
                    <a:lnTo>
                      <a:pt x="103" y="145"/>
                    </a:lnTo>
                    <a:lnTo>
                      <a:pt x="113" y="124"/>
                    </a:lnTo>
                    <a:lnTo>
                      <a:pt x="125" y="102"/>
                    </a:lnTo>
                    <a:lnTo>
                      <a:pt x="137" y="82"/>
                    </a:lnTo>
                    <a:lnTo>
                      <a:pt x="149" y="63"/>
                    </a:lnTo>
                    <a:lnTo>
                      <a:pt x="162" y="47"/>
                    </a:lnTo>
                    <a:lnTo>
                      <a:pt x="176" y="33"/>
                    </a:lnTo>
                    <a:lnTo>
                      <a:pt x="190" y="21"/>
                    </a:lnTo>
                    <a:lnTo>
                      <a:pt x="197" y="16"/>
                    </a:lnTo>
                    <a:lnTo>
                      <a:pt x="204" y="12"/>
                    </a:lnTo>
                    <a:lnTo>
                      <a:pt x="212" y="7"/>
                    </a:lnTo>
                    <a:lnTo>
                      <a:pt x="218" y="5"/>
                    </a:lnTo>
                    <a:lnTo>
                      <a:pt x="226" y="2"/>
                    </a:lnTo>
                    <a:lnTo>
                      <a:pt x="233" y="1"/>
                    </a:lnTo>
                    <a:lnTo>
                      <a:pt x="241" y="0"/>
                    </a:lnTo>
                    <a:lnTo>
                      <a:pt x="249" y="0"/>
                    </a:lnTo>
                    <a:lnTo>
                      <a:pt x="257" y="1"/>
                    </a:lnTo>
                    <a:lnTo>
                      <a:pt x="265" y="2"/>
                    </a:lnTo>
                    <a:lnTo>
                      <a:pt x="273" y="5"/>
                    </a:lnTo>
                    <a:lnTo>
                      <a:pt x="281" y="8"/>
                    </a:lnTo>
                    <a:lnTo>
                      <a:pt x="289" y="13"/>
                    </a:lnTo>
                    <a:lnTo>
                      <a:pt x="298" y="18"/>
                    </a:lnTo>
                    <a:lnTo>
                      <a:pt x="306" y="24"/>
                    </a:lnTo>
                    <a:lnTo>
                      <a:pt x="314" y="31"/>
                    </a:lnTo>
                    <a:lnTo>
                      <a:pt x="300" y="55"/>
                    </a:lnTo>
                    <a:lnTo>
                      <a:pt x="286" y="78"/>
                    </a:lnTo>
                    <a:lnTo>
                      <a:pt x="273" y="103"/>
                    </a:lnTo>
                    <a:lnTo>
                      <a:pt x="260" y="127"/>
                    </a:lnTo>
                    <a:lnTo>
                      <a:pt x="248" y="151"/>
                    </a:lnTo>
                    <a:lnTo>
                      <a:pt x="238" y="175"/>
                    </a:lnTo>
                    <a:lnTo>
                      <a:pt x="227" y="198"/>
                    </a:lnTo>
                    <a:lnTo>
                      <a:pt x="217" y="222"/>
                    </a:lnTo>
                    <a:lnTo>
                      <a:pt x="207" y="247"/>
                    </a:lnTo>
                    <a:lnTo>
                      <a:pt x="200" y="271"/>
                    </a:lnTo>
                    <a:lnTo>
                      <a:pt x="192" y="294"/>
                    </a:lnTo>
                    <a:lnTo>
                      <a:pt x="185" y="318"/>
                    </a:lnTo>
                    <a:lnTo>
                      <a:pt x="179" y="343"/>
                    </a:lnTo>
                    <a:lnTo>
                      <a:pt x="174" y="367"/>
                    </a:lnTo>
                    <a:lnTo>
                      <a:pt x="170" y="390"/>
                    </a:lnTo>
                    <a:lnTo>
                      <a:pt x="166" y="413"/>
                    </a:lnTo>
                    <a:lnTo>
                      <a:pt x="160" y="426"/>
                    </a:lnTo>
                    <a:lnTo>
                      <a:pt x="152" y="439"/>
                    </a:lnTo>
                    <a:lnTo>
                      <a:pt x="145" y="450"/>
                    </a:lnTo>
                    <a:lnTo>
                      <a:pt x="136" y="460"/>
                    </a:lnTo>
                    <a:lnTo>
                      <a:pt x="127" y="469"/>
                    </a:lnTo>
                    <a:lnTo>
                      <a:pt x="119" y="477"/>
                    </a:lnTo>
                    <a:lnTo>
                      <a:pt x="109" y="485"/>
                    </a:lnTo>
                    <a:lnTo>
                      <a:pt x="98" y="490"/>
                    </a:lnTo>
                    <a:lnTo>
                      <a:pt x="87" y="495"/>
                    </a:lnTo>
                    <a:lnTo>
                      <a:pt x="77" y="500"/>
                    </a:lnTo>
                    <a:lnTo>
                      <a:pt x="66" y="503"/>
                    </a:lnTo>
                    <a:lnTo>
                      <a:pt x="53" y="504"/>
                    </a:lnTo>
                    <a:lnTo>
                      <a:pt x="41" y="505"/>
                    </a:lnTo>
                    <a:lnTo>
                      <a:pt x="28" y="505"/>
                    </a:lnTo>
                    <a:lnTo>
                      <a:pt x="14" y="505"/>
                    </a:lnTo>
                    <a:lnTo>
                      <a:pt x="0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4" name="Freeform 1025"/>
              <p:cNvSpPr>
                <a:spLocks noEditPoints="1"/>
              </p:cNvSpPr>
              <p:nvPr/>
            </p:nvSpPr>
            <p:spPr bwMode="auto">
              <a:xfrm>
                <a:off x="2692" y="1728"/>
                <a:ext cx="70" cy="104"/>
              </a:xfrm>
              <a:custGeom>
                <a:avLst/>
                <a:gdLst>
                  <a:gd name="T0" fmla="*/ 1 w 338"/>
                  <a:gd name="T1" fmla="*/ 21 h 530"/>
                  <a:gd name="T2" fmla="*/ 0 w 338"/>
                  <a:gd name="T3" fmla="*/ 21 h 530"/>
                  <a:gd name="T4" fmla="*/ 1 w 338"/>
                  <a:gd name="T5" fmla="*/ 20 h 530"/>
                  <a:gd name="T6" fmla="*/ 0 w 338"/>
                  <a:gd name="T7" fmla="*/ 19 h 530"/>
                  <a:gd name="T8" fmla="*/ 1 w 338"/>
                  <a:gd name="T9" fmla="*/ 18 h 530"/>
                  <a:gd name="T10" fmla="*/ 1 w 338"/>
                  <a:gd name="T11" fmla="*/ 20 h 530"/>
                  <a:gd name="T12" fmla="*/ 1 w 338"/>
                  <a:gd name="T13" fmla="*/ 16 h 530"/>
                  <a:gd name="T14" fmla="*/ 3 w 338"/>
                  <a:gd name="T15" fmla="*/ 10 h 530"/>
                  <a:gd name="T16" fmla="*/ 4 w 338"/>
                  <a:gd name="T17" fmla="*/ 9 h 530"/>
                  <a:gd name="T18" fmla="*/ 2 w 338"/>
                  <a:gd name="T19" fmla="*/ 15 h 530"/>
                  <a:gd name="T20" fmla="*/ 0 w 338"/>
                  <a:gd name="T21" fmla="*/ 18 h 530"/>
                  <a:gd name="T22" fmla="*/ 5 w 338"/>
                  <a:gd name="T23" fmla="*/ 5 h 530"/>
                  <a:gd name="T24" fmla="*/ 6 w 338"/>
                  <a:gd name="T25" fmla="*/ 2 h 530"/>
                  <a:gd name="T26" fmla="*/ 7 w 338"/>
                  <a:gd name="T27" fmla="*/ 3 h 530"/>
                  <a:gd name="T28" fmla="*/ 5 w 338"/>
                  <a:gd name="T29" fmla="*/ 6 h 530"/>
                  <a:gd name="T30" fmla="*/ 7 w 338"/>
                  <a:gd name="T31" fmla="*/ 2 h 530"/>
                  <a:gd name="T32" fmla="*/ 9 w 338"/>
                  <a:gd name="T33" fmla="*/ 0 h 530"/>
                  <a:gd name="T34" fmla="*/ 9 w 338"/>
                  <a:gd name="T35" fmla="*/ 1 h 530"/>
                  <a:gd name="T36" fmla="*/ 7 w 338"/>
                  <a:gd name="T37" fmla="*/ 2 h 530"/>
                  <a:gd name="T38" fmla="*/ 10 w 338"/>
                  <a:gd name="T39" fmla="*/ 0 h 530"/>
                  <a:gd name="T40" fmla="*/ 12 w 338"/>
                  <a:gd name="T41" fmla="*/ 0 h 530"/>
                  <a:gd name="T42" fmla="*/ 11 w 338"/>
                  <a:gd name="T43" fmla="*/ 1 h 530"/>
                  <a:gd name="T44" fmla="*/ 10 w 338"/>
                  <a:gd name="T45" fmla="*/ 1 h 530"/>
                  <a:gd name="T46" fmla="*/ 12 w 338"/>
                  <a:gd name="T47" fmla="*/ 0 h 530"/>
                  <a:gd name="T48" fmla="*/ 13 w 338"/>
                  <a:gd name="T49" fmla="*/ 1 h 530"/>
                  <a:gd name="T50" fmla="*/ 12 w 338"/>
                  <a:gd name="T51" fmla="*/ 1 h 530"/>
                  <a:gd name="T52" fmla="*/ 14 w 338"/>
                  <a:gd name="T53" fmla="*/ 2 h 530"/>
                  <a:gd name="T54" fmla="*/ 13 w 338"/>
                  <a:gd name="T55" fmla="*/ 2 h 530"/>
                  <a:gd name="T56" fmla="*/ 14 w 338"/>
                  <a:gd name="T57" fmla="*/ 2 h 530"/>
                  <a:gd name="T58" fmla="*/ 14 w 338"/>
                  <a:gd name="T59" fmla="*/ 2 h 530"/>
                  <a:gd name="T60" fmla="*/ 13 w 338"/>
                  <a:gd name="T61" fmla="*/ 2 h 530"/>
                  <a:gd name="T62" fmla="*/ 13 w 338"/>
                  <a:gd name="T63" fmla="*/ 3 h 530"/>
                  <a:gd name="T64" fmla="*/ 14 w 338"/>
                  <a:gd name="T65" fmla="*/ 2 h 530"/>
                  <a:gd name="T66" fmla="*/ 11 w 338"/>
                  <a:gd name="T67" fmla="*/ 4 h 530"/>
                  <a:gd name="T68" fmla="*/ 12 w 338"/>
                  <a:gd name="T69" fmla="*/ 4 h 530"/>
                  <a:gd name="T70" fmla="*/ 10 w 338"/>
                  <a:gd name="T71" fmla="*/ 10 h 530"/>
                  <a:gd name="T72" fmla="*/ 11 w 338"/>
                  <a:gd name="T73" fmla="*/ 5 h 530"/>
                  <a:gd name="T74" fmla="*/ 9 w 338"/>
                  <a:gd name="T75" fmla="*/ 9 h 530"/>
                  <a:gd name="T76" fmla="*/ 10 w 338"/>
                  <a:gd name="T77" fmla="*/ 10 h 530"/>
                  <a:gd name="T78" fmla="*/ 9 w 338"/>
                  <a:gd name="T79" fmla="*/ 9 h 530"/>
                  <a:gd name="T80" fmla="*/ 9 w 338"/>
                  <a:gd name="T81" fmla="*/ 9 h 530"/>
                  <a:gd name="T82" fmla="*/ 9 w 338"/>
                  <a:gd name="T83" fmla="*/ 10 h 530"/>
                  <a:gd name="T84" fmla="*/ 9 w 338"/>
                  <a:gd name="T85" fmla="*/ 9 h 530"/>
                  <a:gd name="T86" fmla="*/ 9 w 338"/>
                  <a:gd name="T87" fmla="*/ 12 h 530"/>
                  <a:gd name="T88" fmla="*/ 9 w 338"/>
                  <a:gd name="T89" fmla="*/ 11 h 530"/>
                  <a:gd name="T90" fmla="*/ 8 w 338"/>
                  <a:gd name="T91" fmla="*/ 16 h 530"/>
                  <a:gd name="T92" fmla="*/ 7 w 338"/>
                  <a:gd name="T93" fmla="*/ 14 h 530"/>
                  <a:gd name="T94" fmla="*/ 8 w 338"/>
                  <a:gd name="T95" fmla="*/ 17 h 530"/>
                  <a:gd name="T96" fmla="*/ 8 w 338"/>
                  <a:gd name="T97" fmla="*/ 17 h 530"/>
                  <a:gd name="T98" fmla="*/ 7 w 338"/>
                  <a:gd name="T99" fmla="*/ 19 h 530"/>
                  <a:gd name="T100" fmla="*/ 5 w 338"/>
                  <a:gd name="T101" fmla="*/ 20 h 530"/>
                  <a:gd name="T102" fmla="*/ 5 w 338"/>
                  <a:gd name="T103" fmla="*/ 19 h 530"/>
                  <a:gd name="T104" fmla="*/ 6 w 338"/>
                  <a:gd name="T105" fmla="*/ 18 h 530"/>
                  <a:gd name="T106" fmla="*/ 5 w 338"/>
                  <a:gd name="T107" fmla="*/ 21 h 530"/>
                  <a:gd name="T108" fmla="*/ 3 w 338"/>
                  <a:gd name="T109" fmla="*/ 21 h 530"/>
                  <a:gd name="T110" fmla="*/ 0 w 338"/>
                  <a:gd name="T111" fmla="*/ 21 h 530"/>
                  <a:gd name="T112" fmla="*/ 2 w 338"/>
                  <a:gd name="T113" fmla="*/ 20 h 530"/>
                  <a:gd name="T114" fmla="*/ 4 w 338"/>
                  <a:gd name="T115" fmla="*/ 20 h 530"/>
                  <a:gd name="T116" fmla="*/ 0 w 338"/>
                  <a:gd name="T117" fmla="*/ 21 h 530"/>
                  <a:gd name="T118" fmla="*/ 0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0" y="514"/>
                    </a:moveTo>
                    <a:lnTo>
                      <a:pt x="0" y="514"/>
                    </a:lnTo>
                    <a:lnTo>
                      <a:pt x="25" y="515"/>
                    </a:lnTo>
                    <a:lnTo>
                      <a:pt x="25" y="516"/>
                    </a:lnTo>
                    <a:lnTo>
                      <a:pt x="0" y="514"/>
                    </a:lnTo>
                    <a:close/>
                    <a:moveTo>
                      <a:pt x="0" y="514"/>
                    </a:moveTo>
                    <a:lnTo>
                      <a:pt x="1" y="502"/>
                    </a:lnTo>
                    <a:lnTo>
                      <a:pt x="3" y="489"/>
                    </a:lnTo>
                    <a:lnTo>
                      <a:pt x="28" y="492"/>
                    </a:lnTo>
                    <a:lnTo>
                      <a:pt x="26" y="506"/>
                    </a:lnTo>
                    <a:lnTo>
                      <a:pt x="25" y="515"/>
                    </a:lnTo>
                    <a:lnTo>
                      <a:pt x="0" y="514"/>
                    </a:lnTo>
                    <a:close/>
                    <a:moveTo>
                      <a:pt x="3" y="489"/>
                    </a:moveTo>
                    <a:lnTo>
                      <a:pt x="4" y="483"/>
                    </a:lnTo>
                    <a:lnTo>
                      <a:pt x="5" y="474"/>
                    </a:lnTo>
                    <a:lnTo>
                      <a:pt x="8" y="464"/>
                    </a:lnTo>
                    <a:lnTo>
                      <a:pt x="10" y="452"/>
                    </a:lnTo>
                    <a:lnTo>
                      <a:pt x="34" y="458"/>
                    </a:lnTo>
                    <a:lnTo>
                      <a:pt x="32" y="465"/>
                    </a:lnTo>
                    <a:lnTo>
                      <a:pt x="31" y="474"/>
                    </a:lnTo>
                    <a:lnTo>
                      <a:pt x="29" y="483"/>
                    </a:lnTo>
                    <a:lnTo>
                      <a:pt x="28" y="492"/>
                    </a:lnTo>
                    <a:lnTo>
                      <a:pt x="3" y="489"/>
                    </a:lnTo>
                    <a:close/>
                    <a:moveTo>
                      <a:pt x="10" y="452"/>
                    </a:moveTo>
                    <a:lnTo>
                      <a:pt x="16" y="424"/>
                    </a:lnTo>
                    <a:lnTo>
                      <a:pt x="23" y="394"/>
                    </a:lnTo>
                    <a:lnTo>
                      <a:pt x="31" y="359"/>
                    </a:lnTo>
                    <a:lnTo>
                      <a:pt x="41" y="324"/>
                    </a:lnTo>
                    <a:lnTo>
                      <a:pt x="52" y="287"/>
                    </a:lnTo>
                    <a:lnTo>
                      <a:pt x="65" y="250"/>
                    </a:lnTo>
                    <a:lnTo>
                      <a:pt x="78" y="213"/>
                    </a:lnTo>
                    <a:lnTo>
                      <a:pt x="93" y="177"/>
                    </a:lnTo>
                    <a:lnTo>
                      <a:pt x="115" y="187"/>
                    </a:lnTo>
                    <a:lnTo>
                      <a:pt x="101" y="222"/>
                    </a:lnTo>
                    <a:lnTo>
                      <a:pt x="88" y="258"/>
                    </a:lnTo>
                    <a:lnTo>
                      <a:pt x="76" y="295"/>
                    </a:lnTo>
                    <a:lnTo>
                      <a:pt x="65" y="331"/>
                    </a:lnTo>
                    <a:lnTo>
                      <a:pt x="55" y="366"/>
                    </a:lnTo>
                    <a:lnTo>
                      <a:pt x="47" y="399"/>
                    </a:lnTo>
                    <a:lnTo>
                      <a:pt x="40" y="430"/>
                    </a:lnTo>
                    <a:lnTo>
                      <a:pt x="34" y="458"/>
                    </a:lnTo>
                    <a:lnTo>
                      <a:pt x="10" y="452"/>
                    </a:lnTo>
                    <a:close/>
                    <a:moveTo>
                      <a:pt x="93" y="177"/>
                    </a:moveTo>
                    <a:lnTo>
                      <a:pt x="102" y="157"/>
                    </a:lnTo>
                    <a:lnTo>
                      <a:pt x="110" y="138"/>
                    </a:lnTo>
                    <a:lnTo>
                      <a:pt x="120" y="121"/>
                    </a:lnTo>
                    <a:lnTo>
                      <a:pt x="129" y="103"/>
                    </a:lnTo>
                    <a:lnTo>
                      <a:pt x="139" y="87"/>
                    </a:lnTo>
                    <a:lnTo>
                      <a:pt x="149" y="72"/>
                    </a:lnTo>
                    <a:lnTo>
                      <a:pt x="160" y="58"/>
                    </a:lnTo>
                    <a:lnTo>
                      <a:pt x="171" y="45"/>
                    </a:lnTo>
                    <a:lnTo>
                      <a:pt x="189" y="62"/>
                    </a:lnTo>
                    <a:lnTo>
                      <a:pt x="178" y="74"/>
                    </a:lnTo>
                    <a:lnTo>
                      <a:pt x="169" y="87"/>
                    </a:lnTo>
                    <a:lnTo>
                      <a:pt x="159" y="101"/>
                    </a:lnTo>
                    <a:lnTo>
                      <a:pt x="149" y="116"/>
                    </a:lnTo>
                    <a:lnTo>
                      <a:pt x="140" y="133"/>
                    </a:lnTo>
                    <a:lnTo>
                      <a:pt x="132" y="150"/>
                    </a:lnTo>
                    <a:lnTo>
                      <a:pt x="123" y="168"/>
                    </a:lnTo>
                    <a:lnTo>
                      <a:pt x="115" y="187"/>
                    </a:lnTo>
                    <a:lnTo>
                      <a:pt x="93" y="177"/>
                    </a:lnTo>
                    <a:close/>
                    <a:moveTo>
                      <a:pt x="171" y="45"/>
                    </a:moveTo>
                    <a:lnTo>
                      <a:pt x="184" y="32"/>
                    </a:lnTo>
                    <a:lnTo>
                      <a:pt x="198" y="20"/>
                    </a:lnTo>
                    <a:lnTo>
                      <a:pt x="205" y="16"/>
                    </a:lnTo>
                    <a:lnTo>
                      <a:pt x="213" y="12"/>
                    </a:lnTo>
                    <a:lnTo>
                      <a:pt x="220" y="7"/>
                    </a:lnTo>
                    <a:lnTo>
                      <a:pt x="228" y="4"/>
                    </a:lnTo>
                    <a:lnTo>
                      <a:pt x="236" y="28"/>
                    </a:lnTo>
                    <a:lnTo>
                      <a:pt x="224" y="33"/>
                    </a:lnTo>
                    <a:lnTo>
                      <a:pt x="212" y="41"/>
                    </a:lnTo>
                    <a:lnTo>
                      <a:pt x="200" y="51"/>
                    </a:lnTo>
                    <a:lnTo>
                      <a:pt x="189" y="62"/>
                    </a:lnTo>
                    <a:lnTo>
                      <a:pt x="171" y="45"/>
                    </a:lnTo>
                    <a:close/>
                    <a:moveTo>
                      <a:pt x="228" y="4"/>
                    </a:moveTo>
                    <a:lnTo>
                      <a:pt x="236" y="2"/>
                    </a:lnTo>
                    <a:lnTo>
                      <a:pt x="244" y="1"/>
                    </a:lnTo>
                    <a:lnTo>
                      <a:pt x="252" y="0"/>
                    </a:lnTo>
                    <a:lnTo>
                      <a:pt x="260" y="0"/>
                    </a:lnTo>
                    <a:lnTo>
                      <a:pt x="269" y="0"/>
                    </a:lnTo>
                    <a:lnTo>
                      <a:pt x="278" y="2"/>
                    </a:lnTo>
                    <a:lnTo>
                      <a:pt x="286" y="4"/>
                    </a:lnTo>
                    <a:lnTo>
                      <a:pt x="295" y="7"/>
                    </a:lnTo>
                    <a:lnTo>
                      <a:pt x="285" y="30"/>
                    </a:lnTo>
                    <a:lnTo>
                      <a:pt x="279" y="27"/>
                    </a:lnTo>
                    <a:lnTo>
                      <a:pt x="272" y="26"/>
                    </a:lnTo>
                    <a:lnTo>
                      <a:pt x="266" y="25"/>
                    </a:lnTo>
                    <a:lnTo>
                      <a:pt x="260" y="24"/>
                    </a:lnTo>
                    <a:lnTo>
                      <a:pt x="254" y="24"/>
                    </a:lnTo>
                    <a:lnTo>
                      <a:pt x="247" y="25"/>
                    </a:lnTo>
                    <a:lnTo>
                      <a:pt x="242" y="26"/>
                    </a:lnTo>
                    <a:lnTo>
                      <a:pt x="236" y="28"/>
                    </a:lnTo>
                    <a:lnTo>
                      <a:pt x="228" y="4"/>
                    </a:lnTo>
                    <a:close/>
                    <a:moveTo>
                      <a:pt x="295" y="7"/>
                    </a:moveTo>
                    <a:lnTo>
                      <a:pt x="305" y="13"/>
                    </a:lnTo>
                    <a:lnTo>
                      <a:pt x="314" y="18"/>
                    </a:lnTo>
                    <a:lnTo>
                      <a:pt x="324" y="26"/>
                    </a:lnTo>
                    <a:lnTo>
                      <a:pt x="335" y="34"/>
                    </a:lnTo>
                    <a:lnTo>
                      <a:pt x="319" y="53"/>
                    </a:lnTo>
                    <a:lnTo>
                      <a:pt x="310" y="45"/>
                    </a:lnTo>
                    <a:lnTo>
                      <a:pt x="301" y="39"/>
                    </a:lnTo>
                    <a:lnTo>
                      <a:pt x="293" y="33"/>
                    </a:lnTo>
                    <a:lnTo>
                      <a:pt x="285" y="30"/>
                    </a:lnTo>
                    <a:lnTo>
                      <a:pt x="295" y="7"/>
                    </a:lnTo>
                    <a:close/>
                    <a:moveTo>
                      <a:pt x="335" y="34"/>
                    </a:moveTo>
                    <a:lnTo>
                      <a:pt x="337" y="38"/>
                    </a:lnTo>
                    <a:lnTo>
                      <a:pt x="338" y="42"/>
                    </a:lnTo>
                    <a:lnTo>
                      <a:pt x="338" y="46"/>
                    </a:lnTo>
                    <a:lnTo>
                      <a:pt x="337" y="49"/>
                    </a:lnTo>
                    <a:lnTo>
                      <a:pt x="326" y="43"/>
                    </a:lnTo>
                    <a:lnTo>
                      <a:pt x="335" y="34"/>
                    </a:lnTo>
                    <a:close/>
                    <a:moveTo>
                      <a:pt x="337" y="49"/>
                    </a:moveTo>
                    <a:lnTo>
                      <a:pt x="337" y="51"/>
                    </a:lnTo>
                    <a:lnTo>
                      <a:pt x="336" y="51"/>
                    </a:lnTo>
                    <a:lnTo>
                      <a:pt x="317" y="35"/>
                    </a:lnTo>
                    <a:lnTo>
                      <a:pt x="317" y="36"/>
                    </a:lnTo>
                    <a:lnTo>
                      <a:pt x="315" y="36"/>
                    </a:lnTo>
                    <a:lnTo>
                      <a:pt x="337" y="49"/>
                    </a:lnTo>
                    <a:close/>
                    <a:moveTo>
                      <a:pt x="317" y="36"/>
                    </a:moveTo>
                    <a:lnTo>
                      <a:pt x="317" y="36"/>
                    </a:lnTo>
                    <a:lnTo>
                      <a:pt x="317" y="35"/>
                    </a:lnTo>
                    <a:lnTo>
                      <a:pt x="326" y="43"/>
                    </a:lnTo>
                    <a:lnTo>
                      <a:pt x="317" y="36"/>
                    </a:lnTo>
                    <a:close/>
                    <a:moveTo>
                      <a:pt x="337" y="49"/>
                    </a:moveTo>
                    <a:lnTo>
                      <a:pt x="329" y="61"/>
                    </a:lnTo>
                    <a:lnTo>
                      <a:pt x="321" y="76"/>
                    </a:lnTo>
                    <a:lnTo>
                      <a:pt x="299" y="63"/>
                    </a:lnTo>
                    <a:lnTo>
                      <a:pt x="307" y="52"/>
                    </a:lnTo>
                    <a:lnTo>
                      <a:pt x="317" y="36"/>
                    </a:lnTo>
                    <a:lnTo>
                      <a:pt x="337" y="49"/>
                    </a:lnTo>
                    <a:close/>
                    <a:moveTo>
                      <a:pt x="321" y="76"/>
                    </a:moveTo>
                    <a:lnTo>
                      <a:pt x="311" y="92"/>
                    </a:lnTo>
                    <a:lnTo>
                      <a:pt x="306" y="102"/>
                    </a:lnTo>
                    <a:lnTo>
                      <a:pt x="284" y="90"/>
                    </a:lnTo>
                    <a:lnTo>
                      <a:pt x="293" y="75"/>
                    </a:lnTo>
                    <a:lnTo>
                      <a:pt x="299" y="63"/>
                    </a:lnTo>
                    <a:lnTo>
                      <a:pt x="321" y="76"/>
                    </a:lnTo>
                    <a:close/>
                    <a:moveTo>
                      <a:pt x="306" y="102"/>
                    </a:moveTo>
                    <a:lnTo>
                      <a:pt x="287" y="137"/>
                    </a:lnTo>
                    <a:lnTo>
                      <a:pt x="270" y="170"/>
                    </a:lnTo>
                    <a:lnTo>
                      <a:pt x="254" y="205"/>
                    </a:lnTo>
                    <a:lnTo>
                      <a:pt x="240" y="238"/>
                    </a:lnTo>
                    <a:lnTo>
                      <a:pt x="217" y="230"/>
                    </a:lnTo>
                    <a:lnTo>
                      <a:pt x="232" y="195"/>
                    </a:lnTo>
                    <a:lnTo>
                      <a:pt x="247" y="161"/>
                    </a:lnTo>
                    <a:lnTo>
                      <a:pt x="265" y="126"/>
                    </a:lnTo>
                    <a:lnTo>
                      <a:pt x="284" y="90"/>
                    </a:lnTo>
                    <a:lnTo>
                      <a:pt x="306" y="102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29" y="234"/>
                    </a:lnTo>
                    <a:lnTo>
                      <a:pt x="217" y="230"/>
                    </a:lnTo>
                    <a:close/>
                    <a:moveTo>
                      <a:pt x="240" y="238"/>
                    </a:moveTo>
                    <a:lnTo>
                      <a:pt x="241" y="238"/>
                    </a:lnTo>
                    <a:lnTo>
                      <a:pt x="240" y="240"/>
                    </a:lnTo>
                    <a:lnTo>
                      <a:pt x="218" y="230"/>
                    </a:lnTo>
                    <a:lnTo>
                      <a:pt x="217" y="230"/>
                    </a:lnTo>
                    <a:lnTo>
                      <a:pt x="240" y="238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18" y="230"/>
                    </a:lnTo>
                    <a:lnTo>
                      <a:pt x="229" y="235"/>
                    </a:lnTo>
                    <a:lnTo>
                      <a:pt x="217" y="230"/>
                    </a:lnTo>
                    <a:close/>
                    <a:moveTo>
                      <a:pt x="240" y="240"/>
                    </a:moveTo>
                    <a:lnTo>
                      <a:pt x="236" y="251"/>
                    </a:lnTo>
                    <a:lnTo>
                      <a:pt x="230" y="265"/>
                    </a:lnTo>
                    <a:lnTo>
                      <a:pt x="207" y="258"/>
                    </a:lnTo>
                    <a:lnTo>
                      <a:pt x="212" y="245"/>
                    </a:lnTo>
                    <a:lnTo>
                      <a:pt x="217" y="230"/>
                    </a:lnTo>
                    <a:lnTo>
                      <a:pt x="240" y="240"/>
                    </a:lnTo>
                    <a:close/>
                    <a:moveTo>
                      <a:pt x="230" y="265"/>
                    </a:moveTo>
                    <a:lnTo>
                      <a:pt x="226" y="278"/>
                    </a:lnTo>
                    <a:lnTo>
                      <a:pt x="221" y="292"/>
                    </a:lnTo>
                    <a:lnTo>
                      <a:pt x="198" y="285"/>
                    </a:lnTo>
                    <a:lnTo>
                      <a:pt x="202" y="273"/>
                    </a:lnTo>
                    <a:lnTo>
                      <a:pt x="207" y="258"/>
                    </a:lnTo>
                    <a:lnTo>
                      <a:pt x="230" y="265"/>
                    </a:lnTo>
                    <a:close/>
                    <a:moveTo>
                      <a:pt x="221" y="292"/>
                    </a:moveTo>
                    <a:lnTo>
                      <a:pt x="211" y="327"/>
                    </a:lnTo>
                    <a:lnTo>
                      <a:pt x="202" y="360"/>
                    </a:lnTo>
                    <a:lnTo>
                      <a:pt x="196" y="394"/>
                    </a:lnTo>
                    <a:lnTo>
                      <a:pt x="190" y="427"/>
                    </a:lnTo>
                    <a:lnTo>
                      <a:pt x="166" y="424"/>
                    </a:lnTo>
                    <a:lnTo>
                      <a:pt x="172" y="390"/>
                    </a:lnTo>
                    <a:lnTo>
                      <a:pt x="178" y="355"/>
                    </a:lnTo>
                    <a:lnTo>
                      <a:pt x="187" y="319"/>
                    </a:lnTo>
                    <a:lnTo>
                      <a:pt x="198" y="285"/>
                    </a:lnTo>
                    <a:lnTo>
                      <a:pt x="221" y="292"/>
                    </a:lnTo>
                    <a:close/>
                    <a:moveTo>
                      <a:pt x="190" y="427"/>
                    </a:moveTo>
                    <a:lnTo>
                      <a:pt x="190" y="429"/>
                    </a:lnTo>
                    <a:lnTo>
                      <a:pt x="189" y="431"/>
                    </a:lnTo>
                    <a:lnTo>
                      <a:pt x="178" y="425"/>
                    </a:lnTo>
                    <a:lnTo>
                      <a:pt x="190" y="427"/>
                    </a:lnTo>
                    <a:close/>
                    <a:moveTo>
                      <a:pt x="189" y="431"/>
                    </a:moveTo>
                    <a:lnTo>
                      <a:pt x="182" y="445"/>
                    </a:lnTo>
                    <a:lnTo>
                      <a:pt x="174" y="458"/>
                    </a:lnTo>
                    <a:lnTo>
                      <a:pt x="165" y="470"/>
                    </a:lnTo>
                    <a:lnTo>
                      <a:pt x="157" y="480"/>
                    </a:lnTo>
                    <a:lnTo>
                      <a:pt x="148" y="490"/>
                    </a:lnTo>
                    <a:lnTo>
                      <a:pt x="137" y="499"/>
                    </a:lnTo>
                    <a:lnTo>
                      <a:pt x="128" y="506"/>
                    </a:lnTo>
                    <a:lnTo>
                      <a:pt x="117" y="513"/>
                    </a:lnTo>
                    <a:lnTo>
                      <a:pt x="105" y="491"/>
                    </a:lnTo>
                    <a:lnTo>
                      <a:pt x="115" y="486"/>
                    </a:lnTo>
                    <a:lnTo>
                      <a:pt x="123" y="479"/>
                    </a:lnTo>
                    <a:lnTo>
                      <a:pt x="131" y="472"/>
                    </a:lnTo>
                    <a:lnTo>
                      <a:pt x="139" y="463"/>
                    </a:lnTo>
                    <a:lnTo>
                      <a:pt x="147" y="454"/>
                    </a:lnTo>
                    <a:lnTo>
                      <a:pt x="155" y="444"/>
                    </a:lnTo>
                    <a:lnTo>
                      <a:pt x="161" y="433"/>
                    </a:lnTo>
                    <a:lnTo>
                      <a:pt x="167" y="420"/>
                    </a:lnTo>
                    <a:lnTo>
                      <a:pt x="189" y="431"/>
                    </a:lnTo>
                    <a:close/>
                    <a:moveTo>
                      <a:pt x="117" y="513"/>
                    </a:moveTo>
                    <a:lnTo>
                      <a:pt x="105" y="518"/>
                    </a:lnTo>
                    <a:lnTo>
                      <a:pt x="93" y="524"/>
                    </a:lnTo>
                    <a:lnTo>
                      <a:pt x="80" y="527"/>
                    </a:lnTo>
                    <a:lnTo>
                      <a:pt x="67" y="529"/>
                    </a:lnTo>
                    <a:lnTo>
                      <a:pt x="54" y="530"/>
                    </a:lnTo>
                    <a:lnTo>
                      <a:pt x="40" y="530"/>
                    </a:lnTo>
                    <a:lnTo>
                      <a:pt x="25" y="529"/>
                    </a:lnTo>
                    <a:lnTo>
                      <a:pt x="11" y="527"/>
                    </a:lnTo>
                    <a:lnTo>
                      <a:pt x="14" y="502"/>
                    </a:lnTo>
                    <a:lnTo>
                      <a:pt x="27" y="504"/>
                    </a:lnTo>
                    <a:lnTo>
                      <a:pt x="40" y="505"/>
                    </a:lnTo>
                    <a:lnTo>
                      <a:pt x="52" y="505"/>
                    </a:lnTo>
                    <a:lnTo>
                      <a:pt x="64" y="504"/>
                    </a:lnTo>
                    <a:lnTo>
                      <a:pt x="75" y="503"/>
                    </a:lnTo>
                    <a:lnTo>
                      <a:pt x="85" y="500"/>
                    </a:lnTo>
                    <a:lnTo>
                      <a:pt x="95" y="497"/>
                    </a:lnTo>
                    <a:lnTo>
                      <a:pt x="105" y="491"/>
                    </a:lnTo>
                    <a:lnTo>
                      <a:pt x="117" y="513"/>
                    </a:lnTo>
                    <a:close/>
                    <a:moveTo>
                      <a:pt x="11" y="527"/>
                    </a:moveTo>
                    <a:lnTo>
                      <a:pt x="7" y="525"/>
                    </a:lnTo>
                    <a:lnTo>
                      <a:pt x="3" y="522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5"/>
                    </a:lnTo>
                    <a:lnTo>
                      <a:pt x="11" y="52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5" name="Freeform 1026"/>
              <p:cNvSpPr>
                <a:spLocks/>
              </p:cNvSpPr>
              <p:nvPr/>
            </p:nvSpPr>
            <p:spPr bwMode="auto">
              <a:xfrm>
                <a:off x="2727" y="1732"/>
                <a:ext cx="54" cy="97"/>
              </a:xfrm>
              <a:custGeom>
                <a:avLst/>
                <a:gdLst>
                  <a:gd name="T0" fmla="*/ 0 w 287"/>
                  <a:gd name="T1" fmla="*/ 18 h 482"/>
                  <a:gd name="T2" fmla="*/ 1 w 287"/>
                  <a:gd name="T3" fmla="*/ 16 h 482"/>
                  <a:gd name="T4" fmla="*/ 1 w 287"/>
                  <a:gd name="T5" fmla="*/ 12 h 482"/>
                  <a:gd name="T6" fmla="*/ 2 w 287"/>
                  <a:gd name="T7" fmla="*/ 9 h 482"/>
                  <a:gd name="T8" fmla="*/ 3 w 287"/>
                  <a:gd name="T9" fmla="*/ 7 h 482"/>
                  <a:gd name="T10" fmla="*/ 4 w 287"/>
                  <a:gd name="T11" fmla="*/ 6 h 482"/>
                  <a:gd name="T12" fmla="*/ 5 w 287"/>
                  <a:gd name="T13" fmla="*/ 4 h 482"/>
                  <a:gd name="T14" fmla="*/ 6 w 287"/>
                  <a:gd name="T15" fmla="*/ 2 h 482"/>
                  <a:gd name="T16" fmla="*/ 7 w 287"/>
                  <a:gd name="T17" fmla="*/ 1 h 482"/>
                  <a:gd name="T18" fmla="*/ 7 w 287"/>
                  <a:gd name="T19" fmla="*/ 1 h 482"/>
                  <a:gd name="T20" fmla="*/ 8 w 287"/>
                  <a:gd name="T21" fmla="*/ 0 h 482"/>
                  <a:gd name="T22" fmla="*/ 8 w 287"/>
                  <a:gd name="T23" fmla="*/ 0 h 482"/>
                  <a:gd name="T24" fmla="*/ 9 w 287"/>
                  <a:gd name="T25" fmla="*/ 0 h 482"/>
                  <a:gd name="T26" fmla="*/ 9 w 287"/>
                  <a:gd name="T27" fmla="*/ 0 h 482"/>
                  <a:gd name="T28" fmla="*/ 10 w 287"/>
                  <a:gd name="T29" fmla="*/ 0 h 482"/>
                  <a:gd name="T30" fmla="*/ 11 w 287"/>
                  <a:gd name="T31" fmla="*/ 0 h 482"/>
                  <a:gd name="T32" fmla="*/ 11 w 287"/>
                  <a:gd name="T33" fmla="*/ 1 h 482"/>
                  <a:gd name="T34" fmla="*/ 11 w 287"/>
                  <a:gd name="T35" fmla="*/ 2 h 482"/>
                  <a:gd name="T36" fmla="*/ 10 w 287"/>
                  <a:gd name="T37" fmla="*/ 4 h 482"/>
                  <a:gd name="T38" fmla="*/ 9 w 287"/>
                  <a:gd name="T39" fmla="*/ 6 h 482"/>
                  <a:gd name="T40" fmla="*/ 8 w 287"/>
                  <a:gd name="T41" fmla="*/ 8 h 482"/>
                  <a:gd name="T42" fmla="*/ 8 w 287"/>
                  <a:gd name="T43" fmla="*/ 9 h 482"/>
                  <a:gd name="T44" fmla="*/ 7 w 287"/>
                  <a:gd name="T45" fmla="*/ 11 h 482"/>
                  <a:gd name="T46" fmla="*/ 7 w 287"/>
                  <a:gd name="T47" fmla="*/ 13 h 482"/>
                  <a:gd name="T48" fmla="*/ 6 w 287"/>
                  <a:gd name="T49" fmla="*/ 15 h 482"/>
                  <a:gd name="T50" fmla="*/ 6 w 287"/>
                  <a:gd name="T51" fmla="*/ 16 h 482"/>
                  <a:gd name="T52" fmla="*/ 5 w 287"/>
                  <a:gd name="T53" fmla="*/ 17 h 482"/>
                  <a:gd name="T54" fmla="*/ 5 w 287"/>
                  <a:gd name="T55" fmla="*/ 18 h 482"/>
                  <a:gd name="T56" fmla="*/ 4 w 287"/>
                  <a:gd name="T57" fmla="*/ 18 h 482"/>
                  <a:gd name="T58" fmla="*/ 3 w 287"/>
                  <a:gd name="T59" fmla="*/ 19 h 482"/>
                  <a:gd name="T60" fmla="*/ 2 w 287"/>
                  <a:gd name="T61" fmla="*/ 19 h 482"/>
                  <a:gd name="T62" fmla="*/ 1 w 287"/>
                  <a:gd name="T63" fmla="*/ 19 h 482"/>
                  <a:gd name="T64" fmla="*/ 1 w 287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7"/>
                  <a:gd name="T100" fmla="*/ 0 h 482"/>
                  <a:gd name="T101" fmla="*/ 287 w 287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7" h="482">
                    <a:moveTo>
                      <a:pt x="0" y="479"/>
                    </a:moveTo>
                    <a:lnTo>
                      <a:pt x="2" y="459"/>
                    </a:lnTo>
                    <a:lnTo>
                      <a:pt x="7" y="431"/>
                    </a:lnTo>
                    <a:lnTo>
                      <a:pt x="15" y="394"/>
                    </a:lnTo>
                    <a:lnTo>
                      <a:pt x="24" y="353"/>
                    </a:lnTo>
                    <a:lnTo>
                      <a:pt x="35" y="307"/>
                    </a:lnTo>
                    <a:lnTo>
                      <a:pt x="50" y="259"/>
                    </a:lnTo>
                    <a:lnTo>
                      <a:pt x="58" y="235"/>
                    </a:lnTo>
                    <a:lnTo>
                      <a:pt x="67" y="210"/>
                    </a:lnTo>
                    <a:lnTo>
                      <a:pt x="75" y="186"/>
                    </a:lnTo>
                    <a:lnTo>
                      <a:pt x="84" y="162"/>
                    </a:lnTo>
                    <a:lnTo>
                      <a:pt x="94" y="139"/>
                    </a:lnTo>
                    <a:lnTo>
                      <a:pt x="104" y="118"/>
                    </a:lnTo>
                    <a:lnTo>
                      <a:pt x="115" y="98"/>
                    </a:lnTo>
                    <a:lnTo>
                      <a:pt x="126" y="79"/>
                    </a:lnTo>
                    <a:lnTo>
                      <a:pt x="137" y="62"/>
                    </a:lnTo>
                    <a:lnTo>
                      <a:pt x="149" y="46"/>
                    </a:lnTo>
                    <a:lnTo>
                      <a:pt x="161" y="33"/>
                    </a:lnTo>
                    <a:lnTo>
                      <a:pt x="173" y="21"/>
                    </a:lnTo>
                    <a:lnTo>
                      <a:pt x="180" y="15"/>
                    </a:lnTo>
                    <a:lnTo>
                      <a:pt x="186" y="11"/>
                    </a:lnTo>
                    <a:lnTo>
                      <a:pt x="193" y="8"/>
                    </a:lnTo>
                    <a:lnTo>
                      <a:pt x="199" y="4"/>
                    </a:lnTo>
                    <a:lnTo>
                      <a:pt x="207" y="2"/>
                    </a:lnTo>
                    <a:lnTo>
                      <a:pt x="213" y="1"/>
                    </a:lnTo>
                    <a:lnTo>
                      <a:pt x="221" y="0"/>
                    </a:lnTo>
                    <a:lnTo>
                      <a:pt x="227" y="0"/>
                    </a:lnTo>
                    <a:lnTo>
                      <a:pt x="235" y="0"/>
                    </a:lnTo>
                    <a:lnTo>
                      <a:pt x="242" y="2"/>
                    </a:lnTo>
                    <a:lnTo>
                      <a:pt x="249" y="4"/>
                    </a:lnTo>
                    <a:lnTo>
                      <a:pt x="257" y="8"/>
                    </a:lnTo>
                    <a:lnTo>
                      <a:pt x="264" y="12"/>
                    </a:lnTo>
                    <a:lnTo>
                      <a:pt x="272" y="16"/>
                    </a:lnTo>
                    <a:lnTo>
                      <a:pt x="279" y="23"/>
                    </a:lnTo>
                    <a:lnTo>
                      <a:pt x="287" y="29"/>
                    </a:lnTo>
                    <a:lnTo>
                      <a:pt x="274" y="52"/>
                    </a:lnTo>
                    <a:lnTo>
                      <a:pt x="261" y="75"/>
                    </a:lnTo>
                    <a:lnTo>
                      <a:pt x="248" y="97"/>
                    </a:lnTo>
                    <a:lnTo>
                      <a:pt x="237" y="121"/>
                    </a:lnTo>
                    <a:lnTo>
                      <a:pt x="226" y="144"/>
                    </a:lnTo>
                    <a:lnTo>
                      <a:pt x="216" y="166"/>
                    </a:lnTo>
                    <a:lnTo>
                      <a:pt x="206" y="189"/>
                    </a:lnTo>
                    <a:lnTo>
                      <a:pt x="197" y="212"/>
                    </a:lnTo>
                    <a:lnTo>
                      <a:pt x="189" y="236"/>
                    </a:lnTo>
                    <a:lnTo>
                      <a:pt x="181" y="258"/>
                    </a:lnTo>
                    <a:lnTo>
                      <a:pt x="173" y="281"/>
                    </a:lnTo>
                    <a:lnTo>
                      <a:pt x="167" y="304"/>
                    </a:lnTo>
                    <a:lnTo>
                      <a:pt x="162" y="326"/>
                    </a:lnTo>
                    <a:lnTo>
                      <a:pt x="157" y="349"/>
                    </a:lnTo>
                    <a:lnTo>
                      <a:pt x="153" y="372"/>
                    </a:lnTo>
                    <a:lnTo>
                      <a:pt x="150" y="394"/>
                    </a:lnTo>
                    <a:lnTo>
                      <a:pt x="143" y="406"/>
                    </a:lnTo>
                    <a:lnTo>
                      <a:pt x="137" y="418"/>
                    </a:lnTo>
                    <a:lnTo>
                      <a:pt x="129" y="429"/>
                    </a:lnTo>
                    <a:lnTo>
                      <a:pt x="123" y="439"/>
                    </a:lnTo>
                    <a:lnTo>
                      <a:pt x="114" y="447"/>
                    </a:lnTo>
                    <a:lnTo>
                      <a:pt x="107" y="455"/>
                    </a:lnTo>
                    <a:lnTo>
                      <a:pt x="98" y="461"/>
                    </a:lnTo>
                    <a:lnTo>
                      <a:pt x="88" y="467"/>
                    </a:lnTo>
                    <a:lnTo>
                      <a:pt x="78" y="472"/>
                    </a:lnTo>
                    <a:lnTo>
                      <a:pt x="69" y="475"/>
                    </a:lnTo>
                    <a:lnTo>
                      <a:pt x="58" y="479"/>
                    </a:lnTo>
                    <a:lnTo>
                      <a:pt x="47" y="481"/>
                    </a:lnTo>
                    <a:lnTo>
                      <a:pt x="36" y="482"/>
                    </a:lnTo>
                    <a:lnTo>
                      <a:pt x="24" y="482"/>
                    </a:lnTo>
                    <a:lnTo>
                      <a:pt x="13" y="481"/>
                    </a:lnTo>
                    <a:lnTo>
                      <a:pt x="0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6" name="Freeform 1027"/>
              <p:cNvSpPr>
                <a:spLocks noEditPoints="1"/>
              </p:cNvSpPr>
              <p:nvPr/>
            </p:nvSpPr>
            <p:spPr bwMode="auto">
              <a:xfrm>
                <a:off x="2723" y="1728"/>
                <a:ext cx="66" cy="101"/>
              </a:xfrm>
              <a:custGeom>
                <a:avLst/>
                <a:gdLst>
                  <a:gd name="T0" fmla="*/ 1 w 311"/>
                  <a:gd name="T1" fmla="*/ 20 h 507"/>
                  <a:gd name="T2" fmla="*/ 0 w 311"/>
                  <a:gd name="T3" fmla="*/ 20 h 507"/>
                  <a:gd name="T4" fmla="*/ 1 w 311"/>
                  <a:gd name="T5" fmla="*/ 20 h 507"/>
                  <a:gd name="T6" fmla="*/ 0 w 311"/>
                  <a:gd name="T7" fmla="*/ 19 h 507"/>
                  <a:gd name="T8" fmla="*/ 1 w 311"/>
                  <a:gd name="T9" fmla="*/ 18 h 507"/>
                  <a:gd name="T10" fmla="*/ 1 w 311"/>
                  <a:gd name="T11" fmla="*/ 19 h 507"/>
                  <a:gd name="T12" fmla="*/ 1 w 311"/>
                  <a:gd name="T13" fmla="*/ 15 h 507"/>
                  <a:gd name="T14" fmla="*/ 2 w 311"/>
                  <a:gd name="T15" fmla="*/ 10 h 507"/>
                  <a:gd name="T16" fmla="*/ 4 w 311"/>
                  <a:gd name="T17" fmla="*/ 9 h 507"/>
                  <a:gd name="T18" fmla="*/ 2 w 311"/>
                  <a:gd name="T19" fmla="*/ 14 h 507"/>
                  <a:gd name="T20" fmla="*/ 0 w 311"/>
                  <a:gd name="T21" fmla="*/ 18 h 507"/>
                  <a:gd name="T22" fmla="*/ 4 w 311"/>
                  <a:gd name="T23" fmla="*/ 5 h 507"/>
                  <a:gd name="T24" fmla="*/ 6 w 311"/>
                  <a:gd name="T25" fmla="*/ 2 h 507"/>
                  <a:gd name="T26" fmla="*/ 6 w 311"/>
                  <a:gd name="T27" fmla="*/ 3 h 507"/>
                  <a:gd name="T28" fmla="*/ 5 w 311"/>
                  <a:gd name="T29" fmla="*/ 6 h 507"/>
                  <a:gd name="T30" fmla="*/ 6 w 311"/>
                  <a:gd name="T31" fmla="*/ 2 h 507"/>
                  <a:gd name="T32" fmla="*/ 8 w 311"/>
                  <a:gd name="T33" fmla="*/ 0 h 507"/>
                  <a:gd name="T34" fmla="*/ 8 w 311"/>
                  <a:gd name="T35" fmla="*/ 2 h 507"/>
                  <a:gd name="T36" fmla="*/ 9 w 311"/>
                  <a:gd name="T37" fmla="*/ 0 h 507"/>
                  <a:gd name="T38" fmla="*/ 10 w 311"/>
                  <a:gd name="T39" fmla="*/ 0 h 507"/>
                  <a:gd name="T40" fmla="*/ 10 w 311"/>
                  <a:gd name="T41" fmla="*/ 1 h 507"/>
                  <a:gd name="T42" fmla="*/ 9 w 311"/>
                  <a:gd name="T43" fmla="*/ 1 h 507"/>
                  <a:gd name="T44" fmla="*/ 11 w 311"/>
                  <a:gd name="T45" fmla="*/ 1 h 507"/>
                  <a:gd name="T46" fmla="*/ 11 w 311"/>
                  <a:gd name="T47" fmla="*/ 2 h 507"/>
                  <a:gd name="T48" fmla="*/ 11 w 311"/>
                  <a:gd name="T49" fmla="*/ 0 h 507"/>
                  <a:gd name="T50" fmla="*/ 12 w 311"/>
                  <a:gd name="T51" fmla="*/ 2 h 507"/>
                  <a:gd name="T52" fmla="*/ 12 w 311"/>
                  <a:gd name="T53" fmla="*/ 2 h 507"/>
                  <a:gd name="T54" fmla="*/ 11 w 311"/>
                  <a:gd name="T55" fmla="*/ 1 h 507"/>
                  <a:gd name="T56" fmla="*/ 12 w 311"/>
                  <a:gd name="T57" fmla="*/ 2 h 507"/>
                  <a:gd name="T58" fmla="*/ 12 w 311"/>
                  <a:gd name="T59" fmla="*/ 2 h 507"/>
                  <a:gd name="T60" fmla="*/ 11 w 311"/>
                  <a:gd name="T61" fmla="*/ 2 h 507"/>
                  <a:gd name="T62" fmla="*/ 11 w 311"/>
                  <a:gd name="T63" fmla="*/ 3 h 507"/>
                  <a:gd name="T64" fmla="*/ 11 w 311"/>
                  <a:gd name="T65" fmla="*/ 2 h 507"/>
                  <a:gd name="T66" fmla="*/ 10 w 311"/>
                  <a:gd name="T67" fmla="*/ 7 h 507"/>
                  <a:gd name="T68" fmla="*/ 8 w 311"/>
                  <a:gd name="T69" fmla="*/ 8 h 507"/>
                  <a:gd name="T70" fmla="*/ 11 w 311"/>
                  <a:gd name="T71" fmla="*/ 4 h 507"/>
                  <a:gd name="T72" fmla="*/ 8 w 311"/>
                  <a:gd name="T73" fmla="*/ 9 h 507"/>
                  <a:gd name="T74" fmla="*/ 8 w 311"/>
                  <a:gd name="T75" fmla="*/ 9 h 507"/>
                  <a:gd name="T76" fmla="*/ 8 w 311"/>
                  <a:gd name="T77" fmla="*/ 9 h 507"/>
                  <a:gd name="T78" fmla="*/ 8 w 311"/>
                  <a:gd name="T79" fmla="*/ 10 h 507"/>
                  <a:gd name="T80" fmla="*/ 9 w 311"/>
                  <a:gd name="T81" fmla="*/ 9 h 507"/>
                  <a:gd name="T82" fmla="*/ 7 w 311"/>
                  <a:gd name="T83" fmla="*/ 11 h 507"/>
                  <a:gd name="T84" fmla="*/ 8 w 311"/>
                  <a:gd name="T85" fmla="*/ 11 h 507"/>
                  <a:gd name="T86" fmla="*/ 7 w 311"/>
                  <a:gd name="T87" fmla="*/ 16 h 507"/>
                  <a:gd name="T88" fmla="*/ 7 w 311"/>
                  <a:gd name="T89" fmla="*/ 12 h 507"/>
                  <a:gd name="T90" fmla="*/ 7 w 311"/>
                  <a:gd name="T91" fmla="*/ 17 h 507"/>
                  <a:gd name="T92" fmla="*/ 7 w 311"/>
                  <a:gd name="T93" fmla="*/ 17 h 507"/>
                  <a:gd name="T94" fmla="*/ 6 w 311"/>
                  <a:gd name="T95" fmla="*/ 19 h 507"/>
                  <a:gd name="T96" fmla="*/ 4 w 311"/>
                  <a:gd name="T97" fmla="*/ 20 h 507"/>
                  <a:gd name="T98" fmla="*/ 5 w 311"/>
                  <a:gd name="T99" fmla="*/ 18 h 507"/>
                  <a:gd name="T100" fmla="*/ 6 w 311"/>
                  <a:gd name="T101" fmla="*/ 17 h 507"/>
                  <a:gd name="T102" fmla="*/ 4 w 311"/>
                  <a:gd name="T103" fmla="*/ 20 h 507"/>
                  <a:gd name="T104" fmla="*/ 2 w 311"/>
                  <a:gd name="T105" fmla="*/ 21 h 507"/>
                  <a:gd name="T106" fmla="*/ 1 w 311"/>
                  <a:gd name="T107" fmla="*/ 20 h 507"/>
                  <a:gd name="T108" fmla="*/ 2 w 311"/>
                  <a:gd name="T109" fmla="*/ 20 h 507"/>
                  <a:gd name="T110" fmla="*/ 4 w 311"/>
                  <a:gd name="T111" fmla="*/ 19 h 507"/>
                  <a:gd name="T112" fmla="*/ 0 w 311"/>
                  <a:gd name="T113" fmla="*/ 20 h 507"/>
                  <a:gd name="T114" fmla="*/ 0 w 311"/>
                  <a:gd name="T115" fmla="*/ 21 h 50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1"/>
                  <a:gd name="T175" fmla="*/ 0 h 507"/>
                  <a:gd name="T176" fmla="*/ 311 w 311"/>
                  <a:gd name="T177" fmla="*/ 507 h 50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1" h="507">
                    <a:moveTo>
                      <a:pt x="0" y="491"/>
                    </a:moveTo>
                    <a:lnTo>
                      <a:pt x="0" y="491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0" y="491"/>
                    </a:moveTo>
                    <a:lnTo>
                      <a:pt x="1" y="480"/>
                    </a:lnTo>
                    <a:lnTo>
                      <a:pt x="2" y="467"/>
                    </a:lnTo>
                    <a:lnTo>
                      <a:pt x="27" y="471"/>
                    </a:lnTo>
                    <a:lnTo>
                      <a:pt x="25" y="484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2" y="467"/>
                    </a:moveTo>
                    <a:lnTo>
                      <a:pt x="3" y="461"/>
                    </a:lnTo>
                    <a:lnTo>
                      <a:pt x="5" y="454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32" y="438"/>
                    </a:lnTo>
                    <a:lnTo>
                      <a:pt x="31" y="445"/>
                    </a:lnTo>
                    <a:lnTo>
                      <a:pt x="30" y="453"/>
                    </a:lnTo>
                    <a:lnTo>
                      <a:pt x="28" y="461"/>
                    </a:lnTo>
                    <a:lnTo>
                      <a:pt x="27" y="471"/>
                    </a:lnTo>
                    <a:lnTo>
                      <a:pt x="2" y="467"/>
                    </a:lnTo>
                    <a:close/>
                    <a:moveTo>
                      <a:pt x="8" y="433"/>
                    </a:moveTo>
                    <a:lnTo>
                      <a:pt x="14" y="406"/>
                    </a:lnTo>
                    <a:lnTo>
                      <a:pt x="21" y="376"/>
                    </a:lnTo>
                    <a:lnTo>
                      <a:pt x="29" y="345"/>
                    </a:lnTo>
                    <a:lnTo>
                      <a:pt x="38" y="310"/>
                    </a:lnTo>
                    <a:lnTo>
                      <a:pt x="48" y="276"/>
                    </a:lnTo>
                    <a:lnTo>
                      <a:pt x="59" y="240"/>
                    </a:lnTo>
                    <a:lnTo>
                      <a:pt x="72" y="204"/>
                    </a:lnTo>
                    <a:lnTo>
                      <a:pt x="85" y="171"/>
                    </a:lnTo>
                    <a:lnTo>
                      <a:pt x="108" y="179"/>
                    </a:lnTo>
                    <a:lnTo>
                      <a:pt x="95" y="214"/>
                    </a:lnTo>
                    <a:lnTo>
                      <a:pt x="82" y="249"/>
                    </a:lnTo>
                    <a:lnTo>
                      <a:pt x="71" y="283"/>
                    </a:lnTo>
                    <a:lnTo>
                      <a:pt x="61" y="318"/>
                    </a:lnTo>
                    <a:lnTo>
                      <a:pt x="53" y="351"/>
                    </a:lnTo>
                    <a:lnTo>
                      <a:pt x="44" y="383"/>
                    </a:lnTo>
                    <a:lnTo>
                      <a:pt x="38" y="412"/>
                    </a:lnTo>
                    <a:lnTo>
                      <a:pt x="32" y="438"/>
                    </a:lnTo>
                    <a:lnTo>
                      <a:pt x="8" y="433"/>
                    </a:lnTo>
                    <a:close/>
                    <a:moveTo>
                      <a:pt x="85" y="171"/>
                    </a:moveTo>
                    <a:lnTo>
                      <a:pt x="94" y="150"/>
                    </a:lnTo>
                    <a:lnTo>
                      <a:pt x="102" y="132"/>
                    </a:lnTo>
                    <a:lnTo>
                      <a:pt x="111" y="114"/>
                    </a:lnTo>
                    <a:lnTo>
                      <a:pt x="121" y="96"/>
                    </a:lnTo>
                    <a:lnTo>
                      <a:pt x="130" y="80"/>
                    </a:lnTo>
                    <a:lnTo>
                      <a:pt x="141" y="65"/>
                    </a:lnTo>
                    <a:lnTo>
                      <a:pt x="152" y="51"/>
                    </a:lnTo>
                    <a:lnTo>
                      <a:pt x="163" y="38"/>
                    </a:lnTo>
                    <a:lnTo>
                      <a:pt x="180" y="55"/>
                    </a:lnTo>
                    <a:lnTo>
                      <a:pt x="170" y="67"/>
                    </a:lnTo>
                    <a:lnTo>
                      <a:pt x="161" y="80"/>
                    </a:lnTo>
                    <a:lnTo>
                      <a:pt x="151" y="94"/>
                    </a:lnTo>
                    <a:lnTo>
                      <a:pt x="141" y="109"/>
                    </a:lnTo>
                    <a:lnTo>
                      <a:pt x="133" y="125"/>
                    </a:lnTo>
                    <a:lnTo>
                      <a:pt x="124" y="143"/>
                    </a:lnTo>
                    <a:lnTo>
                      <a:pt x="115" y="161"/>
                    </a:lnTo>
                    <a:lnTo>
                      <a:pt x="108" y="179"/>
                    </a:lnTo>
                    <a:lnTo>
                      <a:pt x="85" y="171"/>
                    </a:lnTo>
                    <a:close/>
                    <a:moveTo>
                      <a:pt x="163" y="38"/>
                    </a:moveTo>
                    <a:lnTo>
                      <a:pt x="175" y="27"/>
                    </a:lnTo>
                    <a:lnTo>
                      <a:pt x="187" y="17"/>
                    </a:lnTo>
                    <a:lnTo>
                      <a:pt x="198" y="10"/>
                    </a:lnTo>
                    <a:lnTo>
                      <a:pt x="211" y="5"/>
                    </a:lnTo>
                    <a:lnTo>
                      <a:pt x="219" y="28"/>
                    </a:lnTo>
                    <a:lnTo>
                      <a:pt x="209" y="33"/>
                    </a:lnTo>
                    <a:lnTo>
                      <a:pt x="200" y="38"/>
                    </a:lnTo>
                    <a:lnTo>
                      <a:pt x="190" y="46"/>
                    </a:lnTo>
                    <a:lnTo>
                      <a:pt x="180" y="55"/>
                    </a:lnTo>
                    <a:lnTo>
                      <a:pt x="163" y="38"/>
                    </a:lnTo>
                    <a:close/>
                    <a:moveTo>
                      <a:pt x="211" y="5"/>
                    </a:moveTo>
                    <a:lnTo>
                      <a:pt x="219" y="3"/>
                    </a:lnTo>
                    <a:lnTo>
                      <a:pt x="225" y="1"/>
                    </a:lnTo>
                    <a:lnTo>
                      <a:pt x="232" y="1"/>
                    </a:lnTo>
                    <a:lnTo>
                      <a:pt x="239" y="0"/>
                    </a:lnTo>
                    <a:lnTo>
                      <a:pt x="247" y="1"/>
                    </a:lnTo>
                    <a:lnTo>
                      <a:pt x="254" y="2"/>
                    </a:lnTo>
                    <a:lnTo>
                      <a:pt x="261" y="5"/>
                    </a:lnTo>
                    <a:lnTo>
                      <a:pt x="269" y="7"/>
                    </a:lnTo>
                    <a:lnTo>
                      <a:pt x="259" y="29"/>
                    </a:lnTo>
                    <a:lnTo>
                      <a:pt x="249" y="26"/>
                    </a:lnTo>
                    <a:lnTo>
                      <a:pt x="238" y="25"/>
                    </a:lnTo>
                    <a:lnTo>
                      <a:pt x="229" y="26"/>
                    </a:lnTo>
                    <a:lnTo>
                      <a:pt x="219" y="28"/>
                    </a:lnTo>
                    <a:lnTo>
                      <a:pt x="211" y="5"/>
                    </a:lnTo>
                    <a:close/>
                    <a:moveTo>
                      <a:pt x="269" y="7"/>
                    </a:moveTo>
                    <a:lnTo>
                      <a:pt x="278" y="12"/>
                    </a:lnTo>
                    <a:lnTo>
                      <a:pt x="288" y="17"/>
                    </a:lnTo>
                    <a:lnTo>
                      <a:pt x="298" y="25"/>
                    </a:lnTo>
                    <a:lnTo>
                      <a:pt x="308" y="34"/>
                    </a:lnTo>
                    <a:lnTo>
                      <a:pt x="290" y="51"/>
                    </a:lnTo>
                    <a:lnTo>
                      <a:pt x="283" y="44"/>
                    </a:lnTo>
                    <a:lnTo>
                      <a:pt x="274" y="38"/>
                    </a:lnTo>
                    <a:lnTo>
                      <a:pt x="266" y="34"/>
                    </a:lnTo>
                    <a:lnTo>
                      <a:pt x="259" y="29"/>
                    </a:lnTo>
                    <a:lnTo>
                      <a:pt x="269" y="7"/>
                    </a:lnTo>
                    <a:close/>
                    <a:moveTo>
                      <a:pt x="308" y="34"/>
                    </a:moveTo>
                    <a:lnTo>
                      <a:pt x="310" y="37"/>
                    </a:lnTo>
                    <a:lnTo>
                      <a:pt x="311" y="41"/>
                    </a:lnTo>
                    <a:lnTo>
                      <a:pt x="311" y="46"/>
                    </a:lnTo>
                    <a:lnTo>
                      <a:pt x="310" y="49"/>
                    </a:lnTo>
                    <a:lnTo>
                      <a:pt x="299" y="42"/>
                    </a:lnTo>
                    <a:lnTo>
                      <a:pt x="308" y="34"/>
                    </a:lnTo>
                    <a:close/>
                    <a:moveTo>
                      <a:pt x="310" y="49"/>
                    </a:moveTo>
                    <a:lnTo>
                      <a:pt x="310" y="48"/>
                    </a:lnTo>
                    <a:lnTo>
                      <a:pt x="288" y="37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310" y="48"/>
                    </a:moveTo>
                    <a:lnTo>
                      <a:pt x="310" y="49"/>
                    </a:lnTo>
                    <a:lnTo>
                      <a:pt x="299" y="42"/>
                    </a:lnTo>
                    <a:lnTo>
                      <a:pt x="310" y="48"/>
                    </a:lnTo>
                    <a:close/>
                    <a:moveTo>
                      <a:pt x="310" y="49"/>
                    </a:moveTo>
                    <a:lnTo>
                      <a:pt x="301" y="63"/>
                    </a:lnTo>
                    <a:lnTo>
                      <a:pt x="295" y="74"/>
                    </a:lnTo>
                    <a:lnTo>
                      <a:pt x="273" y="62"/>
                    </a:lnTo>
                    <a:lnTo>
                      <a:pt x="282" y="48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295" y="74"/>
                    </a:moveTo>
                    <a:lnTo>
                      <a:pt x="288" y="86"/>
                    </a:lnTo>
                    <a:lnTo>
                      <a:pt x="281" y="100"/>
                    </a:lnTo>
                    <a:lnTo>
                      <a:pt x="259" y="88"/>
                    </a:lnTo>
                    <a:lnTo>
                      <a:pt x="265" y="76"/>
                    </a:lnTo>
                    <a:lnTo>
                      <a:pt x="273" y="62"/>
                    </a:lnTo>
                    <a:lnTo>
                      <a:pt x="295" y="74"/>
                    </a:lnTo>
                    <a:close/>
                    <a:moveTo>
                      <a:pt x="281" y="100"/>
                    </a:moveTo>
                    <a:lnTo>
                      <a:pt x="263" y="132"/>
                    </a:lnTo>
                    <a:lnTo>
                      <a:pt x="248" y="164"/>
                    </a:lnTo>
                    <a:lnTo>
                      <a:pt x="233" y="197"/>
                    </a:lnTo>
                    <a:lnTo>
                      <a:pt x="220" y="229"/>
                    </a:lnTo>
                    <a:lnTo>
                      <a:pt x="197" y="221"/>
                    </a:lnTo>
                    <a:lnTo>
                      <a:pt x="211" y="187"/>
                    </a:lnTo>
                    <a:lnTo>
                      <a:pt x="225" y="154"/>
                    </a:lnTo>
                    <a:lnTo>
                      <a:pt x="242" y="121"/>
                    </a:lnTo>
                    <a:lnTo>
                      <a:pt x="259" y="88"/>
                    </a:lnTo>
                    <a:lnTo>
                      <a:pt x="281" y="100"/>
                    </a:lnTo>
                    <a:close/>
                    <a:moveTo>
                      <a:pt x="197" y="221"/>
                    </a:moveTo>
                    <a:lnTo>
                      <a:pt x="197" y="221"/>
                    </a:lnTo>
                    <a:lnTo>
                      <a:pt x="209" y="225"/>
                    </a:lnTo>
                    <a:lnTo>
                      <a:pt x="197" y="221"/>
                    </a:lnTo>
                    <a:close/>
                    <a:moveTo>
                      <a:pt x="220" y="229"/>
                    </a:moveTo>
                    <a:lnTo>
                      <a:pt x="220" y="229"/>
                    </a:lnTo>
                    <a:lnTo>
                      <a:pt x="197" y="221"/>
                    </a:lnTo>
                    <a:lnTo>
                      <a:pt x="220" y="229"/>
                    </a:lnTo>
                    <a:close/>
                    <a:moveTo>
                      <a:pt x="220" y="229"/>
                    </a:moveTo>
                    <a:lnTo>
                      <a:pt x="220" y="230"/>
                    </a:lnTo>
                    <a:lnTo>
                      <a:pt x="209" y="225"/>
                    </a:lnTo>
                    <a:lnTo>
                      <a:pt x="220" y="229"/>
                    </a:lnTo>
                    <a:close/>
                    <a:moveTo>
                      <a:pt x="220" y="230"/>
                    </a:moveTo>
                    <a:lnTo>
                      <a:pt x="216" y="241"/>
                    </a:lnTo>
                    <a:lnTo>
                      <a:pt x="211" y="255"/>
                    </a:lnTo>
                    <a:lnTo>
                      <a:pt x="188" y="248"/>
                    </a:lnTo>
                    <a:lnTo>
                      <a:pt x="192" y="235"/>
                    </a:lnTo>
                    <a:lnTo>
                      <a:pt x="197" y="221"/>
                    </a:lnTo>
                    <a:lnTo>
                      <a:pt x="220" y="230"/>
                    </a:lnTo>
                    <a:close/>
                    <a:moveTo>
                      <a:pt x="211" y="255"/>
                    </a:moveTo>
                    <a:lnTo>
                      <a:pt x="207" y="267"/>
                    </a:lnTo>
                    <a:lnTo>
                      <a:pt x="203" y="281"/>
                    </a:lnTo>
                    <a:lnTo>
                      <a:pt x="179" y="273"/>
                    </a:lnTo>
                    <a:lnTo>
                      <a:pt x="183" y="262"/>
                    </a:lnTo>
                    <a:lnTo>
                      <a:pt x="188" y="248"/>
                    </a:lnTo>
                    <a:lnTo>
                      <a:pt x="211" y="255"/>
                    </a:lnTo>
                    <a:close/>
                    <a:moveTo>
                      <a:pt x="203" y="281"/>
                    </a:moveTo>
                    <a:lnTo>
                      <a:pt x="193" y="313"/>
                    </a:lnTo>
                    <a:lnTo>
                      <a:pt x="185" y="345"/>
                    </a:lnTo>
                    <a:lnTo>
                      <a:pt x="179" y="377"/>
                    </a:lnTo>
                    <a:lnTo>
                      <a:pt x="174" y="408"/>
                    </a:lnTo>
                    <a:lnTo>
                      <a:pt x="150" y="405"/>
                    </a:lnTo>
                    <a:lnTo>
                      <a:pt x="154" y="373"/>
                    </a:lnTo>
                    <a:lnTo>
                      <a:pt x="162" y="339"/>
                    </a:lnTo>
                    <a:lnTo>
                      <a:pt x="169" y="306"/>
                    </a:lnTo>
                    <a:lnTo>
                      <a:pt x="179" y="273"/>
                    </a:lnTo>
                    <a:lnTo>
                      <a:pt x="203" y="281"/>
                    </a:lnTo>
                    <a:close/>
                    <a:moveTo>
                      <a:pt x="174" y="408"/>
                    </a:moveTo>
                    <a:lnTo>
                      <a:pt x="174" y="411"/>
                    </a:lnTo>
                    <a:lnTo>
                      <a:pt x="173" y="412"/>
                    </a:lnTo>
                    <a:lnTo>
                      <a:pt x="162" y="407"/>
                    </a:lnTo>
                    <a:lnTo>
                      <a:pt x="174" y="408"/>
                    </a:lnTo>
                    <a:close/>
                    <a:moveTo>
                      <a:pt x="173" y="412"/>
                    </a:moveTo>
                    <a:lnTo>
                      <a:pt x="166" y="426"/>
                    </a:lnTo>
                    <a:lnTo>
                      <a:pt x="158" y="438"/>
                    </a:lnTo>
                    <a:lnTo>
                      <a:pt x="151" y="449"/>
                    </a:lnTo>
                    <a:lnTo>
                      <a:pt x="143" y="459"/>
                    </a:lnTo>
                    <a:lnTo>
                      <a:pt x="135" y="469"/>
                    </a:lnTo>
                    <a:lnTo>
                      <a:pt x="126" y="478"/>
                    </a:lnTo>
                    <a:lnTo>
                      <a:pt x="116" y="484"/>
                    </a:lnTo>
                    <a:lnTo>
                      <a:pt x="107" y="491"/>
                    </a:lnTo>
                    <a:lnTo>
                      <a:pt x="95" y="470"/>
                    </a:lnTo>
                    <a:lnTo>
                      <a:pt x="102" y="465"/>
                    </a:lnTo>
                    <a:lnTo>
                      <a:pt x="111" y="458"/>
                    </a:lnTo>
                    <a:lnTo>
                      <a:pt x="119" y="451"/>
                    </a:lnTo>
                    <a:lnTo>
                      <a:pt x="125" y="443"/>
                    </a:lnTo>
                    <a:lnTo>
                      <a:pt x="133" y="434"/>
                    </a:lnTo>
                    <a:lnTo>
                      <a:pt x="139" y="425"/>
                    </a:lnTo>
                    <a:lnTo>
                      <a:pt x="144" y="414"/>
                    </a:lnTo>
                    <a:lnTo>
                      <a:pt x="151" y="402"/>
                    </a:lnTo>
                    <a:lnTo>
                      <a:pt x="173" y="412"/>
                    </a:lnTo>
                    <a:close/>
                    <a:moveTo>
                      <a:pt x="107" y="491"/>
                    </a:moveTo>
                    <a:lnTo>
                      <a:pt x="96" y="496"/>
                    </a:lnTo>
                    <a:lnTo>
                      <a:pt x="85" y="500"/>
                    </a:lnTo>
                    <a:lnTo>
                      <a:pt x="73" y="503"/>
                    </a:lnTo>
                    <a:lnTo>
                      <a:pt x="61" y="506"/>
                    </a:lnTo>
                    <a:lnTo>
                      <a:pt x="49" y="507"/>
                    </a:lnTo>
                    <a:lnTo>
                      <a:pt x="36" y="507"/>
                    </a:lnTo>
                    <a:lnTo>
                      <a:pt x="23" y="506"/>
                    </a:lnTo>
                    <a:lnTo>
                      <a:pt x="9" y="505"/>
                    </a:lnTo>
                    <a:lnTo>
                      <a:pt x="14" y="480"/>
                    </a:lnTo>
                    <a:lnTo>
                      <a:pt x="26" y="482"/>
                    </a:lnTo>
                    <a:lnTo>
                      <a:pt x="36" y="482"/>
                    </a:lnTo>
                    <a:lnTo>
                      <a:pt x="47" y="483"/>
                    </a:lnTo>
                    <a:lnTo>
                      <a:pt x="57" y="482"/>
                    </a:lnTo>
                    <a:lnTo>
                      <a:pt x="68" y="480"/>
                    </a:lnTo>
                    <a:lnTo>
                      <a:pt x="76" y="478"/>
                    </a:lnTo>
                    <a:lnTo>
                      <a:pt x="86" y="474"/>
                    </a:lnTo>
                    <a:lnTo>
                      <a:pt x="95" y="470"/>
                    </a:lnTo>
                    <a:lnTo>
                      <a:pt x="107" y="491"/>
                    </a:lnTo>
                    <a:close/>
                    <a:moveTo>
                      <a:pt x="9" y="505"/>
                    </a:moveTo>
                    <a:lnTo>
                      <a:pt x="5" y="502"/>
                    </a:lnTo>
                    <a:lnTo>
                      <a:pt x="2" y="499"/>
                    </a:lnTo>
                    <a:lnTo>
                      <a:pt x="0" y="495"/>
                    </a:lnTo>
                    <a:lnTo>
                      <a:pt x="0" y="491"/>
                    </a:lnTo>
                    <a:lnTo>
                      <a:pt x="12" y="492"/>
                    </a:lnTo>
                    <a:lnTo>
                      <a:pt x="9" y="5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7" name="Freeform 1028"/>
              <p:cNvSpPr>
                <a:spLocks/>
              </p:cNvSpPr>
              <p:nvPr/>
            </p:nvSpPr>
            <p:spPr bwMode="auto">
              <a:xfrm>
                <a:off x="2750" y="1736"/>
                <a:ext cx="58" cy="93"/>
              </a:xfrm>
              <a:custGeom>
                <a:avLst/>
                <a:gdLst>
                  <a:gd name="T0" fmla="*/ 0 w 265"/>
                  <a:gd name="T1" fmla="*/ 18 h 460"/>
                  <a:gd name="T2" fmla="*/ 1 w 265"/>
                  <a:gd name="T3" fmla="*/ 15 h 460"/>
                  <a:gd name="T4" fmla="*/ 1 w 265"/>
                  <a:gd name="T5" fmla="*/ 12 h 460"/>
                  <a:gd name="T6" fmla="*/ 2 w 265"/>
                  <a:gd name="T7" fmla="*/ 8 h 460"/>
                  <a:gd name="T8" fmla="*/ 4 w 265"/>
                  <a:gd name="T9" fmla="*/ 5 h 460"/>
                  <a:gd name="T10" fmla="*/ 4 w 265"/>
                  <a:gd name="T11" fmla="*/ 4 h 460"/>
                  <a:gd name="T12" fmla="*/ 5 w 265"/>
                  <a:gd name="T13" fmla="*/ 2 h 460"/>
                  <a:gd name="T14" fmla="*/ 6 w 265"/>
                  <a:gd name="T15" fmla="*/ 1 h 460"/>
                  <a:gd name="T16" fmla="*/ 7 w 265"/>
                  <a:gd name="T17" fmla="*/ 1 h 460"/>
                  <a:gd name="T18" fmla="*/ 7 w 265"/>
                  <a:gd name="T19" fmla="*/ 0 h 460"/>
                  <a:gd name="T20" fmla="*/ 8 w 265"/>
                  <a:gd name="T21" fmla="*/ 0 h 460"/>
                  <a:gd name="T22" fmla="*/ 8 w 265"/>
                  <a:gd name="T23" fmla="*/ 0 h 460"/>
                  <a:gd name="T24" fmla="*/ 9 w 265"/>
                  <a:gd name="T25" fmla="*/ 0 h 460"/>
                  <a:gd name="T26" fmla="*/ 9 w 265"/>
                  <a:gd name="T27" fmla="*/ 0 h 460"/>
                  <a:gd name="T28" fmla="*/ 10 w 265"/>
                  <a:gd name="T29" fmla="*/ 0 h 460"/>
                  <a:gd name="T30" fmla="*/ 10 w 265"/>
                  <a:gd name="T31" fmla="*/ 1 h 460"/>
                  <a:gd name="T32" fmla="*/ 10 w 265"/>
                  <a:gd name="T33" fmla="*/ 2 h 460"/>
                  <a:gd name="T34" fmla="*/ 9 w 265"/>
                  <a:gd name="T35" fmla="*/ 4 h 460"/>
                  <a:gd name="T36" fmla="*/ 8 w 265"/>
                  <a:gd name="T37" fmla="*/ 5 h 460"/>
                  <a:gd name="T38" fmla="*/ 8 w 265"/>
                  <a:gd name="T39" fmla="*/ 7 h 460"/>
                  <a:gd name="T40" fmla="*/ 7 w 265"/>
                  <a:gd name="T41" fmla="*/ 9 h 460"/>
                  <a:gd name="T42" fmla="*/ 6 w 265"/>
                  <a:gd name="T43" fmla="*/ 11 h 460"/>
                  <a:gd name="T44" fmla="*/ 6 w 265"/>
                  <a:gd name="T45" fmla="*/ 12 h 460"/>
                  <a:gd name="T46" fmla="*/ 6 w 265"/>
                  <a:gd name="T47" fmla="*/ 14 h 460"/>
                  <a:gd name="T48" fmla="*/ 5 w 265"/>
                  <a:gd name="T49" fmla="*/ 15 h 460"/>
                  <a:gd name="T50" fmla="*/ 5 w 265"/>
                  <a:gd name="T51" fmla="*/ 16 h 460"/>
                  <a:gd name="T52" fmla="*/ 4 w 265"/>
                  <a:gd name="T53" fmla="*/ 17 h 460"/>
                  <a:gd name="T54" fmla="*/ 4 w 265"/>
                  <a:gd name="T55" fmla="*/ 18 h 460"/>
                  <a:gd name="T56" fmla="*/ 3 w 265"/>
                  <a:gd name="T57" fmla="*/ 18 h 460"/>
                  <a:gd name="T58" fmla="*/ 2 w 265"/>
                  <a:gd name="T59" fmla="*/ 18 h 460"/>
                  <a:gd name="T60" fmla="*/ 1 w 265"/>
                  <a:gd name="T61" fmla="*/ 18 h 460"/>
                  <a:gd name="T62" fmla="*/ 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0" y="456"/>
                    </a:moveTo>
                    <a:lnTo>
                      <a:pt x="2" y="438"/>
                    </a:lnTo>
                    <a:lnTo>
                      <a:pt x="8" y="411"/>
                    </a:lnTo>
                    <a:lnTo>
                      <a:pt x="14" y="376"/>
                    </a:lnTo>
                    <a:lnTo>
                      <a:pt x="23" y="336"/>
                    </a:lnTo>
                    <a:lnTo>
                      <a:pt x="34" y="293"/>
                    </a:lnTo>
                    <a:lnTo>
                      <a:pt x="47" y="247"/>
                    </a:lnTo>
                    <a:lnTo>
                      <a:pt x="62" y="200"/>
                    </a:lnTo>
                    <a:lnTo>
                      <a:pt x="79" y="155"/>
                    </a:lnTo>
                    <a:lnTo>
                      <a:pt x="88" y="133"/>
                    </a:lnTo>
                    <a:lnTo>
                      <a:pt x="97" y="113"/>
                    </a:lnTo>
                    <a:lnTo>
                      <a:pt x="107" y="93"/>
                    </a:lnTo>
                    <a:lnTo>
                      <a:pt x="118" y="75"/>
                    </a:lnTo>
                    <a:lnTo>
                      <a:pt x="128" y="59"/>
                    </a:lnTo>
                    <a:lnTo>
                      <a:pt x="138" y="44"/>
                    </a:lnTo>
                    <a:lnTo>
                      <a:pt x="150" y="31"/>
                    </a:lnTo>
                    <a:lnTo>
                      <a:pt x="161" y="19"/>
                    </a:lnTo>
                    <a:lnTo>
                      <a:pt x="168" y="15"/>
                    </a:lnTo>
                    <a:lnTo>
                      <a:pt x="173" y="10"/>
                    </a:lnTo>
                    <a:lnTo>
                      <a:pt x="179" y="7"/>
                    </a:lnTo>
                    <a:lnTo>
                      <a:pt x="186" y="4"/>
                    </a:lnTo>
                    <a:lnTo>
                      <a:pt x="191" y="2"/>
                    </a:lnTo>
                    <a:lnTo>
                      <a:pt x="198" y="1"/>
                    </a:lnTo>
                    <a:lnTo>
                      <a:pt x="204" y="0"/>
                    </a:lnTo>
                    <a:lnTo>
                      <a:pt x="211" y="0"/>
                    </a:lnTo>
                    <a:lnTo>
                      <a:pt x="217" y="0"/>
                    </a:lnTo>
                    <a:lnTo>
                      <a:pt x="224" y="2"/>
                    </a:lnTo>
                    <a:lnTo>
                      <a:pt x="230" y="4"/>
                    </a:lnTo>
                    <a:lnTo>
                      <a:pt x="237" y="6"/>
                    </a:lnTo>
                    <a:lnTo>
                      <a:pt x="244" y="10"/>
                    </a:lnTo>
                    <a:lnTo>
                      <a:pt x="251" y="15"/>
                    </a:lnTo>
                    <a:lnTo>
                      <a:pt x="257" y="20"/>
                    </a:lnTo>
                    <a:lnTo>
                      <a:pt x="265" y="27"/>
                    </a:lnTo>
                    <a:lnTo>
                      <a:pt x="252" y="49"/>
                    </a:lnTo>
                    <a:lnTo>
                      <a:pt x="240" y="71"/>
                    </a:lnTo>
                    <a:lnTo>
                      <a:pt x="229" y="92"/>
                    </a:lnTo>
                    <a:lnTo>
                      <a:pt x="218" y="114"/>
                    </a:lnTo>
                    <a:lnTo>
                      <a:pt x="209" y="137"/>
                    </a:lnTo>
                    <a:lnTo>
                      <a:pt x="199" y="158"/>
                    </a:lnTo>
                    <a:lnTo>
                      <a:pt x="190" y="180"/>
                    </a:lnTo>
                    <a:lnTo>
                      <a:pt x="182" y="201"/>
                    </a:lnTo>
                    <a:lnTo>
                      <a:pt x="174" y="224"/>
                    </a:lnTo>
                    <a:lnTo>
                      <a:pt x="166" y="246"/>
                    </a:lnTo>
                    <a:lnTo>
                      <a:pt x="160" y="267"/>
                    </a:lnTo>
                    <a:lnTo>
                      <a:pt x="155" y="289"/>
                    </a:lnTo>
                    <a:lnTo>
                      <a:pt x="149" y="311"/>
                    </a:lnTo>
                    <a:lnTo>
                      <a:pt x="145" y="332"/>
                    </a:lnTo>
                    <a:lnTo>
                      <a:pt x="141" y="354"/>
                    </a:lnTo>
                    <a:lnTo>
                      <a:pt x="137" y="375"/>
                    </a:lnTo>
                    <a:lnTo>
                      <a:pt x="132" y="387"/>
                    </a:lnTo>
                    <a:lnTo>
                      <a:pt x="125" y="398"/>
                    </a:lnTo>
                    <a:lnTo>
                      <a:pt x="119" y="409"/>
                    </a:lnTo>
                    <a:lnTo>
                      <a:pt x="112" y="417"/>
                    </a:lnTo>
                    <a:lnTo>
                      <a:pt x="105" y="426"/>
                    </a:lnTo>
                    <a:lnTo>
                      <a:pt x="97" y="434"/>
                    </a:lnTo>
                    <a:lnTo>
                      <a:pt x="90" y="440"/>
                    </a:lnTo>
                    <a:lnTo>
                      <a:pt x="81" y="446"/>
                    </a:lnTo>
                    <a:lnTo>
                      <a:pt x="72" y="450"/>
                    </a:lnTo>
                    <a:lnTo>
                      <a:pt x="63" y="453"/>
                    </a:lnTo>
                    <a:lnTo>
                      <a:pt x="54" y="456"/>
                    </a:lnTo>
                    <a:lnTo>
                      <a:pt x="43" y="459"/>
                    </a:lnTo>
                    <a:lnTo>
                      <a:pt x="34" y="460"/>
                    </a:lnTo>
                    <a:lnTo>
                      <a:pt x="23" y="460"/>
                    </a:lnTo>
                    <a:lnTo>
                      <a:pt x="12" y="459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8" name="Freeform 1029"/>
              <p:cNvSpPr>
                <a:spLocks noEditPoints="1"/>
              </p:cNvSpPr>
              <p:nvPr/>
            </p:nvSpPr>
            <p:spPr bwMode="auto">
              <a:xfrm>
                <a:off x="2750" y="1732"/>
                <a:ext cx="58" cy="97"/>
              </a:xfrm>
              <a:custGeom>
                <a:avLst/>
                <a:gdLst>
                  <a:gd name="T0" fmla="*/ 1 w 289"/>
                  <a:gd name="T1" fmla="*/ 19 h 484"/>
                  <a:gd name="T2" fmla="*/ 0 w 289"/>
                  <a:gd name="T3" fmla="*/ 18 h 484"/>
                  <a:gd name="T4" fmla="*/ 0 w 289"/>
                  <a:gd name="T5" fmla="*/ 19 h 484"/>
                  <a:gd name="T6" fmla="*/ 0 w 289"/>
                  <a:gd name="T7" fmla="*/ 17 h 484"/>
                  <a:gd name="T8" fmla="*/ 1 w 289"/>
                  <a:gd name="T9" fmla="*/ 18 h 484"/>
                  <a:gd name="T10" fmla="*/ 1 w 289"/>
                  <a:gd name="T11" fmla="*/ 14 h 484"/>
                  <a:gd name="T12" fmla="*/ 2 w 289"/>
                  <a:gd name="T13" fmla="*/ 9 h 484"/>
                  <a:gd name="T14" fmla="*/ 4 w 289"/>
                  <a:gd name="T15" fmla="*/ 8 h 484"/>
                  <a:gd name="T16" fmla="*/ 2 w 289"/>
                  <a:gd name="T17" fmla="*/ 13 h 484"/>
                  <a:gd name="T18" fmla="*/ 0 w 289"/>
                  <a:gd name="T19" fmla="*/ 17 h 484"/>
                  <a:gd name="T20" fmla="*/ 4 w 289"/>
                  <a:gd name="T21" fmla="*/ 4 h 484"/>
                  <a:gd name="T22" fmla="*/ 6 w 289"/>
                  <a:gd name="T23" fmla="*/ 2 h 484"/>
                  <a:gd name="T24" fmla="*/ 6 w 289"/>
                  <a:gd name="T25" fmla="*/ 3 h 484"/>
                  <a:gd name="T26" fmla="*/ 5 w 289"/>
                  <a:gd name="T27" fmla="*/ 5 h 484"/>
                  <a:gd name="T28" fmla="*/ 6 w 289"/>
                  <a:gd name="T29" fmla="*/ 1 h 484"/>
                  <a:gd name="T30" fmla="*/ 8 w 289"/>
                  <a:gd name="T31" fmla="*/ 0 h 484"/>
                  <a:gd name="T32" fmla="*/ 7 w 289"/>
                  <a:gd name="T33" fmla="*/ 2 h 484"/>
                  <a:gd name="T34" fmla="*/ 8 w 289"/>
                  <a:gd name="T35" fmla="*/ 0 h 484"/>
                  <a:gd name="T36" fmla="*/ 10 w 289"/>
                  <a:gd name="T37" fmla="*/ 0 h 484"/>
                  <a:gd name="T38" fmla="*/ 9 w 289"/>
                  <a:gd name="T39" fmla="*/ 1 h 484"/>
                  <a:gd name="T40" fmla="*/ 10 w 289"/>
                  <a:gd name="T41" fmla="*/ 0 h 484"/>
                  <a:gd name="T42" fmla="*/ 11 w 289"/>
                  <a:gd name="T43" fmla="*/ 1 h 484"/>
                  <a:gd name="T44" fmla="*/ 10 w 289"/>
                  <a:gd name="T45" fmla="*/ 1 h 484"/>
                  <a:gd name="T46" fmla="*/ 12 w 289"/>
                  <a:gd name="T47" fmla="*/ 1 h 484"/>
                  <a:gd name="T48" fmla="*/ 11 w 289"/>
                  <a:gd name="T49" fmla="*/ 2 h 484"/>
                  <a:gd name="T50" fmla="*/ 11 w 289"/>
                  <a:gd name="T51" fmla="*/ 1 h 484"/>
                  <a:gd name="T52" fmla="*/ 12 w 289"/>
                  <a:gd name="T53" fmla="*/ 2 h 484"/>
                  <a:gd name="T54" fmla="*/ 11 w 289"/>
                  <a:gd name="T55" fmla="*/ 2 h 484"/>
                  <a:gd name="T56" fmla="*/ 11 w 289"/>
                  <a:gd name="T57" fmla="*/ 1 h 484"/>
                  <a:gd name="T58" fmla="*/ 10 w 289"/>
                  <a:gd name="T59" fmla="*/ 4 h 484"/>
                  <a:gd name="T60" fmla="*/ 11 w 289"/>
                  <a:gd name="T61" fmla="*/ 3 h 484"/>
                  <a:gd name="T62" fmla="*/ 9 w 289"/>
                  <a:gd name="T63" fmla="*/ 7 h 484"/>
                  <a:gd name="T64" fmla="*/ 8 w 289"/>
                  <a:gd name="T65" fmla="*/ 6 h 484"/>
                  <a:gd name="T66" fmla="*/ 8 w 289"/>
                  <a:gd name="T67" fmla="*/ 9 h 484"/>
                  <a:gd name="T68" fmla="*/ 7 w 289"/>
                  <a:gd name="T69" fmla="*/ 8 h 484"/>
                  <a:gd name="T70" fmla="*/ 8 w 289"/>
                  <a:gd name="T71" fmla="*/ 9 h 484"/>
                  <a:gd name="T72" fmla="*/ 8 w 289"/>
                  <a:gd name="T73" fmla="*/ 9 h 484"/>
                  <a:gd name="T74" fmla="*/ 7 w 289"/>
                  <a:gd name="T75" fmla="*/ 8 h 484"/>
                  <a:gd name="T76" fmla="*/ 8 w 289"/>
                  <a:gd name="T77" fmla="*/ 11 h 484"/>
                  <a:gd name="T78" fmla="*/ 8 w 289"/>
                  <a:gd name="T79" fmla="*/ 10 h 484"/>
                  <a:gd name="T80" fmla="*/ 7 w 289"/>
                  <a:gd name="T81" fmla="*/ 14 h 484"/>
                  <a:gd name="T82" fmla="*/ 6 w 289"/>
                  <a:gd name="T83" fmla="*/ 13 h 484"/>
                  <a:gd name="T84" fmla="*/ 6 w 289"/>
                  <a:gd name="T85" fmla="*/ 16 h 484"/>
                  <a:gd name="T86" fmla="*/ 6 w 289"/>
                  <a:gd name="T87" fmla="*/ 16 h 484"/>
                  <a:gd name="T88" fmla="*/ 6 w 289"/>
                  <a:gd name="T89" fmla="*/ 17 h 484"/>
                  <a:gd name="T90" fmla="*/ 4 w 289"/>
                  <a:gd name="T91" fmla="*/ 19 h 484"/>
                  <a:gd name="T92" fmla="*/ 4 w 289"/>
                  <a:gd name="T93" fmla="*/ 18 h 484"/>
                  <a:gd name="T94" fmla="*/ 5 w 289"/>
                  <a:gd name="T95" fmla="*/ 16 h 484"/>
                  <a:gd name="T96" fmla="*/ 4 w 289"/>
                  <a:gd name="T97" fmla="*/ 19 h 484"/>
                  <a:gd name="T98" fmla="*/ 2 w 289"/>
                  <a:gd name="T99" fmla="*/ 19 h 484"/>
                  <a:gd name="T100" fmla="*/ 0 w 289"/>
                  <a:gd name="T101" fmla="*/ 19 h 484"/>
                  <a:gd name="T102" fmla="*/ 2 w 289"/>
                  <a:gd name="T103" fmla="*/ 18 h 484"/>
                  <a:gd name="T104" fmla="*/ 3 w 289"/>
                  <a:gd name="T105" fmla="*/ 18 h 484"/>
                  <a:gd name="T106" fmla="*/ 0 w 289"/>
                  <a:gd name="T107" fmla="*/ 19 h 484"/>
                  <a:gd name="T108" fmla="*/ 0 w 289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9"/>
                  <a:gd name="T166" fmla="*/ 0 h 484"/>
                  <a:gd name="T167" fmla="*/ 289 w 289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9" h="484">
                    <a:moveTo>
                      <a:pt x="0" y="468"/>
                    </a:moveTo>
                    <a:lnTo>
                      <a:pt x="0" y="468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0" y="468"/>
                    </a:moveTo>
                    <a:lnTo>
                      <a:pt x="1" y="457"/>
                    </a:lnTo>
                    <a:lnTo>
                      <a:pt x="2" y="446"/>
                    </a:lnTo>
                    <a:lnTo>
                      <a:pt x="27" y="450"/>
                    </a:lnTo>
                    <a:lnTo>
                      <a:pt x="25" y="462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2" y="446"/>
                    </a:moveTo>
                    <a:lnTo>
                      <a:pt x="3" y="440"/>
                    </a:lnTo>
                    <a:lnTo>
                      <a:pt x="5" y="434"/>
                    </a:lnTo>
                    <a:lnTo>
                      <a:pt x="7" y="424"/>
                    </a:lnTo>
                    <a:lnTo>
                      <a:pt x="9" y="413"/>
                    </a:lnTo>
                    <a:lnTo>
                      <a:pt x="33" y="418"/>
                    </a:lnTo>
                    <a:lnTo>
                      <a:pt x="30" y="433"/>
                    </a:lnTo>
                    <a:lnTo>
                      <a:pt x="27" y="450"/>
                    </a:lnTo>
                    <a:lnTo>
                      <a:pt x="2" y="446"/>
                    </a:lnTo>
                    <a:close/>
                    <a:moveTo>
                      <a:pt x="9" y="413"/>
                    </a:moveTo>
                    <a:lnTo>
                      <a:pt x="14" y="387"/>
                    </a:lnTo>
                    <a:lnTo>
                      <a:pt x="20" y="359"/>
                    </a:lnTo>
                    <a:lnTo>
                      <a:pt x="27" y="329"/>
                    </a:lnTo>
                    <a:lnTo>
                      <a:pt x="36" y="297"/>
                    </a:lnTo>
                    <a:lnTo>
                      <a:pt x="46" y="263"/>
                    </a:lnTo>
                    <a:lnTo>
                      <a:pt x="55" y="230"/>
                    </a:lnTo>
                    <a:lnTo>
                      <a:pt x="67" y="196"/>
                    </a:lnTo>
                    <a:lnTo>
                      <a:pt x="80" y="163"/>
                    </a:lnTo>
                    <a:lnTo>
                      <a:pt x="103" y="172"/>
                    </a:lnTo>
                    <a:lnTo>
                      <a:pt x="90" y="205"/>
                    </a:lnTo>
                    <a:lnTo>
                      <a:pt x="79" y="237"/>
                    </a:lnTo>
                    <a:lnTo>
                      <a:pt x="68" y="271"/>
                    </a:lnTo>
                    <a:lnTo>
                      <a:pt x="60" y="303"/>
                    </a:lnTo>
                    <a:lnTo>
                      <a:pt x="51" y="335"/>
                    </a:lnTo>
                    <a:lnTo>
                      <a:pt x="43" y="365"/>
                    </a:lnTo>
                    <a:lnTo>
                      <a:pt x="38" y="393"/>
                    </a:lnTo>
                    <a:lnTo>
                      <a:pt x="33" y="418"/>
                    </a:lnTo>
                    <a:lnTo>
                      <a:pt x="9" y="413"/>
                    </a:lnTo>
                    <a:close/>
                    <a:moveTo>
                      <a:pt x="80" y="163"/>
                    </a:moveTo>
                    <a:lnTo>
                      <a:pt x="88" y="143"/>
                    </a:lnTo>
                    <a:lnTo>
                      <a:pt x="97" y="124"/>
                    </a:lnTo>
                    <a:lnTo>
                      <a:pt x="106" y="105"/>
                    </a:lnTo>
                    <a:lnTo>
                      <a:pt x="116" y="88"/>
                    </a:lnTo>
                    <a:lnTo>
                      <a:pt x="126" y="71"/>
                    </a:lnTo>
                    <a:lnTo>
                      <a:pt x="135" y="57"/>
                    </a:lnTo>
                    <a:lnTo>
                      <a:pt x="146" y="43"/>
                    </a:lnTo>
                    <a:lnTo>
                      <a:pt x="157" y="31"/>
                    </a:lnTo>
                    <a:lnTo>
                      <a:pt x="174" y="48"/>
                    </a:lnTo>
                    <a:lnTo>
                      <a:pt x="164" y="59"/>
                    </a:lnTo>
                    <a:lnTo>
                      <a:pt x="155" y="72"/>
                    </a:lnTo>
                    <a:lnTo>
                      <a:pt x="145" y="86"/>
                    </a:lnTo>
                    <a:lnTo>
                      <a:pt x="136" y="101"/>
                    </a:lnTo>
                    <a:lnTo>
                      <a:pt x="127" y="117"/>
                    </a:lnTo>
                    <a:lnTo>
                      <a:pt x="119" y="135"/>
                    </a:lnTo>
                    <a:lnTo>
                      <a:pt x="110" y="153"/>
                    </a:lnTo>
                    <a:lnTo>
                      <a:pt x="103" y="172"/>
                    </a:lnTo>
                    <a:lnTo>
                      <a:pt x="80" y="163"/>
                    </a:lnTo>
                    <a:close/>
                    <a:moveTo>
                      <a:pt x="157" y="31"/>
                    </a:moveTo>
                    <a:lnTo>
                      <a:pt x="167" y="22"/>
                    </a:lnTo>
                    <a:lnTo>
                      <a:pt x="177" y="14"/>
                    </a:lnTo>
                    <a:lnTo>
                      <a:pt x="188" y="8"/>
                    </a:lnTo>
                    <a:lnTo>
                      <a:pt x="199" y="4"/>
                    </a:lnTo>
                    <a:lnTo>
                      <a:pt x="207" y="27"/>
                    </a:lnTo>
                    <a:lnTo>
                      <a:pt x="198" y="30"/>
                    </a:lnTo>
                    <a:lnTo>
                      <a:pt x="190" y="35"/>
                    </a:lnTo>
                    <a:lnTo>
                      <a:pt x="182" y="41"/>
                    </a:lnTo>
                    <a:lnTo>
                      <a:pt x="174" y="48"/>
                    </a:lnTo>
                    <a:lnTo>
                      <a:pt x="157" y="31"/>
                    </a:lnTo>
                    <a:close/>
                    <a:moveTo>
                      <a:pt x="199" y="4"/>
                    </a:moveTo>
                    <a:lnTo>
                      <a:pt x="211" y="1"/>
                    </a:lnTo>
                    <a:lnTo>
                      <a:pt x="223" y="0"/>
                    </a:lnTo>
                    <a:lnTo>
                      <a:pt x="229" y="1"/>
                    </a:lnTo>
                    <a:lnTo>
                      <a:pt x="236" y="2"/>
                    </a:lnTo>
                    <a:lnTo>
                      <a:pt x="241" y="3"/>
                    </a:lnTo>
                    <a:lnTo>
                      <a:pt x="248" y="5"/>
                    </a:lnTo>
                    <a:lnTo>
                      <a:pt x="239" y="28"/>
                    </a:lnTo>
                    <a:lnTo>
                      <a:pt x="230" y="25"/>
                    </a:lnTo>
                    <a:lnTo>
                      <a:pt x="223" y="24"/>
                    </a:lnTo>
                    <a:lnTo>
                      <a:pt x="214" y="25"/>
                    </a:lnTo>
                    <a:lnTo>
                      <a:pt x="207" y="27"/>
                    </a:lnTo>
                    <a:lnTo>
                      <a:pt x="199" y="4"/>
                    </a:lnTo>
                    <a:close/>
                    <a:moveTo>
                      <a:pt x="248" y="5"/>
                    </a:moveTo>
                    <a:lnTo>
                      <a:pt x="257" y="9"/>
                    </a:lnTo>
                    <a:lnTo>
                      <a:pt x="266" y="16"/>
                    </a:lnTo>
                    <a:lnTo>
                      <a:pt x="276" y="22"/>
                    </a:lnTo>
                    <a:lnTo>
                      <a:pt x="285" y="31"/>
                    </a:lnTo>
                    <a:lnTo>
                      <a:pt x="268" y="48"/>
                    </a:lnTo>
                    <a:lnTo>
                      <a:pt x="261" y="42"/>
                    </a:lnTo>
                    <a:lnTo>
                      <a:pt x="253" y="36"/>
                    </a:lnTo>
                    <a:lnTo>
                      <a:pt x="245" y="32"/>
                    </a:lnTo>
                    <a:lnTo>
                      <a:pt x="239" y="28"/>
                    </a:lnTo>
                    <a:lnTo>
                      <a:pt x="248" y="5"/>
                    </a:lnTo>
                    <a:close/>
                    <a:moveTo>
                      <a:pt x="285" y="31"/>
                    </a:moveTo>
                    <a:lnTo>
                      <a:pt x="288" y="34"/>
                    </a:lnTo>
                    <a:lnTo>
                      <a:pt x="289" y="38"/>
                    </a:lnTo>
                    <a:lnTo>
                      <a:pt x="289" y="43"/>
                    </a:lnTo>
                    <a:lnTo>
                      <a:pt x="288" y="46"/>
                    </a:lnTo>
                    <a:lnTo>
                      <a:pt x="277" y="40"/>
                    </a:lnTo>
                    <a:lnTo>
                      <a:pt x="285" y="31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77" y="41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0" y="58"/>
                    </a:lnTo>
                    <a:lnTo>
                      <a:pt x="273" y="71"/>
                    </a:lnTo>
                    <a:lnTo>
                      <a:pt x="252" y="59"/>
                    </a:lnTo>
                    <a:lnTo>
                      <a:pt x="25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73" y="71"/>
                    </a:moveTo>
                    <a:lnTo>
                      <a:pt x="266" y="85"/>
                    </a:lnTo>
                    <a:lnTo>
                      <a:pt x="261" y="95"/>
                    </a:lnTo>
                    <a:lnTo>
                      <a:pt x="239" y="84"/>
                    </a:lnTo>
                    <a:lnTo>
                      <a:pt x="246" y="69"/>
                    </a:lnTo>
                    <a:lnTo>
                      <a:pt x="252" y="59"/>
                    </a:lnTo>
                    <a:lnTo>
                      <a:pt x="273" y="71"/>
                    </a:lnTo>
                    <a:close/>
                    <a:moveTo>
                      <a:pt x="261" y="95"/>
                    </a:moveTo>
                    <a:lnTo>
                      <a:pt x="245" y="125"/>
                    </a:lnTo>
                    <a:lnTo>
                      <a:pt x="230" y="156"/>
                    </a:lnTo>
                    <a:lnTo>
                      <a:pt x="217" y="187"/>
                    </a:lnTo>
                    <a:lnTo>
                      <a:pt x="205" y="219"/>
                    </a:lnTo>
                    <a:lnTo>
                      <a:pt x="182" y="210"/>
                    </a:lnTo>
                    <a:lnTo>
                      <a:pt x="195" y="179"/>
                    </a:lnTo>
                    <a:lnTo>
                      <a:pt x="208" y="148"/>
                    </a:lnTo>
                    <a:lnTo>
                      <a:pt x="223" y="115"/>
                    </a:lnTo>
                    <a:lnTo>
                      <a:pt x="239" y="84"/>
                    </a:lnTo>
                    <a:lnTo>
                      <a:pt x="261" y="95"/>
                    </a:lnTo>
                    <a:close/>
                    <a:moveTo>
                      <a:pt x="205" y="219"/>
                    </a:moveTo>
                    <a:lnTo>
                      <a:pt x="205" y="219"/>
                    </a:lnTo>
                    <a:lnTo>
                      <a:pt x="182" y="211"/>
                    </a:lnTo>
                    <a:lnTo>
                      <a:pt x="182" y="210"/>
                    </a:lnTo>
                    <a:lnTo>
                      <a:pt x="205" y="219"/>
                    </a:lnTo>
                    <a:close/>
                    <a:moveTo>
                      <a:pt x="205" y="219"/>
                    </a:moveTo>
                    <a:lnTo>
                      <a:pt x="204" y="219"/>
                    </a:lnTo>
                    <a:lnTo>
                      <a:pt x="194" y="214"/>
                    </a:lnTo>
                    <a:lnTo>
                      <a:pt x="205" y="219"/>
                    </a:lnTo>
                    <a:close/>
                    <a:moveTo>
                      <a:pt x="204" y="219"/>
                    </a:moveTo>
                    <a:lnTo>
                      <a:pt x="200" y="234"/>
                    </a:lnTo>
                    <a:lnTo>
                      <a:pt x="196" y="244"/>
                    </a:lnTo>
                    <a:lnTo>
                      <a:pt x="173" y="236"/>
                    </a:lnTo>
                    <a:lnTo>
                      <a:pt x="178" y="221"/>
                    </a:lnTo>
                    <a:lnTo>
                      <a:pt x="182" y="210"/>
                    </a:lnTo>
                    <a:lnTo>
                      <a:pt x="204" y="219"/>
                    </a:lnTo>
                    <a:close/>
                    <a:moveTo>
                      <a:pt x="196" y="244"/>
                    </a:moveTo>
                    <a:lnTo>
                      <a:pt x="192" y="254"/>
                    </a:lnTo>
                    <a:lnTo>
                      <a:pt x="188" y="267"/>
                    </a:lnTo>
                    <a:lnTo>
                      <a:pt x="165" y="261"/>
                    </a:lnTo>
                    <a:lnTo>
                      <a:pt x="169" y="249"/>
                    </a:lnTo>
                    <a:lnTo>
                      <a:pt x="173" y="236"/>
                    </a:lnTo>
                    <a:lnTo>
                      <a:pt x="196" y="244"/>
                    </a:lnTo>
                    <a:close/>
                    <a:moveTo>
                      <a:pt x="188" y="267"/>
                    </a:moveTo>
                    <a:lnTo>
                      <a:pt x="180" y="299"/>
                    </a:lnTo>
                    <a:lnTo>
                      <a:pt x="172" y="329"/>
                    </a:lnTo>
                    <a:lnTo>
                      <a:pt x="167" y="360"/>
                    </a:lnTo>
                    <a:lnTo>
                      <a:pt x="161" y="391"/>
                    </a:lnTo>
                    <a:lnTo>
                      <a:pt x="137" y="387"/>
                    </a:lnTo>
                    <a:lnTo>
                      <a:pt x="142" y="356"/>
                    </a:lnTo>
                    <a:lnTo>
                      <a:pt x="148" y="325"/>
                    </a:lnTo>
                    <a:lnTo>
                      <a:pt x="156" y="292"/>
                    </a:lnTo>
                    <a:lnTo>
                      <a:pt x="165" y="261"/>
                    </a:lnTo>
                    <a:lnTo>
                      <a:pt x="188" y="267"/>
                    </a:lnTo>
                    <a:close/>
                    <a:moveTo>
                      <a:pt x="161" y="391"/>
                    </a:moveTo>
                    <a:lnTo>
                      <a:pt x="161" y="392"/>
                    </a:lnTo>
                    <a:lnTo>
                      <a:pt x="160" y="394"/>
                    </a:lnTo>
                    <a:lnTo>
                      <a:pt x="149" y="388"/>
                    </a:lnTo>
                    <a:lnTo>
                      <a:pt x="161" y="391"/>
                    </a:lnTo>
                    <a:close/>
                    <a:moveTo>
                      <a:pt x="160" y="394"/>
                    </a:moveTo>
                    <a:lnTo>
                      <a:pt x="155" y="407"/>
                    </a:lnTo>
                    <a:lnTo>
                      <a:pt x="148" y="419"/>
                    </a:lnTo>
                    <a:lnTo>
                      <a:pt x="141" y="429"/>
                    </a:lnTo>
                    <a:lnTo>
                      <a:pt x="133" y="439"/>
                    </a:lnTo>
                    <a:lnTo>
                      <a:pt x="126" y="448"/>
                    </a:lnTo>
                    <a:lnTo>
                      <a:pt x="117" y="456"/>
                    </a:lnTo>
                    <a:lnTo>
                      <a:pt x="108" y="463"/>
                    </a:lnTo>
                    <a:lnTo>
                      <a:pt x="100" y="469"/>
                    </a:lnTo>
                    <a:lnTo>
                      <a:pt x="87" y="448"/>
                    </a:lnTo>
                    <a:lnTo>
                      <a:pt x="94" y="442"/>
                    </a:lnTo>
                    <a:lnTo>
                      <a:pt x="102" y="437"/>
                    </a:lnTo>
                    <a:lnTo>
                      <a:pt x="108" y="430"/>
                    </a:lnTo>
                    <a:lnTo>
                      <a:pt x="115" y="423"/>
                    </a:lnTo>
                    <a:lnTo>
                      <a:pt x="121" y="414"/>
                    </a:lnTo>
                    <a:lnTo>
                      <a:pt x="128" y="405"/>
                    </a:lnTo>
                    <a:lnTo>
                      <a:pt x="133" y="395"/>
                    </a:lnTo>
                    <a:lnTo>
                      <a:pt x="138" y="384"/>
                    </a:lnTo>
                    <a:lnTo>
                      <a:pt x="160" y="394"/>
                    </a:lnTo>
                    <a:close/>
                    <a:moveTo>
                      <a:pt x="100" y="469"/>
                    </a:moveTo>
                    <a:lnTo>
                      <a:pt x="90" y="474"/>
                    </a:lnTo>
                    <a:lnTo>
                      <a:pt x="79" y="478"/>
                    </a:lnTo>
                    <a:lnTo>
                      <a:pt x="69" y="481"/>
                    </a:lnTo>
                    <a:lnTo>
                      <a:pt x="57" y="483"/>
                    </a:lnTo>
                    <a:lnTo>
                      <a:pt x="47" y="484"/>
                    </a:lnTo>
                    <a:lnTo>
                      <a:pt x="35" y="484"/>
                    </a:lnTo>
                    <a:lnTo>
                      <a:pt x="23" y="483"/>
                    </a:lnTo>
                    <a:lnTo>
                      <a:pt x="10" y="481"/>
                    </a:lnTo>
                    <a:lnTo>
                      <a:pt x="14" y="457"/>
                    </a:lnTo>
                    <a:lnTo>
                      <a:pt x="25" y="460"/>
                    </a:lnTo>
                    <a:lnTo>
                      <a:pt x="35" y="460"/>
                    </a:lnTo>
                    <a:lnTo>
                      <a:pt x="45" y="460"/>
                    </a:lnTo>
                    <a:lnTo>
                      <a:pt x="53" y="460"/>
                    </a:lnTo>
                    <a:lnTo>
                      <a:pt x="63" y="457"/>
                    </a:lnTo>
                    <a:lnTo>
                      <a:pt x="70" y="455"/>
                    </a:lnTo>
                    <a:lnTo>
                      <a:pt x="79" y="452"/>
                    </a:lnTo>
                    <a:lnTo>
                      <a:pt x="87" y="448"/>
                    </a:lnTo>
                    <a:lnTo>
                      <a:pt x="100" y="469"/>
                    </a:lnTo>
                    <a:close/>
                    <a:moveTo>
                      <a:pt x="10" y="481"/>
                    </a:moveTo>
                    <a:lnTo>
                      <a:pt x="6" y="480"/>
                    </a:lnTo>
                    <a:lnTo>
                      <a:pt x="2" y="477"/>
                    </a:lnTo>
                    <a:lnTo>
                      <a:pt x="0" y="473"/>
                    </a:lnTo>
                    <a:lnTo>
                      <a:pt x="0" y="468"/>
                    </a:lnTo>
                    <a:lnTo>
                      <a:pt x="12" y="469"/>
                    </a:lnTo>
                    <a:lnTo>
                      <a:pt x="10" y="4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9" name="Freeform 1030"/>
              <p:cNvSpPr>
                <a:spLocks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0 w 245"/>
                  <a:gd name="T1" fmla="*/ 17 h 440"/>
                  <a:gd name="T2" fmla="*/ 0 w 245"/>
                  <a:gd name="T3" fmla="*/ 17 h 440"/>
                  <a:gd name="T4" fmla="*/ 0 w 245"/>
                  <a:gd name="T5" fmla="*/ 16 h 440"/>
                  <a:gd name="T6" fmla="*/ 1 w 245"/>
                  <a:gd name="T7" fmla="*/ 14 h 440"/>
                  <a:gd name="T8" fmla="*/ 1 w 245"/>
                  <a:gd name="T9" fmla="*/ 13 h 440"/>
                  <a:gd name="T10" fmla="*/ 1 w 245"/>
                  <a:gd name="T11" fmla="*/ 11 h 440"/>
                  <a:gd name="T12" fmla="*/ 2 w 245"/>
                  <a:gd name="T13" fmla="*/ 9 h 440"/>
                  <a:gd name="T14" fmla="*/ 2 w 245"/>
                  <a:gd name="T15" fmla="*/ 8 h 440"/>
                  <a:gd name="T16" fmla="*/ 3 w 245"/>
                  <a:gd name="T17" fmla="*/ 6 h 440"/>
                  <a:gd name="T18" fmla="*/ 3 w 245"/>
                  <a:gd name="T19" fmla="*/ 5 h 440"/>
                  <a:gd name="T20" fmla="*/ 4 w 245"/>
                  <a:gd name="T21" fmla="*/ 4 h 440"/>
                  <a:gd name="T22" fmla="*/ 4 w 245"/>
                  <a:gd name="T23" fmla="*/ 4 h 440"/>
                  <a:gd name="T24" fmla="*/ 4 w 245"/>
                  <a:gd name="T25" fmla="*/ 3 h 440"/>
                  <a:gd name="T26" fmla="*/ 5 w 245"/>
                  <a:gd name="T27" fmla="*/ 2 h 440"/>
                  <a:gd name="T28" fmla="*/ 5 w 245"/>
                  <a:gd name="T29" fmla="*/ 2 h 440"/>
                  <a:gd name="T30" fmla="*/ 6 w 245"/>
                  <a:gd name="T31" fmla="*/ 1 h 440"/>
                  <a:gd name="T32" fmla="*/ 6 w 245"/>
                  <a:gd name="T33" fmla="*/ 1 h 440"/>
                  <a:gd name="T34" fmla="*/ 6 w 245"/>
                  <a:gd name="T35" fmla="*/ 0 h 440"/>
                  <a:gd name="T36" fmla="*/ 7 w 245"/>
                  <a:gd name="T37" fmla="*/ 0 h 440"/>
                  <a:gd name="T38" fmla="*/ 7 w 245"/>
                  <a:gd name="T39" fmla="*/ 0 h 440"/>
                  <a:gd name="T40" fmla="*/ 7 w 245"/>
                  <a:gd name="T41" fmla="*/ 0 h 440"/>
                  <a:gd name="T42" fmla="*/ 8 w 245"/>
                  <a:gd name="T43" fmla="*/ 0 h 440"/>
                  <a:gd name="T44" fmla="*/ 8 w 245"/>
                  <a:gd name="T45" fmla="*/ 0 h 440"/>
                  <a:gd name="T46" fmla="*/ 8 w 245"/>
                  <a:gd name="T47" fmla="*/ 0 h 440"/>
                  <a:gd name="T48" fmla="*/ 8 w 245"/>
                  <a:gd name="T49" fmla="*/ 0 h 440"/>
                  <a:gd name="T50" fmla="*/ 9 w 245"/>
                  <a:gd name="T51" fmla="*/ 0 h 440"/>
                  <a:gd name="T52" fmla="*/ 9 w 245"/>
                  <a:gd name="T53" fmla="*/ 0 h 440"/>
                  <a:gd name="T54" fmla="*/ 9 w 245"/>
                  <a:gd name="T55" fmla="*/ 0 h 440"/>
                  <a:gd name="T56" fmla="*/ 9 w 245"/>
                  <a:gd name="T57" fmla="*/ 1 h 440"/>
                  <a:gd name="T58" fmla="*/ 10 w 245"/>
                  <a:gd name="T59" fmla="*/ 1 h 440"/>
                  <a:gd name="T60" fmla="*/ 10 w 245"/>
                  <a:gd name="T61" fmla="*/ 1 h 440"/>
                  <a:gd name="T62" fmla="*/ 9 w 245"/>
                  <a:gd name="T63" fmla="*/ 2 h 440"/>
                  <a:gd name="T64" fmla="*/ 9 w 245"/>
                  <a:gd name="T65" fmla="*/ 3 h 440"/>
                  <a:gd name="T66" fmla="*/ 8 w 245"/>
                  <a:gd name="T67" fmla="*/ 4 h 440"/>
                  <a:gd name="T68" fmla="*/ 8 w 245"/>
                  <a:gd name="T69" fmla="*/ 4 h 440"/>
                  <a:gd name="T70" fmla="*/ 8 w 245"/>
                  <a:gd name="T71" fmla="*/ 5 h 440"/>
                  <a:gd name="T72" fmla="*/ 7 w 245"/>
                  <a:gd name="T73" fmla="*/ 6 h 440"/>
                  <a:gd name="T74" fmla="*/ 7 w 245"/>
                  <a:gd name="T75" fmla="*/ 7 h 440"/>
                  <a:gd name="T76" fmla="*/ 7 w 245"/>
                  <a:gd name="T77" fmla="*/ 8 h 440"/>
                  <a:gd name="T78" fmla="*/ 6 w 245"/>
                  <a:gd name="T79" fmla="*/ 9 h 440"/>
                  <a:gd name="T80" fmla="*/ 6 w 245"/>
                  <a:gd name="T81" fmla="*/ 9 h 440"/>
                  <a:gd name="T82" fmla="*/ 6 w 245"/>
                  <a:gd name="T83" fmla="*/ 10 h 440"/>
                  <a:gd name="T84" fmla="*/ 6 w 245"/>
                  <a:gd name="T85" fmla="*/ 11 h 440"/>
                  <a:gd name="T86" fmla="*/ 5 w 245"/>
                  <a:gd name="T87" fmla="*/ 12 h 440"/>
                  <a:gd name="T88" fmla="*/ 5 w 245"/>
                  <a:gd name="T89" fmla="*/ 13 h 440"/>
                  <a:gd name="T90" fmla="*/ 5 w 245"/>
                  <a:gd name="T91" fmla="*/ 14 h 440"/>
                  <a:gd name="T92" fmla="*/ 5 w 245"/>
                  <a:gd name="T93" fmla="*/ 14 h 440"/>
                  <a:gd name="T94" fmla="*/ 5 w 245"/>
                  <a:gd name="T95" fmla="*/ 15 h 440"/>
                  <a:gd name="T96" fmla="*/ 5 w 245"/>
                  <a:gd name="T97" fmla="*/ 15 h 440"/>
                  <a:gd name="T98" fmla="*/ 4 w 245"/>
                  <a:gd name="T99" fmla="*/ 16 h 440"/>
                  <a:gd name="T100" fmla="*/ 4 w 245"/>
                  <a:gd name="T101" fmla="*/ 16 h 440"/>
                  <a:gd name="T102" fmla="*/ 4 w 245"/>
                  <a:gd name="T103" fmla="*/ 16 h 440"/>
                  <a:gd name="T104" fmla="*/ 4 w 245"/>
                  <a:gd name="T105" fmla="*/ 17 h 440"/>
                  <a:gd name="T106" fmla="*/ 3 w 245"/>
                  <a:gd name="T107" fmla="*/ 17 h 440"/>
                  <a:gd name="T108" fmla="*/ 3 w 245"/>
                  <a:gd name="T109" fmla="*/ 17 h 440"/>
                  <a:gd name="T110" fmla="*/ 3 w 245"/>
                  <a:gd name="T111" fmla="*/ 17 h 440"/>
                  <a:gd name="T112" fmla="*/ 2 w 245"/>
                  <a:gd name="T113" fmla="*/ 17 h 440"/>
                  <a:gd name="T114" fmla="*/ 2 w 245"/>
                  <a:gd name="T115" fmla="*/ 17 h 440"/>
                  <a:gd name="T116" fmla="*/ 2 w 245"/>
                  <a:gd name="T117" fmla="*/ 18 h 440"/>
                  <a:gd name="T118" fmla="*/ 1 w 245"/>
                  <a:gd name="T119" fmla="*/ 18 h 440"/>
                  <a:gd name="T120" fmla="*/ 1 w 245"/>
                  <a:gd name="T121" fmla="*/ 18 h 440"/>
                  <a:gd name="T122" fmla="*/ 0 w 245"/>
                  <a:gd name="T123" fmla="*/ 18 h 440"/>
                  <a:gd name="T124" fmla="*/ 0 w 245"/>
                  <a:gd name="T125" fmla="*/ 17 h 44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45"/>
                  <a:gd name="T190" fmla="*/ 0 h 440"/>
                  <a:gd name="T191" fmla="*/ 245 w 245"/>
                  <a:gd name="T192" fmla="*/ 440 h 44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45" h="440">
                    <a:moveTo>
                      <a:pt x="0" y="437"/>
                    </a:moveTo>
                    <a:lnTo>
                      <a:pt x="3" y="420"/>
                    </a:lnTo>
                    <a:lnTo>
                      <a:pt x="7" y="394"/>
                    </a:lnTo>
                    <a:lnTo>
                      <a:pt x="14" y="360"/>
                    </a:lnTo>
                    <a:lnTo>
                      <a:pt x="21" y="323"/>
                    </a:lnTo>
                    <a:lnTo>
                      <a:pt x="32" y="282"/>
                    </a:lnTo>
                    <a:lnTo>
                      <a:pt x="44" y="237"/>
                    </a:lnTo>
                    <a:lnTo>
                      <a:pt x="58" y="193"/>
                    </a:lnTo>
                    <a:lnTo>
                      <a:pt x="74" y="149"/>
                    </a:lnTo>
                    <a:lnTo>
                      <a:pt x="82" y="128"/>
                    </a:lnTo>
                    <a:lnTo>
                      <a:pt x="90" y="109"/>
                    </a:lnTo>
                    <a:lnTo>
                      <a:pt x="100" y="90"/>
                    </a:lnTo>
                    <a:lnTo>
                      <a:pt x="110" y="73"/>
                    </a:lnTo>
                    <a:lnTo>
                      <a:pt x="119" y="57"/>
                    </a:lnTo>
                    <a:lnTo>
                      <a:pt x="129" y="43"/>
                    </a:lnTo>
                    <a:lnTo>
                      <a:pt x="139" y="30"/>
                    </a:lnTo>
                    <a:lnTo>
                      <a:pt x="150" y="19"/>
                    </a:lnTo>
                    <a:lnTo>
                      <a:pt x="161" y="11"/>
                    </a:lnTo>
                    <a:lnTo>
                      <a:pt x="173" y="5"/>
                    </a:lnTo>
                    <a:lnTo>
                      <a:pt x="178" y="3"/>
                    </a:lnTo>
                    <a:lnTo>
                      <a:pt x="183" y="1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2" y="1"/>
                    </a:lnTo>
                    <a:lnTo>
                      <a:pt x="207" y="2"/>
                    </a:lnTo>
                    <a:lnTo>
                      <a:pt x="214" y="4"/>
                    </a:lnTo>
                    <a:lnTo>
                      <a:pt x="220" y="6"/>
                    </a:lnTo>
                    <a:lnTo>
                      <a:pt x="226" y="11"/>
                    </a:lnTo>
                    <a:lnTo>
                      <a:pt x="232" y="15"/>
                    </a:lnTo>
                    <a:lnTo>
                      <a:pt x="238" y="20"/>
                    </a:lnTo>
                    <a:lnTo>
                      <a:pt x="245" y="27"/>
                    </a:lnTo>
                    <a:lnTo>
                      <a:pt x="233" y="47"/>
                    </a:lnTo>
                    <a:lnTo>
                      <a:pt x="222" y="68"/>
                    </a:lnTo>
                    <a:lnTo>
                      <a:pt x="211" y="89"/>
                    </a:lnTo>
                    <a:lnTo>
                      <a:pt x="202" y="110"/>
                    </a:lnTo>
                    <a:lnTo>
                      <a:pt x="192" y="130"/>
                    </a:lnTo>
                    <a:lnTo>
                      <a:pt x="183" y="152"/>
                    </a:lnTo>
                    <a:lnTo>
                      <a:pt x="175" y="173"/>
                    </a:lnTo>
                    <a:lnTo>
                      <a:pt x="167" y="194"/>
                    </a:lnTo>
                    <a:lnTo>
                      <a:pt x="160" y="215"/>
                    </a:lnTo>
                    <a:lnTo>
                      <a:pt x="153" y="236"/>
                    </a:lnTo>
                    <a:lnTo>
                      <a:pt x="147" y="257"/>
                    </a:lnTo>
                    <a:lnTo>
                      <a:pt x="141" y="277"/>
                    </a:lnTo>
                    <a:lnTo>
                      <a:pt x="137" y="298"/>
                    </a:lnTo>
                    <a:lnTo>
                      <a:pt x="133" y="319"/>
                    </a:lnTo>
                    <a:lnTo>
                      <a:pt x="129" y="340"/>
                    </a:lnTo>
                    <a:lnTo>
                      <a:pt x="126" y="360"/>
                    </a:lnTo>
                    <a:lnTo>
                      <a:pt x="121" y="371"/>
                    </a:lnTo>
                    <a:lnTo>
                      <a:pt x="114" y="382"/>
                    </a:lnTo>
                    <a:lnTo>
                      <a:pt x="109" y="392"/>
                    </a:lnTo>
                    <a:lnTo>
                      <a:pt x="102" y="400"/>
                    </a:lnTo>
                    <a:lnTo>
                      <a:pt x="96" y="409"/>
                    </a:lnTo>
                    <a:lnTo>
                      <a:pt x="88" y="416"/>
                    </a:lnTo>
                    <a:lnTo>
                      <a:pt x="81" y="422"/>
                    </a:lnTo>
                    <a:lnTo>
                      <a:pt x="73" y="427"/>
                    </a:lnTo>
                    <a:lnTo>
                      <a:pt x="66" y="432"/>
                    </a:lnTo>
                    <a:lnTo>
                      <a:pt x="57" y="435"/>
                    </a:lnTo>
                    <a:lnTo>
                      <a:pt x="48" y="437"/>
                    </a:lnTo>
                    <a:lnTo>
                      <a:pt x="40" y="439"/>
                    </a:lnTo>
                    <a:lnTo>
                      <a:pt x="30" y="440"/>
                    </a:lnTo>
                    <a:lnTo>
                      <a:pt x="20" y="440"/>
                    </a:lnTo>
                    <a:lnTo>
                      <a:pt x="11" y="439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0" name="Freeform 1031"/>
              <p:cNvSpPr>
                <a:spLocks noEditPoints="1"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1 w 269"/>
                  <a:gd name="T1" fmla="*/ 18 h 464"/>
                  <a:gd name="T2" fmla="*/ 0 w 269"/>
                  <a:gd name="T3" fmla="*/ 18 h 464"/>
                  <a:gd name="T4" fmla="*/ 1 w 269"/>
                  <a:gd name="T5" fmla="*/ 17 h 464"/>
                  <a:gd name="T6" fmla="*/ 0 w 269"/>
                  <a:gd name="T7" fmla="*/ 16 h 464"/>
                  <a:gd name="T8" fmla="*/ 1 w 269"/>
                  <a:gd name="T9" fmla="*/ 17 h 464"/>
                  <a:gd name="T10" fmla="*/ 1 w 269"/>
                  <a:gd name="T11" fmla="*/ 13 h 464"/>
                  <a:gd name="T12" fmla="*/ 2 w 269"/>
                  <a:gd name="T13" fmla="*/ 9 h 464"/>
                  <a:gd name="T14" fmla="*/ 3 w 269"/>
                  <a:gd name="T15" fmla="*/ 8 h 464"/>
                  <a:gd name="T16" fmla="*/ 2 w 269"/>
                  <a:gd name="T17" fmla="*/ 13 h 464"/>
                  <a:gd name="T18" fmla="*/ 0 w 269"/>
                  <a:gd name="T19" fmla="*/ 15 h 464"/>
                  <a:gd name="T20" fmla="*/ 4 w 269"/>
                  <a:gd name="T21" fmla="*/ 4 h 464"/>
                  <a:gd name="T22" fmla="*/ 6 w 269"/>
                  <a:gd name="T23" fmla="*/ 2 h 464"/>
                  <a:gd name="T24" fmla="*/ 6 w 269"/>
                  <a:gd name="T25" fmla="*/ 3 h 464"/>
                  <a:gd name="T26" fmla="*/ 5 w 269"/>
                  <a:gd name="T27" fmla="*/ 5 h 464"/>
                  <a:gd name="T28" fmla="*/ 6 w 269"/>
                  <a:gd name="T29" fmla="*/ 1 h 464"/>
                  <a:gd name="T30" fmla="*/ 8 w 269"/>
                  <a:gd name="T31" fmla="*/ 0 h 464"/>
                  <a:gd name="T32" fmla="*/ 7 w 269"/>
                  <a:gd name="T33" fmla="*/ 2 h 464"/>
                  <a:gd name="T34" fmla="*/ 8 w 269"/>
                  <a:gd name="T35" fmla="*/ 0 h 464"/>
                  <a:gd name="T36" fmla="*/ 9 w 269"/>
                  <a:gd name="T37" fmla="*/ 1 h 464"/>
                  <a:gd name="T38" fmla="*/ 8 w 269"/>
                  <a:gd name="T39" fmla="*/ 1 h 464"/>
                  <a:gd name="T40" fmla="*/ 10 w 269"/>
                  <a:gd name="T41" fmla="*/ 1 h 464"/>
                  <a:gd name="T42" fmla="*/ 10 w 269"/>
                  <a:gd name="T43" fmla="*/ 2 h 464"/>
                  <a:gd name="T44" fmla="*/ 9 w 269"/>
                  <a:gd name="T45" fmla="*/ 0 h 464"/>
                  <a:gd name="T46" fmla="*/ 11 w 269"/>
                  <a:gd name="T47" fmla="*/ 2 h 464"/>
                  <a:gd name="T48" fmla="*/ 11 w 269"/>
                  <a:gd name="T49" fmla="*/ 2 h 464"/>
                  <a:gd name="T50" fmla="*/ 10 w 269"/>
                  <a:gd name="T51" fmla="*/ 1 h 464"/>
                  <a:gd name="T52" fmla="*/ 10 w 269"/>
                  <a:gd name="T53" fmla="*/ 1 h 464"/>
                  <a:gd name="T54" fmla="*/ 11 w 269"/>
                  <a:gd name="T55" fmla="*/ 2 h 464"/>
                  <a:gd name="T56" fmla="*/ 10 w 269"/>
                  <a:gd name="T57" fmla="*/ 2 h 464"/>
                  <a:gd name="T58" fmla="*/ 10 w 269"/>
                  <a:gd name="T59" fmla="*/ 3 h 464"/>
                  <a:gd name="T60" fmla="*/ 9 w 269"/>
                  <a:gd name="T61" fmla="*/ 2 h 464"/>
                  <a:gd name="T62" fmla="*/ 9 w 269"/>
                  <a:gd name="T63" fmla="*/ 6 h 464"/>
                  <a:gd name="T64" fmla="*/ 7 w 269"/>
                  <a:gd name="T65" fmla="*/ 7 h 464"/>
                  <a:gd name="T66" fmla="*/ 10 w 269"/>
                  <a:gd name="T67" fmla="*/ 4 h 464"/>
                  <a:gd name="T68" fmla="*/ 8 w 269"/>
                  <a:gd name="T69" fmla="*/ 8 h 464"/>
                  <a:gd name="T70" fmla="*/ 7 w 269"/>
                  <a:gd name="T71" fmla="*/ 8 h 464"/>
                  <a:gd name="T72" fmla="*/ 7 w 269"/>
                  <a:gd name="T73" fmla="*/ 8 h 464"/>
                  <a:gd name="T74" fmla="*/ 7 w 269"/>
                  <a:gd name="T75" fmla="*/ 9 h 464"/>
                  <a:gd name="T76" fmla="*/ 8 w 269"/>
                  <a:gd name="T77" fmla="*/ 8 h 464"/>
                  <a:gd name="T78" fmla="*/ 6 w 269"/>
                  <a:gd name="T79" fmla="*/ 10 h 464"/>
                  <a:gd name="T80" fmla="*/ 7 w 269"/>
                  <a:gd name="T81" fmla="*/ 10 h 464"/>
                  <a:gd name="T82" fmla="*/ 6 w 269"/>
                  <a:gd name="T83" fmla="*/ 15 h 464"/>
                  <a:gd name="T84" fmla="*/ 6 w 269"/>
                  <a:gd name="T85" fmla="*/ 11 h 464"/>
                  <a:gd name="T86" fmla="*/ 6 w 269"/>
                  <a:gd name="T87" fmla="*/ 15 h 464"/>
                  <a:gd name="T88" fmla="*/ 6 w 269"/>
                  <a:gd name="T89" fmla="*/ 15 h 464"/>
                  <a:gd name="T90" fmla="*/ 5 w 269"/>
                  <a:gd name="T91" fmla="*/ 16 h 464"/>
                  <a:gd name="T92" fmla="*/ 4 w 269"/>
                  <a:gd name="T93" fmla="*/ 18 h 464"/>
                  <a:gd name="T94" fmla="*/ 4 w 269"/>
                  <a:gd name="T95" fmla="*/ 16 h 464"/>
                  <a:gd name="T96" fmla="*/ 5 w 269"/>
                  <a:gd name="T97" fmla="*/ 15 h 464"/>
                  <a:gd name="T98" fmla="*/ 3 w 269"/>
                  <a:gd name="T99" fmla="*/ 18 h 464"/>
                  <a:gd name="T100" fmla="*/ 2 w 269"/>
                  <a:gd name="T101" fmla="*/ 18 h 464"/>
                  <a:gd name="T102" fmla="*/ 1 w 269"/>
                  <a:gd name="T103" fmla="*/ 17 h 464"/>
                  <a:gd name="T104" fmla="*/ 2 w 269"/>
                  <a:gd name="T105" fmla="*/ 17 h 464"/>
                  <a:gd name="T106" fmla="*/ 3 w 269"/>
                  <a:gd name="T107" fmla="*/ 17 h 464"/>
                  <a:gd name="T108" fmla="*/ 0 w 269"/>
                  <a:gd name="T109" fmla="*/ 18 h 464"/>
                  <a:gd name="T110" fmla="*/ 0 w 269"/>
                  <a:gd name="T111" fmla="*/ 18 h 4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9"/>
                  <a:gd name="T169" fmla="*/ 0 h 464"/>
                  <a:gd name="T170" fmla="*/ 269 w 269"/>
                  <a:gd name="T171" fmla="*/ 464 h 4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9" h="464">
                    <a:moveTo>
                      <a:pt x="0" y="448"/>
                    </a:moveTo>
                    <a:lnTo>
                      <a:pt x="0" y="448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0" y="448"/>
                    </a:moveTo>
                    <a:lnTo>
                      <a:pt x="1" y="438"/>
                    </a:lnTo>
                    <a:lnTo>
                      <a:pt x="3" y="426"/>
                    </a:lnTo>
                    <a:lnTo>
                      <a:pt x="27" y="431"/>
                    </a:lnTo>
                    <a:lnTo>
                      <a:pt x="26" y="443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3" y="426"/>
                    </a:moveTo>
                    <a:lnTo>
                      <a:pt x="5" y="415"/>
                    </a:lnTo>
                    <a:lnTo>
                      <a:pt x="9" y="395"/>
                    </a:lnTo>
                    <a:lnTo>
                      <a:pt x="32" y="401"/>
                    </a:lnTo>
                    <a:lnTo>
                      <a:pt x="30" y="413"/>
                    </a:lnTo>
                    <a:lnTo>
                      <a:pt x="27" y="431"/>
                    </a:lnTo>
                    <a:lnTo>
                      <a:pt x="3" y="426"/>
                    </a:lnTo>
                    <a:close/>
                    <a:moveTo>
                      <a:pt x="9" y="395"/>
                    </a:moveTo>
                    <a:lnTo>
                      <a:pt x="13" y="371"/>
                    </a:lnTo>
                    <a:lnTo>
                      <a:pt x="19" y="344"/>
                    </a:lnTo>
                    <a:lnTo>
                      <a:pt x="26" y="315"/>
                    </a:lnTo>
                    <a:lnTo>
                      <a:pt x="33" y="284"/>
                    </a:lnTo>
                    <a:lnTo>
                      <a:pt x="43" y="253"/>
                    </a:lnTo>
                    <a:lnTo>
                      <a:pt x="53" y="220"/>
                    </a:lnTo>
                    <a:lnTo>
                      <a:pt x="63" y="188"/>
                    </a:lnTo>
                    <a:lnTo>
                      <a:pt x="74" y="156"/>
                    </a:lnTo>
                    <a:lnTo>
                      <a:pt x="97" y="165"/>
                    </a:lnTo>
                    <a:lnTo>
                      <a:pt x="86" y="196"/>
                    </a:lnTo>
                    <a:lnTo>
                      <a:pt x="75" y="228"/>
                    </a:lnTo>
                    <a:lnTo>
                      <a:pt x="66" y="259"/>
                    </a:lnTo>
                    <a:lnTo>
                      <a:pt x="57" y="290"/>
                    </a:lnTo>
                    <a:lnTo>
                      <a:pt x="50" y="321"/>
                    </a:lnTo>
                    <a:lnTo>
                      <a:pt x="43" y="350"/>
                    </a:lnTo>
                    <a:lnTo>
                      <a:pt x="37" y="376"/>
                    </a:lnTo>
                    <a:lnTo>
                      <a:pt x="32" y="401"/>
                    </a:lnTo>
                    <a:lnTo>
                      <a:pt x="9" y="395"/>
                    </a:lnTo>
                    <a:close/>
                    <a:moveTo>
                      <a:pt x="74" y="156"/>
                    </a:moveTo>
                    <a:lnTo>
                      <a:pt x="83" y="136"/>
                    </a:lnTo>
                    <a:lnTo>
                      <a:pt x="92" y="116"/>
                    </a:lnTo>
                    <a:lnTo>
                      <a:pt x="100" y="98"/>
                    </a:lnTo>
                    <a:lnTo>
                      <a:pt x="109" y="81"/>
                    </a:lnTo>
                    <a:lnTo>
                      <a:pt x="119" y="66"/>
                    </a:lnTo>
                    <a:lnTo>
                      <a:pt x="128" y="51"/>
                    </a:lnTo>
                    <a:lnTo>
                      <a:pt x="139" y="38"/>
                    </a:lnTo>
                    <a:lnTo>
                      <a:pt x="150" y="27"/>
                    </a:lnTo>
                    <a:lnTo>
                      <a:pt x="166" y="44"/>
                    </a:lnTo>
                    <a:lnTo>
                      <a:pt x="158" y="54"/>
                    </a:lnTo>
                    <a:lnTo>
                      <a:pt x="148" y="66"/>
                    </a:lnTo>
                    <a:lnTo>
                      <a:pt x="139" y="80"/>
                    </a:lnTo>
                    <a:lnTo>
                      <a:pt x="129" y="95"/>
                    </a:lnTo>
                    <a:lnTo>
                      <a:pt x="121" y="111"/>
                    </a:lnTo>
                    <a:lnTo>
                      <a:pt x="113" y="128"/>
                    </a:lnTo>
                    <a:lnTo>
                      <a:pt x="105" y="147"/>
                    </a:lnTo>
                    <a:lnTo>
                      <a:pt x="97" y="165"/>
                    </a:lnTo>
                    <a:lnTo>
                      <a:pt x="74" y="156"/>
                    </a:lnTo>
                    <a:close/>
                    <a:moveTo>
                      <a:pt x="150" y="27"/>
                    </a:moveTo>
                    <a:lnTo>
                      <a:pt x="159" y="18"/>
                    </a:lnTo>
                    <a:lnTo>
                      <a:pt x="167" y="12"/>
                    </a:lnTo>
                    <a:lnTo>
                      <a:pt x="177" y="6"/>
                    </a:lnTo>
                    <a:lnTo>
                      <a:pt x="187" y="3"/>
                    </a:lnTo>
                    <a:lnTo>
                      <a:pt x="194" y="26"/>
                    </a:lnTo>
                    <a:lnTo>
                      <a:pt x="188" y="29"/>
                    </a:lnTo>
                    <a:lnTo>
                      <a:pt x="180" y="33"/>
                    </a:lnTo>
                    <a:lnTo>
                      <a:pt x="174" y="38"/>
                    </a:lnTo>
                    <a:lnTo>
                      <a:pt x="166" y="44"/>
                    </a:lnTo>
                    <a:lnTo>
                      <a:pt x="150" y="27"/>
                    </a:lnTo>
                    <a:close/>
                    <a:moveTo>
                      <a:pt x="187" y="3"/>
                    </a:moveTo>
                    <a:lnTo>
                      <a:pt x="198" y="0"/>
                    </a:lnTo>
                    <a:lnTo>
                      <a:pt x="208" y="0"/>
                    </a:lnTo>
                    <a:lnTo>
                      <a:pt x="219" y="1"/>
                    </a:lnTo>
                    <a:lnTo>
                      <a:pt x="230" y="4"/>
                    </a:lnTo>
                    <a:lnTo>
                      <a:pt x="221" y="27"/>
                    </a:lnTo>
                    <a:lnTo>
                      <a:pt x="214" y="25"/>
                    </a:lnTo>
                    <a:lnTo>
                      <a:pt x="207" y="25"/>
                    </a:lnTo>
                    <a:lnTo>
                      <a:pt x="201" y="25"/>
                    </a:lnTo>
                    <a:lnTo>
                      <a:pt x="194" y="26"/>
                    </a:lnTo>
                    <a:lnTo>
                      <a:pt x="187" y="3"/>
                    </a:lnTo>
                    <a:close/>
                    <a:moveTo>
                      <a:pt x="230" y="4"/>
                    </a:moveTo>
                    <a:lnTo>
                      <a:pt x="239" y="8"/>
                    </a:lnTo>
                    <a:lnTo>
                      <a:pt x="248" y="14"/>
                    </a:lnTo>
                    <a:lnTo>
                      <a:pt x="257" y="21"/>
                    </a:lnTo>
                    <a:lnTo>
                      <a:pt x="266" y="30"/>
                    </a:lnTo>
                    <a:lnTo>
                      <a:pt x="248" y="46"/>
                    </a:lnTo>
                    <a:lnTo>
                      <a:pt x="241" y="40"/>
                    </a:lnTo>
                    <a:lnTo>
                      <a:pt x="234" y="34"/>
                    </a:lnTo>
                    <a:lnTo>
                      <a:pt x="228" y="30"/>
                    </a:lnTo>
                    <a:lnTo>
                      <a:pt x="221" y="27"/>
                    </a:lnTo>
                    <a:lnTo>
                      <a:pt x="230" y="4"/>
                    </a:lnTo>
                    <a:close/>
                    <a:moveTo>
                      <a:pt x="266" y="30"/>
                    </a:moveTo>
                    <a:lnTo>
                      <a:pt x="268" y="32"/>
                    </a:lnTo>
                    <a:lnTo>
                      <a:pt x="269" y="37"/>
                    </a:lnTo>
                    <a:lnTo>
                      <a:pt x="269" y="41"/>
                    </a:lnTo>
                    <a:lnTo>
                      <a:pt x="268" y="44"/>
                    </a:lnTo>
                    <a:lnTo>
                      <a:pt x="257" y="39"/>
                    </a:lnTo>
                    <a:lnTo>
                      <a:pt x="266" y="30"/>
                    </a:lnTo>
                    <a:close/>
                    <a:moveTo>
                      <a:pt x="268" y="44"/>
                    </a:moveTo>
                    <a:lnTo>
                      <a:pt x="268" y="44"/>
                    </a:lnTo>
                    <a:lnTo>
                      <a:pt x="267" y="45"/>
                    </a:lnTo>
                    <a:lnTo>
                      <a:pt x="247" y="31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46" y="32"/>
                    </a:moveTo>
                    <a:lnTo>
                      <a:pt x="246" y="32"/>
                    </a:lnTo>
                    <a:lnTo>
                      <a:pt x="247" y="31"/>
                    </a:lnTo>
                    <a:lnTo>
                      <a:pt x="257" y="39"/>
                    </a:lnTo>
                    <a:lnTo>
                      <a:pt x="246" y="32"/>
                    </a:lnTo>
                    <a:close/>
                    <a:moveTo>
                      <a:pt x="268" y="44"/>
                    </a:moveTo>
                    <a:lnTo>
                      <a:pt x="261" y="55"/>
                    </a:lnTo>
                    <a:lnTo>
                      <a:pt x="255" y="68"/>
                    </a:lnTo>
                    <a:lnTo>
                      <a:pt x="233" y="56"/>
                    </a:lnTo>
                    <a:lnTo>
                      <a:pt x="239" y="45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55" y="68"/>
                    </a:moveTo>
                    <a:lnTo>
                      <a:pt x="247" y="81"/>
                    </a:lnTo>
                    <a:lnTo>
                      <a:pt x="242" y="91"/>
                    </a:lnTo>
                    <a:lnTo>
                      <a:pt x="221" y="80"/>
                    </a:lnTo>
                    <a:lnTo>
                      <a:pt x="228" y="66"/>
                    </a:lnTo>
                    <a:lnTo>
                      <a:pt x="233" y="56"/>
                    </a:lnTo>
                    <a:lnTo>
                      <a:pt x="255" y="68"/>
                    </a:lnTo>
                    <a:close/>
                    <a:moveTo>
                      <a:pt x="242" y="91"/>
                    </a:moveTo>
                    <a:lnTo>
                      <a:pt x="228" y="120"/>
                    </a:lnTo>
                    <a:lnTo>
                      <a:pt x="215" y="150"/>
                    </a:lnTo>
                    <a:lnTo>
                      <a:pt x="202" y="179"/>
                    </a:lnTo>
                    <a:lnTo>
                      <a:pt x="191" y="209"/>
                    </a:lnTo>
                    <a:lnTo>
                      <a:pt x="167" y="202"/>
                    </a:lnTo>
                    <a:lnTo>
                      <a:pt x="179" y="172"/>
                    </a:lnTo>
                    <a:lnTo>
                      <a:pt x="192" y="141"/>
                    </a:lnTo>
                    <a:lnTo>
                      <a:pt x="205" y="110"/>
                    </a:lnTo>
                    <a:lnTo>
                      <a:pt x="221" y="80"/>
                    </a:lnTo>
                    <a:lnTo>
                      <a:pt x="242" y="91"/>
                    </a:lnTo>
                    <a:close/>
                    <a:moveTo>
                      <a:pt x="191" y="209"/>
                    </a:moveTo>
                    <a:lnTo>
                      <a:pt x="191" y="209"/>
                    </a:lnTo>
                    <a:lnTo>
                      <a:pt x="179" y="206"/>
                    </a:lnTo>
                    <a:lnTo>
                      <a:pt x="191" y="209"/>
                    </a:lnTo>
                    <a:close/>
                    <a:moveTo>
                      <a:pt x="191" y="209"/>
                    </a:moveTo>
                    <a:lnTo>
                      <a:pt x="191" y="210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67" y="202"/>
                    </a:moveTo>
                    <a:lnTo>
                      <a:pt x="167" y="202"/>
                    </a:lnTo>
                    <a:lnTo>
                      <a:pt x="179" y="206"/>
                    </a:lnTo>
                    <a:lnTo>
                      <a:pt x="167" y="202"/>
                    </a:lnTo>
                    <a:close/>
                    <a:moveTo>
                      <a:pt x="191" y="209"/>
                    </a:moveTo>
                    <a:lnTo>
                      <a:pt x="186" y="222"/>
                    </a:lnTo>
                    <a:lnTo>
                      <a:pt x="182" y="233"/>
                    </a:lnTo>
                    <a:lnTo>
                      <a:pt x="160" y="226"/>
                    </a:lnTo>
                    <a:lnTo>
                      <a:pt x="164" y="213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82" y="233"/>
                    </a:moveTo>
                    <a:lnTo>
                      <a:pt x="179" y="244"/>
                    </a:lnTo>
                    <a:lnTo>
                      <a:pt x="175" y="257"/>
                    </a:lnTo>
                    <a:lnTo>
                      <a:pt x="152" y="249"/>
                    </a:lnTo>
                    <a:lnTo>
                      <a:pt x="155" y="239"/>
                    </a:lnTo>
                    <a:lnTo>
                      <a:pt x="160" y="226"/>
                    </a:lnTo>
                    <a:lnTo>
                      <a:pt x="182" y="233"/>
                    </a:lnTo>
                    <a:close/>
                    <a:moveTo>
                      <a:pt x="175" y="257"/>
                    </a:moveTo>
                    <a:lnTo>
                      <a:pt x="167" y="286"/>
                    </a:lnTo>
                    <a:lnTo>
                      <a:pt x="160" y="315"/>
                    </a:lnTo>
                    <a:lnTo>
                      <a:pt x="154" y="344"/>
                    </a:lnTo>
                    <a:lnTo>
                      <a:pt x="150" y="374"/>
                    </a:lnTo>
                    <a:lnTo>
                      <a:pt x="126" y="370"/>
                    </a:lnTo>
                    <a:lnTo>
                      <a:pt x="131" y="341"/>
                    </a:lnTo>
                    <a:lnTo>
                      <a:pt x="136" y="311"/>
                    </a:lnTo>
                    <a:lnTo>
                      <a:pt x="144" y="280"/>
                    </a:lnTo>
                    <a:lnTo>
                      <a:pt x="152" y="249"/>
                    </a:lnTo>
                    <a:lnTo>
                      <a:pt x="175" y="257"/>
                    </a:lnTo>
                    <a:close/>
                    <a:moveTo>
                      <a:pt x="150" y="374"/>
                    </a:moveTo>
                    <a:lnTo>
                      <a:pt x="150" y="376"/>
                    </a:lnTo>
                    <a:lnTo>
                      <a:pt x="149" y="377"/>
                    </a:lnTo>
                    <a:lnTo>
                      <a:pt x="138" y="372"/>
                    </a:lnTo>
                    <a:lnTo>
                      <a:pt x="150" y="374"/>
                    </a:lnTo>
                    <a:close/>
                    <a:moveTo>
                      <a:pt x="149" y="377"/>
                    </a:moveTo>
                    <a:lnTo>
                      <a:pt x="144" y="390"/>
                    </a:lnTo>
                    <a:lnTo>
                      <a:pt x="137" y="401"/>
                    </a:lnTo>
                    <a:lnTo>
                      <a:pt x="131" y="411"/>
                    </a:lnTo>
                    <a:lnTo>
                      <a:pt x="123" y="421"/>
                    </a:lnTo>
                    <a:lnTo>
                      <a:pt x="115" y="430"/>
                    </a:lnTo>
                    <a:lnTo>
                      <a:pt x="108" y="437"/>
                    </a:lnTo>
                    <a:lnTo>
                      <a:pt x="100" y="444"/>
                    </a:lnTo>
                    <a:lnTo>
                      <a:pt x="92" y="449"/>
                    </a:lnTo>
                    <a:lnTo>
                      <a:pt x="79" y="429"/>
                    </a:lnTo>
                    <a:lnTo>
                      <a:pt x="86" y="424"/>
                    </a:lnTo>
                    <a:lnTo>
                      <a:pt x="93" y="418"/>
                    </a:lnTo>
                    <a:lnTo>
                      <a:pt x="99" y="411"/>
                    </a:lnTo>
                    <a:lnTo>
                      <a:pt x="105" y="405"/>
                    </a:lnTo>
                    <a:lnTo>
                      <a:pt x="111" y="396"/>
                    </a:lnTo>
                    <a:lnTo>
                      <a:pt x="117" y="388"/>
                    </a:lnTo>
                    <a:lnTo>
                      <a:pt x="122" y="378"/>
                    </a:lnTo>
                    <a:lnTo>
                      <a:pt x="126" y="367"/>
                    </a:lnTo>
                    <a:lnTo>
                      <a:pt x="149" y="377"/>
                    </a:lnTo>
                    <a:close/>
                    <a:moveTo>
                      <a:pt x="92" y="449"/>
                    </a:moveTo>
                    <a:lnTo>
                      <a:pt x="83" y="455"/>
                    </a:lnTo>
                    <a:lnTo>
                      <a:pt x="73" y="458"/>
                    </a:lnTo>
                    <a:lnTo>
                      <a:pt x="64" y="461"/>
                    </a:lnTo>
                    <a:lnTo>
                      <a:pt x="54" y="463"/>
                    </a:lnTo>
                    <a:lnTo>
                      <a:pt x="43" y="464"/>
                    </a:lnTo>
                    <a:lnTo>
                      <a:pt x="32" y="464"/>
                    </a:lnTo>
                    <a:lnTo>
                      <a:pt x="21" y="463"/>
                    </a:lnTo>
                    <a:lnTo>
                      <a:pt x="10" y="461"/>
                    </a:lnTo>
                    <a:lnTo>
                      <a:pt x="15" y="437"/>
                    </a:lnTo>
                    <a:lnTo>
                      <a:pt x="24" y="439"/>
                    </a:lnTo>
                    <a:lnTo>
                      <a:pt x="32" y="439"/>
                    </a:lnTo>
                    <a:lnTo>
                      <a:pt x="41" y="439"/>
                    </a:lnTo>
                    <a:lnTo>
                      <a:pt x="50" y="439"/>
                    </a:lnTo>
                    <a:lnTo>
                      <a:pt x="57" y="437"/>
                    </a:lnTo>
                    <a:lnTo>
                      <a:pt x="65" y="435"/>
                    </a:lnTo>
                    <a:lnTo>
                      <a:pt x="72" y="432"/>
                    </a:lnTo>
                    <a:lnTo>
                      <a:pt x="79" y="429"/>
                    </a:lnTo>
                    <a:lnTo>
                      <a:pt x="92" y="449"/>
                    </a:lnTo>
                    <a:close/>
                    <a:moveTo>
                      <a:pt x="10" y="461"/>
                    </a:moveTo>
                    <a:lnTo>
                      <a:pt x="6" y="460"/>
                    </a:lnTo>
                    <a:lnTo>
                      <a:pt x="3" y="457"/>
                    </a:lnTo>
                    <a:lnTo>
                      <a:pt x="1" y="452"/>
                    </a:lnTo>
                    <a:lnTo>
                      <a:pt x="0" y="448"/>
                    </a:lnTo>
                    <a:lnTo>
                      <a:pt x="12" y="449"/>
                    </a:lnTo>
                    <a:lnTo>
                      <a:pt x="10" y="46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1" name="Freeform 103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2" name="Freeform 103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3" name="Freeform 103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4" name="Freeform 103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5" name="Freeform 103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6" name="Freeform 103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7" name="Freeform 103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8" name="Freeform 103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9" name="Freeform 104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0" name="Freeform 104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1" name="Freeform 104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2" name="Freeform 104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3" name="Freeform 104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4" name="Freeform 104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5" name="Freeform 104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6" name="Freeform 104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7" name="Freeform 104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8" name="Freeform 104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9" name="Freeform 105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0" name="Freeform 105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1" name="Freeform 105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2" name="Freeform 105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3" name="Freeform 105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4" name="Freeform 105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5" name="Freeform 105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6" name="Freeform 105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7" name="Freeform 105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8" name="Freeform 105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9" name="Freeform 106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50" name="Freeform 106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grpSp>
          <p:nvGrpSpPr>
            <p:cNvPr id="116892" name="Group 1062"/>
            <p:cNvGrpSpPr>
              <a:grpSpLocks/>
            </p:cNvGrpSpPr>
            <p:nvPr/>
          </p:nvGrpSpPr>
          <p:grpSpPr bwMode="auto">
            <a:xfrm>
              <a:off x="2318" y="1261"/>
              <a:ext cx="1193" cy="1156"/>
              <a:chOff x="2318" y="1261"/>
              <a:chExt cx="1193" cy="1156"/>
            </a:xfrm>
          </p:grpSpPr>
          <p:sp>
            <p:nvSpPr>
              <p:cNvPr id="351" name="Freeform 1063"/>
              <p:cNvSpPr>
                <a:spLocks/>
              </p:cNvSpPr>
              <p:nvPr/>
            </p:nvSpPr>
            <p:spPr bwMode="auto">
              <a:xfrm>
                <a:off x="2319" y="1564"/>
                <a:ext cx="124" cy="119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2" name="Freeform 1064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24" cy="127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3" name="Freeform 1065"/>
              <p:cNvSpPr>
                <a:spLocks/>
              </p:cNvSpPr>
              <p:nvPr/>
            </p:nvSpPr>
            <p:spPr bwMode="auto">
              <a:xfrm>
                <a:off x="2369" y="1579"/>
                <a:ext cx="113" cy="108"/>
              </a:xfrm>
              <a:custGeom>
                <a:avLst/>
                <a:gdLst>
                  <a:gd name="T0" fmla="*/ 16 w 576"/>
                  <a:gd name="T1" fmla="*/ 0 h 534"/>
                  <a:gd name="T2" fmla="*/ 14 w 576"/>
                  <a:gd name="T3" fmla="*/ 1 h 534"/>
                  <a:gd name="T4" fmla="*/ 13 w 576"/>
                  <a:gd name="T5" fmla="*/ 2 h 534"/>
                  <a:gd name="T6" fmla="*/ 12 w 576"/>
                  <a:gd name="T7" fmla="*/ 3 h 534"/>
                  <a:gd name="T8" fmla="*/ 11 w 576"/>
                  <a:gd name="T9" fmla="*/ 4 h 534"/>
                  <a:gd name="T10" fmla="*/ 10 w 576"/>
                  <a:gd name="T11" fmla="*/ 5 h 534"/>
                  <a:gd name="T12" fmla="*/ 8 w 576"/>
                  <a:gd name="T13" fmla="*/ 6 h 534"/>
                  <a:gd name="T14" fmla="*/ 7 w 576"/>
                  <a:gd name="T15" fmla="*/ 7 h 534"/>
                  <a:gd name="T16" fmla="*/ 6 w 576"/>
                  <a:gd name="T17" fmla="*/ 8 h 534"/>
                  <a:gd name="T18" fmla="*/ 6 w 576"/>
                  <a:gd name="T19" fmla="*/ 10 h 534"/>
                  <a:gd name="T20" fmla="*/ 5 w 576"/>
                  <a:gd name="T21" fmla="*/ 11 h 534"/>
                  <a:gd name="T22" fmla="*/ 4 w 576"/>
                  <a:gd name="T23" fmla="*/ 12 h 534"/>
                  <a:gd name="T24" fmla="*/ 3 w 576"/>
                  <a:gd name="T25" fmla="*/ 14 h 534"/>
                  <a:gd name="T26" fmla="*/ 2 w 576"/>
                  <a:gd name="T27" fmla="*/ 15 h 534"/>
                  <a:gd name="T28" fmla="*/ 1 w 576"/>
                  <a:gd name="T29" fmla="*/ 17 h 534"/>
                  <a:gd name="T30" fmla="*/ 1 w 576"/>
                  <a:gd name="T31" fmla="*/ 18 h 534"/>
                  <a:gd name="T32" fmla="*/ 0 w 576"/>
                  <a:gd name="T33" fmla="*/ 20 h 534"/>
                  <a:gd name="T34" fmla="*/ 0 w 576"/>
                  <a:gd name="T35" fmla="*/ 20 h 534"/>
                  <a:gd name="T36" fmla="*/ 1 w 576"/>
                  <a:gd name="T37" fmla="*/ 20 h 534"/>
                  <a:gd name="T38" fmla="*/ 1 w 576"/>
                  <a:gd name="T39" fmla="*/ 20 h 534"/>
                  <a:gd name="T40" fmla="*/ 1 w 576"/>
                  <a:gd name="T41" fmla="*/ 21 h 534"/>
                  <a:gd name="T42" fmla="*/ 2 w 576"/>
                  <a:gd name="T43" fmla="*/ 21 h 534"/>
                  <a:gd name="T44" fmla="*/ 2 w 576"/>
                  <a:gd name="T45" fmla="*/ 21 h 534"/>
                  <a:gd name="T46" fmla="*/ 2 w 576"/>
                  <a:gd name="T47" fmla="*/ 21 h 534"/>
                  <a:gd name="T48" fmla="*/ 2 w 576"/>
                  <a:gd name="T49" fmla="*/ 21 h 534"/>
                  <a:gd name="T50" fmla="*/ 3 w 576"/>
                  <a:gd name="T51" fmla="*/ 21 h 534"/>
                  <a:gd name="T52" fmla="*/ 3 w 576"/>
                  <a:gd name="T53" fmla="*/ 21 h 534"/>
                  <a:gd name="T54" fmla="*/ 4 w 576"/>
                  <a:gd name="T55" fmla="*/ 21 h 534"/>
                  <a:gd name="T56" fmla="*/ 4 w 576"/>
                  <a:gd name="T57" fmla="*/ 21 h 534"/>
                  <a:gd name="T58" fmla="*/ 4 w 576"/>
                  <a:gd name="T59" fmla="*/ 21 h 534"/>
                  <a:gd name="T60" fmla="*/ 5 w 576"/>
                  <a:gd name="T61" fmla="*/ 21 h 534"/>
                  <a:gd name="T62" fmla="*/ 5 w 576"/>
                  <a:gd name="T63" fmla="*/ 21 h 534"/>
                  <a:gd name="T64" fmla="*/ 5 w 576"/>
                  <a:gd name="T65" fmla="*/ 21 h 534"/>
                  <a:gd name="T66" fmla="*/ 6 w 576"/>
                  <a:gd name="T67" fmla="*/ 21 h 534"/>
                  <a:gd name="T68" fmla="*/ 7 w 576"/>
                  <a:gd name="T69" fmla="*/ 21 h 534"/>
                  <a:gd name="T70" fmla="*/ 8 w 576"/>
                  <a:gd name="T71" fmla="*/ 20 h 534"/>
                  <a:gd name="T72" fmla="*/ 9 w 576"/>
                  <a:gd name="T73" fmla="*/ 20 h 534"/>
                  <a:gd name="T74" fmla="*/ 10 w 576"/>
                  <a:gd name="T75" fmla="*/ 19 h 534"/>
                  <a:gd name="T76" fmla="*/ 10 w 576"/>
                  <a:gd name="T77" fmla="*/ 18 h 534"/>
                  <a:gd name="T78" fmla="*/ 11 w 576"/>
                  <a:gd name="T79" fmla="*/ 17 h 534"/>
                  <a:gd name="T80" fmla="*/ 12 w 576"/>
                  <a:gd name="T81" fmla="*/ 16 h 534"/>
                  <a:gd name="T82" fmla="*/ 14 w 576"/>
                  <a:gd name="T83" fmla="*/ 15 h 534"/>
                  <a:gd name="T84" fmla="*/ 15 w 576"/>
                  <a:gd name="T85" fmla="*/ 13 h 534"/>
                  <a:gd name="T86" fmla="*/ 17 w 576"/>
                  <a:gd name="T87" fmla="*/ 11 h 534"/>
                  <a:gd name="T88" fmla="*/ 18 w 576"/>
                  <a:gd name="T89" fmla="*/ 9 h 534"/>
                  <a:gd name="T90" fmla="*/ 19 w 576"/>
                  <a:gd name="T91" fmla="*/ 7 h 534"/>
                  <a:gd name="T92" fmla="*/ 21 w 576"/>
                  <a:gd name="T93" fmla="*/ 5 h 534"/>
                  <a:gd name="T94" fmla="*/ 22 w 576"/>
                  <a:gd name="T95" fmla="*/ 3 h 534"/>
                  <a:gd name="T96" fmla="*/ 23 w 576"/>
                  <a:gd name="T97" fmla="*/ 1 h 534"/>
                  <a:gd name="T98" fmla="*/ 22 w 576"/>
                  <a:gd name="T99" fmla="*/ 1 h 534"/>
                  <a:gd name="T100" fmla="*/ 21 w 576"/>
                  <a:gd name="T101" fmla="*/ 1 h 534"/>
                  <a:gd name="T102" fmla="*/ 21 w 576"/>
                  <a:gd name="T103" fmla="*/ 1 h 534"/>
                  <a:gd name="T104" fmla="*/ 20 w 576"/>
                  <a:gd name="T105" fmla="*/ 1 h 534"/>
                  <a:gd name="T106" fmla="*/ 19 w 576"/>
                  <a:gd name="T107" fmla="*/ 0 h 534"/>
                  <a:gd name="T108" fmla="*/ 18 w 576"/>
                  <a:gd name="T109" fmla="*/ 0 h 534"/>
                  <a:gd name="T110" fmla="*/ 17 w 576"/>
                  <a:gd name="T111" fmla="*/ 0 h 534"/>
                  <a:gd name="T112" fmla="*/ 16 w 576"/>
                  <a:gd name="T113" fmla="*/ 0 h 5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76"/>
                  <a:gd name="T172" fmla="*/ 0 h 534"/>
                  <a:gd name="T173" fmla="*/ 576 w 576"/>
                  <a:gd name="T174" fmla="*/ 534 h 5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76" h="534">
                    <a:moveTo>
                      <a:pt x="383" y="0"/>
                    </a:moveTo>
                    <a:lnTo>
                      <a:pt x="351" y="22"/>
                    </a:lnTo>
                    <a:lnTo>
                      <a:pt x="321" y="46"/>
                    </a:lnTo>
                    <a:lnTo>
                      <a:pt x="292" y="71"/>
                    </a:lnTo>
                    <a:lnTo>
                      <a:pt x="264" y="97"/>
                    </a:lnTo>
                    <a:lnTo>
                      <a:pt x="237" y="124"/>
                    </a:lnTo>
                    <a:lnTo>
                      <a:pt x="210" y="152"/>
                    </a:lnTo>
                    <a:lnTo>
                      <a:pt x="185" y="181"/>
                    </a:lnTo>
                    <a:lnTo>
                      <a:pt x="160" y="211"/>
                    </a:lnTo>
                    <a:lnTo>
                      <a:pt x="138" y="242"/>
                    </a:lnTo>
                    <a:lnTo>
                      <a:pt x="115" y="274"/>
                    </a:lnTo>
                    <a:lnTo>
                      <a:pt x="93" y="307"/>
                    </a:lnTo>
                    <a:lnTo>
                      <a:pt x="73" y="342"/>
                    </a:lnTo>
                    <a:lnTo>
                      <a:pt x="53" y="377"/>
                    </a:lnTo>
                    <a:lnTo>
                      <a:pt x="35" y="413"/>
                    </a:lnTo>
                    <a:lnTo>
                      <a:pt x="18" y="451"/>
                    </a:lnTo>
                    <a:lnTo>
                      <a:pt x="0" y="489"/>
                    </a:lnTo>
                    <a:lnTo>
                      <a:pt x="8" y="496"/>
                    </a:lnTo>
                    <a:lnTo>
                      <a:pt x="16" y="503"/>
                    </a:lnTo>
                    <a:lnTo>
                      <a:pt x="22" y="509"/>
                    </a:lnTo>
                    <a:lnTo>
                      <a:pt x="30" y="514"/>
                    </a:lnTo>
                    <a:lnTo>
                      <a:pt x="38" y="519"/>
                    </a:lnTo>
                    <a:lnTo>
                      <a:pt x="46" y="523"/>
                    </a:lnTo>
                    <a:lnTo>
                      <a:pt x="53" y="527"/>
                    </a:lnTo>
                    <a:lnTo>
                      <a:pt x="62" y="529"/>
                    </a:lnTo>
                    <a:lnTo>
                      <a:pt x="70" y="531"/>
                    </a:lnTo>
                    <a:lnTo>
                      <a:pt x="78" y="533"/>
                    </a:lnTo>
                    <a:lnTo>
                      <a:pt x="87" y="534"/>
                    </a:lnTo>
                    <a:lnTo>
                      <a:pt x="95" y="534"/>
                    </a:lnTo>
                    <a:lnTo>
                      <a:pt x="105" y="534"/>
                    </a:lnTo>
                    <a:lnTo>
                      <a:pt x="114" y="533"/>
                    </a:lnTo>
                    <a:lnTo>
                      <a:pt x="124" y="531"/>
                    </a:lnTo>
                    <a:lnTo>
                      <a:pt x="132" y="529"/>
                    </a:lnTo>
                    <a:lnTo>
                      <a:pt x="152" y="522"/>
                    </a:lnTo>
                    <a:lnTo>
                      <a:pt x="172" y="514"/>
                    </a:lnTo>
                    <a:lnTo>
                      <a:pt x="193" y="503"/>
                    </a:lnTo>
                    <a:lnTo>
                      <a:pt x="214" y="489"/>
                    </a:lnTo>
                    <a:lnTo>
                      <a:pt x="236" y="473"/>
                    </a:lnTo>
                    <a:lnTo>
                      <a:pt x="259" y="454"/>
                    </a:lnTo>
                    <a:lnTo>
                      <a:pt x="281" y="434"/>
                    </a:lnTo>
                    <a:lnTo>
                      <a:pt x="305" y="410"/>
                    </a:lnTo>
                    <a:lnTo>
                      <a:pt x="340" y="363"/>
                    </a:lnTo>
                    <a:lnTo>
                      <a:pt x="373" y="314"/>
                    </a:lnTo>
                    <a:lnTo>
                      <a:pt x="407" y="266"/>
                    </a:lnTo>
                    <a:lnTo>
                      <a:pt x="441" y="218"/>
                    </a:lnTo>
                    <a:lnTo>
                      <a:pt x="475" y="170"/>
                    </a:lnTo>
                    <a:lnTo>
                      <a:pt x="508" y="123"/>
                    </a:lnTo>
                    <a:lnTo>
                      <a:pt x="543" y="74"/>
                    </a:lnTo>
                    <a:lnTo>
                      <a:pt x="576" y="27"/>
                    </a:lnTo>
                    <a:lnTo>
                      <a:pt x="552" y="23"/>
                    </a:lnTo>
                    <a:lnTo>
                      <a:pt x="527" y="19"/>
                    </a:lnTo>
                    <a:lnTo>
                      <a:pt x="504" y="16"/>
                    </a:lnTo>
                    <a:lnTo>
                      <a:pt x="480" y="13"/>
                    </a:lnTo>
                    <a:lnTo>
                      <a:pt x="455" y="9"/>
                    </a:lnTo>
                    <a:lnTo>
                      <a:pt x="431" y="6"/>
                    </a:lnTo>
                    <a:lnTo>
                      <a:pt x="407" y="3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4" name="Freeform 1066"/>
              <p:cNvSpPr>
                <a:spLocks noEditPoints="1"/>
              </p:cNvSpPr>
              <p:nvPr/>
            </p:nvSpPr>
            <p:spPr bwMode="auto">
              <a:xfrm>
                <a:off x="2365" y="1579"/>
                <a:ext cx="120" cy="108"/>
              </a:xfrm>
              <a:custGeom>
                <a:avLst/>
                <a:gdLst>
                  <a:gd name="T0" fmla="*/ 14 w 598"/>
                  <a:gd name="T1" fmla="*/ 3 h 559"/>
                  <a:gd name="T2" fmla="*/ 10 w 598"/>
                  <a:gd name="T3" fmla="*/ 6 h 559"/>
                  <a:gd name="T4" fmla="*/ 7 w 598"/>
                  <a:gd name="T5" fmla="*/ 9 h 559"/>
                  <a:gd name="T6" fmla="*/ 8 w 598"/>
                  <a:gd name="T7" fmla="*/ 6 h 559"/>
                  <a:gd name="T8" fmla="*/ 12 w 598"/>
                  <a:gd name="T9" fmla="*/ 3 h 559"/>
                  <a:gd name="T10" fmla="*/ 15 w 598"/>
                  <a:gd name="T11" fmla="*/ 0 h 559"/>
                  <a:gd name="T12" fmla="*/ 6 w 598"/>
                  <a:gd name="T13" fmla="*/ 10 h 559"/>
                  <a:gd name="T14" fmla="*/ 4 w 598"/>
                  <a:gd name="T15" fmla="*/ 14 h 559"/>
                  <a:gd name="T16" fmla="*/ 2 w 598"/>
                  <a:gd name="T17" fmla="*/ 18 h 559"/>
                  <a:gd name="T18" fmla="*/ 1 w 598"/>
                  <a:gd name="T19" fmla="*/ 18 h 559"/>
                  <a:gd name="T20" fmla="*/ 3 w 598"/>
                  <a:gd name="T21" fmla="*/ 14 h 559"/>
                  <a:gd name="T22" fmla="*/ 6 w 598"/>
                  <a:gd name="T23" fmla="*/ 10 h 559"/>
                  <a:gd name="T24" fmla="*/ 0 w 598"/>
                  <a:gd name="T25" fmla="*/ 20 h 559"/>
                  <a:gd name="T26" fmla="*/ 0 w 598"/>
                  <a:gd name="T27" fmla="*/ 20 h 559"/>
                  <a:gd name="T28" fmla="*/ 0 w 598"/>
                  <a:gd name="T29" fmla="*/ 20 h 559"/>
                  <a:gd name="T30" fmla="*/ 2 w 598"/>
                  <a:gd name="T31" fmla="*/ 20 h 559"/>
                  <a:gd name="T32" fmla="*/ 3 w 598"/>
                  <a:gd name="T33" fmla="*/ 21 h 559"/>
                  <a:gd name="T34" fmla="*/ 4 w 598"/>
                  <a:gd name="T35" fmla="*/ 21 h 559"/>
                  <a:gd name="T36" fmla="*/ 5 w 598"/>
                  <a:gd name="T37" fmla="*/ 21 h 559"/>
                  <a:gd name="T38" fmla="*/ 6 w 598"/>
                  <a:gd name="T39" fmla="*/ 21 h 559"/>
                  <a:gd name="T40" fmla="*/ 5 w 598"/>
                  <a:gd name="T41" fmla="*/ 22 h 559"/>
                  <a:gd name="T42" fmla="*/ 4 w 598"/>
                  <a:gd name="T43" fmla="*/ 22 h 559"/>
                  <a:gd name="T44" fmla="*/ 3 w 598"/>
                  <a:gd name="T45" fmla="*/ 22 h 559"/>
                  <a:gd name="T46" fmla="*/ 2 w 598"/>
                  <a:gd name="T47" fmla="*/ 21 h 559"/>
                  <a:gd name="T48" fmla="*/ 1 w 598"/>
                  <a:gd name="T49" fmla="*/ 21 h 559"/>
                  <a:gd name="T50" fmla="*/ 1 w 598"/>
                  <a:gd name="T51" fmla="*/ 19 h 559"/>
                  <a:gd name="T52" fmla="*/ 7 w 598"/>
                  <a:gd name="T53" fmla="*/ 20 h 559"/>
                  <a:gd name="T54" fmla="*/ 10 w 598"/>
                  <a:gd name="T55" fmla="*/ 19 h 559"/>
                  <a:gd name="T56" fmla="*/ 12 w 598"/>
                  <a:gd name="T57" fmla="*/ 16 h 559"/>
                  <a:gd name="T58" fmla="*/ 11 w 598"/>
                  <a:gd name="T59" fmla="*/ 19 h 559"/>
                  <a:gd name="T60" fmla="*/ 8 w 598"/>
                  <a:gd name="T61" fmla="*/ 21 h 559"/>
                  <a:gd name="T62" fmla="*/ 6 w 598"/>
                  <a:gd name="T63" fmla="*/ 22 h 559"/>
                  <a:gd name="T64" fmla="*/ 13 w 598"/>
                  <a:gd name="T65" fmla="*/ 17 h 559"/>
                  <a:gd name="T66" fmla="*/ 13 w 598"/>
                  <a:gd name="T67" fmla="*/ 17 h 559"/>
                  <a:gd name="T68" fmla="*/ 24 w 598"/>
                  <a:gd name="T69" fmla="*/ 2 h 559"/>
                  <a:gd name="T70" fmla="*/ 24 w 598"/>
                  <a:gd name="T71" fmla="*/ 1 h 559"/>
                  <a:gd name="T72" fmla="*/ 24 w 598"/>
                  <a:gd name="T73" fmla="*/ 1 h 559"/>
                  <a:gd name="T74" fmla="*/ 24 w 598"/>
                  <a:gd name="T75" fmla="*/ 2 h 559"/>
                  <a:gd name="T76" fmla="*/ 24 w 598"/>
                  <a:gd name="T77" fmla="*/ 2 h 559"/>
                  <a:gd name="T78" fmla="*/ 16 w 598"/>
                  <a:gd name="T79" fmla="*/ 1 h 559"/>
                  <a:gd name="T80" fmla="*/ 23 w 598"/>
                  <a:gd name="T81" fmla="*/ 2 h 559"/>
                  <a:gd name="T82" fmla="*/ 16 w 598"/>
                  <a:gd name="T83" fmla="*/ 0 h 5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98"/>
                  <a:gd name="T127" fmla="*/ 0 h 559"/>
                  <a:gd name="T128" fmla="*/ 598 w 598"/>
                  <a:gd name="T129" fmla="*/ 559 h 5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98" h="559">
                    <a:moveTo>
                      <a:pt x="400" y="22"/>
                    </a:moveTo>
                    <a:lnTo>
                      <a:pt x="369" y="45"/>
                    </a:lnTo>
                    <a:lnTo>
                      <a:pt x="339" y="68"/>
                    </a:lnTo>
                    <a:lnTo>
                      <a:pt x="311" y="93"/>
                    </a:lnTo>
                    <a:lnTo>
                      <a:pt x="283" y="118"/>
                    </a:lnTo>
                    <a:lnTo>
                      <a:pt x="256" y="145"/>
                    </a:lnTo>
                    <a:lnTo>
                      <a:pt x="230" y="172"/>
                    </a:lnTo>
                    <a:lnTo>
                      <a:pt x="205" y="202"/>
                    </a:lnTo>
                    <a:lnTo>
                      <a:pt x="180" y="231"/>
                    </a:lnTo>
                    <a:lnTo>
                      <a:pt x="162" y="217"/>
                    </a:lnTo>
                    <a:lnTo>
                      <a:pt x="185" y="187"/>
                    </a:lnTo>
                    <a:lnTo>
                      <a:pt x="211" y="156"/>
                    </a:lnTo>
                    <a:lnTo>
                      <a:pt x="238" y="128"/>
                    </a:lnTo>
                    <a:lnTo>
                      <a:pt x="265" y="101"/>
                    </a:lnTo>
                    <a:lnTo>
                      <a:pt x="294" y="74"/>
                    </a:lnTo>
                    <a:lnTo>
                      <a:pt x="324" y="49"/>
                    </a:lnTo>
                    <a:lnTo>
                      <a:pt x="354" y="26"/>
                    </a:lnTo>
                    <a:lnTo>
                      <a:pt x="386" y="2"/>
                    </a:lnTo>
                    <a:lnTo>
                      <a:pt x="400" y="22"/>
                    </a:lnTo>
                    <a:close/>
                    <a:moveTo>
                      <a:pt x="180" y="231"/>
                    </a:moveTo>
                    <a:lnTo>
                      <a:pt x="157" y="262"/>
                    </a:lnTo>
                    <a:lnTo>
                      <a:pt x="135" y="293"/>
                    </a:lnTo>
                    <a:lnTo>
                      <a:pt x="114" y="327"/>
                    </a:lnTo>
                    <a:lnTo>
                      <a:pt x="94" y="360"/>
                    </a:lnTo>
                    <a:lnTo>
                      <a:pt x="74" y="396"/>
                    </a:lnTo>
                    <a:lnTo>
                      <a:pt x="56" y="432"/>
                    </a:lnTo>
                    <a:lnTo>
                      <a:pt x="38" y="468"/>
                    </a:lnTo>
                    <a:lnTo>
                      <a:pt x="22" y="507"/>
                    </a:lnTo>
                    <a:lnTo>
                      <a:pt x="0" y="498"/>
                    </a:lnTo>
                    <a:lnTo>
                      <a:pt x="17" y="459"/>
                    </a:lnTo>
                    <a:lnTo>
                      <a:pt x="34" y="421"/>
                    </a:lnTo>
                    <a:lnTo>
                      <a:pt x="53" y="384"/>
                    </a:lnTo>
                    <a:lnTo>
                      <a:pt x="73" y="349"/>
                    </a:lnTo>
                    <a:lnTo>
                      <a:pt x="94" y="314"/>
                    </a:lnTo>
                    <a:lnTo>
                      <a:pt x="115" y="280"/>
                    </a:lnTo>
                    <a:lnTo>
                      <a:pt x="138" y="248"/>
                    </a:lnTo>
                    <a:lnTo>
                      <a:pt x="162" y="217"/>
                    </a:lnTo>
                    <a:lnTo>
                      <a:pt x="180" y="231"/>
                    </a:lnTo>
                    <a:close/>
                    <a:moveTo>
                      <a:pt x="2" y="511"/>
                    </a:moveTo>
                    <a:lnTo>
                      <a:pt x="1" y="507"/>
                    </a:lnTo>
                    <a:lnTo>
                      <a:pt x="0" y="504"/>
                    </a:lnTo>
                    <a:lnTo>
                      <a:pt x="0" y="501"/>
                    </a:lnTo>
                    <a:lnTo>
                      <a:pt x="0" y="498"/>
                    </a:lnTo>
                    <a:lnTo>
                      <a:pt x="10" y="502"/>
                    </a:lnTo>
                    <a:lnTo>
                      <a:pt x="2" y="511"/>
                    </a:lnTo>
                    <a:close/>
                    <a:moveTo>
                      <a:pt x="20" y="494"/>
                    </a:moveTo>
                    <a:lnTo>
                      <a:pt x="33" y="506"/>
                    </a:lnTo>
                    <a:lnTo>
                      <a:pt x="46" y="517"/>
                    </a:lnTo>
                    <a:lnTo>
                      <a:pt x="54" y="521"/>
                    </a:lnTo>
                    <a:lnTo>
                      <a:pt x="60" y="525"/>
                    </a:lnTo>
                    <a:lnTo>
                      <a:pt x="68" y="528"/>
                    </a:lnTo>
                    <a:lnTo>
                      <a:pt x="75" y="530"/>
                    </a:lnTo>
                    <a:lnTo>
                      <a:pt x="83" y="532"/>
                    </a:lnTo>
                    <a:lnTo>
                      <a:pt x="90" y="534"/>
                    </a:lnTo>
                    <a:lnTo>
                      <a:pt x="98" y="534"/>
                    </a:lnTo>
                    <a:lnTo>
                      <a:pt x="107" y="535"/>
                    </a:lnTo>
                    <a:lnTo>
                      <a:pt x="114" y="534"/>
                    </a:lnTo>
                    <a:lnTo>
                      <a:pt x="123" y="533"/>
                    </a:lnTo>
                    <a:lnTo>
                      <a:pt x="131" y="532"/>
                    </a:lnTo>
                    <a:lnTo>
                      <a:pt x="140" y="530"/>
                    </a:lnTo>
                    <a:lnTo>
                      <a:pt x="145" y="554"/>
                    </a:lnTo>
                    <a:lnTo>
                      <a:pt x="136" y="556"/>
                    </a:lnTo>
                    <a:lnTo>
                      <a:pt x="125" y="558"/>
                    </a:lnTo>
                    <a:lnTo>
                      <a:pt x="115" y="559"/>
                    </a:lnTo>
                    <a:lnTo>
                      <a:pt x="105" y="559"/>
                    </a:lnTo>
                    <a:lnTo>
                      <a:pt x="96" y="559"/>
                    </a:lnTo>
                    <a:lnTo>
                      <a:pt x="86" y="558"/>
                    </a:lnTo>
                    <a:lnTo>
                      <a:pt x="77" y="556"/>
                    </a:lnTo>
                    <a:lnTo>
                      <a:pt x="69" y="554"/>
                    </a:lnTo>
                    <a:lnTo>
                      <a:pt x="59" y="550"/>
                    </a:lnTo>
                    <a:lnTo>
                      <a:pt x="50" y="547"/>
                    </a:lnTo>
                    <a:lnTo>
                      <a:pt x="42" y="543"/>
                    </a:lnTo>
                    <a:lnTo>
                      <a:pt x="34" y="538"/>
                    </a:lnTo>
                    <a:lnTo>
                      <a:pt x="26" y="532"/>
                    </a:lnTo>
                    <a:lnTo>
                      <a:pt x="18" y="526"/>
                    </a:lnTo>
                    <a:lnTo>
                      <a:pt x="9" y="518"/>
                    </a:lnTo>
                    <a:lnTo>
                      <a:pt x="2" y="511"/>
                    </a:lnTo>
                    <a:lnTo>
                      <a:pt x="20" y="494"/>
                    </a:lnTo>
                    <a:close/>
                    <a:moveTo>
                      <a:pt x="140" y="530"/>
                    </a:moveTo>
                    <a:lnTo>
                      <a:pt x="158" y="525"/>
                    </a:lnTo>
                    <a:lnTo>
                      <a:pt x="177" y="516"/>
                    </a:lnTo>
                    <a:lnTo>
                      <a:pt x="197" y="505"/>
                    </a:lnTo>
                    <a:lnTo>
                      <a:pt x="218" y="492"/>
                    </a:lnTo>
                    <a:lnTo>
                      <a:pt x="239" y="476"/>
                    </a:lnTo>
                    <a:lnTo>
                      <a:pt x="261" y="458"/>
                    </a:lnTo>
                    <a:lnTo>
                      <a:pt x="284" y="437"/>
                    </a:lnTo>
                    <a:lnTo>
                      <a:pt x="306" y="414"/>
                    </a:lnTo>
                    <a:lnTo>
                      <a:pt x="324" y="432"/>
                    </a:lnTo>
                    <a:lnTo>
                      <a:pt x="300" y="455"/>
                    </a:lnTo>
                    <a:lnTo>
                      <a:pt x="276" y="477"/>
                    </a:lnTo>
                    <a:lnTo>
                      <a:pt x="252" y="496"/>
                    </a:lnTo>
                    <a:lnTo>
                      <a:pt x="230" y="513"/>
                    </a:lnTo>
                    <a:lnTo>
                      <a:pt x="208" y="527"/>
                    </a:lnTo>
                    <a:lnTo>
                      <a:pt x="186" y="539"/>
                    </a:lnTo>
                    <a:lnTo>
                      <a:pt x="166" y="547"/>
                    </a:lnTo>
                    <a:lnTo>
                      <a:pt x="145" y="554"/>
                    </a:lnTo>
                    <a:lnTo>
                      <a:pt x="140" y="530"/>
                    </a:lnTo>
                    <a:close/>
                    <a:moveTo>
                      <a:pt x="326" y="430"/>
                    </a:moveTo>
                    <a:lnTo>
                      <a:pt x="325" y="431"/>
                    </a:lnTo>
                    <a:lnTo>
                      <a:pt x="324" y="432"/>
                    </a:lnTo>
                    <a:lnTo>
                      <a:pt x="315" y="423"/>
                    </a:lnTo>
                    <a:lnTo>
                      <a:pt x="326" y="430"/>
                    </a:lnTo>
                    <a:close/>
                    <a:moveTo>
                      <a:pt x="305" y="417"/>
                    </a:moveTo>
                    <a:lnTo>
                      <a:pt x="576" y="32"/>
                    </a:lnTo>
                    <a:lnTo>
                      <a:pt x="596" y="46"/>
                    </a:lnTo>
                    <a:lnTo>
                      <a:pt x="326" y="430"/>
                    </a:lnTo>
                    <a:lnTo>
                      <a:pt x="305" y="417"/>
                    </a:lnTo>
                    <a:close/>
                    <a:moveTo>
                      <a:pt x="588" y="28"/>
                    </a:moveTo>
                    <a:lnTo>
                      <a:pt x="590" y="28"/>
                    </a:lnTo>
                    <a:lnTo>
                      <a:pt x="594" y="30"/>
                    </a:lnTo>
                    <a:lnTo>
                      <a:pt x="596" y="32"/>
                    </a:lnTo>
                    <a:lnTo>
                      <a:pt x="597" y="34"/>
                    </a:lnTo>
                    <a:lnTo>
                      <a:pt x="598" y="37"/>
                    </a:lnTo>
                    <a:lnTo>
                      <a:pt x="598" y="41"/>
                    </a:lnTo>
                    <a:lnTo>
                      <a:pt x="598" y="44"/>
                    </a:lnTo>
                    <a:lnTo>
                      <a:pt x="596" y="46"/>
                    </a:lnTo>
                    <a:lnTo>
                      <a:pt x="586" y="40"/>
                    </a:lnTo>
                    <a:lnTo>
                      <a:pt x="588" y="28"/>
                    </a:lnTo>
                    <a:close/>
                    <a:moveTo>
                      <a:pt x="585" y="52"/>
                    </a:moveTo>
                    <a:lnTo>
                      <a:pt x="392" y="25"/>
                    </a:lnTo>
                    <a:lnTo>
                      <a:pt x="395" y="0"/>
                    </a:lnTo>
                    <a:lnTo>
                      <a:pt x="588" y="28"/>
                    </a:lnTo>
                    <a:lnTo>
                      <a:pt x="585" y="52"/>
                    </a:lnTo>
                    <a:close/>
                    <a:moveTo>
                      <a:pt x="386" y="2"/>
                    </a:moveTo>
                    <a:lnTo>
                      <a:pt x="390" y="1"/>
                    </a:lnTo>
                    <a:lnTo>
                      <a:pt x="395" y="0"/>
                    </a:lnTo>
                    <a:lnTo>
                      <a:pt x="393" y="13"/>
                    </a:lnTo>
                    <a:lnTo>
                      <a:pt x="38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5" name="Freeform 1067"/>
              <p:cNvSpPr>
                <a:spLocks/>
              </p:cNvSpPr>
              <p:nvPr/>
            </p:nvSpPr>
            <p:spPr bwMode="auto">
              <a:xfrm>
                <a:off x="2416" y="1594"/>
                <a:ext cx="105" cy="97"/>
              </a:xfrm>
              <a:custGeom>
                <a:avLst/>
                <a:gdLst>
                  <a:gd name="T0" fmla="*/ 14 w 525"/>
                  <a:gd name="T1" fmla="*/ 0 h 479"/>
                  <a:gd name="T2" fmla="*/ 13 w 525"/>
                  <a:gd name="T3" fmla="*/ 1 h 479"/>
                  <a:gd name="T4" fmla="*/ 12 w 525"/>
                  <a:gd name="T5" fmla="*/ 2 h 479"/>
                  <a:gd name="T6" fmla="*/ 11 w 525"/>
                  <a:gd name="T7" fmla="*/ 3 h 479"/>
                  <a:gd name="T8" fmla="*/ 10 w 525"/>
                  <a:gd name="T9" fmla="*/ 4 h 479"/>
                  <a:gd name="T10" fmla="*/ 9 w 525"/>
                  <a:gd name="T11" fmla="*/ 5 h 479"/>
                  <a:gd name="T12" fmla="*/ 8 w 525"/>
                  <a:gd name="T13" fmla="*/ 6 h 479"/>
                  <a:gd name="T14" fmla="*/ 7 w 525"/>
                  <a:gd name="T15" fmla="*/ 7 h 479"/>
                  <a:gd name="T16" fmla="*/ 6 w 525"/>
                  <a:gd name="T17" fmla="*/ 8 h 479"/>
                  <a:gd name="T18" fmla="*/ 5 w 525"/>
                  <a:gd name="T19" fmla="*/ 9 h 479"/>
                  <a:gd name="T20" fmla="*/ 4 w 525"/>
                  <a:gd name="T21" fmla="*/ 10 h 479"/>
                  <a:gd name="T22" fmla="*/ 3 w 525"/>
                  <a:gd name="T23" fmla="*/ 11 h 479"/>
                  <a:gd name="T24" fmla="*/ 3 w 525"/>
                  <a:gd name="T25" fmla="*/ 12 h 479"/>
                  <a:gd name="T26" fmla="*/ 2 w 525"/>
                  <a:gd name="T27" fmla="*/ 14 h 479"/>
                  <a:gd name="T28" fmla="*/ 1 w 525"/>
                  <a:gd name="T29" fmla="*/ 15 h 479"/>
                  <a:gd name="T30" fmla="*/ 1 w 525"/>
                  <a:gd name="T31" fmla="*/ 16 h 479"/>
                  <a:gd name="T32" fmla="*/ 0 w 525"/>
                  <a:gd name="T33" fmla="*/ 17 h 479"/>
                  <a:gd name="T34" fmla="*/ 0 w 525"/>
                  <a:gd name="T35" fmla="*/ 18 h 479"/>
                  <a:gd name="T36" fmla="*/ 1 w 525"/>
                  <a:gd name="T37" fmla="*/ 18 h 479"/>
                  <a:gd name="T38" fmla="*/ 1 w 525"/>
                  <a:gd name="T39" fmla="*/ 18 h 479"/>
                  <a:gd name="T40" fmla="*/ 1 w 525"/>
                  <a:gd name="T41" fmla="*/ 18 h 479"/>
                  <a:gd name="T42" fmla="*/ 1 w 525"/>
                  <a:gd name="T43" fmla="*/ 19 h 479"/>
                  <a:gd name="T44" fmla="*/ 2 w 525"/>
                  <a:gd name="T45" fmla="*/ 19 h 479"/>
                  <a:gd name="T46" fmla="*/ 2 w 525"/>
                  <a:gd name="T47" fmla="*/ 19 h 479"/>
                  <a:gd name="T48" fmla="*/ 2 w 525"/>
                  <a:gd name="T49" fmla="*/ 19 h 479"/>
                  <a:gd name="T50" fmla="*/ 3 w 525"/>
                  <a:gd name="T51" fmla="*/ 19 h 479"/>
                  <a:gd name="T52" fmla="*/ 3 w 525"/>
                  <a:gd name="T53" fmla="*/ 19 h 479"/>
                  <a:gd name="T54" fmla="*/ 3 w 525"/>
                  <a:gd name="T55" fmla="*/ 19 h 479"/>
                  <a:gd name="T56" fmla="*/ 4 w 525"/>
                  <a:gd name="T57" fmla="*/ 19 h 479"/>
                  <a:gd name="T58" fmla="*/ 4 w 525"/>
                  <a:gd name="T59" fmla="*/ 19 h 479"/>
                  <a:gd name="T60" fmla="*/ 5 w 525"/>
                  <a:gd name="T61" fmla="*/ 19 h 479"/>
                  <a:gd name="T62" fmla="*/ 5 w 525"/>
                  <a:gd name="T63" fmla="*/ 19 h 479"/>
                  <a:gd name="T64" fmla="*/ 5 w 525"/>
                  <a:gd name="T65" fmla="*/ 19 h 479"/>
                  <a:gd name="T66" fmla="*/ 6 w 525"/>
                  <a:gd name="T67" fmla="*/ 19 h 479"/>
                  <a:gd name="T68" fmla="*/ 7 w 525"/>
                  <a:gd name="T69" fmla="*/ 18 h 479"/>
                  <a:gd name="T70" fmla="*/ 8 w 525"/>
                  <a:gd name="T71" fmla="*/ 18 h 479"/>
                  <a:gd name="T72" fmla="*/ 8 w 525"/>
                  <a:gd name="T73" fmla="*/ 17 h 479"/>
                  <a:gd name="T74" fmla="*/ 9 w 525"/>
                  <a:gd name="T75" fmla="*/ 17 h 479"/>
                  <a:gd name="T76" fmla="*/ 10 w 525"/>
                  <a:gd name="T77" fmla="*/ 16 h 479"/>
                  <a:gd name="T78" fmla="*/ 11 w 525"/>
                  <a:gd name="T79" fmla="*/ 15 h 479"/>
                  <a:gd name="T80" fmla="*/ 12 w 525"/>
                  <a:gd name="T81" fmla="*/ 14 h 479"/>
                  <a:gd name="T82" fmla="*/ 13 w 525"/>
                  <a:gd name="T83" fmla="*/ 13 h 479"/>
                  <a:gd name="T84" fmla="*/ 14 w 525"/>
                  <a:gd name="T85" fmla="*/ 11 h 479"/>
                  <a:gd name="T86" fmla="*/ 15 w 525"/>
                  <a:gd name="T87" fmla="*/ 9 h 479"/>
                  <a:gd name="T88" fmla="*/ 17 w 525"/>
                  <a:gd name="T89" fmla="*/ 8 h 479"/>
                  <a:gd name="T90" fmla="*/ 18 w 525"/>
                  <a:gd name="T91" fmla="*/ 6 h 479"/>
                  <a:gd name="T92" fmla="*/ 19 w 525"/>
                  <a:gd name="T93" fmla="*/ 5 h 479"/>
                  <a:gd name="T94" fmla="*/ 20 w 525"/>
                  <a:gd name="T95" fmla="*/ 3 h 479"/>
                  <a:gd name="T96" fmla="*/ 21 w 525"/>
                  <a:gd name="T97" fmla="*/ 2 h 479"/>
                  <a:gd name="T98" fmla="*/ 20 w 525"/>
                  <a:gd name="T99" fmla="*/ 2 h 479"/>
                  <a:gd name="T100" fmla="*/ 19 w 525"/>
                  <a:gd name="T101" fmla="*/ 1 h 479"/>
                  <a:gd name="T102" fmla="*/ 18 w 525"/>
                  <a:gd name="T103" fmla="*/ 1 h 479"/>
                  <a:gd name="T104" fmla="*/ 17 w 525"/>
                  <a:gd name="T105" fmla="*/ 1 h 479"/>
                  <a:gd name="T106" fmla="*/ 16 w 525"/>
                  <a:gd name="T107" fmla="*/ 1 h 479"/>
                  <a:gd name="T108" fmla="*/ 16 w 525"/>
                  <a:gd name="T109" fmla="*/ 0 h 479"/>
                  <a:gd name="T110" fmla="*/ 15 w 525"/>
                  <a:gd name="T111" fmla="*/ 0 h 479"/>
                  <a:gd name="T112" fmla="*/ 14 w 525"/>
                  <a:gd name="T113" fmla="*/ 0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5"/>
                  <a:gd name="T172" fmla="*/ 0 h 479"/>
                  <a:gd name="T173" fmla="*/ 525 w 525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5" h="479">
                    <a:moveTo>
                      <a:pt x="342" y="0"/>
                    </a:moveTo>
                    <a:lnTo>
                      <a:pt x="315" y="20"/>
                    </a:lnTo>
                    <a:lnTo>
                      <a:pt x="289" y="43"/>
                    </a:lnTo>
                    <a:lnTo>
                      <a:pt x="264" y="66"/>
                    </a:lnTo>
                    <a:lnTo>
                      <a:pt x="239" y="89"/>
                    </a:lnTo>
                    <a:lnTo>
                      <a:pt x="216" y="114"/>
                    </a:lnTo>
                    <a:lnTo>
                      <a:pt x="192" y="139"/>
                    </a:lnTo>
                    <a:lnTo>
                      <a:pt x="169" y="165"/>
                    </a:lnTo>
                    <a:lnTo>
                      <a:pt x="147" y="192"/>
                    </a:lnTo>
                    <a:lnTo>
                      <a:pt x="127" y="219"/>
                    </a:lnTo>
                    <a:lnTo>
                      <a:pt x="106" y="247"/>
                    </a:lnTo>
                    <a:lnTo>
                      <a:pt x="87" y="276"/>
                    </a:lnTo>
                    <a:lnTo>
                      <a:pt x="68" y="307"/>
                    </a:lnTo>
                    <a:lnTo>
                      <a:pt x="49" y="337"/>
                    </a:lnTo>
                    <a:lnTo>
                      <a:pt x="32" y="369"/>
                    </a:lnTo>
                    <a:lnTo>
                      <a:pt x="16" y="401"/>
                    </a:lnTo>
                    <a:lnTo>
                      <a:pt x="0" y="434"/>
                    </a:lnTo>
                    <a:lnTo>
                      <a:pt x="7" y="442"/>
                    </a:lnTo>
                    <a:lnTo>
                      <a:pt x="14" y="448"/>
                    </a:lnTo>
                    <a:lnTo>
                      <a:pt x="21" y="453"/>
                    </a:lnTo>
                    <a:lnTo>
                      <a:pt x="29" y="459"/>
                    </a:lnTo>
                    <a:lnTo>
                      <a:pt x="36" y="463"/>
                    </a:lnTo>
                    <a:lnTo>
                      <a:pt x="44" y="467"/>
                    </a:lnTo>
                    <a:lnTo>
                      <a:pt x="52" y="471"/>
                    </a:lnTo>
                    <a:lnTo>
                      <a:pt x="60" y="474"/>
                    </a:lnTo>
                    <a:lnTo>
                      <a:pt x="69" y="476"/>
                    </a:lnTo>
                    <a:lnTo>
                      <a:pt x="77" y="477"/>
                    </a:lnTo>
                    <a:lnTo>
                      <a:pt x="86" y="478"/>
                    </a:lnTo>
                    <a:lnTo>
                      <a:pt x="95" y="479"/>
                    </a:lnTo>
                    <a:lnTo>
                      <a:pt x="103" y="478"/>
                    </a:lnTo>
                    <a:lnTo>
                      <a:pt x="113" y="477"/>
                    </a:lnTo>
                    <a:lnTo>
                      <a:pt x="122" y="476"/>
                    </a:lnTo>
                    <a:lnTo>
                      <a:pt x="131" y="474"/>
                    </a:lnTo>
                    <a:lnTo>
                      <a:pt x="151" y="467"/>
                    </a:lnTo>
                    <a:lnTo>
                      <a:pt x="170" y="459"/>
                    </a:lnTo>
                    <a:lnTo>
                      <a:pt x="192" y="448"/>
                    </a:lnTo>
                    <a:lnTo>
                      <a:pt x="212" y="434"/>
                    </a:lnTo>
                    <a:lnTo>
                      <a:pt x="235" y="418"/>
                    </a:lnTo>
                    <a:lnTo>
                      <a:pt x="257" y="399"/>
                    </a:lnTo>
                    <a:lnTo>
                      <a:pt x="280" y="378"/>
                    </a:lnTo>
                    <a:lnTo>
                      <a:pt x="304" y="355"/>
                    </a:lnTo>
                    <a:lnTo>
                      <a:pt x="332" y="316"/>
                    </a:lnTo>
                    <a:lnTo>
                      <a:pt x="359" y="276"/>
                    </a:lnTo>
                    <a:lnTo>
                      <a:pt x="387" y="237"/>
                    </a:lnTo>
                    <a:lnTo>
                      <a:pt x="415" y="199"/>
                    </a:lnTo>
                    <a:lnTo>
                      <a:pt x="442" y="160"/>
                    </a:lnTo>
                    <a:lnTo>
                      <a:pt x="470" y="121"/>
                    </a:lnTo>
                    <a:lnTo>
                      <a:pt x="497" y="82"/>
                    </a:lnTo>
                    <a:lnTo>
                      <a:pt x="525" y="43"/>
                    </a:lnTo>
                    <a:lnTo>
                      <a:pt x="503" y="38"/>
                    </a:lnTo>
                    <a:lnTo>
                      <a:pt x="480" y="32"/>
                    </a:lnTo>
                    <a:lnTo>
                      <a:pt x="456" y="27"/>
                    </a:lnTo>
                    <a:lnTo>
                      <a:pt x="434" y="21"/>
                    </a:lnTo>
                    <a:lnTo>
                      <a:pt x="411" y="16"/>
                    </a:lnTo>
                    <a:lnTo>
                      <a:pt x="388" y="11"/>
                    </a:lnTo>
                    <a:lnTo>
                      <a:pt x="365" y="5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6" name="Freeform 1068"/>
              <p:cNvSpPr>
                <a:spLocks noEditPoints="1"/>
              </p:cNvSpPr>
              <p:nvPr/>
            </p:nvSpPr>
            <p:spPr bwMode="auto">
              <a:xfrm>
                <a:off x="2416" y="1594"/>
                <a:ext cx="109" cy="101"/>
              </a:xfrm>
              <a:custGeom>
                <a:avLst/>
                <a:gdLst>
                  <a:gd name="T0" fmla="*/ 12 w 549"/>
                  <a:gd name="T1" fmla="*/ 3 h 503"/>
                  <a:gd name="T2" fmla="*/ 9 w 549"/>
                  <a:gd name="T3" fmla="*/ 5 h 503"/>
                  <a:gd name="T4" fmla="*/ 7 w 549"/>
                  <a:gd name="T5" fmla="*/ 8 h 503"/>
                  <a:gd name="T6" fmla="*/ 8 w 549"/>
                  <a:gd name="T7" fmla="*/ 6 h 503"/>
                  <a:gd name="T8" fmla="*/ 11 w 549"/>
                  <a:gd name="T9" fmla="*/ 3 h 503"/>
                  <a:gd name="T10" fmla="*/ 14 w 549"/>
                  <a:gd name="T11" fmla="*/ 0 h 503"/>
                  <a:gd name="T12" fmla="*/ 6 w 549"/>
                  <a:gd name="T13" fmla="*/ 10 h 503"/>
                  <a:gd name="T14" fmla="*/ 4 w 549"/>
                  <a:gd name="T15" fmla="*/ 13 h 503"/>
                  <a:gd name="T16" fmla="*/ 2 w 549"/>
                  <a:gd name="T17" fmla="*/ 17 h 503"/>
                  <a:gd name="T18" fmla="*/ 1 w 549"/>
                  <a:gd name="T19" fmla="*/ 16 h 503"/>
                  <a:gd name="T20" fmla="*/ 3 w 549"/>
                  <a:gd name="T21" fmla="*/ 12 h 503"/>
                  <a:gd name="T22" fmla="*/ 5 w 549"/>
                  <a:gd name="T23" fmla="*/ 9 h 503"/>
                  <a:gd name="T24" fmla="*/ 0 w 549"/>
                  <a:gd name="T25" fmla="*/ 18 h 503"/>
                  <a:gd name="T26" fmla="*/ 0 w 549"/>
                  <a:gd name="T27" fmla="*/ 17 h 503"/>
                  <a:gd name="T28" fmla="*/ 0 w 549"/>
                  <a:gd name="T29" fmla="*/ 18 h 503"/>
                  <a:gd name="T30" fmla="*/ 2 w 549"/>
                  <a:gd name="T31" fmla="*/ 18 h 503"/>
                  <a:gd name="T32" fmla="*/ 3 w 549"/>
                  <a:gd name="T33" fmla="*/ 19 h 503"/>
                  <a:gd name="T34" fmla="*/ 4 w 549"/>
                  <a:gd name="T35" fmla="*/ 19 h 503"/>
                  <a:gd name="T36" fmla="*/ 5 w 549"/>
                  <a:gd name="T37" fmla="*/ 19 h 503"/>
                  <a:gd name="T38" fmla="*/ 6 w 549"/>
                  <a:gd name="T39" fmla="*/ 19 h 503"/>
                  <a:gd name="T40" fmla="*/ 5 w 549"/>
                  <a:gd name="T41" fmla="*/ 20 h 503"/>
                  <a:gd name="T42" fmla="*/ 4 w 549"/>
                  <a:gd name="T43" fmla="*/ 20 h 503"/>
                  <a:gd name="T44" fmla="*/ 3 w 549"/>
                  <a:gd name="T45" fmla="*/ 20 h 503"/>
                  <a:gd name="T46" fmla="*/ 2 w 549"/>
                  <a:gd name="T47" fmla="*/ 19 h 503"/>
                  <a:gd name="T48" fmla="*/ 1 w 549"/>
                  <a:gd name="T49" fmla="*/ 18 h 503"/>
                  <a:gd name="T50" fmla="*/ 1 w 549"/>
                  <a:gd name="T51" fmla="*/ 17 h 503"/>
                  <a:gd name="T52" fmla="*/ 7 w 549"/>
                  <a:gd name="T53" fmla="*/ 18 h 503"/>
                  <a:gd name="T54" fmla="*/ 10 w 549"/>
                  <a:gd name="T55" fmla="*/ 17 h 503"/>
                  <a:gd name="T56" fmla="*/ 12 w 549"/>
                  <a:gd name="T57" fmla="*/ 14 h 503"/>
                  <a:gd name="T58" fmla="*/ 11 w 549"/>
                  <a:gd name="T59" fmla="*/ 17 h 503"/>
                  <a:gd name="T60" fmla="*/ 8 w 549"/>
                  <a:gd name="T61" fmla="*/ 19 h 503"/>
                  <a:gd name="T62" fmla="*/ 6 w 549"/>
                  <a:gd name="T63" fmla="*/ 20 h 503"/>
                  <a:gd name="T64" fmla="*/ 13 w 549"/>
                  <a:gd name="T65" fmla="*/ 15 h 503"/>
                  <a:gd name="T66" fmla="*/ 13 w 549"/>
                  <a:gd name="T67" fmla="*/ 15 h 503"/>
                  <a:gd name="T68" fmla="*/ 22 w 549"/>
                  <a:gd name="T69" fmla="*/ 2 h 503"/>
                  <a:gd name="T70" fmla="*/ 22 w 549"/>
                  <a:gd name="T71" fmla="*/ 2 h 503"/>
                  <a:gd name="T72" fmla="*/ 22 w 549"/>
                  <a:gd name="T73" fmla="*/ 2 h 503"/>
                  <a:gd name="T74" fmla="*/ 22 w 549"/>
                  <a:gd name="T75" fmla="*/ 2 h 503"/>
                  <a:gd name="T76" fmla="*/ 22 w 549"/>
                  <a:gd name="T77" fmla="*/ 2 h 503"/>
                  <a:gd name="T78" fmla="*/ 14 w 549"/>
                  <a:gd name="T79" fmla="*/ 1 h 503"/>
                  <a:gd name="T80" fmla="*/ 21 w 549"/>
                  <a:gd name="T81" fmla="*/ 3 h 503"/>
                  <a:gd name="T82" fmla="*/ 14 w 549"/>
                  <a:gd name="T83" fmla="*/ 0 h 50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9"/>
                  <a:gd name="T127" fmla="*/ 0 h 503"/>
                  <a:gd name="T128" fmla="*/ 549 w 549"/>
                  <a:gd name="T129" fmla="*/ 503 h 50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9" h="503">
                    <a:moveTo>
                      <a:pt x="361" y="20"/>
                    </a:moveTo>
                    <a:lnTo>
                      <a:pt x="334" y="42"/>
                    </a:lnTo>
                    <a:lnTo>
                      <a:pt x="310" y="64"/>
                    </a:lnTo>
                    <a:lnTo>
                      <a:pt x="284" y="86"/>
                    </a:lnTo>
                    <a:lnTo>
                      <a:pt x="260" y="110"/>
                    </a:lnTo>
                    <a:lnTo>
                      <a:pt x="236" y="134"/>
                    </a:lnTo>
                    <a:lnTo>
                      <a:pt x="212" y="159"/>
                    </a:lnTo>
                    <a:lnTo>
                      <a:pt x="191" y="185"/>
                    </a:lnTo>
                    <a:lnTo>
                      <a:pt x="169" y="212"/>
                    </a:lnTo>
                    <a:lnTo>
                      <a:pt x="150" y="197"/>
                    </a:lnTo>
                    <a:lnTo>
                      <a:pt x="172" y="170"/>
                    </a:lnTo>
                    <a:lnTo>
                      <a:pt x="195" y="143"/>
                    </a:lnTo>
                    <a:lnTo>
                      <a:pt x="218" y="118"/>
                    </a:lnTo>
                    <a:lnTo>
                      <a:pt x="243" y="93"/>
                    </a:lnTo>
                    <a:lnTo>
                      <a:pt x="267" y="69"/>
                    </a:lnTo>
                    <a:lnTo>
                      <a:pt x="293" y="45"/>
                    </a:lnTo>
                    <a:lnTo>
                      <a:pt x="319" y="24"/>
                    </a:lnTo>
                    <a:lnTo>
                      <a:pt x="346" y="2"/>
                    </a:lnTo>
                    <a:lnTo>
                      <a:pt x="361" y="20"/>
                    </a:lnTo>
                    <a:close/>
                    <a:moveTo>
                      <a:pt x="169" y="212"/>
                    </a:moveTo>
                    <a:lnTo>
                      <a:pt x="149" y="239"/>
                    </a:lnTo>
                    <a:lnTo>
                      <a:pt x="128" y="267"/>
                    </a:lnTo>
                    <a:lnTo>
                      <a:pt x="109" y="296"/>
                    </a:lnTo>
                    <a:lnTo>
                      <a:pt x="90" y="325"/>
                    </a:lnTo>
                    <a:lnTo>
                      <a:pt x="72" y="355"/>
                    </a:lnTo>
                    <a:lnTo>
                      <a:pt x="55" y="387"/>
                    </a:lnTo>
                    <a:lnTo>
                      <a:pt x="39" y="418"/>
                    </a:lnTo>
                    <a:lnTo>
                      <a:pt x="22" y="451"/>
                    </a:lnTo>
                    <a:lnTo>
                      <a:pt x="1" y="441"/>
                    </a:lnTo>
                    <a:lnTo>
                      <a:pt x="17" y="407"/>
                    </a:lnTo>
                    <a:lnTo>
                      <a:pt x="34" y="375"/>
                    </a:lnTo>
                    <a:lnTo>
                      <a:pt x="51" y="343"/>
                    </a:lnTo>
                    <a:lnTo>
                      <a:pt x="70" y="312"/>
                    </a:lnTo>
                    <a:lnTo>
                      <a:pt x="88" y="282"/>
                    </a:lnTo>
                    <a:lnTo>
                      <a:pt x="109" y="253"/>
                    </a:lnTo>
                    <a:lnTo>
                      <a:pt x="129" y="224"/>
                    </a:lnTo>
                    <a:lnTo>
                      <a:pt x="150" y="197"/>
                    </a:lnTo>
                    <a:lnTo>
                      <a:pt x="169" y="212"/>
                    </a:lnTo>
                    <a:close/>
                    <a:moveTo>
                      <a:pt x="3" y="455"/>
                    </a:moveTo>
                    <a:lnTo>
                      <a:pt x="1" y="451"/>
                    </a:lnTo>
                    <a:lnTo>
                      <a:pt x="1" y="448"/>
                    </a:lnTo>
                    <a:lnTo>
                      <a:pt x="0" y="444"/>
                    </a:lnTo>
                    <a:lnTo>
                      <a:pt x="1" y="441"/>
                    </a:lnTo>
                    <a:lnTo>
                      <a:pt x="12" y="446"/>
                    </a:lnTo>
                    <a:lnTo>
                      <a:pt x="3" y="455"/>
                    </a:lnTo>
                    <a:close/>
                    <a:moveTo>
                      <a:pt x="20" y="437"/>
                    </a:moveTo>
                    <a:lnTo>
                      <a:pt x="33" y="450"/>
                    </a:lnTo>
                    <a:lnTo>
                      <a:pt x="47" y="460"/>
                    </a:lnTo>
                    <a:lnTo>
                      <a:pt x="54" y="464"/>
                    </a:lnTo>
                    <a:lnTo>
                      <a:pt x="61" y="469"/>
                    </a:lnTo>
                    <a:lnTo>
                      <a:pt x="69" y="472"/>
                    </a:lnTo>
                    <a:lnTo>
                      <a:pt x="76" y="474"/>
                    </a:lnTo>
                    <a:lnTo>
                      <a:pt x="84" y="476"/>
                    </a:lnTo>
                    <a:lnTo>
                      <a:pt x="91" y="477"/>
                    </a:lnTo>
                    <a:lnTo>
                      <a:pt x="99" y="478"/>
                    </a:lnTo>
                    <a:lnTo>
                      <a:pt x="107" y="478"/>
                    </a:lnTo>
                    <a:lnTo>
                      <a:pt x="115" y="478"/>
                    </a:lnTo>
                    <a:lnTo>
                      <a:pt x="123" y="477"/>
                    </a:lnTo>
                    <a:lnTo>
                      <a:pt x="131" y="476"/>
                    </a:lnTo>
                    <a:lnTo>
                      <a:pt x="140" y="474"/>
                    </a:lnTo>
                    <a:lnTo>
                      <a:pt x="147" y="498"/>
                    </a:lnTo>
                    <a:lnTo>
                      <a:pt x="136" y="500"/>
                    </a:lnTo>
                    <a:lnTo>
                      <a:pt x="126" y="502"/>
                    </a:lnTo>
                    <a:lnTo>
                      <a:pt x="116" y="503"/>
                    </a:lnTo>
                    <a:lnTo>
                      <a:pt x="107" y="503"/>
                    </a:lnTo>
                    <a:lnTo>
                      <a:pt x="97" y="503"/>
                    </a:lnTo>
                    <a:lnTo>
                      <a:pt x="87" y="502"/>
                    </a:lnTo>
                    <a:lnTo>
                      <a:pt x="78" y="500"/>
                    </a:lnTo>
                    <a:lnTo>
                      <a:pt x="69" y="498"/>
                    </a:lnTo>
                    <a:lnTo>
                      <a:pt x="60" y="495"/>
                    </a:lnTo>
                    <a:lnTo>
                      <a:pt x="51" y="491"/>
                    </a:lnTo>
                    <a:lnTo>
                      <a:pt x="43" y="487"/>
                    </a:lnTo>
                    <a:lnTo>
                      <a:pt x="34" y="482"/>
                    </a:lnTo>
                    <a:lnTo>
                      <a:pt x="27" y="475"/>
                    </a:lnTo>
                    <a:lnTo>
                      <a:pt x="18" y="469"/>
                    </a:lnTo>
                    <a:lnTo>
                      <a:pt x="10" y="462"/>
                    </a:lnTo>
                    <a:lnTo>
                      <a:pt x="3" y="455"/>
                    </a:lnTo>
                    <a:lnTo>
                      <a:pt x="20" y="437"/>
                    </a:lnTo>
                    <a:close/>
                    <a:moveTo>
                      <a:pt x="140" y="474"/>
                    </a:moveTo>
                    <a:lnTo>
                      <a:pt x="158" y="468"/>
                    </a:lnTo>
                    <a:lnTo>
                      <a:pt x="178" y="460"/>
                    </a:lnTo>
                    <a:lnTo>
                      <a:pt x="198" y="449"/>
                    </a:lnTo>
                    <a:lnTo>
                      <a:pt x="219" y="435"/>
                    </a:lnTo>
                    <a:lnTo>
                      <a:pt x="239" y="420"/>
                    </a:lnTo>
                    <a:lnTo>
                      <a:pt x="262" y="402"/>
                    </a:lnTo>
                    <a:lnTo>
                      <a:pt x="284" y="381"/>
                    </a:lnTo>
                    <a:lnTo>
                      <a:pt x="307" y="359"/>
                    </a:lnTo>
                    <a:lnTo>
                      <a:pt x="325" y="376"/>
                    </a:lnTo>
                    <a:lnTo>
                      <a:pt x="300" y="400"/>
                    </a:lnTo>
                    <a:lnTo>
                      <a:pt x="276" y="421"/>
                    </a:lnTo>
                    <a:lnTo>
                      <a:pt x="253" y="440"/>
                    </a:lnTo>
                    <a:lnTo>
                      <a:pt x="231" y="457"/>
                    </a:lnTo>
                    <a:lnTo>
                      <a:pt x="209" y="471"/>
                    </a:lnTo>
                    <a:lnTo>
                      <a:pt x="188" y="482"/>
                    </a:lnTo>
                    <a:lnTo>
                      <a:pt x="167" y="491"/>
                    </a:lnTo>
                    <a:lnTo>
                      <a:pt x="147" y="498"/>
                    </a:lnTo>
                    <a:lnTo>
                      <a:pt x="140" y="474"/>
                    </a:lnTo>
                    <a:close/>
                    <a:moveTo>
                      <a:pt x="326" y="374"/>
                    </a:moveTo>
                    <a:lnTo>
                      <a:pt x="326" y="375"/>
                    </a:lnTo>
                    <a:lnTo>
                      <a:pt x="325" y="376"/>
                    </a:lnTo>
                    <a:lnTo>
                      <a:pt x="316" y="367"/>
                    </a:lnTo>
                    <a:lnTo>
                      <a:pt x="326" y="374"/>
                    </a:lnTo>
                    <a:close/>
                    <a:moveTo>
                      <a:pt x="306" y="360"/>
                    </a:moveTo>
                    <a:lnTo>
                      <a:pt x="528" y="47"/>
                    </a:lnTo>
                    <a:lnTo>
                      <a:pt x="547" y="62"/>
                    </a:lnTo>
                    <a:lnTo>
                      <a:pt x="326" y="374"/>
                    </a:lnTo>
                    <a:lnTo>
                      <a:pt x="306" y="360"/>
                    </a:lnTo>
                    <a:close/>
                    <a:moveTo>
                      <a:pt x="541" y="43"/>
                    </a:moveTo>
                    <a:lnTo>
                      <a:pt x="543" y="44"/>
                    </a:lnTo>
                    <a:lnTo>
                      <a:pt x="545" y="46"/>
                    </a:lnTo>
                    <a:lnTo>
                      <a:pt x="547" y="49"/>
                    </a:lnTo>
                    <a:lnTo>
                      <a:pt x="548" y="51"/>
                    </a:lnTo>
                    <a:lnTo>
                      <a:pt x="549" y="54"/>
                    </a:lnTo>
                    <a:lnTo>
                      <a:pt x="549" y="56"/>
                    </a:lnTo>
                    <a:lnTo>
                      <a:pt x="548" y="59"/>
                    </a:lnTo>
                    <a:lnTo>
                      <a:pt x="547" y="62"/>
                    </a:lnTo>
                    <a:lnTo>
                      <a:pt x="537" y="55"/>
                    </a:lnTo>
                    <a:lnTo>
                      <a:pt x="541" y="43"/>
                    </a:lnTo>
                    <a:close/>
                    <a:moveTo>
                      <a:pt x="534" y="67"/>
                    </a:moveTo>
                    <a:lnTo>
                      <a:pt x="352" y="24"/>
                    </a:lnTo>
                    <a:lnTo>
                      <a:pt x="357" y="0"/>
                    </a:lnTo>
                    <a:lnTo>
                      <a:pt x="541" y="43"/>
                    </a:lnTo>
                    <a:lnTo>
                      <a:pt x="534" y="67"/>
                    </a:lnTo>
                    <a:close/>
                    <a:moveTo>
                      <a:pt x="346" y="2"/>
                    </a:moveTo>
                    <a:lnTo>
                      <a:pt x="352" y="0"/>
                    </a:lnTo>
                    <a:lnTo>
                      <a:pt x="357" y="0"/>
                    </a:lnTo>
                    <a:lnTo>
                      <a:pt x="354" y="12"/>
                    </a:lnTo>
                    <a:lnTo>
                      <a:pt x="34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7" name="Freeform 1069"/>
              <p:cNvSpPr>
                <a:spLocks/>
              </p:cNvSpPr>
              <p:nvPr/>
            </p:nvSpPr>
            <p:spPr bwMode="auto">
              <a:xfrm>
                <a:off x="2470" y="1609"/>
                <a:ext cx="93" cy="86"/>
              </a:xfrm>
              <a:custGeom>
                <a:avLst/>
                <a:gdLst>
                  <a:gd name="T0" fmla="*/ 12 w 476"/>
                  <a:gd name="T1" fmla="*/ 0 h 423"/>
                  <a:gd name="T2" fmla="*/ 11 w 476"/>
                  <a:gd name="T3" fmla="*/ 1 h 423"/>
                  <a:gd name="T4" fmla="*/ 10 w 476"/>
                  <a:gd name="T5" fmla="*/ 2 h 423"/>
                  <a:gd name="T6" fmla="*/ 9 w 476"/>
                  <a:gd name="T7" fmla="*/ 2 h 423"/>
                  <a:gd name="T8" fmla="*/ 9 w 476"/>
                  <a:gd name="T9" fmla="*/ 3 h 423"/>
                  <a:gd name="T10" fmla="*/ 8 w 476"/>
                  <a:gd name="T11" fmla="*/ 4 h 423"/>
                  <a:gd name="T12" fmla="*/ 7 w 476"/>
                  <a:gd name="T13" fmla="*/ 5 h 423"/>
                  <a:gd name="T14" fmla="*/ 6 w 476"/>
                  <a:gd name="T15" fmla="*/ 6 h 423"/>
                  <a:gd name="T16" fmla="*/ 5 w 476"/>
                  <a:gd name="T17" fmla="*/ 7 h 423"/>
                  <a:gd name="T18" fmla="*/ 5 w 476"/>
                  <a:gd name="T19" fmla="*/ 8 h 423"/>
                  <a:gd name="T20" fmla="*/ 4 w 476"/>
                  <a:gd name="T21" fmla="*/ 9 h 423"/>
                  <a:gd name="T22" fmla="*/ 3 w 476"/>
                  <a:gd name="T23" fmla="*/ 10 h 423"/>
                  <a:gd name="T24" fmla="*/ 3 w 476"/>
                  <a:gd name="T25" fmla="*/ 11 h 423"/>
                  <a:gd name="T26" fmla="*/ 2 w 476"/>
                  <a:gd name="T27" fmla="*/ 12 h 423"/>
                  <a:gd name="T28" fmla="*/ 1 w 476"/>
                  <a:gd name="T29" fmla="*/ 13 h 423"/>
                  <a:gd name="T30" fmla="*/ 1 w 476"/>
                  <a:gd name="T31" fmla="*/ 14 h 423"/>
                  <a:gd name="T32" fmla="*/ 0 w 476"/>
                  <a:gd name="T33" fmla="*/ 15 h 423"/>
                  <a:gd name="T34" fmla="*/ 0 w 476"/>
                  <a:gd name="T35" fmla="*/ 16 h 423"/>
                  <a:gd name="T36" fmla="*/ 1 w 476"/>
                  <a:gd name="T37" fmla="*/ 16 h 423"/>
                  <a:gd name="T38" fmla="*/ 1 w 476"/>
                  <a:gd name="T39" fmla="*/ 16 h 423"/>
                  <a:gd name="T40" fmla="*/ 1 w 476"/>
                  <a:gd name="T41" fmla="*/ 16 h 423"/>
                  <a:gd name="T42" fmla="*/ 1 w 476"/>
                  <a:gd name="T43" fmla="*/ 16 h 423"/>
                  <a:gd name="T44" fmla="*/ 2 w 476"/>
                  <a:gd name="T45" fmla="*/ 17 h 423"/>
                  <a:gd name="T46" fmla="*/ 2 w 476"/>
                  <a:gd name="T47" fmla="*/ 17 h 423"/>
                  <a:gd name="T48" fmla="*/ 2 w 476"/>
                  <a:gd name="T49" fmla="*/ 17 h 423"/>
                  <a:gd name="T50" fmla="*/ 3 w 476"/>
                  <a:gd name="T51" fmla="*/ 17 h 423"/>
                  <a:gd name="T52" fmla="*/ 3 w 476"/>
                  <a:gd name="T53" fmla="*/ 17 h 423"/>
                  <a:gd name="T54" fmla="*/ 3 w 476"/>
                  <a:gd name="T55" fmla="*/ 17 h 423"/>
                  <a:gd name="T56" fmla="*/ 4 w 476"/>
                  <a:gd name="T57" fmla="*/ 17 h 423"/>
                  <a:gd name="T58" fmla="*/ 4 w 476"/>
                  <a:gd name="T59" fmla="*/ 17 h 423"/>
                  <a:gd name="T60" fmla="*/ 4 w 476"/>
                  <a:gd name="T61" fmla="*/ 17 h 423"/>
                  <a:gd name="T62" fmla="*/ 5 w 476"/>
                  <a:gd name="T63" fmla="*/ 17 h 423"/>
                  <a:gd name="T64" fmla="*/ 5 w 476"/>
                  <a:gd name="T65" fmla="*/ 17 h 423"/>
                  <a:gd name="T66" fmla="*/ 6 w 476"/>
                  <a:gd name="T67" fmla="*/ 17 h 423"/>
                  <a:gd name="T68" fmla="*/ 7 w 476"/>
                  <a:gd name="T69" fmla="*/ 16 h 423"/>
                  <a:gd name="T70" fmla="*/ 8 w 476"/>
                  <a:gd name="T71" fmla="*/ 16 h 423"/>
                  <a:gd name="T72" fmla="*/ 8 w 476"/>
                  <a:gd name="T73" fmla="*/ 15 h 423"/>
                  <a:gd name="T74" fmla="*/ 9 w 476"/>
                  <a:gd name="T75" fmla="*/ 15 h 423"/>
                  <a:gd name="T76" fmla="*/ 10 w 476"/>
                  <a:gd name="T77" fmla="*/ 14 h 423"/>
                  <a:gd name="T78" fmla="*/ 11 w 476"/>
                  <a:gd name="T79" fmla="*/ 13 h 423"/>
                  <a:gd name="T80" fmla="*/ 12 w 476"/>
                  <a:gd name="T81" fmla="*/ 12 h 423"/>
                  <a:gd name="T82" fmla="*/ 13 w 476"/>
                  <a:gd name="T83" fmla="*/ 11 h 423"/>
                  <a:gd name="T84" fmla="*/ 14 w 476"/>
                  <a:gd name="T85" fmla="*/ 10 h 423"/>
                  <a:gd name="T86" fmla="*/ 15 w 476"/>
                  <a:gd name="T87" fmla="*/ 8 h 423"/>
                  <a:gd name="T88" fmla="*/ 16 w 476"/>
                  <a:gd name="T89" fmla="*/ 7 h 423"/>
                  <a:gd name="T90" fmla="*/ 16 w 476"/>
                  <a:gd name="T91" fmla="*/ 6 h 423"/>
                  <a:gd name="T92" fmla="*/ 17 w 476"/>
                  <a:gd name="T93" fmla="*/ 5 h 423"/>
                  <a:gd name="T94" fmla="*/ 18 w 476"/>
                  <a:gd name="T95" fmla="*/ 4 h 423"/>
                  <a:gd name="T96" fmla="*/ 19 w 476"/>
                  <a:gd name="T97" fmla="*/ 2 h 423"/>
                  <a:gd name="T98" fmla="*/ 18 w 476"/>
                  <a:gd name="T99" fmla="*/ 2 h 423"/>
                  <a:gd name="T100" fmla="*/ 17 w 476"/>
                  <a:gd name="T101" fmla="*/ 2 h 423"/>
                  <a:gd name="T102" fmla="*/ 16 w 476"/>
                  <a:gd name="T103" fmla="*/ 1 h 423"/>
                  <a:gd name="T104" fmla="*/ 16 w 476"/>
                  <a:gd name="T105" fmla="*/ 1 h 423"/>
                  <a:gd name="T106" fmla="*/ 15 w 476"/>
                  <a:gd name="T107" fmla="*/ 1 h 423"/>
                  <a:gd name="T108" fmla="*/ 14 w 476"/>
                  <a:gd name="T109" fmla="*/ 1 h 423"/>
                  <a:gd name="T110" fmla="*/ 13 w 476"/>
                  <a:gd name="T111" fmla="*/ 0 h 423"/>
                  <a:gd name="T112" fmla="*/ 12 w 476"/>
                  <a:gd name="T113" fmla="*/ 0 h 42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76"/>
                  <a:gd name="T172" fmla="*/ 0 h 423"/>
                  <a:gd name="T173" fmla="*/ 476 w 476"/>
                  <a:gd name="T174" fmla="*/ 423 h 42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76" h="423">
                    <a:moveTo>
                      <a:pt x="302" y="0"/>
                    </a:moveTo>
                    <a:lnTo>
                      <a:pt x="279" y="19"/>
                    </a:lnTo>
                    <a:lnTo>
                      <a:pt x="258" y="40"/>
                    </a:lnTo>
                    <a:lnTo>
                      <a:pt x="236" y="61"/>
                    </a:lnTo>
                    <a:lnTo>
                      <a:pt x="215" y="82"/>
                    </a:lnTo>
                    <a:lnTo>
                      <a:pt x="194" y="104"/>
                    </a:lnTo>
                    <a:lnTo>
                      <a:pt x="175" y="126"/>
                    </a:lnTo>
                    <a:lnTo>
                      <a:pt x="154" y="149"/>
                    </a:lnTo>
                    <a:lnTo>
                      <a:pt x="136" y="173"/>
                    </a:lnTo>
                    <a:lnTo>
                      <a:pt x="116" y="197"/>
                    </a:lnTo>
                    <a:lnTo>
                      <a:pt x="99" y="221"/>
                    </a:lnTo>
                    <a:lnTo>
                      <a:pt x="81" y="246"/>
                    </a:lnTo>
                    <a:lnTo>
                      <a:pt x="63" y="271"/>
                    </a:lnTo>
                    <a:lnTo>
                      <a:pt x="47" y="297"/>
                    </a:lnTo>
                    <a:lnTo>
                      <a:pt x="31" y="324"/>
                    </a:lnTo>
                    <a:lnTo>
                      <a:pt x="15" y="351"/>
                    </a:lnTo>
                    <a:lnTo>
                      <a:pt x="0" y="379"/>
                    </a:lnTo>
                    <a:lnTo>
                      <a:pt x="6" y="386"/>
                    </a:lnTo>
                    <a:lnTo>
                      <a:pt x="14" y="392"/>
                    </a:lnTo>
                    <a:lnTo>
                      <a:pt x="21" y="399"/>
                    </a:lnTo>
                    <a:lnTo>
                      <a:pt x="29" y="404"/>
                    </a:lnTo>
                    <a:lnTo>
                      <a:pt x="36" y="408"/>
                    </a:lnTo>
                    <a:lnTo>
                      <a:pt x="44" y="413"/>
                    </a:lnTo>
                    <a:lnTo>
                      <a:pt x="53" y="416"/>
                    </a:lnTo>
                    <a:lnTo>
                      <a:pt x="60" y="419"/>
                    </a:lnTo>
                    <a:lnTo>
                      <a:pt x="69" y="421"/>
                    </a:lnTo>
                    <a:lnTo>
                      <a:pt x="77" y="422"/>
                    </a:lnTo>
                    <a:lnTo>
                      <a:pt x="86" y="423"/>
                    </a:lnTo>
                    <a:lnTo>
                      <a:pt x="95" y="423"/>
                    </a:lnTo>
                    <a:lnTo>
                      <a:pt x="103" y="423"/>
                    </a:lnTo>
                    <a:lnTo>
                      <a:pt x="112" y="422"/>
                    </a:lnTo>
                    <a:lnTo>
                      <a:pt x="122" y="421"/>
                    </a:lnTo>
                    <a:lnTo>
                      <a:pt x="131" y="419"/>
                    </a:lnTo>
                    <a:lnTo>
                      <a:pt x="151" y="413"/>
                    </a:lnTo>
                    <a:lnTo>
                      <a:pt x="170" y="404"/>
                    </a:lnTo>
                    <a:lnTo>
                      <a:pt x="191" y="392"/>
                    </a:lnTo>
                    <a:lnTo>
                      <a:pt x="212" y="379"/>
                    </a:lnTo>
                    <a:lnTo>
                      <a:pt x="234" y="363"/>
                    </a:lnTo>
                    <a:lnTo>
                      <a:pt x="257" y="343"/>
                    </a:lnTo>
                    <a:lnTo>
                      <a:pt x="280" y="323"/>
                    </a:lnTo>
                    <a:lnTo>
                      <a:pt x="304" y="299"/>
                    </a:lnTo>
                    <a:lnTo>
                      <a:pt x="326" y="270"/>
                    </a:lnTo>
                    <a:lnTo>
                      <a:pt x="347" y="240"/>
                    </a:lnTo>
                    <a:lnTo>
                      <a:pt x="368" y="210"/>
                    </a:lnTo>
                    <a:lnTo>
                      <a:pt x="390" y="179"/>
                    </a:lnTo>
                    <a:lnTo>
                      <a:pt x="411" y="149"/>
                    </a:lnTo>
                    <a:lnTo>
                      <a:pt x="433" y="120"/>
                    </a:lnTo>
                    <a:lnTo>
                      <a:pt x="454" y="90"/>
                    </a:lnTo>
                    <a:lnTo>
                      <a:pt x="476" y="59"/>
                    </a:lnTo>
                    <a:lnTo>
                      <a:pt x="454" y="52"/>
                    </a:lnTo>
                    <a:lnTo>
                      <a:pt x="433" y="44"/>
                    </a:lnTo>
                    <a:lnTo>
                      <a:pt x="411" y="37"/>
                    </a:lnTo>
                    <a:lnTo>
                      <a:pt x="390" y="29"/>
                    </a:lnTo>
                    <a:lnTo>
                      <a:pt x="368" y="23"/>
                    </a:lnTo>
                    <a:lnTo>
                      <a:pt x="346" y="15"/>
                    </a:lnTo>
                    <a:lnTo>
                      <a:pt x="324" y="8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8" name="Freeform 1070"/>
              <p:cNvSpPr>
                <a:spLocks noEditPoints="1"/>
              </p:cNvSpPr>
              <p:nvPr/>
            </p:nvSpPr>
            <p:spPr bwMode="auto">
              <a:xfrm>
                <a:off x="2463" y="1609"/>
                <a:ext cx="101" cy="86"/>
              </a:xfrm>
              <a:custGeom>
                <a:avLst/>
                <a:gdLst>
                  <a:gd name="T0" fmla="*/ 11 w 500"/>
                  <a:gd name="T1" fmla="*/ 2 h 448"/>
                  <a:gd name="T2" fmla="*/ 9 w 500"/>
                  <a:gd name="T3" fmla="*/ 5 h 448"/>
                  <a:gd name="T4" fmla="*/ 6 w 500"/>
                  <a:gd name="T5" fmla="*/ 8 h 448"/>
                  <a:gd name="T6" fmla="*/ 7 w 500"/>
                  <a:gd name="T7" fmla="*/ 5 h 448"/>
                  <a:gd name="T8" fmla="*/ 10 w 500"/>
                  <a:gd name="T9" fmla="*/ 3 h 448"/>
                  <a:gd name="T10" fmla="*/ 12 w 500"/>
                  <a:gd name="T11" fmla="*/ 0 h 448"/>
                  <a:gd name="T12" fmla="*/ 6 w 500"/>
                  <a:gd name="T13" fmla="*/ 9 h 448"/>
                  <a:gd name="T14" fmla="*/ 3 w 500"/>
                  <a:gd name="T15" fmla="*/ 12 h 448"/>
                  <a:gd name="T16" fmla="*/ 2 w 500"/>
                  <a:gd name="T17" fmla="*/ 15 h 448"/>
                  <a:gd name="T18" fmla="*/ 1 w 500"/>
                  <a:gd name="T19" fmla="*/ 14 h 448"/>
                  <a:gd name="T20" fmla="*/ 3 w 500"/>
                  <a:gd name="T21" fmla="*/ 11 h 448"/>
                  <a:gd name="T22" fmla="*/ 5 w 500"/>
                  <a:gd name="T23" fmla="*/ 8 h 448"/>
                  <a:gd name="T24" fmla="*/ 0 w 500"/>
                  <a:gd name="T25" fmla="*/ 16 h 448"/>
                  <a:gd name="T26" fmla="*/ 0 w 500"/>
                  <a:gd name="T27" fmla="*/ 15 h 448"/>
                  <a:gd name="T28" fmla="*/ 0 w 500"/>
                  <a:gd name="T29" fmla="*/ 16 h 448"/>
                  <a:gd name="T30" fmla="*/ 2 w 500"/>
                  <a:gd name="T31" fmla="*/ 16 h 448"/>
                  <a:gd name="T32" fmla="*/ 3 w 500"/>
                  <a:gd name="T33" fmla="*/ 16 h 448"/>
                  <a:gd name="T34" fmla="*/ 4 w 500"/>
                  <a:gd name="T35" fmla="*/ 17 h 448"/>
                  <a:gd name="T36" fmla="*/ 5 w 500"/>
                  <a:gd name="T37" fmla="*/ 17 h 448"/>
                  <a:gd name="T38" fmla="*/ 6 w 500"/>
                  <a:gd name="T39" fmla="*/ 16 h 448"/>
                  <a:gd name="T40" fmla="*/ 5 w 500"/>
                  <a:gd name="T41" fmla="*/ 18 h 448"/>
                  <a:gd name="T42" fmla="*/ 4 w 500"/>
                  <a:gd name="T43" fmla="*/ 18 h 448"/>
                  <a:gd name="T44" fmla="*/ 3 w 500"/>
                  <a:gd name="T45" fmla="*/ 17 h 448"/>
                  <a:gd name="T46" fmla="*/ 2 w 500"/>
                  <a:gd name="T47" fmla="*/ 17 h 448"/>
                  <a:gd name="T48" fmla="*/ 1 w 500"/>
                  <a:gd name="T49" fmla="*/ 16 h 448"/>
                  <a:gd name="T50" fmla="*/ 1 w 500"/>
                  <a:gd name="T51" fmla="*/ 15 h 448"/>
                  <a:gd name="T52" fmla="*/ 7 w 500"/>
                  <a:gd name="T53" fmla="*/ 16 h 448"/>
                  <a:gd name="T54" fmla="*/ 10 w 500"/>
                  <a:gd name="T55" fmla="*/ 14 h 448"/>
                  <a:gd name="T56" fmla="*/ 12 w 500"/>
                  <a:gd name="T57" fmla="*/ 12 h 448"/>
                  <a:gd name="T58" fmla="*/ 11 w 500"/>
                  <a:gd name="T59" fmla="*/ 15 h 448"/>
                  <a:gd name="T60" fmla="*/ 8 w 500"/>
                  <a:gd name="T61" fmla="*/ 16 h 448"/>
                  <a:gd name="T62" fmla="*/ 6 w 500"/>
                  <a:gd name="T63" fmla="*/ 17 h 448"/>
                  <a:gd name="T64" fmla="*/ 13 w 500"/>
                  <a:gd name="T65" fmla="*/ 13 h 448"/>
                  <a:gd name="T66" fmla="*/ 13 w 500"/>
                  <a:gd name="T67" fmla="*/ 13 h 448"/>
                  <a:gd name="T68" fmla="*/ 20 w 500"/>
                  <a:gd name="T69" fmla="*/ 3 h 448"/>
                  <a:gd name="T70" fmla="*/ 20 w 500"/>
                  <a:gd name="T71" fmla="*/ 2 h 448"/>
                  <a:gd name="T72" fmla="*/ 20 w 500"/>
                  <a:gd name="T73" fmla="*/ 3 h 448"/>
                  <a:gd name="T74" fmla="*/ 20 w 500"/>
                  <a:gd name="T75" fmla="*/ 3 h 448"/>
                  <a:gd name="T76" fmla="*/ 20 w 500"/>
                  <a:gd name="T77" fmla="*/ 3 h 448"/>
                  <a:gd name="T78" fmla="*/ 12 w 500"/>
                  <a:gd name="T79" fmla="*/ 1 h 448"/>
                  <a:gd name="T80" fmla="*/ 19 w 500"/>
                  <a:gd name="T81" fmla="*/ 3 h 448"/>
                  <a:gd name="T82" fmla="*/ 12 w 500"/>
                  <a:gd name="T83" fmla="*/ 0 h 448"/>
                  <a:gd name="T84" fmla="*/ 13 w 500"/>
                  <a:gd name="T85" fmla="*/ 0 h 44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00"/>
                  <a:gd name="T130" fmla="*/ 0 h 448"/>
                  <a:gd name="T131" fmla="*/ 500 w 500"/>
                  <a:gd name="T132" fmla="*/ 448 h 44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00" h="448">
                    <a:moveTo>
                      <a:pt x="323" y="21"/>
                    </a:moveTo>
                    <a:lnTo>
                      <a:pt x="300" y="40"/>
                    </a:lnTo>
                    <a:lnTo>
                      <a:pt x="278" y="61"/>
                    </a:lnTo>
                    <a:lnTo>
                      <a:pt x="257" y="81"/>
                    </a:lnTo>
                    <a:lnTo>
                      <a:pt x="236" y="103"/>
                    </a:lnTo>
                    <a:lnTo>
                      <a:pt x="216" y="124"/>
                    </a:lnTo>
                    <a:lnTo>
                      <a:pt x="195" y="146"/>
                    </a:lnTo>
                    <a:lnTo>
                      <a:pt x="176" y="169"/>
                    </a:lnTo>
                    <a:lnTo>
                      <a:pt x="157" y="192"/>
                    </a:lnTo>
                    <a:lnTo>
                      <a:pt x="138" y="177"/>
                    </a:lnTo>
                    <a:lnTo>
                      <a:pt x="157" y="154"/>
                    </a:lnTo>
                    <a:lnTo>
                      <a:pt x="177" y="130"/>
                    </a:lnTo>
                    <a:lnTo>
                      <a:pt x="197" y="108"/>
                    </a:lnTo>
                    <a:lnTo>
                      <a:pt x="218" y="85"/>
                    </a:lnTo>
                    <a:lnTo>
                      <a:pt x="239" y="64"/>
                    </a:lnTo>
                    <a:lnTo>
                      <a:pt x="261" y="43"/>
                    </a:lnTo>
                    <a:lnTo>
                      <a:pt x="284" y="23"/>
                    </a:lnTo>
                    <a:lnTo>
                      <a:pt x="306" y="2"/>
                    </a:lnTo>
                    <a:lnTo>
                      <a:pt x="323" y="21"/>
                    </a:lnTo>
                    <a:close/>
                    <a:moveTo>
                      <a:pt x="157" y="192"/>
                    </a:moveTo>
                    <a:lnTo>
                      <a:pt x="138" y="216"/>
                    </a:lnTo>
                    <a:lnTo>
                      <a:pt x="121" y="240"/>
                    </a:lnTo>
                    <a:lnTo>
                      <a:pt x="102" y="265"/>
                    </a:lnTo>
                    <a:lnTo>
                      <a:pt x="86" y="291"/>
                    </a:lnTo>
                    <a:lnTo>
                      <a:pt x="69" y="316"/>
                    </a:lnTo>
                    <a:lnTo>
                      <a:pt x="53" y="343"/>
                    </a:lnTo>
                    <a:lnTo>
                      <a:pt x="38" y="370"/>
                    </a:lnTo>
                    <a:lnTo>
                      <a:pt x="22" y="397"/>
                    </a:lnTo>
                    <a:lnTo>
                      <a:pt x="1" y="385"/>
                    </a:lnTo>
                    <a:lnTo>
                      <a:pt x="16" y="357"/>
                    </a:lnTo>
                    <a:lnTo>
                      <a:pt x="32" y="330"/>
                    </a:lnTo>
                    <a:lnTo>
                      <a:pt x="48" y="303"/>
                    </a:lnTo>
                    <a:lnTo>
                      <a:pt x="66" y="277"/>
                    </a:lnTo>
                    <a:lnTo>
                      <a:pt x="83" y="251"/>
                    </a:lnTo>
                    <a:lnTo>
                      <a:pt x="101" y="226"/>
                    </a:lnTo>
                    <a:lnTo>
                      <a:pt x="120" y="201"/>
                    </a:lnTo>
                    <a:lnTo>
                      <a:pt x="138" y="177"/>
                    </a:lnTo>
                    <a:lnTo>
                      <a:pt x="157" y="192"/>
                    </a:lnTo>
                    <a:close/>
                    <a:moveTo>
                      <a:pt x="3" y="399"/>
                    </a:moveTo>
                    <a:lnTo>
                      <a:pt x="1" y="397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12" y="391"/>
                    </a:lnTo>
                    <a:lnTo>
                      <a:pt x="3" y="399"/>
                    </a:lnTo>
                    <a:close/>
                    <a:moveTo>
                      <a:pt x="20" y="382"/>
                    </a:moveTo>
                    <a:lnTo>
                      <a:pt x="33" y="395"/>
                    </a:lnTo>
                    <a:lnTo>
                      <a:pt x="47" y="405"/>
                    </a:lnTo>
                    <a:lnTo>
                      <a:pt x="54" y="409"/>
                    </a:lnTo>
                    <a:lnTo>
                      <a:pt x="61" y="413"/>
                    </a:lnTo>
                    <a:lnTo>
                      <a:pt x="68" y="416"/>
                    </a:lnTo>
                    <a:lnTo>
                      <a:pt x="75" y="419"/>
                    </a:lnTo>
                    <a:lnTo>
                      <a:pt x="83" y="421"/>
                    </a:lnTo>
                    <a:lnTo>
                      <a:pt x="90" y="422"/>
                    </a:lnTo>
                    <a:lnTo>
                      <a:pt x="99" y="424"/>
                    </a:lnTo>
                    <a:lnTo>
                      <a:pt x="107" y="424"/>
                    </a:lnTo>
                    <a:lnTo>
                      <a:pt x="115" y="424"/>
                    </a:lnTo>
                    <a:lnTo>
                      <a:pt x="123" y="422"/>
                    </a:lnTo>
                    <a:lnTo>
                      <a:pt x="131" y="421"/>
                    </a:lnTo>
                    <a:lnTo>
                      <a:pt x="140" y="419"/>
                    </a:lnTo>
                    <a:lnTo>
                      <a:pt x="147" y="442"/>
                    </a:lnTo>
                    <a:lnTo>
                      <a:pt x="136" y="445"/>
                    </a:lnTo>
                    <a:lnTo>
                      <a:pt x="126" y="446"/>
                    </a:lnTo>
                    <a:lnTo>
                      <a:pt x="115" y="447"/>
                    </a:lnTo>
                    <a:lnTo>
                      <a:pt x="106" y="448"/>
                    </a:lnTo>
                    <a:lnTo>
                      <a:pt x="97" y="447"/>
                    </a:lnTo>
                    <a:lnTo>
                      <a:pt x="87" y="446"/>
                    </a:lnTo>
                    <a:lnTo>
                      <a:pt x="77" y="445"/>
                    </a:lnTo>
                    <a:lnTo>
                      <a:pt x="69" y="443"/>
                    </a:lnTo>
                    <a:lnTo>
                      <a:pt x="60" y="440"/>
                    </a:lnTo>
                    <a:lnTo>
                      <a:pt x="52" y="435"/>
                    </a:lnTo>
                    <a:lnTo>
                      <a:pt x="43" y="431"/>
                    </a:lnTo>
                    <a:lnTo>
                      <a:pt x="34" y="427"/>
                    </a:lnTo>
                    <a:lnTo>
                      <a:pt x="26" y="420"/>
                    </a:lnTo>
                    <a:lnTo>
                      <a:pt x="18" y="414"/>
                    </a:lnTo>
                    <a:lnTo>
                      <a:pt x="11" y="407"/>
                    </a:lnTo>
                    <a:lnTo>
                      <a:pt x="3" y="399"/>
                    </a:lnTo>
                    <a:lnTo>
                      <a:pt x="20" y="382"/>
                    </a:lnTo>
                    <a:close/>
                    <a:moveTo>
                      <a:pt x="140" y="419"/>
                    </a:moveTo>
                    <a:lnTo>
                      <a:pt x="158" y="413"/>
                    </a:lnTo>
                    <a:lnTo>
                      <a:pt x="178" y="404"/>
                    </a:lnTo>
                    <a:lnTo>
                      <a:pt x="197" y="393"/>
                    </a:lnTo>
                    <a:lnTo>
                      <a:pt x="218" y="380"/>
                    </a:lnTo>
                    <a:lnTo>
                      <a:pt x="239" y="364"/>
                    </a:lnTo>
                    <a:lnTo>
                      <a:pt x="261" y="347"/>
                    </a:lnTo>
                    <a:lnTo>
                      <a:pt x="284" y="326"/>
                    </a:lnTo>
                    <a:lnTo>
                      <a:pt x="308" y="303"/>
                    </a:lnTo>
                    <a:lnTo>
                      <a:pt x="325" y="320"/>
                    </a:lnTo>
                    <a:lnTo>
                      <a:pt x="300" y="344"/>
                    </a:lnTo>
                    <a:lnTo>
                      <a:pt x="276" y="365"/>
                    </a:lnTo>
                    <a:lnTo>
                      <a:pt x="252" y="385"/>
                    </a:lnTo>
                    <a:lnTo>
                      <a:pt x="231" y="401"/>
                    </a:lnTo>
                    <a:lnTo>
                      <a:pt x="208" y="415"/>
                    </a:lnTo>
                    <a:lnTo>
                      <a:pt x="187" y="427"/>
                    </a:lnTo>
                    <a:lnTo>
                      <a:pt x="166" y="435"/>
                    </a:lnTo>
                    <a:lnTo>
                      <a:pt x="147" y="442"/>
                    </a:lnTo>
                    <a:lnTo>
                      <a:pt x="140" y="419"/>
                    </a:lnTo>
                    <a:close/>
                    <a:moveTo>
                      <a:pt x="326" y="319"/>
                    </a:moveTo>
                    <a:lnTo>
                      <a:pt x="325" y="320"/>
                    </a:lnTo>
                    <a:lnTo>
                      <a:pt x="316" y="311"/>
                    </a:lnTo>
                    <a:lnTo>
                      <a:pt x="326" y="319"/>
                    </a:lnTo>
                    <a:close/>
                    <a:moveTo>
                      <a:pt x="306" y="305"/>
                    </a:moveTo>
                    <a:lnTo>
                      <a:pt x="478" y="65"/>
                    </a:lnTo>
                    <a:lnTo>
                      <a:pt x="498" y="79"/>
                    </a:lnTo>
                    <a:lnTo>
                      <a:pt x="326" y="319"/>
                    </a:lnTo>
                    <a:lnTo>
                      <a:pt x="306" y="305"/>
                    </a:lnTo>
                    <a:close/>
                    <a:moveTo>
                      <a:pt x="492" y="61"/>
                    </a:moveTo>
                    <a:lnTo>
                      <a:pt x="494" y="62"/>
                    </a:lnTo>
                    <a:lnTo>
                      <a:pt x="497" y="63"/>
                    </a:lnTo>
                    <a:lnTo>
                      <a:pt x="498" y="65"/>
                    </a:lnTo>
                    <a:lnTo>
                      <a:pt x="499" y="68"/>
                    </a:lnTo>
                    <a:lnTo>
                      <a:pt x="500" y="70"/>
                    </a:lnTo>
                    <a:lnTo>
                      <a:pt x="500" y="74"/>
                    </a:lnTo>
                    <a:lnTo>
                      <a:pt x="499" y="76"/>
                    </a:lnTo>
                    <a:lnTo>
                      <a:pt x="498" y="79"/>
                    </a:lnTo>
                    <a:lnTo>
                      <a:pt x="488" y="71"/>
                    </a:lnTo>
                    <a:lnTo>
                      <a:pt x="492" y="61"/>
                    </a:lnTo>
                    <a:close/>
                    <a:moveTo>
                      <a:pt x="484" y="83"/>
                    </a:moveTo>
                    <a:lnTo>
                      <a:pt x="311" y="23"/>
                    </a:lnTo>
                    <a:lnTo>
                      <a:pt x="318" y="0"/>
                    </a:lnTo>
                    <a:lnTo>
                      <a:pt x="492" y="61"/>
                    </a:lnTo>
                    <a:lnTo>
                      <a:pt x="484" y="83"/>
                    </a:lnTo>
                    <a:close/>
                    <a:moveTo>
                      <a:pt x="306" y="2"/>
                    </a:moveTo>
                    <a:lnTo>
                      <a:pt x="309" y="1"/>
                    </a:lnTo>
                    <a:lnTo>
                      <a:pt x="312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4" y="12"/>
                    </a:lnTo>
                    <a:lnTo>
                      <a:pt x="30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9" name="Freeform 1071"/>
              <p:cNvSpPr>
                <a:spLocks/>
              </p:cNvSpPr>
              <p:nvPr/>
            </p:nvSpPr>
            <p:spPr bwMode="auto">
              <a:xfrm>
                <a:off x="2517" y="1624"/>
                <a:ext cx="85" cy="71"/>
              </a:xfrm>
              <a:custGeom>
                <a:avLst/>
                <a:gdLst>
                  <a:gd name="T0" fmla="*/ 10 w 426"/>
                  <a:gd name="T1" fmla="*/ 0 h 369"/>
                  <a:gd name="T2" fmla="*/ 9 w 426"/>
                  <a:gd name="T3" fmla="*/ 1 h 369"/>
                  <a:gd name="T4" fmla="*/ 8 w 426"/>
                  <a:gd name="T5" fmla="*/ 3 h 369"/>
                  <a:gd name="T6" fmla="*/ 6 w 426"/>
                  <a:gd name="T7" fmla="*/ 5 h 369"/>
                  <a:gd name="T8" fmla="*/ 5 w 426"/>
                  <a:gd name="T9" fmla="*/ 6 h 369"/>
                  <a:gd name="T10" fmla="*/ 4 w 426"/>
                  <a:gd name="T11" fmla="*/ 8 h 369"/>
                  <a:gd name="T12" fmla="*/ 2 w 426"/>
                  <a:gd name="T13" fmla="*/ 10 h 369"/>
                  <a:gd name="T14" fmla="*/ 1 w 426"/>
                  <a:gd name="T15" fmla="*/ 11 h 369"/>
                  <a:gd name="T16" fmla="*/ 0 w 426"/>
                  <a:gd name="T17" fmla="*/ 13 h 369"/>
                  <a:gd name="T18" fmla="*/ 0 w 426"/>
                  <a:gd name="T19" fmla="*/ 13 h 369"/>
                  <a:gd name="T20" fmla="*/ 1 w 426"/>
                  <a:gd name="T21" fmla="*/ 14 h 369"/>
                  <a:gd name="T22" fmla="*/ 1 w 426"/>
                  <a:gd name="T23" fmla="*/ 14 h 369"/>
                  <a:gd name="T24" fmla="*/ 1 w 426"/>
                  <a:gd name="T25" fmla="*/ 14 h 369"/>
                  <a:gd name="T26" fmla="*/ 1 w 426"/>
                  <a:gd name="T27" fmla="*/ 14 h 369"/>
                  <a:gd name="T28" fmla="*/ 2 w 426"/>
                  <a:gd name="T29" fmla="*/ 14 h 369"/>
                  <a:gd name="T30" fmla="*/ 2 w 426"/>
                  <a:gd name="T31" fmla="*/ 14 h 369"/>
                  <a:gd name="T32" fmla="*/ 2 w 426"/>
                  <a:gd name="T33" fmla="*/ 15 h 369"/>
                  <a:gd name="T34" fmla="*/ 3 w 426"/>
                  <a:gd name="T35" fmla="*/ 15 h 369"/>
                  <a:gd name="T36" fmla="*/ 3 w 426"/>
                  <a:gd name="T37" fmla="*/ 15 h 369"/>
                  <a:gd name="T38" fmla="*/ 3 w 426"/>
                  <a:gd name="T39" fmla="*/ 15 h 369"/>
                  <a:gd name="T40" fmla="*/ 4 w 426"/>
                  <a:gd name="T41" fmla="*/ 15 h 369"/>
                  <a:gd name="T42" fmla="*/ 4 w 426"/>
                  <a:gd name="T43" fmla="*/ 15 h 369"/>
                  <a:gd name="T44" fmla="*/ 4 w 426"/>
                  <a:gd name="T45" fmla="*/ 15 h 369"/>
                  <a:gd name="T46" fmla="*/ 5 w 426"/>
                  <a:gd name="T47" fmla="*/ 15 h 369"/>
                  <a:gd name="T48" fmla="*/ 5 w 426"/>
                  <a:gd name="T49" fmla="*/ 15 h 369"/>
                  <a:gd name="T50" fmla="*/ 6 w 426"/>
                  <a:gd name="T51" fmla="*/ 14 h 369"/>
                  <a:gd name="T52" fmla="*/ 7 w 426"/>
                  <a:gd name="T53" fmla="*/ 14 h 369"/>
                  <a:gd name="T54" fmla="*/ 8 w 426"/>
                  <a:gd name="T55" fmla="*/ 14 h 369"/>
                  <a:gd name="T56" fmla="*/ 8 w 426"/>
                  <a:gd name="T57" fmla="*/ 13 h 369"/>
                  <a:gd name="T58" fmla="*/ 9 w 426"/>
                  <a:gd name="T59" fmla="*/ 12 h 369"/>
                  <a:gd name="T60" fmla="*/ 10 w 426"/>
                  <a:gd name="T61" fmla="*/ 12 h 369"/>
                  <a:gd name="T62" fmla="*/ 11 w 426"/>
                  <a:gd name="T63" fmla="*/ 11 h 369"/>
                  <a:gd name="T64" fmla="*/ 12 w 426"/>
                  <a:gd name="T65" fmla="*/ 10 h 369"/>
                  <a:gd name="T66" fmla="*/ 13 w 426"/>
                  <a:gd name="T67" fmla="*/ 9 h 369"/>
                  <a:gd name="T68" fmla="*/ 13 w 426"/>
                  <a:gd name="T69" fmla="*/ 8 h 369"/>
                  <a:gd name="T70" fmla="*/ 14 w 426"/>
                  <a:gd name="T71" fmla="*/ 7 h 369"/>
                  <a:gd name="T72" fmla="*/ 15 w 426"/>
                  <a:gd name="T73" fmla="*/ 6 h 369"/>
                  <a:gd name="T74" fmla="*/ 15 w 426"/>
                  <a:gd name="T75" fmla="*/ 6 h 369"/>
                  <a:gd name="T76" fmla="*/ 16 w 426"/>
                  <a:gd name="T77" fmla="*/ 5 h 369"/>
                  <a:gd name="T78" fmla="*/ 16 w 426"/>
                  <a:gd name="T79" fmla="*/ 4 h 369"/>
                  <a:gd name="T80" fmla="*/ 17 w 426"/>
                  <a:gd name="T81" fmla="*/ 3 h 369"/>
                  <a:gd name="T82" fmla="*/ 16 w 426"/>
                  <a:gd name="T83" fmla="*/ 3 h 369"/>
                  <a:gd name="T84" fmla="*/ 15 w 426"/>
                  <a:gd name="T85" fmla="*/ 2 h 369"/>
                  <a:gd name="T86" fmla="*/ 15 w 426"/>
                  <a:gd name="T87" fmla="*/ 2 h 369"/>
                  <a:gd name="T88" fmla="*/ 14 w 426"/>
                  <a:gd name="T89" fmla="*/ 2 h 369"/>
                  <a:gd name="T90" fmla="*/ 13 w 426"/>
                  <a:gd name="T91" fmla="*/ 1 h 369"/>
                  <a:gd name="T92" fmla="*/ 12 w 426"/>
                  <a:gd name="T93" fmla="*/ 1 h 369"/>
                  <a:gd name="T94" fmla="*/ 11 w 426"/>
                  <a:gd name="T95" fmla="*/ 0 h 369"/>
                  <a:gd name="T96" fmla="*/ 10 w 426"/>
                  <a:gd name="T97" fmla="*/ 0 h 36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6"/>
                  <a:gd name="T148" fmla="*/ 0 h 369"/>
                  <a:gd name="T149" fmla="*/ 426 w 426"/>
                  <a:gd name="T150" fmla="*/ 369 h 36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6" h="369">
                    <a:moveTo>
                      <a:pt x="263" y="0"/>
                    </a:moveTo>
                    <a:lnTo>
                      <a:pt x="227" y="37"/>
                    </a:lnTo>
                    <a:lnTo>
                      <a:pt x="191" y="75"/>
                    </a:lnTo>
                    <a:lnTo>
                      <a:pt x="156" y="114"/>
                    </a:lnTo>
                    <a:lnTo>
                      <a:pt x="123" y="154"/>
                    </a:lnTo>
                    <a:lnTo>
                      <a:pt x="90" y="195"/>
                    </a:lnTo>
                    <a:lnTo>
                      <a:pt x="59" y="237"/>
                    </a:lnTo>
                    <a:lnTo>
                      <a:pt x="29" y="279"/>
                    </a:lnTo>
                    <a:lnTo>
                      <a:pt x="0" y="323"/>
                    </a:lnTo>
                    <a:lnTo>
                      <a:pt x="6" y="331"/>
                    </a:lnTo>
                    <a:lnTo>
                      <a:pt x="14" y="337"/>
                    </a:lnTo>
                    <a:lnTo>
                      <a:pt x="21" y="344"/>
                    </a:lnTo>
                    <a:lnTo>
                      <a:pt x="28" y="348"/>
                    </a:lnTo>
                    <a:lnTo>
                      <a:pt x="36" y="353"/>
                    </a:lnTo>
                    <a:lnTo>
                      <a:pt x="44" y="358"/>
                    </a:lnTo>
                    <a:lnTo>
                      <a:pt x="52" y="361"/>
                    </a:lnTo>
                    <a:lnTo>
                      <a:pt x="60" y="363"/>
                    </a:lnTo>
                    <a:lnTo>
                      <a:pt x="68" y="365"/>
                    </a:lnTo>
                    <a:lnTo>
                      <a:pt x="76" y="367"/>
                    </a:lnTo>
                    <a:lnTo>
                      <a:pt x="85" y="369"/>
                    </a:lnTo>
                    <a:lnTo>
                      <a:pt x="94" y="369"/>
                    </a:lnTo>
                    <a:lnTo>
                      <a:pt x="103" y="369"/>
                    </a:lnTo>
                    <a:lnTo>
                      <a:pt x="112" y="367"/>
                    </a:lnTo>
                    <a:lnTo>
                      <a:pt x="122" y="365"/>
                    </a:lnTo>
                    <a:lnTo>
                      <a:pt x="130" y="363"/>
                    </a:lnTo>
                    <a:lnTo>
                      <a:pt x="150" y="357"/>
                    </a:lnTo>
                    <a:lnTo>
                      <a:pt x="170" y="348"/>
                    </a:lnTo>
                    <a:lnTo>
                      <a:pt x="191" y="337"/>
                    </a:lnTo>
                    <a:lnTo>
                      <a:pt x="212" y="323"/>
                    </a:lnTo>
                    <a:lnTo>
                      <a:pt x="234" y="307"/>
                    </a:lnTo>
                    <a:lnTo>
                      <a:pt x="257" y="289"/>
                    </a:lnTo>
                    <a:lnTo>
                      <a:pt x="279" y="268"/>
                    </a:lnTo>
                    <a:lnTo>
                      <a:pt x="303" y="244"/>
                    </a:lnTo>
                    <a:lnTo>
                      <a:pt x="319" y="224"/>
                    </a:lnTo>
                    <a:lnTo>
                      <a:pt x="335" y="202"/>
                    </a:lnTo>
                    <a:lnTo>
                      <a:pt x="350" y="182"/>
                    </a:lnTo>
                    <a:lnTo>
                      <a:pt x="365" y="160"/>
                    </a:lnTo>
                    <a:lnTo>
                      <a:pt x="380" y="140"/>
                    </a:lnTo>
                    <a:lnTo>
                      <a:pt x="395" y="118"/>
                    </a:lnTo>
                    <a:lnTo>
                      <a:pt x="411" y="97"/>
                    </a:lnTo>
                    <a:lnTo>
                      <a:pt x="426" y="76"/>
                    </a:lnTo>
                    <a:lnTo>
                      <a:pt x="406" y="67"/>
                    </a:lnTo>
                    <a:lnTo>
                      <a:pt x="385" y="57"/>
                    </a:lnTo>
                    <a:lnTo>
                      <a:pt x="365" y="48"/>
                    </a:lnTo>
                    <a:lnTo>
                      <a:pt x="344" y="38"/>
                    </a:lnTo>
                    <a:lnTo>
                      <a:pt x="324" y="28"/>
                    </a:lnTo>
                    <a:lnTo>
                      <a:pt x="303" y="19"/>
                    </a:lnTo>
                    <a:lnTo>
                      <a:pt x="283" y="10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0" name="Freeform 1072"/>
              <p:cNvSpPr>
                <a:spLocks noEditPoints="1"/>
              </p:cNvSpPr>
              <p:nvPr/>
            </p:nvSpPr>
            <p:spPr bwMode="auto">
              <a:xfrm>
                <a:off x="2517" y="1624"/>
                <a:ext cx="89" cy="75"/>
              </a:xfrm>
              <a:custGeom>
                <a:avLst/>
                <a:gdLst>
                  <a:gd name="T0" fmla="*/ 10 w 450"/>
                  <a:gd name="T1" fmla="*/ 2 h 392"/>
                  <a:gd name="T2" fmla="*/ 7 w 450"/>
                  <a:gd name="T3" fmla="*/ 5 h 392"/>
                  <a:gd name="T4" fmla="*/ 5 w 450"/>
                  <a:gd name="T5" fmla="*/ 6 h 392"/>
                  <a:gd name="T6" fmla="*/ 8 w 450"/>
                  <a:gd name="T7" fmla="*/ 3 h 392"/>
                  <a:gd name="T8" fmla="*/ 11 w 450"/>
                  <a:gd name="T9" fmla="*/ 0 h 392"/>
                  <a:gd name="T10" fmla="*/ 6 w 450"/>
                  <a:gd name="T11" fmla="*/ 7 h 392"/>
                  <a:gd name="T12" fmla="*/ 4 w 450"/>
                  <a:gd name="T13" fmla="*/ 9 h 392"/>
                  <a:gd name="T14" fmla="*/ 3 w 450"/>
                  <a:gd name="T15" fmla="*/ 10 h 392"/>
                  <a:gd name="T16" fmla="*/ 2 w 450"/>
                  <a:gd name="T17" fmla="*/ 12 h 392"/>
                  <a:gd name="T18" fmla="*/ 1 w 450"/>
                  <a:gd name="T19" fmla="*/ 14 h 392"/>
                  <a:gd name="T20" fmla="*/ 1 w 450"/>
                  <a:gd name="T21" fmla="*/ 12 h 392"/>
                  <a:gd name="T22" fmla="*/ 2 w 450"/>
                  <a:gd name="T23" fmla="*/ 10 h 392"/>
                  <a:gd name="T24" fmla="*/ 3 w 450"/>
                  <a:gd name="T25" fmla="*/ 9 h 392"/>
                  <a:gd name="T26" fmla="*/ 4 w 450"/>
                  <a:gd name="T27" fmla="*/ 7 h 392"/>
                  <a:gd name="T28" fmla="*/ 6 w 450"/>
                  <a:gd name="T29" fmla="*/ 7 h 392"/>
                  <a:gd name="T30" fmla="*/ 0 w 450"/>
                  <a:gd name="T31" fmla="*/ 14 h 392"/>
                  <a:gd name="T32" fmla="*/ 0 w 450"/>
                  <a:gd name="T33" fmla="*/ 13 h 392"/>
                  <a:gd name="T34" fmla="*/ 0 w 450"/>
                  <a:gd name="T35" fmla="*/ 13 h 392"/>
                  <a:gd name="T36" fmla="*/ 1 w 450"/>
                  <a:gd name="T37" fmla="*/ 13 h 392"/>
                  <a:gd name="T38" fmla="*/ 2 w 450"/>
                  <a:gd name="T39" fmla="*/ 14 h 392"/>
                  <a:gd name="T40" fmla="*/ 2 w 450"/>
                  <a:gd name="T41" fmla="*/ 14 h 392"/>
                  <a:gd name="T42" fmla="*/ 3 w 450"/>
                  <a:gd name="T43" fmla="*/ 14 h 392"/>
                  <a:gd name="T44" fmla="*/ 4 w 450"/>
                  <a:gd name="T45" fmla="*/ 15 h 392"/>
                  <a:gd name="T46" fmla="*/ 4 w 450"/>
                  <a:gd name="T47" fmla="*/ 15 h 392"/>
                  <a:gd name="T48" fmla="*/ 5 w 450"/>
                  <a:gd name="T49" fmla="*/ 15 h 392"/>
                  <a:gd name="T50" fmla="*/ 6 w 450"/>
                  <a:gd name="T51" fmla="*/ 14 h 392"/>
                  <a:gd name="T52" fmla="*/ 5 w 450"/>
                  <a:gd name="T53" fmla="*/ 15 h 392"/>
                  <a:gd name="T54" fmla="*/ 5 w 450"/>
                  <a:gd name="T55" fmla="*/ 16 h 392"/>
                  <a:gd name="T56" fmla="*/ 4 w 450"/>
                  <a:gd name="T57" fmla="*/ 16 h 392"/>
                  <a:gd name="T58" fmla="*/ 3 w 450"/>
                  <a:gd name="T59" fmla="*/ 15 h 392"/>
                  <a:gd name="T60" fmla="*/ 2 w 450"/>
                  <a:gd name="T61" fmla="*/ 15 h 392"/>
                  <a:gd name="T62" fmla="*/ 2 w 450"/>
                  <a:gd name="T63" fmla="*/ 15 h 392"/>
                  <a:gd name="T64" fmla="*/ 1 w 450"/>
                  <a:gd name="T65" fmla="*/ 15 h 392"/>
                  <a:gd name="T66" fmla="*/ 0 w 450"/>
                  <a:gd name="T67" fmla="*/ 14 h 392"/>
                  <a:gd name="T68" fmla="*/ 1 w 450"/>
                  <a:gd name="T69" fmla="*/ 13 h 392"/>
                  <a:gd name="T70" fmla="*/ 6 w 450"/>
                  <a:gd name="T71" fmla="*/ 14 h 392"/>
                  <a:gd name="T72" fmla="*/ 8 w 450"/>
                  <a:gd name="T73" fmla="*/ 13 h 392"/>
                  <a:gd name="T74" fmla="*/ 10 w 450"/>
                  <a:gd name="T75" fmla="*/ 12 h 392"/>
                  <a:gd name="T76" fmla="*/ 11 w 450"/>
                  <a:gd name="T77" fmla="*/ 11 h 392"/>
                  <a:gd name="T78" fmla="*/ 13 w 450"/>
                  <a:gd name="T79" fmla="*/ 11 h 392"/>
                  <a:gd name="T80" fmla="*/ 11 w 450"/>
                  <a:gd name="T81" fmla="*/ 12 h 392"/>
                  <a:gd name="T82" fmla="*/ 9 w 450"/>
                  <a:gd name="T83" fmla="*/ 14 h 392"/>
                  <a:gd name="T84" fmla="*/ 7 w 450"/>
                  <a:gd name="T85" fmla="*/ 15 h 392"/>
                  <a:gd name="T86" fmla="*/ 6 w 450"/>
                  <a:gd name="T87" fmla="*/ 15 h 392"/>
                  <a:gd name="T88" fmla="*/ 13 w 450"/>
                  <a:gd name="T89" fmla="*/ 11 h 392"/>
                  <a:gd name="T90" fmla="*/ 13 w 450"/>
                  <a:gd name="T91" fmla="*/ 11 h 392"/>
                  <a:gd name="T92" fmla="*/ 13 w 450"/>
                  <a:gd name="T93" fmla="*/ 11 h 392"/>
                  <a:gd name="T94" fmla="*/ 17 w 450"/>
                  <a:gd name="T95" fmla="*/ 3 h 392"/>
                  <a:gd name="T96" fmla="*/ 13 w 450"/>
                  <a:gd name="T97" fmla="*/ 11 h 392"/>
                  <a:gd name="T98" fmla="*/ 18 w 450"/>
                  <a:gd name="T99" fmla="*/ 3 h 392"/>
                  <a:gd name="T100" fmla="*/ 18 w 450"/>
                  <a:gd name="T101" fmla="*/ 3 h 392"/>
                  <a:gd name="T102" fmla="*/ 18 w 450"/>
                  <a:gd name="T103" fmla="*/ 3 h 392"/>
                  <a:gd name="T104" fmla="*/ 18 w 450"/>
                  <a:gd name="T105" fmla="*/ 4 h 392"/>
                  <a:gd name="T106" fmla="*/ 18 w 450"/>
                  <a:gd name="T107" fmla="*/ 4 h 392"/>
                  <a:gd name="T108" fmla="*/ 18 w 450"/>
                  <a:gd name="T109" fmla="*/ 3 h 392"/>
                  <a:gd name="T110" fmla="*/ 11 w 450"/>
                  <a:gd name="T111" fmla="*/ 1 h 392"/>
                  <a:gd name="T112" fmla="*/ 18 w 450"/>
                  <a:gd name="T113" fmla="*/ 3 h 392"/>
                  <a:gd name="T114" fmla="*/ 11 w 450"/>
                  <a:gd name="T115" fmla="*/ 0 h 392"/>
                  <a:gd name="T116" fmla="*/ 11 w 450"/>
                  <a:gd name="T117" fmla="*/ 0 h 392"/>
                  <a:gd name="T118" fmla="*/ 11 w 450"/>
                  <a:gd name="T119" fmla="*/ 0 h 392"/>
                  <a:gd name="T120" fmla="*/ 11 w 450"/>
                  <a:gd name="T121" fmla="*/ 0 h 3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50"/>
                  <a:gd name="T184" fmla="*/ 0 h 392"/>
                  <a:gd name="T185" fmla="*/ 450 w 450"/>
                  <a:gd name="T186" fmla="*/ 392 h 39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50" h="392">
                    <a:moveTo>
                      <a:pt x="283" y="21"/>
                    </a:moveTo>
                    <a:lnTo>
                      <a:pt x="247" y="58"/>
                    </a:lnTo>
                    <a:lnTo>
                      <a:pt x="212" y="94"/>
                    </a:lnTo>
                    <a:lnTo>
                      <a:pt x="178" y="133"/>
                    </a:lnTo>
                    <a:lnTo>
                      <a:pt x="145" y="173"/>
                    </a:lnTo>
                    <a:lnTo>
                      <a:pt x="126" y="158"/>
                    </a:lnTo>
                    <a:lnTo>
                      <a:pt x="160" y="118"/>
                    </a:lnTo>
                    <a:lnTo>
                      <a:pt x="194" y="78"/>
                    </a:lnTo>
                    <a:lnTo>
                      <a:pt x="230" y="40"/>
                    </a:lnTo>
                    <a:lnTo>
                      <a:pt x="267" y="4"/>
                    </a:lnTo>
                    <a:lnTo>
                      <a:pt x="283" y="21"/>
                    </a:lnTo>
                    <a:close/>
                    <a:moveTo>
                      <a:pt x="145" y="173"/>
                    </a:moveTo>
                    <a:lnTo>
                      <a:pt x="128" y="194"/>
                    </a:lnTo>
                    <a:lnTo>
                      <a:pt x="112" y="214"/>
                    </a:lnTo>
                    <a:lnTo>
                      <a:pt x="97" y="235"/>
                    </a:lnTo>
                    <a:lnTo>
                      <a:pt x="81" y="255"/>
                    </a:lnTo>
                    <a:lnTo>
                      <a:pt x="66" y="277"/>
                    </a:lnTo>
                    <a:lnTo>
                      <a:pt x="51" y="298"/>
                    </a:lnTo>
                    <a:lnTo>
                      <a:pt x="35" y="320"/>
                    </a:lnTo>
                    <a:lnTo>
                      <a:pt x="21" y="342"/>
                    </a:lnTo>
                    <a:lnTo>
                      <a:pt x="1" y="329"/>
                    </a:lnTo>
                    <a:lnTo>
                      <a:pt x="16" y="307"/>
                    </a:lnTo>
                    <a:lnTo>
                      <a:pt x="31" y="284"/>
                    </a:lnTo>
                    <a:lnTo>
                      <a:pt x="46" y="263"/>
                    </a:lnTo>
                    <a:lnTo>
                      <a:pt x="61" y="241"/>
                    </a:lnTo>
                    <a:lnTo>
                      <a:pt x="78" y="220"/>
                    </a:lnTo>
                    <a:lnTo>
                      <a:pt x="93" y="199"/>
                    </a:lnTo>
                    <a:lnTo>
                      <a:pt x="109" y="179"/>
                    </a:lnTo>
                    <a:lnTo>
                      <a:pt x="126" y="158"/>
                    </a:lnTo>
                    <a:lnTo>
                      <a:pt x="145" y="173"/>
                    </a:lnTo>
                    <a:close/>
                    <a:moveTo>
                      <a:pt x="2" y="344"/>
                    </a:moveTo>
                    <a:lnTo>
                      <a:pt x="1" y="341"/>
                    </a:lnTo>
                    <a:lnTo>
                      <a:pt x="0" y="336"/>
                    </a:lnTo>
                    <a:lnTo>
                      <a:pt x="0" y="332"/>
                    </a:lnTo>
                    <a:lnTo>
                      <a:pt x="1" y="329"/>
                    </a:lnTo>
                    <a:lnTo>
                      <a:pt x="12" y="335"/>
                    </a:lnTo>
                    <a:lnTo>
                      <a:pt x="2" y="344"/>
                    </a:lnTo>
                    <a:close/>
                    <a:moveTo>
                      <a:pt x="20" y="328"/>
                    </a:moveTo>
                    <a:lnTo>
                      <a:pt x="33" y="339"/>
                    </a:lnTo>
                    <a:lnTo>
                      <a:pt x="46" y="350"/>
                    </a:lnTo>
                    <a:lnTo>
                      <a:pt x="54" y="355"/>
                    </a:lnTo>
                    <a:lnTo>
                      <a:pt x="60" y="358"/>
                    </a:lnTo>
                    <a:lnTo>
                      <a:pt x="68" y="361"/>
                    </a:lnTo>
                    <a:lnTo>
                      <a:pt x="75" y="363"/>
                    </a:lnTo>
                    <a:lnTo>
                      <a:pt x="83" y="365"/>
                    </a:lnTo>
                    <a:lnTo>
                      <a:pt x="91" y="368"/>
                    </a:lnTo>
                    <a:lnTo>
                      <a:pt x="98" y="368"/>
                    </a:lnTo>
                    <a:lnTo>
                      <a:pt x="107" y="369"/>
                    </a:lnTo>
                    <a:lnTo>
                      <a:pt x="114" y="368"/>
                    </a:lnTo>
                    <a:lnTo>
                      <a:pt x="123" y="368"/>
                    </a:lnTo>
                    <a:lnTo>
                      <a:pt x="132" y="365"/>
                    </a:lnTo>
                    <a:lnTo>
                      <a:pt x="140" y="363"/>
                    </a:lnTo>
                    <a:lnTo>
                      <a:pt x="146" y="387"/>
                    </a:lnTo>
                    <a:lnTo>
                      <a:pt x="136" y="389"/>
                    </a:lnTo>
                    <a:lnTo>
                      <a:pt x="125" y="391"/>
                    </a:lnTo>
                    <a:lnTo>
                      <a:pt x="115" y="392"/>
                    </a:lnTo>
                    <a:lnTo>
                      <a:pt x="106" y="392"/>
                    </a:lnTo>
                    <a:lnTo>
                      <a:pt x="96" y="392"/>
                    </a:lnTo>
                    <a:lnTo>
                      <a:pt x="87" y="391"/>
                    </a:lnTo>
                    <a:lnTo>
                      <a:pt x="78" y="389"/>
                    </a:lnTo>
                    <a:lnTo>
                      <a:pt x="69" y="387"/>
                    </a:lnTo>
                    <a:lnTo>
                      <a:pt x="59" y="384"/>
                    </a:lnTo>
                    <a:lnTo>
                      <a:pt x="51" y="381"/>
                    </a:lnTo>
                    <a:lnTo>
                      <a:pt x="42" y="376"/>
                    </a:lnTo>
                    <a:lnTo>
                      <a:pt x="34" y="371"/>
                    </a:lnTo>
                    <a:lnTo>
                      <a:pt x="26" y="365"/>
                    </a:lnTo>
                    <a:lnTo>
                      <a:pt x="18" y="359"/>
                    </a:lnTo>
                    <a:lnTo>
                      <a:pt x="10" y="351"/>
                    </a:lnTo>
                    <a:lnTo>
                      <a:pt x="2" y="344"/>
                    </a:lnTo>
                    <a:lnTo>
                      <a:pt x="20" y="328"/>
                    </a:lnTo>
                    <a:close/>
                    <a:moveTo>
                      <a:pt x="140" y="363"/>
                    </a:moveTo>
                    <a:lnTo>
                      <a:pt x="159" y="358"/>
                    </a:lnTo>
                    <a:lnTo>
                      <a:pt x="178" y="349"/>
                    </a:lnTo>
                    <a:lnTo>
                      <a:pt x="197" y="338"/>
                    </a:lnTo>
                    <a:lnTo>
                      <a:pt x="218" y="325"/>
                    </a:lnTo>
                    <a:lnTo>
                      <a:pt x="240" y="309"/>
                    </a:lnTo>
                    <a:lnTo>
                      <a:pt x="261" y="291"/>
                    </a:lnTo>
                    <a:lnTo>
                      <a:pt x="284" y="270"/>
                    </a:lnTo>
                    <a:lnTo>
                      <a:pt x="307" y="248"/>
                    </a:lnTo>
                    <a:lnTo>
                      <a:pt x="324" y="265"/>
                    </a:lnTo>
                    <a:lnTo>
                      <a:pt x="300" y="289"/>
                    </a:lnTo>
                    <a:lnTo>
                      <a:pt x="276" y="310"/>
                    </a:lnTo>
                    <a:lnTo>
                      <a:pt x="253" y="330"/>
                    </a:lnTo>
                    <a:lnTo>
                      <a:pt x="230" y="346"/>
                    </a:lnTo>
                    <a:lnTo>
                      <a:pt x="208" y="360"/>
                    </a:lnTo>
                    <a:lnTo>
                      <a:pt x="187" y="372"/>
                    </a:lnTo>
                    <a:lnTo>
                      <a:pt x="166" y="381"/>
                    </a:lnTo>
                    <a:lnTo>
                      <a:pt x="146" y="387"/>
                    </a:lnTo>
                    <a:lnTo>
                      <a:pt x="140" y="363"/>
                    </a:lnTo>
                    <a:close/>
                    <a:moveTo>
                      <a:pt x="326" y="264"/>
                    </a:moveTo>
                    <a:lnTo>
                      <a:pt x="325" y="264"/>
                    </a:lnTo>
                    <a:lnTo>
                      <a:pt x="324" y="265"/>
                    </a:lnTo>
                    <a:lnTo>
                      <a:pt x="315" y="256"/>
                    </a:lnTo>
                    <a:lnTo>
                      <a:pt x="326" y="264"/>
                    </a:lnTo>
                    <a:close/>
                    <a:moveTo>
                      <a:pt x="305" y="249"/>
                    </a:moveTo>
                    <a:lnTo>
                      <a:pt x="429" y="81"/>
                    </a:lnTo>
                    <a:lnTo>
                      <a:pt x="448" y="95"/>
                    </a:lnTo>
                    <a:lnTo>
                      <a:pt x="326" y="264"/>
                    </a:lnTo>
                    <a:lnTo>
                      <a:pt x="305" y="249"/>
                    </a:lnTo>
                    <a:close/>
                    <a:moveTo>
                      <a:pt x="444" y="77"/>
                    </a:moveTo>
                    <a:lnTo>
                      <a:pt x="446" y="79"/>
                    </a:lnTo>
                    <a:lnTo>
                      <a:pt x="447" y="80"/>
                    </a:lnTo>
                    <a:lnTo>
                      <a:pt x="449" y="82"/>
                    </a:lnTo>
                    <a:lnTo>
                      <a:pt x="450" y="86"/>
                    </a:lnTo>
                    <a:lnTo>
                      <a:pt x="450" y="88"/>
                    </a:lnTo>
                    <a:lnTo>
                      <a:pt x="450" y="91"/>
                    </a:lnTo>
                    <a:lnTo>
                      <a:pt x="449" y="93"/>
                    </a:lnTo>
                    <a:lnTo>
                      <a:pt x="448" y="95"/>
                    </a:lnTo>
                    <a:lnTo>
                      <a:pt x="438" y="88"/>
                    </a:lnTo>
                    <a:lnTo>
                      <a:pt x="444" y="77"/>
                    </a:lnTo>
                    <a:close/>
                    <a:moveTo>
                      <a:pt x="433" y="100"/>
                    </a:moveTo>
                    <a:lnTo>
                      <a:pt x="270" y="23"/>
                    </a:lnTo>
                    <a:lnTo>
                      <a:pt x="280" y="1"/>
                    </a:lnTo>
                    <a:lnTo>
                      <a:pt x="444" y="77"/>
                    </a:lnTo>
                    <a:lnTo>
                      <a:pt x="433" y="100"/>
                    </a:lnTo>
                    <a:close/>
                    <a:moveTo>
                      <a:pt x="267" y="4"/>
                    </a:moveTo>
                    <a:lnTo>
                      <a:pt x="269" y="1"/>
                    </a:lnTo>
                    <a:lnTo>
                      <a:pt x="273" y="0"/>
                    </a:lnTo>
                    <a:lnTo>
                      <a:pt x="276" y="0"/>
                    </a:lnTo>
                    <a:lnTo>
                      <a:pt x="280" y="1"/>
                    </a:lnTo>
                    <a:lnTo>
                      <a:pt x="275" y="12"/>
                    </a:lnTo>
                    <a:lnTo>
                      <a:pt x="26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1" name="Freeform 107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2" name="Freeform 107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3" name="Freeform 107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4" name="Freeform 107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5" name="Freeform 107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6" name="Freeform 107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7" name="Freeform 107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8" name="Freeform 108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9" name="Freeform 108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0" name="Freeform 108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1" name="Freeform 108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2" name="Freeform 108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3" name="Freeform 108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4" name="Freeform 108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5" name="Freeform 108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6" name="Freeform 108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7" name="Freeform 108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8" name="Freeform 109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9" name="Freeform 109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0" name="Freeform 109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1" name="Freeform 109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2" name="Freeform 109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3" name="Freeform 109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4" name="Freeform 109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5" name="Freeform 109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6" name="Freeform 109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7" name="Freeform 109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8" name="Freeform 110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9" name="Freeform 110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0" name="Freeform 110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1" name="Freeform 110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2" name="Freeform 110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3" name="Freeform 1105"/>
              <p:cNvSpPr>
                <a:spLocks/>
              </p:cNvSpPr>
              <p:nvPr/>
            </p:nvSpPr>
            <p:spPr bwMode="auto">
              <a:xfrm>
                <a:off x="2393" y="1527"/>
                <a:ext cx="128" cy="60"/>
              </a:xfrm>
              <a:custGeom>
                <a:avLst/>
                <a:gdLst>
                  <a:gd name="T0" fmla="*/ 0 w 614"/>
                  <a:gd name="T1" fmla="*/ 9 h 305"/>
                  <a:gd name="T2" fmla="*/ 1 w 614"/>
                  <a:gd name="T3" fmla="*/ 8 h 305"/>
                  <a:gd name="T4" fmla="*/ 3 w 614"/>
                  <a:gd name="T5" fmla="*/ 7 h 305"/>
                  <a:gd name="T6" fmla="*/ 4 w 614"/>
                  <a:gd name="T7" fmla="*/ 7 h 305"/>
                  <a:gd name="T8" fmla="*/ 5 w 614"/>
                  <a:gd name="T9" fmla="*/ 6 h 305"/>
                  <a:gd name="T10" fmla="*/ 7 w 614"/>
                  <a:gd name="T11" fmla="*/ 5 h 305"/>
                  <a:gd name="T12" fmla="*/ 8 w 614"/>
                  <a:gd name="T13" fmla="*/ 4 h 305"/>
                  <a:gd name="T14" fmla="*/ 9 w 614"/>
                  <a:gd name="T15" fmla="*/ 4 h 305"/>
                  <a:gd name="T16" fmla="*/ 11 w 614"/>
                  <a:gd name="T17" fmla="*/ 3 h 305"/>
                  <a:gd name="T18" fmla="*/ 12 w 614"/>
                  <a:gd name="T19" fmla="*/ 2 h 305"/>
                  <a:gd name="T20" fmla="*/ 13 w 614"/>
                  <a:gd name="T21" fmla="*/ 2 h 305"/>
                  <a:gd name="T22" fmla="*/ 15 w 614"/>
                  <a:gd name="T23" fmla="*/ 2 h 305"/>
                  <a:gd name="T24" fmla="*/ 16 w 614"/>
                  <a:gd name="T25" fmla="*/ 1 h 305"/>
                  <a:gd name="T26" fmla="*/ 18 w 614"/>
                  <a:gd name="T27" fmla="*/ 1 h 305"/>
                  <a:gd name="T28" fmla="*/ 19 w 614"/>
                  <a:gd name="T29" fmla="*/ 0 h 305"/>
                  <a:gd name="T30" fmla="*/ 20 w 614"/>
                  <a:gd name="T31" fmla="*/ 0 h 305"/>
                  <a:gd name="T32" fmla="*/ 22 w 614"/>
                  <a:gd name="T33" fmla="*/ 0 h 305"/>
                  <a:gd name="T34" fmla="*/ 25 w 614"/>
                  <a:gd name="T35" fmla="*/ 3 h 305"/>
                  <a:gd name="T36" fmla="*/ 24 w 614"/>
                  <a:gd name="T37" fmla="*/ 4 h 305"/>
                  <a:gd name="T38" fmla="*/ 23 w 614"/>
                  <a:gd name="T39" fmla="*/ 5 h 305"/>
                  <a:gd name="T40" fmla="*/ 22 w 614"/>
                  <a:gd name="T41" fmla="*/ 6 h 305"/>
                  <a:gd name="T42" fmla="*/ 21 w 614"/>
                  <a:gd name="T43" fmla="*/ 7 h 305"/>
                  <a:gd name="T44" fmla="*/ 20 w 614"/>
                  <a:gd name="T45" fmla="*/ 7 h 305"/>
                  <a:gd name="T46" fmla="*/ 20 w 614"/>
                  <a:gd name="T47" fmla="*/ 8 h 305"/>
                  <a:gd name="T48" fmla="*/ 19 w 614"/>
                  <a:gd name="T49" fmla="*/ 9 h 305"/>
                  <a:gd name="T50" fmla="*/ 18 w 614"/>
                  <a:gd name="T51" fmla="*/ 9 h 305"/>
                  <a:gd name="T52" fmla="*/ 17 w 614"/>
                  <a:gd name="T53" fmla="*/ 10 h 305"/>
                  <a:gd name="T54" fmla="*/ 16 w 614"/>
                  <a:gd name="T55" fmla="*/ 10 h 305"/>
                  <a:gd name="T56" fmla="*/ 15 w 614"/>
                  <a:gd name="T57" fmla="*/ 10 h 305"/>
                  <a:gd name="T58" fmla="*/ 13 w 614"/>
                  <a:gd name="T59" fmla="*/ 11 h 305"/>
                  <a:gd name="T60" fmla="*/ 12 w 614"/>
                  <a:gd name="T61" fmla="*/ 11 h 305"/>
                  <a:gd name="T62" fmla="*/ 11 w 614"/>
                  <a:gd name="T63" fmla="*/ 11 h 305"/>
                  <a:gd name="T64" fmla="*/ 10 w 614"/>
                  <a:gd name="T65" fmla="*/ 12 h 305"/>
                  <a:gd name="T66" fmla="*/ 8 w 614"/>
                  <a:gd name="T67" fmla="*/ 12 h 305"/>
                  <a:gd name="T68" fmla="*/ 8 w 614"/>
                  <a:gd name="T69" fmla="*/ 12 h 305"/>
                  <a:gd name="T70" fmla="*/ 7 w 614"/>
                  <a:gd name="T71" fmla="*/ 12 h 305"/>
                  <a:gd name="T72" fmla="*/ 6 w 614"/>
                  <a:gd name="T73" fmla="*/ 12 h 305"/>
                  <a:gd name="T74" fmla="*/ 6 w 614"/>
                  <a:gd name="T75" fmla="*/ 12 h 305"/>
                  <a:gd name="T76" fmla="*/ 5 w 614"/>
                  <a:gd name="T77" fmla="*/ 12 h 305"/>
                  <a:gd name="T78" fmla="*/ 5 w 614"/>
                  <a:gd name="T79" fmla="*/ 12 h 305"/>
                  <a:gd name="T80" fmla="*/ 4 w 614"/>
                  <a:gd name="T81" fmla="*/ 12 h 305"/>
                  <a:gd name="T82" fmla="*/ 3 w 614"/>
                  <a:gd name="T83" fmla="*/ 12 h 305"/>
                  <a:gd name="T84" fmla="*/ 3 w 614"/>
                  <a:gd name="T85" fmla="*/ 12 h 305"/>
                  <a:gd name="T86" fmla="*/ 2 w 614"/>
                  <a:gd name="T87" fmla="*/ 12 h 305"/>
                  <a:gd name="T88" fmla="*/ 2 w 614"/>
                  <a:gd name="T89" fmla="*/ 11 h 305"/>
                  <a:gd name="T90" fmla="*/ 1 w 614"/>
                  <a:gd name="T91" fmla="*/ 11 h 305"/>
                  <a:gd name="T92" fmla="*/ 1 w 614"/>
                  <a:gd name="T93" fmla="*/ 11 h 305"/>
                  <a:gd name="T94" fmla="*/ 1 w 614"/>
                  <a:gd name="T95" fmla="*/ 10 h 305"/>
                  <a:gd name="T96" fmla="*/ 0 w 614"/>
                  <a:gd name="T97" fmla="*/ 10 h 305"/>
                  <a:gd name="T98" fmla="*/ 0 w 614"/>
                  <a:gd name="T99" fmla="*/ 9 h 30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14"/>
                  <a:gd name="T151" fmla="*/ 0 h 305"/>
                  <a:gd name="T152" fmla="*/ 614 w 614"/>
                  <a:gd name="T153" fmla="*/ 305 h 30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14" h="305">
                    <a:moveTo>
                      <a:pt x="0" y="236"/>
                    </a:moveTo>
                    <a:lnTo>
                      <a:pt x="34" y="211"/>
                    </a:lnTo>
                    <a:lnTo>
                      <a:pt x="67" y="187"/>
                    </a:lnTo>
                    <a:lnTo>
                      <a:pt x="101" y="165"/>
                    </a:lnTo>
                    <a:lnTo>
                      <a:pt x="134" y="145"/>
                    </a:lnTo>
                    <a:lnTo>
                      <a:pt x="169" y="126"/>
                    </a:lnTo>
                    <a:lnTo>
                      <a:pt x="202" y="107"/>
                    </a:lnTo>
                    <a:lnTo>
                      <a:pt x="236" y="91"/>
                    </a:lnTo>
                    <a:lnTo>
                      <a:pt x="269" y="76"/>
                    </a:lnTo>
                    <a:lnTo>
                      <a:pt x="303" y="62"/>
                    </a:lnTo>
                    <a:lnTo>
                      <a:pt x="336" y="49"/>
                    </a:lnTo>
                    <a:lnTo>
                      <a:pt x="371" y="38"/>
                    </a:lnTo>
                    <a:lnTo>
                      <a:pt x="404" y="27"/>
                    </a:lnTo>
                    <a:lnTo>
                      <a:pt x="438" y="19"/>
                    </a:lnTo>
                    <a:lnTo>
                      <a:pt x="472" y="11"/>
                    </a:lnTo>
                    <a:lnTo>
                      <a:pt x="506" y="6"/>
                    </a:lnTo>
                    <a:lnTo>
                      <a:pt x="540" y="0"/>
                    </a:lnTo>
                    <a:lnTo>
                      <a:pt x="614" y="76"/>
                    </a:lnTo>
                    <a:lnTo>
                      <a:pt x="594" y="101"/>
                    </a:lnTo>
                    <a:lnTo>
                      <a:pt x="574" y="124"/>
                    </a:lnTo>
                    <a:lnTo>
                      <a:pt x="553" y="145"/>
                    </a:lnTo>
                    <a:lnTo>
                      <a:pt x="532" y="164"/>
                    </a:lnTo>
                    <a:lnTo>
                      <a:pt x="510" y="182"/>
                    </a:lnTo>
                    <a:lnTo>
                      <a:pt x="488" y="198"/>
                    </a:lnTo>
                    <a:lnTo>
                      <a:pt x="466" y="213"/>
                    </a:lnTo>
                    <a:lnTo>
                      <a:pt x="442" y="226"/>
                    </a:lnTo>
                    <a:lnTo>
                      <a:pt x="417" y="238"/>
                    </a:lnTo>
                    <a:lnTo>
                      <a:pt x="391" y="250"/>
                    </a:lnTo>
                    <a:lnTo>
                      <a:pt x="364" y="259"/>
                    </a:lnTo>
                    <a:lnTo>
                      <a:pt x="336" y="268"/>
                    </a:lnTo>
                    <a:lnTo>
                      <a:pt x="307" y="277"/>
                    </a:lnTo>
                    <a:lnTo>
                      <a:pt x="276" y="285"/>
                    </a:lnTo>
                    <a:lnTo>
                      <a:pt x="243" y="293"/>
                    </a:lnTo>
                    <a:lnTo>
                      <a:pt x="209" y="299"/>
                    </a:lnTo>
                    <a:lnTo>
                      <a:pt x="194" y="302"/>
                    </a:lnTo>
                    <a:lnTo>
                      <a:pt x="177" y="304"/>
                    </a:lnTo>
                    <a:lnTo>
                      <a:pt x="162" y="305"/>
                    </a:lnTo>
                    <a:lnTo>
                      <a:pt x="147" y="305"/>
                    </a:lnTo>
                    <a:lnTo>
                      <a:pt x="131" y="305"/>
                    </a:lnTo>
                    <a:lnTo>
                      <a:pt x="116" y="304"/>
                    </a:lnTo>
                    <a:lnTo>
                      <a:pt x="101" y="302"/>
                    </a:lnTo>
                    <a:lnTo>
                      <a:pt x="87" y="299"/>
                    </a:lnTo>
                    <a:lnTo>
                      <a:pt x="73" y="295"/>
                    </a:lnTo>
                    <a:lnTo>
                      <a:pt x="59" y="290"/>
                    </a:lnTo>
                    <a:lnTo>
                      <a:pt x="47" y="284"/>
                    </a:lnTo>
                    <a:lnTo>
                      <a:pt x="35" y="277"/>
                    </a:lnTo>
                    <a:lnTo>
                      <a:pt x="24" y="268"/>
                    </a:lnTo>
                    <a:lnTo>
                      <a:pt x="15" y="258"/>
                    </a:lnTo>
                    <a:lnTo>
                      <a:pt x="7" y="248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4" name="Freeform 1106"/>
              <p:cNvSpPr>
                <a:spLocks noEditPoints="1"/>
              </p:cNvSpPr>
              <p:nvPr/>
            </p:nvSpPr>
            <p:spPr bwMode="auto">
              <a:xfrm>
                <a:off x="2393" y="1520"/>
                <a:ext cx="128" cy="67"/>
              </a:xfrm>
              <a:custGeom>
                <a:avLst/>
                <a:gdLst>
                  <a:gd name="T0" fmla="*/ 3 w 638"/>
                  <a:gd name="T1" fmla="*/ 8 h 330"/>
                  <a:gd name="T2" fmla="*/ 7 w 638"/>
                  <a:gd name="T3" fmla="*/ 5 h 330"/>
                  <a:gd name="T4" fmla="*/ 11 w 638"/>
                  <a:gd name="T5" fmla="*/ 3 h 330"/>
                  <a:gd name="T6" fmla="*/ 9 w 638"/>
                  <a:gd name="T7" fmla="*/ 5 h 330"/>
                  <a:gd name="T8" fmla="*/ 5 w 638"/>
                  <a:gd name="T9" fmla="*/ 7 h 330"/>
                  <a:gd name="T10" fmla="*/ 1 w 638"/>
                  <a:gd name="T11" fmla="*/ 10 h 330"/>
                  <a:gd name="T12" fmla="*/ 12 w 638"/>
                  <a:gd name="T13" fmla="*/ 2 h 330"/>
                  <a:gd name="T14" fmla="*/ 17 w 638"/>
                  <a:gd name="T15" fmla="*/ 1 h 330"/>
                  <a:gd name="T16" fmla="*/ 21 w 638"/>
                  <a:gd name="T17" fmla="*/ 0 h 330"/>
                  <a:gd name="T18" fmla="*/ 21 w 638"/>
                  <a:gd name="T19" fmla="*/ 1 h 330"/>
                  <a:gd name="T20" fmla="*/ 17 w 638"/>
                  <a:gd name="T21" fmla="*/ 2 h 330"/>
                  <a:gd name="T22" fmla="*/ 13 w 638"/>
                  <a:gd name="T23" fmla="*/ 3 h 330"/>
                  <a:gd name="T24" fmla="*/ 22 w 638"/>
                  <a:gd name="T25" fmla="*/ 0 h 330"/>
                  <a:gd name="T26" fmla="*/ 22 w 638"/>
                  <a:gd name="T27" fmla="*/ 0 h 330"/>
                  <a:gd name="T28" fmla="*/ 25 w 638"/>
                  <a:gd name="T29" fmla="*/ 3 h 330"/>
                  <a:gd name="T30" fmla="*/ 23 w 638"/>
                  <a:gd name="T31" fmla="*/ 0 h 330"/>
                  <a:gd name="T32" fmla="*/ 26 w 638"/>
                  <a:gd name="T33" fmla="*/ 3 h 330"/>
                  <a:gd name="T34" fmla="*/ 25 w 638"/>
                  <a:gd name="T35" fmla="*/ 4 h 330"/>
                  <a:gd name="T36" fmla="*/ 25 w 638"/>
                  <a:gd name="T37" fmla="*/ 5 h 330"/>
                  <a:gd name="T38" fmla="*/ 22 w 638"/>
                  <a:gd name="T39" fmla="*/ 7 h 330"/>
                  <a:gd name="T40" fmla="*/ 19 w 638"/>
                  <a:gd name="T41" fmla="*/ 9 h 330"/>
                  <a:gd name="T42" fmla="*/ 19 w 638"/>
                  <a:gd name="T43" fmla="*/ 9 h 330"/>
                  <a:gd name="T44" fmla="*/ 22 w 638"/>
                  <a:gd name="T45" fmla="*/ 7 h 330"/>
                  <a:gd name="T46" fmla="*/ 24 w 638"/>
                  <a:gd name="T47" fmla="*/ 4 h 330"/>
                  <a:gd name="T48" fmla="*/ 18 w 638"/>
                  <a:gd name="T49" fmla="*/ 10 h 330"/>
                  <a:gd name="T50" fmla="*/ 15 w 638"/>
                  <a:gd name="T51" fmla="*/ 11 h 330"/>
                  <a:gd name="T52" fmla="*/ 12 w 638"/>
                  <a:gd name="T53" fmla="*/ 12 h 330"/>
                  <a:gd name="T54" fmla="*/ 9 w 638"/>
                  <a:gd name="T55" fmla="*/ 12 h 330"/>
                  <a:gd name="T56" fmla="*/ 13 w 638"/>
                  <a:gd name="T57" fmla="*/ 11 h 330"/>
                  <a:gd name="T58" fmla="*/ 16 w 638"/>
                  <a:gd name="T59" fmla="*/ 10 h 330"/>
                  <a:gd name="T60" fmla="*/ 18 w 638"/>
                  <a:gd name="T61" fmla="*/ 10 h 330"/>
                  <a:gd name="T62" fmla="*/ 9 w 638"/>
                  <a:gd name="T63" fmla="*/ 12 h 330"/>
                  <a:gd name="T64" fmla="*/ 9 w 638"/>
                  <a:gd name="T65" fmla="*/ 13 h 330"/>
                  <a:gd name="T66" fmla="*/ 9 w 638"/>
                  <a:gd name="T67" fmla="*/ 13 h 330"/>
                  <a:gd name="T68" fmla="*/ 8 w 638"/>
                  <a:gd name="T69" fmla="*/ 13 h 330"/>
                  <a:gd name="T70" fmla="*/ 7 w 638"/>
                  <a:gd name="T71" fmla="*/ 12 h 330"/>
                  <a:gd name="T72" fmla="*/ 8 w 638"/>
                  <a:gd name="T73" fmla="*/ 12 h 330"/>
                  <a:gd name="T74" fmla="*/ 8 w 638"/>
                  <a:gd name="T75" fmla="*/ 13 h 330"/>
                  <a:gd name="T76" fmla="*/ 6 w 638"/>
                  <a:gd name="T77" fmla="*/ 13 h 330"/>
                  <a:gd name="T78" fmla="*/ 6 w 638"/>
                  <a:gd name="T79" fmla="*/ 12 h 330"/>
                  <a:gd name="T80" fmla="*/ 7 w 638"/>
                  <a:gd name="T81" fmla="*/ 12 h 330"/>
                  <a:gd name="T82" fmla="*/ 5 w 638"/>
                  <a:gd name="T83" fmla="*/ 13 h 330"/>
                  <a:gd name="T84" fmla="*/ 3 w 638"/>
                  <a:gd name="T85" fmla="*/ 13 h 330"/>
                  <a:gd name="T86" fmla="*/ 2 w 638"/>
                  <a:gd name="T87" fmla="*/ 12 h 330"/>
                  <a:gd name="T88" fmla="*/ 1 w 638"/>
                  <a:gd name="T89" fmla="*/ 12 h 330"/>
                  <a:gd name="T90" fmla="*/ 0 w 638"/>
                  <a:gd name="T91" fmla="*/ 11 h 330"/>
                  <a:gd name="T92" fmla="*/ 1 w 638"/>
                  <a:gd name="T93" fmla="*/ 10 h 330"/>
                  <a:gd name="T94" fmla="*/ 2 w 638"/>
                  <a:gd name="T95" fmla="*/ 11 h 330"/>
                  <a:gd name="T96" fmla="*/ 3 w 638"/>
                  <a:gd name="T97" fmla="*/ 11 h 330"/>
                  <a:gd name="T98" fmla="*/ 4 w 638"/>
                  <a:gd name="T99" fmla="*/ 12 h 330"/>
                  <a:gd name="T100" fmla="*/ 5 w 638"/>
                  <a:gd name="T101" fmla="*/ 12 h 330"/>
                  <a:gd name="T102" fmla="*/ 0 w 638"/>
                  <a:gd name="T103" fmla="*/ 10 h 330"/>
                  <a:gd name="T104" fmla="*/ 0 w 638"/>
                  <a:gd name="T105" fmla="*/ 10 h 330"/>
                  <a:gd name="T106" fmla="*/ 0 w 638"/>
                  <a:gd name="T107" fmla="*/ 10 h 33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38"/>
                  <a:gd name="T163" fmla="*/ 0 h 330"/>
                  <a:gd name="T164" fmla="*/ 638 w 638"/>
                  <a:gd name="T165" fmla="*/ 330 h 33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38" h="330">
                    <a:moveTo>
                      <a:pt x="5" y="238"/>
                    </a:moveTo>
                    <a:lnTo>
                      <a:pt x="39" y="213"/>
                    </a:lnTo>
                    <a:lnTo>
                      <a:pt x="73" y="189"/>
                    </a:lnTo>
                    <a:lnTo>
                      <a:pt x="106" y="167"/>
                    </a:lnTo>
                    <a:lnTo>
                      <a:pt x="141" y="146"/>
                    </a:lnTo>
                    <a:lnTo>
                      <a:pt x="174" y="127"/>
                    </a:lnTo>
                    <a:lnTo>
                      <a:pt x="208" y="108"/>
                    </a:lnTo>
                    <a:lnTo>
                      <a:pt x="242" y="92"/>
                    </a:lnTo>
                    <a:lnTo>
                      <a:pt x="277" y="77"/>
                    </a:lnTo>
                    <a:lnTo>
                      <a:pt x="285" y="99"/>
                    </a:lnTo>
                    <a:lnTo>
                      <a:pt x="253" y="114"/>
                    </a:lnTo>
                    <a:lnTo>
                      <a:pt x="220" y="130"/>
                    </a:lnTo>
                    <a:lnTo>
                      <a:pt x="186" y="148"/>
                    </a:lnTo>
                    <a:lnTo>
                      <a:pt x="153" y="167"/>
                    </a:lnTo>
                    <a:lnTo>
                      <a:pt x="120" y="187"/>
                    </a:lnTo>
                    <a:lnTo>
                      <a:pt x="87" y="209"/>
                    </a:lnTo>
                    <a:lnTo>
                      <a:pt x="53" y="233"/>
                    </a:lnTo>
                    <a:lnTo>
                      <a:pt x="20" y="257"/>
                    </a:lnTo>
                    <a:lnTo>
                      <a:pt x="5" y="238"/>
                    </a:lnTo>
                    <a:close/>
                    <a:moveTo>
                      <a:pt x="277" y="77"/>
                    </a:moveTo>
                    <a:lnTo>
                      <a:pt x="310" y="62"/>
                    </a:lnTo>
                    <a:lnTo>
                      <a:pt x="345" y="50"/>
                    </a:lnTo>
                    <a:lnTo>
                      <a:pt x="379" y="38"/>
                    </a:lnTo>
                    <a:lnTo>
                      <a:pt x="413" y="27"/>
                    </a:lnTo>
                    <a:lnTo>
                      <a:pt x="447" y="19"/>
                    </a:lnTo>
                    <a:lnTo>
                      <a:pt x="482" y="11"/>
                    </a:lnTo>
                    <a:lnTo>
                      <a:pt x="515" y="5"/>
                    </a:lnTo>
                    <a:lnTo>
                      <a:pt x="550" y="0"/>
                    </a:lnTo>
                    <a:lnTo>
                      <a:pt x="553" y="24"/>
                    </a:lnTo>
                    <a:lnTo>
                      <a:pt x="520" y="30"/>
                    </a:lnTo>
                    <a:lnTo>
                      <a:pt x="486" y="35"/>
                    </a:lnTo>
                    <a:lnTo>
                      <a:pt x="453" y="42"/>
                    </a:lnTo>
                    <a:lnTo>
                      <a:pt x="419" y="51"/>
                    </a:lnTo>
                    <a:lnTo>
                      <a:pt x="386" y="62"/>
                    </a:lnTo>
                    <a:lnTo>
                      <a:pt x="352" y="73"/>
                    </a:lnTo>
                    <a:lnTo>
                      <a:pt x="319" y="85"/>
                    </a:lnTo>
                    <a:lnTo>
                      <a:pt x="285" y="99"/>
                    </a:lnTo>
                    <a:lnTo>
                      <a:pt x="277" y="77"/>
                    </a:lnTo>
                    <a:close/>
                    <a:moveTo>
                      <a:pt x="550" y="0"/>
                    </a:moveTo>
                    <a:lnTo>
                      <a:pt x="555" y="1"/>
                    </a:lnTo>
                    <a:lnTo>
                      <a:pt x="561" y="4"/>
                    </a:lnTo>
                    <a:lnTo>
                      <a:pt x="552" y="12"/>
                    </a:lnTo>
                    <a:lnTo>
                      <a:pt x="550" y="0"/>
                    </a:lnTo>
                    <a:close/>
                    <a:moveTo>
                      <a:pt x="561" y="4"/>
                    </a:moveTo>
                    <a:lnTo>
                      <a:pt x="635" y="79"/>
                    </a:lnTo>
                    <a:lnTo>
                      <a:pt x="617" y="96"/>
                    </a:lnTo>
                    <a:lnTo>
                      <a:pt x="542" y="21"/>
                    </a:lnTo>
                    <a:lnTo>
                      <a:pt x="561" y="4"/>
                    </a:lnTo>
                    <a:close/>
                    <a:moveTo>
                      <a:pt x="635" y="79"/>
                    </a:moveTo>
                    <a:lnTo>
                      <a:pt x="638" y="82"/>
                    </a:lnTo>
                    <a:lnTo>
                      <a:pt x="638" y="87"/>
                    </a:lnTo>
                    <a:lnTo>
                      <a:pt x="638" y="91"/>
                    </a:lnTo>
                    <a:lnTo>
                      <a:pt x="635" y="95"/>
                    </a:lnTo>
                    <a:lnTo>
                      <a:pt x="626" y="88"/>
                    </a:lnTo>
                    <a:lnTo>
                      <a:pt x="635" y="79"/>
                    </a:lnTo>
                    <a:close/>
                    <a:moveTo>
                      <a:pt x="635" y="95"/>
                    </a:moveTo>
                    <a:lnTo>
                      <a:pt x="615" y="120"/>
                    </a:lnTo>
                    <a:lnTo>
                      <a:pt x="594" y="144"/>
                    </a:lnTo>
                    <a:lnTo>
                      <a:pt x="574" y="166"/>
                    </a:lnTo>
                    <a:lnTo>
                      <a:pt x="552" y="186"/>
                    </a:lnTo>
                    <a:lnTo>
                      <a:pt x="530" y="203"/>
                    </a:lnTo>
                    <a:lnTo>
                      <a:pt x="507" y="221"/>
                    </a:lnTo>
                    <a:lnTo>
                      <a:pt x="483" y="235"/>
                    </a:lnTo>
                    <a:lnTo>
                      <a:pt x="459" y="249"/>
                    </a:lnTo>
                    <a:lnTo>
                      <a:pt x="447" y="227"/>
                    </a:lnTo>
                    <a:lnTo>
                      <a:pt x="471" y="214"/>
                    </a:lnTo>
                    <a:lnTo>
                      <a:pt x="493" y="200"/>
                    </a:lnTo>
                    <a:lnTo>
                      <a:pt x="514" y="184"/>
                    </a:lnTo>
                    <a:lnTo>
                      <a:pt x="536" y="168"/>
                    </a:lnTo>
                    <a:lnTo>
                      <a:pt x="557" y="148"/>
                    </a:lnTo>
                    <a:lnTo>
                      <a:pt x="577" y="128"/>
                    </a:lnTo>
                    <a:lnTo>
                      <a:pt x="596" y="105"/>
                    </a:lnTo>
                    <a:lnTo>
                      <a:pt x="616" y="80"/>
                    </a:lnTo>
                    <a:lnTo>
                      <a:pt x="635" y="95"/>
                    </a:lnTo>
                    <a:close/>
                    <a:moveTo>
                      <a:pt x="459" y="249"/>
                    </a:moveTo>
                    <a:lnTo>
                      <a:pt x="433" y="261"/>
                    </a:lnTo>
                    <a:lnTo>
                      <a:pt x="407" y="273"/>
                    </a:lnTo>
                    <a:lnTo>
                      <a:pt x="380" y="282"/>
                    </a:lnTo>
                    <a:lnTo>
                      <a:pt x="352" y="292"/>
                    </a:lnTo>
                    <a:lnTo>
                      <a:pt x="322" y="301"/>
                    </a:lnTo>
                    <a:lnTo>
                      <a:pt x="291" y="309"/>
                    </a:lnTo>
                    <a:lnTo>
                      <a:pt x="257" y="317"/>
                    </a:lnTo>
                    <a:lnTo>
                      <a:pt x="223" y="323"/>
                    </a:lnTo>
                    <a:lnTo>
                      <a:pt x="218" y="300"/>
                    </a:lnTo>
                    <a:lnTo>
                      <a:pt x="252" y="293"/>
                    </a:lnTo>
                    <a:lnTo>
                      <a:pt x="284" y="285"/>
                    </a:lnTo>
                    <a:lnTo>
                      <a:pt x="315" y="278"/>
                    </a:lnTo>
                    <a:lnTo>
                      <a:pt x="344" y="269"/>
                    </a:lnTo>
                    <a:lnTo>
                      <a:pt x="372" y="260"/>
                    </a:lnTo>
                    <a:lnTo>
                      <a:pt x="399" y="250"/>
                    </a:lnTo>
                    <a:lnTo>
                      <a:pt x="424" y="239"/>
                    </a:lnTo>
                    <a:lnTo>
                      <a:pt x="447" y="227"/>
                    </a:lnTo>
                    <a:lnTo>
                      <a:pt x="459" y="249"/>
                    </a:lnTo>
                    <a:close/>
                    <a:moveTo>
                      <a:pt x="223" y="323"/>
                    </a:moveTo>
                    <a:lnTo>
                      <a:pt x="223" y="324"/>
                    </a:lnTo>
                    <a:lnTo>
                      <a:pt x="221" y="311"/>
                    </a:lnTo>
                    <a:lnTo>
                      <a:pt x="223" y="323"/>
                    </a:lnTo>
                    <a:close/>
                    <a:moveTo>
                      <a:pt x="223" y="324"/>
                    </a:moveTo>
                    <a:lnTo>
                      <a:pt x="222" y="324"/>
                    </a:lnTo>
                    <a:lnTo>
                      <a:pt x="218" y="300"/>
                    </a:lnTo>
                    <a:lnTo>
                      <a:pt x="223" y="324"/>
                    </a:lnTo>
                    <a:close/>
                    <a:moveTo>
                      <a:pt x="222" y="324"/>
                    </a:moveTo>
                    <a:lnTo>
                      <a:pt x="214" y="325"/>
                    </a:lnTo>
                    <a:lnTo>
                      <a:pt x="206" y="327"/>
                    </a:lnTo>
                    <a:lnTo>
                      <a:pt x="196" y="328"/>
                    </a:lnTo>
                    <a:lnTo>
                      <a:pt x="187" y="329"/>
                    </a:lnTo>
                    <a:lnTo>
                      <a:pt x="185" y="304"/>
                    </a:lnTo>
                    <a:lnTo>
                      <a:pt x="193" y="303"/>
                    </a:lnTo>
                    <a:lnTo>
                      <a:pt x="201" y="303"/>
                    </a:lnTo>
                    <a:lnTo>
                      <a:pt x="210" y="301"/>
                    </a:lnTo>
                    <a:lnTo>
                      <a:pt x="218" y="300"/>
                    </a:lnTo>
                    <a:lnTo>
                      <a:pt x="222" y="324"/>
                    </a:lnTo>
                    <a:close/>
                    <a:moveTo>
                      <a:pt x="187" y="329"/>
                    </a:moveTo>
                    <a:lnTo>
                      <a:pt x="177" y="329"/>
                    </a:lnTo>
                    <a:lnTo>
                      <a:pt x="169" y="330"/>
                    </a:lnTo>
                    <a:lnTo>
                      <a:pt x="160" y="330"/>
                    </a:lnTo>
                    <a:lnTo>
                      <a:pt x="150" y="330"/>
                    </a:lnTo>
                    <a:lnTo>
                      <a:pt x="152" y="305"/>
                    </a:lnTo>
                    <a:lnTo>
                      <a:pt x="159" y="305"/>
                    </a:lnTo>
                    <a:lnTo>
                      <a:pt x="168" y="305"/>
                    </a:lnTo>
                    <a:lnTo>
                      <a:pt x="176" y="305"/>
                    </a:lnTo>
                    <a:lnTo>
                      <a:pt x="185" y="304"/>
                    </a:lnTo>
                    <a:lnTo>
                      <a:pt x="187" y="329"/>
                    </a:lnTo>
                    <a:close/>
                    <a:moveTo>
                      <a:pt x="150" y="330"/>
                    </a:moveTo>
                    <a:lnTo>
                      <a:pt x="127" y="328"/>
                    </a:lnTo>
                    <a:lnTo>
                      <a:pt x="104" y="324"/>
                    </a:lnTo>
                    <a:lnTo>
                      <a:pt x="93" y="322"/>
                    </a:lnTo>
                    <a:lnTo>
                      <a:pt x="82" y="319"/>
                    </a:lnTo>
                    <a:lnTo>
                      <a:pt x="72" y="316"/>
                    </a:lnTo>
                    <a:lnTo>
                      <a:pt x="62" y="311"/>
                    </a:lnTo>
                    <a:lnTo>
                      <a:pt x="52" y="306"/>
                    </a:lnTo>
                    <a:lnTo>
                      <a:pt x="42" y="301"/>
                    </a:lnTo>
                    <a:lnTo>
                      <a:pt x="34" y="295"/>
                    </a:lnTo>
                    <a:lnTo>
                      <a:pt x="26" y="288"/>
                    </a:lnTo>
                    <a:lnTo>
                      <a:pt x="19" y="280"/>
                    </a:lnTo>
                    <a:lnTo>
                      <a:pt x="12" y="271"/>
                    </a:lnTo>
                    <a:lnTo>
                      <a:pt x="7" y="263"/>
                    </a:lnTo>
                    <a:lnTo>
                      <a:pt x="1" y="252"/>
                    </a:lnTo>
                    <a:lnTo>
                      <a:pt x="23" y="242"/>
                    </a:lnTo>
                    <a:lnTo>
                      <a:pt x="27" y="251"/>
                    </a:lnTo>
                    <a:lnTo>
                      <a:pt x="33" y="258"/>
                    </a:lnTo>
                    <a:lnTo>
                      <a:pt x="38" y="265"/>
                    </a:lnTo>
                    <a:lnTo>
                      <a:pt x="45" y="271"/>
                    </a:lnTo>
                    <a:lnTo>
                      <a:pt x="51" y="277"/>
                    </a:lnTo>
                    <a:lnTo>
                      <a:pt x="59" y="282"/>
                    </a:lnTo>
                    <a:lnTo>
                      <a:pt x="66" y="287"/>
                    </a:lnTo>
                    <a:lnTo>
                      <a:pt x="74" y="290"/>
                    </a:lnTo>
                    <a:lnTo>
                      <a:pt x="82" y="294"/>
                    </a:lnTo>
                    <a:lnTo>
                      <a:pt x="92" y="296"/>
                    </a:lnTo>
                    <a:lnTo>
                      <a:pt x="101" y="300"/>
                    </a:lnTo>
                    <a:lnTo>
                      <a:pt x="110" y="302"/>
                    </a:lnTo>
                    <a:lnTo>
                      <a:pt x="131" y="304"/>
                    </a:lnTo>
                    <a:lnTo>
                      <a:pt x="152" y="305"/>
                    </a:lnTo>
                    <a:lnTo>
                      <a:pt x="150" y="330"/>
                    </a:lnTo>
                    <a:close/>
                    <a:moveTo>
                      <a:pt x="1" y="252"/>
                    </a:moveTo>
                    <a:lnTo>
                      <a:pt x="0" y="249"/>
                    </a:lnTo>
                    <a:lnTo>
                      <a:pt x="1" y="244"/>
                    </a:lnTo>
                    <a:lnTo>
                      <a:pt x="2" y="240"/>
                    </a:lnTo>
                    <a:lnTo>
                      <a:pt x="5" y="238"/>
                    </a:lnTo>
                    <a:lnTo>
                      <a:pt x="12" y="248"/>
                    </a:lnTo>
                    <a:lnTo>
                      <a:pt x="1" y="25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5" name="Freeform 1107"/>
              <p:cNvSpPr>
                <a:spLocks/>
              </p:cNvSpPr>
              <p:nvPr/>
            </p:nvSpPr>
            <p:spPr bwMode="auto">
              <a:xfrm>
                <a:off x="2443" y="1546"/>
                <a:ext cx="101" cy="48"/>
              </a:xfrm>
              <a:custGeom>
                <a:avLst/>
                <a:gdLst>
                  <a:gd name="T0" fmla="*/ 0 w 487"/>
                  <a:gd name="T1" fmla="*/ 7 h 242"/>
                  <a:gd name="T2" fmla="*/ 1 w 487"/>
                  <a:gd name="T3" fmla="*/ 7 h 242"/>
                  <a:gd name="T4" fmla="*/ 2 w 487"/>
                  <a:gd name="T5" fmla="*/ 6 h 242"/>
                  <a:gd name="T6" fmla="*/ 3 w 487"/>
                  <a:gd name="T7" fmla="*/ 5 h 242"/>
                  <a:gd name="T8" fmla="*/ 4 w 487"/>
                  <a:gd name="T9" fmla="*/ 5 h 242"/>
                  <a:gd name="T10" fmla="*/ 5 w 487"/>
                  <a:gd name="T11" fmla="*/ 4 h 242"/>
                  <a:gd name="T12" fmla="*/ 6 w 487"/>
                  <a:gd name="T13" fmla="*/ 3 h 242"/>
                  <a:gd name="T14" fmla="*/ 7 w 487"/>
                  <a:gd name="T15" fmla="*/ 3 h 242"/>
                  <a:gd name="T16" fmla="*/ 9 w 487"/>
                  <a:gd name="T17" fmla="*/ 2 h 242"/>
                  <a:gd name="T18" fmla="*/ 10 w 487"/>
                  <a:gd name="T19" fmla="*/ 2 h 242"/>
                  <a:gd name="T20" fmla="*/ 11 w 487"/>
                  <a:gd name="T21" fmla="*/ 2 h 242"/>
                  <a:gd name="T22" fmla="*/ 12 w 487"/>
                  <a:gd name="T23" fmla="*/ 1 h 242"/>
                  <a:gd name="T24" fmla="*/ 13 w 487"/>
                  <a:gd name="T25" fmla="*/ 1 h 242"/>
                  <a:gd name="T26" fmla="*/ 14 w 487"/>
                  <a:gd name="T27" fmla="*/ 1 h 242"/>
                  <a:gd name="T28" fmla="*/ 15 w 487"/>
                  <a:gd name="T29" fmla="*/ 0 h 242"/>
                  <a:gd name="T30" fmla="*/ 16 w 487"/>
                  <a:gd name="T31" fmla="*/ 0 h 242"/>
                  <a:gd name="T32" fmla="*/ 17 w 487"/>
                  <a:gd name="T33" fmla="*/ 0 h 242"/>
                  <a:gd name="T34" fmla="*/ 19 w 487"/>
                  <a:gd name="T35" fmla="*/ 2 h 242"/>
                  <a:gd name="T36" fmla="*/ 19 w 487"/>
                  <a:gd name="T37" fmla="*/ 3 h 242"/>
                  <a:gd name="T38" fmla="*/ 18 w 487"/>
                  <a:gd name="T39" fmla="*/ 4 h 242"/>
                  <a:gd name="T40" fmla="*/ 17 w 487"/>
                  <a:gd name="T41" fmla="*/ 5 h 242"/>
                  <a:gd name="T42" fmla="*/ 17 w 487"/>
                  <a:gd name="T43" fmla="*/ 5 h 242"/>
                  <a:gd name="T44" fmla="*/ 16 w 487"/>
                  <a:gd name="T45" fmla="*/ 6 h 242"/>
                  <a:gd name="T46" fmla="*/ 15 w 487"/>
                  <a:gd name="T47" fmla="*/ 6 h 242"/>
                  <a:gd name="T48" fmla="*/ 15 w 487"/>
                  <a:gd name="T49" fmla="*/ 7 h 242"/>
                  <a:gd name="T50" fmla="*/ 14 w 487"/>
                  <a:gd name="T51" fmla="*/ 7 h 242"/>
                  <a:gd name="T52" fmla="*/ 13 w 487"/>
                  <a:gd name="T53" fmla="*/ 7 h 242"/>
                  <a:gd name="T54" fmla="*/ 12 w 487"/>
                  <a:gd name="T55" fmla="*/ 8 h 242"/>
                  <a:gd name="T56" fmla="*/ 11 w 487"/>
                  <a:gd name="T57" fmla="*/ 8 h 242"/>
                  <a:gd name="T58" fmla="*/ 11 w 487"/>
                  <a:gd name="T59" fmla="*/ 8 h 242"/>
                  <a:gd name="T60" fmla="*/ 10 w 487"/>
                  <a:gd name="T61" fmla="*/ 9 h 242"/>
                  <a:gd name="T62" fmla="*/ 9 w 487"/>
                  <a:gd name="T63" fmla="*/ 9 h 242"/>
                  <a:gd name="T64" fmla="*/ 8 w 487"/>
                  <a:gd name="T65" fmla="*/ 9 h 242"/>
                  <a:gd name="T66" fmla="*/ 7 w 487"/>
                  <a:gd name="T67" fmla="*/ 9 h 242"/>
                  <a:gd name="T68" fmla="*/ 6 w 487"/>
                  <a:gd name="T69" fmla="*/ 10 h 242"/>
                  <a:gd name="T70" fmla="*/ 5 w 487"/>
                  <a:gd name="T71" fmla="*/ 10 h 242"/>
                  <a:gd name="T72" fmla="*/ 4 w 487"/>
                  <a:gd name="T73" fmla="*/ 10 h 242"/>
                  <a:gd name="T74" fmla="*/ 4 w 487"/>
                  <a:gd name="T75" fmla="*/ 10 h 242"/>
                  <a:gd name="T76" fmla="*/ 3 w 487"/>
                  <a:gd name="T77" fmla="*/ 10 h 242"/>
                  <a:gd name="T78" fmla="*/ 3 w 487"/>
                  <a:gd name="T79" fmla="*/ 9 h 242"/>
                  <a:gd name="T80" fmla="*/ 2 w 487"/>
                  <a:gd name="T81" fmla="*/ 9 h 242"/>
                  <a:gd name="T82" fmla="*/ 2 w 487"/>
                  <a:gd name="T83" fmla="*/ 9 h 242"/>
                  <a:gd name="T84" fmla="*/ 1 w 487"/>
                  <a:gd name="T85" fmla="*/ 9 h 242"/>
                  <a:gd name="T86" fmla="*/ 1 w 487"/>
                  <a:gd name="T87" fmla="*/ 9 h 242"/>
                  <a:gd name="T88" fmla="*/ 1 w 487"/>
                  <a:gd name="T89" fmla="*/ 8 h 242"/>
                  <a:gd name="T90" fmla="*/ 0 w 487"/>
                  <a:gd name="T91" fmla="*/ 8 h 242"/>
                  <a:gd name="T92" fmla="*/ 0 w 487"/>
                  <a:gd name="T93" fmla="*/ 8 h 242"/>
                  <a:gd name="T94" fmla="*/ 0 w 487"/>
                  <a:gd name="T95" fmla="*/ 7 h 2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87"/>
                  <a:gd name="T145" fmla="*/ 0 h 242"/>
                  <a:gd name="T146" fmla="*/ 487 w 487"/>
                  <a:gd name="T147" fmla="*/ 242 h 2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87" h="242">
                    <a:moveTo>
                      <a:pt x="0" y="187"/>
                    </a:moveTo>
                    <a:lnTo>
                      <a:pt x="27" y="168"/>
                    </a:lnTo>
                    <a:lnTo>
                      <a:pt x="53" y="149"/>
                    </a:lnTo>
                    <a:lnTo>
                      <a:pt x="80" y="131"/>
                    </a:lnTo>
                    <a:lnTo>
                      <a:pt x="107" y="115"/>
                    </a:lnTo>
                    <a:lnTo>
                      <a:pt x="133" y="99"/>
                    </a:lnTo>
                    <a:lnTo>
                      <a:pt x="160" y="85"/>
                    </a:lnTo>
                    <a:lnTo>
                      <a:pt x="187" y="72"/>
                    </a:lnTo>
                    <a:lnTo>
                      <a:pt x="214" y="61"/>
                    </a:lnTo>
                    <a:lnTo>
                      <a:pt x="239" y="49"/>
                    </a:lnTo>
                    <a:lnTo>
                      <a:pt x="266" y="39"/>
                    </a:lnTo>
                    <a:lnTo>
                      <a:pt x="293" y="30"/>
                    </a:lnTo>
                    <a:lnTo>
                      <a:pt x="320" y="22"/>
                    </a:lnTo>
                    <a:lnTo>
                      <a:pt x="347" y="15"/>
                    </a:lnTo>
                    <a:lnTo>
                      <a:pt x="374" y="9"/>
                    </a:lnTo>
                    <a:lnTo>
                      <a:pt x="400" y="4"/>
                    </a:lnTo>
                    <a:lnTo>
                      <a:pt x="427" y="0"/>
                    </a:lnTo>
                    <a:lnTo>
                      <a:pt x="487" y="61"/>
                    </a:lnTo>
                    <a:lnTo>
                      <a:pt x="471" y="80"/>
                    </a:lnTo>
                    <a:lnTo>
                      <a:pt x="454" y="98"/>
                    </a:lnTo>
                    <a:lnTo>
                      <a:pt x="438" y="116"/>
                    </a:lnTo>
                    <a:lnTo>
                      <a:pt x="422" y="131"/>
                    </a:lnTo>
                    <a:lnTo>
                      <a:pt x="405" y="145"/>
                    </a:lnTo>
                    <a:lnTo>
                      <a:pt x="386" y="158"/>
                    </a:lnTo>
                    <a:lnTo>
                      <a:pt x="369" y="169"/>
                    </a:lnTo>
                    <a:lnTo>
                      <a:pt x="350" y="179"/>
                    </a:lnTo>
                    <a:lnTo>
                      <a:pt x="330" y="189"/>
                    </a:lnTo>
                    <a:lnTo>
                      <a:pt x="310" y="198"/>
                    </a:lnTo>
                    <a:lnTo>
                      <a:pt x="288" y="205"/>
                    </a:lnTo>
                    <a:lnTo>
                      <a:pt x="266" y="213"/>
                    </a:lnTo>
                    <a:lnTo>
                      <a:pt x="243" y="220"/>
                    </a:lnTo>
                    <a:lnTo>
                      <a:pt x="218" y="226"/>
                    </a:lnTo>
                    <a:lnTo>
                      <a:pt x="192" y="232"/>
                    </a:lnTo>
                    <a:lnTo>
                      <a:pt x="165" y="238"/>
                    </a:lnTo>
                    <a:lnTo>
                      <a:pt x="140" y="241"/>
                    </a:lnTo>
                    <a:lnTo>
                      <a:pt x="115" y="242"/>
                    </a:lnTo>
                    <a:lnTo>
                      <a:pt x="103" y="242"/>
                    </a:lnTo>
                    <a:lnTo>
                      <a:pt x="91" y="241"/>
                    </a:lnTo>
                    <a:lnTo>
                      <a:pt x="80" y="240"/>
                    </a:lnTo>
                    <a:lnTo>
                      <a:pt x="68" y="238"/>
                    </a:lnTo>
                    <a:lnTo>
                      <a:pt x="57" y="234"/>
                    </a:lnTo>
                    <a:lnTo>
                      <a:pt x="46" y="230"/>
                    </a:lnTo>
                    <a:lnTo>
                      <a:pt x="36" y="226"/>
                    </a:lnTo>
                    <a:lnTo>
                      <a:pt x="27" y="220"/>
                    </a:lnTo>
                    <a:lnTo>
                      <a:pt x="19" y="213"/>
                    </a:lnTo>
                    <a:lnTo>
                      <a:pt x="12" y="205"/>
                    </a:lnTo>
                    <a:lnTo>
                      <a:pt x="5" y="197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6" name="Freeform 1108"/>
              <p:cNvSpPr>
                <a:spLocks noEditPoints="1"/>
              </p:cNvSpPr>
              <p:nvPr/>
            </p:nvSpPr>
            <p:spPr bwMode="auto">
              <a:xfrm>
                <a:off x="2439" y="1542"/>
                <a:ext cx="105" cy="52"/>
              </a:xfrm>
              <a:custGeom>
                <a:avLst/>
                <a:gdLst>
                  <a:gd name="T0" fmla="*/ 2 w 511"/>
                  <a:gd name="T1" fmla="*/ 6 h 266"/>
                  <a:gd name="T2" fmla="*/ 6 w 511"/>
                  <a:gd name="T3" fmla="*/ 4 h 266"/>
                  <a:gd name="T4" fmla="*/ 9 w 511"/>
                  <a:gd name="T5" fmla="*/ 2 h 266"/>
                  <a:gd name="T6" fmla="*/ 7 w 511"/>
                  <a:gd name="T7" fmla="*/ 4 h 266"/>
                  <a:gd name="T8" fmla="*/ 4 w 511"/>
                  <a:gd name="T9" fmla="*/ 6 h 266"/>
                  <a:gd name="T10" fmla="*/ 1 w 511"/>
                  <a:gd name="T11" fmla="*/ 8 h 266"/>
                  <a:gd name="T12" fmla="*/ 10 w 511"/>
                  <a:gd name="T13" fmla="*/ 2 h 266"/>
                  <a:gd name="T14" fmla="*/ 13 w 511"/>
                  <a:gd name="T15" fmla="*/ 1 h 266"/>
                  <a:gd name="T16" fmla="*/ 17 w 511"/>
                  <a:gd name="T17" fmla="*/ 0 h 266"/>
                  <a:gd name="T18" fmla="*/ 17 w 511"/>
                  <a:gd name="T19" fmla="*/ 1 h 266"/>
                  <a:gd name="T20" fmla="*/ 14 w 511"/>
                  <a:gd name="T21" fmla="*/ 2 h 266"/>
                  <a:gd name="T22" fmla="*/ 10 w 511"/>
                  <a:gd name="T23" fmla="*/ 3 h 266"/>
                  <a:gd name="T24" fmla="*/ 18 w 511"/>
                  <a:gd name="T25" fmla="*/ 0 h 266"/>
                  <a:gd name="T26" fmla="*/ 18 w 511"/>
                  <a:gd name="T27" fmla="*/ 0 h 266"/>
                  <a:gd name="T28" fmla="*/ 21 w 511"/>
                  <a:gd name="T29" fmla="*/ 3 h 266"/>
                  <a:gd name="T30" fmla="*/ 18 w 511"/>
                  <a:gd name="T31" fmla="*/ 0 h 266"/>
                  <a:gd name="T32" fmla="*/ 21 w 511"/>
                  <a:gd name="T33" fmla="*/ 3 h 266"/>
                  <a:gd name="T34" fmla="*/ 20 w 511"/>
                  <a:gd name="T35" fmla="*/ 3 h 266"/>
                  <a:gd name="T36" fmla="*/ 20 w 511"/>
                  <a:gd name="T37" fmla="*/ 4 h 266"/>
                  <a:gd name="T38" fmla="*/ 18 w 511"/>
                  <a:gd name="T39" fmla="*/ 6 h 266"/>
                  <a:gd name="T40" fmla="*/ 16 w 511"/>
                  <a:gd name="T41" fmla="*/ 8 h 266"/>
                  <a:gd name="T42" fmla="*/ 15 w 511"/>
                  <a:gd name="T43" fmla="*/ 7 h 266"/>
                  <a:gd name="T44" fmla="*/ 17 w 511"/>
                  <a:gd name="T45" fmla="*/ 5 h 266"/>
                  <a:gd name="T46" fmla="*/ 19 w 511"/>
                  <a:gd name="T47" fmla="*/ 3 h 266"/>
                  <a:gd name="T48" fmla="*/ 15 w 511"/>
                  <a:gd name="T49" fmla="*/ 8 h 266"/>
                  <a:gd name="T50" fmla="*/ 12 w 511"/>
                  <a:gd name="T51" fmla="*/ 9 h 266"/>
                  <a:gd name="T52" fmla="*/ 9 w 511"/>
                  <a:gd name="T53" fmla="*/ 10 h 266"/>
                  <a:gd name="T54" fmla="*/ 7 w 511"/>
                  <a:gd name="T55" fmla="*/ 9 h 266"/>
                  <a:gd name="T56" fmla="*/ 10 w 511"/>
                  <a:gd name="T57" fmla="*/ 9 h 266"/>
                  <a:gd name="T58" fmla="*/ 13 w 511"/>
                  <a:gd name="T59" fmla="*/ 8 h 266"/>
                  <a:gd name="T60" fmla="*/ 15 w 511"/>
                  <a:gd name="T61" fmla="*/ 8 h 266"/>
                  <a:gd name="T62" fmla="*/ 7 w 511"/>
                  <a:gd name="T63" fmla="*/ 10 h 266"/>
                  <a:gd name="T64" fmla="*/ 7 w 511"/>
                  <a:gd name="T65" fmla="*/ 10 h 266"/>
                  <a:gd name="T66" fmla="*/ 7 w 511"/>
                  <a:gd name="T67" fmla="*/ 10 h 266"/>
                  <a:gd name="T68" fmla="*/ 6 w 511"/>
                  <a:gd name="T69" fmla="*/ 11 h 266"/>
                  <a:gd name="T70" fmla="*/ 7 w 511"/>
                  <a:gd name="T71" fmla="*/ 9 h 266"/>
                  <a:gd name="T72" fmla="*/ 5 w 511"/>
                  <a:gd name="T73" fmla="*/ 11 h 266"/>
                  <a:gd name="T74" fmla="*/ 5 w 511"/>
                  <a:gd name="T75" fmla="*/ 10 h 266"/>
                  <a:gd name="T76" fmla="*/ 5 w 511"/>
                  <a:gd name="T77" fmla="*/ 11 h 266"/>
                  <a:gd name="T78" fmla="*/ 3 w 511"/>
                  <a:gd name="T79" fmla="*/ 10 h 266"/>
                  <a:gd name="T80" fmla="*/ 2 w 511"/>
                  <a:gd name="T81" fmla="*/ 10 h 266"/>
                  <a:gd name="T82" fmla="*/ 1 w 511"/>
                  <a:gd name="T83" fmla="*/ 9 h 266"/>
                  <a:gd name="T84" fmla="*/ 0 w 511"/>
                  <a:gd name="T85" fmla="*/ 9 h 266"/>
                  <a:gd name="T86" fmla="*/ 1 w 511"/>
                  <a:gd name="T87" fmla="*/ 8 h 266"/>
                  <a:gd name="T88" fmla="*/ 1 w 511"/>
                  <a:gd name="T89" fmla="*/ 8 h 266"/>
                  <a:gd name="T90" fmla="*/ 2 w 511"/>
                  <a:gd name="T91" fmla="*/ 9 h 266"/>
                  <a:gd name="T92" fmla="*/ 3 w 511"/>
                  <a:gd name="T93" fmla="*/ 9 h 266"/>
                  <a:gd name="T94" fmla="*/ 5 w 511"/>
                  <a:gd name="T95" fmla="*/ 10 h 266"/>
                  <a:gd name="T96" fmla="*/ 0 w 511"/>
                  <a:gd name="T97" fmla="*/ 8 h 266"/>
                  <a:gd name="T98" fmla="*/ 0 w 511"/>
                  <a:gd name="T99" fmla="*/ 8 h 2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11"/>
                  <a:gd name="T151" fmla="*/ 0 h 266"/>
                  <a:gd name="T152" fmla="*/ 511 w 511"/>
                  <a:gd name="T153" fmla="*/ 266 h 2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11" h="266">
                    <a:moveTo>
                      <a:pt x="4" y="189"/>
                    </a:moveTo>
                    <a:lnTo>
                      <a:pt x="31" y="169"/>
                    </a:lnTo>
                    <a:lnTo>
                      <a:pt x="58" y="150"/>
                    </a:lnTo>
                    <a:lnTo>
                      <a:pt x="85" y="133"/>
                    </a:lnTo>
                    <a:lnTo>
                      <a:pt x="112" y="117"/>
                    </a:lnTo>
                    <a:lnTo>
                      <a:pt x="139" y="101"/>
                    </a:lnTo>
                    <a:lnTo>
                      <a:pt x="166" y="87"/>
                    </a:lnTo>
                    <a:lnTo>
                      <a:pt x="193" y="74"/>
                    </a:lnTo>
                    <a:lnTo>
                      <a:pt x="220" y="61"/>
                    </a:lnTo>
                    <a:lnTo>
                      <a:pt x="230" y="83"/>
                    </a:lnTo>
                    <a:lnTo>
                      <a:pt x="204" y="95"/>
                    </a:lnTo>
                    <a:lnTo>
                      <a:pt x="177" y="108"/>
                    </a:lnTo>
                    <a:lnTo>
                      <a:pt x="151" y="122"/>
                    </a:lnTo>
                    <a:lnTo>
                      <a:pt x="125" y="137"/>
                    </a:lnTo>
                    <a:lnTo>
                      <a:pt x="98" y="154"/>
                    </a:lnTo>
                    <a:lnTo>
                      <a:pt x="72" y="171"/>
                    </a:lnTo>
                    <a:lnTo>
                      <a:pt x="45" y="189"/>
                    </a:lnTo>
                    <a:lnTo>
                      <a:pt x="19" y="209"/>
                    </a:lnTo>
                    <a:lnTo>
                      <a:pt x="4" y="189"/>
                    </a:lnTo>
                    <a:close/>
                    <a:moveTo>
                      <a:pt x="220" y="61"/>
                    </a:moveTo>
                    <a:lnTo>
                      <a:pt x="247" y="50"/>
                    </a:lnTo>
                    <a:lnTo>
                      <a:pt x="274" y="39"/>
                    </a:lnTo>
                    <a:lnTo>
                      <a:pt x="302" y="30"/>
                    </a:lnTo>
                    <a:lnTo>
                      <a:pt x="329" y="22"/>
                    </a:lnTo>
                    <a:lnTo>
                      <a:pt x="356" y="15"/>
                    </a:lnTo>
                    <a:lnTo>
                      <a:pt x="383" y="9"/>
                    </a:lnTo>
                    <a:lnTo>
                      <a:pt x="411" y="5"/>
                    </a:lnTo>
                    <a:lnTo>
                      <a:pt x="438" y="0"/>
                    </a:lnTo>
                    <a:lnTo>
                      <a:pt x="442" y="24"/>
                    </a:lnTo>
                    <a:lnTo>
                      <a:pt x="415" y="28"/>
                    </a:lnTo>
                    <a:lnTo>
                      <a:pt x="389" y="33"/>
                    </a:lnTo>
                    <a:lnTo>
                      <a:pt x="362" y="39"/>
                    </a:lnTo>
                    <a:lnTo>
                      <a:pt x="336" y="46"/>
                    </a:lnTo>
                    <a:lnTo>
                      <a:pt x="309" y="53"/>
                    </a:lnTo>
                    <a:lnTo>
                      <a:pt x="283" y="63"/>
                    </a:lnTo>
                    <a:lnTo>
                      <a:pt x="256" y="73"/>
                    </a:lnTo>
                    <a:lnTo>
                      <a:pt x="230" y="83"/>
                    </a:lnTo>
                    <a:lnTo>
                      <a:pt x="220" y="61"/>
                    </a:lnTo>
                    <a:close/>
                    <a:moveTo>
                      <a:pt x="438" y="0"/>
                    </a:moveTo>
                    <a:lnTo>
                      <a:pt x="444" y="1"/>
                    </a:lnTo>
                    <a:lnTo>
                      <a:pt x="449" y="3"/>
                    </a:lnTo>
                    <a:lnTo>
                      <a:pt x="439" y="12"/>
                    </a:lnTo>
                    <a:lnTo>
                      <a:pt x="438" y="0"/>
                    </a:lnTo>
                    <a:close/>
                    <a:moveTo>
                      <a:pt x="449" y="3"/>
                    </a:moveTo>
                    <a:lnTo>
                      <a:pt x="507" y="64"/>
                    </a:lnTo>
                    <a:lnTo>
                      <a:pt x="490" y="81"/>
                    </a:lnTo>
                    <a:lnTo>
                      <a:pt x="431" y="21"/>
                    </a:lnTo>
                    <a:lnTo>
                      <a:pt x="449" y="3"/>
                    </a:lnTo>
                    <a:close/>
                    <a:moveTo>
                      <a:pt x="507" y="64"/>
                    </a:moveTo>
                    <a:lnTo>
                      <a:pt x="510" y="67"/>
                    </a:lnTo>
                    <a:lnTo>
                      <a:pt x="511" y="72"/>
                    </a:lnTo>
                    <a:lnTo>
                      <a:pt x="511" y="76"/>
                    </a:lnTo>
                    <a:lnTo>
                      <a:pt x="509" y="79"/>
                    </a:lnTo>
                    <a:lnTo>
                      <a:pt x="499" y="73"/>
                    </a:lnTo>
                    <a:lnTo>
                      <a:pt x="507" y="64"/>
                    </a:lnTo>
                    <a:close/>
                    <a:moveTo>
                      <a:pt x="509" y="79"/>
                    </a:moveTo>
                    <a:lnTo>
                      <a:pt x="492" y="100"/>
                    </a:lnTo>
                    <a:lnTo>
                      <a:pt x="476" y="119"/>
                    </a:lnTo>
                    <a:lnTo>
                      <a:pt x="459" y="136"/>
                    </a:lnTo>
                    <a:lnTo>
                      <a:pt x="442" y="151"/>
                    </a:lnTo>
                    <a:lnTo>
                      <a:pt x="424" y="167"/>
                    </a:lnTo>
                    <a:lnTo>
                      <a:pt x="406" y="180"/>
                    </a:lnTo>
                    <a:lnTo>
                      <a:pt x="386" y="191"/>
                    </a:lnTo>
                    <a:lnTo>
                      <a:pt x="367" y="202"/>
                    </a:lnTo>
                    <a:lnTo>
                      <a:pt x="356" y="181"/>
                    </a:lnTo>
                    <a:lnTo>
                      <a:pt x="375" y="171"/>
                    </a:lnTo>
                    <a:lnTo>
                      <a:pt x="392" y="159"/>
                    </a:lnTo>
                    <a:lnTo>
                      <a:pt x="409" y="147"/>
                    </a:lnTo>
                    <a:lnTo>
                      <a:pt x="425" y="133"/>
                    </a:lnTo>
                    <a:lnTo>
                      <a:pt x="442" y="118"/>
                    </a:lnTo>
                    <a:lnTo>
                      <a:pt x="458" y="102"/>
                    </a:lnTo>
                    <a:lnTo>
                      <a:pt x="474" y="84"/>
                    </a:lnTo>
                    <a:lnTo>
                      <a:pt x="489" y="65"/>
                    </a:lnTo>
                    <a:lnTo>
                      <a:pt x="509" y="79"/>
                    </a:lnTo>
                    <a:close/>
                    <a:moveTo>
                      <a:pt x="367" y="202"/>
                    </a:moveTo>
                    <a:lnTo>
                      <a:pt x="348" y="212"/>
                    </a:lnTo>
                    <a:lnTo>
                      <a:pt x="326" y="221"/>
                    </a:lnTo>
                    <a:lnTo>
                      <a:pt x="304" y="229"/>
                    </a:lnTo>
                    <a:lnTo>
                      <a:pt x="282" y="237"/>
                    </a:lnTo>
                    <a:lnTo>
                      <a:pt x="258" y="243"/>
                    </a:lnTo>
                    <a:lnTo>
                      <a:pt x="233" y="250"/>
                    </a:lnTo>
                    <a:lnTo>
                      <a:pt x="207" y="256"/>
                    </a:lnTo>
                    <a:lnTo>
                      <a:pt x="179" y="262"/>
                    </a:lnTo>
                    <a:lnTo>
                      <a:pt x="175" y="238"/>
                    </a:lnTo>
                    <a:lnTo>
                      <a:pt x="202" y="232"/>
                    </a:lnTo>
                    <a:lnTo>
                      <a:pt x="227" y="227"/>
                    </a:lnTo>
                    <a:lnTo>
                      <a:pt x="251" y="221"/>
                    </a:lnTo>
                    <a:lnTo>
                      <a:pt x="274" y="214"/>
                    </a:lnTo>
                    <a:lnTo>
                      <a:pt x="296" y="207"/>
                    </a:lnTo>
                    <a:lnTo>
                      <a:pt x="317" y="199"/>
                    </a:lnTo>
                    <a:lnTo>
                      <a:pt x="337" y="190"/>
                    </a:lnTo>
                    <a:lnTo>
                      <a:pt x="356" y="181"/>
                    </a:lnTo>
                    <a:lnTo>
                      <a:pt x="367" y="202"/>
                    </a:lnTo>
                    <a:close/>
                    <a:moveTo>
                      <a:pt x="179" y="262"/>
                    </a:moveTo>
                    <a:lnTo>
                      <a:pt x="179" y="262"/>
                    </a:lnTo>
                    <a:lnTo>
                      <a:pt x="177" y="250"/>
                    </a:lnTo>
                    <a:lnTo>
                      <a:pt x="179" y="262"/>
                    </a:lnTo>
                    <a:close/>
                    <a:moveTo>
                      <a:pt x="179" y="262"/>
                    </a:moveTo>
                    <a:lnTo>
                      <a:pt x="179" y="263"/>
                    </a:lnTo>
                    <a:lnTo>
                      <a:pt x="175" y="238"/>
                    </a:lnTo>
                    <a:lnTo>
                      <a:pt x="179" y="262"/>
                    </a:lnTo>
                    <a:close/>
                    <a:moveTo>
                      <a:pt x="179" y="263"/>
                    </a:moveTo>
                    <a:lnTo>
                      <a:pt x="165" y="264"/>
                    </a:lnTo>
                    <a:lnTo>
                      <a:pt x="150" y="266"/>
                    </a:lnTo>
                    <a:lnTo>
                      <a:pt x="149" y="241"/>
                    </a:lnTo>
                    <a:lnTo>
                      <a:pt x="161" y="240"/>
                    </a:lnTo>
                    <a:lnTo>
                      <a:pt x="175" y="238"/>
                    </a:lnTo>
                    <a:lnTo>
                      <a:pt x="179" y="263"/>
                    </a:lnTo>
                    <a:close/>
                    <a:moveTo>
                      <a:pt x="150" y="266"/>
                    </a:moveTo>
                    <a:lnTo>
                      <a:pt x="136" y="266"/>
                    </a:lnTo>
                    <a:lnTo>
                      <a:pt x="122" y="266"/>
                    </a:lnTo>
                    <a:lnTo>
                      <a:pt x="122" y="242"/>
                    </a:lnTo>
                    <a:lnTo>
                      <a:pt x="135" y="242"/>
                    </a:lnTo>
                    <a:lnTo>
                      <a:pt x="149" y="241"/>
                    </a:lnTo>
                    <a:lnTo>
                      <a:pt x="150" y="266"/>
                    </a:lnTo>
                    <a:close/>
                    <a:moveTo>
                      <a:pt x="122" y="266"/>
                    </a:moveTo>
                    <a:lnTo>
                      <a:pt x="102" y="265"/>
                    </a:lnTo>
                    <a:lnTo>
                      <a:pt x="84" y="263"/>
                    </a:lnTo>
                    <a:lnTo>
                      <a:pt x="74" y="261"/>
                    </a:lnTo>
                    <a:lnTo>
                      <a:pt x="66" y="258"/>
                    </a:lnTo>
                    <a:lnTo>
                      <a:pt x="57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4" y="243"/>
                    </a:lnTo>
                    <a:lnTo>
                      <a:pt x="27" y="238"/>
                    </a:lnTo>
                    <a:lnTo>
                      <a:pt x="20" y="232"/>
                    </a:lnTo>
                    <a:lnTo>
                      <a:pt x="15" y="226"/>
                    </a:lnTo>
                    <a:lnTo>
                      <a:pt x="10" y="219"/>
                    </a:lnTo>
                    <a:lnTo>
                      <a:pt x="4" y="212"/>
                    </a:lnTo>
                    <a:lnTo>
                      <a:pt x="1" y="203"/>
                    </a:lnTo>
                    <a:lnTo>
                      <a:pt x="22" y="194"/>
                    </a:lnTo>
                    <a:lnTo>
                      <a:pt x="26" y="200"/>
                    </a:lnTo>
                    <a:lnTo>
                      <a:pt x="30" y="205"/>
                    </a:lnTo>
                    <a:lnTo>
                      <a:pt x="34" y="211"/>
                    </a:lnTo>
                    <a:lnTo>
                      <a:pt x="39" y="216"/>
                    </a:lnTo>
                    <a:lnTo>
                      <a:pt x="44" y="221"/>
                    </a:lnTo>
                    <a:lnTo>
                      <a:pt x="49" y="224"/>
                    </a:lnTo>
                    <a:lnTo>
                      <a:pt x="56" y="228"/>
                    </a:lnTo>
                    <a:lnTo>
                      <a:pt x="62" y="230"/>
                    </a:lnTo>
                    <a:lnTo>
                      <a:pt x="75" y="236"/>
                    </a:lnTo>
                    <a:lnTo>
                      <a:pt x="91" y="239"/>
                    </a:lnTo>
                    <a:lnTo>
                      <a:pt x="106" y="241"/>
                    </a:lnTo>
                    <a:lnTo>
                      <a:pt x="122" y="242"/>
                    </a:lnTo>
                    <a:lnTo>
                      <a:pt x="122" y="266"/>
                    </a:lnTo>
                    <a:close/>
                    <a:moveTo>
                      <a:pt x="1" y="203"/>
                    </a:moveTo>
                    <a:lnTo>
                      <a:pt x="0" y="200"/>
                    </a:lnTo>
                    <a:lnTo>
                      <a:pt x="0" y="196"/>
                    </a:lnTo>
                    <a:lnTo>
                      <a:pt x="2" y="191"/>
                    </a:lnTo>
                    <a:lnTo>
                      <a:pt x="4" y="189"/>
                    </a:lnTo>
                    <a:lnTo>
                      <a:pt x="12" y="199"/>
                    </a:lnTo>
                    <a:lnTo>
                      <a:pt x="1" y="20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7" name="Freeform 1109"/>
              <p:cNvSpPr>
                <a:spLocks/>
              </p:cNvSpPr>
              <p:nvPr/>
            </p:nvSpPr>
            <p:spPr bwMode="auto">
              <a:xfrm>
                <a:off x="2486" y="1557"/>
                <a:ext cx="85" cy="52"/>
              </a:xfrm>
              <a:custGeom>
                <a:avLst/>
                <a:gdLst>
                  <a:gd name="T0" fmla="*/ 0 w 433"/>
                  <a:gd name="T1" fmla="*/ 8 h 257"/>
                  <a:gd name="T2" fmla="*/ 2 w 433"/>
                  <a:gd name="T3" fmla="*/ 7 h 257"/>
                  <a:gd name="T4" fmla="*/ 4 w 433"/>
                  <a:gd name="T5" fmla="*/ 5 h 257"/>
                  <a:gd name="T6" fmla="*/ 5 w 433"/>
                  <a:gd name="T7" fmla="*/ 4 h 257"/>
                  <a:gd name="T8" fmla="*/ 7 w 433"/>
                  <a:gd name="T9" fmla="*/ 3 h 257"/>
                  <a:gd name="T10" fmla="*/ 8 w 433"/>
                  <a:gd name="T11" fmla="*/ 2 h 257"/>
                  <a:gd name="T12" fmla="*/ 9 w 433"/>
                  <a:gd name="T13" fmla="*/ 2 h 257"/>
                  <a:gd name="T14" fmla="*/ 10 w 433"/>
                  <a:gd name="T15" fmla="*/ 1 h 257"/>
                  <a:gd name="T16" fmla="*/ 11 w 433"/>
                  <a:gd name="T17" fmla="*/ 1 h 257"/>
                  <a:gd name="T18" fmla="*/ 12 w 433"/>
                  <a:gd name="T19" fmla="*/ 1 h 257"/>
                  <a:gd name="T20" fmla="*/ 12 w 433"/>
                  <a:gd name="T21" fmla="*/ 0 h 257"/>
                  <a:gd name="T22" fmla="*/ 13 w 433"/>
                  <a:gd name="T23" fmla="*/ 0 h 257"/>
                  <a:gd name="T24" fmla="*/ 14 w 433"/>
                  <a:gd name="T25" fmla="*/ 0 h 257"/>
                  <a:gd name="T26" fmla="*/ 17 w 433"/>
                  <a:gd name="T27" fmla="*/ 4 h 257"/>
                  <a:gd name="T28" fmla="*/ 16 w 433"/>
                  <a:gd name="T29" fmla="*/ 4 h 257"/>
                  <a:gd name="T30" fmla="*/ 16 w 433"/>
                  <a:gd name="T31" fmla="*/ 5 h 257"/>
                  <a:gd name="T32" fmla="*/ 15 w 433"/>
                  <a:gd name="T33" fmla="*/ 6 h 257"/>
                  <a:gd name="T34" fmla="*/ 15 w 433"/>
                  <a:gd name="T35" fmla="*/ 6 h 257"/>
                  <a:gd name="T36" fmla="*/ 14 w 433"/>
                  <a:gd name="T37" fmla="*/ 7 h 257"/>
                  <a:gd name="T38" fmla="*/ 14 w 433"/>
                  <a:gd name="T39" fmla="*/ 7 h 257"/>
                  <a:gd name="T40" fmla="*/ 13 w 433"/>
                  <a:gd name="T41" fmla="*/ 8 h 257"/>
                  <a:gd name="T42" fmla="*/ 12 w 433"/>
                  <a:gd name="T43" fmla="*/ 8 h 257"/>
                  <a:gd name="T44" fmla="*/ 12 w 433"/>
                  <a:gd name="T45" fmla="*/ 8 h 257"/>
                  <a:gd name="T46" fmla="*/ 11 w 433"/>
                  <a:gd name="T47" fmla="*/ 9 h 257"/>
                  <a:gd name="T48" fmla="*/ 10 w 433"/>
                  <a:gd name="T49" fmla="*/ 9 h 257"/>
                  <a:gd name="T50" fmla="*/ 9 w 433"/>
                  <a:gd name="T51" fmla="*/ 9 h 257"/>
                  <a:gd name="T52" fmla="*/ 9 w 433"/>
                  <a:gd name="T53" fmla="*/ 9 h 257"/>
                  <a:gd name="T54" fmla="*/ 8 w 433"/>
                  <a:gd name="T55" fmla="*/ 10 h 257"/>
                  <a:gd name="T56" fmla="*/ 7 w 433"/>
                  <a:gd name="T57" fmla="*/ 10 h 257"/>
                  <a:gd name="T58" fmla="*/ 6 w 433"/>
                  <a:gd name="T59" fmla="*/ 10 h 257"/>
                  <a:gd name="T60" fmla="*/ 5 w 433"/>
                  <a:gd name="T61" fmla="*/ 10 h 257"/>
                  <a:gd name="T62" fmla="*/ 4 w 433"/>
                  <a:gd name="T63" fmla="*/ 10 h 257"/>
                  <a:gd name="T64" fmla="*/ 4 w 433"/>
                  <a:gd name="T65" fmla="*/ 10 h 257"/>
                  <a:gd name="T66" fmla="*/ 3 w 433"/>
                  <a:gd name="T67" fmla="*/ 10 h 257"/>
                  <a:gd name="T68" fmla="*/ 3 w 433"/>
                  <a:gd name="T69" fmla="*/ 10 h 257"/>
                  <a:gd name="T70" fmla="*/ 2 w 433"/>
                  <a:gd name="T71" fmla="*/ 10 h 257"/>
                  <a:gd name="T72" fmla="*/ 2 w 433"/>
                  <a:gd name="T73" fmla="*/ 10 h 257"/>
                  <a:gd name="T74" fmla="*/ 2 w 433"/>
                  <a:gd name="T75" fmla="*/ 10 h 257"/>
                  <a:gd name="T76" fmla="*/ 1 w 433"/>
                  <a:gd name="T77" fmla="*/ 10 h 257"/>
                  <a:gd name="T78" fmla="*/ 1 w 433"/>
                  <a:gd name="T79" fmla="*/ 9 h 257"/>
                  <a:gd name="T80" fmla="*/ 1 w 433"/>
                  <a:gd name="T81" fmla="*/ 9 h 257"/>
                  <a:gd name="T82" fmla="*/ 0 w 433"/>
                  <a:gd name="T83" fmla="*/ 9 h 257"/>
                  <a:gd name="T84" fmla="*/ 0 w 433"/>
                  <a:gd name="T85" fmla="*/ 9 h 257"/>
                  <a:gd name="T86" fmla="*/ 0 w 433"/>
                  <a:gd name="T87" fmla="*/ 8 h 2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33"/>
                  <a:gd name="T133" fmla="*/ 0 h 257"/>
                  <a:gd name="T134" fmla="*/ 433 w 433"/>
                  <a:gd name="T135" fmla="*/ 257 h 25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33" h="257">
                    <a:moveTo>
                      <a:pt x="0" y="207"/>
                    </a:moveTo>
                    <a:lnTo>
                      <a:pt x="47" y="172"/>
                    </a:lnTo>
                    <a:lnTo>
                      <a:pt x="92" y="137"/>
                    </a:lnTo>
                    <a:lnTo>
                      <a:pt x="137" y="105"/>
                    </a:lnTo>
                    <a:lnTo>
                      <a:pt x="180" y="74"/>
                    </a:lnTo>
                    <a:lnTo>
                      <a:pt x="202" y="60"/>
                    </a:lnTo>
                    <a:lnTo>
                      <a:pt x="224" y="47"/>
                    </a:lnTo>
                    <a:lnTo>
                      <a:pt x="246" y="37"/>
                    </a:lnTo>
                    <a:lnTo>
                      <a:pt x="268" y="26"/>
                    </a:lnTo>
                    <a:lnTo>
                      <a:pt x="291" y="17"/>
                    </a:lnTo>
                    <a:lnTo>
                      <a:pt x="314" y="10"/>
                    </a:lnTo>
                    <a:lnTo>
                      <a:pt x="337" y="4"/>
                    </a:lnTo>
                    <a:lnTo>
                      <a:pt x="361" y="0"/>
                    </a:lnTo>
                    <a:lnTo>
                      <a:pt x="433" y="95"/>
                    </a:lnTo>
                    <a:lnTo>
                      <a:pt x="418" y="113"/>
                    </a:lnTo>
                    <a:lnTo>
                      <a:pt x="404" y="130"/>
                    </a:lnTo>
                    <a:lnTo>
                      <a:pt x="390" y="144"/>
                    </a:lnTo>
                    <a:lnTo>
                      <a:pt x="375" y="158"/>
                    </a:lnTo>
                    <a:lnTo>
                      <a:pt x="360" y="171"/>
                    </a:lnTo>
                    <a:lnTo>
                      <a:pt x="344" y="181"/>
                    </a:lnTo>
                    <a:lnTo>
                      <a:pt x="328" y="192"/>
                    </a:lnTo>
                    <a:lnTo>
                      <a:pt x="312" y="201"/>
                    </a:lnTo>
                    <a:lnTo>
                      <a:pt x="294" y="209"/>
                    </a:lnTo>
                    <a:lnTo>
                      <a:pt x="276" y="217"/>
                    </a:lnTo>
                    <a:lnTo>
                      <a:pt x="256" y="225"/>
                    </a:lnTo>
                    <a:lnTo>
                      <a:pt x="237" y="231"/>
                    </a:lnTo>
                    <a:lnTo>
                      <a:pt x="216" y="236"/>
                    </a:lnTo>
                    <a:lnTo>
                      <a:pt x="195" y="243"/>
                    </a:lnTo>
                    <a:lnTo>
                      <a:pt x="171" y="248"/>
                    </a:lnTo>
                    <a:lnTo>
                      <a:pt x="147" y="253"/>
                    </a:lnTo>
                    <a:lnTo>
                      <a:pt x="126" y="256"/>
                    </a:lnTo>
                    <a:lnTo>
                      <a:pt x="104" y="257"/>
                    </a:lnTo>
                    <a:lnTo>
                      <a:pt x="92" y="257"/>
                    </a:lnTo>
                    <a:lnTo>
                      <a:pt x="81" y="256"/>
                    </a:lnTo>
                    <a:lnTo>
                      <a:pt x="72" y="255"/>
                    </a:lnTo>
                    <a:lnTo>
                      <a:pt x="61" y="253"/>
                    </a:lnTo>
                    <a:lnTo>
                      <a:pt x="51" y="249"/>
                    </a:lnTo>
                    <a:lnTo>
                      <a:pt x="42" y="246"/>
                    </a:lnTo>
                    <a:lnTo>
                      <a:pt x="33" y="242"/>
                    </a:lnTo>
                    <a:lnTo>
                      <a:pt x="25" y="236"/>
                    </a:lnTo>
                    <a:lnTo>
                      <a:pt x="18" y="231"/>
                    </a:lnTo>
                    <a:lnTo>
                      <a:pt x="11" y="225"/>
                    </a:lnTo>
                    <a:lnTo>
                      <a:pt x="6" y="216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8" name="Freeform 1110"/>
              <p:cNvSpPr>
                <a:spLocks noEditPoints="1"/>
              </p:cNvSpPr>
              <p:nvPr/>
            </p:nvSpPr>
            <p:spPr bwMode="auto">
              <a:xfrm>
                <a:off x="2482" y="1549"/>
                <a:ext cx="89" cy="60"/>
              </a:xfrm>
              <a:custGeom>
                <a:avLst/>
                <a:gdLst>
                  <a:gd name="T0" fmla="*/ 1 w 455"/>
                  <a:gd name="T1" fmla="*/ 9 h 281"/>
                  <a:gd name="T2" fmla="*/ 0 w 455"/>
                  <a:gd name="T3" fmla="*/ 8 h 281"/>
                  <a:gd name="T4" fmla="*/ 2 w 455"/>
                  <a:gd name="T5" fmla="*/ 7 h 281"/>
                  <a:gd name="T6" fmla="*/ 2 w 455"/>
                  <a:gd name="T7" fmla="*/ 8 h 281"/>
                  <a:gd name="T8" fmla="*/ 1 w 455"/>
                  <a:gd name="T9" fmla="*/ 9 h 281"/>
                  <a:gd name="T10" fmla="*/ 4 w 455"/>
                  <a:gd name="T11" fmla="*/ 6 h 281"/>
                  <a:gd name="T12" fmla="*/ 8 w 455"/>
                  <a:gd name="T13" fmla="*/ 2 h 281"/>
                  <a:gd name="T14" fmla="*/ 11 w 455"/>
                  <a:gd name="T15" fmla="*/ 1 h 281"/>
                  <a:gd name="T16" fmla="*/ 13 w 455"/>
                  <a:gd name="T17" fmla="*/ 0 h 281"/>
                  <a:gd name="T18" fmla="*/ 15 w 455"/>
                  <a:gd name="T19" fmla="*/ 1 h 281"/>
                  <a:gd name="T20" fmla="*/ 13 w 455"/>
                  <a:gd name="T21" fmla="*/ 2 h 281"/>
                  <a:gd name="T22" fmla="*/ 10 w 455"/>
                  <a:gd name="T23" fmla="*/ 2 h 281"/>
                  <a:gd name="T24" fmla="*/ 7 w 455"/>
                  <a:gd name="T25" fmla="*/ 4 h 281"/>
                  <a:gd name="T26" fmla="*/ 3 w 455"/>
                  <a:gd name="T27" fmla="*/ 7 h 281"/>
                  <a:gd name="T28" fmla="*/ 15 w 455"/>
                  <a:gd name="T29" fmla="*/ 0 h 281"/>
                  <a:gd name="T30" fmla="*/ 15 w 455"/>
                  <a:gd name="T31" fmla="*/ 0 h 281"/>
                  <a:gd name="T32" fmla="*/ 15 w 455"/>
                  <a:gd name="T33" fmla="*/ 0 h 281"/>
                  <a:gd name="T34" fmla="*/ 15 w 455"/>
                  <a:gd name="T35" fmla="*/ 1 h 281"/>
                  <a:gd name="T36" fmla="*/ 18 w 455"/>
                  <a:gd name="T37" fmla="*/ 4 h 281"/>
                  <a:gd name="T38" fmla="*/ 18 w 455"/>
                  <a:gd name="T39" fmla="*/ 5 h 281"/>
                  <a:gd name="T40" fmla="*/ 18 w 455"/>
                  <a:gd name="T41" fmla="*/ 5 h 281"/>
                  <a:gd name="T42" fmla="*/ 16 w 455"/>
                  <a:gd name="T43" fmla="*/ 7 h 281"/>
                  <a:gd name="T44" fmla="*/ 15 w 455"/>
                  <a:gd name="T45" fmla="*/ 8 h 281"/>
                  <a:gd name="T46" fmla="*/ 13 w 455"/>
                  <a:gd name="T47" fmla="*/ 8 h 281"/>
                  <a:gd name="T48" fmla="*/ 15 w 455"/>
                  <a:gd name="T49" fmla="*/ 7 h 281"/>
                  <a:gd name="T50" fmla="*/ 16 w 455"/>
                  <a:gd name="T51" fmla="*/ 5 h 281"/>
                  <a:gd name="T52" fmla="*/ 18 w 455"/>
                  <a:gd name="T53" fmla="*/ 5 h 281"/>
                  <a:gd name="T54" fmla="*/ 12 w 455"/>
                  <a:gd name="T55" fmla="*/ 10 h 281"/>
                  <a:gd name="T56" fmla="*/ 9 w 455"/>
                  <a:gd name="T57" fmla="*/ 10 h 281"/>
                  <a:gd name="T58" fmla="*/ 6 w 455"/>
                  <a:gd name="T59" fmla="*/ 11 h 281"/>
                  <a:gd name="T60" fmla="*/ 8 w 455"/>
                  <a:gd name="T61" fmla="*/ 10 h 281"/>
                  <a:gd name="T62" fmla="*/ 11 w 455"/>
                  <a:gd name="T63" fmla="*/ 9 h 281"/>
                  <a:gd name="T64" fmla="*/ 13 w 455"/>
                  <a:gd name="T65" fmla="*/ 8 h 281"/>
                  <a:gd name="T66" fmla="*/ 6 w 455"/>
                  <a:gd name="T67" fmla="*/ 11 h 281"/>
                  <a:gd name="T68" fmla="*/ 6 w 455"/>
                  <a:gd name="T69" fmla="*/ 11 h 281"/>
                  <a:gd name="T70" fmla="*/ 6 w 455"/>
                  <a:gd name="T71" fmla="*/ 10 h 281"/>
                  <a:gd name="T72" fmla="*/ 6 w 455"/>
                  <a:gd name="T73" fmla="*/ 11 h 281"/>
                  <a:gd name="T74" fmla="*/ 6 w 455"/>
                  <a:gd name="T75" fmla="*/ 10 h 281"/>
                  <a:gd name="T76" fmla="*/ 5 w 455"/>
                  <a:gd name="T77" fmla="*/ 11 h 281"/>
                  <a:gd name="T78" fmla="*/ 4 w 455"/>
                  <a:gd name="T79" fmla="*/ 10 h 281"/>
                  <a:gd name="T80" fmla="*/ 5 w 455"/>
                  <a:gd name="T81" fmla="*/ 11 h 281"/>
                  <a:gd name="T82" fmla="*/ 3 w 455"/>
                  <a:gd name="T83" fmla="*/ 11 h 281"/>
                  <a:gd name="T84" fmla="*/ 1 w 455"/>
                  <a:gd name="T85" fmla="*/ 11 h 281"/>
                  <a:gd name="T86" fmla="*/ 1 w 455"/>
                  <a:gd name="T87" fmla="*/ 10 h 281"/>
                  <a:gd name="T88" fmla="*/ 0 w 455"/>
                  <a:gd name="T89" fmla="*/ 9 h 281"/>
                  <a:gd name="T90" fmla="*/ 1 w 455"/>
                  <a:gd name="T91" fmla="*/ 9 h 281"/>
                  <a:gd name="T92" fmla="*/ 1 w 455"/>
                  <a:gd name="T93" fmla="*/ 9 h 281"/>
                  <a:gd name="T94" fmla="*/ 3 w 455"/>
                  <a:gd name="T95" fmla="*/ 10 h 281"/>
                  <a:gd name="T96" fmla="*/ 4 w 455"/>
                  <a:gd name="T97" fmla="*/ 10 h 281"/>
                  <a:gd name="T98" fmla="*/ 0 w 455"/>
                  <a:gd name="T99" fmla="*/ 9 h 281"/>
                  <a:gd name="T100" fmla="*/ 0 w 455"/>
                  <a:gd name="T101" fmla="*/ 8 h 2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55"/>
                  <a:gd name="T154" fmla="*/ 0 h 281"/>
                  <a:gd name="T155" fmla="*/ 455 w 455"/>
                  <a:gd name="T156" fmla="*/ 281 h 28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55" h="281">
                    <a:moveTo>
                      <a:pt x="4" y="210"/>
                    </a:moveTo>
                    <a:lnTo>
                      <a:pt x="5" y="210"/>
                    </a:lnTo>
                    <a:lnTo>
                      <a:pt x="19" y="229"/>
                    </a:lnTo>
                    <a:lnTo>
                      <a:pt x="4" y="210"/>
                    </a:lnTo>
                    <a:close/>
                    <a:moveTo>
                      <a:pt x="5" y="210"/>
                    </a:moveTo>
                    <a:lnTo>
                      <a:pt x="20" y="198"/>
                    </a:lnTo>
                    <a:lnTo>
                      <a:pt x="33" y="188"/>
                    </a:lnTo>
                    <a:lnTo>
                      <a:pt x="46" y="178"/>
                    </a:lnTo>
                    <a:lnTo>
                      <a:pt x="57" y="169"/>
                    </a:lnTo>
                    <a:lnTo>
                      <a:pt x="72" y="188"/>
                    </a:lnTo>
                    <a:lnTo>
                      <a:pt x="58" y="200"/>
                    </a:lnTo>
                    <a:lnTo>
                      <a:pt x="44" y="211"/>
                    </a:lnTo>
                    <a:lnTo>
                      <a:pt x="31" y="220"/>
                    </a:lnTo>
                    <a:lnTo>
                      <a:pt x="19" y="229"/>
                    </a:lnTo>
                    <a:lnTo>
                      <a:pt x="5" y="210"/>
                    </a:lnTo>
                    <a:close/>
                    <a:moveTo>
                      <a:pt x="57" y="169"/>
                    </a:moveTo>
                    <a:lnTo>
                      <a:pt x="97" y="139"/>
                    </a:lnTo>
                    <a:lnTo>
                      <a:pt x="135" y="110"/>
                    </a:lnTo>
                    <a:lnTo>
                      <a:pt x="172" y="83"/>
                    </a:lnTo>
                    <a:lnTo>
                      <a:pt x="211" y="59"/>
                    </a:lnTo>
                    <a:lnTo>
                      <a:pt x="231" y="49"/>
                    </a:lnTo>
                    <a:lnTo>
                      <a:pt x="249" y="38"/>
                    </a:lnTo>
                    <a:lnTo>
                      <a:pt x="269" y="29"/>
                    </a:lnTo>
                    <a:lnTo>
                      <a:pt x="289" y="21"/>
                    </a:lnTo>
                    <a:lnTo>
                      <a:pt x="309" y="14"/>
                    </a:lnTo>
                    <a:lnTo>
                      <a:pt x="329" y="8"/>
                    </a:lnTo>
                    <a:lnTo>
                      <a:pt x="350" y="3"/>
                    </a:lnTo>
                    <a:lnTo>
                      <a:pt x="370" y="0"/>
                    </a:lnTo>
                    <a:lnTo>
                      <a:pt x="373" y="24"/>
                    </a:lnTo>
                    <a:lnTo>
                      <a:pt x="354" y="27"/>
                    </a:lnTo>
                    <a:lnTo>
                      <a:pt x="334" y="31"/>
                    </a:lnTo>
                    <a:lnTo>
                      <a:pt x="315" y="38"/>
                    </a:lnTo>
                    <a:lnTo>
                      <a:pt x="296" y="44"/>
                    </a:lnTo>
                    <a:lnTo>
                      <a:pt x="277" y="52"/>
                    </a:lnTo>
                    <a:lnTo>
                      <a:pt x="259" y="62"/>
                    </a:lnTo>
                    <a:lnTo>
                      <a:pt x="240" y="71"/>
                    </a:lnTo>
                    <a:lnTo>
                      <a:pt x="221" y="81"/>
                    </a:lnTo>
                    <a:lnTo>
                      <a:pt x="184" y="105"/>
                    </a:lnTo>
                    <a:lnTo>
                      <a:pt x="148" y="131"/>
                    </a:lnTo>
                    <a:lnTo>
                      <a:pt x="111" y="159"/>
                    </a:lnTo>
                    <a:lnTo>
                      <a:pt x="72" y="188"/>
                    </a:lnTo>
                    <a:lnTo>
                      <a:pt x="57" y="169"/>
                    </a:lnTo>
                    <a:close/>
                    <a:moveTo>
                      <a:pt x="370" y="0"/>
                    </a:moveTo>
                    <a:lnTo>
                      <a:pt x="373" y="0"/>
                    </a:lnTo>
                    <a:lnTo>
                      <a:pt x="377" y="1"/>
                    </a:lnTo>
                    <a:lnTo>
                      <a:pt x="380" y="2"/>
                    </a:lnTo>
                    <a:lnTo>
                      <a:pt x="382" y="4"/>
                    </a:lnTo>
                    <a:lnTo>
                      <a:pt x="372" y="12"/>
                    </a:lnTo>
                    <a:lnTo>
                      <a:pt x="370" y="0"/>
                    </a:lnTo>
                    <a:close/>
                    <a:moveTo>
                      <a:pt x="382" y="4"/>
                    </a:moveTo>
                    <a:lnTo>
                      <a:pt x="453" y="99"/>
                    </a:lnTo>
                    <a:lnTo>
                      <a:pt x="434" y="115"/>
                    </a:lnTo>
                    <a:lnTo>
                      <a:pt x="363" y="20"/>
                    </a:lnTo>
                    <a:lnTo>
                      <a:pt x="382" y="4"/>
                    </a:lnTo>
                    <a:close/>
                    <a:moveTo>
                      <a:pt x="453" y="99"/>
                    </a:moveTo>
                    <a:lnTo>
                      <a:pt x="455" y="103"/>
                    </a:lnTo>
                    <a:lnTo>
                      <a:pt x="455" y="107"/>
                    </a:lnTo>
                    <a:lnTo>
                      <a:pt x="455" y="111"/>
                    </a:lnTo>
                    <a:lnTo>
                      <a:pt x="453" y="115"/>
                    </a:lnTo>
                    <a:lnTo>
                      <a:pt x="444" y="107"/>
                    </a:lnTo>
                    <a:lnTo>
                      <a:pt x="453" y="99"/>
                    </a:lnTo>
                    <a:close/>
                    <a:moveTo>
                      <a:pt x="453" y="115"/>
                    </a:moveTo>
                    <a:lnTo>
                      <a:pt x="439" y="133"/>
                    </a:lnTo>
                    <a:lnTo>
                      <a:pt x="424" y="149"/>
                    </a:lnTo>
                    <a:lnTo>
                      <a:pt x="409" y="165"/>
                    </a:lnTo>
                    <a:lnTo>
                      <a:pt x="394" y="179"/>
                    </a:lnTo>
                    <a:lnTo>
                      <a:pt x="379" y="191"/>
                    </a:lnTo>
                    <a:lnTo>
                      <a:pt x="363" y="203"/>
                    </a:lnTo>
                    <a:lnTo>
                      <a:pt x="345" y="214"/>
                    </a:lnTo>
                    <a:lnTo>
                      <a:pt x="328" y="224"/>
                    </a:lnTo>
                    <a:lnTo>
                      <a:pt x="317" y="202"/>
                    </a:lnTo>
                    <a:lnTo>
                      <a:pt x="333" y="193"/>
                    </a:lnTo>
                    <a:lnTo>
                      <a:pt x="348" y="184"/>
                    </a:lnTo>
                    <a:lnTo>
                      <a:pt x="364" y="173"/>
                    </a:lnTo>
                    <a:lnTo>
                      <a:pt x="378" y="160"/>
                    </a:lnTo>
                    <a:lnTo>
                      <a:pt x="393" y="147"/>
                    </a:lnTo>
                    <a:lnTo>
                      <a:pt x="407" y="133"/>
                    </a:lnTo>
                    <a:lnTo>
                      <a:pt x="421" y="117"/>
                    </a:lnTo>
                    <a:lnTo>
                      <a:pt x="434" y="99"/>
                    </a:lnTo>
                    <a:lnTo>
                      <a:pt x="453" y="115"/>
                    </a:lnTo>
                    <a:close/>
                    <a:moveTo>
                      <a:pt x="328" y="224"/>
                    </a:moveTo>
                    <a:lnTo>
                      <a:pt x="310" y="232"/>
                    </a:lnTo>
                    <a:lnTo>
                      <a:pt x="291" y="241"/>
                    </a:lnTo>
                    <a:lnTo>
                      <a:pt x="272" y="247"/>
                    </a:lnTo>
                    <a:lnTo>
                      <a:pt x="252" y="255"/>
                    </a:lnTo>
                    <a:lnTo>
                      <a:pt x="231" y="260"/>
                    </a:lnTo>
                    <a:lnTo>
                      <a:pt x="208" y="267"/>
                    </a:lnTo>
                    <a:lnTo>
                      <a:pt x="185" y="272"/>
                    </a:lnTo>
                    <a:lnTo>
                      <a:pt x="161" y="277"/>
                    </a:lnTo>
                    <a:lnTo>
                      <a:pt x="156" y="253"/>
                    </a:lnTo>
                    <a:lnTo>
                      <a:pt x="180" y="248"/>
                    </a:lnTo>
                    <a:lnTo>
                      <a:pt x="203" y="243"/>
                    </a:lnTo>
                    <a:lnTo>
                      <a:pt x="224" y="238"/>
                    </a:lnTo>
                    <a:lnTo>
                      <a:pt x="244" y="231"/>
                    </a:lnTo>
                    <a:lnTo>
                      <a:pt x="263" y="225"/>
                    </a:lnTo>
                    <a:lnTo>
                      <a:pt x="283" y="218"/>
                    </a:lnTo>
                    <a:lnTo>
                      <a:pt x="300" y="211"/>
                    </a:lnTo>
                    <a:lnTo>
                      <a:pt x="317" y="202"/>
                    </a:lnTo>
                    <a:lnTo>
                      <a:pt x="328" y="224"/>
                    </a:lnTo>
                    <a:close/>
                    <a:moveTo>
                      <a:pt x="161" y="277"/>
                    </a:moveTo>
                    <a:lnTo>
                      <a:pt x="161" y="278"/>
                    </a:lnTo>
                    <a:lnTo>
                      <a:pt x="158" y="265"/>
                    </a:lnTo>
                    <a:lnTo>
                      <a:pt x="161" y="277"/>
                    </a:lnTo>
                    <a:close/>
                    <a:moveTo>
                      <a:pt x="161" y="278"/>
                    </a:moveTo>
                    <a:lnTo>
                      <a:pt x="161" y="278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61" y="278"/>
                    </a:moveTo>
                    <a:lnTo>
                      <a:pt x="149" y="279"/>
                    </a:lnTo>
                    <a:lnTo>
                      <a:pt x="135" y="280"/>
                    </a:lnTo>
                    <a:lnTo>
                      <a:pt x="132" y="256"/>
                    </a:lnTo>
                    <a:lnTo>
                      <a:pt x="144" y="255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35" y="280"/>
                    </a:moveTo>
                    <a:lnTo>
                      <a:pt x="122" y="281"/>
                    </a:lnTo>
                    <a:lnTo>
                      <a:pt x="109" y="281"/>
                    </a:lnTo>
                    <a:lnTo>
                      <a:pt x="110" y="257"/>
                    </a:lnTo>
                    <a:lnTo>
                      <a:pt x="121" y="256"/>
                    </a:lnTo>
                    <a:lnTo>
                      <a:pt x="132" y="256"/>
                    </a:lnTo>
                    <a:lnTo>
                      <a:pt x="135" y="280"/>
                    </a:lnTo>
                    <a:close/>
                    <a:moveTo>
                      <a:pt x="109" y="281"/>
                    </a:moveTo>
                    <a:lnTo>
                      <a:pt x="91" y="280"/>
                    </a:lnTo>
                    <a:lnTo>
                      <a:pt x="75" y="278"/>
                    </a:lnTo>
                    <a:lnTo>
                      <a:pt x="59" y="273"/>
                    </a:lnTo>
                    <a:lnTo>
                      <a:pt x="44" y="268"/>
                    </a:lnTo>
                    <a:lnTo>
                      <a:pt x="37" y="265"/>
                    </a:lnTo>
                    <a:lnTo>
                      <a:pt x="31" y="260"/>
                    </a:lnTo>
                    <a:lnTo>
                      <a:pt x="24" y="256"/>
                    </a:lnTo>
                    <a:lnTo>
                      <a:pt x="19" y="251"/>
                    </a:lnTo>
                    <a:lnTo>
                      <a:pt x="14" y="245"/>
                    </a:lnTo>
                    <a:lnTo>
                      <a:pt x="8" y="239"/>
                    </a:lnTo>
                    <a:lnTo>
                      <a:pt x="4" y="232"/>
                    </a:lnTo>
                    <a:lnTo>
                      <a:pt x="1" y="225"/>
                    </a:lnTo>
                    <a:lnTo>
                      <a:pt x="23" y="215"/>
                    </a:lnTo>
                    <a:lnTo>
                      <a:pt x="26" y="220"/>
                    </a:lnTo>
                    <a:lnTo>
                      <a:pt x="29" y="225"/>
                    </a:lnTo>
                    <a:lnTo>
                      <a:pt x="33" y="230"/>
                    </a:lnTo>
                    <a:lnTo>
                      <a:pt x="36" y="233"/>
                    </a:lnTo>
                    <a:lnTo>
                      <a:pt x="46" y="241"/>
                    </a:lnTo>
                    <a:lnTo>
                      <a:pt x="57" y="246"/>
                    </a:lnTo>
                    <a:lnTo>
                      <a:pt x="69" y="251"/>
                    </a:lnTo>
                    <a:lnTo>
                      <a:pt x="82" y="254"/>
                    </a:lnTo>
                    <a:lnTo>
                      <a:pt x="96" y="256"/>
                    </a:lnTo>
                    <a:lnTo>
                      <a:pt x="110" y="257"/>
                    </a:lnTo>
                    <a:lnTo>
                      <a:pt x="109" y="281"/>
                    </a:lnTo>
                    <a:close/>
                    <a:moveTo>
                      <a:pt x="1" y="225"/>
                    </a:moveTo>
                    <a:lnTo>
                      <a:pt x="0" y="220"/>
                    </a:lnTo>
                    <a:lnTo>
                      <a:pt x="1" y="216"/>
                    </a:lnTo>
                    <a:lnTo>
                      <a:pt x="2" y="213"/>
                    </a:lnTo>
                    <a:lnTo>
                      <a:pt x="4" y="210"/>
                    </a:lnTo>
                    <a:lnTo>
                      <a:pt x="11" y="219"/>
                    </a:lnTo>
                    <a:lnTo>
                      <a:pt x="1" y="2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9" name="Freeform 1111"/>
              <p:cNvSpPr>
                <a:spLocks/>
              </p:cNvSpPr>
              <p:nvPr/>
            </p:nvSpPr>
            <p:spPr bwMode="auto">
              <a:xfrm>
                <a:off x="2521" y="1579"/>
                <a:ext cx="58" cy="41"/>
              </a:xfrm>
              <a:custGeom>
                <a:avLst/>
                <a:gdLst>
                  <a:gd name="T0" fmla="*/ 0 w 319"/>
                  <a:gd name="T1" fmla="*/ 7 h 214"/>
                  <a:gd name="T2" fmla="*/ 1 w 319"/>
                  <a:gd name="T3" fmla="*/ 6 h 214"/>
                  <a:gd name="T4" fmla="*/ 3 w 319"/>
                  <a:gd name="T5" fmla="*/ 5 h 214"/>
                  <a:gd name="T6" fmla="*/ 4 w 319"/>
                  <a:gd name="T7" fmla="*/ 4 h 214"/>
                  <a:gd name="T8" fmla="*/ 6 w 319"/>
                  <a:gd name="T9" fmla="*/ 3 h 214"/>
                  <a:gd name="T10" fmla="*/ 6 w 319"/>
                  <a:gd name="T11" fmla="*/ 2 h 214"/>
                  <a:gd name="T12" fmla="*/ 7 w 319"/>
                  <a:gd name="T13" fmla="*/ 2 h 214"/>
                  <a:gd name="T14" fmla="*/ 8 w 319"/>
                  <a:gd name="T15" fmla="*/ 1 h 214"/>
                  <a:gd name="T16" fmla="*/ 8 w 319"/>
                  <a:gd name="T17" fmla="*/ 1 h 214"/>
                  <a:gd name="T18" fmla="*/ 9 w 319"/>
                  <a:gd name="T19" fmla="*/ 1 h 214"/>
                  <a:gd name="T20" fmla="*/ 10 w 319"/>
                  <a:gd name="T21" fmla="*/ 0 h 214"/>
                  <a:gd name="T22" fmla="*/ 11 w 319"/>
                  <a:gd name="T23" fmla="*/ 0 h 214"/>
                  <a:gd name="T24" fmla="*/ 11 w 319"/>
                  <a:gd name="T25" fmla="*/ 0 h 214"/>
                  <a:gd name="T26" fmla="*/ 13 w 319"/>
                  <a:gd name="T27" fmla="*/ 5 h 214"/>
                  <a:gd name="T28" fmla="*/ 12 w 319"/>
                  <a:gd name="T29" fmla="*/ 6 h 214"/>
                  <a:gd name="T30" fmla="*/ 12 w 319"/>
                  <a:gd name="T31" fmla="*/ 6 h 214"/>
                  <a:gd name="T32" fmla="*/ 12 w 319"/>
                  <a:gd name="T33" fmla="*/ 7 h 214"/>
                  <a:gd name="T34" fmla="*/ 11 w 319"/>
                  <a:gd name="T35" fmla="*/ 7 h 214"/>
                  <a:gd name="T36" fmla="*/ 11 w 319"/>
                  <a:gd name="T37" fmla="*/ 7 h 214"/>
                  <a:gd name="T38" fmla="*/ 10 w 319"/>
                  <a:gd name="T39" fmla="*/ 7 h 214"/>
                  <a:gd name="T40" fmla="*/ 10 w 319"/>
                  <a:gd name="T41" fmla="*/ 8 h 214"/>
                  <a:gd name="T42" fmla="*/ 9 w 319"/>
                  <a:gd name="T43" fmla="*/ 8 h 214"/>
                  <a:gd name="T44" fmla="*/ 8 w 319"/>
                  <a:gd name="T45" fmla="*/ 8 h 214"/>
                  <a:gd name="T46" fmla="*/ 7 w 319"/>
                  <a:gd name="T47" fmla="*/ 8 h 214"/>
                  <a:gd name="T48" fmla="*/ 6 w 319"/>
                  <a:gd name="T49" fmla="*/ 8 h 214"/>
                  <a:gd name="T50" fmla="*/ 5 w 319"/>
                  <a:gd name="T51" fmla="*/ 8 h 214"/>
                  <a:gd name="T52" fmla="*/ 4 w 319"/>
                  <a:gd name="T53" fmla="*/ 9 h 214"/>
                  <a:gd name="T54" fmla="*/ 3 w 319"/>
                  <a:gd name="T55" fmla="*/ 9 h 214"/>
                  <a:gd name="T56" fmla="*/ 3 w 319"/>
                  <a:gd name="T57" fmla="*/ 9 h 214"/>
                  <a:gd name="T58" fmla="*/ 2 w 319"/>
                  <a:gd name="T59" fmla="*/ 8 h 214"/>
                  <a:gd name="T60" fmla="*/ 2 w 319"/>
                  <a:gd name="T61" fmla="*/ 8 h 214"/>
                  <a:gd name="T62" fmla="*/ 1 w 319"/>
                  <a:gd name="T63" fmla="*/ 8 h 214"/>
                  <a:gd name="T64" fmla="*/ 1 w 319"/>
                  <a:gd name="T65" fmla="*/ 8 h 214"/>
                  <a:gd name="T66" fmla="*/ 1 w 319"/>
                  <a:gd name="T67" fmla="*/ 8 h 214"/>
                  <a:gd name="T68" fmla="*/ 1 w 319"/>
                  <a:gd name="T69" fmla="*/ 8 h 214"/>
                  <a:gd name="T70" fmla="*/ 0 w 319"/>
                  <a:gd name="T71" fmla="*/ 8 h 214"/>
                  <a:gd name="T72" fmla="*/ 0 w 319"/>
                  <a:gd name="T73" fmla="*/ 7 h 214"/>
                  <a:gd name="T74" fmla="*/ 0 w 319"/>
                  <a:gd name="T75" fmla="*/ 7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19"/>
                  <a:gd name="T115" fmla="*/ 0 h 214"/>
                  <a:gd name="T116" fmla="*/ 319 w 319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19" h="214">
                    <a:moveTo>
                      <a:pt x="0" y="175"/>
                    </a:moveTo>
                    <a:lnTo>
                      <a:pt x="36" y="147"/>
                    </a:lnTo>
                    <a:lnTo>
                      <a:pt x="72" y="118"/>
                    </a:lnTo>
                    <a:lnTo>
                      <a:pt x="106" y="91"/>
                    </a:lnTo>
                    <a:lnTo>
                      <a:pt x="141" y="65"/>
                    </a:lnTo>
                    <a:lnTo>
                      <a:pt x="158" y="53"/>
                    </a:lnTo>
                    <a:lnTo>
                      <a:pt x="175" y="41"/>
                    </a:lnTo>
                    <a:lnTo>
                      <a:pt x="193" y="31"/>
                    </a:lnTo>
                    <a:lnTo>
                      <a:pt x="210" y="23"/>
                    </a:lnTo>
                    <a:lnTo>
                      <a:pt x="228" y="14"/>
                    </a:lnTo>
                    <a:lnTo>
                      <a:pt x="245" y="9"/>
                    </a:lnTo>
                    <a:lnTo>
                      <a:pt x="264" y="3"/>
                    </a:lnTo>
                    <a:lnTo>
                      <a:pt x="282" y="0"/>
                    </a:lnTo>
                    <a:lnTo>
                      <a:pt x="319" y="127"/>
                    </a:lnTo>
                    <a:lnTo>
                      <a:pt x="308" y="141"/>
                    </a:lnTo>
                    <a:lnTo>
                      <a:pt x="297" y="153"/>
                    </a:lnTo>
                    <a:lnTo>
                      <a:pt x="288" y="162"/>
                    </a:lnTo>
                    <a:lnTo>
                      <a:pt x="277" y="171"/>
                    </a:lnTo>
                    <a:lnTo>
                      <a:pt x="266" y="177"/>
                    </a:lnTo>
                    <a:lnTo>
                      <a:pt x="256" y="183"/>
                    </a:lnTo>
                    <a:lnTo>
                      <a:pt x="245" y="187"/>
                    </a:lnTo>
                    <a:lnTo>
                      <a:pt x="234" y="190"/>
                    </a:lnTo>
                    <a:lnTo>
                      <a:pt x="210" y="195"/>
                    </a:lnTo>
                    <a:lnTo>
                      <a:pt x="183" y="200"/>
                    </a:lnTo>
                    <a:lnTo>
                      <a:pt x="152" y="204"/>
                    </a:lnTo>
                    <a:lnTo>
                      <a:pt x="115" y="211"/>
                    </a:lnTo>
                    <a:lnTo>
                      <a:pt x="99" y="213"/>
                    </a:lnTo>
                    <a:lnTo>
                      <a:pt x="81" y="214"/>
                    </a:lnTo>
                    <a:lnTo>
                      <a:pt x="64" y="213"/>
                    </a:lnTo>
                    <a:lnTo>
                      <a:pt x="48" y="211"/>
                    </a:lnTo>
                    <a:lnTo>
                      <a:pt x="40" y="208"/>
                    </a:lnTo>
                    <a:lnTo>
                      <a:pt x="33" y="205"/>
                    </a:lnTo>
                    <a:lnTo>
                      <a:pt x="25" y="202"/>
                    </a:lnTo>
                    <a:lnTo>
                      <a:pt x="19" y="198"/>
                    </a:lnTo>
                    <a:lnTo>
                      <a:pt x="13" y="193"/>
                    </a:lnTo>
                    <a:lnTo>
                      <a:pt x="8" y="188"/>
                    </a:lnTo>
                    <a:lnTo>
                      <a:pt x="4" y="181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0" name="Freeform 1112"/>
              <p:cNvSpPr>
                <a:spLocks noEditPoints="1"/>
              </p:cNvSpPr>
              <p:nvPr/>
            </p:nvSpPr>
            <p:spPr bwMode="auto">
              <a:xfrm>
                <a:off x="2517" y="1575"/>
                <a:ext cx="70" cy="48"/>
              </a:xfrm>
              <a:custGeom>
                <a:avLst/>
                <a:gdLst>
                  <a:gd name="T0" fmla="*/ 1 w 343"/>
                  <a:gd name="T1" fmla="*/ 8 h 238"/>
                  <a:gd name="T2" fmla="*/ 0 w 343"/>
                  <a:gd name="T3" fmla="*/ 7 h 238"/>
                  <a:gd name="T4" fmla="*/ 2 w 343"/>
                  <a:gd name="T5" fmla="*/ 6 h 238"/>
                  <a:gd name="T6" fmla="*/ 3 w 343"/>
                  <a:gd name="T7" fmla="*/ 6 h 238"/>
                  <a:gd name="T8" fmla="*/ 1 w 343"/>
                  <a:gd name="T9" fmla="*/ 8 h 238"/>
                  <a:gd name="T10" fmla="*/ 4 w 343"/>
                  <a:gd name="T11" fmla="*/ 4 h 238"/>
                  <a:gd name="T12" fmla="*/ 7 w 343"/>
                  <a:gd name="T13" fmla="*/ 2 h 238"/>
                  <a:gd name="T14" fmla="*/ 9 w 343"/>
                  <a:gd name="T15" fmla="*/ 1 h 238"/>
                  <a:gd name="T16" fmla="*/ 10 w 343"/>
                  <a:gd name="T17" fmla="*/ 0 h 238"/>
                  <a:gd name="T18" fmla="*/ 12 w 343"/>
                  <a:gd name="T19" fmla="*/ 1 h 238"/>
                  <a:gd name="T20" fmla="*/ 10 w 343"/>
                  <a:gd name="T21" fmla="*/ 1 h 238"/>
                  <a:gd name="T22" fmla="*/ 9 w 343"/>
                  <a:gd name="T23" fmla="*/ 2 h 238"/>
                  <a:gd name="T24" fmla="*/ 6 w 343"/>
                  <a:gd name="T25" fmla="*/ 3 h 238"/>
                  <a:gd name="T26" fmla="*/ 3 w 343"/>
                  <a:gd name="T27" fmla="*/ 6 h 238"/>
                  <a:gd name="T28" fmla="*/ 12 w 343"/>
                  <a:gd name="T29" fmla="*/ 0 h 238"/>
                  <a:gd name="T30" fmla="*/ 12 w 343"/>
                  <a:gd name="T31" fmla="*/ 0 h 238"/>
                  <a:gd name="T32" fmla="*/ 12 w 343"/>
                  <a:gd name="T33" fmla="*/ 0 h 238"/>
                  <a:gd name="T34" fmla="*/ 11 w 343"/>
                  <a:gd name="T35" fmla="*/ 1 h 238"/>
                  <a:gd name="T36" fmla="*/ 13 w 343"/>
                  <a:gd name="T37" fmla="*/ 6 h 238"/>
                  <a:gd name="T38" fmla="*/ 13 w 343"/>
                  <a:gd name="T39" fmla="*/ 5 h 238"/>
                  <a:gd name="T40" fmla="*/ 13 w 343"/>
                  <a:gd name="T41" fmla="*/ 7 h 238"/>
                  <a:gd name="T42" fmla="*/ 12 w 343"/>
                  <a:gd name="T43" fmla="*/ 8 h 238"/>
                  <a:gd name="T44" fmla="*/ 11 w 343"/>
                  <a:gd name="T45" fmla="*/ 8 h 238"/>
                  <a:gd name="T46" fmla="*/ 9 w 343"/>
                  <a:gd name="T47" fmla="*/ 9 h 238"/>
                  <a:gd name="T48" fmla="*/ 8 w 343"/>
                  <a:gd name="T49" fmla="*/ 8 h 238"/>
                  <a:gd name="T50" fmla="*/ 10 w 343"/>
                  <a:gd name="T51" fmla="*/ 7 h 238"/>
                  <a:gd name="T52" fmla="*/ 11 w 343"/>
                  <a:gd name="T53" fmla="*/ 7 h 238"/>
                  <a:gd name="T54" fmla="*/ 12 w 343"/>
                  <a:gd name="T55" fmla="*/ 6 h 238"/>
                  <a:gd name="T56" fmla="*/ 13 w 343"/>
                  <a:gd name="T57" fmla="*/ 6 h 238"/>
                  <a:gd name="T58" fmla="*/ 6 w 343"/>
                  <a:gd name="T59" fmla="*/ 9 h 238"/>
                  <a:gd name="T60" fmla="*/ 5 w 343"/>
                  <a:gd name="T61" fmla="*/ 9 h 238"/>
                  <a:gd name="T62" fmla="*/ 7 w 343"/>
                  <a:gd name="T63" fmla="*/ 8 h 238"/>
                  <a:gd name="T64" fmla="*/ 5 w 343"/>
                  <a:gd name="T65" fmla="*/ 9 h 238"/>
                  <a:gd name="T66" fmla="*/ 5 w 343"/>
                  <a:gd name="T67" fmla="*/ 9 h 238"/>
                  <a:gd name="T68" fmla="*/ 5 w 343"/>
                  <a:gd name="T69" fmla="*/ 9 h 238"/>
                  <a:gd name="T70" fmla="*/ 5 w 343"/>
                  <a:gd name="T71" fmla="*/ 9 h 238"/>
                  <a:gd name="T72" fmla="*/ 4 w 343"/>
                  <a:gd name="T73" fmla="*/ 9 h 238"/>
                  <a:gd name="T74" fmla="*/ 5 w 343"/>
                  <a:gd name="T75" fmla="*/ 9 h 238"/>
                  <a:gd name="T76" fmla="*/ 3 w 343"/>
                  <a:gd name="T77" fmla="*/ 10 h 238"/>
                  <a:gd name="T78" fmla="*/ 4 w 343"/>
                  <a:gd name="T79" fmla="*/ 9 h 238"/>
                  <a:gd name="T80" fmla="*/ 3 w 343"/>
                  <a:gd name="T81" fmla="*/ 10 h 238"/>
                  <a:gd name="T82" fmla="*/ 1 w 343"/>
                  <a:gd name="T83" fmla="*/ 9 h 238"/>
                  <a:gd name="T84" fmla="*/ 0 w 343"/>
                  <a:gd name="T85" fmla="*/ 8 h 238"/>
                  <a:gd name="T86" fmla="*/ 0 w 343"/>
                  <a:gd name="T87" fmla="*/ 8 h 238"/>
                  <a:gd name="T88" fmla="*/ 1 w 343"/>
                  <a:gd name="T89" fmla="*/ 8 h 238"/>
                  <a:gd name="T90" fmla="*/ 2 w 343"/>
                  <a:gd name="T91" fmla="*/ 8 h 238"/>
                  <a:gd name="T92" fmla="*/ 4 w 343"/>
                  <a:gd name="T93" fmla="*/ 9 h 238"/>
                  <a:gd name="T94" fmla="*/ 0 w 343"/>
                  <a:gd name="T95" fmla="*/ 8 h 238"/>
                  <a:gd name="T96" fmla="*/ 0 w 343"/>
                  <a:gd name="T97" fmla="*/ 7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3"/>
                  <a:gd name="T148" fmla="*/ 0 h 238"/>
                  <a:gd name="T149" fmla="*/ 343 w 343"/>
                  <a:gd name="T150" fmla="*/ 238 h 2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3" h="238">
                    <a:moveTo>
                      <a:pt x="5" y="177"/>
                    </a:moveTo>
                    <a:lnTo>
                      <a:pt x="5" y="177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5" y="177"/>
                    </a:moveTo>
                    <a:lnTo>
                      <a:pt x="22" y="164"/>
                    </a:lnTo>
                    <a:lnTo>
                      <a:pt x="38" y="151"/>
                    </a:lnTo>
                    <a:lnTo>
                      <a:pt x="53" y="138"/>
                    </a:lnTo>
                    <a:lnTo>
                      <a:pt x="68" y="126"/>
                    </a:lnTo>
                    <a:lnTo>
                      <a:pt x="84" y="146"/>
                    </a:lnTo>
                    <a:lnTo>
                      <a:pt x="67" y="159"/>
                    </a:lnTo>
                    <a:lnTo>
                      <a:pt x="51" y="172"/>
                    </a:lnTo>
                    <a:lnTo>
                      <a:pt x="35" y="185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68" y="126"/>
                    </a:moveTo>
                    <a:lnTo>
                      <a:pt x="97" y="104"/>
                    </a:lnTo>
                    <a:lnTo>
                      <a:pt x="124" y="83"/>
                    </a:lnTo>
                    <a:lnTo>
                      <a:pt x="151" y="63"/>
                    </a:lnTo>
                    <a:lnTo>
                      <a:pt x="179" y="44"/>
                    </a:lnTo>
                    <a:lnTo>
                      <a:pt x="192" y="37"/>
                    </a:lnTo>
                    <a:lnTo>
                      <a:pt x="206" y="28"/>
                    </a:lnTo>
                    <a:lnTo>
                      <a:pt x="220" y="22"/>
                    </a:lnTo>
                    <a:lnTo>
                      <a:pt x="234" y="15"/>
                    </a:lnTo>
                    <a:lnTo>
                      <a:pt x="249" y="10"/>
                    </a:lnTo>
                    <a:lnTo>
                      <a:pt x="263" y="6"/>
                    </a:lnTo>
                    <a:lnTo>
                      <a:pt x="278" y="2"/>
                    </a:lnTo>
                    <a:lnTo>
                      <a:pt x="293" y="0"/>
                    </a:lnTo>
                    <a:lnTo>
                      <a:pt x="296" y="24"/>
                    </a:lnTo>
                    <a:lnTo>
                      <a:pt x="282" y="26"/>
                    </a:lnTo>
                    <a:lnTo>
                      <a:pt x="268" y="29"/>
                    </a:lnTo>
                    <a:lnTo>
                      <a:pt x="255" y="34"/>
                    </a:lnTo>
                    <a:lnTo>
                      <a:pt x="241" y="39"/>
                    </a:lnTo>
                    <a:lnTo>
                      <a:pt x="228" y="44"/>
                    </a:lnTo>
                    <a:lnTo>
                      <a:pt x="215" y="52"/>
                    </a:lnTo>
                    <a:lnTo>
                      <a:pt x="202" y="58"/>
                    </a:lnTo>
                    <a:lnTo>
                      <a:pt x="188" y="67"/>
                    </a:lnTo>
                    <a:lnTo>
                      <a:pt x="162" y="84"/>
                    </a:lnTo>
                    <a:lnTo>
                      <a:pt x="137" y="104"/>
                    </a:lnTo>
                    <a:lnTo>
                      <a:pt x="111" y="124"/>
                    </a:lnTo>
                    <a:lnTo>
                      <a:pt x="84" y="146"/>
                    </a:lnTo>
                    <a:lnTo>
                      <a:pt x="68" y="126"/>
                    </a:lnTo>
                    <a:close/>
                    <a:moveTo>
                      <a:pt x="293" y="0"/>
                    </a:moveTo>
                    <a:lnTo>
                      <a:pt x="297" y="0"/>
                    </a:lnTo>
                    <a:lnTo>
                      <a:pt x="301" y="2"/>
                    </a:lnTo>
                    <a:lnTo>
                      <a:pt x="304" y="6"/>
                    </a:lnTo>
                    <a:lnTo>
                      <a:pt x="306" y="9"/>
                    </a:lnTo>
                    <a:lnTo>
                      <a:pt x="294" y="12"/>
                    </a:lnTo>
                    <a:lnTo>
                      <a:pt x="293" y="0"/>
                    </a:lnTo>
                    <a:close/>
                    <a:moveTo>
                      <a:pt x="306" y="9"/>
                    </a:moveTo>
                    <a:lnTo>
                      <a:pt x="343" y="136"/>
                    </a:lnTo>
                    <a:lnTo>
                      <a:pt x="319" y="143"/>
                    </a:lnTo>
                    <a:lnTo>
                      <a:pt x="283" y="15"/>
                    </a:lnTo>
                    <a:lnTo>
                      <a:pt x="306" y="9"/>
                    </a:lnTo>
                    <a:close/>
                    <a:moveTo>
                      <a:pt x="343" y="136"/>
                    </a:moveTo>
                    <a:lnTo>
                      <a:pt x="343" y="142"/>
                    </a:lnTo>
                    <a:lnTo>
                      <a:pt x="341" y="147"/>
                    </a:lnTo>
                    <a:lnTo>
                      <a:pt x="331" y="139"/>
                    </a:lnTo>
                    <a:lnTo>
                      <a:pt x="343" y="136"/>
                    </a:lnTo>
                    <a:close/>
                    <a:moveTo>
                      <a:pt x="341" y="147"/>
                    </a:moveTo>
                    <a:lnTo>
                      <a:pt x="332" y="159"/>
                    </a:lnTo>
                    <a:lnTo>
                      <a:pt x="323" y="169"/>
                    </a:lnTo>
                    <a:lnTo>
                      <a:pt x="315" y="177"/>
                    </a:lnTo>
                    <a:lnTo>
                      <a:pt x="306" y="185"/>
                    </a:lnTo>
                    <a:lnTo>
                      <a:pt x="297" y="191"/>
                    </a:lnTo>
                    <a:lnTo>
                      <a:pt x="289" y="198"/>
                    </a:lnTo>
                    <a:lnTo>
                      <a:pt x="281" y="202"/>
                    </a:lnTo>
                    <a:lnTo>
                      <a:pt x="273" y="206"/>
                    </a:lnTo>
                    <a:lnTo>
                      <a:pt x="254" y="213"/>
                    </a:lnTo>
                    <a:lnTo>
                      <a:pt x="236" y="217"/>
                    </a:lnTo>
                    <a:lnTo>
                      <a:pt x="215" y="222"/>
                    </a:lnTo>
                    <a:lnTo>
                      <a:pt x="193" y="225"/>
                    </a:lnTo>
                    <a:lnTo>
                      <a:pt x="189" y="200"/>
                    </a:lnTo>
                    <a:lnTo>
                      <a:pt x="209" y="198"/>
                    </a:lnTo>
                    <a:lnTo>
                      <a:pt x="228" y="195"/>
                    </a:lnTo>
                    <a:lnTo>
                      <a:pt x="245" y="190"/>
                    </a:lnTo>
                    <a:lnTo>
                      <a:pt x="261" y="184"/>
                    </a:lnTo>
                    <a:lnTo>
                      <a:pt x="268" y="180"/>
                    </a:lnTo>
                    <a:lnTo>
                      <a:pt x="276" y="176"/>
                    </a:lnTo>
                    <a:lnTo>
                      <a:pt x="283" y="171"/>
                    </a:lnTo>
                    <a:lnTo>
                      <a:pt x="291" y="165"/>
                    </a:lnTo>
                    <a:lnTo>
                      <a:pt x="299" y="159"/>
                    </a:lnTo>
                    <a:lnTo>
                      <a:pt x="306" y="151"/>
                    </a:lnTo>
                    <a:lnTo>
                      <a:pt x="314" y="143"/>
                    </a:lnTo>
                    <a:lnTo>
                      <a:pt x="321" y="133"/>
                    </a:lnTo>
                    <a:lnTo>
                      <a:pt x="341" y="147"/>
                    </a:lnTo>
                    <a:close/>
                    <a:moveTo>
                      <a:pt x="193" y="225"/>
                    </a:moveTo>
                    <a:lnTo>
                      <a:pt x="178" y="227"/>
                    </a:lnTo>
                    <a:lnTo>
                      <a:pt x="161" y="229"/>
                    </a:lnTo>
                    <a:lnTo>
                      <a:pt x="145" y="231"/>
                    </a:lnTo>
                    <a:lnTo>
                      <a:pt x="129" y="234"/>
                    </a:lnTo>
                    <a:lnTo>
                      <a:pt x="125" y="211"/>
                    </a:lnTo>
                    <a:lnTo>
                      <a:pt x="144" y="207"/>
                    </a:lnTo>
                    <a:lnTo>
                      <a:pt x="160" y="204"/>
                    </a:lnTo>
                    <a:lnTo>
                      <a:pt x="175" y="202"/>
                    </a:lnTo>
                    <a:lnTo>
                      <a:pt x="189" y="200"/>
                    </a:lnTo>
                    <a:lnTo>
                      <a:pt x="193" y="225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7" y="223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19" y="237"/>
                    </a:lnTo>
                    <a:lnTo>
                      <a:pt x="108" y="238"/>
                    </a:lnTo>
                    <a:lnTo>
                      <a:pt x="107" y="213"/>
                    </a:lnTo>
                    <a:lnTo>
                      <a:pt x="115" y="212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08" y="238"/>
                    </a:moveTo>
                    <a:lnTo>
                      <a:pt x="99" y="238"/>
                    </a:lnTo>
                    <a:lnTo>
                      <a:pt x="88" y="238"/>
                    </a:lnTo>
                    <a:lnTo>
                      <a:pt x="89" y="214"/>
                    </a:lnTo>
                    <a:lnTo>
                      <a:pt x="98" y="214"/>
                    </a:lnTo>
                    <a:lnTo>
                      <a:pt x="107" y="213"/>
                    </a:lnTo>
                    <a:lnTo>
                      <a:pt x="108" y="238"/>
                    </a:lnTo>
                    <a:close/>
                    <a:moveTo>
                      <a:pt x="88" y="238"/>
                    </a:moveTo>
                    <a:lnTo>
                      <a:pt x="75" y="237"/>
                    </a:lnTo>
                    <a:lnTo>
                      <a:pt x="61" y="236"/>
                    </a:lnTo>
                    <a:lnTo>
                      <a:pt x="48" y="231"/>
                    </a:lnTo>
                    <a:lnTo>
                      <a:pt x="36" y="227"/>
                    </a:lnTo>
                    <a:lnTo>
                      <a:pt x="25" y="220"/>
                    </a:lnTo>
                    <a:lnTo>
                      <a:pt x="16" y="213"/>
                    </a:lnTo>
                    <a:lnTo>
                      <a:pt x="11" y="209"/>
                    </a:lnTo>
                    <a:lnTo>
                      <a:pt x="7" y="203"/>
                    </a:lnTo>
                    <a:lnTo>
                      <a:pt x="4" y="198"/>
                    </a:lnTo>
                    <a:lnTo>
                      <a:pt x="0" y="192"/>
                    </a:lnTo>
                    <a:lnTo>
                      <a:pt x="23" y="182"/>
                    </a:lnTo>
                    <a:lnTo>
                      <a:pt x="27" y="190"/>
                    </a:lnTo>
                    <a:lnTo>
                      <a:pt x="34" y="197"/>
                    </a:lnTo>
                    <a:lnTo>
                      <a:pt x="40" y="202"/>
                    </a:lnTo>
                    <a:lnTo>
                      <a:pt x="49" y="206"/>
                    </a:lnTo>
                    <a:lnTo>
                      <a:pt x="58" y="210"/>
                    </a:lnTo>
                    <a:lnTo>
                      <a:pt x="67" y="212"/>
                    </a:lnTo>
                    <a:lnTo>
                      <a:pt x="78" y="213"/>
                    </a:lnTo>
                    <a:lnTo>
                      <a:pt x="89" y="214"/>
                    </a:lnTo>
                    <a:lnTo>
                      <a:pt x="88" y="238"/>
                    </a:lnTo>
                    <a:close/>
                    <a:moveTo>
                      <a:pt x="0" y="192"/>
                    </a:moveTo>
                    <a:lnTo>
                      <a:pt x="0" y="188"/>
                    </a:lnTo>
                    <a:lnTo>
                      <a:pt x="0" y="184"/>
                    </a:lnTo>
                    <a:lnTo>
                      <a:pt x="3" y="180"/>
                    </a:lnTo>
                    <a:lnTo>
                      <a:pt x="5" y="177"/>
                    </a:lnTo>
                    <a:lnTo>
                      <a:pt x="12" y="187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1" name="Freeform 1113"/>
              <p:cNvSpPr>
                <a:spLocks/>
              </p:cNvSpPr>
              <p:nvPr/>
            </p:nvSpPr>
            <p:spPr bwMode="auto">
              <a:xfrm>
                <a:off x="2583" y="1665"/>
                <a:ext cx="89" cy="37"/>
              </a:xfrm>
              <a:custGeom>
                <a:avLst/>
                <a:gdLst>
                  <a:gd name="T0" fmla="*/ 10 w 440"/>
                  <a:gd name="T1" fmla="*/ 0 h 195"/>
                  <a:gd name="T2" fmla="*/ 9 w 440"/>
                  <a:gd name="T3" fmla="*/ 1 h 195"/>
                  <a:gd name="T4" fmla="*/ 9 w 440"/>
                  <a:gd name="T5" fmla="*/ 1 h 195"/>
                  <a:gd name="T6" fmla="*/ 9 w 440"/>
                  <a:gd name="T7" fmla="*/ 2 h 195"/>
                  <a:gd name="T8" fmla="*/ 8 w 440"/>
                  <a:gd name="T9" fmla="*/ 3 h 195"/>
                  <a:gd name="T10" fmla="*/ 8 w 440"/>
                  <a:gd name="T11" fmla="*/ 3 h 195"/>
                  <a:gd name="T12" fmla="*/ 7 w 440"/>
                  <a:gd name="T13" fmla="*/ 4 h 195"/>
                  <a:gd name="T14" fmla="*/ 7 w 440"/>
                  <a:gd name="T15" fmla="*/ 4 h 195"/>
                  <a:gd name="T16" fmla="*/ 6 w 440"/>
                  <a:gd name="T17" fmla="*/ 5 h 195"/>
                  <a:gd name="T18" fmla="*/ 5 w 440"/>
                  <a:gd name="T19" fmla="*/ 5 h 195"/>
                  <a:gd name="T20" fmla="*/ 5 w 440"/>
                  <a:gd name="T21" fmla="*/ 5 h 195"/>
                  <a:gd name="T22" fmla="*/ 4 w 440"/>
                  <a:gd name="T23" fmla="*/ 6 h 195"/>
                  <a:gd name="T24" fmla="*/ 3 w 440"/>
                  <a:gd name="T25" fmla="*/ 6 h 195"/>
                  <a:gd name="T26" fmla="*/ 3 w 440"/>
                  <a:gd name="T27" fmla="*/ 6 h 195"/>
                  <a:gd name="T28" fmla="*/ 2 w 440"/>
                  <a:gd name="T29" fmla="*/ 7 h 195"/>
                  <a:gd name="T30" fmla="*/ 1 w 440"/>
                  <a:gd name="T31" fmla="*/ 7 h 195"/>
                  <a:gd name="T32" fmla="*/ 0 w 440"/>
                  <a:gd name="T33" fmla="*/ 7 h 195"/>
                  <a:gd name="T34" fmla="*/ 2 w 440"/>
                  <a:gd name="T35" fmla="*/ 7 h 195"/>
                  <a:gd name="T36" fmla="*/ 3 w 440"/>
                  <a:gd name="T37" fmla="*/ 8 h 195"/>
                  <a:gd name="T38" fmla="*/ 4 w 440"/>
                  <a:gd name="T39" fmla="*/ 8 h 195"/>
                  <a:gd name="T40" fmla="*/ 6 w 440"/>
                  <a:gd name="T41" fmla="*/ 8 h 195"/>
                  <a:gd name="T42" fmla="*/ 7 w 440"/>
                  <a:gd name="T43" fmla="*/ 8 h 195"/>
                  <a:gd name="T44" fmla="*/ 8 w 440"/>
                  <a:gd name="T45" fmla="*/ 8 h 195"/>
                  <a:gd name="T46" fmla="*/ 10 w 440"/>
                  <a:gd name="T47" fmla="*/ 8 h 195"/>
                  <a:gd name="T48" fmla="*/ 11 w 440"/>
                  <a:gd name="T49" fmla="*/ 7 h 195"/>
                  <a:gd name="T50" fmla="*/ 12 w 440"/>
                  <a:gd name="T51" fmla="*/ 7 h 195"/>
                  <a:gd name="T52" fmla="*/ 13 w 440"/>
                  <a:gd name="T53" fmla="*/ 7 h 195"/>
                  <a:gd name="T54" fmla="*/ 14 w 440"/>
                  <a:gd name="T55" fmla="*/ 6 h 195"/>
                  <a:gd name="T56" fmla="*/ 15 w 440"/>
                  <a:gd name="T57" fmla="*/ 6 h 195"/>
                  <a:gd name="T58" fmla="*/ 15 w 440"/>
                  <a:gd name="T59" fmla="*/ 5 h 195"/>
                  <a:gd name="T60" fmla="*/ 16 w 440"/>
                  <a:gd name="T61" fmla="*/ 5 h 195"/>
                  <a:gd name="T62" fmla="*/ 17 w 440"/>
                  <a:gd name="T63" fmla="*/ 4 h 195"/>
                  <a:gd name="T64" fmla="*/ 18 w 440"/>
                  <a:gd name="T65" fmla="*/ 4 h 195"/>
                  <a:gd name="T66" fmla="*/ 10 w 440"/>
                  <a:gd name="T67" fmla="*/ 0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95"/>
                  <a:gd name="T104" fmla="*/ 440 w 440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95">
                    <a:moveTo>
                      <a:pt x="239" y="0"/>
                    </a:moveTo>
                    <a:lnTo>
                      <a:pt x="231" y="18"/>
                    </a:lnTo>
                    <a:lnTo>
                      <a:pt x="222" y="34"/>
                    </a:lnTo>
                    <a:lnTo>
                      <a:pt x="213" y="49"/>
                    </a:lnTo>
                    <a:lnTo>
                      <a:pt x="202" y="64"/>
                    </a:lnTo>
                    <a:lnTo>
                      <a:pt x="190" y="78"/>
                    </a:lnTo>
                    <a:lnTo>
                      <a:pt x="178" y="91"/>
                    </a:lnTo>
                    <a:lnTo>
                      <a:pt x="164" y="103"/>
                    </a:lnTo>
                    <a:lnTo>
                      <a:pt x="150" y="115"/>
                    </a:lnTo>
                    <a:lnTo>
                      <a:pt x="135" y="126"/>
                    </a:lnTo>
                    <a:lnTo>
                      <a:pt x="119" y="135"/>
                    </a:lnTo>
                    <a:lnTo>
                      <a:pt x="101" y="145"/>
                    </a:lnTo>
                    <a:lnTo>
                      <a:pt x="83" y="154"/>
                    </a:lnTo>
                    <a:lnTo>
                      <a:pt x="64" y="161"/>
                    </a:lnTo>
                    <a:lnTo>
                      <a:pt x="43" y="168"/>
                    </a:lnTo>
                    <a:lnTo>
                      <a:pt x="23" y="174"/>
                    </a:lnTo>
                    <a:lnTo>
                      <a:pt x="0" y="180"/>
                    </a:lnTo>
                    <a:lnTo>
                      <a:pt x="39" y="186"/>
                    </a:lnTo>
                    <a:lnTo>
                      <a:pt x="77" y="190"/>
                    </a:lnTo>
                    <a:lnTo>
                      <a:pt x="112" y="194"/>
                    </a:lnTo>
                    <a:lnTo>
                      <a:pt x="147" y="195"/>
                    </a:lnTo>
                    <a:lnTo>
                      <a:pt x="179" y="195"/>
                    </a:lnTo>
                    <a:lnTo>
                      <a:pt x="211" y="194"/>
                    </a:lnTo>
                    <a:lnTo>
                      <a:pt x="241" y="190"/>
                    </a:lnTo>
                    <a:lnTo>
                      <a:pt x="269" y="185"/>
                    </a:lnTo>
                    <a:lnTo>
                      <a:pt x="295" y="179"/>
                    </a:lnTo>
                    <a:lnTo>
                      <a:pt x="320" y="171"/>
                    </a:lnTo>
                    <a:lnTo>
                      <a:pt x="343" y="161"/>
                    </a:lnTo>
                    <a:lnTo>
                      <a:pt x="366" y="150"/>
                    </a:lnTo>
                    <a:lnTo>
                      <a:pt x="387" y="137"/>
                    </a:lnTo>
                    <a:lnTo>
                      <a:pt x="405" y="123"/>
                    </a:lnTo>
                    <a:lnTo>
                      <a:pt x="423" y="108"/>
                    </a:lnTo>
                    <a:lnTo>
                      <a:pt x="440" y="91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2" name="Freeform 1114"/>
              <p:cNvSpPr>
                <a:spLocks noEditPoints="1"/>
              </p:cNvSpPr>
              <p:nvPr/>
            </p:nvSpPr>
            <p:spPr bwMode="auto">
              <a:xfrm>
                <a:off x="2575" y="1665"/>
                <a:ext cx="97" cy="45"/>
              </a:xfrm>
              <a:custGeom>
                <a:avLst/>
                <a:gdLst>
                  <a:gd name="T0" fmla="*/ 10 w 462"/>
                  <a:gd name="T1" fmla="*/ 1 h 220"/>
                  <a:gd name="T2" fmla="*/ 9 w 462"/>
                  <a:gd name="T3" fmla="*/ 3 h 220"/>
                  <a:gd name="T4" fmla="*/ 8 w 462"/>
                  <a:gd name="T5" fmla="*/ 4 h 220"/>
                  <a:gd name="T6" fmla="*/ 7 w 462"/>
                  <a:gd name="T7" fmla="*/ 5 h 220"/>
                  <a:gd name="T8" fmla="*/ 6 w 462"/>
                  <a:gd name="T9" fmla="*/ 5 h 220"/>
                  <a:gd name="T10" fmla="*/ 7 w 462"/>
                  <a:gd name="T11" fmla="*/ 4 h 220"/>
                  <a:gd name="T12" fmla="*/ 8 w 462"/>
                  <a:gd name="T13" fmla="*/ 3 h 220"/>
                  <a:gd name="T14" fmla="*/ 9 w 462"/>
                  <a:gd name="T15" fmla="*/ 2 h 220"/>
                  <a:gd name="T16" fmla="*/ 10 w 462"/>
                  <a:gd name="T17" fmla="*/ 0 h 220"/>
                  <a:gd name="T18" fmla="*/ 7 w 462"/>
                  <a:gd name="T19" fmla="*/ 5 h 220"/>
                  <a:gd name="T20" fmla="*/ 5 w 462"/>
                  <a:gd name="T21" fmla="*/ 6 h 220"/>
                  <a:gd name="T22" fmla="*/ 4 w 462"/>
                  <a:gd name="T23" fmla="*/ 7 h 220"/>
                  <a:gd name="T24" fmla="*/ 2 w 462"/>
                  <a:gd name="T25" fmla="*/ 8 h 220"/>
                  <a:gd name="T26" fmla="*/ 1 w 462"/>
                  <a:gd name="T27" fmla="*/ 8 h 220"/>
                  <a:gd name="T28" fmla="*/ 1 w 462"/>
                  <a:gd name="T29" fmla="*/ 7 h 220"/>
                  <a:gd name="T30" fmla="*/ 3 w 462"/>
                  <a:gd name="T31" fmla="*/ 6 h 220"/>
                  <a:gd name="T32" fmla="*/ 4 w 462"/>
                  <a:gd name="T33" fmla="*/ 6 h 220"/>
                  <a:gd name="T34" fmla="*/ 6 w 462"/>
                  <a:gd name="T35" fmla="*/ 5 h 220"/>
                  <a:gd name="T36" fmla="*/ 7 w 462"/>
                  <a:gd name="T37" fmla="*/ 5 h 220"/>
                  <a:gd name="T38" fmla="*/ 0 w 462"/>
                  <a:gd name="T39" fmla="*/ 8 h 220"/>
                  <a:gd name="T40" fmla="*/ 0 w 462"/>
                  <a:gd name="T41" fmla="*/ 8 h 220"/>
                  <a:gd name="T42" fmla="*/ 0 w 462"/>
                  <a:gd name="T43" fmla="*/ 7 h 220"/>
                  <a:gd name="T44" fmla="*/ 0 w 462"/>
                  <a:gd name="T45" fmla="*/ 7 h 220"/>
                  <a:gd name="T46" fmla="*/ 0 w 462"/>
                  <a:gd name="T47" fmla="*/ 8 h 220"/>
                  <a:gd name="T48" fmla="*/ 1 w 462"/>
                  <a:gd name="T49" fmla="*/ 7 h 220"/>
                  <a:gd name="T50" fmla="*/ 4 w 462"/>
                  <a:gd name="T51" fmla="*/ 8 h 220"/>
                  <a:gd name="T52" fmla="*/ 6 w 462"/>
                  <a:gd name="T53" fmla="*/ 8 h 220"/>
                  <a:gd name="T54" fmla="*/ 9 w 462"/>
                  <a:gd name="T55" fmla="*/ 8 h 220"/>
                  <a:gd name="T56" fmla="*/ 11 w 462"/>
                  <a:gd name="T57" fmla="*/ 7 h 220"/>
                  <a:gd name="T58" fmla="*/ 10 w 462"/>
                  <a:gd name="T59" fmla="*/ 9 h 220"/>
                  <a:gd name="T60" fmla="*/ 8 w 462"/>
                  <a:gd name="T61" fmla="*/ 9 h 220"/>
                  <a:gd name="T62" fmla="*/ 5 w 462"/>
                  <a:gd name="T63" fmla="*/ 9 h 220"/>
                  <a:gd name="T64" fmla="*/ 2 w 462"/>
                  <a:gd name="T65" fmla="*/ 8 h 220"/>
                  <a:gd name="T66" fmla="*/ 1 w 462"/>
                  <a:gd name="T67" fmla="*/ 7 h 220"/>
                  <a:gd name="T68" fmla="*/ 12 w 462"/>
                  <a:gd name="T69" fmla="*/ 7 h 220"/>
                  <a:gd name="T70" fmla="*/ 14 w 462"/>
                  <a:gd name="T71" fmla="*/ 6 h 220"/>
                  <a:gd name="T72" fmla="*/ 16 w 462"/>
                  <a:gd name="T73" fmla="*/ 6 h 220"/>
                  <a:gd name="T74" fmla="*/ 17 w 462"/>
                  <a:gd name="T75" fmla="*/ 4 h 220"/>
                  <a:gd name="T76" fmla="*/ 19 w 462"/>
                  <a:gd name="T77" fmla="*/ 4 h 220"/>
                  <a:gd name="T78" fmla="*/ 17 w 462"/>
                  <a:gd name="T79" fmla="*/ 6 h 220"/>
                  <a:gd name="T80" fmla="*/ 16 w 462"/>
                  <a:gd name="T81" fmla="*/ 6 h 220"/>
                  <a:gd name="T82" fmla="*/ 16 w 462"/>
                  <a:gd name="T83" fmla="*/ 7 h 220"/>
                  <a:gd name="T84" fmla="*/ 13 w 462"/>
                  <a:gd name="T85" fmla="*/ 8 h 220"/>
                  <a:gd name="T86" fmla="*/ 11 w 462"/>
                  <a:gd name="T87" fmla="*/ 8 h 220"/>
                  <a:gd name="T88" fmla="*/ 19 w 462"/>
                  <a:gd name="T89" fmla="*/ 4 h 220"/>
                  <a:gd name="T90" fmla="*/ 19 w 462"/>
                  <a:gd name="T91" fmla="*/ 4 h 220"/>
                  <a:gd name="T92" fmla="*/ 19 w 462"/>
                  <a:gd name="T93" fmla="*/ 4 h 220"/>
                  <a:gd name="T94" fmla="*/ 19 w 462"/>
                  <a:gd name="T95" fmla="*/ 4 h 220"/>
                  <a:gd name="T96" fmla="*/ 19 w 462"/>
                  <a:gd name="T97" fmla="*/ 4 h 220"/>
                  <a:gd name="T98" fmla="*/ 19 w 462"/>
                  <a:gd name="T99" fmla="*/ 4 h 220"/>
                  <a:gd name="T100" fmla="*/ 10 w 462"/>
                  <a:gd name="T101" fmla="*/ 1 h 220"/>
                  <a:gd name="T102" fmla="*/ 19 w 462"/>
                  <a:gd name="T103" fmla="*/ 4 h 220"/>
                  <a:gd name="T104" fmla="*/ 10 w 462"/>
                  <a:gd name="T105" fmla="*/ 0 h 220"/>
                  <a:gd name="T106" fmla="*/ 10 w 462"/>
                  <a:gd name="T107" fmla="*/ 0 h 220"/>
                  <a:gd name="T108" fmla="*/ 10 w 462"/>
                  <a:gd name="T109" fmla="*/ 0 h 220"/>
                  <a:gd name="T110" fmla="*/ 10 w 462"/>
                  <a:gd name="T111" fmla="*/ 0 h 2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2"/>
                  <a:gd name="T169" fmla="*/ 0 h 220"/>
                  <a:gd name="T170" fmla="*/ 462 w 462"/>
                  <a:gd name="T171" fmla="*/ 220 h 2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2" h="220">
                    <a:moveTo>
                      <a:pt x="262" y="17"/>
                    </a:moveTo>
                    <a:lnTo>
                      <a:pt x="253" y="35"/>
                    </a:lnTo>
                    <a:lnTo>
                      <a:pt x="244" y="52"/>
                    </a:lnTo>
                    <a:lnTo>
                      <a:pt x="233" y="67"/>
                    </a:lnTo>
                    <a:lnTo>
                      <a:pt x="223" y="84"/>
                    </a:lnTo>
                    <a:lnTo>
                      <a:pt x="211" y="98"/>
                    </a:lnTo>
                    <a:lnTo>
                      <a:pt x="198" y="112"/>
                    </a:lnTo>
                    <a:lnTo>
                      <a:pt x="184" y="125"/>
                    </a:lnTo>
                    <a:lnTo>
                      <a:pt x="169" y="137"/>
                    </a:lnTo>
                    <a:lnTo>
                      <a:pt x="154" y="117"/>
                    </a:lnTo>
                    <a:lnTo>
                      <a:pt x="168" y="106"/>
                    </a:lnTo>
                    <a:lnTo>
                      <a:pt x="181" y="94"/>
                    </a:lnTo>
                    <a:lnTo>
                      <a:pt x="192" y="81"/>
                    </a:lnTo>
                    <a:lnTo>
                      <a:pt x="203" y="68"/>
                    </a:lnTo>
                    <a:lnTo>
                      <a:pt x="214" y="54"/>
                    </a:lnTo>
                    <a:lnTo>
                      <a:pt x="223" y="39"/>
                    </a:lnTo>
                    <a:lnTo>
                      <a:pt x="231" y="24"/>
                    </a:lnTo>
                    <a:lnTo>
                      <a:pt x="239" y="8"/>
                    </a:lnTo>
                    <a:lnTo>
                      <a:pt x="262" y="17"/>
                    </a:lnTo>
                    <a:close/>
                    <a:moveTo>
                      <a:pt x="169" y="137"/>
                    </a:moveTo>
                    <a:lnTo>
                      <a:pt x="152" y="147"/>
                    </a:lnTo>
                    <a:lnTo>
                      <a:pt x="136" y="158"/>
                    </a:lnTo>
                    <a:lnTo>
                      <a:pt x="118" y="168"/>
                    </a:lnTo>
                    <a:lnTo>
                      <a:pt x="100" y="176"/>
                    </a:lnTo>
                    <a:lnTo>
                      <a:pt x="79" y="184"/>
                    </a:lnTo>
                    <a:lnTo>
                      <a:pt x="58" y="192"/>
                    </a:lnTo>
                    <a:lnTo>
                      <a:pt x="37" y="198"/>
                    </a:lnTo>
                    <a:lnTo>
                      <a:pt x="14" y="203"/>
                    </a:lnTo>
                    <a:lnTo>
                      <a:pt x="9" y="180"/>
                    </a:lnTo>
                    <a:lnTo>
                      <a:pt x="30" y="174"/>
                    </a:lnTo>
                    <a:lnTo>
                      <a:pt x="51" y="168"/>
                    </a:lnTo>
                    <a:lnTo>
                      <a:pt x="70" y="161"/>
                    </a:lnTo>
                    <a:lnTo>
                      <a:pt x="89" y="154"/>
                    </a:lnTo>
                    <a:lnTo>
                      <a:pt x="106" y="146"/>
                    </a:lnTo>
                    <a:lnTo>
                      <a:pt x="123" y="137"/>
                    </a:lnTo>
                    <a:lnTo>
                      <a:pt x="138" y="127"/>
                    </a:lnTo>
                    <a:lnTo>
                      <a:pt x="154" y="117"/>
                    </a:lnTo>
                    <a:lnTo>
                      <a:pt x="169" y="137"/>
                    </a:lnTo>
                    <a:close/>
                    <a:moveTo>
                      <a:pt x="9" y="203"/>
                    </a:moveTo>
                    <a:lnTo>
                      <a:pt x="6" y="202"/>
                    </a:lnTo>
                    <a:lnTo>
                      <a:pt x="2" y="199"/>
                    </a:lnTo>
                    <a:lnTo>
                      <a:pt x="0" y="196"/>
                    </a:lnTo>
                    <a:lnTo>
                      <a:pt x="0" y="192"/>
                    </a:lnTo>
                    <a:lnTo>
                      <a:pt x="0" y="187"/>
                    </a:lnTo>
                    <a:lnTo>
                      <a:pt x="2" y="184"/>
                    </a:lnTo>
                    <a:lnTo>
                      <a:pt x="4" y="181"/>
                    </a:lnTo>
                    <a:lnTo>
                      <a:pt x="9" y="180"/>
                    </a:lnTo>
                    <a:lnTo>
                      <a:pt x="11" y="192"/>
                    </a:lnTo>
                    <a:lnTo>
                      <a:pt x="9" y="203"/>
                    </a:lnTo>
                    <a:close/>
                    <a:moveTo>
                      <a:pt x="13" y="180"/>
                    </a:moveTo>
                    <a:lnTo>
                      <a:pt x="52" y="185"/>
                    </a:lnTo>
                    <a:lnTo>
                      <a:pt x="89" y="191"/>
                    </a:lnTo>
                    <a:lnTo>
                      <a:pt x="124" y="193"/>
                    </a:lnTo>
                    <a:lnTo>
                      <a:pt x="158" y="195"/>
                    </a:lnTo>
                    <a:lnTo>
                      <a:pt x="190" y="195"/>
                    </a:lnTo>
                    <a:lnTo>
                      <a:pt x="220" y="193"/>
                    </a:lnTo>
                    <a:lnTo>
                      <a:pt x="250" y="191"/>
                    </a:lnTo>
                    <a:lnTo>
                      <a:pt x="277" y="185"/>
                    </a:lnTo>
                    <a:lnTo>
                      <a:pt x="282" y="209"/>
                    </a:lnTo>
                    <a:lnTo>
                      <a:pt x="253" y="214"/>
                    </a:lnTo>
                    <a:lnTo>
                      <a:pt x="223" y="218"/>
                    </a:lnTo>
                    <a:lnTo>
                      <a:pt x="191" y="219"/>
                    </a:lnTo>
                    <a:lnTo>
                      <a:pt x="158" y="220"/>
                    </a:lnTo>
                    <a:lnTo>
                      <a:pt x="123" y="218"/>
                    </a:lnTo>
                    <a:lnTo>
                      <a:pt x="87" y="214"/>
                    </a:lnTo>
                    <a:lnTo>
                      <a:pt x="49" y="210"/>
                    </a:lnTo>
                    <a:lnTo>
                      <a:pt x="9" y="203"/>
                    </a:lnTo>
                    <a:lnTo>
                      <a:pt x="13" y="180"/>
                    </a:lnTo>
                    <a:close/>
                    <a:moveTo>
                      <a:pt x="277" y="185"/>
                    </a:moveTo>
                    <a:lnTo>
                      <a:pt x="303" y="179"/>
                    </a:lnTo>
                    <a:lnTo>
                      <a:pt x="326" y="171"/>
                    </a:lnTo>
                    <a:lnTo>
                      <a:pt x="349" y="162"/>
                    </a:lnTo>
                    <a:lnTo>
                      <a:pt x="371" y="152"/>
                    </a:lnTo>
                    <a:lnTo>
                      <a:pt x="390" y="140"/>
                    </a:lnTo>
                    <a:lnTo>
                      <a:pt x="408" y="126"/>
                    </a:lnTo>
                    <a:lnTo>
                      <a:pt x="426" y="111"/>
                    </a:lnTo>
                    <a:lnTo>
                      <a:pt x="442" y="94"/>
                    </a:lnTo>
                    <a:lnTo>
                      <a:pt x="460" y="111"/>
                    </a:lnTo>
                    <a:lnTo>
                      <a:pt x="443" y="129"/>
                    </a:lnTo>
                    <a:lnTo>
                      <a:pt x="425" y="145"/>
                    </a:lnTo>
                    <a:lnTo>
                      <a:pt x="414" y="153"/>
                    </a:lnTo>
                    <a:lnTo>
                      <a:pt x="404" y="159"/>
                    </a:lnTo>
                    <a:lnTo>
                      <a:pt x="393" y="167"/>
                    </a:lnTo>
                    <a:lnTo>
                      <a:pt x="382" y="173"/>
                    </a:lnTo>
                    <a:lnTo>
                      <a:pt x="360" y="184"/>
                    </a:lnTo>
                    <a:lnTo>
                      <a:pt x="335" y="194"/>
                    </a:lnTo>
                    <a:lnTo>
                      <a:pt x="309" y="202"/>
                    </a:lnTo>
                    <a:lnTo>
                      <a:pt x="282" y="209"/>
                    </a:lnTo>
                    <a:lnTo>
                      <a:pt x="277" y="185"/>
                    </a:lnTo>
                    <a:close/>
                    <a:moveTo>
                      <a:pt x="456" y="91"/>
                    </a:moveTo>
                    <a:lnTo>
                      <a:pt x="458" y="93"/>
                    </a:lnTo>
                    <a:lnTo>
                      <a:pt x="460" y="94"/>
                    </a:lnTo>
                    <a:lnTo>
                      <a:pt x="461" y="98"/>
                    </a:lnTo>
                    <a:lnTo>
                      <a:pt x="462" y="100"/>
                    </a:lnTo>
                    <a:lnTo>
                      <a:pt x="462" y="103"/>
                    </a:lnTo>
                    <a:lnTo>
                      <a:pt x="462" y="105"/>
                    </a:lnTo>
                    <a:lnTo>
                      <a:pt x="461" y="108"/>
                    </a:lnTo>
                    <a:lnTo>
                      <a:pt x="460" y="111"/>
                    </a:lnTo>
                    <a:lnTo>
                      <a:pt x="451" y="103"/>
                    </a:lnTo>
                    <a:lnTo>
                      <a:pt x="456" y="91"/>
                    </a:lnTo>
                    <a:close/>
                    <a:moveTo>
                      <a:pt x="446" y="114"/>
                    </a:moveTo>
                    <a:lnTo>
                      <a:pt x="245" y="23"/>
                    </a:lnTo>
                    <a:lnTo>
                      <a:pt x="255" y="2"/>
                    </a:lnTo>
                    <a:lnTo>
                      <a:pt x="456" y="91"/>
                    </a:lnTo>
                    <a:lnTo>
                      <a:pt x="446" y="114"/>
                    </a:lnTo>
                    <a:close/>
                    <a:moveTo>
                      <a:pt x="239" y="8"/>
                    </a:moveTo>
                    <a:lnTo>
                      <a:pt x="241" y="4"/>
                    </a:lnTo>
                    <a:lnTo>
                      <a:pt x="245" y="2"/>
                    </a:lnTo>
                    <a:lnTo>
                      <a:pt x="250" y="0"/>
                    </a:lnTo>
                    <a:lnTo>
                      <a:pt x="255" y="2"/>
                    </a:lnTo>
                    <a:lnTo>
                      <a:pt x="250" y="12"/>
                    </a:lnTo>
                    <a:lnTo>
                      <a:pt x="239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3" name="Freeform 1115"/>
              <p:cNvSpPr>
                <a:spLocks/>
              </p:cNvSpPr>
              <p:nvPr/>
            </p:nvSpPr>
            <p:spPr bwMode="auto">
              <a:xfrm>
                <a:off x="2501" y="1516"/>
                <a:ext cx="171" cy="168"/>
              </a:xfrm>
              <a:custGeom>
                <a:avLst/>
                <a:gdLst>
                  <a:gd name="T0" fmla="*/ 3 w 857"/>
                  <a:gd name="T1" fmla="*/ 5 h 816"/>
                  <a:gd name="T2" fmla="*/ 5 w 857"/>
                  <a:gd name="T3" fmla="*/ 6 h 816"/>
                  <a:gd name="T4" fmla="*/ 7 w 857"/>
                  <a:gd name="T5" fmla="*/ 7 h 816"/>
                  <a:gd name="T6" fmla="*/ 8 w 857"/>
                  <a:gd name="T7" fmla="*/ 8 h 816"/>
                  <a:gd name="T8" fmla="*/ 10 w 857"/>
                  <a:gd name="T9" fmla="*/ 9 h 816"/>
                  <a:gd name="T10" fmla="*/ 11 w 857"/>
                  <a:gd name="T11" fmla="*/ 10 h 816"/>
                  <a:gd name="T12" fmla="*/ 12 w 857"/>
                  <a:gd name="T13" fmla="*/ 11 h 816"/>
                  <a:gd name="T14" fmla="*/ 13 w 857"/>
                  <a:gd name="T15" fmla="*/ 13 h 816"/>
                  <a:gd name="T16" fmla="*/ 14 w 857"/>
                  <a:gd name="T17" fmla="*/ 14 h 816"/>
                  <a:gd name="T18" fmla="*/ 14 w 857"/>
                  <a:gd name="T19" fmla="*/ 17 h 816"/>
                  <a:gd name="T20" fmla="*/ 14 w 857"/>
                  <a:gd name="T21" fmla="*/ 18 h 816"/>
                  <a:gd name="T22" fmla="*/ 14 w 857"/>
                  <a:gd name="T23" fmla="*/ 19 h 816"/>
                  <a:gd name="T24" fmla="*/ 14 w 857"/>
                  <a:gd name="T25" fmla="*/ 21 h 816"/>
                  <a:gd name="T26" fmla="*/ 15 w 857"/>
                  <a:gd name="T27" fmla="*/ 22 h 816"/>
                  <a:gd name="T28" fmla="*/ 15 w 857"/>
                  <a:gd name="T29" fmla="*/ 23 h 816"/>
                  <a:gd name="T30" fmla="*/ 16 w 857"/>
                  <a:gd name="T31" fmla="*/ 24 h 816"/>
                  <a:gd name="T32" fmla="*/ 17 w 857"/>
                  <a:gd name="T33" fmla="*/ 26 h 816"/>
                  <a:gd name="T34" fmla="*/ 19 w 857"/>
                  <a:gd name="T35" fmla="*/ 27 h 816"/>
                  <a:gd name="T36" fmla="*/ 20 w 857"/>
                  <a:gd name="T37" fmla="*/ 29 h 816"/>
                  <a:gd name="T38" fmla="*/ 22 w 857"/>
                  <a:gd name="T39" fmla="*/ 30 h 816"/>
                  <a:gd name="T40" fmla="*/ 24 w 857"/>
                  <a:gd name="T41" fmla="*/ 31 h 816"/>
                  <a:gd name="T42" fmla="*/ 26 w 857"/>
                  <a:gd name="T43" fmla="*/ 32 h 816"/>
                  <a:gd name="T44" fmla="*/ 28 w 857"/>
                  <a:gd name="T45" fmla="*/ 32 h 816"/>
                  <a:gd name="T46" fmla="*/ 30 w 857"/>
                  <a:gd name="T47" fmla="*/ 33 h 816"/>
                  <a:gd name="T48" fmla="*/ 33 w 857"/>
                  <a:gd name="T49" fmla="*/ 29 h 816"/>
                  <a:gd name="T50" fmla="*/ 32 w 857"/>
                  <a:gd name="T51" fmla="*/ 29 h 816"/>
                  <a:gd name="T52" fmla="*/ 30 w 857"/>
                  <a:gd name="T53" fmla="*/ 28 h 816"/>
                  <a:gd name="T54" fmla="*/ 28 w 857"/>
                  <a:gd name="T55" fmla="*/ 27 h 816"/>
                  <a:gd name="T56" fmla="*/ 26 w 857"/>
                  <a:gd name="T57" fmla="*/ 26 h 816"/>
                  <a:gd name="T58" fmla="*/ 24 w 857"/>
                  <a:gd name="T59" fmla="*/ 25 h 816"/>
                  <a:gd name="T60" fmla="*/ 22 w 857"/>
                  <a:gd name="T61" fmla="*/ 24 h 816"/>
                  <a:gd name="T62" fmla="*/ 20 w 857"/>
                  <a:gd name="T63" fmla="*/ 22 h 816"/>
                  <a:gd name="T64" fmla="*/ 19 w 857"/>
                  <a:gd name="T65" fmla="*/ 21 h 816"/>
                  <a:gd name="T66" fmla="*/ 19 w 857"/>
                  <a:gd name="T67" fmla="*/ 19 h 816"/>
                  <a:gd name="T68" fmla="*/ 19 w 857"/>
                  <a:gd name="T69" fmla="*/ 17 h 816"/>
                  <a:gd name="T70" fmla="*/ 19 w 857"/>
                  <a:gd name="T71" fmla="*/ 16 h 816"/>
                  <a:gd name="T72" fmla="*/ 19 w 857"/>
                  <a:gd name="T73" fmla="*/ 14 h 816"/>
                  <a:gd name="T74" fmla="*/ 18 w 857"/>
                  <a:gd name="T75" fmla="*/ 12 h 816"/>
                  <a:gd name="T76" fmla="*/ 18 w 857"/>
                  <a:gd name="T77" fmla="*/ 11 h 816"/>
                  <a:gd name="T78" fmla="*/ 17 w 857"/>
                  <a:gd name="T79" fmla="*/ 9 h 816"/>
                  <a:gd name="T80" fmla="*/ 16 w 857"/>
                  <a:gd name="T81" fmla="*/ 8 h 816"/>
                  <a:gd name="T82" fmla="*/ 15 w 857"/>
                  <a:gd name="T83" fmla="*/ 7 h 816"/>
                  <a:gd name="T84" fmla="*/ 15 w 857"/>
                  <a:gd name="T85" fmla="*/ 5 h 816"/>
                  <a:gd name="T86" fmla="*/ 14 w 857"/>
                  <a:gd name="T87" fmla="*/ 4 h 816"/>
                  <a:gd name="T88" fmla="*/ 12 w 857"/>
                  <a:gd name="T89" fmla="*/ 3 h 816"/>
                  <a:gd name="T90" fmla="*/ 11 w 857"/>
                  <a:gd name="T91" fmla="*/ 2 h 816"/>
                  <a:gd name="T92" fmla="*/ 9 w 857"/>
                  <a:gd name="T93" fmla="*/ 1 h 816"/>
                  <a:gd name="T94" fmla="*/ 8 w 857"/>
                  <a:gd name="T95" fmla="*/ 1 h 816"/>
                  <a:gd name="T96" fmla="*/ 6 w 857"/>
                  <a:gd name="T97" fmla="*/ 0 h 816"/>
                  <a:gd name="T98" fmla="*/ 4 w 857"/>
                  <a:gd name="T99" fmla="*/ 0 h 816"/>
                  <a:gd name="T100" fmla="*/ 2 w 857"/>
                  <a:gd name="T101" fmla="*/ 0 h 816"/>
                  <a:gd name="T102" fmla="*/ 1 w 857"/>
                  <a:gd name="T103" fmla="*/ 1 h 8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57"/>
                  <a:gd name="T157" fmla="*/ 0 h 816"/>
                  <a:gd name="T158" fmla="*/ 857 w 857"/>
                  <a:gd name="T159" fmla="*/ 816 h 8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57" h="816">
                    <a:moveTo>
                      <a:pt x="0" y="34"/>
                    </a:moveTo>
                    <a:lnTo>
                      <a:pt x="70" y="121"/>
                    </a:lnTo>
                    <a:lnTo>
                      <a:pt x="97" y="130"/>
                    </a:lnTo>
                    <a:lnTo>
                      <a:pt x="122" y="140"/>
                    </a:lnTo>
                    <a:lnTo>
                      <a:pt x="147" y="151"/>
                    </a:lnTo>
                    <a:lnTo>
                      <a:pt x="170" y="162"/>
                    </a:lnTo>
                    <a:lnTo>
                      <a:pt x="191" y="174"/>
                    </a:lnTo>
                    <a:lnTo>
                      <a:pt x="212" y="187"/>
                    </a:lnTo>
                    <a:lnTo>
                      <a:pt x="230" y="200"/>
                    </a:lnTo>
                    <a:lnTo>
                      <a:pt x="248" y="214"/>
                    </a:lnTo>
                    <a:lnTo>
                      <a:pt x="264" y="229"/>
                    </a:lnTo>
                    <a:lnTo>
                      <a:pt x="279" y="244"/>
                    </a:lnTo>
                    <a:lnTo>
                      <a:pt x="293" y="260"/>
                    </a:lnTo>
                    <a:lnTo>
                      <a:pt x="305" y="276"/>
                    </a:lnTo>
                    <a:lnTo>
                      <a:pt x="316" y="294"/>
                    </a:lnTo>
                    <a:lnTo>
                      <a:pt x="326" y="312"/>
                    </a:lnTo>
                    <a:lnTo>
                      <a:pt x="334" y="330"/>
                    </a:lnTo>
                    <a:lnTo>
                      <a:pt x="341" y="350"/>
                    </a:lnTo>
                    <a:lnTo>
                      <a:pt x="340" y="383"/>
                    </a:lnTo>
                    <a:lnTo>
                      <a:pt x="340" y="417"/>
                    </a:lnTo>
                    <a:lnTo>
                      <a:pt x="341" y="433"/>
                    </a:lnTo>
                    <a:lnTo>
                      <a:pt x="343" y="449"/>
                    </a:lnTo>
                    <a:lnTo>
                      <a:pt x="345" y="464"/>
                    </a:lnTo>
                    <a:lnTo>
                      <a:pt x="348" y="480"/>
                    </a:lnTo>
                    <a:lnTo>
                      <a:pt x="351" y="495"/>
                    </a:lnTo>
                    <a:lnTo>
                      <a:pt x="354" y="512"/>
                    </a:lnTo>
                    <a:lnTo>
                      <a:pt x="359" y="527"/>
                    </a:lnTo>
                    <a:lnTo>
                      <a:pt x="364" y="542"/>
                    </a:lnTo>
                    <a:lnTo>
                      <a:pt x="370" y="557"/>
                    </a:lnTo>
                    <a:lnTo>
                      <a:pt x="376" y="572"/>
                    </a:lnTo>
                    <a:lnTo>
                      <a:pt x="383" y="587"/>
                    </a:lnTo>
                    <a:lnTo>
                      <a:pt x="390" y="602"/>
                    </a:lnTo>
                    <a:lnTo>
                      <a:pt x="410" y="622"/>
                    </a:lnTo>
                    <a:lnTo>
                      <a:pt x="430" y="640"/>
                    </a:lnTo>
                    <a:lnTo>
                      <a:pt x="451" y="659"/>
                    </a:lnTo>
                    <a:lnTo>
                      <a:pt x="471" y="675"/>
                    </a:lnTo>
                    <a:lnTo>
                      <a:pt x="492" y="691"/>
                    </a:lnTo>
                    <a:lnTo>
                      <a:pt x="513" y="706"/>
                    </a:lnTo>
                    <a:lnTo>
                      <a:pt x="535" y="721"/>
                    </a:lnTo>
                    <a:lnTo>
                      <a:pt x="556" y="735"/>
                    </a:lnTo>
                    <a:lnTo>
                      <a:pt x="579" y="748"/>
                    </a:lnTo>
                    <a:lnTo>
                      <a:pt x="602" y="760"/>
                    </a:lnTo>
                    <a:lnTo>
                      <a:pt x="626" y="771"/>
                    </a:lnTo>
                    <a:lnTo>
                      <a:pt x="649" y="782"/>
                    </a:lnTo>
                    <a:lnTo>
                      <a:pt x="673" y="791"/>
                    </a:lnTo>
                    <a:lnTo>
                      <a:pt x="697" y="801"/>
                    </a:lnTo>
                    <a:lnTo>
                      <a:pt x="722" y="809"/>
                    </a:lnTo>
                    <a:lnTo>
                      <a:pt x="748" y="816"/>
                    </a:lnTo>
                    <a:lnTo>
                      <a:pt x="857" y="716"/>
                    </a:lnTo>
                    <a:lnTo>
                      <a:pt x="836" y="714"/>
                    </a:lnTo>
                    <a:lnTo>
                      <a:pt x="815" y="709"/>
                    </a:lnTo>
                    <a:lnTo>
                      <a:pt x="792" y="705"/>
                    </a:lnTo>
                    <a:lnTo>
                      <a:pt x="768" y="699"/>
                    </a:lnTo>
                    <a:lnTo>
                      <a:pt x="743" y="690"/>
                    </a:lnTo>
                    <a:lnTo>
                      <a:pt x="718" y="680"/>
                    </a:lnTo>
                    <a:lnTo>
                      <a:pt x="694" y="670"/>
                    </a:lnTo>
                    <a:lnTo>
                      <a:pt x="668" y="659"/>
                    </a:lnTo>
                    <a:lnTo>
                      <a:pt x="642" y="646"/>
                    </a:lnTo>
                    <a:lnTo>
                      <a:pt x="617" y="632"/>
                    </a:lnTo>
                    <a:lnTo>
                      <a:pt x="592" y="616"/>
                    </a:lnTo>
                    <a:lnTo>
                      <a:pt x="568" y="600"/>
                    </a:lnTo>
                    <a:lnTo>
                      <a:pt x="545" y="583"/>
                    </a:lnTo>
                    <a:lnTo>
                      <a:pt x="522" y="566"/>
                    </a:lnTo>
                    <a:lnTo>
                      <a:pt x="500" y="547"/>
                    </a:lnTo>
                    <a:lnTo>
                      <a:pt x="481" y="528"/>
                    </a:lnTo>
                    <a:lnTo>
                      <a:pt x="483" y="507"/>
                    </a:lnTo>
                    <a:lnTo>
                      <a:pt x="485" y="488"/>
                    </a:lnTo>
                    <a:lnTo>
                      <a:pt x="485" y="467"/>
                    </a:lnTo>
                    <a:lnTo>
                      <a:pt x="485" y="448"/>
                    </a:lnTo>
                    <a:lnTo>
                      <a:pt x="484" y="427"/>
                    </a:lnTo>
                    <a:lnTo>
                      <a:pt x="482" y="407"/>
                    </a:lnTo>
                    <a:lnTo>
                      <a:pt x="479" y="387"/>
                    </a:lnTo>
                    <a:lnTo>
                      <a:pt x="474" y="367"/>
                    </a:lnTo>
                    <a:lnTo>
                      <a:pt x="469" y="348"/>
                    </a:lnTo>
                    <a:lnTo>
                      <a:pt x="464" y="327"/>
                    </a:lnTo>
                    <a:lnTo>
                      <a:pt x="456" y="306"/>
                    </a:lnTo>
                    <a:lnTo>
                      <a:pt x="448" y="287"/>
                    </a:lnTo>
                    <a:lnTo>
                      <a:pt x="439" y="267"/>
                    </a:lnTo>
                    <a:lnTo>
                      <a:pt x="429" y="247"/>
                    </a:lnTo>
                    <a:lnTo>
                      <a:pt x="418" y="227"/>
                    </a:lnTo>
                    <a:lnTo>
                      <a:pt x="406" y="206"/>
                    </a:lnTo>
                    <a:lnTo>
                      <a:pt x="401" y="191"/>
                    </a:lnTo>
                    <a:lnTo>
                      <a:pt x="394" y="176"/>
                    </a:lnTo>
                    <a:lnTo>
                      <a:pt x="387" y="162"/>
                    </a:lnTo>
                    <a:lnTo>
                      <a:pt x="378" y="147"/>
                    </a:lnTo>
                    <a:lnTo>
                      <a:pt x="367" y="133"/>
                    </a:lnTo>
                    <a:lnTo>
                      <a:pt x="356" y="120"/>
                    </a:lnTo>
                    <a:lnTo>
                      <a:pt x="343" y="106"/>
                    </a:lnTo>
                    <a:lnTo>
                      <a:pt x="329" y="93"/>
                    </a:lnTo>
                    <a:lnTo>
                      <a:pt x="312" y="81"/>
                    </a:lnTo>
                    <a:lnTo>
                      <a:pt x="295" y="68"/>
                    </a:lnTo>
                    <a:lnTo>
                      <a:pt x="277" y="56"/>
                    </a:lnTo>
                    <a:lnTo>
                      <a:pt x="257" y="45"/>
                    </a:lnTo>
                    <a:lnTo>
                      <a:pt x="237" y="33"/>
                    </a:lnTo>
                    <a:lnTo>
                      <a:pt x="214" y="24"/>
                    </a:lnTo>
                    <a:lnTo>
                      <a:pt x="191" y="13"/>
                    </a:lnTo>
                    <a:lnTo>
                      <a:pt x="166" y="3"/>
                    </a:lnTo>
                    <a:lnTo>
                      <a:pt x="145" y="1"/>
                    </a:lnTo>
                    <a:lnTo>
                      <a:pt x="123" y="0"/>
                    </a:lnTo>
                    <a:lnTo>
                      <a:pt x="103" y="1"/>
                    </a:lnTo>
                    <a:lnTo>
                      <a:pt x="82" y="4"/>
                    </a:lnTo>
                    <a:lnTo>
                      <a:pt x="62" y="9"/>
                    </a:lnTo>
                    <a:lnTo>
                      <a:pt x="41" y="16"/>
                    </a:lnTo>
                    <a:lnTo>
                      <a:pt x="21" y="25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4" name="Freeform 1116"/>
              <p:cNvSpPr>
                <a:spLocks noEditPoints="1"/>
              </p:cNvSpPr>
              <p:nvPr/>
            </p:nvSpPr>
            <p:spPr bwMode="auto">
              <a:xfrm>
                <a:off x="2497" y="1516"/>
                <a:ext cx="179" cy="168"/>
              </a:xfrm>
              <a:custGeom>
                <a:avLst/>
                <a:gdLst>
                  <a:gd name="T0" fmla="*/ 3 w 881"/>
                  <a:gd name="T1" fmla="*/ 6 h 840"/>
                  <a:gd name="T2" fmla="*/ 5 w 881"/>
                  <a:gd name="T3" fmla="*/ 5 h 840"/>
                  <a:gd name="T4" fmla="*/ 10 w 881"/>
                  <a:gd name="T5" fmla="*/ 8 h 840"/>
                  <a:gd name="T6" fmla="*/ 7 w 881"/>
                  <a:gd name="T7" fmla="*/ 7 h 840"/>
                  <a:gd name="T8" fmla="*/ 11 w 881"/>
                  <a:gd name="T9" fmla="*/ 9 h 840"/>
                  <a:gd name="T10" fmla="*/ 14 w 881"/>
                  <a:gd name="T11" fmla="*/ 13 h 840"/>
                  <a:gd name="T12" fmla="*/ 13 w 881"/>
                  <a:gd name="T13" fmla="*/ 12 h 840"/>
                  <a:gd name="T14" fmla="*/ 11 w 881"/>
                  <a:gd name="T15" fmla="*/ 9 h 840"/>
                  <a:gd name="T16" fmla="*/ 15 w 881"/>
                  <a:gd name="T17" fmla="*/ 15 h 840"/>
                  <a:gd name="T18" fmla="*/ 15 w 881"/>
                  <a:gd name="T19" fmla="*/ 20 h 840"/>
                  <a:gd name="T20" fmla="*/ 14 w 881"/>
                  <a:gd name="T21" fmla="*/ 16 h 840"/>
                  <a:gd name="T22" fmla="*/ 15 w 881"/>
                  <a:gd name="T23" fmla="*/ 20 h 840"/>
                  <a:gd name="T24" fmla="*/ 16 w 881"/>
                  <a:gd name="T25" fmla="*/ 24 h 840"/>
                  <a:gd name="T26" fmla="*/ 15 w 881"/>
                  <a:gd name="T27" fmla="*/ 22 h 840"/>
                  <a:gd name="T28" fmla="*/ 16 w 881"/>
                  <a:gd name="T29" fmla="*/ 25 h 840"/>
                  <a:gd name="T30" fmla="*/ 17 w 881"/>
                  <a:gd name="T31" fmla="*/ 25 h 840"/>
                  <a:gd name="T32" fmla="*/ 22 w 881"/>
                  <a:gd name="T33" fmla="*/ 29 h 840"/>
                  <a:gd name="T34" fmla="*/ 19 w 881"/>
                  <a:gd name="T35" fmla="*/ 28 h 840"/>
                  <a:gd name="T36" fmla="*/ 23 w 881"/>
                  <a:gd name="T37" fmla="*/ 29 h 840"/>
                  <a:gd name="T38" fmla="*/ 28 w 881"/>
                  <a:gd name="T39" fmla="*/ 32 h 840"/>
                  <a:gd name="T40" fmla="*/ 27 w 881"/>
                  <a:gd name="T41" fmla="*/ 33 h 840"/>
                  <a:gd name="T42" fmla="*/ 23 w 881"/>
                  <a:gd name="T43" fmla="*/ 29 h 840"/>
                  <a:gd name="T44" fmla="*/ 30 w 881"/>
                  <a:gd name="T45" fmla="*/ 33 h 840"/>
                  <a:gd name="T46" fmla="*/ 35 w 881"/>
                  <a:gd name="T47" fmla="*/ 29 h 840"/>
                  <a:gd name="T48" fmla="*/ 35 w 881"/>
                  <a:gd name="T49" fmla="*/ 29 h 840"/>
                  <a:gd name="T50" fmla="*/ 35 w 881"/>
                  <a:gd name="T51" fmla="*/ 29 h 840"/>
                  <a:gd name="T52" fmla="*/ 35 w 881"/>
                  <a:gd name="T53" fmla="*/ 30 h 840"/>
                  <a:gd name="T54" fmla="*/ 33 w 881"/>
                  <a:gd name="T55" fmla="*/ 28 h 840"/>
                  <a:gd name="T56" fmla="*/ 33 w 881"/>
                  <a:gd name="T57" fmla="*/ 29 h 840"/>
                  <a:gd name="T58" fmla="*/ 31 w 881"/>
                  <a:gd name="T59" fmla="*/ 28 h 840"/>
                  <a:gd name="T60" fmla="*/ 30 w 881"/>
                  <a:gd name="T61" fmla="*/ 28 h 840"/>
                  <a:gd name="T62" fmla="*/ 25 w 881"/>
                  <a:gd name="T63" fmla="*/ 26 h 840"/>
                  <a:gd name="T64" fmla="*/ 21 w 881"/>
                  <a:gd name="T65" fmla="*/ 24 h 840"/>
                  <a:gd name="T66" fmla="*/ 21 w 881"/>
                  <a:gd name="T67" fmla="*/ 22 h 840"/>
                  <a:gd name="T68" fmla="*/ 25 w 881"/>
                  <a:gd name="T69" fmla="*/ 25 h 840"/>
                  <a:gd name="T70" fmla="*/ 31 w 881"/>
                  <a:gd name="T71" fmla="*/ 28 h 840"/>
                  <a:gd name="T72" fmla="*/ 19 w 881"/>
                  <a:gd name="T73" fmla="*/ 22 h 840"/>
                  <a:gd name="T74" fmla="*/ 19 w 881"/>
                  <a:gd name="T75" fmla="*/ 18 h 840"/>
                  <a:gd name="T76" fmla="*/ 20 w 881"/>
                  <a:gd name="T77" fmla="*/ 17 h 840"/>
                  <a:gd name="T78" fmla="*/ 20 w 881"/>
                  <a:gd name="T79" fmla="*/ 22 h 840"/>
                  <a:gd name="T80" fmla="*/ 18 w 881"/>
                  <a:gd name="T81" fmla="*/ 12 h 840"/>
                  <a:gd name="T82" fmla="*/ 18 w 881"/>
                  <a:gd name="T83" fmla="*/ 9 h 840"/>
                  <a:gd name="T84" fmla="*/ 20 w 881"/>
                  <a:gd name="T85" fmla="*/ 14 h 840"/>
                  <a:gd name="T86" fmla="*/ 17 w 881"/>
                  <a:gd name="T87" fmla="*/ 9 h 840"/>
                  <a:gd name="T88" fmla="*/ 16 w 881"/>
                  <a:gd name="T89" fmla="*/ 9 h 840"/>
                  <a:gd name="T90" fmla="*/ 17 w 881"/>
                  <a:gd name="T91" fmla="*/ 8 h 840"/>
                  <a:gd name="T92" fmla="*/ 15 w 881"/>
                  <a:gd name="T93" fmla="*/ 6 h 840"/>
                  <a:gd name="T94" fmla="*/ 16 w 881"/>
                  <a:gd name="T95" fmla="*/ 8 h 840"/>
                  <a:gd name="T96" fmla="*/ 13 w 881"/>
                  <a:gd name="T97" fmla="*/ 5 h 840"/>
                  <a:gd name="T98" fmla="*/ 8 w 881"/>
                  <a:gd name="T99" fmla="*/ 2 h 840"/>
                  <a:gd name="T100" fmla="*/ 12 w 881"/>
                  <a:gd name="T101" fmla="*/ 3 h 840"/>
                  <a:gd name="T102" fmla="*/ 15 w 881"/>
                  <a:gd name="T103" fmla="*/ 5 h 840"/>
                  <a:gd name="T104" fmla="*/ 7 w 881"/>
                  <a:gd name="T105" fmla="*/ 0 h 840"/>
                  <a:gd name="T106" fmla="*/ 5 w 881"/>
                  <a:gd name="T107" fmla="*/ 1 h 840"/>
                  <a:gd name="T108" fmla="*/ 7 w 881"/>
                  <a:gd name="T109" fmla="*/ 0 h 840"/>
                  <a:gd name="T110" fmla="*/ 1 w 881"/>
                  <a:gd name="T111" fmla="*/ 2 h 840"/>
                  <a:gd name="T112" fmla="*/ 4 w 881"/>
                  <a:gd name="T113" fmla="*/ 1 h 840"/>
                  <a:gd name="T114" fmla="*/ 0 w 881"/>
                  <a:gd name="T115" fmla="*/ 2 h 8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81"/>
                  <a:gd name="T175" fmla="*/ 0 h 840"/>
                  <a:gd name="T176" fmla="*/ 881 w 881"/>
                  <a:gd name="T177" fmla="*/ 840 h 8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81" h="840">
                    <a:moveTo>
                      <a:pt x="22" y="39"/>
                    </a:moveTo>
                    <a:lnTo>
                      <a:pt x="91" y="125"/>
                    </a:lnTo>
                    <a:lnTo>
                      <a:pt x="73" y="140"/>
                    </a:lnTo>
                    <a:lnTo>
                      <a:pt x="4" y="54"/>
                    </a:lnTo>
                    <a:lnTo>
                      <a:pt x="22" y="39"/>
                    </a:lnTo>
                    <a:close/>
                    <a:moveTo>
                      <a:pt x="78" y="145"/>
                    </a:moveTo>
                    <a:lnTo>
                      <a:pt x="75" y="144"/>
                    </a:lnTo>
                    <a:lnTo>
                      <a:pt x="73" y="140"/>
                    </a:lnTo>
                    <a:lnTo>
                      <a:pt x="82" y="133"/>
                    </a:lnTo>
                    <a:lnTo>
                      <a:pt x="78" y="145"/>
                    </a:lnTo>
                    <a:close/>
                    <a:moveTo>
                      <a:pt x="86" y="122"/>
                    </a:moveTo>
                    <a:lnTo>
                      <a:pt x="114" y="131"/>
                    </a:lnTo>
                    <a:lnTo>
                      <a:pt x="140" y="141"/>
                    </a:lnTo>
                    <a:lnTo>
                      <a:pt x="164" y="152"/>
                    </a:lnTo>
                    <a:lnTo>
                      <a:pt x="187" y="163"/>
                    </a:lnTo>
                    <a:lnTo>
                      <a:pt x="210" y="176"/>
                    </a:lnTo>
                    <a:lnTo>
                      <a:pt x="230" y="189"/>
                    </a:lnTo>
                    <a:lnTo>
                      <a:pt x="250" y="202"/>
                    </a:lnTo>
                    <a:lnTo>
                      <a:pt x="268" y="217"/>
                    </a:lnTo>
                    <a:lnTo>
                      <a:pt x="252" y="235"/>
                    </a:lnTo>
                    <a:lnTo>
                      <a:pt x="235" y="221"/>
                    </a:lnTo>
                    <a:lnTo>
                      <a:pt x="216" y="208"/>
                    </a:lnTo>
                    <a:lnTo>
                      <a:pt x="197" y="196"/>
                    </a:lnTo>
                    <a:lnTo>
                      <a:pt x="176" y="185"/>
                    </a:lnTo>
                    <a:lnTo>
                      <a:pt x="154" y="174"/>
                    </a:lnTo>
                    <a:lnTo>
                      <a:pt x="130" y="164"/>
                    </a:lnTo>
                    <a:lnTo>
                      <a:pt x="105" y="154"/>
                    </a:lnTo>
                    <a:lnTo>
                      <a:pt x="78" y="145"/>
                    </a:lnTo>
                    <a:lnTo>
                      <a:pt x="86" y="122"/>
                    </a:lnTo>
                    <a:close/>
                    <a:moveTo>
                      <a:pt x="268" y="217"/>
                    </a:moveTo>
                    <a:lnTo>
                      <a:pt x="284" y="232"/>
                    </a:lnTo>
                    <a:lnTo>
                      <a:pt x="301" y="247"/>
                    </a:lnTo>
                    <a:lnTo>
                      <a:pt x="315" y="264"/>
                    </a:lnTo>
                    <a:lnTo>
                      <a:pt x="328" y="282"/>
                    </a:lnTo>
                    <a:lnTo>
                      <a:pt x="338" y="299"/>
                    </a:lnTo>
                    <a:lnTo>
                      <a:pt x="349" y="318"/>
                    </a:lnTo>
                    <a:lnTo>
                      <a:pt x="358" y="338"/>
                    </a:lnTo>
                    <a:lnTo>
                      <a:pt x="365" y="358"/>
                    </a:lnTo>
                    <a:lnTo>
                      <a:pt x="342" y="366"/>
                    </a:lnTo>
                    <a:lnTo>
                      <a:pt x="335" y="348"/>
                    </a:lnTo>
                    <a:lnTo>
                      <a:pt x="326" y="329"/>
                    </a:lnTo>
                    <a:lnTo>
                      <a:pt x="318" y="312"/>
                    </a:lnTo>
                    <a:lnTo>
                      <a:pt x="307" y="295"/>
                    </a:lnTo>
                    <a:lnTo>
                      <a:pt x="295" y="280"/>
                    </a:lnTo>
                    <a:lnTo>
                      <a:pt x="282" y="263"/>
                    </a:lnTo>
                    <a:lnTo>
                      <a:pt x="267" y="249"/>
                    </a:lnTo>
                    <a:lnTo>
                      <a:pt x="252" y="235"/>
                    </a:lnTo>
                    <a:lnTo>
                      <a:pt x="268" y="217"/>
                    </a:lnTo>
                    <a:close/>
                    <a:moveTo>
                      <a:pt x="365" y="358"/>
                    </a:moveTo>
                    <a:lnTo>
                      <a:pt x="365" y="361"/>
                    </a:lnTo>
                    <a:lnTo>
                      <a:pt x="365" y="363"/>
                    </a:lnTo>
                    <a:lnTo>
                      <a:pt x="353" y="362"/>
                    </a:lnTo>
                    <a:lnTo>
                      <a:pt x="365" y="358"/>
                    </a:lnTo>
                    <a:close/>
                    <a:moveTo>
                      <a:pt x="365" y="363"/>
                    </a:moveTo>
                    <a:lnTo>
                      <a:pt x="364" y="396"/>
                    </a:lnTo>
                    <a:lnTo>
                      <a:pt x="364" y="428"/>
                    </a:lnTo>
                    <a:lnTo>
                      <a:pt x="365" y="444"/>
                    </a:lnTo>
                    <a:lnTo>
                      <a:pt x="366" y="459"/>
                    </a:lnTo>
                    <a:lnTo>
                      <a:pt x="369" y="475"/>
                    </a:lnTo>
                    <a:lnTo>
                      <a:pt x="372" y="490"/>
                    </a:lnTo>
                    <a:lnTo>
                      <a:pt x="348" y="495"/>
                    </a:lnTo>
                    <a:lnTo>
                      <a:pt x="345" y="478"/>
                    </a:lnTo>
                    <a:lnTo>
                      <a:pt x="343" y="462"/>
                    </a:lnTo>
                    <a:lnTo>
                      <a:pt x="342" y="446"/>
                    </a:lnTo>
                    <a:lnTo>
                      <a:pt x="341" y="429"/>
                    </a:lnTo>
                    <a:lnTo>
                      <a:pt x="339" y="412"/>
                    </a:lnTo>
                    <a:lnTo>
                      <a:pt x="339" y="395"/>
                    </a:lnTo>
                    <a:lnTo>
                      <a:pt x="341" y="378"/>
                    </a:lnTo>
                    <a:lnTo>
                      <a:pt x="342" y="361"/>
                    </a:lnTo>
                    <a:lnTo>
                      <a:pt x="365" y="363"/>
                    </a:lnTo>
                    <a:close/>
                    <a:moveTo>
                      <a:pt x="372" y="490"/>
                    </a:moveTo>
                    <a:lnTo>
                      <a:pt x="375" y="505"/>
                    </a:lnTo>
                    <a:lnTo>
                      <a:pt x="378" y="520"/>
                    </a:lnTo>
                    <a:lnTo>
                      <a:pt x="383" y="536"/>
                    </a:lnTo>
                    <a:lnTo>
                      <a:pt x="388" y="550"/>
                    </a:lnTo>
                    <a:lnTo>
                      <a:pt x="393" y="565"/>
                    </a:lnTo>
                    <a:lnTo>
                      <a:pt x="399" y="580"/>
                    </a:lnTo>
                    <a:lnTo>
                      <a:pt x="405" y="594"/>
                    </a:lnTo>
                    <a:lnTo>
                      <a:pt x="413" y="609"/>
                    </a:lnTo>
                    <a:lnTo>
                      <a:pt x="391" y="620"/>
                    </a:lnTo>
                    <a:lnTo>
                      <a:pt x="384" y="605"/>
                    </a:lnTo>
                    <a:lnTo>
                      <a:pt x="377" y="590"/>
                    </a:lnTo>
                    <a:lnTo>
                      <a:pt x="371" y="573"/>
                    </a:lnTo>
                    <a:lnTo>
                      <a:pt x="364" y="558"/>
                    </a:lnTo>
                    <a:lnTo>
                      <a:pt x="360" y="542"/>
                    </a:lnTo>
                    <a:lnTo>
                      <a:pt x="355" y="527"/>
                    </a:lnTo>
                    <a:lnTo>
                      <a:pt x="351" y="511"/>
                    </a:lnTo>
                    <a:lnTo>
                      <a:pt x="348" y="495"/>
                    </a:lnTo>
                    <a:lnTo>
                      <a:pt x="372" y="490"/>
                    </a:lnTo>
                    <a:close/>
                    <a:moveTo>
                      <a:pt x="393" y="623"/>
                    </a:moveTo>
                    <a:lnTo>
                      <a:pt x="392" y="621"/>
                    </a:lnTo>
                    <a:lnTo>
                      <a:pt x="391" y="620"/>
                    </a:lnTo>
                    <a:lnTo>
                      <a:pt x="402" y="614"/>
                    </a:lnTo>
                    <a:lnTo>
                      <a:pt x="393" y="623"/>
                    </a:lnTo>
                    <a:close/>
                    <a:moveTo>
                      <a:pt x="411" y="606"/>
                    </a:moveTo>
                    <a:lnTo>
                      <a:pt x="430" y="625"/>
                    </a:lnTo>
                    <a:lnTo>
                      <a:pt x="450" y="644"/>
                    </a:lnTo>
                    <a:lnTo>
                      <a:pt x="470" y="661"/>
                    </a:lnTo>
                    <a:lnTo>
                      <a:pt x="491" y="677"/>
                    </a:lnTo>
                    <a:lnTo>
                      <a:pt x="511" y="693"/>
                    </a:lnTo>
                    <a:lnTo>
                      <a:pt x="532" y="708"/>
                    </a:lnTo>
                    <a:lnTo>
                      <a:pt x="553" y="722"/>
                    </a:lnTo>
                    <a:lnTo>
                      <a:pt x="575" y="736"/>
                    </a:lnTo>
                    <a:lnTo>
                      <a:pt x="563" y="757"/>
                    </a:lnTo>
                    <a:lnTo>
                      <a:pt x="540" y="743"/>
                    </a:lnTo>
                    <a:lnTo>
                      <a:pt x="518" y="729"/>
                    </a:lnTo>
                    <a:lnTo>
                      <a:pt x="496" y="713"/>
                    </a:lnTo>
                    <a:lnTo>
                      <a:pt x="476" y="696"/>
                    </a:lnTo>
                    <a:lnTo>
                      <a:pt x="454" y="679"/>
                    </a:lnTo>
                    <a:lnTo>
                      <a:pt x="433" y="661"/>
                    </a:lnTo>
                    <a:lnTo>
                      <a:pt x="413" y="642"/>
                    </a:lnTo>
                    <a:lnTo>
                      <a:pt x="393" y="623"/>
                    </a:lnTo>
                    <a:lnTo>
                      <a:pt x="411" y="606"/>
                    </a:lnTo>
                    <a:close/>
                    <a:moveTo>
                      <a:pt x="575" y="736"/>
                    </a:moveTo>
                    <a:lnTo>
                      <a:pt x="598" y="749"/>
                    </a:lnTo>
                    <a:lnTo>
                      <a:pt x="620" y="761"/>
                    </a:lnTo>
                    <a:lnTo>
                      <a:pt x="643" y="772"/>
                    </a:lnTo>
                    <a:lnTo>
                      <a:pt x="666" y="783"/>
                    </a:lnTo>
                    <a:lnTo>
                      <a:pt x="689" y="793"/>
                    </a:lnTo>
                    <a:lnTo>
                      <a:pt x="713" y="801"/>
                    </a:lnTo>
                    <a:lnTo>
                      <a:pt x="738" y="810"/>
                    </a:lnTo>
                    <a:lnTo>
                      <a:pt x="763" y="816"/>
                    </a:lnTo>
                    <a:lnTo>
                      <a:pt x="756" y="840"/>
                    </a:lnTo>
                    <a:lnTo>
                      <a:pt x="730" y="833"/>
                    </a:lnTo>
                    <a:lnTo>
                      <a:pt x="706" y="824"/>
                    </a:lnTo>
                    <a:lnTo>
                      <a:pt x="681" y="815"/>
                    </a:lnTo>
                    <a:lnTo>
                      <a:pt x="656" y="806"/>
                    </a:lnTo>
                    <a:lnTo>
                      <a:pt x="632" y="795"/>
                    </a:lnTo>
                    <a:lnTo>
                      <a:pt x="608" y="783"/>
                    </a:lnTo>
                    <a:lnTo>
                      <a:pt x="586" y="771"/>
                    </a:lnTo>
                    <a:lnTo>
                      <a:pt x="563" y="757"/>
                    </a:lnTo>
                    <a:lnTo>
                      <a:pt x="575" y="736"/>
                    </a:lnTo>
                    <a:close/>
                    <a:moveTo>
                      <a:pt x="767" y="838"/>
                    </a:moveTo>
                    <a:lnTo>
                      <a:pt x="762" y="840"/>
                    </a:lnTo>
                    <a:lnTo>
                      <a:pt x="756" y="840"/>
                    </a:lnTo>
                    <a:lnTo>
                      <a:pt x="760" y="828"/>
                    </a:lnTo>
                    <a:lnTo>
                      <a:pt x="767" y="838"/>
                    </a:lnTo>
                    <a:close/>
                    <a:moveTo>
                      <a:pt x="751" y="820"/>
                    </a:moveTo>
                    <a:lnTo>
                      <a:pt x="860" y="718"/>
                    </a:lnTo>
                    <a:lnTo>
                      <a:pt x="877" y="736"/>
                    </a:lnTo>
                    <a:lnTo>
                      <a:pt x="767" y="838"/>
                    </a:lnTo>
                    <a:lnTo>
                      <a:pt x="751" y="820"/>
                    </a:lnTo>
                    <a:close/>
                    <a:moveTo>
                      <a:pt x="870" y="715"/>
                    </a:moveTo>
                    <a:lnTo>
                      <a:pt x="873" y="716"/>
                    </a:lnTo>
                    <a:lnTo>
                      <a:pt x="876" y="718"/>
                    </a:lnTo>
                    <a:lnTo>
                      <a:pt x="878" y="720"/>
                    </a:lnTo>
                    <a:lnTo>
                      <a:pt x="879" y="723"/>
                    </a:lnTo>
                    <a:lnTo>
                      <a:pt x="881" y="727"/>
                    </a:lnTo>
                    <a:lnTo>
                      <a:pt x="881" y="730"/>
                    </a:lnTo>
                    <a:lnTo>
                      <a:pt x="879" y="733"/>
                    </a:lnTo>
                    <a:lnTo>
                      <a:pt x="877" y="736"/>
                    </a:lnTo>
                    <a:lnTo>
                      <a:pt x="869" y="728"/>
                    </a:lnTo>
                    <a:lnTo>
                      <a:pt x="870" y="715"/>
                    </a:lnTo>
                    <a:close/>
                    <a:moveTo>
                      <a:pt x="869" y="740"/>
                    </a:moveTo>
                    <a:lnTo>
                      <a:pt x="868" y="740"/>
                    </a:lnTo>
                    <a:lnTo>
                      <a:pt x="869" y="715"/>
                    </a:lnTo>
                    <a:lnTo>
                      <a:pt x="870" y="715"/>
                    </a:lnTo>
                    <a:lnTo>
                      <a:pt x="869" y="740"/>
                    </a:lnTo>
                    <a:close/>
                    <a:moveTo>
                      <a:pt x="868" y="740"/>
                    </a:moveTo>
                    <a:lnTo>
                      <a:pt x="868" y="740"/>
                    </a:lnTo>
                    <a:lnTo>
                      <a:pt x="869" y="728"/>
                    </a:lnTo>
                    <a:lnTo>
                      <a:pt x="868" y="740"/>
                    </a:lnTo>
                    <a:close/>
                    <a:moveTo>
                      <a:pt x="868" y="740"/>
                    </a:moveTo>
                    <a:lnTo>
                      <a:pt x="856" y="739"/>
                    </a:lnTo>
                    <a:lnTo>
                      <a:pt x="844" y="738"/>
                    </a:lnTo>
                    <a:lnTo>
                      <a:pt x="831" y="735"/>
                    </a:lnTo>
                    <a:lnTo>
                      <a:pt x="818" y="732"/>
                    </a:lnTo>
                    <a:lnTo>
                      <a:pt x="823" y="708"/>
                    </a:lnTo>
                    <a:lnTo>
                      <a:pt x="835" y="712"/>
                    </a:lnTo>
                    <a:lnTo>
                      <a:pt x="847" y="713"/>
                    </a:lnTo>
                    <a:lnTo>
                      <a:pt x="858" y="715"/>
                    </a:lnTo>
                    <a:lnTo>
                      <a:pt x="869" y="715"/>
                    </a:lnTo>
                    <a:lnTo>
                      <a:pt x="868" y="740"/>
                    </a:lnTo>
                    <a:close/>
                    <a:moveTo>
                      <a:pt x="818" y="732"/>
                    </a:moveTo>
                    <a:lnTo>
                      <a:pt x="805" y="730"/>
                    </a:lnTo>
                    <a:lnTo>
                      <a:pt x="792" y="726"/>
                    </a:lnTo>
                    <a:lnTo>
                      <a:pt x="778" y="722"/>
                    </a:lnTo>
                    <a:lnTo>
                      <a:pt x="764" y="718"/>
                    </a:lnTo>
                    <a:lnTo>
                      <a:pt x="771" y="694"/>
                    </a:lnTo>
                    <a:lnTo>
                      <a:pt x="784" y="699"/>
                    </a:lnTo>
                    <a:lnTo>
                      <a:pt x="797" y="703"/>
                    </a:lnTo>
                    <a:lnTo>
                      <a:pt x="810" y="706"/>
                    </a:lnTo>
                    <a:lnTo>
                      <a:pt x="823" y="708"/>
                    </a:lnTo>
                    <a:lnTo>
                      <a:pt x="818" y="732"/>
                    </a:lnTo>
                    <a:close/>
                    <a:moveTo>
                      <a:pt x="764" y="718"/>
                    </a:moveTo>
                    <a:lnTo>
                      <a:pt x="746" y="712"/>
                    </a:lnTo>
                    <a:lnTo>
                      <a:pt x="727" y="705"/>
                    </a:lnTo>
                    <a:lnTo>
                      <a:pt x="709" y="696"/>
                    </a:lnTo>
                    <a:lnTo>
                      <a:pt x="690" y="689"/>
                    </a:lnTo>
                    <a:lnTo>
                      <a:pt x="672" y="680"/>
                    </a:lnTo>
                    <a:lnTo>
                      <a:pt x="654" y="671"/>
                    </a:lnTo>
                    <a:lnTo>
                      <a:pt x="634" y="661"/>
                    </a:lnTo>
                    <a:lnTo>
                      <a:pt x="616" y="650"/>
                    </a:lnTo>
                    <a:lnTo>
                      <a:pt x="599" y="638"/>
                    </a:lnTo>
                    <a:lnTo>
                      <a:pt x="580" y="627"/>
                    </a:lnTo>
                    <a:lnTo>
                      <a:pt x="563" y="615"/>
                    </a:lnTo>
                    <a:lnTo>
                      <a:pt x="546" y="603"/>
                    </a:lnTo>
                    <a:lnTo>
                      <a:pt x="530" y="590"/>
                    </a:lnTo>
                    <a:lnTo>
                      <a:pt x="513" y="577"/>
                    </a:lnTo>
                    <a:lnTo>
                      <a:pt x="498" y="563"/>
                    </a:lnTo>
                    <a:lnTo>
                      <a:pt x="484" y="549"/>
                    </a:lnTo>
                    <a:lnTo>
                      <a:pt x="501" y="531"/>
                    </a:lnTo>
                    <a:lnTo>
                      <a:pt x="515" y="545"/>
                    </a:lnTo>
                    <a:lnTo>
                      <a:pt x="530" y="558"/>
                    </a:lnTo>
                    <a:lnTo>
                      <a:pt x="546" y="571"/>
                    </a:lnTo>
                    <a:lnTo>
                      <a:pt x="561" y="583"/>
                    </a:lnTo>
                    <a:lnTo>
                      <a:pt x="578" y="595"/>
                    </a:lnTo>
                    <a:lnTo>
                      <a:pt x="594" y="607"/>
                    </a:lnTo>
                    <a:lnTo>
                      <a:pt x="612" y="619"/>
                    </a:lnTo>
                    <a:lnTo>
                      <a:pt x="629" y="630"/>
                    </a:lnTo>
                    <a:lnTo>
                      <a:pt x="665" y="649"/>
                    </a:lnTo>
                    <a:lnTo>
                      <a:pt x="700" y="666"/>
                    </a:lnTo>
                    <a:lnTo>
                      <a:pt x="719" y="675"/>
                    </a:lnTo>
                    <a:lnTo>
                      <a:pt x="737" y="682"/>
                    </a:lnTo>
                    <a:lnTo>
                      <a:pt x="754" y="689"/>
                    </a:lnTo>
                    <a:lnTo>
                      <a:pt x="771" y="694"/>
                    </a:lnTo>
                    <a:lnTo>
                      <a:pt x="764" y="718"/>
                    </a:lnTo>
                    <a:close/>
                    <a:moveTo>
                      <a:pt x="484" y="549"/>
                    </a:moveTo>
                    <a:lnTo>
                      <a:pt x="481" y="543"/>
                    </a:lnTo>
                    <a:lnTo>
                      <a:pt x="480" y="538"/>
                    </a:lnTo>
                    <a:lnTo>
                      <a:pt x="493" y="540"/>
                    </a:lnTo>
                    <a:lnTo>
                      <a:pt x="484" y="549"/>
                    </a:lnTo>
                    <a:close/>
                    <a:moveTo>
                      <a:pt x="480" y="538"/>
                    </a:moveTo>
                    <a:lnTo>
                      <a:pt x="483" y="518"/>
                    </a:lnTo>
                    <a:lnTo>
                      <a:pt x="484" y="499"/>
                    </a:lnTo>
                    <a:lnTo>
                      <a:pt x="485" y="479"/>
                    </a:lnTo>
                    <a:lnTo>
                      <a:pt x="485" y="460"/>
                    </a:lnTo>
                    <a:lnTo>
                      <a:pt x="484" y="441"/>
                    </a:lnTo>
                    <a:lnTo>
                      <a:pt x="482" y="421"/>
                    </a:lnTo>
                    <a:lnTo>
                      <a:pt x="479" y="402"/>
                    </a:lnTo>
                    <a:lnTo>
                      <a:pt x="474" y="382"/>
                    </a:lnTo>
                    <a:lnTo>
                      <a:pt x="498" y="377"/>
                    </a:lnTo>
                    <a:lnTo>
                      <a:pt x="503" y="397"/>
                    </a:lnTo>
                    <a:lnTo>
                      <a:pt x="506" y="418"/>
                    </a:lnTo>
                    <a:lnTo>
                      <a:pt x="508" y="438"/>
                    </a:lnTo>
                    <a:lnTo>
                      <a:pt x="509" y="459"/>
                    </a:lnTo>
                    <a:lnTo>
                      <a:pt x="510" y="479"/>
                    </a:lnTo>
                    <a:lnTo>
                      <a:pt x="509" y="501"/>
                    </a:lnTo>
                    <a:lnTo>
                      <a:pt x="507" y="522"/>
                    </a:lnTo>
                    <a:lnTo>
                      <a:pt x="505" y="542"/>
                    </a:lnTo>
                    <a:lnTo>
                      <a:pt x="480" y="538"/>
                    </a:lnTo>
                    <a:close/>
                    <a:moveTo>
                      <a:pt x="474" y="382"/>
                    </a:moveTo>
                    <a:lnTo>
                      <a:pt x="469" y="362"/>
                    </a:lnTo>
                    <a:lnTo>
                      <a:pt x="464" y="342"/>
                    </a:lnTo>
                    <a:lnTo>
                      <a:pt x="456" y="323"/>
                    </a:lnTo>
                    <a:lnTo>
                      <a:pt x="449" y="303"/>
                    </a:lnTo>
                    <a:lnTo>
                      <a:pt x="440" y="284"/>
                    </a:lnTo>
                    <a:lnTo>
                      <a:pt x="430" y="264"/>
                    </a:lnTo>
                    <a:lnTo>
                      <a:pt x="419" y="244"/>
                    </a:lnTo>
                    <a:lnTo>
                      <a:pt x="407" y="225"/>
                    </a:lnTo>
                    <a:lnTo>
                      <a:pt x="429" y="212"/>
                    </a:lnTo>
                    <a:lnTo>
                      <a:pt x="441" y="232"/>
                    </a:lnTo>
                    <a:lnTo>
                      <a:pt x="452" y="253"/>
                    </a:lnTo>
                    <a:lnTo>
                      <a:pt x="461" y="273"/>
                    </a:lnTo>
                    <a:lnTo>
                      <a:pt x="471" y="295"/>
                    </a:lnTo>
                    <a:lnTo>
                      <a:pt x="480" y="315"/>
                    </a:lnTo>
                    <a:lnTo>
                      <a:pt x="486" y="336"/>
                    </a:lnTo>
                    <a:lnTo>
                      <a:pt x="493" y="356"/>
                    </a:lnTo>
                    <a:lnTo>
                      <a:pt x="498" y="377"/>
                    </a:lnTo>
                    <a:lnTo>
                      <a:pt x="474" y="382"/>
                    </a:lnTo>
                    <a:close/>
                    <a:moveTo>
                      <a:pt x="407" y="225"/>
                    </a:moveTo>
                    <a:lnTo>
                      <a:pt x="407" y="223"/>
                    </a:lnTo>
                    <a:lnTo>
                      <a:pt x="406" y="221"/>
                    </a:lnTo>
                    <a:lnTo>
                      <a:pt x="418" y="218"/>
                    </a:lnTo>
                    <a:lnTo>
                      <a:pt x="407" y="225"/>
                    </a:lnTo>
                    <a:close/>
                    <a:moveTo>
                      <a:pt x="406" y="221"/>
                    </a:moveTo>
                    <a:lnTo>
                      <a:pt x="406" y="221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406" y="221"/>
                    </a:moveTo>
                    <a:lnTo>
                      <a:pt x="401" y="205"/>
                    </a:lnTo>
                    <a:lnTo>
                      <a:pt x="395" y="190"/>
                    </a:lnTo>
                    <a:lnTo>
                      <a:pt x="416" y="179"/>
                    </a:lnTo>
                    <a:lnTo>
                      <a:pt x="420" y="188"/>
                    </a:lnTo>
                    <a:lnTo>
                      <a:pt x="424" y="196"/>
                    </a:lnTo>
                    <a:lnTo>
                      <a:pt x="427" y="206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395" y="190"/>
                    </a:moveTo>
                    <a:lnTo>
                      <a:pt x="386" y="175"/>
                    </a:lnTo>
                    <a:lnTo>
                      <a:pt x="375" y="160"/>
                    </a:lnTo>
                    <a:lnTo>
                      <a:pt x="395" y="145"/>
                    </a:lnTo>
                    <a:lnTo>
                      <a:pt x="401" y="153"/>
                    </a:lnTo>
                    <a:lnTo>
                      <a:pt x="406" y="162"/>
                    </a:lnTo>
                    <a:lnTo>
                      <a:pt x="412" y="171"/>
                    </a:lnTo>
                    <a:lnTo>
                      <a:pt x="416" y="179"/>
                    </a:lnTo>
                    <a:lnTo>
                      <a:pt x="395" y="190"/>
                    </a:lnTo>
                    <a:close/>
                    <a:moveTo>
                      <a:pt x="375" y="160"/>
                    </a:moveTo>
                    <a:lnTo>
                      <a:pt x="368" y="150"/>
                    </a:lnTo>
                    <a:lnTo>
                      <a:pt x="359" y="140"/>
                    </a:lnTo>
                    <a:lnTo>
                      <a:pt x="350" y="131"/>
                    </a:lnTo>
                    <a:lnTo>
                      <a:pt x="341" y="122"/>
                    </a:lnTo>
                    <a:lnTo>
                      <a:pt x="331" y="113"/>
                    </a:lnTo>
                    <a:lnTo>
                      <a:pt x="320" y="104"/>
                    </a:lnTo>
                    <a:lnTo>
                      <a:pt x="308" y="95"/>
                    </a:lnTo>
                    <a:lnTo>
                      <a:pt x="296" y="87"/>
                    </a:lnTo>
                    <a:lnTo>
                      <a:pt x="269" y="71"/>
                    </a:lnTo>
                    <a:lnTo>
                      <a:pt x="240" y="55"/>
                    </a:lnTo>
                    <a:lnTo>
                      <a:pt x="209" y="41"/>
                    </a:lnTo>
                    <a:lnTo>
                      <a:pt x="174" y="27"/>
                    </a:lnTo>
                    <a:lnTo>
                      <a:pt x="183" y="3"/>
                    </a:lnTo>
                    <a:lnTo>
                      <a:pt x="218" y="18"/>
                    </a:lnTo>
                    <a:lnTo>
                      <a:pt x="252" y="33"/>
                    </a:lnTo>
                    <a:lnTo>
                      <a:pt x="282" y="50"/>
                    </a:lnTo>
                    <a:lnTo>
                      <a:pt x="310" y="67"/>
                    </a:lnTo>
                    <a:lnTo>
                      <a:pt x="323" y="77"/>
                    </a:lnTo>
                    <a:lnTo>
                      <a:pt x="336" y="85"/>
                    </a:lnTo>
                    <a:lnTo>
                      <a:pt x="347" y="95"/>
                    </a:lnTo>
                    <a:lnTo>
                      <a:pt x="358" y="105"/>
                    </a:lnTo>
                    <a:lnTo>
                      <a:pt x="369" y="114"/>
                    </a:lnTo>
                    <a:lnTo>
                      <a:pt x="378" y="124"/>
                    </a:lnTo>
                    <a:lnTo>
                      <a:pt x="387" y="134"/>
                    </a:lnTo>
                    <a:lnTo>
                      <a:pt x="395" y="145"/>
                    </a:lnTo>
                    <a:lnTo>
                      <a:pt x="375" y="160"/>
                    </a:lnTo>
                    <a:close/>
                    <a:moveTo>
                      <a:pt x="181" y="3"/>
                    </a:moveTo>
                    <a:lnTo>
                      <a:pt x="182" y="3"/>
                    </a:lnTo>
                    <a:lnTo>
                      <a:pt x="183" y="3"/>
                    </a:lnTo>
                    <a:lnTo>
                      <a:pt x="178" y="15"/>
                    </a:lnTo>
                    <a:lnTo>
                      <a:pt x="181" y="3"/>
                    </a:lnTo>
                    <a:close/>
                    <a:moveTo>
                      <a:pt x="176" y="27"/>
                    </a:moveTo>
                    <a:lnTo>
                      <a:pt x="156" y="25"/>
                    </a:lnTo>
                    <a:lnTo>
                      <a:pt x="135" y="24"/>
                    </a:lnTo>
                    <a:lnTo>
                      <a:pt x="116" y="25"/>
                    </a:lnTo>
                    <a:lnTo>
                      <a:pt x="96" y="28"/>
                    </a:lnTo>
                    <a:lnTo>
                      <a:pt x="92" y="4"/>
                    </a:lnTo>
                    <a:lnTo>
                      <a:pt x="114" y="1"/>
                    </a:lnTo>
                    <a:lnTo>
                      <a:pt x="135" y="0"/>
                    </a:lnTo>
                    <a:lnTo>
                      <a:pt x="158" y="0"/>
                    </a:lnTo>
                    <a:lnTo>
                      <a:pt x="181" y="3"/>
                    </a:lnTo>
                    <a:lnTo>
                      <a:pt x="176" y="27"/>
                    </a:lnTo>
                    <a:close/>
                    <a:moveTo>
                      <a:pt x="96" y="28"/>
                    </a:moveTo>
                    <a:lnTo>
                      <a:pt x="77" y="33"/>
                    </a:lnTo>
                    <a:lnTo>
                      <a:pt x="58" y="40"/>
                    </a:lnTo>
                    <a:lnTo>
                      <a:pt x="38" y="47"/>
                    </a:lnTo>
                    <a:lnTo>
                      <a:pt x="19" y="57"/>
                    </a:lnTo>
                    <a:lnTo>
                      <a:pt x="7" y="36"/>
                    </a:lnTo>
                    <a:lnTo>
                      <a:pt x="27" y="26"/>
                    </a:lnTo>
                    <a:lnTo>
                      <a:pt x="49" y="17"/>
                    </a:lnTo>
                    <a:lnTo>
                      <a:pt x="70" y="10"/>
                    </a:lnTo>
                    <a:lnTo>
                      <a:pt x="92" y="4"/>
                    </a:lnTo>
                    <a:lnTo>
                      <a:pt x="96" y="28"/>
                    </a:lnTo>
                    <a:close/>
                    <a:moveTo>
                      <a:pt x="4" y="54"/>
                    </a:moveTo>
                    <a:lnTo>
                      <a:pt x="1" y="52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2" y="40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12" y="46"/>
                    </a:lnTo>
                    <a:lnTo>
                      <a:pt x="4" y="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5" name="Freeform 1117"/>
              <p:cNvSpPr>
                <a:spLocks/>
              </p:cNvSpPr>
              <p:nvPr/>
            </p:nvSpPr>
            <p:spPr bwMode="auto">
              <a:xfrm>
                <a:off x="2470" y="1367"/>
                <a:ext cx="214" cy="63"/>
              </a:xfrm>
              <a:custGeom>
                <a:avLst/>
                <a:gdLst>
                  <a:gd name="T0" fmla="*/ 1 w 1095"/>
                  <a:gd name="T1" fmla="*/ 1 h 308"/>
                  <a:gd name="T2" fmla="*/ 3 w 1095"/>
                  <a:gd name="T3" fmla="*/ 2 h 308"/>
                  <a:gd name="T4" fmla="*/ 6 w 1095"/>
                  <a:gd name="T5" fmla="*/ 3 h 308"/>
                  <a:gd name="T6" fmla="*/ 8 w 1095"/>
                  <a:gd name="T7" fmla="*/ 4 h 308"/>
                  <a:gd name="T8" fmla="*/ 11 w 1095"/>
                  <a:gd name="T9" fmla="*/ 5 h 308"/>
                  <a:gd name="T10" fmla="*/ 13 w 1095"/>
                  <a:gd name="T11" fmla="*/ 5 h 308"/>
                  <a:gd name="T12" fmla="*/ 15 w 1095"/>
                  <a:gd name="T13" fmla="*/ 5 h 308"/>
                  <a:gd name="T14" fmla="*/ 18 w 1095"/>
                  <a:gd name="T15" fmla="*/ 6 h 308"/>
                  <a:gd name="T16" fmla="*/ 20 w 1095"/>
                  <a:gd name="T17" fmla="*/ 6 h 308"/>
                  <a:gd name="T18" fmla="*/ 23 w 1095"/>
                  <a:gd name="T19" fmla="*/ 6 h 308"/>
                  <a:gd name="T20" fmla="*/ 25 w 1095"/>
                  <a:gd name="T21" fmla="*/ 5 h 308"/>
                  <a:gd name="T22" fmla="*/ 28 w 1095"/>
                  <a:gd name="T23" fmla="*/ 5 h 308"/>
                  <a:gd name="T24" fmla="*/ 30 w 1095"/>
                  <a:gd name="T25" fmla="*/ 5 h 308"/>
                  <a:gd name="T26" fmla="*/ 33 w 1095"/>
                  <a:gd name="T27" fmla="*/ 4 h 308"/>
                  <a:gd name="T28" fmla="*/ 35 w 1095"/>
                  <a:gd name="T29" fmla="*/ 3 h 308"/>
                  <a:gd name="T30" fmla="*/ 38 w 1095"/>
                  <a:gd name="T31" fmla="*/ 3 h 308"/>
                  <a:gd name="T32" fmla="*/ 44 w 1095"/>
                  <a:gd name="T33" fmla="*/ 11 h 308"/>
                  <a:gd name="T34" fmla="*/ 37 w 1095"/>
                  <a:gd name="T35" fmla="*/ 12 h 308"/>
                  <a:gd name="T36" fmla="*/ 33 w 1095"/>
                  <a:gd name="T37" fmla="*/ 12 h 308"/>
                  <a:gd name="T38" fmla="*/ 30 w 1095"/>
                  <a:gd name="T39" fmla="*/ 12 h 308"/>
                  <a:gd name="T40" fmla="*/ 26 w 1095"/>
                  <a:gd name="T41" fmla="*/ 12 h 308"/>
                  <a:gd name="T42" fmla="*/ 23 w 1095"/>
                  <a:gd name="T43" fmla="*/ 12 h 308"/>
                  <a:gd name="T44" fmla="*/ 20 w 1095"/>
                  <a:gd name="T45" fmla="*/ 12 h 308"/>
                  <a:gd name="T46" fmla="*/ 17 w 1095"/>
                  <a:gd name="T47" fmla="*/ 12 h 308"/>
                  <a:gd name="T48" fmla="*/ 14 w 1095"/>
                  <a:gd name="T49" fmla="*/ 11 h 308"/>
                  <a:gd name="T50" fmla="*/ 11 w 1095"/>
                  <a:gd name="T51" fmla="*/ 10 h 308"/>
                  <a:gd name="T52" fmla="*/ 9 w 1095"/>
                  <a:gd name="T53" fmla="*/ 9 h 308"/>
                  <a:gd name="T54" fmla="*/ 7 w 1095"/>
                  <a:gd name="T55" fmla="*/ 8 h 308"/>
                  <a:gd name="T56" fmla="*/ 5 w 1095"/>
                  <a:gd name="T57" fmla="*/ 6 h 308"/>
                  <a:gd name="T58" fmla="*/ 3 w 1095"/>
                  <a:gd name="T59" fmla="*/ 5 h 308"/>
                  <a:gd name="T60" fmla="*/ 1 w 1095"/>
                  <a:gd name="T61" fmla="*/ 2 h 308"/>
                  <a:gd name="T62" fmla="*/ 0 w 1095"/>
                  <a:gd name="T63" fmla="*/ 0 h 3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95"/>
                  <a:gd name="T97" fmla="*/ 0 h 308"/>
                  <a:gd name="T98" fmla="*/ 1095 w 1095"/>
                  <a:gd name="T99" fmla="*/ 308 h 30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95" h="308">
                    <a:moveTo>
                      <a:pt x="0" y="0"/>
                    </a:moveTo>
                    <a:lnTo>
                      <a:pt x="29" y="17"/>
                    </a:lnTo>
                    <a:lnTo>
                      <a:pt x="58" y="33"/>
                    </a:lnTo>
                    <a:lnTo>
                      <a:pt x="87" y="47"/>
                    </a:lnTo>
                    <a:lnTo>
                      <a:pt x="116" y="61"/>
                    </a:lnTo>
                    <a:lnTo>
                      <a:pt x="147" y="74"/>
                    </a:lnTo>
                    <a:lnTo>
                      <a:pt x="176" y="85"/>
                    </a:lnTo>
                    <a:lnTo>
                      <a:pt x="205" y="96"/>
                    </a:lnTo>
                    <a:lnTo>
                      <a:pt x="235" y="105"/>
                    </a:lnTo>
                    <a:lnTo>
                      <a:pt x="265" y="113"/>
                    </a:lnTo>
                    <a:lnTo>
                      <a:pt x="295" y="120"/>
                    </a:lnTo>
                    <a:lnTo>
                      <a:pt x="325" y="126"/>
                    </a:lnTo>
                    <a:lnTo>
                      <a:pt x="355" y="132"/>
                    </a:lnTo>
                    <a:lnTo>
                      <a:pt x="385" y="135"/>
                    </a:lnTo>
                    <a:lnTo>
                      <a:pt x="416" y="138"/>
                    </a:lnTo>
                    <a:lnTo>
                      <a:pt x="446" y="140"/>
                    </a:lnTo>
                    <a:lnTo>
                      <a:pt x="476" y="142"/>
                    </a:lnTo>
                    <a:lnTo>
                      <a:pt x="506" y="142"/>
                    </a:lnTo>
                    <a:lnTo>
                      <a:pt x="538" y="142"/>
                    </a:lnTo>
                    <a:lnTo>
                      <a:pt x="568" y="141"/>
                    </a:lnTo>
                    <a:lnTo>
                      <a:pt x="599" y="139"/>
                    </a:lnTo>
                    <a:lnTo>
                      <a:pt x="629" y="136"/>
                    </a:lnTo>
                    <a:lnTo>
                      <a:pt x="661" y="133"/>
                    </a:lnTo>
                    <a:lnTo>
                      <a:pt x="691" y="127"/>
                    </a:lnTo>
                    <a:lnTo>
                      <a:pt x="722" y="123"/>
                    </a:lnTo>
                    <a:lnTo>
                      <a:pt x="754" y="116"/>
                    </a:lnTo>
                    <a:lnTo>
                      <a:pt x="785" y="110"/>
                    </a:lnTo>
                    <a:lnTo>
                      <a:pt x="815" y="102"/>
                    </a:lnTo>
                    <a:lnTo>
                      <a:pt x="846" y="95"/>
                    </a:lnTo>
                    <a:lnTo>
                      <a:pt x="878" y="86"/>
                    </a:lnTo>
                    <a:lnTo>
                      <a:pt x="909" y="78"/>
                    </a:lnTo>
                    <a:lnTo>
                      <a:pt x="940" y="68"/>
                    </a:lnTo>
                    <a:lnTo>
                      <a:pt x="973" y="57"/>
                    </a:lnTo>
                    <a:lnTo>
                      <a:pt x="1095" y="270"/>
                    </a:lnTo>
                    <a:lnTo>
                      <a:pt x="1004" y="282"/>
                    </a:lnTo>
                    <a:lnTo>
                      <a:pt x="914" y="292"/>
                    </a:lnTo>
                    <a:lnTo>
                      <a:pt x="870" y="297"/>
                    </a:lnTo>
                    <a:lnTo>
                      <a:pt x="826" y="300"/>
                    </a:lnTo>
                    <a:lnTo>
                      <a:pt x="783" y="303"/>
                    </a:lnTo>
                    <a:lnTo>
                      <a:pt x="740" y="305"/>
                    </a:lnTo>
                    <a:lnTo>
                      <a:pt x="697" y="306"/>
                    </a:lnTo>
                    <a:lnTo>
                      <a:pt x="656" y="308"/>
                    </a:lnTo>
                    <a:lnTo>
                      <a:pt x="615" y="308"/>
                    </a:lnTo>
                    <a:lnTo>
                      <a:pt x="575" y="306"/>
                    </a:lnTo>
                    <a:lnTo>
                      <a:pt x="535" y="304"/>
                    </a:lnTo>
                    <a:lnTo>
                      <a:pt x="498" y="301"/>
                    </a:lnTo>
                    <a:lnTo>
                      <a:pt x="460" y="297"/>
                    </a:lnTo>
                    <a:lnTo>
                      <a:pt x="423" y="291"/>
                    </a:lnTo>
                    <a:lnTo>
                      <a:pt x="387" y="285"/>
                    </a:lnTo>
                    <a:lnTo>
                      <a:pt x="353" y="276"/>
                    </a:lnTo>
                    <a:lnTo>
                      <a:pt x="319" y="268"/>
                    </a:lnTo>
                    <a:lnTo>
                      <a:pt x="287" y="257"/>
                    </a:lnTo>
                    <a:lnTo>
                      <a:pt x="256" y="244"/>
                    </a:lnTo>
                    <a:lnTo>
                      <a:pt x="225" y="231"/>
                    </a:lnTo>
                    <a:lnTo>
                      <a:pt x="196" y="216"/>
                    </a:lnTo>
                    <a:lnTo>
                      <a:pt x="168" y="198"/>
                    </a:lnTo>
                    <a:lnTo>
                      <a:pt x="142" y="180"/>
                    </a:lnTo>
                    <a:lnTo>
                      <a:pt x="117" y="161"/>
                    </a:lnTo>
                    <a:lnTo>
                      <a:pt x="94" y="138"/>
                    </a:lnTo>
                    <a:lnTo>
                      <a:pt x="72" y="114"/>
                    </a:lnTo>
                    <a:lnTo>
                      <a:pt x="52" y="88"/>
                    </a:lnTo>
                    <a:lnTo>
                      <a:pt x="32" y="61"/>
                    </a:lnTo>
                    <a:lnTo>
                      <a:pt x="15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6" name="Freeform 1118"/>
              <p:cNvSpPr>
                <a:spLocks noEditPoints="1"/>
              </p:cNvSpPr>
              <p:nvPr/>
            </p:nvSpPr>
            <p:spPr bwMode="auto">
              <a:xfrm>
                <a:off x="2463" y="1363"/>
                <a:ext cx="225" cy="67"/>
              </a:xfrm>
              <a:custGeom>
                <a:avLst/>
                <a:gdLst>
                  <a:gd name="T0" fmla="*/ 3 w 1121"/>
                  <a:gd name="T1" fmla="*/ 1 h 331"/>
                  <a:gd name="T2" fmla="*/ 7 w 1121"/>
                  <a:gd name="T3" fmla="*/ 3 h 331"/>
                  <a:gd name="T4" fmla="*/ 10 w 1121"/>
                  <a:gd name="T5" fmla="*/ 4 h 331"/>
                  <a:gd name="T6" fmla="*/ 14 w 1121"/>
                  <a:gd name="T7" fmla="*/ 5 h 331"/>
                  <a:gd name="T8" fmla="*/ 17 w 1121"/>
                  <a:gd name="T9" fmla="*/ 6 h 331"/>
                  <a:gd name="T10" fmla="*/ 20 w 1121"/>
                  <a:gd name="T11" fmla="*/ 7 h 331"/>
                  <a:gd name="T12" fmla="*/ 16 w 1121"/>
                  <a:gd name="T13" fmla="*/ 6 h 331"/>
                  <a:gd name="T14" fmla="*/ 12 w 1121"/>
                  <a:gd name="T15" fmla="*/ 6 h 331"/>
                  <a:gd name="T16" fmla="*/ 9 w 1121"/>
                  <a:gd name="T17" fmla="*/ 5 h 331"/>
                  <a:gd name="T18" fmla="*/ 5 w 1121"/>
                  <a:gd name="T19" fmla="*/ 3 h 331"/>
                  <a:gd name="T20" fmla="*/ 1 w 1121"/>
                  <a:gd name="T21" fmla="*/ 2 h 331"/>
                  <a:gd name="T22" fmla="*/ 20 w 1121"/>
                  <a:gd name="T23" fmla="*/ 6 h 331"/>
                  <a:gd name="T24" fmla="*/ 23 w 1121"/>
                  <a:gd name="T25" fmla="*/ 6 h 331"/>
                  <a:gd name="T26" fmla="*/ 27 w 1121"/>
                  <a:gd name="T27" fmla="*/ 5 h 331"/>
                  <a:gd name="T28" fmla="*/ 31 w 1121"/>
                  <a:gd name="T29" fmla="*/ 5 h 331"/>
                  <a:gd name="T30" fmla="*/ 34 w 1121"/>
                  <a:gd name="T31" fmla="*/ 4 h 331"/>
                  <a:gd name="T32" fmla="*/ 38 w 1121"/>
                  <a:gd name="T33" fmla="*/ 3 h 331"/>
                  <a:gd name="T34" fmla="*/ 38 w 1121"/>
                  <a:gd name="T35" fmla="*/ 4 h 331"/>
                  <a:gd name="T36" fmla="*/ 34 w 1121"/>
                  <a:gd name="T37" fmla="*/ 5 h 331"/>
                  <a:gd name="T38" fmla="*/ 31 w 1121"/>
                  <a:gd name="T39" fmla="*/ 6 h 331"/>
                  <a:gd name="T40" fmla="*/ 27 w 1121"/>
                  <a:gd name="T41" fmla="*/ 6 h 331"/>
                  <a:gd name="T42" fmla="*/ 23 w 1121"/>
                  <a:gd name="T43" fmla="*/ 7 h 331"/>
                  <a:gd name="T44" fmla="*/ 20 w 1121"/>
                  <a:gd name="T45" fmla="*/ 7 h 331"/>
                  <a:gd name="T46" fmla="*/ 39 w 1121"/>
                  <a:gd name="T47" fmla="*/ 2 h 331"/>
                  <a:gd name="T48" fmla="*/ 40 w 1121"/>
                  <a:gd name="T49" fmla="*/ 3 h 331"/>
                  <a:gd name="T50" fmla="*/ 40 w 1121"/>
                  <a:gd name="T51" fmla="*/ 3 h 331"/>
                  <a:gd name="T52" fmla="*/ 39 w 1121"/>
                  <a:gd name="T53" fmla="*/ 3 h 331"/>
                  <a:gd name="T54" fmla="*/ 45 w 1121"/>
                  <a:gd name="T55" fmla="*/ 11 h 331"/>
                  <a:gd name="T56" fmla="*/ 45 w 1121"/>
                  <a:gd name="T57" fmla="*/ 11 h 331"/>
                  <a:gd name="T58" fmla="*/ 44 w 1121"/>
                  <a:gd name="T59" fmla="*/ 12 h 331"/>
                  <a:gd name="T60" fmla="*/ 45 w 1121"/>
                  <a:gd name="T61" fmla="*/ 11 h 331"/>
                  <a:gd name="T62" fmla="*/ 37 w 1121"/>
                  <a:gd name="T63" fmla="*/ 13 h 331"/>
                  <a:gd name="T64" fmla="*/ 32 w 1121"/>
                  <a:gd name="T65" fmla="*/ 13 h 331"/>
                  <a:gd name="T66" fmla="*/ 27 w 1121"/>
                  <a:gd name="T67" fmla="*/ 13 h 331"/>
                  <a:gd name="T68" fmla="*/ 22 w 1121"/>
                  <a:gd name="T69" fmla="*/ 13 h 331"/>
                  <a:gd name="T70" fmla="*/ 17 w 1121"/>
                  <a:gd name="T71" fmla="*/ 13 h 331"/>
                  <a:gd name="T72" fmla="*/ 20 w 1121"/>
                  <a:gd name="T73" fmla="*/ 12 h 331"/>
                  <a:gd name="T74" fmla="*/ 25 w 1121"/>
                  <a:gd name="T75" fmla="*/ 12 h 331"/>
                  <a:gd name="T76" fmla="*/ 30 w 1121"/>
                  <a:gd name="T77" fmla="*/ 12 h 331"/>
                  <a:gd name="T78" fmla="*/ 35 w 1121"/>
                  <a:gd name="T79" fmla="*/ 12 h 331"/>
                  <a:gd name="T80" fmla="*/ 44 w 1121"/>
                  <a:gd name="T81" fmla="*/ 11 h 331"/>
                  <a:gd name="T82" fmla="*/ 16 w 1121"/>
                  <a:gd name="T83" fmla="*/ 12 h 331"/>
                  <a:gd name="T84" fmla="*/ 12 w 1121"/>
                  <a:gd name="T85" fmla="*/ 11 h 331"/>
                  <a:gd name="T86" fmla="*/ 8 w 1121"/>
                  <a:gd name="T87" fmla="*/ 9 h 331"/>
                  <a:gd name="T88" fmla="*/ 6 w 1121"/>
                  <a:gd name="T89" fmla="*/ 8 h 331"/>
                  <a:gd name="T90" fmla="*/ 4 w 1121"/>
                  <a:gd name="T91" fmla="*/ 7 h 331"/>
                  <a:gd name="T92" fmla="*/ 3 w 1121"/>
                  <a:gd name="T93" fmla="*/ 5 h 331"/>
                  <a:gd name="T94" fmla="*/ 2 w 1121"/>
                  <a:gd name="T95" fmla="*/ 4 h 331"/>
                  <a:gd name="T96" fmla="*/ 1 w 1121"/>
                  <a:gd name="T97" fmla="*/ 2 h 331"/>
                  <a:gd name="T98" fmla="*/ 1 w 1121"/>
                  <a:gd name="T99" fmla="*/ 0 h 331"/>
                  <a:gd name="T100" fmla="*/ 2 w 1121"/>
                  <a:gd name="T101" fmla="*/ 2 h 331"/>
                  <a:gd name="T102" fmla="*/ 3 w 1121"/>
                  <a:gd name="T103" fmla="*/ 4 h 331"/>
                  <a:gd name="T104" fmla="*/ 4 w 1121"/>
                  <a:gd name="T105" fmla="*/ 5 h 331"/>
                  <a:gd name="T106" fmla="*/ 6 w 1121"/>
                  <a:gd name="T107" fmla="*/ 7 h 331"/>
                  <a:gd name="T108" fmla="*/ 9 w 1121"/>
                  <a:gd name="T109" fmla="*/ 9 h 331"/>
                  <a:gd name="T110" fmla="*/ 12 w 1121"/>
                  <a:gd name="T111" fmla="*/ 10 h 331"/>
                  <a:gd name="T112" fmla="*/ 16 w 1121"/>
                  <a:gd name="T113" fmla="*/ 11 h 331"/>
                  <a:gd name="T114" fmla="*/ 0 w 1121"/>
                  <a:gd name="T115" fmla="*/ 1 h 331"/>
                  <a:gd name="T116" fmla="*/ 0 w 1121"/>
                  <a:gd name="T117" fmla="*/ 0 h 331"/>
                  <a:gd name="T118" fmla="*/ 0 w 1121"/>
                  <a:gd name="T119" fmla="*/ 0 h 331"/>
                  <a:gd name="T120" fmla="*/ 1 w 1121"/>
                  <a:gd name="T121" fmla="*/ 0 h 3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21"/>
                  <a:gd name="T184" fmla="*/ 0 h 331"/>
                  <a:gd name="T185" fmla="*/ 1121 w 1121"/>
                  <a:gd name="T186" fmla="*/ 331 h 33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21" h="331">
                    <a:moveTo>
                      <a:pt x="19" y="1"/>
                    </a:moveTo>
                    <a:lnTo>
                      <a:pt x="47" y="18"/>
                    </a:lnTo>
                    <a:lnTo>
                      <a:pt x="76" y="34"/>
                    </a:lnTo>
                    <a:lnTo>
                      <a:pt x="106" y="48"/>
                    </a:lnTo>
                    <a:lnTo>
                      <a:pt x="135" y="63"/>
                    </a:lnTo>
                    <a:lnTo>
                      <a:pt x="164" y="74"/>
                    </a:lnTo>
                    <a:lnTo>
                      <a:pt x="193" y="86"/>
                    </a:lnTo>
                    <a:lnTo>
                      <a:pt x="222" y="96"/>
                    </a:lnTo>
                    <a:lnTo>
                      <a:pt x="251" y="105"/>
                    </a:lnTo>
                    <a:lnTo>
                      <a:pt x="281" y="113"/>
                    </a:lnTo>
                    <a:lnTo>
                      <a:pt x="311" y="120"/>
                    </a:lnTo>
                    <a:lnTo>
                      <a:pt x="340" y="126"/>
                    </a:lnTo>
                    <a:lnTo>
                      <a:pt x="370" y="132"/>
                    </a:lnTo>
                    <a:lnTo>
                      <a:pt x="399" y="135"/>
                    </a:lnTo>
                    <a:lnTo>
                      <a:pt x="430" y="138"/>
                    </a:lnTo>
                    <a:lnTo>
                      <a:pt x="460" y="140"/>
                    </a:lnTo>
                    <a:lnTo>
                      <a:pt x="490" y="141"/>
                    </a:lnTo>
                    <a:lnTo>
                      <a:pt x="489" y="166"/>
                    </a:lnTo>
                    <a:lnTo>
                      <a:pt x="458" y="165"/>
                    </a:lnTo>
                    <a:lnTo>
                      <a:pt x="427" y="163"/>
                    </a:lnTo>
                    <a:lnTo>
                      <a:pt x="397" y="160"/>
                    </a:lnTo>
                    <a:lnTo>
                      <a:pt x="366" y="155"/>
                    </a:lnTo>
                    <a:lnTo>
                      <a:pt x="336" y="150"/>
                    </a:lnTo>
                    <a:lnTo>
                      <a:pt x="305" y="144"/>
                    </a:lnTo>
                    <a:lnTo>
                      <a:pt x="275" y="137"/>
                    </a:lnTo>
                    <a:lnTo>
                      <a:pt x="245" y="128"/>
                    </a:lnTo>
                    <a:lnTo>
                      <a:pt x="215" y="119"/>
                    </a:lnTo>
                    <a:lnTo>
                      <a:pt x="184" y="109"/>
                    </a:lnTo>
                    <a:lnTo>
                      <a:pt x="154" y="97"/>
                    </a:lnTo>
                    <a:lnTo>
                      <a:pt x="125" y="84"/>
                    </a:lnTo>
                    <a:lnTo>
                      <a:pt x="95" y="71"/>
                    </a:lnTo>
                    <a:lnTo>
                      <a:pt x="66" y="56"/>
                    </a:lnTo>
                    <a:lnTo>
                      <a:pt x="35" y="40"/>
                    </a:lnTo>
                    <a:lnTo>
                      <a:pt x="6" y="23"/>
                    </a:lnTo>
                    <a:lnTo>
                      <a:pt x="19" y="1"/>
                    </a:lnTo>
                    <a:close/>
                    <a:moveTo>
                      <a:pt x="490" y="141"/>
                    </a:moveTo>
                    <a:lnTo>
                      <a:pt x="520" y="142"/>
                    </a:lnTo>
                    <a:lnTo>
                      <a:pt x="551" y="141"/>
                    </a:lnTo>
                    <a:lnTo>
                      <a:pt x="581" y="140"/>
                    </a:lnTo>
                    <a:lnTo>
                      <a:pt x="611" y="138"/>
                    </a:lnTo>
                    <a:lnTo>
                      <a:pt x="641" y="136"/>
                    </a:lnTo>
                    <a:lnTo>
                      <a:pt x="672" y="132"/>
                    </a:lnTo>
                    <a:lnTo>
                      <a:pt x="703" y="127"/>
                    </a:lnTo>
                    <a:lnTo>
                      <a:pt x="733" y="123"/>
                    </a:lnTo>
                    <a:lnTo>
                      <a:pt x="764" y="117"/>
                    </a:lnTo>
                    <a:lnTo>
                      <a:pt x="795" y="110"/>
                    </a:lnTo>
                    <a:lnTo>
                      <a:pt x="826" y="102"/>
                    </a:lnTo>
                    <a:lnTo>
                      <a:pt x="857" y="95"/>
                    </a:lnTo>
                    <a:lnTo>
                      <a:pt x="888" y="86"/>
                    </a:lnTo>
                    <a:lnTo>
                      <a:pt x="919" y="78"/>
                    </a:lnTo>
                    <a:lnTo>
                      <a:pt x="950" y="68"/>
                    </a:lnTo>
                    <a:lnTo>
                      <a:pt x="981" y="57"/>
                    </a:lnTo>
                    <a:lnTo>
                      <a:pt x="989" y="81"/>
                    </a:lnTo>
                    <a:lnTo>
                      <a:pt x="958" y="91"/>
                    </a:lnTo>
                    <a:lnTo>
                      <a:pt x="925" y="100"/>
                    </a:lnTo>
                    <a:lnTo>
                      <a:pt x="894" y="110"/>
                    </a:lnTo>
                    <a:lnTo>
                      <a:pt x="863" y="119"/>
                    </a:lnTo>
                    <a:lnTo>
                      <a:pt x="831" y="126"/>
                    </a:lnTo>
                    <a:lnTo>
                      <a:pt x="800" y="134"/>
                    </a:lnTo>
                    <a:lnTo>
                      <a:pt x="769" y="140"/>
                    </a:lnTo>
                    <a:lnTo>
                      <a:pt x="737" y="147"/>
                    </a:lnTo>
                    <a:lnTo>
                      <a:pt x="706" y="152"/>
                    </a:lnTo>
                    <a:lnTo>
                      <a:pt x="675" y="156"/>
                    </a:lnTo>
                    <a:lnTo>
                      <a:pt x="643" y="160"/>
                    </a:lnTo>
                    <a:lnTo>
                      <a:pt x="612" y="163"/>
                    </a:lnTo>
                    <a:lnTo>
                      <a:pt x="582" y="165"/>
                    </a:lnTo>
                    <a:lnTo>
                      <a:pt x="551" y="166"/>
                    </a:lnTo>
                    <a:lnTo>
                      <a:pt x="519" y="166"/>
                    </a:lnTo>
                    <a:lnTo>
                      <a:pt x="489" y="166"/>
                    </a:lnTo>
                    <a:lnTo>
                      <a:pt x="490" y="141"/>
                    </a:lnTo>
                    <a:close/>
                    <a:moveTo>
                      <a:pt x="981" y="57"/>
                    </a:moveTo>
                    <a:lnTo>
                      <a:pt x="986" y="57"/>
                    </a:lnTo>
                    <a:lnTo>
                      <a:pt x="989" y="58"/>
                    </a:lnTo>
                    <a:lnTo>
                      <a:pt x="993" y="60"/>
                    </a:lnTo>
                    <a:lnTo>
                      <a:pt x="996" y="63"/>
                    </a:lnTo>
                    <a:lnTo>
                      <a:pt x="986" y="69"/>
                    </a:lnTo>
                    <a:lnTo>
                      <a:pt x="981" y="57"/>
                    </a:lnTo>
                    <a:close/>
                    <a:moveTo>
                      <a:pt x="996" y="63"/>
                    </a:moveTo>
                    <a:lnTo>
                      <a:pt x="1119" y="276"/>
                    </a:lnTo>
                    <a:lnTo>
                      <a:pt x="1098" y="288"/>
                    </a:lnTo>
                    <a:lnTo>
                      <a:pt x="975" y="74"/>
                    </a:lnTo>
                    <a:lnTo>
                      <a:pt x="996" y="63"/>
                    </a:lnTo>
                    <a:close/>
                    <a:moveTo>
                      <a:pt x="1119" y="276"/>
                    </a:moveTo>
                    <a:lnTo>
                      <a:pt x="1120" y="279"/>
                    </a:lnTo>
                    <a:lnTo>
                      <a:pt x="1121" y="282"/>
                    </a:lnTo>
                    <a:lnTo>
                      <a:pt x="1120" y="285"/>
                    </a:lnTo>
                    <a:lnTo>
                      <a:pt x="1119" y="287"/>
                    </a:lnTo>
                    <a:lnTo>
                      <a:pt x="1118" y="290"/>
                    </a:lnTo>
                    <a:lnTo>
                      <a:pt x="1115" y="291"/>
                    </a:lnTo>
                    <a:lnTo>
                      <a:pt x="1113" y="294"/>
                    </a:lnTo>
                    <a:lnTo>
                      <a:pt x="1110" y="295"/>
                    </a:lnTo>
                    <a:lnTo>
                      <a:pt x="1108" y="282"/>
                    </a:lnTo>
                    <a:lnTo>
                      <a:pt x="1119" y="276"/>
                    </a:lnTo>
                    <a:close/>
                    <a:moveTo>
                      <a:pt x="1110" y="295"/>
                    </a:moveTo>
                    <a:lnTo>
                      <a:pt x="1018" y="307"/>
                    </a:lnTo>
                    <a:lnTo>
                      <a:pt x="927" y="316"/>
                    </a:lnTo>
                    <a:lnTo>
                      <a:pt x="883" y="321"/>
                    </a:lnTo>
                    <a:lnTo>
                      <a:pt x="839" y="324"/>
                    </a:lnTo>
                    <a:lnTo>
                      <a:pt x="796" y="327"/>
                    </a:lnTo>
                    <a:lnTo>
                      <a:pt x="753" y="329"/>
                    </a:lnTo>
                    <a:lnTo>
                      <a:pt x="710" y="331"/>
                    </a:lnTo>
                    <a:lnTo>
                      <a:pt x="668" y="331"/>
                    </a:lnTo>
                    <a:lnTo>
                      <a:pt x="627" y="331"/>
                    </a:lnTo>
                    <a:lnTo>
                      <a:pt x="587" y="330"/>
                    </a:lnTo>
                    <a:lnTo>
                      <a:pt x="547" y="328"/>
                    </a:lnTo>
                    <a:lnTo>
                      <a:pt x="508" y="325"/>
                    </a:lnTo>
                    <a:lnTo>
                      <a:pt x="471" y="321"/>
                    </a:lnTo>
                    <a:lnTo>
                      <a:pt x="434" y="315"/>
                    </a:lnTo>
                    <a:lnTo>
                      <a:pt x="438" y="290"/>
                    </a:lnTo>
                    <a:lnTo>
                      <a:pt x="475" y="296"/>
                    </a:lnTo>
                    <a:lnTo>
                      <a:pt x="512" y="300"/>
                    </a:lnTo>
                    <a:lnTo>
                      <a:pt x="551" y="303"/>
                    </a:lnTo>
                    <a:lnTo>
                      <a:pt x="589" y="306"/>
                    </a:lnTo>
                    <a:lnTo>
                      <a:pt x="629" y="307"/>
                    </a:lnTo>
                    <a:lnTo>
                      <a:pt x="669" y="307"/>
                    </a:lnTo>
                    <a:lnTo>
                      <a:pt x="711" y="307"/>
                    </a:lnTo>
                    <a:lnTo>
                      <a:pt x="753" y="304"/>
                    </a:lnTo>
                    <a:lnTo>
                      <a:pt x="796" y="302"/>
                    </a:lnTo>
                    <a:lnTo>
                      <a:pt x="839" y="300"/>
                    </a:lnTo>
                    <a:lnTo>
                      <a:pt x="882" y="296"/>
                    </a:lnTo>
                    <a:lnTo>
                      <a:pt x="926" y="291"/>
                    </a:lnTo>
                    <a:lnTo>
                      <a:pt x="1016" y="282"/>
                    </a:lnTo>
                    <a:lnTo>
                      <a:pt x="1107" y="270"/>
                    </a:lnTo>
                    <a:lnTo>
                      <a:pt x="1110" y="295"/>
                    </a:lnTo>
                    <a:close/>
                    <a:moveTo>
                      <a:pt x="434" y="315"/>
                    </a:moveTo>
                    <a:lnTo>
                      <a:pt x="398" y="309"/>
                    </a:lnTo>
                    <a:lnTo>
                      <a:pt x="363" y="300"/>
                    </a:lnTo>
                    <a:lnTo>
                      <a:pt x="328" y="290"/>
                    </a:lnTo>
                    <a:lnTo>
                      <a:pt x="295" y="280"/>
                    </a:lnTo>
                    <a:lnTo>
                      <a:pt x="263" y="268"/>
                    </a:lnTo>
                    <a:lnTo>
                      <a:pt x="232" y="254"/>
                    </a:lnTo>
                    <a:lnTo>
                      <a:pt x="203" y="237"/>
                    </a:lnTo>
                    <a:lnTo>
                      <a:pt x="175" y="221"/>
                    </a:lnTo>
                    <a:lnTo>
                      <a:pt x="161" y="212"/>
                    </a:lnTo>
                    <a:lnTo>
                      <a:pt x="148" y="202"/>
                    </a:lnTo>
                    <a:lnTo>
                      <a:pt x="135" y="192"/>
                    </a:lnTo>
                    <a:lnTo>
                      <a:pt x="122" y="181"/>
                    </a:lnTo>
                    <a:lnTo>
                      <a:pt x="110" y="171"/>
                    </a:lnTo>
                    <a:lnTo>
                      <a:pt x="98" y="159"/>
                    </a:lnTo>
                    <a:lnTo>
                      <a:pt x="86" y="147"/>
                    </a:lnTo>
                    <a:lnTo>
                      <a:pt x="75" y="134"/>
                    </a:lnTo>
                    <a:lnTo>
                      <a:pt x="65" y="121"/>
                    </a:lnTo>
                    <a:lnTo>
                      <a:pt x="55" y="108"/>
                    </a:lnTo>
                    <a:lnTo>
                      <a:pt x="44" y="94"/>
                    </a:lnTo>
                    <a:lnTo>
                      <a:pt x="35" y="80"/>
                    </a:lnTo>
                    <a:lnTo>
                      <a:pt x="26" y="65"/>
                    </a:lnTo>
                    <a:lnTo>
                      <a:pt x="17" y="50"/>
                    </a:lnTo>
                    <a:lnTo>
                      <a:pt x="9" y="33"/>
                    </a:lnTo>
                    <a:lnTo>
                      <a:pt x="1" y="17"/>
                    </a:lnTo>
                    <a:lnTo>
                      <a:pt x="23" y="6"/>
                    </a:lnTo>
                    <a:lnTo>
                      <a:pt x="31" y="23"/>
                    </a:lnTo>
                    <a:lnTo>
                      <a:pt x="39" y="38"/>
                    </a:lnTo>
                    <a:lnTo>
                      <a:pt x="47" y="53"/>
                    </a:lnTo>
                    <a:lnTo>
                      <a:pt x="56" y="67"/>
                    </a:lnTo>
                    <a:lnTo>
                      <a:pt x="65" y="80"/>
                    </a:lnTo>
                    <a:lnTo>
                      <a:pt x="74" y="94"/>
                    </a:lnTo>
                    <a:lnTo>
                      <a:pt x="84" y="106"/>
                    </a:lnTo>
                    <a:lnTo>
                      <a:pt x="95" y="119"/>
                    </a:lnTo>
                    <a:lnTo>
                      <a:pt x="104" y="131"/>
                    </a:lnTo>
                    <a:lnTo>
                      <a:pt x="115" y="141"/>
                    </a:lnTo>
                    <a:lnTo>
                      <a:pt x="127" y="152"/>
                    </a:lnTo>
                    <a:lnTo>
                      <a:pt x="139" y="163"/>
                    </a:lnTo>
                    <a:lnTo>
                      <a:pt x="163" y="182"/>
                    </a:lnTo>
                    <a:lnTo>
                      <a:pt x="189" y="201"/>
                    </a:lnTo>
                    <a:lnTo>
                      <a:pt x="216" y="217"/>
                    </a:lnTo>
                    <a:lnTo>
                      <a:pt x="244" y="232"/>
                    </a:lnTo>
                    <a:lnTo>
                      <a:pt x="274" y="245"/>
                    </a:lnTo>
                    <a:lnTo>
                      <a:pt x="304" y="257"/>
                    </a:lnTo>
                    <a:lnTo>
                      <a:pt x="337" y="268"/>
                    </a:lnTo>
                    <a:lnTo>
                      <a:pt x="369" y="276"/>
                    </a:lnTo>
                    <a:lnTo>
                      <a:pt x="403" y="284"/>
                    </a:lnTo>
                    <a:lnTo>
                      <a:pt x="438" y="290"/>
                    </a:lnTo>
                    <a:lnTo>
                      <a:pt x="434" y="315"/>
                    </a:lnTo>
                    <a:close/>
                    <a:moveTo>
                      <a:pt x="1" y="17"/>
                    </a:moveTo>
                    <a:lnTo>
                      <a:pt x="0" y="13"/>
                    </a:lnTo>
                    <a:lnTo>
                      <a:pt x="1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13" y="12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7" name="Freeform 1119"/>
              <p:cNvSpPr>
                <a:spLocks/>
              </p:cNvSpPr>
              <p:nvPr/>
            </p:nvSpPr>
            <p:spPr bwMode="auto">
              <a:xfrm>
                <a:off x="2595" y="1400"/>
                <a:ext cx="136" cy="93"/>
              </a:xfrm>
              <a:custGeom>
                <a:avLst/>
                <a:gdLst>
                  <a:gd name="T0" fmla="*/ 1 w 685"/>
                  <a:gd name="T1" fmla="*/ 17 h 456"/>
                  <a:gd name="T2" fmla="*/ 2 w 685"/>
                  <a:gd name="T3" fmla="*/ 15 h 456"/>
                  <a:gd name="T4" fmla="*/ 2 w 685"/>
                  <a:gd name="T5" fmla="*/ 14 h 456"/>
                  <a:gd name="T6" fmla="*/ 3 w 685"/>
                  <a:gd name="T7" fmla="*/ 12 h 456"/>
                  <a:gd name="T8" fmla="*/ 4 w 685"/>
                  <a:gd name="T9" fmla="*/ 11 h 456"/>
                  <a:gd name="T10" fmla="*/ 6 w 685"/>
                  <a:gd name="T11" fmla="*/ 10 h 456"/>
                  <a:gd name="T12" fmla="*/ 7 w 685"/>
                  <a:gd name="T13" fmla="*/ 9 h 456"/>
                  <a:gd name="T14" fmla="*/ 8 w 685"/>
                  <a:gd name="T15" fmla="*/ 9 h 456"/>
                  <a:gd name="T16" fmla="*/ 10 w 685"/>
                  <a:gd name="T17" fmla="*/ 8 h 456"/>
                  <a:gd name="T18" fmla="*/ 12 w 685"/>
                  <a:gd name="T19" fmla="*/ 9 h 456"/>
                  <a:gd name="T20" fmla="*/ 14 w 685"/>
                  <a:gd name="T21" fmla="*/ 9 h 456"/>
                  <a:gd name="T22" fmla="*/ 16 w 685"/>
                  <a:gd name="T23" fmla="*/ 9 h 456"/>
                  <a:gd name="T24" fmla="*/ 18 w 685"/>
                  <a:gd name="T25" fmla="*/ 10 h 456"/>
                  <a:gd name="T26" fmla="*/ 21 w 685"/>
                  <a:gd name="T27" fmla="*/ 11 h 456"/>
                  <a:gd name="T28" fmla="*/ 23 w 685"/>
                  <a:gd name="T29" fmla="*/ 13 h 456"/>
                  <a:gd name="T30" fmla="*/ 26 w 685"/>
                  <a:gd name="T31" fmla="*/ 14 h 456"/>
                  <a:gd name="T32" fmla="*/ 18 w 685"/>
                  <a:gd name="T33" fmla="*/ 2 h 456"/>
                  <a:gd name="T34" fmla="*/ 16 w 685"/>
                  <a:gd name="T35" fmla="*/ 1 h 456"/>
                  <a:gd name="T36" fmla="*/ 13 w 685"/>
                  <a:gd name="T37" fmla="*/ 0 h 456"/>
                  <a:gd name="T38" fmla="*/ 11 w 685"/>
                  <a:gd name="T39" fmla="*/ 0 h 456"/>
                  <a:gd name="T40" fmla="*/ 9 w 685"/>
                  <a:gd name="T41" fmla="*/ 0 h 456"/>
                  <a:gd name="T42" fmla="*/ 7 w 685"/>
                  <a:gd name="T43" fmla="*/ 0 h 456"/>
                  <a:gd name="T44" fmla="*/ 5 w 685"/>
                  <a:gd name="T45" fmla="*/ 1 h 456"/>
                  <a:gd name="T46" fmla="*/ 4 w 685"/>
                  <a:gd name="T47" fmla="*/ 1 h 456"/>
                  <a:gd name="T48" fmla="*/ 3 w 685"/>
                  <a:gd name="T49" fmla="*/ 2 h 456"/>
                  <a:gd name="T50" fmla="*/ 2 w 685"/>
                  <a:gd name="T51" fmla="*/ 4 h 456"/>
                  <a:gd name="T52" fmla="*/ 1 w 685"/>
                  <a:gd name="T53" fmla="*/ 5 h 456"/>
                  <a:gd name="T54" fmla="*/ 0 w 685"/>
                  <a:gd name="T55" fmla="*/ 7 h 456"/>
                  <a:gd name="T56" fmla="*/ 0 w 685"/>
                  <a:gd name="T57" fmla="*/ 8 h 456"/>
                  <a:gd name="T58" fmla="*/ 0 w 685"/>
                  <a:gd name="T59" fmla="*/ 11 h 456"/>
                  <a:gd name="T60" fmla="*/ 0 w 685"/>
                  <a:gd name="T61" fmla="*/ 13 h 456"/>
                  <a:gd name="T62" fmla="*/ 0 w 685"/>
                  <a:gd name="T63" fmla="*/ 16 h 456"/>
                  <a:gd name="T64" fmla="*/ 1 w 685"/>
                  <a:gd name="T65" fmla="*/ 19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85"/>
                  <a:gd name="T100" fmla="*/ 0 h 456"/>
                  <a:gd name="T101" fmla="*/ 685 w 685"/>
                  <a:gd name="T102" fmla="*/ 456 h 4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85" h="456">
                    <a:moveTo>
                      <a:pt x="23" y="456"/>
                    </a:moveTo>
                    <a:lnTo>
                      <a:pt x="29" y="428"/>
                    </a:lnTo>
                    <a:lnTo>
                      <a:pt x="35" y="403"/>
                    </a:lnTo>
                    <a:lnTo>
                      <a:pt x="44" y="378"/>
                    </a:lnTo>
                    <a:lnTo>
                      <a:pt x="52" y="355"/>
                    </a:lnTo>
                    <a:lnTo>
                      <a:pt x="62" y="335"/>
                    </a:lnTo>
                    <a:lnTo>
                      <a:pt x="72" y="315"/>
                    </a:lnTo>
                    <a:lnTo>
                      <a:pt x="84" y="298"/>
                    </a:lnTo>
                    <a:lnTo>
                      <a:pt x="97" y="282"/>
                    </a:lnTo>
                    <a:lnTo>
                      <a:pt x="110" y="268"/>
                    </a:lnTo>
                    <a:lnTo>
                      <a:pt x="124" y="255"/>
                    </a:lnTo>
                    <a:lnTo>
                      <a:pt x="140" y="243"/>
                    </a:lnTo>
                    <a:lnTo>
                      <a:pt x="156" y="233"/>
                    </a:lnTo>
                    <a:lnTo>
                      <a:pt x="173" y="226"/>
                    </a:lnTo>
                    <a:lnTo>
                      <a:pt x="192" y="219"/>
                    </a:lnTo>
                    <a:lnTo>
                      <a:pt x="211" y="214"/>
                    </a:lnTo>
                    <a:lnTo>
                      <a:pt x="231" y="211"/>
                    </a:lnTo>
                    <a:lnTo>
                      <a:pt x="252" y="210"/>
                    </a:lnTo>
                    <a:lnTo>
                      <a:pt x="274" y="210"/>
                    </a:lnTo>
                    <a:lnTo>
                      <a:pt x="298" y="211"/>
                    </a:lnTo>
                    <a:lnTo>
                      <a:pt x="321" y="214"/>
                    </a:lnTo>
                    <a:lnTo>
                      <a:pt x="346" y="218"/>
                    </a:lnTo>
                    <a:lnTo>
                      <a:pt x="372" y="225"/>
                    </a:lnTo>
                    <a:lnTo>
                      <a:pt x="399" y="232"/>
                    </a:lnTo>
                    <a:lnTo>
                      <a:pt x="427" y="242"/>
                    </a:lnTo>
                    <a:lnTo>
                      <a:pt x="456" y="253"/>
                    </a:lnTo>
                    <a:lnTo>
                      <a:pt x="486" y="266"/>
                    </a:lnTo>
                    <a:lnTo>
                      <a:pt x="517" y="280"/>
                    </a:lnTo>
                    <a:lnTo>
                      <a:pt x="548" y="295"/>
                    </a:lnTo>
                    <a:lnTo>
                      <a:pt x="582" y="312"/>
                    </a:lnTo>
                    <a:lnTo>
                      <a:pt x="615" y="332"/>
                    </a:lnTo>
                    <a:lnTo>
                      <a:pt x="650" y="352"/>
                    </a:lnTo>
                    <a:lnTo>
                      <a:pt x="685" y="374"/>
                    </a:lnTo>
                    <a:lnTo>
                      <a:pt x="456" y="38"/>
                    </a:lnTo>
                    <a:lnTo>
                      <a:pt x="422" y="28"/>
                    </a:lnTo>
                    <a:lnTo>
                      <a:pt x="388" y="20"/>
                    </a:lnTo>
                    <a:lnTo>
                      <a:pt x="357" y="13"/>
                    </a:lnTo>
                    <a:lnTo>
                      <a:pt x="327" y="8"/>
                    </a:lnTo>
                    <a:lnTo>
                      <a:pt x="298" y="3"/>
                    </a:lnTo>
                    <a:lnTo>
                      <a:pt x="270" y="1"/>
                    </a:lnTo>
                    <a:lnTo>
                      <a:pt x="243" y="0"/>
                    </a:lnTo>
                    <a:lnTo>
                      <a:pt x="218" y="1"/>
                    </a:lnTo>
                    <a:lnTo>
                      <a:pt x="194" y="3"/>
                    </a:lnTo>
                    <a:lnTo>
                      <a:pt x="172" y="7"/>
                    </a:lnTo>
                    <a:lnTo>
                      <a:pt x="151" y="12"/>
                    </a:lnTo>
                    <a:lnTo>
                      <a:pt x="131" y="18"/>
                    </a:lnTo>
                    <a:lnTo>
                      <a:pt x="113" y="26"/>
                    </a:lnTo>
                    <a:lnTo>
                      <a:pt x="97" y="36"/>
                    </a:lnTo>
                    <a:lnTo>
                      <a:pt x="81" y="47"/>
                    </a:lnTo>
                    <a:lnTo>
                      <a:pt x="66" y="58"/>
                    </a:lnTo>
                    <a:lnTo>
                      <a:pt x="54" y="72"/>
                    </a:lnTo>
                    <a:lnTo>
                      <a:pt x="43" y="88"/>
                    </a:lnTo>
                    <a:lnTo>
                      <a:pt x="32" y="104"/>
                    </a:lnTo>
                    <a:lnTo>
                      <a:pt x="23" y="122"/>
                    </a:lnTo>
                    <a:lnTo>
                      <a:pt x="16" y="143"/>
                    </a:lnTo>
                    <a:lnTo>
                      <a:pt x="10" y="163"/>
                    </a:lnTo>
                    <a:lnTo>
                      <a:pt x="5" y="186"/>
                    </a:lnTo>
                    <a:lnTo>
                      <a:pt x="2" y="210"/>
                    </a:lnTo>
                    <a:lnTo>
                      <a:pt x="0" y="236"/>
                    </a:lnTo>
                    <a:lnTo>
                      <a:pt x="0" y="263"/>
                    </a:lnTo>
                    <a:lnTo>
                      <a:pt x="0" y="291"/>
                    </a:lnTo>
                    <a:lnTo>
                      <a:pt x="2" y="321"/>
                    </a:lnTo>
                    <a:lnTo>
                      <a:pt x="5" y="352"/>
                    </a:lnTo>
                    <a:lnTo>
                      <a:pt x="9" y="386"/>
                    </a:lnTo>
                    <a:lnTo>
                      <a:pt x="16" y="419"/>
                    </a:lnTo>
                    <a:lnTo>
                      <a:pt x="23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8" name="Freeform 1120"/>
              <p:cNvSpPr>
                <a:spLocks noEditPoints="1"/>
              </p:cNvSpPr>
              <p:nvPr/>
            </p:nvSpPr>
            <p:spPr bwMode="auto">
              <a:xfrm>
                <a:off x="2591" y="1397"/>
                <a:ext cx="140" cy="97"/>
              </a:xfrm>
              <a:custGeom>
                <a:avLst/>
                <a:gdLst>
                  <a:gd name="T0" fmla="*/ 1 w 710"/>
                  <a:gd name="T1" fmla="*/ 16 h 479"/>
                  <a:gd name="T2" fmla="*/ 3 w 710"/>
                  <a:gd name="T3" fmla="*/ 14 h 479"/>
                  <a:gd name="T4" fmla="*/ 4 w 710"/>
                  <a:gd name="T5" fmla="*/ 11 h 479"/>
                  <a:gd name="T6" fmla="*/ 6 w 710"/>
                  <a:gd name="T7" fmla="*/ 10 h 479"/>
                  <a:gd name="T8" fmla="*/ 8 w 710"/>
                  <a:gd name="T9" fmla="*/ 9 h 479"/>
                  <a:gd name="T10" fmla="*/ 10 w 710"/>
                  <a:gd name="T11" fmla="*/ 9 h 479"/>
                  <a:gd name="T12" fmla="*/ 8 w 710"/>
                  <a:gd name="T13" fmla="*/ 10 h 479"/>
                  <a:gd name="T14" fmla="*/ 6 w 710"/>
                  <a:gd name="T15" fmla="*/ 11 h 479"/>
                  <a:gd name="T16" fmla="*/ 4 w 710"/>
                  <a:gd name="T17" fmla="*/ 13 h 479"/>
                  <a:gd name="T18" fmla="*/ 3 w 710"/>
                  <a:gd name="T19" fmla="*/ 15 h 479"/>
                  <a:gd name="T20" fmla="*/ 2 w 710"/>
                  <a:gd name="T21" fmla="*/ 18 h 479"/>
                  <a:gd name="T22" fmla="*/ 10 w 710"/>
                  <a:gd name="T23" fmla="*/ 8 h 479"/>
                  <a:gd name="T24" fmla="*/ 12 w 710"/>
                  <a:gd name="T25" fmla="*/ 8 h 479"/>
                  <a:gd name="T26" fmla="*/ 15 w 710"/>
                  <a:gd name="T27" fmla="*/ 9 h 479"/>
                  <a:gd name="T28" fmla="*/ 19 w 710"/>
                  <a:gd name="T29" fmla="*/ 10 h 479"/>
                  <a:gd name="T30" fmla="*/ 23 w 710"/>
                  <a:gd name="T31" fmla="*/ 12 h 479"/>
                  <a:gd name="T32" fmla="*/ 27 w 710"/>
                  <a:gd name="T33" fmla="*/ 14 h 479"/>
                  <a:gd name="T34" fmla="*/ 26 w 710"/>
                  <a:gd name="T35" fmla="*/ 15 h 479"/>
                  <a:gd name="T36" fmla="*/ 22 w 710"/>
                  <a:gd name="T37" fmla="*/ 13 h 479"/>
                  <a:gd name="T38" fmla="*/ 19 w 710"/>
                  <a:gd name="T39" fmla="*/ 11 h 479"/>
                  <a:gd name="T40" fmla="*/ 15 w 710"/>
                  <a:gd name="T41" fmla="*/ 10 h 479"/>
                  <a:gd name="T42" fmla="*/ 12 w 710"/>
                  <a:gd name="T43" fmla="*/ 9 h 479"/>
                  <a:gd name="T44" fmla="*/ 10 w 710"/>
                  <a:gd name="T45" fmla="*/ 9 h 479"/>
                  <a:gd name="T46" fmla="*/ 28 w 710"/>
                  <a:gd name="T47" fmla="*/ 15 h 479"/>
                  <a:gd name="T48" fmla="*/ 28 w 710"/>
                  <a:gd name="T49" fmla="*/ 16 h 479"/>
                  <a:gd name="T50" fmla="*/ 28 w 710"/>
                  <a:gd name="T51" fmla="*/ 16 h 479"/>
                  <a:gd name="T52" fmla="*/ 28 w 710"/>
                  <a:gd name="T53" fmla="*/ 15 h 479"/>
                  <a:gd name="T54" fmla="*/ 19 w 710"/>
                  <a:gd name="T55" fmla="*/ 2 h 479"/>
                  <a:gd name="T56" fmla="*/ 19 w 710"/>
                  <a:gd name="T57" fmla="*/ 2 h 479"/>
                  <a:gd name="T58" fmla="*/ 19 w 710"/>
                  <a:gd name="T59" fmla="*/ 2 h 479"/>
                  <a:gd name="T60" fmla="*/ 17 w 710"/>
                  <a:gd name="T61" fmla="*/ 2 h 479"/>
                  <a:gd name="T62" fmla="*/ 14 w 710"/>
                  <a:gd name="T63" fmla="*/ 1 h 479"/>
                  <a:gd name="T64" fmla="*/ 10 w 710"/>
                  <a:gd name="T65" fmla="*/ 1 h 479"/>
                  <a:gd name="T66" fmla="*/ 8 w 710"/>
                  <a:gd name="T67" fmla="*/ 1 h 479"/>
                  <a:gd name="T68" fmla="*/ 5 w 710"/>
                  <a:gd name="T69" fmla="*/ 2 h 479"/>
                  <a:gd name="T70" fmla="*/ 4 w 710"/>
                  <a:gd name="T71" fmla="*/ 3 h 479"/>
                  <a:gd name="T72" fmla="*/ 4 w 710"/>
                  <a:gd name="T73" fmla="*/ 1 h 479"/>
                  <a:gd name="T74" fmla="*/ 6 w 710"/>
                  <a:gd name="T75" fmla="*/ 0 h 479"/>
                  <a:gd name="T76" fmla="*/ 9 w 710"/>
                  <a:gd name="T77" fmla="*/ 0 h 479"/>
                  <a:gd name="T78" fmla="*/ 12 w 710"/>
                  <a:gd name="T79" fmla="*/ 0 h 479"/>
                  <a:gd name="T80" fmla="*/ 16 w 710"/>
                  <a:gd name="T81" fmla="*/ 1 h 479"/>
                  <a:gd name="T82" fmla="*/ 19 w 710"/>
                  <a:gd name="T83" fmla="*/ 2 h 479"/>
                  <a:gd name="T84" fmla="*/ 3 w 710"/>
                  <a:gd name="T85" fmla="*/ 4 h 479"/>
                  <a:gd name="T86" fmla="*/ 2 w 710"/>
                  <a:gd name="T87" fmla="*/ 6 h 479"/>
                  <a:gd name="T88" fmla="*/ 1 w 710"/>
                  <a:gd name="T89" fmla="*/ 9 h 479"/>
                  <a:gd name="T90" fmla="*/ 1 w 710"/>
                  <a:gd name="T91" fmla="*/ 12 h 479"/>
                  <a:gd name="T92" fmla="*/ 1 w 710"/>
                  <a:gd name="T93" fmla="*/ 16 h 479"/>
                  <a:gd name="T94" fmla="*/ 1 w 710"/>
                  <a:gd name="T95" fmla="*/ 19 h 479"/>
                  <a:gd name="T96" fmla="*/ 0 w 710"/>
                  <a:gd name="T97" fmla="*/ 15 h 479"/>
                  <a:gd name="T98" fmla="*/ 0 w 710"/>
                  <a:gd name="T99" fmla="*/ 11 h 479"/>
                  <a:gd name="T100" fmla="*/ 0 w 710"/>
                  <a:gd name="T101" fmla="*/ 8 h 479"/>
                  <a:gd name="T102" fmla="*/ 1 w 710"/>
                  <a:gd name="T103" fmla="*/ 5 h 479"/>
                  <a:gd name="T104" fmla="*/ 2 w 710"/>
                  <a:gd name="T105" fmla="*/ 3 h 479"/>
                  <a:gd name="T106" fmla="*/ 2 w 710"/>
                  <a:gd name="T107" fmla="*/ 19 h 479"/>
                  <a:gd name="T108" fmla="*/ 2 w 710"/>
                  <a:gd name="T109" fmla="*/ 19 h 479"/>
                  <a:gd name="T110" fmla="*/ 1 w 710"/>
                  <a:gd name="T111" fmla="*/ 19 h 479"/>
                  <a:gd name="T112" fmla="*/ 1 w 710"/>
                  <a:gd name="T113" fmla="*/ 19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0"/>
                  <a:gd name="T172" fmla="*/ 0 h 479"/>
                  <a:gd name="T173" fmla="*/ 710 w 710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0" h="479">
                    <a:moveTo>
                      <a:pt x="24" y="465"/>
                    </a:moveTo>
                    <a:lnTo>
                      <a:pt x="30" y="437"/>
                    </a:lnTo>
                    <a:lnTo>
                      <a:pt x="37" y="411"/>
                    </a:lnTo>
                    <a:lnTo>
                      <a:pt x="45" y="385"/>
                    </a:lnTo>
                    <a:lnTo>
                      <a:pt x="55" y="362"/>
                    </a:lnTo>
                    <a:lnTo>
                      <a:pt x="64" y="340"/>
                    </a:lnTo>
                    <a:lnTo>
                      <a:pt x="75" y="320"/>
                    </a:lnTo>
                    <a:lnTo>
                      <a:pt x="88" y="302"/>
                    </a:lnTo>
                    <a:lnTo>
                      <a:pt x="101" y="285"/>
                    </a:lnTo>
                    <a:lnTo>
                      <a:pt x="115" y="270"/>
                    </a:lnTo>
                    <a:lnTo>
                      <a:pt x="130" y="256"/>
                    </a:lnTo>
                    <a:lnTo>
                      <a:pt x="146" y="244"/>
                    </a:lnTo>
                    <a:lnTo>
                      <a:pt x="164" y="235"/>
                    </a:lnTo>
                    <a:lnTo>
                      <a:pt x="182" y="226"/>
                    </a:lnTo>
                    <a:lnTo>
                      <a:pt x="202" y="219"/>
                    </a:lnTo>
                    <a:lnTo>
                      <a:pt x="221" y="214"/>
                    </a:lnTo>
                    <a:lnTo>
                      <a:pt x="243" y="211"/>
                    </a:lnTo>
                    <a:lnTo>
                      <a:pt x="245" y="235"/>
                    </a:lnTo>
                    <a:lnTo>
                      <a:pt x="226" y="238"/>
                    </a:lnTo>
                    <a:lnTo>
                      <a:pt x="208" y="243"/>
                    </a:lnTo>
                    <a:lnTo>
                      <a:pt x="191" y="249"/>
                    </a:lnTo>
                    <a:lnTo>
                      <a:pt x="175" y="257"/>
                    </a:lnTo>
                    <a:lnTo>
                      <a:pt x="158" y="266"/>
                    </a:lnTo>
                    <a:lnTo>
                      <a:pt x="144" y="277"/>
                    </a:lnTo>
                    <a:lnTo>
                      <a:pt x="130" y="290"/>
                    </a:lnTo>
                    <a:lnTo>
                      <a:pt x="117" y="304"/>
                    </a:lnTo>
                    <a:lnTo>
                      <a:pt x="105" y="319"/>
                    </a:lnTo>
                    <a:lnTo>
                      <a:pt x="95" y="336"/>
                    </a:lnTo>
                    <a:lnTo>
                      <a:pt x="85" y="354"/>
                    </a:lnTo>
                    <a:lnTo>
                      <a:pt x="75" y="374"/>
                    </a:lnTo>
                    <a:lnTo>
                      <a:pt x="68" y="395"/>
                    </a:lnTo>
                    <a:lnTo>
                      <a:pt x="60" y="419"/>
                    </a:lnTo>
                    <a:lnTo>
                      <a:pt x="54" y="443"/>
                    </a:lnTo>
                    <a:lnTo>
                      <a:pt x="48" y="470"/>
                    </a:lnTo>
                    <a:lnTo>
                      <a:pt x="24" y="465"/>
                    </a:lnTo>
                    <a:close/>
                    <a:moveTo>
                      <a:pt x="243" y="211"/>
                    </a:moveTo>
                    <a:lnTo>
                      <a:pt x="264" y="209"/>
                    </a:lnTo>
                    <a:lnTo>
                      <a:pt x="287" y="209"/>
                    </a:lnTo>
                    <a:lnTo>
                      <a:pt x="311" y="211"/>
                    </a:lnTo>
                    <a:lnTo>
                      <a:pt x="335" y="213"/>
                    </a:lnTo>
                    <a:lnTo>
                      <a:pt x="360" y="218"/>
                    </a:lnTo>
                    <a:lnTo>
                      <a:pt x="387" y="225"/>
                    </a:lnTo>
                    <a:lnTo>
                      <a:pt x="414" y="232"/>
                    </a:lnTo>
                    <a:lnTo>
                      <a:pt x="442" y="242"/>
                    </a:lnTo>
                    <a:lnTo>
                      <a:pt x="473" y="253"/>
                    </a:lnTo>
                    <a:lnTo>
                      <a:pt x="503" y="266"/>
                    </a:lnTo>
                    <a:lnTo>
                      <a:pt x="534" y="280"/>
                    </a:lnTo>
                    <a:lnTo>
                      <a:pt x="567" y="296"/>
                    </a:lnTo>
                    <a:lnTo>
                      <a:pt x="599" y="313"/>
                    </a:lnTo>
                    <a:lnTo>
                      <a:pt x="634" y="333"/>
                    </a:lnTo>
                    <a:lnTo>
                      <a:pt x="669" y="353"/>
                    </a:lnTo>
                    <a:lnTo>
                      <a:pt x="705" y="375"/>
                    </a:lnTo>
                    <a:lnTo>
                      <a:pt x="692" y="397"/>
                    </a:lnTo>
                    <a:lnTo>
                      <a:pt x="656" y="374"/>
                    </a:lnTo>
                    <a:lnTo>
                      <a:pt x="623" y="354"/>
                    </a:lnTo>
                    <a:lnTo>
                      <a:pt x="589" y="336"/>
                    </a:lnTo>
                    <a:lnTo>
                      <a:pt x="557" y="319"/>
                    </a:lnTo>
                    <a:lnTo>
                      <a:pt x="526" y="303"/>
                    </a:lnTo>
                    <a:lnTo>
                      <a:pt x="495" y="289"/>
                    </a:lnTo>
                    <a:lnTo>
                      <a:pt x="466" y="277"/>
                    </a:lnTo>
                    <a:lnTo>
                      <a:pt x="437" y="266"/>
                    </a:lnTo>
                    <a:lnTo>
                      <a:pt x="410" y="256"/>
                    </a:lnTo>
                    <a:lnTo>
                      <a:pt x="383" y="249"/>
                    </a:lnTo>
                    <a:lnTo>
                      <a:pt x="358" y="242"/>
                    </a:lnTo>
                    <a:lnTo>
                      <a:pt x="333" y="238"/>
                    </a:lnTo>
                    <a:lnTo>
                      <a:pt x="310" y="235"/>
                    </a:lnTo>
                    <a:lnTo>
                      <a:pt x="287" y="233"/>
                    </a:lnTo>
                    <a:lnTo>
                      <a:pt x="266" y="233"/>
                    </a:lnTo>
                    <a:lnTo>
                      <a:pt x="245" y="235"/>
                    </a:lnTo>
                    <a:lnTo>
                      <a:pt x="243" y="211"/>
                    </a:lnTo>
                    <a:close/>
                    <a:moveTo>
                      <a:pt x="708" y="379"/>
                    </a:moveTo>
                    <a:lnTo>
                      <a:pt x="710" y="383"/>
                    </a:lnTo>
                    <a:lnTo>
                      <a:pt x="710" y="387"/>
                    </a:lnTo>
                    <a:lnTo>
                      <a:pt x="709" y="390"/>
                    </a:lnTo>
                    <a:lnTo>
                      <a:pt x="706" y="393"/>
                    </a:lnTo>
                    <a:lnTo>
                      <a:pt x="703" y="395"/>
                    </a:lnTo>
                    <a:lnTo>
                      <a:pt x="699" y="398"/>
                    </a:lnTo>
                    <a:lnTo>
                      <a:pt x="695" y="398"/>
                    </a:lnTo>
                    <a:lnTo>
                      <a:pt x="692" y="397"/>
                    </a:lnTo>
                    <a:lnTo>
                      <a:pt x="698" y="386"/>
                    </a:lnTo>
                    <a:lnTo>
                      <a:pt x="708" y="379"/>
                    </a:lnTo>
                    <a:close/>
                    <a:moveTo>
                      <a:pt x="689" y="392"/>
                    </a:moveTo>
                    <a:lnTo>
                      <a:pt x="460" y="56"/>
                    </a:lnTo>
                    <a:lnTo>
                      <a:pt x="479" y="42"/>
                    </a:lnTo>
                    <a:lnTo>
                      <a:pt x="708" y="379"/>
                    </a:lnTo>
                    <a:lnTo>
                      <a:pt x="689" y="392"/>
                    </a:lnTo>
                    <a:close/>
                    <a:moveTo>
                      <a:pt x="473" y="38"/>
                    </a:moveTo>
                    <a:lnTo>
                      <a:pt x="476" y="40"/>
                    </a:lnTo>
                    <a:lnTo>
                      <a:pt x="479" y="42"/>
                    </a:lnTo>
                    <a:lnTo>
                      <a:pt x="469" y="50"/>
                    </a:lnTo>
                    <a:lnTo>
                      <a:pt x="473" y="38"/>
                    </a:lnTo>
                    <a:close/>
                    <a:moveTo>
                      <a:pt x="466" y="62"/>
                    </a:moveTo>
                    <a:lnTo>
                      <a:pt x="433" y="52"/>
                    </a:lnTo>
                    <a:lnTo>
                      <a:pt x="400" y="43"/>
                    </a:lnTo>
                    <a:lnTo>
                      <a:pt x="369" y="37"/>
                    </a:lnTo>
                    <a:lnTo>
                      <a:pt x="339" y="32"/>
                    </a:lnTo>
                    <a:lnTo>
                      <a:pt x="311" y="28"/>
                    </a:lnTo>
                    <a:lnTo>
                      <a:pt x="284" y="25"/>
                    </a:lnTo>
                    <a:lnTo>
                      <a:pt x="259" y="25"/>
                    </a:lnTo>
                    <a:lnTo>
                      <a:pt x="234" y="25"/>
                    </a:lnTo>
                    <a:lnTo>
                      <a:pt x="211" y="27"/>
                    </a:lnTo>
                    <a:lnTo>
                      <a:pt x="190" y="30"/>
                    </a:lnTo>
                    <a:lnTo>
                      <a:pt x="169" y="35"/>
                    </a:lnTo>
                    <a:lnTo>
                      <a:pt x="151" y="41"/>
                    </a:lnTo>
                    <a:lnTo>
                      <a:pt x="132" y="48"/>
                    </a:lnTo>
                    <a:lnTo>
                      <a:pt x="116" y="57"/>
                    </a:lnTo>
                    <a:lnTo>
                      <a:pt x="102" y="67"/>
                    </a:lnTo>
                    <a:lnTo>
                      <a:pt x="88" y="79"/>
                    </a:lnTo>
                    <a:lnTo>
                      <a:pt x="71" y="62"/>
                    </a:lnTo>
                    <a:lnTo>
                      <a:pt x="86" y="49"/>
                    </a:lnTo>
                    <a:lnTo>
                      <a:pt x="102" y="37"/>
                    </a:lnTo>
                    <a:lnTo>
                      <a:pt x="119" y="27"/>
                    </a:lnTo>
                    <a:lnTo>
                      <a:pt x="139" y="19"/>
                    </a:lnTo>
                    <a:lnTo>
                      <a:pt x="158" y="12"/>
                    </a:lnTo>
                    <a:lnTo>
                      <a:pt x="181" y="7"/>
                    </a:lnTo>
                    <a:lnTo>
                      <a:pt x="204" y="3"/>
                    </a:lnTo>
                    <a:lnTo>
                      <a:pt x="229" y="1"/>
                    </a:lnTo>
                    <a:lnTo>
                      <a:pt x="253" y="0"/>
                    </a:lnTo>
                    <a:lnTo>
                      <a:pt x="281" y="1"/>
                    </a:lnTo>
                    <a:lnTo>
                      <a:pt x="310" y="3"/>
                    </a:lnTo>
                    <a:lnTo>
                      <a:pt x="340" y="7"/>
                    </a:lnTo>
                    <a:lnTo>
                      <a:pt x="371" y="13"/>
                    </a:lnTo>
                    <a:lnTo>
                      <a:pt x="403" y="20"/>
                    </a:lnTo>
                    <a:lnTo>
                      <a:pt x="437" y="28"/>
                    </a:lnTo>
                    <a:lnTo>
                      <a:pt x="473" y="38"/>
                    </a:lnTo>
                    <a:lnTo>
                      <a:pt x="466" y="62"/>
                    </a:lnTo>
                    <a:close/>
                    <a:moveTo>
                      <a:pt x="88" y="79"/>
                    </a:moveTo>
                    <a:lnTo>
                      <a:pt x="76" y="92"/>
                    </a:lnTo>
                    <a:lnTo>
                      <a:pt x="65" y="107"/>
                    </a:lnTo>
                    <a:lnTo>
                      <a:pt x="56" y="123"/>
                    </a:lnTo>
                    <a:lnTo>
                      <a:pt x="47" y="141"/>
                    </a:lnTo>
                    <a:lnTo>
                      <a:pt x="40" y="160"/>
                    </a:lnTo>
                    <a:lnTo>
                      <a:pt x="34" y="181"/>
                    </a:lnTo>
                    <a:lnTo>
                      <a:pt x="30" y="202"/>
                    </a:lnTo>
                    <a:lnTo>
                      <a:pt x="27" y="226"/>
                    </a:lnTo>
                    <a:lnTo>
                      <a:pt x="24" y="251"/>
                    </a:lnTo>
                    <a:lnTo>
                      <a:pt x="24" y="277"/>
                    </a:lnTo>
                    <a:lnTo>
                      <a:pt x="24" y="305"/>
                    </a:lnTo>
                    <a:lnTo>
                      <a:pt x="27" y="334"/>
                    </a:lnTo>
                    <a:lnTo>
                      <a:pt x="30" y="364"/>
                    </a:lnTo>
                    <a:lnTo>
                      <a:pt x="35" y="397"/>
                    </a:lnTo>
                    <a:lnTo>
                      <a:pt x="41" y="430"/>
                    </a:lnTo>
                    <a:lnTo>
                      <a:pt x="48" y="465"/>
                    </a:lnTo>
                    <a:lnTo>
                      <a:pt x="24" y="470"/>
                    </a:lnTo>
                    <a:lnTo>
                      <a:pt x="17" y="433"/>
                    </a:lnTo>
                    <a:lnTo>
                      <a:pt x="10" y="398"/>
                    </a:lnTo>
                    <a:lnTo>
                      <a:pt x="6" y="364"/>
                    </a:lnTo>
                    <a:lnTo>
                      <a:pt x="3" y="332"/>
                    </a:lnTo>
                    <a:lnTo>
                      <a:pt x="1" y="302"/>
                    </a:lnTo>
                    <a:lnTo>
                      <a:pt x="0" y="272"/>
                    </a:lnTo>
                    <a:lnTo>
                      <a:pt x="1" y="244"/>
                    </a:lnTo>
                    <a:lnTo>
                      <a:pt x="3" y="218"/>
                    </a:lnTo>
                    <a:lnTo>
                      <a:pt x="7" y="194"/>
                    </a:lnTo>
                    <a:lnTo>
                      <a:pt x="11" y="170"/>
                    </a:lnTo>
                    <a:lnTo>
                      <a:pt x="18" y="148"/>
                    </a:lnTo>
                    <a:lnTo>
                      <a:pt x="25" y="128"/>
                    </a:lnTo>
                    <a:lnTo>
                      <a:pt x="35" y="109"/>
                    </a:lnTo>
                    <a:lnTo>
                      <a:pt x="46" y="92"/>
                    </a:lnTo>
                    <a:lnTo>
                      <a:pt x="58" y="76"/>
                    </a:lnTo>
                    <a:lnTo>
                      <a:pt x="71" y="62"/>
                    </a:lnTo>
                    <a:lnTo>
                      <a:pt x="88" y="79"/>
                    </a:lnTo>
                    <a:close/>
                    <a:moveTo>
                      <a:pt x="48" y="470"/>
                    </a:moveTo>
                    <a:lnTo>
                      <a:pt x="46" y="473"/>
                    </a:lnTo>
                    <a:lnTo>
                      <a:pt x="44" y="476"/>
                    </a:lnTo>
                    <a:lnTo>
                      <a:pt x="40" y="478"/>
                    </a:lnTo>
                    <a:lnTo>
                      <a:pt x="36" y="479"/>
                    </a:lnTo>
                    <a:lnTo>
                      <a:pt x="32" y="478"/>
                    </a:lnTo>
                    <a:lnTo>
                      <a:pt x="29" y="476"/>
                    </a:lnTo>
                    <a:lnTo>
                      <a:pt x="25" y="473"/>
                    </a:lnTo>
                    <a:lnTo>
                      <a:pt x="24" y="470"/>
                    </a:lnTo>
                    <a:lnTo>
                      <a:pt x="36" y="468"/>
                    </a:lnTo>
                    <a:lnTo>
                      <a:pt x="48" y="4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9" name="Freeform 1121"/>
              <p:cNvSpPr>
                <a:spLocks/>
              </p:cNvSpPr>
              <p:nvPr/>
            </p:nvSpPr>
            <p:spPr bwMode="auto">
              <a:xfrm>
                <a:off x="2610" y="1266"/>
                <a:ext cx="252" cy="82"/>
              </a:xfrm>
              <a:custGeom>
                <a:avLst/>
                <a:gdLst>
                  <a:gd name="T0" fmla="*/ 51 w 1283"/>
                  <a:gd name="T1" fmla="*/ 16 h 415"/>
                  <a:gd name="T2" fmla="*/ 48 w 1283"/>
                  <a:gd name="T3" fmla="*/ 16 h 415"/>
                  <a:gd name="T4" fmla="*/ 44 w 1283"/>
                  <a:gd name="T5" fmla="*/ 16 h 415"/>
                  <a:gd name="T6" fmla="*/ 40 w 1283"/>
                  <a:gd name="T7" fmla="*/ 16 h 415"/>
                  <a:gd name="T8" fmla="*/ 36 w 1283"/>
                  <a:gd name="T9" fmla="*/ 16 h 415"/>
                  <a:gd name="T10" fmla="*/ 34 w 1283"/>
                  <a:gd name="T11" fmla="*/ 16 h 415"/>
                  <a:gd name="T12" fmla="*/ 32 w 1283"/>
                  <a:gd name="T13" fmla="*/ 16 h 415"/>
                  <a:gd name="T14" fmla="*/ 30 w 1283"/>
                  <a:gd name="T15" fmla="*/ 16 h 415"/>
                  <a:gd name="T16" fmla="*/ 28 w 1283"/>
                  <a:gd name="T17" fmla="*/ 15 h 415"/>
                  <a:gd name="T18" fmla="*/ 26 w 1283"/>
                  <a:gd name="T19" fmla="*/ 15 h 415"/>
                  <a:gd name="T20" fmla="*/ 24 w 1283"/>
                  <a:gd name="T21" fmla="*/ 15 h 415"/>
                  <a:gd name="T22" fmla="*/ 22 w 1283"/>
                  <a:gd name="T23" fmla="*/ 15 h 415"/>
                  <a:gd name="T24" fmla="*/ 20 w 1283"/>
                  <a:gd name="T25" fmla="*/ 15 h 415"/>
                  <a:gd name="T26" fmla="*/ 18 w 1283"/>
                  <a:gd name="T27" fmla="*/ 14 h 415"/>
                  <a:gd name="T28" fmla="*/ 16 w 1283"/>
                  <a:gd name="T29" fmla="*/ 14 h 415"/>
                  <a:gd name="T30" fmla="*/ 15 w 1283"/>
                  <a:gd name="T31" fmla="*/ 14 h 415"/>
                  <a:gd name="T32" fmla="*/ 13 w 1283"/>
                  <a:gd name="T33" fmla="*/ 13 h 415"/>
                  <a:gd name="T34" fmla="*/ 11 w 1283"/>
                  <a:gd name="T35" fmla="*/ 13 h 415"/>
                  <a:gd name="T36" fmla="*/ 10 w 1283"/>
                  <a:gd name="T37" fmla="*/ 12 h 415"/>
                  <a:gd name="T38" fmla="*/ 8 w 1283"/>
                  <a:gd name="T39" fmla="*/ 12 h 415"/>
                  <a:gd name="T40" fmla="*/ 7 w 1283"/>
                  <a:gd name="T41" fmla="*/ 11 h 415"/>
                  <a:gd name="T42" fmla="*/ 6 w 1283"/>
                  <a:gd name="T43" fmla="*/ 11 h 415"/>
                  <a:gd name="T44" fmla="*/ 4 w 1283"/>
                  <a:gd name="T45" fmla="*/ 10 h 415"/>
                  <a:gd name="T46" fmla="*/ 3 w 1283"/>
                  <a:gd name="T47" fmla="*/ 9 h 415"/>
                  <a:gd name="T48" fmla="*/ 2 w 1283"/>
                  <a:gd name="T49" fmla="*/ 9 h 415"/>
                  <a:gd name="T50" fmla="*/ 2 w 1283"/>
                  <a:gd name="T51" fmla="*/ 8 h 415"/>
                  <a:gd name="T52" fmla="*/ 1 w 1283"/>
                  <a:gd name="T53" fmla="*/ 7 h 415"/>
                  <a:gd name="T54" fmla="*/ 0 w 1283"/>
                  <a:gd name="T55" fmla="*/ 7 h 415"/>
                  <a:gd name="T56" fmla="*/ 0 w 1283"/>
                  <a:gd name="T57" fmla="*/ 6 h 415"/>
                  <a:gd name="T58" fmla="*/ 0 w 1283"/>
                  <a:gd name="T59" fmla="*/ 4 h 415"/>
                  <a:gd name="T60" fmla="*/ 0 w 1283"/>
                  <a:gd name="T61" fmla="*/ 3 h 415"/>
                  <a:gd name="T62" fmla="*/ 1 w 1283"/>
                  <a:gd name="T63" fmla="*/ 2 h 415"/>
                  <a:gd name="T64" fmla="*/ 1 w 1283"/>
                  <a:gd name="T65" fmla="*/ 1 h 415"/>
                  <a:gd name="T66" fmla="*/ 2 w 1283"/>
                  <a:gd name="T67" fmla="*/ 0 h 415"/>
                  <a:gd name="T68" fmla="*/ 3 w 1283"/>
                  <a:gd name="T69" fmla="*/ 0 h 415"/>
                  <a:gd name="T70" fmla="*/ 4 w 1283"/>
                  <a:gd name="T71" fmla="*/ 0 h 415"/>
                  <a:gd name="T72" fmla="*/ 5 w 1283"/>
                  <a:gd name="T73" fmla="*/ 0 h 415"/>
                  <a:gd name="T74" fmla="*/ 6 w 1283"/>
                  <a:gd name="T75" fmla="*/ 0 h 415"/>
                  <a:gd name="T76" fmla="*/ 8 w 1283"/>
                  <a:gd name="T77" fmla="*/ 1 h 415"/>
                  <a:gd name="T78" fmla="*/ 9 w 1283"/>
                  <a:gd name="T79" fmla="*/ 1 h 415"/>
                  <a:gd name="T80" fmla="*/ 11 w 1283"/>
                  <a:gd name="T81" fmla="*/ 2 h 415"/>
                  <a:gd name="T82" fmla="*/ 12 w 1283"/>
                  <a:gd name="T83" fmla="*/ 3 h 415"/>
                  <a:gd name="T84" fmla="*/ 14 w 1283"/>
                  <a:gd name="T85" fmla="*/ 4 h 415"/>
                  <a:gd name="T86" fmla="*/ 16 w 1283"/>
                  <a:gd name="T87" fmla="*/ 5 h 415"/>
                  <a:gd name="T88" fmla="*/ 18 w 1283"/>
                  <a:gd name="T89" fmla="*/ 6 h 415"/>
                  <a:gd name="T90" fmla="*/ 22 w 1283"/>
                  <a:gd name="T91" fmla="*/ 8 h 415"/>
                  <a:gd name="T92" fmla="*/ 26 w 1283"/>
                  <a:gd name="T93" fmla="*/ 10 h 415"/>
                  <a:gd name="T94" fmla="*/ 28 w 1283"/>
                  <a:gd name="T95" fmla="*/ 11 h 415"/>
                  <a:gd name="T96" fmla="*/ 30 w 1283"/>
                  <a:gd name="T97" fmla="*/ 12 h 415"/>
                  <a:gd name="T98" fmla="*/ 32 w 1283"/>
                  <a:gd name="T99" fmla="*/ 13 h 415"/>
                  <a:gd name="T100" fmla="*/ 34 w 1283"/>
                  <a:gd name="T101" fmla="*/ 14 h 415"/>
                  <a:gd name="T102" fmla="*/ 36 w 1283"/>
                  <a:gd name="T103" fmla="*/ 15 h 415"/>
                  <a:gd name="T104" fmla="*/ 39 w 1283"/>
                  <a:gd name="T105" fmla="*/ 15 h 415"/>
                  <a:gd name="T106" fmla="*/ 41 w 1283"/>
                  <a:gd name="T107" fmla="*/ 16 h 415"/>
                  <a:gd name="T108" fmla="*/ 43 w 1283"/>
                  <a:gd name="T109" fmla="*/ 16 h 415"/>
                  <a:gd name="T110" fmla="*/ 45 w 1283"/>
                  <a:gd name="T111" fmla="*/ 16 h 415"/>
                  <a:gd name="T112" fmla="*/ 47 w 1283"/>
                  <a:gd name="T113" fmla="*/ 17 h 415"/>
                  <a:gd name="T114" fmla="*/ 49 w 1283"/>
                  <a:gd name="T115" fmla="*/ 16 h 415"/>
                  <a:gd name="T116" fmla="*/ 51 w 1283"/>
                  <a:gd name="T117" fmla="*/ 16 h 4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83"/>
                  <a:gd name="T178" fmla="*/ 0 h 415"/>
                  <a:gd name="T179" fmla="*/ 1283 w 1283"/>
                  <a:gd name="T180" fmla="*/ 415 h 4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83" h="415">
                    <a:moveTo>
                      <a:pt x="1283" y="404"/>
                    </a:moveTo>
                    <a:lnTo>
                      <a:pt x="1193" y="405"/>
                    </a:lnTo>
                    <a:lnTo>
                      <a:pt x="1098" y="405"/>
                    </a:lnTo>
                    <a:lnTo>
                      <a:pt x="1000" y="404"/>
                    </a:lnTo>
                    <a:lnTo>
                      <a:pt x="900" y="399"/>
                    </a:lnTo>
                    <a:lnTo>
                      <a:pt x="849" y="397"/>
                    </a:lnTo>
                    <a:lnTo>
                      <a:pt x="798" y="394"/>
                    </a:lnTo>
                    <a:lnTo>
                      <a:pt x="747" y="391"/>
                    </a:lnTo>
                    <a:lnTo>
                      <a:pt x="698" y="386"/>
                    </a:lnTo>
                    <a:lnTo>
                      <a:pt x="647" y="381"/>
                    </a:lnTo>
                    <a:lnTo>
                      <a:pt x="597" y="376"/>
                    </a:lnTo>
                    <a:lnTo>
                      <a:pt x="549" y="370"/>
                    </a:lnTo>
                    <a:lnTo>
                      <a:pt x="501" y="363"/>
                    </a:lnTo>
                    <a:lnTo>
                      <a:pt x="455" y="355"/>
                    </a:lnTo>
                    <a:lnTo>
                      <a:pt x="409" y="348"/>
                    </a:lnTo>
                    <a:lnTo>
                      <a:pt x="365" y="338"/>
                    </a:lnTo>
                    <a:lnTo>
                      <a:pt x="323" y="328"/>
                    </a:lnTo>
                    <a:lnTo>
                      <a:pt x="282" y="318"/>
                    </a:lnTo>
                    <a:lnTo>
                      <a:pt x="244" y="307"/>
                    </a:lnTo>
                    <a:lnTo>
                      <a:pt x="207" y="295"/>
                    </a:lnTo>
                    <a:lnTo>
                      <a:pt x="173" y="282"/>
                    </a:lnTo>
                    <a:lnTo>
                      <a:pt x="141" y="268"/>
                    </a:lnTo>
                    <a:lnTo>
                      <a:pt x="111" y="253"/>
                    </a:lnTo>
                    <a:lnTo>
                      <a:pt x="85" y="236"/>
                    </a:lnTo>
                    <a:lnTo>
                      <a:pt x="62" y="219"/>
                    </a:lnTo>
                    <a:lnTo>
                      <a:pt x="41" y="202"/>
                    </a:lnTo>
                    <a:lnTo>
                      <a:pt x="24" y="183"/>
                    </a:lnTo>
                    <a:lnTo>
                      <a:pt x="11" y="163"/>
                    </a:lnTo>
                    <a:lnTo>
                      <a:pt x="0" y="142"/>
                    </a:lnTo>
                    <a:lnTo>
                      <a:pt x="3" y="102"/>
                    </a:lnTo>
                    <a:lnTo>
                      <a:pt x="10" y="69"/>
                    </a:lnTo>
                    <a:lnTo>
                      <a:pt x="19" y="43"/>
                    </a:lnTo>
                    <a:lnTo>
                      <a:pt x="35" y="24"/>
                    </a:lnTo>
                    <a:lnTo>
                      <a:pt x="52" y="10"/>
                    </a:lnTo>
                    <a:lnTo>
                      <a:pt x="73" y="2"/>
                    </a:lnTo>
                    <a:lnTo>
                      <a:pt x="98" y="0"/>
                    </a:lnTo>
                    <a:lnTo>
                      <a:pt x="126" y="1"/>
                    </a:lnTo>
                    <a:lnTo>
                      <a:pt x="157" y="7"/>
                    </a:lnTo>
                    <a:lnTo>
                      <a:pt x="190" y="18"/>
                    </a:lnTo>
                    <a:lnTo>
                      <a:pt x="227" y="32"/>
                    </a:lnTo>
                    <a:lnTo>
                      <a:pt x="266" y="50"/>
                    </a:lnTo>
                    <a:lnTo>
                      <a:pt x="306" y="69"/>
                    </a:lnTo>
                    <a:lnTo>
                      <a:pt x="349" y="91"/>
                    </a:lnTo>
                    <a:lnTo>
                      <a:pt x="394" y="114"/>
                    </a:lnTo>
                    <a:lnTo>
                      <a:pt x="441" y="140"/>
                    </a:lnTo>
                    <a:lnTo>
                      <a:pt x="538" y="193"/>
                    </a:lnTo>
                    <a:lnTo>
                      <a:pt x="642" y="248"/>
                    </a:lnTo>
                    <a:lnTo>
                      <a:pt x="693" y="274"/>
                    </a:lnTo>
                    <a:lnTo>
                      <a:pt x="747" y="300"/>
                    </a:lnTo>
                    <a:lnTo>
                      <a:pt x="801" y="324"/>
                    </a:lnTo>
                    <a:lnTo>
                      <a:pt x="855" y="345"/>
                    </a:lnTo>
                    <a:lnTo>
                      <a:pt x="910" y="365"/>
                    </a:lnTo>
                    <a:lnTo>
                      <a:pt x="964" y="382"/>
                    </a:lnTo>
                    <a:lnTo>
                      <a:pt x="1020" y="396"/>
                    </a:lnTo>
                    <a:lnTo>
                      <a:pt x="1074" y="406"/>
                    </a:lnTo>
                    <a:lnTo>
                      <a:pt x="1126" y="412"/>
                    </a:lnTo>
                    <a:lnTo>
                      <a:pt x="1179" y="415"/>
                    </a:lnTo>
                    <a:lnTo>
                      <a:pt x="1231" y="412"/>
                    </a:lnTo>
                    <a:lnTo>
                      <a:pt x="1283" y="40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0" name="Freeform 1122"/>
              <p:cNvSpPr>
                <a:spLocks noEditPoints="1"/>
              </p:cNvSpPr>
              <p:nvPr/>
            </p:nvSpPr>
            <p:spPr bwMode="auto">
              <a:xfrm>
                <a:off x="2606" y="1266"/>
                <a:ext cx="260" cy="86"/>
              </a:xfrm>
              <a:custGeom>
                <a:avLst/>
                <a:gdLst>
                  <a:gd name="T0" fmla="*/ 52 w 1305"/>
                  <a:gd name="T1" fmla="*/ 16 h 439"/>
                  <a:gd name="T2" fmla="*/ 50 w 1305"/>
                  <a:gd name="T3" fmla="*/ 17 h 439"/>
                  <a:gd name="T4" fmla="*/ 46 w 1305"/>
                  <a:gd name="T5" fmla="*/ 17 h 439"/>
                  <a:gd name="T6" fmla="*/ 45 w 1305"/>
                  <a:gd name="T7" fmla="*/ 16 h 439"/>
                  <a:gd name="T8" fmla="*/ 49 w 1305"/>
                  <a:gd name="T9" fmla="*/ 16 h 439"/>
                  <a:gd name="T10" fmla="*/ 52 w 1305"/>
                  <a:gd name="T11" fmla="*/ 17 h 439"/>
                  <a:gd name="T12" fmla="*/ 40 w 1305"/>
                  <a:gd name="T13" fmla="*/ 17 h 439"/>
                  <a:gd name="T14" fmla="*/ 36 w 1305"/>
                  <a:gd name="T15" fmla="*/ 17 h 439"/>
                  <a:gd name="T16" fmla="*/ 37 w 1305"/>
                  <a:gd name="T17" fmla="*/ 16 h 439"/>
                  <a:gd name="T18" fmla="*/ 41 w 1305"/>
                  <a:gd name="T19" fmla="*/ 16 h 439"/>
                  <a:gd name="T20" fmla="*/ 34 w 1305"/>
                  <a:gd name="T21" fmla="*/ 17 h 439"/>
                  <a:gd name="T22" fmla="*/ 23 w 1305"/>
                  <a:gd name="T23" fmla="*/ 16 h 439"/>
                  <a:gd name="T24" fmla="*/ 15 w 1305"/>
                  <a:gd name="T25" fmla="*/ 15 h 439"/>
                  <a:gd name="T26" fmla="*/ 10 w 1305"/>
                  <a:gd name="T27" fmla="*/ 13 h 439"/>
                  <a:gd name="T28" fmla="*/ 6 w 1305"/>
                  <a:gd name="T29" fmla="*/ 12 h 439"/>
                  <a:gd name="T30" fmla="*/ 3 w 1305"/>
                  <a:gd name="T31" fmla="*/ 10 h 439"/>
                  <a:gd name="T32" fmla="*/ 1 w 1305"/>
                  <a:gd name="T33" fmla="*/ 8 h 439"/>
                  <a:gd name="T34" fmla="*/ 1 w 1305"/>
                  <a:gd name="T35" fmla="*/ 7 h 439"/>
                  <a:gd name="T36" fmla="*/ 3 w 1305"/>
                  <a:gd name="T37" fmla="*/ 9 h 439"/>
                  <a:gd name="T38" fmla="*/ 6 w 1305"/>
                  <a:gd name="T39" fmla="*/ 11 h 439"/>
                  <a:gd name="T40" fmla="*/ 10 w 1305"/>
                  <a:gd name="T41" fmla="*/ 12 h 439"/>
                  <a:gd name="T42" fmla="*/ 14 w 1305"/>
                  <a:gd name="T43" fmla="*/ 13 h 439"/>
                  <a:gd name="T44" fmla="*/ 20 w 1305"/>
                  <a:gd name="T45" fmla="*/ 15 h 439"/>
                  <a:gd name="T46" fmla="*/ 32 w 1305"/>
                  <a:gd name="T47" fmla="*/ 16 h 439"/>
                  <a:gd name="T48" fmla="*/ 0 w 1305"/>
                  <a:gd name="T49" fmla="*/ 6 h 439"/>
                  <a:gd name="T50" fmla="*/ 0 w 1305"/>
                  <a:gd name="T51" fmla="*/ 6 h 439"/>
                  <a:gd name="T52" fmla="*/ 0 w 1305"/>
                  <a:gd name="T53" fmla="*/ 3 h 439"/>
                  <a:gd name="T54" fmla="*/ 1 w 1305"/>
                  <a:gd name="T55" fmla="*/ 1 h 439"/>
                  <a:gd name="T56" fmla="*/ 3 w 1305"/>
                  <a:gd name="T57" fmla="*/ 0 h 439"/>
                  <a:gd name="T58" fmla="*/ 4 w 1305"/>
                  <a:gd name="T59" fmla="*/ 0 h 439"/>
                  <a:gd name="T60" fmla="*/ 3 w 1305"/>
                  <a:gd name="T61" fmla="*/ 1 h 439"/>
                  <a:gd name="T62" fmla="*/ 2 w 1305"/>
                  <a:gd name="T63" fmla="*/ 2 h 439"/>
                  <a:gd name="T64" fmla="*/ 1 w 1305"/>
                  <a:gd name="T65" fmla="*/ 3 h 439"/>
                  <a:gd name="T66" fmla="*/ 1 w 1305"/>
                  <a:gd name="T67" fmla="*/ 6 h 439"/>
                  <a:gd name="T68" fmla="*/ 5 w 1305"/>
                  <a:gd name="T69" fmla="*/ 0 h 439"/>
                  <a:gd name="T70" fmla="*/ 8 w 1305"/>
                  <a:gd name="T71" fmla="*/ 1 h 439"/>
                  <a:gd name="T72" fmla="*/ 13 w 1305"/>
                  <a:gd name="T73" fmla="*/ 3 h 439"/>
                  <a:gd name="T74" fmla="*/ 19 w 1305"/>
                  <a:gd name="T75" fmla="*/ 7 h 439"/>
                  <a:gd name="T76" fmla="*/ 11 w 1305"/>
                  <a:gd name="T77" fmla="*/ 3 h 439"/>
                  <a:gd name="T78" fmla="*/ 7 w 1305"/>
                  <a:gd name="T79" fmla="*/ 1 h 439"/>
                  <a:gd name="T80" fmla="*/ 4 w 1305"/>
                  <a:gd name="T81" fmla="*/ 1 h 439"/>
                  <a:gd name="T82" fmla="*/ 23 w 1305"/>
                  <a:gd name="T83" fmla="*/ 8 h 439"/>
                  <a:gd name="T84" fmla="*/ 31 w 1305"/>
                  <a:gd name="T85" fmla="*/ 12 h 439"/>
                  <a:gd name="T86" fmla="*/ 38 w 1305"/>
                  <a:gd name="T87" fmla="*/ 15 h 439"/>
                  <a:gd name="T88" fmla="*/ 42 w 1305"/>
                  <a:gd name="T89" fmla="*/ 16 h 439"/>
                  <a:gd name="T90" fmla="*/ 46 w 1305"/>
                  <a:gd name="T91" fmla="*/ 17 h 439"/>
                  <a:gd name="T92" fmla="*/ 50 w 1305"/>
                  <a:gd name="T93" fmla="*/ 17 h 439"/>
                  <a:gd name="T94" fmla="*/ 51 w 1305"/>
                  <a:gd name="T95" fmla="*/ 17 h 439"/>
                  <a:gd name="T96" fmla="*/ 47 w 1305"/>
                  <a:gd name="T97" fmla="*/ 18 h 439"/>
                  <a:gd name="T98" fmla="*/ 43 w 1305"/>
                  <a:gd name="T99" fmla="*/ 17 h 439"/>
                  <a:gd name="T100" fmla="*/ 38 w 1305"/>
                  <a:gd name="T101" fmla="*/ 16 h 439"/>
                  <a:gd name="T102" fmla="*/ 33 w 1305"/>
                  <a:gd name="T103" fmla="*/ 14 h 439"/>
                  <a:gd name="T104" fmla="*/ 25 w 1305"/>
                  <a:gd name="T105" fmla="*/ 10 h 439"/>
                  <a:gd name="T106" fmla="*/ 19 w 1305"/>
                  <a:gd name="T107" fmla="*/ 6 h 439"/>
                  <a:gd name="T108" fmla="*/ 52 w 1305"/>
                  <a:gd name="T109" fmla="*/ 16 h 439"/>
                  <a:gd name="T110" fmla="*/ 52 w 1305"/>
                  <a:gd name="T111" fmla="*/ 17 h 4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05"/>
                  <a:gd name="T169" fmla="*/ 0 h 439"/>
                  <a:gd name="T170" fmla="*/ 1305 w 1305"/>
                  <a:gd name="T171" fmla="*/ 439 h 4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05" h="439">
                    <a:moveTo>
                      <a:pt x="1295" y="429"/>
                    </a:moveTo>
                    <a:lnTo>
                      <a:pt x="1294" y="429"/>
                    </a:lnTo>
                    <a:lnTo>
                      <a:pt x="1293" y="405"/>
                    </a:lnTo>
                    <a:lnTo>
                      <a:pt x="1294" y="405"/>
                    </a:lnTo>
                    <a:lnTo>
                      <a:pt x="1295" y="429"/>
                    </a:lnTo>
                    <a:close/>
                    <a:moveTo>
                      <a:pt x="1294" y="429"/>
                    </a:moveTo>
                    <a:lnTo>
                      <a:pt x="1269" y="430"/>
                    </a:lnTo>
                    <a:lnTo>
                      <a:pt x="1244" y="430"/>
                    </a:lnTo>
                    <a:lnTo>
                      <a:pt x="1218" y="431"/>
                    </a:lnTo>
                    <a:lnTo>
                      <a:pt x="1192" y="431"/>
                    </a:lnTo>
                    <a:lnTo>
                      <a:pt x="1167" y="431"/>
                    </a:lnTo>
                    <a:lnTo>
                      <a:pt x="1141" y="431"/>
                    </a:lnTo>
                    <a:lnTo>
                      <a:pt x="1114" y="431"/>
                    </a:lnTo>
                    <a:lnTo>
                      <a:pt x="1086" y="430"/>
                    </a:lnTo>
                    <a:lnTo>
                      <a:pt x="1087" y="406"/>
                    </a:lnTo>
                    <a:lnTo>
                      <a:pt x="1114" y="406"/>
                    </a:lnTo>
                    <a:lnTo>
                      <a:pt x="1141" y="406"/>
                    </a:lnTo>
                    <a:lnTo>
                      <a:pt x="1167" y="406"/>
                    </a:lnTo>
                    <a:lnTo>
                      <a:pt x="1192" y="406"/>
                    </a:lnTo>
                    <a:lnTo>
                      <a:pt x="1218" y="406"/>
                    </a:lnTo>
                    <a:lnTo>
                      <a:pt x="1244" y="406"/>
                    </a:lnTo>
                    <a:lnTo>
                      <a:pt x="1269" y="405"/>
                    </a:lnTo>
                    <a:lnTo>
                      <a:pt x="1293" y="405"/>
                    </a:lnTo>
                    <a:lnTo>
                      <a:pt x="1294" y="429"/>
                    </a:lnTo>
                    <a:close/>
                    <a:moveTo>
                      <a:pt x="1086" y="430"/>
                    </a:moveTo>
                    <a:lnTo>
                      <a:pt x="1059" y="430"/>
                    </a:lnTo>
                    <a:lnTo>
                      <a:pt x="1030" y="429"/>
                    </a:lnTo>
                    <a:lnTo>
                      <a:pt x="1002" y="429"/>
                    </a:lnTo>
                    <a:lnTo>
                      <a:pt x="974" y="428"/>
                    </a:lnTo>
                    <a:lnTo>
                      <a:pt x="946" y="426"/>
                    </a:lnTo>
                    <a:lnTo>
                      <a:pt x="918" y="425"/>
                    </a:lnTo>
                    <a:lnTo>
                      <a:pt x="890" y="424"/>
                    </a:lnTo>
                    <a:lnTo>
                      <a:pt x="862" y="422"/>
                    </a:lnTo>
                    <a:lnTo>
                      <a:pt x="863" y="398"/>
                    </a:lnTo>
                    <a:lnTo>
                      <a:pt x="891" y="399"/>
                    </a:lnTo>
                    <a:lnTo>
                      <a:pt x="919" y="401"/>
                    </a:lnTo>
                    <a:lnTo>
                      <a:pt x="947" y="403"/>
                    </a:lnTo>
                    <a:lnTo>
                      <a:pt x="975" y="403"/>
                    </a:lnTo>
                    <a:lnTo>
                      <a:pt x="1003" y="404"/>
                    </a:lnTo>
                    <a:lnTo>
                      <a:pt x="1032" y="405"/>
                    </a:lnTo>
                    <a:lnTo>
                      <a:pt x="1059" y="405"/>
                    </a:lnTo>
                    <a:lnTo>
                      <a:pt x="1087" y="406"/>
                    </a:lnTo>
                    <a:lnTo>
                      <a:pt x="1086" y="430"/>
                    </a:lnTo>
                    <a:close/>
                    <a:moveTo>
                      <a:pt x="862" y="422"/>
                    </a:moveTo>
                    <a:lnTo>
                      <a:pt x="787" y="418"/>
                    </a:lnTo>
                    <a:lnTo>
                      <a:pt x="714" y="412"/>
                    </a:lnTo>
                    <a:lnTo>
                      <a:pt x="642" y="405"/>
                    </a:lnTo>
                    <a:lnTo>
                      <a:pt x="570" y="396"/>
                    </a:lnTo>
                    <a:lnTo>
                      <a:pt x="500" y="387"/>
                    </a:lnTo>
                    <a:lnTo>
                      <a:pt x="433" y="375"/>
                    </a:lnTo>
                    <a:lnTo>
                      <a:pt x="401" y="368"/>
                    </a:lnTo>
                    <a:lnTo>
                      <a:pt x="369" y="362"/>
                    </a:lnTo>
                    <a:lnTo>
                      <a:pt x="338" y="354"/>
                    </a:lnTo>
                    <a:lnTo>
                      <a:pt x="308" y="347"/>
                    </a:lnTo>
                    <a:lnTo>
                      <a:pt x="279" y="339"/>
                    </a:lnTo>
                    <a:lnTo>
                      <a:pt x="251" y="330"/>
                    </a:lnTo>
                    <a:lnTo>
                      <a:pt x="224" y="322"/>
                    </a:lnTo>
                    <a:lnTo>
                      <a:pt x="198" y="312"/>
                    </a:lnTo>
                    <a:lnTo>
                      <a:pt x="174" y="302"/>
                    </a:lnTo>
                    <a:lnTo>
                      <a:pt x="150" y="291"/>
                    </a:lnTo>
                    <a:lnTo>
                      <a:pt x="129" y="281"/>
                    </a:lnTo>
                    <a:lnTo>
                      <a:pt x="108" y="270"/>
                    </a:lnTo>
                    <a:lnTo>
                      <a:pt x="89" y="258"/>
                    </a:lnTo>
                    <a:lnTo>
                      <a:pt x="71" y="245"/>
                    </a:lnTo>
                    <a:lnTo>
                      <a:pt x="55" y="232"/>
                    </a:lnTo>
                    <a:lnTo>
                      <a:pt x="40" y="219"/>
                    </a:lnTo>
                    <a:lnTo>
                      <a:pt x="28" y="205"/>
                    </a:lnTo>
                    <a:lnTo>
                      <a:pt x="17" y="190"/>
                    </a:lnTo>
                    <a:lnTo>
                      <a:pt x="8" y="175"/>
                    </a:lnTo>
                    <a:lnTo>
                      <a:pt x="1" y="160"/>
                    </a:lnTo>
                    <a:lnTo>
                      <a:pt x="24" y="151"/>
                    </a:lnTo>
                    <a:lnTo>
                      <a:pt x="30" y="165"/>
                    </a:lnTo>
                    <a:lnTo>
                      <a:pt x="39" y="179"/>
                    </a:lnTo>
                    <a:lnTo>
                      <a:pt x="50" y="193"/>
                    </a:lnTo>
                    <a:lnTo>
                      <a:pt x="62" y="206"/>
                    </a:lnTo>
                    <a:lnTo>
                      <a:pt x="76" y="219"/>
                    </a:lnTo>
                    <a:lnTo>
                      <a:pt x="91" y="231"/>
                    </a:lnTo>
                    <a:lnTo>
                      <a:pt x="108" y="243"/>
                    </a:lnTo>
                    <a:lnTo>
                      <a:pt x="126" y="254"/>
                    </a:lnTo>
                    <a:lnTo>
                      <a:pt x="146" y="264"/>
                    </a:lnTo>
                    <a:lnTo>
                      <a:pt x="167" y="274"/>
                    </a:lnTo>
                    <a:lnTo>
                      <a:pt x="190" y="284"/>
                    </a:lnTo>
                    <a:lnTo>
                      <a:pt x="214" y="294"/>
                    </a:lnTo>
                    <a:lnTo>
                      <a:pt x="240" y="302"/>
                    </a:lnTo>
                    <a:lnTo>
                      <a:pt x="266" y="311"/>
                    </a:lnTo>
                    <a:lnTo>
                      <a:pt x="293" y="318"/>
                    </a:lnTo>
                    <a:lnTo>
                      <a:pt x="321" y="326"/>
                    </a:lnTo>
                    <a:lnTo>
                      <a:pt x="351" y="334"/>
                    </a:lnTo>
                    <a:lnTo>
                      <a:pt x="381" y="340"/>
                    </a:lnTo>
                    <a:lnTo>
                      <a:pt x="412" y="347"/>
                    </a:lnTo>
                    <a:lnTo>
                      <a:pt x="444" y="352"/>
                    </a:lnTo>
                    <a:lnTo>
                      <a:pt x="510" y="364"/>
                    </a:lnTo>
                    <a:lnTo>
                      <a:pt x="578" y="372"/>
                    </a:lnTo>
                    <a:lnTo>
                      <a:pt x="647" y="381"/>
                    </a:lnTo>
                    <a:lnTo>
                      <a:pt x="718" y="388"/>
                    </a:lnTo>
                    <a:lnTo>
                      <a:pt x="791" y="394"/>
                    </a:lnTo>
                    <a:lnTo>
                      <a:pt x="863" y="398"/>
                    </a:lnTo>
                    <a:lnTo>
                      <a:pt x="862" y="422"/>
                    </a:lnTo>
                    <a:close/>
                    <a:moveTo>
                      <a:pt x="1" y="160"/>
                    </a:moveTo>
                    <a:lnTo>
                      <a:pt x="0" y="158"/>
                    </a:lnTo>
                    <a:lnTo>
                      <a:pt x="0" y="155"/>
                    </a:lnTo>
                    <a:lnTo>
                      <a:pt x="12" y="155"/>
                    </a:lnTo>
                    <a:lnTo>
                      <a:pt x="1" y="160"/>
                    </a:lnTo>
                    <a:close/>
                    <a:moveTo>
                      <a:pt x="0" y="155"/>
                    </a:moveTo>
                    <a:lnTo>
                      <a:pt x="1" y="135"/>
                    </a:lnTo>
                    <a:lnTo>
                      <a:pt x="2" y="117"/>
                    </a:lnTo>
                    <a:lnTo>
                      <a:pt x="4" y="99"/>
                    </a:lnTo>
                    <a:lnTo>
                      <a:pt x="8" y="83"/>
                    </a:lnTo>
                    <a:lnTo>
                      <a:pt x="12" y="69"/>
                    </a:lnTo>
                    <a:lnTo>
                      <a:pt x="17" y="56"/>
                    </a:lnTo>
                    <a:lnTo>
                      <a:pt x="24" y="45"/>
                    </a:lnTo>
                    <a:lnTo>
                      <a:pt x="30" y="36"/>
                    </a:lnTo>
                    <a:lnTo>
                      <a:pt x="38" y="27"/>
                    </a:lnTo>
                    <a:lnTo>
                      <a:pt x="47" y="19"/>
                    </a:lnTo>
                    <a:lnTo>
                      <a:pt x="55" y="13"/>
                    </a:lnTo>
                    <a:lnTo>
                      <a:pt x="65" y="9"/>
                    </a:lnTo>
                    <a:lnTo>
                      <a:pt x="76" y="4"/>
                    </a:lnTo>
                    <a:lnTo>
                      <a:pt x="88" y="2"/>
                    </a:lnTo>
                    <a:lnTo>
                      <a:pt x="99" y="1"/>
                    </a:lnTo>
                    <a:lnTo>
                      <a:pt x="112" y="0"/>
                    </a:lnTo>
                    <a:lnTo>
                      <a:pt x="112" y="25"/>
                    </a:lnTo>
                    <a:lnTo>
                      <a:pt x="103" y="25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6" y="31"/>
                    </a:lnTo>
                    <a:lnTo>
                      <a:pt x="68" y="36"/>
                    </a:lnTo>
                    <a:lnTo>
                      <a:pt x="61" y="41"/>
                    </a:lnTo>
                    <a:lnTo>
                      <a:pt x="54" y="46"/>
                    </a:lnTo>
                    <a:lnTo>
                      <a:pt x="48" y="54"/>
                    </a:lnTo>
                    <a:lnTo>
                      <a:pt x="42" y="63"/>
                    </a:lnTo>
                    <a:lnTo>
                      <a:pt x="38" y="72"/>
                    </a:lnTo>
                    <a:lnTo>
                      <a:pt x="34" y="83"/>
                    </a:lnTo>
                    <a:lnTo>
                      <a:pt x="30" y="95"/>
                    </a:lnTo>
                    <a:lnTo>
                      <a:pt x="28" y="108"/>
                    </a:lnTo>
                    <a:lnTo>
                      <a:pt x="26" y="122"/>
                    </a:lnTo>
                    <a:lnTo>
                      <a:pt x="25" y="138"/>
                    </a:lnTo>
                    <a:lnTo>
                      <a:pt x="25" y="155"/>
                    </a:lnTo>
                    <a:lnTo>
                      <a:pt x="0" y="155"/>
                    </a:lnTo>
                    <a:close/>
                    <a:moveTo>
                      <a:pt x="112" y="0"/>
                    </a:moveTo>
                    <a:lnTo>
                      <a:pt x="130" y="1"/>
                    </a:lnTo>
                    <a:lnTo>
                      <a:pt x="147" y="3"/>
                    </a:lnTo>
                    <a:lnTo>
                      <a:pt x="166" y="7"/>
                    </a:lnTo>
                    <a:lnTo>
                      <a:pt x="186" y="13"/>
                    </a:lnTo>
                    <a:lnTo>
                      <a:pt x="206" y="19"/>
                    </a:lnTo>
                    <a:lnTo>
                      <a:pt x="228" y="28"/>
                    </a:lnTo>
                    <a:lnTo>
                      <a:pt x="251" y="37"/>
                    </a:lnTo>
                    <a:lnTo>
                      <a:pt x="273" y="47"/>
                    </a:lnTo>
                    <a:lnTo>
                      <a:pt x="322" y="70"/>
                    </a:lnTo>
                    <a:lnTo>
                      <a:pt x="374" y="97"/>
                    </a:lnTo>
                    <a:lnTo>
                      <a:pt x="428" y="126"/>
                    </a:lnTo>
                    <a:lnTo>
                      <a:pt x="485" y="156"/>
                    </a:lnTo>
                    <a:lnTo>
                      <a:pt x="473" y="178"/>
                    </a:lnTo>
                    <a:lnTo>
                      <a:pt x="418" y="148"/>
                    </a:lnTo>
                    <a:lnTo>
                      <a:pt x="364" y="120"/>
                    </a:lnTo>
                    <a:lnTo>
                      <a:pt x="314" y="94"/>
                    </a:lnTo>
                    <a:lnTo>
                      <a:pt x="267" y="70"/>
                    </a:lnTo>
                    <a:lnTo>
                      <a:pt x="244" y="60"/>
                    </a:lnTo>
                    <a:lnTo>
                      <a:pt x="223" y="52"/>
                    </a:lnTo>
                    <a:lnTo>
                      <a:pt x="201" y="44"/>
                    </a:lnTo>
                    <a:lnTo>
                      <a:pt x="182" y="37"/>
                    </a:lnTo>
                    <a:lnTo>
                      <a:pt x="163" y="32"/>
                    </a:lnTo>
                    <a:lnTo>
                      <a:pt x="145" y="28"/>
                    </a:lnTo>
                    <a:lnTo>
                      <a:pt x="128" y="26"/>
                    </a:lnTo>
                    <a:lnTo>
                      <a:pt x="112" y="25"/>
                    </a:lnTo>
                    <a:lnTo>
                      <a:pt x="112" y="0"/>
                    </a:lnTo>
                    <a:close/>
                    <a:moveTo>
                      <a:pt x="485" y="156"/>
                    </a:moveTo>
                    <a:lnTo>
                      <a:pt x="531" y="182"/>
                    </a:lnTo>
                    <a:lnTo>
                      <a:pt x="580" y="208"/>
                    </a:lnTo>
                    <a:lnTo>
                      <a:pt x="629" y="234"/>
                    </a:lnTo>
                    <a:lnTo>
                      <a:pt x="679" y="260"/>
                    </a:lnTo>
                    <a:lnTo>
                      <a:pt x="730" y="285"/>
                    </a:lnTo>
                    <a:lnTo>
                      <a:pt x="781" y="309"/>
                    </a:lnTo>
                    <a:lnTo>
                      <a:pt x="833" y="331"/>
                    </a:lnTo>
                    <a:lnTo>
                      <a:pt x="886" y="352"/>
                    </a:lnTo>
                    <a:lnTo>
                      <a:pt x="912" y="362"/>
                    </a:lnTo>
                    <a:lnTo>
                      <a:pt x="938" y="370"/>
                    </a:lnTo>
                    <a:lnTo>
                      <a:pt x="963" y="379"/>
                    </a:lnTo>
                    <a:lnTo>
                      <a:pt x="989" y="387"/>
                    </a:lnTo>
                    <a:lnTo>
                      <a:pt x="1015" y="393"/>
                    </a:lnTo>
                    <a:lnTo>
                      <a:pt x="1041" y="398"/>
                    </a:lnTo>
                    <a:lnTo>
                      <a:pt x="1067" y="404"/>
                    </a:lnTo>
                    <a:lnTo>
                      <a:pt x="1093" y="408"/>
                    </a:lnTo>
                    <a:lnTo>
                      <a:pt x="1119" y="411"/>
                    </a:lnTo>
                    <a:lnTo>
                      <a:pt x="1144" y="414"/>
                    </a:lnTo>
                    <a:lnTo>
                      <a:pt x="1170" y="416"/>
                    </a:lnTo>
                    <a:lnTo>
                      <a:pt x="1195" y="416"/>
                    </a:lnTo>
                    <a:lnTo>
                      <a:pt x="1219" y="415"/>
                    </a:lnTo>
                    <a:lnTo>
                      <a:pt x="1243" y="412"/>
                    </a:lnTo>
                    <a:lnTo>
                      <a:pt x="1268" y="409"/>
                    </a:lnTo>
                    <a:lnTo>
                      <a:pt x="1292" y="405"/>
                    </a:lnTo>
                    <a:lnTo>
                      <a:pt x="1297" y="429"/>
                    </a:lnTo>
                    <a:lnTo>
                      <a:pt x="1272" y="434"/>
                    </a:lnTo>
                    <a:lnTo>
                      <a:pt x="1248" y="437"/>
                    </a:lnTo>
                    <a:lnTo>
                      <a:pt x="1222" y="439"/>
                    </a:lnTo>
                    <a:lnTo>
                      <a:pt x="1196" y="439"/>
                    </a:lnTo>
                    <a:lnTo>
                      <a:pt x="1171" y="439"/>
                    </a:lnTo>
                    <a:lnTo>
                      <a:pt x="1144" y="438"/>
                    </a:lnTo>
                    <a:lnTo>
                      <a:pt x="1118" y="436"/>
                    </a:lnTo>
                    <a:lnTo>
                      <a:pt x="1092" y="433"/>
                    </a:lnTo>
                    <a:lnTo>
                      <a:pt x="1066" y="429"/>
                    </a:lnTo>
                    <a:lnTo>
                      <a:pt x="1039" y="423"/>
                    </a:lnTo>
                    <a:lnTo>
                      <a:pt x="1013" y="418"/>
                    </a:lnTo>
                    <a:lnTo>
                      <a:pt x="986" y="410"/>
                    </a:lnTo>
                    <a:lnTo>
                      <a:pt x="959" y="403"/>
                    </a:lnTo>
                    <a:lnTo>
                      <a:pt x="933" y="395"/>
                    </a:lnTo>
                    <a:lnTo>
                      <a:pt x="906" y="385"/>
                    </a:lnTo>
                    <a:lnTo>
                      <a:pt x="880" y="376"/>
                    </a:lnTo>
                    <a:lnTo>
                      <a:pt x="827" y="355"/>
                    </a:lnTo>
                    <a:lnTo>
                      <a:pt x="774" y="333"/>
                    </a:lnTo>
                    <a:lnTo>
                      <a:pt x="722" y="309"/>
                    </a:lnTo>
                    <a:lnTo>
                      <a:pt x="671" y="283"/>
                    </a:lnTo>
                    <a:lnTo>
                      <a:pt x="620" y="257"/>
                    </a:lnTo>
                    <a:lnTo>
                      <a:pt x="569" y="231"/>
                    </a:lnTo>
                    <a:lnTo>
                      <a:pt x="521" y="204"/>
                    </a:lnTo>
                    <a:lnTo>
                      <a:pt x="473" y="178"/>
                    </a:lnTo>
                    <a:lnTo>
                      <a:pt x="485" y="156"/>
                    </a:lnTo>
                    <a:close/>
                    <a:moveTo>
                      <a:pt x="1294" y="405"/>
                    </a:moveTo>
                    <a:lnTo>
                      <a:pt x="1298" y="406"/>
                    </a:lnTo>
                    <a:lnTo>
                      <a:pt x="1302" y="408"/>
                    </a:lnTo>
                    <a:lnTo>
                      <a:pt x="1304" y="411"/>
                    </a:lnTo>
                    <a:lnTo>
                      <a:pt x="1305" y="416"/>
                    </a:lnTo>
                    <a:lnTo>
                      <a:pt x="1305" y="420"/>
                    </a:lnTo>
                    <a:lnTo>
                      <a:pt x="1304" y="424"/>
                    </a:lnTo>
                    <a:lnTo>
                      <a:pt x="1300" y="428"/>
                    </a:lnTo>
                    <a:lnTo>
                      <a:pt x="1297" y="429"/>
                    </a:lnTo>
                    <a:lnTo>
                      <a:pt x="1295" y="417"/>
                    </a:lnTo>
                    <a:lnTo>
                      <a:pt x="1294" y="4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1" name="Freeform 1123"/>
              <p:cNvSpPr>
                <a:spLocks/>
              </p:cNvSpPr>
              <p:nvPr/>
            </p:nvSpPr>
            <p:spPr bwMode="auto">
              <a:xfrm>
                <a:off x="2598" y="1300"/>
                <a:ext cx="116" cy="179"/>
              </a:xfrm>
              <a:custGeom>
                <a:avLst/>
                <a:gdLst>
                  <a:gd name="T0" fmla="*/ 24 w 589"/>
                  <a:gd name="T1" fmla="*/ 36 h 891"/>
                  <a:gd name="T2" fmla="*/ 15 w 589"/>
                  <a:gd name="T3" fmla="*/ 12 h 891"/>
                  <a:gd name="T4" fmla="*/ 15 w 589"/>
                  <a:gd name="T5" fmla="*/ 11 h 891"/>
                  <a:gd name="T6" fmla="*/ 14 w 589"/>
                  <a:gd name="T7" fmla="*/ 10 h 891"/>
                  <a:gd name="T8" fmla="*/ 13 w 589"/>
                  <a:gd name="T9" fmla="*/ 9 h 891"/>
                  <a:gd name="T10" fmla="*/ 12 w 589"/>
                  <a:gd name="T11" fmla="*/ 8 h 891"/>
                  <a:gd name="T12" fmla="*/ 11 w 589"/>
                  <a:gd name="T13" fmla="*/ 7 h 891"/>
                  <a:gd name="T14" fmla="*/ 10 w 589"/>
                  <a:gd name="T15" fmla="*/ 5 h 891"/>
                  <a:gd name="T16" fmla="*/ 9 w 589"/>
                  <a:gd name="T17" fmla="*/ 4 h 891"/>
                  <a:gd name="T18" fmla="*/ 8 w 589"/>
                  <a:gd name="T19" fmla="*/ 3 h 891"/>
                  <a:gd name="T20" fmla="*/ 7 w 589"/>
                  <a:gd name="T21" fmla="*/ 3 h 891"/>
                  <a:gd name="T22" fmla="*/ 6 w 589"/>
                  <a:gd name="T23" fmla="*/ 2 h 891"/>
                  <a:gd name="T24" fmla="*/ 5 w 589"/>
                  <a:gd name="T25" fmla="*/ 1 h 891"/>
                  <a:gd name="T26" fmla="*/ 5 w 589"/>
                  <a:gd name="T27" fmla="*/ 1 h 891"/>
                  <a:gd name="T28" fmla="*/ 4 w 589"/>
                  <a:gd name="T29" fmla="*/ 1 h 891"/>
                  <a:gd name="T30" fmla="*/ 4 w 589"/>
                  <a:gd name="T31" fmla="*/ 1 h 891"/>
                  <a:gd name="T32" fmla="*/ 3 w 589"/>
                  <a:gd name="T33" fmla="*/ 0 h 891"/>
                  <a:gd name="T34" fmla="*/ 3 w 589"/>
                  <a:gd name="T35" fmla="*/ 0 h 891"/>
                  <a:gd name="T36" fmla="*/ 2 w 589"/>
                  <a:gd name="T37" fmla="*/ 0 h 891"/>
                  <a:gd name="T38" fmla="*/ 2 w 589"/>
                  <a:gd name="T39" fmla="*/ 0 h 891"/>
                  <a:gd name="T40" fmla="*/ 1 w 589"/>
                  <a:gd name="T41" fmla="*/ 0 h 891"/>
                  <a:gd name="T42" fmla="*/ 1 w 589"/>
                  <a:gd name="T43" fmla="*/ 0 h 891"/>
                  <a:gd name="T44" fmla="*/ 0 w 589"/>
                  <a:gd name="T45" fmla="*/ 0 h 891"/>
                  <a:gd name="T46" fmla="*/ 0 w 589"/>
                  <a:gd name="T47" fmla="*/ 0 h 891"/>
                  <a:gd name="T48" fmla="*/ 0 w 589"/>
                  <a:gd name="T49" fmla="*/ 1 h 891"/>
                  <a:gd name="T50" fmla="*/ 0 w 589"/>
                  <a:gd name="T51" fmla="*/ 1 h 891"/>
                  <a:gd name="T52" fmla="*/ 0 w 589"/>
                  <a:gd name="T53" fmla="*/ 1 h 891"/>
                  <a:gd name="T54" fmla="*/ 0 w 589"/>
                  <a:gd name="T55" fmla="*/ 2 h 891"/>
                  <a:gd name="T56" fmla="*/ 1 w 589"/>
                  <a:gd name="T57" fmla="*/ 2 h 891"/>
                  <a:gd name="T58" fmla="*/ 1 w 589"/>
                  <a:gd name="T59" fmla="*/ 3 h 891"/>
                  <a:gd name="T60" fmla="*/ 2 w 589"/>
                  <a:gd name="T61" fmla="*/ 3 h 891"/>
                  <a:gd name="T62" fmla="*/ 2 w 589"/>
                  <a:gd name="T63" fmla="*/ 4 h 891"/>
                  <a:gd name="T64" fmla="*/ 4 w 589"/>
                  <a:gd name="T65" fmla="*/ 6 h 891"/>
                  <a:gd name="T66" fmla="*/ 5 w 589"/>
                  <a:gd name="T67" fmla="*/ 7 h 891"/>
                  <a:gd name="T68" fmla="*/ 7 w 589"/>
                  <a:gd name="T69" fmla="*/ 9 h 891"/>
                  <a:gd name="T70" fmla="*/ 9 w 589"/>
                  <a:gd name="T71" fmla="*/ 11 h 891"/>
                  <a:gd name="T72" fmla="*/ 9 w 589"/>
                  <a:gd name="T73" fmla="*/ 12 h 891"/>
                  <a:gd name="T74" fmla="*/ 10 w 589"/>
                  <a:gd name="T75" fmla="*/ 13 h 891"/>
                  <a:gd name="T76" fmla="*/ 11 w 589"/>
                  <a:gd name="T77" fmla="*/ 15 h 891"/>
                  <a:gd name="T78" fmla="*/ 12 w 589"/>
                  <a:gd name="T79" fmla="*/ 16 h 891"/>
                  <a:gd name="T80" fmla="*/ 13 w 589"/>
                  <a:gd name="T81" fmla="*/ 17 h 891"/>
                  <a:gd name="T82" fmla="*/ 15 w 589"/>
                  <a:gd name="T83" fmla="*/ 19 h 891"/>
                  <a:gd name="T84" fmla="*/ 16 w 589"/>
                  <a:gd name="T85" fmla="*/ 20 h 891"/>
                  <a:gd name="T86" fmla="*/ 17 w 589"/>
                  <a:gd name="T87" fmla="*/ 22 h 891"/>
                  <a:gd name="T88" fmla="*/ 18 w 589"/>
                  <a:gd name="T89" fmla="*/ 23 h 891"/>
                  <a:gd name="T90" fmla="*/ 18 w 589"/>
                  <a:gd name="T91" fmla="*/ 25 h 891"/>
                  <a:gd name="T92" fmla="*/ 19 w 589"/>
                  <a:gd name="T93" fmla="*/ 27 h 891"/>
                  <a:gd name="T94" fmla="*/ 20 w 589"/>
                  <a:gd name="T95" fmla="*/ 28 h 891"/>
                  <a:gd name="T96" fmla="*/ 21 w 589"/>
                  <a:gd name="T97" fmla="*/ 30 h 891"/>
                  <a:gd name="T98" fmla="*/ 22 w 589"/>
                  <a:gd name="T99" fmla="*/ 32 h 891"/>
                  <a:gd name="T100" fmla="*/ 23 w 589"/>
                  <a:gd name="T101" fmla="*/ 34 h 891"/>
                  <a:gd name="T102" fmla="*/ 24 w 589"/>
                  <a:gd name="T103" fmla="*/ 36 h 89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89"/>
                  <a:gd name="T157" fmla="*/ 0 h 891"/>
                  <a:gd name="T158" fmla="*/ 589 w 589"/>
                  <a:gd name="T159" fmla="*/ 891 h 89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89" h="891">
                    <a:moveTo>
                      <a:pt x="589" y="891"/>
                    </a:moveTo>
                    <a:lnTo>
                      <a:pt x="385" y="294"/>
                    </a:lnTo>
                    <a:lnTo>
                      <a:pt x="370" y="269"/>
                    </a:lnTo>
                    <a:lnTo>
                      <a:pt x="351" y="243"/>
                    </a:lnTo>
                    <a:lnTo>
                      <a:pt x="331" y="216"/>
                    </a:lnTo>
                    <a:lnTo>
                      <a:pt x="307" y="189"/>
                    </a:lnTo>
                    <a:lnTo>
                      <a:pt x="282" y="162"/>
                    </a:lnTo>
                    <a:lnTo>
                      <a:pt x="255" y="135"/>
                    </a:lnTo>
                    <a:lnTo>
                      <a:pt x="227" y="111"/>
                    </a:lnTo>
                    <a:lnTo>
                      <a:pt x="199" y="87"/>
                    </a:lnTo>
                    <a:lnTo>
                      <a:pt x="171" y="64"/>
                    </a:lnTo>
                    <a:lnTo>
                      <a:pt x="142" y="45"/>
                    </a:lnTo>
                    <a:lnTo>
                      <a:pt x="129" y="36"/>
                    </a:lnTo>
                    <a:lnTo>
                      <a:pt x="115" y="29"/>
                    </a:lnTo>
                    <a:lnTo>
                      <a:pt x="101" y="22"/>
                    </a:lnTo>
                    <a:lnTo>
                      <a:pt x="88" y="16"/>
                    </a:lnTo>
                    <a:lnTo>
                      <a:pt x="75" y="10"/>
                    </a:lnTo>
                    <a:lnTo>
                      <a:pt x="63" y="6"/>
                    </a:lnTo>
                    <a:lnTo>
                      <a:pt x="51" y="4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0" y="4"/>
                    </a:lnTo>
                    <a:lnTo>
                      <a:pt x="1" y="7"/>
                    </a:lnTo>
                    <a:lnTo>
                      <a:pt x="0" y="14"/>
                    </a:lnTo>
                    <a:lnTo>
                      <a:pt x="1" y="23"/>
                    </a:lnTo>
                    <a:lnTo>
                      <a:pt x="6" y="33"/>
                    </a:lnTo>
                    <a:lnTo>
                      <a:pt x="11" y="44"/>
                    </a:lnTo>
                    <a:lnTo>
                      <a:pt x="20" y="57"/>
                    </a:lnTo>
                    <a:lnTo>
                      <a:pt x="29" y="70"/>
                    </a:lnTo>
                    <a:lnTo>
                      <a:pt x="42" y="85"/>
                    </a:lnTo>
                    <a:lnTo>
                      <a:pt x="55" y="101"/>
                    </a:lnTo>
                    <a:lnTo>
                      <a:pt x="88" y="137"/>
                    </a:lnTo>
                    <a:lnTo>
                      <a:pt x="126" y="178"/>
                    </a:lnTo>
                    <a:lnTo>
                      <a:pt x="168" y="224"/>
                    </a:lnTo>
                    <a:lnTo>
                      <a:pt x="213" y="276"/>
                    </a:lnTo>
                    <a:lnTo>
                      <a:pt x="237" y="304"/>
                    </a:lnTo>
                    <a:lnTo>
                      <a:pt x="262" y="333"/>
                    </a:lnTo>
                    <a:lnTo>
                      <a:pt x="287" y="364"/>
                    </a:lnTo>
                    <a:lnTo>
                      <a:pt x="311" y="396"/>
                    </a:lnTo>
                    <a:lnTo>
                      <a:pt x="336" y="429"/>
                    </a:lnTo>
                    <a:lnTo>
                      <a:pt x="362" y="465"/>
                    </a:lnTo>
                    <a:lnTo>
                      <a:pt x="387" y="500"/>
                    </a:lnTo>
                    <a:lnTo>
                      <a:pt x="412" y="538"/>
                    </a:lnTo>
                    <a:lnTo>
                      <a:pt x="437" y="577"/>
                    </a:lnTo>
                    <a:lnTo>
                      <a:pt x="460" y="618"/>
                    </a:lnTo>
                    <a:lnTo>
                      <a:pt x="484" y="660"/>
                    </a:lnTo>
                    <a:lnTo>
                      <a:pt x="507" y="704"/>
                    </a:lnTo>
                    <a:lnTo>
                      <a:pt x="530" y="748"/>
                    </a:lnTo>
                    <a:lnTo>
                      <a:pt x="550" y="794"/>
                    </a:lnTo>
                    <a:lnTo>
                      <a:pt x="571" y="843"/>
                    </a:lnTo>
                    <a:lnTo>
                      <a:pt x="589" y="89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2" name="Freeform 1124"/>
              <p:cNvSpPr>
                <a:spLocks noEditPoints="1"/>
              </p:cNvSpPr>
              <p:nvPr/>
            </p:nvSpPr>
            <p:spPr bwMode="auto">
              <a:xfrm>
                <a:off x="2598" y="1300"/>
                <a:ext cx="124" cy="186"/>
              </a:xfrm>
              <a:custGeom>
                <a:avLst/>
                <a:gdLst>
                  <a:gd name="T0" fmla="*/ 16 w 613"/>
                  <a:gd name="T1" fmla="*/ 12 h 912"/>
                  <a:gd name="T2" fmla="*/ 16 w 613"/>
                  <a:gd name="T3" fmla="*/ 12 h 912"/>
                  <a:gd name="T4" fmla="*/ 16 w 613"/>
                  <a:gd name="T5" fmla="*/ 12 h 912"/>
                  <a:gd name="T6" fmla="*/ 15 w 613"/>
                  <a:gd name="T7" fmla="*/ 12 h 912"/>
                  <a:gd name="T8" fmla="*/ 15 w 613"/>
                  <a:gd name="T9" fmla="*/ 12 h 912"/>
                  <a:gd name="T10" fmla="*/ 16 w 613"/>
                  <a:gd name="T11" fmla="*/ 12 h 912"/>
                  <a:gd name="T12" fmla="*/ 15 w 613"/>
                  <a:gd name="T13" fmla="*/ 12 h 912"/>
                  <a:gd name="T14" fmla="*/ 14 w 613"/>
                  <a:gd name="T15" fmla="*/ 10 h 912"/>
                  <a:gd name="T16" fmla="*/ 16 w 613"/>
                  <a:gd name="T17" fmla="*/ 11 h 912"/>
                  <a:gd name="T18" fmla="*/ 15 w 613"/>
                  <a:gd name="T19" fmla="*/ 12 h 912"/>
                  <a:gd name="T20" fmla="*/ 13 w 613"/>
                  <a:gd name="T21" fmla="*/ 9 h 912"/>
                  <a:gd name="T22" fmla="*/ 13 w 613"/>
                  <a:gd name="T23" fmla="*/ 7 h 912"/>
                  <a:gd name="T24" fmla="*/ 14 w 613"/>
                  <a:gd name="T25" fmla="*/ 9 h 912"/>
                  <a:gd name="T26" fmla="*/ 12 w 613"/>
                  <a:gd name="T27" fmla="*/ 8 h 912"/>
                  <a:gd name="T28" fmla="*/ 10 w 613"/>
                  <a:gd name="T29" fmla="*/ 6 h 912"/>
                  <a:gd name="T30" fmla="*/ 7 w 613"/>
                  <a:gd name="T31" fmla="*/ 4 h 912"/>
                  <a:gd name="T32" fmla="*/ 5 w 613"/>
                  <a:gd name="T33" fmla="*/ 2 h 912"/>
                  <a:gd name="T34" fmla="*/ 3 w 613"/>
                  <a:gd name="T35" fmla="*/ 1 h 912"/>
                  <a:gd name="T36" fmla="*/ 1 w 613"/>
                  <a:gd name="T37" fmla="*/ 1 h 912"/>
                  <a:gd name="T38" fmla="*/ 1 w 613"/>
                  <a:gd name="T39" fmla="*/ 1 h 912"/>
                  <a:gd name="T40" fmla="*/ 1 w 613"/>
                  <a:gd name="T41" fmla="*/ 0 h 912"/>
                  <a:gd name="T42" fmla="*/ 2 w 613"/>
                  <a:gd name="T43" fmla="*/ 0 h 912"/>
                  <a:gd name="T44" fmla="*/ 3 w 613"/>
                  <a:gd name="T45" fmla="*/ 0 h 912"/>
                  <a:gd name="T46" fmla="*/ 5 w 613"/>
                  <a:gd name="T47" fmla="*/ 1 h 912"/>
                  <a:gd name="T48" fmla="*/ 8 w 613"/>
                  <a:gd name="T49" fmla="*/ 3 h 912"/>
                  <a:gd name="T50" fmla="*/ 10 w 613"/>
                  <a:gd name="T51" fmla="*/ 5 h 912"/>
                  <a:gd name="T52" fmla="*/ 13 w 613"/>
                  <a:gd name="T53" fmla="*/ 7 h 912"/>
                  <a:gd name="T54" fmla="*/ 0 w 613"/>
                  <a:gd name="T55" fmla="*/ 0 h 912"/>
                  <a:gd name="T56" fmla="*/ 0 w 613"/>
                  <a:gd name="T57" fmla="*/ 1 h 912"/>
                  <a:gd name="T58" fmla="*/ 1 w 613"/>
                  <a:gd name="T59" fmla="*/ 1 h 912"/>
                  <a:gd name="T60" fmla="*/ 2 w 613"/>
                  <a:gd name="T61" fmla="*/ 2 h 912"/>
                  <a:gd name="T62" fmla="*/ 5 w 613"/>
                  <a:gd name="T63" fmla="*/ 7 h 912"/>
                  <a:gd name="T64" fmla="*/ 3 w 613"/>
                  <a:gd name="T65" fmla="*/ 5 h 912"/>
                  <a:gd name="T66" fmla="*/ 1 w 613"/>
                  <a:gd name="T67" fmla="*/ 3 h 912"/>
                  <a:gd name="T68" fmla="*/ 0 w 613"/>
                  <a:gd name="T69" fmla="*/ 2 h 912"/>
                  <a:gd name="T70" fmla="*/ 0 w 613"/>
                  <a:gd name="T71" fmla="*/ 1 h 912"/>
                  <a:gd name="T72" fmla="*/ 5 w 613"/>
                  <a:gd name="T73" fmla="*/ 7 h 912"/>
                  <a:gd name="T74" fmla="*/ 11 w 613"/>
                  <a:gd name="T75" fmla="*/ 13 h 912"/>
                  <a:gd name="T76" fmla="*/ 15 w 613"/>
                  <a:gd name="T77" fmla="*/ 18 h 912"/>
                  <a:gd name="T78" fmla="*/ 19 w 613"/>
                  <a:gd name="T79" fmla="*/ 24 h 912"/>
                  <a:gd name="T80" fmla="*/ 21 w 613"/>
                  <a:gd name="T81" fmla="*/ 29 h 912"/>
                  <a:gd name="T82" fmla="*/ 23 w 613"/>
                  <a:gd name="T83" fmla="*/ 32 h 912"/>
                  <a:gd name="T84" fmla="*/ 24 w 613"/>
                  <a:gd name="T85" fmla="*/ 36 h 912"/>
                  <a:gd name="T86" fmla="*/ 22 w 613"/>
                  <a:gd name="T87" fmla="*/ 34 h 912"/>
                  <a:gd name="T88" fmla="*/ 21 w 613"/>
                  <a:gd name="T89" fmla="*/ 30 h 912"/>
                  <a:gd name="T90" fmla="*/ 19 w 613"/>
                  <a:gd name="T91" fmla="*/ 27 h 912"/>
                  <a:gd name="T92" fmla="*/ 15 w 613"/>
                  <a:gd name="T93" fmla="*/ 21 h 912"/>
                  <a:gd name="T94" fmla="*/ 12 w 613"/>
                  <a:gd name="T95" fmla="*/ 15 h 912"/>
                  <a:gd name="T96" fmla="*/ 7 w 613"/>
                  <a:gd name="T97" fmla="*/ 10 h 912"/>
                  <a:gd name="T98" fmla="*/ 24 w 613"/>
                  <a:gd name="T99" fmla="*/ 36 h 912"/>
                  <a:gd name="T100" fmla="*/ 24 w 613"/>
                  <a:gd name="T101" fmla="*/ 37 h 912"/>
                  <a:gd name="T102" fmla="*/ 24 w 613"/>
                  <a:gd name="T103" fmla="*/ 37 h 912"/>
                  <a:gd name="T104" fmla="*/ 24 w 613"/>
                  <a:gd name="T105" fmla="*/ 36 h 9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13"/>
                  <a:gd name="T160" fmla="*/ 0 h 912"/>
                  <a:gd name="T161" fmla="*/ 613 w 613"/>
                  <a:gd name="T162" fmla="*/ 912 h 9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13" h="912">
                    <a:moveTo>
                      <a:pt x="590" y="906"/>
                    </a:moveTo>
                    <a:lnTo>
                      <a:pt x="385" y="307"/>
                    </a:lnTo>
                    <a:lnTo>
                      <a:pt x="408" y="300"/>
                    </a:lnTo>
                    <a:lnTo>
                      <a:pt x="613" y="898"/>
                    </a:lnTo>
                    <a:lnTo>
                      <a:pt x="590" y="906"/>
                    </a:lnTo>
                    <a:close/>
                    <a:moveTo>
                      <a:pt x="408" y="298"/>
                    </a:moveTo>
                    <a:lnTo>
                      <a:pt x="408" y="299"/>
                    </a:lnTo>
                    <a:lnTo>
                      <a:pt x="408" y="300"/>
                    </a:lnTo>
                    <a:lnTo>
                      <a:pt x="397" y="304"/>
                    </a:lnTo>
                    <a:lnTo>
                      <a:pt x="408" y="298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397" y="304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78" y="297"/>
                    </a:lnTo>
                    <a:lnTo>
                      <a:pt x="370" y="283"/>
                    </a:lnTo>
                    <a:lnTo>
                      <a:pt x="359" y="269"/>
                    </a:lnTo>
                    <a:lnTo>
                      <a:pt x="349" y="255"/>
                    </a:lnTo>
                    <a:lnTo>
                      <a:pt x="369" y="239"/>
                    </a:lnTo>
                    <a:lnTo>
                      <a:pt x="380" y="255"/>
                    </a:lnTo>
                    <a:lnTo>
                      <a:pt x="390" y="270"/>
                    </a:lnTo>
                    <a:lnTo>
                      <a:pt x="399" y="284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49" y="255"/>
                    </a:moveTo>
                    <a:lnTo>
                      <a:pt x="337" y="239"/>
                    </a:lnTo>
                    <a:lnTo>
                      <a:pt x="324" y="224"/>
                    </a:lnTo>
                    <a:lnTo>
                      <a:pt x="311" y="209"/>
                    </a:lnTo>
                    <a:lnTo>
                      <a:pt x="299" y="194"/>
                    </a:lnTo>
                    <a:lnTo>
                      <a:pt x="316" y="178"/>
                    </a:lnTo>
                    <a:lnTo>
                      <a:pt x="330" y="193"/>
                    </a:lnTo>
                    <a:lnTo>
                      <a:pt x="344" y="208"/>
                    </a:lnTo>
                    <a:lnTo>
                      <a:pt x="357" y="224"/>
                    </a:lnTo>
                    <a:lnTo>
                      <a:pt x="369" y="239"/>
                    </a:lnTo>
                    <a:lnTo>
                      <a:pt x="349" y="255"/>
                    </a:lnTo>
                    <a:close/>
                    <a:moveTo>
                      <a:pt x="299" y="194"/>
                    </a:moveTo>
                    <a:lnTo>
                      <a:pt x="280" y="176"/>
                    </a:lnTo>
                    <a:lnTo>
                      <a:pt x="262" y="157"/>
                    </a:lnTo>
                    <a:lnTo>
                      <a:pt x="242" y="139"/>
                    </a:lnTo>
                    <a:lnTo>
                      <a:pt x="223" y="122"/>
                    </a:lnTo>
                    <a:lnTo>
                      <a:pt x="203" y="105"/>
                    </a:lnTo>
                    <a:lnTo>
                      <a:pt x="184" y="90"/>
                    </a:lnTo>
                    <a:lnTo>
                      <a:pt x="164" y="75"/>
                    </a:lnTo>
                    <a:lnTo>
                      <a:pt x="145" y="62"/>
                    </a:lnTo>
                    <a:lnTo>
                      <a:pt x="126" y="51"/>
                    </a:lnTo>
                    <a:lnTo>
                      <a:pt x="107" y="42"/>
                    </a:lnTo>
                    <a:lnTo>
                      <a:pt x="90" y="33"/>
                    </a:lnTo>
                    <a:lnTo>
                      <a:pt x="73" y="28"/>
                    </a:lnTo>
                    <a:lnTo>
                      <a:pt x="58" y="23"/>
                    </a:lnTo>
                    <a:lnTo>
                      <a:pt x="43" y="22"/>
                    </a:lnTo>
                    <a:lnTo>
                      <a:pt x="36" y="22"/>
                    </a:lnTo>
                    <a:lnTo>
                      <a:pt x="30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2" y="2"/>
                    </a:lnTo>
                    <a:lnTo>
                      <a:pt x="71" y="4"/>
                    </a:lnTo>
                    <a:lnTo>
                      <a:pt x="90" y="9"/>
                    </a:lnTo>
                    <a:lnTo>
                      <a:pt x="110" y="17"/>
                    </a:lnTo>
                    <a:lnTo>
                      <a:pt x="130" y="28"/>
                    </a:lnTo>
                    <a:lnTo>
                      <a:pt x="151" y="39"/>
                    </a:lnTo>
                    <a:lnTo>
                      <a:pt x="171" y="53"/>
                    </a:lnTo>
                    <a:lnTo>
                      <a:pt x="193" y="68"/>
                    </a:lnTo>
                    <a:lnTo>
                      <a:pt x="214" y="84"/>
                    </a:lnTo>
                    <a:lnTo>
                      <a:pt x="236" y="101"/>
                    </a:lnTo>
                    <a:lnTo>
                      <a:pt x="256" y="120"/>
                    </a:lnTo>
                    <a:lnTo>
                      <a:pt x="277" y="138"/>
                    </a:lnTo>
                    <a:lnTo>
                      <a:pt x="297" y="157"/>
                    </a:lnTo>
                    <a:lnTo>
                      <a:pt x="316" y="178"/>
                    </a:lnTo>
                    <a:lnTo>
                      <a:pt x="299" y="194"/>
                    </a:lnTo>
                    <a:close/>
                    <a:moveTo>
                      <a:pt x="2" y="13"/>
                    </a:moveTo>
                    <a:lnTo>
                      <a:pt x="4" y="9"/>
                    </a:lnTo>
                    <a:lnTo>
                      <a:pt x="8" y="6"/>
                    </a:lnTo>
                    <a:lnTo>
                      <a:pt x="13" y="17"/>
                    </a:lnTo>
                    <a:lnTo>
                      <a:pt x="2" y="13"/>
                    </a:lnTo>
                    <a:close/>
                    <a:moveTo>
                      <a:pt x="24" y="20"/>
                    </a:moveTo>
                    <a:lnTo>
                      <a:pt x="24" y="24"/>
                    </a:lnTo>
                    <a:lnTo>
                      <a:pt x="25" y="29"/>
                    </a:lnTo>
                    <a:lnTo>
                      <a:pt x="26" y="34"/>
                    </a:lnTo>
                    <a:lnTo>
                      <a:pt x="30" y="41"/>
                    </a:lnTo>
                    <a:lnTo>
                      <a:pt x="38" y="55"/>
                    </a:lnTo>
                    <a:lnTo>
                      <a:pt x="51" y="72"/>
                    </a:lnTo>
                    <a:lnTo>
                      <a:pt x="87" y="114"/>
                    </a:lnTo>
                    <a:lnTo>
                      <a:pt x="134" y="167"/>
                    </a:lnTo>
                    <a:lnTo>
                      <a:pt x="117" y="183"/>
                    </a:lnTo>
                    <a:lnTo>
                      <a:pt x="89" y="153"/>
                    </a:lnTo>
                    <a:lnTo>
                      <a:pt x="65" y="126"/>
                    </a:lnTo>
                    <a:lnTo>
                      <a:pt x="44" y="101"/>
                    </a:lnTo>
                    <a:lnTo>
                      <a:pt x="26" y="78"/>
                    </a:lnTo>
                    <a:lnTo>
                      <a:pt x="19" y="69"/>
                    </a:lnTo>
                    <a:lnTo>
                      <a:pt x="13" y="59"/>
                    </a:lnTo>
                    <a:lnTo>
                      <a:pt x="8" y="50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2" y="13"/>
                    </a:lnTo>
                    <a:lnTo>
                      <a:pt x="24" y="20"/>
                    </a:lnTo>
                    <a:close/>
                    <a:moveTo>
                      <a:pt x="134" y="167"/>
                    </a:moveTo>
                    <a:lnTo>
                      <a:pt x="188" y="225"/>
                    </a:lnTo>
                    <a:lnTo>
                      <a:pt x="248" y="293"/>
                    </a:lnTo>
                    <a:lnTo>
                      <a:pt x="279" y="331"/>
                    </a:lnTo>
                    <a:lnTo>
                      <a:pt x="311" y="371"/>
                    </a:lnTo>
                    <a:lnTo>
                      <a:pt x="344" y="413"/>
                    </a:lnTo>
                    <a:lnTo>
                      <a:pt x="376" y="458"/>
                    </a:lnTo>
                    <a:lnTo>
                      <a:pt x="409" y="504"/>
                    </a:lnTo>
                    <a:lnTo>
                      <a:pt x="441" y="553"/>
                    </a:lnTo>
                    <a:lnTo>
                      <a:pt x="472" y="604"/>
                    </a:lnTo>
                    <a:lnTo>
                      <a:pt x="504" y="657"/>
                    </a:lnTo>
                    <a:lnTo>
                      <a:pt x="519" y="685"/>
                    </a:lnTo>
                    <a:lnTo>
                      <a:pt x="533" y="715"/>
                    </a:lnTo>
                    <a:lnTo>
                      <a:pt x="548" y="743"/>
                    </a:lnTo>
                    <a:lnTo>
                      <a:pt x="561" y="773"/>
                    </a:lnTo>
                    <a:lnTo>
                      <a:pt x="575" y="803"/>
                    </a:lnTo>
                    <a:lnTo>
                      <a:pt x="588" y="834"/>
                    </a:lnTo>
                    <a:lnTo>
                      <a:pt x="601" y="866"/>
                    </a:lnTo>
                    <a:lnTo>
                      <a:pt x="613" y="897"/>
                    </a:lnTo>
                    <a:lnTo>
                      <a:pt x="590" y="906"/>
                    </a:lnTo>
                    <a:lnTo>
                      <a:pt x="577" y="874"/>
                    </a:lnTo>
                    <a:lnTo>
                      <a:pt x="565" y="843"/>
                    </a:lnTo>
                    <a:lnTo>
                      <a:pt x="552" y="813"/>
                    </a:lnTo>
                    <a:lnTo>
                      <a:pt x="539" y="783"/>
                    </a:lnTo>
                    <a:lnTo>
                      <a:pt x="525" y="753"/>
                    </a:lnTo>
                    <a:lnTo>
                      <a:pt x="511" y="724"/>
                    </a:lnTo>
                    <a:lnTo>
                      <a:pt x="496" y="696"/>
                    </a:lnTo>
                    <a:lnTo>
                      <a:pt x="482" y="669"/>
                    </a:lnTo>
                    <a:lnTo>
                      <a:pt x="451" y="616"/>
                    </a:lnTo>
                    <a:lnTo>
                      <a:pt x="420" y="566"/>
                    </a:lnTo>
                    <a:lnTo>
                      <a:pt x="388" y="517"/>
                    </a:lnTo>
                    <a:lnTo>
                      <a:pt x="356" y="471"/>
                    </a:lnTo>
                    <a:lnTo>
                      <a:pt x="323" y="426"/>
                    </a:lnTo>
                    <a:lnTo>
                      <a:pt x="291" y="385"/>
                    </a:lnTo>
                    <a:lnTo>
                      <a:pt x="260" y="346"/>
                    </a:lnTo>
                    <a:lnTo>
                      <a:pt x="228" y="309"/>
                    </a:lnTo>
                    <a:lnTo>
                      <a:pt x="170" y="242"/>
                    </a:lnTo>
                    <a:lnTo>
                      <a:pt x="117" y="183"/>
                    </a:lnTo>
                    <a:lnTo>
                      <a:pt x="134" y="167"/>
                    </a:lnTo>
                    <a:close/>
                    <a:moveTo>
                      <a:pt x="613" y="898"/>
                    </a:moveTo>
                    <a:lnTo>
                      <a:pt x="613" y="903"/>
                    </a:lnTo>
                    <a:lnTo>
                      <a:pt x="612" y="906"/>
                    </a:lnTo>
                    <a:lnTo>
                      <a:pt x="609" y="909"/>
                    </a:lnTo>
                    <a:lnTo>
                      <a:pt x="604" y="911"/>
                    </a:lnTo>
                    <a:lnTo>
                      <a:pt x="600" y="912"/>
                    </a:lnTo>
                    <a:lnTo>
                      <a:pt x="596" y="911"/>
                    </a:lnTo>
                    <a:lnTo>
                      <a:pt x="592" y="910"/>
                    </a:lnTo>
                    <a:lnTo>
                      <a:pt x="590" y="906"/>
                    </a:lnTo>
                    <a:lnTo>
                      <a:pt x="601" y="901"/>
                    </a:lnTo>
                    <a:lnTo>
                      <a:pt x="613" y="89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3" name="Freeform 1125"/>
              <p:cNvSpPr>
                <a:spLocks/>
              </p:cNvSpPr>
              <p:nvPr/>
            </p:nvSpPr>
            <p:spPr bwMode="auto">
              <a:xfrm>
                <a:off x="2521" y="1300"/>
                <a:ext cx="159" cy="104"/>
              </a:xfrm>
              <a:custGeom>
                <a:avLst/>
                <a:gdLst>
                  <a:gd name="T0" fmla="*/ 3 w 800"/>
                  <a:gd name="T1" fmla="*/ 17 h 529"/>
                  <a:gd name="T2" fmla="*/ 3 w 800"/>
                  <a:gd name="T3" fmla="*/ 16 h 529"/>
                  <a:gd name="T4" fmla="*/ 3 w 800"/>
                  <a:gd name="T5" fmla="*/ 15 h 529"/>
                  <a:gd name="T6" fmla="*/ 3 w 800"/>
                  <a:gd name="T7" fmla="*/ 14 h 529"/>
                  <a:gd name="T8" fmla="*/ 3 w 800"/>
                  <a:gd name="T9" fmla="*/ 14 h 529"/>
                  <a:gd name="T10" fmla="*/ 3 w 800"/>
                  <a:gd name="T11" fmla="*/ 13 h 529"/>
                  <a:gd name="T12" fmla="*/ 3 w 800"/>
                  <a:gd name="T13" fmla="*/ 13 h 529"/>
                  <a:gd name="T14" fmla="*/ 4 w 800"/>
                  <a:gd name="T15" fmla="*/ 12 h 529"/>
                  <a:gd name="T16" fmla="*/ 4 w 800"/>
                  <a:gd name="T17" fmla="*/ 12 h 529"/>
                  <a:gd name="T18" fmla="*/ 5 w 800"/>
                  <a:gd name="T19" fmla="*/ 12 h 529"/>
                  <a:gd name="T20" fmla="*/ 6 w 800"/>
                  <a:gd name="T21" fmla="*/ 11 h 529"/>
                  <a:gd name="T22" fmla="*/ 7 w 800"/>
                  <a:gd name="T23" fmla="*/ 11 h 529"/>
                  <a:gd name="T24" fmla="*/ 9 w 800"/>
                  <a:gd name="T25" fmla="*/ 12 h 529"/>
                  <a:gd name="T26" fmla="*/ 32 w 800"/>
                  <a:gd name="T27" fmla="*/ 21 h 529"/>
                  <a:gd name="T28" fmla="*/ 28 w 800"/>
                  <a:gd name="T29" fmla="*/ 16 h 529"/>
                  <a:gd name="T30" fmla="*/ 24 w 800"/>
                  <a:gd name="T31" fmla="*/ 11 h 529"/>
                  <a:gd name="T32" fmla="*/ 20 w 800"/>
                  <a:gd name="T33" fmla="*/ 6 h 529"/>
                  <a:gd name="T34" fmla="*/ 15 w 800"/>
                  <a:gd name="T35" fmla="*/ 0 h 529"/>
                  <a:gd name="T36" fmla="*/ 13 w 800"/>
                  <a:gd name="T37" fmla="*/ 0 h 529"/>
                  <a:gd name="T38" fmla="*/ 10 w 800"/>
                  <a:gd name="T39" fmla="*/ 0 h 529"/>
                  <a:gd name="T40" fmla="*/ 8 w 800"/>
                  <a:gd name="T41" fmla="*/ 0 h 529"/>
                  <a:gd name="T42" fmla="*/ 6 w 800"/>
                  <a:gd name="T43" fmla="*/ 1 h 529"/>
                  <a:gd name="T44" fmla="*/ 5 w 800"/>
                  <a:gd name="T45" fmla="*/ 1 h 529"/>
                  <a:gd name="T46" fmla="*/ 3 w 800"/>
                  <a:gd name="T47" fmla="*/ 2 h 529"/>
                  <a:gd name="T48" fmla="*/ 2 w 800"/>
                  <a:gd name="T49" fmla="*/ 3 h 529"/>
                  <a:gd name="T50" fmla="*/ 1 w 800"/>
                  <a:gd name="T51" fmla="*/ 4 h 529"/>
                  <a:gd name="T52" fmla="*/ 1 w 800"/>
                  <a:gd name="T53" fmla="*/ 5 h 529"/>
                  <a:gd name="T54" fmla="*/ 0 w 800"/>
                  <a:gd name="T55" fmla="*/ 6 h 529"/>
                  <a:gd name="T56" fmla="*/ 0 w 800"/>
                  <a:gd name="T57" fmla="*/ 8 h 529"/>
                  <a:gd name="T58" fmla="*/ 0 w 800"/>
                  <a:gd name="T59" fmla="*/ 9 h 529"/>
                  <a:gd name="T60" fmla="*/ 0 w 800"/>
                  <a:gd name="T61" fmla="*/ 11 h 529"/>
                  <a:gd name="T62" fmla="*/ 1 w 800"/>
                  <a:gd name="T63" fmla="*/ 13 h 529"/>
                  <a:gd name="T64" fmla="*/ 2 w 800"/>
                  <a:gd name="T65" fmla="*/ 16 h 529"/>
                  <a:gd name="T66" fmla="*/ 3 w 800"/>
                  <a:gd name="T67" fmla="*/ 18 h 5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0"/>
                  <a:gd name="T103" fmla="*/ 0 h 529"/>
                  <a:gd name="T104" fmla="*/ 800 w 800"/>
                  <a:gd name="T105" fmla="*/ 529 h 5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0" h="529">
                    <a:moveTo>
                      <a:pt x="72" y="448"/>
                    </a:moveTo>
                    <a:lnTo>
                      <a:pt x="69" y="433"/>
                    </a:lnTo>
                    <a:lnTo>
                      <a:pt x="67" y="419"/>
                    </a:lnTo>
                    <a:lnTo>
                      <a:pt x="66" y="405"/>
                    </a:lnTo>
                    <a:lnTo>
                      <a:pt x="66" y="393"/>
                    </a:lnTo>
                    <a:lnTo>
                      <a:pt x="66" y="381"/>
                    </a:lnTo>
                    <a:lnTo>
                      <a:pt x="66" y="369"/>
                    </a:lnTo>
                    <a:lnTo>
                      <a:pt x="67" y="359"/>
                    </a:lnTo>
                    <a:lnTo>
                      <a:pt x="69" y="350"/>
                    </a:lnTo>
                    <a:lnTo>
                      <a:pt x="71" y="340"/>
                    </a:lnTo>
                    <a:lnTo>
                      <a:pt x="74" y="332"/>
                    </a:lnTo>
                    <a:lnTo>
                      <a:pt x="78" y="325"/>
                    </a:lnTo>
                    <a:lnTo>
                      <a:pt x="82" y="317"/>
                    </a:lnTo>
                    <a:lnTo>
                      <a:pt x="86" y="312"/>
                    </a:lnTo>
                    <a:lnTo>
                      <a:pt x="92" y="305"/>
                    </a:lnTo>
                    <a:lnTo>
                      <a:pt x="97" y="301"/>
                    </a:lnTo>
                    <a:lnTo>
                      <a:pt x="102" y="297"/>
                    </a:lnTo>
                    <a:lnTo>
                      <a:pt x="109" y="292"/>
                    </a:lnTo>
                    <a:lnTo>
                      <a:pt x="115" y="289"/>
                    </a:lnTo>
                    <a:lnTo>
                      <a:pt x="123" y="287"/>
                    </a:lnTo>
                    <a:lnTo>
                      <a:pt x="131" y="284"/>
                    </a:lnTo>
                    <a:lnTo>
                      <a:pt x="147" y="282"/>
                    </a:lnTo>
                    <a:lnTo>
                      <a:pt x="164" y="280"/>
                    </a:lnTo>
                    <a:lnTo>
                      <a:pt x="182" y="280"/>
                    </a:lnTo>
                    <a:lnTo>
                      <a:pt x="202" y="283"/>
                    </a:lnTo>
                    <a:lnTo>
                      <a:pt x="222" y="287"/>
                    </a:lnTo>
                    <a:lnTo>
                      <a:pt x="244" y="292"/>
                    </a:lnTo>
                    <a:lnTo>
                      <a:pt x="800" y="529"/>
                    </a:lnTo>
                    <a:lnTo>
                      <a:pt x="755" y="467"/>
                    </a:lnTo>
                    <a:lnTo>
                      <a:pt x="707" y="405"/>
                    </a:lnTo>
                    <a:lnTo>
                      <a:pt x="658" y="341"/>
                    </a:lnTo>
                    <a:lnTo>
                      <a:pt x="607" y="276"/>
                    </a:lnTo>
                    <a:lnTo>
                      <a:pt x="554" y="210"/>
                    </a:lnTo>
                    <a:lnTo>
                      <a:pt x="499" y="142"/>
                    </a:lnTo>
                    <a:lnTo>
                      <a:pt x="442" y="74"/>
                    </a:lnTo>
                    <a:lnTo>
                      <a:pt x="382" y="5"/>
                    </a:lnTo>
                    <a:lnTo>
                      <a:pt x="349" y="2"/>
                    </a:lnTo>
                    <a:lnTo>
                      <a:pt x="316" y="0"/>
                    </a:lnTo>
                    <a:lnTo>
                      <a:pt x="286" y="0"/>
                    </a:lnTo>
                    <a:lnTo>
                      <a:pt x="257" y="0"/>
                    </a:lnTo>
                    <a:lnTo>
                      <a:pt x="230" y="2"/>
                    </a:lnTo>
                    <a:lnTo>
                      <a:pt x="204" y="4"/>
                    </a:lnTo>
                    <a:lnTo>
                      <a:pt x="179" y="7"/>
                    </a:lnTo>
                    <a:lnTo>
                      <a:pt x="156" y="13"/>
                    </a:lnTo>
                    <a:lnTo>
                      <a:pt x="135" y="18"/>
                    </a:lnTo>
                    <a:lnTo>
                      <a:pt x="115" y="25"/>
                    </a:lnTo>
                    <a:lnTo>
                      <a:pt x="97" y="33"/>
                    </a:lnTo>
                    <a:lnTo>
                      <a:pt x="81" y="42"/>
                    </a:lnTo>
                    <a:lnTo>
                      <a:pt x="66" y="52"/>
                    </a:lnTo>
                    <a:lnTo>
                      <a:pt x="52" y="63"/>
                    </a:lnTo>
                    <a:lnTo>
                      <a:pt x="40" y="75"/>
                    </a:lnTo>
                    <a:lnTo>
                      <a:pt x="30" y="88"/>
                    </a:lnTo>
                    <a:lnTo>
                      <a:pt x="20" y="103"/>
                    </a:lnTo>
                    <a:lnTo>
                      <a:pt x="13" y="118"/>
                    </a:lnTo>
                    <a:lnTo>
                      <a:pt x="7" y="135"/>
                    </a:lnTo>
                    <a:lnTo>
                      <a:pt x="3" y="153"/>
                    </a:lnTo>
                    <a:lnTo>
                      <a:pt x="1" y="171"/>
                    </a:lnTo>
                    <a:lnTo>
                      <a:pt x="0" y="191"/>
                    </a:lnTo>
                    <a:lnTo>
                      <a:pt x="0" y="212"/>
                    </a:lnTo>
                    <a:lnTo>
                      <a:pt x="2" y="234"/>
                    </a:lnTo>
                    <a:lnTo>
                      <a:pt x="5" y="257"/>
                    </a:lnTo>
                    <a:lnTo>
                      <a:pt x="10" y="280"/>
                    </a:lnTo>
                    <a:lnTo>
                      <a:pt x="16" y="306"/>
                    </a:lnTo>
                    <a:lnTo>
                      <a:pt x="25" y="332"/>
                    </a:lnTo>
                    <a:lnTo>
                      <a:pt x="34" y="359"/>
                    </a:lnTo>
                    <a:lnTo>
                      <a:pt x="45" y="387"/>
                    </a:lnTo>
                    <a:lnTo>
                      <a:pt x="58" y="418"/>
                    </a:lnTo>
                    <a:lnTo>
                      <a:pt x="72" y="44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4" name="Freeform 1126"/>
              <p:cNvSpPr>
                <a:spLocks noEditPoints="1"/>
              </p:cNvSpPr>
              <p:nvPr/>
            </p:nvSpPr>
            <p:spPr bwMode="auto">
              <a:xfrm>
                <a:off x="2521" y="1300"/>
                <a:ext cx="163" cy="112"/>
              </a:xfrm>
              <a:custGeom>
                <a:avLst/>
                <a:gdLst>
                  <a:gd name="T0" fmla="*/ 3 w 825"/>
                  <a:gd name="T1" fmla="*/ 17 h 554"/>
                  <a:gd name="T2" fmla="*/ 3 w 825"/>
                  <a:gd name="T3" fmla="*/ 15 h 554"/>
                  <a:gd name="T4" fmla="*/ 3 w 825"/>
                  <a:gd name="T5" fmla="*/ 13 h 554"/>
                  <a:gd name="T6" fmla="*/ 4 w 825"/>
                  <a:gd name="T7" fmla="*/ 12 h 554"/>
                  <a:gd name="T8" fmla="*/ 4 w 825"/>
                  <a:gd name="T9" fmla="*/ 13 h 554"/>
                  <a:gd name="T10" fmla="*/ 4 w 825"/>
                  <a:gd name="T11" fmla="*/ 14 h 554"/>
                  <a:gd name="T12" fmla="*/ 4 w 825"/>
                  <a:gd name="T13" fmla="*/ 15 h 554"/>
                  <a:gd name="T14" fmla="*/ 4 w 825"/>
                  <a:gd name="T15" fmla="*/ 18 h 554"/>
                  <a:gd name="T16" fmla="*/ 5 w 825"/>
                  <a:gd name="T17" fmla="*/ 12 h 554"/>
                  <a:gd name="T18" fmla="*/ 6 w 825"/>
                  <a:gd name="T19" fmla="*/ 11 h 554"/>
                  <a:gd name="T20" fmla="*/ 9 w 825"/>
                  <a:gd name="T21" fmla="*/ 11 h 554"/>
                  <a:gd name="T22" fmla="*/ 9 w 825"/>
                  <a:gd name="T23" fmla="*/ 12 h 554"/>
                  <a:gd name="T24" fmla="*/ 7 w 825"/>
                  <a:gd name="T25" fmla="*/ 12 h 554"/>
                  <a:gd name="T26" fmla="*/ 5 w 825"/>
                  <a:gd name="T27" fmla="*/ 13 h 554"/>
                  <a:gd name="T28" fmla="*/ 10 w 825"/>
                  <a:gd name="T29" fmla="*/ 12 h 554"/>
                  <a:gd name="T30" fmla="*/ 10 w 825"/>
                  <a:gd name="T31" fmla="*/ 12 h 554"/>
                  <a:gd name="T32" fmla="*/ 10 w 825"/>
                  <a:gd name="T33" fmla="*/ 12 h 554"/>
                  <a:gd name="T34" fmla="*/ 33 w 825"/>
                  <a:gd name="T35" fmla="*/ 22 h 554"/>
                  <a:gd name="T36" fmla="*/ 32 w 825"/>
                  <a:gd name="T37" fmla="*/ 22 h 554"/>
                  <a:gd name="T38" fmla="*/ 32 w 825"/>
                  <a:gd name="T39" fmla="*/ 22 h 554"/>
                  <a:gd name="T40" fmla="*/ 28 w 825"/>
                  <a:gd name="T41" fmla="*/ 17 h 554"/>
                  <a:gd name="T42" fmla="*/ 24 w 825"/>
                  <a:gd name="T43" fmla="*/ 12 h 554"/>
                  <a:gd name="T44" fmla="*/ 28 w 825"/>
                  <a:gd name="T45" fmla="*/ 15 h 554"/>
                  <a:gd name="T46" fmla="*/ 32 w 825"/>
                  <a:gd name="T47" fmla="*/ 20 h 554"/>
                  <a:gd name="T48" fmla="*/ 23 w 825"/>
                  <a:gd name="T49" fmla="*/ 10 h 554"/>
                  <a:gd name="T50" fmla="*/ 19 w 825"/>
                  <a:gd name="T51" fmla="*/ 5 h 554"/>
                  <a:gd name="T52" fmla="*/ 16 w 825"/>
                  <a:gd name="T53" fmla="*/ 0 h 554"/>
                  <a:gd name="T54" fmla="*/ 21 w 825"/>
                  <a:gd name="T55" fmla="*/ 6 h 554"/>
                  <a:gd name="T56" fmla="*/ 25 w 825"/>
                  <a:gd name="T57" fmla="*/ 11 h 554"/>
                  <a:gd name="T58" fmla="*/ 16 w 825"/>
                  <a:gd name="T59" fmla="*/ 0 h 554"/>
                  <a:gd name="T60" fmla="*/ 14 w 825"/>
                  <a:gd name="T61" fmla="*/ 1 h 554"/>
                  <a:gd name="T62" fmla="*/ 10 w 825"/>
                  <a:gd name="T63" fmla="*/ 1 h 554"/>
                  <a:gd name="T64" fmla="*/ 6 w 825"/>
                  <a:gd name="T65" fmla="*/ 2 h 554"/>
                  <a:gd name="T66" fmla="*/ 3 w 825"/>
                  <a:gd name="T67" fmla="*/ 3 h 554"/>
                  <a:gd name="T68" fmla="*/ 1 w 825"/>
                  <a:gd name="T69" fmla="*/ 4 h 554"/>
                  <a:gd name="T70" fmla="*/ 3 w 825"/>
                  <a:gd name="T71" fmla="*/ 2 h 554"/>
                  <a:gd name="T72" fmla="*/ 7 w 825"/>
                  <a:gd name="T73" fmla="*/ 1 h 554"/>
                  <a:gd name="T74" fmla="*/ 11 w 825"/>
                  <a:gd name="T75" fmla="*/ 0 h 554"/>
                  <a:gd name="T76" fmla="*/ 16 w 825"/>
                  <a:gd name="T77" fmla="*/ 0 h 554"/>
                  <a:gd name="T78" fmla="*/ 2 w 825"/>
                  <a:gd name="T79" fmla="*/ 5 h 554"/>
                  <a:gd name="T80" fmla="*/ 1 w 825"/>
                  <a:gd name="T81" fmla="*/ 8 h 554"/>
                  <a:gd name="T82" fmla="*/ 1 w 825"/>
                  <a:gd name="T83" fmla="*/ 12 h 554"/>
                  <a:gd name="T84" fmla="*/ 3 w 825"/>
                  <a:gd name="T85" fmla="*/ 16 h 554"/>
                  <a:gd name="T86" fmla="*/ 2 w 825"/>
                  <a:gd name="T87" fmla="*/ 17 h 554"/>
                  <a:gd name="T88" fmla="*/ 1 w 825"/>
                  <a:gd name="T89" fmla="*/ 13 h 554"/>
                  <a:gd name="T90" fmla="*/ 0 w 825"/>
                  <a:gd name="T91" fmla="*/ 9 h 554"/>
                  <a:gd name="T92" fmla="*/ 0 w 825"/>
                  <a:gd name="T93" fmla="*/ 6 h 554"/>
                  <a:gd name="T94" fmla="*/ 2 w 825"/>
                  <a:gd name="T95" fmla="*/ 4 h 554"/>
                  <a:gd name="T96" fmla="*/ 4 w 825"/>
                  <a:gd name="T97" fmla="*/ 19 h 554"/>
                  <a:gd name="T98" fmla="*/ 3 w 825"/>
                  <a:gd name="T99" fmla="*/ 19 h 55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25"/>
                  <a:gd name="T151" fmla="*/ 0 h 554"/>
                  <a:gd name="T152" fmla="*/ 825 w 825"/>
                  <a:gd name="T153" fmla="*/ 554 h 55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25" h="554">
                    <a:moveTo>
                      <a:pt x="73" y="462"/>
                    </a:moveTo>
                    <a:lnTo>
                      <a:pt x="70" y="446"/>
                    </a:lnTo>
                    <a:lnTo>
                      <a:pt x="68" y="431"/>
                    </a:lnTo>
                    <a:lnTo>
                      <a:pt x="67" y="417"/>
                    </a:lnTo>
                    <a:lnTo>
                      <a:pt x="66" y="403"/>
                    </a:lnTo>
                    <a:lnTo>
                      <a:pt x="66" y="390"/>
                    </a:lnTo>
                    <a:lnTo>
                      <a:pt x="67" y="378"/>
                    </a:lnTo>
                    <a:lnTo>
                      <a:pt x="69" y="367"/>
                    </a:lnTo>
                    <a:lnTo>
                      <a:pt x="70" y="356"/>
                    </a:lnTo>
                    <a:lnTo>
                      <a:pt x="73" y="346"/>
                    </a:lnTo>
                    <a:lnTo>
                      <a:pt x="77" y="338"/>
                    </a:lnTo>
                    <a:lnTo>
                      <a:pt x="81" y="329"/>
                    </a:lnTo>
                    <a:lnTo>
                      <a:pt x="85" y="322"/>
                    </a:lnTo>
                    <a:lnTo>
                      <a:pt x="91" y="315"/>
                    </a:lnTo>
                    <a:lnTo>
                      <a:pt x="96" y="309"/>
                    </a:lnTo>
                    <a:lnTo>
                      <a:pt x="103" y="303"/>
                    </a:lnTo>
                    <a:lnTo>
                      <a:pt x="109" y="298"/>
                    </a:lnTo>
                    <a:lnTo>
                      <a:pt x="123" y="318"/>
                    </a:lnTo>
                    <a:lnTo>
                      <a:pt x="118" y="323"/>
                    </a:lnTo>
                    <a:lnTo>
                      <a:pt x="112" y="327"/>
                    </a:lnTo>
                    <a:lnTo>
                      <a:pt x="108" y="332"/>
                    </a:lnTo>
                    <a:lnTo>
                      <a:pt x="105" y="338"/>
                    </a:lnTo>
                    <a:lnTo>
                      <a:pt x="100" y="344"/>
                    </a:lnTo>
                    <a:lnTo>
                      <a:pt x="98" y="351"/>
                    </a:lnTo>
                    <a:lnTo>
                      <a:pt x="95" y="358"/>
                    </a:lnTo>
                    <a:lnTo>
                      <a:pt x="93" y="366"/>
                    </a:lnTo>
                    <a:lnTo>
                      <a:pt x="92" y="376"/>
                    </a:lnTo>
                    <a:lnTo>
                      <a:pt x="91" y="384"/>
                    </a:lnTo>
                    <a:lnTo>
                      <a:pt x="91" y="395"/>
                    </a:lnTo>
                    <a:lnTo>
                      <a:pt x="91" y="406"/>
                    </a:lnTo>
                    <a:lnTo>
                      <a:pt x="93" y="431"/>
                    </a:lnTo>
                    <a:lnTo>
                      <a:pt x="97" y="458"/>
                    </a:lnTo>
                    <a:lnTo>
                      <a:pt x="73" y="462"/>
                    </a:lnTo>
                    <a:close/>
                    <a:moveTo>
                      <a:pt x="109" y="298"/>
                    </a:moveTo>
                    <a:lnTo>
                      <a:pt x="115" y="294"/>
                    </a:lnTo>
                    <a:lnTo>
                      <a:pt x="123" y="290"/>
                    </a:lnTo>
                    <a:lnTo>
                      <a:pt x="131" y="287"/>
                    </a:lnTo>
                    <a:lnTo>
                      <a:pt x="139" y="285"/>
                    </a:lnTo>
                    <a:lnTo>
                      <a:pt x="148" y="283"/>
                    </a:lnTo>
                    <a:lnTo>
                      <a:pt x="157" y="282"/>
                    </a:lnTo>
                    <a:lnTo>
                      <a:pt x="165" y="281"/>
                    </a:lnTo>
                    <a:lnTo>
                      <a:pt x="175" y="281"/>
                    </a:lnTo>
                    <a:lnTo>
                      <a:pt x="195" y="281"/>
                    </a:lnTo>
                    <a:lnTo>
                      <a:pt x="216" y="283"/>
                    </a:lnTo>
                    <a:lnTo>
                      <a:pt x="238" y="287"/>
                    </a:lnTo>
                    <a:lnTo>
                      <a:pt x="260" y="292"/>
                    </a:lnTo>
                    <a:lnTo>
                      <a:pt x="254" y="315"/>
                    </a:lnTo>
                    <a:lnTo>
                      <a:pt x="234" y="311"/>
                    </a:lnTo>
                    <a:lnTo>
                      <a:pt x="215" y="308"/>
                    </a:lnTo>
                    <a:lnTo>
                      <a:pt x="196" y="305"/>
                    </a:lnTo>
                    <a:lnTo>
                      <a:pt x="179" y="304"/>
                    </a:lnTo>
                    <a:lnTo>
                      <a:pt x="163" y="305"/>
                    </a:lnTo>
                    <a:lnTo>
                      <a:pt x="148" y="308"/>
                    </a:lnTo>
                    <a:lnTo>
                      <a:pt x="141" y="310"/>
                    </a:lnTo>
                    <a:lnTo>
                      <a:pt x="135" y="312"/>
                    </a:lnTo>
                    <a:lnTo>
                      <a:pt x="128" y="315"/>
                    </a:lnTo>
                    <a:lnTo>
                      <a:pt x="123" y="318"/>
                    </a:lnTo>
                    <a:lnTo>
                      <a:pt x="109" y="298"/>
                    </a:lnTo>
                    <a:close/>
                    <a:moveTo>
                      <a:pt x="260" y="292"/>
                    </a:moveTo>
                    <a:lnTo>
                      <a:pt x="260" y="292"/>
                    </a:lnTo>
                    <a:lnTo>
                      <a:pt x="261" y="292"/>
                    </a:lnTo>
                    <a:lnTo>
                      <a:pt x="257" y="304"/>
                    </a:lnTo>
                    <a:lnTo>
                      <a:pt x="260" y="292"/>
                    </a:lnTo>
                    <a:close/>
                    <a:moveTo>
                      <a:pt x="261" y="292"/>
                    </a:moveTo>
                    <a:lnTo>
                      <a:pt x="819" y="530"/>
                    </a:lnTo>
                    <a:lnTo>
                      <a:pt x="809" y="553"/>
                    </a:lnTo>
                    <a:lnTo>
                      <a:pt x="252" y="315"/>
                    </a:lnTo>
                    <a:lnTo>
                      <a:pt x="261" y="292"/>
                    </a:lnTo>
                    <a:close/>
                    <a:moveTo>
                      <a:pt x="823" y="534"/>
                    </a:moveTo>
                    <a:lnTo>
                      <a:pt x="825" y="538"/>
                    </a:lnTo>
                    <a:lnTo>
                      <a:pt x="825" y="542"/>
                    </a:lnTo>
                    <a:lnTo>
                      <a:pt x="824" y="545"/>
                    </a:lnTo>
                    <a:lnTo>
                      <a:pt x="822" y="548"/>
                    </a:lnTo>
                    <a:lnTo>
                      <a:pt x="820" y="551"/>
                    </a:lnTo>
                    <a:lnTo>
                      <a:pt x="816" y="553"/>
                    </a:lnTo>
                    <a:lnTo>
                      <a:pt x="812" y="554"/>
                    </a:lnTo>
                    <a:lnTo>
                      <a:pt x="809" y="553"/>
                    </a:lnTo>
                    <a:lnTo>
                      <a:pt x="813" y="541"/>
                    </a:lnTo>
                    <a:lnTo>
                      <a:pt x="823" y="534"/>
                    </a:lnTo>
                    <a:close/>
                    <a:moveTo>
                      <a:pt x="803" y="548"/>
                    </a:moveTo>
                    <a:lnTo>
                      <a:pt x="782" y="518"/>
                    </a:lnTo>
                    <a:lnTo>
                      <a:pt x="758" y="488"/>
                    </a:lnTo>
                    <a:lnTo>
                      <a:pt x="735" y="457"/>
                    </a:lnTo>
                    <a:lnTo>
                      <a:pt x="712" y="425"/>
                    </a:lnTo>
                    <a:lnTo>
                      <a:pt x="687" y="394"/>
                    </a:lnTo>
                    <a:lnTo>
                      <a:pt x="662" y="362"/>
                    </a:lnTo>
                    <a:lnTo>
                      <a:pt x="636" y="329"/>
                    </a:lnTo>
                    <a:lnTo>
                      <a:pt x="610" y="296"/>
                    </a:lnTo>
                    <a:lnTo>
                      <a:pt x="630" y="281"/>
                    </a:lnTo>
                    <a:lnTo>
                      <a:pt x="654" y="313"/>
                    </a:lnTo>
                    <a:lnTo>
                      <a:pt x="679" y="344"/>
                    </a:lnTo>
                    <a:lnTo>
                      <a:pt x="704" y="377"/>
                    </a:lnTo>
                    <a:lnTo>
                      <a:pt x="729" y="408"/>
                    </a:lnTo>
                    <a:lnTo>
                      <a:pt x="753" y="440"/>
                    </a:lnTo>
                    <a:lnTo>
                      <a:pt x="776" y="472"/>
                    </a:lnTo>
                    <a:lnTo>
                      <a:pt x="800" y="503"/>
                    </a:lnTo>
                    <a:lnTo>
                      <a:pt x="823" y="534"/>
                    </a:lnTo>
                    <a:lnTo>
                      <a:pt x="803" y="548"/>
                    </a:lnTo>
                    <a:close/>
                    <a:moveTo>
                      <a:pt x="610" y="296"/>
                    </a:moveTo>
                    <a:lnTo>
                      <a:pt x="583" y="262"/>
                    </a:lnTo>
                    <a:lnTo>
                      <a:pt x="556" y="229"/>
                    </a:lnTo>
                    <a:lnTo>
                      <a:pt x="529" y="195"/>
                    </a:lnTo>
                    <a:lnTo>
                      <a:pt x="501" y="161"/>
                    </a:lnTo>
                    <a:lnTo>
                      <a:pt x="473" y="127"/>
                    </a:lnTo>
                    <a:lnTo>
                      <a:pt x="444" y="93"/>
                    </a:lnTo>
                    <a:lnTo>
                      <a:pt x="416" y="59"/>
                    </a:lnTo>
                    <a:lnTo>
                      <a:pt x="387" y="25"/>
                    </a:lnTo>
                    <a:lnTo>
                      <a:pt x="405" y="8"/>
                    </a:lnTo>
                    <a:lnTo>
                      <a:pt x="435" y="44"/>
                    </a:lnTo>
                    <a:lnTo>
                      <a:pt x="464" y="80"/>
                    </a:lnTo>
                    <a:lnTo>
                      <a:pt x="493" y="114"/>
                    </a:lnTo>
                    <a:lnTo>
                      <a:pt x="522" y="148"/>
                    </a:lnTo>
                    <a:lnTo>
                      <a:pt x="550" y="182"/>
                    </a:lnTo>
                    <a:lnTo>
                      <a:pt x="577" y="216"/>
                    </a:lnTo>
                    <a:lnTo>
                      <a:pt x="604" y="248"/>
                    </a:lnTo>
                    <a:lnTo>
                      <a:pt x="630" y="281"/>
                    </a:lnTo>
                    <a:lnTo>
                      <a:pt x="610" y="296"/>
                    </a:lnTo>
                    <a:close/>
                    <a:moveTo>
                      <a:pt x="396" y="4"/>
                    </a:moveTo>
                    <a:lnTo>
                      <a:pt x="401" y="6"/>
                    </a:lnTo>
                    <a:lnTo>
                      <a:pt x="405" y="8"/>
                    </a:lnTo>
                    <a:lnTo>
                      <a:pt x="395" y="17"/>
                    </a:lnTo>
                    <a:lnTo>
                      <a:pt x="396" y="4"/>
                    </a:lnTo>
                    <a:close/>
                    <a:moveTo>
                      <a:pt x="394" y="29"/>
                    </a:moveTo>
                    <a:lnTo>
                      <a:pt x="362" y="26"/>
                    </a:lnTo>
                    <a:lnTo>
                      <a:pt x="330" y="25"/>
                    </a:lnTo>
                    <a:lnTo>
                      <a:pt x="300" y="24"/>
                    </a:lnTo>
                    <a:lnTo>
                      <a:pt x="272" y="24"/>
                    </a:lnTo>
                    <a:lnTo>
                      <a:pt x="246" y="26"/>
                    </a:lnTo>
                    <a:lnTo>
                      <a:pt x="220" y="28"/>
                    </a:lnTo>
                    <a:lnTo>
                      <a:pt x="196" y="31"/>
                    </a:lnTo>
                    <a:lnTo>
                      <a:pt x="175" y="35"/>
                    </a:lnTo>
                    <a:lnTo>
                      <a:pt x="154" y="41"/>
                    </a:lnTo>
                    <a:lnTo>
                      <a:pt x="135" y="47"/>
                    </a:lnTo>
                    <a:lnTo>
                      <a:pt x="118" y="55"/>
                    </a:lnTo>
                    <a:lnTo>
                      <a:pt x="101" y="64"/>
                    </a:lnTo>
                    <a:lnTo>
                      <a:pt x="87" y="73"/>
                    </a:lnTo>
                    <a:lnTo>
                      <a:pt x="74" y="83"/>
                    </a:lnTo>
                    <a:lnTo>
                      <a:pt x="63" y="95"/>
                    </a:lnTo>
                    <a:lnTo>
                      <a:pt x="53" y="108"/>
                    </a:lnTo>
                    <a:lnTo>
                      <a:pt x="32" y="94"/>
                    </a:lnTo>
                    <a:lnTo>
                      <a:pt x="43" y="80"/>
                    </a:lnTo>
                    <a:lnTo>
                      <a:pt x="56" y="67"/>
                    </a:lnTo>
                    <a:lnTo>
                      <a:pt x="70" y="55"/>
                    </a:lnTo>
                    <a:lnTo>
                      <a:pt x="86" y="44"/>
                    </a:lnTo>
                    <a:lnTo>
                      <a:pt x="104" y="35"/>
                    </a:lnTo>
                    <a:lnTo>
                      <a:pt x="122" y="27"/>
                    </a:lnTo>
                    <a:lnTo>
                      <a:pt x="142" y="19"/>
                    </a:lnTo>
                    <a:lnTo>
                      <a:pt x="164" y="13"/>
                    </a:lnTo>
                    <a:lnTo>
                      <a:pt x="188" y="8"/>
                    </a:lnTo>
                    <a:lnTo>
                      <a:pt x="213" y="4"/>
                    </a:lnTo>
                    <a:lnTo>
                      <a:pt x="240" y="2"/>
                    </a:lnTo>
                    <a:lnTo>
                      <a:pt x="268" y="0"/>
                    </a:lnTo>
                    <a:lnTo>
                      <a:pt x="298" y="0"/>
                    </a:lnTo>
                    <a:lnTo>
                      <a:pt x="329" y="0"/>
                    </a:lnTo>
                    <a:lnTo>
                      <a:pt x="362" y="2"/>
                    </a:lnTo>
                    <a:lnTo>
                      <a:pt x="396" y="4"/>
                    </a:lnTo>
                    <a:lnTo>
                      <a:pt x="394" y="29"/>
                    </a:lnTo>
                    <a:close/>
                    <a:moveTo>
                      <a:pt x="53" y="108"/>
                    </a:moveTo>
                    <a:lnTo>
                      <a:pt x="44" y="122"/>
                    </a:lnTo>
                    <a:lnTo>
                      <a:pt x="38" y="136"/>
                    </a:lnTo>
                    <a:lnTo>
                      <a:pt x="32" y="152"/>
                    </a:lnTo>
                    <a:lnTo>
                      <a:pt x="28" y="168"/>
                    </a:lnTo>
                    <a:lnTo>
                      <a:pt x="26" y="187"/>
                    </a:lnTo>
                    <a:lnTo>
                      <a:pt x="25" y="206"/>
                    </a:lnTo>
                    <a:lnTo>
                      <a:pt x="25" y="226"/>
                    </a:lnTo>
                    <a:lnTo>
                      <a:pt x="27" y="247"/>
                    </a:lnTo>
                    <a:lnTo>
                      <a:pt x="30" y="269"/>
                    </a:lnTo>
                    <a:lnTo>
                      <a:pt x="36" y="292"/>
                    </a:lnTo>
                    <a:lnTo>
                      <a:pt x="42" y="316"/>
                    </a:lnTo>
                    <a:lnTo>
                      <a:pt x="50" y="342"/>
                    </a:lnTo>
                    <a:lnTo>
                      <a:pt x="59" y="369"/>
                    </a:lnTo>
                    <a:lnTo>
                      <a:pt x="70" y="396"/>
                    </a:lnTo>
                    <a:lnTo>
                      <a:pt x="82" y="425"/>
                    </a:lnTo>
                    <a:lnTo>
                      <a:pt x="96" y="454"/>
                    </a:lnTo>
                    <a:lnTo>
                      <a:pt x="74" y="465"/>
                    </a:lnTo>
                    <a:lnTo>
                      <a:pt x="59" y="434"/>
                    </a:lnTo>
                    <a:lnTo>
                      <a:pt x="46" y="404"/>
                    </a:lnTo>
                    <a:lnTo>
                      <a:pt x="36" y="375"/>
                    </a:lnTo>
                    <a:lnTo>
                      <a:pt x="26" y="346"/>
                    </a:lnTo>
                    <a:lnTo>
                      <a:pt x="17" y="319"/>
                    </a:lnTo>
                    <a:lnTo>
                      <a:pt x="11" y="294"/>
                    </a:lnTo>
                    <a:lnTo>
                      <a:pt x="5" y="269"/>
                    </a:lnTo>
                    <a:lnTo>
                      <a:pt x="2" y="245"/>
                    </a:lnTo>
                    <a:lnTo>
                      <a:pt x="1" y="222"/>
                    </a:lnTo>
                    <a:lnTo>
                      <a:pt x="0" y="201"/>
                    </a:lnTo>
                    <a:lnTo>
                      <a:pt x="2" y="180"/>
                    </a:lnTo>
                    <a:lnTo>
                      <a:pt x="4" y="161"/>
                    </a:lnTo>
                    <a:lnTo>
                      <a:pt x="10" y="142"/>
                    </a:lnTo>
                    <a:lnTo>
                      <a:pt x="15" y="125"/>
                    </a:lnTo>
                    <a:lnTo>
                      <a:pt x="24" y="109"/>
                    </a:lnTo>
                    <a:lnTo>
                      <a:pt x="32" y="94"/>
                    </a:lnTo>
                    <a:lnTo>
                      <a:pt x="53" y="108"/>
                    </a:lnTo>
                    <a:close/>
                    <a:moveTo>
                      <a:pt x="97" y="458"/>
                    </a:moveTo>
                    <a:lnTo>
                      <a:pt x="97" y="462"/>
                    </a:lnTo>
                    <a:lnTo>
                      <a:pt x="95" y="465"/>
                    </a:lnTo>
                    <a:lnTo>
                      <a:pt x="92" y="467"/>
                    </a:lnTo>
                    <a:lnTo>
                      <a:pt x="88" y="470"/>
                    </a:lnTo>
                    <a:lnTo>
                      <a:pt x="84" y="471"/>
                    </a:lnTo>
                    <a:lnTo>
                      <a:pt x="80" y="470"/>
                    </a:lnTo>
                    <a:lnTo>
                      <a:pt x="77" y="469"/>
                    </a:lnTo>
                    <a:lnTo>
                      <a:pt x="74" y="465"/>
                    </a:lnTo>
                    <a:lnTo>
                      <a:pt x="85" y="460"/>
                    </a:lnTo>
                    <a:lnTo>
                      <a:pt x="97" y="45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5" name="Freeform 1127"/>
              <p:cNvSpPr>
                <a:spLocks/>
              </p:cNvSpPr>
              <p:nvPr/>
            </p:nvSpPr>
            <p:spPr bwMode="auto">
              <a:xfrm>
                <a:off x="2633" y="1575"/>
                <a:ext cx="229" cy="220"/>
              </a:xfrm>
              <a:custGeom>
                <a:avLst/>
                <a:gdLst>
                  <a:gd name="T0" fmla="*/ 2 w 1154"/>
                  <a:gd name="T1" fmla="*/ 18 h 1115"/>
                  <a:gd name="T2" fmla="*/ 5 w 1154"/>
                  <a:gd name="T3" fmla="*/ 18 h 1115"/>
                  <a:gd name="T4" fmla="*/ 7 w 1154"/>
                  <a:gd name="T5" fmla="*/ 18 h 1115"/>
                  <a:gd name="T6" fmla="*/ 8 w 1154"/>
                  <a:gd name="T7" fmla="*/ 18 h 1115"/>
                  <a:gd name="T8" fmla="*/ 9 w 1154"/>
                  <a:gd name="T9" fmla="*/ 18 h 1115"/>
                  <a:gd name="T10" fmla="*/ 11 w 1154"/>
                  <a:gd name="T11" fmla="*/ 17 h 1115"/>
                  <a:gd name="T12" fmla="*/ 12 w 1154"/>
                  <a:gd name="T13" fmla="*/ 17 h 1115"/>
                  <a:gd name="T14" fmla="*/ 12 w 1154"/>
                  <a:gd name="T15" fmla="*/ 16 h 1115"/>
                  <a:gd name="T16" fmla="*/ 13 w 1154"/>
                  <a:gd name="T17" fmla="*/ 16 h 1115"/>
                  <a:gd name="T18" fmla="*/ 14 w 1154"/>
                  <a:gd name="T19" fmla="*/ 15 h 1115"/>
                  <a:gd name="T20" fmla="*/ 14 w 1154"/>
                  <a:gd name="T21" fmla="*/ 14 h 1115"/>
                  <a:gd name="T22" fmla="*/ 14 w 1154"/>
                  <a:gd name="T23" fmla="*/ 13 h 1115"/>
                  <a:gd name="T24" fmla="*/ 14 w 1154"/>
                  <a:gd name="T25" fmla="*/ 12 h 1115"/>
                  <a:gd name="T26" fmla="*/ 14 w 1154"/>
                  <a:gd name="T27" fmla="*/ 11 h 1115"/>
                  <a:gd name="T28" fmla="*/ 14 w 1154"/>
                  <a:gd name="T29" fmla="*/ 10 h 1115"/>
                  <a:gd name="T30" fmla="*/ 46 w 1154"/>
                  <a:gd name="T31" fmla="*/ 0 h 1115"/>
                  <a:gd name="T32" fmla="*/ 39 w 1154"/>
                  <a:gd name="T33" fmla="*/ 32 h 1115"/>
                  <a:gd name="T34" fmla="*/ 32 w 1154"/>
                  <a:gd name="T35" fmla="*/ 29 h 1115"/>
                  <a:gd name="T36" fmla="*/ 31 w 1154"/>
                  <a:gd name="T37" fmla="*/ 31 h 1115"/>
                  <a:gd name="T38" fmla="*/ 30 w 1154"/>
                  <a:gd name="T39" fmla="*/ 33 h 1115"/>
                  <a:gd name="T40" fmla="*/ 30 w 1154"/>
                  <a:gd name="T41" fmla="*/ 35 h 1115"/>
                  <a:gd name="T42" fmla="*/ 29 w 1154"/>
                  <a:gd name="T43" fmla="*/ 37 h 1115"/>
                  <a:gd name="T44" fmla="*/ 28 w 1154"/>
                  <a:gd name="T45" fmla="*/ 39 h 1115"/>
                  <a:gd name="T46" fmla="*/ 27 w 1154"/>
                  <a:gd name="T47" fmla="*/ 40 h 1115"/>
                  <a:gd name="T48" fmla="*/ 26 w 1154"/>
                  <a:gd name="T49" fmla="*/ 41 h 1115"/>
                  <a:gd name="T50" fmla="*/ 25 w 1154"/>
                  <a:gd name="T51" fmla="*/ 43 h 1115"/>
                  <a:gd name="T52" fmla="*/ 24 w 1154"/>
                  <a:gd name="T53" fmla="*/ 28 h 1115"/>
                  <a:gd name="T54" fmla="*/ 24 w 1154"/>
                  <a:gd name="T55" fmla="*/ 30 h 1115"/>
                  <a:gd name="T56" fmla="*/ 22 w 1154"/>
                  <a:gd name="T57" fmla="*/ 31 h 1115"/>
                  <a:gd name="T58" fmla="*/ 21 w 1154"/>
                  <a:gd name="T59" fmla="*/ 33 h 1115"/>
                  <a:gd name="T60" fmla="*/ 20 w 1154"/>
                  <a:gd name="T61" fmla="*/ 34 h 1115"/>
                  <a:gd name="T62" fmla="*/ 18 w 1154"/>
                  <a:gd name="T63" fmla="*/ 35 h 1115"/>
                  <a:gd name="T64" fmla="*/ 16 w 1154"/>
                  <a:gd name="T65" fmla="*/ 36 h 1115"/>
                  <a:gd name="T66" fmla="*/ 14 w 1154"/>
                  <a:gd name="T67" fmla="*/ 36 h 1115"/>
                  <a:gd name="T68" fmla="*/ 14 w 1154"/>
                  <a:gd name="T69" fmla="*/ 36 h 1115"/>
                  <a:gd name="T70" fmla="*/ 15 w 1154"/>
                  <a:gd name="T71" fmla="*/ 35 h 1115"/>
                  <a:gd name="T72" fmla="*/ 16 w 1154"/>
                  <a:gd name="T73" fmla="*/ 33 h 1115"/>
                  <a:gd name="T74" fmla="*/ 16 w 1154"/>
                  <a:gd name="T75" fmla="*/ 32 h 1115"/>
                  <a:gd name="T76" fmla="*/ 17 w 1154"/>
                  <a:gd name="T77" fmla="*/ 31 h 1115"/>
                  <a:gd name="T78" fmla="*/ 17 w 1154"/>
                  <a:gd name="T79" fmla="*/ 29 h 1115"/>
                  <a:gd name="T80" fmla="*/ 17 w 1154"/>
                  <a:gd name="T81" fmla="*/ 28 h 1115"/>
                  <a:gd name="T82" fmla="*/ 18 w 1154"/>
                  <a:gd name="T83" fmla="*/ 26 h 1115"/>
                  <a:gd name="T84" fmla="*/ 17 w 1154"/>
                  <a:gd name="T85" fmla="*/ 25 h 1115"/>
                  <a:gd name="T86" fmla="*/ 16 w 1154"/>
                  <a:gd name="T87" fmla="*/ 26 h 1115"/>
                  <a:gd name="T88" fmla="*/ 15 w 1154"/>
                  <a:gd name="T89" fmla="*/ 26 h 1115"/>
                  <a:gd name="T90" fmla="*/ 14 w 1154"/>
                  <a:gd name="T91" fmla="*/ 26 h 1115"/>
                  <a:gd name="T92" fmla="*/ 13 w 1154"/>
                  <a:gd name="T93" fmla="*/ 26 h 1115"/>
                  <a:gd name="T94" fmla="*/ 12 w 1154"/>
                  <a:gd name="T95" fmla="*/ 26 h 1115"/>
                  <a:gd name="T96" fmla="*/ 10 w 1154"/>
                  <a:gd name="T97" fmla="*/ 25 h 1115"/>
                  <a:gd name="T98" fmla="*/ 9 w 1154"/>
                  <a:gd name="T99" fmla="*/ 25 h 1115"/>
                  <a:gd name="T100" fmla="*/ 8 w 1154"/>
                  <a:gd name="T101" fmla="*/ 24 h 1115"/>
                  <a:gd name="T102" fmla="*/ 5 w 1154"/>
                  <a:gd name="T103" fmla="*/ 23 h 1115"/>
                  <a:gd name="T104" fmla="*/ 3 w 1154"/>
                  <a:gd name="T105" fmla="*/ 21 h 1115"/>
                  <a:gd name="T106" fmla="*/ 1 w 1154"/>
                  <a:gd name="T107" fmla="*/ 19 h 111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54"/>
                  <a:gd name="T163" fmla="*/ 0 h 1115"/>
                  <a:gd name="T164" fmla="*/ 1154 w 1154"/>
                  <a:gd name="T165" fmla="*/ 1115 h 111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54" h="1115">
                    <a:moveTo>
                      <a:pt x="0" y="460"/>
                    </a:moveTo>
                    <a:lnTo>
                      <a:pt x="52" y="461"/>
                    </a:lnTo>
                    <a:lnTo>
                      <a:pt x="100" y="460"/>
                    </a:lnTo>
                    <a:lnTo>
                      <a:pt x="123" y="459"/>
                    </a:lnTo>
                    <a:lnTo>
                      <a:pt x="144" y="458"/>
                    </a:lnTo>
                    <a:lnTo>
                      <a:pt x="164" y="455"/>
                    </a:lnTo>
                    <a:lnTo>
                      <a:pt x="184" y="452"/>
                    </a:lnTo>
                    <a:lnTo>
                      <a:pt x="202" y="450"/>
                    </a:lnTo>
                    <a:lnTo>
                      <a:pt x="219" y="446"/>
                    </a:lnTo>
                    <a:lnTo>
                      <a:pt x="235" y="441"/>
                    </a:lnTo>
                    <a:lnTo>
                      <a:pt x="252" y="437"/>
                    </a:lnTo>
                    <a:lnTo>
                      <a:pt x="266" y="432"/>
                    </a:lnTo>
                    <a:lnTo>
                      <a:pt x="279" y="426"/>
                    </a:lnTo>
                    <a:lnTo>
                      <a:pt x="291" y="421"/>
                    </a:lnTo>
                    <a:lnTo>
                      <a:pt x="302" y="414"/>
                    </a:lnTo>
                    <a:lnTo>
                      <a:pt x="312" y="407"/>
                    </a:lnTo>
                    <a:lnTo>
                      <a:pt x="322" y="399"/>
                    </a:lnTo>
                    <a:lnTo>
                      <a:pt x="329" y="391"/>
                    </a:lnTo>
                    <a:lnTo>
                      <a:pt x="337" y="382"/>
                    </a:lnTo>
                    <a:lnTo>
                      <a:pt x="343" y="373"/>
                    </a:lnTo>
                    <a:lnTo>
                      <a:pt x="348" y="364"/>
                    </a:lnTo>
                    <a:lnTo>
                      <a:pt x="352" y="354"/>
                    </a:lnTo>
                    <a:lnTo>
                      <a:pt x="355" y="343"/>
                    </a:lnTo>
                    <a:lnTo>
                      <a:pt x="358" y="331"/>
                    </a:lnTo>
                    <a:lnTo>
                      <a:pt x="359" y="320"/>
                    </a:lnTo>
                    <a:lnTo>
                      <a:pt x="359" y="307"/>
                    </a:lnTo>
                    <a:lnTo>
                      <a:pt x="358" y="294"/>
                    </a:lnTo>
                    <a:lnTo>
                      <a:pt x="355" y="281"/>
                    </a:lnTo>
                    <a:lnTo>
                      <a:pt x="353" y="267"/>
                    </a:lnTo>
                    <a:lnTo>
                      <a:pt x="349" y="253"/>
                    </a:lnTo>
                    <a:lnTo>
                      <a:pt x="343" y="238"/>
                    </a:lnTo>
                    <a:lnTo>
                      <a:pt x="1154" y="0"/>
                    </a:lnTo>
                    <a:lnTo>
                      <a:pt x="1154" y="1083"/>
                    </a:lnTo>
                    <a:lnTo>
                      <a:pt x="973" y="804"/>
                    </a:lnTo>
                    <a:lnTo>
                      <a:pt x="883" y="1115"/>
                    </a:lnTo>
                    <a:lnTo>
                      <a:pt x="793" y="713"/>
                    </a:lnTo>
                    <a:lnTo>
                      <a:pt x="786" y="744"/>
                    </a:lnTo>
                    <a:lnTo>
                      <a:pt x="779" y="772"/>
                    </a:lnTo>
                    <a:lnTo>
                      <a:pt x="770" y="800"/>
                    </a:lnTo>
                    <a:lnTo>
                      <a:pt x="761" y="826"/>
                    </a:lnTo>
                    <a:lnTo>
                      <a:pt x="753" y="852"/>
                    </a:lnTo>
                    <a:lnTo>
                      <a:pt x="743" y="875"/>
                    </a:lnTo>
                    <a:lnTo>
                      <a:pt x="733" y="899"/>
                    </a:lnTo>
                    <a:lnTo>
                      <a:pt x="723" y="922"/>
                    </a:lnTo>
                    <a:lnTo>
                      <a:pt x="712" y="944"/>
                    </a:lnTo>
                    <a:lnTo>
                      <a:pt x="700" y="963"/>
                    </a:lnTo>
                    <a:lnTo>
                      <a:pt x="688" y="982"/>
                    </a:lnTo>
                    <a:lnTo>
                      <a:pt x="675" y="1002"/>
                    </a:lnTo>
                    <a:lnTo>
                      <a:pt x="662" y="1019"/>
                    </a:lnTo>
                    <a:lnTo>
                      <a:pt x="649" y="1035"/>
                    </a:lnTo>
                    <a:lnTo>
                      <a:pt x="635" y="1052"/>
                    </a:lnTo>
                    <a:lnTo>
                      <a:pt x="621" y="1066"/>
                    </a:lnTo>
                    <a:lnTo>
                      <a:pt x="621" y="681"/>
                    </a:lnTo>
                    <a:lnTo>
                      <a:pt x="611" y="703"/>
                    </a:lnTo>
                    <a:lnTo>
                      <a:pt x="599" y="724"/>
                    </a:lnTo>
                    <a:lnTo>
                      <a:pt x="588" y="745"/>
                    </a:lnTo>
                    <a:lnTo>
                      <a:pt x="574" y="764"/>
                    </a:lnTo>
                    <a:lnTo>
                      <a:pt x="559" y="783"/>
                    </a:lnTo>
                    <a:lnTo>
                      <a:pt x="544" y="800"/>
                    </a:lnTo>
                    <a:lnTo>
                      <a:pt x="528" y="816"/>
                    </a:lnTo>
                    <a:lnTo>
                      <a:pt x="510" y="831"/>
                    </a:lnTo>
                    <a:lnTo>
                      <a:pt x="491" y="846"/>
                    </a:lnTo>
                    <a:lnTo>
                      <a:pt x="472" y="859"/>
                    </a:lnTo>
                    <a:lnTo>
                      <a:pt x="451" y="871"/>
                    </a:lnTo>
                    <a:lnTo>
                      <a:pt x="431" y="883"/>
                    </a:lnTo>
                    <a:lnTo>
                      <a:pt x="408" y="893"/>
                    </a:lnTo>
                    <a:lnTo>
                      <a:pt x="385" y="902"/>
                    </a:lnTo>
                    <a:lnTo>
                      <a:pt x="361" y="911"/>
                    </a:lnTo>
                    <a:lnTo>
                      <a:pt x="335" y="919"/>
                    </a:lnTo>
                    <a:lnTo>
                      <a:pt x="348" y="902"/>
                    </a:lnTo>
                    <a:lnTo>
                      <a:pt x="359" y="886"/>
                    </a:lnTo>
                    <a:lnTo>
                      <a:pt x="369" y="869"/>
                    </a:lnTo>
                    <a:lnTo>
                      <a:pt x="379" y="853"/>
                    </a:lnTo>
                    <a:lnTo>
                      <a:pt x="389" y="836"/>
                    </a:lnTo>
                    <a:lnTo>
                      <a:pt x="396" y="818"/>
                    </a:lnTo>
                    <a:lnTo>
                      <a:pt x="405" y="801"/>
                    </a:lnTo>
                    <a:lnTo>
                      <a:pt x="412" y="783"/>
                    </a:lnTo>
                    <a:lnTo>
                      <a:pt x="418" y="765"/>
                    </a:lnTo>
                    <a:lnTo>
                      <a:pt x="423" y="747"/>
                    </a:lnTo>
                    <a:lnTo>
                      <a:pt x="429" y="729"/>
                    </a:lnTo>
                    <a:lnTo>
                      <a:pt x="432" y="709"/>
                    </a:lnTo>
                    <a:lnTo>
                      <a:pt x="436" y="691"/>
                    </a:lnTo>
                    <a:lnTo>
                      <a:pt x="439" y="671"/>
                    </a:lnTo>
                    <a:lnTo>
                      <a:pt x="441" y="652"/>
                    </a:lnTo>
                    <a:lnTo>
                      <a:pt x="443" y="632"/>
                    </a:lnTo>
                    <a:lnTo>
                      <a:pt x="429" y="636"/>
                    </a:lnTo>
                    <a:lnTo>
                      <a:pt x="415" y="639"/>
                    </a:lnTo>
                    <a:lnTo>
                      <a:pt x="401" y="641"/>
                    </a:lnTo>
                    <a:lnTo>
                      <a:pt x="387" y="642"/>
                    </a:lnTo>
                    <a:lnTo>
                      <a:pt x="373" y="643"/>
                    </a:lnTo>
                    <a:lnTo>
                      <a:pt x="359" y="644"/>
                    </a:lnTo>
                    <a:lnTo>
                      <a:pt x="345" y="644"/>
                    </a:lnTo>
                    <a:lnTo>
                      <a:pt x="332" y="643"/>
                    </a:lnTo>
                    <a:lnTo>
                      <a:pt x="318" y="642"/>
                    </a:lnTo>
                    <a:lnTo>
                      <a:pt x="304" y="641"/>
                    </a:lnTo>
                    <a:lnTo>
                      <a:pt x="289" y="639"/>
                    </a:lnTo>
                    <a:lnTo>
                      <a:pt x="275" y="636"/>
                    </a:lnTo>
                    <a:lnTo>
                      <a:pt x="261" y="632"/>
                    </a:lnTo>
                    <a:lnTo>
                      <a:pt x="248" y="628"/>
                    </a:lnTo>
                    <a:lnTo>
                      <a:pt x="234" y="624"/>
                    </a:lnTo>
                    <a:lnTo>
                      <a:pt x="220" y="618"/>
                    </a:lnTo>
                    <a:lnTo>
                      <a:pt x="192" y="607"/>
                    </a:lnTo>
                    <a:lnTo>
                      <a:pt x="165" y="593"/>
                    </a:lnTo>
                    <a:lnTo>
                      <a:pt x="137" y="576"/>
                    </a:lnTo>
                    <a:lnTo>
                      <a:pt x="110" y="557"/>
                    </a:lnTo>
                    <a:lnTo>
                      <a:pt x="82" y="536"/>
                    </a:lnTo>
                    <a:lnTo>
                      <a:pt x="55" y="513"/>
                    </a:lnTo>
                    <a:lnTo>
                      <a:pt x="28" y="487"/>
                    </a:lnTo>
                    <a:lnTo>
                      <a:pt x="0" y="4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6" name="Freeform 1128"/>
              <p:cNvSpPr>
                <a:spLocks noEditPoints="1"/>
              </p:cNvSpPr>
              <p:nvPr/>
            </p:nvSpPr>
            <p:spPr bwMode="auto">
              <a:xfrm>
                <a:off x="2630" y="1568"/>
                <a:ext cx="233" cy="231"/>
              </a:xfrm>
              <a:custGeom>
                <a:avLst/>
                <a:gdLst>
                  <a:gd name="T0" fmla="*/ 8 w 1177"/>
                  <a:gd name="T1" fmla="*/ 18 h 1139"/>
                  <a:gd name="T2" fmla="*/ 12 w 1177"/>
                  <a:gd name="T3" fmla="*/ 17 h 1139"/>
                  <a:gd name="T4" fmla="*/ 10 w 1177"/>
                  <a:gd name="T5" fmla="*/ 19 h 1139"/>
                  <a:gd name="T6" fmla="*/ 5 w 1177"/>
                  <a:gd name="T7" fmla="*/ 19 h 1139"/>
                  <a:gd name="T8" fmla="*/ 13 w 1177"/>
                  <a:gd name="T9" fmla="*/ 16 h 1139"/>
                  <a:gd name="T10" fmla="*/ 14 w 1177"/>
                  <a:gd name="T11" fmla="*/ 13 h 1139"/>
                  <a:gd name="T12" fmla="*/ 15 w 1177"/>
                  <a:gd name="T13" fmla="*/ 10 h 1139"/>
                  <a:gd name="T14" fmla="*/ 15 w 1177"/>
                  <a:gd name="T15" fmla="*/ 14 h 1139"/>
                  <a:gd name="T16" fmla="*/ 14 w 1177"/>
                  <a:gd name="T17" fmla="*/ 17 h 1139"/>
                  <a:gd name="T18" fmla="*/ 14 w 1177"/>
                  <a:gd name="T19" fmla="*/ 10 h 1139"/>
                  <a:gd name="T20" fmla="*/ 14 w 1177"/>
                  <a:gd name="T21" fmla="*/ 10 h 1139"/>
                  <a:gd name="T22" fmla="*/ 47 w 1177"/>
                  <a:gd name="T23" fmla="*/ 0 h 1139"/>
                  <a:gd name="T24" fmla="*/ 47 w 1177"/>
                  <a:gd name="T25" fmla="*/ 43 h 1139"/>
                  <a:gd name="T26" fmla="*/ 47 w 1177"/>
                  <a:gd name="T27" fmla="*/ 44 h 1139"/>
                  <a:gd name="T28" fmla="*/ 47 w 1177"/>
                  <a:gd name="T29" fmla="*/ 43 h 1139"/>
                  <a:gd name="T30" fmla="*/ 39 w 1177"/>
                  <a:gd name="T31" fmla="*/ 32 h 1139"/>
                  <a:gd name="T32" fmla="*/ 40 w 1177"/>
                  <a:gd name="T33" fmla="*/ 32 h 1139"/>
                  <a:gd name="T34" fmla="*/ 40 w 1177"/>
                  <a:gd name="T35" fmla="*/ 32 h 1139"/>
                  <a:gd name="T36" fmla="*/ 36 w 1177"/>
                  <a:gd name="T37" fmla="*/ 45 h 1139"/>
                  <a:gd name="T38" fmla="*/ 33 w 1177"/>
                  <a:gd name="T39" fmla="*/ 29 h 1139"/>
                  <a:gd name="T40" fmla="*/ 32 w 1177"/>
                  <a:gd name="T41" fmla="*/ 28 h 1139"/>
                  <a:gd name="T42" fmla="*/ 33 w 1177"/>
                  <a:gd name="T43" fmla="*/ 29 h 1139"/>
                  <a:gd name="T44" fmla="*/ 32 w 1177"/>
                  <a:gd name="T45" fmla="*/ 29 h 1139"/>
                  <a:gd name="T46" fmla="*/ 32 w 1177"/>
                  <a:gd name="T47" fmla="*/ 31 h 1139"/>
                  <a:gd name="T48" fmla="*/ 33 w 1177"/>
                  <a:gd name="T49" fmla="*/ 29 h 1139"/>
                  <a:gd name="T50" fmla="*/ 31 w 1177"/>
                  <a:gd name="T51" fmla="*/ 33 h 1139"/>
                  <a:gd name="T52" fmla="*/ 30 w 1177"/>
                  <a:gd name="T53" fmla="*/ 37 h 1139"/>
                  <a:gd name="T54" fmla="*/ 25 w 1177"/>
                  <a:gd name="T55" fmla="*/ 42 h 1139"/>
                  <a:gd name="T56" fmla="*/ 30 w 1177"/>
                  <a:gd name="T57" fmla="*/ 35 h 1139"/>
                  <a:gd name="T58" fmla="*/ 25 w 1177"/>
                  <a:gd name="T59" fmla="*/ 43 h 1139"/>
                  <a:gd name="T60" fmla="*/ 25 w 1177"/>
                  <a:gd name="T61" fmla="*/ 43 h 1139"/>
                  <a:gd name="T62" fmla="*/ 25 w 1177"/>
                  <a:gd name="T63" fmla="*/ 27 h 1139"/>
                  <a:gd name="T64" fmla="*/ 25 w 1177"/>
                  <a:gd name="T65" fmla="*/ 28 h 1139"/>
                  <a:gd name="T66" fmla="*/ 25 w 1177"/>
                  <a:gd name="T67" fmla="*/ 27 h 1139"/>
                  <a:gd name="T68" fmla="*/ 25 w 1177"/>
                  <a:gd name="T69" fmla="*/ 29 h 1139"/>
                  <a:gd name="T70" fmla="*/ 26 w 1177"/>
                  <a:gd name="T71" fmla="*/ 28 h 1139"/>
                  <a:gd name="T72" fmla="*/ 23 w 1177"/>
                  <a:gd name="T73" fmla="*/ 30 h 1139"/>
                  <a:gd name="T74" fmla="*/ 23 w 1177"/>
                  <a:gd name="T75" fmla="*/ 32 h 1139"/>
                  <a:gd name="T76" fmla="*/ 19 w 1177"/>
                  <a:gd name="T77" fmla="*/ 35 h 1139"/>
                  <a:gd name="T78" fmla="*/ 14 w 1177"/>
                  <a:gd name="T79" fmla="*/ 37 h 1139"/>
                  <a:gd name="T80" fmla="*/ 18 w 1177"/>
                  <a:gd name="T81" fmla="*/ 35 h 1139"/>
                  <a:gd name="T82" fmla="*/ 22 w 1177"/>
                  <a:gd name="T83" fmla="*/ 32 h 1139"/>
                  <a:gd name="T84" fmla="*/ 14 w 1177"/>
                  <a:gd name="T85" fmla="*/ 37 h 1139"/>
                  <a:gd name="T86" fmla="*/ 14 w 1177"/>
                  <a:gd name="T87" fmla="*/ 37 h 1139"/>
                  <a:gd name="T88" fmla="*/ 16 w 1177"/>
                  <a:gd name="T89" fmla="*/ 33 h 1139"/>
                  <a:gd name="T90" fmla="*/ 17 w 1177"/>
                  <a:gd name="T91" fmla="*/ 34 h 1139"/>
                  <a:gd name="T92" fmla="*/ 17 w 1177"/>
                  <a:gd name="T93" fmla="*/ 31 h 1139"/>
                  <a:gd name="T94" fmla="*/ 18 w 1177"/>
                  <a:gd name="T95" fmla="*/ 26 h 1139"/>
                  <a:gd name="T96" fmla="*/ 18 w 1177"/>
                  <a:gd name="T97" fmla="*/ 29 h 1139"/>
                  <a:gd name="T98" fmla="*/ 18 w 1177"/>
                  <a:gd name="T99" fmla="*/ 25 h 1139"/>
                  <a:gd name="T100" fmla="*/ 18 w 1177"/>
                  <a:gd name="T101" fmla="*/ 26 h 1139"/>
                  <a:gd name="T102" fmla="*/ 15 w 1177"/>
                  <a:gd name="T103" fmla="*/ 27 h 1139"/>
                  <a:gd name="T104" fmla="*/ 11 w 1177"/>
                  <a:gd name="T105" fmla="*/ 26 h 1139"/>
                  <a:gd name="T106" fmla="*/ 12 w 1177"/>
                  <a:gd name="T107" fmla="*/ 25 h 1139"/>
                  <a:gd name="T108" fmla="*/ 15 w 1177"/>
                  <a:gd name="T109" fmla="*/ 26 h 1139"/>
                  <a:gd name="T110" fmla="*/ 9 w 1177"/>
                  <a:gd name="T111" fmla="*/ 26 h 1139"/>
                  <a:gd name="T112" fmla="*/ 1 w 1177"/>
                  <a:gd name="T113" fmla="*/ 20 h 1139"/>
                  <a:gd name="T114" fmla="*/ 6 w 1177"/>
                  <a:gd name="T115" fmla="*/ 23 h 1139"/>
                  <a:gd name="T116" fmla="*/ 0 w 1177"/>
                  <a:gd name="T117" fmla="*/ 19 h 1139"/>
                  <a:gd name="T118" fmla="*/ 0 w 1177"/>
                  <a:gd name="T119" fmla="*/ 19 h 11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77"/>
                  <a:gd name="T181" fmla="*/ 0 h 1139"/>
                  <a:gd name="T182" fmla="*/ 1177 w 1177"/>
                  <a:gd name="T183" fmla="*/ 1139 h 11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77" h="1139">
                    <a:moveTo>
                      <a:pt x="13" y="459"/>
                    </a:moveTo>
                    <a:lnTo>
                      <a:pt x="64" y="460"/>
                    </a:lnTo>
                    <a:lnTo>
                      <a:pt x="110" y="460"/>
                    </a:lnTo>
                    <a:lnTo>
                      <a:pt x="133" y="459"/>
                    </a:lnTo>
                    <a:lnTo>
                      <a:pt x="153" y="458"/>
                    </a:lnTo>
                    <a:lnTo>
                      <a:pt x="174" y="455"/>
                    </a:lnTo>
                    <a:lnTo>
                      <a:pt x="192" y="452"/>
                    </a:lnTo>
                    <a:lnTo>
                      <a:pt x="211" y="450"/>
                    </a:lnTo>
                    <a:lnTo>
                      <a:pt x="227" y="447"/>
                    </a:lnTo>
                    <a:lnTo>
                      <a:pt x="243" y="443"/>
                    </a:lnTo>
                    <a:lnTo>
                      <a:pt x="258" y="438"/>
                    </a:lnTo>
                    <a:lnTo>
                      <a:pt x="272" y="433"/>
                    </a:lnTo>
                    <a:lnTo>
                      <a:pt x="285" y="427"/>
                    </a:lnTo>
                    <a:lnTo>
                      <a:pt x="297" y="422"/>
                    </a:lnTo>
                    <a:lnTo>
                      <a:pt x="308" y="416"/>
                    </a:lnTo>
                    <a:lnTo>
                      <a:pt x="321" y="436"/>
                    </a:lnTo>
                    <a:lnTo>
                      <a:pt x="309" y="443"/>
                    </a:lnTo>
                    <a:lnTo>
                      <a:pt x="296" y="449"/>
                    </a:lnTo>
                    <a:lnTo>
                      <a:pt x="283" y="455"/>
                    </a:lnTo>
                    <a:lnTo>
                      <a:pt x="268" y="461"/>
                    </a:lnTo>
                    <a:lnTo>
                      <a:pt x="253" y="465"/>
                    </a:lnTo>
                    <a:lnTo>
                      <a:pt x="236" y="470"/>
                    </a:lnTo>
                    <a:lnTo>
                      <a:pt x="218" y="473"/>
                    </a:lnTo>
                    <a:lnTo>
                      <a:pt x="199" y="476"/>
                    </a:lnTo>
                    <a:lnTo>
                      <a:pt x="179" y="479"/>
                    </a:lnTo>
                    <a:lnTo>
                      <a:pt x="159" y="481"/>
                    </a:lnTo>
                    <a:lnTo>
                      <a:pt x="136" y="482"/>
                    </a:lnTo>
                    <a:lnTo>
                      <a:pt x="114" y="484"/>
                    </a:lnTo>
                    <a:lnTo>
                      <a:pt x="65" y="485"/>
                    </a:lnTo>
                    <a:lnTo>
                      <a:pt x="12" y="484"/>
                    </a:lnTo>
                    <a:lnTo>
                      <a:pt x="13" y="459"/>
                    </a:lnTo>
                    <a:close/>
                    <a:moveTo>
                      <a:pt x="308" y="416"/>
                    </a:moveTo>
                    <a:lnTo>
                      <a:pt x="317" y="409"/>
                    </a:lnTo>
                    <a:lnTo>
                      <a:pt x="325" y="403"/>
                    </a:lnTo>
                    <a:lnTo>
                      <a:pt x="333" y="395"/>
                    </a:lnTo>
                    <a:lnTo>
                      <a:pt x="339" y="387"/>
                    </a:lnTo>
                    <a:lnTo>
                      <a:pt x="345" y="379"/>
                    </a:lnTo>
                    <a:lnTo>
                      <a:pt x="349" y="370"/>
                    </a:lnTo>
                    <a:lnTo>
                      <a:pt x="352" y="360"/>
                    </a:lnTo>
                    <a:lnTo>
                      <a:pt x="355" y="351"/>
                    </a:lnTo>
                    <a:lnTo>
                      <a:pt x="358" y="340"/>
                    </a:lnTo>
                    <a:lnTo>
                      <a:pt x="358" y="330"/>
                    </a:lnTo>
                    <a:lnTo>
                      <a:pt x="358" y="318"/>
                    </a:lnTo>
                    <a:lnTo>
                      <a:pt x="357" y="306"/>
                    </a:lnTo>
                    <a:lnTo>
                      <a:pt x="355" y="295"/>
                    </a:lnTo>
                    <a:lnTo>
                      <a:pt x="352" y="282"/>
                    </a:lnTo>
                    <a:lnTo>
                      <a:pt x="349" y="269"/>
                    </a:lnTo>
                    <a:lnTo>
                      <a:pt x="345" y="255"/>
                    </a:lnTo>
                    <a:lnTo>
                      <a:pt x="367" y="246"/>
                    </a:lnTo>
                    <a:lnTo>
                      <a:pt x="373" y="262"/>
                    </a:lnTo>
                    <a:lnTo>
                      <a:pt x="377" y="278"/>
                    </a:lnTo>
                    <a:lnTo>
                      <a:pt x="380" y="292"/>
                    </a:lnTo>
                    <a:lnTo>
                      <a:pt x="382" y="308"/>
                    </a:lnTo>
                    <a:lnTo>
                      <a:pt x="384" y="320"/>
                    </a:lnTo>
                    <a:lnTo>
                      <a:pt x="382" y="335"/>
                    </a:lnTo>
                    <a:lnTo>
                      <a:pt x="381" y="346"/>
                    </a:lnTo>
                    <a:lnTo>
                      <a:pt x="379" y="358"/>
                    </a:lnTo>
                    <a:lnTo>
                      <a:pt x="376" y="370"/>
                    </a:lnTo>
                    <a:lnTo>
                      <a:pt x="372" y="381"/>
                    </a:lnTo>
                    <a:lnTo>
                      <a:pt x="365" y="392"/>
                    </a:lnTo>
                    <a:lnTo>
                      <a:pt x="359" y="401"/>
                    </a:lnTo>
                    <a:lnTo>
                      <a:pt x="351" y="411"/>
                    </a:lnTo>
                    <a:lnTo>
                      <a:pt x="343" y="420"/>
                    </a:lnTo>
                    <a:lnTo>
                      <a:pt x="332" y="428"/>
                    </a:lnTo>
                    <a:lnTo>
                      <a:pt x="321" y="436"/>
                    </a:lnTo>
                    <a:lnTo>
                      <a:pt x="308" y="416"/>
                    </a:lnTo>
                    <a:close/>
                    <a:moveTo>
                      <a:pt x="345" y="255"/>
                    </a:moveTo>
                    <a:lnTo>
                      <a:pt x="344" y="250"/>
                    </a:lnTo>
                    <a:lnTo>
                      <a:pt x="345" y="246"/>
                    </a:lnTo>
                    <a:lnTo>
                      <a:pt x="348" y="242"/>
                    </a:lnTo>
                    <a:lnTo>
                      <a:pt x="352" y="239"/>
                    </a:lnTo>
                    <a:lnTo>
                      <a:pt x="355" y="250"/>
                    </a:lnTo>
                    <a:lnTo>
                      <a:pt x="345" y="255"/>
                    </a:lnTo>
                    <a:close/>
                    <a:moveTo>
                      <a:pt x="352" y="239"/>
                    </a:moveTo>
                    <a:lnTo>
                      <a:pt x="1162" y="1"/>
                    </a:lnTo>
                    <a:lnTo>
                      <a:pt x="1169" y="23"/>
                    </a:lnTo>
                    <a:lnTo>
                      <a:pt x="359" y="262"/>
                    </a:lnTo>
                    <a:lnTo>
                      <a:pt x="352" y="239"/>
                    </a:lnTo>
                    <a:close/>
                    <a:moveTo>
                      <a:pt x="1162" y="1"/>
                    </a:moveTo>
                    <a:lnTo>
                      <a:pt x="1164" y="0"/>
                    </a:lnTo>
                    <a:lnTo>
                      <a:pt x="1168" y="0"/>
                    </a:lnTo>
                    <a:lnTo>
                      <a:pt x="1170" y="1"/>
                    </a:lnTo>
                    <a:lnTo>
                      <a:pt x="1173" y="3"/>
                    </a:lnTo>
                    <a:lnTo>
                      <a:pt x="1175" y="4"/>
                    </a:lnTo>
                    <a:lnTo>
                      <a:pt x="1176" y="6"/>
                    </a:lnTo>
                    <a:lnTo>
                      <a:pt x="1177" y="9"/>
                    </a:lnTo>
                    <a:lnTo>
                      <a:pt x="1177" y="12"/>
                    </a:lnTo>
                    <a:lnTo>
                      <a:pt x="1166" y="12"/>
                    </a:lnTo>
                    <a:lnTo>
                      <a:pt x="1162" y="1"/>
                    </a:lnTo>
                    <a:close/>
                    <a:moveTo>
                      <a:pt x="1177" y="12"/>
                    </a:moveTo>
                    <a:lnTo>
                      <a:pt x="1177" y="1095"/>
                    </a:lnTo>
                    <a:lnTo>
                      <a:pt x="1154" y="1095"/>
                    </a:lnTo>
                    <a:lnTo>
                      <a:pt x="1154" y="12"/>
                    </a:lnTo>
                    <a:lnTo>
                      <a:pt x="1177" y="12"/>
                    </a:lnTo>
                    <a:close/>
                    <a:moveTo>
                      <a:pt x="1177" y="1095"/>
                    </a:moveTo>
                    <a:lnTo>
                      <a:pt x="1177" y="1098"/>
                    </a:lnTo>
                    <a:lnTo>
                      <a:pt x="1175" y="1101"/>
                    </a:lnTo>
                    <a:lnTo>
                      <a:pt x="1172" y="1105"/>
                    </a:lnTo>
                    <a:lnTo>
                      <a:pt x="1169" y="1106"/>
                    </a:lnTo>
                    <a:lnTo>
                      <a:pt x="1166" y="1107"/>
                    </a:lnTo>
                    <a:lnTo>
                      <a:pt x="1161" y="1106"/>
                    </a:lnTo>
                    <a:lnTo>
                      <a:pt x="1158" y="1105"/>
                    </a:lnTo>
                    <a:lnTo>
                      <a:pt x="1155" y="1101"/>
                    </a:lnTo>
                    <a:lnTo>
                      <a:pt x="1166" y="1095"/>
                    </a:lnTo>
                    <a:lnTo>
                      <a:pt x="1177" y="1095"/>
                    </a:lnTo>
                    <a:close/>
                    <a:moveTo>
                      <a:pt x="1155" y="1101"/>
                    </a:moveTo>
                    <a:lnTo>
                      <a:pt x="975" y="823"/>
                    </a:lnTo>
                    <a:lnTo>
                      <a:pt x="996" y="809"/>
                    </a:lnTo>
                    <a:lnTo>
                      <a:pt x="1176" y="1088"/>
                    </a:lnTo>
                    <a:lnTo>
                      <a:pt x="1155" y="1101"/>
                    </a:lnTo>
                    <a:close/>
                    <a:moveTo>
                      <a:pt x="973" y="812"/>
                    </a:moveTo>
                    <a:lnTo>
                      <a:pt x="975" y="809"/>
                    </a:lnTo>
                    <a:lnTo>
                      <a:pt x="978" y="806"/>
                    </a:lnTo>
                    <a:lnTo>
                      <a:pt x="981" y="804"/>
                    </a:lnTo>
                    <a:lnTo>
                      <a:pt x="984" y="804"/>
                    </a:lnTo>
                    <a:lnTo>
                      <a:pt x="987" y="804"/>
                    </a:lnTo>
                    <a:lnTo>
                      <a:pt x="991" y="804"/>
                    </a:lnTo>
                    <a:lnTo>
                      <a:pt x="994" y="806"/>
                    </a:lnTo>
                    <a:lnTo>
                      <a:pt x="996" y="809"/>
                    </a:lnTo>
                    <a:lnTo>
                      <a:pt x="985" y="816"/>
                    </a:lnTo>
                    <a:lnTo>
                      <a:pt x="973" y="812"/>
                    </a:lnTo>
                    <a:close/>
                    <a:moveTo>
                      <a:pt x="997" y="819"/>
                    </a:moveTo>
                    <a:lnTo>
                      <a:pt x="907" y="1130"/>
                    </a:lnTo>
                    <a:lnTo>
                      <a:pt x="884" y="1124"/>
                    </a:lnTo>
                    <a:lnTo>
                      <a:pt x="973" y="812"/>
                    </a:lnTo>
                    <a:lnTo>
                      <a:pt x="997" y="819"/>
                    </a:lnTo>
                    <a:close/>
                    <a:moveTo>
                      <a:pt x="907" y="1130"/>
                    </a:moveTo>
                    <a:lnTo>
                      <a:pt x="905" y="1135"/>
                    </a:lnTo>
                    <a:lnTo>
                      <a:pt x="902" y="1137"/>
                    </a:lnTo>
                    <a:lnTo>
                      <a:pt x="899" y="1138"/>
                    </a:lnTo>
                    <a:lnTo>
                      <a:pt x="894" y="1139"/>
                    </a:lnTo>
                    <a:lnTo>
                      <a:pt x="891" y="1138"/>
                    </a:lnTo>
                    <a:lnTo>
                      <a:pt x="888" y="1137"/>
                    </a:lnTo>
                    <a:lnTo>
                      <a:pt x="885" y="1134"/>
                    </a:lnTo>
                    <a:lnTo>
                      <a:pt x="884" y="1130"/>
                    </a:lnTo>
                    <a:lnTo>
                      <a:pt x="895" y="1127"/>
                    </a:lnTo>
                    <a:lnTo>
                      <a:pt x="907" y="1130"/>
                    </a:lnTo>
                    <a:close/>
                    <a:moveTo>
                      <a:pt x="884" y="1130"/>
                    </a:moveTo>
                    <a:lnTo>
                      <a:pt x="793" y="729"/>
                    </a:lnTo>
                    <a:lnTo>
                      <a:pt x="817" y="723"/>
                    </a:lnTo>
                    <a:lnTo>
                      <a:pt x="907" y="1125"/>
                    </a:lnTo>
                    <a:lnTo>
                      <a:pt x="884" y="1130"/>
                    </a:lnTo>
                    <a:close/>
                    <a:moveTo>
                      <a:pt x="793" y="723"/>
                    </a:moveTo>
                    <a:lnTo>
                      <a:pt x="795" y="719"/>
                    </a:lnTo>
                    <a:lnTo>
                      <a:pt x="797" y="717"/>
                    </a:lnTo>
                    <a:lnTo>
                      <a:pt x="802" y="715"/>
                    </a:lnTo>
                    <a:lnTo>
                      <a:pt x="805" y="715"/>
                    </a:lnTo>
                    <a:lnTo>
                      <a:pt x="809" y="715"/>
                    </a:lnTo>
                    <a:lnTo>
                      <a:pt x="812" y="717"/>
                    </a:lnTo>
                    <a:lnTo>
                      <a:pt x="816" y="719"/>
                    </a:lnTo>
                    <a:lnTo>
                      <a:pt x="817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7" y="729"/>
                    </a:lnTo>
                    <a:lnTo>
                      <a:pt x="793" y="723"/>
                    </a:lnTo>
                    <a:lnTo>
                      <a:pt x="793" y="722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793" y="723"/>
                    </a:moveTo>
                    <a:lnTo>
                      <a:pt x="793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3" y="745"/>
                    </a:lnTo>
                    <a:lnTo>
                      <a:pt x="809" y="761"/>
                    </a:lnTo>
                    <a:lnTo>
                      <a:pt x="805" y="778"/>
                    </a:lnTo>
                    <a:lnTo>
                      <a:pt x="800" y="794"/>
                    </a:lnTo>
                    <a:lnTo>
                      <a:pt x="777" y="787"/>
                    </a:lnTo>
                    <a:lnTo>
                      <a:pt x="781" y="772"/>
                    </a:lnTo>
                    <a:lnTo>
                      <a:pt x="785" y="756"/>
                    </a:lnTo>
                    <a:lnTo>
                      <a:pt x="790" y="740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800" y="794"/>
                    </a:moveTo>
                    <a:lnTo>
                      <a:pt x="795" y="810"/>
                    </a:lnTo>
                    <a:lnTo>
                      <a:pt x="791" y="825"/>
                    </a:lnTo>
                    <a:lnTo>
                      <a:pt x="785" y="840"/>
                    </a:lnTo>
                    <a:lnTo>
                      <a:pt x="781" y="854"/>
                    </a:lnTo>
                    <a:lnTo>
                      <a:pt x="757" y="846"/>
                    </a:lnTo>
                    <a:lnTo>
                      <a:pt x="763" y="831"/>
                    </a:lnTo>
                    <a:lnTo>
                      <a:pt x="768" y="817"/>
                    </a:lnTo>
                    <a:lnTo>
                      <a:pt x="772" y="802"/>
                    </a:lnTo>
                    <a:lnTo>
                      <a:pt x="777" y="787"/>
                    </a:lnTo>
                    <a:lnTo>
                      <a:pt x="800" y="794"/>
                    </a:lnTo>
                    <a:close/>
                    <a:moveTo>
                      <a:pt x="781" y="854"/>
                    </a:moveTo>
                    <a:lnTo>
                      <a:pt x="767" y="891"/>
                    </a:lnTo>
                    <a:lnTo>
                      <a:pt x="752" y="925"/>
                    </a:lnTo>
                    <a:lnTo>
                      <a:pt x="736" y="957"/>
                    </a:lnTo>
                    <a:lnTo>
                      <a:pt x="719" y="987"/>
                    </a:lnTo>
                    <a:lnTo>
                      <a:pt x="701" y="1015"/>
                    </a:lnTo>
                    <a:lnTo>
                      <a:pt x="683" y="1041"/>
                    </a:lnTo>
                    <a:lnTo>
                      <a:pt x="662" y="1065"/>
                    </a:lnTo>
                    <a:lnTo>
                      <a:pt x="642" y="1086"/>
                    </a:lnTo>
                    <a:lnTo>
                      <a:pt x="624" y="1069"/>
                    </a:lnTo>
                    <a:lnTo>
                      <a:pt x="645" y="1048"/>
                    </a:lnTo>
                    <a:lnTo>
                      <a:pt x="663" y="1025"/>
                    </a:lnTo>
                    <a:lnTo>
                      <a:pt x="682" y="1001"/>
                    </a:lnTo>
                    <a:lnTo>
                      <a:pt x="699" y="974"/>
                    </a:lnTo>
                    <a:lnTo>
                      <a:pt x="715" y="945"/>
                    </a:lnTo>
                    <a:lnTo>
                      <a:pt x="730" y="914"/>
                    </a:lnTo>
                    <a:lnTo>
                      <a:pt x="744" y="881"/>
                    </a:lnTo>
                    <a:lnTo>
                      <a:pt x="757" y="846"/>
                    </a:lnTo>
                    <a:lnTo>
                      <a:pt x="781" y="854"/>
                    </a:lnTo>
                    <a:close/>
                    <a:moveTo>
                      <a:pt x="642" y="1086"/>
                    </a:moveTo>
                    <a:lnTo>
                      <a:pt x="638" y="1088"/>
                    </a:lnTo>
                    <a:lnTo>
                      <a:pt x="635" y="1089"/>
                    </a:lnTo>
                    <a:lnTo>
                      <a:pt x="632" y="1089"/>
                    </a:lnTo>
                    <a:lnTo>
                      <a:pt x="629" y="1088"/>
                    </a:lnTo>
                    <a:lnTo>
                      <a:pt x="625" y="1087"/>
                    </a:lnTo>
                    <a:lnTo>
                      <a:pt x="623" y="1084"/>
                    </a:lnTo>
                    <a:lnTo>
                      <a:pt x="622" y="1081"/>
                    </a:lnTo>
                    <a:lnTo>
                      <a:pt x="621" y="1078"/>
                    </a:lnTo>
                    <a:lnTo>
                      <a:pt x="633" y="1078"/>
                    </a:lnTo>
                    <a:lnTo>
                      <a:pt x="642" y="1086"/>
                    </a:lnTo>
                    <a:close/>
                    <a:moveTo>
                      <a:pt x="621" y="1078"/>
                    </a:moveTo>
                    <a:lnTo>
                      <a:pt x="621" y="693"/>
                    </a:lnTo>
                    <a:lnTo>
                      <a:pt x="646" y="693"/>
                    </a:lnTo>
                    <a:lnTo>
                      <a:pt x="646" y="1078"/>
                    </a:lnTo>
                    <a:lnTo>
                      <a:pt x="621" y="1078"/>
                    </a:lnTo>
                    <a:close/>
                    <a:moveTo>
                      <a:pt x="622" y="688"/>
                    </a:moveTo>
                    <a:lnTo>
                      <a:pt x="624" y="684"/>
                    </a:lnTo>
                    <a:lnTo>
                      <a:pt x="628" y="682"/>
                    </a:lnTo>
                    <a:lnTo>
                      <a:pt x="632" y="681"/>
                    </a:lnTo>
                    <a:lnTo>
                      <a:pt x="635" y="682"/>
                    </a:lnTo>
                    <a:lnTo>
                      <a:pt x="640" y="683"/>
                    </a:lnTo>
                    <a:lnTo>
                      <a:pt x="643" y="686"/>
                    </a:lnTo>
                    <a:lnTo>
                      <a:pt x="645" y="689"/>
                    </a:lnTo>
                    <a:lnTo>
                      <a:pt x="646" y="693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45" y="697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22" y="688"/>
                    </a:moveTo>
                    <a:lnTo>
                      <a:pt x="622" y="688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38" y="711"/>
                    </a:lnTo>
                    <a:lnTo>
                      <a:pt x="632" y="723"/>
                    </a:lnTo>
                    <a:lnTo>
                      <a:pt x="625" y="736"/>
                    </a:lnTo>
                    <a:lnTo>
                      <a:pt x="619" y="748"/>
                    </a:lnTo>
                    <a:lnTo>
                      <a:pt x="598" y="735"/>
                    </a:lnTo>
                    <a:lnTo>
                      <a:pt x="605" y="723"/>
                    </a:lnTo>
                    <a:lnTo>
                      <a:pt x="611" y="711"/>
                    </a:lnTo>
                    <a:lnTo>
                      <a:pt x="617" y="700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19" y="748"/>
                    </a:moveTo>
                    <a:lnTo>
                      <a:pt x="613" y="759"/>
                    </a:lnTo>
                    <a:lnTo>
                      <a:pt x="605" y="771"/>
                    </a:lnTo>
                    <a:lnTo>
                      <a:pt x="597" y="782"/>
                    </a:lnTo>
                    <a:lnTo>
                      <a:pt x="589" y="792"/>
                    </a:lnTo>
                    <a:lnTo>
                      <a:pt x="569" y="777"/>
                    </a:lnTo>
                    <a:lnTo>
                      <a:pt x="577" y="768"/>
                    </a:lnTo>
                    <a:lnTo>
                      <a:pt x="584" y="757"/>
                    </a:lnTo>
                    <a:lnTo>
                      <a:pt x="591" y="746"/>
                    </a:lnTo>
                    <a:lnTo>
                      <a:pt x="598" y="735"/>
                    </a:lnTo>
                    <a:lnTo>
                      <a:pt x="619" y="748"/>
                    </a:lnTo>
                    <a:close/>
                    <a:moveTo>
                      <a:pt x="589" y="792"/>
                    </a:moveTo>
                    <a:lnTo>
                      <a:pt x="578" y="806"/>
                    </a:lnTo>
                    <a:lnTo>
                      <a:pt x="566" y="818"/>
                    </a:lnTo>
                    <a:lnTo>
                      <a:pt x="554" y="831"/>
                    </a:lnTo>
                    <a:lnTo>
                      <a:pt x="541" y="843"/>
                    </a:lnTo>
                    <a:lnTo>
                      <a:pt x="528" y="854"/>
                    </a:lnTo>
                    <a:lnTo>
                      <a:pt x="515" y="865"/>
                    </a:lnTo>
                    <a:lnTo>
                      <a:pt x="501" y="875"/>
                    </a:lnTo>
                    <a:lnTo>
                      <a:pt x="486" y="884"/>
                    </a:lnTo>
                    <a:lnTo>
                      <a:pt x="471" y="894"/>
                    </a:lnTo>
                    <a:lnTo>
                      <a:pt x="456" y="902"/>
                    </a:lnTo>
                    <a:lnTo>
                      <a:pt x="440" y="910"/>
                    </a:lnTo>
                    <a:lnTo>
                      <a:pt x="422" y="918"/>
                    </a:lnTo>
                    <a:lnTo>
                      <a:pt x="405" y="924"/>
                    </a:lnTo>
                    <a:lnTo>
                      <a:pt x="388" y="931"/>
                    </a:lnTo>
                    <a:lnTo>
                      <a:pt x="370" y="937"/>
                    </a:lnTo>
                    <a:lnTo>
                      <a:pt x="350" y="941"/>
                    </a:lnTo>
                    <a:lnTo>
                      <a:pt x="344" y="919"/>
                    </a:lnTo>
                    <a:lnTo>
                      <a:pt x="362" y="913"/>
                    </a:lnTo>
                    <a:lnTo>
                      <a:pt x="379" y="908"/>
                    </a:lnTo>
                    <a:lnTo>
                      <a:pt x="397" y="902"/>
                    </a:lnTo>
                    <a:lnTo>
                      <a:pt x="413" y="895"/>
                    </a:lnTo>
                    <a:lnTo>
                      <a:pt x="428" y="889"/>
                    </a:lnTo>
                    <a:lnTo>
                      <a:pt x="444" y="881"/>
                    </a:lnTo>
                    <a:lnTo>
                      <a:pt x="458" y="872"/>
                    </a:lnTo>
                    <a:lnTo>
                      <a:pt x="473" y="864"/>
                    </a:lnTo>
                    <a:lnTo>
                      <a:pt x="486" y="855"/>
                    </a:lnTo>
                    <a:lnTo>
                      <a:pt x="500" y="845"/>
                    </a:lnTo>
                    <a:lnTo>
                      <a:pt x="513" y="836"/>
                    </a:lnTo>
                    <a:lnTo>
                      <a:pt x="525" y="825"/>
                    </a:lnTo>
                    <a:lnTo>
                      <a:pt x="537" y="814"/>
                    </a:lnTo>
                    <a:lnTo>
                      <a:pt x="549" y="802"/>
                    </a:lnTo>
                    <a:lnTo>
                      <a:pt x="560" y="790"/>
                    </a:lnTo>
                    <a:lnTo>
                      <a:pt x="569" y="777"/>
                    </a:lnTo>
                    <a:lnTo>
                      <a:pt x="589" y="792"/>
                    </a:lnTo>
                    <a:close/>
                    <a:moveTo>
                      <a:pt x="350" y="941"/>
                    </a:moveTo>
                    <a:lnTo>
                      <a:pt x="347" y="943"/>
                    </a:lnTo>
                    <a:lnTo>
                      <a:pt x="343" y="941"/>
                    </a:lnTo>
                    <a:lnTo>
                      <a:pt x="340" y="939"/>
                    </a:lnTo>
                    <a:lnTo>
                      <a:pt x="337" y="937"/>
                    </a:lnTo>
                    <a:lnTo>
                      <a:pt x="336" y="933"/>
                    </a:lnTo>
                    <a:lnTo>
                      <a:pt x="335" y="930"/>
                    </a:lnTo>
                    <a:lnTo>
                      <a:pt x="336" y="926"/>
                    </a:lnTo>
                    <a:lnTo>
                      <a:pt x="337" y="923"/>
                    </a:lnTo>
                    <a:lnTo>
                      <a:pt x="347" y="931"/>
                    </a:lnTo>
                    <a:lnTo>
                      <a:pt x="350" y="941"/>
                    </a:lnTo>
                    <a:close/>
                    <a:moveTo>
                      <a:pt x="337" y="923"/>
                    </a:moveTo>
                    <a:lnTo>
                      <a:pt x="349" y="907"/>
                    </a:lnTo>
                    <a:lnTo>
                      <a:pt x="361" y="891"/>
                    </a:lnTo>
                    <a:lnTo>
                      <a:pt x="371" y="875"/>
                    </a:lnTo>
                    <a:lnTo>
                      <a:pt x="380" y="858"/>
                    </a:lnTo>
                    <a:lnTo>
                      <a:pt x="390" y="842"/>
                    </a:lnTo>
                    <a:lnTo>
                      <a:pt x="398" y="825"/>
                    </a:lnTo>
                    <a:lnTo>
                      <a:pt x="405" y="808"/>
                    </a:lnTo>
                    <a:lnTo>
                      <a:pt x="412" y="790"/>
                    </a:lnTo>
                    <a:lnTo>
                      <a:pt x="435" y="799"/>
                    </a:lnTo>
                    <a:lnTo>
                      <a:pt x="428" y="817"/>
                    </a:lnTo>
                    <a:lnTo>
                      <a:pt x="420" y="836"/>
                    </a:lnTo>
                    <a:lnTo>
                      <a:pt x="412" y="853"/>
                    </a:lnTo>
                    <a:lnTo>
                      <a:pt x="402" y="870"/>
                    </a:lnTo>
                    <a:lnTo>
                      <a:pt x="392" y="887"/>
                    </a:lnTo>
                    <a:lnTo>
                      <a:pt x="381" y="905"/>
                    </a:lnTo>
                    <a:lnTo>
                      <a:pt x="370" y="921"/>
                    </a:lnTo>
                    <a:lnTo>
                      <a:pt x="357" y="938"/>
                    </a:lnTo>
                    <a:lnTo>
                      <a:pt x="337" y="923"/>
                    </a:lnTo>
                    <a:close/>
                    <a:moveTo>
                      <a:pt x="412" y="790"/>
                    </a:moveTo>
                    <a:lnTo>
                      <a:pt x="418" y="773"/>
                    </a:lnTo>
                    <a:lnTo>
                      <a:pt x="424" y="755"/>
                    </a:lnTo>
                    <a:lnTo>
                      <a:pt x="429" y="737"/>
                    </a:lnTo>
                    <a:lnTo>
                      <a:pt x="432" y="719"/>
                    </a:lnTo>
                    <a:lnTo>
                      <a:pt x="436" y="701"/>
                    </a:lnTo>
                    <a:lnTo>
                      <a:pt x="439" y="681"/>
                    </a:lnTo>
                    <a:lnTo>
                      <a:pt x="441" y="663"/>
                    </a:lnTo>
                    <a:lnTo>
                      <a:pt x="442" y="643"/>
                    </a:lnTo>
                    <a:lnTo>
                      <a:pt x="467" y="644"/>
                    </a:lnTo>
                    <a:lnTo>
                      <a:pt x="465" y="665"/>
                    </a:lnTo>
                    <a:lnTo>
                      <a:pt x="462" y="686"/>
                    </a:lnTo>
                    <a:lnTo>
                      <a:pt x="460" y="705"/>
                    </a:lnTo>
                    <a:lnTo>
                      <a:pt x="456" y="724"/>
                    </a:lnTo>
                    <a:lnTo>
                      <a:pt x="453" y="744"/>
                    </a:lnTo>
                    <a:lnTo>
                      <a:pt x="447" y="762"/>
                    </a:lnTo>
                    <a:lnTo>
                      <a:pt x="442" y="781"/>
                    </a:lnTo>
                    <a:lnTo>
                      <a:pt x="435" y="799"/>
                    </a:lnTo>
                    <a:lnTo>
                      <a:pt x="412" y="790"/>
                    </a:lnTo>
                    <a:close/>
                    <a:moveTo>
                      <a:pt x="452" y="633"/>
                    </a:moveTo>
                    <a:lnTo>
                      <a:pt x="454" y="632"/>
                    </a:lnTo>
                    <a:lnTo>
                      <a:pt x="457" y="633"/>
                    </a:lnTo>
                    <a:lnTo>
                      <a:pt x="459" y="634"/>
                    </a:lnTo>
                    <a:lnTo>
                      <a:pt x="462" y="635"/>
                    </a:lnTo>
                    <a:lnTo>
                      <a:pt x="463" y="637"/>
                    </a:lnTo>
                    <a:lnTo>
                      <a:pt x="466" y="639"/>
                    </a:lnTo>
                    <a:lnTo>
                      <a:pt x="467" y="641"/>
                    </a:lnTo>
                    <a:lnTo>
                      <a:pt x="467" y="644"/>
                    </a:lnTo>
                    <a:lnTo>
                      <a:pt x="455" y="644"/>
                    </a:lnTo>
                    <a:lnTo>
                      <a:pt x="452" y="633"/>
                    </a:lnTo>
                    <a:close/>
                    <a:moveTo>
                      <a:pt x="457" y="656"/>
                    </a:moveTo>
                    <a:lnTo>
                      <a:pt x="443" y="660"/>
                    </a:lnTo>
                    <a:lnTo>
                      <a:pt x="429" y="663"/>
                    </a:lnTo>
                    <a:lnTo>
                      <a:pt x="414" y="665"/>
                    </a:lnTo>
                    <a:lnTo>
                      <a:pt x="400" y="667"/>
                    </a:lnTo>
                    <a:lnTo>
                      <a:pt x="386" y="668"/>
                    </a:lnTo>
                    <a:lnTo>
                      <a:pt x="372" y="668"/>
                    </a:lnTo>
                    <a:lnTo>
                      <a:pt x="357" y="668"/>
                    </a:lnTo>
                    <a:lnTo>
                      <a:pt x="343" y="668"/>
                    </a:lnTo>
                    <a:lnTo>
                      <a:pt x="328" y="667"/>
                    </a:lnTo>
                    <a:lnTo>
                      <a:pt x="313" y="665"/>
                    </a:lnTo>
                    <a:lnTo>
                      <a:pt x="299" y="663"/>
                    </a:lnTo>
                    <a:lnTo>
                      <a:pt x="285" y="660"/>
                    </a:lnTo>
                    <a:lnTo>
                      <a:pt x="271" y="656"/>
                    </a:lnTo>
                    <a:lnTo>
                      <a:pt x="256" y="652"/>
                    </a:lnTo>
                    <a:lnTo>
                      <a:pt x="242" y="648"/>
                    </a:lnTo>
                    <a:lnTo>
                      <a:pt x="228" y="642"/>
                    </a:lnTo>
                    <a:lnTo>
                      <a:pt x="237" y="620"/>
                    </a:lnTo>
                    <a:lnTo>
                      <a:pt x="264" y="628"/>
                    </a:lnTo>
                    <a:lnTo>
                      <a:pt x="291" y="636"/>
                    </a:lnTo>
                    <a:lnTo>
                      <a:pt x="304" y="639"/>
                    </a:lnTo>
                    <a:lnTo>
                      <a:pt x="317" y="641"/>
                    </a:lnTo>
                    <a:lnTo>
                      <a:pt x="331" y="642"/>
                    </a:lnTo>
                    <a:lnTo>
                      <a:pt x="344" y="643"/>
                    </a:lnTo>
                    <a:lnTo>
                      <a:pt x="358" y="644"/>
                    </a:lnTo>
                    <a:lnTo>
                      <a:pt x="371" y="644"/>
                    </a:lnTo>
                    <a:lnTo>
                      <a:pt x="385" y="643"/>
                    </a:lnTo>
                    <a:lnTo>
                      <a:pt x="398" y="642"/>
                    </a:lnTo>
                    <a:lnTo>
                      <a:pt x="411" y="641"/>
                    </a:lnTo>
                    <a:lnTo>
                      <a:pt x="425" y="638"/>
                    </a:lnTo>
                    <a:lnTo>
                      <a:pt x="438" y="636"/>
                    </a:lnTo>
                    <a:lnTo>
                      <a:pt x="452" y="633"/>
                    </a:lnTo>
                    <a:lnTo>
                      <a:pt x="457" y="656"/>
                    </a:lnTo>
                    <a:close/>
                    <a:moveTo>
                      <a:pt x="228" y="642"/>
                    </a:moveTo>
                    <a:lnTo>
                      <a:pt x="200" y="629"/>
                    </a:lnTo>
                    <a:lnTo>
                      <a:pt x="172" y="615"/>
                    </a:lnTo>
                    <a:lnTo>
                      <a:pt x="144" y="598"/>
                    </a:lnTo>
                    <a:lnTo>
                      <a:pt x="116" y="580"/>
                    </a:lnTo>
                    <a:lnTo>
                      <a:pt x="88" y="558"/>
                    </a:lnTo>
                    <a:lnTo>
                      <a:pt x="60" y="534"/>
                    </a:lnTo>
                    <a:lnTo>
                      <a:pt x="31" y="508"/>
                    </a:lnTo>
                    <a:lnTo>
                      <a:pt x="3" y="479"/>
                    </a:lnTo>
                    <a:lnTo>
                      <a:pt x="22" y="463"/>
                    </a:lnTo>
                    <a:lnTo>
                      <a:pt x="49" y="490"/>
                    </a:lnTo>
                    <a:lnTo>
                      <a:pt x="75" y="515"/>
                    </a:lnTo>
                    <a:lnTo>
                      <a:pt x="102" y="539"/>
                    </a:lnTo>
                    <a:lnTo>
                      <a:pt x="129" y="559"/>
                    </a:lnTo>
                    <a:lnTo>
                      <a:pt x="156" y="578"/>
                    </a:lnTo>
                    <a:lnTo>
                      <a:pt x="183" y="594"/>
                    </a:lnTo>
                    <a:lnTo>
                      <a:pt x="210" y="608"/>
                    </a:lnTo>
                    <a:lnTo>
                      <a:pt x="237" y="620"/>
                    </a:lnTo>
                    <a:lnTo>
                      <a:pt x="228" y="642"/>
                    </a:lnTo>
                    <a:close/>
                    <a:moveTo>
                      <a:pt x="3" y="479"/>
                    </a:moveTo>
                    <a:lnTo>
                      <a:pt x="1" y="476"/>
                    </a:lnTo>
                    <a:lnTo>
                      <a:pt x="0" y="473"/>
                    </a:lnTo>
                    <a:lnTo>
                      <a:pt x="0" y="470"/>
                    </a:lnTo>
                    <a:lnTo>
                      <a:pt x="1" y="466"/>
                    </a:lnTo>
                    <a:lnTo>
                      <a:pt x="3" y="463"/>
                    </a:lnTo>
                    <a:lnTo>
                      <a:pt x="6" y="461"/>
                    </a:lnTo>
                    <a:lnTo>
                      <a:pt x="9" y="460"/>
                    </a:lnTo>
                    <a:lnTo>
                      <a:pt x="13" y="459"/>
                    </a:lnTo>
                    <a:lnTo>
                      <a:pt x="12" y="472"/>
                    </a:lnTo>
                    <a:lnTo>
                      <a:pt x="3" y="4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7" name="Freeform 1129"/>
              <p:cNvSpPr>
                <a:spLocks/>
              </p:cNvSpPr>
              <p:nvPr/>
            </p:nvSpPr>
            <p:spPr bwMode="auto">
              <a:xfrm>
                <a:off x="2653" y="1475"/>
                <a:ext cx="210" cy="242"/>
              </a:xfrm>
              <a:custGeom>
                <a:avLst/>
                <a:gdLst>
                  <a:gd name="T0" fmla="*/ 42 w 1055"/>
                  <a:gd name="T1" fmla="*/ 3 h 1222"/>
                  <a:gd name="T2" fmla="*/ 36 w 1055"/>
                  <a:gd name="T3" fmla="*/ 24 h 1222"/>
                  <a:gd name="T4" fmla="*/ 36 w 1055"/>
                  <a:gd name="T5" fmla="*/ 27 h 1222"/>
                  <a:gd name="T6" fmla="*/ 36 w 1055"/>
                  <a:gd name="T7" fmla="*/ 30 h 1222"/>
                  <a:gd name="T8" fmla="*/ 36 w 1055"/>
                  <a:gd name="T9" fmla="*/ 32 h 1222"/>
                  <a:gd name="T10" fmla="*/ 35 w 1055"/>
                  <a:gd name="T11" fmla="*/ 35 h 1222"/>
                  <a:gd name="T12" fmla="*/ 35 w 1055"/>
                  <a:gd name="T13" fmla="*/ 37 h 1222"/>
                  <a:gd name="T14" fmla="*/ 34 w 1055"/>
                  <a:gd name="T15" fmla="*/ 40 h 1222"/>
                  <a:gd name="T16" fmla="*/ 33 w 1055"/>
                  <a:gd name="T17" fmla="*/ 42 h 1222"/>
                  <a:gd name="T18" fmla="*/ 31 w 1055"/>
                  <a:gd name="T19" fmla="*/ 44 h 1222"/>
                  <a:gd name="T20" fmla="*/ 30 w 1055"/>
                  <a:gd name="T21" fmla="*/ 47 h 1222"/>
                  <a:gd name="T22" fmla="*/ 28 w 1055"/>
                  <a:gd name="T23" fmla="*/ 49 h 1222"/>
                  <a:gd name="T24" fmla="*/ 28 w 1055"/>
                  <a:gd name="T25" fmla="*/ 28 h 1222"/>
                  <a:gd name="T26" fmla="*/ 26 w 1055"/>
                  <a:gd name="T27" fmla="*/ 31 h 1222"/>
                  <a:gd name="T28" fmla="*/ 25 w 1055"/>
                  <a:gd name="T29" fmla="*/ 33 h 1222"/>
                  <a:gd name="T30" fmla="*/ 24 w 1055"/>
                  <a:gd name="T31" fmla="*/ 36 h 1222"/>
                  <a:gd name="T32" fmla="*/ 22 w 1055"/>
                  <a:gd name="T33" fmla="*/ 38 h 1222"/>
                  <a:gd name="T34" fmla="*/ 20 w 1055"/>
                  <a:gd name="T35" fmla="*/ 40 h 1222"/>
                  <a:gd name="T36" fmla="*/ 19 w 1055"/>
                  <a:gd name="T37" fmla="*/ 41 h 1222"/>
                  <a:gd name="T38" fmla="*/ 17 w 1055"/>
                  <a:gd name="T39" fmla="*/ 43 h 1222"/>
                  <a:gd name="T40" fmla="*/ 15 w 1055"/>
                  <a:gd name="T41" fmla="*/ 43 h 1222"/>
                  <a:gd name="T42" fmla="*/ 12 w 1055"/>
                  <a:gd name="T43" fmla="*/ 44 h 1222"/>
                  <a:gd name="T44" fmla="*/ 10 w 1055"/>
                  <a:gd name="T45" fmla="*/ 45 h 1222"/>
                  <a:gd name="T46" fmla="*/ 16 w 1055"/>
                  <a:gd name="T47" fmla="*/ 32 h 1222"/>
                  <a:gd name="T48" fmla="*/ 12 w 1055"/>
                  <a:gd name="T49" fmla="*/ 34 h 1222"/>
                  <a:gd name="T50" fmla="*/ 10 w 1055"/>
                  <a:gd name="T51" fmla="*/ 35 h 1222"/>
                  <a:gd name="T52" fmla="*/ 8 w 1055"/>
                  <a:gd name="T53" fmla="*/ 36 h 1222"/>
                  <a:gd name="T54" fmla="*/ 7 w 1055"/>
                  <a:gd name="T55" fmla="*/ 36 h 1222"/>
                  <a:gd name="T56" fmla="*/ 5 w 1055"/>
                  <a:gd name="T57" fmla="*/ 36 h 1222"/>
                  <a:gd name="T58" fmla="*/ 4 w 1055"/>
                  <a:gd name="T59" fmla="*/ 36 h 1222"/>
                  <a:gd name="T60" fmla="*/ 2 w 1055"/>
                  <a:gd name="T61" fmla="*/ 35 h 1222"/>
                  <a:gd name="T62" fmla="*/ 1 w 1055"/>
                  <a:gd name="T63" fmla="*/ 34 h 1222"/>
                  <a:gd name="T64" fmla="*/ 0 w 1055"/>
                  <a:gd name="T65" fmla="*/ 33 h 1222"/>
                  <a:gd name="T66" fmla="*/ 3 w 1055"/>
                  <a:gd name="T67" fmla="*/ 32 h 1222"/>
                  <a:gd name="T68" fmla="*/ 6 w 1055"/>
                  <a:gd name="T69" fmla="*/ 31 h 1222"/>
                  <a:gd name="T70" fmla="*/ 9 w 1055"/>
                  <a:gd name="T71" fmla="*/ 30 h 1222"/>
                  <a:gd name="T72" fmla="*/ 11 w 1055"/>
                  <a:gd name="T73" fmla="*/ 28 h 1222"/>
                  <a:gd name="T74" fmla="*/ 13 w 1055"/>
                  <a:gd name="T75" fmla="*/ 26 h 1222"/>
                  <a:gd name="T76" fmla="*/ 14 w 1055"/>
                  <a:gd name="T77" fmla="*/ 24 h 1222"/>
                  <a:gd name="T78" fmla="*/ 16 w 1055"/>
                  <a:gd name="T79" fmla="*/ 21 h 1222"/>
                  <a:gd name="T80" fmla="*/ 16 w 1055"/>
                  <a:gd name="T81" fmla="*/ 19 h 1222"/>
                  <a:gd name="T82" fmla="*/ 16 w 1055"/>
                  <a:gd name="T83" fmla="*/ 16 h 1222"/>
                  <a:gd name="T84" fmla="*/ 16 w 1055"/>
                  <a:gd name="T85" fmla="*/ 13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55"/>
                  <a:gd name="T130" fmla="*/ 0 h 1222"/>
                  <a:gd name="T131" fmla="*/ 1055 w 1055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55" h="1222">
                    <a:moveTo>
                      <a:pt x="392" y="255"/>
                    </a:moveTo>
                    <a:lnTo>
                      <a:pt x="597" y="0"/>
                    </a:lnTo>
                    <a:lnTo>
                      <a:pt x="1055" y="83"/>
                    </a:lnTo>
                    <a:lnTo>
                      <a:pt x="1055" y="984"/>
                    </a:lnTo>
                    <a:lnTo>
                      <a:pt x="891" y="582"/>
                    </a:lnTo>
                    <a:lnTo>
                      <a:pt x="895" y="606"/>
                    </a:lnTo>
                    <a:lnTo>
                      <a:pt x="897" y="630"/>
                    </a:lnTo>
                    <a:lnTo>
                      <a:pt x="899" y="653"/>
                    </a:lnTo>
                    <a:lnTo>
                      <a:pt x="900" y="676"/>
                    </a:lnTo>
                    <a:lnTo>
                      <a:pt x="901" y="699"/>
                    </a:lnTo>
                    <a:lnTo>
                      <a:pt x="901" y="721"/>
                    </a:lnTo>
                    <a:lnTo>
                      <a:pt x="900" y="744"/>
                    </a:lnTo>
                    <a:lnTo>
                      <a:pt x="899" y="766"/>
                    </a:lnTo>
                    <a:lnTo>
                      <a:pt x="897" y="787"/>
                    </a:lnTo>
                    <a:lnTo>
                      <a:pt x="895" y="809"/>
                    </a:lnTo>
                    <a:lnTo>
                      <a:pt x="891" y="831"/>
                    </a:lnTo>
                    <a:lnTo>
                      <a:pt x="888" y="852"/>
                    </a:lnTo>
                    <a:lnTo>
                      <a:pt x="883" y="873"/>
                    </a:lnTo>
                    <a:lnTo>
                      <a:pt x="878" y="893"/>
                    </a:lnTo>
                    <a:lnTo>
                      <a:pt x="873" y="914"/>
                    </a:lnTo>
                    <a:lnTo>
                      <a:pt x="866" y="934"/>
                    </a:lnTo>
                    <a:lnTo>
                      <a:pt x="859" y="954"/>
                    </a:lnTo>
                    <a:lnTo>
                      <a:pt x="851" y="973"/>
                    </a:lnTo>
                    <a:lnTo>
                      <a:pt x="844" y="993"/>
                    </a:lnTo>
                    <a:lnTo>
                      <a:pt x="834" y="1012"/>
                    </a:lnTo>
                    <a:lnTo>
                      <a:pt x="825" y="1030"/>
                    </a:lnTo>
                    <a:lnTo>
                      <a:pt x="815" y="1049"/>
                    </a:lnTo>
                    <a:lnTo>
                      <a:pt x="804" y="1067"/>
                    </a:lnTo>
                    <a:lnTo>
                      <a:pt x="793" y="1085"/>
                    </a:lnTo>
                    <a:lnTo>
                      <a:pt x="781" y="1104"/>
                    </a:lnTo>
                    <a:lnTo>
                      <a:pt x="768" y="1121"/>
                    </a:lnTo>
                    <a:lnTo>
                      <a:pt x="755" y="1138"/>
                    </a:lnTo>
                    <a:lnTo>
                      <a:pt x="741" y="1156"/>
                    </a:lnTo>
                    <a:lnTo>
                      <a:pt x="726" y="1172"/>
                    </a:lnTo>
                    <a:lnTo>
                      <a:pt x="711" y="1189"/>
                    </a:lnTo>
                    <a:lnTo>
                      <a:pt x="696" y="1205"/>
                    </a:lnTo>
                    <a:lnTo>
                      <a:pt x="678" y="1222"/>
                    </a:lnTo>
                    <a:lnTo>
                      <a:pt x="703" y="672"/>
                    </a:lnTo>
                    <a:lnTo>
                      <a:pt x="694" y="698"/>
                    </a:lnTo>
                    <a:lnTo>
                      <a:pt x="684" y="723"/>
                    </a:lnTo>
                    <a:lnTo>
                      <a:pt x="673" y="746"/>
                    </a:lnTo>
                    <a:lnTo>
                      <a:pt x="662" y="769"/>
                    </a:lnTo>
                    <a:lnTo>
                      <a:pt x="651" y="792"/>
                    </a:lnTo>
                    <a:lnTo>
                      <a:pt x="641" y="813"/>
                    </a:lnTo>
                    <a:lnTo>
                      <a:pt x="629" y="834"/>
                    </a:lnTo>
                    <a:lnTo>
                      <a:pt x="617" y="854"/>
                    </a:lnTo>
                    <a:lnTo>
                      <a:pt x="605" y="874"/>
                    </a:lnTo>
                    <a:lnTo>
                      <a:pt x="592" y="892"/>
                    </a:lnTo>
                    <a:lnTo>
                      <a:pt x="579" y="909"/>
                    </a:lnTo>
                    <a:lnTo>
                      <a:pt x="566" y="927"/>
                    </a:lnTo>
                    <a:lnTo>
                      <a:pt x="553" y="943"/>
                    </a:lnTo>
                    <a:lnTo>
                      <a:pt x="539" y="959"/>
                    </a:lnTo>
                    <a:lnTo>
                      <a:pt x="525" y="973"/>
                    </a:lnTo>
                    <a:lnTo>
                      <a:pt x="511" y="987"/>
                    </a:lnTo>
                    <a:lnTo>
                      <a:pt x="496" y="1000"/>
                    </a:lnTo>
                    <a:lnTo>
                      <a:pt x="481" y="1013"/>
                    </a:lnTo>
                    <a:lnTo>
                      <a:pt x="466" y="1025"/>
                    </a:lnTo>
                    <a:lnTo>
                      <a:pt x="450" y="1036"/>
                    </a:lnTo>
                    <a:lnTo>
                      <a:pt x="433" y="1045"/>
                    </a:lnTo>
                    <a:lnTo>
                      <a:pt x="417" y="1055"/>
                    </a:lnTo>
                    <a:lnTo>
                      <a:pt x="401" y="1064"/>
                    </a:lnTo>
                    <a:lnTo>
                      <a:pt x="384" y="1071"/>
                    </a:lnTo>
                    <a:lnTo>
                      <a:pt x="366" y="1079"/>
                    </a:lnTo>
                    <a:lnTo>
                      <a:pt x="349" y="1085"/>
                    </a:lnTo>
                    <a:lnTo>
                      <a:pt x="331" y="1091"/>
                    </a:lnTo>
                    <a:lnTo>
                      <a:pt x="312" y="1095"/>
                    </a:lnTo>
                    <a:lnTo>
                      <a:pt x="294" y="1099"/>
                    </a:lnTo>
                    <a:lnTo>
                      <a:pt x="276" y="1103"/>
                    </a:lnTo>
                    <a:lnTo>
                      <a:pt x="256" y="1105"/>
                    </a:lnTo>
                    <a:lnTo>
                      <a:pt x="237" y="1107"/>
                    </a:lnTo>
                    <a:lnTo>
                      <a:pt x="441" y="771"/>
                    </a:lnTo>
                    <a:lnTo>
                      <a:pt x="405" y="797"/>
                    </a:lnTo>
                    <a:lnTo>
                      <a:pt x="370" y="821"/>
                    </a:lnTo>
                    <a:lnTo>
                      <a:pt x="335" y="841"/>
                    </a:lnTo>
                    <a:lnTo>
                      <a:pt x="303" y="859"/>
                    </a:lnTo>
                    <a:lnTo>
                      <a:pt x="286" y="866"/>
                    </a:lnTo>
                    <a:lnTo>
                      <a:pt x="270" y="873"/>
                    </a:lnTo>
                    <a:lnTo>
                      <a:pt x="255" y="879"/>
                    </a:lnTo>
                    <a:lnTo>
                      <a:pt x="240" y="883"/>
                    </a:lnTo>
                    <a:lnTo>
                      <a:pt x="225" y="889"/>
                    </a:lnTo>
                    <a:lnTo>
                      <a:pt x="211" y="892"/>
                    </a:lnTo>
                    <a:lnTo>
                      <a:pt x="196" y="895"/>
                    </a:lnTo>
                    <a:lnTo>
                      <a:pt x="182" y="898"/>
                    </a:lnTo>
                    <a:lnTo>
                      <a:pt x="169" y="899"/>
                    </a:lnTo>
                    <a:lnTo>
                      <a:pt x="155" y="900"/>
                    </a:lnTo>
                    <a:lnTo>
                      <a:pt x="142" y="899"/>
                    </a:lnTo>
                    <a:lnTo>
                      <a:pt x="130" y="899"/>
                    </a:lnTo>
                    <a:lnTo>
                      <a:pt x="117" y="896"/>
                    </a:lnTo>
                    <a:lnTo>
                      <a:pt x="105" y="894"/>
                    </a:lnTo>
                    <a:lnTo>
                      <a:pt x="93" y="891"/>
                    </a:lnTo>
                    <a:lnTo>
                      <a:pt x="81" y="887"/>
                    </a:lnTo>
                    <a:lnTo>
                      <a:pt x="70" y="882"/>
                    </a:lnTo>
                    <a:lnTo>
                      <a:pt x="60" y="877"/>
                    </a:lnTo>
                    <a:lnTo>
                      <a:pt x="49" y="871"/>
                    </a:lnTo>
                    <a:lnTo>
                      <a:pt x="39" y="864"/>
                    </a:lnTo>
                    <a:lnTo>
                      <a:pt x="28" y="855"/>
                    </a:lnTo>
                    <a:lnTo>
                      <a:pt x="19" y="848"/>
                    </a:lnTo>
                    <a:lnTo>
                      <a:pt x="10" y="838"/>
                    </a:lnTo>
                    <a:lnTo>
                      <a:pt x="0" y="828"/>
                    </a:lnTo>
                    <a:lnTo>
                      <a:pt x="28" y="820"/>
                    </a:lnTo>
                    <a:lnTo>
                      <a:pt x="54" y="811"/>
                    </a:lnTo>
                    <a:lnTo>
                      <a:pt x="80" y="802"/>
                    </a:lnTo>
                    <a:lnTo>
                      <a:pt x="106" y="793"/>
                    </a:lnTo>
                    <a:lnTo>
                      <a:pt x="130" y="782"/>
                    </a:lnTo>
                    <a:lnTo>
                      <a:pt x="154" y="771"/>
                    </a:lnTo>
                    <a:lnTo>
                      <a:pt x="176" y="760"/>
                    </a:lnTo>
                    <a:lnTo>
                      <a:pt x="198" y="748"/>
                    </a:lnTo>
                    <a:lnTo>
                      <a:pt x="218" y="736"/>
                    </a:lnTo>
                    <a:lnTo>
                      <a:pt x="238" y="723"/>
                    </a:lnTo>
                    <a:lnTo>
                      <a:pt x="257" y="710"/>
                    </a:lnTo>
                    <a:lnTo>
                      <a:pt x="276" y="694"/>
                    </a:lnTo>
                    <a:lnTo>
                      <a:pt x="292" y="680"/>
                    </a:lnTo>
                    <a:lnTo>
                      <a:pt x="308" y="664"/>
                    </a:lnTo>
                    <a:lnTo>
                      <a:pt x="323" y="648"/>
                    </a:lnTo>
                    <a:lnTo>
                      <a:pt x="337" y="631"/>
                    </a:lnTo>
                    <a:lnTo>
                      <a:pt x="349" y="613"/>
                    </a:lnTo>
                    <a:lnTo>
                      <a:pt x="361" y="595"/>
                    </a:lnTo>
                    <a:lnTo>
                      <a:pt x="372" y="577"/>
                    </a:lnTo>
                    <a:lnTo>
                      <a:pt x="380" y="556"/>
                    </a:lnTo>
                    <a:lnTo>
                      <a:pt x="389" y="536"/>
                    </a:lnTo>
                    <a:lnTo>
                      <a:pt x="396" y="514"/>
                    </a:lnTo>
                    <a:lnTo>
                      <a:pt x="402" y="493"/>
                    </a:lnTo>
                    <a:lnTo>
                      <a:pt x="406" y="470"/>
                    </a:lnTo>
                    <a:lnTo>
                      <a:pt x="408" y="445"/>
                    </a:lnTo>
                    <a:lnTo>
                      <a:pt x="411" y="421"/>
                    </a:lnTo>
                    <a:lnTo>
                      <a:pt x="412" y="395"/>
                    </a:lnTo>
                    <a:lnTo>
                      <a:pt x="411" y="369"/>
                    </a:lnTo>
                    <a:lnTo>
                      <a:pt x="408" y="341"/>
                    </a:lnTo>
                    <a:lnTo>
                      <a:pt x="404" y="313"/>
                    </a:lnTo>
                    <a:lnTo>
                      <a:pt x="399" y="284"/>
                    </a:lnTo>
                    <a:lnTo>
                      <a:pt x="392" y="25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8" name="Freeform 1130"/>
              <p:cNvSpPr>
                <a:spLocks noEditPoints="1"/>
              </p:cNvSpPr>
              <p:nvPr/>
            </p:nvSpPr>
            <p:spPr bwMode="auto">
              <a:xfrm>
                <a:off x="2645" y="1475"/>
                <a:ext cx="217" cy="242"/>
              </a:xfrm>
              <a:custGeom>
                <a:avLst/>
                <a:gdLst>
                  <a:gd name="T0" fmla="*/ 24 w 1079"/>
                  <a:gd name="T1" fmla="*/ 0 h 1245"/>
                  <a:gd name="T2" fmla="*/ 24 w 1079"/>
                  <a:gd name="T3" fmla="*/ 0 h 1245"/>
                  <a:gd name="T4" fmla="*/ 43 w 1079"/>
                  <a:gd name="T5" fmla="*/ 3 h 1245"/>
                  <a:gd name="T6" fmla="*/ 43 w 1079"/>
                  <a:gd name="T7" fmla="*/ 3 h 1245"/>
                  <a:gd name="T8" fmla="*/ 43 w 1079"/>
                  <a:gd name="T9" fmla="*/ 40 h 1245"/>
                  <a:gd name="T10" fmla="*/ 42 w 1079"/>
                  <a:gd name="T11" fmla="*/ 40 h 1245"/>
                  <a:gd name="T12" fmla="*/ 36 w 1079"/>
                  <a:gd name="T13" fmla="*/ 24 h 1245"/>
                  <a:gd name="T14" fmla="*/ 36 w 1079"/>
                  <a:gd name="T15" fmla="*/ 24 h 1245"/>
                  <a:gd name="T16" fmla="*/ 37 w 1079"/>
                  <a:gd name="T17" fmla="*/ 24 h 1245"/>
                  <a:gd name="T18" fmla="*/ 36 w 1079"/>
                  <a:gd name="T19" fmla="*/ 24 h 1245"/>
                  <a:gd name="T20" fmla="*/ 37 w 1079"/>
                  <a:gd name="T21" fmla="*/ 28 h 1245"/>
                  <a:gd name="T22" fmla="*/ 37 w 1079"/>
                  <a:gd name="T23" fmla="*/ 24 h 1245"/>
                  <a:gd name="T24" fmla="*/ 36 w 1079"/>
                  <a:gd name="T25" fmla="*/ 32 h 1245"/>
                  <a:gd name="T26" fmla="*/ 37 w 1079"/>
                  <a:gd name="T27" fmla="*/ 32 h 1245"/>
                  <a:gd name="T28" fmla="*/ 35 w 1079"/>
                  <a:gd name="T29" fmla="*/ 39 h 1245"/>
                  <a:gd name="T30" fmla="*/ 32 w 1079"/>
                  <a:gd name="T31" fmla="*/ 46 h 1245"/>
                  <a:gd name="T32" fmla="*/ 28 w 1079"/>
                  <a:gd name="T33" fmla="*/ 48 h 1245"/>
                  <a:gd name="T34" fmla="*/ 33 w 1079"/>
                  <a:gd name="T35" fmla="*/ 42 h 1245"/>
                  <a:gd name="T36" fmla="*/ 35 w 1079"/>
                  <a:gd name="T37" fmla="*/ 36 h 1245"/>
                  <a:gd name="T38" fmla="*/ 28 w 1079"/>
                  <a:gd name="T39" fmla="*/ 50 h 1245"/>
                  <a:gd name="T40" fmla="*/ 27 w 1079"/>
                  <a:gd name="T41" fmla="*/ 49 h 1245"/>
                  <a:gd name="T42" fmla="*/ 29 w 1079"/>
                  <a:gd name="T43" fmla="*/ 27 h 1245"/>
                  <a:gd name="T44" fmla="*/ 29 w 1079"/>
                  <a:gd name="T45" fmla="*/ 27 h 1245"/>
                  <a:gd name="T46" fmla="*/ 29 w 1079"/>
                  <a:gd name="T47" fmla="*/ 27 h 1245"/>
                  <a:gd name="T48" fmla="*/ 29 w 1079"/>
                  <a:gd name="T49" fmla="*/ 28 h 1245"/>
                  <a:gd name="T50" fmla="*/ 26 w 1079"/>
                  <a:gd name="T51" fmla="*/ 31 h 1245"/>
                  <a:gd name="T52" fmla="*/ 27 w 1079"/>
                  <a:gd name="T53" fmla="*/ 32 h 1245"/>
                  <a:gd name="T54" fmla="*/ 25 w 1079"/>
                  <a:gd name="T55" fmla="*/ 34 h 1245"/>
                  <a:gd name="T56" fmla="*/ 24 w 1079"/>
                  <a:gd name="T57" fmla="*/ 37 h 1245"/>
                  <a:gd name="T58" fmla="*/ 19 w 1079"/>
                  <a:gd name="T59" fmla="*/ 42 h 1245"/>
                  <a:gd name="T60" fmla="*/ 13 w 1079"/>
                  <a:gd name="T61" fmla="*/ 45 h 1245"/>
                  <a:gd name="T62" fmla="*/ 12 w 1079"/>
                  <a:gd name="T63" fmla="*/ 44 h 1245"/>
                  <a:gd name="T64" fmla="*/ 18 w 1079"/>
                  <a:gd name="T65" fmla="*/ 42 h 1245"/>
                  <a:gd name="T66" fmla="*/ 23 w 1079"/>
                  <a:gd name="T67" fmla="*/ 37 h 1245"/>
                  <a:gd name="T68" fmla="*/ 10 w 1079"/>
                  <a:gd name="T69" fmla="*/ 45 h 1245"/>
                  <a:gd name="T70" fmla="*/ 10 w 1079"/>
                  <a:gd name="T71" fmla="*/ 45 h 1245"/>
                  <a:gd name="T72" fmla="*/ 10 w 1079"/>
                  <a:gd name="T73" fmla="*/ 45 h 1245"/>
                  <a:gd name="T74" fmla="*/ 18 w 1079"/>
                  <a:gd name="T75" fmla="*/ 31 h 1245"/>
                  <a:gd name="T76" fmla="*/ 18 w 1079"/>
                  <a:gd name="T77" fmla="*/ 31 h 1245"/>
                  <a:gd name="T78" fmla="*/ 18 w 1079"/>
                  <a:gd name="T79" fmla="*/ 32 h 1245"/>
                  <a:gd name="T80" fmla="*/ 15 w 1079"/>
                  <a:gd name="T81" fmla="*/ 33 h 1245"/>
                  <a:gd name="T82" fmla="*/ 14 w 1079"/>
                  <a:gd name="T83" fmla="*/ 34 h 1245"/>
                  <a:gd name="T84" fmla="*/ 13 w 1079"/>
                  <a:gd name="T85" fmla="*/ 34 h 1245"/>
                  <a:gd name="T86" fmla="*/ 10 w 1079"/>
                  <a:gd name="T87" fmla="*/ 36 h 1245"/>
                  <a:gd name="T88" fmla="*/ 5 w 1079"/>
                  <a:gd name="T89" fmla="*/ 37 h 1245"/>
                  <a:gd name="T90" fmla="*/ 1 w 1079"/>
                  <a:gd name="T91" fmla="*/ 35 h 1245"/>
                  <a:gd name="T92" fmla="*/ 2 w 1079"/>
                  <a:gd name="T93" fmla="*/ 35 h 1245"/>
                  <a:gd name="T94" fmla="*/ 6 w 1079"/>
                  <a:gd name="T95" fmla="*/ 36 h 1245"/>
                  <a:gd name="T96" fmla="*/ 11 w 1079"/>
                  <a:gd name="T97" fmla="*/ 35 h 1245"/>
                  <a:gd name="T98" fmla="*/ 0 w 1079"/>
                  <a:gd name="T99" fmla="*/ 34 h 1245"/>
                  <a:gd name="T100" fmla="*/ 0 w 1079"/>
                  <a:gd name="T101" fmla="*/ 34 h 1245"/>
                  <a:gd name="T102" fmla="*/ 5 w 1079"/>
                  <a:gd name="T103" fmla="*/ 32 h 1245"/>
                  <a:gd name="T104" fmla="*/ 10 w 1079"/>
                  <a:gd name="T105" fmla="*/ 29 h 1245"/>
                  <a:gd name="T106" fmla="*/ 14 w 1079"/>
                  <a:gd name="T107" fmla="*/ 25 h 1245"/>
                  <a:gd name="T108" fmla="*/ 11 w 1079"/>
                  <a:gd name="T109" fmla="*/ 29 h 1245"/>
                  <a:gd name="T110" fmla="*/ 6 w 1079"/>
                  <a:gd name="T111" fmla="*/ 32 h 1245"/>
                  <a:gd name="T112" fmla="*/ 0 w 1079"/>
                  <a:gd name="T113" fmla="*/ 33 h 1245"/>
                  <a:gd name="T114" fmla="*/ 16 w 1079"/>
                  <a:gd name="T115" fmla="*/ 22 h 1245"/>
                  <a:gd name="T116" fmla="*/ 16 w 1079"/>
                  <a:gd name="T117" fmla="*/ 16 h 1245"/>
                  <a:gd name="T118" fmla="*/ 17 w 1079"/>
                  <a:gd name="T119" fmla="*/ 11 h 1245"/>
                  <a:gd name="T120" fmla="*/ 17 w 1079"/>
                  <a:gd name="T121" fmla="*/ 17 h 1245"/>
                  <a:gd name="T122" fmla="*/ 16 w 1079"/>
                  <a:gd name="T123" fmla="*/ 23 h 1245"/>
                  <a:gd name="T124" fmla="*/ 16 w 1079"/>
                  <a:gd name="T125" fmla="*/ 11 h 1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79"/>
                  <a:gd name="T190" fmla="*/ 0 h 1245"/>
                  <a:gd name="T191" fmla="*/ 1079 w 1079"/>
                  <a:gd name="T192" fmla="*/ 1245 h 1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79" h="1245">
                    <a:moveTo>
                      <a:pt x="396" y="259"/>
                    </a:moveTo>
                    <a:lnTo>
                      <a:pt x="600" y="4"/>
                    </a:lnTo>
                    <a:lnTo>
                      <a:pt x="619" y="20"/>
                    </a:lnTo>
                    <a:lnTo>
                      <a:pt x="414" y="274"/>
                    </a:lnTo>
                    <a:lnTo>
                      <a:pt x="396" y="259"/>
                    </a:lnTo>
                    <a:close/>
                    <a:moveTo>
                      <a:pt x="600" y="4"/>
                    </a:moveTo>
                    <a:lnTo>
                      <a:pt x="602" y="2"/>
                    </a:lnTo>
                    <a:lnTo>
                      <a:pt x="605" y="1"/>
                    </a:lnTo>
                    <a:lnTo>
                      <a:pt x="608" y="0"/>
                    </a:lnTo>
                    <a:lnTo>
                      <a:pt x="612" y="0"/>
                    </a:lnTo>
                    <a:lnTo>
                      <a:pt x="609" y="12"/>
                    </a:lnTo>
                    <a:lnTo>
                      <a:pt x="600" y="4"/>
                    </a:lnTo>
                    <a:close/>
                    <a:moveTo>
                      <a:pt x="612" y="0"/>
                    </a:moveTo>
                    <a:lnTo>
                      <a:pt x="1070" y="82"/>
                    </a:lnTo>
                    <a:lnTo>
                      <a:pt x="1065" y="107"/>
                    </a:lnTo>
                    <a:lnTo>
                      <a:pt x="607" y="24"/>
                    </a:lnTo>
                    <a:lnTo>
                      <a:pt x="612" y="0"/>
                    </a:lnTo>
                    <a:close/>
                    <a:moveTo>
                      <a:pt x="1070" y="82"/>
                    </a:moveTo>
                    <a:lnTo>
                      <a:pt x="1073" y="84"/>
                    </a:lnTo>
                    <a:lnTo>
                      <a:pt x="1076" y="88"/>
                    </a:lnTo>
                    <a:lnTo>
                      <a:pt x="1078" y="91"/>
                    </a:lnTo>
                    <a:lnTo>
                      <a:pt x="1079" y="95"/>
                    </a:lnTo>
                    <a:lnTo>
                      <a:pt x="1067" y="95"/>
                    </a:lnTo>
                    <a:lnTo>
                      <a:pt x="1070" y="82"/>
                    </a:lnTo>
                    <a:close/>
                    <a:moveTo>
                      <a:pt x="1079" y="95"/>
                    </a:moveTo>
                    <a:lnTo>
                      <a:pt x="1079" y="996"/>
                    </a:lnTo>
                    <a:lnTo>
                      <a:pt x="1056" y="996"/>
                    </a:lnTo>
                    <a:lnTo>
                      <a:pt x="1056" y="95"/>
                    </a:lnTo>
                    <a:lnTo>
                      <a:pt x="1079" y="95"/>
                    </a:lnTo>
                    <a:close/>
                    <a:moveTo>
                      <a:pt x="1079" y="996"/>
                    </a:moveTo>
                    <a:lnTo>
                      <a:pt x="1078" y="1000"/>
                    </a:lnTo>
                    <a:lnTo>
                      <a:pt x="1076" y="1003"/>
                    </a:lnTo>
                    <a:lnTo>
                      <a:pt x="1073" y="1006"/>
                    </a:lnTo>
                    <a:lnTo>
                      <a:pt x="1070" y="1007"/>
                    </a:lnTo>
                    <a:lnTo>
                      <a:pt x="1065" y="1007"/>
                    </a:lnTo>
                    <a:lnTo>
                      <a:pt x="1061" y="1006"/>
                    </a:lnTo>
                    <a:lnTo>
                      <a:pt x="1058" y="1005"/>
                    </a:lnTo>
                    <a:lnTo>
                      <a:pt x="1056" y="1000"/>
                    </a:lnTo>
                    <a:lnTo>
                      <a:pt x="1067" y="996"/>
                    </a:lnTo>
                    <a:lnTo>
                      <a:pt x="1079" y="996"/>
                    </a:lnTo>
                    <a:close/>
                    <a:moveTo>
                      <a:pt x="1056" y="1000"/>
                    </a:moveTo>
                    <a:lnTo>
                      <a:pt x="891" y="598"/>
                    </a:lnTo>
                    <a:lnTo>
                      <a:pt x="914" y="590"/>
                    </a:lnTo>
                    <a:lnTo>
                      <a:pt x="1078" y="992"/>
                    </a:lnTo>
                    <a:lnTo>
                      <a:pt x="1056" y="1000"/>
                    </a:lnTo>
                    <a:close/>
                    <a:moveTo>
                      <a:pt x="890" y="596"/>
                    </a:moveTo>
                    <a:lnTo>
                      <a:pt x="891" y="592"/>
                    </a:lnTo>
                    <a:lnTo>
                      <a:pt x="892" y="588"/>
                    </a:lnTo>
                    <a:lnTo>
                      <a:pt x="896" y="586"/>
                    </a:lnTo>
                    <a:lnTo>
                      <a:pt x="900" y="584"/>
                    </a:lnTo>
                    <a:lnTo>
                      <a:pt x="904" y="583"/>
                    </a:lnTo>
                    <a:lnTo>
                      <a:pt x="909" y="584"/>
                    </a:lnTo>
                    <a:lnTo>
                      <a:pt x="912" y="586"/>
                    </a:lnTo>
                    <a:lnTo>
                      <a:pt x="914" y="590"/>
                    </a:lnTo>
                    <a:lnTo>
                      <a:pt x="903" y="594"/>
                    </a:lnTo>
                    <a:lnTo>
                      <a:pt x="890" y="596"/>
                    </a:lnTo>
                    <a:close/>
                    <a:moveTo>
                      <a:pt x="915" y="592"/>
                    </a:moveTo>
                    <a:lnTo>
                      <a:pt x="915" y="593"/>
                    </a:lnTo>
                    <a:lnTo>
                      <a:pt x="890" y="596"/>
                    </a:lnTo>
                    <a:lnTo>
                      <a:pt x="915" y="592"/>
                    </a:lnTo>
                    <a:close/>
                    <a:moveTo>
                      <a:pt x="915" y="593"/>
                    </a:moveTo>
                    <a:lnTo>
                      <a:pt x="918" y="619"/>
                    </a:lnTo>
                    <a:lnTo>
                      <a:pt x="922" y="646"/>
                    </a:lnTo>
                    <a:lnTo>
                      <a:pt x="923" y="672"/>
                    </a:lnTo>
                    <a:lnTo>
                      <a:pt x="925" y="699"/>
                    </a:lnTo>
                    <a:lnTo>
                      <a:pt x="900" y="700"/>
                    </a:lnTo>
                    <a:lnTo>
                      <a:pt x="899" y="674"/>
                    </a:lnTo>
                    <a:lnTo>
                      <a:pt x="897" y="649"/>
                    </a:lnTo>
                    <a:lnTo>
                      <a:pt x="895" y="622"/>
                    </a:lnTo>
                    <a:lnTo>
                      <a:pt x="890" y="596"/>
                    </a:lnTo>
                    <a:lnTo>
                      <a:pt x="915" y="593"/>
                    </a:lnTo>
                    <a:close/>
                    <a:moveTo>
                      <a:pt x="925" y="699"/>
                    </a:moveTo>
                    <a:lnTo>
                      <a:pt x="925" y="725"/>
                    </a:lnTo>
                    <a:lnTo>
                      <a:pt x="925" y="751"/>
                    </a:lnTo>
                    <a:lnTo>
                      <a:pt x="923" y="776"/>
                    </a:lnTo>
                    <a:lnTo>
                      <a:pt x="922" y="800"/>
                    </a:lnTo>
                    <a:lnTo>
                      <a:pt x="897" y="798"/>
                    </a:lnTo>
                    <a:lnTo>
                      <a:pt x="899" y="773"/>
                    </a:lnTo>
                    <a:lnTo>
                      <a:pt x="900" y="750"/>
                    </a:lnTo>
                    <a:lnTo>
                      <a:pt x="900" y="725"/>
                    </a:lnTo>
                    <a:lnTo>
                      <a:pt x="900" y="700"/>
                    </a:lnTo>
                    <a:lnTo>
                      <a:pt x="925" y="699"/>
                    </a:lnTo>
                    <a:close/>
                    <a:moveTo>
                      <a:pt x="922" y="800"/>
                    </a:moveTo>
                    <a:lnTo>
                      <a:pt x="917" y="832"/>
                    </a:lnTo>
                    <a:lnTo>
                      <a:pt x="912" y="863"/>
                    </a:lnTo>
                    <a:lnTo>
                      <a:pt x="905" y="893"/>
                    </a:lnTo>
                    <a:lnTo>
                      <a:pt x="898" y="924"/>
                    </a:lnTo>
                    <a:lnTo>
                      <a:pt x="888" y="953"/>
                    </a:lnTo>
                    <a:lnTo>
                      <a:pt x="878" y="982"/>
                    </a:lnTo>
                    <a:lnTo>
                      <a:pt x="867" y="1010"/>
                    </a:lnTo>
                    <a:lnTo>
                      <a:pt x="853" y="1038"/>
                    </a:lnTo>
                    <a:lnTo>
                      <a:pt x="838" y="1065"/>
                    </a:lnTo>
                    <a:lnTo>
                      <a:pt x="822" y="1092"/>
                    </a:lnTo>
                    <a:lnTo>
                      <a:pt x="805" y="1119"/>
                    </a:lnTo>
                    <a:lnTo>
                      <a:pt x="787" y="1145"/>
                    </a:lnTo>
                    <a:lnTo>
                      <a:pt x="767" y="1170"/>
                    </a:lnTo>
                    <a:lnTo>
                      <a:pt x="746" y="1195"/>
                    </a:lnTo>
                    <a:lnTo>
                      <a:pt x="723" y="1218"/>
                    </a:lnTo>
                    <a:lnTo>
                      <a:pt x="699" y="1242"/>
                    </a:lnTo>
                    <a:lnTo>
                      <a:pt x="683" y="1225"/>
                    </a:lnTo>
                    <a:lnTo>
                      <a:pt x="706" y="1202"/>
                    </a:lnTo>
                    <a:lnTo>
                      <a:pt x="727" y="1178"/>
                    </a:lnTo>
                    <a:lnTo>
                      <a:pt x="748" y="1155"/>
                    </a:lnTo>
                    <a:lnTo>
                      <a:pt x="767" y="1130"/>
                    </a:lnTo>
                    <a:lnTo>
                      <a:pt x="786" y="1105"/>
                    </a:lnTo>
                    <a:lnTo>
                      <a:pt x="802" y="1080"/>
                    </a:lnTo>
                    <a:lnTo>
                      <a:pt x="817" y="1054"/>
                    </a:lnTo>
                    <a:lnTo>
                      <a:pt x="831" y="1027"/>
                    </a:lnTo>
                    <a:lnTo>
                      <a:pt x="844" y="1000"/>
                    </a:lnTo>
                    <a:lnTo>
                      <a:pt x="856" y="973"/>
                    </a:lnTo>
                    <a:lnTo>
                      <a:pt x="865" y="945"/>
                    </a:lnTo>
                    <a:lnTo>
                      <a:pt x="874" y="917"/>
                    </a:lnTo>
                    <a:lnTo>
                      <a:pt x="882" y="888"/>
                    </a:lnTo>
                    <a:lnTo>
                      <a:pt x="888" y="859"/>
                    </a:lnTo>
                    <a:lnTo>
                      <a:pt x="894" y="829"/>
                    </a:lnTo>
                    <a:lnTo>
                      <a:pt x="897" y="798"/>
                    </a:lnTo>
                    <a:lnTo>
                      <a:pt x="922" y="800"/>
                    </a:lnTo>
                    <a:close/>
                    <a:moveTo>
                      <a:pt x="699" y="1242"/>
                    </a:moveTo>
                    <a:lnTo>
                      <a:pt x="696" y="1244"/>
                    </a:lnTo>
                    <a:lnTo>
                      <a:pt x="693" y="1245"/>
                    </a:lnTo>
                    <a:lnTo>
                      <a:pt x="689" y="1245"/>
                    </a:lnTo>
                    <a:lnTo>
                      <a:pt x="686" y="1244"/>
                    </a:lnTo>
                    <a:lnTo>
                      <a:pt x="683" y="1242"/>
                    </a:lnTo>
                    <a:lnTo>
                      <a:pt x="681" y="1240"/>
                    </a:lnTo>
                    <a:lnTo>
                      <a:pt x="680" y="1237"/>
                    </a:lnTo>
                    <a:lnTo>
                      <a:pt x="679" y="1232"/>
                    </a:lnTo>
                    <a:lnTo>
                      <a:pt x="690" y="1234"/>
                    </a:lnTo>
                    <a:lnTo>
                      <a:pt x="699" y="1242"/>
                    </a:lnTo>
                    <a:close/>
                    <a:moveTo>
                      <a:pt x="679" y="1232"/>
                    </a:moveTo>
                    <a:lnTo>
                      <a:pt x="703" y="684"/>
                    </a:lnTo>
                    <a:lnTo>
                      <a:pt x="727" y="685"/>
                    </a:lnTo>
                    <a:lnTo>
                      <a:pt x="703" y="1234"/>
                    </a:lnTo>
                    <a:lnTo>
                      <a:pt x="679" y="1232"/>
                    </a:lnTo>
                    <a:close/>
                    <a:moveTo>
                      <a:pt x="703" y="679"/>
                    </a:moveTo>
                    <a:lnTo>
                      <a:pt x="706" y="676"/>
                    </a:lnTo>
                    <a:lnTo>
                      <a:pt x="709" y="674"/>
                    </a:lnTo>
                    <a:lnTo>
                      <a:pt x="713" y="673"/>
                    </a:lnTo>
                    <a:lnTo>
                      <a:pt x="717" y="674"/>
                    </a:lnTo>
                    <a:lnTo>
                      <a:pt x="721" y="675"/>
                    </a:lnTo>
                    <a:lnTo>
                      <a:pt x="724" y="677"/>
                    </a:lnTo>
                    <a:lnTo>
                      <a:pt x="726" y="681"/>
                    </a:lnTo>
                    <a:lnTo>
                      <a:pt x="727" y="685"/>
                    </a:lnTo>
                    <a:lnTo>
                      <a:pt x="715" y="684"/>
                    </a:lnTo>
                    <a:lnTo>
                      <a:pt x="703" y="679"/>
                    </a:lnTo>
                    <a:close/>
                    <a:moveTo>
                      <a:pt x="727" y="688"/>
                    </a:moveTo>
                    <a:lnTo>
                      <a:pt x="726" y="689"/>
                    </a:lnTo>
                    <a:lnTo>
                      <a:pt x="703" y="681"/>
                    </a:lnTo>
                    <a:lnTo>
                      <a:pt x="703" y="679"/>
                    </a:lnTo>
                    <a:lnTo>
                      <a:pt x="727" y="688"/>
                    </a:lnTo>
                    <a:close/>
                    <a:moveTo>
                      <a:pt x="726" y="689"/>
                    </a:moveTo>
                    <a:lnTo>
                      <a:pt x="715" y="717"/>
                    </a:lnTo>
                    <a:lnTo>
                      <a:pt x="705" y="745"/>
                    </a:lnTo>
                    <a:lnTo>
                      <a:pt x="693" y="771"/>
                    </a:lnTo>
                    <a:lnTo>
                      <a:pt x="681" y="798"/>
                    </a:lnTo>
                    <a:lnTo>
                      <a:pt x="658" y="787"/>
                    </a:lnTo>
                    <a:lnTo>
                      <a:pt x="670" y="763"/>
                    </a:lnTo>
                    <a:lnTo>
                      <a:pt x="682" y="736"/>
                    </a:lnTo>
                    <a:lnTo>
                      <a:pt x="693" y="709"/>
                    </a:lnTo>
                    <a:lnTo>
                      <a:pt x="703" y="681"/>
                    </a:lnTo>
                    <a:lnTo>
                      <a:pt x="726" y="689"/>
                    </a:lnTo>
                    <a:close/>
                    <a:moveTo>
                      <a:pt x="681" y="798"/>
                    </a:moveTo>
                    <a:lnTo>
                      <a:pt x="668" y="823"/>
                    </a:lnTo>
                    <a:lnTo>
                      <a:pt x="655" y="847"/>
                    </a:lnTo>
                    <a:lnTo>
                      <a:pt x="641" y="870"/>
                    </a:lnTo>
                    <a:lnTo>
                      <a:pt x="628" y="892"/>
                    </a:lnTo>
                    <a:lnTo>
                      <a:pt x="607" y="878"/>
                    </a:lnTo>
                    <a:lnTo>
                      <a:pt x="620" y="857"/>
                    </a:lnTo>
                    <a:lnTo>
                      <a:pt x="633" y="834"/>
                    </a:lnTo>
                    <a:lnTo>
                      <a:pt x="646" y="811"/>
                    </a:lnTo>
                    <a:lnTo>
                      <a:pt x="658" y="787"/>
                    </a:lnTo>
                    <a:lnTo>
                      <a:pt x="681" y="798"/>
                    </a:lnTo>
                    <a:close/>
                    <a:moveTo>
                      <a:pt x="628" y="892"/>
                    </a:moveTo>
                    <a:lnTo>
                      <a:pt x="609" y="919"/>
                    </a:lnTo>
                    <a:lnTo>
                      <a:pt x="590" y="944"/>
                    </a:lnTo>
                    <a:lnTo>
                      <a:pt x="570" y="968"/>
                    </a:lnTo>
                    <a:lnTo>
                      <a:pt x="549" y="991"/>
                    </a:lnTo>
                    <a:lnTo>
                      <a:pt x="528" y="1011"/>
                    </a:lnTo>
                    <a:lnTo>
                      <a:pt x="506" y="1030"/>
                    </a:lnTo>
                    <a:lnTo>
                      <a:pt x="483" y="1048"/>
                    </a:lnTo>
                    <a:lnTo>
                      <a:pt x="460" y="1063"/>
                    </a:lnTo>
                    <a:lnTo>
                      <a:pt x="437" y="1077"/>
                    </a:lnTo>
                    <a:lnTo>
                      <a:pt x="412" y="1090"/>
                    </a:lnTo>
                    <a:lnTo>
                      <a:pt x="386" y="1101"/>
                    </a:lnTo>
                    <a:lnTo>
                      <a:pt x="360" y="1110"/>
                    </a:lnTo>
                    <a:lnTo>
                      <a:pt x="334" y="1118"/>
                    </a:lnTo>
                    <a:lnTo>
                      <a:pt x="306" y="1123"/>
                    </a:lnTo>
                    <a:lnTo>
                      <a:pt x="278" y="1129"/>
                    </a:lnTo>
                    <a:lnTo>
                      <a:pt x="250" y="1131"/>
                    </a:lnTo>
                    <a:lnTo>
                      <a:pt x="248" y="1107"/>
                    </a:lnTo>
                    <a:lnTo>
                      <a:pt x="275" y="1104"/>
                    </a:lnTo>
                    <a:lnTo>
                      <a:pt x="302" y="1100"/>
                    </a:lnTo>
                    <a:lnTo>
                      <a:pt x="328" y="1094"/>
                    </a:lnTo>
                    <a:lnTo>
                      <a:pt x="352" y="1087"/>
                    </a:lnTo>
                    <a:lnTo>
                      <a:pt x="377" y="1078"/>
                    </a:lnTo>
                    <a:lnTo>
                      <a:pt x="401" y="1067"/>
                    </a:lnTo>
                    <a:lnTo>
                      <a:pt x="425" y="1055"/>
                    </a:lnTo>
                    <a:lnTo>
                      <a:pt x="447" y="1042"/>
                    </a:lnTo>
                    <a:lnTo>
                      <a:pt x="470" y="1027"/>
                    </a:lnTo>
                    <a:lnTo>
                      <a:pt x="492" y="1010"/>
                    </a:lnTo>
                    <a:lnTo>
                      <a:pt x="512" y="993"/>
                    </a:lnTo>
                    <a:lnTo>
                      <a:pt x="533" y="972"/>
                    </a:lnTo>
                    <a:lnTo>
                      <a:pt x="552" y="952"/>
                    </a:lnTo>
                    <a:lnTo>
                      <a:pt x="571" y="929"/>
                    </a:lnTo>
                    <a:lnTo>
                      <a:pt x="589" y="904"/>
                    </a:lnTo>
                    <a:lnTo>
                      <a:pt x="607" y="878"/>
                    </a:lnTo>
                    <a:lnTo>
                      <a:pt x="628" y="892"/>
                    </a:lnTo>
                    <a:close/>
                    <a:moveTo>
                      <a:pt x="250" y="1131"/>
                    </a:moveTo>
                    <a:lnTo>
                      <a:pt x="247" y="1131"/>
                    </a:lnTo>
                    <a:lnTo>
                      <a:pt x="243" y="1130"/>
                    </a:lnTo>
                    <a:lnTo>
                      <a:pt x="240" y="1128"/>
                    </a:lnTo>
                    <a:lnTo>
                      <a:pt x="239" y="1126"/>
                    </a:lnTo>
                    <a:lnTo>
                      <a:pt x="237" y="1122"/>
                    </a:lnTo>
                    <a:lnTo>
                      <a:pt x="237" y="1119"/>
                    </a:lnTo>
                    <a:lnTo>
                      <a:pt x="237" y="1116"/>
                    </a:lnTo>
                    <a:lnTo>
                      <a:pt x="238" y="1113"/>
                    </a:lnTo>
                    <a:lnTo>
                      <a:pt x="249" y="1119"/>
                    </a:lnTo>
                    <a:lnTo>
                      <a:pt x="250" y="1131"/>
                    </a:lnTo>
                    <a:close/>
                    <a:moveTo>
                      <a:pt x="238" y="1113"/>
                    </a:moveTo>
                    <a:lnTo>
                      <a:pt x="443" y="777"/>
                    </a:lnTo>
                    <a:lnTo>
                      <a:pt x="464" y="790"/>
                    </a:lnTo>
                    <a:lnTo>
                      <a:pt x="260" y="1126"/>
                    </a:lnTo>
                    <a:lnTo>
                      <a:pt x="238" y="1113"/>
                    </a:lnTo>
                    <a:close/>
                    <a:moveTo>
                      <a:pt x="446" y="773"/>
                    </a:moveTo>
                    <a:lnTo>
                      <a:pt x="450" y="771"/>
                    </a:lnTo>
                    <a:lnTo>
                      <a:pt x="454" y="771"/>
                    </a:lnTo>
                    <a:lnTo>
                      <a:pt x="457" y="772"/>
                    </a:lnTo>
                    <a:lnTo>
                      <a:pt x="460" y="775"/>
                    </a:lnTo>
                    <a:lnTo>
                      <a:pt x="464" y="778"/>
                    </a:lnTo>
                    <a:lnTo>
                      <a:pt x="465" y="781"/>
                    </a:lnTo>
                    <a:lnTo>
                      <a:pt x="465" y="785"/>
                    </a:lnTo>
                    <a:lnTo>
                      <a:pt x="464" y="790"/>
                    </a:lnTo>
                    <a:lnTo>
                      <a:pt x="453" y="783"/>
                    </a:lnTo>
                    <a:lnTo>
                      <a:pt x="446" y="773"/>
                    </a:lnTo>
                    <a:close/>
                    <a:moveTo>
                      <a:pt x="460" y="793"/>
                    </a:moveTo>
                    <a:lnTo>
                      <a:pt x="460" y="793"/>
                    </a:lnTo>
                    <a:lnTo>
                      <a:pt x="445" y="773"/>
                    </a:lnTo>
                    <a:lnTo>
                      <a:pt x="446" y="773"/>
                    </a:lnTo>
                    <a:lnTo>
                      <a:pt x="460" y="793"/>
                    </a:lnTo>
                    <a:close/>
                    <a:moveTo>
                      <a:pt x="460" y="793"/>
                    </a:moveTo>
                    <a:lnTo>
                      <a:pt x="440" y="808"/>
                    </a:lnTo>
                    <a:lnTo>
                      <a:pt x="419" y="822"/>
                    </a:lnTo>
                    <a:lnTo>
                      <a:pt x="399" y="836"/>
                    </a:lnTo>
                    <a:lnTo>
                      <a:pt x="379" y="849"/>
                    </a:lnTo>
                    <a:lnTo>
                      <a:pt x="366" y="827"/>
                    </a:lnTo>
                    <a:lnTo>
                      <a:pt x="386" y="816"/>
                    </a:lnTo>
                    <a:lnTo>
                      <a:pt x="405" y="803"/>
                    </a:lnTo>
                    <a:lnTo>
                      <a:pt x="425" y="789"/>
                    </a:lnTo>
                    <a:lnTo>
                      <a:pt x="445" y="773"/>
                    </a:lnTo>
                    <a:lnTo>
                      <a:pt x="460" y="793"/>
                    </a:lnTo>
                    <a:close/>
                    <a:moveTo>
                      <a:pt x="379" y="849"/>
                    </a:moveTo>
                    <a:lnTo>
                      <a:pt x="360" y="860"/>
                    </a:lnTo>
                    <a:lnTo>
                      <a:pt x="341" y="871"/>
                    </a:lnTo>
                    <a:lnTo>
                      <a:pt x="322" y="880"/>
                    </a:lnTo>
                    <a:lnTo>
                      <a:pt x="304" y="889"/>
                    </a:lnTo>
                    <a:lnTo>
                      <a:pt x="293" y="866"/>
                    </a:lnTo>
                    <a:lnTo>
                      <a:pt x="311" y="859"/>
                    </a:lnTo>
                    <a:lnTo>
                      <a:pt x="330" y="849"/>
                    </a:lnTo>
                    <a:lnTo>
                      <a:pt x="348" y="839"/>
                    </a:lnTo>
                    <a:lnTo>
                      <a:pt x="366" y="827"/>
                    </a:lnTo>
                    <a:lnTo>
                      <a:pt x="379" y="849"/>
                    </a:lnTo>
                    <a:close/>
                    <a:moveTo>
                      <a:pt x="304" y="889"/>
                    </a:moveTo>
                    <a:lnTo>
                      <a:pt x="280" y="899"/>
                    </a:lnTo>
                    <a:lnTo>
                      <a:pt x="257" y="907"/>
                    </a:lnTo>
                    <a:lnTo>
                      <a:pt x="235" y="914"/>
                    </a:lnTo>
                    <a:lnTo>
                      <a:pt x="213" y="918"/>
                    </a:lnTo>
                    <a:lnTo>
                      <a:pt x="192" y="921"/>
                    </a:lnTo>
                    <a:lnTo>
                      <a:pt x="171" y="924"/>
                    </a:lnTo>
                    <a:lnTo>
                      <a:pt x="152" y="924"/>
                    </a:lnTo>
                    <a:lnTo>
                      <a:pt x="133" y="921"/>
                    </a:lnTo>
                    <a:lnTo>
                      <a:pt x="114" y="918"/>
                    </a:lnTo>
                    <a:lnTo>
                      <a:pt x="96" y="913"/>
                    </a:lnTo>
                    <a:lnTo>
                      <a:pt x="79" y="906"/>
                    </a:lnTo>
                    <a:lnTo>
                      <a:pt x="63" y="898"/>
                    </a:lnTo>
                    <a:lnTo>
                      <a:pt x="47" y="888"/>
                    </a:lnTo>
                    <a:lnTo>
                      <a:pt x="32" y="876"/>
                    </a:lnTo>
                    <a:lnTo>
                      <a:pt x="18" y="863"/>
                    </a:lnTo>
                    <a:lnTo>
                      <a:pt x="4" y="848"/>
                    </a:lnTo>
                    <a:lnTo>
                      <a:pt x="22" y="832"/>
                    </a:lnTo>
                    <a:lnTo>
                      <a:pt x="34" y="846"/>
                    </a:lnTo>
                    <a:lnTo>
                      <a:pt x="47" y="858"/>
                    </a:lnTo>
                    <a:lnTo>
                      <a:pt x="61" y="867"/>
                    </a:lnTo>
                    <a:lnTo>
                      <a:pt x="75" y="877"/>
                    </a:lnTo>
                    <a:lnTo>
                      <a:pt x="90" y="884"/>
                    </a:lnTo>
                    <a:lnTo>
                      <a:pt x="105" y="890"/>
                    </a:lnTo>
                    <a:lnTo>
                      <a:pt x="121" y="894"/>
                    </a:lnTo>
                    <a:lnTo>
                      <a:pt x="139" y="898"/>
                    </a:lnTo>
                    <a:lnTo>
                      <a:pt x="156" y="899"/>
                    </a:lnTo>
                    <a:lnTo>
                      <a:pt x="173" y="899"/>
                    </a:lnTo>
                    <a:lnTo>
                      <a:pt x="192" y="897"/>
                    </a:lnTo>
                    <a:lnTo>
                      <a:pt x="211" y="894"/>
                    </a:lnTo>
                    <a:lnTo>
                      <a:pt x="230" y="889"/>
                    </a:lnTo>
                    <a:lnTo>
                      <a:pt x="251" y="884"/>
                    </a:lnTo>
                    <a:lnTo>
                      <a:pt x="271" y="876"/>
                    </a:lnTo>
                    <a:lnTo>
                      <a:pt x="293" y="866"/>
                    </a:lnTo>
                    <a:lnTo>
                      <a:pt x="304" y="889"/>
                    </a:lnTo>
                    <a:close/>
                    <a:moveTo>
                      <a:pt x="4" y="848"/>
                    </a:moveTo>
                    <a:lnTo>
                      <a:pt x="1" y="846"/>
                    </a:lnTo>
                    <a:lnTo>
                      <a:pt x="0" y="843"/>
                    </a:lnTo>
                    <a:lnTo>
                      <a:pt x="0" y="839"/>
                    </a:lnTo>
                    <a:lnTo>
                      <a:pt x="1" y="836"/>
                    </a:lnTo>
                    <a:lnTo>
                      <a:pt x="2" y="834"/>
                    </a:lnTo>
                    <a:lnTo>
                      <a:pt x="4" y="832"/>
                    </a:lnTo>
                    <a:lnTo>
                      <a:pt x="7" y="830"/>
                    </a:lnTo>
                    <a:lnTo>
                      <a:pt x="9" y="829"/>
                    </a:lnTo>
                    <a:lnTo>
                      <a:pt x="12" y="840"/>
                    </a:lnTo>
                    <a:lnTo>
                      <a:pt x="4" y="848"/>
                    </a:lnTo>
                    <a:close/>
                    <a:moveTo>
                      <a:pt x="9" y="829"/>
                    </a:moveTo>
                    <a:lnTo>
                      <a:pt x="36" y="820"/>
                    </a:lnTo>
                    <a:lnTo>
                      <a:pt x="62" y="811"/>
                    </a:lnTo>
                    <a:lnTo>
                      <a:pt x="88" y="803"/>
                    </a:lnTo>
                    <a:lnTo>
                      <a:pt x="113" y="793"/>
                    </a:lnTo>
                    <a:lnTo>
                      <a:pt x="136" y="783"/>
                    </a:lnTo>
                    <a:lnTo>
                      <a:pt x="159" y="772"/>
                    </a:lnTo>
                    <a:lnTo>
                      <a:pt x="182" y="762"/>
                    </a:lnTo>
                    <a:lnTo>
                      <a:pt x="203" y="750"/>
                    </a:lnTo>
                    <a:lnTo>
                      <a:pt x="223" y="738"/>
                    </a:lnTo>
                    <a:lnTo>
                      <a:pt x="242" y="725"/>
                    </a:lnTo>
                    <a:lnTo>
                      <a:pt x="262" y="712"/>
                    </a:lnTo>
                    <a:lnTo>
                      <a:pt x="279" y="698"/>
                    </a:lnTo>
                    <a:lnTo>
                      <a:pt x="295" y="684"/>
                    </a:lnTo>
                    <a:lnTo>
                      <a:pt x="311" y="668"/>
                    </a:lnTo>
                    <a:lnTo>
                      <a:pt x="325" y="652"/>
                    </a:lnTo>
                    <a:lnTo>
                      <a:pt x="339" y="636"/>
                    </a:lnTo>
                    <a:lnTo>
                      <a:pt x="359" y="650"/>
                    </a:lnTo>
                    <a:lnTo>
                      <a:pt x="344" y="668"/>
                    </a:lnTo>
                    <a:lnTo>
                      <a:pt x="329" y="685"/>
                    </a:lnTo>
                    <a:lnTo>
                      <a:pt x="312" y="701"/>
                    </a:lnTo>
                    <a:lnTo>
                      <a:pt x="295" y="716"/>
                    </a:lnTo>
                    <a:lnTo>
                      <a:pt x="277" y="730"/>
                    </a:lnTo>
                    <a:lnTo>
                      <a:pt x="257" y="744"/>
                    </a:lnTo>
                    <a:lnTo>
                      <a:pt x="238" y="757"/>
                    </a:lnTo>
                    <a:lnTo>
                      <a:pt x="216" y="770"/>
                    </a:lnTo>
                    <a:lnTo>
                      <a:pt x="195" y="782"/>
                    </a:lnTo>
                    <a:lnTo>
                      <a:pt x="171" y="794"/>
                    </a:lnTo>
                    <a:lnTo>
                      <a:pt x="147" y="805"/>
                    </a:lnTo>
                    <a:lnTo>
                      <a:pt x="122" y="816"/>
                    </a:lnTo>
                    <a:lnTo>
                      <a:pt x="98" y="825"/>
                    </a:lnTo>
                    <a:lnTo>
                      <a:pt x="71" y="835"/>
                    </a:lnTo>
                    <a:lnTo>
                      <a:pt x="44" y="844"/>
                    </a:lnTo>
                    <a:lnTo>
                      <a:pt x="15" y="852"/>
                    </a:lnTo>
                    <a:lnTo>
                      <a:pt x="9" y="829"/>
                    </a:lnTo>
                    <a:close/>
                    <a:moveTo>
                      <a:pt x="339" y="636"/>
                    </a:moveTo>
                    <a:lnTo>
                      <a:pt x="351" y="619"/>
                    </a:lnTo>
                    <a:lnTo>
                      <a:pt x="363" y="601"/>
                    </a:lnTo>
                    <a:lnTo>
                      <a:pt x="373" y="582"/>
                    </a:lnTo>
                    <a:lnTo>
                      <a:pt x="382" y="563"/>
                    </a:lnTo>
                    <a:lnTo>
                      <a:pt x="389" y="543"/>
                    </a:lnTo>
                    <a:lnTo>
                      <a:pt x="397" y="523"/>
                    </a:lnTo>
                    <a:lnTo>
                      <a:pt x="402" y="501"/>
                    </a:lnTo>
                    <a:lnTo>
                      <a:pt x="406" y="479"/>
                    </a:lnTo>
                    <a:lnTo>
                      <a:pt x="409" y="456"/>
                    </a:lnTo>
                    <a:lnTo>
                      <a:pt x="411" y="431"/>
                    </a:lnTo>
                    <a:lnTo>
                      <a:pt x="411" y="406"/>
                    </a:lnTo>
                    <a:lnTo>
                      <a:pt x="410" y="381"/>
                    </a:lnTo>
                    <a:lnTo>
                      <a:pt x="408" y="354"/>
                    </a:lnTo>
                    <a:lnTo>
                      <a:pt x="404" y="327"/>
                    </a:lnTo>
                    <a:lnTo>
                      <a:pt x="399" y="298"/>
                    </a:lnTo>
                    <a:lnTo>
                      <a:pt x="392" y="269"/>
                    </a:lnTo>
                    <a:lnTo>
                      <a:pt x="416" y="264"/>
                    </a:lnTo>
                    <a:lnTo>
                      <a:pt x="424" y="294"/>
                    </a:lnTo>
                    <a:lnTo>
                      <a:pt x="428" y="324"/>
                    </a:lnTo>
                    <a:lnTo>
                      <a:pt x="432" y="353"/>
                    </a:lnTo>
                    <a:lnTo>
                      <a:pt x="435" y="381"/>
                    </a:lnTo>
                    <a:lnTo>
                      <a:pt x="436" y="408"/>
                    </a:lnTo>
                    <a:lnTo>
                      <a:pt x="435" y="434"/>
                    </a:lnTo>
                    <a:lnTo>
                      <a:pt x="433" y="459"/>
                    </a:lnTo>
                    <a:lnTo>
                      <a:pt x="430" y="484"/>
                    </a:lnTo>
                    <a:lnTo>
                      <a:pt x="426" y="508"/>
                    </a:lnTo>
                    <a:lnTo>
                      <a:pt x="419" y="530"/>
                    </a:lnTo>
                    <a:lnTo>
                      <a:pt x="412" y="552"/>
                    </a:lnTo>
                    <a:lnTo>
                      <a:pt x="404" y="574"/>
                    </a:lnTo>
                    <a:lnTo>
                      <a:pt x="395" y="594"/>
                    </a:lnTo>
                    <a:lnTo>
                      <a:pt x="384" y="614"/>
                    </a:lnTo>
                    <a:lnTo>
                      <a:pt x="372" y="633"/>
                    </a:lnTo>
                    <a:lnTo>
                      <a:pt x="359" y="650"/>
                    </a:lnTo>
                    <a:lnTo>
                      <a:pt x="339" y="636"/>
                    </a:lnTo>
                    <a:close/>
                    <a:moveTo>
                      <a:pt x="392" y="269"/>
                    </a:moveTo>
                    <a:lnTo>
                      <a:pt x="393" y="264"/>
                    </a:lnTo>
                    <a:lnTo>
                      <a:pt x="396" y="259"/>
                    </a:lnTo>
                    <a:lnTo>
                      <a:pt x="404" y="267"/>
                    </a:lnTo>
                    <a:lnTo>
                      <a:pt x="392" y="2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9" name="Freeform 1131"/>
              <p:cNvSpPr>
                <a:spLocks/>
              </p:cNvSpPr>
              <p:nvPr/>
            </p:nvSpPr>
            <p:spPr bwMode="auto">
              <a:xfrm>
                <a:off x="2723" y="1434"/>
                <a:ext cx="140" cy="160"/>
              </a:xfrm>
              <a:custGeom>
                <a:avLst/>
                <a:gdLst>
                  <a:gd name="T0" fmla="*/ 2 w 710"/>
                  <a:gd name="T1" fmla="*/ 18 h 796"/>
                  <a:gd name="T2" fmla="*/ 0 w 710"/>
                  <a:gd name="T3" fmla="*/ 31 h 796"/>
                  <a:gd name="T4" fmla="*/ 1 w 710"/>
                  <a:gd name="T5" fmla="*/ 31 h 796"/>
                  <a:gd name="T6" fmla="*/ 2 w 710"/>
                  <a:gd name="T7" fmla="*/ 30 h 796"/>
                  <a:gd name="T8" fmla="*/ 2 w 710"/>
                  <a:gd name="T9" fmla="*/ 29 h 796"/>
                  <a:gd name="T10" fmla="*/ 3 w 710"/>
                  <a:gd name="T11" fmla="*/ 28 h 796"/>
                  <a:gd name="T12" fmla="*/ 4 w 710"/>
                  <a:gd name="T13" fmla="*/ 27 h 796"/>
                  <a:gd name="T14" fmla="*/ 4 w 710"/>
                  <a:gd name="T15" fmla="*/ 26 h 796"/>
                  <a:gd name="T16" fmla="*/ 5 w 710"/>
                  <a:gd name="T17" fmla="*/ 25 h 796"/>
                  <a:gd name="T18" fmla="*/ 5 w 710"/>
                  <a:gd name="T19" fmla="*/ 24 h 796"/>
                  <a:gd name="T20" fmla="*/ 6 w 710"/>
                  <a:gd name="T21" fmla="*/ 23 h 796"/>
                  <a:gd name="T22" fmla="*/ 6 w 710"/>
                  <a:gd name="T23" fmla="*/ 22 h 796"/>
                  <a:gd name="T24" fmla="*/ 7 w 710"/>
                  <a:gd name="T25" fmla="*/ 20 h 796"/>
                  <a:gd name="T26" fmla="*/ 7 w 710"/>
                  <a:gd name="T27" fmla="*/ 19 h 796"/>
                  <a:gd name="T28" fmla="*/ 7 w 710"/>
                  <a:gd name="T29" fmla="*/ 18 h 796"/>
                  <a:gd name="T30" fmla="*/ 8 w 710"/>
                  <a:gd name="T31" fmla="*/ 16 h 796"/>
                  <a:gd name="T32" fmla="*/ 8 w 710"/>
                  <a:gd name="T33" fmla="*/ 15 h 796"/>
                  <a:gd name="T34" fmla="*/ 8 w 710"/>
                  <a:gd name="T35" fmla="*/ 13 h 796"/>
                  <a:gd name="T36" fmla="*/ 9 w 710"/>
                  <a:gd name="T37" fmla="*/ 14 h 796"/>
                  <a:gd name="T38" fmla="*/ 9 w 710"/>
                  <a:gd name="T39" fmla="*/ 15 h 796"/>
                  <a:gd name="T40" fmla="*/ 9 w 710"/>
                  <a:gd name="T41" fmla="*/ 17 h 796"/>
                  <a:gd name="T42" fmla="*/ 9 w 710"/>
                  <a:gd name="T43" fmla="*/ 18 h 796"/>
                  <a:gd name="T44" fmla="*/ 10 w 710"/>
                  <a:gd name="T45" fmla="*/ 19 h 796"/>
                  <a:gd name="T46" fmla="*/ 10 w 710"/>
                  <a:gd name="T47" fmla="*/ 20 h 796"/>
                  <a:gd name="T48" fmla="*/ 10 w 710"/>
                  <a:gd name="T49" fmla="*/ 21 h 796"/>
                  <a:gd name="T50" fmla="*/ 10 w 710"/>
                  <a:gd name="T51" fmla="*/ 22 h 796"/>
                  <a:gd name="T52" fmla="*/ 10 w 710"/>
                  <a:gd name="T53" fmla="*/ 24 h 796"/>
                  <a:gd name="T54" fmla="*/ 10 w 710"/>
                  <a:gd name="T55" fmla="*/ 25 h 796"/>
                  <a:gd name="T56" fmla="*/ 10 w 710"/>
                  <a:gd name="T57" fmla="*/ 26 h 796"/>
                  <a:gd name="T58" fmla="*/ 10 w 710"/>
                  <a:gd name="T59" fmla="*/ 27 h 796"/>
                  <a:gd name="T60" fmla="*/ 10 w 710"/>
                  <a:gd name="T61" fmla="*/ 29 h 796"/>
                  <a:gd name="T62" fmla="*/ 10 w 710"/>
                  <a:gd name="T63" fmla="*/ 32 h 796"/>
                  <a:gd name="T64" fmla="*/ 11 w 710"/>
                  <a:gd name="T65" fmla="*/ 31 h 796"/>
                  <a:gd name="T66" fmla="*/ 11 w 710"/>
                  <a:gd name="T67" fmla="*/ 30 h 796"/>
                  <a:gd name="T68" fmla="*/ 12 w 710"/>
                  <a:gd name="T69" fmla="*/ 30 h 796"/>
                  <a:gd name="T70" fmla="*/ 13 w 710"/>
                  <a:gd name="T71" fmla="*/ 29 h 796"/>
                  <a:gd name="T72" fmla="*/ 13 w 710"/>
                  <a:gd name="T73" fmla="*/ 28 h 796"/>
                  <a:gd name="T74" fmla="*/ 14 w 710"/>
                  <a:gd name="T75" fmla="*/ 27 h 796"/>
                  <a:gd name="T76" fmla="*/ 14 w 710"/>
                  <a:gd name="T77" fmla="*/ 26 h 796"/>
                  <a:gd name="T78" fmla="*/ 14 w 710"/>
                  <a:gd name="T79" fmla="*/ 25 h 796"/>
                  <a:gd name="T80" fmla="*/ 15 w 710"/>
                  <a:gd name="T81" fmla="*/ 24 h 796"/>
                  <a:gd name="T82" fmla="*/ 15 w 710"/>
                  <a:gd name="T83" fmla="*/ 22 h 796"/>
                  <a:gd name="T84" fmla="*/ 15 w 710"/>
                  <a:gd name="T85" fmla="*/ 21 h 796"/>
                  <a:gd name="T86" fmla="*/ 15 w 710"/>
                  <a:gd name="T87" fmla="*/ 20 h 796"/>
                  <a:gd name="T88" fmla="*/ 16 w 710"/>
                  <a:gd name="T89" fmla="*/ 19 h 796"/>
                  <a:gd name="T90" fmla="*/ 16 w 710"/>
                  <a:gd name="T91" fmla="*/ 17 h 796"/>
                  <a:gd name="T92" fmla="*/ 16 w 710"/>
                  <a:gd name="T93" fmla="*/ 16 h 796"/>
                  <a:gd name="T94" fmla="*/ 16 w 710"/>
                  <a:gd name="T95" fmla="*/ 14 h 796"/>
                  <a:gd name="T96" fmla="*/ 24 w 710"/>
                  <a:gd name="T97" fmla="*/ 27 h 796"/>
                  <a:gd name="T98" fmla="*/ 24 w 710"/>
                  <a:gd name="T99" fmla="*/ 11 h 796"/>
                  <a:gd name="T100" fmla="*/ 28 w 710"/>
                  <a:gd name="T101" fmla="*/ 20 h 796"/>
                  <a:gd name="T102" fmla="*/ 28 w 710"/>
                  <a:gd name="T103" fmla="*/ 6 h 796"/>
                  <a:gd name="T104" fmla="*/ 15 w 710"/>
                  <a:gd name="T105" fmla="*/ 0 h 796"/>
                  <a:gd name="T106" fmla="*/ 4 w 710"/>
                  <a:gd name="T107" fmla="*/ 1 h 796"/>
                  <a:gd name="T108" fmla="*/ 2 w 710"/>
                  <a:gd name="T109" fmla="*/ 18 h 7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10"/>
                  <a:gd name="T166" fmla="*/ 0 h 796"/>
                  <a:gd name="T167" fmla="*/ 710 w 710"/>
                  <a:gd name="T168" fmla="*/ 796 h 79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10" h="796">
                    <a:moveTo>
                      <a:pt x="57" y="443"/>
                    </a:moveTo>
                    <a:lnTo>
                      <a:pt x="0" y="787"/>
                    </a:lnTo>
                    <a:lnTo>
                      <a:pt x="20" y="770"/>
                    </a:lnTo>
                    <a:lnTo>
                      <a:pt x="40" y="751"/>
                    </a:lnTo>
                    <a:lnTo>
                      <a:pt x="58" y="730"/>
                    </a:lnTo>
                    <a:lnTo>
                      <a:pt x="75" y="709"/>
                    </a:lnTo>
                    <a:lnTo>
                      <a:pt x="92" y="685"/>
                    </a:lnTo>
                    <a:lnTo>
                      <a:pt x="108" y="660"/>
                    </a:lnTo>
                    <a:lnTo>
                      <a:pt x="122" y="633"/>
                    </a:lnTo>
                    <a:lnTo>
                      <a:pt x="135" y="606"/>
                    </a:lnTo>
                    <a:lnTo>
                      <a:pt x="147" y="576"/>
                    </a:lnTo>
                    <a:lnTo>
                      <a:pt x="159" y="546"/>
                    </a:lnTo>
                    <a:lnTo>
                      <a:pt x="168" y="513"/>
                    </a:lnTo>
                    <a:lnTo>
                      <a:pt x="178" y="479"/>
                    </a:lnTo>
                    <a:lnTo>
                      <a:pt x="186" y="443"/>
                    </a:lnTo>
                    <a:lnTo>
                      <a:pt x="193" y="406"/>
                    </a:lnTo>
                    <a:lnTo>
                      <a:pt x="200" y="368"/>
                    </a:lnTo>
                    <a:lnTo>
                      <a:pt x="204" y="328"/>
                    </a:lnTo>
                    <a:lnTo>
                      <a:pt x="214" y="358"/>
                    </a:lnTo>
                    <a:lnTo>
                      <a:pt x="222" y="387"/>
                    </a:lnTo>
                    <a:lnTo>
                      <a:pt x="230" y="416"/>
                    </a:lnTo>
                    <a:lnTo>
                      <a:pt x="236" y="445"/>
                    </a:lnTo>
                    <a:lnTo>
                      <a:pt x="241" y="474"/>
                    </a:lnTo>
                    <a:lnTo>
                      <a:pt x="245" y="503"/>
                    </a:lnTo>
                    <a:lnTo>
                      <a:pt x="249" y="533"/>
                    </a:lnTo>
                    <a:lnTo>
                      <a:pt x="251" y="562"/>
                    </a:lnTo>
                    <a:lnTo>
                      <a:pt x="254" y="591"/>
                    </a:lnTo>
                    <a:lnTo>
                      <a:pt x="255" y="620"/>
                    </a:lnTo>
                    <a:lnTo>
                      <a:pt x="256" y="649"/>
                    </a:lnTo>
                    <a:lnTo>
                      <a:pt x="256" y="678"/>
                    </a:lnTo>
                    <a:lnTo>
                      <a:pt x="255" y="738"/>
                    </a:lnTo>
                    <a:lnTo>
                      <a:pt x="252" y="796"/>
                    </a:lnTo>
                    <a:lnTo>
                      <a:pt x="270" y="778"/>
                    </a:lnTo>
                    <a:lnTo>
                      <a:pt x="285" y="759"/>
                    </a:lnTo>
                    <a:lnTo>
                      <a:pt x="300" y="739"/>
                    </a:lnTo>
                    <a:lnTo>
                      <a:pt x="313" y="717"/>
                    </a:lnTo>
                    <a:lnTo>
                      <a:pt x="326" y="695"/>
                    </a:lnTo>
                    <a:lnTo>
                      <a:pt x="338" y="671"/>
                    </a:lnTo>
                    <a:lnTo>
                      <a:pt x="349" y="646"/>
                    </a:lnTo>
                    <a:lnTo>
                      <a:pt x="357" y="619"/>
                    </a:lnTo>
                    <a:lnTo>
                      <a:pt x="366" y="591"/>
                    </a:lnTo>
                    <a:lnTo>
                      <a:pt x="375" y="562"/>
                    </a:lnTo>
                    <a:lnTo>
                      <a:pt x="381" y="531"/>
                    </a:lnTo>
                    <a:lnTo>
                      <a:pt x="386" y="500"/>
                    </a:lnTo>
                    <a:lnTo>
                      <a:pt x="392" y="467"/>
                    </a:lnTo>
                    <a:lnTo>
                      <a:pt x="395" y="433"/>
                    </a:lnTo>
                    <a:lnTo>
                      <a:pt x="398" y="398"/>
                    </a:lnTo>
                    <a:lnTo>
                      <a:pt x="400" y="361"/>
                    </a:lnTo>
                    <a:lnTo>
                      <a:pt x="588" y="681"/>
                    </a:lnTo>
                    <a:lnTo>
                      <a:pt x="588" y="286"/>
                    </a:lnTo>
                    <a:lnTo>
                      <a:pt x="710" y="500"/>
                    </a:lnTo>
                    <a:lnTo>
                      <a:pt x="710" y="148"/>
                    </a:lnTo>
                    <a:lnTo>
                      <a:pt x="383" y="0"/>
                    </a:lnTo>
                    <a:lnTo>
                      <a:pt x="97" y="16"/>
                    </a:lnTo>
                    <a:lnTo>
                      <a:pt x="57" y="44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0" name="Freeform 1132"/>
              <p:cNvSpPr>
                <a:spLocks noEditPoints="1"/>
              </p:cNvSpPr>
              <p:nvPr/>
            </p:nvSpPr>
            <p:spPr bwMode="auto">
              <a:xfrm>
                <a:off x="2719" y="1434"/>
                <a:ext cx="144" cy="164"/>
              </a:xfrm>
              <a:custGeom>
                <a:avLst/>
                <a:gdLst>
                  <a:gd name="T0" fmla="*/ 3 w 735"/>
                  <a:gd name="T1" fmla="*/ 18 h 820"/>
                  <a:gd name="T2" fmla="*/ 0 w 735"/>
                  <a:gd name="T3" fmla="*/ 32 h 820"/>
                  <a:gd name="T4" fmla="*/ 0 w 735"/>
                  <a:gd name="T5" fmla="*/ 32 h 820"/>
                  <a:gd name="T6" fmla="*/ 1 w 735"/>
                  <a:gd name="T7" fmla="*/ 32 h 820"/>
                  <a:gd name="T8" fmla="*/ 1 w 735"/>
                  <a:gd name="T9" fmla="*/ 32 h 820"/>
                  <a:gd name="T10" fmla="*/ 1 w 735"/>
                  <a:gd name="T11" fmla="*/ 31 h 820"/>
                  <a:gd name="T12" fmla="*/ 2 w 735"/>
                  <a:gd name="T13" fmla="*/ 31 h 820"/>
                  <a:gd name="T14" fmla="*/ 2 w 735"/>
                  <a:gd name="T15" fmla="*/ 30 h 820"/>
                  <a:gd name="T16" fmla="*/ 4 w 735"/>
                  <a:gd name="T17" fmla="*/ 29 h 820"/>
                  <a:gd name="T18" fmla="*/ 2 w 735"/>
                  <a:gd name="T19" fmla="*/ 30 h 820"/>
                  <a:gd name="T20" fmla="*/ 5 w 735"/>
                  <a:gd name="T21" fmla="*/ 25 h 820"/>
                  <a:gd name="T22" fmla="*/ 7 w 735"/>
                  <a:gd name="T23" fmla="*/ 21 h 820"/>
                  <a:gd name="T24" fmla="*/ 8 w 735"/>
                  <a:gd name="T25" fmla="*/ 16 h 820"/>
                  <a:gd name="T26" fmla="*/ 9 w 735"/>
                  <a:gd name="T27" fmla="*/ 16 h 820"/>
                  <a:gd name="T28" fmla="*/ 8 w 735"/>
                  <a:gd name="T29" fmla="*/ 21 h 820"/>
                  <a:gd name="T30" fmla="*/ 6 w 735"/>
                  <a:gd name="T31" fmla="*/ 26 h 820"/>
                  <a:gd name="T32" fmla="*/ 3 w 735"/>
                  <a:gd name="T33" fmla="*/ 28 h 820"/>
                  <a:gd name="T34" fmla="*/ 9 w 735"/>
                  <a:gd name="T35" fmla="*/ 13 h 820"/>
                  <a:gd name="T36" fmla="*/ 9 w 735"/>
                  <a:gd name="T37" fmla="*/ 14 h 820"/>
                  <a:gd name="T38" fmla="*/ 10 w 735"/>
                  <a:gd name="T39" fmla="*/ 17 h 820"/>
                  <a:gd name="T40" fmla="*/ 11 w 735"/>
                  <a:gd name="T41" fmla="*/ 23 h 820"/>
                  <a:gd name="T42" fmla="*/ 9 w 735"/>
                  <a:gd name="T43" fmla="*/ 18 h 820"/>
                  <a:gd name="T44" fmla="*/ 9 w 735"/>
                  <a:gd name="T45" fmla="*/ 13 h 820"/>
                  <a:gd name="T46" fmla="*/ 11 w 735"/>
                  <a:gd name="T47" fmla="*/ 28 h 820"/>
                  <a:gd name="T48" fmla="*/ 10 w 735"/>
                  <a:gd name="T49" fmla="*/ 32 h 820"/>
                  <a:gd name="T50" fmla="*/ 10 w 735"/>
                  <a:gd name="T51" fmla="*/ 26 h 820"/>
                  <a:gd name="T52" fmla="*/ 11 w 735"/>
                  <a:gd name="T53" fmla="*/ 33 h 820"/>
                  <a:gd name="T54" fmla="*/ 10 w 735"/>
                  <a:gd name="T55" fmla="*/ 33 h 820"/>
                  <a:gd name="T56" fmla="*/ 11 w 735"/>
                  <a:gd name="T57" fmla="*/ 33 h 820"/>
                  <a:gd name="T58" fmla="*/ 13 w 735"/>
                  <a:gd name="T59" fmla="*/ 29 h 820"/>
                  <a:gd name="T60" fmla="*/ 15 w 735"/>
                  <a:gd name="T61" fmla="*/ 25 h 820"/>
                  <a:gd name="T62" fmla="*/ 13 w 735"/>
                  <a:gd name="T63" fmla="*/ 30 h 820"/>
                  <a:gd name="T64" fmla="*/ 14 w 735"/>
                  <a:gd name="T65" fmla="*/ 25 h 820"/>
                  <a:gd name="T66" fmla="*/ 16 w 735"/>
                  <a:gd name="T67" fmla="*/ 19 h 820"/>
                  <a:gd name="T68" fmla="*/ 17 w 735"/>
                  <a:gd name="T69" fmla="*/ 16 h 820"/>
                  <a:gd name="T70" fmla="*/ 16 w 735"/>
                  <a:gd name="T71" fmla="*/ 23 h 820"/>
                  <a:gd name="T72" fmla="*/ 16 w 735"/>
                  <a:gd name="T73" fmla="*/ 15 h 820"/>
                  <a:gd name="T74" fmla="*/ 17 w 735"/>
                  <a:gd name="T75" fmla="*/ 14 h 820"/>
                  <a:gd name="T76" fmla="*/ 17 w 735"/>
                  <a:gd name="T77" fmla="*/ 15 h 820"/>
                  <a:gd name="T78" fmla="*/ 24 w 735"/>
                  <a:gd name="T79" fmla="*/ 28 h 820"/>
                  <a:gd name="T80" fmla="*/ 24 w 735"/>
                  <a:gd name="T81" fmla="*/ 28 h 820"/>
                  <a:gd name="T82" fmla="*/ 24 w 735"/>
                  <a:gd name="T83" fmla="*/ 28 h 820"/>
                  <a:gd name="T84" fmla="*/ 23 w 735"/>
                  <a:gd name="T85" fmla="*/ 28 h 820"/>
                  <a:gd name="T86" fmla="*/ 24 w 735"/>
                  <a:gd name="T87" fmla="*/ 12 h 820"/>
                  <a:gd name="T88" fmla="*/ 24 w 735"/>
                  <a:gd name="T89" fmla="*/ 12 h 820"/>
                  <a:gd name="T90" fmla="*/ 24 w 735"/>
                  <a:gd name="T91" fmla="*/ 12 h 820"/>
                  <a:gd name="T92" fmla="*/ 29 w 735"/>
                  <a:gd name="T93" fmla="*/ 21 h 820"/>
                  <a:gd name="T94" fmla="*/ 29 w 735"/>
                  <a:gd name="T95" fmla="*/ 21 h 820"/>
                  <a:gd name="T96" fmla="*/ 29 w 735"/>
                  <a:gd name="T97" fmla="*/ 6 h 820"/>
                  <a:gd name="T98" fmla="*/ 29 w 735"/>
                  <a:gd name="T99" fmla="*/ 6 h 820"/>
                  <a:gd name="T100" fmla="*/ 29 w 735"/>
                  <a:gd name="T101" fmla="*/ 7 h 820"/>
                  <a:gd name="T102" fmla="*/ 16 w 735"/>
                  <a:gd name="T103" fmla="*/ 0 h 820"/>
                  <a:gd name="T104" fmla="*/ 16 w 735"/>
                  <a:gd name="T105" fmla="*/ 1 h 820"/>
                  <a:gd name="T106" fmla="*/ 4 w 735"/>
                  <a:gd name="T107" fmla="*/ 1 h 820"/>
                  <a:gd name="T108" fmla="*/ 4 w 735"/>
                  <a:gd name="T109" fmla="*/ 1 h 820"/>
                  <a:gd name="T110" fmla="*/ 4 w 735"/>
                  <a:gd name="T111" fmla="*/ 1 h 820"/>
                  <a:gd name="T112" fmla="*/ 3 w 735"/>
                  <a:gd name="T113" fmla="*/ 18 h 8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35"/>
                  <a:gd name="T172" fmla="*/ 0 h 820"/>
                  <a:gd name="T173" fmla="*/ 735 w 735"/>
                  <a:gd name="T174" fmla="*/ 820 h 8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35" h="820">
                    <a:moveTo>
                      <a:pt x="81" y="456"/>
                    </a:moveTo>
                    <a:lnTo>
                      <a:pt x="24" y="802"/>
                    </a:lnTo>
                    <a:lnTo>
                      <a:pt x="0" y="797"/>
                    </a:lnTo>
                    <a:lnTo>
                      <a:pt x="57" y="453"/>
                    </a:lnTo>
                    <a:lnTo>
                      <a:pt x="81" y="456"/>
                    </a:lnTo>
                    <a:close/>
                    <a:moveTo>
                      <a:pt x="19" y="809"/>
                    </a:moveTo>
                    <a:lnTo>
                      <a:pt x="16" y="810"/>
                    </a:lnTo>
                    <a:lnTo>
                      <a:pt x="13" y="811"/>
                    </a:lnTo>
                    <a:lnTo>
                      <a:pt x="9" y="810"/>
                    </a:lnTo>
                    <a:lnTo>
                      <a:pt x="5" y="809"/>
                    </a:lnTo>
                    <a:lnTo>
                      <a:pt x="3" y="807"/>
                    </a:lnTo>
                    <a:lnTo>
                      <a:pt x="1" y="805"/>
                    </a:lnTo>
                    <a:lnTo>
                      <a:pt x="0" y="801"/>
                    </a:lnTo>
                    <a:lnTo>
                      <a:pt x="0" y="797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3" y="790"/>
                    </a:lnTo>
                    <a:lnTo>
                      <a:pt x="5" y="789"/>
                    </a:lnTo>
                    <a:lnTo>
                      <a:pt x="18" y="809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19" y="809"/>
                    </a:moveTo>
                    <a:lnTo>
                      <a:pt x="19" y="809"/>
                    </a:lnTo>
                    <a:lnTo>
                      <a:pt x="18" y="809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15" y="780"/>
                    </a:lnTo>
                    <a:lnTo>
                      <a:pt x="26" y="770"/>
                    </a:lnTo>
                    <a:lnTo>
                      <a:pt x="37" y="761"/>
                    </a:lnTo>
                    <a:lnTo>
                      <a:pt x="47" y="750"/>
                    </a:lnTo>
                    <a:lnTo>
                      <a:pt x="66" y="766"/>
                    </a:lnTo>
                    <a:lnTo>
                      <a:pt x="54" y="778"/>
                    </a:lnTo>
                    <a:lnTo>
                      <a:pt x="43" y="789"/>
                    </a:lnTo>
                    <a:lnTo>
                      <a:pt x="31" y="798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47" y="750"/>
                    </a:moveTo>
                    <a:lnTo>
                      <a:pt x="57" y="738"/>
                    </a:lnTo>
                    <a:lnTo>
                      <a:pt x="67" y="726"/>
                    </a:lnTo>
                    <a:lnTo>
                      <a:pt x="77" y="714"/>
                    </a:lnTo>
                    <a:lnTo>
                      <a:pt x="85" y="702"/>
                    </a:lnTo>
                    <a:lnTo>
                      <a:pt x="106" y="716"/>
                    </a:lnTo>
                    <a:lnTo>
                      <a:pt x="96" y="729"/>
                    </a:lnTo>
                    <a:lnTo>
                      <a:pt x="86" y="742"/>
                    </a:lnTo>
                    <a:lnTo>
                      <a:pt x="75" y="755"/>
                    </a:lnTo>
                    <a:lnTo>
                      <a:pt x="66" y="766"/>
                    </a:lnTo>
                    <a:lnTo>
                      <a:pt x="47" y="750"/>
                    </a:lnTo>
                    <a:close/>
                    <a:moveTo>
                      <a:pt x="85" y="702"/>
                    </a:moveTo>
                    <a:lnTo>
                      <a:pt x="97" y="685"/>
                    </a:lnTo>
                    <a:lnTo>
                      <a:pt x="108" y="668"/>
                    </a:lnTo>
                    <a:lnTo>
                      <a:pt x="118" y="649"/>
                    </a:lnTo>
                    <a:lnTo>
                      <a:pt x="127" y="630"/>
                    </a:lnTo>
                    <a:lnTo>
                      <a:pt x="137" y="609"/>
                    </a:lnTo>
                    <a:lnTo>
                      <a:pt x="146" y="589"/>
                    </a:lnTo>
                    <a:lnTo>
                      <a:pt x="154" y="567"/>
                    </a:lnTo>
                    <a:lnTo>
                      <a:pt x="162" y="546"/>
                    </a:lnTo>
                    <a:lnTo>
                      <a:pt x="168" y="522"/>
                    </a:lnTo>
                    <a:lnTo>
                      <a:pt x="175" y="498"/>
                    </a:lnTo>
                    <a:lnTo>
                      <a:pt x="181" y="473"/>
                    </a:lnTo>
                    <a:lnTo>
                      <a:pt x="187" y="448"/>
                    </a:lnTo>
                    <a:lnTo>
                      <a:pt x="192" y="421"/>
                    </a:lnTo>
                    <a:lnTo>
                      <a:pt x="196" y="394"/>
                    </a:lnTo>
                    <a:lnTo>
                      <a:pt x="201" y="367"/>
                    </a:lnTo>
                    <a:lnTo>
                      <a:pt x="204" y="338"/>
                    </a:lnTo>
                    <a:lnTo>
                      <a:pt x="229" y="342"/>
                    </a:lnTo>
                    <a:lnTo>
                      <a:pt x="225" y="371"/>
                    </a:lnTo>
                    <a:lnTo>
                      <a:pt x="220" y="399"/>
                    </a:lnTo>
                    <a:lnTo>
                      <a:pt x="216" y="427"/>
                    </a:lnTo>
                    <a:lnTo>
                      <a:pt x="210" y="454"/>
                    </a:lnTo>
                    <a:lnTo>
                      <a:pt x="205" y="480"/>
                    </a:lnTo>
                    <a:lnTo>
                      <a:pt x="199" y="506"/>
                    </a:lnTo>
                    <a:lnTo>
                      <a:pt x="192" y="529"/>
                    </a:lnTo>
                    <a:lnTo>
                      <a:pt x="185" y="553"/>
                    </a:lnTo>
                    <a:lnTo>
                      <a:pt x="176" y="577"/>
                    </a:lnTo>
                    <a:lnTo>
                      <a:pt x="168" y="599"/>
                    </a:lnTo>
                    <a:lnTo>
                      <a:pt x="159" y="620"/>
                    </a:lnTo>
                    <a:lnTo>
                      <a:pt x="149" y="641"/>
                    </a:lnTo>
                    <a:lnTo>
                      <a:pt x="139" y="661"/>
                    </a:lnTo>
                    <a:lnTo>
                      <a:pt x="128" y="681"/>
                    </a:lnTo>
                    <a:lnTo>
                      <a:pt x="118" y="699"/>
                    </a:lnTo>
                    <a:lnTo>
                      <a:pt x="106" y="716"/>
                    </a:lnTo>
                    <a:lnTo>
                      <a:pt x="85" y="702"/>
                    </a:lnTo>
                    <a:close/>
                    <a:moveTo>
                      <a:pt x="204" y="338"/>
                    </a:moveTo>
                    <a:lnTo>
                      <a:pt x="205" y="335"/>
                    </a:lnTo>
                    <a:lnTo>
                      <a:pt x="208" y="332"/>
                    </a:lnTo>
                    <a:lnTo>
                      <a:pt x="212" y="330"/>
                    </a:lnTo>
                    <a:lnTo>
                      <a:pt x="215" y="329"/>
                    </a:lnTo>
                    <a:lnTo>
                      <a:pt x="219" y="329"/>
                    </a:lnTo>
                    <a:lnTo>
                      <a:pt x="222" y="331"/>
                    </a:lnTo>
                    <a:lnTo>
                      <a:pt x="226" y="333"/>
                    </a:lnTo>
                    <a:lnTo>
                      <a:pt x="228" y="336"/>
                    </a:lnTo>
                    <a:lnTo>
                      <a:pt x="216" y="340"/>
                    </a:lnTo>
                    <a:lnTo>
                      <a:pt x="204" y="338"/>
                    </a:lnTo>
                    <a:close/>
                    <a:moveTo>
                      <a:pt x="228" y="336"/>
                    </a:moveTo>
                    <a:lnTo>
                      <a:pt x="237" y="365"/>
                    </a:lnTo>
                    <a:lnTo>
                      <a:pt x="246" y="396"/>
                    </a:lnTo>
                    <a:lnTo>
                      <a:pt x="254" y="425"/>
                    </a:lnTo>
                    <a:lnTo>
                      <a:pt x="260" y="455"/>
                    </a:lnTo>
                    <a:lnTo>
                      <a:pt x="266" y="484"/>
                    </a:lnTo>
                    <a:lnTo>
                      <a:pt x="270" y="513"/>
                    </a:lnTo>
                    <a:lnTo>
                      <a:pt x="273" y="543"/>
                    </a:lnTo>
                    <a:lnTo>
                      <a:pt x="275" y="573"/>
                    </a:lnTo>
                    <a:lnTo>
                      <a:pt x="252" y="575"/>
                    </a:lnTo>
                    <a:lnTo>
                      <a:pt x="248" y="546"/>
                    </a:lnTo>
                    <a:lnTo>
                      <a:pt x="245" y="518"/>
                    </a:lnTo>
                    <a:lnTo>
                      <a:pt x="241" y="488"/>
                    </a:lnTo>
                    <a:lnTo>
                      <a:pt x="236" y="459"/>
                    </a:lnTo>
                    <a:lnTo>
                      <a:pt x="230" y="431"/>
                    </a:lnTo>
                    <a:lnTo>
                      <a:pt x="222" y="402"/>
                    </a:lnTo>
                    <a:lnTo>
                      <a:pt x="214" y="373"/>
                    </a:lnTo>
                    <a:lnTo>
                      <a:pt x="205" y="344"/>
                    </a:lnTo>
                    <a:lnTo>
                      <a:pt x="228" y="336"/>
                    </a:lnTo>
                    <a:close/>
                    <a:moveTo>
                      <a:pt x="275" y="573"/>
                    </a:moveTo>
                    <a:lnTo>
                      <a:pt x="277" y="602"/>
                    </a:lnTo>
                    <a:lnTo>
                      <a:pt x="279" y="632"/>
                    </a:lnTo>
                    <a:lnTo>
                      <a:pt x="280" y="661"/>
                    </a:lnTo>
                    <a:lnTo>
                      <a:pt x="280" y="690"/>
                    </a:lnTo>
                    <a:lnTo>
                      <a:pt x="280" y="720"/>
                    </a:lnTo>
                    <a:lnTo>
                      <a:pt x="279" y="750"/>
                    </a:lnTo>
                    <a:lnTo>
                      <a:pt x="279" y="779"/>
                    </a:lnTo>
                    <a:lnTo>
                      <a:pt x="277" y="808"/>
                    </a:lnTo>
                    <a:lnTo>
                      <a:pt x="253" y="807"/>
                    </a:lnTo>
                    <a:lnTo>
                      <a:pt x="254" y="778"/>
                    </a:lnTo>
                    <a:lnTo>
                      <a:pt x="255" y="749"/>
                    </a:lnTo>
                    <a:lnTo>
                      <a:pt x="255" y="721"/>
                    </a:lnTo>
                    <a:lnTo>
                      <a:pt x="256" y="691"/>
                    </a:lnTo>
                    <a:lnTo>
                      <a:pt x="255" y="662"/>
                    </a:lnTo>
                    <a:lnTo>
                      <a:pt x="255" y="633"/>
                    </a:lnTo>
                    <a:lnTo>
                      <a:pt x="254" y="604"/>
                    </a:lnTo>
                    <a:lnTo>
                      <a:pt x="252" y="575"/>
                    </a:lnTo>
                    <a:lnTo>
                      <a:pt x="275" y="573"/>
                    </a:lnTo>
                    <a:close/>
                    <a:moveTo>
                      <a:pt x="273" y="817"/>
                    </a:moveTo>
                    <a:lnTo>
                      <a:pt x="271" y="819"/>
                    </a:lnTo>
                    <a:lnTo>
                      <a:pt x="267" y="820"/>
                    </a:lnTo>
                    <a:lnTo>
                      <a:pt x="263" y="820"/>
                    </a:lnTo>
                    <a:lnTo>
                      <a:pt x="260" y="819"/>
                    </a:lnTo>
                    <a:lnTo>
                      <a:pt x="257" y="817"/>
                    </a:lnTo>
                    <a:lnTo>
                      <a:pt x="255" y="815"/>
                    </a:lnTo>
                    <a:lnTo>
                      <a:pt x="254" y="811"/>
                    </a:lnTo>
                    <a:lnTo>
                      <a:pt x="253" y="807"/>
                    </a:lnTo>
                    <a:lnTo>
                      <a:pt x="264" y="808"/>
                    </a:lnTo>
                    <a:lnTo>
                      <a:pt x="273" y="817"/>
                    </a:lnTo>
                    <a:close/>
                    <a:moveTo>
                      <a:pt x="256" y="798"/>
                    </a:moveTo>
                    <a:lnTo>
                      <a:pt x="272" y="782"/>
                    </a:lnTo>
                    <a:lnTo>
                      <a:pt x="287" y="764"/>
                    </a:lnTo>
                    <a:lnTo>
                      <a:pt x="302" y="744"/>
                    </a:lnTo>
                    <a:lnTo>
                      <a:pt x="315" y="723"/>
                    </a:lnTo>
                    <a:lnTo>
                      <a:pt x="327" y="701"/>
                    </a:lnTo>
                    <a:lnTo>
                      <a:pt x="339" y="677"/>
                    </a:lnTo>
                    <a:lnTo>
                      <a:pt x="349" y="653"/>
                    </a:lnTo>
                    <a:lnTo>
                      <a:pt x="358" y="627"/>
                    </a:lnTo>
                    <a:lnTo>
                      <a:pt x="381" y="635"/>
                    </a:lnTo>
                    <a:lnTo>
                      <a:pt x="371" y="662"/>
                    </a:lnTo>
                    <a:lnTo>
                      <a:pt x="361" y="688"/>
                    </a:lnTo>
                    <a:lnTo>
                      <a:pt x="349" y="713"/>
                    </a:lnTo>
                    <a:lnTo>
                      <a:pt x="336" y="736"/>
                    </a:lnTo>
                    <a:lnTo>
                      <a:pt x="322" y="758"/>
                    </a:lnTo>
                    <a:lnTo>
                      <a:pt x="307" y="779"/>
                    </a:lnTo>
                    <a:lnTo>
                      <a:pt x="290" y="798"/>
                    </a:lnTo>
                    <a:lnTo>
                      <a:pt x="273" y="817"/>
                    </a:lnTo>
                    <a:lnTo>
                      <a:pt x="256" y="798"/>
                    </a:lnTo>
                    <a:close/>
                    <a:moveTo>
                      <a:pt x="358" y="627"/>
                    </a:moveTo>
                    <a:lnTo>
                      <a:pt x="367" y="600"/>
                    </a:lnTo>
                    <a:lnTo>
                      <a:pt x="375" y="570"/>
                    </a:lnTo>
                    <a:lnTo>
                      <a:pt x="381" y="541"/>
                    </a:lnTo>
                    <a:lnTo>
                      <a:pt x="387" y="510"/>
                    </a:lnTo>
                    <a:lnTo>
                      <a:pt x="391" y="478"/>
                    </a:lnTo>
                    <a:lnTo>
                      <a:pt x="395" y="444"/>
                    </a:lnTo>
                    <a:lnTo>
                      <a:pt x="398" y="408"/>
                    </a:lnTo>
                    <a:lnTo>
                      <a:pt x="401" y="373"/>
                    </a:lnTo>
                    <a:lnTo>
                      <a:pt x="424" y="373"/>
                    </a:lnTo>
                    <a:lnTo>
                      <a:pt x="422" y="411"/>
                    </a:lnTo>
                    <a:lnTo>
                      <a:pt x="419" y="446"/>
                    </a:lnTo>
                    <a:lnTo>
                      <a:pt x="416" y="481"/>
                    </a:lnTo>
                    <a:lnTo>
                      <a:pt x="410" y="514"/>
                    </a:lnTo>
                    <a:lnTo>
                      <a:pt x="405" y="546"/>
                    </a:lnTo>
                    <a:lnTo>
                      <a:pt x="397" y="577"/>
                    </a:lnTo>
                    <a:lnTo>
                      <a:pt x="390" y="606"/>
                    </a:lnTo>
                    <a:lnTo>
                      <a:pt x="381" y="635"/>
                    </a:lnTo>
                    <a:lnTo>
                      <a:pt x="358" y="627"/>
                    </a:lnTo>
                    <a:close/>
                    <a:moveTo>
                      <a:pt x="401" y="373"/>
                    </a:moveTo>
                    <a:lnTo>
                      <a:pt x="401" y="369"/>
                    </a:lnTo>
                    <a:lnTo>
                      <a:pt x="403" y="365"/>
                    </a:lnTo>
                    <a:lnTo>
                      <a:pt x="406" y="363"/>
                    </a:lnTo>
                    <a:lnTo>
                      <a:pt x="409" y="362"/>
                    </a:lnTo>
                    <a:lnTo>
                      <a:pt x="414" y="361"/>
                    </a:lnTo>
                    <a:lnTo>
                      <a:pt x="417" y="362"/>
                    </a:lnTo>
                    <a:lnTo>
                      <a:pt x="420" y="364"/>
                    </a:lnTo>
                    <a:lnTo>
                      <a:pt x="423" y="366"/>
                    </a:lnTo>
                    <a:lnTo>
                      <a:pt x="412" y="373"/>
                    </a:lnTo>
                    <a:lnTo>
                      <a:pt x="401" y="373"/>
                    </a:lnTo>
                    <a:close/>
                    <a:moveTo>
                      <a:pt x="423" y="366"/>
                    </a:moveTo>
                    <a:lnTo>
                      <a:pt x="610" y="686"/>
                    </a:lnTo>
                    <a:lnTo>
                      <a:pt x="590" y="698"/>
                    </a:lnTo>
                    <a:lnTo>
                      <a:pt x="402" y="379"/>
                    </a:lnTo>
                    <a:lnTo>
                      <a:pt x="423" y="366"/>
                    </a:lnTo>
                    <a:close/>
                    <a:moveTo>
                      <a:pt x="612" y="693"/>
                    </a:moveTo>
                    <a:lnTo>
                      <a:pt x="611" y="696"/>
                    </a:lnTo>
                    <a:lnTo>
                      <a:pt x="609" y="699"/>
                    </a:lnTo>
                    <a:lnTo>
                      <a:pt x="607" y="701"/>
                    </a:lnTo>
                    <a:lnTo>
                      <a:pt x="603" y="703"/>
                    </a:lnTo>
                    <a:lnTo>
                      <a:pt x="599" y="703"/>
                    </a:lnTo>
                    <a:lnTo>
                      <a:pt x="595" y="703"/>
                    </a:lnTo>
                    <a:lnTo>
                      <a:pt x="592" y="701"/>
                    </a:lnTo>
                    <a:lnTo>
                      <a:pt x="590" y="698"/>
                    </a:lnTo>
                    <a:lnTo>
                      <a:pt x="600" y="693"/>
                    </a:lnTo>
                    <a:lnTo>
                      <a:pt x="612" y="693"/>
                    </a:lnTo>
                    <a:close/>
                    <a:moveTo>
                      <a:pt x="587" y="693"/>
                    </a:moveTo>
                    <a:lnTo>
                      <a:pt x="587" y="298"/>
                    </a:lnTo>
                    <a:lnTo>
                      <a:pt x="612" y="298"/>
                    </a:lnTo>
                    <a:lnTo>
                      <a:pt x="612" y="693"/>
                    </a:lnTo>
                    <a:lnTo>
                      <a:pt x="587" y="693"/>
                    </a:lnTo>
                    <a:close/>
                    <a:moveTo>
                      <a:pt x="587" y="298"/>
                    </a:moveTo>
                    <a:lnTo>
                      <a:pt x="589" y="295"/>
                    </a:lnTo>
                    <a:lnTo>
                      <a:pt x="591" y="292"/>
                    </a:lnTo>
                    <a:lnTo>
                      <a:pt x="594" y="290"/>
                    </a:lnTo>
                    <a:lnTo>
                      <a:pt x="597" y="288"/>
                    </a:lnTo>
                    <a:lnTo>
                      <a:pt x="600" y="288"/>
                    </a:lnTo>
                    <a:lnTo>
                      <a:pt x="605" y="288"/>
                    </a:lnTo>
                    <a:lnTo>
                      <a:pt x="608" y="290"/>
                    </a:lnTo>
                    <a:lnTo>
                      <a:pt x="610" y="293"/>
                    </a:lnTo>
                    <a:lnTo>
                      <a:pt x="600" y="298"/>
                    </a:lnTo>
                    <a:lnTo>
                      <a:pt x="587" y="298"/>
                    </a:lnTo>
                    <a:close/>
                    <a:moveTo>
                      <a:pt x="610" y="293"/>
                    </a:moveTo>
                    <a:lnTo>
                      <a:pt x="733" y="506"/>
                    </a:lnTo>
                    <a:lnTo>
                      <a:pt x="713" y="518"/>
                    </a:lnTo>
                    <a:lnTo>
                      <a:pt x="590" y="305"/>
                    </a:lnTo>
                    <a:lnTo>
                      <a:pt x="610" y="293"/>
                    </a:lnTo>
                    <a:close/>
                    <a:moveTo>
                      <a:pt x="735" y="512"/>
                    </a:moveTo>
                    <a:lnTo>
                      <a:pt x="734" y="515"/>
                    </a:lnTo>
                    <a:lnTo>
                      <a:pt x="732" y="519"/>
                    </a:lnTo>
                    <a:lnTo>
                      <a:pt x="729" y="521"/>
                    </a:lnTo>
                    <a:lnTo>
                      <a:pt x="726" y="523"/>
                    </a:lnTo>
                    <a:lnTo>
                      <a:pt x="722" y="523"/>
                    </a:lnTo>
                    <a:lnTo>
                      <a:pt x="718" y="523"/>
                    </a:lnTo>
                    <a:lnTo>
                      <a:pt x="715" y="521"/>
                    </a:lnTo>
                    <a:lnTo>
                      <a:pt x="713" y="518"/>
                    </a:lnTo>
                    <a:lnTo>
                      <a:pt x="722" y="512"/>
                    </a:lnTo>
                    <a:lnTo>
                      <a:pt x="735" y="512"/>
                    </a:lnTo>
                    <a:close/>
                    <a:moveTo>
                      <a:pt x="711" y="512"/>
                    </a:moveTo>
                    <a:lnTo>
                      <a:pt x="711" y="160"/>
                    </a:lnTo>
                    <a:lnTo>
                      <a:pt x="735" y="160"/>
                    </a:lnTo>
                    <a:lnTo>
                      <a:pt x="735" y="512"/>
                    </a:lnTo>
                    <a:lnTo>
                      <a:pt x="711" y="512"/>
                    </a:lnTo>
                    <a:close/>
                    <a:moveTo>
                      <a:pt x="728" y="148"/>
                    </a:moveTo>
                    <a:lnTo>
                      <a:pt x="730" y="150"/>
                    </a:lnTo>
                    <a:lnTo>
                      <a:pt x="732" y="154"/>
                    </a:lnTo>
                    <a:lnTo>
                      <a:pt x="734" y="157"/>
                    </a:lnTo>
                    <a:lnTo>
                      <a:pt x="735" y="160"/>
                    </a:lnTo>
                    <a:lnTo>
                      <a:pt x="722" y="160"/>
                    </a:lnTo>
                    <a:lnTo>
                      <a:pt x="728" y="148"/>
                    </a:lnTo>
                    <a:close/>
                    <a:moveTo>
                      <a:pt x="718" y="171"/>
                    </a:moveTo>
                    <a:lnTo>
                      <a:pt x="390" y="24"/>
                    </a:lnTo>
                    <a:lnTo>
                      <a:pt x="401" y="1"/>
                    </a:lnTo>
                    <a:lnTo>
                      <a:pt x="728" y="148"/>
                    </a:lnTo>
                    <a:lnTo>
                      <a:pt x="718" y="171"/>
                    </a:lnTo>
                    <a:close/>
                    <a:moveTo>
                      <a:pt x="395" y="0"/>
                    </a:moveTo>
                    <a:lnTo>
                      <a:pt x="397" y="0"/>
                    </a:lnTo>
                    <a:lnTo>
                      <a:pt x="401" y="1"/>
                    </a:lnTo>
                    <a:lnTo>
                      <a:pt x="395" y="12"/>
                    </a:lnTo>
                    <a:lnTo>
                      <a:pt x="395" y="0"/>
                    </a:lnTo>
                    <a:close/>
                    <a:moveTo>
                      <a:pt x="396" y="25"/>
                    </a:moveTo>
                    <a:lnTo>
                      <a:pt x="110" y="40"/>
                    </a:lnTo>
                    <a:lnTo>
                      <a:pt x="109" y="16"/>
                    </a:lnTo>
                    <a:lnTo>
                      <a:pt x="395" y="0"/>
                    </a:lnTo>
                    <a:lnTo>
                      <a:pt x="396" y="25"/>
                    </a:lnTo>
                    <a:close/>
                    <a:moveTo>
                      <a:pt x="97" y="27"/>
                    </a:moveTo>
                    <a:lnTo>
                      <a:pt x="98" y="23"/>
                    </a:lnTo>
                    <a:lnTo>
                      <a:pt x="101" y="20"/>
                    </a:lnTo>
                    <a:lnTo>
                      <a:pt x="105" y="18"/>
                    </a:lnTo>
                    <a:lnTo>
                      <a:pt x="109" y="16"/>
                    </a:lnTo>
                    <a:lnTo>
                      <a:pt x="109" y="28"/>
                    </a:lnTo>
                    <a:lnTo>
                      <a:pt x="97" y="27"/>
                    </a:lnTo>
                    <a:close/>
                    <a:moveTo>
                      <a:pt x="121" y="29"/>
                    </a:moveTo>
                    <a:lnTo>
                      <a:pt x="81" y="456"/>
                    </a:lnTo>
                    <a:lnTo>
                      <a:pt x="57" y="454"/>
                    </a:lnTo>
                    <a:lnTo>
                      <a:pt x="97" y="27"/>
                    </a:lnTo>
                    <a:lnTo>
                      <a:pt x="121" y="29"/>
                    </a:lnTo>
                    <a:close/>
                    <a:moveTo>
                      <a:pt x="81" y="456"/>
                    </a:moveTo>
                    <a:lnTo>
                      <a:pt x="81" y="456"/>
                    </a:lnTo>
                    <a:lnTo>
                      <a:pt x="69" y="455"/>
                    </a:lnTo>
                    <a:lnTo>
                      <a:pt x="81" y="45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1" name="Freeform 1133"/>
              <p:cNvSpPr>
                <a:spLocks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0 w 924"/>
                  <a:gd name="T1" fmla="*/ 2 h 885"/>
                  <a:gd name="T2" fmla="*/ 1 w 924"/>
                  <a:gd name="T3" fmla="*/ 1 h 885"/>
                  <a:gd name="T4" fmla="*/ 3 w 924"/>
                  <a:gd name="T5" fmla="*/ 0 h 885"/>
                  <a:gd name="T6" fmla="*/ 4 w 924"/>
                  <a:gd name="T7" fmla="*/ 0 h 885"/>
                  <a:gd name="T8" fmla="*/ 5 w 924"/>
                  <a:gd name="T9" fmla="*/ 0 h 885"/>
                  <a:gd name="T10" fmla="*/ 5 w 924"/>
                  <a:gd name="T11" fmla="*/ 0 h 885"/>
                  <a:gd name="T12" fmla="*/ 6 w 924"/>
                  <a:gd name="T13" fmla="*/ 0 h 885"/>
                  <a:gd name="T14" fmla="*/ 7 w 924"/>
                  <a:gd name="T15" fmla="*/ 0 h 885"/>
                  <a:gd name="T16" fmla="*/ 7 w 924"/>
                  <a:gd name="T17" fmla="*/ 1 h 885"/>
                  <a:gd name="T18" fmla="*/ 8 w 924"/>
                  <a:gd name="T19" fmla="*/ 1 h 885"/>
                  <a:gd name="T20" fmla="*/ 10 w 924"/>
                  <a:gd name="T21" fmla="*/ 3 h 885"/>
                  <a:gd name="T22" fmla="*/ 12 w 924"/>
                  <a:gd name="T23" fmla="*/ 5 h 885"/>
                  <a:gd name="T24" fmla="*/ 37 w 924"/>
                  <a:gd name="T25" fmla="*/ 23 h 885"/>
                  <a:gd name="T26" fmla="*/ 25 w 924"/>
                  <a:gd name="T27" fmla="*/ 18 h 885"/>
                  <a:gd name="T28" fmla="*/ 25 w 924"/>
                  <a:gd name="T29" fmla="*/ 20 h 885"/>
                  <a:gd name="T30" fmla="*/ 25 w 924"/>
                  <a:gd name="T31" fmla="*/ 22 h 885"/>
                  <a:gd name="T32" fmla="*/ 26 w 924"/>
                  <a:gd name="T33" fmla="*/ 24 h 885"/>
                  <a:gd name="T34" fmla="*/ 26 w 924"/>
                  <a:gd name="T35" fmla="*/ 26 h 885"/>
                  <a:gd name="T36" fmla="*/ 26 w 924"/>
                  <a:gd name="T37" fmla="*/ 27 h 885"/>
                  <a:gd name="T38" fmla="*/ 25 w 924"/>
                  <a:gd name="T39" fmla="*/ 29 h 885"/>
                  <a:gd name="T40" fmla="*/ 25 w 924"/>
                  <a:gd name="T41" fmla="*/ 31 h 885"/>
                  <a:gd name="T42" fmla="*/ 24 w 924"/>
                  <a:gd name="T43" fmla="*/ 31 h 885"/>
                  <a:gd name="T44" fmla="*/ 23 w 924"/>
                  <a:gd name="T45" fmla="*/ 29 h 885"/>
                  <a:gd name="T46" fmla="*/ 22 w 924"/>
                  <a:gd name="T47" fmla="*/ 26 h 885"/>
                  <a:gd name="T48" fmla="*/ 21 w 924"/>
                  <a:gd name="T49" fmla="*/ 24 h 885"/>
                  <a:gd name="T50" fmla="*/ 19 w 924"/>
                  <a:gd name="T51" fmla="*/ 23 h 885"/>
                  <a:gd name="T52" fmla="*/ 17 w 924"/>
                  <a:gd name="T53" fmla="*/ 21 h 885"/>
                  <a:gd name="T54" fmla="*/ 16 w 924"/>
                  <a:gd name="T55" fmla="*/ 20 h 885"/>
                  <a:gd name="T56" fmla="*/ 14 w 924"/>
                  <a:gd name="T57" fmla="*/ 19 h 885"/>
                  <a:gd name="T58" fmla="*/ 13 w 924"/>
                  <a:gd name="T59" fmla="*/ 19 h 885"/>
                  <a:gd name="T60" fmla="*/ 14 w 924"/>
                  <a:gd name="T61" fmla="*/ 22 h 885"/>
                  <a:gd name="T62" fmla="*/ 14 w 924"/>
                  <a:gd name="T63" fmla="*/ 24 h 885"/>
                  <a:gd name="T64" fmla="*/ 14 w 924"/>
                  <a:gd name="T65" fmla="*/ 27 h 885"/>
                  <a:gd name="T66" fmla="*/ 14 w 924"/>
                  <a:gd name="T67" fmla="*/ 29 h 885"/>
                  <a:gd name="T68" fmla="*/ 13 w 924"/>
                  <a:gd name="T69" fmla="*/ 31 h 885"/>
                  <a:gd name="T70" fmla="*/ 13 w 924"/>
                  <a:gd name="T71" fmla="*/ 33 h 885"/>
                  <a:gd name="T72" fmla="*/ 12 w 924"/>
                  <a:gd name="T73" fmla="*/ 35 h 8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24"/>
                  <a:gd name="T112" fmla="*/ 0 h 885"/>
                  <a:gd name="T113" fmla="*/ 924 w 924"/>
                  <a:gd name="T114" fmla="*/ 885 h 88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24" h="885">
                    <a:moveTo>
                      <a:pt x="278" y="885"/>
                    </a:moveTo>
                    <a:lnTo>
                      <a:pt x="0" y="49"/>
                    </a:lnTo>
                    <a:lnTo>
                      <a:pt x="19" y="38"/>
                    </a:lnTo>
                    <a:lnTo>
                      <a:pt x="36" y="28"/>
                    </a:lnTo>
                    <a:lnTo>
                      <a:pt x="53" y="19"/>
                    </a:lnTo>
                    <a:lnTo>
                      <a:pt x="70" y="12"/>
                    </a:lnTo>
                    <a:lnTo>
                      <a:pt x="86" y="7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18" y="1"/>
                    </a:lnTo>
                    <a:lnTo>
                      <a:pt x="127" y="0"/>
                    </a:lnTo>
                    <a:lnTo>
                      <a:pt x="135" y="1"/>
                    </a:lnTo>
                    <a:lnTo>
                      <a:pt x="144" y="2"/>
                    </a:lnTo>
                    <a:lnTo>
                      <a:pt x="152" y="4"/>
                    </a:lnTo>
                    <a:lnTo>
                      <a:pt x="160" y="7"/>
                    </a:lnTo>
                    <a:lnTo>
                      <a:pt x="170" y="10"/>
                    </a:lnTo>
                    <a:lnTo>
                      <a:pt x="179" y="14"/>
                    </a:lnTo>
                    <a:lnTo>
                      <a:pt x="187" y="18"/>
                    </a:lnTo>
                    <a:lnTo>
                      <a:pt x="197" y="24"/>
                    </a:lnTo>
                    <a:lnTo>
                      <a:pt x="207" y="30"/>
                    </a:lnTo>
                    <a:lnTo>
                      <a:pt x="227" y="45"/>
                    </a:lnTo>
                    <a:lnTo>
                      <a:pt x="248" y="65"/>
                    </a:lnTo>
                    <a:lnTo>
                      <a:pt x="270" y="88"/>
                    </a:lnTo>
                    <a:lnTo>
                      <a:pt x="294" y="113"/>
                    </a:lnTo>
                    <a:lnTo>
                      <a:pt x="621" y="196"/>
                    </a:lnTo>
                    <a:lnTo>
                      <a:pt x="924" y="581"/>
                    </a:lnTo>
                    <a:lnTo>
                      <a:pt x="604" y="426"/>
                    </a:lnTo>
                    <a:lnTo>
                      <a:pt x="613" y="449"/>
                    </a:lnTo>
                    <a:lnTo>
                      <a:pt x="619" y="473"/>
                    </a:lnTo>
                    <a:lnTo>
                      <a:pt x="626" y="497"/>
                    </a:lnTo>
                    <a:lnTo>
                      <a:pt x="630" y="521"/>
                    </a:lnTo>
                    <a:lnTo>
                      <a:pt x="634" y="544"/>
                    </a:lnTo>
                    <a:lnTo>
                      <a:pt x="638" y="568"/>
                    </a:lnTo>
                    <a:lnTo>
                      <a:pt x="640" y="592"/>
                    </a:lnTo>
                    <a:lnTo>
                      <a:pt x="641" y="616"/>
                    </a:lnTo>
                    <a:lnTo>
                      <a:pt x="641" y="639"/>
                    </a:lnTo>
                    <a:lnTo>
                      <a:pt x="640" y="663"/>
                    </a:lnTo>
                    <a:lnTo>
                      <a:pt x="638" y="686"/>
                    </a:lnTo>
                    <a:lnTo>
                      <a:pt x="634" y="710"/>
                    </a:lnTo>
                    <a:lnTo>
                      <a:pt x="630" y="733"/>
                    </a:lnTo>
                    <a:lnTo>
                      <a:pt x="626" y="756"/>
                    </a:lnTo>
                    <a:lnTo>
                      <a:pt x="619" y="780"/>
                    </a:lnTo>
                    <a:lnTo>
                      <a:pt x="613" y="804"/>
                    </a:lnTo>
                    <a:lnTo>
                      <a:pt x="602" y="772"/>
                    </a:lnTo>
                    <a:lnTo>
                      <a:pt x="590" y="742"/>
                    </a:lnTo>
                    <a:lnTo>
                      <a:pt x="577" y="713"/>
                    </a:lnTo>
                    <a:lnTo>
                      <a:pt x="563" y="686"/>
                    </a:lnTo>
                    <a:lnTo>
                      <a:pt x="548" y="660"/>
                    </a:lnTo>
                    <a:lnTo>
                      <a:pt x="532" y="634"/>
                    </a:lnTo>
                    <a:lnTo>
                      <a:pt x="515" y="610"/>
                    </a:lnTo>
                    <a:lnTo>
                      <a:pt x="497" y="588"/>
                    </a:lnTo>
                    <a:lnTo>
                      <a:pt x="478" y="566"/>
                    </a:lnTo>
                    <a:lnTo>
                      <a:pt x="458" y="547"/>
                    </a:lnTo>
                    <a:lnTo>
                      <a:pt x="437" y="527"/>
                    </a:lnTo>
                    <a:lnTo>
                      <a:pt x="415" y="509"/>
                    </a:lnTo>
                    <a:lnTo>
                      <a:pt x="392" y="493"/>
                    </a:lnTo>
                    <a:lnTo>
                      <a:pt x="369" y="477"/>
                    </a:lnTo>
                    <a:lnTo>
                      <a:pt x="344" y="463"/>
                    </a:lnTo>
                    <a:lnTo>
                      <a:pt x="318" y="450"/>
                    </a:lnTo>
                    <a:lnTo>
                      <a:pt x="327" y="483"/>
                    </a:lnTo>
                    <a:lnTo>
                      <a:pt x="334" y="515"/>
                    </a:lnTo>
                    <a:lnTo>
                      <a:pt x="340" y="547"/>
                    </a:lnTo>
                    <a:lnTo>
                      <a:pt x="344" y="578"/>
                    </a:lnTo>
                    <a:lnTo>
                      <a:pt x="347" y="607"/>
                    </a:lnTo>
                    <a:lnTo>
                      <a:pt x="348" y="636"/>
                    </a:lnTo>
                    <a:lnTo>
                      <a:pt x="348" y="665"/>
                    </a:lnTo>
                    <a:lnTo>
                      <a:pt x="346" y="692"/>
                    </a:lnTo>
                    <a:lnTo>
                      <a:pt x="343" y="719"/>
                    </a:lnTo>
                    <a:lnTo>
                      <a:pt x="337" y="745"/>
                    </a:lnTo>
                    <a:lnTo>
                      <a:pt x="332" y="771"/>
                    </a:lnTo>
                    <a:lnTo>
                      <a:pt x="323" y="795"/>
                    </a:lnTo>
                    <a:lnTo>
                      <a:pt x="315" y="819"/>
                    </a:lnTo>
                    <a:lnTo>
                      <a:pt x="304" y="841"/>
                    </a:lnTo>
                    <a:lnTo>
                      <a:pt x="292" y="864"/>
                    </a:lnTo>
                    <a:lnTo>
                      <a:pt x="278" y="88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2" name="Freeform 1134"/>
              <p:cNvSpPr>
                <a:spLocks noEditPoints="1"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11 w 946"/>
                  <a:gd name="T1" fmla="*/ 36 h 908"/>
                  <a:gd name="T2" fmla="*/ 0 w 946"/>
                  <a:gd name="T3" fmla="*/ 2 h 908"/>
                  <a:gd name="T4" fmla="*/ 2 w 946"/>
                  <a:gd name="T5" fmla="*/ 1 h 908"/>
                  <a:gd name="T6" fmla="*/ 5 w 946"/>
                  <a:gd name="T7" fmla="*/ 0 h 908"/>
                  <a:gd name="T8" fmla="*/ 6 w 946"/>
                  <a:gd name="T9" fmla="*/ 1 h 908"/>
                  <a:gd name="T10" fmla="*/ 3 w 946"/>
                  <a:gd name="T11" fmla="*/ 1 h 908"/>
                  <a:gd name="T12" fmla="*/ 0 w 946"/>
                  <a:gd name="T13" fmla="*/ 2 h 908"/>
                  <a:gd name="T14" fmla="*/ 7 w 946"/>
                  <a:gd name="T15" fmla="*/ 0 h 908"/>
                  <a:gd name="T16" fmla="*/ 9 w 946"/>
                  <a:gd name="T17" fmla="*/ 2 h 908"/>
                  <a:gd name="T18" fmla="*/ 13 w 946"/>
                  <a:gd name="T19" fmla="*/ 5 h 908"/>
                  <a:gd name="T20" fmla="*/ 8 w 946"/>
                  <a:gd name="T21" fmla="*/ 2 h 908"/>
                  <a:gd name="T22" fmla="*/ 7 w 946"/>
                  <a:gd name="T23" fmla="*/ 1 h 908"/>
                  <a:gd name="T24" fmla="*/ 12 w 946"/>
                  <a:gd name="T25" fmla="*/ 5 h 908"/>
                  <a:gd name="T26" fmla="*/ 12 w 946"/>
                  <a:gd name="T27" fmla="*/ 5 h 908"/>
                  <a:gd name="T28" fmla="*/ 25 w 946"/>
                  <a:gd name="T29" fmla="*/ 8 h 908"/>
                  <a:gd name="T30" fmla="*/ 26 w 946"/>
                  <a:gd name="T31" fmla="*/ 8 h 908"/>
                  <a:gd name="T32" fmla="*/ 38 w 946"/>
                  <a:gd name="T33" fmla="*/ 23 h 908"/>
                  <a:gd name="T34" fmla="*/ 38 w 946"/>
                  <a:gd name="T35" fmla="*/ 24 h 908"/>
                  <a:gd name="T36" fmla="*/ 38 w 946"/>
                  <a:gd name="T37" fmla="*/ 23 h 908"/>
                  <a:gd name="T38" fmla="*/ 37 w 946"/>
                  <a:gd name="T39" fmla="*/ 24 h 908"/>
                  <a:gd name="T40" fmla="*/ 24 w 946"/>
                  <a:gd name="T41" fmla="*/ 17 h 908"/>
                  <a:gd name="T42" fmla="*/ 25 w 946"/>
                  <a:gd name="T43" fmla="*/ 17 h 908"/>
                  <a:gd name="T44" fmla="*/ 26 w 946"/>
                  <a:gd name="T45" fmla="*/ 20 h 908"/>
                  <a:gd name="T46" fmla="*/ 27 w 946"/>
                  <a:gd name="T47" fmla="*/ 25 h 908"/>
                  <a:gd name="T48" fmla="*/ 25 w 946"/>
                  <a:gd name="T49" fmla="*/ 21 h 908"/>
                  <a:gd name="T50" fmla="*/ 25 w 946"/>
                  <a:gd name="T51" fmla="*/ 17 h 908"/>
                  <a:gd name="T52" fmla="*/ 26 w 946"/>
                  <a:gd name="T53" fmla="*/ 29 h 908"/>
                  <a:gd name="T54" fmla="*/ 24 w 946"/>
                  <a:gd name="T55" fmla="*/ 32 h 908"/>
                  <a:gd name="T56" fmla="*/ 25 w 946"/>
                  <a:gd name="T57" fmla="*/ 28 h 908"/>
                  <a:gd name="T58" fmla="*/ 25 w 946"/>
                  <a:gd name="T59" fmla="*/ 32 h 908"/>
                  <a:gd name="T60" fmla="*/ 25 w 946"/>
                  <a:gd name="T61" fmla="*/ 33 h 908"/>
                  <a:gd name="T62" fmla="*/ 25 w 946"/>
                  <a:gd name="T63" fmla="*/ 32 h 908"/>
                  <a:gd name="T64" fmla="*/ 24 w 946"/>
                  <a:gd name="T65" fmla="*/ 32 h 908"/>
                  <a:gd name="T66" fmla="*/ 23 w 946"/>
                  <a:gd name="T67" fmla="*/ 30 h 908"/>
                  <a:gd name="T68" fmla="*/ 25 w 946"/>
                  <a:gd name="T69" fmla="*/ 32 h 908"/>
                  <a:gd name="T70" fmla="*/ 23 w 946"/>
                  <a:gd name="T71" fmla="*/ 28 h 908"/>
                  <a:gd name="T72" fmla="*/ 24 w 946"/>
                  <a:gd name="T73" fmla="*/ 29 h 908"/>
                  <a:gd name="T74" fmla="*/ 21 w 946"/>
                  <a:gd name="T75" fmla="*/ 26 h 908"/>
                  <a:gd name="T76" fmla="*/ 19 w 946"/>
                  <a:gd name="T77" fmla="*/ 23 h 908"/>
                  <a:gd name="T78" fmla="*/ 16 w 946"/>
                  <a:gd name="T79" fmla="*/ 20 h 908"/>
                  <a:gd name="T80" fmla="*/ 13 w 946"/>
                  <a:gd name="T81" fmla="*/ 18 h 908"/>
                  <a:gd name="T82" fmla="*/ 17 w 946"/>
                  <a:gd name="T83" fmla="*/ 20 h 908"/>
                  <a:gd name="T84" fmla="*/ 20 w 946"/>
                  <a:gd name="T85" fmla="*/ 23 h 908"/>
                  <a:gd name="T86" fmla="*/ 23 w 946"/>
                  <a:gd name="T87" fmla="*/ 26 h 908"/>
                  <a:gd name="T88" fmla="*/ 13 w 946"/>
                  <a:gd name="T89" fmla="*/ 18 h 908"/>
                  <a:gd name="T90" fmla="*/ 13 w 946"/>
                  <a:gd name="T91" fmla="*/ 18 h 908"/>
                  <a:gd name="T92" fmla="*/ 14 w 946"/>
                  <a:gd name="T93" fmla="*/ 18 h 908"/>
                  <a:gd name="T94" fmla="*/ 14 w 946"/>
                  <a:gd name="T95" fmla="*/ 19 h 908"/>
                  <a:gd name="T96" fmla="*/ 13 w 946"/>
                  <a:gd name="T97" fmla="*/ 21 h 908"/>
                  <a:gd name="T98" fmla="*/ 14 w 946"/>
                  <a:gd name="T99" fmla="*/ 21 h 908"/>
                  <a:gd name="T100" fmla="*/ 14 w 946"/>
                  <a:gd name="T101" fmla="*/ 24 h 908"/>
                  <a:gd name="T102" fmla="*/ 14 w 946"/>
                  <a:gd name="T103" fmla="*/ 21 h 908"/>
                  <a:gd name="T104" fmla="*/ 15 w 946"/>
                  <a:gd name="T105" fmla="*/ 27 h 908"/>
                  <a:gd name="T106" fmla="*/ 14 w 946"/>
                  <a:gd name="T107" fmla="*/ 31 h 908"/>
                  <a:gd name="T108" fmla="*/ 13 w 946"/>
                  <a:gd name="T109" fmla="*/ 35 h 908"/>
                  <a:gd name="T110" fmla="*/ 12 w 946"/>
                  <a:gd name="T111" fmla="*/ 34 h 908"/>
                  <a:gd name="T112" fmla="*/ 13 w 946"/>
                  <a:gd name="T113" fmla="*/ 31 h 908"/>
                  <a:gd name="T114" fmla="*/ 14 w 946"/>
                  <a:gd name="T115" fmla="*/ 27 h 908"/>
                  <a:gd name="T116" fmla="*/ 15 w 946"/>
                  <a:gd name="T117" fmla="*/ 24 h 908"/>
                  <a:gd name="T118" fmla="*/ 11 w 946"/>
                  <a:gd name="T119" fmla="*/ 36 h 908"/>
                  <a:gd name="T120" fmla="*/ 12 w 946"/>
                  <a:gd name="T121" fmla="*/ 36 h 90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46"/>
                  <a:gd name="T184" fmla="*/ 0 h 908"/>
                  <a:gd name="T185" fmla="*/ 946 w 946"/>
                  <a:gd name="T186" fmla="*/ 908 h 90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46" h="908">
                    <a:moveTo>
                      <a:pt x="277" y="901"/>
                    </a:moveTo>
                    <a:lnTo>
                      <a:pt x="0" y="64"/>
                    </a:lnTo>
                    <a:lnTo>
                      <a:pt x="23" y="56"/>
                    </a:lnTo>
                    <a:lnTo>
                      <a:pt x="301" y="893"/>
                    </a:lnTo>
                    <a:lnTo>
                      <a:pt x="277" y="901"/>
                    </a:lnTo>
                    <a:close/>
                    <a:moveTo>
                      <a:pt x="0" y="64"/>
                    </a:moveTo>
                    <a:lnTo>
                      <a:pt x="0" y="61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5" y="50"/>
                    </a:lnTo>
                    <a:lnTo>
                      <a:pt x="11" y="61"/>
                    </a:lnTo>
                    <a:lnTo>
                      <a:pt x="0" y="64"/>
                    </a:lnTo>
                    <a:close/>
                    <a:moveTo>
                      <a:pt x="5" y="50"/>
                    </a:moveTo>
                    <a:lnTo>
                      <a:pt x="23" y="39"/>
                    </a:lnTo>
                    <a:lnTo>
                      <a:pt x="42" y="28"/>
                    </a:lnTo>
                    <a:lnTo>
                      <a:pt x="60" y="20"/>
                    </a:lnTo>
                    <a:lnTo>
                      <a:pt x="77" y="12"/>
                    </a:lnTo>
                    <a:lnTo>
                      <a:pt x="95" y="6"/>
                    </a:lnTo>
                    <a:lnTo>
                      <a:pt x="112" y="2"/>
                    </a:lnTo>
                    <a:lnTo>
                      <a:pt x="121" y="1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8" y="1"/>
                    </a:lnTo>
                    <a:lnTo>
                      <a:pt x="145" y="25"/>
                    </a:lnTo>
                    <a:lnTo>
                      <a:pt x="138" y="25"/>
                    </a:lnTo>
                    <a:lnTo>
                      <a:pt x="129" y="25"/>
                    </a:lnTo>
                    <a:lnTo>
                      <a:pt x="122" y="25"/>
                    </a:lnTo>
                    <a:lnTo>
                      <a:pt x="114" y="26"/>
                    </a:lnTo>
                    <a:lnTo>
                      <a:pt x="99" y="30"/>
                    </a:lnTo>
                    <a:lnTo>
                      <a:pt x="84" y="36"/>
                    </a:lnTo>
                    <a:lnTo>
                      <a:pt x="68" y="42"/>
                    </a:lnTo>
                    <a:lnTo>
                      <a:pt x="51" y="51"/>
                    </a:lnTo>
                    <a:lnTo>
                      <a:pt x="35" y="61"/>
                    </a:lnTo>
                    <a:lnTo>
                      <a:pt x="18" y="70"/>
                    </a:lnTo>
                    <a:lnTo>
                      <a:pt x="5" y="50"/>
                    </a:lnTo>
                    <a:close/>
                    <a:moveTo>
                      <a:pt x="148" y="1"/>
                    </a:moveTo>
                    <a:lnTo>
                      <a:pt x="156" y="2"/>
                    </a:lnTo>
                    <a:lnTo>
                      <a:pt x="166" y="4"/>
                    </a:lnTo>
                    <a:lnTo>
                      <a:pt x="175" y="7"/>
                    </a:lnTo>
                    <a:lnTo>
                      <a:pt x="184" y="10"/>
                    </a:lnTo>
                    <a:lnTo>
                      <a:pt x="194" y="14"/>
                    </a:lnTo>
                    <a:lnTo>
                      <a:pt x="204" y="20"/>
                    </a:lnTo>
                    <a:lnTo>
                      <a:pt x="213" y="25"/>
                    </a:lnTo>
                    <a:lnTo>
                      <a:pt x="223" y="31"/>
                    </a:lnTo>
                    <a:lnTo>
                      <a:pt x="234" y="39"/>
                    </a:lnTo>
                    <a:lnTo>
                      <a:pt x="245" y="48"/>
                    </a:lnTo>
                    <a:lnTo>
                      <a:pt x="256" y="56"/>
                    </a:lnTo>
                    <a:lnTo>
                      <a:pt x="266" y="67"/>
                    </a:lnTo>
                    <a:lnTo>
                      <a:pt x="289" y="91"/>
                    </a:lnTo>
                    <a:lnTo>
                      <a:pt x="314" y="118"/>
                    </a:lnTo>
                    <a:lnTo>
                      <a:pt x="295" y="134"/>
                    </a:lnTo>
                    <a:lnTo>
                      <a:pt x="273" y="108"/>
                    </a:lnTo>
                    <a:lnTo>
                      <a:pt x="251" y="87"/>
                    </a:lnTo>
                    <a:lnTo>
                      <a:pt x="232" y="68"/>
                    </a:lnTo>
                    <a:lnTo>
                      <a:pt x="212" y="53"/>
                    </a:lnTo>
                    <a:lnTo>
                      <a:pt x="204" y="48"/>
                    </a:lnTo>
                    <a:lnTo>
                      <a:pt x="194" y="42"/>
                    </a:lnTo>
                    <a:lnTo>
                      <a:pt x="185" y="38"/>
                    </a:lnTo>
                    <a:lnTo>
                      <a:pt x="177" y="34"/>
                    </a:lnTo>
                    <a:lnTo>
                      <a:pt x="169" y="30"/>
                    </a:lnTo>
                    <a:lnTo>
                      <a:pt x="160" y="28"/>
                    </a:lnTo>
                    <a:lnTo>
                      <a:pt x="153" y="26"/>
                    </a:lnTo>
                    <a:lnTo>
                      <a:pt x="145" y="25"/>
                    </a:lnTo>
                    <a:lnTo>
                      <a:pt x="148" y="1"/>
                    </a:lnTo>
                    <a:close/>
                    <a:moveTo>
                      <a:pt x="302" y="137"/>
                    </a:moveTo>
                    <a:lnTo>
                      <a:pt x="299" y="136"/>
                    </a:lnTo>
                    <a:lnTo>
                      <a:pt x="295" y="134"/>
                    </a:lnTo>
                    <a:lnTo>
                      <a:pt x="305" y="125"/>
                    </a:lnTo>
                    <a:lnTo>
                      <a:pt x="302" y="137"/>
                    </a:lnTo>
                    <a:close/>
                    <a:moveTo>
                      <a:pt x="307" y="114"/>
                    </a:moveTo>
                    <a:lnTo>
                      <a:pt x="636" y="196"/>
                    </a:lnTo>
                    <a:lnTo>
                      <a:pt x="629" y="219"/>
                    </a:lnTo>
                    <a:lnTo>
                      <a:pt x="302" y="137"/>
                    </a:lnTo>
                    <a:lnTo>
                      <a:pt x="307" y="114"/>
                    </a:lnTo>
                    <a:close/>
                    <a:moveTo>
                      <a:pt x="636" y="196"/>
                    </a:moveTo>
                    <a:lnTo>
                      <a:pt x="639" y="198"/>
                    </a:lnTo>
                    <a:lnTo>
                      <a:pt x="642" y="200"/>
                    </a:lnTo>
                    <a:lnTo>
                      <a:pt x="632" y="208"/>
                    </a:lnTo>
                    <a:lnTo>
                      <a:pt x="636" y="196"/>
                    </a:lnTo>
                    <a:close/>
                    <a:moveTo>
                      <a:pt x="642" y="200"/>
                    </a:moveTo>
                    <a:lnTo>
                      <a:pt x="944" y="586"/>
                    </a:lnTo>
                    <a:lnTo>
                      <a:pt x="925" y="601"/>
                    </a:lnTo>
                    <a:lnTo>
                      <a:pt x="623" y="215"/>
                    </a:lnTo>
                    <a:lnTo>
                      <a:pt x="642" y="200"/>
                    </a:lnTo>
                    <a:close/>
                    <a:moveTo>
                      <a:pt x="944" y="586"/>
                    </a:moveTo>
                    <a:lnTo>
                      <a:pt x="946" y="590"/>
                    </a:lnTo>
                    <a:lnTo>
                      <a:pt x="946" y="593"/>
                    </a:lnTo>
                    <a:lnTo>
                      <a:pt x="945" y="597"/>
                    </a:lnTo>
                    <a:lnTo>
                      <a:pt x="944" y="601"/>
                    </a:lnTo>
                    <a:lnTo>
                      <a:pt x="940" y="603"/>
                    </a:lnTo>
                    <a:lnTo>
                      <a:pt x="937" y="605"/>
                    </a:lnTo>
                    <a:lnTo>
                      <a:pt x="933" y="606"/>
                    </a:lnTo>
                    <a:lnTo>
                      <a:pt x="929" y="605"/>
                    </a:lnTo>
                    <a:lnTo>
                      <a:pt x="935" y="593"/>
                    </a:lnTo>
                    <a:lnTo>
                      <a:pt x="944" y="586"/>
                    </a:lnTo>
                    <a:close/>
                    <a:moveTo>
                      <a:pt x="929" y="605"/>
                    </a:moveTo>
                    <a:lnTo>
                      <a:pt x="610" y="448"/>
                    </a:lnTo>
                    <a:lnTo>
                      <a:pt x="621" y="427"/>
                    </a:lnTo>
                    <a:lnTo>
                      <a:pt x="939" y="582"/>
                    </a:lnTo>
                    <a:lnTo>
                      <a:pt x="929" y="605"/>
                    </a:lnTo>
                    <a:close/>
                    <a:moveTo>
                      <a:pt x="603" y="442"/>
                    </a:moveTo>
                    <a:lnTo>
                      <a:pt x="603" y="439"/>
                    </a:lnTo>
                    <a:lnTo>
                      <a:pt x="603" y="434"/>
                    </a:lnTo>
                    <a:lnTo>
                      <a:pt x="605" y="431"/>
                    </a:lnTo>
                    <a:lnTo>
                      <a:pt x="608" y="429"/>
                    </a:lnTo>
                    <a:lnTo>
                      <a:pt x="610" y="427"/>
                    </a:lnTo>
                    <a:lnTo>
                      <a:pt x="613" y="426"/>
                    </a:lnTo>
                    <a:lnTo>
                      <a:pt x="617" y="426"/>
                    </a:lnTo>
                    <a:lnTo>
                      <a:pt x="621" y="427"/>
                    </a:lnTo>
                    <a:lnTo>
                      <a:pt x="615" y="438"/>
                    </a:lnTo>
                    <a:lnTo>
                      <a:pt x="603" y="442"/>
                    </a:lnTo>
                    <a:close/>
                    <a:moveTo>
                      <a:pt x="627" y="433"/>
                    </a:moveTo>
                    <a:lnTo>
                      <a:pt x="635" y="458"/>
                    </a:lnTo>
                    <a:lnTo>
                      <a:pt x="642" y="482"/>
                    </a:lnTo>
                    <a:lnTo>
                      <a:pt x="649" y="507"/>
                    </a:lnTo>
                    <a:lnTo>
                      <a:pt x="654" y="530"/>
                    </a:lnTo>
                    <a:lnTo>
                      <a:pt x="657" y="555"/>
                    </a:lnTo>
                    <a:lnTo>
                      <a:pt x="661" y="579"/>
                    </a:lnTo>
                    <a:lnTo>
                      <a:pt x="663" y="604"/>
                    </a:lnTo>
                    <a:lnTo>
                      <a:pt x="664" y="628"/>
                    </a:lnTo>
                    <a:lnTo>
                      <a:pt x="639" y="628"/>
                    </a:lnTo>
                    <a:lnTo>
                      <a:pt x="639" y="605"/>
                    </a:lnTo>
                    <a:lnTo>
                      <a:pt x="637" y="582"/>
                    </a:lnTo>
                    <a:lnTo>
                      <a:pt x="634" y="559"/>
                    </a:lnTo>
                    <a:lnTo>
                      <a:pt x="629" y="536"/>
                    </a:lnTo>
                    <a:lnTo>
                      <a:pt x="625" y="512"/>
                    </a:lnTo>
                    <a:lnTo>
                      <a:pt x="618" y="489"/>
                    </a:lnTo>
                    <a:lnTo>
                      <a:pt x="612" y="466"/>
                    </a:lnTo>
                    <a:lnTo>
                      <a:pt x="603" y="442"/>
                    </a:lnTo>
                    <a:lnTo>
                      <a:pt x="627" y="433"/>
                    </a:lnTo>
                    <a:close/>
                    <a:moveTo>
                      <a:pt x="664" y="628"/>
                    </a:moveTo>
                    <a:lnTo>
                      <a:pt x="664" y="651"/>
                    </a:lnTo>
                    <a:lnTo>
                      <a:pt x="663" y="676"/>
                    </a:lnTo>
                    <a:lnTo>
                      <a:pt x="661" y="700"/>
                    </a:lnTo>
                    <a:lnTo>
                      <a:pt x="657" y="724"/>
                    </a:lnTo>
                    <a:lnTo>
                      <a:pt x="653" y="748"/>
                    </a:lnTo>
                    <a:lnTo>
                      <a:pt x="649" y="771"/>
                    </a:lnTo>
                    <a:lnTo>
                      <a:pt x="642" y="795"/>
                    </a:lnTo>
                    <a:lnTo>
                      <a:pt x="636" y="819"/>
                    </a:lnTo>
                    <a:lnTo>
                      <a:pt x="612" y="811"/>
                    </a:lnTo>
                    <a:lnTo>
                      <a:pt x="618" y="789"/>
                    </a:lnTo>
                    <a:lnTo>
                      <a:pt x="625" y="766"/>
                    </a:lnTo>
                    <a:lnTo>
                      <a:pt x="629" y="743"/>
                    </a:lnTo>
                    <a:lnTo>
                      <a:pt x="634" y="719"/>
                    </a:lnTo>
                    <a:lnTo>
                      <a:pt x="637" y="697"/>
                    </a:lnTo>
                    <a:lnTo>
                      <a:pt x="638" y="674"/>
                    </a:lnTo>
                    <a:lnTo>
                      <a:pt x="639" y="651"/>
                    </a:lnTo>
                    <a:lnTo>
                      <a:pt x="639" y="628"/>
                    </a:lnTo>
                    <a:lnTo>
                      <a:pt x="664" y="628"/>
                    </a:lnTo>
                    <a:close/>
                    <a:moveTo>
                      <a:pt x="636" y="819"/>
                    </a:moveTo>
                    <a:lnTo>
                      <a:pt x="634" y="822"/>
                    </a:lnTo>
                    <a:lnTo>
                      <a:pt x="631" y="825"/>
                    </a:lnTo>
                    <a:lnTo>
                      <a:pt x="628" y="826"/>
                    </a:lnTo>
                    <a:lnTo>
                      <a:pt x="624" y="826"/>
                    </a:lnTo>
                    <a:lnTo>
                      <a:pt x="621" y="826"/>
                    </a:lnTo>
                    <a:lnTo>
                      <a:pt x="617" y="825"/>
                    </a:lnTo>
                    <a:lnTo>
                      <a:pt x="614" y="822"/>
                    </a:lnTo>
                    <a:lnTo>
                      <a:pt x="612" y="819"/>
                    </a:lnTo>
                    <a:lnTo>
                      <a:pt x="624" y="816"/>
                    </a:lnTo>
                    <a:lnTo>
                      <a:pt x="636" y="819"/>
                    </a:lnTo>
                    <a:close/>
                    <a:moveTo>
                      <a:pt x="612" y="819"/>
                    </a:moveTo>
                    <a:lnTo>
                      <a:pt x="612" y="819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612" y="819"/>
                    </a:moveTo>
                    <a:lnTo>
                      <a:pt x="607" y="802"/>
                    </a:lnTo>
                    <a:lnTo>
                      <a:pt x="600" y="784"/>
                    </a:lnTo>
                    <a:lnTo>
                      <a:pt x="594" y="768"/>
                    </a:lnTo>
                    <a:lnTo>
                      <a:pt x="587" y="752"/>
                    </a:lnTo>
                    <a:lnTo>
                      <a:pt x="609" y="742"/>
                    </a:lnTo>
                    <a:lnTo>
                      <a:pt x="616" y="759"/>
                    </a:lnTo>
                    <a:lnTo>
                      <a:pt x="623" y="776"/>
                    </a:lnTo>
                    <a:lnTo>
                      <a:pt x="629" y="794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587" y="752"/>
                    </a:moveTo>
                    <a:lnTo>
                      <a:pt x="580" y="736"/>
                    </a:lnTo>
                    <a:lnTo>
                      <a:pt x="572" y="721"/>
                    </a:lnTo>
                    <a:lnTo>
                      <a:pt x="564" y="705"/>
                    </a:lnTo>
                    <a:lnTo>
                      <a:pt x="556" y="691"/>
                    </a:lnTo>
                    <a:lnTo>
                      <a:pt x="577" y="679"/>
                    </a:lnTo>
                    <a:lnTo>
                      <a:pt x="586" y="695"/>
                    </a:lnTo>
                    <a:lnTo>
                      <a:pt x="594" y="710"/>
                    </a:lnTo>
                    <a:lnTo>
                      <a:pt x="601" y="726"/>
                    </a:lnTo>
                    <a:lnTo>
                      <a:pt x="609" y="742"/>
                    </a:lnTo>
                    <a:lnTo>
                      <a:pt x="587" y="752"/>
                    </a:lnTo>
                    <a:close/>
                    <a:moveTo>
                      <a:pt x="556" y="691"/>
                    </a:moveTo>
                    <a:lnTo>
                      <a:pt x="545" y="673"/>
                    </a:lnTo>
                    <a:lnTo>
                      <a:pt x="534" y="655"/>
                    </a:lnTo>
                    <a:lnTo>
                      <a:pt x="522" y="638"/>
                    </a:lnTo>
                    <a:lnTo>
                      <a:pt x="510" y="621"/>
                    </a:lnTo>
                    <a:lnTo>
                      <a:pt x="497" y="606"/>
                    </a:lnTo>
                    <a:lnTo>
                      <a:pt x="484" y="591"/>
                    </a:lnTo>
                    <a:lnTo>
                      <a:pt x="470" y="576"/>
                    </a:lnTo>
                    <a:lnTo>
                      <a:pt x="456" y="562"/>
                    </a:lnTo>
                    <a:lnTo>
                      <a:pt x="441" y="549"/>
                    </a:lnTo>
                    <a:lnTo>
                      <a:pt x="426" y="536"/>
                    </a:lnTo>
                    <a:lnTo>
                      <a:pt x="410" y="524"/>
                    </a:lnTo>
                    <a:lnTo>
                      <a:pt x="394" y="513"/>
                    </a:lnTo>
                    <a:lnTo>
                      <a:pt x="378" y="501"/>
                    </a:lnTo>
                    <a:lnTo>
                      <a:pt x="360" y="492"/>
                    </a:lnTo>
                    <a:lnTo>
                      <a:pt x="342" y="482"/>
                    </a:lnTo>
                    <a:lnTo>
                      <a:pt x="324" y="473"/>
                    </a:lnTo>
                    <a:lnTo>
                      <a:pt x="334" y="452"/>
                    </a:lnTo>
                    <a:lnTo>
                      <a:pt x="354" y="460"/>
                    </a:lnTo>
                    <a:lnTo>
                      <a:pt x="372" y="471"/>
                    </a:lnTo>
                    <a:lnTo>
                      <a:pt x="389" y="481"/>
                    </a:lnTo>
                    <a:lnTo>
                      <a:pt x="408" y="493"/>
                    </a:lnTo>
                    <a:lnTo>
                      <a:pt x="424" y="505"/>
                    </a:lnTo>
                    <a:lnTo>
                      <a:pt x="441" y="517"/>
                    </a:lnTo>
                    <a:lnTo>
                      <a:pt x="457" y="530"/>
                    </a:lnTo>
                    <a:lnTo>
                      <a:pt x="473" y="544"/>
                    </a:lnTo>
                    <a:lnTo>
                      <a:pt x="488" y="559"/>
                    </a:lnTo>
                    <a:lnTo>
                      <a:pt x="502" y="575"/>
                    </a:lnTo>
                    <a:lnTo>
                      <a:pt x="516" y="590"/>
                    </a:lnTo>
                    <a:lnTo>
                      <a:pt x="529" y="607"/>
                    </a:lnTo>
                    <a:lnTo>
                      <a:pt x="542" y="623"/>
                    </a:lnTo>
                    <a:lnTo>
                      <a:pt x="555" y="642"/>
                    </a:lnTo>
                    <a:lnTo>
                      <a:pt x="565" y="660"/>
                    </a:lnTo>
                    <a:lnTo>
                      <a:pt x="577" y="679"/>
                    </a:lnTo>
                    <a:lnTo>
                      <a:pt x="556" y="691"/>
                    </a:lnTo>
                    <a:close/>
                    <a:moveTo>
                      <a:pt x="317" y="466"/>
                    </a:moveTo>
                    <a:lnTo>
                      <a:pt x="317" y="461"/>
                    </a:lnTo>
                    <a:lnTo>
                      <a:pt x="317" y="458"/>
                    </a:lnTo>
                    <a:lnTo>
                      <a:pt x="319" y="456"/>
                    </a:lnTo>
                    <a:lnTo>
                      <a:pt x="321" y="453"/>
                    </a:lnTo>
                    <a:lnTo>
                      <a:pt x="325" y="452"/>
                    </a:lnTo>
                    <a:lnTo>
                      <a:pt x="328" y="451"/>
                    </a:lnTo>
                    <a:lnTo>
                      <a:pt x="331" y="451"/>
                    </a:lnTo>
                    <a:lnTo>
                      <a:pt x="334" y="452"/>
                    </a:lnTo>
                    <a:lnTo>
                      <a:pt x="329" y="462"/>
                    </a:lnTo>
                    <a:lnTo>
                      <a:pt x="317" y="466"/>
                    </a:lnTo>
                    <a:close/>
                    <a:moveTo>
                      <a:pt x="341" y="459"/>
                    </a:moveTo>
                    <a:lnTo>
                      <a:pt x="341" y="459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41" y="459"/>
                    </a:moveTo>
                    <a:lnTo>
                      <a:pt x="346" y="478"/>
                    </a:lnTo>
                    <a:lnTo>
                      <a:pt x="351" y="496"/>
                    </a:lnTo>
                    <a:lnTo>
                      <a:pt x="355" y="514"/>
                    </a:lnTo>
                    <a:lnTo>
                      <a:pt x="359" y="533"/>
                    </a:lnTo>
                    <a:lnTo>
                      <a:pt x="334" y="537"/>
                    </a:lnTo>
                    <a:lnTo>
                      <a:pt x="331" y="520"/>
                    </a:lnTo>
                    <a:lnTo>
                      <a:pt x="327" y="502"/>
                    </a:lnTo>
                    <a:lnTo>
                      <a:pt x="322" y="484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59" y="533"/>
                    </a:moveTo>
                    <a:lnTo>
                      <a:pt x="362" y="551"/>
                    </a:lnTo>
                    <a:lnTo>
                      <a:pt x="365" y="568"/>
                    </a:lnTo>
                    <a:lnTo>
                      <a:pt x="367" y="587"/>
                    </a:lnTo>
                    <a:lnTo>
                      <a:pt x="369" y="603"/>
                    </a:lnTo>
                    <a:lnTo>
                      <a:pt x="344" y="605"/>
                    </a:lnTo>
                    <a:lnTo>
                      <a:pt x="343" y="589"/>
                    </a:lnTo>
                    <a:lnTo>
                      <a:pt x="341" y="571"/>
                    </a:lnTo>
                    <a:lnTo>
                      <a:pt x="338" y="554"/>
                    </a:lnTo>
                    <a:lnTo>
                      <a:pt x="334" y="537"/>
                    </a:lnTo>
                    <a:lnTo>
                      <a:pt x="359" y="533"/>
                    </a:lnTo>
                    <a:close/>
                    <a:moveTo>
                      <a:pt x="369" y="603"/>
                    </a:moveTo>
                    <a:lnTo>
                      <a:pt x="370" y="624"/>
                    </a:lnTo>
                    <a:lnTo>
                      <a:pt x="371" y="646"/>
                    </a:lnTo>
                    <a:lnTo>
                      <a:pt x="371" y="668"/>
                    </a:lnTo>
                    <a:lnTo>
                      <a:pt x="370" y="688"/>
                    </a:lnTo>
                    <a:lnTo>
                      <a:pt x="369" y="709"/>
                    </a:lnTo>
                    <a:lnTo>
                      <a:pt x="367" y="728"/>
                    </a:lnTo>
                    <a:lnTo>
                      <a:pt x="364" y="748"/>
                    </a:lnTo>
                    <a:lnTo>
                      <a:pt x="359" y="767"/>
                    </a:lnTo>
                    <a:lnTo>
                      <a:pt x="355" y="785"/>
                    </a:lnTo>
                    <a:lnTo>
                      <a:pt x="348" y="804"/>
                    </a:lnTo>
                    <a:lnTo>
                      <a:pt x="343" y="821"/>
                    </a:lnTo>
                    <a:lnTo>
                      <a:pt x="335" y="838"/>
                    </a:lnTo>
                    <a:lnTo>
                      <a:pt x="328" y="856"/>
                    </a:lnTo>
                    <a:lnTo>
                      <a:pt x="319" y="872"/>
                    </a:lnTo>
                    <a:lnTo>
                      <a:pt x="310" y="888"/>
                    </a:lnTo>
                    <a:lnTo>
                      <a:pt x="299" y="904"/>
                    </a:lnTo>
                    <a:lnTo>
                      <a:pt x="279" y="890"/>
                    </a:lnTo>
                    <a:lnTo>
                      <a:pt x="289" y="875"/>
                    </a:lnTo>
                    <a:lnTo>
                      <a:pt x="298" y="860"/>
                    </a:lnTo>
                    <a:lnTo>
                      <a:pt x="305" y="845"/>
                    </a:lnTo>
                    <a:lnTo>
                      <a:pt x="313" y="829"/>
                    </a:lnTo>
                    <a:lnTo>
                      <a:pt x="320" y="812"/>
                    </a:lnTo>
                    <a:lnTo>
                      <a:pt x="326" y="795"/>
                    </a:lnTo>
                    <a:lnTo>
                      <a:pt x="331" y="778"/>
                    </a:lnTo>
                    <a:lnTo>
                      <a:pt x="335" y="760"/>
                    </a:lnTo>
                    <a:lnTo>
                      <a:pt x="340" y="742"/>
                    </a:lnTo>
                    <a:lnTo>
                      <a:pt x="342" y="724"/>
                    </a:lnTo>
                    <a:lnTo>
                      <a:pt x="344" y="705"/>
                    </a:lnTo>
                    <a:lnTo>
                      <a:pt x="346" y="686"/>
                    </a:lnTo>
                    <a:lnTo>
                      <a:pt x="347" y="667"/>
                    </a:lnTo>
                    <a:lnTo>
                      <a:pt x="347" y="646"/>
                    </a:lnTo>
                    <a:lnTo>
                      <a:pt x="346" y="627"/>
                    </a:lnTo>
                    <a:lnTo>
                      <a:pt x="344" y="605"/>
                    </a:lnTo>
                    <a:lnTo>
                      <a:pt x="369" y="603"/>
                    </a:lnTo>
                    <a:close/>
                    <a:moveTo>
                      <a:pt x="299" y="904"/>
                    </a:moveTo>
                    <a:lnTo>
                      <a:pt x="297" y="906"/>
                    </a:lnTo>
                    <a:lnTo>
                      <a:pt x="293" y="907"/>
                    </a:lnTo>
                    <a:lnTo>
                      <a:pt x="290" y="908"/>
                    </a:lnTo>
                    <a:lnTo>
                      <a:pt x="287" y="908"/>
                    </a:lnTo>
                    <a:lnTo>
                      <a:pt x="284" y="907"/>
                    </a:lnTo>
                    <a:lnTo>
                      <a:pt x="281" y="906"/>
                    </a:lnTo>
                    <a:lnTo>
                      <a:pt x="279" y="904"/>
                    </a:lnTo>
                    <a:lnTo>
                      <a:pt x="277" y="901"/>
                    </a:lnTo>
                    <a:lnTo>
                      <a:pt x="289" y="897"/>
                    </a:lnTo>
                    <a:lnTo>
                      <a:pt x="299" y="9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3" name="Freeform 1135"/>
              <p:cNvSpPr>
                <a:spLocks/>
              </p:cNvSpPr>
              <p:nvPr/>
            </p:nvSpPr>
            <p:spPr bwMode="auto">
              <a:xfrm>
                <a:off x="2703" y="1341"/>
                <a:ext cx="159" cy="52"/>
              </a:xfrm>
              <a:custGeom>
                <a:avLst/>
                <a:gdLst>
                  <a:gd name="T0" fmla="*/ 31 w 787"/>
                  <a:gd name="T1" fmla="*/ 10 h 263"/>
                  <a:gd name="T2" fmla="*/ 30 w 787"/>
                  <a:gd name="T3" fmla="*/ 10 h 263"/>
                  <a:gd name="T4" fmla="*/ 29 w 787"/>
                  <a:gd name="T5" fmla="*/ 9 h 263"/>
                  <a:gd name="T6" fmla="*/ 28 w 787"/>
                  <a:gd name="T7" fmla="*/ 9 h 263"/>
                  <a:gd name="T8" fmla="*/ 27 w 787"/>
                  <a:gd name="T9" fmla="*/ 8 h 263"/>
                  <a:gd name="T10" fmla="*/ 25 w 787"/>
                  <a:gd name="T11" fmla="*/ 7 h 263"/>
                  <a:gd name="T12" fmla="*/ 22 w 787"/>
                  <a:gd name="T13" fmla="*/ 6 h 263"/>
                  <a:gd name="T14" fmla="*/ 19 w 787"/>
                  <a:gd name="T15" fmla="*/ 5 h 263"/>
                  <a:gd name="T16" fmla="*/ 17 w 787"/>
                  <a:gd name="T17" fmla="*/ 4 h 263"/>
                  <a:gd name="T18" fmla="*/ 14 w 787"/>
                  <a:gd name="T19" fmla="*/ 3 h 263"/>
                  <a:gd name="T20" fmla="*/ 12 w 787"/>
                  <a:gd name="T21" fmla="*/ 2 h 263"/>
                  <a:gd name="T22" fmla="*/ 9 w 787"/>
                  <a:gd name="T23" fmla="*/ 1 h 263"/>
                  <a:gd name="T24" fmla="*/ 7 w 787"/>
                  <a:gd name="T25" fmla="*/ 1 h 263"/>
                  <a:gd name="T26" fmla="*/ 6 w 787"/>
                  <a:gd name="T27" fmla="*/ 1 h 263"/>
                  <a:gd name="T28" fmla="*/ 5 w 787"/>
                  <a:gd name="T29" fmla="*/ 0 h 263"/>
                  <a:gd name="T30" fmla="*/ 4 w 787"/>
                  <a:gd name="T31" fmla="*/ 0 h 263"/>
                  <a:gd name="T32" fmla="*/ 3 w 787"/>
                  <a:gd name="T33" fmla="*/ 0 h 263"/>
                  <a:gd name="T34" fmla="*/ 3 w 787"/>
                  <a:gd name="T35" fmla="*/ 0 h 263"/>
                  <a:gd name="T36" fmla="*/ 2 w 787"/>
                  <a:gd name="T37" fmla="*/ 0 h 263"/>
                  <a:gd name="T38" fmla="*/ 1 w 787"/>
                  <a:gd name="T39" fmla="*/ 0 h 263"/>
                  <a:gd name="T40" fmla="*/ 1 w 787"/>
                  <a:gd name="T41" fmla="*/ 0 h 263"/>
                  <a:gd name="T42" fmla="*/ 0 w 787"/>
                  <a:gd name="T43" fmla="*/ 0 h 263"/>
                  <a:gd name="T44" fmla="*/ 0 w 787"/>
                  <a:gd name="T45" fmla="*/ 0 h 263"/>
                  <a:gd name="T46" fmla="*/ 0 w 787"/>
                  <a:gd name="T47" fmla="*/ 1 h 263"/>
                  <a:gd name="T48" fmla="*/ 0 w 787"/>
                  <a:gd name="T49" fmla="*/ 1 h 263"/>
                  <a:gd name="T50" fmla="*/ 0 w 787"/>
                  <a:gd name="T51" fmla="*/ 2 h 263"/>
                  <a:gd name="T52" fmla="*/ 0 w 787"/>
                  <a:gd name="T53" fmla="*/ 2 h 263"/>
                  <a:gd name="T54" fmla="*/ 0 w 787"/>
                  <a:gd name="T55" fmla="*/ 3 h 263"/>
                  <a:gd name="T56" fmla="*/ 1 w 787"/>
                  <a:gd name="T57" fmla="*/ 3 h 263"/>
                  <a:gd name="T58" fmla="*/ 1 w 787"/>
                  <a:gd name="T59" fmla="*/ 4 h 263"/>
                  <a:gd name="T60" fmla="*/ 2 w 787"/>
                  <a:gd name="T61" fmla="*/ 4 h 263"/>
                  <a:gd name="T62" fmla="*/ 2 w 787"/>
                  <a:gd name="T63" fmla="*/ 5 h 263"/>
                  <a:gd name="T64" fmla="*/ 3 w 787"/>
                  <a:gd name="T65" fmla="*/ 5 h 263"/>
                  <a:gd name="T66" fmla="*/ 4 w 787"/>
                  <a:gd name="T67" fmla="*/ 6 h 263"/>
                  <a:gd name="T68" fmla="*/ 5 w 787"/>
                  <a:gd name="T69" fmla="*/ 6 h 263"/>
                  <a:gd name="T70" fmla="*/ 6 w 787"/>
                  <a:gd name="T71" fmla="*/ 6 h 263"/>
                  <a:gd name="T72" fmla="*/ 7 w 787"/>
                  <a:gd name="T73" fmla="*/ 7 h 263"/>
                  <a:gd name="T74" fmla="*/ 8 w 787"/>
                  <a:gd name="T75" fmla="*/ 7 h 263"/>
                  <a:gd name="T76" fmla="*/ 9 w 787"/>
                  <a:gd name="T77" fmla="*/ 8 h 263"/>
                  <a:gd name="T78" fmla="*/ 11 w 787"/>
                  <a:gd name="T79" fmla="*/ 8 h 263"/>
                  <a:gd name="T80" fmla="*/ 12 w 787"/>
                  <a:gd name="T81" fmla="*/ 8 h 263"/>
                  <a:gd name="T82" fmla="*/ 13 w 787"/>
                  <a:gd name="T83" fmla="*/ 9 h 263"/>
                  <a:gd name="T84" fmla="*/ 15 w 787"/>
                  <a:gd name="T85" fmla="*/ 9 h 263"/>
                  <a:gd name="T86" fmla="*/ 16 w 787"/>
                  <a:gd name="T87" fmla="*/ 9 h 263"/>
                  <a:gd name="T88" fmla="*/ 17 w 787"/>
                  <a:gd name="T89" fmla="*/ 9 h 263"/>
                  <a:gd name="T90" fmla="*/ 20 w 787"/>
                  <a:gd name="T91" fmla="*/ 9 h 263"/>
                  <a:gd name="T92" fmla="*/ 23 w 787"/>
                  <a:gd name="T93" fmla="*/ 10 h 263"/>
                  <a:gd name="T94" fmla="*/ 25 w 787"/>
                  <a:gd name="T95" fmla="*/ 10 h 263"/>
                  <a:gd name="T96" fmla="*/ 28 w 787"/>
                  <a:gd name="T97" fmla="*/ 10 h 263"/>
                  <a:gd name="T98" fmla="*/ 29 w 787"/>
                  <a:gd name="T99" fmla="*/ 10 h 263"/>
                  <a:gd name="T100" fmla="*/ 30 w 787"/>
                  <a:gd name="T101" fmla="*/ 10 h 263"/>
                  <a:gd name="T102" fmla="*/ 31 w 787"/>
                  <a:gd name="T103" fmla="*/ 10 h 263"/>
                  <a:gd name="T104" fmla="*/ 31 w 787"/>
                  <a:gd name="T105" fmla="*/ 10 h 2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87"/>
                  <a:gd name="T160" fmla="*/ 0 h 263"/>
                  <a:gd name="T161" fmla="*/ 787 w 787"/>
                  <a:gd name="T162" fmla="*/ 263 h 26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87" h="263">
                    <a:moveTo>
                      <a:pt x="787" y="261"/>
                    </a:moveTo>
                    <a:lnTo>
                      <a:pt x="763" y="247"/>
                    </a:lnTo>
                    <a:lnTo>
                      <a:pt x="736" y="233"/>
                    </a:lnTo>
                    <a:lnTo>
                      <a:pt x="707" y="218"/>
                    </a:lnTo>
                    <a:lnTo>
                      <a:pt x="678" y="204"/>
                    </a:lnTo>
                    <a:lnTo>
                      <a:pt x="617" y="175"/>
                    </a:lnTo>
                    <a:lnTo>
                      <a:pt x="552" y="147"/>
                    </a:lnTo>
                    <a:lnTo>
                      <a:pt x="486" y="121"/>
                    </a:lnTo>
                    <a:lnTo>
                      <a:pt x="420" y="95"/>
                    </a:lnTo>
                    <a:lnTo>
                      <a:pt x="355" y="72"/>
                    </a:lnTo>
                    <a:lnTo>
                      <a:pt x="292" y="52"/>
                    </a:lnTo>
                    <a:lnTo>
                      <a:pt x="231" y="33"/>
                    </a:lnTo>
                    <a:lnTo>
                      <a:pt x="176" y="19"/>
                    </a:lnTo>
                    <a:lnTo>
                      <a:pt x="150" y="13"/>
                    </a:lnTo>
                    <a:lnTo>
                      <a:pt x="125" y="8"/>
                    </a:lnTo>
                    <a:lnTo>
                      <a:pt x="103" y="4"/>
                    </a:lnTo>
                    <a:lnTo>
                      <a:pt x="82" y="2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22" y="2"/>
                    </a:lnTo>
                    <a:lnTo>
                      <a:pt x="12" y="5"/>
                    </a:lnTo>
                    <a:lnTo>
                      <a:pt x="5" y="11"/>
                    </a:lnTo>
                    <a:lnTo>
                      <a:pt x="2" y="16"/>
                    </a:lnTo>
                    <a:lnTo>
                      <a:pt x="2" y="25"/>
                    </a:lnTo>
                    <a:lnTo>
                      <a:pt x="0" y="39"/>
                    </a:lnTo>
                    <a:lnTo>
                      <a:pt x="1" y="53"/>
                    </a:lnTo>
                    <a:lnTo>
                      <a:pt x="5" y="66"/>
                    </a:lnTo>
                    <a:lnTo>
                      <a:pt x="14" y="80"/>
                    </a:lnTo>
                    <a:lnTo>
                      <a:pt x="25" y="93"/>
                    </a:lnTo>
                    <a:lnTo>
                      <a:pt x="39" y="105"/>
                    </a:lnTo>
                    <a:lnTo>
                      <a:pt x="56" y="118"/>
                    </a:lnTo>
                    <a:lnTo>
                      <a:pt x="76" y="129"/>
                    </a:lnTo>
                    <a:lnTo>
                      <a:pt x="97" y="140"/>
                    </a:lnTo>
                    <a:lnTo>
                      <a:pt x="121" y="151"/>
                    </a:lnTo>
                    <a:lnTo>
                      <a:pt x="147" y="162"/>
                    </a:lnTo>
                    <a:lnTo>
                      <a:pt x="174" y="172"/>
                    </a:lnTo>
                    <a:lnTo>
                      <a:pt x="203" y="181"/>
                    </a:lnTo>
                    <a:lnTo>
                      <a:pt x="233" y="191"/>
                    </a:lnTo>
                    <a:lnTo>
                      <a:pt x="266" y="200"/>
                    </a:lnTo>
                    <a:lnTo>
                      <a:pt x="298" y="207"/>
                    </a:lnTo>
                    <a:lnTo>
                      <a:pt x="332" y="215"/>
                    </a:lnTo>
                    <a:lnTo>
                      <a:pt x="365" y="222"/>
                    </a:lnTo>
                    <a:lnTo>
                      <a:pt x="400" y="229"/>
                    </a:lnTo>
                    <a:lnTo>
                      <a:pt x="433" y="235"/>
                    </a:lnTo>
                    <a:lnTo>
                      <a:pt x="502" y="245"/>
                    </a:lnTo>
                    <a:lnTo>
                      <a:pt x="569" y="254"/>
                    </a:lnTo>
                    <a:lnTo>
                      <a:pt x="632" y="259"/>
                    </a:lnTo>
                    <a:lnTo>
                      <a:pt x="691" y="262"/>
                    </a:lnTo>
                    <a:lnTo>
                      <a:pt x="718" y="263"/>
                    </a:lnTo>
                    <a:lnTo>
                      <a:pt x="743" y="263"/>
                    </a:lnTo>
                    <a:lnTo>
                      <a:pt x="767" y="263"/>
                    </a:lnTo>
                    <a:lnTo>
                      <a:pt x="787" y="2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4" name="Freeform 1136"/>
              <p:cNvSpPr>
                <a:spLocks noEditPoints="1"/>
              </p:cNvSpPr>
              <p:nvPr/>
            </p:nvSpPr>
            <p:spPr bwMode="auto">
              <a:xfrm>
                <a:off x="2703" y="1333"/>
                <a:ext cx="159" cy="60"/>
              </a:xfrm>
              <a:custGeom>
                <a:avLst/>
                <a:gdLst>
                  <a:gd name="T0" fmla="*/ 29 w 812"/>
                  <a:gd name="T1" fmla="*/ 10 h 288"/>
                  <a:gd name="T2" fmla="*/ 25 w 812"/>
                  <a:gd name="T3" fmla="*/ 8 h 288"/>
                  <a:gd name="T4" fmla="*/ 20 w 812"/>
                  <a:gd name="T5" fmla="*/ 6 h 288"/>
                  <a:gd name="T6" fmla="*/ 15 w 812"/>
                  <a:gd name="T7" fmla="*/ 4 h 288"/>
                  <a:gd name="T8" fmla="*/ 11 w 812"/>
                  <a:gd name="T9" fmla="*/ 3 h 288"/>
                  <a:gd name="T10" fmla="*/ 8 w 812"/>
                  <a:gd name="T11" fmla="*/ 1 h 288"/>
                  <a:gd name="T12" fmla="*/ 12 w 812"/>
                  <a:gd name="T13" fmla="*/ 2 h 288"/>
                  <a:gd name="T14" fmla="*/ 17 w 812"/>
                  <a:gd name="T15" fmla="*/ 4 h 288"/>
                  <a:gd name="T16" fmla="*/ 22 w 812"/>
                  <a:gd name="T17" fmla="*/ 6 h 288"/>
                  <a:gd name="T18" fmla="*/ 27 w 812"/>
                  <a:gd name="T19" fmla="*/ 8 h 288"/>
                  <a:gd name="T20" fmla="*/ 31 w 812"/>
                  <a:gd name="T21" fmla="*/ 10 h 288"/>
                  <a:gd name="T22" fmla="*/ 8 w 812"/>
                  <a:gd name="T23" fmla="*/ 2 h 288"/>
                  <a:gd name="T24" fmla="*/ 4 w 812"/>
                  <a:gd name="T25" fmla="*/ 1 h 288"/>
                  <a:gd name="T26" fmla="*/ 4 w 812"/>
                  <a:gd name="T27" fmla="*/ 0 h 288"/>
                  <a:gd name="T28" fmla="*/ 8 w 812"/>
                  <a:gd name="T29" fmla="*/ 1 h 288"/>
                  <a:gd name="T30" fmla="*/ 2 w 812"/>
                  <a:gd name="T31" fmla="*/ 1 h 288"/>
                  <a:gd name="T32" fmla="*/ 1 w 812"/>
                  <a:gd name="T33" fmla="*/ 1 h 288"/>
                  <a:gd name="T34" fmla="*/ 0 w 812"/>
                  <a:gd name="T35" fmla="*/ 1 h 288"/>
                  <a:gd name="T36" fmla="*/ 1 w 812"/>
                  <a:gd name="T37" fmla="*/ 0 h 288"/>
                  <a:gd name="T38" fmla="*/ 2 w 812"/>
                  <a:gd name="T39" fmla="*/ 0 h 288"/>
                  <a:gd name="T40" fmla="*/ 3 w 812"/>
                  <a:gd name="T41" fmla="*/ 1 h 288"/>
                  <a:gd name="T42" fmla="*/ 1 w 812"/>
                  <a:gd name="T43" fmla="*/ 1 h 288"/>
                  <a:gd name="T44" fmla="*/ 0 w 812"/>
                  <a:gd name="T45" fmla="*/ 1 h 288"/>
                  <a:gd name="T46" fmla="*/ 1 w 812"/>
                  <a:gd name="T47" fmla="*/ 2 h 288"/>
                  <a:gd name="T48" fmla="*/ 1 w 812"/>
                  <a:gd name="T49" fmla="*/ 1 h 288"/>
                  <a:gd name="T50" fmla="*/ 1 w 812"/>
                  <a:gd name="T51" fmla="*/ 2 h 288"/>
                  <a:gd name="T52" fmla="*/ 0 w 812"/>
                  <a:gd name="T53" fmla="*/ 2 h 288"/>
                  <a:gd name="T54" fmla="*/ 1 w 812"/>
                  <a:gd name="T55" fmla="*/ 2 h 288"/>
                  <a:gd name="T56" fmla="*/ 1 w 812"/>
                  <a:gd name="T57" fmla="*/ 3 h 288"/>
                  <a:gd name="T58" fmla="*/ 2 w 812"/>
                  <a:gd name="T59" fmla="*/ 4 h 288"/>
                  <a:gd name="T60" fmla="*/ 3 w 812"/>
                  <a:gd name="T61" fmla="*/ 5 h 288"/>
                  <a:gd name="T62" fmla="*/ 2 w 812"/>
                  <a:gd name="T63" fmla="*/ 5 h 288"/>
                  <a:gd name="T64" fmla="*/ 1 w 812"/>
                  <a:gd name="T65" fmla="*/ 4 h 288"/>
                  <a:gd name="T66" fmla="*/ 0 w 812"/>
                  <a:gd name="T67" fmla="*/ 2 h 288"/>
                  <a:gd name="T68" fmla="*/ 4 w 812"/>
                  <a:gd name="T69" fmla="*/ 5 h 288"/>
                  <a:gd name="T70" fmla="*/ 6 w 812"/>
                  <a:gd name="T71" fmla="*/ 6 h 288"/>
                  <a:gd name="T72" fmla="*/ 9 w 812"/>
                  <a:gd name="T73" fmla="*/ 8 h 288"/>
                  <a:gd name="T74" fmla="*/ 6 w 812"/>
                  <a:gd name="T75" fmla="*/ 8 h 288"/>
                  <a:gd name="T76" fmla="*/ 4 w 812"/>
                  <a:gd name="T77" fmla="*/ 7 h 288"/>
                  <a:gd name="T78" fmla="*/ 3 w 812"/>
                  <a:gd name="T79" fmla="*/ 5 h 288"/>
                  <a:gd name="T80" fmla="*/ 12 w 812"/>
                  <a:gd name="T81" fmla="*/ 8 h 288"/>
                  <a:gd name="T82" fmla="*/ 17 w 812"/>
                  <a:gd name="T83" fmla="*/ 9 h 288"/>
                  <a:gd name="T84" fmla="*/ 22 w 812"/>
                  <a:gd name="T85" fmla="*/ 10 h 288"/>
                  <a:gd name="T86" fmla="*/ 26 w 812"/>
                  <a:gd name="T87" fmla="*/ 10 h 288"/>
                  <a:gd name="T88" fmla="*/ 30 w 812"/>
                  <a:gd name="T89" fmla="*/ 11 h 288"/>
                  <a:gd name="T90" fmla="*/ 32 w 812"/>
                  <a:gd name="T91" fmla="*/ 12 h 288"/>
                  <a:gd name="T92" fmla="*/ 29 w 812"/>
                  <a:gd name="T93" fmla="*/ 12 h 288"/>
                  <a:gd name="T94" fmla="*/ 25 w 812"/>
                  <a:gd name="T95" fmla="*/ 11 h 288"/>
                  <a:gd name="T96" fmla="*/ 20 w 812"/>
                  <a:gd name="T97" fmla="*/ 11 h 288"/>
                  <a:gd name="T98" fmla="*/ 15 w 812"/>
                  <a:gd name="T99" fmla="*/ 10 h 288"/>
                  <a:gd name="T100" fmla="*/ 11 w 812"/>
                  <a:gd name="T101" fmla="*/ 9 h 288"/>
                  <a:gd name="T102" fmla="*/ 32 w 812"/>
                  <a:gd name="T103" fmla="*/ 11 h 288"/>
                  <a:gd name="T104" fmla="*/ 32 w 812"/>
                  <a:gd name="T105" fmla="*/ 11 h 288"/>
                  <a:gd name="T106" fmla="*/ 32 w 812"/>
                  <a:gd name="T107" fmla="*/ 11 h 288"/>
                  <a:gd name="T108" fmla="*/ 32 w 812"/>
                  <a:gd name="T109" fmla="*/ 11 h 28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12"/>
                  <a:gd name="T166" fmla="*/ 0 h 288"/>
                  <a:gd name="T167" fmla="*/ 812 w 812"/>
                  <a:gd name="T168" fmla="*/ 288 h 28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12" h="288">
                    <a:moveTo>
                      <a:pt x="794" y="285"/>
                    </a:moveTo>
                    <a:lnTo>
                      <a:pt x="763" y="268"/>
                    </a:lnTo>
                    <a:lnTo>
                      <a:pt x="730" y="249"/>
                    </a:lnTo>
                    <a:lnTo>
                      <a:pt x="695" y="232"/>
                    </a:lnTo>
                    <a:lnTo>
                      <a:pt x="658" y="215"/>
                    </a:lnTo>
                    <a:lnTo>
                      <a:pt x="620" y="196"/>
                    </a:lnTo>
                    <a:lnTo>
                      <a:pt x="580" y="180"/>
                    </a:lnTo>
                    <a:lnTo>
                      <a:pt x="540" y="163"/>
                    </a:lnTo>
                    <a:lnTo>
                      <a:pt x="500" y="147"/>
                    </a:lnTo>
                    <a:lnTo>
                      <a:pt x="460" y="132"/>
                    </a:lnTo>
                    <a:lnTo>
                      <a:pt x="419" y="116"/>
                    </a:lnTo>
                    <a:lnTo>
                      <a:pt x="379" y="102"/>
                    </a:lnTo>
                    <a:lnTo>
                      <a:pt x="339" y="88"/>
                    </a:lnTo>
                    <a:lnTo>
                      <a:pt x="301" y="77"/>
                    </a:lnTo>
                    <a:lnTo>
                      <a:pt x="264" y="65"/>
                    </a:lnTo>
                    <a:lnTo>
                      <a:pt x="228" y="55"/>
                    </a:lnTo>
                    <a:lnTo>
                      <a:pt x="194" y="46"/>
                    </a:lnTo>
                    <a:lnTo>
                      <a:pt x="200" y="23"/>
                    </a:lnTo>
                    <a:lnTo>
                      <a:pt x="234" y="31"/>
                    </a:lnTo>
                    <a:lnTo>
                      <a:pt x="270" y="42"/>
                    </a:lnTo>
                    <a:lnTo>
                      <a:pt x="308" y="53"/>
                    </a:lnTo>
                    <a:lnTo>
                      <a:pt x="347" y="66"/>
                    </a:lnTo>
                    <a:lnTo>
                      <a:pt x="387" y="79"/>
                    </a:lnTo>
                    <a:lnTo>
                      <a:pt x="428" y="93"/>
                    </a:lnTo>
                    <a:lnTo>
                      <a:pt x="469" y="108"/>
                    </a:lnTo>
                    <a:lnTo>
                      <a:pt x="510" y="124"/>
                    </a:lnTo>
                    <a:lnTo>
                      <a:pt x="550" y="140"/>
                    </a:lnTo>
                    <a:lnTo>
                      <a:pt x="591" y="158"/>
                    </a:lnTo>
                    <a:lnTo>
                      <a:pt x="630" y="175"/>
                    </a:lnTo>
                    <a:lnTo>
                      <a:pt x="669" y="192"/>
                    </a:lnTo>
                    <a:lnTo>
                      <a:pt x="705" y="210"/>
                    </a:lnTo>
                    <a:lnTo>
                      <a:pt x="741" y="228"/>
                    </a:lnTo>
                    <a:lnTo>
                      <a:pt x="776" y="246"/>
                    </a:lnTo>
                    <a:lnTo>
                      <a:pt x="807" y="264"/>
                    </a:lnTo>
                    <a:lnTo>
                      <a:pt x="794" y="285"/>
                    </a:lnTo>
                    <a:close/>
                    <a:moveTo>
                      <a:pt x="194" y="46"/>
                    </a:moveTo>
                    <a:lnTo>
                      <a:pt x="158" y="38"/>
                    </a:lnTo>
                    <a:lnTo>
                      <a:pt x="125" y="31"/>
                    </a:lnTo>
                    <a:lnTo>
                      <a:pt x="96" y="27"/>
                    </a:lnTo>
                    <a:lnTo>
                      <a:pt x="71" y="25"/>
                    </a:lnTo>
                    <a:lnTo>
                      <a:pt x="72" y="1"/>
                    </a:lnTo>
                    <a:lnTo>
                      <a:pt x="99" y="3"/>
                    </a:lnTo>
                    <a:lnTo>
                      <a:pt x="130" y="7"/>
                    </a:lnTo>
                    <a:lnTo>
                      <a:pt x="163" y="14"/>
                    </a:lnTo>
                    <a:lnTo>
                      <a:pt x="200" y="23"/>
                    </a:lnTo>
                    <a:lnTo>
                      <a:pt x="194" y="46"/>
                    </a:lnTo>
                    <a:close/>
                    <a:moveTo>
                      <a:pt x="71" y="25"/>
                    </a:moveTo>
                    <a:lnTo>
                      <a:pt x="54" y="25"/>
                    </a:lnTo>
                    <a:lnTo>
                      <a:pt x="40" y="26"/>
                    </a:lnTo>
                    <a:lnTo>
                      <a:pt x="35" y="27"/>
                    </a:lnTo>
                    <a:lnTo>
                      <a:pt x="31" y="28"/>
                    </a:lnTo>
                    <a:lnTo>
                      <a:pt x="28" y="30"/>
                    </a:lnTo>
                    <a:lnTo>
                      <a:pt x="27" y="32"/>
                    </a:lnTo>
                    <a:lnTo>
                      <a:pt x="4" y="25"/>
                    </a:lnTo>
                    <a:lnTo>
                      <a:pt x="8" y="18"/>
                    </a:lnTo>
                    <a:lnTo>
                      <a:pt x="12" y="13"/>
                    </a:lnTo>
                    <a:lnTo>
                      <a:pt x="18" y="8"/>
                    </a:lnTo>
                    <a:lnTo>
                      <a:pt x="26" y="5"/>
                    </a:lnTo>
                    <a:lnTo>
                      <a:pt x="36" y="2"/>
                    </a:lnTo>
                    <a:lnTo>
                      <a:pt x="46" y="1"/>
                    </a:lnTo>
                    <a:lnTo>
                      <a:pt x="58" y="0"/>
                    </a:lnTo>
                    <a:lnTo>
                      <a:pt x="72" y="1"/>
                    </a:lnTo>
                    <a:lnTo>
                      <a:pt x="71" y="25"/>
                    </a:lnTo>
                    <a:close/>
                    <a:moveTo>
                      <a:pt x="27" y="32"/>
                    </a:moveTo>
                    <a:lnTo>
                      <a:pt x="27" y="33"/>
                    </a:lnTo>
                    <a:lnTo>
                      <a:pt x="27" y="35"/>
                    </a:lnTo>
                    <a:lnTo>
                      <a:pt x="3" y="39"/>
                    </a:lnTo>
                    <a:lnTo>
                      <a:pt x="2" y="31"/>
                    </a:lnTo>
                    <a:lnTo>
                      <a:pt x="4" y="25"/>
                    </a:lnTo>
                    <a:lnTo>
                      <a:pt x="27" y="32"/>
                    </a:lnTo>
                    <a:close/>
                    <a:moveTo>
                      <a:pt x="27" y="35"/>
                    </a:moveTo>
                    <a:lnTo>
                      <a:pt x="27" y="38"/>
                    </a:lnTo>
                    <a:lnTo>
                      <a:pt x="27" y="41"/>
                    </a:lnTo>
                    <a:lnTo>
                      <a:pt x="15" y="38"/>
                    </a:lnTo>
                    <a:lnTo>
                      <a:pt x="27" y="35"/>
                    </a:lnTo>
                    <a:close/>
                    <a:moveTo>
                      <a:pt x="27" y="41"/>
                    </a:moveTo>
                    <a:lnTo>
                      <a:pt x="25" y="48"/>
                    </a:lnTo>
                    <a:lnTo>
                      <a:pt x="25" y="57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1" y="40"/>
                    </a:lnTo>
                    <a:lnTo>
                      <a:pt x="3" y="33"/>
                    </a:lnTo>
                    <a:lnTo>
                      <a:pt x="27" y="41"/>
                    </a:lnTo>
                    <a:close/>
                    <a:moveTo>
                      <a:pt x="25" y="57"/>
                    </a:moveTo>
                    <a:lnTo>
                      <a:pt x="26" y="66"/>
                    </a:lnTo>
                    <a:lnTo>
                      <a:pt x="30" y="74"/>
                    </a:lnTo>
                    <a:lnTo>
                      <a:pt x="36" y="83"/>
                    </a:lnTo>
                    <a:lnTo>
                      <a:pt x="42" y="92"/>
                    </a:lnTo>
                    <a:lnTo>
                      <a:pt x="51" y="100"/>
                    </a:lnTo>
                    <a:lnTo>
                      <a:pt x="61" y="109"/>
                    </a:lnTo>
                    <a:lnTo>
                      <a:pt x="71" y="118"/>
                    </a:lnTo>
                    <a:lnTo>
                      <a:pt x="84" y="125"/>
                    </a:lnTo>
                    <a:lnTo>
                      <a:pt x="71" y="147"/>
                    </a:lnTo>
                    <a:lnTo>
                      <a:pt x="56" y="137"/>
                    </a:lnTo>
                    <a:lnTo>
                      <a:pt x="43" y="126"/>
                    </a:lnTo>
                    <a:lnTo>
                      <a:pt x="31" y="115"/>
                    </a:lnTo>
                    <a:lnTo>
                      <a:pt x="22" y="105"/>
                    </a:lnTo>
                    <a:lnTo>
                      <a:pt x="13" y="94"/>
                    </a:lnTo>
                    <a:lnTo>
                      <a:pt x="7" y="83"/>
                    </a:lnTo>
                    <a:lnTo>
                      <a:pt x="2" y="71"/>
                    </a:lnTo>
                    <a:lnTo>
                      <a:pt x="0" y="59"/>
                    </a:lnTo>
                    <a:lnTo>
                      <a:pt x="25" y="57"/>
                    </a:lnTo>
                    <a:close/>
                    <a:moveTo>
                      <a:pt x="84" y="125"/>
                    </a:moveTo>
                    <a:lnTo>
                      <a:pt x="99" y="134"/>
                    </a:lnTo>
                    <a:lnTo>
                      <a:pt x="116" y="142"/>
                    </a:lnTo>
                    <a:lnTo>
                      <a:pt x="133" y="150"/>
                    </a:lnTo>
                    <a:lnTo>
                      <a:pt x="151" y="159"/>
                    </a:lnTo>
                    <a:lnTo>
                      <a:pt x="192" y="174"/>
                    </a:lnTo>
                    <a:lnTo>
                      <a:pt x="235" y="188"/>
                    </a:lnTo>
                    <a:lnTo>
                      <a:pt x="229" y="210"/>
                    </a:lnTo>
                    <a:lnTo>
                      <a:pt x="206" y="204"/>
                    </a:lnTo>
                    <a:lnTo>
                      <a:pt x="184" y="196"/>
                    </a:lnTo>
                    <a:lnTo>
                      <a:pt x="162" y="189"/>
                    </a:lnTo>
                    <a:lnTo>
                      <a:pt x="142" y="181"/>
                    </a:lnTo>
                    <a:lnTo>
                      <a:pt x="123" y="173"/>
                    </a:lnTo>
                    <a:lnTo>
                      <a:pt x="105" y="164"/>
                    </a:lnTo>
                    <a:lnTo>
                      <a:pt x="88" y="155"/>
                    </a:lnTo>
                    <a:lnTo>
                      <a:pt x="71" y="147"/>
                    </a:lnTo>
                    <a:lnTo>
                      <a:pt x="84" y="125"/>
                    </a:lnTo>
                    <a:close/>
                    <a:moveTo>
                      <a:pt x="235" y="188"/>
                    </a:moveTo>
                    <a:lnTo>
                      <a:pt x="271" y="197"/>
                    </a:lnTo>
                    <a:lnTo>
                      <a:pt x="309" y="207"/>
                    </a:lnTo>
                    <a:lnTo>
                      <a:pt x="347" y="216"/>
                    </a:lnTo>
                    <a:lnTo>
                      <a:pt x="386" y="224"/>
                    </a:lnTo>
                    <a:lnTo>
                      <a:pt x="424" y="232"/>
                    </a:lnTo>
                    <a:lnTo>
                      <a:pt x="464" y="239"/>
                    </a:lnTo>
                    <a:lnTo>
                      <a:pt x="503" y="244"/>
                    </a:lnTo>
                    <a:lnTo>
                      <a:pt x="542" y="249"/>
                    </a:lnTo>
                    <a:lnTo>
                      <a:pt x="580" y="254"/>
                    </a:lnTo>
                    <a:lnTo>
                      <a:pt x="617" y="258"/>
                    </a:lnTo>
                    <a:lnTo>
                      <a:pt x="652" y="260"/>
                    </a:lnTo>
                    <a:lnTo>
                      <a:pt x="687" y="262"/>
                    </a:lnTo>
                    <a:lnTo>
                      <a:pt x="718" y="264"/>
                    </a:lnTo>
                    <a:lnTo>
                      <a:pt x="749" y="264"/>
                    </a:lnTo>
                    <a:lnTo>
                      <a:pt x="776" y="263"/>
                    </a:lnTo>
                    <a:lnTo>
                      <a:pt x="799" y="262"/>
                    </a:lnTo>
                    <a:lnTo>
                      <a:pt x="801" y="287"/>
                    </a:lnTo>
                    <a:lnTo>
                      <a:pt x="777" y="288"/>
                    </a:lnTo>
                    <a:lnTo>
                      <a:pt x="750" y="288"/>
                    </a:lnTo>
                    <a:lnTo>
                      <a:pt x="719" y="288"/>
                    </a:lnTo>
                    <a:lnTo>
                      <a:pt x="686" y="287"/>
                    </a:lnTo>
                    <a:lnTo>
                      <a:pt x="652" y="285"/>
                    </a:lnTo>
                    <a:lnTo>
                      <a:pt x="616" y="282"/>
                    </a:lnTo>
                    <a:lnTo>
                      <a:pt x="578" y="278"/>
                    </a:lnTo>
                    <a:lnTo>
                      <a:pt x="540" y="274"/>
                    </a:lnTo>
                    <a:lnTo>
                      <a:pt x="500" y="269"/>
                    </a:lnTo>
                    <a:lnTo>
                      <a:pt x="460" y="262"/>
                    </a:lnTo>
                    <a:lnTo>
                      <a:pt x="420" y="256"/>
                    </a:lnTo>
                    <a:lnTo>
                      <a:pt x="380" y="248"/>
                    </a:lnTo>
                    <a:lnTo>
                      <a:pt x="341" y="240"/>
                    </a:lnTo>
                    <a:lnTo>
                      <a:pt x="302" y="231"/>
                    </a:lnTo>
                    <a:lnTo>
                      <a:pt x="265" y="221"/>
                    </a:lnTo>
                    <a:lnTo>
                      <a:pt x="229" y="210"/>
                    </a:lnTo>
                    <a:lnTo>
                      <a:pt x="235" y="188"/>
                    </a:lnTo>
                    <a:close/>
                    <a:moveTo>
                      <a:pt x="807" y="264"/>
                    </a:moveTo>
                    <a:lnTo>
                      <a:pt x="810" y="267"/>
                    </a:lnTo>
                    <a:lnTo>
                      <a:pt x="811" y="270"/>
                    </a:lnTo>
                    <a:lnTo>
                      <a:pt x="812" y="273"/>
                    </a:lnTo>
                    <a:lnTo>
                      <a:pt x="812" y="277"/>
                    </a:lnTo>
                    <a:lnTo>
                      <a:pt x="810" y="281"/>
                    </a:lnTo>
                    <a:lnTo>
                      <a:pt x="808" y="284"/>
                    </a:lnTo>
                    <a:lnTo>
                      <a:pt x="805" y="286"/>
                    </a:lnTo>
                    <a:lnTo>
                      <a:pt x="801" y="287"/>
                    </a:lnTo>
                    <a:lnTo>
                      <a:pt x="800" y="274"/>
                    </a:lnTo>
                    <a:lnTo>
                      <a:pt x="807" y="26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5" name="Freeform 1137"/>
              <p:cNvSpPr>
                <a:spLocks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0 w 274"/>
                  <a:gd name="T1" fmla="*/ 0 h 162"/>
                  <a:gd name="T2" fmla="*/ 0 w 274"/>
                  <a:gd name="T3" fmla="*/ 1 h 162"/>
                  <a:gd name="T4" fmla="*/ 0 w 274"/>
                  <a:gd name="T5" fmla="*/ 1 h 162"/>
                  <a:gd name="T6" fmla="*/ 0 w 274"/>
                  <a:gd name="T7" fmla="*/ 2 h 162"/>
                  <a:gd name="T8" fmla="*/ 0 w 274"/>
                  <a:gd name="T9" fmla="*/ 2 h 162"/>
                  <a:gd name="T10" fmla="*/ 0 w 274"/>
                  <a:gd name="T11" fmla="*/ 2 h 162"/>
                  <a:gd name="T12" fmla="*/ 0 w 274"/>
                  <a:gd name="T13" fmla="*/ 3 h 162"/>
                  <a:gd name="T14" fmla="*/ 1 w 274"/>
                  <a:gd name="T15" fmla="*/ 3 h 162"/>
                  <a:gd name="T16" fmla="*/ 1 w 274"/>
                  <a:gd name="T17" fmla="*/ 4 h 162"/>
                  <a:gd name="T18" fmla="*/ 1 w 274"/>
                  <a:gd name="T19" fmla="*/ 4 h 162"/>
                  <a:gd name="T20" fmla="*/ 2 w 274"/>
                  <a:gd name="T21" fmla="*/ 5 h 162"/>
                  <a:gd name="T22" fmla="*/ 2 w 274"/>
                  <a:gd name="T23" fmla="*/ 5 h 162"/>
                  <a:gd name="T24" fmla="*/ 2 w 274"/>
                  <a:gd name="T25" fmla="*/ 5 h 162"/>
                  <a:gd name="T26" fmla="*/ 3 w 274"/>
                  <a:gd name="T27" fmla="*/ 5 h 162"/>
                  <a:gd name="T28" fmla="*/ 3 w 274"/>
                  <a:gd name="T29" fmla="*/ 6 h 162"/>
                  <a:gd name="T30" fmla="*/ 4 w 274"/>
                  <a:gd name="T31" fmla="*/ 6 h 162"/>
                  <a:gd name="T32" fmla="*/ 4 w 274"/>
                  <a:gd name="T33" fmla="*/ 6 h 162"/>
                  <a:gd name="T34" fmla="*/ 5 w 274"/>
                  <a:gd name="T35" fmla="*/ 6 h 162"/>
                  <a:gd name="T36" fmla="*/ 5 w 274"/>
                  <a:gd name="T37" fmla="*/ 6 h 162"/>
                  <a:gd name="T38" fmla="*/ 6 w 274"/>
                  <a:gd name="T39" fmla="*/ 6 h 162"/>
                  <a:gd name="T40" fmla="*/ 6 w 274"/>
                  <a:gd name="T41" fmla="*/ 6 h 162"/>
                  <a:gd name="T42" fmla="*/ 7 w 274"/>
                  <a:gd name="T43" fmla="*/ 6 h 162"/>
                  <a:gd name="T44" fmla="*/ 7 w 274"/>
                  <a:gd name="T45" fmla="*/ 6 h 162"/>
                  <a:gd name="T46" fmla="*/ 8 w 274"/>
                  <a:gd name="T47" fmla="*/ 6 h 162"/>
                  <a:gd name="T48" fmla="*/ 8 w 274"/>
                  <a:gd name="T49" fmla="*/ 6 h 162"/>
                  <a:gd name="T50" fmla="*/ 9 w 274"/>
                  <a:gd name="T51" fmla="*/ 6 h 162"/>
                  <a:gd name="T52" fmla="*/ 9 w 274"/>
                  <a:gd name="T53" fmla="*/ 6 h 162"/>
                  <a:gd name="T54" fmla="*/ 10 w 274"/>
                  <a:gd name="T55" fmla="*/ 5 h 162"/>
                  <a:gd name="T56" fmla="*/ 10 w 274"/>
                  <a:gd name="T57" fmla="*/ 5 h 162"/>
                  <a:gd name="T58" fmla="*/ 10 w 274"/>
                  <a:gd name="T59" fmla="*/ 4 h 162"/>
                  <a:gd name="T60" fmla="*/ 11 w 274"/>
                  <a:gd name="T61" fmla="*/ 4 h 162"/>
                  <a:gd name="T62" fmla="*/ 11 w 274"/>
                  <a:gd name="T63" fmla="*/ 3 h 162"/>
                  <a:gd name="T64" fmla="*/ 11 w 274"/>
                  <a:gd name="T65" fmla="*/ 3 h 162"/>
                  <a:gd name="T66" fmla="*/ 0 w 274"/>
                  <a:gd name="T67" fmla="*/ 0 h 1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4"/>
                  <a:gd name="T103" fmla="*/ 0 h 162"/>
                  <a:gd name="T104" fmla="*/ 274 w 274"/>
                  <a:gd name="T105" fmla="*/ 162 h 1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4" h="162">
                    <a:moveTo>
                      <a:pt x="5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63"/>
                    </a:lnTo>
                    <a:lnTo>
                      <a:pt x="10" y="75"/>
                    </a:lnTo>
                    <a:lnTo>
                      <a:pt x="17" y="86"/>
                    </a:lnTo>
                    <a:lnTo>
                      <a:pt x="23" y="97"/>
                    </a:lnTo>
                    <a:lnTo>
                      <a:pt x="31" y="106"/>
                    </a:lnTo>
                    <a:lnTo>
                      <a:pt x="40" y="116"/>
                    </a:lnTo>
                    <a:lnTo>
                      <a:pt x="50" y="125"/>
                    </a:lnTo>
                    <a:lnTo>
                      <a:pt x="61" y="132"/>
                    </a:lnTo>
                    <a:lnTo>
                      <a:pt x="72" y="139"/>
                    </a:lnTo>
                    <a:lnTo>
                      <a:pt x="84" y="145"/>
                    </a:lnTo>
                    <a:lnTo>
                      <a:pt x="95" y="151"/>
                    </a:lnTo>
                    <a:lnTo>
                      <a:pt x="108" y="155"/>
                    </a:lnTo>
                    <a:lnTo>
                      <a:pt x="120" y="158"/>
                    </a:lnTo>
                    <a:lnTo>
                      <a:pt x="133" y="161"/>
                    </a:lnTo>
                    <a:lnTo>
                      <a:pt x="146" y="162"/>
                    </a:lnTo>
                    <a:lnTo>
                      <a:pt x="159" y="162"/>
                    </a:lnTo>
                    <a:lnTo>
                      <a:pt x="172" y="162"/>
                    </a:lnTo>
                    <a:lnTo>
                      <a:pt x="185" y="160"/>
                    </a:lnTo>
                    <a:lnTo>
                      <a:pt x="197" y="157"/>
                    </a:lnTo>
                    <a:lnTo>
                      <a:pt x="209" y="153"/>
                    </a:lnTo>
                    <a:lnTo>
                      <a:pt x="220" y="146"/>
                    </a:lnTo>
                    <a:lnTo>
                      <a:pt x="231" y="140"/>
                    </a:lnTo>
                    <a:lnTo>
                      <a:pt x="240" y="131"/>
                    </a:lnTo>
                    <a:lnTo>
                      <a:pt x="249" y="120"/>
                    </a:lnTo>
                    <a:lnTo>
                      <a:pt x="256" y="110"/>
                    </a:lnTo>
                    <a:lnTo>
                      <a:pt x="264" y="97"/>
                    </a:lnTo>
                    <a:lnTo>
                      <a:pt x="269" y="81"/>
                    </a:lnTo>
                    <a:lnTo>
                      <a:pt x="274" y="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6" name="Freeform 1138"/>
              <p:cNvSpPr>
                <a:spLocks noEditPoints="1"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1 w 297"/>
                  <a:gd name="T1" fmla="*/ 1 h 186"/>
                  <a:gd name="T2" fmla="*/ 1 w 297"/>
                  <a:gd name="T3" fmla="*/ 2 h 186"/>
                  <a:gd name="T4" fmla="*/ 1 w 297"/>
                  <a:gd name="T5" fmla="*/ 2 h 186"/>
                  <a:gd name="T6" fmla="*/ 1 w 297"/>
                  <a:gd name="T7" fmla="*/ 3 h 186"/>
                  <a:gd name="T8" fmla="*/ 1 w 297"/>
                  <a:gd name="T9" fmla="*/ 3 h 186"/>
                  <a:gd name="T10" fmla="*/ 2 w 297"/>
                  <a:gd name="T11" fmla="*/ 4 h 186"/>
                  <a:gd name="T12" fmla="*/ 2 w 297"/>
                  <a:gd name="T13" fmla="*/ 5 h 186"/>
                  <a:gd name="T14" fmla="*/ 2 w 297"/>
                  <a:gd name="T15" fmla="*/ 6 h 186"/>
                  <a:gd name="T16" fmla="*/ 2 w 297"/>
                  <a:gd name="T17" fmla="*/ 5 h 186"/>
                  <a:gd name="T18" fmla="*/ 1 w 297"/>
                  <a:gd name="T19" fmla="*/ 5 h 186"/>
                  <a:gd name="T20" fmla="*/ 1 w 297"/>
                  <a:gd name="T21" fmla="*/ 4 h 186"/>
                  <a:gd name="T22" fmla="*/ 0 w 297"/>
                  <a:gd name="T23" fmla="*/ 4 h 186"/>
                  <a:gd name="T24" fmla="*/ 0 w 297"/>
                  <a:gd name="T25" fmla="*/ 3 h 186"/>
                  <a:gd name="T26" fmla="*/ 0 w 297"/>
                  <a:gd name="T27" fmla="*/ 2 h 186"/>
                  <a:gd name="T28" fmla="*/ 0 w 297"/>
                  <a:gd name="T29" fmla="*/ 1 h 186"/>
                  <a:gd name="T30" fmla="*/ 0 w 297"/>
                  <a:gd name="T31" fmla="*/ 0 h 186"/>
                  <a:gd name="T32" fmla="*/ 3 w 297"/>
                  <a:gd name="T33" fmla="*/ 5 h 186"/>
                  <a:gd name="T34" fmla="*/ 4 w 297"/>
                  <a:gd name="T35" fmla="*/ 6 h 186"/>
                  <a:gd name="T36" fmla="*/ 5 w 297"/>
                  <a:gd name="T37" fmla="*/ 6 h 186"/>
                  <a:gd name="T38" fmla="*/ 4 w 297"/>
                  <a:gd name="T39" fmla="*/ 7 h 186"/>
                  <a:gd name="T40" fmla="*/ 3 w 297"/>
                  <a:gd name="T41" fmla="*/ 6 h 186"/>
                  <a:gd name="T42" fmla="*/ 3 w 297"/>
                  <a:gd name="T43" fmla="*/ 5 h 186"/>
                  <a:gd name="T44" fmla="*/ 6 w 297"/>
                  <a:gd name="T45" fmla="*/ 6 h 186"/>
                  <a:gd name="T46" fmla="*/ 7 w 297"/>
                  <a:gd name="T47" fmla="*/ 6 h 186"/>
                  <a:gd name="T48" fmla="*/ 8 w 297"/>
                  <a:gd name="T49" fmla="*/ 7 h 186"/>
                  <a:gd name="T50" fmla="*/ 6 w 297"/>
                  <a:gd name="T51" fmla="*/ 7 h 186"/>
                  <a:gd name="T52" fmla="*/ 5 w 297"/>
                  <a:gd name="T53" fmla="*/ 7 h 186"/>
                  <a:gd name="T54" fmla="*/ 7 w 297"/>
                  <a:gd name="T55" fmla="*/ 6 h 186"/>
                  <a:gd name="T56" fmla="*/ 9 w 297"/>
                  <a:gd name="T57" fmla="*/ 6 h 186"/>
                  <a:gd name="T58" fmla="*/ 9 w 297"/>
                  <a:gd name="T59" fmla="*/ 6 h 186"/>
                  <a:gd name="T60" fmla="*/ 9 w 297"/>
                  <a:gd name="T61" fmla="*/ 5 h 186"/>
                  <a:gd name="T62" fmla="*/ 10 w 297"/>
                  <a:gd name="T63" fmla="*/ 5 h 186"/>
                  <a:gd name="T64" fmla="*/ 10 w 297"/>
                  <a:gd name="T65" fmla="*/ 4 h 186"/>
                  <a:gd name="T66" fmla="*/ 11 w 297"/>
                  <a:gd name="T67" fmla="*/ 4 h 186"/>
                  <a:gd name="T68" fmla="*/ 11 w 297"/>
                  <a:gd name="T69" fmla="*/ 3 h 186"/>
                  <a:gd name="T70" fmla="*/ 12 w 297"/>
                  <a:gd name="T71" fmla="*/ 4 h 186"/>
                  <a:gd name="T72" fmla="*/ 11 w 297"/>
                  <a:gd name="T73" fmla="*/ 4 h 186"/>
                  <a:gd name="T74" fmla="*/ 11 w 297"/>
                  <a:gd name="T75" fmla="*/ 5 h 186"/>
                  <a:gd name="T76" fmla="*/ 10 w 297"/>
                  <a:gd name="T77" fmla="*/ 6 h 186"/>
                  <a:gd name="T78" fmla="*/ 10 w 297"/>
                  <a:gd name="T79" fmla="*/ 6 h 186"/>
                  <a:gd name="T80" fmla="*/ 9 w 297"/>
                  <a:gd name="T81" fmla="*/ 7 h 186"/>
                  <a:gd name="T82" fmla="*/ 9 w 297"/>
                  <a:gd name="T83" fmla="*/ 7 h 186"/>
                  <a:gd name="T84" fmla="*/ 8 w 297"/>
                  <a:gd name="T85" fmla="*/ 7 h 186"/>
                  <a:gd name="T86" fmla="*/ 7 w 297"/>
                  <a:gd name="T87" fmla="*/ 6 h 186"/>
                  <a:gd name="T88" fmla="*/ 12 w 297"/>
                  <a:gd name="T89" fmla="*/ 3 h 186"/>
                  <a:gd name="T90" fmla="*/ 12 w 297"/>
                  <a:gd name="T91" fmla="*/ 3 h 186"/>
                  <a:gd name="T92" fmla="*/ 11 w 297"/>
                  <a:gd name="T93" fmla="*/ 3 h 186"/>
                  <a:gd name="T94" fmla="*/ 11 w 297"/>
                  <a:gd name="T95" fmla="*/ 4 h 186"/>
                  <a:gd name="T96" fmla="*/ 1 w 297"/>
                  <a:gd name="T97" fmla="*/ 0 h 186"/>
                  <a:gd name="T98" fmla="*/ 11 w 297"/>
                  <a:gd name="T99" fmla="*/ 4 h 186"/>
                  <a:gd name="T100" fmla="*/ 0 w 297"/>
                  <a:gd name="T101" fmla="*/ 0 h 186"/>
                  <a:gd name="T102" fmla="*/ 1 w 297"/>
                  <a:gd name="T103" fmla="*/ 0 h 186"/>
                  <a:gd name="T104" fmla="*/ 1 w 297"/>
                  <a:gd name="T105" fmla="*/ 0 h 1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97"/>
                  <a:gd name="T160" fmla="*/ 0 h 186"/>
                  <a:gd name="T161" fmla="*/ 297 w 297"/>
                  <a:gd name="T162" fmla="*/ 186 h 1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97" h="186">
                    <a:moveTo>
                      <a:pt x="28" y="15"/>
                    </a:moveTo>
                    <a:lnTo>
                      <a:pt x="25" y="23"/>
                    </a:lnTo>
                    <a:lnTo>
                      <a:pt x="24" y="32"/>
                    </a:lnTo>
                    <a:lnTo>
                      <a:pt x="23" y="41"/>
                    </a:lnTo>
                    <a:lnTo>
                      <a:pt x="24" y="49"/>
                    </a:lnTo>
                    <a:lnTo>
                      <a:pt x="25" y="57"/>
                    </a:lnTo>
                    <a:lnTo>
                      <a:pt x="27" y="64"/>
                    </a:lnTo>
                    <a:lnTo>
                      <a:pt x="29" y="72"/>
                    </a:lnTo>
                    <a:lnTo>
                      <a:pt x="32" y="80"/>
                    </a:lnTo>
                    <a:lnTo>
                      <a:pt x="35" y="87"/>
                    </a:lnTo>
                    <a:lnTo>
                      <a:pt x="40" y="95"/>
                    </a:lnTo>
                    <a:lnTo>
                      <a:pt x="45" y="101"/>
                    </a:lnTo>
                    <a:lnTo>
                      <a:pt x="50" y="108"/>
                    </a:lnTo>
                    <a:lnTo>
                      <a:pt x="61" y="119"/>
                    </a:lnTo>
                    <a:lnTo>
                      <a:pt x="75" y="130"/>
                    </a:lnTo>
                    <a:lnTo>
                      <a:pt x="61" y="151"/>
                    </a:lnTo>
                    <a:lnTo>
                      <a:pt x="52" y="144"/>
                    </a:lnTo>
                    <a:lnTo>
                      <a:pt x="45" y="137"/>
                    </a:lnTo>
                    <a:lnTo>
                      <a:pt x="37" y="130"/>
                    </a:lnTo>
                    <a:lnTo>
                      <a:pt x="31" y="123"/>
                    </a:lnTo>
                    <a:lnTo>
                      <a:pt x="24" y="114"/>
                    </a:lnTo>
                    <a:lnTo>
                      <a:pt x="18" y="107"/>
                    </a:lnTo>
                    <a:lnTo>
                      <a:pt x="14" y="98"/>
                    </a:lnTo>
                    <a:lnTo>
                      <a:pt x="9" y="88"/>
                    </a:lnTo>
                    <a:lnTo>
                      <a:pt x="5" y="80"/>
                    </a:lnTo>
                    <a:lnTo>
                      <a:pt x="3" y="70"/>
                    </a:lnTo>
                    <a:lnTo>
                      <a:pt x="1" y="60"/>
                    </a:lnTo>
                    <a:lnTo>
                      <a:pt x="0" y="50"/>
                    </a:lnTo>
                    <a:lnTo>
                      <a:pt x="0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4" y="8"/>
                    </a:lnTo>
                    <a:lnTo>
                      <a:pt x="28" y="15"/>
                    </a:lnTo>
                    <a:close/>
                    <a:moveTo>
                      <a:pt x="75" y="130"/>
                    </a:moveTo>
                    <a:lnTo>
                      <a:pt x="87" y="139"/>
                    </a:lnTo>
                    <a:lnTo>
                      <a:pt x="100" y="145"/>
                    </a:lnTo>
                    <a:lnTo>
                      <a:pt x="114" y="152"/>
                    </a:lnTo>
                    <a:lnTo>
                      <a:pt x="128" y="156"/>
                    </a:lnTo>
                    <a:lnTo>
                      <a:pt x="122" y="180"/>
                    </a:lnTo>
                    <a:lnTo>
                      <a:pt x="105" y="175"/>
                    </a:lnTo>
                    <a:lnTo>
                      <a:pt x="90" y="168"/>
                    </a:lnTo>
                    <a:lnTo>
                      <a:pt x="75" y="159"/>
                    </a:lnTo>
                    <a:lnTo>
                      <a:pt x="61" y="151"/>
                    </a:lnTo>
                    <a:lnTo>
                      <a:pt x="75" y="130"/>
                    </a:lnTo>
                    <a:close/>
                    <a:moveTo>
                      <a:pt x="128" y="156"/>
                    </a:moveTo>
                    <a:lnTo>
                      <a:pt x="142" y="159"/>
                    </a:lnTo>
                    <a:lnTo>
                      <a:pt x="157" y="162"/>
                    </a:lnTo>
                    <a:lnTo>
                      <a:pt x="171" y="162"/>
                    </a:lnTo>
                    <a:lnTo>
                      <a:pt x="185" y="161"/>
                    </a:lnTo>
                    <a:lnTo>
                      <a:pt x="189" y="185"/>
                    </a:lnTo>
                    <a:lnTo>
                      <a:pt x="172" y="186"/>
                    </a:lnTo>
                    <a:lnTo>
                      <a:pt x="155" y="185"/>
                    </a:lnTo>
                    <a:lnTo>
                      <a:pt x="139" y="183"/>
                    </a:lnTo>
                    <a:lnTo>
                      <a:pt x="122" y="180"/>
                    </a:lnTo>
                    <a:lnTo>
                      <a:pt x="128" y="156"/>
                    </a:lnTo>
                    <a:close/>
                    <a:moveTo>
                      <a:pt x="185" y="161"/>
                    </a:moveTo>
                    <a:lnTo>
                      <a:pt x="200" y="157"/>
                    </a:lnTo>
                    <a:lnTo>
                      <a:pt x="215" y="153"/>
                    </a:lnTo>
                    <a:lnTo>
                      <a:pt x="221" y="149"/>
                    </a:lnTo>
                    <a:lnTo>
                      <a:pt x="227" y="145"/>
                    </a:lnTo>
                    <a:lnTo>
                      <a:pt x="234" y="141"/>
                    </a:lnTo>
                    <a:lnTo>
                      <a:pt x="239" y="136"/>
                    </a:lnTo>
                    <a:lnTo>
                      <a:pt x="245" y="130"/>
                    </a:lnTo>
                    <a:lnTo>
                      <a:pt x="250" y="124"/>
                    </a:lnTo>
                    <a:lnTo>
                      <a:pt x="256" y="117"/>
                    </a:lnTo>
                    <a:lnTo>
                      <a:pt x="260" y="110"/>
                    </a:lnTo>
                    <a:lnTo>
                      <a:pt x="264" y="101"/>
                    </a:lnTo>
                    <a:lnTo>
                      <a:pt x="267" y="92"/>
                    </a:lnTo>
                    <a:lnTo>
                      <a:pt x="271" y="84"/>
                    </a:lnTo>
                    <a:lnTo>
                      <a:pt x="273" y="73"/>
                    </a:lnTo>
                    <a:lnTo>
                      <a:pt x="297" y="78"/>
                    </a:lnTo>
                    <a:lnTo>
                      <a:pt x="293" y="91"/>
                    </a:lnTo>
                    <a:lnTo>
                      <a:pt x="290" y="102"/>
                    </a:lnTo>
                    <a:lnTo>
                      <a:pt x="286" y="113"/>
                    </a:lnTo>
                    <a:lnTo>
                      <a:pt x="280" y="123"/>
                    </a:lnTo>
                    <a:lnTo>
                      <a:pt x="275" y="131"/>
                    </a:lnTo>
                    <a:lnTo>
                      <a:pt x="269" y="140"/>
                    </a:lnTo>
                    <a:lnTo>
                      <a:pt x="262" y="148"/>
                    </a:lnTo>
                    <a:lnTo>
                      <a:pt x="256" y="155"/>
                    </a:lnTo>
                    <a:lnTo>
                      <a:pt x="248" y="161"/>
                    </a:lnTo>
                    <a:lnTo>
                      <a:pt x="240" y="166"/>
                    </a:lnTo>
                    <a:lnTo>
                      <a:pt x="233" y="171"/>
                    </a:lnTo>
                    <a:lnTo>
                      <a:pt x="224" y="175"/>
                    </a:lnTo>
                    <a:lnTo>
                      <a:pt x="216" y="179"/>
                    </a:lnTo>
                    <a:lnTo>
                      <a:pt x="207" y="181"/>
                    </a:lnTo>
                    <a:lnTo>
                      <a:pt x="197" y="183"/>
                    </a:lnTo>
                    <a:lnTo>
                      <a:pt x="189" y="185"/>
                    </a:lnTo>
                    <a:lnTo>
                      <a:pt x="185" y="161"/>
                    </a:lnTo>
                    <a:close/>
                    <a:moveTo>
                      <a:pt x="288" y="64"/>
                    </a:moveTo>
                    <a:lnTo>
                      <a:pt x="292" y="67"/>
                    </a:lnTo>
                    <a:lnTo>
                      <a:pt x="296" y="70"/>
                    </a:lnTo>
                    <a:lnTo>
                      <a:pt x="297" y="74"/>
                    </a:lnTo>
                    <a:lnTo>
                      <a:pt x="297" y="78"/>
                    </a:lnTo>
                    <a:lnTo>
                      <a:pt x="285" y="76"/>
                    </a:lnTo>
                    <a:lnTo>
                      <a:pt x="288" y="64"/>
                    </a:lnTo>
                    <a:close/>
                    <a:moveTo>
                      <a:pt x="283" y="88"/>
                    </a:moveTo>
                    <a:lnTo>
                      <a:pt x="13" y="23"/>
                    </a:lnTo>
                    <a:lnTo>
                      <a:pt x="19" y="0"/>
                    </a:lnTo>
                    <a:lnTo>
                      <a:pt x="288" y="64"/>
                    </a:lnTo>
                    <a:lnTo>
                      <a:pt x="283" y="88"/>
                    </a:lnTo>
                    <a:close/>
                    <a:moveTo>
                      <a:pt x="4" y="8"/>
                    </a:moveTo>
                    <a:lnTo>
                      <a:pt x="6" y="4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16" y="11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7" name="Freeform 113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8" name="Freeform 114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9" name="Freeform 114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0" name="Freeform 114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1" name="Freeform 114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2" name="Freeform 114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3" name="Freeform 114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4" name="Freeform 114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5" name="Freeform 114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6" name="Freeform 114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7" name="Freeform 114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8" name="Freeform 115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9" name="Freeform 115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0" name="Freeform 115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1" name="Freeform 115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2" name="Freeform 115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3" name="Freeform 115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4" name="Freeform 115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5" name="Freeform 115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6" name="Freeform 115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7" name="Freeform 115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8" name="Freeform 116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9" name="Freeform 116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0" name="Freeform 116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1" name="Freeform 116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2" name="Freeform 116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3" name="Freeform 116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4" name="Freeform 116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5" name="Freeform 116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6" name="Freeform 116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7" name="Freeform 116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8" name="Freeform 117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9" name="Freeform 1171"/>
              <p:cNvSpPr>
                <a:spLocks/>
              </p:cNvSpPr>
              <p:nvPr/>
            </p:nvSpPr>
            <p:spPr bwMode="auto">
              <a:xfrm>
                <a:off x="3360" y="1948"/>
                <a:ext cx="85" cy="406"/>
              </a:xfrm>
              <a:custGeom>
                <a:avLst/>
                <a:gdLst>
                  <a:gd name="T0" fmla="*/ 14 w 433"/>
                  <a:gd name="T1" fmla="*/ 9 h 2040"/>
                  <a:gd name="T2" fmla="*/ 15 w 433"/>
                  <a:gd name="T3" fmla="*/ 14 h 2040"/>
                  <a:gd name="T4" fmla="*/ 16 w 433"/>
                  <a:gd name="T5" fmla="*/ 19 h 2040"/>
                  <a:gd name="T6" fmla="*/ 16 w 433"/>
                  <a:gd name="T7" fmla="*/ 24 h 2040"/>
                  <a:gd name="T8" fmla="*/ 17 w 433"/>
                  <a:gd name="T9" fmla="*/ 29 h 2040"/>
                  <a:gd name="T10" fmla="*/ 17 w 433"/>
                  <a:gd name="T11" fmla="*/ 34 h 2040"/>
                  <a:gd name="T12" fmla="*/ 17 w 433"/>
                  <a:gd name="T13" fmla="*/ 39 h 2040"/>
                  <a:gd name="T14" fmla="*/ 17 w 433"/>
                  <a:gd name="T15" fmla="*/ 44 h 2040"/>
                  <a:gd name="T16" fmla="*/ 16 w 433"/>
                  <a:gd name="T17" fmla="*/ 49 h 2040"/>
                  <a:gd name="T18" fmla="*/ 16 w 433"/>
                  <a:gd name="T19" fmla="*/ 53 h 2040"/>
                  <a:gd name="T20" fmla="*/ 15 w 433"/>
                  <a:gd name="T21" fmla="*/ 58 h 2040"/>
                  <a:gd name="T22" fmla="*/ 14 w 433"/>
                  <a:gd name="T23" fmla="*/ 62 h 2040"/>
                  <a:gd name="T24" fmla="*/ 13 w 433"/>
                  <a:gd name="T25" fmla="*/ 67 h 2040"/>
                  <a:gd name="T26" fmla="*/ 11 w 433"/>
                  <a:gd name="T27" fmla="*/ 71 h 2040"/>
                  <a:gd name="T28" fmla="*/ 10 w 433"/>
                  <a:gd name="T29" fmla="*/ 75 h 2040"/>
                  <a:gd name="T30" fmla="*/ 8 w 433"/>
                  <a:gd name="T31" fmla="*/ 80 h 2040"/>
                  <a:gd name="T32" fmla="*/ 6 w 433"/>
                  <a:gd name="T33" fmla="*/ 79 h 2040"/>
                  <a:gd name="T34" fmla="*/ 5 w 433"/>
                  <a:gd name="T35" fmla="*/ 73 h 2040"/>
                  <a:gd name="T36" fmla="*/ 4 w 433"/>
                  <a:gd name="T37" fmla="*/ 68 h 2040"/>
                  <a:gd name="T38" fmla="*/ 3 w 433"/>
                  <a:gd name="T39" fmla="*/ 63 h 2040"/>
                  <a:gd name="T40" fmla="*/ 2 w 433"/>
                  <a:gd name="T41" fmla="*/ 57 h 2040"/>
                  <a:gd name="T42" fmla="*/ 1 w 433"/>
                  <a:gd name="T43" fmla="*/ 52 h 2040"/>
                  <a:gd name="T44" fmla="*/ 1 w 433"/>
                  <a:gd name="T45" fmla="*/ 47 h 2040"/>
                  <a:gd name="T46" fmla="*/ 0 w 433"/>
                  <a:gd name="T47" fmla="*/ 41 h 2040"/>
                  <a:gd name="T48" fmla="*/ 0 w 433"/>
                  <a:gd name="T49" fmla="*/ 36 h 2040"/>
                  <a:gd name="T50" fmla="*/ 0 w 433"/>
                  <a:gd name="T51" fmla="*/ 31 h 2040"/>
                  <a:gd name="T52" fmla="*/ 0 w 433"/>
                  <a:gd name="T53" fmla="*/ 26 h 2040"/>
                  <a:gd name="T54" fmla="*/ 0 w 433"/>
                  <a:gd name="T55" fmla="*/ 21 h 2040"/>
                  <a:gd name="T56" fmla="*/ 0 w 433"/>
                  <a:gd name="T57" fmla="*/ 16 h 2040"/>
                  <a:gd name="T58" fmla="*/ 1 w 433"/>
                  <a:gd name="T59" fmla="*/ 11 h 2040"/>
                  <a:gd name="T60" fmla="*/ 1 w 433"/>
                  <a:gd name="T61" fmla="*/ 7 h 2040"/>
                  <a:gd name="T62" fmla="*/ 2 w 433"/>
                  <a:gd name="T63" fmla="*/ 2 h 2040"/>
                  <a:gd name="T64" fmla="*/ 4 w 433"/>
                  <a:gd name="T65" fmla="*/ 1 h 2040"/>
                  <a:gd name="T66" fmla="*/ 7 w 433"/>
                  <a:gd name="T67" fmla="*/ 2 h 2040"/>
                  <a:gd name="T68" fmla="*/ 10 w 433"/>
                  <a:gd name="T69" fmla="*/ 4 h 2040"/>
                  <a:gd name="T70" fmla="*/ 12 w 433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3"/>
                  <a:gd name="T109" fmla="*/ 0 h 2040"/>
                  <a:gd name="T110" fmla="*/ 433 w 433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3" h="2040">
                    <a:moveTo>
                      <a:pt x="350" y="161"/>
                    </a:moveTo>
                    <a:lnTo>
                      <a:pt x="363" y="226"/>
                    </a:lnTo>
                    <a:lnTo>
                      <a:pt x="375" y="291"/>
                    </a:lnTo>
                    <a:lnTo>
                      <a:pt x="386" y="354"/>
                    </a:lnTo>
                    <a:lnTo>
                      <a:pt x="396" y="418"/>
                    </a:lnTo>
                    <a:lnTo>
                      <a:pt x="404" y="481"/>
                    </a:lnTo>
                    <a:lnTo>
                      <a:pt x="412" y="544"/>
                    </a:lnTo>
                    <a:lnTo>
                      <a:pt x="418" y="607"/>
                    </a:lnTo>
                    <a:lnTo>
                      <a:pt x="424" y="669"/>
                    </a:lnTo>
                    <a:lnTo>
                      <a:pt x="427" y="731"/>
                    </a:lnTo>
                    <a:lnTo>
                      <a:pt x="430" y="793"/>
                    </a:lnTo>
                    <a:lnTo>
                      <a:pt x="431" y="853"/>
                    </a:lnTo>
                    <a:lnTo>
                      <a:pt x="433" y="915"/>
                    </a:lnTo>
                    <a:lnTo>
                      <a:pt x="431" y="975"/>
                    </a:lnTo>
                    <a:lnTo>
                      <a:pt x="429" y="1035"/>
                    </a:lnTo>
                    <a:lnTo>
                      <a:pt x="426" y="1094"/>
                    </a:lnTo>
                    <a:lnTo>
                      <a:pt x="422" y="1154"/>
                    </a:lnTo>
                    <a:lnTo>
                      <a:pt x="415" y="1213"/>
                    </a:lnTo>
                    <a:lnTo>
                      <a:pt x="409" y="1271"/>
                    </a:lnTo>
                    <a:lnTo>
                      <a:pt x="400" y="1329"/>
                    </a:lnTo>
                    <a:lnTo>
                      <a:pt x="390" y="1387"/>
                    </a:lnTo>
                    <a:lnTo>
                      <a:pt x="380" y="1443"/>
                    </a:lnTo>
                    <a:lnTo>
                      <a:pt x="368" y="1500"/>
                    </a:lnTo>
                    <a:lnTo>
                      <a:pt x="354" y="1556"/>
                    </a:lnTo>
                    <a:lnTo>
                      <a:pt x="339" y="1611"/>
                    </a:lnTo>
                    <a:lnTo>
                      <a:pt x="322" y="1668"/>
                    </a:lnTo>
                    <a:lnTo>
                      <a:pt x="305" y="1722"/>
                    </a:lnTo>
                    <a:lnTo>
                      <a:pt x="286" y="1777"/>
                    </a:lnTo>
                    <a:lnTo>
                      <a:pt x="266" y="1830"/>
                    </a:lnTo>
                    <a:lnTo>
                      <a:pt x="245" y="1884"/>
                    </a:lnTo>
                    <a:lnTo>
                      <a:pt x="221" y="1937"/>
                    </a:lnTo>
                    <a:lnTo>
                      <a:pt x="197" y="1988"/>
                    </a:lnTo>
                    <a:lnTo>
                      <a:pt x="171" y="2040"/>
                    </a:lnTo>
                    <a:lnTo>
                      <a:pt x="154" y="1972"/>
                    </a:lnTo>
                    <a:lnTo>
                      <a:pt x="139" y="1903"/>
                    </a:lnTo>
                    <a:lnTo>
                      <a:pt x="125" y="1835"/>
                    </a:lnTo>
                    <a:lnTo>
                      <a:pt x="111" y="1767"/>
                    </a:lnTo>
                    <a:lnTo>
                      <a:pt x="98" y="1700"/>
                    </a:lnTo>
                    <a:lnTo>
                      <a:pt x="85" y="1632"/>
                    </a:lnTo>
                    <a:lnTo>
                      <a:pt x="74" y="1565"/>
                    </a:lnTo>
                    <a:lnTo>
                      <a:pt x="63" y="1497"/>
                    </a:lnTo>
                    <a:lnTo>
                      <a:pt x="53" y="1430"/>
                    </a:lnTo>
                    <a:lnTo>
                      <a:pt x="45" y="1363"/>
                    </a:lnTo>
                    <a:lnTo>
                      <a:pt x="36" y="1297"/>
                    </a:lnTo>
                    <a:lnTo>
                      <a:pt x="29" y="1230"/>
                    </a:lnTo>
                    <a:lnTo>
                      <a:pt x="22" y="1164"/>
                    </a:lnTo>
                    <a:lnTo>
                      <a:pt x="17" y="1100"/>
                    </a:lnTo>
                    <a:lnTo>
                      <a:pt x="12" y="1034"/>
                    </a:lnTo>
                    <a:lnTo>
                      <a:pt x="8" y="969"/>
                    </a:lnTo>
                    <a:lnTo>
                      <a:pt x="5" y="905"/>
                    </a:lnTo>
                    <a:lnTo>
                      <a:pt x="3" y="840"/>
                    </a:lnTo>
                    <a:lnTo>
                      <a:pt x="2" y="778"/>
                    </a:lnTo>
                    <a:lnTo>
                      <a:pt x="0" y="714"/>
                    </a:lnTo>
                    <a:lnTo>
                      <a:pt x="0" y="651"/>
                    </a:lnTo>
                    <a:lnTo>
                      <a:pt x="2" y="590"/>
                    </a:lnTo>
                    <a:lnTo>
                      <a:pt x="4" y="528"/>
                    </a:lnTo>
                    <a:lnTo>
                      <a:pt x="7" y="467"/>
                    </a:lnTo>
                    <a:lnTo>
                      <a:pt x="10" y="406"/>
                    </a:lnTo>
                    <a:lnTo>
                      <a:pt x="15" y="347"/>
                    </a:lnTo>
                    <a:lnTo>
                      <a:pt x="20" y="287"/>
                    </a:lnTo>
                    <a:lnTo>
                      <a:pt x="26" y="228"/>
                    </a:lnTo>
                    <a:lnTo>
                      <a:pt x="33" y="171"/>
                    </a:lnTo>
                    <a:lnTo>
                      <a:pt x="40" y="114"/>
                    </a:lnTo>
                    <a:lnTo>
                      <a:pt x="49" y="56"/>
                    </a:lnTo>
                    <a:lnTo>
                      <a:pt x="59" y="0"/>
                    </a:lnTo>
                    <a:lnTo>
                      <a:pt x="96" y="21"/>
                    </a:lnTo>
                    <a:lnTo>
                      <a:pt x="132" y="40"/>
                    </a:lnTo>
                    <a:lnTo>
                      <a:pt x="168" y="61"/>
                    </a:lnTo>
                    <a:lnTo>
                      <a:pt x="205" y="81"/>
                    </a:lnTo>
                    <a:lnTo>
                      <a:pt x="241" y="101"/>
                    </a:lnTo>
                    <a:lnTo>
                      <a:pt x="277" y="121"/>
                    </a:lnTo>
                    <a:lnTo>
                      <a:pt x="314" y="142"/>
                    </a:lnTo>
                    <a:lnTo>
                      <a:pt x="350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0" name="Freeform 1172"/>
              <p:cNvSpPr>
                <a:spLocks noEditPoints="1"/>
              </p:cNvSpPr>
              <p:nvPr/>
            </p:nvSpPr>
            <p:spPr bwMode="auto">
              <a:xfrm>
                <a:off x="3356" y="1948"/>
                <a:ext cx="93" cy="410"/>
              </a:xfrm>
              <a:custGeom>
                <a:avLst/>
                <a:gdLst>
                  <a:gd name="T0" fmla="*/ 14 w 455"/>
                  <a:gd name="T1" fmla="*/ 7 h 2064"/>
                  <a:gd name="T2" fmla="*/ 16 w 455"/>
                  <a:gd name="T3" fmla="*/ 10 h 2064"/>
                  <a:gd name="T4" fmla="*/ 17 w 455"/>
                  <a:gd name="T5" fmla="*/ 16 h 2064"/>
                  <a:gd name="T6" fmla="*/ 16 w 455"/>
                  <a:gd name="T7" fmla="*/ 17 h 2064"/>
                  <a:gd name="T8" fmla="*/ 15 w 455"/>
                  <a:gd name="T9" fmla="*/ 11 h 2064"/>
                  <a:gd name="T10" fmla="*/ 15 w 455"/>
                  <a:gd name="T11" fmla="*/ 7 h 2064"/>
                  <a:gd name="T12" fmla="*/ 17 w 455"/>
                  <a:gd name="T13" fmla="*/ 23 h 2064"/>
                  <a:gd name="T14" fmla="*/ 18 w 455"/>
                  <a:gd name="T15" fmla="*/ 28 h 2064"/>
                  <a:gd name="T16" fmla="*/ 17 w 455"/>
                  <a:gd name="T17" fmla="*/ 27 h 2064"/>
                  <a:gd name="T18" fmla="*/ 16 w 455"/>
                  <a:gd name="T19" fmla="*/ 21 h 2064"/>
                  <a:gd name="T20" fmla="*/ 18 w 455"/>
                  <a:gd name="T21" fmla="*/ 30 h 2064"/>
                  <a:gd name="T22" fmla="*/ 18 w 455"/>
                  <a:gd name="T23" fmla="*/ 37 h 2064"/>
                  <a:gd name="T24" fmla="*/ 18 w 455"/>
                  <a:gd name="T25" fmla="*/ 44 h 2064"/>
                  <a:gd name="T26" fmla="*/ 17 w 455"/>
                  <a:gd name="T27" fmla="*/ 51 h 2064"/>
                  <a:gd name="T28" fmla="*/ 16 w 455"/>
                  <a:gd name="T29" fmla="*/ 57 h 2064"/>
                  <a:gd name="T30" fmla="*/ 15 w 455"/>
                  <a:gd name="T31" fmla="*/ 64 h 2064"/>
                  <a:gd name="T32" fmla="*/ 13 w 455"/>
                  <a:gd name="T33" fmla="*/ 70 h 2064"/>
                  <a:gd name="T34" fmla="*/ 11 w 455"/>
                  <a:gd name="T35" fmla="*/ 76 h 2064"/>
                  <a:gd name="T36" fmla="*/ 8 w 455"/>
                  <a:gd name="T37" fmla="*/ 82 h 2064"/>
                  <a:gd name="T38" fmla="*/ 9 w 455"/>
                  <a:gd name="T39" fmla="*/ 77 h 2064"/>
                  <a:gd name="T40" fmla="*/ 11 w 455"/>
                  <a:gd name="T41" fmla="*/ 71 h 2064"/>
                  <a:gd name="T42" fmla="*/ 13 w 455"/>
                  <a:gd name="T43" fmla="*/ 65 h 2064"/>
                  <a:gd name="T44" fmla="*/ 15 w 455"/>
                  <a:gd name="T45" fmla="*/ 59 h 2064"/>
                  <a:gd name="T46" fmla="*/ 16 w 455"/>
                  <a:gd name="T47" fmla="*/ 52 h 2064"/>
                  <a:gd name="T48" fmla="*/ 17 w 455"/>
                  <a:gd name="T49" fmla="*/ 45 h 2064"/>
                  <a:gd name="T50" fmla="*/ 17 w 455"/>
                  <a:gd name="T51" fmla="*/ 38 h 2064"/>
                  <a:gd name="T52" fmla="*/ 17 w 455"/>
                  <a:gd name="T53" fmla="*/ 31 h 2064"/>
                  <a:gd name="T54" fmla="*/ 8 w 455"/>
                  <a:gd name="T55" fmla="*/ 82 h 2064"/>
                  <a:gd name="T56" fmla="*/ 7 w 455"/>
                  <a:gd name="T57" fmla="*/ 83 h 2064"/>
                  <a:gd name="T58" fmla="*/ 7 w 455"/>
                  <a:gd name="T59" fmla="*/ 82 h 2064"/>
                  <a:gd name="T60" fmla="*/ 7 w 455"/>
                  <a:gd name="T61" fmla="*/ 82 h 2064"/>
                  <a:gd name="T62" fmla="*/ 7 w 455"/>
                  <a:gd name="T63" fmla="*/ 82 h 2064"/>
                  <a:gd name="T64" fmla="*/ 7 w 455"/>
                  <a:gd name="T65" fmla="*/ 82 h 2064"/>
                  <a:gd name="T66" fmla="*/ 6 w 455"/>
                  <a:gd name="T67" fmla="*/ 78 h 2064"/>
                  <a:gd name="T68" fmla="*/ 4 w 455"/>
                  <a:gd name="T69" fmla="*/ 72 h 2064"/>
                  <a:gd name="T70" fmla="*/ 6 w 455"/>
                  <a:gd name="T71" fmla="*/ 73 h 2064"/>
                  <a:gd name="T72" fmla="*/ 7 w 455"/>
                  <a:gd name="T73" fmla="*/ 79 h 2064"/>
                  <a:gd name="T74" fmla="*/ 4 w 455"/>
                  <a:gd name="T75" fmla="*/ 70 h 2064"/>
                  <a:gd name="T76" fmla="*/ 3 w 455"/>
                  <a:gd name="T77" fmla="*/ 64 h 2064"/>
                  <a:gd name="T78" fmla="*/ 2 w 455"/>
                  <a:gd name="T79" fmla="*/ 58 h 2064"/>
                  <a:gd name="T80" fmla="*/ 4 w 455"/>
                  <a:gd name="T81" fmla="*/ 62 h 2064"/>
                  <a:gd name="T82" fmla="*/ 5 w 455"/>
                  <a:gd name="T83" fmla="*/ 68 h 2064"/>
                  <a:gd name="T84" fmla="*/ 2 w 455"/>
                  <a:gd name="T85" fmla="*/ 54 h 2064"/>
                  <a:gd name="T86" fmla="*/ 0 w 455"/>
                  <a:gd name="T87" fmla="*/ 39 h 2064"/>
                  <a:gd name="T88" fmla="*/ 0 w 455"/>
                  <a:gd name="T89" fmla="*/ 24 h 2064"/>
                  <a:gd name="T90" fmla="*/ 1 w 455"/>
                  <a:gd name="T91" fmla="*/ 10 h 2064"/>
                  <a:gd name="T92" fmla="*/ 3 w 455"/>
                  <a:gd name="T93" fmla="*/ 1 h 2064"/>
                  <a:gd name="T94" fmla="*/ 2 w 455"/>
                  <a:gd name="T95" fmla="*/ 14 h 2064"/>
                  <a:gd name="T96" fmla="*/ 1 w 455"/>
                  <a:gd name="T97" fmla="*/ 28 h 2064"/>
                  <a:gd name="T98" fmla="*/ 1 w 455"/>
                  <a:gd name="T99" fmla="*/ 43 h 2064"/>
                  <a:gd name="T100" fmla="*/ 3 w 455"/>
                  <a:gd name="T101" fmla="*/ 58 h 2064"/>
                  <a:gd name="T102" fmla="*/ 2 w 455"/>
                  <a:gd name="T103" fmla="*/ 0 h 2064"/>
                  <a:gd name="T104" fmla="*/ 3 w 455"/>
                  <a:gd name="T105" fmla="*/ 0 h 2064"/>
                  <a:gd name="T106" fmla="*/ 2 w 455"/>
                  <a:gd name="T107" fmla="*/ 0 h 2064"/>
                  <a:gd name="T108" fmla="*/ 3 w 455"/>
                  <a:gd name="T109" fmla="*/ 1 h 2064"/>
                  <a:gd name="T110" fmla="*/ 15 w 455"/>
                  <a:gd name="T111" fmla="*/ 7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373" y="171"/>
                    </a:moveTo>
                    <a:lnTo>
                      <a:pt x="373" y="171"/>
                    </a:lnTo>
                    <a:lnTo>
                      <a:pt x="350" y="176"/>
                    </a:lnTo>
                    <a:lnTo>
                      <a:pt x="350" y="175"/>
                    </a:lnTo>
                    <a:lnTo>
                      <a:pt x="373" y="171"/>
                    </a:lnTo>
                    <a:close/>
                    <a:moveTo>
                      <a:pt x="373" y="171"/>
                    </a:moveTo>
                    <a:lnTo>
                      <a:pt x="381" y="208"/>
                    </a:lnTo>
                    <a:lnTo>
                      <a:pt x="388" y="243"/>
                    </a:lnTo>
                    <a:lnTo>
                      <a:pt x="395" y="280"/>
                    </a:lnTo>
                    <a:lnTo>
                      <a:pt x="401" y="316"/>
                    </a:lnTo>
                    <a:lnTo>
                      <a:pt x="407" y="352"/>
                    </a:lnTo>
                    <a:lnTo>
                      <a:pt x="413" y="388"/>
                    </a:lnTo>
                    <a:lnTo>
                      <a:pt x="419" y="424"/>
                    </a:lnTo>
                    <a:lnTo>
                      <a:pt x="423" y="459"/>
                    </a:lnTo>
                    <a:lnTo>
                      <a:pt x="399" y="462"/>
                    </a:lnTo>
                    <a:lnTo>
                      <a:pt x="394" y="427"/>
                    </a:lnTo>
                    <a:lnTo>
                      <a:pt x="388" y="391"/>
                    </a:lnTo>
                    <a:lnTo>
                      <a:pt x="383" y="356"/>
                    </a:lnTo>
                    <a:lnTo>
                      <a:pt x="378" y="320"/>
                    </a:lnTo>
                    <a:lnTo>
                      <a:pt x="371" y="284"/>
                    </a:lnTo>
                    <a:lnTo>
                      <a:pt x="364" y="249"/>
                    </a:lnTo>
                    <a:lnTo>
                      <a:pt x="357" y="212"/>
                    </a:lnTo>
                    <a:lnTo>
                      <a:pt x="350" y="176"/>
                    </a:lnTo>
                    <a:lnTo>
                      <a:pt x="373" y="171"/>
                    </a:lnTo>
                    <a:close/>
                    <a:moveTo>
                      <a:pt x="423" y="459"/>
                    </a:moveTo>
                    <a:lnTo>
                      <a:pt x="428" y="495"/>
                    </a:lnTo>
                    <a:lnTo>
                      <a:pt x="433" y="531"/>
                    </a:lnTo>
                    <a:lnTo>
                      <a:pt x="436" y="566"/>
                    </a:lnTo>
                    <a:lnTo>
                      <a:pt x="440" y="601"/>
                    </a:lnTo>
                    <a:lnTo>
                      <a:pt x="442" y="636"/>
                    </a:lnTo>
                    <a:lnTo>
                      <a:pt x="446" y="671"/>
                    </a:lnTo>
                    <a:lnTo>
                      <a:pt x="448" y="705"/>
                    </a:lnTo>
                    <a:lnTo>
                      <a:pt x="450" y="740"/>
                    </a:lnTo>
                    <a:lnTo>
                      <a:pt x="426" y="741"/>
                    </a:lnTo>
                    <a:lnTo>
                      <a:pt x="424" y="707"/>
                    </a:lnTo>
                    <a:lnTo>
                      <a:pt x="422" y="672"/>
                    </a:lnTo>
                    <a:lnTo>
                      <a:pt x="419" y="637"/>
                    </a:lnTo>
                    <a:lnTo>
                      <a:pt x="415" y="603"/>
                    </a:lnTo>
                    <a:lnTo>
                      <a:pt x="412" y="567"/>
                    </a:lnTo>
                    <a:lnTo>
                      <a:pt x="408" y="533"/>
                    </a:lnTo>
                    <a:lnTo>
                      <a:pt x="404" y="497"/>
                    </a:lnTo>
                    <a:lnTo>
                      <a:pt x="399" y="462"/>
                    </a:lnTo>
                    <a:lnTo>
                      <a:pt x="423" y="459"/>
                    </a:lnTo>
                    <a:close/>
                    <a:moveTo>
                      <a:pt x="450" y="740"/>
                    </a:moveTo>
                    <a:lnTo>
                      <a:pt x="452" y="785"/>
                    </a:lnTo>
                    <a:lnTo>
                      <a:pt x="454" y="830"/>
                    </a:lnTo>
                    <a:lnTo>
                      <a:pt x="455" y="873"/>
                    </a:lnTo>
                    <a:lnTo>
                      <a:pt x="455" y="917"/>
                    </a:lnTo>
                    <a:lnTo>
                      <a:pt x="454" y="961"/>
                    </a:lnTo>
                    <a:lnTo>
                      <a:pt x="454" y="1005"/>
                    </a:lnTo>
                    <a:lnTo>
                      <a:pt x="452" y="1048"/>
                    </a:lnTo>
                    <a:lnTo>
                      <a:pt x="450" y="1091"/>
                    </a:lnTo>
                    <a:lnTo>
                      <a:pt x="447" y="1134"/>
                    </a:lnTo>
                    <a:lnTo>
                      <a:pt x="444" y="1176"/>
                    </a:lnTo>
                    <a:lnTo>
                      <a:pt x="439" y="1220"/>
                    </a:lnTo>
                    <a:lnTo>
                      <a:pt x="435" y="1262"/>
                    </a:lnTo>
                    <a:lnTo>
                      <a:pt x="428" y="1304"/>
                    </a:lnTo>
                    <a:lnTo>
                      <a:pt x="423" y="1346"/>
                    </a:lnTo>
                    <a:lnTo>
                      <a:pt x="415" y="1387"/>
                    </a:lnTo>
                    <a:lnTo>
                      <a:pt x="408" y="1428"/>
                    </a:lnTo>
                    <a:lnTo>
                      <a:pt x="400" y="1470"/>
                    </a:lnTo>
                    <a:lnTo>
                      <a:pt x="391" y="1510"/>
                    </a:lnTo>
                    <a:lnTo>
                      <a:pt x="381" y="1551"/>
                    </a:lnTo>
                    <a:lnTo>
                      <a:pt x="371" y="1592"/>
                    </a:lnTo>
                    <a:lnTo>
                      <a:pt x="360" y="1632"/>
                    </a:lnTo>
                    <a:lnTo>
                      <a:pt x="348" y="1672"/>
                    </a:lnTo>
                    <a:lnTo>
                      <a:pt x="337" y="1712"/>
                    </a:lnTo>
                    <a:lnTo>
                      <a:pt x="323" y="1751"/>
                    </a:lnTo>
                    <a:lnTo>
                      <a:pt x="310" y="1790"/>
                    </a:lnTo>
                    <a:lnTo>
                      <a:pt x="294" y="1830"/>
                    </a:lnTo>
                    <a:lnTo>
                      <a:pt x="279" y="1868"/>
                    </a:lnTo>
                    <a:lnTo>
                      <a:pt x="263" y="1906"/>
                    </a:lnTo>
                    <a:lnTo>
                      <a:pt x="247" y="1944"/>
                    </a:lnTo>
                    <a:lnTo>
                      <a:pt x="230" y="1982"/>
                    </a:lnTo>
                    <a:lnTo>
                      <a:pt x="211" y="2020"/>
                    </a:lnTo>
                    <a:lnTo>
                      <a:pt x="193" y="2058"/>
                    </a:lnTo>
                    <a:lnTo>
                      <a:pt x="171" y="2047"/>
                    </a:lnTo>
                    <a:lnTo>
                      <a:pt x="190" y="2009"/>
                    </a:lnTo>
                    <a:lnTo>
                      <a:pt x="208" y="1972"/>
                    </a:lnTo>
                    <a:lnTo>
                      <a:pt x="224" y="1935"/>
                    </a:lnTo>
                    <a:lnTo>
                      <a:pt x="242" y="1897"/>
                    </a:lnTo>
                    <a:lnTo>
                      <a:pt x="257" y="1859"/>
                    </a:lnTo>
                    <a:lnTo>
                      <a:pt x="272" y="1820"/>
                    </a:lnTo>
                    <a:lnTo>
                      <a:pt x="287" y="1782"/>
                    </a:lnTo>
                    <a:lnTo>
                      <a:pt x="300" y="1743"/>
                    </a:lnTo>
                    <a:lnTo>
                      <a:pt x="313" y="1704"/>
                    </a:lnTo>
                    <a:lnTo>
                      <a:pt x="326" y="1665"/>
                    </a:lnTo>
                    <a:lnTo>
                      <a:pt x="337" y="1625"/>
                    </a:lnTo>
                    <a:lnTo>
                      <a:pt x="347" y="1586"/>
                    </a:lnTo>
                    <a:lnTo>
                      <a:pt x="358" y="1546"/>
                    </a:lnTo>
                    <a:lnTo>
                      <a:pt x="367" y="1505"/>
                    </a:lnTo>
                    <a:lnTo>
                      <a:pt x="377" y="1465"/>
                    </a:lnTo>
                    <a:lnTo>
                      <a:pt x="384" y="1424"/>
                    </a:lnTo>
                    <a:lnTo>
                      <a:pt x="392" y="1383"/>
                    </a:lnTo>
                    <a:lnTo>
                      <a:pt x="398" y="1342"/>
                    </a:lnTo>
                    <a:lnTo>
                      <a:pt x="405" y="1299"/>
                    </a:lnTo>
                    <a:lnTo>
                      <a:pt x="410" y="1258"/>
                    </a:lnTo>
                    <a:lnTo>
                      <a:pt x="415" y="1216"/>
                    </a:lnTo>
                    <a:lnTo>
                      <a:pt x="420" y="1174"/>
                    </a:lnTo>
                    <a:lnTo>
                      <a:pt x="423" y="1132"/>
                    </a:lnTo>
                    <a:lnTo>
                      <a:pt x="425" y="1089"/>
                    </a:lnTo>
                    <a:lnTo>
                      <a:pt x="428" y="1047"/>
                    </a:lnTo>
                    <a:lnTo>
                      <a:pt x="429" y="1004"/>
                    </a:lnTo>
                    <a:lnTo>
                      <a:pt x="431" y="960"/>
                    </a:lnTo>
                    <a:lnTo>
                      <a:pt x="431" y="917"/>
                    </a:lnTo>
                    <a:lnTo>
                      <a:pt x="431" y="874"/>
                    </a:lnTo>
                    <a:lnTo>
                      <a:pt x="429" y="830"/>
                    </a:lnTo>
                    <a:lnTo>
                      <a:pt x="428" y="785"/>
                    </a:lnTo>
                    <a:lnTo>
                      <a:pt x="426" y="741"/>
                    </a:lnTo>
                    <a:lnTo>
                      <a:pt x="450" y="740"/>
                    </a:lnTo>
                    <a:close/>
                    <a:moveTo>
                      <a:pt x="193" y="2058"/>
                    </a:moveTo>
                    <a:lnTo>
                      <a:pt x="190" y="2061"/>
                    </a:lnTo>
                    <a:lnTo>
                      <a:pt x="188" y="2063"/>
                    </a:lnTo>
                    <a:lnTo>
                      <a:pt x="184" y="2064"/>
                    </a:lnTo>
                    <a:lnTo>
                      <a:pt x="180" y="2064"/>
                    </a:lnTo>
                    <a:lnTo>
                      <a:pt x="177" y="2063"/>
                    </a:lnTo>
                    <a:lnTo>
                      <a:pt x="174" y="2061"/>
                    </a:lnTo>
                    <a:lnTo>
                      <a:pt x="171" y="2059"/>
                    </a:lnTo>
                    <a:lnTo>
                      <a:pt x="170" y="2054"/>
                    </a:lnTo>
                    <a:lnTo>
                      <a:pt x="182" y="2052"/>
                    </a:lnTo>
                    <a:lnTo>
                      <a:pt x="193" y="2058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93" y="2049"/>
                    </a:lnTo>
                    <a:lnTo>
                      <a:pt x="194" y="2049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81" y="2051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61" y="2016"/>
                    </a:lnTo>
                    <a:lnTo>
                      <a:pt x="152" y="1978"/>
                    </a:lnTo>
                    <a:lnTo>
                      <a:pt x="143" y="1939"/>
                    </a:lnTo>
                    <a:lnTo>
                      <a:pt x="135" y="1901"/>
                    </a:lnTo>
                    <a:lnTo>
                      <a:pt x="126" y="1863"/>
                    </a:lnTo>
                    <a:lnTo>
                      <a:pt x="118" y="1824"/>
                    </a:lnTo>
                    <a:lnTo>
                      <a:pt x="111" y="1787"/>
                    </a:lnTo>
                    <a:lnTo>
                      <a:pt x="103" y="1749"/>
                    </a:lnTo>
                    <a:lnTo>
                      <a:pt x="127" y="1744"/>
                    </a:lnTo>
                    <a:lnTo>
                      <a:pt x="135" y="1782"/>
                    </a:lnTo>
                    <a:lnTo>
                      <a:pt x="142" y="1820"/>
                    </a:lnTo>
                    <a:lnTo>
                      <a:pt x="150" y="1858"/>
                    </a:lnTo>
                    <a:lnTo>
                      <a:pt x="158" y="1897"/>
                    </a:lnTo>
                    <a:lnTo>
                      <a:pt x="167" y="1935"/>
                    </a:lnTo>
                    <a:lnTo>
                      <a:pt x="176" y="1972"/>
                    </a:lnTo>
                    <a:lnTo>
                      <a:pt x="184" y="2010"/>
                    </a:lnTo>
                    <a:lnTo>
                      <a:pt x="193" y="2049"/>
                    </a:lnTo>
                    <a:lnTo>
                      <a:pt x="170" y="2054"/>
                    </a:lnTo>
                    <a:close/>
                    <a:moveTo>
                      <a:pt x="103" y="1749"/>
                    </a:moveTo>
                    <a:lnTo>
                      <a:pt x="96" y="1711"/>
                    </a:lnTo>
                    <a:lnTo>
                      <a:pt x="89" y="1673"/>
                    </a:lnTo>
                    <a:lnTo>
                      <a:pt x="82" y="1635"/>
                    </a:lnTo>
                    <a:lnTo>
                      <a:pt x="75" y="1596"/>
                    </a:lnTo>
                    <a:lnTo>
                      <a:pt x="70" y="1559"/>
                    </a:lnTo>
                    <a:lnTo>
                      <a:pt x="63" y="1522"/>
                    </a:lnTo>
                    <a:lnTo>
                      <a:pt x="58" y="1484"/>
                    </a:lnTo>
                    <a:lnTo>
                      <a:pt x="53" y="1446"/>
                    </a:lnTo>
                    <a:lnTo>
                      <a:pt x="76" y="1443"/>
                    </a:lnTo>
                    <a:lnTo>
                      <a:pt x="82" y="1480"/>
                    </a:lnTo>
                    <a:lnTo>
                      <a:pt x="87" y="1518"/>
                    </a:lnTo>
                    <a:lnTo>
                      <a:pt x="94" y="1555"/>
                    </a:lnTo>
                    <a:lnTo>
                      <a:pt x="100" y="1593"/>
                    </a:lnTo>
                    <a:lnTo>
                      <a:pt x="107" y="1631"/>
                    </a:lnTo>
                    <a:lnTo>
                      <a:pt x="113" y="1669"/>
                    </a:lnTo>
                    <a:lnTo>
                      <a:pt x="120" y="1707"/>
                    </a:lnTo>
                    <a:lnTo>
                      <a:pt x="127" y="1744"/>
                    </a:lnTo>
                    <a:lnTo>
                      <a:pt x="103" y="1749"/>
                    </a:lnTo>
                    <a:close/>
                    <a:moveTo>
                      <a:pt x="53" y="1446"/>
                    </a:moveTo>
                    <a:lnTo>
                      <a:pt x="40" y="1350"/>
                    </a:lnTo>
                    <a:lnTo>
                      <a:pt x="29" y="1254"/>
                    </a:lnTo>
                    <a:lnTo>
                      <a:pt x="20" y="1159"/>
                    </a:lnTo>
                    <a:lnTo>
                      <a:pt x="13" y="1065"/>
                    </a:lnTo>
                    <a:lnTo>
                      <a:pt x="6" y="971"/>
                    </a:lnTo>
                    <a:lnTo>
                      <a:pt x="3" y="878"/>
                    </a:lnTo>
                    <a:lnTo>
                      <a:pt x="1" y="786"/>
                    </a:lnTo>
                    <a:lnTo>
                      <a:pt x="0" y="696"/>
                    </a:lnTo>
                    <a:lnTo>
                      <a:pt x="1" y="606"/>
                    </a:lnTo>
                    <a:lnTo>
                      <a:pt x="4" y="516"/>
                    </a:lnTo>
                    <a:lnTo>
                      <a:pt x="8" y="429"/>
                    </a:lnTo>
                    <a:lnTo>
                      <a:pt x="15" y="343"/>
                    </a:lnTo>
                    <a:lnTo>
                      <a:pt x="23" y="257"/>
                    </a:lnTo>
                    <a:lnTo>
                      <a:pt x="33" y="174"/>
                    </a:lnTo>
                    <a:lnTo>
                      <a:pt x="45" y="91"/>
                    </a:lnTo>
                    <a:lnTo>
                      <a:pt x="58" y="10"/>
                    </a:lnTo>
                    <a:lnTo>
                      <a:pt x="82" y="14"/>
                    </a:lnTo>
                    <a:lnTo>
                      <a:pt x="69" y="95"/>
                    </a:lnTo>
                    <a:lnTo>
                      <a:pt x="57" y="177"/>
                    </a:lnTo>
                    <a:lnTo>
                      <a:pt x="47" y="261"/>
                    </a:lnTo>
                    <a:lnTo>
                      <a:pt x="39" y="345"/>
                    </a:lnTo>
                    <a:lnTo>
                      <a:pt x="33" y="431"/>
                    </a:lnTo>
                    <a:lnTo>
                      <a:pt x="28" y="519"/>
                    </a:lnTo>
                    <a:lnTo>
                      <a:pt x="26" y="607"/>
                    </a:lnTo>
                    <a:lnTo>
                      <a:pt x="24" y="696"/>
                    </a:lnTo>
                    <a:lnTo>
                      <a:pt x="24" y="786"/>
                    </a:lnTo>
                    <a:lnTo>
                      <a:pt x="27" y="878"/>
                    </a:lnTo>
                    <a:lnTo>
                      <a:pt x="31" y="970"/>
                    </a:lnTo>
                    <a:lnTo>
                      <a:pt x="36" y="1063"/>
                    </a:lnTo>
                    <a:lnTo>
                      <a:pt x="44" y="1157"/>
                    </a:lnTo>
                    <a:lnTo>
                      <a:pt x="54" y="1252"/>
                    </a:lnTo>
                    <a:lnTo>
                      <a:pt x="64" y="1347"/>
                    </a:lnTo>
                    <a:lnTo>
                      <a:pt x="76" y="1443"/>
                    </a:lnTo>
                    <a:lnTo>
                      <a:pt x="53" y="1446"/>
                    </a:lnTo>
                    <a:close/>
                    <a:moveTo>
                      <a:pt x="58" y="10"/>
                    </a:moveTo>
                    <a:lnTo>
                      <a:pt x="59" y="8"/>
                    </a:lnTo>
                    <a:lnTo>
                      <a:pt x="60" y="6"/>
                    </a:lnTo>
                    <a:lnTo>
                      <a:pt x="62" y="3"/>
                    </a:lnTo>
                    <a:lnTo>
                      <a:pt x="64" y="1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5" y="1"/>
                    </a:lnTo>
                    <a:lnTo>
                      <a:pt x="70" y="12"/>
                    </a:lnTo>
                    <a:lnTo>
                      <a:pt x="58" y="10"/>
                    </a:lnTo>
                    <a:close/>
                    <a:moveTo>
                      <a:pt x="75" y="1"/>
                    </a:moveTo>
                    <a:lnTo>
                      <a:pt x="367" y="162"/>
                    </a:lnTo>
                    <a:lnTo>
                      <a:pt x="356" y="184"/>
                    </a:lnTo>
                    <a:lnTo>
                      <a:pt x="64" y="23"/>
                    </a:lnTo>
                    <a:lnTo>
                      <a:pt x="75" y="1"/>
                    </a:lnTo>
                    <a:close/>
                    <a:moveTo>
                      <a:pt x="367" y="162"/>
                    </a:moveTo>
                    <a:lnTo>
                      <a:pt x="371" y="167"/>
                    </a:lnTo>
                    <a:lnTo>
                      <a:pt x="373" y="171"/>
                    </a:lnTo>
                    <a:lnTo>
                      <a:pt x="361" y="173"/>
                    </a:lnTo>
                    <a:lnTo>
                      <a:pt x="367" y="1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1" name="Freeform 1173"/>
              <p:cNvSpPr>
                <a:spLocks/>
              </p:cNvSpPr>
              <p:nvPr/>
            </p:nvSpPr>
            <p:spPr bwMode="auto">
              <a:xfrm>
                <a:off x="3301" y="1915"/>
                <a:ext cx="85" cy="384"/>
              </a:xfrm>
              <a:custGeom>
                <a:avLst/>
                <a:gdLst>
                  <a:gd name="T0" fmla="*/ 14 w 418"/>
                  <a:gd name="T1" fmla="*/ 8 h 1916"/>
                  <a:gd name="T2" fmla="*/ 15 w 418"/>
                  <a:gd name="T3" fmla="*/ 13 h 1916"/>
                  <a:gd name="T4" fmla="*/ 15 w 418"/>
                  <a:gd name="T5" fmla="*/ 18 h 1916"/>
                  <a:gd name="T6" fmla="*/ 16 w 418"/>
                  <a:gd name="T7" fmla="*/ 23 h 1916"/>
                  <a:gd name="T8" fmla="*/ 16 w 418"/>
                  <a:gd name="T9" fmla="*/ 27 h 1916"/>
                  <a:gd name="T10" fmla="*/ 17 w 418"/>
                  <a:gd name="T11" fmla="*/ 32 h 1916"/>
                  <a:gd name="T12" fmla="*/ 17 w 418"/>
                  <a:gd name="T13" fmla="*/ 37 h 1916"/>
                  <a:gd name="T14" fmla="*/ 17 w 418"/>
                  <a:gd name="T15" fmla="*/ 41 h 1916"/>
                  <a:gd name="T16" fmla="*/ 16 w 418"/>
                  <a:gd name="T17" fmla="*/ 46 h 1916"/>
                  <a:gd name="T18" fmla="*/ 16 w 418"/>
                  <a:gd name="T19" fmla="*/ 50 h 1916"/>
                  <a:gd name="T20" fmla="*/ 15 w 418"/>
                  <a:gd name="T21" fmla="*/ 54 h 1916"/>
                  <a:gd name="T22" fmla="*/ 14 w 418"/>
                  <a:gd name="T23" fmla="*/ 59 h 1916"/>
                  <a:gd name="T24" fmla="*/ 13 w 418"/>
                  <a:gd name="T25" fmla="*/ 63 h 1916"/>
                  <a:gd name="T26" fmla="*/ 12 w 418"/>
                  <a:gd name="T27" fmla="*/ 67 h 1916"/>
                  <a:gd name="T28" fmla="*/ 10 w 418"/>
                  <a:gd name="T29" fmla="*/ 71 h 1916"/>
                  <a:gd name="T30" fmla="*/ 8 w 418"/>
                  <a:gd name="T31" fmla="*/ 75 h 1916"/>
                  <a:gd name="T32" fmla="*/ 7 w 418"/>
                  <a:gd name="T33" fmla="*/ 74 h 1916"/>
                  <a:gd name="T34" fmla="*/ 5 w 418"/>
                  <a:gd name="T35" fmla="*/ 69 h 1916"/>
                  <a:gd name="T36" fmla="*/ 4 w 418"/>
                  <a:gd name="T37" fmla="*/ 64 h 1916"/>
                  <a:gd name="T38" fmla="*/ 3 w 418"/>
                  <a:gd name="T39" fmla="*/ 59 h 1916"/>
                  <a:gd name="T40" fmla="*/ 2 w 418"/>
                  <a:gd name="T41" fmla="*/ 54 h 1916"/>
                  <a:gd name="T42" fmla="*/ 2 w 418"/>
                  <a:gd name="T43" fmla="*/ 49 h 1916"/>
                  <a:gd name="T44" fmla="*/ 1 w 418"/>
                  <a:gd name="T45" fmla="*/ 44 h 1916"/>
                  <a:gd name="T46" fmla="*/ 1 w 418"/>
                  <a:gd name="T47" fmla="*/ 39 h 1916"/>
                  <a:gd name="T48" fmla="*/ 0 w 418"/>
                  <a:gd name="T49" fmla="*/ 34 h 1916"/>
                  <a:gd name="T50" fmla="*/ 0 w 418"/>
                  <a:gd name="T51" fmla="*/ 29 h 1916"/>
                  <a:gd name="T52" fmla="*/ 0 w 418"/>
                  <a:gd name="T53" fmla="*/ 25 h 1916"/>
                  <a:gd name="T54" fmla="*/ 0 w 418"/>
                  <a:gd name="T55" fmla="*/ 20 h 1916"/>
                  <a:gd name="T56" fmla="*/ 0 w 418"/>
                  <a:gd name="T57" fmla="*/ 15 h 1916"/>
                  <a:gd name="T58" fmla="*/ 1 w 418"/>
                  <a:gd name="T59" fmla="*/ 11 h 1916"/>
                  <a:gd name="T60" fmla="*/ 1 w 418"/>
                  <a:gd name="T61" fmla="*/ 6 h 1916"/>
                  <a:gd name="T62" fmla="*/ 2 w 418"/>
                  <a:gd name="T63" fmla="*/ 2 h 1916"/>
                  <a:gd name="T64" fmla="*/ 3 w 418"/>
                  <a:gd name="T65" fmla="*/ 1 h 1916"/>
                  <a:gd name="T66" fmla="*/ 6 w 418"/>
                  <a:gd name="T67" fmla="*/ 2 h 1916"/>
                  <a:gd name="T68" fmla="*/ 9 w 418"/>
                  <a:gd name="T69" fmla="*/ 4 h 1916"/>
                  <a:gd name="T70" fmla="*/ 12 w 418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8"/>
                  <a:gd name="T109" fmla="*/ 0 h 1916"/>
                  <a:gd name="T110" fmla="*/ 418 w 418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8" h="1916">
                    <a:moveTo>
                      <a:pt x="325" y="147"/>
                    </a:moveTo>
                    <a:lnTo>
                      <a:pt x="338" y="209"/>
                    </a:lnTo>
                    <a:lnTo>
                      <a:pt x="351" y="268"/>
                    </a:lnTo>
                    <a:lnTo>
                      <a:pt x="362" y="329"/>
                    </a:lnTo>
                    <a:lnTo>
                      <a:pt x="373" y="389"/>
                    </a:lnTo>
                    <a:lnTo>
                      <a:pt x="382" y="448"/>
                    </a:lnTo>
                    <a:lnTo>
                      <a:pt x="390" y="508"/>
                    </a:lnTo>
                    <a:lnTo>
                      <a:pt x="398" y="567"/>
                    </a:lnTo>
                    <a:lnTo>
                      <a:pt x="403" y="627"/>
                    </a:lnTo>
                    <a:lnTo>
                      <a:pt x="409" y="685"/>
                    </a:lnTo>
                    <a:lnTo>
                      <a:pt x="413" y="743"/>
                    </a:lnTo>
                    <a:lnTo>
                      <a:pt x="416" y="802"/>
                    </a:lnTo>
                    <a:lnTo>
                      <a:pt x="417" y="859"/>
                    </a:lnTo>
                    <a:lnTo>
                      <a:pt x="418" y="916"/>
                    </a:lnTo>
                    <a:lnTo>
                      <a:pt x="417" y="973"/>
                    </a:lnTo>
                    <a:lnTo>
                      <a:pt x="416" y="1029"/>
                    </a:lnTo>
                    <a:lnTo>
                      <a:pt x="413" y="1086"/>
                    </a:lnTo>
                    <a:lnTo>
                      <a:pt x="409" y="1141"/>
                    </a:lnTo>
                    <a:lnTo>
                      <a:pt x="403" y="1197"/>
                    </a:lnTo>
                    <a:lnTo>
                      <a:pt x="396" y="1251"/>
                    </a:lnTo>
                    <a:lnTo>
                      <a:pt x="388" y="1306"/>
                    </a:lnTo>
                    <a:lnTo>
                      <a:pt x="378" y="1359"/>
                    </a:lnTo>
                    <a:lnTo>
                      <a:pt x="368" y="1413"/>
                    </a:lnTo>
                    <a:lnTo>
                      <a:pt x="356" y="1466"/>
                    </a:lnTo>
                    <a:lnTo>
                      <a:pt x="342" y="1518"/>
                    </a:lnTo>
                    <a:lnTo>
                      <a:pt x="327" y="1569"/>
                    </a:lnTo>
                    <a:lnTo>
                      <a:pt x="310" y="1621"/>
                    </a:lnTo>
                    <a:lnTo>
                      <a:pt x="293" y="1672"/>
                    </a:lnTo>
                    <a:lnTo>
                      <a:pt x="274" y="1722"/>
                    </a:lnTo>
                    <a:lnTo>
                      <a:pt x="252" y="1771"/>
                    </a:lnTo>
                    <a:lnTo>
                      <a:pt x="230" y="1820"/>
                    </a:lnTo>
                    <a:lnTo>
                      <a:pt x="206" y="1869"/>
                    </a:lnTo>
                    <a:lnTo>
                      <a:pt x="181" y="1916"/>
                    </a:lnTo>
                    <a:lnTo>
                      <a:pt x="163" y="1852"/>
                    </a:lnTo>
                    <a:lnTo>
                      <a:pt x="147" y="1789"/>
                    </a:lnTo>
                    <a:lnTo>
                      <a:pt x="132" y="1725"/>
                    </a:lnTo>
                    <a:lnTo>
                      <a:pt x="117" y="1661"/>
                    </a:lnTo>
                    <a:lnTo>
                      <a:pt x="104" y="1598"/>
                    </a:lnTo>
                    <a:lnTo>
                      <a:pt x="91" y="1534"/>
                    </a:lnTo>
                    <a:lnTo>
                      <a:pt x="79" y="1470"/>
                    </a:lnTo>
                    <a:lnTo>
                      <a:pt x="67" y="1407"/>
                    </a:lnTo>
                    <a:lnTo>
                      <a:pt x="58" y="1345"/>
                    </a:lnTo>
                    <a:lnTo>
                      <a:pt x="48" y="1282"/>
                    </a:lnTo>
                    <a:lnTo>
                      <a:pt x="40" y="1220"/>
                    </a:lnTo>
                    <a:lnTo>
                      <a:pt x="33" y="1157"/>
                    </a:lnTo>
                    <a:lnTo>
                      <a:pt x="25" y="1095"/>
                    </a:lnTo>
                    <a:lnTo>
                      <a:pt x="20" y="1034"/>
                    </a:lnTo>
                    <a:lnTo>
                      <a:pt x="14" y="972"/>
                    </a:lnTo>
                    <a:lnTo>
                      <a:pt x="10" y="912"/>
                    </a:lnTo>
                    <a:lnTo>
                      <a:pt x="7" y="851"/>
                    </a:lnTo>
                    <a:lnTo>
                      <a:pt x="4" y="791"/>
                    </a:lnTo>
                    <a:lnTo>
                      <a:pt x="2" y="731"/>
                    </a:lnTo>
                    <a:lnTo>
                      <a:pt x="1" y="672"/>
                    </a:lnTo>
                    <a:lnTo>
                      <a:pt x="0" y="613"/>
                    </a:lnTo>
                    <a:lnTo>
                      <a:pt x="1" y="554"/>
                    </a:lnTo>
                    <a:lnTo>
                      <a:pt x="2" y="497"/>
                    </a:lnTo>
                    <a:lnTo>
                      <a:pt x="5" y="439"/>
                    </a:lnTo>
                    <a:lnTo>
                      <a:pt x="8" y="383"/>
                    </a:lnTo>
                    <a:lnTo>
                      <a:pt x="11" y="326"/>
                    </a:lnTo>
                    <a:lnTo>
                      <a:pt x="15" y="270"/>
                    </a:lnTo>
                    <a:lnTo>
                      <a:pt x="21" y="215"/>
                    </a:lnTo>
                    <a:lnTo>
                      <a:pt x="27" y="160"/>
                    </a:lnTo>
                    <a:lnTo>
                      <a:pt x="34" y="106"/>
                    </a:lnTo>
                    <a:lnTo>
                      <a:pt x="41" y="53"/>
                    </a:lnTo>
                    <a:lnTo>
                      <a:pt x="49" y="0"/>
                    </a:lnTo>
                    <a:lnTo>
                      <a:pt x="83" y="19"/>
                    </a:lnTo>
                    <a:lnTo>
                      <a:pt x="118" y="37"/>
                    </a:lnTo>
                    <a:lnTo>
                      <a:pt x="153" y="55"/>
                    </a:lnTo>
                    <a:lnTo>
                      <a:pt x="187" y="74"/>
                    </a:lnTo>
                    <a:lnTo>
                      <a:pt x="222" y="92"/>
                    </a:lnTo>
                    <a:lnTo>
                      <a:pt x="256" y="110"/>
                    </a:lnTo>
                    <a:lnTo>
                      <a:pt x="291" y="129"/>
                    </a:lnTo>
                    <a:lnTo>
                      <a:pt x="325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2" name="Freeform 1174"/>
              <p:cNvSpPr>
                <a:spLocks noEditPoints="1"/>
              </p:cNvSpPr>
              <p:nvPr/>
            </p:nvSpPr>
            <p:spPr bwMode="auto">
              <a:xfrm>
                <a:off x="3294" y="1911"/>
                <a:ext cx="89" cy="387"/>
              </a:xfrm>
              <a:custGeom>
                <a:avLst/>
                <a:gdLst>
                  <a:gd name="T0" fmla="*/ 15 w 442"/>
                  <a:gd name="T1" fmla="*/ 11 h 1940"/>
                  <a:gd name="T2" fmla="*/ 16 w 442"/>
                  <a:gd name="T3" fmla="*/ 18 h 1940"/>
                  <a:gd name="T4" fmla="*/ 17 w 442"/>
                  <a:gd name="T5" fmla="*/ 26 h 1940"/>
                  <a:gd name="T6" fmla="*/ 18 w 442"/>
                  <a:gd name="T7" fmla="*/ 33 h 1940"/>
                  <a:gd name="T8" fmla="*/ 18 w 442"/>
                  <a:gd name="T9" fmla="*/ 39 h 1940"/>
                  <a:gd name="T10" fmla="*/ 16 w 442"/>
                  <a:gd name="T11" fmla="*/ 44 h 1940"/>
                  <a:gd name="T12" fmla="*/ 17 w 442"/>
                  <a:gd name="T13" fmla="*/ 37 h 1940"/>
                  <a:gd name="T14" fmla="*/ 16 w 442"/>
                  <a:gd name="T15" fmla="*/ 30 h 1940"/>
                  <a:gd name="T16" fmla="*/ 16 w 442"/>
                  <a:gd name="T17" fmla="*/ 23 h 1940"/>
                  <a:gd name="T18" fmla="*/ 15 w 442"/>
                  <a:gd name="T19" fmla="*/ 16 h 1940"/>
                  <a:gd name="T20" fmla="*/ 13 w 442"/>
                  <a:gd name="T21" fmla="*/ 9 h 1940"/>
                  <a:gd name="T22" fmla="*/ 17 w 442"/>
                  <a:gd name="T23" fmla="*/ 44 h 1940"/>
                  <a:gd name="T24" fmla="*/ 17 w 442"/>
                  <a:gd name="T25" fmla="*/ 51 h 1940"/>
                  <a:gd name="T26" fmla="*/ 16 w 442"/>
                  <a:gd name="T27" fmla="*/ 57 h 1940"/>
                  <a:gd name="T28" fmla="*/ 14 w 442"/>
                  <a:gd name="T29" fmla="*/ 63 h 1940"/>
                  <a:gd name="T30" fmla="*/ 12 w 442"/>
                  <a:gd name="T31" fmla="*/ 70 h 1940"/>
                  <a:gd name="T32" fmla="*/ 9 w 442"/>
                  <a:gd name="T33" fmla="*/ 75 h 1940"/>
                  <a:gd name="T34" fmla="*/ 8 w 442"/>
                  <a:gd name="T35" fmla="*/ 75 h 1940"/>
                  <a:gd name="T36" fmla="*/ 11 w 442"/>
                  <a:gd name="T37" fmla="*/ 69 h 1940"/>
                  <a:gd name="T38" fmla="*/ 13 w 442"/>
                  <a:gd name="T39" fmla="*/ 63 h 1940"/>
                  <a:gd name="T40" fmla="*/ 15 w 442"/>
                  <a:gd name="T41" fmla="*/ 57 h 1940"/>
                  <a:gd name="T42" fmla="*/ 16 w 442"/>
                  <a:gd name="T43" fmla="*/ 50 h 1940"/>
                  <a:gd name="T44" fmla="*/ 16 w 442"/>
                  <a:gd name="T45" fmla="*/ 44 h 1940"/>
                  <a:gd name="T46" fmla="*/ 8 w 442"/>
                  <a:gd name="T47" fmla="*/ 78 h 1940"/>
                  <a:gd name="T48" fmla="*/ 8 w 442"/>
                  <a:gd name="T49" fmla="*/ 78 h 1940"/>
                  <a:gd name="T50" fmla="*/ 7 w 442"/>
                  <a:gd name="T51" fmla="*/ 77 h 1940"/>
                  <a:gd name="T52" fmla="*/ 8 w 442"/>
                  <a:gd name="T53" fmla="*/ 77 h 1940"/>
                  <a:gd name="T54" fmla="*/ 8 w 442"/>
                  <a:gd name="T55" fmla="*/ 77 h 1940"/>
                  <a:gd name="T56" fmla="*/ 7 w 442"/>
                  <a:gd name="T57" fmla="*/ 77 h 1940"/>
                  <a:gd name="T58" fmla="*/ 6 w 442"/>
                  <a:gd name="T59" fmla="*/ 73 h 1940"/>
                  <a:gd name="T60" fmla="*/ 5 w 442"/>
                  <a:gd name="T61" fmla="*/ 69 h 1940"/>
                  <a:gd name="T62" fmla="*/ 5 w 442"/>
                  <a:gd name="T63" fmla="*/ 66 h 1940"/>
                  <a:gd name="T64" fmla="*/ 6 w 442"/>
                  <a:gd name="T65" fmla="*/ 70 h 1940"/>
                  <a:gd name="T66" fmla="*/ 7 w 442"/>
                  <a:gd name="T67" fmla="*/ 74 h 1940"/>
                  <a:gd name="T68" fmla="*/ 7 w 442"/>
                  <a:gd name="T69" fmla="*/ 77 h 1940"/>
                  <a:gd name="T70" fmla="*/ 4 w 442"/>
                  <a:gd name="T71" fmla="*/ 63 h 1940"/>
                  <a:gd name="T72" fmla="*/ 3 w 442"/>
                  <a:gd name="T73" fmla="*/ 59 h 1940"/>
                  <a:gd name="T74" fmla="*/ 2 w 442"/>
                  <a:gd name="T75" fmla="*/ 54 h 1940"/>
                  <a:gd name="T76" fmla="*/ 4 w 442"/>
                  <a:gd name="T77" fmla="*/ 57 h 1940"/>
                  <a:gd name="T78" fmla="*/ 4 w 442"/>
                  <a:gd name="T79" fmla="*/ 61 h 1940"/>
                  <a:gd name="T80" fmla="*/ 5 w 442"/>
                  <a:gd name="T81" fmla="*/ 66 h 1940"/>
                  <a:gd name="T82" fmla="*/ 2 w 442"/>
                  <a:gd name="T83" fmla="*/ 51 h 1940"/>
                  <a:gd name="T84" fmla="*/ 1 w 442"/>
                  <a:gd name="T85" fmla="*/ 40 h 1940"/>
                  <a:gd name="T86" fmla="*/ 0 w 442"/>
                  <a:gd name="T87" fmla="*/ 30 h 1940"/>
                  <a:gd name="T88" fmla="*/ 0 w 442"/>
                  <a:gd name="T89" fmla="*/ 19 h 1940"/>
                  <a:gd name="T90" fmla="*/ 1 w 442"/>
                  <a:gd name="T91" fmla="*/ 10 h 1940"/>
                  <a:gd name="T92" fmla="*/ 2 w 442"/>
                  <a:gd name="T93" fmla="*/ 0 h 1940"/>
                  <a:gd name="T94" fmla="*/ 2 w 442"/>
                  <a:gd name="T95" fmla="*/ 7 h 1940"/>
                  <a:gd name="T96" fmla="*/ 1 w 442"/>
                  <a:gd name="T97" fmla="*/ 16 h 1940"/>
                  <a:gd name="T98" fmla="*/ 1 w 442"/>
                  <a:gd name="T99" fmla="*/ 26 h 1940"/>
                  <a:gd name="T100" fmla="*/ 1 w 442"/>
                  <a:gd name="T101" fmla="*/ 37 h 1940"/>
                  <a:gd name="T102" fmla="*/ 2 w 442"/>
                  <a:gd name="T103" fmla="*/ 47 h 1940"/>
                  <a:gd name="T104" fmla="*/ 2 w 442"/>
                  <a:gd name="T105" fmla="*/ 54 h 1940"/>
                  <a:gd name="T106" fmla="*/ 2 w 442"/>
                  <a:gd name="T107" fmla="*/ 0 h 1940"/>
                  <a:gd name="T108" fmla="*/ 2 w 442"/>
                  <a:gd name="T109" fmla="*/ 0 h 1940"/>
                  <a:gd name="T110" fmla="*/ 3 w 442"/>
                  <a:gd name="T111" fmla="*/ 0 h 1940"/>
                  <a:gd name="T112" fmla="*/ 3 w 442"/>
                  <a:gd name="T113" fmla="*/ 0 h 1940"/>
                  <a:gd name="T114" fmla="*/ 2 w 442"/>
                  <a:gd name="T115" fmla="*/ 1 h 1940"/>
                  <a:gd name="T116" fmla="*/ 14 w 442"/>
                  <a:gd name="T117" fmla="*/ 6 h 1940"/>
                  <a:gd name="T118" fmla="*/ 14 w 442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2"/>
                  <a:gd name="T181" fmla="*/ 0 h 1940"/>
                  <a:gd name="T182" fmla="*/ 442 w 442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2" h="1940">
                    <a:moveTo>
                      <a:pt x="349" y="157"/>
                    </a:moveTo>
                    <a:lnTo>
                      <a:pt x="362" y="217"/>
                    </a:lnTo>
                    <a:lnTo>
                      <a:pt x="375" y="278"/>
                    </a:lnTo>
                    <a:lnTo>
                      <a:pt x="386" y="338"/>
                    </a:lnTo>
                    <a:lnTo>
                      <a:pt x="397" y="399"/>
                    </a:lnTo>
                    <a:lnTo>
                      <a:pt x="405" y="459"/>
                    </a:lnTo>
                    <a:lnTo>
                      <a:pt x="414" y="519"/>
                    </a:lnTo>
                    <a:lnTo>
                      <a:pt x="422" y="578"/>
                    </a:lnTo>
                    <a:lnTo>
                      <a:pt x="428" y="638"/>
                    </a:lnTo>
                    <a:lnTo>
                      <a:pt x="432" y="696"/>
                    </a:lnTo>
                    <a:lnTo>
                      <a:pt x="437" y="754"/>
                    </a:lnTo>
                    <a:lnTo>
                      <a:pt x="440" y="813"/>
                    </a:lnTo>
                    <a:lnTo>
                      <a:pt x="441" y="871"/>
                    </a:lnTo>
                    <a:lnTo>
                      <a:pt x="442" y="928"/>
                    </a:lnTo>
                    <a:lnTo>
                      <a:pt x="441" y="985"/>
                    </a:lnTo>
                    <a:lnTo>
                      <a:pt x="440" y="1041"/>
                    </a:lnTo>
                    <a:lnTo>
                      <a:pt x="437" y="1099"/>
                    </a:lnTo>
                    <a:lnTo>
                      <a:pt x="413" y="1097"/>
                    </a:lnTo>
                    <a:lnTo>
                      <a:pt x="415" y="1040"/>
                    </a:lnTo>
                    <a:lnTo>
                      <a:pt x="417" y="984"/>
                    </a:lnTo>
                    <a:lnTo>
                      <a:pt x="417" y="928"/>
                    </a:lnTo>
                    <a:lnTo>
                      <a:pt x="417" y="871"/>
                    </a:lnTo>
                    <a:lnTo>
                      <a:pt x="415" y="814"/>
                    </a:lnTo>
                    <a:lnTo>
                      <a:pt x="413" y="755"/>
                    </a:lnTo>
                    <a:lnTo>
                      <a:pt x="409" y="698"/>
                    </a:lnTo>
                    <a:lnTo>
                      <a:pt x="403" y="639"/>
                    </a:lnTo>
                    <a:lnTo>
                      <a:pt x="397" y="580"/>
                    </a:lnTo>
                    <a:lnTo>
                      <a:pt x="390" y="521"/>
                    </a:lnTo>
                    <a:lnTo>
                      <a:pt x="382" y="463"/>
                    </a:lnTo>
                    <a:lnTo>
                      <a:pt x="372" y="402"/>
                    </a:lnTo>
                    <a:lnTo>
                      <a:pt x="362" y="343"/>
                    </a:lnTo>
                    <a:lnTo>
                      <a:pt x="351" y="282"/>
                    </a:lnTo>
                    <a:lnTo>
                      <a:pt x="339" y="223"/>
                    </a:lnTo>
                    <a:lnTo>
                      <a:pt x="326" y="162"/>
                    </a:lnTo>
                    <a:lnTo>
                      <a:pt x="349" y="157"/>
                    </a:lnTo>
                    <a:close/>
                    <a:moveTo>
                      <a:pt x="437" y="1099"/>
                    </a:moveTo>
                    <a:lnTo>
                      <a:pt x="432" y="1154"/>
                    </a:lnTo>
                    <a:lnTo>
                      <a:pt x="427" y="1210"/>
                    </a:lnTo>
                    <a:lnTo>
                      <a:pt x="421" y="1265"/>
                    </a:lnTo>
                    <a:lnTo>
                      <a:pt x="412" y="1319"/>
                    </a:lnTo>
                    <a:lnTo>
                      <a:pt x="402" y="1374"/>
                    </a:lnTo>
                    <a:lnTo>
                      <a:pt x="391" y="1427"/>
                    </a:lnTo>
                    <a:lnTo>
                      <a:pt x="380" y="1481"/>
                    </a:lnTo>
                    <a:lnTo>
                      <a:pt x="366" y="1533"/>
                    </a:lnTo>
                    <a:lnTo>
                      <a:pt x="350" y="1586"/>
                    </a:lnTo>
                    <a:lnTo>
                      <a:pt x="334" y="1637"/>
                    </a:lnTo>
                    <a:lnTo>
                      <a:pt x="316" y="1688"/>
                    </a:lnTo>
                    <a:lnTo>
                      <a:pt x="296" y="1738"/>
                    </a:lnTo>
                    <a:lnTo>
                      <a:pt x="276" y="1789"/>
                    </a:lnTo>
                    <a:lnTo>
                      <a:pt x="253" y="1837"/>
                    </a:lnTo>
                    <a:lnTo>
                      <a:pt x="228" y="1886"/>
                    </a:lnTo>
                    <a:lnTo>
                      <a:pt x="203" y="1935"/>
                    </a:lnTo>
                    <a:lnTo>
                      <a:pt x="182" y="1923"/>
                    </a:lnTo>
                    <a:lnTo>
                      <a:pt x="207" y="1875"/>
                    </a:lnTo>
                    <a:lnTo>
                      <a:pt x="230" y="1828"/>
                    </a:lnTo>
                    <a:lnTo>
                      <a:pt x="253" y="1779"/>
                    </a:lnTo>
                    <a:lnTo>
                      <a:pt x="274" y="1729"/>
                    </a:lnTo>
                    <a:lnTo>
                      <a:pt x="293" y="1680"/>
                    </a:lnTo>
                    <a:lnTo>
                      <a:pt x="311" y="1629"/>
                    </a:lnTo>
                    <a:lnTo>
                      <a:pt x="328" y="1578"/>
                    </a:lnTo>
                    <a:lnTo>
                      <a:pt x="342" y="1526"/>
                    </a:lnTo>
                    <a:lnTo>
                      <a:pt x="356" y="1475"/>
                    </a:lnTo>
                    <a:lnTo>
                      <a:pt x="368" y="1422"/>
                    </a:lnTo>
                    <a:lnTo>
                      <a:pt x="378" y="1369"/>
                    </a:lnTo>
                    <a:lnTo>
                      <a:pt x="388" y="1316"/>
                    </a:lnTo>
                    <a:lnTo>
                      <a:pt x="396" y="1262"/>
                    </a:lnTo>
                    <a:lnTo>
                      <a:pt x="403" y="1207"/>
                    </a:lnTo>
                    <a:lnTo>
                      <a:pt x="409" y="1152"/>
                    </a:lnTo>
                    <a:lnTo>
                      <a:pt x="413" y="1097"/>
                    </a:lnTo>
                    <a:lnTo>
                      <a:pt x="437" y="1099"/>
                    </a:lnTo>
                    <a:close/>
                    <a:moveTo>
                      <a:pt x="203" y="1935"/>
                    </a:moveTo>
                    <a:lnTo>
                      <a:pt x="200" y="1938"/>
                    </a:lnTo>
                    <a:lnTo>
                      <a:pt x="198" y="1939"/>
                    </a:lnTo>
                    <a:lnTo>
                      <a:pt x="195" y="1940"/>
                    </a:lnTo>
                    <a:lnTo>
                      <a:pt x="191" y="1940"/>
                    </a:lnTo>
                    <a:lnTo>
                      <a:pt x="187" y="1939"/>
                    </a:lnTo>
                    <a:lnTo>
                      <a:pt x="185" y="1938"/>
                    </a:lnTo>
                    <a:lnTo>
                      <a:pt x="182" y="1935"/>
                    </a:lnTo>
                    <a:lnTo>
                      <a:pt x="181" y="1931"/>
                    </a:lnTo>
                    <a:lnTo>
                      <a:pt x="193" y="1928"/>
                    </a:lnTo>
                    <a:lnTo>
                      <a:pt x="203" y="1935"/>
                    </a:lnTo>
                    <a:close/>
                    <a:moveTo>
                      <a:pt x="181" y="1931"/>
                    </a:moveTo>
                    <a:lnTo>
                      <a:pt x="181" y="1931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81" y="1931"/>
                    </a:moveTo>
                    <a:lnTo>
                      <a:pt x="171" y="1896"/>
                    </a:lnTo>
                    <a:lnTo>
                      <a:pt x="161" y="1859"/>
                    </a:lnTo>
                    <a:lnTo>
                      <a:pt x="153" y="1823"/>
                    </a:lnTo>
                    <a:lnTo>
                      <a:pt x="143" y="1788"/>
                    </a:lnTo>
                    <a:lnTo>
                      <a:pt x="134" y="1752"/>
                    </a:lnTo>
                    <a:lnTo>
                      <a:pt x="127" y="1716"/>
                    </a:lnTo>
                    <a:lnTo>
                      <a:pt x="118" y="1680"/>
                    </a:lnTo>
                    <a:lnTo>
                      <a:pt x="111" y="1644"/>
                    </a:lnTo>
                    <a:lnTo>
                      <a:pt x="134" y="1640"/>
                    </a:lnTo>
                    <a:lnTo>
                      <a:pt x="142" y="1675"/>
                    </a:lnTo>
                    <a:lnTo>
                      <a:pt x="149" y="1710"/>
                    </a:lnTo>
                    <a:lnTo>
                      <a:pt x="158" y="1746"/>
                    </a:lnTo>
                    <a:lnTo>
                      <a:pt x="167" y="1781"/>
                    </a:lnTo>
                    <a:lnTo>
                      <a:pt x="175" y="1818"/>
                    </a:lnTo>
                    <a:lnTo>
                      <a:pt x="185" y="1854"/>
                    </a:lnTo>
                    <a:lnTo>
                      <a:pt x="195" y="1889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11" y="1644"/>
                    </a:moveTo>
                    <a:lnTo>
                      <a:pt x="103" y="1608"/>
                    </a:lnTo>
                    <a:lnTo>
                      <a:pt x="95" y="1573"/>
                    </a:lnTo>
                    <a:lnTo>
                      <a:pt x="89" y="1538"/>
                    </a:lnTo>
                    <a:lnTo>
                      <a:pt x="83" y="1503"/>
                    </a:lnTo>
                    <a:lnTo>
                      <a:pt x="76" y="1467"/>
                    </a:lnTo>
                    <a:lnTo>
                      <a:pt x="70" y="1431"/>
                    </a:lnTo>
                    <a:lnTo>
                      <a:pt x="64" y="1396"/>
                    </a:lnTo>
                    <a:lnTo>
                      <a:pt x="58" y="1360"/>
                    </a:lnTo>
                    <a:lnTo>
                      <a:pt x="81" y="1357"/>
                    </a:lnTo>
                    <a:lnTo>
                      <a:pt x="88" y="1391"/>
                    </a:lnTo>
                    <a:lnTo>
                      <a:pt x="93" y="1427"/>
                    </a:lnTo>
                    <a:lnTo>
                      <a:pt x="100" y="1462"/>
                    </a:lnTo>
                    <a:lnTo>
                      <a:pt x="106" y="1497"/>
                    </a:lnTo>
                    <a:lnTo>
                      <a:pt x="113" y="1533"/>
                    </a:lnTo>
                    <a:lnTo>
                      <a:pt x="119" y="1569"/>
                    </a:lnTo>
                    <a:lnTo>
                      <a:pt x="127" y="1604"/>
                    </a:lnTo>
                    <a:lnTo>
                      <a:pt x="134" y="1640"/>
                    </a:lnTo>
                    <a:lnTo>
                      <a:pt x="111" y="1644"/>
                    </a:lnTo>
                    <a:close/>
                    <a:moveTo>
                      <a:pt x="58" y="1360"/>
                    </a:moveTo>
                    <a:lnTo>
                      <a:pt x="45" y="1270"/>
                    </a:lnTo>
                    <a:lnTo>
                      <a:pt x="33" y="1180"/>
                    </a:lnTo>
                    <a:lnTo>
                      <a:pt x="23" y="1091"/>
                    </a:lnTo>
                    <a:lnTo>
                      <a:pt x="16" y="1003"/>
                    </a:lnTo>
                    <a:lnTo>
                      <a:pt x="9" y="914"/>
                    </a:lnTo>
                    <a:lnTo>
                      <a:pt x="5" y="828"/>
                    </a:lnTo>
                    <a:lnTo>
                      <a:pt x="2" y="741"/>
                    </a:lnTo>
                    <a:lnTo>
                      <a:pt x="0" y="655"/>
                    </a:lnTo>
                    <a:lnTo>
                      <a:pt x="2" y="571"/>
                    </a:lnTo>
                    <a:lnTo>
                      <a:pt x="3" y="487"/>
                    </a:lnTo>
                    <a:lnTo>
                      <a:pt x="7" y="404"/>
                    </a:lnTo>
                    <a:lnTo>
                      <a:pt x="12" y="323"/>
                    </a:lnTo>
                    <a:lnTo>
                      <a:pt x="19" y="243"/>
                    </a:lnTo>
                    <a:lnTo>
                      <a:pt x="27" y="165"/>
                    </a:lnTo>
                    <a:lnTo>
                      <a:pt x="37" y="87"/>
                    </a:lnTo>
                    <a:lnTo>
                      <a:pt x="49" y="10"/>
                    </a:lnTo>
                    <a:lnTo>
                      <a:pt x="73" y="14"/>
                    </a:lnTo>
                    <a:lnTo>
                      <a:pt x="62" y="90"/>
                    </a:lnTo>
                    <a:lnTo>
                      <a:pt x="51" y="167"/>
                    </a:lnTo>
                    <a:lnTo>
                      <a:pt x="44" y="246"/>
                    </a:lnTo>
                    <a:lnTo>
                      <a:pt x="36" y="325"/>
                    </a:lnTo>
                    <a:lnTo>
                      <a:pt x="31" y="406"/>
                    </a:lnTo>
                    <a:lnTo>
                      <a:pt x="27" y="489"/>
                    </a:lnTo>
                    <a:lnTo>
                      <a:pt x="25" y="572"/>
                    </a:lnTo>
                    <a:lnTo>
                      <a:pt x="25" y="656"/>
                    </a:lnTo>
                    <a:lnTo>
                      <a:pt x="26" y="740"/>
                    </a:lnTo>
                    <a:lnTo>
                      <a:pt x="29" y="827"/>
                    </a:lnTo>
                    <a:lnTo>
                      <a:pt x="34" y="913"/>
                    </a:lnTo>
                    <a:lnTo>
                      <a:pt x="39" y="1000"/>
                    </a:lnTo>
                    <a:lnTo>
                      <a:pt x="48" y="1089"/>
                    </a:lnTo>
                    <a:lnTo>
                      <a:pt x="58" y="1178"/>
                    </a:lnTo>
                    <a:lnTo>
                      <a:pt x="68" y="1267"/>
                    </a:lnTo>
                    <a:lnTo>
                      <a:pt x="81" y="1357"/>
                    </a:lnTo>
                    <a:lnTo>
                      <a:pt x="58" y="1360"/>
                    </a:lnTo>
                    <a:close/>
                    <a:moveTo>
                      <a:pt x="49" y="10"/>
                    </a:moveTo>
                    <a:lnTo>
                      <a:pt x="50" y="7"/>
                    </a:lnTo>
                    <a:lnTo>
                      <a:pt x="51" y="5"/>
                    </a:lnTo>
                    <a:lnTo>
                      <a:pt x="53" y="3"/>
                    </a:lnTo>
                    <a:lnTo>
                      <a:pt x="56" y="1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4" y="0"/>
                    </a:lnTo>
                    <a:lnTo>
                      <a:pt x="67" y="1"/>
                    </a:lnTo>
                    <a:lnTo>
                      <a:pt x="61" y="12"/>
                    </a:lnTo>
                    <a:lnTo>
                      <a:pt x="49" y="10"/>
                    </a:lnTo>
                    <a:close/>
                    <a:moveTo>
                      <a:pt x="67" y="1"/>
                    </a:moveTo>
                    <a:lnTo>
                      <a:pt x="343" y="148"/>
                    </a:lnTo>
                    <a:lnTo>
                      <a:pt x="332" y="170"/>
                    </a:lnTo>
                    <a:lnTo>
                      <a:pt x="56" y="23"/>
                    </a:lnTo>
                    <a:lnTo>
                      <a:pt x="67" y="1"/>
                    </a:lnTo>
                    <a:close/>
                    <a:moveTo>
                      <a:pt x="343" y="148"/>
                    </a:moveTo>
                    <a:lnTo>
                      <a:pt x="347" y="153"/>
                    </a:lnTo>
                    <a:lnTo>
                      <a:pt x="349" y="157"/>
                    </a:lnTo>
                    <a:lnTo>
                      <a:pt x="337" y="159"/>
                    </a:lnTo>
                    <a:lnTo>
                      <a:pt x="343" y="1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3" name="Freeform 1175"/>
              <p:cNvSpPr>
                <a:spLocks/>
              </p:cNvSpPr>
              <p:nvPr/>
            </p:nvSpPr>
            <p:spPr bwMode="auto">
              <a:xfrm>
                <a:off x="3239" y="1881"/>
                <a:ext cx="78" cy="354"/>
              </a:xfrm>
              <a:custGeom>
                <a:avLst/>
                <a:gdLst>
                  <a:gd name="T0" fmla="*/ 12 w 406"/>
                  <a:gd name="T1" fmla="*/ 8 h 1794"/>
                  <a:gd name="T2" fmla="*/ 13 w 406"/>
                  <a:gd name="T3" fmla="*/ 12 h 1794"/>
                  <a:gd name="T4" fmla="*/ 14 w 406"/>
                  <a:gd name="T5" fmla="*/ 17 h 1794"/>
                  <a:gd name="T6" fmla="*/ 15 w 406"/>
                  <a:gd name="T7" fmla="*/ 21 h 1794"/>
                  <a:gd name="T8" fmla="*/ 16 w 406"/>
                  <a:gd name="T9" fmla="*/ 26 h 1794"/>
                  <a:gd name="T10" fmla="*/ 16 w 406"/>
                  <a:gd name="T11" fmla="*/ 30 h 1794"/>
                  <a:gd name="T12" fmla="*/ 16 w 406"/>
                  <a:gd name="T13" fmla="*/ 34 h 1794"/>
                  <a:gd name="T14" fmla="*/ 16 w 406"/>
                  <a:gd name="T15" fmla="*/ 39 h 1794"/>
                  <a:gd name="T16" fmla="*/ 16 w 406"/>
                  <a:gd name="T17" fmla="*/ 43 h 1794"/>
                  <a:gd name="T18" fmla="*/ 16 w 406"/>
                  <a:gd name="T19" fmla="*/ 47 h 1794"/>
                  <a:gd name="T20" fmla="*/ 15 w 406"/>
                  <a:gd name="T21" fmla="*/ 51 h 1794"/>
                  <a:gd name="T22" fmla="*/ 14 w 406"/>
                  <a:gd name="T23" fmla="*/ 55 h 1794"/>
                  <a:gd name="T24" fmla="*/ 13 w 406"/>
                  <a:gd name="T25" fmla="*/ 59 h 1794"/>
                  <a:gd name="T26" fmla="*/ 12 w 406"/>
                  <a:gd name="T27" fmla="*/ 63 h 1794"/>
                  <a:gd name="T28" fmla="*/ 10 w 406"/>
                  <a:gd name="T29" fmla="*/ 66 h 1794"/>
                  <a:gd name="T30" fmla="*/ 9 w 406"/>
                  <a:gd name="T31" fmla="*/ 70 h 1794"/>
                  <a:gd name="T32" fmla="*/ 7 w 406"/>
                  <a:gd name="T33" fmla="*/ 69 h 1794"/>
                  <a:gd name="T34" fmla="*/ 6 w 406"/>
                  <a:gd name="T35" fmla="*/ 65 h 1794"/>
                  <a:gd name="T36" fmla="*/ 4 w 406"/>
                  <a:gd name="T37" fmla="*/ 60 h 1794"/>
                  <a:gd name="T38" fmla="*/ 3 w 406"/>
                  <a:gd name="T39" fmla="*/ 55 h 1794"/>
                  <a:gd name="T40" fmla="*/ 2 w 406"/>
                  <a:gd name="T41" fmla="*/ 50 h 1794"/>
                  <a:gd name="T42" fmla="*/ 2 w 406"/>
                  <a:gd name="T43" fmla="*/ 46 h 1794"/>
                  <a:gd name="T44" fmla="*/ 1 w 406"/>
                  <a:gd name="T45" fmla="*/ 41 h 1794"/>
                  <a:gd name="T46" fmla="*/ 1 w 406"/>
                  <a:gd name="T47" fmla="*/ 37 h 1794"/>
                  <a:gd name="T48" fmla="*/ 0 w 406"/>
                  <a:gd name="T49" fmla="*/ 32 h 1794"/>
                  <a:gd name="T50" fmla="*/ 0 w 406"/>
                  <a:gd name="T51" fmla="*/ 27 h 1794"/>
                  <a:gd name="T52" fmla="*/ 0 w 406"/>
                  <a:gd name="T53" fmla="*/ 23 h 1794"/>
                  <a:gd name="T54" fmla="*/ 0 w 406"/>
                  <a:gd name="T55" fmla="*/ 19 h 1794"/>
                  <a:gd name="T56" fmla="*/ 0 w 406"/>
                  <a:gd name="T57" fmla="*/ 14 h 1794"/>
                  <a:gd name="T58" fmla="*/ 0 w 406"/>
                  <a:gd name="T59" fmla="*/ 10 h 1794"/>
                  <a:gd name="T60" fmla="*/ 1 w 406"/>
                  <a:gd name="T61" fmla="*/ 6 h 1794"/>
                  <a:gd name="T62" fmla="*/ 1 w 406"/>
                  <a:gd name="T63" fmla="*/ 2 h 1794"/>
                  <a:gd name="T64" fmla="*/ 3 w 406"/>
                  <a:gd name="T65" fmla="*/ 1 h 1794"/>
                  <a:gd name="T66" fmla="*/ 5 w 406"/>
                  <a:gd name="T67" fmla="*/ 2 h 1794"/>
                  <a:gd name="T68" fmla="*/ 8 w 406"/>
                  <a:gd name="T69" fmla="*/ 3 h 1794"/>
                  <a:gd name="T70" fmla="*/ 11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300" y="134"/>
                    </a:moveTo>
                    <a:lnTo>
                      <a:pt x="313" y="191"/>
                    </a:lnTo>
                    <a:lnTo>
                      <a:pt x="326" y="248"/>
                    </a:lnTo>
                    <a:lnTo>
                      <a:pt x="338" y="305"/>
                    </a:lnTo>
                    <a:lnTo>
                      <a:pt x="349" y="361"/>
                    </a:lnTo>
                    <a:lnTo>
                      <a:pt x="359" y="417"/>
                    </a:lnTo>
                    <a:lnTo>
                      <a:pt x="368" y="473"/>
                    </a:lnTo>
                    <a:lnTo>
                      <a:pt x="376" y="528"/>
                    </a:lnTo>
                    <a:lnTo>
                      <a:pt x="384" y="585"/>
                    </a:lnTo>
                    <a:lnTo>
                      <a:pt x="390" y="640"/>
                    </a:lnTo>
                    <a:lnTo>
                      <a:pt x="395" y="695"/>
                    </a:lnTo>
                    <a:lnTo>
                      <a:pt x="400" y="750"/>
                    </a:lnTo>
                    <a:lnTo>
                      <a:pt x="403" y="804"/>
                    </a:lnTo>
                    <a:lnTo>
                      <a:pt x="405" y="858"/>
                    </a:lnTo>
                    <a:lnTo>
                      <a:pt x="406" y="912"/>
                    </a:lnTo>
                    <a:lnTo>
                      <a:pt x="405" y="965"/>
                    </a:lnTo>
                    <a:lnTo>
                      <a:pt x="404" y="1018"/>
                    </a:lnTo>
                    <a:lnTo>
                      <a:pt x="401" y="1071"/>
                    </a:lnTo>
                    <a:lnTo>
                      <a:pt x="398" y="1122"/>
                    </a:lnTo>
                    <a:lnTo>
                      <a:pt x="392" y="1174"/>
                    </a:lnTo>
                    <a:lnTo>
                      <a:pt x="386" y="1226"/>
                    </a:lnTo>
                    <a:lnTo>
                      <a:pt x="377" y="1277"/>
                    </a:lnTo>
                    <a:lnTo>
                      <a:pt x="368" y="1327"/>
                    </a:lnTo>
                    <a:lnTo>
                      <a:pt x="358" y="1376"/>
                    </a:lnTo>
                    <a:lnTo>
                      <a:pt x="345" y="1425"/>
                    </a:lnTo>
                    <a:lnTo>
                      <a:pt x="332" y="1473"/>
                    </a:lnTo>
                    <a:lnTo>
                      <a:pt x="316" y="1521"/>
                    </a:lnTo>
                    <a:lnTo>
                      <a:pt x="299" y="1568"/>
                    </a:lnTo>
                    <a:lnTo>
                      <a:pt x="281" y="1615"/>
                    </a:lnTo>
                    <a:lnTo>
                      <a:pt x="260" y="1661"/>
                    </a:lnTo>
                    <a:lnTo>
                      <a:pt x="239" y="1706"/>
                    </a:lnTo>
                    <a:lnTo>
                      <a:pt x="215" y="1751"/>
                    </a:lnTo>
                    <a:lnTo>
                      <a:pt x="190" y="1794"/>
                    </a:lnTo>
                    <a:lnTo>
                      <a:pt x="172" y="1735"/>
                    </a:lnTo>
                    <a:lnTo>
                      <a:pt x="156" y="1674"/>
                    </a:lnTo>
                    <a:lnTo>
                      <a:pt x="139" y="1615"/>
                    </a:lnTo>
                    <a:lnTo>
                      <a:pt x="124" y="1555"/>
                    </a:lnTo>
                    <a:lnTo>
                      <a:pt x="109" y="1496"/>
                    </a:lnTo>
                    <a:lnTo>
                      <a:pt x="96" y="1437"/>
                    </a:lnTo>
                    <a:lnTo>
                      <a:pt x="84" y="1377"/>
                    </a:lnTo>
                    <a:lnTo>
                      <a:pt x="73" y="1319"/>
                    </a:lnTo>
                    <a:lnTo>
                      <a:pt x="62" y="1260"/>
                    </a:lnTo>
                    <a:lnTo>
                      <a:pt x="52" y="1201"/>
                    </a:lnTo>
                    <a:lnTo>
                      <a:pt x="43" y="1143"/>
                    </a:lnTo>
                    <a:lnTo>
                      <a:pt x="36" y="1085"/>
                    </a:lnTo>
                    <a:lnTo>
                      <a:pt x="28" y="1027"/>
                    </a:lnTo>
                    <a:lnTo>
                      <a:pt x="22" y="969"/>
                    </a:lnTo>
                    <a:lnTo>
                      <a:pt x="16" y="912"/>
                    </a:lnTo>
                    <a:lnTo>
                      <a:pt x="12" y="855"/>
                    </a:lnTo>
                    <a:lnTo>
                      <a:pt x="8" y="798"/>
                    </a:lnTo>
                    <a:lnTo>
                      <a:pt x="4" y="742"/>
                    </a:lnTo>
                    <a:lnTo>
                      <a:pt x="2" y="686"/>
                    </a:lnTo>
                    <a:lnTo>
                      <a:pt x="1" y="631"/>
                    </a:lnTo>
                    <a:lnTo>
                      <a:pt x="0" y="576"/>
                    </a:lnTo>
                    <a:lnTo>
                      <a:pt x="0" y="521"/>
                    </a:lnTo>
                    <a:lnTo>
                      <a:pt x="1" y="467"/>
                    </a:lnTo>
                    <a:lnTo>
                      <a:pt x="2" y="413"/>
                    </a:lnTo>
                    <a:lnTo>
                      <a:pt x="4" y="359"/>
                    </a:lnTo>
                    <a:lnTo>
                      <a:pt x="8" y="306"/>
                    </a:lnTo>
                    <a:lnTo>
                      <a:pt x="11" y="254"/>
                    </a:lnTo>
                    <a:lnTo>
                      <a:pt x="15" y="202"/>
                    </a:lnTo>
                    <a:lnTo>
                      <a:pt x="21" y="150"/>
                    </a:lnTo>
                    <a:lnTo>
                      <a:pt x="26" y="101"/>
                    </a:lnTo>
                    <a:lnTo>
                      <a:pt x="33" y="50"/>
                    </a:lnTo>
                    <a:lnTo>
                      <a:pt x="40" y="0"/>
                    </a:lnTo>
                    <a:lnTo>
                      <a:pt x="73" y="18"/>
                    </a:lnTo>
                    <a:lnTo>
                      <a:pt x="105" y="34"/>
                    </a:lnTo>
                    <a:lnTo>
                      <a:pt x="137" y="51"/>
                    </a:lnTo>
                    <a:lnTo>
                      <a:pt x="170" y="67"/>
                    </a:lnTo>
                    <a:lnTo>
                      <a:pt x="203" y="85"/>
                    </a:lnTo>
                    <a:lnTo>
                      <a:pt x="236" y="101"/>
                    </a:lnTo>
                    <a:lnTo>
                      <a:pt x="268" y="118"/>
                    </a:lnTo>
                    <a:lnTo>
                      <a:pt x="300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4" name="Freeform 1176"/>
              <p:cNvSpPr>
                <a:spLocks noEditPoints="1"/>
              </p:cNvSpPr>
              <p:nvPr/>
            </p:nvSpPr>
            <p:spPr bwMode="auto">
              <a:xfrm>
                <a:off x="3239" y="1877"/>
                <a:ext cx="85" cy="361"/>
              </a:xfrm>
              <a:custGeom>
                <a:avLst/>
                <a:gdLst>
                  <a:gd name="T0" fmla="*/ 14 w 430"/>
                  <a:gd name="T1" fmla="*/ 10 h 1818"/>
                  <a:gd name="T2" fmla="*/ 15 w 430"/>
                  <a:gd name="T3" fmla="*/ 17 h 1818"/>
                  <a:gd name="T4" fmla="*/ 16 w 430"/>
                  <a:gd name="T5" fmla="*/ 24 h 1818"/>
                  <a:gd name="T6" fmla="*/ 17 w 430"/>
                  <a:gd name="T7" fmla="*/ 30 h 1818"/>
                  <a:gd name="T8" fmla="*/ 17 w 430"/>
                  <a:gd name="T9" fmla="*/ 37 h 1818"/>
                  <a:gd name="T10" fmla="*/ 16 w 430"/>
                  <a:gd name="T11" fmla="*/ 41 h 1818"/>
                  <a:gd name="T12" fmla="*/ 16 w 430"/>
                  <a:gd name="T13" fmla="*/ 35 h 1818"/>
                  <a:gd name="T14" fmla="*/ 16 w 430"/>
                  <a:gd name="T15" fmla="*/ 28 h 1818"/>
                  <a:gd name="T16" fmla="*/ 15 w 430"/>
                  <a:gd name="T17" fmla="*/ 22 h 1818"/>
                  <a:gd name="T18" fmla="*/ 14 w 430"/>
                  <a:gd name="T19" fmla="*/ 15 h 1818"/>
                  <a:gd name="T20" fmla="*/ 13 w 430"/>
                  <a:gd name="T21" fmla="*/ 8 h 1818"/>
                  <a:gd name="T22" fmla="*/ 17 w 430"/>
                  <a:gd name="T23" fmla="*/ 41 h 1818"/>
                  <a:gd name="T24" fmla="*/ 17 w 430"/>
                  <a:gd name="T25" fmla="*/ 48 h 1818"/>
                  <a:gd name="T26" fmla="*/ 16 w 430"/>
                  <a:gd name="T27" fmla="*/ 54 h 1818"/>
                  <a:gd name="T28" fmla="*/ 14 w 430"/>
                  <a:gd name="T29" fmla="*/ 60 h 1818"/>
                  <a:gd name="T30" fmla="*/ 12 w 430"/>
                  <a:gd name="T31" fmla="*/ 65 h 1818"/>
                  <a:gd name="T32" fmla="*/ 10 w 430"/>
                  <a:gd name="T33" fmla="*/ 71 h 1818"/>
                  <a:gd name="T34" fmla="*/ 9 w 430"/>
                  <a:gd name="T35" fmla="*/ 70 h 1818"/>
                  <a:gd name="T36" fmla="*/ 11 w 430"/>
                  <a:gd name="T37" fmla="*/ 65 h 1818"/>
                  <a:gd name="T38" fmla="*/ 13 w 430"/>
                  <a:gd name="T39" fmla="*/ 59 h 1818"/>
                  <a:gd name="T40" fmla="*/ 15 w 430"/>
                  <a:gd name="T41" fmla="*/ 53 h 1818"/>
                  <a:gd name="T42" fmla="*/ 16 w 430"/>
                  <a:gd name="T43" fmla="*/ 47 h 1818"/>
                  <a:gd name="T44" fmla="*/ 16 w 430"/>
                  <a:gd name="T45" fmla="*/ 41 h 1818"/>
                  <a:gd name="T46" fmla="*/ 8 w 430"/>
                  <a:gd name="T47" fmla="*/ 73 h 1818"/>
                  <a:gd name="T48" fmla="*/ 8 w 430"/>
                  <a:gd name="T49" fmla="*/ 73 h 1818"/>
                  <a:gd name="T50" fmla="*/ 8 w 430"/>
                  <a:gd name="T51" fmla="*/ 73 h 1818"/>
                  <a:gd name="T52" fmla="*/ 9 w 430"/>
                  <a:gd name="T53" fmla="*/ 73 h 1818"/>
                  <a:gd name="T54" fmla="*/ 9 w 430"/>
                  <a:gd name="T55" fmla="*/ 72 h 1818"/>
                  <a:gd name="T56" fmla="*/ 8 w 430"/>
                  <a:gd name="T57" fmla="*/ 72 h 1818"/>
                  <a:gd name="T58" fmla="*/ 6 w 430"/>
                  <a:gd name="T59" fmla="*/ 68 h 1818"/>
                  <a:gd name="T60" fmla="*/ 5 w 430"/>
                  <a:gd name="T61" fmla="*/ 64 h 1818"/>
                  <a:gd name="T62" fmla="*/ 6 w 430"/>
                  <a:gd name="T63" fmla="*/ 62 h 1818"/>
                  <a:gd name="T64" fmla="*/ 7 w 430"/>
                  <a:gd name="T65" fmla="*/ 66 h 1818"/>
                  <a:gd name="T66" fmla="*/ 8 w 430"/>
                  <a:gd name="T67" fmla="*/ 70 h 1818"/>
                  <a:gd name="T68" fmla="*/ 8 w 430"/>
                  <a:gd name="T69" fmla="*/ 72 h 1818"/>
                  <a:gd name="T70" fmla="*/ 4 w 430"/>
                  <a:gd name="T71" fmla="*/ 59 h 1818"/>
                  <a:gd name="T72" fmla="*/ 3 w 430"/>
                  <a:gd name="T73" fmla="*/ 55 h 1818"/>
                  <a:gd name="T74" fmla="*/ 2 w 430"/>
                  <a:gd name="T75" fmla="*/ 51 h 1818"/>
                  <a:gd name="T76" fmla="*/ 4 w 430"/>
                  <a:gd name="T77" fmla="*/ 54 h 1818"/>
                  <a:gd name="T78" fmla="*/ 5 w 430"/>
                  <a:gd name="T79" fmla="*/ 58 h 1818"/>
                  <a:gd name="T80" fmla="*/ 6 w 430"/>
                  <a:gd name="T81" fmla="*/ 62 h 1818"/>
                  <a:gd name="T82" fmla="*/ 2 w 430"/>
                  <a:gd name="T83" fmla="*/ 48 h 1818"/>
                  <a:gd name="T84" fmla="*/ 1 w 430"/>
                  <a:gd name="T85" fmla="*/ 38 h 1818"/>
                  <a:gd name="T86" fmla="*/ 0 w 430"/>
                  <a:gd name="T87" fmla="*/ 28 h 1818"/>
                  <a:gd name="T88" fmla="*/ 0 w 430"/>
                  <a:gd name="T89" fmla="*/ 18 h 1818"/>
                  <a:gd name="T90" fmla="*/ 1 w 430"/>
                  <a:gd name="T91" fmla="*/ 9 h 1818"/>
                  <a:gd name="T92" fmla="*/ 2 w 430"/>
                  <a:gd name="T93" fmla="*/ 0 h 1818"/>
                  <a:gd name="T94" fmla="*/ 2 w 430"/>
                  <a:gd name="T95" fmla="*/ 6 h 1818"/>
                  <a:gd name="T96" fmla="*/ 1 w 430"/>
                  <a:gd name="T97" fmla="*/ 15 h 1818"/>
                  <a:gd name="T98" fmla="*/ 1 w 430"/>
                  <a:gd name="T99" fmla="*/ 25 h 1818"/>
                  <a:gd name="T100" fmla="*/ 1 w 430"/>
                  <a:gd name="T101" fmla="*/ 34 h 1818"/>
                  <a:gd name="T102" fmla="*/ 2 w 430"/>
                  <a:gd name="T103" fmla="*/ 44 h 1818"/>
                  <a:gd name="T104" fmla="*/ 2 w 430"/>
                  <a:gd name="T105" fmla="*/ 51 h 1818"/>
                  <a:gd name="T106" fmla="*/ 2 w 430"/>
                  <a:gd name="T107" fmla="*/ 0 h 1818"/>
                  <a:gd name="T108" fmla="*/ 2 w 430"/>
                  <a:gd name="T109" fmla="*/ 0 h 1818"/>
                  <a:gd name="T110" fmla="*/ 2 w 430"/>
                  <a:gd name="T111" fmla="*/ 0 h 1818"/>
                  <a:gd name="T112" fmla="*/ 2 w 430"/>
                  <a:gd name="T113" fmla="*/ 0 h 1818"/>
                  <a:gd name="T114" fmla="*/ 2 w 430"/>
                  <a:gd name="T115" fmla="*/ 1 h 1818"/>
                  <a:gd name="T116" fmla="*/ 13 w 430"/>
                  <a:gd name="T117" fmla="*/ 6 h 1818"/>
                  <a:gd name="T118" fmla="*/ 13 w 430"/>
                  <a:gd name="T119" fmla="*/ 5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324" y="144"/>
                    </a:moveTo>
                    <a:lnTo>
                      <a:pt x="337" y="201"/>
                    </a:lnTo>
                    <a:lnTo>
                      <a:pt x="350" y="257"/>
                    </a:lnTo>
                    <a:lnTo>
                      <a:pt x="362" y="315"/>
                    </a:lnTo>
                    <a:lnTo>
                      <a:pt x="373" y="371"/>
                    </a:lnTo>
                    <a:lnTo>
                      <a:pt x="383" y="427"/>
                    </a:lnTo>
                    <a:lnTo>
                      <a:pt x="392" y="483"/>
                    </a:lnTo>
                    <a:lnTo>
                      <a:pt x="401" y="539"/>
                    </a:lnTo>
                    <a:lnTo>
                      <a:pt x="407" y="595"/>
                    </a:lnTo>
                    <a:lnTo>
                      <a:pt x="414" y="651"/>
                    </a:lnTo>
                    <a:lnTo>
                      <a:pt x="419" y="706"/>
                    </a:lnTo>
                    <a:lnTo>
                      <a:pt x="424" y="761"/>
                    </a:lnTo>
                    <a:lnTo>
                      <a:pt x="427" y="816"/>
                    </a:lnTo>
                    <a:lnTo>
                      <a:pt x="429" y="870"/>
                    </a:lnTo>
                    <a:lnTo>
                      <a:pt x="430" y="924"/>
                    </a:lnTo>
                    <a:lnTo>
                      <a:pt x="430" y="978"/>
                    </a:lnTo>
                    <a:lnTo>
                      <a:pt x="428" y="1031"/>
                    </a:lnTo>
                    <a:lnTo>
                      <a:pt x="404" y="1030"/>
                    </a:lnTo>
                    <a:lnTo>
                      <a:pt x="405" y="977"/>
                    </a:lnTo>
                    <a:lnTo>
                      <a:pt x="405" y="924"/>
                    </a:lnTo>
                    <a:lnTo>
                      <a:pt x="404" y="870"/>
                    </a:lnTo>
                    <a:lnTo>
                      <a:pt x="403" y="816"/>
                    </a:lnTo>
                    <a:lnTo>
                      <a:pt x="400" y="762"/>
                    </a:lnTo>
                    <a:lnTo>
                      <a:pt x="396" y="708"/>
                    </a:lnTo>
                    <a:lnTo>
                      <a:pt x="390" y="653"/>
                    </a:lnTo>
                    <a:lnTo>
                      <a:pt x="384" y="598"/>
                    </a:lnTo>
                    <a:lnTo>
                      <a:pt x="376" y="543"/>
                    </a:lnTo>
                    <a:lnTo>
                      <a:pt x="369" y="486"/>
                    </a:lnTo>
                    <a:lnTo>
                      <a:pt x="359" y="431"/>
                    </a:lnTo>
                    <a:lnTo>
                      <a:pt x="349" y="375"/>
                    </a:lnTo>
                    <a:lnTo>
                      <a:pt x="338" y="319"/>
                    </a:lnTo>
                    <a:lnTo>
                      <a:pt x="326" y="263"/>
                    </a:lnTo>
                    <a:lnTo>
                      <a:pt x="313" y="206"/>
                    </a:lnTo>
                    <a:lnTo>
                      <a:pt x="301" y="149"/>
                    </a:lnTo>
                    <a:lnTo>
                      <a:pt x="324" y="144"/>
                    </a:lnTo>
                    <a:close/>
                    <a:moveTo>
                      <a:pt x="428" y="1031"/>
                    </a:moveTo>
                    <a:lnTo>
                      <a:pt x="426" y="1084"/>
                    </a:lnTo>
                    <a:lnTo>
                      <a:pt x="421" y="1135"/>
                    </a:lnTo>
                    <a:lnTo>
                      <a:pt x="416" y="1188"/>
                    </a:lnTo>
                    <a:lnTo>
                      <a:pt x="410" y="1239"/>
                    </a:lnTo>
                    <a:lnTo>
                      <a:pt x="401" y="1291"/>
                    </a:lnTo>
                    <a:lnTo>
                      <a:pt x="392" y="1341"/>
                    </a:lnTo>
                    <a:lnTo>
                      <a:pt x="382" y="1391"/>
                    </a:lnTo>
                    <a:lnTo>
                      <a:pt x="369" y="1440"/>
                    </a:lnTo>
                    <a:lnTo>
                      <a:pt x="355" y="1490"/>
                    </a:lnTo>
                    <a:lnTo>
                      <a:pt x="339" y="1537"/>
                    </a:lnTo>
                    <a:lnTo>
                      <a:pt x="322" y="1585"/>
                    </a:lnTo>
                    <a:lnTo>
                      <a:pt x="304" y="1632"/>
                    </a:lnTo>
                    <a:lnTo>
                      <a:pt x="283" y="1678"/>
                    </a:lnTo>
                    <a:lnTo>
                      <a:pt x="262" y="1723"/>
                    </a:lnTo>
                    <a:lnTo>
                      <a:pt x="238" y="1768"/>
                    </a:lnTo>
                    <a:lnTo>
                      <a:pt x="213" y="1813"/>
                    </a:lnTo>
                    <a:lnTo>
                      <a:pt x="191" y="1800"/>
                    </a:lnTo>
                    <a:lnTo>
                      <a:pt x="216" y="1756"/>
                    </a:lnTo>
                    <a:lnTo>
                      <a:pt x="240" y="1712"/>
                    </a:lnTo>
                    <a:lnTo>
                      <a:pt x="262" y="1668"/>
                    </a:lnTo>
                    <a:lnTo>
                      <a:pt x="281" y="1623"/>
                    </a:lnTo>
                    <a:lnTo>
                      <a:pt x="299" y="1576"/>
                    </a:lnTo>
                    <a:lnTo>
                      <a:pt x="317" y="1530"/>
                    </a:lnTo>
                    <a:lnTo>
                      <a:pt x="332" y="1482"/>
                    </a:lnTo>
                    <a:lnTo>
                      <a:pt x="346" y="1434"/>
                    </a:lnTo>
                    <a:lnTo>
                      <a:pt x="358" y="1385"/>
                    </a:lnTo>
                    <a:lnTo>
                      <a:pt x="369" y="1336"/>
                    </a:lnTo>
                    <a:lnTo>
                      <a:pt x="377" y="1286"/>
                    </a:lnTo>
                    <a:lnTo>
                      <a:pt x="386" y="1236"/>
                    </a:lnTo>
                    <a:lnTo>
                      <a:pt x="392" y="1185"/>
                    </a:lnTo>
                    <a:lnTo>
                      <a:pt x="398" y="1133"/>
                    </a:lnTo>
                    <a:lnTo>
                      <a:pt x="401" y="1081"/>
                    </a:lnTo>
                    <a:lnTo>
                      <a:pt x="404" y="1030"/>
                    </a:lnTo>
                    <a:lnTo>
                      <a:pt x="428" y="1031"/>
                    </a:lnTo>
                    <a:close/>
                    <a:moveTo>
                      <a:pt x="213" y="1813"/>
                    </a:moveTo>
                    <a:lnTo>
                      <a:pt x="210" y="1815"/>
                    </a:lnTo>
                    <a:lnTo>
                      <a:pt x="208" y="1817"/>
                    </a:lnTo>
                    <a:lnTo>
                      <a:pt x="204" y="1818"/>
                    </a:lnTo>
                    <a:lnTo>
                      <a:pt x="201" y="1818"/>
                    </a:lnTo>
                    <a:lnTo>
                      <a:pt x="198" y="1817"/>
                    </a:lnTo>
                    <a:lnTo>
                      <a:pt x="195" y="1816"/>
                    </a:lnTo>
                    <a:lnTo>
                      <a:pt x="193" y="1813"/>
                    </a:lnTo>
                    <a:lnTo>
                      <a:pt x="190" y="1809"/>
                    </a:lnTo>
                    <a:lnTo>
                      <a:pt x="202" y="1806"/>
                    </a:lnTo>
                    <a:lnTo>
                      <a:pt x="213" y="1813"/>
                    </a:lnTo>
                    <a:close/>
                    <a:moveTo>
                      <a:pt x="190" y="1809"/>
                    </a:moveTo>
                    <a:lnTo>
                      <a:pt x="190" y="1809"/>
                    </a:lnTo>
                    <a:lnTo>
                      <a:pt x="214" y="1802"/>
                    </a:lnTo>
                    <a:lnTo>
                      <a:pt x="214" y="1803"/>
                    </a:lnTo>
                    <a:lnTo>
                      <a:pt x="190" y="1809"/>
                    </a:lnTo>
                    <a:close/>
                    <a:moveTo>
                      <a:pt x="190" y="1809"/>
                    </a:moveTo>
                    <a:lnTo>
                      <a:pt x="181" y="1776"/>
                    </a:lnTo>
                    <a:lnTo>
                      <a:pt x="170" y="1741"/>
                    </a:lnTo>
                    <a:lnTo>
                      <a:pt x="160" y="1708"/>
                    </a:lnTo>
                    <a:lnTo>
                      <a:pt x="151" y="1674"/>
                    </a:lnTo>
                    <a:lnTo>
                      <a:pt x="142" y="1641"/>
                    </a:lnTo>
                    <a:lnTo>
                      <a:pt x="133" y="1607"/>
                    </a:lnTo>
                    <a:lnTo>
                      <a:pt x="126" y="1575"/>
                    </a:lnTo>
                    <a:lnTo>
                      <a:pt x="117" y="1542"/>
                    </a:lnTo>
                    <a:lnTo>
                      <a:pt x="141" y="1536"/>
                    </a:lnTo>
                    <a:lnTo>
                      <a:pt x="149" y="1569"/>
                    </a:lnTo>
                    <a:lnTo>
                      <a:pt x="157" y="1602"/>
                    </a:lnTo>
                    <a:lnTo>
                      <a:pt x="166" y="1636"/>
                    </a:lnTo>
                    <a:lnTo>
                      <a:pt x="175" y="1669"/>
                    </a:lnTo>
                    <a:lnTo>
                      <a:pt x="184" y="1702"/>
                    </a:lnTo>
                    <a:lnTo>
                      <a:pt x="194" y="1736"/>
                    </a:lnTo>
                    <a:lnTo>
                      <a:pt x="203" y="1768"/>
                    </a:lnTo>
                    <a:lnTo>
                      <a:pt x="214" y="1802"/>
                    </a:lnTo>
                    <a:lnTo>
                      <a:pt x="190" y="1809"/>
                    </a:lnTo>
                    <a:close/>
                    <a:moveTo>
                      <a:pt x="117" y="1542"/>
                    </a:moveTo>
                    <a:lnTo>
                      <a:pt x="109" y="1508"/>
                    </a:lnTo>
                    <a:lnTo>
                      <a:pt x="102" y="1475"/>
                    </a:lnTo>
                    <a:lnTo>
                      <a:pt x="94" y="1441"/>
                    </a:lnTo>
                    <a:lnTo>
                      <a:pt x="88" y="1409"/>
                    </a:lnTo>
                    <a:lnTo>
                      <a:pt x="80" y="1375"/>
                    </a:lnTo>
                    <a:lnTo>
                      <a:pt x="75" y="1342"/>
                    </a:lnTo>
                    <a:lnTo>
                      <a:pt x="68" y="1308"/>
                    </a:lnTo>
                    <a:lnTo>
                      <a:pt x="62" y="1276"/>
                    </a:lnTo>
                    <a:lnTo>
                      <a:pt x="87" y="1272"/>
                    </a:lnTo>
                    <a:lnTo>
                      <a:pt x="92" y="1304"/>
                    </a:lnTo>
                    <a:lnTo>
                      <a:pt x="99" y="1337"/>
                    </a:lnTo>
                    <a:lnTo>
                      <a:pt x="105" y="1370"/>
                    </a:lnTo>
                    <a:lnTo>
                      <a:pt x="112" y="1403"/>
                    </a:lnTo>
                    <a:lnTo>
                      <a:pt x="118" y="1436"/>
                    </a:lnTo>
                    <a:lnTo>
                      <a:pt x="126" y="1469"/>
                    </a:lnTo>
                    <a:lnTo>
                      <a:pt x="133" y="1503"/>
                    </a:lnTo>
                    <a:lnTo>
                      <a:pt x="141" y="1536"/>
                    </a:lnTo>
                    <a:lnTo>
                      <a:pt x="117" y="1542"/>
                    </a:lnTo>
                    <a:close/>
                    <a:moveTo>
                      <a:pt x="62" y="1276"/>
                    </a:moveTo>
                    <a:lnTo>
                      <a:pt x="49" y="1192"/>
                    </a:lnTo>
                    <a:lnTo>
                      <a:pt x="37" y="1107"/>
                    </a:lnTo>
                    <a:lnTo>
                      <a:pt x="26" y="1023"/>
                    </a:lnTo>
                    <a:lnTo>
                      <a:pt x="18" y="941"/>
                    </a:lnTo>
                    <a:lnTo>
                      <a:pt x="11" y="859"/>
                    </a:lnTo>
                    <a:lnTo>
                      <a:pt x="6" y="777"/>
                    </a:lnTo>
                    <a:lnTo>
                      <a:pt x="2" y="696"/>
                    </a:lnTo>
                    <a:lnTo>
                      <a:pt x="0" y="616"/>
                    </a:lnTo>
                    <a:lnTo>
                      <a:pt x="0" y="537"/>
                    </a:lnTo>
                    <a:lnTo>
                      <a:pt x="1" y="458"/>
                    </a:lnTo>
                    <a:lnTo>
                      <a:pt x="5" y="382"/>
                    </a:lnTo>
                    <a:lnTo>
                      <a:pt x="9" y="305"/>
                    </a:lnTo>
                    <a:lnTo>
                      <a:pt x="14" y="229"/>
                    </a:lnTo>
                    <a:lnTo>
                      <a:pt x="21" y="156"/>
                    </a:lnTo>
                    <a:lnTo>
                      <a:pt x="29" y="82"/>
                    </a:lnTo>
                    <a:lnTo>
                      <a:pt x="39" y="11"/>
                    </a:lnTo>
                    <a:lnTo>
                      <a:pt x="64" y="14"/>
                    </a:lnTo>
                    <a:lnTo>
                      <a:pt x="54" y="86"/>
                    </a:lnTo>
                    <a:lnTo>
                      <a:pt x="46" y="158"/>
                    </a:lnTo>
                    <a:lnTo>
                      <a:pt x="38" y="232"/>
                    </a:lnTo>
                    <a:lnTo>
                      <a:pt x="33" y="306"/>
                    </a:lnTo>
                    <a:lnTo>
                      <a:pt x="28" y="383"/>
                    </a:lnTo>
                    <a:lnTo>
                      <a:pt x="26" y="459"/>
                    </a:lnTo>
                    <a:lnTo>
                      <a:pt x="24" y="537"/>
                    </a:lnTo>
                    <a:lnTo>
                      <a:pt x="25" y="616"/>
                    </a:lnTo>
                    <a:lnTo>
                      <a:pt x="26" y="695"/>
                    </a:lnTo>
                    <a:lnTo>
                      <a:pt x="31" y="776"/>
                    </a:lnTo>
                    <a:lnTo>
                      <a:pt x="35" y="857"/>
                    </a:lnTo>
                    <a:lnTo>
                      <a:pt x="42" y="939"/>
                    </a:lnTo>
                    <a:lnTo>
                      <a:pt x="50" y="1021"/>
                    </a:lnTo>
                    <a:lnTo>
                      <a:pt x="61" y="1104"/>
                    </a:lnTo>
                    <a:lnTo>
                      <a:pt x="73" y="1187"/>
                    </a:lnTo>
                    <a:lnTo>
                      <a:pt x="87" y="1272"/>
                    </a:lnTo>
                    <a:lnTo>
                      <a:pt x="62" y="1276"/>
                    </a:lnTo>
                    <a:close/>
                    <a:moveTo>
                      <a:pt x="39" y="11"/>
                    </a:moveTo>
                    <a:lnTo>
                      <a:pt x="40" y="8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8" y="1"/>
                    </a:lnTo>
                    <a:lnTo>
                      <a:pt x="52" y="12"/>
                    </a:lnTo>
                    <a:lnTo>
                      <a:pt x="39" y="11"/>
                    </a:lnTo>
                    <a:close/>
                    <a:moveTo>
                      <a:pt x="58" y="1"/>
                    </a:moveTo>
                    <a:lnTo>
                      <a:pt x="318" y="136"/>
                    </a:lnTo>
                    <a:lnTo>
                      <a:pt x="307" y="157"/>
                    </a:lnTo>
                    <a:lnTo>
                      <a:pt x="46" y="23"/>
                    </a:lnTo>
                    <a:lnTo>
                      <a:pt x="58" y="1"/>
                    </a:lnTo>
                    <a:close/>
                    <a:moveTo>
                      <a:pt x="318" y="136"/>
                    </a:moveTo>
                    <a:lnTo>
                      <a:pt x="322" y="140"/>
                    </a:lnTo>
                    <a:lnTo>
                      <a:pt x="324" y="144"/>
                    </a:lnTo>
                    <a:lnTo>
                      <a:pt x="312" y="146"/>
                    </a:lnTo>
                    <a:lnTo>
                      <a:pt x="318" y="13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5" name="Freeform 1177"/>
              <p:cNvSpPr>
                <a:spLocks/>
              </p:cNvSpPr>
              <p:nvPr/>
            </p:nvSpPr>
            <p:spPr bwMode="auto">
              <a:xfrm>
                <a:off x="3177" y="1844"/>
                <a:ext cx="82" cy="335"/>
              </a:xfrm>
              <a:custGeom>
                <a:avLst/>
                <a:gdLst>
                  <a:gd name="T0" fmla="*/ 12 w 395"/>
                  <a:gd name="T1" fmla="*/ 7 h 1671"/>
                  <a:gd name="T2" fmla="*/ 13 w 395"/>
                  <a:gd name="T3" fmla="*/ 11 h 1671"/>
                  <a:gd name="T4" fmla="*/ 13 w 395"/>
                  <a:gd name="T5" fmla="*/ 15 h 1671"/>
                  <a:gd name="T6" fmla="*/ 14 w 395"/>
                  <a:gd name="T7" fmla="*/ 20 h 1671"/>
                  <a:gd name="T8" fmla="*/ 15 w 395"/>
                  <a:gd name="T9" fmla="*/ 24 h 1671"/>
                  <a:gd name="T10" fmla="*/ 15 w 395"/>
                  <a:gd name="T11" fmla="*/ 28 h 1671"/>
                  <a:gd name="T12" fmla="*/ 16 w 395"/>
                  <a:gd name="T13" fmla="*/ 32 h 1671"/>
                  <a:gd name="T14" fmla="*/ 16 w 395"/>
                  <a:gd name="T15" fmla="*/ 36 h 1671"/>
                  <a:gd name="T16" fmla="*/ 16 w 395"/>
                  <a:gd name="T17" fmla="*/ 40 h 1671"/>
                  <a:gd name="T18" fmla="*/ 16 w 395"/>
                  <a:gd name="T19" fmla="*/ 44 h 1671"/>
                  <a:gd name="T20" fmla="*/ 15 w 395"/>
                  <a:gd name="T21" fmla="*/ 48 h 1671"/>
                  <a:gd name="T22" fmla="*/ 14 w 395"/>
                  <a:gd name="T23" fmla="*/ 51 h 1671"/>
                  <a:gd name="T24" fmla="*/ 13 w 395"/>
                  <a:gd name="T25" fmla="*/ 55 h 1671"/>
                  <a:gd name="T26" fmla="*/ 12 w 395"/>
                  <a:gd name="T27" fmla="*/ 59 h 1671"/>
                  <a:gd name="T28" fmla="*/ 11 w 395"/>
                  <a:gd name="T29" fmla="*/ 62 h 1671"/>
                  <a:gd name="T30" fmla="*/ 9 w 395"/>
                  <a:gd name="T31" fmla="*/ 65 h 1671"/>
                  <a:gd name="T32" fmla="*/ 7 w 395"/>
                  <a:gd name="T33" fmla="*/ 65 h 1671"/>
                  <a:gd name="T34" fmla="*/ 6 w 395"/>
                  <a:gd name="T35" fmla="*/ 60 h 1671"/>
                  <a:gd name="T36" fmla="*/ 5 w 395"/>
                  <a:gd name="T37" fmla="*/ 56 h 1671"/>
                  <a:gd name="T38" fmla="*/ 4 w 395"/>
                  <a:gd name="T39" fmla="*/ 51 h 1671"/>
                  <a:gd name="T40" fmla="*/ 3 w 395"/>
                  <a:gd name="T41" fmla="*/ 47 h 1671"/>
                  <a:gd name="T42" fmla="*/ 2 w 395"/>
                  <a:gd name="T43" fmla="*/ 43 h 1671"/>
                  <a:gd name="T44" fmla="*/ 1 w 395"/>
                  <a:gd name="T45" fmla="*/ 38 h 1671"/>
                  <a:gd name="T46" fmla="*/ 1 w 395"/>
                  <a:gd name="T47" fmla="*/ 34 h 1671"/>
                  <a:gd name="T48" fmla="*/ 0 w 395"/>
                  <a:gd name="T49" fmla="*/ 30 h 1671"/>
                  <a:gd name="T50" fmla="*/ 0 w 395"/>
                  <a:gd name="T51" fmla="*/ 26 h 1671"/>
                  <a:gd name="T52" fmla="*/ 0 w 395"/>
                  <a:gd name="T53" fmla="*/ 21 h 1671"/>
                  <a:gd name="T54" fmla="*/ 0 w 395"/>
                  <a:gd name="T55" fmla="*/ 17 h 1671"/>
                  <a:gd name="T56" fmla="*/ 0 w 395"/>
                  <a:gd name="T57" fmla="*/ 13 h 1671"/>
                  <a:gd name="T58" fmla="*/ 0 w 395"/>
                  <a:gd name="T59" fmla="*/ 9 h 1671"/>
                  <a:gd name="T60" fmla="*/ 1 w 395"/>
                  <a:gd name="T61" fmla="*/ 6 h 1671"/>
                  <a:gd name="T62" fmla="*/ 1 w 395"/>
                  <a:gd name="T63" fmla="*/ 2 h 1671"/>
                  <a:gd name="T64" fmla="*/ 2 w 395"/>
                  <a:gd name="T65" fmla="*/ 1 h 1671"/>
                  <a:gd name="T66" fmla="*/ 5 w 395"/>
                  <a:gd name="T67" fmla="*/ 2 h 1671"/>
                  <a:gd name="T68" fmla="*/ 7 w 395"/>
                  <a:gd name="T69" fmla="*/ 3 h 1671"/>
                  <a:gd name="T70" fmla="*/ 10 w 395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5"/>
                  <a:gd name="T109" fmla="*/ 0 h 1671"/>
                  <a:gd name="T110" fmla="*/ 395 w 395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5" h="1671">
                    <a:moveTo>
                      <a:pt x="275" y="121"/>
                    </a:moveTo>
                    <a:lnTo>
                      <a:pt x="289" y="173"/>
                    </a:lnTo>
                    <a:lnTo>
                      <a:pt x="301" y="226"/>
                    </a:lnTo>
                    <a:lnTo>
                      <a:pt x="314" y="279"/>
                    </a:lnTo>
                    <a:lnTo>
                      <a:pt x="325" y="332"/>
                    </a:lnTo>
                    <a:lnTo>
                      <a:pt x="336" y="385"/>
                    </a:lnTo>
                    <a:lnTo>
                      <a:pt x="347" y="437"/>
                    </a:lnTo>
                    <a:lnTo>
                      <a:pt x="355" y="490"/>
                    </a:lnTo>
                    <a:lnTo>
                      <a:pt x="364" y="541"/>
                    </a:lnTo>
                    <a:lnTo>
                      <a:pt x="372" y="593"/>
                    </a:lnTo>
                    <a:lnTo>
                      <a:pt x="378" y="645"/>
                    </a:lnTo>
                    <a:lnTo>
                      <a:pt x="383" y="697"/>
                    </a:lnTo>
                    <a:lnTo>
                      <a:pt x="388" y="748"/>
                    </a:lnTo>
                    <a:lnTo>
                      <a:pt x="392" y="799"/>
                    </a:lnTo>
                    <a:lnTo>
                      <a:pt x="394" y="849"/>
                    </a:lnTo>
                    <a:lnTo>
                      <a:pt x="395" y="900"/>
                    </a:lnTo>
                    <a:lnTo>
                      <a:pt x="395" y="950"/>
                    </a:lnTo>
                    <a:lnTo>
                      <a:pt x="394" y="999"/>
                    </a:lnTo>
                    <a:lnTo>
                      <a:pt x="392" y="1048"/>
                    </a:lnTo>
                    <a:lnTo>
                      <a:pt x="388" y="1097"/>
                    </a:lnTo>
                    <a:lnTo>
                      <a:pt x="383" y="1145"/>
                    </a:lnTo>
                    <a:lnTo>
                      <a:pt x="377" y="1193"/>
                    </a:lnTo>
                    <a:lnTo>
                      <a:pt x="368" y="1239"/>
                    </a:lnTo>
                    <a:lnTo>
                      <a:pt x="360" y="1286"/>
                    </a:lnTo>
                    <a:lnTo>
                      <a:pt x="348" y="1331"/>
                    </a:lnTo>
                    <a:lnTo>
                      <a:pt x="336" y="1376"/>
                    </a:lnTo>
                    <a:lnTo>
                      <a:pt x="322" y="1421"/>
                    </a:lnTo>
                    <a:lnTo>
                      <a:pt x="306" y="1464"/>
                    </a:lnTo>
                    <a:lnTo>
                      <a:pt x="288" y="1507"/>
                    </a:lnTo>
                    <a:lnTo>
                      <a:pt x="269" y="1549"/>
                    </a:lnTo>
                    <a:lnTo>
                      <a:pt x="247" y="1590"/>
                    </a:lnTo>
                    <a:lnTo>
                      <a:pt x="225" y="1631"/>
                    </a:lnTo>
                    <a:lnTo>
                      <a:pt x="200" y="1671"/>
                    </a:lnTo>
                    <a:lnTo>
                      <a:pt x="181" y="1615"/>
                    </a:lnTo>
                    <a:lnTo>
                      <a:pt x="163" y="1560"/>
                    </a:lnTo>
                    <a:lnTo>
                      <a:pt x="147" y="1505"/>
                    </a:lnTo>
                    <a:lnTo>
                      <a:pt x="131" y="1449"/>
                    </a:lnTo>
                    <a:lnTo>
                      <a:pt x="116" y="1394"/>
                    </a:lnTo>
                    <a:lnTo>
                      <a:pt x="103" y="1339"/>
                    </a:lnTo>
                    <a:lnTo>
                      <a:pt x="90" y="1283"/>
                    </a:lnTo>
                    <a:lnTo>
                      <a:pt x="78" y="1228"/>
                    </a:lnTo>
                    <a:lnTo>
                      <a:pt x="66" y="1174"/>
                    </a:lnTo>
                    <a:lnTo>
                      <a:pt x="56" y="1119"/>
                    </a:lnTo>
                    <a:lnTo>
                      <a:pt x="46" y="1065"/>
                    </a:lnTo>
                    <a:lnTo>
                      <a:pt x="39" y="1011"/>
                    </a:lnTo>
                    <a:lnTo>
                      <a:pt x="31" y="957"/>
                    </a:lnTo>
                    <a:lnTo>
                      <a:pt x="25" y="904"/>
                    </a:lnTo>
                    <a:lnTo>
                      <a:pt x="18" y="850"/>
                    </a:lnTo>
                    <a:lnTo>
                      <a:pt x="14" y="797"/>
                    </a:lnTo>
                    <a:lnTo>
                      <a:pt x="10" y="745"/>
                    </a:lnTo>
                    <a:lnTo>
                      <a:pt x="5" y="693"/>
                    </a:lnTo>
                    <a:lnTo>
                      <a:pt x="3" y="640"/>
                    </a:lnTo>
                    <a:lnTo>
                      <a:pt x="1" y="588"/>
                    </a:lnTo>
                    <a:lnTo>
                      <a:pt x="0" y="537"/>
                    </a:lnTo>
                    <a:lnTo>
                      <a:pt x="0" y="486"/>
                    </a:lnTo>
                    <a:lnTo>
                      <a:pt x="0" y="436"/>
                    </a:lnTo>
                    <a:lnTo>
                      <a:pt x="1" y="385"/>
                    </a:lnTo>
                    <a:lnTo>
                      <a:pt x="2" y="335"/>
                    </a:lnTo>
                    <a:lnTo>
                      <a:pt x="4" y="286"/>
                    </a:lnTo>
                    <a:lnTo>
                      <a:pt x="8" y="237"/>
                    </a:lnTo>
                    <a:lnTo>
                      <a:pt x="11" y="188"/>
                    </a:lnTo>
                    <a:lnTo>
                      <a:pt x="14" y="141"/>
                    </a:lnTo>
                    <a:lnTo>
                      <a:pt x="19" y="93"/>
                    </a:lnTo>
                    <a:lnTo>
                      <a:pt x="25" y="47"/>
                    </a:lnTo>
                    <a:lnTo>
                      <a:pt x="30" y="0"/>
                    </a:lnTo>
                    <a:lnTo>
                      <a:pt x="60" y="16"/>
                    </a:lnTo>
                    <a:lnTo>
                      <a:pt x="92" y="31"/>
                    </a:lnTo>
                    <a:lnTo>
                      <a:pt x="122" y="46"/>
                    </a:lnTo>
                    <a:lnTo>
                      <a:pt x="152" y="61"/>
                    </a:lnTo>
                    <a:lnTo>
                      <a:pt x="184" y="76"/>
                    </a:lnTo>
                    <a:lnTo>
                      <a:pt x="214" y="91"/>
                    </a:lnTo>
                    <a:lnTo>
                      <a:pt x="245" y="106"/>
                    </a:lnTo>
                    <a:lnTo>
                      <a:pt x="275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6" name="Freeform 1178"/>
              <p:cNvSpPr>
                <a:spLocks noEditPoints="1"/>
              </p:cNvSpPr>
              <p:nvPr/>
            </p:nvSpPr>
            <p:spPr bwMode="auto">
              <a:xfrm>
                <a:off x="3177" y="1844"/>
                <a:ext cx="85" cy="339"/>
              </a:xfrm>
              <a:custGeom>
                <a:avLst/>
                <a:gdLst>
                  <a:gd name="T0" fmla="*/ 13 w 420"/>
                  <a:gd name="T1" fmla="*/ 9 h 1694"/>
                  <a:gd name="T2" fmla="*/ 14 w 420"/>
                  <a:gd name="T3" fmla="*/ 16 h 1694"/>
                  <a:gd name="T4" fmla="*/ 16 w 420"/>
                  <a:gd name="T5" fmla="*/ 22 h 1694"/>
                  <a:gd name="T6" fmla="*/ 16 w 420"/>
                  <a:gd name="T7" fmla="*/ 28 h 1694"/>
                  <a:gd name="T8" fmla="*/ 17 w 420"/>
                  <a:gd name="T9" fmla="*/ 34 h 1694"/>
                  <a:gd name="T10" fmla="*/ 16 w 420"/>
                  <a:gd name="T11" fmla="*/ 38 h 1694"/>
                  <a:gd name="T12" fmla="*/ 16 w 420"/>
                  <a:gd name="T13" fmla="*/ 32 h 1694"/>
                  <a:gd name="T14" fmla="*/ 15 w 420"/>
                  <a:gd name="T15" fmla="*/ 26 h 1694"/>
                  <a:gd name="T16" fmla="*/ 14 w 420"/>
                  <a:gd name="T17" fmla="*/ 20 h 1694"/>
                  <a:gd name="T18" fmla="*/ 13 w 420"/>
                  <a:gd name="T19" fmla="*/ 14 h 1694"/>
                  <a:gd name="T20" fmla="*/ 12 w 420"/>
                  <a:gd name="T21" fmla="*/ 7 h 1694"/>
                  <a:gd name="T22" fmla="*/ 17 w 420"/>
                  <a:gd name="T23" fmla="*/ 38 h 1694"/>
                  <a:gd name="T24" fmla="*/ 17 w 420"/>
                  <a:gd name="T25" fmla="*/ 44 h 1694"/>
                  <a:gd name="T26" fmla="*/ 16 w 420"/>
                  <a:gd name="T27" fmla="*/ 50 h 1694"/>
                  <a:gd name="T28" fmla="*/ 14 w 420"/>
                  <a:gd name="T29" fmla="*/ 56 h 1694"/>
                  <a:gd name="T30" fmla="*/ 12 w 420"/>
                  <a:gd name="T31" fmla="*/ 61 h 1694"/>
                  <a:gd name="T32" fmla="*/ 10 w 420"/>
                  <a:gd name="T33" fmla="*/ 66 h 1694"/>
                  <a:gd name="T34" fmla="*/ 9 w 420"/>
                  <a:gd name="T35" fmla="*/ 65 h 1694"/>
                  <a:gd name="T36" fmla="*/ 12 w 420"/>
                  <a:gd name="T37" fmla="*/ 61 h 1694"/>
                  <a:gd name="T38" fmla="*/ 13 w 420"/>
                  <a:gd name="T39" fmla="*/ 55 h 1694"/>
                  <a:gd name="T40" fmla="*/ 15 w 420"/>
                  <a:gd name="T41" fmla="*/ 50 h 1694"/>
                  <a:gd name="T42" fmla="*/ 16 w 420"/>
                  <a:gd name="T43" fmla="*/ 44 h 1694"/>
                  <a:gd name="T44" fmla="*/ 16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8 h 1694"/>
                  <a:gd name="T54" fmla="*/ 9 w 420"/>
                  <a:gd name="T55" fmla="*/ 67 h 1694"/>
                  <a:gd name="T56" fmla="*/ 9 w 420"/>
                  <a:gd name="T57" fmla="*/ 67 h 1694"/>
                  <a:gd name="T58" fmla="*/ 9 w 420"/>
                  <a:gd name="T59" fmla="*/ 67 h 1694"/>
                  <a:gd name="T60" fmla="*/ 7 w 420"/>
                  <a:gd name="T61" fmla="*/ 65 h 1694"/>
                  <a:gd name="T62" fmla="*/ 6 w 420"/>
                  <a:gd name="T63" fmla="*/ 61 h 1694"/>
                  <a:gd name="T64" fmla="*/ 5 w 420"/>
                  <a:gd name="T65" fmla="*/ 57 h 1694"/>
                  <a:gd name="T66" fmla="*/ 7 w 420"/>
                  <a:gd name="T67" fmla="*/ 60 h 1694"/>
                  <a:gd name="T68" fmla="*/ 8 w 420"/>
                  <a:gd name="T69" fmla="*/ 63 h 1694"/>
                  <a:gd name="T70" fmla="*/ 9 w 420"/>
                  <a:gd name="T71" fmla="*/ 67 h 1694"/>
                  <a:gd name="T72" fmla="*/ 5 w 420"/>
                  <a:gd name="T73" fmla="*/ 56 h 1694"/>
                  <a:gd name="T74" fmla="*/ 4 w 420"/>
                  <a:gd name="T75" fmla="*/ 53 h 1694"/>
                  <a:gd name="T76" fmla="*/ 3 w 420"/>
                  <a:gd name="T77" fmla="*/ 49 h 1694"/>
                  <a:gd name="T78" fmla="*/ 4 w 420"/>
                  <a:gd name="T79" fmla="*/ 49 h 1694"/>
                  <a:gd name="T80" fmla="*/ 5 w 420"/>
                  <a:gd name="T81" fmla="*/ 52 h 1694"/>
                  <a:gd name="T82" fmla="*/ 6 w 420"/>
                  <a:gd name="T83" fmla="*/ 56 h 1694"/>
                  <a:gd name="T84" fmla="*/ 3 w 420"/>
                  <a:gd name="T85" fmla="*/ 48 h 1694"/>
                  <a:gd name="T86" fmla="*/ 1 w 420"/>
                  <a:gd name="T87" fmla="*/ 38 h 1694"/>
                  <a:gd name="T88" fmla="*/ 0 w 420"/>
                  <a:gd name="T89" fmla="*/ 29 h 1694"/>
                  <a:gd name="T90" fmla="*/ 0 w 420"/>
                  <a:gd name="T91" fmla="*/ 20 h 1694"/>
                  <a:gd name="T92" fmla="*/ 0 w 420"/>
                  <a:gd name="T93" fmla="*/ 11 h 1694"/>
                  <a:gd name="T94" fmla="*/ 1 w 420"/>
                  <a:gd name="T95" fmla="*/ 3 h 1694"/>
                  <a:gd name="T96" fmla="*/ 2 w 420"/>
                  <a:gd name="T97" fmla="*/ 3 h 1694"/>
                  <a:gd name="T98" fmla="*/ 1 w 420"/>
                  <a:gd name="T99" fmla="*/ 11 h 1694"/>
                  <a:gd name="T100" fmla="*/ 1 w 420"/>
                  <a:gd name="T101" fmla="*/ 20 h 1694"/>
                  <a:gd name="T102" fmla="*/ 1 w 420"/>
                  <a:gd name="T103" fmla="*/ 29 h 1694"/>
                  <a:gd name="T104" fmla="*/ 2 w 420"/>
                  <a:gd name="T105" fmla="*/ 38 h 1694"/>
                  <a:gd name="T106" fmla="*/ 4 w 420"/>
                  <a:gd name="T107" fmla="*/ 47 h 1694"/>
                  <a:gd name="T108" fmla="*/ 1 w 420"/>
                  <a:gd name="T109" fmla="*/ 0 h 1694"/>
                  <a:gd name="T110" fmla="*/ 2 w 420"/>
                  <a:gd name="T111" fmla="*/ 0 h 1694"/>
                  <a:gd name="T112" fmla="*/ 2 w 420"/>
                  <a:gd name="T113" fmla="*/ 0 h 1694"/>
                  <a:gd name="T114" fmla="*/ 1 w 420"/>
                  <a:gd name="T115" fmla="*/ 0 h 1694"/>
                  <a:gd name="T116" fmla="*/ 11 w 420"/>
                  <a:gd name="T117" fmla="*/ 6 h 1694"/>
                  <a:gd name="T118" fmla="*/ 12 w 420"/>
                  <a:gd name="T119" fmla="*/ 5 h 1694"/>
                  <a:gd name="T120" fmla="*/ 12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300" y="129"/>
                    </a:moveTo>
                    <a:lnTo>
                      <a:pt x="313" y="182"/>
                    </a:lnTo>
                    <a:lnTo>
                      <a:pt x="326" y="235"/>
                    </a:lnTo>
                    <a:lnTo>
                      <a:pt x="339" y="288"/>
                    </a:lnTo>
                    <a:lnTo>
                      <a:pt x="350" y="341"/>
                    </a:lnTo>
                    <a:lnTo>
                      <a:pt x="361" y="394"/>
                    </a:lnTo>
                    <a:lnTo>
                      <a:pt x="372" y="446"/>
                    </a:lnTo>
                    <a:lnTo>
                      <a:pt x="380" y="498"/>
                    </a:lnTo>
                    <a:lnTo>
                      <a:pt x="389" y="551"/>
                    </a:lnTo>
                    <a:lnTo>
                      <a:pt x="396" y="603"/>
                    </a:lnTo>
                    <a:lnTo>
                      <a:pt x="403" y="655"/>
                    </a:lnTo>
                    <a:lnTo>
                      <a:pt x="408" y="707"/>
                    </a:lnTo>
                    <a:lnTo>
                      <a:pt x="414" y="759"/>
                    </a:lnTo>
                    <a:lnTo>
                      <a:pt x="417" y="810"/>
                    </a:lnTo>
                    <a:lnTo>
                      <a:pt x="419" y="860"/>
                    </a:lnTo>
                    <a:lnTo>
                      <a:pt x="420" y="911"/>
                    </a:lnTo>
                    <a:lnTo>
                      <a:pt x="420" y="961"/>
                    </a:lnTo>
                    <a:lnTo>
                      <a:pt x="396" y="961"/>
                    </a:lnTo>
                    <a:lnTo>
                      <a:pt x="396" y="911"/>
                    </a:lnTo>
                    <a:lnTo>
                      <a:pt x="395" y="861"/>
                    </a:lnTo>
                    <a:lnTo>
                      <a:pt x="392" y="811"/>
                    </a:lnTo>
                    <a:lnTo>
                      <a:pt x="389" y="760"/>
                    </a:lnTo>
                    <a:lnTo>
                      <a:pt x="385" y="709"/>
                    </a:lnTo>
                    <a:lnTo>
                      <a:pt x="379" y="657"/>
                    </a:lnTo>
                    <a:lnTo>
                      <a:pt x="373" y="605"/>
                    </a:lnTo>
                    <a:lnTo>
                      <a:pt x="365" y="554"/>
                    </a:lnTo>
                    <a:lnTo>
                      <a:pt x="356" y="502"/>
                    </a:lnTo>
                    <a:lnTo>
                      <a:pt x="347" y="450"/>
                    </a:lnTo>
                    <a:lnTo>
                      <a:pt x="337" y="397"/>
                    </a:lnTo>
                    <a:lnTo>
                      <a:pt x="326" y="345"/>
                    </a:lnTo>
                    <a:lnTo>
                      <a:pt x="315" y="292"/>
                    </a:lnTo>
                    <a:lnTo>
                      <a:pt x="302" y="240"/>
                    </a:lnTo>
                    <a:lnTo>
                      <a:pt x="291" y="187"/>
                    </a:lnTo>
                    <a:lnTo>
                      <a:pt x="277" y="135"/>
                    </a:lnTo>
                    <a:lnTo>
                      <a:pt x="300" y="129"/>
                    </a:lnTo>
                    <a:close/>
                    <a:moveTo>
                      <a:pt x="420" y="961"/>
                    </a:moveTo>
                    <a:lnTo>
                      <a:pt x="419" y="1010"/>
                    </a:lnTo>
                    <a:lnTo>
                      <a:pt x="417" y="1060"/>
                    </a:lnTo>
                    <a:lnTo>
                      <a:pt x="414" y="1109"/>
                    </a:lnTo>
                    <a:lnTo>
                      <a:pt x="408" y="1157"/>
                    </a:lnTo>
                    <a:lnTo>
                      <a:pt x="402" y="1206"/>
                    </a:lnTo>
                    <a:lnTo>
                      <a:pt x="393" y="1252"/>
                    </a:lnTo>
                    <a:lnTo>
                      <a:pt x="385" y="1300"/>
                    </a:lnTo>
                    <a:lnTo>
                      <a:pt x="373" y="1345"/>
                    </a:lnTo>
                    <a:lnTo>
                      <a:pt x="361" y="1391"/>
                    </a:lnTo>
                    <a:lnTo>
                      <a:pt x="346" y="1436"/>
                    </a:lnTo>
                    <a:lnTo>
                      <a:pt x="329" y="1480"/>
                    </a:lnTo>
                    <a:lnTo>
                      <a:pt x="312" y="1523"/>
                    </a:lnTo>
                    <a:lnTo>
                      <a:pt x="293" y="1566"/>
                    </a:lnTo>
                    <a:lnTo>
                      <a:pt x="271" y="1608"/>
                    </a:lnTo>
                    <a:lnTo>
                      <a:pt x="248" y="1649"/>
                    </a:lnTo>
                    <a:lnTo>
                      <a:pt x="224" y="1689"/>
                    </a:lnTo>
                    <a:lnTo>
                      <a:pt x="203" y="1675"/>
                    </a:lnTo>
                    <a:lnTo>
                      <a:pt x="227" y="1636"/>
                    </a:lnTo>
                    <a:lnTo>
                      <a:pt x="250" y="1596"/>
                    </a:lnTo>
                    <a:lnTo>
                      <a:pt x="271" y="1555"/>
                    </a:lnTo>
                    <a:lnTo>
                      <a:pt x="291" y="1513"/>
                    </a:lnTo>
                    <a:lnTo>
                      <a:pt x="308" y="1470"/>
                    </a:lnTo>
                    <a:lnTo>
                      <a:pt x="323" y="1427"/>
                    </a:lnTo>
                    <a:lnTo>
                      <a:pt x="337" y="1383"/>
                    </a:lnTo>
                    <a:lnTo>
                      <a:pt x="350" y="1339"/>
                    </a:lnTo>
                    <a:lnTo>
                      <a:pt x="361" y="1293"/>
                    </a:lnTo>
                    <a:lnTo>
                      <a:pt x="369" y="1248"/>
                    </a:lnTo>
                    <a:lnTo>
                      <a:pt x="378" y="1202"/>
                    </a:lnTo>
                    <a:lnTo>
                      <a:pt x="385" y="1154"/>
                    </a:lnTo>
                    <a:lnTo>
                      <a:pt x="389" y="1107"/>
                    </a:lnTo>
                    <a:lnTo>
                      <a:pt x="393" y="1058"/>
                    </a:lnTo>
                    <a:lnTo>
                      <a:pt x="395" y="1009"/>
                    </a:lnTo>
                    <a:lnTo>
                      <a:pt x="396" y="961"/>
                    </a:lnTo>
                    <a:lnTo>
                      <a:pt x="420" y="961"/>
                    </a:lnTo>
                    <a:close/>
                    <a:moveTo>
                      <a:pt x="224" y="1689"/>
                    </a:moveTo>
                    <a:lnTo>
                      <a:pt x="220" y="1691"/>
                    </a:lnTo>
                    <a:lnTo>
                      <a:pt x="218" y="1693"/>
                    </a:lnTo>
                    <a:lnTo>
                      <a:pt x="215" y="1694"/>
                    </a:lnTo>
                    <a:lnTo>
                      <a:pt x="212" y="1694"/>
                    </a:lnTo>
                    <a:lnTo>
                      <a:pt x="208" y="1693"/>
                    </a:lnTo>
                    <a:lnTo>
                      <a:pt x="205" y="1691"/>
                    </a:lnTo>
                    <a:lnTo>
                      <a:pt x="203" y="1689"/>
                    </a:lnTo>
                    <a:lnTo>
                      <a:pt x="201" y="1685"/>
                    </a:lnTo>
                    <a:lnTo>
                      <a:pt x="213" y="1682"/>
                    </a:lnTo>
                    <a:lnTo>
                      <a:pt x="224" y="1689"/>
                    </a:lnTo>
                    <a:close/>
                    <a:moveTo>
                      <a:pt x="201" y="1685"/>
                    </a:moveTo>
                    <a:lnTo>
                      <a:pt x="201" y="1685"/>
                    </a:lnTo>
                    <a:lnTo>
                      <a:pt x="225" y="1677"/>
                    </a:lnTo>
                    <a:lnTo>
                      <a:pt x="225" y="1678"/>
                    </a:lnTo>
                    <a:lnTo>
                      <a:pt x="201" y="1685"/>
                    </a:lnTo>
                    <a:close/>
                    <a:moveTo>
                      <a:pt x="225" y="1677"/>
                    </a:moveTo>
                    <a:lnTo>
                      <a:pt x="225" y="1677"/>
                    </a:lnTo>
                    <a:lnTo>
                      <a:pt x="213" y="1681"/>
                    </a:lnTo>
                    <a:lnTo>
                      <a:pt x="225" y="1677"/>
                    </a:lnTo>
                    <a:close/>
                    <a:moveTo>
                      <a:pt x="201" y="1685"/>
                    </a:moveTo>
                    <a:lnTo>
                      <a:pt x="190" y="1654"/>
                    </a:lnTo>
                    <a:lnTo>
                      <a:pt x="180" y="1623"/>
                    </a:lnTo>
                    <a:lnTo>
                      <a:pt x="170" y="1591"/>
                    </a:lnTo>
                    <a:lnTo>
                      <a:pt x="160" y="1560"/>
                    </a:lnTo>
                    <a:lnTo>
                      <a:pt x="151" y="1529"/>
                    </a:lnTo>
                    <a:lnTo>
                      <a:pt x="141" y="1499"/>
                    </a:lnTo>
                    <a:lnTo>
                      <a:pt x="133" y="1467"/>
                    </a:lnTo>
                    <a:lnTo>
                      <a:pt x="124" y="1436"/>
                    </a:lnTo>
                    <a:lnTo>
                      <a:pt x="148" y="1429"/>
                    </a:lnTo>
                    <a:lnTo>
                      <a:pt x="157" y="1461"/>
                    </a:lnTo>
                    <a:lnTo>
                      <a:pt x="165" y="1492"/>
                    </a:lnTo>
                    <a:lnTo>
                      <a:pt x="174" y="1522"/>
                    </a:lnTo>
                    <a:lnTo>
                      <a:pt x="184" y="1554"/>
                    </a:lnTo>
                    <a:lnTo>
                      <a:pt x="193" y="1584"/>
                    </a:lnTo>
                    <a:lnTo>
                      <a:pt x="203" y="1615"/>
                    </a:lnTo>
                    <a:lnTo>
                      <a:pt x="214" y="1647"/>
                    </a:lnTo>
                    <a:lnTo>
                      <a:pt x="225" y="1677"/>
                    </a:lnTo>
                    <a:lnTo>
                      <a:pt x="201" y="1685"/>
                    </a:lnTo>
                    <a:close/>
                    <a:moveTo>
                      <a:pt x="124" y="1436"/>
                    </a:moveTo>
                    <a:lnTo>
                      <a:pt x="117" y="1405"/>
                    </a:lnTo>
                    <a:lnTo>
                      <a:pt x="109" y="1374"/>
                    </a:lnTo>
                    <a:lnTo>
                      <a:pt x="102" y="1343"/>
                    </a:lnTo>
                    <a:lnTo>
                      <a:pt x="94" y="1313"/>
                    </a:lnTo>
                    <a:lnTo>
                      <a:pt x="86" y="1281"/>
                    </a:lnTo>
                    <a:lnTo>
                      <a:pt x="80" y="1250"/>
                    </a:lnTo>
                    <a:lnTo>
                      <a:pt x="73" y="1220"/>
                    </a:lnTo>
                    <a:lnTo>
                      <a:pt x="68" y="1189"/>
                    </a:lnTo>
                    <a:lnTo>
                      <a:pt x="92" y="1184"/>
                    </a:lnTo>
                    <a:lnTo>
                      <a:pt x="97" y="1215"/>
                    </a:lnTo>
                    <a:lnTo>
                      <a:pt x="104" y="1246"/>
                    </a:lnTo>
                    <a:lnTo>
                      <a:pt x="110" y="1276"/>
                    </a:lnTo>
                    <a:lnTo>
                      <a:pt x="118" y="1306"/>
                    </a:lnTo>
                    <a:lnTo>
                      <a:pt x="124" y="1338"/>
                    </a:lnTo>
                    <a:lnTo>
                      <a:pt x="132" y="1368"/>
                    </a:lnTo>
                    <a:lnTo>
                      <a:pt x="140" y="1399"/>
                    </a:lnTo>
                    <a:lnTo>
                      <a:pt x="148" y="1429"/>
                    </a:lnTo>
                    <a:lnTo>
                      <a:pt x="124" y="1436"/>
                    </a:lnTo>
                    <a:close/>
                    <a:moveTo>
                      <a:pt x="68" y="1189"/>
                    </a:moveTo>
                    <a:lnTo>
                      <a:pt x="53" y="1111"/>
                    </a:lnTo>
                    <a:lnTo>
                      <a:pt x="41" y="1032"/>
                    </a:lnTo>
                    <a:lnTo>
                      <a:pt x="30" y="954"/>
                    </a:lnTo>
                    <a:lnTo>
                      <a:pt x="21" y="878"/>
                    </a:lnTo>
                    <a:lnTo>
                      <a:pt x="14" y="801"/>
                    </a:lnTo>
                    <a:lnTo>
                      <a:pt x="8" y="724"/>
                    </a:lnTo>
                    <a:lnTo>
                      <a:pt x="4" y="650"/>
                    </a:lnTo>
                    <a:lnTo>
                      <a:pt x="1" y="575"/>
                    </a:lnTo>
                    <a:lnTo>
                      <a:pt x="0" y="501"/>
                    </a:lnTo>
                    <a:lnTo>
                      <a:pt x="1" y="428"/>
                    </a:lnTo>
                    <a:lnTo>
                      <a:pt x="2" y="356"/>
                    </a:lnTo>
                    <a:lnTo>
                      <a:pt x="5" y="285"/>
                    </a:lnTo>
                    <a:lnTo>
                      <a:pt x="10" y="214"/>
                    </a:lnTo>
                    <a:lnTo>
                      <a:pt x="16" y="145"/>
                    </a:lnTo>
                    <a:lnTo>
                      <a:pt x="23" y="76"/>
                    </a:lnTo>
                    <a:lnTo>
                      <a:pt x="31" y="9"/>
                    </a:lnTo>
                    <a:lnTo>
                      <a:pt x="55" y="12"/>
                    </a:lnTo>
                    <a:lnTo>
                      <a:pt x="46" y="79"/>
                    </a:lnTo>
                    <a:lnTo>
                      <a:pt x="40" y="147"/>
                    </a:lnTo>
                    <a:lnTo>
                      <a:pt x="35" y="216"/>
                    </a:lnTo>
                    <a:lnTo>
                      <a:pt x="30" y="286"/>
                    </a:lnTo>
                    <a:lnTo>
                      <a:pt x="27" y="356"/>
                    </a:lnTo>
                    <a:lnTo>
                      <a:pt x="25" y="428"/>
                    </a:lnTo>
                    <a:lnTo>
                      <a:pt x="25" y="501"/>
                    </a:lnTo>
                    <a:lnTo>
                      <a:pt x="26" y="574"/>
                    </a:lnTo>
                    <a:lnTo>
                      <a:pt x="28" y="649"/>
                    </a:lnTo>
                    <a:lnTo>
                      <a:pt x="32" y="723"/>
                    </a:lnTo>
                    <a:lnTo>
                      <a:pt x="38" y="799"/>
                    </a:lnTo>
                    <a:lnTo>
                      <a:pt x="45" y="874"/>
                    </a:lnTo>
                    <a:lnTo>
                      <a:pt x="54" y="951"/>
                    </a:lnTo>
                    <a:lnTo>
                      <a:pt x="65" y="1029"/>
                    </a:lnTo>
                    <a:lnTo>
                      <a:pt x="77" y="1107"/>
                    </a:lnTo>
                    <a:lnTo>
                      <a:pt x="92" y="1184"/>
                    </a:lnTo>
                    <a:lnTo>
                      <a:pt x="68" y="1189"/>
                    </a:lnTo>
                    <a:close/>
                    <a:moveTo>
                      <a:pt x="31" y="9"/>
                    </a:moveTo>
                    <a:lnTo>
                      <a:pt x="31" y="7"/>
                    </a:lnTo>
                    <a:lnTo>
                      <a:pt x="33" y="4"/>
                    </a:lnTo>
                    <a:lnTo>
                      <a:pt x="35" y="2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49" y="1"/>
                    </a:lnTo>
                    <a:lnTo>
                      <a:pt x="43" y="11"/>
                    </a:lnTo>
                    <a:lnTo>
                      <a:pt x="31" y="9"/>
                    </a:lnTo>
                    <a:close/>
                    <a:moveTo>
                      <a:pt x="49" y="1"/>
                    </a:moveTo>
                    <a:lnTo>
                      <a:pt x="294" y="122"/>
                    </a:lnTo>
                    <a:lnTo>
                      <a:pt x="283" y="143"/>
                    </a:lnTo>
                    <a:lnTo>
                      <a:pt x="38" y="22"/>
                    </a:lnTo>
                    <a:lnTo>
                      <a:pt x="49" y="1"/>
                    </a:lnTo>
                    <a:close/>
                    <a:moveTo>
                      <a:pt x="294" y="122"/>
                    </a:moveTo>
                    <a:lnTo>
                      <a:pt x="298" y="125"/>
                    </a:lnTo>
                    <a:lnTo>
                      <a:pt x="300" y="129"/>
                    </a:lnTo>
                    <a:lnTo>
                      <a:pt x="288" y="132"/>
                    </a:lnTo>
                    <a:lnTo>
                      <a:pt x="294" y="1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7" name="Freeform 1179"/>
              <p:cNvSpPr>
                <a:spLocks/>
              </p:cNvSpPr>
              <p:nvPr/>
            </p:nvSpPr>
            <p:spPr bwMode="auto">
              <a:xfrm>
                <a:off x="3123" y="1810"/>
                <a:ext cx="74" cy="309"/>
              </a:xfrm>
              <a:custGeom>
                <a:avLst/>
                <a:gdLst>
                  <a:gd name="T0" fmla="*/ 11 w 389"/>
                  <a:gd name="T1" fmla="*/ 8 h 1548"/>
                  <a:gd name="T2" fmla="*/ 13 w 389"/>
                  <a:gd name="T3" fmla="*/ 14 h 1548"/>
                  <a:gd name="T4" fmla="*/ 13 w 389"/>
                  <a:gd name="T5" fmla="*/ 18 h 1548"/>
                  <a:gd name="T6" fmla="*/ 14 w 389"/>
                  <a:gd name="T7" fmla="*/ 22 h 1548"/>
                  <a:gd name="T8" fmla="*/ 15 w 389"/>
                  <a:gd name="T9" fmla="*/ 26 h 1548"/>
                  <a:gd name="T10" fmla="*/ 15 w 389"/>
                  <a:gd name="T11" fmla="*/ 30 h 1548"/>
                  <a:gd name="T12" fmla="*/ 15 w 389"/>
                  <a:gd name="T13" fmla="*/ 33 h 1548"/>
                  <a:gd name="T14" fmla="*/ 16 w 389"/>
                  <a:gd name="T15" fmla="*/ 37 h 1548"/>
                  <a:gd name="T16" fmla="*/ 15 w 389"/>
                  <a:gd name="T17" fmla="*/ 41 h 1548"/>
                  <a:gd name="T18" fmla="*/ 15 w 389"/>
                  <a:gd name="T19" fmla="*/ 44 h 1548"/>
                  <a:gd name="T20" fmla="*/ 15 w 389"/>
                  <a:gd name="T21" fmla="*/ 48 h 1548"/>
                  <a:gd name="T22" fmla="*/ 14 w 389"/>
                  <a:gd name="T23" fmla="*/ 51 h 1548"/>
                  <a:gd name="T24" fmla="*/ 13 w 389"/>
                  <a:gd name="T25" fmla="*/ 55 h 1548"/>
                  <a:gd name="T26" fmla="*/ 11 w 389"/>
                  <a:gd name="T27" fmla="*/ 58 h 1548"/>
                  <a:gd name="T28" fmla="*/ 9 w 389"/>
                  <a:gd name="T29" fmla="*/ 61 h 1548"/>
                  <a:gd name="T30" fmla="*/ 8 w 389"/>
                  <a:gd name="T31" fmla="*/ 60 h 1548"/>
                  <a:gd name="T32" fmla="*/ 6 w 389"/>
                  <a:gd name="T33" fmla="*/ 56 h 1548"/>
                  <a:gd name="T34" fmla="*/ 5 w 389"/>
                  <a:gd name="T35" fmla="*/ 52 h 1548"/>
                  <a:gd name="T36" fmla="*/ 4 w 389"/>
                  <a:gd name="T37" fmla="*/ 48 h 1548"/>
                  <a:gd name="T38" fmla="*/ 3 w 389"/>
                  <a:gd name="T39" fmla="*/ 44 h 1548"/>
                  <a:gd name="T40" fmla="*/ 2 w 389"/>
                  <a:gd name="T41" fmla="*/ 40 h 1548"/>
                  <a:gd name="T42" fmla="*/ 1 w 389"/>
                  <a:gd name="T43" fmla="*/ 36 h 1548"/>
                  <a:gd name="T44" fmla="*/ 1 w 389"/>
                  <a:gd name="T45" fmla="*/ 32 h 1548"/>
                  <a:gd name="T46" fmla="*/ 0 w 389"/>
                  <a:gd name="T47" fmla="*/ 28 h 1548"/>
                  <a:gd name="T48" fmla="*/ 0 w 389"/>
                  <a:gd name="T49" fmla="*/ 24 h 1548"/>
                  <a:gd name="T50" fmla="*/ 0 w 389"/>
                  <a:gd name="T51" fmla="*/ 20 h 1548"/>
                  <a:gd name="T52" fmla="*/ 0 w 389"/>
                  <a:gd name="T53" fmla="*/ 16 h 1548"/>
                  <a:gd name="T54" fmla="*/ 0 w 389"/>
                  <a:gd name="T55" fmla="*/ 13 h 1548"/>
                  <a:gd name="T56" fmla="*/ 0 w 389"/>
                  <a:gd name="T57" fmla="*/ 9 h 1548"/>
                  <a:gd name="T58" fmla="*/ 1 w 389"/>
                  <a:gd name="T59" fmla="*/ 3 h 1548"/>
                  <a:gd name="T60" fmla="*/ 2 w 389"/>
                  <a:gd name="T61" fmla="*/ 1 h 1548"/>
                  <a:gd name="T62" fmla="*/ 4 w 389"/>
                  <a:gd name="T63" fmla="*/ 2 h 1548"/>
                  <a:gd name="T64" fmla="*/ 7 w 389"/>
                  <a:gd name="T65" fmla="*/ 3 h 1548"/>
                  <a:gd name="T66" fmla="*/ 9 w 389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9"/>
                  <a:gd name="T103" fmla="*/ 0 h 1548"/>
                  <a:gd name="T104" fmla="*/ 389 w 389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9" h="1548">
                    <a:moveTo>
                      <a:pt x="251" y="108"/>
                    </a:moveTo>
                    <a:lnTo>
                      <a:pt x="278" y="206"/>
                    </a:lnTo>
                    <a:lnTo>
                      <a:pt x="303" y="304"/>
                    </a:lnTo>
                    <a:lnTo>
                      <a:pt x="314" y="353"/>
                    </a:lnTo>
                    <a:lnTo>
                      <a:pt x="325" y="402"/>
                    </a:lnTo>
                    <a:lnTo>
                      <a:pt x="336" y="451"/>
                    </a:lnTo>
                    <a:lnTo>
                      <a:pt x="345" y="499"/>
                    </a:lnTo>
                    <a:lnTo>
                      <a:pt x="354" y="548"/>
                    </a:lnTo>
                    <a:lnTo>
                      <a:pt x="362" y="597"/>
                    </a:lnTo>
                    <a:lnTo>
                      <a:pt x="368" y="645"/>
                    </a:lnTo>
                    <a:lnTo>
                      <a:pt x="374" y="693"/>
                    </a:lnTo>
                    <a:lnTo>
                      <a:pt x="380" y="741"/>
                    </a:lnTo>
                    <a:lnTo>
                      <a:pt x="383" y="789"/>
                    </a:lnTo>
                    <a:lnTo>
                      <a:pt x="386" y="835"/>
                    </a:lnTo>
                    <a:lnTo>
                      <a:pt x="387" y="883"/>
                    </a:lnTo>
                    <a:lnTo>
                      <a:pt x="389" y="929"/>
                    </a:lnTo>
                    <a:lnTo>
                      <a:pt x="387" y="975"/>
                    </a:lnTo>
                    <a:lnTo>
                      <a:pt x="385" y="1020"/>
                    </a:lnTo>
                    <a:lnTo>
                      <a:pt x="382" y="1065"/>
                    </a:lnTo>
                    <a:lnTo>
                      <a:pt x="377" y="1110"/>
                    </a:lnTo>
                    <a:lnTo>
                      <a:pt x="370" y="1153"/>
                    </a:lnTo>
                    <a:lnTo>
                      <a:pt x="362" y="1196"/>
                    </a:lnTo>
                    <a:lnTo>
                      <a:pt x="353" y="1238"/>
                    </a:lnTo>
                    <a:lnTo>
                      <a:pt x="341" y="1280"/>
                    </a:lnTo>
                    <a:lnTo>
                      <a:pt x="328" y="1320"/>
                    </a:lnTo>
                    <a:lnTo>
                      <a:pt x="313" y="1361"/>
                    </a:lnTo>
                    <a:lnTo>
                      <a:pt x="297" y="1400"/>
                    </a:lnTo>
                    <a:lnTo>
                      <a:pt x="278" y="1439"/>
                    </a:lnTo>
                    <a:lnTo>
                      <a:pt x="258" y="1476"/>
                    </a:lnTo>
                    <a:lnTo>
                      <a:pt x="235" y="1512"/>
                    </a:lnTo>
                    <a:lnTo>
                      <a:pt x="210" y="1548"/>
                    </a:lnTo>
                    <a:lnTo>
                      <a:pt x="191" y="1497"/>
                    </a:lnTo>
                    <a:lnTo>
                      <a:pt x="173" y="1445"/>
                    </a:lnTo>
                    <a:lnTo>
                      <a:pt x="155" y="1395"/>
                    </a:lnTo>
                    <a:lnTo>
                      <a:pt x="138" y="1344"/>
                    </a:lnTo>
                    <a:lnTo>
                      <a:pt x="123" y="1292"/>
                    </a:lnTo>
                    <a:lnTo>
                      <a:pt x="109" y="1241"/>
                    </a:lnTo>
                    <a:lnTo>
                      <a:pt x="96" y="1191"/>
                    </a:lnTo>
                    <a:lnTo>
                      <a:pt x="83" y="1140"/>
                    </a:lnTo>
                    <a:lnTo>
                      <a:pt x="72" y="1089"/>
                    </a:lnTo>
                    <a:lnTo>
                      <a:pt x="61" y="1039"/>
                    </a:lnTo>
                    <a:lnTo>
                      <a:pt x="52" y="989"/>
                    </a:lnTo>
                    <a:lnTo>
                      <a:pt x="43" y="939"/>
                    </a:lnTo>
                    <a:lnTo>
                      <a:pt x="35" y="889"/>
                    </a:lnTo>
                    <a:lnTo>
                      <a:pt x="28" y="840"/>
                    </a:lnTo>
                    <a:lnTo>
                      <a:pt x="21" y="790"/>
                    </a:lnTo>
                    <a:lnTo>
                      <a:pt x="16" y="741"/>
                    </a:lnTo>
                    <a:lnTo>
                      <a:pt x="12" y="692"/>
                    </a:lnTo>
                    <a:lnTo>
                      <a:pt x="8" y="643"/>
                    </a:lnTo>
                    <a:lnTo>
                      <a:pt x="5" y="596"/>
                    </a:lnTo>
                    <a:lnTo>
                      <a:pt x="2" y="547"/>
                    </a:lnTo>
                    <a:lnTo>
                      <a:pt x="1" y="499"/>
                    </a:lnTo>
                    <a:lnTo>
                      <a:pt x="0" y="452"/>
                    </a:lnTo>
                    <a:lnTo>
                      <a:pt x="0" y="405"/>
                    </a:lnTo>
                    <a:lnTo>
                      <a:pt x="0" y="358"/>
                    </a:lnTo>
                    <a:lnTo>
                      <a:pt x="1" y="313"/>
                    </a:lnTo>
                    <a:lnTo>
                      <a:pt x="2" y="266"/>
                    </a:lnTo>
                    <a:lnTo>
                      <a:pt x="4" y="221"/>
                    </a:lnTo>
                    <a:lnTo>
                      <a:pt x="6" y="176"/>
                    </a:lnTo>
                    <a:lnTo>
                      <a:pt x="13" y="87"/>
                    </a:lnTo>
                    <a:lnTo>
                      <a:pt x="21" y="0"/>
                    </a:lnTo>
                    <a:lnTo>
                      <a:pt x="50" y="14"/>
                    </a:lnTo>
                    <a:lnTo>
                      <a:pt x="79" y="27"/>
                    </a:lnTo>
                    <a:lnTo>
                      <a:pt x="108" y="41"/>
                    </a:lnTo>
                    <a:lnTo>
                      <a:pt x="137" y="54"/>
                    </a:lnTo>
                    <a:lnTo>
                      <a:pt x="165" y="67"/>
                    </a:lnTo>
                    <a:lnTo>
                      <a:pt x="194" y="81"/>
                    </a:lnTo>
                    <a:lnTo>
                      <a:pt x="223" y="94"/>
                    </a:lnTo>
                    <a:lnTo>
                      <a:pt x="251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8" name="Freeform 1180"/>
              <p:cNvSpPr>
                <a:spLocks noEditPoints="1"/>
              </p:cNvSpPr>
              <p:nvPr/>
            </p:nvSpPr>
            <p:spPr bwMode="auto">
              <a:xfrm>
                <a:off x="3115" y="1810"/>
                <a:ext cx="85" cy="309"/>
              </a:xfrm>
              <a:custGeom>
                <a:avLst/>
                <a:gdLst>
                  <a:gd name="T0" fmla="*/ 12 w 413"/>
                  <a:gd name="T1" fmla="*/ 9 h 1571"/>
                  <a:gd name="T2" fmla="*/ 13 w 413"/>
                  <a:gd name="T3" fmla="*/ 14 h 1571"/>
                  <a:gd name="T4" fmla="*/ 14 w 413"/>
                  <a:gd name="T5" fmla="*/ 20 h 1571"/>
                  <a:gd name="T6" fmla="*/ 15 w 413"/>
                  <a:gd name="T7" fmla="*/ 26 h 1571"/>
                  <a:gd name="T8" fmla="*/ 16 w 413"/>
                  <a:gd name="T9" fmla="*/ 32 h 1571"/>
                  <a:gd name="T10" fmla="*/ 15 w 413"/>
                  <a:gd name="T11" fmla="*/ 36 h 1571"/>
                  <a:gd name="T12" fmla="*/ 15 w 413"/>
                  <a:gd name="T13" fmla="*/ 30 h 1571"/>
                  <a:gd name="T14" fmla="*/ 14 w 413"/>
                  <a:gd name="T15" fmla="*/ 24 h 1571"/>
                  <a:gd name="T16" fmla="*/ 13 w 413"/>
                  <a:gd name="T17" fmla="*/ 19 h 1571"/>
                  <a:gd name="T18" fmla="*/ 12 w 413"/>
                  <a:gd name="T19" fmla="*/ 13 h 1571"/>
                  <a:gd name="T20" fmla="*/ 11 w 413"/>
                  <a:gd name="T21" fmla="*/ 7 h 1571"/>
                  <a:gd name="T22" fmla="*/ 16 w 413"/>
                  <a:gd name="T23" fmla="*/ 36 h 1571"/>
                  <a:gd name="T24" fmla="*/ 16 w 413"/>
                  <a:gd name="T25" fmla="*/ 41 h 1571"/>
                  <a:gd name="T26" fmla="*/ 15 w 413"/>
                  <a:gd name="T27" fmla="*/ 47 h 1571"/>
                  <a:gd name="T28" fmla="*/ 14 w 413"/>
                  <a:gd name="T29" fmla="*/ 52 h 1571"/>
                  <a:gd name="T30" fmla="*/ 13 w 413"/>
                  <a:gd name="T31" fmla="*/ 57 h 1571"/>
                  <a:gd name="T32" fmla="*/ 11 w 413"/>
                  <a:gd name="T33" fmla="*/ 60 h 1571"/>
                  <a:gd name="T34" fmla="*/ 9 w 413"/>
                  <a:gd name="T35" fmla="*/ 63 h 1571"/>
                  <a:gd name="T36" fmla="*/ 9 w 413"/>
                  <a:gd name="T37" fmla="*/ 61 h 1571"/>
                  <a:gd name="T38" fmla="*/ 11 w 413"/>
                  <a:gd name="T39" fmla="*/ 58 h 1571"/>
                  <a:gd name="T40" fmla="*/ 13 w 413"/>
                  <a:gd name="T41" fmla="*/ 53 h 1571"/>
                  <a:gd name="T42" fmla="*/ 14 w 413"/>
                  <a:gd name="T43" fmla="*/ 48 h 1571"/>
                  <a:gd name="T44" fmla="*/ 15 w 413"/>
                  <a:gd name="T45" fmla="*/ 43 h 1571"/>
                  <a:gd name="T46" fmla="*/ 15 w 413"/>
                  <a:gd name="T47" fmla="*/ 38 h 1571"/>
                  <a:gd name="T48" fmla="*/ 9 w 413"/>
                  <a:gd name="T49" fmla="*/ 63 h 1571"/>
                  <a:gd name="T50" fmla="*/ 9 w 413"/>
                  <a:gd name="T51" fmla="*/ 63 h 1571"/>
                  <a:gd name="T52" fmla="*/ 9 w 413"/>
                  <a:gd name="T53" fmla="*/ 63 h 1571"/>
                  <a:gd name="T54" fmla="*/ 9 w 413"/>
                  <a:gd name="T55" fmla="*/ 62 h 1571"/>
                  <a:gd name="T56" fmla="*/ 8 w 413"/>
                  <a:gd name="T57" fmla="*/ 62 h 1571"/>
                  <a:gd name="T58" fmla="*/ 8 w 413"/>
                  <a:gd name="T59" fmla="*/ 62 h 1571"/>
                  <a:gd name="T60" fmla="*/ 9 w 413"/>
                  <a:gd name="T61" fmla="*/ 62 h 1571"/>
                  <a:gd name="T62" fmla="*/ 8 w 413"/>
                  <a:gd name="T63" fmla="*/ 61 h 1571"/>
                  <a:gd name="T64" fmla="*/ 7 w 413"/>
                  <a:gd name="T65" fmla="*/ 58 h 1571"/>
                  <a:gd name="T66" fmla="*/ 6 w 413"/>
                  <a:gd name="T67" fmla="*/ 54 h 1571"/>
                  <a:gd name="T68" fmla="*/ 7 w 413"/>
                  <a:gd name="T69" fmla="*/ 54 h 1571"/>
                  <a:gd name="T70" fmla="*/ 8 w 413"/>
                  <a:gd name="T71" fmla="*/ 58 h 1571"/>
                  <a:gd name="T72" fmla="*/ 9 w 413"/>
                  <a:gd name="T73" fmla="*/ 61 h 1571"/>
                  <a:gd name="T74" fmla="*/ 5 w 413"/>
                  <a:gd name="T75" fmla="*/ 53 h 1571"/>
                  <a:gd name="T76" fmla="*/ 4 w 413"/>
                  <a:gd name="T77" fmla="*/ 50 h 1571"/>
                  <a:gd name="T78" fmla="*/ 3 w 413"/>
                  <a:gd name="T79" fmla="*/ 46 h 1571"/>
                  <a:gd name="T80" fmla="*/ 4 w 413"/>
                  <a:gd name="T81" fmla="*/ 44 h 1571"/>
                  <a:gd name="T82" fmla="*/ 5 w 413"/>
                  <a:gd name="T83" fmla="*/ 47 h 1571"/>
                  <a:gd name="T84" fmla="*/ 6 w 413"/>
                  <a:gd name="T85" fmla="*/ 51 h 1571"/>
                  <a:gd name="T86" fmla="*/ 5 w 413"/>
                  <a:gd name="T87" fmla="*/ 53 h 1571"/>
                  <a:gd name="T88" fmla="*/ 2 w 413"/>
                  <a:gd name="T89" fmla="*/ 38 h 1571"/>
                  <a:gd name="T90" fmla="*/ 1 w 413"/>
                  <a:gd name="T91" fmla="*/ 30 h 1571"/>
                  <a:gd name="T92" fmla="*/ 0 w 413"/>
                  <a:gd name="T93" fmla="*/ 21 h 1571"/>
                  <a:gd name="T94" fmla="*/ 0 w 413"/>
                  <a:gd name="T95" fmla="*/ 13 h 1571"/>
                  <a:gd name="T96" fmla="*/ 0 w 413"/>
                  <a:gd name="T97" fmla="*/ 5 h 1571"/>
                  <a:gd name="T98" fmla="*/ 2 w 413"/>
                  <a:gd name="T99" fmla="*/ 1 h 1571"/>
                  <a:gd name="T100" fmla="*/ 1 w 413"/>
                  <a:gd name="T101" fmla="*/ 8 h 1571"/>
                  <a:gd name="T102" fmla="*/ 1 w 413"/>
                  <a:gd name="T103" fmla="*/ 16 h 1571"/>
                  <a:gd name="T104" fmla="*/ 1 w 413"/>
                  <a:gd name="T105" fmla="*/ 24 h 1571"/>
                  <a:gd name="T106" fmla="*/ 2 w 413"/>
                  <a:gd name="T107" fmla="*/ 32 h 1571"/>
                  <a:gd name="T108" fmla="*/ 3 w 413"/>
                  <a:gd name="T109" fmla="*/ 41 h 1571"/>
                  <a:gd name="T110" fmla="*/ 1 w 413"/>
                  <a:gd name="T111" fmla="*/ 0 h 1571"/>
                  <a:gd name="T112" fmla="*/ 1 w 413"/>
                  <a:gd name="T113" fmla="*/ 0 h 1571"/>
                  <a:gd name="T114" fmla="*/ 1 w 413"/>
                  <a:gd name="T115" fmla="*/ 0 h 1571"/>
                  <a:gd name="T116" fmla="*/ 1 w 413"/>
                  <a:gd name="T117" fmla="*/ 0 h 1571"/>
                  <a:gd name="T118" fmla="*/ 11 w 413"/>
                  <a:gd name="T119" fmla="*/ 4 h 1571"/>
                  <a:gd name="T120" fmla="*/ 2 w 413"/>
                  <a:gd name="T121" fmla="*/ 0 h 1571"/>
                  <a:gd name="T122" fmla="*/ 11 w 413"/>
                  <a:gd name="T123" fmla="*/ 5 h 157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13"/>
                  <a:gd name="T187" fmla="*/ 0 h 1571"/>
                  <a:gd name="T188" fmla="*/ 413 w 413"/>
                  <a:gd name="T189" fmla="*/ 1571 h 157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13" h="1571">
                    <a:moveTo>
                      <a:pt x="276" y="116"/>
                    </a:moveTo>
                    <a:lnTo>
                      <a:pt x="290" y="165"/>
                    </a:lnTo>
                    <a:lnTo>
                      <a:pt x="303" y="213"/>
                    </a:lnTo>
                    <a:lnTo>
                      <a:pt x="315" y="263"/>
                    </a:lnTo>
                    <a:lnTo>
                      <a:pt x="328" y="312"/>
                    </a:lnTo>
                    <a:lnTo>
                      <a:pt x="339" y="361"/>
                    </a:lnTo>
                    <a:lnTo>
                      <a:pt x="350" y="411"/>
                    </a:lnTo>
                    <a:lnTo>
                      <a:pt x="360" y="460"/>
                    </a:lnTo>
                    <a:lnTo>
                      <a:pt x="370" y="508"/>
                    </a:lnTo>
                    <a:lnTo>
                      <a:pt x="379" y="558"/>
                    </a:lnTo>
                    <a:lnTo>
                      <a:pt x="386" y="607"/>
                    </a:lnTo>
                    <a:lnTo>
                      <a:pt x="394" y="655"/>
                    </a:lnTo>
                    <a:lnTo>
                      <a:pt x="399" y="703"/>
                    </a:lnTo>
                    <a:lnTo>
                      <a:pt x="405" y="751"/>
                    </a:lnTo>
                    <a:lnTo>
                      <a:pt x="408" y="799"/>
                    </a:lnTo>
                    <a:lnTo>
                      <a:pt x="411" y="846"/>
                    </a:lnTo>
                    <a:lnTo>
                      <a:pt x="413" y="893"/>
                    </a:lnTo>
                    <a:lnTo>
                      <a:pt x="389" y="894"/>
                    </a:lnTo>
                    <a:lnTo>
                      <a:pt x="387" y="847"/>
                    </a:lnTo>
                    <a:lnTo>
                      <a:pt x="384" y="800"/>
                    </a:lnTo>
                    <a:lnTo>
                      <a:pt x="380" y="753"/>
                    </a:lnTo>
                    <a:lnTo>
                      <a:pt x="376" y="705"/>
                    </a:lnTo>
                    <a:lnTo>
                      <a:pt x="369" y="657"/>
                    </a:lnTo>
                    <a:lnTo>
                      <a:pt x="363" y="610"/>
                    </a:lnTo>
                    <a:lnTo>
                      <a:pt x="355" y="561"/>
                    </a:lnTo>
                    <a:lnTo>
                      <a:pt x="346" y="513"/>
                    </a:lnTo>
                    <a:lnTo>
                      <a:pt x="337" y="464"/>
                    </a:lnTo>
                    <a:lnTo>
                      <a:pt x="326" y="415"/>
                    </a:lnTo>
                    <a:lnTo>
                      <a:pt x="315" y="366"/>
                    </a:lnTo>
                    <a:lnTo>
                      <a:pt x="304" y="317"/>
                    </a:lnTo>
                    <a:lnTo>
                      <a:pt x="292" y="268"/>
                    </a:lnTo>
                    <a:lnTo>
                      <a:pt x="279" y="220"/>
                    </a:lnTo>
                    <a:lnTo>
                      <a:pt x="267" y="171"/>
                    </a:lnTo>
                    <a:lnTo>
                      <a:pt x="252" y="123"/>
                    </a:lnTo>
                    <a:lnTo>
                      <a:pt x="276" y="116"/>
                    </a:lnTo>
                    <a:close/>
                    <a:moveTo>
                      <a:pt x="413" y="893"/>
                    </a:moveTo>
                    <a:lnTo>
                      <a:pt x="413" y="940"/>
                    </a:lnTo>
                    <a:lnTo>
                      <a:pt x="412" y="987"/>
                    </a:lnTo>
                    <a:lnTo>
                      <a:pt x="410" y="1032"/>
                    </a:lnTo>
                    <a:lnTo>
                      <a:pt x="407" y="1077"/>
                    </a:lnTo>
                    <a:lnTo>
                      <a:pt x="402" y="1122"/>
                    </a:lnTo>
                    <a:lnTo>
                      <a:pt x="395" y="1166"/>
                    </a:lnTo>
                    <a:lnTo>
                      <a:pt x="386" y="1210"/>
                    </a:lnTo>
                    <a:lnTo>
                      <a:pt x="377" y="1252"/>
                    </a:lnTo>
                    <a:lnTo>
                      <a:pt x="366" y="1294"/>
                    </a:lnTo>
                    <a:lnTo>
                      <a:pt x="352" y="1337"/>
                    </a:lnTo>
                    <a:lnTo>
                      <a:pt x="338" y="1377"/>
                    </a:lnTo>
                    <a:lnTo>
                      <a:pt x="321" y="1417"/>
                    </a:lnTo>
                    <a:lnTo>
                      <a:pt x="302" y="1455"/>
                    </a:lnTo>
                    <a:lnTo>
                      <a:pt x="281" y="1493"/>
                    </a:lnTo>
                    <a:lnTo>
                      <a:pt x="270" y="1512"/>
                    </a:lnTo>
                    <a:lnTo>
                      <a:pt x="258" y="1530"/>
                    </a:lnTo>
                    <a:lnTo>
                      <a:pt x="246" y="1548"/>
                    </a:lnTo>
                    <a:lnTo>
                      <a:pt x="233" y="1567"/>
                    </a:lnTo>
                    <a:lnTo>
                      <a:pt x="214" y="1553"/>
                    </a:lnTo>
                    <a:lnTo>
                      <a:pt x="227" y="1534"/>
                    </a:lnTo>
                    <a:lnTo>
                      <a:pt x="238" y="1517"/>
                    </a:lnTo>
                    <a:lnTo>
                      <a:pt x="249" y="1499"/>
                    </a:lnTo>
                    <a:lnTo>
                      <a:pt x="260" y="1481"/>
                    </a:lnTo>
                    <a:lnTo>
                      <a:pt x="281" y="1444"/>
                    </a:lnTo>
                    <a:lnTo>
                      <a:pt x="299" y="1406"/>
                    </a:lnTo>
                    <a:lnTo>
                      <a:pt x="315" y="1367"/>
                    </a:lnTo>
                    <a:lnTo>
                      <a:pt x="329" y="1327"/>
                    </a:lnTo>
                    <a:lnTo>
                      <a:pt x="342" y="1287"/>
                    </a:lnTo>
                    <a:lnTo>
                      <a:pt x="354" y="1246"/>
                    </a:lnTo>
                    <a:lnTo>
                      <a:pt x="364" y="1204"/>
                    </a:lnTo>
                    <a:lnTo>
                      <a:pt x="371" y="1162"/>
                    </a:lnTo>
                    <a:lnTo>
                      <a:pt x="378" y="1118"/>
                    </a:lnTo>
                    <a:lnTo>
                      <a:pt x="382" y="1074"/>
                    </a:lnTo>
                    <a:lnTo>
                      <a:pt x="386" y="1030"/>
                    </a:lnTo>
                    <a:lnTo>
                      <a:pt x="389" y="985"/>
                    </a:lnTo>
                    <a:lnTo>
                      <a:pt x="390" y="939"/>
                    </a:lnTo>
                    <a:lnTo>
                      <a:pt x="389" y="894"/>
                    </a:lnTo>
                    <a:lnTo>
                      <a:pt x="413" y="893"/>
                    </a:lnTo>
                    <a:close/>
                    <a:moveTo>
                      <a:pt x="233" y="1567"/>
                    </a:moveTo>
                    <a:lnTo>
                      <a:pt x="231" y="1569"/>
                    </a:lnTo>
                    <a:lnTo>
                      <a:pt x="229" y="1570"/>
                    </a:lnTo>
                    <a:lnTo>
                      <a:pt x="225" y="1571"/>
                    </a:lnTo>
                    <a:lnTo>
                      <a:pt x="222" y="1571"/>
                    </a:lnTo>
                    <a:lnTo>
                      <a:pt x="219" y="1570"/>
                    </a:lnTo>
                    <a:lnTo>
                      <a:pt x="217" y="1569"/>
                    </a:lnTo>
                    <a:lnTo>
                      <a:pt x="214" y="1567"/>
                    </a:lnTo>
                    <a:lnTo>
                      <a:pt x="213" y="1563"/>
                    </a:lnTo>
                    <a:lnTo>
                      <a:pt x="223" y="1559"/>
                    </a:lnTo>
                    <a:lnTo>
                      <a:pt x="233" y="1567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35" y="1554"/>
                    </a:lnTo>
                    <a:lnTo>
                      <a:pt x="235" y="1555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23" y="1559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01" y="1534"/>
                    </a:lnTo>
                    <a:lnTo>
                      <a:pt x="190" y="1505"/>
                    </a:lnTo>
                    <a:lnTo>
                      <a:pt x="179" y="1477"/>
                    </a:lnTo>
                    <a:lnTo>
                      <a:pt x="169" y="1448"/>
                    </a:lnTo>
                    <a:lnTo>
                      <a:pt x="160" y="1419"/>
                    </a:lnTo>
                    <a:lnTo>
                      <a:pt x="150" y="1391"/>
                    </a:lnTo>
                    <a:lnTo>
                      <a:pt x="141" y="1361"/>
                    </a:lnTo>
                    <a:lnTo>
                      <a:pt x="133" y="1333"/>
                    </a:lnTo>
                    <a:lnTo>
                      <a:pt x="155" y="1326"/>
                    </a:lnTo>
                    <a:lnTo>
                      <a:pt x="164" y="1355"/>
                    </a:lnTo>
                    <a:lnTo>
                      <a:pt x="174" y="1383"/>
                    </a:lnTo>
                    <a:lnTo>
                      <a:pt x="182" y="1411"/>
                    </a:lnTo>
                    <a:lnTo>
                      <a:pt x="192" y="1440"/>
                    </a:lnTo>
                    <a:lnTo>
                      <a:pt x="203" y="1468"/>
                    </a:lnTo>
                    <a:lnTo>
                      <a:pt x="213" y="1498"/>
                    </a:lnTo>
                    <a:lnTo>
                      <a:pt x="223" y="1526"/>
                    </a:lnTo>
                    <a:lnTo>
                      <a:pt x="235" y="1554"/>
                    </a:lnTo>
                    <a:lnTo>
                      <a:pt x="213" y="1563"/>
                    </a:lnTo>
                    <a:close/>
                    <a:moveTo>
                      <a:pt x="133" y="1333"/>
                    </a:moveTo>
                    <a:lnTo>
                      <a:pt x="124" y="1304"/>
                    </a:lnTo>
                    <a:lnTo>
                      <a:pt x="115" y="1275"/>
                    </a:lnTo>
                    <a:lnTo>
                      <a:pt x="108" y="1247"/>
                    </a:lnTo>
                    <a:lnTo>
                      <a:pt x="100" y="1219"/>
                    </a:lnTo>
                    <a:lnTo>
                      <a:pt x="93" y="1190"/>
                    </a:lnTo>
                    <a:lnTo>
                      <a:pt x="86" y="1162"/>
                    </a:lnTo>
                    <a:lnTo>
                      <a:pt x="80" y="1132"/>
                    </a:lnTo>
                    <a:lnTo>
                      <a:pt x="73" y="1104"/>
                    </a:lnTo>
                    <a:lnTo>
                      <a:pt x="97" y="1099"/>
                    </a:lnTo>
                    <a:lnTo>
                      <a:pt x="103" y="1127"/>
                    </a:lnTo>
                    <a:lnTo>
                      <a:pt x="110" y="1156"/>
                    </a:lnTo>
                    <a:lnTo>
                      <a:pt x="116" y="1184"/>
                    </a:lnTo>
                    <a:lnTo>
                      <a:pt x="124" y="1212"/>
                    </a:lnTo>
                    <a:lnTo>
                      <a:pt x="132" y="1240"/>
                    </a:lnTo>
                    <a:lnTo>
                      <a:pt x="139" y="1270"/>
                    </a:lnTo>
                    <a:lnTo>
                      <a:pt x="147" y="1298"/>
                    </a:lnTo>
                    <a:lnTo>
                      <a:pt x="155" y="1326"/>
                    </a:lnTo>
                    <a:lnTo>
                      <a:pt x="133" y="1333"/>
                    </a:lnTo>
                    <a:close/>
                    <a:moveTo>
                      <a:pt x="73" y="1104"/>
                    </a:moveTo>
                    <a:lnTo>
                      <a:pt x="58" y="1032"/>
                    </a:lnTo>
                    <a:lnTo>
                      <a:pt x="45" y="960"/>
                    </a:lnTo>
                    <a:lnTo>
                      <a:pt x="33" y="887"/>
                    </a:lnTo>
                    <a:lnTo>
                      <a:pt x="25" y="816"/>
                    </a:lnTo>
                    <a:lnTo>
                      <a:pt x="16" y="745"/>
                    </a:lnTo>
                    <a:lnTo>
                      <a:pt x="11" y="675"/>
                    </a:lnTo>
                    <a:lnTo>
                      <a:pt x="5" y="604"/>
                    </a:lnTo>
                    <a:lnTo>
                      <a:pt x="2" y="535"/>
                    </a:lnTo>
                    <a:lnTo>
                      <a:pt x="1" y="467"/>
                    </a:lnTo>
                    <a:lnTo>
                      <a:pt x="0" y="399"/>
                    </a:lnTo>
                    <a:lnTo>
                      <a:pt x="1" y="332"/>
                    </a:lnTo>
                    <a:lnTo>
                      <a:pt x="3" y="266"/>
                    </a:lnTo>
                    <a:lnTo>
                      <a:pt x="6" y="200"/>
                    </a:lnTo>
                    <a:lnTo>
                      <a:pt x="11" y="137"/>
                    </a:lnTo>
                    <a:lnTo>
                      <a:pt x="16" y="73"/>
                    </a:lnTo>
                    <a:lnTo>
                      <a:pt x="22" y="10"/>
                    </a:lnTo>
                    <a:lnTo>
                      <a:pt x="46" y="13"/>
                    </a:lnTo>
                    <a:lnTo>
                      <a:pt x="40" y="75"/>
                    </a:lnTo>
                    <a:lnTo>
                      <a:pt x="34" y="138"/>
                    </a:lnTo>
                    <a:lnTo>
                      <a:pt x="30" y="202"/>
                    </a:lnTo>
                    <a:lnTo>
                      <a:pt x="28" y="266"/>
                    </a:lnTo>
                    <a:lnTo>
                      <a:pt x="26" y="332"/>
                    </a:lnTo>
                    <a:lnTo>
                      <a:pt x="25" y="399"/>
                    </a:lnTo>
                    <a:lnTo>
                      <a:pt x="25" y="466"/>
                    </a:lnTo>
                    <a:lnTo>
                      <a:pt x="27" y="534"/>
                    </a:lnTo>
                    <a:lnTo>
                      <a:pt x="30" y="603"/>
                    </a:lnTo>
                    <a:lnTo>
                      <a:pt x="34" y="672"/>
                    </a:lnTo>
                    <a:lnTo>
                      <a:pt x="41" y="743"/>
                    </a:lnTo>
                    <a:lnTo>
                      <a:pt x="48" y="813"/>
                    </a:lnTo>
                    <a:lnTo>
                      <a:pt x="58" y="884"/>
                    </a:lnTo>
                    <a:lnTo>
                      <a:pt x="69" y="955"/>
                    </a:lnTo>
                    <a:lnTo>
                      <a:pt x="82" y="1027"/>
                    </a:lnTo>
                    <a:lnTo>
                      <a:pt x="97" y="1099"/>
                    </a:lnTo>
                    <a:lnTo>
                      <a:pt x="73" y="1104"/>
                    </a:lnTo>
                    <a:close/>
                    <a:moveTo>
                      <a:pt x="22" y="10"/>
                    </a:moveTo>
                    <a:lnTo>
                      <a:pt x="24" y="7"/>
                    </a:lnTo>
                    <a:lnTo>
                      <a:pt x="25" y="5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40" y="1"/>
                    </a:lnTo>
                    <a:lnTo>
                      <a:pt x="34" y="11"/>
                    </a:lnTo>
                    <a:lnTo>
                      <a:pt x="22" y="10"/>
                    </a:lnTo>
                    <a:close/>
                    <a:moveTo>
                      <a:pt x="40" y="1"/>
                    </a:moveTo>
                    <a:lnTo>
                      <a:pt x="270" y="109"/>
                    </a:lnTo>
                    <a:lnTo>
                      <a:pt x="259" y="130"/>
                    </a:lnTo>
                    <a:lnTo>
                      <a:pt x="29" y="22"/>
                    </a:lnTo>
                    <a:lnTo>
                      <a:pt x="40" y="1"/>
                    </a:lnTo>
                    <a:close/>
                    <a:moveTo>
                      <a:pt x="270" y="109"/>
                    </a:moveTo>
                    <a:lnTo>
                      <a:pt x="273" y="112"/>
                    </a:lnTo>
                    <a:lnTo>
                      <a:pt x="276" y="116"/>
                    </a:lnTo>
                    <a:lnTo>
                      <a:pt x="264" y="119"/>
                    </a:lnTo>
                    <a:lnTo>
                      <a:pt x="270" y="1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9" name="Freeform 1181"/>
              <p:cNvSpPr>
                <a:spLocks/>
              </p:cNvSpPr>
              <p:nvPr/>
            </p:nvSpPr>
            <p:spPr bwMode="auto">
              <a:xfrm>
                <a:off x="3061" y="1777"/>
                <a:ext cx="74" cy="279"/>
              </a:xfrm>
              <a:custGeom>
                <a:avLst/>
                <a:gdLst>
                  <a:gd name="T0" fmla="*/ 10 w 385"/>
                  <a:gd name="T1" fmla="*/ 7 h 1424"/>
                  <a:gd name="T2" fmla="*/ 12 w 385"/>
                  <a:gd name="T3" fmla="*/ 13 h 1424"/>
                  <a:gd name="T4" fmla="*/ 13 w 385"/>
                  <a:gd name="T5" fmla="*/ 16 h 1424"/>
                  <a:gd name="T6" fmla="*/ 14 w 385"/>
                  <a:gd name="T7" fmla="*/ 20 h 1424"/>
                  <a:gd name="T8" fmla="*/ 14 w 385"/>
                  <a:gd name="T9" fmla="*/ 24 h 1424"/>
                  <a:gd name="T10" fmla="*/ 15 w 385"/>
                  <a:gd name="T11" fmla="*/ 27 h 1424"/>
                  <a:gd name="T12" fmla="*/ 15 w 385"/>
                  <a:gd name="T13" fmla="*/ 31 h 1424"/>
                  <a:gd name="T14" fmla="*/ 15 w 385"/>
                  <a:gd name="T15" fmla="*/ 34 h 1424"/>
                  <a:gd name="T16" fmla="*/ 15 w 385"/>
                  <a:gd name="T17" fmla="*/ 38 h 1424"/>
                  <a:gd name="T18" fmla="*/ 15 w 385"/>
                  <a:gd name="T19" fmla="*/ 41 h 1424"/>
                  <a:gd name="T20" fmla="*/ 15 w 385"/>
                  <a:gd name="T21" fmla="*/ 44 h 1424"/>
                  <a:gd name="T22" fmla="*/ 14 w 385"/>
                  <a:gd name="T23" fmla="*/ 47 h 1424"/>
                  <a:gd name="T24" fmla="*/ 13 w 385"/>
                  <a:gd name="T25" fmla="*/ 50 h 1424"/>
                  <a:gd name="T26" fmla="*/ 12 w 385"/>
                  <a:gd name="T27" fmla="*/ 53 h 1424"/>
                  <a:gd name="T28" fmla="*/ 10 w 385"/>
                  <a:gd name="T29" fmla="*/ 56 h 1424"/>
                  <a:gd name="T30" fmla="*/ 8 w 385"/>
                  <a:gd name="T31" fmla="*/ 55 h 1424"/>
                  <a:gd name="T32" fmla="*/ 7 w 385"/>
                  <a:gd name="T33" fmla="*/ 51 h 1424"/>
                  <a:gd name="T34" fmla="*/ 5 w 385"/>
                  <a:gd name="T35" fmla="*/ 48 h 1424"/>
                  <a:gd name="T36" fmla="*/ 4 w 385"/>
                  <a:gd name="T37" fmla="*/ 44 h 1424"/>
                  <a:gd name="T38" fmla="*/ 3 w 385"/>
                  <a:gd name="T39" fmla="*/ 40 h 1424"/>
                  <a:gd name="T40" fmla="*/ 2 w 385"/>
                  <a:gd name="T41" fmla="*/ 36 h 1424"/>
                  <a:gd name="T42" fmla="*/ 2 w 385"/>
                  <a:gd name="T43" fmla="*/ 33 h 1424"/>
                  <a:gd name="T44" fmla="*/ 1 w 385"/>
                  <a:gd name="T45" fmla="*/ 29 h 1424"/>
                  <a:gd name="T46" fmla="*/ 1 w 385"/>
                  <a:gd name="T47" fmla="*/ 25 h 1424"/>
                  <a:gd name="T48" fmla="*/ 0 w 385"/>
                  <a:gd name="T49" fmla="*/ 22 h 1424"/>
                  <a:gd name="T50" fmla="*/ 0 w 385"/>
                  <a:gd name="T51" fmla="*/ 18 h 1424"/>
                  <a:gd name="T52" fmla="*/ 0 w 385"/>
                  <a:gd name="T53" fmla="*/ 15 h 1424"/>
                  <a:gd name="T54" fmla="*/ 0 w 385"/>
                  <a:gd name="T55" fmla="*/ 10 h 1424"/>
                  <a:gd name="T56" fmla="*/ 0 w 385"/>
                  <a:gd name="T57" fmla="*/ 3 h 1424"/>
                  <a:gd name="T58" fmla="*/ 2 w 385"/>
                  <a:gd name="T59" fmla="*/ 0 h 1424"/>
                  <a:gd name="T60" fmla="*/ 4 w 385"/>
                  <a:gd name="T61" fmla="*/ 1 h 1424"/>
                  <a:gd name="T62" fmla="*/ 6 w 385"/>
                  <a:gd name="T63" fmla="*/ 2 h 1424"/>
                  <a:gd name="T64" fmla="*/ 8 w 385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5"/>
                  <a:gd name="T100" fmla="*/ 0 h 1424"/>
                  <a:gd name="T101" fmla="*/ 385 w 385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5" h="1424">
                    <a:moveTo>
                      <a:pt x="229" y="94"/>
                    </a:moveTo>
                    <a:lnTo>
                      <a:pt x="256" y="183"/>
                    </a:lnTo>
                    <a:lnTo>
                      <a:pt x="282" y="274"/>
                    </a:lnTo>
                    <a:lnTo>
                      <a:pt x="294" y="319"/>
                    </a:lnTo>
                    <a:lnTo>
                      <a:pt x="306" y="365"/>
                    </a:lnTo>
                    <a:lnTo>
                      <a:pt x="318" y="410"/>
                    </a:lnTo>
                    <a:lnTo>
                      <a:pt x="328" y="455"/>
                    </a:lnTo>
                    <a:lnTo>
                      <a:pt x="338" y="501"/>
                    </a:lnTo>
                    <a:lnTo>
                      <a:pt x="347" y="546"/>
                    </a:lnTo>
                    <a:lnTo>
                      <a:pt x="356" y="591"/>
                    </a:lnTo>
                    <a:lnTo>
                      <a:pt x="363" y="637"/>
                    </a:lnTo>
                    <a:lnTo>
                      <a:pt x="370" y="681"/>
                    </a:lnTo>
                    <a:lnTo>
                      <a:pt x="375" y="725"/>
                    </a:lnTo>
                    <a:lnTo>
                      <a:pt x="379" y="770"/>
                    </a:lnTo>
                    <a:lnTo>
                      <a:pt x="383" y="813"/>
                    </a:lnTo>
                    <a:lnTo>
                      <a:pt x="384" y="856"/>
                    </a:lnTo>
                    <a:lnTo>
                      <a:pt x="385" y="899"/>
                    </a:lnTo>
                    <a:lnTo>
                      <a:pt x="384" y="941"/>
                    </a:lnTo>
                    <a:lnTo>
                      <a:pt x="383" y="983"/>
                    </a:lnTo>
                    <a:lnTo>
                      <a:pt x="378" y="1024"/>
                    </a:lnTo>
                    <a:lnTo>
                      <a:pt x="374" y="1064"/>
                    </a:lnTo>
                    <a:lnTo>
                      <a:pt x="367" y="1104"/>
                    </a:lnTo>
                    <a:lnTo>
                      <a:pt x="359" y="1143"/>
                    </a:lnTo>
                    <a:lnTo>
                      <a:pt x="348" y="1181"/>
                    </a:lnTo>
                    <a:lnTo>
                      <a:pt x="336" y="1219"/>
                    </a:lnTo>
                    <a:lnTo>
                      <a:pt x="322" y="1256"/>
                    </a:lnTo>
                    <a:lnTo>
                      <a:pt x="307" y="1291"/>
                    </a:lnTo>
                    <a:lnTo>
                      <a:pt x="289" y="1326"/>
                    </a:lnTo>
                    <a:lnTo>
                      <a:pt x="269" y="1359"/>
                    </a:lnTo>
                    <a:lnTo>
                      <a:pt x="248" y="1392"/>
                    </a:lnTo>
                    <a:lnTo>
                      <a:pt x="223" y="1424"/>
                    </a:lnTo>
                    <a:lnTo>
                      <a:pt x="202" y="1377"/>
                    </a:lnTo>
                    <a:lnTo>
                      <a:pt x="184" y="1330"/>
                    </a:lnTo>
                    <a:lnTo>
                      <a:pt x="166" y="1283"/>
                    </a:lnTo>
                    <a:lnTo>
                      <a:pt x="148" y="1236"/>
                    </a:lnTo>
                    <a:lnTo>
                      <a:pt x="132" y="1189"/>
                    </a:lnTo>
                    <a:lnTo>
                      <a:pt x="117" y="1142"/>
                    </a:lnTo>
                    <a:lnTo>
                      <a:pt x="104" y="1096"/>
                    </a:lnTo>
                    <a:lnTo>
                      <a:pt x="91" y="1049"/>
                    </a:lnTo>
                    <a:lnTo>
                      <a:pt x="79" y="1003"/>
                    </a:lnTo>
                    <a:lnTo>
                      <a:pt x="68" y="956"/>
                    </a:lnTo>
                    <a:lnTo>
                      <a:pt x="58" y="910"/>
                    </a:lnTo>
                    <a:lnTo>
                      <a:pt x="49" y="865"/>
                    </a:lnTo>
                    <a:lnTo>
                      <a:pt x="40" y="818"/>
                    </a:lnTo>
                    <a:lnTo>
                      <a:pt x="34" y="773"/>
                    </a:lnTo>
                    <a:lnTo>
                      <a:pt x="26" y="727"/>
                    </a:lnTo>
                    <a:lnTo>
                      <a:pt x="21" y="682"/>
                    </a:lnTo>
                    <a:lnTo>
                      <a:pt x="17" y="637"/>
                    </a:lnTo>
                    <a:lnTo>
                      <a:pt x="12" y="592"/>
                    </a:lnTo>
                    <a:lnTo>
                      <a:pt x="8" y="548"/>
                    </a:lnTo>
                    <a:lnTo>
                      <a:pt x="6" y="504"/>
                    </a:lnTo>
                    <a:lnTo>
                      <a:pt x="4" y="460"/>
                    </a:lnTo>
                    <a:lnTo>
                      <a:pt x="1" y="416"/>
                    </a:lnTo>
                    <a:lnTo>
                      <a:pt x="0" y="373"/>
                    </a:lnTo>
                    <a:lnTo>
                      <a:pt x="0" y="330"/>
                    </a:lnTo>
                    <a:lnTo>
                      <a:pt x="1" y="245"/>
                    </a:lnTo>
                    <a:lnTo>
                      <a:pt x="4" y="162"/>
                    </a:lnTo>
                    <a:lnTo>
                      <a:pt x="9" y="79"/>
                    </a:lnTo>
                    <a:lnTo>
                      <a:pt x="14" y="0"/>
                    </a:lnTo>
                    <a:lnTo>
                      <a:pt x="41" y="11"/>
                    </a:lnTo>
                    <a:lnTo>
                      <a:pt x="68" y="23"/>
                    </a:lnTo>
                    <a:lnTo>
                      <a:pt x="95" y="34"/>
                    </a:lnTo>
                    <a:lnTo>
                      <a:pt x="122" y="46"/>
                    </a:lnTo>
                    <a:lnTo>
                      <a:pt x="149" y="58"/>
                    </a:lnTo>
                    <a:lnTo>
                      <a:pt x="176" y="70"/>
                    </a:lnTo>
                    <a:lnTo>
                      <a:pt x="202" y="82"/>
                    </a:lnTo>
                    <a:lnTo>
                      <a:pt x="229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0" name="Freeform 1182"/>
              <p:cNvSpPr>
                <a:spLocks noEditPoints="1"/>
              </p:cNvSpPr>
              <p:nvPr/>
            </p:nvSpPr>
            <p:spPr bwMode="auto">
              <a:xfrm>
                <a:off x="3057" y="1769"/>
                <a:ext cx="85" cy="294"/>
              </a:xfrm>
              <a:custGeom>
                <a:avLst/>
                <a:gdLst>
                  <a:gd name="T0" fmla="*/ 12 w 409"/>
                  <a:gd name="T1" fmla="*/ 11 h 1448"/>
                  <a:gd name="T2" fmla="*/ 13 w 409"/>
                  <a:gd name="T3" fmla="*/ 17 h 1448"/>
                  <a:gd name="T4" fmla="*/ 14 w 409"/>
                  <a:gd name="T5" fmla="*/ 22 h 1448"/>
                  <a:gd name="T6" fmla="*/ 15 w 409"/>
                  <a:gd name="T7" fmla="*/ 28 h 1448"/>
                  <a:gd name="T8" fmla="*/ 16 w 409"/>
                  <a:gd name="T9" fmla="*/ 33 h 1448"/>
                  <a:gd name="T10" fmla="*/ 15 w 409"/>
                  <a:gd name="T11" fmla="*/ 30 h 1448"/>
                  <a:gd name="T12" fmla="*/ 14 w 409"/>
                  <a:gd name="T13" fmla="*/ 24 h 1448"/>
                  <a:gd name="T14" fmla="*/ 13 w 409"/>
                  <a:gd name="T15" fmla="*/ 19 h 1448"/>
                  <a:gd name="T16" fmla="*/ 11 w 409"/>
                  <a:gd name="T17" fmla="*/ 13 h 1448"/>
                  <a:gd name="T18" fmla="*/ 9 w 409"/>
                  <a:gd name="T19" fmla="*/ 4 h 1448"/>
                  <a:gd name="T20" fmla="*/ 16 w 409"/>
                  <a:gd name="T21" fmla="*/ 35 h 1448"/>
                  <a:gd name="T22" fmla="*/ 16 w 409"/>
                  <a:gd name="T23" fmla="*/ 40 h 1448"/>
                  <a:gd name="T24" fmla="*/ 15 w 409"/>
                  <a:gd name="T25" fmla="*/ 45 h 1448"/>
                  <a:gd name="T26" fmla="*/ 14 w 409"/>
                  <a:gd name="T27" fmla="*/ 49 h 1448"/>
                  <a:gd name="T28" fmla="*/ 13 w 409"/>
                  <a:gd name="T29" fmla="*/ 52 h 1448"/>
                  <a:gd name="T30" fmla="*/ 12 w 409"/>
                  <a:gd name="T31" fmla="*/ 54 h 1448"/>
                  <a:gd name="T32" fmla="*/ 11 w 409"/>
                  <a:gd name="T33" fmla="*/ 56 h 1448"/>
                  <a:gd name="T34" fmla="*/ 10 w 409"/>
                  <a:gd name="T35" fmla="*/ 58 h 1448"/>
                  <a:gd name="T36" fmla="*/ 10 w 409"/>
                  <a:gd name="T37" fmla="*/ 56 h 1448"/>
                  <a:gd name="T38" fmla="*/ 11 w 409"/>
                  <a:gd name="T39" fmla="*/ 54 h 1448"/>
                  <a:gd name="T40" fmla="*/ 12 w 409"/>
                  <a:gd name="T41" fmla="*/ 52 h 1448"/>
                  <a:gd name="T42" fmla="*/ 14 w 409"/>
                  <a:gd name="T43" fmla="*/ 48 h 1448"/>
                  <a:gd name="T44" fmla="*/ 15 w 409"/>
                  <a:gd name="T45" fmla="*/ 43 h 1448"/>
                  <a:gd name="T46" fmla="*/ 15 w 409"/>
                  <a:gd name="T47" fmla="*/ 38 h 1448"/>
                  <a:gd name="T48" fmla="*/ 15 w 409"/>
                  <a:gd name="T49" fmla="*/ 33 h 1448"/>
                  <a:gd name="T50" fmla="*/ 10 w 409"/>
                  <a:gd name="T51" fmla="*/ 58 h 1448"/>
                  <a:gd name="T52" fmla="*/ 9 w 409"/>
                  <a:gd name="T53" fmla="*/ 58 h 1448"/>
                  <a:gd name="T54" fmla="*/ 9 w 409"/>
                  <a:gd name="T55" fmla="*/ 58 h 1448"/>
                  <a:gd name="T56" fmla="*/ 10 w 409"/>
                  <a:gd name="T57" fmla="*/ 58 h 1448"/>
                  <a:gd name="T58" fmla="*/ 7 w 409"/>
                  <a:gd name="T59" fmla="*/ 54 h 1448"/>
                  <a:gd name="T60" fmla="*/ 5 w 409"/>
                  <a:gd name="T61" fmla="*/ 48 h 1448"/>
                  <a:gd name="T62" fmla="*/ 4 w 409"/>
                  <a:gd name="T63" fmla="*/ 43 h 1448"/>
                  <a:gd name="T64" fmla="*/ 2 w 409"/>
                  <a:gd name="T65" fmla="*/ 37 h 1448"/>
                  <a:gd name="T66" fmla="*/ 1 w 409"/>
                  <a:gd name="T67" fmla="*/ 32 h 1448"/>
                  <a:gd name="T68" fmla="*/ 2 w 409"/>
                  <a:gd name="T69" fmla="*/ 28 h 1448"/>
                  <a:gd name="T70" fmla="*/ 3 w 409"/>
                  <a:gd name="T71" fmla="*/ 33 h 1448"/>
                  <a:gd name="T72" fmla="*/ 4 w 409"/>
                  <a:gd name="T73" fmla="*/ 39 h 1448"/>
                  <a:gd name="T74" fmla="*/ 5 w 409"/>
                  <a:gd name="T75" fmla="*/ 44 h 1448"/>
                  <a:gd name="T76" fmla="*/ 7 w 409"/>
                  <a:gd name="T77" fmla="*/ 50 h 1448"/>
                  <a:gd name="T78" fmla="*/ 9 w 409"/>
                  <a:gd name="T79" fmla="*/ 55 h 1448"/>
                  <a:gd name="T80" fmla="*/ 1 w 409"/>
                  <a:gd name="T81" fmla="*/ 28 h 1448"/>
                  <a:gd name="T82" fmla="*/ 0 w 409"/>
                  <a:gd name="T83" fmla="*/ 22 h 1448"/>
                  <a:gd name="T84" fmla="*/ 0 w 409"/>
                  <a:gd name="T85" fmla="*/ 17 h 1448"/>
                  <a:gd name="T86" fmla="*/ 0 w 409"/>
                  <a:gd name="T87" fmla="*/ 10 h 1448"/>
                  <a:gd name="T88" fmla="*/ 1 w 409"/>
                  <a:gd name="T89" fmla="*/ 0 h 1448"/>
                  <a:gd name="T90" fmla="*/ 1 w 409"/>
                  <a:gd name="T91" fmla="*/ 7 h 1448"/>
                  <a:gd name="T92" fmla="*/ 1 w 409"/>
                  <a:gd name="T93" fmla="*/ 15 h 1448"/>
                  <a:gd name="T94" fmla="*/ 1 w 409"/>
                  <a:gd name="T95" fmla="*/ 21 h 1448"/>
                  <a:gd name="T96" fmla="*/ 2 w 409"/>
                  <a:gd name="T97" fmla="*/ 26 h 1448"/>
                  <a:gd name="T98" fmla="*/ 1 w 409"/>
                  <a:gd name="T99" fmla="*/ 0 h 1448"/>
                  <a:gd name="T100" fmla="*/ 1 w 409"/>
                  <a:gd name="T101" fmla="*/ 0 h 1448"/>
                  <a:gd name="T102" fmla="*/ 1 w 409"/>
                  <a:gd name="T103" fmla="*/ 0 h 1448"/>
                  <a:gd name="T104" fmla="*/ 1 w 409"/>
                  <a:gd name="T105" fmla="*/ 0 h 1448"/>
                  <a:gd name="T106" fmla="*/ 10 w 409"/>
                  <a:gd name="T107" fmla="*/ 4 h 1448"/>
                  <a:gd name="T108" fmla="*/ 1 w 409"/>
                  <a:gd name="T109" fmla="*/ 0 h 1448"/>
                  <a:gd name="T110" fmla="*/ 10 w 409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9"/>
                  <a:gd name="T169" fmla="*/ 0 h 1448"/>
                  <a:gd name="T170" fmla="*/ 409 w 409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9" h="1448">
                    <a:moveTo>
                      <a:pt x="253" y="102"/>
                    </a:moveTo>
                    <a:lnTo>
                      <a:pt x="280" y="192"/>
                    </a:lnTo>
                    <a:lnTo>
                      <a:pt x="306" y="283"/>
                    </a:lnTo>
                    <a:lnTo>
                      <a:pt x="318" y="328"/>
                    </a:lnTo>
                    <a:lnTo>
                      <a:pt x="330" y="374"/>
                    </a:lnTo>
                    <a:lnTo>
                      <a:pt x="342" y="420"/>
                    </a:lnTo>
                    <a:lnTo>
                      <a:pt x="353" y="465"/>
                    </a:lnTo>
                    <a:lnTo>
                      <a:pt x="362" y="511"/>
                    </a:lnTo>
                    <a:lnTo>
                      <a:pt x="371" y="557"/>
                    </a:lnTo>
                    <a:lnTo>
                      <a:pt x="380" y="601"/>
                    </a:lnTo>
                    <a:lnTo>
                      <a:pt x="387" y="647"/>
                    </a:lnTo>
                    <a:lnTo>
                      <a:pt x="394" y="692"/>
                    </a:lnTo>
                    <a:lnTo>
                      <a:pt x="399" y="736"/>
                    </a:lnTo>
                    <a:lnTo>
                      <a:pt x="403" y="781"/>
                    </a:lnTo>
                    <a:lnTo>
                      <a:pt x="407" y="825"/>
                    </a:lnTo>
                    <a:lnTo>
                      <a:pt x="382" y="826"/>
                    </a:lnTo>
                    <a:lnTo>
                      <a:pt x="379" y="783"/>
                    </a:lnTo>
                    <a:lnTo>
                      <a:pt x="374" y="738"/>
                    </a:lnTo>
                    <a:lnTo>
                      <a:pt x="369" y="694"/>
                    </a:lnTo>
                    <a:lnTo>
                      <a:pt x="362" y="650"/>
                    </a:lnTo>
                    <a:lnTo>
                      <a:pt x="356" y="606"/>
                    </a:lnTo>
                    <a:lnTo>
                      <a:pt x="347" y="560"/>
                    </a:lnTo>
                    <a:lnTo>
                      <a:pt x="339" y="515"/>
                    </a:lnTo>
                    <a:lnTo>
                      <a:pt x="328" y="469"/>
                    </a:lnTo>
                    <a:lnTo>
                      <a:pt x="318" y="424"/>
                    </a:lnTo>
                    <a:lnTo>
                      <a:pt x="306" y="379"/>
                    </a:lnTo>
                    <a:lnTo>
                      <a:pt x="294" y="333"/>
                    </a:lnTo>
                    <a:lnTo>
                      <a:pt x="282" y="289"/>
                    </a:lnTo>
                    <a:lnTo>
                      <a:pt x="256" y="198"/>
                    </a:lnTo>
                    <a:lnTo>
                      <a:pt x="231" y="109"/>
                    </a:lnTo>
                    <a:lnTo>
                      <a:pt x="253" y="102"/>
                    </a:lnTo>
                    <a:close/>
                    <a:moveTo>
                      <a:pt x="407" y="825"/>
                    </a:moveTo>
                    <a:lnTo>
                      <a:pt x="409" y="868"/>
                    </a:lnTo>
                    <a:lnTo>
                      <a:pt x="409" y="911"/>
                    </a:lnTo>
                    <a:lnTo>
                      <a:pt x="409" y="954"/>
                    </a:lnTo>
                    <a:lnTo>
                      <a:pt x="407" y="997"/>
                    </a:lnTo>
                    <a:lnTo>
                      <a:pt x="402" y="1038"/>
                    </a:lnTo>
                    <a:lnTo>
                      <a:pt x="398" y="1079"/>
                    </a:lnTo>
                    <a:lnTo>
                      <a:pt x="390" y="1120"/>
                    </a:lnTo>
                    <a:lnTo>
                      <a:pt x="382" y="1159"/>
                    </a:lnTo>
                    <a:lnTo>
                      <a:pt x="372" y="1197"/>
                    </a:lnTo>
                    <a:lnTo>
                      <a:pt x="360" y="1235"/>
                    </a:lnTo>
                    <a:lnTo>
                      <a:pt x="353" y="1254"/>
                    </a:lnTo>
                    <a:lnTo>
                      <a:pt x="346" y="1273"/>
                    </a:lnTo>
                    <a:lnTo>
                      <a:pt x="339" y="1290"/>
                    </a:lnTo>
                    <a:lnTo>
                      <a:pt x="330" y="1309"/>
                    </a:lnTo>
                    <a:lnTo>
                      <a:pt x="321" y="1326"/>
                    </a:lnTo>
                    <a:lnTo>
                      <a:pt x="312" y="1344"/>
                    </a:lnTo>
                    <a:lnTo>
                      <a:pt x="302" y="1362"/>
                    </a:lnTo>
                    <a:lnTo>
                      <a:pt x="292" y="1378"/>
                    </a:lnTo>
                    <a:lnTo>
                      <a:pt x="280" y="1395"/>
                    </a:lnTo>
                    <a:lnTo>
                      <a:pt x="269" y="1411"/>
                    </a:lnTo>
                    <a:lnTo>
                      <a:pt x="258" y="1427"/>
                    </a:lnTo>
                    <a:lnTo>
                      <a:pt x="245" y="1444"/>
                    </a:lnTo>
                    <a:lnTo>
                      <a:pt x="226" y="1429"/>
                    </a:lnTo>
                    <a:lnTo>
                      <a:pt x="238" y="1412"/>
                    </a:lnTo>
                    <a:lnTo>
                      <a:pt x="250" y="1397"/>
                    </a:lnTo>
                    <a:lnTo>
                      <a:pt x="261" y="1381"/>
                    </a:lnTo>
                    <a:lnTo>
                      <a:pt x="272" y="1365"/>
                    </a:lnTo>
                    <a:lnTo>
                      <a:pt x="281" y="1349"/>
                    </a:lnTo>
                    <a:lnTo>
                      <a:pt x="291" y="1331"/>
                    </a:lnTo>
                    <a:lnTo>
                      <a:pt x="300" y="1315"/>
                    </a:lnTo>
                    <a:lnTo>
                      <a:pt x="308" y="1298"/>
                    </a:lnTo>
                    <a:lnTo>
                      <a:pt x="323" y="1262"/>
                    </a:lnTo>
                    <a:lnTo>
                      <a:pt x="337" y="1227"/>
                    </a:lnTo>
                    <a:lnTo>
                      <a:pt x="349" y="1190"/>
                    </a:lnTo>
                    <a:lnTo>
                      <a:pt x="359" y="1152"/>
                    </a:lnTo>
                    <a:lnTo>
                      <a:pt x="367" y="1113"/>
                    </a:lnTo>
                    <a:lnTo>
                      <a:pt x="374" y="1074"/>
                    </a:lnTo>
                    <a:lnTo>
                      <a:pt x="379" y="1034"/>
                    </a:lnTo>
                    <a:lnTo>
                      <a:pt x="382" y="993"/>
                    </a:lnTo>
                    <a:lnTo>
                      <a:pt x="384" y="952"/>
                    </a:lnTo>
                    <a:lnTo>
                      <a:pt x="385" y="911"/>
                    </a:lnTo>
                    <a:lnTo>
                      <a:pt x="384" y="868"/>
                    </a:lnTo>
                    <a:lnTo>
                      <a:pt x="382" y="826"/>
                    </a:lnTo>
                    <a:lnTo>
                      <a:pt x="407" y="825"/>
                    </a:lnTo>
                    <a:close/>
                    <a:moveTo>
                      <a:pt x="245" y="1444"/>
                    </a:moveTo>
                    <a:lnTo>
                      <a:pt x="242" y="1446"/>
                    </a:lnTo>
                    <a:lnTo>
                      <a:pt x="240" y="1447"/>
                    </a:lnTo>
                    <a:lnTo>
                      <a:pt x="237" y="1448"/>
                    </a:lnTo>
                    <a:lnTo>
                      <a:pt x="234" y="1448"/>
                    </a:lnTo>
                    <a:lnTo>
                      <a:pt x="231" y="1447"/>
                    </a:lnTo>
                    <a:lnTo>
                      <a:pt x="228" y="1446"/>
                    </a:lnTo>
                    <a:lnTo>
                      <a:pt x="226" y="1444"/>
                    </a:lnTo>
                    <a:lnTo>
                      <a:pt x="224" y="1440"/>
                    </a:lnTo>
                    <a:lnTo>
                      <a:pt x="235" y="1436"/>
                    </a:lnTo>
                    <a:lnTo>
                      <a:pt x="245" y="1444"/>
                    </a:lnTo>
                    <a:close/>
                    <a:moveTo>
                      <a:pt x="224" y="1440"/>
                    </a:moveTo>
                    <a:lnTo>
                      <a:pt x="204" y="1394"/>
                    </a:lnTo>
                    <a:lnTo>
                      <a:pt x="184" y="1346"/>
                    </a:lnTo>
                    <a:lnTo>
                      <a:pt x="166" y="1299"/>
                    </a:lnTo>
                    <a:lnTo>
                      <a:pt x="148" y="1252"/>
                    </a:lnTo>
                    <a:lnTo>
                      <a:pt x="133" y="1205"/>
                    </a:lnTo>
                    <a:lnTo>
                      <a:pt x="118" y="1157"/>
                    </a:lnTo>
                    <a:lnTo>
                      <a:pt x="104" y="1111"/>
                    </a:lnTo>
                    <a:lnTo>
                      <a:pt x="91" y="1065"/>
                    </a:lnTo>
                    <a:lnTo>
                      <a:pt x="79" y="1018"/>
                    </a:lnTo>
                    <a:lnTo>
                      <a:pt x="69" y="972"/>
                    </a:lnTo>
                    <a:lnTo>
                      <a:pt x="58" y="925"/>
                    </a:lnTo>
                    <a:lnTo>
                      <a:pt x="49" y="879"/>
                    </a:lnTo>
                    <a:lnTo>
                      <a:pt x="40" y="832"/>
                    </a:lnTo>
                    <a:lnTo>
                      <a:pt x="33" y="787"/>
                    </a:lnTo>
                    <a:lnTo>
                      <a:pt x="26" y="741"/>
                    </a:lnTo>
                    <a:lnTo>
                      <a:pt x="21" y="695"/>
                    </a:lnTo>
                    <a:lnTo>
                      <a:pt x="45" y="693"/>
                    </a:lnTo>
                    <a:lnTo>
                      <a:pt x="51" y="737"/>
                    </a:lnTo>
                    <a:lnTo>
                      <a:pt x="58" y="783"/>
                    </a:lnTo>
                    <a:lnTo>
                      <a:pt x="64" y="828"/>
                    </a:lnTo>
                    <a:lnTo>
                      <a:pt x="73" y="874"/>
                    </a:lnTo>
                    <a:lnTo>
                      <a:pt x="81" y="920"/>
                    </a:lnTo>
                    <a:lnTo>
                      <a:pt x="92" y="966"/>
                    </a:lnTo>
                    <a:lnTo>
                      <a:pt x="103" y="1012"/>
                    </a:lnTo>
                    <a:lnTo>
                      <a:pt x="115" y="1058"/>
                    </a:lnTo>
                    <a:lnTo>
                      <a:pt x="127" y="1105"/>
                    </a:lnTo>
                    <a:lnTo>
                      <a:pt x="141" y="1151"/>
                    </a:lnTo>
                    <a:lnTo>
                      <a:pt x="156" y="1197"/>
                    </a:lnTo>
                    <a:lnTo>
                      <a:pt x="172" y="1244"/>
                    </a:lnTo>
                    <a:lnTo>
                      <a:pt x="188" y="1290"/>
                    </a:lnTo>
                    <a:lnTo>
                      <a:pt x="207" y="1338"/>
                    </a:lnTo>
                    <a:lnTo>
                      <a:pt x="226" y="1384"/>
                    </a:lnTo>
                    <a:lnTo>
                      <a:pt x="247" y="1431"/>
                    </a:lnTo>
                    <a:lnTo>
                      <a:pt x="224" y="1440"/>
                    </a:lnTo>
                    <a:close/>
                    <a:moveTo>
                      <a:pt x="21" y="695"/>
                    </a:moveTo>
                    <a:lnTo>
                      <a:pt x="16" y="651"/>
                    </a:lnTo>
                    <a:lnTo>
                      <a:pt x="11" y="606"/>
                    </a:lnTo>
                    <a:lnTo>
                      <a:pt x="8" y="561"/>
                    </a:lnTo>
                    <a:lnTo>
                      <a:pt x="6" y="516"/>
                    </a:lnTo>
                    <a:lnTo>
                      <a:pt x="3" y="473"/>
                    </a:lnTo>
                    <a:lnTo>
                      <a:pt x="2" y="428"/>
                    </a:lnTo>
                    <a:lnTo>
                      <a:pt x="0" y="385"/>
                    </a:lnTo>
                    <a:lnTo>
                      <a:pt x="0" y="342"/>
                    </a:lnTo>
                    <a:lnTo>
                      <a:pt x="2" y="257"/>
                    </a:lnTo>
                    <a:lnTo>
                      <a:pt x="4" y="172"/>
                    </a:lnTo>
                    <a:lnTo>
                      <a:pt x="8" y="90"/>
                    </a:lnTo>
                    <a:lnTo>
                      <a:pt x="15" y="10"/>
                    </a:lnTo>
                    <a:lnTo>
                      <a:pt x="39" y="13"/>
                    </a:lnTo>
                    <a:lnTo>
                      <a:pt x="33" y="93"/>
                    </a:lnTo>
                    <a:lnTo>
                      <a:pt x="29" y="174"/>
                    </a:lnTo>
                    <a:lnTo>
                      <a:pt x="25" y="257"/>
                    </a:lnTo>
                    <a:lnTo>
                      <a:pt x="24" y="342"/>
                    </a:lnTo>
                    <a:lnTo>
                      <a:pt x="25" y="384"/>
                    </a:lnTo>
                    <a:lnTo>
                      <a:pt x="26" y="427"/>
                    </a:lnTo>
                    <a:lnTo>
                      <a:pt x="27" y="472"/>
                    </a:lnTo>
                    <a:lnTo>
                      <a:pt x="30" y="515"/>
                    </a:lnTo>
                    <a:lnTo>
                      <a:pt x="33" y="559"/>
                    </a:lnTo>
                    <a:lnTo>
                      <a:pt x="36" y="603"/>
                    </a:lnTo>
                    <a:lnTo>
                      <a:pt x="40" y="648"/>
                    </a:lnTo>
                    <a:lnTo>
                      <a:pt x="45" y="693"/>
                    </a:lnTo>
                    <a:lnTo>
                      <a:pt x="21" y="695"/>
                    </a:lnTo>
                    <a:close/>
                    <a:moveTo>
                      <a:pt x="15" y="10"/>
                    </a:moveTo>
                    <a:lnTo>
                      <a:pt x="16" y="7"/>
                    </a:lnTo>
                    <a:lnTo>
                      <a:pt x="17" y="5"/>
                    </a:lnTo>
                    <a:lnTo>
                      <a:pt x="19" y="3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26" y="12"/>
                    </a:lnTo>
                    <a:lnTo>
                      <a:pt x="15" y="10"/>
                    </a:lnTo>
                    <a:close/>
                    <a:moveTo>
                      <a:pt x="32" y="0"/>
                    </a:moveTo>
                    <a:lnTo>
                      <a:pt x="247" y="95"/>
                    </a:lnTo>
                    <a:lnTo>
                      <a:pt x="237" y="116"/>
                    </a:lnTo>
                    <a:lnTo>
                      <a:pt x="22" y="22"/>
                    </a:lnTo>
                    <a:lnTo>
                      <a:pt x="32" y="0"/>
                    </a:lnTo>
                    <a:close/>
                    <a:moveTo>
                      <a:pt x="247" y="95"/>
                    </a:moveTo>
                    <a:lnTo>
                      <a:pt x="250" y="98"/>
                    </a:lnTo>
                    <a:lnTo>
                      <a:pt x="253" y="102"/>
                    </a:lnTo>
                    <a:lnTo>
                      <a:pt x="241" y="106"/>
                    </a:lnTo>
                    <a:lnTo>
                      <a:pt x="247" y="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1" name="Freeform 1183"/>
              <p:cNvSpPr>
                <a:spLocks/>
              </p:cNvSpPr>
              <p:nvPr/>
            </p:nvSpPr>
            <p:spPr bwMode="auto">
              <a:xfrm>
                <a:off x="2998" y="1736"/>
                <a:ext cx="78" cy="265"/>
              </a:xfrm>
              <a:custGeom>
                <a:avLst/>
                <a:gdLst>
                  <a:gd name="T0" fmla="*/ 9 w 382"/>
                  <a:gd name="T1" fmla="*/ 7 h 1301"/>
                  <a:gd name="T2" fmla="*/ 11 w 382"/>
                  <a:gd name="T3" fmla="*/ 13 h 1301"/>
                  <a:gd name="T4" fmla="*/ 13 w 382"/>
                  <a:gd name="T5" fmla="*/ 18 h 1301"/>
                  <a:gd name="T6" fmla="*/ 14 w 382"/>
                  <a:gd name="T7" fmla="*/ 22 h 1301"/>
                  <a:gd name="T8" fmla="*/ 14 w 382"/>
                  <a:gd name="T9" fmla="*/ 25 h 1301"/>
                  <a:gd name="T10" fmla="*/ 15 w 382"/>
                  <a:gd name="T11" fmla="*/ 28 h 1301"/>
                  <a:gd name="T12" fmla="*/ 15 w 382"/>
                  <a:gd name="T13" fmla="*/ 32 h 1301"/>
                  <a:gd name="T14" fmla="*/ 15 w 382"/>
                  <a:gd name="T15" fmla="*/ 35 h 1301"/>
                  <a:gd name="T16" fmla="*/ 15 w 382"/>
                  <a:gd name="T17" fmla="*/ 38 h 1301"/>
                  <a:gd name="T18" fmla="*/ 15 w 382"/>
                  <a:gd name="T19" fmla="*/ 41 h 1301"/>
                  <a:gd name="T20" fmla="*/ 14 w 382"/>
                  <a:gd name="T21" fmla="*/ 44 h 1301"/>
                  <a:gd name="T22" fmla="*/ 13 w 382"/>
                  <a:gd name="T23" fmla="*/ 46 h 1301"/>
                  <a:gd name="T24" fmla="*/ 12 w 382"/>
                  <a:gd name="T25" fmla="*/ 49 h 1301"/>
                  <a:gd name="T26" fmla="*/ 10 w 382"/>
                  <a:gd name="T27" fmla="*/ 51 h 1301"/>
                  <a:gd name="T28" fmla="*/ 9 w 382"/>
                  <a:gd name="T29" fmla="*/ 51 h 1301"/>
                  <a:gd name="T30" fmla="*/ 7 w 382"/>
                  <a:gd name="T31" fmla="*/ 47 h 1301"/>
                  <a:gd name="T32" fmla="*/ 6 w 382"/>
                  <a:gd name="T33" fmla="*/ 44 h 1301"/>
                  <a:gd name="T34" fmla="*/ 4 w 382"/>
                  <a:gd name="T35" fmla="*/ 40 h 1301"/>
                  <a:gd name="T36" fmla="*/ 3 w 382"/>
                  <a:gd name="T37" fmla="*/ 37 h 1301"/>
                  <a:gd name="T38" fmla="*/ 3 w 382"/>
                  <a:gd name="T39" fmla="*/ 34 h 1301"/>
                  <a:gd name="T40" fmla="*/ 2 w 382"/>
                  <a:gd name="T41" fmla="*/ 30 h 1301"/>
                  <a:gd name="T42" fmla="*/ 1 w 382"/>
                  <a:gd name="T43" fmla="*/ 27 h 1301"/>
                  <a:gd name="T44" fmla="*/ 1 w 382"/>
                  <a:gd name="T45" fmla="*/ 23 h 1301"/>
                  <a:gd name="T46" fmla="*/ 0 w 382"/>
                  <a:gd name="T47" fmla="*/ 20 h 1301"/>
                  <a:gd name="T48" fmla="*/ 0 w 382"/>
                  <a:gd name="T49" fmla="*/ 17 h 1301"/>
                  <a:gd name="T50" fmla="*/ 0 w 382"/>
                  <a:gd name="T51" fmla="*/ 14 h 1301"/>
                  <a:gd name="T52" fmla="*/ 0 w 382"/>
                  <a:gd name="T53" fmla="*/ 9 h 1301"/>
                  <a:gd name="T54" fmla="*/ 0 w 382"/>
                  <a:gd name="T55" fmla="*/ 3 h 1301"/>
                  <a:gd name="T56" fmla="*/ 1 w 382"/>
                  <a:gd name="T57" fmla="*/ 0 h 1301"/>
                  <a:gd name="T58" fmla="*/ 3 w 382"/>
                  <a:gd name="T59" fmla="*/ 1 h 1301"/>
                  <a:gd name="T60" fmla="*/ 5 w 382"/>
                  <a:gd name="T61" fmla="*/ 2 h 1301"/>
                  <a:gd name="T62" fmla="*/ 7 w 382"/>
                  <a:gd name="T63" fmla="*/ 3 h 13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1301"/>
                  <a:gd name="T98" fmla="*/ 382 w 382"/>
                  <a:gd name="T99" fmla="*/ 1301 h 130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1301">
                    <a:moveTo>
                      <a:pt x="206" y="81"/>
                    </a:moveTo>
                    <a:lnTo>
                      <a:pt x="234" y="163"/>
                    </a:lnTo>
                    <a:lnTo>
                      <a:pt x="260" y="246"/>
                    </a:lnTo>
                    <a:lnTo>
                      <a:pt x="286" y="329"/>
                    </a:lnTo>
                    <a:lnTo>
                      <a:pt x="310" y="413"/>
                    </a:lnTo>
                    <a:lnTo>
                      <a:pt x="321" y="455"/>
                    </a:lnTo>
                    <a:lnTo>
                      <a:pt x="332" y="497"/>
                    </a:lnTo>
                    <a:lnTo>
                      <a:pt x="341" y="540"/>
                    </a:lnTo>
                    <a:lnTo>
                      <a:pt x="350" y="582"/>
                    </a:lnTo>
                    <a:lnTo>
                      <a:pt x="359" y="623"/>
                    </a:lnTo>
                    <a:lnTo>
                      <a:pt x="365" y="664"/>
                    </a:lnTo>
                    <a:lnTo>
                      <a:pt x="370" y="705"/>
                    </a:lnTo>
                    <a:lnTo>
                      <a:pt x="376" y="746"/>
                    </a:lnTo>
                    <a:lnTo>
                      <a:pt x="379" y="786"/>
                    </a:lnTo>
                    <a:lnTo>
                      <a:pt x="381" y="826"/>
                    </a:lnTo>
                    <a:lnTo>
                      <a:pt x="382" y="865"/>
                    </a:lnTo>
                    <a:lnTo>
                      <a:pt x="381" y="904"/>
                    </a:lnTo>
                    <a:lnTo>
                      <a:pt x="380" y="941"/>
                    </a:lnTo>
                    <a:lnTo>
                      <a:pt x="376" y="978"/>
                    </a:lnTo>
                    <a:lnTo>
                      <a:pt x="370" y="1015"/>
                    </a:lnTo>
                    <a:lnTo>
                      <a:pt x="364" y="1050"/>
                    </a:lnTo>
                    <a:lnTo>
                      <a:pt x="354" y="1085"/>
                    </a:lnTo>
                    <a:lnTo>
                      <a:pt x="343" y="1120"/>
                    </a:lnTo>
                    <a:lnTo>
                      <a:pt x="332" y="1152"/>
                    </a:lnTo>
                    <a:lnTo>
                      <a:pt x="316" y="1184"/>
                    </a:lnTo>
                    <a:lnTo>
                      <a:pt x="299" y="1215"/>
                    </a:lnTo>
                    <a:lnTo>
                      <a:pt x="281" y="1245"/>
                    </a:lnTo>
                    <a:lnTo>
                      <a:pt x="259" y="1274"/>
                    </a:lnTo>
                    <a:lnTo>
                      <a:pt x="235" y="1301"/>
                    </a:lnTo>
                    <a:lnTo>
                      <a:pt x="214" y="1259"/>
                    </a:lnTo>
                    <a:lnTo>
                      <a:pt x="193" y="1216"/>
                    </a:lnTo>
                    <a:lnTo>
                      <a:pt x="175" y="1174"/>
                    </a:lnTo>
                    <a:lnTo>
                      <a:pt x="157" y="1130"/>
                    </a:lnTo>
                    <a:lnTo>
                      <a:pt x="140" y="1088"/>
                    </a:lnTo>
                    <a:lnTo>
                      <a:pt x="125" y="1045"/>
                    </a:lnTo>
                    <a:lnTo>
                      <a:pt x="111" y="1003"/>
                    </a:lnTo>
                    <a:lnTo>
                      <a:pt x="97" y="961"/>
                    </a:lnTo>
                    <a:lnTo>
                      <a:pt x="85" y="918"/>
                    </a:lnTo>
                    <a:lnTo>
                      <a:pt x="73" y="875"/>
                    </a:lnTo>
                    <a:lnTo>
                      <a:pt x="64" y="833"/>
                    </a:lnTo>
                    <a:lnTo>
                      <a:pt x="54" y="792"/>
                    </a:lnTo>
                    <a:lnTo>
                      <a:pt x="45" y="750"/>
                    </a:lnTo>
                    <a:lnTo>
                      <a:pt x="38" y="708"/>
                    </a:lnTo>
                    <a:lnTo>
                      <a:pt x="31" y="667"/>
                    </a:lnTo>
                    <a:lnTo>
                      <a:pt x="25" y="626"/>
                    </a:lnTo>
                    <a:lnTo>
                      <a:pt x="19" y="585"/>
                    </a:lnTo>
                    <a:lnTo>
                      <a:pt x="15" y="544"/>
                    </a:lnTo>
                    <a:lnTo>
                      <a:pt x="11" y="503"/>
                    </a:lnTo>
                    <a:lnTo>
                      <a:pt x="8" y="463"/>
                    </a:lnTo>
                    <a:lnTo>
                      <a:pt x="5" y="422"/>
                    </a:lnTo>
                    <a:lnTo>
                      <a:pt x="3" y="382"/>
                    </a:lnTo>
                    <a:lnTo>
                      <a:pt x="1" y="343"/>
                    </a:lnTo>
                    <a:lnTo>
                      <a:pt x="0" y="303"/>
                    </a:lnTo>
                    <a:lnTo>
                      <a:pt x="0" y="225"/>
                    </a:lnTo>
                    <a:lnTo>
                      <a:pt x="1" y="149"/>
                    </a:lnTo>
                    <a:lnTo>
                      <a:pt x="3" y="73"/>
                    </a:lnTo>
                    <a:lnTo>
                      <a:pt x="8" y="0"/>
                    </a:lnTo>
                    <a:lnTo>
                      <a:pt x="32" y="10"/>
                    </a:lnTo>
                    <a:lnTo>
                      <a:pt x="57" y="20"/>
                    </a:lnTo>
                    <a:lnTo>
                      <a:pt x="82" y="30"/>
                    </a:lnTo>
                    <a:lnTo>
                      <a:pt x="107" y="41"/>
                    </a:lnTo>
                    <a:lnTo>
                      <a:pt x="132" y="50"/>
                    </a:lnTo>
                    <a:lnTo>
                      <a:pt x="157" y="60"/>
                    </a:lnTo>
                    <a:lnTo>
                      <a:pt x="181" y="71"/>
                    </a:lnTo>
                    <a:lnTo>
                      <a:pt x="206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2" name="Freeform 1184"/>
              <p:cNvSpPr>
                <a:spLocks noEditPoints="1"/>
              </p:cNvSpPr>
              <p:nvPr/>
            </p:nvSpPr>
            <p:spPr bwMode="auto">
              <a:xfrm>
                <a:off x="2995" y="1736"/>
                <a:ext cx="85" cy="265"/>
              </a:xfrm>
              <a:custGeom>
                <a:avLst/>
                <a:gdLst>
                  <a:gd name="T0" fmla="*/ 12 w 406"/>
                  <a:gd name="T1" fmla="*/ 10 h 1325"/>
                  <a:gd name="T2" fmla="*/ 14 w 406"/>
                  <a:gd name="T3" fmla="*/ 19 h 1325"/>
                  <a:gd name="T4" fmla="*/ 15 w 406"/>
                  <a:gd name="T5" fmla="*/ 24 h 1325"/>
                  <a:gd name="T6" fmla="*/ 16 w 406"/>
                  <a:gd name="T7" fmla="*/ 29 h 1325"/>
                  <a:gd name="T8" fmla="*/ 15 w 406"/>
                  <a:gd name="T9" fmla="*/ 29 h 1325"/>
                  <a:gd name="T10" fmla="*/ 14 w 406"/>
                  <a:gd name="T11" fmla="*/ 24 h 1325"/>
                  <a:gd name="T12" fmla="*/ 13 w 406"/>
                  <a:gd name="T13" fmla="*/ 19 h 1325"/>
                  <a:gd name="T14" fmla="*/ 11 w 406"/>
                  <a:gd name="T15" fmla="*/ 10 h 1325"/>
                  <a:gd name="T16" fmla="*/ 9 w 406"/>
                  <a:gd name="T17" fmla="*/ 4 h 1325"/>
                  <a:gd name="T18" fmla="*/ 17 w 406"/>
                  <a:gd name="T19" fmla="*/ 34 h 1325"/>
                  <a:gd name="T20" fmla="*/ 17 w 406"/>
                  <a:gd name="T21" fmla="*/ 38 h 1325"/>
                  <a:gd name="T22" fmla="*/ 16 w 406"/>
                  <a:gd name="T23" fmla="*/ 43 h 1325"/>
                  <a:gd name="T24" fmla="*/ 15 w 406"/>
                  <a:gd name="T25" fmla="*/ 46 h 1325"/>
                  <a:gd name="T26" fmla="*/ 14 w 406"/>
                  <a:gd name="T27" fmla="*/ 48 h 1325"/>
                  <a:gd name="T28" fmla="*/ 13 w 406"/>
                  <a:gd name="T29" fmla="*/ 50 h 1325"/>
                  <a:gd name="T30" fmla="*/ 12 w 406"/>
                  <a:gd name="T31" fmla="*/ 52 h 1325"/>
                  <a:gd name="T32" fmla="*/ 10 w 406"/>
                  <a:gd name="T33" fmla="*/ 52 h 1325"/>
                  <a:gd name="T34" fmla="*/ 11 w 406"/>
                  <a:gd name="T35" fmla="*/ 51 h 1325"/>
                  <a:gd name="T36" fmla="*/ 12 w 406"/>
                  <a:gd name="T37" fmla="*/ 49 h 1325"/>
                  <a:gd name="T38" fmla="*/ 13 w 406"/>
                  <a:gd name="T39" fmla="*/ 47 h 1325"/>
                  <a:gd name="T40" fmla="*/ 14 w 406"/>
                  <a:gd name="T41" fmla="*/ 45 h 1325"/>
                  <a:gd name="T42" fmla="*/ 15 w 406"/>
                  <a:gd name="T43" fmla="*/ 41 h 1325"/>
                  <a:gd name="T44" fmla="*/ 16 w 406"/>
                  <a:gd name="T45" fmla="*/ 37 h 1325"/>
                  <a:gd name="T46" fmla="*/ 16 w 406"/>
                  <a:gd name="T47" fmla="*/ 32 h 1325"/>
                  <a:gd name="T48" fmla="*/ 11 w 406"/>
                  <a:gd name="T49" fmla="*/ 53 h 1325"/>
                  <a:gd name="T50" fmla="*/ 10 w 406"/>
                  <a:gd name="T51" fmla="*/ 53 h 1325"/>
                  <a:gd name="T52" fmla="*/ 10 w 406"/>
                  <a:gd name="T53" fmla="*/ 53 h 1325"/>
                  <a:gd name="T54" fmla="*/ 10 w 406"/>
                  <a:gd name="T55" fmla="*/ 53 h 1325"/>
                  <a:gd name="T56" fmla="*/ 9 w 406"/>
                  <a:gd name="T57" fmla="*/ 51 h 1325"/>
                  <a:gd name="T58" fmla="*/ 6 w 406"/>
                  <a:gd name="T59" fmla="*/ 46 h 1325"/>
                  <a:gd name="T60" fmla="*/ 4 w 406"/>
                  <a:gd name="T61" fmla="*/ 41 h 1325"/>
                  <a:gd name="T62" fmla="*/ 3 w 406"/>
                  <a:gd name="T63" fmla="*/ 36 h 1325"/>
                  <a:gd name="T64" fmla="*/ 2 w 406"/>
                  <a:gd name="T65" fmla="*/ 31 h 1325"/>
                  <a:gd name="T66" fmla="*/ 1 w 406"/>
                  <a:gd name="T67" fmla="*/ 26 h 1325"/>
                  <a:gd name="T68" fmla="*/ 3 w 406"/>
                  <a:gd name="T69" fmla="*/ 29 h 1325"/>
                  <a:gd name="T70" fmla="*/ 4 w 406"/>
                  <a:gd name="T71" fmla="*/ 34 h 1325"/>
                  <a:gd name="T72" fmla="*/ 5 w 406"/>
                  <a:gd name="T73" fmla="*/ 39 h 1325"/>
                  <a:gd name="T74" fmla="*/ 7 w 406"/>
                  <a:gd name="T75" fmla="*/ 44 h 1325"/>
                  <a:gd name="T76" fmla="*/ 9 w 406"/>
                  <a:gd name="T77" fmla="*/ 49 h 1325"/>
                  <a:gd name="T78" fmla="*/ 10 w 406"/>
                  <a:gd name="T79" fmla="*/ 53 h 1325"/>
                  <a:gd name="T80" fmla="*/ 1 w 406"/>
                  <a:gd name="T81" fmla="*/ 22 h 1325"/>
                  <a:gd name="T82" fmla="*/ 0 w 406"/>
                  <a:gd name="T83" fmla="*/ 17 h 1325"/>
                  <a:gd name="T84" fmla="*/ 0 w 406"/>
                  <a:gd name="T85" fmla="*/ 13 h 1325"/>
                  <a:gd name="T86" fmla="*/ 0 w 406"/>
                  <a:gd name="T87" fmla="*/ 3 h 1325"/>
                  <a:gd name="T88" fmla="*/ 1 w 406"/>
                  <a:gd name="T89" fmla="*/ 3 h 1325"/>
                  <a:gd name="T90" fmla="*/ 1 w 406"/>
                  <a:gd name="T91" fmla="*/ 13 h 1325"/>
                  <a:gd name="T92" fmla="*/ 1 w 406"/>
                  <a:gd name="T93" fmla="*/ 17 h 1325"/>
                  <a:gd name="T94" fmla="*/ 2 w 406"/>
                  <a:gd name="T95" fmla="*/ 22 h 1325"/>
                  <a:gd name="T96" fmla="*/ 1 w 406"/>
                  <a:gd name="T97" fmla="*/ 26 h 1325"/>
                  <a:gd name="T98" fmla="*/ 0 w 406"/>
                  <a:gd name="T99" fmla="*/ 0 h 1325"/>
                  <a:gd name="T100" fmla="*/ 1 w 406"/>
                  <a:gd name="T101" fmla="*/ 0 h 1325"/>
                  <a:gd name="T102" fmla="*/ 1 w 406"/>
                  <a:gd name="T103" fmla="*/ 0 h 1325"/>
                  <a:gd name="T104" fmla="*/ 1 w 406"/>
                  <a:gd name="T105" fmla="*/ 0 h 1325"/>
                  <a:gd name="T106" fmla="*/ 1 w 406"/>
                  <a:gd name="T107" fmla="*/ 1 h 1325"/>
                  <a:gd name="T108" fmla="*/ 9 w 406"/>
                  <a:gd name="T109" fmla="*/ 3 h 1325"/>
                  <a:gd name="T110" fmla="*/ 9 w 406"/>
                  <a:gd name="T111" fmla="*/ 3 h 132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6"/>
                  <a:gd name="T169" fmla="*/ 0 h 1325"/>
                  <a:gd name="T170" fmla="*/ 406 w 406"/>
                  <a:gd name="T171" fmla="*/ 1325 h 132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6" h="1325">
                    <a:moveTo>
                      <a:pt x="230" y="89"/>
                    </a:moveTo>
                    <a:lnTo>
                      <a:pt x="257" y="171"/>
                    </a:lnTo>
                    <a:lnTo>
                      <a:pt x="284" y="255"/>
                    </a:lnTo>
                    <a:lnTo>
                      <a:pt x="310" y="339"/>
                    </a:lnTo>
                    <a:lnTo>
                      <a:pt x="334" y="423"/>
                    </a:lnTo>
                    <a:lnTo>
                      <a:pt x="345" y="465"/>
                    </a:lnTo>
                    <a:lnTo>
                      <a:pt x="355" y="507"/>
                    </a:lnTo>
                    <a:lnTo>
                      <a:pt x="365" y="549"/>
                    </a:lnTo>
                    <a:lnTo>
                      <a:pt x="374" y="592"/>
                    </a:lnTo>
                    <a:lnTo>
                      <a:pt x="382" y="633"/>
                    </a:lnTo>
                    <a:lnTo>
                      <a:pt x="389" y="675"/>
                    </a:lnTo>
                    <a:lnTo>
                      <a:pt x="395" y="716"/>
                    </a:lnTo>
                    <a:lnTo>
                      <a:pt x="400" y="757"/>
                    </a:lnTo>
                    <a:lnTo>
                      <a:pt x="376" y="759"/>
                    </a:lnTo>
                    <a:lnTo>
                      <a:pt x="371" y="719"/>
                    </a:lnTo>
                    <a:lnTo>
                      <a:pt x="365" y="678"/>
                    </a:lnTo>
                    <a:lnTo>
                      <a:pt x="358" y="637"/>
                    </a:lnTo>
                    <a:lnTo>
                      <a:pt x="350" y="596"/>
                    </a:lnTo>
                    <a:lnTo>
                      <a:pt x="341" y="554"/>
                    </a:lnTo>
                    <a:lnTo>
                      <a:pt x="332" y="513"/>
                    </a:lnTo>
                    <a:lnTo>
                      <a:pt x="322" y="471"/>
                    </a:lnTo>
                    <a:lnTo>
                      <a:pt x="310" y="428"/>
                    </a:lnTo>
                    <a:lnTo>
                      <a:pt x="286" y="344"/>
                    </a:lnTo>
                    <a:lnTo>
                      <a:pt x="262" y="261"/>
                    </a:lnTo>
                    <a:lnTo>
                      <a:pt x="235" y="178"/>
                    </a:lnTo>
                    <a:lnTo>
                      <a:pt x="208" y="97"/>
                    </a:lnTo>
                    <a:lnTo>
                      <a:pt x="230" y="89"/>
                    </a:lnTo>
                    <a:close/>
                    <a:moveTo>
                      <a:pt x="400" y="757"/>
                    </a:moveTo>
                    <a:lnTo>
                      <a:pt x="403" y="797"/>
                    </a:lnTo>
                    <a:lnTo>
                      <a:pt x="405" y="838"/>
                    </a:lnTo>
                    <a:lnTo>
                      <a:pt x="406" y="877"/>
                    </a:lnTo>
                    <a:lnTo>
                      <a:pt x="406" y="917"/>
                    </a:lnTo>
                    <a:lnTo>
                      <a:pt x="404" y="954"/>
                    </a:lnTo>
                    <a:lnTo>
                      <a:pt x="400" y="992"/>
                    </a:lnTo>
                    <a:lnTo>
                      <a:pt x="394" y="1030"/>
                    </a:lnTo>
                    <a:lnTo>
                      <a:pt x="387" y="1066"/>
                    </a:lnTo>
                    <a:lnTo>
                      <a:pt x="378" y="1101"/>
                    </a:lnTo>
                    <a:lnTo>
                      <a:pt x="367" y="1136"/>
                    </a:lnTo>
                    <a:lnTo>
                      <a:pt x="361" y="1153"/>
                    </a:lnTo>
                    <a:lnTo>
                      <a:pt x="354" y="1169"/>
                    </a:lnTo>
                    <a:lnTo>
                      <a:pt x="347" y="1186"/>
                    </a:lnTo>
                    <a:lnTo>
                      <a:pt x="339" y="1202"/>
                    </a:lnTo>
                    <a:lnTo>
                      <a:pt x="331" y="1218"/>
                    </a:lnTo>
                    <a:lnTo>
                      <a:pt x="322" y="1234"/>
                    </a:lnTo>
                    <a:lnTo>
                      <a:pt x="312" y="1249"/>
                    </a:lnTo>
                    <a:lnTo>
                      <a:pt x="303" y="1264"/>
                    </a:lnTo>
                    <a:lnTo>
                      <a:pt x="292" y="1278"/>
                    </a:lnTo>
                    <a:lnTo>
                      <a:pt x="280" y="1294"/>
                    </a:lnTo>
                    <a:lnTo>
                      <a:pt x="268" y="1308"/>
                    </a:lnTo>
                    <a:lnTo>
                      <a:pt x="256" y="1322"/>
                    </a:lnTo>
                    <a:lnTo>
                      <a:pt x="238" y="1305"/>
                    </a:lnTo>
                    <a:lnTo>
                      <a:pt x="250" y="1291"/>
                    </a:lnTo>
                    <a:lnTo>
                      <a:pt x="262" y="1278"/>
                    </a:lnTo>
                    <a:lnTo>
                      <a:pt x="272" y="1264"/>
                    </a:lnTo>
                    <a:lnTo>
                      <a:pt x="282" y="1250"/>
                    </a:lnTo>
                    <a:lnTo>
                      <a:pt x="292" y="1235"/>
                    </a:lnTo>
                    <a:lnTo>
                      <a:pt x="301" y="1220"/>
                    </a:lnTo>
                    <a:lnTo>
                      <a:pt x="310" y="1205"/>
                    </a:lnTo>
                    <a:lnTo>
                      <a:pt x="318" y="1190"/>
                    </a:lnTo>
                    <a:lnTo>
                      <a:pt x="325" y="1175"/>
                    </a:lnTo>
                    <a:lnTo>
                      <a:pt x="333" y="1159"/>
                    </a:lnTo>
                    <a:lnTo>
                      <a:pt x="339" y="1142"/>
                    </a:lnTo>
                    <a:lnTo>
                      <a:pt x="345" y="1126"/>
                    </a:lnTo>
                    <a:lnTo>
                      <a:pt x="355" y="1093"/>
                    </a:lnTo>
                    <a:lnTo>
                      <a:pt x="364" y="1059"/>
                    </a:lnTo>
                    <a:lnTo>
                      <a:pt x="371" y="1024"/>
                    </a:lnTo>
                    <a:lnTo>
                      <a:pt x="376" y="988"/>
                    </a:lnTo>
                    <a:lnTo>
                      <a:pt x="379" y="951"/>
                    </a:lnTo>
                    <a:lnTo>
                      <a:pt x="381" y="913"/>
                    </a:lnTo>
                    <a:lnTo>
                      <a:pt x="382" y="876"/>
                    </a:lnTo>
                    <a:lnTo>
                      <a:pt x="381" y="838"/>
                    </a:lnTo>
                    <a:lnTo>
                      <a:pt x="379" y="799"/>
                    </a:lnTo>
                    <a:lnTo>
                      <a:pt x="376" y="759"/>
                    </a:lnTo>
                    <a:lnTo>
                      <a:pt x="400" y="757"/>
                    </a:lnTo>
                    <a:close/>
                    <a:moveTo>
                      <a:pt x="256" y="1322"/>
                    </a:moveTo>
                    <a:lnTo>
                      <a:pt x="254" y="1324"/>
                    </a:lnTo>
                    <a:lnTo>
                      <a:pt x="251" y="1325"/>
                    </a:lnTo>
                    <a:lnTo>
                      <a:pt x="249" y="1325"/>
                    </a:lnTo>
                    <a:lnTo>
                      <a:pt x="245" y="1325"/>
                    </a:lnTo>
                    <a:lnTo>
                      <a:pt x="243" y="1325"/>
                    </a:lnTo>
                    <a:lnTo>
                      <a:pt x="240" y="1323"/>
                    </a:lnTo>
                    <a:lnTo>
                      <a:pt x="238" y="1322"/>
                    </a:lnTo>
                    <a:lnTo>
                      <a:pt x="237" y="1318"/>
                    </a:lnTo>
                    <a:lnTo>
                      <a:pt x="247" y="1313"/>
                    </a:lnTo>
                    <a:lnTo>
                      <a:pt x="256" y="1322"/>
                    </a:lnTo>
                    <a:close/>
                    <a:moveTo>
                      <a:pt x="237" y="1318"/>
                    </a:moveTo>
                    <a:lnTo>
                      <a:pt x="215" y="1276"/>
                    </a:lnTo>
                    <a:lnTo>
                      <a:pt x="195" y="1233"/>
                    </a:lnTo>
                    <a:lnTo>
                      <a:pt x="175" y="1190"/>
                    </a:lnTo>
                    <a:lnTo>
                      <a:pt x="158" y="1147"/>
                    </a:lnTo>
                    <a:lnTo>
                      <a:pt x="142" y="1105"/>
                    </a:lnTo>
                    <a:lnTo>
                      <a:pt x="125" y="1061"/>
                    </a:lnTo>
                    <a:lnTo>
                      <a:pt x="111" y="1018"/>
                    </a:lnTo>
                    <a:lnTo>
                      <a:pt x="97" y="976"/>
                    </a:lnTo>
                    <a:lnTo>
                      <a:pt x="85" y="934"/>
                    </a:lnTo>
                    <a:lnTo>
                      <a:pt x="74" y="891"/>
                    </a:lnTo>
                    <a:lnTo>
                      <a:pt x="64" y="849"/>
                    </a:lnTo>
                    <a:lnTo>
                      <a:pt x="54" y="806"/>
                    </a:lnTo>
                    <a:lnTo>
                      <a:pt x="46" y="764"/>
                    </a:lnTo>
                    <a:lnTo>
                      <a:pt x="38" y="722"/>
                    </a:lnTo>
                    <a:lnTo>
                      <a:pt x="31" y="681"/>
                    </a:lnTo>
                    <a:lnTo>
                      <a:pt x="25" y="639"/>
                    </a:lnTo>
                    <a:lnTo>
                      <a:pt x="49" y="636"/>
                    </a:lnTo>
                    <a:lnTo>
                      <a:pt x="55" y="677"/>
                    </a:lnTo>
                    <a:lnTo>
                      <a:pt x="62" y="718"/>
                    </a:lnTo>
                    <a:lnTo>
                      <a:pt x="69" y="760"/>
                    </a:lnTo>
                    <a:lnTo>
                      <a:pt x="78" y="801"/>
                    </a:lnTo>
                    <a:lnTo>
                      <a:pt x="88" y="843"/>
                    </a:lnTo>
                    <a:lnTo>
                      <a:pt x="97" y="885"/>
                    </a:lnTo>
                    <a:lnTo>
                      <a:pt x="109" y="926"/>
                    </a:lnTo>
                    <a:lnTo>
                      <a:pt x="121" y="968"/>
                    </a:lnTo>
                    <a:lnTo>
                      <a:pt x="134" y="1011"/>
                    </a:lnTo>
                    <a:lnTo>
                      <a:pt x="148" y="1054"/>
                    </a:lnTo>
                    <a:lnTo>
                      <a:pt x="164" y="1096"/>
                    </a:lnTo>
                    <a:lnTo>
                      <a:pt x="181" y="1138"/>
                    </a:lnTo>
                    <a:lnTo>
                      <a:pt x="198" y="1180"/>
                    </a:lnTo>
                    <a:lnTo>
                      <a:pt x="216" y="1222"/>
                    </a:lnTo>
                    <a:lnTo>
                      <a:pt x="237" y="1265"/>
                    </a:lnTo>
                    <a:lnTo>
                      <a:pt x="258" y="1308"/>
                    </a:lnTo>
                    <a:lnTo>
                      <a:pt x="237" y="1318"/>
                    </a:lnTo>
                    <a:close/>
                    <a:moveTo>
                      <a:pt x="25" y="639"/>
                    </a:moveTo>
                    <a:lnTo>
                      <a:pt x="20" y="598"/>
                    </a:lnTo>
                    <a:lnTo>
                      <a:pt x="15" y="557"/>
                    </a:lnTo>
                    <a:lnTo>
                      <a:pt x="11" y="516"/>
                    </a:lnTo>
                    <a:lnTo>
                      <a:pt x="8" y="475"/>
                    </a:lnTo>
                    <a:lnTo>
                      <a:pt x="4" y="435"/>
                    </a:lnTo>
                    <a:lnTo>
                      <a:pt x="2" y="395"/>
                    </a:lnTo>
                    <a:lnTo>
                      <a:pt x="1" y="355"/>
                    </a:lnTo>
                    <a:lnTo>
                      <a:pt x="0" y="315"/>
                    </a:lnTo>
                    <a:lnTo>
                      <a:pt x="0" y="237"/>
                    </a:lnTo>
                    <a:lnTo>
                      <a:pt x="1" y="161"/>
                    </a:lnTo>
                    <a:lnTo>
                      <a:pt x="3" y="85"/>
                    </a:lnTo>
                    <a:lnTo>
                      <a:pt x="7" y="12"/>
                    </a:lnTo>
                    <a:lnTo>
                      <a:pt x="31" y="13"/>
                    </a:lnTo>
                    <a:lnTo>
                      <a:pt x="27" y="86"/>
                    </a:lnTo>
                    <a:lnTo>
                      <a:pt x="25" y="161"/>
                    </a:lnTo>
                    <a:lnTo>
                      <a:pt x="24" y="237"/>
                    </a:lnTo>
                    <a:lnTo>
                      <a:pt x="25" y="315"/>
                    </a:lnTo>
                    <a:lnTo>
                      <a:pt x="25" y="354"/>
                    </a:lnTo>
                    <a:lnTo>
                      <a:pt x="27" y="394"/>
                    </a:lnTo>
                    <a:lnTo>
                      <a:pt x="29" y="434"/>
                    </a:lnTo>
                    <a:lnTo>
                      <a:pt x="31" y="474"/>
                    </a:lnTo>
                    <a:lnTo>
                      <a:pt x="35" y="514"/>
                    </a:lnTo>
                    <a:lnTo>
                      <a:pt x="39" y="554"/>
                    </a:lnTo>
                    <a:lnTo>
                      <a:pt x="43" y="595"/>
                    </a:lnTo>
                    <a:lnTo>
                      <a:pt x="49" y="636"/>
                    </a:lnTo>
                    <a:lnTo>
                      <a:pt x="25" y="639"/>
                    </a:lnTo>
                    <a:close/>
                    <a:moveTo>
                      <a:pt x="7" y="12"/>
                    </a:moveTo>
                    <a:lnTo>
                      <a:pt x="8" y="8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0" y="12"/>
                    </a:lnTo>
                    <a:lnTo>
                      <a:pt x="7" y="12"/>
                    </a:lnTo>
                    <a:close/>
                    <a:moveTo>
                      <a:pt x="24" y="1"/>
                    </a:moveTo>
                    <a:lnTo>
                      <a:pt x="224" y="82"/>
                    </a:lnTo>
                    <a:lnTo>
                      <a:pt x="214" y="104"/>
                    </a:lnTo>
                    <a:lnTo>
                      <a:pt x="14" y="23"/>
                    </a:lnTo>
                    <a:lnTo>
                      <a:pt x="24" y="1"/>
                    </a:lnTo>
                    <a:close/>
                    <a:moveTo>
                      <a:pt x="224" y="82"/>
                    </a:moveTo>
                    <a:lnTo>
                      <a:pt x="227" y="85"/>
                    </a:lnTo>
                    <a:lnTo>
                      <a:pt x="230" y="89"/>
                    </a:lnTo>
                    <a:lnTo>
                      <a:pt x="218" y="93"/>
                    </a:lnTo>
                    <a:lnTo>
                      <a:pt x="224" y="8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3" name="Freeform 118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4" name="Freeform 118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5" name="Freeform 118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6" name="Freeform 118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7" name="Freeform 118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8" name="Freeform 119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9" name="Freeform 119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0" name="Freeform 119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1" name="Freeform 119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2" name="Freeform 119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3" name="Freeform 119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4" name="Freeform 119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5" name="Freeform 119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6" name="Freeform 119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7" name="Freeform 119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8" name="Freeform 120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9" name="Freeform 120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0" name="Freeform 120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1" name="Freeform 120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2" name="Freeform 120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3" name="Freeform 120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4" name="Freeform 120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5" name="Freeform 120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6" name="Freeform 120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7" name="Freeform 120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8" name="Freeform 121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9" name="Freeform 121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0" name="Freeform 121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1" name="Freeform 121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2" name="Freeform 121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3" name="Freeform 121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4" name="Freeform 121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5" name="Freeform 1217"/>
              <p:cNvSpPr>
                <a:spLocks/>
              </p:cNvSpPr>
              <p:nvPr/>
            </p:nvSpPr>
            <p:spPr bwMode="auto">
              <a:xfrm>
                <a:off x="3332" y="1814"/>
                <a:ext cx="167" cy="238"/>
              </a:xfrm>
              <a:custGeom>
                <a:avLst/>
                <a:gdLst>
                  <a:gd name="T0" fmla="*/ 34 w 846"/>
                  <a:gd name="T1" fmla="*/ 47 h 1200"/>
                  <a:gd name="T2" fmla="*/ 34 w 846"/>
                  <a:gd name="T3" fmla="*/ 45 h 1200"/>
                  <a:gd name="T4" fmla="*/ 33 w 846"/>
                  <a:gd name="T5" fmla="*/ 42 h 1200"/>
                  <a:gd name="T6" fmla="*/ 33 w 846"/>
                  <a:gd name="T7" fmla="*/ 39 h 1200"/>
                  <a:gd name="T8" fmla="*/ 32 w 846"/>
                  <a:gd name="T9" fmla="*/ 35 h 1200"/>
                  <a:gd name="T10" fmla="*/ 32 w 846"/>
                  <a:gd name="T11" fmla="*/ 30 h 1200"/>
                  <a:gd name="T12" fmla="*/ 31 w 846"/>
                  <a:gd name="T13" fmla="*/ 25 h 1200"/>
                  <a:gd name="T14" fmla="*/ 29 w 846"/>
                  <a:gd name="T15" fmla="*/ 21 h 1200"/>
                  <a:gd name="T16" fmla="*/ 28 w 846"/>
                  <a:gd name="T17" fmla="*/ 16 h 1200"/>
                  <a:gd name="T18" fmla="*/ 27 w 846"/>
                  <a:gd name="T19" fmla="*/ 14 h 1200"/>
                  <a:gd name="T20" fmla="*/ 27 w 846"/>
                  <a:gd name="T21" fmla="*/ 12 h 1200"/>
                  <a:gd name="T22" fmla="*/ 26 w 846"/>
                  <a:gd name="T23" fmla="*/ 10 h 1200"/>
                  <a:gd name="T24" fmla="*/ 25 w 846"/>
                  <a:gd name="T25" fmla="*/ 9 h 1200"/>
                  <a:gd name="T26" fmla="*/ 24 w 846"/>
                  <a:gd name="T27" fmla="*/ 7 h 1200"/>
                  <a:gd name="T28" fmla="*/ 23 w 846"/>
                  <a:gd name="T29" fmla="*/ 6 h 1200"/>
                  <a:gd name="T30" fmla="*/ 21 w 846"/>
                  <a:gd name="T31" fmla="*/ 5 h 1200"/>
                  <a:gd name="T32" fmla="*/ 20 w 846"/>
                  <a:gd name="T33" fmla="*/ 4 h 1200"/>
                  <a:gd name="T34" fmla="*/ 19 w 846"/>
                  <a:gd name="T35" fmla="*/ 3 h 1200"/>
                  <a:gd name="T36" fmla="*/ 18 w 846"/>
                  <a:gd name="T37" fmla="*/ 3 h 1200"/>
                  <a:gd name="T38" fmla="*/ 16 w 846"/>
                  <a:gd name="T39" fmla="*/ 2 h 1200"/>
                  <a:gd name="T40" fmla="*/ 13 w 846"/>
                  <a:gd name="T41" fmla="*/ 1 h 1200"/>
                  <a:gd name="T42" fmla="*/ 11 w 846"/>
                  <a:gd name="T43" fmla="*/ 0 h 1200"/>
                  <a:gd name="T44" fmla="*/ 8 w 846"/>
                  <a:gd name="T45" fmla="*/ 0 h 1200"/>
                  <a:gd name="T46" fmla="*/ 5 w 846"/>
                  <a:gd name="T47" fmla="*/ 0 h 1200"/>
                  <a:gd name="T48" fmla="*/ 4 w 846"/>
                  <a:gd name="T49" fmla="*/ 0 h 1200"/>
                  <a:gd name="T50" fmla="*/ 2 w 846"/>
                  <a:gd name="T51" fmla="*/ 0 h 1200"/>
                  <a:gd name="T52" fmla="*/ 1 w 846"/>
                  <a:gd name="T53" fmla="*/ 1 h 1200"/>
                  <a:gd name="T54" fmla="*/ 1 w 846"/>
                  <a:gd name="T55" fmla="*/ 3 h 1200"/>
                  <a:gd name="T56" fmla="*/ 4 w 846"/>
                  <a:gd name="T57" fmla="*/ 7 h 1200"/>
                  <a:gd name="T58" fmla="*/ 7 w 846"/>
                  <a:gd name="T59" fmla="*/ 12 h 1200"/>
                  <a:gd name="T60" fmla="*/ 9 w 846"/>
                  <a:gd name="T61" fmla="*/ 16 h 1200"/>
                  <a:gd name="T62" fmla="*/ 10 w 846"/>
                  <a:gd name="T63" fmla="*/ 20 h 1200"/>
                  <a:gd name="T64" fmla="*/ 11 w 846"/>
                  <a:gd name="T65" fmla="*/ 23 h 1200"/>
                  <a:gd name="T66" fmla="*/ 12 w 846"/>
                  <a:gd name="T67" fmla="*/ 25 h 1200"/>
                  <a:gd name="T68" fmla="*/ 12 w 846"/>
                  <a:gd name="T69" fmla="*/ 27 h 1200"/>
                  <a:gd name="T70" fmla="*/ 13 w 846"/>
                  <a:gd name="T71" fmla="*/ 29 h 1200"/>
                  <a:gd name="T72" fmla="*/ 13 w 846"/>
                  <a:gd name="T73" fmla="*/ 31 h 1200"/>
                  <a:gd name="T74" fmla="*/ 13 w 846"/>
                  <a:gd name="T75" fmla="*/ 33 h 1200"/>
                  <a:gd name="T76" fmla="*/ 14 w 846"/>
                  <a:gd name="T77" fmla="*/ 35 h 1200"/>
                  <a:gd name="T78" fmla="*/ 15 w 846"/>
                  <a:gd name="T79" fmla="*/ 37 h 1200"/>
                  <a:gd name="T80" fmla="*/ 17 w 846"/>
                  <a:gd name="T81" fmla="*/ 39 h 1200"/>
                  <a:gd name="T82" fmla="*/ 17 w 846"/>
                  <a:gd name="T83" fmla="*/ 40 h 1200"/>
                  <a:gd name="T84" fmla="*/ 19 w 846"/>
                  <a:gd name="T85" fmla="*/ 41 h 1200"/>
                  <a:gd name="T86" fmla="*/ 20 w 846"/>
                  <a:gd name="T87" fmla="*/ 42 h 1200"/>
                  <a:gd name="T88" fmla="*/ 21 w 846"/>
                  <a:gd name="T89" fmla="*/ 43 h 1200"/>
                  <a:gd name="T90" fmla="*/ 22 w 846"/>
                  <a:gd name="T91" fmla="*/ 44 h 1200"/>
                  <a:gd name="T92" fmla="*/ 24 w 846"/>
                  <a:gd name="T93" fmla="*/ 45 h 1200"/>
                  <a:gd name="T94" fmla="*/ 25 w 846"/>
                  <a:gd name="T95" fmla="*/ 45 h 1200"/>
                  <a:gd name="T96" fmla="*/ 28 w 846"/>
                  <a:gd name="T97" fmla="*/ 46 h 1200"/>
                  <a:gd name="T98" fmla="*/ 3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844" y="1200"/>
                    </a:moveTo>
                    <a:lnTo>
                      <a:pt x="846" y="1181"/>
                    </a:lnTo>
                    <a:lnTo>
                      <a:pt x="846" y="1159"/>
                    </a:lnTo>
                    <a:lnTo>
                      <a:pt x="844" y="1130"/>
                    </a:lnTo>
                    <a:lnTo>
                      <a:pt x="842" y="1095"/>
                    </a:lnTo>
                    <a:lnTo>
                      <a:pt x="838" y="1057"/>
                    </a:lnTo>
                    <a:lnTo>
                      <a:pt x="834" y="1014"/>
                    </a:lnTo>
                    <a:lnTo>
                      <a:pt x="827" y="968"/>
                    </a:lnTo>
                    <a:lnTo>
                      <a:pt x="820" y="918"/>
                    </a:lnTo>
                    <a:lnTo>
                      <a:pt x="812" y="865"/>
                    </a:lnTo>
                    <a:lnTo>
                      <a:pt x="802" y="811"/>
                    </a:lnTo>
                    <a:lnTo>
                      <a:pt x="791" y="755"/>
                    </a:lnTo>
                    <a:lnTo>
                      <a:pt x="780" y="696"/>
                    </a:lnTo>
                    <a:lnTo>
                      <a:pt x="767" y="637"/>
                    </a:lnTo>
                    <a:lnTo>
                      <a:pt x="752" y="579"/>
                    </a:lnTo>
                    <a:lnTo>
                      <a:pt x="736" y="519"/>
                    </a:lnTo>
                    <a:lnTo>
                      <a:pt x="720" y="460"/>
                    </a:lnTo>
                    <a:lnTo>
                      <a:pt x="705" y="411"/>
                    </a:lnTo>
                    <a:lnTo>
                      <a:pt x="690" y="364"/>
                    </a:lnTo>
                    <a:lnTo>
                      <a:pt x="682" y="341"/>
                    </a:lnTo>
                    <a:lnTo>
                      <a:pt x="674" y="318"/>
                    </a:lnTo>
                    <a:lnTo>
                      <a:pt x="665" y="297"/>
                    </a:lnTo>
                    <a:lnTo>
                      <a:pt x="656" y="276"/>
                    </a:lnTo>
                    <a:lnTo>
                      <a:pt x="646" y="255"/>
                    </a:lnTo>
                    <a:lnTo>
                      <a:pt x="635" y="235"/>
                    </a:lnTo>
                    <a:lnTo>
                      <a:pt x="623" y="216"/>
                    </a:lnTo>
                    <a:lnTo>
                      <a:pt x="611" y="196"/>
                    </a:lnTo>
                    <a:lnTo>
                      <a:pt x="597" y="179"/>
                    </a:lnTo>
                    <a:lnTo>
                      <a:pt x="582" y="162"/>
                    </a:lnTo>
                    <a:lnTo>
                      <a:pt x="566" y="145"/>
                    </a:lnTo>
                    <a:lnTo>
                      <a:pt x="548" y="128"/>
                    </a:lnTo>
                    <a:lnTo>
                      <a:pt x="537" y="119"/>
                    </a:lnTo>
                    <a:lnTo>
                      <a:pt x="524" y="109"/>
                    </a:lnTo>
                    <a:lnTo>
                      <a:pt x="510" y="100"/>
                    </a:lnTo>
                    <a:lnTo>
                      <a:pt x="497" y="91"/>
                    </a:lnTo>
                    <a:lnTo>
                      <a:pt x="483" y="82"/>
                    </a:lnTo>
                    <a:lnTo>
                      <a:pt x="467" y="74"/>
                    </a:lnTo>
                    <a:lnTo>
                      <a:pt x="452" y="66"/>
                    </a:lnTo>
                    <a:lnTo>
                      <a:pt x="436" y="59"/>
                    </a:lnTo>
                    <a:lnTo>
                      <a:pt x="404" y="45"/>
                    </a:lnTo>
                    <a:lnTo>
                      <a:pt x="370" y="33"/>
                    </a:lnTo>
                    <a:lnTo>
                      <a:pt x="336" y="23"/>
                    </a:lnTo>
                    <a:lnTo>
                      <a:pt x="300" y="14"/>
                    </a:lnTo>
                    <a:lnTo>
                      <a:pt x="263" y="7"/>
                    </a:lnTo>
                    <a:lnTo>
                      <a:pt x="226" y="3"/>
                    </a:lnTo>
                    <a:lnTo>
                      <a:pt x="188" y="1"/>
                    </a:lnTo>
                    <a:lnTo>
                      <a:pt x="150" y="0"/>
                    </a:lnTo>
                    <a:lnTo>
                      <a:pt x="132" y="1"/>
                    </a:lnTo>
                    <a:lnTo>
                      <a:pt x="112" y="2"/>
                    </a:lnTo>
                    <a:lnTo>
                      <a:pt x="94" y="4"/>
                    </a:lnTo>
                    <a:lnTo>
                      <a:pt x="74" y="6"/>
                    </a:lnTo>
                    <a:lnTo>
                      <a:pt x="56" y="10"/>
                    </a:lnTo>
                    <a:lnTo>
                      <a:pt x="38" y="13"/>
                    </a:lnTo>
                    <a:lnTo>
                      <a:pt x="18" y="17"/>
                    </a:lnTo>
                    <a:lnTo>
                      <a:pt x="0" y="21"/>
                    </a:lnTo>
                    <a:lnTo>
                      <a:pt x="37" y="77"/>
                    </a:lnTo>
                    <a:lnTo>
                      <a:pt x="72" y="132"/>
                    </a:lnTo>
                    <a:lnTo>
                      <a:pt x="105" y="186"/>
                    </a:lnTo>
                    <a:lnTo>
                      <a:pt x="136" y="240"/>
                    </a:lnTo>
                    <a:lnTo>
                      <a:pt x="165" y="294"/>
                    </a:lnTo>
                    <a:lnTo>
                      <a:pt x="192" y="347"/>
                    </a:lnTo>
                    <a:lnTo>
                      <a:pt x="217" y="398"/>
                    </a:lnTo>
                    <a:lnTo>
                      <a:pt x="239" y="450"/>
                    </a:lnTo>
                    <a:lnTo>
                      <a:pt x="259" y="503"/>
                    </a:lnTo>
                    <a:lnTo>
                      <a:pt x="276" y="555"/>
                    </a:lnTo>
                    <a:lnTo>
                      <a:pt x="284" y="581"/>
                    </a:lnTo>
                    <a:lnTo>
                      <a:pt x="290" y="606"/>
                    </a:lnTo>
                    <a:lnTo>
                      <a:pt x="297" y="632"/>
                    </a:lnTo>
                    <a:lnTo>
                      <a:pt x="302" y="657"/>
                    </a:lnTo>
                    <a:lnTo>
                      <a:pt x="308" y="680"/>
                    </a:lnTo>
                    <a:lnTo>
                      <a:pt x="312" y="705"/>
                    </a:lnTo>
                    <a:lnTo>
                      <a:pt x="315" y="729"/>
                    </a:lnTo>
                    <a:lnTo>
                      <a:pt x="318" y="753"/>
                    </a:lnTo>
                    <a:lnTo>
                      <a:pt x="321" y="776"/>
                    </a:lnTo>
                    <a:lnTo>
                      <a:pt x="323" y="800"/>
                    </a:lnTo>
                    <a:lnTo>
                      <a:pt x="324" y="823"/>
                    </a:lnTo>
                    <a:lnTo>
                      <a:pt x="324" y="847"/>
                    </a:lnTo>
                    <a:lnTo>
                      <a:pt x="341" y="878"/>
                    </a:lnTo>
                    <a:lnTo>
                      <a:pt x="359" y="908"/>
                    </a:lnTo>
                    <a:lnTo>
                      <a:pt x="380" y="937"/>
                    </a:lnTo>
                    <a:lnTo>
                      <a:pt x="403" y="964"/>
                    </a:lnTo>
                    <a:lnTo>
                      <a:pt x="413" y="978"/>
                    </a:lnTo>
                    <a:lnTo>
                      <a:pt x="426" y="991"/>
                    </a:lnTo>
                    <a:lnTo>
                      <a:pt x="438" y="1004"/>
                    </a:lnTo>
                    <a:lnTo>
                      <a:pt x="451" y="1016"/>
                    </a:lnTo>
                    <a:lnTo>
                      <a:pt x="465" y="1028"/>
                    </a:lnTo>
                    <a:lnTo>
                      <a:pt x="479" y="1040"/>
                    </a:lnTo>
                    <a:lnTo>
                      <a:pt x="494" y="1052"/>
                    </a:lnTo>
                    <a:lnTo>
                      <a:pt x="510" y="1063"/>
                    </a:lnTo>
                    <a:lnTo>
                      <a:pt x="526" y="1073"/>
                    </a:lnTo>
                    <a:lnTo>
                      <a:pt x="542" y="1084"/>
                    </a:lnTo>
                    <a:lnTo>
                      <a:pt x="559" y="1095"/>
                    </a:lnTo>
                    <a:lnTo>
                      <a:pt x="577" y="1105"/>
                    </a:lnTo>
                    <a:lnTo>
                      <a:pt x="595" y="1114"/>
                    </a:lnTo>
                    <a:lnTo>
                      <a:pt x="614" y="1123"/>
                    </a:lnTo>
                    <a:lnTo>
                      <a:pt x="634" y="1133"/>
                    </a:lnTo>
                    <a:lnTo>
                      <a:pt x="654" y="1141"/>
                    </a:lnTo>
                    <a:lnTo>
                      <a:pt x="698" y="1158"/>
                    </a:lnTo>
                    <a:lnTo>
                      <a:pt x="743" y="1173"/>
                    </a:lnTo>
                    <a:lnTo>
                      <a:pt x="793" y="1187"/>
                    </a:lnTo>
                    <a:lnTo>
                      <a:pt x="844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6" name="Freeform 1218"/>
              <p:cNvSpPr>
                <a:spLocks noEditPoints="1"/>
              </p:cNvSpPr>
              <p:nvPr/>
            </p:nvSpPr>
            <p:spPr bwMode="auto">
              <a:xfrm>
                <a:off x="3328" y="1810"/>
                <a:ext cx="179" cy="242"/>
              </a:xfrm>
              <a:custGeom>
                <a:avLst/>
                <a:gdLst>
                  <a:gd name="T0" fmla="*/ 35 w 869"/>
                  <a:gd name="T1" fmla="*/ 48 h 1224"/>
                  <a:gd name="T2" fmla="*/ 34 w 869"/>
                  <a:gd name="T3" fmla="*/ 46 h 1224"/>
                  <a:gd name="T4" fmla="*/ 34 w 869"/>
                  <a:gd name="T5" fmla="*/ 48 h 1224"/>
                  <a:gd name="T6" fmla="*/ 35 w 869"/>
                  <a:gd name="T7" fmla="*/ 43 h 1224"/>
                  <a:gd name="T8" fmla="*/ 34 w 869"/>
                  <a:gd name="T9" fmla="*/ 43 h 1224"/>
                  <a:gd name="T10" fmla="*/ 31 w 869"/>
                  <a:gd name="T11" fmla="*/ 26 h 1224"/>
                  <a:gd name="T12" fmla="*/ 30 w 869"/>
                  <a:gd name="T13" fmla="*/ 20 h 1224"/>
                  <a:gd name="T14" fmla="*/ 34 w 869"/>
                  <a:gd name="T15" fmla="*/ 35 h 1224"/>
                  <a:gd name="T16" fmla="*/ 29 w 869"/>
                  <a:gd name="T17" fmla="*/ 18 h 1224"/>
                  <a:gd name="T18" fmla="*/ 27 w 869"/>
                  <a:gd name="T19" fmla="*/ 13 h 1224"/>
                  <a:gd name="T20" fmla="*/ 29 w 869"/>
                  <a:gd name="T21" fmla="*/ 15 h 1224"/>
                  <a:gd name="T22" fmla="*/ 26 w 869"/>
                  <a:gd name="T23" fmla="*/ 12 h 1224"/>
                  <a:gd name="T24" fmla="*/ 23 w 869"/>
                  <a:gd name="T25" fmla="*/ 7 h 1224"/>
                  <a:gd name="T26" fmla="*/ 25 w 869"/>
                  <a:gd name="T27" fmla="*/ 7 h 1224"/>
                  <a:gd name="T28" fmla="*/ 26 w 869"/>
                  <a:gd name="T29" fmla="*/ 12 h 1224"/>
                  <a:gd name="T30" fmla="*/ 22 w 869"/>
                  <a:gd name="T31" fmla="*/ 6 h 1224"/>
                  <a:gd name="T32" fmla="*/ 21 w 869"/>
                  <a:gd name="T33" fmla="*/ 4 h 1224"/>
                  <a:gd name="T34" fmla="*/ 19 w 869"/>
                  <a:gd name="T35" fmla="*/ 4 h 1224"/>
                  <a:gd name="T36" fmla="*/ 19 w 869"/>
                  <a:gd name="T37" fmla="*/ 3 h 1224"/>
                  <a:gd name="T38" fmla="*/ 15 w 869"/>
                  <a:gd name="T39" fmla="*/ 2 h 1224"/>
                  <a:gd name="T40" fmla="*/ 9 w 869"/>
                  <a:gd name="T41" fmla="*/ 1 h 1224"/>
                  <a:gd name="T42" fmla="*/ 3 w 869"/>
                  <a:gd name="T43" fmla="*/ 1 h 1224"/>
                  <a:gd name="T44" fmla="*/ 4 w 869"/>
                  <a:gd name="T45" fmla="*/ 0 h 1224"/>
                  <a:gd name="T46" fmla="*/ 10 w 869"/>
                  <a:gd name="T47" fmla="*/ 0 h 1224"/>
                  <a:gd name="T48" fmla="*/ 17 w 869"/>
                  <a:gd name="T49" fmla="*/ 2 h 1224"/>
                  <a:gd name="T50" fmla="*/ 0 w 869"/>
                  <a:gd name="T51" fmla="*/ 1 h 1224"/>
                  <a:gd name="T52" fmla="*/ 0 w 869"/>
                  <a:gd name="T53" fmla="*/ 1 h 1224"/>
                  <a:gd name="T54" fmla="*/ 0 w 869"/>
                  <a:gd name="T55" fmla="*/ 2 h 1224"/>
                  <a:gd name="T56" fmla="*/ 0 w 869"/>
                  <a:gd name="T57" fmla="*/ 2 h 1224"/>
                  <a:gd name="T58" fmla="*/ 2 w 869"/>
                  <a:gd name="T59" fmla="*/ 4 h 1224"/>
                  <a:gd name="T60" fmla="*/ 3 w 869"/>
                  <a:gd name="T61" fmla="*/ 4 h 1224"/>
                  <a:gd name="T62" fmla="*/ 3 w 869"/>
                  <a:gd name="T63" fmla="*/ 6 h 1224"/>
                  <a:gd name="T64" fmla="*/ 5 w 869"/>
                  <a:gd name="T65" fmla="*/ 8 h 1224"/>
                  <a:gd name="T66" fmla="*/ 10 w 869"/>
                  <a:gd name="T67" fmla="*/ 17 h 1224"/>
                  <a:gd name="T68" fmla="*/ 7 w 869"/>
                  <a:gd name="T69" fmla="*/ 13 h 1224"/>
                  <a:gd name="T70" fmla="*/ 10 w 869"/>
                  <a:gd name="T71" fmla="*/ 18 h 1224"/>
                  <a:gd name="T72" fmla="*/ 11 w 869"/>
                  <a:gd name="T73" fmla="*/ 20 h 1224"/>
                  <a:gd name="T74" fmla="*/ 13 w 869"/>
                  <a:gd name="T75" fmla="*/ 27 h 1224"/>
                  <a:gd name="T76" fmla="*/ 11 w 869"/>
                  <a:gd name="T77" fmla="*/ 22 h 1224"/>
                  <a:gd name="T78" fmla="*/ 13 w 869"/>
                  <a:gd name="T79" fmla="*/ 28 h 1224"/>
                  <a:gd name="T80" fmla="*/ 14 w 869"/>
                  <a:gd name="T81" fmla="*/ 33 h 1224"/>
                  <a:gd name="T82" fmla="*/ 13 w 869"/>
                  <a:gd name="T83" fmla="*/ 31 h 1224"/>
                  <a:gd name="T84" fmla="*/ 13 w 869"/>
                  <a:gd name="T85" fmla="*/ 34 h 1224"/>
                  <a:gd name="T86" fmla="*/ 15 w 869"/>
                  <a:gd name="T87" fmla="*/ 35 h 1224"/>
                  <a:gd name="T88" fmla="*/ 18 w 869"/>
                  <a:gd name="T89" fmla="*/ 40 h 1224"/>
                  <a:gd name="T90" fmla="*/ 21 w 869"/>
                  <a:gd name="T91" fmla="*/ 43 h 1224"/>
                  <a:gd name="T92" fmla="*/ 17 w 869"/>
                  <a:gd name="T93" fmla="*/ 40 h 1224"/>
                  <a:gd name="T94" fmla="*/ 14 w 869"/>
                  <a:gd name="T95" fmla="*/ 37 h 1224"/>
                  <a:gd name="T96" fmla="*/ 22 w 869"/>
                  <a:gd name="T97" fmla="*/ 43 h 1224"/>
                  <a:gd name="T98" fmla="*/ 27 w 869"/>
                  <a:gd name="T99" fmla="*/ 45 h 1224"/>
                  <a:gd name="T100" fmla="*/ 32 w 869"/>
                  <a:gd name="T101" fmla="*/ 48 h 1224"/>
                  <a:gd name="T102" fmla="*/ 26 w 869"/>
                  <a:gd name="T103" fmla="*/ 46 h 1224"/>
                  <a:gd name="T104" fmla="*/ 21 w 869"/>
                  <a:gd name="T105" fmla="*/ 43 h 1224"/>
                  <a:gd name="T106" fmla="*/ 34 w 869"/>
                  <a:gd name="T107" fmla="*/ 49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69"/>
                  <a:gd name="T163" fmla="*/ 0 h 1224"/>
                  <a:gd name="T164" fmla="*/ 869 w 869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69" h="1224">
                    <a:moveTo>
                      <a:pt x="845" y="1210"/>
                    </a:moveTo>
                    <a:lnTo>
                      <a:pt x="845" y="1210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210"/>
                    </a:moveTo>
                    <a:lnTo>
                      <a:pt x="845" y="1201"/>
                    </a:lnTo>
                    <a:lnTo>
                      <a:pt x="846" y="1190"/>
                    </a:lnTo>
                    <a:lnTo>
                      <a:pt x="846" y="1178"/>
                    </a:lnTo>
                    <a:lnTo>
                      <a:pt x="845" y="1164"/>
                    </a:lnTo>
                    <a:lnTo>
                      <a:pt x="869" y="1163"/>
                    </a:lnTo>
                    <a:lnTo>
                      <a:pt x="869" y="1178"/>
                    </a:lnTo>
                    <a:lnTo>
                      <a:pt x="869" y="1192"/>
                    </a:lnTo>
                    <a:lnTo>
                      <a:pt x="869" y="1203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164"/>
                    </a:moveTo>
                    <a:lnTo>
                      <a:pt x="845" y="1148"/>
                    </a:lnTo>
                    <a:lnTo>
                      <a:pt x="843" y="1131"/>
                    </a:lnTo>
                    <a:lnTo>
                      <a:pt x="841" y="1111"/>
                    </a:lnTo>
                    <a:lnTo>
                      <a:pt x="840" y="1090"/>
                    </a:lnTo>
                    <a:lnTo>
                      <a:pt x="864" y="1088"/>
                    </a:lnTo>
                    <a:lnTo>
                      <a:pt x="866" y="1108"/>
                    </a:lnTo>
                    <a:lnTo>
                      <a:pt x="867" y="1128"/>
                    </a:lnTo>
                    <a:lnTo>
                      <a:pt x="868" y="1146"/>
                    </a:lnTo>
                    <a:lnTo>
                      <a:pt x="869" y="1163"/>
                    </a:lnTo>
                    <a:lnTo>
                      <a:pt x="845" y="1164"/>
                    </a:lnTo>
                    <a:close/>
                    <a:moveTo>
                      <a:pt x="840" y="1090"/>
                    </a:moveTo>
                    <a:lnTo>
                      <a:pt x="834" y="1030"/>
                    </a:lnTo>
                    <a:lnTo>
                      <a:pt x="825" y="963"/>
                    </a:lnTo>
                    <a:lnTo>
                      <a:pt x="813" y="890"/>
                    </a:lnTo>
                    <a:lnTo>
                      <a:pt x="799" y="811"/>
                    </a:lnTo>
                    <a:lnTo>
                      <a:pt x="783" y="729"/>
                    </a:lnTo>
                    <a:lnTo>
                      <a:pt x="765" y="645"/>
                    </a:lnTo>
                    <a:lnTo>
                      <a:pt x="755" y="603"/>
                    </a:lnTo>
                    <a:lnTo>
                      <a:pt x="744" y="561"/>
                    </a:lnTo>
                    <a:lnTo>
                      <a:pt x="732" y="517"/>
                    </a:lnTo>
                    <a:lnTo>
                      <a:pt x="720" y="475"/>
                    </a:lnTo>
                    <a:lnTo>
                      <a:pt x="744" y="469"/>
                    </a:lnTo>
                    <a:lnTo>
                      <a:pt x="756" y="511"/>
                    </a:lnTo>
                    <a:lnTo>
                      <a:pt x="767" y="554"/>
                    </a:lnTo>
                    <a:lnTo>
                      <a:pt x="778" y="596"/>
                    </a:lnTo>
                    <a:lnTo>
                      <a:pt x="788" y="639"/>
                    </a:lnTo>
                    <a:lnTo>
                      <a:pt x="807" y="725"/>
                    </a:lnTo>
                    <a:lnTo>
                      <a:pt x="823" y="807"/>
                    </a:lnTo>
                    <a:lnTo>
                      <a:pt x="837" y="886"/>
                    </a:lnTo>
                    <a:lnTo>
                      <a:pt x="849" y="960"/>
                    </a:lnTo>
                    <a:lnTo>
                      <a:pt x="858" y="1027"/>
                    </a:lnTo>
                    <a:lnTo>
                      <a:pt x="864" y="1088"/>
                    </a:lnTo>
                    <a:lnTo>
                      <a:pt x="840" y="1090"/>
                    </a:lnTo>
                    <a:close/>
                    <a:moveTo>
                      <a:pt x="720" y="475"/>
                    </a:moveTo>
                    <a:lnTo>
                      <a:pt x="713" y="451"/>
                    </a:lnTo>
                    <a:lnTo>
                      <a:pt x="706" y="427"/>
                    </a:lnTo>
                    <a:lnTo>
                      <a:pt x="699" y="404"/>
                    </a:lnTo>
                    <a:lnTo>
                      <a:pt x="691" y="380"/>
                    </a:lnTo>
                    <a:lnTo>
                      <a:pt x="684" y="357"/>
                    </a:lnTo>
                    <a:lnTo>
                      <a:pt x="675" y="336"/>
                    </a:lnTo>
                    <a:lnTo>
                      <a:pt x="666" y="314"/>
                    </a:lnTo>
                    <a:lnTo>
                      <a:pt x="657" y="293"/>
                    </a:lnTo>
                    <a:lnTo>
                      <a:pt x="679" y="283"/>
                    </a:lnTo>
                    <a:lnTo>
                      <a:pt x="689" y="305"/>
                    </a:lnTo>
                    <a:lnTo>
                      <a:pt x="698" y="326"/>
                    </a:lnTo>
                    <a:lnTo>
                      <a:pt x="706" y="349"/>
                    </a:lnTo>
                    <a:lnTo>
                      <a:pt x="714" y="372"/>
                    </a:lnTo>
                    <a:lnTo>
                      <a:pt x="721" y="395"/>
                    </a:lnTo>
                    <a:lnTo>
                      <a:pt x="729" y="419"/>
                    </a:lnTo>
                    <a:lnTo>
                      <a:pt x="737" y="444"/>
                    </a:lnTo>
                    <a:lnTo>
                      <a:pt x="744" y="469"/>
                    </a:lnTo>
                    <a:lnTo>
                      <a:pt x="720" y="475"/>
                    </a:lnTo>
                    <a:close/>
                    <a:moveTo>
                      <a:pt x="657" y="293"/>
                    </a:moveTo>
                    <a:lnTo>
                      <a:pt x="647" y="273"/>
                    </a:lnTo>
                    <a:lnTo>
                      <a:pt x="636" y="253"/>
                    </a:lnTo>
                    <a:lnTo>
                      <a:pt x="625" y="234"/>
                    </a:lnTo>
                    <a:lnTo>
                      <a:pt x="612" y="216"/>
                    </a:lnTo>
                    <a:lnTo>
                      <a:pt x="599" y="199"/>
                    </a:lnTo>
                    <a:lnTo>
                      <a:pt x="585" y="181"/>
                    </a:lnTo>
                    <a:lnTo>
                      <a:pt x="569" y="165"/>
                    </a:lnTo>
                    <a:lnTo>
                      <a:pt x="553" y="150"/>
                    </a:lnTo>
                    <a:lnTo>
                      <a:pt x="568" y="132"/>
                    </a:lnTo>
                    <a:lnTo>
                      <a:pt x="586" y="148"/>
                    </a:lnTo>
                    <a:lnTo>
                      <a:pt x="603" y="165"/>
                    </a:lnTo>
                    <a:lnTo>
                      <a:pt x="619" y="184"/>
                    </a:lnTo>
                    <a:lnTo>
                      <a:pt x="633" y="202"/>
                    </a:lnTo>
                    <a:lnTo>
                      <a:pt x="646" y="221"/>
                    </a:lnTo>
                    <a:lnTo>
                      <a:pt x="658" y="241"/>
                    </a:lnTo>
                    <a:lnTo>
                      <a:pt x="668" y="261"/>
                    </a:lnTo>
                    <a:lnTo>
                      <a:pt x="679" y="283"/>
                    </a:lnTo>
                    <a:lnTo>
                      <a:pt x="657" y="293"/>
                    </a:lnTo>
                    <a:close/>
                    <a:moveTo>
                      <a:pt x="553" y="150"/>
                    </a:moveTo>
                    <a:lnTo>
                      <a:pt x="552" y="150"/>
                    </a:lnTo>
                    <a:lnTo>
                      <a:pt x="568" y="132"/>
                    </a:lnTo>
                    <a:lnTo>
                      <a:pt x="553" y="150"/>
                    </a:lnTo>
                    <a:close/>
                    <a:moveTo>
                      <a:pt x="552" y="150"/>
                    </a:moveTo>
                    <a:lnTo>
                      <a:pt x="539" y="139"/>
                    </a:lnTo>
                    <a:lnTo>
                      <a:pt x="525" y="129"/>
                    </a:lnTo>
                    <a:lnTo>
                      <a:pt x="511" y="119"/>
                    </a:lnTo>
                    <a:lnTo>
                      <a:pt x="495" y="109"/>
                    </a:lnTo>
                    <a:lnTo>
                      <a:pt x="508" y="89"/>
                    </a:lnTo>
                    <a:lnTo>
                      <a:pt x="524" y="98"/>
                    </a:lnTo>
                    <a:lnTo>
                      <a:pt x="539" y="109"/>
                    </a:lnTo>
                    <a:lnTo>
                      <a:pt x="554" y="120"/>
                    </a:lnTo>
                    <a:lnTo>
                      <a:pt x="568" y="132"/>
                    </a:lnTo>
                    <a:lnTo>
                      <a:pt x="552" y="150"/>
                    </a:lnTo>
                    <a:close/>
                    <a:moveTo>
                      <a:pt x="495" y="109"/>
                    </a:moveTo>
                    <a:lnTo>
                      <a:pt x="479" y="99"/>
                    </a:lnTo>
                    <a:lnTo>
                      <a:pt x="462" y="91"/>
                    </a:lnTo>
                    <a:lnTo>
                      <a:pt x="446" y="83"/>
                    </a:lnTo>
                    <a:lnTo>
                      <a:pt x="429" y="76"/>
                    </a:lnTo>
                    <a:lnTo>
                      <a:pt x="438" y="53"/>
                    </a:lnTo>
                    <a:lnTo>
                      <a:pt x="457" y="60"/>
                    </a:lnTo>
                    <a:lnTo>
                      <a:pt x="474" y="69"/>
                    </a:lnTo>
                    <a:lnTo>
                      <a:pt x="491" y="79"/>
                    </a:lnTo>
                    <a:lnTo>
                      <a:pt x="508" y="89"/>
                    </a:lnTo>
                    <a:lnTo>
                      <a:pt x="495" y="109"/>
                    </a:lnTo>
                    <a:close/>
                    <a:moveTo>
                      <a:pt x="429" y="76"/>
                    </a:moveTo>
                    <a:lnTo>
                      <a:pt x="405" y="66"/>
                    </a:lnTo>
                    <a:lnTo>
                      <a:pt x="381" y="57"/>
                    </a:lnTo>
                    <a:lnTo>
                      <a:pt x="357" y="50"/>
                    </a:lnTo>
                    <a:lnTo>
                      <a:pt x="332" y="43"/>
                    </a:lnTo>
                    <a:lnTo>
                      <a:pt x="307" y="38"/>
                    </a:lnTo>
                    <a:lnTo>
                      <a:pt x="281" y="32"/>
                    </a:lnTo>
                    <a:lnTo>
                      <a:pt x="255" y="29"/>
                    </a:lnTo>
                    <a:lnTo>
                      <a:pt x="228" y="26"/>
                    </a:lnTo>
                    <a:lnTo>
                      <a:pt x="201" y="25"/>
                    </a:lnTo>
                    <a:lnTo>
                      <a:pt x="175" y="24"/>
                    </a:lnTo>
                    <a:lnTo>
                      <a:pt x="148" y="25"/>
                    </a:lnTo>
                    <a:lnTo>
                      <a:pt x="121" y="27"/>
                    </a:lnTo>
                    <a:lnTo>
                      <a:pt x="94" y="29"/>
                    </a:lnTo>
                    <a:lnTo>
                      <a:pt x="68" y="33"/>
                    </a:lnTo>
                    <a:lnTo>
                      <a:pt x="41" y="39"/>
                    </a:lnTo>
                    <a:lnTo>
                      <a:pt x="15" y="45"/>
                    </a:lnTo>
                    <a:lnTo>
                      <a:pt x="9" y="22"/>
                    </a:lnTo>
                    <a:lnTo>
                      <a:pt x="36" y="15"/>
                    </a:lnTo>
                    <a:lnTo>
                      <a:pt x="64" y="10"/>
                    </a:lnTo>
                    <a:lnTo>
                      <a:pt x="91" y="5"/>
                    </a:lnTo>
                    <a:lnTo>
                      <a:pt x="119" y="2"/>
                    </a:lnTo>
                    <a:lnTo>
                      <a:pt x="147" y="0"/>
                    </a:lnTo>
                    <a:lnTo>
                      <a:pt x="174" y="0"/>
                    </a:lnTo>
                    <a:lnTo>
                      <a:pt x="202" y="0"/>
                    </a:lnTo>
                    <a:lnTo>
                      <a:pt x="230" y="2"/>
                    </a:lnTo>
                    <a:lnTo>
                      <a:pt x="257" y="5"/>
                    </a:lnTo>
                    <a:lnTo>
                      <a:pt x="284" y="9"/>
                    </a:lnTo>
                    <a:lnTo>
                      <a:pt x="311" y="14"/>
                    </a:lnTo>
                    <a:lnTo>
                      <a:pt x="338" y="19"/>
                    </a:lnTo>
                    <a:lnTo>
                      <a:pt x="364" y="27"/>
                    </a:lnTo>
                    <a:lnTo>
                      <a:pt x="389" y="35"/>
                    </a:lnTo>
                    <a:lnTo>
                      <a:pt x="414" y="43"/>
                    </a:lnTo>
                    <a:lnTo>
                      <a:pt x="438" y="53"/>
                    </a:lnTo>
                    <a:lnTo>
                      <a:pt x="429" y="76"/>
                    </a:lnTo>
                    <a:close/>
                    <a:moveTo>
                      <a:pt x="3" y="41"/>
                    </a:moveTo>
                    <a:lnTo>
                      <a:pt x="1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33"/>
                    </a:lnTo>
                    <a:lnTo>
                      <a:pt x="3" y="41"/>
                    </a:lnTo>
                    <a:close/>
                    <a:moveTo>
                      <a:pt x="22" y="26"/>
                    </a:moveTo>
                    <a:lnTo>
                      <a:pt x="23" y="27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22" y="26"/>
                    </a:lnTo>
                    <a:close/>
                    <a:moveTo>
                      <a:pt x="2" y="41"/>
                    </a:moveTo>
                    <a:lnTo>
                      <a:pt x="2" y="41"/>
                    </a:lnTo>
                    <a:lnTo>
                      <a:pt x="12" y="33"/>
                    </a:lnTo>
                    <a:lnTo>
                      <a:pt x="2" y="41"/>
                    </a:lnTo>
                    <a:close/>
                    <a:moveTo>
                      <a:pt x="23" y="27"/>
                    </a:moveTo>
                    <a:lnTo>
                      <a:pt x="33" y="44"/>
                    </a:lnTo>
                    <a:lnTo>
                      <a:pt x="44" y="59"/>
                    </a:lnTo>
                    <a:lnTo>
                      <a:pt x="55" y="75"/>
                    </a:lnTo>
                    <a:lnTo>
                      <a:pt x="64" y="89"/>
                    </a:lnTo>
                    <a:lnTo>
                      <a:pt x="43" y="102"/>
                    </a:lnTo>
                    <a:lnTo>
                      <a:pt x="32" y="85"/>
                    </a:lnTo>
                    <a:lnTo>
                      <a:pt x="22" y="69"/>
                    </a:lnTo>
                    <a:lnTo>
                      <a:pt x="12" y="54"/>
                    </a:lnTo>
                    <a:lnTo>
                      <a:pt x="2" y="41"/>
                    </a:lnTo>
                    <a:lnTo>
                      <a:pt x="23" y="27"/>
                    </a:lnTo>
                    <a:close/>
                    <a:moveTo>
                      <a:pt x="64" y="89"/>
                    </a:moveTo>
                    <a:lnTo>
                      <a:pt x="72" y="103"/>
                    </a:lnTo>
                    <a:lnTo>
                      <a:pt x="82" y="118"/>
                    </a:lnTo>
                    <a:lnTo>
                      <a:pt x="92" y="133"/>
                    </a:lnTo>
                    <a:lnTo>
                      <a:pt x="103" y="150"/>
                    </a:lnTo>
                    <a:lnTo>
                      <a:pt x="82" y="163"/>
                    </a:lnTo>
                    <a:lnTo>
                      <a:pt x="73" y="149"/>
                    </a:lnTo>
                    <a:lnTo>
                      <a:pt x="64" y="134"/>
                    </a:lnTo>
                    <a:lnTo>
                      <a:pt x="54" y="119"/>
                    </a:lnTo>
                    <a:lnTo>
                      <a:pt x="43" y="102"/>
                    </a:lnTo>
                    <a:lnTo>
                      <a:pt x="64" y="89"/>
                    </a:lnTo>
                    <a:close/>
                    <a:moveTo>
                      <a:pt x="103" y="150"/>
                    </a:moveTo>
                    <a:lnTo>
                      <a:pt x="126" y="189"/>
                    </a:lnTo>
                    <a:lnTo>
                      <a:pt x="149" y="229"/>
                    </a:lnTo>
                    <a:lnTo>
                      <a:pt x="171" y="268"/>
                    </a:lnTo>
                    <a:lnTo>
                      <a:pt x="191" y="307"/>
                    </a:lnTo>
                    <a:lnTo>
                      <a:pt x="211" y="345"/>
                    </a:lnTo>
                    <a:lnTo>
                      <a:pt x="229" y="383"/>
                    </a:lnTo>
                    <a:lnTo>
                      <a:pt x="246" y="420"/>
                    </a:lnTo>
                    <a:lnTo>
                      <a:pt x="262" y="458"/>
                    </a:lnTo>
                    <a:lnTo>
                      <a:pt x="240" y="468"/>
                    </a:lnTo>
                    <a:lnTo>
                      <a:pt x="224" y="430"/>
                    </a:lnTo>
                    <a:lnTo>
                      <a:pt x="207" y="393"/>
                    </a:lnTo>
                    <a:lnTo>
                      <a:pt x="189" y="355"/>
                    </a:lnTo>
                    <a:lnTo>
                      <a:pt x="170" y="318"/>
                    </a:lnTo>
                    <a:lnTo>
                      <a:pt x="149" y="279"/>
                    </a:lnTo>
                    <a:lnTo>
                      <a:pt x="127" y="241"/>
                    </a:lnTo>
                    <a:lnTo>
                      <a:pt x="105" y="202"/>
                    </a:lnTo>
                    <a:lnTo>
                      <a:pt x="82" y="163"/>
                    </a:lnTo>
                    <a:lnTo>
                      <a:pt x="103" y="150"/>
                    </a:lnTo>
                    <a:close/>
                    <a:moveTo>
                      <a:pt x="262" y="458"/>
                    </a:moveTo>
                    <a:lnTo>
                      <a:pt x="262" y="458"/>
                    </a:lnTo>
                    <a:lnTo>
                      <a:pt x="251" y="462"/>
                    </a:lnTo>
                    <a:lnTo>
                      <a:pt x="262" y="458"/>
                    </a:lnTo>
                    <a:close/>
                    <a:moveTo>
                      <a:pt x="262" y="458"/>
                    </a:moveTo>
                    <a:lnTo>
                      <a:pt x="272" y="485"/>
                    </a:lnTo>
                    <a:lnTo>
                      <a:pt x="282" y="511"/>
                    </a:lnTo>
                    <a:lnTo>
                      <a:pt x="292" y="538"/>
                    </a:lnTo>
                    <a:lnTo>
                      <a:pt x="299" y="564"/>
                    </a:lnTo>
                    <a:lnTo>
                      <a:pt x="308" y="590"/>
                    </a:lnTo>
                    <a:lnTo>
                      <a:pt x="314" y="616"/>
                    </a:lnTo>
                    <a:lnTo>
                      <a:pt x="321" y="640"/>
                    </a:lnTo>
                    <a:lnTo>
                      <a:pt x="326" y="665"/>
                    </a:lnTo>
                    <a:lnTo>
                      <a:pt x="302" y="671"/>
                    </a:lnTo>
                    <a:lnTo>
                      <a:pt x="297" y="646"/>
                    </a:lnTo>
                    <a:lnTo>
                      <a:pt x="290" y="621"/>
                    </a:lnTo>
                    <a:lnTo>
                      <a:pt x="284" y="596"/>
                    </a:lnTo>
                    <a:lnTo>
                      <a:pt x="276" y="570"/>
                    </a:lnTo>
                    <a:lnTo>
                      <a:pt x="268" y="545"/>
                    </a:lnTo>
                    <a:lnTo>
                      <a:pt x="259" y="519"/>
                    </a:lnTo>
                    <a:lnTo>
                      <a:pt x="249" y="494"/>
                    </a:lnTo>
                    <a:lnTo>
                      <a:pt x="240" y="467"/>
                    </a:lnTo>
                    <a:lnTo>
                      <a:pt x="262" y="458"/>
                    </a:lnTo>
                    <a:close/>
                    <a:moveTo>
                      <a:pt x="326" y="665"/>
                    </a:moveTo>
                    <a:lnTo>
                      <a:pt x="332" y="690"/>
                    </a:lnTo>
                    <a:lnTo>
                      <a:pt x="336" y="715"/>
                    </a:lnTo>
                    <a:lnTo>
                      <a:pt x="340" y="740"/>
                    </a:lnTo>
                    <a:lnTo>
                      <a:pt x="342" y="764"/>
                    </a:lnTo>
                    <a:lnTo>
                      <a:pt x="346" y="787"/>
                    </a:lnTo>
                    <a:lnTo>
                      <a:pt x="347" y="811"/>
                    </a:lnTo>
                    <a:lnTo>
                      <a:pt x="348" y="835"/>
                    </a:lnTo>
                    <a:lnTo>
                      <a:pt x="349" y="859"/>
                    </a:lnTo>
                    <a:lnTo>
                      <a:pt x="324" y="859"/>
                    </a:lnTo>
                    <a:lnTo>
                      <a:pt x="324" y="836"/>
                    </a:lnTo>
                    <a:lnTo>
                      <a:pt x="323" y="813"/>
                    </a:lnTo>
                    <a:lnTo>
                      <a:pt x="321" y="789"/>
                    </a:lnTo>
                    <a:lnTo>
                      <a:pt x="319" y="767"/>
                    </a:lnTo>
                    <a:lnTo>
                      <a:pt x="315" y="743"/>
                    </a:lnTo>
                    <a:lnTo>
                      <a:pt x="312" y="719"/>
                    </a:lnTo>
                    <a:lnTo>
                      <a:pt x="308" y="694"/>
                    </a:lnTo>
                    <a:lnTo>
                      <a:pt x="302" y="671"/>
                    </a:lnTo>
                    <a:lnTo>
                      <a:pt x="326" y="665"/>
                    </a:lnTo>
                    <a:close/>
                    <a:moveTo>
                      <a:pt x="325" y="864"/>
                    </a:moveTo>
                    <a:lnTo>
                      <a:pt x="325" y="861"/>
                    </a:lnTo>
                    <a:lnTo>
                      <a:pt x="324" y="859"/>
                    </a:lnTo>
                    <a:lnTo>
                      <a:pt x="336" y="859"/>
                    </a:lnTo>
                    <a:lnTo>
                      <a:pt x="325" y="864"/>
                    </a:lnTo>
                    <a:close/>
                    <a:moveTo>
                      <a:pt x="347" y="852"/>
                    </a:moveTo>
                    <a:lnTo>
                      <a:pt x="364" y="883"/>
                    </a:lnTo>
                    <a:lnTo>
                      <a:pt x="382" y="914"/>
                    </a:lnTo>
                    <a:lnTo>
                      <a:pt x="402" y="942"/>
                    </a:lnTo>
                    <a:lnTo>
                      <a:pt x="423" y="969"/>
                    </a:lnTo>
                    <a:lnTo>
                      <a:pt x="435" y="982"/>
                    </a:lnTo>
                    <a:lnTo>
                      <a:pt x="447" y="995"/>
                    </a:lnTo>
                    <a:lnTo>
                      <a:pt x="459" y="1008"/>
                    </a:lnTo>
                    <a:lnTo>
                      <a:pt x="472" y="1020"/>
                    </a:lnTo>
                    <a:lnTo>
                      <a:pt x="485" y="1031"/>
                    </a:lnTo>
                    <a:lnTo>
                      <a:pt x="499" y="1043"/>
                    </a:lnTo>
                    <a:lnTo>
                      <a:pt x="514" y="1054"/>
                    </a:lnTo>
                    <a:lnTo>
                      <a:pt x="529" y="1065"/>
                    </a:lnTo>
                    <a:lnTo>
                      <a:pt x="515" y="1085"/>
                    </a:lnTo>
                    <a:lnTo>
                      <a:pt x="499" y="1074"/>
                    </a:lnTo>
                    <a:lnTo>
                      <a:pt x="484" y="1062"/>
                    </a:lnTo>
                    <a:lnTo>
                      <a:pt x="470" y="1050"/>
                    </a:lnTo>
                    <a:lnTo>
                      <a:pt x="456" y="1038"/>
                    </a:lnTo>
                    <a:lnTo>
                      <a:pt x="443" y="1025"/>
                    </a:lnTo>
                    <a:lnTo>
                      <a:pt x="430" y="1012"/>
                    </a:lnTo>
                    <a:lnTo>
                      <a:pt x="417" y="998"/>
                    </a:lnTo>
                    <a:lnTo>
                      <a:pt x="405" y="985"/>
                    </a:lnTo>
                    <a:lnTo>
                      <a:pt x="393" y="971"/>
                    </a:lnTo>
                    <a:lnTo>
                      <a:pt x="382" y="957"/>
                    </a:lnTo>
                    <a:lnTo>
                      <a:pt x="373" y="942"/>
                    </a:lnTo>
                    <a:lnTo>
                      <a:pt x="362" y="927"/>
                    </a:lnTo>
                    <a:lnTo>
                      <a:pt x="343" y="896"/>
                    </a:lnTo>
                    <a:lnTo>
                      <a:pt x="325" y="864"/>
                    </a:lnTo>
                    <a:lnTo>
                      <a:pt x="347" y="852"/>
                    </a:lnTo>
                    <a:close/>
                    <a:moveTo>
                      <a:pt x="529" y="1065"/>
                    </a:moveTo>
                    <a:lnTo>
                      <a:pt x="544" y="1076"/>
                    </a:lnTo>
                    <a:lnTo>
                      <a:pt x="560" y="1086"/>
                    </a:lnTo>
                    <a:lnTo>
                      <a:pt x="578" y="1096"/>
                    </a:lnTo>
                    <a:lnTo>
                      <a:pt x="595" y="1106"/>
                    </a:lnTo>
                    <a:lnTo>
                      <a:pt x="613" y="1116"/>
                    </a:lnTo>
                    <a:lnTo>
                      <a:pt x="632" y="1124"/>
                    </a:lnTo>
                    <a:lnTo>
                      <a:pt x="651" y="1133"/>
                    </a:lnTo>
                    <a:lnTo>
                      <a:pt x="672" y="1142"/>
                    </a:lnTo>
                    <a:lnTo>
                      <a:pt x="714" y="1158"/>
                    </a:lnTo>
                    <a:lnTo>
                      <a:pt x="759" y="1173"/>
                    </a:lnTo>
                    <a:lnTo>
                      <a:pt x="808" y="1187"/>
                    </a:lnTo>
                    <a:lnTo>
                      <a:pt x="859" y="1200"/>
                    </a:lnTo>
                    <a:lnTo>
                      <a:pt x="853" y="1224"/>
                    </a:lnTo>
                    <a:lnTo>
                      <a:pt x="801" y="1211"/>
                    </a:lnTo>
                    <a:lnTo>
                      <a:pt x="752" y="1197"/>
                    </a:lnTo>
                    <a:lnTo>
                      <a:pt x="728" y="1189"/>
                    </a:lnTo>
                    <a:lnTo>
                      <a:pt x="705" y="1180"/>
                    </a:lnTo>
                    <a:lnTo>
                      <a:pt x="683" y="1173"/>
                    </a:lnTo>
                    <a:lnTo>
                      <a:pt x="662" y="1164"/>
                    </a:lnTo>
                    <a:lnTo>
                      <a:pt x="641" y="1156"/>
                    </a:lnTo>
                    <a:lnTo>
                      <a:pt x="621" y="1146"/>
                    </a:lnTo>
                    <a:lnTo>
                      <a:pt x="602" y="1137"/>
                    </a:lnTo>
                    <a:lnTo>
                      <a:pt x="583" y="1128"/>
                    </a:lnTo>
                    <a:lnTo>
                      <a:pt x="565" y="1117"/>
                    </a:lnTo>
                    <a:lnTo>
                      <a:pt x="548" y="1107"/>
                    </a:lnTo>
                    <a:lnTo>
                      <a:pt x="531" y="1096"/>
                    </a:lnTo>
                    <a:lnTo>
                      <a:pt x="515" y="1085"/>
                    </a:lnTo>
                    <a:lnTo>
                      <a:pt x="529" y="1065"/>
                    </a:lnTo>
                    <a:close/>
                    <a:moveTo>
                      <a:pt x="868" y="1213"/>
                    </a:moveTo>
                    <a:lnTo>
                      <a:pt x="866" y="1217"/>
                    </a:lnTo>
                    <a:lnTo>
                      <a:pt x="863" y="1221"/>
                    </a:lnTo>
                    <a:lnTo>
                      <a:pt x="859" y="1224"/>
                    </a:lnTo>
                    <a:lnTo>
                      <a:pt x="853" y="1224"/>
                    </a:lnTo>
                    <a:lnTo>
                      <a:pt x="856" y="1212"/>
                    </a:lnTo>
                    <a:lnTo>
                      <a:pt x="868" y="121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7" name="Freeform 1219"/>
              <p:cNvSpPr>
                <a:spLocks/>
              </p:cNvSpPr>
              <p:nvPr/>
            </p:nvSpPr>
            <p:spPr bwMode="auto">
              <a:xfrm>
                <a:off x="3262" y="1803"/>
                <a:ext cx="144" cy="216"/>
              </a:xfrm>
              <a:custGeom>
                <a:avLst/>
                <a:gdLst>
                  <a:gd name="T0" fmla="*/ 29 w 726"/>
                  <a:gd name="T1" fmla="*/ 42 h 1067"/>
                  <a:gd name="T2" fmla="*/ 29 w 726"/>
                  <a:gd name="T3" fmla="*/ 40 h 1067"/>
                  <a:gd name="T4" fmla="*/ 29 w 726"/>
                  <a:gd name="T5" fmla="*/ 38 h 1067"/>
                  <a:gd name="T6" fmla="*/ 28 w 726"/>
                  <a:gd name="T7" fmla="*/ 34 h 1067"/>
                  <a:gd name="T8" fmla="*/ 28 w 726"/>
                  <a:gd name="T9" fmla="*/ 31 h 1067"/>
                  <a:gd name="T10" fmla="*/ 27 w 726"/>
                  <a:gd name="T11" fmla="*/ 27 h 1067"/>
                  <a:gd name="T12" fmla="*/ 26 w 726"/>
                  <a:gd name="T13" fmla="*/ 23 h 1067"/>
                  <a:gd name="T14" fmla="*/ 24 w 726"/>
                  <a:gd name="T15" fmla="*/ 18 h 1067"/>
                  <a:gd name="T16" fmla="*/ 23 w 726"/>
                  <a:gd name="T17" fmla="*/ 15 h 1067"/>
                  <a:gd name="T18" fmla="*/ 22 w 726"/>
                  <a:gd name="T19" fmla="*/ 13 h 1067"/>
                  <a:gd name="T20" fmla="*/ 21 w 726"/>
                  <a:gd name="T21" fmla="*/ 12 h 1067"/>
                  <a:gd name="T22" fmla="*/ 20 w 726"/>
                  <a:gd name="T23" fmla="*/ 10 h 1067"/>
                  <a:gd name="T24" fmla="*/ 19 w 726"/>
                  <a:gd name="T25" fmla="*/ 8 h 1067"/>
                  <a:gd name="T26" fmla="*/ 18 w 726"/>
                  <a:gd name="T27" fmla="*/ 7 h 1067"/>
                  <a:gd name="T28" fmla="*/ 16 w 726"/>
                  <a:gd name="T29" fmla="*/ 5 h 1067"/>
                  <a:gd name="T30" fmla="*/ 15 w 726"/>
                  <a:gd name="T31" fmla="*/ 4 h 1067"/>
                  <a:gd name="T32" fmla="*/ 14 w 726"/>
                  <a:gd name="T33" fmla="*/ 3 h 1067"/>
                  <a:gd name="T34" fmla="*/ 12 w 726"/>
                  <a:gd name="T35" fmla="*/ 2 h 1067"/>
                  <a:gd name="T36" fmla="*/ 10 w 726"/>
                  <a:gd name="T37" fmla="*/ 1 h 1067"/>
                  <a:gd name="T38" fmla="*/ 9 w 726"/>
                  <a:gd name="T39" fmla="*/ 0 h 1067"/>
                  <a:gd name="T40" fmla="*/ 7 w 726"/>
                  <a:gd name="T41" fmla="*/ 0 h 1067"/>
                  <a:gd name="T42" fmla="*/ 5 w 726"/>
                  <a:gd name="T43" fmla="*/ 0 h 1067"/>
                  <a:gd name="T44" fmla="*/ 3 w 726"/>
                  <a:gd name="T45" fmla="*/ 0 h 1067"/>
                  <a:gd name="T46" fmla="*/ 1 w 726"/>
                  <a:gd name="T47" fmla="*/ 1 h 1067"/>
                  <a:gd name="T48" fmla="*/ 1 w 726"/>
                  <a:gd name="T49" fmla="*/ 3 h 1067"/>
                  <a:gd name="T50" fmla="*/ 4 w 726"/>
                  <a:gd name="T51" fmla="*/ 7 h 1067"/>
                  <a:gd name="T52" fmla="*/ 5 w 726"/>
                  <a:gd name="T53" fmla="*/ 11 h 1067"/>
                  <a:gd name="T54" fmla="*/ 7 w 726"/>
                  <a:gd name="T55" fmla="*/ 14 h 1067"/>
                  <a:gd name="T56" fmla="*/ 9 w 726"/>
                  <a:gd name="T57" fmla="*/ 18 h 1067"/>
                  <a:gd name="T58" fmla="*/ 10 w 726"/>
                  <a:gd name="T59" fmla="*/ 22 h 1067"/>
                  <a:gd name="T60" fmla="*/ 10 w 726"/>
                  <a:gd name="T61" fmla="*/ 26 h 1067"/>
                  <a:gd name="T62" fmla="*/ 11 w 726"/>
                  <a:gd name="T63" fmla="*/ 28 h 1067"/>
                  <a:gd name="T64" fmla="*/ 11 w 726"/>
                  <a:gd name="T65" fmla="*/ 30 h 1067"/>
                  <a:gd name="T66" fmla="*/ 11 w 726"/>
                  <a:gd name="T67" fmla="*/ 32 h 1067"/>
                  <a:gd name="T68" fmla="*/ 13 w 726"/>
                  <a:gd name="T69" fmla="*/ 34 h 1067"/>
                  <a:gd name="T70" fmla="*/ 14 w 726"/>
                  <a:gd name="T71" fmla="*/ 36 h 1067"/>
                  <a:gd name="T72" fmla="*/ 16 w 726"/>
                  <a:gd name="T73" fmla="*/ 38 h 1067"/>
                  <a:gd name="T74" fmla="*/ 18 w 726"/>
                  <a:gd name="T75" fmla="*/ 39 h 1067"/>
                  <a:gd name="T76" fmla="*/ 21 w 726"/>
                  <a:gd name="T77" fmla="*/ 40 h 1067"/>
                  <a:gd name="T78" fmla="*/ 24 w 726"/>
                  <a:gd name="T79" fmla="*/ 42 h 1067"/>
                  <a:gd name="T80" fmla="*/ 27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725" y="1067"/>
                    </a:moveTo>
                    <a:lnTo>
                      <a:pt x="726" y="1050"/>
                    </a:lnTo>
                    <a:lnTo>
                      <a:pt x="726" y="1030"/>
                    </a:lnTo>
                    <a:lnTo>
                      <a:pt x="725" y="1003"/>
                    </a:lnTo>
                    <a:lnTo>
                      <a:pt x="723" y="973"/>
                    </a:lnTo>
                    <a:lnTo>
                      <a:pt x="719" y="938"/>
                    </a:lnTo>
                    <a:lnTo>
                      <a:pt x="715" y="900"/>
                    </a:lnTo>
                    <a:lnTo>
                      <a:pt x="709" y="858"/>
                    </a:lnTo>
                    <a:lnTo>
                      <a:pt x="702" y="814"/>
                    </a:lnTo>
                    <a:lnTo>
                      <a:pt x="694" y="767"/>
                    </a:lnTo>
                    <a:lnTo>
                      <a:pt x="683" y="719"/>
                    </a:lnTo>
                    <a:lnTo>
                      <a:pt x="671" y="669"/>
                    </a:lnTo>
                    <a:lnTo>
                      <a:pt x="658" y="617"/>
                    </a:lnTo>
                    <a:lnTo>
                      <a:pt x="643" y="566"/>
                    </a:lnTo>
                    <a:lnTo>
                      <a:pt x="626" y="513"/>
                    </a:lnTo>
                    <a:lnTo>
                      <a:pt x="606" y="460"/>
                    </a:lnTo>
                    <a:lnTo>
                      <a:pt x="586" y="408"/>
                    </a:lnTo>
                    <a:lnTo>
                      <a:pt x="575" y="383"/>
                    </a:lnTo>
                    <a:lnTo>
                      <a:pt x="563" y="359"/>
                    </a:lnTo>
                    <a:lnTo>
                      <a:pt x="551" y="335"/>
                    </a:lnTo>
                    <a:lnTo>
                      <a:pt x="539" y="312"/>
                    </a:lnTo>
                    <a:lnTo>
                      <a:pt x="526" y="288"/>
                    </a:lnTo>
                    <a:lnTo>
                      <a:pt x="513" y="266"/>
                    </a:lnTo>
                    <a:lnTo>
                      <a:pt x="500" y="244"/>
                    </a:lnTo>
                    <a:lnTo>
                      <a:pt x="486" y="223"/>
                    </a:lnTo>
                    <a:lnTo>
                      <a:pt x="472" y="203"/>
                    </a:lnTo>
                    <a:lnTo>
                      <a:pt x="457" y="182"/>
                    </a:lnTo>
                    <a:lnTo>
                      <a:pt x="441" y="163"/>
                    </a:lnTo>
                    <a:lnTo>
                      <a:pt x="426" y="145"/>
                    </a:lnTo>
                    <a:lnTo>
                      <a:pt x="409" y="127"/>
                    </a:lnTo>
                    <a:lnTo>
                      <a:pt x="392" y="111"/>
                    </a:lnTo>
                    <a:lnTo>
                      <a:pt x="375" y="96"/>
                    </a:lnTo>
                    <a:lnTo>
                      <a:pt x="358" y="81"/>
                    </a:lnTo>
                    <a:lnTo>
                      <a:pt x="339" y="68"/>
                    </a:lnTo>
                    <a:lnTo>
                      <a:pt x="320" y="55"/>
                    </a:lnTo>
                    <a:lnTo>
                      <a:pt x="300" y="44"/>
                    </a:lnTo>
                    <a:lnTo>
                      <a:pt x="281" y="33"/>
                    </a:lnTo>
                    <a:lnTo>
                      <a:pt x="260" y="24"/>
                    </a:lnTo>
                    <a:lnTo>
                      <a:pt x="240" y="17"/>
                    </a:lnTo>
                    <a:lnTo>
                      <a:pt x="218" y="10"/>
                    </a:lnTo>
                    <a:lnTo>
                      <a:pt x="196" y="6"/>
                    </a:lnTo>
                    <a:lnTo>
                      <a:pt x="174" y="2"/>
                    </a:lnTo>
                    <a:lnTo>
                      <a:pt x="150" y="0"/>
                    </a:lnTo>
                    <a:lnTo>
                      <a:pt x="127" y="0"/>
                    </a:lnTo>
                    <a:lnTo>
                      <a:pt x="103" y="1"/>
                    </a:lnTo>
                    <a:lnTo>
                      <a:pt x="78" y="3"/>
                    </a:lnTo>
                    <a:lnTo>
                      <a:pt x="53" y="7"/>
                    </a:lnTo>
                    <a:lnTo>
                      <a:pt x="27" y="14"/>
                    </a:lnTo>
                    <a:lnTo>
                      <a:pt x="0" y="21"/>
                    </a:lnTo>
                    <a:lnTo>
                      <a:pt x="31" y="70"/>
                    </a:lnTo>
                    <a:lnTo>
                      <a:pt x="61" y="119"/>
                    </a:lnTo>
                    <a:lnTo>
                      <a:pt x="88" y="168"/>
                    </a:lnTo>
                    <a:lnTo>
                      <a:pt x="114" y="217"/>
                    </a:lnTo>
                    <a:lnTo>
                      <a:pt x="137" y="264"/>
                    </a:lnTo>
                    <a:lnTo>
                      <a:pt x="160" y="313"/>
                    </a:lnTo>
                    <a:lnTo>
                      <a:pt x="179" y="360"/>
                    </a:lnTo>
                    <a:lnTo>
                      <a:pt x="198" y="407"/>
                    </a:lnTo>
                    <a:lnTo>
                      <a:pt x="214" y="454"/>
                    </a:lnTo>
                    <a:lnTo>
                      <a:pt x="228" y="501"/>
                    </a:lnTo>
                    <a:lnTo>
                      <a:pt x="240" y="546"/>
                    </a:lnTo>
                    <a:lnTo>
                      <a:pt x="251" y="591"/>
                    </a:lnTo>
                    <a:lnTo>
                      <a:pt x="258" y="636"/>
                    </a:lnTo>
                    <a:lnTo>
                      <a:pt x="264" y="679"/>
                    </a:lnTo>
                    <a:lnTo>
                      <a:pt x="265" y="701"/>
                    </a:lnTo>
                    <a:lnTo>
                      <a:pt x="267" y="722"/>
                    </a:lnTo>
                    <a:lnTo>
                      <a:pt x="267" y="743"/>
                    </a:lnTo>
                    <a:lnTo>
                      <a:pt x="267" y="763"/>
                    </a:lnTo>
                    <a:lnTo>
                      <a:pt x="282" y="791"/>
                    </a:lnTo>
                    <a:lnTo>
                      <a:pt x="298" y="817"/>
                    </a:lnTo>
                    <a:lnTo>
                      <a:pt x="316" y="843"/>
                    </a:lnTo>
                    <a:lnTo>
                      <a:pt x="336" y="867"/>
                    </a:lnTo>
                    <a:lnTo>
                      <a:pt x="358" y="890"/>
                    </a:lnTo>
                    <a:lnTo>
                      <a:pt x="381" y="911"/>
                    </a:lnTo>
                    <a:lnTo>
                      <a:pt x="406" y="932"/>
                    </a:lnTo>
                    <a:lnTo>
                      <a:pt x="433" y="952"/>
                    </a:lnTo>
                    <a:lnTo>
                      <a:pt x="463" y="971"/>
                    </a:lnTo>
                    <a:lnTo>
                      <a:pt x="494" y="988"/>
                    </a:lnTo>
                    <a:lnTo>
                      <a:pt x="527" y="1004"/>
                    </a:lnTo>
                    <a:lnTo>
                      <a:pt x="563" y="1018"/>
                    </a:lnTo>
                    <a:lnTo>
                      <a:pt x="600" y="1032"/>
                    </a:lnTo>
                    <a:lnTo>
                      <a:pt x="640" y="1045"/>
                    </a:lnTo>
                    <a:lnTo>
                      <a:pt x="681" y="1057"/>
                    </a:lnTo>
                    <a:lnTo>
                      <a:pt x="725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8" name="Freeform 1220"/>
              <p:cNvSpPr>
                <a:spLocks noEditPoints="1"/>
              </p:cNvSpPr>
              <p:nvPr/>
            </p:nvSpPr>
            <p:spPr bwMode="auto">
              <a:xfrm>
                <a:off x="3259" y="1803"/>
                <a:ext cx="148" cy="216"/>
              </a:xfrm>
              <a:custGeom>
                <a:avLst/>
                <a:gdLst>
                  <a:gd name="T0" fmla="*/ 29 w 750"/>
                  <a:gd name="T1" fmla="*/ 43 h 1092"/>
                  <a:gd name="T2" fmla="*/ 30 w 750"/>
                  <a:gd name="T3" fmla="*/ 42 h 1092"/>
                  <a:gd name="T4" fmla="*/ 29 w 750"/>
                  <a:gd name="T5" fmla="*/ 41 h 1092"/>
                  <a:gd name="T6" fmla="*/ 30 w 750"/>
                  <a:gd name="T7" fmla="*/ 40 h 1092"/>
                  <a:gd name="T8" fmla="*/ 28 w 750"/>
                  <a:gd name="T9" fmla="*/ 34 h 1092"/>
                  <a:gd name="T10" fmla="*/ 26 w 750"/>
                  <a:gd name="T11" fmla="*/ 26 h 1092"/>
                  <a:gd name="T12" fmla="*/ 23 w 750"/>
                  <a:gd name="T13" fmla="*/ 17 h 1092"/>
                  <a:gd name="T14" fmla="*/ 27 w 750"/>
                  <a:gd name="T15" fmla="*/ 24 h 1092"/>
                  <a:gd name="T16" fmla="*/ 29 w 750"/>
                  <a:gd name="T17" fmla="*/ 33 h 1092"/>
                  <a:gd name="T18" fmla="*/ 23 w 750"/>
                  <a:gd name="T19" fmla="*/ 17 h 1092"/>
                  <a:gd name="T20" fmla="*/ 23 w 750"/>
                  <a:gd name="T21" fmla="*/ 17 h 1092"/>
                  <a:gd name="T22" fmla="*/ 24 w 750"/>
                  <a:gd name="T23" fmla="*/ 17 h 1092"/>
                  <a:gd name="T24" fmla="*/ 22 w 750"/>
                  <a:gd name="T25" fmla="*/ 14 h 1092"/>
                  <a:gd name="T26" fmla="*/ 24 w 750"/>
                  <a:gd name="T27" fmla="*/ 17 h 1092"/>
                  <a:gd name="T28" fmla="*/ 19 w 750"/>
                  <a:gd name="T29" fmla="*/ 9 h 1092"/>
                  <a:gd name="T30" fmla="*/ 21 w 750"/>
                  <a:gd name="T31" fmla="*/ 13 h 1092"/>
                  <a:gd name="T32" fmla="*/ 15 w 750"/>
                  <a:gd name="T33" fmla="*/ 4 h 1092"/>
                  <a:gd name="T34" fmla="*/ 12 w 750"/>
                  <a:gd name="T35" fmla="*/ 2 h 1092"/>
                  <a:gd name="T36" fmla="*/ 8 w 750"/>
                  <a:gd name="T37" fmla="*/ 1 h 1092"/>
                  <a:gd name="T38" fmla="*/ 4 w 750"/>
                  <a:gd name="T39" fmla="*/ 1 h 1092"/>
                  <a:gd name="T40" fmla="*/ 0 w 750"/>
                  <a:gd name="T41" fmla="*/ 1 h 1092"/>
                  <a:gd name="T42" fmla="*/ 5 w 750"/>
                  <a:gd name="T43" fmla="*/ 0 h 1092"/>
                  <a:gd name="T44" fmla="*/ 9 w 750"/>
                  <a:gd name="T45" fmla="*/ 0 h 1092"/>
                  <a:gd name="T46" fmla="*/ 13 w 750"/>
                  <a:gd name="T47" fmla="*/ 2 h 1092"/>
                  <a:gd name="T48" fmla="*/ 16 w 750"/>
                  <a:gd name="T49" fmla="*/ 4 h 1092"/>
                  <a:gd name="T50" fmla="*/ 0 w 750"/>
                  <a:gd name="T51" fmla="*/ 2 h 1092"/>
                  <a:gd name="T52" fmla="*/ 0 w 750"/>
                  <a:gd name="T53" fmla="*/ 1 h 1092"/>
                  <a:gd name="T54" fmla="*/ 1 w 750"/>
                  <a:gd name="T55" fmla="*/ 1 h 1092"/>
                  <a:gd name="T56" fmla="*/ 1 w 750"/>
                  <a:gd name="T57" fmla="*/ 1 h 1092"/>
                  <a:gd name="T58" fmla="*/ 1 w 750"/>
                  <a:gd name="T59" fmla="*/ 2 h 1092"/>
                  <a:gd name="T60" fmla="*/ 1 w 750"/>
                  <a:gd name="T61" fmla="*/ 3 h 1092"/>
                  <a:gd name="T62" fmla="*/ 3 w 750"/>
                  <a:gd name="T63" fmla="*/ 4 h 1092"/>
                  <a:gd name="T64" fmla="*/ 2 w 750"/>
                  <a:gd name="T65" fmla="*/ 4 h 1092"/>
                  <a:gd name="T66" fmla="*/ 6 w 750"/>
                  <a:gd name="T67" fmla="*/ 10 h 1092"/>
                  <a:gd name="T68" fmla="*/ 8 w 750"/>
                  <a:gd name="T69" fmla="*/ 17 h 1092"/>
                  <a:gd name="T70" fmla="*/ 4 w 750"/>
                  <a:gd name="T71" fmla="*/ 9 h 1092"/>
                  <a:gd name="T72" fmla="*/ 9 w 750"/>
                  <a:gd name="T73" fmla="*/ 17 h 1092"/>
                  <a:gd name="T74" fmla="*/ 9 w 750"/>
                  <a:gd name="T75" fmla="*/ 17 h 1092"/>
                  <a:gd name="T76" fmla="*/ 8 w 750"/>
                  <a:gd name="T77" fmla="*/ 18 h 1092"/>
                  <a:gd name="T78" fmla="*/ 10 w 750"/>
                  <a:gd name="T79" fmla="*/ 20 h 1092"/>
                  <a:gd name="T80" fmla="*/ 9 w 750"/>
                  <a:gd name="T81" fmla="*/ 20 h 1092"/>
                  <a:gd name="T82" fmla="*/ 11 w 750"/>
                  <a:gd name="T83" fmla="*/ 25 h 1092"/>
                  <a:gd name="T84" fmla="*/ 11 w 750"/>
                  <a:gd name="T85" fmla="*/ 31 h 1092"/>
                  <a:gd name="T86" fmla="*/ 10 w 750"/>
                  <a:gd name="T87" fmla="*/ 24 h 1092"/>
                  <a:gd name="T88" fmla="*/ 11 w 750"/>
                  <a:gd name="T89" fmla="*/ 31 h 1092"/>
                  <a:gd name="T90" fmla="*/ 13 w 750"/>
                  <a:gd name="T91" fmla="*/ 34 h 1092"/>
                  <a:gd name="T92" fmla="*/ 18 w 750"/>
                  <a:gd name="T93" fmla="*/ 39 h 1092"/>
                  <a:gd name="T94" fmla="*/ 14 w 750"/>
                  <a:gd name="T95" fmla="*/ 35 h 1092"/>
                  <a:gd name="T96" fmla="*/ 11 w 750"/>
                  <a:gd name="T97" fmla="*/ 32 h 1092"/>
                  <a:gd name="T98" fmla="*/ 20 w 750"/>
                  <a:gd name="T99" fmla="*/ 40 h 1092"/>
                  <a:gd name="T100" fmla="*/ 30 w 750"/>
                  <a:gd name="T101" fmla="*/ 43 h 1092"/>
                  <a:gd name="T102" fmla="*/ 21 w 750"/>
                  <a:gd name="T103" fmla="*/ 41 h 1092"/>
                  <a:gd name="T104" fmla="*/ 30 w 750"/>
                  <a:gd name="T105" fmla="*/ 43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724" y="1079"/>
                    </a:moveTo>
                    <a:lnTo>
                      <a:pt x="724" y="1079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4" y="1079"/>
                    </a:moveTo>
                    <a:lnTo>
                      <a:pt x="725" y="1070"/>
                    </a:lnTo>
                    <a:lnTo>
                      <a:pt x="725" y="1060"/>
                    </a:lnTo>
                    <a:lnTo>
                      <a:pt x="725" y="1049"/>
                    </a:lnTo>
                    <a:lnTo>
                      <a:pt x="725" y="1036"/>
                    </a:lnTo>
                    <a:lnTo>
                      <a:pt x="750" y="1035"/>
                    </a:lnTo>
                    <a:lnTo>
                      <a:pt x="750" y="1049"/>
                    </a:lnTo>
                    <a:lnTo>
                      <a:pt x="750" y="1061"/>
                    </a:lnTo>
                    <a:lnTo>
                      <a:pt x="750" y="1072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5" y="1036"/>
                    </a:moveTo>
                    <a:lnTo>
                      <a:pt x="725" y="1022"/>
                    </a:lnTo>
                    <a:lnTo>
                      <a:pt x="724" y="1006"/>
                    </a:lnTo>
                    <a:lnTo>
                      <a:pt x="723" y="989"/>
                    </a:lnTo>
                    <a:lnTo>
                      <a:pt x="721" y="971"/>
                    </a:lnTo>
                    <a:lnTo>
                      <a:pt x="746" y="967"/>
                    </a:lnTo>
                    <a:lnTo>
                      <a:pt x="747" y="987"/>
                    </a:lnTo>
                    <a:lnTo>
                      <a:pt x="748" y="1004"/>
                    </a:lnTo>
                    <a:lnTo>
                      <a:pt x="749" y="1020"/>
                    </a:lnTo>
                    <a:lnTo>
                      <a:pt x="750" y="1035"/>
                    </a:lnTo>
                    <a:lnTo>
                      <a:pt x="725" y="1036"/>
                    </a:lnTo>
                    <a:close/>
                    <a:moveTo>
                      <a:pt x="721" y="971"/>
                    </a:moveTo>
                    <a:lnTo>
                      <a:pt x="715" y="917"/>
                    </a:lnTo>
                    <a:lnTo>
                      <a:pt x="707" y="857"/>
                    </a:lnTo>
                    <a:lnTo>
                      <a:pt x="701" y="825"/>
                    </a:lnTo>
                    <a:lnTo>
                      <a:pt x="695" y="792"/>
                    </a:lnTo>
                    <a:lnTo>
                      <a:pt x="688" y="758"/>
                    </a:lnTo>
                    <a:lnTo>
                      <a:pt x="681" y="722"/>
                    </a:lnTo>
                    <a:lnTo>
                      <a:pt x="672" y="687"/>
                    </a:lnTo>
                    <a:lnTo>
                      <a:pt x="662" y="650"/>
                    </a:lnTo>
                    <a:lnTo>
                      <a:pt x="653" y="613"/>
                    </a:lnTo>
                    <a:lnTo>
                      <a:pt x="641" y="575"/>
                    </a:lnTo>
                    <a:lnTo>
                      <a:pt x="629" y="537"/>
                    </a:lnTo>
                    <a:lnTo>
                      <a:pt x="616" y="501"/>
                    </a:lnTo>
                    <a:lnTo>
                      <a:pt x="601" y="463"/>
                    </a:lnTo>
                    <a:lnTo>
                      <a:pt x="586" y="426"/>
                    </a:lnTo>
                    <a:lnTo>
                      <a:pt x="608" y="417"/>
                    </a:lnTo>
                    <a:lnTo>
                      <a:pt x="623" y="454"/>
                    </a:lnTo>
                    <a:lnTo>
                      <a:pt x="639" y="492"/>
                    </a:lnTo>
                    <a:lnTo>
                      <a:pt x="652" y="530"/>
                    </a:lnTo>
                    <a:lnTo>
                      <a:pt x="665" y="568"/>
                    </a:lnTo>
                    <a:lnTo>
                      <a:pt x="675" y="606"/>
                    </a:lnTo>
                    <a:lnTo>
                      <a:pt x="686" y="643"/>
                    </a:lnTo>
                    <a:lnTo>
                      <a:pt x="696" y="681"/>
                    </a:lnTo>
                    <a:lnTo>
                      <a:pt x="704" y="717"/>
                    </a:lnTo>
                    <a:lnTo>
                      <a:pt x="712" y="752"/>
                    </a:lnTo>
                    <a:lnTo>
                      <a:pt x="719" y="787"/>
                    </a:lnTo>
                    <a:lnTo>
                      <a:pt x="725" y="822"/>
                    </a:lnTo>
                    <a:lnTo>
                      <a:pt x="730" y="854"/>
                    </a:lnTo>
                    <a:lnTo>
                      <a:pt x="739" y="914"/>
                    </a:lnTo>
                    <a:lnTo>
                      <a:pt x="746" y="967"/>
                    </a:lnTo>
                    <a:lnTo>
                      <a:pt x="721" y="971"/>
                    </a:lnTo>
                    <a:close/>
                    <a:moveTo>
                      <a:pt x="586" y="426"/>
                    </a:moveTo>
                    <a:lnTo>
                      <a:pt x="586" y="425"/>
                    </a:lnTo>
                    <a:lnTo>
                      <a:pt x="598" y="421"/>
                    </a:lnTo>
                    <a:lnTo>
                      <a:pt x="586" y="426"/>
                    </a:lnTo>
                    <a:close/>
                    <a:moveTo>
                      <a:pt x="586" y="425"/>
                    </a:moveTo>
                    <a:lnTo>
                      <a:pt x="586" y="425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586" y="425"/>
                    </a:lnTo>
                    <a:close/>
                    <a:moveTo>
                      <a:pt x="608" y="417"/>
                    </a:moveTo>
                    <a:lnTo>
                      <a:pt x="608" y="417"/>
                    </a:lnTo>
                    <a:lnTo>
                      <a:pt x="598" y="421"/>
                    </a:lnTo>
                    <a:lnTo>
                      <a:pt x="608" y="417"/>
                    </a:lnTo>
                    <a:close/>
                    <a:moveTo>
                      <a:pt x="586" y="425"/>
                    </a:moveTo>
                    <a:lnTo>
                      <a:pt x="574" y="398"/>
                    </a:lnTo>
                    <a:lnTo>
                      <a:pt x="562" y="372"/>
                    </a:lnTo>
                    <a:lnTo>
                      <a:pt x="548" y="345"/>
                    </a:lnTo>
                    <a:lnTo>
                      <a:pt x="534" y="319"/>
                    </a:lnTo>
                    <a:lnTo>
                      <a:pt x="555" y="307"/>
                    </a:lnTo>
                    <a:lnTo>
                      <a:pt x="569" y="333"/>
                    </a:lnTo>
                    <a:lnTo>
                      <a:pt x="582" y="360"/>
                    </a:lnTo>
                    <a:lnTo>
                      <a:pt x="595" y="387"/>
                    </a:lnTo>
                    <a:lnTo>
                      <a:pt x="608" y="417"/>
                    </a:lnTo>
                    <a:lnTo>
                      <a:pt x="586" y="425"/>
                    </a:lnTo>
                    <a:close/>
                    <a:moveTo>
                      <a:pt x="534" y="319"/>
                    </a:moveTo>
                    <a:lnTo>
                      <a:pt x="520" y="293"/>
                    </a:lnTo>
                    <a:lnTo>
                      <a:pt x="506" y="270"/>
                    </a:lnTo>
                    <a:lnTo>
                      <a:pt x="490" y="246"/>
                    </a:lnTo>
                    <a:lnTo>
                      <a:pt x="474" y="223"/>
                    </a:lnTo>
                    <a:lnTo>
                      <a:pt x="494" y="209"/>
                    </a:lnTo>
                    <a:lnTo>
                      <a:pt x="510" y="233"/>
                    </a:lnTo>
                    <a:lnTo>
                      <a:pt x="526" y="257"/>
                    </a:lnTo>
                    <a:lnTo>
                      <a:pt x="541" y="282"/>
                    </a:lnTo>
                    <a:lnTo>
                      <a:pt x="555" y="307"/>
                    </a:lnTo>
                    <a:lnTo>
                      <a:pt x="534" y="319"/>
                    </a:lnTo>
                    <a:close/>
                    <a:moveTo>
                      <a:pt x="474" y="223"/>
                    </a:moveTo>
                    <a:lnTo>
                      <a:pt x="453" y="195"/>
                    </a:lnTo>
                    <a:lnTo>
                      <a:pt x="431" y="169"/>
                    </a:lnTo>
                    <a:lnTo>
                      <a:pt x="409" y="145"/>
                    </a:lnTo>
                    <a:lnTo>
                      <a:pt x="385" y="123"/>
                    </a:lnTo>
                    <a:lnTo>
                      <a:pt x="372" y="112"/>
                    </a:lnTo>
                    <a:lnTo>
                      <a:pt x="360" y="102"/>
                    </a:lnTo>
                    <a:lnTo>
                      <a:pt x="347" y="93"/>
                    </a:lnTo>
                    <a:lnTo>
                      <a:pt x="334" y="84"/>
                    </a:lnTo>
                    <a:lnTo>
                      <a:pt x="320" y="75"/>
                    </a:lnTo>
                    <a:lnTo>
                      <a:pt x="307" y="68"/>
                    </a:lnTo>
                    <a:lnTo>
                      <a:pt x="293" y="60"/>
                    </a:lnTo>
                    <a:lnTo>
                      <a:pt x="279" y="54"/>
                    </a:lnTo>
                    <a:lnTo>
                      <a:pt x="265" y="48"/>
                    </a:lnTo>
                    <a:lnTo>
                      <a:pt x="250" y="43"/>
                    </a:lnTo>
                    <a:lnTo>
                      <a:pt x="235" y="37"/>
                    </a:lnTo>
                    <a:lnTo>
                      <a:pt x="220" y="34"/>
                    </a:lnTo>
                    <a:lnTo>
                      <a:pt x="204" y="31"/>
                    </a:lnTo>
                    <a:lnTo>
                      <a:pt x="188" y="28"/>
                    </a:lnTo>
                    <a:lnTo>
                      <a:pt x="173" y="27"/>
                    </a:lnTo>
                    <a:lnTo>
                      <a:pt x="156" y="26"/>
                    </a:lnTo>
                    <a:lnTo>
                      <a:pt x="140" y="24"/>
                    </a:lnTo>
                    <a:lnTo>
                      <a:pt x="123" y="26"/>
                    </a:lnTo>
                    <a:lnTo>
                      <a:pt x="106" y="27"/>
                    </a:lnTo>
                    <a:lnTo>
                      <a:pt x="89" y="29"/>
                    </a:lnTo>
                    <a:lnTo>
                      <a:pt x="70" y="32"/>
                    </a:lnTo>
                    <a:lnTo>
                      <a:pt x="53" y="35"/>
                    </a:lnTo>
                    <a:lnTo>
                      <a:pt x="35" y="41"/>
                    </a:lnTo>
                    <a:lnTo>
                      <a:pt x="16" y="46"/>
                    </a:lnTo>
                    <a:lnTo>
                      <a:pt x="9" y="22"/>
                    </a:lnTo>
                    <a:lnTo>
                      <a:pt x="28" y="16"/>
                    </a:lnTo>
                    <a:lnTo>
                      <a:pt x="48" y="12"/>
                    </a:lnTo>
                    <a:lnTo>
                      <a:pt x="67" y="7"/>
                    </a:lnTo>
                    <a:lnTo>
                      <a:pt x="86" y="4"/>
                    </a:lnTo>
                    <a:lnTo>
                      <a:pt x="104" y="2"/>
                    </a:lnTo>
                    <a:lnTo>
                      <a:pt x="122" y="1"/>
                    </a:lnTo>
                    <a:lnTo>
                      <a:pt x="140" y="0"/>
                    </a:lnTo>
                    <a:lnTo>
                      <a:pt x="158" y="1"/>
                    </a:lnTo>
                    <a:lnTo>
                      <a:pt x="175" y="2"/>
                    </a:lnTo>
                    <a:lnTo>
                      <a:pt x="191" y="3"/>
                    </a:lnTo>
                    <a:lnTo>
                      <a:pt x="209" y="6"/>
                    </a:lnTo>
                    <a:lnTo>
                      <a:pt x="225" y="9"/>
                    </a:lnTo>
                    <a:lnTo>
                      <a:pt x="241" y="14"/>
                    </a:lnTo>
                    <a:lnTo>
                      <a:pt x="256" y="18"/>
                    </a:lnTo>
                    <a:lnTo>
                      <a:pt x="272" y="24"/>
                    </a:lnTo>
                    <a:lnTo>
                      <a:pt x="288" y="30"/>
                    </a:lnTo>
                    <a:lnTo>
                      <a:pt x="303" y="37"/>
                    </a:lnTo>
                    <a:lnTo>
                      <a:pt x="317" y="45"/>
                    </a:lnTo>
                    <a:lnTo>
                      <a:pt x="332" y="53"/>
                    </a:lnTo>
                    <a:lnTo>
                      <a:pt x="346" y="62"/>
                    </a:lnTo>
                    <a:lnTo>
                      <a:pt x="359" y="71"/>
                    </a:lnTo>
                    <a:lnTo>
                      <a:pt x="373" y="81"/>
                    </a:lnTo>
                    <a:lnTo>
                      <a:pt x="386" y="91"/>
                    </a:lnTo>
                    <a:lnTo>
                      <a:pt x="399" y="102"/>
                    </a:lnTo>
                    <a:lnTo>
                      <a:pt x="425" y="126"/>
                    </a:lnTo>
                    <a:lnTo>
                      <a:pt x="448" y="152"/>
                    </a:lnTo>
                    <a:lnTo>
                      <a:pt x="472" y="180"/>
                    </a:lnTo>
                    <a:lnTo>
                      <a:pt x="494" y="209"/>
                    </a:lnTo>
                    <a:lnTo>
                      <a:pt x="474" y="223"/>
                    </a:lnTo>
                    <a:close/>
                    <a:moveTo>
                      <a:pt x="2" y="41"/>
                    </a:moveTo>
                    <a:lnTo>
                      <a:pt x="1" y="39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6" y="23"/>
                    </a:lnTo>
                    <a:lnTo>
                      <a:pt x="9" y="22"/>
                    </a:lnTo>
                    <a:lnTo>
                      <a:pt x="12" y="34"/>
                    </a:lnTo>
                    <a:lnTo>
                      <a:pt x="2" y="41"/>
                    </a:lnTo>
                    <a:close/>
                    <a:moveTo>
                      <a:pt x="23" y="28"/>
                    </a:moveTo>
                    <a:lnTo>
                      <a:pt x="22" y="27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22" y="27"/>
                    </a:moveTo>
                    <a:lnTo>
                      <a:pt x="22" y="27"/>
                    </a:lnTo>
                    <a:lnTo>
                      <a:pt x="23" y="28"/>
                    </a:lnTo>
                    <a:lnTo>
                      <a:pt x="12" y="34"/>
                    </a:lnTo>
                    <a:lnTo>
                      <a:pt x="22" y="27"/>
                    </a:lnTo>
                    <a:close/>
                    <a:moveTo>
                      <a:pt x="23" y="28"/>
                    </a:moveTo>
                    <a:lnTo>
                      <a:pt x="31" y="40"/>
                    </a:lnTo>
                    <a:lnTo>
                      <a:pt x="39" y="54"/>
                    </a:lnTo>
                    <a:lnTo>
                      <a:pt x="48" y="68"/>
                    </a:lnTo>
                    <a:lnTo>
                      <a:pt x="58" y="83"/>
                    </a:lnTo>
                    <a:lnTo>
                      <a:pt x="37" y="96"/>
                    </a:lnTo>
                    <a:lnTo>
                      <a:pt x="29" y="83"/>
                    </a:lnTo>
                    <a:lnTo>
                      <a:pt x="21" y="70"/>
                    </a:lnTo>
                    <a:lnTo>
                      <a:pt x="12" y="56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58" y="83"/>
                    </a:moveTo>
                    <a:lnTo>
                      <a:pt x="65" y="96"/>
                    </a:lnTo>
                    <a:lnTo>
                      <a:pt x="74" y="110"/>
                    </a:lnTo>
                    <a:lnTo>
                      <a:pt x="81" y="124"/>
                    </a:lnTo>
                    <a:lnTo>
                      <a:pt x="90" y="138"/>
                    </a:lnTo>
                    <a:lnTo>
                      <a:pt x="69" y="150"/>
                    </a:lnTo>
                    <a:lnTo>
                      <a:pt x="62" y="137"/>
                    </a:lnTo>
                    <a:lnTo>
                      <a:pt x="53" y="124"/>
                    </a:lnTo>
                    <a:lnTo>
                      <a:pt x="46" y="110"/>
                    </a:lnTo>
                    <a:lnTo>
                      <a:pt x="37" y="96"/>
                    </a:lnTo>
                    <a:lnTo>
                      <a:pt x="58" y="83"/>
                    </a:lnTo>
                    <a:close/>
                    <a:moveTo>
                      <a:pt x="90" y="138"/>
                    </a:moveTo>
                    <a:lnTo>
                      <a:pt x="110" y="174"/>
                    </a:lnTo>
                    <a:lnTo>
                      <a:pt x="129" y="209"/>
                    </a:lnTo>
                    <a:lnTo>
                      <a:pt x="147" y="244"/>
                    </a:lnTo>
                    <a:lnTo>
                      <a:pt x="163" y="278"/>
                    </a:lnTo>
                    <a:lnTo>
                      <a:pt x="180" y="313"/>
                    </a:lnTo>
                    <a:lnTo>
                      <a:pt x="195" y="347"/>
                    </a:lnTo>
                    <a:lnTo>
                      <a:pt x="209" y="382"/>
                    </a:lnTo>
                    <a:lnTo>
                      <a:pt x="221" y="415"/>
                    </a:lnTo>
                    <a:lnTo>
                      <a:pt x="198" y="424"/>
                    </a:lnTo>
                    <a:lnTo>
                      <a:pt x="185" y="391"/>
                    </a:lnTo>
                    <a:lnTo>
                      <a:pt x="172" y="356"/>
                    </a:lnTo>
                    <a:lnTo>
                      <a:pt x="157" y="323"/>
                    </a:lnTo>
                    <a:lnTo>
                      <a:pt x="141" y="288"/>
                    </a:lnTo>
                    <a:lnTo>
                      <a:pt x="124" y="253"/>
                    </a:lnTo>
                    <a:lnTo>
                      <a:pt x="107" y="219"/>
                    </a:lnTo>
                    <a:lnTo>
                      <a:pt x="88" y="184"/>
                    </a:lnTo>
                    <a:lnTo>
                      <a:pt x="69" y="150"/>
                    </a:lnTo>
                    <a:lnTo>
                      <a:pt x="90" y="138"/>
                    </a:lnTo>
                    <a:close/>
                    <a:moveTo>
                      <a:pt x="221" y="415"/>
                    </a:moveTo>
                    <a:lnTo>
                      <a:pt x="222" y="417"/>
                    </a:lnTo>
                    <a:lnTo>
                      <a:pt x="222" y="419"/>
                    </a:lnTo>
                    <a:lnTo>
                      <a:pt x="199" y="427"/>
                    </a:lnTo>
                    <a:lnTo>
                      <a:pt x="199" y="425"/>
                    </a:lnTo>
                    <a:lnTo>
                      <a:pt x="198" y="424"/>
                    </a:lnTo>
                    <a:lnTo>
                      <a:pt x="221" y="415"/>
                    </a:lnTo>
                    <a:close/>
                    <a:moveTo>
                      <a:pt x="222" y="419"/>
                    </a:moveTo>
                    <a:lnTo>
                      <a:pt x="227" y="432"/>
                    </a:lnTo>
                    <a:lnTo>
                      <a:pt x="231" y="445"/>
                    </a:lnTo>
                    <a:lnTo>
                      <a:pt x="236" y="459"/>
                    </a:lnTo>
                    <a:lnTo>
                      <a:pt x="240" y="472"/>
                    </a:lnTo>
                    <a:lnTo>
                      <a:pt x="217" y="479"/>
                    </a:lnTo>
                    <a:lnTo>
                      <a:pt x="213" y="466"/>
                    </a:lnTo>
                    <a:lnTo>
                      <a:pt x="209" y="453"/>
                    </a:lnTo>
                    <a:lnTo>
                      <a:pt x="203" y="440"/>
                    </a:lnTo>
                    <a:lnTo>
                      <a:pt x="199" y="427"/>
                    </a:lnTo>
                    <a:lnTo>
                      <a:pt x="222" y="419"/>
                    </a:lnTo>
                    <a:close/>
                    <a:moveTo>
                      <a:pt x="240" y="472"/>
                    </a:moveTo>
                    <a:lnTo>
                      <a:pt x="244" y="483"/>
                    </a:lnTo>
                    <a:lnTo>
                      <a:pt x="248" y="496"/>
                    </a:lnTo>
                    <a:lnTo>
                      <a:pt x="252" y="509"/>
                    </a:lnTo>
                    <a:lnTo>
                      <a:pt x="256" y="523"/>
                    </a:lnTo>
                    <a:lnTo>
                      <a:pt x="232" y="530"/>
                    </a:lnTo>
                    <a:lnTo>
                      <a:pt x="229" y="519"/>
                    </a:lnTo>
                    <a:lnTo>
                      <a:pt x="225" y="506"/>
                    </a:lnTo>
                    <a:lnTo>
                      <a:pt x="222" y="493"/>
                    </a:lnTo>
                    <a:lnTo>
                      <a:pt x="217" y="479"/>
                    </a:lnTo>
                    <a:lnTo>
                      <a:pt x="240" y="472"/>
                    </a:lnTo>
                    <a:close/>
                    <a:moveTo>
                      <a:pt x="256" y="523"/>
                    </a:moveTo>
                    <a:lnTo>
                      <a:pt x="264" y="557"/>
                    </a:lnTo>
                    <a:lnTo>
                      <a:pt x="271" y="589"/>
                    </a:lnTo>
                    <a:lnTo>
                      <a:pt x="278" y="622"/>
                    </a:lnTo>
                    <a:lnTo>
                      <a:pt x="283" y="653"/>
                    </a:lnTo>
                    <a:lnTo>
                      <a:pt x="286" y="684"/>
                    </a:lnTo>
                    <a:lnTo>
                      <a:pt x="290" y="716"/>
                    </a:lnTo>
                    <a:lnTo>
                      <a:pt x="291" y="746"/>
                    </a:lnTo>
                    <a:lnTo>
                      <a:pt x="292" y="776"/>
                    </a:lnTo>
                    <a:lnTo>
                      <a:pt x="267" y="776"/>
                    </a:lnTo>
                    <a:lnTo>
                      <a:pt x="267" y="747"/>
                    </a:lnTo>
                    <a:lnTo>
                      <a:pt x="265" y="718"/>
                    </a:lnTo>
                    <a:lnTo>
                      <a:pt x="263" y="688"/>
                    </a:lnTo>
                    <a:lnTo>
                      <a:pt x="258" y="657"/>
                    </a:lnTo>
                    <a:lnTo>
                      <a:pt x="254" y="626"/>
                    </a:lnTo>
                    <a:lnTo>
                      <a:pt x="248" y="595"/>
                    </a:lnTo>
                    <a:lnTo>
                      <a:pt x="241" y="562"/>
                    </a:lnTo>
                    <a:lnTo>
                      <a:pt x="232" y="530"/>
                    </a:lnTo>
                    <a:lnTo>
                      <a:pt x="256" y="523"/>
                    </a:lnTo>
                    <a:close/>
                    <a:moveTo>
                      <a:pt x="268" y="782"/>
                    </a:moveTo>
                    <a:lnTo>
                      <a:pt x="268" y="779"/>
                    </a:lnTo>
                    <a:lnTo>
                      <a:pt x="267" y="776"/>
                    </a:lnTo>
                    <a:lnTo>
                      <a:pt x="279" y="776"/>
                    </a:lnTo>
                    <a:lnTo>
                      <a:pt x="268" y="782"/>
                    </a:lnTo>
                    <a:close/>
                    <a:moveTo>
                      <a:pt x="290" y="771"/>
                    </a:moveTo>
                    <a:lnTo>
                      <a:pt x="304" y="798"/>
                    </a:lnTo>
                    <a:lnTo>
                      <a:pt x="320" y="824"/>
                    </a:lnTo>
                    <a:lnTo>
                      <a:pt x="337" y="849"/>
                    </a:lnTo>
                    <a:lnTo>
                      <a:pt x="357" y="871"/>
                    </a:lnTo>
                    <a:lnTo>
                      <a:pt x="378" y="894"/>
                    </a:lnTo>
                    <a:lnTo>
                      <a:pt x="401" y="915"/>
                    </a:lnTo>
                    <a:lnTo>
                      <a:pt x="426" y="936"/>
                    </a:lnTo>
                    <a:lnTo>
                      <a:pt x="453" y="954"/>
                    </a:lnTo>
                    <a:lnTo>
                      <a:pt x="439" y="975"/>
                    </a:lnTo>
                    <a:lnTo>
                      <a:pt x="411" y="954"/>
                    </a:lnTo>
                    <a:lnTo>
                      <a:pt x="385" y="934"/>
                    </a:lnTo>
                    <a:lnTo>
                      <a:pt x="373" y="923"/>
                    </a:lnTo>
                    <a:lnTo>
                      <a:pt x="361" y="911"/>
                    </a:lnTo>
                    <a:lnTo>
                      <a:pt x="349" y="899"/>
                    </a:lnTo>
                    <a:lnTo>
                      <a:pt x="338" y="887"/>
                    </a:lnTo>
                    <a:lnTo>
                      <a:pt x="329" y="876"/>
                    </a:lnTo>
                    <a:lnTo>
                      <a:pt x="318" y="863"/>
                    </a:lnTo>
                    <a:lnTo>
                      <a:pt x="309" y="851"/>
                    </a:lnTo>
                    <a:lnTo>
                      <a:pt x="299" y="837"/>
                    </a:lnTo>
                    <a:lnTo>
                      <a:pt x="291" y="824"/>
                    </a:lnTo>
                    <a:lnTo>
                      <a:pt x="283" y="810"/>
                    </a:lnTo>
                    <a:lnTo>
                      <a:pt x="276" y="796"/>
                    </a:lnTo>
                    <a:lnTo>
                      <a:pt x="268" y="782"/>
                    </a:lnTo>
                    <a:lnTo>
                      <a:pt x="290" y="771"/>
                    </a:lnTo>
                    <a:close/>
                    <a:moveTo>
                      <a:pt x="453" y="954"/>
                    </a:moveTo>
                    <a:lnTo>
                      <a:pt x="481" y="973"/>
                    </a:lnTo>
                    <a:lnTo>
                      <a:pt x="512" y="990"/>
                    </a:lnTo>
                    <a:lnTo>
                      <a:pt x="545" y="1005"/>
                    </a:lnTo>
                    <a:lnTo>
                      <a:pt x="579" y="1020"/>
                    </a:lnTo>
                    <a:lnTo>
                      <a:pt x="617" y="1034"/>
                    </a:lnTo>
                    <a:lnTo>
                      <a:pt x="655" y="1046"/>
                    </a:lnTo>
                    <a:lnTo>
                      <a:pt x="696" y="1058"/>
                    </a:lnTo>
                    <a:lnTo>
                      <a:pt x="739" y="1068"/>
                    </a:lnTo>
                    <a:lnTo>
                      <a:pt x="734" y="1092"/>
                    </a:lnTo>
                    <a:lnTo>
                      <a:pt x="689" y="1082"/>
                    </a:lnTo>
                    <a:lnTo>
                      <a:pt x="647" y="1070"/>
                    </a:lnTo>
                    <a:lnTo>
                      <a:pt x="607" y="1057"/>
                    </a:lnTo>
                    <a:lnTo>
                      <a:pt x="569" y="1043"/>
                    </a:lnTo>
                    <a:lnTo>
                      <a:pt x="534" y="1028"/>
                    </a:lnTo>
                    <a:lnTo>
                      <a:pt x="500" y="1012"/>
                    </a:lnTo>
                    <a:lnTo>
                      <a:pt x="469" y="993"/>
                    </a:lnTo>
                    <a:lnTo>
                      <a:pt x="439" y="975"/>
                    </a:lnTo>
                    <a:lnTo>
                      <a:pt x="453" y="954"/>
                    </a:lnTo>
                    <a:close/>
                    <a:moveTo>
                      <a:pt x="749" y="1081"/>
                    </a:moveTo>
                    <a:lnTo>
                      <a:pt x="747" y="1086"/>
                    </a:lnTo>
                    <a:lnTo>
                      <a:pt x="743" y="1089"/>
                    </a:lnTo>
                    <a:lnTo>
                      <a:pt x="739" y="1092"/>
                    </a:lnTo>
                    <a:lnTo>
                      <a:pt x="734" y="1092"/>
                    </a:lnTo>
                    <a:lnTo>
                      <a:pt x="737" y="1080"/>
                    </a:lnTo>
                    <a:lnTo>
                      <a:pt x="749" y="10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9" name="Freeform 1221"/>
              <p:cNvSpPr>
                <a:spLocks/>
              </p:cNvSpPr>
              <p:nvPr/>
            </p:nvSpPr>
            <p:spPr bwMode="auto">
              <a:xfrm>
                <a:off x="3200" y="1799"/>
                <a:ext cx="116" cy="190"/>
              </a:xfrm>
              <a:custGeom>
                <a:avLst/>
                <a:gdLst>
                  <a:gd name="T0" fmla="*/ 24 w 604"/>
                  <a:gd name="T1" fmla="*/ 38 h 959"/>
                  <a:gd name="T2" fmla="*/ 24 w 604"/>
                  <a:gd name="T3" fmla="*/ 36 h 959"/>
                  <a:gd name="T4" fmla="*/ 24 w 604"/>
                  <a:gd name="T5" fmla="*/ 34 h 959"/>
                  <a:gd name="T6" fmla="*/ 23 w 604"/>
                  <a:gd name="T7" fmla="*/ 31 h 959"/>
                  <a:gd name="T8" fmla="*/ 23 w 604"/>
                  <a:gd name="T9" fmla="*/ 28 h 959"/>
                  <a:gd name="T10" fmla="*/ 22 w 604"/>
                  <a:gd name="T11" fmla="*/ 24 h 959"/>
                  <a:gd name="T12" fmla="*/ 21 w 604"/>
                  <a:gd name="T13" fmla="*/ 20 h 959"/>
                  <a:gd name="T14" fmla="*/ 20 w 604"/>
                  <a:gd name="T15" fmla="*/ 17 h 959"/>
                  <a:gd name="T16" fmla="*/ 18 w 604"/>
                  <a:gd name="T17" fmla="*/ 13 h 959"/>
                  <a:gd name="T18" fmla="*/ 17 w 604"/>
                  <a:gd name="T19" fmla="*/ 10 h 959"/>
                  <a:gd name="T20" fmla="*/ 16 w 604"/>
                  <a:gd name="T21" fmla="*/ 9 h 959"/>
                  <a:gd name="T22" fmla="*/ 15 w 604"/>
                  <a:gd name="T23" fmla="*/ 7 h 959"/>
                  <a:gd name="T24" fmla="*/ 15 w 604"/>
                  <a:gd name="T25" fmla="*/ 6 h 959"/>
                  <a:gd name="T26" fmla="*/ 14 w 604"/>
                  <a:gd name="T27" fmla="*/ 5 h 959"/>
                  <a:gd name="T28" fmla="*/ 12 w 604"/>
                  <a:gd name="T29" fmla="*/ 3 h 959"/>
                  <a:gd name="T30" fmla="*/ 11 w 604"/>
                  <a:gd name="T31" fmla="*/ 2 h 959"/>
                  <a:gd name="T32" fmla="*/ 10 w 604"/>
                  <a:gd name="T33" fmla="*/ 2 h 959"/>
                  <a:gd name="T34" fmla="*/ 9 w 604"/>
                  <a:gd name="T35" fmla="*/ 1 h 959"/>
                  <a:gd name="T36" fmla="*/ 7 w 604"/>
                  <a:gd name="T37" fmla="*/ 0 h 959"/>
                  <a:gd name="T38" fmla="*/ 6 w 604"/>
                  <a:gd name="T39" fmla="*/ 0 h 959"/>
                  <a:gd name="T40" fmla="*/ 4 w 604"/>
                  <a:gd name="T41" fmla="*/ 0 h 959"/>
                  <a:gd name="T42" fmla="*/ 3 w 604"/>
                  <a:gd name="T43" fmla="*/ 0 h 959"/>
                  <a:gd name="T44" fmla="*/ 1 w 604"/>
                  <a:gd name="T45" fmla="*/ 1 h 959"/>
                  <a:gd name="T46" fmla="*/ 1 w 604"/>
                  <a:gd name="T47" fmla="*/ 3 h 959"/>
                  <a:gd name="T48" fmla="*/ 3 w 604"/>
                  <a:gd name="T49" fmla="*/ 6 h 959"/>
                  <a:gd name="T50" fmla="*/ 5 w 604"/>
                  <a:gd name="T51" fmla="*/ 10 h 959"/>
                  <a:gd name="T52" fmla="*/ 6 w 604"/>
                  <a:gd name="T53" fmla="*/ 13 h 959"/>
                  <a:gd name="T54" fmla="*/ 7 w 604"/>
                  <a:gd name="T55" fmla="*/ 17 h 959"/>
                  <a:gd name="T56" fmla="*/ 8 w 604"/>
                  <a:gd name="T57" fmla="*/ 20 h 959"/>
                  <a:gd name="T58" fmla="*/ 9 w 604"/>
                  <a:gd name="T59" fmla="*/ 23 h 959"/>
                  <a:gd name="T60" fmla="*/ 9 w 604"/>
                  <a:gd name="T61" fmla="*/ 26 h 959"/>
                  <a:gd name="T62" fmla="*/ 9 w 604"/>
                  <a:gd name="T63" fmla="*/ 29 h 959"/>
                  <a:gd name="T64" fmla="*/ 11 w 604"/>
                  <a:gd name="T65" fmla="*/ 31 h 959"/>
                  <a:gd name="T66" fmla="*/ 12 w 604"/>
                  <a:gd name="T67" fmla="*/ 32 h 959"/>
                  <a:gd name="T68" fmla="*/ 14 w 604"/>
                  <a:gd name="T69" fmla="*/ 34 h 959"/>
                  <a:gd name="T70" fmla="*/ 15 w 604"/>
                  <a:gd name="T71" fmla="*/ 35 h 959"/>
                  <a:gd name="T72" fmla="*/ 17 w 604"/>
                  <a:gd name="T73" fmla="*/ 36 h 959"/>
                  <a:gd name="T74" fmla="*/ 20 w 604"/>
                  <a:gd name="T75" fmla="*/ 37 h 959"/>
                  <a:gd name="T76" fmla="*/ 22 w 604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4"/>
                  <a:gd name="T118" fmla="*/ 0 h 959"/>
                  <a:gd name="T119" fmla="*/ 604 w 604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4" h="959">
                    <a:moveTo>
                      <a:pt x="604" y="959"/>
                    </a:moveTo>
                    <a:lnTo>
                      <a:pt x="604" y="944"/>
                    </a:lnTo>
                    <a:lnTo>
                      <a:pt x="604" y="924"/>
                    </a:lnTo>
                    <a:lnTo>
                      <a:pt x="603" y="901"/>
                    </a:lnTo>
                    <a:lnTo>
                      <a:pt x="601" y="874"/>
                    </a:lnTo>
                    <a:lnTo>
                      <a:pt x="599" y="842"/>
                    </a:lnTo>
                    <a:lnTo>
                      <a:pt x="595" y="808"/>
                    </a:lnTo>
                    <a:lnTo>
                      <a:pt x="590" y="771"/>
                    </a:lnTo>
                    <a:lnTo>
                      <a:pt x="584" y="731"/>
                    </a:lnTo>
                    <a:lnTo>
                      <a:pt x="576" y="689"/>
                    </a:lnTo>
                    <a:lnTo>
                      <a:pt x="568" y="646"/>
                    </a:lnTo>
                    <a:lnTo>
                      <a:pt x="558" y="600"/>
                    </a:lnTo>
                    <a:lnTo>
                      <a:pt x="547" y="555"/>
                    </a:lnTo>
                    <a:lnTo>
                      <a:pt x="534" y="508"/>
                    </a:lnTo>
                    <a:lnTo>
                      <a:pt x="520" y="461"/>
                    </a:lnTo>
                    <a:lnTo>
                      <a:pt x="504" y="414"/>
                    </a:lnTo>
                    <a:lnTo>
                      <a:pt x="487" y="367"/>
                    </a:lnTo>
                    <a:lnTo>
                      <a:pt x="468" y="323"/>
                    </a:lnTo>
                    <a:lnTo>
                      <a:pt x="449" y="280"/>
                    </a:lnTo>
                    <a:lnTo>
                      <a:pt x="438" y="259"/>
                    </a:lnTo>
                    <a:lnTo>
                      <a:pt x="427" y="239"/>
                    </a:lnTo>
                    <a:lnTo>
                      <a:pt x="416" y="219"/>
                    </a:lnTo>
                    <a:lnTo>
                      <a:pt x="404" y="200"/>
                    </a:lnTo>
                    <a:lnTo>
                      <a:pt x="393" y="181"/>
                    </a:lnTo>
                    <a:lnTo>
                      <a:pt x="380" y="163"/>
                    </a:lnTo>
                    <a:lnTo>
                      <a:pt x="367" y="146"/>
                    </a:lnTo>
                    <a:lnTo>
                      <a:pt x="354" y="130"/>
                    </a:lnTo>
                    <a:lnTo>
                      <a:pt x="341" y="114"/>
                    </a:lnTo>
                    <a:lnTo>
                      <a:pt x="327" y="99"/>
                    </a:lnTo>
                    <a:lnTo>
                      <a:pt x="312" y="85"/>
                    </a:lnTo>
                    <a:lnTo>
                      <a:pt x="296" y="72"/>
                    </a:lnTo>
                    <a:lnTo>
                      <a:pt x="281" y="60"/>
                    </a:lnTo>
                    <a:lnTo>
                      <a:pt x="266" y="49"/>
                    </a:lnTo>
                    <a:lnTo>
                      <a:pt x="250" y="39"/>
                    </a:lnTo>
                    <a:lnTo>
                      <a:pt x="234" y="30"/>
                    </a:lnTo>
                    <a:lnTo>
                      <a:pt x="217" y="22"/>
                    </a:lnTo>
                    <a:lnTo>
                      <a:pt x="199" y="15"/>
                    </a:lnTo>
                    <a:lnTo>
                      <a:pt x="181" y="10"/>
                    </a:lnTo>
                    <a:lnTo>
                      <a:pt x="163" y="5"/>
                    </a:lnTo>
                    <a:lnTo>
                      <a:pt x="144" y="2"/>
                    </a:lnTo>
                    <a:lnTo>
                      <a:pt x="125" y="1"/>
                    </a:lnTo>
                    <a:lnTo>
                      <a:pt x="105" y="0"/>
                    </a:lnTo>
                    <a:lnTo>
                      <a:pt x="86" y="1"/>
                    </a:lnTo>
                    <a:lnTo>
                      <a:pt x="65" y="4"/>
                    </a:lnTo>
                    <a:lnTo>
                      <a:pt x="44" y="9"/>
                    </a:lnTo>
                    <a:lnTo>
                      <a:pt x="23" y="14"/>
                    </a:lnTo>
                    <a:lnTo>
                      <a:pt x="0" y="22"/>
                    </a:lnTo>
                    <a:lnTo>
                      <a:pt x="26" y="66"/>
                    </a:lnTo>
                    <a:lnTo>
                      <a:pt x="51" y="110"/>
                    </a:lnTo>
                    <a:lnTo>
                      <a:pt x="75" y="154"/>
                    </a:lnTo>
                    <a:lnTo>
                      <a:pt x="97" y="199"/>
                    </a:lnTo>
                    <a:lnTo>
                      <a:pt x="116" y="243"/>
                    </a:lnTo>
                    <a:lnTo>
                      <a:pt x="134" y="286"/>
                    </a:lnTo>
                    <a:lnTo>
                      <a:pt x="152" y="329"/>
                    </a:lnTo>
                    <a:lnTo>
                      <a:pt x="167" y="371"/>
                    </a:lnTo>
                    <a:lnTo>
                      <a:pt x="181" y="415"/>
                    </a:lnTo>
                    <a:lnTo>
                      <a:pt x="193" y="457"/>
                    </a:lnTo>
                    <a:lnTo>
                      <a:pt x="204" y="498"/>
                    </a:lnTo>
                    <a:lnTo>
                      <a:pt x="212" y="539"/>
                    </a:lnTo>
                    <a:lnTo>
                      <a:pt x="219" y="580"/>
                    </a:lnTo>
                    <a:lnTo>
                      <a:pt x="224" y="619"/>
                    </a:lnTo>
                    <a:lnTo>
                      <a:pt x="226" y="658"/>
                    </a:lnTo>
                    <a:lnTo>
                      <a:pt x="228" y="695"/>
                    </a:lnTo>
                    <a:lnTo>
                      <a:pt x="239" y="720"/>
                    </a:lnTo>
                    <a:lnTo>
                      <a:pt x="253" y="744"/>
                    </a:lnTo>
                    <a:lnTo>
                      <a:pt x="267" y="767"/>
                    </a:lnTo>
                    <a:lnTo>
                      <a:pt x="285" y="788"/>
                    </a:lnTo>
                    <a:lnTo>
                      <a:pt x="302" y="808"/>
                    </a:lnTo>
                    <a:lnTo>
                      <a:pt x="321" y="827"/>
                    </a:lnTo>
                    <a:lnTo>
                      <a:pt x="342" y="846"/>
                    </a:lnTo>
                    <a:lnTo>
                      <a:pt x="364" y="862"/>
                    </a:lnTo>
                    <a:lnTo>
                      <a:pt x="389" y="878"/>
                    </a:lnTo>
                    <a:lnTo>
                      <a:pt x="414" y="893"/>
                    </a:lnTo>
                    <a:lnTo>
                      <a:pt x="442" y="907"/>
                    </a:lnTo>
                    <a:lnTo>
                      <a:pt x="471" y="919"/>
                    </a:lnTo>
                    <a:lnTo>
                      <a:pt x="502" y="931"/>
                    </a:lnTo>
                    <a:lnTo>
                      <a:pt x="534" y="941"/>
                    </a:lnTo>
                    <a:lnTo>
                      <a:pt x="568" y="950"/>
                    </a:lnTo>
                    <a:lnTo>
                      <a:pt x="604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0" name="Freeform 1222"/>
              <p:cNvSpPr>
                <a:spLocks noEditPoints="1"/>
              </p:cNvSpPr>
              <p:nvPr/>
            </p:nvSpPr>
            <p:spPr bwMode="auto">
              <a:xfrm>
                <a:off x="3196" y="1795"/>
                <a:ext cx="128" cy="194"/>
              </a:xfrm>
              <a:custGeom>
                <a:avLst/>
                <a:gdLst>
                  <a:gd name="T0" fmla="*/ 24 w 627"/>
                  <a:gd name="T1" fmla="*/ 38 h 983"/>
                  <a:gd name="T2" fmla="*/ 24 w 627"/>
                  <a:gd name="T3" fmla="*/ 38 h 983"/>
                  <a:gd name="T4" fmla="*/ 25 w 627"/>
                  <a:gd name="T5" fmla="*/ 37 h 983"/>
                  <a:gd name="T6" fmla="*/ 24 w 627"/>
                  <a:gd name="T7" fmla="*/ 38 h 983"/>
                  <a:gd name="T8" fmla="*/ 24 w 627"/>
                  <a:gd name="T9" fmla="*/ 35 h 983"/>
                  <a:gd name="T10" fmla="*/ 25 w 627"/>
                  <a:gd name="T11" fmla="*/ 37 h 983"/>
                  <a:gd name="T12" fmla="*/ 23 w 627"/>
                  <a:gd name="T13" fmla="*/ 28 h 983"/>
                  <a:gd name="T14" fmla="*/ 22 w 627"/>
                  <a:gd name="T15" fmla="*/ 21 h 983"/>
                  <a:gd name="T16" fmla="*/ 20 w 627"/>
                  <a:gd name="T17" fmla="*/ 15 h 983"/>
                  <a:gd name="T18" fmla="*/ 23 w 627"/>
                  <a:gd name="T19" fmla="*/ 22 h 983"/>
                  <a:gd name="T20" fmla="*/ 25 w 627"/>
                  <a:gd name="T21" fmla="*/ 31 h 983"/>
                  <a:gd name="T22" fmla="*/ 20 w 627"/>
                  <a:gd name="T23" fmla="*/ 15 h 983"/>
                  <a:gd name="T24" fmla="*/ 20 w 627"/>
                  <a:gd name="T25" fmla="*/ 15 h 983"/>
                  <a:gd name="T26" fmla="*/ 20 w 627"/>
                  <a:gd name="T27" fmla="*/ 15 h 983"/>
                  <a:gd name="T28" fmla="*/ 20 w 627"/>
                  <a:gd name="T29" fmla="*/ 15 h 983"/>
                  <a:gd name="T30" fmla="*/ 18 w 627"/>
                  <a:gd name="T31" fmla="*/ 11 h 983"/>
                  <a:gd name="T32" fmla="*/ 20 w 627"/>
                  <a:gd name="T33" fmla="*/ 15 h 983"/>
                  <a:gd name="T34" fmla="*/ 16 w 627"/>
                  <a:gd name="T35" fmla="*/ 9 h 983"/>
                  <a:gd name="T36" fmla="*/ 18 w 627"/>
                  <a:gd name="T37" fmla="*/ 10 h 983"/>
                  <a:gd name="T38" fmla="*/ 14 w 627"/>
                  <a:gd name="T39" fmla="*/ 6 h 983"/>
                  <a:gd name="T40" fmla="*/ 11 w 627"/>
                  <a:gd name="T41" fmla="*/ 3 h 983"/>
                  <a:gd name="T42" fmla="*/ 8 w 627"/>
                  <a:gd name="T43" fmla="*/ 2 h 983"/>
                  <a:gd name="T44" fmla="*/ 6 w 627"/>
                  <a:gd name="T45" fmla="*/ 1 h 983"/>
                  <a:gd name="T46" fmla="*/ 3 w 627"/>
                  <a:gd name="T47" fmla="*/ 1 h 983"/>
                  <a:gd name="T48" fmla="*/ 0 w 627"/>
                  <a:gd name="T49" fmla="*/ 1 h 983"/>
                  <a:gd name="T50" fmla="*/ 3 w 627"/>
                  <a:gd name="T51" fmla="*/ 0 h 983"/>
                  <a:gd name="T52" fmla="*/ 6 w 627"/>
                  <a:gd name="T53" fmla="*/ 0 h 983"/>
                  <a:gd name="T54" fmla="*/ 9 w 627"/>
                  <a:gd name="T55" fmla="*/ 1 h 983"/>
                  <a:gd name="T56" fmla="*/ 12 w 627"/>
                  <a:gd name="T57" fmla="*/ 2 h 983"/>
                  <a:gd name="T58" fmla="*/ 16 w 627"/>
                  <a:gd name="T59" fmla="*/ 6 h 983"/>
                  <a:gd name="T60" fmla="*/ 0 w 627"/>
                  <a:gd name="T61" fmla="*/ 1 h 983"/>
                  <a:gd name="T62" fmla="*/ 0 w 627"/>
                  <a:gd name="T63" fmla="*/ 1 h 983"/>
                  <a:gd name="T64" fmla="*/ 1 w 627"/>
                  <a:gd name="T65" fmla="*/ 1 h 983"/>
                  <a:gd name="T66" fmla="*/ 1 w 627"/>
                  <a:gd name="T67" fmla="*/ 1 h 983"/>
                  <a:gd name="T68" fmla="*/ 1 w 627"/>
                  <a:gd name="T69" fmla="*/ 1 h 983"/>
                  <a:gd name="T70" fmla="*/ 1 w 627"/>
                  <a:gd name="T71" fmla="*/ 4 h 983"/>
                  <a:gd name="T72" fmla="*/ 1 w 627"/>
                  <a:gd name="T73" fmla="*/ 1 h 983"/>
                  <a:gd name="T74" fmla="*/ 3 w 627"/>
                  <a:gd name="T75" fmla="*/ 5 h 983"/>
                  <a:gd name="T76" fmla="*/ 1 w 627"/>
                  <a:gd name="T77" fmla="*/ 4 h 983"/>
                  <a:gd name="T78" fmla="*/ 5 w 627"/>
                  <a:gd name="T79" fmla="*/ 9 h 983"/>
                  <a:gd name="T80" fmla="*/ 8 w 627"/>
                  <a:gd name="T81" fmla="*/ 15 h 983"/>
                  <a:gd name="T82" fmla="*/ 5 w 627"/>
                  <a:gd name="T83" fmla="*/ 11 h 983"/>
                  <a:gd name="T84" fmla="*/ 3 w 627"/>
                  <a:gd name="T85" fmla="*/ 5 h 983"/>
                  <a:gd name="T86" fmla="*/ 7 w 627"/>
                  <a:gd name="T87" fmla="*/ 16 h 983"/>
                  <a:gd name="T88" fmla="*/ 8 w 627"/>
                  <a:gd name="T89" fmla="*/ 16 h 983"/>
                  <a:gd name="T90" fmla="*/ 7 w 627"/>
                  <a:gd name="T91" fmla="*/ 17 h 983"/>
                  <a:gd name="T92" fmla="*/ 8 w 627"/>
                  <a:gd name="T93" fmla="*/ 18 h 983"/>
                  <a:gd name="T94" fmla="*/ 8 w 627"/>
                  <a:gd name="T95" fmla="*/ 19 h 983"/>
                  <a:gd name="T96" fmla="*/ 9 w 627"/>
                  <a:gd name="T97" fmla="*/ 19 h 983"/>
                  <a:gd name="T98" fmla="*/ 10 w 627"/>
                  <a:gd name="T99" fmla="*/ 25 h 983"/>
                  <a:gd name="T100" fmla="*/ 9 w 627"/>
                  <a:gd name="T101" fmla="*/ 27 h 983"/>
                  <a:gd name="T102" fmla="*/ 8 w 627"/>
                  <a:gd name="T103" fmla="*/ 22 h 983"/>
                  <a:gd name="T104" fmla="*/ 9 w 627"/>
                  <a:gd name="T105" fmla="*/ 28 h 983"/>
                  <a:gd name="T106" fmla="*/ 10 w 627"/>
                  <a:gd name="T107" fmla="*/ 29 h 983"/>
                  <a:gd name="T108" fmla="*/ 14 w 627"/>
                  <a:gd name="T109" fmla="*/ 33 h 983"/>
                  <a:gd name="T110" fmla="*/ 13 w 627"/>
                  <a:gd name="T111" fmla="*/ 34 h 983"/>
                  <a:gd name="T112" fmla="*/ 10 w 627"/>
                  <a:gd name="T113" fmla="*/ 29 h 983"/>
                  <a:gd name="T114" fmla="*/ 17 w 627"/>
                  <a:gd name="T115" fmla="*/ 35 h 983"/>
                  <a:gd name="T116" fmla="*/ 24 w 627"/>
                  <a:gd name="T117" fmla="*/ 38 h 983"/>
                  <a:gd name="T118" fmla="*/ 20 w 627"/>
                  <a:gd name="T119" fmla="*/ 38 h 983"/>
                  <a:gd name="T120" fmla="*/ 15 w 627"/>
                  <a:gd name="T121" fmla="*/ 35 h 983"/>
                  <a:gd name="T122" fmla="*/ 25 w 627"/>
                  <a:gd name="T123" fmla="*/ 39 h 9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27"/>
                  <a:gd name="T187" fmla="*/ 0 h 983"/>
                  <a:gd name="T188" fmla="*/ 627 w 627"/>
                  <a:gd name="T189" fmla="*/ 983 h 98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27" h="983">
                    <a:moveTo>
                      <a:pt x="602" y="970"/>
                    </a:moveTo>
                    <a:lnTo>
                      <a:pt x="602" y="970"/>
                    </a:lnTo>
                    <a:lnTo>
                      <a:pt x="627" y="971"/>
                    </a:lnTo>
                    <a:lnTo>
                      <a:pt x="627" y="972"/>
                    </a:lnTo>
                    <a:lnTo>
                      <a:pt x="602" y="970"/>
                    </a:lnTo>
                    <a:close/>
                    <a:moveTo>
                      <a:pt x="627" y="971"/>
                    </a:moveTo>
                    <a:lnTo>
                      <a:pt x="627" y="971"/>
                    </a:lnTo>
                    <a:lnTo>
                      <a:pt x="615" y="970"/>
                    </a:lnTo>
                    <a:lnTo>
                      <a:pt x="627" y="971"/>
                    </a:lnTo>
                    <a:close/>
                    <a:moveTo>
                      <a:pt x="602" y="970"/>
                    </a:moveTo>
                    <a:lnTo>
                      <a:pt x="603" y="962"/>
                    </a:lnTo>
                    <a:lnTo>
                      <a:pt x="603" y="954"/>
                    </a:lnTo>
                    <a:lnTo>
                      <a:pt x="603" y="943"/>
                    </a:lnTo>
                    <a:lnTo>
                      <a:pt x="603" y="931"/>
                    </a:lnTo>
                    <a:lnTo>
                      <a:pt x="627" y="931"/>
                    </a:lnTo>
                    <a:lnTo>
                      <a:pt x="627" y="943"/>
                    </a:lnTo>
                    <a:lnTo>
                      <a:pt x="627" y="954"/>
                    </a:lnTo>
                    <a:lnTo>
                      <a:pt x="627" y="963"/>
                    </a:lnTo>
                    <a:lnTo>
                      <a:pt x="627" y="971"/>
                    </a:lnTo>
                    <a:lnTo>
                      <a:pt x="602" y="970"/>
                    </a:lnTo>
                    <a:close/>
                    <a:moveTo>
                      <a:pt x="603" y="931"/>
                    </a:moveTo>
                    <a:lnTo>
                      <a:pt x="602" y="918"/>
                    </a:lnTo>
                    <a:lnTo>
                      <a:pt x="601" y="904"/>
                    </a:lnTo>
                    <a:lnTo>
                      <a:pt x="600" y="889"/>
                    </a:lnTo>
                    <a:lnTo>
                      <a:pt x="599" y="872"/>
                    </a:lnTo>
                    <a:lnTo>
                      <a:pt x="623" y="869"/>
                    </a:lnTo>
                    <a:lnTo>
                      <a:pt x="625" y="886"/>
                    </a:lnTo>
                    <a:lnTo>
                      <a:pt x="626" y="902"/>
                    </a:lnTo>
                    <a:lnTo>
                      <a:pt x="626" y="917"/>
                    </a:lnTo>
                    <a:lnTo>
                      <a:pt x="627" y="931"/>
                    </a:lnTo>
                    <a:lnTo>
                      <a:pt x="603" y="931"/>
                    </a:lnTo>
                    <a:close/>
                    <a:moveTo>
                      <a:pt x="599" y="872"/>
                    </a:moveTo>
                    <a:lnTo>
                      <a:pt x="594" y="824"/>
                    </a:lnTo>
                    <a:lnTo>
                      <a:pt x="586" y="770"/>
                    </a:lnTo>
                    <a:lnTo>
                      <a:pt x="577" y="712"/>
                    </a:lnTo>
                    <a:lnTo>
                      <a:pt x="564" y="649"/>
                    </a:lnTo>
                    <a:lnTo>
                      <a:pt x="558" y="617"/>
                    </a:lnTo>
                    <a:lnTo>
                      <a:pt x="549" y="584"/>
                    </a:lnTo>
                    <a:lnTo>
                      <a:pt x="541" y="551"/>
                    </a:lnTo>
                    <a:lnTo>
                      <a:pt x="532" y="517"/>
                    </a:lnTo>
                    <a:lnTo>
                      <a:pt x="521" y="484"/>
                    </a:lnTo>
                    <a:lnTo>
                      <a:pt x="510" y="450"/>
                    </a:lnTo>
                    <a:lnTo>
                      <a:pt x="499" y="417"/>
                    </a:lnTo>
                    <a:lnTo>
                      <a:pt x="487" y="383"/>
                    </a:lnTo>
                    <a:lnTo>
                      <a:pt x="509" y="375"/>
                    </a:lnTo>
                    <a:lnTo>
                      <a:pt x="522" y="408"/>
                    </a:lnTo>
                    <a:lnTo>
                      <a:pt x="534" y="442"/>
                    </a:lnTo>
                    <a:lnTo>
                      <a:pt x="545" y="476"/>
                    </a:lnTo>
                    <a:lnTo>
                      <a:pt x="555" y="511"/>
                    </a:lnTo>
                    <a:lnTo>
                      <a:pt x="564" y="544"/>
                    </a:lnTo>
                    <a:lnTo>
                      <a:pt x="573" y="578"/>
                    </a:lnTo>
                    <a:lnTo>
                      <a:pt x="582" y="611"/>
                    </a:lnTo>
                    <a:lnTo>
                      <a:pt x="588" y="644"/>
                    </a:lnTo>
                    <a:lnTo>
                      <a:pt x="601" y="707"/>
                    </a:lnTo>
                    <a:lnTo>
                      <a:pt x="611" y="767"/>
                    </a:lnTo>
                    <a:lnTo>
                      <a:pt x="618" y="821"/>
                    </a:lnTo>
                    <a:lnTo>
                      <a:pt x="623" y="869"/>
                    </a:lnTo>
                    <a:lnTo>
                      <a:pt x="599" y="872"/>
                    </a:lnTo>
                    <a:close/>
                    <a:moveTo>
                      <a:pt x="487" y="383"/>
                    </a:moveTo>
                    <a:lnTo>
                      <a:pt x="487" y="383"/>
                    </a:lnTo>
                    <a:lnTo>
                      <a:pt x="487" y="382"/>
                    </a:lnTo>
                    <a:lnTo>
                      <a:pt x="498" y="379"/>
                    </a:lnTo>
                    <a:lnTo>
                      <a:pt x="487" y="383"/>
                    </a:lnTo>
                    <a:close/>
                    <a:moveTo>
                      <a:pt x="487" y="382"/>
                    </a:moveTo>
                    <a:lnTo>
                      <a:pt x="487" y="383"/>
                    </a:lnTo>
                    <a:lnTo>
                      <a:pt x="487" y="385"/>
                    </a:lnTo>
                    <a:lnTo>
                      <a:pt x="508" y="374"/>
                    </a:lnTo>
                    <a:lnTo>
                      <a:pt x="509" y="374"/>
                    </a:lnTo>
                    <a:lnTo>
                      <a:pt x="509" y="375"/>
                    </a:lnTo>
                    <a:lnTo>
                      <a:pt x="487" y="382"/>
                    </a:lnTo>
                    <a:close/>
                    <a:moveTo>
                      <a:pt x="487" y="385"/>
                    </a:moveTo>
                    <a:lnTo>
                      <a:pt x="487" y="383"/>
                    </a:lnTo>
                    <a:lnTo>
                      <a:pt x="498" y="379"/>
                    </a:lnTo>
                    <a:lnTo>
                      <a:pt x="487" y="385"/>
                    </a:lnTo>
                    <a:close/>
                    <a:moveTo>
                      <a:pt x="487" y="383"/>
                    </a:moveTo>
                    <a:lnTo>
                      <a:pt x="477" y="359"/>
                    </a:lnTo>
                    <a:lnTo>
                      <a:pt x="466" y="335"/>
                    </a:lnTo>
                    <a:lnTo>
                      <a:pt x="455" y="311"/>
                    </a:lnTo>
                    <a:lnTo>
                      <a:pt x="444" y="287"/>
                    </a:lnTo>
                    <a:lnTo>
                      <a:pt x="465" y="277"/>
                    </a:lnTo>
                    <a:lnTo>
                      <a:pt x="477" y="299"/>
                    </a:lnTo>
                    <a:lnTo>
                      <a:pt x="488" y="324"/>
                    </a:lnTo>
                    <a:lnTo>
                      <a:pt x="499" y="349"/>
                    </a:lnTo>
                    <a:lnTo>
                      <a:pt x="509" y="375"/>
                    </a:lnTo>
                    <a:lnTo>
                      <a:pt x="487" y="383"/>
                    </a:lnTo>
                    <a:close/>
                    <a:moveTo>
                      <a:pt x="444" y="287"/>
                    </a:moveTo>
                    <a:lnTo>
                      <a:pt x="432" y="265"/>
                    </a:lnTo>
                    <a:lnTo>
                      <a:pt x="420" y="243"/>
                    </a:lnTo>
                    <a:lnTo>
                      <a:pt x="407" y="221"/>
                    </a:lnTo>
                    <a:lnTo>
                      <a:pt x="394" y="201"/>
                    </a:lnTo>
                    <a:lnTo>
                      <a:pt x="414" y="187"/>
                    </a:lnTo>
                    <a:lnTo>
                      <a:pt x="427" y="209"/>
                    </a:lnTo>
                    <a:lnTo>
                      <a:pt x="440" y="230"/>
                    </a:lnTo>
                    <a:lnTo>
                      <a:pt x="453" y="253"/>
                    </a:lnTo>
                    <a:lnTo>
                      <a:pt x="465" y="277"/>
                    </a:lnTo>
                    <a:lnTo>
                      <a:pt x="444" y="287"/>
                    </a:lnTo>
                    <a:close/>
                    <a:moveTo>
                      <a:pt x="394" y="201"/>
                    </a:moveTo>
                    <a:lnTo>
                      <a:pt x="377" y="176"/>
                    </a:lnTo>
                    <a:lnTo>
                      <a:pt x="358" y="152"/>
                    </a:lnTo>
                    <a:lnTo>
                      <a:pt x="339" y="131"/>
                    </a:lnTo>
                    <a:lnTo>
                      <a:pt x="319" y="111"/>
                    </a:lnTo>
                    <a:lnTo>
                      <a:pt x="299" y="93"/>
                    </a:lnTo>
                    <a:lnTo>
                      <a:pt x="277" y="76"/>
                    </a:lnTo>
                    <a:lnTo>
                      <a:pt x="266" y="69"/>
                    </a:lnTo>
                    <a:lnTo>
                      <a:pt x="255" y="62"/>
                    </a:lnTo>
                    <a:lnTo>
                      <a:pt x="244" y="55"/>
                    </a:lnTo>
                    <a:lnTo>
                      <a:pt x="232" y="50"/>
                    </a:lnTo>
                    <a:lnTo>
                      <a:pt x="220" y="44"/>
                    </a:lnTo>
                    <a:lnTo>
                      <a:pt x="208" y="40"/>
                    </a:lnTo>
                    <a:lnTo>
                      <a:pt x="196" y="36"/>
                    </a:lnTo>
                    <a:lnTo>
                      <a:pt x="183" y="32"/>
                    </a:lnTo>
                    <a:lnTo>
                      <a:pt x="170" y="29"/>
                    </a:lnTo>
                    <a:lnTo>
                      <a:pt x="157" y="27"/>
                    </a:lnTo>
                    <a:lnTo>
                      <a:pt x="144" y="26"/>
                    </a:lnTo>
                    <a:lnTo>
                      <a:pt x="131" y="25"/>
                    </a:lnTo>
                    <a:lnTo>
                      <a:pt x="117" y="25"/>
                    </a:lnTo>
                    <a:lnTo>
                      <a:pt x="103" y="26"/>
                    </a:lnTo>
                    <a:lnTo>
                      <a:pt x="89" y="27"/>
                    </a:lnTo>
                    <a:lnTo>
                      <a:pt x="75" y="29"/>
                    </a:lnTo>
                    <a:lnTo>
                      <a:pt x="61" y="31"/>
                    </a:lnTo>
                    <a:lnTo>
                      <a:pt x="46" y="35"/>
                    </a:lnTo>
                    <a:lnTo>
                      <a:pt x="31" y="40"/>
                    </a:lnTo>
                    <a:lnTo>
                      <a:pt x="16" y="44"/>
                    </a:lnTo>
                    <a:lnTo>
                      <a:pt x="7" y="22"/>
                    </a:lnTo>
                    <a:lnTo>
                      <a:pt x="24" y="16"/>
                    </a:lnTo>
                    <a:lnTo>
                      <a:pt x="41" y="11"/>
                    </a:lnTo>
                    <a:lnTo>
                      <a:pt x="56" y="8"/>
                    </a:lnTo>
                    <a:lnTo>
                      <a:pt x="72" y="4"/>
                    </a:lnTo>
                    <a:lnTo>
                      <a:pt x="87" y="2"/>
                    </a:lnTo>
                    <a:lnTo>
                      <a:pt x="102" y="1"/>
                    </a:lnTo>
                    <a:lnTo>
                      <a:pt x="117" y="0"/>
                    </a:lnTo>
                    <a:lnTo>
                      <a:pt x="131" y="0"/>
                    </a:lnTo>
                    <a:lnTo>
                      <a:pt x="147" y="1"/>
                    </a:lnTo>
                    <a:lnTo>
                      <a:pt x="161" y="2"/>
                    </a:lnTo>
                    <a:lnTo>
                      <a:pt x="175" y="4"/>
                    </a:lnTo>
                    <a:lnTo>
                      <a:pt x="189" y="8"/>
                    </a:lnTo>
                    <a:lnTo>
                      <a:pt x="202" y="11"/>
                    </a:lnTo>
                    <a:lnTo>
                      <a:pt x="215" y="15"/>
                    </a:lnTo>
                    <a:lnTo>
                      <a:pt x="228" y="21"/>
                    </a:lnTo>
                    <a:lnTo>
                      <a:pt x="240" y="26"/>
                    </a:lnTo>
                    <a:lnTo>
                      <a:pt x="253" y="32"/>
                    </a:lnTo>
                    <a:lnTo>
                      <a:pt x="265" y="39"/>
                    </a:lnTo>
                    <a:lnTo>
                      <a:pt x="277" y="47"/>
                    </a:lnTo>
                    <a:lnTo>
                      <a:pt x="289" y="54"/>
                    </a:lnTo>
                    <a:lnTo>
                      <a:pt x="312" y="71"/>
                    </a:lnTo>
                    <a:lnTo>
                      <a:pt x="334" y="91"/>
                    </a:lnTo>
                    <a:lnTo>
                      <a:pt x="356" y="112"/>
                    </a:lnTo>
                    <a:lnTo>
                      <a:pt x="375" y="136"/>
                    </a:lnTo>
                    <a:lnTo>
                      <a:pt x="395" y="161"/>
                    </a:lnTo>
                    <a:lnTo>
                      <a:pt x="414" y="187"/>
                    </a:lnTo>
                    <a:lnTo>
                      <a:pt x="394" y="201"/>
                    </a:lnTo>
                    <a:close/>
                    <a:moveTo>
                      <a:pt x="2" y="40"/>
                    </a:moveTo>
                    <a:lnTo>
                      <a:pt x="1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7" y="22"/>
                    </a:lnTo>
                    <a:lnTo>
                      <a:pt x="11" y="34"/>
                    </a:lnTo>
                    <a:lnTo>
                      <a:pt x="2" y="40"/>
                    </a:lnTo>
                    <a:close/>
                    <a:moveTo>
                      <a:pt x="22" y="26"/>
                    </a:moveTo>
                    <a:lnTo>
                      <a:pt x="22" y="2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2" y="26"/>
                    </a:lnTo>
                    <a:close/>
                    <a:moveTo>
                      <a:pt x="2" y="39"/>
                    </a:moveTo>
                    <a:lnTo>
                      <a:pt x="2" y="39"/>
                    </a:lnTo>
                    <a:lnTo>
                      <a:pt x="11" y="34"/>
                    </a:lnTo>
                    <a:lnTo>
                      <a:pt x="2" y="39"/>
                    </a:lnTo>
                    <a:close/>
                    <a:moveTo>
                      <a:pt x="22" y="27"/>
                    </a:moveTo>
                    <a:lnTo>
                      <a:pt x="29" y="38"/>
                    </a:lnTo>
                    <a:lnTo>
                      <a:pt x="36" y="50"/>
                    </a:lnTo>
                    <a:lnTo>
                      <a:pt x="44" y="63"/>
                    </a:lnTo>
                    <a:lnTo>
                      <a:pt x="51" y="78"/>
                    </a:lnTo>
                    <a:lnTo>
                      <a:pt x="30" y="90"/>
                    </a:lnTo>
                    <a:lnTo>
                      <a:pt x="24" y="79"/>
                    </a:lnTo>
                    <a:lnTo>
                      <a:pt x="17" y="67"/>
                    </a:lnTo>
                    <a:lnTo>
                      <a:pt x="9" y="54"/>
                    </a:lnTo>
                    <a:lnTo>
                      <a:pt x="2" y="39"/>
                    </a:lnTo>
                    <a:lnTo>
                      <a:pt x="22" y="27"/>
                    </a:lnTo>
                    <a:close/>
                    <a:moveTo>
                      <a:pt x="51" y="78"/>
                    </a:moveTo>
                    <a:lnTo>
                      <a:pt x="58" y="90"/>
                    </a:lnTo>
                    <a:lnTo>
                      <a:pt x="65" y="103"/>
                    </a:lnTo>
                    <a:lnTo>
                      <a:pt x="72" y="115"/>
                    </a:lnTo>
                    <a:lnTo>
                      <a:pt x="78" y="128"/>
                    </a:lnTo>
                    <a:lnTo>
                      <a:pt x="57" y="138"/>
                    </a:lnTo>
                    <a:lnTo>
                      <a:pt x="50" y="126"/>
                    </a:lnTo>
                    <a:lnTo>
                      <a:pt x="44" y="115"/>
                    </a:lnTo>
                    <a:lnTo>
                      <a:pt x="37" y="102"/>
                    </a:lnTo>
                    <a:lnTo>
                      <a:pt x="30" y="90"/>
                    </a:lnTo>
                    <a:lnTo>
                      <a:pt x="51" y="78"/>
                    </a:lnTo>
                    <a:close/>
                    <a:moveTo>
                      <a:pt x="78" y="128"/>
                    </a:moveTo>
                    <a:lnTo>
                      <a:pt x="96" y="160"/>
                    </a:lnTo>
                    <a:lnTo>
                      <a:pt x="112" y="191"/>
                    </a:lnTo>
                    <a:lnTo>
                      <a:pt x="127" y="224"/>
                    </a:lnTo>
                    <a:lnTo>
                      <a:pt x="141" y="255"/>
                    </a:lnTo>
                    <a:lnTo>
                      <a:pt x="154" y="286"/>
                    </a:lnTo>
                    <a:lnTo>
                      <a:pt x="167" y="318"/>
                    </a:lnTo>
                    <a:lnTo>
                      <a:pt x="179" y="349"/>
                    </a:lnTo>
                    <a:lnTo>
                      <a:pt x="190" y="380"/>
                    </a:lnTo>
                    <a:lnTo>
                      <a:pt x="167" y="388"/>
                    </a:lnTo>
                    <a:lnTo>
                      <a:pt x="156" y="358"/>
                    </a:lnTo>
                    <a:lnTo>
                      <a:pt x="144" y="326"/>
                    </a:lnTo>
                    <a:lnTo>
                      <a:pt x="131" y="295"/>
                    </a:lnTo>
                    <a:lnTo>
                      <a:pt x="118" y="265"/>
                    </a:lnTo>
                    <a:lnTo>
                      <a:pt x="104" y="233"/>
                    </a:lnTo>
                    <a:lnTo>
                      <a:pt x="89" y="202"/>
                    </a:lnTo>
                    <a:lnTo>
                      <a:pt x="74" y="171"/>
                    </a:lnTo>
                    <a:lnTo>
                      <a:pt x="57" y="138"/>
                    </a:lnTo>
                    <a:lnTo>
                      <a:pt x="78" y="128"/>
                    </a:lnTo>
                    <a:close/>
                    <a:moveTo>
                      <a:pt x="190" y="380"/>
                    </a:moveTo>
                    <a:lnTo>
                      <a:pt x="191" y="382"/>
                    </a:lnTo>
                    <a:lnTo>
                      <a:pt x="192" y="385"/>
                    </a:lnTo>
                    <a:lnTo>
                      <a:pt x="168" y="392"/>
                    </a:lnTo>
                    <a:lnTo>
                      <a:pt x="167" y="390"/>
                    </a:lnTo>
                    <a:lnTo>
                      <a:pt x="167" y="388"/>
                    </a:lnTo>
                    <a:lnTo>
                      <a:pt x="190" y="380"/>
                    </a:lnTo>
                    <a:close/>
                    <a:moveTo>
                      <a:pt x="192" y="385"/>
                    </a:moveTo>
                    <a:lnTo>
                      <a:pt x="195" y="398"/>
                    </a:lnTo>
                    <a:lnTo>
                      <a:pt x="199" y="409"/>
                    </a:lnTo>
                    <a:lnTo>
                      <a:pt x="204" y="421"/>
                    </a:lnTo>
                    <a:lnTo>
                      <a:pt x="207" y="433"/>
                    </a:lnTo>
                    <a:lnTo>
                      <a:pt x="183" y="440"/>
                    </a:lnTo>
                    <a:lnTo>
                      <a:pt x="180" y="428"/>
                    </a:lnTo>
                    <a:lnTo>
                      <a:pt x="176" y="416"/>
                    </a:lnTo>
                    <a:lnTo>
                      <a:pt x="172" y="404"/>
                    </a:lnTo>
                    <a:lnTo>
                      <a:pt x="168" y="392"/>
                    </a:lnTo>
                    <a:lnTo>
                      <a:pt x="192" y="385"/>
                    </a:lnTo>
                    <a:close/>
                    <a:moveTo>
                      <a:pt x="207" y="433"/>
                    </a:moveTo>
                    <a:lnTo>
                      <a:pt x="210" y="444"/>
                    </a:lnTo>
                    <a:lnTo>
                      <a:pt x="213" y="455"/>
                    </a:lnTo>
                    <a:lnTo>
                      <a:pt x="217" y="468"/>
                    </a:lnTo>
                    <a:lnTo>
                      <a:pt x="220" y="480"/>
                    </a:lnTo>
                    <a:lnTo>
                      <a:pt x="196" y="486"/>
                    </a:lnTo>
                    <a:lnTo>
                      <a:pt x="193" y="475"/>
                    </a:lnTo>
                    <a:lnTo>
                      <a:pt x="191" y="464"/>
                    </a:lnTo>
                    <a:lnTo>
                      <a:pt x="186" y="453"/>
                    </a:lnTo>
                    <a:lnTo>
                      <a:pt x="183" y="440"/>
                    </a:lnTo>
                    <a:lnTo>
                      <a:pt x="207" y="433"/>
                    </a:lnTo>
                    <a:close/>
                    <a:moveTo>
                      <a:pt x="220" y="480"/>
                    </a:moveTo>
                    <a:lnTo>
                      <a:pt x="226" y="510"/>
                    </a:lnTo>
                    <a:lnTo>
                      <a:pt x="233" y="539"/>
                    </a:lnTo>
                    <a:lnTo>
                      <a:pt x="238" y="568"/>
                    </a:lnTo>
                    <a:lnTo>
                      <a:pt x="243" y="597"/>
                    </a:lnTo>
                    <a:lnTo>
                      <a:pt x="246" y="625"/>
                    </a:lnTo>
                    <a:lnTo>
                      <a:pt x="249" y="653"/>
                    </a:lnTo>
                    <a:lnTo>
                      <a:pt x="250" y="680"/>
                    </a:lnTo>
                    <a:lnTo>
                      <a:pt x="251" y="707"/>
                    </a:lnTo>
                    <a:lnTo>
                      <a:pt x="226" y="707"/>
                    </a:lnTo>
                    <a:lnTo>
                      <a:pt x="226" y="682"/>
                    </a:lnTo>
                    <a:lnTo>
                      <a:pt x="224" y="655"/>
                    </a:lnTo>
                    <a:lnTo>
                      <a:pt x="222" y="628"/>
                    </a:lnTo>
                    <a:lnTo>
                      <a:pt x="219" y="599"/>
                    </a:lnTo>
                    <a:lnTo>
                      <a:pt x="215" y="572"/>
                    </a:lnTo>
                    <a:lnTo>
                      <a:pt x="209" y="543"/>
                    </a:lnTo>
                    <a:lnTo>
                      <a:pt x="203" y="515"/>
                    </a:lnTo>
                    <a:lnTo>
                      <a:pt x="196" y="486"/>
                    </a:lnTo>
                    <a:lnTo>
                      <a:pt x="220" y="480"/>
                    </a:lnTo>
                    <a:close/>
                    <a:moveTo>
                      <a:pt x="228" y="713"/>
                    </a:moveTo>
                    <a:lnTo>
                      <a:pt x="228" y="711"/>
                    </a:lnTo>
                    <a:lnTo>
                      <a:pt x="226" y="707"/>
                    </a:lnTo>
                    <a:lnTo>
                      <a:pt x="239" y="707"/>
                    </a:lnTo>
                    <a:lnTo>
                      <a:pt x="228" y="713"/>
                    </a:lnTo>
                    <a:close/>
                    <a:moveTo>
                      <a:pt x="250" y="703"/>
                    </a:moveTo>
                    <a:lnTo>
                      <a:pt x="261" y="727"/>
                    </a:lnTo>
                    <a:lnTo>
                      <a:pt x="274" y="750"/>
                    </a:lnTo>
                    <a:lnTo>
                      <a:pt x="289" y="771"/>
                    </a:lnTo>
                    <a:lnTo>
                      <a:pt x="304" y="792"/>
                    </a:lnTo>
                    <a:lnTo>
                      <a:pt x="321" y="812"/>
                    </a:lnTo>
                    <a:lnTo>
                      <a:pt x="341" y="831"/>
                    </a:lnTo>
                    <a:lnTo>
                      <a:pt x="360" y="848"/>
                    </a:lnTo>
                    <a:lnTo>
                      <a:pt x="383" y="864"/>
                    </a:lnTo>
                    <a:lnTo>
                      <a:pt x="369" y="885"/>
                    </a:lnTo>
                    <a:lnTo>
                      <a:pt x="345" y="867"/>
                    </a:lnTo>
                    <a:lnTo>
                      <a:pt x="324" y="848"/>
                    </a:lnTo>
                    <a:lnTo>
                      <a:pt x="304" y="828"/>
                    </a:lnTo>
                    <a:lnTo>
                      <a:pt x="286" y="808"/>
                    </a:lnTo>
                    <a:lnTo>
                      <a:pt x="269" y="785"/>
                    </a:lnTo>
                    <a:lnTo>
                      <a:pt x="253" y="763"/>
                    </a:lnTo>
                    <a:lnTo>
                      <a:pt x="239" y="738"/>
                    </a:lnTo>
                    <a:lnTo>
                      <a:pt x="228" y="713"/>
                    </a:lnTo>
                    <a:lnTo>
                      <a:pt x="250" y="703"/>
                    </a:lnTo>
                    <a:close/>
                    <a:moveTo>
                      <a:pt x="383" y="864"/>
                    </a:moveTo>
                    <a:lnTo>
                      <a:pt x="407" y="880"/>
                    </a:lnTo>
                    <a:lnTo>
                      <a:pt x="432" y="894"/>
                    </a:lnTo>
                    <a:lnTo>
                      <a:pt x="459" y="907"/>
                    </a:lnTo>
                    <a:lnTo>
                      <a:pt x="487" y="920"/>
                    </a:lnTo>
                    <a:lnTo>
                      <a:pt x="517" y="931"/>
                    </a:lnTo>
                    <a:lnTo>
                      <a:pt x="548" y="942"/>
                    </a:lnTo>
                    <a:lnTo>
                      <a:pt x="582" y="950"/>
                    </a:lnTo>
                    <a:lnTo>
                      <a:pt x="617" y="959"/>
                    </a:lnTo>
                    <a:lnTo>
                      <a:pt x="612" y="983"/>
                    </a:lnTo>
                    <a:lnTo>
                      <a:pt x="576" y="974"/>
                    </a:lnTo>
                    <a:lnTo>
                      <a:pt x="542" y="965"/>
                    </a:lnTo>
                    <a:lnTo>
                      <a:pt x="508" y="954"/>
                    </a:lnTo>
                    <a:lnTo>
                      <a:pt x="477" y="943"/>
                    </a:lnTo>
                    <a:lnTo>
                      <a:pt x="448" y="930"/>
                    </a:lnTo>
                    <a:lnTo>
                      <a:pt x="420" y="916"/>
                    </a:lnTo>
                    <a:lnTo>
                      <a:pt x="394" y="901"/>
                    </a:lnTo>
                    <a:lnTo>
                      <a:pt x="369" y="885"/>
                    </a:lnTo>
                    <a:lnTo>
                      <a:pt x="383" y="864"/>
                    </a:lnTo>
                    <a:close/>
                    <a:moveTo>
                      <a:pt x="627" y="972"/>
                    </a:moveTo>
                    <a:lnTo>
                      <a:pt x="625" y="976"/>
                    </a:lnTo>
                    <a:lnTo>
                      <a:pt x="622" y="981"/>
                    </a:lnTo>
                    <a:lnTo>
                      <a:pt x="617" y="983"/>
                    </a:lnTo>
                    <a:lnTo>
                      <a:pt x="612" y="983"/>
                    </a:lnTo>
                    <a:lnTo>
                      <a:pt x="615" y="971"/>
                    </a:lnTo>
                    <a:lnTo>
                      <a:pt x="627" y="97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1" name="Freeform 1223"/>
              <p:cNvSpPr>
                <a:spLocks/>
              </p:cNvSpPr>
              <p:nvPr/>
            </p:nvSpPr>
            <p:spPr bwMode="auto">
              <a:xfrm>
                <a:off x="3150" y="1788"/>
                <a:ext cx="97" cy="179"/>
              </a:xfrm>
              <a:custGeom>
                <a:avLst/>
                <a:gdLst>
                  <a:gd name="T0" fmla="*/ 20 w 512"/>
                  <a:gd name="T1" fmla="*/ 34 h 869"/>
                  <a:gd name="T2" fmla="*/ 20 w 512"/>
                  <a:gd name="T3" fmla="*/ 33 h 869"/>
                  <a:gd name="T4" fmla="*/ 20 w 512"/>
                  <a:gd name="T5" fmla="*/ 31 h 869"/>
                  <a:gd name="T6" fmla="*/ 20 w 512"/>
                  <a:gd name="T7" fmla="*/ 28 h 869"/>
                  <a:gd name="T8" fmla="*/ 19 w 512"/>
                  <a:gd name="T9" fmla="*/ 25 h 869"/>
                  <a:gd name="T10" fmla="*/ 19 w 512"/>
                  <a:gd name="T11" fmla="*/ 22 h 869"/>
                  <a:gd name="T12" fmla="*/ 18 w 512"/>
                  <a:gd name="T13" fmla="*/ 18 h 869"/>
                  <a:gd name="T14" fmla="*/ 17 w 512"/>
                  <a:gd name="T15" fmla="*/ 15 h 869"/>
                  <a:gd name="T16" fmla="*/ 16 w 512"/>
                  <a:gd name="T17" fmla="*/ 12 h 869"/>
                  <a:gd name="T18" fmla="*/ 14 w 512"/>
                  <a:gd name="T19" fmla="*/ 9 h 869"/>
                  <a:gd name="T20" fmla="*/ 13 w 512"/>
                  <a:gd name="T21" fmla="*/ 7 h 869"/>
                  <a:gd name="T22" fmla="*/ 12 w 512"/>
                  <a:gd name="T23" fmla="*/ 5 h 869"/>
                  <a:gd name="T24" fmla="*/ 11 w 512"/>
                  <a:gd name="T25" fmla="*/ 4 h 869"/>
                  <a:gd name="T26" fmla="*/ 10 w 512"/>
                  <a:gd name="T27" fmla="*/ 3 h 869"/>
                  <a:gd name="T28" fmla="*/ 9 w 512"/>
                  <a:gd name="T29" fmla="*/ 2 h 869"/>
                  <a:gd name="T30" fmla="*/ 8 w 512"/>
                  <a:gd name="T31" fmla="*/ 1 h 869"/>
                  <a:gd name="T32" fmla="*/ 7 w 512"/>
                  <a:gd name="T33" fmla="*/ 1 h 869"/>
                  <a:gd name="T34" fmla="*/ 6 w 512"/>
                  <a:gd name="T35" fmla="*/ 0 h 869"/>
                  <a:gd name="T36" fmla="*/ 5 w 512"/>
                  <a:gd name="T37" fmla="*/ 0 h 869"/>
                  <a:gd name="T38" fmla="*/ 4 w 512"/>
                  <a:gd name="T39" fmla="*/ 0 h 869"/>
                  <a:gd name="T40" fmla="*/ 2 w 512"/>
                  <a:gd name="T41" fmla="*/ 0 h 869"/>
                  <a:gd name="T42" fmla="*/ 1 w 512"/>
                  <a:gd name="T43" fmla="*/ 1 h 869"/>
                  <a:gd name="T44" fmla="*/ 1 w 512"/>
                  <a:gd name="T45" fmla="*/ 2 h 869"/>
                  <a:gd name="T46" fmla="*/ 3 w 512"/>
                  <a:gd name="T47" fmla="*/ 6 h 869"/>
                  <a:gd name="T48" fmla="*/ 4 w 512"/>
                  <a:gd name="T49" fmla="*/ 9 h 869"/>
                  <a:gd name="T50" fmla="*/ 5 w 512"/>
                  <a:gd name="T51" fmla="*/ 12 h 869"/>
                  <a:gd name="T52" fmla="*/ 6 w 512"/>
                  <a:gd name="T53" fmla="*/ 15 h 869"/>
                  <a:gd name="T54" fmla="*/ 7 w 512"/>
                  <a:gd name="T55" fmla="*/ 18 h 869"/>
                  <a:gd name="T56" fmla="*/ 7 w 512"/>
                  <a:gd name="T57" fmla="*/ 21 h 869"/>
                  <a:gd name="T58" fmla="*/ 8 w 512"/>
                  <a:gd name="T59" fmla="*/ 24 h 869"/>
                  <a:gd name="T60" fmla="*/ 8 w 512"/>
                  <a:gd name="T61" fmla="*/ 26 h 869"/>
                  <a:gd name="T62" fmla="*/ 9 w 512"/>
                  <a:gd name="T63" fmla="*/ 28 h 869"/>
                  <a:gd name="T64" fmla="*/ 10 w 512"/>
                  <a:gd name="T65" fmla="*/ 30 h 869"/>
                  <a:gd name="T66" fmla="*/ 12 w 512"/>
                  <a:gd name="T67" fmla="*/ 31 h 869"/>
                  <a:gd name="T68" fmla="*/ 13 w 512"/>
                  <a:gd name="T69" fmla="*/ 32 h 869"/>
                  <a:gd name="T70" fmla="*/ 15 w 512"/>
                  <a:gd name="T71" fmla="*/ 33 h 869"/>
                  <a:gd name="T72" fmla="*/ 17 w 512"/>
                  <a:gd name="T73" fmla="*/ 34 h 869"/>
                  <a:gd name="T74" fmla="*/ 19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512" y="869"/>
                    </a:moveTo>
                    <a:lnTo>
                      <a:pt x="512" y="856"/>
                    </a:lnTo>
                    <a:lnTo>
                      <a:pt x="512" y="838"/>
                    </a:lnTo>
                    <a:lnTo>
                      <a:pt x="511" y="816"/>
                    </a:lnTo>
                    <a:lnTo>
                      <a:pt x="510" y="791"/>
                    </a:lnTo>
                    <a:lnTo>
                      <a:pt x="507" y="763"/>
                    </a:lnTo>
                    <a:lnTo>
                      <a:pt x="504" y="732"/>
                    </a:lnTo>
                    <a:lnTo>
                      <a:pt x="499" y="699"/>
                    </a:lnTo>
                    <a:lnTo>
                      <a:pt x="494" y="662"/>
                    </a:lnTo>
                    <a:lnTo>
                      <a:pt x="487" y="624"/>
                    </a:lnTo>
                    <a:lnTo>
                      <a:pt x="480" y="585"/>
                    </a:lnTo>
                    <a:lnTo>
                      <a:pt x="472" y="544"/>
                    </a:lnTo>
                    <a:lnTo>
                      <a:pt x="463" y="502"/>
                    </a:lnTo>
                    <a:lnTo>
                      <a:pt x="451" y="460"/>
                    </a:lnTo>
                    <a:lnTo>
                      <a:pt x="439" y="417"/>
                    </a:lnTo>
                    <a:lnTo>
                      <a:pt x="426" y="373"/>
                    </a:lnTo>
                    <a:lnTo>
                      <a:pt x="411" y="331"/>
                    </a:lnTo>
                    <a:lnTo>
                      <a:pt x="396" y="291"/>
                    </a:lnTo>
                    <a:lnTo>
                      <a:pt x="378" y="253"/>
                    </a:lnTo>
                    <a:lnTo>
                      <a:pt x="361" y="215"/>
                    </a:lnTo>
                    <a:lnTo>
                      <a:pt x="342" y="180"/>
                    </a:lnTo>
                    <a:lnTo>
                      <a:pt x="331" y="163"/>
                    </a:lnTo>
                    <a:lnTo>
                      <a:pt x="321" y="147"/>
                    </a:lnTo>
                    <a:lnTo>
                      <a:pt x="310" y="130"/>
                    </a:lnTo>
                    <a:lnTo>
                      <a:pt x="298" y="116"/>
                    </a:lnTo>
                    <a:lnTo>
                      <a:pt x="288" y="101"/>
                    </a:lnTo>
                    <a:lnTo>
                      <a:pt x="276" y="88"/>
                    </a:lnTo>
                    <a:lnTo>
                      <a:pt x="263" y="75"/>
                    </a:lnTo>
                    <a:lnTo>
                      <a:pt x="251" y="64"/>
                    </a:lnTo>
                    <a:lnTo>
                      <a:pt x="238" y="53"/>
                    </a:lnTo>
                    <a:lnTo>
                      <a:pt x="225" y="43"/>
                    </a:lnTo>
                    <a:lnTo>
                      <a:pt x="211" y="33"/>
                    </a:lnTo>
                    <a:lnTo>
                      <a:pt x="197" y="26"/>
                    </a:lnTo>
                    <a:lnTo>
                      <a:pt x="183" y="18"/>
                    </a:lnTo>
                    <a:lnTo>
                      <a:pt x="169" y="13"/>
                    </a:lnTo>
                    <a:lnTo>
                      <a:pt x="154" y="7"/>
                    </a:lnTo>
                    <a:lnTo>
                      <a:pt x="137" y="4"/>
                    </a:lnTo>
                    <a:lnTo>
                      <a:pt x="122" y="1"/>
                    </a:lnTo>
                    <a:lnTo>
                      <a:pt x="106" y="0"/>
                    </a:lnTo>
                    <a:lnTo>
                      <a:pt x="89" y="0"/>
                    </a:lnTo>
                    <a:lnTo>
                      <a:pt x="73" y="1"/>
                    </a:lnTo>
                    <a:lnTo>
                      <a:pt x="55" y="3"/>
                    </a:lnTo>
                    <a:lnTo>
                      <a:pt x="37" y="7"/>
                    </a:lnTo>
                    <a:lnTo>
                      <a:pt x="20" y="13"/>
                    </a:lnTo>
                    <a:lnTo>
                      <a:pt x="0" y="19"/>
                    </a:lnTo>
                    <a:lnTo>
                      <a:pt x="23" y="60"/>
                    </a:lnTo>
                    <a:lnTo>
                      <a:pt x="45" y="101"/>
                    </a:lnTo>
                    <a:lnTo>
                      <a:pt x="64" y="142"/>
                    </a:lnTo>
                    <a:lnTo>
                      <a:pt x="82" y="182"/>
                    </a:lnTo>
                    <a:lnTo>
                      <a:pt x="100" y="222"/>
                    </a:lnTo>
                    <a:lnTo>
                      <a:pt x="116" y="262"/>
                    </a:lnTo>
                    <a:lnTo>
                      <a:pt x="130" y="302"/>
                    </a:lnTo>
                    <a:lnTo>
                      <a:pt x="143" y="341"/>
                    </a:lnTo>
                    <a:lnTo>
                      <a:pt x="155" y="380"/>
                    </a:lnTo>
                    <a:lnTo>
                      <a:pt x="166" y="419"/>
                    </a:lnTo>
                    <a:lnTo>
                      <a:pt x="174" y="457"/>
                    </a:lnTo>
                    <a:lnTo>
                      <a:pt x="182" y="494"/>
                    </a:lnTo>
                    <a:lnTo>
                      <a:pt x="188" y="531"/>
                    </a:lnTo>
                    <a:lnTo>
                      <a:pt x="193" y="568"/>
                    </a:lnTo>
                    <a:lnTo>
                      <a:pt x="195" y="602"/>
                    </a:lnTo>
                    <a:lnTo>
                      <a:pt x="196" y="638"/>
                    </a:lnTo>
                    <a:lnTo>
                      <a:pt x="207" y="660"/>
                    </a:lnTo>
                    <a:lnTo>
                      <a:pt x="218" y="681"/>
                    </a:lnTo>
                    <a:lnTo>
                      <a:pt x="231" y="702"/>
                    </a:lnTo>
                    <a:lnTo>
                      <a:pt x="245" y="721"/>
                    </a:lnTo>
                    <a:lnTo>
                      <a:pt x="261" y="740"/>
                    </a:lnTo>
                    <a:lnTo>
                      <a:pt x="277" y="757"/>
                    </a:lnTo>
                    <a:lnTo>
                      <a:pt x="294" y="772"/>
                    </a:lnTo>
                    <a:lnTo>
                      <a:pt x="313" y="787"/>
                    </a:lnTo>
                    <a:lnTo>
                      <a:pt x="334" y="801"/>
                    </a:lnTo>
                    <a:lnTo>
                      <a:pt x="356" y="814"/>
                    </a:lnTo>
                    <a:lnTo>
                      <a:pt x="378" y="826"/>
                    </a:lnTo>
                    <a:lnTo>
                      <a:pt x="402" y="837"/>
                    </a:lnTo>
                    <a:lnTo>
                      <a:pt x="428" y="847"/>
                    </a:lnTo>
                    <a:lnTo>
                      <a:pt x="455" y="855"/>
                    </a:lnTo>
                    <a:lnTo>
                      <a:pt x="483" y="863"/>
                    </a:lnTo>
                    <a:lnTo>
                      <a:pt x="512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2" name="Freeform 1224"/>
              <p:cNvSpPr>
                <a:spLocks noEditPoints="1"/>
              </p:cNvSpPr>
              <p:nvPr/>
            </p:nvSpPr>
            <p:spPr bwMode="auto">
              <a:xfrm>
                <a:off x="3146" y="1788"/>
                <a:ext cx="105" cy="179"/>
              </a:xfrm>
              <a:custGeom>
                <a:avLst/>
                <a:gdLst>
                  <a:gd name="T0" fmla="*/ 22 w 537"/>
                  <a:gd name="T1" fmla="*/ 35 h 894"/>
                  <a:gd name="T2" fmla="*/ 21 w 537"/>
                  <a:gd name="T3" fmla="*/ 34 h 894"/>
                  <a:gd name="T4" fmla="*/ 22 w 537"/>
                  <a:gd name="T5" fmla="*/ 34 h 894"/>
                  <a:gd name="T6" fmla="*/ 21 w 537"/>
                  <a:gd name="T7" fmla="*/ 33 h 894"/>
                  <a:gd name="T8" fmla="*/ 22 w 537"/>
                  <a:gd name="T9" fmla="*/ 32 h 894"/>
                  <a:gd name="T10" fmla="*/ 21 w 537"/>
                  <a:gd name="T11" fmla="*/ 31 h 894"/>
                  <a:gd name="T12" fmla="*/ 19 w 537"/>
                  <a:gd name="T13" fmla="*/ 21 h 894"/>
                  <a:gd name="T14" fmla="*/ 17 w 537"/>
                  <a:gd name="T15" fmla="*/ 14 h 894"/>
                  <a:gd name="T16" fmla="*/ 19 w 537"/>
                  <a:gd name="T17" fmla="*/ 18 h 894"/>
                  <a:gd name="T18" fmla="*/ 21 w 537"/>
                  <a:gd name="T19" fmla="*/ 29 h 894"/>
                  <a:gd name="T20" fmla="*/ 16 w 537"/>
                  <a:gd name="T21" fmla="*/ 13 h 894"/>
                  <a:gd name="T22" fmla="*/ 17 w 537"/>
                  <a:gd name="T23" fmla="*/ 13 h 894"/>
                  <a:gd name="T24" fmla="*/ 15 w 537"/>
                  <a:gd name="T25" fmla="*/ 11 h 894"/>
                  <a:gd name="T26" fmla="*/ 13 w 537"/>
                  <a:gd name="T27" fmla="*/ 6 h 894"/>
                  <a:gd name="T28" fmla="*/ 10 w 537"/>
                  <a:gd name="T29" fmla="*/ 4 h 894"/>
                  <a:gd name="T30" fmla="*/ 12 w 537"/>
                  <a:gd name="T31" fmla="*/ 4 h 894"/>
                  <a:gd name="T32" fmla="*/ 14 w 537"/>
                  <a:gd name="T33" fmla="*/ 7 h 894"/>
                  <a:gd name="T34" fmla="*/ 16 w 537"/>
                  <a:gd name="T35" fmla="*/ 12 h 894"/>
                  <a:gd name="T36" fmla="*/ 8 w 537"/>
                  <a:gd name="T37" fmla="*/ 2 h 894"/>
                  <a:gd name="T38" fmla="*/ 5 w 537"/>
                  <a:gd name="T39" fmla="*/ 1 h 894"/>
                  <a:gd name="T40" fmla="*/ 2 w 537"/>
                  <a:gd name="T41" fmla="*/ 1 h 894"/>
                  <a:gd name="T42" fmla="*/ 2 w 537"/>
                  <a:gd name="T43" fmla="*/ 0 h 894"/>
                  <a:gd name="T44" fmla="*/ 5 w 537"/>
                  <a:gd name="T45" fmla="*/ 0 h 894"/>
                  <a:gd name="T46" fmla="*/ 8 w 537"/>
                  <a:gd name="T47" fmla="*/ 1 h 894"/>
                  <a:gd name="T48" fmla="*/ 10 w 537"/>
                  <a:gd name="T49" fmla="*/ 3 h 894"/>
                  <a:gd name="T50" fmla="*/ 1 w 537"/>
                  <a:gd name="T51" fmla="*/ 1 h 894"/>
                  <a:gd name="T52" fmla="*/ 0 w 537"/>
                  <a:gd name="T53" fmla="*/ 1 h 894"/>
                  <a:gd name="T54" fmla="*/ 1 w 537"/>
                  <a:gd name="T55" fmla="*/ 1 h 894"/>
                  <a:gd name="T56" fmla="*/ 0 w 537"/>
                  <a:gd name="T57" fmla="*/ 2 h 894"/>
                  <a:gd name="T58" fmla="*/ 1 w 537"/>
                  <a:gd name="T59" fmla="*/ 2 h 894"/>
                  <a:gd name="T60" fmla="*/ 1 w 537"/>
                  <a:gd name="T61" fmla="*/ 3 h 894"/>
                  <a:gd name="T62" fmla="*/ 2 w 537"/>
                  <a:gd name="T63" fmla="*/ 3 h 894"/>
                  <a:gd name="T64" fmla="*/ 2 w 537"/>
                  <a:gd name="T65" fmla="*/ 5 h 894"/>
                  <a:gd name="T66" fmla="*/ 2 w 537"/>
                  <a:gd name="T67" fmla="*/ 3 h 894"/>
                  <a:gd name="T68" fmla="*/ 5 w 537"/>
                  <a:gd name="T69" fmla="*/ 9 h 894"/>
                  <a:gd name="T70" fmla="*/ 6 w 537"/>
                  <a:gd name="T71" fmla="*/ 14 h 894"/>
                  <a:gd name="T72" fmla="*/ 4 w 537"/>
                  <a:gd name="T73" fmla="*/ 9 h 894"/>
                  <a:gd name="T74" fmla="*/ 7 w 537"/>
                  <a:gd name="T75" fmla="*/ 14 h 894"/>
                  <a:gd name="T76" fmla="*/ 7 w 537"/>
                  <a:gd name="T77" fmla="*/ 20 h 894"/>
                  <a:gd name="T78" fmla="*/ 7 w 537"/>
                  <a:gd name="T79" fmla="*/ 14 h 894"/>
                  <a:gd name="T80" fmla="*/ 9 w 537"/>
                  <a:gd name="T81" fmla="*/ 26 h 894"/>
                  <a:gd name="T82" fmla="*/ 7 w 537"/>
                  <a:gd name="T83" fmla="*/ 20 h 894"/>
                  <a:gd name="T84" fmla="*/ 8 w 537"/>
                  <a:gd name="T85" fmla="*/ 26 h 894"/>
                  <a:gd name="T86" fmla="*/ 10 w 537"/>
                  <a:gd name="T87" fmla="*/ 28 h 894"/>
                  <a:gd name="T88" fmla="*/ 13 w 537"/>
                  <a:gd name="T89" fmla="*/ 31 h 894"/>
                  <a:gd name="T90" fmla="*/ 10 w 537"/>
                  <a:gd name="T91" fmla="*/ 29 h 894"/>
                  <a:gd name="T92" fmla="*/ 9 w 537"/>
                  <a:gd name="T93" fmla="*/ 26 h 894"/>
                  <a:gd name="T94" fmla="*/ 17 w 537"/>
                  <a:gd name="T95" fmla="*/ 33 h 894"/>
                  <a:gd name="T96" fmla="*/ 21 w 537"/>
                  <a:gd name="T97" fmla="*/ 35 h 894"/>
                  <a:gd name="T98" fmla="*/ 15 w 537"/>
                  <a:gd name="T99" fmla="*/ 34 h 894"/>
                  <a:gd name="T100" fmla="*/ 22 w 537"/>
                  <a:gd name="T101" fmla="*/ 35 h 894"/>
                  <a:gd name="T102" fmla="*/ 2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512" y="881"/>
                    </a:moveTo>
                    <a:lnTo>
                      <a:pt x="512" y="881"/>
                    </a:lnTo>
                    <a:lnTo>
                      <a:pt x="536" y="882"/>
                    </a:lnTo>
                    <a:lnTo>
                      <a:pt x="536" y="883"/>
                    </a:lnTo>
                    <a:lnTo>
                      <a:pt x="512" y="881"/>
                    </a:lnTo>
                    <a:close/>
                    <a:moveTo>
                      <a:pt x="512" y="881"/>
                    </a:moveTo>
                    <a:lnTo>
                      <a:pt x="512" y="875"/>
                    </a:lnTo>
                    <a:lnTo>
                      <a:pt x="512" y="866"/>
                    </a:lnTo>
                    <a:lnTo>
                      <a:pt x="512" y="856"/>
                    </a:lnTo>
                    <a:lnTo>
                      <a:pt x="512" y="847"/>
                    </a:lnTo>
                    <a:lnTo>
                      <a:pt x="536" y="845"/>
                    </a:lnTo>
                    <a:lnTo>
                      <a:pt x="537" y="856"/>
                    </a:lnTo>
                    <a:lnTo>
                      <a:pt x="537" y="867"/>
                    </a:lnTo>
                    <a:lnTo>
                      <a:pt x="537" y="876"/>
                    </a:lnTo>
                    <a:lnTo>
                      <a:pt x="536" y="882"/>
                    </a:lnTo>
                    <a:lnTo>
                      <a:pt x="512" y="881"/>
                    </a:lnTo>
                    <a:close/>
                    <a:moveTo>
                      <a:pt x="512" y="847"/>
                    </a:moveTo>
                    <a:lnTo>
                      <a:pt x="511" y="835"/>
                    </a:lnTo>
                    <a:lnTo>
                      <a:pt x="511" y="822"/>
                    </a:lnTo>
                    <a:lnTo>
                      <a:pt x="510" y="808"/>
                    </a:lnTo>
                    <a:lnTo>
                      <a:pt x="508" y="791"/>
                    </a:lnTo>
                    <a:lnTo>
                      <a:pt x="533" y="789"/>
                    </a:lnTo>
                    <a:lnTo>
                      <a:pt x="534" y="804"/>
                    </a:lnTo>
                    <a:lnTo>
                      <a:pt x="535" y="820"/>
                    </a:lnTo>
                    <a:lnTo>
                      <a:pt x="536" y="833"/>
                    </a:lnTo>
                    <a:lnTo>
                      <a:pt x="536" y="845"/>
                    </a:lnTo>
                    <a:lnTo>
                      <a:pt x="512" y="847"/>
                    </a:lnTo>
                    <a:close/>
                    <a:moveTo>
                      <a:pt x="508" y="791"/>
                    </a:moveTo>
                    <a:lnTo>
                      <a:pt x="504" y="748"/>
                    </a:lnTo>
                    <a:lnTo>
                      <a:pt x="497" y="700"/>
                    </a:lnTo>
                    <a:lnTo>
                      <a:pt x="489" y="647"/>
                    </a:lnTo>
                    <a:lnTo>
                      <a:pt x="478" y="590"/>
                    </a:lnTo>
                    <a:lnTo>
                      <a:pt x="465" y="531"/>
                    </a:lnTo>
                    <a:lnTo>
                      <a:pt x="450" y="471"/>
                    </a:lnTo>
                    <a:lnTo>
                      <a:pt x="441" y="440"/>
                    </a:lnTo>
                    <a:lnTo>
                      <a:pt x="432" y="409"/>
                    </a:lnTo>
                    <a:lnTo>
                      <a:pt x="422" y="379"/>
                    </a:lnTo>
                    <a:lnTo>
                      <a:pt x="411" y="349"/>
                    </a:lnTo>
                    <a:lnTo>
                      <a:pt x="435" y="340"/>
                    </a:lnTo>
                    <a:lnTo>
                      <a:pt x="445" y="370"/>
                    </a:lnTo>
                    <a:lnTo>
                      <a:pt x="455" y="402"/>
                    </a:lnTo>
                    <a:lnTo>
                      <a:pt x="465" y="433"/>
                    </a:lnTo>
                    <a:lnTo>
                      <a:pt x="473" y="463"/>
                    </a:lnTo>
                    <a:lnTo>
                      <a:pt x="489" y="525"/>
                    </a:lnTo>
                    <a:lnTo>
                      <a:pt x="503" y="584"/>
                    </a:lnTo>
                    <a:lnTo>
                      <a:pt x="513" y="642"/>
                    </a:lnTo>
                    <a:lnTo>
                      <a:pt x="521" y="696"/>
                    </a:lnTo>
                    <a:lnTo>
                      <a:pt x="529" y="745"/>
                    </a:lnTo>
                    <a:lnTo>
                      <a:pt x="533" y="789"/>
                    </a:lnTo>
                    <a:lnTo>
                      <a:pt x="508" y="791"/>
                    </a:lnTo>
                    <a:close/>
                    <a:moveTo>
                      <a:pt x="411" y="349"/>
                    </a:moveTo>
                    <a:lnTo>
                      <a:pt x="408" y="338"/>
                    </a:lnTo>
                    <a:lnTo>
                      <a:pt x="404" y="329"/>
                    </a:lnTo>
                    <a:lnTo>
                      <a:pt x="401" y="321"/>
                    </a:lnTo>
                    <a:lnTo>
                      <a:pt x="398" y="313"/>
                    </a:lnTo>
                    <a:lnTo>
                      <a:pt x="421" y="304"/>
                    </a:lnTo>
                    <a:lnTo>
                      <a:pt x="425" y="314"/>
                    </a:lnTo>
                    <a:lnTo>
                      <a:pt x="428" y="324"/>
                    </a:lnTo>
                    <a:lnTo>
                      <a:pt x="431" y="332"/>
                    </a:lnTo>
                    <a:lnTo>
                      <a:pt x="435" y="340"/>
                    </a:lnTo>
                    <a:lnTo>
                      <a:pt x="411" y="349"/>
                    </a:lnTo>
                    <a:close/>
                    <a:moveTo>
                      <a:pt x="398" y="313"/>
                    </a:moveTo>
                    <a:lnTo>
                      <a:pt x="383" y="277"/>
                    </a:lnTo>
                    <a:lnTo>
                      <a:pt x="367" y="243"/>
                    </a:lnTo>
                    <a:lnTo>
                      <a:pt x="349" y="210"/>
                    </a:lnTo>
                    <a:lnTo>
                      <a:pt x="331" y="179"/>
                    </a:lnTo>
                    <a:lnTo>
                      <a:pt x="321" y="165"/>
                    </a:lnTo>
                    <a:lnTo>
                      <a:pt x="311" y="150"/>
                    </a:lnTo>
                    <a:lnTo>
                      <a:pt x="302" y="137"/>
                    </a:lnTo>
                    <a:lnTo>
                      <a:pt x="291" y="124"/>
                    </a:lnTo>
                    <a:lnTo>
                      <a:pt x="280" y="112"/>
                    </a:lnTo>
                    <a:lnTo>
                      <a:pt x="269" y="100"/>
                    </a:lnTo>
                    <a:lnTo>
                      <a:pt x="259" y="89"/>
                    </a:lnTo>
                    <a:lnTo>
                      <a:pt x="247" y="79"/>
                    </a:lnTo>
                    <a:lnTo>
                      <a:pt x="263" y="60"/>
                    </a:lnTo>
                    <a:lnTo>
                      <a:pt x="275" y="71"/>
                    </a:lnTo>
                    <a:lnTo>
                      <a:pt x="287" y="83"/>
                    </a:lnTo>
                    <a:lnTo>
                      <a:pt x="297" y="95"/>
                    </a:lnTo>
                    <a:lnTo>
                      <a:pt x="309" y="108"/>
                    </a:lnTo>
                    <a:lnTo>
                      <a:pt x="320" y="121"/>
                    </a:lnTo>
                    <a:lnTo>
                      <a:pt x="331" y="135"/>
                    </a:lnTo>
                    <a:lnTo>
                      <a:pt x="341" y="150"/>
                    </a:lnTo>
                    <a:lnTo>
                      <a:pt x="351" y="165"/>
                    </a:lnTo>
                    <a:lnTo>
                      <a:pt x="370" y="197"/>
                    </a:lnTo>
                    <a:lnTo>
                      <a:pt x="388" y="232"/>
                    </a:lnTo>
                    <a:lnTo>
                      <a:pt x="404" y="268"/>
                    </a:lnTo>
                    <a:lnTo>
                      <a:pt x="421" y="304"/>
                    </a:lnTo>
                    <a:lnTo>
                      <a:pt x="398" y="313"/>
                    </a:lnTo>
                    <a:close/>
                    <a:moveTo>
                      <a:pt x="247" y="79"/>
                    </a:moveTo>
                    <a:lnTo>
                      <a:pt x="235" y="70"/>
                    </a:lnTo>
                    <a:lnTo>
                      <a:pt x="224" y="61"/>
                    </a:lnTo>
                    <a:lnTo>
                      <a:pt x="211" y="54"/>
                    </a:lnTo>
                    <a:lnTo>
                      <a:pt x="199" y="47"/>
                    </a:lnTo>
                    <a:lnTo>
                      <a:pt x="186" y="41"/>
                    </a:lnTo>
                    <a:lnTo>
                      <a:pt x="173" y="35"/>
                    </a:lnTo>
                    <a:lnTo>
                      <a:pt x="160" y="32"/>
                    </a:lnTo>
                    <a:lnTo>
                      <a:pt x="146" y="29"/>
                    </a:lnTo>
                    <a:lnTo>
                      <a:pt x="132" y="27"/>
                    </a:lnTo>
                    <a:lnTo>
                      <a:pt x="118" y="25"/>
                    </a:lnTo>
                    <a:lnTo>
                      <a:pt x="104" y="25"/>
                    </a:lnTo>
                    <a:lnTo>
                      <a:pt x="89" y="26"/>
                    </a:lnTo>
                    <a:lnTo>
                      <a:pt x="74" y="28"/>
                    </a:lnTo>
                    <a:lnTo>
                      <a:pt x="59" y="31"/>
                    </a:lnTo>
                    <a:lnTo>
                      <a:pt x="43" y="35"/>
                    </a:lnTo>
                    <a:lnTo>
                      <a:pt x="26" y="41"/>
                    </a:lnTo>
                    <a:lnTo>
                      <a:pt x="18" y="17"/>
                    </a:lnTo>
                    <a:lnTo>
                      <a:pt x="36" y="12"/>
                    </a:lnTo>
                    <a:lnTo>
                      <a:pt x="53" y="6"/>
                    </a:lnTo>
                    <a:lnTo>
                      <a:pt x="71" y="3"/>
                    </a:lnTo>
                    <a:lnTo>
                      <a:pt x="87" y="1"/>
                    </a:lnTo>
                    <a:lnTo>
                      <a:pt x="104" y="0"/>
                    </a:lnTo>
                    <a:lnTo>
                      <a:pt x="120" y="1"/>
                    </a:lnTo>
                    <a:lnTo>
                      <a:pt x="135" y="2"/>
                    </a:lnTo>
                    <a:lnTo>
                      <a:pt x="152" y="4"/>
                    </a:lnTo>
                    <a:lnTo>
                      <a:pt x="166" y="8"/>
                    </a:lnTo>
                    <a:lnTo>
                      <a:pt x="181" y="13"/>
                    </a:lnTo>
                    <a:lnTo>
                      <a:pt x="195" y="18"/>
                    </a:lnTo>
                    <a:lnTo>
                      <a:pt x="210" y="25"/>
                    </a:lnTo>
                    <a:lnTo>
                      <a:pt x="223" y="32"/>
                    </a:lnTo>
                    <a:lnTo>
                      <a:pt x="237" y="41"/>
                    </a:lnTo>
                    <a:lnTo>
                      <a:pt x="250" y="51"/>
                    </a:lnTo>
                    <a:lnTo>
                      <a:pt x="263" y="60"/>
                    </a:lnTo>
                    <a:lnTo>
                      <a:pt x="247" y="79"/>
                    </a:lnTo>
                    <a:close/>
                    <a:moveTo>
                      <a:pt x="26" y="41"/>
                    </a:moveTo>
                    <a:lnTo>
                      <a:pt x="20" y="43"/>
                    </a:lnTo>
                    <a:lnTo>
                      <a:pt x="17" y="44"/>
                    </a:lnTo>
                    <a:lnTo>
                      <a:pt x="8" y="21"/>
                    </a:lnTo>
                    <a:lnTo>
                      <a:pt x="14" y="18"/>
                    </a:lnTo>
                    <a:lnTo>
                      <a:pt x="18" y="17"/>
                    </a:lnTo>
                    <a:lnTo>
                      <a:pt x="26" y="41"/>
                    </a:lnTo>
                    <a:close/>
                    <a:moveTo>
                      <a:pt x="1" y="39"/>
                    </a:moveTo>
                    <a:lnTo>
                      <a:pt x="0" y="33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32"/>
                    </a:lnTo>
                    <a:lnTo>
                      <a:pt x="1" y="39"/>
                    </a:lnTo>
                    <a:close/>
                    <a:moveTo>
                      <a:pt x="23" y="27"/>
                    </a:moveTo>
                    <a:lnTo>
                      <a:pt x="23" y="27"/>
                    </a:lnTo>
                    <a:lnTo>
                      <a:pt x="1" y="39"/>
                    </a:lnTo>
                    <a:lnTo>
                      <a:pt x="23" y="27"/>
                    </a:lnTo>
                    <a:close/>
                    <a:moveTo>
                      <a:pt x="3" y="39"/>
                    </a:moveTo>
                    <a:lnTo>
                      <a:pt x="1" y="39"/>
                    </a:lnTo>
                    <a:lnTo>
                      <a:pt x="12" y="32"/>
                    </a:lnTo>
                    <a:lnTo>
                      <a:pt x="3" y="39"/>
                    </a:lnTo>
                    <a:close/>
                    <a:moveTo>
                      <a:pt x="23" y="27"/>
                    </a:moveTo>
                    <a:lnTo>
                      <a:pt x="30" y="38"/>
                    </a:lnTo>
                    <a:lnTo>
                      <a:pt x="36" y="50"/>
                    </a:lnTo>
                    <a:lnTo>
                      <a:pt x="43" y="61"/>
                    </a:lnTo>
                    <a:lnTo>
                      <a:pt x="48" y="73"/>
                    </a:lnTo>
                    <a:lnTo>
                      <a:pt x="26" y="84"/>
                    </a:lnTo>
                    <a:lnTo>
                      <a:pt x="21" y="73"/>
                    </a:lnTo>
                    <a:lnTo>
                      <a:pt x="14" y="61"/>
                    </a:lnTo>
                    <a:lnTo>
                      <a:pt x="9" y="51"/>
                    </a:lnTo>
                    <a:lnTo>
                      <a:pt x="3" y="39"/>
                    </a:lnTo>
                    <a:lnTo>
                      <a:pt x="23" y="27"/>
                    </a:lnTo>
                    <a:close/>
                    <a:moveTo>
                      <a:pt x="48" y="73"/>
                    </a:moveTo>
                    <a:lnTo>
                      <a:pt x="55" y="85"/>
                    </a:lnTo>
                    <a:lnTo>
                      <a:pt x="61" y="97"/>
                    </a:lnTo>
                    <a:lnTo>
                      <a:pt x="66" y="109"/>
                    </a:lnTo>
                    <a:lnTo>
                      <a:pt x="72" y="119"/>
                    </a:lnTo>
                    <a:lnTo>
                      <a:pt x="50" y="129"/>
                    </a:lnTo>
                    <a:lnTo>
                      <a:pt x="44" y="118"/>
                    </a:lnTo>
                    <a:lnTo>
                      <a:pt x="38" y="106"/>
                    </a:lnTo>
                    <a:lnTo>
                      <a:pt x="32" y="95"/>
                    </a:lnTo>
                    <a:lnTo>
                      <a:pt x="26" y="84"/>
                    </a:lnTo>
                    <a:lnTo>
                      <a:pt x="48" y="73"/>
                    </a:lnTo>
                    <a:close/>
                    <a:moveTo>
                      <a:pt x="72" y="119"/>
                    </a:moveTo>
                    <a:lnTo>
                      <a:pt x="86" y="149"/>
                    </a:lnTo>
                    <a:lnTo>
                      <a:pt x="100" y="178"/>
                    </a:lnTo>
                    <a:lnTo>
                      <a:pt x="113" y="207"/>
                    </a:lnTo>
                    <a:lnTo>
                      <a:pt x="125" y="236"/>
                    </a:lnTo>
                    <a:lnTo>
                      <a:pt x="136" y="264"/>
                    </a:lnTo>
                    <a:lnTo>
                      <a:pt x="147" y="294"/>
                    </a:lnTo>
                    <a:lnTo>
                      <a:pt x="157" y="322"/>
                    </a:lnTo>
                    <a:lnTo>
                      <a:pt x="167" y="350"/>
                    </a:lnTo>
                    <a:lnTo>
                      <a:pt x="143" y="357"/>
                    </a:lnTo>
                    <a:lnTo>
                      <a:pt x="134" y="329"/>
                    </a:lnTo>
                    <a:lnTo>
                      <a:pt x="125" y="301"/>
                    </a:lnTo>
                    <a:lnTo>
                      <a:pt x="114" y="273"/>
                    </a:lnTo>
                    <a:lnTo>
                      <a:pt x="102" y="245"/>
                    </a:lnTo>
                    <a:lnTo>
                      <a:pt x="90" y="216"/>
                    </a:lnTo>
                    <a:lnTo>
                      <a:pt x="77" y="188"/>
                    </a:lnTo>
                    <a:lnTo>
                      <a:pt x="64" y="159"/>
                    </a:lnTo>
                    <a:lnTo>
                      <a:pt x="50" y="129"/>
                    </a:lnTo>
                    <a:lnTo>
                      <a:pt x="72" y="119"/>
                    </a:lnTo>
                    <a:close/>
                    <a:moveTo>
                      <a:pt x="167" y="350"/>
                    </a:moveTo>
                    <a:lnTo>
                      <a:pt x="179" y="390"/>
                    </a:lnTo>
                    <a:lnTo>
                      <a:pt x="189" y="429"/>
                    </a:lnTo>
                    <a:lnTo>
                      <a:pt x="199" y="467"/>
                    </a:lnTo>
                    <a:lnTo>
                      <a:pt x="207" y="505"/>
                    </a:lnTo>
                    <a:lnTo>
                      <a:pt x="182" y="510"/>
                    </a:lnTo>
                    <a:lnTo>
                      <a:pt x="174" y="473"/>
                    </a:lnTo>
                    <a:lnTo>
                      <a:pt x="166" y="435"/>
                    </a:lnTo>
                    <a:lnTo>
                      <a:pt x="155" y="396"/>
                    </a:lnTo>
                    <a:lnTo>
                      <a:pt x="143" y="357"/>
                    </a:lnTo>
                    <a:lnTo>
                      <a:pt x="167" y="350"/>
                    </a:lnTo>
                    <a:close/>
                    <a:moveTo>
                      <a:pt x="207" y="505"/>
                    </a:moveTo>
                    <a:lnTo>
                      <a:pt x="212" y="542"/>
                    </a:lnTo>
                    <a:lnTo>
                      <a:pt x="216" y="579"/>
                    </a:lnTo>
                    <a:lnTo>
                      <a:pt x="220" y="615"/>
                    </a:lnTo>
                    <a:lnTo>
                      <a:pt x="221" y="651"/>
                    </a:lnTo>
                    <a:lnTo>
                      <a:pt x="196" y="651"/>
                    </a:lnTo>
                    <a:lnTo>
                      <a:pt x="195" y="617"/>
                    </a:lnTo>
                    <a:lnTo>
                      <a:pt x="193" y="582"/>
                    </a:lnTo>
                    <a:lnTo>
                      <a:pt x="188" y="546"/>
                    </a:lnTo>
                    <a:lnTo>
                      <a:pt x="182" y="510"/>
                    </a:lnTo>
                    <a:lnTo>
                      <a:pt x="207" y="505"/>
                    </a:lnTo>
                    <a:close/>
                    <a:moveTo>
                      <a:pt x="197" y="655"/>
                    </a:moveTo>
                    <a:lnTo>
                      <a:pt x="197" y="653"/>
                    </a:lnTo>
                    <a:lnTo>
                      <a:pt x="196" y="651"/>
                    </a:lnTo>
                    <a:lnTo>
                      <a:pt x="208" y="651"/>
                    </a:lnTo>
                    <a:lnTo>
                      <a:pt x="197" y="655"/>
                    </a:lnTo>
                    <a:close/>
                    <a:moveTo>
                      <a:pt x="220" y="646"/>
                    </a:moveTo>
                    <a:lnTo>
                      <a:pt x="229" y="667"/>
                    </a:lnTo>
                    <a:lnTo>
                      <a:pt x="240" y="689"/>
                    </a:lnTo>
                    <a:lnTo>
                      <a:pt x="253" y="708"/>
                    </a:lnTo>
                    <a:lnTo>
                      <a:pt x="266" y="727"/>
                    </a:lnTo>
                    <a:lnTo>
                      <a:pt x="281" y="744"/>
                    </a:lnTo>
                    <a:lnTo>
                      <a:pt x="297" y="761"/>
                    </a:lnTo>
                    <a:lnTo>
                      <a:pt x="315" y="776"/>
                    </a:lnTo>
                    <a:lnTo>
                      <a:pt x="333" y="790"/>
                    </a:lnTo>
                    <a:lnTo>
                      <a:pt x="318" y="810"/>
                    </a:lnTo>
                    <a:lnTo>
                      <a:pt x="298" y="795"/>
                    </a:lnTo>
                    <a:lnTo>
                      <a:pt x="280" y="779"/>
                    </a:lnTo>
                    <a:lnTo>
                      <a:pt x="263" y="760"/>
                    </a:lnTo>
                    <a:lnTo>
                      <a:pt x="248" y="742"/>
                    </a:lnTo>
                    <a:lnTo>
                      <a:pt x="233" y="721"/>
                    </a:lnTo>
                    <a:lnTo>
                      <a:pt x="220" y="701"/>
                    </a:lnTo>
                    <a:lnTo>
                      <a:pt x="208" y="679"/>
                    </a:lnTo>
                    <a:lnTo>
                      <a:pt x="197" y="655"/>
                    </a:lnTo>
                    <a:lnTo>
                      <a:pt x="220" y="646"/>
                    </a:lnTo>
                    <a:close/>
                    <a:moveTo>
                      <a:pt x="333" y="790"/>
                    </a:moveTo>
                    <a:lnTo>
                      <a:pt x="352" y="804"/>
                    </a:lnTo>
                    <a:lnTo>
                      <a:pt x="373" y="816"/>
                    </a:lnTo>
                    <a:lnTo>
                      <a:pt x="396" y="828"/>
                    </a:lnTo>
                    <a:lnTo>
                      <a:pt x="419" y="839"/>
                    </a:lnTo>
                    <a:lnTo>
                      <a:pt x="444" y="848"/>
                    </a:lnTo>
                    <a:lnTo>
                      <a:pt x="470" y="856"/>
                    </a:lnTo>
                    <a:lnTo>
                      <a:pt x="497" y="864"/>
                    </a:lnTo>
                    <a:lnTo>
                      <a:pt x="526" y="870"/>
                    </a:lnTo>
                    <a:lnTo>
                      <a:pt x="522" y="894"/>
                    </a:lnTo>
                    <a:lnTo>
                      <a:pt x="492" y="888"/>
                    </a:lnTo>
                    <a:lnTo>
                      <a:pt x="463" y="880"/>
                    </a:lnTo>
                    <a:lnTo>
                      <a:pt x="436" y="870"/>
                    </a:lnTo>
                    <a:lnTo>
                      <a:pt x="410" y="861"/>
                    </a:lnTo>
                    <a:lnTo>
                      <a:pt x="385" y="850"/>
                    </a:lnTo>
                    <a:lnTo>
                      <a:pt x="361" y="838"/>
                    </a:lnTo>
                    <a:lnTo>
                      <a:pt x="340" y="825"/>
                    </a:lnTo>
                    <a:lnTo>
                      <a:pt x="318" y="810"/>
                    </a:lnTo>
                    <a:lnTo>
                      <a:pt x="333" y="790"/>
                    </a:lnTo>
                    <a:close/>
                    <a:moveTo>
                      <a:pt x="536" y="883"/>
                    </a:moveTo>
                    <a:lnTo>
                      <a:pt x="535" y="888"/>
                    </a:lnTo>
                    <a:lnTo>
                      <a:pt x="532" y="892"/>
                    </a:lnTo>
                    <a:lnTo>
                      <a:pt x="527" y="894"/>
                    </a:lnTo>
                    <a:lnTo>
                      <a:pt x="522" y="894"/>
                    </a:lnTo>
                    <a:lnTo>
                      <a:pt x="524" y="882"/>
                    </a:lnTo>
                    <a:lnTo>
                      <a:pt x="536" y="8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3" name="Freeform 1225"/>
              <p:cNvSpPr>
                <a:spLocks/>
              </p:cNvSpPr>
              <p:nvPr/>
            </p:nvSpPr>
            <p:spPr bwMode="auto">
              <a:xfrm>
                <a:off x="3103" y="1784"/>
                <a:ext cx="89" cy="160"/>
              </a:xfrm>
              <a:custGeom>
                <a:avLst/>
                <a:gdLst>
                  <a:gd name="T0" fmla="*/ 18 w 441"/>
                  <a:gd name="T1" fmla="*/ 31 h 797"/>
                  <a:gd name="T2" fmla="*/ 17 w 441"/>
                  <a:gd name="T3" fmla="*/ 27 h 797"/>
                  <a:gd name="T4" fmla="*/ 17 w 441"/>
                  <a:gd name="T5" fmla="*/ 23 h 797"/>
                  <a:gd name="T6" fmla="*/ 16 w 441"/>
                  <a:gd name="T7" fmla="*/ 20 h 797"/>
                  <a:gd name="T8" fmla="*/ 15 w 441"/>
                  <a:gd name="T9" fmla="*/ 17 h 797"/>
                  <a:gd name="T10" fmla="*/ 15 w 441"/>
                  <a:gd name="T11" fmla="*/ 14 h 797"/>
                  <a:gd name="T12" fmla="*/ 13 w 441"/>
                  <a:gd name="T13" fmla="*/ 11 h 797"/>
                  <a:gd name="T14" fmla="*/ 12 w 441"/>
                  <a:gd name="T15" fmla="*/ 8 h 797"/>
                  <a:gd name="T16" fmla="*/ 11 w 441"/>
                  <a:gd name="T17" fmla="*/ 6 h 797"/>
                  <a:gd name="T18" fmla="*/ 11 w 441"/>
                  <a:gd name="T19" fmla="*/ 5 h 797"/>
                  <a:gd name="T20" fmla="*/ 10 w 441"/>
                  <a:gd name="T21" fmla="*/ 4 h 797"/>
                  <a:gd name="T22" fmla="*/ 9 w 441"/>
                  <a:gd name="T23" fmla="*/ 3 h 797"/>
                  <a:gd name="T24" fmla="*/ 8 w 441"/>
                  <a:gd name="T25" fmla="*/ 2 h 797"/>
                  <a:gd name="T26" fmla="*/ 7 w 441"/>
                  <a:gd name="T27" fmla="*/ 1 h 797"/>
                  <a:gd name="T28" fmla="*/ 6 w 441"/>
                  <a:gd name="T29" fmla="*/ 1 h 797"/>
                  <a:gd name="T30" fmla="*/ 5 w 441"/>
                  <a:gd name="T31" fmla="*/ 0 h 797"/>
                  <a:gd name="T32" fmla="*/ 4 w 441"/>
                  <a:gd name="T33" fmla="*/ 0 h 797"/>
                  <a:gd name="T34" fmla="*/ 3 w 441"/>
                  <a:gd name="T35" fmla="*/ 0 h 797"/>
                  <a:gd name="T36" fmla="*/ 2 w 441"/>
                  <a:gd name="T37" fmla="*/ 0 h 797"/>
                  <a:gd name="T38" fmla="*/ 1 w 441"/>
                  <a:gd name="T39" fmla="*/ 1 h 797"/>
                  <a:gd name="T40" fmla="*/ 1 w 441"/>
                  <a:gd name="T41" fmla="*/ 2 h 797"/>
                  <a:gd name="T42" fmla="*/ 2 w 441"/>
                  <a:gd name="T43" fmla="*/ 5 h 797"/>
                  <a:gd name="T44" fmla="*/ 3 w 441"/>
                  <a:gd name="T45" fmla="*/ 8 h 797"/>
                  <a:gd name="T46" fmla="*/ 5 w 441"/>
                  <a:gd name="T47" fmla="*/ 11 h 797"/>
                  <a:gd name="T48" fmla="*/ 5 w 441"/>
                  <a:gd name="T49" fmla="*/ 14 h 797"/>
                  <a:gd name="T50" fmla="*/ 6 w 441"/>
                  <a:gd name="T51" fmla="*/ 17 h 797"/>
                  <a:gd name="T52" fmla="*/ 7 w 441"/>
                  <a:gd name="T53" fmla="*/ 20 h 797"/>
                  <a:gd name="T54" fmla="*/ 7 w 441"/>
                  <a:gd name="T55" fmla="*/ 22 h 797"/>
                  <a:gd name="T56" fmla="*/ 7 w 441"/>
                  <a:gd name="T57" fmla="*/ 24 h 797"/>
                  <a:gd name="T58" fmla="*/ 8 w 441"/>
                  <a:gd name="T59" fmla="*/ 26 h 797"/>
                  <a:gd name="T60" fmla="*/ 9 w 441"/>
                  <a:gd name="T61" fmla="*/ 27 h 797"/>
                  <a:gd name="T62" fmla="*/ 10 w 441"/>
                  <a:gd name="T63" fmla="*/ 28 h 797"/>
                  <a:gd name="T64" fmla="*/ 11 w 441"/>
                  <a:gd name="T65" fmla="*/ 29 h 797"/>
                  <a:gd name="T66" fmla="*/ 13 w 441"/>
                  <a:gd name="T67" fmla="*/ 30 h 797"/>
                  <a:gd name="T68" fmla="*/ 15 w 441"/>
                  <a:gd name="T69" fmla="*/ 31 h 797"/>
                  <a:gd name="T70" fmla="*/ 17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441" y="797"/>
                    </a:moveTo>
                    <a:lnTo>
                      <a:pt x="441" y="768"/>
                    </a:lnTo>
                    <a:lnTo>
                      <a:pt x="437" y="726"/>
                    </a:lnTo>
                    <a:lnTo>
                      <a:pt x="432" y="671"/>
                    </a:lnTo>
                    <a:lnTo>
                      <a:pt x="423" y="607"/>
                    </a:lnTo>
                    <a:lnTo>
                      <a:pt x="418" y="572"/>
                    </a:lnTo>
                    <a:lnTo>
                      <a:pt x="412" y="536"/>
                    </a:lnTo>
                    <a:lnTo>
                      <a:pt x="404" y="498"/>
                    </a:lnTo>
                    <a:lnTo>
                      <a:pt x="395" y="460"/>
                    </a:lnTo>
                    <a:lnTo>
                      <a:pt x="387" y="421"/>
                    </a:lnTo>
                    <a:lnTo>
                      <a:pt x="376" y="381"/>
                    </a:lnTo>
                    <a:lnTo>
                      <a:pt x="364" y="342"/>
                    </a:lnTo>
                    <a:lnTo>
                      <a:pt x="351" y="303"/>
                    </a:lnTo>
                    <a:lnTo>
                      <a:pt x="338" y="267"/>
                    </a:lnTo>
                    <a:lnTo>
                      <a:pt x="323" y="231"/>
                    </a:lnTo>
                    <a:lnTo>
                      <a:pt x="308" y="196"/>
                    </a:lnTo>
                    <a:lnTo>
                      <a:pt x="292" y="164"/>
                    </a:lnTo>
                    <a:lnTo>
                      <a:pt x="283" y="149"/>
                    </a:lnTo>
                    <a:lnTo>
                      <a:pt x="273" y="134"/>
                    </a:lnTo>
                    <a:lnTo>
                      <a:pt x="265" y="120"/>
                    </a:lnTo>
                    <a:lnTo>
                      <a:pt x="255" y="106"/>
                    </a:lnTo>
                    <a:lnTo>
                      <a:pt x="245" y="93"/>
                    </a:lnTo>
                    <a:lnTo>
                      <a:pt x="234" y="81"/>
                    </a:lnTo>
                    <a:lnTo>
                      <a:pt x="225" y="69"/>
                    </a:lnTo>
                    <a:lnTo>
                      <a:pt x="214" y="58"/>
                    </a:lnTo>
                    <a:lnTo>
                      <a:pt x="202" y="48"/>
                    </a:lnTo>
                    <a:lnTo>
                      <a:pt x="191" y="39"/>
                    </a:lnTo>
                    <a:lnTo>
                      <a:pt x="179" y="31"/>
                    </a:lnTo>
                    <a:lnTo>
                      <a:pt x="167" y="24"/>
                    </a:lnTo>
                    <a:lnTo>
                      <a:pt x="156" y="17"/>
                    </a:lnTo>
                    <a:lnTo>
                      <a:pt x="143" y="12"/>
                    </a:lnTo>
                    <a:lnTo>
                      <a:pt x="130" y="7"/>
                    </a:lnTo>
                    <a:lnTo>
                      <a:pt x="117" y="4"/>
                    </a:lnTo>
                    <a:lnTo>
                      <a:pt x="104" y="1"/>
                    </a:lnTo>
                    <a:lnTo>
                      <a:pt x="90" y="0"/>
                    </a:lnTo>
                    <a:lnTo>
                      <a:pt x="76" y="0"/>
                    </a:lnTo>
                    <a:lnTo>
                      <a:pt x="61" y="2"/>
                    </a:lnTo>
                    <a:lnTo>
                      <a:pt x="46" y="4"/>
                    </a:lnTo>
                    <a:lnTo>
                      <a:pt x="31" y="7"/>
                    </a:lnTo>
                    <a:lnTo>
                      <a:pt x="15" y="13"/>
                    </a:lnTo>
                    <a:lnTo>
                      <a:pt x="0" y="19"/>
                    </a:lnTo>
                    <a:lnTo>
                      <a:pt x="19" y="57"/>
                    </a:lnTo>
                    <a:lnTo>
                      <a:pt x="38" y="95"/>
                    </a:lnTo>
                    <a:lnTo>
                      <a:pt x="55" y="133"/>
                    </a:lnTo>
                    <a:lnTo>
                      <a:pt x="71" y="169"/>
                    </a:lnTo>
                    <a:lnTo>
                      <a:pt x="86" y="207"/>
                    </a:lnTo>
                    <a:lnTo>
                      <a:pt x="100" y="244"/>
                    </a:lnTo>
                    <a:lnTo>
                      <a:pt x="113" y="280"/>
                    </a:lnTo>
                    <a:lnTo>
                      <a:pt x="124" y="316"/>
                    </a:lnTo>
                    <a:lnTo>
                      <a:pt x="135" y="352"/>
                    </a:lnTo>
                    <a:lnTo>
                      <a:pt x="145" y="388"/>
                    </a:lnTo>
                    <a:lnTo>
                      <a:pt x="152" y="423"/>
                    </a:lnTo>
                    <a:lnTo>
                      <a:pt x="159" y="458"/>
                    </a:lnTo>
                    <a:lnTo>
                      <a:pt x="164" y="491"/>
                    </a:lnTo>
                    <a:lnTo>
                      <a:pt x="167" y="525"/>
                    </a:lnTo>
                    <a:lnTo>
                      <a:pt x="171" y="558"/>
                    </a:lnTo>
                    <a:lnTo>
                      <a:pt x="172" y="591"/>
                    </a:lnTo>
                    <a:lnTo>
                      <a:pt x="180" y="611"/>
                    </a:lnTo>
                    <a:lnTo>
                      <a:pt x="190" y="631"/>
                    </a:lnTo>
                    <a:lnTo>
                      <a:pt x="201" y="649"/>
                    </a:lnTo>
                    <a:lnTo>
                      <a:pt x="213" y="666"/>
                    </a:lnTo>
                    <a:lnTo>
                      <a:pt x="226" y="682"/>
                    </a:lnTo>
                    <a:lnTo>
                      <a:pt x="240" y="699"/>
                    </a:lnTo>
                    <a:lnTo>
                      <a:pt x="255" y="713"/>
                    </a:lnTo>
                    <a:lnTo>
                      <a:pt x="271" y="726"/>
                    </a:lnTo>
                    <a:lnTo>
                      <a:pt x="288" y="739"/>
                    </a:lnTo>
                    <a:lnTo>
                      <a:pt x="307" y="749"/>
                    </a:lnTo>
                    <a:lnTo>
                      <a:pt x="326" y="760"/>
                    </a:lnTo>
                    <a:lnTo>
                      <a:pt x="347" y="770"/>
                    </a:lnTo>
                    <a:lnTo>
                      <a:pt x="368" y="777"/>
                    </a:lnTo>
                    <a:lnTo>
                      <a:pt x="392" y="785"/>
                    </a:lnTo>
                    <a:lnTo>
                      <a:pt x="416" y="792"/>
                    </a:lnTo>
                    <a:lnTo>
                      <a:pt x="441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4" name="Freeform 1226"/>
              <p:cNvSpPr>
                <a:spLocks noEditPoints="1"/>
              </p:cNvSpPr>
              <p:nvPr/>
            </p:nvSpPr>
            <p:spPr bwMode="auto">
              <a:xfrm>
                <a:off x="3103" y="1784"/>
                <a:ext cx="93" cy="164"/>
              </a:xfrm>
              <a:custGeom>
                <a:avLst/>
                <a:gdLst>
                  <a:gd name="T0" fmla="*/ 19 w 466"/>
                  <a:gd name="T1" fmla="*/ 32 h 821"/>
                  <a:gd name="T2" fmla="*/ 18 w 466"/>
                  <a:gd name="T3" fmla="*/ 32 h 821"/>
                  <a:gd name="T4" fmla="*/ 19 w 466"/>
                  <a:gd name="T5" fmla="*/ 31 h 821"/>
                  <a:gd name="T6" fmla="*/ 18 w 466"/>
                  <a:gd name="T7" fmla="*/ 32 h 821"/>
                  <a:gd name="T8" fmla="*/ 17 w 466"/>
                  <a:gd name="T9" fmla="*/ 29 h 821"/>
                  <a:gd name="T10" fmla="*/ 19 w 466"/>
                  <a:gd name="T11" fmla="*/ 31 h 821"/>
                  <a:gd name="T12" fmla="*/ 17 w 466"/>
                  <a:gd name="T13" fmla="*/ 24 h 821"/>
                  <a:gd name="T14" fmla="*/ 15 w 466"/>
                  <a:gd name="T15" fmla="*/ 15 h 821"/>
                  <a:gd name="T16" fmla="*/ 16 w 466"/>
                  <a:gd name="T17" fmla="*/ 15 h 821"/>
                  <a:gd name="T18" fmla="*/ 18 w 466"/>
                  <a:gd name="T19" fmla="*/ 23 h 821"/>
                  <a:gd name="T20" fmla="*/ 14 w 466"/>
                  <a:gd name="T21" fmla="*/ 13 h 821"/>
                  <a:gd name="T22" fmla="*/ 14 w 466"/>
                  <a:gd name="T23" fmla="*/ 9 h 821"/>
                  <a:gd name="T24" fmla="*/ 14 w 466"/>
                  <a:gd name="T25" fmla="*/ 13 h 821"/>
                  <a:gd name="T26" fmla="*/ 11 w 466"/>
                  <a:gd name="T27" fmla="*/ 5 h 821"/>
                  <a:gd name="T28" fmla="*/ 9 w 466"/>
                  <a:gd name="T29" fmla="*/ 2 h 821"/>
                  <a:gd name="T30" fmla="*/ 12 w 466"/>
                  <a:gd name="T31" fmla="*/ 6 h 821"/>
                  <a:gd name="T32" fmla="*/ 8 w 466"/>
                  <a:gd name="T33" fmla="*/ 3 h 821"/>
                  <a:gd name="T34" fmla="*/ 6 w 466"/>
                  <a:gd name="T35" fmla="*/ 1 h 821"/>
                  <a:gd name="T36" fmla="*/ 4 w 466"/>
                  <a:gd name="T37" fmla="*/ 1 h 821"/>
                  <a:gd name="T38" fmla="*/ 2 w 466"/>
                  <a:gd name="T39" fmla="*/ 1 h 821"/>
                  <a:gd name="T40" fmla="*/ 3 w 466"/>
                  <a:gd name="T41" fmla="*/ 0 h 821"/>
                  <a:gd name="T42" fmla="*/ 5 w 466"/>
                  <a:gd name="T43" fmla="*/ 0 h 821"/>
                  <a:gd name="T44" fmla="*/ 7 w 466"/>
                  <a:gd name="T45" fmla="*/ 1 h 821"/>
                  <a:gd name="T46" fmla="*/ 1 w 466"/>
                  <a:gd name="T47" fmla="*/ 1 h 821"/>
                  <a:gd name="T48" fmla="*/ 1 w 466"/>
                  <a:gd name="T49" fmla="*/ 0 h 821"/>
                  <a:gd name="T50" fmla="*/ 0 w 466"/>
                  <a:gd name="T51" fmla="*/ 1 h 821"/>
                  <a:gd name="T52" fmla="*/ 1 w 466"/>
                  <a:gd name="T53" fmla="*/ 1 h 821"/>
                  <a:gd name="T54" fmla="*/ 1 w 466"/>
                  <a:gd name="T55" fmla="*/ 2 h 821"/>
                  <a:gd name="T56" fmla="*/ 1 w 466"/>
                  <a:gd name="T57" fmla="*/ 3 h 821"/>
                  <a:gd name="T58" fmla="*/ 2 w 466"/>
                  <a:gd name="T59" fmla="*/ 3 h 821"/>
                  <a:gd name="T60" fmla="*/ 2 w 466"/>
                  <a:gd name="T61" fmla="*/ 5 h 821"/>
                  <a:gd name="T62" fmla="*/ 2 w 466"/>
                  <a:gd name="T63" fmla="*/ 3 h 821"/>
                  <a:gd name="T64" fmla="*/ 4 w 466"/>
                  <a:gd name="T65" fmla="*/ 9 h 821"/>
                  <a:gd name="T66" fmla="*/ 5 w 466"/>
                  <a:gd name="T67" fmla="*/ 13 h 821"/>
                  <a:gd name="T68" fmla="*/ 3 w 466"/>
                  <a:gd name="T69" fmla="*/ 8 h 821"/>
                  <a:gd name="T70" fmla="*/ 6 w 466"/>
                  <a:gd name="T71" fmla="*/ 13 h 821"/>
                  <a:gd name="T72" fmla="*/ 6 w 466"/>
                  <a:gd name="T73" fmla="*/ 13 h 821"/>
                  <a:gd name="T74" fmla="*/ 6 w 466"/>
                  <a:gd name="T75" fmla="*/ 13 h 821"/>
                  <a:gd name="T76" fmla="*/ 5 w 466"/>
                  <a:gd name="T77" fmla="*/ 15 h 821"/>
                  <a:gd name="T78" fmla="*/ 6 w 466"/>
                  <a:gd name="T79" fmla="*/ 15 h 821"/>
                  <a:gd name="T80" fmla="*/ 6 w 466"/>
                  <a:gd name="T81" fmla="*/ 16 h 821"/>
                  <a:gd name="T82" fmla="*/ 6 w 466"/>
                  <a:gd name="T83" fmla="*/ 15 h 821"/>
                  <a:gd name="T84" fmla="*/ 8 w 466"/>
                  <a:gd name="T85" fmla="*/ 20 h 821"/>
                  <a:gd name="T86" fmla="*/ 7 w 466"/>
                  <a:gd name="T87" fmla="*/ 24 h 821"/>
                  <a:gd name="T88" fmla="*/ 6 w 466"/>
                  <a:gd name="T89" fmla="*/ 19 h 821"/>
                  <a:gd name="T90" fmla="*/ 7 w 466"/>
                  <a:gd name="T91" fmla="*/ 24 h 821"/>
                  <a:gd name="T92" fmla="*/ 8 w 466"/>
                  <a:gd name="T93" fmla="*/ 24 h 821"/>
                  <a:gd name="T94" fmla="*/ 10 w 466"/>
                  <a:gd name="T95" fmla="*/ 27 h 821"/>
                  <a:gd name="T96" fmla="*/ 10 w 466"/>
                  <a:gd name="T97" fmla="*/ 29 h 821"/>
                  <a:gd name="T98" fmla="*/ 8 w 466"/>
                  <a:gd name="T99" fmla="*/ 26 h 821"/>
                  <a:gd name="T100" fmla="*/ 12 w 466"/>
                  <a:gd name="T101" fmla="*/ 30 h 821"/>
                  <a:gd name="T102" fmla="*/ 16 w 466"/>
                  <a:gd name="T103" fmla="*/ 31 h 821"/>
                  <a:gd name="T104" fmla="*/ 16 w 466"/>
                  <a:gd name="T105" fmla="*/ 32 h 821"/>
                  <a:gd name="T106" fmla="*/ 12 w 466"/>
                  <a:gd name="T107" fmla="*/ 30 h 821"/>
                  <a:gd name="T108" fmla="*/ 18 w 466"/>
                  <a:gd name="T109" fmla="*/ 33 h 821"/>
                  <a:gd name="T110" fmla="*/ 18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441" y="808"/>
                    </a:moveTo>
                    <a:lnTo>
                      <a:pt x="441" y="808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65" y="809"/>
                    </a:moveTo>
                    <a:lnTo>
                      <a:pt x="465" y="809"/>
                    </a:lnTo>
                    <a:lnTo>
                      <a:pt x="453" y="808"/>
                    </a:lnTo>
                    <a:lnTo>
                      <a:pt x="465" y="809"/>
                    </a:lnTo>
                    <a:close/>
                    <a:moveTo>
                      <a:pt x="441" y="808"/>
                    </a:moveTo>
                    <a:lnTo>
                      <a:pt x="441" y="794"/>
                    </a:lnTo>
                    <a:lnTo>
                      <a:pt x="441" y="775"/>
                    </a:lnTo>
                    <a:lnTo>
                      <a:pt x="465" y="774"/>
                    </a:lnTo>
                    <a:lnTo>
                      <a:pt x="465" y="784"/>
                    </a:lnTo>
                    <a:lnTo>
                      <a:pt x="466" y="794"/>
                    </a:lnTo>
                    <a:lnTo>
                      <a:pt x="466" y="801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41" y="775"/>
                    </a:moveTo>
                    <a:lnTo>
                      <a:pt x="440" y="765"/>
                    </a:lnTo>
                    <a:lnTo>
                      <a:pt x="439" y="753"/>
                    </a:lnTo>
                    <a:lnTo>
                      <a:pt x="438" y="740"/>
                    </a:lnTo>
                    <a:lnTo>
                      <a:pt x="436" y="725"/>
                    </a:lnTo>
                    <a:lnTo>
                      <a:pt x="461" y="723"/>
                    </a:lnTo>
                    <a:lnTo>
                      <a:pt x="462" y="737"/>
                    </a:lnTo>
                    <a:lnTo>
                      <a:pt x="463" y="751"/>
                    </a:lnTo>
                    <a:lnTo>
                      <a:pt x="463" y="762"/>
                    </a:lnTo>
                    <a:lnTo>
                      <a:pt x="465" y="774"/>
                    </a:lnTo>
                    <a:lnTo>
                      <a:pt x="441" y="775"/>
                    </a:lnTo>
                    <a:close/>
                    <a:moveTo>
                      <a:pt x="436" y="725"/>
                    </a:moveTo>
                    <a:lnTo>
                      <a:pt x="432" y="686"/>
                    </a:lnTo>
                    <a:lnTo>
                      <a:pt x="427" y="640"/>
                    </a:lnTo>
                    <a:lnTo>
                      <a:pt x="419" y="592"/>
                    </a:lnTo>
                    <a:lnTo>
                      <a:pt x="409" y="540"/>
                    </a:lnTo>
                    <a:lnTo>
                      <a:pt x="399" y="486"/>
                    </a:lnTo>
                    <a:lnTo>
                      <a:pt x="386" y="431"/>
                    </a:lnTo>
                    <a:lnTo>
                      <a:pt x="378" y="403"/>
                    </a:lnTo>
                    <a:lnTo>
                      <a:pt x="370" y="375"/>
                    </a:lnTo>
                    <a:lnTo>
                      <a:pt x="361" y="348"/>
                    </a:lnTo>
                    <a:lnTo>
                      <a:pt x="352" y="320"/>
                    </a:lnTo>
                    <a:lnTo>
                      <a:pt x="375" y="312"/>
                    </a:lnTo>
                    <a:lnTo>
                      <a:pt x="385" y="339"/>
                    </a:lnTo>
                    <a:lnTo>
                      <a:pt x="393" y="368"/>
                    </a:lnTo>
                    <a:lnTo>
                      <a:pt x="401" y="396"/>
                    </a:lnTo>
                    <a:lnTo>
                      <a:pt x="408" y="424"/>
                    </a:lnTo>
                    <a:lnTo>
                      <a:pt x="422" y="481"/>
                    </a:lnTo>
                    <a:lnTo>
                      <a:pt x="433" y="536"/>
                    </a:lnTo>
                    <a:lnTo>
                      <a:pt x="443" y="588"/>
                    </a:lnTo>
                    <a:lnTo>
                      <a:pt x="451" y="637"/>
                    </a:lnTo>
                    <a:lnTo>
                      <a:pt x="457" y="683"/>
                    </a:lnTo>
                    <a:lnTo>
                      <a:pt x="461" y="723"/>
                    </a:lnTo>
                    <a:lnTo>
                      <a:pt x="436" y="725"/>
                    </a:lnTo>
                    <a:close/>
                    <a:moveTo>
                      <a:pt x="352" y="320"/>
                    </a:moveTo>
                    <a:lnTo>
                      <a:pt x="345" y="298"/>
                    </a:lnTo>
                    <a:lnTo>
                      <a:pt x="336" y="278"/>
                    </a:lnTo>
                    <a:lnTo>
                      <a:pt x="328" y="257"/>
                    </a:lnTo>
                    <a:lnTo>
                      <a:pt x="320" y="237"/>
                    </a:lnTo>
                    <a:lnTo>
                      <a:pt x="341" y="227"/>
                    </a:lnTo>
                    <a:lnTo>
                      <a:pt x="350" y="247"/>
                    </a:lnTo>
                    <a:lnTo>
                      <a:pt x="359" y="269"/>
                    </a:lnTo>
                    <a:lnTo>
                      <a:pt x="367" y="289"/>
                    </a:lnTo>
                    <a:lnTo>
                      <a:pt x="375" y="312"/>
                    </a:lnTo>
                    <a:lnTo>
                      <a:pt x="352" y="320"/>
                    </a:lnTo>
                    <a:close/>
                    <a:moveTo>
                      <a:pt x="320" y="237"/>
                    </a:moveTo>
                    <a:lnTo>
                      <a:pt x="307" y="210"/>
                    </a:lnTo>
                    <a:lnTo>
                      <a:pt x="294" y="185"/>
                    </a:lnTo>
                    <a:lnTo>
                      <a:pt x="280" y="160"/>
                    </a:lnTo>
                    <a:lnTo>
                      <a:pt x="265" y="137"/>
                    </a:lnTo>
                    <a:lnTo>
                      <a:pt x="250" y="116"/>
                    </a:lnTo>
                    <a:lnTo>
                      <a:pt x="233" y="96"/>
                    </a:lnTo>
                    <a:lnTo>
                      <a:pt x="217" y="79"/>
                    </a:lnTo>
                    <a:lnTo>
                      <a:pt x="199" y="64"/>
                    </a:lnTo>
                    <a:lnTo>
                      <a:pt x="214" y="44"/>
                    </a:lnTo>
                    <a:lnTo>
                      <a:pt x="233" y="60"/>
                    </a:lnTo>
                    <a:lnTo>
                      <a:pt x="251" y="79"/>
                    </a:lnTo>
                    <a:lnTo>
                      <a:pt x="268" y="99"/>
                    </a:lnTo>
                    <a:lnTo>
                      <a:pt x="284" y="122"/>
                    </a:lnTo>
                    <a:lnTo>
                      <a:pt x="300" y="146"/>
                    </a:lnTo>
                    <a:lnTo>
                      <a:pt x="314" y="172"/>
                    </a:lnTo>
                    <a:lnTo>
                      <a:pt x="328" y="199"/>
                    </a:lnTo>
                    <a:lnTo>
                      <a:pt x="341" y="227"/>
                    </a:lnTo>
                    <a:lnTo>
                      <a:pt x="320" y="237"/>
                    </a:lnTo>
                    <a:close/>
                    <a:moveTo>
                      <a:pt x="199" y="64"/>
                    </a:moveTo>
                    <a:lnTo>
                      <a:pt x="190" y="57"/>
                    </a:lnTo>
                    <a:lnTo>
                      <a:pt x="182" y="51"/>
                    </a:lnTo>
                    <a:lnTo>
                      <a:pt x="172" y="45"/>
                    </a:lnTo>
                    <a:lnTo>
                      <a:pt x="163" y="40"/>
                    </a:lnTo>
                    <a:lnTo>
                      <a:pt x="154" y="36"/>
                    </a:lnTo>
                    <a:lnTo>
                      <a:pt x="144" y="32"/>
                    </a:lnTo>
                    <a:lnTo>
                      <a:pt x="134" y="29"/>
                    </a:lnTo>
                    <a:lnTo>
                      <a:pt x="123" y="27"/>
                    </a:lnTo>
                    <a:lnTo>
                      <a:pt x="114" y="26"/>
                    </a:lnTo>
                    <a:lnTo>
                      <a:pt x="103" y="25"/>
                    </a:lnTo>
                    <a:lnTo>
                      <a:pt x="92" y="25"/>
                    </a:lnTo>
                    <a:lnTo>
                      <a:pt x="81" y="25"/>
                    </a:lnTo>
                    <a:lnTo>
                      <a:pt x="70" y="26"/>
                    </a:lnTo>
                    <a:lnTo>
                      <a:pt x="58" y="28"/>
                    </a:lnTo>
                    <a:lnTo>
                      <a:pt x="48" y="31"/>
                    </a:lnTo>
                    <a:lnTo>
                      <a:pt x="36" y="35"/>
                    </a:lnTo>
                    <a:lnTo>
                      <a:pt x="27" y="12"/>
                    </a:lnTo>
                    <a:lnTo>
                      <a:pt x="41" y="8"/>
                    </a:lnTo>
                    <a:lnTo>
                      <a:pt x="54" y="4"/>
                    </a:lnTo>
                    <a:lnTo>
                      <a:pt x="67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105" y="0"/>
                    </a:lnTo>
                    <a:lnTo>
                      <a:pt x="117" y="1"/>
                    </a:lnTo>
                    <a:lnTo>
                      <a:pt x="129" y="3"/>
                    </a:lnTo>
                    <a:lnTo>
                      <a:pt x="139" y="5"/>
                    </a:lnTo>
                    <a:lnTo>
                      <a:pt x="151" y="9"/>
                    </a:lnTo>
                    <a:lnTo>
                      <a:pt x="162" y="13"/>
                    </a:lnTo>
                    <a:lnTo>
                      <a:pt x="173" y="18"/>
                    </a:lnTo>
                    <a:lnTo>
                      <a:pt x="184" y="24"/>
                    </a:lnTo>
                    <a:lnTo>
                      <a:pt x="195" y="30"/>
                    </a:lnTo>
                    <a:lnTo>
                      <a:pt x="204" y="37"/>
                    </a:lnTo>
                    <a:lnTo>
                      <a:pt x="214" y="44"/>
                    </a:lnTo>
                    <a:lnTo>
                      <a:pt x="199" y="64"/>
                    </a:lnTo>
                    <a:close/>
                    <a:moveTo>
                      <a:pt x="36" y="35"/>
                    </a:moveTo>
                    <a:lnTo>
                      <a:pt x="26" y="39"/>
                    </a:lnTo>
                    <a:lnTo>
                      <a:pt x="16" y="42"/>
                    </a:lnTo>
                    <a:lnTo>
                      <a:pt x="7" y="21"/>
                    </a:lnTo>
                    <a:lnTo>
                      <a:pt x="17" y="16"/>
                    </a:lnTo>
                    <a:lnTo>
                      <a:pt x="27" y="12"/>
                    </a:lnTo>
                    <a:lnTo>
                      <a:pt x="36" y="35"/>
                    </a:lnTo>
                    <a:close/>
                    <a:moveTo>
                      <a:pt x="1" y="37"/>
                    </a:moveTo>
                    <a:lnTo>
                      <a:pt x="0" y="32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7" y="21"/>
                    </a:lnTo>
                    <a:lnTo>
                      <a:pt x="12" y="31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9" y="38"/>
                    </a:lnTo>
                    <a:lnTo>
                      <a:pt x="35" y="49"/>
                    </a:lnTo>
                    <a:lnTo>
                      <a:pt x="40" y="59"/>
                    </a:lnTo>
                    <a:lnTo>
                      <a:pt x="44" y="68"/>
                    </a:lnTo>
                    <a:lnTo>
                      <a:pt x="23" y="79"/>
                    </a:lnTo>
                    <a:lnTo>
                      <a:pt x="16" y="67"/>
                    </a:lnTo>
                    <a:lnTo>
                      <a:pt x="11" y="56"/>
                    </a:lnTo>
                    <a:lnTo>
                      <a:pt x="6" y="4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4" y="68"/>
                    </a:moveTo>
                    <a:lnTo>
                      <a:pt x="49" y="78"/>
                    </a:lnTo>
                    <a:lnTo>
                      <a:pt x="54" y="89"/>
                    </a:lnTo>
                    <a:lnTo>
                      <a:pt x="60" y="99"/>
                    </a:lnTo>
                    <a:lnTo>
                      <a:pt x="65" y="111"/>
                    </a:lnTo>
                    <a:lnTo>
                      <a:pt x="43" y="121"/>
                    </a:lnTo>
                    <a:lnTo>
                      <a:pt x="39" y="112"/>
                    </a:lnTo>
                    <a:lnTo>
                      <a:pt x="34" y="102"/>
                    </a:lnTo>
                    <a:lnTo>
                      <a:pt x="28" y="91"/>
                    </a:lnTo>
                    <a:lnTo>
                      <a:pt x="23" y="79"/>
                    </a:lnTo>
                    <a:lnTo>
                      <a:pt x="44" y="68"/>
                    </a:lnTo>
                    <a:close/>
                    <a:moveTo>
                      <a:pt x="65" y="111"/>
                    </a:moveTo>
                    <a:lnTo>
                      <a:pt x="78" y="138"/>
                    </a:lnTo>
                    <a:lnTo>
                      <a:pt x="90" y="165"/>
                    </a:lnTo>
                    <a:lnTo>
                      <a:pt x="101" y="192"/>
                    </a:lnTo>
                    <a:lnTo>
                      <a:pt x="111" y="219"/>
                    </a:lnTo>
                    <a:lnTo>
                      <a:pt x="122" y="246"/>
                    </a:lnTo>
                    <a:lnTo>
                      <a:pt x="131" y="272"/>
                    </a:lnTo>
                    <a:lnTo>
                      <a:pt x="141" y="298"/>
                    </a:lnTo>
                    <a:lnTo>
                      <a:pt x="148" y="325"/>
                    </a:lnTo>
                    <a:lnTo>
                      <a:pt x="125" y="332"/>
                    </a:lnTo>
                    <a:lnTo>
                      <a:pt x="117" y="306"/>
                    </a:lnTo>
                    <a:lnTo>
                      <a:pt x="108" y="280"/>
                    </a:lnTo>
                    <a:lnTo>
                      <a:pt x="98" y="254"/>
                    </a:lnTo>
                    <a:lnTo>
                      <a:pt x="89" y="227"/>
                    </a:lnTo>
                    <a:lnTo>
                      <a:pt x="78" y="201"/>
                    </a:lnTo>
                    <a:lnTo>
                      <a:pt x="67" y="174"/>
                    </a:lnTo>
                    <a:lnTo>
                      <a:pt x="55" y="148"/>
                    </a:lnTo>
                    <a:lnTo>
                      <a:pt x="43" y="121"/>
                    </a:lnTo>
                    <a:lnTo>
                      <a:pt x="65" y="111"/>
                    </a:lnTo>
                    <a:close/>
                    <a:moveTo>
                      <a:pt x="148" y="325"/>
                    </a:moveTo>
                    <a:lnTo>
                      <a:pt x="149" y="327"/>
                    </a:lnTo>
                    <a:lnTo>
                      <a:pt x="125" y="334"/>
                    </a:lnTo>
                    <a:lnTo>
                      <a:pt x="125" y="332"/>
                    </a:lnTo>
                    <a:lnTo>
                      <a:pt x="148" y="325"/>
                    </a:lnTo>
                    <a:close/>
                    <a:moveTo>
                      <a:pt x="149" y="327"/>
                    </a:moveTo>
                    <a:lnTo>
                      <a:pt x="149" y="327"/>
                    </a:lnTo>
                    <a:lnTo>
                      <a:pt x="137" y="330"/>
                    </a:lnTo>
                    <a:lnTo>
                      <a:pt x="149" y="327"/>
                    </a:lnTo>
                    <a:close/>
                    <a:moveTo>
                      <a:pt x="149" y="327"/>
                    </a:moveTo>
                    <a:lnTo>
                      <a:pt x="151" y="336"/>
                    </a:lnTo>
                    <a:lnTo>
                      <a:pt x="155" y="346"/>
                    </a:lnTo>
                    <a:lnTo>
                      <a:pt x="158" y="356"/>
                    </a:lnTo>
                    <a:lnTo>
                      <a:pt x="160" y="367"/>
                    </a:lnTo>
                    <a:lnTo>
                      <a:pt x="137" y="374"/>
                    </a:lnTo>
                    <a:lnTo>
                      <a:pt x="135" y="365"/>
                    </a:lnTo>
                    <a:lnTo>
                      <a:pt x="132" y="355"/>
                    </a:lnTo>
                    <a:lnTo>
                      <a:pt x="129" y="345"/>
                    </a:lnTo>
                    <a:lnTo>
                      <a:pt x="125" y="334"/>
                    </a:lnTo>
                    <a:lnTo>
                      <a:pt x="149" y="327"/>
                    </a:lnTo>
                    <a:close/>
                    <a:moveTo>
                      <a:pt x="160" y="367"/>
                    </a:moveTo>
                    <a:lnTo>
                      <a:pt x="163" y="378"/>
                    </a:lnTo>
                    <a:lnTo>
                      <a:pt x="166" y="389"/>
                    </a:lnTo>
                    <a:lnTo>
                      <a:pt x="169" y="399"/>
                    </a:lnTo>
                    <a:lnTo>
                      <a:pt x="171" y="407"/>
                    </a:lnTo>
                    <a:lnTo>
                      <a:pt x="147" y="413"/>
                    </a:lnTo>
                    <a:lnTo>
                      <a:pt x="144" y="402"/>
                    </a:lnTo>
                    <a:lnTo>
                      <a:pt x="142" y="392"/>
                    </a:lnTo>
                    <a:lnTo>
                      <a:pt x="139" y="382"/>
                    </a:lnTo>
                    <a:lnTo>
                      <a:pt x="137" y="374"/>
                    </a:lnTo>
                    <a:lnTo>
                      <a:pt x="160" y="367"/>
                    </a:lnTo>
                    <a:close/>
                    <a:moveTo>
                      <a:pt x="171" y="407"/>
                    </a:moveTo>
                    <a:lnTo>
                      <a:pt x="176" y="433"/>
                    </a:lnTo>
                    <a:lnTo>
                      <a:pt x="181" y="458"/>
                    </a:lnTo>
                    <a:lnTo>
                      <a:pt x="185" y="483"/>
                    </a:lnTo>
                    <a:lnTo>
                      <a:pt x="188" y="508"/>
                    </a:lnTo>
                    <a:lnTo>
                      <a:pt x="191" y="531"/>
                    </a:lnTo>
                    <a:lnTo>
                      <a:pt x="193" y="555"/>
                    </a:lnTo>
                    <a:lnTo>
                      <a:pt x="195" y="579"/>
                    </a:lnTo>
                    <a:lnTo>
                      <a:pt x="196" y="603"/>
                    </a:lnTo>
                    <a:lnTo>
                      <a:pt x="171" y="603"/>
                    </a:lnTo>
                    <a:lnTo>
                      <a:pt x="171" y="580"/>
                    </a:lnTo>
                    <a:lnTo>
                      <a:pt x="169" y="557"/>
                    </a:lnTo>
                    <a:lnTo>
                      <a:pt x="168" y="534"/>
                    </a:lnTo>
                    <a:lnTo>
                      <a:pt x="164" y="510"/>
                    </a:lnTo>
                    <a:lnTo>
                      <a:pt x="161" y="486"/>
                    </a:lnTo>
                    <a:lnTo>
                      <a:pt x="157" y="462"/>
                    </a:lnTo>
                    <a:lnTo>
                      <a:pt x="152" y="437"/>
                    </a:lnTo>
                    <a:lnTo>
                      <a:pt x="147" y="413"/>
                    </a:lnTo>
                    <a:lnTo>
                      <a:pt x="171" y="407"/>
                    </a:lnTo>
                    <a:close/>
                    <a:moveTo>
                      <a:pt x="172" y="607"/>
                    </a:moveTo>
                    <a:lnTo>
                      <a:pt x="172" y="605"/>
                    </a:lnTo>
                    <a:lnTo>
                      <a:pt x="171" y="603"/>
                    </a:lnTo>
                    <a:lnTo>
                      <a:pt x="184" y="603"/>
                    </a:lnTo>
                    <a:lnTo>
                      <a:pt x="172" y="607"/>
                    </a:lnTo>
                    <a:close/>
                    <a:moveTo>
                      <a:pt x="195" y="598"/>
                    </a:moveTo>
                    <a:lnTo>
                      <a:pt x="203" y="618"/>
                    </a:lnTo>
                    <a:lnTo>
                      <a:pt x="213" y="636"/>
                    </a:lnTo>
                    <a:lnTo>
                      <a:pt x="224" y="654"/>
                    </a:lnTo>
                    <a:lnTo>
                      <a:pt x="235" y="671"/>
                    </a:lnTo>
                    <a:lnTo>
                      <a:pt x="247" y="687"/>
                    </a:lnTo>
                    <a:lnTo>
                      <a:pt x="260" y="702"/>
                    </a:lnTo>
                    <a:lnTo>
                      <a:pt x="276" y="716"/>
                    </a:lnTo>
                    <a:lnTo>
                      <a:pt x="291" y="729"/>
                    </a:lnTo>
                    <a:lnTo>
                      <a:pt x="276" y="747"/>
                    </a:lnTo>
                    <a:lnTo>
                      <a:pt x="259" y="734"/>
                    </a:lnTo>
                    <a:lnTo>
                      <a:pt x="243" y="719"/>
                    </a:lnTo>
                    <a:lnTo>
                      <a:pt x="229" y="703"/>
                    </a:lnTo>
                    <a:lnTo>
                      <a:pt x="215" y="686"/>
                    </a:lnTo>
                    <a:lnTo>
                      <a:pt x="203" y="667"/>
                    </a:lnTo>
                    <a:lnTo>
                      <a:pt x="191" y="648"/>
                    </a:lnTo>
                    <a:lnTo>
                      <a:pt x="182" y="629"/>
                    </a:lnTo>
                    <a:lnTo>
                      <a:pt x="172" y="607"/>
                    </a:lnTo>
                    <a:lnTo>
                      <a:pt x="195" y="598"/>
                    </a:lnTo>
                    <a:close/>
                    <a:moveTo>
                      <a:pt x="291" y="729"/>
                    </a:moveTo>
                    <a:lnTo>
                      <a:pt x="308" y="741"/>
                    </a:lnTo>
                    <a:lnTo>
                      <a:pt x="325" y="752"/>
                    </a:lnTo>
                    <a:lnTo>
                      <a:pt x="344" y="761"/>
                    </a:lnTo>
                    <a:lnTo>
                      <a:pt x="364" y="770"/>
                    </a:lnTo>
                    <a:lnTo>
                      <a:pt x="385" y="779"/>
                    </a:lnTo>
                    <a:lnTo>
                      <a:pt x="407" y="785"/>
                    </a:lnTo>
                    <a:lnTo>
                      <a:pt x="430" y="792"/>
                    </a:lnTo>
                    <a:lnTo>
                      <a:pt x="455" y="797"/>
                    </a:lnTo>
                    <a:lnTo>
                      <a:pt x="451" y="821"/>
                    </a:lnTo>
                    <a:lnTo>
                      <a:pt x="425" y="815"/>
                    </a:lnTo>
                    <a:lnTo>
                      <a:pt x="400" y="809"/>
                    </a:lnTo>
                    <a:lnTo>
                      <a:pt x="377" y="801"/>
                    </a:lnTo>
                    <a:lnTo>
                      <a:pt x="354" y="793"/>
                    </a:lnTo>
                    <a:lnTo>
                      <a:pt x="333" y="783"/>
                    </a:lnTo>
                    <a:lnTo>
                      <a:pt x="312" y="772"/>
                    </a:lnTo>
                    <a:lnTo>
                      <a:pt x="294" y="760"/>
                    </a:lnTo>
                    <a:lnTo>
                      <a:pt x="276" y="747"/>
                    </a:lnTo>
                    <a:lnTo>
                      <a:pt x="291" y="729"/>
                    </a:lnTo>
                    <a:close/>
                    <a:moveTo>
                      <a:pt x="465" y="809"/>
                    </a:moveTo>
                    <a:lnTo>
                      <a:pt x="463" y="814"/>
                    </a:lnTo>
                    <a:lnTo>
                      <a:pt x="460" y="819"/>
                    </a:lnTo>
                    <a:lnTo>
                      <a:pt x="458" y="820"/>
                    </a:lnTo>
                    <a:lnTo>
                      <a:pt x="456" y="821"/>
                    </a:lnTo>
                    <a:lnTo>
                      <a:pt x="454" y="821"/>
                    </a:lnTo>
                    <a:lnTo>
                      <a:pt x="451" y="821"/>
                    </a:lnTo>
                    <a:lnTo>
                      <a:pt x="453" y="809"/>
                    </a:lnTo>
                    <a:lnTo>
                      <a:pt x="465" y="8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5" name="Freeform 1227"/>
              <p:cNvSpPr>
                <a:spLocks/>
              </p:cNvSpPr>
              <p:nvPr/>
            </p:nvSpPr>
            <p:spPr bwMode="auto">
              <a:xfrm>
                <a:off x="3064" y="1780"/>
                <a:ext cx="78" cy="149"/>
              </a:xfrm>
              <a:custGeom>
                <a:avLst/>
                <a:gdLst>
                  <a:gd name="T0" fmla="*/ 15 w 383"/>
                  <a:gd name="T1" fmla="*/ 28 h 735"/>
                  <a:gd name="T2" fmla="*/ 15 w 383"/>
                  <a:gd name="T3" fmla="*/ 25 h 735"/>
                  <a:gd name="T4" fmla="*/ 14 w 383"/>
                  <a:gd name="T5" fmla="*/ 21 h 735"/>
                  <a:gd name="T6" fmla="*/ 14 w 383"/>
                  <a:gd name="T7" fmla="*/ 18 h 735"/>
                  <a:gd name="T8" fmla="*/ 13 w 383"/>
                  <a:gd name="T9" fmla="*/ 15 h 735"/>
                  <a:gd name="T10" fmla="*/ 13 w 383"/>
                  <a:gd name="T11" fmla="*/ 13 h 735"/>
                  <a:gd name="T12" fmla="*/ 12 w 383"/>
                  <a:gd name="T13" fmla="*/ 10 h 735"/>
                  <a:gd name="T14" fmla="*/ 11 w 383"/>
                  <a:gd name="T15" fmla="*/ 7 h 735"/>
                  <a:gd name="T16" fmla="*/ 9 w 383"/>
                  <a:gd name="T17" fmla="*/ 5 h 735"/>
                  <a:gd name="T18" fmla="*/ 8 w 383"/>
                  <a:gd name="T19" fmla="*/ 3 h 735"/>
                  <a:gd name="T20" fmla="*/ 8 w 383"/>
                  <a:gd name="T21" fmla="*/ 3 h 735"/>
                  <a:gd name="T22" fmla="*/ 7 w 383"/>
                  <a:gd name="T23" fmla="*/ 2 h 735"/>
                  <a:gd name="T24" fmla="*/ 6 w 383"/>
                  <a:gd name="T25" fmla="*/ 1 h 735"/>
                  <a:gd name="T26" fmla="*/ 5 w 383"/>
                  <a:gd name="T27" fmla="*/ 1 h 735"/>
                  <a:gd name="T28" fmla="*/ 4 w 383"/>
                  <a:gd name="T29" fmla="*/ 0 h 735"/>
                  <a:gd name="T30" fmla="*/ 4 w 383"/>
                  <a:gd name="T31" fmla="*/ 0 h 735"/>
                  <a:gd name="T32" fmla="*/ 3 w 383"/>
                  <a:gd name="T33" fmla="*/ 0 h 735"/>
                  <a:gd name="T34" fmla="*/ 2 w 383"/>
                  <a:gd name="T35" fmla="*/ 0 h 735"/>
                  <a:gd name="T36" fmla="*/ 1 w 383"/>
                  <a:gd name="T37" fmla="*/ 0 h 735"/>
                  <a:gd name="T38" fmla="*/ 1 w 383"/>
                  <a:gd name="T39" fmla="*/ 2 h 735"/>
                  <a:gd name="T40" fmla="*/ 2 w 383"/>
                  <a:gd name="T41" fmla="*/ 5 h 735"/>
                  <a:gd name="T42" fmla="*/ 3 w 383"/>
                  <a:gd name="T43" fmla="*/ 8 h 735"/>
                  <a:gd name="T44" fmla="*/ 4 w 383"/>
                  <a:gd name="T45" fmla="*/ 10 h 735"/>
                  <a:gd name="T46" fmla="*/ 5 w 383"/>
                  <a:gd name="T47" fmla="*/ 13 h 735"/>
                  <a:gd name="T48" fmla="*/ 5 w 383"/>
                  <a:gd name="T49" fmla="*/ 16 h 735"/>
                  <a:gd name="T50" fmla="*/ 6 w 383"/>
                  <a:gd name="T51" fmla="*/ 18 h 735"/>
                  <a:gd name="T52" fmla="*/ 6 w 383"/>
                  <a:gd name="T53" fmla="*/ 21 h 735"/>
                  <a:gd name="T54" fmla="*/ 6 w 383"/>
                  <a:gd name="T55" fmla="*/ 23 h 735"/>
                  <a:gd name="T56" fmla="*/ 7 w 383"/>
                  <a:gd name="T57" fmla="*/ 24 h 735"/>
                  <a:gd name="T58" fmla="*/ 8 w 383"/>
                  <a:gd name="T59" fmla="*/ 25 h 735"/>
                  <a:gd name="T60" fmla="*/ 9 w 383"/>
                  <a:gd name="T61" fmla="*/ 26 h 735"/>
                  <a:gd name="T62" fmla="*/ 10 w 383"/>
                  <a:gd name="T63" fmla="*/ 27 h 735"/>
                  <a:gd name="T64" fmla="*/ 11 w 383"/>
                  <a:gd name="T65" fmla="*/ 28 h 735"/>
                  <a:gd name="T66" fmla="*/ 13 w 383"/>
                  <a:gd name="T67" fmla="*/ 29 h 735"/>
                  <a:gd name="T68" fmla="*/ 14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383" y="735"/>
                    </a:moveTo>
                    <a:lnTo>
                      <a:pt x="383" y="708"/>
                    </a:lnTo>
                    <a:lnTo>
                      <a:pt x="381" y="669"/>
                    </a:lnTo>
                    <a:lnTo>
                      <a:pt x="376" y="618"/>
                    </a:lnTo>
                    <a:lnTo>
                      <a:pt x="368" y="559"/>
                    </a:lnTo>
                    <a:lnTo>
                      <a:pt x="364" y="526"/>
                    </a:lnTo>
                    <a:lnTo>
                      <a:pt x="357" y="493"/>
                    </a:lnTo>
                    <a:lnTo>
                      <a:pt x="351" y="458"/>
                    </a:lnTo>
                    <a:lnTo>
                      <a:pt x="344" y="424"/>
                    </a:lnTo>
                    <a:lnTo>
                      <a:pt x="336" y="387"/>
                    </a:lnTo>
                    <a:lnTo>
                      <a:pt x="326" y="351"/>
                    </a:lnTo>
                    <a:lnTo>
                      <a:pt x="316" y="316"/>
                    </a:lnTo>
                    <a:lnTo>
                      <a:pt x="305" y="279"/>
                    </a:lnTo>
                    <a:lnTo>
                      <a:pt x="294" y="245"/>
                    </a:lnTo>
                    <a:lnTo>
                      <a:pt x="281" y="212"/>
                    </a:lnTo>
                    <a:lnTo>
                      <a:pt x="268" y="181"/>
                    </a:lnTo>
                    <a:lnTo>
                      <a:pt x="253" y="150"/>
                    </a:lnTo>
                    <a:lnTo>
                      <a:pt x="237" y="122"/>
                    </a:lnTo>
                    <a:lnTo>
                      <a:pt x="221" y="96"/>
                    </a:lnTo>
                    <a:lnTo>
                      <a:pt x="213" y="85"/>
                    </a:lnTo>
                    <a:lnTo>
                      <a:pt x="203" y="74"/>
                    </a:lnTo>
                    <a:lnTo>
                      <a:pt x="194" y="63"/>
                    </a:lnTo>
                    <a:lnTo>
                      <a:pt x="184" y="53"/>
                    </a:lnTo>
                    <a:lnTo>
                      <a:pt x="176" y="43"/>
                    </a:lnTo>
                    <a:lnTo>
                      <a:pt x="165" y="35"/>
                    </a:lnTo>
                    <a:lnTo>
                      <a:pt x="155" y="27"/>
                    </a:lnTo>
                    <a:lnTo>
                      <a:pt x="146" y="21"/>
                    </a:lnTo>
                    <a:lnTo>
                      <a:pt x="135" y="15"/>
                    </a:lnTo>
                    <a:lnTo>
                      <a:pt x="124" y="10"/>
                    </a:lnTo>
                    <a:lnTo>
                      <a:pt x="112" y="6"/>
                    </a:lnTo>
                    <a:lnTo>
                      <a:pt x="101" y="4"/>
                    </a:lnTo>
                    <a:lnTo>
                      <a:pt x="89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3" y="1"/>
                    </a:lnTo>
                    <a:lnTo>
                      <a:pt x="40" y="4"/>
                    </a:lnTo>
                    <a:lnTo>
                      <a:pt x="27" y="8"/>
                    </a:lnTo>
                    <a:lnTo>
                      <a:pt x="14" y="12"/>
                    </a:lnTo>
                    <a:lnTo>
                      <a:pt x="0" y="19"/>
                    </a:lnTo>
                    <a:lnTo>
                      <a:pt x="17" y="53"/>
                    </a:lnTo>
                    <a:lnTo>
                      <a:pt x="33" y="89"/>
                    </a:lnTo>
                    <a:lnTo>
                      <a:pt x="48" y="123"/>
                    </a:lnTo>
                    <a:lnTo>
                      <a:pt x="62" y="158"/>
                    </a:lnTo>
                    <a:lnTo>
                      <a:pt x="76" y="193"/>
                    </a:lnTo>
                    <a:lnTo>
                      <a:pt x="88" y="227"/>
                    </a:lnTo>
                    <a:lnTo>
                      <a:pt x="99" y="261"/>
                    </a:lnTo>
                    <a:lnTo>
                      <a:pt x="110" y="294"/>
                    </a:lnTo>
                    <a:lnTo>
                      <a:pt x="119" y="328"/>
                    </a:lnTo>
                    <a:lnTo>
                      <a:pt x="127" y="361"/>
                    </a:lnTo>
                    <a:lnTo>
                      <a:pt x="134" y="393"/>
                    </a:lnTo>
                    <a:lnTo>
                      <a:pt x="139" y="425"/>
                    </a:lnTo>
                    <a:lnTo>
                      <a:pt x="145" y="457"/>
                    </a:lnTo>
                    <a:lnTo>
                      <a:pt x="148" y="488"/>
                    </a:lnTo>
                    <a:lnTo>
                      <a:pt x="150" y="519"/>
                    </a:lnTo>
                    <a:lnTo>
                      <a:pt x="152" y="549"/>
                    </a:lnTo>
                    <a:lnTo>
                      <a:pt x="160" y="567"/>
                    </a:lnTo>
                    <a:lnTo>
                      <a:pt x="168" y="586"/>
                    </a:lnTo>
                    <a:lnTo>
                      <a:pt x="178" y="603"/>
                    </a:lnTo>
                    <a:lnTo>
                      <a:pt x="188" y="619"/>
                    </a:lnTo>
                    <a:lnTo>
                      <a:pt x="200" y="633"/>
                    </a:lnTo>
                    <a:lnTo>
                      <a:pt x="211" y="647"/>
                    </a:lnTo>
                    <a:lnTo>
                      <a:pt x="224" y="661"/>
                    </a:lnTo>
                    <a:lnTo>
                      <a:pt x="238" y="673"/>
                    </a:lnTo>
                    <a:lnTo>
                      <a:pt x="254" y="684"/>
                    </a:lnTo>
                    <a:lnTo>
                      <a:pt x="269" y="694"/>
                    </a:lnTo>
                    <a:lnTo>
                      <a:pt x="286" y="703"/>
                    </a:lnTo>
                    <a:lnTo>
                      <a:pt x="303" y="711"/>
                    </a:lnTo>
                    <a:lnTo>
                      <a:pt x="322" y="718"/>
                    </a:lnTo>
                    <a:lnTo>
                      <a:pt x="341" y="725"/>
                    </a:lnTo>
                    <a:lnTo>
                      <a:pt x="362" y="730"/>
                    </a:lnTo>
                    <a:lnTo>
                      <a:pt x="383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6" name="Freeform 1228"/>
              <p:cNvSpPr>
                <a:spLocks noEditPoints="1"/>
              </p:cNvSpPr>
              <p:nvPr/>
            </p:nvSpPr>
            <p:spPr bwMode="auto">
              <a:xfrm>
                <a:off x="3064" y="1780"/>
                <a:ext cx="82" cy="149"/>
              </a:xfrm>
              <a:custGeom>
                <a:avLst/>
                <a:gdLst>
                  <a:gd name="T0" fmla="*/ 17 w 407"/>
                  <a:gd name="T1" fmla="*/ 30 h 760"/>
                  <a:gd name="T2" fmla="*/ 16 w 407"/>
                  <a:gd name="T3" fmla="*/ 29 h 760"/>
                  <a:gd name="T4" fmla="*/ 16 w 407"/>
                  <a:gd name="T5" fmla="*/ 29 h 760"/>
                  <a:gd name="T6" fmla="*/ 16 w 407"/>
                  <a:gd name="T7" fmla="*/ 27 h 760"/>
                  <a:gd name="T8" fmla="*/ 16 w 407"/>
                  <a:gd name="T9" fmla="*/ 29 h 760"/>
                  <a:gd name="T10" fmla="*/ 15 w 407"/>
                  <a:gd name="T11" fmla="*/ 20 h 760"/>
                  <a:gd name="T12" fmla="*/ 13 w 407"/>
                  <a:gd name="T13" fmla="*/ 12 h 760"/>
                  <a:gd name="T14" fmla="*/ 16 w 407"/>
                  <a:gd name="T15" fmla="*/ 22 h 760"/>
                  <a:gd name="T16" fmla="*/ 12 w 407"/>
                  <a:gd name="T17" fmla="*/ 12 h 760"/>
                  <a:gd name="T18" fmla="*/ 11 w 407"/>
                  <a:gd name="T19" fmla="*/ 7 h 760"/>
                  <a:gd name="T20" fmla="*/ 12 w 407"/>
                  <a:gd name="T21" fmla="*/ 12 h 760"/>
                  <a:gd name="T22" fmla="*/ 9 w 407"/>
                  <a:gd name="T23" fmla="*/ 4 h 760"/>
                  <a:gd name="T24" fmla="*/ 7 w 407"/>
                  <a:gd name="T25" fmla="*/ 1 h 760"/>
                  <a:gd name="T26" fmla="*/ 10 w 407"/>
                  <a:gd name="T27" fmla="*/ 4 h 760"/>
                  <a:gd name="T28" fmla="*/ 7 w 407"/>
                  <a:gd name="T29" fmla="*/ 2 h 760"/>
                  <a:gd name="T30" fmla="*/ 4 w 407"/>
                  <a:gd name="T31" fmla="*/ 1 h 760"/>
                  <a:gd name="T32" fmla="*/ 2 w 407"/>
                  <a:gd name="T33" fmla="*/ 0 h 760"/>
                  <a:gd name="T34" fmla="*/ 4 w 407"/>
                  <a:gd name="T35" fmla="*/ 0 h 760"/>
                  <a:gd name="T36" fmla="*/ 6 w 407"/>
                  <a:gd name="T37" fmla="*/ 0 h 760"/>
                  <a:gd name="T38" fmla="*/ 2 w 407"/>
                  <a:gd name="T39" fmla="*/ 1 h 760"/>
                  <a:gd name="T40" fmla="*/ 1 w 407"/>
                  <a:gd name="T41" fmla="*/ 0 h 760"/>
                  <a:gd name="T42" fmla="*/ 0 w 407"/>
                  <a:gd name="T43" fmla="*/ 1 h 760"/>
                  <a:gd name="T44" fmla="*/ 1 w 407"/>
                  <a:gd name="T45" fmla="*/ 1 h 760"/>
                  <a:gd name="T46" fmla="*/ 1 w 407"/>
                  <a:gd name="T47" fmla="*/ 1 h 760"/>
                  <a:gd name="T48" fmla="*/ 1 w 407"/>
                  <a:gd name="T49" fmla="*/ 2 h 760"/>
                  <a:gd name="T50" fmla="*/ 0 w 407"/>
                  <a:gd name="T51" fmla="*/ 2 h 760"/>
                  <a:gd name="T52" fmla="*/ 2 w 407"/>
                  <a:gd name="T53" fmla="*/ 3 h 760"/>
                  <a:gd name="T54" fmla="*/ 1 w 407"/>
                  <a:gd name="T55" fmla="*/ 4 h 760"/>
                  <a:gd name="T56" fmla="*/ 2 w 407"/>
                  <a:gd name="T57" fmla="*/ 4 h 760"/>
                  <a:gd name="T58" fmla="*/ 4 w 407"/>
                  <a:gd name="T59" fmla="*/ 9 h 760"/>
                  <a:gd name="T60" fmla="*/ 4 w 407"/>
                  <a:gd name="T61" fmla="*/ 11 h 760"/>
                  <a:gd name="T62" fmla="*/ 2 w 407"/>
                  <a:gd name="T63" fmla="*/ 7 h 760"/>
                  <a:gd name="T64" fmla="*/ 5 w 407"/>
                  <a:gd name="T65" fmla="*/ 12 h 760"/>
                  <a:gd name="T66" fmla="*/ 5 w 407"/>
                  <a:gd name="T67" fmla="*/ 12 h 760"/>
                  <a:gd name="T68" fmla="*/ 5 w 407"/>
                  <a:gd name="T69" fmla="*/ 12 h 760"/>
                  <a:gd name="T70" fmla="*/ 5 w 407"/>
                  <a:gd name="T71" fmla="*/ 14 h 760"/>
                  <a:gd name="T72" fmla="*/ 5 w 407"/>
                  <a:gd name="T73" fmla="*/ 12 h 760"/>
                  <a:gd name="T74" fmla="*/ 6 w 407"/>
                  <a:gd name="T75" fmla="*/ 15 h 760"/>
                  <a:gd name="T76" fmla="*/ 5 w 407"/>
                  <a:gd name="T77" fmla="*/ 14 h 760"/>
                  <a:gd name="T78" fmla="*/ 7 w 407"/>
                  <a:gd name="T79" fmla="*/ 18 h 760"/>
                  <a:gd name="T80" fmla="*/ 7 w 407"/>
                  <a:gd name="T81" fmla="*/ 22 h 760"/>
                  <a:gd name="T82" fmla="*/ 6 w 407"/>
                  <a:gd name="T83" fmla="*/ 19 h 760"/>
                  <a:gd name="T84" fmla="*/ 6 w 407"/>
                  <a:gd name="T85" fmla="*/ 15 h 760"/>
                  <a:gd name="T86" fmla="*/ 6 w 407"/>
                  <a:gd name="T87" fmla="*/ 23 h 760"/>
                  <a:gd name="T88" fmla="*/ 8 w 407"/>
                  <a:gd name="T89" fmla="*/ 25 h 760"/>
                  <a:gd name="T90" fmla="*/ 10 w 407"/>
                  <a:gd name="T91" fmla="*/ 28 h 760"/>
                  <a:gd name="T92" fmla="*/ 7 w 407"/>
                  <a:gd name="T93" fmla="*/ 25 h 760"/>
                  <a:gd name="T94" fmla="*/ 10 w 407"/>
                  <a:gd name="T95" fmla="*/ 27 h 760"/>
                  <a:gd name="T96" fmla="*/ 14 w 407"/>
                  <a:gd name="T97" fmla="*/ 29 h 760"/>
                  <a:gd name="T98" fmla="*/ 15 w 407"/>
                  <a:gd name="T99" fmla="*/ 30 h 760"/>
                  <a:gd name="T100" fmla="*/ 11 w 407"/>
                  <a:gd name="T101" fmla="*/ 29 h 760"/>
                  <a:gd name="T102" fmla="*/ 17 w 407"/>
                  <a:gd name="T103" fmla="*/ 30 h 760"/>
                  <a:gd name="T104" fmla="*/ 16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383" y="747"/>
                    </a:moveTo>
                    <a:lnTo>
                      <a:pt x="383" y="747"/>
                    </a:lnTo>
                    <a:lnTo>
                      <a:pt x="407" y="747"/>
                    </a:lnTo>
                    <a:lnTo>
                      <a:pt x="407" y="748"/>
                    </a:lnTo>
                    <a:lnTo>
                      <a:pt x="383" y="747"/>
                    </a:lnTo>
                    <a:close/>
                    <a:moveTo>
                      <a:pt x="383" y="747"/>
                    </a:moveTo>
                    <a:lnTo>
                      <a:pt x="383" y="734"/>
                    </a:lnTo>
                    <a:lnTo>
                      <a:pt x="382" y="716"/>
                    </a:lnTo>
                    <a:lnTo>
                      <a:pt x="407" y="715"/>
                    </a:lnTo>
                    <a:lnTo>
                      <a:pt x="407" y="733"/>
                    </a:lnTo>
                    <a:lnTo>
                      <a:pt x="407" y="747"/>
                    </a:lnTo>
                    <a:lnTo>
                      <a:pt x="383" y="747"/>
                    </a:lnTo>
                    <a:close/>
                    <a:moveTo>
                      <a:pt x="382" y="716"/>
                    </a:moveTo>
                    <a:lnTo>
                      <a:pt x="382" y="706"/>
                    </a:lnTo>
                    <a:lnTo>
                      <a:pt x="381" y="695"/>
                    </a:lnTo>
                    <a:lnTo>
                      <a:pt x="380" y="683"/>
                    </a:lnTo>
                    <a:lnTo>
                      <a:pt x="379" y="670"/>
                    </a:lnTo>
                    <a:lnTo>
                      <a:pt x="404" y="668"/>
                    </a:lnTo>
                    <a:lnTo>
                      <a:pt x="405" y="681"/>
                    </a:lnTo>
                    <a:lnTo>
                      <a:pt x="406" y="693"/>
                    </a:lnTo>
                    <a:lnTo>
                      <a:pt x="406" y="704"/>
                    </a:lnTo>
                    <a:lnTo>
                      <a:pt x="407" y="715"/>
                    </a:lnTo>
                    <a:lnTo>
                      <a:pt x="382" y="716"/>
                    </a:lnTo>
                    <a:close/>
                    <a:moveTo>
                      <a:pt x="379" y="670"/>
                    </a:moveTo>
                    <a:lnTo>
                      <a:pt x="376" y="632"/>
                    </a:lnTo>
                    <a:lnTo>
                      <a:pt x="370" y="591"/>
                    </a:lnTo>
                    <a:lnTo>
                      <a:pt x="364" y="547"/>
                    </a:lnTo>
                    <a:lnTo>
                      <a:pt x="356" y="499"/>
                    </a:lnTo>
                    <a:lnTo>
                      <a:pt x="347" y="450"/>
                    </a:lnTo>
                    <a:lnTo>
                      <a:pt x="335" y="399"/>
                    </a:lnTo>
                    <a:lnTo>
                      <a:pt x="321" y="347"/>
                    </a:lnTo>
                    <a:lnTo>
                      <a:pt x="306" y="296"/>
                    </a:lnTo>
                    <a:lnTo>
                      <a:pt x="328" y="289"/>
                    </a:lnTo>
                    <a:lnTo>
                      <a:pt x="344" y="341"/>
                    </a:lnTo>
                    <a:lnTo>
                      <a:pt x="358" y="392"/>
                    </a:lnTo>
                    <a:lnTo>
                      <a:pt x="370" y="444"/>
                    </a:lnTo>
                    <a:lnTo>
                      <a:pt x="380" y="495"/>
                    </a:lnTo>
                    <a:lnTo>
                      <a:pt x="388" y="542"/>
                    </a:lnTo>
                    <a:lnTo>
                      <a:pt x="395" y="589"/>
                    </a:lnTo>
                    <a:lnTo>
                      <a:pt x="400" y="630"/>
                    </a:lnTo>
                    <a:lnTo>
                      <a:pt x="404" y="668"/>
                    </a:lnTo>
                    <a:lnTo>
                      <a:pt x="379" y="670"/>
                    </a:lnTo>
                    <a:close/>
                    <a:moveTo>
                      <a:pt x="306" y="296"/>
                    </a:moveTo>
                    <a:lnTo>
                      <a:pt x="296" y="266"/>
                    </a:lnTo>
                    <a:lnTo>
                      <a:pt x="284" y="237"/>
                    </a:lnTo>
                    <a:lnTo>
                      <a:pt x="272" y="209"/>
                    </a:lnTo>
                    <a:lnTo>
                      <a:pt x="260" y="182"/>
                    </a:lnTo>
                    <a:lnTo>
                      <a:pt x="282" y="171"/>
                    </a:lnTo>
                    <a:lnTo>
                      <a:pt x="295" y="199"/>
                    </a:lnTo>
                    <a:lnTo>
                      <a:pt x="307" y="227"/>
                    </a:lnTo>
                    <a:lnTo>
                      <a:pt x="319" y="257"/>
                    </a:lnTo>
                    <a:lnTo>
                      <a:pt x="328" y="289"/>
                    </a:lnTo>
                    <a:lnTo>
                      <a:pt x="306" y="296"/>
                    </a:lnTo>
                    <a:close/>
                    <a:moveTo>
                      <a:pt x="260" y="182"/>
                    </a:moveTo>
                    <a:lnTo>
                      <a:pt x="249" y="161"/>
                    </a:lnTo>
                    <a:lnTo>
                      <a:pt x="239" y="142"/>
                    </a:lnTo>
                    <a:lnTo>
                      <a:pt x="228" y="123"/>
                    </a:lnTo>
                    <a:lnTo>
                      <a:pt x="216" y="107"/>
                    </a:lnTo>
                    <a:lnTo>
                      <a:pt x="204" y="91"/>
                    </a:lnTo>
                    <a:lnTo>
                      <a:pt x="191" y="77"/>
                    </a:lnTo>
                    <a:lnTo>
                      <a:pt x="178" y="64"/>
                    </a:lnTo>
                    <a:lnTo>
                      <a:pt x="164" y="53"/>
                    </a:lnTo>
                    <a:lnTo>
                      <a:pt x="178" y="34"/>
                    </a:lnTo>
                    <a:lnTo>
                      <a:pt x="193" y="46"/>
                    </a:lnTo>
                    <a:lnTo>
                      <a:pt x="207" y="60"/>
                    </a:lnTo>
                    <a:lnTo>
                      <a:pt x="221" y="75"/>
                    </a:lnTo>
                    <a:lnTo>
                      <a:pt x="234" y="91"/>
                    </a:lnTo>
                    <a:lnTo>
                      <a:pt x="247" y="109"/>
                    </a:lnTo>
                    <a:lnTo>
                      <a:pt x="259" y="129"/>
                    </a:lnTo>
                    <a:lnTo>
                      <a:pt x="271" y="149"/>
                    </a:lnTo>
                    <a:lnTo>
                      <a:pt x="282" y="171"/>
                    </a:lnTo>
                    <a:lnTo>
                      <a:pt x="260" y="182"/>
                    </a:lnTo>
                    <a:close/>
                    <a:moveTo>
                      <a:pt x="164" y="53"/>
                    </a:moveTo>
                    <a:lnTo>
                      <a:pt x="150" y="45"/>
                    </a:lnTo>
                    <a:lnTo>
                      <a:pt x="136" y="37"/>
                    </a:lnTo>
                    <a:lnTo>
                      <a:pt x="122" y="31"/>
                    </a:lnTo>
                    <a:lnTo>
                      <a:pt x="107" y="27"/>
                    </a:lnTo>
                    <a:lnTo>
                      <a:pt x="92" y="25"/>
                    </a:lnTo>
                    <a:lnTo>
                      <a:pt x="75" y="25"/>
                    </a:lnTo>
                    <a:lnTo>
                      <a:pt x="58" y="28"/>
                    </a:lnTo>
                    <a:lnTo>
                      <a:pt x="42" y="33"/>
                    </a:lnTo>
                    <a:lnTo>
                      <a:pt x="33" y="9"/>
                    </a:lnTo>
                    <a:lnTo>
                      <a:pt x="44" y="7"/>
                    </a:lnTo>
                    <a:lnTo>
                      <a:pt x="54" y="4"/>
                    </a:lnTo>
                    <a:lnTo>
                      <a:pt x="64" y="2"/>
                    </a:lnTo>
                    <a:lnTo>
                      <a:pt x="73" y="1"/>
                    </a:lnTo>
                    <a:lnTo>
                      <a:pt x="83" y="0"/>
                    </a:lnTo>
                    <a:lnTo>
                      <a:pt x="93" y="1"/>
                    </a:lnTo>
                    <a:lnTo>
                      <a:pt x="102" y="1"/>
                    </a:lnTo>
                    <a:lnTo>
                      <a:pt x="111" y="4"/>
                    </a:lnTo>
                    <a:lnTo>
                      <a:pt x="120" y="5"/>
                    </a:lnTo>
                    <a:lnTo>
                      <a:pt x="128" y="8"/>
                    </a:lnTo>
                    <a:lnTo>
                      <a:pt x="137" y="11"/>
                    </a:lnTo>
                    <a:lnTo>
                      <a:pt x="146" y="14"/>
                    </a:lnTo>
                    <a:lnTo>
                      <a:pt x="163" y="23"/>
                    </a:lnTo>
                    <a:lnTo>
                      <a:pt x="178" y="34"/>
                    </a:lnTo>
                    <a:lnTo>
                      <a:pt x="164" y="53"/>
                    </a:lnTo>
                    <a:close/>
                    <a:moveTo>
                      <a:pt x="42" y="33"/>
                    </a:moveTo>
                    <a:lnTo>
                      <a:pt x="30" y="37"/>
                    </a:lnTo>
                    <a:lnTo>
                      <a:pt x="17" y="42"/>
                    </a:lnTo>
                    <a:lnTo>
                      <a:pt x="6" y="21"/>
                    </a:lnTo>
                    <a:lnTo>
                      <a:pt x="20" y="14"/>
                    </a:lnTo>
                    <a:lnTo>
                      <a:pt x="33" y="9"/>
                    </a:lnTo>
                    <a:lnTo>
                      <a:pt x="42" y="33"/>
                    </a:lnTo>
                    <a:close/>
                    <a:moveTo>
                      <a:pt x="1" y="37"/>
                    </a:moveTo>
                    <a:lnTo>
                      <a:pt x="0" y="33"/>
                    </a:lnTo>
                    <a:lnTo>
                      <a:pt x="1" y="27"/>
                    </a:lnTo>
                    <a:lnTo>
                      <a:pt x="3" y="23"/>
                    </a:lnTo>
                    <a:lnTo>
                      <a:pt x="6" y="21"/>
                    </a:lnTo>
                    <a:lnTo>
                      <a:pt x="12" y="32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2" y="32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7" y="35"/>
                    </a:lnTo>
                    <a:lnTo>
                      <a:pt x="32" y="45"/>
                    </a:lnTo>
                    <a:lnTo>
                      <a:pt x="37" y="54"/>
                    </a:lnTo>
                    <a:lnTo>
                      <a:pt x="42" y="66"/>
                    </a:lnTo>
                    <a:lnTo>
                      <a:pt x="20" y="76"/>
                    </a:lnTo>
                    <a:lnTo>
                      <a:pt x="16" y="67"/>
                    </a:lnTo>
                    <a:lnTo>
                      <a:pt x="12" y="59"/>
                    </a:lnTo>
                    <a:lnTo>
                      <a:pt x="6" y="48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2" y="66"/>
                    </a:moveTo>
                    <a:lnTo>
                      <a:pt x="46" y="76"/>
                    </a:lnTo>
                    <a:lnTo>
                      <a:pt x="52" y="86"/>
                    </a:lnTo>
                    <a:lnTo>
                      <a:pt x="56" y="95"/>
                    </a:lnTo>
                    <a:lnTo>
                      <a:pt x="60" y="105"/>
                    </a:lnTo>
                    <a:lnTo>
                      <a:pt x="38" y="115"/>
                    </a:lnTo>
                    <a:lnTo>
                      <a:pt x="33" y="105"/>
                    </a:lnTo>
                    <a:lnTo>
                      <a:pt x="29" y="95"/>
                    </a:lnTo>
                    <a:lnTo>
                      <a:pt x="25" y="86"/>
                    </a:lnTo>
                    <a:lnTo>
                      <a:pt x="20" y="76"/>
                    </a:lnTo>
                    <a:lnTo>
                      <a:pt x="42" y="66"/>
                    </a:lnTo>
                    <a:close/>
                    <a:moveTo>
                      <a:pt x="60" y="105"/>
                    </a:moveTo>
                    <a:lnTo>
                      <a:pt x="71" y="131"/>
                    </a:lnTo>
                    <a:lnTo>
                      <a:pt x="82" y="156"/>
                    </a:lnTo>
                    <a:lnTo>
                      <a:pt x="92" y="181"/>
                    </a:lnTo>
                    <a:lnTo>
                      <a:pt x="101" y="206"/>
                    </a:lnTo>
                    <a:lnTo>
                      <a:pt x="110" y="230"/>
                    </a:lnTo>
                    <a:lnTo>
                      <a:pt x="119" y="255"/>
                    </a:lnTo>
                    <a:lnTo>
                      <a:pt x="126" y="279"/>
                    </a:lnTo>
                    <a:lnTo>
                      <a:pt x="134" y="304"/>
                    </a:lnTo>
                    <a:lnTo>
                      <a:pt x="110" y="310"/>
                    </a:lnTo>
                    <a:lnTo>
                      <a:pt x="102" y="287"/>
                    </a:lnTo>
                    <a:lnTo>
                      <a:pt x="95" y="262"/>
                    </a:lnTo>
                    <a:lnTo>
                      <a:pt x="86" y="238"/>
                    </a:lnTo>
                    <a:lnTo>
                      <a:pt x="78" y="213"/>
                    </a:lnTo>
                    <a:lnTo>
                      <a:pt x="69" y="189"/>
                    </a:lnTo>
                    <a:lnTo>
                      <a:pt x="59" y="164"/>
                    </a:lnTo>
                    <a:lnTo>
                      <a:pt x="48" y="140"/>
                    </a:lnTo>
                    <a:lnTo>
                      <a:pt x="38" y="115"/>
                    </a:lnTo>
                    <a:lnTo>
                      <a:pt x="60" y="105"/>
                    </a:lnTo>
                    <a:close/>
                    <a:moveTo>
                      <a:pt x="134" y="304"/>
                    </a:moveTo>
                    <a:lnTo>
                      <a:pt x="134" y="304"/>
                    </a:lnTo>
                    <a:lnTo>
                      <a:pt x="134" y="305"/>
                    </a:lnTo>
                    <a:lnTo>
                      <a:pt x="110" y="311"/>
                    </a:lnTo>
                    <a:lnTo>
                      <a:pt x="110" y="310"/>
                    </a:lnTo>
                    <a:lnTo>
                      <a:pt x="134" y="304"/>
                    </a:lnTo>
                    <a:close/>
                    <a:moveTo>
                      <a:pt x="134" y="305"/>
                    </a:moveTo>
                    <a:lnTo>
                      <a:pt x="134" y="305"/>
                    </a:lnTo>
                    <a:lnTo>
                      <a:pt x="122" y="308"/>
                    </a:lnTo>
                    <a:lnTo>
                      <a:pt x="134" y="305"/>
                    </a:lnTo>
                    <a:close/>
                    <a:moveTo>
                      <a:pt x="134" y="305"/>
                    </a:moveTo>
                    <a:lnTo>
                      <a:pt x="137" y="316"/>
                    </a:lnTo>
                    <a:lnTo>
                      <a:pt x="139" y="325"/>
                    </a:lnTo>
                    <a:lnTo>
                      <a:pt x="141" y="334"/>
                    </a:lnTo>
                    <a:lnTo>
                      <a:pt x="144" y="343"/>
                    </a:lnTo>
                    <a:lnTo>
                      <a:pt x="120" y="348"/>
                    </a:lnTo>
                    <a:lnTo>
                      <a:pt x="118" y="338"/>
                    </a:lnTo>
                    <a:lnTo>
                      <a:pt x="115" y="329"/>
                    </a:lnTo>
                    <a:lnTo>
                      <a:pt x="112" y="320"/>
                    </a:lnTo>
                    <a:lnTo>
                      <a:pt x="110" y="311"/>
                    </a:lnTo>
                    <a:lnTo>
                      <a:pt x="134" y="305"/>
                    </a:lnTo>
                    <a:close/>
                    <a:moveTo>
                      <a:pt x="144" y="343"/>
                    </a:moveTo>
                    <a:lnTo>
                      <a:pt x="146" y="351"/>
                    </a:lnTo>
                    <a:lnTo>
                      <a:pt x="148" y="360"/>
                    </a:lnTo>
                    <a:lnTo>
                      <a:pt x="150" y="370"/>
                    </a:lnTo>
                    <a:lnTo>
                      <a:pt x="153" y="380"/>
                    </a:lnTo>
                    <a:lnTo>
                      <a:pt x="130" y="385"/>
                    </a:lnTo>
                    <a:lnTo>
                      <a:pt x="127" y="377"/>
                    </a:lnTo>
                    <a:lnTo>
                      <a:pt x="125" y="369"/>
                    </a:lnTo>
                    <a:lnTo>
                      <a:pt x="123" y="359"/>
                    </a:lnTo>
                    <a:lnTo>
                      <a:pt x="120" y="348"/>
                    </a:lnTo>
                    <a:lnTo>
                      <a:pt x="144" y="343"/>
                    </a:lnTo>
                    <a:close/>
                    <a:moveTo>
                      <a:pt x="153" y="380"/>
                    </a:moveTo>
                    <a:lnTo>
                      <a:pt x="158" y="403"/>
                    </a:lnTo>
                    <a:lnTo>
                      <a:pt x="162" y="427"/>
                    </a:lnTo>
                    <a:lnTo>
                      <a:pt x="166" y="450"/>
                    </a:lnTo>
                    <a:lnTo>
                      <a:pt x="169" y="472"/>
                    </a:lnTo>
                    <a:lnTo>
                      <a:pt x="172" y="495"/>
                    </a:lnTo>
                    <a:lnTo>
                      <a:pt x="174" y="518"/>
                    </a:lnTo>
                    <a:lnTo>
                      <a:pt x="175" y="539"/>
                    </a:lnTo>
                    <a:lnTo>
                      <a:pt x="176" y="562"/>
                    </a:lnTo>
                    <a:lnTo>
                      <a:pt x="151" y="562"/>
                    </a:lnTo>
                    <a:lnTo>
                      <a:pt x="151" y="540"/>
                    </a:lnTo>
                    <a:lnTo>
                      <a:pt x="149" y="520"/>
                    </a:lnTo>
                    <a:lnTo>
                      <a:pt x="148" y="497"/>
                    </a:lnTo>
                    <a:lnTo>
                      <a:pt x="145" y="476"/>
                    </a:lnTo>
                    <a:lnTo>
                      <a:pt x="141" y="453"/>
                    </a:lnTo>
                    <a:lnTo>
                      <a:pt x="138" y="431"/>
                    </a:lnTo>
                    <a:lnTo>
                      <a:pt x="134" y="407"/>
                    </a:lnTo>
                    <a:lnTo>
                      <a:pt x="130" y="385"/>
                    </a:lnTo>
                    <a:lnTo>
                      <a:pt x="153" y="380"/>
                    </a:lnTo>
                    <a:close/>
                    <a:moveTo>
                      <a:pt x="152" y="566"/>
                    </a:moveTo>
                    <a:lnTo>
                      <a:pt x="152" y="564"/>
                    </a:lnTo>
                    <a:lnTo>
                      <a:pt x="151" y="562"/>
                    </a:lnTo>
                    <a:lnTo>
                      <a:pt x="164" y="562"/>
                    </a:lnTo>
                    <a:lnTo>
                      <a:pt x="152" y="566"/>
                    </a:lnTo>
                    <a:close/>
                    <a:moveTo>
                      <a:pt x="175" y="558"/>
                    </a:moveTo>
                    <a:lnTo>
                      <a:pt x="182" y="576"/>
                    </a:lnTo>
                    <a:lnTo>
                      <a:pt x="191" y="593"/>
                    </a:lnTo>
                    <a:lnTo>
                      <a:pt x="200" y="609"/>
                    </a:lnTo>
                    <a:lnTo>
                      <a:pt x="209" y="625"/>
                    </a:lnTo>
                    <a:lnTo>
                      <a:pt x="220" y="639"/>
                    </a:lnTo>
                    <a:lnTo>
                      <a:pt x="232" y="653"/>
                    </a:lnTo>
                    <a:lnTo>
                      <a:pt x="245" y="665"/>
                    </a:lnTo>
                    <a:lnTo>
                      <a:pt x="258" y="676"/>
                    </a:lnTo>
                    <a:lnTo>
                      <a:pt x="243" y="695"/>
                    </a:lnTo>
                    <a:lnTo>
                      <a:pt x="228" y="683"/>
                    </a:lnTo>
                    <a:lnTo>
                      <a:pt x="215" y="669"/>
                    </a:lnTo>
                    <a:lnTo>
                      <a:pt x="202" y="655"/>
                    </a:lnTo>
                    <a:lnTo>
                      <a:pt x="190" y="639"/>
                    </a:lnTo>
                    <a:lnTo>
                      <a:pt x="179" y="622"/>
                    </a:lnTo>
                    <a:lnTo>
                      <a:pt x="169" y="604"/>
                    </a:lnTo>
                    <a:lnTo>
                      <a:pt x="160" y="586"/>
                    </a:lnTo>
                    <a:lnTo>
                      <a:pt x="152" y="566"/>
                    </a:lnTo>
                    <a:lnTo>
                      <a:pt x="175" y="558"/>
                    </a:lnTo>
                    <a:close/>
                    <a:moveTo>
                      <a:pt x="258" y="676"/>
                    </a:moveTo>
                    <a:lnTo>
                      <a:pt x="272" y="687"/>
                    </a:lnTo>
                    <a:lnTo>
                      <a:pt x="287" y="697"/>
                    </a:lnTo>
                    <a:lnTo>
                      <a:pt x="303" y="706"/>
                    </a:lnTo>
                    <a:lnTo>
                      <a:pt x="321" y="713"/>
                    </a:lnTo>
                    <a:lnTo>
                      <a:pt x="338" y="720"/>
                    </a:lnTo>
                    <a:lnTo>
                      <a:pt x="357" y="726"/>
                    </a:lnTo>
                    <a:lnTo>
                      <a:pt x="377" y="731"/>
                    </a:lnTo>
                    <a:lnTo>
                      <a:pt x="397" y="735"/>
                    </a:lnTo>
                    <a:lnTo>
                      <a:pt x="393" y="760"/>
                    </a:lnTo>
                    <a:lnTo>
                      <a:pt x="371" y="755"/>
                    </a:lnTo>
                    <a:lnTo>
                      <a:pt x="350" y="750"/>
                    </a:lnTo>
                    <a:lnTo>
                      <a:pt x="329" y="743"/>
                    </a:lnTo>
                    <a:lnTo>
                      <a:pt x="310" y="736"/>
                    </a:lnTo>
                    <a:lnTo>
                      <a:pt x="292" y="727"/>
                    </a:lnTo>
                    <a:lnTo>
                      <a:pt x="274" y="717"/>
                    </a:lnTo>
                    <a:lnTo>
                      <a:pt x="258" y="707"/>
                    </a:lnTo>
                    <a:lnTo>
                      <a:pt x="243" y="695"/>
                    </a:lnTo>
                    <a:lnTo>
                      <a:pt x="258" y="676"/>
                    </a:lnTo>
                    <a:close/>
                    <a:moveTo>
                      <a:pt x="407" y="748"/>
                    </a:moveTo>
                    <a:lnTo>
                      <a:pt x="406" y="753"/>
                    </a:lnTo>
                    <a:lnTo>
                      <a:pt x="403" y="756"/>
                    </a:lnTo>
                    <a:lnTo>
                      <a:pt x="401" y="758"/>
                    </a:lnTo>
                    <a:lnTo>
                      <a:pt x="398" y="760"/>
                    </a:lnTo>
                    <a:lnTo>
                      <a:pt x="396" y="760"/>
                    </a:lnTo>
                    <a:lnTo>
                      <a:pt x="393" y="760"/>
                    </a:lnTo>
                    <a:lnTo>
                      <a:pt x="395" y="748"/>
                    </a:lnTo>
                    <a:lnTo>
                      <a:pt x="407" y="7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7" name="Freeform 1229"/>
              <p:cNvSpPr>
                <a:spLocks/>
              </p:cNvSpPr>
              <p:nvPr/>
            </p:nvSpPr>
            <p:spPr bwMode="auto">
              <a:xfrm>
                <a:off x="3033" y="1780"/>
                <a:ext cx="66" cy="134"/>
              </a:xfrm>
              <a:custGeom>
                <a:avLst/>
                <a:gdLst>
                  <a:gd name="T0" fmla="*/ 14 w 339"/>
                  <a:gd name="T1" fmla="*/ 26 h 681"/>
                  <a:gd name="T2" fmla="*/ 13 w 339"/>
                  <a:gd name="T3" fmla="*/ 23 h 681"/>
                  <a:gd name="T4" fmla="*/ 13 w 339"/>
                  <a:gd name="T5" fmla="*/ 18 h 681"/>
                  <a:gd name="T6" fmla="*/ 12 w 339"/>
                  <a:gd name="T7" fmla="*/ 14 h 681"/>
                  <a:gd name="T8" fmla="*/ 11 w 339"/>
                  <a:gd name="T9" fmla="*/ 12 h 681"/>
                  <a:gd name="T10" fmla="*/ 10 w 339"/>
                  <a:gd name="T11" fmla="*/ 9 h 681"/>
                  <a:gd name="T12" fmla="*/ 9 w 339"/>
                  <a:gd name="T13" fmla="*/ 7 h 681"/>
                  <a:gd name="T14" fmla="*/ 8 w 339"/>
                  <a:gd name="T15" fmla="*/ 5 h 681"/>
                  <a:gd name="T16" fmla="*/ 7 w 339"/>
                  <a:gd name="T17" fmla="*/ 3 h 681"/>
                  <a:gd name="T18" fmla="*/ 7 w 339"/>
                  <a:gd name="T19" fmla="*/ 2 h 681"/>
                  <a:gd name="T20" fmla="*/ 6 w 339"/>
                  <a:gd name="T21" fmla="*/ 2 h 681"/>
                  <a:gd name="T22" fmla="*/ 5 w 339"/>
                  <a:gd name="T23" fmla="*/ 1 h 681"/>
                  <a:gd name="T24" fmla="*/ 5 w 339"/>
                  <a:gd name="T25" fmla="*/ 1 h 681"/>
                  <a:gd name="T26" fmla="*/ 4 w 339"/>
                  <a:gd name="T27" fmla="*/ 0 h 681"/>
                  <a:gd name="T28" fmla="*/ 3 w 339"/>
                  <a:gd name="T29" fmla="*/ 0 h 681"/>
                  <a:gd name="T30" fmla="*/ 2 w 339"/>
                  <a:gd name="T31" fmla="*/ 0 h 681"/>
                  <a:gd name="T32" fmla="*/ 1 w 339"/>
                  <a:gd name="T33" fmla="*/ 0 h 681"/>
                  <a:gd name="T34" fmla="*/ 0 w 339"/>
                  <a:gd name="T35" fmla="*/ 0 h 681"/>
                  <a:gd name="T36" fmla="*/ 1 w 339"/>
                  <a:gd name="T37" fmla="*/ 2 h 681"/>
                  <a:gd name="T38" fmla="*/ 2 w 339"/>
                  <a:gd name="T39" fmla="*/ 5 h 681"/>
                  <a:gd name="T40" fmla="*/ 3 w 339"/>
                  <a:gd name="T41" fmla="*/ 7 h 681"/>
                  <a:gd name="T42" fmla="*/ 4 w 339"/>
                  <a:gd name="T43" fmla="*/ 10 h 681"/>
                  <a:gd name="T44" fmla="*/ 4 w 339"/>
                  <a:gd name="T45" fmla="*/ 12 h 681"/>
                  <a:gd name="T46" fmla="*/ 5 w 339"/>
                  <a:gd name="T47" fmla="*/ 15 h 681"/>
                  <a:gd name="T48" fmla="*/ 5 w 339"/>
                  <a:gd name="T49" fmla="*/ 17 h 681"/>
                  <a:gd name="T50" fmla="*/ 5 w 339"/>
                  <a:gd name="T51" fmla="*/ 19 h 681"/>
                  <a:gd name="T52" fmla="*/ 6 w 339"/>
                  <a:gd name="T53" fmla="*/ 21 h 681"/>
                  <a:gd name="T54" fmla="*/ 6 w 339"/>
                  <a:gd name="T55" fmla="*/ 22 h 681"/>
                  <a:gd name="T56" fmla="*/ 7 w 339"/>
                  <a:gd name="T57" fmla="*/ 24 h 681"/>
                  <a:gd name="T58" fmla="*/ 8 w 339"/>
                  <a:gd name="T59" fmla="*/ 25 h 681"/>
                  <a:gd name="T60" fmla="*/ 9 w 339"/>
                  <a:gd name="T61" fmla="*/ 25 h 681"/>
                  <a:gd name="T62" fmla="*/ 10 w 339"/>
                  <a:gd name="T63" fmla="*/ 26 h 681"/>
                  <a:gd name="T64" fmla="*/ 11 w 339"/>
                  <a:gd name="T65" fmla="*/ 27 h 681"/>
                  <a:gd name="T66" fmla="*/ 13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339" y="681"/>
                    </a:moveTo>
                    <a:lnTo>
                      <a:pt x="337" y="656"/>
                    </a:lnTo>
                    <a:lnTo>
                      <a:pt x="335" y="620"/>
                    </a:lnTo>
                    <a:lnTo>
                      <a:pt x="331" y="573"/>
                    </a:lnTo>
                    <a:lnTo>
                      <a:pt x="323" y="518"/>
                    </a:lnTo>
                    <a:lnTo>
                      <a:pt x="314" y="457"/>
                    </a:lnTo>
                    <a:lnTo>
                      <a:pt x="302" y="392"/>
                    </a:lnTo>
                    <a:lnTo>
                      <a:pt x="294" y="358"/>
                    </a:lnTo>
                    <a:lnTo>
                      <a:pt x="286" y="325"/>
                    </a:lnTo>
                    <a:lnTo>
                      <a:pt x="277" y="291"/>
                    </a:lnTo>
                    <a:lnTo>
                      <a:pt x="267" y="259"/>
                    </a:lnTo>
                    <a:lnTo>
                      <a:pt x="256" y="227"/>
                    </a:lnTo>
                    <a:lnTo>
                      <a:pt x="246" y="196"/>
                    </a:lnTo>
                    <a:lnTo>
                      <a:pt x="234" y="167"/>
                    </a:lnTo>
                    <a:lnTo>
                      <a:pt x="221" y="139"/>
                    </a:lnTo>
                    <a:lnTo>
                      <a:pt x="208" y="113"/>
                    </a:lnTo>
                    <a:lnTo>
                      <a:pt x="194" y="89"/>
                    </a:lnTo>
                    <a:lnTo>
                      <a:pt x="186" y="78"/>
                    </a:lnTo>
                    <a:lnTo>
                      <a:pt x="179" y="68"/>
                    </a:lnTo>
                    <a:lnTo>
                      <a:pt x="170" y="57"/>
                    </a:lnTo>
                    <a:lnTo>
                      <a:pt x="162" y="48"/>
                    </a:lnTo>
                    <a:lnTo>
                      <a:pt x="154" y="40"/>
                    </a:lnTo>
                    <a:lnTo>
                      <a:pt x="145" y="32"/>
                    </a:lnTo>
                    <a:lnTo>
                      <a:pt x="137" y="25"/>
                    </a:lnTo>
                    <a:lnTo>
                      <a:pt x="128" y="19"/>
                    </a:lnTo>
                    <a:lnTo>
                      <a:pt x="118" y="14"/>
                    </a:lnTo>
                    <a:lnTo>
                      <a:pt x="108" y="8"/>
                    </a:lnTo>
                    <a:lnTo>
                      <a:pt x="99" y="5"/>
                    </a:lnTo>
                    <a:lnTo>
                      <a:pt x="89" y="2"/>
                    </a:lnTo>
                    <a:lnTo>
                      <a:pt x="78" y="1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7" y="1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12"/>
                    </a:lnTo>
                    <a:lnTo>
                      <a:pt x="0" y="17"/>
                    </a:lnTo>
                    <a:lnTo>
                      <a:pt x="16" y="51"/>
                    </a:lnTo>
                    <a:lnTo>
                      <a:pt x="30" y="83"/>
                    </a:lnTo>
                    <a:lnTo>
                      <a:pt x="44" y="115"/>
                    </a:lnTo>
                    <a:lnTo>
                      <a:pt x="57" y="148"/>
                    </a:lnTo>
                    <a:lnTo>
                      <a:pt x="67" y="180"/>
                    </a:lnTo>
                    <a:lnTo>
                      <a:pt x="78" y="212"/>
                    </a:lnTo>
                    <a:lnTo>
                      <a:pt x="89" y="243"/>
                    </a:lnTo>
                    <a:lnTo>
                      <a:pt x="98" y="274"/>
                    </a:lnTo>
                    <a:lnTo>
                      <a:pt x="106" y="305"/>
                    </a:lnTo>
                    <a:lnTo>
                      <a:pt x="113" y="337"/>
                    </a:lnTo>
                    <a:lnTo>
                      <a:pt x="119" y="367"/>
                    </a:lnTo>
                    <a:lnTo>
                      <a:pt x="125" y="397"/>
                    </a:lnTo>
                    <a:lnTo>
                      <a:pt x="129" y="426"/>
                    </a:lnTo>
                    <a:lnTo>
                      <a:pt x="132" y="456"/>
                    </a:lnTo>
                    <a:lnTo>
                      <a:pt x="134" y="485"/>
                    </a:lnTo>
                    <a:lnTo>
                      <a:pt x="135" y="513"/>
                    </a:lnTo>
                    <a:lnTo>
                      <a:pt x="143" y="530"/>
                    </a:lnTo>
                    <a:lnTo>
                      <a:pt x="151" y="547"/>
                    </a:lnTo>
                    <a:lnTo>
                      <a:pt x="158" y="563"/>
                    </a:lnTo>
                    <a:lnTo>
                      <a:pt x="168" y="578"/>
                    </a:lnTo>
                    <a:lnTo>
                      <a:pt x="178" y="592"/>
                    </a:lnTo>
                    <a:lnTo>
                      <a:pt x="188" y="604"/>
                    </a:lnTo>
                    <a:lnTo>
                      <a:pt x="199" y="617"/>
                    </a:lnTo>
                    <a:lnTo>
                      <a:pt x="212" y="627"/>
                    </a:lnTo>
                    <a:lnTo>
                      <a:pt x="225" y="637"/>
                    </a:lnTo>
                    <a:lnTo>
                      <a:pt x="239" y="647"/>
                    </a:lnTo>
                    <a:lnTo>
                      <a:pt x="253" y="654"/>
                    </a:lnTo>
                    <a:lnTo>
                      <a:pt x="268" y="662"/>
                    </a:lnTo>
                    <a:lnTo>
                      <a:pt x="285" y="668"/>
                    </a:lnTo>
                    <a:lnTo>
                      <a:pt x="302" y="674"/>
                    </a:lnTo>
                    <a:lnTo>
                      <a:pt x="319" y="678"/>
                    </a:lnTo>
                    <a:lnTo>
                      <a:pt x="339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8" name="Freeform 1230"/>
              <p:cNvSpPr>
                <a:spLocks noEditPoints="1"/>
              </p:cNvSpPr>
              <p:nvPr/>
            </p:nvSpPr>
            <p:spPr bwMode="auto">
              <a:xfrm>
                <a:off x="3033" y="1777"/>
                <a:ext cx="70" cy="138"/>
              </a:xfrm>
              <a:custGeom>
                <a:avLst/>
                <a:gdLst>
                  <a:gd name="T0" fmla="*/ 14 w 361"/>
                  <a:gd name="T1" fmla="*/ 28 h 705"/>
                  <a:gd name="T2" fmla="*/ 13 w 361"/>
                  <a:gd name="T3" fmla="*/ 28 h 705"/>
                  <a:gd name="T4" fmla="*/ 14 w 361"/>
                  <a:gd name="T5" fmla="*/ 27 h 705"/>
                  <a:gd name="T6" fmla="*/ 13 w 361"/>
                  <a:gd name="T7" fmla="*/ 26 h 705"/>
                  <a:gd name="T8" fmla="*/ 14 w 361"/>
                  <a:gd name="T9" fmla="*/ 25 h 705"/>
                  <a:gd name="T10" fmla="*/ 14 w 361"/>
                  <a:gd name="T11" fmla="*/ 27 h 705"/>
                  <a:gd name="T12" fmla="*/ 13 w 361"/>
                  <a:gd name="T13" fmla="*/ 22 h 705"/>
                  <a:gd name="T14" fmla="*/ 12 w 361"/>
                  <a:gd name="T15" fmla="*/ 15 h 705"/>
                  <a:gd name="T16" fmla="*/ 12 w 361"/>
                  <a:gd name="T17" fmla="*/ 13 h 705"/>
                  <a:gd name="T18" fmla="*/ 14 w 361"/>
                  <a:gd name="T19" fmla="*/ 20 h 705"/>
                  <a:gd name="T20" fmla="*/ 13 w 361"/>
                  <a:gd name="T21" fmla="*/ 25 h 705"/>
                  <a:gd name="T22" fmla="*/ 9 w 361"/>
                  <a:gd name="T23" fmla="*/ 7 h 705"/>
                  <a:gd name="T24" fmla="*/ 11 w 361"/>
                  <a:gd name="T25" fmla="*/ 8 h 705"/>
                  <a:gd name="T26" fmla="*/ 8 w 361"/>
                  <a:gd name="T27" fmla="*/ 6 h 705"/>
                  <a:gd name="T28" fmla="*/ 7 w 361"/>
                  <a:gd name="T29" fmla="*/ 3 h 705"/>
                  <a:gd name="T30" fmla="*/ 5 w 361"/>
                  <a:gd name="T31" fmla="*/ 2 h 705"/>
                  <a:gd name="T32" fmla="*/ 7 w 361"/>
                  <a:gd name="T33" fmla="*/ 2 h 705"/>
                  <a:gd name="T34" fmla="*/ 9 w 361"/>
                  <a:gd name="T35" fmla="*/ 4 h 705"/>
                  <a:gd name="T36" fmla="*/ 5 w 361"/>
                  <a:gd name="T37" fmla="*/ 2 h 705"/>
                  <a:gd name="T38" fmla="*/ 3 w 361"/>
                  <a:gd name="T39" fmla="*/ 1 h 705"/>
                  <a:gd name="T40" fmla="*/ 1 w 361"/>
                  <a:gd name="T41" fmla="*/ 0 h 705"/>
                  <a:gd name="T42" fmla="*/ 4 w 361"/>
                  <a:gd name="T43" fmla="*/ 0 h 705"/>
                  <a:gd name="T44" fmla="*/ 6 w 361"/>
                  <a:gd name="T45" fmla="*/ 1 h 705"/>
                  <a:gd name="T46" fmla="*/ 1 w 361"/>
                  <a:gd name="T47" fmla="*/ 2 h 705"/>
                  <a:gd name="T48" fmla="*/ 2 w 361"/>
                  <a:gd name="T49" fmla="*/ 1 h 705"/>
                  <a:gd name="T50" fmla="*/ 0 w 361"/>
                  <a:gd name="T51" fmla="*/ 1 h 705"/>
                  <a:gd name="T52" fmla="*/ 1 w 361"/>
                  <a:gd name="T53" fmla="*/ 1 h 705"/>
                  <a:gd name="T54" fmla="*/ 1 w 361"/>
                  <a:gd name="T55" fmla="*/ 1 h 705"/>
                  <a:gd name="T56" fmla="*/ 1 w 361"/>
                  <a:gd name="T57" fmla="*/ 2 h 705"/>
                  <a:gd name="T58" fmla="*/ 0 w 361"/>
                  <a:gd name="T59" fmla="*/ 2 h 705"/>
                  <a:gd name="T60" fmla="*/ 2 w 361"/>
                  <a:gd name="T61" fmla="*/ 2 h 705"/>
                  <a:gd name="T62" fmla="*/ 2 w 361"/>
                  <a:gd name="T63" fmla="*/ 4 h 705"/>
                  <a:gd name="T64" fmla="*/ 1 w 361"/>
                  <a:gd name="T65" fmla="*/ 3 h 705"/>
                  <a:gd name="T66" fmla="*/ 3 w 361"/>
                  <a:gd name="T67" fmla="*/ 5 h 705"/>
                  <a:gd name="T68" fmla="*/ 4 w 361"/>
                  <a:gd name="T69" fmla="*/ 9 h 705"/>
                  <a:gd name="T70" fmla="*/ 4 w 361"/>
                  <a:gd name="T71" fmla="*/ 12 h 705"/>
                  <a:gd name="T72" fmla="*/ 3 w 361"/>
                  <a:gd name="T73" fmla="*/ 8 h 705"/>
                  <a:gd name="T74" fmla="*/ 1 w 361"/>
                  <a:gd name="T75" fmla="*/ 4 h 705"/>
                  <a:gd name="T76" fmla="*/ 4 w 361"/>
                  <a:gd name="T77" fmla="*/ 12 h 705"/>
                  <a:gd name="T78" fmla="*/ 5 w 361"/>
                  <a:gd name="T79" fmla="*/ 12 h 705"/>
                  <a:gd name="T80" fmla="*/ 4 w 361"/>
                  <a:gd name="T81" fmla="*/ 13 h 705"/>
                  <a:gd name="T82" fmla="*/ 4 w 361"/>
                  <a:gd name="T83" fmla="*/ 12 h 705"/>
                  <a:gd name="T84" fmla="*/ 5 w 361"/>
                  <a:gd name="T85" fmla="*/ 13 h 705"/>
                  <a:gd name="T86" fmla="*/ 5 w 361"/>
                  <a:gd name="T87" fmla="*/ 14 h 705"/>
                  <a:gd name="T88" fmla="*/ 5 w 361"/>
                  <a:gd name="T89" fmla="*/ 13 h 705"/>
                  <a:gd name="T90" fmla="*/ 6 w 361"/>
                  <a:gd name="T91" fmla="*/ 17 h 705"/>
                  <a:gd name="T92" fmla="*/ 6 w 361"/>
                  <a:gd name="T93" fmla="*/ 20 h 705"/>
                  <a:gd name="T94" fmla="*/ 5 w 361"/>
                  <a:gd name="T95" fmla="*/ 19 h 705"/>
                  <a:gd name="T96" fmla="*/ 5 w 361"/>
                  <a:gd name="T97" fmla="*/ 16 h 705"/>
                  <a:gd name="T98" fmla="*/ 5 w 361"/>
                  <a:gd name="T99" fmla="*/ 21 h 705"/>
                  <a:gd name="T100" fmla="*/ 5 w 361"/>
                  <a:gd name="T101" fmla="*/ 21 h 705"/>
                  <a:gd name="T102" fmla="*/ 7 w 361"/>
                  <a:gd name="T103" fmla="*/ 23 h 705"/>
                  <a:gd name="T104" fmla="*/ 9 w 361"/>
                  <a:gd name="T105" fmla="*/ 25 h 705"/>
                  <a:gd name="T106" fmla="*/ 8 w 361"/>
                  <a:gd name="T107" fmla="*/ 25 h 705"/>
                  <a:gd name="T108" fmla="*/ 6 w 361"/>
                  <a:gd name="T109" fmla="*/ 23 h 705"/>
                  <a:gd name="T110" fmla="*/ 9 w 361"/>
                  <a:gd name="T111" fmla="*/ 25 h 705"/>
                  <a:gd name="T112" fmla="*/ 11 w 361"/>
                  <a:gd name="T113" fmla="*/ 26 h 705"/>
                  <a:gd name="T114" fmla="*/ 14 w 361"/>
                  <a:gd name="T115" fmla="*/ 27 h 705"/>
                  <a:gd name="T116" fmla="*/ 12 w 361"/>
                  <a:gd name="T117" fmla="*/ 28 h 705"/>
                  <a:gd name="T118" fmla="*/ 9 w 361"/>
                  <a:gd name="T119" fmla="*/ 26 h 705"/>
                  <a:gd name="T120" fmla="*/ 14 w 361"/>
                  <a:gd name="T121" fmla="*/ 28 h 705"/>
                  <a:gd name="T122" fmla="*/ 14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337" y="693"/>
                    </a:moveTo>
                    <a:lnTo>
                      <a:pt x="337" y="692"/>
                    </a:lnTo>
                    <a:lnTo>
                      <a:pt x="361" y="693"/>
                    </a:lnTo>
                    <a:lnTo>
                      <a:pt x="337" y="693"/>
                    </a:lnTo>
                    <a:close/>
                    <a:moveTo>
                      <a:pt x="337" y="692"/>
                    </a:moveTo>
                    <a:lnTo>
                      <a:pt x="337" y="680"/>
                    </a:lnTo>
                    <a:lnTo>
                      <a:pt x="337" y="664"/>
                    </a:lnTo>
                    <a:lnTo>
                      <a:pt x="360" y="663"/>
                    </a:lnTo>
                    <a:lnTo>
                      <a:pt x="361" y="680"/>
                    </a:lnTo>
                    <a:lnTo>
                      <a:pt x="361" y="693"/>
                    </a:lnTo>
                    <a:lnTo>
                      <a:pt x="337" y="692"/>
                    </a:lnTo>
                    <a:close/>
                    <a:moveTo>
                      <a:pt x="337" y="664"/>
                    </a:moveTo>
                    <a:lnTo>
                      <a:pt x="335" y="656"/>
                    </a:lnTo>
                    <a:lnTo>
                      <a:pt x="335" y="645"/>
                    </a:lnTo>
                    <a:lnTo>
                      <a:pt x="334" y="634"/>
                    </a:lnTo>
                    <a:lnTo>
                      <a:pt x="333" y="621"/>
                    </a:lnTo>
                    <a:lnTo>
                      <a:pt x="357" y="619"/>
                    </a:lnTo>
                    <a:lnTo>
                      <a:pt x="358" y="631"/>
                    </a:lnTo>
                    <a:lnTo>
                      <a:pt x="359" y="643"/>
                    </a:lnTo>
                    <a:lnTo>
                      <a:pt x="360" y="653"/>
                    </a:lnTo>
                    <a:lnTo>
                      <a:pt x="360" y="663"/>
                    </a:lnTo>
                    <a:lnTo>
                      <a:pt x="337" y="664"/>
                    </a:lnTo>
                    <a:close/>
                    <a:moveTo>
                      <a:pt x="333" y="621"/>
                    </a:moveTo>
                    <a:lnTo>
                      <a:pt x="330" y="586"/>
                    </a:lnTo>
                    <a:lnTo>
                      <a:pt x="325" y="549"/>
                    </a:lnTo>
                    <a:lnTo>
                      <a:pt x="319" y="506"/>
                    </a:lnTo>
                    <a:lnTo>
                      <a:pt x="312" y="462"/>
                    </a:lnTo>
                    <a:lnTo>
                      <a:pt x="302" y="416"/>
                    </a:lnTo>
                    <a:lnTo>
                      <a:pt x="292" y="369"/>
                    </a:lnTo>
                    <a:lnTo>
                      <a:pt x="280" y="322"/>
                    </a:lnTo>
                    <a:lnTo>
                      <a:pt x="266" y="274"/>
                    </a:lnTo>
                    <a:lnTo>
                      <a:pt x="290" y="267"/>
                    </a:lnTo>
                    <a:lnTo>
                      <a:pt x="304" y="314"/>
                    </a:lnTo>
                    <a:lnTo>
                      <a:pt x="316" y="363"/>
                    </a:lnTo>
                    <a:lnTo>
                      <a:pt x="327" y="410"/>
                    </a:lnTo>
                    <a:lnTo>
                      <a:pt x="335" y="458"/>
                    </a:lnTo>
                    <a:lnTo>
                      <a:pt x="343" y="502"/>
                    </a:lnTo>
                    <a:lnTo>
                      <a:pt x="350" y="545"/>
                    </a:lnTo>
                    <a:lnTo>
                      <a:pt x="354" y="584"/>
                    </a:lnTo>
                    <a:lnTo>
                      <a:pt x="357" y="619"/>
                    </a:lnTo>
                    <a:lnTo>
                      <a:pt x="333" y="621"/>
                    </a:lnTo>
                    <a:close/>
                    <a:moveTo>
                      <a:pt x="266" y="274"/>
                    </a:moveTo>
                    <a:lnTo>
                      <a:pt x="254" y="238"/>
                    </a:lnTo>
                    <a:lnTo>
                      <a:pt x="241" y="203"/>
                    </a:lnTo>
                    <a:lnTo>
                      <a:pt x="227" y="171"/>
                    </a:lnTo>
                    <a:lnTo>
                      <a:pt x="213" y="139"/>
                    </a:lnTo>
                    <a:lnTo>
                      <a:pt x="235" y="128"/>
                    </a:lnTo>
                    <a:lnTo>
                      <a:pt x="250" y="161"/>
                    </a:lnTo>
                    <a:lnTo>
                      <a:pt x="264" y="194"/>
                    </a:lnTo>
                    <a:lnTo>
                      <a:pt x="278" y="230"/>
                    </a:lnTo>
                    <a:lnTo>
                      <a:pt x="290" y="267"/>
                    </a:lnTo>
                    <a:lnTo>
                      <a:pt x="266" y="274"/>
                    </a:lnTo>
                    <a:close/>
                    <a:moveTo>
                      <a:pt x="213" y="139"/>
                    </a:moveTo>
                    <a:lnTo>
                      <a:pt x="205" y="124"/>
                    </a:lnTo>
                    <a:lnTo>
                      <a:pt x="196" y="110"/>
                    </a:lnTo>
                    <a:lnTo>
                      <a:pt x="186" y="96"/>
                    </a:lnTo>
                    <a:lnTo>
                      <a:pt x="178" y="84"/>
                    </a:lnTo>
                    <a:lnTo>
                      <a:pt x="168" y="72"/>
                    </a:lnTo>
                    <a:lnTo>
                      <a:pt x="157" y="62"/>
                    </a:lnTo>
                    <a:lnTo>
                      <a:pt x="148" y="53"/>
                    </a:lnTo>
                    <a:lnTo>
                      <a:pt x="137" y="44"/>
                    </a:lnTo>
                    <a:lnTo>
                      <a:pt x="151" y="24"/>
                    </a:lnTo>
                    <a:lnTo>
                      <a:pt x="163" y="33"/>
                    </a:lnTo>
                    <a:lnTo>
                      <a:pt x="173" y="43"/>
                    </a:lnTo>
                    <a:lnTo>
                      <a:pt x="185" y="55"/>
                    </a:lnTo>
                    <a:lnTo>
                      <a:pt x="196" y="68"/>
                    </a:lnTo>
                    <a:lnTo>
                      <a:pt x="206" y="82"/>
                    </a:lnTo>
                    <a:lnTo>
                      <a:pt x="216" y="96"/>
                    </a:lnTo>
                    <a:lnTo>
                      <a:pt x="225" y="112"/>
                    </a:lnTo>
                    <a:lnTo>
                      <a:pt x="235" y="128"/>
                    </a:lnTo>
                    <a:lnTo>
                      <a:pt x="213" y="139"/>
                    </a:lnTo>
                    <a:close/>
                    <a:moveTo>
                      <a:pt x="137" y="44"/>
                    </a:moveTo>
                    <a:lnTo>
                      <a:pt x="126" y="38"/>
                    </a:lnTo>
                    <a:lnTo>
                      <a:pt x="115" y="32"/>
                    </a:lnTo>
                    <a:lnTo>
                      <a:pt x="104" y="28"/>
                    </a:lnTo>
                    <a:lnTo>
                      <a:pt x="92" y="26"/>
                    </a:lnTo>
                    <a:lnTo>
                      <a:pt x="82" y="25"/>
                    </a:lnTo>
                    <a:lnTo>
                      <a:pt x="69" y="25"/>
                    </a:lnTo>
                    <a:lnTo>
                      <a:pt x="57" y="26"/>
                    </a:lnTo>
                    <a:lnTo>
                      <a:pt x="44" y="29"/>
                    </a:lnTo>
                    <a:lnTo>
                      <a:pt x="36" y="5"/>
                    </a:lnTo>
                    <a:lnTo>
                      <a:pt x="52" y="2"/>
                    </a:lnTo>
                    <a:lnTo>
                      <a:pt x="68" y="0"/>
                    </a:lnTo>
                    <a:lnTo>
                      <a:pt x="83" y="0"/>
                    </a:lnTo>
                    <a:lnTo>
                      <a:pt x="97" y="1"/>
                    </a:lnTo>
                    <a:lnTo>
                      <a:pt x="111" y="4"/>
                    </a:lnTo>
                    <a:lnTo>
                      <a:pt x="125" y="10"/>
                    </a:lnTo>
                    <a:lnTo>
                      <a:pt x="138" y="16"/>
                    </a:lnTo>
                    <a:lnTo>
                      <a:pt x="151" y="24"/>
                    </a:lnTo>
                    <a:lnTo>
                      <a:pt x="137" y="44"/>
                    </a:lnTo>
                    <a:close/>
                    <a:moveTo>
                      <a:pt x="44" y="29"/>
                    </a:moveTo>
                    <a:lnTo>
                      <a:pt x="30" y="35"/>
                    </a:lnTo>
                    <a:lnTo>
                      <a:pt x="17" y="40"/>
                    </a:lnTo>
                    <a:lnTo>
                      <a:pt x="6" y="18"/>
                    </a:lnTo>
                    <a:lnTo>
                      <a:pt x="21" y="11"/>
                    </a:lnTo>
                    <a:lnTo>
                      <a:pt x="36" y="5"/>
                    </a:lnTo>
                    <a:lnTo>
                      <a:pt x="44" y="29"/>
                    </a:lnTo>
                    <a:close/>
                    <a:moveTo>
                      <a:pt x="1" y="35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2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5"/>
                    </a:lnTo>
                    <a:close/>
                    <a:moveTo>
                      <a:pt x="22" y="25"/>
                    </a:moveTo>
                    <a:lnTo>
                      <a:pt x="22" y="25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22" y="25"/>
                    </a:moveTo>
                    <a:lnTo>
                      <a:pt x="28" y="36"/>
                    </a:lnTo>
                    <a:lnTo>
                      <a:pt x="32" y="45"/>
                    </a:lnTo>
                    <a:lnTo>
                      <a:pt x="36" y="54"/>
                    </a:lnTo>
                    <a:lnTo>
                      <a:pt x="40" y="62"/>
                    </a:lnTo>
                    <a:lnTo>
                      <a:pt x="17" y="71"/>
                    </a:lnTo>
                    <a:lnTo>
                      <a:pt x="13" y="60"/>
                    </a:lnTo>
                    <a:lnTo>
                      <a:pt x="8" y="51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40" y="62"/>
                    </a:moveTo>
                    <a:lnTo>
                      <a:pt x="44" y="71"/>
                    </a:lnTo>
                    <a:lnTo>
                      <a:pt x="48" y="81"/>
                    </a:lnTo>
                    <a:lnTo>
                      <a:pt x="52" y="90"/>
                    </a:lnTo>
                    <a:lnTo>
                      <a:pt x="56" y="98"/>
                    </a:lnTo>
                    <a:lnTo>
                      <a:pt x="33" y="108"/>
                    </a:lnTo>
                    <a:lnTo>
                      <a:pt x="29" y="97"/>
                    </a:lnTo>
                    <a:lnTo>
                      <a:pt x="24" y="89"/>
                    </a:lnTo>
                    <a:lnTo>
                      <a:pt x="21" y="80"/>
                    </a:lnTo>
                    <a:lnTo>
                      <a:pt x="17" y="71"/>
                    </a:lnTo>
                    <a:lnTo>
                      <a:pt x="40" y="62"/>
                    </a:lnTo>
                    <a:close/>
                    <a:moveTo>
                      <a:pt x="56" y="98"/>
                    </a:moveTo>
                    <a:lnTo>
                      <a:pt x="65" y="122"/>
                    </a:lnTo>
                    <a:lnTo>
                      <a:pt x="74" y="145"/>
                    </a:lnTo>
                    <a:lnTo>
                      <a:pt x="84" y="168"/>
                    </a:lnTo>
                    <a:lnTo>
                      <a:pt x="91" y="191"/>
                    </a:lnTo>
                    <a:lnTo>
                      <a:pt x="100" y="215"/>
                    </a:lnTo>
                    <a:lnTo>
                      <a:pt x="106" y="238"/>
                    </a:lnTo>
                    <a:lnTo>
                      <a:pt x="114" y="260"/>
                    </a:lnTo>
                    <a:lnTo>
                      <a:pt x="121" y="283"/>
                    </a:lnTo>
                    <a:lnTo>
                      <a:pt x="97" y="289"/>
                    </a:lnTo>
                    <a:lnTo>
                      <a:pt x="90" y="268"/>
                    </a:lnTo>
                    <a:lnTo>
                      <a:pt x="84" y="245"/>
                    </a:lnTo>
                    <a:lnTo>
                      <a:pt x="76" y="222"/>
                    </a:lnTo>
                    <a:lnTo>
                      <a:pt x="69" y="200"/>
                    </a:lnTo>
                    <a:lnTo>
                      <a:pt x="60" y="177"/>
                    </a:lnTo>
                    <a:lnTo>
                      <a:pt x="51" y="154"/>
                    </a:lnTo>
                    <a:lnTo>
                      <a:pt x="43" y="131"/>
                    </a:lnTo>
                    <a:lnTo>
                      <a:pt x="33" y="108"/>
                    </a:lnTo>
                    <a:lnTo>
                      <a:pt x="56" y="98"/>
                    </a:lnTo>
                    <a:close/>
                    <a:moveTo>
                      <a:pt x="121" y="283"/>
                    </a:moveTo>
                    <a:lnTo>
                      <a:pt x="121" y="285"/>
                    </a:lnTo>
                    <a:lnTo>
                      <a:pt x="98" y="292"/>
                    </a:lnTo>
                    <a:lnTo>
                      <a:pt x="97" y="289"/>
                    </a:lnTo>
                    <a:lnTo>
                      <a:pt x="121" y="283"/>
                    </a:lnTo>
                    <a:close/>
                    <a:moveTo>
                      <a:pt x="121" y="285"/>
                    </a:moveTo>
                    <a:lnTo>
                      <a:pt x="124" y="295"/>
                    </a:lnTo>
                    <a:lnTo>
                      <a:pt x="126" y="303"/>
                    </a:lnTo>
                    <a:lnTo>
                      <a:pt x="128" y="312"/>
                    </a:lnTo>
                    <a:lnTo>
                      <a:pt x="130" y="320"/>
                    </a:lnTo>
                    <a:lnTo>
                      <a:pt x="106" y="326"/>
                    </a:lnTo>
                    <a:lnTo>
                      <a:pt x="104" y="316"/>
                    </a:lnTo>
                    <a:lnTo>
                      <a:pt x="102" y="307"/>
                    </a:lnTo>
                    <a:lnTo>
                      <a:pt x="100" y="299"/>
                    </a:lnTo>
                    <a:lnTo>
                      <a:pt x="98" y="292"/>
                    </a:lnTo>
                    <a:lnTo>
                      <a:pt x="121" y="285"/>
                    </a:lnTo>
                    <a:close/>
                    <a:moveTo>
                      <a:pt x="130" y="320"/>
                    </a:moveTo>
                    <a:lnTo>
                      <a:pt x="132" y="327"/>
                    </a:lnTo>
                    <a:lnTo>
                      <a:pt x="133" y="336"/>
                    </a:lnTo>
                    <a:lnTo>
                      <a:pt x="136" y="344"/>
                    </a:lnTo>
                    <a:lnTo>
                      <a:pt x="138" y="355"/>
                    </a:lnTo>
                    <a:lnTo>
                      <a:pt x="114" y="360"/>
                    </a:lnTo>
                    <a:lnTo>
                      <a:pt x="113" y="352"/>
                    </a:lnTo>
                    <a:lnTo>
                      <a:pt x="111" y="344"/>
                    </a:lnTo>
                    <a:lnTo>
                      <a:pt x="109" y="336"/>
                    </a:lnTo>
                    <a:lnTo>
                      <a:pt x="106" y="326"/>
                    </a:lnTo>
                    <a:lnTo>
                      <a:pt x="130" y="320"/>
                    </a:lnTo>
                    <a:close/>
                    <a:moveTo>
                      <a:pt x="138" y="355"/>
                    </a:moveTo>
                    <a:lnTo>
                      <a:pt x="142" y="377"/>
                    </a:lnTo>
                    <a:lnTo>
                      <a:pt x="146" y="398"/>
                    </a:lnTo>
                    <a:lnTo>
                      <a:pt x="150" y="420"/>
                    </a:lnTo>
                    <a:lnTo>
                      <a:pt x="153" y="442"/>
                    </a:lnTo>
                    <a:lnTo>
                      <a:pt x="155" y="462"/>
                    </a:lnTo>
                    <a:lnTo>
                      <a:pt x="157" y="484"/>
                    </a:lnTo>
                    <a:lnTo>
                      <a:pt x="158" y="504"/>
                    </a:lnTo>
                    <a:lnTo>
                      <a:pt x="158" y="525"/>
                    </a:lnTo>
                    <a:lnTo>
                      <a:pt x="135" y="525"/>
                    </a:lnTo>
                    <a:lnTo>
                      <a:pt x="133" y="505"/>
                    </a:lnTo>
                    <a:lnTo>
                      <a:pt x="132" y="485"/>
                    </a:lnTo>
                    <a:lnTo>
                      <a:pt x="130" y="464"/>
                    </a:lnTo>
                    <a:lnTo>
                      <a:pt x="128" y="444"/>
                    </a:lnTo>
                    <a:lnTo>
                      <a:pt x="126" y="423"/>
                    </a:lnTo>
                    <a:lnTo>
                      <a:pt x="123" y="403"/>
                    </a:lnTo>
                    <a:lnTo>
                      <a:pt x="118" y="381"/>
                    </a:lnTo>
                    <a:lnTo>
                      <a:pt x="114" y="360"/>
                    </a:lnTo>
                    <a:lnTo>
                      <a:pt x="138" y="355"/>
                    </a:lnTo>
                    <a:close/>
                    <a:moveTo>
                      <a:pt x="135" y="529"/>
                    </a:moveTo>
                    <a:lnTo>
                      <a:pt x="135" y="527"/>
                    </a:lnTo>
                    <a:lnTo>
                      <a:pt x="135" y="525"/>
                    </a:lnTo>
                    <a:lnTo>
                      <a:pt x="146" y="525"/>
                    </a:lnTo>
                    <a:lnTo>
                      <a:pt x="135" y="529"/>
                    </a:lnTo>
                    <a:close/>
                    <a:moveTo>
                      <a:pt x="158" y="521"/>
                    </a:moveTo>
                    <a:lnTo>
                      <a:pt x="165" y="537"/>
                    </a:lnTo>
                    <a:lnTo>
                      <a:pt x="172" y="553"/>
                    </a:lnTo>
                    <a:lnTo>
                      <a:pt x="180" y="568"/>
                    </a:lnTo>
                    <a:lnTo>
                      <a:pt x="189" y="582"/>
                    </a:lnTo>
                    <a:lnTo>
                      <a:pt x="198" y="596"/>
                    </a:lnTo>
                    <a:lnTo>
                      <a:pt x="208" y="608"/>
                    </a:lnTo>
                    <a:lnTo>
                      <a:pt x="219" y="619"/>
                    </a:lnTo>
                    <a:lnTo>
                      <a:pt x="231" y="630"/>
                    </a:lnTo>
                    <a:lnTo>
                      <a:pt x="214" y="648"/>
                    </a:lnTo>
                    <a:lnTo>
                      <a:pt x="203" y="637"/>
                    </a:lnTo>
                    <a:lnTo>
                      <a:pt x="190" y="624"/>
                    </a:lnTo>
                    <a:lnTo>
                      <a:pt x="179" y="610"/>
                    </a:lnTo>
                    <a:lnTo>
                      <a:pt x="169" y="596"/>
                    </a:lnTo>
                    <a:lnTo>
                      <a:pt x="159" y="581"/>
                    </a:lnTo>
                    <a:lnTo>
                      <a:pt x="151" y="565"/>
                    </a:lnTo>
                    <a:lnTo>
                      <a:pt x="142" y="548"/>
                    </a:lnTo>
                    <a:lnTo>
                      <a:pt x="135" y="529"/>
                    </a:lnTo>
                    <a:lnTo>
                      <a:pt x="158" y="521"/>
                    </a:lnTo>
                    <a:close/>
                    <a:moveTo>
                      <a:pt x="231" y="630"/>
                    </a:moveTo>
                    <a:lnTo>
                      <a:pt x="243" y="639"/>
                    </a:lnTo>
                    <a:lnTo>
                      <a:pt x="256" y="648"/>
                    </a:lnTo>
                    <a:lnTo>
                      <a:pt x="270" y="656"/>
                    </a:lnTo>
                    <a:lnTo>
                      <a:pt x="285" y="662"/>
                    </a:lnTo>
                    <a:lnTo>
                      <a:pt x="300" y="668"/>
                    </a:lnTo>
                    <a:lnTo>
                      <a:pt x="316" y="674"/>
                    </a:lnTo>
                    <a:lnTo>
                      <a:pt x="333" y="678"/>
                    </a:lnTo>
                    <a:lnTo>
                      <a:pt x="351" y="681"/>
                    </a:lnTo>
                    <a:lnTo>
                      <a:pt x="347" y="705"/>
                    </a:lnTo>
                    <a:lnTo>
                      <a:pt x="328" y="702"/>
                    </a:lnTo>
                    <a:lnTo>
                      <a:pt x="310" y="698"/>
                    </a:lnTo>
                    <a:lnTo>
                      <a:pt x="291" y="691"/>
                    </a:lnTo>
                    <a:lnTo>
                      <a:pt x="275" y="685"/>
                    </a:lnTo>
                    <a:lnTo>
                      <a:pt x="259" y="677"/>
                    </a:lnTo>
                    <a:lnTo>
                      <a:pt x="244" y="668"/>
                    </a:lnTo>
                    <a:lnTo>
                      <a:pt x="229" y="659"/>
                    </a:lnTo>
                    <a:lnTo>
                      <a:pt x="214" y="648"/>
                    </a:lnTo>
                    <a:lnTo>
                      <a:pt x="231" y="630"/>
                    </a:lnTo>
                    <a:close/>
                    <a:moveTo>
                      <a:pt x="361" y="693"/>
                    </a:moveTo>
                    <a:lnTo>
                      <a:pt x="360" y="699"/>
                    </a:lnTo>
                    <a:lnTo>
                      <a:pt x="357" y="703"/>
                    </a:lnTo>
                    <a:lnTo>
                      <a:pt x="352" y="705"/>
                    </a:lnTo>
                    <a:lnTo>
                      <a:pt x="347" y="705"/>
                    </a:lnTo>
                    <a:lnTo>
                      <a:pt x="350" y="693"/>
                    </a:lnTo>
                    <a:lnTo>
                      <a:pt x="361" y="69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9" name="Freeform 1231"/>
              <p:cNvSpPr>
                <a:spLocks/>
              </p:cNvSpPr>
              <p:nvPr/>
            </p:nvSpPr>
            <p:spPr bwMode="auto">
              <a:xfrm>
                <a:off x="3002" y="1777"/>
                <a:ext cx="62" cy="123"/>
              </a:xfrm>
              <a:custGeom>
                <a:avLst/>
                <a:gdLst>
                  <a:gd name="T0" fmla="*/ 12 w 301"/>
                  <a:gd name="T1" fmla="*/ 25 h 636"/>
                  <a:gd name="T2" fmla="*/ 12 w 301"/>
                  <a:gd name="T3" fmla="*/ 22 h 636"/>
                  <a:gd name="T4" fmla="*/ 11 w 301"/>
                  <a:gd name="T5" fmla="*/ 17 h 636"/>
                  <a:gd name="T6" fmla="*/ 10 w 301"/>
                  <a:gd name="T7" fmla="*/ 13 h 636"/>
                  <a:gd name="T8" fmla="*/ 10 w 301"/>
                  <a:gd name="T9" fmla="*/ 11 h 636"/>
                  <a:gd name="T10" fmla="*/ 9 w 301"/>
                  <a:gd name="T11" fmla="*/ 8 h 636"/>
                  <a:gd name="T12" fmla="*/ 8 w 301"/>
                  <a:gd name="T13" fmla="*/ 6 h 636"/>
                  <a:gd name="T14" fmla="*/ 7 w 301"/>
                  <a:gd name="T15" fmla="*/ 4 h 636"/>
                  <a:gd name="T16" fmla="*/ 6 w 301"/>
                  <a:gd name="T17" fmla="*/ 2 h 636"/>
                  <a:gd name="T18" fmla="*/ 5 w 301"/>
                  <a:gd name="T19" fmla="*/ 1 h 636"/>
                  <a:gd name="T20" fmla="*/ 5 w 301"/>
                  <a:gd name="T21" fmla="*/ 1 h 636"/>
                  <a:gd name="T22" fmla="*/ 4 w 301"/>
                  <a:gd name="T23" fmla="*/ 1 h 636"/>
                  <a:gd name="T24" fmla="*/ 3 w 301"/>
                  <a:gd name="T25" fmla="*/ 0 h 636"/>
                  <a:gd name="T26" fmla="*/ 3 w 301"/>
                  <a:gd name="T27" fmla="*/ 0 h 636"/>
                  <a:gd name="T28" fmla="*/ 2 w 301"/>
                  <a:gd name="T29" fmla="*/ 0 h 636"/>
                  <a:gd name="T30" fmla="*/ 1 w 301"/>
                  <a:gd name="T31" fmla="*/ 0 h 636"/>
                  <a:gd name="T32" fmla="*/ 0 w 301"/>
                  <a:gd name="T33" fmla="*/ 0 h 636"/>
                  <a:gd name="T34" fmla="*/ 1 w 301"/>
                  <a:gd name="T35" fmla="*/ 2 h 636"/>
                  <a:gd name="T36" fmla="*/ 2 w 301"/>
                  <a:gd name="T37" fmla="*/ 4 h 636"/>
                  <a:gd name="T38" fmla="*/ 2 w 301"/>
                  <a:gd name="T39" fmla="*/ 7 h 636"/>
                  <a:gd name="T40" fmla="*/ 3 w 301"/>
                  <a:gd name="T41" fmla="*/ 9 h 636"/>
                  <a:gd name="T42" fmla="*/ 4 w 301"/>
                  <a:gd name="T43" fmla="*/ 12 h 636"/>
                  <a:gd name="T44" fmla="*/ 4 w 301"/>
                  <a:gd name="T45" fmla="*/ 14 h 636"/>
                  <a:gd name="T46" fmla="*/ 5 w 301"/>
                  <a:gd name="T47" fmla="*/ 16 h 636"/>
                  <a:gd name="T48" fmla="*/ 5 w 301"/>
                  <a:gd name="T49" fmla="*/ 18 h 636"/>
                  <a:gd name="T50" fmla="*/ 5 w 301"/>
                  <a:gd name="T51" fmla="*/ 20 h 636"/>
                  <a:gd name="T52" fmla="*/ 6 w 301"/>
                  <a:gd name="T53" fmla="*/ 21 h 636"/>
                  <a:gd name="T54" fmla="*/ 6 w 301"/>
                  <a:gd name="T55" fmla="*/ 22 h 636"/>
                  <a:gd name="T56" fmla="*/ 7 w 301"/>
                  <a:gd name="T57" fmla="*/ 23 h 636"/>
                  <a:gd name="T58" fmla="*/ 8 w 301"/>
                  <a:gd name="T59" fmla="*/ 24 h 636"/>
                  <a:gd name="T60" fmla="*/ 9 w 301"/>
                  <a:gd name="T61" fmla="*/ 25 h 636"/>
                  <a:gd name="T62" fmla="*/ 10 w 301"/>
                  <a:gd name="T63" fmla="*/ 25 h 636"/>
                  <a:gd name="T64" fmla="*/ 11 w 301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1"/>
                  <a:gd name="T100" fmla="*/ 0 h 636"/>
                  <a:gd name="T101" fmla="*/ 301 w 301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1" h="636">
                    <a:moveTo>
                      <a:pt x="301" y="636"/>
                    </a:moveTo>
                    <a:lnTo>
                      <a:pt x="300" y="612"/>
                    </a:lnTo>
                    <a:lnTo>
                      <a:pt x="297" y="578"/>
                    </a:lnTo>
                    <a:lnTo>
                      <a:pt x="293" y="534"/>
                    </a:lnTo>
                    <a:lnTo>
                      <a:pt x="287" y="482"/>
                    </a:lnTo>
                    <a:lnTo>
                      <a:pt x="278" y="425"/>
                    </a:lnTo>
                    <a:lnTo>
                      <a:pt x="267" y="365"/>
                    </a:lnTo>
                    <a:lnTo>
                      <a:pt x="261" y="334"/>
                    </a:lnTo>
                    <a:lnTo>
                      <a:pt x="253" y="303"/>
                    </a:lnTo>
                    <a:lnTo>
                      <a:pt x="246" y="272"/>
                    </a:lnTo>
                    <a:lnTo>
                      <a:pt x="237" y="240"/>
                    </a:lnTo>
                    <a:lnTo>
                      <a:pt x="227" y="211"/>
                    </a:lnTo>
                    <a:lnTo>
                      <a:pt x="218" y="182"/>
                    </a:lnTo>
                    <a:lnTo>
                      <a:pt x="207" y="155"/>
                    </a:lnTo>
                    <a:lnTo>
                      <a:pt x="196" y="129"/>
                    </a:lnTo>
                    <a:lnTo>
                      <a:pt x="184" y="104"/>
                    </a:lnTo>
                    <a:lnTo>
                      <a:pt x="171" y="83"/>
                    </a:lnTo>
                    <a:lnTo>
                      <a:pt x="157" y="62"/>
                    </a:lnTo>
                    <a:lnTo>
                      <a:pt x="143" y="45"/>
                    </a:lnTo>
                    <a:lnTo>
                      <a:pt x="135" y="36"/>
                    </a:lnTo>
                    <a:lnTo>
                      <a:pt x="128" y="30"/>
                    </a:lnTo>
                    <a:lnTo>
                      <a:pt x="120" y="23"/>
                    </a:lnTo>
                    <a:lnTo>
                      <a:pt x="113" y="17"/>
                    </a:lnTo>
                    <a:lnTo>
                      <a:pt x="104" y="13"/>
                    </a:lnTo>
                    <a:lnTo>
                      <a:pt x="96" y="8"/>
                    </a:lnTo>
                    <a:lnTo>
                      <a:pt x="87" y="5"/>
                    </a:lnTo>
                    <a:lnTo>
                      <a:pt x="78" y="2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2" y="2"/>
                    </a:lnTo>
                    <a:lnTo>
                      <a:pt x="32" y="4"/>
                    </a:lnTo>
                    <a:lnTo>
                      <a:pt x="21" y="7"/>
                    </a:lnTo>
                    <a:lnTo>
                      <a:pt x="11" y="11"/>
                    </a:lnTo>
                    <a:lnTo>
                      <a:pt x="0" y="17"/>
                    </a:lnTo>
                    <a:lnTo>
                      <a:pt x="15" y="47"/>
                    </a:lnTo>
                    <a:lnTo>
                      <a:pt x="27" y="78"/>
                    </a:lnTo>
                    <a:lnTo>
                      <a:pt x="39" y="109"/>
                    </a:lnTo>
                    <a:lnTo>
                      <a:pt x="50" y="139"/>
                    </a:lnTo>
                    <a:lnTo>
                      <a:pt x="61" y="169"/>
                    </a:lnTo>
                    <a:lnTo>
                      <a:pt x="71" y="198"/>
                    </a:lnTo>
                    <a:lnTo>
                      <a:pt x="79" y="229"/>
                    </a:lnTo>
                    <a:lnTo>
                      <a:pt x="88" y="258"/>
                    </a:lnTo>
                    <a:lnTo>
                      <a:pt x="96" y="287"/>
                    </a:lnTo>
                    <a:lnTo>
                      <a:pt x="102" y="316"/>
                    </a:lnTo>
                    <a:lnTo>
                      <a:pt x="107" y="344"/>
                    </a:lnTo>
                    <a:lnTo>
                      <a:pt x="112" y="372"/>
                    </a:lnTo>
                    <a:lnTo>
                      <a:pt x="116" y="400"/>
                    </a:lnTo>
                    <a:lnTo>
                      <a:pt x="119" y="427"/>
                    </a:lnTo>
                    <a:lnTo>
                      <a:pt x="121" y="454"/>
                    </a:lnTo>
                    <a:lnTo>
                      <a:pt x="123" y="481"/>
                    </a:lnTo>
                    <a:lnTo>
                      <a:pt x="128" y="497"/>
                    </a:lnTo>
                    <a:lnTo>
                      <a:pt x="135" y="513"/>
                    </a:lnTo>
                    <a:lnTo>
                      <a:pt x="142" y="528"/>
                    </a:lnTo>
                    <a:lnTo>
                      <a:pt x="151" y="541"/>
                    </a:lnTo>
                    <a:lnTo>
                      <a:pt x="159" y="554"/>
                    </a:lnTo>
                    <a:lnTo>
                      <a:pt x="169" y="565"/>
                    </a:lnTo>
                    <a:lnTo>
                      <a:pt x="179" y="577"/>
                    </a:lnTo>
                    <a:lnTo>
                      <a:pt x="189" y="587"/>
                    </a:lnTo>
                    <a:lnTo>
                      <a:pt x="200" y="596"/>
                    </a:lnTo>
                    <a:lnTo>
                      <a:pt x="213" y="604"/>
                    </a:lnTo>
                    <a:lnTo>
                      <a:pt x="226" y="612"/>
                    </a:lnTo>
                    <a:lnTo>
                      <a:pt x="239" y="618"/>
                    </a:lnTo>
                    <a:lnTo>
                      <a:pt x="253" y="624"/>
                    </a:lnTo>
                    <a:lnTo>
                      <a:pt x="268" y="628"/>
                    </a:lnTo>
                    <a:lnTo>
                      <a:pt x="285" y="632"/>
                    </a:lnTo>
                    <a:lnTo>
                      <a:pt x="301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0" name="Freeform 1232"/>
              <p:cNvSpPr>
                <a:spLocks noEditPoints="1"/>
              </p:cNvSpPr>
              <p:nvPr/>
            </p:nvSpPr>
            <p:spPr bwMode="auto">
              <a:xfrm>
                <a:off x="2998" y="1769"/>
                <a:ext cx="66" cy="134"/>
              </a:xfrm>
              <a:custGeom>
                <a:avLst/>
                <a:gdLst>
                  <a:gd name="T0" fmla="*/ 13 w 324"/>
                  <a:gd name="T1" fmla="*/ 26 h 660"/>
                  <a:gd name="T2" fmla="*/ 12 w 324"/>
                  <a:gd name="T3" fmla="*/ 26 h 660"/>
                  <a:gd name="T4" fmla="*/ 12 w 324"/>
                  <a:gd name="T5" fmla="*/ 26 h 660"/>
                  <a:gd name="T6" fmla="*/ 13 w 324"/>
                  <a:gd name="T7" fmla="*/ 25 h 660"/>
                  <a:gd name="T8" fmla="*/ 12 w 324"/>
                  <a:gd name="T9" fmla="*/ 24 h 660"/>
                  <a:gd name="T10" fmla="*/ 13 w 324"/>
                  <a:gd name="T11" fmla="*/ 23 h 660"/>
                  <a:gd name="T12" fmla="*/ 13 w 324"/>
                  <a:gd name="T13" fmla="*/ 25 h 660"/>
                  <a:gd name="T14" fmla="*/ 12 w 324"/>
                  <a:gd name="T15" fmla="*/ 20 h 660"/>
                  <a:gd name="T16" fmla="*/ 10 w 324"/>
                  <a:gd name="T17" fmla="*/ 14 h 660"/>
                  <a:gd name="T18" fmla="*/ 11 w 324"/>
                  <a:gd name="T19" fmla="*/ 12 h 660"/>
                  <a:gd name="T20" fmla="*/ 12 w 324"/>
                  <a:gd name="T21" fmla="*/ 19 h 660"/>
                  <a:gd name="T22" fmla="*/ 12 w 324"/>
                  <a:gd name="T23" fmla="*/ 23 h 660"/>
                  <a:gd name="T24" fmla="*/ 8 w 324"/>
                  <a:gd name="T25" fmla="*/ 6 h 660"/>
                  <a:gd name="T26" fmla="*/ 8 w 324"/>
                  <a:gd name="T27" fmla="*/ 4 h 660"/>
                  <a:gd name="T28" fmla="*/ 9 w 324"/>
                  <a:gd name="T29" fmla="*/ 7 h 660"/>
                  <a:gd name="T30" fmla="*/ 7 w 324"/>
                  <a:gd name="T31" fmla="*/ 4 h 660"/>
                  <a:gd name="T32" fmla="*/ 6 w 324"/>
                  <a:gd name="T33" fmla="*/ 3 h 660"/>
                  <a:gd name="T34" fmla="*/ 5 w 324"/>
                  <a:gd name="T35" fmla="*/ 2 h 660"/>
                  <a:gd name="T36" fmla="*/ 6 w 324"/>
                  <a:gd name="T37" fmla="*/ 2 h 660"/>
                  <a:gd name="T38" fmla="*/ 8 w 324"/>
                  <a:gd name="T39" fmla="*/ 3 h 660"/>
                  <a:gd name="T40" fmla="*/ 4 w 324"/>
                  <a:gd name="T41" fmla="*/ 1 h 660"/>
                  <a:gd name="T42" fmla="*/ 3 w 324"/>
                  <a:gd name="T43" fmla="*/ 1 h 660"/>
                  <a:gd name="T44" fmla="*/ 1 w 324"/>
                  <a:gd name="T45" fmla="*/ 0 h 660"/>
                  <a:gd name="T46" fmla="*/ 3 w 324"/>
                  <a:gd name="T47" fmla="*/ 0 h 660"/>
                  <a:gd name="T48" fmla="*/ 5 w 324"/>
                  <a:gd name="T49" fmla="*/ 1 h 660"/>
                  <a:gd name="T50" fmla="*/ 1 w 324"/>
                  <a:gd name="T51" fmla="*/ 2 h 660"/>
                  <a:gd name="T52" fmla="*/ 2 w 324"/>
                  <a:gd name="T53" fmla="*/ 1 h 660"/>
                  <a:gd name="T54" fmla="*/ 0 w 324"/>
                  <a:gd name="T55" fmla="*/ 1 h 660"/>
                  <a:gd name="T56" fmla="*/ 1 w 324"/>
                  <a:gd name="T57" fmla="*/ 1 h 660"/>
                  <a:gd name="T58" fmla="*/ 1 w 324"/>
                  <a:gd name="T59" fmla="*/ 1 h 660"/>
                  <a:gd name="T60" fmla="*/ 1 w 324"/>
                  <a:gd name="T61" fmla="*/ 1 h 660"/>
                  <a:gd name="T62" fmla="*/ 1 w 324"/>
                  <a:gd name="T63" fmla="*/ 2 h 660"/>
                  <a:gd name="T64" fmla="*/ 0 w 324"/>
                  <a:gd name="T65" fmla="*/ 2 h 660"/>
                  <a:gd name="T66" fmla="*/ 2 w 324"/>
                  <a:gd name="T67" fmla="*/ 2 h 660"/>
                  <a:gd name="T68" fmla="*/ 2 w 324"/>
                  <a:gd name="T69" fmla="*/ 4 h 660"/>
                  <a:gd name="T70" fmla="*/ 1 w 324"/>
                  <a:gd name="T71" fmla="*/ 3 h 660"/>
                  <a:gd name="T72" fmla="*/ 2 w 324"/>
                  <a:gd name="T73" fmla="*/ 5 h 660"/>
                  <a:gd name="T74" fmla="*/ 4 w 324"/>
                  <a:gd name="T75" fmla="*/ 8 h 660"/>
                  <a:gd name="T76" fmla="*/ 3 w 324"/>
                  <a:gd name="T77" fmla="*/ 11 h 660"/>
                  <a:gd name="T78" fmla="*/ 2 w 324"/>
                  <a:gd name="T79" fmla="*/ 8 h 660"/>
                  <a:gd name="T80" fmla="*/ 1 w 324"/>
                  <a:gd name="T81" fmla="*/ 4 h 660"/>
                  <a:gd name="T82" fmla="*/ 3 w 324"/>
                  <a:gd name="T83" fmla="*/ 11 h 660"/>
                  <a:gd name="T84" fmla="*/ 5 w 324"/>
                  <a:gd name="T85" fmla="*/ 11 h 660"/>
                  <a:gd name="T86" fmla="*/ 4 w 324"/>
                  <a:gd name="T87" fmla="*/ 12 h 660"/>
                  <a:gd name="T88" fmla="*/ 5 w 324"/>
                  <a:gd name="T89" fmla="*/ 12 h 660"/>
                  <a:gd name="T90" fmla="*/ 5 w 324"/>
                  <a:gd name="T91" fmla="*/ 13 h 660"/>
                  <a:gd name="T92" fmla="*/ 5 w 324"/>
                  <a:gd name="T93" fmla="*/ 12 h 660"/>
                  <a:gd name="T94" fmla="*/ 6 w 324"/>
                  <a:gd name="T95" fmla="*/ 18 h 660"/>
                  <a:gd name="T96" fmla="*/ 5 w 324"/>
                  <a:gd name="T97" fmla="*/ 17 h 660"/>
                  <a:gd name="T98" fmla="*/ 5 w 324"/>
                  <a:gd name="T99" fmla="*/ 20 h 660"/>
                  <a:gd name="T100" fmla="*/ 5 w 324"/>
                  <a:gd name="T101" fmla="*/ 20 h 660"/>
                  <a:gd name="T102" fmla="*/ 7 w 324"/>
                  <a:gd name="T103" fmla="*/ 21 h 660"/>
                  <a:gd name="T104" fmla="*/ 8 w 324"/>
                  <a:gd name="T105" fmla="*/ 23 h 660"/>
                  <a:gd name="T106" fmla="*/ 7 w 324"/>
                  <a:gd name="T107" fmla="*/ 23 h 660"/>
                  <a:gd name="T108" fmla="*/ 5 w 324"/>
                  <a:gd name="T109" fmla="*/ 21 h 660"/>
                  <a:gd name="T110" fmla="*/ 8 w 324"/>
                  <a:gd name="T111" fmla="*/ 24 h 660"/>
                  <a:gd name="T112" fmla="*/ 10 w 324"/>
                  <a:gd name="T113" fmla="*/ 25 h 660"/>
                  <a:gd name="T114" fmla="*/ 13 w 324"/>
                  <a:gd name="T115" fmla="*/ 25 h 660"/>
                  <a:gd name="T116" fmla="*/ 10 w 324"/>
                  <a:gd name="T117" fmla="*/ 26 h 660"/>
                  <a:gd name="T118" fmla="*/ 8 w 324"/>
                  <a:gd name="T119" fmla="*/ 25 h 660"/>
                  <a:gd name="T120" fmla="*/ 13 w 324"/>
                  <a:gd name="T121" fmla="*/ 26 h 660"/>
                  <a:gd name="T122" fmla="*/ 13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299" y="648"/>
                    </a:moveTo>
                    <a:lnTo>
                      <a:pt x="299" y="647"/>
                    </a:lnTo>
                    <a:lnTo>
                      <a:pt x="299" y="646"/>
                    </a:lnTo>
                    <a:lnTo>
                      <a:pt x="324" y="646"/>
                    </a:lnTo>
                    <a:lnTo>
                      <a:pt x="324" y="647"/>
                    </a:lnTo>
                    <a:lnTo>
                      <a:pt x="324" y="648"/>
                    </a:lnTo>
                    <a:lnTo>
                      <a:pt x="299" y="648"/>
                    </a:lnTo>
                    <a:close/>
                    <a:moveTo>
                      <a:pt x="299" y="646"/>
                    </a:moveTo>
                    <a:lnTo>
                      <a:pt x="299" y="646"/>
                    </a:lnTo>
                    <a:lnTo>
                      <a:pt x="312" y="646"/>
                    </a:lnTo>
                    <a:lnTo>
                      <a:pt x="299" y="646"/>
                    </a:lnTo>
                    <a:close/>
                    <a:moveTo>
                      <a:pt x="299" y="646"/>
                    </a:moveTo>
                    <a:lnTo>
                      <a:pt x="299" y="635"/>
                    </a:lnTo>
                    <a:lnTo>
                      <a:pt x="299" y="620"/>
                    </a:lnTo>
                    <a:lnTo>
                      <a:pt x="323" y="617"/>
                    </a:lnTo>
                    <a:lnTo>
                      <a:pt x="324" y="634"/>
                    </a:lnTo>
                    <a:lnTo>
                      <a:pt x="324" y="647"/>
                    </a:lnTo>
                    <a:lnTo>
                      <a:pt x="299" y="646"/>
                    </a:lnTo>
                    <a:close/>
                    <a:moveTo>
                      <a:pt x="299" y="620"/>
                    </a:moveTo>
                    <a:lnTo>
                      <a:pt x="298" y="610"/>
                    </a:lnTo>
                    <a:lnTo>
                      <a:pt x="298" y="600"/>
                    </a:lnTo>
                    <a:lnTo>
                      <a:pt x="297" y="589"/>
                    </a:lnTo>
                    <a:lnTo>
                      <a:pt x="296" y="579"/>
                    </a:lnTo>
                    <a:lnTo>
                      <a:pt x="319" y="576"/>
                    </a:lnTo>
                    <a:lnTo>
                      <a:pt x="320" y="587"/>
                    </a:lnTo>
                    <a:lnTo>
                      <a:pt x="321" y="598"/>
                    </a:lnTo>
                    <a:lnTo>
                      <a:pt x="323" y="609"/>
                    </a:lnTo>
                    <a:lnTo>
                      <a:pt x="323" y="617"/>
                    </a:lnTo>
                    <a:lnTo>
                      <a:pt x="299" y="620"/>
                    </a:lnTo>
                    <a:close/>
                    <a:moveTo>
                      <a:pt x="296" y="579"/>
                    </a:moveTo>
                    <a:lnTo>
                      <a:pt x="292" y="546"/>
                    </a:lnTo>
                    <a:lnTo>
                      <a:pt x="288" y="511"/>
                    </a:lnTo>
                    <a:lnTo>
                      <a:pt x="283" y="472"/>
                    </a:lnTo>
                    <a:lnTo>
                      <a:pt x="276" y="431"/>
                    </a:lnTo>
                    <a:lnTo>
                      <a:pt x="269" y="387"/>
                    </a:lnTo>
                    <a:lnTo>
                      <a:pt x="259" y="344"/>
                    </a:lnTo>
                    <a:lnTo>
                      <a:pt x="248" y="300"/>
                    </a:lnTo>
                    <a:lnTo>
                      <a:pt x="236" y="256"/>
                    </a:lnTo>
                    <a:lnTo>
                      <a:pt x="260" y="249"/>
                    </a:lnTo>
                    <a:lnTo>
                      <a:pt x="272" y="293"/>
                    </a:lnTo>
                    <a:lnTo>
                      <a:pt x="283" y="338"/>
                    </a:lnTo>
                    <a:lnTo>
                      <a:pt x="292" y="383"/>
                    </a:lnTo>
                    <a:lnTo>
                      <a:pt x="300" y="426"/>
                    </a:lnTo>
                    <a:lnTo>
                      <a:pt x="306" y="468"/>
                    </a:lnTo>
                    <a:lnTo>
                      <a:pt x="312" y="507"/>
                    </a:lnTo>
                    <a:lnTo>
                      <a:pt x="316" y="544"/>
                    </a:lnTo>
                    <a:lnTo>
                      <a:pt x="319" y="576"/>
                    </a:lnTo>
                    <a:lnTo>
                      <a:pt x="296" y="579"/>
                    </a:lnTo>
                    <a:close/>
                    <a:moveTo>
                      <a:pt x="236" y="256"/>
                    </a:moveTo>
                    <a:lnTo>
                      <a:pt x="223" y="216"/>
                    </a:lnTo>
                    <a:lnTo>
                      <a:pt x="209" y="178"/>
                    </a:lnTo>
                    <a:lnTo>
                      <a:pt x="202" y="161"/>
                    </a:lnTo>
                    <a:lnTo>
                      <a:pt x="194" y="143"/>
                    </a:lnTo>
                    <a:lnTo>
                      <a:pt x="186" y="127"/>
                    </a:lnTo>
                    <a:lnTo>
                      <a:pt x="178" y="111"/>
                    </a:lnTo>
                    <a:lnTo>
                      <a:pt x="199" y="99"/>
                    </a:lnTo>
                    <a:lnTo>
                      <a:pt x="208" y="115"/>
                    </a:lnTo>
                    <a:lnTo>
                      <a:pt x="217" y="133"/>
                    </a:lnTo>
                    <a:lnTo>
                      <a:pt x="224" y="151"/>
                    </a:lnTo>
                    <a:lnTo>
                      <a:pt x="232" y="169"/>
                    </a:lnTo>
                    <a:lnTo>
                      <a:pt x="247" y="208"/>
                    </a:lnTo>
                    <a:lnTo>
                      <a:pt x="260" y="249"/>
                    </a:lnTo>
                    <a:lnTo>
                      <a:pt x="236" y="256"/>
                    </a:lnTo>
                    <a:close/>
                    <a:moveTo>
                      <a:pt x="178" y="111"/>
                    </a:moveTo>
                    <a:lnTo>
                      <a:pt x="171" y="99"/>
                    </a:lnTo>
                    <a:lnTo>
                      <a:pt x="164" y="88"/>
                    </a:lnTo>
                    <a:lnTo>
                      <a:pt x="156" y="79"/>
                    </a:lnTo>
                    <a:lnTo>
                      <a:pt x="149" y="69"/>
                    </a:lnTo>
                    <a:lnTo>
                      <a:pt x="141" y="60"/>
                    </a:lnTo>
                    <a:lnTo>
                      <a:pt x="132" y="52"/>
                    </a:lnTo>
                    <a:lnTo>
                      <a:pt x="125" y="45"/>
                    </a:lnTo>
                    <a:lnTo>
                      <a:pt x="116" y="39"/>
                    </a:lnTo>
                    <a:lnTo>
                      <a:pt x="129" y="18"/>
                    </a:lnTo>
                    <a:lnTo>
                      <a:pt x="139" y="26"/>
                    </a:lnTo>
                    <a:lnTo>
                      <a:pt x="149" y="33"/>
                    </a:lnTo>
                    <a:lnTo>
                      <a:pt x="157" y="42"/>
                    </a:lnTo>
                    <a:lnTo>
                      <a:pt x="166" y="52"/>
                    </a:lnTo>
                    <a:lnTo>
                      <a:pt x="175" y="62"/>
                    </a:lnTo>
                    <a:lnTo>
                      <a:pt x="183" y="74"/>
                    </a:lnTo>
                    <a:lnTo>
                      <a:pt x="191" y="86"/>
                    </a:lnTo>
                    <a:lnTo>
                      <a:pt x="199" y="99"/>
                    </a:lnTo>
                    <a:lnTo>
                      <a:pt x="178" y="111"/>
                    </a:lnTo>
                    <a:close/>
                    <a:moveTo>
                      <a:pt x="116" y="39"/>
                    </a:moveTo>
                    <a:lnTo>
                      <a:pt x="108" y="34"/>
                    </a:lnTo>
                    <a:lnTo>
                      <a:pt x="99" y="30"/>
                    </a:lnTo>
                    <a:lnTo>
                      <a:pt x="90" y="27"/>
                    </a:lnTo>
                    <a:lnTo>
                      <a:pt x="82" y="25"/>
                    </a:lnTo>
                    <a:lnTo>
                      <a:pt x="73" y="25"/>
                    </a:lnTo>
                    <a:lnTo>
                      <a:pt x="63" y="25"/>
                    </a:lnTo>
                    <a:lnTo>
                      <a:pt x="54" y="26"/>
                    </a:lnTo>
                    <a:lnTo>
                      <a:pt x="44" y="28"/>
                    </a:lnTo>
                    <a:lnTo>
                      <a:pt x="37" y="4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97" y="3"/>
                    </a:lnTo>
                    <a:lnTo>
                      <a:pt x="109" y="7"/>
                    </a:lnTo>
                    <a:lnTo>
                      <a:pt x="119" y="13"/>
                    </a:lnTo>
                    <a:lnTo>
                      <a:pt x="129" y="18"/>
                    </a:lnTo>
                    <a:lnTo>
                      <a:pt x="116" y="39"/>
                    </a:lnTo>
                    <a:close/>
                    <a:moveTo>
                      <a:pt x="44" y="28"/>
                    </a:moveTo>
                    <a:lnTo>
                      <a:pt x="31" y="32"/>
                    </a:lnTo>
                    <a:lnTo>
                      <a:pt x="18" y="40"/>
                    </a:lnTo>
                    <a:lnTo>
                      <a:pt x="6" y="18"/>
                    </a:lnTo>
                    <a:lnTo>
                      <a:pt x="22" y="10"/>
                    </a:lnTo>
                    <a:lnTo>
                      <a:pt x="37" y="4"/>
                    </a:lnTo>
                    <a:lnTo>
                      <a:pt x="44" y="28"/>
                    </a:lnTo>
                    <a:close/>
                    <a:moveTo>
                      <a:pt x="1" y="34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4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1" y="29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7" y="31"/>
                    </a:lnTo>
                    <a:lnTo>
                      <a:pt x="30" y="40"/>
                    </a:lnTo>
                    <a:lnTo>
                      <a:pt x="34" y="48"/>
                    </a:lnTo>
                    <a:lnTo>
                      <a:pt x="38" y="58"/>
                    </a:lnTo>
                    <a:lnTo>
                      <a:pt x="16" y="68"/>
                    </a:lnTo>
                    <a:lnTo>
                      <a:pt x="13" y="61"/>
                    </a:lnTo>
                    <a:lnTo>
                      <a:pt x="9" y="53"/>
                    </a:lnTo>
                    <a:lnTo>
                      <a:pt x="5" y="44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38" y="58"/>
                    </a:moveTo>
                    <a:lnTo>
                      <a:pt x="42" y="68"/>
                    </a:lnTo>
                    <a:lnTo>
                      <a:pt x="46" y="76"/>
                    </a:lnTo>
                    <a:lnTo>
                      <a:pt x="49" y="85"/>
                    </a:lnTo>
                    <a:lnTo>
                      <a:pt x="53" y="93"/>
                    </a:lnTo>
                    <a:lnTo>
                      <a:pt x="30" y="102"/>
                    </a:lnTo>
                    <a:lnTo>
                      <a:pt x="27" y="93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6" y="68"/>
                    </a:lnTo>
                    <a:lnTo>
                      <a:pt x="38" y="58"/>
                    </a:lnTo>
                    <a:close/>
                    <a:moveTo>
                      <a:pt x="53" y="93"/>
                    </a:moveTo>
                    <a:lnTo>
                      <a:pt x="61" y="115"/>
                    </a:lnTo>
                    <a:lnTo>
                      <a:pt x="70" y="137"/>
                    </a:lnTo>
                    <a:lnTo>
                      <a:pt x="77" y="158"/>
                    </a:lnTo>
                    <a:lnTo>
                      <a:pt x="85" y="180"/>
                    </a:lnTo>
                    <a:lnTo>
                      <a:pt x="91" y="202"/>
                    </a:lnTo>
                    <a:lnTo>
                      <a:pt x="99" y="223"/>
                    </a:lnTo>
                    <a:lnTo>
                      <a:pt x="104" y="245"/>
                    </a:lnTo>
                    <a:lnTo>
                      <a:pt x="111" y="266"/>
                    </a:lnTo>
                    <a:lnTo>
                      <a:pt x="87" y="273"/>
                    </a:lnTo>
                    <a:lnTo>
                      <a:pt x="82" y="251"/>
                    </a:lnTo>
                    <a:lnTo>
                      <a:pt x="75" y="231"/>
                    </a:lnTo>
                    <a:lnTo>
                      <a:pt x="69" y="209"/>
                    </a:lnTo>
                    <a:lnTo>
                      <a:pt x="62" y="189"/>
                    </a:lnTo>
                    <a:lnTo>
                      <a:pt x="55" y="167"/>
                    </a:lnTo>
                    <a:lnTo>
                      <a:pt x="47" y="145"/>
                    </a:lnTo>
                    <a:lnTo>
                      <a:pt x="38" y="124"/>
                    </a:lnTo>
                    <a:lnTo>
                      <a:pt x="30" y="102"/>
                    </a:lnTo>
                    <a:lnTo>
                      <a:pt x="53" y="93"/>
                    </a:lnTo>
                    <a:close/>
                    <a:moveTo>
                      <a:pt x="111" y="266"/>
                    </a:moveTo>
                    <a:lnTo>
                      <a:pt x="111" y="268"/>
                    </a:lnTo>
                    <a:lnTo>
                      <a:pt x="87" y="274"/>
                    </a:lnTo>
                    <a:lnTo>
                      <a:pt x="87" y="273"/>
                    </a:lnTo>
                    <a:lnTo>
                      <a:pt x="111" y="266"/>
                    </a:lnTo>
                    <a:close/>
                    <a:moveTo>
                      <a:pt x="111" y="268"/>
                    </a:moveTo>
                    <a:lnTo>
                      <a:pt x="113" y="277"/>
                    </a:lnTo>
                    <a:lnTo>
                      <a:pt x="115" y="286"/>
                    </a:lnTo>
                    <a:lnTo>
                      <a:pt x="117" y="293"/>
                    </a:lnTo>
                    <a:lnTo>
                      <a:pt x="119" y="301"/>
                    </a:lnTo>
                    <a:lnTo>
                      <a:pt x="96" y="305"/>
                    </a:lnTo>
                    <a:lnTo>
                      <a:pt x="91" y="288"/>
                    </a:lnTo>
                    <a:lnTo>
                      <a:pt x="87" y="274"/>
                    </a:lnTo>
                    <a:lnTo>
                      <a:pt x="111" y="268"/>
                    </a:lnTo>
                    <a:close/>
                    <a:moveTo>
                      <a:pt x="119" y="301"/>
                    </a:moveTo>
                    <a:lnTo>
                      <a:pt x="121" y="309"/>
                    </a:lnTo>
                    <a:lnTo>
                      <a:pt x="123" y="316"/>
                    </a:lnTo>
                    <a:lnTo>
                      <a:pt x="125" y="325"/>
                    </a:lnTo>
                    <a:lnTo>
                      <a:pt x="126" y="333"/>
                    </a:lnTo>
                    <a:lnTo>
                      <a:pt x="102" y="338"/>
                    </a:lnTo>
                    <a:lnTo>
                      <a:pt x="99" y="323"/>
                    </a:lnTo>
                    <a:lnTo>
                      <a:pt x="96" y="305"/>
                    </a:lnTo>
                    <a:lnTo>
                      <a:pt x="119" y="301"/>
                    </a:lnTo>
                    <a:close/>
                    <a:moveTo>
                      <a:pt x="126" y="333"/>
                    </a:moveTo>
                    <a:lnTo>
                      <a:pt x="134" y="374"/>
                    </a:lnTo>
                    <a:lnTo>
                      <a:pt x="140" y="414"/>
                    </a:lnTo>
                    <a:lnTo>
                      <a:pt x="143" y="454"/>
                    </a:lnTo>
                    <a:lnTo>
                      <a:pt x="145" y="492"/>
                    </a:lnTo>
                    <a:lnTo>
                      <a:pt x="122" y="493"/>
                    </a:lnTo>
                    <a:lnTo>
                      <a:pt x="119" y="455"/>
                    </a:lnTo>
                    <a:lnTo>
                      <a:pt x="115" y="418"/>
                    </a:lnTo>
                    <a:lnTo>
                      <a:pt x="110" y="378"/>
                    </a:lnTo>
                    <a:lnTo>
                      <a:pt x="102" y="338"/>
                    </a:lnTo>
                    <a:lnTo>
                      <a:pt x="126" y="333"/>
                    </a:lnTo>
                    <a:close/>
                    <a:moveTo>
                      <a:pt x="122" y="496"/>
                    </a:moveTo>
                    <a:lnTo>
                      <a:pt x="122" y="495"/>
                    </a:lnTo>
                    <a:lnTo>
                      <a:pt x="122" y="493"/>
                    </a:lnTo>
                    <a:lnTo>
                      <a:pt x="134" y="493"/>
                    </a:lnTo>
                    <a:lnTo>
                      <a:pt x="122" y="496"/>
                    </a:lnTo>
                    <a:close/>
                    <a:moveTo>
                      <a:pt x="145" y="489"/>
                    </a:moveTo>
                    <a:lnTo>
                      <a:pt x="151" y="505"/>
                    </a:lnTo>
                    <a:lnTo>
                      <a:pt x="157" y="519"/>
                    </a:lnTo>
                    <a:lnTo>
                      <a:pt x="164" y="533"/>
                    </a:lnTo>
                    <a:lnTo>
                      <a:pt x="171" y="546"/>
                    </a:lnTo>
                    <a:lnTo>
                      <a:pt x="180" y="558"/>
                    </a:lnTo>
                    <a:lnTo>
                      <a:pt x="189" y="570"/>
                    </a:lnTo>
                    <a:lnTo>
                      <a:pt x="198" y="580"/>
                    </a:lnTo>
                    <a:lnTo>
                      <a:pt x="208" y="589"/>
                    </a:lnTo>
                    <a:lnTo>
                      <a:pt x="192" y="608"/>
                    </a:lnTo>
                    <a:lnTo>
                      <a:pt x="181" y="598"/>
                    </a:lnTo>
                    <a:lnTo>
                      <a:pt x="170" y="586"/>
                    </a:lnTo>
                    <a:lnTo>
                      <a:pt x="161" y="573"/>
                    </a:lnTo>
                    <a:lnTo>
                      <a:pt x="152" y="560"/>
                    </a:lnTo>
                    <a:lnTo>
                      <a:pt x="143" y="546"/>
                    </a:lnTo>
                    <a:lnTo>
                      <a:pt x="136" y="530"/>
                    </a:lnTo>
                    <a:lnTo>
                      <a:pt x="128" y="514"/>
                    </a:lnTo>
                    <a:lnTo>
                      <a:pt x="122" y="496"/>
                    </a:lnTo>
                    <a:lnTo>
                      <a:pt x="145" y="489"/>
                    </a:lnTo>
                    <a:close/>
                    <a:moveTo>
                      <a:pt x="208" y="589"/>
                    </a:moveTo>
                    <a:lnTo>
                      <a:pt x="219" y="598"/>
                    </a:lnTo>
                    <a:lnTo>
                      <a:pt x="231" y="607"/>
                    </a:lnTo>
                    <a:lnTo>
                      <a:pt x="243" y="613"/>
                    </a:lnTo>
                    <a:lnTo>
                      <a:pt x="256" y="620"/>
                    </a:lnTo>
                    <a:lnTo>
                      <a:pt x="269" y="624"/>
                    </a:lnTo>
                    <a:lnTo>
                      <a:pt x="283" y="629"/>
                    </a:lnTo>
                    <a:lnTo>
                      <a:pt x="298" y="633"/>
                    </a:lnTo>
                    <a:lnTo>
                      <a:pt x="313" y="635"/>
                    </a:lnTo>
                    <a:lnTo>
                      <a:pt x="310" y="660"/>
                    </a:lnTo>
                    <a:lnTo>
                      <a:pt x="292" y="656"/>
                    </a:lnTo>
                    <a:lnTo>
                      <a:pt x="276" y="652"/>
                    </a:lnTo>
                    <a:lnTo>
                      <a:pt x="260" y="648"/>
                    </a:lnTo>
                    <a:lnTo>
                      <a:pt x="245" y="641"/>
                    </a:lnTo>
                    <a:lnTo>
                      <a:pt x="231" y="635"/>
                    </a:lnTo>
                    <a:lnTo>
                      <a:pt x="217" y="627"/>
                    </a:lnTo>
                    <a:lnTo>
                      <a:pt x="205" y="617"/>
                    </a:lnTo>
                    <a:lnTo>
                      <a:pt x="192" y="608"/>
                    </a:lnTo>
                    <a:lnTo>
                      <a:pt x="208" y="589"/>
                    </a:lnTo>
                    <a:close/>
                    <a:moveTo>
                      <a:pt x="324" y="648"/>
                    </a:moveTo>
                    <a:lnTo>
                      <a:pt x="323" y="652"/>
                    </a:lnTo>
                    <a:lnTo>
                      <a:pt x="319" y="656"/>
                    </a:lnTo>
                    <a:lnTo>
                      <a:pt x="315" y="660"/>
                    </a:lnTo>
                    <a:lnTo>
                      <a:pt x="310" y="660"/>
                    </a:lnTo>
                    <a:lnTo>
                      <a:pt x="312" y="648"/>
                    </a:lnTo>
                    <a:lnTo>
                      <a:pt x="324" y="6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1" name="Freeform 1233"/>
              <p:cNvSpPr>
                <a:spLocks/>
              </p:cNvSpPr>
              <p:nvPr/>
            </p:nvSpPr>
            <p:spPr bwMode="auto">
              <a:xfrm>
                <a:off x="2975" y="1769"/>
                <a:ext cx="54" cy="119"/>
              </a:xfrm>
              <a:custGeom>
                <a:avLst/>
                <a:gdLst>
                  <a:gd name="T0" fmla="*/ 10 w 268"/>
                  <a:gd name="T1" fmla="*/ 23 h 597"/>
                  <a:gd name="T2" fmla="*/ 10 w 268"/>
                  <a:gd name="T3" fmla="*/ 20 h 597"/>
                  <a:gd name="T4" fmla="*/ 10 w 268"/>
                  <a:gd name="T5" fmla="*/ 16 h 597"/>
                  <a:gd name="T6" fmla="*/ 9 w 268"/>
                  <a:gd name="T7" fmla="*/ 13 h 597"/>
                  <a:gd name="T8" fmla="*/ 9 w 268"/>
                  <a:gd name="T9" fmla="*/ 10 h 597"/>
                  <a:gd name="T10" fmla="*/ 8 w 268"/>
                  <a:gd name="T11" fmla="*/ 8 h 597"/>
                  <a:gd name="T12" fmla="*/ 7 w 268"/>
                  <a:gd name="T13" fmla="*/ 6 h 597"/>
                  <a:gd name="T14" fmla="*/ 6 w 268"/>
                  <a:gd name="T15" fmla="*/ 4 h 597"/>
                  <a:gd name="T16" fmla="*/ 5 w 268"/>
                  <a:gd name="T17" fmla="*/ 2 h 597"/>
                  <a:gd name="T18" fmla="*/ 5 w 268"/>
                  <a:gd name="T19" fmla="*/ 1 h 597"/>
                  <a:gd name="T20" fmla="*/ 4 w 268"/>
                  <a:gd name="T21" fmla="*/ 1 h 597"/>
                  <a:gd name="T22" fmla="*/ 4 w 268"/>
                  <a:gd name="T23" fmla="*/ 0 h 597"/>
                  <a:gd name="T24" fmla="*/ 3 w 268"/>
                  <a:gd name="T25" fmla="*/ 0 h 597"/>
                  <a:gd name="T26" fmla="*/ 2 w 268"/>
                  <a:gd name="T27" fmla="*/ 0 h 597"/>
                  <a:gd name="T28" fmla="*/ 2 w 268"/>
                  <a:gd name="T29" fmla="*/ 0 h 597"/>
                  <a:gd name="T30" fmla="*/ 1 w 268"/>
                  <a:gd name="T31" fmla="*/ 0 h 597"/>
                  <a:gd name="T32" fmla="*/ 0 w 268"/>
                  <a:gd name="T33" fmla="*/ 0 h 597"/>
                  <a:gd name="T34" fmla="*/ 0 w 268"/>
                  <a:gd name="T35" fmla="*/ 2 h 597"/>
                  <a:gd name="T36" fmla="*/ 1 w 268"/>
                  <a:gd name="T37" fmla="*/ 4 h 597"/>
                  <a:gd name="T38" fmla="*/ 2 w 268"/>
                  <a:gd name="T39" fmla="*/ 6 h 597"/>
                  <a:gd name="T40" fmla="*/ 3 w 268"/>
                  <a:gd name="T41" fmla="*/ 9 h 597"/>
                  <a:gd name="T42" fmla="*/ 3 w 268"/>
                  <a:gd name="T43" fmla="*/ 11 h 597"/>
                  <a:gd name="T44" fmla="*/ 4 w 268"/>
                  <a:gd name="T45" fmla="*/ 13 h 597"/>
                  <a:gd name="T46" fmla="*/ 4 w 268"/>
                  <a:gd name="T47" fmla="*/ 15 h 597"/>
                  <a:gd name="T48" fmla="*/ 4 w 268"/>
                  <a:gd name="T49" fmla="*/ 17 h 597"/>
                  <a:gd name="T50" fmla="*/ 5 w 268"/>
                  <a:gd name="T51" fmla="*/ 19 h 597"/>
                  <a:gd name="T52" fmla="*/ 5 w 268"/>
                  <a:gd name="T53" fmla="*/ 20 h 597"/>
                  <a:gd name="T54" fmla="*/ 6 w 268"/>
                  <a:gd name="T55" fmla="*/ 21 h 597"/>
                  <a:gd name="T56" fmla="*/ 6 w 268"/>
                  <a:gd name="T57" fmla="*/ 22 h 597"/>
                  <a:gd name="T58" fmla="*/ 7 w 268"/>
                  <a:gd name="T59" fmla="*/ 23 h 597"/>
                  <a:gd name="T60" fmla="*/ 8 w 268"/>
                  <a:gd name="T61" fmla="*/ 23 h 597"/>
                  <a:gd name="T62" fmla="*/ 9 w 268"/>
                  <a:gd name="T63" fmla="*/ 24 h 597"/>
                  <a:gd name="T64" fmla="*/ 10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268" y="597"/>
                    </a:moveTo>
                    <a:lnTo>
                      <a:pt x="268" y="575"/>
                    </a:lnTo>
                    <a:lnTo>
                      <a:pt x="265" y="543"/>
                    </a:lnTo>
                    <a:lnTo>
                      <a:pt x="261" y="502"/>
                    </a:lnTo>
                    <a:lnTo>
                      <a:pt x="256" y="453"/>
                    </a:lnTo>
                    <a:lnTo>
                      <a:pt x="248" y="399"/>
                    </a:lnTo>
                    <a:lnTo>
                      <a:pt x="237" y="343"/>
                    </a:lnTo>
                    <a:lnTo>
                      <a:pt x="232" y="314"/>
                    </a:lnTo>
                    <a:lnTo>
                      <a:pt x="226" y="284"/>
                    </a:lnTo>
                    <a:lnTo>
                      <a:pt x="218" y="254"/>
                    </a:lnTo>
                    <a:lnTo>
                      <a:pt x="210" y="226"/>
                    </a:lnTo>
                    <a:lnTo>
                      <a:pt x="202" y="198"/>
                    </a:lnTo>
                    <a:lnTo>
                      <a:pt x="193" y="171"/>
                    </a:lnTo>
                    <a:lnTo>
                      <a:pt x="183" y="145"/>
                    </a:lnTo>
                    <a:lnTo>
                      <a:pt x="174" y="121"/>
                    </a:lnTo>
                    <a:lnTo>
                      <a:pt x="163" y="99"/>
                    </a:lnTo>
                    <a:lnTo>
                      <a:pt x="151" y="78"/>
                    </a:lnTo>
                    <a:lnTo>
                      <a:pt x="139" y="59"/>
                    </a:lnTo>
                    <a:lnTo>
                      <a:pt x="126" y="43"/>
                    </a:lnTo>
                    <a:lnTo>
                      <a:pt x="120" y="35"/>
                    </a:lnTo>
                    <a:lnTo>
                      <a:pt x="113" y="29"/>
                    </a:lnTo>
                    <a:lnTo>
                      <a:pt x="107" y="22"/>
                    </a:lnTo>
                    <a:lnTo>
                      <a:pt x="99" y="17"/>
                    </a:lnTo>
                    <a:lnTo>
                      <a:pt x="92" y="12"/>
                    </a:lnTo>
                    <a:lnTo>
                      <a:pt x="84" y="8"/>
                    </a:lnTo>
                    <a:lnTo>
                      <a:pt x="76" y="5"/>
                    </a:lnTo>
                    <a:lnTo>
                      <a:pt x="69" y="3"/>
                    </a:lnTo>
                    <a:lnTo>
                      <a:pt x="61" y="2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5" y="3"/>
                    </a:lnTo>
                    <a:lnTo>
                      <a:pt x="27" y="5"/>
                    </a:lnTo>
                    <a:lnTo>
                      <a:pt x="18" y="8"/>
                    </a:lnTo>
                    <a:lnTo>
                      <a:pt x="10" y="11"/>
                    </a:lnTo>
                    <a:lnTo>
                      <a:pt x="0" y="17"/>
                    </a:lnTo>
                    <a:lnTo>
                      <a:pt x="12" y="46"/>
                    </a:lnTo>
                    <a:lnTo>
                      <a:pt x="24" y="75"/>
                    </a:lnTo>
                    <a:lnTo>
                      <a:pt x="34" y="103"/>
                    </a:lnTo>
                    <a:lnTo>
                      <a:pt x="45" y="132"/>
                    </a:lnTo>
                    <a:lnTo>
                      <a:pt x="55" y="160"/>
                    </a:lnTo>
                    <a:lnTo>
                      <a:pt x="64" y="188"/>
                    </a:lnTo>
                    <a:lnTo>
                      <a:pt x="71" y="215"/>
                    </a:lnTo>
                    <a:lnTo>
                      <a:pt x="79" y="243"/>
                    </a:lnTo>
                    <a:lnTo>
                      <a:pt x="85" y="270"/>
                    </a:lnTo>
                    <a:lnTo>
                      <a:pt x="92" y="299"/>
                    </a:lnTo>
                    <a:lnTo>
                      <a:pt x="96" y="326"/>
                    </a:lnTo>
                    <a:lnTo>
                      <a:pt x="100" y="351"/>
                    </a:lnTo>
                    <a:lnTo>
                      <a:pt x="105" y="377"/>
                    </a:lnTo>
                    <a:lnTo>
                      <a:pt x="107" y="403"/>
                    </a:lnTo>
                    <a:lnTo>
                      <a:pt x="109" y="429"/>
                    </a:lnTo>
                    <a:lnTo>
                      <a:pt x="110" y="454"/>
                    </a:lnTo>
                    <a:lnTo>
                      <a:pt x="115" y="469"/>
                    </a:lnTo>
                    <a:lnTo>
                      <a:pt x="122" y="484"/>
                    </a:lnTo>
                    <a:lnTo>
                      <a:pt x="128" y="497"/>
                    </a:lnTo>
                    <a:lnTo>
                      <a:pt x="136" y="510"/>
                    </a:lnTo>
                    <a:lnTo>
                      <a:pt x="143" y="522"/>
                    </a:lnTo>
                    <a:lnTo>
                      <a:pt x="152" y="534"/>
                    </a:lnTo>
                    <a:lnTo>
                      <a:pt x="161" y="544"/>
                    </a:lnTo>
                    <a:lnTo>
                      <a:pt x="170" y="553"/>
                    </a:lnTo>
                    <a:lnTo>
                      <a:pt x="180" y="561"/>
                    </a:lnTo>
                    <a:lnTo>
                      <a:pt x="191" y="569"/>
                    </a:lnTo>
                    <a:lnTo>
                      <a:pt x="203" y="576"/>
                    </a:lnTo>
                    <a:lnTo>
                      <a:pt x="215" y="581"/>
                    </a:lnTo>
                    <a:lnTo>
                      <a:pt x="227" y="587"/>
                    </a:lnTo>
                    <a:lnTo>
                      <a:pt x="240" y="591"/>
                    </a:lnTo>
                    <a:lnTo>
                      <a:pt x="254" y="594"/>
                    </a:lnTo>
                    <a:lnTo>
                      <a:pt x="268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2" name="Freeform 1234"/>
              <p:cNvSpPr>
                <a:spLocks noEditPoints="1"/>
              </p:cNvSpPr>
              <p:nvPr/>
            </p:nvSpPr>
            <p:spPr bwMode="auto">
              <a:xfrm>
                <a:off x="2975" y="1769"/>
                <a:ext cx="54" cy="127"/>
              </a:xfrm>
              <a:custGeom>
                <a:avLst/>
                <a:gdLst>
                  <a:gd name="T0" fmla="*/ 12 w 293"/>
                  <a:gd name="T1" fmla="*/ 24 h 619"/>
                  <a:gd name="T2" fmla="*/ 11 w 293"/>
                  <a:gd name="T3" fmla="*/ 24 h 619"/>
                  <a:gd name="T4" fmla="*/ 12 w 293"/>
                  <a:gd name="T5" fmla="*/ 24 h 619"/>
                  <a:gd name="T6" fmla="*/ 11 w 293"/>
                  <a:gd name="T7" fmla="*/ 23 h 619"/>
                  <a:gd name="T8" fmla="*/ 12 w 293"/>
                  <a:gd name="T9" fmla="*/ 22 h 619"/>
                  <a:gd name="T10" fmla="*/ 12 w 293"/>
                  <a:gd name="T11" fmla="*/ 23 h 619"/>
                  <a:gd name="T12" fmla="*/ 10 w 293"/>
                  <a:gd name="T13" fmla="*/ 19 h 619"/>
                  <a:gd name="T14" fmla="*/ 9 w 293"/>
                  <a:gd name="T15" fmla="*/ 13 h 619"/>
                  <a:gd name="T16" fmla="*/ 10 w 293"/>
                  <a:gd name="T17" fmla="*/ 11 h 619"/>
                  <a:gd name="T18" fmla="*/ 11 w 293"/>
                  <a:gd name="T19" fmla="*/ 18 h 619"/>
                  <a:gd name="T20" fmla="*/ 11 w 293"/>
                  <a:gd name="T21" fmla="*/ 22 h 619"/>
                  <a:gd name="T22" fmla="*/ 7 w 293"/>
                  <a:gd name="T23" fmla="*/ 6 h 619"/>
                  <a:gd name="T24" fmla="*/ 7 w 293"/>
                  <a:gd name="T25" fmla="*/ 3 h 619"/>
                  <a:gd name="T26" fmla="*/ 8 w 293"/>
                  <a:gd name="T27" fmla="*/ 6 h 619"/>
                  <a:gd name="T28" fmla="*/ 9 w 293"/>
                  <a:gd name="T29" fmla="*/ 9 h 619"/>
                  <a:gd name="T30" fmla="*/ 5 w 293"/>
                  <a:gd name="T31" fmla="*/ 2 h 619"/>
                  <a:gd name="T32" fmla="*/ 4 w 293"/>
                  <a:gd name="T33" fmla="*/ 1 h 619"/>
                  <a:gd name="T34" fmla="*/ 5 w 293"/>
                  <a:gd name="T35" fmla="*/ 1 h 619"/>
                  <a:gd name="T36" fmla="*/ 6 w 293"/>
                  <a:gd name="T37" fmla="*/ 4 h 619"/>
                  <a:gd name="T38" fmla="*/ 3 w 293"/>
                  <a:gd name="T39" fmla="*/ 1 h 619"/>
                  <a:gd name="T40" fmla="*/ 2 w 293"/>
                  <a:gd name="T41" fmla="*/ 1 h 619"/>
                  <a:gd name="T42" fmla="*/ 2 w 293"/>
                  <a:gd name="T43" fmla="*/ 0 h 619"/>
                  <a:gd name="T44" fmla="*/ 4 w 293"/>
                  <a:gd name="T45" fmla="*/ 0 h 619"/>
                  <a:gd name="T46" fmla="*/ 2 w 293"/>
                  <a:gd name="T47" fmla="*/ 1 h 619"/>
                  <a:gd name="T48" fmla="*/ 1 w 293"/>
                  <a:gd name="T49" fmla="*/ 1 h 619"/>
                  <a:gd name="T50" fmla="*/ 2 w 293"/>
                  <a:gd name="T51" fmla="*/ 1 h 619"/>
                  <a:gd name="T52" fmla="*/ 0 w 293"/>
                  <a:gd name="T53" fmla="*/ 1 h 619"/>
                  <a:gd name="T54" fmla="*/ 1 w 293"/>
                  <a:gd name="T55" fmla="*/ 1 h 619"/>
                  <a:gd name="T56" fmla="*/ 1 w 293"/>
                  <a:gd name="T57" fmla="*/ 1 h 619"/>
                  <a:gd name="T58" fmla="*/ 1 w 293"/>
                  <a:gd name="T59" fmla="*/ 2 h 619"/>
                  <a:gd name="T60" fmla="*/ 0 w 293"/>
                  <a:gd name="T61" fmla="*/ 1 h 619"/>
                  <a:gd name="T62" fmla="*/ 2 w 293"/>
                  <a:gd name="T63" fmla="*/ 3 h 619"/>
                  <a:gd name="T64" fmla="*/ 1 w 293"/>
                  <a:gd name="T65" fmla="*/ 3 h 619"/>
                  <a:gd name="T66" fmla="*/ 2 w 293"/>
                  <a:gd name="T67" fmla="*/ 4 h 619"/>
                  <a:gd name="T68" fmla="*/ 3 w 293"/>
                  <a:gd name="T69" fmla="*/ 8 h 619"/>
                  <a:gd name="T70" fmla="*/ 3 w 293"/>
                  <a:gd name="T71" fmla="*/ 10 h 619"/>
                  <a:gd name="T72" fmla="*/ 1 w 293"/>
                  <a:gd name="T73" fmla="*/ 4 h 619"/>
                  <a:gd name="T74" fmla="*/ 4 w 293"/>
                  <a:gd name="T75" fmla="*/ 10 h 619"/>
                  <a:gd name="T76" fmla="*/ 4 w 293"/>
                  <a:gd name="T77" fmla="*/ 10 h 619"/>
                  <a:gd name="T78" fmla="*/ 3 w 293"/>
                  <a:gd name="T79" fmla="*/ 12 h 619"/>
                  <a:gd name="T80" fmla="*/ 4 w 293"/>
                  <a:gd name="T81" fmla="*/ 11 h 619"/>
                  <a:gd name="T82" fmla="*/ 4 w 293"/>
                  <a:gd name="T83" fmla="*/ 12 h 619"/>
                  <a:gd name="T84" fmla="*/ 5 w 293"/>
                  <a:gd name="T85" fmla="*/ 14 h 619"/>
                  <a:gd name="T86" fmla="*/ 4 w 293"/>
                  <a:gd name="T87" fmla="*/ 19 h 619"/>
                  <a:gd name="T88" fmla="*/ 4 w 293"/>
                  <a:gd name="T89" fmla="*/ 13 h 619"/>
                  <a:gd name="T90" fmla="*/ 4 w 293"/>
                  <a:gd name="T91" fmla="*/ 19 h 619"/>
                  <a:gd name="T92" fmla="*/ 6 w 293"/>
                  <a:gd name="T93" fmla="*/ 19 h 619"/>
                  <a:gd name="T94" fmla="*/ 7 w 293"/>
                  <a:gd name="T95" fmla="*/ 21 h 619"/>
                  <a:gd name="T96" fmla="*/ 7 w 293"/>
                  <a:gd name="T97" fmla="*/ 23 h 619"/>
                  <a:gd name="T98" fmla="*/ 6 w 293"/>
                  <a:gd name="T99" fmla="*/ 21 h 619"/>
                  <a:gd name="T100" fmla="*/ 4 w 293"/>
                  <a:gd name="T101" fmla="*/ 19 h 619"/>
                  <a:gd name="T102" fmla="*/ 8 w 293"/>
                  <a:gd name="T103" fmla="*/ 23 h 619"/>
                  <a:gd name="T104" fmla="*/ 10 w 293"/>
                  <a:gd name="T105" fmla="*/ 24 h 619"/>
                  <a:gd name="T106" fmla="*/ 11 w 293"/>
                  <a:gd name="T107" fmla="*/ 25 h 619"/>
                  <a:gd name="T108" fmla="*/ 8 w 293"/>
                  <a:gd name="T109" fmla="*/ 24 h 619"/>
                  <a:gd name="T110" fmla="*/ 8 w 293"/>
                  <a:gd name="T111" fmla="*/ 22 h 619"/>
                  <a:gd name="T112" fmla="*/ 11 w 293"/>
                  <a:gd name="T113" fmla="*/ 25 h 6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3"/>
                  <a:gd name="T172" fmla="*/ 0 h 619"/>
                  <a:gd name="T173" fmla="*/ 293 w 293"/>
                  <a:gd name="T174" fmla="*/ 619 h 6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3" h="619">
                    <a:moveTo>
                      <a:pt x="268" y="608"/>
                    </a:moveTo>
                    <a:lnTo>
                      <a:pt x="268" y="607"/>
                    </a:lnTo>
                    <a:lnTo>
                      <a:pt x="268" y="605"/>
                    </a:lnTo>
                    <a:lnTo>
                      <a:pt x="293" y="605"/>
                    </a:lnTo>
                    <a:lnTo>
                      <a:pt x="293" y="607"/>
                    </a:lnTo>
                    <a:lnTo>
                      <a:pt x="293" y="608"/>
                    </a:lnTo>
                    <a:lnTo>
                      <a:pt x="268" y="608"/>
                    </a:lnTo>
                    <a:close/>
                    <a:moveTo>
                      <a:pt x="268" y="605"/>
                    </a:moveTo>
                    <a:lnTo>
                      <a:pt x="268" y="595"/>
                    </a:lnTo>
                    <a:lnTo>
                      <a:pt x="267" y="580"/>
                    </a:lnTo>
                    <a:lnTo>
                      <a:pt x="292" y="578"/>
                    </a:lnTo>
                    <a:lnTo>
                      <a:pt x="292" y="594"/>
                    </a:lnTo>
                    <a:lnTo>
                      <a:pt x="293" y="605"/>
                    </a:lnTo>
                    <a:lnTo>
                      <a:pt x="268" y="605"/>
                    </a:lnTo>
                    <a:close/>
                    <a:moveTo>
                      <a:pt x="267" y="580"/>
                    </a:moveTo>
                    <a:lnTo>
                      <a:pt x="267" y="572"/>
                    </a:lnTo>
                    <a:lnTo>
                      <a:pt x="266" y="562"/>
                    </a:lnTo>
                    <a:lnTo>
                      <a:pt x="265" y="553"/>
                    </a:lnTo>
                    <a:lnTo>
                      <a:pt x="265" y="542"/>
                    </a:lnTo>
                    <a:lnTo>
                      <a:pt x="288" y="540"/>
                    </a:lnTo>
                    <a:lnTo>
                      <a:pt x="289" y="550"/>
                    </a:lnTo>
                    <a:lnTo>
                      <a:pt x="290" y="560"/>
                    </a:lnTo>
                    <a:lnTo>
                      <a:pt x="290" y="570"/>
                    </a:lnTo>
                    <a:lnTo>
                      <a:pt x="292" y="578"/>
                    </a:lnTo>
                    <a:lnTo>
                      <a:pt x="267" y="580"/>
                    </a:lnTo>
                    <a:close/>
                    <a:moveTo>
                      <a:pt x="265" y="542"/>
                    </a:moveTo>
                    <a:lnTo>
                      <a:pt x="261" y="511"/>
                    </a:lnTo>
                    <a:lnTo>
                      <a:pt x="257" y="478"/>
                    </a:lnTo>
                    <a:lnTo>
                      <a:pt x="253" y="441"/>
                    </a:lnTo>
                    <a:lnTo>
                      <a:pt x="246" y="402"/>
                    </a:lnTo>
                    <a:lnTo>
                      <a:pt x="240" y="362"/>
                    </a:lnTo>
                    <a:lnTo>
                      <a:pt x="231" y="321"/>
                    </a:lnTo>
                    <a:lnTo>
                      <a:pt x="221" y="280"/>
                    </a:lnTo>
                    <a:lnTo>
                      <a:pt x="211" y="240"/>
                    </a:lnTo>
                    <a:lnTo>
                      <a:pt x="234" y="234"/>
                    </a:lnTo>
                    <a:lnTo>
                      <a:pt x="245" y="275"/>
                    </a:lnTo>
                    <a:lnTo>
                      <a:pt x="255" y="317"/>
                    </a:lnTo>
                    <a:lnTo>
                      <a:pt x="263" y="358"/>
                    </a:lnTo>
                    <a:lnTo>
                      <a:pt x="270" y="399"/>
                    </a:lnTo>
                    <a:lnTo>
                      <a:pt x="276" y="438"/>
                    </a:lnTo>
                    <a:lnTo>
                      <a:pt x="282" y="475"/>
                    </a:lnTo>
                    <a:lnTo>
                      <a:pt x="285" y="509"/>
                    </a:lnTo>
                    <a:lnTo>
                      <a:pt x="288" y="540"/>
                    </a:lnTo>
                    <a:lnTo>
                      <a:pt x="265" y="542"/>
                    </a:lnTo>
                    <a:close/>
                    <a:moveTo>
                      <a:pt x="211" y="240"/>
                    </a:moveTo>
                    <a:lnTo>
                      <a:pt x="198" y="198"/>
                    </a:lnTo>
                    <a:lnTo>
                      <a:pt x="184" y="158"/>
                    </a:lnTo>
                    <a:lnTo>
                      <a:pt x="176" y="140"/>
                    </a:lnTo>
                    <a:lnTo>
                      <a:pt x="167" y="122"/>
                    </a:lnTo>
                    <a:lnTo>
                      <a:pt x="159" y="105"/>
                    </a:lnTo>
                    <a:lnTo>
                      <a:pt x="150" y="90"/>
                    </a:lnTo>
                    <a:lnTo>
                      <a:pt x="171" y="77"/>
                    </a:lnTo>
                    <a:lnTo>
                      <a:pt x="180" y="94"/>
                    </a:lnTo>
                    <a:lnTo>
                      <a:pt x="189" y="111"/>
                    </a:lnTo>
                    <a:lnTo>
                      <a:pt x="198" y="129"/>
                    </a:lnTo>
                    <a:lnTo>
                      <a:pt x="205" y="149"/>
                    </a:lnTo>
                    <a:lnTo>
                      <a:pt x="214" y="169"/>
                    </a:lnTo>
                    <a:lnTo>
                      <a:pt x="220" y="190"/>
                    </a:lnTo>
                    <a:lnTo>
                      <a:pt x="228" y="211"/>
                    </a:lnTo>
                    <a:lnTo>
                      <a:pt x="234" y="234"/>
                    </a:lnTo>
                    <a:lnTo>
                      <a:pt x="211" y="240"/>
                    </a:lnTo>
                    <a:close/>
                    <a:moveTo>
                      <a:pt x="150" y="90"/>
                    </a:moveTo>
                    <a:lnTo>
                      <a:pt x="138" y="73"/>
                    </a:lnTo>
                    <a:lnTo>
                      <a:pt x="126" y="58"/>
                    </a:lnTo>
                    <a:lnTo>
                      <a:pt x="120" y="50"/>
                    </a:lnTo>
                    <a:lnTo>
                      <a:pt x="113" y="45"/>
                    </a:lnTo>
                    <a:lnTo>
                      <a:pt x="107" y="40"/>
                    </a:lnTo>
                    <a:lnTo>
                      <a:pt x="100" y="35"/>
                    </a:lnTo>
                    <a:lnTo>
                      <a:pt x="113" y="14"/>
                    </a:lnTo>
                    <a:lnTo>
                      <a:pt x="121" y="19"/>
                    </a:lnTo>
                    <a:lnTo>
                      <a:pt x="128" y="25"/>
                    </a:lnTo>
                    <a:lnTo>
                      <a:pt x="136" y="33"/>
                    </a:lnTo>
                    <a:lnTo>
                      <a:pt x="144" y="41"/>
                    </a:lnTo>
                    <a:lnTo>
                      <a:pt x="158" y="58"/>
                    </a:lnTo>
                    <a:lnTo>
                      <a:pt x="171" y="77"/>
                    </a:lnTo>
                    <a:lnTo>
                      <a:pt x="150" y="90"/>
                    </a:lnTo>
                    <a:close/>
                    <a:moveTo>
                      <a:pt x="100" y="35"/>
                    </a:moveTo>
                    <a:lnTo>
                      <a:pt x="94" y="31"/>
                    </a:lnTo>
                    <a:lnTo>
                      <a:pt x="87" y="29"/>
                    </a:lnTo>
                    <a:lnTo>
                      <a:pt x="80" y="27"/>
                    </a:lnTo>
                    <a:lnTo>
                      <a:pt x="73" y="24"/>
                    </a:lnTo>
                    <a:lnTo>
                      <a:pt x="66" y="24"/>
                    </a:lnTo>
                    <a:lnTo>
                      <a:pt x="59" y="24"/>
                    </a:lnTo>
                    <a:lnTo>
                      <a:pt x="52" y="24"/>
                    </a:lnTo>
                    <a:lnTo>
                      <a:pt x="44" y="27"/>
                    </a:lnTo>
                    <a:lnTo>
                      <a:pt x="38" y="3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7" y="0"/>
                    </a:lnTo>
                    <a:lnTo>
                      <a:pt x="77" y="1"/>
                    </a:lnTo>
                    <a:lnTo>
                      <a:pt x="86" y="3"/>
                    </a:lnTo>
                    <a:lnTo>
                      <a:pt x="95" y="5"/>
                    </a:lnTo>
                    <a:lnTo>
                      <a:pt x="105" y="9"/>
                    </a:lnTo>
                    <a:lnTo>
                      <a:pt x="113" y="14"/>
                    </a:lnTo>
                    <a:lnTo>
                      <a:pt x="100" y="35"/>
                    </a:lnTo>
                    <a:close/>
                    <a:moveTo>
                      <a:pt x="44" y="27"/>
                    </a:moveTo>
                    <a:lnTo>
                      <a:pt x="31" y="31"/>
                    </a:lnTo>
                    <a:lnTo>
                      <a:pt x="18" y="38"/>
                    </a:lnTo>
                    <a:lnTo>
                      <a:pt x="5" y="18"/>
                    </a:lnTo>
                    <a:lnTo>
                      <a:pt x="14" y="13"/>
                    </a:lnTo>
                    <a:lnTo>
                      <a:pt x="22" y="9"/>
                    </a:lnTo>
                    <a:lnTo>
                      <a:pt x="30" y="6"/>
                    </a:lnTo>
                    <a:lnTo>
                      <a:pt x="38" y="3"/>
                    </a:lnTo>
                    <a:lnTo>
                      <a:pt x="44" y="27"/>
                    </a:lnTo>
                    <a:close/>
                    <a:moveTo>
                      <a:pt x="1" y="33"/>
                    </a:moveTo>
                    <a:lnTo>
                      <a:pt x="0" y="29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12" y="28"/>
                    </a:lnTo>
                    <a:lnTo>
                      <a:pt x="1" y="3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8" y="34"/>
                    </a:lnTo>
                    <a:lnTo>
                      <a:pt x="31" y="43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14" y="65"/>
                    </a:lnTo>
                    <a:lnTo>
                      <a:pt x="6" y="46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37" y="56"/>
                    </a:moveTo>
                    <a:lnTo>
                      <a:pt x="40" y="62"/>
                    </a:lnTo>
                    <a:lnTo>
                      <a:pt x="43" y="70"/>
                    </a:lnTo>
                    <a:lnTo>
                      <a:pt x="46" y="78"/>
                    </a:lnTo>
                    <a:lnTo>
                      <a:pt x="50" y="88"/>
                    </a:lnTo>
                    <a:lnTo>
                      <a:pt x="27" y="97"/>
                    </a:lnTo>
                    <a:lnTo>
                      <a:pt x="22" y="84"/>
                    </a:lnTo>
                    <a:lnTo>
                      <a:pt x="14" y="65"/>
                    </a:lnTo>
                    <a:lnTo>
                      <a:pt x="37" y="56"/>
                    </a:lnTo>
                    <a:close/>
                    <a:moveTo>
                      <a:pt x="50" y="88"/>
                    </a:moveTo>
                    <a:lnTo>
                      <a:pt x="58" y="109"/>
                    </a:lnTo>
                    <a:lnTo>
                      <a:pt x="66" y="130"/>
                    </a:lnTo>
                    <a:lnTo>
                      <a:pt x="72" y="151"/>
                    </a:lnTo>
                    <a:lnTo>
                      <a:pt x="79" y="171"/>
                    </a:lnTo>
                    <a:lnTo>
                      <a:pt x="85" y="192"/>
                    </a:lnTo>
                    <a:lnTo>
                      <a:pt x="92" y="211"/>
                    </a:lnTo>
                    <a:lnTo>
                      <a:pt x="97" y="232"/>
                    </a:lnTo>
                    <a:lnTo>
                      <a:pt x="103" y="251"/>
                    </a:lnTo>
                    <a:lnTo>
                      <a:pt x="79" y="258"/>
                    </a:lnTo>
                    <a:lnTo>
                      <a:pt x="68" y="218"/>
                    </a:lnTo>
                    <a:lnTo>
                      <a:pt x="56" y="178"/>
                    </a:lnTo>
                    <a:lnTo>
                      <a:pt x="42" y="138"/>
                    </a:lnTo>
                    <a:lnTo>
                      <a:pt x="27" y="97"/>
                    </a:lnTo>
                    <a:lnTo>
                      <a:pt x="50" y="88"/>
                    </a:lnTo>
                    <a:close/>
                    <a:moveTo>
                      <a:pt x="103" y="251"/>
                    </a:moveTo>
                    <a:lnTo>
                      <a:pt x="103" y="252"/>
                    </a:lnTo>
                    <a:lnTo>
                      <a:pt x="79" y="258"/>
                    </a:lnTo>
                    <a:lnTo>
                      <a:pt x="103" y="251"/>
                    </a:lnTo>
                    <a:close/>
                    <a:moveTo>
                      <a:pt x="103" y="252"/>
                    </a:moveTo>
                    <a:lnTo>
                      <a:pt x="106" y="267"/>
                    </a:lnTo>
                    <a:lnTo>
                      <a:pt x="110" y="284"/>
                    </a:lnTo>
                    <a:lnTo>
                      <a:pt x="86" y="289"/>
                    </a:lnTo>
                    <a:lnTo>
                      <a:pt x="83" y="275"/>
                    </a:lnTo>
                    <a:lnTo>
                      <a:pt x="79" y="258"/>
                    </a:lnTo>
                    <a:lnTo>
                      <a:pt x="103" y="252"/>
                    </a:lnTo>
                    <a:close/>
                    <a:moveTo>
                      <a:pt x="110" y="284"/>
                    </a:moveTo>
                    <a:lnTo>
                      <a:pt x="113" y="298"/>
                    </a:lnTo>
                    <a:lnTo>
                      <a:pt x="117" y="314"/>
                    </a:lnTo>
                    <a:lnTo>
                      <a:pt x="93" y="319"/>
                    </a:lnTo>
                    <a:lnTo>
                      <a:pt x="90" y="305"/>
                    </a:lnTo>
                    <a:lnTo>
                      <a:pt x="86" y="289"/>
                    </a:lnTo>
                    <a:lnTo>
                      <a:pt x="110" y="284"/>
                    </a:lnTo>
                    <a:close/>
                    <a:moveTo>
                      <a:pt x="117" y="314"/>
                    </a:moveTo>
                    <a:lnTo>
                      <a:pt x="123" y="353"/>
                    </a:lnTo>
                    <a:lnTo>
                      <a:pt x="128" y="391"/>
                    </a:lnTo>
                    <a:lnTo>
                      <a:pt x="133" y="428"/>
                    </a:lnTo>
                    <a:lnTo>
                      <a:pt x="134" y="465"/>
                    </a:lnTo>
                    <a:lnTo>
                      <a:pt x="110" y="465"/>
                    </a:lnTo>
                    <a:lnTo>
                      <a:pt x="108" y="429"/>
                    </a:lnTo>
                    <a:lnTo>
                      <a:pt x="105" y="394"/>
                    </a:lnTo>
                    <a:lnTo>
                      <a:pt x="99" y="357"/>
                    </a:lnTo>
                    <a:lnTo>
                      <a:pt x="93" y="319"/>
                    </a:lnTo>
                    <a:lnTo>
                      <a:pt x="117" y="314"/>
                    </a:lnTo>
                    <a:close/>
                    <a:moveTo>
                      <a:pt x="111" y="469"/>
                    </a:moveTo>
                    <a:lnTo>
                      <a:pt x="110" y="467"/>
                    </a:lnTo>
                    <a:lnTo>
                      <a:pt x="110" y="465"/>
                    </a:lnTo>
                    <a:lnTo>
                      <a:pt x="122" y="465"/>
                    </a:lnTo>
                    <a:lnTo>
                      <a:pt x="111" y="469"/>
                    </a:lnTo>
                    <a:close/>
                    <a:moveTo>
                      <a:pt x="134" y="461"/>
                    </a:moveTo>
                    <a:lnTo>
                      <a:pt x="139" y="476"/>
                    </a:lnTo>
                    <a:lnTo>
                      <a:pt x="145" y="490"/>
                    </a:lnTo>
                    <a:lnTo>
                      <a:pt x="151" y="503"/>
                    </a:lnTo>
                    <a:lnTo>
                      <a:pt x="158" y="515"/>
                    </a:lnTo>
                    <a:lnTo>
                      <a:pt x="165" y="527"/>
                    </a:lnTo>
                    <a:lnTo>
                      <a:pt x="173" y="536"/>
                    </a:lnTo>
                    <a:lnTo>
                      <a:pt x="181" y="546"/>
                    </a:lnTo>
                    <a:lnTo>
                      <a:pt x="190" y="555"/>
                    </a:lnTo>
                    <a:lnTo>
                      <a:pt x="174" y="573"/>
                    </a:lnTo>
                    <a:lnTo>
                      <a:pt x="164" y="563"/>
                    </a:lnTo>
                    <a:lnTo>
                      <a:pt x="154" y="553"/>
                    </a:lnTo>
                    <a:lnTo>
                      <a:pt x="146" y="541"/>
                    </a:lnTo>
                    <a:lnTo>
                      <a:pt x="137" y="528"/>
                    </a:lnTo>
                    <a:lnTo>
                      <a:pt x="130" y="515"/>
                    </a:lnTo>
                    <a:lnTo>
                      <a:pt x="123" y="501"/>
                    </a:lnTo>
                    <a:lnTo>
                      <a:pt x="117" y="484"/>
                    </a:lnTo>
                    <a:lnTo>
                      <a:pt x="111" y="469"/>
                    </a:lnTo>
                    <a:lnTo>
                      <a:pt x="134" y="461"/>
                    </a:lnTo>
                    <a:close/>
                    <a:moveTo>
                      <a:pt x="190" y="555"/>
                    </a:moveTo>
                    <a:lnTo>
                      <a:pt x="200" y="563"/>
                    </a:lnTo>
                    <a:lnTo>
                      <a:pt x="209" y="570"/>
                    </a:lnTo>
                    <a:lnTo>
                      <a:pt x="220" y="576"/>
                    </a:lnTo>
                    <a:lnTo>
                      <a:pt x="231" y="582"/>
                    </a:lnTo>
                    <a:lnTo>
                      <a:pt x="243" y="586"/>
                    </a:lnTo>
                    <a:lnTo>
                      <a:pt x="255" y="590"/>
                    </a:lnTo>
                    <a:lnTo>
                      <a:pt x="268" y="592"/>
                    </a:lnTo>
                    <a:lnTo>
                      <a:pt x="282" y="596"/>
                    </a:lnTo>
                    <a:lnTo>
                      <a:pt x="279" y="619"/>
                    </a:lnTo>
                    <a:lnTo>
                      <a:pt x="263" y="617"/>
                    </a:lnTo>
                    <a:lnTo>
                      <a:pt x="248" y="613"/>
                    </a:lnTo>
                    <a:lnTo>
                      <a:pt x="234" y="609"/>
                    </a:lnTo>
                    <a:lnTo>
                      <a:pt x="221" y="603"/>
                    </a:lnTo>
                    <a:lnTo>
                      <a:pt x="208" y="598"/>
                    </a:lnTo>
                    <a:lnTo>
                      <a:pt x="196" y="590"/>
                    </a:lnTo>
                    <a:lnTo>
                      <a:pt x="185" y="582"/>
                    </a:lnTo>
                    <a:lnTo>
                      <a:pt x="174" y="573"/>
                    </a:lnTo>
                    <a:lnTo>
                      <a:pt x="190" y="555"/>
                    </a:lnTo>
                    <a:close/>
                    <a:moveTo>
                      <a:pt x="293" y="608"/>
                    </a:moveTo>
                    <a:lnTo>
                      <a:pt x="290" y="612"/>
                    </a:lnTo>
                    <a:lnTo>
                      <a:pt x="288" y="616"/>
                    </a:lnTo>
                    <a:lnTo>
                      <a:pt x="283" y="619"/>
                    </a:lnTo>
                    <a:lnTo>
                      <a:pt x="279" y="619"/>
                    </a:lnTo>
                    <a:lnTo>
                      <a:pt x="280" y="608"/>
                    </a:lnTo>
                    <a:lnTo>
                      <a:pt x="293" y="60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3" name="Freeform 1235"/>
              <p:cNvSpPr>
                <a:spLocks/>
              </p:cNvSpPr>
              <p:nvPr/>
            </p:nvSpPr>
            <p:spPr bwMode="auto">
              <a:xfrm>
                <a:off x="2952" y="1769"/>
                <a:ext cx="47" cy="112"/>
              </a:xfrm>
              <a:custGeom>
                <a:avLst/>
                <a:gdLst>
                  <a:gd name="T0" fmla="*/ 10 w 241"/>
                  <a:gd name="T1" fmla="*/ 22 h 561"/>
                  <a:gd name="T2" fmla="*/ 9 w 241"/>
                  <a:gd name="T3" fmla="*/ 19 h 561"/>
                  <a:gd name="T4" fmla="*/ 9 w 241"/>
                  <a:gd name="T5" fmla="*/ 15 h 561"/>
                  <a:gd name="T6" fmla="*/ 8 w 241"/>
                  <a:gd name="T7" fmla="*/ 12 h 561"/>
                  <a:gd name="T8" fmla="*/ 8 w 241"/>
                  <a:gd name="T9" fmla="*/ 10 h 561"/>
                  <a:gd name="T10" fmla="*/ 7 w 241"/>
                  <a:gd name="T11" fmla="*/ 7 h 561"/>
                  <a:gd name="T12" fmla="*/ 7 w 241"/>
                  <a:gd name="T13" fmla="*/ 5 h 561"/>
                  <a:gd name="T14" fmla="*/ 6 w 241"/>
                  <a:gd name="T15" fmla="*/ 4 h 561"/>
                  <a:gd name="T16" fmla="*/ 5 w 241"/>
                  <a:gd name="T17" fmla="*/ 2 h 561"/>
                  <a:gd name="T18" fmla="*/ 4 w 241"/>
                  <a:gd name="T19" fmla="*/ 1 h 561"/>
                  <a:gd name="T20" fmla="*/ 4 w 241"/>
                  <a:gd name="T21" fmla="*/ 1 h 561"/>
                  <a:gd name="T22" fmla="*/ 3 w 241"/>
                  <a:gd name="T23" fmla="*/ 0 h 561"/>
                  <a:gd name="T24" fmla="*/ 3 w 241"/>
                  <a:gd name="T25" fmla="*/ 0 h 561"/>
                  <a:gd name="T26" fmla="*/ 2 w 241"/>
                  <a:gd name="T27" fmla="*/ 0 h 561"/>
                  <a:gd name="T28" fmla="*/ 2 w 241"/>
                  <a:gd name="T29" fmla="*/ 0 h 561"/>
                  <a:gd name="T30" fmla="*/ 1 w 241"/>
                  <a:gd name="T31" fmla="*/ 0 h 561"/>
                  <a:gd name="T32" fmla="*/ 0 w 241"/>
                  <a:gd name="T33" fmla="*/ 0 h 561"/>
                  <a:gd name="T34" fmla="*/ 0 w 241"/>
                  <a:gd name="T35" fmla="*/ 2 h 561"/>
                  <a:gd name="T36" fmla="*/ 1 w 241"/>
                  <a:gd name="T37" fmla="*/ 4 h 561"/>
                  <a:gd name="T38" fmla="*/ 2 w 241"/>
                  <a:gd name="T39" fmla="*/ 6 h 561"/>
                  <a:gd name="T40" fmla="*/ 3 w 241"/>
                  <a:gd name="T41" fmla="*/ 8 h 561"/>
                  <a:gd name="T42" fmla="*/ 3 w 241"/>
                  <a:gd name="T43" fmla="*/ 10 h 561"/>
                  <a:gd name="T44" fmla="*/ 4 w 241"/>
                  <a:gd name="T45" fmla="*/ 12 h 561"/>
                  <a:gd name="T46" fmla="*/ 4 w 241"/>
                  <a:gd name="T47" fmla="*/ 14 h 561"/>
                  <a:gd name="T48" fmla="*/ 4 w 241"/>
                  <a:gd name="T49" fmla="*/ 16 h 561"/>
                  <a:gd name="T50" fmla="*/ 4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6 w 241"/>
                  <a:gd name="T57" fmla="*/ 20 h 561"/>
                  <a:gd name="T58" fmla="*/ 6 w 241"/>
                  <a:gd name="T59" fmla="*/ 21 h 561"/>
                  <a:gd name="T60" fmla="*/ 7 w 241"/>
                  <a:gd name="T61" fmla="*/ 22 h 561"/>
                  <a:gd name="T62" fmla="*/ 8 w 241"/>
                  <a:gd name="T63" fmla="*/ 22 h 561"/>
                  <a:gd name="T64" fmla="*/ 9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241" y="561"/>
                    </a:moveTo>
                    <a:lnTo>
                      <a:pt x="241" y="540"/>
                    </a:lnTo>
                    <a:lnTo>
                      <a:pt x="239" y="509"/>
                    </a:lnTo>
                    <a:lnTo>
                      <a:pt x="235" y="470"/>
                    </a:lnTo>
                    <a:lnTo>
                      <a:pt x="229" y="425"/>
                    </a:lnTo>
                    <a:lnTo>
                      <a:pt x="223" y="375"/>
                    </a:lnTo>
                    <a:lnTo>
                      <a:pt x="213" y="321"/>
                    </a:lnTo>
                    <a:lnTo>
                      <a:pt x="208" y="293"/>
                    </a:lnTo>
                    <a:lnTo>
                      <a:pt x="202" y="266"/>
                    </a:lnTo>
                    <a:lnTo>
                      <a:pt x="196" y="238"/>
                    </a:lnTo>
                    <a:lnTo>
                      <a:pt x="188" y="211"/>
                    </a:lnTo>
                    <a:lnTo>
                      <a:pt x="181" y="185"/>
                    </a:lnTo>
                    <a:lnTo>
                      <a:pt x="173" y="160"/>
                    </a:lnTo>
                    <a:lnTo>
                      <a:pt x="164" y="135"/>
                    </a:lnTo>
                    <a:lnTo>
                      <a:pt x="155" y="113"/>
                    </a:lnTo>
                    <a:lnTo>
                      <a:pt x="146" y="92"/>
                    </a:lnTo>
                    <a:lnTo>
                      <a:pt x="135" y="72"/>
                    </a:lnTo>
                    <a:lnTo>
                      <a:pt x="124" y="54"/>
                    </a:lnTo>
                    <a:lnTo>
                      <a:pt x="114" y="39"/>
                    </a:lnTo>
                    <a:lnTo>
                      <a:pt x="107" y="32"/>
                    </a:lnTo>
                    <a:lnTo>
                      <a:pt x="102" y="25"/>
                    </a:lnTo>
                    <a:lnTo>
                      <a:pt x="95" y="20"/>
                    </a:lnTo>
                    <a:lnTo>
                      <a:pt x="89" y="15"/>
                    </a:lnTo>
                    <a:lnTo>
                      <a:pt x="82" y="10"/>
                    </a:lnTo>
                    <a:lnTo>
                      <a:pt x="76" y="7"/>
                    </a:lnTo>
                    <a:lnTo>
                      <a:pt x="68" y="4"/>
                    </a:lnTo>
                    <a:lnTo>
                      <a:pt x="62" y="2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0" y="16"/>
                    </a:lnTo>
                    <a:lnTo>
                      <a:pt x="11" y="43"/>
                    </a:lnTo>
                    <a:lnTo>
                      <a:pt x="22" y="71"/>
                    </a:lnTo>
                    <a:lnTo>
                      <a:pt x="31" y="98"/>
                    </a:lnTo>
                    <a:lnTo>
                      <a:pt x="40" y="124"/>
                    </a:lnTo>
                    <a:lnTo>
                      <a:pt x="49" y="151"/>
                    </a:lnTo>
                    <a:lnTo>
                      <a:pt x="57" y="178"/>
                    </a:lnTo>
                    <a:lnTo>
                      <a:pt x="64" y="204"/>
                    </a:lnTo>
                    <a:lnTo>
                      <a:pt x="71" y="229"/>
                    </a:lnTo>
                    <a:lnTo>
                      <a:pt x="77" y="255"/>
                    </a:lnTo>
                    <a:lnTo>
                      <a:pt x="82" y="281"/>
                    </a:lnTo>
                    <a:lnTo>
                      <a:pt x="88" y="307"/>
                    </a:lnTo>
                    <a:lnTo>
                      <a:pt x="91" y="332"/>
                    </a:lnTo>
                    <a:lnTo>
                      <a:pt x="94" y="357"/>
                    </a:lnTo>
                    <a:lnTo>
                      <a:pt x="97" y="381"/>
                    </a:lnTo>
                    <a:lnTo>
                      <a:pt x="100" y="405"/>
                    </a:lnTo>
                    <a:lnTo>
                      <a:pt x="101" y="428"/>
                    </a:lnTo>
                    <a:lnTo>
                      <a:pt x="105" y="443"/>
                    </a:lnTo>
                    <a:lnTo>
                      <a:pt x="110" y="457"/>
                    </a:lnTo>
                    <a:lnTo>
                      <a:pt x="117" y="469"/>
                    </a:lnTo>
                    <a:lnTo>
                      <a:pt x="123" y="482"/>
                    </a:lnTo>
                    <a:lnTo>
                      <a:pt x="130" y="493"/>
                    </a:lnTo>
                    <a:lnTo>
                      <a:pt x="137" y="503"/>
                    </a:lnTo>
                    <a:lnTo>
                      <a:pt x="146" y="512"/>
                    </a:lnTo>
                    <a:lnTo>
                      <a:pt x="154" y="521"/>
                    </a:lnTo>
                    <a:lnTo>
                      <a:pt x="163" y="530"/>
                    </a:lnTo>
                    <a:lnTo>
                      <a:pt x="173" y="536"/>
                    </a:lnTo>
                    <a:lnTo>
                      <a:pt x="183" y="543"/>
                    </a:lnTo>
                    <a:lnTo>
                      <a:pt x="193" y="548"/>
                    </a:lnTo>
                    <a:lnTo>
                      <a:pt x="204" y="552"/>
                    </a:lnTo>
                    <a:lnTo>
                      <a:pt x="216" y="556"/>
                    </a:lnTo>
                    <a:lnTo>
                      <a:pt x="228" y="559"/>
                    </a:lnTo>
                    <a:lnTo>
                      <a:pt x="241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4" name="Freeform 1236"/>
              <p:cNvSpPr>
                <a:spLocks noEditPoints="1"/>
              </p:cNvSpPr>
              <p:nvPr/>
            </p:nvSpPr>
            <p:spPr bwMode="auto">
              <a:xfrm>
                <a:off x="2952" y="1766"/>
                <a:ext cx="54" cy="119"/>
              </a:xfrm>
              <a:custGeom>
                <a:avLst/>
                <a:gdLst>
                  <a:gd name="T0" fmla="*/ 11 w 265"/>
                  <a:gd name="T1" fmla="*/ 23 h 585"/>
                  <a:gd name="T2" fmla="*/ 10 w 265"/>
                  <a:gd name="T3" fmla="*/ 23 h 585"/>
                  <a:gd name="T4" fmla="*/ 11 w 265"/>
                  <a:gd name="T5" fmla="*/ 22 h 585"/>
                  <a:gd name="T6" fmla="*/ 10 w 265"/>
                  <a:gd name="T7" fmla="*/ 22 h 585"/>
                  <a:gd name="T8" fmla="*/ 10 w 265"/>
                  <a:gd name="T9" fmla="*/ 20 h 585"/>
                  <a:gd name="T10" fmla="*/ 11 w 265"/>
                  <a:gd name="T11" fmla="*/ 22 h 585"/>
                  <a:gd name="T12" fmla="*/ 9 w 265"/>
                  <a:gd name="T13" fmla="*/ 18 h 585"/>
                  <a:gd name="T14" fmla="*/ 8 w 265"/>
                  <a:gd name="T15" fmla="*/ 12 h 585"/>
                  <a:gd name="T16" fmla="*/ 9 w 265"/>
                  <a:gd name="T17" fmla="*/ 10 h 585"/>
                  <a:gd name="T18" fmla="*/ 10 w 265"/>
                  <a:gd name="T19" fmla="*/ 16 h 585"/>
                  <a:gd name="T20" fmla="*/ 9 w 265"/>
                  <a:gd name="T21" fmla="*/ 20 h 585"/>
                  <a:gd name="T22" fmla="*/ 7 w 265"/>
                  <a:gd name="T23" fmla="*/ 7 h 585"/>
                  <a:gd name="T24" fmla="*/ 5 w 265"/>
                  <a:gd name="T25" fmla="*/ 4 h 585"/>
                  <a:gd name="T26" fmla="*/ 7 w 265"/>
                  <a:gd name="T27" fmla="*/ 4 h 585"/>
                  <a:gd name="T28" fmla="*/ 8 w 265"/>
                  <a:gd name="T29" fmla="*/ 7 h 585"/>
                  <a:gd name="T30" fmla="*/ 5 w 265"/>
                  <a:gd name="T31" fmla="*/ 3 h 585"/>
                  <a:gd name="T32" fmla="*/ 3 w 265"/>
                  <a:gd name="T33" fmla="*/ 1 h 585"/>
                  <a:gd name="T34" fmla="*/ 5 w 265"/>
                  <a:gd name="T35" fmla="*/ 1 h 585"/>
                  <a:gd name="T36" fmla="*/ 5 w 265"/>
                  <a:gd name="T37" fmla="*/ 3 h 585"/>
                  <a:gd name="T38" fmla="*/ 2 w 265"/>
                  <a:gd name="T39" fmla="*/ 1 h 585"/>
                  <a:gd name="T40" fmla="*/ 1 w 265"/>
                  <a:gd name="T41" fmla="*/ 0 h 585"/>
                  <a:gd name="T42" fmla="*/ 3 w 265"/>
                  <a:gd name="T43" fmla="*/ 0 h 585"/>
                  <a:gd name="T44" fmla="*/ 4 w 265"/>
                  <a:gd name="T45" fmla="*/ 0 h 585"/>
                  <a:gd name="T46" fmla="*/ 1 w 265"/>
                  <a:gd name="T47" fmla="*/ 2 h 585"/>
                  <a:gd name="T48" fmla="*/ 1 w 265"/>
                  <a:gd name="T49" fmla="*/ 0 h 585"/>
                  <a:gd name="T50" fmla="*/ 0 w 265"/>
                  <a:gd name="T51" fmla="*/ 1 h 585"/>
                  <a:gd name="T52" fmla="*/ 0 w 265"/>
                  <a:gd name="T53" fmla="*/ 1 h 585"/>
                  <a:gd name="T54" fmla="*/ 0 w 265"/>
                  <a:gd name="T55" fmla="*/ 1 h 585"/>
                  <a:gd name="T56" fmla="*/ 1 w 265"/>
                  <a:gd name="T57" fmla="*/ 1 h 585"/>
                  <a:gd name="T58" fmla="*/ 0 w 265"/>
                  <a:gd name="T59" fmla="*/ 1 h 585"/>
                  <a:gd name="T60" fmla="*/ 2 w 265"/>
                  <a:gd name="T61" fmla="*/ 3 h 585"/>
                  <a:gd name="T62" fmla="*/ 1 w 265"/>
                  <a:gd name="T63" fmla="*/ 2 h 585"/>
                  <a:gd name="T64" fmla="*/ 3 w 265"/>
                  <a:gd name="T65" fmla="*/ 8 h 585"/>
                  <a:gd name="T66" fmla="*/ 2 w 265"/>
                  <a:gd name="T67" fmla="*/ 7 h 585"/>
                  <a:gd name="T68" fmla="*/ 4 w 265"/>
                  <a:gd name="T69" fmla="*/ 10 h 585"/>
                  <a:gd name="T70" fmla="*/ 5 w 265"/>
                  <a:gd name="T71" fmla="*/ 14 h 585"/>
                  <a:gd name="T72" fmla="*/ 3 w 265"/>
                  <a:gd name="T73" fmla="*/ 11 h 585"/>
                  <a:gd name="T74" fmla="*/ 5 w 265"/>
                  <a:gd name="T75" fmla="*/ 15 h 585"/>
                  <a:gd name="T76" fmla="*/ 4 w 265"/>
                  <a:gd name="T77" fmla="*/ 18 h 585"/>
                  <a:gd name="T78" fmla="*/ 4 w 265"/>
                  <a:gd name="T79" fmla="*/ 14 h 585"/>
                  <a:gd name="T80" fmla="*/ 4 w 265"/>
                  <a:gd name="T81" fmla="*/ 18 h 585"/>
                  <a:gd name="T82" fmla="*/ 5 w 265"/>
                  <a:gd name="T83" fmla="*/ 18 h 585"/>
                  <a:gd name="T84" fmla="*/ 6 w 265"/>
                  <a:gd name="T85" fmla="*/ 20 h 585"/>
                  <a:gd name="T86" fmla="*/ 6 w 265"/>
                  <a:gd name="T87" fmla="*/ 22 h 585"/>
                  <a:gd name="T88" fmla="*/ 5 w 265"/>
                  <a:gd name="T89" fmla="*/ 20 h 585"/>
                  <a:gd name="T90" fmla="*/ 4 w 265"/>
                  <a:gd name="T91" fmla="*/ 18 h 585"/>
                  <a:gd name="T92" fmla="*/ 8 w 265"/>
                  <a:gd name="T93" fmla="*/ 22 h 585"/>
                  <a:gd name="T94" fmla="*/ 9 w 265"/>
                  <a:gd name="T95" fmla="*/ 22 h 585"/>
                  <a:gd name="T96" fmla="*/ 10 w 265"/>
                  <a:gd name="T97" fmla="*/ 23 h 585"/>
                  <a:gd name="T98" fmla="*/ 8 w 265"/>
                  <a:gd name="T99" fmla="*/ 23 h 585"/>
                  <a:gd name="T100" fmla="*/ 7 w 265"/>
                  <a:gd name="T101" fmla="*/ 21 h 585"/>
                  <a:gd name="T102" fmla="*/ 1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241" y="572"/>
                    </a:moveTo>
                    <a:lnTo>
                      <a:pt x="241" y="572"/>
                    </a:lnTo>
                    <a:lnTo>
                      <a:pt x="241" y="571"/>
                    </a:lnTo>
                    <a:lnTo>
                      <a:pt x="265" y="571"/>
                    </a:lnTo>
                    <a:lnTo>
                      <a:pt x="265" y="572"/>
                    </a:lnTo>
                    <a:lnTo>
                      <a:pt x="265" y="573"/>
                    </a:lnTo>
                    <a:lnTo>
                      <a:pt x="241" y="572"/>
                    </a:lnTo>
                    <a:close/>
                    <a:moveTo>
                      <a:pt x="241" y="571"/>
                    </a:moveTo>
                    <a:lnTo>
                      <a:pt x="241" y="560"/>
                    </a:lnTo>
                    <a:lnTo>
                      <a:pt x="240" y="546"/>
                    </a:lnTo>
                    <a:lnTo>
                      <a:pt x="264" y="545"/>
                    </a:lnTo>
                    <a:lnTo>
                      <a:pt x="265" y="560"/>
                    </a:lnTo>
                    <a:lnTo>
                      <a:pt x="265" y="571"/>
                    </a:lnTo>
                    <a:lnTo>
                      <a:pt x="241" y="571"/>
                    </a:lnTo>
                    <a:close/>
                    <a:moveTo>
                      <a:pt x="240" y="546"/>
                    </a:moveTo>
                    <a:lnTo>
                      <a:pt x="240" y="538"/>
                    </a:lnTo>
                    <a:lnTo>
                      <a:pt x="239" y="530"/>
                    </a:lnTo>
                    <a:lnTo>
                      <a:pt x="238" y="520"/>
                    </a:lnTo>
                    <a:lnTo>
                      <a:pt x="237" y="509"/>
                    </a:lnTo>
                    <a:lnTo>
                      <a:pt x="262" y="508"/>
                    </a:lnTo>
                    <a:lnTo>
                      <a:pt x="263" y="518"/>
                    </a:lnTo>
                    <a:lnTo>
                      <a:pt x="263" y="528"/>
                    </a:lnTo>
                    <a:lnTo>
                      <a:pt x="264" y="536"/>
                    </a:lnTo>
                    <a:lnTo>
                      <a:pt x="264" y="545"/>
                    </a:lnTo>
                    <a:lnTo>
                      <a:pt x="240" y="546"/>
                    </a:lnTo>
                    <a:close/>
                    <a:moveTo>
                      <a:pt x="237" y="509"/>
                    </a:moveTo>
                    <a:lnTo>
                      <a:pt x="235" y="481"/>
                    </a:lnTo>
                    <a:lnTo>
                      <a:pt x="230" y="450"/>
                    </a:lnTo>
                    <a:lnTo>
                      <a:pt x="226" y="415"/>
                    </a:lnTo>
                    <a:lnTo>
                      <a:pt x="221" y="380"/>
                    </a:lnTo>
                    <a:lnTo>
                      <a:pt x="214" y="342"/>
                    </a:lnTo>
                    <a:lnTo>
                      <a:pt x="207" y="303"/>
                    </a:lnTo>
                    <a:lnTo>
                      <a:pt x="198" y="265"/>
                    </a:lnTo>
                    <a:lnTo>
                      <a:pt x="188" y="226"/>
                    </a:lnTo>
                    <a:lnTo>
                      <a:pt x="212" y="220"/>
                    </a:lnTo>
                    <a:lnTo>
                      <a:pt x="222" y="259"/>
                    </a:lnTo>
                    <a:lnTo>
                      <a:pt x="230" y="299"/>
                    </a:lnTo>
                    <a:lnTo>
                      <a:pt x="238" y="338"/>
                    </a:lnTo>
                    <a:lnTo>
                      <a:pt x="244" y="375"/>
                    </a:lnTo>
                    <a:lnTo>
                      <a:pt x="251" y="412"/>
                    </a:lnTo>
                    <a:lnTo>
                      <a:pt x="255" y="447"/>
                    </a:lnTo>
                    <a:lnTo>
                      <a:pt x="258" y="479"/>
                    </a:lnTo>
                    <a:lnTo>
                      <a:pt x="262" y="508"/>
                    </a:lnTo>
                    <a:lnTo>
                      <a:pt x="237" y="509"/>
                    </a:lnTo>
                    <a:close/>
                    <a:moveTo>
                      <a:pt x="188" y="226"/>
                    </a:moveTo>
                    <a:lnTo>
                      <a:pt x="182" y="205"/>
                    </a:lnTo>
                    <a:lnTo>
                      <a:pt x="175" y="183"/>
                    </a:lnTo>
                    <a:lnTo>
                      <a:pt x="169" y="163"/>
                    </a:lnTo>
                    <a:lnTo>
                      <a:pt x="161" y="142"/>
                    </a:lnTo>
                    <a:lnTo>
                      <a:pt x="153" y="124"/>
                    </a:lnTo>
                    <a:lnTo>
                      <a:pt x="145" y="105"/>
                    </a:lnTo>
                    <a:lnTo>
                      <a:pt x="136" y="89"/>
                    </a:lnTo>
                    <a:lnTo>
                      <a:pt x="127" y="74"/>
                    </a:lnTo>
                    <a:lnTo>
                      <a:pt x="147" y="61"/>
                    </a:lnTo>
                    <a:lnTo>
                      <a:pt x="157" y="76"/>
                    </a:lnTo>
                    <a:lnTo>
                      <a:pt x="167" y="93"/>
                    </a:lnTo>
                    <a:lnTo>
                      <a:pt x="175" y="112"/>
                    </a:lnTo>
                    <a:lnTo>
                      <a:pt x="183" y="132"/>
                    </a:lnTo>
                    <a:lnTo>
                      <a:pt x="190" y="153"/>
                    </a:lnTo>
                    <a:lnTo>
                      <a:pt x="198" y="174"/>
                    </a:lnTo>
                    <a:lnTo>
                      <a:pt x="205" y="197"/>
                    </a:lnTo>
                    <a:lnTo>
                      <a:pt x="212" y="220"/>
                    </a:lnTo>
                    <a:lnTo>
                      <a:pt x="188" y="226"/>
                    </a:lnTo>
                    <a:close/>
                    <a:moveTo>
                      <a:pt x="127" y="74"/>
                    </a:moveTo>
                    <a:lnTo>
                      <a:pt x="118" y="61"/>
                    </a:lnTo>
                    <a:lnTo>
                      <a:pt x="107" y="49"/>
                    </a:lnTo>
                    <a:lnTo>
                      <a:pt x="97" y="39"/>
                    </a:lnTo>
                    <a:lnTo>
                      <a:pt x="87" y="32"/>
                    </a:lnTo>
                    <a:lnTo>
                      <a:pt x="99" y="11"/>
                    </a:lnTo>
                    <a:lnTo>
                      <a:pt x="106" y="16"/>
                    </a:lnTo>
                    <a:lnTo>
                      <a:pt x="113" y="20"/>
                    </a:lnTo>
                    <a:lnTo>
                      <a:pt x="118" y="25"/>
                    </a:lnTo>
                    <a:lnTo>
                      <a:pt x="124" y="32"/>
                    </a:lnTo>
                    <a:lnTo>
                      <a:pt x="136" y="45"/>
                    </a:lnTo>
                    <a:lnTo>
                      <a:pt x="147" y="61"/>
                    </a:lnTo>
                    <a:lnTo>
                      <a:pt x="127" y="74"/>
                    </a:lnTo>
                    <a:close/>
                    <a:moveTo>
                      <a:pt x="87" y="32"/>
                    </a:moveTo>
                    <a:lnTo>
                      <a:pt x="77" y="28"/>
                    </a:lnTo>
                    <a:lnTo>
                      <a:pt x="66" y="25"/>
                    </a:lnTo>
                    <a:lnTo>
                      <a:pt x="61" y="24"/>
                    </a:lnTo>
                    <a:lnTo>
                      <a:pt x="55" y="24"/>
                    </a:lnTo>
                    <a:lnTo>
                      <a:pt x="49" y="25"/>
                    </a:lnTo>
                    <a:lnTo>
                      <a:pt x="43" y="27"/>
                    </a:lnTo>
                    <a:lnTo>
                      <a:pt x="37" y="3"/>
                    </a:lnTo>
                    <a:lnTo>
                      <a:pt x="46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69" y="1"/>
                    </a:lnTo>
                    <a:lnTo>
                      <a:pt x="77" y="2"/>
                    </a:lnTo>
                    <a:lnTo>
                      <a:pt x="85" y="5"/>
                    </a:lnTo>
                    <a:lnTo>
                      <a:pt x="92" y="7"/>
                    </a:lnTo>
                    <a:lnTo>
                      <a:pt x="99" y="11"/>
                    </a:lnTo>
                    <a:lnTo>
                      <a:pt x="87" y="32"/>
                    </a:lnTo>
                    <a:close/>
                    <a:moveTo>
                      <a:pt x="43" y="27"/>
                    </a:moveTo>
                    <a:lnTo>
                      <a:pt x="32" y="31"/>
                    </a:lnTo>
                    <a:lnTo>
                      <a:pt x="19" y="38"/>
                    </a:lnTo>
                    <a:lnTo>
                      <a:pt x="6" y="18"/>
                    </a:lnTo>
                    <a:lnTo>
                      <a:pt x="13" y="12"/>
                    </a:lnTo>
                    <a:lnTo>
                      <a:pt x="22" y="9"/>
                    </a:lnTo>
                    <a:lnTo>
                      <a:pt x="29" y="5"/>
                    </a:lnTo>
                    <a:lnTo>
                      <a:pt x="37" y="3"/>
                    </a:lnTo>
                    <a:lnTo>
                      <a:pt x="43" y="27"/>
                    </a:lnTo>
                    <a:close/>
                    <a:moveTo>
                      <a:pt x="0" y="33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6" y="18"/>
                    </a:lnTo>
                    <a:lnTo>
                      <a:pt x="12" y="28"/>
                    </a:lnTo>
                    <a:lnTo>
                      <a:pt x="0" y="33"/>
                    </a:lnTo>
                    <a:close/>
                    <a:moveTo>
                      <a:pt x="23" y="23"/>
                    </a:moveTo>
                    <a:lnTo>
                      <a:pt x="24" y="2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23" y="23"/>
                    </a:lnTo>
                    <a:close/>
                    <a:moveTo>
                      <a:pt x="24" y="23"/>
                    </a:moveTo>
                    <a:lnTo>
                      <a:pt x="28" y="36"/>
                    </a:lnTo>
                    <a:lnTo>
                      <a:pt x="36" y="55"/>
                    </a:lnTo>
                    <a:lnTo>
                      <a:pt x="13" y="63"/>
                    </a:lnTo>
                    <a:lnTo>
                      <a:pt x="8" y="50"/>
                    </a:lnTo>
                    <a:lnTo>
                      <a:pt x="1" y="33"/>
                    </a:lnTo>
                    <a:lnTo>
                      <a:pt x="24" y="23"/>
                    </a:lnTo>
                    <a:close/>
                    <a:moveTo>
                      <a:pt x="36" y="55"/>
                    </a:moveTo>
                    <a:lnTo>
                      <a:pt x="42" y="73"/>
                    </a:lnTo>
                    <a:lnTo>
                      <a:pt x="48" y="85"/>
                    </a:lnTo>
                    <a:lnTo>
                      <a:pt x="24" y="93"/>
                    </a:lnTo>
                    <a:lnTo>
                      <a:pt x="18" y="75"/>
                    </a:lnTo>
                    <a:lnTo>
                      <a:pt x="13" y="63"/>
                    </a:lnTo>
                    <a:lnTo>
                      <a:pt x="36" y="55"/>
                    </a:lnTo>
                    <a:close/>
                    <a:moveTo>
                      <a:pt x="48" y="85"/>
                    </a:moveTo>
                    <a:lnTo>
                      <a:pt x="61" y="124"/>
                    </a:lnTo>
                    <a:lnTo>
                      <a:pt x="74" y="163"/>
                    </a:lnTo>
                    <a:lnTo>
                      <a:pt x="85" y="200"/>
                    </a:lnTo>
                    <a:lnTo>
                      <a:pt x="95" y="238"/>
                    </a:lnTo>
                    <a:lnTo>
                      <a:pt x="72" y="245"/>
                    </a:lnTo>
                    <a:lnTo>
                      <a:pt x="62" y="207"/>
                    </a:lnTo>
                    <a:lnTo>
                      <a:pt x="50" y="170"/>
                    </a:lnTo>
                    <a:lnTo>
                      <a:pt x="38" y="131"/>
                    </a:lnTo>
                    <a:lnTo>
                      <a:pt x="24" y="93"/>
                    </a:lnTo>
                    <a:lnTo>
                      <a:pt x="48" y="85"/>
                    </a:lnTo>
                    <a:close/>
                    <a:moveTo>
                      <a:pt x="95" y="238"/>
                    </a:moveTo>
                    <a:lnTo>
                      <a:pt x="101" y="265"/>
                    </a:lnTo>
                    <a:lnTo>
                      <a:pt x="106" y="291"/>
                    </a:lnTo>
                    <a:lnTo>
                      <a:pt x="112" y="317"/>
                    </a:lnTo>
                    <a:lnTo>
                      <a:pt x="116" y="342"/>
                    </a:lnTo>
                    <a:lnTo>
                      <a:pt x="91" y="345"/>
                    </a:lnTo>
                    <a:lnTo>
                      <a:pt x="87" y="320"/>
                    </a:lnTo>
                    <a:lnTo>
                      <a:pt x="82" y="295"/>
                    </a:lnTo>
                    <a:lnTo>
                      <a:pt x="77" y="271"/>
                    </a:lnTo>
                    <a:lnTo>
                      <a:pt x="72" y="245"/>
                    </a:lnTo>
                    <a:lnTo>
                      <a:pt x="95" y="238"/>
                    </a:lnTo>
                    <a:close/>
                    <a:moveTo>
                      <a:pt x="116" y="342"/>
                    </a:moveTo>
                    <a:lnTo>
                      <a:pt x="119" y="367"/>
                    </a:lnTo>
                    <a:lnTo>
                      <a:pt x="121" y="392"/>
                    </a:lnTo>
                    <a:lnTo>
                      <a:pt x="123" y="416"/>
                    </a:lnTo>
                    <a:lnTo>
                      <a:pt x="124" y="440"/>
                    </a:lnTo>
                    <a:lnTo>
                      <a:pt x="101" y="441"/>
                    </a:lnTo>
                    <a:lnTo>
                      <a:pt x="99" y="419"/>
                    </a:lnTo>
                    <a:lnTo>
                      <a:pt x="97" y="395"/>
                    </a:lnTo>
                    <a:lnTo>
                      <a:pt x="94" y="370"/>
                    </a:lnTo>
                    <a:lnTo>
                      <a:pt x="91" y="345"/>
                    </a:lnTo>
                    <a:lnTo>
                      <a:pt x="116" y="342"/>
                    </a:lnTo>
                    <a:close/>
                    <a:moveTo>
                      <a:pt x="101" y="444"/>
                    </a:moveTo>
                    <a:lnTo>
                      <a:pt x="101" y="442"/>
                    </a:lnTo>
                    <a:lnTo>
                      <a:pt x="101" y="441"/>
                    </a:lnTo>
                    <a:lnTo>
                      <a:pt x="113" y="440"/>
                    </a:lnTo>
                    <a:lnTo>
                      <a:pt x="101" y="444"/>
                    </a:lnTo>
                    <a:close/>
                    <a:moveTo>
                      <a:pt x="124" y="437"/>
                    </a:moveTo>
                    <a:lnTo>
                      <a:pt x="129" y="451"/>
                    </a:lnTo>
                    <a:lnTo>
                      <a:pt x="134" y="464"/>
                    </a:lnTo>
                    <a:lnTo>
                      <a:pt x="140" y="476"/>
                    </a:lnTo>
                    <a:lnTo>
                      <a:pt x="145" y="488"/>
                    </a:lnTo>
                    <a:lnTo>
                      <a:pt x="153" y="497"/>
                    </a:lnTo>
                    <a:lnTo>
                      <a:pt x="159" y="507"/>
                    </a:lnTo>
                    <a:lnTo>
                      <a:pt x="167" y="516"/>
                    </a:lnTo>
                    <a:lnTo>
                      <a:pt x="174" y="524"/>
                    </a:lnTo>
                    <a:lnTo>
                      <a:pt x="158" y="543"/>
                    </a:lnTo>
                    <a:lnTo>
                      <a:pt x="148" y="533"/>
                    </a:lnTo>
                    <a:lnTo>
                      <a:pt x="140" y="523"/>
                    </a:lnTo>
                    <a:lnTo>
                      <a:pt x="132" y="513"/>
                    </a:lnTo>
                    <a:lnTo>
                      <a:pt x="124" y="501"/>
                    </a:lnTo>
                    <a:lnTo>
                      <a:pt x="118" y="488"/>
                    </a:lnTo>
                    <a:lnTo>
                      <a:pt x="112" y="474"/>
                    </a:lnTo>
                    <a:lnTo>
                      <a:pt x="106" y="460"/>
                    </a:lnTo>
                    <a:lnTo>
                      <a:pt x="101" y="444"/>
                    </a:lnTo>
                    <a:lnTo>
                      <a:pt x="124" y="437"/>
                    </a:lnTo>
                    <a:close/>
                    <a:moveTo>
                      <a:pt x="174" y="524"/>
                    </a:moveTo>
                    <a:lnTo>
                      <a:pt x="183" y="532"/>
                    </a:lnTo>
                    <a:lnTo>
                      <a:pt x="191" y="538"/>
                    </a:lnTo>
                    <a:lnTo>
                      <a:pt x="201" y="544"/>
                    </a:lnTo>
                    <a:lnTo>
                      <a:pt x="211" y="548"/>
                    </a:lnTo>
                    <a:lnTo>
                      <a:pt x="221" y="552"/>
                    </a:lnTo>
                    <a:lnTo>
                      <a:pt x="231" y="556"/>
                    </a:lnTo>
                    <a:lnTo>
                      <a:pt x="242" y="559"/>
                    </a:lnTo>
                    <a:lnTo>
                      <a:pt x="254" y="560"/>
                    </a:lnTo>
                    <a:lnTo>
                      <a:pt x="252" y="585"/>
                    </a:lnTo>
                    <a:lnTo>
                      <a:pt x="238" y="583"/>
                    </a:lnTo>
                    <a:lnTo>
                      <a:pt x="225" y="579"/>
                    </a:lnTo>
                    <a:lnTo>
                      <a:pt x="212" y="575"/>
                    </a:lnTo>
                    <a:lnTo>
                      <a:pt x="200" y="571"/>
                    </a:lnTo>
                    <a:lnTo>
                      <a:pt x="188" y="565"/>
                    </a:lnTo>
                    <a:lnTo>
                      <a:pt x="177" y="558"/>
                    </a:lnTo>
                    <a:lnTo>
                      <a:pt x="168" y="550"/>
                    </a:lnTo>
                    <a:lnTo>
                      <a:pt x="158" y="543"/>
                    </a:lnTo>
                    <a:lnTo>
                      <a:pt x="174" y="524"/>
                    </a:lnTo>
                    <a:close/>
                    <a:moveTo>
                      <a:pt x="265" y="573"/>
                    </a:moveTo>
                    <a:lnTo>
                      <a:pt x="264" y="577"/>
                    </a:lnTo>
                    <a:lnTo>
                      <a:pt x="261" y="582"/>
                    </a:lnTo>
                    <a:lnTo>
                      <a:pt x="256" y="584"/>
                    </a:lnTo>
                    <a:lnTo>
                      <a:pt x="252" y="585"/>
                    </a:lnTo>
                    <a:lnTo>
                      <a:pt x="253" y="573"/>
                    </a:lnTo>
                    <a:lnTo>
                      <a:pt x="265" y="57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5" name="Freeform 1237"/>
              <p:cNvSpPr>
                <a:spLocks/>
              </p:cNvSpPr>
              <p:nvPr/>
            </p:nvSpPr>
            <p:spPr bwMode="auto">
              <a:xfrm>
                <a:off x="2932" y="1766"/>
                <a:ext cx="43" cy="104"/>
              </a:xfrm>
              <a:custGeom>
                <a:avLst/>
                <a:gdLst>
                  <a:gd name="T0" fmla="*/ 9 w 219"/>
                  <a:gd name="T1" fmla="*/ 21 h 530"/>
                  <a:gd name="T2" fmla="*/ 9 w 219"/>
                  <a:gd name="T3" fmla="*/ 20 h 530"/>
                  <a:gd name="T4" fmla="*/ 9 w 219"/>
                  <a:gd name="T5" fmla="*/ 19 h 530"/>
                  <a:gd name="T6" fmla="*/ 9 w 219"/>
                  <a:gd name="T7" fmla="*/ 18 h 530"/>
                  <a:gd name="T8" fmla="*/ 8 w 219"/>
                  <a:gd name="T9" fmla="*/ 16 h 530"/>
                  <a:gd name="T10" fmla="*/ 8 w 219"/>
                  <a:gd name="T11" fmla="*/ 14 h 530"/>
                  <a:gd name="T12" fmla="*/ 8 w 219"/>
                  <a:gd name="T13" fmla="*/ 12 h 530"/>
                  <a:gd name="T14" fmla="*/ 7 w 219"/>
                  <a:gd name="T15" fmla="*/ 10 h 530"/>
                  <a:gd name="T16" fmla="*/ 7 w 219"/>
                  <a:gd name="T17" fmla="*/ 8 h 530"/>
                  <a:gd name="T18" fmla="*/ 7 w 219"/>
                  <a:gd name="T19" fmla="*/ 7 h 530"/>
                  <a:gd name="T20" fmla="*/ 6 w 219"/>
                  <a:gd name="T21" fmla="*/ 6 h 530"/>
                  <a:gd name="T22" fmla="*/ 6 w 219"/>
                  <a:gd name="T23" fmla="*/ 5 h 530"/>
                  <a:gd name="T24" fmla="*/ 6 w 219"/>
                  <a:gd name="T25" fmla="*/ 4 h 530"/>
                  <a:gd name="T26" fmla="*/ 5 w 219"/>
                  <a:gd name="T27" fmla="*/ 3 h 530"/>
                  <a:gd name="T28" fmla="*/ 5 w 219"/>
                  <a:gd name="T29" fmla="*/ 3 h 530"/>
                  <a:gd name="T30" fmla="*/ 5 w 219"/>
                  <a:gd name="T31" fmla="*/ 2 h 530"/>
                  <a:gd name="T32" fmla="*/ 4 w 219"/>
                  <a:gd name="T33" fmla="*/ 1 h 530"/>
                  <a:gd name="T34" fmla="*/ 4 w 219"/>
                  <a:gd name="T35" fmla="*/ 1 h 530"/>
                  <a:gd name="T36" fmla="*/ 3 w 219"/>
                  <a:gd name="T37" fmla="*/ 1 h 530"/>
                  <a:gd name="T38" fmla="*/ 3 w 219"/>
                  <a:gd name="T39" fmla="*/ 0 h 530"/>
                  <a:gd name="T40" fmla="*/ 3 w 219"/>
                  <a:gd name="T41" fmla="*/ 0 h 530"/>
                  <a:gd name="T42" fmla="*/ 2 w 219"/>
                  <a:gd name="T43" fmla="*/ 0 h 530"/>
                  <a:gd name="T44" fmla="*/ 2 w 219"/>
                  <a:gd name="T45" fmla="*/ 0 h 530"/>
                  <a:gd name="T46" fmla="*/ 2 w 219"/>
                  <a:gd name="T47" fmla="*/ 0 h 530"/>
                  <a:gd name="T48" fmla="*/ 2 w 219"/>
                  <a:gd name="T49" fmla="*/ 0 h 530"/>
                  <a:gd name="T50" fmla="*/ 1 w 219"/>
                  <a:gd name="T51" fmla="*/ 0 h 530"/>
                  <a:gd name="T52" fmla="*/ 1 w 219"/>
                  <a:gd name="T53" fmla="*/ 0 h 530"/>
                  <a:gd name="T54" fmla="*/ 1 w 219"/>
                  <a:gd name="T55" fmla="*/ 0 h 530"/>
                  <a:gd name="T56" fmla="*/ 1 w 219"/>
                  <a:gd name="T57" fmla="*/ 0 h 530"/>
                  <a:gd name="T58" fmla="*/ 0 w 219"/>
                  <a:gd name="T59" fmla="*/ 0 h 530"/>
                  <a:gd name="T60" fmla="*/ 0 w 219"/>
                  <a:gd name="T61" fmla="*/ 1 h 530"/>
                  <a:gd name="T62" fmla="*/ 0 w 219"/>
                  <a:gd name="T63" fmla="*/ 2 h 530"/>
                  <a:gd name="T64" fmla="*/ 1 w 219"/>
                  <a:gd name="T65" fmla="*/ 3 h 530"/>
                  <a:gd name="T66" fmla="*/ 1 w 219"/>
                  <a:gd name="T67" fmla="*/ 4 h 530"/>
                  <a:gd name="T68" fmla="*/ 1 w 219"/>
                  <a:gd name="T69" fmla="*/ 5 h 530"/>
                  <a:gd name="T70" fmla="*/ 2 w 219"/>
                  <a:gd name="T71" fmla="*/ 6 h 530"/>
                  <a:gd name="T72" fmla="*/ 2 w 219"/>
                  <a:gd name="T73" fmla="*/ 7 h 530"/>
                  <a:gd name="T74" fmla="*/ 2 w 219"/>
                  <a:gd name="T75" fmla="*/ 8 h 530"/>
                  <a:gd name="T76" fmla="*/ 3 w 219"/>
                  <a:gd name="T77" fmla="*/ 9 h 530"/>
                  <a:gd name="T78" fmla="*/ 3 w 219"/>
                  <a:gd name="T79" fmla="*/ 10 h 530"/>
                  <a:gd name="T80" fmla="*/ 3 w 219"/>
                  <a:gd name="T81" fmla="*/ 11 h 530"/>
                  <a:gd name="T82" fmla="*/ 3 w 219"/>
                  <a:gd name="T83" fmla="*/ 12 h 530"/>
                  <a:gd name="T84" fmla="*/ 3 w 219"/>
                  <a:gd name="T85" fmla="*/ 13 h 530"/>
                  <a:gd name="T86" fmla="*/ 3 w 219"/>
                  <a:gd name="T87" fmla="*/ 14 h 530"/>
                  <a:gd name="T88" fmla="*/ 4 w 219"/>
                  <a:gd name="T89" fmla="*/ 14 h 530"/>
                  <a:gd name="T90" fmla="*/ 4 w 219"/>
                  <a:gd name="T91" fmla="*/ 15 h 530"/>
                  <a:gd name="T92" fmla="*/ 4 w 219"/>
                  <a:gd name="T93" fmla="*/ 16 h 530"/>
                  <a:gd name="T94" fmla="*/ 4 w 219"/>
                  <a:gd name="T95" fmla="*/ 17 h 530"/>
                  <a:gd name="T96" fmla="*/ 4 w 219"/>
                  <a:gd name="T97" fmla="*/ 17 h 530"/>
                  <a:gd name="T98" fmla="*/ 4 w 219"/>
                  <a:gd name="T99" fmla="*/ 18 h 530"/>
                  <a:gd name="T100" fmla="*/ 5 w 219"/>
                  <a:gd name="T101" fmla="*/ 18 h 530"/>
                  <a:gd name="T102" fmla="*/ 5 w 219"/>
                  <a:gd name="T103" fmla="*/ 19 h 530"/>
                  <a:gd name="T104" fmla="*/ 5 w 219"/>
                  <a:gd name="T105" fmla="*/ 19 h 530"/>
                  <a:gd name="T106" fmla="*/ 5 w 219"/>
                  <a:gd name="T107" fmla="*/ 19 h 530"/>
                  <a:gd name="T108" fmla="*/ 6 w 219"/>
                  <a:gd name="T109" fmla="*/ 20 h 530"/>
                  <a:gd name="T110" fmla="*/ 6 w 219"/>
                  <a:gd name="T111" fmla="*/ 20 h 530"/>
                  <a:gd name="T112" fmla="*/ 6 w 219"/>
                  <a:gd name="T113" fmla="*/ 20 h 530"/>
                  <a:gd name="T114" fmla="*/ 7 w 219"/>
                  <a:gd name="T115" fmla="*/ 21 h 530"/>
                  <a:gd name="T116" fmla="*/ 7 w 219"/>
                  <a:gd name="T117" fmla="*/ 21 h 530"/>
                  <a:gd name="T118" fmla="*/ 7 w 219"/>
                  <a:gd name="T119" fmla="*/ 21 h 530"/>
                  <a:gd name="T120" fmla="*/ 8 w 219"/>
                  <a:gd name="T121" fmla="*/ 21 h 530"/>
                  <a:gd name="T122" fmla="*/ 8 w 219"/>
                  <a:gd name="T123" fmla="*/ 21 h 530"/>
                  <a:gd name="T124" fmla="*/ 9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219" y="530"/>
                    </a:moveTo>
                    <a:lnTo>
                      <a:pt x="219" y="510"/>
                    </a:lnTo>
                    <a:lnTo>
                      <a:pt x="216" y="481"/>
                    </a:lnTo>
                    <a:lnTo>
                      <a:pt x="213" y="444"/>
                    </a:lnTo>
                    <a:lnTo>
                      <a:pt x="208" y="401"/>
                    </a:lnTo>
                    <a:lnTo>
                      <a:pt x="201" y="354"/>
                    </a:lnTo>
                    <a:lnTo>
                      <a:pt x="193" y="303"/>
                    </a:lnTo>
                    <a:lnTo>
                      <a:pt x="182" y="251"/>
                    </a:lnTo>
                    <a:lnTo>
                      <a:pt x="170" y="199"/>
                    </a:lnTo>
                    <a:lnTo>
                      <a:pt x="163" y="174"/>
                    </a:lnTo>
                    <a:lnTo>
                      <a:pt x="156" y="151"/>
                    </a:lnTo>
                    <a:lnTo>
                      <a:pt x="148" y="128"/>
                    </a:lnTo>
                    <a:lnTo>
                      <a:pt x="140" y="106"/>
                    </a:lnTo>
                    <a:lnTo>
                      <a:pt x="131" y="86"/>
                    </a:lnTo>
                    <a:lnTo>
                      <a:pt x="121" y="68"/>
                    </a:lnTo>
                    <a:lnTo>
                      <a:pt x="112" y="51"/>
                    </a:lnTo>
                    <a:lnTo>
                      <a:pt x="102" y="36"/>
                    </a:lnTo>
                    <a:lnTo>
                      <a:pt x="91" y="24"/>
                    </a:lnTo>
                    <a:lnTo>
                      <a:pt x="79" y="14"/>
                    </a:lnTo>
                    <a:lnTo>
                      <a:pt x="74" y="9"/>
                    </a:lnTo>
                    <a:lnTo>
                      <a:pt x="67" y="6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7"/>
                    </a:lnTo>
                    <a:lnTo>
                      <a:pt x="7" y="10"/>
                    </a:lnTo>
                    <a:lnTo>
                      <a:pt x="0" y="15"/>
                    </a:lnTo>
                    <a:lnTo>
                      <a:pt x="10" y="41"/>
                    </a:lnTo>
                    <a:lnTo>
                      <a:pt x="20" y="66"/>
                    </a:lnTo>
                    <a:lnTo>
                      <a:pt x="28" y="92"/>
                    </a:lnTo>
                    <a:lnTo>
                      <a:pt x="37" y="117"/>
                    </a:lnTo>
                    <a:lnTo>
                      <a:pt x="45" y="143"/>
                    </a:lnTo>
                    <a:lnTo>
                      <a:pt x="52" y="168"/>
                    </a:lnTo>
                    <a:lnTo>
                      <a:pt x="59" y="193"/>
                    </a:lnTo>
                    <a:lnTo>
                      <a:pt x="65" y="218"/>
                    </a:lnTo>
                    <a:lnTo>
                      <a:pt x="71" y="243"/>
                    </a:lnTo>
                    <a:lnTo>
                      <a:pt x="76" y="266"/>
                    </a:lnTo>
                    <a:lnTo>
                      <a:pt x="80" y="290"/>
                    </a:lnTo>
                    <a:lnTo>
                      <a:pt x="84" y="314"/>
                    </a:lnTo>
                    <a:lnTo>
                      <a:pt x="87" y="338"/>
                    </a:lnTo>
                    <a:lnTo>
                      <a:pt x="89" y="361"/>
                    </a:lnTo>
                    <a:lnTo>
                      <a:pt x="91" y="384"/>
                    </a:lnTo>
                    <a:lnTo>
                      <a:pt x="92" y="407"/>
                    </a:lnTo>
                    <a:lnTo>
                      <a:pt x="97" y="420"/>
                    </a:lnTo>
                    <a:lnTo>
                      <a:pt x="101" y="433"/>
                    </a:lnTo>
                    <a:lnTo>
                      <a:pt x="106" y="446"/>
                    </a:lnTo>
                    <a:lnTo>
                      <a:pt x="113" y="456"/>
                    </a:lnTo>
                    <a:lnTo>
                      <a:pt x="118" y="467"/>
                    </a:lnTo>
                    <a:lnTo>
                      <a:pt x="126" y="477"/>
                    </a:lnTo>
                    <a:lnTo>
                      <a:pt x="132" y="486"/>
                    </a:lnTo>
                    <a:lnTo>
                      <a:pt x="140" y="493"/>
                    </a:lnTo>
                    <a:lnTo>
                      <a:pt x="148" y="501"/>
                    </a:lnTo>
                    <a:lnTo>
                      <a:pt x="157" y="507"/>
                    </a:lnTo>
                    <a:lnTo>
                      <a:pt x="166" y="513"/>
                    </a:lnTo>
                    <a:lnTo>
                      <a:pt x="175" y="518"/>
                    </a:lnTo>
                    <a:lnTo>
                      <a:pt x="186" y="522"/>
                    </a:lnTo>
                    <a:lnTo>
                      <a:pt x="196" y="525"/>
                    </a:lnTo>
                    <a:lnTo>
                      <a:pt x="207" y="528"/>
                    </a:lnTo>
                    <a:lnTo>
                      <a:pt x="219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6" name="Freeform 1238"/>
              <p:cNvSpPr>
                <a:spLocks noEditPoints="1"/>
              </p:cNvSpPr>
              <p:nvPr/>
            </p:nvSpPr>
            <p:spPr bwMode="auto">
              <a:xfrm>
                <a:off x="2929" y="1766"/>
                <a:ext cx="50" cy="108"/>
              </a:xfrm>
              <a:custGeom>
                <a:avLst/>
                <a:gdLst>
                  <a:gd name="T0" fmla="*/ 8 w 243"/>
                  <a:gd name="T1" fmla="*/ 20 h 554"/>
                  <a:gd name="T2" fmla="*/ 9 w 243"/>
                  <a:gd name="T3" fmla="*/ 21 h 554"/>
                  <a:gd name="T4" fmla="*/ 8 w 243"/>
                  <a:gd name="T5" fmla="*/ 20 h 554"/>
                  <a:gd name="T6" fmla="*/ 8 w 243"/>
                  <a:gd name="T7" fmla="*/ 18 h 554"/>
                  <a:gd name="T8" fmla="*/ 9 w 243"/>
                  <a:gd name="T9" fmla="*/ 19 h 554"/>
                  <a:gd name="T10" fmla="*/ 8 w 243"/>
                  <a:gd name="T11" fmla="*/ 18 h 554"/>
                  <a:gd name="T12" fmla="*/ 9 w 243"/>
                  <a:gd name="T13" fmla="*/ 16 h 554"/>
                  <a:gd name="T14" fmla="*/ 9 w 243"/>
                  <a:gd name="T15" fmla="*/ 18 h 554"/>
                  <a:gd name="T16" fmla="*/ 8 w 243"/>
                  <a:gd name="T17" fmla="*/ 15 h 554"/>
                  <a:gd name="T18" fmla="*/ 7 w 243"/>
                  <a:gd name="T19" fmla="*/ 11 h 554"/>
                  <a:gd name="T20" fmla="*/ 8 w 243"/>
                  <a:gd name="T21" fmla="*/ 9 h 554"/>
                  <a:gd name="T22" fmla="*/ 9 w 243"/>
                  <a:gd name="T23" fmla="*/ 14 h 554"/>
                  <a:gd name="T24" fmla="*/ 8 w 243"/>
                  <a:gd name="T25" fmla="*/ 17 h 554"/>
                  <a:gd name="T26" fmla="*/ 6 w 243"/>
                  <a:gd name="T27" fmla="*/ 6 h 554"/>
                  <a:gd name="T28" fmla="*/ 5 w 243"/>
                  <a:gd name="T29" fmla="*/ 3 h 554"/>
                  <a:gd name="T30" fmla="*/ 6 w 243"/>
                  <a:gd name="T31" fmla="*/ 3 h 554"/>
                  <a:gd name="T32" fmla="*/ 7 w 243"/>
                  <a:gd name="T33" fmla="*/ 6 h 554"/>
                  <a:gd name="T34" fmla="*/ 4 w 243"/>
                  <a:gd name="T35" fmla="*/ 2 h 554"/>
                  <a:gd name="T36" fmla="*/ 3 w 243"/>
                  <a:gd name="T37" fmla="*/ 1 h 554"/>
                  <a:gd name="T38" fmla="*/ 5 w 243"/>
                  <a:gd name="T39" fmla="*/ 1 h 554"/>
                  <a:gd name="T40" fmla="*/ 3 w 243"/>
                  <a:gd name="T41" fmla="*/ 1 h 554"/>
                  <a:gd name="T42" fmla="*/ 1 w 243"/>
                  <a:gd name="T43" fmla="*/ 0 h 554"/>
                  <a:gd name="T44" fmla="*/ 3 w 243"/>
                  <a:gd name="T45" fmla="*/ 0 h 554"/>
                  <a:gd name="T46" fmla="*/ 4 w 243"/>
                  <a:gd name="T47" fmla="*/ 0 h 554"/>
                  <a:gd name="T48" fmla="*/ 1 w 243"/>
                  <a:gd name="T49" fmla="*/ 1 h 554"/>
                  <a:gd name="T50" fmla="*/ 1 w 243"/>
                  <a:gd name="T51" fmla="*/ 1 h 554"/>
                  <a:gd name="T52" fmla="*/ 2 w 243"/>
                  <a:gd name="T53" fmla="*/ 1 h 554"/>
                  <a:gd name="T54" fmla="*/ 0 w 243"/>
                  <a:gd name="T55" fmla="*/ 1 h 554"/>
                  <a:gd name="T56" fmla="*/ 1 w 243"/>
                  <a:gd name="T57" fmla="*/ 1 h 554"/>
                  <a:gd name="T58" fmla="*/ 1 w 243"/>
                  <a:gd name="T59" fmla="*/ 1 h 554"/>
                  <a:gd name="T60" fmla="*/ 1 w 243"/>
                  <a:gd name="T61" fmla="*/ 1 h 554"/>
                  <a:gd name="T62" fmla="*/ 1 w 243"/>
                  <a:gd name="T63" fmla="*/ 2 h 554"/>
                  <a:gd name="T64" fmla="*/ 1 w 243"/>
                  <a:gd name="T65" fmla="*/ 2 h 554"/>
                  <a:gd name="T66" fmla="*/ 1 w 243"/>
                  <a:gd name="T67" fmla="*/ 3 h 554"/>
                  <a:gd name="T68" fmla="*/ 2 w 243"/>
                  <a:gd name="T69" fmla="*/ 5 h 554"/>
                  <a:gd name="T70" fmla="*/ 3 w 243"/>
                  <a:gd name="T71" fmla="*/ 9 h 554"/>
                  <a:gd name="T72" fmla="*/ 1 w 243"/>
                  <a:gd name="T73" fmla="*/ 4 h 554"/>
                  <a:gd name="T74" fmla="*/ 3 w 243"/>
                  <a:gd name="T75" fmla="*/ 9 h 554"/>
                  <a:gd name="T76" fmla="*/ 4 w 243"/>
                  <a:gd name="T77" fmla="*/ 9 h 554"/>
                  <a:gd name="T78" fmla="*/ 3 w 243"/>
                  <a:gd name="T79" fmla="*/ 9 h 554"/>
                  <a:gd name="T80" fmla="*/ 4 w 243"/>
                  <a:gd name="T81" fmla="*/ 9 h 554"/>
                  <a:gd name="T82" fmla="*/ 3 w 243"/>
                  <a:gd name="T83" fmla="*/ 10 h 554"/>
                  <a:gd name="T84" fmla="*/ 4 w 243"/>
                  <a:gd name="T85" fmla="*/ 10 h 554"/>
                  <a:gd name="T86" fmla="*/ 3 w 243"/>
                  <a:gd name="T87" fmla="*/ 11 h 554"/>
                  <a:gd name="T88" fmla="*/ 4 w 243"/>
                  <a:gd name="T89" fmla="*/ 13 h 554"/>
                  <a:gd name="T90" fmla="*/ 4 w 243"/>
                  <a:gd name="T91" fmla="*/ 17 h 554"/>
                  <a:gd name="T92" fmla="*/ 3 w 243"/>
                  <a:gd name="T93" fmla="*/ 12 h 554"/>
                  <a:gd name="T94" fmla="*/ 4 w 243"/>
                  <a:gd name="T95" fmla="*/ 17 h 554"/>
                  <a:gd name="T96" fmla="*/ 5 w 243"/>
                  <a:gd name="T97" fmla="*/ 17 h 554"/>
                  <a:gd name="T98" fmla="*/ 6 w 243"/>
                  <a:gd name="T99" fmla="*/ 19 h 554"/>
                  <a:gd name="T100" fmla="*/ 6 w 243"/>
                  <a:gd name="T101" fmla="*/ 21 h 554"/>
                  <a:gd name="T102" fmla="*/ 5 w 243"/>
                  <a:gd name="T103" fmla="*/ 19 h 554"/>
                  <a:gd name="T104" fmla="*/ 4 w 243"/>
                  <a:gd name="T105" fmla="*/ 17 h 554"/>
                  <a:gd name="T106" fmla="*/ 7 w 243"/>
                  <a:gd name="T107" fmla="*/ 20 h 554"/>
                  <a:gd name="T108" fmla="*/ 8 w 243"/>
                  <a:gd name="T109" fmla="*/ 21 h 554"/>
                  <a:gd name="T110" fmla="*/ 8 w 243"/>
                  <a:gd name="T111" fmla="*/ 22 h 554"/>
                  <a:gd name="T112" fmla="*/ 7 w 243"/>
                  <a:gd name="T113" fmla="*/ 21 h 554"/>
                  <a:gd name="T114" fmla="*/ 6 w 243"/>
                  <a:gd name="T115" fmla="*/ 20 h 554"/>
                  <a:gd name="T116" fmla="*/ 9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220" y="542"/>
                    </a:moveTo>
                    <a:lnTo>
                      <a:pt x="220" y="533"/>
                    </a:lnTo>
                    <a:lnTo>
                      <a:pt x="219" y="522"/>
                    </a:lnTo>
                    <a:lnTo>
                      <a:pt x="219" y="509"/>
                    </a:lnTo>
                    <a:lnTo>
                      <a:pt x="216" y="494"/>
                    </a:lnTo>
                    <a:lnTo>
                      <a:pt x="241" y="492"/>
                    </a:lnTo>
                    <a:lnTo>
                      <a:pt x="242" y="507"/>
                    </a:lnTo>
                    <a:lnTo>
                      <a:pt x="243" y="521"/>
                    </a:lnTo>
                    <a:lnTo>
                      <a:pt x="243" y="533"/>
                    </a:lnTo>
                    <a:lnTo>
                      <a:pt x="243" y="542"/>
                    </a:lnTo>
                    <a:lnTo>
                      <a:pt x="220" y="542"/>
                    </a:lnTo>
                    <a:close/>
                    <a:moveTo>
                      <a:pt x="216" y="494"/>
                    </a:moveTo>
                    <a:lnTo>
                      <a:pt x="216" y="486"/>
                    </a:lnTo>
                    <a:lnTo>
                      <a:pt x="215" y="477"/>
                    </a:lnTo>
                    <a:lnTo>
                      <a:pt x="214" y="466"/>
                    </a:lnTo>
                    <a:lnTo>
                      <a:pt x="213" y="456"/>
                    </a:lnTo>
                    <a:lnTo>
                      <a:pt x="238" y="454"/>
                    </a:lnTo>
                    <a:lnTo>
                      <a:pt x="239" y="464"/>
                    </a:lnTo>
                    <a:lnTo>
                      <a:pt x="239" y="474"/>
                    </a:lnTo>
                    <a:lnTo>
                      <a:pt x="240" y="483"/>
                    </a:lnTo>
                    <a:lnTo>
                      <a:pt x="241" y="492"/>
                    </a:lnTo>
                    <a:lnTo>
                      <a:pt x="216" y="494"/>
                    </a:lnTo>
                    <a:close/>
                    <a:moveTo>
                      <a:pt x="213" y="456"/>
                    </a:moveTo>
                    <a:lnTo>
                      <a:pt x="212" y="447"/>
                    </a:lnTo>
                    <a:lnTo>
                      <a:pt x="211" y="436"/>
                    </a:lnTo>
                    <a:lnTo>
                      <a:pt x="210" y="424"/>
                    </a:lnTo>
                    <a:lnTo>
                      <a:pt x="208" y="412"/>
                    </a:lnTo>
                    <a:lnTo>
                      <a:pt x="233" y="409"/>
                    </a:lnTo>
                    <a:lnTo>
                      <a:pt x="234" y="421"/>
                    </a:lnTo>
                    <a:lnTo>
                      <a:pt x="235" y="432"/>
                    </a:lnTo>
                    <a:lnTo>
                      <a:pt x="237" y="442"/>
                    </a:lnTo>
                    <a:lnTo>
                      <a:pt x="238" y="454"/>
                    </a:lnTo>
                    <a:lnTo>
                      <a:pt x="213" y="456"/>
                    </a:lnTo>
                    <a:close/>
                    <a:moveTo>
                      <a:pt x="208" y="412"/>
                    </a:moveTo>
                    <a:lnTo>
                      <a:pt x="206" y="390"/>
                    </a:lnTo>
                    <a:lnTo>
                      <a:pt x="201" y="365"/>
                    </a:lnTo>
                    <a:lnTo>
                      <a:pt x="198" y="341"/>
                    </a:lnTo>
                    <a:lnTo>
                      <a:pt x="194" y="315"/>
                    </a:lnTo>
                    <a:lnTo>
                      <a:pt x="188" y="290"/>
                    </a:lnTo>
                    <a:lnTo>
                      <a:pt x="183" y="264"/>
                    </a:lnTo>
                    <a:lnTo>
                      <a:pt x="178" y="239"/>
                    </a:lnTo>
                    <a:lnTo>
                      <a:pt x="171" y="215"/>
                    </a:lnTo>
                    <a:lnTo>
                      <a:pt x="195" y="208"/>
                    </a:lnTo>
                    <a:lnTo>
                      <a:pt x="201" y="234"/>
                    </a:lnTo>
                    <a:lnTo>
                      <a:pt x="207" y="260"/>
                    </a:lnTo>
                    <a:lnTo>
                      <a:pt x="212" y="286"/>
                    </a:lnTo>
                    <a:lnTo>
                      <a:pt x="218" y="312"/>
                    </a:lnTo>
                    <a:lnTo>
                      <a:pt x="222" y="337"/>
                    </a:lnTo>
                    <a:lnTo>
                      <a:pt x="226" y="363"/>
                    </a:lnTo>
                    <a:lnTo>
                      <a:pt x="229" y="386"/>
                    </a:lnTo>
                    <a:lnTo>
                      <a:pt x="233" y="409"/>
                    </a:lnTo>
                    <a:lnTo>
                      <a:pt x="208" y="412"/>
                    </a:lnTo>
                    <a:close/>
                    <a:moveTo>
                      <a:pt x="171" y="215"/>
                    </a:moveTo>
                    <a:lnTo>
                      <a:pt x="165" y="192"/>
                    </a:lnTo>
                    <a:lnTo>
                      <a:pt x="158" y="170"/>
                    </a:lnTo>
                    <a:lnTo>
                      <a:pt x="152" y="149"/>
                    </a:lnTo>
                    <a:lnTo>
                      <a:pt x="144" y="129"/>
                    </a:lnTo>
                    <a:lnTo>
                      <a:pt x="137" y="110"/>
                    </a:lnTo>
                    <a:lnTo>
                      <a:pt x="128" y="93"/>
                    </a:lnTo>
                    <a:lnTo>
                      <a:pt x="119" y="77"/>
                    </a:lnTo>
                    <a:lnTo>
                      <a:pt x="111" y="62"/>
                    </a:lnTo>
                    <a:lnTo>
                      <a:pt x="130" y="49"/>
                    </a:lnTo>
                    <a:lnTo>
                      <a:pt x="140" y="64"/>
                    </a:lnTo>
                    <a:lnTo>
                      <a:pt x="149" y="81"/>
                    </a:lnTo>
                    <a:lnTo>
                      <a:pt x="158" y="99"/>
                    </a:lnTo>
                    <a:lnTo>
                      <a:pt x="166" y="118"/>
                    </a:lnTo>
                    <a:lnTo>
                      <a:pt x="174" y="140"/>
                    </a:lnTo>
                    <a:lnTo>
                      <a:pt x="181" y="162"/>
                    </a:lnTo>
                    <a:lnTo>
                      <a:pt x="188" y="184"/>
                    </a:lnTo>
                    <a:lnTo>
                      <a:pt x="195" y="208"/>
                    </a:lnTo>
                    <a:lnTo>
                      <a:pt x="171" y="215"/>
                    </a:lnTo>
                    <a:close/>
                    <a:moveTo>
                      <a:pt x="111" y="62"/>
                    </a:moveTo>
                    <a:lnTo>
                      <a:pt x="102" y="53"/>
                    </a:lnTo>
                    <a:lnTo>
                      <a:pt x="94" y="44"/>
                    </a:lnTo>
                    <a:lnTo>
                      <a:pt x="86" y="36"/>
                    </a:lnTo>
                    <a:lnTo>
                      <a:pt x="77" y="30"/>
                    </a:lnTo>
                    <a:lnTo>
                      <a:pt x="89" y="9"/>
                    </a:lnTo>
                    <a:lnTo>
                      <a:pt x="100" y="16"/>
                    </a:lnTo>
                    <a:lnTo>
                      <a:pt x="111" y="26"/>
                    </a:lnTo>
                    <a:lnTo>
                      <a:pt x="120" y="36"/>
                    </a:lnTo>
                    <a:lnTo>
                      <a:pt x="130" y="49"/>
                    </a:lnTo>
                    <a:lnTo>
                      <a:pt x="111" y="62"/>
                    </a:lnTo>
                    <a:close/>
                    <a:moveTo>
                      <a:pt x="77" y="30"/>
                    </a:moveTo>
                    <a:lnTo>
                      <a:pt x="70" y="27"/>
                    </a:lnTo>
                    <a:lnTo>
                      <a:pt x="61" y="24"/>
                    </a:lnTo>
                    <a:lnTo>
                      <a:pt x="52" y="24"/>
                    </a:lnTo>
                    <a:lnTo>
                      <a:pt x="44" y="26"/>
                    </a:lnTo>
                    <a:lnTo>
                      <a:pt x="37" y="2"/>
                    </a:lnTo>
                    <a:lnTo>
                      <a:pt x="44" y="1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71" y="2"/>
                    </a:lnTo>
                    <a:lnTo>
                      <a:pt x="77" y="3"/>
                    </a:lnTo>
                    <a:lnTo>
                      <a:pt x="82" y="6"/>
                    </a:lnTo>
                    <a:lnTo>
                      <a:pt x="89" y="9"/>
                    </a:lnTo>
                    <a:lnTo>
                      <a:pt x="77" y="30"/>
                    </a:lnTo>
                    <a:close/>
                    <a:moveTo>
                      <a:pt x="44" y="26"/>
                    </a:moveTo>
                    <a:lnTo>
                      <a:pt x="37" y="28"/>
                    </a:lnTo>
                    <a:lnTo>
                      <a:pt x="32" y="30"/>
                    </a:lnTo>
                    <a:lnTo>
                      <a:pt x="26" y="33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2" y="8"/>
                    </a:lnTo>
                    <a:lnTo>
                      <a:pt x="30" y="5"/>
                    </a:lnTo>
                    <a:lnTo>
                      <a:pt x="37" y="2"/>
                    </a:lnTo>
                    <a:lnTo>
                      <a:pt x="44" y="26"/>
                    </a:lnTo>
                    <a:close/>
                    <a:moveTo>
                      <a:pt x="1" y="32"/>
                    </a:moveTo>
                    <a:lnTo>
                      <a:pt x="0" y="28"/>
                    </a:lnTo>
                    <a:lnTo>
                      <a:pt x="1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27"/>
                    </a:lnTo>
                    <a:lnTo>
                      <a:pt x="1" y="3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3" y="28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30" y="37"/>
                    </a:lnTo>
                    <a:lnTo>
                      <a:pt x="36" y="51"/>
                    </a:lnTo>
                    <a:lnTo>
                      <a:pt x="13" y="60"/>
                    </a:lnTo>
                    <a:lnTo>
                      <a:pt x="7" y="46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36" y="51"/>
                    </a:moveTo>
                    <a:lnTo>
                      <a:pt x="41" y="68"/>
                    </a:lnTo>
                    <a:lnTo>
                      <a:pt x="47" y="81"/>
                    </a:lnTo>
                    <a:lnTo>
                      <a:pt x="23" y="89"/>
                    </a:lnTo>
                    <a:lnTo>
                      <a:pt x="18" y="73"/>
                    </a:lnTo>
                    <a:lnTo>
                      <a:pt x="13" y="60"/>
                    </a:lnTo>
                    <a:lnTo>
                      <a:pt x="36" y="51"/>
                    </a:lnTo>
                    <a:close/>
                    <a:moveTo>
                      <a:pt x="47" y="81"/>
                    </a:moveTo>
                    <a:lnTo>
                      <a:pt x="59" y="117"/>
                    </a:lnTo>
                    <a:lnTo>
                      <a:pt x="71" y="154"/>
                    </a:lnTo>
                    <a:lnTo>
                      <a:pt x="80" y="191"/>
                    </a:lnTo>
                    <a:lnTo>
                      <a:pt x="90" y="226"/>
                    </a:lnTo>
                    <a:lnTo>
                      <a:pt x="66" y="232"/>
                    </a:lnTo>
                    <a:lnTo>
                      <a:pt x="58" y="197"/>
                    </a:lnTo>
                    <a:lnTo>
                      <a:pt x="47" y="162"/>
                    </a:lnTo>
                    <a:lnTo>
                      <a:pt x="36" y="125"/>
                    </a:lnTo>
                    <a:lnTo>
                      <a:pt x="23" y="89"/>
                    </a:lnTo>
                    <a:lnTo>
                      <a:pt x="47" y="81"/>
                    </a:lnTo>
                    <a:close/>
                    <a:moveTo>
                      <a:pt x="66" y="232"/>
                    </a:moveTo>
                    <a:lnTo>
                      <a:pt x="66" y="232"/>
                    </a:lnTo>
                    <a:lnTo>
                      <a:pt x="78" y="230"/>
                    </a:lnTo>
                    <a:lnTo>
                      <a:pt x="66" y="232"/>
                    </a:lnTo>
                    <a:close/>
                    <a:moveTo>
                      <a:pt x="90" y="226"/>
                    </a:moveTo>
                    <a:lnTo>
                      <a:pt x="90" y="228"/>
                    </a:lnTo>
                    <a:lnTo>
                      <a:pt x="89" y="224"/>
                    </a:lnTo>
                    <a:lnTo>
                      <a:pt x="89" y="222"/>
                    </a:lnTo>
                    <a:lnTo>
                      <a:pt x="90" y="228"/>
                    </a:lnTo>
                    <a:lnTo>
                      <a:pt x="66" y="233"/>
                    </a:lnTo>
                    <a:lnTo>
                      <a:pt x="65" y="228"/>
                    </a:lnTo>
                    <a:lnTo>
                      <a:pt x="65" y="230"/>
                    </a:lnTo>
                    <a:lnTo>
                      <a:pt x="66" y="234"/>
                    </a:lnTo>
                    <a:lnTo>
                      <a:pt x="66" y="232"/>
                    </a:lnTo>
                    <a:lnTo>
                      <a:pt x="90" y="226"/>
                    </a:lnTo>
                    <a:close/>
                    <a:moveTo>
                      <a:pt x="90" y="228"/>
                    </a:moveTo>
                    <a:lnTo>
                      <a:pt x="93" y="240"/>
                    </a:lnTo>
                    <a:lnTo>
                      <a:pt x="97" y="256"/>
                    </a:lnTo>
                    <a:lnTo>
                      <a:pt x="73" y="260"/>
                    </a:lnTo>
                    <a:lnTo>
                      <a:pt x="70" y="247"/>
                    </a:lnTo>
                    <a:lnTo>
                      <a:pt x="66" y="233"/>
                    </a:lnTo>
                    <a:lnTo>
                      <a:pt x="90" y="228"/>
                    </a:lnTo>
                    <a:close/>
                    <a:moveTo>
                      <a:pt x="97" y="256"/>
                    </a:moveTo>
                    <a:lnTo>
                      <a:pt x="100" y="273"/>
                    </a:lnTo>
                    <a:lnTo>
                      <a:pt x="102" y="283"/>
                    </a:lnTo>
                    <a:lnTo>
                      <a:pt x="77" y="287"/>
                    </a:lnTo>
                    <a:lnTo>
                      <a:pt x="75" y="271"/>
                    </a:lnTo>
                    <a:lnTo>
                      <a:pt x="73" y="260"/>
                    </a:lnTo>
                    <a:lnTo>
                      <a:pt x="97" y="256"/>
                    </a:lnTo>
                    <a:close/>
                    <a:moveTo>
                      <a:pt x="102" y="283"/>
                    </a:moveTo>
                    <a:lnTo>
                      <a:pt x="107" y="317"/>
                    </a:lnTo>
                    <a:lnTo>
                      <a:pt x="112" y="351"/>
                    </a:lnTo>
                    <a:lnTo>
                      <a:pt x="115" y="385"/>
                    </a:lnTo>
                    <a:lnTo>
                      <a:pt x="117" y="418"/>
                    </a:lnTo>
                    <a:lnTo>
                      <a:pt x="92" y="419"/>
                    </a:lnTo>
                    <a:lnTo>
                      <a:pt x="91" y="387"/>
                    </a:lnTo>
                    <a:lnTo>
                      <a:pt x="88" y="355"/>
                    </a:lnTo>
                    <a:lnTo>
                      <a:pt x="84" y="321"/>
                    </a:lnTo>
                    <a:lnTo>
                      <a:pt x="77" y="287"/>
                    </a:lnTo>
                    <a:lnTo>
                      <a:pt x="102" y="283"/>
                    </a:lnTo>
                    <a:close/>
                    <a:moveTo>
                      <a:pt x="93" y="422"/>
                    </a:moveTo>
                    <a:lnTo>
                      <a:pt x="93" y="420"/>
                    </a:lnTo>
                    <a:lnTo>
                      <a:pt x="92" y="419"/>
                    </a:lnTo>
                    <a:lnTo>
                      <a:pt x="105" y="419"/>
                    </a:lnTo>
                    <a:lnTo>
                      <a:pt x="93" y="422"/>
                    </a:lnTo>
                    <a:close/>
                    <a:moveTo>
                      <a:pt x="116" y="414"/>
                    </a:moveTo>
                    <a:lnTo>
                      <a:pt x="120" y="427"/>
                    </a:lnTo>
                    <a:lnTo>
                      <a:pt x="126" y="440"/>
                    </a:lnTo>
                    <a:lnTo>
                      <a:pt x="130" y="451"/>
                    </a:lnTo>
                    <a:lnTo>
                      <a:pt x="135" y="462"/>
                    </a:lnTo>
                    <a:lnTo>
                      <a:pt x="142" y="472"/>
                    </a:lnTo>
                    <a:lnTo>
                      <a:pt x="148" y="481"/>
                    </a:lnTo>
                    <a:lnTo>
                      <a:pt x="155" y="489"/>
                    </a:lnTo>
                    <a:lnTo>
                      <a:pt x="161" y="496"/>
                    </a:lnTo>
                    <a:lnTo>
                      <a:pt x="144" y="515"/>
                    </a:lnTo>
                    <a:lnTo>
                      <a:pt x="137" y="506"/>
                    </a:lnTo>
                    <a:lnTo>
                      <a:pt x="129" y="496"/>
                    </a:lnTo>
                    <a:lnTo>
                      <a:pt x="121" y="486"/>
                    </a:lnTo>
                    <a:lnTo>
                      <a:pt x="115" y="475"/>
                    </a:lnTo>
                    <a:lnTo>
                      <a:pt x="108" y="463"/>
                    </a:lnTo>
                    <a:lnTo>
                      <a:pt x="103" y="450"/>
                    </a:lnTo>
                    <a:lnTo>
                      <a:pt x="98" y="436"/>
                    </a:lnTo>
                    <a:lnTo>
                      <a:pt x="93" y="422"/>
                    </a:lnTo>
                    <a:lnTo>
                      <a:pt x="116" y="414"/>
                    </a:lnTo>
                    <a:close/>
                    <a:moveTo>
                      <a:pt x="161" y="496"/>
                    </a:moveTo>
                    <a:lnTo>
                      <a:pt x="169" y="503"/>
                    </a:lnTo>
                    <a:lnTo>
                      <a:pt x="176" y="509"/>
                    </a:lnTo>
                    <a:lnTo>
                      <a:pt x="185" y="515"/>
                    </a:lnTo>
                    <a:lnTo>
                      <a:pt x="194" y="519"/>
                    </a:lnTo>
                    <a:lnTo>
                      <a:pt x="203" y="522"/>
                    </a:lnTo>
                    <a:lnTo>
                      <a:pt x="212" y="526"/>
                    </a:lnTo>
                    <a:lnTo>
                      <a:pt x="223" y="528"/>
                    </a:lnTo>
                    <a:lnTo>
                      <a:pt x="233" y="529"/>
                    </a:lnTo>
                    <a:lnTo>
                      <a:pt x="230" y="554"/>
                    </a:lnTo>
                    <a:lnTo>
                      <a:pt x="218" y="552"/>
                    </a:lnTo>
                    <a:lnTo>
                      <a:pt x="206" y="549"/>
                    </a:lnTo>
                    <a:lnTo>
                      <a:pt x="195" y="545"/>
                    </a:lnTo>
                    <a:lnTo>
                      <a:pt x="183" y="541"/>
                    </a:lnTo>
                    <a:lnTo>
                      <a:pt x="173" y="535"/>
                    </a:lnTo>
                    <a:lnTo>
                      <a:pt x="162" y="530"/>
                    </a:lnTo>
                    <a:lnTo>
                      <a:pt x="154" y="522"/>
                    </a:lnTo>
                    <a:lnTo>
                      <a:pt x="144" y="515"/>
                    </a:lnTo>
                    <a:lnTo>
                      <a:pt x="161" y="496"/>
                    </a:lnTo>
                    <a:close/>
                    <a:moveTo>
                      <a:pt x="243" y="542"/>
                    </a:moveTo>
                    <a:lnTo>
                      <a:pt x="242" y="546"/>
                    </a:lnTo>
                    <a:lnTo>
                      <a:pt x="239" y="550"/>
                    </a:lnTo>
                    <a:lnTo>
                      <a:pt x="235" y="553"/>
                    </a:lnTo>
                    <a:lnTo>
                      <a:pt x="230" y="554"/>
                    </a:lnTo>
                    <a:lnTo>
                      <a:pt x="232" y="542"/>
                    </a:lnTo>
                    <a:lnTo>
                      <a:pt x="243" y="54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7" name="Freeform 1239"/>
              <p:cNvSpPr>
                <a:spLocks/>
              </p:cNvSpPr>
              <p:nvPr/>
            </p:nvSpPr>
            <p:spPr bwMode="auto">
              <a:xfrm>
                <a:off x="2913" y="1766"/>
                <a:ext cx="39" cy="104"/>
              </a:xfrm>
              <a:custGeom>
                <a:avLst/>
                <a:gdLst>
                  <a:gd name="T0" fmla="*/ 8 w 200"/>
                  <a:gd name="T1" fmla="*/ 20 h 502"/>
                  <a:gd name="T2" fmla="*/ 8 w 200"/>
                  <a:gd name="T3" fmla="*/ 19 h 502"/>
                  <a:gd name="T4" fmla="*/ 8 w 200"/>
                  <a:gd name="T5" fmla="*/ 18 h 502"/>
                  <a:gd name="T6" fmla="*/ 8 w 200"/>
                  <a:gd name="T7" fmla="*/ 17 h 502"/>
                  <a:gd name="T8" fmla="*/ 8 w 200"/>
                  <a:gd name="T9" fmla="*/ 15 h 502"/>
                  <a:gd name="T10" fmla="*/ 7 w 200"/>
                  <a:gd name="T11" fmla="*/ 13 h 502"/>
                  <a:gd name="T12" fmla="*/ 7 w 200"/>
                  <a:gd name="T13" fmla="*/ 11 h 502"/>
                  <a:gd name="T14" fmla="*/ 7 w 200"/>
                  <a:gd name="T15" fmla="*/ 9 h 502"/>
                  <a:gd name="T16" fmla="*/ 6 w 200"/>
                  <a:gd name="T17" fmla="*/ 7 h 502"/>
                  <a:gd name="T18" fmla="*/ 6 w 200"/>
                  <a:gd name="T19" fmla="*/ 7 h 502"/>
                  <a:gd name="T20" fmla="*/ 6 w 200"/>
                  <a:gd name="T21" fmla="*/ 6 h 502"/>
                  <a:gd name="T22" fmla="*/ 5 w 200"/>
                  <a:gd name="T23" fmla="*/ 5 h 502"/>
                  <a:gd name="T24" fmla="*/ 5 w 200"/>
                  <a:gd name="T25" fmla="*/ 4 h 502"/>
                  <a:gd name="T26" fmla="*/ 5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3 w 200"/>
                  <a:gd name="T35" fmla="*/ 1 h 502"/>
                  <a:gd name="T36" fmla="*/ 3 w 200"/>
                  <a:gd name="T37" fmla="*/ 1 h 502"/>
                  <a:gd name="T38" fmla="*/ 3 w 200"/>
                  <a:gd name="T39" fmla="*/ 0 h 502"/>
                  <a:gd name="T40" fmla="*/ 2 w 200"/>
                  <a:gd name="T41" fmla="*/ 0 h 502"/>
                  <a:gd name="T42" fmla="*/ 2 w 200"/>
                  <a:gd name="T43" fmla="*/ 0 h 502"/>
                  <a:gd name="T44" fmla="*/ 2 w 200"/>
                  <a:gd name="T45" fmla="*/ 0 h 502"/>
                  <a:gd name="T46" fmla="*/ 2 w 200"/>
                  <a:gd name="T47" fmla="*/ 0 h 502"/>
                  <a:gd name="T48" fmla="*/ 2 w 200"/>
                  <a:gd name="T49" fmla="*/ 0 h 502"/>
                  <a:gd name="T50" fmla="*/ 1 w 200"/>
                  <a:gd name="T51" fmla="*/ 0 h 502"/>
                  <a:gd name="T52" fmla="*/ 1 w 200"/>
                  <a:gd name="T53" fmla="*/ 0 h 502"/>
                  <a:gd name="T54" fmla="*/ 1 w 200"/>
                  <a:gd name="T55" fmla="*/ 0 h 502"/>
                  <a:gd name="T56" fmla="*/ 1 w 200"/>
                  <a:gd name="T57" fmla="*/ 0 h 502"/>
                  <a:gd name="T58" fmla="*/ 0 w 200"/>
                  <a:gd name="T59" fmla="*/ 0 h 502"/>
                  <a:gd name="T60" fmla="*/ 0 w 200"/>
                  <a:gd name="T61" fmla="*/ 1 h 502"/>
                  <a:gd name="T62" fmla="*/ 0 w 200"/>
                  <a:gd name="T63" fmla="*/ 2 h 502"/>
                  <a:gd name="T64" fmla="*/ 1 w 200"/>
                  <a:gd name="T65" fmla="*/ 3 h 502"/>
                  <a:gd name="T66" fmla="*/ 1 w 200"/>
                  <a:gd name="T67" fmla="*/ 3 h 502"/>
                  <a:gd name="T68" fmla="*/ 1 w 200"/>
                  <a:gd name="T69" fmla="*/ 4 h 502"/>
                  <a:gd name="T70" fmla="*/ 2 w 200"/>
                  <a:gd name="T71" fmla="*/ 5 h 502"/>
                  <a:gd name="T72" fmla="*/ 2 w 200"/>
                  <a:gd name="T73" fmla="*/ 6 h 502"/>
                  <a:gd name="T74" fmla="*/ 2 w 200"/>
                  <a:gd name="T75" fmla="*/ 7 h 502"/>
                  <a:gd name="T76" fmla="*/ 2 w 200"/>
                  <a:gd name="T77" fmla="*/ 8 h 502"/>
                  <a:gd name="T78" fmla="*/ 3 w 200"/>
                  <a:gd name="T79" fmla="*/ 9 h 502"/>
                  <a:gd name="T80" fmla="*/ 3 w 200"/>
                  <a:gd name="T81" fmla="*/ 10 h 502"/>
                  <a:gd name="T82" fmla="*/ 3 w 200"/>
                  <a:gd name="T83" fmla="*/ 11 h 502"/>
                  <a:gd name="T84" fmla="*/ 3 w 200"/>
                  <a:gd name="T85" fmla="*/ 12 h 502"/>
                  <a:gd name="T86" fmla="*/ 3 w 200"/>
                  <a:gd name="T87" fmla="*/ 13 h 502"/>
                  <a:gd name="T88" fmla="*/ 3 w 200"/>
                  <a:gd name="T89" fmla="*/ 14 h 502"/>
                  <a:gd name="T90" fmla="*/ 3 w 200"/>
                  <a:gd name="T91" fmla="*/ 15 h 502"/>
                  <a:gd name="T92" fmla="*/ 3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5 w 200"/>
                  <a:gd name="T105" fmla="*/ 18 h 502"/>
                  <a:gd name="T106" fmla="*/ 5 w 200"/>
                  <a:gd name="T107" fmla="*/ 18 h 502"/>
                  <a:gd name="T108" fmla="*/ 5 w 200"/>
                  <a:gd name="T109" fmla="*/ 19 h 502"/>
                  <a:gd name="T110" fmla="*/ 5 w 200"/>
                  <a:gd name="T111" fmla="*/ 19 h 502"/>
                  <a:gd name="T112" fmla="*/ 6 w 200"/>
                  <a:gd name="T113" fmla="*/ 19 h 502"/>
                  <a:gd name="T114" fmla="*/ 6 w 200"/>
                  <a:gd name="T115" fmla="*/ 19 h 502"/>
                  <a:gd name="T116" fmla="*/ 6 w 200"/>
                  <a:gd name="T117" fmla="*/ 20 h 502"/>
                  <a:gd name="T118" fmla="*/ 7 w 200"/>
                  <a:gd name="T119" fmla="*/ 20 h 502"/>
                  <a:gd name="T120" fmla="*/ 7 w 200"/>
                  <a:gd name="T121" fmla="*/ 20 h 502"/>
                  <a:gd name="T122" fmla="*/ 8 w 200"/>
                  <a:gd name="T123" fmla="*/ 20 h 502"/>
                  <a:gd name="T124" fmla="*/ 8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200" y="502"/>
                    </a:moveTo>
                    <a:lnTo>
                      <a:pt x="199" y="484"/>
                    </a:lnTo>
                    <a:lnTo>
                      <a:pt x="198" y="455"/>
                    </a:lnTo>
                    <a:lnTo>
                      <a:pt x="195" y="421"/>
                    </a:lnTo>
                    <a:lnTo>
                      <a:pt x="189" y="380"/>
                    </a:lnTo>
                    <a:lnTo>
                      <a:pt x="184" y="335"/>
                    </a:lnTo>
                    <a:lnTo>
                      <a:pt x="176" y="286"/>
                    </a:lnTo>
                    <a:lnTo>
                      <a:pt x="167" y="237"/>
                    </a:lnTo>
                    <a:lnTo>
                      <a:pt x="155" y="188"/>
                    </a:lnTo>
                    <a:lnTo>
                      <a:pt x="149" y="165"/>
                    </a:lnTo>
                    <a:lnTo>
                      <a:pt x="142" y="142"/>
                    </a:lnTo>
                    <a:lnTo>
                      <a:pt x="135" y="121"/>
                    </a:lnTo>
                    <a:lnTo>
                      <a:pt x="128" y="100"/>
                    </a:lnTo>
                    <a:lnTo>
                      <a:pt x="120" y="82"/>
                    </a:lnTo>
                    <a:lnTo>
                      <a:pt x="111" y="63"/>
                    </a:lnTo>
                    <a:lnTo>
                      <a:pt x="102" y="48"/>
                    </a:lnTo>
                    <a:lnTo>
                      <a:pt x="93" y="34"/>
                    </a:lnTo>
                    <a:lnTo>
                      <a:pt x="83" y="22"/>
                    </a:lnTo>
                    <a:lnTo>
                      <a:pt x="73" y="13"/>
                    </a:lnTo>
                    <a:lnTo>
                      <a:pt x="67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39" y="0"/>
                    </a:lnTo>
                    <a:lnTo>
                      <a:pt x="33" y="1"/>
                    </a:lnTo>
                    <a:lnTo>
                      <a:pt x="26" y="2"/>
                    </a:lnTo>
                    <a:lnTo>
                      <a:pt x="21" y="4"/>
                    </a:lnTo>
                    <a:lnTo>
                      <a:pt x="14" y="6"/>
                    </a:lnTo>
                    <a:lnTo>
                      <a:pt x="7" y="11"/>
                    </a:lnTo>
                    <a:lnTo>
                      <a:pt x="0" y="15"/>
                    </a:lnTo>
                    <a:lnTo>
                      <a:pt x="10" y="39"/>
                    </a:lnTo>
                    <a:lnTo>
                      <a:pt x="19" y="63"/>
                    </a:lnTo>
                    <a:lnTo>
                      <a:pt x="27" y="87"/>
                    </a:lnTo>
                    <a:lnTo>
                      <a:pt x="35" y="112"/>
                    </a:lnTo>
                    <a:lnTo>
                      <a:pt x="42" y="136"/>
                    </a:lnTo>
                    <a:lnTo>
                      <a:pt x="49" y="160"/>
                    </a:lnTo>
                    <a:lnTo>
                      <a:pt x="55" y="183"/>
                    </a:lnTo>
                    <a:lnTo>
                      <a:pt x="61" y="207"/>
                    </a:lnTo>
                    <a:lnTo>
                      <a:pt x="65" y="230"/>
                    </a:lnTo>
                    <a:lnTo>
                      <a:pt x="70" y="254"/>
                    </a:lnTo>
                    <a:lnTo>
                      <a:pt x="74" y="276"/>
                    </a:lnTo>
                    <a:lnTo>
                      <a:pt x="78" y="299"/>
                    </a:lnTo>
                    <a:lnTo>
                      <a:pt x="80" y="322"/>
                    </a:lnTo>
                    <a:lnTo>
                      <a:pt x="82" y="343"/>
                    </a:lnTo>
                    <a:lnTo>
                      <a:pt x="84" y="365"/>
                    </a:lnTo>
                    <a:lnTo>
                      <a:pt x="86" y="386"/>
                    </a:lnTo>
                    <a:lnTo>
                      <a:pt x="90" y="399"/>
                    </a:lnTo>
                    <a:lnTo>
                      <a:pt x="94" y="412"/>
                    </a:lnTo>
                    <a:lnTo>
                      <a:pt x="100" y="423"/>
                    </a:lnTo>
                    <a:lnTo>
                      <a:pt x="105" y="434"/>
                    </a:lnTo>
                    <a:lnTo>
                      <a:pt x="110" y="444"/>
                    </a:lnTo>
                    <a:lnTo>
                      <a:pt x="117" y="453"/>
                    </a:lnTo>
                    <a:lnTo>
                      <a:pt x="123" y="462"/>
                    </a:lnTo>
                    <a:lnTo>
                      <a:pt x="130" y="470"/>
                    </a:lnTo>
                    <a:lnTo>
                      <a:pt x="137" y="476"/>
                    </a:lnTo>
                    <a:lnTo>
                      <a:pt x="145" y="481"/>
                    </a:lnTo>
                    <a:lnTo>
                      <a:pt x="154" y="487"/>
                    </a:lnTo>
                    <a:lnTo>
                      <a:pt x="162" y="491"/>
                    </a:lnTo>
                    <a:lnTo>
                      <a:pt x="171" y="495"/>
                    </a:lnTo>
                    <a:lnTo>
                      <a:pt x="181" y="498"/>
                    </a:lnTo>
                    <a:lnTo>
                      <a:pt x="190" y="500"/>
                    </a:lnTo>
                    <a:lnTo>
                      <a:pt x="20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8" name="Freeform 1240"/>
              <p:cNvSpPr>
                <a:spLocks noEditPoints="1"/>
              </p:cNvSpPr>
              <p:nvPr/>
            </p:nvSpPr>
            <p:spPr bwMode="auto">
              <a:xfrm>
                <a:off x="2909" y="1762"/>
                <a:ext cx="47" cy="104"/>
              </a:xfrm>
              <a:custGeom>
                <a:avLst/>
                <a:gdLst>
                  <a:gd name="T0" fmla="*/ 9 w 224"/>
                  <a:gd name="T1" fmla="*/ 20 h 526"/>
                  <a:gd name="T2" fmla="*/ 8 w 224"/>
                  <a:gd name="T3" fmla="*/ 20 h 526"/>
                  <a:gd name="T4" fmla="*/ 9 w 224"/>
                  <a:gd name="T5" fmla="*/ 19 h 526"/>
                  <a:gd name="T6" fmla="*/ 8 w 224"/>
                  <a:gd name="T7" fmla="*/ 18 h 526"/>
                  <a:gd name="T8" fmla="*/ 8 w 224"/>
                  <a:gd name="T9" fmla="*/ 17 h 526"/>
                  <a:gd name="T10" fmla="*/ 9 w 224"/>
                  <a:gd name="T11" fmla="*/ 19 h 526"/>
                  <a:gd name="T12" fmla="*/ 7 w 224"/>
                  <a:gd name="T13" fmla="*/ 15 h 526"/>
                  <a:gd name="T14" fmla="*/ 6 w 224"/>
                  <a:gd name="T15" fmla="*/ 10 h 526"/>
                  <a:gd name="T16" fmla="*/ 7 w 224"/>
                  <a:gd name="T17" fmla="*/ 9 h 526"/>
                  <a:gd name="T18" fmla="*/ 8 w 224"/>
                  <a:gd name="T19" fmla="*/ 14 h 526"/>
                  <a:gd name="T20" fmla="*/ 7 w 224"/>
                  <a:gd name="T21" fmla="*/ 17 h 526"/>
                  <a:gd name="T22" fmla="*/ 5 w 224"/>
                  <a:gd name="T23" fmla="*/ 6 h 526"/>
                  <a:gd name="T24" fmla="*/ 4 w 224"/>
                  <a:gd name="T25" fmla="*/ 3 h 526"/>
                  <a:gd name="T26" fmla="*/ 5 w 224"/>
                  <a:gd name="T27" fmla="*/ 3 h 526"/>
                  <a:gd name="T28" fmla="*/ 6 w 224"/>
                  <a:gd name="T29" fmla="*/ 6 h 526"/>
                  <a:gd name="T30" fmla="*/ 4 w 224"/>
                  <a:gd name="T31" fmla="*/ 2 h 526"/>
                  <a:gd name="T32" fmla="*/ 3 w 224"/>
                  <a:gd name="T33" fmla="*/ 1 h 526"/>
                  <a:gd name="T34" fmla="*/ 4 w 224"/>
                  <a:gd name="T35" fmla="*/ 1 h 526"/>
                  <a:gd name="T36" fmla="*/ 2 w 224"/>
                  <a:gd name="T37" fmla="*/ 1 h 526"/>
                  <a:gd name="T38" fmla="*/ 1 w 224"/>
                  <a:gd name="T39" fmla="*/ 0 h 526"/>
                  <a:gd name="T40" fmla="*/ 2 w 224"/>
                  <a:gd name="T41" fmla="*/ 0 h 526"/>
                  <a:gd name="T42" fmla="*/ 2 w 224"/>
                  <a:gd name="T43" fmla="*/ 1 h 526"/>
                  <a:gd name="T44" fmla="*/ 1 w 224"/>
                  <a:gd name="T45" fmla="*/ 1 h 526"/>
                  <a:gd name="T46" fmla="*/ 1 w 224"/>
                  <a:gd name="T47" fmla="*/ 0 h 526"/>
                  <a:gd name="T48" fmla="*/ 0 w 224"/>
                  <a:gd name="T49" fmla="*/ 1 h 526"/>
                  <a:gd name="T50" fmla="*/ 0 w 224"/>
                  <a:gd name="T51" fmla="*/ 1 h 526"/>
                  <a:gd name="T52" fmla="*/ 1 w 224"/>
                  <a:gd name="T53" fmla="*/ 1 h 526"/>
                  <a:gd name="T54" fmla="*/ 1 w 224"/>
                  <a:gd name="T55" fmla="*/ 1 h 526"/>
                  <a:gd name="T56" fmla="*/ 0 w 224"/>
                  <a:gd name="T57" fmla="*/ 2 h 526"/>
                  <a:gd name="T58" fmla="*/ 1 w 224"/>
                  <a:gd name="T59" fmla="*/ 2 h 526"/>
                  <a:gd name="T60" fmla="*/ 1 w 224"/>
                  <a:gd name="T61" fmla="*/ 3 h 526"/>
                  <a:gd name="T62" fmla="*/ 2 w 224"/>
                  <a:gd name="T63" fmla="*/ 4 h 526"/>
                  <a:gd name="T64" fmla="*/ 2 w 224"/>
                  <a:gd name="T65" fmla="*/ 9 h 526"/>
                  <a:gd name="T66" fmla="*/ 1 w 224"/>
                  <a:gd name="T67" fmla="*/ 3 h 526"/>
                  <a:gd name="T68" fmla="*/ 4 w 224"/>
                  <a:gd name="T69" fmla="*/ 11 h 526"/>
                  <a:gd name="T70" fmla="*/ 3 w 224"/>
                  <a:gd name="T71" fmla="*/ 12 h 526"/>
                  <a:gd name="T72" fmla="*/ 3 w 224"/>
                  <a:gd name="T73" fmla="*/ 9 h 526"/>
                  <a:gd name="T74" fmla="*/ 4 w 224"/>
                  <a:gd name="T75" fmla="*/ 15 h 526"/>
                  <a:gd name="T76" fmla="*/ 3 w 224"/>
                  <a:gd name="T77" fmla="*/ 14 h 526"/>
                  <a:gd name="T78" fmla="*/ 3 w 224"/>
                  <a:gd name="T79" fmla="*/ 16 h 526"/>
                  <a:gd name="T80" fmla="*/ 3 w 224"/>
                  <a:gd name="T81" fmla="*/ 16 h 526"/>
                  <a:gd name="T82" fmla="*/ 5 w 224"/>
                  <a:gd name="T83" fmla="*/ 17 h 526"/>
                  <a:gd name="T84" fmla="*/ 6 w 224"/>
                  <a:gd name="T85" fmla="*/ 19 h 526"/>
                  <a:gd name="T86" fmla="*/ 5 w 224"/>
                  <a:gd name="T87" fmla="*/ 19 h 526"/>
                  <a:gd name="T88" fmla="*/ 4 w 224"/>
                  <a:gd name="T89" fmla="*/ 17 h 526"/>
                  <a:gd name="T90" fmla="*/ 6 w 224"/>
                  <a:gd name="T91" fmla="*/ 19 h 526"/>
                  <a:gd name="T92" fmla="*/ 7 w 224"/>
                  <a:gd name="T93" fmla="*/ 20 h 526"/>
                  <a:gd name="T94" fmla="*/ 8 w 224"/>
                  <a:gd name="T95" fmla="*/ 20 h 526"/>
                  <a:gd name="T96" fmla="*/ 7 w 224"/>
                  <a:gd name="T97" fmla="*/ 21 h 526"/>
                  <a:gd name="T98" fmla="*/ 6 w 224"/>
                  <a:gd name="T99" fmla="*/ 20 h 526"/>
                  <a:gd name="T100" fmla="*/ 9 w 224"/>
                  <a:gd name="T101" fmla="*/ 21 h 526"/>
                  <a:gd name="T102" fmla="*/ 8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200" y="514"/>
                    </a:moveTo>
                    <a:lnTo>
                      <a:pt x="200" y="506"/>
                    </a:lnTo>
                    <a:lnTo>
                      <a:pt x="199" y="496"/>
                    </a:lnTo>
                    <a:lnTo>
                      <a:pt x="224" y="494"/>
                    </a:lnTo>
                    <a:lnTo>
                      <a:pt x="224" y="505"/>
                    </a:lnTo>
                    <a:lnTo>
                      <a:pt x="224" y="514"/>
                    </a:lnTo>
                    <a:lnTo>
                      <a:pt x="200" y="514"/>
                    </a:lnTo>
                    <a:close/>
                    <a:moveTo>
                      <a:pt x="199" y="496"/>
                    </a:moveTo>
                    <a:lnTo>
                      <a:pt x="198" y="483"/>
                    </a:lnTo>
                    <a:lnTo>
                      <a:pt x="197" y="466"/>
                    </a:lnTo>
                    <a:lnTo>
                      <a:pt x="222" y="464"/>
                    </a:lnTo>
                    <a:lnTo>
                      <a:pt x="223" y="480"/>
                    </a:lnTo>
                    <a:lnTo>
                      <a:pt x="224" y="494"/>
                    </a:lnTo>
                    <a:lnTo>
                      <a:pt x="199" y="496"/>
                    </a:lnTo>
                    <a:close/>
                    <a:moveTo>
                      <a:pt x="197" y="466"/>
                    </a:moveTo>
                    <a:lnTo>
                      <a:pt x="197" y="458"/>
                    </a:lnTo>
                    <a:lnTo>
                      <a:pt x="196" y="448"/>
                    </a:lnTo>
                    <a:lnTo>
                      <a:pt x="195" y="438"/>
                    </a:lnTo>
                    <a:lnTo>
                      <a:pt x="194" y="428"/>
                    </a:lnTo>
                    <a:lnTo>
                      <a:pt x="217" y="425"/>
                    </a:lnTo>
                    <a:lnTo>
                      <a:pt x="219" y="435"/>
                    </a:lnTo>
                    <a:lnTo>
                      <a:pt x="220" y="446"/>
                    </a:lnTo>
                    <a:lnTo>
                      <a:pt x="221" y="455"/>
                    </a:lnTo>
                    <a:lnTo>
                      <a:pt x="222" y="464"/>
                    </a:lnTo>
                    <a:lnTo>
                      <a:pt x="197" y="466"/>
                    </a:lnTo>
                    <a:close/>
                    <a:moveTo>
                      <a:pt x="194" y="428"/>
                    </a:moveTo>
                    <a:lnTo>
                      <a:pt x="190" y="404"/>
                    </a:lnTo>
                    <a:lnTo>
                      <a:pt x="187" y="377"/>
                    </a:lnTo>
                    <a:lnTo>
                      <a:pt x="184" y="350"/>
                    </a:lnTo>
                    <a:lnTo>
                      <a:pt x="180" y="321"/>
                    </a:lnTo>
                    <a:lnTo>
                      <a:pt x="174" y="291"/>
                    </a:lnTo>
                    <a:lnTo>
                      <a:pt x="169" y="262"/>
                    </a:lnTo>
                    <a:lnTo>
                      <a:pt x="162" y="232"/>
                    </a:lnTo>
                    <a:lnTo>
                      <a:pt x="155" y="203"/>
                    </a:lnTo>
                    <a:lnTo>
                      <a:pt x="179" y="197"/>
                    </a:lnTo>
                    <a:lnTo>
                      <a:pt x="186" y="227"/>
                    </a:lnTo>
                    <a:lnTo>
                      <a:pt x="193" y="257"/>
                    </a:lnTo>
                    <a:lnTo>
                      <a:pt x="198" y="287"/>
                    </a:lnTo>
                    <a:lnTo>
                      <a:pt x="203" y="316"/>
                    </a:lnTo>
                    <a:lnTo>
                      <a:pt x="208" y="345"/>
                    </a:lnTo>
                    <a:lnTo>
                      <a:pt x="212" y="374"/>
                    </a:lnTo>
                    <a:lnTo>
                      <a:pt x="215" y="401"/>
                    </a:lnTo>
                    <a:lnTo>
                      <a:pt x="217" y="425"/>
                    </a:lnTo>
                    <a:lnTo>
                      <a:pt x="194" y="428"/>
                    </a:lnTo>
                    <a:close/>
                    <a:moveTo>
                      <a:pt x="155" y="203"/>
                    </a:moveTo>
                    <a:lnTo>
                      <a:pt x="149" y="180"/>
                    </a:lnTo>
                    <a:lnTo>
                      <a:pt x="143" y="159"/>
                    </a:lnTo>
                    <a:lnTo>
                      <a:pt x="135" y="138"/>
                    </a:lnTo>
                    <a:lnTo>
                      <a:pt x="129" y="118"/>
                    </a:lnTo>
                    <a:lnTo>
                      <a:pt x="121" y="99"/>
                    </a:lnTo>
                    <a:lnTo>
                      <a:pt x="113" y="83"/>
                    </a:lnTo>
                    <a:lnTo>
                      <a:pt x="105" y="68"/>
                    </a:lnTo>
                    <a:lnTo>
                      <a:pt x="95" y="54"/>
                    </a:lnTo>
                    <a:lnTo>
                      <a:pt x="116" y="40"/>
                    </a:lnTo>
                    <a:lnTo>
                      <a:pt x="125" y="54"/>
                    </a:lnTo>
                    <a:lnTo>
                      <a:pt x="134" y="71"/>
                    </a:lnTo>
                    <a:lnTo>
                      <a:pt x="143" y="88"/>
                    </a:lnTo>
                    <a:lnTo>
                      <a:pt x="152" y="108"/>
                    </a:lnTo>
                    <a:lnTo>
                      <a:pt x="159" y="129"/>
                    </a:lnTo>
                    <a:lnTo>
                      <a:pt x="166" y="151"/>
                    </a:lnTo>
                    <a:lnTo>
                      <a:pt x="173" y="174"/>
                    </a:lnTo>
                    <a:lnTo>
                      <a:pt x="179" y="197"/>
                    </a:lnTo>
                    <a:lnTo>
                      <a:pt x="155" y="203"/>
                    </a:lnTo>
                    <a:close/>
                    <a:moveTo>
                      <a:pt x="95" y="54"/>
                    </a:moveTo>
                    <a:lnTo>
                      <a:pt x="89" y="46"/>
                    </a:lnTo>
                    <a:lnTo>
                      <a:pt x="82" y="39"/>
                    </a:lnTo>
                    <a:lnTo>
                      <a:pt x="76" y="33"/>
                    </a:lnTo>
                    <a:lnTo>
                      <a:pt x="68" y="29"/>
                    </a:lnTo>
                    <a:lnTo>
                      <a:pt x="80" y="7"/>
                    </a:lnTo>
                    <a:lnTo>
                      <a:pt x="89" y="13"/>
                    </a:lnTo>
                    <a:lnTo>
                      <a:pt x="99" y="20"/>
                    </a:lnTo>
                    <a:lnTo>
                      <a:pt x="107" y="30"/>
                    </a:lnTo>
                    <a:lnTo>
                      <a:pt x="116" y="40"/>
                    </a:lnTo>
                    <a:lnTo>
                      <a:pt x="95" y="54"/>
                    </a:lnTo>
                    <a:close/>
                    <a:moveTo>
                      <a:pt x="68" y="29"/>
                    </a:moveTo>
                    <a:lnTo>
                      <a:pt x="62" y="26"/>
                    </a:lnTo>
                    <a:lnTo>
                      <a:pt x="55" y="25"/>
                    </a:lnTo>
                    <a:lnTo>
                      <a:pt x="49" y="25"/>
                    </a:lnTo>
                    <a:lnTo>
                      <a:pt x="41" y="26"/>
                    </a:lnTo>
                    <a:lnTo>
                      <a:pt x="36" y="2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9" y="3"/>
                    </a:lnTo>
                    <a:lnTo>
                      <a:pt x="80" y="7"/>
                    </a:lnTo>
                    <a:lnTo>
                      <a:pt x="68" y="29"/>
                    </a:lnTo>
                    <a:close/>
                    <a:moveTo>
                      <a:pt x="41" y="26"/>
                    </a:moveTo>
                    <a:lnTo>
                      <a:pt x="36" y="27"/>
                    </a:lnTo>
                    <a:lnTo>
                      <a:pt x="31" y="29"/>
                    </a:lnTo>
                    <a:lnTo>
                      <a:pt x="25" y="32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1" y="7"/>
                    </a:lnTo>
                    <a:lnTo>
                      <a:pt x="28" y="4"/>
                    </a:lnTo>
                    <a:lnTo>
                      <a:pt x="36" y="2"/>
                    </a:lnTo>
                    <a:lnTo>
                      <a:pt x="41" y="26"/>
                    </a:lnTo>
                    <a:close/>
                    <a:moveTo>
                      <a:pt x="1" y="31"/>
                    </a:moveTo>
                    <a:lnTo>
                      <a:pt x="0" y="28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6" y="17"/>
                    </a:lnTo>
                    <a:lnTo>
                      <a:pt x="12" y="27"/>
                    </a:lnTo>
                    <a:lnTo>
                      <a:pt x="1" y="31"/>
                    </a:lnTo>
                    <a:close/>
                    <a:moveTo>
                      <a:pt x="24" y="21"/>
                    </a:moveTo>
                    <a:lnTo>
                      <a:pt x="24" y="23"/>
                    </a:lnTo>
                    <a:lnTo>
                      <a:pt x="1" y="31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4" y="21"/>
                    </a:lnTo>
                    <a:close/>
                    <a:moveTo>
                      <a:pt x="24" y="23"/>
                    </a:moveTo>
                    <a:lnTo>
                      <a:pt x="31" y="39"/>
                    </a:lnTo>
                    <a:lnTo>
                      <a:pt x="35" y="50"/>
                    </a:lnTo>
                    <a:lnTo>
                      <a:pt x="11" y="58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24" y="23"/>
                    </a:lnTo>
                    <a:close/>
                    <a:moveTo>
                      <a:pt x="35" y="50"/>
                    </a:moveTo>
                    <a:lnTo>
                      <a:pt x="39" y="61"/>
                    </a:lnTo>
                    <a:lnTo>
                      <a:pt x="45" y="78"/>
                    </a:lnTo>
                    <a:lnTo>
                      <a:pt x="21" y="85"/>
                    </a:lnTo>
                    <a:lnTo>
                      <a:pt x="18" y="73"/>
                    </a:lnTo>
                    <a:lnTo>
                      <a:pt x="11" y="58"/>
                    </a:lnTo>
                    <a:lnTo>
                      <a:pt x="35" y="50"/>
                    </a:lnTo>
                    <a:close/>
                    <a:moveTo>
                      <a:pt x="45" y="78"/>
                    </a:moveTo>
                    <a:lnTo>
                      <a:pt x="57" y="112"/>
                    </a:lnTo>
                    <a:lnTo>
                      <a:pt x="66" y="147"/>
                    </a:lnTo>
                    <a:lnTo>
                      <a:pt x="76" y="181"/>
                    </a:lnTo>
                    <a:lnTo>
                      <a:pt x="85" y="216"/>
                    </a:lnTo>
                    <a:lnTo>
                      <a:pt x="61" y="221"/>
                    </a:lnTo>
                    <a:lnTo>
                      <a:pt x="52" y="188"/>
                    </a:lnTo>
                    <a:lnTo>
                      <a:pt x="44" y="154"/>
                    </a:lnTo>
                    <a:lnTo>
                      <a:pt x="33" y="120"/>
                    </a:lnTo>
                    <a:lnTo>
                      <a:pt x="21" y="85"/>
                    </a:lnTo>
                    <a:lnTo>
                      <a:pt x="45" y="78"/>
                    </a:lnTo>
                    <a:close/>
                    <a:moveTo>
                      <a:pt x="85" y="216"/>
                    </a:moveTo>
                    <a:lnTo>
                      <a:pt x="90" y="240"/>
                    </a:lnTo>
                    <a:lnTo>
                      <a:pt x="94" y="263"/>
                    </a:lnTo>
                    <a:lnTo>
                      <a:pt x="99" y="286"/>
                    </a:lnTo>
                    <a:lnTo>
                      <a:pt x="102" y="309"/>
                    </a:lnTo>
                    <a:lnTo>
                      <a:pt x="77" y="312"/>
                    </a:lnTo>
                    <a:lnTo>
                      <a:pt x="74" y="289"/>
                    </a:lnTo>
                    <a:lnTo>
                      <a:pt x="69" y="267"/>
                    </a:lnTo>
                    <a:lnTo>
                      <a:pt x="65" y="244"/>
                    </a:lnTo>
                    <a:lnTo>
                      <a:pt x="61" y="221"/>
                    </a:lnTo>
                    <a:lnTo>
                      <a:pt x="85" y="216"/>
                    </a:lnTo>
                    <a:close/>
                    <a:moveTo>
                      <a:pt x="102" y="309"/>
                    </a:moveTo>
                    <a:lnTo>
                      <a:pt x="104" y="331"/>
                    </a:lnTo>
                    <a:lnTo>
                      <a:pt x="106" y="354"/>
                    </a:lnTo>
                    <a:lnTo>
                      <a:pt x="108" y="376"/>
                    </a:lnTo>
                    <a:lnTo>
                      <a:pt x="109" y="398"/>
                    </a:lnTo>
                    <a:lnTo>
                      <a:pt x="85" y="398"/>
                    </a:lnTo>
                    <a:lnTo>
                      <a:pt x="85" y="378"/>
                    </a:lnTo>
                    <a:lnTo>
                      <a:pt x="82" y="356"/>
                    </a:lnTo>
                    <a:lnTo>
                      <a:pt x="80" y="335"/>
                    </a:lnTo>
                    <a:lnTo>
                      <a:pt x="77" y="312"/>
                    </a:lnTo>
                    <a:lnTo>
                      <a:pt x="102" y="309"/>
                    </a:lnTo>
                    <a:close/>
                    <a:moveTo>
                      <a:pt x="86" y="402"/>
                    </a:moveTo>
                    <a:lnTo>
                      <a:pt x="86" y="401"/>
                    </a:lnTo>
                    <a:lnTo>
                      <a:pt x="85" y="398"/>
                    </a:lnTo>
                    <a:lnTo>
                      <a:pt x="98" y="398"/>
                    </a:lnTo>
                    <a:lnTo>
                      <a:pt x="86" y="402"/>
                    </a:lnTo>
                    <a:close/>
                    <a:moveTo>
                      <a:pt x="109" y="395"/>
                    </a:moveTo>
                    <a:lnTo>
                      <a:pt x="113" y="407"/>
                    </a:lnTo>
                    <a:lnTo>
                      <a:pt x="117" y="419"/>
                    </a:lnTo>
                    <a:lnTo>
                      <a:pt x="122" y="430"/>
                    </a:lnTo>
                    <a:lnTo>
                      <a:pt x="127" y="439"/>
                    </a:lnTo>
                    <a:lnTo>
                      <a:pt x="132" y="449"/>
                    </a:lnTo>
                    <a:lnTo>
                      <a:pt x="139" y="458"/>
                    </a:lnTo>
                    <a:lnTo>
                      <a:pt x="144" y="465"/>
                    </a:lnTo>
                    <a:lnTo>
                      <a:pt x="150" y="473"/>
                    </a:lnTo>
                    <a:lnTo>
                      <a:pt x="133" y="490"/>
                    </a:lnTo>
                    <a:lnTo>
                      <a:pt x="126" y="482"/>
                    </a:lnTo>
                    <a:lnTo>
                      <a:pt x="119" y="473"/>
                    </a:lnTo>
                    <a:lnTo>
                      <a:pt x="113" y="463"/>
                    </a:lnTo>
                    <a:lnTo>
                      <a:pt x="106" y="452"/>
                    </a:lnTo>
                    <a:lnTo>
                      <a:pt x="101" y="440"/>
                    </a:lnTo>
                    <a:lnTo>
                      <a:pt x="95" y="429"/>
                    </a:lnTo>
                    <a:lnTo>
                      <a:pt x="90" y="416"/>
                    </a:lnTo>
                    <a:lnTo>
                      <a:pt x="86" y="402"/>
                    </a:lnTo>
                    <a:lnTo>
                      <a:pt x="109" y="395"/>
                    </a:lnTo>
                    <a:close/>
                    <a:moveTo>
                      <a:pt x="150" y="473"/>
                    </a:moveTo>
                    <a:lnTo>
                      <a:pt x="157" y="478"/>
                    </a:lnTo>
                    <a:lnTo>
                      <a:pt x="165" y="484"/>
                    </a:lnTo>
                    <a:lnTo>
                      <a:pt x="172" y="488"/>
                    </a:lnTo>
                    <a:lnTo>
                      <a:pt x="180" y="492"/>
                    </a:lnTo>
                    <a:lnTo>
                      <a:pt x="187" y="496"/>
                    </a:lnTo>
                    <a:lnTo>
                      <a:pt x="196" y="498"/>
                    </a:lnTo>
                    <a:lnTo>
                      <a:pt x="205" y="500"/>
                    </a:lnTo>
                    <a:lnTo>
                      <a:pt x="213" y="501"/>
                    </a:lnTo>
                    <a:lnTo>
                      <a:pt x="211" y="526"/>
                    </a:lnTo>
                    <a:lnTo>
                      <a:pt x="200" y="524"/>
                    </a:lnTo>
                    <a:lnTo>
                      <a:pt x="189" y="521"/>
                    </a:lnTo>
                    <a:lnTo>
                      <a:pt x="179" y="518"/>
                    </a:lnTo>
                    <a:lnTo>
                      <a:pt x="169" y="515"/>
                    </a:lnTo>
                    <a:lnTo>
                      <a:pt x="159" y="510"/>
                    </a:lnTo>
                    <a:lnTo>
                      <a:pt x="150" y="504"/>
                    </a:lnTo>
                    <a:lnTo>
                      <a:pt x="142" y="498"/>
                    </a:lnTo>
                    <a:lnTo>
                      <a:pt x="133" y="490"/>
                    </a:lnTo>
                    <a:lnTo>
                      <a:pt x="150" y="473"/>
                    </a:lnTo>
                    <a:close/>
                    <a:moveTo>
                      <a:pt x="224" y="514"/>
                    </a:moveTo>
                    <a:lnTo>
                      <a:pt x="223" y="518"/>
                    </a:lnTo>
                    <a:lnTo>
                      <a:pt x="220" y="523"/>
                    </a:lnTo>
                    <a:lnTo>
                      <a:pt x="215" y="525"/>
                    </a:lnTo>
                    <a:lnTo>
                      <a:pt x="211" y="526"/>
                    </a:lnTo>
                    <a:lnTo>
                      <a:pt x="212" y="514"/>
                    </a:lnTo>
                    <a:lnTo>
                      <a:pt x="224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9" name="Freeform 1241"/>
              <p:cNvSpPr>
                <a:spLocks/>
              </p:cNvSpPr>
              <p:nvPr/>
            </p:nvSpPr>
            <p:spPr bwMode="auto">
              <a:xfrm>
                <a:off x="3286" y="1665"/>
                <a:ext cx="159" cy="171"/>
              </a:xfrm>
              <a:custGeom>
                <a:avLst/>
                <a:gdLst>
                  <a:gd name="T0" fmla="*/ 32 w 809"/>
                  <a:gd name="T1" fmla="*/ 34 h 857"/>
                  <a:gd name="T2" fmla="*/ 32 w 809"/>
                  <a:gd name="T3" fmla="*/ 32 h 857"/>
                  <a:gd name="T4" fmla="*/ 32 w 809"/>
                  <a:gd name="T5" fmla="*/ 30 h 857"/>
                  <a:gd name="T6" fmla="*/ 31 w 809"/>
                  <a:gd name="T7" fmla="*/ 27 h 857"/>
                  <a:gd name="T8" fmla="*/ 31 w 809"/>
                  <a:gd name="T9" fmla="*/ 23 h 857"/>
                  <a:gd name="T10" fmla="*/ 30 w 809"/>
                  <a:gd name="T11" fmla="*/ 20 h 857"/>
                  <a:gd name="T12" fmla="*/ 28 w 809"/>
                  <a:gd name="T13" fmla="*/ 16 h 857"/>
                  <a:gd name="T14" fmla="*/ 27 w 809"/>
                  <a:gd name="T15" fmla="*/ 13 h 857"/>
                  <a:gd name="T16" fmla="*/ 25 w 809"/>
                  <a:gd name="T17" fmla="*/ 10 h 857"/>
                  <a:gd name="T18" fmla="*/ 24 w 809"/>
                  <a:gd name="T19" fmla="*/ 8 h 857"/>
                  <a:gd name="T20" fmla="*/ 23 w 809"/>
                  <a:gd name="T21" fmla="*/ 6 h 857"/>
                  <a:gd name="T22" fmla="*/ 22 w 809"/>
                  <a:gd name="T23" fmla="*/ 5 h 857"/>
                  <a:gd name="T24" fmla="*/ 20 w 809"/>
                  <a:gd name="T25" fmla="*/ 3 h 857"/>
                  <a:gd name="T26" fmla="*/ 19 w 809"/>
                  <a:gd name="T27" fmla="*/ 2 h 857"/>
                  <a:gd name="T28" fmla="*/ 17 w 809"/>
                  <a:gd name="T29" fmla="*/ 1 h 857"/>
                  <a:gd name="T30" fmla="*/ 16 w 809"/>
                  <a:gd name="T31" fmla="*/ 0 h 857"/>
                  <a:gd name="T32" fmla="*/ 15 w 809"/>
                  <a:gd name="T33" fmla="*/ 0 h 857"/>
                  <a:gd name="T34" fmla="*/ 14 w 809"/>
                  <a:gd name="T35" fmla="*/ 0 h 857"/>
                  <a:gd name="T36" fmla="*/ 12 w 809"/>
                  <a:gd name="T37" fmla="*/ 0 h 857"/>
                  <a:gd name="T38" fmla="*/ 10 w 809"/>
                  <a:gd name="T39" fmla="*/ 0 h 857"/>
                  <a:gd name="T40" fmla="*/ 9 w 809"/>
                  <a:gd name="T41" fmla="*/ 0 h 857"/>
                  <a:gd name="T42" fmla="*/ 6 w 809"/>
                  <a:gd name="T43" fmla="*/ 1 h 857"/>
                  <a:gd name="T44" fmla="*/ 4 w 809"/>
                  <a:gd name="T45" fmla="*/ 1 h 857"/>
                  <a:gd name="T46" fmla="*/ 2 w 809"/>
                  <a:gd name="T47" fmla="*/ 2 h 857"/>
                  <a:gd name="T48" fmla="*/ 1 w 809"/>
                  <a:gd name="T49" fmla="*/ 3 h 857"/>
                  <a:gd name="T50" fmla="*/ 1 w 809"/>
                  <a:gd name="T51" fmla="*/ 4 h 857"/>
                  <a:gd name="T52" fmla="*/ 4 w 809"/>
                  <a:gd name="T53" fmla="*/ 8 h 857"/>
                  <a:gd name="T54" fmla="*/ 6 w 809"/>
                  <a:gd name="T55" fmla="*/ 11 h 857"/>
                  <a:gd name="T56" fmla="*/ 8 w 809"/>
                  <a:gd name="T57" fmla="*/ 14 h 857"/>
                  <a:gd name="T58" fmla="*/ 10 w 809"/>
                  <a:gd name="T59" fmla="*/ 17 h 857"/>
                  <a:gd name="T60" fmla="*/ 12 w 809"/>
                  <a:gd name="T61" fmla="*/ 20 h 857"/>
                  <a:gd name="T62" fmla="*/ 13 w 809"/>
                  <a:gd name="T63" fmla="*/ 23 h 857"/>
                  <a:gd name="T64" fmla="*/ 13 w 809"/>
                  <a:gd name="T65" fmla="*/ 26 h 857"/>
                  <a:gd name="T66" fmla="*/ 14 w 809"/>
                  <a:gd name="T67" fmla="*/ 27 h 857"/>
                  <a:gd name="T68" fmla="*/ 14 w 809"/>
                  <a:gd name="T69" fmla="*/ 29 h 857"/>
                  <a:gd name="T70" fmla="*/ 15 w 809"/>
                  <a:gd name="T71" fmla="*/ 30 h 857"/>
                  <a:gd name="T72" fmla="*/ 16 w 809"/>
                  <a:gd name="T73" fmla="*/ 30 h 857"/>
                  <a:gd name="T74" fmla="*/ 17 w 809"/>
                  <a:gd name="T75" fmla="*/ 31 h 857"/>
                  <a:gd name="T76" fmla="*/ 17 w 809"/>
                  <a:gd name="T77" fmla="*/ 32 h 857"/>
                  <a:gd name="T78" fmla="*/ 18 w 809"/>
                  <a:gd name="T79" fmla="*/ 32 h 857"/>
                  <a:gd name="T80" fmla="*/ 20 w 809"/>
                  <a:gd name="T81" fmla="*/ 33 h 857"/>
                  <a:gd name="T82" fmla="*/ 22 w 809"/>
                  <a:gd name="T83" fmla="*/ 34 h 857"/>
                  <a:gd name="T84" fmla="*/ 25 w 809"/>
                  <a:gd name="T85" fmla="*/ 34 h 857"/>
                  <a:gd name="T86" fmla="*/ 28 w 809"/>
                  <a:gd name="T87" fmla="*/ 35 h 857"/>
                  <a:gd name="T88" fmla="*/ 31 w 809"/>
                  <a:gd name="T89" fmla="*/ 35 h 85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809"/>
                  <a:gd name="T136" fmla="*/ 0 h 857"/>
                  <a:gd name="T137" fmla="*/ 809 w 809"/>
                  <a:gd name="T138" fmla="*/ 857 h 85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809" h="857">
                    <a:moveTo>
                      <a:pt x="809" y="853"/>
                    </a:moveTo>
                    <a:lnTo>
                      <a:pt x="809" y="838"/>
                    </a:lnTo>
                    <a:lnTo>
                      <a:pt x="807" y="818"/>
                    </a:lnTo>
                    <a:lnTo>
                      <a:pt x="805" y="794"/>
                    </a:lnTo>
                    <a:lnTo>
                      <a:pt x="801" y="766"/>
                    </a:lnTo>
                    <a:lnTo>
                      <a:pt x="796" y="734"/>
                    </a:lnTo>
                    <a:lnTo>
                      <a:pt x="790" y="701"/>
                    </a:lnTo>
                    <a:lnTo>
                      <a:pt x="783" y="664"/>
                    </a:lnTo>
                    <a:lnTo>
                      <a:pt x="774" y="624"/>
                    </a:lnTo>
                    <a:lnTo>
                      <a:pt x="765" y="583"/>
                    </a:lnTo>
                    <a:lnTo>
                      <a:pt x="754" y="541"/>
                    </a:lnTo>
                    <a:lnTo>
                      <a:pt x="741" y="498"/>
                    </a:lnTo>
                    <a:lnTo>
                      <a:pt x="726" y="454"/>
                    </a:lnTo>
                    <a:lnTo>
                      <a:pt x="709" y="409"/>
                    </a:lnTo>
                    <a:lnTo>
                      <a:pt x="691" y="365"/>
                    </a:lnTo>
                    <a:lnTo>
                      <a:pt x="672" y="321"/>
                    </a:lnTo>
                    <a:lnTo>
                      <a:pt x="650" y="278"/>
                    </a:lnTo>
                    <a:lnTo>
                      <a:pt x="636" y="252"/>
                    </a:lnTo>
                    <a:lnTo>
                      <a:pt x="622" y="227"/>
                    </a:lnTo>
                    <a:lnTo>
                      <a:pt x="608" y="203"/>
                    </a:lnTo>
                    <a:lnTo>
                      <a:pt x="593" y="179"/>
                    </a:lnTo>
                    <a:lnTo>
                      <a:pt x="578" y="158"/>
                    </a:lnTo>
                    <a:lnTo>
                      <a:pt x="562" y="136"/>
                    </a:lnTo>
                    <a:lnTo>
                      <a:pt x="545" y="116"/>
                    </a:lnTo>
                    <a:lnTo>
                      <a:pt x="528" y="97"/>
                    </a:lnTo>
                    <a:lnTo>
                      <a:pt x="511" y="79"/>
                    </a:lnTo>
                    <a:lnTo>
                      <a:pt x="492" y="63"/>
                    </a:lnTo>
                    <a:lnTo>
                      <a:pt x="473" y="49"/>
                    </a:lnTo>
                    <a:lnTo>
                      <a:pt x="454" y="36"/>
                    </a:lnTo>
                    <a:lnTo>
                      <a:pt x="432" y="25"/>
                    </a:lnTo>
                    <a:lnTo>
                      <a:pt x="410" y="15"/>
                    </a:lnTo>
                    <a:lnTo>
                      <a:pt x="398" y="12"/>
                    </a:lnTo>
                    <a:lnTo>
                      <a:pt x="387" y="9"/>
                    </a:lnTo>
                    <a:lnTo>
                      <a:pt x="375" y="5"/>
                    </a:lnTo>
                    <a:lnTo>
                      <a:pt x="363" y="3"/>
                    </a:lnTo>
                    <a:lnTo>
                      <a:pt x="347" y="1"/>
                    </a:lnTo>
                    <a:lnTo>
                      <a:pt x="328" y="0"/>
                    </a:lnTo>
                    <a:lnTo>
                      <a:pt x="308" y="0"/>
                    </a:lnTo>
                    <a:lnTo>
                      <a:pt x="285" y="1"/>
                    </a:lnTo>
                    <a:lnTo>
                      <a:pt x="262" y="3"/>
                    </a:lnTo>
                    <a:lnTo>
                      <a:pt x="237" y="5"/>
                    </a:lnTo>
                    <a:lnTo>
                      <a:pt x="213" y="9"/>
                    </a:lnTo>
                    <a:lnTo>
                      <a:pt x="187" y="13"/>
                    </a:lnTo>
                    <a:lnTo>
                      <a:pt x="161" y="17"/>
                    </a:lnTo>
                    <a:lnTo>
                      <a:pt x="135" y="24"/>
                    </a:lnTo>
                    <a:lnTo>
                      <a:pt x="110" y="30"/>
                    </a:lnTo>
                    <a:lnTo>
                      <a:pt x="85" y="38"/>
                    </a:lnTo>
                    <a:lnTo>
                      <a:pt x="61" y="45"/>
                    </a:lnTo>
                    <a:lnTo>
                      <a:pt x="40" y="55"/>
                    </a:lnTo>
                    <a:lnTo>
                      <a:pt x="18" y="65"/>
                    </a:lnTo>
                    <a:lnTo>
                      <a:pt x="0" y="76"/>
                    </a:lnTo>
                    <a:lnTo>
                      <a:pt x="34" y="112"/>
                    </a:lnTo>
                    <a:lnTo>
                      <a:pt x="68" y="151"/>
                    </a:lnTo>
                    <a:lnTo>
                      <a:pt x="100" y="189"/>
                    </a:lnTo>
                    <a:lnTo>
                      <a:pt x="131" y="228"/>
                    </a:lnTo>
                    <a:lnTo>
                      <a:pt x="159" y="267"/>
                    </a:lnTo>
                    <a:lnTo>
                      <a:pt x="186" y="306"/>
                    </a:lnTo>
                    <a:lnTo>
                      <a:pt x="210" y="346"/>
                    </a:lnTo>
                    <a:lnTo>
                      <a:pt x="233" y="384"/>
                    </a:lnTo>
                    <a:lnTo>
                      <a:pt x="255" y="423"/>
                    </a:lnTo>
                    <a:lnTo>
                      <a:pt x="273" y="463"/>
                    </a:lnTo>
                    <a:lnTo>
                      <a:pt x="290" y="502"/>
                    </a:lnTo>
                    <a:lnTo>
                      <a:pt x="306" y="542"/>
                    </a:lnTo>
                    <a:lnTo>
                      <a:pt x="318" y="582"/>
                    </a:lnTo>
                    <a:lnTo>
                      <a:pt x="329" y="622"/>
                    </a:lnTo>
                    <a:lnTo>
                      <a:pt x="334" y="641"/>
                    </a:lnTo>
                    <a:lnTo>
                      <a:pt x="338" y="661"/>
                    </a:lnTo>
                    <a:lnTo>
                      <a:pt x="341" y="681"/>
                    </a:lnTo>
                    <a:lnTo>
                      <a:pt x="344" y="701"/>
                    </a:lnTo>
                    <a:lnTo>
                      <a:pt x="353" y="713"/>
                    </a:lnTo>
                    <a:lnTo>
                      <a:pt x="362" y="724"/>
                    </a:lnTo>
                    <a:lnTo>
                      <a:pt x="371" y="733"/>
                    </a:lnTo>
                    <a:lnTo>
                      <a:pt x="381" y="744"/>
                    </a:lnTo>
                    <a:lnTo>
                      <a:pt x="391" y="754"/>
                    </a:lnTo>
                    <a:lnTo>
                      <a:pt x="402" y="762"/>
                    </a:lnTo>
                    <a:lnTo>
                      <a:pt x="412" y="771"/>
                    </a:lnTo>
                    <a:lnTo>
                      <a:pt x="423" y="780"/>
                    </a:lnTo>
                    <a:lnTo>
                      <a:pt x="435" y="787"/>
                    </a:lnTo>
                    <a:lnTo>
                      <a:pt x="447" y="795"/>
                    </a:lnTo>
                    <a:lnTo>
                      <a:pt x="460" y="802"/>
                    </a:lnTo>
                    <a:lnTo>
                      <a:pt x="472" y="809"/>
                    </a:lnTo>
                    <a:lnTo>
                      <a:pt x="499" y="821"/>
                    </a:lnTo>
                    <a:lnTo>
                      <a:pt x="527" y="830"/>
                    </a:lnTo>
                    <a:lnTo>
                      <a:pt x="557" y="839"/>
                    </a:lnTo>
                    <a:lnTo>
                      <a:pt x="589" y="847"/>
                    </a:lnTo>
                    <a:lnTo>
                      <a:pt x="622" y="852"/>
                    </a:lnTo>
                    <a:lnTo>
                      <a:pt x="657" y="855"/>
                    </a:lnTo>
                    <a:lnTo>
                      <a:pt x="692" y="857"/>
                    </a:lnTo>
                    <a:lnTo>
                      <a:pt x="730" y="857"/>
                    </a:lnTo>
                    <a:lnTo>
                      <a:pt x="769" y="856"/>
                    </a:lnTo>
                    <a:lnTo>
                      <a:pt x="809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0" name="Freeform 1242"/>
              <p:cNvSpPr>
                <a:spLocks noEditPoints="1"/>
              </p:cNvSpPr>
              <p:nvPr/>
            </p:nvSpPr>
            <p:spPr bwMode="auto">
              <a:xfrm>
                <a:off x="3282" y="1665"/>
                <a:ext cx="167" cy="179"/>
              </a:xfrm>
              <a:custGeom>
                <a:avLst/>
                <a:gdLst>
                  <a:gd name="T0" fmla="*/ 33 w 834"/>
                  <a:gd name="T1" fmla="*/ 34 h 882"/>
                  <a:gd name="T2" fmla="*/ 32 w 834"/>
                  <a:gd name="T3" fmla="*/ 34 h 882"/>
                  <a:gd name="T4" fmla="*/ 33 w 834"/>
                  <a:gd name="T5" fmla="*/ 34 h 882"/>
                  <a:gd name="T6" fmla="*/ 32 w 834"/>
                  <a:gd name="T7" fmla="*/ 32 h 882"/>
                  <a:gd name="T8" fmla="*/ 33 w 834"/>
                  <a:gd name="T9" fmla="*/ 31 h 882"/>
                  <a:gd name="T10" fmla="*/ 32 w 834"/>
                  <a:gd name="T11" fmla="*/ 30 h 882"/>
                  <a:gd name="T12" fmla="*/ 30 w 834"/>
                  <a:gd name="T13" fmla="*/ 20 h 882"/>
                  <a:gd name="T14" fmla="*/ 27 w 834"/>
                  <a:gd name="T15" fmla="*/ 14 h 882"/>
                  <a:gd name="T16" fmla="*/ 28 w 834"/>
                  <a:gd name="T17" fmla="*/ 14 h 882"/>
                  <a:gd name="T18" fmla="*/ 31 w 834"/>
                  <a:gd name="T19" fmla="*/ 20 h 882"/>
                  <a:gd name="T20" fmla="*/ 32 w 834"/>
                  <a:gd name="T21" fmla="*/ 26 h 882"/>
                  <a:gd name="T22" fmla="*/ 26 w 834"/>
                  <a:gd name="T23" fmla="*/ 11 h 882"/>
                  <a:gd name="T24" fmla="*/ 23 w 834"/>
                  <a:gd name="T25" fmla="*/ 6 h 882"/>
                  <a:gd name="T26" fmla="*/ 23 w 834"/>
                  <a:gd name="T27" fmla="*/ 6 h 882"/>
                  <a:gd name="T28" fmla="*/ 26 w 834"/>
                  <a:gd name="T29" fmla="*/ 10 h 882"/>
                  <a:gd name="T30" fmla="*/ 20 w 834"/>
                  <a:gd name="T31" fmla="*/ 3 h 882"/>
                  <a:gd name="T32" fmla="*/ 16 w 834"/>
                  <a:gd name="T33" fmla="*/ 1 h 882"/>
                  <a:gd name="T34" fmla="*/ 16 w 834"/>
                  <a:gd name="T35" fmla="*/ 0 h 882"/>
                  <a:gd name="T36" fmla="*/ 18 w 834"/>
                  <a:gd name="T37" fmla="*/ 1 h 882"/>
                  <a:gd name="T38" fmla="*/ 21 w 834"/>
                  <a:gd name="T39" fmla="*/ 3 h 882"/>
                  <a:gd name="T40" fmla="*/ 15 w 834"/>
                  <a:gd name="T41" fmla="*/ 1 h 882"/>
                  <a:gd name="T42" fmla="*/ 15 w 834"/>
                  <a:gd name="T43" fmla="*/ 0 h 882"/>
                  <a:gd name="T44" fmla="*/ 15 w 834"/>
                  <a:gd name="T45" fmla="*/ 1 h 882"/>
                  <a:gd name="T46" fmla="*/ 14 w 834"/>
                  <a:gd name="T47" fmla="*/ 0 h 882"/>
                  <a:gd name="T48" fmla="*/ 13 w 834"/>
                  <a:gd name="T49" fmla="*/ 1 h 882"/>
                  <a:gd name="T50" fmla="*/ 11 w 834"/>
                  <a:gd name="T51" fmla="*/ 0 h 882"/>
                  <a:gd name="T52" fmla="*/ 13 w 834"/>
                  <a:gd name="T53" fmla="*/ 1 h 882"/>
                  <a:gd name="T54" fmla="*/ 6 w 834"/>
                  <a:gd name="T55" fmla="*/ 2 h 882"/>
                  <a:gd name="T56" fmla="*/ 1 w 834"/>
                  <a:gd name="T57" fmla="*/ 4 h 882"/>
                  <a:gd name="T58" fmla="*/ 2 w 834"/>
                  <a:gd name="T59" fmla="*/ 2 h 882"/>
                  <a:gd name="T60" fmla="*/ 9 w 834"/>
                  <a:gd name="T61" fmla="*/ 0 h 882"/>
                  <a:gd name="T62" fmla="*/ 0 w 834"/>
                  <a:gd name="T63" fmla="*/ 4 h 882"/>
                  <a:gd name="T64" fmla="*/ 0 w 834"/>
                  <a:gd name="T65" fmla="*/ 3 h 882"/>
                  <a:gd name="T66" fmla="*/ 1 w 834"/>
                  <a:gd name="T67" fmla="*/ 3 h 882"/>
                  <a:gd name="T68" fmla="*/ 1 w 834"/>
                  <a:gd name="T69" fmla="*/ 3 h 882"/>
                  <a:gd name="T70" fmla="*/ 1 w 834"/>
                  <a:gd name="T71" fmla="*/ 4 h 882"/>
                  <a:gd name="T72" fmla="*/ 1 w 834"/>
                  <a:gd name="T73" fmla="*/ 5 h 882"/>
                  <a:gd name="T74" fmla="*/ 2 w 834"/>
                  <a:gd name="T75" fmla="*/ 5 h 882"/>
                  <a:gd name="T76" fmla="*/ 3 w 834"/>
                  <a:gd name="T77" fmla="*/ 7 h 882"/>
                  <a:gd name="T78" fmla="*/ 2 w 834"/>
                  <a:gd name="T79" fmla="*/ 5 h 882"/>
                  <a:gd name="T80" fmla="*/ 7 w 834"/>
                  <a:gd name="T81" fmla="*/ 11 h 882"/>
                  <a:gd name="T82" fmla="*/ 9 w 834"/>
                  <a:gd name="T83" fmla="*/ 16 h 882"/>
                  <a:gd name="T84" fmla="*/ 6 w 834"/>
                  <a:gd name="T85" fmla="*/ 10 h 882"/>
                  <a:gd name="T86" fmla="*/ 10 w 834"/>
                  <a:gd name="T87" fmla="*/ 16 h 882"/>
                  <a:gd name="T88" fmla="*/ 12 w 834"/>
                  <a:gd name="T89" fmla="*/ 22 h 882"/>
                  <a:gd name="T90" fmla="*/ 10 w 834"/>
                  <a:gd name="T91" fmla="*/ 16 h 882"/>
                  <a:gd name="T92" fmla="*/ 14 w 834"/>
                  <a:gd name="T93" fmla="*/ 27 h 882"/>
                  <a:gd name="T94" fmla="*/ 14 w 834"/>
                  <a:gd name="T95" fmla="*/ 27 h 882"/>
                  <a:gd name="T96" fmla="*/ 13 w 834"/>
                  <a:gd name="T97" fmla="*/ 22 h 882"/>
                  <a:gd name="T98" fmla="*/ 14 w 834"/>
                  <a:gd name="T99" fmla="*/ 29 h 882"/>
                  <a:gd name="T100" fmla="*/ 15 w 834"/>
                  <a:gd name="T101" fmla="*/ 28 h 882"/>
                  <a:gd name="T102" fmla="*/ 16 w 834"/>
                  <a:gd name="T103" fmla="*/ 30 h 882"/>
                  <a:gd name="T104" fmla="*/ 14 w 834"/>
                  <a:gd name="T105" fmla="*/ 29 h 882"/>
                  <a:gd name="T106" fmla="*/ 18 w 834"/>
                  <a:gd name="T107" fmla="*/ 31 h 882"/>
                  <a:gd name="T108" fmla="*/ 16 w 834"/>
                  <a:gd name="T109" fmla="*/ 31 h 882"/>
                  <a:gd name="T110" fmla="*/ 20 w 834"/>
                  <a:gd name="T111" fmla="*/ 32 h 882"/>
                  <a:gd name="T112" fmla="*/ 24 w 834"/>
                  <a:gd name="T113" fmla="*/ 34 h 882"/>
                  <a:gd name="T114" fmla="*/ 28 w 834"/>
                  <a:gd name="T115" fmla="*/ 34 h 882"/>
                  <a:gd name="T116" fmla="*/ 33 w 834"/>
                  <a:gd name="T117" fmla="*/ 35 h 882"/>
                  <a:gd name="T118" fmla="*/ 27 w 834"/>
                  <a:gd name="T119" fmla="*/ 35 h 882"/>
                  <a:gd name="T120" fmla="*/ 22 w 834"/>
                  <a:gd name="T121" fmla="*/ 34 h 882"/>
                  <a:gd name="T122" fmla="*/ 18 w 834"/>
                  <a:gd name="T123" fmla="*/ 33 h 882"/>
                  <a:gd name="T124" fmla="*/ 33 w 834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4"/>
                  <a:gd name="T190" fmla="*/ 0 h 882"/>
                  <a:gd name="T191" fmla="*/ 834 w 834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4" h="882">
                    <a:moveTo>
                      <a:pt x="809" y="865"/>
                    </a:moveTo>
                    <a:lnTo>
                      <a:pt x="809" y="865"/>
                    </a:lnTo>
                    <a:lnTo>
                      <a:pt x="809" y="864"/>
                    </a:lnTo>
                    <a:lnTo>
                      <a:pt x="834" y="863"/>
                    </a:lnTo>
                    <a:lnTo>
                      <a:pt x="834" y="864"/>
                    </a:lnTo>
                    <a:lnTo>
                      <a:pt x="834" y="865"/>
                    </a:lnTo>
                    <a:lnTo>
                      <a:pt x="809" y="865"/>
                    </a:lnTo>
                    <a:close/>
                    <a:moveTo>
                      <a:pt x="809" y="864"/>
                    </a:moveTo>
                    <a:lnTo>
                      <a:pt x="809" y="857"/>
                    </a:lnTo>
                    <a:lnTo>
                      <a:pt x="808" y="847"/>
                    </a:lnTo>
                    <a:lnTo>
                      <a:pt x="808" y="836"/>
                    </a:lnTo>
                    <a:lnTo>
                      <a:pt x="806" y="823"/>
                    </a:lnTo>
                    <a:lnTo>
                      <a:pt x="831" y="821"/>
                    </a:lnTo>
                    <a:lnTo>
                      <a:pt x="832" y="833"/>
                    </a:lnTo>
                    <a:lnTo>
                      <a:pt x="833" y="845"/>
                    </a:lnTo>
                    <a:lnTo>
                      <a:pt x="833" y="854"/>
                    </a:lnTo>
                    <a:lnTo>
                      <a:pt x="834" y="863"/>
                    </a:lnTo>
                    <a:lnTo>
                      <a:pt x="809" y="864"/>
                    </a:lnTo>
                    <a:close/>
                    <a:moveTo>
                      <a:pt x="806" y="823"/>
                    </a:moveTo>
                    <a:lnTo>
                      <a:pt x="805" y="810"/>
                    </a:lnTo>
                    <a:lnTo>
                      <a:pt x="802" y="795"/>
                    </a:lnTo>
                    <a:lnTo>
                      <a:pt x="800" y="779"/>
                    </a:lnTo>
                    <a:lnTo>
                      <a:pt x="798" y="761"/>
                    </a:lnTo>
                    <a:lnTo>
                      <a:pt x="823" y="758"/>
                    </a:lnTo>
                    <a:lnTo>
                      <a:pt x="825" y="776"/>
                    </a:lnTo>
                    <a:lnTo>
                      <a:pt x="827" y="791"/>
                    </a:lnTo>
                    <a:lnTo>
                      <a:pt x="829" y="807"/>
                    </a:lnTo>
                    <a:lnTo>
                      <a:pt x="831" y="821"/>
                    </a:lnTo>
                    <a:lnTo>
                      <a:pt x="806" y="823"/>
                    </a:lnTo>
                    <a:close/>
                    <a:moveTo>
                      <a:pt x="798" y="761"/>
                    </a:moveTo>
                    <a:lnTo>
                      <a:pt x="791" y="714"/>
                    </a:lnTo>
                    <a:lnTo>
                      <a:pt x="780" y="661"/>
                    </a:lnTo>
                    <a:lnTo>
                      <a:pt x="767" y="604"/>
                    </a:lnTo>
                    <a:lnTo>
                      <a:pt x="751" y="544"/>
                    </a:lnTo>
                    <a:lnTo>
                      <a:pt x="741" y="513"/>
                    </a:lnTo>
                    <a:lnTo>
                      <a:pt x="730" y="482"/>
                    </a:lnTo>
                    <a:lnTo>
                      <a:pt x="719" y="450"/>
                    </a:lnTo>
                    <a:lnTo>
                      <a:pt x="707" y="419"/>
                    </a:lnTo>
                    <a:lnTo>
                      <a:pt x="694" y="388"/>
                    </a:lnTo>
                    <a:lnTo>
                      <a:pt x="682" y="356"/>
                    </a:lnTo>
                    <a:lnTo>
                      <a:pt x="666" y="325"/>
                    </a:lnTo>
                    <a:lnTo>
                      <a:pt x="651" y="295"/>
                    </a:lnTo>
                    <a:lnTo>
                      <a:pt x="673" y="283"/>
                    </a:lnTo>
                    <a:lnTo>
                      <a:pt x="688" y="314"/>
                    </a:lnTo>
                    <a:lnTo>
                      <a:pt x="703" y="346"/>
                    </a:lnTo>
                    <a:lnTo>
                      <a:pt x="717" y="378"/>
                    </a:lnTo>
                    <a:lnTo>
                      <a:pt x="730" y="409"/>
                    </a:lnTo>
                    <a:lnTo>
                      <a:pt x="743" y="442"/>
                    </a:lnTo>
                    <a:lnTo>
                      <a:pt x="754" y="474"/>
                    </a:lnTo>
                    <a:lnTo>
                      <a:pt x="764" y="506"/>
                    </a:lnTo>
                    <a:lnTo>
                      <a:pt x="773" y="537"/>
                    </a:lnTo>
                    <a:lnTo>
                      <a:pt x="782" y="568"/>
                    </a:lnTo>
                    <a:lnTo>
                      <a:pt x="791" y="598"/>
                    </a:lnTo>
                    <a:lnTo>
                      <a:pt x="797" y="628"/>
                    </a:lnTo>
                    <a:lnTo>
                      <a:pt x="804" y="657"/>
                    </a:lnTo>
                    <a:lnTo>
                      <a:pt x="814" y="710"/>
                    </a:lnTo>
                    <a:lnTo>
                      <a:pt x="823" y="758"/>
                    </a:lnTo>
                    <a:lnTo>
                      <a:pt x="798" y="761"/>
                    </a:lnTo>
                    <a:close/>
                    <a:moveTo>
                      <a:pt x="651" y="295"/>
                    </a:moveTo>
                    <a:lnTo>
                      <a:pt x="637" y="270"/>
                    </a:lnTo>
                    <a:lnTo>
                      <a:pt x="623" y="245"/>
                    </a:lnTo>
                    <a:lnTo>
                      <a:pt x="609" y="221"/>
                    </a:lnTo>
                    <a:lnTo>
                      <a:pt x="595" y="199"/>
                    </a:lnTo>
                    <a:lnTo>
                      <a:pt x="580" y="177"/>
                    </a:lnTo>
                    <a:lnTo>
                      <a:pt x="564" y="156"/>
                    </a:lnTo>
                    <a:lnTo>
                      <a:pt x="549" y="136"/>
                    </a:lnTo>
                    <a:lnTo>
                      <a:pt x="531" y="117"/>
                    </a:lnTo>
                    <a:lnTo>
                      <a:pt x="550" y="101"/>
                    </a:lnTo>
                    <a:lnTo>
                      <a:pt x="567" y="120"/>
                    </a:lnTo>
                    <a:lnTo>
                      <a:pt x="583" y="140"/>
                    </a:lnTo>
                    <a:lnTo>
                      <a:pt x="599" y="162"/>
                    </a:lnTo>
                    <a:lnTo>
                      <a:pt x="615" y="185"/>
                    </a:lnTo>
                    <a:lnTo>
                      <a:pt x="630" y="209"/>
                    </a:lnTo>
                    <a:lnTo>
                      <a:pt x="645" y="232"/>
                    </a:lnTo>
                    <a:lnTo>
                      <a:pt x="659" y="258"/>
                    </a:lnTo>
                    <a:lnTo>
                      <a:pt x="673" y="283"/>
                    </a:lnTo>
                    <a:lnTo>
                      <a:pt x="651" y="295"/>
                    </a:lnTo>
                    <a:close/>
                    <a:moveTo>
                      <a:pt x="531" y="117"/>
                    </a:moveTo>
                    <a:lnTo>
                      <a:pt x="514" y="101"/>
                    </a:lnTo>
                    <a:lnTo>
                      <a:pt x="497" y="84"/>
                    </a:lnTo>
                    <a:lnTo>
                      <a:pt x="478" y="70"/>
                    </a:lnTo>
                    <a:lnTo>
                      <a:pt x="459" y="58"/>
                    </a:lnTo>
                    <a:lnTo>
                      <a:pt x="439" y="48"/>
                    </a:lnTo>
                    <a:lnTo>
                      <a:pt x="418" y="39"/>
                    </a:lnTo>
                    <a:lnTo>
                      <a:pt x="407" y="36"/>
                    </a:lnTo>
                    <a:lnTo>
                      <a:pt x="395" y="32"/>
                    </a:lnTo>
                    <a:lnTo>
                      <a:pt x="384" y="29"/>
                    </a:lnTo>
                    <a:lnTo>
                      <a:pt x="373" y="27"/>
                    </a:lnTo>
                    <a:lnTo>
                      <a:pt x="376" y="3"/>
                    </a:lnTo>
                    <a:lnTo>
                      <a:pt x="389" y="5"/>
                    </a:lnTo>
                    <a:lnTo>
                      <a:pt x="402" y="9"/>
                    </a:lnTo>
                    <a:lnTo>
                      <a:pt x="414" y="12"/>
                    </a:lnTo>
                    <a:lnTo>
                      <a:pt x="426" y="15"/>
                    </a:lnTo>
                    <a:lnTo>
                      <a:pt x="437" y="21"/>
                    </a:lnTo>
                    <a:lnTo>
                      <a:pt x="449" y="25"/>
                    </a:lnTo>
                    <a:lnTo>
                      <a:pt x="460" y="30"/>
                    </a:lnTo>
                    <a:lnTo>
                      <a:pt x="471" y="37"/>
                    </a:lnTo>
                    <a:lnTo>
                      <a:pt x="491" y="50"/>
                    </a:lnTo>
                    <a:lnTo>
                      <a:pt x="512" y="65"/>
                    </a:lnTo>
                    <a:lnTo>
                      <a:pt x="531" y="82"/>
                    </a:lnTo>
                    <a:lnTo>
                      <a:pt x="550" y="101"/>
                    </a:lnTo>
                    <a:lnTo>
                      <a:pt x="531" y="117"/>
                    </a:lnTo>
                    <a:close/>
                    <a:moveTo>
                      <a:pt x="376" y="3"/>
                    </a:moveTo>
                    <a:lnTo>
                      <a:pt x="376" y="3"/>
                    </a:lnTo>
                    <a:lnTo>
                      <a:pt x="375" y="15"/>
                    </a:lnTo>
                    <a:lnTo>
                      <a:pt x="376" y="3"/>
                    </a:lnTo>
                    <a:close/>
                    <a:moveTo>
                      <a:pt x="373" y="27"/>
                    </a:moveTo>
                    <a:lnTo>
                      <a:pt x="373" y="27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73" y="27"/>
                    </a:moveTo>
                    <a:lnTo>
                      <a:pt x="364" y="26"/>
                    </a:lnTo>
                    <a:lnTo>
                      <a:pt x="354" y="25"/>
                    </a:lnTo>
                    <a:lnTo>
                      <a:pt x="345" y="25"/>
                    </a:lnTo>
                    <a:lnTo>
                      <a:pt x="335" y="25"/>
                    </a:lnTo>
                    <a:lnTo>
                      <a:pt x="335" y="0"/>
                    </a:lnTo>
                    <a:lnTo>
                      <a:pt x="347" y="0"/>
                    </a:lnTo>
                    <a:lnTo>
                      <a:pt x="357" y="1"/>
                    </a:lnTo>
                    <a:lnTo>
                      <a:pt x="367" y="2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35" y="25"/>
                    </a:moveTo>
                    <a:lnTo>
                      <a:pt x="323" y="25"/>
                    </a:lnTo>
                    <a:lnTo>
                      <a:pt x="312" y="25"/>
                    </a:lnTo>
                    <a:lnTo>
                      <a:pt x="299" y="25"/>
                    </a:lnTo>
                    <a:lnTo>
                      <a:pt x="287" y="26"/>
                    </a:lnTo>
                    <a:lnTo>
                      <a:pt x="285" y="1"/>
                    </a:lnTo>
                    <a:lnTo>
                      <a:pt x="298" y="1"/>
                    </a:lnTo>
                    <a:lnTo>
                      <a:pt x="311" y="0"/>
                    </a:lnTo>
                    <a:lnTo>
                      <a:pt x="323" y="0"/>
                    </a:lnTo>
                    <a:lnTo>
                      <a:pt x="335" y="0"/>
                    </a:lnTo>
                    <a:lnTo>
                      <a:pt x="335" y="25"/>
                    </a:lnTo>
                    <a:close/>
                    <a:moveTo>
                      <a:pt x="287" y="26"/>
                    </a:moveTo>
                    <a:lnTo>
                      <a:pt x="253" y="29"/>
                    </a:lnTo>
                    <a:lnTo>
                      <a:pt x="217" y="34"/>
                    </a:lnTo>
                    <a:lnTo>
                      <a:pt x="180" y="40"/>
                    </a:lnTo>
                    <a:lnTo>
                      <a:pt x="145" y="49"/>
                    </a:lnTo>
                    <a:lnTo>
                      <a:pt x="109" y="58"/>
                    </a:lnTo>
                    <a:lnTo>
                      <a:pt x="76" y="70"/>
                    </a:lnTo>
                    <a:lnTo>
                      <a:pt x="60" y="76"/>
                    </a:lnTo>
                    <a:lnTo>
                      <a:pt x="45" y="83"/>
                    </a:lnTo>
                    <a:lnTo>
                      <a:pt x="31" y="90"/>
                    </a:lnTo>
                    <a:lnTo>
                      <a:pt x="18" y="97"/>
                    </a:lnTo>
                    <a:lnTo>
                      <a:pt x="5" y="77"/>
                    </a:lnTo>
                    <a:lnTo>
                      <a:pt x="19" y="69"/>
                    </a:lnTo>
                    <a:lnTo>
                      <a:pt x="33" y="62"/>
                    </a:lnTo>
                    <a:lnTo>
                      <a:pt x="50" y="54"/>
                    </a:lnTo>
                    <a:lnTo>
                      <a:pt x="66" y="48"/>
                    </a:lnTo>
                    <a:lnTo>
                      <a:pt x="100" y="36"/>
                    </a:lnTo>
                    <a:lnTo>
                      <a:pt x="137" y="25"/>
                    </a:lnTo>
                    <a:lnTo>
                      <a:pt x="175" y="16"/>
                    </a:lnTo>
                    <a:lnTo>
                      <a:pt x="213" y="10"/>
                    </a:lnTo>
                    <a:lnTo>
                      <a:pt x="249" y="4"/>
                    </a:lnTo>
                    <a:lnTo>
                      <a:pt x="285" y="1"/>
                    </a:lnTo>
                    <a:lnTo>
                      <a:pt x="287" y="26"/>
                    </a:lnTo>
                    <a:close/>
                    <a:moveTo>
                      <a:pt x="3" y="96"/>
                    </a:moveTo>
                    <a:lnTo>
                      <a:pt x="1" y="93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1" y="80"/>
                    </a:lnTo>
                    <a:lnTo>
                      <a:pt x="3" y="79"/>
                    </a:lnTo>
                    <a:lnTo>
                      <a:pt x="5" y="77"/>
                    </a:lnTo>
                    <a:lnTo>
                      <a:pt x="12" y="88"/>
                    </a:lnTo>
                    <a:lnTo>
                      <a:pt x="3" y="96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3" y="96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12" y="88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9" y="89"/>
                    </a:lnTo>
                    <a:lnTo>
                      <a:pt x="39" y="98"/>
                    </a:lnTo>
                    <a:lnTo>
                      <a:pt x="49" y="109"/>
                    </a:lnTo>
                    <a:lnTo>
                      <a:pt x="59" y="121"/>
                    </a:lnTo>
                    <a:lnTo>
                      <a:pt x="41" y="137"/>
                    </a:lnTo>
                    <a:lnTo>
                      <a:pt x="33" y="128"/>
                    </a:lnTo>
                    <a:lnTo>
                      <a:pt x="24" y="118"/>
                    </a:lnTo>
                    <a:lnTo>
                      <a:pt x="14" y="107"/>
                    </a:lnTo>
                    <a:lnTo>
                      <a:pt x="3" y="95"/>
                    </a:lnTo>
                    <a:lnTo>
                      <a:pt x="21" y="79"/>
                    </a:lnTo>
                    <a:close/>
                    <a:moveTo>
                      <a:pt x="59" y="121"/>
                    </a:moveTo>
                    <a:lnTo>
                      <a:pt x="69" y="133"/>
                    </a:lnTo>
                    <a:lnTo>
                      <a:pt x="79" y="144"/>
                    </a:lnTo>
                    <a:lnTo>
                      <a:pt x="89" y="153"/>
                    </a:lnTo>
                    <a:lnTo>
                      <a:pt x="97" y="164"/>
                    </a:lnTo>
                    <a:lnTo>
                      <a:pt x="79" y="179"/>
                    </a:lnTo>
                    <a:lnTo>
                      <a:pt x="69" y="169"/>
                    </a:lnTo>
                    <a:lnTo>
                      <a:pt x="59" y="158"/>
                    </a:lnTo>
                    <a:lnTo>
                      <a:pt x="51" y="147"/>
                    </a:lnTo>
                    <a:lnTo>
                      <a:pt x="41" y="137"/>
                    </a:lnTo>
                    <a:lnTo>
                      <a:pt x="59" y="121"/>
                    </a:lnTo>
                    <a:close/>
                    <a:moveTo>
                      <a:pt x="97" y="164"/>
                    </a:moveTo>
                    <a:lnTo>
                      <a:pt x="120" y="192"/>
                    </a:lnTo>
                    <a:lnTo>
                      <a:pt x="143" y="220"/>
                    </a:lnTo>
                    <a:lnTo>
                      <a:pt x="163" y="248"/>
                    </a:lnTo>
                    <a:lnTo>
                      <a:pt x="184" y="277"/>
                    </a:lnTo>
                    <a:lnTo>
                      <a:pt x="203" y="305"/>
                    </a:lnTo>
                    <a:lnTo>
                      <a:pt x="221" y="334"/>
                    </a:lnTo>
                    <a:lnTo>
                      <a:pt x="240" y="362"/>
                    </a:lnTo>
                    <a:lnTo>
                      <a:pt x="256" y="390"/>
                    </a:lnTo>
                    <a:lnTo>
                      <a:pt x="234" y="402"/>
                    </a:lnTo>
                    <a:lnTo>
                      <a:pt x="218" y="374"/>
                    </a:lnTo>
                    <a:lnTo>
                      <a:pt x="201" y="347"/>
                    </a:lnTo>
                    <a:lnTo>
                      <a:pt x="184" y="319"/>
                    </a:lnTo>
                    <a:lnTo>
                      <a:pt x="164" y="291"/>
                    </a:lnTo>
                    <a:lnTo>
                      <a:pt x="144" y="263"/>
                    </a:lnTo>
                    <a:lnTo>
                      <a:pt x="123" y="234"/>
                    </a:lnTo>
                    <a:lnTo>
                      <a:pt x="102" y="207"/>
                    </a:lnTo>
                    <a:lnTo>
                      <a:pt x="79" y="179"/>
                    </a:lnTo>
                    <a:lnTo>
                      <a:pt x="97" y="164"/>
                    </a:lnTo>
                    <a:close/>
                    <a:moveTo>
                      <a:pt x="256" y="390"/>
                    </a:moveTo>
                    <a:lnTo>
                      <a:pt x="278" y="430"/>
                    </a:lnTo>
                    <a:lnTo>
                      <a:pt x="297" y="470"/>
                    </a:lnTo>
                    <a:lnTo>
                      <a:pt x="314" y="510"/>
                    </a:lnTo>
                    <a:lnTo>
                      <a:pt x="329" y="550"/>
                    </a:lnTo>
                    <a:lnTo>
                      <a:pt x="306" y="558"/>
                    </a:lnTo>
                    <a:lnTo>
                      <a:pt x="292" y="518"/>
                    </a:lnTo>
                    <a:lnTo>
                      <a:pt x="274" y="480"/>
                    </a:lnTo>
                    <a:lnTo>
                      <a:pt x="255" y="441"/>
                    </a:lnTo>
                    <a:lnTo>
                      <a:pt x="234" y="402"/>
                    </a:lnTo>
                    <a:lnTo>
                      <a:pt x="256" y="390"/>
                    </a:lnTo>
                    <a:close/>
                    <a:moveTo>
                      <a:pt x="329" y="550"/>
                    </a:moveTo>
                    <a:lnTo>
                      <a:pt x="342" y="591"/>
                    </a:lnTo>
                    <a:lnTo>
                      <a:pt x="353" y="631"/>
                    </a:lnTo>
                    <a:lnTo>
                      <a:pt x="357" y="651"/>
                    </a:lnTo>
                    <a:lnTo>
                      <a:pt x="362" y="671"/>
                    </a:lnTo>
                    <a:lnTo>
                      <a:pt x="365" y="691"/>
                    </a:lnTo>
                    <a:lnTo>
                      <a:pt x="368" y="712"/>
                    </a:lnTo>
                    <a:lnTo>
                      <a:pt x="345" y="714"/>
                    </a:lnTo>
                    <a:lnTo>
                      <a:pt x="341" y="695"/>
                    </a:lnTo>
                    <a:lnTo>
                      <a:pt x="338" y="675"/>
                    </a:lnTo>
                    <a:lnTo>
                      <a:pt x="334" y="656"/>
                    </a:lnTo>
                    <a:lnTo>
                      <a:pt x="329" y="636"/>
                    </a:lnTo>
                    <a:lnTo>
                      <a:pt x="319" y="597"/>
                    </a:lnTo>
                    <a:lnTo>
                      <a:pt x="306" y="558"/>
                    </a:lnTo>
                    <a:lnTo>
                      <a:pt x="329" y="550"/>
                    </a:lnTo>
                    <a:close/>
                    <a:moveTo>
                      <a:pt x="347" y="720"/>
                    </a:moveTo>
                    <a:lnTo>
                      <a:pt x="345" y="717"/>
                    </a:lnTo>
                    <a:lnTo>
                      <a:pt x="345" y="714"/>
                    </a:lnTo>
                    <a:lnTo>
                      <a:pt x="356" y="713"/>
                    </a:lnTo>
                    <a:lnTo>
                      <a:pt x="347" y="720"/>
                    </a:lnTo>
                    <a:close/>
                    <a:moveTo>
                      <a:pt x="366" y="705"/>
                    </a:moveTo>
                    <a:lnTo>
                      <a:pt x="366" y="706"/>
                    </a:lnTo>
                    <a:lnTo>
                      <a:pt x="347" y="720"/>
                    </a:lnTo>
                    <a:lnTo>
                      <a:pt x="366" y="705"/>
                    </a:lnTo>
                    <a:close/>
                    <a:moveTo>
                      <a:pt x="366" y="706"/>
                    </a:moveTo>
                    <a:lnTo>
                      <a:pt x="375" y="718"/>
                    </a:lnTo>
                    <a:lnTo>
                      <a:pt x="384" y="730"/>
                    </a:lnTo>
                    <a:lnTo>
                      <a:pt x="395" y="741"/>
                    </a:lnTo>
                    <a:lnTo>
                      <a:pt x="406" y="752"/>
                    </a:lnTo>
                    <a:lnTo>
                      <a:pt x="389" y="769"/>
                    </a:lnTo>
                    <a:lnTo>
                      <a:pt x="378" y="758"/>
                    </a:lnTo>
                    <a:lnTo>
                      <a:pt x="367" y="746"/>
                    </a:lnTo>
                    <a:lnTo>
                      <a:pt x="356" y="733"/>
                    </a:lnTo>
                    <a:lnTo>
                      <a:pt x="347" y="720"/>
                    </a:lnTo>
                    <a:lnTo>
                      <a:pt x="366" y="706"/>
                    </a:lnTo>
                    <a:close/>
                    <a:moveTo>
                      <a:pt x="406" y="752"/>
                    </a:moveTo>
                    <a:lnTo>
                      <a:pt x="417" y="761"/>
                    </a:lnTo>
                    <a:lnTo>
                      <a:pt x="429" y="771"/>
                    </a:lnTo>
                    <a:lnTo>
                      <a:pt x="441" y="780"/>
                    </a:lnTo>
                    <a:lnTo>
                      <a:pt x="454" y="788"/>
                    </a:lnTo>
                    <a:lnTo>
                      <a:pt x="440" y="810"/>
                    </a:lnTo>
                    <a:lnTo>
                      <a:pt x="427" y="800"/>
                    </a:lnTo>
                    <a:lnTo>
                      <a:pt x="414" y="791"/>
                    </a:lnTo>
                    <a:lnTo>
                      <a:pt x="401" y="780"/>
                    </a:lnTo>
                    <a:lnTo>
                      <a:pt x="389" y="769"/>
                    </a:lnTo>
                    <a:lnTo>
                      <a:pt x="406" y="752"/>
                    </a:lnTo>
                    <a:close/>
                    <a:moveTo>
                      <a:pt x="454" y="788"/>
                    </a:moveTo>
                    <a:lnTo>
                      <a:pt x="470" y="799"/>
                    </a:lnTo>
                    <a:lnTo>
                      <a:pt x="488" y="809"/>
                    </a:lnTo>
                    <a:lnTo>
                      <a:pt x="507" y="818"/>
                    </a:lnTo>
                    <a:lnTo>
                      <a:pt x="526" y="825"/>
                    </a:lnTo>
                    <a:lnTo>
                      <a:pt x="547" y="833"/>
                    </a:lnTo>
                    <a:lnTo>
                      <a:pt x="567" y="838"/>
                    </a:lnTo>
                    <a:lnTo>
                      <a:pt x="589" y="844"/>
                    </a:lnTo>
                    <a:lnTo>
                      <a:pt x="611" y="848"/>
                    </a:lnTo>
                    <a:lnTo>
                      <a:pt x="635" y="851"/>
                    </a:lnTo>
                    <a:lnTo>
                      <a:pt x="659" y="854"/>
                    </a:lnTo>
                    <a:lnTo>
                      <a:pt x="684" y="857"/>
                    </a:lnTo>
                    <a:lnTo>
                      <a:pt x="710" y="858"/>
                    </a:lnTo>
                    <a:lnTo>
                      <a:pt x="737" y="858"/>
                    </a:lnTo>
                    <a:lnTo>
                      <a:pt x="764" y="857"/>
                    </a:lnTo>
                    <a:lnTo>
                      <a:pt x="792" y="855"/>
                    </a:lnTo>
                    <a:lnTo>
                      <a:pt x="820" y="853"/>
                    </a:lnTo>
                    <a:lnTo>
                      <a:pt x="823" y="877"/>
                    </a:lnTo>
                    <a:lnTo>
                      <a:pt x="793" y="880"/>
                    </a:lnTo>
                    <a:lnTo>
                      <a:pt x="764" y="881"/>
                    </a:lnTo>
                    <a:lnTo>
                      <a:pt x="736" y="882"/>
                    </a:lnTo>
                    <a:lnTo>
                      <a:pt x="707" y="881"/>
                    </a:lnTo>
                    <a:lnTo>
                      <a:pt x="680" y="880"/>
                    </a:lnTo>
                    <a:lnTo>
                      <a:pt x="655" y="878"/>
                    </a:lnTo>
                    <a:lnTo>
                      <a:pt x="630" y="876"/>
                    </a:lnTo>
                    <a:lnTo>
                      <a:pt x="606" y="872"/>
                    </a:lnTo>
                    <a:lnTo>
                      <a:pt x="582" y="867"/>
                    </a:lnTo>
                    <a:lnTo>
                      <a:pt x="559" y="862"/>
                    </a:lnTo>
                    <a:lnTo>
                      <a:pt x="538" y="855"/>
                    </a:lnTo>
                    <a:lnTo>
                      <a:pt x="516" y="848"/>
                    </a:lnTo>
                    <a:lnTo>
                      <a:pt x="496" y="839"/>
                    </a:lnTo>
                    <a:lnTo>
                      <a:pt x="476" y="831"/>
                    </a:lnTo>
                    <a:lnTo>
                      <a:pt x="458" y="821"/>
                    </a:lnTo>
                    <a:lnTo>
                      <a:pt x="440" y="810"/>
                    </a:lnTo>
                    <a:lnTo>
                      <a:pt x="454" y="788"/>
                    </a:lnTo>
                    <a:close/>
                    <a:moveTo>
                      <a:pt x="834" y="865"/>
                    </a:moveTo>
                    <a:lnTo>
                      <a:pt x="833" y="869"/>
                    </a:lnTo>
                    <a:lnTo>
                      <a:pt x="831" y="873"/>
                    </a:lnTo>
                    <a:lnTo>
                      <a:pt x="826" y="876"/>
                    </a:lnTo>
                    <a:lnTo>
                      <a:pt x="823" y="877"/>
                    </a:lnTo>
                    <a:lnTo>
                      <a:pt x="821" y="865"/>
                    </a:lnTo>
                    <a:lnTo>
                      <a:pt x="834" y="86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1" name="Freeform 1243"/>
              <p:cNvSpPr>
                <a:spLocks/>
              </p:cNvSpPr>
              <p:nvPr/>
            </p:nvSpPr>
            <p:spPr bwMode="auto">
              <a:xfrm>
                <a:off x="3224" y="1680"/>
                <a:ext cx="140" cy="156"/>
              </a:xfrm>
              <a:custGeom>
                <a:avLst/>
                <a:gdLst>
                  <a:gd name="T0" fmla="*/ 28 w 700"/>
                  <a:gd name="T1" fmla="*/ 31 h 780"/>
                  <a:gd name="T2" fmla="*/ 28 w 700"/>
                  <a:gd name="T3" fmla="*/ 29 h 780"/>
                  <a:gd name="T4" fmla="*/ 27 w 700"/>
                  <a:gd name="T5" fmla="*/ 27 h 780"/>
                  <a:gd name="T6" fmla="*/ 26 w 700"/>
                  <a:gd name="T7" fmla="*/ 24 h 780"/>
                  <a:gd name="T8" fmla="*/ 26 w 700"/>
                  <a:gd name="T9" fmla="*/ 21 h 780"/>
                  <a:gd name="T10" fmla="*/ 24 w 700"/>
                  <a:gd name="T11" fmla="*/ 18 h 780"/>
                  <a:gd name="T12" fmla="*/ 23 w 700"/>
                  <a:gd name="T13" fmla="*/ 15 h 780"/>
                  <a:gd name="T14" fmla="*/ 21 w 700"/>
                  <a:gd name="T15" fmla="*/ 12 h 780"/>
                  <a:gd name="T16" fmla="*/ 20 w 700"/>
                  <a:gd name="T17" fmla="*/ 9 h 780"/>
                  <a:gd name="T18" fmla="*/ 18 w 700"/>
                  <a:gd name="T19" fmla="*/ 7 h 780"/>
                  <a:gd name="T20" fmla="*/ 17 w 700"/>
                  <a:gd name="T21" fmla="*/ 5 h 780"/>
                  <a:gd name="T22" fmla="*/ 16 w 700"/>
                  <a:gd name="T23" fmla="*/ 4 h 780"/>
                  <a:gd name="T24" fmla="*/ 15 w 700"/>
                  <a:gd name="T25" fmla="*/ 3 h 780"/>
                  <a:gd name="T26" fmla="*/ 14 w 700"/>
                  <a:gd name="T27" fmla="*/ 2 h 780"/>
                  <a:gd name="T28" fmla="*/ 12 w 700"/>
                  <a:gd name="T29" fmla="*/ 1 h 780"/>
                  <a:gd name="T30" fmla="*/ 11 w 700"/>
                  <a:gd name="T31" fmla="*/ 1 h 780"/>
                  <a:gd name="T32" fmla="*/ 10 w 700"/>
                  <a:gd name="T33" fmla="*/ 0 h 780"/>
                  <a:gd name="T34" fmla="*/ 8 w 700"/>
                  <a:gd name="T35" fmla="*/ 0 h 780"/>
                  <a:gd name="T36" fmla="*/ 7 w 700"/>
                  <a:gd name="T37" fmla="*/ 0 h 780"/>
                  <a:gd name="T38" fmla="*/ 5 w 700"/>
                  <a:gd name="T39" fmla="*/ 0 h 780"/>
                  <a:gd name="T40" fmla="*/ 4 w 700"/>
                  <a:gd name="T41" fmla="*/ 0 h 780"/>
                  <a:gd name="T42" fmla="*/ 2 w 700"/>
                  <a:gd name="T43" fmla="*/ 1 h 780"/>
                  <a:gd name="T44" fmla="*/ 1 w 700"/>
                  <a:gd name="T45" fmla="*/ 2 h 780"/>
                  <a:gd name="T46" fmla="*/ 1 w 700"/>
                  <a:gd name="T47" fmla="*/ 4 h 780"/>
                  <a:gd name="T48" fmla="*/ 4 w 700"/>
                  <a:gd name="T49" fmla="*/ 7 h 780"/>
                  <a:gd name="T50" fmla="*/ 6 w 700"/>
                  <a:gd name="T51" fmla="*/ 9 h 780"/>
                  <a:gd name="T52" fmla="*/ 7 w 700"/>
                  <a:gd name="T53" fmla="*/ 12 h 780"/>
                  <a:gd name="T54" fmla="*/ 9 w 700"/>
                  <a:gd name="T55" fmla="*/ 15 h 780"/>
                  <a:gd name="T56" fmla="*/ 10 w 700"/>
                  <a:gd name="T57" fmla="*/ 18 h 780"/>
                  <a:gd name="T58" fmla="*/ 11 w 700"/>
                  <a:gd name="T59" fmla="*/ 21 h 780"/>
                  <a:gd name="T60" fmla="*/ 12 w 700"/>
                  <a:gd name="T61" fmla="*/ 24 h 780"/>
                  <a:gd name="T62" fmla="*/ 13 w 700"/>
                  <a:gd name="T63" fmla="*/ 26 h 780"/>
                  <a:gd name="T64" fmla="*/ 14 w 700"/>
                  <a:gd name="T65" fmla="*/ 28 h 780"/>
                  <a:gd name="T66" fmla="*/ 16 w 700"/>
                  <a:gd name="T67" fmla="*/ 29 h 780"/>
                  <a:gd name="T68" fmla="*/ 17 w 700"/>
                  <a:gd name="T69" fmla="*/ 30 h 780"/>
                  <a:gd name="T70" fmla="*/ 19 w 700"/>
                  <a:gd name="T71" fmla="*/ 31 h 780"/>
                  <a:gd name="T72" fmla="*/ 22 w 700"/>
                  <a:gd name="T73" fmla="*/ 31 h 780"/>
                  <a:gd name="T74" fmla="*/ 24 w 700"/>
                  <a:gd name="T75" fmla="*/ 31 h 780"/>
                  <a:gd name="T76" fmla="*/ 27 w 700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00"/>
                  <a:gd name="T118" fmla="*/ 0 h 780"/>
                  <a:gd name="T119" fmla="*/ 700 w 700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00" h="780">
                    <a:moveTo>
                      <a:pt x="700" y="777"/>
                    </a:moveTo>
                    <a:lnTo>
                      <a:pt x="698" y="763"/>
                    </a:lnTo>
                    <a:lnTo>
                      <a:pt x="695" y="745"/>
                    </a:lnTo>
                    <a:lnTo>
                      <a:pt x="691" y="722"/>
                    </a:lnTo>
                    <a:lnTo>
                      <a:pt x="686" y="696"/>
                    </a:lnTo>
                    <a:lnTo>
                      <a:pt x="679" y="668"/>
                    </a:lnTo>
                    <a:lnTo>
                      <a:pt x="672" y="636"/>
                    </a:lnTo>
                    <a:lnTo>
                      <a:pt x="662" y="602"/>
                    </a:lnTo>
                    <a:lnTo>
                      <a:pt x="651" y="567"/>
                    </a:lnTo>
                    <a:lnTo>
                      <a:pt x="639" y="529"/>
                    </a:lnTo>
                    <a:lnTo>
                      <a:pt x="625" y="490"/>
                    </a:lnTo>
                    <a:lnTo>
                      <a:pt x="610" y="450"/>
                    </a:lnTo>
                    <a:lnTo>
                      <a:pt x="593" y="410"/>
                    </a:lnTo>
                    <a:lnTo>
                      <a:pt x="575" y="369"/>
                    </a:lnTo>
                    <a:lnTo>
                      <a:pt x="556" y="329"/>
                    </a:lnTo>
                    <a:lnTo>
                      <a:pt x="534" y="289"/>
                    </a:lnTo>
                    <a:lnTo>
                      <a:pt x="512" y="249"/>
                    </a:lnTo>
                    <a:lnTo>
                      <a:pt x="489" y="213"/>
                    </a:lnTo>
                    <a:lnTo>
                      <a:pt x="464" y="179"/>
                    </a:lnTo>
                    <a:lnTo>
                      <a:pt x="452" y="163"/>
                    </a:lnTo>
                    <a:lnTo>
                      <a:pt x="439" y="146"/>
                    </a:lnTo>
                    <a:lnTo>
                      <a:pt x="426" y="131"/>
                    </a:lnTo>
                    <a:lnTo>
                      <a:pt x="412" y="116"/>
                    </a:lnTo>
                    <a:lnTo>
                      <a:pt x="398" y="102"/>
                    </a:lnTo>
                    <a:lnTo>
                      <a:pt x="384" y="89"/>
                    </a:lnTo>
                    <a:lnTo>
                      <a:pt x="370" y="76"/>
                    </a:lnTo>
                    <a:lnTo>
                      <a:pt x="355" y="65"/>
                    </a:lnTo>
                    <a:lnTo>
                      <a:pt x="340" y="54"/>
                    </a:lnTo>
                    <a:lnTo>
                      <a:pt x="325" y="44"/>
                    </a:lnTo>
                    <a:lnTo>
                      <a:pt x="310" y="35"/>
                    </a:lnTo>
                    <a:lnTo>
                      <a:pt x="294" y="27"/>
                    </a:lnTo>
                    <a:lnTo>
                      <a:pt x="277" y="19"/>
                    </a:lnTo>
                    <a:lnTo>
                      <a:pt x="261" y="14"/>
                    </a:lnTo>
                    <a:lnTo>
                      <a:pt x="244" y="8"/>
                    </a:lnTo>
                    <a:lnTo>
                      <a:pt x="227" y="4"/>
                    </a:lnTo>
                    <a:lnTo>
                      <a:pt x="209" y="2"/>
                    </a:lnTo>
                    <a:lnTo>
                      <a:pt x="192" y="0"/>
                    </a:lnTo>
                    <a:lnTo>
                      <a:pt x="174" y="0"/>
                    </a:lnTo>
                    <a:lnTo>
                      <a:pt x="155" y="1"/>
                    </a:lnTo>
                    <a:lnTo>
                      <a:pt x="137" y="3"/>
                    </a:lnTo>
                    <a:lnTo>
                      <a:pt x="119" y="6"/>
                    </a:lnTo>
                    <a:lnTo>
                      <a:pt x="99" y="11"/>
                    </a:lnTo>
                    <a:lnTo>
                      <a:pt x="80" y="17"/>
                    </a:lnTo>
                    <a:lnTo>
                      <a:pt x="60" y="26"/>
                    </a:lnTo>
                    <a:lnTo>
                      <a:pt x="40" y="34"/>
                    </a:lnTo>
                    <a:lnTo>
                      <a:pt x="20" y="45"/>
                    </a:lnTo>
                    <a:lnTo>
                      <a:pt x="0" y="58"/>
                    </a:lnTo>
                    <a:lnTo>
                      <a:pt x="30" y="92"/>
                    </a:lnTo>
                    <a:lnTo>
                      <a:pt x="60" y="128"/>
                    </a:lnTo>
                    <a:lnTo>
                      <a:pt x="88" y="164"/>
                    </a:lnTo>
                    <a:lnTo>
                      <a:pt x="114" y="198"/>
                    </a:lnTo>
                    <a:lnTo>
                      <a:pt x="139" y="235"/>
                    </a:lnTo>
                    <a:lnTo>
                      <a:pt x="163" y="271"/>
                    </a:lnTo>
                    <a:lnTo>
                      <a:pt x="184" y="306"/>
                    </a:lnTo>
                    <a:lnTo>
                      <a:pt x="204" y="343"/>
                    </a:lnTo>
                    <a:lnTo>
                      <a:pt x="223" y="380"/>
                    </a:lnTo>
                    <a:lnTo>
                      <a:pt x="240" y="416"/>
                    </a:lnTo>
                    <a:lnTo>
                      <a:pt x="255" y="453"/>
                    </a:lnTo>
                    <a:lnTo>
                      <a:pt x="269" y="490"/>
                    </a:lnTo>
                    <a:lnTo>
                      <a:pt x="280" y="527"/>
                    </a:lnTo>
                    <a:lnTo>
                      <a:pt x="289" y="563"/>
                    </a:lnTo>
                    <a:lnTo>
                      <a:pt x="297" y="599"/>
                    </a:lnTo>
                    <a:lnTo>
                      <a:pt x="302" y="636"/>
                    </a:lnTo>
                    <a:lnTo>
                      <a:pt x="317" y="656"/>
                    </a:lnTo>
                    <a:lnTo>
                      <a:pt x="334" y="675"/>
                    </a:lnTo>
                    <a:lnTo>
                      <a:pt x="351" y="692"/>
                    </a:lnTo>
                    <a:lnTo>
                      <a:pt x="369" y="708"/>
                    </a:lnTo>
                    <a:lnTo>
                      <a:pt x="390" y="722"/>
                    </a:lnTo>
                    <a:lnTo>
                      <a:pt x="410" y="735"/>
                    </a:lnTo>
                    <a:lnTo>
                      <a:pt x="433" y="746"/>
                    </a:lnTo>
                    <a:lnTo>
                      <a:pt x="457" y="756"/>
                    </a:lnTo>
                    <a:lnTo>
                      <a:pt x="483" y="763"/>
                    </a:lnTo>
                    <a:lnTo>
                      <a:pt x="510" y="770"/>
                    </a:lnTo>
                    <a:lnTo>
                      <a:pt x="538" y="775"/>
                    </a:lnTo>
                    <a:lnTo>
                      <a:pt x="567" y="778"/>
                    </a:lnTo>
                    <a:lnTo>
                      <a:pt x="598" y="780"/>
                    </a:lnTo>
                    <a:lnTo>
                      <a:pt x="631" y="780"/>
                    </a:lnTo>
                    <a:lnTo>
                      <a:pt x="664" y="779"/>
                    </a:lnTo>
                    <a:lnTo>
                      <a:pt x="70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2" name="Freeform 1244"/>
              <p:cNvSpPr>
                <a:spLocks noEditPoints="1"/>
              </p:cNvSpPr>
              <p:nvPr/>
            </p:nvSpPr>
            <p:spPr bwMode="auto">
              <a:xfrm>
                <a:off x="3220" y="1680"/>
                <a:ext cx="148" cy="156"/>
              </a:xfrm>
              <a:custGeom>
                <a:avLst/>
                <a:gdLst>
                  <a:gd name="T0" fmla="*/ 29 w 725"/>
                  <a:gd name="T1" fmla="*/ 32 h 805"/>
                  <a:gd name="T2" fmla="*/ 28 w 725"/>
                  <a:gd name="T3" fmla="*/ 31 h 805"/>
                  <a:gd name="T4" fmla="*/ 29 w 725"/>
                  <a:gd name="T5" fmla="*/ 31 h 805"/>
                  <a:gd name="T6" fmla="*/ 28 w 725"/>
                  <a:gd name="T7" fmla="*/ 30 h 805"/>
                  <a:gd name="T8" fmla="*/ 28 w 725"/>
                  <a:gd name="T9" fmla="*/ 28 h 805"/>
                  <a:gd name="T10" fmla="*/ 27 w 725"/>
                  <a:gd name="T11" fmla="*/ 28 h 805"/>
                  <a:gd name="T12" fmla="*/ 24 w 725"/>
                  <a:gd name="T13" fmla="*/ 19 h 805"/>
                  <a:gd name="T14" fmla="*/ 22 w 725"/>
                  <a:gd name="T15" fmla="*/ 13 h 805"/>
                  <a:gd name="T16" fmla="*/ 23 w 725"/>
                  <a:gd name="T17" fmla="*/ 12 h 805"/>
                  <a:gd name="T18" fmla="*/ 25 w 725"/>
                  <a:gd name="T19" fmla="*/ 18 h 805"/>
                  <a:gd name="T20" fmla="*/ 28 w 725"/>
                  <a:gd name="T21" fmla="*/ 28 h 805"/>
                  <a:gd name="T22" fmla="*/ 21 w 725"/>
                  <a:gd name="T23" fmla="*/ 9 h 805"/>
                  <a:gd name="T24" fmla="*/ 19 w 725"/>
                  <a:gd name="T25" fmla="*/ 9 h 805"/>
                  <a:gd name="T26" fmla="*/ 16 w 725"/>
                  <a:gd name="T27" fmla="*/ 5 h 805"/>
                  <a:gd name="T28" fmla="*/ 14 w 725"/>
                  <a:gd name="T29" fmla="*/ 3 h 805"/>
                  <a:gd name="T30" fmla="*/ 13 w 725"/>
                  <a:gd name="T31" fmla="*/ 1 h 805"/>
                  <a:gd name="T32" fmla="*/ 16 w 725"/>
                  <a:gd name="T33" fmla="*/ 3 h 805"/>
                  <a:gd name="T34" fmla="*/ 18 w 725"/>
                  <a:gd name="T35" fmla="*/ 6 h 805"/>
                  <a:gd name="T36" fmla="*/ 12 w 725"/>
                  <a:gd name="T37" fmla="*/ 2 h 805"/>
                  <a:gd name="T38" fmla="*/ 9 w 725"/>
                  <a:gd name="T39" fmla="*/ 1 h 805"/>
                  <a:gd name="T40" fmla="*/ 5 w 725"/>
                  <a:gd name="T41" fmla="*/ 1 h 805"/>
                  <a:gd name="T42" fmla="*/ 2 w 725"/>
                  <a:gd name="T43" fmla="*/ 3 h 805"/>
                  <a:gd name="T44" fmla="*/ 3 w 725"/>
                  <a:gd name="T45" fmla="*/ 1 h 805"/>
                  <a:gd name="T46" fmla="*/ 7 w 725"/>
                  <a:gd name="T47" fmla="*/ 0 h 805"/>
                  <a:gd name="T48" fmla="*/ 10 w 725"/>
                  <a:gd name="T49" fmla="*/ 0 h 805"/>
                  <a:gd name="T50" fmla="*/ 1 w 725"/>
                  <a:gd name="T51" fmla="*/ 3 h 805"/>
                  <a:gd name="T52" fmla="*/ 1 w 725"/>
                  <a:gd name="T53" fmla="*/ 2 h 805"/>
                  <a:gd name="T54" fmla="*/ 0 w 725"/>
                  <a:gd name="T55" fmla="*/ 3 h 805"/>
                  <a:gd name="T56" fmla="*/ 0 w 725"/>
                  <a:gd name="T57" fmla="*/ 2 h 805"/>
                  <a:gd name="T58" fmla="*/ 0 w 725"/>
                  <a:gd name="T59" fmla="*/ 3 h 805"/>
                  <a:gd name="T60" fmla="*/ 2 w 725"/>
                  <a:gd name="T61" fmla="*/ 3 h 805"/>
                  <a:gd name="T62" fmla="*/ 1 w 725"/>
                  <a:gd name="T63" fmla="*/ 4 h 805"/>
                  <a:gd name="T64" fmla="*/ 3 w 725"/>
                  <a:gd name="T65" fmla="*/ 4 h 805"/>
                  <a:gd name="T66" fmla="*/ 2 w 725"/>
                  <a:gd name="T67" fmla="*/ 6 h 805"/>
                  <a:gd name="T68" fmla="*/ 4 w 725"/>
                  <a:gd name="T69" fmla="*/ 6 h 805"/>
                  <a:gd name="T70" fmla="*/ 7 w 725"/>
                  <a:gd name="T71" fmla="*/ 11 h 805"/>
                  <a:gd name="T72" fmla="*/ 8 w 725"/>
                  <a:gd name="T73" fmla="*/ 13 h 805"/>
                  <a:gd name="T74" fmla="*/ 4 w 725"/>
                  <a:gd name="T75" fmla="*/ 8 h 805"/>
                  <a:gd name="T76" fmla="*/ 9 w 725"/>
                  <a:gd name="T77" fmla="*/ 14 h 805"/>
                  <a:gd name="T78" fmla="*/ 8 w 725"/>
                  <a:gd name="T79" fmla="*/ 14 h 805"/>
                  <a:gd name="T80" fmla="*/ 9 w 725"/>
                  <a:gd name="T81" fmla="*/ 14 h 805"/>
                  <a:gd name="T82" fmla="*/ 10 w 725"/>
                  <a:gd name="T83" fmla="*/ 15 h 805"/>
                  <a:gd name="T84" fmla="*/ 9 w 725"/>
                  <a:gd name="T85" fmla="*/ 15 h 805"/>
                  <a:gd name="T86" fmla="*/ 10 w 725"/>
                  <a:gd name="T87" fmla="*/ 17 h 805"/>
                  <a:gd name="T88" fmla="*/ 9 w 725"/>
                  <a:gd name="T89" fmla="*/ 17 h 805"/>
                  <a:gd name="T90" fmla="*/ 11 w 725"/>
                  <a:gd name="T91" fmla="*/ 18 h 805"/>
                  <a:gd name="T92" fmla="*/ 13 w 725"/>
                  <a:gd name="T93" fmla="*/ 24 h 805"/>
                  <a:gd name="T94" fmla="*/ 12 w 725"/>
                  <a:gd name="T95" fmla="*/ 24 h 805"/>
                  <a:gd name="T96" fmla="*/ 10 w 725"/>
                  <a:gd name="T97" fmla="*/ 19 h 805"/>
                  <a:gd name="T98" fmla="*/ 12 w 725"/>
                  <a:gd name="T99" fmla="*/ 26 h 805"/>
                  <a:gd name="T100" fmla="*/ 14 w 725"/>
                  <a:gd name="T101" fmla="*/ 27 h 805"/>
                  <a:gd name="T102" fmla="*/ 18 w 725"/>
                  <a:gd name="T103" fmla="*/ 30 h 805"/>
                  <a:gd name="T104" fmla="*/ 16 w 725"/>
                  <a:gd name="T105" fmla="*/ 30 h 805"/>
                  <a:gd name="T106" fmla="*/ 12 w 725"/>
                  <a:gd name="T107" fmla="*/ 26 h 805"/>
                  <a:gd name="T108" fmla="*/ 22 w 725"/>
                  <a:gd name="T109" fmla="*/ 31 h 805"/>
                  <a:gd name="T110" fmla="*/ 28 w 725"/>
                  <a:gd name="T111" fmla="*/ 31 h 805"/>
                  <a:gd name="T112" fmla="*/ 23 w 725"/>
                  <a:gd name="T113" fmla="*/ 32 h 805"/>
                  <a:gd name="T114" fmla="*/ 19 w 725"/>
                  <a:gd name="T115" fmla="*/ 30 h 805"/>
                  <a:gd name="T116" fmla="*/ 29 w 725"/>
                  <a:gd name="T117" fmla="*/ 32 h 8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25"/>
                  <a:gd name="T178" fmla="*/ 0 h 805"/>
                  <a:gd name="T179" fmla="*/ 725 w 725"/>
                  <a:gd name="T180" fmla="*/ 805 h 8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25" h="805">
                    <a:moveTo>
                      <a:pt x="700" y="789"/>
                    </a:moveTo>
                    <a:lnTo>
                      <a:pt x="700" y="78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700" y="789"/>
                    </a:moveTo>
                    <a:lnTo>
                      <a:pt x="700" y="783"/>
                    </a:lnTo>
                    <a:lnTo>
                      <a:pt x="699" y="774"/>
                    </a:lnTo>
                    <a:lnTo>
                      <a:pt x="696" y="764"/>
                    </a:lnTo>
                    <a:lnTo>
                      <a:pt x="695" y="752"/>
                    </a:lnTo>
                    <a:lnTo>
                      <a:pt x="719" y="748"/>
                    </a:lnTo>
                    <a:lnTo>
                      <a:pt x="721" y="760"/>
                    </a:lnTo>
                    <a:lnTo>
                      <a:pt x="722" y="770"/>
                    </a:lnTo>
                    <a:lnTo>
                      <a:pt x="723" y="77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695" y="752"/>
                    </a:moveTo>
                    <a:lnTo>
                      <a:pt x="693" y="740"/>
                    </a:lnTo>
                    <a:lnTo>
                      <a:pt x="690" y="725"/>
                    </a:lnTo>
                    <a:lnTo>
                      <a:pt x="687" y="711"/>
                    </a:lnTo>
                    <a:lnTo>
                      <a:pt x="683" y="696"/>
                    </a:lnTo>
                    <a:lnTo>
                      <a:pt x="707" y="691"/>
                    </a:lnTo>
                    <a:lnTo>
                      <a:pt x="712" y="708"/>
                    </a:lnTo>
                    <a:lnTo>
                      <a:pt x="715" y="723"/>
                    </a:lnTo>
                    <a:lnTo>
                      <a:pt x="717" y="736"/>
                    </a:lnTo>
                    <a:lnTo>
                      <a:pt x="719" y="748"/>
                    </a:lnTo>
                    <a:lnTo>
                      <a:pt x="695" y="752"/>
                    </a:lnTo>
                    <a:close/>
                    <a:moveTo>
                      <a:pt x="683" y="696"/>
                    </a:moveTo>
                    <a:lnTo>
                      <a:pt x="673" y="653"/>
                    </a:lnTo>
                    <a:lnTo>
                      <a:pt x="659" y="603"/>
                    </a:lnTo>
                    <a:lnTo>
                      <a:pt x="642" y="552"/>
                    </a:lnTo>
                    <a:lnTo>
                      <a:pt x="623" y="495"/>
                    </a:lnTo>
                    <a:lnTo>
                      <a:pt x="612" y="467"/>
                    </a:lnTo>
                    <a:lnTo>
                      <a:pt x="600" y="439"/>
                    </a:lnTo>
                    <a:lnTo>
                      <a:pt x="587" y="410"/>
                    </a:lnTo>
                    <a:lnTo>
                      <a:pt x="574" y="381"/>
                    </a:lnTo>
                    <a:lnTo>
                      <a:pt x="560" y="352"/>
                    </a:lnTo>
                    <a:lnTo>
                      <a:pt x="546" y="324"/>
                    </a:lnTo>
                    <a:lnTo>
                      <a:pt x="531" y="296"/>
                    </a:lnTo>
                    <a:lnTo>
                      <a:pt x="515" y="268"/>
                    </a:lnTo>
                    <a:lnTo>
                      <a:pt x="536" y="256"/>
                    </a:lnTo>
                    <a:lnTo>
                      <a:pt x="552" y="284"/>
                    </a:lnTo>
                    <a:lnTo>
                      <a:pt x="568" y="312"/>
                    </a:lnTo>
                    <a:lnTo>
                      <a:pt x="582" y="341"/>
                    </a:lnTo>
                    <a:lnTo>
                      <a:pt x="597" y="370"/>
                    </a:lnTo>
                    <a:lnTo>
                      <a:pt x="610" y="399"/>
                    </a:lnTo>
                    <a:lnTo>
                      <a:pt x="623" y="430"/>
                    </a:lnTo>
                    <a:lnTo>
                      <a:pt x="635" y="459"/>
                    </a:lnTo>
                    <a:lnTo>
                      <a:pt x="646" y="487"/>
                    </a:lnTo>
                    <a:lnTo>
                      <a:pt x="665" y="544"/>
                    </a:lnTo>
                    <a:lnTo>
                      <a:pt x="682" y="597"/>
                    </a:lnTo>
                    <a:lnTo>
                      <a:pt x="696" y="647"/>
                    </a:lnTo>
                    <a:lnTo>
                      <a:pt x="707" y="691"/>
                    </a:lnTo>
                    <a:lnTo>
                      <a:pt x="683" y="696"/>
                    </a:lnTo>
                    <a:close/>
                    <a:moveTo>
                      <a:pt x="515" y="268"/>
                    </a:moveTo>
                    <a:lnTo>
                      <a:pt x="509" y="259"/>
                    </a:lnTo>
                    <a:lnTo>
                      <a:pt x="501" y="246"/>
                    </a:lnTo>
                    <a:lnTo>
                      <a:pt x="521" y="233"/>
                    </a:lnTo>
                    <a:lnTo>
                      <a:pt x="527" y="243"/>
                    </a:lnTo>
                    <a:lnTo>
                      <a:pt x="536" y="256"/>
                    </a:lnTo>
                    <a:lnTo>
                      <a:pt x="515" y="268"/>
                    </a:lnTo>
                    <a:close/>
                    <a:moveTo>
                      <a:pt x="501" y="246"/>
                    </a:moveTo>
                    <a:lnTo>
                      <a:pt x="479" y="214"/>
                    </a:lnTo>
                    <a:lnTo>
                      <a:pt x="456" y="182"/>
                    </a:lnTo>
                    <a:lnTo>
                      <a:pt x="444" y="168"/>
                    </a:lnTo>
                    <a:lnTo>
                      <a:pt x="432" y="154"/>
                    </a:lnTo>
                    <a:lnTo>
                      <a:pt x="419" y="140"/>
                    </a:lnTo>
                    <a:lnTo>
                      <a:pt x="407" y="127"/>
                    </a:lnTo>
                    <a:lnTo>
                      <a:pt x="394" y="114"/>
                    </a:lnTo>
                    <a:lnTo>
                      <a:pt x="381" y="102"/>
                    </a:lnTo>
                    <a:lnTo>
                      <a:pt x="367" y="92"/>
                    </a:lnTo>
                    <a:lnTo>
                      <a:pt x="353" y="81"/>
                    </a:lnTo>
                    <a:lnTo>
                      <a:pt x="339" y="71"/>
                    </a:lnTo>
                    <a:lnTo>
                      <a:pt x="325" y="62"/>
                    </a:lnTo>
                    <a:lnTo>
                      <a:pt x="311" y="55"/>
                    </a:lnTo>
                    <a:lnTo>
                      <a:pt x="296" y="47"/>
                    </a:lnTo>
                    <a:lnTo>
                      <a:pt x="307" y="25"/>
                    </a:lnTo>
                    <a:lnTo>
                      <a:pt x="322" y="32"/>
                    </a:lnTo>
                    <a:lnTo>
                      <a:pt x="337" y="41"/>
                    </a:lnTo>
                    <a:lnTo>
                      <a:pt x="352" y="50"/>
                    </a:lnTo>
                    <a:lnTo>
                      <a:pt x="367" y="60"/>
                    </a:lnTo>
                    <a:lnTo>
                      <a:pt x="381" y="71"/>
                    </a:lnTo>
                    <a:lnTo>
                      <a:pt x="395" y="83"/>
                    </a:lnTo>
                    <a:lnTo>
                      <a:pt x="409" y="96"/>
                    </a:lnTo>
                    <a:lnTo>
                      <a:pt x="423" y="109"/>
                    </a:lnTo>
                    <a:lnTo>
                      <a:pt x="436" y="122"/>
                    </a:lnTo>
                    <a:lnTo>
                      <a:pt x="449" y="137"/>
                    </a:lnTo>
                    <a:lnTo>
                      <a:pt x="462" y="151"/>
                    </a:lnTo>
                    <a:lnTo>
                      <a:pt x="475" y="167"/>
                    </a:lnTo>
                    <a:lnTo>
                      <a:pt x="499" y="200"/>
                    </a:lnTo>
                    <a:lnTo>
                      <a:pt x="521" y="233"/>
                    </a:lnTo>
                    <a:lnTo>
                      <a:pt x="501" y="246"/>
                    </a:lnTo>
                    <a:close/>
                    <a:moveTo>
                      <a:pt x="296" y="47"/>
                    </a:moveTo>
                    <a:lnTo>
                      <a:pt x="282" y="41"/>
                    </a:lnTo>
                    <a:lnTo>
                      <a:pt x="267" y="35"/>
                    </a:lnTo>
                    <a:lnTo>
                      <a:pt x="251" y="31"/>
                    </a:lnTo>
                    <a:lnTo>
                      <a:pt x="235" y="28"/>
                    </a:lnTo>
                    <a:lnTo>
                      <a:pt x="220" y="26"/>
                    </a:lnTo>
                    <a:lnTo>
                      <a:pt x="204" y="25"/>
                    </a:lnTo>
                    <a:lnTo>
                      <a:pt x="188" y="23"/>
                    </a:lnTo>
                    <a:lnTo>
                      <a:pt x="170" y="25"/>
                    </a:lnTo>
                    <a:lnTo>
                      <a:pt x="154" y="27"/>
                    </a:lnTo>
                    <a:lnTo>
                      <a:pt x="137" y="30"/>
                    </a:lnTo>
                    <a:lnTo>
                      <a:pt x="120" y="33"/>
                    </a:lnTo>
                    <a:lnTo>
                      <a:pt x="102" y="39"/>
                    </a:lnTo>
                    <a:lnTo>
                      <a:pt x="84" y="46"/>
                    </a:lnTo>
                    <a:lnTo>
                      <a:pt x="66" y="54"/>
                    </a:lnTo>
                    <a:lnTo>
                      <a:pt x="47" y="63"/>
                    </a:lnTo>
                    <a:lnTo>
                      <a:pt x="29" y="74"/>
                    </a:lnTo>
                    <a:lnTo>
                      <a:pt x="16" y="53"/>
                    </a:lnTo>
                    <a:lnTo>
                      <a:pt x="37" y="42"/>
                    </a:lnTo>
                    <a:lnTo>
                      <a:pt x="56" y="31"/>
                    </a:lnTo>
                    <a:lnTo>
                      <a:pt x="75" y="22"/>
                    </a:lnTo>
                    <a:lnTo>
                      <a:pt x="95" y="16"/>
                    </a:lnTo>
                    <a:lnTo>
                      <a:pt x="114" y="9"/>
                    </a:lnTo>
                    <a:lnTo>
                      <a:pt x="133" y="5"/>
                    </a:lnTo>
                    <a:lnTo>
                      <a:pt x="151" y="2"/>
                    </a:lnTo>
                    <a:lnTo>
                      <a:pt x="169" y="0"/>
                    </a:lnTo>
                    <a:lnTo>
                      <a:pt x="188" y="0"/>
                    </a:lnTo>
                    <a:lnTo>
                      <a:pt x="205" y="0"/>
                    </a:lnTo>
                    <a:lnTo>
                      <a:pt x="223" y="1"/>
                    </a:lnTo>
                    <a:lnTo>
                      <a:pt x="240" y="4"/>
                    </a:lnTo>
                    <a:lnTo>
                      <a:pt x="257" y="7"/>
                    </a:lnTo>
                    <a:lnTo>
                      <a:pt x="274" y="13"/>
                    </a:lnTo>
                    <a:lnTo>
                      <a:pt x="290" y="18"/>
                    </a:lnTo>
                    <a:lnTo>
                      <a:pt x="307" y="25"/>
                    </a:lnTo>
                    <a:lnTo>
                      <a:pt x="296" y="47"/>
                    </a:lnTo>
                    <a:close/>
                    <a:moveTo>
                      <a:pt x="29" y="74"/>
                    </a:moveTo>
                    <a:lnTo>
                      <a:pt x="26" y="75"/>
                    </a:lnTo>
                    <a:lnTo>
                      <a:pt x="19" y="81"/>
                    </a:lnTo>
                    <a:lnTo>
                      <a:pt x="5" y="59"/>
                    </a:lnTo>
                    <a:lnTo>
                      <a:pt x="10" y="57"/>
                    </a:lnTo>
                    <a:lnTo>
                      <a:pt x="16" y="53"/>
                    </a:lnTo>
                    <a:lnTo>
                      <a:pt x="29" y="74"/>
                    </a:lnTo>
                    <a:close/>
                    <a:moveTo>
                      <a:pt x="3" y="79"/>
                    </a:moveTo>
                    <a:lnTo>
                      <a:pt x="2" y="76"/>
                    </a:lnTo>
                    <a:lnTo>
                      <a:pt x="1" y="73"/>
                    </a:lnTo>
                    <a:lnTo>
                      <a:pt x="0" y="71"/>
                    </a:lnTo>
                    <a:lnTo>
                      <a:pt x="1" y="69"/>
                    </a:lnTo>
                    <a:lnTo>
                      <a:pt x="1" y="66"/>
                    </a:lnTo>
                    <a:lnTo>
                      <a:pt x="2" y="63"/>
                    </a:lnTo>
                    <a:lnTo>
                      <a:pt x="4" y="61"/>
                    </a:lnTo>
                    <a:lnTo>
                      <a:pt x="5" y="59"/>
                    </a:lnTo>
                    <a:lnTo>
                      <a:pt x="13" y="70"/>
                    </a:lnTo>
                    <a:lnTo>
                      <a:pt x="3" y="79"/>
                    </a:lnTo>
                    <a:close/>
                    <a:moveTo>
                      <a:pt x="21" y="61"/>
                    </a:moveTo>
                    <a:lnTo>
                      <a:pt x="21" y="61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21" y="61"/>
                    </a:moveTo>
                    <a:lnTo>
                      <a:pt x="30" y="71"/>
                    </a:lnTo>
                    <a:lnTo>
                      <a:pt x="39" y="81"/>
                    </a:lnTo>
                    <a:lnTo>
                      <a:pt x="47" y="90"/>
                    </a:lnTo>
                    <a:lnTo>
                      <a:pt x="56" y="101"/>
                    </a:lnTo>
                    <a:lnTo>
                      <a:pt x="38" y="117"/>
                    </a:lnTo>
                    <a:lnTo>
                      <a:pt x="30" y="108"/>
                    </a:lnTo>
                    <a:lnTo>
                      <a:pt x="21" y="98"/>
                    </a:lnTo>
                    <a:lnTo>
                      <a:pt x="13" y="88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56" y="101"/>
                    </a:moveTo>
                    <a:lnTo>
                      <a:pt x="65" y="111"/>
                    </a:lnTo>
                    <a:lnTo>
                      <a:pt x="73" y="122"/>
                    </a:lnTo>
                    <a:lnTo>
                      <a:pt x="82" y="131"/>
                    </a:lnTo>
                    <a:lnTo>
                      <a:pt x="89" y="141"/>
                    </a:lnTo>
                    <a:lnTo>
                      <a:pt x="70" y="156"/>
                    </a:lnTo>
                    <a:lnTo>
                      <a:pt x="62" y="147"/>
                    </a:lnTo>
                    <a:lnTo>
                      <a:pt x="54" y="136"/>
                    </a:lnTo>
                    <a:lnTo>
                      <a:pt x="46" y="126"/>
                    </a:lnTo>
                    <a:lnTo>
                      <a:pt x="38" y="117"/>
                    </a:lnTo>
                    <a:lnTo>
                      <a:pt x="56" y="101"/>
                    </a:lnTo>
                    <a:close/>
                    <a:moveTo>
                      <a:pt x="89" y="141"/>
                    </a:moveTo>
                    <a:lnTo>
                      <a:pt x="110" y="166"/>
                    </a:lnTo>
                    <a:lnTo>
                      <a:pt x="129" y="192"/>
                    </a:lnTo>
                    <a:lnTo>
                      <a:pt x="148" y="218"/>
                    </a:lnTo>
                    <a:lnTo>
                      <a:pt x="165" y="244"/>
                    </a:lnTo>
                    <a:lnTo>
                      <a:pt x="182" y="270"/>
                    </a:lnTo>
                    <a:lnTo>
                      <a:pt x="199" y="297"/>
                    </a:lnTo>
                    <a:lnTo>
                      <a:pt x="214" y="323"/>
                    </a:lnTo>
                    <a:lnTo>
                      <a:pt x="228" y="349"/>
                    </a:lnTo>
                    <a:lnTo>
                      <a:pt x="206" y="360"/>
                    </a:lnTo>
                    <a:lnTo>
                      <a:pt x="192" y="335"/>
                    </a:lnTo>
                    <a:lnTo>
                      <a:pt x="177" y="309"/>
                    </a:lnTo>
                    <a:lnTo>
                      <a:pt x="162" y="283"/>
                    </a:lnTo>
                    <a:lnTo>
                      <a:pt x="145" y="258"/>
                    </a:lnTo>
                    <a:lnTo>
                      <a:pt x="127" y="232"/>
                    </a:lnTo>
                    <a:lnTo>
                      <a:pt x="109" y="207"/>
                    </a:lnTo>
                    <a:lnTo>
                      <a:pt x="91" y="181"/>
                    </a:lnTo>
                    <a:lnTo>
                      <a:pt x="70" y="156"/>
                    </a:lnTo>
                    <a:lnTo>
                      <a:pt x="89" y="141"/>
                    </a:lnTo>
                    <a:close/>
                    <a:moveTo>
                      <a:pt x="228" y="349"/>
                    </a:moveTo>
                    <a:lnTo>
                      <a:pt x="228" y="349"/>
                    </a:lnTo>
                    <a:lnTo>
                      <a:pt x="217" y="355"/>
                    </a:lnTo>
                    <a:lnTo>
                      <a:pt x="228" y="349"/>
                    </a:lnTo>
                    <a:close/>
                    <a:moveTo>
                      <a:pt x="228" y="349"/>
                    </a:moveTo>
                    <a:lnTo>
                      <a:pt x="228" y="350"/>
                    </a:lnTo>
                    <a:lnTo>
                      <a:pt x="207" y="360"/>
                    </a:lnTo>
                    <a:lnTo>
                      <a:pt x="206" y="360"/>
                    </a:lnTo>
                    <a:lnTo>
                      <a:pt x="228" y="349"/>
                    </a:lnTo>
                    <a:close/>
                    <a:moveTo>
                      <a:pt x="207" y="360"/>
                    </a:moveTo>
                    <a:lnTo>
                      <a:pt x="207" y="360"/>
                    </a:lnTo>
                    <a:lnTo>
                      <a:pt x="218" y="355"/>
                    </a:lnTo>
                    <a:lnTo>
                      <a:pt x="207" y="360"/>
                    </a:lnTo>
                    <a:close/>
                    <a:moveTo>
                      <a:pt x="228" y="349"/>
                    </a:moveTo>
                    <a:lnTo>
                      <a:pt x="233" y="358"/>
                    </a:lnTo>
                    <a:lnTo>
                      <a:pt x="239" y="369"/>
                    </a:lnTo>
                    <a:lnTo>
                      <a:pt x="244" y="380"/>
                    </a:lnTo>
                    <a:lnTo>
                      <a:pt x="249" y="391"/>
                    </a:lnTo>
                    <a:lnTo>
                      <a:pt x="228" y="401"/>
                    </a:lnTo>
                    <a:lnTo>
                      <a:pt x="222" y="392"/>
                    </a:lnTo>
                    <a:lnTo>
                      <a:pt x="218" y="382"/>
                    </a:lnTo>
                    <a:lnTo>
                      <a:pt x="213" y="371"/>
                    </a:lnTo>
                    <a:lnTo>
                      <a:pt x="207" y="360"/>
                    </a:lnTo>
                    <a:lnTo>
                      <a:pt x="228" y="349"/>
                    </a:lnTo>
                    <a:close/>
                    <a:moveTo>
                      <a:pt x="249" y="391"/>
                    </a:moveTo>
                    <a:lnTo>
                      <a:pt x="255" y="403"/>
                    </a:lnTo>
                    <a:lnTo>
                      <a:pt x="260" y="413"/>
                    </a:lnTo>
                    <a:lnTo>
                      <a:pt x="264" y="423"/>
                    </a:lnTo>
                    <a:lnTo>
                      <a:pt x="269" y="433"/>
                    </a:lnTo>
                    <a:lnTo>
                      <a:pt x="246" y="443"/>
                    </a:lnTo>
                    <a:lnTo>
                      <a:pt x="241" y="431"/>
                    </a:lnTo>
                    <a:lnTo>
                      <a:pt x="236" y="420"/>
                    </a:lnTo>
                    <a:lnTo>
                      <a:pt x="232" y="410"/>
                    </a:lnTo>
                    <a:lnTo>
                      <a:pt x="228" y="401"/>
                    </a:lnTo>
                    <a:lnTo>
                      <a:pt x="249" y="391"/>
                    </a:lnTo>
                    <a:close/>
                    <a:moveTo>
                      <a:pt x="269" y="433"/>
                    </a:moveTo>
                    <a:lnTo>
                      <a:pt x="280" y="460"/>
                    </a:lnTo>
                    <a:lnTo>
                      <a:pt x="289" y="486"/>
                    </a:lnTo>
                    <a:lnTo>
                      <a:pt x="298" y="513"/>
                    </a:lnTo>
                    <a:lnTo>
                      <a:pt x="305" y="540"/>
                    </a:lnTo>
                    <a:lnTo>
                      <a:pt x="313" y="567"/>
                    </a:lnTo>
                    <a:lnTo>
                      <a:pt x="318" y="593"/>
                    </a:lnTo>
                    <a:lnTo>
                      <a:pt x="324" y="620"/>
                    </a:lnTo>
                    <a:lnTo>
                      <a:pt x="327" y="646"/>
                    </a:lnTo>
                    <a:lnTo>
                      <a:pt x="303" y="649"/>
                    </a:lnTo>
                    <a:lnTo>
                      <a:pt x="299" y="623"/>
                    </a:lnTo>
                    <a:lnTo>
                      <a:pt x="295" y="598"/>
                    </a:lnTo>
                    <a:lnTo>
                      <a:pt x="289" y="572"/>
                    </a:lnTo>
                    <a:lnTo>
                      <a:pt x="282" y="546"/>
                    </a:lnTo>
                    <a:lnTo>
                      <a:pt x="274" y="520"/>
                    </a:lnTo>
                    <a:lnTo>
                      <a:pt x="266" y="494"/>
                    </a:lnTo>
                    <a:lnTo>
                      <a:pt x="256" y="468"/>
                    </a:lnTo>
                    <a:lnTo>
                      <a:pt x="246" y="443"/>
                    </a:lnTo>
                    <a:lnTo>
                      <a:pt x="269" y="433"/>
                    </a:lnTo>
                    <a:close/>
                    <a:moveTo>
                      <a:pt x="305" y="654"/>
                    </a:moveTo>
                    <a:lnTo>
                      <a:pt x="304" y="652"/>
                    </a:lnTo>
                    <a:lnTo>
                      <a:pt x="303" y="649"/>
                    </a:lnTo>
                    <a:lnTo>
                      <a:pt x="315" y="648"/>
                    </a:lnTo>
                    <a:lnTo>
                      <a:pt x="305" y="654"/>
                    </a:lnTo>
                    <a:close/>
                    <a:moveTo>
                      <a:pt x="325" y="640"/>
                    </a:moveTo>
                    <a:lnTo>
                      <a:pt x="340" y="661"/>
                    </a:lnTo>
                    <a:lnTo>
                      <a:pt x="355" y="678"/>
                    </a:lnTo>
                    <a:lnTo>
                      <a:pt x="371" y="695"/>
                    </a:lnTo>
                    <a:lnTo>
                      <a:pt x="390" y="710"/>
                    </a:lnTo>
                    <a:lnTo>
                      <a:pt x="409" y="723"/>
                    </a:lnTo>
                    <a:lnTo>
                      <a:pt x="430" y="736"/>
                    </a:lnTo>
                    <a:lnTo>
                      <a:pt x="451" y="747"/>
                    </a:lnTo>
                    <a:lnTo>
                      <a:pt x="474" y="756"/>
                    </a:lnTo>
                    <a:lnTo>
                      <a:pt x="466" y="779"/>
                    </a:lnTo>
                    <a:lnTo>
                      <a:pt x="442" y="769"/>
                    </a:lnTo>
                    <a:lnTo>
                      <a:pt x="418" y="758"/>
                    </a:lnTo>
                    <a:lnTo>
                      <a:pt x="395" y="744"/>
                    </a:lnTo>
                    <a:lnTo>
                      <a:pt x="375" y="730"/>
                    </a:lnTo>
                    <a:lnTo>
                      <a:pt x="355" y="713"/>
                    </a:lnTo>
                    <a:lnTo>
                      <a:pt x="337" y="695"/>
                    </a:lnTo>
                    <a:lnTo>
                      <a:pt x="321" y="676"/>
                    </a:lnTo>
                    <a:lnTo>
                      <a:pt x="305" y="654"/>
                    </a:lnTo>
                    <a:lnTo>
                      <a:pt x="325" y="640"/>
                    </a:lnTo>
                    <a:close/>
                    <a:moveTo>
                      <a:pt x="474" y="756"/>
                    </a:moveTo>
                    <a:lnTo>
                      <a:pt x="499" y="764"/>
                    </a:lnTo>
                    <a:lnTo>
                      <a:pt x="525" y="770"/>
                    </a:lnTo>
                    <a:lnTo>
                      <a:pt x="553" y="775"/>
                    </a:lnTo>
                    <a:lnTo>
                      <a:pt x="581" y="778"/>
                    </a:lnTo>
                    <a:lnTo>
                      <a:pt x="611" y="781"/>
                    </a:lnTo>
                    <a:lnTo>
                      <a:pt x="644" y="781"/>
                    </a:lnTo>
                    <a:lnTo>
                      <a:pt x="676" y="779"/>
                    </a:lnTo>
                    <a:lnTo>
                      <a:pt x="711" y="776"/>
                    </a:lnTo>
                    <a:lnTo>
                      <a:pt x="714" y="801"/>
                    </a:lnTo>
                    <a:lnTo>
                      <a:pt x="677" y="804"/>
                    </a:lnTo>
                    <a:lnTo>
                      <a:pt x="642" y="805"/>
                    </a:lnTo>
                    <a:lnTo>
                      <a:pt x="610" y="804"/>
                    </a:lnTo>
                    <a:lnTo>
                      <a:pt x="579" y="803"/>
                    </a:lnTo>
                    <a:lnTo>
                      <a:pt x="548" y="799"/>
                    </a:lnTo>
                    <a:lnTo>
                      <a:pt x="519" y="795"/>
                    </a:lnTo>
                    <a:lnTo>
                      <a:pt x="492" y="787"/>
                    </a:lnTo>
                    <a:lnTo>
                      <a:pt x="466" y="779"/>
                    </a:lnTo>
                    <a:lnTo>
                      <a:pt x="474" y="756"/>
                    </a:lnTo>
                    <a:close/>
                    <a:moveTo>
                      <a:pt x="725" y="788"/>
                    </a:moveTo>
                    <a:lnTo>
                      <a:pt x="723" y="792"/>
                    </a:lnTo>
                    <a:lnTo>
                      <a:pt x="721" y="797"/>
                    </a:lnTo>
                    <a:lnTo>
                      <a:pt x="717" y="800"/>
                    </a:lnTo>
                    <a:lnTo>
                      <a:pt x="714" y="801"/>
                    </a:lnTo>
                    <a:lnTo>
                      <a:pt x="713" y="789"/>
                    </a:lnTo>
                    <a:lnTo>
                      <a:pt x="725" y="78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3" name="Freeform 1245"/>
              <p:cNvSpPr>
                <a:spLocks/>
              </p:cNvSpPr>
              <p:nvPr/>
            </p:nvSpPr>
            <p:spPr bwMode="auto">
              <a:xfrm>
                <a:off x="3173" y="1691"/>
                <a:ext cx="120" cy="142"/>
              </a:xfrm>
              <a:custGeom>
                <a:avLst/>
                <a:gdLst>
                  <a:gd name="T0" fmla="*/ 25 w 607"/>
                  <a:gd name="T1" fmla="*/ 28 h 725"/>
                  <a:gd name="T2" fmla="*/ 24 w 607"/>
                  <a:gd name="T3" fmla="*/ 27 h 725"/>
                  <a:gd name="T4" fmla="*/ 24 w 607"/>
                  <a:gd name="T5" fmla="*/ 25 h 725"/>
                  <a:gd name="T6" fmla="*/ 23 w 607"/>
                  <a:gd name="T7" fmla="*/ 22 h 725"/>
                  <a:gd name="T8" fmla="*/ 22 w 607"/>
                  <a:gd name="T9" fmla="*/ 20 h 725"/>
                  <a:gd name="T10" fmla="*/ 21 w 607"/>
                  <a:gd name="T11" fmla="*/ 17 h 725"/>
                  <a:gd name="T12" fmla="*/ 20 w 607"/>
                  <a:gd name="T13" fmla="*/ 14 h 725"/>
                  <a:gd name="T14" fmla="*/ 19 w 607"/>
                  <a:gd name="T15" fmla="*/ 11 h 725"/>
                  <a:gd name="T16" fmla="*/ 17 w 607"/>
                  <a:gd name="T17" fmla="*/ 8 h 725"/>
                  <a:gd name="T18" fmla="*/ 16 w 607"/>
                  <a:gd name="T19" fmla="*/ 6 h 725"/>
                  <a:gd name="T20" fmla="*/ 15 w 607"/>
                  <a:gd name="T21" fmla="*/ 5 h 725"/>
                  <a:gd name="T22" fmla="*/ 14 w 607"/>
                  <a:gd name="T23" fmla="*/ 4 h 725"/>
                  <a:gd name="T24" fmla="*/ 13 w 607"/>
                  <a:gd name="T25" fmla="*/ 3 h 725"/>
                  <a:gd name="T26" fmla="*/ 12 w 607"/>
                  <a:gd name="T27" fmla="*/ 2 h 725"/>
                  <a:gd name="T28" fmla="*/ 11 w 607"/>
                  <a:gd name="T29" fmla="*/ 1 h 725"/>
                  <a:gd name="T30" fmla="*/ 10 w 607"/>
                  <a:gd name="T31" fmla="*/ 1 h 725"/>
                  <a:gd name="T32" fmla="*/ 9 w 607"/>
                  <a:gd name="T33" fmla="*/ 0 h 725"/>
                  <a:gd name="T34" fmla="*/ 7 w 607"/>
                  <a:gd name="T35" fmla="*/ 0 h 725"/>
                  <a:gd name="T36" fmla="*/ 6 w 607"/>
                  <a:gd name="T37" fmla="*/ 0 h 725"/>
                  <a:gd name="T38" fmla="*/ 5 w 607"/>
                  <a:gd name="T39" fmla="*/ 0 h 725"/>
                  <a:gd name="T40" fmla="*/ 3 w 607"/>
                  <a:gd name="T41" fmla="*/ 0 h 725"/>
                  <a:gd name="T42" fmla="*/ 2 w 607"/>
                  <a:gd name="T43" fmla="*/ 1 h 725"/>
                  <a:gd name="T44" fmla="*/ 1 w 607"/>
                  <a:gd name="T45" fmla="*/ 2 h 725"/>
                  <a:gd name="T46" fmla="*/ 1 w 607"/>
                  <a:gd name="T47" fmla="*/ 3 h 725"/>
                  <a:gd name="T48" fmla="*/ 3 w 607"/>
                  <a:gd name="T49" fmla="*/ 6 h 725"/>
                  <a:gd name="T50" fmla="*/ 5 w 607"/>
                  <a:gd name="T51" fmla="*/ 9 h 725"/>
                  <a:gd name="T52" fmla="*/ 7 w 607"/>
                  <a:gd name="T53" fmla="*/ 11 h 725"/>
                  <a:gd name="T54" fmla="*/ 8 w 607"/>
                  <a:gd name="T55" fmla="*/ 14 h 725"/>
                  <a:gd name="T56" fmla="*/ 9 w 607"/>
                  <a:gd name="T57" fmla="*/ 17 h 725"/>
                  <a:gd name="T58" fmla="*/ 10 w 607"/>
                  <a:gd name="T59" fmla="*/ 20 h 725"/>
                  <a:gd name="T60" fmla="*/ 11 w 607"/>
                  <a:gd name="T61" fmla="*/ 22 h 725"/>
                  <a:gd name="T62" fmla="*/ 11 w 607"/>
                  <a:gd name="T63" fmla="*/ 24 h 725"/>
                  <a:gd name="T64" fmla="*/ 12 w 607"/>
                  <a:gd name="T65" fmla="*/ 26 h 725"/>
                  <a:gd name="T66" fmla="*/ 14 w 607"/>
                  <a:gd name="T67" fmla="*/ 27 h 725"/>
                  <a:gd name="T68" fmla="*/ 15 w 607"/>
                  <a:gd name="T69" fmla="*/ 28 h 725"/>
                  <a:gd name="T70" fmla="*/ 17 w 607"/>
                  <a:gd name="T71" fmla="*/ 28 h 725"/>
                  <a:gd name="T72" fmla="*/ 19 w 607"/>
                  <a:gd name="T73" fmla="*/ 29 h 725"/>
                  <a:gd name="T74" fmla="*/ 21 w 607"/>
                  <a:gd name="T75" fmla="*/ 29 h 725"/>
                  <a:gd name="T76" fmla="*/ 23 w 607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7"/>
                  <a:gd name="T118" fmla="*/ 0 h 725"/>
                  <a:gd name="T119" fmla="*/ 607 w 607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7" h="725">
                    <a:moveTo>
                      <a:pt x="607" y="720"/>
                    </a:moveTo>
                    <a:lnTo>
                      <a:pt x="606" y="708"/>
                    </a:lnTo>
                    <a:lnTo>
                      <a:pt x="604" y="690"/>
                    </a:lnTo>
                    <a:lnTo>
                      <a:pt x="600" y="670"/>
                    </a:lnTo>
                    <a:lnTo>
                      <a:pt x="596" y="646"/>
                    </a:lnTo>
                    <a:lnTo>
                      <a:pt x="590" y="620"/>
                    </a:lnTo>
                    <a:lnTo>
                      <a:pt x="583" y="591"/>
                    </a:lnTo>
                    <a:lnTo>
                      <a:pt x="574" y="560"/>
                    </a:lnTo>
                    <a:lnTo>
                      <a:pt x="564" y="526"/>
                    </a:lnTo>
                    <a:lnTo>
                      <a:pt x="554" y="492"/>
                    </a:lnTo>
                    <a:lnTo>
                      <a:pt x="543" y="456"/>
                    </a:lnTo>
                    <a:lnTo>
                      <a:pt x="529" y="419"/>
                    </a:lnTo>
                    <a:lnTo>
                      <a:pt x="515" y="382"/>
                    </a:lnTo>
                    <a:lnTo>
                      <a:pt x="498" y="345"/>
                    </a:lnTo>
                    <a:lnTo>
                      <a:pt x="482" y="307"/>
                    </a:lnTo>
                    <a:lnTo>
                      <a:pt x="464" y="270"/>
                    </a:lnTo>
                    <a:lnTo>
                      <a:pt x="444" y="234"/>
                    </a:lnTo>
                    <a:lnTo>
                      <a:pt x="424" y="201"/>
                    </a:lnTo>
                    <a:lnTo>
                      <a:pt x="403" y="169"/>
                    </a:lnTo>
                    <a:lnTo>
                      <a:pt x="392" y="153"/>
                    </a:lnTo>
                    <a:lnTo>
                      <a:pt x="381" y="138"/>
                    </a:lnTo>
                    <a:lnTo>
                      <a:pt x="370" y="124"/>
                    </a:lnTo>
                    <a:lnTo>
                      <a:pt x="358" y="110"/>
                    </a:lnTo>
                    <a:lnTo>
                      <a:pt x="346" y="97"/>
                    </a:lnTo>
                    <a:lnTo>
                      <a:pt x="333" y="84"/>
                    </a:lnTo>
                    <a:lnTo>
                      <a:pt x="321" y="74"/>
                    </a:lnTo>
                    <a:lnTo>
                      <a:pt x="308" y="62"/>
                    </a:lnTo>
                    <a:lnTo>
                      <a:pt x="295" y="52"/>
                    </a:lnTo>
                    <a:lnTo>
                      <a:pt x="282" y="42"/>
                    </a:lnTo>
                    <a:lnTo>
                      <a:pt x="268" y="34"/>
                    </a:lnTo>
                    <a:lnTo>
                      <a:pt x="254" y="26"/>
                    </a:lnTo>
                    <a:lnTo>
                      <a:pt x="240" y="20"/>
                    </a:lnTo>
                    <a:lnTo>
                      <a:pt x="226" y="13"/>
                    </a:lnTo>
                    <a:lnTo>
                      <a:pt x="212" y="9"/>
                    </a:lnTo>
                    <a:lnTo>
                      <a:pt x="197" y="4"/>
                    </a:lnTo>
                    <a:lnTo>
                      <a:pt x="182" y="2"/>
                    </a:lnTo>
                    <a:lnTo>
                      <a:pt x="167" y="0"/>
                    </a:lnTo>
                    <a:lnTo>
                      <a:pt x="151" y="0"/>
                    </a:lnTo>
                    <a:lnTo>
                      <a:pt x="135" y="0"/>
                    </a:lnTo>
                    <a:lnTo>
                      <a:pt x="119" y="2"/>
                    </a:lnTo>
                    <a:lnTo>
                      <a:pt x="103" y="6"/>
                    </a:lnTo>
                    <a:lnTo>
                      <a:pt x="87" y="10"/>
                    </a:lnTo>
                    <a:lnTo>
                      <a:pt x="70" y="15"/>
                    </a:lnTo>
                    <a:lnTo>
                      <a:pt x="53" y="23"/>
                    </a:lnTo>
                    <a:lnTo>
                      <a:pt x="36" y="30"/>
                    </a:lnTo>
                    <a:lnTo>
                      <a:pt x="19" y="41"/>
                    </a:lnTo>
                    <a:lnTo>
                      <a:pt x="0" y="52"/>
                    </a:lnTo>
                    <a:lnTo>
                      <a:pt x="27" y="84"/>
                    </a:lnTo>
                    <a:lnTo>
                      <a:pt x="53" y="118"/>
                    </a:lnTo>
                    <a:lnTo>
                      <a:pt x="78" y="151"/>
                    </a:lnTo>
                    <a:lnTo>
                      <a:pt x="101" y="184"/>
                    </a:lnTo>
                    <a:lnTo>
                      <a:pt x="124" y="217"/>
                    </a:lnTo>
                    <a:lnTo>
                      <a:pt x="144" y="251"/>
                    </a:lnTo>
                    <a:lnTo>
                      <a:pt x="162" y="284"/>
                    </a:lnTo>
                    <a:lnTo>
                      <a:pt x="181" y="319"/>
                    </a:lnTo>
                    <a:lnTo>
                      <a:pt x="197" y="352"/>
                    </a:lnTo>
                    <a:lnTo>
                      <a:pt x="212" y="387"/>
                    </a:lnTo>
                    <a:lnTo>
                      <a:pt x="225" y="421"/>
                    </a:lnTo>
                    <a:lnTo>
                      <a:pt x="237" y="455"/>
                    </a:lnTo>
                    <a:lnTo>
                      <a:pt x="248" y="489"/>
                    </a:lnTo>
                    <a:lnTo>
                      <a:pt x="256" y="523"/>
                    </a:lnTo>
                    <a:lnTo>
                      <a:pt x="263" y="556"/>
                    </a:lnTo>
                    <a:lnTo>
                      <a:pt x="268" y="590"/>
                    </a:lnTo>
                    <a:lnTo>
                      <a:pt x="281" y="609"/>
                    </a:lnTo>
                    <a:lnTo>
                      <a:pt x="294" y="627"/>
                    </a:lnTo>
                    <a:lnTo>
                      <a:pt x="309" y="643"/>
                    </a:lnTo>
                    <a:lnTo>
                      <a:pt x="326" y="657"/>
                    </a:lnTo>
                    <a:lnTo>
                      <a:pt x="343" y="671"/>
                    </a:lnTo>
                    <a:lnTo>
                      <a:pt x="361" y="682"/>
                    </a:lnTo>
                    <a:lnTo>
                      <a:pt x="381" y="692"/>
                    </a:lnTo>
                    <a:lnTo>
                      <a:pt x="401" y="701"/>
                    </a:lnTo>
                    <a:lnTo>
                      <a:pt x="423" y="709"/>
                    </a:lnTo>
                    <a:lnTo>
                      <a:pt x="445" y="715"/>
                    </a:lnTo>
                    <a:lnTo>
                      <a:pt x="469" y="719"/>
                    </a:lnTo>
                    <a:lnTo>
                      <a:pt x="494" y="723"/>
                    </a:lnTo>
                    <a:lnTo>
                      <a:pt x="521" y="724"/>
                    </a:lnTo>
                    <a:lnTo>
                      <a:pt x="549" y="725"/>
                    </a:lnTo>
                    <a:lnTo>
                      <a:pt x="577" y="724"/>
                    </a:lnTo>
                    <a:lnTo>
                      <a:pt x="607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4" name="Freeform 1246"/>
              <p:cNvSpPr>
                <a:spLocks noEditPoints="1"/>
              </p:cNvSpPr>
              <p:nvPr/>
            </p:nvSpPr>
            <p:spPr bwMode="auto">
              <a:xfrm>
                <a:off x="3169" y="1691"/>
                <a:ext cx="124" cy="145"/>
              </a:xfrm>
              <a:custGeom>
                <a:avLst/>
                <a:gdLst>
                  <a:gd name="T0" fmla="*/ 24 w 630"/>
                  <a:gd name="T1" fmla="*/ 29 h 750"/>
                  <a:gd name="T2" fmla="*/ 24 w 630"/>
                  <a:gd name="T3" fmla="*/ 28 h 750"/>
                  <a:gd name="T4" fmla="*/ 25 w 630"/>
                  <a:gd name="T5" fmla="*/ 29 h 750"/>
                  <a:gd name="T6" fmla="*/ 24 w 630"/>
                  <a:gd name="T7" fmla="*/ 26 h 750"/>
                  <a:gd name="T8" fmla="*/ 25 w 630"/>
                  <a:gd name="T9" fmla="*/ 27 h 750"/>
                  <a:gd name="T10" fmla="*/ 23 w 630"/>
                  <a:gd name="T11" fmla="*/ 23 h 750"/>
                  <a:gd name="T12" fmla="*/ 19 w 630"/>
                  <a:gd name="T13" fmla="*/ 13 h 750"/>
                  <a:gd name="T14" fmla="*/ 19 w 630"/>
                  <a:gd name="T15" fmla="*/ 11 h 750"/>
                  <a:gd name="T16" fmla="*/ 22 w 630"/>
                  <a:gd name="T17" fmla="*/ 16 h 750"/>
                  <a:gd name="T18" fmla="*/ 24 w 630"/>
                  <a:gd name="T19" fmla="*/ 24 h 750"/>
                  <a:gd name="T20" fmla="*/ 17 w 630"/>
                  <a:gd name="T21" fmla="*/ 9 h 750"/>
                  <a:gd name="T22" fmla="*/ 18 w 630"/>
                  <a:gd name="T23" fmla="*/ 8 h 750"/>
                  <a:gd name="T24" fmla="*/ 16 w 630"/>
                  <a:gd name="T25" fmla="*/ 7 h 750"/>
                  <a:gd name="T26" fmla="*/ 12 w 630"/>
                  <a:gd name="T27" fmla="*/ 3 h 750"/>
                  <a:gd name="T28" fmla="*/ 10 w 630"/>
                  <a:gd name="T29" fmla="*/ 1 h 750"/>
                  <a:gd name="T30" fmla="*/ 13 w 630"/>
                  <a:gd name="T31" fmla="*/ 2 h 750"/>
                  <a:gd name="T32" fmla="*/ 16 w 630"/>
                  <a:gd name="T33" fmla="*/ 5 h 750"/>
                  <a:gd name="T34" fmla="*/ 9 w 630"/>
                  <a:gd name="T35" fmla="*/ 2 h 750"/>
                  <a:gd name="T36" fmla="*/ 7 w 630"/>
                  <a:gd name="T37" fmla="*/ 1 h 750"/>
                  <a:gd name="T38" fmla="*/ 4 w 630"/>
                  <a:gd name="T39" fmla="*/ 1 h 750"/>
                  <a:gd name="T40" fmla="*/ 2 w 630"/>
                  <a:gd name="T41" fmla="*/ 2 h 750"/>
                  <a:gd name="T42" fmla="*/ 4 w 630"/>
                  <a:gd name="T43" fmla="*/ 0 h 750"/>
                  <a:gd name="T44" fmla="*/ 7 w 630"/>
                  <a:gd name="T45" fmla="*/ 0 h 750"/>
                  <a:gd name="T46" fmla="*/ 9 w 630"/>
                  <a:gd name="T47" fmla="*/ 0 h 750"/>
                  <a:gd name="T48" fmla="*/ 1 w 630"/>
                  <a:gd name="T49" fmla="*/ 3 h 750"/>
                  <a:gd name="T50" fmla="*/ 2 w 630"/>
                  <a:gd name="T51" fmla="*/ 2 h 750"/>
                  <a:gd name="T52" fmla="*/ 0 w 630"/>
                  <a:gd name="T53" fmla="*/ 2 h 750"/>
                  <a:gd name="T54" fmla="*/ 1 w 630"/>
                  <a:gd name="T55" fmla="*/ 2 h 750"/>
                  <a:gd name="T56" fmla="*/ 1 w 630"/>
                  <a:gd name="T57" fmla="*/ 2 h 750"/>
                  <a:gd name="T58" fmla="*/ 1 w 630"/>
                  <a:gd name="T59" fmla="*/ 2 h 750"/>
                  <a:gd name="T60" fmla="*/ 1 w 630"/>
                  <a:gd name="T61" fmla="*/ 4 h 750"/>
                  <a:gd name="T62" fmla="*/ 1 w 630"/>
                  <a:gd name="T63" fmla="*/ 2 h 750"/>
                  <a:gd name="T64" fmla="*/ 3 w 630"/>
                  <a:gd name="T65" fmla="*/ 5 h 750"/>
                  <a:gd name="T66" fmla="*/ 1 w 630"/>
                  <a:gd name="T67" fmla="*/ 4 h 750"/>
                  <a:gd name="T68" fmla="*/ 5 w 630"/>
                  <a:gd name="T69" fmla="*/ 8 h 750"/>
                  <a:gd name="T70" fmla="*/ 8 w 630"/>
                  <a:gd name="T71" fmla="*/ 13 h 750"/>
                  <a:gd name="T72" fmla="*/ 5 w 630"/>
                  <a:gd name="T73" fmla="*/ 10 h 750"/>
                  <a:gd name="T74" fmla="*/ 3 w 630"/>
                  <a:gd name="T75" fmla="*/ 5 h 750"/>
                  <a:gd name="T76" fmla="*/ 8 w 630"/>
                  <a:gd name="T77" fmla="*/ 13 h 750"/>
                  <a:gd name="T78" fmla="*/ 9 w 630"/>
                  <a:gd name="T79" fmla="*/ 15 h 750"/>
                  <a:gd name="T80" fmla="*/ 7 w 630"/>
                  <a:gd name="T81" fmla="*/ 13 h 750"/>
                  <a:gd name="T82" fmla="*/ 9 w 630"/>
                  <a:gd name="T83" fmla="*/ 16 h 750"/>
                  <a:gd name="T84" fmla="*/ 8 w 630"/>
                  <a:gd name="T85" fmla="*/ 15 h 750"/>
                  <a:gd name="T86" fmla="*/ 10 w 630"/>
                  <a:gd name="T87" fmla="*/ 18 h 750"/>
                  <a:gd name="T88" fmla="*/ 12 w 630"/>
                  <a:gd name="T89" fmla="*/ 23 h 750"/>
                  <a:gd name="T90" fmla="*/ 10 w 630"/>
                  <a:gd name="T91" fmla="*/ 21 h 750"/>
                  <a:gd name="T92" fmla="*/ 9 w 630"/>
                  <a:gd name="T93" fmla="*/ 17 h 750"/>
                  <a:gd name="T94" fmla="*/ 11 w 630"/>
                  <a:gd name="T95" fmla="*/ 24 h 750"/>
                  <a:gd name="T96" fmla="*/ 13 w 630"/>
                  <a:gd name="T97" fmla="*/ 26 h 750"/>
                  <a:gd name="T98" fmla="*/ 17 w 630"/>
                  <a:gd name="T99" fmla="*/ 28 h 750"/>
                  <a:gd name="T100" fmla="*/ 13 w 630"/>
                  <a:gd name="T101" fmla="*/ 27 h 750"/>
                  <a:gd name="T102" fmla="*/ 12 w 630"/>
                  <a:gd name="T103" fmla="*/ 24 h 750"/>
                  <a:gd name="T104" fmla="*/ 20 w 630"/>
                  <a:gd name="T105" fmla="*/ 29 h 750"/>
                  <a:gd name="T106" fmla="*/ 25 w 630"/>
                  <a:gd name="T107" fmla="*/ 30 h 750"/>
                  <a:gd name="T108" fmla="*/ 19 w 630"/>
                  <a:gd name="T109" fmla="*/ 30 h 750"/>
                  <a:gd name="T110" fmla="*/ 25 w 630"/>
                  <a:gd name="T111" fmla="*/ 29 h 750"/>
                  <a:gd name="T112" fmla="*/ 25 w 630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0"/>
                  <a:gd name="T172" fmla="*/ 0 h 750"/>
                  <a:gd name="T173" fmla="*/ 630 w 630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0" h="750">
                    <a:moveTo>
                      <a:pt x="607" y="735"/>
                    </a:moveTo>
                    <a:lnTo>
                      <a:pt x="607" y="733"/>
                    </a:lnTo>
                    <a:lnTo>
                      <a:pt x="630" y="732"/>
                    </a:lnTo>
                    <a:lnTo>
                      <a:pt x="607" y="735"/>
                    </a:lnTo>
                    <a:close/>
                    <a:moveTo>
                      <a:pt x="607" y="733"/>
                    </a:moveTo>
                    <a:lnTo>
                      <a:pt x="605" y="728"/>
                    </a:lnTo>
                    <a:lnTo>
                      <a:pt x="604" y="721"/>
                    </a:lnTo>
                    <a:lnTo>
                      <a:pt x="603" y="711"/>
                    </a:lnTo>
                    <a:lnTo>
                      <a:pt x="602" y="700"/>
                    </a:lnTo>
                    <a:lnTo>
                      <a:pt x="626" y="697"/>
                    </a:lnTo>
                    <a:lnTo>
                      <a:pt x="628" y="706"/>
                    </a:lnTo>
                    <a:lnTo>
                      <a:pt x="629" y="716"/>
                    </a:lnTo>
                    <a:lnTo>
                      <a:pt x="630" y="725"/>
                    </a:lnTo>
                    <a:lnTo>
                      <a:pt x="630" y="732"/>
                    </a:lnTo>
                    <a:lnTo>
                      <a:pt x="607" y="733"/>
                    </a:lnTo>
                    <a:close/>
                    <a:moveTo>
                      <a:pt x="602" y="700"/>
                    </a:moveTo>
                    <a:lnTo>
                      <a:pt x="600" y="688"/>
                    </a:lnTo>
                    <a:lnTo>
                      <a:pt x="597" y="675"/>
                    </a:lnTo>
                    <a:lnTo>
                      <a:pt x="595" y="662"/>
                    </a:lnTo>
                    <a:lnTo>
                      <a:pt x="591" y="649"/>
                    </a:lnTo>
                    <a:lnTo>
                      <a:pt x="615" y="644"/>
                    </a:lnTo>
                    <a:lnTo>
                      <a:pt x="618" y="659"/>
                    </a:lnTo>
                    <a:lnTo>
                      <a:pt x="622" y="673"/>
                    </a:lnTo>
                    <a:lnTo>
                      <a:pt x="624" y="685"/>
                    </a:lnTo>
                    <a:lnTo>
                      <a:pt x="626" y="697"/>
                    </a:lnTo>
                    <a:lnTo>
                      <a:pt x="602" y="700"/>
                    </a:lnTo>
                    <a:close/>
                    <a:moveTo>
                      <a:pt x="591" y="649"/>
                    </a:moveTo>
                    <a:lnTo>
                      <a:pt x="582" y="608"/>
                    </a:lnTo>
                    <a:lnTo>
                      <a:pt x="570" y="564"/>
                    </a:lnTo>
                    <a:lnTo>
                      <a:pt x="556" y="515"/>
                    </a:lnTo>
                    <a:lnTo>
                      <a:pt x="538" y="463"/>
                    </a:lnTo>
                    <a:lnTo>
                      <a:pt x="519" y="411"/>
                    </a:lnTo>
                    <a:lnTo>
                      <a:pt x="496" y="358"/>
                    </a:lnTo>
                    <a:lnTo>
                      <a:pt x="484" y="331"/>
                    </a:lnTo>
                    <a:lnTo>
                      <a:pt x="472" y="305"/>
                    </a:lnTo>
                    <a:lnTo>
                      <a:pt x="459" y="279"/>
                    </a:lnTo>
                    <a:lnTo>
                      <a:pt x="445" y="253"/>
                    </a:lnTo>
                    <a:lnTo>
                      <a:pt x="466" y="241"/>
                    </a:lnTo>
                    <a:lnTo>
                      <a:pt x="480" y="267"/>
                    </a:lnTo>
                    <a:lnTo>
                      <a:pt x="493" y="294"/>
                    </a:lnTo>
                    <a:lnTo>
                      <a:pt x="506" y="321"/>
                    </a:lnTo>
                    <a:lnTo>
                      <a:pt x="519" y="348"/>
                    </a:lnTo>
                    <a:lnTo>
                      <a:pt x="530" y="375"/>
                    </a:lnTo>
                    <a:lnTo>
                      <a:pt x="542" y="402"/>
                    </a:lnTo>
                    <a:lnTo>
                      <a:pt x="551" y="429"/>
                    </a:lnTo>
                    <a:lnTo>
                      <a:pt x="561" y="456"/>
                    </a:lnTo>
                    <a:lnTo>
                      <a:pt x="578" y="508"/>
                    </a:lnTo>
                    <a:lnTo>
                      <a:pt x="594" y="556"/>
                    </a:lnTo>
                    <a:lnTo>
                      <a:pt x="605" y="603"/>
                    </a:lnTo>
                    <a:lnTo>
                      <a:pt x="615" y="644"/>
                    </a:lnTo>
                    <a:lnTo>
                      <a:pt x="591" y="649"/>
                    </a:lnTo>
                    <a:close/>
                    <a:moveTo>
                      <a:pt x="445" y="253"/>
                    </a:moveTo>
                    <a:lnTo>
                      <a:pt x="436" y="238"/>
                    </a:lnTo>
                    <a:lnTo>
                      <a:pt x="426" y="223"/>
                    </a:lnTo>
                    <a:lnTo>
                      <a:pt x="418" y="208"/>
                    </a:lnTo>
                    <a:lnTo>
                      <a:pt x="408" y="193"/>
                    </a:lnTo>
                    <a:lnTo>
                      <a:pt x="427" y="179"/>
                    </a:lnTo>
                    <a:lnTo>
                      <a:pt x="437" y="195"/>
                    </a:lnTo>
                    <a:lnTo>
                      <a:pt x="447" y="210"/>
                    </a:lnTo>
                    <a:lnTo>
                      <a:pt x="456" y="225"/>
                    </a:lnTo>
                    <a:lnTo>
                      <a:pt x="466" y="241"/>
                    </a:lnTo>
                    <a:lnTo>
                      <a:pt x="445" y="253"/>
                    </a:lnTo>
                    <a:close/>
                    <a:moveTo>
                      <a:pt x="408" y="193"/>
                    </a:moveTo>
                    <a:lnTo>
                      <a:pt x="389" y="169"/>
                    </a:lnTo>
                    <a:lnTo>
                      <a:pt x="371" y="145"/>
                    </a:lnTo>
                    <a:lnTo>
                      <a:pt x="352" y="123"/>
                    </a:lnTo>
                    <a:lnTo>
                      <a:pt x="332" y="103"/>
                    </a:lnTo>
                    <a:lnTo>
                      <a:pt x="312" y="84"/>
                    </a:lnTo>
                    <a:lnTo>
                      <a:pt x="290" y="68"/>
                    </a:lnTo>
                    <a:lnTo>
                      <a:pt x="279" y="61"/>
                    </a:lnTo>
                    <a:lnTo>
                      <a:pt x="268" y="54"/>
                    </a:lnTo>
                    <a:lnTo>
                      <a:pt x="257" y="49"/>
                    </a:lnTo>
                    <a:lnTo>
                      <a:pt x="246" y="43"/>
                    </a:lnTo>
                    <a:lnTo>
                      <a:pt x="255" y="21"/>
                    </a:lnTo>
                    <a:lnTo>
                      <a:pt x="267" y="26"/>
                    </a:lnTo>
                    <a:lnTo>
                      <a:pt x="279" y="33"/>
                    </a:lnTo>
                    <a:lnTo>
                      <a:pt x="291" y="40"/>
                    </a:lnTo>
                    <a:lnTo>
                      <a:pt x="303" y="48"/>
                    </a:lnTo>
                    <a:lnTo>
                      <a:pt x="314" y="56"/>
                    </a:lnTo>
                    <a:lnTo>
                      <a:pt x="326" y="65"/>
                    </a:lnTo>
                    <a:lnTo>
                      <a:pt x="337" y="74"/>
                    </a:lnTo>
                    <a:lnTo>
                      <a:pt x="347" y="84"/>
                    </a:lnTo>
                    <a:lnTo>
                      <a:pt x="369" y="105"/>
                    </a:lnTo>
                    <a:lnTo>
                      <a:pt x="389" y="129"/>
                    </a:lnTo>
                    <a:lnTo>
                      <a:pt x="409" y="154"/>
                    </a:lnTo>
                    <a:lnTo>
                      <a:pt x="427" y="179"/>
                    </a:lnTo>
                    <a:lnTo>
                      <a:pt x="408" y="193"/>
                    </a:lnTo>
                    <a:close/>
                    <a:moveTo>
                      <a:pt x="246" y="43"/>
                    </a:moveTo>
                    <a:lnTo>
                      <a:pt x="234" y="38"/>
                    </a:lnTo>
                    <a:lnTo>
                      <a:pt x="223" y="35"/>
                    </a:lnTo>
                    <a:lnTo>
                      <a:pt x="211" y="31"/>
                    </a:lnTo>
                    <a:lnTo>
                      <a:pt x="199" y="28"/>
                    </a:lnTo>
                    <a:lnTo>
                      <a:pt x="187" y="26"/>
                    </a:lnTo>
                    <a:lnTo>
                      <a:pt x="174" y="25"/>
                    </a:lnTo>
                    <a:lnTo>
                      <a:pt x="163" y="25"/>
                    </a:lnTo>
                    <a:lnTo>
                      <a:pt x="150" y="25"/>
                    </a:lnTo>
                    <a:lnTo>
                      <a:pt x="138" y="26"/>
                    </a:lnTo>
                    <a:lnTo>
                      <a:pt x="125" y="28"/>
                    </a:lnTo>
                    <a:lnTo>
                      <a:pt x="112" y="31"/>
                    </a:lnTo>
                    <a:lnTo>
                      <a:pt x="99" y="35"/>
                    </a:lnTo>
                    <a:lnTo>
                      <a:pt x="85" y="40"/>
                    </a:lnTo>
                    <a:lnTo>
                      <a:pt x="72" y="46"/>
                    </a:lnTo>
                    <a:lnTo>
                      <a:pt x="58" y="52"/>
                    </a:lnTo>
                    <a:lnTo>
                      <a:pt x="44" y="60"/>
                    </a:lnTo>
                    <a:lnTo>
                      <a:pt x="32" y="38"/>
                    </a:lnTo>
                    <a:lnTo>
                      <a:pt x="47" y="29"/>
                    </a:lnTo>
                    <a:lnTo>
                      <a:pt x="62" y="23"/>
                    </a:lnTo>
                    <a:lnTo>
                      <a:pt x="77" y="16"/>
                    </a:lnTo>
                    <a:lnTo>
                      <a:pt x="92" y="12"/>
                    </a:lnTo>
                    <a:lnTo>
                      <a:pt x="106" y="8"/>
                    </a:lnTo>
                    <a:lnTo>
                      <a:pt x="120" y="4"/>
                    </a:lnTo>
                    <a:lnTo>
                      <a:pt x="136" y="2"/>
                    </a:lnTo>
                    <a:lnTo>
                      <a:pt x="150" y="1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2"/>
                    </a:lnTo>
                    <a:lnTo>
                      <a:pt x="204" y="4"/>
                    </a:lnTo>
                    <a:lnTo>
                      <a:pt x="217" y="8"/>
                    </a:lnTo>
                    <a:lnTo>
                      <a:pt x="230" y="11"/>
                    </a:lnTo>
                    <a:lnTo>
                      <a:pt x="243" y="15"/>
                    </a:lnTo>
                    <a:lnTo>
                      <a:pt x="255" y="21"/>
                    </a:lnTo>
                    <a:lnTo>
                      <a:pt x="246" y="43"/>
                    </a:lnTo>
                    <a:close/>
                    <a:moveTo>
                      <a:pt x="44" y="60"/>
                    </a:moveTo>
                    <a:lnTo>
                      <a:pt x="32" y="66"/>
                    </a:lnTo>
                    <a:lnTo>
                      <a:pt x="19" y="75"/>
                    </a:lnTo>
                    <a:lnTo>
                      <a:pt x="5" y="55"/>
                    </a:lnTo>
                    <a:lnTo>
                      <a:pt x="19" y="47"/>
                    </a:lnTo>
                    <a:lnTo>
                      <a:pt x="32" y="38"/>
                    </a:lnTo>
                    <a:lnTo>
                      <a:pt x="44" y="60"/>
                    </a:lnTo>
                    <a:close/>
                    <a:moveTo>
                      <a:pt x="2" y="73"/>
                    </a:moveTo>
                    <a:lnTo>
                      <a:pt x="1" y="68"/>
                    </a:lnTo>
                    <a:lnTo>
                      <a:pt x="0" y="63"/>
                    </a:lnTo>
                    <a:lnTo>
                      <a:pt x="2" y="58"/>
                    </a:lnTo>
                    <a:lnTo>
                      <a:pt x="5" y="55"/>
                    </a:lnTo>
                    <a:lnTo>
                      <a:pt x="11" y="65"/>
                    </a:lnTo>
                    <a:lnTo>
                      <a:pt x="2" y="73"/>
                    </a:lnTo>
                    <a:close/>
                    <a:moveTo>
                      <a:pt x="21" y="57"/>
                    </a:moveTo>
                    <a:lnTo>
                      <a:pt x="21" y="56"/>
                    </a:lnTo>
                    <a:lnTo>
                      <a:pt x="20" y="56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1" y="57"/>
                    </a:lnTo>
                    <a:close/>
                    <a:moveTo>
                      <a:pt x="20" y="56"/>
                    </a:moveTo>
                    <a:lnTo>
                      <a:pt x="21" y="56"/>
                    </a:lnTo>
                    <a:lnTo>
                      <a:pt x="21" y="57"/>
                    </a:lnTo>
                    <a:lnTo>
                      <a:pt x="11" y="65"/>
                    </a:lnTo>
                    <a:lnTo>
                      <a:pt x="20" y="56"/>
                    </a:lnTo>
                    <a:close/>
                    <a:moveTo>
                      <a:pt x="21" y="57"/>
                    </a:moveTo>
                    <a:lnTo>
                      <a:pt x="30" y="67"/>
                    </a:lnTo>
                    <a:lnTo>
                      <a:pt x="37" y="77"/>
                    </a:lnTo>
                    <a:lnTo>
                      <a:pt x="45" y="87"/>
                    </a:lnTo>
                    <a:lnTo>
                      <a:pt x="51" y="94"/>
                    </a:lnTo>
                    <a:lnTo>
                      <a:pt x="32" y="109"/>
                    </a:lnTo>
                    <a:lnTo>
                      <a:pt x="24" y="100"/>
                    </a:lnTo>
                    <a:lnTo>
                      <a:pt x="17" y="90"/>
                    </a:lnTo>
                    <a:lnTo>
                      <a:pt x="9" y="81"/>
                    </a:lnTo>
                    <a:lnTo>
                      <a:pt x="3" y="73"/>
                    </a:lnTo>
                    <a:lnTo>
                      <a:pt x="21" y="57"/>
                    </a:lnTo>
                    <a:close/>
                    <a:moveTo>
                      <a:pt x="51" y="94"/>
                    </a:moveTo>
                    <a:lnTo>
                      <a:pt x="59" y="104"/>
                    </a:lnTo>
                    <a:lnTo>
                      <a:pt x="66" y="112"/>
                    </a:lnTo>
                    <a:lnTo>
                      <a:pt x="73" y="122"/>
                    </a:lnTo>
                    <a:lnTo>
                      <a:pt x="81" y="131"/>
                    </a:lnTo>
                    <a:lnTo>
                      <a:pt x="61" y="146"/>
                    </a:lnTo>
                    <a:lnTo>
                      <a:pt x="54" y="137"/>
                    </a:lnTo>
                    <a:lnTo>
                      <a:pt x="47" y="128"/>
                    </a:lnTo>
                    <a:lnTo>
                      <a:pt x="39" y="119"/>
                    </a:lnTo>
                    <a:lnTo>
                      <a:pt x="32" y="109"/>
                    </a:lnTo>
                    <a:lnTo>
                      <a:pt x="51" y="94"/>
                    </a:lnTo>
                    <a:close/>
                    <a:moveTo>
                      <a:pt x="81" y="131"/>
                    </a:moveTo>
                    <a:lnTo>
                      <a:pt x="98" y="156"/>
                    </a:lnTo>
                    <a:lnTo>
                      <a:pt x="115" y="179"/>
                    </a:lnTo>
                    <a:lnTo>
                      <a:pt x="131" y="203"/>
                    </a:lnTo>
                    <a:lnTo>
                      <a:pt x="147" y="228"/>
                    </a:lnTo>
                    <a:lnTo>
                      <a:pt x="163" y="252"/>
                    </a:lnTo>
                    <a:lnTo>
                      <a:pt x="177" y="277"/>
                    </a:lnTo>
                    <a:lnTo>
                      <a:pt x="190" y="301"/>
                    </a:lnTo>
                    <a:lnTo>
                      <a:pt x="203" y="326"/>
                    </a:lnTo>
                    <a:lnTo>
                      <a:pt x="181" y="337"/>
                    </a:lnTo>
                    <a:lnTo>
                      <a:pt x="168" y="312"/>
                    </a:lnTo>
                    <a:lnTo>
                      <a:pt x="155" y="289"/>
                    </a:lnTo>
                    <a:lnTo>
                      <a:pt x="141" y="265"/>
                    </a:lnTo>
                    <a:lnTo>
                      <a:pt x="126" y="241"/>
                    </a:lnTo>
                    <a:lnTo>
                      <a:pt x="111" y="217"/>
                    </a:lnTo>
                    <a:lnTo>
                      <a:pt x="95" y="193"/>
                    </a:lnTo>
                    <a:lnTo>
                      <a:pt x="78" y="170"/>
                    </a:lnTo>
                    <a:lnTo>
                      <a:pt x="61" y="146"/>
                    </a:lnTo>
                    <a:lnTo>
                      <a:pt x="81" y="131"/>
                    </a:lnTo>
                    <a:close/>
                    <a:moveTo>
                      <a:pt x="203" y="326"/>
                    </a:moveTo>
                    <a:lnTo>
                      <a:pt x="203" y="326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03" y="326"/>
                    </a:moveTo>
                    <a:lnTo>
                      <a:pt x="207" y="335"/>
                    </a:lnTo>
                    <a:lnTo>
                      <a:pt x="212" y="345"/>
                    </a:lnTo>
                    <a:lnTo>
                      <a:pt x="217" y="354"/>
                    </a:lnTo>
                    <a:lnTo>
                      <a:pt x="221" y="365"/>
                    </a:lnTo>
                    <a:lnTo>
                      <a:pt x="199" y="375"/>
                    </a:lnTo>
                    <a:lnTo>
                      <a:pt x="195" y="365"/>
                    </a:lnTo>
                    <a:lnTo>
                      <a:pt x="191" y="357"/>
                    </a:lnTo>
                    <a:lnTo>
                      <a:pt x="185" y="347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21" y="365"/>
                    </a:moveTo>
                    <a:lnTo>
                      <a:pt x="225" y="374"/>
                    </a:lnTo>
                    <a:lnTo>
                      <a:pt x="230" y="384"/>
                    </a:lnTo>
                    <a:lnTo>
                      <a:pt x="234" y="393"/>
                    </a:lnTo>
                    <a:lnTo>
                      <a:pt x="238" y="404"/>
                    </a:lnTo>
                    <a:lnTo>
                      <a:pt x="216" y="413"/>
                    </a:lnTo>
                    <a:lnTo>
                      <a:pt x="211" y="404"/>
                    </a:lnTo>
                    <a:lnTo>
                      <a:pt x="208" y="394"/>
                    </a:lnTo>
                    <a:lnTo>
                      <a:pt x="204" y="385"/>
                    </a:lnTo>
                    <a:lnTo>
                      <a:pt x="199" y="375"/>
                    </a:lnTo>
                    <a:lnTo>
                      <a:pt x="221" y="365"/>
                    </a:lnTo>
                    <a:close/>
                    <a:moveTo>
                      <a:pt x="238" y="404"/>
                    </a:moveTo>
                    <a:lnTo>
                      <a:pt x="248" y="429"/>
                    </a:lnTo>
                    <a:lnTo>
                      <a:pt x="257" y="454"/>
                    </a:lnTo>
                    <a:lnTo>
                      <a:pt x="264" y="479"/>
                    </a:lnTo>
                    <a:lnTo>
                      <a:pt x="272" y="503"/>
                    </a:lnTo>
                    <a:lnTo>
                      <a:pt x="278" y="528"/>
                    </a:lnTo>
                    <a:lnTo>
                      <a:pt x="284" y="553"/>
                    </a:lnTo>
                    <a:lnTo>
                      <a:pt x="288" y="577"/>
                    </a:lnTo>
                    <a:lnTo>
                      <a:pt x="291" y="602"/>
                    </a:lnTo>
                    <a:lnTo>
                      <a:pt x="267" y="605"/>
                    </a:lnTo>
                    <a:lnTo>
                      <a:pt x="263" y="581"/>
                    </a:lnTo>
                    <a:lnTo>
                      <a:pt x="259" y="557"/>
                    </a:lnTo>
                    <a:lnTo>
                      <a:pt x="253" y="533"/>
                    </a:lnTo>
                    <a:lnTo>
                      <a:pt x="248" y="509"/>
                    </a:lnTo>
                    <a:lnTo>
                      <a:pt x="240" y="485"/>
                    </a:lnTo>
                    <a:lnTo>
                      <a:pt x="233" y="461"/>
                    </a:lnTo>
                    <a:lnTo>
                      <a:pt x="224" y="436"/>
                    </a:lnTo>
                    <a:lnTo>
                      <a:pt x="216" y="413"/>
                    </a:lnTo>
                    <a:lnTo>
                      <a:pt x="238" y="404"/>
                    </a:lnTo>
                    <a:close/>
                    <a:moveTo>
                      <a:pt x="268" y="609"/>
                    </a:moveTo>
                    <a:lnTo>
                      <a:pt x="267" y="607"/>
                    </a:lnTo>
                    <a:lnTo>
                      <a:pt x="267" y="605"/>
                    </a:lnTo>
                    <a:lnTo>
                      <a:pt x="279" y="603"/>
                    </a:lnTo>
                    <a:lnTo>
                      <a:pt x="268" y="609"/>
                    </a:lnTo>
                    <a:close/>
                    <a:moveTo>
                      <a:pt x="289" y="597"/>
                    </a:moveTo>
                    <a:lnTo>
                      <a:pt x="302" y="615"/>
                    </a:lnTo>
                    <a:lnTo>
                      <a:pt x="315" y="632"/>
                    </a:lnTo>
                    <a:lnTo>
                      <a:pt x="329" y="647"/>
                    </a:lnTo>
                    <a:lnTo>
                      <a:pt x="344" y="661"/>
                    </a:lnTo>
                    <a:lnTo>
                      <a:pt x="360" y="673"/>
                    </a:lnTo>
                    <a:lnTo>
                      <a:pt x="378" y="685"/>
                    </a:lnTo>
                    <a:lnTo>
                      <a:pt x="397" y="695"/>
                    </a:lnTo>
                    <a:lnTo>
                      <a:pt x="416" y="703"/>
                    </a:lnTo>
                    <a:lnTo>
                      <a:pt x="408" y="726"/>
                    </a:lnTo>
                    <a:lnTo>
                      <a:pt x="386" y="716"/>
                    </a:lnTo>
                    <a:lnTo>
                      <a:pt x="366" y="705"/>
                    </a:lnTo>
                    <a:lnTo>
                      <a:pt x="346" y="694"/>
                    </a:lnTo>
                    <a:lnTo>
                      <a:pt x="329" y="679"/>
                    </a:lnTo>
                    <a:lnTo>
                      <a:pt x="312" y="664"/>
                    </a:lnTo>
                    <a:lnTo>
                      <a:pt x="297" y="647"/>
                    </a:lnTo>
                    <a:lnTo>
                      <a:pt x="281" y="630"/>
                    </a:lnTo>
                    <a:lnTo>
                      <a:pt x="268" y="609"/>
                    </a:lnTo>
                    <a:lnTo>
                      <a:pt x="289" y="597"/>
                    </a:lnTo>
                    <a:close/>
                    <a:moveTo>
                      <a:pt x="416" y="703"/>
                    </a:moveTo>
                    <a:lnTo>
                      <a:pt x="437" y="710"/>
                    </a:lnTo>
                    <a:lnTo>
                      <a:pt x="460" y="716"/>
                    </a:lnTo>
                    <a:lnTo>
                      <a:pt x="482" y="721"/>
                    </a:lnTo>
                    <a:lnTo>
                      <a:pt x="507" y="724"/>
                    </a:lnTo>
                    <a:lnTo>
                      <a:pt x="533" y="725"/>
                    </a:lnTo>
                    <a:lnTo>
                      <a:pt x="560" y="725"/>
                    </a:lnTo>
                    <a:lnTo>
                      <a:pt x="588" y="724"/>
                    </a:lnTo>
                    <a:lnTo>
                      <a:pt x="617" y="722"/>
                    </a:lnTo>
                    <a:lnTo>
                      <a:pt x="619" y="745"/>
                    </a:lnTo>
                    <a:lnTo>
                      <a:pt x="589" y="749"/>
                    </a:lnTo>
                    <a:lnTo>
                      <a:pt x="559" y="750"/>
                    </a:lnTo>
                    <a:lnTo>
                      <a:pt x="531" y="750"/>
                    </a:lnTo>
                    <a:lnTo>
                      <a:pt x="504" y="748"/>
                    </a:lnTo>
                    <a:lnTo>
                      <a:pt x="478" y="744"/>
                    </a:lnTo>
                    <a:lnTo>
                      <a:pt x="453" y="740"/>
                    </a:lnTo>
                    <a:lnTo>
                      <a:pt x="429" y="733"/>
                    </a:lnTo>
                    <a:lnTo>
                      <a:pt x="408" y="726"/>
                    </a:lnTo>
                    <a:lnTo>
                      <a:pt x="416" y="703"/>
                    </a:lnTo>
                    <a:close/>
                    <a:moveTo>
                      <a:pt x="630" y="732"/>
                    </a:moveTo>
                    <a:lnTo>
                      <a:pt x="630" y="737"/>
                    </a:lnTo>
                    <a:lnTo>
                      <a:pt x="628" y="741"/>
                    </a:lnTo>
                    <a:lnTo>
                      <a:pt x="624" y="744"/>
                    </a:lnTo>
                    <a:lnTo>
                      <a:pt x="619" y="745"/>
                    </a:lnTo>
                    <a:lnTo>
                      <a:pt x="618" y="733"/>
                    </a:lnTo>
                    <a:lnTo>
                      <a:pt x="630" y="73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5" name="Freeform 1247"/>
              <p:cNvSpPr>
                <a:spLocks/>
              </p:cNvSpPr>
              <p:nvPr/>
            </p:nvSpPr>
            <p:spPr bwMode="auto">
              <a:xfrm>
                <a:off x="3127" y="1698"/>
                <a:ext cx="109" cy="134"/>
              </a:xfrm>
              <a:custGeom>
                <a:avLst/>
                <a:gdLst>
                  <a:gd name="T0" fmla="*/ 21 w 533"/>
                  <a:gd name="T1" fmla="*/ 26 h 675"/>
                  <a:gd name="T2" fmla="*/ 20 w 533"/>
                  <a:gd name="T3" fmla="*/ 22 h 675"/>
                  <a:gd name="T4" fmla="*/ 19 w 533"/>
                  <a:gd name="T5" fmla="*/ 18 h 675"/>
                  <a:gd name="T6" fmla="*/ 19 w 533"/>
                  <a:gd name="T7" fmla="*/ 16 h 675"/>
                  <a:gd name="T8" fmla="*/ 18 w 533"/>
                  <a:gd name="T9" fmla="*/ 13 h 675"/>
                  <a:gd name="T10" fmla="*/ 16 w 533"/>
                  <a:gd name="T11" fmla="*/ 10 h 675"/>
                  <a:gd name="T12" fmla="*/ 15 w 533"/>
                  <a:gd name="T13" fmla="*/ 8 h 675"/>
                  <a:gd name="T14" fmla="*/ 13 w 533"/>
                  <a:gd name="T15" fmla="*/ 5 h 675"/>
                  <a:gd name="T16" fmla="*/ 12 w 533"/>
                  <a:gd name="T17" fmla="*/ 4 h 675"/>
                  <a:gd name="T18" fmla="*/ 11 w 533"/>
                  <a:gd name="T19" fmla="*/ 3 h 675"/>
                  <a:gd name="T20" fmla="*/ 10 w 533"/>
                  <a:gd name="T21" fmla="*/ 2 h 675"/>
                  <a:gd name="T22" fmla="*/ 9 w 533"/>
                  <a:gd name="T23" fmla="*/ 1 h 675"/>
                  <a:gd name="T24" fmla="*/ 8 w 533"/>
                  <a:gd name="T25" fmla="*/ 1 h 675"/>
                  <a:gd name="T26" fmla="*/ 7 w 533"/>
                  <a:gd name="T27" fmla="*/ 0 h 675"/>
                  <a:gd name="T28" fmla="*/ 6 w 533"/>
                  <a:gd name="T29" fmla="*/ 0 h 675"/>
                  <a:gd name="T30" fmla="*/ 5 w 533"/>
                  <a:gd name="T31" fmla="*/ 0 h 675"/>
                  <a:gd name="T32" fmla="*/ 4 w 533"/>
                  <a:gd name="T33" fmla="*/ 0 h 675"/>
                  <a:gd name="T34" fmla="*/ 3 w 533"/>
                  <a:gd name="T35" fmla="*/ 0 h 675"/>
                  <a:gd name="T36" fmla="*/ 2 w 533"/>
                  <a:gd name="T37" fmla="*/ 1 h 675"/>
                  <a:gd name="T38" fmla="*/ 1 w 533"/>
                  <a:gd name="T39" fmla="*/ 1 h 675"/>
                  <a:gd name="T40" fmla="*/ 1 w 533"/>
                  <a:gd name="T41" fmla="*/ 3 h 675"/>
                  <a:gd name="T42" fmla="*/ 3 w 533"/>
                  <a:gd name="T43" fmla="*/ 6 h 675"/>
                  <a:gd name="T44" fmla="*/ 4 w 533"/>
                  <a:gd name="T45" fmla="*/ 8 h 675"/>
                  <a:gd name="T46" fmla="*/ 6 w 533"/>
                  <a:gd name="T47" fmla="*/ 11 h 675"/>
                  <a:gd name="T48" fmla="*/ 7 w 533"/>
                  <a:gd name="T49" fmla="*/ 13 h 675"/>
                  <a:gd name="T50" fmla="*/ 8 w 533"/>
                  <a:gd name="T51" fmla="*/ 16 h 675"/>
                  <a:gd name="T52" fmla="*/ 9 w 533"/>
                  <a:gd name="T53" fmla="*/ 18 h 675"/>
                  <a:gd name="T54" fmla="*/ 9 w 533"/>
                  <a:gd name="T55" fmla="*/ 21 h 675"/>
                  <a:gd name="T56" fmla="*/ 10 w 533"/>
                  <a:gd name="T57" fmla="*/ 23 h 675"/>
                  <a:gd name="T58" fmla="*/ 11 w 533"/>
                  <a:gd name="T59" fmla="*/ 24 h 675"/>
                  <a:gd name="T60" fmla="*/ 12 w 533"/>
                  <a:gd name="T61" fmla="*/ 25 h 675"/>
                  <a:gd name="T62" fmla="*/ 13 w 533"/>
                  <a:gd name="T63" fmla="*/ 26 h 675"/>
                  <a:gd name="T64" fmla="*/ 15 w 533"/>
                  <a:gd name="T65" fmla="*/ 26 h 675"/>
                  <a:gd name="T66" fmla="*/ 17 w 533"/>
                  <a:gd name="T67" fmla="*/ 27 h 675"/>
                  <a:gd name="T68" fmla="*/ 18 w 533"/>
                  <a:gd name="T69" fmla="*/ 27 h 675"/>
                  <a:gd name="T70" fmla="*/ 20 w 533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3"/>
                  <a:gd name="T109" fmla="*/ 0 h 675"/>
                  <a:gd name="T110" fmla="*/ 533 w 533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3" h="675">
                    <a:moveTo>
                      <a:pt x="533" y="672"/>
                    </a:moveTo>
                    <a:lnTo>
                      <a:pt x="530" y="644"/>
                    </a:lnTo>
                    <a:lnTo>
                      <a:pt x="522" y="603"/>
                    </a:lnTo>
                    <a:lnTo>
                      <a:pt x="510" y="552"/>
                    </a:lnTo>
                    <a:lnTo>
                      <a:pt x="494" y="492"/>
                    </a:lnTo>
                    <a:lnTo>
                      <a:pt x="484" y="459"/>
                    </a:lnTo>
                    <a:lnTo>
                      <a:pt x="474" y="427"/>
                    </a:lnTo>
                    <a:lnTo>
                      <a:pt x="462" y="392"/>
                    </a:lnTo>
                    <a:lnTo>
                      <a:pt x="449" y="358"/>
                    </a:lnTo>
                    <a:lnTo>
                      <a:pt x="436" y="323"/>
                    </a:lnTo>
                    <a:lnTo>
                      <a:pt x="421" y="289"/>
                    </a:lnTo>
                    <a:lnTo>
                      <a:pt x="405" y="254"/>
                    </a:lnTo>
                    <a:lnTo>
                      <a:pt x="387" y="220"/>
                    </a:lnTo>
                    <a:lnTo>
                      <a:pt x="370" y="189"/>
                    </a:lnTo>
                    <a:lnTo>
                      <a:pt x="351" y="159"/>
                    </a:lnTo>
                    <a:lnTo>
                      <a:pt x="331" y="131"/>
                    </a:lnTo>
                    <a:lnTo>
                      <a:pt x="312" y="105"/>
                    </a:lnTo>
                    <a:lnTo>
                      <a:pt x="301" y="92"/>
                    </a:lnTo>
                    <a:lnTo>
                      <a:pt x="290" y="80"/>
                    </a:lnTo>
                    <a:lnTo>
                      <a:pt x="279" y="69"/>
                    </a:lnTo>
                    <a:lnTo>
                      <a:pt x="267" y="60"/>
                    </a:lnTo>
                    <a:lnTo>
                      <a:pt x="257" y="50"/>
                    </a:lnTo>
                    <a:lnTo>
                      <a:pt x="245" y="40"/>
                    </a:lnTo>
                    <a:lnTo>
                      <a:pt x="233" y="33"/>
                    </a:lnTo>
                    <a:lnTo>
                      <a:pt x="221" y="25"/>
                    </a:lnTo>
                    <a:lnTo>
                      <a:pt x="209" y="19"/>
                    </a:lnTo>
                    <a:lnTo>
                      <a:pt x="196" y="13"/>
                    </a:lnTo>
                    <a:lnTo>
                      <a:pt x="183" y="9"/>
                    </a:lnTo>
                    <a:lnTo>
                      <a:pt x="170" y="4"/>
                    </a:lnTo>
                    <a:lnTo>
                      <a:pt x="157" y="2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7" y="0"/>
                    </a:lnTo>
                    <a:lnTo>
                      <a:pt x="103" y="1"/>
                    </a:lnTo>
                    <a:lnTo>
                      <a:pt x="89" y="4"/>
                    </a:lnTo>
                    <a:lnTo>
                      <a:pt x="74" y="9"/>
                    </a:lnTo>
                    <a:lnTo>
                      <a:pt x="60" y="13"/>
                    </a:lnTo>
                    <a:lnTo>
                      <a:pt x="45" y="20"/>
                    </a:lnTo>
                    <a:lnTo>
                      <a:pt x="30" y="27"/>
                    </a:lnTo>
                    <a:lnTo>
                      <a:pt x="15" y="37"/>
                    </a:lnTo>
                    <a:lnTo>
                      <a:pt x="0" y="47"/>
                    </a:lnTo>
                    <a:lnTo>
                      <a:pt x="23" y="78"/>
                    </a:lnTo>
                    <a:lnTo>
                      <a:pt x="47" y="109"/>
                    </a:lnTo>
                    <a:lnTo>
                      <a:pt x="69" y="139"/>
                    </a:lnTo>
                    <a:lnTo>
                      <a:pt x="89" y="171"/>
                    </a:lnTo>
                    <a:lnTo>
                      <a:pt x="109" y="202"/>
                    </a:lnTo>
                    <a:lnTo>
                      <a:pt x="126" y="235"/>
                    </a:lnTo>
                    <a:lnTo>
                      <a:pt x="143" y="266"/>
                    </a:lnTo>
                    <a:lnTo>
                      <a:pt x="159" y="297"/>
                    </a:lnTo>
                    <a:lnTo>
                      <a:pt x="173" y="330"/>
                    </a:lnTo>
                    <a:lnTo>
                      <a:pt x="187" y="361"/>
                    </a:lnTo>
                    <a:lnTo>
                      <a:pt x="199" y="393"/>
                    </a:lnTo>
                    <a:lnTo>
                      <a:pt x="210" y="425"/>
                    </a:lnTo>
                    <a:lnTo>
                      <a:pt x="219" y="456"/>
                    </a:lnTo>
                    <a:lnTo>
                      <a:pt x="226" y="488"/>
                    </a:lnTo>
                    <a:lnTo>
                      <a:pt x="233" y="520"/>
                    </a:lnTo>
                    <a:lnTo>
                      <a:pt x="237" y="551"/>
                    </a:lnTo>
                    <a:lnTo>
                      <a:pt x="249" y="568"/>
                    </a:lnTo>
                    <a:lnTo>
                      <a:pt x="261" y="584"/>
                    </a:lnTo>
                    <a:lnTo>
                      <a:pt x="274" y="600"/>
                    </a:lnTo>
                    <a:lnTo>
                      <a:pt x="289" y="613"/>
                    </a:lnTo>
                    <a:lnTo>
                      <a:pt x="303" y="625"/>
                    </a:lnTo>
                    <a:lnTo>
                      <a:pt x="319" y="636"/>
                    </a:lnTo>
                    <a:lnTo>
                      <a:pt x="336" y="646"/>
                    </a:lnTo>
                    <a:lnTo>
                      <a:pt x="355" y="654"/>
                    </a:lnTo>
                    <a:lnTo>
                      <a:pt x="373" y="661"/>
                    </a:lnTo>
                    <a:lnTo>
                      <a:pt x="393" y="667"/>
                    </a:lnTo>
                    <a:lnTo>
                      <a:pt x="414" y="671"/>
                    </a:lnTo>
                    <a:lnTo>
                      <a:pt x="436" y="674"/>
                    </a:lnTo>
                    <a:lnTo>
                      <a:pt x="459" y="675"/>
                    </a:lnTo>
                    <a:lnTo>
                      <a:pt x="482" y="675"/>
                    </a:lnTo>
                    <a:lnTo>
                      <a:pt x="507" y="674"/>
                    </a:lnTo>
                    <a:lnTo>
                      <a:pt x="533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6" name="Freeform 1248"/>
              <p:cNvSpPr>
                <a:spLocks noEditPoints="1"/>
              </p:cNvSpPr>
              <p:nvPr/>
            </p:nvSpPr>
            <p:spPr bwMode="auto">
              <a:xfrm>
                <a:off x="3127" y="1695"/>
                <a:ext cx="109" cy="138"/>
              </a:xfrm>
              <a:custGeom>
                <a:avLst/>
                <a:gdLst>
                  <a:gd name="T0" fmla="*/ 22 w 557"/>
                  <a:gd name="T1" fmla="*/ 27 h 701"/>
                  <a:gd name="T2" fmla="*/ 21 w 557"/>
                  <a:gd name="T3" fmla="*/ 26 h 701"/>
                  <a:gd name="T4" fmla="*/ 22 w 557"/>
                  <a:gd name="T5" fmla="*/ 27 h 701"/>
                  <a:gd name="T6" fmla="*/ 21 w 557"/>
                  <a:gd name="T7" fmla="*/ 26 h 701"/>
                  <a:gd name="T8" fmla="*/ 22 w 557"/>
                  <a:gd name="T9" fmla="*/ 24 h 701"/>
                  <a:gd name="T10" fmla="*/ 22 w 557"/>
                  <a:gd name="T11" fmla="*/ 26 h 701"/>
                  <a:gd name="T12" fmla="*/ 20 w 557"/>
                  <a:gd name="T13" fmla="*/ 21 h 701"/>
                  <a:gd name="T14" fmla="*/ 17 w 557"/>
                  <a:gd name="T15" fmla="*/ 13 h 701"/>
                  <a:gd name="T16" fmla="*/ 15 w 557"/>
                  <a:gd name="T17" fmla="*/ 10 h 701"/>
                  <a:gd name="T18" fmla="*/ 18 w 557"/>
                  <a:gd name="T19" fmla="*/ 12 h 701"/>
                  <a:gd name="T20" fmla="*/ 20 w 557"/>
                  <a:gd name="T21" fmla="*/ 19 h 701"/>
                  <a:gd name="T22" fmla="*/ 21 w 557"/>
                  <a:gd name="T23" fmla="*/ 24 h 701"/>
                  <a:gd name="T24" fmla="*/ 14 w 557"/>
                  <a:gd name="T25" fmla="*/ 7 h 701"/>
                  <a:gd name="T26" fmla="*/ 15 w 557"/>
                  <a:gd name="T27" fmla="*/ 7 h 701"/>
                  <a:gd name="T28" fmla="*/ 13 w 557"/>
                  <a:gd name="T29" fmla="*/ 6 h 701"/>
                  <a:gd name="T30" fmla="*/ 11 w 557"/>
                  <a:gd name="T31" fmla="*/ 3 h 701"/>
                  <a:gd name="T32" fmla="*/ 8 w 557"/>
                  <a:gd name="T33" fmla="*/ 2 h 701"/>
                  <a:gd name="T34" fmla="*/ 11 w 557"/>
                  <a:gd name="T35" fmla="*/ 2 h 701"/>
                  <a:gd name="T36" fmla="*/ 14 w 557"/>
                  <a:gd name="T37" fmla="*/ 5 h 701"/>
                  <a:gd name="T38" fmla="*/ 8 w 557"/>
                  <a:gd name="T39" fmla="*/ 1 h 701"/>
                  <a:gd name="T40" fmla="*/ 6 w 557"/>
                  <a:gd name="T41" fmla="*/ 1 h 701"/>
                  <a:gd name="T42" fmla="*/ 4 w 557"/>
                  <a:gd name="T43" fmla="*/ 1 h 701"/>
                  <a:gd name="T44" fmla="*/ 2 w 557"/>
                  <a:gd name="T45" fmla="*/ 2 h 701"/>
                  <a:gd name="T46" fmla="*/ 3 w 557"/>
                  <a:gd name="T47" fmla="*/ 1 h 701"/>
                  <a:gd name="T48" fmla="*/ 4 w 557"/>
                  <a:gd name="T49" fmla="*/ 0 h 701"/>
                  <a:gd name="T50" fmla="*/ 6 w 557"/>
                  <a:gd name="T51" fmla="*/ 0 h 701"/>
                  <a:gd name="T52" fmla="*/ 8 w 557"/>
                  <a:gd name="T53" fmla="*/ 0 h 701"/>
                  <a:gd name="T54" fmla="*/ 2 w 557"/>
                  <a:gd name="T55" fmla="*/ 2 h 701"/>
                  <a:gd name="T56" fmla="*/ 1 w 557"/>
                  <a:gd name="T57" fmla="*/ 3 h 701"/>
                  <a:gd name="T58" fmla="*/ 1 w 557"/>
                  <a:gd name="T59" fmla="*/ 1 h 701"/>
                  <a:gd name="T60" fmla="*/ 0 w 557"/>
                  <a:gd name="T61" fmla="*/ 3 h 701"/>
                  <a:gd name="T62" fmla="*/ 0 w 557"/>
                  <a:gd name="T63" fmla="*/ 2 h 701"/>
                  <a:gd name="T64" fmla="*/ 0 w 557"/>
                  <a:gd name="T65" fmla="*/ 3 h 701"/>
                  <a:gd name="T66" fmla="*/ 1 w 557"/>
                  <a:gd name="T67" fmla="*/ 2 h 701"/>
                  <a:gd name="T68" fmla="*/ 1 w 557"/>
                  <a:gd name="T69" fmla="*/ 2 h 701"/>
                  <a:gd name="T70" fmla="*/ 1 w 557"/>
                  <a:gd name="T71" fmla="*/ 4 h 701"/>
                  <a:gd name="T72" fmla="*/ 0 w 557"/>
                  <a:gd name="T73" fmla="*/ 3 h 701"/>
                  <a:gd name="T74" fmla="*/ 2 w 557"/>
                  <a:gd name="T75" fmla="*/ 4 h 701"/>
                  <a:gd name="T76" fmla="*/ 2 w 557"/>
                  <a:gd name="T77" fmla="*/ 5 h 701"/>
                  <a:gd name="T78" fmla="*/ 2 w 557"/>
                  <a:gd name="T79" fmla="*/ 4 h 701"/>
                  <a:gd name="T80" fmla="*/ 5 w 557"/>
                  <a:gd name="T81" fmla="*/ 8 h 701"/>
                  <a:gd name="T82" fmla="*/ 7 w 557"/>
                  <a:gd name="T83" fmla="*/ 11 h 701"/>
                  <a:gd name="T84" fmla="*/ 6 w 557"/>
                  <a:gd name="T85" fmla="*/ 11 h 701"/>
                  <a:gd name="T86" fmla="*/ 3 w 557"/>
                  <a:gd name="T87" fmla="*/ 7 h 701"/>
                  <a:gd name="T88" fmla="*/ 7 w 557"/>
                  <a:gd name="T89" fmla="*/ 12 h 701"/>
                  <a:gd name="T90" fmla="*/ 9 w 557"/>
                  <a:gd name="T91" fmla="*/ 17 h 701"/>
                  <a:gd name="T92" fmla="*/ 7 w 557"/>
                  <a:gd name="T93" fmla="*/ 14 h 701"/>
                  <a:gd name="T94" fmla="*/ 10 w 557"/>
                  <a:gd name="T95" fmla="*/ 19 h 701"/>
                  <a:gd name="T96" fmla="*/ 9 w 557"/>
                  <a:gd name="T97" fmla="*/ 23 h 701"/>
                  <a:gd name="T98" fmla="*/ 8 w 557"/>
                  <a:gd name="T99" fmla="*/ 18 h 701"/>
                  <a:gd name="T100" fmla="*/ 9 w 557"/>
                  <a:gd name="T101" fmla="*/ 23 h 701"/>
                  <a:gd name="T102" fmla="*/ 11 w 557"/>
                  <a:gd name="T103" fmla="*/ 23 h 701"/>
                  <a:gd name="T104" fmla="*/ 13 w 557"/>
                  <a:gd name="T105" fmla="*/ 25 h 701"/>
                  <a:gd name="T106" fmla="*/ 14 w 557"/>
                  <a:gd name="T107" fmla="*/ 27 h 701"/>
                  <a:gd name="T108" fmla="*/ 12 w 557"/>
                  <a:gd name="T109" fmla="*/ 25 h 701"/>
                  <a:gd name="T110" fmla="*/ 10 w 557"/>
                  <a:gd name="T111" fmla="*/ 23 h 701"/>
                  <a:gd name="T112" fmla="*/ 16 w 557"/>
                  <a:gd name="T113" fmla="*/ 27 h 701"/>
                  <a:gd name="T114" fmla="*/ 20 w 557"/>
                  <a:gd name="T115" fmla="*/ 27 h 701"/>
                  <a:gd name="T116" fmla="*/ 21 w 557"/>
                  <a:gd name="T117" fmla="*/ 28 h 701"/>
                  <a:gd name="T118" fmla="*/ 17 w 557"/>
                  <a:gd name="T119" fmla="*/ 28 h 701"/>
                  <a:gd name="T120" fmla="*/ 15 w 557"/>
                  <a:gd name="T121" fmla="*/ 26 h 701"/>
                  <a:gd name="T122" fmla="*/ 22 w 557"/>
                  <a:gd name="T123" fmla="*/ 28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7"/>
                  <a:gd name="T187" fmla="*/ 0 h 701"/>
                  <a:gd name="T188" fmla="*/ 557 w 557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7" h="701">
                    <a:moveTo>
                      <a:pt x="533" y="686"/>
                    </a:moveTo>
                    <a:lnTo>
                      <a:pt x="533" y="685"/>
                    </a:lnTo>
                    <a:lnTo>
                      <a:pt x="557" y="684"/>
                    </a:lnTo>
                    <a:lnTo>
                      <a:pt x="533" y="686"/>
                    </a:lnTo>
                    <a:close/>
                    <a:moveTo>
                      <a:pt x="533" y="685"/>
                    </a:moveTo>
                    <a:lnTo>
                      <a:pt x="531" y="672"/>
                    </a:lnTo>
                    <a:lnTo>
                      <a:pt x="529" y="654"/>
                    </a:lnTo>
                    <a:lnTo>
                      <a:pt x="553" y="650"/>
                    </a:lnTo>
                    <a:lnTo>
                      <a:pt x="555" y="659"/>
                    </a:lnTo>
                    <a:lnTo>
                      <a:pt x="556" y="669"/>
                    </a:lnTo>
                    <a:lnTo>
                      <a:pt x="556" y="676"/>
                    </a:lnTo>
                    <a:lnTo>
                      <a:pt x="557" y="684"/>
                    </a:lnTo>
                    <a:lnTo>
                      <a:pt x="533" y="685"/>
                    </a:lnTo>
                    <a:close/>
                    <a:moveTo>
                      <a:pt x="529" y="654"/>
                    </a:moveTo>
                    <a:lnTo>
                      <a:pt x="527" y="643"/>
                    </a:lnTo>
                    <a:lnTo>
                      <a:pt x="525" y="631"/>
                    </a:lnTo>
                    <a:lnTo>
                      <a:pt x="522" y="618"/>
                    </a:lnTo>
                    <a:lnTo>
                      <a:pt x="519" y="606"/>
                    </a:lnTo>
                    <a:lnTo>
                      <a:pt x="543" y="601"/>
                    </a:lnTo>
                    <a:lnTo>
                      <a:pt x="546" y="616"/>
                    </a:lnTo>
                    <a:lnTo>
                      <a:pt x="549" y="629"/>
                    </a:lnTo>
                    <a:lnTo>
                      <a:pt x="552" y="640"/>
                    </a:lnTo>
                    <a:lnTo>
                      <a:pt x="553" y="650"/>
                    </a:lnTo>
                    <a:lnTo>
                      <a:pt x="529" y="654"/>
                    </a:lnTo>
                    <a:close/>
                    <a:moveTo>
                      <a:pt x="519" y="606"/>
                    </a:moveTo>
                    <a:lnTo>
                      <a:pt x="511" y="568"/>
                    </a:lnTo>
                    <a:lnTo>
                      <a:pt x="500" y="527"/>
                    </a:lnTo>
                    <a:lnTo>
                      <a:pt x="487" y="482"/>
                    </a:lnTo>
                    <a:lnTo>
                      <a:pt x="472" y="434"/>
                    </a:lnTo>
                    <a:lnTo>
                      <a:pt x="454" y="386"/>
                    </a:lnTo>
                    <a:lnTo>
                      <a:pt x="434" y="336"/>
                    </a:lnTo>
                    <a:lnTo>
                      <a:pt x="424" y="311"/>
                    </a:lnTo>
                    <a:lnTo>
                      <a:pt x="412" y="287"/>
                    </a:lnTo>
                    <a:lnTo>
                      <a:pt x="400" y="263"/>
                    </a:lnTo>
                    <a:lnTo>
                      <a:pt x="388" y="239"/>
                    </a:lnTo>
                    <a:lnTo>
                      <a:pt x="410" y="227"/>
                    </a:lnTo>
                    <a:lnTo>
                      <a:pt x="422" y="252"/>
                    </a:lnTo>
                    <a:lnTo>
                      <a:pt x="434" y="277"/>
                    </a:lnTo>
                    <a:lnTo>
                      <a:pt x="446" y="302"/>
                    </a:lnTo>
                    <a:lnTo>
                      <a:pt x="456" y="326"/>
                    </a:lnTo>
                    <a:lnTo>
                      <a:pt x="477" y="377"/>
                    </a:lnTo>
                    <a:lnTo>
                      <a:pt x="494" y="427"/>
                    </a:lnTo>
                    <a:lnTo>
                      <a:pt x="509" y="474"/>
                    </a:lnTo>
                    <a:lnTo>
                      <a:pt x="523" y="521"/>
                    </a:lnTo>
                    <a:lnTo>
                      <a:pt x="534" y="563"/>
                    </a:lnTo>
                    <a:lnTo>
                      <a:pt x="543" y="601"/>
                    </a:lnTo>
                    <a:lnTo>
                      <a:pt x="519" y="606"/>
                    </a:lnTo>
                    <a:close/>
                    <a:moveTo>
                      <a:pt x="388" y="239"/>
                    </a:moveTo>
                    <a:lnTo>
                      <a:pt x="375" y="216"/>
                    </a:lnTo>
                    <a:lnTo>
                      <a:pt x="363" y="195"/>
                    </a:lnTo>
                    <a:lnTo>
                      <a:pt x="350" y="174"/>
                    </a:lnTo>
                    <a:lnTo>
                      <a:pt x="337" y="155"/>
                    </a:lnTo>
                    <a:lnTo>
                      <a:pt x="356" y="141"/>
                    </a:lnTo>
                    <a:lnTo>
                      <a:pt x="370" y="161"/>
                    </a:lnTo>
                    <a:lnTo>
                      <a:pt x="384" y="183"/>
                    </a:lnTo>
                    <a:lnTo>
                      <a:pt x="397" y="204"/>
                    </a:lnTo>
                    <a:lnTo>
                      <a:pt x="410" y="227"/>
                    </a:lnTo>
                    <a:lnTo>
                      <a:pt x="388" y="239"/>
                    </a:lnTo>
                    <a:close/>
                    <a:moveTo>
                      <a:pt x="337" y="155"/>
                    </a:moveTo>
                    <a:lnTo>
                      <a:pt x="321" y="135"/>
                    </a:lnTo>
                    <a:lnTo>
                      <a:pt x="306" y="117"/>
                    </a:lnTo>
                    <a:lnTo>
                      <a:pt x="291" y="100"/>
                    </a:lnTo>
                    <a:lnTo>
                      <a:pt x="275" y="84"/>
                    </a:lnTo>
                    <a:lnTo>
                      <a:pt x="259" y="70"/>
                    </a:lnTo>
                    <a:lnTo>
                      <a:pt x="242" y="57"/>
                    </a:lnTo>
                    <a:lnTo>
                      <a:pt x="224" y="48"/>
                    </a:lnTo>
                    <a:lnTo>
                      <a:pt x="207" y="39"/>
                    </a:lnTo>
                    <a:lnTo>
                      <a:pt x="217" y="16"/>
                    </a:lnTo>
                    <a:lnTo>
                      <a:pt x="236" y="26"/>
                    </a:lnTo>
                    <a:lnTo>
                      <a:pt x="255" y="37"/>
                    </a:lnTo>
                    <a:lnTo>
                      <a:pt x="273" y="51"/>
                    </a:lnTo>
                    <a:lnTo>
                      <a:pt x="290" y="65"/>
                    </a:lnTo>
                    <a:lnTo>
                      <a:pt x="307" y="82"/>
                    </a:lnTo>
                    <a:lnTo>
                      <a:pt x="325" y="101"/>
                    </a:lnTo>
                    <a:lnTo>
                      <a:pt x="341" y="120"/>
                    </a:lnTo>
                    <a:lnTo>
                      <a:pt x="356" y="141"/>
                    </a:lnTo>
                    <a:lnTo>
                      <a:pt x="337" y="155"/>
                    </a:lnTo>
                    <a:close/>
                    <a:moveTo>
                      <a:pt x="207" y="39"/>
                    </a:moveTo>
                    <a:lnTo>
                      <a:pt x="189" y="33"/>
                    </a:lnTo>
                    <a:lnTo>
                      <a:pt x="170" y="27"/>
                    </a:lnTo>
                    <a:lnTo>
                      <a:pt x="162" y="26"/>
                    </a:lnTo>
                    <a:lnTo>
                      <a:pt x="152" y="25"/>
                    </a:lnTo>
                    <a:lnTo>
                      <a:pt x="142" y="25"/>
                    </a:lnTo>
                    <a:lnTo>
                      <a:pt x="132" y="25"/>
                    </a:lnTo>
                    <a:lnTo>
                      <a:pt x="123" y="26"/>
                    </a:lnTo>
                    <a:lnTo>
                      <a:pt x="113" y="27"/>
                    </a:lnTo>
                    <a:lnTo>
                      <a:pt x="103" y="29"/>
                    </a:lnTo>
                    <a:lnTo>
                      <a:pt x="94" y="32"/>
                    </a:lnTo>
                    <a:lnTo>
                      <a:pt x="83" y="36"/>
                    </a:lnTo>
                    <a:lnTo>
                      <a:pt x="73" y="39"/>
                    </a:lnTo>
                    <a:lnTo>
                      <a:pt x="62" y="44"/>
                    </a:lnTo>
                    <a:lnTo>
                      <a:pt x="51" y="49"/>
                    </a:lnTo>
                    <a:lnTo>
                      <a:pt x="41" y="28"/>
                    </a:lnTo>
                    <a:lnTo>
                      <a:pt x="53" y="22"/>
                    </a:lnTo>
                    <a:lnTo>
                      <a:pt x="64" y="16"/>
                    </a:lnTo>
                    <a:lnTo>
                      <a:pt x="75" y="12"/>
                    </a:lnTo>
                    <a:lnTo>
                      <a:pt x="87" y="9"/>
                    </a:lnTo>
                    <a:lnTo>
                      <a:pt x="99" y="6"/>
                    </a:lnTo>
                    <a:lnTo>
                      <a:pt x="110" y="3"/>
                    </a:lnTo>
                    <a:lnTo>
                      <a:pt x="121" y="1"/>
                    </a:lnTo>
                    <a:lnTo>
                      <a:pt x="132" y="0"/>
                    </a:lnTo>
                    <a:lnTo>
                      <a:pt x="143" y="0"/>
                    </a:lnTo>
                    <a:lnTo>
                      <a:pt x="154" y="1"/>
                    </a:lnTo>
                    <a:lnTo>
                      <a:pt x="165" y="2"/>
                    </a:lnTo>
                    <a:lnTo>
                      <a:pt x="176" y="3"/>
                    </a:lnTo>
                    <a:lnTo>
                      <a:pt x="185" y="6"/>
                    </a:lnTo>
                    <a:lnTo>
                      <a:pt x="196" y="9"/>
                    </a:lnTo>
                    <a:lnTo>
                      <a:pt x="206" y="12"/>
                    </a:lnTo>
                    <a:lnTo>
                      <a:pt x="217" y="16"/>
                    </a:lnTo>
                    <a:lnTo>
                      <a:pt x="207" y="39"/>
                    </a:lnTo>
                    <a:close/>
                    <a:moveTo>
                      <a:pt x="51" y="49"/>
                    </a:moveTo>
                    <a:lnTo>
                      <a:pt x="44" y="54"/>
                    </a:lnTo>
                    <a:lnTo>
                      <a:pt x="35" y="59"/>
                    </a:lnTo>
                    <a:lnTo>
                      <a:pt x="27" y="64"/>
                    </a:lnTo>
                    <a:lnTo>
                      <a:pt x="19" y="69"/>
                    </a:lnTo>
                    <a:lnTo>
                      <a:pt x="5" y="50"/>
                    </a:lnTo>
                    <a:lnTo>
                      <a:pt x="14" y="43"/>
                    </a:lnTo>
                    <a:lnTo>
                      <a:pt x="22" y="38"/>
                    </a:lnTo>
                    <a:lnTo>
                      <a:pt x="32" y="33"/>
                    </a:lnTo>
                    <a:lnTo>
                      <a:pt x="41" y="28"/>
                    </a:lnTo>
                    <a:lnTo>
                      <a:pt x="51" y="49"/>
                    </a:lnTo>
                    <a:close/>
                    <a:moveTo>
                      <a:pt x="2" y="68"/>
                    </a:moveTo>
                    <a:lnTo>
                      <a:pt x="0" y="64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12" y="60"/>
                    </a:lnTo>
                    <a:lnTo>
                      <a:pt x="2" y="68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12" y="60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8" y="61"/>
                    </a:lnTo>
                    <a:lnTo>
                      <a:pt x="35" y="70"/>
                    </a:lnTo>
                    <a:lnTo>
                      <a:pt x="42" y="79"/>
                    </a:lnTo>
                    <a:lnTo>
                      <a:pt x="48" y="88"/>
                    </a:lnTo>
                    <a:lnTo>
                      <a:pt x="29" y="102"/>
                    </a:lnTo>
                    <a:lnTo>
                      <a:pt x="22" y="93"/>
                    </a:lnTo>
                    <a:lnTo>
                      <a:pt x="16" y="84"/>
                    </a:lnTo>
                    <a:lnTo>
                      <a:pt x="9" y="76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48" y="88"/>
                    </a:moveTo>
                    <a:lnTo>
                      <a:pt x="55" y="95"/>
                    </a:lnTo>
                    <a:lnTo>
                      <a:pt x="60" y="104"/>
                    </a:lnTo>
                    <a:lnTo>
                      <a:pt x="67" y="113"/>
                    </a:lnTo>
                    <a:lnTo>
                      <a:pt x="74" y="122"/>
                    </a:lnTo>
                    <a:lnTo>
                      <a:pt x="54" y="136"/>
                    </a:lnTo>
                    <a:lnTo>
                      <a:pt x="48" y="129"/>
                    </a:lnTo>
                    <a:lnTo>
                      <a:pt x="42" y="120"/>
                    </a:lnTo>
                    <a:lnTo>
                      <a:pt x="35" y="111"/>
                    </a:lnTo>
                    <a:lnTo>
                      <a:pt x="29" y="102"/>
                    </a:lnTo>
                    <a:lnTo>
                      <a:pt x="48" y="88"/>
                    </a:lnTo>
                    <a:close/>
                    <a:moveTo>
                      <a:pt x="74" y="122"/>
                    </a:moveTo>
                    <a:lnTo>
                      <a:pt x="89" y="145"/>
                    </a:lnTo>
                    <a:lnTo>
                      <a:pt x="104" y="168"/>
                    </a:lnTo>
                    <a:lnTo>
                      <a:pt x="120" y="190"/>
                    </a:lnTo>
                    <a:lnTo>
                      <a:pt x="132" y="213"/>
                    </a:lnTo>
                    <a:lnTo>
                      <a:pt x="147" y="236"/>
                    </a:lnTo>
                    <a:lnTo>
                      <a:pt x="158" y="258"/>
                    </a:lnTo>
                    <a:lnTo>
                      <a:pt x="170" y="282"/>
                    </a:lnTo>
                    <a:lnTo>
                      <a:pt x="182" y="305"/>
                    </a:lnTo>
                    <a:lnTo>
                      <a:pt x="159" y="316"/>
                    </a:lnTo>
                    <a:lnTo>
                      <a:pt x="149" y="293"/>
                    </a:lnTo>
                    <a:lnTo>
                      <a:pt x="138" y="270"/>
                    </a:lnTo>
                    <a:lnTo>
                      <a:pt x="125" y="249"/>
                    </a:lnTo>
                    <a:lnTo>
                      <a:pt x="112" y="226"/>
                    </a:lnTo>
                    <a:lnTo>
                      <a:pt x="99" y="203"/>
                    </a:lnTo>
                    <a:lnTo>
                      <a:pt x="84" y="181"/>
                    </a:lnTo>
                    <a:lnTo>
                      <a:pt x="70" y="159"/>
                    </a:lnTo>
                    <a:lnTo>
                      <a:pt x="54" y="136"/>
                    </a:lnTo>
                    <a:lnTo>
                      <a:pt x="74" y="122"/>
                    </a:lnTo>
                    <a:close/>
                    <a:moveTo>
                      <a:pt x="182" y="305"/>
                    </a:moveTo>
                    <a:lnTo>
                      <a:pt x="197" y="337"/>
                    </a:lnTo>
                    <a:lnTo>
                      <a:pt x="210" y="371"/>
                    </a:lnTo>
                    <a:lnTo>
                      <a:pt x="223" y="402"/>
                    </a:lnTo>
                    <a:lnTo>
                      <a:pt x="233" y="434"/>
                    </a:lnTo>
                    <a:lnTo>
                      <a:pt x="210" y="442"/>
                    </a:lnTo>
                    <a:lnTo>
                      <a:pt x="199" y="410"/>
                    </a:lnTo>
                    <a:lnTo>
                      <a:pt x="188" y="378"/>
                    </a:lnTo>
                    <a:lnTo>
                      <a:pt x="175" y="347"/>
                    </a:lnTo>
                    <a:lnTo>
                      <a:pt x="159" y="316"/>
                    </a:lnTo>
                    <a:lnTo>
                      <a:pt x="182" y="305"/>
                    </a:lnTo>
                    <a:close/>
                    <a:moveTo>
                      <a:pt x="233" y="434"/>
                    </a:moveTo>
                    <a:lnTo>
                      <a:pt x="243" y="466"/>
                    </a:lnTo>
                    <a:lnTo>
                      <a:pt x="250" y="498"/>
                    </a:lnTo>
                    <a:lnTo>
                      <a:pt x="257" y="530"/>
                    </a:lnTo>
                    <a:lnTo>
                      <a:pt x="261" y="562"/>
                    </a:lnTo>
                    <a:lnTo>
                      <a:pt x="237" y="565"/>
                    </a:lnTo>
                    <a:lnTo>
                      <a:pt x="233" y="535"/>
                    </a:lnTo>
                    <a:lnTo>
                      <a:pt x="226" y="503"/>
                    </a:lnTo>
                    <a:lnTo>
                      <a:pt x="219" y="473"/>
                    </a:lnTo>
                    <a:lnTo>
                      <a:pt x="210" y="442"/>
                    </a:lnTo>
                    <a:lnTo>
                      <a:pt x="233" y="434"/>
                    </a:lnTo>
                    <a:close/>
                    <a:moveTo>
                      <a:pt x="239" y="570"/>
                    </a:moveTo>
                    <a:lnTo>
                      <a:pt x="238" y="568"/>
                    </a:lnTo>
                    <a:lnTo>
                      <a:pt x="237" y="565"/>
                    </a:lnTo>
                    <a:lnTo>
                      <a:pt x="249" y="564"/>
                    </a:lnTo>
                    <a:lnTo>
                      <a:pt x="239" y="570"/>
                    </a:lnTo>
                    <a:close/>
                    <a:moveTo>
                      <a:pt x="260" y="557"/>
                    </a:moveTo>
                    <a:lnTo>
                      <a:pt x="271" y="574"/>
                    </a:lnTo>
                    <a:lnTo>
                      <a:pt x="283" y="590"/>
                    </a:lnTo>
                    <a:lnTo>
                      <a:pt x="294" y="604"/>
                    </a:lnTo>
                    <a:lnTo>
                      <a:pt x="309" y="617"/>
                    </a:lnTo>
                    <a:lnTo>
                      <a:pt x="323" y="629"/>
                    </a:lnTo>
                    <a:lnTo>
                      <a:pt x="338" y="638"/>
                    </a:lnTo>
                    <a:lnTo>
                      <a:pt x="354" y="648"/>
                    </a:lnTo>
                    <a:lnTo>
                      <a:pt x="371" y="656"/>
                    </a:lnTo>
                    <a:lnTo>
                      <a:pt x="361" y="678"/>
                    </a:lnTo>
                    <a:lnTo>
                      <a:pt x="343" y="670"/>
                    </a:lnTo>
                    <a:lnTo>
                      <a:pt x="325" y="660"/>
                    </a:lnTo>
                    <a:lnTo>
                      <a:pt x="309" y="648"/>
                    </a:lnTo>
                    <a:lnTo>
                      <a:pt x="292" y="635"/>
                    </a:lnTo>
                    <a:lnTo>
                      <a:pt x="277" y="621"/>
                    </a:lnTo>
                    <a:lnTo>
                      <a:pt x="264" y="605"/>
                    </a:lnTo>
                    <a:lnTo>
                      <a:pt x="251" y="589"/>
                    </a:lnTo>
                    <a:lnTo>
                      <a:pt x="239" y="570"/>
                    </a:lnTo>
                    <a:lnTo>
                      <a:pt x="260" y="557"/>
                    </a:lnTo>
                    <a:close/>
                    <a:moveTo>
                      <a:pt x="371" y="656"/>
                    </a:moveTo>
                    <a:lnTo>
                      <a:pt x="390" y="662"/>
                    </a:lnTo>
                    <a:lnTo>
                      <a:pt x="408" y="668"/>
                    </a:lnTo>
                    <a:lnTo>
                      <a:pt x="428" y="672"/>
                    </a:lnTo>
                    <a:lnTo>
                      <a:pt x="450" y="674"/>
                    </a:lnTo>
                    <a:lnTo>
                      <a:pt x="472" y="676"/>
                    </a:lnTo>
                    <a:lnTo>
                      <a:pt x="494" y="676"/>
                    </a:lnTo>
                    <a:lnTo>
                      <a:pt x="518" y="675"/>
                    </a:lnTo>
                    <a:lnTo>
                      <a:pt x="544" y="673"/>
                    </a:lnTo>
                    <a:lnTo>
                      <a:pt x="546" y="697"/>
                    </a:lnTo>
                    <a:lnTo>
                      <a:pt x="519" y="699"/>
                    </a:lnTo>
                    <a:lnTo>
                      <a:pt x="494" y="701"/>
                    </a:lnTo>
                    <a:lnTo>
                      <a:pt x="469" y="700"/>
                    </a:lnTo>
                    <a:lnTo>
                      <a:pt x="446" y="699"/>
                    </a:lnTo>
                    <a:lnTo>
                      <a:pt x="423" y="696"/>
                    </a:lnTo>
                    <a:lnTo>
                      <a:pt x="401" y="691"/>
                    </a:lnTo>
                    <a:lnTo>
                      <a:pt x="381" y="686"/>
                    </a:lnTo>
                    <a:lnTo>
                      <a:pt x="361" y="678"/>
                    </a:lnTo>
                    <a:lnTo>
                      <a:pt x="371" y="656"/>
                    </a:lnTo>
                    <a:close/>
                    <a:moveTo>
                      <a:pt x="557" y="684"/>
                    </a:moveTo>
                    <a:lnTo>
                      <a:pt x="556" y="688"/>
                    </a:lnTo>
                    <a:lnTo>
                      <a:pt x="554" y="692"/>
                    </a:lnTo>
                    <a:lnTo>
                      <a:pt x="550" y="696"/>
                    </a:lnTo>
                    <a:lnTo>
                      <a:pt x="546" y="697"/>
                    </a:lnTo>
                    <a:lnTo>
                      <a:pt x="545" y="685"/>
                    </a:lnTo>
                    <a:lnTo>
                      <a:pt x="557" y="6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7" name="Freeform 1249"/>
              <p:cNvSpPr>
                <a:spLocks/>
              </p:cNvSpPr>
              <p:nvPr/>
            </p:nvSpPr>
            <p:spPr bwMode="auto">
              <a:xfrm>
                <a:off x="3088" y="1702"/>
                <a:ext cx="93" cy="130"/>
              </a:xfrm>
              <a:custGeom>
                <a:avLst/>
                <a:gdLst>
                  <a:gd name="T0" fmla="*/ 19 w 473"/>
                  <a:gd name="T1" fmla="*/ 24 h 634"/>
                  <a:gd name="T2" fmla="*/ 18 w 473"/>
                  <a:gd name="T3" fmla="*/ 20 h 634"/>
                  <a:gd name="T4" fmla="*/ 17 w 473"/>
                  <a:gd name="T5" fmla="*/ 17 h 634"/>
                  <a:gd name="T6" fmla="*/ 16 w 473"/>
                  <a:gd name="T7" fmla="*/ 15 h 634"/>
                  <a:gd name="T8" fmla="*/ 15 w 473"/>
                  <a:gd name="T9" fmla="*/ 12 h 634"/>
                  <a:gd name="T10" fmla="*/ 14 w 473"/>
                  <a:gd name="T11" fmla="*/ 9 h 634"/>
                  <a:gd name="T12" fmla="*/ 13 w 473"/>
                  <a:gd name="T13" fmla="*/ 7 h 634"/>
                  <a:gd name="T14" fmla="*/ 12 w 473"/>
                  <a:gd name="T15" fmla="*/ 5 h 634"/>
                  <a:gd name="T16" fmla="*/ 10 w 473"/>
                  <a:gd name="T17" fmla="*/ 3 h 634"/>
                  <a:gd name="T18" fmla="*/ 9 w 473"/>
                  <a:gd name="T19" fmla="*/ 2 h 634"/>
                  <a:gd name="T20" fmla="*/ 8 w 473"/>
                  <a:gd name="T21" fmla="*/ 1 h 634"/>
                  <a:gd name="T22" fmla="*/ 7 w 473"/>
                  <a:gd name="T23" fmla="*/ 1 h 634"/>
                  <a:gd name="T24" fmla="*/ 6 w 473"/>
                  <a:gd name="T25" fmla="*/ 0 h 634"/>
                  <a:gd name="T26" fmla="*/ 6 w 473"/>
                  <a:gd name="T27" fmla="*/ 0 h 634"/>
                  <a:gd name="T28" fmla="*/ 5 w 473"/>
                  <a:gd name="T29" fmla="*/ 0 h 634"/>
                  <a:gd name="T30" fmla="*/ 4 w 473"/>
                  <a:gd name="T31" fmla="*/ 0 h 634"/>
                  <a:gd name="T32" fmla="*/ 3 w 473"/>
                  <a:gd name="T33" fmla="*/ 0 h 634"/>
                  <a:gd name="T34" fmla="*/ 2 w 473"/>
                  <a:gd name="T35" fmla="*/ 1 h 634"/>
                  <a:gd name="T36" fmla="*/ 1 w 473"/>
                  <a:gd name="T37" fmla="*/ 1 h 634"/>
                  <a:gd name="T38" fmla="*/ 1 w 473"/>
                  <a:gd name="T39" fmla="*/ 3 h 634"/>
                  <a:gd name="T40" fmla="*/ 2 w 473"/>
                  <a:gd name="T41" fmla="*/ 5 h 634"/>
                  <a:gd name="T42" fmla="*/ 4 w 473"/>
                  <a:gd name="T43" fmla="*/ 8 h 634"/>
                  <a:gd name="T44" fmla="*/ 5 w 473"/>
                  <a:gd name="T45" fmla="*/ 10 h 634"/>
                  <a:gd name="T46" fmla="*/ 6 w 473"/>
                  <a:gd name="T47" fmla="*/ 12 h 634"/>
                  <a:gd name="T48" fmla="*/ 7 w 473"/>
                  <a:gd name="T49" fmla="*/ 15 h 634"/>
                  <a:gd name="T50" fmla="*/ 8 w 473"/>
                  <a:gd name="T51" fmla="*/ 17 h 634"/>
                  <a:gd name="T52" fmla="*/ 8 w 473"/>
                  <a:gd name="T53" fmla="*/ 19 h 634"/>
                  <a:gd name="T54" fmla="*/ 9 w 473"/>
                  <a:gd name="T55" fmla="*/ 21 h 634"/>
                  <a:gd name="T56" fmla="*/ 10 w 473"/>
                  <a:gd name="T57" fmla="*/ 22 h 634"/>
                  <a:gd name="T58" fmla="*/ 11 w 473"/>
                  <a:gd name="T59" fmla="*/ 23 h 634"/>
                  <a:gd name="T60" fmla="*/ 12 w 473"/>
                  <a:gd name="T61" fmla="*/ 24 h 634"/>
                  <a:gd name="T62" fmla="*/ 13 w 473"/>
                  <a:gd name="T63" fmla="*/ 24 h 634"/>
                  <a:gd name="T64" fmla="*/ 15 w 473"/>
                  <a:gd name="T65" fmla="*/ 25 h 634"/>
                  <a:gd name="T66" fmla="*/ 16 w 473"/>
                  <a:gd name="T67" fmla="*/ 25 h 634"/>
                  <a:gd name="T68" fmla="*/ 18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473" y="629"/>
                    </a:moveTo>
                    <a:lnTo>
                      <a:pt x="470" y="603"/>
                    </a:lnTo>
                    <a:lnTo>
                      <a:pt x="463" y="566"/>
                    </a:lnTo>
                    <a:lnTo>
                      <a:pt x="452" y="518"/>
                    </a:lnTo>
                    <a:lnTo>
                      <a:pt x="437" y="462"/>
                    </a:lnTo>
                    <a:lnTo>
                      <a:pt x="429" y="432"/>
                    </a:lnTo>
                    <a:lnTo>
                      <a:pt x="419" y="401"/>
                    </a:lnTo>
                    <a:lnTo>
                      <a:pt x="409" y="369"/>
                    </a:lnTo>
                    <a:lnTo>
                      <a:pt x="397" y="337"/>
                    </a:lnTo>
                    <a:lnTo>
                      <a:pt x="384" y="304"/>
                    </a:lnTo>
                    <a:lnTo>
                      <a:pt x="371" y="272"/>
                    </a:lnTo>
                    <a:lnTo>
                      <a:pt x="357" y="239"/>
                    </a:lnTo>
                    <a:lnTo>
                      <a:pt x="342" y="208"/>
                    </a:lnTo>
                    <a:lnTo>
                      <a:pt x="326" y="179"/>
                    </a:lnTo>
                    <a:lnTo>
                      <a:pt x="310" y="151"/>
                    </a:lnTo>
                    <a:lnTo>
                      <a:pt x="292" y="124"/>
                    </a:lnTo>
                    <a:lnTo>
                      <a:pt x="274" y="100"/>
                    </a:lnTo>
                    <a:lnTo>
                      <a:pt x="256" y="77"/>
                    </a:lnTo>
                    <a:lnTo>
                      <a:pt x="235" y="57"/>
                    </a:lnTo>
                    <a:lnTo>
                      <a:pt x="226" y="48"/>
                    </a:lnTo>
                    <a:lnTo>
                      <a:pt x="215" y="40"/>
                    </a:lnTo>
                    <a:lnTo>
                      <a:pt x="205" y="32"/>
                    </a:lnTo>
                    <a:lnTo>
                      <a:pt x="194" y="25"/>
                    </a:lnTo>
                    <a:lnTo>
                      <a:pt x="183" y="18"/>
                    </a:lnTo>
                    <a:lnTo>
                      <a:pt x="173" y="14"/>
                    </a:lnTo>
                    <a:lnTo>
                      <a:pt x="161" y="8"/>
                    </a:lnTo>
                    <a:lnTo>
                      <a:pt x="150" y="5"/>
                    </a:lnTo>
                    <a:lnTo>
                      <a:pt x="138" y="3"/>
                    </a:lnTo>
                    <a:lnTo>
                      <a:pt x="126" y="1"/>
                    </a:lnTo>
                    <a:lnTo>
                      <a:pt x="114" y="0"/>
                    </a:lnTo>
                    <a:lnTo>
                      <a:pt x="102" y="1"/>
                    </a:lnTo>
                    <a:lnTo>
                      <a:pt x="91" y="2"/>
                    </a:lnTo>
                    <a:lnTo>
                      <a:pt x="78" y="4"/>
                    </a:lnTo>
                    <a:lnTo>
                      <a:pt x="66" y="7"/>
                    </a:lnTo>
                    <a:lnTo>
                      <a:pt x="53" y="13"/>
                    </a:lnTo>
                    <a:lnTo>
                      <a:pt x="40" y="18"/>
                    </a:lnTo>
                    <a:lnTo>
                      <a:pt x="27" y="26"/>
                    </a:lnTo>
                    <a:lnTo>
                      <a:pt x="13" y="33"/>
                    </a:lnTo>
                    <a:lnTo>
                      <a:pt x="0" y="43"/>
                    </a:lnTo>
                    <a:lnTo>
                      <a:pt x="21" y="72"/>
                    </a:lnTo>
                    <a:lnTo>
                      <a:pt x="42" y="101"/>
                    </a:lnTo>
                    <a:lnTo>
                      <a:pt x="61" y="131"/>
                    </a:lnTo>
                    <a:lnTo>
                      <a:pt x="80" y="161"/>
                    </a:lnTo>
                    <a:lnTo>
                      <a:pt x="97" y="190"/>
                    </a:lnTo>
                    <a:lnTo>
                      <a:pt x="113" y="220"/>
                    </a:lnTo>
                    <a:lnTo>
                      <a:pt x="128" y="249"/>
                    </a:lnTo>
                    <a:lnTo>
                      <a:pt x="142" y="278"/>
                    </a:lnTo>
                    <a:lnTo>
                      <a:pt x="156" y="309"/>
                    </a:lnTo>
                    <a:lnTo>
                      <a:pt x="168" y="339"/>
                    </a:lnTo>
                    <a:lnTo>
                      <a:pt x="179" y="369"/>
                    </a:lnTo>
                    <a:lnTo>
                      <a:pt x="188" y="398"/>
                    </a:lnTo>
                    <a:lnTo>
                      <a:pt x="196" y="428"/>
                    </a:lnTo>
                    <a:lnTo>
                      <a:pt x="204" y="458"/>
                    </a:lnTo>
                    <a:lnTo>
                      <a:pt x="209" y="488"/>
                    </a:lnTo>
                    <a:lnTo>
                      <a:pt x="214" y="517"/>
                    </a:lnTo>
                    <a:lnTo>
                      <a:pt x="223" y="533"/>
                    </a:lnTo>
                    <a:lnTo>
                      <a:pt x="235" y="548"/>
                    </a:lnTo>
                    <a:lnTo>
                      <a:pt x="246" y="562"/>
                    </a:lnTo>
                    <a:lnTo>
                      <a:pt x="259" y="575"/>
                    </a:lnTo>
                    <a:lnTo>
                      <a:pt x="272" y="586"/>
                    </a:lnTo>
                    <a:lnTo>
                      <a:pt x="286" y="597"/>
                    </a:lnTo>
                    <a:lnTo>
                      <a:pt x="301" y="606"/>
                    </a:lnTo>
                    <a:lnTo>
                      <a:pt x="317" y="613"/>
                    </a:lnTo>
                    <a:lnTo>
                      <a:pt x="334" y="620"/>
                    </a:lnTo>
                    <a:lnTo>
                      <a:pt x="351" y="625"/>
                    </a:lnTo>
                    <a:lnTo>
                      <a:pt x="369" y="629"/>
                    </a:lnTo>
                    <a:lnTo>
                      <a:pt x="388" y="632"/>
                    </a:lnTo>
                    <a:lnTo>
                      <a:pt x="408" y="634"/>
                    </a:lnTo>
                    <a:lnTo>
                      <a:pt x="429" y="634"/>
                    </a:lnTo>
                    <a:lnTo>
                      <a:pt x="450" y="633"/>
                    </a:lnTo>
                    <a:lnTo>
                      <a:pt x="473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8" name="Freeform 1250"/>
              <p:cNvSpPr>
                <a:spLocks noEditPoints="1"/>
              </p:cNvSpPr>
              <p:nvPr/>
            </p:nvSpPr>
            <p:spPr bwMode="auto">
              <a:xfrm>
                <a:off x="3084" y="1702"/>
                <a:ext cx="97" cy="130"/>
              </a:xfrm>
              <a:custGeom>
                <a:avLst/>
                <a:gdLst>
                  <a:gd name="T0" fmla="*/ 19 w 497"/>
                  <a:gd name="T1" fmla="*/ 26 h 658"/>
                  <a:gd name="T2" fmla="*/ 20 w 497"/>
                  <a:gd name="T3" fmla="*/ 25 h 658"/>
                  <a:gd name="T4" fmla="*/ 19 w 497"/>
                  <a:gd name="T5" fmla="*/ 24 h 658"/>
                  <a:gd name="T6" fmla="*/ 19 w 497"/>
                  <a:gd name="T7" fmla="*/ 24 h 658"/>
                  <a:gd name="T8" fmla="*/ 18 w 497"/>
                  <a:gd name="T9" fmla="*/ 21 h 658"/>
                  <a:gd name="T10" fmla="*/ 15 w 497"/>
                  <a:gd name="T11" fmla="*/ 13 h 658"/>
                  <a:gd name="T12" fmla="*/ 15 w 497"/>
                  <a:gd name="T13" fmla="*/ 9 h 658"/>
                  <a:gd name="T14" fmla="*/ 17 w 497"/>
                  <a:gd name="T15" fmla="*/ 14 h 658"/>
                  <a:gd name="T16" fmla="*/ 19 w 497"/>
                  <a:gd name="T17" fmla="*/ 23 h 658"/>
                  <a:gd name="T18" fmla="*/ 12 w 497"/>
                  <a:gd name="T19" fmla="*/ 6 h 658"/>
                  <a:gd name="T20" fmla="*/ 14 w 497"/>
                  <a:gd name="T21" fmla="*/ 8 h 658"/>
                  <a:gd name="T22" fmla="*/ 10 w 497"/>
                  <a:gd name="T23" fmla="*/ 4 h 658"/>
                  <a:gd name="T24" fmla="*/ 8 w 497"/>
                  <a:gd name="T25" fmla="*/ 2 h 658"/>
                  <a:gd name="T26" fmla="*/ 9 w 497"/>
                  <a:gd name="T27" fmla="*/ 2 h 658"/>
                  <a:gd name="T28" fmla="*/ 12 w 497"/>
                  <a:gd name="T29" fmla="*/ 4 h 658"/>
                  <a:gd name="T30" fmla="*/ 5 w 497"/>
                  <a:gd name="T31" fmla="*/ 1 h 658"/>
                  <a:gd name="T32" fmla="*/ 2 w 497"/>
                  <a:gd name="T33" fmla="*/ 2 h 658"/>
                  <a:gd name="T34" fmla="*/ 5 w 497"/>
                  <a:gd name="T35" fmla="*/ 0 h 658"/>
                  <a:gd name="T36" fmla="*/ 7 w 497"/>
                  <a:gd name="T37" fmla="*/ 1 h 658"/>
                  <a:gd name="T38" fmla="*/ 1 w 497"/>
                  <a:gd name="T39" fmla="*/ 3 h 658"/>
                  <a:gd name="T40" fmla="*/ 2 w 497"/>
                  <a:gd name="T41" fmla="*/ 1 h 658"/>
                  <a:gd name="T42" fmla="*/ 0 w 497"/>
                  <a:gd name="T43" fmla="*/ 2 h 658"/>
                  <a:gd name="T44" fmla="*/ 1 w 497"/>
                  <a:gd name="T45" fmla="*/ 2 h 658"/>
                  <a:gd name="T46" fmla="*/ 1 w 497"/>
                  <a:gd name="T47" fmla="*/ 2 h 658"/>
                  <a:gd name="T48" fmla="*/ 1 w 497"/>
                  <a:gd name="T49" fmla="*/ 2 h 658"/>
                  <a:gd name="T50" fmla="*/ 2 w 497"/>
                  <a:gd name="T51" fmla="*/ 3 h 658"/>
                  <a:gd name="T52" fmla="*/ 2 w 497"/>
                  <a:gd name="T53" fmla="*/ 3 h 658"/>
                  <a:gd name="T54" fmla="*/ 2 w 497"/>
                  <a:gd name="T55" fmla="*/ 5 h 658"/>
                  <a:gd name="T56" fmla="*/ 2 w 497"/>
                  <a:gd name="T57" fmla="*/ 3 h 658"/>
                  <a:gd name="T58" fmla="*/ 5 w 497"/>
                  <a:gd name="T59" fmla="*/ 8 h 658"/>
                  <a:gd name="T60" fmla="*/ 6 w 497"/>
                  <a:gd name="T61" fmla="*/ 12 h 658"/>
                  <a:gd name="T62" fmla="*/ 4 w 497"/>
                  <a:gd name="T63" fmla="*/ 8 h 658"/>
                  <a:gd name="T64" fmla="*/ 7 w 497"/>
                  <a:gd name="T65" fmla="*/ 11 h 658"/>
                  <a:gd name="T66" fmla="*/ 7 w 497"/>
                  <a:gd name="T67" fmla="*/ 11 h 658"/>
                  <a:gd name="T68" fmla="*/ 6 w 497"/>
                  <a:gd name="T69" fmla="*/ 13 h 658"/>
                  <a:gd name="T70" fmla="*/ 7 w 497"/>
                  <a:gd name="T71" fmla="*/ 11 h 658"/>
                  <a:gd name="T72" fmla="*/ 8 w 497"/>
                  <a:gd name="T73" fmla="*/ 14 h 658"/>
                  <a:gd name="T74" fmla="*/ 6 w 497"/>
                  <a:gd name="T75" fmla="*/ 13 h 658"/>
                  <a:gd name="T76" fmla="*/ 9 w 497"/>
                  <a:gd name="T77" fmla="*/ 17 h 658"/>
                  <a:gd name="T78" fmla="*/ 9 w 497"/>
                  <a:gd name="T79" fmla="*/ 21 h 658"/>
                  <a:gd name="T80" fmla="*/ 8 w 497"/>
                  <a:gd name="T81" fmla="*/ 18 h 658"/>
                  <a:gd name="T82" fmla="*/ 8 w 497"/>
                  <a:gd name="T83" fmla="*/ 14 h 658"/>
                  <a:gd name="T84" fmla="*/ 9 w 497"/>
                  <a:gd name="T85" fmla="*/ 21 h 658"/>
                  <a:gd name="T86" fmla="*/ 11 w 497"/>
                  <a:gd name="T87" fmla="*/ 23 h 658"/>
                  <a:gd name="T88" fmla="*/ 13 w 497"/>
                  <a:gd name="T89" fmla="*/ 26 h 658"/>
                  <a:gd name="T90" fmla="*/ 10 w 497"/>
                  <a:gd name="T91" fmla="*/ 23 h 658"/>
                  <a:gd name="T92" fmla="*/ 13 w 497"/>
                  <a:gd name="T93" fmla="*/ 25 h 658"/>
                  <a:gd name="T94" fmla="*/ 17 w 497"/>
                  <a:gd name="T95" fmla="*/ 25 h 658"/>
                  <a:gd name="T96" fmla="*/ 18 w 497"/>
                  <a:gd name="T97" fmla="*/ 26 h 658"/>
                  <a:gd name="T98" fmla="*/ 14 w 497"/>
                  <a:gd name="T99" fmla="*/ 26 h 658"/>
                  <a:gd name="T100" fmla="*/ 20 w 497"/>
                  <a:gd name="T101" fmla="*/ 26 h 658"/>
                  <a:gd name="T102" fmla="*/ 2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473" y="642"/>
                    </a:moveTo>
                    <a:lnTo>
                      <a:pt x="473" y="642"/>
                    </a:lnTo>
                    <a:lnTo>
                      <a:pt x="497" y="640"/>
                    </a:lnTo>
                    <a:lnTo>
                      <a:pt x="497" y="641"/>
                    </a:lnTo>
                    <a:lnTo>
                      <a:pt x="473" y="642"/>
                    </a:lnTo>
                    <a:close/>
                    <a:moveTo>
                      <a:pt x="473" y="642"/>
                    </a:moveTo>
                    <a:lnTo>
                      <a:pt x="472" y="631"/>
                    </a:lnTo>
                    <a:lnTo>
                      <a:pt x="469" y="613"/>
                    </a:lnTo>
                    <a:lnTo>
                      <a:pt x="493" y="609"/>
                    </a:lnTo>
                    <a:lnTo>
                      <a:pt x="496" y="626"/>
                    </a:lnTo>
                    <a:lnTo>
                      <a:pt x="497" y="640"/>
                    </a:lnTo>
                    <a:lnTo>
                      <a:pt x="473" y="642"/>
                    </a:lnTo>
                    <a:close/>
                    <a:moveTo>
                      <a:pt x="469" y="613"/>
                    </a:moveTo>
                    <a:lnTo>
                      <a:pt x="466" y="602"/>
                    </a:lnTo>
                    <a:lnTo>
                      <a:pt x="465" y="592"/>
                    </a:lnTo>
                    <a:lnTo>
                      <a:pt x="463" y="580"/>
                    </a:lnTo>
                    <a:lnTo>
                      <a:pt x="460" y="569"/>
                    </a:lnTo>
                    <a:lnTo>
                      <a:pt x="484" y="564"/>
                    </a:lnTo>
                    <a:lnTo>
                      <a:pt x="487" y="578"/>
                    </a:lnTo>
                    <a:lnTo>
                      <a:pt x="489" y="590"/>
                    </a:lnTo>
                    <a:lnTo>
                      <a:pt x="491" y="600"/>
                    </a:lnTo>
                    <a:lnTo>
                      <a:pt x="493" y="609"/>
                    </a:lnTo>
                    <a:lnTo>
                      <a:pt x="469" y="613"/>
                    </a:lnTo>
                    <a:close/>
                    <a:moveTo>
                      <a:pt x="460" y="569"/>
                    </a:moveTo>
                    <a:lnTo>
                      <a:pt x="452" y="533"/>
                    </a:lnTo>
                    <a:lnTo>
                      <a:pt x="443" y="494"/>
                    </a:lnTo>
                    <a:lnTo>
                      <a:pt x="431" y="453"/>
                    </a:lnTo>
                    <a:lnTo>
                      <a:pt x="417" y="409"/>
                    </a:lnTo>
                    <a:lnTo>
                      <a:pt x="402" y="363"/>
                    </a:lnTo>
                    <a:lnTo>
                      <a:pt x="384" y="316"/>
                    </a:lnTo>
                    <a:lnTo>
                      <a:pt x="375" y="294"/>
                    </a:lnTo>
                    <a:lnTo>
                      <a:pt x="364" y="271"/>
                    </a:lnTo>
                    <a:lnTo>
                      <a:pt x="354" y="248"/>
                    </a:lnTo>
                    <a:lnTo>
                      <a:pt x="343" y="226"/>
                    </a:lnTo>
                    <a:lnTo>
                      <a:pt x="365" y="215"/>
                    </a:lnTo>
                    <a:lnTo>
                      <a:pt x="376" y="237"/>
                    </a:lnTo>
                    <a:lnTo>
                      <a:pt x="387" y="260"/>
                    </a:lnTo>
                    <a:lnTo>
                      <a:pt x="396" y="284"/>
                    </a:lnTo>
                    <a:lnTo>
                      <a:pt x="406" y="308"/>
                    </a:lnTo>
                    <a:lnTo>
                      <a:pt x="424" y="354"/>
                    </a:lnTo>
                    <a:lnTo>
                      <a:pt x="441" y="402"/>
                    </a:lnTo>
                    <a:lnTo>
                      <a:pt x="455" y="446"/>
                    </a:lnTo>
                    <a:lnTo>
                      <a:pt x="466" y="489"/>
                    </a:lnTo>
                    <a:lnTo>
                      <a:pt x="476" y="528"/>
                    </a:lnTo>
                    <a:lnTo>
                      <a:pt x="484" y="564"/>
                    </a:lnTo>
                    <a:lnTo>
                      <a:pt x="460" y="569"/>
                    </a:lnTo>
                    <a:close/>
                    <a:moveTo>
                      <a:pt x="343" y="226"/>
                    </a:moveTo>
                    <a:lnTo>
                      <a:pt x="328" y="199"/>
                    </a:lnTo>
                    <a:lnTo>
                      <a:pt x="313" y="173"/>
                    </a:lnTo>
                    <a:lnTo>
                      <a:pt x="297" y="148"/>
                    </a:lnTo>
                    <a:lnTo>
                      <a:pt x="281" y="124"/>
                    </a:lnTo>
                    <a:lnTo>
                      <a:pt x="300" y="110"/>
                    </a:lnTo>
                    <a:lnTo>
                      <a:pt x="317" y="134"/>
                    </a:lnTo>
                    <a:lnTo>
                      <a:pt x="334" y="159"/>
                    </a:lnTo>
                    <a:lnTo>
                      <a:pt x="350" y="187"/>
                    </a:lnTo>
                    <a:lnTo>
                      <a:pt x="365" y="215"/>
                    </a:lnTo>
                    <a:lnTo>
                      <a:pt x="343" y="226"/>
                    </a:lnTo>
                    <a:close/>
                    <a:moveTo>
                      <a:pt x="281" y="124"/>
                    </a:moveTo>
                    <a:lnTo>
                      <a:pt x="269" y="109"/>
                    </a:lnTo>
                    <a:lnTo>
                      <a:pt x="256" y="95"/>
                    </a:lnTo>
                    <a:lnTo>
                      <a:pt x="243" y="82"/>
                    </a:lnTo>
                    <a:lnTo>
                      <a:pt x="231" y="70"/>
                    </a:lnTo>
                    <a:lnTo>
                      <a:pt x="217" y="59"/>
                    </a:lnTo>
                    <a:lnTo>
                      <a:pt x="204" y="50"/>
                    </a:lnTo>
                    <a:lnTo>
                      <a:pt x="190" y="42"/>
                    </a:lnTo>
                    <a:lnTo>
                      <a:pt x="176" y="35"/>
                    </a:lnTo>
                    <a:lnTo>
                      <a:pt x="186" y="13"/>
                    </a:lnTo>
                    <a:lnTo>
                      <a:pt x="201" y="19"/>
                    </a:lnTo>
                    <a:lnTo>
                      <a:pt x="216" y="29"/>
                    </a:lnTo>
                    <a:lnTo>
                      <a:pt x="231" y="39"/>
                    </a:lnTo>
                    <a:lnTo>
                      <a:pt x="246" y="51"/>
                    </a:lnTo>
                    <a:lnTo>
                      <a:pt x="260" y="64"/>
                    </a:lnTo>
                    <a:lnTo>
                      <a:pt x="273" y="78"/>
                    </a:lnTo>
                    <a:lnTo>
                      <a:pt x="287" y="93"/>
                    </a:lnTo>
                    <a:lnTo>
                      <a:pt x="300" y="110"/>
                    </a:lnTo>
                    <a:lnTo>
                      <a:pt x="281" y="124"/>
                    </a:lnTo>
                    <a:close/>
                    <a:moveTo>
                      <a:pt x="176" y="35"/>
                    </a:moveTo>
                    <a:lnTo>
                      <a:pt x="162" y="30"/>
                    </a:lnTo>
                    <a:lnTo>
                      <a:pt x="148" y="27"/>
                    </a:lnTo>
                    <a:lnTo>
                      <a:pt x="133" y="25"/>
                    </a:lnTo>
                    <a:lnTo>
                      <a:pt x="118" y="25"/>
                    </a:lnTo>
                    <a:lnTo>
                      <a:pt x="103" y="26"/>
                    </a:lnTo>
                    <a:lnTo>
                      <a:pt x="87" y="29"/>
                    </a:lnTo>
                    <a:lnTo>
                      <a:pt x="71" y="34"/>
                    </a:lnTo>
                    <a:lnTo>
                      <a:pt x="55" y="42"/>
                    </a:lnTo>
                    <a:lnTo>
                      <a:pt x="44" y="20"/>
                    </a:lnTo>
                    <a:lnTo>
                      <a:pt x="63" y="12"/>
                    </a:lnTo>
                    <a:lnTo>
                      <a:pt x="81" y="6"/>
                    </a:lnTo>
                    <a:lnTo>
                      <a:pt x="99" y="2"/>
                    </a:lnTo>
                    <a:lnTo>
                      <a:pt x="118" y="0"/>
                    </a:lnTo>
                    <a:lnTo>
                      <a:pt x="135" y="0"/>
                    </a:lnTo>
                    <a:lnTo>
                      <a:pt x="152" y="2"/>
                    </a:lnTo>
                    <a:lnTo>
                      <a:pt x="168" y="6"/>
                    </a:lnTo>
                    <a:lnTo>
                      <a:pt x="186" y="13"/>
                    </a:lnTo>
                    <a:lnTo>
                      <a:pt x="176" y="35"/>
                    </a:lnTo>
                    <a:close/>
                    <a:moveTo>
                      <a:pt x="55" y="42"/>
                    </a:moveTo>
                    <a:lnTo>
                      <a:pt x="46" y="46"/>
                    </a:lnTo>
                    <a:lnTo>
                      <a:pt x="38" y="52"/>
                    </a:lnTo>
                    <a:lnTo>
                      <a:pt x="28" y="58"/>
                    </a:lnTo>
                    <a:lnTo>
                      <a:pt x="19" y="65"/>
                    </a:lnTo>
                    <a:lnTo>
                      <a:pt x="4" y="45"/>
                    </a:lnTo>
                    <a:lnTo>
                      <a:pt x="14" y="39"/>
                    </a:lnTo>
                    <a:lnTo>
                      <a:pt x="24" y="32"/>
                    </a:lnTo>
                    <a:lnTo>
                      <a:pt x="34" y="26"/>
                    </a:lnTo>
                    <a:lnTo>
                      <a:pt x="44" y="20"/>
                    </a:lnTo>
                    <a:lnTo>
                      <a:pt x="55" y="42"/>
                    </a:lnTo>
                    <a:close/>
                    <a:moveTo>
                      <a:pt x="2" y="62"/>
                    </a:moveTo>
                    <a:lnTo>
                      <a:pt x="0" y="58"/>
                    </a:lnTo>
                    <a:lnTo>
                      <a:pt x="0" y="54"/>
                    </a:lnTo>
                    <a:lnTo>
                      <a:pt x="1" y="50"/>
                    </a:lnTo>
                    <a:lnTo>
                      <a:pt x="4" y="45"/>
                    </a:lnTo>
                    <a:lnTo>
                      <a:pt x="12" y="55"/>
                    </a:lnTo>
                    <a:lnTo>
                      <a:pt x="2" y="62"/>
                    </a:lnTo>
                    <a:close/>
                    <a:moveTo>
                      <a:pt x="22" y="47"/>
                    </a:moveTo>
                    <a:lnTo>
                      <a:pt x="19" y="46"/>
                    </a:lnTo>
                    <a:lnTo>
                      <a:pt x="20" y="46"/>
                    </a:lnTo>
                    <a:lnTo>
                      <a:pt x="3" y="64"/>
                    </a:lnTo>
                    <a:lnTo>
                      <a:pt x="1" y="62"/>
                    </a:lnTo>
                    <a:lnTo>
                      <a:pt x="2" y="62"/>
                    </a:lnTo>
                    <a:lnTo>
                      <a:pt x="22" y="47"/>
                    </a:lnTo>
                    <a:close/>
                    <a:moveTo>
                      <a:pt x="20" y="46"/>
                    </a:moveTo>
                    <a:lnTo>
                      <a:pt x="22" y="47"/>
                    </a:lnTo>
                    <a:lnTo>
                      <a:pt x="22" y="48"/>
                    </a:lnTo>
                    <a:lnTo>
                      <a:pt x="12" y="55"/>
                    </a:lnTo>
                    <a:lnTo>
                      <a:pt x="20" y="46"/>
                    </a:lnTo>
                    <a:close/>
                    <a:moveTo>
                      <a:pt x="22" y="48"/>
                    </a:moveTo>
                    <a:lnTo>
                      <a:pt x="27" y="55"/>
                    </a:lnTo>
                    <a:lnTo>
                      <a:pt x="32" y="62"/>
                    </a:lnTo>
                    <a:lnTo>
                      <a:pt x="39" y="71"/>
                    </a:lnTo>
                    <a:lnTo>
                      <a:pt x="45" y="81"/>
                    </a:lnTo>
                    <a:lnTo>
                      <a:pt x="26" y="95"/>
                    </a:lnTo>
                    <a:lnTo>
                      <a:pt x="16" y="81"/>
                    </a:lnTo>
                    <a:lnTo>
                      <a:pt x="2" y="62"/>
                    </a:lnTo>
                    <a:lnTo>
                      <a:pt x="22" y="48"/>
                    </a:lnTo>
                    <a:close/>
                    <a:moveTo>
                      <a:pt x="45" y="81"/>
                    </a:moveTo>
                    <a:lnTo>
                      <a:pt x="53" y="91"/>
                    </a:lnTo>
                    <a:lnTo>
                      <a:pt x="58" y="99"/>
                    </a:lnTo>
                    <a:lnTo>
                      <a:pt x="64" y="107"/>
                    </a:lnTo>
                    <a:lnTo>
                      <a:pt x="69" y="114"/>
                    </a:lnTo>
                    <a:lnTo>
                      <a:pt x="49" y="127"/>
                    </a:lnTo>
                    <a:lnTo>
                      <a:pt x="42" y="119"/>
                    </a:lnTo>
                    <a:lnTo>
                      <a:pt x="37" y="110"/>
                    </a:lnTo>
                    <a:lnTo>
                      <a:pt x="31" y="102"/>
                    </a:lnTo>
                    <a:lnTo>
                      <a:pt x="26" y="95"/>
                    </a:lnTo>
                    <a:lnTo>
                      <a:pt x="45" y="81"/>
                    </a:lnTo>
                    <a:close/>
                    <a:moveTo>
                      <a:pt x="69" y="114"/>
                    </a:moveTo>
                    <a:lnTo>
                      <a:pt x="83" y="135"/>
                    </a:lnTo>
                    <a:lnTo>
                      <a:pt x="96" y="156"/>
                    </a:lnTo>
                    <a:lnTo>
                      <a:pt x="109" y="178"/>
                    </a:lnTo>
                    <a:lnTo>
                      <a:pt x="122" y="200"/>
                    </a:lnTo>
                    <a:lnTo>
                      <a:pt x="134" y="221"/>
                    </a:lnTo>
                    <a:lnTo>
                      <a:pt x="145" y="243"/>
                    </a:lnTo>
                    <a:lnTo>
                      <a:pt x="155" y="264"/>
                    </a:lnTo>
                    <a:lnTo>
                      <a:pt x="166" y="286"/>
                    </a:lnTo>
                    <a:lnTo>
                      <a:pt x="144" y="296"/>
                    </a:lnTo>
                    <a:lnTo>
                      <a:pt x="134" y="275"/>
                    </a:lnTo>
                    <a:lnTo>
                      <a:pt x="123" y="254"/>
                    </a:lnTo>
                    <a:lnTo>
                      <a:pt x="112" y="232"/>
                    </a:lnTo>
                    <a:lnTo>
                      <a:pt x="100" y="212"/>
                    </a:lnTo>
                    <a:lnTo>
                      <a:pt x="88" y="190"/>
                    </a:lnTo>
                    <a:lnTo>
                      <a:pt x="76" y="169"/>
                    </a:lnTo>
                    <a:lnTo>
                      <a:pt x="63" y="149"/>
                    </a:lnTo>
                    <a:lnTo>
                      <a:pt x="49" y="127"/>
                    </a:lnTo>
                    <a:lnTo>
                      <a:pt x="69" y="114"/>
                    </a:lnTo>
                    <a:close/>
                    <a:moveTo>
                      <a:pt x="166" y="286"/>
                    </a:moveTo>
                    <a:lnTo>
                      <a:pt x="166" y="286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66" y="286"/>
                    </a:moveTo>
                    <a:lnTo>
                      <a:pt x="169" y="295"/>
                    </a:lnTo>
                    <a:lnTo>
                      <a:pt x="174" y="303"/>
                    </a:lnTo>
                    <a:lnTo>
                      <a:pt x="177" y="312"/>
                    </a:lnTo>
                    <a:lnTo>
                      <a:pt x="181" y="320"/>
                    </a:lnTo>
                    <a:lnTo>
                      <a:pt x="159" y="329"/>
                    </a:lnTo>
                    <a:lnTo>
                      <a:pt x="154" y="321"/>
                    </a:lnTo>
                    <a:lnTo>
                      <a:pt x="151" y="313"/>
                    </a:lnTo>
                    <a:lnTo>
                      <a:pt x="148" y="304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81" y="320"/>
                    </a:moveTo>
                    <a:lnTo>
                      <a:pt x="185" y="329"/>
                    </a:lnTo>
                    <a:lnTo>
                      <a:pt x="188" y="338"/>
                    </a:lnTo>
                    <a:lnTo>
                      <a:pt x="191" y="345"/>
                    </a:lnTo>
                    <a:lnTo>
                      <a:pt x="194" y="354"/>
                    </a:lnTo>
                    <a:lnTo>
                      <a:pt x="172" y="363"/>
                    </a:lnTo>
                    <a:lnTo>
                      <a:pt x="168" y="354"/>
                    </a:lnTo>
                    <a:lnTo>
                      <a:pt x="165" y="345"/>
                    </a:lnTo>
                    <a:lnTo>
                      <a:pt x="162" y="338"/>
                    </a:lnTo>
                    <a:lnTo>
                      <a:pt x="159" y="329"/>
                    </a:lnTo>
                    <a:lnTo>
                      <a:pt x="181" y="320"/>
                    </a:lnTo>
                    <a:close/>
                    <a:moveTo>
                      <a:pt x="194" y="354"/>
                    </a:moveTo>
                    <a:lnTo>
                      <a:pt x="202" y="376"/>
                    </a:lnTo>
                    <a:lnTo>
                      <a:pt x="209" y="397"/>
                    </a:lnTo>
                    <a:lnTo>
                      <a:pt x="216" y="419"/>
                    </a:lnTo>
                    <a:lnTo>
                      <a:pt x="221" y="442"/>
                    </a:lnTo>
                    <a:lnTo>
                      <a:pt x="227" y="463"/>
                    </a:lnTo>
                    <a:lnTo>
                      <a:pt x="231" y="485"/>
                    </a:lnTo>
                    <a:lnTo>
                      <a:pt x="234" y="506"/>
                    </a:lnTo>
                    <a:lnTo>
                      <a:pt x="238" y="528"/>
                    </a:lnTo>
                    <a:lnTo>
                      <a:pt x="214" y="530"/>
                    </a:lnTo>
                    <a:lnTo>
                      <a:pt x="211" y="510"/>
                    </a:lnTo>
                    <a:lnTo>
                      <a:pt x="207" y="489"/>
                    </a:lnTo>
                    <a:lnTo>
                      <a:pt x="203" y="469"/>
                    </a:lnTo>
                    <a:lnTo>
                      <a:pt x="198" y="447"/>
                    </a:lnTo>
                    <a:lnTo>
                      <a:pt x="192" y="426"/>
                    </a:lnTo>
                    <a:lnTo>
                      <a:pt x="186" y="405"/>
                    </a:lnTo>
                    <a:lnTo>
                      <a:pt x="179" y="384"/>
                    </a:lnTo>
                    <a:lnTo>
                      <a:pt x="172" y="363"/>
                    </a:lnTo>
                    <a:lnTo>
                      <a:pt x="194" y="354"/>
                    </a:lnTo>
                    <a:close/>
                    <a:moveTo>
                      <a:pt x="215" y="534"/>
                    </a:moveTo>
                    <a:lnTo>
                      <a:pt x="215" y="532"/>
                    </a:lnTo>
                    <a:lnTo>
                      <a:pt x="214" y="530"/>
                    </a:lnTo>
                    <a:lnTo>
                      <a:pt x="226" y="529"/>
                    </a:lnTo>
                    <a:lnTo>
                      <a:pt x="215" y="534"/>
                    </a:lnTo>
                    <a:close/>
                    <a:moveTo>
                      <a:pt x="236" y="523"/>
                    </a:moveTo>
                    <a:lnTo>
                      <a:pt x="246" y="539"/>
                    </a:lnTo>
                    <a:lnTo>
                      <a:pt x="256" y="553"/>
                    </a:lnTo>
                    <a:lnTo>
                      <a:pt x="267" y="566"/>
                    </a:lnTo>
                    <a:lnTo>
                      <a:pt x="279" y="579"/>
                    </a:lnTo>
                    <a:lnTo>
                      <a:pt x="292" y="590"/>
                    </a:lnTo>
                    <a:lnTo>
                      <a:pt x="304" y="598"/>
                    </a:lnTo>
                    <a:lnTo>
                      <a:pt x="319" y="607"/>
                    </a:lnTo>
                    <a:lnTo>
                      <a:pt x="334" y="614"/>
                    </a:lnTo>
                    <a:lnTo>
                      <a:pt x="324" y="637"/>
                    </a:lnTo>
                    <a:lnTo>
                      <a:pt x="308" y="628"/>
                    </a:lnTo>
                    <a:lnTo>
                      <a:pt x="292" y="619"/>
                    </a:lnTo>
                    <a:lnTo>
                      <a:pt x="276" y="608"/>
                    </a:lnTo>
                    <a:lnTo>
                      <a:pt x="262" y="596"/>
                    </a:lnTo>
                    <a:lnTo>
                      <a:pt x="249" y="583"/>
                    </a:lnTo>
                    <a:lnTo>
                      <a:pt x="238" y="568"/>
                    </a:lnTo>
                    <a:lnTo>
                      <a:pt x="226" y="552"/>
                    </a:lnTo>
                    <a:lnTo>
                      <a:pt x="215" y="534"/>
                    </a:lnTo>
                    <a:lnTo>
                      <a:pt x="236" y="523"/>
                    </a:lnTo>
                    <a:close/>
                    <a:moveTo>
                      <a:pt x="334" y="614"/>
                    </a:moveTo>
                    <a:lnTo>
                      <a:pt x="350" y="621"/>
                    </a:lnTo>
                    <a:lnTo>
                      <a:pt x="366" y="625"/>
                    </a:lnTo>
                    <a:lnTo>
                      <a:pt x="383" y="629"/>
                    </a:lnTo>
                    <a:lnTo>
                      <a:pt x="402" y="632"/>
                    </a:lnTo>
                    <a:lnTo>
                      <a:pt x="421" y="633"/>
                    </a:lnTo>
                    <a:lnTo>
                      <a:pt x="441" y="633"/>
                    </a:lnTo>
                    <a:lnTo>
                      <a:pt x="462" y="632"/>
                    </a:lnTo>
                    <a:lnTo>
                      <a:pt x="484" y="629"/>
                    </a:lnTo>
                    <a:lnTo>
                      <a:pt x="486" y="654"/>
                    </a:lnTo>
                    <a:lnTo>
                      <a:pt x="463" y="656"/>
                    </a:lnTo>
                    <a:lnTo>
                      <a:pt x="441" y="658"/>
                    </a:lnTo>
                    <a:lnTo>
                      <a:pt x="419" y="658"/>
                    </a:lnTo>
                    <a:lnTo>
                      <a:pt x="398" y="655"/>
                    </a:lnTo>
                    <a:lnTo>
                      <a:pt x="379" y="653"/>
                    </a:lnTo>
                    <a:lnTo>
                      <a:pt x="360" y="649"/>
                    </a:lnTo>
                    <a:lnTo>
                      <a:pt x="341" y="644"/>
                    </a:lnTo>
                    <a:lnTo>
                      <a:pt x="324" y="637"/>
                    </a:lnTo>
                    <a:lnTo>
                      <a:pt x="334" y="614"/>
                    </a:lnTo>
                    <a:close/>
                    <a:moveTo>
                      <a:pt x="497" y="641"/>
                    </a:moveTo>
                    <a:lnTo>
                      <a:pt x="497" y="646"/>
                    </a:lnTo>
                    <a:lnTo>
                      <a:pt x="495" y="649"/>
                    </a:lnTo>
                    <a:lnTo>
                      <a:pt x="490" y="652"/>
                    </a:lnTo>
                    <a:lnTo>
                      <a:pt x="486" y="654"/>
                    </a:lnTo>
                    <a:lnTo>
                      <a:pt x="485" y="641"/>
                    </a:lnTo>
                    <a:lnTo>
                      <a:pt x="497" y="6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9" name="Freeform 1251"/>
              <p:cNvSpPr>
                <a:spLocks/>
              </p:cNvSpPr>
              <p:nvPr/>
            </p:nvSpPr>
            <p:spPr bwMode="auto">
              <a:xfrm>
                <a:off x="3049" y="1713"/>
                <a:ext cx="85" cy="116"/>
              </a:xfrm>
              <a:custGeom>
                <a:avLst/>
                <a:gdLst>
                  <a:gd name="T0" fmla="*/ 17 w 422"/>
                  <a:gd name="T1" fmla="*/ 23 h 595"/>
                  <a:gd name="T2" fmla="*/ 16 w 422"/>
                  <a:gd name="T3" fmla="*/ 19 h 595"/>
                  <a:gd name="T4" fmla="*/ 15 w 422"/>
                  <a:gd name="T5" fmla="*/ 16 h 595"/>
                  <a:gd name="T6" fmla="*/ 14 w 422"/>
                  <a:gd name="T7" fmla="*/ 14 h 595"/>
                  <a:gd name="T8" fmla="*/ 14 w 422"/>
                  <a:gd name="T9" fmla="*/ 11 h 595"/>
                  <a:gd name="T10" fmla="*/ 13 w 422"/>
                  <a:gd name="T11" fmla="*/ 9 h 595"/>
                  <a:gd name="T12" fmla="*/ 12 w 422"/>
                  <a:gd name="T13" fmla="*/ 7 h 595"/>
                  <a:gd name="T14" fmla="*/ 10 w 422"/>
                  <a:gd name="T15" fmla="*/ 5 h 595"/>
                  <a:gd name="T16" fmla="*/ 9 w 422"/>
                  <a:gd name="T17" fmla="*/ 3 h 595"/>
                  <a:gd name="T18" fmla="*/ 8 w 422"/>
                  <a:gd name="T19" fmla="*/ 2 h 595"/>
                  <a:gd name="T20" fmla="*/ 7 w 422"/>
                  <a:gd name="T21" fmla="*/ 1 h 595"/>
                  <a:gd name="T22" fmla="*/ 6 w 422"/>
                  <a:gd name="T23" fmla="*/ 1 h 595"/>
                  <a:gd name="T24" fmla="*/ 6 w 422"/>
                  <a:gd name="T25" fmla="*/ 0 h 595"/>
                  <a:gd name="T26" fmla="*/ 5 w 422"/>
                  <a:gd name="T27" fmla="*/ 0 h 595"/>
                  <a:gd name="T28" fmla="*/ 4 w 422"/>
                  <a:gd name="T29" fmla="*/ 0 h 595"/>
                  <a:gd name="T30" fmla="*/ 3 w 422"/>
                  <a:gd name="T31" fmla="*/ 0 h 595"/>
                  <a:gd name="T32" fmla="*/ 2 w 422"/>
                  <a:gd name="T33" fmla="*/ 0 h 595"/>
                  <a:gd name="T34" fmla="*/ 1 w 422"/>
                  <a:gd name="T35" fmla="*/ 1 h 595"/>
                  <a:gd name="T36" fmla="*/ 0 w 422"/>
                  <a:gd name="T37" fmla="*/ 1 h 595"/>
                  <a:gd name="T38" fmla="*/ 1 w 422"/>
                  <a:gd name="T39" fmla="*/ 3 h 595"/>
                  <a:gd name="T40" fmla="*/ 2 w 422"/>
                  <a:gd name="T41" fmla="*/ 5 h 595"/>
                  <a:gd name="T42" fmla="*/ 3 w 422"/>
                  <a:gd name="T43" fmla="*/ 7 h 595"/>
                  <a:gd name="T44" fmla="*/ 5 w 422"/>
                  <a:gd name="T45" fmla="*/ 9 h 595"/>
                  <a:gd name="T46" fmla="*/ 6 w 422"/>
                  <a:gd name="T47" fmla="*/ 12 h 595"/>
                  <a:gd name="T48" fmla="*/ 6 w 422"/>
                  <a:gd name="T49" fmla="*/ 14 h 595"/>
                  <a:gd name="T50" fmla="*/ 7 w 422"/>
                  <a:gd name="T51" fmla="*/ 16 h 595"/>
                  <a:gd name="T52" fmla="*/ 8 w 422"/>
                  <a:gd name="T53" fmla="*/ 18 h 595"/>
                  <a:gd name="T54" fmla="*/ 8 w 422"/>
                  <a:gd name="T55" fmla="*/ 20 h 595"/>
                  <a:gd name="T56" fmla="*/ 9 w 422"/>
                  <a:gd name="T57" fmla="*/ 21 h 595"/>
                  <a:gd name="T58" fmla="*/ 10 w 422"/>
                  <a:gd name="T59" fmla="*/ 22 h 595"/>
                  <a:gd name="T60" fmla="*/ 11 w 422"/>
                  <a:gd name="T61" fmla="*/ 23 h 595"/>
                  <a:gd name="T62" fmla="*/ 12 w 422"/>
                  <a:gd name="T63" fmla="*/ 23 h 595"/>
                  <a:gd name="T64" fmla="*/ 13 w 422"/>
                  <a:gd name="T65" fmla="*/ 24 h 595"/>
                  <a:gd name="T66" fmla="*/ 15 w 422"/>
                  <a:gd name="T67" fmla="*/ 24 h 595"/>
                  <a:gd name="T68" fmla="*/ 16 w 422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2"/>
                  <a:gd name="T106" fmla="*/ 0 h 595"/>
                  <a:gd name="T107" fmla="*/ 422 w 422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2" h="595">
                    <a:moveTo>
                      <a:pt x="422" y="592"/>
                    </a:moveTo>
                    <a:lnTo>
                      <a:pt x="419" y="567"/>
                    </a:lnTo>
                    <a:lnTo>
                      <a:pt x="412" y="531"/>
                    </a:lnTo>
                    <a:lnTo>
                      <a:pt x="403" y="487"/>
                    </a:lnTo>
                    <a:lnTo>
                      <a:pt x="390" y="434"/>
                    </a:lnTo>
                    <a:lnTo>
                      <a:pt x="382" y="406"/>
                    </a:lnTo>
                    <a:lnTo>
                      <a:pt x="373" y="377"/>
                    </a:lnTo>
                    <a:lnTo>
                      <a:pt x="364" y="348"/>
                    </a:lnTo>
                    <a:lnTo>
                      <a:pt x="353" y="318"/>
                    </a:lnTo>
                    <a:lnTo>
                      <a:pt x="342" y="286"/>
                    </a:lnTo>
                    <a:lnTo>
                      <a:pt x="330" y="256"/>
                    </a:lnTo>
                    <a:lnTo>
                      <a:pt x="317" y="226"/>
                    </a:lnTo>
                    <a:lnTo>
                      <a:pt x="303" y="197"/>
                    </a:lnTo>
                    <a:lnTo>
                      <a:pt x="289" y="169"/>
                    </a:lnTo>
                    <a:lnTo>
                      <a:pt x="274" y="143"/>
                    </a:lnTo>
                    <a:lnTo>
                      <a:pt x="259" y="118"/>
                    </a:lnTo>
                    <a:lnTo>
                      <a:pt x="243" y="94"/>
                    </a:lnTo>
                    <a:lnTo>
                      <a:pt x="225" y="72"/>
                    </a:lnTo>
                    <a:lnTo>
                      <a:pt x="208" y="54"/>
                    </a:lnTo>
                    <a:lnTo>
                      <a:pt x="199" y="45"/>
                    </a:lnTo>
                    <a:lnTo>
                      <a:pt x="190" y="37"/>
                    </a:lnTo>
                    <a:lnTo>
                      <a:pt x="181" y="30"/>
                    </a:lnTo>
                    <a:lnTo>
                      <a:pt x="171" y="24"/>
                    </a:lnTo>
                    <a:lnTo>
                      <a:pt x="162" y="17"/>
                    </a:lnTo>
                    <a:lnTo>
                      <a:pt x="152" y="12"/>
                    </a:lnTo>
                    <a:lnTo>
                      <a:pt x="142" y="8"/>
                    </a:lnTo>
                    <a:lnTo>
                      <a:pt x="131" y="4"/>
                    </a:lnTo>
                    <a:lnTo>
                      <a:pt x="122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0" y="1"/>
                    </a:lnTo>
                    <a:lnTo>
                      <a:pt x="68" y="3"/>
                    </a:lnTo>
                    <a:lnTo>
                      <a:pt x="57" y="7"/>
                    </a:lnTo>
                    <a:lnTo>
                      <a:pt x="46" y="11"/>
                    </a:lnTo>
                    <a:lnTo>
                      <a:pt x="34" y="16"/>
                    </a:lnTo>
                    <a:lnTo>
                      <a:pt x="22" y="23"/>
                    </a:lnTo>
                    <a:lnTo>
                      <a:pt x="12" y="30"/>
                    </a:lnTo>
                    <a:lnTo>
                      <a:pt x="0" y="39"/>
                    </a:lnTo>
                    <a:lnTo>
                      <a:pt x="18" y="67"/>
                    </a:lnTo>
                    <a:lnTo>
                      <a:pt x="37" y="94"/>
                    </a:lnTo>
                    <a:lnTo>
                      <a:pt x="55" y="122"/>
                    </a:lnTo>
                    <a:lnTo>
                      <a:pt x="71" y="150"/>
                    </a:lnTo>
                    <a:lnTo>
                      <a:pt x="87" y="178"/>
                    </a:lnTo>
                    <a:lnTo>
                      <a:pt x="101" y="206"/>
                    </a:lnTo>
                    <a:lnTo>
                      <a:pt x="115" y="233"/>
                    </a:lnTo>
                    <a:lnTo>
                      <a:pt x="128" y="261"/>
                    </a:lnTo>
                    <a:lnTo>
                      <a:pt x="140" y="291"/>
                    </a:lnTo>
                    <a:lnTo>
                      <a:pt x="151" y="319"/>
                    </a:lnTo>
                    <a:lnTo>
                      <a:pt x="161" y="347"/>
                    </a:lnTo>
                    <a:lnTo>
                      <a:pt x="169" y="375"/>
                    </a:lnTo>
                    <a:lnTo>
                      <a:pt x="177" y="403"/>
                    </a:lnTo>
                    <a:lnTo>
                      <a:pt x="183" y="431"/>
                    </a:lnTo>
                    <a:lnTo>
                      <a:pt x="189" y="458"/>
                    </a:lnTo>
                    <a:lnTo>
                      <a:pt x="193" y="486"/>
                    </a:lnTo>
                    <a:lnTo>
                      <a:pt x="202" y="501"/>
                    </a:lnTo>
                    <a:lnTo>
                      <a:pt x="211" y="515"/>
                    </a:lnTo>
                    <a:lnTo>
                      <a:pt x="222" y="529"/>
                    </a:lnTo>
                    <a:lnTo>
                      <a:pt x="233" y="541"/>
                    </a:lnTo>
                    <a:lnTo>
                      <a:pt x="245" y="552"/>
                    </a:lnTo>
                    <a:lnTo>
                      <a:pt x="257" y="561"/>
                    </a:lnTo>
                    <a:lnTo>
                      <a:pt x="271" y="569"/>
                    </a:lnTo>
                    <a:lnTo>
                      <a:pt x="285" y="577"/>
                    </a:lnTo>
                    <a:lnTo>
                      <a:pt x="299" y="582"/>
                    </a:lnTo>
                    <a:lnTo>
                      <a:pt x="314" y="588"/>
                    </a:lnTo>
                    <a:lnTo>
                      <a:pt x="330" y="591"/>
                    </a:lnTo>
                    <a:lnTo>
                      <a:pt x="347" y="594"/>
                    </a:lnTo>
                    <a:lnTo>
                      <a:pt x="365" y="595"/>
                    </a:lnTo>
                    <a:lnTo>
                      <a:pt x="383" y="595"/>
                    </a:lnTo>
                    <a:lnTo>
                      <a:pt x="403" y="594"/>
                    </a:lnTo>
                    <a:lnTo>
                      <a:pt x="422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0" name="Freeform 1252"/>
              <p:cNvSpPr>
                <a:spLocks noEditPoints="1"/>
              </p:cNvSpPr>
              <p:nvPr/>
            </p:nvSpPr>
            <p:spPr bwMode="auto">
              <a:xfrm>
                <a:off x="3049" y="1710"/>
                <a:ext cx="89" cy="123"/>
              </a:xfrm>
              <a:custGeom>
                <a:avLst/>
                <a:gdLst>
                  <a:gd name="T0" fmla="*/ 18 w 446"/>
                  <a:gd name="T1" fmla="*/ 24 h 620"/>
                  <a:gd name="T2" fmla="*/ 17 w 446"/>
                  <a:gd name="T3" fmla="*/ 24 h 620"/>
                  <a:gd name="T4" fmla="*/ 18 w 446"/>
                  <a:gd name="T5" fmla="*/ 24 h 620"/>
                  <a:gd name="T6" fmla="*/ 17 w 446"/>
                  <a:gd name="T7" fmla="*/ 23 h 620"/>
                  <a:gd name="T8" fmla="*/ 18 w 446"/>
                  <a:gd name="T9" fmla="*/ 21 h 620"/>
                  <a:gd name="T10" fmla="*/ 18 w 446"/>
                  <a:gd name="T11" fmla="*/ 23 h 620"/>
                  <a:gd name="T12" fmla="*/ 16 w 446"/>
                  <a:gd name="T13" fmla="*/ 19 h 620"/>
                  <a:gd name="T14" fmla="*/ 14 w 446"/>
                  <a:gd name="T15" fmla="*/ 12 h 620"/>
                  <a:gd name="T16" fmla="*/ 14 w 446"/>
                  <a:gd name="T17" fmla="*/ 10 h 620"/>
                  <a:gd name="T18" fmla="*/ 17 w 446"/>
                  <a:gd name="T19" fmla="*/ 17 h 620"/>
                  <a:gd name="T20" fmla="*/ 17 w 446"/>
                  <a:gd name="T21" fmla="*/ 21 h 620"/>
                  <a:gd name="T22" fmla="*/ 10 w 446"/>
                  <a:gd name="T23" fmla="*/ 5 h 620"/>
                  <a:gd name="T24" fmla="*/ 12 w 446"/>
                  <a:gd name="T25" fmla="*/ 6 h 620"/>
                  <a:gd name="T26" fmla="*/ 9 w 446"/>
                  <a:gd name="T27" fmla="*/ 4 h 620"/>
                  <a:gd name="T28" fmla="*/ 8 w 446"/>
                  <a:gd name="T29" fmla="*/ 2 h 620"/>
                  <a:gd name="T30" fmla="*/ 6 w 446"/>
                  <a:gd name="T31" fmla="*/ 1 h 620"/>
                  <a:gd name="T32" fmla="*/ 8 w 446"/>
                  <a:gd name="T33" fmla="*/ 1 h 620"/>
                  <a:gd name="T34" fmla="*/ 10 w 446"/>
                  <a:gd name="T35" fmla="*/ 3 h 620"/>
                  <a:gd name="T36" fmla="*/ 6 w 446"/>
                  <a:gd name="T37" fmla="*/ 1 h 620"/>
                  <a:gd name="T38" fmla="*/ 4 w 446"/>
                  <a:gd name="T39" fmla="*/ 1 h 620"/>
                  <a:gd name="T40" fmla="*/ 2 w 446"/>
                  <a:gd name="T41" fmla="*/ 1 h 620"/>
                  <a:gd name="T42" fmla="*/ 4 w 446"/>
                  <a:gd name="T43" fmla="*/ 0 h 620"/>
                  <a:gd name="T44" fmla="*/ 6 w 446"/>
                  <a:gd name="T45" fmla="*/ 0 h 620"/>
                  <a:gd name="T46" fmla="*/ 2 w 446"/>
                  <a:gd name="T47" fmla="*/ 2 h 620"/>
                  <a:gd name="T48" fmla="*/ 1 w 446"/>
                  <a:gd name="T49" fmla="*/ 1 h 620"/>
                  <a:gd name="T50" fmla="*/ 2 w 446"/>
                  <a:gd name="T51" fmla="*/ 2 h 620"/>
                  <a:gd name="T52" fmla="*/ 0 w 446"/>
                  <a:gd name="T53" fmla="*/ 2 h 620"/>
                  <a:gd name="T54" fmla="*/ 1 w 446"/>
                  <a:gd name="T55" fmla="*/ 2 h 620"/>
                  <a:gd name="T56" fmla="*/ 0 w 446"/>
                  <a:gd name="T57" fmla="*/ 2 h 620"/>
                  <a:gd name="T58" fmla="*/ 1 w 446"/>
                  <a:gd name="T59" fmla="*/ 2 h 620"/>
                  <a:gd name="T60" fmla="*/ 1 w 446"/>
                  <a:gd name="T61" fmla="*/ 2 h 620"/>
                  <a:gd name="T62" fmla="*/ 0 w 446"/>
                  <a:gd name="T63" fmla="*/ 3 h 620"/>
                  <a:gd name="T64" fmla="*/ 2 w 446"/>
                  <a:gd name="T65" fmla="*/ 4 h 620"/>
                  <a:gd name="T66" fmla="*/ 1 w 446"/>
                  <a:gd name="T67" fmla="*/ 4 h 620"/>
                  <a:gd name="T68" fmla="*/ 4 w 446"/>
                  <a:gd name="T69" fmla="*/ 6 h 620"/>
                  <a:gd name="T70" fmla="*/ 5 w 446"/>
                  <a:gd name="T71" fmla="*/ 9 h 620"/>
                  <a:gd name="T72" fmla="*/ 4 w 446"/>
                  <a:gd name="T73" fmla="*/ 10 h 620"/>
                  <a:gd name="T74" fmla="*/ 3 w 446"/>
                  <a:gd name="T75" fmla="*/ 4 h 620"/>
                  <a:gd name="T76" fmla="*/ 5 w 446"/>
                  <a:gd name="T77" fmla="*/ 11 h 620"/>
                  <a:gd name="T78" fmla="*/ 5 w 446"/>
                  <a:gd name="T79" fmla="*/ 11 h 620"/>
                  <a:gd name="T80" fmla="*/ 6 w 446"/>
                  <a:gd name="T81" fmla="*/ 11 h 620"/>
                  <a:gd name="T82" fmla="*/ 5 w 446"/>
                  <a:gd name="T83" fmla="*/ 12 h 620"/>
                  <a:gd name="T84" fmla="*/ 7 w 446"/>
                  <a:gd name="T85" fmla="*/ 13 h 620"/>
                  <a:gd name="T86" fmla="*/ 6 w 446"/>
                  <a:gd name="T87" fmla="*/ 12 h 620"/>
                  <a:gd name="T88" fmla="*/ 8 w 446"/>
                  <a:gd name="T89" fmla="*/ 15 h 620"/>
                  <a:gd name="T90" fmla="*/ 8 w 446"/>
                  <a:gd name="T91" fmla="*/ 18 h 620"/>
                  <a:gd name="T92" fmla="*/ 8 w 446"/>
                  <a:gd name="T93" fmla="*/ 18 h 620"/>
                  <a:gd name="T94" fmla="*/ 7 w 446"/>
                  <a:gd name="T95" fmla="*/ 13 h 620"/>
                  <a:gd name="T96" fmla="*/ 8 w 446"/>
                  <a:gd name="T97" fmla="*/ 20 h 620"/>
                  <a:gd name="T98" fmla="*/ 9 w 446"/>
                  <a:gd name="T99" fmla="*/ 21 h 620"/>
                  <a:gd name="T100" fmla="*/ 11 w 446"/>
                  <a:gd name="T101" fmla="*/ 23 h 620"/>
                  <a:gd name="T102" fmla="*/ 11 w 446"/>
                  <a:gd name="T103" fmla="*/ 24 h 620"/>
                  <a:gd name="T104" fmla="*/ 9 w 446"/>
                  <a:gd name="T105" fmla="*/ 22 h 620"/>
                  <a:gd name="T106" fmla="*/ 9 w 446"/>
                  <a:gd name="T107" fmla="*/ 20 h 620"/>
                  <a:gd name="T108" fmla="*/ 14 w 446"/>
                  <a:gd name="T109" fmla="*/ 24 h 620"/>
                  <a:gd name="T110" fmla="*/ 17 w 446"/>
                  <a:gd name="T111" fmla="*/ 24 h 620"/>
                  <a:gd name="T112" fmla="*/ 16 w 446"/>
                  <a:gd name="T113" fmla="*/ 25 h 620"/>
                  <a:gd name="T114" fmla="*/ 13 w 446"/>
                  <a:gd name="T115" fmla="*/ 25 h 620"/>
                  <a:gd name="T116" fmla="*/ 18 w 446"/>
                  <a:gd name="T117" fmla="*/ 24 h 620"/>
                  <a:gd name="T118" fmla="*/ 18 w 446"/>
                  <a:gd name="T119" fmla="*/ 25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422" y="606"/>
                    </a:moveTo>
                    <a:lnTo>
                      <a:pt x="422" y="606"/>
                    </a:lnTo>
                    <a:lnTo>
                      <a:pt x="422" y="605"/>
                    </a:lnTo>
                    <a:lnTo>
                      <a:pt x="446" y="604"/>
                    </a:lnTo>
                    <a:lnTo>
                      <a:pt x="422" y="606"/>
                    </a:lnTo>
                    <a:close/>
                    <a:moveTo>
                      <a:pt x="422" y="605"/>
                    </a:moveTo>
                    <a:lnTo>
                      <a:pt x="420" y="594"/>
                    </a:lnTo>
                    <a:lnTo>
                      <a:pt x="418" y="578"/>
                    </a:lnTo>
                    <a:lnTo>
                      <a:pt x="443" y="575"/>
                    </a:lnTo>
                    <a:lnTo>
                      <a:pt x="445" y="590"/>
                    </a:lnTo>
                    <a:lnTo>
                      <a:pt x="446" y="604"/>
                    </a:lnTo>
                    <a:lnTo>
                      <a:pt x="422" y="605"/>
                    </a:lnTo>
                    <a:close/>
                    <a:moveTo>
                      <a:pt x="418" y="578"/>
                    </a:moveTo>
                    <a:lnTo>
                      <a:pt x="417" y="568"/>
                    </a:lnTo>
                    <a:lnTo>
                      <a:pt x="415" y="557"/>
                    </a:lnTo>
                    <a:lnTo>
                      <a:pt x="412" y="547"/>
                    </a:lnTo>
                    <a:lnTo>
                      <a:pt x="410" y="537"/>
                    </a:lnTo>
                    <a:lnTo>
                      <a:pt x="434" y="532"/>
                    </a:lnTo>
                    <a:lnTo>
                      <a:pt x="437" y="544"/>
                    </a:lnTo>
                    <a:lnTo>
                      <a:pt x="439" y="556"/>
                    </a:lnTo>
                    <a:lnTo>
                      <a:pt x="440" y="566"/>
                    </a:lnTo>
                    <a:lnTo>
                      <a:pt x="443" y="575"/>
                    </a:lnTo>
                    <a:lnTo>
                      <a:pt x="418" y="578"/>
                    </a:lnTo>
                    <a:close/>
                    <a:moveTo>
                      <a:pt x="410" y="537"/>
                    </a:moveTo>
                    <a:lnTo>
                      <a:pt x="403" y="503"/>
                    </a:lnTo>
                    <a:lnTo>
                      <a:pt x="394" y="468"/>
                    </a:lnTo>
                    <a:lnTo>
                      <a:pt x="383" y="428"/>
                    </a:lnTo>
                    <a:lnTo>
                      <a:pt x="371" y="387"/>
                    </a:lnTo>
                    <a:lnTo>
                      <a:pt x="357" y="344"/>
                    </a:lnTo>
                    <a:lnTo>
                      <a:pt x="341" y="300"/>
                    </a:lnTo>
                    <a:lnTo>
                      <a:pt x="324" y="257"/>
                    </a:lnTo>
                    <a:lnTo>
                      <a:pt x="304" y="215"/>
                    </a:lnTo>
                    <a:lnTo>
                      <a:pt x="326" y="204"/>
                    </a:lnTo>
                    <a:lnTo>
                      <a:pt x="345" y="247"/>
                    </a:lnTo>
                    <a:lnTo>
                      <a:pt x="364" y="292"/>
                    </a:lnTo>
                    <a:lnTo>
                      <a:pt x="380" y="336"/>
                    </a:lnTo>
                    <a:lnTo>
                      <a:pt x="394" y="379"/>
                    </a:lnTo>
                    <a:lnTo>
                      <a:pt x="407" y="421"/>
                    </a:lnTo>
                    <a:lnTo>
                      <a:pt x="418" y="461"/>
                    </a:lnTo>
                    <a:lnTo>
                      <a:pt x="426" y="498"/>
                    </a:lnTo>
                    <a:lnTo>
                      <a:pt x="434" y="532"/>
                    </a:lnTo>
                    <a:lnTo>
                      <a:pt x="410" y="537"/>
                    </a:lnTo>
                    <a:close/>
                    <a:moveTo>
                      <a:pt x="304" y="215"/>
                    </a:moveTo>
                    <a:lnTo>
                      <a:pt x="288" y="184"/>
                    </a:lnTo>
                    <a:lnTo>
                      <a:pt x="272" y="155"/>
                    </a:lnTo>
                    <a:lnTo>
                      <a:pt x="255" y="128"/>
                    </a:lnTo>
                    <a:lnTo>
                      <a:pt x="235" y="103"/>
                    </a:lnTo>
                    <a:lnTo>
                      <a:pt x="255" y="88"/>
                    </a:lnTo>
                    <a:lnTo>
                      <a:pt x="274" y="114"/>
                    </a:lnTo>
                    <a:lnTo>
                      <a:pt x="292" y="142"/>
                    </a:lnTo>
                    <a:lnTo>
                      <a:pt x="310" y="172"/>
                    </a:lnTo>
                    <a:lnTo>
                      <a:pt x="326" y="204"/>
                    </a:lnTo>
                    <a:lnTo>
                      <a:pt x="304" y="215"/>
                    </a:lnTo>
                    <a:close/>
                    <a:moveTo>
                      <a:pt x="235" y="103"/>
                    </a:moveTo>
                    <a:lnTo>
                      <a:pt x="226" y="91"/>
                    </a:lnTo>
                    <a:lnTo>
                      <a:pt x="216" y="79"/>
                    </a:lnTo>
                    <a:lnTo>
                      <a:pt x="205" y="69"/>
                    </a:lnTo>
                    <a:lnTo>
                      <a:pt x="194" y="60"/>
                    </a:lnTo>
                    <a:lnTo>
                      <a:pt x="184" y="52"/>
                    </a:lnTo>
                    <a:lnTo>
                      <a:pt x="173" y="44"/>
                    </a:lnTo>
                    <a:lnTo>
                      <a:pt x="162" y="38"/>
                    </a:lnTo>
                    <a:lnTo>
                      <a:pt x="151" y="33"/>
                    </a:lnTo>
                    <a:lnTo>
                      <a:pt x="160" y="10"/>
                    </a:lnTo>
                    <a:lnTo>
                      <a:pt x="173" y="16"/>
                    </a:lnTo>
                    <a:lnTo>
                      <a:pt x="186" y="23"/>
                    </a:lnTo>
                    <a:lnTo>
                      <a:pt x="197" y="31"/>
                    </a:lnTo>
                    <a:lnTo>
                      <a:pt x="209" y="40"/>
                    </a:lnTo>
                    <a:lnTo>
                      <a:pt x="221" y="51"/>
                    </a:lnTo>
                    <a:lnTo>
                      <a:pt x="233" y="62"/>
                    </a:lnTo>
                    <a:lnTo>
                      <a:pt x="244" y="75"/>
                    </a:lnTo>
                    <a:lnTo>
                      <a:pt x="255" y="88"/>
                    </a:lnTo>
                    <a:lnTo>
                      <a:pt x="235" y="103"/>
                    </a:lnTo>
                    <a:close/>
                    <a:moveTo>
                      <a:pt x="151" y="33"/>
                    </a:moveTo>
                    <a:lnTo>
                      <a:pt x="139" y="29"/>
                    </a:lnTo>
                    <a:lnTo>
                      <a:pt x="128" y="26"/>
                    </a:lnTo>
                    <a:lnTo>
                      <a:pt x="116" y="25"/>
                    </a:lnTo>
                    <a:lnTo>
                      <a:pt x="105" y="25"/>
                    </a:lnTo>
                    <a:lnTo>
                      <a:pt x="93" y="26"/>
                    </a:lnTo>
                    <a:lnTo>
                      <a:pt x="81" y="28"/>
                    </a:lnTo>
                    <a:lnTo>
                      <a:pt x="68" y="33"/>
                    </a:lnTo>
                    <a:lnTo>
                      <a:pt x="56" y="38"/>
                    </a:lnTo>
                    <a:lnTo>
                      <a:pt x="45" y="16"/>
                    </a:lnTo>
                    <a:lnTo>
                      <a:pt x="60" y="10"/>
                    </a:lnTo>
                    <a:lnTo>
                      <a:pt x="75" y="4"/>
                    </a:lnTo>
                    <a:lnTo>
                      <a:pt x="89" y="2"/>
                    </a:lnTo>
                    <a:lnTo>
                      <a:pt x="105" y="0"/>
                    </a:lnTo>
                    <a:lnTo>
                      <a:pt x="119" y="1"/>
                    </a:lnTo>
                    <a:lnTo>
                      <a:pt x="133" y="2"/>
                    </a:lnTo>
                    <a:lnTo>
                      <a:pt x="146" y="6"/>
                    </a:lnTo>
                    <a:lnTo>
                      <a:pt x="160" y="10"/>
                    </a:lnTo>
                    <a:lnTo>
                      <a:pt x="151" y="33"/>
                    </a:lnTo>
                    <a:close/>
                    <a:moveTo>
                      <a:pt x="56" y="38"/>
                    </a:moveTo>
                    <a:lnTo>
                      <a:pt x="47" y="42"/>
                    </a:lnTo>
                    <a:lnTo>
                      <a:pt x="38" y="48"/>
                    </a:lnTo>
                    <a:lnTo>
                      <a:pt x="29" y="54"/>
                    </a:lnTo>
                    <a:lnTo>
                      <a:pt x="19" y="62"/>
                    </a:lnTo>
                    <a:lnTo>
                      <a:pt x="4" y="42"/>
                    </a:lnTo>
                    <a:lnTo>
                      <a:pt x="14" y="35"/>
                    </a:lnTo>
                    <a:lnTo>
                      <a:pt x="25" y="28"/>
                    </a:lnTo>
                    <a:lnTo>
                      <a:pt x="34" y="22"/>
                    </a:lnTo>
                    <a:lnTo>
                      <a:pt x="45" y="16"/>
                    </a:lnTo>
                    <a:lnTo>
                      <a:pt x="56" y="38"/>
                    </a:lnTo>
                    <a:close/>
                    <a:moveTo>
                      <a:pt x="2" y="60"/>
                    </a:moveTo>
                    <a:lnTo>
                      <a:pt x="0" y="55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4" y="42"/>
                    </a:lnTo>
                    <a:lnTo>
                      <a:pt x="12" y="52"/>
                    </a:lnTo>
                    <a:lnTo>
                      <a:pt x="2" y="60"/>
                    </a:lnTo>
                    <a:close/>
                    <a:moveTo>
                      <a:pt x="21" y="44"/>
                    </a:moveTo>
                    <a:lnTo>
                      <a:pt x="19" y="43"/>
                    </a:lnTo>
                    <a:lnTo>
                      <a:pt x="20" y="43"/>
                    </a:lnTo>
                    <a:lnTo>
                      <a:pt x="3" y="61"/>
                    </a:lnTo>
                    <a:lnTo>
                      <a:pt x="1" y="58"/>
                    </a:lnTo>
                    <a:lnTo>
                      <a:pt x="2" y="60"/>
                    </a:lnTo>
                    <a:lnTo>
                      <a:pt x="21" y="44"/>
                    </a:lnTo>
                    <a:close/>
                    <a:moveTo>
                      <a:pt x="20" y="43"/>
                    </a:moveTo>
                    <a:lnTo>
                      <a:pt x="20" y="44"/>
                    </a:lnTo>
                    <a:lnTo>
                      <a:pt x="21" y="46"/>
                    </a:lnTo>
                    <a:lnTo>
                      <a:pt x="12" y="52"/>
                    </a:lnTo>
                    <a:lnTo>
                      <a:pt x="20" y="43"/>
                    </a:lnTo>
                    <a:close/>
                    <a:moveTo>
                      <a:pt x="21" y="46"/>
                    </a:moveTo>
                    <a:lnTo>
                      <a:pt x="33" y="63"/>
                    </a:lnTo>
                    <a:lnTo>
                      <a:pt x="43" y="77"/>
                    </a:lnTo>
                    <a:lnTo>
                      <a:pt x="22" y="90"/>
                    </a:lnTo>
                    <a:lnTo>
                      <a:pt x="11" y="73"/>
                    </a:lnTo>
                    <a:lnTo>
                      <a:pt x="2" y="60"/>
                    </a:lnTo>
                    <a:lnTo>
                      <a:pt x="21" y="46"/>
                    </a:lnTo>
                    <a:close/>
                    <a:moveTo>
                      <a:pt x="43" y="77"/>
                    </a:moveTo>
                    <a:lnTo>
                      <a:pt x="54" y="93"/>
                    </a:lnTo>
                    <a:lnTo>
                      <a:pt x="63" y="107"/>
                    </a:lnTo>
                    <a:lnTo>
                      <a:pt x="43" y="121"/>
                    </a:lnTo>
                    <a:lnTo>
                      <a:pt x="32" y="105"/>
                    </a:lnTo>
                    <a:lnTo>
                      <a:pt x="22" y="90"/>
                    </a:lnTo>
                    <a:lnTo>
                      <a:pt x="43" y="77"/>
                    </a:lnTo>
                    <a:close/>
                    <a:moveTo>
                      <a:pt x="63" y="107"/>
                    </a:moveTo>
                    <a:lnTo>
                      <a:pt x="76" y="128"/>
                    </a:lnTo>
                    <a:lnTo>
                      <a:pt x="88" y="148"/>
                    </a:lnTo>
                    <a:lnTo>
                      <a:pt x="100" y="168"/>
                    </a:lnTo>
                    <a:lnTo>
                      <a:pt x="111" y="188"/>
                    </a:lnTo>
                    <a:lnTo>
                      <a:pt x="122" y="209"/>
                    </a:lnTo>
                    <a:lnTo>
                      <a:pt x="133" y="229"/>
                    </a:lnTo>
                    <a:lnTo>
                      <a:pt x="142" y="250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11" y="240"/>
                    </a:lnTo>
                    <a:lnTo>
                      <a:pt x="90" y="201"/>
                    </a:lnTo>
                    <a:lnTo>
                      <a:pt x="68" y="161"/>
                    </a:lnTo>
                    <a:lnTo>
                      <a:pt x="43" y="121"/>
                    </a:lnTo>
                    <a:lnTo>
                      <a:pt x="63" y="107"/>
                    </a:lnTo>
                    <a:close/>
                    <a:moveTo>
                      <a:pt x="129" y="280"/>
                    </a:moveTo>
                    <a:lnTo>
                      <a:pt x="129" y="280"/>
                    </a:lnTo>
                    <a:lnTo>
                      <a:pt x="140" y="274"/>
                    </a:lnTo>
                    <a:lnTo>
                      <a:pt x="129" y="280"/>
                    </a:lnTo>
                    <a:close/>
                    <a:moveTo>
                      <a:pt x="151" y="270"/>
                    </a:moveTo>
                    <a:lnTo>
                      <a:pt x="152" y="271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29" y="281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51" y="270"/>
                    </a:moveTo>
                    <a:lnTo>
                      <a:pt x="159" y="286"/>
                    </a:lnTo>
                    <a:lnTo>
                      <a:pt x="165" y="303"/>
                    </a:lnTo>
                    <a:lnTo>
                      <a:pt x="142" y="311"/>
                    </a:lnTo>
                    <a:lnTo>
                      <a:pt x="136" y="295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65" y="303"/>
                    </a:moveTo>
                    <a:lnTo>
                      <a:pt x="171" y="319"/>
                    </a:lnTo>
                    <a:lnTo>
                      <a:pt x="177" y="335"/>
                    </a:lnTo>
                    <a:lnTo>
                      <a:pt x="153" y="343"/>
                    </a:lnTo>
                    <a:lnTo>
                      <a:pt x="148" y="326"/>
                    </a:lnTo>
                    <a:lnTo>
                      <a:pt x="142" y="311"/>
                    </a:lnTo>
                    <a:lnTo>
                      <a:pt x="165" y="303"/>
                    </a:lnTo>
                    <a:close/>
                    <a:moveTo>
                      <a:pt x="177" y="335"/>
                    </a:moveTo>
                    <a:lnTo>
                      <a:pt x="183" y="355"/>
                    </a:lnTo>
                    <a:lnTo>
                      <a:pt x="190" y="376"/>
                    </a:lnTo>
                    <a:lnTo>
                      <a:pt x="196" y="397"/>
                    </a:lnTo>
                    <a:lnTo>
                      <a:pt x="202" y="416"/>
                    </a:lnTo>
                    <a:lnTo>
                      <a:pt x="206" y="436"/>
                    </a:lnTo>
                    <a:lnTo>
                      <a:pt x="210" y="457"/>
                    </a:lnTo>
                    <a:lnTo>
                      <a:pt x="214" y="478"/>
                    </a:lnTo>
                    <a:lnTo>
                      <a:pt x="217" y="498"/>
                    </a:lnTo>
                    <a:lnTo>
                      <a:pt x="192" y="500"/>
                    </a:lnTo>
                    <a:lnTo>
                      <a:pt x="186" y="461"/>
                    </a:lnTo>
                    <a:lnTo>
                      <a:pt x="178" y="422"/>
                    </a:lnTo>
                    <a:lnTo>
                      <a:pt x="167" y="382"/>
                    </a:lnTo>
                    <a:lnTo>
                      <a:pt x="153" y="343"/>
                    </a:lnTo>
                    <a:lnTo>
                      <a:pt x="177" y="335"/>
                    </a:lnTo>
                    <a:close/>
                    <a:moveTo>
                      <a:pt x="194" y="505"/>
                    </a:moveTo>
                    <a:lnTo>
                      <a:pt x="193" y="502"/>
                    </a:lnTo>
                    <a:lnTo>
                      <a:pt x="192" y="500"/>
                    </a:lnTo>
                    <a:lnTo>
                      <a:pt x="205" y="499"/>
                    </a:lnTo>
                    <a:lnTo>
                      <a:pt x="194" y="505"/>
                    </a:lnTo>
                    <a:close/>
                    <a:moveTo>
                      <a:pt x="216" y="494"/>
                    </a:moveTo>
                    <a:lnTo>
                      <a:pt x="224" y="508"/>
                    </a:lnTo>
                    <a:lnTo>
                      <a:pt x="233" y="521"/>
                    </a:lnTo>
                    <a:lnTo>
                      <a:pt x="243" y="534"/>
                    </a:lnTo>
                    <a:lnTo>
                      <a:pt x="254" y="544"/>
                    </a:lnTo>
                    <a:lnTo>
                      <a:pt x="264" y="555"/>
                    </a:lnTo>
                    <a:lnTo>
                      <a:pt x="276" y="564"/>
                    </a:lnTo>
                    <a:lnTo>
                      <a:pt x="288" y="571"/>
                    </a:lnTo>
                    <a:lnTo>
                      <a:pt x="301" y="579"/>
                    </a:lnTo>
                    <a:lnTo>
                      <a:pt x="291" y="601"/>
                    </a:lnTo>
                    <a:lnTo>
                      <a:pt x="276" y="593"/>
                    </a:lnTo>
                    <a:lnTo>
                      <a:pt x="262" y="584"/>
                    </a:lnTo>
                    <a:lnTo>
                      <a:pt x="249" y="574"/>
                    </a:lnTo>
                    <a:lnTo>
                      <a:pt x="236" y="563"/>
                    </a:lnTo>
                    <a:lnTo>
                      <a:pt x="224" y="550"/>
                    </a:lnTo>
                    <a:lnTo>
                      <a:pt x="214" y="536"/>
                    </a:lnTo>
                    <a:lnTo>
                      <a:pt x="204" y="521"/>
                    </a:lnTo>
                    <a:lnTo>
                      <a:pt x="194" y="505"/>
                    </a:lnTo>
                    <a:lnTo>
                      <a:pt x="216" y="494"/>
                    </a:lnTo>
                    <a:close/>
                    <a:moveTo>
                      <a:pt x="301" y="579"/>
                    </a:moveTo>
                    <a:lnTo>
                      <a:pt x="315" y="584"/>
                    </a:lnTo>
                    <a:lnTo>
                      <a:pt x="330" y="589"/>
                    </a:lnTo>
                    <a:lnTo>
                      <a:pt x="345" y="592"/>
                    </a:lnTo>
                    <a:lnTo>
                      <a:pt x="361" y="594"/>
                    </a:lnTo>
                    <a:lnTo>
                      <a:pt x="378" y="596"/>
                    </a:lnTo>
                    <a:lnTo>
                      <a:pt x="395" y="596"/>
                    </a:lnTo>
                    <a:lnTo>
                      <a:pt x="413" y="595"/>
                    </a:lnTo>
                    <a:lnTo>
                      <a:pt x="432" y="593"/>
                    </a:lnTo>
                    <a:lnTo>
                      <a:pt x="436" y="617"/>
                    </a:lnTo>
                    <a:lnTo>
                      <a:pt x="415" y="619"/>
                    </a:lnTo>
                    <a:lnTo>
                      <a:pt x="395" y="620"/>
                    </a:lnTo>
                    <a:lnTo>
                      <a:pt x="376" y="620"/>
                    </a:lnTo>
                    <a:lnTo>
                      <a:pt x="357" y="619"/>
                    </a:lnTo>
                    <a:lnTo>
                      <a:pt x="340" y="616"/>
                    </a:lnTo>
                    <a:lnTo>
                      <a:pt x="323" y="613"/>
                    </a:lnTo>
                    <a:lnTo>
                      <a:pt x="307" y="607"/>
                    </a:lnTo>
                    <a:lnTo>
                      <a:pt x="291" y="601"/>
                    </a:lnTo>
                    <a:lnTo>
                      <a:pt x="301" y="579"/>
                    </a:lnTo>
                    <a:close/>
                    <a:moveTo>
                      <a:pt x="446" y="604"/>
                    </a:moveTo>
                    <a:lnTo>
                      <a:pt x="446" y="608"/>
                    </a:lnTo>
                    <a:lnTo>
                      <a:pt x="443" y="613"/>
                    </a:lnTo>
                    <a:lnTo>
                      <a:pt x="439" y="616"/>
                    </a:lnTo>
                    <a:lnTo>
                      <a:pt x="436" y="617"/>
                    </a:lnTo>
                    <a:lnTo>
                      <a:pt x="434" y="605"/>
                    </a:lnTo>
                    <a:lnTo>
                      <a:pt x="446" y="6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1" name="Freeform 1253"/>
              <p:cNvSpPr>
                <a:spLocks/>
              </p:cNvSpPr>
              <p:nvPr/>
            </p:nvSpPr>
            <p:spPr bwMode="auto">
              <a:xfrm>
                <a:off x="3018" y="1717"/>
                <a:ext cx="82" cy="112"/>
              </a:xfrm>
              <a:custGeom>
                <a:avLst/>
                <a:gdLst>
                  <a:gd name="T0" fmla="*/ 15 w 380"/>
                  <a:gd name="T1" fmla="*/ 22 h 563"/>
                  <a:gd name="T2" fmla="*/ 14 w 380"/>
                  <a:gd name="T3" fmla="*/ 19 h 563"/>
                  <a:gd name="T4" fmla="*/ 13 w 380"/>
                  <a:gd name="T5" fmla="*/ 14 h 563"/>
                  <a:gd name="T6" fmla="*/ 12 w 380"/>
                  <a:gd name="T7" fmla="*/ 11 h 563"/>
                  <a:gd name="T8" fmla="*/ 11 w 380"/>
                  <a:gd name="T9" fmla="*/ 9 h 563"/>
                  <a:gd name="T10" fmla="*/ 10 w 380"/>
                  <a:gd name="T11" fmla="*/ 6 h 563"/>
                  <a:gd name="T12" fmla="*/ 9 w 380"/>
                  <a:gd name="T13" fmla="*/ 4 h 563"/>
                  <a:gd name="T14" fmla="*/ 8 w 380"/>
                  <a:gd name="T15" fmla="*/ 3 h 563"/>
                  <a:gd name="T16" fmla="*/ 7 w 380"/>
                  <a:gd name="T17" fmla="*/ 2 h 563"/>
                  <a:gd name="T18" fmla="*/ 6 w 380"/>
                  <a:gd name="T19" fmla="*/ 1 h 563"/>
                  <a:gd name="T20" fmla="*/ 6 w 380"/>
                  <a:gd name="T21" fmla="*/ 1 h 563"/>
                  <a:gd name="T22" fmla="*/ 5 w 380"/>
                  <a:gd name="T23" fmla="*/ 0 h 563"/>
                  <a:gd name="T24" fmla="*/ 4 w 380"/>
                  <a:gd name="T25" fmla="*/ 0 h 563"/>
                  <a:gd name="T26" fmla="*/ 4 w 380"/>
                  <a:gd name="T27" fmla="*/ 0 h 563"/>
                  <a:gd name="T28" fmla="*/ 3 w 380"/>
                  <a:gd name="T29" fmla="*/ 0 h 563"/>
                  <a:gd name="T30" fmla="*/ 2 w 380"/>
                  <a:gd name="T31" fmla="*/ 0 h 563"/>
                  <a:gd name="T32" fmla="*/ 1 w 380"/>
                  <a:gd name="T33" fmla="*/ 1 h 563"/>
                  <a:gd name="T34" fmla="*/ 0 w 380"/>
                  <a:gd name="T35" fmla="*/ 1 h 563"/>
                  <a:gd name="T36" fmla="*/ 1 w 380"/>
                  <a:gd name="T37" fmla="*/ 3 h 563"/>
                  <a:gd name="T38" fmla="*/ 2 w 380"/>
                  <a:gd name="T39" fmla="*/ 5 h 563"/>
                  <a:gd name="T40" fmla="*/ 3 w 380"/>
                  <a:gd name="T41" fmla="*/ 7 h 563"/>
                  <a:gd name="T42" fmla="*/ 4 w 380"/>
                  <a:gd name="T43" fmla="*/ 9 h 563"/>
                  <a:gd name="T44" fmla="*/ 5 w 380"/>
                  <a:gd name="T45" fmla="*/ 11 h 563"/>
                  <a:gd name="T46" fmla="*/ 6 w 380"/>
                  <a:gd name="T47" fmla="*/ 13 h 563"/>
                  <a:gd name="T48" fmla="*/ 6 w 380"/>
                  <a:gd name="T49" fmla="*/ 15 h 563"/>
                  <a:gd name="T50" fmla="*/ 7 w 380"/>
                  <a:gd name="T51" fmla="*/ 17 h 563"/>
                  <a:gd name="T52" fmla="*/ 7 w 380"/>
                  <a:gd name="T53" fmla="*/ 19 h 563"/>
                  <a:gd name="T54" fmla="*/ 8 w 380"/>
                  <a:gd name="T55" fmla="*/ 20 h 563"/>
                  <a:gd name="T56" fmla="*/ 9 w 380"/>
                  <a:gd name="T57" fmla="*/ 21 h 563"/>
                  <a:gd name="T58" fmla="*/ 10 w 380"/>
                  <a:gd name="T59" fmla="*/ 22 h 563"/>
                  <a:gd name="T60" fmla="*/ 11 w 380"/>
                  <a:gd name="T61" fmla="*/ 22 h 563"/>
                  <a:gd name="T62" fmla="*/ 12 w 380"/>
                  <a:gd name="T63" fmla="*/ 22 h 563"/>
                  <a:gd name="T64" fmla="*/ 13 w 380"/>
                  <a:gd name="T65" fmla="*/ 23 h 563"/>
                  <a:gd name="T66" fmla="*/ 15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380" y="560"/>
                    </a:moveTo>
                    <a:lnTo>
                      <a:pt x="377" y="537"/>
                    </a:lnTo>
                    <a:lnTo>
                      <a:pt x="372" y="503"/>
                    </a:lnTo>
                    <a:lnTo>
                      <a:pt x="362" y="461"/>
                    </a:lnTo>
                    <a:lnTo>
                      <a:pt x="350" y="412"/>
                    </a:lnTo>
                    <a:lnTo>
                      <a:pt x="335" y="358"/>
                    </a:lnTo>
                    <a:lnTo>
                      <a:pt x="316" y="301"/>
                    </a:lnTo>
                    <a:lnTo>
                      <a:pt x="307" y="272"/>
                    </a:lnTo>
                    <a:lnTo>
                      <a:pt x="296" y="244"/>
                    </a:lnTo>
                    <a:lnTo>
                      <a:pt x="284" y="215"/>
                    </a:lnTo>
                    <a:lnTo>
                      <a:pt x="272" y="188"/>
                    </a:lnTo>
                    <a:lnTo>
                      <a:pt x="259" y="161"/>
                    </a:lnTo>
                    <a:lnTo>
                      <a:pt x="246" y="136"/>
                    </a:lnTo>
                    <a:lnTo>
                      <a:pt x="232" y="112"/>
                    </a:lnTo>
                    <a:lnTo>
                      <a:pt x="217" y="91"/>
                    </a:lnTo>
                    <a:lnTo>
                      <a:pt x="202" y="70"/>
                    </a:lnTo>
                    <a:lnTo>
                      <a:pt x="187" y="52"/>
                    </a:lnTo>
                    <a:lnTo>
                      <a:pt x="178" y="44"/>
                    </a:lnTo>
                    <a:lnTo>
                      <a:pt x="171" y="37"/>
                    </a:lnTo>
                    <a:lnTo>
                      <a:pt x="162" y="29"/>
                    </a:lnTo>
                    <a:lnTo>
                      <a:pt x="153" y="24"/>
                    </a:lnTo>
                    <a:lnTo>
                      <a:pt x="145" y="17"/>
                    </a:lnTo>
                    <a:lnTo>
                      <a:pt x="136" y="13"/>
                    </a:lnTo>
                    <a:lnTo>
                      <a:pt x="127" y="9"/>
                    </a:lnTo>
                    <a:lnTo>
                      <a:pt x="118" y="6"/>
                    </a:lnTo>
                    <a:lnTo>
                      <a:pt x="109" y="3"/>
                    </a:lnTo>
                    <a:lnTo>
                      <a:pt x="99" y="1"/>
                    </a:lnTo>
                    <a:lnTo>
                      <a:pt x="91" y="0"/>
                    </a:lnTo>
                    <a:lnTo>
                      <a:pt x="81" y="0"/>
                    </a:lnTo>
                    <a:lnTo>
                      <a:pt x="71" y="1"/>
                    </a:lnTo>
                    <a:lnTo>
                      <a:pt x="62" y="3"/>
                    </a:lnTo>
                    <a:lnTo>
                      <a:pt x="51" y="7"/>
                    </a:lnTo>
                    <a:lnTo>
                      <a:pt x="41" y="11"/>
                    </a:lnTo>
                    <a:lnTo>
                      <a:pt x="31" y="15"/>
                    </a:lnTo>
                    <a:lnTo>
                      <a:pt x="20" y="22"/>
                    </a:lnTo>
                    <a:lnTo>
                      <a:pt x="10" y="28"/>
                    </a:lnTo>
                    <a:lnTo>
                      <a:pt x="0" y="37"/>
                    </a:lnTo>
                    <a:lnTo>
                      <a:pt x="17" y="63"/>
                    </a:lnTo>
                    <a:lnTo>
                      <a:pt x="33" y="90"/>
                    </a:lnTo>
                    <a:lnTo>
                      <a:pt x="50" y="116"/>
                    </a:lnTo>
                    <a:lnTo>
                      <a:pt x="65" y="143"/>
                    </a:lnTo>
                    <a:lnTo>
                      <a:pt x="79" y="169"/>
                    </a:lnTo>
                    <a:lnTo>
                      <a:pt x="93" y="196"/>
                    </a:lnTo>
                    <a:lnTo>
                      <a:pt x="105" y="222"/>
                    </a:lnTo>
                    <a:lnTo>
                      <a:pt x="117" y="249"/>
                    </a:lnTo>
                    <a:lnTo>
                      <a:pt x="127" y="274"/>
                    </a:lnTo>
                    <a:lnTo>
                      <a:pt x="137" y="301"/>
                    </a:lnTo>
                    <a:lnTo>
                      <a:pt x="146" y="328"/>
                    </a:lnTo>
                    <a:lnTo>
                      <a:pt x="154" y="354"/>
                    </a:lnTo>
                    <a:lnTo>
                      <a:pt x="161" y="381"/>
                    </a:lnTo>
                    <a:lnTo>
                      <a:pt x="167" y="407"/>
                    </a:lnTo>
                    <a:lnTo>
                      <a:pt x="172" y="434"/>
                    </a:lnTo>
                    <a:lnTo>
                      <a:pt x="176" y="460"/>
                    </a:lnTo>
                    <a:lnTo>
                      <a:pt x="184" y="474"/>
                    </a:lnTo>
                    <a:lnTo>
                      <a:pt x="193" y="488"/>
                    </a:lnTo>
                    <a:lnTo>
                      <a:pt x="202" y="500"/>
                    </a:lnTo>
                    <a:lnTo>
                      <a:pt x="213" y="512"/>
                    </a:lnTo>
                    <a:lnTo>
                      <a:pt x="222" y="522"/>
                    </a:lnTo>
                    <a:lnTo>
                      <a:pt x="234" y="530"/>
                    </a:lnTo>
                    <a:lnTo>
                      <a:pt x="246" y="539"/>
                    </a:lnTo>
                    <a:lnTo>
                      <a:pt x="258" y="546"/>
                    </a:lnTo>
                    <a:lnTo>
                      <a:pt x="271" y="551"/>
                    </a:lnTo>
                    <a:lnTo>
                      <a:pt x="285" y="555"/>
                    </a:lnTo>
                    <a:lnTo>
                      <a:pt x="299" y="560"/>
                    </a:lnTo>
                    <a:lnTo>
                      <a:pt x="314" y="562"/>
                    </a:lnTo>
                    <a:lnTo>
                      <a:pt x="329" y="563"/>
                    </a:lnTo>
                    <a:lnTo>
                      <a:pt x="346" y="563"/>
                    </a:lnTo>
                    <a:lnTo>
                      <a:pt x="363" y="562"/>
                    </a:lnTo>
                    <a:lnTo>
                      <a:pt x="38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2" name="Freeform 1254"/>
              <p:cNvSpPr>
                <a:spLocks noEditPoints="1"/>
              </p:cNvSpPr>
              <p:nvPr/>
            </p:nvSpPr>
            <p:spPr bwMode="auto">
              <a:xfrm>
                <a:off x="3018" y="1713"/>
                <a:ext cx="82" cy="119"/>
              </a:xfrm>
              <a:custGeom>
                <a:avLst/>
                <a:gdLst>
                  <a:gd name="T0" fmla="*/ 16 w 404"/>
                  <a:gd name="T1" fmla="*/ 23 h 587"/>
                  <a:gd name="T2" fmla="*/ 15 w 404"/>
                  <a:gd name="T3" fmla="*/ 22 h 587"/>
                  <a:gd name="T4" fmla="*/ 15 w 404"/>
                  <a:gd name="T5" fmla="*/ 23 h 587"/>
                  <a:gd name="T6" fmla="*/ 15 w 404"/>
                  <a:gd name="T7" fmla="*/ 21 h 587"/>
                  <a:gd name="T8" fmla="*/ 16 w 404"/>
                  <a:gd name="T9" fmla="*/ 21 h 587"/>
                  <a:gd name="T10" fmla="*/ 15 w 404"/>
                  <a:gd name="T11" fmla="*/ 20 h 587"/>
                  <a:gd name="T12" fmla="*/ 13 w 404"/>
                  <a:gd name="T13" fmla="*/ 15 h 587"/>
                  <a:gd name="T14" fmla="*/ 11 w 404"/>
                  <a:gd name="T15" fmla="*/ 8 h 587"/>
                  <a:gd name="T16" fmla="*/ 14 w 404"/>
                  <a:gd name="T17" fmla="*/ 13 h 587"/>
                  <a:gd name="T18" fmla="*/ 16 w 404"/>
                  <a:gd name="T19" fmla="*/ 19 h 587"/>
                  <a:gd name="T20" fmla="*/ 10 w 404"/>
                  <a:gd name="T21" fmla="*/ 7 h 587"/>
                  <a:gd name="T22" fmla="*/ 8 w 404"/>
                  <a:gd name="T23" fmla="*/ 4 h 587"/>
                  <a:gd name="T24" fmla="*/ 10 w 404"/>
                  <a:gd name="T25" fmla="*/ 4 h 587"/>
                  <a:gd name="T26" fmla="*/ 12 w 404"/>
                  <a:gd name="T27" fmla="*/ 8 h 587"/>
                  <a:gd name="T28" fmla="*/ 7 w 404"/>
                  <a:gd name="T29" fmla="*/ 3 h 587"/>
                  <a:gd name="T30" fmla="*/ 6 w 404"/>
                  <a:gd name="T31" fmla="*/ 2 h 587"/>
                  <a:gd name="T32" fmla="*/ 6 w 404"/>
                  <a:gd name="T33" fmla="*/ 0 h 587"/>
                  <a:gd name="T34" fmla="*/ 8 w 404"/>
                  <a:gd name="T35" fmla="*/ 2 h 587"/>
                  <a:gd name="T36" fmla="*/ 8 w 404"/>
                  <a:gd name="T37" fmla="*/ 3 h 587"/>
                  <a:gd name="T38" fmla="*/ 4 w 404"/>
                  <a:gd name="T39" fmla="*/ 1 h 587"/>
                  <a:gd name="T40" fmla="*/ 3 w 404"/>
                  <a:gd name="T41" fmla="*/ 1 h 587"/>
                  <a:gd name="T42" fmla="*/ 3 w 404"/>
                  <a:gd name="T43" fmla="*/ 0 h 587"/>
                  <a:gd name="T44" fmla="*/ 5 w 404"/>
                  <a:gd name="T45" fmla="*/ 0 h 587"/>
                  <a:gd name="T46" fmla="*/ 2 w 404"/>
                  <a:gd name="T47" fmla="*/ 1 h 587"/>
                  <a:gd name="T48" fmla="*/ 1 w 404"/>
                  <a:gd name="T49" fmla="*/ 2 h 587"/>
                  <a:gd name="T50" fmla="*/ 1 w 404"/>
                  <a:gd name="T51" fmla="*/ 1 h 587"/>
                  <a:gd name="T52" fmla="*/ 0 w 404"/>
                  <a:gd name="T53" fmla="*/ 2 h 587"/>
                  <a:gd name="T54" fmla="*/ 0 w 404"/>
                  <a:gd name="T55" fmla="*/ 2 h 587"/>
                  <a:gd name="T56" fmla="*/ 1 w 404"/>
                  <a:gd name="T57" fmla="*/ 2 h 587"/>
                  <a:gd name="T58" fmla="*/ 1 w 404"/>
                  <a:gd name="T59" fmla="*/ 2 h 587"/>
                  <a:gd name="T60" fmla="*/ 0 w 404"/>
                  <a:gd name="T61" fmla="*/ 2 h 587"/>
                  <a:gd name="T62" fmla="*/ 2 w 404"/>
                  <a:gd name="T63" fmla="*/ 3 h 587"/>
                  <a:gd name="T64" fmla="*/ 1 w 404"/>
                  <a:gd name="T65" fmla="*/ 2 h 587"/>
                  <a:gd name="T66" fmla="*/ 2 w 404"/>
                  <a:gd name="T67" fmla="*/ 5 h 587"/>
                  <a:gd name="T68" fmla="*/ 2 w 404"/>
                  <a:gd name="T69" fmla="*/ 4 h 587"/>
                  <a:gd name="T70" fmla="*/ 6 w 404"/>
                  <a:gd name="T71" fmla="*/ 10 h 587"/>
                  <a:gd name="T72" fmla="*/ 2 w 404"/>
                  <a:gd name="T73" fmla="*/ 6 h 587"/>
                  <a:gd name="T74" fmla="*/ 6 w 404"/>
                  <a:gd name="T75" fmla="*/ 10 h 587"/>
                  <a:gd name="T76" fmla="*/ 6 w 404"/>
                  <a:gd name="T77" fmla="*/ 10 h 587"/>
                  <a:gd name="T78" fmla="*/ 5 w 404"/>
                  <a:gd name="T79" fmla="*/ 11 h 587"/>
                  <a:gd name="T80" fmla="*/ 6 w 404"/>
                  <a:gd name="T81" fmla="*/ 12 h 587"/>
                  <a:gd name="T82" fmla="*/ 5 w 404"/>
                  <a:gd name="T83" fmla="*/ 12 h 587"/>
                  <a:gd name="T84" fmla="*/ 7 w 404"/>
                  <a:gd name="T85" fmla="*/ 16 h 587"/>
                  <a:gd name="T86" fmla="*/ 7 w 404"/>
                  <a:gd name="T87" fmla="*/ 17 h 587"/>
                  <a:gd name="T88" fmla="*/ 7 w 404"/>
                  <a:gd name="T89" fmla="*/ 13 h 587"/>
                  <a:gd name="T90" fmla="*/ 8 w 404"/>
                  <a:gd name="T91" fmla="*/ 19 h 587"/>
                  <a:gd name="T92" fmla="*/ 9 w 404"/>
                  <a:gd name="T93" fmla="*/ 20 h 587"/>
                  <a:gd name="T94" fmla="*/ 10 w 404"/>
                  <a:gd name="T95" fmla="*/ 21 h 587"/>
                  <a:gd name="T96" fmla="*/ 10 w 404"/>
                  <a:gd name="T97" fmla="*/ 22 h 587"/>
                  <a:gd name="T98" fmla="*/ 8 w 404"/>
                  <a:gd name="T99" fmla="*/ 21 h 587"/>
                  <a:gd name="T100" fmla="*/ 8 w 404"/>
                  <a:gd name="T101" fmla="*/ 19 h 587"/>
                  <a:gd name="T102" fmla="*/ 13 w 404"/>
                  <a:gd name="T103" fmla="*/ 22 h 587"/>
                  <a:gd name="T104" fmla="*/ 15 w 404"/>
                  <a:gd name="T105" fmla="*/ 22 h 587"/>
                  <a:gd name="T106" fmla="*/ 14 w 404"/>
                  <a:gd name="T107" fmla="*/ 23 h 587"/>
                  <a:gd name="T108" fmla="*/ 12 w 404"/>
                  <a:gd name="T109" fmla="*/ 23 h 587"/>
                  <a:gd name="T110" fmla="*/ 16 w 404"/>
                  <a:gd name="T111" fmla="*/ 23 h 587"/>
                  <a:gd name="T112" fmla="*/ 16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380" y="573"/>
                    </a:moveTo>
                    <a:lnTo>
                      <a:pt x="380" y="573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80" y="573"/>
                    </a:moveTo>
                    <a:lnTo>
                      <a:pt x="379" y="562"/>
                    </a:lnTo>
                    <a:lnTo>
                      <a:pt x="376" y="547"/>
                    </a:lnTo>
                    <a:lnTo>
                      <a:pt x="401" y="542"/>
                    </a:lnTo>
                    <a:lnTo>
                      <a:pt x="403" y="558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76" y="547"/>
                    </a:moveTo>
                    <a:lnTo>
                      <a:pt x="375" y="537"/>
                    </a:lnTo>
                    <a:lnTo>
                      <a:pt x="373" y="527"/>
                    </a:lnTo>
                    <a:lnTo>
                      <a:pt x="372" y="518"/>
                    </a:lnTo>
                    <a:lnTo>
                      <a:pt x="369" y="508"/>
                    </a:lnTo>
                    <a:lnTo>
                      <a:pt x="393" y="502"/>
                    </a:lnTo>
                    <a:lnTo>
                      <a:pt x="395" y="515"/>
                    </a:lnTo>
                    <a:lnTo>
                      <a:pt x="398" y="526"/>
                    </a:lnTo>
                    <a:lnTo>
                      <a:pt x="400" y="535"/>
                    </a:lnTo>
                    <a:lnTo>
                      <a:pt x="401" y="542"/>
                    </a:lnTo>
                    <a:lnTo>
                      <a:pt x="376" y="547"/>
                    </a:lnTo>
                    <a:close/>
                    <a:moveTo>
                      <a:pt x="369" y="508"/>
                    </a:moveTo>
                    <a:lnTo>
                      <a:pt x="363" y="477"/>
                    </a:lnTo>
                    <a:lnTo>
                      <a:pt x="354" y="442"/>
                    </a:lnTo>
                    <a:lnTo>
                      <a:pt x="345" y="405"/>
                    </a:lnTo>
                    <a:lnTo>
                      <a:pt x="333" y="366"/>
                    </a:lnTo>
                    <a:lnTo>
                      <a:pt x="320" y="326"/>
                    </a:lnTo>
                    <a:lnTo>
                      <a:pt x="306" y="285"/>
                    </a:lnTo>
                    <a:lnTo>
                      <a:pt x="290" y="244"/>
                    </a:lnTo>
                    <a:lnTo>
                      <a:pt x="272" y="204"/>
                    </a:lnTo>
                    <a:lnTo>
                      <a:pt x="295" y="195"/>
                    </a:lnTo>
                    <a:lnTo>
                      <a:pt x="312" y="235"/>
                    </a:lnTo>
                    <a:lnTo>
                      <a:pt x="328" y="277"/>
                    </a:lnTo>
                    <a:lnTo>
                      <a:pt x="344" y="318"/>
                    </a:lnTo>
                    <a:lnTo>
                      <a:pt x="357" y="359"/>
                    </a:lnTo>
                    <a:lnTo>
                      <a:pt x="368" y="399"/>
                    </a:lnTo>
                    <a:lnTo>
                      <a:pt x="378" y="437"/>
                    </a:lnTo>
                    <a:lnTo>
                      <a:pt x="387" y="471"/>
                    </a:lnTo>
                    <a:lnTo>
                      <a:pt x="393" y="502"/>
                    </a:lnTo>
                    <a:lnTo>
                      <a:pt x="369" y="508"/>
                    </a:lnTo>
                    <a:close/>
                    <a:moveTo>
                      <a:pt x="272" y="204"/>
                    </a:moveTo>
                    <a:lnTo>
                      <a:pt x="256" y="171"/>
                    </a:lnTo>
                    <a:lnTo>
                      <a:pt x="239" y="140"/>
                    </a:lnTo>
                    <a:lnTo>
                      <a:pt x="229" y="124"/>
                    </a:lnTo>
                    <a:lnTo>
                      <a:pt x="220" y="110"/>
                    </a:lnTo>
                    <a:lnTo>
                      <a:pt x="211" y="97"/>
                    </a:lnTo>
                    <a:lnTo>
                      <a:pt x="201" y="86"/>
                    </a:lnTo>
                    <a:lnTo>
                      <a:pt x="219" y="69"/>
                    </a:lnTo>
                    <a:lnTo>
                      <a:pt x="230" y="82"/>
                    </a:lnTo>
                    <a:lnTo>
                      <a:pt x="240" y="96"/>
                    </a:lnTo>
                    <a:lnTo>
                      <a:pt x="250" y="111"/>
                    </a:lnTo>
                    <a:lnTo>
                      <a:pt x="259" y="127"/>
                    </a:lnTo>
                    <a:lnTo>
                      <a:pt x="278" y="160"/>
                    </a:lnTo>
                    <a:lnTo>
                      <a:pt x="295" y="195"/>
                    </a:lnTo>
                    <a:lnTo>
                      <a:pt x="272" y="204"/>
                    </a:lnTo>
                    <a:close/>
                    <a:moveTo>
                      <a:pt x="201" y="86"/>
                    </a:moveTo>
                    <a:lnTo>
                      <a:pt x="192" y="76"/>
                    </a:lnTo>
                    <a:lnTo>
                      <a:pt x="184" y="67"/>
                    </a:lnTo>
                    <a:lnTo>
                      <a:pt x="176" y="59"/>
                    </a:lnTo>
                    <a:lnTo>
                      <a:pt x="167" y="52"/>
                    </a:lnTo>
                    <a:lnTo>
                      <a:pt x="159" y="46"/>
                    </a:lnTo>
                    <a:lnTo>
                      <a:pt x="149" y="39"/>
                    </a:lnTo>
                    <a:lnTo>
                      <a:pt x="140" y="35"/>
                    </a:lnTo>
                    <a:lnTo>
                      <a:pt x="132" y="30"/>
                    </a:lnTo>
                    <a:lnTo>
                      <a:pt x="140" y="8"/>
                    </a:lnTo>
                    <a:lnTo>
                      <a:pt x="151" y="12"/>
                    </a:lnTo>
                    <a:lnTo>
                      <a:pt x="161" y="19"/>
                    </a:lnTo>
                    <a:lnTo>
                      <a:pt x="172" y="25"/>
                    </a:lnTo>
                    <a:lnTo>
                      <a:pt x="182" y="32"/>
                    </a:lnTo>
                    <a:lnTo>
                      <a:pt x="191" y="40"/>
                    </a:lnTo>
                    <a:lnTo>
                      <a:pt x="201" y="49"/>
                    </a:lnTo>
                    <a:lnTo>
                      <a:pt x="210" y="59"/>
                    </a:lnTo>
                    <a:lnTo>
                      <a:pt x="219" y="69"/>
                    </a:lnTo>
                    <a:lnTo>
                      <a:pt x="201" y="86"/>
                    </a:lnTo>
                    <a:close/>
                    <a:moveTo>
                      <a:pt x="132" y="30"/>
                    </a:moveTo>
                    <a:lnTo>
                      <a:pt x="122" y="28"/>
                    </a:lnTo>
                    <a:lnTo>
                      <a:pt x="113" y="26"/>
                    </a:lnTo>
                    <a:lnTo>
                      <a:pt x="104" y="25"/>
                    </a:lnTo>
                    <a:lnTo>
                      <a:pt x="95" y="25"/>
                    </a:lnTo>
                    <a:lnTo>
                      <a:pt x="85" y="25"/>
                    </a:lnTo>
                    <a:lnTo>
                      <a:pt x="76" y="27"/>
                    </a:lnTo>
                    <a:lnTo>
                      <a:pt x="66" y="30"/>
                    </a:lnTo>
                    <a:lnTo>
                      <a:pt x="56" y="35"/>
                    </a:lnTo>
                    <a:lnTo>
                      <a:pt x="45" y="12"/>
                    </a:lnTo>
                    <a:lnTo>
                      <a:pt x="58" y="7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4" y="0"/>
                    </a:lnTo>
                    <a:lnTo>
                      <a:pt x="106" y="0"/>
                    </a:lnTo>
                    <a:lnTo>
                      <a:pt x="118" y="1"/>
                    </a:lnTo>
                    <a:lnTo>
                      <a:pt x="129" y="5"/>
                    </a:lnTo>
                    <a:lnTo>
                      <a:pt x="140" y="8"/>
                    </a:lnTo>
                    <a:lnTo>
                      <a:pt x="132" y="30"/>
                    </a:lnTo>
                    <a:close/>
                    <a:moveTo>
                      <a:pt x="56" y="35"/>
                    </a:moveTo>
                    <a:lnTo>
                      <a:pt x="47" y="39"/>
                    </a:lnTo>
                    <a:lnTo>
                      <a:pt x="38" y="45"/>
                    </a:lnTo>
                    <a:lnTo>
                      <a:pt x="29" y="51"/>
                    </a:lnTo>
                    <a:lnTo>
                      <a:pt x="20" y="59"/>
                    </a:lnTo>
                    <a:lnTo>
                      <a:pt x="3" y="40"/>
                    </a:lnTo>
                    <a:lnTo>
                      <a:pt x="14" y="32"/>
                    </a:lnTo>
                    <a:lnTo>
                      <a:pt x="25" y="24"/>
                    </a:lnTo>
                    <a:lnTo>
                      <a:pt x="36" y="18"/>
                    </a:lnTo>
                    <a:lnTo>
                      <a:pt x="45" y="12"/>
                    </a:lnTo>
                    <a:lnTo>
                      <a:pt x="56" y="35"/>
                    </a:lnTo>
                    <a:close/>
                    <a:moveTo>
                      <a:pt x="1" y="55"/>
                    </a:moveTo>
                    <a:lnTo>
                      <a:pt x="0" y="51"/>
                    </a:lnTo>
                    <a:lnTo>
                      <a:pt x="0" y="47"/>
                    </a:lnTo>
                    <a:lnTo>
                      <a:pt x="1" y="43"/>
                    </a:lnTo>
                    <a:lnTo>
                      <a:pt x="3" y="40"/>
                    </a:lnTo>
                    <a:lnTo>
                      <a:pt x="12" y="49"/>
                    </a:lnTo>
                    <a:lnTo>
                      <a:pt x="1" y="55"/>
                    </a:lnTo>
                    <a:close/>
                    <a:moveTo>
                      <a:pt x="22" y="42"/>
                    </a:moveTo>
                    <a:lnTo>
                      <a:pt x="22" y="42"/>
                    </a:lnTo>
                    <a:lnTo>
                      <a:pt x="22" y="41"/>
                    </a:lnTo>
                    <a:lnTo>
                      <a:pt x="2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22" y="42"/>
                    </a:lnTo>
                    <a:close/>
                    <a:moveTo>
                      <a:pt x="22" y="41"/>
                    </a:moveTo>
                    <a:lnTo>
                      <a:pt x="22" y="41"/>
                    </a:lnTo>
                    <a:lnTo>
                      <a:pt x="22" y="42"/>
                    </a:lnTo>
                    <a:lnTo>
                      <a:pt x="12" y="49"/>
                    </a:lnTo>
                    <a:lnTo>
                      <a:pt x="22" y="41"/>
                    </a:lnTo>
                    <a:close/>
                    <a:moveTo>
                      <a:pt x="22" y="42"/>
                    </a:moveTo>
                    <a:lnTo>
                      <a:pt x="34" y="59"/>
                    </a:lnTo>
                    <a:lnTo>
                      <a:pt x="41" y="72"/>
                    </a:lnTo>
                    <a:lnTo>
                      <a:pt x="21" y="86"/>
                    </a:lnTo>
                    <a:lnTo>
                      <a:pt x="10" y="68"/>
                    </a:lnTo>
                    <a:lnTo>
                      <a:pt x="1" y="56"/>
                    </a:lnTo>
                    <a:lnTo>
                      <a:pt x="22" y="42"/>
                    </a:lnTo>
                    <a:close/>
                    <a:moveTo>
                      <a:pt x="41" y="72"/>
                    </a:moveTo>
                    <a:lnTo>
                      <a:pt x="50" y="84"/>
                    </a:lnTo>
                    <a:lnTo>
                      <a:pt x="61" y="102"/>
                    </a:lnTo>
                    <a:lnTo>
                      <a:pt x="39" y="114"/>
                    </a:lnTo>
                    <a:lnTo>
                      <a:pt x="31" y="102"/>
                    </a:lnTo>
                    <a:lnTo>
                      <a:pt x="21" y="86"/>
                    </a:lnTo>
                    <a:lnTo>
                      <a:pt x="41" y="72"/>
                    </a:lnTo>
                    <a:close/>
                    <a:moveTo>
                      <a:pt x="61" y="102"/>
                    </a:moveTo>
                    <a:lnTo>
                      <a:pt x="83" y="140"/>
                    </a:lnTo>
                    <a:lnTo>
                      <a:pt x="104" y="178"/>
                    </a:lnTo>
                    <a:lnTo>
                      <a:pt x="123" y="217"/>
                    </a:lnTo>
                    <a:lnTo>
                      <a:pt x="139" y="255"/>
                    </a:lnTo>
                    <a:lnTo>
                      <a:pt x="117" y="265"/>
                    </a:lnTo>
                    <a:lnTo>
                      <a:pt x="101" y="227"/>
                    </a:lnTo>
                    <a:lnTo>
                      <a:pt x="82" y="189"/>
                    </a:lnTo>
                    <a:lnTo>
                      <a:pt x="62" y="151"/>
                    </a:lnTo>
                    <a:lnTo>
                      <a:pt x="39" y="114"/>
                    </a:lnTo>
                    <a:lnTo>
                      <a:pt x="61" y="102"/>
                    </a:lnTo>
                    <a:close/>
                    <a:moveTo>
                      <a:pt x="139" y="255"/>
                    </a:moveTo>
                    <a:lnTo>
                      <a:pt x="139" y="255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39" y="255"/>
                    </a:moveTo>
                    <a:lnTo>
                      <a:pt x="146" y="269"/>
                    </a:lnTo>
                    <a:lnTo>
                      <a:pt x="152" y="286"/>
                    </a:lnTo>
                    <a:lnTo>
                      <a:pt x="130" y="295"/>
                    </a:lnTo>
                    <a:lnTo>
                      <a:pt x="124" y="281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52" y="286"/>
                    </a:moveTo>
                    <a:lnTo>
                      <a:pt x="158" y="302"/>
                    </a:lnTo>
                    <a:lnTo>
                      <a:pt x="163" y="317"/>
                    </a:lnTo>
                    <a:lnTo>
                      <a:pt x="140" y="324"/>
                    </a:lnTo>
                    <a:lnTo>
                      <a:pt x="135" y="309"/>
                    </a:lnTo>
                    <a:lnTo>
                      <a:pt x="130" y="295"/>
                    </a:lnTo>
                    <a:lnTo>
                      <a:pt x="152" y="286"/>
                    </a:lnTo>
                    <a:close/>
                    <a:moveTo>
                      <a:pt x="163" y="317"/>
                    </a:moveTo>
                    <a:lnTo>
                      <a:pt x="175" y="356"/>
                    </a:lnTo>
                    <a:lnTo>
                      <a:pt x="186" y="393"/>
                    </a:lnTo>
                    <a:lnTo>
                      <a:pt x="194" y="432"/>
                    </a:lnTo>
                    <a:lnTo>
                      <a:pt x="200" y="470"/>
                    </a:lnTo>
                    <a:lnTo>
                      <a:pt x="176" y="473"/>
                    </a:lnTo>
                    <a:lnTo>
                      <a:pt x="170" y="437"/>
                    </a:lnTo>
                    <a:lnTo>
                      <a:pt x="162" y="400"/>
                    </a:lnTo>
                    <a:lnTo>
                      <a:pt x="152" y="362"/>
                    </a:lnTo>
                    <a:lnTo>
                      <a:pt x="140" y="324"/>
                    </a:lnTo>
                    <a:lnTo>
                      <a:pt x="163" y="317"/>
                    </a:lnTo>
                    <a:close/>
                    <a:moveTo>
                      <a:pt x="177" y="478"/>
                    </a:moveTo>
                    <a:lnTo>
                      <a:pt x="176" y="475"/>
                    </a:lnTo>
                    <a:lnTo>
                      <a:pt x="176" y="473"/>
                    </a:lnTo>
                    <a:lnTo>
                      <a:pt x="188" y="472"/>
                    </a:lnTo>
                    <a:lnTo>
                      <a:pt x="177" y="478"/>
                    </a:lnTo>
                    <a:close/>
                    <a:moveTo>
                      <a:pt x="199" y="467"/>
                    </a:moveTo>
                    <a:lnTo>
                      <a:pt x="206" y="480"/>
                    </a:lnTo>
                    <a:lnTo>
                      <a:pt x="215" y="493"/>
                    </a:lnTo>
                    <a:lnTo>
                      <a:pt x="224" y="505"/>
                    </a:lnTo>
                    <a:lnTo>
                      <a:pt x="232" y="514"/>
                    </a:lnTo>
                    <a:lnTo>
                      <a:pt x="242" y="524"/>
                    </a:lnTo>
                    <a:lnTo>
                      <a:pt x="253" y="533"/>
                    </a:lnTo>
                    <a:lnTo>
                      <a:pt x="264" y="540"/>
                    </a:lnTo>
                    <a:lnTo>
                      <a:pt x="275" y="547"/>
                    </a:lnTo>
                    <a:lnTo>
                      <a:pt x="265" y="568"/>
                    </a:lnTo>
                    <a:lnTo>
                      <a:pt x="252" y="561"/>
                    </a:lnTo>
                    <a:lnTo>
                      <a:pt x="239" y="553"/>
                    </a:lnTo>
                    <a:lnTo>
                      <a:pt x="227" y="543"/>
                    </a:lnTo>
                    <a:lnTo>
                      <a:pt x="216" y="533"/>
                    </a:lnTo>
                    <a:lnTo>
                      <a:pt x="205" y="521"/>
                    </a:lnTo>
                    <a:lnTo>
                      <a:pt x="196" y="507"/>
                    </a:lnTo>
                    <a:lnTo>
                      <a:pt x="186" y="493"/>
                    </a:lnTo>
                    <a:lnTo>
                      <a:pt x="177" y="478"/>
                    </a:lnTo>
                    <a:lnTo>
                      <a:pt x="199" y="467"/>
                    </a:lnTo>
                    <a:close/>
                    <a:moveTo>
                      <a:pt x="275" y="547"/>
                    </a:moveTo>
                    <a:lnTo>
                      <a:pt x="287" y="552"/>
                    </a:lnTo>
                    <a:lnTo>
                      <a:pt x="300" y="556"/>
                    </a:lnTo>
                    <a:lnTo>
                      <a:pt x="314" y="560"/>
                    </a:lnTo>
                    <a:lnTo>
                      <a:pt x="328" y="562"/>
                    </a:lnTo>
                    <a:lnTo>
                      <a:pt x="342" y="563"/>
                    </a:lnTo>
                    <a:lnTo>
                      <a:pt x="358" y="563"/>
                    </a:lnTo>
                    <a:lnTo>
                      <a:pt x="374" y="562"/>
                    </a:lnTo>
                    <a:lnTo>
                      <a:pt x="390" y="560"/>
                    </a:lnTo>
                    <a:lnTo>
                      <a:pt x="394" y="583"/>
                    </a:lnTo>
                    <a:lnTo>
                      <a:pt x="376" y="586"/>
                    </a:lnTo>
                    <a:lnTo>
                      <a:pt x="358" y="587"/>
                    </a:lnTo>
                    <a:lnTo>
                      <a:pt x="340" y="587"/>
                    </a:lnTo>
                    <a:lnTo>
                      <a:pt x="324" y="586"/>
                    </a:lnTo>
                    <a:lnTo>
                      <a:pt x="308" y="583"/>
                    </a:lnTo>
                    <a:lnTo>
                      <a:pt x="293" y="579"/>
                    </a:lnTo>
                    <a:lnTo>
                      <a:pt x="279" y="575"/>
                    </a:lnTo>
                    <a:lnTo>
                      <a:pt x="265" y="568"/>
                    </a:lnTo>
                    <a:lnTo>
                      <a:pt x="275" y="547"/>
                    </a:lnTo>
                    <a:close/>
                    <a:moveTo>
                      <a:pt x="404" y="570"/>
                    </a:moveTo>
                    <a:lnTo>
                      <a:pt x="404" y="575"/>
                    </a:lnTo>
                    <a:lnTo>
                      <a:pt x="402" y="579"/>
                    </a:lnTo>
                    <a:lnTo>
                      <a:pt x="398" y="582"/>
                    </a:lnTo>
                    <a:lnTo>
                      <a:pt x="394" y="583"/>
                    </a:lnTo>
                    <a:lnTo>
                      <a:pt x="392" y="572"/>
                    </a:lnTo>
                    <a:lnTo>
                      <a:pt x="404" y="5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3" name="Freeform 1255"/>
              <p:cNvSpPr>
                <a:spLocks/>
              </p:cNvSpPr>
              <p:nvPr/>
            </p:nvSpPr>
            <p:spPr bwMode="auto">
              <a:xfrm>
                <a:off x="2995" y="1721"/>
                <a:ext cx="66" cy="108"/>
              </a:xfrm>
              <a:custGeom>
                <a:avLst/>
                <a:gdLst>
                  <a:gd name="T0" fmla="*/ 14 w 345"/>
                  <a:gd name="T1" fmla="*/ 21 h 532"/>
                  <a:gd name="T2" fmla="*/ 13 w 345"/>
                  <a:gd name="T3" fmla="*/ 18 h 532"/>
                  <a:gd name="T4" fmla="*/ 12 w 345"/>
                  <a:gd name="T5" fmla="*/ 14 h 532"/>
                  <a:gd name="T6" fmla="*/ 11 w 345"/>
                  <a:gd name="T7" fmla="*/ 10 h 532"/>
                  <a:gd name="T8" fmla="*/ 10 w 345"/>
                  <a:gd name="T9" fmla="*/ 8 h 532"/>
                  <a:gd name="T10" fmla="*/ 9 w 345"/>
                  <a:gd name="T11" fmla="*/ 6 h 532"/>
                  <a:gd name="T12" fmla="*/ 8 w 345"/>
                  <a:gd name="T13" fmla="*/ 4 h 532"/>
                  <a:gd name="T14" fmla="*/ 7 w 345"/>
                  <a:gd name="T15" fmla="*/ 3 h 532"/>
                  <a:gd name="T16" fmla="*/ 6 w 345"/>
                  <a:gd name="T17" fmla="*/ 1 h 532"/>
                  <a:gd name="T18" fmla="*/ 5 w 345"/>
                  <a:gd name="T19" fmla="*/ 1 h 532"/>
                  <a:gd name="T20" fmla="*/ 5 w 345"/>
                  <a:gd name="T21" fmla="*/ 0 h 532"/>
                  <a:gd name="T22" fmla="*/ 4 w 345"/>
                  <a:gd name="T23" fmla="*/ 0 h 532"/>
                  <a:gd name="T24" fmla="*/ 3 w 345"/>
                  <a:gd name="T25" fmla="*/ 0 h 532"/>
                  <a:gd name="T26" fmla="*/ 3 w 345"/>
                  <a:gd name="T27" fmla="*/ 0 h 532"/>
                  <a:gd name="T28" fmla="*/ 2 w 345"/>
                  <a:gd name="T29" fmla="*/ 0 h 532"/>
                  <a:gd name="T30" fmla="*/ 1 w 345"/>
                  <a:gd name="T31" fmla="*/ 1 h 532"/>
                  <a:gd name="T32" fmla="*/ 0 w 345"/>
                  <a:gd name="T33" fmla="*/ 1 h 532"/>
                  <a:gd name="T34" fmla="*/ 1 w 345"/>
                  <a:gd name="T35" fmla="*/ 2 h 532"/>
                  <a:gd name="T36" fmla="*/ 2 w 345"/>
                  <a:gd name="T37" fmla="*/ 4 h 532"/>
                  <a:gd name="T38" fmla="*/ 3 w 345"/>
                  <a:gd name="T39" fmla="*/ 6 h 532"/>
                  <a:gd name="T40" fmla="*/ 4 w 345"/>
                  <a:gd name="T41" fmla="*/ 8 h 532"/>
                  <a:gd name="T42" fmla="*/ 5 w 345"/>
                  <a:gd name="T43" fmla="*/ 10 h 532"/>
                  <a:gd name="T44" fmla="*/ 5 w 345"/>
                  <a:gd name="T45" fmla="*/ 13 h 532"/>
                  <a:gd name="T46" fmla="*/ 6 w 345"/>
                  <a:gd name="T47" fmla="*/ 15 h 532"/>
                  <a:gd name="T48" fmla="*/ 6 w 345"/>
                  <a:gd name="T49" fmla="*/ 17 h 532"/>
                  <a:gd name="T50" fmla="*/ 7 w 345"/>
                  <a:gd name="T51" fmla="*/ 18 h 532"/>
                  <a:gd name="T52" fmla="*/ 7 w 345"/>
                  <a:gd name="T53" fmla="*/ 19 h 532"/>
                  <a:gd name="T54" fmla="*/ 8 w 345"/>
                  <a:gd name="T55" fmla="*/ 20 h 532"/>
                  <a:gd name="T56" fmla="*/ 9 w 345"/>
                  <a:gd name="T57" fmla="*/ 21 h 532"/>
                  <a:gd name="T58" fmla="*/ 10 w 345"/>
                  <a:gd name="T59" fmla="*/ 21 h 532"/>
                  <a:gd name="T60" fmla="*/ 11 w 345"/>
                  <a:gd name="T61" fmla="*/ 21 h 532"/>
                  <a:gd name="T62" fmla="*/ 12 w 345"/>
                  <a:gd name="T63" fmla="*/ 22 h 532"/>
                  <a:gd name="T64" fmla="*/ 13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345" y="530"/>
                    </a:moveTo>
                    <a:lnTo>
                      <a:pt x="343" y="509"/>
                    </a:lnTo>
                    <a:lnTo>
                      <a:pt x="336" y="476"/>
                    </a:lnTo>
                    <a:lnTo>
                      <a:pt x="329" y="436"/>
                    </a:lnTo>
                    <a:lnTo>
                      <a:pt x="317" y="390"/>
                    </a:lnTo>
                    <a:lnTo>
                      <a:pt x="304" y="339"/>
                    </a:lnTo>
                    <a:lnTo>
                      <a:pt x="287" y="286"/>
                    </a:lnTo>
                    <a:lnTo>
                      <a:pt x="278" y="258"/>
                    </a:lnTo>
                    <a:lnTo>
                      <a:pt x="267" y="231"/>
                    </a:lnTo>
                    <a:lnTo>
                      <a:pt x="257" y="205"/>
                    </a:lnTo>
                    <a:lnTo>
                      <a:pt x="246" y="178"/>
                    </a:lnTo>
                    <a:lnTo>
                      <a:pt x="235" y="153"/>
                    </a:lnTo>
                    <a:lnTo>
                      <a:pt x="222" y="130"/>
                    </a:lnTo>
                    <a:lnTo>
                      <a:pt x="210" y="108"/>
                    </a:lnTo>
                    <a:lnTo>
                      <a:pt x="196" y="86"/>
                    </a:lnTo>
                    <a:lnTo>
                      <a:pt x="183" y="67"/>
                    </a:lnTo>
                    <a:lnTo>
                      <a:pt x="169" y="50"/>
                    </a:lnTo>
                    <a:lnTo>
                      <a:pt x="154" y="36"/>
                    </a:lnTo>
                    <a:lnTo>
                      <a:pt x="139" y="23"/>
                    </a:lnTo>
                    <a:lnTo>
                      <a:pt x="131" y="17"/>
                    </a:lnTo>
                    <a:lnTo>
                      <a:pt x="122" y="13"/>
                    </a:lnTo>
                    <a:lnTo>
                      <a:pt x="115" y="9"/>
                    </a:lnTo>
                    <a:lnTo>
                      <a:pt x="106" y="5"/>
                    </a:lnTo>
                    <a:lnTo>
                      <a:pt x="99" y="3"/>
                    </a:lnTo>
                    <a:lnTo>
                      <a:pt x="90" y="1"/>
                    </a:lnTo>
                    <a:lnTo>
                      <a:pt x="81" y="0"/>
                    </a:lnTo>
                    <a:lnTo>
                      <a:pt x="73" y="0"/>
                    </a:lnTo>
                    <a:lnTo>
                      <a:pt x="64" y="1"/>
                    </a:lnTo>
                    <a:lnTo>
                      <a:pt x="55" y="3"/>
                    </a:lnTo>
                    <a:lnTo>
                      <a:pt x="47" y="5"/>
                    </a:lnTo>
                    <a:lnTo>
                      <a:pt x="37" y="10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0" y="35"/>
                    </a:lnTo>
                    <a:lnTo>
                      <a:pt x="17" y="59"/>
                    </a:lnTo>
                    <a:lnTo>
                      <a:pt x="32" y="84"/>
                    </a:lnTo>
                    <a:lnTo>
                      <a:pt x="46" y="109"/>
                    </a:lnTo>
                    <a:lnTo>
                      <a:pt x="60" y="134"/>
                    </a:lnTo>
                    <a:lnTo>
                      <a:pt x="73" y="160"/>
                    </a:lnTo>
                    <a:lnTo>
                      <a:pt x="85" y="185"/>
                    </a:lnTo>
                    <a:lnTo>
                      <a:pt x="97" y="209"/>
                    </a:lnTo>
                    <a:lnTo>
                      <a:pt x="107" y="235"/>
                    </a:lnTo>
                    <a:lnTo>
                      <a:pt x="117" y="260"/>
                    </a:lnTo>
                    <a:lnTo>
                      <a:pt x="126" y="286"/>
                    </a:lnTo>
                    <a:lnTo>
                      <a:pt x="134" y="311"/>
                    </a:lnTo>
                    <a:lnTo>
                      <a:pt x="142" y="336"/>
                    </a:lnTo>
                    <a:lnTo>
                      <a:pt x="148" y="361"/>
                    </a:lnTo>
                    <a:lnTo>
                      <a:pt x="154" y="387"/>
                    </a:lnTo>
                    <a:lnTo>
                      <a:pt x="158" y="411"/>
                    </a:lnTo>
                    <a:lnTo>
                      <a:pt x="161" y="436"/>
                    </a:lnTo>
                    <a:lnTo>
                      <a:pt x="169" y="449"/>
                    </a:lnTo>
                    <a:lnTo>
                      <a:pt x="178" y="462"/>
                    </a:lnTo>
                    <a:lnTo>
                      <a:pt x="185" y="474"/>
                    </a:lnTo>
                    <a:lnTo>
                      <a:pt x="195" y="485"/>
                    </a:lnTo>
                    <a:lnTo>
                      <a:pt x="203" y="495"/>
                    </a:lnTo>
                    <a:lnTo>
                      <a:pt x="214" y="503"/>
                    </a:lnTo>
                    <a:lnTo>
                      <a:pt x="225" y="510"/>
                    </a:lnTo>
                    <a:lnTo>
                      <a:pt x="236" y="516"/>
                    </a:lnTo>
                    <a:lnTo>
                      <a:pt x="248" y="522"/>
                    </a:lnTo>
                    <a:lnTo>
                      <a:pt x="260" y="526"/>
                    </a:lnTo>
                    <a:lnTo>
                      <a:pt x="273" y="529"/>
                    </a:lnTo>
                    <a:lnTo>
                      <a:pt x="286" y="531"/>
                    </a:lnTo>
                    <a:lnTo>
                      <a:pt x="300" y="532"/>
                    </a:lnTo>
                    <a:lnTo>
                      <a:pt x="315" y="532"/>
                    </a:lnTo>
                    <a:lnTo>
                      <a:pt x="330" y="532"/>
                    </a:lnTo>
                    <a:lnTo>
                      <a:pt x="345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4" name="Freeform 1256"/>
              <p:cNvSpPr>
                <a:spLocks noEditPoints="1"/>
              </p:cNvSpPr>
              <p:nvPr/>
            </p:nvSpPr>
            <p:spPr bwMode="auto">
              <a:xfrm>
                <a:off x="2991" y="1717"/>
                <a:ext cx="74" cy="112"/>
              </a:xfrm>
              <a:custGeom>
                <a:avLst/>
                <a:gdLst>
                  <a:gd name="T0" fmla="*/ 15 w 368"/>
                  <a:gd name="T1" fmla="*/ 22 h 557"/>
                  <a:gd name="T2" fmla="*/ 14 w 368"/>
                  <a:gd name="T3" fmla="*/ 21 h 557"/>
                  <a:gd name="T4" fmla="*/ 14 w 368"/>
                  <a:gd name="T5" fmla="*/ 22 h 557"/>
                  <a:gd name="T6" fmla="*/ 13 w 368"/>
                  <a:gd name="T7" fmla="*/ 20 h 557"/>
                  <a:gd name="T8" fmla="*/ 15 w 368"/>
                  <a:gd name="T9" fmla="*/ 20 h 557"/>
                  <a:gd name="T10" fmla="*/ 13 w 368"/>
                  <a:gd name="T11" fmla="*/ 19 h 557"/>
                  <a:gd name="T12" fmla="*/ 12 w 368"/>
                  <a:gd name="T13" fmla="*/ 14 h 557"/>
                  <a:gd name="T14" fmla="*/ 10 w 368"/>
                  <a:gd name="T15" fmla="*/ 8 h 557"/>
                  <a:gd name="T16" fmla="*/ 13 w 368"/>
                  <a:gd name="T17" fmla="*/ 12 h 557"/>
                  <a:gd name="T18" fmla="*/ 14 w 368"/>
                  <a:gd name="T19" fmla="*/ 18 h 557"/>
                  <a:gd name="T20" fmla="*/ 9 w 368"/>
                  <a:gd name="T21" fmla="*/ 6 h 557"/>
                  <a:gd name="T22" fmla="*/ 7 w 368"/>
                  <a:gd name="T23" fmla="*/ 3 h 557"/>
                  <a:gd name="T24" fmla="*/ 9 w 368"/>
                  <a:gd name="T25" fmla="*/ 3 h 557"/>
                  <a:gd name="T26" fmla="*/ 10 w 368"/>
                  <a:gd name="T27" fmla="*/ 6 h 557"/>
                  <a:gd name="T28" fmla="*/ 7 w 368"/>
                  <a:gd name="T29" fmla="*/ 3 h 557"/>
                  <a:gd name="T30" fmla="*/ 5 w 368"/>
                  <a:gd name="T31" fmla="*/ 1 h 557"/>
                  <a:gd name="T32" fmla="*/ 5 w 368"/>
                  <a:gd name="T33" fmla="*/ 0 h 557"/>
                  <a:gd name="T34" fmla="*/ 7 w 368"/>
                  <a:gd name="T35" fmla="*/ 1 h 557"/>
                  <a:gd name="T36" fmla="*/ 7 w 368"/>
                  <a:gd name="T37" fmla="*/ 3 h 557"/>
                  <a:gd name="T38" fmla="*/ 4 w 368"/>
                  <a:gd name="T39" fmla="*/ 1 h 557"/>
                  <a:gd name="T40" fmla="*/ 2 w 368"/>
                  <a:gd name="T41" fmla="*/ 1 h 557"/>
                  <a:gd name="T42" fmla="*/ 3 w 368"/>
                  <a:gd name="T43" fmla="*/ 0 h 557"/>
                  <a:gd name="T44" fmla="*/ 4 w 368"/>
                  <a:gd name="T45" fmla="*/ 0 h 557"/>
                  <a:gd name="T46" fmla="*/ 2 w 368"/>
                  <a:gd name="T47" fmla="*/ 1 h 557"/>
                  <a:gd name="T48" fmla="*/ 1 w 368"/>
                  <a:gd name="T49" fmla="*/ 2 h 557"/>
                  <a:gd name="T50" fmla="*/ 1 w 368"/>
                  <a:gd name="T51" fmla="*/ 1 h 557"/>
                  <a:gd name="T52" fmla="*/ 0 w 368"/>
                  <a:gd name="T53" fmla="*/ 2 h 557"/>
                  <a:gd name="T54" fmla="*/ 0 w 368"/>
                  <a:gd name="T55" fmla="*/ 2 h 557"/>
                  <a:gd name="T56" fmla="*/ 1 w 368"/>
                  <a:gd name="T57" fmla="*/ 2 h 557"/>
                  <a:gd name="T58" fmla="*/ 1 w 368"/>
                  <a:gd name="T59" fmla="*/ 2 h 557"/>
                  <a:gd name="T60" fmla="*/ 0 w 368"/>
                  <a:gd name="T61" fmla="*/ 2 h 557"/>
                  <a:gd name="T62" fmla="*/ 2 w 368"/>
                  <a:gd name="T63" fmla="*/ 3 h 557"/>
                  <a:gd name="T64" fmla="*/ 1 w 368"/>
                  <a:gd name="T65" fmla="*/ 2 h 557"/>
                  <a:gd name="T66" fmla="*/ 1 w 368"/>
                  <a:gd name="T67" fmla="*/ 4 h 557"/>
                  <a:gd name="T68" fmla="*/ 2 w 368"/>
                  <a:gd name="T69" fmla="*/ 4 h 557"/>
                  <a:gd name="T70" fmla="*/ 5 w 368"/>
                  <a:gd name="T71" fmla="*/ 10 h 557"/>
                  <a:gd name="T72" fmla="*/ 2 w 368"/>
                  <a:gd name="T73" fmla="*/ 6 h 557"/>
                  <a:gd name="T74" fmla="*/ 5 w 368"/>
                  <a:gd name="T75" fmla="*/ 10 h 557"/>
                  <a:gd name="T76" fmla="*/ 4 w 368"/>
                  <a:gd name="T77" fmla="*/ 10 h 557"/>
                  <a:gd name="T78" fmla="*/ 5 w 368"/>
                  <a:gd name="T79" fmla="*/ 10 h 557"/>
                  <a:gd name="T80" fmla="*/ 6 w 368"/>
                  <a:gd name="T81" fmla="*/ 11 h 557"/>
                  <a:gd name="T82" fmla="*/ 5 w 368"/>
                  <a:gd name="T83" fmla="*/ 10 h 557"/>
                  <a:gd name="T84" fmla="*/ 5 w 368"/>
                  <a:gd name="T85" fmla="*/ 12 h 557"/>
                  <a:gd name="T86" fmla="*/ 6 w 368"/>
                  <a:gd name="T87" fmla="*/ 12 h 557"/>
                  <a:gd name="T88" fmla="*/ 7 w 368"/>
                  <a:gd name="T89" fmla="*/ 18 h 557"/>
                  <a:gd name="T90" fmla="*/ 6 w 368"/>
                  <a:gd name="T91" fmla="*/ 14 h 557"/>
                  <a:gd name="T92" fmla="*/ 7 w 368"/>
                  <a:gd name="T93" fmla="*/ 18 h 557"/>
                  <a:gd name="T94" fmla="*/ 7 w 368"/>
                  <a:gd name="T95" fmla="*/ 18 h 557"/>
                  <a:gd name="T96" fmla="*/ 9 w 368"/>
                  <a:gd name="T97" fmla="*/ 19 h 557"/>
                  <a:gd name="T98" fmla="*/ 10 w 368"/>
                  <a:gd name="T99" fmla="*/ 21 h 557"/>
                  <a:gd name="T100" fmla="*/ 8 w 368"/>
                  <a:gd name="T101" fmla="*/ 21 h 557"/>
                  <a:gd name="T102" fmla="*/ 7 w 368"/>
                  <a:gd name="T103" fmla="*/ 19 h 557"/>
                  <a:gd name="T104" fmla="*/ 11 w 368"/>
                  <a:gd name="T105" fmla="*/ 21 h 557"/>
                  <a:gd name="T106" fmla="*/ 13 w 368"/>
                  <a:gd name="T107" fmla="*/ 21 h 557"/>
                  <a:gd name="T108" fmla="*/ 14 w 368"/>
                  <a:gd name="T109" fmla="*/ 22 h 557"/>
                  <a:gd name="T110" fmla="*/ 12 w 368"/>
                  <a:gd name="T111" fmla="*/ 22 h 557"/>
                  <a:gd name="T112" fmla="*/ 10 w 368"/>
                  <a:gd name="T113" fmla="*/ 21 h 557"/>
                  <a:gd name="T114" fmla="*/ 15 w 368"/>
                  <a:gd name="T115" fmla="*/ 22 h 557"/>
                  <a:gd name="T116" fmla="*/ 15 w 368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8"/>
                  <a:gd name="T178" fmla="*/ 0 h 557"/>
                  <a:gd name="T179" fmla="*/ 368 w 368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8" h="557">
                    <a:moveTo>
                      <a:pt x="344" y="543"/>
                    </a:moveTo>
                    <a:lnTo>
                      <a:pt x="344" y="542"/>
                    </a:lnTo>
                    <a:lnTo>
                      <a:pt x="368" y="540"/>
                    </a:lnTo>
                    <a:lnTo>
                      <a:pt x="368" y="541"/>
                    </a:lnTo>
                    <a:lnTo>
                      <a:pt x="344" y="543"/>
                    </a:lnTo>
                    <a:close/>
                    <a:moveTo>
                      <a:pt x="344" y="542"/>
                    </a:moveTo>
                    <a:lnTo>
                      <a:pt x="343" y="533"/>
                    </a:lnTo>
                    <a:lnTo>
                      <a:pt x="341" y="518"/>
                    </a:lnTo>
                    <a:lnTo>
                      <a:pt x="365" y="514"/>
                    </a:lnTo>
                    <a:lnTo>
                      <a:pt x="367" y="528"/>
                    </a:lnTo>
                    <a:lnTo>
                      <a:pt x="368" y="540"/>
                    </a:lnTo>
                    <a:lnTo>
                      <a:pt x="344" y="542"/>
                    </a:lnTo>
                    <a:close/>
                    <a:moveTo>
                      <a:pt x="341" y="518"/>
                    </a:moveTo>
                    <a:lnTo>
                      <a:pt x="339" y="509"/>
                    </a:lnTo>
                    <a:lnTo>
                      <a:pt x="338" y="499"/>
                    </a:lnTo>
                    <a:lnTo>
                      <a:pt x="335" y="490"/>
                    </a:lnTo>
                    <a:lnTo>
                      <a:pt x="334" y="482"/>
                    </a:lnTo>
                    <a:lnTo>
                      <a:pt x="358" y="476"/>
                    </a:lnTo>
                    <a:lnTo>
                      <a:pt x="360" y="489"/>
                    </a:lnTo>
                    <a:lnTo>
                      <a:pt x="362" y="499"/>
                    </a:lnTo>
                    <a:lnTo>
                      <a:pt x="363" y="508"/>
                    </a:lnTo>
                    <a:lnTo>
                      <a:pt x="365" y="514"/>
                    </a:lnTo>
                    <a:lnTo>
                      <a:pt x="341" y="518"/>
                    </a:lnTo>
                    <a:close/>
                    <a:moveTo>
                      <a:pt x="334" y="482"/>
                    </a:moveTo>
                    <a:lnTo>
                      <a:pt x="328" y="453"/>
                    </a:lnTo>
                    <a:lnTo>
                      <a:pt x="320" y="420"/>
                    </a:lnTo>
                    <a:lnTo>
                      <a:pt x="312" y="385"/>
                    </a:lnTo>
                    <a:lnTo>
                      <a:pt x="301" y="348"/>
                    </a:lnTo>
                    <a:lnTo>
                      <a:pt x="289" y="310"/>
                    </a:lnTo>
                    <a:lnTo>
                      <a:pt x="276" y="271"/>
                    </a:lnTo>
                    <a:lnTo>
                      <a:pt x="262" y="233"/>
                    </a:lnTo>
                    <a:lnTo>
                      <a:pt x="246" y="196"/>
                    </a:lnTo>
                    <a:lnTo>
                      <a:pt x="268" y="186"/>
                    </a:lnTo>
                    <a:lnTo>
                      <a:pt x="284" y="224"/>
                    </a:lnTo>
                    <a:lnTo>
                      <a:pt x="299" y="263"/>
                    </a:lnTo>
                    <a:lnTo>
                      <a:pt x="312" y="302"/>
                    </a:lnTo>
                    <a:lnTo>
                      <a:pt x="324" y="341"/>
                    </a:lnTo>
                    <a:lnTo>
                      <a:pt x="334" y="378"/>
                    </a:lnTo>
                    <a:lnTo>
                      <a:pt x="344" y="414"/>
                    </a:lnTo>
                    <a:lnTo>
                      <a:pt x="352" y="447"/>
                    </a:lnTo>
                    <a:lnTo>
                      <a:pt x="358" y="476"/>
                    </a:lnTo>
                    <a:lnTo>
                      <a:pt x="334" y="482"/>
                    </a:lnTo>
                    <a:close/>
                    <a:moveTo>
                      <a:pt x="246" y="196"/>
                    </a:moveTo>
                    <a:lnTo>
                      <a:pt x="228" y="160"/>
                    </a:lnTo>
                    <a:lnTo>
                      <a:pt x="211" y="128"/>
                    </a:lnTo>
                    <a:lnTo>
                      <a:pt x="201" y="112"/>
                    </a:lnTo>
                    <a:lnTo>
                      <a:pt x="192" y="98"/>
                    </a:lnTo>
                    <a:lnTo>
                      <a:pt x="182" y="84"/>
                    </a:lnTo>
                    <a:lnTo>
                      <a:pt x="172" y="72"/>
                    </a:lnTo>
                    <a:lnTo>
                      <a:pt x="191" y="56"/>
                    </a:lnTo>
                    <a:lnTo>
                      <a:pt x="201" y="69"/>
                    </a:lnTo>
                    <a:lnTo>
                      <a:pt x="212" y="83"/>
                    </a:lnTo>
                    <a:lnTo>
                      <a:pt x="222" y="98"/>
                    </a:lnTo>
                    <a:lnTo>
                      <a:pt x="232" y="115"/>
                    </a:lnTo>
                    <a:lnTo>
                      <a:pt x="241" y="132"/>
                    </a:lnTo>
                    <a:lnTo>
                      <a:pt x="250" y="149"/>
                    </a:lnTo>
                    <a:lnTo>
                      <a:pt x="260" y="166"/>
                    </a:lnTo>
                    <a:lnTo>
                      <a:pt x="268" y="186"/>
                    </a:lnTo>
                    <a:lnTo>
                      <a:pt x="246" y="196"/>
                    </a:lnTo>
                    <a:close/>
                    <a:moveTo>
                      <a:pt x="172" y="72"/>
                    </a:moveTo>
                    <a:lnTo>
                      <a:pt x="158" y="58"/>
                    </a:lnTo>
                    <a:lnTo>
                      <a:pt x="144" y="47"/>
                    </a:lnTo>
                    <a:lnTo>
                      <a:pt x="138" y="41"/>
                    </a:lnTo>
                    <a:lnTo>
                      <a:pt x="130" y="37"/>
                    </a:lnTo>
                    <a:lnTo>
                      <a:pt x="123" y="32"/>
                    </a:lnTo>
                    <a:lnTo>
                      <a:pt x="115" y="29"/>
                    </a:lnTo>
                    <a:lnTo>
                      <a:pt x="124" y="7"/>
                    </a:lnTo>
                    <a:lnTo>
                      <a:pt x="132" y="10"/>
                    </a:lnTo>
                    <a:lnTo>
                      <a:pt x="141" y="14"/>
                    </a:lnTo>
                    <a:lnTo>
                      <a:pt x="150" y="20"/>
                    </a:lnTo>
                    <a:lnTo>
                      <a:pt x="158" y="26"/>
                    </a:lnTo>
                    <a:lnTo>
                      <a:pt x="167" y="32"/>
                    </a:lnTo>
                    <a:lnTo>
                      <a:pt x="174" y="40"/>
                    </a:lnTo>
                    <a:lnTo>
                      <a:pt x="183" y="48"/>
                    </a:lnTo>
                    <a:lnTo>
                      <a:pt x="191" y="56"/>
                    </a:lnTo>
                    <a:lnTo>
                      <a:pt x="172" y="72"/>
                    </a:lnTo>
                    <a:close/>
                    <a:moveTo>
                      <a:pt x="115" y="29"/>
                    </a:moveTo>
                    <a:lnTo>
                      <a:pt x="108" y="27"/>
                    </a:lnTo>
                    <a:lnTo>
                      <a:pt x="101" y="26"/>
                    </a:lnTo>
                    <a:lnTo>
                      <a:pt x="93" y="25"/>
                    </a:lnTo>
                    <a:lnTo>
                      <a:pt x="86" y="25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2" y="29"/>
                    </a:lnTo>
                    <a:lnTo>
                      <a:pt x="55" y="32"/>
                    </a:lnTo>
                    <a:lnTo>
                      <a:pt x="45" y="10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75" y="1"/>
                    </a:lnTo>
                    <a:lnTo>
                      <a:pt x="85" y="0"/>
                    </a:lnTo>
                    <a:lnTo>
                      <a:pt x="95" y="0"/>
                    </a:lnTo>
                    <a:lnTo>
                      <a:pt x="104" y="1"/>
                    </a:lnTo>
                    <a:lnTo>
                      <a:pt x="114" y="3"/>
                    </a:lnTo>
                    <a:lnTo>
                      <a:pt x="124" y="7"/>
                    </a:lnTo>
                    <a:lnTo>
                      <a:pt x="115" y="29"/>
                    </a:lnTo>
                    <a:close/>
                    <a:moveTo>
                      <a:pt x="55" y="32"/>
                    </a:moveTo>
                    <a:lnTo>
                      <a:pt x="46" y="37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19" y="55"/>
                    </a:lnTo>
                    <a:lnTo>
                      <a:pt x="4" y="37"/>
                    </a:lnTo>
                    <a:lnTo>
                      <a:pt x="14" y="28"/>
                    </a:lnTo>
                    <a:lnTo>
                      <a:pt x="24" y="21"/>
                    </a:lnTo>
                    <a:lnTo>
                      <a:pt x="34" y="15"/>
                    </a:lnTo>
                    <a:lnTo>
                      <a:pt x="45" y="10"/>
                    </a:lnTo>
                    <a:lnTo>
                      <a:pt x="55" y="32"/>
                    </a:lnTo>
                    <a:close/>
                    <a:moveTo>
                      <a:pt x="1" y="53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4" y="37"/>
                    </a:lnTo>
                    <a:lnTo>
                      <a:pt x="11" y="47"/>
                    </a:lnTo>
                    <a:lnTo>
                      <a:pt x="1" y="53"/>
                    </a:lnTo>
                    <a:close/>
                    <a:moveTo>
                      <a:pt x="22" y="40"/>
                    </a:moveTo>
                    <a:lnTo>
                      <a:pt x="21" y="39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22" y="40"/>
                    </a:lnTo>
                    <a:close/>
                    <a:moveTo>
                      <a:pt x="21" y="39"/>
                    </a:moveTo>
                    <a:lnTo>
                      <a:pt x="21" y="39"/>
                    </a:lnTo>
                    <a:lnTo>
                      <a:pt x="21" y="40"/>
                    </a:lnTo>
                    <a:lnTo>
                      <a:pt x="11" y="47"/>
                    </a:lnTo>
                    <a:lnTo>
                      <a:pt x="21" y="39"/>
                    </a:lnTo>
                    <a:close/>
                    <a:moveTo>
                      <a:pt x="21" y="40"/>
                    </a:moveTo>
                    <a:lnTo>
                      <a:pt x="30" y="53"/>
                    </a:lnTo>
                    <a:lnTo>
                      <a:pt x="39" y="68"/>
                    </a:lnTo>
                    <a:lnTo>
                      <a:pt x="19" y="81"/>
                    </a:lnTo>
                    <a:lnTo>
                      <a:pt x="10" y="67"/>
                    </a:lnTo>
                    <a:lnTo>
                      <a:pt x="2" y="53"/>
                    </a:lnTo>
                    <a:lnTo>
                      <a:pt x="21" y="40"/>
                    </a:lnTo>
                    <a:close/>
                    <a:moveTo>
                      <a:pt x="39" y="68"/>
                    </a:moveTo>
                    <a:lnTo>
                      <a:pt x="49" y="83"/>
                    </a:lnTo>
                    <a:lnTo>
                      <a:pt x="57" y="96"/>
                    </a:lnTo>
                    <a:lnTo>
                      <a:pt x="35" y="108"/>
                    </a:lnTo>
                    <a:lnTo>
                      <a:pt x="27" y="93"/>
                    </a:lnTo>
                    <a:lnTo>
                      <a:pt x="19" y="81"/>
                    </a:lnTo>
                    <a:lnTo>
                      <a:pt x="39" y="68"/>
                    </a:lnTo>
                    <a:close/>
                    <a:moveTo>
                      <a:pt x="57" y="96"/>
                    </a:moveTo>
                    <a:lnTo>
                      <a:pt x="77" y="132"/>
                    </a:lnTo>
                    <a:lnTo>
                      <a:pt x="96" y="169"/>
                    </a:lnTo>
                    <a:lnTo>
                      <a:pt x="114" y="205"/>
                    </a:lnTo>
                    <a:lnTo>
                      <a:pt x="129" y="242"/>
                    </a:lnTo>
                    <a:lnTo>
                      <a:pt x="106" y="252"/>
                    </a:lnTo>
                    <a:lnTo>
                      <a:pt x="91" y="216"/>
                    </a:lnTo>
                    <a:lnTo>
                      <a:pt x="74" y="180"/>
                    </a:lnTo>
                    <a:lnTo>
                      <a:pt x="56" y="145"/>
                    </a:lnTo>
                    <a:lnTo>
                      <a:pt x="35" y="108"/>
                    </a:lnTo>
                    <a:lnTo>
                      <a:pt x="57" y="96"/>
                    </a:lnTo>
                    <a:close/>
                    <a:moveTo>
                      <a:pt x="129" y="242"/>
                    </a:moveTo>
                    <a:lnTo>
                      <a:pt x="129" y="242"/>
                    </a:lnTo>
                    <a:lnTo>
                      <a:pt x="108" y="253"/>
                    </a:lnTo>
                    <a:lnTo>
                      <a:pt x="106" y="251"/>
                    </a:lnTo>
                    <a:lnTo>
                      <a:pt x="106" y="252"/>
                    </a:lnTo>
                    <a:lnTo>
                      <a:pt x="129" y="242"/>
                    </a:lnTo>
                    <a:close/>
                    <a:moveTo>
                      <a:pt x="129" y="242"/>
                    </a:moveTo>
                    <a:lnTo>
                      <a:pt x="129" y="243"/>
                    </a:lnTo>
                    <a:lnTo>
                      <a:pt x="118" y="247"/>
                    </a:lnTo>
                    <a:lnTo>
                      <a:pt x="129" y="242"/>
                    </a:lnTo>
                    <a:close/>
                    <a:moveTo>
                      <a:pt x="129" y="243"/>
                    </a:moveTo>
                    <a:lnTo>
                      <a:pt x="136" y="259"/>
                    </a:lnTo>
                    <a:lnTo>
                      <a:pt x="141" y="271"/>
                    </a:lnTo>
                    <a:lnTo>
                      <a:pt x="117" y="280"/>
                    </a:lnTo>
                    <a:lnTo>
                      <a:pt x="112" y="264"/>
                    </a:lnTo>
                    <a:lnTo>
                      <a:pt x="106" y="252"/>
                    </a:lnTo>
                    <a:lnTo>
                      <a:pt x="129" y="243"/>
                    </a:lnTo>
                    <a:close/>
                    <a:moveTo>
                      <a:pt x="141" y="271"/>
                    </a:moveTo>
                    <a:lnTo>
                      <a:pt x="145" y="284"/>
                    </a:lnTo>
                    <a:lnTo>
                      <a:pt x="151" y="300"/>
                    </a:lnTo>
                    <a:lnTo>
                      <a:pt x="127" y="308"/>
                    </a:lnTo>
                    <a:lnTo>
                      <a:pt x="124" y="296"/>
                    </a:lnTo>
                    <a:lnTo>
                      <a:pt x="117" y="280"/>
                    </a:lnTo>
                    <a:lnTo>
                      <a:pt x="141" y="271"/>
                    </a:lnTo>
                    <a:close/>
                    <a:moveTo>
                      <a:pt x="151" y="300"/>
                    </a:moveTo>
                    <a:lnTo>
                      <a:pt x="162" y="337"/>
                    </a:lnTo>
                    <a:lnTo>
                      <a:pt x="171" y="374"/>
                    </a:lnTo>
                    <a:lnTo>
                      <a:pt x="179" y="410"/>
                    </a:lnTo>
                    <a:lnTo>
                      <a:pt x="185" y="446"/>
                    </a:lnTo>
                    <a:lnTo>
                      <a:pt x="160" y="449"/>
                    </a:lnTo>
                    <a:lnTo>
                      <a:pt x="155" y="414"/>
                    </a:lnTo>
                    <a:lnTo>
                      <a:pt x="147" y="379"/>
                    </a:lnTo>
                    <a:lnTo>
                      <a:pt x="139" y="344"/>
                    </a:lnTo>
                    <a:lnTo>
                      <a:pt x="127" y="308"/>
                    </a:lnTo>
                    <a:lnTo>
                      <a:pt x="151" y="300"/>
                    </a:lnTo>
                    <a:close/>
                    <a:moveTo>
                      <a:pt x="162" y="453"/>
                    </a:moveTo>
                    <a:lnTo>
                      <a:pt x="162" y="452"/>
                    </a:lnTo>
                    <a:lnTo>
                      <a:pt x="160" y="449"/>
                    </a:lnTo>
                    <a:lnTo>
                      <a:pt x="172" y="448"/>
                    </a:lnTo>
                    <a:lnTo>
                      <a:pt x="162" y="453"/>
                    </a:lnTo>
                    <a:close/>
                    <a:moveTo>
                      <a:pt x="184" y="443"/>
                    </a:moveTo>
                    <a:lnTo>
                      <a:pt x="191" y="456"/>
                    </a:lnTo>
                    <a:lnTo>
                      <a:pt x="198" y="468"/>
                    </a:lnTo>
                    <a:lnTo>
                      <a:pt x="206" y="479"/>
                    </a:lnTo>
                    <a:lnTo>
                      <a:pt x="214" y="488"/>
                    </a:lnTo>
                    <a:lnTo>
                      <a:pt x="223" y="497"/>
                    </a:lnTo>
                    <a:lnTo>
                      <a:pt x="233" y="506"/>
                    </a:lnTo>
                    <a:lnTo>
                      <a:pt x="243" y="512"/>
                    </a:lnTo>
                    <a:lnTo>
                      <a:pt x="252" y="517"/>
                    </a:lnTo>
                    <a:lnTo>
                      <a:pt x="241" y="539"/>
                    </a:lnTo>
                    <a:lnTo>
                      <a:pt x="230" y="533"/>
                    </a:lnTo>
                    <a:lnTo>
                      <a:pt x="218" y="525"/>
                    </a:lnTo>
                    <a:lnTo>
                      <a:pt x="207" y="515"/>
                    </a:lnTo>
                    <a:lnTo>
                      <a:pt x="197" y="506"/>
                    </a:lnTo>
                    <a:lnTo>
                      <a:pt x="187" y="494"/>
                    </a:lnTo>
                    <a:lnTo>
                      <a:pt x="178" y="482"/>
                    </a:lnTo>
                    <a:lnTo>
                      <a:pt x="170" y="468"/>
                    </a:lnTo>
                    <a:lnTo>
                      <a:pt x="162" y="453"/>
                    </a:lnTo>
                    <a:lnTo>
                      <a:pt x="184" y="443"/>
                    </a:lnTo>
                    <a:close/>
                    <a:moveTo>
                      <a:pt x="252" y="517"/>
                    </a:moveTo>
                    <a:lnTo>
                      <a:pt x="263" y="523"/>
                    </a:lnTo>
                    <a:lnTo>
                      <a:pt x="275" y="527"/>
                    </a:lnTo>
                    <a:lnTo>
                      <a:pt x="287" y="529"/>
                    </a:lnTo>
                    <a:lnTo>
                      <a:pt x="299" y="531"/>
                    </a:lnTo>
                    <a:lnTo>
                      <a:pt x="312" y="533"/>
                    </a:lnTo>
                    <a:lnTo>
                      <a:pt x="326" y="533"/>
                    </a:lnTo>
                    <a:lnTo>
                      <a:pt x="340" y="531"/>
                    </a:lnTo>
                    <a:lnTo>
                      <a:pt x="354" y="529"/>
                    </a:lnTo>
                    <a:lnTo>
                      <a:pt x="358" y="554"/>
                    </a:lnTo>
                    <a:lnTo>
                      <a:pt x="342" y="556"/>
                    </a:lnTo>
                    <a:lnTo>
                      <a:pt x="326" y="557"/>
                    </a:lnTo>
                    <a:lnTo>
                      <a:pt x="311" y="557"/>
                    </a:lnTo>
                    <a:lnTo>
                      <a:pt x="295" y="556"/>
                    </a:lnTo>
                    <a:lnTo>
                      <a:pt x="281" y="553"/>
                    </a:lnTo>
                    <a:lnTo>
                      <a:pt x="267" y="550"/>
                    </a:lnTo>
                    <a:lnTo>
                      <a:pt x="254" y="545"/>
                    </a:lnTo>
                    <a:lnTo>
                      <a:pt x="241" y="539"/>
                    </a:lnTo>
                    <a:lnTo>
                      <a:pt x="252" y="517"/>
                    </a:lnTo>
                    <a:close/>
                    <a:moveTo>
                      <a:pt x="368" y="541"/>
                    </a:moveTo>
                    <a:lnTo>
                      <a:pt x="368" y="545"/>
                    </a:lnTo>
                    <a:lnTo>
                      <a:pt x="366" y="549"/>
                    </a:lnTo>
                    <a:lnTo>
                      <a:pt x="362" y="552"/>
                    </a:lnTo>
                    <a:lnTo>
                      <a:pt x="358" y="554"/>
                    </a:lnTo>
                    <a:lnTo>
                      <a:pt x="356" y="542"/>
                    </a:lnTo>
                    <a:lnTo>
                      <a:pt x="368" y="5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5" name="Freeform 1257"/>
              <p:cNvSpPr>
                <a:spLocks/>
              </p:cNvSpPr>
              <p:nvPr/>
            </p:nvSpPr>
            <p:spPr bwMode="auto">
              <a:xfrm>
                <a:off x="2967" y="1728"/>
                <a:ext cx="58" cy="101"/>
              </a:xfrm>
              <a:custGeom>
                <a:avLst/>
                <a:gdLst>
                  <a:gd name="T0" fmla="*/ 13 w 313"/>
                  <a:gd name="T1" fmla="*/ 19 h 505"/>
                  <a:gd name="T2" fmla="*/ 12 w 313"/>
                  <a:gd name="T3" fmla="*/ 17 h 505"/>
                  <a:gd name="T4" fmla="*/ 11 w 313"/>
                  <a:gd name="T5" fmla="*/ 13 h 505"/>
                  <a:gd name="T6" fmla="*/ 10 w 313"/>
                  <a:gd name="T7" fmla="*/ 10 h 505"/>
                  <a:gd name="T8" fmla="*/ 9 w 313"/>
                  <a:gd name="T9" fmla="*/ 8 h 505"/>
                  <a:gd name="T10" fmla="*/ 9 w 313"/>
                  <a:gd name="T11" fmla="*/ 6 h 505"/>
                  <a:gd name="T12" fmla="*/ 8 w 313"/>
                  <a:gd name="T13" fmla="*/ 4 h 505"/>
                  <a:gd name="T14" fmla="*/ 7 w 313"/>
                  <a:gd name="T15" fmla="*/ 3 h 505"/>
                  <a:gd name="T16" fmla="*/ 6 w 313"/>
                  <a:gd name="T17" fmla="*/ 1 h 505"/>
                  <a:gd name="T18" fmla="*/ 5 w 313"/>
                  <a:gd name="T19" fmla="*/ 1 h 505"/>
                  <a:gd name="T20" fmla="*/ 4 w 313"/>
                  <a:gd name="T21" fmla="*/ 0 h 505"/>
                  <a:gd name="T22" fmla="*/ 4 w 313"/>
                  <a:gd name="T23" fmla="*/ 0 h 505"/>
                  <a:gd name="T24" fmla="*/ 3 w 313"/>
                  <a:gd name="T25" fmla="*/ 0 h 505"/>
                  <a:gd name="T26" fmla="*/ 2 w 313"/>
                  <a:gd name="T27" fmla="*/ 0 h 505"/>
                  <a:gd name="T28" fmla="*/ 2 w 313"/>
                  <a:gd name="T29" fmla="*/ 0 h 505"/>
                  <a:gd name="T30" fmla="*/ 1 w 313"/>
                  <a:gd name="T31" fmla="*/ 1 h 505"/>
                  <a:gd name="T32" fmla="*/ 0 w 313"/>
                  <a:gd name="T33" fmla="*/ 1 h 505"/>
                  <a:gd name="T34" fmla="*/ 1 w 313"/>
                  <a:gd name="T35" fmla="*/ 2 h 505"/>
                  <a:gd name="T36" fmla="*/ 2 w 313"/>
                  <a:gd name="T37" fmla="*/ 4 h 505"/>
                  <a:gd name="T38" fmla="*/ 3 w 313"/>
                  <a:gd name="T39" fmla="*/ 6 h 505"/>
                  <a:gd name="T40" fmla="*/ 4 w 313"/>
                  <a:gd name="T41" fmla="*/ 8 h 505"/>
                  <a:gd name="T42" fmla="*/ 4 w 313"/>
                  <a:gd name="T43" fmla="*/ 10 h 505"/>
                  <a:gd name="T44" fmla="*/ 5 w 313"/>
                  <a:gd name="T45" fmla="*/ 12 h 505"/>
                  <a:gd name="T46" fmla="*/ 5 w 313"/>
                  <a:gd name="T47" fmla="*/ 14 h 505"/>
                  <a:gd name="T48" fmla="*/ 6 w 313"/>
                  <a:gd name="T49" fmla="*/ 16 h 505"/>
                  <a:gd name="T50" fmla="*/ 6 w 313"/>
                  <a:gd name="T51" fmla="*/ 17 h 505"/>
                  <a:gd name="T52" fmla="*/ 7 w 313"/>
                  <a:gd name="T53" fmla="*/ 18 h 505"/>
                  <a:gd name="T54" fmla="*/ 8 w 313"/>
                  <a:gd name="T55" fmla="*/ 19 h 505"/>
                  <a:gd name="T56" fmla="*/ 8 w 313"/>
                  <a:gd name="T57" fmla="*/ 19 h 505"/>
                  <a:gd name="T58" fmla="*/ 9 w 313"/>
                  <a:gd name="T59" fmla="*/ 20 h 505"/>
                  <a:gd name="T60" fmla="*/ 10 w 313"/>
                  <a:gd name="T61" fmla="*/ 20 h 505"/>
                  <a:gd name="T62" fmla="*/ 11 w 313"/>
                  <a:gd name="T63" fmla="*/ 20 h 505"/>
                  <a:gd name="T64" fmla="*/ 12 w 313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3"/>
                  <a:gd name="T100" fmla="*/ 0 h 505"/>
                  <a:gd name="T101" fmla="*/ 313 w 313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3" h="505">
                    <a:moveTo>
                      <a:pt x="313" y="503"/>
                    </a:moveTo>
                    <a:lnTo>
                      <a:pt x="311" y="482"/>
                    </a:lnTo>
                    <a:lnTo>
                      <a:pt x="306" y="452"/>
                    </a:lnTo>
                    <a:lnTo>
                      <a:pt x="298" y="414"/>
                    </a:lnTo>
                    <a:lnTo>
                      <a:pt x="287" y="370"/>
                    </a:lnTo>
                    <a:lnTo>
                      <a:pt x="275" y="321"/>
                    </a:lnTo>
                    <a:lnTo>
                      <a:pt x="260" y="271"/>
                    </a:lnTo>
                    <a:lnTo>
                      <a:pt x="252" y="246"/>
                    </a:lnTo>
                    <a:lnTo>
                      <a:pt x="242" y="220"/>
                    </a:lnTo>
                    <a:lnTo>
                      <a:pt x="232" y="194"/>
                    </a:lnTo>
                    <a:lnTo>
                      <a:pt x="222" y="169"/>
                    </a:lnTo>
                    <a:lnTo>
                      <a:pt x="212" y="145"/>
                    </a:lnTo>
                    <a:lnTo>
                      <a:pt x="201" y="124"/>
                    </a:lnTo>
                    <a:lnTo>
                      <a:pt x="189" y="102"/>
                    </a:lnTo>
                    <a:lnTo>
                      <a:pt x="177" y="82"/>
                    </a:lnTo>
                    <a:lnTo>
                      <a:pt x="164" y="63"/>
                    </a:lnTo>
                    <a:lnTo>
                      <a:pt x="151" y="47"/>
                    </a:lnTo>
                    <a:lnTo>
                      <a:pt x="138" y="33"/>
                    </a:lnTo>
                    <a:lnTo>
                      <a:pt x="124" y="21"/>
                    </a:lnTo>
                    <a:lnTo>
                      <a:pt x="118" y="16"/>
                    </a:lnTo>
                    <a:lnTo>
                      <a:pt x="110" y="12"/>
                    </a:lnTo>
                    <a:lnTo>
                      <a:pt x="103" y="7"/>
                    </a:lnTo>
                    <a:lnTo>
                      <a:pt x="95" y="5"/>
                    </a:lnTo>
                    <a:lnTo>
                      <a:pt x="89" y="2"/>
                    </a:lnTo>
                    <a:lnTo>
                      <a:pt x="81" y="1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57" y="1"/>
                    </a:lnTo>
                    <a:lnTo>
                      <a:pt x="50" y="2"/>
                    </a:lnTo>
                    <a:lnTo>
                      <a:pt x="41" y="5"/>
                    </a:lnTo>
                    <a:lnTo>
                      <a:pt x="33" y="8"/>
                    </a:lnTo>
                    <a:lnTo>
                      <a:pt x="25" y="13"/>
                    </a:lnTo>
                    <a:lnTo>
                      <a:pt x="16" y="18"/>
                    </a:lnTo>
                    <a:lnTo>
                      <a:pt x="9" y="24"/>
                    </a:lnTo>
                    <a:lnTo>
                      <a:pt x="0" y="31"/>
                    </a:lnTo>
                    <a:lnTo>
                      <a:pt x="14" y="55"/>
                    </a:lnTo>
                    <a:lnTo>
                      <a:pt x="28" y="78"/>
                    </a:lnTo>
                    <a:lnTo>
                      <a:pt x="41" y="103"/>
                    </a:lnTo>
                    <a:lnTo>
                      <a:pt x="54" y="127"/>
                    </a:lnTo>
                    <a:lnTo>
                      <a:pt x="66" y="151"/>
                    </a:lnTo>
                    <a:lnTo>
                      <a:pt x="77" y="175"/>
                    </a:lnTo>
                    <a:lnTo>
                      <a:pt x="87" y="198"/>
                    </a:lnTo>
                    <a:lnTo>
                      <a:pt x="97" y="222"/>
                    </a:lnTo>
                    <a:lnTo>
                      <a:pt x="106" y="247"/>
                    </a:lnTo>
                    <a:lnTo>
                      <a:pt x="114" y="271"/>
                    </a:lnTo>
                    <a:lnTo>
                      <a:pt x="122" y="294"/>
                    </a:lnTo>
                    <a:lnTo>
                      <a:pt x="128" y="318"/>
                    </a:lnTo>
                    <a:lnTo>
                      <a:pt x="135" y="343"/>
                    </a:lnTo>
                    <a:lnTo>
                      <a:pt x="140" y="367"/>
                    </a:lnTo>
                    <a:lnTo>
                      <a:pt x="145" y="390"/>
                    </a:lnTo>
                    <a:lnTo>
                      <a:pt x="148" y="413"/>
                    </a:lnTo>
                    <a:lnTo>
                      <a:pt x="154" y="426"/>
                    </a:lnTo>
                    <a:lnTo>
                      <a:pt x="162" y="439"/>
                    </a:lnTo>
                    <a:lnTo>
                      <a:pt x="170" y="450"/>
                    </a:lnTo>
                    <a:lnTo>
                      <a:pt x="178" y="460"/>
                    </a:lnTo>
                    <a:lnTo>
                      <a:pt x="187" y="469"/>
                    </a:lnTo>
                    <a:lnTo>
                      <a:pt x="195" y="477"/>
                    </a:lnTo>
                    <a:lnTo>
                      <a:pt x="205" y="485"/>
                    </a:lnTo>
                    <a:lnTo>
                      <a:pt x="216" y="490"/>
                    </a:lnTo>
                    <a:lnTo>
                      <a:pt x="226" y="495"/>
                    </a:lnTo>
                    <a:lnTo>
                      <a:pt x="238" y="500"/>
                    </a:lnTo>
                    <a:lnTo>
                      <a:pt x="248" y="503"/>
                    </a:lnTo>
                    <a:lnTo>
                      <a:pt x="260" y="504"/>
                    </a:lnTo>
                    <a:lnTo>
                      <a:pt x="273" y="505"/>
                    </a:lnTo>
                    <a:lnTo>
                      <a:pt x="286" y="505"/>
                    </a:lnTo>
                    <a:lnTo>
                      <a:pt x="299" y="505"/>
                    </a:lnTo>
                    <a:lnTo>
                      <a:pt x="313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6" name="Freeform 1258"/>
              <p:cNvSpPr>
                <a:spLocks noEditPoints="1"/>
              </p:cNvSpPr>
              <p:nvPr/>
            </p:nvSpPr>
            <p:spPr bwMode="auto">
              <a:xfrm>
                <a:off x="2967" y="1721"/>
                <a:ext cx="66" cy="108"/>
              </a:xfrm>
              <a:custGeom>
                <a:avLst/>
                <a:gdLst>
                  <a:gd name="T0" fmla="*/ 13 w 338"/>
                  <a:gd name="T1" fmla="*/ 21 h 530"/>
                  <a:gd name="T2" fmla="*/ 12 w 338"/>
                  <a:gd name="T3" fmla="*/ 21 h 530"/>
                  <a:gd name="T4" fmla="*/ 13 w 338"/>
                  <a:gd name="T5" fmla="*/ 20 h 530"/>
                  <a:gd name="T6" fmla="*/ 12 w 338"/>
                  <a:gd name="T7" fmla="*/ 19 h 530"/>
                  <a:gd name="T8" fmla="*/ 13 w 338"/>
                  <a:gd name="T9" fmla="*/ 18 h 530"/>
                  <a:gd name="T10" fmla="*/ 13 w 338"/>
                  <a:gd name="T11" fmla="*/ 20 h 530"/>
                  <a:gd name="T12" fmla="*/ 11 w 338"/>
                  <a:gd name="T13" fmla="*/ 16 h 530"/>
                  <a:gd name="T14" fmla="*/ 10 w 338"/>
                  <a:gd name="T15" fmla="*/ 10 h 530"/>
                  <a:gd name="T16" fmla="*/ 10 w 338"/>
                  <a:gd name="T17" fmla="*/ 9 h 530"/>
                  <a:gd name="T18" fmla="*/ 12 w 338"/>
                  <a:gd name="T19" fmla="*/ 14 h 530"/>
                  <a:gd name="T20" fmla="*/ 12 w 338"/>
                  <a:gd name="T21" fmla="*/ 18 h 530"/>
                  <a:gd name="T22" fmla="*/ 8 w 338"/>
                  <a:gd name="T23" fmla="*/ 5 h 530"/>
                  <a:gd name="T24" fmla="*/ 6 w 338"/>
                  <a:gd name="T25" fmla="*/ 3 h 530"/>
                  <a:gd name="T26" fmla="*/ 7 w 338"/>
                  <a:gd name="T27" fmla="*/ 3 h 530"/>
                  <a:gd name="T28" fmla="*/ 9 w 338"/>
                  <a:gd name="T29" fmla="*/ 6 h 530"/>
                  <a:gd name="T30" fmla="*/ 6 w 338"/>
                  <a:gd name="T31" fmla="*/ 2 h 530"/>
                  <a:gd name="T32" fmla="*/ 4 w 338"/>
                  <a:gd name="T33" fmla="*/ 1 h 530"/>
                  <a:gd name="T34" fmla="*/ 5 w 338"/>
                  <a:gd name="T35" fmla="*/ 1 h 530"/>
                  <a:gd name="T36" fmla="*/ 6 w 338"/>
                  <a:gd name="T37" fmla="*/ 2 h 530"/>
                  <a:gd name="T38" fmla="*/ 3 w 338"/>
                  <a:gd name="T39" fmla="*/ 1 h 530"/>
                  <a:gd name="T40" fmla="*/ 2 w 338"/>
                  <a:gd name="T41" fmla="*/ 1 h 530"/>
                  <a:gd name="T42" fmla="*/ 2 w 338"/>
                  <a:gd name="T43" fmla="*/ 0 h 530"/>
                  <a:gd name="T44" fmla="*/ 4 w 338"/>
                  <a:gd name="T45" fmla="*/ 0 h 530"/>
                  <a:gd name="T46" fmla="*/ 2 w 338"/>
                  <a:gd name="T47" fmla="*/ 1 h 530"/>
                  <a:gd name="T48" fmla="*/ 1 w 338"/>
                  <a:gd name="T49" fmla="*/ 2 h 530"/>
                  <a:gd name="T50" fmla="*/ 1 w 338"/>
                  <a:gd name="T51" fmla="*/ 1 h 530"/>
                  <a:gd name="T52" fmla="*/ 0 w 338"/>
                  <a:gd name="T53" fmla="*/ 2 h 530"/>
                  <a:gd name="T54" fmla="*/ 0 w 338"/>
                  <a:gd name="T55" fmla="*/ 2 h 530"/>
                  <a:gd name="T56" fmla="*/ 1 w 338"/>
                  <a:gd name="T57" fmla="*/ 1 h 530"/>
                  <a:gd name="T58" fmla="*/ 1 w 338"/>
                  <a:gd name="T59" fmla="*/ 1 h 530"/>
                  <a:gd name="T60" fmla="*/ 0 w 338"/>
                  <a:gd name="T61" fmla="*/ 2 h 530"/>
                  <a:gd name="T62" fmla="*/ 2 w 338"/>
                  <a:gd name="T63" fmla="*/ 3 h 530"/>
                  <a:gd name="T64" fmla="*/ 1 w 338"/>
                  <a:gd name="T65" fmla="*/ 1 h 530"/>
                  <a:gd name="T66" fmla="*/ 1 w 338"/>
                  <a:gd name="T67" fmla="*/ 4 h 530"/>
                  <a:gd name="T68" fmla="*/ 2 w 338"/>
                  <a:gd name="T69" fmla="*/ 4 h 530"/>
                  <a:gd name="T70" fmla="*/ 5 w 338"/>
                  <a:gd name="T71" fmla="*/ 9 h 530"/>
                  <a:gd name="T72" fmla="*/ 2 w 338"/>
                  <a:gd name="T73" fmla="*/ 5 h 530"/>
                  <a:gd name="T74" fmla="*/ 5 w 338"/>
                  <a:gd name="T75" fmla="*/ 9 h 530"/>
                  <a:gd name="T76" fmla="*/ 5 w 338"/>
                  <a:gd name="T77" fmla="*/ 9 h 530"/>
                  <a:gd name="T78" fmla="*/ 4 w 338"/>
                  <a:gd name="T79" fmla="*/ 10 h 530"/>
                  <a:gd name="T80" fmla="*/ 5 w 338"/>
                  <a:gd name="T81" fmla="*/ 9 h 530"/>
                  <a:gd name="T82" fmla="*/ 5 w 338"/>
                  <a:gd name="T83" fmla="*/ 10 h 530"/>
                  <a:gd name="T84" fmla="*/ 4 w 338"/>
                  <a:gd name="T85" fmla="*/ 10 h 530"/>
                  <a:gd name="T86" fmla="*/ 6 w 338"/>
                  <a:gd name="T87" fmla="*/ 11 h 530"/>
                  <a:gd name="T88" fmla="*/ 5 w 338"/>
                  <a:gd name="T89" fmla="*/ 10 h 530"/>
                  <a:gd name="T90" fmla="*/ 7 w 338"/>
                  <a:gd name="T91" fmla="*/ 16 h 530"/>
                  <a:gd name="T92" fmla="*/ 5 w 338"/>
                  <a:gd name="T93" fmla="*/ 14 h 530"/>
                  <a:gd name="T94" fmla="*/ 6 w 338"/>
                  <a:gd name="T95" fmla="*/ 17 h 530"/>
                  <a:gd name="T96" fmla="*/ 6 w 338"/>
                  <a:gd name="T97" fmla="*/ 17 h 530"/>
                  <a:gd name="T98" fmla="*/ 8 w 338"/>
                  <a:gd name="T99" fmla="*/ 18 h 530"/>
                  <a:gd name="T100" fmla="*/ 9 w 338"/>
                  <a:gd name="T101" fmla="*/ 19 h 530"/>
                  <a:gd name="T102" fmla="*/ 8 w 338"/>
                  <a:gd name="T103" fmla="*/ 20 h 530"/>
                  <a:gd name="T104" fmla="*/ 7 w 338"/>
                  <a:gd name="T105" fmla="*/ 18 h 530"/>
                  <a:gd name="T106" fmla="*/ 9 w 338"/>
                  <a:gd name="T107" fmla="*/ 20 h 530"/>
                  <a:gd name="T108" fmla="*/ 11 w 338"/>
                  <a:gd name="T109" fmla="*/ 20 h 530"/>
                  <a:gd name="T110" fmla="*/ 13 w 338"/>
                  <a:gd name="T111" fmla="*/ 20 h 530"/>
                  <a:gd name="T112" fmla="*/ 11 w 338"/>
                  <a:gd name="T113" fmla="*/ 21 h 530"/>
                  <a:gd name="T114" fmla="*/ 9 w 338"/>
                  <a:gd name="T115" fmla="*/ 21 h 530"/>
                  <a:gd name="T116" fmla="*/ 13 w 338"/>
                  <a:gd name="T117" fmla="*/ 21 h 530"/>
                  <a:gd name="T118" fmla="*/ 13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313" y="516"/>
                    </a:moveTo>
                    <a:lnTo>
                      <a:pt x="313" y="515"/>
                    </a:lnTo>
                    <a:lnTo>
                      <a:pt x="338" y="514"/>
                    </a:lnTo>
                    <a:lnTo>
                      <a:pt x="313" y="516"/>
                    </a:lnTo>
                    <a:close/>
                    <a:moveTo>
                      <a:pt x="313" y="515"/>
                    </a:moveTo>
                    <a:lnTo>
                      <a:pt x="312" y="506"/>
                    </a:lnTo>
                    <a:lnTo>
                      <a:pt x="310" y="492"/>
                    </a:lnTo>
                    <a:lnTo>
                      <a:pt x="335" y="489"/>
                    </a:lnTo>
                    <a:lnTo>
                      <a:pt x="336" y="502"/>
                    </a:lnTo>
                    <a:lnTo>
                      <a:pt x="338" y="514"/>
                    </a:lnTo>
                    <a:lnTo>
                      <a:pt x="313" y="515"/>
                    </a:lnTo>
                    <a:close/>
                    <a:moveTo>
                      <a:pt x="310" y="492"/>
                    </a:moveTo>
                    <a:lnTo>
                      <a:pt x="309" y="483"/>
                    </a:lnTo>
                    <a:lnTo>
                      <a:pt x="307" y="474"/>
                    </a:lnTo>
                    <a:lnTo>
                      <a:pt x="306" y="465"/>
                    </a:lnTo>
                    <a:lnTo>
                      <a:pt x="304" y="458"/>
                    </a:lnTo>
                    <a:lnTo>
                      <a:pt x="328" y="452"/>
                    </a:lnTo>
                    <a:lnTo>
                      <a:pt x="331" y="464"/>
                    </a:lnTo>
                    <a:lnTo>
                      <a:pt x="332" y="474"/>
                    </a:lnTo>
                    <a:lnTo>
                      <a:pt x="334" y="483"/>
                    </a:lnTo>
                    <a:lnTo>
                      <a:pt x="335" y="489"/>
                    </a:lnTo>
                    <a:lnTo>
                      <a:pt x="310" y="492"/>
                    </a:lnTo>
                    <a:close/>
                    <a:moveTo>
                      <a:pt x="304" y="458"/>
                    </a:moveTo>
                    <a:lnTo>
                      <a:pt x="298" y="430"/>
                    </a:lnTo>
                    <a:lnTo>
                      <a:pt x="292" y="399"/>
                    </a:lnTo>
                    <a:lnTo>
                      <a:pt x="283" y="366"/>
                    </a:lnTo>
                    <a:lnTo>
                      <a:pt x="273" y="331"/>
                    </a:lnTo>
                    <a:lnTo>
                      <a:pt x="263" y="295"/>
                    </a:lnTo>
                    <a:lnTo>
                      <a:pt x="251" y="258"/>
                    </a:lnTo>
                    <a:lnTo>
                      <a:pt x="238" y="222"/>
                    </a:lnTo>
                    <a:lnTo>
                      <a:pt x="224" y="187"/>
                    </a:lnTo>
                    <a:lnTo>
                      <a:pt x="245" y="177"/>
                    </a:lnTo>
                    <a:lnTo>
                      <a:pt x="260" y="213"/>
                    </a:lnTo>
                    <a:lnTo>
                      <a:pt x="273" y="250"/>
                    </a:lnTo>
                    <a:lnTo>
                      <a:pt x="286" y="287"/>
                    </a:lnTo>
                    <a:lnTo>
                      <a:pt x="297" y="324"/>
                    </a:lnTo>
                    <a:lnTo>
                      <a:pt x="307" y="359"/>
                    </a:lnTo>
                    <a:lnTo>
                      <a:pt x="315" y="394"/>
                    </a:lnTo>
                    <a:lnTo>
                      <a:pt x="322" y="424"/>
                    </a:lnTo>
                    <a:lnTo>
                      <a:pt x="328" y="452"/>
                    </a:lnTo>
                    <a:lnTo>
                      <a:pt x="304" y="458"/>
                    </a:lnTo>
                    <a:close/>
                    <a:moveTo>
                      <a:pt x="224" y="187"/>
                    </a:moveTo>
                    <a:lnTo>
                      <a:pt x="215" y="168"/>
                    </a:lnTo>
                    <a:lnTo>
                      <a:pt x="206" y="150"/>
                    </a:lnTo>
                    <a:lnTo>
                      <a:pt x="198" y="133"/>
                    </a:lnTo>
                    <a:lnTo>
                      <a:pt x="189" y="116"/>
                    </a:lnTo>
                    <a:lnTo>
                      <a:pt x="179" y="101"/>
                    </a:lnTo>
                    <a:lnTo>
                      <a:pt x="170" y="87"/>
                    </a:lnTo>
                    <a:lnTo>
                      <a:pt x="160" y="74"/>
                    </a:lnTo>
                    <a:lnTo>
                      <a:pt x="149" y="61"/>
                    </a:lnTo>
                    <a:lnTo>
                      <a:pt x="167" y="45"/>
                    </a:lnTo>
                    <a:lnTo>
                      <a:pt x="178" y="58"/>
                    </a:lnTo>
                    <a:lnTo>
                      <a:pt x="189" y="72"/>
                    </a:lnTo>
                    <a:lnTo>
                      <a:pt x="199" y="87"/>
                    </a:lnTo>
                    <a:lnTo>
                      <a:pt x="209" y="103"/>
                    </a:lnTo>
                    <a:lnTo>
                      <a:pt x="218" y="121"/>
                    </a:lnTo>
                    <a:lnTo>
                      <a:pt x="228" y="138"/>
                    </a:lnTo>
                    <a:lnTo>
                      <a:pt x="237" y="157"/>
                    </a:lnTo>
                    <a:lnTo>
                      <a:pt x="245" y="177"/>
                    </a:lnTo>
                    <a:lnTo>
                      <a:pt x="224" y="187"/>
                    </a:lnTo>
                    <a:close/>
                    <a:moveTo>
                      <a:pt x="149" y="61"/>
                    </a:moveTo>
                    <a:lnTo>
                      <a:pt x="138" y="51"/>
                    </a:lnTo>
                    <a:lnTo>
                      <a:pt x="126" y="41"/>
                    </a:lnTo>
                    <a:lnTo>
                      <a:pt x="115" y="33"/>
                    </a:lnTo>
                    <a:lnTo>
                      <a:pt x="102" y="28"/>
                    </a:lnTo>
                    <a:lnTo>
                      <a:pt x="110" y="4"/>
                    </a:lnTo>
                    <a:lnTo>
                      <a:pt x="118" y="7"/>
                    </a:lnTo>
                    <a:lnTo>
                      <a:pt x="125" y="12"/>
                    </a:lnTo>
                    <a:lnTo>
                      <a:pt x="133" y="16"/>
                    </a:lnTo>
                    <a:lnTo>
                      <a:pt x="139" y="20"/>
                    </a:lnTo>
                    <a:lnTo>
                      <a:pt x="153" y="32"/>
                    </a:lnTo>
                    <a:lnTo>
                      <a:pt x="167" y="45"/>
                    </a:lnTo>
                    <a:lnTo>
                      <a:pt x="149" y="61"/>
                    </a:lnTo>
                    <a:close/>
                    <a:moveTo>
                      <a:pt x="102" y="28"/>
                    </a:moveTo>
                    <a:lnTo>
                      <a:pt x="96" y="26"/>
                    </a:lnTo>
                    <a:lnTo>
                      <a:pt x="90" y="25"/>
                    </a:lnTo>
                    <a:lnTo>
                      <a:pt x="84" y="24"/>
                    </a:lnTo>
                    <a:lnTo>
                      <a:pt x="78" y="24"/>
                    </a:lnTo>
                    <a:lnTo>
                      <a:pt x="72" y="25"/>
                    </a:lnTo>
                    <a:lnTo>
                      <a:pt x="66" y="26"/>
                    </a:lnTo>
                    <a:lnTo>
                      <a:pt x="59" y="27"/>
                    </a:lnTo>
                    <a:lnTo>
                      <a:pt x="53" y="30"/>
                    </a:lnTo>
                    <a:lnTo>
                      <a:pt x="43" y="7"/>
                    </a:lnTo>
                    <a:lnTo>
                      <a:pt x="52" y="4"/>
                    </a:lnTo>
                    <a:lnTo>
                      <a:pt x="61" y="2"/>
                    </a:lnTo>
                    <a:lnTo>
                      <a:pt x="69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4" y="1"/>
                    </a:lnTo>
                    <a:lnTo>
                      <a:pt x="103" y="2"/>
                    </a:lnTo>
                    <a:lnTo>
                      <a:pt x="110" y="4"/>
                    </a:lnTo>
                    <a:lnTo>
                      <a:pt x="102" y="28"/>
                    </a:lnTo>
                    <a:close/>
                    <a:moveTo>
                      <a:pt x="53" y="30"/>
                    </a:moveTo>
                    <a:lnTo>
                      <a:pt x="45" y="33"/>
                    </a:lnTo>
                    <a:lnTo>
                      <a:pt x="37" y="39"/>
                    </a:lnTo>
                    <a:lnTo>
                      <a:pt x="28" y="45"/>
                    </a:lnTo>
                    <a:lnTo>
                      <a:pt x="20" y="53"/>
                    </a:lnTo>
                    <a:lnTo>
                      <a:pt x="3" y="34"/>
                    </a:lnTo>
                    <a:lnTo>
                      <a:pt x="13" y="26"/>
                    </a:lnTo>
                    <a:lnTo>
                      <a:pt x="24" y="18"/>
                    </a:lnTo>
                    <a:lnTo>
                      <a:pt x="34" y="13"/>
                    </a:lnTo>
                    <a:lnTo>
                      <a:pt x="43" y="7"/>
                    </a:lnTo>
                    <a:lnTo>
                      <a:pt x="53" y="30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3" y="34"/>
                    </a:lnTo>
                    <a:lnTo>
                      <a:pt x="12" y="43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22" y="36"/>
                    </a:lnTo>
                    <a:lnTo>
                      <a:pt x="22" y="35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22" y="35"/>
                    </a:moveTo>
                    <a:lnTo>
                      <a:pt x="22" y="36"/>
                    </a:lnTo>
                    <a:lnTo>
                      <a:pt x="12" y="43"/>
                    </a:lnTo>
                    <a:lnTo>
                      <a:pt x="22" y="35"/>
                    </a:lnTo>
                    <a:close/>
                    <a:moveTo>
                      <a:pt x="22" y="36"/>
                    </a:moveTo>
                    <a:lnTo>
                      <a:pt x="31" y="52"/>
                    </a:lnTo>
                    <a:lnTo>
                      <a:pt x="39" y="63"/>
                    </a:lnTo>
                    <a:lnTo>
                      <a:pt x="17" y="76"/>
                    </a:lnTo>
                    <a:lnTo>
                      <a:pt x="9" y="62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9" y="63"/>
                    </a:moveTo>
                    <a:lnTo>
                      <a:pt x="45" y="75"/>
                    </a:lnTo>
                    <a:lnTo>
                      <a:pt x="54" y="90"/>
                    </a:lnTo>
                    <a:lnTo>
                      <a:pt x="32" y="102"/>
                    </a:lnTo>
                    <a:lnTo>
                      <a:pt x="26" y="92"/>
                    </a:lnTo>
                    <a:lnTo>
                      <a:pt x="17" y="76"/>
                    </a:lnTo>
                    <a:lnTo>
                      <a:pt x="39" y="63"/>
                    </a:lnTo>
                    <a:close/>
                    <a:moveTo>
                      <a:pt x="54" y="90"/>
                    </a:moveTo>
                    <a:lnTo>
                      <a:pt x="72" y="126"/>
                    </a:lnTo>
                    <a:lnTo>
                      <a:pt x="90" y="161"/>
                    </a:lnTo>
                    <a:lnTo>
                      <a:pt x="106" y="195"/>
                    </a:lnTo>
                    <a:lnTo>
                      <a:pt x="121" y="230"/>
                    </a:lnTo>
                    <a:lnTo>
                      <a:pt x="98" y="238"/>
                    </a:lnTo>
                    <a:lnTo>
                      <a:pt x="83" y="205"/>
                    </a:lnTo>
                    <a:lnTo>
                      <a:pt x="68" y="170"/>
                    </a:lnTo>
                    <a:lnTo>
                      <a:pt x="51" y="137"/>
                    </a:lnTo>
                    <a:lnTo>
                      <a:pt x="32" y="102"/>
                    </a:lnTo>
                    <a:lnTo>
                      <a:pt x="54" y="90"/>
                    </a:lnTo>
                    <a:close/>
                    <a:moveTo>
                      <a:pt x="121" y="230"/>
                    </a:moveTo>
                    <a:lnTo>
                      <a:pt x="121" y="230"/>
                    </a:lnTo>
                    <a:lnTo>
                      <a:pt x="109" y="234"/>
                    </a:lnTo>
                    <a:lnTo>
                      <a:pt x="121" y="230"/>
                    </a:lnTo>
                    <a:close/>
                    <a:moveTo>
                      <a:pt x="121" y="230"/>
                    </a:moveTo>
                    <a:lnTo>
                      <a:pt x="120" y="230"/>
                    </a:lnTo>
                    <a:lnTo>
                      <a:pt x="98" y="240"/>
                    </a:lnTo>
                    <a:lnTo>
                      <a:pt x="97" y="238"/>
                    </a:lnTo>
                    <a:lnTo>
                      <a:pt x="121" y="230"/>
                    </a:lnTo>
                    <a:close/>
                    <a:moveTo>
                      <a:pt x="120" y="230"/>
                    </a:moveTo>
                    <a:lnTo>
                      <a:pt x="120" y="230"/>
                    </a:lnTo>
                    <a:lnTo>
                      <a:pt x="121" y="230"/>
                    </a:lnTo>
                    <a:lnTo>
                      <a:pt x="109" y="235"/>
                    </a:lnTo>
                    <a:lnTo>
                      <a:pt x="120" y="230"/>
                    </a:lnTo>
                    <a:close/>
                    <a:moveTo>
                      <a:pt x="121" y="230"/>
                    </a:moveTo>
                    <a:lnTo>
                      <a:pt x="126" y="245"/>
                    </a:lnTo>
                    <a:lnTo>
                      <a:pt x="131" y="258"/>
                    </a:lnTo>
                    <a:lnTo>
                      <a:pt x="108" y="265"/>
                    </a:lnTo>
                    <a:lnTo>
                      <a:pt x="103" y="251"/>
                    </a:lnTo>
                    <a:lnTo>
                      <a:pt x="98" y="240"/>
                    </a:lnTo>
                    <a:lnTo>
                      <a:pt x="121" y="230"/>
                    </a:lnTo>
                    <a:close/>
                    <a:moveTo>
                      <a:pt x="131" y="258"/>
                    </a:moveTo>
                    <a:lnTo>
                      <a:pt x="136" y="273"/>
                    </a:lnTo>
                    <a:lnTo>
                      <a:pt x="140" y="285"/>
                    </a:lnTo>
                    <a:lnTo>
                      <a:pt x="117" y="292"/>
                    </a:lnTo>
                    <a:lnTo>
                      <a:pt x="112" y="278"/>
                    </a:lnTo>
                    <a:lnTo>
                      <a:pt x="108" y="265"/>
                    </a:lnTo>
                    <a:lnTo>
                      <a:pt x="131" y="258"/>
                    </a:lnTo>
                    <a:close/>
                    <a:moveTo>
                      <a:pt x="140" y="285"/>
                    </a:moveTo>
                    <a:lnTo>
                      <a:pt x="150" y="321"/>
                    </a:lnTo>
                    <a:lnTo>
                      <a:pt x="160" y="355"/>
                    </a:lnTo>
                    <a:lnTo>
                      <a:pt x="166" y="390"/>
                    </a:lnTo>
                    <a:lnTo>
                      <a:pt x="172" y="424"/>
                    </a:lnTo>
                    <a:lnTo>
                      <a:pt x="148" y="427"/>
                    </a:lnTo>
                    <a:lnTo>
                      <a:pt x="143" y="394"/>
                    </a:lnTo>
                    <a:lnTo>
                      <a:pt x="135" y="360"/>
                    </a:lnTo>
                    <a:lnTo>
                      <a:pt x="128" y="327"/>
                    </a:lnTo>
                    <a:lnTo>
                      <a:pt x="117" y="292"/>
                    </a:lnTo>
                    <a:lnTo>
                      <a:pt x="140" y="285"/>
                    </a:lnTo>
                    <a:close/>
                    <a:moveTo>
                      <a:pt x="149" y="431"/>
                    </a:moveTo>
                    <a:lnTo>
                      <a:pt x="148" y="429"/>
                    </a:lnTo>
                    <a:lnTo>
                      <a:pt x="148" y="427"/>
                    </a:lnTo>
                    <a:lnTo>
                      <a:pt x="160" y="425"/>
                    </a:lnTo>
                    <a:lnTo>
                      <a:pt x="149" y="431"/>
                    </a:lnTo>
                    <a:close/>
                    <a:moveTo>
                      <a:pt x="171" y="420"/>
                    </a:moveTo>
                    <a:lnTo>
                      <a:pt x="177" y="433"/>
                    </a:lnTo>
                    <a:lnTo>
                      <a:pt x="184" y="444"/>
                    </a:lnTo>
                    <a:lnTo>
                      <a:pt x="191" y="454"/>
                    </a:lnTo>
                    <a:lnTo>
                      <a:pt x="199" y="463"/>
                    </a:lnTo>
                    <a:lnTo>
                      <a:pt x="206" y="472"/>
                    </a:lnTo>
                    <a:lnTo>
                      <a:pt x="215" y="479"/>
                    </a:lnTo>
                    <a:lnTo>
                      <a:pt x="224" y="486"/>
                    </a:lnTo>
                    <a:lnTo>
                      <a:pt x="233" y="491"/>
                    </a:lnTo>
                    <a:lnTo>
                      <a:pt x="221" y="513"/>
                    </a:lnTo>
                    <a:lnTo>
                      <a:pt x="211" y="506"/>
                    </a:lnTo>
                    <a:lnTo>
                      <a:pt x="200" y="499"/>
                    </a:lnTo>
                    <a:lnTo>
                      <a:pt x="190" y="490"/>
                    </a:lnTo>
                    <a:lnTo>
                      <a:pt x="182" y="480"/>
                    </a:lnTo>
                    <a:lnTo>
                      <a:pt x="172" y="470"/>
                    </a:lnTo>
                    <a:lnTo>
                      <a:pt x="164" y="458"/>
                    </a:lnTo>
                    <a:lnTo>
                      <a:pt x="156" y="445"/>
                    </a:lnTo>
                    <a:lnTo>
                      <a:pt x="149" y="431"/>
                    </a:lnTo>
                    <a:lnTo>
                      <a:pt x="171" y="420"/>
                    </a:lnTo>
                    <a:close/>
                    <a:moveTo>
                      <a:pt x="233" y="491"/>
                    </a:moveTo>
                    <a:lnTo>
                      <a:pt x="243" y="497"/>
                    </a:lnTo>
                    <a:lnTo>
                      <a:pt x="253" y="500"/>
                    </a:lnTo>
                    <a:lnTo>
                      <a:pt x="264" y="503"/>
                    </a:lnTo>
                    <a:lnTo>
                      <a:pt x="274" y="504"/>
                    </a:lnTo>
                    <a:lnTo>
                      <a:pt x="286" y="505"/>
                    </a:lnTo>
                    <a:lnTo>
                      <a:pt x="298" y="505"/>
                    </a:lnTo>
                    <a:lnTo>
                      <a:pt x="310" y="504"/>
                    </a:lnTo>
                    <a:lnTo>
                      <a:pt x="323" y="502"/>
                    </a:lnTo>
                    <a:lnTo>
                      <a:pt x="327" y="527"/>
                    </a:lnTo>
                    <a:lnTo>
                      <a:pt x="312" y="529"/>
                    </a:lnTo>
                    <a:lnTo>
                      <a:pt x="298" y="530"/>
                    </a:lnTo>
                    <a:lnTo>
                      <a:pt x="284" y="530"/>
                    </a:lnTo>
                    <a:lnTo>
                      <a:pt x="271" y="529"/>
                    </a:lnTo>
                    <a:lnTo>
                      <a:pt x="258" y="527"/>
                    </a:lnTo>
                    <a:lnTo>
                      <a:pt x="245" y="524"/>
                    </a:lnTo>
                    <a:lnTo>
                      <a:pt x="233" y="518"/>
                    </a:lnTo>
                    <a:lnTo>
                      <a:pt x="221" y="513"/>
                    </a:lnTo>
                    <a:lnTo>
                      <a:pt x="233" y="491"/>
                    </a:lnTo>
                    <a:close/>
                    <a:moveTo>
                      <a:pt x="338" y="514"/>
                    </a:moveTo>
                    <a:lnTo>
                      <a:pt x="337" y="518"/>
                    </a:lnTo>
                    <a:lnTo>
                      <a:pt x="335" y="522"/>
                    </a:lnTo>
                    <a:lnTo>
                      <a:pt x="332" y="525"/>
                    </a:lnTo>
                    <a:lnTo>
                      <a:pt x="327" y="527"/>
                    </a:lnTo>
                    <a:lnTo>
                      <a:pt x="325" y="515"/>
                    </a:lnTo>
                    <a:lnTo>
                      <a:pt x="338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7" name="Freeform 1259"/>
              <p:cNvSpPr>
                <a:spLocks/>
              </p:cNvSpPr>
              <p:nvPr/>
            </p:nvSpPr>
            <p:spPr bwMode="auto">
              <a:xfrm>
                <a:off x="2944" y="1732"/>
                <a:ext cx="54" cy="97"/>
              </a:xfrm>
              <a:custGeom>
                <a:avLst/>
                <a:gdLst>
                  <a:gd name="T0" fmla="*/ 11 w 288"/>
                  <a:gd name="T1" fmla="*/ 18 h 482"/>
                  <a:gd name="T2" fmla="*/ 11 w 288"/>
                  <a:gd name="T3" fmla="*/ 16 h 482"/>
                  <a:gd name="T4" fmla="*/ 10 w 288"/>
                  <a:gd name="T5" fmla="*/ 12 h 482"/>
                  <a:gd name="T6" fmla="*/ 9 w 288"/>
                  <a:gd name="T7" fmla="*/ 9 h 482"/>
                  <a:gd name="T8" fmla="*/ 8 w 288"/>
                  <a:gd name="T9" fmla="*/ 7 h 482"/>
                  <a:gd name="T10" fmla="*/ 8 w 288"/>
                  <a:gd name="T11" fmla="*/ 6 h 482"/>
                  <a:gd name="T12" fmla="*/ 7 w 288"/>
                  <a:gd name="T13" fmla="*/ 4 h 482"/>
                  <a:gd name="T14" fmla="*/ 6 w 288"/>
                  <a:gd name="T15" fmla="*/ 2 h 482"/>
                  <a:gd name="T16" fmla="*/ 5 w 288"/>
                  <a:gd name="T17" fmla="*/ 1 h 482"/>
                  <a:gd name="T18" fmla="*/ 4 w 288"/>
                  <a:gd name="T19" fmla="*/ 1 h 482"/>
                  <a:gd name="T20" fmla="*/ 4 w 288"/>
                  <a:gd name="T21" fmla="*/ 0 h 482"/>
                  <a:gd name="T22" fmla="*/ 3 w 288"/>
                  <a:gd name="T23" fmla="*/ 0 h 482"/>
                  <a:gd name="T24" fmla="*/ 3 w 288"/>
                  <a:gd name="T25" fmla="*/ 0 h 482"/>
                  <a:gd name="T26" fmla="*/ 2 w 288"/>
                  <a:gd name="T27" fmla="*/ 0 h 482"/>
                  <a:gd name="T28" fmla="*/ 2 w 288"/>
                  <a:gd name="T29" fmla="*/ 0 h 482"/>
                  <a:gd name="T30" fmla="*/ 1 w 288"/>
                  <a:gd name="T31" fmla="*/ 0 h 482"/>
                  <a:gd name="T32" fmla="*/ 0 w 288"/>
                  <a:gd name="T33" fmla="*/ 1 h 482"/>
                  <a:gd name="T34" fmla="*/ 1 w 288"/>
                  <a:gd name="T35" fmla="*/ 2 h 482"/>
                  <a:gd name="T36" fmla="*/ 2 w 288"/>
                  <a:gd name="T37" fmla="*/ 4 h 482"/>
                  <a:gd name="T38" fmla="*/ 2 w 288"/>
                  <a:gd name="T39" fmla="*/ 6 h 482"/>
                  <a:gd name="T40" fmla="*/ 3 w 288"/>
                  <a:gd name="T41" fmla="*/ 8 h 482"/>
                  <a:gd name="T42" fmla="*/ 4 w 288"/>
                  <a:gd name="T43" fmla="*/ 9 h 482"/>
                  <a:gd name="T44" fmla="*/ 5 w 288"/>
                  <a:gd name="T45" fmla="*/ 11 h 482"/>
                  <a:gd name="T46" fmla="*/ 5 w 288"/>
                  <a:gd name="T47" fmla="*/ 13 h 482"/>
                  <a:gd name="T48" fmla="*/ 5 w 288"/>
                  <a:gd name="T49" fmla="*/ 15 h 482"/>
                  <a:gd name="T50" fmla="*/ 6 w 288"/>
                  <a:gd name="T51" fmla="*/ 16 h 482"/>
                  <a:gd name="T52" fmla="*/ 6 w 288"/>
                  <a:gd name="T53" fmla="*/ 17 h 482"/>
                  <a:gd name="T54" fmla="*/ 7 w 288"/>
                  <a:gd name="T55" fmla="*/ 18 h 482"/>
                  <a:gd name="T56" fmla="*/ 7 w 288"/>
                  <a:gd name="T57" fmla="*/ 18 h 482"/>
                  <a:gd name="T58" fmla="*/ 8 w 288"/>
                  <a:gd name="T59" fmla="*/ 19 h 482"/>
                  <a:gd name="T60" fmla="*/ 9 w 288"/>
                  <a:gd name="T61" fmla="*/ 19 h 482"/>
                  <a:gd name="T62" fmla="*/ 10 w 288"/>
                  <a:gd name="T63" fmla="*/ 19 h 482"/>
                  <a:gd name="T64" fmla="*/ 11 w 288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8"/>
                  <a:gd name="T100" fmla="*/ 0 h 482"/>
                  <a:gd name="T101" fmla="*/ 288 w 288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8" h="482">
                    <a:moveTo>
                      <a:pt x="288" y="479"/>
                    </a:moveTo>
                    <a:lnTo>
                      <a:pt x="285" y="459"/>
                    </a:lnTo>
                    <a:lnTo>
                      <a:pt x="280" y="431"/>
                    </a:lnTo>
                    <a:lnTo>
                      <a:pt x="272" y="394"/>
                    </a:lnTo>
                    <a:lnTo>
                      <a:pt x="263" y="353"/>
                    </a:lnTo>
                    <a:lnTo>
                      <a:pt x="251" y="307"/>
                    </a:lnTo>
                    <a:lnTo>
                      <a:pt x="237" y="259"/>
                    </a:lnTo>
                    <a:lnTo>
                      <a:pt x="229" y="235"/>
                    </a:lnTo>
                    <a:lnTo>
                      <a:pt x="221" y="210"/>
                    </a:lnTo>
                    <a:lnTo>
                      <a:pt x="212" y="186"/>
                    </a:lnTo>
                    <a:lnTo>
                      <a:pt x="202" y="162"/>
                    </a:lnTo>
                    <a:lnTo>
                      <a:pt x="193" y="139"/>
                    </a:lnTo>
                    <a:lnTo>
                      <a:pt x="183" y="118"/>
                    </a:lnTo>
                    <a:lnTo>
                      <a:pt x="172" y="98"/>
                    </a:lnTo>
                    <a:lnTo>
                      <a:pt x="161" y="79"/>
                    </a:lnTo>
                    <a:lnTo>
                      <a:pt x="150" y="62"/>
                    </a:lnTo>
                    <a:lnTo>
                      <a:pt x="139" y="46"/>
                    </a:lnTo>
                    <a:lnTo>
                      <a:pt x="126" y="33"/>
                    </a:lnTo>
                    <a:lnTo>
                      <a:pt x="114" y="21"/>
                    </a:lnTo>
                    <a:lnTo>
                      <a:pt x="107" y="15"/>
                    </a:lnTo>
                    <a:lnTo>
                      <a:pt x="101" y="11"/>
                    </a:lnTo>
                    <a:lnTo>
                      <a:pt x="94" y="8"/>
                    </a:lnTo>
                    <a:lnTo>
                      <a:pt x="87" y="4"/>
                    </a:lnTo>
                    <a:lnTo>
                      <a:pt x="80" y="2"/>
                    </a:lnTo>
                    <a:lnTo>
                      <a:pt x="74" y="1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5" y="2"/>
                    </a:lnTo>
                    <a:lnTo>
                      <a:pt x="38" y="4"/>
                    </a:lnTo>
                    <a:lnTo>
                      <a:pt x="31" y="8"/>
                    </a:lnTo>
                    <a:lnTo>
                      <a:pt x="23" y="12"/>
                    </a:lnTo>
                    <a:lnTo>
                      <a:pt x="15" y="16"/>
                    </a:lnTo>
                    <a:lnTo>
                      <a:pt x="8" y="23"/>
                    </a:lnTo>
                    <a:lnTo>
                      <a:pt x="0" y="29"/>
                    </a:lnTo>
                    <a:lnTo>
                      <a:pt x="13" y="52"/>
                    </a:lnTo>
                    <a:lnTo>
                      <a:pt x="26" y="75"/>
                    </a:lnTo>
                    <a:lnTo>
                      <a:pt x="38" y="97"/>
                    </a:lnTo>
                    <a:lnTo>
                      <a:pt x="50" y="121"/>
                    </a:lnTo>
                    <a:lnTo>
                      <a:pt x="61" y="144"/>
                    </a:lnTo>
                    <a:lnTo>
                      <a:pt x="72" y="166"/>
                    </a:lnTo>
                    <a:lnTo>
                      <a:pt x="81" y="189"/>
                    </a:lnTo>
                    <a:lnTo>
                      <a:pt x="90" y="212"/>
                    </a:lnTo>
                    <a:lnTo>
                      <a:pt x="99" y="236"/>
                    </a:lnTo>
                    <a:lnTo>
                      <a:pt x="106" y="258"/>
                    </a:lnTo>
                    <a:lnTo>
                      <a:pt x="114" y="281"/>
                    </a:lnTo>
                    <a:lnTo>
                      <a:pt x="119" y="304"/>
                    </a:lnTo>
                    <a:lnTo>
                      <a:pt x="126" y="326"/>
                    </a:lnTo>
                    <a:lnTo>
                      <a:pt x="130" y="349"/>
                    </a:lnTo>
                    <a:lnTo>
                      <a:pt x="134" y="372"/>
                    </a:lnTo>
                    <a:lnTo>
                      <a:pt x="137" y="394"/>
                    </a:lnTo>
                    <a:lnTo>
                      <a:pt x="144" y="406"/>
                    </a:lnTo>
                    <a:lnTo>
                      <a:pt x="150" y="418"/>
                    </a:lnTo>
                    <a:lnTo>
                      <a:pt x="157" y="429"/>
                    </a:lnTo>
                    <a:lnTo>
                      <a:pt x="164" y="439"/>
                    </a:lnTo>
                    <a:lnTo>
                      <a:pt x="173" y="447"/>
                    </a:lnTo>
                    <a:lnTo>
                      <a:pt x="181" y="455"/>
                    </a:lnTo>
                    <a:lnTo>
                      <a:pt x="189" y="461"/>
                    </a:lnTo>
                    <a:lnTo>
                      <a:pt x="199" y="467"/>
                    </a:lnTo>
                    <a:lnTo>
                      <a:pt x="209" y="472"/>
                    </a:lnTo>
                    <a:lnTo>
                      <a:pt x="218" y="475"/>
                    </a:lnTo>
                    <a:lnTo>
                      <a:pt x="229" y="479"/>
                    </a:lnTo>
                    <a:lnTo>
                      <a:pt x="240" y="481"/>
                    </a:lnTo>
                    <a:lnTo>
                      <a:pt x="251" y="482"/>
                    </a:lnTo>
                    <a:lnTo>
                      <a:pt x="263" y="482"/>
                    </a:lnTo>
                    <a:lnTo>
                      <a:pt x="275" y="481"/>
                    </a:lnTo>
                    <a:lnTo>
                      <a:pt x="288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8" name="Freeform 1260"/>
              <p:cNvSpPr>
                <a:spLocks noEditPoints="1"/>
              </p:cNvSpPr>
              <p:nvPr/>
            </p:nvSpPr>
            <p:spPr bwMode="auto">
              <a:xfrm>
                <a:off x="2940" y="1728"/>
                <a:ext cx="66" cy="101"/>
              </a:xfrm>
              <a:custGeom>
                <a:avLst/>
                <a:gdLst>
                  <a:gd name="T0" fmla="*/ 13 w 311"/>
                  <a:gd name="T1" fmla="*/ 20 h 507"/>
                  <a:gd name="T2" fmla="*/ 12 w 311"/>
                  <a:gd name="T3" fmla="*/ 20 h 507"/>
                  <a:gd name="T4" fmla="*/ 13 w 311"/>
                  <a:gd name="T5" fmla="*/ 20 h 507"/>
                  <a:gd name="T6" fmla="*/ 12 w 311"/>
                  <a:gd name="T7" fmla="*/ 19 h 507"/>
                  <a:gd name="T8" fmla="*/ 12 w 311"/>
                  <a:gd name="T9" fmla="*/ 18 h 507"/>
                  <a:gd name="T10" fmla="*/ 13 w 311"/>
                  <a:gd name="T11" fmla="*/ 19 h 507"/>
                  <a:gd name="T12" fmla="*/ 11 w 311"/>
                  <a:gd name="T13" fmla="*/ 15 h 507"/>
                  <a:gd name="T14" fmla="*/ 9 w 311"/>
                  <a:gd name="T15" fmla="*/ 10 h 507"/>
                  <a:gd name="T16" fmla="*/ 10 w 311"/>
                  <a:gd name="T17" fmla="*/ 8 h 507"/>
                  <a:gd name="T18" fmla="*/ 12 w 311"/>
                  <a:gd name="T19" fmla="*/ 14 h 507"/>
                  <a:gd name="T20" fmla="*/ 11 w 311"/>
                  <a:gd name="T21" fmla="*/ 18 h 507"/>
                  <a:gd name="T22" fmla="*/ 7 w 311"/>
                  <a:gd name="T23" fmla="*/ 5 h 507"/>
                  <a:gd name="T24" fmla="*/ 6 w 311"/>
                  <a:gd name="T25" fmla="*/ 3 h 507"/>
                  <a:gd name="T26" fmla="*/ 7 w 311"/>
                  <a:gd name="T27" fmla="*/ 3 h 507"/>
                  <a:gd name="T28" fmla="*/ 9 w 311"/>
                  <a:gd name="T29" fmla="*/ 5 h 507"/>
                  <a:gd name="T30" fmla="*/ 5 w 311"/>
                  <a:gd name="T31" fmla="*/ 2 h 507"/>
                  <a:gd name="T32" fmla="*/ 4 w 311"/>
                  <a:gd name="T33" fmla="*/ 1 h 507"/>
                  <a:gd name="T34" fmla="*/ 6 w 311"/>
                  <a:gd name="T35" fmla="*/ 1 h 507"/>
                  <a:gd name="T36" fmla="*/ 3 w 311"/>
                  <a:gd name="T37" fmla="*/ 1 h 507"/>
                  <a:gd name="T38" fmla="*/ 2 w 311"/>
                  <a:gd name="T39" fmla="*/ 0 h 507"/>
                  <a:gd name="T40" fmla="*/ 3 w 311"/>
                  <a:gd name="T41" fmla="*/ 0 h 507"/>
                  <a:gd name="T42" fmla="*/ 4 w 311"/>
                  <a:gd name="T43" fmla="*/ 0 h 507"/>
                  <a:gd name="T44" fmla="*/ 1 w 311"/>
                  <a:gd name="T45" fmla="*/ 2 h 507"/>
                  <a:gd name="T46" fmla="*/ 1 w 311"/>
                  <a:gd name="T47" fmla="*/ 1 h 507"/>
                  <a:gd name="T48" fmla="*/ 2 w 311"/>
                  <a:gd name="T49" fmla="*/ 1 h 507"/>
                  <a:gd name="T50" fmla="*/ 0 w 311"/>
                  <a:gd name="T51" fmla="*/ 1 h 507"/>
                  <a:gd name="T52" fmla="*/ 1 w 311"/>
                  <a:gd name="T53" fmla="*/ 1 h 507"/>
                  <a:gd name="T54" fmla="*/ 0 w 311"/>
                  <a:gd name="T55" fmla="*/ 2 h 507"/>
                  <a:gd name="T56" fmla="*/ 0 w 311"/>
                  <a:gd name="T57" fmla="*/ 2 h 507"/>
                  <a:gd name="T58" fmla="*/ 1 w 311"/>
                  <a:gd name="T59" fmla="*/ 1 h 507"/>
                  <a:gd name="T60" fmla="*/ 0 w 311"/>
                  <a:gd name="T61" fmla="*/ 3 h 507"/>
                  <a:gd name="T62" fmla="*/ 2 w 311"/>
                  <a:gd name="T63" fmla="*/ 3 h 507"/>
                  <a:gd name="T64" fmla="*/ 1 w 311"/>
                  <a:gd name="T65" fmla="*/ 3 h 507"/>
                  <a:gd name="T66" fmla="*/ 3 w 311"/>
                  <a:gd name="T67" fmla="*/ 6 h 507"/>
                  <a:gd name="T68" fmla="*/ 3 w 311"/>
                  <a:gd name="T69" fmla="*/ 8 h 507"/>
                  <a:gd name="T70" fmla="*/ 2 w 311"/>
                  <a:gd name="T71" fmla="*/ 4 h 507"/>
                  <a:gd name="T72" fmla="*/ 5 w 311"/>
                  <a:gd name="T73" fmla="*/ 9 h 507"/>
                  <a:gd name="T74" fmla="*/ 4 w 311"/>
                  <a:gd name="T75" fmla="*/ 9 h 507"/>
                  <a:gd name="T76" fmla="*/ 5 w 311"/>
                  <a:gd name="T77" fmla="*/ 10 h 507"/>
                  <a:gd name="T78" fmla="*/ 5 w 311"/>
                  <a:gd name="T79" fmla="*/ 9 h 507"/>
                  <a:gd name="T80" fmla="*/ 4 w 311"/>
                  <a:gd name="T81" fmla="*/ 11 h 507"/>
                  <a:gd name="T82" fmla="*/ 5 w 311"/>
                  <a:gd name="T83" fmla="*/ 11 h 507"/>
                  <a:gd name="T84" fmla="*/ 7 w 311"/>
                  <a:gd name="T85" fmla="*/ 16 h 507"/>
                  <a:gd name="T86" fmla="*/ 5 w 311"/>
                  <a:gd name="T87" fmla="*/ 13 h 507"/>
                  <a:gd name="T88" fmla="*/ 6 w 311"/>
                  <a:gd name="T89" fmla="*/ 17 h 507"/>
                  <a:gd name="T90" fmla="*/ 6 w 311"/>
                  <a:gd name="T91" fmla="*/ 16 h 507"/>
                  <a:gd name="T92" fmla="*/ 8 w 311"/>
                  <a:gd name="T93" fmla="*/ 18 h 507"/>
                  <a:gd name="T94" fmla="*/ 9 w 311"/>
                  <a:gd name="T95" fmla="*/ 19 h 507"/>
                  <a:gd name="T96" fmla="*/ 7 w 311"/>
                  <a:gd name="T97" fmla="*/ 19 h 507"/>
                  <a:gd name="T98" fmla="*/ 6 w 311"/>
                  <a:gd name="T99" fmla="*/ 17 h 507"/>
                  <a:gd name="T100" fmla="*/ 9 w 311"/>
                  <a:gd name="T101" fmla="*/ 19 h 507"/>
                  <a:gd name="T102" fmla="*/ 11 w 311"/>
                  <a:gd name="T103" fmla="*/ 20 h 507"/>
                  <a:gd name="T104" fmla="*/ 12 w 311"/>
                  <a:gd name="T105" fmla="*/ 21 h 507"/>
                  <a:gd name="T106" fmla="*/ 10 w 311"/>
                  <a:gd name="T107" fmla="*/ 21 h 507"/>
                  <a:gd name="T108" fmla="*/ 9 w 311"/>
                  <a:gd name="T109" fmla="*/ 20 h 507"/>
                  <a:gd name="T110" fmla="*/ 13 w 311"/>
                  <a:gd name="T111" fmla="*/ 20 h 507"/>
                  <a:gd name="T112" fmla="*/ 13 w 311"/>
                  <a:gd name="T113" fmla="*/ 20 h 5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11"/>
                  <a:gd name="T172" fmla="*/ 0 h 507"/>
                  <a:gd name="T173" fmla="*/ 311 w 311"/>
                  <a:gd name="T174" fmla="*/ 507 h 5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11" h="507">
                    <a:moveTo>
                      <a:pt x="288" y="493"/>
                    </a:moveTo>
                    <a:lnTo>
                      <a:pt x="288" y="493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8" y="493"/>
                    </a:moveTo>
                    <a:lnTo>
                      <a:pt x="287" y="484"/>
                    </a:lnTo>
                    <a:lnTo>
                      <a:pt x="284" y="471"/>
                    </a:lnTo>
                    <a:lnTo>
                      <a:pt x="308" y="467"/>
                    </a:lnTo>
                    <a:lnTo>
                      <a:pt x="310" y="480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4" y="471"/>
                    </a:moveTo>
                    <a:lnTo>
                      <a:pt x="282" y="461"/>
                    </a:lnTo>
                    <a:lnTo>
                      <a:pt x="281" y="453"/>
                    </a:lnTo>
                    <a:lnTo>
                      <a:pt x="280" y="445"/>
                    </a:lnTo>
                    <a:lnTo>
                      <a:pt x="278" y="438"/>
                    </a:lnTo>
                    <a:lnTo>
                      <a:pt x="303" y="433"/>
                    </a:lnTo>
                    <a:lnTo>
                      <a:pt x="305" y="444"/>
                    </a:lnTo>
                    <a:lnTo>
                      <a:pt x="306" y="454"/>
                    </a:lnTo>
                    <a:lnTo>
                      <a:pt x="307" y="461"/>
                    </a:lnTo>
                    <a:lnTo>
                      <a:pt x="308" y="467"/>
                    </a:lnTo>
                    <a:lnTo>
                      <a:pt x="284" y="471"/>
                    </a:lnTo>
                    <a:close/>
                    <a:moveTo>
                      <a:pt x="278" y="438"/>
                    </a:moveTo>
                    <a:lnTo>
                      <a:pt x="273" y="412"/>
                    </a:lnTo>
                    <a:lnTo>
                      <a:pt x="266" y="383"/>
                    </a:lnTo>
                    <a:lnTo>
                      <a:pt x="259" y="351"/>
                    </a:lnTo>
                    <a:lnTo>
                      <a:pt x="250" y="318"/>
                    </a:lnTo>
                    <a:lnTo>
                      <a:pt x="240" y="283"/>
                    </a:lnTo>
                    <a:lnTo>
                      <a:pt x="228" y="249"/>
                    </a:lnTo>
                    <a:lnTo>
                      <a:pt x="216" y="214"/>
                    </a:lnTo>
                    <a:lnTo>
                      <a:pt x="203" y="179"/>
                    </a:lnTo>
                    <a:lnTo>
                      <a:pt x="226" y="171"/>
                    </a:lnTo>
                    <a:lnTo>
                      <a:pt x="239" y="204"/>
                    </a:lnTo>
                    <a:lnTo>
                      <a:pt x="252" y="240"/>
                    </a:lnTo>
                    <a:lnTo>
                      <a:pt x="263" y="276"/>
                    </a:lnTo>
                    <a:lnTo>
                      <a:pt x="274" y="310"/>
                    </a:lnTo>
                    <a:lnTo>
                      <a:pt x="282" y="345"/>
                    </a:lnTo>
                    <a:lnTo>
                      <a:pt x="290" y="376"/>
                    </a:lnTo>
                    <a:lnTo>
                      <a:pt x="296" y="406"/>
                    </a:lnTo>
                    <a:lnTo>
                      <a:pt x="303" y="433"/>
                    </a:lnTo>
                    <a:lnTo>
                      <a:pt x="278" y="438"/>
                    </a:lnTo>
                    <a:close/>
                    <a:moveTo>
                      <a:pt x="203" y="179"/>
                    </a:moveTo>
                    <a:lnTo>
                      <a:pt x="195" y="161"/>
                    </a:lnTo>
                    <a:lnTo>
                      <a:pt x="187" y="143"/>
                    </a:lnTo>
                    <a:lnTo>
                      <a:pt x="179" y="125"/>
                    </a:lnTo>
                    <a:lnTo>
                      <a:pt x="169" y="109"/>
                    </a:lnTo>
                    <a:lnTo>
                      <a:pt x="160" y="94"/>
                    </a:lnTo>
                    <a:lnTo>
                      <a:pt x="151" y="80"/>
                    </a:lnTo>
                    <a:lnTo>
                      <a:pt x="141" y="67"/>
                    </a:lnTo>
                    <a:lnTo>
                      <a:pt x="131" y="55"/>
                    </a:lnTo>
                    <a:lnTo>
                      <a:pt x="148" y="38"/>
                    </a:lnTo>
                    <a:lnTo>
                      <a:pt x="159" y="51"/>
                    </a:lnTo>
                    <a:lnTo>
                      <a:pt x="170" y="65"/>
                    </a:lnTo>
                    <a:lnTo>
                      <a:pt x="180" y="80"/>
                    </a:lnTo>
                    <a:lnTo>
                      <a:pt x="191" y="96"/>
                    </a:lnTo>
                    <a:lnTo>
                      <a:pt x="199" y="114"/>
                    </a:lnTo>
                    <a:lnTo>
                      <a:pt x="209" y="132"/>
                    </a:lnTo>
                    <a:lnTo>
                      <a:pt x="218" y="150"/>
                    </a:lnTo>
                    <a:lnTo>
                      <a:pt x="226" y="171"/>
                    </a:lnTo>
                    <a:lnTo>
                      <a:pt x="203" y="179"/>
                    </a:lnTo>
                    <a:close/>
                    <a:moveTo>
                      <a:pt x="131" y="55"/>
                    </a:moveTo>
                    <a:lnTo>
                      <a:pt x="121" y="46"/>
                    </a:lnTo>
                    <a:lnTo>
                      <a:pt x="112" y="38"/>
                    </a:lnTo>
                    <a:lnTo>
                      <a:pt x="102" y="33"/>
                    </a:lnTo>
                    <a:lnTo>
                      <a:pt x="92" y="28"/>
                    </a:lnTo>
                    <a:lnTo>
                      <a:pt x="100" y="5"/>
                    </a:lnTo>
                    <a:lnTo>
                      <a:pt x="113" y="10"/>
                    </a:lnTo>
                    <a:lnTo>
                      <a:pt x="125" y="17"/>
                    </a:lnTo>
                    <a:lnTo>
                      <a:pt x="137" y="27"/>
                    </a:lnTo>
                    <a:lnTo>
                      <a:pt x="148" y="38"/>
                    </a:lnTo>
                    <a:lnTo>
                      <a:pt x="131" y="55"/>
                    </a:lnTo>
                    <a:close/>
                    <a:moveTo>
                      <a:pt x="92" y="28"/>
                    </a:moveTo>
                    <a:lnTo>
                      <a:pt x="83" y="26"/>
                    </a:lnTo>
                    <a:lnTo>
                      <a:pt x="73" y="25"/>
                    </a:lnTo>
                    <a:lnTo>
                      <a:pt x="62" y="26"/>
                    </a:lnTo>
                    <a:lnTo>
                      <a:pt x="52" y="29"/>
                    </a:lnTo>
                    <a:lnTo>
                      <a:pt x="43" y="7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78" y="1"/>
                    </a:lnTo>
                    <a:lnTo>
                      <a:pt x="86" y="1"/>
                    </a:lnTo>
                    <a:lnTo>
                      <a:pt x="92" y="3"/>
                    </a:lnTo>
                    <a:lnTo>
                      <a:pt x="100" y="5"/>
                    </a:lnTo>
                    <a:lnTo>
                      <a:pt x="92" y="28"/>
                    </a:lnTo>
                    <a:close/>
                    <a:moveTo>
                      <a:pt x="52" y="29"/>
                    </a:moveTo>
                    <a:lnTo>
                      <a:pt x="45" y="34"/>
                    </a:lnTo>
                    <a:lnTo>
                      <a:pt x="36" y="38"/>
                    </a:lnTo>
                    <a:lnTo>
                      <a:pt x="28" y="44"/>
                    </a:lnTo>
                    <a:lnTo>
                      <a:pt x="21" y="51"/>
                    </a:lnTo>
                    <a:lnTo>
                      <a:pt x="4" y="34"/>
                    </a:lnTo>
                    <a:lnTo>
                      <a:pt x="13" y="25"/>
                    </a:lnTo>
                    <a:lnTo>
                      <a:pt x="23" y="17"/>
                    </a:lnTo>
                    <a:lnTo>
                      <a:pt x="33" y="12"/>
                    </a:lnTo>
                    <a:lnTo>
                      <a:pt x="43" y="7"/>
                    </a:lnTo>
                    <a:lnTo>
                      <a:pt x="52" y="29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4" y="34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3" y="36"/>
                    </a:moveTo>
                    <a:lnTo>
                      <a:pt x="23" y="37"/>
                    </a:lnTo>
                    <a:lnTo>
                      <a:pt x="1" y="48"/>
                    </a:lnTo>
                    <a:lnTo>
                      <a:pt x="1" y="49"/>
                    </a:lnTo>
                    <a:lnTo>
                      <a:pt x="23" y="36"/>
                    </a:lnTo>
                    <a:close/>
                    <a:moveTo>
                      <a:pt x="1" y="49"/>
                    </a:moveTo>
                    <a:lnTo>
                      <a:pt x="1" y="49"/>
                    </a:lnTo>
                    <a:lnTo>
                      <a:pt x="1" y="48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30" y="48"/>
                    </a:lnTo>
                    <a:lnTo>
                      <a:pt x="38" y="62"/>
                    </a:lnTo>
                    <a:lnTo>
                      <a:pt x="17" y="74"/>
                    </a:lnTo>
                    <a:lnTo>
                      <a:pt x="10" y="63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8" y="62"/>
                    </a:moveTo>
                    <a:lnTo>
                      <a:pt x="46" y="76"/>
                    </a:lnTo>
                    <a:lnTo>
                      <a:pt x="52" y="88"/>
                    </a:lnTo>
                    <a:lnTo>
                      <a:pt x="31" y="100"/>
                    </a:lnTo>
                    <a:lnTo>
                      <a:pt x="23" y="86"/>
                    </a:lnTo>
                    <a:lnTo>
                      <a:pt x="17" y="74"/>
                    </a:lnTo>
                    <a:lnTo>
                      <a:pt x="38" y="62"/>
                    </a:lnTo>
                    <a:close/>
                    <a:moveTo>
                      <a:pt x="52" y="88"/>
                    </a:moveTo>
                    <a:lnTo>
                      <a:pt x="70" y="121"/>
                    </a:lnTo>
                    <a:lnTo>
                      <a:pt x="86" y="154"/>
                    </a:lnTo>
                    <a:lnTo>
                      <a:pt x="100" y="187"/>
                    </a:lnTo>
                    <a:lnTo>
                      <a:pt x="114" y="221"/>
                    </a:lnTo>
                    <a:lnTo>
                      <a:pt x="91" y="229"/>
                    </a:lnTo>
                    <a:lnTo>
                      <a:pt x="78" y="197"/>
                    </a:lnTo>
                    <a:lnTo>
                      <a:pt x="63" y="164"/>
                    </a:lnTo>
                    <a:lnTo>
                      <a:pt x="48" y="132"/>
                    </a:lnTo>
                    <a:lnTo>
                      <a:pt x="31" y="100"/>
                    </a:lnTo>
                    <a:lnTo>
                      <a:pt x="52" y="88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102" y="225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91" y="229"/>
                    </a:lnTo>
                    <a:lnTo>
                      <a:pt x="90" y="229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8" y="232"/>
                    </a:lnTo>
                    <a:lnTo>
                      <a:pt x="124" y="248"/>
                    </a:lnTo>
                    <a:lnTo>
                      <a:pt x="100" y="255"/>
                    </a:lnTo>
                    <a:lnTo>
                      <a:pt x="95" y="243"/>
                    </a:lnTo>
                    <a:lnTo>
                      <a:pt x="91" y="229"/>
                    </a:lnTo>
                    <a:lnTo>
                      <a:pt x="114" y="221"/>
                    </a:lnTo>
                    <a:close/>
                    <a:moveTo>
                      <a:pt x="124" y="248"/>
                    </a:moveTo>
                    <a:lnTo>
                      <a:pt x="128" y="262"/>
                    </a:lnTo>
                    <a:lnTo>
                      <a:pt x="132" y="273"/>
                    </a:lnTo>
                    <a:lnTo>
                      <a:pt x="108" y="281"/>
                    </a:lnTo>
                    <a:lnTo>
                      <a:pt x="104" y="267"/>
                    </a:lnTo>
                    <a:lnTo>
                      <a:pt x="100" y="255"/>
                    </a:lnTo>
                    <a:lnTo>
                      <a:pt x="124" y="248"/>
                    </a:lnTo>
                    <a:close/>
                    <a:moveTo>
                      <a:pt x="132" y="273"/>
                    </a:moveTo>
                    <a:lnTo>
                      <a:pt x="142" y="306"/>
                    </a:lnTo>
                    <a:lnTo>
                      <a:pt x="149" y="339"/>
                    </a:lnTo>
                    <a:lnTo>
                      <a:pt x="156" y="373"/>
                    </a:lnTo>
                    <a:lnTo>
                      <a:pt x="161" y="405"/>
                    </a:lnTo>
                    <a:lnTo>
                      <a:pt x="138" y="408"/>
                    </a:lnTo>
                    <a:lnTo>
                      <a:pt x="132" y="377"/>
                    </a:lnTo>
                    <a:lnTo>
                      <a:pt x="126" y="345"/>
                    </a:lnTo>
                    <a:lnTo>
                      <a:pt x="118" y="313"/>
                    </a:lnTo>
                    <a:lnTo>
                      <a:pt x="108" y="281"/>
                    </a:lnTo>
                    <a:lnTo>
                      <a:pt x="132" y="273"/>
                    </a:lnTo>
                    <a:close/>
                    <a:moveTo>
                      <a:pt x="139" y="412"/>
                    </a:moveTo>
                    <a:lnTo>
                      <a:pt x="138" y="411"/>
                    </a:lnTo>
                    <a:lnTo>
                      <a:pt x="138" y="408"/>
                    </a:lnTo>
                    <a:lnTo>
                      <a:pt x="149" y="407"/>
                    </a:lnTo>
                    <a:lnTo>
                      <a:pt x="139" y="412"/>
                    </a:lnTo>
                    <a:close/>
                    <a:moveTo>
                      <a:pt x="160" y="402"/>
                    </a:moveTo>
                    <a:lnTo>
                      <a:pt x="167" y="414"/>
                    </a:lnTo>
                    <a:lnTo>
                      <a:pt x="172" y="425"/>
                    </a:lnTo>
                    <a:lnTo>
                      <a:pt x="179" y="434"/>
                    </a:lnTo>
                    <a:lnTo>
                      <a:pt x="186" y="443"/>
                    </a:lnTo>
                    <a:lnTo>
                      <a:pt x="193" y="451"/>
                    </a:lnTo>
                    <a:lnTo>
                      <a:pt x="200" y="458"/>
                    </a:lnTo>
                    <a:lnTo>
                      <a:pt x="209" y="465"/>
                    </a:lnTo>
                    <a:lnTo>
                      <a:pt x="216" y="470"/>
                    </a:lnTo>
                    <a:lnTo>
                      <a:pt x="205" y="491"/>
                    </a:lnTo>
                    <a:lnTo>
                      <a:pt x="195" y="484"/>
                    </a:lnTo>
                    <a:lnTo>
                      <a:pt x="185" y="478"/>
                    </a:lnTo>
                    <a:lnTo>
                      <a:pt x="176" y="469"/>
                    </a:lnTo>
                    <a:lnTo>
                      <a:pt x="168" y="459"/>
                    </a:lnTo>
                    <a:lnTo>
                      <a:pt x="159" y="449"/>
                    </a:lnTo>
                    <a:lnTo>
                      <a:pt x="152" y="438"/>
                    </a:lnTo>
                    <a:lnTo>
                      <a:pt x="145" y="426"/>
                    </a:lnTo>
                    <a:lnTo>
                      <a:pt x="139" y="412"/>
                    </a:lnTo>
                    <a:lnTo>
                      <a:pt x="160" y="402"/>
                    </a:lnTo>
                    <a:close/>
                    <a:moveTo>
                      <a:pt x="216" y="470"/>
                    </a:moveTo>
                    <a:lnTo>
                      <a:pt x="225" y="474"/>
                    </a:lnTo>
                    <a:lnTo>
                      <a:pt x="235" y="478"/>
                    </a:lnTo>
                    <a:lnTo>
                      <a:pt x="243" y="480"/>
                    </a:lnTo>
                    <a:lnTo>
                      <a:pt x="253" y="482"/>
                    </a:lnTo>
                    <a:lnTo>
                      <a:pt x="264" y="483"/>
                    </a:lnTo>
                    <a:lnTo>
                      <a:pt x="275" y="482"/>
                    </a:lnTo>
                    <a:lnTo>
                      <a:pt x="286" y="482"/>
                    </a:lnTo>
                    <a:lnTo>
                      <a:pt x="297" y="480"/>
                    </a:lnTo>
                    <a:lnTo>
                      <a:pt x="302" y="505"/>
                    </a:lnTo>
                    <a:lnTo>
                      <a:pt x="288" y="506"/>
                    </a:lnTo>
                    <a:lnTo>
                      <a:pt x="275" y="507"/>
                    </a:lnTo>
                    <a:lnTo>
                      <a:pt x="262" y="507"/>
                    </a:lnTo>
                    <a:lnTo>
                      <a:pt x="250" y="506"/>
                    </a:lnTo>
                    <a:lnTo>
                      <a:pt x="238" y="503"/>
                    </a:lnTo>
                    <a:lnTo>
                      <a:pt x="226" y="500"/>
                    </a:lnTo>
                    <a:lnTo>
                      <a:pt x="215" y="496"/>
                    </a:lnTo>
                    <a:lnTo>
                      <a:pt x="205" y="491"/>
                    </a:lnTo>
                    <a:lnTo>
                      <a:pt x="216" y="470"/>
                    </a:lnTo>
                    <a:close/>
                    <a:moveTo>
                      <a:pt x="311" y="491"/>
                    </a:moveTo>
                    <a:lnTo>
                      <a:pt x="311" y="495"/>
                    </a:lnTo>
                    <a:lnTo>
                      <a:pt x="309" y="499"/>
                    </a:lnTo>
                    <a:lnTo>
                      <a:pt x="306" y="502"/>
                    </a:lnTo>
                    <a:lnTo>
                      <a:pt x="302" y="505"/>
                    </a:lnTo>
                    <a:lnTo>
                      <a:pt x="300" y="492"/>
                    </a:lnTo>
                    <a:lnTo>
                      <a:pt x="311" y="49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9" name="Freeform 1261"/>
              <p:cNvSpPr>
                <a:spLocks/>
              </p:cNvSpPr>
              <p:nvPr/>
            </p:nvSpPr>
            <p:spPr bwMode="auto">
              <a:xfrm>
                <a:off x="2925" y="1732"/>
                <a:ext cx="50" cy="97"/>
              </a:xfrm>
              <a:custGeom>
                <a:avLst/>
                <a:gdLst>
                  <a:gd name="T0" fmla="*/ 11 w 265"/>
                  <a:gd name="T1" fmla="*/ 18 h 460"/>
                  <a:gd name="T2" fmla="*/ 10 w 265"/>
                  <a:gd name="T3" fmla="*/ 15 h 460"/>
                  <a:gd name="T4" fmla="*/ 9 w 265"/>
                  <a:gd name="T5" fmla="*/ 12 h 460"/>
                  <a:gd name="T6" fmla="*/ 8 w 265"/>
                  <a:gd name="T7" fmla="*/ 8 h 460"/>
                  <a:gd name="T8" fmla="*/ 7 w 265"/>
                  <a:gd name="T9" fmla="*/ 5 h 460"/>
                  <a:gd name="T10" fmla="*/ 6 w 265"/>
                  <a:gd name="T11" fmla="*/ 4 h 460"/>
                  <a:gd name="T12" fmla="*/ 6 w 265"/>
                  <a:gd name="T13" fmla="*/ 2 h 460"/>
                  <a:gd name="T14" fmla="*/ 5 w 265"/>
                  <a:gd name="T15" fmla="*/ 1 h 460"/>
                  <a:gd name="T16" fmla="*/ 4 w 265"/>
                  <a:gd name="T17" fmla="*/ 1 h 460"/>
                  <a:gd name="T18" fmla="*/ 3 w 265"/>
                  <a:gd name="T19" fmla="*/ 0 h 460"/>
                  <a:gd name="T20" fmla="*/ 3 w 265"/>
                  <a:gd name="T21" fmla="*/ 0 h 460"/>
                  <a:gd name="T22" fmla="*/ 2 w 265"/>
                  <a:gd name="T23" fmla="*/ 0 h 460"/>
                  <a:gd name="T24" fmla="*/ 2 w 265"/>
                  <a:gd name="T25" fmla="*/ 0 h 460"/>
                  <a:gd name="T26" fmla="*/ 1 w 265"/>
                  <a:gd name="T27" fmla="*/ 0 h 460"/>
                  <a:gd name="T28" fmla="*/ 1 w 265"/>
                  <a:gd name="T29" fmla="*/ 0 h 460"/>
                  <a:gd name="T30" fmla="*/ 0 w 265"/>
                  <a:gd name="T31" fmla="*/ 1 h 460"/>
                  <a:gd name="T32" fmla="*/ 0 w 265"/>
                  <a:gd name="T33" fmla="*/ 2 h 460"/>
                  <a:gd name="T34" fmla="*/ 1 w 265"/>
                  <a:gd name="T35" fmla="*/ 4 h 460"/>
                  <a:gd name="T36" fmla="*/ 2 w 265"/>
                  <a:gd name="T37" fmla="*/ 5 h 460"/>
                  <a:gd name="T38" fmla="*/ 3 w 265"/>
                  <a:gd name="T39" fmla="*/ 7 h 460"/>
                  <a:gd name="T40" fmla="*/ 4 w 265"/>
                  <a:gd name="T41" fmla="*/ 9 h 460"/>
                  <a:gd name="T42" fmla="*/ 4 w 265"/>
                  <a:gd name="T43" fmla="*/ 11 h 460"/>
                  <a:gd name="T44" fmla="*/ 5 w 265"/>
                  <a:gd name="T45" fmla="*/ 12 h 460"/>
                  <a:gd name="T46" fmla="*/ 5 w 265"/>
                  <a:gd name="T47" fmla="*/ 14 h 460"/>
                  <a:gd name="T48" fmla="*/ 5 w 265"/>
                  <a:gd name="T49" fmla="*/ 15 h 460"/>
                  <a:gd name="T50" fmla="*/ 6 w 265"/>
                  <a:gd name="T51" fmla="*/ 16 h 460"/>
                  <a:gd name="T52" fmla="*/ 6 w 265"/>
                  <a:gd name="T53" fmla="*/ 17 h 460"/>
                  <a:gd name="T54" fmla="*/ 7 w 265"/>
                  <a:gd name="T55" fmla="*/ 18 h 460"/>
                  <a:gd name="T56" fmla="*/ 8 w 265"/>
                  <a:gd name="T57" fmla="*/ 18 h 460"/>
                  <a:gd name="T58" fmla="*/ 8 w 265"/>
                  <a:gd name="T59" fmla="*/ 18 h 460"/>
                  <a:gd name="T60" fmla="*/ 9 w 265"/>
                  <a:gd name="T61" fmla="*/ 18 h 460"/>
                  <a:gd name="T62" fmla="*/ 1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265" y="456"/>
                    </a:moveTo>
                    <a:lnTo>
                      <a:pt x="263" y="438"/>
                    </a:lnTo>
                    <a:lnTo>
                      <a:pt x="258" y="411"/>
                    </a:lnTo>
                    <a:lnTo>
                      <a:pt x="251" y="376"/>
                    </a:lnTo>
                    <a:lnTo>
                      <a:pt x="242" y="336"/>
                    </a:lnTo>
                    <a:lnTo>
                      <a:pt x="232" y="293"/>
                    </a:lnTo>
                    <a:lnTo>
                      <a:pt x="218" y="247"/>
                    </a:lnTo>
                    <a:lnTo>
                      <a:pt x="202" y="200"/>
                    </a:lnTo>
                    <a:lnTo>
                      <a:pt x="186" y="155"/>
                    </a:lnTo>
                    <a:lnTo>
                      <a:pt x="177" y="133"/>
                    </a:lnTo>
                    <a:lnTo>
                      <a:pt x="168" y="113"/>
                    </a:lnTo>
                    <a:lnTo>
                      <a:pt x="158" y="93"/>
                    </a:lnTo>
                    <a:lnTo>
                      <a:pt x="147" y="75"/>
                    </a:lnTo>
                    <a:lnTo>
                      <a:pt x="138" y="59"/>
                    </a:lnTo>
                    <a:lnTo>
                      <a:pt x="127" y="44"/>
                    </a:lnTo>
                    <a:lnTo>
                      <a:pt x="115" y="31"/>
                    </a:lnTo>
                    <a:lnTo>
                      <a:pt x="103" y="19"/>
                    </a:lnTo>
                    <a:lnTo>
                      <a:pt x="98" y="15"/>
                    </a:lnTo>
                    <a:lnTo>
                      <a:pt x="91" y="10"/>
                    </a:lnTo>
                    <a:lnTo>
                      <a:pt x="86" y="7"/>
                    </a:lnTo>
                    <a:lnTo>
                      <a:pt x="79" y="4"/>
                    </a:lnTo>
                    <a:lnTo>
                      <a:pt x="73" y="2"/>
                    </a:lnTo>
                    <a:lnTo>
                      <a:pt x="67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1" y="2"/>
                    </a:lnTo>
                    <a:lnTo>
                      <a:pt x="35" y="4"/>
                    </a:lnTo>
                    <a:lnTo>
                      <a:pt x="27" y="6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7" y="20"/>
                    </a:lnTo>
                    <a:lnTo>
                      <a:pt x="0" y="27"/>
                    </a:lnTo>
                    <a:lnTo>
                      <a:pt x="12" y="49"/>
                    </a:lnTo>
                    <a:lnTo>
                      <a:pt x="24" y="71"/>
                    </a:lnTo>
                    <a:lnTo>
                      <a:pt x="36" y="92"/>
                    </a:lnTo>
                    <a:lnTo>
                      <a:pt x="47" y="114"/>
                    </a:lnTo>
                    <a:lnTo>
                      <a:pt x="57" y="137"/>
                    </a:lnTo>
                    <a:lnTo>
                      <a:pt x="66" y="158"/>
                    </a:lnTo>
                    <a:lnTo>
                      <a:pt x="75" y="180"/>
                    </a:lnTo>
                    <a:lnTo>
                      <a:pt x="84" y="201"/>
                    </a:lnTo>
                    <a:lnTo>
                      <a:pt x="91" y="224"/>
                    </a:lnTo>
                    <a:lnTo>
                      <a:pt x="99" y="246"/>
                    </a:lnTo>
                    <a:lnTo>
                      <a:pt x="105" y="267"/>
                    </a:lnTo>
                    <a:lnTo>
                      <a:pt x="111" y="289"/>
                    </a:lnTo>
                    <a:lnTo>
                      <a:pt x="116" y="311"/>
                    </a:lnTo>
                    <a:lnTo>
                      <a:pt x="120" y="332"/>
                    </a:lnTo>
                    <a:lnTo>
                      <a:pt x="125" y="354"/>
                    </a:lnTo>
                    <a:lnTo>
                      <a:pt x="128" y="375"/>
                    </a:lnTo>
                    <a:lnTo>
                      <a:pt x="133" y="387"/>
                    </a:lnTo>
                    <a:lnTo>
                      <a:pt x="140" y="398"/>
                    </a:lnTo>
                    <a:lnTo>
                      <a:pt x="146" y="409"/>
                    </a:lnTo>
                    <a:lnTo>
                      <a:pt x="153" y="417"/>
                    </a:lnTo>
                    <a:lnTo>
                      <a:pt x="160" y="426"/>
                    </a:lnTo>
                    <a:lnTo>
                      <a:pt x="168" y="434"/>
                    </a:lnTo>
                    <a:lnTo>
                      <a:pt x="175" y="440"/>
                    </a:lnTo>
                    <a:lnTo>
                      <a:pt x="184" y="446"/>
                    </a:lnTo>
                    <a:lnTo>
                      <a:pt x="193" y="450"/>
                    </a:lnTo>
                    <a:lnTo>
                      <a:pt x="201" y="453"/>
                    </a:lnTo>
                    <a:lnTo>
                      <a:pt x="211" y="456"/>
                    </a:lnTo>
                    <a:lnTo>
                      <a:pt x="221" y="459"/>
                    </a:lnTo>
                    <a:lnTo>
                      <a:pt x="232" y="460"/>
                    </a:lnTo>
                    <a:lnTo>
                      <a:pt x="242" y="460"/>
                    </a:lnTo>
                    <a:lnTo>
                      <a:pt x="253" y="459"/>
                    </a:lnTo>
                    <a:lnTo>
                      <a:pt x="265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0" name="Freeform 1262"/>
              <p:cNvSpPr>
                <a:spLocks noEditPoints="1"/>
              </p:cNvSpPr>
              <p:nvPr/>
            </p:nvSpPr>
            <p:spPr bwMode="auto">
              <a:xfrm>
                <a:off x="2921" y="1732"/>
                <a:ext cx="54" cy="97"/>
              </a:xfrm>
              <a:custGeom>
                <a:avLst/>
                <a:gdLst>
                  <a:gd name="T0" fmla="*/ 12 w 288"/>
                  <a:gd name="T1" fmla="*/ 19 h 484"/>
                  <a:gd name="T2" fmla="*/ 11 w 288"/>
                  <a:gd name="T3" fmla="*/ 18 h 484"/>
                  <a:gd name="T4" fmla="*/ 11 w 288"/>
                  <a:gd name="T5" fmla="*/ 19 h 484"/>
                  <a:gd name="T6" fmla="*/ 11 w 288"/>
                  <a:gd name="T7" fmla="*/ 17 h 484"/>
                  <a:gd name="T8" fmla="*/ 11 w 288"/>
                  <a:gd name="T9" fmla="*/ 18 h 484"/>
                  <a:gd name="T10" fmla="*/ 10 w 288"/>
                  <a:gd name="T11" fmla="*/ 15 h 484"/>
                  <a:gd name="T12" fmla="*/ 8 w 288"/>
                  <a:gd name="T13" fmla="*/ 9 h 484"/>
                  <a:gd name="T14" fmla="*/ 9 w 288"/>
                  <a:gd name="T15" fmla="*/ 8 h 484"/>
                  <a:gd name="T16" fmla="*/ 11 w 288"/>
                  <a:gd name="T17" fmla="*/ 13 h 484"/>
                  <a:gd name="T18" fmla="*/ 10 w 288"/>
                  <a:gd name="T19" fmla="*/ 17 h 484"/>
                  <a:gd name="T20" fmla="*/ 6 w 288"/>
                  <a:gd name="T21" fmla="*/ 5 h 484"/>
                  <a:gd name="T22" fmla="*/ 5 w 288"/>
                  <a:gd name="T23" fmla="*/ 2 h 484"/>
                  <a:gd name="T24" fmla="*/ 6 w 288"/>
                  <a:gd name="T25" fmla="*/ 2 h 484"/>
                  <a:gd name="T26" fmla="*/ 8 w 288"/>
                  <a:gd name="T27" fmla="*/ 5 h 484"/>
                  <a:gd name="T28" fmla="*/ 5 w 288"/>
                  <a:gd name="T29" fmla="*/ 2 h 484"/>
                  <a:gd name="T30" fmla="*/ 3 w 288"/>
                  <a:gd name="T31" fmla="*/ 1 h 484"/>
                  <a:gd name="T32" fmla="*/ 5 w 288"/>
                  <a:gd name="T33" fmla="*/ 1 h 484"/>
                  <a:gd name="T34" fmla="*/ 3 w 288"/>
                  <a:gd name="T35" fmla="*/ 1 h 484"/>
                  <a:gd name="T36" fmla="*/ 2 w 288"/>
                  <a:gd name="T37" fmla="*/ 0 h 484"/>
                  <a:gd name="T38" fmla="*/ 3 w 288"/>
                  <a:gd name="T39" fmla="*/ 0 h 484"/>
                  <a:gd name="T40" fmla="*/ 2 w 288"/>
                  <a:gd name="T41" fmla="*/ 1 h 484"/>
                  <a:gd name="T42" fmla="*/ 1 w 288"/>
                  <a:gd name="T43" fmla="*/ 2 h 484"/>
                  <a:gd name="T44" fmla="*/ 1 w 288"/>
                  <a:gd name="T45" fmla="*/ 0 h 484"/>
                  <a:gd name="T46" fmla="*/ 0 w 288"/>
                  <a:gd name="T47" fmla="*/ 2 h 484"/>
                  <a:gd name="T48" fmla="*/ 0 w 288"/>
                  <a:gd name="T49" fmla="*/ 2 h 484"/>
                  <a:gd name="T50" fmla="*/ 0 w 288"/>
                  <a:gd name="T51" fmla="*/ 2 h 484"/>
                  <a:gd name="T52" fmla="*/ 0 w 288"/>
                  <a:gd name="T53" fmla="*/ 2 h 484"/>
                  <a:gd name="T54" fmla="*/ 1 w 288"/>
                  <a:gd name="T55" fmla="*/ 2 h 484"/>
                  <a:gd name="T56" fmla="*/ 0 w 288"/>
                  <a:gd name="T57" fmla="*/ 2 h 484"/>
                  <a:gd name="T58" fmla="*/ 2 w 288"/>
                  <a:gd name="T59" fmla="*/ 3 h 484"/>
                  <a:gd name="T60" fmla="*/ 1 w 288"/>
                  <a:gd name="T61" fmla="*/ 2 h 484"/>
                  <a:gd name="T62" fmla="*/ 4 w 288"/>
                  <a:gd name="T63" fmla="*/ 7 h 484"/>
                  <a:gd name="T64" fmla="*/ 2 w 288"/>
                  <a:gd name="T65" fmla="*/ 6 h 484"/>
                  <a:gd name="T66" fmla="*/ 4 w 288"/>
                  <a:gd name="T67" fmla="*/ 8 h 484"/>
                  <a:gd name="T68" fmla="*/ 3 w 288"/>
                  <a:gd name="T69" fmla="*/ 9 h 484"/>
                  <a:gd name="T70" fmla="*/ 3 w 288"/>
                  <a:gd name="T71" fmla="*/ 9 h 484"/>
                  <a:gd name="T72" fmla="*/ 4 w 288"/>
                  <a:gd name="T73" fmla="*/ 9 h 484"/>
                  <a:gd name="T74" fmla="*/ 3 w 288"/>
                  <a:gd name="T75" fmla="*/ 9 h 484"/>
                  <a:gd name="T76" fmla="*/ 5 w 288"/>
                  <a:gd name="T77" fmla="*/ 10 h 484"/>
                  <a:gd name="T78" fmla="*/ 5 w 288"/>
                  <a:gd name="T79" fmla="*/ 9 h 484"/>
                  <a:gd name="T80" fmla="*/ 6 w 288"/>
                  <a:gd name="T81" fmla="*/ 14 h 484"/>
                  <a:gd name="T82" fmla="*/ 5 w 288"/>
                  <a:gd name="T83" fmla="*/ 13 h 484"/>
                  <a:gd name="T84" fmla="*/ 5 w 288"/>
                  <a:gd name="T85" fmla="*/ 16 h 484"/>
                  <a:gd name="T86" fmla="*/ 5 w 288"/>
                  <a:gd name="T87" fmla="*/ 16 h 484"/>
                  <a:gd name="T88" fmla="*/ 7 w 288"/>
                  <a:gd name="T89" fmla="*/ 17 h 484"/>
                  <a:gd name="T90" fmla="*/ 8 w 288"/>
                  <a:gd name="T91" fmla="*/ 18 h 484"/>
                  <a:gd name="T92" fmla="*/ 7 w 288"/>
                  <a:gd name="T93" fmla="*/ 18 h 484"/>
                  <a:gd name="T94" fmla="*/ 6 w 288"/>
                  <a:gd name="T95" fmla="*/ 17 h 484"/>
                  <a:gd name="T96" fmla="*/ 8 w 288"/>
                  <a:gd name="T97" fmla="*/ 18 h 484"/>
                  <a:gd name="T98" fmla="*/ 9 w 288"/>
                  <a:gd name="T99" fmla="*/ 18 h 484"/>
                  <a:gd name="T100" fmla="*/ 11 w 288"/>
                  <a:gd name="T101" fmla="*/ 18 h 484"/>
                  <a:gd name="T102" fmla="*/ 10 w 288"/>
                  <a:gd name="T103" fmla="*/ 19 h 484"/>
                  <a:gd name="T104" fmla="*/ 8 w 288"/>
                  <a:gd name="T105" fmla="*/ 19 h 484"/>
                  <a:gd name="T106" fmla="*/ 12 w 288"/>
                  <a:gd name="T107" fmla="*/ 19 h 484"/>
                  <a:gd name="T108" fmla="*/ 11 w 288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8"/>
                  <a:gd name="T166" fmla="*/ 0 h 484"/>
                  <a:gd name="T167" fmla="*/ 288 w 288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8" h="484">
                    <a:moveTo>
                      <a:pt x="264" y="470"/>
                    </a:moveTo>
                    <a:lnTo>
                      <a:pt x="264" y="470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4" y="470"/>
                    </a:moveTo>
                    <a:lnTo>
                      <a:pt x="263" y="462"/>
                    </a:lnTo>
                    <a:lnTo>
                      <a:pt x="261" y="450"/>
                    </a:lnTo>
                    <a:lnTo>
                      <a:pt x="285" y="446"/>
                    </a:lnTo>
                    <a:lnTo>
                      <a:pt x="287" y="457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1" y="450"/>
                    </a:moveTo>
                    <a:lnTo>
                      <a:pt x="258" y="433"/>
                    </a:lnTo>
                    <a:lnTo>
                      <a:pt x="256" y="418"/>
                    </a:lnTo>
                    <a:lnTo>
                      <a:pt x="279" y="413"/>
                    </a:lnTo>
                    <a:lnTo>
                      <a:pt x="281" y="424"/>
                    </a:lnTo>
                    <a:lnTo>
                      <a:pt x="283" y="434"/>
                    </a:lnTo>
                    <a:lnTo>
                      <a:pt x="285" y="440"/>
                    </a:lnTo>
                    <a:lnTo>
                      <a:pt x="285" y="446"/>
                    </a:lnTo>
                    <a:lnTo>
                      <a:pt x="261" y="450"/>
                    </a:lnTo>
                    <a:close/>
                    <a:moveTo>
                      <a:pt x="256" y="418"/>
                    </a:moveTo>
                    <a:lnTo>
                      <a:pt x="250" y="393"/>
                    </a:lnTo>
                    <a:lnTo>
                      <a:pt x="245" y="365"/>
                    </a:lnTo>
                    <a:lnTo>
                      <a:pt x="237" y="335"/>
                    </a:lnTo>
                    <a:lnTo>
                      <a:pt x="229" y="303"/>
                    </a:lnTo>
                    <a:lnTo>
                      <a:pt x="220" y="271"/>
                    </a:lnTo>
                    <a:lnTo>
                      <a:pt x="209" y="237"/>
                    </a:lnTo>
                    <a:lnTo>
                      <a:pt x="198" y="205"/>
                    </a:lnTo>
                    <a:lnTo>
                      <a:pt x="185" y="172"/>
                    </a:lnTo>
                    <a:lnTo>
                      <a:pt x="208" y="163"/>
                    </a:lnTo>
                    <a:lnTo>
                      <a:pt x="221" y="196"/>
                    </a:lnTo>
                    <a:lnTo>
                      <a:pt x="232" y="230"/>
                    </a:lnTo>
                    <a:lnTo>
                      <a:pt x="243" y="263"/>
                    </a:lnTo>
                    <a:lnTo>
                      <a:pt x="252" y="297"/>
                    </a:lnTo>
                    <a:lnTo>
                      <a:pt x="261" y="329"/>
                    </a:lnTo>
                    <a:lnTo>
                      <a:pt x="267" y="359"/>
                    </a:lnTo>
                    <a:lnTo>
                      <a:pt x="274" y="387"/>
                    </a:lnTo>
                    <a:lnTo>
                      <a:pt x="279" y="413"/>
                    </a:lnTo>
                    <a:lnTo>
                      <a:pt x="256" y="418"/>
                    </a:lnTo>
                    <a:close/>
                    <a:moveTo>
                      <a:pt x="185" y="172"/>
                    </a:moveTo>
                    <a:lnTo>
                      <a:pt x="178" y="153"/>
                    </a:lnTo>
                    <a:lnTo>
                      <a:pt x="169" y="135"/>
                    </a:lnTo>
                    <a:lnTo>
                      <a:pt x="161" y="117"/>
                    </a:lnTo>
                    <a:lnTo>
                      <a:pt x="152" y="101"/>
                    </a:lnTo>
                    <a:lnTo>
                      <a:pt x="143" y="86"/>
                    </a:lnTo>
                    <a:lnTo>
                      <a:pt x="133" y="72"/>
                    </a:lnTo>
                    <a:lnTo>
                      <a:pt x="124" y="59"/>
                    </a:lnTo>
                    <a:lnTo>
                      <a:pt x="114" y="48"/>
                    </a:lnTo>
                    <a:lnTo>
                      <a:pt x="131" y="31"/>
                    </a:lnTo>
                    <a:lnTo>
                      <a:pt x="142" y="43"/>
                    </a:lnTo>
                    <a:lnTo>
                      <a:pt x="153" y="57"/>
                    </a:lnTo>
                    <a:lnTo>
                      <a:pt x="163" y="71"/>
                    </a:lnTo>
                    <a:lnTo>
                      <a:pt x="172" y="88"/>
                    </a:lnTo>
                    <a:lnTo>
                      <a:pt x="182" y="105"/>
                    </a:lnTo>
                    <a:lnTo>
                      <a:pt x="191" y="124"/>
                    </a:lnTo>
                    <a:lnTo>
                      <a:pt x="199" y="143"/>
                    </a:lnTo>
                    <a:lnTo>
                      <a:pt x="208" y="163"/>
                    </a:lnTo>
                    <a:lnTo>
                      <a:pt x="185" y="172"/>
                    </a:lnTo>
                    <a:close/>
                    <a:moveTo>
                      <a:pt x="114" y="48"/>
                    </a:moveTo>
                    <a:lnTo>
                      <a:pt x="106" y="41"/>
                    </a:lnTo>
                    <a:lnTo>
                      <a:pt x="98" y="35"/>
                    </a:lnTo>
                    <a:lnTo>
                      <a:pt x="89" y="30"/>
                    </a:lnTo>
                    <a:lnTo>
                      <a:pt x="82" y="27"/>
                    </a:lnTo>
                    <a:lnTo>
                      <a:pt x="89" y="4"/>
                    </a:lnTo>
                    <a:lnTo>
                      <a:pt x="100" y="8"/>
                    </a:lnTo>
                    <a:lnTo>
                      <a:pt x="111" y="14"/>
                    </a:lnTo>
                    <a:lnTo>
                      <a:pt x="121" y="22"/>
                    </a:lnTo>
                    <a:lnTo>
                      <a:pt x="131" y="31"/>
                    </a:lnTo>
                    <a:lnTo>
                      <a:pt x="114" y="48"/>
                    </a:lnTo>
                    <a:close/>
                    <a:moveTo>
                      <a:pt x="82" y="27"/>
                    </a:moveTo>
                    <a:lnTo>
                      <a:pt x="73" y="25"/>
                    </a:lnTo>
                    <a:lnTo>
                      <a:pt x="65" y="24"/>
                    </a:lnTo>
                    <a:lnTo>
                      <a:pt x="58" y="25"/>
                    </a:lnTo>
                    <a:lnTo>
                      <a:pt x="49" y="28"/>
                    </a:lnTo>
                    <a:lnTo>
                      <a:pt x="41" y="5"/>
                    </a:lnTo>
                    <a:lnTo>
                      <a:pt x="47" y="3"/>
                    </a:lnTo>
                    <a:lnTo>
                      <a:pt x="52" y="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7" y="1"/>
                    </a:lnTo>
                    <a:lnTo>
                      <a:pt x="89" y="4"/>
                    </a:lnTo>
                    <a:lnTo>
                      <a:pt x="82" y="27"/>
                    </a:lnTo>
                    <a:close/>
                    <a:moveTo>
                      <a:pt x="49" y="28"/>
                    </a:moveTo>
                    <a:lnTo>
                      <a:pt x="42" y="32"/>
                    </a:lnTo>
                    <a:lnTo>
                      <a:pt x="35" y="36"/>
                    </a:lnTo>
                    <a:lnTo>
                      <a:pt x="28" y="42"/>
                    </a:lnTo>
                    <a:lnTo>
                      <a:pt x="20" y="48"/>
                    </a:lnTo>
                    <a:lnTo>
                      <a:pt x="3" y="31"/>
                    </a:lnTo>
                    <a:lnTo>
                      <a:pt x="13" y="22"/>
                    </a:lnTo>
                    <a:lnTo>
                      <a:pt x="21" y="16"/>
                    </a:lnTo>
                    <a:lnTo>
                      <a:pt x="31" y="9"/>
                    </a:lnTo>
                    <a:lnTo>
                      <a:pt x="41" y="5"/>
                    </a:lnTo>
                    <a:lnTo>
                      <a:pt x="49" y="28"/>
                    </a:lnTo>
                    <a:close/>
                    <a:moveTo>
                      <a:pt x="1" y="46"/>
                    </a:moveTo>
                    <a:lnTo>
                      <a:pt x="0" y="43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11" y="40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2" y="34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1" y="46"/>
                    </a:moveTo>
                    <a:lnTo>
                      <a:pt x="1" y="46"/>
                    </a:lnTo>
                    <a:lnTo>
                      <a:pt x="11" y="41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9" y="46"/>
                    </a:lnTo>
                    <a:lnTo>
                      <a:pt x="36" y="59"/>
                    </a:lnTo>
                    <a:lnTo>
                      <a:pt x="15" y="71"/>
                    </a:lnTo>
                    <a:lnTo>
                      <a:pt x="8" y="58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36" y="59"/>
                    </a:moveTo>
                    <a:lnTo>
                      <a:pt x="42" y="69"/>
                    </a:lnTo>
                    <a:lnTo>
                      <a:pt x="49" y="84"/>
                    </a:lnTo>
                    <a:lnTo>
                      <a:pt x="28" y="95"/>
                    </a:lnTo>
                    <a:lnTo>
                      <a:pt x="22" y="85"/>
                    </a:lnTo>
                    <a:lnTo>
                      <a:pt x="15" y="71"/>
                    </a:lnTo>
                    <a:lnTo>
                      <a:pt x="36" y="59"/>
                    </a:lnTo>
                    <a:close/>
                    <a:moveTo>
                      <a:pt x="49" y="84"/>
                    </a:moveTo>
                    <a:lnTo>
                      <a:pt x="65" y="115"/>
                    </a:lnTo>
                    <a:lnTo>
                      <a:pt x="81" y="148"/>
                    </a:lnTo>
                    <a:lnTo>
                      <a:pt x="94" y="179"/>
                    </a:lnTo>
                    <a:lnTo>
                      <a:pt x="106" y="210"/>
                    </a:lnTo>
                    <a:lnTo>
                      <a:pt x="83" y="219"/>
                    </a:lnTo>
                    <a:lnTo>
                      <a:pt x="71" y="187"/>
                    </a:lnTo>
                    <a:lnTo>
                      <a:pt x="58" y="156"/>
                    </a:lnTo>
                    <a:lnTo>
                      <a:pt x="43" y="125"/>
                    </a:lnTo>
                    <a:lnTo>
                      <a:pt x="28" y="95"/>
                    </a:lnTo>
                    <a:lnTo>
                      <a:pt x="49" y="84"/>
                    </a:lnTo>
                    <a:close/>
                    <a:moveTo>
                      <a:pt x="106" y="210"/>
                    </a:moveTo>
                    <a:lnTo>
                      <a:pt x="106" y="210"/>
                    </a:lnTo>
                    <a:lnTo>
                      <a:pt x="106" y="211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83" y="219"/>
                    </a:moveTo>
                    <a:lnTo>
                      <a:pt x="83" y="219"/>
                    </a:lnTo>
                    <a:lnTo>
                      <a:pt x="95" y="214"/>
                    </a:lnTo>
                    <a:lnTo>
                      <a:pt x="83" y="219"/>
                    </a:lnTo>
                    <a:close/>
                    <a:moveTo>
                      <a:pt x="106" y="210"/>
                    </a:moveTo>
                    <a:lnTo>
                      <a:pt x="110" y="221"/>
                    </a:lnTo>
                    <a:lnTo>
                      <a:pt x="115" y="236"/>
                    </a:lnTo>
                    <a:lnTo>
                      <a:pt x="91" y="244"/>
                    </a:lnTo>
                    <a:lnTo>
                      <a:pt x="88" y="234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115" y="236"/>
                    </a:moveTo>
                    <a:lnTo>
                      <a:pt x="119" y="249"/>
                    </a:lnTo>
                    <a:lnTo>
                      <a:pt x="123" y="261"/>
                    </a:lnTo>
                    <a:lnTo>
                      <a:pt x="100" y="267"/>
                    </a:lnTo>
                    <a:lnTo>
                      <a:pt x="96" y="254"/>
                    </a:lnTo>
                    <a:lnTo>
                      <a:pt x="91" y="244"/>
                    </a:lnTo>
                    <a:lnTo>
                      <a:pt x="115" y="236"/>
                    </a:lnTo>
                    <a:close/>
                    <a:moveTo>
                      <a:pt x="123" y="261"/>
                    </a:moveTo>
                    <a:lnTo>
                      <a:pt x="132" y="292"/>
                    </a:lnTo>
                    <a:lnTo>
                      <a:pt x="140" y="325"/>
                    </a:lnTo>
                    <a:lnTo>
                      <a:pt x="146" y="356"/>
                    </a:lnTo>
                    <a:lnTo>
                      <a:pt x="151" y="387"/>
                    </a:lnTo>
                    <a:lnTo>
                      <a:pt x="127" y="391"/>
                    </a:lnTo>
                    <a:lnTo>
                      <a:pt x="122" y="360"/>
                    </a:lnTo>
                    <a:lnTo>
                      <a:pt x="116" y="329"/>
                    </a:lnTo>
                    <a:lnTo>
                      <a:pt x="109" y="299"/>
                    </a:lnTo>
                    <a:lnTo>
                      <a:pt x="100" y="267"/>
                    </a:lnTo>
                    <a:lnTo>
                      <a:pt x="123" y="261"/>
                    </a:lnTo>
                    <a:close/>
                    <a:moveTo>
                      <a:pt x="127" y="394"/>
                    </a:moveTo>
                    <a:lnTo>
                      <a:pt x="127" y="392"/>
                    </a:lnTo>
                    <a:lnTo>
                      <a:pt x="127" y="391"/>
                    </a:lnTo>
                    <a:lnTo>
                      <a:pt x="139" y="388"/>
                    </a:lnTo>
                    <a:lnTo>
                      <a:pt x="127" y="394"/>
                    </a:lnTo>
                    <a:close/>
                    <a:moveTo>
                      <a:pt x="150" y="384"/>
                    </a:moveTo>
                    <a:lnTo>
                      <a:pt x="155" y="395"/>
                    </a:lnTo>
                    <a:lnTo>
                      <a:pt x="161" y="405"/>
                    </a:lnTo>
                    <a:lnTo>
                      <a:pt x="167" y="414"/>
                    </a:lnTo>
                    <a:lnTo>
                      <a:pt x="173" y="423"/>
                    </a:lnTo>
                    <a:lnTo>
                      <a:pt x="180" y="430"/>
                    </a:lnTo>
                    <a:lnTo>
                      <a:pt x="186" y="437"/>
                    </a:lnTo>
                    <a:lnTo>
                      <a:pt x="194" y="442"/>
                    </a:lnTo>
                    <a:lnTo>
                      <a:pt x="202" y="448"/>
                    </a:lnTo>
                    <a:lnTo>
                      <a:pt x="189" y="469"/>
                    </a:lnTo>
                    <a:lnTo>
                      <a:pt x="180" y="463"/>
                    </a:lnTo>
                    <a:lnTo>
                      <a:pt x="171" y="456"/>
                    </a:lnTo>
                    <a:lnTo>
                      <a:pt x="163" y="448"/>
                    </a:lnTo>
                    <a:lnTo>
                      <a:pt x="155" y="439"/>
                    </a:lnTo>
                    <a:lnTo>
                      <a:pt x="148" y="429"/>
                    </a:lnTo>
                    <a:lnTo>
                      <a:pt x="140" y="419"/>
                    </a:lnTo>
                    <a:lnTo>
                      <a:pt x="133" y="407"/>
                    </a:lnTo>
                    <a:lnTo>
                      <a:pt x="127" y="394"/>
                    </a:lnTo>
                    <a:lnTo>
                      <a:pt x="150" y="384"/>
                    </a:lnTo>
                    <a:close/>
                    <a:moveTo>
                      <a:pt x="202" y="448"/>
                    </a:moveTo>
                    <a:lnTo>
                      <a:pt x="209" y="452"/>
                    </a:lnTo>
                    <a:lnTo>
                      <a:pt x="217" y="455"/>
                    </a:lnTo>
                    <a:lnTo>
                      <a:pt x="225" y="457"/>
                    </a:lnTo>
                    <a:lnTo>
                      <a:pt x="235" y="460"/>
                    </a:lnTo>
                    <a:lnTo>
                      <a:pt x="244" y="460"/>
                    </a:lnTo>
                    <a:lnTo>
                      <a:pt x="253" y="460"/>
                    </a:lnTo>
                    <a:lnTo>
                      <a:pt x="263" y="460"/>
                    </a:lnTo>
                    <a:lnTo>
                      <a:pt x="274" y="457"/>
                    </a:lnTo>
                    <a:lnTo>
                      <a:pt x="278" y="481"/>
                    </a:lnTo>
                    <a:lnTo>
                      <a:pt x="265" y="483"/>
                    </a:lnTo>
                    <a:lnTo>
                      <a:pt x="253" y="484"/>
                    </a:lnTo>
                    <a:lnTo>
                      <a:pt x="242" y="484"/>
                    </a:lnTo>
                    <a:lnTo>
                      <a:pt x="230" y="483"/>
                    </a:lnTo>
                    <a:lnTo>
                      <a:pt x="219" y="481"/>
                    </a:lnTo>
                    <a:lnTo>
                      <a:pt x="209" y="478"/>
                    </a:lnTo>
                    <a:lnTo>
                      <a:pt x="198" y="474"/>
                    </a:lnTo>
                    <a:lnTo>
                      <a:pt x="189" y="469"/>
                    </a:lnTo>
                    <a:lnTo>
                      <a:pt x="202" y="448"/>
                    </a:lnTo>
                    <a:close/>
                    <a:moveTo>
                      <a:pt x="288" y="468"/>
                    </a:moveTo>
                    <a:lnTo>
                      <a:pt x="287" y="473"/>
                    </a:lnTo>
                    <a:lnTo>
                      <a:pt x="285" y="477"/>
                    </a:lnTo>
                    <a:lnTo>
                      <a:pt x="281" y="480"/>
                    </a:lnTo>
                    <a:lnTo>
                      <a:pt x="278" y="481"/>
                    </a:lnTo>
                    <a:lnTo>
                      <a:pt x="276" y="469"/>
                    </a:lnTo>
                    <a:lnTo>
                      <a:pt x="288" y="46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sp>
          <p:nvSpPr>
            <p:cNvPr id="186" name="Freeform 1263"/>
            <p:cNvSpPr>
              <a:spLocks/>
            </p:cNvSpPr>
            <p:nvPr/>
          </p:nvSpPr>
          <p:spPr bwMode="auto">
            <a:xfrm>
              <a:off x="2901" y="1736"/>
              <a:ext cx="50" cy="86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4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6"/>
                  </a:lnTo>
                  <a:lnTo>
                    <a:pt x="19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7" y="257"/>
                  </a:lnTo>
                  <a:lnTo>
                    <a:pt x="104" y="277"/>
                  </a:lnTo>
                  <a:lnTo>
                    <a:pt x="108" y="298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0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5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7" name="Freeform 1264"/>
            <p:cNvSpPr>
              <a:spLocks noEditPoints="1"/>
            </p:cNvSpPr>
            <p:nvPr/>
          </p:nvSpPr>
          <p:spPr bwMode="auto">
            <a:xfrm>
              <a:off x="2901" y="1736"/>
              <a:ext cx="50" cy="93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7 h 464"/>
                <a:gd name="T6" fmla="*/ 10 w 269"/>
                <a:gd name="T7" fmla="*/ 16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7 h 464"/>
                <a:gd name="T16" fmla="*/ 10 w 269"/>
                <a:gd name="T17" fmla="*/ 12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4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4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5 h 464"/>
                <a:gd name="T98" fmla="*/ 8 w 269"/>
                <a:gd name="T99" fmla="*/ 17 h 464"/>
                <a:gd name="T100" fmla="*/ 9 w 269"/>
                <a:gd name="T101" fmla="*/ 17 h 464"/>
                <a:gd name="T102" fmla="*/ 10 w 269"/>
                <a:gd name="T103" fmla="*/ 18 h 464"/>
                <a:gd name="T104" fmla="*/ 9 w 269"/>
                <a:gd name="T105" fmla="*/ 18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4" y="450"/>
                  </a:moveTo>
                  <a:lnTo>
                    <a:pt x="244" y="450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4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2" y="431"/>
                  </a:moveTo>
                  <a:lnTo>
                    <a:pt x="239" y="413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1" y="376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59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5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5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3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39" y="95"/>
                  </a:lnTo>
                  <a:lnTo>
                    <a:pt x="130" y="80"/>
                  </a:lnTo>
                  <a:lnTo>
                    <a:pt x="121" y="66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0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7" y="116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1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4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6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8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2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79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09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09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2" y="222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3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0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8" y="315"/>
                  </a:lnTo>
                  <a:lnTo>
                    <a:pt x="102" y="286"/>
                  </a:lnTo>
                  <a:lnTo>
                    <a:pt x="93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1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7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4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7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8" name="Freeform 126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9" name="Freeform 126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0" name="Freeform 126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1" name="Freeform 126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2" name="Freeform 1269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3" name="Freeform 127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4" name="Freeform 1271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5" name="Freeform 127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6" name="Freeform 1273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7" name="Freeform 127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8" name="Freeform 127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9" name="Freeform 127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0" name="Freeform 127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1" name="Freeform 127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2" name="Freeform 1279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3" name="Freeform 128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4" name="Freeform 1281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5" name="Freeform 128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6" name="Freeform 1283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7" name="Freeform 128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8" name="Freeform 1285"/>
            <p:cNvSpPr>
              <a:spLocks/>
            </p:cNvSpPr>
            <p:nvPr/>
          </p:nvSpPr>
          <p:spPr bwMode="auto">
            <a:xfrm>
              <a:off x="3243" y="1575"/>
              <a:ext cx="113" cy="112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2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4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4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4" y="434"/>
                  </a:lnTo>
                  <a:lnTo>
                    <a:pt x="271" y="410"/>
                  </a:lnTo>
                  <a:lnTo>
                    <a:pt x="236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5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3" y="23"/>
                  </a:lnTo>
                  <a:lnTo>
                    <a:pt x="48" y="19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9" name="Freeform 1286"/>
            <p:cNvSpPr>
              <a:spLocks noEditPoints="1"/>
            </p:cNvSpPr>
            <p:nvPr/>
          </p:nvSpPr>
          <p:spPr bwMode="auto">
            <a:xfrm>
              <a:off x="3239" y="1575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7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8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1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0 h 559"/>
                <a:gd name="T50" fmla="*/ 24 w 599"/>
                <a:gd name="T51" fmla="*/ 20 h 559"/>
                <a:gd name="T52" fmla="*/ 16 w 599"/>
                <a:gd name="T53" fmla="*/ 21 h 559"/>
                <a:gd name="T54" fmla="*/ 14 w 599"/>
                <a:gd name="T55" fmla="*/ 19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1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4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6" y="217"/>
                  </a:lnTo>
                  <a:lnTo>
                    <a:pt x="418" y="231"/>
                  </a:lnTo>
                  <a:lnTo>
                    <a:pt x="394" y="202"/>
                  </a:lnTo>
                  <a:lnTo>
                    <a:pt x="368" y="172"/>
                  </a:lnTo>
                  <a:lnTo>
                    <a:pt x="342" y="145"/>
                  </a:lnTo>
                  <a:lnTo>
                    <a:pt x="315" y="118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8" y="22"/>
                  </a:lnTo>
                  <a:lnTo>
                    <a:pt x="213" y="2"/>
                  </a:lnTo>
                  <a:close/>
                  <a:moveTo>
                    <a:pt x="436" y="217"/>
                  </a:moveTo>
                  <a:lnTo>
                    <a:pt x="460" y="248"/>
                  </a:lnTo>
                  <a:lnTo>
                    <a:pt x="483" y="280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3"/>
                  </a:lnTo>
                  <a:lnTo>
                    <a:pt x="440" y="262"/>
                  </a:lnTo>
                  <a:lnTo>
                    <a:pt x="418" y="231"/>
                  </a:lnTo>
                  <a:lnTo>
                    <a:pt x="436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7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0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2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3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2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8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6"/>
                  </a:lnTo>
                  <a:lnTo>
                    <a:pt x="323" y="477"/>
                  </a:lnTo>
                  <a:lnTo>
                    <a:pt x="298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39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8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0" name="Freeform 1287"/>
            <p:cNvSpPr>
              <a:spLocks/>
            </p:cNvSpPr>
            <p:nvPr/>
          </p:nvSpPr>
          <p:spPr bwMode="auto">
            <a:xfrm>
              <a:off x="3200" y="1590"/>
              <a:ext cx="109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5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89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399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19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89" y="463"/>
                  </a:lnTo>
                  <a:lnTo>
                    <a:pt x="482" y="467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7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7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4" y="316"/>
                  </a:lnTo>
                  <a:lnTo>
                    <a:pt x="167" y="276"/>
                  </a:lnTo>
                  <a:lnTo>
                    <a:pt x="138" y="237"/>
                  </a:lnTo>
                  <a:lnTo>
                    <a:pt x="111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7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1" name="Freeform 1288"/>
            <p:cNvSpPr>
              <a:spLocks noEditPoints="1"/>
            </p:cNvSpPr>
            <p:nvPr/>
          </p:nvSpPr>
          <p:spPr bwMode="auto">
            <a:xfrm>
              <a:off x="3200" y="1590"/>
              <a:ext cx="109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2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7 h 503"/>
                <a:gd name="T26" fmla="*/ 22 w 550"/>
                <a:gd name="T27" fmla="*/ 18 h 503"/>
                <a:gd name="T28" fmla="*/ 22 w 550"/>
                <a:gd name="T29" fmla="*/ 17 h 503"/>
                <a:gd name="T30" fmla="*/ 21 w 550"/>
                <a:gd name="T31" fmla="*/ 18 h 503"/>
                <a:gd name="T32" fmla="*/ 20 w 550"/>
                <a:gd name="T33" fmla="*/ 19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8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7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2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6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5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0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0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4"/>
                  </a:lnTo>
                  <a:lnTo>
                    <a:pt x="441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1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69"/>
                  </a:lnTo>
                  <a:lnTo>
                    <a:pt x="523" y="475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8" y="477"/>
                  </a:lnTo>
                  <a:lnTo>
                    <a:pt x="467" y="476"/>
                  </a:lnTo>
                  <a:lnTo>
                    <a:pt x="474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0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2" y="62"/>
                  </a:lnTo>
                  <a:lnTo>
                    <a:pt x="22" y="47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2" y="62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2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2" y="62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2" name="Freeform 1289"/>
            <p:cNvSpPr>
              <a:spLocks/>
            </p:cNvSpPr>
            <p:nvPr/>
          </p:nvSpPr>
          <p:spPr bwMode="auto">
            <a:xfrm>
              <a:off x="3162" y="1605"/>
              <a:ext cx="97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19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1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59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29" y="297"/>
                  </a:lnTo>
                  <a:lnTo>
                    <a:pt x="445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5" y="413"/>
                  </a:lnTo>
                  <a:lnTo>
                    <a:pt x="305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3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49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6" y="29"/>
                  </a:lnTo>
                  <a:lnTo>
                    <a:pt x="109" y="23"/>
                  </a:lnTo>
                  <a:lnTo>
                    <a:pt x="130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3" name="Freeform 1290"/>
            <p:cNvSpPr>
              <a:spLocks noEditPoints="1"/>
            </p:cNvSpPr>
            <p:nvPr/>
          </p:nvSpPr>
          <p:spPr bwMode="auto">
            <a:xfrm>
              <a:off x="3158" y="1605"/>
              <a:ext cx="105" cy="86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6 h 448"/>
                <a:gd name="T32" fmla="*/ 18 w 500"/>
                <a:gd name="T33" fmla="*/ 17 h 448"/>
                <a:gd name="T34" fmla="*/ 17 w 500"/>
                <a:gd name="T35" fmla="*/ 17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6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6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5 h 448"/>
                <a:gd name="T62" fmla="*/ 14 w 500"/>
                <a:gd name="T63" fmla="*/ 16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5"/>
                  </a:lnTo>
                  <a:lnTo>
                    <a:pt x="302" y="108"/>
                  </a:lnTo>
                  <a:lnTo>
                    <a:pt x="323" y="130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4" y="146"/>
                  </a:lnTo>
                  <a:lnTo>
                    <a:pt x="284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7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7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6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89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7" y="431"/>
                  </a:lnTo>
                  <a:lnTo>
                    <a:pt x="449" y="435"/>
                  </a:lnTo>
                  <a:lnTo>
                    <a:pt x="440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4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1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38" y="413"/>
                  </a:lnTo>
                  <a:lnTo>
                    <a:pt x="446" y="409"/>
                  </a:lnTo>
                  <a:lnTo>
                    <a:pt x="452" y="405"/>
                  </a:lnTo>
                  <a:lnTo>
                    <a:pt x="467" y="395"/>
                  </a:lnTo>
                  <a:lnTo>
                    <a:pt x="479" y="382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3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3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5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89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4" name="Freeform 1291"/>
            <p:cNvSpPr>
              <a:spLocks/>
            </p:cNvSpPr>
            <p:nvPr/>
          </p:nvSpPr>
          <p:spPr bwMode="auto">
            <a:xfrm>
              <a:off x="3127" y="1620"/>
              <a:ext cx="85" cy="78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3 w 428"/>
                <a:gd name="T11" fmla="*/ 8 h 369"/>
                <a:gd name="T12" fmla="*/ 14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6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5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4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79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6" y="344"/>
                  </a:lnTo>
                  <a:lnTo>
                    <a:pt x="399" y="348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6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7"/>
                  </a:lnTo>
                  <a:lnTo>
                    <a:pt x="62" y="48"/>
                  </a:lnTo>
                  <a:lnTo>
                    <a:pt x="82" y="38"/>
                  </a:lnTo>
                  <a:lnTo>
                    <a:pt x="103" y="28"/>
                  </a:lnTo>
                  <a:lnTo>
                    <a:pt x="124" y="19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5" name="Freeform 1292"/>
            <p:cNvSpPr>
              <a:spLocks noEditPoints="1"/>
            </p:cNvSpPr>
            <p:nvPr/>
          </p:nvSpPr>
          <p:spPr bwMode="auto">
            <a:xfrm>
              <a:off x="3123" y="1620"/>
              <a:ext cx="85" cy="78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3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3" y="4"/>
                  </a:moveTo>
                  <a:lnTo>
                    <a:pt x="220" y="40"/>
                  </a:lnTo>
                  <a:lnTo>
                    <a:pt x="255" y="78"/>
                  </a:lnTo>
                  <a:lnTo>
                    <a:pt x="290" y="118"/>
                  </a:lnTo>
                  <a:lnTo>
                    <a:pt x="324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4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3" y="4"/>
                  </a:lnTo>
                  <a:close/>
                  <a:moveTo>
                    <a:pt x="324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2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19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4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2" y="359"/>
                  </a:lnTo>
                  <a:lnTo>
                    <a:pt x="424" y="365"/>
                  </a:lnTo>
                  <a:lnTo>
                    <a:pt x="415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0" y="384"/>
                  </a:lnTo>
                  <a:lnTo>
                    <a:pt x="382" y="387"/>
                  </a:lnTo>
                  <a:lnTo>
                    <a:pt x="372" y="389"/>
                  </a:lnTo>
                  <a:lnTo>
                    <a:pt x="363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8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3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39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3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0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1" y="82"/>
                  </a:lnTo>
                  <a:lnTo>
                    <a:pt x="3" y="80"/>
                  </a:lnTo>
                  <a:lnTo>
                    <a:pt x="4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7" y="0"/>
                  </a:lnTo>
                  <a:lnTo>
                    <a:pt x="181" y="1"/>
                  </a:lnTo>
                  <a:lnTo>
                    <a:pt x="183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6" name="Freeform 129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7" name="Freeform 129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8" name="Freeform 129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9" name="Freeform 129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0" name="Freeform 129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1" name="Freeform 129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2" name="Freeform 129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3" name="Freeform 130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4" name="Freeform 130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5" name="Freeform 130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6" name="Freeform 130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7" name="Freeform 130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8" name="Freeform 130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9" name="Freeform 130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0" name="Freeform 130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1" name="Freeform 130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2" name="Freeform 130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3" name="Freeform 131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4" name="Freeform 131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5" name="Freeform 131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6" name="Freeform 131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7" name="Freeform 131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8" name="Freeform 131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9" name="Freeform 131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0" name="Freeform 131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1" name="Freeform 131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2" name="Freeform 131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3" name="Freeform 132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4" name="Freeform 132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5" name="Freeform 132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6" name="Freeform 132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7" name="Freeform 132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8" name="Freeform 1325"/>
            <p:cNvSpPr>
              <a:spLocks/>
            </p:cNvSpPr>
            <p:nvPr/>
          </p:nvSpPr>
          <p:spPr bwMode="auto">
            <a:xfrm>
              <a:off x="3204" y="1523"/>
              <a:ext cx="124" cy="63"/>
            </a:xfrm>
            <a:custGeom>
              <a:avLst/>
              <a:gdLst>
                <a:gd name="T0" fmla="*/ 25 w 614"/>
                <a:gd name="T1" fmla="*/ 9 h 305"/>
                <a:gd name="T2" fmla="*/ 23 w 614"/>
                <a:gd name="T3" fmla="*/ 8 h 305"/>
                <a:gd name="T4" fmla="*/ 22 w 614"/>
                <a:gd name="T5" fmla="*/ 7 h 305"/>
                <a:gd name="T6" fmla="*/ 21 w 614"/>
                <a:gd name="T7" fmla="*/ 7 h 305"/>
                <a:gd name="T8" fmla="*/ 19 w 614"/>
                <a:gd name="T9" fmla="*/ 6 h 305"/>
                <a:gd name="T10" fmla="*/ 18 w 614"/>
                <a:gd name="T11" fmla="*/ 5 h 305"/>
                <a:gd name="T12" fmla="*/ 17 w 614"/>
                <a:gd name="T13" fmla="*/ 4 h 305"/>
                <a:gd name="T14" fmla="*/ 15 w 614"/>
                <a:gd name="T15" fmla="*/ 4 h 305"/>
                <a:gd name="T16" fmla="*/ 14 w 614"/>
                <a:gd name="T17" fmla="*/ 3 h 305"/>
                <a:gd name="T18" fmla="*/ 12 w 614"/>
                <a:gd name="T19" fmla="*/ 2 h 305"/>
                <a:gd name="T20" fmla="*/ 11 w 614"/>
                <a:gd name="T21" fmla="*/ 2 h 305"/>
                <a:gd name="T22" fmla="*/ 10 w 614"/>
                <a:gd name="T23" fmla="*/ 2 h 305"/>
                <a:gd name="T24" fmla="*/ 8 w 614"/>
                <a:gd name="T25" fmla="*/ 1 h 305"/>
                <a:gd name="T26" fmla="*/ 7 w 614"/>
                <a:gd name="T27" fmla="*/ 1 h 305"/>
                <a:gd name="T28" fmla="*/ 6 w 614"/>
                <a:gd name="T29" fmla="*/ 0 h 305"/>
                <a:gd name="T30" fmla="*/ 4 w 614"/>
                <a:gd name="T31" fmla="*/ 0 h 305"/>
                <a:gd name="T32" fmla="*/ 3 w 614"/>
                <a:gd name="T33" fmla="*/ 0 h 305"/>
                <a:gd name="T34" fmla="*/ 0 w 614"/>
                <a:gd name="T35" fmla="*/ 3 h 305"/>
                <a:gd name="T36" fmla="*/ 1 w 614"/>
                <a:gd name="T37" fmla="*/ 4 h 305"/>
                <a:gd name="T38" fmla="*/ 2 w 614"/>
                <a:gd name="T39" fmla="*/ 5 h 305"/>
                <a:gd name="T40" fmla="*/ 2 w 614"/>
                <a:gd name="T41" fmla="*/ 6 h 305"/>
                <a:gd name="T42" fmla="*/ 3 w 614"/>
                <a:gd name="T43" fmla="*/ 7 h 305"/>
                <a:gd name="T44" fmla="*/ 4 w 614"/>
                <a:gd name="T45" fmla="*/ 7 h 305"/>
                <a:gd name="T46" fmla="*/ 5 w 614"/>
                <a:gd name="T47" fmla="*/ 8 h 305"/>
                <a:gd name="T48" fmla="*/ 6 w 614"/>
                <a:gd name="T49" fmla="*/ 9 h 305"/>
                <a:gd name="T50" fmla="*/ 7 w 614"/>
                <a:gd name="T51" fmla="*/ 9 h 305"/>
                <a:gd name="T52" fmla="*/ 8 w 614"/>
                <a:gd name="T53" fmla="*/ 10 h 305"/>
                <a:gd name="T54" fmla="*/ 9 w 614"/>
                <a:gd name="T55" fmla="*/ 10 h 305"/>
                <a:gd name="T56" fmla="*/ 10 w 614"/>
                <a:gd name="T57" fmla="*/ 10 h 305"/>
                <a:gd name="T58" fmla="*/ 11 w 614"/>
                <a:gd name="T59" fmla="*/ 11 h 305"/>
                <a:gd name="T60" fmla="*/ 12 w 614"/>
                <a:gd name="T61" fmla="*/ 11 h 305"/>
                <a:gd name="T62" fmla="*/ 14 w 614"/>
                <a:gd name="T63" fmla="*/ 11 h 305"/>
                <a:gd name="T64" fmla="*/ 15 w 614"/>
                <a:gd name="T65" fmla="*/ 12 h 305"/>
                <a:gd name="T66" fmla="*/ 16 w 614"/>
                <a:gd name="T67" fmla="*/ 12 h 305"/>
                <a:gd name="T68" fmla="*/ 17 w 614"/>
                <a:gd name="T69" fmla="*/ 12 h 305"/>
                <a:gd name="T70" fmla="*/ 18 w 614"/>
                <a:gd name="T71" fmla="*/ 12 h 305"/>
                <a:gd name="T72" fmla="*/ 18 w 614"/>
                <a:gd name="T73" fmla="*/ 12 h 305"/>
                <a:gd name="T74" fmla="*/ 19 w 614"/>
                <a:gd name="T75" fmla="*/ 12 h 305"/>
                <a:gd name="T76" fmla="*/ 19 w 614"/>
                <a:gd name="T77" fmla="*/ 12 h 305"/>
                <a:gd name="T78" fmla="*/ 20 w 614"/>
                <a:gd name="T79" fmla="*/ 12 h 305"/>
                <a:gd name="T80" fmla="*/ 21 w 614"/>
                <a:gd name="T81" fmla="*/ 12 h 305"/>
                <a:gd name="T82" fmla="*/ 21 w 614"/>
                <a:gd name="T83" fmla="*/ 12 h 305"/>
                <a:gd name="T84" fmla="*/ 22 w 614"/>
                <a:gd name="T85" fmla="*/ 12 h 305"/>
                <a:gd name="T86" fmla="*/ 22 w 614"/>
                <a:gd name="T87" fmla="*/ 12 h 305"/>
                <a:gd name="T88" fmla="*/ 23 w 614"/>
                <a:gd name="T89" fmla="*/ 11 h 305"/>
                <a:gd name="T90" fmla="*/ 23 w 614"/>
                <a:gd name="T91" fmla="*/ 11 h 305"/>
                <a:gd name="T92" fmla="*/ 24 w 614"/>
                <a:gd name="T93" fmla="*/ 11 h 305"/>
                <a:gd name="T94" fmla="*/ 24 w 614"/>
                <a:gd name="T95" fmla="*/ 10 h 305"/>
                <a:gd name="T96" fmla="*/ 24 w 614"/>
                <a:gd name="T97" fmla="*/ 10 h 305"/>
                <a:gd name="T98" fmla="*/ 25 w 614"/>
                <a:gd name="T99" fmla="*/ 9 h 30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5"/>
                <a:gd name="T152" fmla="*/ 614 w 614"/>
                <a:gd name="T153" fmla="*/ 305 h 30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5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5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7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2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7" y="305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0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8"/>
                  </a:lnTo>
                  <a:lnTo>
                    <a:pt x="599" y="258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9" name="Freeform 1326"/>
            <p:cNvSpPr>
              <a:spLocks noEditPoints="1"/>
            </p:cNvSpPr>
            <p:nvPr/>
          </p:nvSpPr>
          <p:spPr bwMode="auto">
            <a:xfrm>
              <a:off x="3204" y="1520"/>
              <a:ext cx="128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2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7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3 w 638"/>
                <a:gd name="T89" fmla="*/ 11 h 330"/>
                <a:gd name="T90" fmla="*/ 24 w 638"/>
                <a:gd name="T91" fmla="*/ 10 h 330"/>
                <a:gd name="T92" fmla="*/ 25 w 638"/>
                <a:gd name="T93" fmla="*/ 11 h 330"/>
                <a:gd name="T94" fmla="*/ 24 w 638"/>
                <a:gd name="T95" fmla="*/ 12 h 330"/>
                <a:gd name="T96" fmla="*/ 23 w 638"/>
                <a:gd name="T97" fmla="*/ 12 h 330"/>
                <a:gd name="T98" fmla="*/ 22 w 638"/>
                <a:gd name="T99" fmla="*/ 13 h 330"/>
                <a:gd name="T100" fmla="*/ 20 w 638"/>
                <a:gd name="T101" fmla="*/ 13 h 330"/>
                <a:gd name="T102" fmla="*/ 25 w 638"/>
                <a:gd name="T103" fmla="*/ 10 h 330"/>
                <a:gd name="T104" fmla="*/ 25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09"/>
                  </a:lnTo>
                  <a:lnTo>
                    <a:pt x="518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599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5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2"/>
                  </a:lnTo>
                  <a:lnTo>
                    <a:pt x="152" y="35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2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7"/>
                  </a:lnTo>
                  <a:lnTo>
                    <a:pt x="259" y="38"/>
                  </a:lnTo>
                  <a:lnTo>
                    <a:pt x="293" y="50"/>
                  </a:lnTo>
                  <a:lnTo>
                    <a:pt x="328" y="62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2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5" y="21"/>
                  </a:moveTo>
                  <a:lnTo>
                    <a:pt x="21" y="96"/>
                  </a:lnTo>
                  <a:lnTo>
                    <a:pt x="3" y="79"/>
                  </a:lnTo>
                  <a:lnTo>
                    <a:pt x="77" y="4"/>
                  </a:lnTo>
                  <a:lnTo>
                    <a:pt x="95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4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5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0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39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5"/>
                  </a:lnTo>
                  <a:lnTo>
                    <a:pt x="386" y="293"/>
                  </a:lnTo>
                  <a:lnTo>
                    <a:pt x="419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6" y="292"/>
                  </a:lnTo>
                  <a:lnTo>
                    <a:pt x="257" y="282"/>
                  </a:lnTo>
                  <a:lnTo>
                    <a:pt x="230" y="273"/>
                  </a:lnTo>
                  <a:lnTo>
                    <a:pt x="205" y="261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19" y="300"/>
                  </a:moveTo>
                  <a:lnTo>
                    <a:pt x="419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19" y="300"/>
                  </a:lnTo>
                  <a:close/>
                  <a:moveTo>
                    <a:pt x="419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19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6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6" y="305"/>
                  </a:moveTo>
                  <a:lnTo>
                    <a:pt x="507" y="304"/>
                  </a:lnTo>
                  <a:lnTo>
                    <a:pt x="527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0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8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1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6" y="311"/>
                  </a:lnTo>
                  <a:lnTo>
                    <a:pt x="566" y="316"/>
                  </a:lnTo>
                  <a:lnTo>
                    <a:pt x="556" y="319"/>
                  </a:lnTo>
                  <a:lnTo>
                    <a:pt x="545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6" y="305"/>
                  </a:lnTo>
                  <a:close/>
                  <a:moveTo>
                    <a:pt x="633" y="238"/>
                  </a:moveTo>
                  <a:lnTo>
                    <a:pt x="635" y="240"/>
                  </a:lnTo>
                  <a:lnTo>
                    <a:pt x="637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0" name="Freeform 1327"/>
            <p:cNvSpPr>
              <a:spLocks/>
            </p:cNvSpPr>
            <p:nvPr/>
          </p:nvSpPr>
          <p:spPr bwMode="auto">
            <a:xfrm>
              <a:off x="3181" y="1546"/>
              <a:ext cx="101" cy="45"/>
            </a:xfrm>
            <a:custGeom>
              <a:avLst/>
              <a:gdLst>
                <a:gd name="T0" fmla="*/ 19 w 487"/>
                <a:gd name="T1" fmla="*/ 7 h 242"/>
                <a:gd name="T2" fmla="*/ 18 w 487"/>
                <a:gd name="T3" fmla="*/ 7 h 242"/>
                <a:gd name="T4" fmla="*/ 17 w 487"/>
                <a:gd name="T5" fmla="*/ 6 h 242"/>
                <a:gd name="T6" fmla="*/ 16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5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6 w 487"/>
                <a:gd name="T77" fmla="*/ 10 h 242"/>
                <a:gd name="T78" fmla="*/ 17 w 487"/>
                <a:gd name="T79" fmla="*/ 9 h 242"/>
                <a:gd name="T80" fmla="*/ 17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8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19 w 487"/>
                <a:gd name="T93" fmla="*/ 8 h 242"/>
                <a:gd name="T94" fmla="*/ 19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1"/>
                  </a:lnTo>
                  <a:lnTo>
                    <a:pt x="380" y="115"/>
                  </a:lnTo>
                  <a:lnTo>
                    <a:pt x="354" y="99"/>
                  </a:lnTo>
                  <a:lnTo>
                    <a:pt x="327" y="85"/>
                  </a:lnTo>
                  <a:lnTo>
                    <a:pt x="300" y="72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5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1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4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8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1" name="Freeform 1328"/>
            <p:cNvSpPr>
              <a:spLocks noEditPoints="1"/>
            </p:cNvSpPr>
            <p:nvPr/>
          </p:nvSpPr>
          <p:spPr bwMode="auto">
            <a:xfrm>
              <a:off x="3181" y="1538"/>
              <a:ext cx="101" cy="52"/>
            </a:xfrm>
            <a:custGeom>
              <a:avLst/>
              <a:gdLst>
                <a:gd name="T0" fmla="*/ 18 w 511"/>
                <a:gd name="T1" fmla="*/ 7 h 266"/>
                <a:gd name="T2" fmla="*/ 14 w 511"/>
                <a:gd name="T3" fmla="*/ 5 h 266"/>
                <a:gd name="T4" fmla="*/ 11 w 511"/>
                <a:gd name="T5" fmla="*/ 3 h 266"/>
                <a:gd name="T6" fmla="*/ 14 w 511"/>
                <a:gd name="T7" fmla="*/ 3 h 266"/>
                <a:gd name="T8" fmla="*/ 17 w 511"/>
                <a:gd name="T9" fmla="*/ 5 h 266"/>
                <a:gd name="T10" fmla="*/ 20 w 511"/>
                <a:gd name="T11" fmla="*/ 8 h 266"/>
                <a:gd name="T12" fmla="*/ 10 w 511"/>
                <a:gd name="T13" fmla="*/ 3 h 266"/>
                <a:gd name="T14" fmla="*/ 7 w 511"/>
                <a:gd name="T15" fmla="*/ 2 h 266"/>
                <a:gd name="T16" fmla="*/ 4 w 511"/>
                <a:gd name="T17" fmla="*/ 1 h 266"/>
                <a:gd name="T18" fmla="*/ 4 w 511"/>
                <a:gd name="T19" fmla="*/ 0 h 266"/>
                <a:gd name="T20" fmla="*/ 7 w 511"/>
                <a:gd name="T21" fmla="*/ 1 h 266"/>
                <a:gd name="T22" fmla="*/ 11 w 511"/>
                <a:gd name="T23" fmla="*/ 2 h 266"/>
                <a:gd name="T24" fmla="*/ 3 w 511"/>
                <a:gd name="T25" fmla="*/ 0 h 266"/>
                <a:gd name="T26" fmla="*/ 3 w 511"/>
                <a:gd name="T27" fmla="*/ 0 h 266"/>
                <a:gd name="T28" fmla="*/ 1 w 511"/>
                <a:gd name="T29" fmla="*/ 3 h 266"/>
                <a:gd name="T30" fmla="*/ 3 w 511"/>
                <a:gd name="T31" fmla="*/ 1 h 266"/>
                <a:gd name="T32" fmla="*/ 0 w 511"/>
                <a:gd name="T33" fmla="*/ 3 h 266"/>
                <a:gd name="T34" fmla="*/ 0 w 511"/>
                <a:gd name="T35" fmla="*/ 3 h 266"/>
                <a:gd name="T36" fmla="*/ 2 w 511"/>
                <a:gd name="T37" fmla="*/ 3 h 266"/>
                <a:gd name="T38" fmla="*/ 3 w 511"/>
                <a:gd name="T39" fmla="*/ 5 h 266"/>
                <a:gd name="T40" fmla="*/ 5 w 511"/>
                <a:gd name="T41" fmla="*/ 7 h 266"/>
                <a:gd name="T42" fmla="*/ 5 w 511"/>
                <a:gd name="T43" fmla="*/ 8 h 266"/>
                <a:gd name="T44" fmla="*/ 3 w 511"/>
                <a:gd name="T45" fmla="*/ 6 h 266"/>
                <a:gd name="T46" fmla="*/ 1 w 511"/>
                <a:gd name="T47" fmla="*/ 4 h 266"/>
                <a:gd name="T48" fmla="*/ 6 w 511"/>
                <a:gd name="T49" fmla="*/ 7 h 266"/>
                <a:gd name="T50" fmla="*/ 9 w 511"/>
                <a:gd name="T51" fmla="*/ 8 h 266"/>
                <a:gd name="T52" fmla="*/ 11 w 511"/>
                <a:gd name="T53" fmla="*/ 9 h 266"/>
                <a:gd name="T54" fmla="*/ 13 w 511"/>
                <a:gd name="T55" fmla="*/ 10 h 266"/>
                <a:gd name="T56" fmla="*/ 10 w 511"/>
                <a:gd name="T57" fmla="*/ 10 h 266"/>
                <a:gd name="T58" fmla="*/ 7 w 511"/>
                <a:gd name="T59" fmla="*/ 9 h 266"/>
                <a:gd name="T60" fmla="*/ 6 w 511"/>
                <a:gd name="T61" fmla="*/ 7 h 266"/>
                <a:gd name="T62" fmla="*/ 13 w 511"/>
                <a:gd name="T63" fmla="*/ 10 h 266"/>
                <a:gd name="T64" fmla="*/ 13 w 511"/>
                <a:gd name="T65" fmla="*/ 9 h 266"/>
                <a:gd name="T66" fmla="*/ 13 w 511"/>
                <a:gd name="T67" fmla="*/ 9 h 266"/>
                <a:gd name="T68" fmla="*/ 14 w 511"/>
                <a:gd name="T69" fmla="*/ 10 h 266"/>
                <a:gd name="T70" fmla="*/ 13 w 511"/>
                <a:gd name="T71" fmla="*/ 10 h 266"/>
                <a:gd name="T72" fmla="*/ 15 w 511"/>
                <a:gd name="T73" fmla="*/ 10 h 266"/>
                <a:gd name="T74" fmla="*/ 15 w 511"/>
                <a:gd name="T75" fmla="*/ 11 h 266"/>
                <a:gd name="T76" fmla="*/ 16 w 511"/>
                <a:gd name="T77" fmla="*/ 10 h 266"/>
                <a:gd name="T78" fmla="*/ 17 w 511"/>
                <a:gd name="T79" fmla="*/ 9 h 266"/>
                <a:gd name="T80" fmla="*/ 18 w 511"/>
                <a:gd name="T81" fmla="*/ 9 h 266"/>
                <a:gd name="T82" fmla="*/ 19 w 511"/>
                <a:gd name="T83" fmla="*/ 8 h 266"/>
                <a:gd name="T84" fmla="*/ 19 w 511"/>
                <a:gd name="T85" fmla="*/ 8 h 266"/>
                <a:gd name="T86" fmla="*/ 20 w 511"/>
                <a:gd name="T87" fmla="*/ 9 h 266"/>
                <a:gd name="T88" fmla="*/ 19 w 511"/>
                <a:gd name="T89" fmla="*/ 9 h 266"/>
                <a:gd name="T90" fmla="*/ 18 w 511"/>
                <a:gd name="T91" fmla="*/ 10 h 266"/>
                <a:gd name="T92" fmla="*/ 17 w 511"/>
                <a:gd name="T93" fmla="*/ 10 h 266"/>
                <a:gd name="T94" fmla="*/ 16 w 511"/>
                <a:gd name="T95" fmla="*/ 11 h 266"/>
                <a:gd name="T96" fmla="*/ 20 w 511"/>
                <a:gd name="T97" fmla="*/ 8 h 266"/>
                <a:gd name="T98" fmla="*/ 20 w 511"/>
                <a:gd name="T99" fmla="*/ 8 h 2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6"/>
                <a:gd name="T152" fmla="*/ 511 w 511"/>
                <a:gd name="T153" fmla="*/ 266 h 2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6">
                  <a:moveTo>
                    <a:pt x="491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7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69"/>
                  </a:lnTo>
                  <a:lnTo>
                    <a:pt x="507" y="189"/>
                  </a:lnTo>
                  <a:lnTo>
                    <a:pt x="491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8" y="63"/>
                  </a:lnTo>
                  <a:lnTo>
                    <a:pt x="202" y="53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3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7" y="9"/>
                  </a:lnTo>
                  <a:lnTo>
                    <a:pt x="154" y="15"/>
                  </a:lnTo>
                  <a:lnTo>
                    <a:pt x="181" y="22"/>
                  </a:lnTo>
                  <a:lnTo>
                    <a:pt x="208" y="30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3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3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3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0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4"/>
                  </a:lnTo>
                  <a:lnTo>
                    <a:pt x="53" y="102"/>
                  </a:lnTo>
                  <a:lnTo>
                    <a:pt x="69" y="118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4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6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4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59" y="221"/>
                  </a:lnTo>
                  <a:lnTo>
                    <a:pt x="284" y="227"/>
                  </a:lnTo>
                  <a:lnTo>
                    <a:pt x="309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4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1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4" y="181"/>
                  </a:lnTo>
                  <a:close/>
                  <a:moveTo>
                    <a:pt x="332" y="262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2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2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6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0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19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5"/>
                  </a:lnTo>
                  <a:lnTo>
                    <a:pt x="390" y="266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1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2" name="Freeform 1329"/>
            <p:cNvSpPr>
              <a:spLocks/>
            </p:cNvSpPr>
            <p:nvPr/>
          </p:nvSpPr>
          <p:spPr bwMode="auto">
            <a:xfrm>
              <a:off x="3154" y="1553"/>
              <a:ext cx="85" cy="52"/>
            </a:xfrm>
            <a:custGeom>
              <a:avLst/>
              <a:gdLst>
                <a:gd name="T0" fmla="*/ 17 w 432"/>
                <a:gd name="T1" fmla="*/ 8 h 257"/>
                <a:gd name="T2" fmla="*/ 15 w 432"/>
                <a:gd name="T3" fmla="*/ 7 h 257"/>
                <a:gd name="T4" fmla="*/ 14 w 432"/>
                <a:gd name="T5" fmla="*/ 5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7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4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5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9 h 257"/>
                <a:gd name="T52" fmla="*/ 9 w 432"/>
                <a:gd name="T53" fmla="*/ 9 h 257"/>
                <a:gd name="T54" fmla="*/ 10 w 432"/>
                <a:gd name="T55" fmla="*/ 10 h 257"/>
                <a:gd name="T56" fmla="*/ 10 w 432"/>
                <a:gd name="T57" fmla="*/ 10 h 257"/>
                <a:gd name="T58" fmla="*/ 11 w 432"/>
                <a:gd name="T59" fmla="*/ 10 h 257"/>
                <a:gd name="T60" fmla="*/ 12 w 432"/>
                <a:gd name="T61" fmla="*/ 10 h 257"/>
                <a:gd name="T62" fmla="*/ 13 w 432"/>
                <a:gd name="T63" fmla="*/ 10 h 257"/>
                <a:gd name="T64" fmla="*/ 14 w 432"/>
                <a:gd name="T65" fmla="*/ 10 h 257"/>
                <a:gd name="T66" fmla="*/ 14 w 432"/>
                <a:gd name="T67" fmla="*/ 10 h 257"/>
                <a:gd name="T68" fmla="*/ 14 w 432"/>
                <a:gd name="T69" fmla="*/ 10 h 257"/>
                <a:gd name="T70" fmla="*/ 15 w 432"/>
                <a:gd name="T71" fmla="*/ 10 h 257"/>
                <a:gd name="T72" fmla="*/ 15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6 w 432"/>
                <a:gd name="T79" fmla="*/ 9 h 257"/>
                <a:gd name="T80" fmla="*/ 17 w 432"/>
                <a:gd name="T81" fmla="*/ 9 h 257"/>
                <a:gd name="T82" fmla="*/ 17 w 432"/>
                <a:gd name="T83" fmla="*/ 9 h 257"/>
                <a:gd name="T84" fmla="*/ 17 w 432"/>
                <a:gd name="T85" fmla="*/ 9 h 257"/>
                <a:gd name="T86" fmla="*/ 17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4"/>
                  </a:lnTo>
                  <a:lnTo>
                    <a:pt x="231" y="60"/>
                  </a:lnTo>
                  <a:lnTo>
                    <a:pt x="209" y="47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1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4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09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6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1" y="255"/>
                  </a:lnTo>
                  <a:lnTo>
                    <a:pt x="372" y="253"/>
                  </a:lnTo>
                  <a:lnTo>
                    <a:pt x="381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6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3" name="Freeform 1330"/>
            <p:cNvSpPr>
              <a:spLocks noEditPoints="1"/>
            </p:cNvSpPr>
            <p:nvPr/>
          </p:nvSpPr>
          <p:spPr bwMode="auto">
            <a:xfrm>
              <a:off x="3150" y="1549"/>
              <a:ext cx="93" cy="56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69"/>
                  </a:lnTo>
                  <a:lnTo>
                    <a:pt x="410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1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7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59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59" y="139"/>
                  </a:lnTo>
                  <a:lnTo>
                    <a:pt x="399" y="169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2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3" y="12"/>
                  </a:lnTo>
                  <a:lnTo>
                    <a:pt x="74" y="4"/>
                  </a:lnTo>
                  <a:close/>
                  <a:moveTo>
                    <a:pt x="93" y="20"/>
                  </a:moveTo>
                  <a:lnTo>
                    <a:pt x="22" y="115"/>
                  </a:lnTo>
                  <a:lnTo>
                    <a:pt x="2" y="99"/>
                  </a:lnTo>
                  <a:lnTo>
                    <a:pt x="74" y="4"/>
                  </a:lnTo>
                  <a:lnTo>
                    <a:pt x="93" y="20"/>
                  </a:lnTo>
                  <a:close/>
                  <a:moveTo>
                    <a:pt x="2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2" y="99"/>
                  </a:lnTo>
                  <a:lnTo>
                    <a:pt x="12" y="107"/>
                  </a:lnTo>
                  <a:lnTo>
                    <a:pt x="2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3" y="147"/>
                  </a:lnTo>
                  <a:lnTo>
                    <a:pt x="78" y="160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39" y="202"/>
                  </a:lnTo>
                  <a:lnTo>
                    <a:pt x="128" y="224"/>
                  </a:lnTo>
                  <a:lnTo>
                    <a:pt x="110" y="214"/>
                  </a:lnTo>
                  <a:lnTo>
                    <a:pt x="94" y="203"/>
                  </a:lnTo>
                  <a:lnTo>
                    <a:pt x="78" y="191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2" y="115"/>
                  </a:lnTo>
                  <a:lnTo>
                    <a:pt x="22" y="99"/>
                  </a:lnTo>
                  <a:close/>
                  <a:moveTo>
                    <a:pt x="139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3" y="243"/>
                  </a:lnTo>
                  <a:lnTo>
                    <a:pt x="276" y="248"/>
                  </a:lnTo>
                  <a:lnTo>
                    <a:pt x="299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3" y="255"/>
                  </a:lnTo>
                  <a:lnTo>
                    <a:pt x="184" y="247"/>
                  </a:lnTo>
                  <a:lnTo>
                    <a:pt x="164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39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299" y="253"/>
                  </a:moveTo>
                  <a:lnTo>
                    <a:pt x="299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299" y="253"/>
                  </a:lnTo>
                  <a:close/>
                  <a:moveTo>
                    <a:pt x="299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299" y="253"/>
                  </a:lnTo>
                  <a:close/>
                  <a:moveTo>
                    <a:pt x="323" y="256"/>
                  </a:moveTo>
                  <a:lnTo>
                    <a:pt x="335" y="256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0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3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7" y="239"/>
                  </a:lnTo>
                  <a:lnTo>
                    <a:pt x="442" y="245"/>
                  </a:lnTo>
                  <a:lnTo>
                    <a:pt x="437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6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4" name="Freeform 1331"/>
            <p:cNvSpPr>
              <a:spLocks/>
            </p:cNvSpPr>
            <p:nvPr/>
          </p:nvSpPr>
          <p:spPr bwMode="auto">
            <a:xfrm>
              <a:off x="3138" y="1575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6 h 214"/>
                <a:gd name="T30" fmla="*/ 1 w 318"/>
                <a:gd name="T31" fmla="*/ 6 h 214"/>
                <a:gd name="T32" fmla="*/ 1 w 318"/>
                <a:gd name="T33" fmla="*/ 7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8 h 214"/>
                <a:gd name="T42" fmla="*/ 3 w 318"/>
                <a:gd name="T43" fmla="*/ 8 h 214"/>
                <a:gd name="T44" fmla="*/ 4 w 318"/>
                <a:gd name="T45" fmla="*/ 8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9 h 214"/>
                <a:gd name="T54" fmla="*/ 10 w 318"/>
                <a:gd name="T55" fmla="*/ 9 h 214"/>
                <a:gd name="T56" fmla="*/ 10 w 318"/>
                <a:gd name="T57" fmla="*/ 9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8 h 214"/>
                <a:gd name="T70" fmla="*/ 13 w 318"/>
                <a:gd name="T71" fmla="*/ 8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1" y="14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7"/>
                  </a:lnTo>
                  <a:lnTo>
                    <a:pt x="11" y="141"/>
                  </a:lnTo>
                  <a:lnTo>
                    <a:pt x="21" y="153"/>
                  </a:lnTo>
                  <a:lnTo>
                    <a:pt x="32" y="162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5"/>
                  </a:lnTo>
                  <a:lnTo>
                    <a:pt x="137" y="200"/>
                  </a:lnTo>
                  <a:lnTo>
                    <a:pt x="167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8" y="214"/>
                  </a:lnTo>
                  <a:lnTo>
                    <a:pt x="255" y="213"/>
                  </a:lnTo>
                  <a:lnTo>
                    <a:pt x="271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1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5" name="Freeform 1332"/>
            <p:cNvSpPr>
              <a:spLocks noEditPoints="1"/>
            </p:cNvSpPr>
            <p:nvPr/>
          </p:nvSpPr>
          <p:spPr bwMode="auto">
            <a:xfrm>
              <a:off x="3138" y="1572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1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6"/>
                  </a:lnTo>
                  <a:lnTo>
                    <a:pt x="289" y="138"/>
                  </a:lnTo>
                  <a:lnTo>
                    <a:pt x="304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4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29"/>
                  </a:lnTo>
                  <a:lnTo>
                    <a:pt x="60" y="26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8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4"/>
                  </a:lnTo>
                  <a:lnTo>
                    <a:pt x="274" y="126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3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2"/>
                  </a:lnTo>
                  <a:lnTo>
                    <a:pt x="0" y="136"/>
                  </a:lnTo>
                  <a:lnTo>
                    <a:pt x="12" y="139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7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5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7" y="222"/>
                  </a:lnTo>
                  <a:lnTo>
                    <a:pt x="107" y="217"/>
                  </a:lnTo>
                  <a:lnTo>
                    <a:pt x="88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199" y="207"/>
                  </a:lnTo>
                  <a:lnTo>
                    <a:pt x="218" y="211"/>
                  </a:lnTo>
                  <a:lnTo>
                    <a:pt x="214" y="234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4"/>
                  </a:moveTo>
                  <a:lnTo>
                    <a:pt x="214" y="234"/>
                  </a:lnTo>
                  <a:lnTo>
                    <a:pt x="216" y="223"/>
                  </a:lnTo>
                  <a:lnTo>
                    <a:pt x="214" y="234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3" y="237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4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4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1" y="209"/>
                  </a:lnTo>
                  <a:lnTo>
                    <a:pt x="327" y="213"/>
                  </a:lnTo>
                  <a:lnTo>
                    <a:pt x="317" y="220"/>
                  </a:lnTo>
                  <a:lnTo>
                    <a:pt x="307" y="227"/>
                  </a:lnTo>
                  <a:lnTo>
                    <a:pt x="295" y="231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4" y="214"/>
                  </a:lnTo>
                  <a:close/>
                  <a:moveTo>
                    <a:pt x="338" y="177"/>
                  </a:moveTo>
                  <a:lnTo>
                    <a:pt x="340" y="180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6" name="Freeform 1333"/>
            <p:cNvSpPr>
              <a:spLocks/>
            </p:cNvSpPr>
            <p:nvPr/>
          </p:nvSpPr>
          <p:spPr bwMode="auto">
            <a:xfrm>
              <a:off x="3057" y="1665"/>
              <a:ext cx="85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5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8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199" y="190"/>
                  </a:lnTo>
                  <a:lnTo>
                    <a:pt x="171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4" y="150"/>
                  </a:lnTo>
                  <a:lnTo>
                    <a:pt x="53" y="137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7" name="Freeform 1334"/>
            <p:cNvSpPr>
              <a:spLocks noEditPoints="1"/>
            </p:cNvSpPr>
            <p:nvPr/>
          </p:nvSpPr>
          <p:spPr bwMode="auto">
            <a:xfrm>
              <a:off x="3057" y="1665"/>
              <a:ext cx="93" cy="41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8" y="54"/>
                  </a:lnTo>
                  <a:lnTo>
                    <a:pt x="259" y="68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7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7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1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3"/>
                  </a:lnTo>
                  <a:lnTo>
                    <a:pt x="425" y="198"/>
                  </a:lnTo>
                  <a:lnTo>
                    <a:pt x="403" y="192"/>
                  </a:lnTo>
                  <a:lnTo>
                    <a:pt x="383" y="184"/>
                  </a:lnTo>
                  <a:lnTo>
                    <a:pt x="362" y="176"/>
                  </a:lnTo>
                  <a:lnTo>
                    <a:pt x="344" y="168"/>
                  </a:lnTo>
                  <a:lnTo>
                    <a:pt x="326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7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1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3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3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19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1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3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3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4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59"/>
                  </a:lnTo>
                  <a:lnTo>
                    <a:pt x="48" y="153"/>
                  </a:lnTo>
                  <a:lnTo>
                    <a:pt x="37" y="145"/>
                  </a:lnTo>
                  <a:lnTo>
                    <a:pt x="19" y="129"/>
                  </a:lnTo>
                  <a:lnTo>
                    <a:pt x="2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79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2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4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2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7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1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8" name="Freeform 1335"/>
            <p:cNvSpPr>
              <a:spLocks/>
            </p:cNvSpPr>
            <p:nvPr/>
          </p:nvSpPr>
          <p:spPr bwMode="auto">
            <a:xfrm>
              <a:off x="3057" y="1516"/>
              <a:ext cx="167" cy="168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7 h 816"/>
                <a:gd name="T6" fmla="*/ 26 w 857"/>
                <a:gd name="T7" fmla="*/ 8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3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1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9 h 816"/>
                <a:gd name="T38" fmla="*/ 12 w 857"/>
                <a:gd name="T39" fmla="*/ 30 h 816"/>
                <a:gd name="T40" fmla="*/ 10 w 857"/>
                <a:gd name="T41" fmla="*/ 31 h 816"/>
                <a:gd name="T42" fmla="*/ 8 w 857"/>
                <a:gd name="T43" fmla="*/ 32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9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4 h 816"/>
                <a:gd name="T62" fmla="*/ 14 w 857"/>
                <a:gd name="T63" fmla="*/ 22 h 816"/>
                <a:gd name="T64" fmla="*/ 15 w 857"/>
                <a:gd name="T65" fmla="*/ 21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7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6" y="121"/>
                  </a:lnTo>
                  <a:lnTo>
                    <a:pt x="759" y="130"/>
                  </a:lnTo>
                  <a:lnTo>
                    <a:pt x="734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6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5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6" y="675"/>
                  </a:lnTo>
                  <a:lnTo>
                    <a:pt x="365" y="691"/>
                  </a:lnTo>
                  <a:lnTo>
                    <a:pt x="344" y="706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1"/>
                  </a:lnTo>
                  <a:lnTo>
                    <a:pt x="207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09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0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6" y="547"/>
                  </a:lnTo>
                  <a:lnTo>
                    <a:pt x="376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7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6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599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5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9"/>
                  </a:lnTo>
                  <a:lnTo>
                    <a:pt x="815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9" name="Freeform 1336"/>
            <p:cNvSpPr>
              <a:spLocks noEditPoints="1"/>
            </p:cNvSpPr>
            <p:nvPr/>
          </p:nvSpPr>
          <p:spPr bwMode="auto">
            <a:xfrm>
              <a:off x="3049" y="1516"/>
              <a:ext cx="175" cy="168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7" y="54"/>
                  </a:moveTo>
                  <a:lnTo>
                    <a:pt x="808" y="140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7" y="54"/>
                  </a:lnTo>
                  <a:close/>
                  <a:moveTo>
                    <a:pt x="808" y="140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8" y="133"/>
                  </a:lnTo>
                  <a:lnTo>
                    <a:pt x="808" y="140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1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1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2" y="318"/>
                  </a:lnTo>
                  <a:lnTo>
                    <a:pt x="542" y="299"/>
                  </a:lnTo>
                  <a:lnTo>
                    <a:pt x="554" y="282"/>
                  </a:lnTo>
                  <a:lnTo>
                    <a:pt x="566" y="264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1"/>
                  </a:moveTo>
                  <a:lnTo>
                    <a:pt x="541" y="395"/>
                  </a:lnTo>
                  <a:lnTo>
                    <a:pt x="540" y="429"/>
                  </a:lnTo>
                  <a:lnTo>
                    <a:pt x="539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1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1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3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3" y="550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2"/>
                  </a:lnTo>
                  <a:lnTo>
                    <a:pt x="447" y="661"/>
                  </a:lnTo>
                  <a:lnTo>
                    <a:pt x="427" y="679"/>
                  </a:lnTo>
                  <a:lnTo>
                    <a:pt x="406" y="696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3"/>
                  </a:lnTo>
                  <a:lnTo>
                    <a:pt x="319" y="757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7"/>
                  </a:moveTo>
                  <a:lnTo>
                    <a:pt x="295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7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3"/>
                  </a:lnTo>
                  <a:lnTo>
                    <a:pt x="2" y="720"/>
                  </a:lnTo>
                  <a:lnTo>
                    <a:pt x="4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2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7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7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6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7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5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5" y="545"/>
                  </a:lnTo>
                  <a:lnTo>
                    <a:pt x="379" y="531"/>
                  </a:lnTo>
                  <a:lnTo>
                    <a:pt x="397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5"/>
                  </a:lnTo>
                  <a:lnTo>
                    <a:pt x="300" y="627"/>
                  </a:lnTo>
                  <a:lnTo>
                    <a:pt x="282" y="638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6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7" y="549"/>
                  </a:lnTo>
                  <a:lnTo>
                    <a:pt x="388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79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399" y="421"/>
                  </a:lnTo>
                  <a:lnTo>
                    <a:pt x="397" y="441"/>
                  </a:lnTo>
                  <a:lnTo>
                    <a:pt x="395" y="460"/>
                  </a:lnTo>
                  <a:lnTo>
                    <a:pt x="395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3"/>
                  </a:lnTo>
                  <a:lnTo>
                    <a:pt x="429" y="253"/>
                  </a:lnTo>
                  <a:lnTo>
                    <a:pt x="440" y="232"/>
                  </a:lnTo>
                  <a:lnTo>
                    <a:pt x="453" y="212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4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2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0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5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4"/>
                  </a:lnTo>
                  <a:lnTo>
                    <a:pt x="502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7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1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1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0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699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0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7" y="54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0" name="Freeform 1337"/>
            <p:cNvSpPr>
              <a:spLocks/>
            </p:cNvSpPr>
            <p:nvPr/>
          </p:nvSpPr>
          <p:spPr bwMode="auto">
            <a:xfrm>
              <a:off x="3037" y="1367"/>
              <a:ext cx="221" cy="63"/>
            </a:xfrm>
            <a:custGeom>
              <a:avLst/>
              <a:gdLst>
                <a:gd name="T0" fmla="*/ 43 w 1097"/>
                <a:gd name="T1" fmla="*/ 1 h 308"/>
                <a:gd name="T2" fmla="*/ 41 w 1097"/>
                <a:gd name="T3" fmla="*/ 2 h 308"/>
                <a:gd name="T4" fmla="*/ 38 w 1097"/>
                <a:gd name="T5" fmla="*/ 3 h 308"/>
                <a:gd name="T6" fmla="*/ 36 w 1097"/>
                <a:gd name="T7" fmla="*/ 4 h 308"/>
                <a:gd name="T8" fmla="*/ 33 w 1097"/>
                <a:gd name="T9" fmla="*/ 5 h 308"/>
                <a:gd name="T10" fmla="*/ 31 w 1097"/>
                <a:gd name="T11" fmla="*/ 5 h 308"/>
                <a:gd name="T12" fmla="*/ 28 w 1097"/>
                <a:gd name="T13" fmla="*/ 5 h 308"/>
                <a:gd name="T14" fmla="*/ 26 w 1097"/>
                <a:gd name="T15" fmla="*/ 6 h 308"/>
                <a:gd name="T16" fmla="*/ 24 w 1097"/>
                <a:gd name="T17" fmla="*/ 6 h 308"/>
                <a:gd name="T18" fmla="*/ 21 w 1097"/>
                <a:gd name="T19" fmla="*/ 6 h 308"/>
                <a:gd name="T20" fmla="*/ 19 w 1097"/>
                <a:gd name="T21" fmla="*/ 5 h 308"/>
                <a:gd name="T22" fmla="*/ 16 w 1097"/>
                <a:gd name="T23" fmla="*/ 5 h 308"/>
                <a:gd name="T24" fmla="*/ 14 w 1097"/>
                <a:gd name="T25" fmla="*/ 5 h 308"/>
                <a:gd name="T26" fmla="*/ 11 w 1097"/>
                <a:gd name="T27" fmla="*/ 4 h 308"/>
                <a:gd name="T28" fmla="*/ 9 w 1097"/>
                <a:gd name="T29" fmla="*/ 3 h 308"/>
                <a:gd name="T30" fmla="*/ 6 w 1097"/>
                <a:gd name="T31" fmla="*/ 3 h 308"/>
                <a:gd name="T32" fmla="*/ 0 w 1097"/>
                <a:gd name="T33" fmla="*/ 11 h 308"/>
                <a:gd name="T34" fmla="*/ 7 w 1097"/>
                <a:gd name="T35" fmla="*/ 12 h 308"/>
                <a:gd name="T36" fmla="*/ 11 w 1097"/>
                <a:gd name="T37" fmla="*/ 12 h 308"/>
                <a:gd name="T38" fmla="*/ 14 w 1097"/>
                <a:gd name="T39" fmla="*/ 12 h 308"/>
                <a:gd name="T40" fmla="*/ 18 w 1097"/>
                <a:gd name="T41" fmla="*/ 12 h 308"/>
                <a:gd name="T42" fmla="*/ 21 w 1097"/>
                <a:gd name="T43" fmla="*/ 12 h 308"/>
                <a:gd name="T44" fmla="*/ 24 w 1097"/>
                <a:gd name="T45" fmla="*/ 12 h 308"/>
                <a:gd name="T46" fmla="*/ 27 w 1097"/>
                <a:gd name="T47" fmla="*/ 12 h 308"/>
                <a:gd name="T48" fmla="*/ 30 w 1097"/>
                <a:gd name="T49" fmla="*/ 11 h 308"/>
                <a:gd name="T50" fmla="*/ 32 w 1097"/>
                <a:gd name="T51" fmla="*/ 10 h 308"/>
                <a:gd name="T52" fmla="*/ 35 w 1097"/>
                <a:gd name="T53" fmla="*/ 9 h 308"/>
                <a:gd name="T54" fmla="*/ 37 w 1097"/>
                <a:gd name="T55" fmla="*/ 8 h 308"/>
                <a:gd name="T56" fmla="*/ 39 w 1097"/>
                <a:gd name="T57" fmla="*/ 6 h 308"/>
                <a:gd name="T58" fmla="*/ 41 w 1097"/>
                <a:gd name="T59" fmla="*/ 5 h 308"/>
                <a:gd name="T60" fmla="*/ 43 w 1097"/>
                <a:gd name="T61" fmla="*/ 2 h 308"/>
                <a:gd name="T62" fmla="*/ 44 w 1097"/>
                <a:gd name="T63" fmla="*/ 0 h 3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97"/>
                <a:gd name="T97" fmla="*/ 0 h 308"/>
                <a:gd name="T98" fmla="*/ 1097 w 1097"/>
                <a:gd name="T99" fmla="*/ 308 h 3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97" h="308">
                  <a:moveTo>
                    <a:pt x="1097" y="0"/>
                  </a:moveTo>
                  <a:lnTo>
                    <a:pt x="1067" y="17"/>
                  </a:lnTo>
                  <a:lnTo>
                    <a:pt x="1038" y="33"/>
                  </a:lnTo>
                  <a:lnTo>
                    <a:pt x="1008" y="47"/>
                  </a:lnTo>
                  <a:lnTo>
                    <a:pt x="979" y="61"/>
                  </a:lnTo>
                  <a:lnTo>
                    <a:pt x="950" y="74"/>
                  </a:lnTo>
                  <a:lnTo>
                    <a:pt x="921" y="85"/>
                  </a:lnTo>
                  <a:lnTo>
                    <a:pt x="890" y="96"/>
                  </a:lnTo>
                  <a:lnTo>
                    <a:pt x="860" y="105"/>
                  </a:lnTo>
                  <a:lnTo>
                    <a:pt x="831" y="113"/>
                  </a:lnTo>
                  <a:lnTo>
                    <a:pt x="801" y="120"/>
                  </a:lnTo>
                  <a:lnTo>
                    <a:pt x="770" y="126"/>
                  </a:lnTo>
                  <a:lnTo>
                    <a:pt x="740" y="132"/>
                  </a:lnTo>
                  <a:lnTo>
                    <a:pt x="710" y="135"/>
                  </a:lnTo>
                  <a:lnTo>
                    <a:pt x="680" y="138"/>
                  </a:lnTo>
                  <a:lnTo>
                    <a:pt x="649" y="140"/>
                  </a:lnTo>
                  <a:lnTo>
                    <a:pt x="619" y="142"/>
                  </a:lnTo>
                  <a:lnTo>
                    <a:pt x="589" y="142"/>
                  </a:lnTo>
                  <a:lnTo>
                    <a:pt x="559" y="142"/>
                  </a:lnTo>
                  <a:lnTo>
                    <a:pt x="527" y="141"/>
                  </a:lnTo>
                  <a:lnTo>
                    <a:pt x="497" y="139"/>
                  </a:lnTo>
                  <a:lnTo>
                    <a:pt x="466" y="136"/>
                  </a:lnTo>
                  <a:lnTo>
                    <a:pt x="436" y="133"/>
                  </a:lnTo>
                  <a:lnTo>
                    <a:pt x="404" y="127"/>
                  </a:lnTo>
                  <a:lnTo>
                    <a:pt x="373" y="123"/>
                  </a:lnTo>
                  <a:lnTo>
                    <a:pt x="343" y="116"/>
                  </a:lnTo>
                  <a:lnTo>
                    <a:pt x="311" y="110"/>
                  </a:lnTo>
                  <a:lnTo>
                    <a:pt x="280" y="102"/>
                  </a:lnTo>
                  <a:lnTo>
                    <a:pt x="249" y="95"/>
                  </a:lnTo>
                  <a:lnTo>
                    <a:pt x="217" y="86"/>
                  </a:lnTo>
                  <a:lnTo>
                    <a:pt x="186" y="78"/>
                  </a:lnTo>
                  <a:lnTo>
                    <a:pt x="155" y="68"/>
                  </a:lnTo>
                  <a:lnTo>
                    <a:pt x="123" y="57"/>
                  </a:lnTo>
                  <a:lnTo>
                    <a:pt x="0" y="270"/>
                  </a:lnTo>
                  <a:lnTo>
                    <a:pt x="91" y="282"/>
                  </a:lnTo>
                  <a:lnTo>
                    <a:pt x="182" y="292"/>
                  </a:lnTo>
                  <a:lnTo>
                    <a:pt x="226" y="297"/>
                  </a:lnTo>
                  <a:lnTo>
                    <a:pt x="269" y="300"/>
                  </a:lnTo>
                  <a:lnTo>
                    <a:pt x="314" y="303"/>
                  </a:lnTo>
                  <a:lnTo>
                    <a:pt x="356" y="305"/>
                  </a:lnTo>
                  <a:lnTo>
                    <a:pt x="398" y="306"/>
                  </a:lnTo>
                  <a:lnTo>
                    <a:pt x="440" y="308"/>
                  </a:lnTo>
                  <a:lnTo>
                    <a:pt x="480" y="308"/>
                  </a:lnTo>
                  <a:lnTo>
                    <a:pt x="521" y="306"/>
                  </a:lnTo>
                  <a:lnTo>
                    <a:pt x="560" y="304"/>
                  </a:lnTo>
                  <a:lnTo>
                    <a:pt x="599" y="301"/>
                  </a:lnTo>
                  <a:lnTo>
                    <a:pt x="635" y="297"/>
                  </a:lnTo>
                  <a:lnTo>
                    <a:pt x="672" y="291"/>
                  </a:lnTo>
                  <a:lnTo>
                    <a:pt x="708" y="285"/>
                  </a:lnTo>
                  <a:lnTo>
                    <a:pt x="743" y="276"/>
                  </a:lnTo>
                  <a:lnTo>
                    <a:pt x="777" y="268"/>
                  </a:lnTo>
                  <a:lnTo>
                    <a:pt x="809" y="257"/>
                  </a:lnTo>
                  <a:lnTo>
                    <a:pt x="841" y="244"/>
                  </a:lnTo>
                  <a:lnTo>
                    <a:pt x="871" y="231"/>
                  </a:lnTo>
                  <a:lnTo>
                    <a:pt x="899" y="216"/>
                  </a:lnTo>
                  <a:lnTo>
                    <a:pt x="927" y="198"/>
                  </a:lnTo>
                  <a:lnTo>
                    <a:pt x="953" y="180"/>
                  </a:lnTo>
                  <a:lnTo>
                    <a:pt x="979" y="161"/>
                  </a:lnTo>
                  <a:lnTo>
                    <a:pt x="1002" y="138"/>
                  </a:lnTo>
                  <a:lnTo>
                    <a:pt x="1024" y="114"/>
                  </a:lnTo>
                  <a:lnTo>
                    <a:pt x="1045" y="88"/>
                  </a:lnTo>
                  <a:lnTo>
                    <a:pt x="1063" y="61"/>
                  </a:lnTo>
                  <a:lnTo>
                    <a:pt x="1080" y="31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1" name="Freeform 1338"/>
            <p:cNvSpPr>
              <a:spLocks noEditPoints="1"/>
            </p:cNvSpPr>
            <p:nvPr/>
          </p:nvSpPr>
          <p:spPr bwMode="auto">
            <a:xfrm>
              <a:off x="3037" y="1363"/>
              <a:ext cx="221" cy="67"/>
            </a:xfrm>
            <a:custGeom>
              <a:avLst/>
              <a:gdLst>
                <a:gd name="T0" fmla="*/ 42 w 1121"/>
                <a:gd name="T1" fmla="*/ 2 h 331"/>
                <a:gd name="T2" fmla="*/ 39 w 1121"/>
                <a:gd name="T3" fmla="*/ 4 h 331"/>
                <a:gd name="T4" fmla="*/ 35 w 1121"/>
                <a:gd name="T5" fmla="*/ 5 h 331"/>
                <a:gd name="T6" fmla="*/ 31 w 1121"/>
                <a:gd name="T7" fmla="*/ 6 h 331"/>
                <a:gd name="T8" fmla="*/ 28 w 1121"/>
                <a:gd name="T9" fmla="*/ 7 h 331"/>
                <a:gd name="T10" fmla="*/ 25 w 1121"/>
                <a:gd name="T11" fmla="*/ 6 h 331"/>
                <a:gd name="T12" fmla="*/ 29 w 1121"/>
                <a:gd name="T13" fmla="*/ 5 h 331"/>
                <a:gd name="T14" fmla="*/ 32 w 1121"/>
                <a:gd name="T15" fmla="*/ 5 h 331"/>
                <a:gd name="T16" fmla="*/ 36 w 1121"/>
                <a:gd name="T17" fmla="*/ 4 h 331"/>
                <a:gd name="T18" fmla="*/ 39 w 1121"/>
                <a:gd name="T19" fmla="*/ 3 h 331"/>
                <a:gd name="T20" fmla="*/ 43 w 1121"/>
                <a:gd name="T21" fmla="*/ 1 h 331"/>
                <a:gd name="T22" fmla="*/ 25 w 1121"/>
                <a:gd name="T23" fmla="*/ 7 h 331"/>
                <a:gd name="T24" fmla="*/ 22 w 1121"/>
                <a:gd name="T25" fmla="*/ 7 h 331"/>
                <a:gd name="T26" fmla="*/ 18 w 1121"/>
                <a:gd name="T27" fmla="*/ 6 h 331"/>
                <a:gd name="T28" fmla="*/ 14 w 1121"/>
                <a:gd name="T29" fmla="*/ 6 h 331"/>
                <a:gd name="T30" fmla="*/ 10 w 1121"/>
                <a:gd name="T31" fmla="*/ 5 h 331"/>
                <a:gd name="T32" fmla="*/ 7 w 1121"/>
                <a:gd name="T33" fmla="*/ 4 h 331"/>
                <a:gd name="T34" fmla="*/ 7 w 1121"/>
                <a:gd name="T35" fmla="*/ 3 h 331"/>
                <a:gd name="T36" fmla="*/ 11 w 1121"/>
                <a:gd name="T37" fmla="*/ 4 h 331"/>
                <a:gd name="T38" fmla="*/ 14 w 1121"/>
                <a:gd name="T39" fmla="*/ 5 h 331"/>
                <a:gd name="T40" fmla="*/ 18 w 1121"/>
                <a:gd name="T41" fmla="*/ 5 h 331"/>
                <a:gd name="T42" fmla="*/ 22 w 1121"/>
                <a:gd name="T43" fmla="*/ 6 h 331"/>
                <a:gd name="T44" fmla="*/ 25 w 1121"/>
                <a:gd name="T45" fmla="*/ 6 h 331"/>
                <a:gd name="T46" fmla="*/ 5 w 1121"/>
                <a:gd name="T47" fmla="*/ 2 h 331"/>
                <a:gd name="T48" fmla="*/ 6 w 1121"/>
                <a:gd name="T49" fmla="*/ 2 h 331"/>
                <a:gd name="T50" fmla="*/ 6 w 1121"/>
                <a:gd name="T51" fmla="*/ 3 h 331"/>
                <a:gd name="T52" fmla="*/ 5 w 1121"/>
                <a:gd name="T53" fmla="*/ 3 h 331"/>
                <a:gd name="T54" fmla="*/ 0 w 1121"/>
                <a:gd name="T55" fmla="*/ 12 h 331"/>
                <a:gd name="T56" fmla="*/ 0 w 1121"/>
                <a:gd name="T57" fmla="*/ 11 h 331"/>
                <a:gd name="T58" fmla="*/ 0 w 1121"/>
                <a:gd name="T59" fmla="*/ 11 h 331"/>
                <a:gd name="T60" fmla="*/ 0 w 1121"/>
                <a:gd name="T61" fmla="*/ 12 h 331"/>
                <a:gd name="T62" fmla="*/ 8 w 1121"/>
                <a:gd name="T63" fmla="*/ 12 h 331"/>
                <a:gd name="T64" fmla="*/ 13 w 1121"/>
                <a:gd name="T65" fmla="*/ 12 h 331"/>
                <a:gd name="T66" fmla="*/ 18 w 1121"/>
                <a:gd name="T67" fmla="*/ 12 h 331"/>
                <a:gd name="T68" fmla="*/ 23 w 1121"/>
                <a:gd name="T69" fmla="*/ 12 h 331"/>
                <a:gd name="T70" fmla="*/ 27 w 1121"/>
                <a:gd name="T71" fmla="*/ 12 h 331"/>
                <a:gd name="T72" fmla="*/ 24 w 1121"/>
                <a:gd name="T73" fmla="*/ 13 h 331"/>
                <a:gd name="T74" fmla="*/ 20 w 1121"/>
                <a:gd name="T75" fmla="*/ 13 h 331"/>
                <a:gd name="T76" fmla="*/ 15 w 1121"/>
                <a:gd name="T77" fmla="*/ 13 h 331"/>
                <a:gd name="T78" fmla="*/ 9 w 1121"/>
                <a:gd name="T79" fmla="*/ 13 h 331"/>
                <a:gd name="T80" fmla="*/ 0 w 1121"/>
                <a:gd name="T81" fmla="*/ 12 h 331"/>
                <a:gd name="T82" fmla="*/ 29 w 1121"/>
                <a:gd name="T83" fmla="*/ 11 h 331"/>
                <a:gd name="T84" fmla="*/ 33 w 1121"/>
                <a:gd name="T85" fmla="*/ 10 h 331"/>
                <a:gd name="T86" fmla="*/ 36 w 1121"/>
                <a:gd name="T87" fmla="*/ 9 h 331"/>
                <a:gd name="T88" fmla="*/ 39 w 1121"/>
                <a:gd name="T89" fmla="*/ 7 h 331"/>
                <a:gd name="T90" fmla="*/ 41 w 1121"/>
                <a:gd name="T91" fmla="*/ 5 h 331"/>
                <a:gd name="T92" fmla="*/ 42 w 1121"/>
                <a:gd name="T93" fmla="*/ 4 h 331"/>
                <a:gd name="T94" fmla="*/ 43 w 1121"/>
                <a:gd name="T95" fmla="*/ 2 h 331"/>
                <a:gd name="T96" fmla="*/ 44 w 1121"/>
                <a:gd name="T97" fmla="*/ 0 h 331"/>
                <a:gd name="T98" fmla="*/ 44 w 1121"/>
                <a:gd name="T99" fmla="*/ 2 h 331"/>
                <a:gd name="T100" fmla="*/ 43 w 1121"/>
                <a:gd name="T101" fmla="*/ 4 h 331"/>
                <a:gd name="T102" fmla="*/ 42 w 1121"/>
                <a:gd name="T103" fmla="*/ 5 h 331"/>
                <a:gd name="T104" fmla="*/ 40 w 1121"/>
                <a:gd name="T105" fmla="*/ 7 h 331"/>
                <a:gd name="T106" fmla="*/ 39 w 1121"/>
                <a:gd name="T107" fmla="*/ 8 h 331"/>
                <a:gd name="T108" fmla="*/ 37 w 1121"/>
                <a:gd name="T109" fmla="*/ 9 h 331"/>
                <a:gd name="T110" fmla="*/ 33 w 1121"/>
                <a:gd name="T111" fmla="*/ 11 h 331"/>
                <a:gd name="T112" fmla="*/ 29 w 1121"/>
                <a:gd name="T113" fmla="*/ 12 h 331"/>
                <a:gd name="T114" fmla="*/ 44 w 1121"/>
                <a:gd name="T115" fmla="*/ 0 h 331"/>
                <a:gd name="T116" fmla="*/ 44 w 1121"/>
                <a:gd name="T117" fmla="*/ 0 h 331"/>
                <a:gd name="T118" fmla="*/ 45 w 1121"/>
                <a:gd name="T119" fmla="*/ 0 h 331"/>
                <a:gd name="T120" fmla="*/ 44 w 1121"/>
                <a:gd name="T121" fmla="*/ 0 h 3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21"/>
                <a:gd name="T184" fmla="*/ 0 h 331"/>
                <a:gd name="T185" fmla="*/ 1121 w 1121"/>
                <a:gd name="T186" fmla="*/ 331 h 3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21" h="331">
                  <a:moveTo>
                    <a:pt x="1115" y="23"/>
                  </a:moveTo>
                  <a:lnTo>
                    <a:pt x="1085" y="40"/>
                  </a:lnTo>
                  <a:lnTo>
                    <a:pt x="1056" y="56"/>
                  </a:lnTo>
                  <a:lnTo>
                    <a:pt x="1025" y="71"/>
                  </a:lnTo>
                  <a:lnTo>
                    <a:pt x="996" y="84"/>
                  </a:lnTo>
                  <a:lnTo>
                    <a:pt x="966" y="97"/>
                  </a:lnTo>
                  <a:lnTo>
                    <a:pt x="936" y="109"/>
                  </a:lnTo>
                  <a:lnTo>
                    <a:pt x="907" y="119"/>
                  </a:lnTo>
                  <a:lnTo>
                    <a:pt x="876" y="128"/>
                  </a:lnTo>
                  <a:lnTo>
                    <a:pt x="846" y="137"/>
                  </a:lnTo>
                  <a:lnTo>
                    <a:pt x="816" y="144"/>
                  </a:lnTo>
                  <a:lnTo>
                    <a:pt x="785" y="150"/>
                  </a:lnTo>
                  <a:lnTo>
                    <a:pt x="754" y="155"/>
                  </a:lnTo>
                  <a:lnTo>
                    <a:pt x="724" y="160"/>
                  </a:lnTo>
                  <a:lnTo>
                    <a:pt x="693" y="163"/>
                  </a:lnTo>
                  <a:lnTo>
                    <a:pt x="663" y="165"/>
                  </a:lnTo>
                  <a:lnTo>
                    <a:pt x="632" y="166"/>
                  </a:lnTo>
                  <a:lnTo>
                    <a:pt x="631" y="141"/>
                  </a:lnTo>
                  <a:lnTo>
                    <a:pt x="661" y="140"/>
                  </a:lnTo>
                  <a:lnTo>
                    <a:pt x="691" y="138"/>
                  </a:lnTo>
                  <a:lnTo>
                    <a:pt x="721" y="135"/>
                  </a:lnTo>
                  <a:lnTo>
                    <a:pt x="751" y="132"/>
                  </a:lnTo>
                  <a:lnTo>
                    <a:pt x="780" y="126"/>
                  </a:lnTo>
                  <a:lnTo>
                    <a:pt x="811" y="120"/>
                  </a:lnTo>
                  <a:lnTo>
                    <a:pt x="840" y="113"/>
                  </a:lnTo>
                  <a:lnTo>
                    <a:pt x="869" y="105"/>
                  </a:lnTo>
                  <a:lnTo>
                    <a:pt x="898" y="96"/>
                  </a:lnTo>
                  <a:lnTo>
                    <a:pt x="928" y="86"/>
                  </a:lnTo>
                  <a:lnTo>
                    <a:pt x="957" y="74"/>
                  </a:lnTo>
                  <a:lnTo>
                    <a:pt x="987" y="63"/>
                  </a:lnTo>
                  <a:lnTo>
                    <a:pt x="1016" y="48"/>
                  </a:lnTo>
                  <a:lnTo>
                    <a:pt x="1044" y="34"/>
                  </a:lnTo>
                  <a:lnTo>
                    <a:pt x="1073" y="18"/>
                  </a:lnTo>
                  <a:lnTo>
                    <a:pt x="1102" y="1"/>
                  </a:lnTo>
                  <a:lnTo>
                    <a:pt x="1115" y="23"/>
                  </a:lnTo>
                  <a:close/>
                  <a:moveTo>
                    <a:pt x="632" y="166"/>
                  </a:moveTo>
                  <a:lnTo>
                    <a:pt x="601" y="166"/>
                  </a:lnTo>
                  <a:lnTo>
                    <a:pt x="570" y="166"/>
                  </a:lnTo>
                  <a:lnTo>
                    <a:pt x="539" y="165"/>
                  </a:lnTo>
                  <a:lnTo>
                    <a:pt x="508" y="163"/>
                  </a:lnTo>
                  <a:lnTo>
                    <a:pt x="477" y="160"/>
                  </a:lnTo>
                  <a:lnTo>
                    <a:pt x="447" y="156"/>
                  </a:lnTo>
                  <a:lnTo>
                    <a:pt x="415" y="152"/>
                  </a:lnTo>
                  <a:lnTo>
                    <a:pt x="384" y="147"/>
                  </a:lnTo>
                  <a:lnTo>
                    <a:pt x="353" y="140"/>
                  </a:lnTo>
                  <a:lnTo>
                    <a:pt x="321" y="134"/>
                  </a:lnTo>
                  <a:lnTo>
                    <a:pt x="290" y="126"/>
                  </a:lnTo>
                  <a:lnTo>
                    <a:pt x="258" y="119"/>
                  </a:lnTo>
                  <a:lnTo>
                    <a:pt x="226" y="110"/>
                  </a:lnTo>
                  <a:lnTo>
                    <a:pt x="195" y="100"/>
                  </a:lnTo>
                  <a:lnTo>
                    <a:pt x="164" y="91"/>
                  </a:lnTo>
                  <a:lnTo>
                    <a:pt x="131" y="81"/>
                  </a:lnTo>
                  <a:lnTo>
                    <a:pt x="139" y="57"/>
                  </a:lnTo>
                  <a:lnTo>
                    <a:pt x="170" y="68"/>
                  </a:lnTo>
                  <a:lnTo>
                    <a:pt x="201" y="78"/>
                  </a:lnTo>
                  <a:lnTo>
                    <a:pt x="233" y="86"/>
                  </a:lnTo>
                  <a:lnTo>
                    <a:pt x="264" y="95"/>
                  </a:lnTo>
                  <a:lnTo>
                    <a:pt x="294" y="102"/>
                  </a:lnTo>
                  <a:lnTo>
                    <a:pt x="326" y="110"/>
                  </a:lnTo>
                  <a:lnTo>
                    <a:pt x="357" y="117"/>
                  </a:lnTo>
                  <a:lnTo>
                    <a:pt x="387" y="123"/>
                  </a:lnTo>
                  <a:lnTo>
                    <a:pt x="418" y="127"/>
                  </a:lnTo>
                  <a:lnTo>
                    <a:pt x="449" y="132"/>
                  </a:lnTo>
                  <a:lnTo>
                    <a:pt x="479" y="136"/>
                  </a:lnTo>
                  <a:lnTo>
                    <a:pt x="510" y="138"/>
                  </a:lnTo>
                  <a:lnTo>
                    <a:pt x="541" y="140"/>
                  </a:lnTo>
                  <a:lnTo>
                    <a:pt x="571" y="141"/>
                  </a:lnTo>
                  <a:lnTo>
                    <a:pt x="601" y="142"/>
                  </a:lnTo>
                  <a:lnTo>
                    <a:pt x="631" y="141"/>
                  </a:lnTo>
                  <a:lnTo>
                    <a:pt x="632" y="166"/>
                  </a:lnTo>
                  <a:close/>
                  <a:moveTo>
                    <a:pt x="125" y="63"/>
                  </a:moveTo>
                  <a:lnTo>
                    <a:pt x="127" y="60"/>
                  </a:lnTo>
                  <a:lnTo>
                    <a:pt x="131" y="58"/>
                  </a:lnTo>
                  <a:lnTo>
                    <a:pt x="135" y="57"/>
                  </a:lnTo>
                  <a:lnTo>
                    <a:pt x="139" y="57"/>
                  </a:lnTo>
                  <a:lnTo>
                    <a:pt x="135" y="69"/>
                  </a:lnTo>
                  <a:lnTo>
                    <a:pt x="125" y="63"/>
                  </a:lnTo>
                  <a:close/>
                  <a:moveTo>
                    <a:pt x="146" y="74"/>
                  </a:moveTo>
                  <a:lnTo>
                    <a:pt x="23" y="288"/>
                  </a:lnTo>
                  <a:lnTo>
                    <a:pt x="2" y="276"/>
                  </a:lnTo>
                  <a:lnTo>
                    <a:pt x="125" y="63"/>
                  </a:lnTo>
                  <a:lnTo>
                    <a:pt x="146" y="74"/>
                  </a:lnTo>
                  <a:close/>
                  <a:moveTo>
                    <a:pt x="11" y="295"/>
                  </a:moveTo>
                  <a:lnTo>
                    <a:pt x="8" y="294"/>
                  </a:lnTo>
                  <a:lnTo>
                    <a:pt x="5" y="291"/>
                  </a:lnTo>
                  <a:lnTo>
                    <a:pt x="4" y="290"/>
                  </a:lnTo>
                  <a:lnTo>
                    <a:pt x="2" y="287"/>
                  </a:lnTo>
                  <a:lnTo>
                    <a:pt x="0" y="285"/>
                  </a:lnTo>
                  <a:lnTo>
                    <a:pt x="0" y="282"/>
                  </a:lnTo>
                  <a:lnTo>
                    <a:pt x="0" y="279"/>
                  </a:lnTo>
                  <a:lnTo>
                    <a:pt x="2" y="276"/>
                  </a:lnTo>
                  <a:lnTo>
                    <a:pt x="12" y="282"/>
                  </a:lnTo>
                  <a:lnTo>
                    <a:pt x="11" y="295"/>
                  </a:lnTo>
                  <a:close/>
                  <a:moveTo>
                    <a:pt x="13" y="270"/>
                  </a:moveTo>
                  <a:lnTo>
                    <a:pt x="104" y="282"/>
                  </a:lnTo>
                  <a:lnTo>
                    <a:pt x="194" y="291"/>
                  </a:lnTo>
                  <a:lnTo>
                    <a:pt x="238" y="296"/>
                  </a:lnTo>
                  <a:lnTo>
                    <a:pt x="282" y="300"/>
                  </a:lnTo>
                  <a:lnTo>
                    <a:pt x="326" y="302"/>
                  </a:lnTo>
                  <a:lnTo>
                    <a:pt x="368" y="304"/>
                  </a:lnTo>
                  <a:lnTo>
                    <a:pt x="410" y="307"/>
                  </a:lnTo>
                  <a:lnTo>
                    <a:pt x="451" y="307"/>
                  </a:lnTo>
                  <a:lnTo>
                    <a:pt x="492" y="307"/>
                  </a:lnTo>
                  <a:lnTo>
                    <a:pt x="532" y="306"/>
                  </a:lnTo>
                  <a:lnTo>
                    <a:pt x="571" y="303"/>
                  </a:lnTo>
                  <a:lnTo>
                    <a:pt x="609" y="300"/>
                  </a:lnTo>
                  <a:lnTo>
                    <a:pt x="646" y="296"/>
                  </a:lnTo>
                  <a:lnTo>
                    <a:pt x="683" y="290"/>
                  </a:lnTo>
                  <a:lnTo>
                    <a:pt x="686" y="315"/>
                  </a:lnTo>
                  <a:lnTo>
                    <a:pt x="650" y="321"/>
                  </a:lnTo>
                  <a:lnTo>
                    <a:pt x="612" y="325"/>
                  </a:lnTo>
                  <a:lnTo>
                    <a:pt x="573" y="328"/>
                  </a:lnTo>
                  <a:lnTo>
                    <a:pt x="534" y="330"/>
                  </a:lnTo>
                  <a:lnTo>
                    <a:pt x="493" y="331"/>
                  </a:lnTo>
                  <a:lnTo>
                    <a:pt x="452" y="331"/>
                  </a:lnTo>
                  <a:lnTo>
                    <a:pt x="411" y="331"/>
                  </a:lnTo>
                  <a:lnTo>
                    <a:pt x="368" y="329"/>
                  </a:lnTo>
                  <a:lnTo>
                    <a:pt x="325" y="327"/>
                  </a:lnTo>
                  <a:lnTo>
                    <a:pt x="281" y="324"/>
                  </a:lnTo>
                  <a:lnTo>
                    <a:pt x="237" y="321"/>
                  </a:lnTo>
                  <a:lnTo>
                    <a:pt x="193" y="316"/>
                  </a:lnTo>
                  <a:lnTo>
                    <a:pt x="102" y="307"/>
                  </a:lnTo>
                  <a:lnTo>
                    <a:pt x="11" y="295"/>
                  </a:lnTo>
                  <a:lnTo>
                    <a:pt x="13" y="270"/>
                  </a:lnTo>
                  <a:close/>
                  <a:moveTo>
                    <a:pt x="683" y="290"/>
                  </a:moveTo>
                  <a:lnTo>
                    <a:pt x="718" y="284"/>
                  </a:lnTo>
                  <a:lnTo>
                    <a:pt x="751" y="276"/>
                  </a:lnTo>
                  <a:lnTo>
                    <a:pt x="785" y="268"/>
                  </a:lnTo>
                  <a:lnTo>
                    <a:pt x="816" y="257"/>
                  </a:lnTo>
                  <a:lnTo>
                    <a:pt x="847" y="245"/>
                  </a:lnTo>
                  <a:lnTo>
                    <a:pt x="876" y="232"/>
                  </a:lnTo>
                  <a:lnTo>
                    <a:pt x="904" y="217"/>
                  </a:lnTo>
                  <a:lnTo>
                    <a:pt x="931" y="201"/>
                  </a:lnTo>
                  <a:lnTo>
                    <a:pt x="957" y="182"/>
                  </a:lnTo>
                  <a:lnTo>
                    <a:pt x="982" y="163"/>
                  </a:lnTo>
                  <a:lnTo>
                    <a:pt x="994" y="152"/>
                  </a:lnTo>
                  <a:lnTo>
                    <a:pt x="1005" y="141"/>
                  </a:lnTo>
                  <a:lnTo>
                    <a:pt x="1016" y="131"/>
                  </a:lnTo>
                  <a:lnTo>
                    <a:pt x="1027" y="119"/>
                  </a:lnTo>
                  <a:lnTo>
                    <a:pt x="1036" y="106"/>
                  </a:lnTo>
                  <a:lnTo>
                    <a:pt x="1046" y="94"/>
                  </a:lnTo>
                  <a:lnTo>
                    <a:pt x="1056" y="80"/>
                  </a:lnTo>
                  <a:lnTo>
                    <a:pt x="1065" y="67"/>
                  </a:lnTo>
                  <a:lnTo>
                    <a:pt x="1074" y="53"/>
                  </a:lnTo>
                  <a:lnTo>
                    <a:pt x="1082" y="38"/>
                  </a:lnTo>
                  <a:lnTo>
                    <a:pt x="1090" y="23"/>
                  </a:lnTo>
                  <a:lnTo>
                    <a:pt x="1097" y="6"/>
                  </a:lnTo>
                  <a:lnTo>
                    <a:pt x="1119" y="17"/>
                  </a:lnTo>
                  <a:lnTo>
                    <a:pt x="1112" y="33"/>
                  </a:lnTo>
                  <a:lnTo>
                    <a:pt x="1103" y="50"/>
                  </a:lnTo>
                  <a:lnTo>
                    <a:pt x="1095" y="65"/>
                  </a:lnTo>
                  <a:lnTo>
                    <a:pt x="1086" y="80"/>
                  </a:lnTo>
                  <a:lnTo>
                    <a:pt x="1076" y="94"/>
                  </a:lnTo>
                  <a:lnTo>
                    <a:pt x="1067" y="108"/>
                  </a:lnTo>
                  <a:lnTo>
                    <a:pt x="1056" y="121"/>
                  </a:lnTo>
                  <a:lnTo>
                    <a:pt x="1045" y="134"/>
                  </a:lnTo>
                  <a:lnTo>
                    <a:pt x="1034" y="147"/>
                  </a:lnTo>
                  <a:lnTo>
                    <a:pt x="1023" y="159"/>
                  </a:lnTo>
                  <a:lnTo>
                    <a:pt x="1011" y="171"/>
                  </a:lnTo>
                  <a:lnTo>
                    <a:pt x="998" y="181"/>
                  </a:lnTo>
                  <a:lnTo>
                    <a:pt x="987" y="192"/>
                  </a:lnTo>
                  <a:lnTo>
                    <a:pt x="974" y="202"/>
                  </a:lnTo>
                  <a:lnTo>
                    <a:pt x="960" y="212"/>
                  </a:lnTo>
                  <a:lnTo>
                    <a:pt x="947" y="221"/>
                  </a:lnTo>
                  <a:lnTo>
                    <a:pt x="919" y="237"/>
                  </a:lnTo>
                  <a:lnTo>
                    <a:pt x="888" y="254"/>
                  </a:lnTo>
                  <a:lnTo>
                    <a:pt x="858" y="268"/>
                  </a:lnTo>
                  <a:lnTo>
                    <a:pt x="826" y="280"/>
                  </a:lnTo>
                  <a:lnTo>
                    <a:pt x="792" y="290"/>
                  </a:lnTo>
                  <a:lnTo>
                    <a:pt x="759" y="300"/>
                  </a:lnTo>
                  <a:lnTo>
                    <a:pt x="723" y="309"/>
                  </a:lnTo>
                  <a:lnTo>
                    <a:pt x="686" y="315"/>
                  </a:lnTo>
                  <a:lnTo>
                    <a:pt x="683" y="290"/>
                  </a:lnTo>
                  <a:close/>
                  <a:moveTo>
                    <a:pt x="1102" y="1"/>
                  </a:moveTo>
                  <a:lnTo>
                    <a:pt x="1105" y="0"/>
                  </a:lnTo>
                  <a:lnTo>
                    <a:pt x="1110" y="0"/>
                  </a:lnTo>
                  <a:lnTo>
                    <a:pt x="1113" y="1"/>
                  </a:lnTo>
                  <a:lnTo>
                    <a:pt x="1116" y="3"/>
                  </a:lnTo>
                  <a:lnTo>
                    <a:pt x="1118" y="6"/>
                  </a:lnTo>
                  <a:lnTo>
                    <a:pt x="1121" y="10"/>
                  </a:lnTo>
                  <a:lnTo>
                    <a:pt x="1121" y="13"/>
                  </a:lnTo>
                  <a:lnTo>
                    <a:pt x="1119" y="17"/>
                  </a:lnTo>
                  <a:lnTo>
                    <a:pt x="1109" y="12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2" name="Freeform 1339"/>
            <p:cNvSpPr>
              <a:spLocks/>
            </p:cNvSpPr>
            <p:nvPr/>
          </p:nvSpPr>
          <p:spPr bwMode="auto">
            <a:xfrm>
              <a:off x="2995" y="1400"/>
              <a:ext cx="136" cy="89"/>
            </a:xfrm>
            <a:custGeom>
              <a:avLst/>
              <a:gdLst>
                <a:gd name="T0" fmla="*/ 26 w 687"/>
                <a:gd name="T1" fmla="*/ 17 h 456"/>
                <a:gd name="T2" fmla="*/ 26 w 687"/>
                <a:gd name="T3" fmla="*/ 15 h 456"/>
                <a:gd name="T4" fmla="*/ 25 w 687"/>
                <a:gd name="T5" fmla="*/ 14 h 456"/>
                <a:gd name="T6" fmla="*/ 24 w 687"/>
                <a:gd name="T7" fmla="*/ 12 h 456"/>
                <a:gd name="T8" fmla="*/ 23 w 687"/>
                <a:gd name="T9" fmla="*/ 11 h 456"/>
                <a:gd name="T10" fmla="*/ 22 w 687"/>
                <a:gd name="T11" fmla="*/ 10 h 456"/>
                <a:gd name="T12" fmla="*/ 20 w 687"/>
                <a:gd name="T13" fmla="*/ 9 h 456"/>
                <a:gd name="T14" fmla="*/ 19 w 687"/>
                <a:gd name="T15" fmla="*/ 9 h 456"/>
                <a:gd name="T16" fmla="*/ 17 w 687"/>
                <a:gd name="T17" fmla="*/ 8 h 456"/>
                <a:gd name="T18" fmla="*/ 16 w 687"/>
                <a:gd name="T19" fmla="*/ 9 h 456"/>
                <a:gd name="T20" fmla="*/ 14 w 687"/>
                <a:gd name="T21" fmla="*/ 9 h 456"/>
                <a:gd name="T22" fmla="*/ 11 w 687"/>
                <a:gd name="T23" fmla="*/ 9 h 456"/>
                <a:gd name="T24" fmla="*/ 9 w 687"/>
                <a:gd name="T25" fmla="*/ 10 h 456"/>
                <a:gd name="T26" fmla="*/ 7 w 687"/>
                <a:gd name="T27" fmla="*/ 11 h 456"/>
                <a:gd name="T28" fmla="*/ 4 w 687"/>
                <a:gd name="T29" fmla="*/ 13 h 456"/>
                <a:gd name="T30" fmla="*/ 1 w 687"/>
                <a:gd name="T31" fmla="*/ 14 h 456"/>
                <a:gd name="T32" fmla="*/ 9 w 687"/>
                <a:gd name="T33" fmla="*/ 2 h 456"/>
                <a:gd name="T34" fmla="*/ 12 w 687"/>
                <a:gd name="T35" fmla="*/ 1 h 456"/>
                <a:gd name="T36" fmla="*/ 14 w 687"/>
                <a:gd name="T37" fmla="*/ 0 h 456"/>
                <a:gd name="T38" fmla="*/ 17 w 687"/>
                <a:gd name="T39" fmla="*/ 0 h 456"/>
                <a:gd name="T40" fmla="*/ 19 w 687"/>
                <a:gd name="T41" fmla="*/ 0 h 456"/>
                <a:gd name="T42" fmla="*/ 21 w 687"/>
                <a:gd name="T43" fmla="*/ 0 h 456"/>
                <a:gd name="T44" fmla="*/ 22 w 687"/>
                <a:gd name="T45" fmla="*/ 1 h 456"/>
                <a:gd name="T46" fmla="*/ 24 w 687"/>
                <a:gd name="T47" fmla="*/ 1 h 456"/>
                <a:gd name="T48" fmla="*/ 25 w 687"/>
                <a:gd name="T49" fmla="*/ 2 h 456"/>
                <a:gd name="T50" fmla="*/ 26 w 687"/>
                <a:gd name="T51" fmla="*/ 4 h 456"/>
                <a:gd name="T52" fmla="*/ 26 w 687"/>
                <a:gd name="T53" fmla="*/ 5 h 456"/>
                <a:gd name="T54" fmla="*/ 27 w 687"/>
                <a:gd name="T55" fmla="*/ 7 h 456"/>
                <a:gd name="T56" fmla="*/ 27 w 687"/>
                <a:gd name="T57" fmla="*/ 8 h 456"/>
                <a:gd name="T58" fmla="*/ 27 w 687"/>
                <a:gd name="T59" fmla="*/ 11 h 456"/>
                <a:gd name="T60" fmla="*/ 27 w 687"/>
                <a:gd name="T61" fmla="*/ 13 h 456"/>
                <a:gd name="T62" fmla="*/ 27 w 687"/>
                <a:gd name="T63" fmla="*/ 16 h 456"/>
                <a:gd name="T64" fmla="*/ 26 w 687"/>
                <a:gd name="T65" fmla="*/ 19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7"/>
                <a:gd name="T100" fmla="*/ 0 h 456"/>
                <a:gd name="T101" fmla="*/ 687 w 687"/>
                <a:gd name="T102" fmla="*/ 456 h 4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7" h="456">
                  <a:moveTo>
                    <a:pt x="663" y="456"/>
                  </a:moveTo>
                  <a:lnTo>
                    <a:pt x="657" y="428"/>
                  </a:lnTo>
                  <a:lnTo>
                    <a:pt x="650" y="403"/>
                  </a:lnTo>
                  <a:lnTo>
                    <a:pt x="643" y="378"/>
                  </a:lnTo>
                  <a:lnTo>
                    <a:pt x="634" y="355"/>
                  </a:lnTo>
                  <a:lnTo>
                    <a:pt x="624" y="335"/>
                  </a:lnTo>
                  <a:lnTo>
                    <a:pt x="614" y="315"/>
                  </a:lnTo>
                  <a:lnTo>
                    <a:pt x="602" y="298"/>
                  </a:lnTo>
                  <a:lnTo>
                    <a:pt x="590" y="282"/>
                  </a:lnTo>
                  <a:lnTo>
                    <a:pt x="576" y="268"/>
                  </a:lnTo>
                  <a:lnTo>
                    <a:pt x="562" y="255"/>
                  </a:lnTo>
                  <a:lnTo>
                    <a:pt x="547" y="243"/>
                  </a:lnTo>
                  <a:lnTo>
                    <a:pt x="529" y="233"/>
                  </a:lnTo>
                  <a:lnTo>
                    <a:pt x="512" y="226"/>
                  </a:lnTo>
                  <a:lnTo>
                    <a:pt x="495" y="219"/>
                  </a:lnTo>
                  <a:lnTo>
                    <a:pt x="475" y="214"/>
                  </a:lnTo>
                  <a:lnTo>
                    <a:pt x="455" y="211"/>
                  </a:lnTo>
                  <a:lnTo>
                    <a:pt x="433" y="210"/>
                  </a:lnTo>
                  <a:lnTo>
                    <a:pt x="412" y="210"/>
                  </a:lnTo>
                  <a:lnTo>
                    <a:pt x="389" y="211"/>
                  </a:lnTo>
                  <a:lnTo>
                    <a:pt x="364" y="214"/>
                  </a:lnTo>
                  <a:lnTo>
                    <a:pt x="339" y="218"/>
                  </a:lnTo>
                  <a:lnTo>
                    <a:pt x="313" y="225"/>
                  </a:lnTo>
                  <a:lnTo>
                    <a:pt x="286" y="232"/>
                  </a:lnTo>
                  <a:lnTo>
                    <a:pt x="258" y="242"/>
                  </a:lnTo>
                  <a:lnTo>
                    <a:pt x="230" y="253"/>
                  </a:lnTo>
                  <a:lnTo>
                    <a:pt x="200" y="266"/>
                  </a:lnTo>
                  <a:lnTo>
                    <a:pt x="169" y="280"/>
                  </a:lnTo>
                  <a:lnTo>
                    <a:pt x="137" y="295"/>
                  </a:lnTo>
                  <a:lnTo>
                    <a:pt x="105" y="312"/>
                  </a:lnTo>
                  <a:lnTo>
                    <a:pt x="70" y="332"/>
                  </a:lnTo>
                  <a:lnTo>
                    <a:pt x="36" y="352"/>
                  </a:lnTo>
                  <a:lnTo>
                    <a:pt x="0" y="374"/>
                  </a:lnTo>
                  <a:lnTo>
                    <a:pt x="229" y="38"/>
                  </a:lnTo>
                  <a:lnTo>
                    <a:pt x="264" y="28"/>
                  </a:lnTo>
                  <a:lnTo>
                    <a:pt x="297" y="20"/>
                  </a:lnTo>
                  <a:lnTo>
                    <a:pt x="328" y="13"/>
                  </a:lnTo>
                  <a:lnTo>
                    <a:pt x="360" y="8"/>
                  </a:lnTo>
                  <a:lnTo>
                    <a:pt x="389" y="3"/>
                  </a:lnTo>
                  <a:lnTo>
                    <a:pt x="416" y="1"/>
                  </a:lnTo>
                  <a:lnTo>
                    <a:pt x="443" y="0"/>
                  </a:lnTo>
                  <a:lnTo>
                    <a:pt x="468" y="1"/>
                  </a:lnTo>
                  <a:lnTo>
                    <a:pt x="492" y="3"/>
                  </a:lnTo>
                  <a:lnTo>
                    <a:pt x="514" y="7"/>
                  </a:lnTo>
                  <a:lnTo>
                    <a:pt x="535" y="12"/>
                  </a:lnTo>
                  <a:lnTo>
                    <a:pt x="554" y="18"/>
                  </a:lnTo>
                  <a:lnTo>
                    <a:pt x="573" y="26"/>
                  </a:lnTo>
                  <a:lnTo>
                    <a:pt x="590" y="36"/>
                  </a:lnTo>
                  <a:lnTo>
                    <a:pt x="605" y="47"/>
                  </a:lnTo>
                  <a:lnTo>
                    <a:pt x="619" y="58"/>
                  </a:lnTo>
                  <a:lnTo>
                    <a:pt x="632" y="72"/>
                  </a:lnTo>
                  <a:lnTo>
                    <a:pt x="644" y="88"/>
                  </a:lnTo>
                  <a:lnTo>
                    <a:pt x="654" y="104"/>
                  </a:lnTo>
                  <a:lnTo>
                    <a:pt x="662" y="122"/>
                  </a:lnTo>
                  <a:lnTo>
                    <a:pt x="670" y="143"/>
                  </a:lnTo>
                  <a:lnTo>
                    <a:pt x="676" y="163"/>
                  </a:lnTo>
                  <a:lnTo>
                    <a:pt x="681" y="186"/>
                  </a:lnTo>
                  <a:lnTo>
                    <a:pt x="684" y="210"/>
                  </a:lnTo>
                  <a:lnTo>
                    <a:pt x="686" y="236"/>
                  </a:lnTo>
                  <a:lnTo>
                    <a:pt x="687" y="263"/>
                  </a:lnTo>
                  <a:lnTo>
                    <a:pt x="686" y="291"/>
                  </a:lnTo>
                  <a:lnTo>
                    <a:pt x="684" y="321"/>
                  </a:lnTo>
                  <a:lnTo>
                    <a:pt x="681" y="352"/>
                  </a:lnTo>
                  <a:lnTo>
                    <a:pt x="676" y="386"/>
                  </a:lnTo>
                  <a:lnTo>
                    <a:pt x="670" y="419"/>
                  </a:lnTo>
                  <a:lnTo>
                    <a:pt x="663" y="45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3" name="Freeform 1340"/>
            <p:cNvSpPr>
              <a:spLocks noEditPoints="1"/>
            </p:cNvSpPr>
            <p:nvPr/>
          </p:nvSpPr>
          <p:spPr bwMode="auto">
            <a:xfrm>
              <a:off x="2991" y="1397"/>
              <a:ext cx="144" cy="93"/>
            </a:xfrm>
            <a:custGeom>
              <a:avLst/>
              <a:gdLst>
                <a:gd name="T0" fmla="*/ 26 w 711"/>
                <a:gd name="T1" fmla="*/ 17 h 479"/>
                <a:gd name="T2" fmla="*/ 25 w 711"/>
                <a:gd name="T3" fmla="*/ 14 h 479"/>
                <a:gd name="T4" fmla="*/ 24 w 711"/>
                <a:gd name="T5" fmla="*/ 12 h 479"/>
                <a:gd name="T6" fmla="*/ 22 w 711"/>
                <a:gd name="T7" fmla="*/ 11 h 479"/>
                <a:gd name="T8" fmla="*/ 20 w 711"/>
                <a:gd name="T9" fmla="*/ 10 h 479"/>
                <a:gd name="T10" fmla="*/ 19 w 711"/>
                <a:gd name="T11" fmla="*/ 8 h 479"/>
                <a:gd name="T12" fmla="*/ 21 w 711"/>
                <a:gd name="T13" fmla="*/ 9 h 479"/>
                <a:gd name="T14" fmla="*/ 23 w 711"/>
                <a:gd name="T15" fmla="*/ 10 h 479"/>
                <a:gd name="T16" fmla="*/ 25 w 711"/>
                <a:gd name="T17" fmla="*/ 12 h 479"/>
                <a:gd name="T18" fmla="*/ 26 w 711"/>
                <a:gd name="T19" fmla="*/ 15 h 479"/>
                <a:gd name="T20" fmla="*/ 27 w 711"/>
                <a:gd name="T21" fmla="*/ 18 h 479"/>
                <a:gd name="T22" fmla="*/ 19 w 711"/>
                <a:gd name="T23" fmla="*/ 9 h 479"/>
                <a:gd name="T24" fmla="*/ 16 w 711"/>
                <a:gd name="T25" fmla="*/ 9 h 479"/>
                <a:gd name="T26" fmla="*/ 13 w 711"/>
                <a:gd name="T27" fmla="*/ 10 h 479"/>
                <a:gd name="T28" fmla="*/ 10 w 711"/>
                <a:gd name="T29" fmla="*/ 11 h 479"/>
                <a:gd name="T30" fmla="*/ 6 w 711"/>
                <a:gd name="T31" fmla="*/ 13 h 479"/>
                <a:gd name="T32" fmla="*/ 2 w 711"/>
                <a:gd name="T33" fmla="*/ 15 h 479"/>
                <a:gd name="T34" fmla="*/ 2 w 711"/>
                <a:gd name="T35" fmla="*/ 14 h 479"/>
                <a:gd name="T36" fmla="*/ 6 w 711"/>
                <a:gd name="T37" fmla="*/ 12 h 479"/>
                <a:gd name="T38" fmla="*/ 10 w 711"/>
                <a:gd name="T39" fmla="*/ 10 h 479"/>
                <a:gd name="T40" fmla="*/ 13 w 711"/>
                <a:gd name="T41" fmla="*/ 9 h 479"/>
                <a:gd name="T42" fmla="*/ 16 w 711"/>
                <a:gd name="T43" fmla="*/ 8 h 479"/>
                <a:gd name="T44" fmla="*/ 19 w 711"/>
                <a:gd name="T45" fmla="*/ 8 h 479"/>
                <a:gd name="T46" fmla="*/ 1 w 711"/>
                <a:gd name="T47" fmla="*/ 16 h 479"/>
                <a:gd name="T48" fmla="*/ 0 w 711"/>
                <a:gd name="T49" fmla="*/ 16 h 479"/>
                <a:gd name="T50" fmla="*/ 0 w 711"/>
                <a:gd name="T51" fmla="*/ 15 h 479"/>
                <a:gd name="T52" fmla="*/ 1 w 711"/>
                <a:gd name="T53" fmla="*/ 16 h 479"/>
                <a:gd name="T54" fmla="*/ 10 w 711"/>
                <a:gd name="T55" fmla="*/ 2 h 479"/>
                <a:gd name="T56" fmla="*/ 9 w 711"/>
                <a:gd name="T57" fmla="*/ 2 h 479"/>
                <a:gd name="T58" fmla="*/ 10 w 711"/>
                <a:gd name="T59" fmla="*/ 2 h 479"/>
                <a:gd name="T60" fmla="*/ 11 w 711"/>
                <a:gd name="T61" fmla="*/ 1 h 479"/>
                <a:gd name="T62" fmla="*/ 15 w 711"/>
                <a:gd name="T63" fmla="*/ 0 h 479"/>
                <a:gd name="T64" fmla="*/ 18 w 711"/>
                <a:gd name="T65" fmla="*/ 0 h 479"/>
                <a:gd name="T66" fmla="*/ 21 w 711"/>
                <a:gd name="T67" fmla="*/ 0 h 479"/>
                <a:gd name="T68" fmla="*/ 24 w 711"/>
                <a:gd name="T69" fmla="*/ 1 h 479"/>
                <a:gd name="T70" fmla="*/ 26 w 711"/>
                <a:gd name="T71" fmla="*/ 2 h 479"/>
                <a:gd name="T72" fmla="*/ 24 w 711"/>
                <a:gd name="T73" fmla="*/ 2 h 479"/>
                <a:gd name="T74" fmla="*/ 22 w 711"/>
                <a:gd name="T75" fmla="*/ 1 h 479"/>
                <a:gd name="T76" fmla="*/ 19 w 711"/>
                <a:gd name="T77" fmla="*/ 1 h 479"/>
                <a:gd name="T78" fmla="*/ 16 w 711"/>
                <a:gd name="T79" fmla="*/ 1 h 479"/>
                <a:gd name="T80" fmla="*/ 12 w 711"/>
                <a:gd name="T81" fmla="*/ 2 h 479"/>
                <a:gd name="T82" fmla="*/ 10 w 711"/>
                <a:gd name="T83" fmla="*/ 2 h 479"/>
                <a:gd name="T84" fmla="*/ 27 w 711"/>
                <a:gd name="T85" fmla="*/ 4 h 479"/>
                <a:gd name="T86" fmla="*/ 28 w 711"/>
                <a:gd name="T87" fmla="*/ 6 h 479"/>
                <a:gd name="T88" fmla="*/ 28 w 711"/>
                <a:gd name="T89" fmla="*/ 9 h 479"/>
                <a:gd name="T90" fmla="*/ 28 w 711"/>
                <a:gd name="T91" fmla="*/ 12 h 479"/>
                <a:gd name="T92" fmla="*/ 28 w 711"/>
                <a:gd name="T93" fmla="*/ 16 h 479"/>
                <a:gd name="T94" fmla="*/ 26 w 711"/>
                <a:gd name="T95" fmla="*/ 19 h 479"/>
                <a:gd name="T96" fmla="*/ 27 w 711"/>
                <a:gd name="T97" fmla="*/ 15 h 479"/>
                <a:gd name="T98" fmla="*/ 27 w 711"/>
                <a:gd name="T99" fmla="*/ 11 h 479"/>
                <a:gd name="T100" fmla="*/ 27 w 711"/>
                <a:gd name="T101" fmla="*/ 8 h 479"/>
                <a:gd name="T102" fmla="*/ 26 w 711"/>
                <a:gd name="T103" fmla="*/ 6 h 479"/>
                <a:gd name="T104" fmla="*/ 25 w 711"/>
                <a:gd name="T105" fmla="*/ 4 h 479"/>
                <a:gd name="T106" fmla="*/ 27 w 711"/>
                <a:gd name="T107" fmla="*/ 19 h 479"/>
                <a:gd name="T108" fmla="*/ 27 w 711"/>
                <a:gd name="T109" fmla="*/ 19 h 479"/>
                <a:gd name="T110" fmla="*/ 27 w 711"/>
                <a:gd name="T111" fmla="*/ 19 h 479"/>
                <a:gd name="T112" fmla="*/ 27 w 711"/>
                <a:gd name="T113" fmla="*/ 19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1"/>
                <a:gd name="T172" fmla="*/ 0 h 479"/>
                <a:gd name="T173" fmla="*/ 711 w 711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1" h="479">
                  <a:moveTo>
                    <a:pt x="663" y="470"/>
                  </a:moveTo>
                  <a:lnTo>
                    <a:pt x="657" y="443"/>
                  </a:lnTo>
                  <a:lnTo>
                    <a:pt x="650" y="419"/>
                  </a:lnTo>
                  <a:lnTo>
                    <a:pt x="644" y="395"/>
                  </a:lnTo>
                  <a:lnTo>
                    <a:pt x="635" y="374"/>
                  </a:lnTo>
                  <a:lnTo>
                    <a:pt x="626" y="354"/>
                  </a:lnTo>
                  <a:lnTo>
                    <a:pt x="616" y="336"/>
                  </a:lnTo>
                  <a:lnTo>
                    <a:pt x="605" y="319"/>
                  </a:lnTo>
                  <a:lnTo>
                    <a:pt x="593" y="304"/>
                  </a:lnTo>
                  <a:lnTo>
                    <a:pt x="580" y="290"/>
                  </a:lnTo>
                  <a:lnTo>
                    <a:pt x="566" y="277"/>
                  </a:lnTo>
                  <a:lnTo>
                    <a:pt x="552" y="266"/>
                  </a:lnTo>
                  <a:lnTo>
                    <a:pt x="537" y="257"/>
                  </a:lnTo>
                  <a:lnTo>
                    <a:pt x="520" y="249"/>
                  </a:lnTo>
                  <a:lnTo>
                    <a:pt x="502" y="243"/>
                  </a:lnTo>
                  <a:lnTo>
                    <a:pt x="485" y="238"/>
                  </a:lnTo>
                  <a:lnTo>
                    <a:pt x="466" y="235"/>
                  </a:lnTo>
                  <a:lnTo>
                    <a:pt x="468" y="211"/>
                  </a:lnTo>
                  <a:lnTo>
                    <a:pt x="490" y="214"/>
                  </a:lnTo>
                  <a:lnTo>
                    <a:pt x="510" y="219"/>
                  </a:lnTo>
                  <a:lnTo>
                    <a:pt x="529" y="226"/>
                  </a:lnTo>
                  <a:lnTo>
                    <a:pt x="547" y="235"/>
                  </a:lnTo>
                  <a:lnTo>
                    <a:pt x="564" y="244"/>
                  </a:lnTo>
                  <a:lnTo>
                    <a:pt x="580" y="256"/>
                  </a:lnTo>
                  <a:lnTo>
                    <a:pt x="595" y="270"/>
                  </a:lnTo>
                  <a:lnTo>
                    <a:pt x="609" y="285"/>
                  </a:lnTo>
                  <a:lnTo>
                    <a:pt x="623" y="302"/>
                  </a:lnTo>
                  <a:lnTo>
                    <a:pt x="635" y="320"/>
                  </a:lnTo>
                  <a:lnTo>
                    <a:pt x="646" y="340"/>
                  </a:lnTo>
                  <a:lnTo>
                    <a:pt x="657" y="362"/>
                  </a:lnTo>
                  <a:lnTo>
                    <a:pt x="666" y="385"/>
                  </a:lnTo>
                  <a:lnTo>
                    <a:pt x="673" y="411"/>
                  </a:lnTo>
                  <a:lnTo>
                    <a:pt x="681" y="437"/>
                  </a:lnTo>
                  <a:lnTo>
                    <a:pt x="687" y="465"/>
                  </a:lnTo>
                  <a:lnTo>
                    <a:pt x="663" y="470"/>
                  </a:lnTo>
                  <a:close/>
                  <a:moveTo>
                    <a:pt x="466" y="235"/>
                  </a:moveTo>
                  <a:lnTo>
                    <a:pt x="445" y="233"/>
                  </a:lnTo>
                  <a:lnTo>
                    <a:pt x="424" y="233"/>
                  </a:lnTo>
                  <a:lnTo>
                    <a:pt x="401" y="235"/>
                  </a:lnTo>
                  <a:lnTo>
                    <a:pt x="377" y="238"/>
                  </a:lnTo>
                  <a:lnTo>
                    <a:pt x="352" y="242"/>
                  </a:lnTo>
                  <a:lnTo>
                    <a:pt x="327" y="249"/>
                  </a:lnTo>
                  <a:lnTo>
                    <a:pt x="300" y="256"/>
                  </a:lnTo>
                  <a:lnTo>
                    <a:pt x="273" y="266"/>
                  </a:lnTo>
                  <a:lnTo>
                    <a:pt x="245" y="277"/>
                  </a:lnTo>
                  <a:lnTo>
                    <a:pt x="216" y="289"/>
                  </a:lnTo>
                  <a:lnTo>
                    <a:pt x="185" y="303"/>
                  </a:lnTo>
                  <a:lnTo>
                    <a:pt x="154" y="319"/>
                  </a:lnTo>
                  <a:lnTo>
                    <a:pt x="122" y="336"/>
                  </a:lnTo>
                  <a:lnTo>
                    <a:pt x="89" y="354"/>
                  </a:lnTo>
                  <a:lnTo>
                    <a:pt x="54" y="374"/>
                  </a:lnTo>
                  <a:lnTo>
                    <a:pt x="19" y="397"/>
                  </a:lnTo>
                  <a:lnTo>
                    <a:pt x="6" y="375"/>
                  </a:lnTo>
                  <a:lnTo>
                    <a:pt x="42" y="353"/>
                  </a:lnTo>
                  <a:lnTo>
                    <a:pt x="77" y="333"/>
                  </a:lnTo>
                  <a:lnTo>
                    <a:pt x="111" y="313"/>
                  </a:lnTo>
                  <a:lnTo>
                    <a:pt x="145" y="296"/>
                  </a:lnTo>
                  <a:lnTo>
                    <a:pt x="177" y="280"/>
                  </a:lnTo>
                  <a:lnTo>
                    <a:pt x="208" y="266"/>
                  </a:lnTo>
                  <a:lnTo>
                    <a:pt x="239" y="253"/>
                  </a:lnTo>
                  <a:lnTo>
                    <a:pt x="268" y="242"/>
                  </a:lnTo>
                  <a:lnTo>
                    <a:pt x="296" y="232"/>
                  </a:lnTo>
                  <a:lnTo>
                    <a:pt x="324" y="225"/>
                  </a:lnTo>
                  <a:lnTo>
                    <a:pt x="350" y="218"/>
                  </a:lnTo>
                  <a:lnTo>
                    <a:pt x="376" y="213"/>
                  </a:lnTo>
                  <a:lnTo>
                    <a:pt x="400" y="211"/>
                  </a:lnTo>
                  <a:lnTo>
                    <a:pt x="424" y="209"/>
                  </a:lnTo>
                  <a:lnTo>
                    <a:pt x="446" y="209"/>
                  </a:lnTo>
                  <a:lnTo>
                    <a:pt x="468" y="211"/>
                  </a:lnTo>
                  <a:lnTo>
                    <a:pt x="466" y="235"/>
                  </a:lnTo>
                  <a:close/>
                  <a:moveTo>
                    <a:pt x="19" y="397"/>
                  </a:moveTo>
                  <a:lnTo>
                    <a:pt x="15" y="398"/>
                  </a:lnTo>
                  <a:lnTo>
                    <a:pt x="11" y="398"/>
                  </a:lnTo>
                  <a:lnTo>
                    <a:pt x="8" y="395"/>
                  </a:lnTo>
                  <a:lnTo>
                    <a:pt x="5" y="393"/>
                  </a:lnTo>
                  <a:lnTo>
                    <a:pt x="2" y="390"/>
                  </a:lnTo>
                  <a:lnTo>
                    <a:pt x="0" y="387"/>
                  </a:lnTo>
                  <a:lnTo>
                    <a:pt x="0" y="383"/>
                  </a:lnTo>
                  <a:lnTo>
                    <a:pt x="2" y="379"/>
                  </a:lnTo>
                  <a:lnTo>
                    <a:pt x="12" y="386"/>
                  </a:lnTo>
                  <a:lnTo>
                    <a:pt x="19" y="397"/>
                  </a:lnTo>
                  <a:close/>
                  <a:moveTo>
                    <a:pt x="2" y="379"/>
                  </a:moveTo>
                  <a:lnTo>
                    <a:pt x="231" y="42"/>
                  </a:lnTo>
                  <a:lnTo>
                    <a:pt x="251" y="56"/>
                  </a:lnTo>
                  <a:lnTo>
                    <a:pt x="22" y="392"/>
                  </a:lnTo>
                  <a:lnTo>
                    <a:pt x="2" y="379"/>
                  </a:lnTo>
                  <a:close/>
                  <a:moveTo>
                    <a:pt x="231" y="42"/>
                  </a:moveTo>
                  <a:lnTo>
                    <a:pt x="235" y="40"/>
                  </a:lnTo>
                  <a:lnTo>
                    <a:pt x="238" y="38"/>
                  </a:lnTo>
                  <a:lnTo>
                    <a:pt x="241" y="50"/>
                  </a:lnTo>
                  <a:lnTo>
                    <a:pt x="231" y="42"/>
                  </a:lnTo>
                  <a:close/>
                  <a:moveTo>
                    <a:pt x="238" y="38"/>
                  </a:moveTo>
                  <a:lnTo>
                    <a:pt x="273" y="28"/>
                  </a:lnTo>
                  <a:lnTo>
                    <a:pt x="307" y="20"/>
                  </a:lnTo>
                  <a:lnTo>
                    <a:pt x="340" y="13"/>
                  </a:lnTo>
                  <a:lnTo>
                    <a:pt x="372" y="7"/>
                  </a:lnTo>
                  <a:lnTo>
                    <a:pt x="401" y="3"/>
                  </a:lnTo>
                  <a:lnTo>
                    <a:pt x="430" y="1"/>
                  </a:lnTo>
                  <a:lnTo>
                    <a:pt x="457" y="0"/>
                  </a:lnTo>
                  <a:lnTo>
                    <a:pt x="483" y="1"/>
                  </a:lnTo>
                  <a:lnTo>
                    <a:pt x="507" y="3"/>
                  </a:lnTo>
                  <a:lnTo>
                    <a:pt x="531" y="7"/>
                  </a:lnTo>
                  <a:lnTo>
                    <a:pt x="552" y="12"/>
                  </a:lnTo>
                  <a:lnTo>
                    <a:pt x="573" y="19"/>
                  </a:lnTo>
                  <a:lnTo>
                    <a:pt x="591" y="27"/>
                  </a:lnTo>
                  <a:lnTo>
                    <a:pt x="608" y="37"/>
                  </a:lnTo>
                  <a:lnTo>
                    <a:pt x="625" y="49"/>
                  </a:lnTo>
                  <a:lnTo>
                    <a:pt x="640" y="62"/>
                  </a:lnTo>
                  <a:lnTo>
                    <a:pt x="622" y="79"/>
                  </a:lnTo>
                  <a:lnTo>
                    <a:pt x="609" y="67"/>
                  </a:lnTo>
                  <a:lnTo>
                    <a:pt x="594" y="57"/>
                  </a:lnTo>
                  <a:lnTo>
                    <a:pt x="578" y="48"/>
                  </a:lnTo>
                  <a:lnTo>
                    <a:pt x="561" y="41"/>
                  </a:lnTo>
                  <a:lnTo>
                    <a:pt x="541" y="35"/>
                  </a:lnTo>
                  <a:lnTo>
                    <a:pt x="521" y="30"/>
                  </a:lnTo>
                  <a:lnTo>
                    <a:pt x="499" y="27"/>
                  </a:lnTo>
                  <a:lnTo>
                    <a:pt x="477" y="25"/>
                  </a:lnTo>
                  <a:lnTo>
                    <a:pt x="453" y="25"/>
                  </a:lnTo>
                  <a:lnTo>
                    <a:pt x="427" y="25"/>
                  </a:lnTo>
                  <a:lnTo>
                    <a:pt x="400" y="28"/>
                  </a:lnTo>
                  <a:lnTo>
                    <a:pt x="372" y="32"/>
                  </a:lnTo>
                  <a:lnTo>
                    <a:pt x="342" y="37"/>
                  </a:lnTo>
                  <a:lnTo>
                    <a:pt x="311" y="43"/>
                  </a:lnTo>
                  <a:lnTo>
                    <a:pt x="279" y="52"/>
                  </a:lnTo>
                  <a:lnTo>
                    <a:pt x="244" y="62"/>
                  </a:lnTo>
                  <a:lnTo>
                    <a:pt x="238" y="38"/>
                  </a:lnTo>
                  <a:close/>
                  <a:moveTo>
                    <a:pt x="640" y="62"/>
                  </a:moveTo>
                  <a:lnTo>
                    <a:pt x="654" y="76"/>
                  </a:lnTo>
                  <a:lnTo>
                    <a:pt x="666" y="92"/>
                  </a:lnTo>
                  <a:lnTo>
                    <a:pt x="675" y="109"/>
                  </a:lnTo>
                  <a:lnTo>
                    <a:pt x="685" y="128"/>
                  </a:lnTo>
                  <a:lnTo>
                    <a:pt x="693" y="148"/>
                  </a:lnTo>
                  <a:lnTo>
                    <a:pt x="699" y="170"/>
                  </a:lnTo>
                  <a:lnTo>
                    <a:pt x="704" y="194"/>
                  </a:lnTo>
                  <a:lnTo>
                    <a:pt x="708" y="218"/>
                  </a:lnTo>
                  <a:lnTo>
                    <a:pt x="710" y="244"/>
                  </a:lnTo>
                  <a:lnTo>
                    <a:pt x="711" y="272"/>
                  </a:lnTo>
                  <a:lnTo>
                    <a:pt x="710" y="302"/>
                  </a:lnTo>
                  <a:lnTo>
                    <a:pt x="709" y="332"/>
                  </a:lnTo>
                  <a:lnTo>
                    <a:pt x="706" y="364"/>
                  </a:lnTo>
                  <a:lnTo>
                    <a:pt x="700" y="398"/>
                  </a:lnTo>
                  <a:lnTo>
                    <a:pt x="695" y="433"/>
                  </a:lnTo>
                  <a:lnTo>
                    <a:pt x="687" y="470"/>
                  </a:lnTo>
                  <a:lnTo>
                    <a:pt x="663" y="465"/>
                  </a:lnTo>
                  <a:lnTo>
                    <a:pt x="670" y="430"/>
                  </a:lnTo>
                  <a:lnTo>
                    <a:pt x="676" y="397"/>
                  </a:lnTo>
                  <a:lnTo>
                    <a:pt x="681" y="364"/>
                  </a:lnTo>
                  <a:lnTo>
                    <a:pt x="684" y="334"/>
                  </a:lnTo>
                  <a:lnTo>
                    <a:pt x="686" y="305"/>
                  </a:lnTo>
                  <a:lnTo>
                    <a:pt x="686" y="277"/>
                  </a:lnTo>
                  <a:lnTo>
                    <a:pt x="686" y="251"/>
                  </a:lnTo>
                  <a:lnTo>
                    <a:pt x="684" y="226"/>
                  </a:lnTo>
                  <a:lnTo>
                    <a:pt x="681" y="202"/>
                  </a:lnTo>
                  <a:lnTo>
                    <a:pt x="676" y="181"/>
                  </a:lnTo>
                  <a:lnTo>
                    <a:pt x="671" y="160"/>
                  </a:lnTo>
                  <a:lnTo>
                    <a:pt x="663" y="141"/>
                  </a:lnTo>
                  <a:lnTo>
                    <a:pt x="656" y="123"/>
                  </a:lnTo>
                  <a:lnTo>
                    <a:pt x="646" y="107"/>
                  </a:lnTo>
                  <a:lnTo>
                    <a:pt x="635" y="92"/>
                  </a:lnTo>
                  <a:lnTo>
                    <a:pt x="622" y="79"/>
                  </a:lnTo>
                  <a:lnTo>
                    <a:pt x="640" y="62"/>
                  </a:lnTo>
                  <a:close/>
                  <a:moveTo>
                    <a:pt x="687" y="470"/>
                  </a:moveTo>
                  <a:lnTo>
                    <a:pt x="685" y="473"/>
                  </a:lnTo>
                  <a:lnTo>
                    <a:pt x="683" y="476"/>
                  </a:lnTo>
                  <a:lnTo>
                    <a:pt x="679" y="478"/>
                  </a:lnTo>
                  <a:lnTo>
                    <a:pt x="675" y="479"/>
                  </a:lnTo>
                  <a:lnTo>
                    <a:pt x="671" y="478"/>
                  </a:lnTo>
                  <a:lnTo>
                    <a:pt x="668" y="476"/>
                  </a:lnTo>
                  <a:lnTo>
                    <a:pt x="664" y="473"/>
                  </a:lnTo>
                  <a:lnTo>
                    <a:pt x="663" y="470"/>
                  </a:lnTo>
                  <a:lnTo>
                    <a:pt x="675" y="468"/>
                  </a:lnTo>
                  <a:lnTo>
                    <a:pt x="687" y="47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4" name="Freeform 1341"/>
            <p:cNvSpPr>
              <a:spLocks/>
            </p:cNvSpPr>
            <p:nvPr/>
          </p:nvSpPr>
          <p:spPr bwMode="auto">
            <a:xfrm>
              <a:off x="2859" y="1266"/>
              <a:ext cx="256" cy="82"/>
            </a:xfrm>
            <a:custGeom>
              <a:avLst/>
              <a:gdLst>
                <a:gd name="T0" fmla="*/ 0 w 1282"/>
                <a:gd name="T1" fmla="*/ 16 h 415"/>
                <a:gd name="T2" fmla="*/ 4 w 1282"/>
                <a:gd name="T3" fmla="*/ 16 h 415"/>
                <a:gd name="T4" fmla="*/ 7 w 1282"/>
                <a:gd name="T5" fmla="*/ 16 h 415"/>
                <a:gd name="T6" fmla="*/ 11 w 1282"/>
                <a:gd name="T7" fmla="*/ 16 h 415"/>
                <a:gd name="T8" fmla="*/ 15 w 1282"/>
                <a:gd name="T9" fmla="*/ 16 h 415"/>
                <a:gd name="T10" fmla="*/ 17 w 1282"/>
                <a:gd name="T11" fmla="*/ 16 h 415"/>
                <a:gd name="T12" fmla="*/ 19 w 1282"/>
                <a:gd name="T13" fmla="*/ 16 h 415"/>
                <a:gd name="T14" fmla="*/ 21 w 1282"/>
                <a:gd name="T15" fmla="*/ 16 h 415"/>
                <a:gd name="T16" fmla="*/ 23 w 1282"/>
                <a:gd name="T17" fmla="*/ 15 h 415"/>
                <a:gd name="T18" fmla="*/ 25 w 1282"/>
                <a:gd name="T19" fmla="*/ 15 h 415"/>
                <a:gd name="T20" fmla="*/ 27 w 1282"/>
                <a:gd name="T21" fmla="*/ 15 h 415"/>
                <a:gd name="T22" fmla="*/ 29 w 1282"/>
                <a:gd name="T23" fmla="*/ 15 h 415"/>
                <a:gd name="T24" fmla="*/ 31 w 1282"/>
                <a:gd name="T25" fmla="*/ 15 h 415"/>
                <a:gd name="T26" fmla="*/ 33 w 1282"/>
                <a:gd name="T27" fmla="*/ 14 h 415"/>
                <a:gd name="T28" fmla="*/ 35 w 1282"/>
                <a:gd name="T29" fmla="*/ 14 h 415"/>
                <a:gd name="T30" fmla="*/ 37 w 1282"/>
                <a:gd name="T31" fmla="*/ 14 h 415"/>
                <a:gd name="T32" fmla="*/ 38 w 1282"/>
                <a:gd name="T33" fmla="*/ 13 h 415"/>
                <a:gd name="T34" fmla="*/ 40 w 1282"/>
                <a:gd name="T35" fmla="*/ 13 h 415"/>
                <a:gd name="T36" fmla="*/ 42 w 1282"/>
                <a:gd name="T37" fmla="*/ 12 h 415"/>
                <a:gd name="T38" fmla="*/ 43 w 1282"/>
                <a:gd name="T39" fmla="*/ 12 h 415"/>
                <a:gd name="T40" fmla="*/ 45 w 1282"/>
                <a:gd name="T41" fmla="*/ 11 h 415"/>
                <a:gd name="T42" fmla="*/ 46 w 1282"/>
                <a:gd name="T43" fmla="*/ 11 h 415"/>
                <a:gd name="T44" fmla="*/ 47 w 1282"/>
                <a:gd name="T45" fmla="*/ 10 h 415"/>
                <a:gd name="T46" fmla="*/ 48 w 1282"/>
                <a:gd name="T47" fmla="*/ 9 h 415"/>
                <a:gd name="T48" fmla="*/ 49 w 1282"/>
                <a:gd name="T49" fmla="*/ 9 h 415"/>
                <a:gd name="T50" fmla="*/ 50 w 1282"/>
                <a:gd name="T51" fmla="*/ 8 h 415"/>
                <a:gd name="T52" fmla="*/ 51 w 1282"/>
                <a:gd name="T53" fmla="*/ 7 h 415"/>
                <a:gd name="T54" fmla="*/ 51 w 1282"/>
                <a:gd name="T55" fmla="*/ 7 h 415"/>
                <a:gd name="T56" fmla="*/ 52 w 1282"/>
                <a:gd name="T57" fmla="*/ 6 h 415"/>
                <a:gd name="T58" fmla="*/ 52 w 1282"/>
                <a:gd name="T59" fmla="*/ 4 h 415"/>
                <a:gd name="T60" fmla="*/ 51 w 1282"/>
                <a:gd name="T61" fmla="*/ 3 h 415"/>
                <a:gd name="T62" fmla="*/ 51 w 1282"/>
                <a:gd name="T63" fmla="*/ 2 h 415"/>
                <a:gd name="T64" fmla="*/ 50 w 1282"/>
                <a:gd name="T65" fmla="*/ 1 h 415"/>
                <a:gd name="T66" fmla="*/ 50 w 1282"/>
                <a:gd name="T67" fmla="*/ 0 h 415"/>
                <a:gd name="T68" fmla="*/ 49 w 1282"/>
                <a:gd name="T69" fmla="*/ 0 h 415"/>
                <a:gd name="T70" fmla="*/ 48 w 1282"/>
                <a:gd name="T71" fmla="*/ 0 h 415"/>
                <a:gd name="T72" fmla="*/ 47 w 1282"/>
                <a:gd name="T73" fmla="*/ 0 h 415"/>
                <a:gd name="T74" fmla="*/ 45 w 1282"/>
                <a:gd name="T75" fmla="*/ 0 h 415"/>
                <a:gd name="T76" fmla="*/ 44 w 1282"/>
                <a:gd name="T77" fmla="*/ 1 h 415"/>
                <a:gd name="T78" fmla="*/ 42 w 1282"/>
                <a:gd name="T79" fmla="*/ 1 h 415"/>
                <a:gd name="T80" fmla="*/ 41 w 1282"/>
                <a:gd name="T81" fmla="*/ 2 h 415"/>
                <a:gd name="T82" fmla="*/ 39 w 1282"/>
                <a:gd name="T83" fmla="*/ 3 h 415"/>
                <a:gd name="T84" fmla="*/ 37 w 1282"/>
                <a:gd name="T85" fmla="*/ 4 h 415"/>
                <a:gd name="T86" fmla="*/ 36 w 1282"/>
                <a:gd name="T87" fmla="*/ 5 h 415"/>
                <a:gd name="T88" fmla="*/ 34 w 1282"/>
                <a:gd name="T89" fmla="*/ 6 h 415"/>
                <a:gd name="T90" fmla="*/ 30 w 1282"/>
                <a:gd name="T91" fmla="*/ 8 h 415"/>
                <a:gd name="T92" fmla="*/ 26 w 1282"/>
                <a:gd name="T93" fmla="*/ 10 h 415"/>
                <a:gd name="T94" fmla="*/ 24 w 1282"/>
                <a:gd name="T95" fmla="*/ 11 h 415"/>
                <a:gd name="T96" fmla="*/ 21 w 1282"/>
                <a:gd name="T97" fmla="*/ 12 h 415"/>
                <a:gd name="T98" fmla="*/ 19 w 1282"/>
                <a:gd name="T99" fmla="*/ 13 h 415"/>
                <a:gd name="T100" fmla="*/ 17 w 1282"/>
                <a:gd name="T101" fmla="*/ 14 h 415"/>
                <a:gd name="T102" fmla="*/ 15 w 1282"/>
                <a:gd name="T103" fmla="*/ 15 h 415"/>
                <a:gd name="T104" fmla="*/ 13 w 1282"/>
                <a:gd name="T105" fmla="*/ 15 h 415"/>
                <a:gd name="T106" fmla="*/ 11 w 1282"/>
                <a:gd name="T107" fmla="*/ 16 h 415"/>
                <a:gd name="T108" fmla="*/ 8 w 1282"/>
                <a:gd name="T109" fmla="*/ 16 h 415"/>
                <a:gd name="T110" fmla="*/ 6 w 1282"/>
                <a:gd name="T111" fmla="*/ 16 h 415"/>
                <a:gd name="T112" fmla="*/ 4 w 1282"/>
                <a:gd name="T113" fmla="*/ 17 h 415"/>
                <a:gd name="T114" fmla="*/ 2 w 1282"/>
                <a:gd name="T115" fmla="*/ 16 h 415"/>
                <a:gd name="T116" fmla="*/ 0 w 1282"/>
                <a:gd name="T117" fmla="*/ 16 h 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82"/>
                <a:gd name="T178" fmla="*/ 0 h 415"/>
                <a:gd name="T179" fmla="*/ 1282 w 1282"/>
                <a:gd name="T180" fmla="*/ 415 h 41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82" h="415">
                  <a:moveTo>
                    <a:pt x="0" y="404"/>
                  </a:moveTo>
                  <a:lnTo>
                    <a:pt x="88" y="405"/>
                  </a:lnTo>
                  <a:lnTo>
                    <a:pt x="183" y="405"/>
                  </a:lnTo>
                  <a:lnTo>
                    <a:pt x="282" y="404"/>
                  </a:lnTo>
                  <a:lnTo>
                    <a:pt x="382" y="399"/>
                  </a:lnTo>
                  <a:lnTo>
                    <a:pt x="433" y="397"/>
                  </a:lnTo>
                  <a:lnTo>
                    <a:pt x="484" y="394"/>
                  </a:lnTo>
                  <a:lnTo>
                    <a:pt x="534" y="391"/>
                  </a:lnTo>
                  <a:lnTo>
                    <a:pt x="585" y="386"/>
                  </a:lnTo>
                  <a:lnTo>
                    <a:pt x="635" y="381"/>
                  </a:lnTo>
                  <a:lnTo>
                    <a:pt x="684" y="376"/>
                  </a:lnTo>
                  <a:lnTo>
                    <a:pt x="733" y="370"/>
                  </a:lnTo>
                  <a:lnTo>
                    <a:pt x="781" y="363"/>
                  </a:lnTo>
                  <a:lnTo>
                    <a:pt x="827" y="355"/>
                  </a:lnTo>
                  <a:lnTo>
                    <a:pt x="872" y="348"/>
                  </a:lnTo>
                  <a:lnTo>
                    <a:pt x="917" y="338"/>
                  </a:lnTo>
                  <a:lnTo>
                    <a:pt x="959" y="328"/>
                  </a:lnTo>
                  <a:lnTo>
                    <a:pt x="1000" y="318"/>
                  </a:lnTo>
                  <a:lnTo>
                    <a:pt x="1039" y="307"/>
                  </a:lnTo>
                  <a:lnTo>
                    <a:pt x="1074" y="295"/>
                  </a:lnTo>
                  <a:lnTo>
                    <a:pt x="1109" y="282"/>
                  </a:lnTo>
                  <a:lnTo>
                    <a:pt x="1141" y="268"/>
                  </a:lnTo>
                  <a:lnTo>
                    <a:pt x="1171" y="253"/>
                  </a:lnTo>
                  <a:lnTo>
                    <a:pt x="1196" y="236"/>
                  </a:lnTo>
                  <a:lnTo>
                    <a:pt x="1220" y="219"/>
                  </a:lnTo>
                  <a:lnTo>
                    <a:pt x="1241" y="202"/>
                  </a:lnTo>
                  <a:lnTo>
                    <a:pt x="1258" y="183"/>
                  </a:lnTo>
                  <a:lnTo>
                    <a:pt x="1271" y="163"/>
                  </a:lnTo>
                  <a:lnTo>
                    <a:pt x="1282" y="142"/>
                  </a:lnTo>
                  <a:lnTo>
                    <a:pt x="1280" y="102"/>
                  </a:lnTo>
                  <a:lnTo>
                    <a:pt x="1273" y="69"/>
                  </a:lnTo>
                  <a:lnTo>
                    <a:pt x="1262" y="43"/>
                  </a:lnTo>
                  <a:lnTo>
                    <a:pt x="1248" y="24"/>
                  </a:lnTo>
                  <a:lnTo>
                    <a:pt x="1230" y="10"/>
                  </a:lnTo>
                  <a:lnTo>
                    <a:pt x="1208" y="2"/>
                  </a:lnTo>
                  <a:lnTo>
                    <a:pt x="1183" y="0"/>
                  </a:lnTo>
                  <a:lnTo>
                    <a:pt x="1155" y="1"/>
                  </a:lnTo>
                  <a:lnTo>
                    <a:pt x="1125" y="7"/>
                  </a:lnTo>
                  <a:lnTo>
                    <a:pt x="1092" y="18"/>
                  </a:lnTo>
                  <a:lnTo>
                    <a:pt x="1055" y="32"/>
                  </a:lnTo>
                  <a:lnTo>
                    <a:pt x="1017" y="50"/>
                  </a:lnTo>
                  <a:lnTo>
                    <a:pt x="976" y="69"/>
                  </a:lnTo>
                  <a:lnTo>
                    <a:pt x="933" y="91"/>
                  </a:lnTo>
                  <a:lnTo>
                    <a:pt x="888" y="114"/>
                  </a:lnTo>
                  <a:lnTo>
                    <a:pt x="841" y="140"/>
                  </a:lnTo>
                  <a:lnTo>
                    <a:pt x="744" y="193"/>
                  </a:lnTo>
                  <a:lnTo>
                    <a:pt x="641" y="248"/>
                  </a:lnTo>
                  <a:lnTo>
                    <a:pt x="588" y="274"/>
                  </a:lnTo>
                  <a:lnTo>
                    <a:pt x="534" y="300"/>
                  </a:lnTo>
                  <a:lnTo>
                    <a:pt x="480" y="324"/>
                  </a:lnTo>
                  <a:lnTo>
                    <a:pt x="426" y="345"/>
                  </a:lnTo>
                  <a:lnTo>
                    <a:pt x="371" y="365"/>
                  </a:lnTo>
                  <a:lnTo>
                    <a:pt x="317" y="382"/>
                  </a:lnTo>
                  <a:lnTo>
                    <a:pt x="263" y="396"/>
                  </a:lnTo>
                  <a:lnTo>
                    <a:pt x="209" y="406"/>
                  </a:lnTo>
                  <a:lnTo>
                    <a:pt x="155" y="412"/>
                  </a:lnTo>
                  <a:lnTo>
                    <a:pt x="102" y="415"/>
                  </a:lnTo>
                  <a:lnTo>
                    <a:pt x="50" y="412"/>
                  </a:lnTo>
                  <a:lnTo>
                    <a:pt x="0" y="40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5" name="Freeform 1342"/>
            <p:cNvSpPr>
              <a:spLocks noEditPoints="1"/>
            </p:cNvSpPr>
            <p:nvPr/>
          </p:nvSpPr>
          <p:spPr bwMode="auto">
            <a:xfrm>
              <a:off x="2859" y="1263"/>
              <a:ext cx="264" cy="86"/>
            </a:xfrm>
            <a:custGeom>
              <a:avLst/>
              <a:gdLst>
                <a:gd name="T0" fmla="*/ 0 w 1305"/>
                <a:gd name="T1" fmla="*/ 17 h 439"/>
                <a:gd name="T2" fmla="*/ 2 w 1305"/>
                <a:gd name="T3" fmla="*/ 16 h 439"/>
                <a:gd name="T4" fmla="*/ 7 w 1305"/>
                <a:gd name="T5" fmla="*/ 16 h 439"/>
                <a:gd name="T6" fmla="*/ 8 w 1305"/>
                <a:gd name="T7" fmla="*/ 17 h 439"/>
                <a:gd name="T8" fmla="*/ 3 w 1305"/>
                <a:gd name="T9" fmla="*/ 17 h 439"/>
                <a:gd name="T10" fmla="*/ 0 w 1305"/>
                <a:gd name="T11" fmla="*/ 16 h 439"/>
                <a:gd name="T12" fmla="*/ 12 w 1305"/>
                <a:gd name="T13" fmla="*/ 16 h 439"/>
                <a:gd name="T14" fmla="*/ 17 w 1305"/>
                <a:gd name="T15" fmla="*/ 16 h 439"/>
                <a:gd name="T16" fmla="*/ 15 w 1305"/>
                <a:gd name="T17" fmla="*/ 17 h 439"/>
                <a:gd name="T18" fmla="*/ 11 w 1305"/>
                <a:gd name="T19" fmla="*/ 17 h 439"/>
                <a:gd name="T20" fmla="*/ 18 w 1305"/>
                <a:gd name="T21" fmla="*/ 16 h 439"/>
                <a:gd name="T22" fmla="*/ 29 w 1305"/>
                <a:gd name="T23" fmla="*/ 15 h 439"/>
                <a:gd name="T24" fmla="*/ 37 w 1305"/>
                <a:gd name="T25" fmla="*/ 14 h 439"/>
                <a:gd name="T26" fmla="*/ 42 w 1305"/>
                <a:gd name="T27" fmla="*/ 12 h 439"/>
                <a:gd name="T28" fmla="*/ 45 w 1305"/>
                <a:gd name="T29" fmla="*/ 11 h 439"/>
                <a:gd name="T30" fmla="*/ 49 w 1305"/>
                <a:gd name="T31" fmla="*/ 9 h 439"/>
                <a:gd name="T32" fmla="*/ 51 w 1305"/>
                <a:gd name="T33" fmla="*/ 7 h 439"/>
                <a:gd name="T34" fmla="*/ 52 w 1305"/>
                <a:gd name="T35" fmla="*/ 7 h 439"/>
                <a:gd name="T36" fmla="*/ 50 w 1305"/>
                <a:gd name="T37" fmla="*/ 9 h 439"/>
                <a:gd name="T38" fmla="*/ 47 w 1305"/>
                <a:gd name="T39" fmla="*/ 11 h 439"/>
                <a:gd name="T40" fmla="*/ 43 w 1305"/>
                <a:gd name="T41" fmla="*/ 13 h 439"/>
                <a:gd name="T42" fmla="*/ 39 w 1305"/>
                <a:gd name="T43" fmla="*/ 14 h 439"/>
                <a:gd name="T44" fmla="*/ 32 w 1305"/>
                <a:gd name="T45" fmla="*/ 16 h 439"/>
                <a:gd name="T46" fmla="*/ 21 w 1305"/>
                <a:gd name="T47" fmla="*/ 17 h 439"/>
                <a:gd name="T48" fmla="*/ 52 w 1305"/>
                <a:gd name="T49" fmla="*/ 6 h 439"/>
                <a:gd name="T50" fmla="*/ 51 w 1305"/>
                <a:gd name="T51" fmla="*/ 6 h 439"/>
                <a:gd name="T52" fmla="*/ 51 w 1305"/>
                <a:gd name="T53" fmla="*/ 4 h 439"/>
                <a:gd name="T54" fmla="*/ 50 w 1305"/>
                <a:gd name="T55" fmla="*/ 2 h 439"/>
                <a:gd name="T56" fmla="*/ 49 w 1305"/>
                <a:gd name="T57" fmla="*/ 1 h 439"/>
                <a:gd name="T58" fmla="*/ 48 w 1305"/>
                <a:gd name="T59" fmla="*/ 1 h 439"/>
                <a:gd name="T60" fmla="*/ 49 w 1305"/>
                <a:gd name="T61" fmla="*/ 0 h 439"/>
                <a:gd name="T62" fmla="*/ 51 w 1305"/>
                <a:gd name="T63" fmla="*/ 1 h 439"/>
                <a:gd name="T64" fmla="*/ 52 w 1305"/>
                <a:gd name="T65" fmla="*/ 3 h 439"/>
                <a:gd name="T66" fmla="*/ 52 w 1305"/>
                <a:gd name="T67" fmla="*/ 5 h 439"/>
                <a:gd name="T68" fmla="*/ 47 w 1305"/>
                <a:gd name="T69" fmla="*/ 1 h 439"/>
                <a:gd name="T70" fmla="*/ 44 w 1305"/>
                <a:gd name="T71" fmla="*/ 2 h 439"/>
                <a:gd name="T72" fmla="*/ 40 w 1305"/>
                <a:gd name="T73" fmla="*/ 4 h 439"/>
                <a:gd name="T74" fmla="*/ 33 w 1305"/>
                <a:gd name="T75" fmla="*/ 6 h 439"/>
                <a:gd name="T76" fmla="*/ 41 w 1305"/>
                <a:gd name="T77" fmla="*/ 2 h 439"/>
                <a:gd name="T78" fmla="*/ 45 w 1305"/>
                <a:gd name="T79" fmla="*/ 1 h 439"/>
                <a:gd name="T80" fmla="*/ 48 w 1305"/>
                <a:gd name="T81" fmla="*/ 0 h 439"/>
                <a:gd name="T82" fmla="*/ 29 w 1305"/>
                <a:gd name="T83" fmla="*/ 9 h 439"/>
                <a:gd name="T84" fmla="*/ 21 w 1305"/>
                <a:gd name="T85" fmla="*/ 13 h 439"/>
                <a:gd name="T86" fmla="*/ 15 w 1305"/>
                <a:gd name="T87" fmla="*/ 16 h 439"/>
                <a:gd name="T88" fmla="*/ 11 w 1305"/>
                <a:gd name="T89" fmla="*/ 17 h 439"/>
                <a:gd name="T90" fmla="*/ 6 w 1305"/>
                <a:gd name="T91" fmla="*/ 18 h 439"/>
                <a:gd name="T92" fmla="*/ 2 w 1305"/>
                <a:gd name="T93" fmla="*/ 18 h 439"/>
                <a:gd name="T94" fmla="*/ 1 w 1305"/>
                <a:gd name="T95" fmla="*/ 16 h 439"/>
                <a:gd name="T96" fmla="*/ 5 w 1305"/>
                <a:gd name="T97" fmla="*/ 17 h 439"/>
                <a:gd name="T98" fmla="*/ 10 w 1305"/>
                <a:gd name="T99" fmla="*/ 16 h 439"/>
                <a:gd name="T100" fmla="*/ 14 w 1305"/>
                <a:gd name="T101" fmla="*/ 15 h 439"/>
                <a:gd name="T102" fmla="*/ 19 w 1305"/>
                <a:gd name="T103" fmla="*/ 13 h 439"/>
                <a:gd name="T104" fmla="*/ 27 w 1305"/>
                <a:gd name="T105" fmla="*/ 9 h 439"/>
                <a:gd name="T106" fmla="*/ 33 w 1305"/>
                <a:gd name="T107" fmla="*/ 7 h 439"/>
                <a:gd name="T108" fmla="*/ 0 w 1305"/>
                <a:gd name="T109" fmla="*/ 17 h 439"/>
                <a:gd name="T110" fmla="*/ 0 w 1305"/>
                <a:gd name="T111" fmla="*/ 16 h 4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05"/>
                <a:gd name="T169" fmla="*/ 0 h 439"/>
                <a:gd name="T170" fmla="*/ 1305 w 1305"/>
                <a:gd name="T171" fmla="*/ 439 h 43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05" h="439">
                  <a:moveTo>
                    <a:pt x="11" y="405"/>
                  </a:moveTo>
                  <a:lnTo>
                    <a:pt x="12" y="405"/>
                  </a:lnTo>
                  <a:lnTo>
                    <a:pt x="11" y="429"/>
                  </a:lnTo>
                  <a:lnTo>
                    <a:pt x="10" y="429"/>
                  </a:lnTo>
                  <a:lnTo>
                    <a:pt x="11" y="405"/>
                  </a:lnTo>
                  <a:close/>
                  <a:moveTo>
                    <a:pt x="12" y="405"/>
                  </a:moveTo>
                  <a:lnTo>
                    <a:pt x="36" y="405"/>
                  </a:lnTo>
                  <a:lnTo>
                    <a:pt x="60" y="406"/>
                  </a:lnTo>
                  <a:lnTo>
                    <a:pt x="86" y="406"/>
                  </a:lnTo>
                  <a:lnTo>
                    <a:pt x="112" y="406"/>
                  </a:lnTo>
                  <a:lnTo>
                    <a:pt x="138" y="406"/>
                  </a:lnTo>
                  <a:lnTo>
                    <a:pt x="164" y="406"/>
                  </a:lnTo>
                  <a:lnTo>
                    <a:pt x="191" y="406"/>
                  </a:lnTo>
                  <a:lnTo>
                    <a:pt x="218" y="406"/>
                  </a:lnTo>
                  <a:lnTo>
                    <a:pt x="219" y="430"/>
                  </a:lnTo>
                  <a:lnTo>
                    <a:pt x="192" y="431"/>
                  </a:lnTo>
                  <a:lnTo>
                    <a:pt x="165" y="431"/>
                  </a:lnTo>
                  <a:lnTo>
                    <a:pt x="138" y="431"/>
                  </a:lnTo>
                  <a:lnTo>
                    <a:pt x="112" y="431"/>
                  </a:lnTo>
                  <a:lnTo>
                    <a:pt x="86" y="431"/>
                  </a:lnTo>
                  <a:lnTo>
                    <a:pt x="60" y="430"/>
                  </a:lnTo>
                  <a:lnTo>
                    <a:pt x="36" y="430"/>
                  </a:lnTo>
                  <a:lnTo>
                    <a:pt x="11" y="429"/>
                  </a:lnTo>
                  <a:lnTo>
                    <a:pt x="12" y="405"/>
                  </a:lnTo>
                  <a:close/>
                  <a:moveTo>
                    <a:pt x="218" y="406"/>
                  </a:moveTo>
                  <a:lnTo>
                    <a:pt x="246" y="405"/>
                  </a:lnTo>
                  <a:lnTo>
                    <a:pt x="273" y="405"/>
                  </a:lnTo>
                  <a:lnTo>
                    <a:pt x="301" y="404"/>
                  </a:lnTo>
                  <a:lnTo>
                    <a:pt x="329" y="403"/>
                  </a:lnTo>
                  <a:lnTo>
                    <a:pt x="357" y="403"/>
                  </a:lnTo>
                  <a:lnTo>
                    <a:pt x="385" y="401"/>
                  </a:lnTo>
                  <a:lnTo>
                    <a:pt x="414" y="399"/>
                  </a:lnTo>
                  <a:lnTo>
                    <a:pt x="443" y="398"/>
                  </a:lnTo>
                  <a:lnTo>
                    <a:pt x="444" y="422"/>
                  </a:lnTo>
                  <a:lnTo>
                    <a:pt x="415" y="424"/>
                  </a:lnTo>
                  <a:lnTo>
                    <a:pt x="387" y="425"/>
                  </a:lnTo>
                  <a:lnTo>
                    <a:pt x="358" y="426"/>
                  </a:lnTo>
                  <a:lnTo>
                    <a:pt x="330" y="428"/>
                  </a:lnTo>
                  <a:lnTo>
                    <a:pt x="302" y="429"/>
                  </a:lnTo>
                  <a:lnTo>
                    <a:pt x="274" y="429"/>
                  </a:lnTo>
                  <a:lnTo>
                    <a:pt x="246" y="430"/>
                  </a:lnTo>
                  <a:lnTo>
                    <a:pt x="219" y="430"/>
                  </a:lnTo>
                  <a:lnTo>
                    <a:pt x="218" y="406"/>
                  </a:lnTo>
                  <a:close/>
                  <a:moveTo>
                    <a:pt x="443" y="398"/>
                  </a:moveTo>
                  <a:lnTo>
                    <a:pt x="514" y="394"/>
                  </a:lnTo>
                  <a:lnTo>
                    <a:pt x="586" y="388"/>
                  </a:lnTo>
                  <a:lnTo>
                    <a:pt x="658" y="381"/>
                  </a:lnTo>
                  <a:lnTo>
                    <a:pt x="728" y="372"/>
                  </a:lnTo>
                  <a:lnTo>
                    <a:pt x="796" y="364"/>
                  </a:lnTo>
                  <a:lnTo>
                    <a:pt x="861" y="352"/>
                  </a:lnTo>
                  <a:lnTo>
                    <a:pt x="893" y="347"/>
                  </a:lnTo>
                  <a:lnTo>
                    <a:pt x="924" y="340"/>
                  </a:lnTo>
                  <a:lnTo>
                    <a:pt x="955" y="334"/>
                  </a:lnTo>
                  <a:lnTo>
                    <a:pt x="984" y="326"/>
                  </a:lnTo>
                  <a:lnTo>
                    <a:pt x="1012" y="318"/>
                  </a:lnTo>
                  <a:lnTo>
                    <a:pt x="1039" y="311"/>
                  </a:lnTo>
                  <a:lnTo>
                    <a:pt x="1066" y="302"/>
                  </a:lnTo>
                  <a:lnTo>
                    <a:pt x="1091" y="294"/>
                  </a:lnTo>
                  <a:lnTo>
                    <a:pt x="1115" y="284"/>
                  </a:lnTo>
                  <a:lnTo>
                    <a:pt x="1137" y="274"/>
                  </a:lnTo>
                  <a:lnTo>
                    <a:pt x="1159" y="264"/>
                  </a:lnTo>
                  <a:lnTo>
                    <a:pt x="1178" y="254"/>
                  </a:lnTo>
                  <a:lnTo>
                    <a:pt x="1198" y="243"/>
                  </a:lnTo>
                  <a:lnTo>
                    <a:pt x="1214" y="231"/>
                  </a:lnTo>
                  <a:lnTo>
                    <a:pt x="1230" y="219"/>
                  </a:lnTo>
                  <a:lnTo>
                    <a:pt x="1243" y="206"/>
                  </a:lnTo>
                  <a:lnTo>
                    <a:pt x="1256" y="193"/>
                  </a:lnTo>
                  <a:lnTo>
                    <a:pt x="1266" y="179"/>
                  </a:lnTo>
                  <a:lnTo>
                    <a:pt x="1274" y="165"/>
                  </a:lnTo>
                  <a:lnTo>
                    <a:pt x="1281" y="151"/>
                  </a:lnTo>
                  <a:lnTo>
                    <a:pt x="1304" y="160"/>
                  </a:lnTo>
                  <a:lnTo>
                    <a:pt x="1297" y="175"/>
                  </a:lnTo>
                  <a:lnTo>
                    <a:pt x="1287" y="190"/>
                  </a:lnTo>
                  <a:lnTo>
                    <a:pt x="1277" y="205"/>
                  </a:lnTo>
                  <a:lnTo>
                    <a:pt x="1265" y="219"/>
                  </a:lnTo>
                  <a:lnTo>
                    <a:pt x="1250" y="232"/>
                  </a:lnTo>
                  <a:lnTo>
                    <a:pt x="1234" y="245"/>
                  </a:lnTo>
                  <a:lnTo>
                    <a:pt x="1216" y="258"/>
                  </a:lnTo>
                  <a:lnTo>
                    <a:pt x="1198" y="270"/>
                  </a:lnTo>
                  <a:lnTo>
                    <a:pt x="1177" y="281"/>
                  </a:lnTo>
                  <a:lnTo>
                    <a:pt x="1155" y="291"/>
                  </a:lnTo>
                  <a:lnTo>
                    <a:pt x="1132" y="302"/>
                  </a:lnTo>
                  <a:lnTo>
                    <a:pt x="1107" y="312"/>
                  </a:lnTo>
                  <a:lnTo>
                    <a:pt x="1081" y="322"/>
                  </a:lnTo>
                  <a:lnTo>
                    <a:pt x="1054" y="330"/>
                  </a:lnTo>
                  <a:lnTo>
                    <a:pt x="1026" y="339"/>
                  </a:lnTo>
                  <a:lnTo>
                    <a:pt x="997" y="347"/>
                  </a:lnTo>
                  <a:lnTo>
                    <a:pt x="967" y="354"/>
                  </a:lnTo>
                  <a:lnTo>
                    <a:pt x="936" y="362"/>
                  </a:lnTo>
                  <a:lnTo>
                    <a:pt x="904" y="368"/>
                  </a:lnTo>
                  <a:lnTo>
                    <a:pt x="872" y="375"/>
                  </a:lnTo>
                  <a:lnTo>
                    <a:pt x="805" y="387"/>
                  </a:lnTo>
                  <a:lnTo>
                    <a:pt x="734" y="396"/>
                  </a:lnTo>
                  <a:lnTo>
                    <a:pt x="663" y="405"/>
                  </a:lnTo>
                  <a:lnTo>
                    <a:pt x="591" y="412"/>
                  </a:lnTo>
                  <a:lnTo>
                    <a:pt x="517" y="418"/>
                  </a:lnTo>
                  <a:lnTo>
                    <a:pt x="444" y="422"/>
                  </a:lnTo>
                  <a:lnTo>
                    <a:pt x="443" y="398"/>
                  </a:lnTo>
                  <a:close/>
                  <a:moveTo>
                    <a:pt x="1305" y="155"/>
                  </a:moveTo>
                  <a:lnTo>
                    <a:pt x="1305" y="158"/>
                  </a:lnTo>
                  <a:lnTo>
                    <a:pt x="1304" y="160"/>
                  </a:lnTo>
                  <a:lnTo>
                    <a:pt x="1293" y="155"/>
                  </a:lnTo>
                  <a:lnTo>
                    <a:pt x="1305" y="155"/>
                  </a:lnTo>
                  <a:close/>
                  <a:moveTo>
                    <a:pt x="1281" y="155"/>
                  </a:moveTo>
                  <a:lnTo>
                    <a:pt x="1280" y="138"/>
                  </a:lnTo>
                  <a:lnTo>
                    <a:pt x="1279" y="122"/>
                  </a:lnTo>
                  <a:lnTo>
                    <a:pt x="1277" y="108"/>
                  </a:lnTo>
                  <a:lnTo>
                    <a:pt x="1274" y="95"/>
                  </a:lnTo>
                  <a:lnTo>
                    <a:pt x="1271" y="83"/>
                  </a:lnTo>
                  <a:lnTo>
                    <a:pt x="1267" y="72"/>
                  </a:lnTo>
                  <a:lnTo>
                    <a:pt x="1263" y="63"/>
                  </a:lnTo>
                  <a:lnTo>
                    <a:pt x="1257" y="54"/>
                  </a:lnTo>
                  <a:lnTo>
                    <a:pt x="1251" y="46"/>
                  </a:lnTo>
                  <a:lnTo>
                    <a:pt x="1244" y="41"/>
                  </a:lnTo>
                  <a:lnTo>
                    <a:pt x="1238" y="36"/>
                  </a:lnTo>
                  <a:lnTo>
                    <a:pt x="1229" y="31"/>
                  </a:lnTo>
                  <a:lnTo>
                    <a:pt x="1221" y="28"/>
                  </a:lnTo>
                  <a:lnTo>
                    <a:pt x="1212" y="26"/>
                  </a:lnTo>
                  <a:lnTo>
                    <a:pt x="1202" y="25"/>
                  </a:lnTo>
                  <a:lnTo>
                    <a:pt x="1192" y="25"/>
                  </a:lnTo>
                  <a:lnTo>
                    <a:pt x="1192" y="0"/>
                  </a:lnTo>
                  <a:lnTo>
                    <a:pt x="1205" y="1"/>
                  </a:lnTo>
                  <a:lnTo>
                    <a:pt x="1217" y="2"/>
                  </a:lnTo>
                  <a:lnTo>
                    <a:pt x="1229" y="4"/>
                  </a:lnTo>
                  <a:lnTo>
                    <a:pt x="1240" y="9"/>
                  </a:lnTo>
                  <a:lnTo>
                    <a:pt x="1250" y="13"/>
                  </a:lnTo>
                  <a:lnTo>
                    <a:pt x="1259" y="19"/>
                  </a:lnTo>
                  <a:lnTo>
                    <a:pt x="1267" y="27"/>
                  </a:lnTo>
                  <a:lnTo>
                    <a:pt x="1274" y="36"/>
                  </a:lnTo>
                  <a:lnTo>
                    <a:pt x="1282" y="45"/>
                  </a:lnTo>
                  <a:lnTo>
                    <a:pt x="1287" y="56"/>
                  </a:lnTo>
                  <a:lnTo>
                    <a:pt x="1293" y="69"/>
                  </a:lnTo>
                  <a:lnTo>
                    <a:pt x="1297" y="83"/>
                  </a:lnTo>
                  <a:lnTo>
                    <a:pt x="1300" y="99"/>
                  </a:lnTo>
                  <a:lnTo>
                    <a:pt x="1302" y="117"/>
                  </a:lnTo>
                  <a:lnTo>
                    <a:pt x="1305" y="135"/>
                  </a:lnTo>
                  <a:lnTo>
                    <a:pt x="1305" y="155"/>
                  </a:lnTo>
                  <a:lnTo>
                    <a:pt x="1281" y="155"/>
                  </a:lnTo>
                  <a:close/>
                  <a:moveTo>
                    <a:pt x="1192" y="25"/>
                  </a:moveTo>
                  <a:lnTo>
                    <a:pt x="1177" y="26"/>
                  </a:lnTo>
                  <a:lnTo>
                    <a:pt x="1160" y="28"/>
                  </a:lnTo>
                  <a:lnTo>
                    <a:pt x="1143" y="32"/>
                  </a:lnTo>
                  <a:lnTo>
                    <a:pt x="1123" y="37"/>
                  </a:lnTo>
                  <a:lnTo>
                    <a:pt x="1104" y="44"/>
                  </a:lnTo>
                  <a:lnTo>
                    <a:pt x="1083" y="52"/>
                  </a:lnTo>
                  <a:lnTo>
                    <a:pt x="1061" y="60"/>
                  </a:lnTo>
                  <a:lnTo>
                    <a:pt x="1039" y="70"/>
                  </a:lnTo>
                  <a:lnTo>
                    <a:pt x="991" y="94"/>
                  </a:lnTo>
                  <a:lnTo>
                    <a:pt x="941" y="120"/>
                  </a:lnTo>
                  <a:lnTo>
                    <a:pt x="888" y="148"/>
                  </a:lnTo>
                  <a:lnTo>
                    <a:pt x="832" y="178"/>
                  </a:lnTo>
                  <a:lnTo>
                    <a:pt x="820" y="156"/>
                  </a:lnTo>
                  <a:lnTo>
                    <a:pt x="877" y="126"/>
                  </a:lnTo>
                  <a:lnTo>
                    <a:pt x="931" y="97"/>
                  </a:lnTo>
                  <a:lnTo>
                    <a:pt x="983" y="70"/>
                  </a:lnTo>
                  <a:lnTo>
                    <a:pt x="1031" y="47"/>
                  </a:lnTo>
                  <a:lnTo>
                    <a:pt x="1054" y="37"/>
                  </a:lnTo>
                  <a:lnTo>
                    <a:pt x="1077" y="28"/>
                  </a:lnTo>
                  <a:lnTo>
                    <a:pt x="1098" y="19"/>
                  </a:lnTo>
                  <a:lnTo>
                    <a:pt x="1119" y="13"/>
                  </a:lnTo>
                  <a:lnTo>
                    <a:pt x="1139" y="7"/>
                  </a:lnTo>
                  <a:lnTo>
                    <a:pt x="1158" y="3"/>
                  </a:lnTo>
                  <a:lnTo>
                    <a:pt x="1176" y="1"/>
                  </a:lnTo>
                  <a:lnTo>
                    <a:pt x="1192" y="0"/>
                  </a:lnTo>
                  <a:lnTo>
                    <a:pt x="1192" y="25"/>
                  </a:lnTo>
                  <a:close/>
                  <a:moveTo>
                    <a:pt x="832" y="178"/>
                  </a:moveTo>
                  <a:lnTo>
                    <a:pt x="784" y="204"/>
                  </a:lnTo>
                  <a:lnTo>
                    <a:pt x="735" y="231"/>
                  </a:lnTo>
                  <a:lnTo>
                    <a:pt x="686" y="257"/>
                  </a:lnTo>
                  <a:lnTo>
                    <a:pt x="635" y="283"/>
                  </a:lnTo>
                  <a:lnTo>
                    <a:pt x="583" y="309"/>
                  </a:lnTo>
                  <a:lnTo>
                    <a:pt x="530" y="333"/>
                  </a:lnTo>
                  <a:lnTo>
                    <a:pt x="478" y="355"/>
                  </a:lnTo>
                  <a:lnTo>
                    <a:pt x="425" y="376"/>
                  </a:lnTo>
                  <a:lnTo>
                    <a:pt x="398" y="385"/>
                  </a:lnTo>
                  <a:lnTo>
                    <a:pt x="371" y="395"/>
                  </a:lnTo>
                  <a:lnTo>
                    <a:pt x="346" y="403"/>
                  </a:lnTo>
                  <a:lnTo>
                    <a:pt x="319" y="410"/>
                  </a:lnTo>
                  <a:lnTo>
                    <a:pt x="292" y="418"/>
                  </a:lnTo>
                  <a:lnTo>
                    <a:pt x="266" y="423"/>
                  </a:lnTo>
                  <a:lnTo>
                    <a:pt x="239" y="429"/>
                  </a:lnTo>
                  <a:lnTo>
                    <a:pt x="213" y="433"/>
                  </a:lnTo>
                  <a:lnTo>
                    <a:pt x="187" y="436"/>
                  </a:lnTo>
                  <a:lnTo>
                    <a:pt x="161" y="438"/>
                  </a:lnTo>
                  <a:lnTo>
                    <a:pt x="135" y="439"/>
                  </a:lnTo>
                  <a:lnTo>
                    <a:pt x="109" y="439"/>
                  </a:lnTo>
                  <a:lnTo>
                    <a:pt x="83" y="439"/>
                  </a:lnTo>
                  <a:lnTo>
                    <a:pt x="58" y="437"/>
                  </a:lnTo>
                  <a:lnTo>
                    <a:pt x="32" y="434"/>
                  </a:lnTo>
                  <a:lnTo>
                    <a:pt x="7" y="429"/>
                  </a:lnTo>
                  <a:lnTo>
                    <a:pt x="13" y="405"/>
                  </a:lnTo>
                  <a:lnTo>
                    <a:pt x="37" y="409"/>
                  </a:lnTo>
                  <a:lnTo>
                    <a:pt x="61" y="412"/>
                  </a:lnTo>
                  <a:lnTo>
                    <a:pt x="85" y="415"/>
                  </a:lnTo>
                  <a:lnTo>
                    <a:pt x="110" y="416"/>
                  </a:lnTo>
                  <a:lnTo>
                    <a:pt x="136" y="416"/>
                  </a:lnTo>
                  <a:lnTo>
                    <a:pt x="161" y="414"/>
                  </a:lnTo>
                  <a:lnTo>
                    <a:pt x="187" y="411"/>
                  </a:lnTo>
                  <a:lnTo>
                    <a:pt x="212" y="408"/>
                  </a:lnTo>
                  <a:lnTo>
                    <a:pt x="238" y="404"/>
                  </a:lnTo>
                  <a:lnTo>
                    <a:pt x="263" y="398"/>
                  </a:lnTo>
                  <a:lnTo>
                    <a:pt x="289" y="393"/>
                  </a:lnTo>
                  <a:lnTo>
                    <a:pt x="315" y="387"/>
                  </a:lnTo>
                  <a:lnTo>
                    <a:pt x="341" y="379"/>
                  </a:lnTo>
                  <a:lnTo>
                    <a:pt x="367" y="370"/>
                  </a:lnTo>
                  <a:lnTo>
                    <a:pt x="393" y="362"/>
                  </a:lnTo>
                  <a:lnTo>
                    <a:pt x="419" y="352"/>
                  </a:lnTo>
                  <a:lnTo>
                    <a:pt x="472" y="331"/>
                  </a:lnTo>
                  <a:lnTo>
                    <a:pt x="524" y="309"/>
                  </a:lnTo>
                  <a:lnTo>
                    <a:pt x="575" y="285"/>
                  </a:lnTo>
                  <a:lnTo>
                    <a:pt x="625" y="260"/>
                  </a:lnTo>
                  <a:lnTo>
                    <a:pt x="676" y="234"/>
                  </a:lnTo>
                  <a:lnTo>
                    <a:pt x="725" y="208"/>
                  </a:lnTo>
                  <a:lnTo>
                    <a:pt x="773" y="182"/>
                  </a:lnTo>
                  <a:lnTo>
                    <a:pt x="820" y="156"/>
                  </a:lnTo>
                  <a:lnTo>
                    <a:pt x="832" y="178"/>
                  </a:lnTo>
                  <a:close/>
                  <a:moveTo>
                    <a:pt x="7" y="429"/>
                  </a:moveTo>
                  <a:lnTo>
                    <a:pt x="4" y="428"/>
                  </a:lnTo>
                  <a:lnTo>
                    <a:pt x="1" y="424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1" y="411"/>
                  </a:lnTo>
                  <a:lnTo>
                    <a:pt x="3" y="408"/>
                  </a:lnTo>
                  <a:lnTo>
                    <a:pt x="6" y="406"/>
                  </a:lnTo>
                  <a:lnTo>
                    <a:pt x="11" y="405"/>
                  </a:lnTo>
                  <a:lnTo>
                    <a:pt x="11" y="417"/>
                  </a:lnTo>
                  <a:lnTo>
                    <a:pt x="7" y="4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6" name="Freeform 1343"/>
            <p:cNvSpPr>
              <a:spLocks/>
            </p:cNvSpPr>
            <p:nvPr/>
          </p:nvSpPr>
          <p:spPr bwMode="auto">
            <a:xfrm>
              <a:off x="3002" y="1300"/>
              <a:ext cx="116" cy="175"/>
            </a:xfrm>
            <a:custGeom>
              <a:avLst/>
              <a:gdLst>
                <a:gd name="T0" fmla="*/ 0 w 590"/>
                <a:gd name="T1" fmla="*/ 36 h 891"/>
                <a:gd name="T2" fmla="*/ 8 w 590"/>
                <a:gd name="T3" fmla="*/ 12 h 891"/>
                <a:gd name="T4" fmla="*/ 9 w 590"/>
                <a:gd name="T5" fmla="*/ 11 h 891"/>
                <a:gd name="T6" fmla="*/ 10 w 590"/>
                <a:gd name="T7" fmla="*/ 10 h 891"/>
                <a:gd name="T8" fmla="*/ 10 w 590"/>
                <a:gd name="T9" fmla="*/ 9 h 891"/>
                <a:gd name="T10" fmla="*/ 11 w 590"/>
                <a:gd name="T11" fmla="*/ 8 h 891"/>
                <a:gd name="T12" fmla="*/ 12 w 590"/>
                <a:gd name="T13" fmla="*/ 7 h 891"/>
                <a:gd name="T14" fmla="*/ 13 w 590"/>
                <a:gd name="T15" fmla="*/ 5 h 891"/>
                <a:gd name="T16" fmla="*/ 14 w 590"/>
                <a:gd name="T17" fmla="*/ 4 h 891"/>
                <a:gd name="T18" fmla="*/ 16 w 590"/>
                <a:gd name="T19" fmla="*/ 3 h 891"/>
                <a:gd name="T20" fmla="*/ 17 w 590"/>
                <a:gd name="T21" fmla="*/ 3 h 891"/>
                <a:gd name="T22" fmla="*/ 18 w 590"/>
                <a:gd name="T23" fmla="*/ 2 h 891"/>
                <a:gd name="T24" fmla="*/ 18 w 590"/>
                <a:gd name="T25" fmla="*/ 1 h 891"/>
                <a:gd name="T26" fmla="*/ 19 w 590"/>
                <a:gd name="T27" fmla="*/ 1 h 891"/>
                <a:gd name="T28" fmla="*/ 20 w 590"/>
                <a:gd name="T29" fmla="*/ 1 h 891"/>
                <a:gd name="T30" fmla="*/ 20 w 590"/>
                <a:gd name="T31" fmla="*/ 1 h 891"/>
                <a:gd name="T32" fmla="*/ 21 w 590"/>
                <a:gd name="T33" fmla="*/ 0 h 891"/>
                <a:gd name="T34" fmla="*/ 21 w 590"/>
                <a:gd name="T35" fmla="*/ 0 h 891"/>
                <a:gd name="T36" fmla="*/ 22 w 590"/>
                <a:gd name="T37" fmla="*/ 0 h 891"/>
                <a:gd name="T38" fmla="*/ 22 w 590"/>
                <a:gd name="T39" fmla="*/ 0 h 891"/>
                <a:gd name="T40" fmla="*/ 22 w 590"/>
                <a:gd name="T41" fmla="*/ 0 h 891"/>
                <a:gd name="T42" fmla="*/ 23 w 590"/>
                <a:gd name="T43" fmla="*/ 0 h 891"/>
                <a:gd name="T44" fmla="*/ 23 w 590"/>
                <a:gd name="T45" fmla="*/ 0 h 891"/>
                <a:gd name="T46" fmla="*/ 24 w 590"/>
                <a:gd name="T47" fmla="*/ 0 h 891"/>
                <a:gd name="T48" fmla="*/ 24 w 590"/>
                <a:gd name="T49" fmla="*/ 1 h 891"/>
                <a:gd name="T50" fmla="*/ 24 w 590"/>
                <a:gd name="T51" fmla="*/ 1 h 891"/>
                <a:gd name="T52" fmla="*/ 23 w 590"/>
                <a:gd name="T53" fmla="*/ 1 h 891"/>
                <a:gd name="T54" fmla="*/ 23 w 590"/>
                <a:gd name="T55" fmla="*/ 2 h 891"/>
                <a:gd name="T56" fmla="*/ 23 w 590"/>
                <a:gd name="T57" fmla="*/ 2 h 891"/>
                <a:gd name="T58" fmla="*/ 22 w 590"/>
                <a:gd name="T59" fmla="*/ 3 h 891"/>
                <a:gd name="T60" fmla="*/ 22 w 590"/>
                <a:gd name="T61" fmla="*/ 3 h 891"/>
                <a:gd name="T62" fmla="*/ 21 w 590"/>
                <a:gd name="T63" fmla="*/ 4 h 891"/>
                <a:gd name="T64" fmla="*/ 20 w 590"/>
                <a:gd name="T65" fmla="*/ 6 h 891"/>
                <a:gd name="T66" fmla="*/ 19 w 590"/>
                <a:gd name="T67" fmla="*/ 7 h 891"/>
                <a:gd name="T68" fmla="*/ 17 w 590"/>
                <a:gd name="T69" fmla="*/ 9 h 891"/>
                <a:gd name="T70" fmla="*/ 15 w 590"/>
                <a:gd name="T71" fmla="*/ 11 h 891"/>
                <a:gd name="T72" fmla="*/ 14 w 590"/>
                <a:gd name="T73" fmla="*/ 12 h 891"/>
                <a:gd name="T74" fmla="*/ 13 w 590"/>
                <a:gd name="T75" fmla="*/ 13 h 891"/>
                <a:gd name="T76" fmla="*/ 12 w 590"/>
                <a:gd name="T77" fmla="*/ 15 h 891"/>
                <a:gd name="T78" fmla="*/ 11 w 590"/>
                <a:gd name="T79" fmla="*/ 16 h 891"/>
                <a:gd name="T80" fmla="*/ 10 w 590"/>
                <a:gd name="T81" fmla="*/ 17 h 891"/>
                <a:gd name="T82" fmla="*/ 9 w 590"/>
                <a:gd name="T83" fmla="*/ 19 h 891"/>
                <a:gd name="T84" fmla="*/ 8 w 590"/>
                <a:gd name="T85" fmla="*/ 20 h 891"/>
                <a:gd name="T86" fmla="*/ 7 w 590"/>
                <a:gd name="T87" fmla="*/ 22 h 891"/>
                <a:gd name="T88" fmla="*/ 6 w 590"/>
                <a:gd name="T89" fmla="*/ 23 h 891"/>
                <a:gd name="T90" fmla="*/ 5 w 590"/>
                <a:gd name="T91" fmla="*/ 25 h 891"/>
                <a:gd name="T92" fmla="*/ 4 w 590"/>
                <a:gd name="T93" fmla="*/ 27 h 891"/>
                <a:gd name="T94" fmla="*/ 3 w 590"/>
                <a:gd name="T95" fmla="*/ 28 h 891"/>
                <a:gd name="T96" fmla="*/ 2 w 590"/>
                <a:gd name="T97" fmla="*/ 30 h 891"/>
                <a:gd name="T98" fmla="*/ 2 w 590"/>
                <a:gd name="T99" fmla="*/ 32 h 891"/>
                <a:gd name="T100" fmla="*/ 1 w 590"/>
                <a:gd name="T101" fmla="*/ 34 h 891"/>
                <a:gd name="T102" fmla="*/ 0 w 590"/>
                <a:gd name="T103" fmla="*/ 36 h 8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1"/>
                <a:gd name="T158" fmla="*/ 590 w 590"/>
                <a:gd name="T159" fmla="*/ 891 h 89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1">
                  <a:moveTo>
                    <a:pt x="0" y="891"/>
                  </a:moveTo>
                  <a:lnTo>
                    <a:pt x="205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59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1" y="36"/>
                  </a:lnTo>
                  <a:lnTo>
                    <a:pt x="476" y="29"/>
                  </a:lnTo>
                  <a:lnTo>
                    <a:pt x="488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6" y="6"/>
                  </a:lnTo>
                  <a:lnTo>
                    <a:pt x="538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4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69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4" y="178"/>
                  </a:lnTo>
                  <a:lnTo>
                    <a:pt x="422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8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2" y="500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5" y="660"/>
                  </a:lnTo>
                  <a:lnTo>
                    <a:pt x="82" y="704"/>
                  </a:lnTo>
                  <a:lnTo>
                    <a:pt x="61" y="748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7" name="Freeform 1344"/>
            <p:cNvSpPr>
              <a:spLocks noEditPoints="1"/>
            </p:cNvSpPr>
            <p:nvPr/>
          </p:nvSpPr>
          <p:spPr bwMode="auto">
            <a:xfrm>
              <a:off x="3002" y="1300"/>
              <a:ext cx="124" cy="183"/>
            </a:xfrm>
            <a:custGeom>
              <a:avLst/>
              <a:gdLst>
                <a:gd name="T0" fmla="*/ 9 w 614"/>
                <a:gd name="T1" fmla="*/ 12 h 913"/>
                <a:gd name="T2" fmla="*/ 8 w 614"/>
                <a:gd name="T3" fmla="*/ 12 h 913"/>
                <a:gd name="T4" fmla="*/ 9 w 614"/>
                <a:gd name="T5" fmla="*/ 12 h 913"/>
                <a:gd name="T6" fmla="*/ 8 w 614"/>
                <a:gd name="T7" fmla="*/ 12 h 913"/>
                <a:gd name="T8" fmla="*/ 8 w 614"/>
                <a:gd name="T9" fmla="*/ 12 h 913"/>
                <a:gd name="T10" fmla="*/ 9 w 614"/>
                <a:gd name="T11" fmla="*/ 12 h 913"/>
                <a:gd name="T12" fmla="*/ 9 w 614"/>
                <a:gd name="T13" fmla="*/ 11 h 913"/>
                <a:gd name="T14" fmla="*/ 10 w 614"/>
                <a:gd name="T15" fmla="*/ 10 h 913"/>
                <a:gd name="T16" fmla="*/ 10 w 614"/>
                <a:gd name="T17" fmla="*/ 11 h 913"/>
                <a:gd name="T18" fmla="*/ 8 w 614"/>
                <a:gd name="T19" fmla="*/ 12 h 913"/>
                <a:gd name="T20" fmla="*/ 11 w 614"/>
                <a:gd name="T21" fmla="*/ 8 h 913"/>
                <a:gd name="T22" fmla="*/ 13 w 614"/>
                <a:gd name="T23" fmla="*/ 8 h 913"/>
                <a:gd name="T24" fmla="*/ 11 w 614"/>
                <a:gd name="T25" fmla="*/ 10 h 913"/>
                <a:gd name="T26" fmla="*/ 12 w 614"/>
                <a:gd name="T27" fmla="*/ 7 h 913"/>
                <a:gd name="T28" fmla="*/ 14 w 614"/>
                <a:gd name="T29" fmla="*/ 5 h 913"/>
                <a:gd name="T30" fmla="*/ 17 w 614"/>
                <a:gd name="T31" fmla="*/ 3 h 913"/>
                <a:gd name="T32" fmla="*/ 19 w 614"/>
                <a:gd name="T33" fmla="*/ 1 h 913"/>
                <a:gd name="T34" fmla="*/ 22 w 614"/>
                <a:gd name="T35" fmla="*/ 0 h 913"/>
                <a:gd name="T36" fmla="*/ 23 w 614"/>
                <a:gd name="T37" fmla="*/ 0 h 913"/>
                <a:gd name="T38" fmla="*/ 24 w 614"/>
                <a:gd name="T39" fmla="*/ 0 h 913"/>
                <a:gd name="T40" fmla="*/ 24 w 614"/>
                <a:gd name="T41" fmla="*/ 1 h 913"/>
                <a:gd name="T42" fmla="*/ 23 w 614"/>
                <a:gd name="T43" fmla="*/ 1 h 913"/>
                <a:gd name="T44" fmla="*/ 22 w 614"/>
                <a:gd name="T45" fmla="*/ 1 h 913"/>
                <a:gd name="T46" fmla="*/ 20 w 614"/>
                <a:gd name="T47" fmla="*/ 2 h 913"/>
                <a:gd name="T48" fmla="*/ 17 w 614"/>
                <a:gd name="T49" fmla="*/ 4 h 913"/>
                <a:gd name="T50" fmla="*/ 15 w 614"/>
                <a:gd name="T51" fmla="*/ 6 h 913"/>
                <a:gd name="T52" fmla="*/ 13 w 614"/>
                <a:gd name="T53" fmla="*/ 8 h 913"/>
                <a:gd name="T54" fmla="*/ 24 w 614"/>
                <a:gd name="T55" fmla="*/ 0 h 913"/>
                <a:gd name="T56" fmla="*/ 24 w 614"/>
                <a:gd name="T57" fmla="*/ 0 h 913"/>
                <a:gd name="T58" fmla="*/ 25 w 614"/>
                <a:gd name="T59" fmla="*/ 1 h 913"/>
                <a:gd name="T60" fmla="*/ 24 w 614"/>
                <a:gd name="T61" fmla="*/ 2 h 913"/>
                <a:gd name="T62" fmla="*/ 24 w 614"/>
                <a:gd name="T63" fmla="*/ 3 h 913"/>
                <a:gd name="T64" fmla="*/ 21 w 614"/>
                <a:gd name="T65" fmla="*/ 6 h 913"/>
                <a:gd name="T66" fmla="*/ 21 w 614"/>
                <a:gd name="T67" fmla="*/ 5 h 913"/>
                <a:gd name="T68" fmla="*/ 23 w 614"/>
                <a:gd name="T69" fmla="*/ 2 h 913"/>
                <a:gd name="T70" fmla="*/ 24 w 614"/>
                <a:gd name="T71" fmla="*/ 1 h 913"/>
                <a:gd name="T72" fmla="*/ 20 w 614"/>
                <a:gd name="T73" fmla="*/ 7 h 913"/>
                <a:gd name="T74" fmla="*/ 14 w 614"/>
                <a:gd name="T75" fmla="*/ 14 h 913"/>
                <a:gd name="T76" fmla="*/ 10 w 614"/>
                <a:gd name="T77" fmla="*/ 19 h 913"/>
                <a:gd name="T78" fmla="*/ 6 w 614"/>
                <a:gd name="T79" fmla="*/ 25 h 913"/>
                <a:gd name="T80" fmla="*/ 4 w 614"/>
                <a:gd name="T81" fmla="*/ 29 h 913"/>
                <a:gd name="T82" fmla="*/ 2 w 614"/>
                <a:gd name="T83" fmla="*/ 33 h 913"/>
                <a:gd name="T84" fmla="*/ 1 w 614"/>
                <a:gd name="T85" fmla="*/ 36 h 913"/>
                <a:gd name="T86" fmla="*/ 1 w 614"/>
                <a:gd name="T87" fmla="*/ 33 h 913"/>
                <a:gd name="T88" fmla="*/ 3 w 614"/>
                <a:gd name="T89" fmla="*/ 30 h 913"/>
                <a:gd name="T90" fmla="*/ 4 w 614"/>
                <a:gd name="T91" fmla="*/ 26 h 913"/>
                <a:gd name="T92" fmla="*/ 8 w 614"/>
                <a:gd name="T93" fmla="*/ 20 h 913"/>
                <a:gd name="T94" fmla="*/ 12 w 614"/>
                <a:gd name="T95" fmla="*/ 15 h 913"/>
                <a:gd name="T96" fmla="*/ 17 w 614"/>
                <a:gd name="T97" fmla="*/ 9 h 913"/>
                <a:gd name="T98" fmla="*/ 1 w 614"/>
                <a:gd name="T99" fmla="*/ 36 h 913"/>
                <a:gd name="T100" fmla="*/ 1 w 614"/>
                <a:gd name="T101" fmla="*/ 37 h 913"/>
                <a:gd name="T102" fmla="*/ 0 w 614"/>
                <a:gd name="T103" fmla="*/ 36 h 913"/>
                <a:gd name="T104" fmla="*/ 0 w 614"/>
                <a:gd name="T105" fmla="*/ 36 h 9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14"/>
                <a:gd name="T160" fmla="*/ 0 h 913"/>
                <a:gd name="T161" fmla="*/ 614 w 614"/>
                <a:gd name="T162" fmla="*/ 913 h 91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14" h="913">
                  <a:moveTo>
                    <a:pt x="1" y="899"/>
                  </a:moveTo>
                  <a:lnTo>
                    <a:pt x="206" y="301"/>
                  </a:lnTo>
                  <a:lnTo>
                    <a:pt x="228" y="308"/>
                  </a:lnTo>
                  <a:lnTo>
                    <a:pt x="24" y="907"/>
                  </a:lnTo>
                  <a:lnTo>
                    <a:pt x="1" y="899"/>
                  </a:lnTo>
                  <a:close/>
                  <a:moveTo>
                    <a:pt x="206" y="301"/>
                  </a:moveTo>
                  <a:lnTo>
                    <a:pt x="206" y="300"/>
                  </a:lnTo>
                  <a:lnTo>
                    <a:pt x="207" y="299"/>
                  </a:lnTo>
                  <a:lnTo>
                    <a:pt x="217" y="305"/>
                  </a:lnTo>
                  <a:lnTo>
                    <a:pt x="206" y="301"/>
                  </a:lnTo>
                  <a:close/>
                  <a:moveTo>
                    <a:pt x="207" y="299"/>
                  </a:moveTo>
                  <a:lnTo>
                    <a:pt x="207" y="299"/>
                  </a:lnTo>
                  <a:lnTo>
                    <a:pt x="227" y="311"/>
                  </a:lnTo>
                  <a:lnTo>
                    <a:pt x="207" y="299"/>
                  </a:lnTo>
                  <a:close/>
                  <a:moveTo>
                    <a:pt x="228" y="311"/>
                  </a:moveTo>
                  <a:lnTo>
                    <a:pt x="227" y="311"/>
                  </a:lnTo>
                  <a:lnTo>
                    <a:pt x="217" y="305"/>
                  </a:lnTo>
                  <a:lnTo>
                    <a:pt x="228" y="311"/>
                  </a:lnTo>
                  <a:close/>
                  <a:moveTo>
                    <a:pt x="207" y="299"/>
                  </a:moveTo>
                  <a:lnTo>
                    <a:pt x="214" y="285"/>
                  </a:lnTo>
                  <a:lnTo>
                    <a:pt x="224" y="271"/>
                  </a:lnTo>
                  <a:lnTo>
                    <a:pt x="234" y="256"/>
                  </a:lnTo>
                  <a:lnTo>
                    <a:pt x="246" y="240"/>
                  </a:lnTo>
                  <a:lnTo>
                    <a:pt x="265" y="256"/>
                  </a:lnTo>
                  <a:lnTo>
                    <a:pt x="254" y="270"/>
                  </a:lnTo>
                  <a:lnTo>
                    <a:pt x="244" y="284"/>
                  </a:lnTo>
                  <a:lnTo>
                    <a:pt x="236" y="298"/>
                  </a:lnTo>
                  <a:lnTo>
                    <a:pt x="228" y="311"/>
                  </a:lnTo>
                  <a:lnTo>
                    <a:pt x="207" y="299"/>
                  </a:lnTo>
                  <a:close/>
                  <a:moveTo>
                    <a:pt x="246" y="240"/>
                  </a:moveTo>
                  <a:lnTo>
                    <a:pt x="257" y="225"/>
                  </a:lnTo>
                  <a:lnTo>
                    <a:pt x="270" y="209"/>
                  </a:lnTo>
                  <a:lnTo>
                    <a:pt x="283" y="194"/>
                  </a:lnTo>
                  <a:lnTo>
                    <a:pt x="297" y="179"/>
                  </a:lnTo>
                  <a:lnTo>
                    <a:pt x="316" y="195"/>
                  </a:lnTo>
                  <a:lnTo>
                    <a:pt x="302" y="210"/>
                  </a:lnTo>
                  <a:lnTo>
                    <a:pt x="289" y="225"/>
                  </a:lnTo>
                  <a:lnTo>
                    <a:pt x="277" y="240"/>
                  </a:lnTo>
                  <a:lnTo>
                    <a:pt x="265" y="256"/>
                  </a:lnTo>
                  <a:lnTo>
                    <a:pt x="246" y="240"/>
                  </a:lnTo>
                  <a:close/>
                  <a:moveTo>
                    <a:pt x="297" y="179"/>
                  </a:moveTo>
                  <a:lnTo>
                    <a:pt x="317" y="158"/>
                  </a:lnTo>
                  <a:lnTo>
                    <a:pt x="336" y="139"/>
                  </a:lnTo>
                  <a:lnTo>
                    <a:pt x="357" y="121"/>
                  </a:lnTo>
                  <a:lnTo>
                    <a:pt x="378" y="102"/>
                  </a:lnTo>
                  <a:lnTo>
                    <a:pt x="399" y="85"/>
                  </a:lnTo>
                  <a:lnTo>
                    <a:pt x="421" y="69"/>
                  </a:lnTo>
                  <a:lnTo>
                    <a:pt x="442" y="54"/>
                  </a:lnTo>
                  <a:lnTo>
                    <a:pt x="464" y="40"/>
                  </a:lnTo>
                  <a:lnTo>
                    <a:pt x="484" y="29"/>
                  </a:lnTo>
                  <a:lnTo>
                    <a:pt x="505" y="18"/>
                  </a:lnTo>
                  <a:lnTo>
                    <a:pt x="524" y="10"/>
                  </a:lnTo>
                  <a:lnTo>
                    <a:pt x="543" y="5"/>
                  </a:lnTo>
                  <a:lnTo>
                    <a:pt x="552" y="3"/>
                  </a:lnTo>
                  <a:lnTo>
                    <a:pt x="561" y="1"/>
                  </a:lnTo>
                  <a:lnTo>
                    <a:pt x="569" y="1"/>
                  </a:lnTo>
                  <a:lnTo>
                    <a:pt x="577" y="0"/>
                  </a:lnTo>
                  <a:lnTo>
                    <a:pt x="585" y="1"/>
                  </a:lnTo>
                  <a:lnTo>
                    <a:pt x="592" y="2"/>
                  </a:lnTo>
                  <a:lnTo>
                    <a:pt x="599" y="4"/>
                  </a:lnTo>
                  <a:lnTo>
                    <a:pt x="606" y="7"/>
                  </a:lnTo>
                  <a:lnTo>
                    <a:pt x="596" y="29"/>
                  </a:lnTo>
                  <a:lnTo>
                    <a:pt x="590" y="27"/>
                  </a:lnTo>
                  <a:lnTo>
                    <a:pt x="584" y="24"/>
                  </a:lnTo>
                  <a:lnTo>
                    <a:pt x="577" y="23"/>
                  </a:lnTo>
                  <a:lnTo>
                    <a:pt x="571" y="23"/>
                  </a:lnTo>
                  <a:lnTo>
                    <a:pt x="557" y="24"/>
                  </a:lnTo>
                  <a:lnTo>
                    <a:pt x="540" y="29"/>
                  </a:lnTo>
                  <a:lnTo>
                    <a:pt x="524" y="34"/>
                  </a:lnTo>
                  <a:lnTo>
                    <a:pt x="506" y="43"/>
                  </a:lnTo>
                  <a:lnTo>
                    <a:pt x="488" y="52"/>
                  </a:lnTo>
                  <a:lnTo>
                    <a:pt x="469" y="63"/>
                  </a:lnTo>
                  <a:lnTo>
                    <a:pt x="450" y="76"/>
                  </a:lnTo>
                  <a:lnTo>
                    <a:pt x="430" y="91"/>
                  </a:lnTo>
                  <a:lnTo>
                    <a:pt x="411" y="106"/>
                  </a:lnTo>
                  <a:lnTo>
                    <a:pt x="390" y="123"/>
                  </a:lnTo>
                  <a:lnTo>
                    <a:pt x="371" y="140"/>
                  </a:lnTo>
                  <a:lnTo>
                    <a:pt x="352" y="158"/>
                  </a:lnTo>
                  <a:lnTo>
                    <a:pt x="333" y="177"/>
                  </a:lnTo>
                  <a:lnTo>
                    <a:pt x="316" y="195"/>
                  </a:lnTo>
                  <a:lnTo>
                    <a:pt x="297" y="179"/>
                  </a:lnTo>
                  <a:close/>
                  <a:moveTo>
                    <a:pt x="606" y="7"/>
                  </a:moveTo>
                  <a:lnTo>
                    <a:pt x="610" y="10"/>
                  </a:lnTo>
                  <a:lnTo>
                    <a:pt x="613" y="14"/>
                  </a:lnTo>
                  <a:lnTo>
                    <a:pt x="601" y="18"/>
                  </a:lnTo>
                  <a:lnTo>
                    <a:pt x="606" y="7"/>
                  </a:lnTo>
                  <a:close/>
                  <a:moveTo>
                    <a:pt x="613" y="14"/>
                  </a:moveTo>
                  <a:lnTo>
                    <a:pt x="614" y="20"/>
                  </a:lnTo>
                  <a:lnTo>
                    <a:pt x="614" y="28"/>
                  </a:lnTo>
                  <a:lnTo>
                    <a:pt x="612" y="34"/>
                  </a:lnTo>
                  <a:lnTo>
                    <a:pt x="610" y="43"/>
                  </a:lnTo>
                  <a:lnTo>
                    <a:pt x="605" y="51"/>
                  </a:lnTo>
                  <a:lnTo>
                    <a:pt x="601" y="60"/>
                  </a:lnTo>
                  <a:lnTo>
                    <a:pt x="594" y="70"/>
                  </a:lnTo>
                  <a:lnTo>
                    <a:pt x="587" y="79"/>
                  </a:lnTo>
                  <a:lnTo>
                    <a:pt x="570" y="102"/>
                  </a:lnTo>
                  <a:lnTo>
                    <a:pt x="549" y="127"/>
                  </a:lnTo>
                  <a:lnTo>
                    <a:pt x="524" y="154"/>
                  </a:lnTo>
                  <a:lnTo>
                    <a:pt x="497" y="184"/>
                  </a:lnTo>
                  <a:lnTo>
                    <a:pt x="479" y="168"/>
                  </a:lnTo>
                  <a:lnTo>
                    <a:pt x="526" y="115"/>
                  </a:lnTo>
                  <a:lnTo>
                    <a:pt x="563" y="73"/>
                  </a:lnTo>
                  <a:lnTo>
                    <a:pt x="575" y="56"/>
                  </a:lnTo>
                  <a:lnTo>
                    <a:pt x="585" y="42"/>
                  </a:lnTo>
                  <a:lnTo>
                    <a:pt x="587" y="35"/>
                  </a:lnTo>
                  <a:lnTo>
                    <a:pt x="589" y="30"/>
                  </a:lnTo>
                  <a:lnTo>
                    <a:pt x="589" y="25"/>
                  </a:lnTo>
                  <a:lnTo>
                    <a:pt x="589" y="21"/>
                  </a:lnTo>
                  <a:lnTo>
                    <a:pt x="613" y="14"/>
                  </a:lnTo>
                  <a:close/>
                  <a:moveTo>
                    <a:pt x="497" y="184"/>
                  </a:moveTo>
                  <a:lnTo>
                    <a:pt x="444" y="243"/>
                  </a:lnTo>
                  <a:lnTo>
                    <a:pt x="385" y="310"/>
                  </a:lnTo>
                  <a:lnTo>
                    <a:pt x="354" y="347"/>
                  </a:lnTo>
                  <a:lnTo>
                    <a:pt x="322" y="386"/>
                  </a:lnTo>
                  <a:lnTo>
                    <a:pt x="290" y="427"/>
                  </a:lnTo>
                  <a:lnTo>
                    <a:pt x="257" y="472"/>
                  </a:lnTo>
                  <a:lnTo>
                    <a:pt x="225" y="518"/>
                  </a:lnTo>
                  <a:lnTo>
                    <a:pt x="194" y="567"/>
                  </a:lnTo>
                  <a:lnTo>
                    <a:pt x="162" y="617"/>
                  </a:lnTo>
                  <a:lnTo>
                    <a:pt x="132" y="670"/>
                  </a:lnTo>
                  <a:lnTo>
                    <a:pt x="117" y="697"/>
                  </a:lnTo>
                  <a:lnTo>
                    <a:pt x="103" y="725"/>
                  </a:lnTo>
                  <a:lnTo>
                    <a:pt x="89" y="754"/>
                  </a:lnTo>
                  <a:lnTo>
                    <a:pt x="75" y="784"/>
                  </a:lnTo>
                  <a:lnTo>
                    <a:pt x="61" y="814"/>
                  </a:lnTo>
                  <a:lnTo>
                    <a:pt x="48" y="844"/>
                  </a:lnTo>
                  <a:lnTo>
                    <a:pt x="36" y="875"/>
                  </a:lnTo>
                  <a:lnTo>
                    <a:pt x="24" y="907"/>
                  </a:lnTo>
                  <a:lnTo>
                    <a:pt x="1" y="898"/>
                  </a:lnTo>
                  <a:lnTo>
                    <a:pt x="13" y="867"/>
                  </a:lnTo>
                  <a:lnTo>
                    <a:pt x="25" y="835"/>
                  </a:lnTo>
                  <a:lnTo>
                    <a:pt x="39" y="804"/>
                  </a:lnTo>
                  <a:lnTo>
                    <a:pt x="52" y="774"/>
                  </a:lnTo>
                  <a:lnTo>
                    <a:pt x="66" y="744"/>
                  </a:lnTo>
                  <a:lnTo>
                    <a:pt x="80" y="716"/>
                  </a:lnTo>
                  <a:lnTo>
                    <a:pt x="95" y="686"/>
                  </a:lnTo>
                  <a:lnTo>
                    <a:pt x="111" y="658"/>
                  </a:lnTo>
                  <a:lnTo>
                    <a:pt x="141" y="605"/>
                  </a:lnTo>
                  <a:lnTo>
                    <a:pt x="172" y="554"/>
                  </a:lnTo>
                  <a:lnTo>
                    <a:pt x="205" y="505"/>
                  </a:lnTo>
                  <a:lnTo>
                    <a:pt x="237" y="457"/>
                  </a:lnTo>
                  <a:lnTo>
                    <a:pt x="270" y="413"/>
                  </a:lnTo>
                  <a:lnTo>
                    <a:pt x="303" y="372"/>
                  </a:lnTo>
                  <a:lnTo>
                    <a:pt x="334" y="332"/>
                  </a:lnTo>
                  <a:lnTo>
                    <a:pt x="365" y="294"/>
                  </a:lnTo>
                  <a:lnTo>
                    <a:pt x="425" y="226"/>
                  </a:lnTo>
                  <a:lnTo>
                    <a:pt x="479" y="168"/>
                  </a:lnTo>
                  <a:lnTo>
                    <a:pt x="497" y="184"/>
                  </a:lnTo>
                  <a:close/>
                  <a:moveTo>
                    <a:pt x="24" y="907"/>
                  </a:moveTo>
                  <a:lnTo>
                    <a:pt x="22" y="911"/>
                  </a:lnTo>
                  <a:lnTo>
                    <a:pt x="18" y="912"/>
                  </a:lnTo>
                  <a:lnTo>
                    <a:pt x="13" y="913"/>
                  </a:lnTo>
                  <a:lnTo>
                    <a:pt x="9" y="912"/>
                  </a:lnTo>
                  <a:lnTo>
                    <a:pt x="6" y="910"/>
                  </a:lnTo>
                  <a:lnTo>
                    <a:pt x="3" y="907"/>
                  </a:lnTo>
                  <a:lnTo>
                    <a:pt x="0" y="904"/>
                  </a:lnTo>
                  <a:lnTo>
                    <a:pt x="1" y="899"/>
                  </a:lnTo>
                  <a:lnTo>
                    <a:pt x="12" y="902"/>
                  </a:lnTo>
                  <a:lnTo>
                    <a:pt x="24" y="90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8" name="Freeform 1345"/>
            <p:cNvSpPr>
              <a:spLocks/>
            </p:cNvSpPr>
            <p:nvPr/>
          </p:nvSpPr>
          <p:spPr bwMode="auto">
            <a:xfrm>
              <a:off x="3041" y="1300"/>
              <a:ext cx="159" cy="104"/>
            </a:xfrm>
            <a:custGeom>
              <a:avLst/>
              <a:gdLst>
                <a:gd name="T0" fmla="*/ 29 w 802"/>
                <a:gd name="T1" fmla="*/ 17 h 529"/>
                <a:gd name="T2" fmla="*/ 29 w 802"/>
                <a:gd name="T3" fmla="*/ 16 h 529"/>
                <a:gd name="T4" fmla="*/ 29 w 802"/>
                <a:gd name="T5" fmla="*/ 15 h 529"/>
                <a:gd name="T6" fmla="*/ 29 w 802"/>
                <a:gd name="T7" fmla="*/ 14 h 529"/>
                <a:gd name="T8" fmla="*/ 29 w 802"/>
                <a:gd name="T9" fmla="*/ 14 h 529"/>
                <a:gd name="T10" fmla="*/ 29 w 802"/>
                <a:gd name="T11" fmla="*/ 13 h 529"/>
                <a:gd name="T12" fmla="*/ 28 w 802"/>
                <a:gd name="T13" fmla="*/ 13 h 529"/>
                <a:gd name="T14" fmla="*/ 28 w 802"/>
                <a:gd name="T15" fmla="*/ 12 h 529"/>
                <a:gd name="T16" fmla="*/ 28 w 802"/>
                <a:gd name="T17" fmla="*/ 12 h 529"/>
                <a:gd name="T18" fmla="*/ 27 w 802"/>
                <a:gd name="T19" fmla="*/ 12 h 529"/>
                <a:gd name="T20" fmla="*/ 26 w 802"/>
                <a:gd name="T21" fmla="*/ 11 h 529"/>
                <a:gd name="T22" fmla="*/ 25 w 802"/>
                <a:gd name="T23" fmla="*/ 11 h 529"/>
                <a:gd name="T24" fmla="*/ 23 w 802"/>
                <a:gd name="T25" fmla="*/ 12 h 529"/>
                <a:gd name="T26" fmla="*/ 0 w 802"/>
                <a:gd name="T27" fmla="*/ 21 h 529"/>
                <a:gd name="T28" fmla="*/ 4 w 802"/>
                <a:gd name="T29" fmla="*/ 16 h 529"/>
                <a:gd name="T30" fmla="*/ 8 w 802"/>
                <a:gd name="T31" fmla="*/ 11 h 529"/>
                <a:gd name="T32" fmla="*/ 12 w 802"/>
                <a:gd name="T33" fmla="*/ 6 h 529"/>
                <a:gd name="T34" fmla="*/ 17 w 802"/>
                <a:gd name="T35" fmla="*/ 0 h 529"/>
                <a:gd name="T36" fmla="*/ 19 w 802"/>
                <a:gd name="T37" fmla="*/ 0 h 529"/>
                <a:gd name="T38" fmla="*/ 22 w 802"/>
                <a:gd name="T39" fmla="*/ 0 h 529"/>
                <a:gd name="T40" fmla="*/ 24 w 802"/>
                <a:gd name="T41" fmla="*/ 0 h 529"/>
                <a:gd name="T42" fmla="*/ 26 w 802"/>
                <a:gd name="T43" fmla="*/ 1 h 529"/>
                <a:gd name="T44" fmla="*/ 27 w 802"/>
                <a:gd name="T45" fmla="*/ 1 h 529"/>
                <a:gd name="T46" fmla="*/ 29 w 802"/>
                <a:gd name="T47" fmla="*/ 2 h 529"/>
                <a:gd name="T48" fmla="*/ 30 w 802"/>
                <a:gd name="T49" fmla="*/ 3 h 529"/>
                <a:gd name="T50" fmla="*/ 31 w 802"/>
                <a:gd name="T51" fmla="*/ 4 h 529"/>
                <a:gd name="T52" fmla="*/ 31 w 802"/>
                <a:gd name="T53" fmla="*/ 5 h 529"/>
                <a:gd name="T54" fmla="*/ 32 w 802"/>
                <a:gd name="T55" fmla="*/ 6 h 529"/>
                <a:gd name="T56" fmla="*/ 32 w 802"/>
                <a:gd name="T57" fmla="*/ 8 h 529"/>
                <a:gd name="T58" fmla="*/ 32 w 802"/>
                <a:gd name="T59" fmla="*/ 9 h 529"/>
                <a:gd name="T60" fmla="*/ 32 w 802"/>
                <a:gd name="T61" fmla="*/ 11 h 529"/>
                <a:gd name="T62" fmla="*/ 31 w 802"/>
                <a:gd name="T63" fmla="*/ 13 h 529"/>
                <a:gd name="T64" fmla="*/ 30 w 802"/>
                <a:gd name="T65" fmla="*/ 16 h 529"/>
                <a:gd name="T66" fmla="*/ 29 w 802"/>
                <a:gd name="T67" fmla="*/ 18 h 5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2"/>
                <a:gd name="T103" fmla="*/ 0 h 529"/>
                <a:gd name="T104" fmla="*/ 802 w 802"/>
                <a:gd name="T105" fmla="*/ 529 h 52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2" h="529">
                  <a:moveTo>
                    <a:pt x="728" y="448"/>
                  </a:moveTo>
                  <a:lnTo>
                    <a:pt x="731" y="433"/>
                  </a:lnTo>
                  <a:lnTo>
                    <a:pt x="734" y="419"/>
                  </a:lnTo>
                  <a:lnTo>
                    <a:pt x="735" y="405"/>
                  </a:lnTo>
                  <a:lnTo>
                    <a:pt x="736" y="393"/>
                  </a:lnTo>
                  <a:lnTo>
                    <a:pt x="736" y="381"/>
                  </a:lnTo>
                  <a:lnTo>
                    <a:pt x="735" y="369"/>
                  </a:lnTo>
                  <a:lnTo>
                    <a:pt x="734" y="359"/>
                  </a:lnTo>
                  <a:lnTo>
                    <a:pt x="731" y="350"/>
                  </a:lnTo>
                  <a:lnTo>
                    <a:pt x="729" y="340"/>
                  </a:lnTo>
                  <a:lnTo>
                    <a:pt x="726" y="332"/>
                  </a:lnTo>
                  <a:lnTo>
                    <a:pt x="723" y="325"/>
                  </a:lnTo>
                  <a:lnTo>
                    <a:pt x="719" y="317"/>
                  </a:lnTo>
                  <a:lnTo>
                    <a:pt x="714" y="312"/>
                  </a:lnTo>
                  <a:lnTo>
                    <a:pt x="710" y="305"/>
                  </a:lnTo>
                  <a:lnTo>
                    <a:pt x="704" y="301"/>
                  </a:lnTo>
                  <a:lnTo>
                    <a:pt x="698" y="297"/>
                  </a:lnTo>
                  <a:lnTo>
                    <a:pt x="692" y="292"/>
                  </a:lnTo>
                  <a:lnTo>
                    <a:pt x="685" y="289"/>
                  </a:lnTo>
                  <a:lnTo>
                    <a:pt x="677" y="287"/>
                  </a:lnTo>
                  <a:lnTo>
                    <a:pt x="670" y="284"/>
                  </a:lnTo>
                  <a:lnTo>
                    <a:pt x="654" y="282"/>
                  </a:lnTo>
                  <a:lnTo>
                    <a:pt x="636" y="280"/>
                  </a:lnTo>
                  <a:lnTo>
                    <a:pt x="618" y="280"/>
                  </a:lnTo>
                  <a:lnTo>
                    <a:pt x="599" y="283"/>
                  </a:lnTo>
                  <a:lnTo>
                    <a:pt x="578" y="287"/>
                  </a:lnTo>
                  <a:lnTo>
                    <a:pt x="557" y="292"/>
                  </a:lnTo>
                  <a:lnTo>
                    <a:pt x="0" y="529"/>
                  </a:lnTo>
                  <a:lnTo>
                    <a:pt x="46" y="467"/>
                  </a:lnTo>
                  <a:lnTo>
                    <a:pt x="93" y="405"/>
                  </a:lnTo>
                  <a:lnTo>
                    <a:pt x="143" y="341"/>
                  </a:lnTo>
                  <a:lnTo>
                    <a:pt x="195" y="276"/>
                  </a:lnTo>
                  <a:lnTo>
                    <a:pt x="248" y="210"/>
                  </a:lnTo>
                  <a:lnTo>
                    <a:pt x="303" y="142"/>
                  </a:lnTo>
                  <a:lnTo>
                    <a:pt x="359" y="74"/>
                  </a:lnTo>
                  <a:lnTo>
                    <a:pt x="418" y="5"/>
                  </a:lnTo>
                  <a:lnTo>
                    <a:pt x="452" y="2"/>
                  </a:lnTo>
                  <a:lnTo>
                    <a:pt x="484" y="0"/>
                  </a:lnTo>
                  <a:lnTo>
                    <a:pt x="514" y="0"/>
                  </a:lnTo>
                  <a:lnTo>
                    <a:pt x="544" y="0"/>
                  </a:lnTo>
                  <a:lnTo>
                    <a:pt x="572" y="2"/>
                  </a:lnTo>
                  <a:lnTo>
                    <a:pt x="598" y="4"/>
                  </a:lnTo>
                  <a:lnTo>
                    <a:pt x="621" y="7"/>
                  </a:lnTo>
                  <a:lnTo>
                    <a:pt x="644" y="13"/>
                  </a:lnTo>
                  <a:lnTo>
                    <a:pt x="666" y="18"/>
                  </a:lnTo>
                  <a:lnTo>
                    <a:pt x="685" y="25"/>
                  </a:lnTo>
                  <a:lnTo>
                    <a:pt x="703" y="33"/>
                  </a:lnTo>
                  <a:lnTo>
                    <a:pt x="720" y="42"/>
                  </a:lnTo>
                  <a:lnTo>
                    <a:pt x="735" y="52"/>
                  </a:lnTo>
                  <a:lnTo>
                    <a:pt x="749" y="63"/>
                  </a:lnTo>
                  <a:lnTo>
                    <a:pt x="761" y="75"/>
                  </a:lnTo>
                  <a:lnTo>
                    <a:pt x="771" y="88"/>
                  </a:lnTo>
                  <a:lnTo>
                    <a:pt x="780" y="103"/>
                  </a:lnTo>
                  <a:lnTo>
                    <a:pt x="788" y="118"/>
                  </a:lnTo>
                  <a:lnTo>
                    <a:pt x="793" y="135"/>
                  </a:lnTo>
                  <a:lnTo>
                    <a:pt x="797" y="153"/>
                  </a:lnTo>
                  <a:lnTo>
                    <a:pt x="801" y="171"/>
                  </a:lnTo>
                  <a:lnTo>
                    <a:pt x="802" y="191"/>
                  </a:lnTo>
                  <a:lnTo>
                    <a:pt x="801" y="212"/>
                  </a:lnTo>
                  <a:lnTo>
                    <a:pt x="800" y="234"/>
                  </a:lnTo>
                  <a:lnTo>
                    <a:pt x="796" y="257"/>
                  </a:lnTo>
                  <a:lnTo>
                    <a:pt x="791" y="280"/>
                  </a:lnTo>
                  <a:lnTo>
                    <a:pt x="784" y="306"/>
                  </a:lnTo>
                  <a:lnTo>
                    <a:pt x="776" y="332"/>
                  </a:lnTo>
                  <a:lnTo>
                    <a:pt x="767" y="359"/>
                  </a:lnTo>
                  <a:lnTo>
                    <a:pt x="755" y="387"/>
                  </a:lnTo>
                  <a:lnTo>
                    <a:pt x="743" y="418"/>
                  </a:lnTo>
                  <a:lnTo>
                    <a:pt x="728" y="448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9" name="Freeform 1346"/>
            <p:cNvSpPr>
              <a:spLocks noEditPoints="1"/>
            </p:cNvSpPr>
            <p:nvPr/>
          </p:nvSpPr>
          <p:spPr bwMode="auto">
            <a:xfrm>
              <a:off x="3041" y="1300"/>
              <a:ext cx="163" cy="108"/>
            </a:xfrm>
            <a:custGeom>
              <a:avLst/>
              <a:gdLst>
                <a:gd name="T0" fmla="*/ 29 w 826"/>
                <a:gd name="T1" fmla="*/ 16 h 554"/>
                <a:gd name="T2" fmla="*/ 29 w 826"/>
                <a:gd name="T3" fmla="*/ 14 h 554"/>
                <a:gd name="T4" fmla="*/ 29 w 826"/>
                <a:gd name="T5" fmla="*/ 13 h 554"/>
                <a:gd name="T6" fmla="*/ 29 w 826"/>
                <a:gd name="T7" fmla="*/ 12 h 554"/>
                <a:gd name="T8" fmla="*/ 30 w 826"/>
                <a:gd name="T9" fmla="*/ 13 h 554"/>
                <a:gd name="T10" fmla="*/ 30 w 826"/>
                <a:gd name="T11" fmla="*/ 14 h 554"/>
                <a:gd name="T12" fmla="*/ 30 w 826"/>
                <a:gd name="T13" fmla="*/ 16 h 554"/>
                <a:gd name="T14" fmla="*/ 30 w 826"/>
                <a:gd name="T15" fmla="*/ 19 h 554"/>
                <a:gd name="T16" fmla="*/ 28 w 826"/>
                <a:gd name="T17" fmla="*/ 13 h 554"/>
                <a:gd name="T18" fmla="*/ 26 w 826"/>
                <a:gd name="T19" fmla="*/ 12 h 554"/>
                <a:gd name="T20" fmla="*/ 23 w 826"/>
                <a:gd name="T21" fmla="*/ 13 h 554"/>
                <a:gd name="T22" fmla="*/ 25 w 826"/>
                <a:gd name="T23" fmla="*/ 11 h 554"/>
                <a:gd name="T24" fmla="*/ 27 w 826"/>
                <a:gd name="T25" fmla="*/ 11 h 554"/>
                <a:gd name="T26" fmla="*/ 28 w 826"/>
                <a:gd name="T27" fmla="*/ 12 h 554"/>
                <a:gd name="T28" fmla="*/ 23 w 826"/>
                <a:gd name="T29" fmla="*/ 12 h 554"/>
                <a:gd name="T30" fmla="*/ 23 w 826"/>
                <a:gd name="T31" fmla="*/ 13 h 554"/>
                <a:gd name="T32" fmla="*/ 23 w 826"/>
                <a:gd name="T33" fmla="*/ 13 h 554"/>
                <a:gd name="T34" fmla="*/ 0 w 826"/>
                <a:gd name="T35" fmla="*/ 22 h 554"/>
                <a:gd name="T36" fmla="*/ 0 w 826"/>
                <a:gd name="T37" fmla="*/ 22 h 554"/>
                <a:gd name="T38" fmla="*/ 0 w 826"/>
                <a:gd name="T39" fmla="*/ 21 h 554"/>
                <a:gd name="T40" fmla="*/ 4 w 826"/>
                <a:gd name="T41" fmla="*/ 16 h 554"/>
                <a:gd name="T42" fmla="*/ 8 w 826"/>
                <a:gd name="T43" fmla="*/ 11 h 554"/>
                <a:gd name="T44" fmla="*/ 6 w 826"/>
                <a:gd name="T45" fmla="*/ 16 h 554"/>
                <a:gd name="T46" fmla="*/ 2 w 826"/>
                <a:gd name="T47" fmla="*/ 21 h 554"/>
                <a:gd name="T48" fmla="*/ 9 w 826"/>
                <a:gd name="T49" fmla="*/ 10 h 554"/>
                <a:gd name="T50" fmla="*/ 13 w 826"/>
                <a:gd name="T51" fmla="*/ 5 h 554"/>
                <a:gd name="T52" fmla="*/ 18 w 826"/>
                <a:gd name="T53" fmla="*/ 1 h 554"/>
                <a:gd name="T54" fmla="*/ 13 w 826"/>
                <a:gd name="T55" fmla="*/ 6 h 554"/>
                <a:gd name="T56" fmla="*/ 9 w 826"/>
                <a:gd name="T57" fmla="*/ 12 h 554"/>
                <a:gd name="T58" fmla="*/ 17 w 826"/>
                <a:gd name="T59" fmla="*/ 0 h 554"/>
                <a:gd name="T60" fmla="*/ 19 w 826"/>
                <a:gd name="T61" fmla="*/ 0 h 554"/>
                <a:gd name="T62" fmla="*/ 23 w 826"/>
                <a:gd name="T63" fmla="*/ 0 h 554"/>
                <a:gd name="T64" fmla="*/ 27 w 826"/>
                <a:gd name="T65" fmla="*/ 1 h 554"/>
                <a:gd name="T66" fmla="*/ 30 w 826"/>
                <a:gd name="T67" fmla="*/ 2 h 554"/>
                <a:gd name="T68" fmla="*/ 31 w 826"/>
                <a:gd name="T69" fmla="*/ 4 h 554"/>
                <a:gd name="T70" fmla="*/ 29 w 826"/>
                <a:gd name="T71" fmla="*/ 3 h 554"/>
                <a:gd name="T72" fmla="*/ 26 w 826"/>
                <a:gd name="T73" fmla="*/ 1 h 554"/>
                <a:gd name="T74" fmla="*/ 22 w 826"/>
                <a:gd name="T75" fmla="*/ 1 h 554"/>
                <a:gd name="T76" fmla="*/ 17 w 826"/>
                <a:gd name="T77" fmla="*/ 1 h 554"/>
                <a:gd name="T78" fmla="*/ 32 w 826"/>
                <a:gd name="T79" fmla="*/ 5 h 554"/>
                <a:gd name="T80" fmla="*/ 33 w 826"/>
                <a:gd name="T81" fmla="*/ 8 h 554"/>
                <a:gd name="T82" fmla="*/ 33 w 826"/>
                <a:gd name="T83" fmla="*/ 12 h 554"/>
                <a:gd name="T84" fmla="*/ 31 w 826"/>
                <a:gd name="T85" fmla="*/ 16 h 554"/>
                <a:gd name="T86" fmla="*/ 30 w 826"/>
                <a:gd name="T87" fmla="*/ 17 h 554"/>
                <a:gd name="T88" fmla="*/ 31 w 826"/>
                <a:gd name="T89" fmla="*/ 13 h 554"/>
                <a:gd name="T90" fmla="*/ 32 w 826"/>
                <a:gd name="T91" fmla="*/ 9 h 554"/>
                <a:gd name="T92" fmla="*/ 32 w 826"/>
                <a:gd name="T93" fmla="*/ 6 h 554"/>
                <a:gd name="T94" fmla="*/ 32 w 826"/>
                <a:gd name="T95" fmla="*/ 4 h 554"/>
                <a:gd name="T96" fmla="*/ 30 w 826"/>
                <a:gd name="T97" fmla="*/ 19 h 554"/>
                <a:gd name="T98" fmla="*/ 29 w 826"/>
                <a:gd name="T99" fmla="*/ 19 h 5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26"/>
                <a:gd name="T151" fmla="*/ 0 h 554"/>
                <a:gd name="T152" fmla="*/ 826 w 826"/>
                <a:gd name="T153" fmla="*/ 554 h 5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26" h="554">
                  <a:moveTo>
                    <a:pt x="728" y="458"/>
                  </a:moveTo>
                  <a:lnTo>
                    <a:pt x="734" y="431"/>
                  </a:lnTo>
                  <a:lnTo>
                    <a:pt x="735" y="406"/>
                  </a:lnTo>
                  <a:lnTo>
                    <a:pt x="736" y="395"/>
                  </a:lnTo>
                  <a:lnTo>
                    <a:pt x="735" y="384"/>
                  </a:lnTo>
                  <a:lnTo>
                    <a:pt x="734" y="376"/>
                  </a:lnTo>
                  <a:lnTo>
                    <a:pt x="733" y="366"/>
                  </a:lnTo>
                  <a:lnTo>
                    <a:pt x="731" y="358"/>
                  </a:lnTo>
                  <a:lnTo>
                    <a:pt x="728" y="351"/>
                  </a:lnTo>
                  <a:lnTo>
                    <a:pt x="725" y="344"/>
                  </a:lnTo>
                  <a:lnTo>
                    <a:pt x="722" y="338"/>
                  </a:lnTo>
                  <a:lnTo>
                    <a:pt x="718" y="332"/>
                  </a:lnTo>
                  <a:lnTo>
                    <a:pt x="713" y="327"/>
                  </a:lnTo>
                  <a:lnTo>
                    <a:pt x="709" y="323"/>
                  </a:lnTo>
                  <a:lnTo>
                    <a:pt x="704" y="318"/>
                  </a:lnTo>
                  <a:lnTo>
                    <a:pt x="716" y="298"/>
                  </a:lnTo>
                  <a:lnTo>
                    <a:pt x="724" y="303"/>
                  </a:lnTo>
                  <a:lnTo>
                    <a:pt x="729" y="309"/>
                  </a:lnTo>
                  <a:lnTo>
                    <a:pt x="736" y="315"/>
                  </a:lnTo>
                  <a:lnTo>
                    <a:pt x="740" y="322"/>
                  </a:lnTo>
                  <a:lnTo>
                    <a:pt x="745" y="329"/>
                  </a:lnTo>
                  <a:lnTo>
                    <a:pt x="749" y="338"/>
                  </a:lnTo>
                  <a:lnTo>
                    <a:pt x="752" y="346"/>
                  </a:lnTo>
                  <a:lnTo>
                    <a:pt x="755" y="356"/>
                  </a:lnTo>
                  <a:lnTo>
                    <a:pt x="758" y="367"/>
                  </a:lnTo>
                  <a:lnTo>
                    <a:pt x="759" y="378"/>
                  </a:lnTo>
                  <a:lnTo>
                    <a:pt x="760" y="390"/>
                  </a:lnTo>
                  <a:lnTo>
                    <a:pt x="760" y="403"/>
                  </a:lnTo>
                  <a:lnTo>
                    <a:pt x="759" y="417"/>
                  </a:lnTo>
                  <a:lnTo>
                    <a:pt x="758" y="431"/>
                  </a:lnTo>
                  <a:lnTo>
                    <a:pt x="755" y="446"/>
                  </a:lnTo>
                  <a:lnTo>
                    <a:pt x="752" y="462"/>
                  </a:lnTo>
                  <a:lnTo>
                    <a:pt x="728" y="458"/>
                  </a:lnTo>
                  <a:close/>
                  <a:moveTo>
                    <a:pt x="704" y="318"/>
                  </a:moveTo>
                  <a:lnTo>
                    <a:pt x="697" y="315"/>
                  </a:lnTo>
                  <a:lnTo>
                    <a:pt x="692" y="312"/>
                  </a:lnTo>
                  <a:lnTo>
                    <a:pt x="685" y="310"/>
                  </a:lnTo>
                  <a:lnTo>
                    <a:pt x="678" y="308"/>
                  </a:lnTo>
                  <a:lnTo>
                    <a:pt x="664" y="305"/>
                  </a:lnTo>
                  <a:lnTo>
                    <a:pt x="647" y="304"/>
                  </a:lnTo>
                  <a:lnTo>
                    <a:pt x="630" y="305"/>
                  </a:lnTo>
                  <a:lnTo>
                    <a:pt x="612" y="308"/>
                  </a:lnTo>
                  <a:lnTo>
                    <a:pt x="592" y="311"/>
                  </a:lnTo>
                  <a:lnTo>
                    <a:pt x="572" y="315"/>
                  </a:lnTo>
                  <a:lnTo>
                    <a:pt x="566" y="292"/>
                  </a:lnTo>
                  <a:lnTo>
                    <a:pt x="588" y="287"/>
                  </a:lnTo>
                  <a:lnTo>
                    <a:pt x="610" y="283"/>
                  </a:lnTo>
                  <a:lnTo>
                    <a:pt x="631" y="281"/>
                  </a:lnTo>
                  <a:lnTo>
                    <a:pt x="651" y="281"/>
                  </a:lnTo>
                  <a:lnTo>
                    <a:pt x="660" y="281"/>
                  </a:lnTo>
                  <a:lnTo>
                    <a:pt x="669" y="282"/>
                  </a:lnTo>
                  <a:lnTo>
                    <a:pt x="678" y="283"/>
                  </a:lnTo>
                  <a:lnTo>
                    <a:pt x="686" y="285"/>
                  </a:lnTo>
                  <a:lnTo>
                    <a:pt x="695" y="287"/>
                  </a:lnTo>
                  <a:lnTo>
                    <a:pt x="702" y="290"/>
                  </a:lnTo>
                  <a:lnTo>
                    <a:pt x="710" y="294"/>
                  </a:lnTo>
                  <a:lnTo>
                    <a:pt x="716" y="298"/>
                  </a:lnTo>
                  <a:lnTo>
                    <a:pt x="704" y="318"/>
                  </a:lnTo>
                  <a:close/>
                  <a:moveTo>
                    <a:pt x="564" y="292"/>
                  </a:moveTo>
                  <a:lnTo>
                    <a:pt x="565" y="292"/>
                  </a:lnTo>
                  <a:lnTo>
                    <a:pt x="566" y="292"/>
                  </a:lnTo>
                  <a:lnTo>
                    <a:pt x="569" y="304"/>
                  </a:lnTo>
                  <a:lnTo>
                    <a:pt x="564" y="292"/>
                  </a:lnTo>
                  <a:close/>
                  <a:moveTo>
                    <a:pt x="574" y="315"/>
                  </a:moveTo>
                  <a:lnTo>
                    <a:pt x="18" y="553"/>
                  </a:lnTo>
                  <a:lnTo>
                    <a:pt x="8" y="530"/>
                  </a:lnTo>
                  <a:lnTo>
                    <a:pt x="564" y="292"/>
                  </a:lnTo>
                  <a:lnTo>
                    <a:pt x="574" y="315"/>
                  </a:lnTo>
                  <a:close/>
                  <a:moveTo>
                    <a:pt x="18" y="553"/>
                  </a:moveTo>
                  <a:lnTo>
                    <a:pt x="13" y="554"/>
                  </a:lnTo>
                  <a:lnTo>
                    <a:pt x="10" y="553"/>
                  </a:lnTo>
                  <a:lnTo>
                    <a:pt x="6" y="551"/>
                  </a:lnTo>
                  <a:lnTo>
                    <a:pt x="4" y="548"/>
                  </a:lnTo>
                  <a:lnTo>
                    <a:pt x="1" y="545"/>
                  </a:lnTo>
                  <a:lnTo>
                    <a:pt x="0" y="542"/>
                  </a:lnTo>
                  <a:lnTo>
                    <a:pt x="0" y="538"/>
                  </a:lnTo>
                  <a:lnTo>
                    <a:pt x="3" y="534"/>
                  </a:lnTo>
                  <a:lnTo>
                    <a:pt x="12" y="541"/>
                  </a:lnTo>
                  <a:lnTo>
                    <a:pt x="18" y="553"/>
                  </a:lnTo>
                  <a:close/>
                  <a:moveTo>
                    <a:pt x="3" y="534"/>
                  </a:moveTo>
                  <a:lnTo>
                    <a:pt x="25" y="503"/>
                  </a:lnTo>
                  <a:lnTo>
                    <a:pt x="49" y="472"/>
                  </a:lnTo>
                  <a:lnTo>
                    <a:pt x="73" y="440"/>
                  </a:lnTo>
                  <a:lnTo>
                    <a:pt x="97" y="408"/>
                  </a:lnTo>
                  <a:lnTo>
                    <a:pt x="121" y="377"/>
                  </a:lnTo>
                  <a:lnTo>
                    <a:pt x="146" y="344"/>
                  </a:lnTo>
                  <a:lnTo>
                    <a:pt x="171" y="313"/>
                  </a:lnTo>
                  <a:lnTo>
                    <a:pt x="197" y="281"/>
                  </a:lnTo>
                  <a:lnTo>
                    <a:pt x="215" y="296"/>
                  </a:lnTo>
                  <a:lnTo>
                    <a:pt x="189" y="329"/>
                  </a:lnTo>
                  <a:lnTo>
                    <a:pt x="163" y="362"/>
                  </a:lnTo>
                  <a:lnTo>
                    <a:pt x="139" y="394"/>
                  </a:lnTo>
                  <a:lnTo>
                    <a:pt x="115" y="425"/>
                  </a:lnTo>
                  <a:lnTo>
                    <a:pt x="90" y="457"/>
                  </a:lnTo>
                  <a:lnTo>
                    <a:pt x="67" y="488"/>
                  </a:lnTo>
                  <a:lnTo>
                    <a:pt x="45" y="518"/>
                  </a:lnTo>
                  <a:lnTo>
                    <a:pt x="22" y="548"/>
                  </a:lnTo>
                  <a:lnTo>
                    <a:pt x="3" y="534"/>
                  </a:lnTo>
                  <a:close/>
                  <a:moveTo>
                    <a:pt x="197" y="281"/>
                  </a:moveTo>
                  <a:lnTo>
                    <a:pt x="223" y="248"/>
                  </a:lnTo>
                  <a:lnTo>
                    <a:pt x="249" y="216"/>
                  </a:lnTo>
                  <a:lnTo>
                    <a:pt x="276" y="182"/>
                  </a:lnTo>
                  <a:lnTo>
                    <a:pt x="304" y="148"/>
                  </a:lnTo>
                  <a:lnTo>
                    <a:pt x="332" y="114"/>
                  </a:lnTo>
                  <a:lnTo>
                    <a:pt x="361" y="80"/>
                  </a:lnTo>
                  <a:lnTo>
                    <a:pt x="390" y="44"/>
                  </a:lnTo>
                  <a:lnTo>
                    <a:pt x="421" y="8"/>
                  </a:lnTo>
                  <a:lnTo>
                    <a:pt x="439" y="25"/>
                  </a:lnTo>
                  <a:lnTo>
                    <a:pt x="410" y="59"/>
                  </a:lnTo>
                  <a:lnTo>
                    <a:pt x="382" y="93"/>
                  </a:lnTo>
                  <a:lnTo>
                    <a:pt x="353" y="127"/>
                  </a:lnTo>
                  <a:lnTo>
                    <a:pt x="324" y="161"/>
                  </a:lnTo>
                  <a:lnTo>
                    <a:pt x="297" y="195"/>
                  </a:lnTo>
                  <a:lnTo>
                    <a:pt x="269" y="229"/>
                  </a:lnTo>
                  <a:lnTo>
                    <a:pt x="242" y="262"/>
                  </a:lnTo>
                  <a:lnTo>
                    <a:pt x="215" y="296"/>
                  </a:lnTo>
                  <a:lnTo>
                    <a:pt x="197" y="281"/>
                  </a:lnTo>
                  <a:close/>
                  <a:moveTo>
                    <a:pt x="421" y="8"/>
                  </a:moveTo>
                  <a:lnTo>
                    <a:pt x="425" y="6"/>
                  </a:lnTo>
                  <a:lnTo>
                    <a:pt x="429" y="4"/>
                  </a:lnTo>
                  <a:lnTo>
                    <a:pt x="430" y="17"/>
                  </a:lnTo>
                  <a:lnTo>
                    <a:pt x="421" y="8"/>
                  </a:lnTo>
                  <a:close/>
                  <a:moveTo>
                    <a:pt x="429" y="4"/>
                  </a:moveTo>
                  <a:lnTo>
                    <a:pt x="464" y="2"/>
                  </a:lnTo>
                  <a:lnTo>
                    <a:pt x="496" y="0"/>
                  </a:lnTo>
                  <a:lnTo>
                    <a:pt x="527" y="0"/>
                  </a:lnTo>
                  <a:lnTo>
                    <a:pt x="558" y="0"/>
                  </a:lnTo>
                  <a:lnTo>
                    <a:pt x="586" y="2"/>
                  </a:lnTo>
                  <a:lnTo>
                    <a:pt x="613" y="4"/>
                  </a:lnTo>
                  <a:lnTo>
                    <a:pt x="638" y="8"/>
                  </a:lnTo>
                  <a:lnTo>
                    <a:pt x="661" y="13"/>
                  </a:lnTo>
                  <a:lnTo>
                    <a:pt x="683" y="19"/>
                  </a:lnTo>
                  <a:lnTo>
                    <a:pt x="704" y="27"/>
                  </a:lnTo>
                  <a:lnTo>
                    <a:pt x="723" y="35"/>
                  </a:lnTo>
                  <a:lnTo>
                    <a:pt x="740" y="44"/>
                  </a:lnTo>
                  <a:lnTo>
                    <a:pt x="755" y="55"/>
                  </a:lnTo>
                  <a:lnTo>
                    <a:pt x="769" y="67"/>
                  </a:lnTo>
                  <a:lnTo>
                    <a:pt x="782" y="80"/>
                  </a:lnTo>
                  <a:lnTo>
                    <a:pt x="793" y="94"/>
                  </a:lnTo>
                  <a:lnTo>
                    <a:pt x="773" y="108"/>
                  </a:lnTo>
                  <a:lnTo>
                    <a:pt x="763" y="95"/>
                  </a:lnTo>
                  <a:lnTo>
                    <a:pt x="752" y="83"/>
                  </a:lnTo>
                  <a:lnTo>
                    <a:pt x="739" y="73"/>
                  </a:lnTo>
                  <a:lnTo>
                    <a:pt x="724" y="64"/>
                  </a:lnTo>
                  <a:lnTo>
                    <a:pt x="708" y="55"/>
                  </a:lnTo>
                  <a:lnTo>
                    <a:pt x="691" y="47"/>
                  </a:lnTo>
                  <a:lnTo>
                    <a:pt x="672" y="41"/>
                  </a:lnTo>
                  <a:lnTo>
                    <a:pt x="651" y="35"/>
                  </a:lnTo>
                  <a:lnTo>
                    <a:pt x="629" y="31"/>
                  </a:lnTo>
                  <a:lnTo>
                    <a:pt x="605" y="28"/>
                  </a:lnTo>
                  <a:lnTo>
                    <a:pt x="580" y="26"/>
                  </a:lnTo>
                  <a:lnTo>
                    <a:pt x="553" y="24"/>
                  </a:lnTo>
                  <a:lnTo>
                    <a:pt x="525" y="24"/>
                  </a:lnTo>
                  <a:lnTo>
                    <a:pt x="495" y="25"/>
                  </a:lnTo>
                  <a:lnTo>
                    <a:pt x="464" y="26"/>
                  </a:lnTo>
                  <a:lnTo>
                    <a:pt x="431" y="29"/>
                  </a:lnTo>
                  <a:lnTo>
                    <a:pt x="429" y="4"/>
                  </a:lnTo>
                  <a:close/>
                  <a:moveTo>
                    <a:pt x="793" y="94"/>
                  </a:moveTo>
                  <a:lnTo>
                    <a:pt x="803" y="109"/>
                  </a:lnTo>
                  <a:lnTo>
                    <a:pt x="810" y="125"/>
                  </a:lnTo>
                  <a:lnTo>
                    <a:pt x="817" y="142"/>
                  </a:lnTo>
                  <a:lnTo>
                    <a:pt x="821" y="161"/>
                  </a:lnTo>
                  <a:lnTo>
                    <a:pt x="824" y="180"/>
                  </a:lnTo>
                  <a:lnTo>
                    <a:pt x="826" y="201"/>
                  </a:lnTo>
                  <a:lnTo>
                    <a:pt x="826" y="222"/>
                  </a:lnTo>
                  <a:lnTo>
                    <a:pt x="823" y="245"/>
                  </a:lnTo>
                  <a:lnTo>
                    <a:pt x="820" y="269"/>
                  </a:lnTo>
                  <a:lnTo>
                    <a:pt x="815" y="294"/>
                  </a:lnTo>
                  <a:lnTo>
                    <a:pt x="808" y="319"/>
                  </a:lnTo>
                  <a:lnTo>
                    <a:pt x="801" y="346"/>
                  </a:lnTo>
                  <a:lnTo>
                    <a:pt x="791" y="375"/>
                  </a:lnTo>
                  <a:lnTo>
                    <a:pt x="779" y="404"/>
                  </a:lnTo>
                  <a:lnTo>
                    <a:pt x="766" y="434"/>
                  </a:lnTo>
                  <a:lnTo>
                    <a:pt x="752" y="465"/>
                  </a:lnTo>
                  <a:lnTo>
                    <a:pt x="729" y="454"/>
                  </a:lnTo>
                  <a:lnTo>
                    <a:pt x="743" y="425"/>
                  </a:lnTo>
                  <a:lnTo>
                    <a:pt x="756" y="396"/>
                  </a:lnTo>
                  <a:lnTo>
                    <a:pt x="767" y="369"/>
                  </a:lnTo>
                  <a:lnTo>
                    <a:pt x="776" y="342"/>
                  </a:lnTo>
                  <a:lnTo>
                    <a:pt x="785" y="316"/>
                  </a:lnTo>
                  <a:lnTo>
                    <a:pt x="791" y="292"/>
                  </a:lnTo>
                  <a:lnTo>
                    <a:pt x="795" y="269"/>
                  </a:lnTo>
                  <a:lnTo>
                    <a:pt x="799" y="247"/>
                  </a:lnTo>
                  <a:lnTo>
                    <a:pt x="801" y="226"/>
                  </a:lnTo>
                  <a:lnTo>
                    <a:pt x="802" y="206"/>
                  </a:lnTo>
                  <a:lnTo>
                    <a:pt x="801" y="187"/>
                  </a:lnTo>
                  <a:lnTo>
                    <a:pt x="797" y="168"/>
                  </a:lnTo>
                  <a:lnTo>
                    <a:pt x="794" y="152"/>
                  </a:lnTo>
                  <a:lnTo>
                    <a:pt x="789" y="136"/>
                  </a:lnTo>
                  <a:lnTo>
                    <a:pt x="781" y="122"/>
                  </a:lnTo>
                  <a:lnTo>
                    <a:pt x="773" y="108"/>
                  </a:lnTo>
                  <a:lnTo>
                    <a:pt x="793" y="94"/>
                  </a:lnTo>
                  <a:close/>
                  <a:moveTo>
                    <a:pt x="752" y="465"/>
                  </a:moveTo>
                  <a:lnTo>
                    <a:pt x="749" y="469"/>
                  </a:lnTo>
                  <a:lnTo>
                    <a:pt x="746" y="470"/>
                  </a:lnTo>
                  <a:lnTo>
                    <a:pt x="741" y="471"/>
                  </a:lnTo>
                  <a:lnTo>
                    <a:pt x="737" y="470"/>
                  </a:lnTo>
                  <a:lnTo>
                    <a:pt x="734" y="467"/>
                  </a:lnTo>
                  <a:lnTo>
                    <a:pt x="731" y="465"/>
                  </a:lnTo>
                  <a:lnTo>
                    <a:pt x="728" y="462"/>
                  </a:lnTo>
                  <a:lnTo>
                    <a:pt x="728" y="458"/>
                  </a:lnTo>
                  <a:lnTo>
                    <a:pt x="740" y="460"/>
                  </a:lnTo>
                  <a:lnTo>
                    <a:pt x="752" y="46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0" name="Freeform 1347"/>
            <p:cNvSpPr>
              <a:spLocks/>
            </p:cNvSpPr>
            <p:nvPr/>
          </p:nvSpPr>
          <p:spPr bwMode="auto">
            <a:xfrm>
              <a:off x="2862" y="1572"/>
              <a:ext cx="229" cy="220"/>
            </a:xfrm>
            <a:custGeom>
              <a:avLst/>
              <a:gdLst>
                <a:gd name="T0" fmla="*/ 44 w 1153"/>
                <a:gd name="T1" fmla="*/ 18 h 1115"/>
                <a:gd name="T2" fmla="*/ 41 w 1153"/>
                <a:gd name="T3" fmla="*/ 18 h 1115"/>
                <a:gd name="T4" fmla="*/ 40 w 1153"/>
                <a:gd name="T5" fmla="*/ 18 h 1115"/>
                <a:gd name="T6" fmla="*/ 38 w 1153"/>
                <a:gd name="T7" fmla="*/ 18 h 1115"/>
                <a:gd name="T8" fmla="*/ 37 w 1153"/>
                <a:gd name="T9" fmla="*/ 18 h 1115"/>
                <a:gd name="T10" fmla="*/ 36 w 1153"/>
                <a:gd name="T11" fmla="*/ 17 h 1115"/>
                <a:gd name="T12" fmla="*/ 35 w 1153"/>
                <a:gd name="T13" fmla="*/ 17 h 1115"/>
                <a:gd name="T14" fmla="*/ 34 w 1153"/>
                <a:gd name="T15" fmla="*/ 16 h 1115"/>
                <a:gd name="T16" fmla="*/ 33 w 1153"/>
                <a:gd name="T17" fmla="*/ 16 h 1115"/>
                <a:gd name="T18" fmla="*/ 32 w 1153"/>
                <a:gd name="T19" fmla="*/ 15 h 1115"/>
                <a:gd name="T20" fmla="*/ 32 w 1153"/>
                <a:gd name="T21" fmla="*/ 14 h 1115"/>
                <a:gd name="T22" fmla="*/ 32 w 1153"/>
                <a:gd name="T23" fmla="*/ 13 h 1115"/>
                <a:gd name="T24" fmla="*/ 32 w 1153"/>
                <a:gd name="T25" fmla="*/ 12 h 1115"/>
                <a:gd name="T26" fmla="*/ 32 w 1153"/>
                <a:gd name="T27" fmla="*/ 11 h 1115"/>
                <a:gd name="T28" fmla="*/ 32 w 1153"/>
                <a:gd name="T29" fmla="*/ 10 h 1115"/>
                <a:gd name="T30" fmla="*/ 0 w 1153"/>
                <a:gd name="T31" fmla="*/ 0 h 1115"/>
                <a:gd name="T32" fmla="*/ 7 w 1153"/>
                <a:gd name="T33" fmla="*/ 32 h 1115"/>
                <a:gd name="T34" fmla="*/ 14 w 1153"/>
                <a:gd name="T35" fmla="*/ 29 h 1115"/>
                <a:gd name="T36" fmla="*/ 15 w 1153"/>
                <a:gd name="T37" fmla="*/ 31 h 1115"/>
                <a:gd name="T38" fmla="*/ 16 w 1153"/>
                <a:gd name="T39" fmla="*/ 33 h 1115"/>
                <a:gd name="T40" fmla="*/ 16 w 1153"/>
                <a:gd name="T41" fmla="*/ 35 h 1115"/>
                <a:gd name="T42" fmla="*/ 17 w 1153"/>
                <a:gd name="T43" fmla="*/ 37 h 1115"/>
                <a:gd name="T44" fmla="*/ 18 w 1153"/>
                <a:gd name="T45" fmla="*/ 39 h 1115"/>
                <a:gd name="T46" fmla="*/ 19 w 1153"/>
                <a:gd name="T47" fmla="*/ 40 h 1115"/>
                <a:gd name="T48" fmla="*/ 20 w 1153"/>
                <a:gd name="T49" fmla="*/ 41 h 1115"/>
                <a:gd name="T50" fmla="*/ 21 w 1153"/>
                <a:gd name="T51" fmla="*/ 43 h 1115"/>
                <a:gd name="T52" fmla="*/ 22 w 1153"/>
                <a:gd name="T53" fmla="*/ 28 h 1115"/>
                <a:gd name="T54" fmla="*/ 23 w 1153"/>
                <a:gd name="T55" fmla="*/ 30 h 1115"/>
                <a:gd name="T56" fmla="*/ 24 w 1153"/>
                <a:gd name="T57" fmla="*/ 31 h 1115"/>
                <a:gd name="T58" fmla="*/ 25 w 1153"/>
                <a:gd name="T59" fmla="*/ 33 h 1115"/>
                <a:gd name="T60" fmla="*/ 27 w 1153"/>
                <a:gd name="T61" fmla="*/ 34 h 1115"/>
                <a:gd name="T62" fmla="*/ 28 w 1153"/>
                <a:gd name="T63" fmla="*/ 35 h 1115"/>
                <a:gd name="T64" fmla="*/ 30 w 1153"/>
                <a:gd name="T65" fmla="*/ 36 h 1115"/>
                <a:gd name="T66" fmla="*/ 32 w 1153"/>
                <a:gd name="T67" fmla="*/ 36 h 1115"/>
                <a:gd name="T68" fmla="*/ 32 w 1153"/>
                <a:gd name="T69" fmla="*/ 36 h 1115"/>
                <a:gd name="T70" fmla="*/ 31 w 1153"/>
                <a:gd name="T71" fmla="*/ 35 h 1115"/>
                <a:gd name="T72" fmla="*/ 31 w 1153"/>
                <a:gd name="T73" fmla="*/ 33 h 1115"/>
                <a:gd name="T74" fmla="*/ 30 w 1153"/>
                <a:gd name="T75" fmla="*/ 32 h 1115"/>
                <a:gd name="T76" fmla="*/ 29 w 1153"/>
                <a:gd name="T77" fmla="*/ 31 h 1115"/>
                <a:gd name="T78" fmla="*/ 29 w 1153"/>
                <a:gd name="T79" fmla="*/ 29 h 1115"/>
                <a:gd name="T80" fmla="*/ 29 w 1153"/>
                <a:gd name="T81" fmla="*/ 28 h 1115"/>
                <a:gd name="T82" fmla="*/ 29 w 1153"/>
                <a:gd name="T83" fmla="*/ 26 h 1115"/>
                <a:gd name="T84" fmla="*/ 29 w 1153"/>
                <a:gd name="T85" fmla="*/ 25 h 1115"/>
                <a:gd name="T86" fmla="*/ 30 w 1153"/>
                <a:gd name="T87" fmla="*/ 26 h 1115"/>
                <a:gd name="T88" fmla="*/ 31 w 1153"/>
                <a:gd name="T89" fmla="*/ 26 h 1115"/>
                <a:gd name="T90" fmla="*/ 32 w 1153"/>
                <a:gd name="T91" fmla="*/ 26 h 1115"/>
                <a:gd name="T92" fmla="*/ 34 w 1153"/>
                <a:gd name="T93" fmla="*/ 26 h 1115"/>
                <a:gd name="T94" fmla="*/ 35 w 1153"/>
                <a:gd name="T95" fmla="*/ 26 h 1115"/>
                <a:gd name="T96" fmla="*/ 36 w 1153"/>
                <a:gd name="T97" fmla="*/ 25 h 1115"/>
                <a:gd name="T98" fmla="*/ 37 w 1153"/>
                <a:gd name="T99" fmla="*/ 25 h 1115"/>
                <a:gd name="T100" fmla="*/ 39 w 1153"/>
                <a:gd name="T101" fmla="*/ 24 h 1115"/>
                <a:gd name="T102" fmla="*/ 41 w 1153"/>
                <a:gd name="T103" fmla="*/ 23 h 1115"/>
                <a:gd name="T104" fmla="*/ 43 w 1153"/>
                <a:gd name="T105" fmla="*/ 21 h 1115"/>
                <a:gd name="T106" fmla="*/ 45 w 1153"/>
                <a:gd name="T107" fmla="*/ 19 h 111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3"/>
                <a:gd name="T163" fmla="*/ 0 h 1115"/>
                <a:gd name="T164" fmla="*/ 1153 w 1153"/>
                <a:gd name="T165" fmla="*/ 1115 h 111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3" h="1115">
                  <a:moveTo>
                    <a:pt x="1153" y="460"/>
                  </a:moveTo>
                  <a:lnTo>
                    <a:pt x="1102" y="461"/>
                  </a:lnTo>
                  <a:lnTo>
                    <a:pt x="1053" y="460"/>
                  </a:lnTo>
                  <a:lnTo>
                    <a:pt x="1031" y="459"/>
                  </a:lnTo>
                  <a:lnTo>
                    <a:pt x="1010" y="458"/>
                  </a:lnTo>
                  <a:lnTo>
                    <a:pt x="989" y="455"/>
                  </a:lnTo>
                  <a:lnTo>
                    <a:pt x="970" y="452"/>
                  </a:lnTo>
                  <a:lnTo>
                    <a:pt x="951" y="450"/>
                  </a:lnTo>
                  <a:lnTo>
                    <a:pt x="934" y="446"/>
                  </a:lnTo>
                  <a:lnTo>
                    <a:pt x="918" y="441"/>
                  </a:lnTo>
                  <a:lnTo>
                    <a:pt x="903" y="437"/>
                  </a:lnTo>
                  <a:lnTo>
                    <a:pt x="888" y="432"/>
                  </a:lnTo>
                  <a:lnTo>
                    <a:pt x="875" y="426"/>
                  </a:lnTo>
                  <a:lnTo>
                    <a:pt x="863" y="421"/>
                  </a:lnTo>
                  <a:lnTo>
                    <a:pt x="852" y="414"/>
                  </a:lnTo>
                  <a:lnTo>
                    <a:pt x="841" y="407"/>
                  </a:lnTo>
                  <a:lnTo>
                    <a:pt x="833" y="399"/>
                  </a:lnTo>
                  <a:lnTo>
                    <a:pt x="824" y="391"/>
                  </a:lnTo>
                  <a:lnTo>
                    <a:pt x="816" y="382"/>
                  </a:lnTo>
                  <a:lnTo>
                    <a:pt x="811" y="373"/>
                  </a:lnTo>
                  <a:lnTo>
                    <a:pt x="806" y="364"/>
                  </a:lnTo>
                  <a:lnTo>
                    <a:pt x="801" y="354"/>
                  </a:lnTo>
                  <a:lnTo>
                    <a:pt x="798" y="343"/>
                  </a:lnTo>
                  <a:lnTo>
                    <a:pt x="796" y="331"/>
                  </a:lnTo>
                  <a:lnTo>
                    <a:pt x="795" y="320"/>
                  </a:lnTo>
                  <a:lnTo>
                    <a:pt x="795" y="307"/>
                  </a:lnTo>
                  <a:lnTo>
                    <a:pt x="796" y="294"/>
                  </a:lnTo>
                  <a:lnTo>
                    <a:pt x="798" y="281"/>
                  </a:lnTo>
                  <a:lnTo>
                    <a:pt x="801" y="267"/>
                  </a:lnTo>
                  <a:lnTo>
                    <a:pt x="805" y="253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3"/>
                  </a:lnTo>
                  <a:lnTo>
                    <a:pt x="180" y="804"/>
                  </a:lnTo>
                  <a:lnTo>
                    <a:pt x="271" y="1115"/>
                  </a:lnTo>
                  <a:lnTo>
                    <a:pt x="361" y="713"/>
                  </a:lnTo>
                  <a:lnTo>
                    <a:pt x="368" y="744"/>
                  </a:lnTo>
                  <a:lnTo>
                    <a:pt x="376" y="772"/>
                  </a:lnTo>
                  <a:lnTo>
                    <a:pt x="383" y="800"/>
                  </a:lnTo>
                  <a:lnTo>
                    <a:pt x="392" y="826"/>
                  </a:lnTo>
                  <a:lnTo>
                    <a:pt x="402" y="852"/>
                  </a:lnTo>
                  <a:lnTo>
                    <a:pt x="410" y="875"/>
                  </a:lnTo>
                  <a:lnTo>
                    <a:pt x="421" y="899"/>
                  </a:lnTo>
                  <a:lnTo>
                    <a:pt x="432" y="922"/>
                  </a:lnTo>
                  <a:lnTo>
                    <a:pt x="443" y="944"/>
                  </a:lnTo>
                  <a:lnTo>
                    <a:pt x="454" y="963"/>
                  </a:lnTo>
                  <a:lnTo>
                    <a:pt x="465" y="982"/>
                  </a:lnTo>
                  <a:lnTo>
                    <a:pt x="478" y="1002"/>
                  </a:lnTo>
                  <a:lnTo>
                    <a:pt x="491" y="1019"/>
                  </a:lnTo>
                  <a:lnTo>
                    <a:pt x="504" y="1035"/>
                  </a:lnTo>
                  <a:lnTo>
                    <a:pt x="518" y="1052"/>
                  </a:lnTo>
                  <a:lnTo>
                    <a:pt x="532" y="1066"/>
                  </a:lnTo>
                  <a:lnTo>
                    <a:pt x="532" y="681"/>
                  </a:lnTo>
                  <a:lnTo>
                    <a:pt x="543" y="703"/>
                  </a:lnTo>
                  <a:lnTo>
                    <a:pt x="554" y="724"/>
                  </a:lnTo>
                  <a:lnTo>
                    <a:pt x="567" y="745"/>
                  </a:lnTo>
                  <a:lnTo>
                    <a:pt x="580" y="764"/>
                  </a:lnTo>
                  <a:lnTo>
                    <a:pt x="594" y="783"/>
                  </a:lnTo>
                  <a:lnTo>
                    <a:pt x="610" y="800"/>
                  </a:lnTo>
                  <a:lnTo>
                    <a:pt x="626" y="816"/>
                  </a:lnTo>
                  <a:lnTo>
                    <a:pt x="644" y="831"/>
                  </a:lnTo>
                  <a:lnTo>
                    <a:pt x="662" y="846"/>
                  </a:lnTo>
                  <a:lnTo>
                    <a:pt x="681" y="859"/>
                  </a:lnTo>
                  <a:lnTo>
                    <a:pt x="702" y="871"/>
                  </a:lnTo>
                  <a:lnTo>
                    <a:pt x="724" y="883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1"/>
                  </a:lnTo>
                  <a:lnTo>
                    <a:pt x="819" y="919"/>
                  </a:lnTo>
                  <a:lnTo>
                    <a:pt x="807" y="902"/>
                  </a:lnTo>
                  <a:lnTo>
                    <a:pt x="795" y="886"/>
                  </a:lnTo>
                  <a:lnTo>
                    <a:pt x="784" y="869"/>
                  </a:lnTo>
                  <a:lnTo>
                    <a:pt x="774" y="853"/>
                  </a:lnTo>
                  <a:lnTo>
                    <a:pt x="766" y="836"/>
                  </a:lnTo>
                  <a:lnTo>
                    <a:pt x="757" y="818"/>
                  </a:lnTo>
                  <a:lnTo>
                    <a:pt x="750" y="801"/>
                  </a:lnTo>
                  <a:lnTo>
                    <a:pt x="742" y="783"/>
                  </a:lnTo>
                  <a:lnTo>
                    <a:pt x="735" y="765"/>
                  </a:lnTo>
                  <a:lnTo>
                    <a:pt x="730" y="747"/>
                  </a:lnTo>
                  <a:lnTo>
                    <a:pt x="726" y="729"/>
                  </a:lnTo>
                  <a:lnTo>
                    <a:pt x="721" y="709"/>
                  </a:lnTo>
                  <a:lnTo>
                    <a:pt x="718" y="691"/>
                  </a:lnTo>
                  <a:lnTo>
                    <a:pt x="715" y="671"/>
                  </a:lnTo>
                  <a:lnTo>
                    <a:pt x="713" y="652"/>
                  </a:lnTo>
                  <a:lnTo>
                    <a:pt x="712" y="632"/>
                  </a:lnTo>
                  <a:lnTo>
                    <a:pt x="726" y="636"/>
                  </a:lnTo>
                  <a:lnTo>
                    <a:pt x="739" y="639"/>
                  </a:lnTo>
                  <a:lnTo>
                    <a:pt x="753" y="641"/>
                  </a:lnTo>
                  <a:lnTo>
                    <a:pt x="767" y="642"/>
                  </a:lnTo>
                  <a:lnTo>
                    <a:pt x="781" y="643"/>
                  </a:lnTo>
                  <a:lnTo>
                    <a:pt x="795" y="644"/>
                  </a:lnTo>
                  <a:lnTo>
                    <a:pt x="809" y="644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1"/>
                  </a:lnTo>
                  <a:lnTo>
                    <a:pt x="864" y="639"/>
                  </a:lnTo>
                  <a:lnTo>
                    <a:pt x="878" y="636"/>
                  </a:lnTo>
                  <a:lnTo>
                    <a:pt x="892" y="632"/>
                  </a:lnTo>
                  <a:lnTo>
                    <a:pt x="906" y="628"/>
                  </a:lnTo>
                  <a:lnTo>
                    <a:pt x="919" y="624"/>
                  </a:lnTo>
                  <a:lnTo>
                    <a:pt x="933" y="618"/>
                  </a:lnTo>
                  <a:lnTo>
                    <a:pt x="961" y="607"/>
                  </a:lnTo>
                  <a:lnTo>
                    <a:pt x="988" y="593"/>
                  </a:lnTo>
                  <a:lnTo>
                    <a:pt x="1016" y="576"/>
                  </a:lnTo>
                  <a:lnTo>
                    <a:pt x="1043" y="557"/>
                  </a:lnTo>
                  <a:lnTo>
                    <a:pt x="1071" y="536"/>
                  </a:lnTo>
                  <a:lnTo>
                    <a:pt x="1098" y="513"/>
                  </a:lnTo>
                  <a:lnTo>
                    <a:pt x="1126" y="487"/>
                  </a:lnTo>
                  <a:lnTo>
                    <a:pt x="1153" y="46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1" name="Freeform 1348"/>
            <p:cNvSpPr>
              <a:spLocks noEditPoints="1"/>
            </p:cNvSpPr>
            <p:nvPr/>
          </p:nvSpPr>
          <p:spPr bwMode="auto">
            <a:xfrm>
              <a:off x="2859" y="1568"/>
              <a:ext cx="233" cy="231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3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2 h 1139"/>
                <a:gd name="T34" fmla="*/ 8 w 1177"/>
                <a:gd name="T35" fmla="*/ 32 h 1139"/>
                <a:gd name="T36" fmla="*/ 11 w 1177"/>
                <a:gd name="T37" fmla="*/ 45 h 1139"/>
                <a:gd name="T38" fmla="*/ 15 w 1177"/>
                <a:gd name="T39" fmla="*/ 29 h 1139"/>
                <a:gd name="T40" fmla="*/ 15 w 1177"/>
                <a:gd name="T41" fmla="*/ 28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3 h 1139"/>
                <a:gd name="T52" fmla="*/ 18 w 1177"/>
                <a:gd name="T53" fmla="*/ 36 h 1139"/>
                <a:gd name="T54" fmla="*/ 21 w 1177"/>
                <a:gd name="T55" fmla="*/ 43 h 1139"/>
                <a:gd name="T56" fmla="*/ 16 w 1177"/>
                <a:gd name="T57" fmla="*/ 35 h 1139"/>
                <a:gd name="T58" fmla="*/ 22 w 1177"/>
                <a:gd name="T59" fmla="*/ 43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7 h 1139"/>
                <a:gd name="T68" fmla="*/ 23 w 1177"/>
                <a:gd name="T69" fmla="*/ 29 h 1139"/>
                <a:gd name="T70" fmla="*/ 22 w 1177"/>
                <a:gd name="T71" fmla="*/ 27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6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3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29 h 1139"/>
                <a:gd name="T98" fmla="*/ 28 w 1177"/>
                <a:gd name="T99" fmla="*/ 25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5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2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59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09" y="461"/>
                  </a:lnTo>
                  <a:lnTo>
                    <a:pt x="894" y="455"/>
                  </a:lnTo>
                  <a:lnTo>
                    <a:pt x="881" y="449"/>
                  </a:lnTo>
                  <a:lnTo>
                    <a:pt x="868" y="443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7" y="450"/>
                  </a:lnTo>
                  <a:lnTo>
                    <a:pt x="985" y="452"/>
                  </a:lnTo>
                  <a:lnTo>
                    <a:pt x="1005" y="455"/>
                  </a:lnTo>
                  <a:lnTo>
                    <a:pt x="1024" y="458"/>
                  </a:lnTo>
                  <a:lnTo>
                    <a:pt x="1044" y="459"/>
                  </a:lnTo>
                  <a:lnTo>
                    <a:pt x="1067" y="460"/>
                  </a:lnTo>
                  <a:lnTo>
                    <a:pt x="1114" y="460"/>
                  </a:lnTo>
                  <a:lnTo>
                    <a:pt x="1165" y="459"/>
                  </a:lnTo>
                  <a:lnTo>
                    <a:pt x="1165" y="484"/>
                  </a:lnTo>
                  <a:close/>
                  <a:moveTo>
                    <a:pt x="857" y="436"/>
                  </a:moveTo>
                  <a:lnTo>
                    <a:pt x="846" y="428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1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1" y="370"/>
                  </a:lnTo>
                  <a:lnTo>
                    <a:pt x="798" y="358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0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0" y="278"/>
                  </a:lnTo>
                  <a:lnTo>
                    <a:pt x="805" y="262"/>
                  </a:lnTo>
                  <a:lnTo>
                    <a:pt x="810" y="246"/>
                  </a:lnTo>
                  <a:lnTo>
                    <a:pt x="834" y="255"/>
                  </a:lnTo>
                  <a:lnTo>
                    <a:pt x="828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0"/>
                  </a:lnTo>
                  <a:lnTo>
                    <a:pt x="822" y="351"/>
                  </a:lnTo>
                  <a:lnTo>
                    <a:pt x="825" y="360"/>
                  </a:lnTo>
                  <a:lnTo>
                    <a:pt x="828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2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39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0"/>
                  </a:lnTo>
                  <a:lnTo>
                    <a:pt x="825" y="239"/>
                  </a:lnTo>
                  <a:close/>
                  <a:moveTo>
                    <a:pt x="819" y="262"/>
                  </a:moveTo>
                  <a:lnTo>
                    <a:pt x="9" y="23"/>
                  </a:lnTo>
                  <a:lnTo>
                    <a:pt x="15" y="1"/>
                  </a:lnTo>
                  <a:lnTo>
                    <a:pt x="825" y="239"/>
                  </a:lnTo>
                  <a:lnTo>
                    <a:pt x="819" y="262"/>
                  </a:lnTo>
                  <a:close/>
                  <a:moveTo>
                    <a:pt x="0" y="12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2" y="12"/>
                  </a:lnTo>
                  <a:lnTo>
                    <a:pt x="0" y="12"/>
                  </a:lnTo>
                  <a:close/>
                  <a:moveTo>
                    <a:pt x="25" y="12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2"/>
                  </a:lnTo>
                  <a:lnTo>
                    <a:pt x="25" y="12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5" y="1105"/>
                  </a:lnTo>
                  <a:lnTo>
                    <a:pt x="2" y="1101"/>
                  </a:lnTo>
                  <a:lnTo>
                    <a:pt x="1" y="1098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09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09"/>
                  </a:moveTo>
                  <a:lnTo>
                    <a:pt x="185" y="806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4" y="804"/>
                  </a:lnTo>
                  <a:lnTo>
                    <a:pt x="198" y="804"/>
                  </a:lnTo>
                  <a:lnTo>
                    <a:pt x="200" y="806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09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0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0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8"/>
                  </a:lnTo>
                  <a:lnTo>
                    <a:pt x="275" y="1137"/>
                  </a:lnTo>
                  <a:lnTo>
                    <a:pt x="272" y="1135"/>
                  </a:lnTo>
                  <a:lnTo>
                    <a:pt x="271" y="1130"/>
                  </a:lnTo>
                  <a:lnTo>
                    <a:pt x="283" y="1127"/>
                  </a:lnTo>
                  <a:lnTo>
                    <a:pt x="295" y="1130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0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2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3" y="719"/>
                  </a:lnTo>
                  <a:lnTo>
                    <a:pt x="385" y="723"/>
                  </a:lnTo>
                  <a:lnTo>
                    <a:pt x="373" y="725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5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2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1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0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6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4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5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0" y="891"/>
                  </a:lnTo>
                  <a:lnTo>
                    <a:pt x="396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1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3" y="689"/>
                  </a:lnTo>
                  <a:lnTo>
                    <a:pt x="535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1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0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8" y="748"/>
                  </a:lnTo>
                  <a:lnTo>
                    <a:pt x="552" y="736"/>
                  </a:lnTo>
                  <a:lnTo>
                    <a:pt x="546" y="723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3" y="771"/>
                  </a:lnTo>
                  <a:lnTo>
                    <a:pt x="566" y="759"/>
                  </a:lnTo>
                  <a:lnTo>
                    <a:pt x="558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7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1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2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2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0" y="806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1" y="933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1"/>
                  </a:lnTo>
                  <a:lnTo>
                    <a:pt x="832" y="943"/>
                  </a:lnTo>
                  <a:lnTo>
                    <a:pt x="827" y="941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8" y="921"/>
                  </a:lnTo>
                  <a:lnTo>
                    <a:pt x="797" y="905"/>
                  </a:lnTo>
                  <a:lnTo>
                    <a:pt x="785" y="887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8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5"/>
                  </a:lnTo>
                  <a:lnTo>
                    <a:pt x="818" y="891"/>
                  </a:lnTo>
                  <a:lnTo>
                    <a:pt x="828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1" y="644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1" y="644"/>
                  </a:moveTo>
                  <a:lnTo>
                    <a:pt x="712" y="641"/>
                  </a:lnTo>
                  <a:lnTo>
                    <a:pt x="712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0" y="633"/>
                  </a:lnTo>
                  <a:lnTo>
                    <a:pt x="724" y="632"/>
                  </a:lnTo>
                  <a:lnTo>
                    <a:pt x="727" y="633"/>
                  </a:lnTo>
                  <a:lnTo>
                    <a:pt x="724" y="644"/>
                  </a:lnTo>
                  <a:lnTo>
                    <a:pt x="711" y="644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3" y="638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4"/>
                  </a:lnTo>
                  <a:lnTo>
                    <a:pt x="821" y="644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8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2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0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5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8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5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4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6"/>
                  </a:lnTo>
                  <a:lnTo>
                    <a:pt x="1174" y="479"/>
                  </a:lnTo>
                  <a:lnTo>
                    <a:pt x="1165" y="472"/>
                  </a:lnTo>
                  <a:lnTo>
                    <a:pt x="1165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2" name="Freeform 1349"/>
            <p:cNvSpPr>
              <a:spLocks/>
            </p:cNvSpPr>
            <p:nvPr/>
          </p:nvSpPr>
          <p:spPr bwMode="auto">
            <a:xfrm>
              <a:off x="2862" y="1471"/>
              <a:ext cx="210" cy="246"/>
            </a:xfrm>
            <a:custGeom>
              <a:avLst/>
              <a:gdLst>
                <a:gd name="T0" fmla="*/ 0 w 1054"/>
                <a:gd name="T1" fmla="*/ 3 h 1222"/>
                <a:gd name="T2" fmla="*/ 6 w 1054"/>
                <a:gd name="T3" fmla="*/ 24 h 1222"/>
                <a:gd name="T4" fmla="*/ 6 w 1054"/>
                <a:gd name="T5" fmla="*/ 27 h 1222"/>
                <a:gd name="T6" fmla="*/ 6 w 1054"/>
                <a:gd name="T7" fmla="*/ 30 h 1222"/>
                <a:gd name="T8" fmla="*/ 6 w 1054"/>
                <a:gd name="T9" fmla="*/ 32 h 1222"/>
                <a:gd name="T10" fmla="*/ 7 w 1054"/>
                <a:gd name="T11" fmla="*/ 35 h 1222"/>
                <a:gd name="T12" fmla="*/ 8 w 1054"/>
                <a:gd name="T13" fmla="*/ 37 h 1222"/>
                <a:gd name="T14" fmla="*/ 8 w 1054"/>
                <a:gd name="T15" fmla="*/ 40 h 1222"/>
                <a:gd name="T16" fmla="*/ 10 w 1054"/>
                <a:gd name="T17" fmla="*/ 42 h 1222"/>
                <a:gd name="T18" fmla="*/ 11 w 1054"/>
                <a:gd name="T19" fmla="*/ 44 h 1222"/>
                <a:gd name="T20" fmla="*/ 13 w 1054"/>
                <a:gd name="T21" fmla="*/ 47 h 1222"/>
                <a:gd name="T22" fmla="*/ 14 w 1054"/>
                <a:gd name="T23" fmla="*/ 49 h 1222"/>
                <a:gd name="T24" fmla="*/ 14 w 1054"/>
                <a:gd name="T25" fmla="*/ 28 h 1222"/>
                <a:gd name="T26" fmla="*/ 16 w 1054"/>
                <a:gd name="T27" fmla="*/ 31 h 1222"/>
                <a:gd name="T28" fmla="*/ 17 w 1054"/>
                <a:gd name="T29" fmla="*/ 33 h 1222"/>
                <a:gd name="T30" fmla="*/ 18 w 1054"/>
                <a:gd name="T31" fmla="*/ 36 h 1222"/>
                <a:gd name="T32" fmla="*/ 20 w 1054"/>
                <a:gd name="T33" fmla="*/ 38 h 1222"/>
                <a:gd name="T34" fmla="*/ 22 w 1054"/>
                <a:gd name="T35" fmla="*/ 40 h 1222"/>
                <a:gd name="T36" fmla="*/ 24 w 1054"/>
                <a:gd name="T37" fmla="*/ 41 h 1222"/>
                <a:gd name="T38" fmla="*/ 26 w 1054"/>
                <a:gd name="T39" fmla="*/ 43 h 1222"/>
                <a:gd name="T40" fmla="*/ 28 w 1054"/>
                <a:gd name="T41" fmla="*/ 43 h 1222"/>
                <a:gd name="T42" fmla="*/ 30 w 1054"/>
                <a:gd name="T43" fmla="*/ 44 h 1222"/>
                <a:gd name="T44" fmla="*/ 32 w 1054"/>
                <a:gd name="T45" fmla="*/ 45 h 1222"/>
                <a:gd name="T46" fmla="*/ 26 w 1054"/>
                <a:gd name="T47" fmla="*/ 32 h 1222"/>
                <a:gd name="T48" fmla="*/ 30 w 1054"/>
                <a:gd name="T49" fmla="*/ 34 h 1222"/>
                <a:gd name="T50" fmla="*/ 32 w 1054"/>
                <a:gd name="T51" fmla="*/ 35 h 1222"/>
                <a:gd name="T52" fmla="*/ 34 w 1054"/>
                <a:gd name="T53" fmla="*/ 36 h 1222"/>
                <a:gd name="T54" fmla="*/ 35 w 1054"/>
                <a:gd name="T55" fmla="*/ 36 h 1222"/>
                <a:gd name="T56" fmla="*/ 37 w 1054"/>
                <a:gd name="T57" fmla="*/ 36 h 1222"/>
                <a:gd name="T58" fmla="*/ 38 w 1054"/>
                <a:gd name="T59" fmla="*/ 36 h 1222"/>
                <a:gd name="T60" fmla="*/ 40 w 1054"/>
                <a:gd name="T61" fmla="*/ 35 h 1222"/>
                <a:gd name="T62" fmla="*/ 41 w 1054"/>
                <a:gd name="T63" fmla="*/ 34 h 1222"/>
                <a:gd name="T64" fmla="*/ 42 w 1054"/>
                <a:gd name="T65" fmla="*/ 33 h 1222"/>
                <a:gd name="T66" fmla="*/ 39 w 1054"/>
                <a:gd name="T67" fmla="*/ 32 h 1222"/>
                <a:gd name="T68" fmla="*/ 36 w 1054"/>
                <a:gd name="T69" fmla="*/ 31 h 1222"/>
                <a:gd name="T70" fmla="*/ 33 w 1054"/>
                <a:gd name="T71" fmla="*/ 30 h 1222"/>
                <a:gd name="T72" fmla="*/ 31 w 1054"/>
                <a:gd name="T73" fmla="*/ 28 h 1222"/>
                <a:gd name="T74" fmla="*/ 29 w 1054"/>
                <a:gd name="T75" fmla="*/ 26 h 1222"/>
                <a:gd name="T76" fmla="*/ 28 w 1054"/>
                <a:gd name="T77" fmla="*/ 24 h 1222"/>
                <a:gd name="T78" fmla="*/ 27 w 1054"/>
                <a:gd name="T79" fmla="*/ 21 h 1222"/>
                <a:gd name="T80" fmla="*/ 26 w 1054"/>
                <a:gd name="T81" fmla="*/ 19 h 1222"/>
                <a:gd name="T82" fmla="*/ 26 w 1054"/>
                <a:gd name="T83" fmla="*/ 16 h 1222"/>
                <a:gd name="T84" fmla="*/ 26 w 1054"/>
                <a:gd name="T85" fmla="*/ 13 h 12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54"/>
                <a:gd name="T130" fmla="*/ 0 h 1222"/>
                <a:gd name="T131" fmla="*/ 1054 w 1054"/>
                <a:gd name="T132" fmla="*/ 1222 h 12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54" h="1222">
                  <a:moveTo>
                    <a:pt x="662" y="255"/>
                  </a:moveTo>
                  <a:lnTo>
                    <a:pt x="457" y="0"/>
                  </a:lnTo>
                  <a:lnTo>
                    <a:pt x="0" y="83"/>
                  </a:lnTo>
                  <a:lnTo>
                    <a:pt x="0" y="984"/>
                  </a:lnTo>
                  <a:lnTo>
                    <a:pt x="164" y="582"/>
                  </a:lnTo>
                  <a:lnTo>
                    <a:pt x="161" y="606"/>
                  </a:lnTo>
                  <a:lnTo>
                    <a:pt x="158" y="630"/>
                  </a:lnTo>
                  <a:lnTo>
                    <a:pt x="157" y="653"/>
                  </a:lnTo>
                  <a:lnTo>
                    <a:pt x="155" y="676"/>
                  </a:lnTo>
                  <a:lnTo>
                    <a:pt x="155" y="699"/>
                  </a:lnTo>
                  <a:lnTo>
                    <a:pt x="155" y="721"/>
                  </a:lnTo>
                  <a:lnTo>
                    <a:pt x="155" y="744"/>
                  </a:lnTo>
                  <a:lnTo>
                    <a:pt x="156" y="766"/>
                  </a:lnTo>
                  <a:lnTo>
                    <a:pt x="158" y="787"/>
                  </a:lnTo>
                  <a:lnTo>
                    <a:pt x="160" y="809"/>
                  </a:lnTo>
                  <a:lnTo>
                    <a:pt x="163" y="831"/>
                  </a:lnTo>
                  <a:lnTo>
                    <a:pt x="168" y="852"/>
                  </a:lnTo>
                  <a:lnTo>
                    <a:pt x="172" y="873"/>
                  </a:lnTo>
                  <a:lnTo>
                    <a:pt x="176" y="893"/>
                  </a:lnTo>
                  <a:lnTo>
                    <a:pt x="183" y="914"/>
                  </a:lnTo>
                  <a:lnTo>
                    <a:pt x="189" y="934"/>
                  </a:lnTo>
                  <a:lnTo>
                    <a:pt x="196" y="954"/>
                  </a:lnTo>
                  <a:lnTo>
                    <a:pt x="203" y="973"/>
                  </a:lnTo>
                  <a:lnTo>
                    <a:pt x="212" y="993"/>
                  </a:lnTo>
                  <a:lnTo>
                    <a:pt x="220" y="1012"/>
                  </a:lnTo>
                  <a:lnTo>
                    <a:pt x="230" y="1030"/>
                  </a:lnTo>
                  <a:lnTo>
                    <a:pt x="240" y="1049"/>
                  </a:lnTo>
                  <a:lnTo>
                    <a:pt x="251" y="1067"/>
                  </a:lnTo>
                  <a:lnTo>
                    <a:pt x="261" y="1085"/>
                  </a:lnTo>
                  <a:lnTo>
                    <a:pt x="274" y="1104"/>
                  </a:lnTo>
                  <a:lnTo>
                    <a:pt x="286" y="1121"/>
                  </a:lnTo>
                  <a:lnTo>
                    <a:pt x="300" y="1138"/>
                  </a:lnTo>
                  <a:lnTo>
                    <a:pt x="313" y="1156"/>
                  </a:lnTo>
                  <a:lnTo>
                    <a:pt x="328" y="1172"/>
                  </a:lnTo>
                  <a:lnTo>
                    <a:pt x="344" y="1189"/>
                  </a:lnTo>
                  <a:lnTo>
                    <a:pt x="360" y="1205"/>
                  </a:lnTo>
                  <a:lnTo>
                    <a:pt x="376" y="1222"/>
                  </a:lnTo>
                  <a:lnTo>
                    <a:pt x="351" y="672"/>
                  </a:lnTo>
                  <a:lnTo>
                    <a:pt x="361" y="698"/>
                  </a:lnTo>
                  <a:lnTo>
                    <a:pt x="372" y="723"/>
                  </a:lnTo>
                  <a:lnTo>
                    <a:pt x="381" y="746"/>
                  </a:lnTo>
                  <a:lnTo>
                    <a:pt x="392" y="769"/>
                  </a:lnTo>
                  <a:lnTo>
                    <a:pt x="403" y="792"/>
                  </a:lnTo>
                  <a:lnTo>
                    <a:pt x="414" y="813"/>
                  </a:lnTo>
                  <a:lnTo>
                    <a:pt x="426" y="834"/>
                  </a:lnTo>
                  <a:lnTo>
                    <a:pt x="438" y="854"/>
                  </a:lnTo>
                  <a:lnTo>
                    <a:pt x="449" y="874"/>
                  </a:lnTo>
                  <a:lnTo>
                    <a:pt x="462" y="892"/>
                  </a:lnTo>
                  <a:lnTo>
                    <a:pt x="475" y="909"/>
                  </a:lnTo>
                  <a:lnTo>
                    <a:pt x="488" y="927"/>
                  </a:lnTo>
                  <a:lnTo>
                    <a:pt x="501" y="943"/>
                  </a:lnTo>
                  <a:lnTo>
                    <a:pt x="515" y="959"/>
                  </a:lnTo>
                  <a:lnTo>
                    <a:pt x="529" y="973"/>
                  </a:lnTo>
                  <a:lnTo>
                    <a:pt x="544" y="987"/>
                  </a:lnTo>
                  <a:lnTo>
                    <a:pt x="559" y="1000"/>
                  </a:lnTo>
                  <a:lnTo>
                    <a:pt x="574" y="1013"/>
                  </a:lnTo>
                  <a:lnTo>
                    <a:pt x="590" y="1025"/>
                  </a:lnTo>
                  <a:lnTo>
                    <a:pt x="605" y="1036"/>
                  </a:lnTo>
                  <a:lnTo>
                    <a:pt x="621" y="1045"/>
                  </a:lnTo>
                  <a:lnTo>
                    <a:pt x="637" y="1055"/>
                  </a:lnTo>
                  <a:lnTo>
                    <a:pt x="654" y="1064"/>
                  </a:lnTo>
                  <a:lnTo>
                    <a:pt x="671" y="1071"/>
                  </a:lnTo>
                  <a:lnTo>
                    <a:pt x="688" y="1079"/>
                  </a:lnTo>
                  <a:lnTo>
                    <a:pt x="705" y="1085"/>
                  </a:lnTo>
                  <a:lnTo>
                    <a:pt x="724" y="1091"/>
                  </a:lnTo>
                  <a:lnTo>
                    <a:pt x="742" y="1095"/>
                  </a:lnTo>
                  <a:lnTo>
                    <a:pt x="760" y="1099"/>
                  </a:lnTo>
                  <a:lnTo>
                    <a:pt x="779" y="1103"/>
                  </a:lnTo>
                  <a:lnTo>
                    <a:pt x="798" y="1105"/>
                  </a:lnTo>
                  <a:lnTo>
                    <a:pt x="818" y="1107"/>
                  </a:lnTo>
                  <a:lnTo>
                    <a:pt x="614" y="771"/>
                  </a:lnTo>
                  <a:lnTo>
                    <a:pt x="650" y="797"/>
                  </a:lnTo>
                  <a:lnTo>
                    <a:pt x="686" y="821"/>
                  </a:lnTo>
                  <a:lnTo>
                    <a:pt x="719" y="841"/>
                  </a:lnTo>
                  <a:lnTo>
                    <a:pt x="753" y="859"/>
                  </a:lnTo>
                  <a:lnTo>
                    <a:pt x="769" y="866"/>
                  </a:lnTo>
                  <a:lnTo>
                    <a:pt x="784" y="873"/>
                  </a:lnTo>
                  <a:lnTo>
                    <a:pt x="799" y="879"/>
                  </a:lnTo>
                  <a:lnTo>
                    <a:pt x="816" y="883"/>
                  </a:lnTo>
                  <a:lnTo>
                    <a:pt x="830" y="889"/>
                  </a:lnTo>
                  <a:lnTo>
                    <a:pt x="845" y="892"/>
                  </a:lnTo>
                  <a:lnTo>
                    <a:pt x="859" y="895"/>
                  </a:lnTo>
                  <a:lnTo>
                    <a:pt x="873" y="898"/>
                  </a:lnTo>
                  <a:lnTo>
                    <a:pt x="886" y="899"/>
                  </a:lnTo>
                  <a:lnTo>
                    <a:pt x="900" y="900"/>
                  </a:lnTo>
                  <a:lnTo>
                    <a:pt x="913" y="899"/>
                  </a:lnTo>
                  <a:lnTo>
                    <a:pt x="926" y="899"/>
                  </a:lnTo>
                  <a:lnTo>
                    <a:pt x="938" y="896"/>
                  </a:lnTo>
                  <a:lnTo>
                    <a:pt x="949" y="894"/>
                  </a:lnTo>
                  <a:lnTo>
                    <a:pt x="961" y="891"/>
                  </a:lnTo>
                  <a:lnTo>
                    <a:pt x="973" y="887"/>
                  </a:lnTo>
                  <a:lnTo>
                    <a:pt x="984" y="882"/>
                  </a:lnTo>
                  <a:lnTo>
                    <a:pt x="995" y="877"/>
                  </a:lnTo>
                  <a:lnTo>
                    <a:pt x="1006" y="871"/>
                  </a:lnTo>
                  <a:lnTo>
                    <a:pt x="1016" y="864"/>
                  </a:lnTo>
                  <a:lnTo>
                    <a:pt x="1026" y="855"/>
                  </a:lnTo>
                  <a:lnTo>
                    <a:pt x="1036" y="848"/>
                  </a:lnTo>
                  <a:lnTo>
                    <a:pt x="1046" y="838"/>
                  </a:lnTo>
                  <a:lnTo>
                    <a:pt x="1054" y="828"/>
                  </a:lnTo>
                  <a:lnTo>
                    <a:pt x="1027" y="820"/>
                  </a:lnTo>
                  <a:lnTo>
                    <a:pt x="1000" y="811"/>
                  </a:lnTo>
                  <a:lnTo>
                    <a:pt x="974" y="802"/>
                  </a:lnTo>
                  <a:lnTo>
                    <a:pt x="949" y="793"/>
                  </a:lnTo>
                  <a:lnTo>
                    <a:pt x="925" y="782"/>
                  </a:lnTo>
                  <a:lnTo>
                    <a:pt x="902" y="771"/>
                  </a:lnTo>
                  <a:lnTo>
                    <a:pt x="879" y="760"/>
                  </a:lnTo>
                  <a:lnTo>
                    <a:pt x="858" y="748"/>
                  </a:lnTo>
                  <a:lnTo>
                    <a:pt x="836" y="736"/>
                  </a:lnTo>
                  <a:lnTo>
                    <a:pt x="817" y="723"/>
                  </a:lnTo>
                  <a:lnTo>
                    <a:pt x="797" y="710"/>
                  </a:lnTo>
                  <a:lnTo>
                    <a:pt x="780" y="694"/>
                  </a:lnTo>
                  <a:lnTo>
                    <a:pt x="763" y="680"/>
                  </a:lnTo>
                  <a:lnTo>
                    <a:pt x="746" y="664"/>
                  </a:lnTo>
                  <a:lnTo>
                    <a:pt x="731" y="648"/>
                  </a:lnTo>
                  <a:lnTo>
                    <a:pt x="718" y="631"/>
                  </a:lnTo>
                  <a:lnTo>
                    <a:pt x="705" y="613"/>
                  </a:lnTo>
                  <a:lnTo>
                    <a:pt x="694" y="595"/>
                  </a:lnTo>
                  <a:lnTo>
                    <a:pt x="683" y="577"/>
                  </a:lnTo>
                  <a:lnTo>
                    <a:pt x="674" y="556"/>
                  </a:lnTo>
                  <a:lnTo>
                    <a:pt x="665" y="536"/>
                  </a:lnTo>
                  <a:lnTo>
                    <a:pt x="659" y="514"/>
                  </a:lnTo>
                  <a:lnTo>
                    <a:pt x="654" y="493"/>
                  </a:lnTo>
                  <a:lnTo>
                    <a:pt x="649" y="470"/>
                  </a:lnTo>
                  <a:lnTo>
                    <a:pt x="646" y="445"/>
                  </a:lnTo>
                  <a:lnTo>
                    <a:pt x="644" y="421"/>
                  </a:lnTo>
                  <a:lnTo>
                    <a:pt x="644" y="395"/>
                  </a:lnTo>
                  <a:lnTo>
                    <a:pt x="645" y="369"/>
                  </a:lnTo>
                  <a:lnTo>
                    <a:pt x="647" y="341"/>
                  </a:lnTo>
                  <a:lnTo>
                    <a:pt x="650" y="313"/>
                  </a:lnTo>
                  <a:lnTo>
                    <a:pt x="656" y="284"/>
                  </a:lnTo>
                  <a:lnTo>
                    <a:pt x="662" y="25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3" name="Freeform 1350"/>
            <p:cNvSpPr>
              <a:spLocks noEditPoints="1"/>
            </p:cNvSpPr>
            <p:nvPr/>
          </p:nvSpPr>
          <p:spPr bwMode="auto">
            <a:xfrm>
              <a:off x="2859" y="1471"/>
              <a:ext cx="214" cy="250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1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5" y="274"/>
                  </a:moveTo>
                  <a:lnTo>
                    <a:pt x="461" y="20"/>
                  </a:lnTo>
                  <a:lnTo>
                    <a:pt x="480" y="4"/>
                  </a:lnTo>
                  <a:lnTo>
                    <a:pt x="685" y="259"/>
                  </a:lnTo>
                  <a:lnTo>
                    <a:pt x="665" y="274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4"/>
                  </a:lnTo>
                  <a:lnTo>
                    <a:pt x="470" y="12"/>
                  </a:lnTo>
                  <a:lnTo>
                    <a:pt x="469" y="0"/>
                  </a:lnTo>
                  <a:close/>
                  <a:moveTo>
                    <a:pt x="472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2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6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3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8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8" y="586"/>
                  </a:lnTo>
                  <a:lnTo>
                    <a:pt x="172" y="584"/>
                  </a:lnTo>
                  <a:lnTo>
                    <a:pt x="175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8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4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2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4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49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2" y="1170"/>
                  </a:lnTo>
                  <a:lnTo>
                    <a:pt x="293" y="1145"/>
                  </a:lnTo>
                  <a:lnTo>
                    <a:pt x="274" y="1119"/>
                  </a:lnTo>
                  <a:lnTo>
                    <a:pt x="257" y="1092"/>
                  </a:lnTo>
                  <a:lnTo>
                    <a:pt x="241" y="1065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3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4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4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5" y="677"/>
                  </a:lnTo>
                  <a:lnTo>
                    <a:pt x="359" y="675"/>
                  </a:lnTo>
                  <a:lnTo>
                    <a:pt x="362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79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79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79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6"/>
                  </a:lnTo>
                  <a:lnTo>
                    <a:pt x="409" y="763"/>
                  </a:lnTo>
                  <a:lnTo>
                    <a:pt x="421" y="787"/>
                  </a:lnTo>
                  <a:lnTo>
                    <a:pt x="400" y="798"/>
                  </a:lnTo>
                  <a:lnTo>
                    <a:pt x="387" y="771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7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2" y="823"/>
                  </a:lnTo>
                  <a:lnTo>
                    <a:pt x="400" y="798"/>
                  </a:lnTo>
                  <a:lnTo>
                    <a:pt x="421" y="787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3" y="1123"/>
                  </a:lnTo>
                  <a:lnTo>
                    <a:pt x="746" y="1118"/>
                  </a:lnTo>
                  <a:lnTo>
                    <a:pt x="719" y="1110"/>
                  </a:lnTo>
                  <a:lnTo>
                    <a:pt x="694" y="1101"/>
                  </a:lnTo>
                  <a:lnTo>
                    <a:pt x="668" y="1090"/>
                  </a:lnTo>
                  <a:lnTo>
                    <a:pt x="644" y="1077"/>
                  </a:lnTo>
                  <a:lnTo>
                    <a:pt x="619" y="1063"/>
                  </a:lnTo>
                  <a:lnTo>
                    <a:pt x="596" y="1048"/>
                  </a:lnTo>
                  <a:lnTo>
                    <a:pt x="574" y="1030"/>
                  </a:lnTo>
                  <a:lnTo>
                    <a:pt x="552" y="1011"/>
                  </a:lnTo>
                  <a:lnTo>
                    <a:pt x="530" y="991"/>
                  </a:lnTo>
                  <a:lnTo>
                    <a:pt x="510" y="968"/>
                  </a:lnTo>
                  <a:lnTo>
                    <a:pt x="489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3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6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8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7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89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6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8" y="924"/>
                  </a:lnTo>
                  <a:lnTo>
                    <a:pt x="888" y="921"/>
                  </a:lnTo>
                  <a:lnTo>
                    <a:pt x="866" y="918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799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0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7" y="834"/>
                  </a:lnTo>
                  <a:lnTo>
                    <a:pt x="1079" y="836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0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8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7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8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2"/>
                  </a:lnTo>
                  <a:lnTo>
                    <a:pt x="769" y="668"/>
                  </a:lnTo>
                  <a:lnTo>
                    <a:pt x="784" y="684"/>
                  </a:lnTo>
                  <a:lnTo>
                    <a:pt x="800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8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7" y="793"/>
                  </a:lnTo>
                  <a:lnTo>
                    <a:pt x="992" y="803"/>
                  </a:lnTo>
                  <a:lnTo>
                    <a:pt x="1018" y="811"/>
                  </a:lnTo>
                  <a:lnTo>
                    <a:pt x="1043" y="820"/>
                  </a:lnTo>
                  <a:lnTo>
                    <a:pt x="1070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6" y="614"/>
                  </a:lnTo>
                  <a:lnTo>
                    <a:pt x="685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4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6"/>
                  </a:lnTo>
                  <a:lnTo>
                    <a:pt x="669" y="431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4" name="Freeform 1351"/>
            <p:cNvSpPr>
              <a:spLocks/>
            </p:cNvSpPr>
            <p:nvPr/>
          </p:nvSpPr>
          <p:spPr bwMode="auto">
            <a:xfrm>
              <a:off x="2862" y="1434"/>
              <a:ext cx="140" cy="156"/>
            </a:xfrm>
            <a:custGeom>
              <a:avLst/>
              <a:gdLst>
                <a:gd name="T0" fmla="*/ 26 w 711"/>
                <a:gd name="T1" fmla="*/ 18 h 796"/>
                <a:gd name="T2" fmla="*/ 28 w 711"/>
                <a:gd name="T3" fmla="*/ 31 h 796"/>
                <a:gd name="T4" fmla="*/ 28 w 711"/>
                <a:gd name="T5" fmla="*/ 31 h 796"/>
                <a:gd name="T6" fmla="*/ 27 w 711"/>
                <a:gd name="T7" fmla="*/ 30 h 796"/>
                <a:gd name="T8" fmla="*/ 26 w 711"/>
                <a:gd name="T9" fmla="*/ 29 h 796"/>
                <a:gd name="T10" fmla="*/ 25 w 711"/>
                <a:gd name="T11" fmla="*/ 28 h 796"/>
                <a:gd name="T12" fmla="*/ 25 w 711"/>
                <a:gd name="T13" fmla="*/ 27 h 796"/>
                <a:gd name="T14" fmla="*/ 24 w 711"/>
                <a:gd name="T15" fmla="*/ 26 h 796"/>
                <a:gd name="T16" fmla="*/ 24 w 711"/>
                <a:gd name="T17" fmla="*/ 25 h 796"/>
                <a:gd name="T18" fmla="*/ 23 w 711"/>
                <a:gd name="T19" fmla="*/ 24 h 796"/>
                <a:gd name="T20" fmla="*/ 23 w 711"/>
                <a:gd name="T21" fmla="*/ 23 h 796"/>
                <a:gd name="T22" fmla="*/ 22 w 711"/>
                <a:gd name="T23" fmla="*/ 22 h 796"/>
                <a:gd name="T24" fmla="*/ 22 w 711"/>
                <a:gd name="T25" fmla="*/ 20 h 796"/>
                <a:gd name="T26" fmla="*/ 21 w 711"/>
                <a:gd name="T27" fmla="*/ 19 h 796"/>
                <a:gd name="T28" fmla="*/ 21 w 711"/>
                <a:gd name="T29" fmla="*/ 18 h 796"/>
                <a:gd name="T30" fmla="*/ 21 w 711"/>
                <a:gd name="T31" fmla="*/ 16 h 796"/>
                <a:gd name="T32" fmla="*/ 20 w 711"/>
                <a:gd name="T33" fmla="*/ 15 h 796"/>
                <a:gd name="T34" fmla="*/ 20 w 711"/>
                <a:gd name="T35" fmla="*/ 13 h 796"/>
                <a:gd name="T36" fmla="*/ 20 w 711"/>
                <a:gd name="T37" fmla="*/ 14 h 796"/>
                <a:gd name="T38" fmla="*/ 19 w 711"/>
                <a:gd name="T39" fmla="*/ 15 h 796"/>
                <a:gd name="T40" fmla="*/ 19 w 711"/>
                <a:gd name="T41" fmla="*/ 17 h 796"/>
                <a:gd name="T42" fmla="*/ 19 w 711"/>
                <a:gd name="T43" fmla="*/ 18 h 796"/>
                <a:gd name="T44" fmla="*/ 19 w 711"/>
                <a:gd name="T45" fmla="*/ 19 h 796"/>
                <a:gd name="T46" fmla="*/ 19 w 711"/>
                <a:gd name="T47" fmla="*/ 20 h 796"/>
                <a:gd name="T48" fmla="*/ 18 w 711"/>
                <a:gd name="T49" fmla="*/ 21 h 796"/>
                <a:gd name="T50" fmla="*/ 18 w 711"/>
                <a:gd name="T51" fmla="*/ 22 h 796"/>
                <a:gd name="T52" fmla="*/ 18 w 711"/>
                <a:gd name="T53" fmla="*/ 24 h 796"/>
                <a:gd name="T54" fmla="*/ 18 w 711"/>
                <a:gd name="T55" fmla="*/ 25 h 796"/>
                <a:gd name="T56" fmla="*/ 18 w 711"/>
                <a:gd name="T57" fmla="*/ 26 h 796"/>
                <a:gd name="T58" fmla="*/ 18 w 711"/>
                <a:gd name="T59" fmla="*/ 27 h 796"/>
                <a:gd name="T60" fmla="*/ 18 w 711"/>
                <a:gd name="T61" fmla="*/ 29 h 796"/>
                <a:gd name="T62" fmla="*/ 18 w 711"/>
                <a:gd name="T63" fmla="*/ 32 h 796"/>
                <a:gd name="T64" fmla="*/ 18 w 711"/>
                <a:gd name="T65" fmla="*/ 31 h 796"/>
                <a:gd name="T66" fmla="*/ 17 w 711"/>
                <a:gd name="T67" fmla="*/ 30 h 796"/>
                <a:gd name="T68" fmla="*/ 16 w 711"/>
                <a:gd name="T69" fmla="*/ 30 h 796"/>
                <a:gd name="T70" fmla="*/ 16 w 711"/>
                <a:gd name="T71" fmla="*/ 29 h 796"/>
                <a:gd name="T72" fmla="*/ 15 w 711"/>
                <a:gd name="T73" fmla="*/ 28 h 796"/>
                <a:gd name="T74" fmla="*/ 15 w 711"/>
                <a:gd name="T75" fmla="*/ 27 h 796"/>
                <a:gd name="T76" fmla="*/ 14 w 711"/>
                <a:gd name="T77" fmla="*/ 26 h 796"/>
                <a:gd name="T78" fmla="*/ 14 w 711"/>
                <a:gd name="T79" fmla="*/ 25 h 796"/>
                <a:gd name="T80" fmla="*/ 14 w 711"/>
                <a:gd name="T81" fmla="*/ 24 h 796"/>
                <a:gd name="T82" fmla="*/ 13 w 711"/>
                <a:gd name="T83" fmla="*/ 22 h 796"/>
                <a:gd name="T84" fmla="*/ 13 w 711"/>
                <a:gd name="T85" fmla="*/ 21 h 796"/>
                <a:gd name="T86" fmla="*/ 13 w 711"/>
                <a:gd name="T87" fmla="*/ 20 h 796"/>
                <a:gd name="T88" fmla="*/ 13 w 711"/>
                <a:gd name="T89" fmla="*/ 19 h 796"/>
                <a:gd name="T90" fmla="*/ 13 w 711"/>
                <a:gd name="T91" fmla="*/ 17 h 796"/>
                <a:gd name="T92" fmla="*/ 12 w 711"/>
                <a:gd name="T93" fmla="*/ 16 h 796"/>
                <a:gd name="T94" fmla="*/ 12 w 711"/>
                <a:gd name="T95" fmla="*/ 14 h 796"/>
                <a:gd name="T96" fmla="*/ 5 w 711"/>
                <a:gd name="T97" fmla="*/ 27 h 796"/>
                <a:gd name="T98" fmla="*/ 5 w 711"/>
                <a:gd name="T99" fmla="*/ 11 h 796"/>
                <a:gd name="T100" fmla="*/ 0 w 711"/>
                <a:gd name="T101" fmla="*/ 20 h 796"/>
                <a:gd name="T102" fmla="*/ 0 w 711"/>
                <a:gd name="T103" fmla="*/ 6 h 796"/>
                <a:gd name="T104" fmla="*/ 13 w 711"/>
                <a:gd name="T105" fmla="*/ 0 h 796"/>
                <a:gd name="T106" fmla="*/ 25 w 711"/>
                <a:gd name="T107" fmla="*/ 1 h 796"/>
                <a:gd name="T108" fmla="*/ 26 w 711"/>
                <a:gd name="T109" fmla="*/ 18 h 7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11"/>
                <a:gd name="T166" fmla="*/ 0 h 796"/>
                <a:gd name="T167" fmla="*/ 711 w 711"/>
                <a:gd name="T168" fmla="*/ 796 h 79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11" h="796">
                  <a:moveTo>
                    <a:pt x="653" y="443"/>
                  </a:moveTo>
                  <a:lnTo>
                    <a:pt x="711" y="787"/>
                  </a:lnTo>
                  <a:lnTo>
                    <a:pt x="690" y="770"/>
                  </a:lnTo>
                  <a:lnTo>
                    <a:pt x="671" y="751"/>
                  </a:lnTo>
                  <a:lnTo>
                    <a:pt x="652" y="730"/>
                  </a:lnTo>
                  <a:lnTo>
                    <a:pt x="635" y="709"/>
                  </a:lnTo>
                  <a:lnTo>
                    <a:pt x="619" y="685"/>
                  </a:lnTo>
                  <a:lnTo>
                    <a:pt x="604" y="660"/>
                  </a:lnTo>
                  <a:lnTo>
                    <a:pt x="590" y="633"/>
                  </a:lnTo>
                  <a:lnTo>
                    <a:pt x="576" y="606"/>
                  </a:lnTo>
                  <a:lnTo>
                    <a:pt x="564" y="576"/>
                  </a:lnTo>
                  <a:lnTo>
                    <a:pt x="552" y="546"/>
                  </a:lnTo>
                  <a:lnTo>
                    <a:pt x="542" y="513"/>
                  </a:lnTo>
                  <a:lnTo>
                    <a:pt x="533" y="479"/>
                  </a:lnTo>
                  <a:lnTo>
                    <a:pt x="525" y="443"/>
                  </a:lnTo>
                  <a:lnTo>
                    <a:pt x="517" y="406"/>
                  </a:lnTo>
                  <a:lnTo>
                    <a:pt x="512" y="368"/>
                  </a:lnTo>
                  <a:lnTo>
                    <a:pt x="507" y="328"/>
                  </a:lnTo>
                  <a:lnTo>
                    <a:pt x="497" y="358"/>
                  </a:lnTo>
                  <a:lnTo>
                    <a:pt x="488" y="387"/>
                  </a:lnTo>
                  <a:lnTo>
                    <a:pt x="481" y="416"/>
                  </a:lnTo>
                  <a:lnTo>
                    <a:pt x="475" y="445"/>
                  </a:lnTo>
                  <a:lnTo>
                    <a:pt x="470" y="474"/>
                  </a:lnTo>
                  <a:lnTo>
                    <a:pt x="466" y="503"/>
                  </a:lnTo>
                  <a:lnTo>
                    <a:pt x="462" y="533"/>
                  </a:lnTo>
                  <a:lnTo>
                    <a:pt x="459" y="562"/>
                  </a:lnTo>
                  <a:lnTo>
                    <a:pt x="457" y="591"/>
                  </a:lnTo>
                  <a:lnTo>
                    <a:pt x="456" y="620"/>
                  </a:lnTo>
                  <a:lnTo>
                    <a:pt x="456" y="649"/>
                  </a:lnTo>
                  <a:lnTo>
                    <a:pt x="455" y="678"/>
                  </a:lnTo>
                  <a:lnTo>
                    <a:pt x="456" y="738"/>
                  </a:lnTo>
                  <a:lnTo>
                    <a:pt x="458" y="796"/>
                  </a:lnTo>
                  <a:lnTo>
                    <a:pt x="441" y="778"/>
                  </a:lnTo>
                  <a:lnTo>
                    <a:pt x="426" y="759"/>
                  </a:lnTo>
                  <a:lnTo>
                    <a:pt x="412" y="739"/>
                  </a:lnTo>
                  <a:lnTo>
                    <a:pt x="397" y="717"/>
                  </a:lnTo>
                  <a:lnTo>
                    <a:pt x="385" y="695"/>
                  </a:lnTo>
                  <a:lnTo>
                    <a:pt x="374" y="671"/>
                  </a:lnTo>
                  <a:lnTo>
                    <a:pt x="363" y="646"/>
                  </a:lnTo>
                  <a:lnTo>
                    <a:pt x="353" y="619"/>
                  </a:lnTo>
                  <a:lnTo>
                    <a:pt x="345" y="591"/>
                  </a:lnTo>
                  <a:lnTo>
                    <a:pt x="337" y="562"/>
                  </a:lnTo>
                  <a:lnTo>
                    <a:pt x="331" y="531"/>
                  </a:lnTo>
                  <a:lnTo>
                    <a:pt x="324" y="500"/>
                  </a:lnTo>
                  <a:lnTo>
                    <a:pt x="320" y="467"/>
                  </a:lnTo>
                  <a:lnTo>
                    <a:pt x="315" y="433"/>
                  </a:lnTo>
                  <a:lnTo>
                    <a:pt x="312" y="398"/>
                  </a:lnTo>
                  <a:lnTo>
                    <a:pt x="310" y="361"/>
                  </a:lnTo>
                  <a:lnTo>
                    <a:pt x="123" y="681"/>
                  </a:lnTo>
                  <a:lnTo>
                    <a:pt x="123" y="286"/>
                  </a:lnTo>
                  <a:lnTo>
                    <a:pt x="0" y="500"/>
                  </a:lnTo>
                  <a:lnTo>
                    <a:pt x="0" y="148"/>
                  </a:lnTo>
                  <a:lnTo>
                    <a:pt x="327" y="0"/>
                  </a:lnTo>
                  <a:lnTo>
                    <a:pt x="614" y="16"/>
                  </a:lnTo>
                  <a:lnTo>
                    <a:pt x="653" y="44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5" name="Freeform 1352"/>
            <p:cNvSpPr>
              <a:spLocks noEditPoints="1"/>
            </p:cNvSpPr>
            <p:nvPr/>
          </p:nvSpPr>
          <p:spPr bwMode="auto">
            <a:xfrm>
              <a:off x="2859" y="1434"/>
              <a:ext cx="148" cy="164"/>
            </a:xfrm>
            <a:custGeom>
              <a:avLst/>
              <a:gdLst>
                <a:gd name="T0" fmla="*/ 27 w 736"/>
                <a:gd name="T1" fmla="*/ 18 h 820"/>
                <a:gd name="T2" fmla="*/ 29 w 736"/>
                <a:gd name="T3" fmla="*/ 32 h 820"/>
                <a:gd name="T4" fmla="*/ 29 w 736"/>
                <a:gd name="T5" fmla="*/ 32 h 820"/>
                <a:gd name="T6" fmla="*/ 29 w 736"/>
                <a:gd name="T7" fmla="*/ 32 h 820"/>
                <a:gd name="T8" fmla="*/ 29 w 736"/>
                <a:gd name="T9" fmla="*/ 32 h 820"/>
                <a:gd name="T10" fmla="*/ 28 w 736"/>
                <a:gd name="T11" fmla="*/ 32 h 820"/>
                <a:gd name="T12" fmla="*/ 28 w 736"/>
                <a:gd name="T13" fmla="*/ 30 h 820"/>
                <a:gd name="T14" fmla="*/ 27 w 736"/>
                <a:gd name="T15" fmla="*/ 31 h 820"/>
                <a:gd name="T16" fmla="*/ 26 w 736"/>
                <a:gd name="T17" fmla="*/ 28 h 820"/>
                <a:gd name="T18" fmla="*/ 27 w 736"/>
                <a:gd name="T19" fmla="*/ 31 h 820"/>
                <a:gd name="T20" fmla="*/ 23 w 736"/>
                <a:gd name="T21" fmla="*/ 26 h 820"/>
                <a:gd name="T22" fmla="*/ 22 w 736"/>
                <a:gd name="T23" fmla="*/ 21 h 820"/>
                <a:gd name="T24" fmla="*/ 21 w 736"/>
                <a:gd name="T25" fmla="*/ 16 h 820"/>
                <a:gd name="T26" fmla="*/ 21 w 736"/>
                <a:gd name="T27" fmla="*/ 16 h 820"/>
                <a:gd name="T28" fmla="*/ 23 w 736"/>
                <a:gd name="T29" fmla="*/ 21 h 820"/>
                <a:gd name="T30" fmla="*/ 24 w 736"/>
                <a:gd name="T31" fmla="*/ 25 h 820"/>
                <a:gd name="T32" fmla="*/ 25 w 736"/>
                <a:gd name="T33" fmla="*/ 29 h 820"/>
                <a:gd name="T34" fmla="*/ 21 w 736"/>
                <a:gd name="T35" fmla="*/ 13 h 820"/>
                <a:gd name="T36" fmla="*/ 21 w 736"/>
                <a:gd name="T37" fmla="*/ 14 h 820"/>
                <a:gd name="T38" fmla="*/ 20 w 736"/>
                <a:gd name="T39" fmla="*/ 17 h 820"/>
                <a:gd name="T40" fmla="*/ 19 w 736"/>
                <a:gd name="T41" fmla="*/ 23 h 820"/>
                <a:gd name="T42" fmla="*/ 19 w 736"/>
                <a:gd name="T43" fmla="*/ 18 h 820"/>
                <a:gd name="T44" fmla="*/ 21 w 736"/>
                <a:gd name="T45" fmla="*/ 14 h 820"/>
                <a:gd name="T46" fmla="*/ 19 w 736"/>
                <a:gd name="T47" fmla="*/ 28 h 820"/>
                <a:gd name="T48" fmla="*/ 18 w 736"/>
                <a:gd name="T49" fmla="*/ 32 h 820"/>
                <a:gd name="T50" fmla="*/ 18 w 736"/>
                <a:gd name="T51" fmla="*/ 26 h 820"/>
                <a:gd name="T52" fmla="*/ 19 w 736"/>
                <a:gd name="T53" fmla="*/ 32 h 820"/>
                <a:gd name="T54" fmla="*/ 19 w 736"/>
                <a:gd name="T55" fmla="*/ 33 h 820"/>
                <a:gd name="T56" fmla="*/ 19 w 736"/>
                <a:gd name="T57" fmla="*/ 32 h 820"/>
                <a:gd name="T58" fmla="*/ 16 w 736"/>
                <a:gd name="T59" fmla="*/ 29 h 820"/>
                <a:gd name="T60" fmla="*/ 15 w 736"/>
                <a:gd name="T61" fmla="*/ 25 h 820"/>
                <a:gd name="T62" fmla="*/ 17 w 736"/>
                <a:gd name="T63" fmla="*/ 30 h 820"/>
                <a:gd name="T64" fmla="*/ 14 w 736"/>
                <a:gd name="T65" fmla="*/ 25 h 820"/>
                <a:gd name="T66" fmla="*/ 13 w 736"/>
                <a:gd name="T67" fmla="*/ 19 h 820"/>
                <a:gd name="T68" fmla="*/ 13 w 736"/>
                <a:gd name="T69" fmla="*/ 16 h 820"/>
                <a:gd name="T70" fmla="*/ 14 w 736"/>
                <a:gd name="T71" fmla="*/ 23 h 820"/>
                <a:gd name="T72" fmla="*/ 13 w 736"/>
                <a:gd name="T73" fmla="*/ 15 h 820"/>
                <a:gd name="T74" fmla="*/ 13 w 736"/>
                <a:gd name="T75" fmla="*/ 15 h 820"/>
                <a:gd name="T76" fmla="*/ 13 w 736"/>
                <a:gd name="T77" fmla="*/ 15 h 820"/>
                <a:gd name="T78" fmla="*/ 6 w 736"/>
                <a:gd name="T79" fmla="*/ 28 h 820"/>
                <a:gd name="T80" fmla="*/ 5 w 736"/>
                <a:gd name="T81" fmla="*/ 28 h 820"/>
                <a:gd name="T82" fmla="*/ 6 w 736"/>
                <a:gd name="T83" fmla="*/ 28 h 820"/>
                <a:gd name="T84" fmla="*/ 5 w 736"/>
                <a:gd name="T85" fmla="*/ 28 h 820"/>
                <a:gd name="T86" fmla="*/ 5 w 736"/>
                <a:gd name="T87" fmla="*/ 12 h 820"/>
                <a:gd name="T88" fmla="*/ 5 w 736"/>
                <a:gd name="T89" fmla="*/ 12 h 820"/>
                <a:gd name="T90" fmla="*/ 5 w 736"/>
                <a:gd name="T91" fmla="*/ 12 h 820"/>
                <a:gd name="T92" fmla="*/ 1 w 736"/>
                <a:gd name="T93" fmla="*/ 21 h 820"/>
                <a:gd name="T94" fmla="*/ 0 w 736"/>
                <a:gd name="T95" fmla="*/ 20 h 820"/>
                <a:gd name="T96" fmla="*/ 1 w 736"/>
                <a:gd name="T97" fmla="*/ 6 h 820"/>
                <a:gd name="T98" fmla="*/ 0 w 736"/>
                <a:gd name="T99" fmla="*/ 6 h 820"/>
                <a:gd name="T100" fmla="*/ 0 w 736"/>
                <a:gd name="T101" fmla="*/ 6 h 820"/>
                <a:gd name="T102" fmla="*/ 13 w 736"/>
                <a:gd name="T103" fmla="*/ 0 h 820"/>
                <a:gd name="T104" fmla="*/ 14 w 736"/>
                <a:gd name="T105" fmla="*/ 0 h 820"/>
                <a:gd name="T106" fmla="*/ 25 w 736"/>
                <a:gd name="T107" fmla="*/ 1 h 820"/>
                <a:gd name="T108" fmla="*/ 25 w 736"/>
                <a:gd name="T109" fmla="*/ 1 h 820"/>
                <a:gd name="T110" fmla="*/ 25 w 736"/>
                <a:gd name="T111" fmla="*/ 1 h 820"/>
                <a:gd name="T112" fmla="*/ 27 w 736"/>
                <a:gd name="T113" fmla="*/ 18 h 8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6"/>
                <a:gd name="T172" fmla="*/ 0 h 820"/>
                <a:gd name="T173" fmla="*/ 736 w 736"/>
                <a:gd name="T174" fmla="*/ 820 h 8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6" h="820">
                  <a:moveTo>
                    <a:pt x="678" y="453"/>
                  </a:moveTo>
                  <a:lnTo>
                    <a:pt x="736" y="797"/>
                  </a:lnTo>
                  <a:lnTo>
                    <a:pt x="711" y="802"/>
                  </a:lnTo>
                  <a:lnTo>
                    <a:pt x="654" y="456"/>
                  </a:lnTo>
                  <a:lnTo>
                    <a:pt x="678" y="453"/>
                  </a:lnTo>
                  <a:close/>
                  <a:moveTo>
                    <a:pt x="736" y="797"/>
                  </a:moveTo>
                  <a:lnTo>
                    <a:pt x="736" y="801"/>
                  </a:lnTo>
                  <a:lnTo>
                    <a:pt x="735" y="805"/>
                  </a:lnTo>
                  <a:lnTo>
                    <a:pt x="732" y="807"/>
                  </a:lnTo>
                  <a:lnTo>
                    <a:pt x="729" y="809"/>
                  </a:lnTo>
                  <a:lnTo>
                    <a:pt x="726" y="810"/>
                  </a:lnTo>
                  <a:lnTo>
                    <a:pt x="723" y="811"/>
                  </a:lnTo>
                  <a:lnTo>
                    <a:pt x="718" y="810"/>
                  </a:lnTo>
                  <a:lnTo>
                    <a:pt x="715" y="809"/>
                  </a:lnTo>
                  <a:lnTo>
                    <a:pt x="723" y="799"/>
                  </a:lnTo>
                  <a:lnTo>
                    <a:pt x="736" y="797"/>
                  </a:lnTo>
                  <a:close/>
                  <a:moveTo>
                    <a:pt x="715" y="809"/>
                  </a:moveTo>
                  <a:lnTo>
                    <a:pt x="717" y="809"/>
                  </a:lnTo>
                  <a:lnTo>
                    <a:pt x="716" y="809"/>
                  </a:lnTo>
                  <a:lnTo>
                    <a:pt x="730" y="789"/>
                  </a:lnTo>
                  <a:lnTo>
                    <a:pt x="731" y="79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716" y="809"/>
                  </a:moveTo>
                  <a:lnTo>
                    <a:pt x="715" y="809"/>
                  </a:lnTo>
                  <a:lnTo>
                    <a:pt x="723" y="799"/>
                  </a:lnTo>
                  <a:lnTo>
                    <a:pt x="716" y="809"/>
                  </a:lnTo>
                  <a:close/>
                  <a:moveTo>
                    <a:pt x="715" y="809"/>
                  </a:moveTo>
                  <a:lnTo>
                    <a:pt x="703" y="798"/>
                  </a:lnTo>
                  <a:lnTo>
                    <a:pt x="691" y="789"/>
                  </a:lnTo>
                  <a:lnTo>
                    <a:pt x="681" y="778"/>
                  </a:lnTo>
                  <a:lnTo>
                    <a:pt x="670" y="766"/>
                  </a:lnTo>
                  <a:lnTo>
                    <a:pt x="687" y="750"/>
                  </a:lnTo>
                  <a:lnTo>
                    <a:pt x="698" y="761"/>
                  </a:lnTo>
                  <a:lnTo>
                    <a:pt x="709" y="770"/>
                  </a:lnTo>
                  <a:lnTo>
                    <a:pt x="719" y="78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670" y="766"/>
                  </a:moveTo>
                  <a:lnTo>
                    <a:pt x="659" y="755"/>
                  </a:lnTo>
                  <a:lnTo>
                    <a:pt x="649" y="742"/>
                  </a:lnTo>
                  <a:lnTo>
                    <a:pt x="638" y="729"/>
                  </a:lnTo>
                  <a:lnTo>
                    <a:pt x="629" y="716"/>
                  </a:lnTo>
                  <a:lnTo>
                    <a:pt x="649" y="702"/>
                  </a:lnTo>
                  <a:lnTo>
                    <a:pt x="658" y="714"/>
                  </a:lnTo>
                  <a:lnTo>
                    <a:pt x="668" y="726"/>
                  </a:lnTo>
                  <a:lnTo>
                    <a:pt x="677" y="738"/>
                  </a:lnTo>
                  <a:lnTo>
                    <a:pt x="687" y="750"/>
                  </a:lnTo>
                  <a:lnTo>
                    <a:pt x="670" y="766"/>
                  </a:lnTo>
                  <a:close/>
                  <a:moveTo>
                    <a:pt x="629" y="716"/>
                  </a:moveTo>
                  <a:lnTo>
                    <a:pt x="618" y="699"/>
                  </a:lnTo>
                  <a:lnTo>
                    <a:pt x="606" y="681"/>
                  </a:lnTo>
                  <a:lnTo>
                    <a:pt x="595" y="661"/>
                  </a:lnTo>
                  <a:lnTo>
                    <a:pt x="586" y="641"/>
                  </a:lnTo>
                  <a:lnTo>
                    <a:pt x="576" y="620"/>
                  </a:lnTo>
                  <a:lnTo>
                    <a:pt x="567" y="599"/>
                  </a:lnTo>
                  <a:lnTo>
                    <a:pt x="559" y="577"/>
                  </a:lnTo>
                  <a:lnTo>
                    <a:pt x="550" y="553"/>
                  </a:lnTo>
                  <a:lnTo>
                    <a:pt x="543" y="529"/>
                  </a:lnTo>
                  <a:lnTo>
                    <a:pt x="536" y="506"/>
                  </a:lnTo>
                  <a:lnTo>
                    <a:pt x="529" y="480"/>
                  </a:lnTo>
                  <a:lnTo>
                    <a:pt x="524" y="454"/>
                  </a:lnTo>
                  <a:lnTo>
                    <a:pt x="519" y="427"/>
                  </a:lnTo>
                  <a:lnTo>
                    <a:pt x="514" y="399"/>
                  </a:lnTo>
                  <a:lnTo>
                    <a:pt x="510" y="371"/>
                  </a:lnTo>
                  <a:lnTo>
                    <a:pt x="507" y="342"/>
                  </a:lnTo>
                  <a:lnTo>
                    <a:pt x="530" y="338"/>
                  </a:lnTo>
                  <a:lnTo>
                    <a:pt x="534" y="367"/>
                  </a:lnTo>
                  <a:lnTo>
                    <a:pt x="538" y="394"/>
                  </a:lnTo>
                  <a:lnTo>
                    <a:pt x="542" y="421"/>
                  </a:lnTo>
                  <a:lnTo>
                    <a:pt x="548" y="448"/>
                  </a:lnTo>
                  <a:lnTo>
                    <a:pt x="553" y="473"/>
                  </a:lnTo>
                  <a:lnTo>
                    <a:pt x="560" y="498"/>
                  </a:lnTo>
                  <a:lnTo>
                    <a:pt x="566" y="522"/>
                  </a:lnTo>
                  <a:lnTo>
                    <a:pt x="574" y="546"/>
                  </a:lnTo>
                  <a:lnTo>
                    <a:pt x="581" y="567"/>
                  </a:lnTo>
                  <a:lnTo>
                    <a:pt x="589" y="589"/>
                  </a:lnTo>
                  <a:lnTo>
                    <a:pt x="597" y="609"/>
                  </a:lnTo>
                  <a:lnTo>
                    <a:pt x="607" y="630"/>
                  </a:lnTo>
                  <a:lnTo>
                    <a:pt x="617" y="649"/>
                  </a:lnTo>
                  <a:lnTo>
                    <a:pt x="627" y="668"/>
                  </a:lnTo>
                  <a:lnTo>
                    <a:pt x="637" y="685"/>
                  </a:lnTo>
                  <a:lnTo>
                    <a:pt x="649" y="702"/>
                  </a:lnTo>
                  <a:lnTo>
                    <a:pt x="629" y="716"/>
                  </a:lnTo>
                  <a:close/>
                  <a:moveTo>
                    <a:pt x="507" y="336"/>
                  </a:moveTo>
                  <a:lnTo>
                    <a:pt x="509" y="333"/>
                  </a:lnTo>
                  <a:lnTo>
                    <a:pt x="512" y="331"/>
                  </a:lnTo>
                  <a:lnTo>
                    <a:pt x="515" y="329"/>
                  </a:lnTo>
                  <a:lnTo>
                    <a:pt x="520" y="329"/>
                  </a:lnTo>
                  <a:lnTo>
                    <a:pt x="524" y="330"/>
                  </a:lnTo>
                  <a:lnTo>
                    <a:pt x="527" y="332"/>
                  </a:lnTo>
                  <a:lnTo>
                    <a:pt x="529" y="335"/>
                  </a:lnTo>
                  <a:lnTo>
                    <a:pt x="530" y="338"/>
                  </a:lnTo>
                  <a:lnTo>
                    <a:pt x="519" y="340"/>
                  </a:lnTo>
                  <a:lnTo>
                    <a:pt x="507" y="336"/>
                  </a:lnTo>
                  <a:close/>
                  <a:moveTo>
                    <a:pt x="530" y="344"/>
                  </a:moveTo>
                  <a:lnTo>
                    <a:pt x="521" y="373"/>
                  </a:lnTo>
                  <a:lnTo>
                    <a:pt x="512" y="402"/>
                  </a:lnTo>
                  <a:lnTo>
                    <a:pt x="505" y="431"/>
                  </a:lnTo>
                  <a:lnTo>
                    <a:pt x="499" y="459"/>
                  </a:lnTo>
                  <a:lnTo>
                    <a:pt x="494" y="488"/>
                  </a:lnTo>
                  <a:lnTo>
                    <a:pt x="489" y="518"/>
                  </a:lnTo>
                  <a:lnTo>
                    <a:pt x="486" y="546"/>
                  </a:lnTo>
                  <a:lnTo>
                    <a:pt x="483" y="575"/>
                  </a:lnTo>
                  <a:lnTo>
                    <a:pt x="459" y="573"/>
                  </a:lnTo>
                  <a:lnTo>
                    <a:pt x="461" y="543"/>
                  </a:lnTo>
                  <a:lnTo>
                    <a:pt x="466" y="513"/>
                  </a:lnTo>
                  <a:lnTo>
                    <a:pt x="470" y="484"/>
                  </a:lnTo>
                  <a:lnTo>
                    <a:pt x="475" y="455"/>
                  </a:lnTo>
                  <a:lnTo>
                    <a:pt x="481" y="425"/>
                  </a:lnTo>
                  <a:lnTo>
                    <a:pt x="488" y="396"/>
                  </a:lnTo>
                  <a:lnTo>
                    <a:pt x="497" y="365"/>
                  </a:lnTo>
                  <a:lnTo>
                    <a:pt x="507" y="336"/>
                  </a:lnTo>
                  <a:lnTo>
                    <a:pt x="530" y="344"/>
                  </a:lnTo>
                  <a:close/>
                  <a:moveTo>
                    <a:pt x="483" y="575"/>
                  </a:moveTo>
                  <a:lnTo>
                    <a:pt x="482" y="604"/>
                  </a:lnTo>
                  <a:lnTo>
                    <a:pt x="481" y="633"/>
                  </a:lnTo>
                  <a:lnTo>
                    <a:pt x="480" y="662"/>
                  </a:lnTo>
                  <a:lnTo>
                    <a:pt x="480" y="691"/>
                  </a:lnTo>
                  <a:lnTo>
                    <a:pt x="480" y="721"/>
                  </a:lnTo>
                  <a:lnTo>
                    <a:pt x="480" y="749"/>
                  </a:lnTo>
                  <a:lnTo>
                    <a:pt x="481" y="778"/>
                  </a:lnTo>
                  <a:lnTo>
                    <a:pt x="482" y="807"/>
                  </a:lnTo>
                  <a:lnTo>
                    <a:pt x="458" y="808"/>
                  </a:lnTo>
                  <a:lnTo>
                    <a:pt x="457" y="779"/>
                  </a:lnTo>
                  <a:lnTo>
                    <a:pt x="456" y="750"/>
                  </a:lnTo>
                  <a:lnTo>
                    <a:pt x="455" y="720"/>
                  </a:lnTo>
                  <a:lnTo>
                    <a:pt x="455" y="690"/>
                  </a:lnTo>
                  <a:lnTo>
                    <a:pt x="455" y="661"/>
                  </a:lnTo>
                  <a:lnTo>
                    <a:pt x="456" y="632"/>
                  </a:lnTo>
                  <a:lnTo>
                    <a:pt x="457" y="602"/>
                  </a:lnTo>
                  <a:lnTo>
                    <a:pt x="459" y="573"/>
                  </a:lnTo>
                  <a:lnTo>
                    <a:pt x="483" y="575"/>
                  </a:lnTo>
                  <a:close/>
                  <a:moveTo>
                    <a:pt x="482" y="807"/>
                  </a:moveTo>
                  <a:lnTo>
                    <a:pt x="482" y="811"/>
                  </a:lnTo>
                  <a:lnTo>
                    <a:pt x="480" y="815"/>
                  </a:lnTo>
                  <a:lnTo>
                    <a:pt x="478" y="817"/>
                  </a:lnTo>
                  <a:lnTo>
                    <a:pt x="474" y="819"/>
                  </a:lnTo>
                  <a:lnTo>
                    <a:pt x="471" y="820"/>
                  </a:lnTo>
                  <a:lnTo>
                    <a:pt x="468" y="820"/>
                  </a:lnTo>
                  <a:lnTo>
                    <a:pt x="465" y="819"/>
                  </a:lnTo>
                  <a:lnTo>
                    <a:pt x="461" y="817"/>
                  </a:lnTo>
                  <a:lnTo>
                    <a:pt x="470" y="808"/>
                  </a:lnTo>
                  <a:lnTo>
                    <a:pt x="482" y="807"/>
                  </a:lnTo>
                  <a:close/>
                  <a:moveTo>
                    <a:pt x="461" y="817"/>
                  </a:moveTo>
                  <a:lnTo>
                    <a:pt x="444" y="798"/>
                  </a:lnTo>
                  <a:lnTo>
                    <a:pt x="428" y="779"/>
                  </a:lnTo>
                  <a:lnTo>
                    <a:pt x="413" y="758"/>
                  </a:lnTo>
                  <a:lnTo>
                    <a:pt x="399" y="736"/>
                  </a:lnTo>
                  <a:lnTo>
                    <a:pt x="386" y="713"/>
                  </a:lnTo>
                  <a:lnTo>
                    <a:pt x="374" y="688"/>
                  </a:lnTo>
                  <a:lnTo>
                    <a:pt x="363" y="662"/>
                  </a:lnTo>
                  <a:lnTo>
                    <a:pt x="353" y="635"/>
                  </a:lnTo>
                  <a:lnTo>
                    <a:pt x="377" y="627"/>
                  </a:lnTo>
                  <a:lnTo>
                    <a:pt x="386" y="653"/>
                  </a:lnTo>
                  <a:lnTo>
                    <a:pt x="397" y="677"/>
                  </a:lnTo>
                  <a:lnTo>
                    <a:pt x="407" y="701"/>
                  </a:lnTo>
                  <a:lnTo>
                    <a:pt x="419" y="723"/>
                  </a:lnTo>
                  <a:lnTo>
                    <a:pt x="433" y="744"/>
                  </a:lnTo>
                  <a:lnTo>
                    <a:pt x="447" y="764"/>
                  </a:lnTo>
                  <a:lnTo>
                    <a:pt x="462" y="782"/>
                  </a:lnTo>
                  <a:lnTo>
                    <a:pt x="479" y="798"/>
                  </a:lnTo>
                  <a:lnTo>
                    <a:pt x="461" y="817"/>
                  </a:lnTo>
                  <a:close/>
                  <a:moveTo>
                    <a:pt x="353" y="635"/>
                  </a:moveTo>
                  <a:lnTo>
                    <a:pt x="345" y="606"/>
                  </a:lnTo>
                  <a:lnTo>
                    <a:pt x="337" y="577"/>
                  </a:lnTo>
                  <a:lnTo>
                    <a:pt x="331" y="546"/>
                  </a:lnTo>
                  <a:lnTo>
                    <a:pt x="324" y="514"/>
                  </a:lnTo>
                  <a:lnTo>
                    <a:pt x="320" y="481"/>
                  </a:lnTo>
                  <a:lnTo>
                    <a:pt x="316" y="446"/>
                  </a:lnTo>
                  <a:lnTo>
                    <a:pt x="312" y="411"/>
                  </a:lnTo>
                  <a:lnTo>
                    <a:pt x="310" y="373"/>
                  </a:lnTo>
                  <a:lnTo>
                    <a:pt x="335" y="373"/>
                  </a:lnTo>
                  <a:lnTo>
                    <a:pt x="337" y="408"/>
                  </a:lnTo>
                  <a:lnTo>
                    <a:pt x="339" y="444"/>
                  </a:lnTo>
                  <a:lnTo>
                    <a:pt x="344" y="478"/>
                  </a:lnTo>
                  <a:lnTo>
                    <a:pt x="348" y="510"/>
                  </a:lnTo>
                  <a:lnTo>
                    <a:pt x="354" y="541"/>
                  </a:lnTo>
                  <a:lnTo>
                    <a:pt x="361" y="570"/>
                  </a:lnTo>
                  <a:lnTo>
                    <a:pt x="368" y="600"/>
                  </a:lnTo>
                  <a:lnTo>
                    <a:pt x="377" y="627"/>
                  </a:lnTo>
                  <a:lnTo>
                    <a:pt x="353" y="635"/>
                  </a:lnTo>
                  <a:close/>
                  <a:moveTo>
                    <a:pt x="312" y="366"/>
                  </a:moveTo>
                  <a:lnTo>
                    <a:pt x="314" y="364"/>
                  </a:lnTo>
                  <a:lnTo>
                    <a:pt x="318" y="362"/>
                  </a:lnTo>
                  <a:lnTo>
                    <a:pt x="321" y="361"/>
                  </a:lnTo>
                  <a:lnTo>
                    <a:pt x="325" y="362"/>
                  </a:lnTo>
                  <a:lnTo>
                    <a:pt x="328" y="363"/>
                  </a:lnTo>
                  <a:lnTo>
                    <a:pt x="332" y="365"/>
                  </a:lnTo>
                  <a:lnTo>
                    <a:pt x="334" y="369"/>
                  </a:lnTo>
                  <a:lnTo>
                    <a:pt x="335" y="373"/>
                  </a:lnTo>
                  <a:lnTo>
                    <a:pt x="322" y="373"/>
                  </a:lnTo>
                  <a:lnTo>
                    <a:pt x="312" y="366"/>
                  </a:lnTo>
                  <a:close/>
                  <a:moveTo>
                    <a:pt x="333" y="379"/>
                  </a:moveTo>
                  <a:lnTo>
                    <a:pt x="146" y="698"/>
                  </a:lnTo>
                  <a:lnTo>
                    <a:pt x="124" y="686"/>
                  </a:lnTo>
                  <a:lnTo>
                    <a:pt x="312" y="366"/>
                  </a:lnTo>
                  <a:lnTo>
                    <a:pt x="333" y="379"/>
                  </a:lnTo>
                  <a:close/>
                  <a:moveTo>
                    <a:pt x="146" y="698"/>
                  </a:moveTo>
                  <a:lnTo>
                    <a:pt x="143" y="701"/>
                  </a:lnTo>
                  <a:lnTo>
                    <a:pt x="139" y="703"/>
                  </a:lnTo>
                  <a:lnTo>
                    <a:pt x="136" y="703"/>
                  </a:lnTo>
                  <a:lnTo>
                    <a:pt x="132" y="703"/>
                  </a:lnTo>
                  <a:lnTo>
                    <a:pt x="129" y="701"/>
                  </a:lnTo>
                  <a:lnTo>
                    <a:pt x="125" y="699"/>
                  </a:lnTo>
                  <a:lnTo>
                    <a:pt x="123" y="696"/>
                  </a:lnTo>
                  <a:lnTo>
                    <a:pt x="123" y="693"/>
                  </a:lnTo>
                  <a:lnTo>
                    <a:pt x="135" y="693"/>
                  </a:lnTo>
                  <a:lnTo>
                    <a:pt x="146" y="698"/>
                  </a:lnTo>
                  <a:close/>
                  <a:moveTo>
                    <a:pt x="123" y="693"/>
                  </a:moveTo>
                  <a:lnTo>
                    <a:pt x="123" y="298"/>
                  </a:lnTo>
                  <a:lnTo>
                    <a:pt x="147" y="298"/>
                  </a:lnTo>
                  <a:lnTo>
                    <a:pt x="147" y="693"/>
                  </a:lnTo>
                  <a:lnTo>
                    <a:pt x="123" y="693"/>
                  </a:lnTo>
                  <a:close/>
                  <a:moveTo>
                    <a:pt x="124" y="293"/>
                  </a:moveTo>
                  <a:lnTo>
                    <a:pt x="127" y="290"/>
                  </a:lnTo>
                  <a:lnTo>
                    <a:pt x="130" y="288"/>
                  </a:lnTo>
                  <a:lnTo>
                    <a:pt x="134" y="288"/>
                  </a:lnTo>
                  <a:lnTo>
                    <a:pt x="137" y="288"/>
                  </a:lnTo>
                  <a:lnTo>
                    <a:pt x="142" y="290"/>
                  </a:lnTo>
                  <a:lnTo>
                    <a:pt x="144" y="292"/>
                  </a:lnTo>
                  <a:lnTo>
                    <a:pt x="146" y="295"/>
                  </a:lnTo>
                  <a:lnTo>
                    <a:pt x="147" y="298"/>
                  </a:lnTo>
                  <a:lnTo>
                    <a:pt x="135" y="298"/>
                  </a:lnTo>
                  <a:lnTo>
                    <a:pt x="124" y="293"/>
                  </a:lnTo>
                  <a:close/>
                  <a:moveTo>
                    <a:pt x="146" y="305"/>
                  </a:moveTo>
                  <a:lnTo>
                    <a:pt x="23" y="518"/>
                  </a:lnTo>
                  <a:lnTo>
                    <a:pt x="1" y="506"/>
                  </a:lnTo>
                  <a:lnTo>
                    <a:pt x="124" y="293"/>
                  </a:lnTo>
                  <a:lnTo>
                    <a:pt x="146" y="305"/>
                  </a:lnTo>
                  <a:close/>
                  <a:moveTo>
                    <a:pt x="23" y="518"/>
                  </a:moveTo>
                  <a:lnTo>
                    <a:pt x="20" y="521"/>
                  </a:lnTo>
                  <a:lnTo>
                    <a:pt x="16" y="523"/>
                  </a:lnTo>
                  <a:lnTo>
                    <a:pt x="13" y="523"/>
                  </a:lnTo>
                  <a:lnTo>
                    <a:pt x="9" y="523"/>
                  </a:lnTo>
                  <a:lnTo>
                    <a:pt x="6" y="521"/>
                  </a:lnTo>
                  <a:lnTo>
                    <a:pt x="2" y="519"/>
                  </a:lnTo>
                  <a:lnTo>
                    <a:pt x="0" y="515"/>
                  </a:lnTo>
                  <a:lnTo>
                    <a:pt x="0" y="512"/>
                  </a:lnTo>
                  <a:lnTo>
                    <a:pt x="12" y="512"/>
                  </a:lnTo>
                  <a:lnTo>
                    <a:pt x="23" y="518"/>
                  </a:lnTo>
                  <a:close/>
                  <a:moveTo>
                    <a:pt x="0" y="512"/>
                  </a:moveTo>
                  <a:lnTo>
                    <a:pt x="0" y="160"/>
                  </a:lnTo>
                  <a:lnTo>
                    <a:pt x="24" y="160"/>
                  </a:lnTo>
                  <a:lnTo>
                    <a:pt x="24" y="512"/>
                  </a:lnTo>
                  <a:lnTo>
                    <a:pt x="0" y="512"/>
                  </a:lnTo>
                  <a:close/>
                  <a:moveTo>
                    <a:pt x="0" y="160"/>
                  </a:moveTo>
                  <a:lnTo>
                    <a:pt x="0" y="157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7" y="148"/>
                  </a:lnTo>
                  <a:lnTo>
                    <a:pt x="12" y="160"/>
                  </a:lnTo>
                  <a:lnTo>
                    <a:pt x="0" y="160"/>
                  </a:lnTo>
                  <a:close/>
                  <a:moveTo>
                    <a:pt x="7" y="148"/>
                  </a:moveTo>
                  <a:lnTo>
                    <a:pt x="335" y="1"/>
                  </a:lnTo>
                  <a:lnTo>
                    <a:pt x="345" y="24"/>
                  </a:lnTo>
                  <a:lnTo>
                    <a:pt x="17" y="171"/>
                  </a:lnTo>
                  <a:lnTo>
                    <a:pt x="7" y="148"/>
                  </a:lnTo>
                  <a:close/>
                  <a:moveTo>
                    <a:pt x="335" y="1"/>
                  </a:moveTo>
                  <a:lnTo>
                    <a:pt x="337" y="0"/>
                  </a:lnTo>
                  <a:lnTo>
                    <a:pt x="340" y="0"/>
                  </a:lnTo>
                  <a:lnTo>
                    <a:pt x="339" y="12"/>
                  </a:lnTo>
                  <a:lnTo>
                    <a:pt x="335" y="1"/>
                  </a:lnTo>
                  <a:close/>
                  <a:moveTo>
                    <a:pt x="340" y="0"/>
                  </a:moveTo>
                  <a:lnTo>
                    <a:pt x="627" y="16"/>
                  </a:lnTo>
                  <a:lnTo>
                    <a:pt x="626" y="40"/>
                  </a:lnTo>
                  <a:lnTo>
                    <a:pt x="339" y="25"/>
                  </a:lnTo>
                  <a:lnTo>
                    <a:pt x="340" y="0"/>
                  </a:lnTo>
                  <a:close/>
                  <a:moveTo>
                    <a:pt x="627" y="16"/>
                  </a:moveTo>
                  <a:lnTo>
                    <a:pt x="630" y="18"/>
                  </a:lnTo>
                  <a:lnTo>
                    <a:pt x="634" y="20"/>
                  </a:lnTo>
                  <a:lnTo>
                    <a:pt x="636" y="23"/>
                  </a:lnTo>
                  <a:lnTo>
                    <a:pt x="637" y="27"/>
                  </a:lnTo>
                  <a:lnTo>
                    <a:pt x="626" y="28"/>
                  </a:lnTo>
                  <a:lnTo>
                    <a:pt x="627" y="16"/>
                  </a:lnTo>
                  <a:close/>
                  <a:moveTo>
                    <a:pt x="637" y="27"/>
                  </a:moveTo>
                  <a:lnTo>
                    <a:pt x="678" y="454"/>
                  </a:lnTo>
                  <a:lnTo>
                    <a:pt x="654" y="456"/>
                  </a:lnTo>
                  <a:lnTo>
                    <a:pt x="614" y="29"/>
                  </a:lnTo>
                  <a:lnTo>
                    <a:pt x="637" y="27"/>
                  </a:lnTo>
                  <a:close/>
                  <a:moveTo>
                    <a:pt x="654" y="456"/>
                  </a:moveTo>
                  <a:lnTo>
                    <a:pt x="654" y="456"/>
                  </a:lnTo>
                  <a:lnTo>
                    <a:pt x="665" y="455"/>
                  </a:lnTo>
                  <a:lnTo>
                    <a:pt x="654" y="45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6" name="Freeform 1353"/>
            <p:cNvSpPr>
              <a:spLocks/>
            </p:cNvSpPr>
            <p:nvPr/>
          </p:nvSpPr>
          <p:spPr bwMode="auto">
            <a:xfrm>
              <a:off x="2862" y="1348"/>
              <a:ext cx="183" cy="175"/>
            </a:xfrm>
            <a:custGeom>
              <a:avLst/>
              <a:gdLst>
                <a:gd name="T0" fmla="*/ 37 w 922"/>
                <a:gd name="T1" fmla="*/ 2 h 885"/>
                <a:gd name="T2" fmla="*/ 35 w 922"/>
                <a:gd name="T3" fmla="*/ 1 h 885"/>
                <a:gd name="T4" fmla="*/ 34 w 922"/>
                <a:gd name="T5" fmla="*/ 0 h 885"/>
                <a:gd name="T6" fmla="*/ 33 w 922"/>
                <a:gd name="T7" fmla="*/ 0 h 885"/>
                <a:gd name="T8" fmla="*/ 32 w 922"/>
                <a:gd name="T9" fmla="*/ 0 h 885"/>
                <a:gd name="T10" fmla="*/ 31 w 922"/>
                <a:gd name="T11" fmla="*/ 0 h 885"/>
                <a:gd name="T12" fmla="*/ 31 w 922"/>
                <a:gd name="T13" fmla="*/ 0 h 885"/>
                <a:gd name="T14" fmla="*/ 30 w 922"/>
                <a:gd name="T15" fmla="*/ 0 h 885"/>
                <a:gd name="T16" fmla="*/ 29 w 922"/>
                <a:gd name="T17" fmla="*/ 1 h 885"/>
                <a:gd name="T18" fmla="*/ 29 w 922"/>
                <a:gd name="T19" fmla="*/ 1 h 885"/>
                <a:gd name="T20" fmla="*/ 27 w 922"/>
                <a:gd name="T21" fmla="*/ 3 h 885"/>
                <a:gd name="T22" fmla="*/ 25 w 922"/>
                <a:gd name="T23" fmla="*/ 5 h 885"/>
                <a:gd name="T24" fmla="*/ 0 w 922"/>
                <a:gd name="T25" fmla="*/ 23 h 885"/>
                <a:gd name="T26" fmla="*/ 12 w 922"/>
                <a:gd name="T27" fmla="*/ 18 h 885"/>
                <a:gd name="T28" fmla="*/ 12 w 922"/>
                <a:gd name="T29" fmla="*/ 20 h 885"/>
                <a:gd name="T30" fmla="*/ 11 w 922"/>
                <a:gd name="T31" fmla="*/ 22 h 885"/>
                <a:gd name="T32" fmla="*/ 11 w 922"/>
                <a:gd name="T33" fmla="*/ 24 h 885"/>
                <a:gd name="T34" fmla="*/ 11 w 922"/>
                <a:gd name="T35" fmla="*/ 26 h 885"/>
                <a:gd name="T36" fmla="*/ 11 w 922"/>
                <a:gd name="T37" fmla="*/ 27 h 885"/>
                <a:gd name="T38" fmla="*/ 12 w 922"/>
                <a:gd name="T39" fmla="*/ 29 h 885"/>
                <a:gd name="T40" fmla="*/ 12 w 922"/>
                <a:gd name="T41" fmla="*/ 31 h 885"/>
                <a:gd name="T42" fmla="*/ 13 w 922"/>
                <a:gd name="T43" fmla="*/ 31 h 885"/>
                <a:gd name="T44" fmla="*/ 14 w 922"/>
                <a:gd name="T45" fmla="*/ 29 h 885"/>
                <a:gd name="T46" fmla="*/ 15 w 922"/>
                <a:gd name="T47" fmla="*/ 26 h 885"/>
                <a:gd name="T48" fmla="*/ 16 w 922"/>
                <a:gd name="T49" fmla="*/ 24 h 885"/>
                <a:gd name="T50" fmla="*/ 18 w 922"/>
                <a:gd name="T51" fmla="*/ 23 h 885"/>
                <a:gd name="T52" fmla="*/ 19 w 922"/>
                <a:gd name="T53" fmla="*/ 21 h 885"/>
                <a:gd name="T54" fmla="*/ 21 w 922"/>
                <a:gd name="T55" fmla="*/ 20 h 885"/>
                <a:gd name="T56" fmla="*/ 23 w 922"/>
                <a:gd name="T57" fmla="*/ 19 h 885"/>
                <a:gd name="T58" fmla="*/ 24 w 922"/>
                <a:gd name="T59" fmla="*/ 19 h 885"/>
                <a:gd name="T60" fmla="*/ 23 w 922"/>
                <a:gd name="T61" fmla="*/ 22 h 885"/>
                <a:gd name="T62" fmla="*/ 23 w 922"/>
                <a:gd name="T63" fmla="*/ 24 h 885"/>
                <a:gd name="T64" fmla="*/ 23 w 922"/>
                <a:gd name="T65" fmla="*/ 27 h 885"/>
                <a:gd name="T66" fmla="*/ 23 w 922"/>
                <a:gd name="T67" fmla="*/ 29 h 885"/>
                <a:gd name="T68" fmla="*/ 24 w 922"/>
                <a:gd name="T69" fmla="*/ 31 h 885"/>
                <a:gd name="T70" fmla="*/ 24 w 922"/>
                <a:gd name="T71" fmla="*/ 33 h 885"/>
                <a:gd name="T72" fmla="*/ 25 w 922"/>
                <a:gd name="T73" fmla="*/ 35 h 8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22"/>
                <a:gd name="T112" fmla="*/ 0 h 885"/>
                <a:gd name="T113" fmla="*/ 922 w 922"/>
                <a:gd name="T114" fmla="*/ 885 h 8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22" h="885">
                  <a:moveTo>
                    <a:pt x="644" y="885"/>
                  </a:moveTo>
                  <a:lnTo>
                    <a:pt x="922" y="49"/>
                  </a:lnTo>
                  <a:lnTo>
                    <a:pt x="905" y="38"/>
                  </a:lnTo>
                  <a:lnTo>
                    <a:pt x="886" y="28"/>
                  </a:lnTo>
                  <a:lnTo>
                    <a:pt x="870" y="19"/>
                  </a:lnTo>
                  <a:lnTo>
                    <a:pt x="853" y="12"/>
                  </a:lnTo>
                  <a:lnTo>
                    <a:pt x="837" y="7"/>
                  </a:lnTo>
                  <a:lnTo>
                    <a:pt x="821" y="2"/>
                  </a:lnTo>
                  <a:lnTo>
                    <a:pt x="813" y="1"/>
                  </a:lnTo>
                  <a:lnTo>
                    <a:pt x="804" y="1"/>
                  </a:lnTo>
                  <a:lnTo>
                    <a:pt x="796" y="0"/>
                  </a:lnTo>
                  <a:lnTo>
                    <a:pt x="788" y="1"/>
                  </a:lnTo>
                  <a:lnTo>
                    <a:pt x="779" y="2"/>
                  </a:lnTo>
                  <a:lnTo>
                    <a:pt x="771" y="4"/>
                  </a:lnTo>
                  <a:lnTo>
                    <a:pt x="762" y="7"/>
                  </a:lnTo>
                  <a:lnTo>
                    <a:pt x="754" y="10"/>
                  </a:lnTo>
                  <a:lnTo>
                    <a:pt x="744" y="14"/>
                  </a:lnTo>
                  <a:lnTo>
                    <a:pt x="735" y="18"/>
                  </a:lnTo>
                  <a:lnTo>
                    <a:pt x="725" y="24"/>
                  </a:lnTo>
                  <a:lnTo>
                    <a:pt x="716" y="30"/>
                  </a:lnTo>
                  <a:lnTo>
                    <a:pt x="696" y="45"/>
                  </a:lnTo>
                  <a:lnTo>
                    <a:pt x="675" y="65"/>
                  </a:lnTo>
                  <a:lnTo>
                    <a:pt x="653" y="88"/>
                  </a:lnTo>
                  <a:lnTo>
                    <a:pt x="629" y="113"/>
                  </a:lnTo>
                  <a:lnTo>
                    <a:pt x="301" y="196"/>
                  </a:lnTo>
                  <a:lnTo>
                    <a:pt x="0" y="581"/>
                  </a:lnTo>
                  <a:lnTo>
                    <a:pt x="318" y="426"/>
                  </a:lnTo>
                  <a:lnTo>
                    <a:pt x="311" y="449"/>
                  </a:lnTo>
                  <a:lnTo>
                    <a:pt x="303" y="473"/>
                  </a:lnTo>
                  <a:lnTo>
                    <a:pt x="297" y="497"/>
                  </a:lnTo>
                  <a:lnTo>
                    <a:pt x="292" y="521"/>
                  </a:lnTo>
                  <a:lnTo>
                    <a:pt x="288" y="544"/>
                  </a:lnTo>
                  <a:lnTo>
                    <a:pt x="285" y="568"/>
                  </a:lnTo>
                  <a:lnTo>
                    <a:pt x="284" y="592"/>
                  </a:lnTo>
                  <a:lnTo>
                    <a:pt x="283" y="616"/>
                  </a:lnTo>
                  <a:lnTo>
                    <a:pt x="283" y="639"/>
                  </a:lnTo>
                  <a:lnTo>
                    <a:pt x="284" y="663"/>
                  </a:lnTo>
                  <a:lnTo>
                    <a:pt x="285" y="686"/>
                  </a:lnTo>
                  <a:lnTo>
                    <a:pt x="288" y="710"/>
                  </a:lnTo>
                  <a:lnTo>
                    <a:pt x="292" y="733"/>
                  </a:lnTo>
                  <a:lnTo>
                    <a:pt x="298" y="756"/>
                  </a:lnTo>
                  <a:lnTo>
                    <a:pt x="303" y="780"/>
                  </a:lnTo>
                  <a:lnTo>
                    <a:pt x="310" y="804"/>
                  </a:lnTo>
                  <a:lnTo>
                    <a:pt x="320" y="772"/>
                  </a:lnTo>
                  <a:lnTo>
                    <a:pt x="333" y="742"/>
                  </a:lnTo>
                  <a:lnTo>
                    <a:pt x="346" y="713"/>
                  </a:lnTo>
                  <a:lnTo>
                    <a:pt x="360" y="686"/>
                  </a:lnTo>
                  <a:lnTo>
                    <a:pt x="374" y="660"/>
                  </a:lnTo>
                  <a:lnTo>
                    <a:pt x="391" y="634"/>
                  </a:lnTo>
                  <a:lnTo>
                    <a:pt x="408" y="610"/>
                  </a:lnTo>
                  <a:lnTo>
                    <a:pt x="426" y="588"/>
                  </a:lnTo>
                  <a:lnTo>
                    <a:pt x="445" y="566"/>
                  </a:lnTo>
                  <a:lnTo>
                    <a:pt x="465" y="547"/>
                  </a:lnTo>
                  <a:lnTo>
                    <a:pt x="486" y="527"/>
                  </a:lnTo>
                  <a:lnTo>
                    <a:pt x="507" y="509"/>
                  </a:lnTo>
                  <a:lnTo>
                    <a:pt x="530" y="493"/>
                  </a:lnTo>
                  <a:lnTo>
                    <a:pt x="554" y="477"/>
                  </a:lnTo>
                  <a:lnTo>
                    <a:pt x="579" y="463"/>
                  </a:lnTo>
                  <a:lnTo>
                    <a:pt x="605" y="450"/>
                  </a:lnTo>
                  <a:lnTo>
                    <a:pt x="596" y="483"/>
                  </a:lnTo>
                  <a:lnTo>
                    <a:pt x="588" y="515"/>
                  </a:lnTo>
                  <a:lnTo>
                    <a:pt x="583" y="547"/>
                  </a:lnTo>
                  <a:lnTo>
                    <a:pt x="579" y="578"/>
                  </a:lnTo>
                  <a:lnTo>
                    <a:pt x="575" y="607"/>
                  </a:lnTo>
                  <a:lnTo>
                    <a:pt x="574" y="636"/>
                  </a:lnTo>
                  <a:lnTo>
                    <a:pt x="575" y="665"/>
                  </a:lnTo>
                  <a:lnTo>
                    <a:pt x="576" y="692"/>
                  </a:lnTo>
                  <a:lnTo>
                    <a:pt x="580" y="719"/>
                  </a:lnTo>
                  <a:lnTo>
                    <a:pt x="585" y="745"/>
                  </a:lnTo>
                  <a:lnTo>
                    <a:pt x="592" y="771"/>
                  </a:lnTo>
                  <a:lnTo>
                    <a:pt x="599" y="795"/>
                  </a:lnTo>
                  <a:lnTo>
                    <a:pt x="608" y="819"/>
                  </a:lnTo>
                  <a:lnTo>
                    <a:pt x="619" y="841"/>
                  </a:lnTo>
                  <a:lnTo>
                    <a:pt x="632" y="864"/>
                  </a:lnTo>
                  <a:lnTo>
                    <a:pt x="644" y="88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7" name="Freeform 1354"/>
            <p:cNvSpPr>
              <a:spLocks noEditPoints="1"/>
            </p:cNvSpPr>
            <p:nvPr/>
          </p:nvSpPr>
          <p:spPr bwMode="auto">
            <a:xfrm>
              <a:off x="2862" y="1348"/>
              <a:ext cx="190" cy="175"/>
            </a:xfrm>
            <a:custGeom>
              <a:avLst/>
              <a:gdLst>
                <a:gd name="T0" fmla="*/ 26 w 946"/>
                <a:gd name="T1" fmla="*/ 35 h 908"/>
                <a:gd name="T2" fmla="*/ 38 w 946"/>
                <a:gd name="T3" fmla="*/ 3 h 908"/>
                <a:gd name="T4" fmla="*/ 36 w 946"/>
                <a:gd name="T5" fmla="*/ 2 h 908"/>
                <a:gd name="T6" fmla="*/ 33 w 946"/>
                <a:gd name="T7" fmla="*/ 1 h 908"/>
                <a:gd name="T8" fmla="*/ 32 w 946"/>
                <a:gd name="T9" fmla="*/ 0 h 908"/>
                <a:gd name="T10" fmla="*/ 35 w 946"/>
                <a:gd name="T11" fmla="*/ 0 h 908"/>
                <a:gd name="T12" fmla="*/ 37 w 946"/>
                <a:gd name="T13" fmla="*/ 3 h 908"/>
                <a:gd name="T14" fmla="*/ 31 w 946"/>
                <a:gd name="T15" fmla="*/ 1 h 908"/>
                <a:gd name="T16" fmla="*/ 29 w 946"/>
                <a:gd name="T17" fmla="*/ 3 h 908"/>
                <a:gd name="T18" fmla="*/ 26 w 946"/>
                <a:gd name="T19" fmla="*/ 4 h 908"/>
                <a:gd name="T20" fmla="*/ 29 w 946"/>
                <a:gd name="T21" fmla="*/ 1 h 908"/>
                <a:gd name="T22" fmla="*/ 31 w 946"/>
                <a:gd name="T23" fmla="*/ 0 h 908"/>
                <a:gd name="T24" fmla="*/ 26 w 946"/>
                <a:gd name="T25" fmla="*/ 5 h 908"/>
                <a:gd name="T26" fmla="*/ 26 w 946"/>
                <a:gd name="T27" fmla="*/ 5 h 908"/>
                <a:gd name="T28" fmla="*/ 12 w 946"/>
                <a:gd name="T29" fmla="*/ 8 h 908"/>
                <a:gd name="T30" fmla="*/ 13 w 946"/>
                <a:gd name="T31" fmla="*/ 9 h 908"/>
                <a:gd name="T32" fmla="*/ 1 w 946"/>
                <a:gd name="T33" fmla="*/ 24 h 908"/>
                <a:gd name="T34" fmla="*/ 0 w 946"/>
                <a:gd name="T35" fmla="*/ 24 h 908"/>
                <a:gd name="T36" fmla="*/ 1 w 946"/>
                <a:gd name="T37" fmla="*/ 24 h 908"/>
                <a:gd name="T38" fmla="*/ 0 w 946"/>
                <a:gd name="T39" fmla="*/ 23 h 908"/>
                <a:gd name="T40" fmla="*/ 14 w 946"/>
                <a:gd name="T41" fmla="*/ 17 h 908"/>
                <a:gd name="T42" fmla="*/ 13 w 946"/>
                <a:gd name="T43" fmla="*/ 17 h 908"/>
                <a:gd name="T44" fmla="*/ 13 w 946"/>
                <a:gd name="T45" fmla="*/ 20 h 908"/>
                <a:gd name="T46" fmla="*/ 12 w 946"/>
                <a:gd name="T47" fmla="*/ 25 h 908"/>
                <a:gd name="T48" fmla="*/ 12 w 946"/>
                <a:gd name="T49" fmla="*/ 21 h 908"/>
                <a:gd name="T50" fmla="*/ 14 w 946"/>
                <a:gd name="T51" fmla="*/ 18 h 908"/>
                <a:gd name="T52" fmla="*/ 12 w 946"/>
                <a:gd name="T53" fmla="*/ 29 h 908"/>
                <a:gd name="T54" fmla="*/ 12 w 946"/>
                <a:gd name="T55" fmla="*/ 32 h 908"/>
                <a:gd name="T56" fmla="*/ 11 w 946"/>
                <a:gd name="T57" fmla="*/ 28 h 908"/>
                <a:gd name="T58" fmla="*/ 13 w 946"/>
                <a:gd name="T59" fmla="*/ 32 h 908"/>
                <a:gd name="T60" fmla="*/ 13 w 946"/>
                <a:gd name="T61" fmla="*/ 33 h 908"/>
                <a:gd name="T62" fmla="*/ 13 w 946"/>
                <a:gd name="T63" fmla="*/ 32 h 908"/>
                <a:gd name="T64" fmla="*/ 12 w 946"/>
                <a:gd name="T65" fmla="*/ 32 h 908"/>
                <a:gd name="T66" fmla="*/ 13 w 946"/>
                <a:gd name="T67" fmla="*/ 30 h 908"/>
                <a:gd name="T68" fmla="*/ 13 w 946"/>
                <a:gd name="T69" fmla="*/ 32 h 908"/>
                <a:gd name="T70" fmla="*/ 14 w 946"/>
                <a:gd name="T71" fmla="*/ 28 h 908"/>
                <a:gd name="T72" fmla="*/ 15 w 946"/>
                <a:gd name="T73" fmla="*/ 29 h 908"/>
                <a:gd name="T74" fmla="*/ 16 w 946"/>
                <a:gd name="T75" fmla="*/ 26 h 908"/>
                <a:gd name="T76" fmla="*/ 18 w 946"/>
                <a:gd name="T77" fmla="*/ 22 h 908"/>
                <a:gd name="T78" fmla="*/ 22 w 946"/>
                <a:gd name="T79" fmla="*/ 20 h 908"/>
                <a:gd name="T80" fmla="*/ 25 w 946"/>
                <a:gd name="T81" fmla="*/ 19 h 908"/>
                <a:gd name="T82" fmla="*/ 21 w 946"/>
                <a:gd name="T83" fmla="*/ 21 h 908"/>
                <a:gd name="T84" fmla="*/ 18 w 946"/>
                <a:gd name="T85" fmla="*/ 24 h 908"/>
                <a:gd name="T86" fmla="*/ 16 w 946"/>
                <a:gd name="T87" fmla="*/ 27 h 908"/>
                <a:gd name="T88" fmla="*/ 25 w 946"/>
                <a:gd name="T89" fmla="*/ 18 h 908"/>
                <a:gd name="T90" fmla="*/ 25 w 946"/>
                <a:gd name="T91" fmla="*/ 18 h 908"/>
                <a:gd name="T92" fmla="*/ 25 w 946"/>
                <a:gd name="T93" fmla="*/ 19 h 908"/>
                <a:gd name="T94" fmla="*/ 25 w 946"/>
                <a:gd name="T95" fmla="*/ 19 h 908"/>
                <a:gd name="T96" fmla="*/ 24 w 946"/>
                <a:gd name="T97" fmla="*/ 20 h 908"/>
                <a:gd name="T98" fmla="*/ 24 w 946"/>
                <a:gd name="T99" fmla="*/ 21 h 908"/>
                <a:gd name="T100" fmla="*/ 23 w 946"/>
                <a:gd name="T101" fmla="*/ 24 h 908"/>
                <a:gd name="T102" fmla="*/ 24 w 946"/>
                <a:gd name="T103" fmla="*/ 21 h 908"/>
                <a:gd name="T104" fmla="*/ 24 w 946"/>
                <a:gd name="T105" fmla="*/ 27 h 908"/>
                <a:gd name="T106" fmla="*/ 25 w 946"/>
                <a:gd name="T107" fmla="*/ 31 h 908"/>
                <a:gd name="T108" fmla="*/ 26 w 946"/>
                <a:gd name="T109" fmla="*/ 34 h 908"/>
                <a:gd name="T110" fmla="*/ 25 w 946"/>
                <a:gd name="T111" fmla="*/ 35 h 908"/>
                <a:gd name="T112" fmla="*/ 24 w 946"/>
                <a:gd name="T113" fmla="*/ 31 h 908"/>
                <a:gd name="T114" fmla="*/ 23 w 946"/>
                <a:gd name="T115" fmla="*/ 27 h 908"/>
                <a:gd name="T116" fmla="*/ 24 w 946"/>
                <a:gd name="T117" fmla="*/ 24 h 908"/>
                <a:gd name="T118" fmla="*/ 26 w 946"/>
                <a:gd name="T119" fmla="*/ 36 h 908"/>
                <a:gd name="T120" fmla="*/ 26 w 946"/>
                <a:gd name="T121" fmla="*/ 36 h 9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6"/>
                <a:gd name="T184" fmla="*/ 0 h 908"/>
                <a:gd name="T185" fmla="*/ 946 w 946"/>
                <a:gd name="T186" fmla="*/ 908 h 9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6" h="908">
                  <a:moveTo>
                    <a:pt x="646" y="893"/>
                  </a:moveTo>
                  <a:lnTo>
                    <a:pt x="923" y="56"/>
                  </a:lnTo>
                  <a:lnTo>
                    <a:pt x="946" y="64"/>
                  </a:lnTo>
                  <a:lnTo>
                    <a:pt x="668" y="901"/>
                  </a:lnTo>
                  <a:lnTo>
                    <a:pt x="646" y="893"/>
                  </a:lnTo>
                  <a:close/>
                  <a:moveTo>
                    <a:pt x="941" y="50"/>
                  </a:moveTo>
                  <a:lnTo>
                    <a:pt x="944" y="52"/>
                  </a:lnTo>
                  <a:lnTo>
                    <a:pt x="946" y="56"/>
                  </a:lnTo>
                  <a:lnTo>
                    <a:pt x="946" y="61"/>
                  </a:lnTo>
                  <a:lnTo>
                    <a:pt x="946" y="64"/>
                  </a:lnTo>
                  <a:lnTo>
                    <a:pt x="934" y="61"/>
                  </a:lnTo>
                  <a:lnTo>
                    <a:pt x="941" y="50"/>
                  </a:lnTo>
                  <a:close/>
                  <a:moveTo>
                    <a:pt x="929" y="70"/>
                  </a:moveTo>
                  <a:lnTo>
                    <a:pt x="910" y="61"/>
                  </a:lnTo>
                  <a:lnTo>
                    <a:pt x="894" y="51"/>
                  </a:lnTo>
                  <a:lnTo>
                    <a:pt x="878" y="42"/>
                  </a:lnTo>
                  <a:lnTo>
                    <a:pt x="862" y="36"/>
                  </a:lnTo>
                  <a:lnTo>
                    <a:pt x="847" y="30"/>
                  </a:lnTo>
                  <a:lnTo>
                    <a:pt x="831" y="26"/>
                  </a:lnTo>
                  <a:lnTo>
                    <a:pt x="824" y="25"/>
                  </a:lnTo>
                  <a:lnTo>
                    <a:pt x="816" y="25"/>
                  </a:lnTo>
                  <a:lnTo>
                    <a:pt x="809" y="25"/>
                  </a:lnTo>
                  <a:lnTo>
                    <a:pt x="801" y="25"/>
                  </a:lnTo>
                  <a:lnTo>
                    <a:pt x="799" y="1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5" y="1"/>
                  </a:lnTo>
                  <a:lnTo>
                    <a:pt x="834" y="2"/>
                  </a:lnTo>
                  <a:lnTo>
                    <a:pt x="851" y="6"/>
                  </a:lnTo>
                  <a:lnTo>
                    <a:pt x="868" y="12"/>
                  </a:lnTo>
                  <a:lnTo>
                    <a:pt x="887" y="20"/>
                  </a:lnTo>
                  <a:lnTo>
                    <a:pt x="904" y="28"/>
                  </a:lnTo>
                  <a:lnTo>
                    <a:pt x="922" y="39"/>
                  </a:lnTo>
                  <a:lnTo>
                    <a:pt x="941" y="50"/>
                  </a:lnTo>
                  <a:lnTo>
                    <a:pt x="929" y="70"/>
                  </a:lnTo>
                  <a:close/>
                  <a:moveTo>
                    <a:pt x="801" y="25"/>
                  </a:moveTo>
                  <a:lnTo>
                    <a:pt x="793" y="26"/>
                  </a:lnTo>
                  <a:lnTo>
                    <a:pt x="785" y="28"/>
                  </a:lnTo>
                  <a:lnTo>
                    <a:pt x="776" y="30"/>
                  </a:lnTo>
                  <a:lnTo>
                    <a:pt x="769" y="34"/>
                  </a:lnTo>
                  <a:lnTo>
                    <a:pt x="760" y="38"/>
                  </a:lnTo>
                  <a:lnTo>
                    <a:pt x="752" y="42"/>
                  </a:lnTo>
                  <a:lnTo>
                    <a:pt x="743" y="48"/>
                  </a:lnTo>
                  <a:lnTo>
                    <a:pt x="733" y="53"/>
                  </a:lnTo>
                  <a:lnTo>
                    <a:pt x="715" y="68"/>
                  </a:lnTo>
                  <a:lnTo>
                    <a:pt x="694" y="87"/>
                  </a:lnTo>
                  <a:lnTo>
                    <a:pt x="673" y="108"/>
                  </a:lnTo>
                  <a:lnTo>
                    <a:pt x="650" y="134"/>
                  </a:lnTo>
                  <a:lnTo>
                    <a:pt x="632" y="118"/>
                  </a:lnTo>
                  <a:lnTo>
                    <a:pt x="656" y="91"/>
                  </a:lnTo>
                  <a:lnTo>
                    <a:pt x="679" y="67"/>
                  </a:lnTo>
                  <a:lnTo>
                    <a:pt x="691" y="56"/>
                  </a:lnTo>
                  <a:lnTo>
                    <a:pt x="702" y="48"/>
                  </a:lnTo>
                  <a:lnTo>
                    <a:pt x="713" y="39"/>
                  </a:lnTo>
                  <a:lnTo>
                    <a:pt x="722" y="31"/>
                  </a:lnTo>
                  <a:lnTo>
                    <a:pt x="732" y="25"/>
                  </a:lnTo>
                  <a:lnTo>
                    <a:pt x="743" y="20"/>
                  </a:lnTo>
                  <a:lnTo>
                    <a:pt x="753" y="14"/>
                  </a:lnTo>
                  <a:lnTo>
                    <a:pt x="761" y="10"/>
                  </a:lnTo>
                  <a:lnTo>
                    <a:pt x="771" y="7"/>
                  </a:lnTo>
                  <a:lnTo>
                    <a:pt x="781" y="4"/>
                  </a:lnTo>
                  <a:lnTo>
                    <a:pt x="789" y="2"/>
                  </a:lnTo>
                  <a:lnTo>
                    <a:pt x="799" y="1"/>
                  </a:lnTo>
                  <a:lnTo>
                    <a:pt x="801" y="25"/>
                  </a:lnTo>
                  <a:close/>
                  <a:moveTo>
                    <a:pt x="650" y="134"/>
                  </a:moveTo>
                  <a:lnTo>
                    <a:pt x="647" y="136"/>
                  </a:lnTo>
                  <a:lnTo>
                    <a:pt x="644" y="137"/>
                  </a:lnTo>
                  <a:lnTo>
                    <a:pt x="641" y="125"/>
                  </a:lnTo>
                  <a:lnTo>
                    <a:pt x="650" y="134"/>
                  </a:lnTo>
                  <a:close/>
                  <a:moveTo>
                    <a:pt x="644" y="137"/>
                  </a:moveTo>
                  <a:lnTo>
                    <a:pt x="316" y="219"/>
                  </a:lnTo>
                  <a:lnTo>
                    <a:pt x="311" y="196"/>
                  </a:lnTo>
                  <a:lnTo>
                    <a:pt x="638" y="114"/>
                  </a:lnTo>
                  <a:lnTo>
                    <a:pt x="644" y="137"/>
                  </a:lnTo>
                  <a:close/>
                  <a:moveTo>
                    <a:pt x="303" y="200"/>
                  </a:moveTo>
                  <a:lnTo>
                    <a:pt x="307" y="198"/>
                  </a:lnTo>
                  <a:lnTo>
                    <a:pt x="311" y="196"/>
                  </a:lnTo>
                  <a:lnTo>
                    <a:pt x="313" y="208"/>
                  </a:lnTo>
                  <a:lnTo>
                    <a:pt x="303" y="200"/>
                  </a:lnTo>
                  <a:close/>
                  <a:moveTo>
                    <a:pt x="323" y="215"/>
                  </a:moveTo>
                  <a:lnTo>
                    <a:pt x="21" y="601"/>
                  </a:lnTo>
                  <a:lnTo>
                    <a:pt x="2" y="586"/>
                  </a:lnTo>
                  <a:lnTo>
                    <a:pt x="303" y="200"/>
                  </a:lnTo>
                  <a:lnTo>
                    <a:pt x="323" y="215"/>
                  </a:lnTo>
                  <a:close/>
                  <a:moveTo>
                    <a:pt x="17" y="605"/>
                  </a:moveTo>
                  <a:lnTo>
                    <a:pt x="13" y="606"/>
                  </a:lnTo>
                  <a:lnTo>
                    <a:pt x="10" y="605"/>
                  </a:lnTo>
                  <a:lnTo>
                    <a:pt x="5" y="603"/>
                  </a:lnTo>
                  <a:lnTo>
                    <a:pt x="3" y="601"/>
                  </a:lnTo>
                  <a:lnTo>
                    <a:pt x="1" y="597"/>
                  </a:lnTo>
                  <a:lnTo>
                    <a:pt x="0" y="593"/>
                  </a:lnTo>
                  <a:lnTo>
                    <a:pt x="0" y="590"/>
                  </a:lnTo>
                  <a:lnTo>
                    <a:pt x="2" y="586"/>
                  </a:lnTo>
                  <a:lnTo>
                    <a:pt x="12" y="593"/>
                  </a:lnTo>
                  <a:lnTo>
                    <a:pt x="17" y="605"/>
                  </a:lnTo>
                  <a:close/>
                  <a:moveTo>
                    <a:pt x="6" y="582"/>
                  </a:moveTo>
                  <a:lnTo>
                    <a:pt x="325" y="427"/>
                  </a:lnTo>
                  <a:lnTo>
                    <a:pt x="336" y="448"/>
                  </a:lnTo>
                  <a:lnTo>
                    <a:pt x="17" y="605"/>
                  </a:lnTo>
                  <a:lnTo>
                    <a:pt x="6" y="582"/>
                  </a:lnTo>
                  <a:close/>
                  <a:moveTo>
                    <a:pt x="325" y="427"/>
                  </a:moveTo>
                  <a:lnTo>
                    <a:pt x="329" y="426"/>
                  </a:lnTo>
                  <a:lnTo>
                    <a:pt x="332" y="426"/>
                  </a:lnTo>
                  <a:lnTo>
                    <a:pt x="336" y="427"/>
                  </a:lnTo>
                  <a:lnTo>
                    <a:pt x="339" y="429"/>
                  </a:lnTo>
                  <a:lnTo>
                    <a:pt x="341" y="431"/>
                  </a:lnTo>
                  <a:lnTo>
                    <a:pt x="342" y="434"/>
                  </a:lnTo>
                  <a:lnTo>
                    <a:pt x="342" y="439"/>
                  </a:lnTo>
                  <a:lnTo>
                    <a:pt x="342" y="442"/>
                  </a:lnTo>
                  <a:lnTo>
                    <a:pt x="330" y="438"/>
                  </a:lnTo>
                  <a:lnTo>
                    <a:pt x="325" y="427"/>
                  </a:lnTo>
                  <a:close/>
                  <a:moveTo>
                    <a:pt x="342" y="442"/>
                  </a:moveTo>
                  <a:lnTo>
                    <a:pt x="334" y="466"/>
                  </a:lnTo>
                  <a:lnTo>
                    <a:pt x="327" y="489"/>
                  </a:lnTo>
                  <a:lnTo>
                    <a:pt x="321" y="512"/>
                  </a:lnTo>
                  <a:lnTo>
                    <a:pt x="316" y="536"/>
                  </a:lnTo>
                  <a:lnTo>
                    <a:pt x="312" y="559"/>
                  </a:lnTo>
                  <a:lnTo>
                    <a:pt x="310" y="582"/>
                  </a:lnTo>
                  <a:lnTo>
                    <a:pt x="308" y="605"/>
                  </a:lnTo>
                  <a:lnTo>
                    <a:pt x="307" y="628"/>
                  </a:lnTo>
                  <a:lnTo>
                    <a:pt x="282" y="628"/>
                  </a:lnTo>
                  <a:lnTo>
                    <a:pt x="283" y="604"/>
                  </a:lnTo>
                  <a:lnTo>
                    <a:pt x="285" y="579"/>
                  </a:lnTo>
                  <a:lnTo>
                    <a:pt x="288" y="555"/>
                  </a:lnTo>
                  <a:lnTo>
                    <a:pt x="292" y="530"/>
                  </a:lnTo>
                  <a:lnTo>
                    <a:pt x="297" y="507"/>
                  </a:lnTo>
                  <a:lnTo>
                    <a:pt x="303" y="482"/>
                  </a:lnTo>
                  <a:lnTo>
                    <a:pt x="311" y="458"/>
                  </a:lnTo>
                  <a:lnTo>
                    <a:pt x="319" y="433"/>
                  </a:lnTo>
                  <a:lnTo>
                    <a:pt x="342" y="442"/>
                  </a:lnTo>
                  <a:close/>
                  <a:moveTo>
                    <a:pt x="307" y="628"/>
                  </a:moveTo>
                  <a:lnTo>
                    <a:pt x="307" y="651"/>
                  </a:lnTo>
                  <a:lnTo>
                    <a:pt x="308" y="674"/>
                  </a:lnTo>
                  <a:lnTo>
                    <a:pt x="310" y="697"/>
                  </a:lnTo>
                  <a:lnTo>
                    <a:pt x="312" y="719"/>
                  </a:lnTo>
                  <a:lnTo>
                    <a:pt x="316" y="743"/>
                  </a:lnTo>
                  <a:lnTo>
                    <a:pt x="322" y="766"/>
                  </a:lnTo>
                  <a:lnTo>
                    <a:pt x="327" y="789"/>
                  </a:lnTo>
                  <a:lnTo>
                    <a:pt x="334" y="811"/>
                  </a:lnTo>
                  <a:lnTo>
                    <a:pt x="310" y="819"/>
                  </a:lnTo>
                  <a:lnTo>
                    <a:pt x="303" y="795"/>
                  </a:lnTo>
                  <a:lnTo>
                    <a:pt x="297" y="771"/>
                  </a:lnTo>
                  <a:lnTo>
                    <a:pt x="292" y="748"/>
                  </a:lnTo>
                  <a:lnTo>
                    <a:pt x="288" y="724"/>
                  </a:lnTo>
                  <a:lnTo>
                    <a:pt x="285" y="700"/>
                  </a:lnTo>
                  <a:lnTo>
                    <a:pt x="283" y="676"/>
                  </a:lnTo>
                  <a:lnTo>
                    <a:pt x="282" y="651"/>
                  </a:lnTo>
                  <a:lnTo>
                    <a:pt x="282" y="628"/>
                  </a:lnTo>
                  <a:lnTo>
                    <a:pt x="307" y="628"/>
                  </a:lnTo>
                  <a:close/>
                  <a:moveTo>
                    <a:pt x="334" y="819"/>
                  </a:moveTo>
                  <a:lnTo>
                    <a:pt x="331" y="822"/>
                  </a:lnTo>
                  <a:lnTo>
                    <a:pt x="329" y="825"/>
                  </a:lnTo>
                  <a:lnTo>
                    <a:pt x="326" y="826"/>
                  </a:lnTo>
                  <a:lnTo>
                    <a:pt x="322" y="826"/>
                  </a:lnTo>
                  <a:lnTo>
                    <a:pt x="318" y="826"/>
                  </a:lnTo>
                  <a:lnTo>
                    <a:pt x="315" y="825"/>
                  </a:lnTo>
                  <a:lnTo>
                    <a:pt x="312" y="822"/>
                  </a:lnTo>
                  <a:lnTo>
                    <a:pt x="310" y="819"/>
                  </a:lnTo>
                  <a:lnTo>
                    <a:pt x="322" y="816"/>
                  </a:lnTo>
                  <a:lnTo>
                    <a:pt x="334" y="819"/>
                  </a:lnTo>
                  <a:close/>
                  <a:moveTo>
                    <a:pt x="311" y="811"/>
                  </a:moveTo>
                  <a:lnTo>
                    <a:pt x="311" y="811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11" y="811"/>
                  </a:moveTo>
                  <a:lnTo>
                    <a:pt x="316" y="794"/>
                  </a:lnTo>
                  <a:lnTo>
                    <a:pt x="323" y="776"/>
                  </a:lnTo>
                  <a:lnTo>
                    <a:pt x="330" y="759"/>
                  </a:lnTo>
                  <a:lnTo>
                    <a:pt x="337" y="742"/>
                  </a:lnTo>
                  <a:lnTo>
                    <a:pt x="359" y="752"/>
                  </a:lnTo>
                  <a:lnTo>
                    <a:pt x="352" y="768"/>
                  </a:lnTo>
                  <a:lnTo>
                    <a:pt x="345" y="784"/>
                  </a:lnTo>
                  <a:lnTo>
                    <a:pt x="340" y="802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37" y="742"/>
                  </a:moveTo>
                  <a:lnTo>
                    <a:pt x="344" y="726"/>
                  </a:lnTo>
                  <a:lnTo>
                    <a:pt x="352" y="710"/>
                  </a:lnTo>
                  <a:lnTo>
                    <a:pt x="361" y="695"/>
                  </a:lnTo>
                  <a:lnTo>
                    <a:pt x="368" y="679"/>
                  </a:lnTo>
                  <a:lnTo>
                    <a:pt x="390" y="691"/>
                  </a:lnTo>
                  <a:lnTo>
                    <a:pt x="381" y="705"/>
                  </a:lnTo>
                  <a:lnTo>
                    <a:pt x="373" y="721"/>
                  </a:lnTo>
                  <a:lnTo>
                    <a:pt x="366" y="736"/>
                  </a:lnTo>
                  <a:lnTo>
                    <a:pt x="359" y="752"/>
                  </a:lnTo>
                  <a:lnTo>
                    <a:pt x="337" y="742"/>
                  </a:lnTo>
                  <a:close/>
                  <a:moveTo>
                    <a:pt x="368" y="679"/>
                  </a:moveTo>
                  <a:lnTo>
                    <a:pt x="380" y="660"/>
                  </a:lnTo>
                  <a:lnTo>
                    <a:pt x="392" y="642"/>
                  </a:lnTo>
                  <a:lnTo>
                    <a:pt x="404" y="623"/>
                  </a:lnTo>
                  <a:lnTo>
                    <a:pt x="417" y="607"/>
                  </a:lnTo>
                  <a:lnTo>
                    <a:pt x="430" y="590"/>
                  </a:lnTo>
                  <a:lnTo>
                    <a:pt x="444" y="575"/>
                  </a:lnTo>
                  <a:lnTo>
                    <a:pt x="459" y="559"/>
                  </a:lnTo>
                  <a:lnTo>
                    <a:pt x="473" y="544"/>
                  </a:lnTo>
                  <a:lnTo>
                    <a:pt x="489" y="530"/>
                  </a:lnTo>
                  <a:lnTo>
                    <a:pt x="505" y="517"/>
                  </a:lnTo>
                  <a:lnTo>
                    <a:pt x="521" y="505"/>
                  </a:lnTo>
                  <a:lnTo>
                    <a:pt x="539" y="493"/>
                  </a:lnTo>
                  <a:lnTo>
                    <a:pt x="556" y="481"/>
                  </a:lnTo>
                  <a:lnTo>
                    <a:pt x="574" y="471"/>
                  </a:lnTo>
                  <a:lnTo>
                    <a:pt x="593" y="460"/>
                  </a:lnTo>
                  <a:lnTo>
                    <a:pt x="611" y="452"/>
                  </a:lnTo>
                  <a:lnTo>
                    <a:pt x="622" y="473"/>
                  </a:lnTo>
                  <a:lnTo>
                    <a:pt x="604" y="482"/>
                  </a:lnTo>
                  <a:lnTo>
                    <a:pt x="586" y="492"/>
                  </a:lnTo>
                  <a:lnTo>
                    <a:pt x="569" y="501"/>
                  </a:lnTo>
                  <a:lnTo>
                    <a:pt x="552" y="513"/>
                  </a:lnTo>
                  <a:lnTo>
                    <a:pt x="536" y="524"/>
                  </a:lnTo>
                  <a:lnTo>
                    <a:pt x="520" y="536"/>
                  </a:lnTo>
                  <a:lnTo>
                    <a:pt x="504" y="549"/>
                  </a:lnTo>
                  <a:lnTo>
                    <a:pt x="490" y="562"/>
                  </a:lnTo>
                  <a:lnTo>
                    <a:pt x="476" y="576"/>
                  </a:lnTo>
                  <a:lnTo>
                    <a:pt x="462" y="591"/>
                  </a:lnTo>
                  <a:lnTo>
                    <a:pt x="448" y="606"/>
                  </a:lnTo>
                  <a:lnTo>
                    <a:pt x="436" y="621"/>
                  </a:lnTo>
                  <a:lnTo>
                    <a:pt x="423" y="638"/>
                  </a:lnTo>
                  <a:lnTo>
                    <a:pt x="411" y="655"/>
                  </a:lnTo>
                  <a:lnTo>
                    <a:pt x="400" y="673"/>
                  </a:lnTo>
                  <a:lnTo>
                    <a:pt x="390" y="691"/>
                  </a:lnTo>
                  <a:lnTo>
                    <a:pt x="368" y="679"/>
                  </a:lnTo>
                  <a:close/>
                  <a:moveTo>
                    <a:pt x="611" y="452"/>
                  </a:moveTo>
                  <a:lnTo>
                    <a:pt x="615" y="451"/>
                  </a:lnTo>
                  <a:lnTo>
                    <a:pt x="619" y="451"/>
                  </a:lnTo>
                  <a:lnTo>
                    <a:pt x="622" y="452"/>
                  </a:lnTo>
                  <a:lnTo>
                    <a:pt x="624" y="453"/>
                  </a:lnTo>
                  <a:lnTo>
                    <a:pt x="626" y="456"/>
                  </a:lnTo>
                  <a:lnTo>
                    <a:pt x="628" y="458"/>
                  </a:lnTo>
                  <a:lnTo>
                    <a:pt x="628" y="461"/>
                  </a:lnTo>
                  <a:lnTo>
                    <a:pt x="628" y="466"/>
                  </a:lnTo>
                  <a:lnTo>
                    <a:pt x="617" y="462"/>
                  </a:lnTo>
                  <a:lnTo>
                    <a:pt x="611" y="452"/>
                  </a:lnTo>
                  <a:close/>
                  <a:moveTo>
                    <a:pt x="628" y="466"/>
                  </a:moveTo>
                  <a:lnTo>
                    <a:pt x="628" y="466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28" y="466"/>
                  </a:moveTo>
                  <a:lnTo>
                    <a:pt x="623" y="484"/>
                  </a:lnTo>
                  <a:lnTo>
                    <a:pt x="619" y="502"/>
                  </a:lnTo>
                  <a:lnTo>
                    <a:pt x="614" y="520"/>
                  </a:lnTo>
                  <a:lnTo>
                    <a:pt x="611" y="537"/>
                  </a:lnTo>
                  <a:lnTo>
                    <a:pt x="587" y="533"/>
                  </a:lnTo>
                  <a:lnTo>
                    <a:pt x="591" y="514"/>
                  </a:lnTo>
                  <a:lnTo>
                    <a:pt x="595" y="496"/>
                  </a:lnTo>
                  <a:lnTo>
                    <a:pt x="599" y="478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11" y="537"/>
                  </a:moveTo>
                  <a:lnTo>
                    <a:pt x="608" y="554"/>
                  </a:lnTo>
                  <a:lnTo>
                    <a:pt x="606" y="571"/>
                  </a:lnTo>
                  <a:lnTo>
                    <a:pt x="602" y="589"/>
                  </a:lnTo>
                  <a:lnTo>
                    <a:pt x="601" y="605"/>
                  </a:lnTo>
                  <a:lnTo>
                    <a:pt x="577" y="603"/>
                  </a:lnTo>
                  <a:lnTo>
                    <a:pt x="579" y="587"/>
                  </a:lnTo>
                  <a:lnTo>
                    <a:pt x="581" y="568"/>
                  </a:lnTo>
                  <a:lnTo>
                    <a:pt x="584" y="551"/>
                  </a:lnTo>
                  <a:lnTo>
                    <a:pt x="587" y="533"/>
                  </a:lnTo>
                  <a:lnTo>
                    <a:pt x="611" y="537"/>
                  </a:lnTo>
                  <a:close/>
                  <a:moveTo>
                    <a:pt x="601" y="605"/>
                  </a:moveTo>
                  <a:lnTo>
                    <a:pt x="599" y="627"/>
                  </a:lnTo>
                  <a:lnTo>
                    <a:pt x="599" y="646"/>
                  </a:lnTo>
                  <a:lnTo>
                    <a:pt x="599" y="667"/>
                  </a:lnTo>
                  <a:lnTo>
                    <a:pt x="599" y="686"/>
                  </a:lnTo>
                  <a:lnTo>
                    <a:pt x="601" y="705"/>
                  </a:lnTo>
                  <a:lnTo>
                    <a:pt x="604" y="724"/>
                  </a:lnTo>
                  <a:lnTo>
                    <a:pt x="607" y="742"/>
                  </a:lnTo>
                  <a:lnTo>
                    <a:pt x="610" y="760"/>
                  </a:lnTo>
                  <a:lnTo>
                    <a:pt x="614" y="778"/>
                  </a:lnTo>
                  <a:lnTo>
                    <a:pt x="620" y="795"/>
                  </a:lnTo>
                  <a:lnTo>
                    <a:pt x="626" y="812"/>
                  </a:lnTo>
                  <a:lnTo>
                    <a:pt x="633" y="829"/>
                  </a:lnTo>
                  <a:lnTo>
                    <a:pt x="640" y="845"/>
                  </a:lnTo>
                  <a:lnTo>
                    <a:pt x="648" y="860"/>
                  </a:lnTo>
                  <a:lnTo>
                    <a:pt x="658" y="875"/>
                  </a:lnTo>
                  <a:lnTo>
                    <a:pt x="667" y="890"/>
                  </a:lnTo>
                  <a:lnTo>
                    <a:pt x="647" y="904"/>
                  </a:lnTo>
                  <a:lnTo>
                    <a:pt x="637" y="888"/>
                  </a:lnTo>
                  <a:lnTo>
                    <a:pt x="627" y="872"/>
                  </a:lnTo>
                  <a:lnTo>
                    <a:pt x="619" y="856"/>
                  </a:lnTo>
                  <a:lnTo>
                    <a:pt x="610" y="838"/>
                  </a:lnTo>
                  <a:lnTo>
                    <a:pt x="604" y="821"/>
                  </a:lnTo>
                  <a:lnTo>
                    <a:pt x="597" y="804"/>
                  </a:lnTo>
                  <a:lnTo>
                    <a:pt x="592" y="785"/>
                  </a:lnTo>
                  <a:lnTo>
                    <a:pt x="586" y="767"/>
                  </a:lnTo>
                  <a:lnTo>
                    <a:pt x="583" y="748"/>
                  </a:lnTo>
                  <a:lnTo>
                    <a:pt x="580" y="728"/>
                  </a:lnTo>
                  <a:lnTo>
                    <a:pt x="577" y="709"/>
                  </a:lnTo>
                  <a:lnTo>
                    <a:pt x="575" y="688"/>
                  </a:lnTo>
                  <a:lnTo>
                    <a:pt x="574" y="668"/>
                  </a:lnTo>
                  <a:lnTo>
                    <a:pt x="574" y="646"/>
                  </a:lnTo>
                  <a:lnTo>
                    <a:pt x="575" y="624"/>
                  </a:lnTo>
                  <a:lnTo>
                    <a:pt x="577" y="603"/>
                  </a:lnTo>
                  <a:lnTo>
                    <a:pt x="601" y="605"/>
                  </a:lnTo>
                  <a:close/>
                  <a:moveTo>
                    <a:pt x="668" y="901"/>
                  </a:moveTo>
                  <a:lnTo>
                    <a:pt x="667" y="904"/>
                  </a:lnTo>
                  <a:lnTo>
                    <a:pt x="664" y="906"/>
                  </a:lnTo>
                  <a:lnTo>
                    <a:pt x="662" y="907"/>
                  </a:lnTo>
                  <a:lnTo>
                    <a:pt x="659" y="908"/>
                  </a:lnTo>
                  <a:lnTo>
                    <a:pt x="655" y="908"/>
                  </a:lnTo>
                  <a:lnTo>
                    <a:pt x="652" y="907"/>
                  </a:lnTo>
                  <a:lnTo>
                    <a:pt x="649" y="906"/>
                  </a:lnTo>
                  <a:lnTo>
                    <a:pt x="647" y="904"/>
                  </a:lnTo>
                  <a:lnTo>
                    <a:pt x="656" y="897"/>
                  </a:lnTo>
                  <a:lnTo>
                    <a:pt x="668" y="90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8" name="Freeform 1355"/>
            <p:cNvSpPr>
              <a:spLocks/>
            </p:cNvSpPr>
            <p:nvPr/>
          </p:nvSpPr>
          <p:spPr bwMode="auto">
            <a:xfrm>
              <a:off x="2862" y="1337"/>
              <a:ext cx="155" cy="52"/>
            </a:xfrm>
            <a:custGeom>
              <a:avLst/>
              <a:gdLst>
                <a:gd name="T0" fmla="*/ 0 w 789"/>
                <a:gd name="T1" fmla="*/ 10 h 263"/>
                <a:gd name="T2" fmla="*/ 1 w 789"/>
                <a:gd name="T3" fmla="*/ 10 h 263"/>
                <a:gd name="T4" fmla="*/ 2 w 789"/>
                <a:gd name="T5" fmla="*/ 9 h 263"/>
                <a:gd name="T6" fmla="*/ 3 w 789"/>
                <a:gd name="T7" fmla="*/ 9 h 263"/>
                <a:gd name="T8" fmla="*/ 4 w 789"/>
                <a:gd name="T9" fmla="*/ 8 h 263"/>
                <a:gd name="T10" fmla="*/ 7 w 789"/>
                <a:gd name="T11" fmla="*/ 7 h 263"/>
                <a:gd name="T12" fmla="*/ 9 w 789"/>
                <a:gd name="T13" fmla="*/ 6 h 263"/>
                <a:gd name="T14" fmla="*/ 12 w 789"/>
                <a:gd name="T15" fmla="*/ 5 h 263"/>
                <a:gd name="T16" fmla="*/ 15 w 789"/>
                <a:gd name="T17" fmla="*/ 4 h 263"/>
                <a:gd name="T18" fmla="*/ 17 w 789"/>
                <a:gd name="T19" fmla="*/ 3 h 263"/>
                <a:gd name="T20" fmla="*/ 20 w 789"/>
                <a:gd name="T21" fmla="*/ 2 h 263"/>
                <a:gd name="T22" fmla="*/ 22 w 789"/>
                <a:gd name="T23" fmla="*/ 1 h 263"/>
                <a:gd name="T24" fmla="*/ 25 w 789"/>
                <a:gd name="T25" fmla="*/ 1 h 263"/>
                <a:gd name="T26" fmla="*/ 26 w 789"/>
                <a:gd name="T27" fmla="*/ 1 h 263"/>
                <a:gd name="T28" fmla="*/ 27 w 789"/>
                <a:gd name="T29" fmla="*/ 0 h 263"/>
                <a:gd name="T30" fmla="*/ 27 w 789"/>
                <a:gd name="T31" fmla="*/ 0 h 263"/>
                <a:gd name="T32" fmla="*/ 28 w 789"/>
                <a:gd name="T33" fmla="*/ 0 h 263"/>
                <a:gd name="T34" fmla="*/ 29 w 789"/>
                <a:gd name="T35" fmla="*/ 0 h 263"/>
                <a:gd name="T36" fmla="*/ 30 w 789"/>
                <a:gd name="T37" fmla="*/ 0 h 263"/>
                <a:gd name="T38" fmla="*/ 30 w 789"/>
                <a:gd name="T39" fmla="*/ 0 h 263"/>
                <a:gd name="T40" fmla="*/ 31 w 789"/>
                <a:gd name="T41" fmla="*/ 0 h 263"/>
                <a:gd name="T42" fmla="*/ 31 w 789"/>
                <a:gd name="T43" fmla="*/ 0 h 263"/>
                <a:gd name="T44" fmla="*/ 31 w 789"/>
                <a:gd name="T45" fmla="*/ 0 h 263"/>
                <a:gd name="T46" fmla="*/ 31 w 789"/>
                <a:gd name="T47" fmla="*/ 1 h 263"/>
                <a:gd name="T48" fmla="*/ 31 w 789"/>
                <a:gd name="T49" fmla="*/ 1 h 263"/>
                <a:gd name="T50" fmla="*/ 32 w 789"/>
                <a:gd name="T51" fmla="*/ 2 h 263"/>
                <a:gd name="T52" fmla="*/ 32 w 789"/>
                <a:gd name="T53" fmla="*/ 2 h 263"/>
                <a:gd name="T54" fmla="*/ 31 w 789"/>
                <a:gd name="T55" fmla="*/ 3 h 263"/>
                <a:gd name="T56" fmla="*/ 31 w 789"/>
                <a:gd name="T57" fmla="*/ 3 h 263"/>
                <a:gd name="T58" fmla="*/ 31 w 789"/>
                <a:gd name="T59" fmla="*/ 4 h 263"/>
                <a:gd name="T60" fmla="*/ 30 w 789"/>
                <a:gd name="T61" fmla="*/ 4 h 263"/>
                <a:gd name="T62" fmla="*/ 29 w 789"/>
                <a:gd name="T63" fmla="*/ 5 h 263"/>
                <a:gd name="T64" fmla="*/ 29 w 789"/>
                <a:gd name="T65" fmla="*/ 5 h 263"/>
                <a:gd name="T66" fmla="*/ 28 w 789"/>
                <a:gd name="T67" fmla="*/ 6 h 263"/>
                <a:gd name="T68" fmla="*/ 27 w 789"/>
                <a:gd name="T69" fmla="*/ 6 h 263"/>
                <a:gd name="T70" fmla="*/ 26 w 789"/>
                <a:gd name="T71" fmla="*/ 6 h 263"/>
                <a:gd name="T72" fmla="*/ 25 w 789"/>
                <a:gd name="T73" fmla="*/ 7 h 263"/>
                <a:gd name="T74" fmla="*/ 23 w 789"/>
                <a:gd name="T75" fmla="*/ 7 h 263"/>
                <a:gd name="T76" fmla="*/ 22 w 789"/>
                <a:gd name="T77" fmla="*/ 8 h 263"/>
                <a:gd name="T78" fmla="*/ 21 w 789"/>
                <a:gd name="T79" fmla="*/ 8 h 263"/>
                <a:gd name="T80" fmla="*/ 20 w 789"/>
                <a:gd name="T81" fmla="*/ 8 h 263"/>
                <a:gd name="T82" fmla="*/ 18 w 789"/>
                <a:gd name="T83" fmla="*/ 9 h 263"/>
                <a:gd name="T84" fmla="*/ 17 w 789"/>
                <a:gd name="T85" fmla="*/ 9 h 263"/>
                <a:gd name="T86" fmla="*/ 16 w 789"/>
                <a:gd name="T87" fmla="*/ 9 h 263"/>
                <a:gd name="T88" fmla="*/ 14 w 789"/>
                <a:gd name="T89" fmla="*/ 9 h 263"/>
                <a:gd name="T90" fmla="*/ 11 w 789"/>
                <a:gd name="T91" fmla="*/ 9 h 263"/>
                <a:gd name="T92" fmla="*/ 9 w 789"/>
                <a:gd name="T93" fmla="*/ 10 h 263"/>
                <a:gd name="T94" fmla="*/ 6 w 789"/>
                <a:gd name="T95" fmla="*/ 10 h 263"/>
                <a:gd name="T96" fmla="*/ 4 w 789"/>
                <a:gd name="T97" fmla="*/ 10 h 263"/>
                <a:gd name="T98" fmla="*/ 3 w 789"/>
                <a:gd name="T99" fmla="*/ 10 h 263"/>
                <a:gd name="T100" fmla="*/ 2 w 789"/>
                <a:gd name="T101" fmla="*/ 10 h 263"/>
                <a:gd name="T102" fmla="*/ 1 w 789"/>
                <a:gd name="T103" fmla="*/ 10 h 263"/>
                <a:gd name="T104" fmla="*/ 0 w 789"/>
                <a:gd name="T105" fmla="*/ 10 h 2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89"/>
                <a:gd name="T160" fmla="*/ 0 h 263"/>
                <a:gd name="T161" fmla="*/ 789 w 789"/>
                <a:gd name="T162" fmla="*/ 263 h 26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89" h="263">
                  <a:moveTo>
                    <a:pt x="0" y="261"/>
                  </a:moveTo>
                  <a:lnTo>
                    <a:pt x="26" y="247"/>
                  </a:lnTo>
                  <a:lnTo>
                    <a:pt x="52" y="233"/>
                  </a:lnTo>
                  <a:lnTo>
                    <a:pt x="80" y="218"/>
                  </a:lnTo>
                  <a:lnTo>
                    <a:pt x="110" y="204"/>
                  </a:lnTo>
                  <a:lnTo>
                    <a:pt x="171" y="175"/>
                  </a:lnTo>
                  <a:lnTo>
                    <a:pt x="236" y="147"/>
                  </a:lnTo>
                  <a:lnTo>
                    <a:pt x="301" y="121"/>
                  </a:lnTo>
                  <a:lnTo>
                    <a:pt x="367" y="95"/>
                  </a:lnTo>
                  <a:lnTo>
                    <a:pt x="433" y="72"/>
                  </a:lnTo>
                  <a:lnTo>
                    <a:pt x="496" y="52"/>
                  </a:lnTo>
                  <a:lnTo>
                    <a:pt x="556" y="33"/>
                  </a:lnTo>
                  <a:lnTo>
                    <a:pt x="613" y="19"/>
                  </a:lnTo>
                  <a:lnTo>
                    <a:pt x="638" y="13"/>
                  </a:lnTo>
                  <a:lnTo>
                    <a:pt x="662" y="8"/>
                  </a:lnTo>
                  <a:lnTo>
                    <a:pt x="685" y="4"/>
                  </a:lnTo>
                  <a:lnTo>
                    <a:pt x="705" y="2"/>
                  </a:lnTo>
                  <a:lnTo>
                    <a:pt x="724" y="0"/>
                  </a:lnTo>
                  <a:lnTo>
                    <a:pt x="741" y="0"/>
                  </a:lnTo>
                  <a:lnTo>
                    <a:pt x="755" y="0"/>
                  </a:lnTo>
                  <a:lnTo>
                    <a:pt x="767" y="2"/>
                  </a:lnTo>
                  <a:lnTo>
                    <a:pt x="776" y="5"/>
                  </a:lnTo>
                  <a:lnTo>
                    <a:pt x="782" y="11"/>
                  </a:lnTo>
                  <a:lnTo>
                    <a:pt x="785" y="16"/>
                  </a:lnTo>
                  <a:lnTo>
                    <a:pt x="785" y="25"/>
                  </a:lnTo>
                  <a:lnTo>
                    <a:pt x="789" y="39"/>
                  </a:lnTo>
                  <a:lnTo>
                    <a:pt x="787" y="53"/>
                  </a:lnTo>
                  <a:lnTo>
                    <a:pt x="782" y="66"/>
                  </a:lnTo>
                  <a:lnTo>
                    <a:pt x="775" y="80"/>
                  </a:lnTo>
                  <a:lnTo>
                    <a:pt x="763" y="93"/>
                  </a:lnTo>
                  <a:lnTo>
                    <a:pt x="749" y="105"/>
                  </a:lnTo>
                  <a:lnTo>
                    <a:pt x="731" y="118"/>
                  </a:lnTo>
                  <a:lnTo>
                    <a:pt x="713" y="129"/>
                  </a:lnTo>
                  <a:lnTo>
                    <a:pt x="690" y="140"/>
                  </a:lnTo>
                  <a:lnTo>
                    <a:pt x="667" y="151"/>
                  </a:lnTo>
                  <a:lnTo>
                    <a:pt x="641" y="162"/>
                  </a:lnTo>
                  <a:lnTo>
                    <a:pt x="614" y="172"/>
                  </a:lnTo>
                  <a:lnTo>
                    <a:pt x="584" y="181"/>
                  </a:lnTo>
                  <a:lnTo>
                    <a:pt x="554" y="191"/>
                  </a:lnTo>
                  <a:lnTo>
                    <a:pt x="523" y="200"/>
                  </a:lnTo>
                  <a:lnTo>
                    <a:pt x="489" y="207"/>
                  </a:lnTo>
                  <a:lnTo>
                    <a:pt x="457" y="215"/>
                  </a:lnTo>
                  <a:lnTo>
                    <a:pt x="422" y="222"/>
                  </a:lnTo>
                  <a:lnTo>
                    <a:pt x="389" y="229"/>
                  </a:lnTo>
                  <a:lnTo>
                    <a:pt x="354" y="235"/>
                  </a:lnTo>
                  <a:lnTo>
                    <a:pt x="285" y="245"/>
                  </a:lnTo>
                  <a:lnTo>
                    <a:pt x="219" y="254"/>
                  </a:lnTo>
                  <a:lnTo>
                    <a:pt x="156" y="259"/>
                  </a:lnTo>
                  <a:lnTo>
                    <a:pt x="97" y="262"/>
                  </a:lnTo>
                  <a:lnTo>
                    <a:pt x="70" y="263"/>
                  </a:lnTo>
                  <a:lnTo>
                    <a:pt x="44" y="263"/>
                  </a:lnTo>
                  <a:lnTo>
                    <a:pt x="22" y="263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9" name="Freeform 1356"/>
            <p:cNvSpPr>
              <a:spLocks noEditPoints="1"/>
            </p:cNvSpPr>
            <p:nvPr/>
          </p:nvSpPr>
          <p:spPr bwMode="auto">
            <a:xfrm>
              <a:off x="2859" y="1333"/>
              <a:ext cx="163" cy="56"/>
            </a:xfrm>
            <a:custGeom>
              <a:avLst/>
              <a:gdLst>
                <a:gd name="T0" fmla="*/ 3 w 812"/>
                <a:gd name="T1" fmla="*/ 9 h 288"/>
                <a:gd name="T2" fmla="*/ 7 w 812"/>
                <a:gd name="T3" fmla="*/ 7 h 288"/>
                <a:gd name="T4" fmla="*/ 12 w 812"/>
                <a:gd name="T5" fmla="*/ 5 h 288"/>
                <a:gd name="T6" fmla="*/ 17 w 812"/>
                <a:gd name="T7" fmla="*/ 3 h 288"/>
                <a:gd name="T8" fmla="*/ 22 w 812"/>
                <a:gd name="T9" fmla="*/ 2 h 288"/>
                <a:gd name="T10" fmla="*/ 25 w 812"/>
                <a:gd name="T11" fmla="*/ 2 h 288"/>
                <a:gd name="T12" fmla="*/ 20 w 812"/>
                <a:gd name="T13" fmla="*/ 3 h 288"/>
                <a:gd name="T14" fmla="*/ 16 w 812"/>
                <a:gd name="T15" fmla="*/ 5 h 288"/>
                <a:gd name="T16" fmla="*/ 11 w 812"/>
                <a:gd name="T17" fmla="*/ 7 h 288"/>
                <a:gd name="T18" fmla="*/ 6 w 812"/>
                <a:gd name="T19" fmla="*/ 9 h 288"/>
                <a:gd name="T20" fmla="*/ 2 w 812"/>
                <a:gd name="T21" fmla="*/ 11 h 288"/>
                <a:gd name="T22" fmla="*/ 24 w 812"/>
                <a:gd name="T23" fmla="*/ 1 h 288"/>
                <a:gd name="T24" fmla="*/ 28 w 812"/>
                <a:gd name="T25" fmla="*/ 0 h 288"/>
                <a:gd name="T26" fmla="*/ 29 w 812"/>
                <a:gd name="T27" fmla="*/ 1 h 288"/>
                <a:gd name="T28" fmla="*/ 25 w 812"/>
                <a:gd name="T29" fmla="*/ 2 h 288"/>
                <a:gd name="T30" fmla="*/ 30 w 812"/>
                <a:gd name="T31" fmla="*/ 0 h 288"/>
                <a:gd name="T32" fmla="*/ 31 w 812"/>
                <a:gd name="T33" fmla="*/ 0 h 288"/>
                <a:gd name="T34" fmla="*/ 32 w 812"/>
                <a:gd name="T35" fmla="*/ 1 h 288"/>
                <a:gd name="T36" fmla="*/ 31 w 812"/>
                <a:gd name="T37" fmla="*/ 1 h 288"/>
                <a:gd name="T38" fmla="*/ 31 w 812"/>
                <a:gd name="T39" fmla="*/ 1 h 288"/>
                <a:gd name="T40" fmla="*/ 30 w 812"/>
                <a:gd name="T41" fmla="*/ 0 h 288"/>
                <a:gd name="T42" fmla="*/ 32 w 812"/>
                <a:gd name="T43" fmla="*/ 2 h 288"/>
                <a:gd name="T44" fmla="*/ 31 w 812"/>
                <a:gd name="T45" fmla="*/ 1 h 288"/>
                <a:gd name="T46" fmla="*/ 31 w 812"/>
                <a:gd name="T47" fmla="*/ 2 h 288"/>
                <a:gd name="T48" fmla="*/ 31 w 812"/>
                <a:gd name="T49" fmla="*/ 2 h 288"/>
                <a:gd name="T50" fmla="*/ 32 w 812"/>
                <a:gd name="T51" fmla="*/ 2 h 288"/>
                <a:gd name="T52" fmla="*/ 31 w 812"/>
                <a:gd name="T53" fmla="*/ 2 h 288"/>
                <a:gd name="T54" fmla="*/ 32 w 812"/>
                <a:gd name="T55" fmla="*/ 1 h 288"/>
                <a:gd name="T56" fmla="*/ 32 w 812"/>
                <a:gd name="T57" fmla="*/ 3 h 288"/>
                <a:gd name="T58" fmla="*/ 31 w 812"/>
                <a:gd name="T59" fmla="*/ 5 h 288"/>
                <a:gd name="T60" fmla="*/ 30 w 812"/>
                <a:gd name="T61" fmla="*/ 6 h 288"/>
                <a:gd name="T62" fmla="*/ 30 w 812"/>
                <a:gd name="T63" fmla="*/ 4 h 288"/>
                <a:gd name="T64" fmla="*/ 31 w 812"/>
                <a:gd name="T65" fmla="*/ 3 h 288"/>
                <a:gd name="T66" fmla="*/ 31 w 812"/>
                <a:gd name="T67" fmla="*/ 2 h 288"/>
                <a:gd name="T68" fmla="*/ 29 w 812"/>
                <a:gd name="T69" fmla="*/ 6 h 288"/>
                <a:gd name="T70" fmla="*/ 27 w 812"/>
                <a:gd name="T71" fmla="*/ 7 h 288"/>
                <a:gd name="T72" fmla="*/ 24 w 812"/>
                <a:gd name="T73" fmla="*/ 8 h 288"/>
                <a:gd name="T74" fmla="*/ 25 w 812"/>
                <a:gd name="T75" fmla="*/ 7 h 288"/>
                <a:gd name="T76" fmla="*/ 28 w 812"/>
                <a:gd name="T77" fmla="*/ 6 h 288"/>
                <a:gd name="T78" fmla="*/ 30 w 812"/>
                <a:gd name="T79" fmla="*/ 6 h 288"/>
                <a:gd name="T80" fmla="*/ 20 w 812"/>
                <a:gd name="T81" fmla="*/ 9 h 288"/>
                <a:gd name="T82" fmla="*/ 16 w 812"/>
                <a:gd name="T83" fmla="*/ 10 h 288"/>
                <a:gd name="T84" fmla="*/ 11 w 812"/>
                <a:gd name="T85" fmla="*/ 11 h 288"/>
                <a:gd name="T86" fmla="*/ 6 w 812"/>
                <a:gd name="T87" fmla="*/ 11 h 288"/>
                <a:gd name="T88" fmla="*/ 3 w 812"/>
                <a:gd name="T89" fmla="*/ 12 h 288"/>
                <a:gd name="T90" fmla="*/ 1 w 812"/>
                <a:gd name="T91" fmla="*/ 11 h 288"/>
                <a:gd name="T92" fmla="*/ 4 w 812"/>
                <a:gd name="T93" fmla="*/ 11 h 288"/>
                <a:gd name="T94" fmla="*/ 8 w 812"/>
                <a:gd name="T95" fmla="*/ 10 h 288"/>
                <a:gd name="T96" fmla="*/ 12 w 812"/>
                <a:gd name="T97" fmla="*/ 10 h 288"/>
                <a:gd name="T98" fmla="*/ 17 w 812"/>
                <a:gd name="T99" fmla="*/ 9 h 288"/>
                <a:gd name="T100" fmla="*/ 22 w 812"/>
                <a:gd name="T101" fmla="*/ 8 h 288"/>
                <a:gd name="T102" fmla="*/ 0 w 812"/>
                <a:gd name="T103" fmla="*/ 12 h 288"/>
                <a:gd name="T104" fmla="*/ 0 w 812"/>
                <a:gd name="T105" fmla="*/ 11 h 288"/>
                <a:gd name="T106" fmla="*/ 0 w 812"/>
                <a:gd name="T107" fmla="*/ 11 h 288"/>
                <a:gd name="T108" fmla="*/ 0 w 812"/>
                <a:gd name="T109" fmla="*/ 11 h 2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12"/>
                <a:gd name="T166" fmla="*/ 0 h 288"/>
                <a:gd name="T167" fmla="*/ 812 w 812"/>
                <a:gd name="T168" fmla="*/ 288 h 28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12" h="288">
                  <a:moveTo>
                    <a:pt x="6" y="264"/>
                  </a:moveTo>
                  <a:lnTo>
                    <a:pt x="38" y="246"/>
                  </a:lnTo>
                  <a:lnTo>
                    <a:pt x="72" y="228"/>
                  </a:lnTo>
                  <a:lnTo>
                    <a:pt x="107" y="210"/>
                  </a:lnTo>
                  <a:lnTo>
                    <a:pt x="144" y="192"/>
                  </a:lnTo>
                  <a:lnTo>
                    <a:pt x="183" y="175"/>
                  </a:lnTo>
                  <a:lnTo>
                    <a:pt x="223" y="158"/>
                  </a:lnTo>
                  <a:lnTo>
                    <a:pt x="263" y="140"/>
                  </a:lnTo>
                  <a:lnTo>
                    <a:pt x="304" y="124"/>
                  </a:lnTo>
                  <a:lnTo>
                    <a:pt x="345" y="108"/>
                  </a:lnTo>
                  <a:lnTo>
                    <a:pt x="386" y="93"/>
                  </a:lnTo>
                  <a:lnTo>
                    <a:pt x="426" y="79"/>
                  </a:lnTo>
                  <a:lnTo>
                    <a:pt x="466" y="66"/>
                  </a:lnTo>
                  <a:lnTo>
                    <a:pt x="505" y="53"/>
                  </a:lnTo>
                  <a:lnTo>
                    <a:pt x="542" y="42"/>
                  </a:lnTo>
                  <a:lnTo>
                    <a:pt x="578" y="31"/>
                  </a:lnTo>
                  <a:lnTo>
                    <a:pt x="613" y="23"/>
                  </a:lnTo>
                  <a:lnTo>
                    <a:pt x="619" y="46"/>
                  </a:lnTo>
                  <a:lnTo>
                    <a:pt x="585" y="55"/>
                  </a:lnTo>
                  <a:lnTo>
                    <a:pt x="549" y="65"/>
                  </a:lnTo>
                  <a:lnTo>
                    <a:pt x="511" y="77"/>
                  </a:lnTo>
                  <a:lnTo>
                    <a:pt x="473" y="88"/>
                  </a:lnTo>
                  <a:lnTo>
                    <a:pt x="433" y="102"/>
                  </a:lnTo>
                  <a:lnTo>
                    <a:pt x="393" y="116"/>
                  </a:lnTo>
                  <a:lnTo>
                    <a:pt x="353" y="132"/>
                  </a:lnTo>
                  <a:lnTo>
                    <a:pt x="312" y="147"/>
                  </a:lnTo>
                  <a:lnTo>
                    <a:pt x="272" y="163"/>
                  </a:lnTo>
                  <a:lnTo>
                    <a:pt x="232" y="180"/>
                  </a:lnTo>
                  <a:lnTo>
                    <a:pt x="194" y="196"/>
                  </a:lnTo>
                  <a:lnTo>
                    <a:pt x="155" y="215"/>
                  </a:lnTo>
                  <a:lnTo>
                    <a:pt x="118" y="232"/>
                  </a:lnTo>
                  <a:lnTo>
                    <a:pt x="83" y="249"/>
                  </a:lnTo>
                  <a:lnTo>
                    <a:pt x="50" y="268"/>
                  </a:lnTo>
                  <a:lnTo>
                    <a:pt x="19" y="285"/>
                  </a:lnTo>
                  <a:lnTo>
                    <a:pt x="6" y="264"/>
                  </a:lnTo>
                  <a:close/>
                  <a:moveTo>
                    <a:pt x="613" y="23"/>
                  </a:moveTo>
                  <a:lnTo>
                    <a:pt x="649" y="14"/>
                  </a:lnTo>
                  <a:lnTo>
                    <a:pt x="684" y="7"/>
                  </a:lnTo>
                  <a:lnTo>
                    <a:pt x="714" y="3"/>
                  </a:lnTo>
                  <a:lnTo>
                    <a:pt x="740" y="1"/>
                  </a:lnTo>
                  <a:lnTo>
                    <a:pt x="742" y="25"/>
                  </a:lnTo>
                  <a:lnTo>
                    <a:pt x="716" y="27"/>
                  </a:lnTo>
                  <a:lnTo>
                    <a:pt x="687" y="31"/>
                  </a:lnTo>
                  <a:lnTo>
                    <a:pt x="655" y="38"/>
                  </a:lnTo>
                  <a:lnTo>
                    <a:pt x="619" y="46"/>
                  </a:lnTo>
                  <a:lnTo>
                    <a:pt x="613" y="23"/>
                  </a:lnTo>
                  <a:close/>
                  <a:moveTo>
                    <a:pt x="740" y="1"/>
                  </a:moveTo>
                  <a:lnTo>
                    <a:pt x="754" y="0"/>
                  </a:lnTo>
                  <a:lnTo>
                    <a:pt x="766" y="1"/>
                  </a:lnTo>
                  <a:lnTo>
                    <a:pt x="777" y="2"/>
                  </a:lnTo>
                  <a:lnTo>
                    <a:pt x="787" y="5"/>
                  </a:lnTo>
                  <a:lnTo>
                    <a:pt x="794" y="8"/>
                  </a:lnTo>
                  <a:lnTo>
                    <a:pt x="801" y="13"/>
                  </a:lnTo>
                  <a:lnTo>
                    <a:pt x="806" y="18"/>
                  </a:lnTo>
                  <a:lnTo>
                    <a:pt x="809" y="25"/>
                  </a:lnTo>
                  <a:lnTo>
                    <a:pt x="785" y="32"/>
                  </a:lnTo>
                  <a:lnTo>
                    <a:pt x="784" y="30"/>
                  </a:lnTo>
                  <a:lnTo>
                    <a:pt x="781" y="28"/>
                  </a:lnTo>
                  <a:lnTo>
                    <a:pt x="778" y="27"/>
                  </a:lnTo>
                  <a:lnTo>
                    <a:pt x="772" y="26"/>
                  </a:lnTo>
                  <a:lnTo>
                    <a:pt x="760" y="25"/>
                  </a:lnTo>
                  <a:lnTo>
                    <a:pt x="742" y="25"/>
                  </a:lnTo>
                  <a:lnTo>
                    <a:pt x="740" y="1"/>
                  </a:lnTo>
                  <a:close/>
                  <a:moveTo>
                    <a:pt x="809" y="25"/>
                  </a:moveTo>
                  <a:lnTo>
                    <a:pt x="810" y="31"/>
                  </a:lnTo>
                  <a:lnTo>
                    <a:pt x="810" y="39"/>
                  </a:lnTo>
                  <a:lnTo>
                    <a:pt x="785" y="35"/>
                  </a:lnTo>
                  <a:lnTo>
                    <a:pt x="785" y="33"/>
                  </a:lnTo>
                  <a:lnTo>
                    <a:pt x="785" y="32"/>
                  </a:lnTo>
                  <a:lnTo>
                    <a:pt x="809" y="25"/>
                  </a:lnTo>
                  <a:close/>
                  <a:moveTo>
                    <a:pt x="787" y="41"/>
                  </a:moveTo>
                  <a:lnTo>
                    <a:pt x="785" y="38"/>
                  </a:lnTo>
                  <a:lnTo>
                    <a:pt x="785" y="35"/>
                  </a:lnTo>
                  <a:lnTo>
                    <a:pt x="797" y="38"/>
                  </a:lnTo>
                  <a:lnTo>
                    <a:pt x="787" y="41"/>
                  </a:lnTo>
                  <a:close/>
                  <a:moveTo>
                    <a:pt x="809" y="33"/>
                  </a:moveTo>
                  <a:lnTo>
                    <a:pt x="811" y="40"/>
                  </a:lnTo>
                  <a:lnTo>
                    <a:pt x="812" y="46"/>
                  </a:lnTo>
                  <a:lnTo>
                    <a:pt x="812" y="53"/>
                  </a:lnTo>
                  <a:lnTo>
                    <a:pt x="812" y="59"/>
                  </a:lnTo>
                  <a:lnTo>
                    <a:pt x="788" y="57"/>
                  </a:lnTo>
                  <a:lnTo>
                    <a:pt x="788" y="48"/>
                  </a:lnTo>
                  <a:lnTo>
                    <a:pt x="787" y="41"/>
                  </a:lnTo>
                  <a:lnTo>
                    <a:pt x="809" y="33"/>
                  </a:lnTo>
                  <a:close/>
                  <a:moveTo>
                    <a:pt x="812" y="59"/>
                  </a:moveTo>
                  <a:lnTo>
                    <a:pt x="810" y="71"/>
                  </a:lnTo>
                  <a:lnTo>
                    <a:pt x="806" y="83"/>
                  </a:lnTo>
                  <a:lnTo>
                    <a:pt x="799" y="94"/>
                  </a:lnTo>
                  <a:lnTo>
                    <a:pt x="792" y="105"/>
                  </a:lnTo>
                  <a:lnTo>
                    <a:pt x="781" y="115"/>
                  </a:lnTo>
                  <a:lnTo>
                    <a:pt x="769" y="126"/>
                  </a:lnTo>
                  <a:lnTo>
                    <a:pt x="756" y="137"/>
                  </a:lnTo>
                  <a:lnTo>
                    <a:pt x="741" y="147"/>
                  </a:lnTo>
                  <a:lnTo>
                    <a:pt x="728" y="125"/>
                  </a:lnTo>
                  <a:lnTo>
                    <a:pt x="741" y="118"/>
                  </a:lnTo>
                  <a:lnTo>
                    <a:pt x="752" y="109"/>
                  </a:lnTo>
                  <a:lnTo>
                    <a:pt x="763" y="100"/>
                  </a:lnTo>
                  <a:lnTo>
                    <a:pt x="770" y="92"/>
                  </a:lnTo>
                  <a:lnTo>
                    <a:pt x="778" y="83"/>
                  </a:lnTo>
                  <a:lnTo>
                    <a:pt x="783" y="74"/>
                  </a:lnTo>
                  <a:lnTo>
                    <a:pt x="787" y="66"/>
                  </a:lnTo>
                  <a:lnTo>
                    <a:pt x="788" y="57"/>
                  </a:lnTo>
                  <a:lnTo>
                    <a:pt x="812" y="59"/>
                  </a:lnTo>
                  <a:close/>
                  <a:moveTo>
                    <a:pt x="741" y="147"/>
                  </a:moveTo>
                  <a:lnTo>
                    <a:pt x="725" y="155"/>
                  </a:lnTo>
                  <a:lnTo>
                    <a:pt x="709" y="164"/>
                  </a:lnTo>
                  <a:lnTo>
                    <a:pt x="690" y="173"/>
                  </a:lnTo>
                  <a:lnTo>
                    <a:pt x="671" y="181"/>
                  </a:lnTo>
                  <a:lnTo>
                    <a:pt x="650" y="189"/>
                  </a:lnTo>
                  <a:lnTo>
                    <a:pt x="629" y="196"/>
                  </a:lnTo>
                  <a:lnTo>
                    <a:pt x="607" y="204"/>
                  </a:lnTo>
                  <a:lnTo>
                    <a:pt x="585" y="210"/>
                  </a:lnTo>
                  <a:lnTo>
                    <a:pt x="577" y="188"/>
                  </a:lnTo>
                  <a:lnTo>
                    <a:pt x="621" y="174"/>
                  </a:lnTo>
                  <a:lnTo>
                    <a:pt x="661" y="159"/>
                  </a:lnTo>
                  <a:lnTo>
                    <a:pt x="680" y="150"/>
                  </a:lnTo>
                  <a:lnTo>
                    <a:pt x="697" y="142"/>
                  </a:lnTo>
                  <a:lnTo>
                    <a:pt x="713" y="134"/>
                  </a:lnTo>
                  <a:lnTo>
                    <a:pt x="728" y="125"/>
                  </a:lnTo>
                  <a:lnTo>
                    <a:pt x="741" y="147"/>
                  </a:lnTo>
                  <a:close/>
                  <a:moveTo>
                    <a:pt x="585" y="210"/>
                  </a:moveTo>
                  <a:lnTo>
                    <a:pt x="548" y="221"/>
                  </a:lnTo>
                  <a:lnTo>
                    <a:pt x="510" y="231"/>
                  </a:lnTo>
                  <a:lnTo>
                    <a:pt x="471" y="240"/>
                  </a:lnTo>
                  <a:lnTo>
                    <a:pt x="432" y="248"/>
                  </a:lnTo>
                  <a:lnTo>
                    <a:pt x="392" y="256"/>
                  </a:lnTo>
                  <a:lnTo>
                    <a:pt x="352" y="262"/>
                  </a:lnTo>
                  <a:lnTo>
                    <a:pt x="312" y="269"/>
                  </a:lnTo>
                  <a:lnTo>
                    <a:pt x="273" y="274"/>
                  </a:lnTo>
                  <a:lnTo>
                    <a:pt x="235" y="278"/>
                  </a:lnTo>
                  <a:lnTo>
                    <a:pt x="197" y="282"/>
                  </a:lnTo>
                  <a:lnTo>
                    <a:pt x="161" y="285"/>
                  </a:lnTo>
                  <a:lnTo>
                    <a:pt x="127" y="287"/>
                  </a:lnTo>
                  <a:lnTo>
                    <a:pt x="94" y="288"/>
                  </a:lnTo>
                  <a:lnTo>
                    <a:pt x="64" y="288"/>
                  </a:lnTo>
                  <a:lnTo>
                    <a:pt x="36" y="288"/>
                  </a:lnTo>
                  <a:lnTo>
                    <a:pt x="11" y="287"/>
                  </a:lnTo>
                  <a:lnTo>
                    <a:pt x="13" y="262"/>
                  </a:lnTo>
                  <a:lnTo>
                    <a:pt x="38" y="263"/>
                  </a:lnTo>
                  <a:lnTo>
                    <a:pt x="65" y="264"/>
                  </a:lnTo>
                  <a:lnTo>
                    <a:pt x="94" y="264"/>
                  </a:lnTo>
                  <a:lnTo>
                    <a:pt x="127" y="262"/>
                  </a:lnTo>
                  <a:lnTo>
                    <a:pt x="160" y="260"/>
                  </a:lnTo>
                  <a:lnTo>
                    <a:pt x="196" y="258"/>
                  </a:lnTo>
                  <a:lnTo>
                    <a:pt x="232" y="254"/>
                  </a:lnTo>
                  <a:lnTo>
                    <a:pt x="270" y="249"/>
                  </a:lnTo>
                  <a:lnTo>
                    <a:pt x="309" y="244"/>
                  </a:lnTo>
                  <a:lnTo>
                    <a:pt x="349" y="239"/>
                  </a:lnTo>
                  <a:lnTo>
                    <a:pt x="388" y="232"/>
                  </a:lnTo>
                  <a:lnTo>
                    <a:pt x="428" y="224"/>
                  </a:lnTo>
                  <a:lnTo>
                    <a:pt x="466" y="216"/>
                  </a:lnTo>
                  <a:lnTo>
                    <a:pt x="505" y="207"/>
                  </a:lnTo>
                  <a:lnTo>
                    <a:pt x="541" y="197"/>
                  </a:lnTo>
                  <a:lnTo>
                    <a:pt x="577" y="188"/>
                  </a:lnTo>
                  <a:lnTo>
                    <a:pt x="585" y="210"/>
                  </a:lnTo>
                  <a:close/>
                  <a:moveTo>
                    <a:pt x="11" y="287"/>
                  </a:moveTo>
                  <a:lnTo>
                    <a:pt x="8" y="286"/>
                  </a:lnTo>
                  <a:lnTo>
                    <a:pt x="5" y="284"/>
                  </a:lnTo>
                  <a:lnTo>
                    <a:pt x="2" y="281"/>
                  </a:lnTo>
                  <a:lnTo>
                    <a:pt x="1" y="277"/>
                  </a:lnTo>
                  <a:lnTo>
                    <a:pt x="0" y="273"/>
                  </a:lnTo>
                  <a:lnTo>
                    <a:pt x="1" y="270"/>
                  </a:lnTo>
                  <a:lnTo>
                    <a:pt x="3" y="267"/>
                  </a:lnTo>
                  <a:lnTo>
                    <a:pt x="6" y="264"/>
                  </a:lnTo>
                  <a:lnTo>
                    <a:pt x="12" y="274"/>
                  </a:lnTo>
                  <a:lnTo>
                    <a:pt x="11" y="28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0" name="Freeform 1357"/>
            <p:cNvSpPr>
              <a:spLocks/>
            </p:cNvSpPr>
            <p:nvPr/>
          </p:nvSpPr>
          <p:spPr bwMode="auto">
            <a:xfrm>
              <a:off x="3018" y="1322"/>
              <a:ext cx="50" cy="34"/>
            </a:xfrm>
            <a:custGeom>
              <a:avLst/>
              <a:gdLst>
                <a:gd name="T0" fmla="*/ 11 w 273"/>
                <a:gd name="T1" fmla="*/ 0 h 162"/>
                <a:gd name="T2" fmla="*/ 11 w 273"/>
                <a:gd name="T3" fmla="*/ 1 h 162"/>
                <a:gd name="T4" fmla="*/ 11 w 273"/>
                <a:gd name="T5" fmla="*/ 1 h 162"/>
                <a:gd name="T6" fmla="*/ 11 w 273"/>
                <a:gd name="T7" fmla="*/ 2 h 162"/>
                <a:gd name="T8" fmla="*/ 11 w 273"/>
                <a:gd name="T9" fmla="*/ 2 h 162"/>
                <a:gd name="T10" fmla="*/ 11 w 273"/>
                <a:gd name="T11" fmla="*/ 2 h 162"/>
                <a:gd name="T12" fmla="*/ 11 w 273"/>
                <a:gd name="T13" fmla="*/ 3 h 162"/>
                <a:gd name="T14" fmla="*/ 10 w 273"/>
                <a:gd name="T15" fmla="*/ 3 h 162"/>
                <a:gd name="T16" fmla="*/ 10 w 273"/>
                <a:gd name="T17" fmla="*/ 4 h 162"/>
                <a:gd name="T18" fmla="*/ 10 w 273"/>
                <a:gd name="T19" fmla="*/ 4 h 162"/>
                <a:gd name="T20" fmla="*/ 9 w 273"/>
                <a:gd name="T21" fmla="*/ 5 h 162"/>
                <a:gd name="T22" fmla="*/ 9 w 273"/>
                <a:gd name="T23" fmla="*/ 5 h 162"/>
                <a:gd name="T24" fmla="*/ 9 w 273"/>
                <a:gd name="T25" fmla="*/ 5 h 162"/>
                <a:gd name="T26" fmla="*/ 8 w 273"/>
                <a:gd name="T27" fmla="*/ 5 h 162"/>
                <a:gd name="T28" fmla="*/ 8 w 273"/>
                <a:gd name="T29" fmla="*/ 6 h 162"/>
                <a:gd name="T30" fmla="*/ 7 w 273"/>
                <a:gd name="T31" fmla="*/ 6 h 162"/>
                <a:gd name="T32" fmla="*/ 7 w 273"/>
                <a:gd name="T33" fmla="*/ 6 h 162"/>
                <a:gd name="T34" fmla="*/ 6 w 273"/>
                <a:gd name="T35" fmla="*/ 6 h 162"/>
                <a:gd name="T36" fmla="*/ 6 w 273"/>
                <a:gd name="T37" fmla="*/ 6 h 162"/>
                <a:gd name="T38" fmla="*/ 5 w 273"/>
                <a:gd name="T39" fmla="*/ 6 h 162"/>
                <a:gd name="T40" fmla="*/ 5 w 273"/>
                <a:gd name="T41" fmla="*/ 6 h 162"/>
                <a:gd name="T42" fmla="*/ 4 w 273"/>
                <a:gd name="T43" fmla="*/ 6 h 162"/>
                <a:gd name="T44" fmla="*/ 4 w 273"/>
                <a:gd name="T45" fmla="*/ 6 h 162"/>
                <a:gd name="T46" fmla="*/ 3 w 273"/>
                <a:gd name="T47" fmla="*/ 6 h 162"/>
                <a:gd name="T48" fmla="*/ 3 w 273"/>
                <a:gd name="T49" fmla="*/ 6 h 162"/>
                <a:gd name="T50" fmla="*/ 2 w 273"/>
                <a:gd name="T51" fmla="*/ 6 h 162"/>
                <a:gd name="T52" fmla="*/ 2 w 273"/>
                <a:gd name="T53" fmla="*/ 6 h 162"/>
                <a:gd name="T54" fmla="*/ 1 w 273"/>
                <a:gd name="T55" fmla="*/ 5 h 162"/>
                <a:gd name="T56" fmla="*/ 1 w 273"/>
                <a:gd name="T57" fmla="*/ 5 h 162"/>
                <a:gd name="T58" fmla="*/ 1 w 273"/>
                <a:gd name="T59" fmla="*/ 4 h 162"/>
                <a:gd name="T60" fmla="*/ 0 w 273"/>
                <a:gd name="T61" fmla="*/ 4 h 162"/>
                <a:gd name="T62" fmla="*/ 0 w 273"/>
                <a:gd name="T63" fmla="*/ 3 h 162"/>
                <a:gd name="T64" fmla="*/ 0 w 273"/>
                <a:gd name="T65" fmla="*/ 3 h 162"/>
                <a:gd name="T66" fmla="*/ 11 w 273"/>
                <a:gd name="T67" fmla="*/ 0 h 1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2"/>
                <a:gd name="T104" fmla="*/ 273 w 273"/>
                <a:gd name="T105" fmla="*/ 162 h 16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2">
                  <a:moveTo>
                    <a:pt x="268" y="0"/>
                  </a:moveTo>
                  <a:lnTo>
                    <a:pt x="272" y="13"/>
                  </a:lnTo>
                  <a:lnTo>
                    <a:pt x="273" y="26"/>
                  </a:lnTo>
                  <a:lnTo>
                    <a:pt x="273" y="39"/>
                  </a:lnTo>
                  <a:lnTo>
                    <a:pt x="271" y="51"/>
                  </a:lnTo>
                  <a:lnTo>
                    <a:pt x="267" y="63"/>
                  </a:lnTo>
                  <a:lnTo>
                    <a:pt x="263" y="75"/>
                  </a:lnTo>
                  <a:lnTo>
                    <a:pt x="258" y="86"/>
                  </a:lnTo>
                  <a:lnTo>
                    <a:pt x="250" y="97"/>
                  </a:lnTo>
                  <a:lnTo>
                    <a:pt x="243" y="106"/>
                  </a:lnTo>
                  <a:lnTo>
                    <a:pt x="234" y="116"/>
                  </a:lnTo>
                  <a:lnTo>
                    <a:pt x="224" y="125"/>
                  </a:lnTo>
                  <a:lnTo>
                    <a:pt x="213" y="132"/>
                  </a:lnTo>
                  <a:lnTo>
                    <a:pt x="203" y="139"/>
                  </a:lnTo>
                  <a:lnTo>
                    <a:pt x="191" y="145"/>
                  </a:lnTo>
                  <a:lnTo>
                    <a:pt x="178" y="151"/>
                  </a:lnTo>
                  <a:lnTo>
                    <a:pt x="166" y="155"/>
                  </a:lnTo>
                  <a:lnTo>
                    <a:pt x="153" y="158"/>
                  </a:lnTo>
                  <a:lnTo>
                    <a:pt x="140" y="161"/>
                  </a:lnTo>
                  <a:lnTo>
                    <a:pt x="127" y="162"/>
                  </a:lnTo>
                  <a:lnTo>
                    <a:pt x="114" y="162"/>
                  </a:lnTo>
                  <a:lnTo>
                    <a:pt x="101" y="162"/>
                  </a:lnTo>
                  <a:lnTo>
                    <a:pt x="89" y="160"/>
                  </a:lnTo>
                  <a:lnTo>
                    <a:pt x="77" y="157"/>
                  </a:lnTo>
                  <a:lnTo>
                    <a:pt x="65" y="153"/>
                  </a:lnTo>
                  <a:lnTo>
                    <a:pt x="54" y="146"/>
                  </a:lnTo>
                  <a:lnTo>
                    <a:pt x="44" y="140"/>
                  </a:lnTo>
                  <a:lnTo>
                    <a:pt x="34" y="131"/>
                  </a:lnTo>
                  <a:lnTo>
                    <a:pt x="24" y="120"/>
                  </a:lnTo>
                  <a:lnTo>
                    <a:pt x="17" y="110"/>
                  </a:lnTo>
                  <a:lnTo>
                    <a:pt x="10" y="97"/>
                  </a:lnTo>
                  <a:lnTo>
                    <a:pt x="4" y="81"/>
                  </a:lnTo>
                  <a:lnTo>
                    <a:pt x="0" y="6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1" name="Freeform 1358"/>
            <p:cNvSpPr>
              <a:spLocks noEditPoints="1"/>
            </p:cNvSpPr>
            <p:nvPr/>
          </p:nvSpPr>
          <p:spPr bwMode="auto">
            <a:xfrm>
              <a:off x="3014" y="1322"/>
              <a:ext cx="58" cy="37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4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4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4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19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0"/>
                  </a:lnTo>
                  <a:lnTo>
                    <a:pt x="267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1" y="23"/>
                  </a:lnTo>
                  <a:lnTo>
                    <a:pt x="269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1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1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1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29" y="92"/>
                  </a:lnTo>
                  <a:lnTo>
                    <a:pt x="33" y="101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1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69" y="145"/>
                  </a:lnTo>
                  <a:lnTo>
                    <a:pt x="76" y="149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1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1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2" name="Freeform 1359"/>
            <p:cNvSpPr>
              <a:spLocks/>
            </p:cNvSpPr>
            <p:nvPr/>
          </p:nvSpPr>
          <p:spPr bwMode="auto">
            <a:xfrm>
              <a:off x="2245" y="1907"/>
              <a:ext cx="419" cy="537"/>
            </a:xfrm>
            <a:custGeom>
              <a:avLst/>
              <a:gdLst>
                <a:gd name="T0" fmla="*/ 66 w 2083"/>
                <a:gd name="T1" fmla="*/ 64 h 2697"/>
                <a:gd name="T2" fmla="*/ 72 w 2083"/>
                <a:gd name="T3" fmla="*/ 59 h 2697"/>
                <a:gd name="T4" fmla="*/ 73 w 2083"/>
                <a:gd name="T5" fmla="*/ 68 h 2697"/>
                <a:gd name="T6" fmla="*/ 78 w 2083"/>
                <a:gd name="T7" fmla="*/ 68 h 2697"/>
                <a:gd name="T8" fmla="*/ 83 w 2083"/>
                <a:gd name="T9" fmla="*/ 75 h 2697"/>
                <a:gd name="T10" fmla="*/ 81 w 2083"/>
                <a:gd name="T11" fmla="*/ 78 h 2697"/>
                <a:gd name="T12" fmla="*/ 72 w 2083"/>
                <a:gd name="T13" fmla="*/ 78 h 2697"/>
                <a:gd name="T14" fmla="*/ 69 w 2083"/>
                <a:gd name="T15" fmla="*/ 77 h 2697"/>
                <a:gd name="T16" fmla="*/ 59 w 2083"/>
                <a:gd name="T17" fmla="*/ 78 h 2697"/>
                <a:gd name="T18" fmla="*/ 51 w 2083"/>
                <a:gd name="T19" fmla="*/ 83 h 2697"/>
                <a:gd name="T20" fmla="*/ 53 w 2083"/>
                <a:gd name="T21" fmla="*/ 88 h 2697"/>
                <a:gd name="T22" fmla="*/ 52 w 2083"/>
                <a:gd name="T23" fmla="*/ 91 h 2697"/>
                <a:gd name="T24" fmla="*/ 57 w 2083"/>
                <a:gd name="T25" fmla="*/ 98 h 2697"/>
                <a:gd name="T26" fmla="*/ 58 w 2083"/>
                <a:gd name="T27" fmla="*/ 107 h 2697"/>
                <a:gd name="T28" fmla="*/ 54 w 2083"/>
                <a:gd name="T29" fmla="*/ 108 h 2697"/>
                <a:gd name="T30" fmla="*/ 48 w 2083"/>
                <a:gd name="T31" fmla="*/ 103 h 2697"/>
                <a:gd name="T32" fmla="*/ 45 w 2083"/>
                <a:gd name="T33" fmla="*/ 94 h 2697"/>
                <a:gd name="T34" fmla="*/ 40 w 2083"/>
                <a:gd name="T35" fmla="*/ 94 h 2697"/>
                <a:gd name="T36" fmla="*/ 38 w 2083"/>
                <a:gd name="T37" fmla="*/ 91 h 2697"/>
                <a:gd name="T38" fmla="*/ 35 w 2083"/>
                <a:gd name="T39" fmla="*/ 89 h 2697"/>
                <a:gd name="T40" fmla="*/ 37 w 2083"/>
                <a:gd name="T41" fmla="*/ 85 h 2697"/>
                <a:gd name="T42" fmla="*/ 34 w 2083"/>
                <a:gd name="T43" fmla="*/ 84 h 2697"/>
                <a:gd name="T44" fmla="*/ 36 w 2083"/>
                <a:gd name="T45" fmla="*/ 80 h 2697"/>
                <a:gd name="T46" fmla="*/ 33 w 2083"/>
                <a:gd name="T47" fmla="*/ 78 h 2697"/>
                <a:gd name="T48" fmla="*/ 35 w 2083"/>
                <a:gd name="T49" fmla="*/ 73 h 2697"/>
                <a:gd name="T50" fmla="*/ 30 w 2083"/>
                <a:gd name="T51" fmla="*/ 70 h 2697"/>
                <a:gd name="T52" fmla="*/ 27 w 2083"/>
                <a:gd name="T53" fmla="*/ 60 h 2697"/>
                <a:gd name="T54" fmla="*/ 14 w 2083"/>
                <a:gd name="T55" fmla="*/ 24 h 2697"/>
                <a:gd name="T56" fmla="*/ 11 w 2083"/>
                <a:gd name="T57" fmla="*/ 25 h 2697"/>
                <a:gd name="T58" fmla="*/ 10 w 2083"/>
                <a:gd name="T59" fmla="*/ 19 h 2697"/>
                <a:gd name="T60" fmla="*/ 7 w 2083"/>
                <a:gd name="T61" fmla="*/ 25 h 2697"/>
                <a:gd name="T62" fmla="*/ 7 w 2083"/>
                <a:gd name="T63" fmla="*/ 19 h 2697"/>
                <a:gd name="T64" fmla="*/ 2 w 2083"/>
                <a:gd name="T65" fmla="*/ 18 h 2697"/>
                <a:gd name="T66" fmla="*/ 0 w 2083"/>
                <a:gd name="T67" fmla="*/ 13 h 2697"/>
                <a:gd name="T68" fmla="*/ 1 w 2083"/>
                <a:gd name="T69" fmla="*/ 10 h 2697"/>
                <a:gd name="T70" fmla="*/ 5 w 2083"/>
                <a:gd name="T71" fmla="*/ 10 h 2697"/>
                <a:gd name="T72" fmla="*/ 0 w 2083"/>
                <a:gd name="T73" fmla="*/ 5 h 2697"/>
                <a:gd name="T74" fmla="*/ 10 w 2083"/>
                <a:gd name="T75" fmla="*/ 0 h 2697"/>
                <a:gd name="T76" fmla="*/ 12 w 2083"/>
                <a:gd name="T77" fmla="*/ 7 h 2697"/>
                <a:gd name="T78" fmla="*/ 15 w 2083"/>
                <a:gd name="T79" fmla="*/ 5 h 2697"/>
                <a:gd name="T80" fmla="*/ 18 w 2083"/>
                <a:gd name="T81" fmla="*/ 7 h 2697"/>
                <a:gd name="T82" fmla="*/ 19 w 2083"/>
                <a:gd name="T83" fmla="*/ 12 h 2697"/>
                <a:gd name="T84" fmla="*/ 17 w 2083"/>
                <a:gd name="T85" fmla="*/ 16 h 2697"/>
                <a:gd name="T86" fmla="*/ 21 w 2083"/>
                <a:gd name="T87" fmla="*/ 19 h 2697"/>
                <a:gd name="T88" fmla="*/ 16 w 2083"/>
                <a:gd name="T89" fmla="*/ 18 h 2697"/>
                <a:gd name="T90" fmla="*/ 20 w 2083"/>
                <a:gd name="T91" fmla="*/ 21 h 2697"/>
                <a:gd name="T92" fmla="*/ 17 w 2083"/>
                <a:gd name="T93" fmla="*/ 24 h 2697"/>
                <a:gd name="T94" fmla="*/ 34 w 2083"/>
                <a:gd name="T95" fmla="*/ 59 h 2697"/>
                <a:gd name="T96" fmla="*/ 40 w 2083"/>
                <a:gd name="T97" fmla="*/ 63 h 2697"/>
                <a:gd name="T98" fmla="*/ 41 w 2083"/>
                <a:gd name="T99" fmla="*/ 69 h 2697"/>
                <a:gd name="T100" fmla="*/ 52 w 2083"/>
                <a:gd name="T101" fmla="*/ 73 h 2697"/>
                <a:gd name="T102" fmla="*/ 70 w 2083"/>
                <a:gd name="T103" fmla="*/ 72 h 2697"/>
                <a:gd name="T104" fmla="*/ 69 w 2083"/>
                <a:gd name="T105" fmla="*/ 67 h 2697"/>
                <a:gd name="T106" fmla="*/ 66 w 2083"/>
                <a:gd name="T107" fmla="*/ 64 h 26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83"/>
                <a:gd name="T163" fmla="*/ 0 h 2697"/>
                <a:gd name="T164" fmla="*/ 2083 w 2083"/>
                <a:gd name="T165" fmla="*/ 2697 h 269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83" h="2697">
                  <a:moveTo>
                    <a:pt x="1644" y="1601"/>
                  </a:moveTo>
                  <a:lnTo>
                    <a:pt x="1793" y="1479"/>
                  </a:lnTo>
                  <a:lnTo>
                    <a:pt x="1831" y="1695"/>
                  </a:lnTo>
                  <a:lnTo>
                    <a:pt x="1942" y="1695"/>
                  </a:lnTo>
                  <a:lnTo>
                    <a:pt x="2083" y="1864"/>
                  </a:lnTo>
                  <a:lnTo>
                    <a:pt x="2017" y="1957"/>
                  </a:lnTo>
                  <a:lnTo>
                    <a:pt x="1803" y="1957"/>
                  </a:lnTo>
                  <a:lnTo>
                    <a:pt x="1728" y="1919"/>
                  </a:lnTo>
                  <a:lnTo>
                    <a:pt x="1476" y="1947"/>
                  </a:lnTo>
                  <a:lnTo>
                    <a:pt x="1280" y="2088"/>
                  </a:lnTo>
                  <a:lnTo>
                    <a:pt x="1317" y="2210"/>
                  </a:lnTo>
                  <a:lnTo>
                    <a:pt x="1298" y="2285"/>
                  </a:lnTo>
                  <a:lnTo>
                    <a:pt x="1429" y="2453"/>
                  </a:lnTo>
                  <a:lnTo>
                    <a:pt x="1439" y="2669"/>
                  </a:lnTo>
                  <a:lnTo>
                    <a:pt x="1355" y="2697"/>
                  </a:lnTo>
                  <a:lnTo>
                    <a:pt x="1204" y="2584"/>
                  </a:lnTo>
                  <a:lnTo>
                    <a:pt x="1130" y="2360"/>
                  </a:lnTo>
                  <a:lnTo>
                    <a:pt x="991" y="2341"/>
                  </a:lnTo>
                  <a:lnTo>
                    <a:pt x="953" y="2276"/>
                  </a:lnTo>
                  <a:lnTo>
                    <a:pt x="878" y="2238"/>
                  </a:lnTo>
                  <a:lnTo>
                    <a:pt x="915" y="2135"/>
                  </a:lnTo>
                  <a:lnTo>
                    <a:pt x="850" y="2097"/>
                  </a:lnTo>
                  <a:lnTo>
                    <a:pt x="887" y="1994"/>
                  </a:lnTo>
                  <a:lnTo>
                    <a:pt x="812" y="1947"/>
                  </a:lnTo>
                  <a:lnTo>
                    <a:pt x="878" y="1836"/>
                  </a:lnTo>
                  <a:lnTo>
                    <a:pt x="738" y="1742"/>
                  </a:lnTo>
                  <a:lnTo>
                    <a:pt x="672" y="1507"/>
                  </a:lnTo>
                  <a:lnTo>
                    <a:pt x="346" y="599"/>
                  </a:lnTo>
                  <a:lnTo>
                    <a:pt x="270" y="637"/>
                  </a:lnTo>
                  <a:lnTo>
                    <a:pt x="262" y="487"/>
                  </a:lnTo>
                  <a:lnTo>
                    <a:pt x="186" y="627"/>
                  </a:lnTo>
                  <a:lnTo>
                    <a:pt x="169" y="477"/>
                  </a:lnTo>
                  <a:lnTo>
                    <a:pt x="47" y="439"/>
                  </a:lnTo>
                  <a:lnTo>
                    <a:pt x="0" y="328"/>
                  </a:lnTo>
                  <a:lnTo>
                    <a:pt x="28" y="252"/>
                  </a:lnTo>
                  <a:lnTo>
                    <a:pt x="122" y="244"/>
                  </a:lnTo>
                  <a:lnTo>
                    <a:pt x="0" y="122"/>
                  </a:lnTo>
                  <a:lnTo>
                    <a:pt x="262" y="0"/>
                  </a:lnTo>
                  <a:lnTo>
                    <a:pt x="290" y="168"/>
                  </a:lnTo>
                  <a:lnTo>
                    <a:pt x="364" y="122"/>
                  </a:lnTo>
                  <a:lnTo>
                    <a:pt x="439" y="178"/>
                  </a:lnTo>
                  <a:lnTo>
                    <a:pt x="476" y="308"/>
                  </a:lnTo>
                  <a:lnTo>
                    <a:pt x="430" y="401"/>
                  </a:lnTo>
                  <a:lnTo>
                    <a:pt x="514" y="467"/>
                  </a:lnTo>
                  <a:lnTo>
                    <a:pt x="392" y="449"/>
                  </a:lnTo>
                  <a:lnTo>
                    <a:pt x="495" y="533"/>
                  </a:lnTo>
                  <a:lnTo>
                    <a:pt x="430" y="589"/>
                  </a:lnTo>
                  <a:lnTo>
                    <a:pt x="850" y="1479"/>
                  </a:lnTo>
                  <a:lnTo>
                    <a:pt x="991" y="1582"/>
                  </a:lnTo>
                  <a:lnTo>
                    <a:pt x="1026" y="1723"/>
                  </a:lnTo>
                  <a:lnTo>
                    <a:pt x="1298" y="1826"/>
                  </a:lnTo>
                  <a:lnTo>
                    <a:pt x="1747" y="1789"/>
                  </a:lnTo>
                  <a:lnTo>
                    <a:pt x="1728" y="1676"/>
                  </a:lnTo>
                  <a:lnTo>
                    <a:pt x="1644" y="160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3" name="Freeform 1360"/>
            <p:cNvSpPr>
              <a:spLocks noEditPoints="1"/>
            </p:cNvSpPr>
            <p:nvPr/>
          </p:nvSpPr>
          <p:spPr bwMode="auto">
            <a:xfrm>
              <a:off x="2241" y="1903"/>
              <a:ext cx="423" cy="544"/>
            </a:xfrm>
            <a:custGeom>
              <a:avLst/>
              <a:gdLst>
                <a:gd name="T0" fmla="*/ 72 w 2106"/>
                <a:gd name="T1" fmla="*/ 59 h 2721"/>
                <a:gd name="T2" fmla="*/ 72 w 2106"/>
                <a:gd name="T3" fmla="*/ 60 h 2721"/>
                <a:gd name="T4" fmla="*/ 78 w 2106"/>
                <a:gd name="T5" fmla="*/ 68 h 2721"/>
                <a:gd name="T6" fmla="*/ 84 w 2106"/>
                <a:gd name="T7" fmla="*/ 75 h 2721"/>
                <a:gd name="T8" fmla="*/ 84 w 2106"/>
                <a:gd name="T9" fmla="*/ 75 h 2721"/>
                <a:gd name="T10" fmla="*/ 81 w 2106"/>
                <a:gd name="T11" fmla="*/ 79 h 2721"/>
                <a:gd name="T12" fmla="*/ 73 w 2106"/>
                <a:gd name="T13" fmla="*/ 80 h 2721"/>
                <a:gd name="T14" fmla="*/ 70 w 2106"/>
                <a:gd name="T15" fmla="*/ 77 h 2721"/>
                <a:gd name="T16" fmla="*/ 59 w 2106"/>
                <a:gd name="T17" fmla="*/ 78 h 2721"/>
                <a:gd name="T18" fmla="*/ 51 w 2106"/>
                <a:gd name="T19" fmla="*/ 84 h 2721"/>
                <a:gd name="T20" fmla="*/ 54 w 2106"/>
                <a:gd name="T21" fmla="*/ 89 h 2721"/>
                <a:gd name="T22" fmla="*/ 52 w 2106"/>
                <a:gd name="T23" fmla="*/ 92 h 2721"/>
                <a:gd name="T24" fmla="*/ 58 w 2106"/>
                <a:gd name="T25" fmla="*/ 99 h 2721"/>
                <a:gd name="T26" fmla="*/ 58 w 2106"/>
                <a:gd name="T27" fmla="*/ 108 h 2721"/>
                <a:gd name="T28" fmla="*/ 55 w 2106"/>
                <a:gd name="T29" fmla="*/ 109 h 2721"/>
                <a:gd name="T30" fmla="*/ 48 w 2106"/>
                <a:gd name="T31" fmla="*/ 105 h 2721"/>
                <a:gd name="T32" fmla="*/ 46 w 2106"/>
                <a:gd name="T33" fmla="*/ 95 h 2721"/>
                <a:gd name="T34" fmla="*/ 46 w 2106"/>
                <a:gd name="T35" fmla="*/ 95 h 2721"/>
                <a:gd name="T36" fmla="*/ 40 w 2106"/>
                <a:gd name="T37" fmla="*/ 94 h 2721"/>
                <a:gd name="T38" fmla="*/ 39 w 2106"/>
                <a:gd name="T39" fmla="*/ 91 h 2721"/>
                <a:gd name="T40" fmla="*/ 37 w 2106"/>
                <a:gd name="T41" fmla="*/ 86 h 2721"/>
                <a:gd name="T42" fmla="*/ 37 w 2106"/>
                <a:gd name="T43" fmla="*/ 86 h 2721"/>
                <a:gd name="T44" fmla="*/ 34 w 2106"/>
                <a:gd name="T45" fmla="*/ 85 h 2721"/>
                <a:gd name="T46" fmla="*/ 36 w 2106"/>
                <a:gd name="T47" fmla="*/ 80 h 2721"/>
                <a:gd name="T48" fmla="*/ 33 w 2106"/>
                <a:gd name="T49" fmla="*/ 79 h 2721"/>
                <a:gd name="T50" fmla="*/ 33 w 2106"/>
                <a:gd name="T51" fmla="*/ 79 h 2721"/>
                <a:gd name="T52" fmla="*/ 30 w 2106"/>
                <a:gd name="T53" fmla="*/ 71 h 2721"/>
                <a:gd name="T54" fmla="*/ 27 w 2106"/>
                <a:gd name="T55" fmla="*/ 61 h 2721"/>
                <a:gd name="T56" fmla="*/ 14 w 2106"/>
                <a:gd name="T57" fmla="*/ 25 h 2721"/>
                <a:gd name="T58" fmla="*/ 14 w 2106"/>
                <a:gd name="T59" fmla="*/ 24 h 2721"/>
                <a:gd name="T60" fmla="*/ 11 w 2106"/>
                <a:gd name="T61" fmla="*/ 26 h 2721"/>
                <a:gd name="T62" fmla="*/ 12 w 2106"/>
                <a:gd name="T63" fmla="*/ 26 h 2721"/>
                <a:gd name="T64" fmla="*/ 11 w 2106"/>
                <a:gd name="T65" fmla="*/ 20 h 2721"/>
                <a:gd name="T66" fmla="*/ 8 w 2106"/>
                <a:gd name="T67" fmla="*/ 26 h 2721"/>
                <a:gd name="T68" fmla="*/ 7 w 2106"/>
                <a:gd name="T69" fmla="*/ 20 h 2721"/>
                <a:gd name="T70" fmla="*/ 7 w 2106"/>
                <a:gd name="T71" fmla="*/ 19 h 2721"/>
                <a:gd name="T72" fmla="*/ 2 w 2106"/>
                <a:gd name="T73" fmla="*/ 19 h 2721"/>
                <a:gd name="T74" fmla="*/ 0 w 2106"/>
                <a:gd name="T75" fmla="*/ 14 h 2721"/>
                <a:gd name="T76" fmla="*/ 2 w 2106"/>
                <a:gd name="T77" fmla="*/ 10 h 2721"/>
                <a:gd name="T78" fmla="*/ 6 w 2106"/>
                <a:gd name="T79" fmla="*/ 10 h 2721"/>
                <a:gd name="T80" fmla="*/ 0 w 2106"/>
                <a:gd name="T81" fmla="*/ 6 h 2721"/>
                <a:gd name="T82" fmla="*/ 0 w 2106"/>
                <a:gd name="T83" fmla="*/ 5 h 2721"/>
                <a:gd name="T84" fmla="*/ 11 w 2106"/>
                <a:gd name="T85" fmla="*/ 0 h 2721"/>
                <a:gd name="T86" fmla="*/ 11 w 2106"/>
                <a:gd name="T87" fmla="*/ 0 h 2721"/>
                <a:gd name="T88" fmla="*/ 12 w 2106"/>
                <a:gd name="T89" fmla="*/ 8 h 2721"/>
                <a:gd name="T90" fmla="*/ 12 w 2106"/>
                <a:gd name="T91" fmla="*/ 8 h 2721"/>
                <a:gd name="T92" fmla="*/ 18 w 2106"/>
                <a:gd name="T93" fmla="*/ 7 h 2721"/>
                <a:gd name="T94" fmla="*/ 20 w 2106"/>
                <a:gd name="T95" fmla="*/ 13 h 2721"/>
                <a:gd name="T96" fmla="*/ 18 w 2106"/>
                <a:gd name="T97" fmla="*/ 17 h 2721"/>
                <a:gd name="T98" fmla="*/ 17 w 2106"/>
                <a:gd name="T99" fmla="*/ 17 h 2721"/>
                <a:gd name="T100" fmla="*/ 21 w 2106"/>
                <a:gd name="T101" fmla="*/ 19 h 2721"/>
                <a:gd name="T102" fmla="*/ 21 w 2106"/>
                <a:gd name="T103" fmla="*/ 19 h 2721"/>
                <a:gd name="T104" fmla="*/ 16 w 2106"/>
                <a:gd name="T105" fmla="*/ 18 h 2721"/>
                <a:gd name="T106" fmla="*/ 21 w 2106"/>
                <a:gd name="T107" fmla="*/ 22 h 2721"/>
                <a:gd name="T108" fmla="*/ 18 w 2106"/>
                <a:gd name="T109" fmla="*/ 24 h 2721"/>
                <a:gd name="T110" fmla="*/ 17 w 2106"/>
                <a:gd name="T111" fmla="*/ 24 h 2721"/>
                <a:gd name="T112" fmla="*/ 34 w 2106"/>
                <a:gd name="T113" fmla="*/ 60 h 2721"/>
                <a:gd name="T114" fmla="*/ 40 w 2106"/>
                <a:gd name="T115" fmla="*/ 63 h 2721"/>
                <a:gd name="T116" fmla="*/ 41 w 2106"/>
                <a:gd name="T117" fmla="*/ 70 h 2721"/>
                <a:gd name="T118" fmla="*/ 52 w 2106"/>
                <a:gd name="T119" fmla="*/ 74 h 2721"/>
                <a:gd name="T120" fmla="*/ 70 w 2106"/>
                <a:gd name="T121" fmla="*/ 73 h 2721"/>
                <a:gd name="T122" fmla="*/ 70 w 2106"/>
                <a:gd name="T123" fmla="*/ 68 h 2721"/>
                <a:gd name="T124" fmla="*/ 66 w 2106"/>
                <a:gd name="T125" fmla="*/ 65 h 27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06"/>
                <a:gd name="T190" fmla="*/ 0 h 2721"/>
                <a:gd name="T191" fmla="*/ 2106 w 2106"/>
                <a:gd name="T192" fmla="*/ 2721 h 27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06" h="2721">
                  <a:moveTo>
                    <a:pt x="1648" y="1604"/>
                  </a:moveTo>
                  <a:lnTo>
                    <a:pt x="1798" y="1483"/>
                  </a:lnTo>
                  <a:lnTo>
                    <a:pt x="1813" y="1501"/>
                  </a:lnTo>
                  <a:lnTo>
                    <a:pt x="1664" y="1623"/>
                  </a:lnTo>
                  <a:lnTo>
                    <a:pt x="1648" y="1604"/>
                  </a:lnTo>
                  <a:close/>
                  <a:moveTo>
                    <a:pt x="1798" y="1483"/>
                  </a:moveTo>
                  <a:lnTo>
                    <a:pt x="1800" y="1480"/>
                  </a:lnTo>
                  <a:lnTo>
                    <a:pt x="1803" y="1479"/>
                  </a:lnTo>
                  <a:lnTo>
                    <a:pt x="1806" y="1479"/>
                  </a:lnTo>
                  <a:lnTo>
                    <a:pt x="1809" y="1480"/>
                  </a:lnTo>
                  <a:lnTo>
                    <a:pt x="1812" y="1481"/>
                  </a:lnTo>
                  <a:lnTo>
                    <a:pt x="1814" y="1484"/>
                  </a:lnTo>
                  <a:lnTo>
                    <a:pt x="1816" y="1486"/>
                  </a:lnTo>
                  <a:lnTo>
                    <a:pt x="1817" y="1489"/>
                  </a:lnTo>
                  <a:lnTo>
                    <a:pt x="1805" y="1491"/>
                  </a:lnTo>
                  <a:lnTo>
                    <a:pt x="1798" y="1483"/>
                  </a:lnTo>
                  <a:close/>
                  <a:moveTo>
                    <a:pt x="1817" y="1489"/>
                  </a:moveTo>
                  <a:lnTo>
                    <a:pt x="1855" y="1705"/>
                  </a:lnTo>
                  <a:lnTo>
                    <a:pt x="1830" y="1709"/>
                  </a:lnTo>
                  <a:lnTo>
                    <a:pt x="1792" y="1493"/>
                  </a:lnTo>
                  <a:lnTo>
                    <a:pt x="1817" y="1489"/>
                  </a:lnTo>
                  <a:close/>
                  <a:moveTo>
                    <a:pt x="1843" y="1719"/>
                  </a:moveTo>
                  <a:lnTo>
                    <a:pt x="1839" y="1718"/>
                  </a:lnTo>
                  <a:lnTo>
                    <a:pt x="1835" y="1716"/>
                  </a:lnTo>
                  <a:lnTo>
                    <a:pt x="1832" y="1713"/>
                  </a:lnTo>
                  <a:lnTo>
                    <a:pt x="1830" y="1709"/>
                  </a:lnTo>
                  <a:lnTo>
                    <a:pt x="1843" y="1707"/>
                  </a:lnTo>
                  <a:lnTo>
                    <a:pt x="1843" y="1719"/>
                  </a:lnTo>
                  <a:close/>
                  <a:moveTo>
                    <a:pt x="1843" y="1695"/>
                  </a:moveTo>
                  <a:lnTo>
                    <a:pt x="1954" y="1695"/>
                  </a:lnTo>
                  <a:lnTo>
                    <a:pt x="1954" y="1719"/>
                  </a:lnTo>
                  <a:lnTo>
                    <a:pt x="1843" y="1719"/>
                  </a:lnTo>
                  <a:lnTo>
                    <a:pt x="1843" y="1695"/>
                  </a:lnTo>
                  <a:close/>
                  <a:moveTo>
                    <a:pt x="1954" y="1695"/>
                  </a:moveTo>
                  <a:lnTo>
                    <a:pt x="1960" y="1696"/>
                  </a:lnTo>
                  <a:lnTo>
                    <a:pt x="1964" y="1700"/>
                  </a:lnTo>
                  <a:lnTo>
                    <a:pt x="1954" y="1707"/>
                  </a:lnTo>
                  <a:lnTo>
                    <a:pt x="1954" y="1695"/>
                  </a:lnTo>
                  <a:close/>
                  <a:moveTo>
                    <a:pt x="1964" y="1700"/>
                  </a:moveTo>
                  <a:lnTo>
                    <a:pt x="2104" y="1867"/>
                  </a:lnTo>
                  <a:lnTo>
                    <a:pt x="2085" y="1883"/>
                  </a:lnTo>
                  <a:lnTo>
                    <a:pt x="1945" y="1715"/>
                  </a:lnTo>
                  <a:lnTo>
                    <a:pt x="1964" y="1700"/>
                  </a:lnTo>
                  <a:close/>
                  <a:moveTo>
                    <a:pt x="2104" y="1867"/>
                  </a:moveTo>
                  <a:lnTo>
                    <a:pt x="2105" y="1870"/>
                  </a:lnTo>
                  <a:lnTo>
                    <a:pt x="2106" y="1875"/>
                  </a:lnTo>
                  <a:lnTo>
                    <a:pt x="2106" y="1879"/>
                  </a:lnTo>
                  <a:lnTo>
                    <a:pt x="2104" y="1882"/>
                  </a:lnTo>
                  <a:lnTo>
                    <a:pt x="2095" y="1876"/>
                  </a:lnTo>
                  <a:lnTo>
                    <a:pt x="2104" y="1867"/>
                  </a:lnTo>
                  <a:close/>
                  <a:moveTo>
                    <a:pt x="2104" y="1882"/>
                  </a:moveTo>
                  <a:lnTo>
                    <a:pt x="2038" y="1976"/>
                  </a:lnTo>
                  <a:lnTo>
                    <a:pt x="2019" y="1962"/>
                  </a:lnTo>
                  <a:lnTo>
                    <a:pt x="2085" y="1868"/>
                  </a:lnTo>
                  <a:lnTo>
                    <a:pt x="2104" y="1882"/>
                  </a:lnTo>
                  <a:close/>
                  <a:moveTo>
                    <a:pt x="2038" y="1976"/>
                  </a:moveTo>
                  <a:lnTo>
                    <a:pt x="2034" y="1979"/>
                  </a:lnTo>
                  <a:lnTo>
                    <a:pt x="2029" y="1982"/>
                  </a:lnTo>
                  <a:lnTo>
                    <a:pt x="2029" y="1969"/>
                  </a:lnTo>
                  <a:lnTo>
                    <a:pt x="2038" y="1976"/>
                  </a:lnTo>
                  <a:close/>
                  <a:moveTo>
                    <a:pt x="2029" y="1982"/>
                  </a:moveTo>
                  <a:lnTo>
                    <a:pt x="1815" y="1982"/>
                  </a:lnTo>
                  <a:lnTo>
                    <a:pt x="1815" y="1957"/>
                  </a:lnTo>
                  <a:lnTo>
                    <a:pt x="2029" y="1957"/>
                  </a:lnTo>
                  <a:lnTo>
                    <a:pt x="2029" y="1982"/>
                  </a:lnTo>
                  <a:close/>
                  <a:moveTo>
                    <a:pt x="1815" y="1982"/>
                  </a:moveTo>
                  <a:lnTo>
                    <a:pt x="1812" y="1980"/>
                  </a:lnTo>
                  <a:lnTo>
                    <a:pt x="1809" y="1979"/>
                  </a:lnTo>
                  <a:lnTo>
                    <a:pt x="1815" y="1969"/>
                  </a:lnTo>
                  <a:lnTo>
                    <a:pt x="1815" y="1982"/>
                  </a:lnTo>
                  <a:close/>
                  <a:moveTo>
                    <a:pt x="1809" y="1979"/>
                  </a:moveTo>
                  <a:lnTo>
                    <a:pt x="1735" y="1943"/>
                  </a:lnTo>
                  <a:lnTo>
                    <a:pt x="1746" y="1920"/>
                  </a:lnTo>
                  <a:lnTo>
                    <a:pt x="1820" y="1958"/>
                  </a:lnTo>
                  <a:lnTo>
                    <a:pt x="1809" y="1979"/>
                  </a:lnTo>
                  <a:close/>
                  <a:moveTo>
                    <a:pt x="1739" y="1919"/>
                  </a:moveTo>
                  <a:lnTo>
                    <a:pt x="1742" y="1919"/>
                  </a:lnTo>
                  <a:lnTo>
                    <a:pt x="1746" y="1920"/>
                  </a:lnTo>
                  <a:lnTo>
                    <a:pt x="1740" y="1931"/>
                  </a:lnTo>
                  <a:lnTo>
                    <a:pt x="1739" y="1919"/>
                  </a:lnTo>
                  <a:close/>
                  <a:moveTo>
                    <a:pt x="1741" y="1944"/>
                  </a:moveTo>
                  <a:lnTo>
                    <a:pt x="1490" y="1972"/>
                  </a:lnTo>
                  <a:lnTo>
                    <a:pt x="1486" y="1947"/>
                  </a:lnTo>
                  <a:lnTo>
                    <a:pt x="1739" y="1919"/>
                  </a:lnTo>
                  <a:lnTo>
                    <a:pt x="1741" y="1944"/>
                  </a:lnTo>
                  <a:close/>
                  <a:moveTo>
                    <a:pt x="1481" y="1949"/>
                  </a:moveTo>
                  <a:lnTo>
                    <a:pt x="1484" y="1948"/>
                  </a:lnTo>
                  <a:lnTo>
                    <a:pt x="1486" y="1947"/>
                  </a:lnTo>
                  <a:lnTo>
                    <a:pt x="1488" y="1959"/>
                  </a:lnTo>
                  <a:lnTo>
                    <a:pt x="1481" y="1949"/>
                  </a:lnTo>
                  <a:close/>
                  <a:moveTo>
                    <a:pt x="1495" y="1969"/>
                  </a:moveTo>
                  <a:lnTo>
                    <a:pt x="1300" y="2110"/>
                  </a:lnTo>
                  <a:lnTo>
                    <a:pt x="1284" y="2091"/>
                  </a:lnTo>
                  <a:lnTo>
                    <a:pt x="1481" y="1949"/>
                  </a:lnTo>
                  <a:lnTo>
                    <a:pt x="1495" y="1969"/>
                  </a:lnTo>
                  <a:close/>
                  <a:moveTo>
                    <a:pt x="1280" y="2104"/>
                  </a:moveTo>
                  <a:lnTo>
                    <a:pt x="1280" y="2100"/>
                  </a:lnTo>
                  <a:lnTo>
                    <a:pt x="1281" y="2097"/>
                  </a:lnTo>
                  <a:lnTo>
                    <a:pt x="1282" y="2093"/>
                  </a:lnTo>
                  <a:lnTo>
                    <a:pt x="1284" y="2091"/>
                  </a:lnTo>
                  <a:lnTo>
                    <a:pt x="1292" y="2100"/>
                  </a:lnTo>
                  <a:lnTo>
                    <a:pt x="1280" y="2104"/>
                  </a:lnTo>
                  <a:close/>
                  <a:moveTo>
                    <a:pt x="1304" y="2097"/>
                  </a:moveTo>
                  <a:lnTo>
                    <a:pt x="1341" y="2219"/>
                  </a:lnTo>
                  <a:lnTo>
                    <a:pt x="1317" y="2226"/>
                  </a:lnTo>
                  <a:lnTo>
                    <a:pt x="1280" y="2104"/>
                  </a:lnTo>
                  <a:lnTo>
                    <a:pt x="1304" y="2097"/>
                  </a:lnTo>
                  <a:close/>
                  <a:moveTo>
                    <a:pt x="1341" y="2219"/>
                  </a:moveTo>
                  <a:lnTo>
                    <a:pt x="1341" y="2222"/>
                  </a:lnTo>
                  <a:lnTo>
                    <a:pt x="1341" y="2226"/>
                  </a:lnTo>
                  <a:lnTo>
                    <a:pt x="1329" y="2222"/>
                  </a:lnTo>
                  <a:lnTo>
                    <a:pt x="1341" y="2219"/>
                  </a:lnTo>
                  <a:close/>
                  <a:moveTo>
                    <a:pt x="1341" y="2226"/>
                  </a:moveTo>
                  <a:lnTo>
                    <a:pt x="1322" y="2299"/>
                  </a:lnTo>
                  <a:lnTo>
                    <a:pt x="1299" y="2294"/>
                  </a:lnTo>
                  <a:lnTo>
                    <a:pt x="1317" y="2219"/>
                  </a:lnTo>
                  <a:lnTo>
                    <a:pt x="1341" y="2226"/>
                  </a:lnTo>
                  <a:close/>
                  <a:moveTo>
                    <a:pt x="1301" y="2304"/>
                  </a:moveTo>
                  <a:lnTo>
                    <a:pt x="1299" y="2299"/>
                  </a:lnTo>
                  <a:lnTo>
                    <a:pt x="1299" y="2294"/>
                  </a:lnTo>
                  <a:lnTo>
                    <a:pt x="1310" y="2297"/>
                  </a:lnTo>
                  <a:lnTo>
                    <a:pt x="1301" y="2304"/>
                  </a:lnTo>
                  <a:close/>
                  <a:moveTo>
                    <a:pt x="1320" y="2289"/>
                  </a:moveTo>
                  <a:lnTo>
                    <a:pt x="1450" y="2458"/>
                  </a:lnTo>
                  <a:lnTo>
                    <a:pt x="1431" y="2473"/>
                  </a:lnTo>
                  <a:lnTo>
                    <a:pt x="1301" y="2304"/>
                  </a:lnTo>
                  <a:lnTo>
                    <a:pt x="1320" y="2289"/>
                  </a:lnTo>
                  <a:close/>
                  <a:moveTo>
                    <a:pt x="1450" y="2458"/>
                  </a:moveTo>
                  <a:lnTo>
                    <a:pt x="1452" y="2462"/>
                  </a:lnTo>
                  <a:lnTo>
                    <a:pt x="1453" y="2465"/>
                  </a:lnTo>
                  <a:lnTo>
                    <a:pt x="1441" y="2465"/>
                  </a:lnTo>
                  <a:lnTo>
                    <a:pt x="1450" y="2458"/>
                  </a:lnTo>
                  <a:close/>
                  <a:moveTo>
                    <a:pt x="1453" y="2465"/>
                  </a:moveTo>
                  <a:lnTo>
                    <a:pt x="1463" y="2680"/>
                  </a:lnTo>
                  <a:lnTo>
                    <a:pt x="1438" y="2681"/>
                  </a:lnTo>
                  <a:lnTo>
                    <a:pt x="1428" y="2466"/>
                  </a:lnTo>
                  <a:lnTo>
                    <a:pt x="1453" y="2465"/>
                  </a:lnTo>
                  <a:close/>
                  <a:moveTo>
                    <a:pt x="1463" y="2680"/>
                  </a:moveTo>
                  <a:lnTo>
                    <a:pt x="1462" y="2685"/>
                  </a:lnTo>
                  <a:lnTo>
                    <a:pt x="1459" y="2688"/>
                  </a:lnTo>
                  <a:lnTo>
                    <a:pt x="1457" y="2691"/>
                  </a:lnTo>
                  <a:lnTo>
                    <a:pt x="1454" y="2693"/>
                  </a:lnTo>
                  <a:lnTo>
                    <a:pt x="1451" y="2681"/>
                  </a:lnTo>
                  <a:lnTo>
                    <a:pt x="1463" y="2680"/>
                  </a:lnTo>
                  <a:close/>
                  <a:moveTo>
                    <a:pt x="1454" y="2693"/>
                  </a:moveTo>
                  <a:lnTo>
                    <a:pt x="1370" y="2721"/>
                  </a:lnTo>
                  <a:lnTo>
                    <a:pt x="1362" y="2698"/>
                  </a:lnTo>
                  <a:lnTo>
                    <a:pt x="1446" y="2669"/>
                  </a:lnTo>
                  <a:lnTo>
                    <a:pt x="1454" y="2693"/>
                  </a:lnTo>
                  <a:close/>
                  <a:moveTo>
                    <a:pt x="1370" y="2721"/>
                  </a:moveTo>
                  <a:lnTo>
                    <a:pt x="1364" y="2721"/>
                  </a:lnTo>
                  <a:lnTo>
                    <a:pt x="1359" y="2719"/>
                  </a:lnTo>
                  <a:lnTo>
                    <a:pt x="1367" y="2709"/>
                  </a:lnTo>
                  <a:lnTo>
                    <a:pt x="1370" y="2721"/>
                  </a:lnTo>
                  <a:close/>
                  <a:moveTo>
                    <a:pt x="1359" y="2719"/>
                  </a:moveTo>
                  <a:lnTo>
                    <a:pt x="1209" y="2606"/>
                  </a:lnTo>
                  <a:lnTo>
                    <a:pt x="1224" y="2586"/>
                  </a:lnTo>
                  <a:lnTo>
                    <a:pt x="1374" y="2700"/>
                  </a:lnTo>
                  <a:lnTo>
                    <a:pt x="1359" y="2719"/>
                  </a:lnTo>
                  <a:close/>
                  <a:moveTo>
                    <a:pt x="1209" y="2606"/>
                  </a:moveTo>
                  <a:lnTo>
                    <a:pt x="1207" y="2603"/>
                  </a:lnTo>
                  <a:lnTo>
                    <a:pt x="1205" y="2600"/>
                  </a:lnTo>
                  <a:lnTo>
                    <a:pt x="1216" y="2596"/>
                  </a:lnTo>
                  <a:lnTo>
                    <a:pt x="1209" y="2606"/>
                  </a:lnTo>
                  <a:close/>
                  <a:moveTo>
                    <a:pt x="1205" y="2600"/>
                  </a:moveTo>
                  <a:lnTo>
                    <a:pt x="1131" y="2376"/>
                  </a:lnTo>
                  <a:lnTo>
                    <a:pt x="1154" y="2368"/>
                  </a:lnTo>
                  <a:lnTo>
                    <a:pt x="1228" y="2592"/>
                  </a:lnTo>
                  <a:lnTo>
                    <a:pt x="1205" y="2600"/>
                  </a:lnTo>
                  <a:close/>
                  <a:moveTo>
                    <a:pt x="1144" y="2360"/>
                  </a:moveTo>
                  <a:lnTo>
                    <a:pt x="1146" y="2361"/>
                  </a:lnTo>
                  <a:lnTo>
                    <a:pt x="1149" y="2363"/>
                  </a:lnTo>
                  <a:lnTo>
                    <a:pt x="1153" y="2366"/>
                  </a:lnTo>
                  <a:lnTo>
                    <a:pt x="1154" y="2368"/>
                  </a:lnTo>
                  <a:lnTo>
                    <a:pt x="1142" y="2372"/>
                  </a:lnTo>
                  <a:lnTo>
                    <a:pt x="1144" y="2360"/>
                  </a:lnTo>
                  <a:close/>
                  <a:moveTo>
                    <a:pt x="1141" y="2384"/>
                  </a:moveTo>
                  <a:lnTo>
                    <a:pt x="1000" y="2365"/>
                  </a:lnTo>
                  <a:lnTo>
                    <a:pt x="1004" y="2340"/>
                  </a:lnTo>
                  <a:lnTo>
                    <a:pt x="1144" y="2360"/>
                  </a:lnTo>
                  <a:lnTo>
                    <a:pt x="1141" y="2384"/>
                  </a:lnTo>
                  <a:close/>
                  <a:moveTo>
                    <a:pt x="1000" y="2365"/>
                  </a:moveTo>
                  <a:lnTo>
                    <a:pt x="996" y="2363"/>
                  </a:lnTo>
                  <a:lnTo>
                    <a:pt x="992" y="2358"/>
                  </a:lnTo>
                  <a:lnTo>
                    <a:pt x="1003" y="2353"/>
                  </a:lnTo>
                  <a:lnTo>
                    <a:pt x="1000" y="2365"/>
                  </a:lnTo>
                  <a:close/>
                  <a:moveTo>
                    <a:pt x="992" y="2358"/>
                  </a:moveTo>
                  <a:lnTo>
                    <a:pt x="954" y="2295"/>
                  </a:lnTo>
                  <a:lnTo>
                    <a:pt x="975" y="2282"/>
                  </a:lnTo>
                  <a:lnTo>
                    <a:pt x="1012" y="2347"/>
                  </a:lnTo>
                  <a:lnTo>
                    <a:pt x="992" y="2358"/>
                  </a:lnTo>
                  <a:close/>
                  <a:moveTo>
                    <a:pt x="970" y="2277"/>
                  </a:moveTo>
                  <a:lnTo>
                    <a:pt x="972" y="2280"/>
                  </a:lnTo>
                  <a:lnTo>
                    <a:pt x="975" y="2282"/>
                  </a:lnTo>
                  <a:lnTo>
                    <a:pt x="965" y="2288"/>
                  </a:lnTo>
                  <a:lnTo>
                    <a:pt x="970" y="2277"/>
                  </a:lnTo>
                  <a:close/>
                  <a:moveTo>
                    <a:pt x="959" y="2299"/>
                  </a:moveTo>
                  <a:lnTo>
                    <a:pt x="885" y="2261"/>
                  </a:lnTo>
                  <a:lnTo>
                    <a:pt x="896" y="2240"/>
                  </a:lnTo>
                  <a:lnTo>
                    <a:pt x="970" y="2277"/>
                  </a:lnTo>
                  <a:lnTo>
                    <a:pt x="959" y="2299"/>
                  </a:lnTo>
                  <a:close/>
                  <a:moveTo>
                    <a:pt x="885" y="2261"/>
                  </a:moveTo>
                  <a:lnTo>
                    <a:pt x="882" y="2258"/>
                  </a:lnTo>
                  <a:lnTo>
                    <a:pt x="879" y="2255"/>
                  </a:lnTo>
                  <a:lnTo>
                    <a:pt x="878" y="2250"/>
                  </a:lnTo>
                  <a:lnTo>
                    <a:pt x="878" y="2246"/>
                  </a:lnTo>
                  <a:lnTo>
                    <a:pt x="890" y="2250"/>
                  </a:lnTo>
                  <a:lnTo>
                    <a:pt x="885" y="2261"/>
                  </a:lnTo>
                  <a:close/>
                  <a:moveTo>
                    <a:pt x="878" y="2246"/>
                  </a:moveTo>
                  <a:lnTo>
                    <a:pt x="915" y="2142"/>
                  </a:lnTo>
                  <a:lnTo>
                    <a:pt x="938" y="2151"/>
                  </a:lnTo>
                  <a:lnTo>
                    <a:pt x="902" y="2255"/>
                  </a:lnTo>
                  <a:lnTo>
                    <a:pt x="878" y="2246"/>
                  </a:lnTo>
                  <a:close/>
                  <a:moveTo>
                    <a:pt x="933" y="2136"/>
                  </a:moveTo>
                  <a:lnTo>
                    <a:pt x="936" y="2139"/>
                  </a:lnTo>
                  <a:lnTo>
                    <a:pt x="938" y="2142"/>
                  </a:lnTo>
                  <a:lnTo>
                    <a:pt x="939" y="2147"/>
                  </a:lnTo>
                  <a:lnTo>
                    <a:pt x="938" y="2151"/>
                  </a:lnTo>
                  <a:lnTo>
                    <a:pt x="927" y="2147"/>
                  </a:lnTo>
                  <a:lnTo>
                    <a:pt x="933" y="2136"/>
                  </a:lnTo>
                  <a:close/>
                  <a:moveTo>
                    <a:pt x="921" y="2158"/>
                  </a:moveTo>
                  <a:lnTo>
                    <a:pt x="856" y="2120"/>
                  </a:lnTo>
                  <a:lnTo>
                    <a:pt x="869" y="2098"/>
                  </a:lnTo>
                  <a:lnTo>
                    <a:pt x="933" y="2136"/>
                  </a:lnTo>
                  <a:lnTo>
                    <a:pt x="921" y="2158"/>
                  </a:lnTo>
                  <a:close/>
                  <a:moveTo>
                    <a:pt x="856" y="2120"/>
                  </a:moveTo>
                  <a:lnTo>
                    <a:pt x="854" y="2117"/>
                  </a:lnTo>
                  <a:lnTo>
                    <a:pt x="851" y="2113"/>
                  </a:lnTo>
                  <a:lnTo>
                    <a:pt x="850" y="2109"/>
                  </a:lnTo>
                  <a:lnTo>
                    <a:pt x="850" y="2105"/>
                  </a:lnTo>
                  <a:lnTo>
                    <a:pt x="862" y="2109"/>
                  </a:lnTo>
                  <a:lnTo>
                    <a:pt x="856" y="2120"/>
                  </a:lnTo>
                  <a:close/>
                  <a:moveTo>
                    <a:pt x="850" y="2105"/>
                  </a:moveTo>
                  <a:lnTo>
                    <a:pt x="887" y="2003"/>
                  </a:lnTo>
                  <a:lnTo>
                    <a:pt x="910" y="2011"/>
                  </a:lnTo>
                  <a:lnTo>
                    <a:pt x="874" y="2113"/>
                  </a:lnTo>
                  <a:lnTo>
                    <a:pt x="850" y="2105"/>
                  </a:lnTo>
                  <a:close/>
                  <a:moveTo>
                    <a:pt x="905" y="1997"/>
                  </a:moveTo>
                  <a:lnTo>
                    <a:pt x="908" y="1999"/>
                  </a:lnTo>
                  <a:lnTo>
                    <a:pt x="910" y="2003"/>
                  </a:lnTo>
                  <a:lnTo>
                    <a:pt x="911" y="2007"/>
                  </a:lnTo>
                  <a:lnTo>
                    <a:pt x="910" y="2011"/>
                  </a:lnTo>
                  <a:lnTo>
                    <a:pt x="899" y="2006"/>
                  </a:lnTo>
                  <a:lnTo>
                    <a:pt x="905" y="1997"/>
                  </a:lnTo>
                  <a:close/>
                  <a:moveTo>
                    <a:pt x="892" y="2017"/>
                  </a:moveTo>
                  <a:lnTo>
                    <a:pt x="818" y="1970"/>
                  </a:lnTo>
                  <a:lnTo>
                    <a:pt x="831" y="1949"/>
                  </a:lnTo>
                  <a:lnTo>
                    <a:pt x="905" y="1997"/>
                  </a:lnTo>
                  <a:lnTo>
                    <a:pt x="892" y="2017"/>
                  </a:lnTo>
                  <a:close/>
                  <a:moveTo>
                    <a:pt x="818" y="1970"/>
                  </a:moveTo>
                  <a:lnTo>
                    <a:pt x="815" y="1966"/>
                  </a:lnTo>
                  <a:lnTo>
                    <a:pt x="813" y="1962"/>
                  </a:lnTo>
                  <a:lnTo>
                    <a:pt x="813" y="1957"/>
                  </a:lnTo>
                  <a:lnTo>
                    <a:pt x="814" y="1953"/>
                  </a:lnTo>
                  <a:lnTo>
                    <a:pt x="824" y="1959"/>
                  </a:lnTo>
                  <a:lnTo>
                    <a:pt x="818" y="1970"/>
                  </a:lnTo>
                  <a:close/>
                  <a:moveTo>
                    <a:pt x="814" y="1953"/>
                  </a:moveTo>
                  <a:lnTo>
                    <a:pt x="879" y="1841"/>
                  </a:lnTo>
                  <a:lnTo>
                    <a:pt x="901" y="1853"/>
                  </a:lnTo>
                  <a:lnTo>
                    <a:pt x="835" y="1965"/>
                  </a:lnTo>
                  <a:lnTo>
                    <a:pt x="814" y="1953"/>
                  </a:lnTo>
                  <a:close/>
                  <a:moveTo>
                    <a:pt x="897" y="1837"/>
                  </a:moveTo>
                  <a:lnTo>
                    <a:pt x="900" y="1840"/>
                  </a:lnTo>
                  <a:lnTo>
                    <a:pt x="902" y="1844"/>
                  </a:lnTo>
                  <a:lnTo>
                    <a:pt x="902" y="1849"/>
                  </a:lnTo>
                  <a:lnTo>
                    <a:pt x="901" y="1853"/>
                  </a:lnTo>
                  <a:lnTo>
                    <a:pt x="890" y="1848"/>
                  </a:lnTo>
                  <a:lnTo>
                    <a:pt x="897" y="1837"/>
                  </a:lnTo>
                  <a:close/>
                  <a:moveTo>
                    <a:pt x="884" y="1857"/>
                  </a:moveTo>
                  <a:lnTo>
                    <a:pt x="743" y="1763"/>
                  </a:lnTo>
                  <a:lnTo>
                    <a:pt x="757" y="1743"/>
                  </a:lnTo>
                  <a:lnTo>
                    <a:pt x="897" y="1837"/>
                  </a:lnTo>
                  <a:lnTo>
                    <a:pt x="884" y="1857"/>
                  </a:lnTo>
                  <a:close/>
                  <a:moveTo>
                    <a:pt x="743" y="1763"/>
                  </a:moveTo>
                  <a:lnTo>
                    <a:pt x="740" y="1760"/>
                  </a:lnTo>
                  <a:lnTo>
                    <a:pt x="738" y="1757"/>
                  </a:lnTo>
                  <a:lnTo>
                    <a:pt x="750" y="1754"/>
                  </a:lnTo>
                  <a:lnTo>
                    <a:pt x="743" y="1763"/>
                  </a:lnTo>
                  <a:close/>
                  <a:moveTo>
                    <a:pt x="738" y="1757"/>
                  </a:moveTo>
                  <a:lnTo>
                    <a:pt x="672" y="1523"/>
                  </a:lnTo>
                  <a:lnTo>
                    <a:pt x="696" y="1516"/>
                  </a:lnTo>
                  <a:lnTo>
                    <a:pt x="762" y="1750"/>
                  </a:lnTo>
                  <a:lnTo>
                    <a:pt x="738" y="1757"/>
                  </a:lnTo>
                  <a:close/>
                  <a:moveTo>
                    <a:pt x="696" y="1515"/>
                  </a:moveTo>
                  <a:lnTo>
                    <a:pt x="696" y="1516"/>
                  </a:lnTo>
                  <a:lnTo>
                    <a:pt x="684" y="1519"/>
                  </a:lnTo>
                  <a:lnTo>
                    <a:pt x="696" y="1515"/>
                  </a:lnTo>
                  <a:close/>
                  <a:moveTo>
                    <a:pt x="673" y="1524"/>
                  </a:moveTo>
                  <a:lnTo>
                    <a:pt x="346" y="615"/>
                  </a:lnTo>
                  <a:lnTo>
                    <a:pt x="370" y="607"/>
                  </a:lnTo>
                  <a:lnTo>
                    <a:pt x="696" y="1515"/>
                  </a:lnTo>
                  <a:lnTo>
                    <a:pt x="673" y="1524"/>
                  </a:lnTo>
                  <a:close/>
                  <a:moveTo>
                    <a:pt x="352" y="600"/>
                  </a:moveTo>
                  <a:lnTo>
                    <a:pt x="358" y="599"/>
                  </a:lnTo>
                  <a:lnTo>
                    <a:pt x="362" y="600"/>
                  </a:lnTo>
                  <a:lnTo>
                    <a:pt x="366" y="602"/>
                  </a:lnTo>
                  <a:lnTo>
                    <a:pt x="370" y="607"/>
                  </a:lnTo>
                  <a:lnTo>
                    <a:pt x="358" y="611"/>
                  </a:lnTo>
                  <a:lnTo>
                    <a:pt x="352" y="600"/>
                  </a:lnTo>
                  <a:close/>
                  <a:moveTo>
                    <a:pt x="363" y="622"/>
                  </a:moveTo>
                  <a:lnTo>
                    <a:pt x="288" y="660"/>
                  </a:lnTo>
                  <a:lnTo>
                    <a:pt x="277" y="638"/>
                  </a:lnTo>
                  <a:lnTo>
                    <a:pt x="352" y="600"/>
                  </a:lnTo>
                  <a:lnTo>
                    <a:pt x="363" y="622"/>
                  </a:lnTo>
                  <a:close/>
                  <a:moveTo>
                    <a:pt x="288" y="660"/>
                  </a:moveTo>
                  <a:lnTo>
                    <a:pt x="285" y="661"/>
                  </a:lnTo>
                  <a:lnTo>
                    <a:pt x="282" y="661"/>
                  </a:lnTo>
                  <a:lnTo>
                    <a:pt x="279" y="661"/>
                  </a:lnTo>
                  <a:lnTo>
                    <a:pt x="277" y="660"/>
                  </a:lnTo>
                  <a:lnTo>
                    <a:pt x="274" y="657"/>
                  </a:lnTo>
                  <a:lnTo>
                    <a:pt x="272" y="655"/>
                  </a:lnTo>
                  <a:lnTo>
                    <a:pt x="271" y="652"/>
                  </a:lnTo>
                  <a:lnTo>
                    <a:pt x="270" y="650"/>
                  </a:lnTo>
                  <a:lnTo>
                    <a:pt x="282" y="649"/>
                  </a:lnTo>
                  <a:lnTo>
                    <a:pt x="288" y="660"/>
                  </a:lnTo>
                  <a:close/>
                  <a:moveTo>
                    <a:pt x="270" y="650"/>
                  </a:moveTo>
                  <a:lnTo>
                    <a:pt x="262" y="500"/>
                  </a:lnTo>
                  <a:lnTo>
                    <a:pt x="287" y="499"/>
                  </a:lnTo>
                  <a:lnTo>
                    <a:pt x="294" y="649"/>
                  </a:lnTo>
                  <a:lnTo>
                    <a:pt x="270" y="650"/>
                  </a:lnTo>
                  <a:close/>
                  <a:moveTo>
                    <a:pt x="263" y="493"/>
                  </a:moveTo>
                  <a:lnTo>
                    <a:pt x="266" y="490"/>
                  </a:lnTo>
                  <a:lnTo>
                    <a:pt x="269" y="488"/>
                  </a:lnTo>
                  <a:lnTo>
                    <a:pt x="272" y="488"/>
                  </a:lnTo>
                  <a:lnTo>
                    <a:pt x="277" y="488"/>
                  </a:lnTo>
                  <a:lnTo>
                    <a:pt x="280" y="489"/>
                  </a:lnTo>
                  <a:lnTo>
                    <a:pt x="283" y="491"/>
                  </a:lnTo>
                  <a:lnTo>
                    <a:pt x="285" y="494"/>
                  </a:lnTo>
                  <a:lnTo>
                    <a:pt x="287" y="499"/>
                  </a:lnTo>
                  <a:lnTo>
                    <a:pt x="274" y="499"/>
                  </a:lnTo>
                  <a:lnTo>
                    <a:pt x="263" y="493"/>
                  </a:lnTo>
                  <a:close/>
                  <a:moveTo>
                    <a:pt x="284" y="505"/>
                  </a:moveTo>
                  <a:lnTo>
                    <a:pt x="209" y="644"/>
                  </a:lnTo>
                  <a:lnTo>
                    <a:pt x="187" y="634"/>
                  </a:lnTo>
                  <a:lnTo>
                    <a:pt x="263" y="493"/>
                  </a:lnTo>
                  <a:lnTo>
                    <a:pt x="284" y="505"/>
                  </a:lnTo>
                  <a:close/>
                  <a:moveTo>
                    <a:pt x="209" y="644"/>
                  </a:moveTo>
                  <a:lnTo>
                    <a:pt x="207" y="648"/>
                  </a:lnTo>
                  <a:lnTo>
                    <a:pt x="203" y="650"/>
                  </a:lnTo>
                  <a:lnTo>
                    <a:pt x="200" y="651"/>
                  </a:lnTo>
                  <a:lnTo>
                    <a:pt x="196" y="651"/>
                  </a:lnTo>
                  <a:lnTo>
                    <a:pt x="193" y="649"/>
                  </a:lnTo>
                  <a:lnTo>
                    <a:pt x="189" y="648"/>
                  </a:lnTo>
                  <a:lnTo>
                    <a:pt x="187" y="644"/>
                  </a:lnTo>
                  <a:lnTo>
                    <a:pt x="186" y="640"/>
                  </a:lnTo>
                  <a:lnTo>
                    <a:pt x="198" y="639"/>
                  </a:lnTo>
                  <a:lnTo>
                    <a:pt x="209" y="644"/>
                  </a:lnTo>
                  <a:close/>
                  <a:moveTo>
                    <a:pt x="186" y="640"/>
                  </a:moveTo>
                  <a:lnTo>
                    <a:pt x="168" y="491"/>
                  </a:lnTo>
                  <a:lnTo>
                    <a:pt x="193" y="488"/>
                  </a:lnTo>
                  <a:lnTo>
                    <a:pt x="211" y="638"/>
                  </a:lnTo>
                  <a:lnTo>
                    <a:pt x="186" y="640"/>
                  </a:lnTo>
                  <a:close/>
                  <a:moveTo>
                    <a:pt x="184" y="478"/>
                  </a:moveTo>
                  <a:lnTo>
                    <a:pt x="186" y="479"/>
                  </a:lnTo>
                  <a:lnTo>
                    <a:pt x="189" y="481"/>
                  </a:lnTo>
                  <a:lnTo>
                    <a:pt x="191" y="485"/>
                  </a:lnTo>
                  <a:lnTo>
                    <a:pt x="193" y="488"/>
                  </a:lnTo>
                  <a:lnTo>
                    <a:pt x="181" y="489"/>
                  </a:lnTo>
                  <a:lnTo>
                    <a:pt x="184" y="478"/>
                  </a:lnTo>
                  <a:close/>
                  <a:moveTo>
                    <a:pt x="176" y="501"/>
                  </a:moveTo>
                  <a:lnTo>
                    <a:pt x="54" y="463"/>
                  </a:lnTo>
                  <a:lnTo>
                    <a:pt x="62" y="440"/>
                  </a:lnTo>
                  <a:lnTo>
                    <a:pt x="184" y="478"/>
                  </a:lnTo>
                  <a:lnTo>
                    <a:pt x="176" y="501"/>
                  </a:lnTo>
                  <a:close/>
                  <a:moveTo>
                    <a:pt x="54" y="463"/>
                  </a:moveTo>
                  <a:lnTo>
                    <a:pt x="50" y="460"/>
                  </a:lnTo>
                  <a:lnTo>
                    <a:pt x="47" y="457"/>
                  </a:lnTo>
                  <a:lnTo>
                    <a:pt x="59" y="451"/>
                  </a:lnTo>
                  <a:lnTo>
                    <a:pt x="54" y="463"/>
                  </a:lnTo>
                  <a:close/>
                  <a:moveTo>
                    <a:pt x="47" y="457"/>
                  </a:moveTo>
                  <a:lnTo>
                    <a:pt x="0" y="344"/>
                  </a:lnTo>
                  <a:lnTo>
                    <a:pt x="23" y="335"/>
                  </a:lnTo>
                  <a:lnTo>
                    <a:pt x="69" y="447"/>
                  </a:lnTo>
                  <a:lnTo>
                    <a:pt x="47" y="457"/>
                  </a:lnTo>
                  <a:close/>
                  <a:moveTo>
                    <a:pt x="0" y="344"/>
                  </a:moveTo>
                  <a:lnTo>
                    <a:pt x="0" y="340"/>
                  </a:lnTo>
                  <a:lnTo>
                    <a:pt x="0" y="336"/>
                  </a:lnTo>
                  <a:lnTo>
                    <a:pt x="12" y="340"/>
                  </a:lnTo>
                  <a:lnTo>
                    <a:pt x="0" y="344"/>
                  </a:lnTo>
                  <a:close/>
                  <a:moveTo>
                    <a:pt x="0" y="336"/>
                  </a:moveTo>
                  <a:lnTo>
                    <a:pt x="28" y="260"/>
                  </a:lnTo>
                  <a:lnTo>
                    <a:pt x="52" y="269"/>
                  </a:lnTo>
                  <a:lnTo>
                    <a:pt x="24" y="344"/>
                  </a:lnTo>
                  <a:lnTo>
                    <a:pt x="0" y="336"/>
                  </a:lnTo>
                  <a:close/>
                  <a:moveTo>
                    <a:pt x="28" y="260"/>
                  </a:moveTo>
                  <a:lnTo>
                    <a:pt x="31" y="257"/>
                  </a:lnTo>
                  <a:lnTo>
                    <a:pt x="33" y="255"/>
                  </a:lnTo>
                  <a:lnTo>
                    <a:pt x="36" y="252"/>
                  </a:lnTo>
                  <a:lnTo>
                    <a:pt x="39" y="252"/>
                  </a:lnTo>
                  <a:lnTo>
                    <a:pt x="40" y="264"/>
                  </a:lnTo>
                  <a:lnTo>
                    <a:pt x="28" y="260"/>
                  </a:lnTo>
                  <a:close/>
                  <a:moveTo>
                    <a:pt x="39" y="252"/>
                  </a:moveTo>
                  <a:lnTo>
                    <a:pt x="133" y="244"/>
                  </a:lnTo>
                  <a:lnTo>
                    <a:pt x="135" y="268"/>
                  </a:lnTo>
                  <a:lnTo>
                    <a:pt x="41" y="276"/>
                  </a:lnTo>
                  <a:lnTo>
                    <a:pt x="39" y="252"/>
                  </a:lnTo>
                  <a:close/>
                  <a:moveTo>
                    <a:pt x="143" y="247"/>
                  </a:moveTo>
                  <a:lnTo>
                    <a:pt x="145" y="250"/>
                  </a:lnTo>
                  <a:lnTo>
                    <a:pt x="146" y="254"/>
                  </a:lnTo>
                  <a:lnTo>
                    <a:pt x="146" y="257"/>
                  </a:lnTo>
                  <a:lnTo>
                    <a:pt x="145" y="260"/>
                  </a:lnTo>
                  <a:lnTo>
                    <a:pt x="144" y="262"/>
                  </a:lnTo>
                  <a:lnTo>
                    <a:pt x="142" y="265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4" y="256"/>
                  </a:lnTo>
                  <a:lnTo>
                    <a:pt x="143" y="247"/>
                  </a:lnTo>
                  <a:close/>
                  <a:moveTo>
                    <a:pt x="126" y="264"/>
                  </a:moveTo>
                  <a:lnTo>
                    <a:pt x="4" y="142"/>
                  </a:lnTo>
                  <a:lnTo>
                    <a:pt x="21" y="125"/>
                  </a:lnTo>
                  <a:lnTo>
                    <a:pt x="143" y="247"/>
                  </a:lnTo>
                  <a:lnTo>
                    <a:pt x="126" y="264"/>
                  </a:lnTo>
                  <a:close/>
                  <a:moveTo>
                    <a:pt x="4" y="142"/>
                  </a:moveTo>
                  <a:lnTo>
                    <a:pt x="1" y="140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1"/>
                  </a:lnTo>
                  <a:lnTo>
                    <a:pt x="1" y="129"/>
                  </a:lnTo>
                  <a:lnTo>
                    <a:pt x="2" y="126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12" y="134"/>
                  </a:lnTo>
                  <a:lnTo>
                    <a:pt x="4" y="142"/>
                  </a:lnTo>
                  <a:close/>
                  <a:moveTo>
                    <a:pt x="7" y="123"/>
                  </a:moveTo>
                  <a:lnTo>
                    <a:pt x="269" y="1"/>
                  </a:lnTo>
                  <a:lnTo>
                    <a:pt x="279" y="23"/>
                  </a:lnTo>
                  <a:lnTo>
                    <a:pt x="18" y="144"/>
                  </a:lnTo>
                  <a:lnTo>
                    <a:pt x="7" y="123"/>
                  </a:lnTo>
                  <a:close/>
                  <a:moveTo>
                    <a:pt x="269" y="1"/>
                  </a:moveTo>
                  <a:lnTo>
                    <a:pt x="271" y="0"/>
                  </a:lnTo>
                  <a:lnTo>
                    <a:pt x="275" y="0"/>
                  </a:lnTo>
                  <a:lnTo>
                    <a:pt x="277" y="1"/>
                  </a:lnTo>
                  <a:lnTo>
                    <a:pt x="280" y="2"/>
                  </a:lnTo>
                  <a:lnTo>
                    <a:pt x="282" y="3"/>
                  </a:lnTo>
                  <a:lnTo>
                    <a:pt x="284" y="5"/>
                  </a:lnTo>
                  <a:lnTo>
                    <a:pt x="285" y="7"/>
                  </a:lnTo>
                  <a:lnTo>
                    <a:pt x="287" y="11"/>
                  </a:lnTo>
                  <a:lnTo>
                    <a:pt x="274" y="12"/>
                  </a:lnTo>
                  <a:lnTo>
                    <a:pt x="269" y="1"/>
                  </a:lnTo>
                  <a:close/>
                  <a:moveTo>
                    <a:pt x="287" y="11"/>
                  </a:moveTo>
                  <a:lnTo>
                    <a:pt x="315" y="178"/>
                  </a:lnTo>
                  <a:lnTo>
                    <a:pt x="290" y="182"/>
                  </a:lnTo>
                  <a:lnTo>
                    <a:pt x="262" y="14"/>
                  </a:lnTo>
                  <a:lnTo>
                    <a:pt x="287" y="11"/>
                  </a:lnTo>
                  <a:close/>
                  <a:moveTo>
                    <a:pt x="308" y="191"/>
                  </a:moveTo>
                  <a:lnTo>
                    <a:pt x="306" y="192"/>
                  </a:lnTo>
                  <a:lnTo>
                    <a:pt x="303" y="192"/>
                  </a:lnTo>
                  <a:lnTo>
                    <a:pt x="299" y="192"/>
                  </a:lnTo>
                  <a:lnTo>
                    <a:pt x="297" y="191"/>
                  </a:lnTo>
                  <a:lnTo>
                    <a:pt x="294" y="190"/>
                  </a:lnTo>
                  <a:lnTo>
                    <a:pt x="292" y="188"/>
                  </a:lnTo>
                  <a:lnTo>
                    <a:pt x="291" y="184"/>
                  </a:lnTo>
                  <a:lnTo>
                    <a:pt x="290" y="182"/>
                  </a:lnTo>
                  <a:lnTo>
                    <a:pt x="302" y="180"/>
                  </a:lnTo>
                  <a:lnTo>
                    <a:pt x="308" y="191"/>
                  </a:lnTo>
                  <a:close/>
                  <a:moveTo>
                    <a:pt x="295" y="169"/>
                  </a:moveTo>
                  <a:lnTo>
                    <a:pt x="370" y="124"/>
                  </a:lnTo>
                  <a:lnTo>
                    <a:pt x="383" y="144"/>
                  </a:lnTo>
                  <a:lnTo>
                    <a:pt x="308" y="191"/>
                  </a:lnTo>
                  <a:lnTo>
                    <a:pt x="295" y="169"/>
                  </a:lnTo>
                  <a:close/>
                  <a:moveTo>
                    <a:pt x="370" y="124"/>
                  </a:moveTo>
                  <a:lnTo>
                    <a:pt x="373" y="122"/>
                  </a:lnTo>
                  <a:lnTo>
                    <a:pt x="377" y="122"/>
                  </a:lnTo>
                  <a:lnTo>
                    <a:pt x="380" y="123"/>
                  </a:lnTo>
                  <a:lnTo>
                    <a:pt x="384" y="124"/>
                  </a:lnTo>
                  <a:lnTo>
                    <a:pt x="376" y="134"/>
                  </a:lnTo>
                  <a:lnTo>
                    <a:pt x="370" y="124"/>
                  </a:lnTo>
                  <a:close/>
                  <a:moveTo>
                    <a:pt x="384" y="124"/>
                  </a:moveTo>
                  <a:lnTo>
                    <a:pt x="458" y="180"/>
                  </a:lnTo>
                  <a:lnTo>
                    <a:pt x="443" y="200"/>
                  </a:lnTo>
                  <a:lnTo>
                    <a:pt x="369" y="143"/>
                  </a:lnTo>
                  <a:lnTo>
                    <a:pt x="384" y="124"/>
                  </a:lnTo>
                  <a:close/>
                  <a:moveTo>
                    <a:pt x="458" y="180"/>
                  </a:moveTo>
                  <a:lnTo>
                    <a:pt x="460" y="183"/>
                  </a:lnTo>
                  <a:lnTo>
                    <a:pt x="463" y="187"/>
                  </a:lnTo>
                  <a:lnTo>
                    <a:pt x="451" y="190"/>
                  </a:lnTo>
                  <a:lnTo>
                    <a:pt x="458" y="180"/>
                  </a:lnTo>
                  <a:close/>
                  <a:moveTo>
                    <a:pt x="463" y="187"/>
                  </a:moveTo>
                  <a:lnTo>
                    <a:pt x="500" y="316"/>
                  </a:lnTo>
                  <a:lnTo>
                    <a:pt x="477" y="324"/>
                  </a:lnTo>
                  <a:lnTo>
                    <a:pt x="439" y="193"/>
                  </a:lnTo>
                  <a:lnTo>
                    <a:pt x="463" y="187"/>
                  </a:lnTo>
                  <a:close/>
                  <a:moveTo>
                    <a:pt x="500" y="316"/>
                  </a:moveTo>
                  <a:lnTo>
                    <a:pt x="500" y="322"/>
                  </a:lnTo>
                  <a:lnTo>
                    <a:pt x="499" y="326"/>
                  </a:lnTo>
                  <a:lnTo>
                    <a:pt x="488" y="320"/>
                  </a:lnTo>
                  <a:lnTo>
                    <a:pt x="500" y="316"/>
                  </a:lnTo>
                  <a:close/>
                  <a:moveTo>
                    <a:pt x="499" y="326"/>
                  </a:moveTo>
                  <a:lnTo>
                    <a:pt x="453" y="419"/>
                  </a:lnTo>
                  <a:lnTo>
                    <a:pt x="431" y="408"/>
                  </a:lnTo>
                  <a:lnTo>
                    <a:pt x="478" y="315"/>
                  </a:lnTo>
                  <a:lnTo>
                    <a:pt x="499" y="326"/>
                  </a:lnTo>
                  <a:close/>
                  <a:moveTo>
                    <a:pt x="434" y="423"/>
                  </a:moveTo>
                  <a:lnTo>
                    <a:pt x="432" y="421"/>
                  </a:lnTo>
                  <a:lnTo>
                    <a:pt x="430" y="417"/>
                  </a:lnTo>
                  <a:lnTo>
                    <a:pt x="430" y="412"/>
                  </a:lnTo>
                  <a:lnTo>
                    <a:pt x="431" y="408"/>
                  </a:lnTo>
                  <a:lnTo>
                    <a:pt x="442" y="413"/>
                  </a:lnTo>
                  <a:lnTo>
                    <a:pt x="434" y="423"/>
                  </a:lnTo>
                  <a:close/>
                  <a:moveTo>
                    <a:pt x="450" y="405"/>
                  </a:moveTo>
                  <a:lnTo>
                    <a:pt x="534" y="470"/>
                  </a:lnTo>
                  <a:lnTo>
                    <a:pt x="519" y="489"/>
                  </a:lnTo>
                  <a:lnTo>
                    <a:pt x="434" y="423"/>
                  </a:lnTo>
                  <a:lnTo>
                    <a:pt x="450" y="405"/>
                  </a:lnTo>
                  <a:close/>
                  <a:moveTo>
                    <a:pt x="534" y="470"/>
                  </a:moveTo>
                  <a:lnTo>
                    <a:pt x="536" y="473"/>
                  </a:lnTo>
                  <a:lnTo>
                    <a:pt x="537" y="477"/>
                  </a:lnTo>
                  <a:lnTo>
                    <a:pt x="537" y="480"/>
                  </a:lnTo>
                  <a:lnTo>
                    <a:pt x="536" y="485"/>
                  </a:lnTo>
                  <a:lnTo>
                    <a:pt x="535" y="488"/>
                  </a:lnTo>
                  <a:lnTo>
                    <a:pt x="532" y="490"/>
                  </a:lnTo>
                  <a:lnTo>
                    <a:pt x="528" y="491"/>
                  </a:lnTo>
                  <a:lnTo>
                    <a:pt x="524" y="492"/>
                  </a:lnTo>
                  <a:lnTo>
                    <a:pt x="526" y="479"/>
                  </a:lnTo>
                  <a:lnTo>
                    <a:pt x="534" y="470"/>
                  </a:lnTo>
                  <a:close/>
                  <a:moveTo>
                    <a:pt x="524" y="492"/>
                  </a:moveTo>
                  <a:lnTo>
                    <a:pt x="402" y="474"/>
                  </a:lnTo>
                  <a:lnTo>
                    <a:pt x="406" y="449"/>
                  </a:lnTo>
                  <a:lnTo>
                    <a:pt x="527" y="467"/>
                  </a:lnTo>
                  <a:lnTo>
                    <a:pt x="524" y="492"/>
                  </a:lnTo>
                  <a:close/>
                  <a:moveTo>
                    <a:pt x="397" y="471"/>
                  </a:moveTo>
                  <a:lnTo>
                    <a:pt x="393" y="467"/>
                  </a:lnTo>
                  <a:lnTo>
                    <a:pt x="392" y="464"/>
                  </a:lnTo>
                  <a:lnTo>
                    <a:pt x="392" y="461"/>
                  </a:lnTo>
                  <a:lnTo>
                    <a:pt x="393" y="457"/>
                  </a:lnTo>
                  <a:lnTo>
                    <a:pt x="396" y="453"/>
                  </a:lnTo>
                  <a:lnTo>
                    <a:pt x="399" y="451"/>
                  </a:lnTo>
                  <a:lnTo>
                    <a:pt x="402" y="449"/>
                  </a:lnTo>
                  <a:lnTo>
                    <a:pt x="406" y="449"/>
                  </a:lnTo>
                  <a:lnTo>
                    <a:pt x="404" y="461"/>
                  </a:lnTo>
                  <a:lnTo>
                    <a:pt x="397" y="471"/>
                  </a:lnTo>
                  <a:close/>
                  <a:moveTo>
                    <a:pt x="412" y="452"/>
                  </a:moveTo>
                  <a:lnTo>
                    <a:pt x="514" y="535"/>
                  </a:lnTo>
                  <a:lnTo>
                    <a:pt x="499" y="555"/>
                  </a:lnTo>
                  <a:lnTo>
                    <a:pt x="397" y="471"/>
                  </a:lnTo>
                  <a:lnTo>
                    <a:pt x="412" y="452"/>
                  </a:lnTo>
                  <a:close/>
                  <a:moveTo>
                    <a:pt x="514" y="535"/>
                  </a:moveTo>
                  <a:lnTo>
                    <a:pt x="515" y="538"/>
                  </a:lnTo>
                  <a:lnTo>
                    <a:pt x="518" y="540"/>
                  </a:lnTo>
                  <a:lnTo>
                    <a:pt x="518" y="543"/>
                  </a:lnTo>
                  <a:lnTo>
                    <a:pt x="519" y="545"/>
                  </a:lnTo>
                  <a:lnTo>
                    <a:pt x="518" y="548"/>
                  </a:lnTo>
                  <a:lnTo>
                    <a:pt x="518" y="551"/>
                  </a:lnTo>
                  <a:lnTo>
                    <a:pt x="517" y="553"/>
                  </a:lnTo>
                  <a:lnTo>
                    <a:pt x="514" y="555"/>
                  </a:lnTo>
                  <a:lnTo>
                    <a:pt x="507" y="545"/>
                  </a:lnTo>
                  <a:lnTo>
                    <a:pt x="514" y="535"/>
                  </a:lnTo>
                  <a:close/>
                  <a:moveTo>
                    <a:pt x="514" y="555"/>
                  </a:moveTo>
                  <a:lnTo>
                    <a:pt x="450" y="611"/>
                  </a:lnTo>
                  <a:lnTo>
                    <a:pt x="434" y="593"/>
                  </a:lnTo>
                  <a:lnTo>
                    <a:pt x="498" y="536"/>
                  </a:lnTo>
                  <a:lnTo>
                    <a:pt x="514" y="555"/>
                  </a:lnTo>
                  <a:close/>
                  <a:moveTo>
                    <a:pt x="431" y="607"/>
                  </a:moveTo>
                  <a:lnTo>
                    <a:pt x="430" y="603"/>
                  </a:lnTo>
                  <a:lnTo>
                    <a:pt x="430" y="599"/>
                  </a:lnTo>
                  <a:lnTo>
                    <a:pt x="432" y="595"/>
                  </a:lnTo>
                  <a:lnTo>
                    <a:pt x="434" y="593"/>
                  </a:lnTo>
                  <a:lnTo>
                    <a:pt x="442" y="601"/>
                  </a:lnTo>
                  <a:lnTo>
                    <a:pt x="431" y="607"/>
                  </a:lnTo>
                  <a:close/>
                  <a:moveTo>
                    <a:pt x="453" y="596"/>
                  </a:moveTo>
                  <a:lnTo>
                    <a:pt x="873" y="1487"/>
                  </a:lnTo>
                  <a:lnTo>
                    <a:pt x="851" y="1497"/>
                  </a:lnTo>
                  <a:lnTo>
                    <a:pt x="431" y="607"/>
                  </a:lnTo>
                  <a:lnTo>
                    <a:pt x="453" y="596"/>
                  </a:lnTo>
                  <a:close/>
                  <a:moveTo>
                    <a:pt x="855" y="1501"/>
                  </a:moveTo>
                  <a:lnTo>
                    <a:pt x="852" y="1499"/>
                  </a:lnTo>
                  <a:lnTo>
                    <a:pt x="851" y="1497"/>
                  </a:lnTo>
                  <a:lnTo>
                    <a:pt x="862" y="1491"/>
                  </a:lnTo>
                  <a:lnTo>
                    <a:pt x="855" y="1501"/>
                  </a:lnTo>
                  <a:close/>
                  <a:moveTo>
                    <a:pt x="870" y="1481"/>
                  </a:moveTo>
                  <a:lnTo>
                    <a:pt x="1009" y="1584"/>
                  </a:lnTo>
                  <a:lnTo>
                    <a:pt x="995" y="1604"/>
                  </a:lnTo>
                  <a:lnTo>
                    <a:pt x="855" y="1501"/>
                  </a:lnTo>
                  <a:lnTo>
                    <a:pt x="870" y="1481"/>
                  </a:lnTo>
                  <a:close/>
                  <a:moveTo>
                    <a:pt x="1009" y="1584"/>
                  </a:moveTo>
                  <a:lnTo>
                    <a:pt x="1012" y="1587"/>
                  </a:lnTo>
                  <a:lnTo>
                    <a:pt x="1013" y="1591"/>
                  </a:lnTo>
                  <a:lnTo>
                    <a:pt x="1003" y="1594"/>
                  </a:lnTo>
                  <a:lnTo>
                    <a:pt x="1009" y="1584"/>
                  </a:lnTo>
                  <a:close/>
                  <a:moveTo>
                    <a:pt x="1013" y="1591"/>
                  </a:moveTo>
                  <a:lnTo>
                    <a:pt x="1050" y="1732"/>
                  </a:lnTo>
                  <a:lnTo>
                    <a:pt x="1027" y="1739"/>
                  </a:lnTo>
                  <a:lnTo>
                    <a:pt x="991" y="1597"/>
                  </a:lnTo>
                  <a:lnTo>
                    <a:pt x="1013" y="1591"/>
                  </a:lnTo>
                  <a:close/>
                  <a:moveTo>
                    <a:pt x="1034" y="1747"/>
                  </a:moveTo>
                  <a:lnTo>
                    <a:pt x="1030" y="1743"/>
                  </a:lnTo>
                  <a:lnTo>
                    <a:pt x="1027" y="1739"/>
                  </a:lnTo>
                  <a:lnTo>
                    <a:pt x="1038" y="1735"/>
                  </a:lnTo>
                  <a:lnTo>
                    <a:pt x="1034" y="1747"/>
                  </a:lnTo>
                  <a:close/>
                  <a:moveTo>
                    <a:pt x="1043" y="1723"/>
                  </a:moveTo>
                  <a:lnTo>
                    <a:pt x="1315" y="1826"/>
                  </a:lnTo>
                  <a:lnTo>
                    <a:pt x="1306" y="1849"/>
                  </a:lnTo>
                  <a:lnTo>
                    <a:pt x="1034" y="1747"/>
                  </a:lnTo>
                  <a:lnTo>
                    <a:pt x="1043" y="1723"/>
                  </a:lnTo>
                  <a:close/>
                  <a:moveTo>
                    <a:pt x="1311" y="1850"/>
                  </a:moveTo>
                  <a:lnTo>
                    <a:pt x="1308" y="1850"/>
                  </a:lnTo>
                  <a:lnTo>
                    <a:pt x="1306" y="1849"/>
                  </a:lnTo>
                  <a:lnTo>
                    <a:pt x="1310" y="1838"/>
                  </a:lnTo>
                  <a:lnTo>
                    <a:pt x="1311" y="1850"/>
                  </a:lnTo>
                  <a:close/>
                  <a:moveTo>
                    <a:pt x="1309" y="1825"/>
                  </a:moveTo>
                  <a:lnTo>
                    <a:pt x="1758" y="1788"/>
                  </a:lnTo>
                  <a:lnTo>
                    <a:pt x="1760" y="1813"/>
                  </a:lnTo>
                  <a:lnTo>
                    <a:pt x="1311" y="1850"/>
                  </a:lnTo>
                  <a:lnTo>
                    <a:pt x="1309" y="1825"/>
                  </a:lnTo>
                  <a:close/>
                  <a:moveTo>
                    <a:pt x="1771" y="1799"/>
                  </a:moveTo>
                  <a:lnTo>
                    <a:pt x="1771" y="1803"/>
                  </a:lnTo>
                  <a:lnTo>
                    <a:pt x="1768" y="1809"/>
                  </a:lnTo>
                  <a:lnTo>
                    <a:pt x="1764" y="1812"/>
                  </a:lnTo>
                  <a:lnTo>
                    <a:pt x="1760" y="1813"/>
                  </a:lnTo>
                  <a:lnTo>
                    <a:pt x="1759" y="1801"/>
                  </a:lnTo>
                  <a:lnTo>
                    <a:pt x="1771" y="1799"/>
                  </a:lnTo>
                  <a:close/>
                  <a:moveTo>
                    <a:pt x="1747" y="1803"/>
                  </a:moveTo>
                  <a:lnTo>
                    <a:pt x="1728" y="1690"/>
                  </a:lnTo>
                  <a:lnTo>
                    <a:pt x="1752" y="1686"/>
                  </a:lnTo>
                  <a:lnTo>
                    <a:pt x="1771" y="1799"/>
                  </a:lnTo>
                  <a:lnTo>
                    <a:pt x="1747" y="1803"/>
                  </a:lnTo>
                  <a:close/>
                  <a:moveTo>
                    <a:pt x="1748" y="1679"/>
                  </a:moveTo>
                  <a:lnTo>
                    <a:pt x="1751" y="1682"/>
                  </a:lnTo>
                  <a:lnTo>
                    <a:pt x="1752" y="1686"/>
                  </a:lnTo>
                  <a:lnTo>
                    <a:pt x="1740" y="1688"/>
                  </a:lnTo>
                  <a:lnTo>
                    <a:pt x="1748" y="1679"/>
                  </a:lnTo>
                  <a:close/>
                  <a:moveTo>
                    <a:pt x="1732" y="1696"/>
                  </a:moveTo>
                  <a:lnTo>
                    <a:pt x="1648" y="1622"/>
                  </a:lnTo>
                  <a:lnTo>
                    <a:pt x="1665" y="1605"/>
                  </a:lnTo>
                  <a:lnTo>
                    <a:pt x="1748" y="1679"/>
                  </a:lnTo>
                  <a:lnTo>
                    <a:pt x="1732" y="1696"/>
                  </a:lnTo>
                  <a:close/>
                  <a:moveTo>
                    <a:pt x="1648" y="1622"/>
                  </a:moveTo>
                  <a:lnTo>
                    <a:pt x="1646" y="1621"/>
                  </a:lnTo>
                  <a:lnTo>
                    <a:pt x="1645" y="1619"/>
                  </a:lnTo>
                  <a:lnTo>
                    <a:pt x="1644" y="1615"/>
                  </a:lnTo>
                  <a:lnTo>
                    <a:pt x="1644" y="1613"/>
                  </a:lnTo>
                  <a:lnTo>
                    <a:pt x="1644" y="1610"/>
                  </a:lnTo>
                  <a:lnTo>
                    <a:pt x="1645" y="1608"/>
                  </a:lnTo>
                  <a:lnTo>
                    <a:pt x="1646" y="1606"/>
                  </a:lnTo>
                  <a:lnTo>
                    <a:pt x="1648" y="1604"/>
                  </a:lnTo>
                  <a:lnTo>
                    <a:pt x="1656" y="1613"/>
                  </a:lnTo>
                  <a:lnTo>
                    <a:pt x="1648" y="162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4" name="Freeform 1361"/>
            <p:cNvSpPr>
              <a:spLocks noEditPoints="1"/>
            </p:cNvSpPr>
            <p:nvPr/>
          </p:nvSpPr>
          <p:spPr bwMode="auto">
            <a:xfrm>
              <a:off x="2420" y="2250"/>
              <a:ext cx="35" cy="30"/>
            </a:xfrm>
            <a:custGeom>
              <a:avLst/>
              <a:gdLst>
                <a:gd name="T0" fmla="*/ 6 w 163"/>
                <a:gd name="T1" fmla="*/ 0 h 125"/>
                <a:gd name="T2" fmla="*/ 6 w 163"/>
                <a:gd name="T3" fmla="*/ 0 h 125"/>
                <a:gd name="T4" fmla="*/ 6 w 163"/>
                <a:gd name="T5" fmla="*/ 0 h 125"/>
                <a:gd name="T6" fmla="*/ 6 w 163"/>
                <a:gd name="T7" fmla="*/ 0 h 125"/>
                <a:gd name="T8" fmla="*/ 7 w 163"/>
                <a:gd name="T9" fmla="*/ 0 h 125"/>
                <a:gd name="T10" fmla="*/ 7 w 163"/>
                <a:gd name="T11" fmla="*/ 0 h 125"/>
                <a:gd name="T12" fmla="*/ 7 w 163"/>
                <a:gd name="T13" fmla="*/ 1 h 125"/>
                <a:gd name="T14" fmla="*/ 7 w 163"/>
                <a:gd name="T15" fmla="*/ 1 h 125"/>
                <a:gd name="T16" fmla="*/ 6 w 163"/>
                <a:gd name="T17" fmla="*/ 1 h 125"/>
                <a:gd name="T18" fmla="*/ 6 w 163"/>
                <a:gd name="T19" fmla="*/ 0 h 125"/>
                <a:gd name="T20" fmla="*/ 6 w 163"/>
                <a:gd name="T21" fmla="*/ 1 h 125"/>
                <a:gd name="T22" fmla="*/ 1 w 163"/>
                <a:gd name="T23" fmla="*/ 5 h 125"/>
                <a:gd name="T24" fmla="*/ 0 w 163"/>
                <a:gd name="T25" fmla="*/ 4 h 125"/>
                <a:gd name="T26" fmla="*/ 6 w 163"/>
                <a:gd name="T27" fmla="*/ 0 h 125"/>
                <a:gd name="T28" fmla="*/ 6 w 163"/>
                <a:gd name="T29" fmla="*/ 1 h 125"/>
                <a:gd name="T30" fmla="*/ 1 w 163"/>
                <a:gd name="T31" fmla="*/ 5 h 125"/>
                <a:gd name="T32" fmla="*/ 1 w 163"/>
                <a:gd name="T33" fmla="*/ 5 h 125"/>
                <a:gd name="T34" fmla="*/ 0 w 163"/>
                <a:gd name="T35" fmla="*/ 5 h 125"/>
                <a:gd name="T36" fmla="*/ 0 w 163"/>
                <a:gd name="T37" fmla="*/ 5 h 125"/>
                <a:gd name="T38" fmla="*/ 0 w 163"/>
                <a:gd name="T39" fmla="*/ 5 h 125"/>
                <a:gd name="T40" fmla="*/ 0 w 163"/>
                <a:gd name="T41" fmla="*/ 5 h 125"/>
                <a:gd name="T42" fmla="*/ 0 w 163"/>
                <a:gd name="T43" fmla="*/ 5 h 125"/>
                <a:gd name="T44" fmla="*/ 0 w 163"/>
                <a:gd name="T45" fmla="*/ 4 h 125"/>
                <a:gd name="T46" fmla="*/ 0 w 163"/>
                <a:gd name="T47" fmla="*/ 4 h 125"/>
                <a:gd name="T48" fmla="*/ 1 w 163"/>
                <a:gd name="T49" fmla="*/ 5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5"/>
                <a:gd name="T77" fmla="*/ 163 w 163"/>
                <a:gd name="T78" fmla="*/ 125 h 1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5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3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3"/>
                  </a:moveTo>
                  <a:lnTo>
                    <a:pt x="14" y="125"/>
                  </a:lnTo>
                  <a:lnTo>
                    <a:pt x="10" y="125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5" name="Freeform 1362"/>
            <p:cNvSpPr>
              <a:spLocks noEditPoints="1"/>
            </p:cNvSpPr>
            <p:nvPr/>
          </p:nvSpPr>
          <p:spPr bwMode="auto">
            <a:xfrm>
              <a:off x="2420" y="2272"/>
              <a:ext cx="105" cy="37"/>
            </a:xfrm>
            <a:custGeom>
              <a:avLst/>
              <a:gdLst>
                <a:gd name="T0" fmla="*/ 1 w 530"/>
                <a:gd name="T1" fmla="*/ 7 h 175"/>
                <a:gd name="T2" fmla="*/ 1 w 530"/>
                <a:gd name="T3" fmla="*/ 7 h 175"/>
                <a:gd name="T4" fmla="*/ 1 w 530"/>
                <a:gd name="T5" fmla="*/ 7 h 175"/>
                <a:gd name="T6" fmla="*/ 0 w 530"/>
                <a:gd name="T7" fmla="*/ 7 h 175"/>
                <a:gd name="T8" fmla="*/ 0 w 530"/>
                <a:gd name="T9" fmla="*/ 7 h 175"/>
                <a:gd name="T10" fmla="*/ 0 w 530"/>
                <a:gd name="T11" fmla="*/ 7 h 175"/>
                <a:gd name="T12" fmla="*/ 0 w 530"/>
                <a:gd name="T13" fmla="*/ 7 h 175"/>
                <a:gd name="T14" fmla="*/ 0 w 530"/>
                <a:gd name="T15" fmla="*/ 6 h 175"/>
                <a:gd name="T16" fmla="*/ 0 w 530"/>
                <a:gd name="T17" fmla="*/ 6 h 175"/>
                <a:gd name="T18" fmla="*/ 1 w 530"/>
                <a:gd name="T19" fmla="*/ 7 h 175"/>
                <a:gd name="T20" fmla="*/ 0 w 530"/>
                <a:gd name="T21" fmla="*/ 6 h 175"/>
                <a:gd name="T22" fmla="*/ 5 w 530"/>
                <a:gd name="T23" fmla="*/ 0 h 175"/>
                <a:gd name="T24" fmla="*/ 6 w 530"/>
                <a:gd name="T25" fmla="*/ 1 h 175"/>
                <a:gd name="T26" fmla="*/ 1 w 530"/>
                <a:gd name="T27" fmla="*/ 7 h 175"/>
                <a:gd name="T28" fmla="*/ 0 w 530"/>
                <a:gd name="T29" fmla="*/ 6 h 175"/>
                <a:gd name="T30" fmla="*/ 5 w 530"/>
                <a:gd name="T31" fmla="*/ 0 h 175"/>
                <a:gd name="T32" fmla="*/ 5 w 530"/>
                <a:gd name="T33" fmla="*/ 0 h 175"/>
                <a:gd name="T34" fmla="*/ 6 w 530"/>
                <a:gd name="T35" fmla="*/ 0 h 175"/>
                <a:gd name="T36" fmla="*/ 6 w 530"/>
                <a:gd name="T37" fmla="*/ 0 h 175"/>
                <a:gd name="T38" fmla="*/ 6 w 530"/>
                <a:gd name="T39" fmla="*/ 0 h 175"/>
                <a:gd name="T40" fmla="*/ 6 w 530"/>
                <a:gd name="T41" fmla="*/ 0 h 175"/>
                <a:gd name="T42" fmla="*/ 5 w 530"/>
                <a:gd name="T43" fmla="*/ 0 h 175"/>
                <a:gd name="T44" fmla="*/ 6 w 530"/>
                <a:gd name="T45" fmla="*/ 0 h 175"/>
                <a:gd name="T46" fmla="*/ 14 w 530"/>
                <a:gd name="T47" fmla="*/ 6 h 175"/>
                <a:gd name="T48" fmla="*/ 13 w 530"/>
                <a:gd name="T49" fmla="*/ 7 h 175"/>
                <a:gd name="T50" fmla="*/ 5 w 530"/>
                <a:gd name="T51" fmla="*/ 1 h 175"/>
                <a:gd name="T52" fmla="*/ 6 w 530"/>
                <a:gd name="T53" fmla="*/ 0 h 175"/>
                <a:gd name="T54" fmla="*/ 14 w 530"/>
                <a:gd name="T55" fmla="*/ 7 h 175"/>
                <a:gd name="T56" fmla="*/ 13 w 530"/>
                <a:gd name="T57" fmla="*/ 7 h 175"/>
                <a:gd name="T58" fmla="*/ 13 w 530"/>
                <a:gd name="T59" fmla="*/ 7 h 175"/>
                <a:gd name="T60" fmla="*/ 14 w 530"/>
                <a:gd name="T61" fmla="*/ 6 h 175"/>
                <a:gd name="T62" fmla="*/ 14 w 530"/>
                <a:gd name="T63" fmla="*/ 7 h 175"/>
                <a:gd name="T64" fmla="*/ 14 w 530"/>
                <a:gd name="T65" fmla="*/ 6 h 175"/>
                <a:gd name="T66" fmla="*/ 21 w 530"/>
                <a:gd name="T67" fmla="*/ 6 h 175"/>
                <a:gd name="T68" fmla="*/ 21 w 530"/>
                <a:gd name="T69" fmla="*/ 7 h 175"/>
                <a:gd name="T70" fmla="*/ 14 w 530"/>
                <a:gd name="T71" fmla="*/ 7 h 175"/>
                <a:gd name="T72" fmla="*/ 14 w 530"/>
                <a:gd name="T73" fmla="*/ 6 h 175"/>
                <a:gd name="T74" fmla="*/ 21 w 530"/>
                <a:gd name="T75" fmla="*/ 6 h 175"/>
                <a:gd name="T76" fmla="*/ 21 w 530"/>
                <a:gd name="T77" fmla="*/ 6 h 175"/>
                <a:gd name="T78" fmla="*/ 21 w 530"/>
                <a:gd name="T79" fmla="*/ 6 h 175"/>
                <a:gd name="T80" fmla="*/ 21 w 530"/>
                <a:gd name="T81" fmla="*/ 6 h 175"/>
                <a:gd name="T82" fmla="*/ 21 w 530"/>
                <a:gd name="T83" fmla="*/ 6 h 175"/>
                <a:gd name="T84" fmla="*/ 21 w 530"/>
                <a:gd name="T85" fmla="*/ 7 h 175"/>
                <a:gd name="T86" fmla="*/ 21 w 530"/>
                <a:gd name="T87" fmla="*/ 7 h 175"/>
                <a:gd name="T88" fmla="*/ 21 w 530"/>
                <a:gd name="T89" fmla="*/ 7 h 175"/>
                <a:gd name="T90" fmla="*/ 21 w 530"/>
                <a:gd name="T91" fmla="*/ 7 h 175"/>
                <a:gd name="T92" fmla="*/ 21 w 530"/>
                <a:gd name="T93" fmla="*/ 6 h 17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30"/>
                <a:gd name="T142" fmla="*/ 0 h 175"/>
                <a:gd name="T143" fmla="*/ 530 w 530"/>
                <a:gd name="T144" fmla="*/ 175 h 17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30" h="175">
                  <a:moveTo>
                    <a:pt x="22" y="171"/>
                  </a:moveTo>
                  <a:lnTo>
                    <a:pt x="19" y="173"/>
                  </a:lnTo>
                  <a:lnTo>
                    <a:pt x="13" y="175"/>
                  </a:lnTo>
                  <a:lnTo>
                    <a:pt x="9" y="174"/>
                  </a:lnTo>
                  <a:lnTo>
                    <a:pt x="5" y="172"/>
                  </a:lnTo>
                  <a:lnTo>
                    <a:pt x="1" y="167"/>
                  </a:lnTo>
                  <a:lnTo>
                    <a:pt x="0" y="163"/>
                  </a:lnTo>
                  <a:lnTo>
                    <a:pt x="1" y="159"/>
                  </a:lnTo>
                  <a:lnTo>
                    <a:pt x="4" y="155"/>
                  </a:lnTo>
                  <a:lnTo>
                    <a:pt x="22" y="171"/>
                  </a:lnTo>
                  <a:close/>
                  <a:moveTo>
                    <a:pt x="4" y="155"/>
                  </a:moveTo>
                  <a:lnTo>
                    <a:pt x="134" y="3"/>
                  </a:lnTo>
                  <a:lnTo>
                    <a:pt x="153" y="20"/>
                  </a:lnTo>
                  <a:lnTo>
                    <a:pt x="22" y="171"/>
                  </a:lnTo>
                  <a:lnTo>
                    <a:pt x="4" y="155"/>
                  </a:lnTo>
                  <a:close/>
                  <a:moveTo>
                    <a:pt x="134" y="3"/>
                  </a:moveTo>
                  <a:lnTo>
                    <a:pt x="137" y="1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50" y="2"/>
                  </a:lnTo>
                  <a:lnTo>
                    <a:pt x="143" y="12"/>
                  </a:lnTo>
                  <a:lnTo>
                    <a:pt x="134" y="3"/>
                  </a:lnTo>
                  <a:close/>
                  <a:moveTo>
                    <a:pt x="150" y="2"/>
                  </a:moveTo>
                  <a:lnTo>
                    <a:pt x="347" y="152"/>
                  </a:lnTo>
                  <a:lnTo>
                    <a:pt x="332" y="172"/>
                  </a:lnTo>
                  <a:lnTo>
                    <a:pt x="135" y="21"/>
                  </a:lnTo>
                  <a:lnTo>
                    <a:pt x="150" y="2"/>
                  </a:lnTo>
                  <a:close/>
                  <a:moveTo>
                    <a:pt x="339" y="175"/>
                  </a:moveTo>
                  <a:lnTo>
                    <a:pt x="335" y="174"/>
                  </a:lnTo>
                  <a:lnTo>
                    <a:pt x="332" y="172"/>
                  </a:lnTo>
                  <a:lnTo>
                    <a:pt x="339" y="162"/>
                  </a:lnTo>
                  <a:lnTo>
                    <a:pt x="339" y="175"/>
                  </a:lnTo>
                  <a:close/>
                  <a:moveTo>
                    <a:pt x="339" y="150"/>
                  </a:moveTo>
                  <a:lnTo>
                    <a:pt x="517" y="150"/>
                  </a:lnTo>
                  <a:lnTo>
                    <a:pt x="517" y="175"/>
                  </a:lnTo>
                  <a:lnTo>
                    <a:pt x="339" y="175"/>
                  </a:lnTo>
                  <a:lnTo>
                    <a:pt x="339" y="150"/>
                  </a:lnTo>
                  <a:close/>
                  <a:moveTo>
                    <a:pt x="517" y="150"/>
                  </a:moveTo>
                  <a:lnTo>
                    <a:pt x="522" y="151"/>
                  </a:lnTo>
                  <a:lnTo>
                    <a:pt x="525" y="153"/>
                  </a:lnTo>
                  <a:lnTo>
                    <a:pt x="528" y="158"/>
                  </a:lnTo>
                  <a:lnTo>
                    <a:pt x="530" y="162"/>
                  </a:lnTo>
                  <a:lnTo>
                    <a:pt x="528" y="167"/>
                  </a:lnTo>
                  <a:lnTo>
                    <a:pt x="525" y="171"/>
                  </a:lnTo>
                  <a:lnTo>
                    <a:pt x="522" y="174"/>
                  </a:lnTo>
                  <a:lnTo>
                    <a:pt x="517" y="175"/>
                  </a:lnTo>
                  <a:lnTo>
                    <a:pt x="517" y="15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6" name="Freeform 1363"/>
            <p:cNvSpPr>
              <a:spLocks noEditPoints="1"/>
            </p:cNvSpPr>
            <p:nvPr/>
          </p:nvSpPr>
          <p:spPr bwMode="auto">
            <a:xfrm>
              <a:off x="2424" y="2283"/>
              <a:ext cx="54" cy="34"/>
            </a:xfrm>
            <a:custGeom>
              <a:avLst/>
              <a:gdLst>
                <a:gd name="T0" fmla="*/ 3 w 248"/>
                <a:gd name="T1" fmla="*/ 1 h 156"/>
                <a:gd name="T2" fmla="*/ 3 w 248"/>
                <a:gd name="T3" fmla="*/ 1 h 156"/>
                <a:gd name="T4" fmla="*/ 3 w 248"/>
                <a:gd name="T5" fmla="*/ 1 h 156"/>
                <a:gd name="T6" fmla="*/ 3 w 248"/>
                <a:gd name="T7" fmla="*/ 1 h 156"/>
                <a:gd name="T8" fmla="*/ 3 w 248"/>
                <a:gd name="T9" fmla="*/ 0 h 156"/>
                <a:gd name="T10" fmla="*/ 3 w 248"/>
                <a:gd name="T11" fmla="*/ 0 h 156"/>
                <a:gd name="T12" fmla="*/ 3 w 248"/>
                <a:gd name="T13" fmla="*/ 0 h 156"/>
                <a:gd name="T14" fmla="*/ 3 w 248"/>
                <a:gd name="T15" fmla="*/ 0 h 156"/>
                <a:gd name="T16" fmla="*/ 3 w 248"/>
                <a:gd name="T17" fmla="*/ 0 h 156"/>
                <a:gd name="T18" fmla="*/ 3 w 248"/>
                <a:gd name="T19" fmla="*/ 1 h 156"/>
                <a:gd name="T20" fmla="*/ 3 w 248"/>
                <a:gd name="T21" fmla="*/ 0 h 156"/>
                <a:gd name="T22" fmla="*/ 9 w 248"/>
                <a:gd name="T23" fmla="*/ 2 h 156"/>
                <a:gd name="T24" fmla="*/ 9 w 248"/>
                <a:gd name="T25" fmla="*/ 3 h 156"/>
                <a:gd name="T26" fmla="*/ 3 w 248"/>
                <a:gd name="T27" fmla="*/ 1 h 156"/>
                <a:gd name="T28" fmla="*/ 3 w 248"/>
                <a:gd name="T29" fmla="*/ 0 h 156"/>
                <a:gd name="T30" fmla="*/ 9 w 248"/>
                <a:gd name="T31" fmla="*/ 2 h 156"/>
                <a:gd name="T32" fmla="*/ 9 w 248"/>
                <a:gd name="T33" fmla="*/ 2 h 156"/>
                <a:gd name="T34" fmla="*/ 9 w 248"/>
                <a:gd name="T35" fmla="*/ 2 h 156"/>
                <a:gd name="T36" fmla="*/ 10 w 248"/>
                <a:gd name="T37" fmla="*/ 2 h 156"/>
                <a:gd name="T38" fmla="*/ 10 w 248"/>
                <a:gd name="T39" fmla="*/ 3 h 156"/>
                <a:gd name="T40" fmla="*/ 10 w 248"/>
                <a:gd name="T41" fmla="*/ 3 h 156"/>
                <a:gd name="T42" fmla="*/ 10 w 248"/>
                <a:gd name="T43" fmla="*/ 3 h 156"/>
                <a:gd name="T44" fmla="*/ 10 w 248"/>
                <a:gd name="T45" fmla="*/ 3 h 156"/>
                <a:gd name="T46" fmla="*/ 10 w 248"/>
                <a:gd name="T47" fmla="*/ 3 h 156"/>
                <a:gd name="T48" fmla="*/ 9 w 248"/>
                <a:gd name="T49" fmla="*/ 3 h 156"/>
                <a:gd name="T50" fmla="*/ 9 w 248"/>
                <a:gd name="T51" fmla="*/ 2 h 156"/>
                <a:gd name="T52" fmla="*/ 10 w 248"/>
                <a:gd name="T53" fmla="*/ 3 h 156"/>
                <a:gd name="T54" fmla="*/ 8 w 248"/>
                <a:gd name="T55" fmla="*/ 6 h 156"/>
                <a:gd name="T56" fmla="*/ 7 w 248"/>
                <a:gd name="T57" fmla="*/ 5 h 156"/>
                <a:gd name="T58" fmla="*/ 9 w 248"/>
                <a:gd name="T59" fmla="*/ 2 h 156"/>
                <a:gd name="T60" fmla="*/ 10 w 248"/>
                <a:gd name="T61" fmla="*/ 3 h 156"/>
                <a:gd name="T62" fmla="*/ 8 w 248"/>
                <a:gd name="T63" fmla="*/ 6 h 156"/>
                <a:gd name="T64" fmla="*/ 8 w 248"/>
                <a:gd name="T65" fmla="*/ 6 h 156"/>
                <a:gd name="T66" fmla="*/ 8 w 248"/>
                <a:gd name="T67" fmla="*/ 6 h 156"/>
                <a:gd name="T68" fmla="*/ 8 w 248"/>
                <a:gd name="T69" fmla="*/ 6 h 156"/>
                <a:gd name="T70" fmla="*/ 7 w 248"/>
                <a:gd name="T71" fmla="*/ 6 h 156"/>
                <a:gd name="T72" fmla="*/ 8 w 248"/>
                <a:gd name="T73" fmla="*/ 6 h 156"/>
                <a:gd name="T74" fmla="*/ 8 w 248"/>
                <a:gd name="T75" fmla="*/ 6 h 156"/>
                <a:gd name="T76" fmla="*/ 7 w 248"/>
                <a:gd name="T77" fmla="*/ 6 h 156"/>
                <a:gd name="T78" fmla="*/ 0 w 248"/>
                <a:gd name="T79" fmla="*/ 4 h 156"/>
                <a:gd name="T80" fmla="*/ 1 w 248"/>
                <a:gd name="T81" fmla="*/ 3 h 156"/>
                <a:gd name="T82" fmla="*/ 8 w 248"/>
                <a:gd name="T83" fmla="*/ 5 h 156"/>
                <a:gd name="T84" fmla="*/ 7 w 248"/>
                <a:gd name="T85" fmla="*/ 6 h 156"/>
                <a:gd name="T86" fmla="*/ 0 w 248"/>
                <a:gd name="T87" fmla="*/ 4 h 156"/>
                <a:gd name="T88" fmla="*/ 0 w 248"/>
                <a:gd name="T89" fmla="*/ 3 h 156"/>
                <a:gd name="T90" fmla="*/ 0 w 248"/>
                <a:gd name="T91" fmla="*/ 3 h 156"/>
                <a:gd name="T92" fmla="*/ 0 w 248"/>
                <a:gd name="T93" fmla="*/ 3 h 156"/>
                <a:gd name="T94" fmla="*/ 0 w 248"/>
                <a:gd name="T95" fmla="*/ 3 h 156"/>
                <a:gd name="T96" fmla="*/ 0 w 248"/>
                <a:gd name="T97" fmla="*/ 3 h 156"/>
                <a:gd name="T98" fmla="*/ 0 w 248"/>
                <a:gd name="T99" fmla="*/ 3 h 156"/>
                <a:gd name="T100" fmla="*/ 0 w 248"/>
                <a:gd name="T101" fmla="*/ 3 h 156"/>
                <a:gd name="T102" fmla="*/ 1 w 248"/>
                <a:gd name="T103" fmla="*/ 3 h 156"/>
                <a:gd name="T104" fmla="*/ 0 w 248"/>
                <a:gd name="T105" fmla="*/ 4 h 1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6"/>
                <a:gd name="T161" fmla="*/ 248 w 248"/>
                <a:gd name="T162" fmla="*/ 156 h 1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6">
                  <a:moveTo>
                    <a:pt x="74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4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4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0"/>
                  </a:lnTo>
                  <a:lnTo>
                    <a:pt x="246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6" y="68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2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6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7" name="Freeform 1364"/>
            <p:cNvSpPr>
              <a:spLocks noEditPoints="1"/>
            </p:cNvSpPr>
            <p:nvPr/>
          </p:nvSpPr>
          <p:spPr bwMode="auto">
            <a:xfrm>
              <a:off x="2424" y="2306"/>
              <a:ext cx="82" cy="30"/>
            </a:xfrm>
            <a:custGeom>
              <a:avLst/>
              <a:gdLst>
                <a:gd name="T0" fmla="*/ 1 w 399"/>
                <a:gd name="T1" fmla="*/ 7 h 164"/>
                <a:gd name="T2" fmla="*/ 0 w 399"/>
                <a:gd name="T3" fmla="*/ 7 h 164"/>
                <a:gd name="T4" fmla="*/ 0 w 399"/>
                <a:gd name="T5" fmla="*/ 6 h 164"/>
                <a:gd name="T6" fmla="*/ 0 w 399"/>
                <a:gd name="T7" fmla="*/ 6 h 164"/>
                <a:gd name="T8" fmla="*/ 0 w 399"/>
                <a:gd name="T9" fmla="*/ 6 h 164"/>
                <a:gd name="T10" fmla="*/ 0 w 399"/>
                <a:gd name="T11" fmla="*/ 6 h 164"/>
                <a:gd name="T12" fmla="*/ 0 w 399"/>
                <a:gd name="T13" fmla="*/ 6 h 164"/>
                <a:gd name="T14" fmla="*/ 0 w 399"/>
                <a:gd name="T15" fmla="*/ 6 h 164"/>
                <a:gd name="T16" fmla="*/ 0 w 399"/>
                <a:gd name="T17" fmla="*/ 6 h 164"/>
                <a:gd name="T18" fmla="*/ 1 w 399"/>
                <a:gd name="T19" fmla="*/ 7 h 164"/>
                <a:gd name="T20" fmla="*/ 0 w 399"/>
                <a:gd name="T21" fmla="*/ 6 h 164"/>
                <a:gd name="T22" fmla="*/ 7 w 399"/>
                <a:gd name="T23" fmla="*/ 5 h 164"/>
                <a:gd name="T24" fmla="*/ 7 w 399"/>
                <a:gd name="T25" fmla="*/ 6 h 164"/>
                <a:gd name="T26" fmla="*/ 1 w 399"/>
                <a:gd name="T27" fmla="*/ 7 h 164"/>
                <a:gd name="T28" fmla="*/ 0 w 399"/>
                <a:gd name="T29" fmla="*/ 6 h 164"/>
                <a:gd name="T30" fmla="*/ 7 w 399"/>
                <a:gd name="T31" fmla="*/ 6 h 164"/>
                <a:gd name="T32" fmla="*/ 7 w 399"/>
                <a:gd name="T33" fmla="*/ 6 h 164"/>
                <a:gd name="T34" fmla="*/ 7 w 399"/>
                <a:gd name="T35" fmla="*/ 6 h 164"/>
                <a:gd name="T36" fmla="*/ 7 w 399"/>
                <a:gd name="T37" fmla="*/ 6 h 164"/>
                <a:gd name="T38" fmla="*/ 7 w 399"/>
                <a:gd name="T39" fmla="*/ 6 h 164"/>
                <a:gd name="T40" fmla="*/ 7 w 399"/>
                <a:gd name="T41" fmla="*/ 5 h 164"/>
                <a:gd name="T42" fmla="*/ 15 w 399"/>
                <a:gd name="T43" fmla="*/ 3 h 164"/>
                <a:gd name="T44" fmla="*/ 16 w 399"/>
                <a:gd name="T45" fmla="*/ 4 h 164"/>
                <a:gd name="T46" fmla="*/ 7 w 399"/>
                <a:gd name="T47" fmla="*/ 6 h 164"/>
                <a:gd name="T48" fmla="*/ 7 w 399"/>
                <a:gd name="T49" fmla="*/ 5 h 164"/>
                <a:gd name="T50" fmla="*/ 16 w 399"/>
                <a:gd name="T51" fmla="*/ 4 h 164"/>
                <a:gd name="T52" fmla="*/ 16 w 399"/>
                <a:gd name="T53" fmla="*/ 4 h 164"/>
                <a:gd name="T54" fmla="*/ 16 w 399"/>
                <a:gd name="T55" fmla="*/ 4 h 164"/>
                <a:gd name="T56" fmla="*/ 16 w 399"/>
                <a:gd name="T57" fmla="*/ 4 h 164"/>
                <a:gd name="T58" fmla="*/ 16 w 399"/>
                <a:gd name="T59" fmla="*/ 4 h 164"/>
                <a:gd name="T60" fmla="*/ 16 w 399"/>
                <a:gd name="T61" fmla="*/ 4 h 164"/>
                <a:gd name="T62" fmla="*/ 16 w 399"/>
                <a:gd name="T63" fmla="*/ 4 h 164"/>
                <a:gd name="T64" fmla="*/ 15 w 399"/>
                <a:gd name="T65" fmla="*/ 4 h 164"/>
                <a:gd name="T66" fmla="*/ 15 w 399"/>
                <a:gd name="T67" fmla="*/ 1 h 164"/>
                <a:gd name="T68" fmla="*/ 16 w 399"/>
                <a:gd name="T69" fmla="*/ 0 h 164"/>
                <a:gd name="T70" fmla="*/ 16 w 399"/>
                <a:gd name="T71" fmla="*/ 4 h 164"/>
                <a:gd name="T72" fmla="*/ 15 w 399"/>
                <a:gd name="T73" fmla="*/ 4 h 164"/>
                <a:gd name="T74" fmla="*/ 15 w 399"/>
                <a:gd name="T75" fmla="*/ 0 h 164"/>
                <a:gd name="T76" fmla="*/ 15 w 399"/>
                <a:gd name="T77" fmla="*/ 0 h 164"/>
                <a:gd name="T78" fmla="*/ 15 w 399"/>
                <a:gd name="T79" fmla="*/ 0 h 164"/>
                <a:gd name="T80" fmla="*/ 16 w 399"/>
                <a:gd name="T81" fmla="*/ 0 h 164"/>
                <a:gd name="T82" fmla="*/ 16 w 399"/>
                <a:gd name="T83" fmla="*/ 0 h 164"/>
                <a:gd name="T84" fmla="*/ 15 w 399"/>
                <a:gd name="T85" fmla="*/ 0 h 164"/>
                <a:gd name="T86" fmla="*/ 15 w 399"/>
                <a:gd name="T87" fmla="*/ 0 h 164"/>
                <a:gd name="T88" fmla="*/ 15 w 399"/>
                <a:gd name="T89" fmla="*/ 1 h 164"/>
                <a:gd name="T90" fmla="*/ 8 w 399"/>
                <a:gd name="T91" fmla="*/ 2 h 164"/>
                <a:gd name="T92" fmla="*/ 8 w 399"/>
                <a:gd name="T93" fmla="*/ 1 h 164"/>
                <a:gd name="T94" fmla="*/ 15 w 399"/>
                <a:gd name="T95" fmla="*/ 0 h 164"/>
                <a:gd name="T96" fmla="*/ 15 w 399"/>
                <a:gd name="T97" fmla="*/ 1 h 164"/>
                <a:gd name="T98" fmla="*/ 8 w 399"/>
                <a:gd name="T99" fmla="*/ 2 h 164"/>
                <a:gd name="T100" fmla="*/ 7 w 399"/>
                <a:gd name="T101" fmla="*/ 2 h 164"/>
                <a:gd name="T102" fmla="*/ 7 w 399"/>
                <a:gd name="T103" fmla="*/ 2 h 164"/>
                <a:gd name="T104" fmla="*/ 7 w 399"/>
                <a:gd name="T105" fmla="*/ 1 h 164"/>
                <a:gd name="T106" fmla="*/ 7 w 399"/>
                <a:gd name="T107" fmla="*/ 1 h 164"/>
                <a:gd name="T108" fmla="*/ 7 w 399"/>
                <a:gd name="T109" fmla="*/ 1 h 164"/>
                <a:gd name="T110" fmla="*/ 7 w 399"/>
                <a:gd name="T111" fmla="*/ 1 h 164"/>
                <a:gd name="T112" fmla="*/ 7 w 399"/>
                <a:gd name="T113" fmla="*/ 1 h 164"/>
                <a:gd name="T114" fmla="*/ 8 w 399"/>
                <a:gd name="T115" fmla="*/ 1 h 164"/>
                <a:gd name="T116" fmla="*/ 8 w 399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9"/>
                <a:gd name="T178" fmla="*/ 0 h 164"/>
                <a:gd name="T179" fmla="*/ 399 w 399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9" h="164">
                  <a:moveTo>
                    <a:pt x="13" y="164"/>
                  </a:moveTo>
                  <a:lnTo>
                    <a:pt x="9" y="163"/>
                  </a:lnTo>
                  <a:lnTo>
                    <a:pt x="4" y="161"/>
                  </a:lnTo>
                  <a:lnTo>
                    <a:pt x="2" y="158"/>
                  </a:lnTo>
                  <a:lnTo>
                    <a:pt x="0" y="152"/>
                  </a:lnTo>
                  <a:lnTo>
                    <a:pt x="1" y="148"/>
                  </a:lnTo>
                  <a:lnTo>
                    <a:pt x="3" y="144"/>
                  </a:lnTo>
                  <a:lnTo>
                    <a:pt x="8" y="142"/>
                  </a:lnTo>
                  <a:lnTo>
                    <a:pt x="12" y="139"/>
                  </a:lnTo>
                  <a:lnTo>
                    <a:pt x="13" y="164"/>
                  </a:lnTo>
                  <a:close/>
                  <a:moveTo>
                    <a:pt x="12" y="139"/>
                  </a:moveTo>
                  <a:lnTo>
                    <a:pt x="180" y="130"/>
                  </a:lnTo>
                  <a:lnTo>
                    <a:pt x="181" y="155"/>
                  </a:lnTo>
                  <a:lnTo>
                    <a:pt x="13" y="164"/>
                  </a:lnTo>
                  <a:lnTo>
                    <a:pt x="12" y="139"/>
                  </a:lnTo>
                  <a:close/>
                  <a:moveTo>
                    <a:pt x="184" y="155"/>
                  </a:moveTo>
                  <a:lnTo>
                    <a:pt x="183" y="155"/>
                  </a:lnTo>
                  <a:lnTo>
                    <a:pt x="181" y="155"/>
                  </a:lnTo>
                  <a:lnTo>
                    <a:pt x="180" y="143"/>
                  </a:lnTo>
                  <a:lnTo>
                    <a:pt x="184" y="155"/>
                  </a:lnTo>
                  <a:close/>
                  <a:moveTo>
                    <a:pt x="178" y="131"/>
                  </a:moveTo>
                  <a:lnTo>
                    <a:pt x="383" y="84"/>
                  </a:lnTo>
                  <a:lnTo>
                    <a:pt x="389" y="108"/>
                  </a:lnTo>
                  <a:lnTo>
                    <a:pt x="184" y="155"/>
                  </a:lnTo>
                  <a:lnTo>
                    <a:pt x="178" y="131"/>
                  </a:lnTo>
                  <a:close/>
                  <a:moveTo>
                    <a:pt x="399" y="95"/>
                  </a:moveTo>
                  <a:lnTo>
                    <a:pt x="399" y="99"/>
                  </a:lnTo>
                  <a:lnTo>
                    <a:pt x="396" y="103"/>
                  </a:lnTo>
                  <a:lnTo>
                    <a:pt x="393" y="106"/>
                  </a:lnTo>
                  <a:lnTo>
                    <a:pt x="389" y="108"/>
                  </a:lnTo>
                  <a:lnTo>
                    <a:pt x="387" y="96"/>
                  </a:lnTo>
                  <a:lnTo>
                    <a:pt x="399" y="95"/>
                  </a:lnTo>
                  <a:close/>
                  <a:moveTo>
                    <a:pt x="375" y="97"/>
                  </a:moveTo>
                  <a:lnTo>
                    <a:pt x="366" y="13"/>
                  </a:lnTo>
                  <a:lnTo>
                    <a:pt x="390" y="11"/>
                  </a:lnTo>
                  <a:lnTo>
                    <a:pt x="399" y="95"/>
                  </a:lnTo>
                  <a:lnTo>
                    <a:pt x="375" y="97"/>
                  </a:lnTo>
                  <a:close/>
                  <a:moveTo>
                    <a:pt x="377" y="0"/>
                  </a:moveTo>
                  <a:lnTo>
                    <a:pt x="381" y="0"/>
                  </a:lnTo>
                  <a:lnTo>
                    <a:pt x="386" y="3"/>
                  </a:lnTo>
                  <a:lnTo>
                    <a:pt x="389" y="7"/>
                  </a:lnTo>
                  <a:lnTo>
                    <a:pt x="390" y="11"/>
                  </a:lnTo>
                  <a:lnTo>
                    <a:pt x="378" y="12"/>
                  </a:lnTo>
                  <a:lnTo>
                    <a:pt x="377" y="0"/>
                  </a:lnTo>
                  <a:close/>
                  <a:moveTo>
                    <a:pt x="379" y="24"/>
                  </a:moveTo>
                  <a:lnTo>
                    <a:pt x="191" y="42"/>
                  </a:lnTo>
                  <a:lnTo>
                    <a:pt x="189" y="18"/>
                  </a:lnTo>
                  <a:lnTo>
                    <a:pt x="377" y="0"/>
                  </a:lnTo>
                  <a:lnTo>
                    <a:pt x="379" y="24"/>
                  </a:lnTo>
                  <a:close/>
                  <a:moveTo>
                    <a:pt x="191" y="42"/>
                  </a:moveTo>
                  <a:lnTo>
                    <a:pt x="187" y="42"/>
                  </a:lnTo>
                  <a:lnTo>
                    <a:pt x="183" y="40"/>
                  </a:lnTo>
                  <a:lnTo>
                    <a:pt x="179" y="36"/>
                  </a:lnTo>
                  <a:lnTo>
                    <a:pt x="178" y="31"/>
                  </a:lnTo>
                  <a:lnTo>
                    <a:pt x="179" y="27"/>
                  </a:lnTo>
                  <a:lnTo>
                    <a:pt x="181" y="23"/>
                  </a:lnTo>
                  <a:lnTo>
                    <a:pt x="185" y="20"/>
                  </a:lnTo>
                  <a:lnTo>
                    <a:pt x="189" y="18"/>
                  </a:lnTo>
                  <a:lnTo>
                    <a:pt x="191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8" name="Freeform 1365"/>
            <p:cNvSpPr>
              <a:spLocks noEditPoints="1"/>
            </p:cNvSpPr>
            <p:nvPr/>
          </p:nvSpPr>
          <p:spPr bwMode="auto">
            <a:xfrm>
              <a:off x="2435" y="2343"/>
              <a:ext cx="74" cy="19"/>
            </a:xfrm>
            <a:custGeom>
              <a:avLst/>
              <a:gdLst>
                <a:gd name="T0" fmla="*/ 1 w 371"/>
                <a:gd name="T1" fmla="*/ 4 h 108"/>
                <a:gd name="T2" fmla="*/ 0 w 371"/>
                <a:gd name="T3" fmla="*/ 4 h 108"/>
                <a:gd name="T4" fmla="*/ 0 w 371"/>
                <a:gd name="T5" fmla="*/ 4 h 108"/>
                <a:gd name="T6" fmla="*/ 0 w 371"/>
                <a:gd name="T7" fmla="*/ 4 h 108"/>
                <a:gd name="T8" fmla="*/ 0 w 371"/>
                <a:gd name="T9" fmla="*/ 4 h 108"/>
                <a:gd name="T10" fmla="*/ 0 w 371"/>
                <a:gd name="T11" fmla="*/ 4 h 108"/>
                <a:gd name="T12" fmla="*/ 0 w 371"/>
                <a:gd name="T13" fmla="*/ 3 h 108"/>
                <a:gd name="T14" fmla="*/ 0 w 371"/>
                <a:gd name="T15" fmla="*/ 3 h 108"/>
                <a:gd name="T16" fmla="*/ 0 w 371"/>
                <a:gd name="T17" fmla="*/ 3 h 108"/>
                <a:gd name="T18" fmla="*/ 1 w 371"/>
                <a:gd name="T19" fmla="*/ 4 h 108"/>
                <a:gd name="T20" fmla="*/ 0 w 371"/>
                <a:gd name="T21" fmla="*/ 3 h 108"/>
                <a:gd name="T22" fmla="*/ 8 w 371"/>
                <a:gd name="T23" fmla="*/ 2 h 108"/>
                <a:gd name="T24" fmla="*/ 8 w 371"/>
                <a:gd name="T25" fmla="*/ 3 h 108"/>
                <a:gd name="T26" fmla="*/ 1 w 371"/>
                <a:gd name="T27" fmla="*/ 4 h 108"/>
                <a:gd name="T28" fmla="*/ 0 w 371"/>
                <a:gd name="T29" fmla="*/ 3 h 108"/>
                <a:gd name="T30" fmla="*/ 8 w 371"/>
                <a:gd name="T31" fmla="*/ 3 h 108"/>
                <a:gd name="T32" fmla="*/ 8 w 371"/>
                <a:gd name="T33" fmla="*/ 3 h 108"/>
                <a:gd name="T34" fmla="*/ 8 w 371"/>
                <a:gd name="T35" fmla="*/ 3 h 108"/>
                <a:gd name="T36" fmla="*/ 8 w 371"/>
                <a:gd name="T37" fmla="*/ 3 h 108"/>
                <a:gd name="T38" fmla="*/ 8 w 371"/>
                <a:gd name="T39" fmla="*/ 3 h 108"/>
                <a:gd name="T40" fmla="*/ 8 w 371"/>
                <a:gd name="T41" fmla="*/ 2 h 108"/>
                <a:gd name="T42" fmla="*/ 14 w 371"/>
                <a:gd name="T43" fmla="*/ 0 h 108"/>
                <a:gd name="T44" fmla="*/ 14 w 371"/>
                <a:gd name="T45" fmla="*/ 1 h 108"/>
                <a:gd name="T46" fmla="*/ 8 w 371"/>
                <a:gd name="T47" fmla="*/ 3 h 108"/>
                <a:gd name="T48" fmla="*/ 8 w 371"/>
                <a:gd name="T49" fmla="*/ 2 h 108"/>
                <a:gd name="T50" fmla="*/ 14 w 371"/>
                <a:gd name="T51" fmla="*/ 0 h 108"/>
                <a:gd name="T52" fmla="*/ 14 w 371"/>
                <a:gd name="T53" fmla="*/ 0 h 108"/>
                <a:gd name="T54" fmla="*/ 14 w 371"/>
                <a:gd name="T55" fmla="*/ 0 h 108"/>
                <a:gd name="T56" fmla="*/ 15 w 371"/>
                <a:gd name="T57" fmla="*/ 0 h 108"/>
                <a:gd name="T58" fmla="*/ 15 w 371"/>
                <a:gd name="T59" fmla="*/ 0 h 108"/>
                <a:gd name="T60" fmla="*/ 15 w 371"/>
                <a:gd name="T61" fmla="*/ 0 h 108"/>
                <a:gd name="T62" fmla="*/ 15 w 371"/>
                <a:gd name="T63" fmla="*/ 1 h 108"/>
                <a:gd name="T64" fmla="*/ 15 w 371"/>
                <a:gd name="T65" fmla="*/ 1 h 108"/>
                <a:gd name="T66" fmla="*/ 14 w 371"/>
                <a:gd name="T67" fmla="*/ 1 h 108"/>
                <a:gd name="T68" fmla="*/ 14 w 371"/>
                <a:gd name="T69" fmla="*/ 0 h 1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1"/>
                <a:gd name="T106" fmla="*/ 0 h 108"/>
                <a:gd name="T107" fmla="*/ 371 w 371"/>
                <a:gd name="T108" fmla="*/ 108 h 10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1" h="108">
                  <a:moveTo>
                    <a:pt x="15" y="108"/>
                  </a:moveTo>
                  <a:lnTo>
                    <a:pt x="10" y="108"/>
                  </a:lnTo>
                  <a:lnTo>
                    <a:pt x="6" y="106"/>
                  </a:lnTo>
                  <a:lnTo>
                    <a:pt x="3" y="102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7" y="85"/>
                  </a:lnTo>
                  <a:lnTo>
                    <a:pt x="11" y="83"/>
                  </a:lnTo>
                  <a:lnTo>
                    <a:pt x="15" y="108"/>
                  </a:lnTo>
                  <a:close/>
                  <a:moveTo>
                    <a:pt x="11" y="83"/>
                  </a:moveTo>
                  <a:lnTo>
                    <a:pt x="207" y="56"/>
                  </a:lnTo>
                  <a:lnTo>
                    <a:pt x="211" y="80"/>
                  </a:lnTo>
                  <a:lnTo>
                    <a:pt x="15" y="108"/>
                  </a:lnTo>
                  <a:lnTo>
                    <a:pt x="11" y="83"/>
                  </a:lnTo>
                  <a:close/>
                  <a:moveTo>
                    <a:pt x="213" y="79"/>
                  </a:moveTo>
                  <a:lnTo>
                    <a:pt x="212" y="80"/>
                  </a:lnTo>
                  <a:lnTo>
                    <a:pt x="211" y="80"/>
                  </a:lnTo>
                  <a:lnTo>
                    <a:pt x="209" y="68"/>
                  </a:lnTo>
                  <a:lnTo>
                    <a:pt x="213" y="79"/>
                  </a:lnTo>
                  <a:close/>
                  <a:moveTo>
                    <a:pt x="205" y="56"/>
                  </a:moveTo>
                  <a:lnTo>
                    <a:pt x="355" y="0"/>
                  </a:lnTo>
                  <a:lnTo>
                    <a:pt x="363" y="24"/>
                  </a:lnTo>
                  <a:lnTo>
                    <a:pt x="213" y="79"/>
                  </a:lnTo>
                  <a:lnTo>
                    <a:pt x="205" y="56"/>
                  </a:lnTo>
                  <a:close/>
                  <a:moveTo>
                    <a:pt x="355" y="0"/>
                  </a:moveTo>
                  <a:lnTo>
                    <a:pt x="359" y="0"/>
                  </a:lnTo>
                  <a:lnTo>
                    <a:pt x="363" y="1"/>
                  </a:lnTo>
                  <a:lnTo>
                    <a:pt x="368" y="3"/>
                  </a:lnTo>
                  <a:lnTo>
                    <a:pt x="370" y="7"/>
                  </a:lnTo>
                  <a:lnTo>
                    <a:pt x="371" y="12"/>
                  </a:lnTo>
                  <a:lnTo>
                    <a:pt x="370" y="17"/>
                  </a:lnTo>
                  <a:lnTo>
                    <a:pt x="367" y="20"/>
                  </a:lnTo>
                  <a:lnTo>
                    <a:pt x="363" y="24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9" name="Freeform 1366"/>
            <p:cNvSpPr>
              <a:spLocks noEditPoints="1"/>
            </p:cNvSpPr>
            <p:nvPr/>
          </p:nvSpPr>
          <p:spPr bwMode="auto">
            <a:xfrm>
              <a:off x="2466" y="2365"/>
              <a:ext cx="43" cy="19"/>
            </a:xfrm>
            <a:custGeom>
              <a:avLst/>
              <a:gdLst>
                <a:gd name="T0" fmla="*/ 1 w 211"/>
                <a:gd name="T1" fmla="*/ 4 h 100"/>
                <a:gd name="T2" fmla="*/ 0 w 211"/>
                <a:gd name="T3" fmla="*/ 4 h 100"/>
                <a:gd name="T4" fmla="*/ 0 w 211"/>
                <a:gd name="T5" fmla="*/ 4 h 100"/>
                <a:gd name="T6" fmla="*/ 0 w 211"/>
                <a:gd name="T7" fmla="*/ 4 h 100"/>
                <a:gd name="T8" fmla="*/ 0 w 211"/>
                <a:gd name="T9" fmla="*/ 4 h 100"/>
                <a:gd name="T10" fmla="*/ 0 w 211"/>
                <a:gd name="T11" fmla="*/ 3 h 100"/>
                <a:gd name="T12" fmla="*/ 0 w 211"/>
                <a:gd name="T13" fmla="*/ 3 h 100"/>
                <a:gd name="T14" fmla="*/ 0 w 211"/>
                <a:gd name="T15" fmla="*/ 3 h 100"/>
                <a:gd name="T16" fmla="*/ 0 w 211"/>
                <a:gd name="T17" fmla="*/ 3 h 100"/>
                <a:gd name="T18" fmla="*/ 1 w 211"/>
                <a:gd name="T19" fmla="*/ 4 h 100"/>
                <a:gd name="T20" fmla="*/ 0 w 211"/>
                <a:gd name="T21" fmla="*/ 3 h 100"/>
                <a:gd name="T22" fmla="*/ 4 w 211"/>
                <a:gd name="T23" fmla="*/ 2 h 100"/>
                <a:gd name="T24" fmla="*/ 4 w 211"/>
                <a:gd name="T25" fmla="*/ 3 h 100"/>
                <a:gd name="T26" fmla="*/ 1 w 211"/>
                <a:gd name="T27" fmla="*/ 4 h 100"/>
                <a:gd name="T28" fmla="*/ 0 w 211"/>
                <a:gd name="T29" fmla="*/ 3 h 100"/>
                <a:gd name="T30" fmla="*/ 4 w 211"/>
                <a:gd name="T31" fmla="*/ 3 h 100"/>
                <a:gd name="T32" fmla="*/ 4 w 211"/>
                <a:gd name="T33" fmla="*/ 3 h 100"/>
                <a:gd name="T34" fmla="*/ 4 w 211"/>
                <a:gd name="T35" fmla="*/ 3 h 100"/>
                <a:gd name="T36" fmla="*/ 4 w 211"/>
                <a:gd name="T37" fmla="*/ 2 h 100"/>
                <a:gd name="T38" fmla="*/ 4 w 211"/>
                <a:gd name="T39" fmla="*/ 3 h 100"/>
                <a:gd name="T40" fmla="*/ 4 w 211"/>
                <a:gd name="T41" fmla="*/ 2 h 100"/>
                <a:gd name="T42" fmla="*/ 8 w 211"/>
                <a:gd name="T43" fmla="*/ 0 h 100"/>
                <a:gd name="T44" fmla="*/ 8 w 211"/>
                <a:gd name="T45" fmla="*/ 1 h 100"/>
                <a:gd name="T46" fmla="*/ 4 w 211"/>
                <a:gd name="T47" fmla="*/ 3 h 100"/>
                <a:gd name="T48" fmla="*/ 4 w 211"/>
                <a:gd name="T49" fmla="*/ 2 h 100"/>
                <a:gd name="T50" fmla="*/ 8 w 211"/>
                <a:gd name="T51" fmla="*/ 0 h 100"/>
                <a:gd name="T52" fmla="*/ 8 w 211"/>
                <a:gd name="T53" fmla="*/ 0 h 100"/>
                <a:gd name="T54" fmla="*/ 8 w 211"/>
                <a:gd name="T55" fmla="*/ 0 h 100"/>
                <a:gd name="T56" fmla="*/ 8 w 211"/>
                <a:gd name="T57" fmla="*/ 0 h 100"/>
                <a:gd name="T58" fmla="*/ 8 w 211"/>
                <a:gd name="T59" fmla="*/ 0 h 100"/>
                <a:gd name="T60" fmla="*/ 8 w 211"/>
                <a:gd name="T61" fmla="*/ 0 h 100"/>
                <a:gd name="T62" fmla="*/ 8 w 211"/>
                <a:gd name="T63" fmla="*/ 1 h 100"/>
                <a:gd name="T64" fmla="*/ 8 w 211"/>
                <a:gd name="T65" fmla="*/ 1 h 100"/>
                <a:gd name="T66" fmla="*/ 8 w 211"/>
                <a:gd name="T67" fmla="*/ 1 h 100"/>
                <a:gd name="T68" fmla="*/ 8 w 211"/>
                <a:gd name="T69" fmla="*/ 0 h 1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1"/>
                <a:gd name="T106" fmla="*/ 0 h 100"/>
                <a:gd name="T107" fmla="*/ 211 w 211"/>
                <a:gd name="T108" fmla="*/ 100 h 10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1" h="100">
                  <a:moveTo>
                    <a:pt x="16" y="99"/>
                  </a:moveTo>
                  <a:lnTo>
                    <a:pt x="11" y="100"/>
                  </a:lnTo>
                  <a:lnTo>
                    <a:pt x="7" y="99"/>
                  </a:lnTo>
                  <a:lnTo>
                    <a:pt x="3" y="96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2"/>
                  </a:lnTo>
                  <a:lnTo>
                    <a:pt x="4" y="79"/>
                  </a:lnTo>
                  <a:lnTo>
                    <a:pt x="9" y="76"/>
                  </a:lnTo>
                  <a:lnTo>
                    <a:pt x="16" y="99"/>
                  </a:lnTo>
                  <a:close/>
                  <a:moveTo>
                    <a:pt x="9" y="76"/>
                  </a:moveTo>
                  <a:lnTo>
                    <a:pt x="103" y="47"/>
                  </a:lnTo>
                  <a:lnTo>
                    <a:pt x="109" y="70"/>
                  </a:lnTo>
                  <a:lnTo>
                    <a:pt x="16" y="99"/>
                  </a:lnTo>
                  <a:lnTo>
                    <a:pt x="9" y="76"/>
                  </a:lnTo>
                  <a:close/>
                  <a:moveTo>
                    <a:pt x="111" y="70"/>
                  </a:moveTo>
                  <a:lnTo>
                    <a:pt x="110" y="70"/>
                  </a:lnTo>
                  <a:lnTo>
                    <a:pt x="109" y="70"/>
                  </a:lnTo>
                  <a:lnTo>
                    <a:pt x="106" y="58"/>
                  </a:lnTo>
                  <a:lnTo>
                    <a:pt x="111" y="70"/>
                  </a:lnTo>
                  <a:close/>
                  <a:moveTo>
                    <a:pt x="100" y="47"/>
                  </a:moveTo>
                  <a:lnTo>
                    <a:pt x="193" y="1"/>
                  </a:lnTo>
                  <a:lnTo>
                    <a:pt x="204" y="23"/>
                  </a:lnTo>
                  <a:lnTo>
                    <a:pt x="111" y="70"/>
                  </a:lnTo>
                  <a:lnTo>
                    <a:pt x="100" y="47"/>
                  </a:lnTo>
                  <a:close/>
                  <a:moveTo>
                    <a:pt x="193" y="1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206" y="3"/>
                  </a:lnTo>
                  <a:lnTo>
                    <a:pt x="210" y="7"/>
                  </a:lnTo>
                  <a:lnTo>
                    <a:pt x="211" y="12"/>
                  </a:lnTo>
                  <a:lnTo>
                    <a:pt x="210" y="16"/>
                  </a:lnTo>
                  <a:lnTo>
                    <a:pt x="207" y="20"/>
                  </a:lnTo>
                  <a:lnTo>
                    <a:pt x="204" y="23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0" name="Freeform 1367"/>
            <p:cNvSpPr>
              <a:spLocks/>
            </p:cNvSpPr>
            <p:nvPr/>
          </p:nvSpPr>
          <p:spPr bwMode="auto">
            <a:xfrm>
              <a:off x="3274" y="2116"/>
              <a:ext cx="39" cy="22"/>
            </a:xfrm>
            <a:custGeom>
              <a:avLst/>
              <a:gdLst>
                <a:gd name="T0" fmla="*/ 0 w 186"/>
                <a:gd name="T1" fmla="*/ 4 h 130"/>
                <a:gd name="T2" fmla="*/ 1 w 186"/>
                <a:gd name="T3" fmla="*/ 0 h 130"/>
                <a:gd name="T4" fmla="*/ 8 w 186"/>
                <a:gd name="T5" fmla="*/ 1 h 130"/>
                <a:gd name="T6" fmla="*/ 7 w 186"/>
                <a:gd name="T7" fmla="*/ 5 h 130"/>
                <a:gd name="T8" fmla="*/ 0 w 186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130"/>
                <a:gd name="T17" fmla="*/ 186 w 186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130">
                  <a:moveTo>
                    <a:pt x="0" y="102"/>
                  </a:moveTo>
                  <a:lnTo>
                    <a:pt x="18" y="0"/>
                  </a:lnTo>
                  <a:lnTo>
                    <a:pt x="186" y="28"/>
                  </a:lnTo>
                  <a:lnTo>
                    <a:pt x="168" y="13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1" name="Freeform 1368"/>
            <p:cNvSpPr>
              <a:spLocks noEditPoints="1"/>
            </p:cNvSpPr>
            <p:nvPr/>
          </p:nvSpPr>
          <p:spPr bwMode="auto">
            <a:xfrm>
              <a:off x="3274" y="2108"/>
              <a:ext cx="43" cy="37"/>
            </a:xfrm>
            <a:custGeom>
              <a:avLst/>
              <a:gdLst>
                <a:gd name="T0" fmla="*/ 0 w 211"/>
                <a:gd name="T1" fmla="*/ 4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4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1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6 h 156"/>
                <a:gd name="T64" fmla="*/ 7 w 211"/>
                <a:gd name="T65" fmla="*/ 6 h 156"/>
                <a:gd name="T66" fmla="*/ 7 w 211"/>
                <a:gd name="T67" fmla="*/ 6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6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5 h 156"/>
                <a:gd name="T80" fmla="*/ 7 w 211"/>
                <a:gd name="T81" fmla="*/ 6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4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3"/>
                  </a:moveTo>
                  <a:lnTo>
                    <a:pt x="18" y="10"/>
                  </a:lnTo>
                  <a:lnTo>
                    <a:pt x="42" y="15"/>
                  </a:lnTo>
                  <a:lnTo>
                    <a:pt x="24" y="117"/>
                  </a:lnTo>
                  <a:lnTo>
                    <a:pt x="0" y="113"/>
                  </a:lnTo>
                  <a:close/>
                  <a:moveTo>
                    <a:pt x="18" y="10"/>
                  </a:moveTo>
                  <a:lnTo>
                    <a:pt x="19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0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7" y="33"/>
                  </a:lnTo>
                  <a:lnTo>
                    <a:pt x="210" y="37"/>
                  </a:lnTo>
                  <a:lnTo>
                    <a:pt x="211" y="43"/>
                  </a:lnTo>
                  <a:lnTo>
                    <a:pt x="198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5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5"/>
                  </a:moveTo>
                  <a:lnTo>
                    <a:pt x="190" y="150"/>
                  </a:lnTo>
                  <a:lnTo>
                    <a:pt x="187" y="153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5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1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8"/>
                  </a:lnTo>
                  <a:lnTo>
                    <a:pt x="0" y="113"/>
                  </a:lnTo>
                  <a:lnTo>
                    <a:pt x="12" y="115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2" name="Freeform 1369"/>
            <p:cNvSpPr>
              <a:spLocks/>
            </p:cNvSpPr>
            <p:nvPr/>
          </p:nvSpPr>
          <p:spPr bwMode="auto">
            <a:xfrm>
              <a:off x="3193" y="2134"/>
              <a:ext cx="183" cy="186"/>
            </a:xfrm>
            <a:custGeom>
              <a:avLst/>
              <a:gdLst>
                <a:gd name="T0" fmla="*/ 20 w 927"/>
                <a:gd name="T1" fmla="*/ 0 h 928"/>
                <a:gd name="T2" fmla="*/ 23 w 927"/>
                <a:gd name="T3" fmla="*/ 1 h 928"/>
                <a:gd name="T4" fmla="*/ 26 w 927"/>
                <a:gd name="T5" fmla="*/ 1 h 928"/>
                <a:gd name="T6" fmla="*/ 28 w 927"/>
                <a:gd name="T7" fmla="*/ 3 h 928"/>
                <a:gd name="T8" fmla="*/ 30 w 927"/>
                <a:gd name="T9" fmla="*/ 4 h 928"/>
                <a:gd name="T10" fmla="*/ 32 w 927"/>
                <a:gd name="T11" fmla="*/ 6 h 928"/>
                <a:gd name="T12" fmla="*/ 34 w 927"/>
                <a:gd name="T13" fmla="*/ 8 h 928"/>
                <a:gd name="T14" fmla="*/ 35 w 927"/>
                <a:gd name="T15" fmla="*/ 11 h 928"/>
                <a:gd name="T16" fmla="*/ 36 w 927"/>
                <a:gd name="T17" fmla="*/ 13 h 928"/>
                <a:gd name="T18" fmla="*/ 37 w 927"/>
                <a:gd name="T19" fmla="*/ 16 h 928"/>
                <a:gd name="T20" fmla="*/ 37 w 927"/>
                <a:gd name="T21" fmla="*/ 19 h 928"/>
                <a:gd name="T22" fmla="*/ 37 w 927"/>
                <a:gd name="T23" fmla="*/ 21 h 928"/>
                <a:gd name="T24" fmla="*/ 36 w 927"/>
                <a:gd name="T25" fmla="*/ 24 h 928"/>
                <a:gd name="T26" fmla="*/ 35 w 927"/>
                <a:gd name="T27" fmla="*/ 27 h 928"/>
                <a:gd name="T28" fmla="*/ 34 w 927"/>
                <a:gd name="T29" fmla="*/ 29 h 928"/>
                <a:gd name="T30" fmla="*/ 32 w 927"/>
                <a:gd name="T31" fmla="*/ 31 h 928"/>
                <a:gd name="T32" fmla="*/ 30 w 927"/>
                <a:gd name="T33" fmla="*/ 33 h 928"/>
                <a:gd name="T34" fmla="*/ 28 w 927"/>
                <a:gd name="T35" fmla="*/ 34 h 928"/>
                <a:gd name="T36" fmla="*/ 26 w 927"/>
                <a:gd name="T37" fmla="*/ 36 h 928"/>
                <a:gd name="T38" fmla="*/ 23 w 927"/>
                <a:gd name="T39" fmla="*/ 37 h 928"/>
                <a:gd name="T40" fmla="*/ 20 w 927"/>
                <a:gd name="T41" fmla="*/ 37 h 928"/>
                <a:gd name="T42" fmla="*/ 18 w 927"/>
                <a:gd name="T43" fmla="*/ 37 h 928"/>
                <a:gd name="T44" fmla="*/ 15 w 927"/>
                <a:gd name="T45" fmla="*/ 37 h 928"/>
                <a:gd name="T46" fmla="*/ 12 w 927"/>
                <a:gd name="T47" fmla="*/ 36 h 928"/>
                <a:gd name="T48" fmla="*/ 10 w 927"/>
                <a:gd name="T49" fmla="*/ 35 h 928"/>
                <a:gd name="T50" fmla="*/ 7 w 927"/>
                <a:gd name="T51" fmla="*/ 33 h 928"/>
                <a:gd name="T52" fmla="*/ 5 w 927"/>
                <a:gd name="T53" fmla="*/ 32 h 928"/>
                <a:gd name="T54" fmla="*/ 4 w 927"/>
                <a:gd name="T55" fmla="*/ 30 h 928"/>
                <a:gd name="T56" fmla="*/ 2 w 927"/>
                <a:gd name="T57" fmla="*/ 27 h 928"/>
                <a:gd name="T58" fmla="*/ 1 w 927"/>
                <a:gd name="T59" fmla="*/ 25 h 928"/>
                <a:gd name="T60" fmla="*/ 0 w 927"/>
                <a:gd name="T61" fmla="*/ 22 h 928"/>
                <a:gd name="T62" fmla="*/ 0 w 927"/>
                <a:gd name="T63" fmla="*/ 20 h 928"/>
                <a:gd name="T64" fmla="*/ 0 w 927"/>
                <a:gd name="T65" fmla="*/ 17 h 928"/>
                <a:gd name="T66" fmla="*/ 1 w 927"/>
                <a:gd name="T67" fmla="*/ 14 h 928"/>
                <a:gd name="T68" fmla="*/ 1 w 927"/>
                <a:gd name="T69" fmla="*/ 11 h 928"/>
                <a:gd name="T70" fmla="*/ 3 w 927"/>
                <a:gd name="T71" fmla="*/ 9 h 928"/>
                <a:gd name="T72" fmla="*/ 4 w 927"/>
                <a:gd name="T73" fmla="*/ 7 h 928"/>
                <a:gd name="T74" fmla="*/ 6 w 927"/>
                <a:gd name="T75" fmla="*/ 5 h 928"/>
                <a:gd name="T76" fmla="*/ 8 w 927"/>
                <a:gd name="T77" fmla="*/ 3 h 928"/>
                <a:gd name="T78" fmla="*/ 10 w 927"/>
                <a:gd name="T79" fmla="*/ 2 h 928"/>
                <a:gd name="T80" fmla="*/ 13 w 927"/>
                <a:gd name="T81" fmla="*/ 1 h 928"/>
                <a:gd name="T82" fmla="*/ 16 w 927"/>
                <a:gd name="T83" fmla="*/ 0 h 928"/>
                <a:gd name="T84" fmla="*/ 19 w 927"/>
                <a:gd name="T85" fmla="*/ 0 h 92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27"/>
                <a:gd name="T130" fmla="*/ 0 h 928"/>
                <a:gd name="T131" fmla="*/ 927 w 927"/>
                <a:gd name="T132" fmla="*/ 928 h 92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27" h="928">
                  <a:moveTo>
                    <a:pt x="464" y="0"/>
                  </a:moveTo>
                  <a:lnTo>
                    <a:pt x="487" y="1"/>
                  </a:lnTo>
                  <a:lnTo>
                    <a:pt x="511" y="3"/>
                  </a:lnTo>
                  <a:lnTo>
                    <a:pt x="534" y="6"/>
                  </a:lnTo>
                  <a:lnTo>
                    <a:pt x="556" y="10"/>
                  </a:lnTo>
                  <a:lnTo>
                    <a:pt x="579" y="15"/>
                  </a:lnTo>
                  <a:lnTo>
                    <a:pt x="601" y="22"/>
                  </a:lnTo>
                  <a:lnTo>
                    <a:pt x="622" y="29"/>
                  </a:lnTo>
                  <a:lnTo>
                    <a:pt x="644" y="37"/>
                  </a:lnTo>
                  <a:lnTo>
                    <a:pt x="664" y="47"/>
                  </a:lnTo>
                  <a:lnTo>
                    <a:pt x="684" y="56"/>
                  </a:lnTo>
                  <a:lnTo>
                    <a:pt x="703" y="68"/>
                  </a:lnTo>
                  <a:lnTo>
                    <a:pt x="722" y="80"/>
                  </a:lnTo>
                  <a:lnTo>
                    <a:pt x="740" y="93"/>
                  </a:lnTo>
                  <a:lnTo>
                    <a:pt x="757" y="107"/>
                  </a:lnTo>
                  <a:lnTo>
                    <a:pt x="775" y="121"/>
                  </a:lnTo>
                  <a:lnTo>
                    <a:pt x="791" y="136"/>
                  </a:lnTo>
                  <a:lnTo>
                    <a:pt x="806" y="153"/>
                  </a:lnTo>
                  <a:lnTo>
                    <a:pt x="821" y="170"/>
                  </a:lnTo>
                  <a:lnTo>
                    <a:pt x="834" y="187"/>
                  </a:lnTo>
                  <a:lnTo>
                    <a:pt x="847" y="205"/>
                  </a:lnTo>
                  <a:lnTo>
                    <a:pt x="860" y="224"/>
                  </a:lnTo>
                  <a:lnTo>
                    <a:pt x="871" y="243"/>
                  </a:lnTo>
                  <a:lnTo>
                    <a:pt x="880" y="264"/>
                  </a:lnTo>
                  <a:lnTo>
                    <a:pt x="890" y="284"/>
                  </a:lnTo>
                  <a:lnTo>
                    <a:pt x="899" y="305"/>
                  </a:lnTo>
                  <a:lnTo>
                    <a:pt x="906" y="326"/>
                  </a:lnTo>
                  <a:lnTo>
                    <a:pt x="912" y="348"/>
                  </a:lnTo>
                  <a:lnTo>
                    <a:pt x="917" y="371"/>
                  </a:lnTo>
                  <a:lnTo>
                    <a:pt x="922" y="393"/>
                  </a:lnTo>
                  <a:lnTo>
                    <a:pt x="925" y="417"/>
                  </a:lnTo>
                  <a:lnTo>
                    <a:pt x="926" y="440"/>
                  </a:lnTo>
                  <a:lnTo>
                    <a:pt x="927" y="464"/>
                  </a:lnTo>
                  <a:lnTo>
                    <a:pt x="926" y="488"/>
                  </a:lnTo>
                  <a:lnTo>
                    <a:pt x="925" y="511"/>
                  </a:lnTo>
                  <a:lnTo>
                    <a:pt x="922" y="535"/>
                  </a:lnTo>
                  <a:lnTo>
                    <a:pt x="917" y="558"/>
                  </a:lnTo>
                  <a:lnTo>
                    <a:pt x="912" y="580"/>
                  </a:lnTo>
                  <a:lnTo>
                    <a:pt x="906" y="602"/>
                  </a:lnTo>
                  <a:lnTo>
                    <a:pt x="899" y="623"/>
                  </a:lnTo>
                  <a:lnTo>
                    <a:pt x="890" y="644"/>
                  </a:lnTo>
                  <a:lnTo>
                    <a:pt x="880" y="664"/>
                  </a:lnTo>
                  <a:lnTo>
                    <a:pt x="871" y="685"/>
                  </a:lnTo>
                  <a:lnTo>
                    <a:pt x="860" y="704"/>
                  </a:lnTo>
                  <a:lnTo>
                    <a:pt x="847" y="723"/>
                  </a:lnTo>
                  <a:lnTo>
                    <a:pt x="834" y="741"/>
                  </a:lnTo>
                  <a:lnTo>
                    <a:pt x="821" y="758"/>
                  </a:lnTo>
                  <a:lnTo>
                    <a:pt x="806" y="776"/>
                  </a:lnTo>
                  <a:lnTo>
                    <a:pt x="791" y="792"/>
                  </a:lnTo>
                  <a:lnTo>
                    <a:pt x="775" y="807"/>
                  </a:lnTo>
                  <a:lnTo>
                    <a:pt x="757" y="821"/>
                  </a:lnTo>
                  <a:lnTo>
                    <a:pt x="740" y="835"/>
                  </a:lnTo>
                  <a:lnTo>
                    <a:pt x="722" y="848"/>
                  </a:lnTo>
                  <a:lnTo>
                    <a:pt x="703" y="860"/>
                  </a:lnTo>
                  <a:lnTo>
                    <a:pt x="684" y="872"/>
                  </a:lnTo>
                  <a:lnTo>
                    <a:pt x="664" y="882"/>
                  </a:lnTo>
                  <a:lnTo>
                    <a:pt x="644" y="891"/>
                  </a:lnTo>
                  <a:lnTo>
                    <a:pt x="622" y="899"/>
                  </a:lnTo>
                  <a:lnTo>
                    <a:pt x="601" y="906"/>
                  </a:lnTo>
                  <a:lnTo>
                    <a:pt x="579" y="913"/>
                  </a:lnTo>
                  <a:lnTo>
                    <a:pt x="556" y="918"/>
                  </a:lnTo>
                  <a:lnTo>
                    <a:pt x="534" y="923"/>
                  </a:lnTo>
                  <a:lnTo>
                    <a:pt x="511" y="925"/>
                  </a:lnTo>
                  <a:lnTo>
                    <a:pt x="487" y="927"/>
                  </a:lnTo>
                  <a:lnTo>
                    <a:pt x="464" y="928"/>
                  </a:lnTo>
                  <a:lnTo>
                    <a:pt x="440" y="927"/>
                  </a:lnTo>
                  <a:lnTo>
                    <a:pt x="416" y="925"/>
                  </a:lnTo>
                  <a:lnTo>
                    <a:pt x="393" y="923"/>
                  </a:lnTo>
                  <a:lnTo>
                    <a:pt x="371" y="918"/>
                  </a:lnTo>
                  <a:lnTo>
                    <a:pt x="348" y="913"/>
                  </a:lnTo>
                  <a:lnTo>
                    <a:pt x="326" y="906"/>
                  </a:lnTo>
                  <a:lnTo>
                    <a:pt x="305" y="899"/>
                  </a:lnTo>
                  <a:lnTo>
                    <a:pt x="283" y="891"/>
                  </a:lnTo>
                  <a:lnTo>
                    <a:pt x="263" y="882"/>
                  </a:lnTo>
                  <a:lnTo>
                    <a:pt x="243" y="872"/>
                  </a:lnTo>
                  <a:lnTo>
                    <a:pt x="224" y="860"/>
                  </a:lnTo>
                  <a:lnTo>
                    <a:pt x="204" y="848"/>
                  </a:lnTo>
                  <a:lnTo>
                    <a:pt x="186" y="835"/>
                  </a:lnTo>
                  <a:lnTo>
                    <a:pt x="169" y="821"/>
                  </a:lnTo>
                  <a:lnTo>
                    <a:pt x="152" y="807"/>
                  </a:lnTo>
                  <a:lnTo>
                    <a:pt x="136" y="792"/>
                  </a:lnTo>
                  <a:lnTo>
                    <a:pt x="120" y="776"/>
                  </a:lnTo>
                  <a:lnTo>
                    <a:pt x="106" y="758"/>
                  </a:lnTo>
                  <a:lnTo>
                    <a:pt x="92" y="741"/>
                  </a:lnTo>
                  <a:lnTo>
                    <a:pt x="79" y="723"/>
                  </a:lnTo>
                  <a:lnTo>
                    <a:pt x="67" y="704"/>
                  </a:lnTo>
                  <a:lnTo>
                    <a:pt x="56" y="685"/>
                  </a:lnTo>
                  <a:lnTo>
                    <a:pt x="46" y="664"/>
                  </a:lnTo>
                  <a:lnTo>
                    <a:pt x="37" y="644"/>
                  </a:lnTo>
                  <a:lnTo>
                    <a:pt x="28" y="623"/>
                  </a:lnTo>
                  <a:lnTo>
                    <a:pt x="21" y="602"/>
                  </a:lnTo>
                  <a:lnTo>
                    <a:pt x="14" y="580"/>
                  </a:lnTo>
                  <a:lnTo>
                    <a:pt x="10" y="558"/>
                  </a:lnTo>
                  <a:lnTo>
                    <a:pt x="6" y="535"/>
                  </a:lnTo>
                  <a:lnTo>
                    <a:pt x="2" y="511"/>
                  </a:lnTo>
                  <a:lnTo>
                    <a:pt x="0" y="488"/>
                  </a:lnTo>
                  <a:lnTo>
                    <a:pt x="0" y="464"/>
                  </a:lnTo>
                  <a:lnTo>
                    <a:pt x="0" y="440"/>
                  </a:lnTo>
                  <a:lnTo>
                    <a:pt x="2" y="417"/>
                  </a:lnTo>
                  <a:lnTo>
                    <a:pt x="6" y="393"/>
                  </a:lnTo>
                  <a:lnTo>
                    <a:pt x="10" y="371"/>
                  </a:lnTo>
                  <a:lnTo>
                    <a:pt x="14" y="348"/>
                  </a:lnTo>
                  <a:lnTo>
                    <a:pt x="21" y="326"/>
                  </a:lnTo>
                  <a:lnTo>
                    <a:pt x="28" y="305"/>
                  </a:lnTo>
                  <a:lnTo>
                    <a:pt x="37" y="284"/>
                  </a:lnTo>
                  <a:lnTo>
                    <a:pt x="46" y="264"/>
                  </a:lnTo>
                  <a:lnTo>
                    <a:pt x="56" y="243"/>
                  </a:lnTo>
                  <a:lnTo>
                    <a:pt x="67" y="224"/>
                  </a:lnTo>
                  <a:lnTo>
                    <a:pt x="79" y="205"/>
                  </a:lnTo>
                  <a:lnTo>
                    <a:pt x="92" y="187"/>
                  </a:lnTo>
                  <a:lnTo>
                    <a:pt x="106" y="170"/>
                  </a:lnTo>
                  <a:lnTo>
                    <a:pt x="120" y="153"/>
                  </a:lnTo>
                  <a:lnTo>
                    <a:pt x="136" y="136"/>
                  </a:lnTo>
                  <a:lnTo>
                    <a:pt x="152" y="121"/>
                  </a:lnTo>
                  <a:lnTo>
                    <a:pt x="169" y="107"/>
                  </a:lnTo>
                  <a:lnTo>
                    <a:pt x="186" y="93"/>
                  </a:lnTo>
                  <a:lnTo>
                    <a:pt x="204" y="80"/>
                  </a:lnTo>
                  <a:lnTo>
                    <a:pt x="224" y="68"/>
                  </a:lnTo>
                  <a:lnTo>
                    <a:pt x="243" y="56"/>
                  </a:lnTo>
                  <a:lnTo>
                    <a:pt x="263" y="47"/>
                  </a:lnTo>
                  <a:lnTo>
                    <a:pt x="283" y="37"/>
                  </a:lnTo>
                  <a:lnTo>
                    <a:pt x="305" y="29"/>
                  </a:lnTo>
                  <a:lnTo>
                    <a:pt x="326" y="22"/>
                  </a:lnTo>
                  <a:lnTo>
                    <a:pt x="348" y="15"/>
                  </a:lnTo>
                  <a:lnTo>
                    <a:pt x="371" y="10"/>
                  </a:lnTo>
                  <a:lnTo>
                    <a:pt x="393" y="6"/>
                  </a:lnTo>
                  <a:lnTo>
                    <a:pt x="416" y="3"/>
                  </a:lnTo>
                  <a:lnTo>
                    <a:pt x="440" y="1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3" name="Freeform 1370"/>
            <p:cNvSpPr>
              <a:spLocks noEditPoints="1"/>
            </p:cNvSpPr>
            <p:nvPr/>
          </p:nvSpPr>
          <p:spPr bwMode="auto">
            <a:xfrm>
              <a:off x="3189" y="2134"/>
              <a:ext cx="190" cy="186"/>
            </a:xfrm>
            <a:custGeom>
              <a:avLst/>
              <a:gdLst>
                <a:gd name="T0" fmla="*/ 19 w 951"/>
                <a:gd name="T1" fmla="*/ 0 h 952"/>
                <a:gd name="T2" fmla="*/ 25 w 951"/>
                <a:gd name="T3" fmla="*/ 1 h 952"/>
                <a:gd name="T4" fmla="*/ 30 w 951"/>
                <a:gd name="T5" fmla="*/ 3 h 952"/>
                <a:gd name="T6" fmla="*/ 31 w 951"/>
                <a:gd name="T7" fmla="*/ 6 h 952"/>
                <a:gd name="T8" fmla="*/ 27 w 951"/>
                <a:gd name="T9" fmla="*/ 3 h 952"/>
                <a:gd name="T10" fmla="*/ 22 w 951"/>
                <a:gd name="T11" fmla="*/ 1 h 952"/>
                <a:gd name="T12" fmla="*/ 33 w 951"/>
                <a:gd name="T13" fmla="*/ 6 h 952"/>
                <a:gd name="T14" fmla="*/ 37 w 951"/>
                <a:gd name="T15" fmla="*/ 11 h 952"/>
                <a:gd name="T16" fmla="*/ 38 w 951"/>
                <a:gd name="T17" fmla="*/ 16 h 952"/>
                <a:gd name="T18" fmla="*/ 37 w 951"/>
                <a:gd name="T19" fmla="*/ 17 h 952"/>
                <a:gd name="T20" fmla="*/ 36 w 951"/>
                <a:gd name="T21" fmla="*/ 12 h 952"/>
                <a:gd name="T22" fmla="*/ 33 w 951"/>
                <a:gd name="T23" fmla="*/ 8 h 952"/>
                <a:gd name="T24" fmla="*/ 37 w 951"/>
                <a:gd name="T25" fmla="*/ 19 h 952"/>
                <a:gd name="T26" fmla="*/ 37 w 951"/>
                <a:gd name="T27" fmla="*/ 19 h 952"/>
                <a:gd name="T28" fmla="*/ 38 w 951"/>
                <a:gd name="T29" fmla="*/ 23 h 952"/>
                <a:gd name="T30" fmla="*/ 36 w 951"/>
                <a:gd name="T31" fmla="*/ 28 h 952"/>
                <a:gd name="T32" fmla="*/ 33 w 951"/>
                <a:gd name="T33" fmla="*/ 32 h 952"/>
                <a:gd name="T34" fmla="*/ 35 w 951"/>
                <a:gd name="T35" fmla="*/ 28 h 952"/>
                <a:gd name="T36" fmla="*/ 37 w 951"/>
                <a:gd name="T37" fmla="*/ 24 h 952"/>
                <a:gd name="T38" fmla="*/ 38 w 951"/>
                <a:gd name="T39" fmla="*/ 19 h 952"/>
                <a:gd name="T40" fmla="*/ 29 w 951"/>
                <a:gd name="T41" fmla="*/ 35 h 952"/>
                <a:gd name="T42" fmla="*/ 24 w 951"/>
                <a:gd name="T43" fmla="*/ 37 h 952"/>
                <a:gd name="T44" fmla="*/ 19 w 951"/>
                <a:gd name="T45" fmla="*/ 37 h 952"/>
                <a:gd name="T46" fmla="*/ 25 w 951"/>
                <a:gd name="T47" fmla="*/ 36 h 952"/>
                <a:gd name="T48" fmla="*/ 29 w 951"/>
                <a:gd name="T49" fmla="*/ 34 h 952"/>
                <a:gd name="T50" fmla="*/ 19 w 951"/>
                <a:gd name="T51" fmla="*/ 38 h 952"/>
                <a:gd name="T52" fmla="*/ 19 w 951"/>
                <a:gd name="T53" fmla="*/ 38 h 952"/>
                <a:gd name="T54" fmla="*/ 17 w 951"/>
                <a:gd name="T55" fmla="*/ 38 h 952"/>
                <a:gd name="T56" fmla="*/ 12 w 951"/>
                <a:gd name="T57" fmla="*/ 36 h 952"/>
                <a:gd name="T58" fmla="*/ 7 w 951"/>
                <a:gd name="T59" fmla="*/ 34 h 952"/>
                <a:gd name="T60" fmla="*/ 8 w 951"/>
                <a:gd name="T61" fmla="*/ 33 h 952"/>
                <a:gd name="T62" fmla="*/ 13 w 951"/>
                <a:gd name="T63" fmla="*/ 36 h 952"/>
                <a:gd name="T64" fmla="*/ 18 w 951"/>
                <a:gd name="T65" fmla="*/ 37 h 952"/>
                <a:gd name="T66" fmla="*/ 4 w 951"/>
                <a:gd name="T67" fmla="*/ 30 h 952"/>
                <a:gd name="T68" fmla="*/ 1 w 951"/>
                <a:gd name="T69" fmla="*/ 26 h 952"/>
                <a:gd name="T70" fmla="*/ 0 w 951"/>
                <a:gd name="T71" fmla="*/ 20 h 952"/>
                <a:gd name="T72" fmla="*/ 1 w 951"/>
                <a:gd name="T73" fmla="*/ 23 h 952"/>
                <a:gd name="T74" fmla="*/ 3 w 951"/>
                <a:gd name="T75" fmla="*/ 28 h 952"/>
                <a:gd name="T76" fmla="*/ 6 w 951"/>
                <a:gd name="T77" fmla="*/ 32 h 952"/>
                <a:gd name="T78" fmla="*/ 0 w 951"/>
                <a:gd name="T79" fmla="*/ 19 h 952"/>
                <a:gd name="T80" fmla="*/ 0 w 951"/>
                <a:gd name="T81" fmla="*/ 19 h 952"/>
                <a:gd name="T82" fmla="*/ 1 w 951"/>
                <a:gd name="T83" fmla="*/ 13 h 952"/>
                <a:gd name="T84" fmla="*/ 3 w 951"/>
                <a:gd name="T85" fmla="*/ 8 h 952"/>
                <a:gd name="T86" fmla="*/ 6 w 951"/>
                <a:gd name="T87" fmla="*/ 7 h 952"/>
                <a:gd name="T88" fmla="*/ 3 w 951"/>
                <a:gd name="T89" fmla="*/ 11 h 952"/>
                <a:gd name="T90" fmla="*/ 1 w 951"/>
                <a:gd name="T91" fmla="*/ 16 h 952"/>
                <a:gd name="T92" fmla="*/ 6 w 951"/>
                <a:gd name="T93" fmla="*/ 5 h 952"/>
                <a:gd name="T94" fmla="*/ 11 w 951"/>
                <a:gd name="T95" fmla="*/ 2 h 952"/>
                <a:gd name="T96" fmla="*/ 16 w 951"/>
                <a:gd name="T97" fmla="*/ 0 h 952"/>
                <a:gd name="T98" fmla="*/ 17 w 951"/>
                <a:gd name="T99" fmla="*/ 1 h 952"/>
                <a:gd name="T100" fmla="*/ 12 w 951"/>
                <a:gd name="T101" fmla="*/ 2 h 952"/>
                <a:gd name="T102" fmla="*/ 8 w 951"/>
                <a:gd name="T103" fmla="*/ 5 h 952"/>
                <a:gd name="T104" fmla="*/ 19 w 951"/>
                <a:gd name="T105" fmla="*/ 1 h 9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51"/>
                <a:gd name="T160" fmla="*/ 0 h 952"/>
                <a:gd name="T161" fmla="*/ 951 w 951"/>
                <a:gd name="T162" fmla="*/ 952 h 9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51" h="952"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476" y="0"/>
                  </a:moveTo>
                  <a:lnTo>
                    <a:pt x="499" y="1"/>
                  </a:lnTo>
                  <a:lnTo>
                    <a:pt x="524" y="4"/>
                  </a:lnTo>
                  <a:lnTo>
                    <a:pt x="548" y="6"/>
                  </a:lnTo>
                  <a:lnTo>
                    <a:pt x="571" y="10"/>
                  </a:lnTo>
                  <a:lnTo>
                    <a:pt x="594" y="15"/>
                  </a:lnTo>
                  <a:lnTo>
                    <a:pt x="617" y="22"/>
                  </a:lnTo>
                  <a:lnTo>
                    <a:pt x="639" y="30"/>
                  </a:lnTo>
                  <a:lnTo>
                    <a:pt x="660" y="38"/>
                  </a:lnTo>
                  <a:lnTo>
                    <a:pt x="682" y="48"/>
                  </a:lnTo>
                  <a:lnTo>
                    <a:pt x="701" y="58"/>
                  </a:lnTo>
                  <a:lnTo>
                    <a:pt x="722" y="69"/>
                  </a:lnTo>
                  <a:lnTo>
                    <a:pt x="741" y="82"/>
                  </a:lnTo>
                  <a:lnTo>
                    <a:pt x="760" y="95"/>
                  </a:lnTo>
                  <a:lnTo>
                    <a:pt x="778" y="109"/>
                  </a:lnTo>
                  <a:lnTo>
                    <a:pt x="795" y="125"/>
                  </a:lnTo>
                  <a:lnTo>
                    <a:pt x="811" y="140"/>
                  </a:lnTo>
                  <a:lnTo>
                    <a:pt x="794" y="157"/>
                  </a:lnTo>
                  <a:lnTo>
                    <a:pt x="778" y="143"/>
                  </a:lnTo>
                  <a:lnTo>
                    <a:pt x="762" y="128"/>
                  </a:lnTo>
                  <a:lnTo>
                    <a:pt x="744" y="115"/>
                  </a:lnTo>
                  <a:lnTo>
                    <a:pt x="727" y="102"/>
                  </a:lnTo>
                  <a:lnTo>
                    <a:pt x="709" y="90"/>
                  </a:lnTo>
                  <a:lnTo>
                    <a:pt x="690" y="79"/>
                  </a:lnTo>
                  <a:lnTo>
                    <a:pt x="671" y="69"/>
                  </a:lnTo>
                  <a:lnTo>
                    <a:pt x="651" y="61"/>
                  </a:lnTo>
                  <a:lnTo>
                    <a:pt x="630" y="52"/>
                  </a:lnTo>
                  <a:lnTo>
                    <a:pt x="609" y="46"/>
                  </a:lnTo>
                  <a:lnTo>
                    <a:pt x="588" y="39"/>
                  </a:lnTo>
                  <a:lnTo>
                    <a:pt x="566" y="34"/>
                  </a:lnTo>
                  <a:lnTo>
                    <a:pt x="544" y="31"/>
                  </a:lnTo>
                  <a:lnTo>
                    <a:pt x="521" y="27"/>
                  </a:lnTo>
                  <a:lnTo>
                    <a:pt x="498" y="25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811" y="140"/>
                  </a:moveTo>
                  <a:lnTo>
                    <a:pt x="828" y="157"/>
                  </a:lnTo>
                  <a:lnTo>
                    <a:pt x="842" y="174"/>
                  </a:lnTo>
                  <a:lnTo>
                    <a:pt x="856" y="192"/>
                  </a:lnTo>
                  <a:lnTo>
                    <a:pt x="870" y="211"/>
                  </a:lnTo>
                  <a:lnTo>
                    <a:pt x="882" y="229"/>
                  </a:lnTo>
                  <a:lnTo>
                    <a:pt x="894" y="250"/>
                  </a:lnTo>
                  <a:lnTo>
                    <a:pt x="904" y="270"/>
                  </a:lnTo>
                  <a:lnTo>
                    <a:pt x="913" y="291"/>
                  </a:lnTo>
                  <a:lnTo>
                    <a:pt x="922" y="312"/>
                  </a:lnTo>
                  <a:lnTo>
                    <a:pt x="929" y="335"/>
                  </a:lnTo>
                  <a:lnTo>
                    <a:pt x="936" y="358"/>
                  </a:lnTo>
                  <a:lnTo>
                    <a:pt x="941" y="381"/>
                  </a:lnTo>
                  <a:lnTo>
                    <a:pt x="945" y="404"/>
                  </a:lnTo>
                  <a:lnTo>
                    <a:pt x="949" y="428"/>
                  </a:lnTo>
                  <a:lnTo>
                    <a:pt x="951" y="452"/>
                  </a:lnTo>
                  <a:lnTo>
                    <a:pt x="951" y="476"/>
                  </a:lnTo>
                  <a:lnTo>
                    <a:pt x="927" y="476"/>
                  </a:lnTo>
                  <a:lnTo>
                    <a:pt x="926" y="453"/>
                  </a:lnTo>
                  <a:lnTo>
                    <a:pt x="924" y="430"/>
                  </a:lnTo>
                  <a:lnTo>
                    <a:pt x="922" y="408"/>
                  </a:lnTo>
                  <a:lnTo>
                    <a:pt x="917" y="385"/>
                  </a:lnTo>
                  <a:lnTo>
                    <a:pt x="912" y="363"/>
                  </a:lnTo>
                  <a:lnTo>
                    <a:pt x="907" y="343"/>
                  </a:lnTo>
                  <a:lnTo>
                    <a:pt x="899" y="321"/>
                  </a:lnTo>
                  <a:lnTo>
                    <a:pt x="891" y="301"/>
                  </a:lnTo>
                  <a:lnTo>
                    <a:pt x="882" y="281"/>
                  </a:lnTo>
                  <a:lnTo>
                    <a:pt x="872" y="262"/>
                  </a:lnTo>
                  <a:lnTo>
                    <a:pt x="861" y="242"/>
                  </a:lnTo>
                  <a:lnTo>
                    <a:pt x="849" y="224"/>
                  </a:lnTo>
                  <a:lnTo>
                    <a:pt x="836" y="207"/>
                  </a:lnTo>
                  <a:lnTo>
                    <a:pt x="823" y="189"/>
                  </a:lnTo>
                  <a:lnTo>
                    <a:pt x="809" y="173"/>
                  </a:lnTo>
                  <a:lnTo>
                    <a:pt x="794" y="157"/>
                  </a:lnTo>
                  <a:lnTo>
                    <a:pt x="811" y="140"/>
                  </a:lnTo>
                  <a:close/>
                  <a:moveTo>
                    <a:pt x="951" y="476"/>
                  </a:moveTo>
                  <a:lnTo>
                    <a:pt x="951" y="476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6"/>
                  </a:moveTo>
                  <a:lnTo>
                    <a:pt x="951" y="477"/>
                  </a:lnTo>
                  <a:lnTo>
                    <a:pt x="927" y="477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7"/>
                  </a:moveTo>
                  <a:lnTo>
                    <a:pt x="951" y="500"/>
                  </a:lnTo>
                  <a:lnTo>
                    <a:pt x="949" y="524"/>
                  </a:lnTo>
                  <a:lnTo>
                    <a:pt x="945" y="548"/>
                  </a:lnTo>
                  <a:lnTo>
                    <a:pt x="941" y="572"/>
                  </a:lnTo>
                  <a:lnTo>
                    <a:pt x="936" y="594"/>
                  </a:lnTo>
                  <a:lnTo>
                    <a:pt x="929" y="617"/>
                  </a:lnTo>
                  <a:lnTo>
                    <a:pt x="922" y="640"/>
                  </a:lnTo>
                  <a:lnTo>
                    <a:pt x="913" y="661"/>
                  </a:lnTo>
                  <a:lnTo>
                    <a:pt x="904" y="682"/>
                  </a:lnTo>
                  <a:lnTo>
                    <a:pt x="894" y="702"/>
                  </a:lnTo>
                  <a:lnTo>
                    <a:pt x="882" y="723"/>
                  </a:lnTo>
                  <a:lnTo>
                    <a:pt x="870" y="741"/>
                  </a:lnTo>
                  <a:lnTo>
                    <a:pt x="856" y="761"/>
                  </a:lnTo>
                  <a:lnTo>
                    <a:pt x="842" y="778"/>
                  </a:lnTo>
                  <a:lnTo>
                    <a:pt x="828" y="795"/>
                  </a:lnTo>
                  <a:lnTo>
                    <a:pt x="811" y="813"/>
                  </a:lnTo>
                  <a:lnTo>
                    <a:pt x="794" y="795"/>
                  </a:lnTo>
                  <a:lnTo>
                    <a:pt x="809" y="779"/>
                  </a:lnTo>
                  <a:lnTo>
                    <a:pt x="823" y="763"/>
                  </a:lnTo>
                  <a:lnTo>
                    <a:pt x="836" y="746"/>
                  </a:lnTo>
                  <a:lnTo>
                    <a:pt x="849" y="728"/>
                  </a:lnTo>
                  <a:lnTo>
                    <a:pt x="861" y="710"/>
                  </a:lnTo>
                  <a:lnTo>
                    <a:pt x="872" y="690"/>
                  </a:lnTo>
                  <a:lnTo>
                    <a:pt x="882" y="671"/>
                  </a:lnTo>
                  <a:lnTo>
                    <a:pt x="891" y="652"/>
                  </a:lnTo>
                  <a:lnTo>
                    <a:pt x="899" y="631"/>
                  </a:lnTo>
                  <a:lnTo>
                    <a:pt x="907" y="609"/>
                  </a:lnTo>
                  <a:lnTo>
                    <a:pt x="912" y="589"/>
                  </a:lnTo>
                  <a:lnTo>
                    <a:pt x="917" y="566"/>
                  </a:lnTo>
                  <a:lnTo>
                    <a:pt x="922" y="545"/>
                  </a:lnTo>
                  <a:lnTo>
                    <a:pt x="924" y="522"/>
                  </a:lnTo>
                  <a:lnTo>
                    <a:pt x="926" y="499"/>
                  </a:lnTo>
                  <a:lnTo>
                    <a:pt x="927" y="477"/>
                  </a:lnTo>
                  <a:lnTo>
                    <a:pt x="951" y="477"/>
                  </a:lnTo>
                  <a:close/>
                  <a:moveTo>
                    <a:pt x="811" y="813"/>
                  </a:moveTo>
                  <a:lnTo>
                    <a:pt x="795" y="828"/>
                  </a:lnTo>
                  <a:lnTo>
                    <a:pt x="778" y="843"/>
                  </a:lnTo>
                  <a:lnTo>
                    <a:pt x="760" y="857"/>
                  </a:lnTo>
                  <a:lnTo>
                    <a:pt x="741" y="870"/>
                  </a:lnTo>
                  <a:lnTo>
                    <a:pt x="722" y="883"/>
                  </a:lnTo>
                  <a:lnTo>
                    <a:pt x="701" y="895"/>
                  </a:lnTo>
                  <a:lnTo>
                    <a:pt x="682" y="904"/>
                  </a:lnTo>
                  <a:lnTo>
                    <a:pt x="660" y="914"/>
                  </a:lnTo>
                  <a:lnTo>
                    <a:pt x="639" y="923"/>
                  </a:lnTo>
                  <a:lnTo>
                    <a:pt x="617" y="930"/>
                  </a:lnTo>
                  <a:lnTo>
                    <a:pt x="594" y="937"/>
                  </a:lnTo>
                  <a:lnTo>
                    <a:pt x="571" y="942"/>
                  </a:lnTo>
                  <a:lnTo>
                    <a:pt x="548" y="946"/>
                  </a:lnTo>
                  <a:lnTo>
                    <a:pt x="524" y="949"/>
                  </a:lnTo>
                  <a:lnTo>
                    <a:pt x="500" y="951"/>
                  </a:lnTo>
                  <a:lnTo>
                    <a:pt x="476" y="952"/>
                  </a:lnTo>
                  <a:lnTo>
                    <a:pt x="476" y="927"/>
                  </a:lnTo>
                  <a:lnTo>
                    <a:pt x="498" y="927"/>
                  </a:lnTo>
                  <a:lnTo>
                    <a:pt x="521" y="925"/>
                  </a:lnTo>
                  <a:lnTo>
                    <a:pt x="544" y="922"/>
                  </a:lnTo>
                  <a:lnTo>
                    <a:pt x="566" y="918"/>
                  </a:lnTo>
                  <a:lnTo>
                    <a:pt x="588" y="913"/>
                  </a:lnTo>
                  <a:lnTo>
                    <a:pt x="609" y="906"/>
                  </a:lnTo>
                  <a:lnTo>
                    <a:pt x="630" y="900"/>
                  </a:lnTo>
                  <a:lnTo>
                    <a:pt x="651" y="891"/>
                  </a:lnTo>
                  <a:lnTo>
                    <a:pt x="671" y="883"/>
                  </a:lnTo>
                  <a:lnTo>
                    <a:pt x="690" y="873"/>
                  </a:lnTo>
                  <a:lnTo>
                    <a:pt x="709" y="862"/>
                  </a:lnTo>
                  <a:lnTo>
                    <a:pt x="727" y="850"/>
                  </a:lnTo>
                  <a:lnTo>
                    <a:pt x="744" y="837"/>
                  </a:lnTo>
                  <a:lnTo>
                    <a:pt x="762" y="824"/>
                  </a:lnTo>
                  <a:lnTo>
                    <a:pt x="778" y="809"/>
                  </a:lnTo>
                  <a:lnTo>
                    <a:pt x="794" y="795"/>
                  </a:lnTo>
                  <a:lnTo>
                    <a:pt x="811" y="813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51" y="951"/>
                  </a:lnTo>
                  <a:lnTo>
                    <a:pt x="427" y="949"/>
                  </a:lnTo>
                  <a:lnTo>
                    <a:pt x="403" y="946"/>
                  </a:lnTo>
                  <a:lnTo>
                    <a:pt x="379" y="942"/>
                  </a:lnTo>
                  <a:lnTo>
                    <a:pt x="357" y="937"/>
                  </a:lnTo>
                  <a:lnTo>
                    <a:pt x="334" y="930"/>
                  </a:lnTo>
                  <a:lnTo>
                    <a:pt x="312" y="923"/>
                  </a:lnTo>
                  <a:lnTo>
                    <a:pt x="291" y="914"/>
                  </a:lnTo>
                  <a:lnTo>
                    <a:pt x="269" y="904"/>
                  </a:lnTo>
                  <a:lnTo>
                    <a:pt x="249" y="895"/>
                  </a:lnTo>
                  <a:lnTo>
                    <a:pt x="229" y="883"/>
                  </a:lnTo>
                  <a:lnTo>
                    <a:pt x="210" y="870"/>
                  </a:lnTo>
                  <a:lnTo>
                    <a:pt x="192" y="857"/>
                  </a:lnTo>
                  <a:lnTo>
                    <a:pt x="173" y="843"/>
                  </a:lnTo>
                  <a:lnTo>
                    <a:pt x="156" y="828"/>
                  </a:lnTo>
                  <a:lnTo>
                    <a:pt x="140" y="813"/>
                  </a:lnTo>
                  <a:lnTo>
                    <a:pt x="157" y="795"/>
                  </a:lnTo>
                  <a:lnTo>
                    <a:pt x="172" y="809"/>
                  </a:lnTo>
                  <a:lnTo>
                    <a:pt x="188" y="824"/>
                  </a:lnTo>
                  <a:lnTo>
                    <a:pt x="206" y="837"/>
                  </a:lnTo>
                  <a:lnTo>
                    <a:pt x="224" y="850"/>
                  </a:lnTo>
                  <a:lnTo>
                    <a:pt x="242" y="862"/>
                  </a:lnTo>
                  <a:lnTo>
                    <a:pt x="261" y="873"/>
                  </a:lnTo>
                  <a:lnTo>
                    <a:pt x="280" y="883"/>
                  </a:lnTo>
                  <a:lnTo>
                    <a:pt x="301" y="891"/>
                  </a:lnTo>
                  <a:lnTo>
                    <a:pt x="320" y="900"/>
                  </a:lnTo>
                  <a:lnTo>
                    <a:pt x="342" y="906"/>
                  </a:lnTo>
                  <a:lnTo>
                    <a:pt x="363" y="913"/>
                  </a:lnTo>
                  <a:lnTo>
                    <a:pt x="385" y="918"/>
                  </a:lnTo>
                  <a:lnTo>
                    <a:pt x="406" y="922"/>
                  </a:lnTo>
                  <a:lnTo>
                    <a:pt x="429" y="925"/>
                  </a:lnTo>
                  <a:lnTo>
                    <a:pt x="452" y="927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140" y="813"/>
                  </a:moveTo>
                  <a:lnTo>
                    <a:pt x="123" y="795"/>
                  </a:lnTo>
                  <a:lnTo>
                    <a:pt x="108" y="778"/>
                  </a:lnTo>
                  <a:lnTo>
                    <a:pt x="94" y="761"/>
                  </a:lnTo>
                  <a:lnTo>
                    <a:pt x="81" y="741"/>
                  </a:lnTo>
                  <a:lnTo>
                    <a:pt x="68" y="723"/>
                  </a:lnTo>
                  <a:lnTo>
                    <a:pt x="58" y="702"/>
                  </a:lnTo>
                  <a:lnTo>
                    <a:pt x="47" y="682"/>
                  </a:lnTo>
                  <a:lnTo>
                    <a:pt x="37" y="661"/>
                  </a:lnTo>
                  <a:lnTo>
                    <a:pt x="28" y="640"/>
                  </a:lnTo>
                  <a:lnTo>
                    <a:pt x="21" y="617"/>
                  </a:lnTo>
                  <a:lnTo>
                    <a:pt x="14" y="594"/>
                  </a:lnTo>
                  <a:lnTo>
                    <a:pt x="10" y="572"/>
                  </a:lnTo>
                  <a:lnTo>
                    <a:pt x="6" y="548"/>
                  </a:lnTo>
                  <a:lnTo>
                    <a:pt x="2" y="524"/>
                  </a:lnTo>
                  <a:lnTo>
                    <a:pt x="0" y="500"/>
                  </a:lnTo>
                  <a:lnTo>
                    <a:pt x="0" y="477"/>
                  </a:lnTo>
                  <a:lnTo>
                    <a:pt x="24" y="477"/>
                  </a:lnTo>
                  <a:lnTo>
                    <a:pt x="25" y="499"/>
                  </a:lnTo>
                  <a:lnTo>
                    <a:pt x="26" y="522"/>
                  </a:lnTo>
                  <a:lnTo>
                    <a:pt x="29" y="545"/>
                  </a:lnTo>
                  <a:lnTo>
                    <a:pt x="34" y="567"/>
                  </a:lnTo>
                  <a:lnTo>
                    <a:pt x="38" y="589"/>
                  </a:lnTo>
                  <a:lnTo>
                    <a:pt x="45" y="609"/>
                  </a:lnTo>
                  <a:lnTo>
                    <a:pt x="52" y="631"/>
                  </a:lnTo>
                  <a:lnTo>
                    <a:pt x="60" y="652"/>
                  </a:lnTo>
                  <a:lnTo>
                    <a:pt x="68" y="671"/>
                  </a:lnTo>
                  <a:lnTo>
                    <a:pt x="79" y="690"/>
                  </a:lnTo>
                  <a:lnTo>
                    <a:pt x="90" y="710"/>
                  </a:lnTo>
                  <a:lnTo>
                    <a:pt x="102" y="728"/>
                  </a:lnTo>
                  <a:lnTo>
                    <a:pt x="114" y="746"/>
                  </a:lnTo>
                  <a:lnTo>
                    <a:pt x="128" y="763"/>
                  </a:lnTo>
                  <a:lnTo>
                    <a:pt x="142" y="779"/>
                  </a:lnTo>
                  <a:lnTo>
                    <a:pt x="157" y="795"/>
                  </a:lnTo>
                  <a:lnTo>
                    <a:pt x="140" y="813"/>
                  </a:lnTo>
                  <a:close/>
                  <a:moveTo>
                    <a:pt x="0" y="477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24" y="477"/>
                  </a:lnTo>
                  <a:lnTo>
                    <a:pt x="0" y="477"/>
                  </a:lnTo>
                  <a:close/>
                  <a:moveTo>
                    <a:pt x="0" y="476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0" y="476"/>
                  </a:moveTo>
                  <a:lnTo>
                    <a:pt x="0" y="452"/>
                  </a:lnTo>
                  <a:lnTo>
                    <a:pt x="2" y="428"/>
                  </a:lnTo>
                  <a:lnTo>
                    <a:pt x="6" y="404"/>
                  </a:lnTo>
                  <a:lnTo>
                    <a:pt x="10" y="381"/>
                  </a:lnTo>
                  <a:lnTo>
                    <a:pt x="14" y="358"/>
                  </a:lnTo>
                  <a:lnTo>
                    <a:pt x="21" y="335"/>
                  </a:lnTo>
                  <a:lnTo>
                    <a:pt x="28" y="312"/>
                  </a:lnTo>
                  <a:lnTo>
                    <a:pt x="37" y="291"/>
                  </a:lnTo>
                  <a:lnTo>
                    <a:pt x="47" y="270"/>
                  </a:lnTo>
                  <a:lnTo>
                    <a:pt x="58" y="250"/>
                  </a:lnTo>
                  <a:lnTo>
                    <a:pt x="68" y="229"/>
                  </a:lnTo>
                  <a:lnTo>
                    <a:pt x="81" y="211"/>
                  </a:lnTo>
                  <a:lnTo>
                    <a:pt x="94" y="192"/>
                  </a:lnTo>
                  <a:lnTo>
                    <a:pt x="108" y="174"/>
                  </a:lnTo>
                  <a:lnTo>
                    <a:pt x="123" y="157"/>
                  </a:lnTo>
                  <a:lnTo>
                    <a:pt x="140" y="140"/>
                  </a:lnTo>
                  <a:lnTo>
                    <a:pt x="157" y="157"/>
                  </a:lnTo>
                  <a:lnTo>
                    <a:pt x="142" y="173"/>
                  </a:lnTo>
                  <a:lnTo>
                    <a:pt x="128" y="189"/>
                  </a:lnTo>
                  <a:lnTo>
                    <a:pt x="114" y="207"/>
                  </a:lnTo>
                  <a:lnTo>
                    <a:pt x="102" y="224"/>
                  </a:lnTo>
                  <a:lnTo>
                    <a:pt x="90" y="242"/>
                  </a:lnTo>
                  <a:lnTo>
                    <a:pt x="79" y="262"/>
                  </a:lnTo>
                  <a:lnTo>
                    <a:pt x="68" y="281"/>
                  </a:lnTo>
                  <a:lnTo>
                    <a:pt x="60" y="301"/>
                  </a:lnTo>
                  <a:lnTo>
                    <a:pt x="52" y="321"/>
                  </a:lnTo>
                  <a:lnTo>
                    <a:pt x="45" y="343"/>
                  </a:lnTo>
                  <a:lnTo>
                    <a:pt x="38" y="363"/>
                  </a:lnTo>
                  <a:lnTo>
                    <a:pt x="34" y="386"/>
                  </a:lnTo>
                  <a:lnTo>
                    <a:pt x="29" y="408"/>
                  </a:lnTo>
                  <a:lnTo>
                    <a:pt x="26" y="430"/>
                  </a:lnTo>
                  <a:lnTo>
                    <a:pt x="25" y="453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140" y="140"/>
                  </a:moveTo>
                  <a:lnTo>
                    <a:pt x="156" y="125"/>
                  </a:lnTo>
                  <a:lnTo>
                    <a:pt x="173" y="109"/>
                  </a:lnTo>
                  <a:lnTo>
                    <a:pt x="192" y="95"/>
                  </a:lnTo>
                  <a:lnTo>
                    <a:pt x="210" y="82"/>
                  </a:lnTo>
                  <a:lnTo>
                    <a:pt x="229" y="69"/>
                  </a:lnTo>
                  <a:lnTo>
                    <a:pt x="249" y="58"/>
                  </a:lnTo>
                  <a:lnTo>
                    <a:pt x="269" y="48"/>
                  </a:lnTo>
                  <a:lnTo>
                    <a:pt x="291" y="38"/>
                  </a:lnTo>
                  <a:lnTo>
                    <a:pt x="312" y="30"/>
                  </a:lnTo>
                  <a:lnTo>
                    <a:pt x="334" y="22"/>
                  </a:lnTo>
                  <a:lnTo>
                    <a:pt x="357" y="15"/>
                  </a:lnTo>
                  <a:lnTo>
                    <a:pt x="379" y="10"/>
                  </a:lnTo>
                  <a:lnTo>
                    <a:pt x="403" y="6"/>
                  </a:lnTo>
                  <a:lnTo>
                    <a:pt x="427" y="4"/>
                  </a:lnTo>
                  <a:lnTo>
                    <a:pt x="451" y="1"/>
                  </a:lnTo>
                  <a:lnTo>
                    <a:pt x="476" y="0"/>
                  </a:lnTo>
                  <a:lnTo>
                    <a:pt x="476" y="25"/>
                  </a:lnTo>
                  <a:lnTo>
                    <a:pt x="452" y="25"/>
                  </a:lnTo>
                  <a:lnTo>
                    <a:pt x="429" y="27"/>
                  </a:lnTo>
                  <a:lnTo>
                    <a:pt x="406" y="31"/>
                  </a:lnTo>
                  <a:lnTo>
                    <a:pt x="385" y="34"/>
                  </a:lnTo>
                  <a:lnTo>
                    <a:pt x="363" y="39"/>
                  </a:lnTo>
                  <a:lnTo>
                    <a:pt x="342" y="46"/>
                  </a:lnTo>
                  <a:lnTo>
                    <a:pt x="320" y="52"/>
                  </a:lnTo>
                  <a:lnTo>
                    <a:pt x="301" y="61"/>
                  </a:lnTo>
                  <a:lnTo>
                    <a:pt x="280" y="69"/>
                  </a:lnTo>
                  <a:lnTo>
                    <a:pt x="261" y="79"/>
                  </a:lnTo>
                  <a:lnTo>
                    <a:pt x="242" y="90"/>
                  </a:lnTo>
                  <a:lnTo>
                    <a:pt x="224" y="102"/>
                  </a:lnTo>
                  <a:lnTo>
                    <a:pt x="206" y="115"/>
                  </a:lnTo>
                  <a:lnTo>
                    <a:pt x="188" y="128"/>
                  </a:lnTo>
                  <a:lnTo>
                    <a:pt x="172" y="143"/>
                  </a:lnTo>
                  <a:lnTo>
                    <a:pt x="157" y="157"/>
                  </a:lnTo>
                  <a:lnTo>
                    <a:pt x="140" y="140"/>
                  </a:lnTo>
                  <a:close/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4" name="Freeform 1371"/>
            <p:cNvSpPr>
              <a:spLocks/>
            </p:cNvSpPr>
            <p:nvPr/>
          </p:nvSpPr>
          <p:spPr bwMode="auto">
            <a:xfrm>
              <a:off x="3193" y="2175"/>
              <a:ext cx="183" cy="89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5"/>
                  </a:lnTo>
                  <a:lnTo>
                    <a:pt x="868" y="421"/>
                  </a:lnTo>
                  <a:lnTo>
                    <a:pt x="0" y="19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5" name="Freeform 1372"/>
            <p:cNvSpPr>
              <a:spLocks noEditPoints="1"/>
            </p:cNvSpPr>
            <p:nvPr/>
          </p:nvSpPr>
          <p:spPr bwMode="auto">
            <a:xfrm>
              <a:off x="3193" y="2175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7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8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89" y="0"/>
                  </a:moveTo>
                  <a:lnTo>
                    <a:pt x="931" y="206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89" y="0"/>
                  </a:lnTo>
                  <a:close/>
                  <a:moveTo>
                    <a:pt x="931" y="206"/>
                  </a:moveTo>
                  <a:lnTo>
                    <a:pt x="934" y="208"/>
                  </a:lnTo>
                  <a:lnTo>
                    <a:pt x="937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7"/>
                  </a:lnTo>
                  <a:lnTo>
                    <a:pt x="931" y="206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0"/>
                  </a:lnTo>
                  <a:lnTo>
                    <a:pt x="887" y="443"/>
                  </a:lnTo>
                  <a:lnTo>
                    <a:pt x="881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3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4"/>
                  </a:lnTo>
                  <a:lnTo>
                    <a:pt x="12" y="208"/>
                  </a:lnTo>
                  <a:lnTo>
                    <a:pt x="9" y="220"/>
                  </a:lnTo>
                  <a:close/>
                  <a:moveTo>
                    <a:pt x="0" y="204"/>
                  </a:moveTo>
                  <a:lnTo>
                    <a:pt x="74" y="8"/>
                  </a:lnTo>
                  <a:lnTo>
                    <a:pt x="97" y="17"/>
                  </a:lnTo>
                  <a:lnTo>
                    <a:pt x="24" y="212"/>
                  </a:lnTo>
                  <a:lnTo>
                    <a:pt x="0" y="204"/>
                  </a:lnTo>
                  <a:close/>
                  <a:moveTo>
                    <a:pt x="74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86" y="12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6" name="Freeform 1373"/>
            <p:cNvSpPr>
              <a:spLocks/>
            </p:cNvSpPr>
            <p:nvPr/>
          </p:nvSpPr>
          <p:spPr bwMode="auto">
            <a:xfrm>
              <a:off x="3266" y="2049"/>
              <a:ext cx="82" cy="71"/>
            </a:xfrm>
            <a:custGeom>
              <a:avLst/>
              <a:gdLst>
                <a:gd name="T0" fmla="*/ 3 w 392"/>
                <a:gd name="T1" fmla="*/ 13 h 356"/>
                <a:gd name="T2" fmla="*/ 4 w 392"/>
                <a:gd name="T3" fmla="*/ 9 h 356"/>
                <a:gd name="T4" fmla="*/ 0 w 392"/>
                <a:gd name="T5" fmla="*/ 10 h 356"/>
                <a:gd name="T6" fmla="*/ 0 w 392"/>
                <a:gd name="T7" fmla="*/ 3 h 356"/>
                <a:gd name="T8" fmla="*/ 5 w 392"/>
                <a:gd name="T9" fmla="*/ 5 h 356"/>
                <a:gd name="T10" fmla="*/ 4 w 392"/>
                <a:gd name="T11" fmla="*/ 0 h 356"/>
                <a:gd name="T12" fmla="*/ 11 w 392"/>
                <a:gd name="T13" fmla="*/ 0 h 356"/>
                <a:gd name="T14" fmla="*/ 10 w 392"/>
                <a:gd name="T15" fmla="*/ 6 h 356"/>
                <a:gd name="T16" fmla="*/ 16 w 392"/>
                <a:gd name="T17" fmla="*/ 5 h 356"/>
                <a:gd name="T18" fmla="*/ 14 w 392"/>
                <a:gd name="T19" fmla="*/ 12 h 356"/>
                <a:gd name="T20" fmla="*/ 9 w 392"/>
                <a:gd name="T21" fmla="*/ 9 h 356"/>
                <a:gd name="T22" fmla="*/ 9 w 392"/>
                <a:gd name="T23" fmla="*/ 14 h 356"/>
                <a:gd name="T24" fmla="*/ 3 w 392"/>
                <a:gd name="T25" fmla="*/ 13 h 3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6"/>
                <a:gd name="T41" fmla="*/ 392 w 392"/>
                <a:gd name="T42" fmla="*/ 356 h 3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6">
                  <a:moveTo>
                    <a:pt x="73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4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0"/>
                  </a:lnTo>
                  <a:lnTo>
                    <a:pt x="223" y="235"/>
                  </a:lnTo>
                  <a:lnTo>
                    <a:pt x="223" y="356"/>
                  </a:lnTo>
                  <a:lnTo>
                    <a:pt x="73" y="329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7" name="Freeform 1374"/>
            <p:cNvSpPr>
              <a:spLocks noEditPoints="1"/>
            </p:cNvSpPr>
            <p:nvPr/>
          </p:nvSpPr>
          <p:spPr bwMode="auto">
            <a:xfrm>
              <a:off x="3266" y="2049"/>
              <a:ext cx="85" cy="75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5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6 h 381"/>
                <a:gd name="T86" fmla="*/ 10 w 417"/>
                <a:gd name="T87" fmla="*/ 15 h 381"/>
                <a:gd name="T88" fmla="*/ 10 w 417"/>
                <a:gd name="T89" fmla="*/ 15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5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5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6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8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8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9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6"/>
                  </a:lnTo>
                  <a:lnTo>
                    <a:pt x="25" y="96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6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6"/>
                  </a:lnTo>
                  <a:lnTo>
                    <a:pt x="0" y="96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0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4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5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5"/>
                  </a:moveTo>
                  <a:lnTo>
                    <a:pt x="102" y="12"/>
                  </a:lnTo>
                  <a:lnTo>
                    <a:pt x="102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5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5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5"/>
                  </a:moveTo>
                  <a:lnTo>
                    <a:pt x="267" y="157"/>
                  </a:lnTo>
                  <a:lnTo>
                    <a:pt x="243" y="150"/>
                  </a:lnTo>
                  <a:lnTo>
                    <a:pt x="281" y="9"/>
                  </a:lnTo>
                  <a:lnTo>
                    <a:pt x="304" y="15"/>
                  </a:lnTo>
                  <a:close/>
                  <a:moveTo>
                    <a:pt x="256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1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0"/>
                  </a:lnTo>
                  <a:lnTo>
                    <a:pt x="255" y="154"/>
                  </a:lnTo>
                  <a:lnTo>
                    <a:pt x="256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6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2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4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2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1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5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4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8"/>
                  </a:lnTo>
                  <a:lnTo>
                    <a:pt x="224" y="368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8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6" y="381"/>
                  </a:lnTo>
                  <a:lnTo>
                    <a:pt x="234" y="381"/>
                  </a:lnTo>
                  <a:lnTo>
                    <a:pt x="236" y="368"/>
                  </a:lnTo>
                  <a:lnTo>
                    <a:pt x="248" y="368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6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5"/>
                  </a:lnTo>
                  <a:lnTo>
                    <a:pt x="86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8" name="Freeform 1375"/>
            <p:cNvSpPr>
              <a:spLocks/>
            </p:cNvSpPr>
            <p:nvPr/>
          </p:nvSpPr>
          <p:spPr bwMode="auto">
            <a:xfrm>
              <a:off x="3064" y="2209"/>
              <a:ext cx="291" cy="134"/>
            </a:xfrm>
            <a:custGeom>
              <a:avLst/>
              <a:gdLst>
                <a:gd name="T0" fmla="*/ 7 w 1467"/>
                <a:gd name="T1" fmla="*/ 0 h 674"/>
                <a:gd name="T2" fmla="*/ 3 w 1467"/>
                <a:gd name="T3" fmla="*/ 6 h 674"/>
                <a:gd name="T4" fmla="*/ 4 w 1467"/>
                <a:gd name="T5" fmla="*/ 12 h 674"/>
                <a:gd name="T6" fmla="*/ 0 w 1467"/>
                <a:gd name="T7" fmla="*/ 17 h 674"/>
                <a:gd name="T8" fmla="*/ 3 w 1467"/>
                <a:gd name="T9" fmla="*/ 21 h 674"/>
                <a:gd name="T10" fmla="*/ 10 w 1467"/>
                <a:gd name="T11" fmla="*/ 20 h 674"/>
                <a:gd name="T12" fmla="*/ 23 w 1467"/>
                <a:gd name="T13" fmla="*/ 20 h 674"/>
                <a:gd name="T14" fmla="*/ 36 w 1467"/>
                <a:gd name="T15" fmla="*/ 25 h 674"/>
                <a:gd name="T16" fmla="*/ 46 w 1467"/>
                <a:gd name="T17" fmla="*/ 27 h 674"/>
                <a:gd name="T18" fmla="*/ 56 w 1467"/>
                <a:gd name="T19" fmla="*/ 23 h 674"/>
                <a:gd name="T20" fmla="*/ 59 w 1467"/>
                <a:gd name="T21" fmla="*/ 15 h 674"/>
                <a:gd name="T22" fmla="*/ 55 w 1467"/>
                <a:gd name="T23" fmla="*/ 9 h 674"/>
                <a:gd name="T24" fmla="*/ 48 w 1467"/>
                <a:gd name="T25" fmla="*/ 7 h 674"/>
                <a:gd name="T26" fmla="*/ 52 w 1467"/>
                <a:gd name="T27" fmla="*/ 15 h 674"/>
                <a:gd name="T28" fmla="*/ 49 w 1467"/>
                <a:gd name="T29" fmla="*/ 18 h 674"/>
                <a:gd name="T30" fmla="*/ 44 w 1467"/>
                <a:gd name="T31" fmla="*/ 20 h 674"/>
                <a:gd name="T32" fmla="*/ 45 w 1467"/>
                <a:gd name="T33" fmla="*/ 15 h 674"/>
                <a:gd name="T34" fmla="*/ 43 w 1467"/>
                <a:gd name="T35" fmla="*/ 7 h 674"/>
                <a:gd name="T36" fmla="*/ 35 w 1467"/>
                <a:gd name="T37" fmla="*/ 4 h 674"/>
                <a:gd name="T38" fmla="*/ 39 w 1467"/>
                <a:gd name="T39" fmla="*/ 11 h 674"/>
                <a:gd name="T40" fmla="*/ 37 w 1467"/>
                <a:gd name="T41" fmla="*/ 18 h 674"/>
                <a:gd name="T42" fmla="*/ 31 w 1467"/>
                <a:gd name="T43" fmla="*/ 14 h 674"/>
                <a:gd name="T44" fmla="*/ 26 w 1467"/>
                <a:gd name="T45" fmla="*/ 12 h 674"/>
                <a:gd name="T46" fmla="*/ 22 w 1467"/>
                <a:gd name="T47" fmla="*/ 14 h 674"/>
                <a:gd name="T48" fmla="*/ 11 w 1467"/>
                <a:gd name="T49" fmla="*/ 14 h 674"/>
                <a:gd name="T50" fmla="*/ 7 w 1467"/>
                <a:gd name="T51" fmla="*/ 12 h 674"/>
                <a:gd name="T52" fmla="*/ 11 w 1467"/>
                <a:gd name="T53" fmla="*/ 9 h 674"/>
                <a:gd name="T54" fmla="*/ 7 w 1467"/>
                <a:gd name="T55" fmla="*/ 0 h 6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467"/>
                <a:gd name="T85" fmla="*/ 0 h 674"/>
                <a:gd name="T86" fmla="*/ 1467 w 1467"/>
                <a:gd name="T87" fmla="*/ 674 h 6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467" h="674">
                  <a:moveTo>
                    <a:pt x="187" y="0"/>
                  </a:moveTo>
                  <a:lnTo>
                    <a:pt x="84" y="140"/>
                  </a:lnTo>
                  <a:lnTo>
                    <a:pt x="94" y="308"/>
                  </a:lnTo>
                  <a:lnTo>
                    <a:pt x="0" y="430"/>
                  </a:lnTo>
                  <a:lnTo>
                    <a:pt x="84" y="524"/>
                  </a:lnTo>
                  <a:lnTo>
                    <a:pt x="253" y="506"/>
                  </a:lnTo>
                  <a:lnTo>
                    <a:pt x="570" y="496"/>
                  </a:lnTo>
                  <a:lnTo>
                    <a:pt x="906" y="628"/>
                  </a:lnTo>
                  <a:lnTo>
                    <a:pt x="1159" y="674"/>
                  </a:lnTo>
                  <a:lnTo>
                    <a:pt x="1391" y="571"/>
                  </a:lnTo>
                  <a:lnTo>
                    <a:pt x="1467" y="383"/>
                  </a:lnTo>
                  <a:lnTo>
                    <a:pt x="1383" y="216"/>
                  </a:lnTo>
                  <a:lnTo>
                    <a:pt x="1204" y="178"/>
                  </a:lnTo>
                  <a:lnTo>
                    <a:pt x="1307" y="365"/>
                  </a:lnTo>
                  <a:lnTo>
                    <a:pt x="1223" y="440"/>
                  </a:lnTo>
                  <a:lnTo>
                    <a:pt x="1093" y="487"/>
                  </a:lnTo>
                  <a:lnTo>
                    <a:pt x="1131" y="365"/>
                  </a:lnTo>
                  <a:lnTo>
                    <a:pt x="1065" y="178"/>
                  </a:lnTo>
                  <a:lnTo>
                    <a:pt x="887" y="112"/>
                  </a:lnTo>
                  <a:lnTo>
                    <a:pt x="971" y="280"/>
                  </a:lnTo>
                  <a:lnTo>
                    <a:pt x="915" y="440"/>
                  </a:lnTo>
                  <a:lnTo>
                    <a:pt x="774" y="355"/>
                  </a:lnTo>
                  <a:lnTo>
                    <a:pt x="645" y="290"/>
                  </a:lnTo>
                  <a:lnTo>
                    <a:pt x="542" y="355"/>
                  </a:lnTo>
                  <a:lnTo>
                    <a:pt x="271" y="355"/>
                  </a:lnTo>
                  <a:lnTo>
                    <a:pt x="187" y="290"/>
                  </a:lnTo>
                  <a:lnTo>
                    <a:pt x="271" y="23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9" name="Freeform 1376"/>
            <p:cNvSpPr>
              <a:spLocks noEditPoints="1"/>
            </p:cNvSpPr>
            <p:nvPr/>
          </p:nvSpPr>
          <p:spPr bwMode="auto">
            <a:xfrm>
              <a:off x="3061" y="2205"/>
              <a:ext cx="299" cy="145"/>
            </a:xfrm>
            <a:custGeom>
              <a:avLst/>
              <a:gdLst>
                <a:gd name="T0" fmla="*/ 8 w 1491"/>
                <a:gd name="T1" fmla="*/ 1 h 698"/>
                <a:gd name="T2" fmla="*/ 3 w 1491"/>
                <a:gd name="T3" fmla="*/ 6 h 698"/>
                <a:gd name="T4" fmla="*/ 4 w 1491"/>
                <a:gd name="T5" fmla="*/ 6 h 698"/>
                <a:gd name="T6" fmla="*/ 5 w 1491"/>
                <a:gd name="T7" fmla="*/ 13 h 698"/>
                <a:gd name="T8" fmla="*/ 5 w 1491"/>
                <a:gd name="T9" fmla="*/ 13 h 698"/>
                <a:gd name="T10" fmla="*/ 0 w 1491"/>
                <a:gd name="T11" fmla="*/ 17 h 698"/>
                <a:gd name="T12" fmla="*/ 4 w 1491"/>
                <a:gd name="T13" fmla="*/ 22 h 698"/>
                <a:gd name="T14" fmla="*/ 4 w 1491"/>
                <a:gd name="T15" fmla="*/ 22 h 698"/>
                <a:gd name="T16" fmla="*/ 11 w 1491"/>
                <a:gd name="T17" fmla="*/ 21 h 698"/>
                <a:gd name="T18" fmla="*/ 11 w 1491"/>
                <a:gd name="T19" fmla="*/ 20 h 698"/>
                <a:gd name="T20" fmla="*/ 23 w 1491"/>
                <a:gd name="T21" fmla="*/ 21 h 698"/>
                <a:gd name="T22" fmla="*/ 23 w 1491"/>
                <a:gd name="T23" fmla="*/ 20 h 698"/>
                <a:gd name="T24" fmla="*/ 37 w 1491"/>
                <a:gd name="T25" fmla="*/ 26 h 698"/>
                <a:gd name="T26" fmla="*/ 37 w 1491"/>
                <a:gd name="T27" fmla="*/ 26 h 698"/>
                <a:gd name="T28" fmla="*/ 47 w 1491"/>
                <a:gd name="T29" fmla="*/ 28 h 698"/>
                <a:gd name="T30" fmla="*/ 47 w 1491"/>
                <a:gd name="T31" fmla="*/ 28 h 698"/>
                <a:gd name="T32" fmla="*/ 56 w 1491"/>
                <a:gd name="T33" fmla="*/ 24 h 698"/>
                <a:gd name="T34" fmla="*/ 56 w 1491"/>
                <a:gd name="T35" fmla="*/ 24 h 698"/>
                <a:gd name="T36" fmla="*/ 60 w 1491"/>
                <a:gd name="T37" fmla="*/ 16 h 698"/>
                <a:gd name="T38" fmla="*/ 60 w 1491"/>
                <a:gd name="T39" fmla="*/ 16 h 698"/>
                <a:gd name="T40" fmla="*/ 56 w 1491"/>
                <a:gd name="T41" fmla="*/ 9 h 698"/>
                <a:gd name="T42" fmla="*/ 56 w 1491"/>
                <a:gd name="T43" fmla="*/ 9 h 698"/>
                <a:gd name="T44" fmla="*/ 49 w 1491"/>
                <a:gd name="T45" fmla="*/ 7 h 698"/>
                <a:gd name="T46" fmla="*/ 48 w 1491"/>
                <a:gd name="T47" fmla="*/ 8 h 698"/>
                <a:gd name="T48" fmla="*/ 49 w 1491"/>
                <a:gd name="T49" fmla="*/ 7 h 698"/>
                <a:gd name="T50" fmla="*/ 53 w 1491"/>
                <a:gd name="T51" fmla="*/ 15 h 698"/>
                <a:gd name="T52" fmla="*/ 53 w 1491"/>
                <a:gd name="T53" fmla="*/ 15 h 698"/>
                <a:gd name="T54" fmla="*/ 53 w 1491"/>
                <a:gd name="T55" fmla="*/ 15 h 698"/>
                <a:gd name="T56" fmla="*/ 53 w 1491"/>
                <a:gd name="T57" fmla="*/ 16 h 698"/>
                <a:gd name="T58" fmla="*/ 50 w 1491"/>
                <a:gd name="T59" fmla="*/ 18 h 698"/>
                <a:gd name="T60" fmla="*/ 50 w 1491"/>
                <a:gd name="T61" fmla="*/ 19 h 698"/>
                <a:gd name="T62" fmla="*/ 44 w 1491"/>
                <a:gd name="T63" fmla="*/ 20 h 698"/>
                <a:gd name="T64" fmla="*/ 44 w 1491"/>
                <a:gd name="T65" fmla="*/ 20 h 698"/>
                <a:gd name="T66" fmla="*/ 45 w 1491"/>
                <a:gd name="T67" fmla="*/ 20 h 698"/>
                <a:gd name="T68" fmla="*/ 46 w 1491"/>
                <a:gd name="T69" fmla="*/ 15 h 698"/>
                <a:gd name="T70" fmla="*/ 46 w 1491"/>
                <a:gd name="T71" fmla="*/ 15 h 698"/>
                <a:gd name="T72" fmla="*/ 43 w 1491"/>
                <a:gd name="T73" fmla="*/ 8 h 698"/>
                <a:gd name="T74" fmla="*/ 43 w 1491"/>
                <a:gd name="T75" fmla="*/ 7 h 698"/>
                <a:gd name="T76" fmla="*/ 35 w 1491"/>
                <a:gd name="T77" fmla="*/ 5 h 698"/>
                <a:gd name="T78" fmla="*/ 36 w 1491"/>
                <a:gd name="T79" fmla="*/ 5 h 698"/>
                <a:gd name="T80" fmla="*/ 39 w 1491"/>
                <a:gd name="T81" fmla="*/ 12 h 698"/>
                <a:gd name="T82" fmla="*/ 40 w 1491"/>
                <a:gd name="T83" fmla="*/ 12 h 698"/>
                <a:gd name="T84" fmla="*/ 37 w 1491"/>
                <a:gd name="T85" fmla="*/ 18 h 698"/>
                <a:gd name="T86" fmla="*/ 37 w 1491"/>
                <a:gd name="T87" fmla="*/ 18 h 698"/>
                <a:gd name="T88" fmla="*/ 37 w 1491"/>
                <a:gd name="T89" fmla="*/ 19 h 698"/>
                <a:gd name="T90" fmla="*/ 31 w 1491"/>
                <a:gd name="T91" fmla="*/ 15 h 698"/>
                <a:gd name="T92" fmla="*/ 32 w 1491"/>
                <a:gd name="T93" fmla="*/ 14 h 698"/>
                <a:gd name="T94" fmla="*/ 26 w 1491"/>
                <a:gd name="T95" fmla="*/ 13 h 698"/>
                <a:gd name="T96" fmla="*/ 26 w 1491"/>
                <a:gd name="T97" fmla="*/ 12 h 698"/>
                <a:gd name="T98" fmla="*/ 26 w 1491"/>
                <a:gd name="T99" fmla="*/ 12 h 698"/>
                <a:gd name="T100" fmla="*/ 27 w 1491"/>
                <a:gd name="T101" fmla="*/ 13 h 698"/>
                <a:gd name="T102" fmla="*/ 22 w 1491"/>
                <a:gd name="T103" fmla="*/ 15 h 698"/>
                <a:gd name="T104" fmla="*/ 22 w 1491"/>
                <a:gd name="T105" fmla="*/ 15 h 698"/>
                <a:gd name="T106" fmla="*/ 11 w 1491"/>
                <a:gd name="T107" fmla="*/ 15 h 698"/>
                <a:gd name="T108" fmla="*/ 11 w 1491"/>
                <a:gd name="T109" fmla="*/ 15 h 698"/>
                <a:gd name="T110" fmla="*/ 7 w 1491"/>
                <a:gd name="T111" fmla="*/ 12 h 698"/>
                <a:gd name="T112" fmla="*/ 8 w 1491"/>
                <a:gd name="T113" fmla="*/ 12 h 698"/>
                <a:gd name="T114" fmla="*/ 8 w 1491"/>
                <a:gd name="T115" fmla="*/ 13 h 698"/>
                <a:gd name="T116" fmla="*/ 12 w 1491"/>
                <a:gd name="T117" fmla="*/ 10 h 698"/>
                <a:gd name="T118" fmla="*/ 7 w 1491"/>
                <a:gd name="T119" fmla="*/ 1 h 698"/>
                <a:gd name="T120" fmla="*/ 8 w 1491"/>
                <a:gd name="T121" fmla="*/ 0 h 698"/>
                <a:gd name="T122" fmla="*/ 8 w 1491"/>
                <a:gd name="T123" fmla="*/ 0 h 6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91"/>
                <a:gd name="T187" fmla="*/ 0 h 698"/>
                <a:gd name="T188" fmla="*/ 1491 w 1491"/>
                <a:gd name="T189" fmla="*/ 698 h 6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91" h="698">
                  <a:moveTo>
                    <a:pt x="209" y="20"/>
                  </a:moveTo>
                  <a:lnTo>
                    <a:pt x="106" y="159"/>
                  </a:lnTo>
                  <a:lnTo>
                    <a:pt x="87" y="145"/>
                  </a:lnTo>
                  <a:lnTo>
                    <a:pt x="189" y="6"/>
                  </a:lnTo>
                  <a:lnTo>
                    <a:pt x="209" y="20"/>
                  </a:lnTo>
                  <a:close/>
                  <a:moveTo>
                    <a:pt x="84" y="152"/>
                  </a:moveTo>
                  <a:lnTo>
                    <a:pt x="85" y="149"/>
                  </a:lnTo>
                  <a:lnTo>
                    <a:pt x="87" y="145"/>
                  </a:lnTo>
                  <a:lnTo>
                    <a:pt x="96" y="152"/>
                  </a:lnTo>
                  <a:lnTo>
                    <a:pt x="84" y="152"/>
                  </a:lnTo>
                  <a:close/>
                  <a:moveTo>
                    <a:pt x="108" y="151"/>
                  </a:moveTo>
                  <a:lnTo>
                    <a:pt x="118" y="320"/>
                  </a:lnTo>
                  <a:lnTo>
                    <a:pt x="94" y="321"/>
                  </a:lnTo>
                  <a:lnTo>
                    <a:pt x="84" y="152"/>
                  </a:lnTo>
                  <a:lnTo>
                    <a:pt x="108" y="151"/>
                  </a:lnTo>
                  <a:close/>
                  <a:moveTo>
                    <a:pt x="118" y="320"/>
                  </a:moveTo>
                  <a:lnTo>
                    <a:pt x="118" y="324"/>
                  </a:lnTo>
                  <a:lnTo>
                    <a:pt x="116" y="327"/>
                  </a:lnTo>
                  <a:lnTo>
                    <a:pt x="106" y="320"/>
                  </a:lnTo>
                  <a:lnTo>
                    <a:pt x="118" y="320"/>
                  </a:lnTo>
                  <a:close/>
                  <a:moveTo>
                    <a:pt x="116" y="327"/>
                  </a:moveTo>
                  <a:lnTo>
                    <a:pt x="22" y="449"/>
                  </a:lnTo>
                  <a:lnTo>
                    <a:pt x="2" y="434"/>
                  </a:lnTo>
                  <a:lnTo>
                    <a:pt x="96" y="312"/>
                  </a:lnTo>
                  <a:lnTo>
                    <a:pt x="116" y="327"/>
                  </a:lnTo>
                  <a:close/>
                  <a:moveTo>
                    <a:pt x="3" y="451"/>
                  </a:moveTo>
                  <a:lnTo>
                    <a:pt x="1" y="446"/>
                  </a:lnTo>
                  <a:lnTo>
                    <a:pt x="0" y="442"/>
                  </a:lnTo>
                  <a:lnTo>
                    <a:pt x="1" y="439"/>
                  </a:lnTo>
                  <a:lnTo>
                    <a:pt x="2" y="434"/>
                  </a:lnTo>
                  <a:lnTo>
                    <a:pt x="12" y="442"/>
                  </a:lnTo>
                  <a:lnTo>
                    <a:pt x="3" y="451"/>
                  </a:lnTo>
                  <a:close/>
                  <a:moveTo>
                    <a:pt x="22" y="434"/>
                  </a:moveTo>
                  <a:lnTo>
                    <a:pt x="105" y="528"/>
                  </a:lnTo>
                  <a:lnTo>
                    <a:pt x="88" y="543"/>
                  </a:lnTo>
                  <a:lnTo>
                    <a:pt x="3" y="451"/>
                  </a:lnTo>
                  <a:lnTo>
                    <a:pt x="22" y="434"/>
                  </a:lnTo>
                  <a:close/>
                  <a:moveTo>
                    <a:pt x="97" y="548"/>
                  </a:moveTo>
                  <a:lnTo>
                    <a:pt x="92" y="547"/>
                  </a:lnTo>
                  <a:lnTo>
                    <a:pt x="88" y="543"/>
                  </a:lnTo>
                  <a:lnTo>
                    <a:pt x="96" y="536"/>
                  </a:lnTo>
                  <a:lnTo>
                    <a:pt x="97" y="548"/>
                  </a:lnTo>
                  <a:close/>
                  <a:moveTo>
                    <a:pt x="95" y="524"/>
                  </a:moveTo>
                  <a:lnTo>
                    <a:pt x="263" y="506"/>
                  </a:lnTo>
                  <a:lnTo>
                    <a:pt x="266" y="529"/>
                  </a:lnTo>
                  <a:lnTo>
                    <a:pt x="97" y="548"/>
                  </a:lnTo>
                  <a:lnTo>
                    <a:pt x="95" y="524"/>
                  </a:lnTo>
                  <a:close/>
                  <a:moveTo>
                    <a:pt x="263" y="506"/>
                  </a:moveTo>
                  <a:lnTo>
                    <a:pt x="264" y="506"/>
                  </a:lnTo>
                  <a:lnTo>
                    <a:pt x="265" y="518"/>
                  </a:lnTo>
                  <a:lnTo>
                    <a:pt x="263" y="506"/>
                  </a:lnTo>
                  <a:close/>
                  <a:moveTo>
                    <a:pt x="264" y="506"/>
                  </a:moveTo>
                  <a:lnTo>
                    <a:pt x="582" y="496"/>
                  </a:lnTo>
                  <a:lnTo>
                    <a:pt x="582" y="520"/>
                  </a:lnTo>
                  <a:lnTo>
                    <a:pt x="265" y="529"/>
                  </a:lnTo>
                  <a:lnTo>
                    <a:pt x="264" y="506"/>
                  </a:lnTo>
                  <a:close/>
                  <a:moveTo>
                    <a:pt x="582" y="496"/>
                  </a:moveTo>
                  <a:lnTo>
                    <a:pt x="584" y="496"/>
                  </a:lnTo>
                  <a:lnTo>
                    <a:pt x="587" y="497"/>
                  </a:lnTo>
                  <a:lnTo>
                    <a:pt x="582" y="508"/>
                  </a:lnTo>
                  <a:lnTo>
                    <a:pt x="582" y="496"/>
                  </a:lnTo>
                  <a:close/>
                  <a:moveTo>
                    <a:pt x="587" y="497"/>
                  </a:moveTo>
                  <a:lnTo>
                    <a:pt x="923" y="628"/>
                  </a:lnTo>
                  <a:lnTo>
                    <a:pt x="914" y="650"/>
                  </a:lnTo>
                  <a:lnTo>
                    <a:pt x="578" y="520"/>
                  </a:lnTo>
                  <a:lnTo>
                    <a:pt x="587" y="497"/>
                  </a:lnTo>
                  <a:close/>
                  <a:moveTo>
                    <a:pt x="916" y="651"/>
                  </a:moveTo>
                  <a:lnTo>
                    <a:pt x="915" y="651"/>
                  </a:lnTo>
                  <a:lnTo>
                    <a:pt x="914" y="650"/>
                  </a:lnTo>
                  <a:lnTo>
                    <a:pt x="918" y="640"/>
                  </a:lnTo>
                  <a:lnTo>
                    <a:pt x="916" y="651"/>
                  </a:lnTo>
                  <a:close/>
                  <a:moveTo>
                    <a:pt x="920" y="628"/>
                  </a:moveTo>
                  <a:lnTo>
                    <a:pt x="1173" y="673"/>
                  </a:lnTo>
                  <a:lnTo>
                    <a:pt x="1169" y="698"/>
                  </a:lnTo>
                  <a:lnTo>
                    <a:pt x="916" y="651"/>
                  </a:lnTo>
                  <a:lnTo>
                    <a:pt x="920" y="628"/>
                  </a:lnTo>
                  <a:close/>
                  <a:moveTo>
                    <a:pt x="1175" y="697"/>
                  </a:moveTo>
                  <a:lnTo>
                    <a:pt x="1172" y="698"/>
                  </a:lnTo>
                  <a:lnTo>
                    <a:pt x="1169" y="698"/>
                  </a:lnTo>
                  <a:lnTo>
                    <a:pt x="1171" y="686"/>
                  </a:lnTo>
                  <a:lnTo>
                    <a:pt x="1175" y="697"/>
                  </a:lnTo>
                  <a:close/>
                  <a:moveTo>
                    <a:pt x="1166" y="674"/>
                  </a:moveTo>
                  <a:lnTo>
                    <a:pt x="1398" y="573"/>
                  </a:lnTo>
                  <a:lnTo>
                    <a:pt x="1407" y="594"/>
                  </a:lnTo>
                  <a:lnTo>
                    <a:pt x="1175" y="697"/>
                  </a:lnTo>
                  <a:lnTo>
                    <a:pt x="1166" y="674"/>
                  </a:lnTo>
                  <a:close/>
                  <a:moveTo>
                    <a:pt x="1414" y="588"/>
                  </a:moveTo>
                  <a:lnTo>
                    <a:pt x="1412" y="591"/>
                  </a:lnTo>
                  <a:lnTo>
                    <a:pt x="1407" y="594"/>
                  </a:lnTo>
                  <a:lnTo>
                    <a:pt x="1403" y="583"/>
                  </a:lnTo>
                  <a:lnTo>
                    <a:pt x="1414" y="588"/>
                  </a:lnTo>
                  <a:close/>
                  <a:moveTo>
                    <a:pt x="1391" y="579"/>
                  </a:moveTo>
                  <a:lnTo>
                    <a:pt x="1467" y="391"/>
                  </a:lnTo>
                  <a:lnTo>
                    <a:pt x="1490" y="400"/>
                  </a:lnTo>
                  <a:lnTo>
                    <a:pt x="1414" y="588"/>
                  </a:lnTo>
                  <a:lnTo>
                    <a:pt x="1391" y="579"/>
                  </a:lnTo>
                  <a:close/>
                  <a:moveTo>
                    <a:pt x="1490" y="390"/>
                  </a:moveTo>
                  <a:lnTo>
                    <a:pt x="1491" y="395"/>
                  </a:lnTo>
                  <a:lnTo>
                    <a:pt x="1490" y="400"/>
                  </a:lnTo>
                  <a:lnTo>
                    <a:pt x="1479" y="395"/>
                  </a:lnTo>
                  <a:lnTo>
                    <a:pt x="1490" y="390"/>
                  </a:lnTo>
                  <a:close/>
                  <a:moveTo>
                    <a:pt x="1468" y="401"/>
                  </a:moveTo>
                  <a:lnTo>
                    <a:pt x="1384" y="233"/>
                  </a:lnTo>
                  <a:lnTo>
                    <a:pt x="1405" y="223"/>
                  </a:lnTo>
                  <a:lnTo>
                    <a:pt x="1490" y="390"/>
                  </a:lnTo>
                  <a:lnTo>
                    <a:pt x="1468" y="401"/>
                  </a:lnTo>
                  <a:close/>
                  <a:moveTo>
                    <a:pt x="1397" y="216"/>
                  </a:moveTo>
                  <a:lnTo>
                    <a:pt x="1402" y="218"/>
                  </a:lnTo>
                  <a:lnTo>
                    <a:pt x="1405" y="223"/>
                  </a:lnTo>
                  <a:lnTo>
                    <a:pt x="1395" y="228"/>
                  </a:lnTo>
                  <a:lnTo>
                    <a:pt x="1397" y="216"/>
                  </a:lnTo>
                  <a:close/>
                  <a:moveTo>
                    <a:pt x="1392" y="240"/>
                  </a:moveTo>
                  <a:lnTo>
                    <a:pt x="1214" y="202"/>
                  </a:lnTo>
                  <a:lnTo>
                    <a:pt x="1220" y="178"/>
                  </a:lnTo>
                  <a:lnTo>
                    <a:pt x="1397" y="216"/>
                  </a:lnTo>
                  <a:lnTo>
                    <a:pt x="1392" y="240"/>
                  </a:lnTo>
                  <a:close/>
                  <a:moveTo>
                    <a:pt x="1206" y="196"/>
                  </a:moveTo>
                  <a:lnTo>
                    <a:pt x="1204" y="192"/>
                  </a:lnTo>
                  <a:lnTo>
                    <a:pt x="1204" y="189"/>
                  </a:lnTo>
                  <a:lnTo>
                    <a:pt x="1206" y="186"/>
                  </a:lnTo>
                  <a:lnTo>
                    <a:pt x="1207" y="183"/>
                  </a:lnTo>
                  <a:lnTo>
                    <a:pt x="1210" y="181"/>
                  </a:lnTo>
                  <a:lnTo>
                    <a:pt x="1212" y="178"/>
                  </a:lnTo>
                  <a:lnTo>
                    <a:pt x="1215" y="178"/>
                  </a:lnTo>
                  <a:lnTo>
                    <a:pt x="1220" y="178"/>
                  </a:lnTo>
                  <a:lnTo>
                    <a:pt x="1216" y="190"/>
                  </a:lnTo>
                  <a:lnTo>
                    <a:pt x="1206" y="196"/>
                  </a:lnTo>
                  <a:close/>
                  <a:moveTo>
                    <a:pt x="1227" y="184"/>
                  </a:moveTo>
                  <a:lnTo>
                    <a:pt x="1330" y="372"/>
                  </a:lnTo>
                  <a:lnTo>
                    <a:pt x="1308" y="384"/>
                  </a:lnTo>
                  <a:lnTo>
                    <a:pt x="1206" y="196"/>
                  </a:lnTo>
                  <a:lnTo>
                    <a:pt x="1227" y="184"/>
                  </a:lnTo>
                  <a:close/>
                  <a:moveTo>
                    <a:pt x="1330" y="372"/>
                  </a:moveTo>
                  <a:lnTo>
                    <a:pt x="1331" y="375"/>
                  </a:lnTo>
                  <a:lnTo>
                    <a:pt x="1331" y="379"/>
                  </a:lnTo>
                  <a:lnTo>
                    <a:pt x="1330" y="384"/>
                  </a:lnTo>
                  <a:lnTo>
                    <a:pt x="1328" y="387"/>
                  </a:lnTo>
                  <a:lnTo>
                    <a:pt x="1319" y="377"/>
                  </a:lnTo>
                  <a:lnTo>
                    <a:pt x="1330" y="372"/>
                  </a:lnTo>
                  <a:close/>
                  <a:moveTo>
                    <a:pt x="1328" y="387"/>
                  </a:moveTo>
                  <a:lnTo>
                    <a:pt x="1243" y="461"/>
                  </a:lnTo>
                  <a:lnTo>
                    <a:pt x="1227" y="443"/>
                  </a:lnTo>
                  <a:lnTo>
                    <a:pt x="1311" y="368"/>
                  </a:lnTo>
                  <a:lnTo>
                    <a:pt x="1328" y="387"/>
                  </a:lnTo>
                  <a:close/>
                  <a:moveTo>
                    <a:pt x="1243" y="461"/>
                  </a:moveTo>
                  <a:lnTo>
                    <a:pt x="1241" y="462"/>
                  </a:lnTo>
                  <a:lnTo>
                    <a:pt x="1239" y="464"/>
                  </a:lnTo>
                  <a:lnTo>
                    <a:pt x="1235" y="452"/>
                  </a:lnTo>
                  <a:lnTo>
                    <a:pt x="1243" y="461"/>
                  </a:lnTo>
                  <a:close/>
                  <a:moveTo>
                    <a:pt x="1239" y="464"/>
                  </a:moveTo>
                  <a:lnTo>
                    <a:pt x="1109" y="511"/>
                  </a:lnTo>
                  <a:lnTo>
                    <a:pt x="1101" y="487"/>
                  </a:lnTo>
                  <a:lnTo>
                    <a:pt x="1230" y="441"/>
                  </a:lnTo>
                  <a:lnTo>
                    <a:pt x="1239" y="464"/>
                  </a:lnTo>
                  <a:close/>
                  <a:moveTo>
                    <a:pt x="1109" y="511"/>
                  </a:moveTo>
                  <a:lnTo>
                    <a:pt x="1105" y="511"/>
                  </a:lnTo>
                  <a:lnTo>
                    <a:pt x="1102" y="511"/>
                  </a:lnTo>
                  <a:lnTo>
                    <a:pt x="1099" y="510"/>
                  </a:lnTo>
                  <a:lnTo>
                    <a:pt x="1096" y="508"/>
                  </a:lnTo>
                  <a:lnTo>
                    <a:pt x="1094" y="506"/>
                  </a:lnTo>
                  <a:lnTo>
                    <a:pt x="1093" y="502"/>
                  </a:lnTo>
                  <a:lnTo>
                    <a:pt x="1092" y="499"/>
                  </a:lnTo>
                  <a:lnTo>
                    <a:pt x="1093" y="496"/>
                  </a:lnTo>
                  <a:lnTo>
                    <a:pt x="1105" y="499"/>
                  </a:lnTo>
                  <a:lnTo>
                    <a:pt x="1109" y="511"/>
                  </a:lnTo>
                  <a:close/>
                  <a:moveTo>
                    <a:pt x="1093" y="496"/>
                  </a:moveTo>
                  <a:lnTo>
                    <a:pt x="1131" y="374"/>
                  </a:lnTo>
                  <a:lnTo>
                    <a:pt x="1154" y="381"/>
                  </a:lnTo>
                  <a:lnTo>
                    <a:pt x="1116" y="503"/>
                  </a:lnTo>
                  <a:lnTo>
                    <a:pt x="1093" y="496"/>
                  </a:lnTo>
                  <a:close/>
                  <a:moveTo>
                    <a:pt x="1154" y="374"/>
                  </a:moveTo>
                  <a:lnTo>
                    <a:pt x="1155" y="377"/>
                  </a:lnTo>
                  <a:lnTo>
                    <a:pt x="1154" y="381"/>
                  </a:lnTo>
                  <a:lnTo>
                    <a:pt x="1143" y="377"/>
                  </a:lnTo>
                  <a:lnTo>
                    <a:pt x="1154" y="374"/>
                  </a:lnTo>
                  <a:close/>
                  <a:moveTo>
                    <a:pt x="1131" y="381"/>
                  </a:moveTo>
                  <a:lnTo>
                    <a:pt x="1065" y="194"/>
                  </a:lnTo>
                  <a:lnTo>
                    <a:pt x="1088" y="186"/>
                  </a:lnTo>
                  <a:lnTo>
                    <a:pt x="1154" y="374"/>
                  </a:lnTo>
                  <a:lnTo>
                    <a:pt x="1131" y="381"/>
                  </a:lnTo>
                  <a:close/>
                  <a:moveTo>
                    <a:pt x="1081" y="178"/>
                  </a:moveTo>
                  <a:lnTo>
                    <a:pt x="1085" y="182"/>
                  </a:lnTo>
                  <a:lnTo>
                    <a:pt x="1088" y="186"/>
                  </a:lnTo>
                  <a:lnTo>
                    <a:pt x="1077" y="190"/>
                  </a:lnTo>
                  <a:lnTo>
                    <a:pt x="1081" y="178"/>
                  </a:lnTo>
                  <a:close/>
                  <a:moveTo>
                    <a:pt x="1073" y="201"/>
                  </a:moveTo>
                  <a:lnTo>
                    <a:pt x="894" y="136"/>
                  </a:lnTo>
                  <a:lnTo>
                    <a:pt x="903" y="113"/>
                  </a:lnTo>
                  <a:lnTo>
                    <a:pt x="1081" y="178"/>
                  </a:lnTo>
                  <a:lnTo>
                    <a:pt x="1073" y="201"/>
                  </a:lnTo>
                  <a:close/>
                  <a:moveTo>
                    <a:pt x="888" y="130"/>
                  </a:moveTo>
                  <a:lnTo>
                    <a:pt x="887" y="127"/>
                  </a:lnTo>
                  <a:lnTo>
                    <a:pt x="887" y="122"/>
                  </a:lnTo>
                  <a:lnTo>
                    <a:pt x="888" y="119"/>
                  </a:lnTo>
                  <a:lnTo>
                    <a:pt x="890" y="116"/>
                  </a:lnTo>
                  <a:lnTo>
                    <a:pt x="892" y="114"/>
                  </a:lnTo>
                  <a:lnTo>
                    <a:pt x="896" y="113"/>
                  </a:lnTo>
                  <a:lnTo>
                    <a:pt x="900" y="113"/>
                  </a:lnTo>
                  <a:lnTo>
                    <a:pt x="903" y="113"/>
                  </a:lnTo>
                  <a:lnTo>
                    <a:pt x="899" y="124"/>
                  </a:lnTo>
                  <a:lnTo>
                    <a:pt x="888" y="130"/>
                  </a:lnTo>
                  <a:close/>
                  <a:moveTo>
                    <a:pt x="910" y="119"/>
                  </a:moveTo>
                  <a:lnTo>
                    <a:pt x="994" y="286"/>
                  </a:lnTo>
                  <a:lnTo>
                    <a:pt x="972" y="298"/>
                  </a:lnTo>
                  <a:lnTo>
                    <a:pt x="888" y="130"/>
                  </a:lnTo>
                  <a:lnTo>
                    <a:pt x="910" y="119"/>
                  </a:lnTo>
                  <a:close/>
                  <a:moveTo>
                    <a:pt x="994" y="286"/>
                  </a:moveTo>
                  <a:lnTo>
                    <a:pt x="995" y="292"/>
                  </a:lnTo>
                  <a:lnTo>
                    <a:pt x="995" y="296"/>
                  </a:lnTo>
                  <a:lnTo>
                    <a:pt x="983" y="292"/>
                  </a:lnTo>
                  <a:lnTo>
                    <a:pt x="994" y="286"/>
                  </a:lnTo>
                  <a:close/>
                  <a:moveTo>
                    <a:pt x="995" y="296"/>
                  </a:moveTo>
                  <a:lnTo>
                    <a:pt x="939" y="456"/>
                  </a:lnTo>
                  <a:lnTo>
                    <a:pt x="915" y="447"/>
                  </a:lnTo>
                  <a:lnTo>
                    <a:pt x="971" y="289"/>
                  </a:lnTo>
                  <a:lnTo>
                    <a:pt x="995" y="296"/>
                  </a:lnTo>
                  <a:close/>
                  <a:moveTo>
                    <a:pt x="939" y="456"/>
                  </a:moveTo>
                  <a:lnTo>
                    <a:pt x="938" y="458"/>
                  </a:lnTo>
                  <a:lnTo>
                    <a:pt x="936" y="460"/>
                  </a:lnTo>
                  <a:lnTo>
                    <a:pt x="933" y="462"/>
                  </a:lnTo>
                  <a:lnTo>
                    <a:pt x="931" y="464"/>
                  </a:lnTo>
                  <a:lnTo>
                    <a:pt x="928" y="464"/>
                  </a:lnTo>
                  <a:lnTo>
                    <a:pt x="926" y="464"/>
                  </a:lnTo>
                  <a:lnTo>
                    <a:pt x="924" y="464"/>
                  </a:lnTo>
                  <a:lnTo>
                    <a:pt x="920" y="462"/>
                  </a:lnTo>
                  <a:lnTo>
                    <a:pt x="927" y="452"/>
                  </a:lnTo>
                  <a:lnTo>
                    <a:pt x="939" y="456"/>
                  </a:lnTo>
                  <a:close/>
                  <a:moveTo>
                    <a:pt x="920" y="462"/>
                  </a:moveTo>
                  <a:lnTo>
                    <a:pt x="781" y="378"/>
                  </a:lnTo>
                  <a:lnTo>
                    <a:pt x="793" y="358"/>
                  </a:lnTo>
                  <a:lnTo>
                    <a:pt x="933" y="441"/>
                  </a:lnTo>
                  <a:lnTo>
                    <a:pt x="920" y="462"/>
                  </a:lnTo>
                  <a:close/>
                  <a:moveTo>
                    <a:pt x="792" y="357"/>
                  </a:moveTo>
                  <a:lnTo>
                    <a:pt x="793" y="357"/>
                  </a:lnTo>
                  <a:lnTo>
                    <a:pt x="793" y="358"/>
                  </a:lnTo>
                  <a:lnTo>
                    <a:pt x="786" y="367"/>
                  </a:lnTo>
                  <a:lnTo>
                    <a:pt x="792" y="357"/>
                  </a:lnTo>
                  <a:close/>
                  <a:moveTo>
                    <a:pt x="781" y="379"/>
                  </a:moveTo>
                  <a:lnTo>
                    <a:pt x="651" y="313"/>
                  </a:lnTo>
                  <a:lnTo>
                    <a:pt x="662" y="291"/>
                  </a:lnTo>
                  <a:lnTo>
                    <a:pt x="792" y="357"/>
                  </a:lnTo>
                  <a:lnTo>
                    <a:pt x="781" y="379"/>
                  </a:lnTo>
                  <a:close/>
                  <a:moveTo>
                    <a:pt x="650" y="292"/>
                  </a:moveTo>
                  <a:lnTo>
                    <a:pt x="653" y="291"/>
                  </a:lnTo>
                  <a:lnTo>
                    <a:pt x="656" y="291"/>
                  </a:lnTo>
                  <a:lnTo>
                    <a:pt x="659" y="291"/>
                  </a:lnTo>
                  <a:lnTo>
                    <a:pt x="662" y="291"/>
                  </a:lnTo>
                  <a:lnTo>
                    <a:pt x="657" y="302"/>
                  </a:lnTo>
                  <a:lnTo>
                    <a:pt x="650" y="292"/>
                  </a:lnTo>
                  <a:close/>
                  <a:moveTo>
                    <a:pt x="663" y="312"/>
                  </a:moveTo>
                  <a:lnTo>
                    <a:pt x="561" y="378"/>
                  </a:lnTo>
                  <a:lnTo>
                    <a:pt x="548" y="358"/>
                  </a:lnTo>
                  <a:lnTo>
                    <a:pt x="650" y="292"/>
                  </a:lnTo>
                  <a:lnTo>
                    <a:pt x="663" y="312"/>
                  </a:lnTo>
                  <a:close/>
                  <a:moveTo>
                    <a:pt x="561" y="378"/>
                  </a:moveTo>
                  <a:lnTo>
                    <a:pt x="557" y="379"/>
                  </a:lnTo>
                  <a:lnTo>
                    <a:pt x="554" y="380"/>
                  </a:lnTo>
                  <a:lnTo>
                    <a:pt x="554" y="367"/>
                  </a:lnTo>
                  <a:lnTo>
                    <a:pt x="561" y="378"/>
                  </a:lnTo>
                  <a:close/>
                  <a:moveTo>
                    <a:pt x="554" y="380"/>
                  </a:moveTo>
                  <a:lnTo>
                    <a:pt x="283" y="380"/>
                  </a:lnTo>
                  <a:lnTo>
                    <a:pt x="283" y="356"/>
                  </a:lnTo>
                  <a:lnTo>
                    <a:pt x="554" y="356"/>
                  </a:lnTo>
                  <a:lnTo>
                    <a:pt x="554" y="380"/>
                  </a:lnTo>
                  <a:close/>
                  <a:moveTo>
                    <a:pt x="283" y="380"/>
                  </a:moveTo>
                  <a:lnTo>
                    <a:pt x="279" y="379"/>
                  </a:lnTo>
                  <a:lnTo>
                    <a:pt x="276" y="377"/>
                  </a:lnTo>
                  <a:lnTo>
                    <a:pt x="283" y="367"/>
                  </a:lnTo>
                  <a:lnTo>
                    <a:pt x="283" y="380"/>
                  </a:lnTo>
                  <a:close/>
                  <a:moveTo>
                    <a:pt x="276" y="377"/>
                  </a:moveTo>
                  <a:lnTo>
                    <a:pt x="191" y="311"/>
                  </a:lnTo>
                  <a:lnTo>
                    <a:pt x="206" y="293"/>
                  </a:lnTo>
                  <a:lnTo>
                    <a:pt x="291" y="358"/>
                  </a:lnTo>
                  <a:lnTo>
                    <a:pt x="276" y="377"/>
                  </a:lnTo>
                  <a:close/>
                  <a:moveTo>
                    <a:pt x="191" y="311"/>
                  </a:moveTo>
                  <a:lnTo>
                    <a:pt x="189" y="309"/>
                  </a:lnTo>
                  <a:lnTo>
                    <a:pt x="188" y="307"/>
                  </a:lnTo>
                  <a:lnTo>
                    <a:pt x="187" y="305"/>
                  </a:lnTo>
                  <a:lnTo>
                    <a:pt x="187" y="302"/>
                  </a:lnTo>
                  <a:lnTo>
                    <a:pt x="187" y="298"/>
                  </a:lnTo>
                  <a:lnTo>
                    <a:pt x="188" y="296"/>
                  </a:lnTo>
                  <a:lnTo>
                    <a:pt x="189" y="294"/>
                  </a:lnTo>
                  <a:lnTo>
                    <a:pt x="192" y="292"/>
                  </a:lnTo>
                  <a:lnTo>
                    <a:pt x="199" y="302"/>
                  </a:lnTo>
                  <a:lnTo>
                    <a:pt x="191" y="311"/>
                  </a:lnTo>
                  <a:close/>
                  <a:moveTo>
                    <a:pt x="192" y="292"/>
                  </a:moveTo>
                  <a:lnTo>
                    <a:pt x="276" y="236"/>
                  </a:lnTo>
                  <a:lnTo>
                    <a:pt x="290" y="256"/>
                  </a:lnTo>
                  <a:lnTo>
                    <a:pt x="205" y="312"/>
                  </a:lnTo>
                  <a:lnTo>
                    <a:pt x="192" y="292"/>
                  </a:lnTo>
                  <a:close/>
                  <a:moveTo>
                    <a:pt x="294" y="242"/>
                  </a:moveTo>
                  <a:lnTo>
                    <a:pt x="295" y="245"/>
                  </a:lnTo>
                  <a:lnTo>
                    <a:pt x="294" y="250"/>
                  </a:lnTo>
                  <a:lnTo>
                    <a:pt x="292" y="254"/>
                  </a:lnTo>
                  <a:lnTo>
                    <a:pt x="290" y="256"/>
                  </a:lnTo>
                  <a:lnTo>
                    <a:pt x="283" y="246"/>
                  </a:lnTo>
                  <a:lnTo>
                    <a:pt x="294" y="242"/>
                  </a:lnTo>
                  <a:close/>
                  <a:moveTo>
                    <a:pt x="271" y="250"/>
                  </a:moveTo>
                  <a:lnTo>
                    <a:pt x="187" y="16"/>
                  </a:lnTo>
                  <a:lnTo>
                    <a:pt x="210" y="8"/>
                  </a:lnTo>
                  <a:lnTo>
                    <a:pt x="294" y="242"/>
                  </a:lnTo>
                  <a:lnTo>
                    <a:pt x="271" y="250"/>
                  </a:lnTo>
                  <a:close/>
                  <a:moveTo>
                    <a:pt x="189" y="6"/>
                  </a:moveTo>
                  <a:lnTo>
                    <a:pt x="191" y="2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200" y="0"/>
                  </a:lnTo>
                  <a:lnTo>
                    <a:pt x="203" y="1"/>
                  </a:lnTo>
                  <a:lnTo>
                    <a:pt x="206" y="2"/>
                  </a:lnTo>
                  <a:lnTo>
                    <a:pt x="209" y="6"/>
                  </a:lnTo>
                  <a:lnTo>
                    <a:pt x="210" y="8"/>
                  </a:lnTo>
                  <a:lnTo>
                    <a:pt x="199" y="12"/>
                  </a:lnTo>
                  <a:lnTo>
                    <a:pt x="189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0" name="Freeform 1377"/>
            <p:cNvSpPr>
              <a:spLocks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4 w 2292"/>
                <a:gd name="T1" fmla="*/ 1 h 3271"/>
                <a:gd name="T2" fmla="*/ 65 w 2292"/>
                <a:gd name="T3" fmla="*/ 5 h 3271"/>
                <a:gd name="T4" fmla="*/ 66 w 2292"/>
                <a:gd name="T5" fmla="*/ 9 h 3271"/>
                <a:gd name="T6" fmla="*/ 69 w 2292"/>
                <a:gd name="T7" fmla="*/ 13 h 3271"/>
                <a:gd name="T8" fmla="*/ 71 w 2292"/>
                <a:gd name="T9" fmla="*/ 16 h 3271"/>
                <a:gd name="T10" fmla="*/ 74 w 2292"/>
                <a:gd name="T11" fmla="*/ 20 h 3271"/>
                <a:gd name="T12" fmla="*/ 77 w 2292"/>
                <a:gd name="T13" fmla="*/ 22 h 3271"/>
                <a:gd name="T14" fmla="*/ 81 w 2292"/>
                <a:gd name="T15" fmla="*/ 25 h 3271"/>
                <a:gd name="T16" fmla="*/ 84 w 2292"/>
                <a:gd name="T17" fmla="*/ 26 h 3271"/>
                <a:gd name="T18" fmla="*/ 87 w 2292"/>
                <a:gd name="T19" fmla="*/ 28 h 3271"/>
                <a:gd name="T20" fmla="*/ 90 w 2292"/>
                <a:gd name="T21" fmla="*/ 28 h 3271"/>
                <a:gd name="T22" fmla="*/ 92 w 2292"/>
                <a:gd name="T23" fmla="*/ 59 h 3271"/>
                <a:gd name="T24" fmla="*/ 90 w 2292"/>
                <a:gd name="T25" fmla="*/ 69 h 3271"/>
                <a:gd name="T26" fmla="*/ 88 w 2292"/>
                <a:gd name="T27" fmla="*/ 79 h 3271"/>
                <a:gd name="T28" fmla="*/ 85 w 2292"/>
                <a:gd name="T29" fmla="*/ 88 h 3271"/>
                <a:gd name="T30" fmla="*/ 81 w 2292"/>
                <a:gd name="T31" fmla="*/ 96 h 3271"/>
                <a:gd name="T32" fmla="*/ 76 w 2292"/>
                <a:gd name="T33" fmla="*/ 104 h 3271"/>
                <a:gd name="T34" fmla="*/ 71 w 2292"/>
                <a:gd name="T35" fmla="*/ 111 h 3271"/>
                <a:gd name="T36" fmla="*/ 65 w 2292"/>
                <a:gd name="T37" fmla="*/ 117 h 3271"/>
                <a:gd name="T38" fmla="*/ 59 w 2292"/>
                <a:gd name="T39" fmla="*/ 122 h 3271"/>
                <a:gd name="T40" fmla="*/ 54 w 2292"/>
                <a:gd name="T41" fmla="*/ 126 h 3271"/>
                <a:gd name="T42" fmla="*/ 48 w 2292"/>
                <a:gd name="T43" fmla="*/ 130 h 3271"/>
                <a:gd name="T44" fmla="*/ 42 w 2292"/>
                <a:gd name="T45" fmla="*/ 129 h 3271"/>
                <a:gd name="T46" fmla="*/ 36 w 2292"/>
                <a:gd name="T47" fmla="*/ 125 h 3271"/>
                <a:gd name="T48" fmla="*/ 30 w 2292"/>
                <a:gd name="T49" fmla="*/ 120 h 3271"/>
                <a:gd name="T50" fmla="*/ 25 w 2292"/>
                <a:gd name="T51" fmla="*/ 115 h 3271"/>
                <a:gd name="T52" fmla="*/ 19 w 2292"/>
                <a:gd name="T53" fmla="*/ 108 h 3271"/>
                <a:gd name="T54" fmla="*/ 14 w 2292"/>
                <a:gd name="T55" fmla="*/ 101 h 3271"/>
                <a:gd name="T56" fmla="*/ 9 w 2292"/>
                <a:gd name="T57" fmla="*/ 93 h 3271"/>
                <a:gd name="T58" fmla="*/ 6 w 2292"/>
                <a:gd name="T59" fmla="*/ 85 h 3271"/>
                <a:gd name="T60" fmla="*/ 3 w 2292"/>
                <a:gd name="T61" fmla="*/ 75 h 3271"/>
                <a:gd name="T62" fmla="*/ 1 w 2292"/>
                <a:gd name="T63" fmla="*/ 65 h 3271"/>
                <a:gd name="T64" fmla="*/ 0 w 2292"/>
                <a:gd name="T65" fmla="*/ 55 h 3271"/>
                <a:gd name="T66" fmla="*/ 2 w 2292"/>
                <a:gd name="T67" fmla="*/ 28 h 3271"/>
                <a:gd name="T68" fmla="*/ 6 w 2292"/>
                <a:gd name="T69" fmla="*/ 28 h 3271"/>
                <a:gd name="T70" fmla="*/ 9 w 2292"/>
                <a:gd name="T71" fmla="*/ 26 h 3271"/>
                <a:gd name="T72" fmla="*/ 13 w 2292"/>
                <a:gd name="T73" fmla="*/ 24 h 3271"/>
                <a:gd name="T74" fmla="*/ 16 w 2292"/>
                <a:gd name="T75" fmla="*/ 22 h 3271"/>
                <a:gd name="T76" fmla="*/ 19 w 2292"/>
                <a:gd name="T77" fmla="*/ 19 h 3271"/>
                <a:gd name="T78" fmla="*/ 22 w 2292"/>
                <a:gd name="T79" fmla="*/ 16 h 3271"/>
                <a:gd name="T80" fmla="*/ 24 w 2292"/>
                <a:gd name="T81" fmla="*/ 12 h 3271"/>
                <a:gd name="T82" fmla="*/ 25 w 2292"/>
                <a:gd name="T83" fmla="*/ 8 h 3271"/>
                <a:gd name="T84" fmla="*/ 27 w 2292"/>
                <a:gd name="T85" fmla="*/ 4 h 3271"/>
                <a:gd name="T86" fmla="*/ 27 w 2292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2"/>
                <a:gd name="T133" fmla="*/ 0 h 3271"/>
                <a:gd name="T134" fmla="*/ 2292 w 2292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2" h="3271">
                  <a:moveTo>
                    <a:pt x="672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10" y="67"/>
                  </a:lnTo>
                  <a:lnTo>
                    <a:pt x="1615" y="102"/>
                  </a:lnTo>
                  <a:lnTo>
                    <a:pt x="1624" y="134"/>
                  </a:lnTo>
                  <a:lnTo>
                    <a:pt x="1635" y="168"/>
                  </a:lnTo>
                  <a:lnTo>
                    <a:pt x="1648" y="200"/>
                  </a:lnTo>
                  <a:lnTo>
                    <a:pt x="1662" y="232"/>
                  </a:lnTo>
                  <a:lnTo>
                    <a:pt x="1678" y="264"/>
                  </a:lnTo>
                  <a:lnTo>
                    <a:pt x="1696" y="295"/>
                  </a:lnTo>
                  <a:lnTo>
                    <a:pt x="1716" y="325"/>
                  </a:lnTo>
                  <a:lnTo>
                    <a:pt x="1736" y="354"/>
                  </a:lnTo>
                  <a:lnTo>
                    <a:pt x="1759" y="384"/>
                  </a:lnTo>
                  <a:lnTo>
                    <a:pt x="1782" y="412"/>
                  </a:lnTo>
                  <a:lnTo>
                    <a:pt x="1806" y="439"/>
                  </a:lnTo>
                  <a:lnTo>
                    <a:pt x="1831" y="465"/>
                  </a:lnTo>
                  <a:lnTo>
                    <a:pt x="1857" y="490"/>
                  </a:lnTo>
                  <a:lnTo>
                    <a:pt x="1884" y="514"/>
                  </a:lnTo>
                  <a:lnTo>
                    <a:pt x="1911" y="537"/>
                  </a:lnTo>
                  <a:lnTo>
                    <a:pt x="1938" y="560"/>
                  </a:lnTo>
                  <a:lnTo>
                    <a:pt x="1966" y="580"/>
                  </a:lnTo>
                  <a:lnTo>
                    <a:pt x="1994" y="600"/>
                  </a:lnTo>
                  <a:lnTo>
                    <a:pt x="2022" y="617"/>
                  </a:lnTo>
                  <a:lnTo>
                    <a:pt x="2052" y="634"/>
                  </a:lnTo>
                  <a:lnTo>
                    <a:pt x="2080" y="649"/>
                  </a:lnTo>
                  <a:lnTo>
                    <a:pt x="2107" y="662"/>
                  </a:lnTo>
                  <a:lnTo>
                    <a:pt x="2135" y="674"/>
                  </a:lnTo>
                  <a:lnTo>
                    <a:pt x="2162" y="685"/>
                  </a:lnTo>
                  <a:lnTo>
                    <a:pt x="2188" y="692"/>
                  </a:lnTo>
                  <a:lnTo>
                    <a:pt x="2214" y="700"/>
                  </a:lnTo>
                  <a:lnTo>
                    <a:pt x="2237" y="704"/>
                  </a:lnTo>
                  <a:lnTo>
                    <a:pt x="2261" y="708"/>
                  </a:lnTo>
                  <a:lnTo>
                    <a:pt x="2284" y="709"/>
                  </a:lnTo>
                  <a:lnTo>
                    <a:pt x="2292" y="1377"/>
                  </a:lnTo>
                  <a:lnTo>
                    <a:pt x="2290" y="1468"/>
                  </a:lnTo>
                  <a:lnTo>
                    <a:pt x="2285" y="1556"/>
                  </a:lnTo>
                  <a:lnTo>
                    <a:pt x="2275" y="1643"/>
                  </a:lnTo>
                  <a:lnTo>
                    <a:pt x="2262" y="1728"/>
                  </a:lnTo>
                  <a:lnTo>
                    <a:pt x="2247" y="1811"/>
                  </a:lnTo>
                  <a:lnTo>
                    <a:pt x="2228" y="1892"/>
                  </a:lnTo>
                  <a:lnTo>
                    <a:pt x="2206" y="1972"/>
                  </a:lnTo>
                  <a:lnTo>
                    <a:pt x="2181" y="2049"/>
                  </a:lnTo>
                  <a:lnTo>
                    <a:pt x="2154" y="2124"/>
                  </a:lnTo>
                  <a:lnTo>
                    <a:pt x="2124" y="2198"/>
                  </a:lnTo>
                  <a:lnTo>
                    <a:pt x="2093" y="2269"/>
                  </a:lnTo>
                  <a:lnTo>
                    <a:pt x="2058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60" y="2653"/>
                  </a:lnTo>
                  <a:lnTo>
                    <a:pt x="1816" y="2710"/>
                  </a:lnTo>
                  <a:lnTo>
                    <a:pt x="1771" y="2764"/>
                  </a:lnTo>
                  <a:lnTo>
                    <a:pt x="1725" y="2817"/>
                  </a:lnTo>
                  <a:lnTo>
                    <a:pt x="1679" y="2866"/>
                  </a:lnTo>
                  <a:lnTo>
                    <a:pt x="1631" y="2915"/>
                  </a:lnTo>
                  <a:lnTo>
                    <a:pt x="1583" y="2960"/>
                  </a:lnTo>
                  <a:lnTo>
                    <a:pt x="1535" y="3005"/>
                  </a:lnTo>
                  <a:lnTo>
                    <a:pt x="1487" y="3046"/>
                  </a:lnTo>
                  <a:lnTo>
                    <a:pt x="1438" y="3085"/>
                  </a:lnTo>
                  <a:lnTo>
                    <a:pt x="1389" y="3121"/>
                  </a:lnTo>
                  <a:lnTo>
                    <a:pt x="1342" y="3156"/>
                  </a:lnTo>
                  <a:lnTo>
                    <a:pt x="1294" y="3188"/>
                  </a:lnTo>
                  <a:lnTo>
                    <a:pt x="1247" y="3219"/>
                  </a:lnTo>
                  <a:lnTo>
                    <a:pt x="1200" y="3246"/>
                  </a:lnTo>
                  <a:lnTo>
                    <a:pt x="1155" y="3271"/>
                  </a:lnTo>
                  <a:lnTo>
                    <a:pt x="1108" y="3247"/>
                  </a:lnTo>
                  <a:lnTo>
                    <a:pt x="1059" y="3219"/>
                  </a:lnTo>
                  <a:lnTo>
                    <a:pt x="1010" y="3189"/>
                  </a:lnTo>
                  <a:lnTo>
                    <a:pt x="961" y="3157"/>
                  </a:lnTo>
                  <a:lnTo>
                    <a:pt x="911" y="3122"/>
                  </a:lnTo>
                  <a:lnTo>
                    <a:pt x="861" y="3086"/>
                  </a:lnTo>
                  <a:lnTo>
                    <a:pt x="812" y="3047"/>
                  </a:lnTo>
                  <a:lnTo>
                    <a:pt x="762" y="3006"/>
                  </a:lnTo>
                  <a:lnTo>
                    <a:pt x="713" y="2961"/>
                  </a:lnTo>
                  <a:lnTo>
                    <a:pt x="665" y="2916"/>
                  </a:lnTo>
                  <a:lnTo>
                    <a:pt x="617" y="2868"/>
                  </a:lnTo>
                  <a:lnTo>
                    <a:pt x="570" y="2818"/>
                  </a:lnTo>
                  <a:lnTo>
                    <a:pt x="523" y="2765"/>
                  </a:lnTo>
                  <a:lnTo>
                    <a:pt x="478" y="2710"/>
                  </a:lnTo>
                  <a:lnTo>
                    <a:pt x="434" y="2654"/>
                  </a:lnTo>
                  <a:lnTo>
                    <a:pt x="391" y="2594"/>
                  </a:lnTo>
                  <a:lnTo>
                    <a:pt x="350" y="2533"/>
                  </a:lnTo>
                  <a:lnTo>
                    <a:pt x="310" y="2470"/>
                  </a:lnTo>
                  <a:lnTo>
                    <a:pt x="273" y="2404"/>
                  </a:lnTo>
                  <a:lnTo>
                    <a:pt x="237" y="2336"/>
                  </a:lnTo>
                  <a:lnTo>
                    <a:pt x="202" y="2267"/>
                  </a:lnTo>
                  <a:lnTo>
                    <a:pt x="171" y="2196"/>
                  </a:lnTo>
                  <a:lnTo>
                    <a:pt x="142" y="2121"/>
                  </a:lnTo>
                  <a:lnTo>
                    <a:pt x="115" y="2046"/>
                  </a:lnTo>
                  <a:lnTo>
                    <a:pt x="91" y="1968"/>
                  </a:lnTo>
                  <a:lnTo>
                    <a:pt x="70" y="1888"/>
                  </a:lnTo>
                  <a:lnTo>
                    <a:pt x="51" y="1807"/>
                  </a:lnTo>
                  <a:lnTo>
                    <a:pt x="35" y="1723"/>
                  </a:lnTo>
                  <a:lnTo>
                    <a:pt x="23" y="1637"/>
                  </a:lnTo>
                  <a:lnTo>
                    <a:pt x="13" y="1550"/>
                  </a:lnTo>
                  <a:lnTo>
                    <a:pt x="8" y="1460"/>
                  </a:lnTo>
                  <a:lnTo>
                    <a:pt x="7" y="1368"/>
                  </a:lnTo>
                  <a:lnTo>
                    <a:pt x="0" y="714"/>
                  </a:lnTo>
                  <a:lnTo>
                    <a:pt x="30" y="713"/>
                  </a:lnTo>
                  <a:lnTo>
                    <a:pt x="59" y="711"/>
                  </a:lnTo>
                  <a:lnTo>
                    <a:pt x="89" y="706"/>
                  </a:lnTo>
                  <a:lnTo>
                    <a:pt x="118" y="700"/>
                  </a:lnTo>
                  <a:lnTo>
                    <a:pt x="148" y="691"/>
                  </a:lnTo>
                  <a:lnTo>
                    <a:pt x="178" y="681"/>
                  </a:lnTo>
                  <a:lnTo>
                    <a:pt x="207" y="670"/>
                  </a:lnTo>
                  <a:lnTo>
                    <a:pt x="236" y="656"/>
                  </a:lnTo>
                  <a:lnTo>
                    <a:pt x="265" y="641"/>
                  </a:lnTo>
                  <a:lnTo>
                    <a:pt x="294" y="624"/>
                  </a:lnTo>
                  <a:lnTo>
                    <a:pt x="322" y="607"/>
                  </a:lnTo>
                  <a:lnTo>
                    <a:pt x="349" y="588"/>
                  </a:lnTo>
                  <a:lnTo>
                    <a:pt x="376" y="567"/>
                  </a:lnTo>
                  <a:lnTo>
                    <a:pt x="403" y="544"/>
                  </a:lnTo>
                  <a:lnTo>
                    <a:pt x="428" y="522"/>
                  </a:lnTo>
                  <a:lnTo>
                    <a:pt x="453" y="497"/>
                  </a:lnTo>
                  <a:lnTo>
                    <a:pt x="477" y="472"/>
                  </a:lnTo>
                  <a:lnTo>
                    <a:pt x="501" y="445"/>
                  </a:lnTo>
                  <a:lnTo>
                    <a:pt x="522" y="418"/>
                  </a:lnTo>
                  <a:lnTo>
                    <a:pt x="543" y="390"/>
                  </a:lnTo>
                  <a:lnTo>
                    <a:pt x="562" y="361"/>
                  </a:lnTo>
                  <a:lnTo>
                    <a:pt x="580" y="331"/>
                  </a:lnTo>
                  <a:lnTo>
                    <a:pt x="597" y="300"/>
                  </a:lnTo>
                  <a:lnTo>
                    <a:pt x="612" y="268"/>
                  </a:lnTo>
                  <a:lnTo>
                    <a:pt x="626" y="237"/>
                  </a:lnTo>
                  <a:lnTo>
                    <a:pt x="638" y="204"/>
                  </a:lnTo>
                  <a:lnTo>
                    <a:pt x="649" y="171"/>
                  </a:lnTo>
                  <a:lnTo>
                    <a:pt x="657" y="137"/>
                  </a:lnTo>
                  <a:lnTo>
                    <a:pt x="664" y="104"/>
                  </a:lnTo>
                  <a:lnTo>
                    <a:pt x="669" y="69"/>
                  </a:lnTo>
                  <a:lnTo>
                    <a:pt x="671" y="35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1" name="Freeform 1378"/>
            <p:cNvSpPr>
              <a:spLocks noEditPoints="1"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5 w 2315"/>
                <a:gd name="T1" fmla="*/ 0 h 3296"/>
                <a:gd name="T2" fmla="*/ 64 w 2315"/>
                <a:gd name="T3" fmla="*/ 1 h 3296"/>
                <a:gd name="T4" fmla="*/ 65 w 2315"/>
                <a:gd name="T5" fmla="*/ 4 h 3296"/>
                <a:gd name="T6" fmla="*/ 65 w 2315"/>
                <a:gd name="T7" fmla="*/ 5 h 3296"/>
                <a:gd name="T8" fmla="*/ 66 w 2315"/>
                <a:gd name="T9" fmla="*/ 7 h 3296"/>
                <a:gd name="T10" fmla="*/ 67 w 2315"/>
                <a:gd name="T11" fmla="*/ 11 h 3296"/>
                <a:gd name="T12" fmla="*/ 69 w 2315"/>
                <a:gd name="T13" fmla="*/ 12 h 3296"/>
                <a:gd name="T14" fmla="*/ 74 w 2315"/>
                <a:gd name="T15" fmla="*/ 19 h 3296"/>
                <a:gd name="T16" fmla="*/ 80 w 2315"/>
                <a:gd name="T17" fmla="*/ 24 h 3296"/>
                <a:gd name="T18" fmla="*/ 86 w 2315"/>
                <a:gd name="T19" fmla="*/ 27 h 3296"/>
                <a:gd name="T20" fmla="*/ 92 w 2315"/>
                <a:gd name="T21" fmla="*/ 28 h 3296"/>
                <a:gd name="T22" fmla="*/ 87 w 2315"/>
                <a:gd name="T23" fmla="*/ 28 h 3296"/>
                <a:gd name="T24" fmla="*/ 80 w 2315"/>
                <a:gd name="T25" fmla="*/ 25 h 3296"/>
                <a:gd name="T26" fmla="*/ 74 w 2315"/>
                <a:gd name="T27" fmla="*/ 20 h 3296"/>
                <a:gd name="T28" fmla="*/ 68 w 2315"/>
                <a:gd name="T29" fmla="*/ 13 h 3296"/>
                <a:gd name="T30" fmla="*/ 92 w 2315"/>
                <a:gd name="T31" fmla="*/ 29 h 3296"/>
                <a:gd name="T32" fmla="*/ 93 w 2315"/>
                <a:gd name="T33" fmla="*/ 56 h 3296"/>
                <a:gd name="T34" fmla="*/ 92 w 2315"/>
                <a:gd name="T35" fmla="*/ 56 h 3296"/>
                <a:gd name="T36" fmla="*/ 92 w 2315"/>
                <a:gd name="T37" fmla="*/ 68 h 3296"/>
                <a:gd name="T38" fmla="*/ 91 w 2315"/>
                <a:gd name="T39" fmla="*/ 62 h 3296"/>
                <a:gd name="T40" fmla="*/ 90 w 2315"/>
                <a:gd name="T41" fmla="*/ 77 h 3296"/>
                <a:gd name="T42" fmla="*/ 87 w 2315"/>
                <a:gd name="T43" fmla="*/ 82 h 3296"/>
                <a:gd name="T44" fmla="*/ 87 w 2315"/>
                <a:gd name="T45" fmla="*/ 86 h 3296"/>
                <a:gd name="T46" fmla="*/ 79 w 2315"/>
                <a:gd name="T47" fmla="*/ 102 h 3296"/>
                <a:gd name="T48" fmla="*/ 69 w 2315"/>
                <a:gd name="T49" fmla="*/ 115 h 3296"/>
                <a:gd name="T50" fmla="*/ 58 w 2315"/>
                <a:gd name="T51" fmla="*/ 125 h 3296"/>
                <a:gd name="T52" fmla="*/ 47 w 2315"/>
                <a:gd name="T53" fmla="*/ 132 h 3296"/>
                <a:gd name="T54" fmla="*/ 56 w 2315"/>
                <a:gd name="T55" fmla="*/ 125 h 3296"/>
                <a:gd name="T56" fmla="*/ 67 w 2315"/>
                <a:gd name="T57" fmla="*/ 115 h 3296"/>
                <a:gd name="T58" fmla="*/ 77 w 2315"/>
                <a:gd name="T59" fmla="*/ 103 h 3296"/>
                <a:gd name="T60" fmla="*/ 85 w 2315"/>
                <a:gd name="T61" fmla="*/ 88 h 3296"/>
                <a:gd name="T62" fmla="*/ 46 w 2315"/>
                <a:gd name="T63" fmla="*/ 132 h 3296"/>
                <a:gd name="T64" fmla="*/ 43 w 2315"/>
                <a:gd name="T65" fmla="*/ 130 h 3296"/>
                <a:gd name="T66" fmla="*/ 40 w 2315"/>
                <a:gd name="T67" fmla="*/ 127 h 3296"/>
                <a:gd name="T68" fmla="*/ 38 w 2315"/>
                <a:gd name="T69" fmla="*/ 126 h 3296"/>
                <a:gd name="T70" fmla="*/ 29 w 2315"/>
                <a:gd name="T71" fmla="*/ 119 h 3296"/>
                <a:gd name="T72" fmla="*/ 37 w 2315"/>
                <a:gd name="T73" fmla="*/ 125 h 3296"/>
                <a:gd name="T74" fmla="*/ 22 w 2315"/>
                <a:gd name="T75" fmla="*/ 112 h 3296"/>
                <a:gd name="T76" fmla="*/ 12 w 2315"/>
                <a:gd name="T77" fmla="*/ 99 h 3296"/>
                <a:gd name="T78" fmla="*/ 4 w 2315"/>
                <a:gd name="T79" fmla="*/ 82 h 3296"/>
                <a:gd name="T80" fmla="*/ 1 w 2315"/>
                <a:gd name="T81" fmla="*/ 63 h 3296"/>
                <a:gd name="T82" fmla="*/ 2 w 2315"/>
                <a:gd name="T83" fmla="*/ 66 h 3296"/>
                <a:gd name="T84" fmla="*/ 6 w 2315"/>
                <a:gd name="T85" fmla="*/ 84 h 3296"/>
                <a:gd name="T86" fmla="*/ 14 w 2315"/>
                <a:gd name="T87" fmla="*/ 100 h 3296"/>
                <a:gd name="T88" fmla="*/ 24 w 2315"/>
                <a:gd name="T89" fmla="*/ 113 h 3296"/>
                <a:gd name="T90" fmla="*/ 1 w 2315"/>
                <a:gd name="T91" fmla="*/ 29 h 3296"/>
                <a:gd name="T92" fmla="*/ 0 w 2315"/>
                <a:gd name="T93" fmla="*/ 29 h 3296"/>
                <a:gd name="T94" fmla="*/ 0 w 2315"/>
                <a:gd name="T95" fmla="*/ 29 h 3296"/>
                <a:gd name="T96" fmla="*/ 9 w 2315"/>
                <a:gd name="T97" fmla="*/ 27 h 3296"/>
                <a:gd name="T98" fmla="*/ 17 w 2315"/>
                <a:gd name="T99" fmla="*/ 21 h 3296"/>
                <a:gd name="T100" fmla="*/ 13 w 2315"/>
                <a:gd name="T101" fmla="*/ 26 h 3296"/>
                <a:gd name="T102" fmla="*/ 3 w 2315"/>
                <a:gd name="T103" fmla="*/ 29 h 3296"/>
                <a:gd name="T104" fmla="*/ 22 w 2315"/>
                <a:gd name="T105" fmla="*/ 16 h 3296"/>
                <a:gd name="T106" fmla="*/ 26 w 2315"/>
                <a:gd name="T107" fmla="*/ 6 h 3296"/>
                <a:gd name="T108" fmla="*/ 27 w 2315"/>
                <a:gd name="T109" fmla="*/ 5 h 3296"/>
                <a:gd name="T110" fmla="*/ 23 w 2315"/>
                <a:gd name="T111" fmla="*/ 15 h 3296"/>
                <a:gd name="T112" fmla="*/ 27 w 2315"/>
                <a:gd name="T113" fmla="*/ 1 h 3296"/>
                <a:gd name="T114" fmla="*/ 27 w 2315"/>
                <a:gd name="T115" fmla="*/ 0 h 329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6"/>
                <a:gd name="T176" fmla="*/ 2315 w 2315"/>
                <a:gd name="T177" fmla="*/ 3296 h 329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6">
                  <a:moveTo>
                    <a:pt x="683" y="0"/>
                  </a:moveTo>
                  <a:lnTo>
                    <a:pt x="1614" y="0"/>
                  </a:lnTo>
                  <a:lnTo>
                    <a:pt x="1614" y="25"/>
                  </a:lnTo>
                  <a:lnTo>
                    <a:pt x="683" y="25"/>
                  </a:lnTo>
                  <a:lnTo>
                    <a:pt x="683" y="0"/>
                  </a:lnTo>
                  <a:close/>
                  <a:moveTo>
                    <a:pt x="1614" y="0"/>
                  </a:moveTo>
                  <a:lnTo>
                    <a:pt x="1620" y="1"/>
                  </a:lnTo>
                  <a:lnTo>
                    <a:pt x="1623" y="4"/>
                  </a:lnTo>
                  <a:lnTo>
                    <a:pt x="1626" y="9"/>
                  </a:lnTo>
                  <a:lnTo>
                    <a:pt x="1627" y="13"/>
                  </a:lnTo>
                  <a:lnTo>
                    <a:pt x="1614" y="13"/>
                  </a:lnTo>
                  <a:lnTo>
                    <a:pt x="1614" y="0"/>
                  </a:lnTo>
                  <a:close/>
                  <a:moveTo>
                    <a:pt x="1627" y="13"/>
                  </a:moveTo>
                  <a:lnTo>
                    <a:pt x="1627" y="14"/>
                  </a:lnTo>
                  <a:lnTo>
                    <a:pt x="1627" y="16"/>
                  </a:lnTo>
                  <a:lnTo>
                    <a:pt x="1602" y="16"/>
                  </a:lnTo>
                  <a:lnTo>
                    <a:pt x="1602" y="14"/>
                  </a:lnTo>
                  <a:lnTo>
                    <a:pt x="1602" y="13"/>
                  </a:lnTo>
                  <a:lnTo>
                    <a:pt x="1627" y="13"/>
                  </a:lnTo>
                  <a:close/>
                  <a:moveTo>
                    <a:pt x="1627" y="16"/>
                  </a:moveTo>
                  <a:lnTo>
                    <a:pt x="1627" y="35"/>
                  </a:lnTo>
                  <a:lnTo>
                    <a:pt x="1629" y="53"/>
                  </a:lnTo>
                  <a:lnTo>
                    <a:pt x="1632" y="71"/>
                  </a:lnTo>
                  <a:lnTo>
                    <a:pt x="1634" y="90"/>
                  </a:lnTo>
                  <a:lnTo>
                    <a:pt x="1638" y="108"/>
                  </a:lnTo>
                  <a:lnTo>
                    <a:pt x="1642" y="127"/>
                  </a:lnTo>
                  <a:lnTo>
                    <a:pt x="1647" y="145"/>
                  </a:lnTo>
                  <a:lnTo>
                    <a:pt x="1653" y="162"/>
                  </a:lnTo>
                  <a:lnTo>
                    <a:pt x="1629" y="170"/>
                  </a:lnTo>
                  <a:lnTo>
                    <a:pt x="1624" y="151"/>
                  </a:lnTo>
                  <a:lnTo>
                    <a:pt x="1619" y="132"/>
                  </a:lnTo>
                  <a:lnTo>
                    <a:pt x="1614" y="114"/>
                  </a:lnTo>
                  <a:lnTo>
                    <a:pt x="1610" y="94"/>
                  </a:lnTo>
                  <a:lnTo>
                    <a:pt x="1607" y="75"/>
                  </a:lnTo>
                  <a:lnTo>
                    <a:pt x="1605" y="55"/>
                  </a:lnTo>
                  <a:lnTo>
                    <a:pt x="1604" y="36"/>
                  </a:lnTo>
                  <a:lnTo>
                    <a:pt x="1602" y="16"/>
                  </a:lnTo>
                  <a:lnTo>
                    <a:pt x="1627" y="16"/>
                  </a:lnTo>
                  <a:close/>
                  <a:moveTo>
                    <a:pt x="1653" y="162"/>
                  </a:moveTo>
                  <a:lnTo>
                    <a:pt x="1659" y="181"/>
                  </a:lnTo>
                  <a:lnTo>
                    <a:pt x="1666" y="199"/>
                  </a:lnTo>
                  <a:lnTo>
                    <a:pt x="1674" y="216"/>
                  </a:lnTo>
                  <a:lnTo>
                    <a:pt x="1681" y="233"/>
                  </a:lnTo>
                  <a:lnTo>
                    <a:pt x="1699" y="269"/>
                  </a:lnTo>
                  <a:lnTo>
                    <a:pt x="1719" y="303"/>
                  </a:lnTo>
                  <a:lnTo>
                    <a:pt x="1697" y="316"/>
                  </a:lnTo>
                  <a:lnTo>
                    <a:pt x="1688" y="298"/>
                  </a:lnTo>
                  <a:lnTo>
                    <a:pt x="1677" y="280"/>
                  </a:lnTo>
                  <a:lnTo>
                    <a:pt x="1668" y="263"/>
                  </a:lnTo>
                  <a:lnTo>
                    <a:pt x="1660" y="244"/>
                  </a:lnTo>
                  <a:lnTo>
                    <a:pt x="1651" y="226"/>
                  </a:lnTo>
                  <a:lnTo>
                    <a:pt x="1643" y="208"/>
                  </a:lnTo>
                  <a:lnTo>
                    <a:pt x="1636" y="189"/>
                  </a:lnTo>
                  <a:lnTo>
                    <a:pt x="1629" y="170"/>
                  </a:lnTo>
                  <a:lnTo>
                    <a:pt x="1653" y="162"/>
                  </a:lnTo>
                  <a:close/>
                  <a:moveTo>
                    <a:pt x="1719" y="303"/>
                  </a:moveTo>
                  <a:lnTo>
                    <a:pt x="1732" y="324"/>
                  </a:lnTo>
                  <a:lnTo>
                    <a:pt x="1746" y="346"/>
                  </a:lnTo>
                  <a:lnTo>
                    <a:pt x="1761" y="366"/>
                  </a:lnTo>
                  <a:lnTo>
                    <a:pt x="1777" y="387"/>
                  </a:lnTo>
                  <a:lnTo>
                    <a:pt x="1794" y="406"/>
                  </a:lnTo>
                  <a:lnTo>
                    <a:pt x="1810" y="426"/>
                  </a:lnTo>
                  <a:lnTo>
                    <a:pt x="1827" y="445"/>
                  </a:lnTo>
                  <a:lnTo>
                    <a:pt x="1845" y="463"/>
                  </a:lnTo>
                  <a:lnTo>
                    <a:pt x="1863" y="482"/>
                  </a:lnTo>
                  <a:lnTo>
                    <a:pt x="1882" y="499"/>
                  </a:lnTo>
                  <a:lnTo>
                    <a:pt x="1901" y="516"/>
                  </a:lnTo>
                  <a:lnTo>
                    <a:pt x="1920" y="533"/>
                  </a:lnTo>
                  <a:lnTo>
                    <a:pt x="1939" y="549"/>
                  </a:lnTo>
                  <a:lnTo>
                    <a:pt x="1959" y="564"/>
                  </a:lnTo>
                  <a:lnTo>
                    <a:pt x="1978" y="579"/>
                  </a:lnTo>
                  <a:lnTo>
                    <a:pt x="1998" y="593"/>
                  </a:lnTo>
                  <a:lnTo>
                    <a:pt x="2018" y="606"/>
                  </a:lnTo>
                  <a:lnTo>
                    <a:pt x="2038" y="619"/>
                  </a:lnTo>
                  <a:lnTo>
                    <a:pt x="2057" y="631"/>
                  </a:lnTo>
                  <a:lnTo>
                    <a:pt x="2078" y="642"/>
                  </a:lnTo>
                  <a:lnTo>
                    <a:pt x="2097" y="651"/>
                  </a:lnTo>
                  <a:lnTo>
                    <a:pt x="2117" y="661"/>
                  </a:lnTo>
                  <a:lnTo>
                    <a:pt x="2136" y="670"/>
                  </a:lnTo>
                  <a:lnTo>
                    <a:pt x="2155" y="678"/>
                  </a:lnTo>
                  <a:lnTo>
                    <a:pt x="2174" y="685"/>
                  </a:lnTo>
                  <a:lnTo>
                    <a:pt x="2192" y="691"/>
                  </a:lnTo>
                  <a:lnTo>
                    <a:pt x="2210" y="697"/>
                  </a:lnTo>
                  <a:lnTo>
                    <a:pt x="2229" y="701"/>
                  </a:lnTo>
                  <a:lnTo>
                    <a:pt x="2246" y="704"/>
                  </a:lnTo>
                  <a:lnTo>
                    <a:pt x="2262" y="708"/>
                  </a:lnTo>
                  <a:lnTo>
                    <a:pt x="2280" y="709"/>
                  </a:lnTo>
                  <a:lnTo>
                    <a:pt x="2295" y="710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1"/>
                  </a:lnTo>
                  <a:lnTo>
                    <a:pt x="2244" y="729"/>
                  </a:lnTo>
                  <a:lnTo>
                    <a:pt x="2226" y="725"/>
                  </a:lnTo>
                  <a:lnTo>
                    <a:pt x="2207" y="721"/>
                  </a:lnTo>
                  <a:lnTo>
                    <a:pt x="2189" y="715"/>
                  </a:lnTo>
                  <a:lnTo>
                    <a:pt x="2169" y="709"/>
                  </a:lnTo>
                  <a:lnTo>
                    <a:pt x="2150" y="702"/>
                  </a:lnTo>
                  <a:lnTo>
                    <a:pt x="2129" y="694"/>
                  </a:lnTo>
                  <a:lnTo>
                    <a:pt x="2110" y="685"/>
                  </a:lnTo>
                  <a:lnTo>
                    <a:pt x="2090" y="674"/>
                  </a:lnTo>
                  <a:lnTo>
                    <a:pt x="2069" y="664"/>
                  </a:lnTo>
                  <a:lnTo>
                    <a:pt x="2048" y="652"/>
                  </a:lnTo>
                  <a:lnTo>
                    <a:pt x="2028" y="641"/>
                  </a:lnTo>
                  <a:lnTo>
                    <a:pt x="2007" y="628"/>
                  </a:lnTo>
                  <a:lnTo>
                    <a:pt x="1987" y="614"/>
                  </a:lnTo>
                  <a:lnTo>
                    <a:pt x="1966" y="600"/>
                  </a:lnTo>
                  <a:lnTo>
                    <a:pt x="1946" y="584"/>
                  </a:lnTo>
                  <a:lnTo>
                    <a:pt x="1925" y="568"/>
                  </a:lnTo>
                  <a:lnTo>
                    <a:pt x="1905" y="552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7" y="500"/>
                  </a:lnTo>
                  <a:lnTo>
                    <a:pt x="1828" y="481"/>
                  </a:lnTo>
                  <a:lnTo>
                    <a:pt x="1810" y="462"/>
                  </a:lnTo>
                  <a:lnTo>
                    <a:pt x="1793" y="442"/>
                  </a:lnTo>
                  <a:lnTo>
                    <a:pt x="1775" y="422"/>
                  </a:lnTo>
                  <a:lnTo>
                    <a:pt x="1758" y="402"/>
                  </a:lnTo>
                  <a:lnTo>
                    <a:pt x="1742" y="380"/>
                  </a:lnTo>
                  <a:lnTo>
                    <a:pt x="1727" y="360"/>
                  </a:lnTo>
                  <a:lnTo>
                    <a:pt x="1712" y="337"/>
                  </a:lnTo>
                  <a:lnTo>
                    <a:pt x="1697" y="316"/>
                  </a:lnTo>
                  <a:lnTo>
                    <a:pt x="1719" y="303"/>
                  </a:lnTo>
                  <a:close/>
                  <a:moveTo>
                    <a:pt x="2295" y="710"/>
                  </a:moveTo>
                  <a:lnTo>
                    <a:pt x="2299" y="710"/>
                  </a:lnTo>
                  <a:lnTo>
                    <a:pt x="2303" y="713"/>
                  </a:lnTo>
                  <a:lnTo>
                    <a:pt x="2306" y="717"/>
                  </a:lnTo>
                  <a:lnTo>
                    <a:pt x="2307" y="722"/>
                  </a:lnTo>
                  <a:lnTo>
                    <a:pt x="2295" y="722"/>
                  </a:lnTo>
                  <a:lnTo>
                    <a:pt x="2295" y="710"/>
                  </a:lnTo>
                  <a:close/>
                  <a:moveTo>
                    <a:pt x="2307" y="722"/>
                  </a:moveTo>
                  <a:lnTo>
                    <a:pt x="2315" y="1390"/>
                  </a:lnTo>
                  <a:lnTo>
                    <a:pt x="2292" y="1390"/>
                  </a:lnTo>
                  <a:lnTo>
                    <a:pt x="2283" y="722"/>
                  </a:lnTo>
                  <a:lnTo>
                    <a:pt x="2307" y="722"/>
                  </a:lnTo>
                  <a:close/>
                  <a:moveTo>
                    <a:pt x="2315" y="1390"/>
                  </a:moveTo>
                  <a:lnTo>
                    <a:pt x="2315" y="1390"/>
                  </a:lnTo>
                  <a:lnTo>
                    <a:pt x="2303" y="1390"/>
                  </a:lnTo>
                  <a:lnTo>
                    <a:pt x="2315" y="1390"/>
                  </a:lnTo>
                  <a:close/>
                  <a:moveTo>
                    <a:pt x="2315" y="1390"/>
                  </a:moveTo>
                  <a:lnTo>
                    <a:pt x="2315" y="1394"/>
                  </a:lnTo>
                  <a:lnTo>
                    <a:pt x="2315" y="1399"/>
                  </a:lnTo>
                  <a:lnTo>
                    <a:pt x="2292" y="1399"/>
                  </a:lnTo>
                  <a:lnTo>
                    <a:pt x="2292" y="1394"/>
                  </a:lnTo>
                  <a:lnTo>
                    <a:pt x="2292" y="1390"/>
                  </a:lnTo>
                  <a:lnTo>
                    <a:pt x="2315" y="1390"/>
                  </a:lnTo>
                  <a:close/>
                  <a:moveTo>
                    <a:pt x="2315" y="1399"/>
                  </a:moveTo>
                  <a:lnTo>
                    <a:pt x="2314" y="1450"/>
                  </a:lnTo>
                  <a:lnTo>
                    <a:pt x="2312" y="1500"/>
                  </a:lnTo>
                  <a:lnTo>
                    <a:pt x="2309" y="1550"/>
                  </a:lnTo>
                  <a:lnTo>
                    <a:pt x="2304" y="1600"/>
                  </a:lnTo>
                  <a:lnTo>
                    <a:pt x="2299" y="1648"/>
                  </a:lnTo>
                  <a:lnTo>
                    <a:pt x="2293" y="1697"/>
                  </a:lnTo>
                  <a:lnTo>
                    <a:pt x="2285" y="1744"/>
                  </a:lnTo>
                  <a:lnTo>
                    <a:pt x="2276" y="1792"/>
                  </a:lnTo>
                  <a:lnTo>
                    <a:pt x="2253" y="1786"/>
                  </a:lnTo>
                  <a:lnTo>
                    <a:pt x="2261" y="1740"/>
                  </a:lnTo>
                  <a:lnTo>
                    <a:pt x="2269" y="1694"/>
                  </a:lnTo>
                  <a:lnTo>
                    <a:pt x="2275" y="1646"/>
                  </a:lnTo>
                  <a:lnTo>
                    <a:pt x="2281" y="1597"/>
                  </a:lnTo>
                  <a:lnTo>
                    <a:pt x="2285" y="1549"/>
                  </a:lnTo>
                  <a:lnTo>
                    <a:pt x="2288" y="1499"/>
                  </a:lnTo>
                  <a:lnTo>
                    <a:pt x="2290" y="1450"/>
                  </a:lnTo>
                  <a:lnTo>
                    <a:pt x="2292" y="1399"/>
                  </a:lnTo>
                  <a:lnTo>
                    <a:pt x="2315" y="1399"/>
                  </a:lnTo>
                  <a:close/>
                  <a:moveTo>
                    <a:pt x="2276" y="1792"/>
                  </a:moveTo>
                  <a:lnTo>
                    <a:pt x="2267" y="1838"/>
                  </a:lnTo>
                  <a:lnTo>
                    <a:pt x="2257" y="1884"/>
                  </a:lnTo>
                  <a:lnTo>
                    <a:pt x="2245" y="1929"/>
                  </a:lnTo>
                  <a:lnTo>
                    <a:pt x="2233" y="1973"/>
                  </a:lnTo>
                  <a:lnTo>
                    <a:pt x="2219" y="2018"/>
                  </a:lnTo>
                  <a:lnTo>
                    <a:pt x="2205" y="2061"/>
                  </a:lnTo>
                  <a:lnTo>
                    <a:pt x="2190" y="2103"/>
                  </a:lnTo>
                  <a:lnTo>
                    <a:pt x="2175" y="2145"/>
                  </a:lnTo>
                  <a:lnTo>
                    <a:pt x="2152" y="2136"/>
                  </a:lnTo>
                  <a:lnTo>
                    <a:pt x="2167" y="2095"/>
                  </a:lnTo>
                  <a:lnTo>
                    <a:pt x="2182" y="2052"/>
                  </a:lnTo>
                  <a:lnTo>
                    <a:pt x="2196" y="2010"/>
                  </a:lnTo>
                  <a:lnTo>
                    <a:pt x="2209" y="1967"/>
                  </a:lnTo>
                  <a:lnTo>
                    <a:pt x="2221" y="1923"/>
                  </a:lnTo>
                  <a:lnTo>
                    <a:pt x="2233" y="1878"/>
                  </a:lnTo>
                  <a:lnTo>
                    <a:pt x="2243" y="1833"/>
                  </a:lnTo>
                  <a:lnTo>
                    <a:pt x="2253" y="1786"/>
                  </a:lnTo>
                  <a:lnTo>
                    <a:pt x="2276" y="1792"/>
                  </a:lnTo>
                  <a:close/>
                  <a:moveTo>
                    <a:pt x="2175" y="2145"/>
                  </a:moveTo>
                  <a:lnTo>
                    <a:pt x="2153" y="2198"/>
                  </a:lnTo>
                  <a:lnTo>
                    <a:pt x="2131" y="2250"/>
                  </a:lnTo>
                  <a:lnTo>
                    <a:pt x="2108" y="2301"/>
                  </a:lnTo>
                  <a:lnTo>
                    <a:pt x="2083" y="2351"/>
                  </a:lnTo>
                  <a:lnTo>
                    <a:pt x="2057" y="2400"/>
                  </a:lnTo>
                  <a:lnTo>
                    <a:pt x="2030" y="2447"/>
                  </a:lnTo>
                  <a:lnTo>
                    <a:pt x="2002" y="2494"/>
                  </a:lnTo>
                  <a:lnTo>
                    <a:pt x="1974" y="2539"/>
                  </a:lnTo>
                  <a:lnTo>
                    <a:pt x="1945" y="2584"/>
                  </a:lnTo>
                  <a:lnTo>
                    <a:pt x="1915" y="2628"/>
                  </a:lnTo>
                  <a:lnTo>
                    <a:pt x="1883" y="2670"/>
                  </a:lnTo>
                  <a:lnTo>
                    <a:pt x="1852" y="2711"/>
                  </a:lnTo>
                  <a:lnTo>
                    <a:pt x="1820" y="2751"/>
                  </a:lnTo>
                  <a:lnTo>
                    <a:pt x="1787" y="2790"/>
                  </a:lnTo>
                  <a:lnTo>
                    <a:pt x="1755" y="2828"/>
                  </a:lnTo>
                  <a:lnTo>
                    <a:pt x="1720" y="2864"/>
                  </a:lnTo>
                  <a:lnTo>
                    <a:pt x="1687" y="2900"/>
                  </a:lnTo>
                  <a:lnTo>
                    <a:pt x="1652" y="2935"/>
                  </a:lnTo>
                  <a:lnTo>
                    <a:pt x="1618" y="2968"/>
                  </a:lnTo>
                  <a:lnTo>
                    <a:pt x="1583" y="3000"/>
                  </a:lnTo>
                  <a:lnTo>
                    <a:pt x="1548" y="3031"/>
                  </a:lnTo>
                  <a:lnTo>
                    <a:pt x="1514" y="3061"/>
                  </a:lnTo>
                  <a:lnTo>
                    <a:pt x="1478" y="3090"/>
                  </a:lnTo>
                  <a:lnTo>
                    <a:pt x="1444" y="3117"/>
                  </a:lnTo>
                  <a:lnTo>
                    <a:pt x="1409" y="3144"/>
                  </a:lnTo>
                  <a:lnTo>
                    <a:pt x="1375" y="3169"/>
                  </a:lnTo>
                  <a:lnTo>
                    <a:pt x="1340" y="3193"/>
                  </a:lnTo>
                  <a:lnTo>
                    <a:pt x="1305" y="3215"/>
                  </a:lnTo>
                  <a:lnTo>
                    <a:pt x="1272" y="3237"/>
                  </a:lnTo>
                  <a:lnTo>
                    <a:pt x="1237" y="3257"/>
                  </a:lnTo>
                  <a:lnTo>
                    <a:pt x="1205" y="3277"/>
                  </a:lnTo>
                  <a:lnTo>
                    <a:pt x="1171" y="3295"/>
                  </a:lnTo>
                  <a:lnTo>
                    <a:pt x="1161" y="3274"/>
                  </a:lnTo>
                  <a:lnTo>
                    <a:pt x="1193" y="3255"/>
                  </a:lnTo>
                  <a:lnTo>
                    <a:pt x="1225" y="3237"/>
                  </a:lnTo>
                  <a:lnTo>
                    <a:pt x="1259" y="3216"/>
                  </a:lnTo>
                  <a:lnTo>
                    <a:pt x="1292" y="3195"/>
                  </a:lnTo>
                  <a:lnTo>
                    <a:pt x="1326" y="3172"/>
                  </a:lnTo>
                  <a:lnTo>
                    <a:pt x="1360" y="3148"/>
                  </a:lnTo>
                  <a:lnTo>
                    <a:pt x="1395" y="3124"/>
                  </a:lnTo>
                  <a:lnTo>
                    <a:pt x="1430" y="3098"/>
                  </a:lnTo>
                  <a:lnTo>
                    <a:pt x="1464" y="3071"/>
                  </a:lnTo>
                  <a:lnTo>
                    <a:pt x="1499" y="3043"/>
                  </a:lnTo>
                  <a:lnTo>
                    <a:pt x="1533" y="3012"/>
                  </a:lnTo>
                  <a:lnTo>
                    <a:pt x="1567" y="2982"/>
                  </a:lnTo>
                  <a:lnTo>
                    <a:pt x="1601" y="2950"/>
                  </a:lnTo>
                  <a:lnTo>
                    <a:pt x="1636" y="2917"/>
                  </a:lnTo>
                  <a:lnTo>
                    <a:pt x="1669" y="2883"/>
                  </a:lnTo>
                  <a:lnTo>
                    <a:pt x="1703" y="2848"/>
                  </a:lnTo>
                  <a:lnTo>
                    <a:pt x="1736" y="2811"/>
                  </a:lnTo>
                  <a:lnTo>
                    <a:pt x="1769" y="2774"/>
                  </a:lnTo>
                  <a:lnTo>
                    <a:pt x="1801" y="2736"/>
                  </a:lnTo>
                  <a:lnTo>
                    <a:pt x="1832" y="2696"/>
                  </a:lnTo>
                  <a:lnTo>
                    <a:pt x="1864" y="2655"/>
                  </a:lnTo>
                  <a:lnTo>
                    <a:pt x="1894" y="2613"/>
                  </a:lnTo>
                  <a:lnTo>
                    <a:pt x="1924" y="2571"/>
                  </a:lnTo>
                  <a:lnTo>
                    <a:pt x="1953" y="2526"/>
                  </a:lnTo>
                  <a:lnTo>
                    <a:pt x="1982" y="2481"/>
                  </a:lnTo>
                  <a:lnTo>
                    <a:pt x="2009" y="2436"/>
                  </a:lnTo>
                  <a:lnTo>
                    <a:pt x="2036" y="2388"/>
                  </a:lnTo>
                  <a:lnTo>
                    <a:pt x="2061" y="2339"/>
                  </a:lnTo>
                  <a:lnTo>
                    <a:pt x="2085" y="2291"/>
                  </a:lnTo>
                  <a:lnTo>
                    <a:pt x="2109" y="2240"/>
                  </a:lnTo>
                  <a:lnTo>
                    <a:pt x="2131" y="2189"/>
                  </a:lnTo>
                  <a:lnTo>
                    <a:pt x="2152" y="2136"/>
                  </a:lnTo>
                  <a:lnTo>
                    <a:pt x="2175" y="2145"/>
                  </a:lnTo>
                  <a:close/>
                  <a:moveTo>
                    <a:pt x="1171" y="3295"/>
                  </a:moveTo>
                  <a:lnTo>
                    <a:pt x="1166" y="3296"/>
                  </a:lnTo>
                  <a:lnTo>
                    <a:pt x="1161" y="3295"/>
                  </a:lnTo>
                  <a:lnTo>
                    <a:pt x="1166" y="3284"/>
                  </a:lnTo>
                  <a:lnTo>
                    <a:pt x="1171" y="3295"/>
                  </a:lnTo>
                  <a:close/>
                  <a:moveTo>
                    <a:pt x="1161" y="3295"/>
                  </a:moveTo>
                  <a:lnTo>
                    <a:pt x="1161" y="3295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1161" y="3295"/>
                  </a:moveTo>
                  <a:lnTo>
                    <a:pt x="1134" y="3281"/>
                  </a:lnTo>
                  <a:lnTo>
                    <a:pt x="1107" y="3267"/>
                  </a:lnTo>
                  <a:lnTo>
                    <a:pt x="1080" y="3252"/>
                  </a:lnTo>
                  <a:lnTo>
                    <a:pt x="1053" y="3236"/>
                  </a:lnTo>
                  <a:lnTo>
                    <a:pt x="1025" y="3219"/>
                  </a:lnTo>
                  <a:lnTo>
                    <a:pt x="997" y="3201"/>
                  </a:lnTo>
                  <a:lnTo>
                    <a:pt x="968" y="3183"/>
                  </a:lnTo>
                  <a:lnTo>
                    <a:pt x="941" y="3163"/>
                  </a:lnTo>
                  <a:lnTo>
                    <a:pt x="954" y="3144"/>
                  </a:lnTo>
                  <a:lnTo>
                    <a:pt x="982" y="3162"/>
                  </a:lnTo>
                  <a:lnTo>
                    <a:pt x="1009" y="3181"/>
                  </a:lnTo>
                  <a:lnTo>
                    <a:pt x="1038" y="3198"/>
                  </a:lnTo>
                  <a:lnTo>
                    <a:pt x="1065" y="3214"/>
                  </a:lnTo>
                  <a:lnTo>
                    <a:pt x="1092" y="3230"/>
                  </a:lnTo>
                  <a:lnTo>
                    <a:pt x="1119" y="3246"/>
                  </a:lnTo>
                  <a:lnTo>
                    <a:pt x="1146" y="3260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941" y="3163"/>
                  </a:moveTo>
                  <a:lnTo>
                    <a:pt x="913" y="3144"/>
                  </a:lnTo>
                  <a:lnTo>
                    <a:pt x="885" y="3124"/>
                  </a:lnTo>
                  <a:lnTo>
                    <a:pt x="857" y="3102"/>
                  </a:lnTo>
                  <a:lnTo>
                    <a:pt x="829" y="3080"/>
                  </a:lnTo>
                  <a:lnTo>
                    <a:pt x="801" y="3058"/>
                  </a:lnTo>
                  <a:lnTo>
                    <a:pt x="773" y="3034"/>
                  </a:lnTo>
                  <a:lnTo>
                    <a:pt x="746" y="3010"/>
                  </a:lnTo>
                  <a:lnTo>
                    <a:pt x="718" y="2985"/>
                  </a:lnTo>
                  <a:lnTo>
                    <a:pt x="734" y="2967"/>
                  </a:lnTo>
                  <a:lnTo>
                    <a:pt x="762" y="2992"/>
                  </a:lnTo>
                  <a:lnTo>
                    <a:pt x="789" y="3016"/>
                  </a:lnTo>
                  <a:lnTo>
                    <a:pt x="817" y="3039"/>
                  </a:lnTo>
                  <a:lnTo>
                    <a:pt x="844" y="3061"/>
                  </a:lnTo>
                  <a:lnTo>
                    <a:pt x="872" y="3082"/>
                  </a:lnTo>
                  <a:lnTo>
                    <a:pt x="899" y="3104"/>
                  </a:lnTo>
                  <a:lnTo>
                    <a:pt x="927" y="3125"/>
                  </a:lnTo>
                  <a:lnTo>
                    <a:pt x="954" y="3144"/>
                  </a:lnTo>
                  <a:lnTo>
                    <a:pt x="941" y="3163"/>
                  </a:lnTo>
                  <a:close/>
                  <a:moveTo>
                    <a:pt x="718" y="2985"/>
                  </a:moveTo>
                  <a:lnTo>
                    <a:pt x="682" y="2953"/>
                  </a:lnTo>
                  <a:lnTo>
                    <a:pt x="648" y="2918"/>
                  </a:lnTo>
                  <a:lnTo>
                    <a:pt x="613" y="2883"/>
                  </a:lnTo>
                  <a:lnTo>
                    <a:pt x="579" y="2847"/>
                  </a:lnTo>
                  <a:lnTo>
                    <a:pt x="545" y="2809"/>
                  </a:lnTo>
                  <a:lnTo>
                    <a:pt x="512" y="2770"/>
                  </a:lnTo>
                  <a:lnTo>
                    <a:pt x="479" y="2730"/>
                  </a:lnTo>
                  <a:lnTo>
                    <a:pt x="448" y="2689"/>
                  </a:lnTo>
                  <a:lnTo>
                    <a:pt x="417" y="2647"/>
                  </a:lnTo>
                  <a:lnTo>
                    <a:pt x="385" y="2604"/>
                  </a:lnTo>
                  <a:lnTo>
                    <a:pt x="356" y="2560"/>
                  </a:lnTo>
                  <a:lnTo>
                    <a:pt x="327" y="2514"/>
                  </a:lnTo>
                  <a:lnTo>
                    <a:pt x="299" y="2468"/>
                  </a:lnTo>
                  <a:lnTo>
                    <a:pt x="272" y="2420"/>
                  </a:lnTo>
                  <a:lnTo>
                    <a:pt x="245" y="2372"/>
                  </a:lnTo>
                  <a:lnTo>
                    <a:pt x="220" y="2322"/>
                  </a:lnTo>
                  <a:lnTo>
                    <a:pt x="196" y="2270"/>
                  </a:lnTo>
                  <a:lnTo>
                    <a:pt x="173" y="2218"/>
                  </a:lnTo>
                  <a:lnTo>
                    <a:pt x="152" y="2166"/>
                  </a:lnTo>
                  <a:lnTo>
                    <a:pt x="131" y="2112"/>
                  </a:lnTo>
                  <a:lnTo>
                    <a:pt x="112" y="2056"/>
                  </a:lnTo>
                  <a:lnTo>
                    <a:pt x="95" y="2000"/>
                  </a:lnTo>
                  <a:lnTo>
                    <a:pt x="78" y="1943"/>
                  </a:lnTo>
                  <a:lnTo>
                    <a:pt x="63" y="1885"/>
                  </a:lnTo>
                  <a:lnTo>
                    <a:pt x="50" y="1825"/>
                  </a:lnTo>
                  <a:lnTo>
                    <a:pt x="38" y="1765"/>
                  </a:lnTo>
                  <a:lnTo>
                    <a:pt x="29" y="1703"/>
                  </a:lnTo>
                  <a:lnTo>
                    <a:pt x="20" y="1641"/>
                  </a:lnTo>
                  <a:lnTo>
                    <a:pt x="14" y="1578"/>
                  </a:lnTo>
                  <a:lnTo>
                    <a:pt x="9" y="1513"/>
                  </a:lnTo>
                  <a:lnTo>
                    <a:pt x="6" y="1447"/>
                  </a:lnTo>
                  <a:lnTo>
                    <a:pt x="5" y="1381"/>
                  </a:lnTo>
                  <a:lnTo>
                    <a:pt x="30" y="1381"/>
                  </a:lnTo>
                  <a:lnTo>
                    <a:pt x="31" y="1447"/>
                  </a:lnTo>
                  <a:lnTo>
                    <a:pt x="33" y="1512"/>
                  </a:lnTo>
                  <a:lnTo>
                    <a:pt x="38" y="1576"/>
                  </a:lnTo>
                  <a:lnTo>
                    <a:pt x="45" y="1639"/>
                  </a:lnTo>
                  <a:lnTo>
                    <a:pt x="53" y="1700"/>
                  </a:lnTo>
                  <a:lnTo>
                    <a:pt x="63" y="1761"/>
                  </a:lnTo>
                  <a:lnTo>
                    <a:pt x="74" y="1820"/>
                  </a:lnTo>
                  <a:lnTo>
                    <a:pt x="87" y="1879"/>
                  </a:lnTo>
                  <a:lnTo>
                    <a:pt x="102" y="1937"/>
                  </a:lnTo>
                  <a:lnTo>
                    <a:pt x="118" y="1993"/>
                  </a:lnTo>
                  <a:lnTo>
                    <a:pt x="136" y="2049"/>
                  </a:lnTo>
                  <a:lnTo>
                    <a:pt x="154" y="2103"/>
                  </a:lnTo>
                  <a:lnTo>
                    <a:pt x="175" y="2157"/>
                  </a:lnTo>
                  <a:lnTo>
                    <a:pt x="196" y="2210"/>
                  </a:lnTo>
                  <a:lnTo>
                    <a:pt x="219" y="2261"/>
                  </a:lnTo>
                  <a:lnTo>
                    <a:pt x="243" y="2311"/>
                  </a:lnTo>
                  <a:lnTo>
                    <a:pt x="267" y="2360"/>
                  </a:lnTo>
                  <a:lnTo>
                    <a:pt x="292" y="2409"/>
                  </a:lnTo>
                  <a:lnTo>
                    <a:pt x="319" y="2456"/>
                  </a:lnTo>
                  <a:lnTo>
                    <a:pt x="347" y="2501"/>
                  </a:lnTo>
                  <a:lnTo>
                    <a:pt x="377" y="2547"/>
                  </a:lnTo>
                  <a:lnTo>
                    <a:pt x="406" y="2590"/>
                  </a:lnTo>
                  <a:lnTo>
                    <a:pt x="436" y="2633"/>
                  </a:lnTo>
                  <a:lnTo>
                    <a:pt x="467" y="2675"/>
                  </a:lnTo>
                  <a:lnTo>
                    <a:pt x="499" y="2715"/>
                  </a:lnTo>
                  <a:lnTo>
                    <a:pt x="531" y="2755"/>
                  </a:lnTo>
                  <a:lnTo>
                    <a:pt x="563" y="2793"/>
                  </a:lnTo>
                  <a:lnTo>
                    <a:pt x="597" y="2830"/>
                  </a:lnTo>
                  <a:lnTo>
                    <a:pt x="630" y="2866"/>
                  </a:lnTo>
                  <a:lnTo>
                    <a:pt x="665" y="2901"/>
                  </a:lnTo>
                  <a:lnTo>
                    <a:pt x="699" y="2935"/>
                  </a:lnTo>
                  <a:lnTo>
                    <a:pt x="734" y="2967"/>
                  </a:lnTo>
                  <a:lnTo>
                    <a:pt x="718" y="2985"/>
                  </a:lnTo>
                  <a:close/>
                  <a:moveTo>
                    <a:pt x="5" y="1381"/>
                  </a:moveTo>
                  <a:lnTo>
                    <a:pt x="0" y="727"/>
                  </a:lnTo>
                  <a:lnTo>
                    <a:pt x="24" y="727"/>
                  </a:lnTo>
                  <a:lnTo>
                    <a:pt x="30" y="1381"/>
                  </a:lnTo>
                  <a:lnTo>
                    <a:pt x="5" y="1381"/>
                  </a:lnTo>
                  <a:close/>
                  <a:moveTo>
                    <a:pt x="0" y="727"/>
                  </a:moveTo>
                  <a:lnTo>
                    <a:pt x="1" y="723"/>
                  </a:lnTo>
                  <a:lnTo>
                    <a:pt x="4" y="718"/>
                  </a:lnTo>
                  <a:lnTo>
                    <a:pt x="7" y="716"/>
                  </a:lnTo>
                  <a:lnTo>
                    <a:pt x="11" y="715"/>
                  </a:lnTo>
                  <a:lnTo>
                    <a:pt x="11" y="727"/>
                  </a:lnTo>
                  <a:lnTo>
                    <a:pt x="0" y="727"/>
                  </a:lnTo>
                  <a:close/>
                  <a:moveTo>
                    <a:pt x="11" y="715"/>
                  </a:moveTo>
                  <a:lnTo>
                    <a:pt x="16" y="715"/>
                  </a:lnTo>
                  <a:lnTo>
                    <a:pt x="19" y="715"/>
                  </a:lnTo>
                  <a:lnTo>
                    <a:pt x="19" y="739"/>
                  </a:lnTo>
                  <a:lnTo>
                    <a:pt x="16" y="739"/>
                  </a:lnTo>
                  <a:lnTo>
                    <a:pt x="11" y="739"/>
                  </a:lnTo>
                  <a:lnTo>
                    <a:pt x="11" y="715"/>
                  </a:lnTo>
                  <a:close/>
                  <a:moveTo>
                    <a:pt x="19" y="715"/>
                  </a:moveTo>
                  <a:lnTo>
                    <a:pt x="47" y="714"/>
                  </a:lnTo>
                  <a:lnTo>
                    <a:pt x="75" y="711"/>
                  </a:lnTo>
                  <a:lnTo>
                    <a:pt x="103" y="705"/>
                  </a:lnTo>
                  <a:lnTo>
                    <a:pt x="132" y="699"/>
                  </a:lnTo>
                  <a:lnTo>
                    <a:pt x="161" y="691"/>
                  </a:lnTo>
                  <a:lnTo>
                    <a:pt x="190" y="681"/>
                  </a:lnTo>
                  <a:lnTo>
                    <a:pt x="218" y="670"/>
                  </a:lnTo>
                  <a:lnTo>
                    <a:pt x="246" y="656"/>
                  </a:lnTo>
                  <a:lnTo>
                    <a:pt x="274" y="642"/>
                  </a:lnTo>
                  <a:lnTo>
                    <a:pt x="301" y="625"/>
                  </a:lnTo>
                  <a:lnTo>
                    <a:pt x="328" y="608"/>
                  </a:lnTo>
                  <a:lnTo>
                    <a:pt x="355" y="589"/>
                  </a:lnTo>
                  <a:lnTo>
                    <a:pt x="381" y="569"/>
                  </a:lnTo>
                  <a:lnTo>
                    <a:pt x="407" y="548"/>
                  </a:lnTo>
                  <a:lnTo>
                    <a:pt x="432" y="526"/>
                  </a:lnTo>
                  <a:lnTo>
                    <a:pt x="455" y="502"/>
                  </a:lnTo>
                  <a:lnTo>
                    <a:pt x="473" y="520"/>
                  </a:lnTo>
                  <a:lnTo>
                    <a:pt x="448" y="543"/>
                  </a:lnTo>
                  <a:lnTo>
                    <a:pt x="422" y="567"/>
                  </a:lnTo>
                  <a:lnTo>
                    <a:pt x="396" y="589"/>
                  </a:lnTo>
                  <a:lnTo>
                    <a:pt x="369" y="609"/>
                  </a:lnTo>
                  <a:lnTo>
                    <a:pt x="341" y="629"/>
                  </a:lnTo>
                  <a:lnTo>
                    <a:pt x="313" y="647"/>
                  </a:lnTo>
                  <a:lnTo>
                    <a:pt x="285" y="663"/>
                  </a:lnTo>
                  <a:lnTo>
                    <a:pt x="256" y="678"/>
                  </a:lnTo>
                  <a:lnTo>
                    <a:pt x="226" y="692"/>
                  </a:lnTo>
                  <a:lnTo>
                    <a:pt x="196" y="704"/>
                  </a:lnTo>
                  <a:lnTo>
                    <a:pt x="167" y="714"/>
                  </a:lnTo>
                  <a:lnTo>
                    <a:pt x="137" y="723"/>
                  </a:lnTo>
                  <a:lnTo>
                    <a:pt x="108" y="730"/>
                  </a:lnTo>
                  <a:lnTo>
                    <a:pt x="77" y="735"/>
                  </a:lnTo>
                  <a:lnTo>
                    <a:pt x="48" y="738"/>
                  </a:lnTo>
                  <a:lnTo>
                    <a:pt x="19" y="739"/>
                  </a:lnTo>
                  <a:lnTo>
                    <a:pt x="19" y="715"/>
                  </a:lnTo>
                  <a:close/>
                  <a:moveTo>
                    <a:pt x="455" y="502"/>
                  </a:moveTo>
                  <a:lnTo>
                    <a:pt x="478" y="478"/>
                  </a:lnTo>
                  <a:lnTo>
                    <a:pt x="501" y="452"/>
                  </a:lnTo>
                  <a:lnTo>
                    <a:pt x="521" y="426"/>
                  </a:lnTo>
                  <a:lnTo>
                    <a:pt x="542" y="399"/>
                  </a:lnTo>
                  <a:lnTo>
                    <a:pt x="560" y="370"/>
                  </a:lnTo>
                  <a:lnTo>
                    <a:pt x="579" y="341"/>
                  </a:lnTo>
                  <a:lnTo>
                    <a:pt x="595" y="311"/>
                  </a:lnTo>
                  <a:lnTo>
                    <a:pt x="610" y="281"/>
                  </a:lnTo>
                  <a:lnTo>
                    <a:pt x="623" y="251"/>
                  </a:lnTo>
                  <a:lnTo>
                    <a:pt x="636" y="219"/>
                  </a:lnTo>
                  <a:lnTo>
                    <a:pt x="645" y="187"/>
                  </a:lnTo>
                  <a:lnTo>
                    <a:pt x="654" y="155"/>
                  </a:lnTo>
                  <a:lnTo>
                    <a:pt x="662" y="122"/>
                  </a:lnTo>
                  <a:lnTo>
                    <a:pt x="667" y="89"/>
                  </a:lnTo>
                  <a:lnTo>
                    <a:pt x="670" y="56"/>
                  </a:lnTo>
                  <a:lnTo>
                    <a:pt x="671" y="23"/>
                  </a:lnTo>
                  <a:lnTo>
                    <a:pt x="695" y="23"/>
                  </a:lnTo>
                  <a:lnTo>
                    <a:pt x="694" y="57"/>
                  </a:lnTo>
                  <a:lnTo>
                    <a:pt x="691" y="92"/>
                  </a:lnTo>
                  <a:lnTo>
                    <a:pt x="685" y="125"/>
                  </a:lnTo>
                  <a:lnTo>
                    <a:pt x="678" y="160"/>
                  </a:lnTo>
                  <a:lnTo>
                    <a:pt x="669" y="193"/>
                  </a:lnTo>
                  <a:lnTo>
                    <a:pt x="658" y="227"/>
                  </a:lnTo>
                  <a:lnTo>
                    <a:pt x="647" y="259"/>
                  </a:lnTo>
                  <a:lnTo>
                    <a:pt x="633" y="291"/>
                  </a:lnTo>
                  <a:lnTo>
                    <a:pt x="616" y="322"/>
                  </a:lnTo>
                  <a:lnTo>
                    <a:pt x="600" y="353"/>
                  </a:lnTo>
                  <a:lnTo>
                    <a:pt x="582" y="382"/>
                  </a:lnTo>
                  <a:lnTo>
                    <a:pt x="562" y="412"/>
                  </a:lnTo>
                  <a:lnTo>
                    <a:pt x="542" y="441"/>
                  </a:lnTo>
                  <a:lnTo>
                    <a:pt x="519" y="468"/>
                  </a:lnTo>
                  <a:lnTo>
                    <a:pt x="496" y="494"/>
                  </a:lnTo>
                  <a:lnTo>
                    <a:pt x="473" y="520"/>
                  </a:lnTo>
                  <a:lnTo>
                    <a:pt x="455" y="502"/>
                  </a:lnTo>
                  <a:close/>
                  <a:moveTo>
                    <a:pt x="671" y="23"/>
                  </a:moveTo>
                  <a:lnTo>
                    <a:pt x="671" y="17"/>
                  </a:lnTo>
                  <a:lnTo>
                    <a:pt x="671" y="13"/>
                  </a:lnTo>
                  <a:lnTo>
                    <a:pt x="695" y="13"/>
                  </a:lnTo>
                  <a:lnTo>
                    <a:pt x="695" y="17"/>
                  </a:lnTo>
                  <a:lnTo>
                    <a:pt x="695" y="23"/>
                  </a:lnTo>
                  <a:lnTo>
                    <a:pt x="671" y="23"/>
                  </a:lnTo>
                  <a:close/>
                  <a:moveTo>
                    <a:pt x="671" y="13"/>
                  </a:moveTo>
                  <a:lnTo>
                    <a:pt x="672" y="9"/>
                  </a:lnTo>
                  <a:lnTo>
                    <a:pt x="675" y="4"/>
                  </a:lnTo>
                  <a:lnTo>
                    <a:pt x="679" y="1"/>
                  </a:lnTo>
                  <a:lnTo>
                    <a:pt x="683" y="0"/>
                  </a:lnTo>
                  <a:lnTo>
                    <a:pt x="683" y="13"/>
                  </a:lnTo>
                  <a:lnTo>
                    <a:pt x="671" y="1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2" name="Freeform 1379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3"/>
                <a:gd name="T1" fmla="*/ 104 h 2607"/>
                <a:gd name="T2" fmla="*/ 0 w 3"/>
                <a:gd name="T3" fmla="*/ 104 h 2607"/>
                <a:gd name="T4" fmla="*/ 0 w 3"/>
                <a:gd name="T5" fmla="*/ 104 h 2607"/>
                <a:gd name="T6" fmla="*/ 0 w 3"/>
                <a:gd name="T7" fmla="*/ 104 h 2607"/>
                <a:gd name="T8" fmla="*/ 0 w 3"/>
                <a:gd name="T9" fmla="*/ 104 h 2607"/>
                <a:gd name="T10" fmla="*/ 0 w 3"/>
                <a:gd name="T11" fmla="*/ 0 h 2607"/>
                <a:gd name="T12" fmla="*/ 0 w 3"/>
                <a:gd name="T13" fmla="*/ 0 h 2607"/>
                <a:gd name="T14" fmla="*/ 0 w 3"/>
                <a:gd name="T15" fmla="*/ 0 h 2607"/>
                <a:gd name="T16" fmla="*/ 0 w 3"/>
                <a:gd name="T17" fmla="*/ 0 h 2607"/>
                <a:gd name="T18" fmla="*/ 0 w 3"/>
                <a:gd name="T19" fmla="*/ 0 h 2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2607"/>
                <a:gd name="T32" fmla="*/ 3 w 3"/>
                <a:gd name="T33" fmla="*/ 2607 h 26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2607">
                  <a:moveTo>
                    <a:pt x="0" y="2596"/>
                  </a:moveTo>
                  <a:lnTo>
                    <a:pt x="1" y="2607"/>
                  </a:lnTo>
                  <a:lnTo>
                    <a:pt x="3" y="2596"/>
                  </a:lnTo>
                  <a:lnTo>
                    <a:pt x="1" y="2596"/>
                  </a:lnTo>
                  <a:lnTo>
                    <a:pt x="0" y="2596"/>
                  </a:lnTo>
                  <a:close/>
                  <a:moveTo>
                    <a:pt x="3" y="11"/>
                  </a:moveTo>
                  <a:lnTo>
                    <a:pt x="1" y="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3" name="Freeform 1380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14"/>
                <a:gd name="T1" fmla="*/ 102 h 2607"/>
                <a:gd name="T2" fmla="*/ 0 w 14"/>
                <a:gd name="T3" fmla="*/ 104 h 2607"/>
                <a:gd name="T4" fmla="*/ 0 w 14"/>
                <a:gd name="T5" fmla="*/ 102 h 2607"/>
                <a:gd name="T6" fmla="*/ 0 w 14"/>
                <a:gd name="T7" fmla="*/ 102 h 2607"/>
                <a:gd name="T8" fmla="*/ 0 w 14"/>
                <a:gd name="T9" fmla="*/ 102 h 2607"/>
                <a:gd name="T10" fmla="*/ 0 w 14"/>
                <a:gd name="T11" fmla="*/ 102 h 2607"/>
                <a:gd name="T12" fmla="*/ 0 w 14"/>
                <a:gd name="T13" fmla="*/ 102 h 2607"/>
                <a:gd name="T14" fmla="*/ 0 w 14"/>
                <a:gd name="T15" fmla="*/ 2 h 2607"/>
                <a:gd name="T16" fmla="*/ 0 w 14"/>
                <a:gd name="T17" fmla="*/ 0 h 2607"/>
                <a:gd name="T18" fmla="*/ 0 w 14"/>
                <a:gd name="T19" fmla="*/ 2 h 2607"/>
                <a:gd name="T20" fmla="*/ 0 w 14"/>
                <a:gd name="T21" fmla="*/ 2 h 2607"/>
                <a:gd name="T22" fmla="*/ 0 w 14"/>
                <a:gd name="T23" fmla="*/ 2 h 2607"/>
                <a:gd name="T24" fmla="*/ 0 w 14"/>
                <a:gd name="T25" fmla="*/ 2 h 2607"/>
                <a:gd name="T26" fmla="*/ 0 w 14"/>
                <a:gd name="T27" fmla="*/ 2 h 26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"/>
                <a:gd name="T43" fmla="*/ 0 h 2607"/>
                <a:gd name="T44" fmla="*/ 14 w 14"/>
                <a:gd name="T45" fmla="*/ 2607 h 260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" h="2607">
                  <a:moveTo>
                    <a:pt x="0" y="2561"/>
                  </a:moveTo>
                  <a:lnTo>
                    <a:pt x="7" y="2607"/>
                  </a:lnTo>
                  <a:lnTo>
                    <a:pt x="13" y="2561"/>
                  </a:lnTo>
                  <a:lnTo>
                    <a:pt x="12" y="2561"/>
                  </a:lnTo>
                  <a:lnTo>
                    <a:pt x="11" y="2561"/>
                  </a:lnTo>
                  <a:lnTo>
                    <a:pt x="6" y="2561"/>
                  </a:lnTo>
                  <a:lnTo>
                    <a:pt x="0" y="2561"/>
                  </a:lnTo>
                  <a:close/>
                  <a:moveTo>
                    <a:pt x="14" y="45"/>
                  </a:moveTo>
                  <a:lnTo>
                    <a:pt x="7" y="0"/>
                  </a:lnTo>
                  <a:lnTo>
                    <a:pt x="1" y="45"/>
                  </a:lnTo>
                  <a:lnTo>
                    <a:pt x="6" y="45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4" y="4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4" name="Freeform 1381"/>
            <p:cNvSpPr>
              <a:spLocks noEditPoints="1"/>
            </p:cNvSpPr>
            <p:nvPr/>
          </p:nvSpPr>
          <p:spPr bwMode="auto">
            <a:xfrm>
              <a:off x="2862" y="1587"/>
              <a:ext cx="4" cy="518"/>
            </a:xfrm>
            <a:custGeom>
              <a:avLst/>
              <a:gdLst>
                <a:gd name="T0" fmla="*/ 0 w 23"/>
                <a:gd name="T1" fmla="*/ 0 h 2585"/>
                <a:gd name="T2" fmla="*/ 0 w 23"/>
                <a:gd name="T3" fmla="*/ 0 h 2585"/>
                <a:gd name="T4" fmla="*/ 0 w 23"/>
                <a:gd name="T5" fmla="*/ 0 h 2585"/>
                <a:gd name="T6" fmla="*/ 0 w 23"/>
                <a:gd name="T7" fmla="*/ 3 h 2585"/>
                <a:gd name="T8" fmla="*/ 0 w 23"/>
                <a:gd name="T9" fmla="*/ 3 h 2585"/>
                <a:gd name="T10" fmla="*/ 1 w 23"/>
                <a:gd name="T11" fmla="*/ 3 h 2585"/>
                <a:gd name="T12" fmla="*/ 1 w 23"/>
                <a:gd name="T13" fmla="*/ 3 h 2585"/>
                <a:gd name="T14" fmla="*/ 1 w 23"/>
                <a:gd name="T15" fmla="*/ 3 h 2585"/>
                <a:gd name="T16" fmla="*/ 0 w 23"/>
                <a:gd name="T17" fmla="*/ 0 h 2585"/>
                <a:gd name="T18" fmla="*/ 0 w 23"/>
                <a:gd name="T19" fmla="*/ 103 h 2585"/>
                <a:gd name="T20" fmla="*/ 0 w 23"/>
                <a:gd name="T21" fmla="*/ 103 h 2585"/>
                <a:gd name="T22" fmla="*/ 0 w 23"/>
                <a:gd name="T23" fmla="*/ 103 h 2585"/>
                <a:gd name="T24" fmla="*/ 1 w 23"/>
                <a:gd name="T25" fmla="*/ 101 h 2585"/>
                <a:gd name="T26" fmla="*/ 1 w 23"/>
                <a:gd name="T27" fmla="*/ 101 h 2585"/>
                <a:gd name="T28" fmla="*/ 1 w 23"/>
                <a:gd name="T29" fmla="*/ 101 h 2585"/>
                <a:gd name="T30" fmla="*/ 0 w 23"/>
                <a:gd name="T31" fmla="*/ 101 h 2585"/>
                <a:gd name="T32" fmla="*/ 0 w 23"/>
                <a:gd name="T33" fmla="*/ 101 h 2585"/>
                <a:gd name="T34" fmla="*/ 0 w 23"/>
                <a:gd name="T35" fmla="*/ 103 h 25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"/>
                <a:gd name="T55" fmla="*/ 0 h 2585"/>
                <a:gd name="T56" fmla="*/ 23 w 23"/>
                <a:gd name="T57" fmla="*/ 2585 h 25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" h="2585">
                  <a:moveTo>
                    <a:pt x="13" y="0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1" y="68"/>
                  </a:lnTo>
                  <a:lnTo>
                    <a:pt x="7" y="68"/>
                  </a:lnTo>
                  <a:lnTo>
                    <a:pt x="15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13" y="0"/>
                  </a:lnTo>
                  <a:close/>
                  <a:moveTo>
                    <a:pt x="10" y="2585"/>
                  </a:moveTo>
                  <a:lnTo>
                    <a:pt x="11" y="2585"/>
                  </a:lnTo>
                  <a:lnTo>
                    <a:pt x="13" y="2585"/>
                  </a:lnTo>
                  <a:lnTo>
                    <a:pt x="23" y="2517"/>
                  </a:lnTo>
                  <a:lnTo>
                    <a:pt x="18" y="2517"/>
                  </a:lnTo>
                  <a:lnTo>
                    <a:pt x="15" y="2517"/>
                  </a:lnTo>
                  <a:lnTo>
                    <a:pt x="7" y="2517"/>
                  </a:lnTo>
                  <a:lnTo>
                    <a:pt x="0" y="2517"/>
                  </a:lnTo>
                  <a:lnTo>
                    <a:pt x="10" y="258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5" name="Freeform 1382"/>
            <p:cNvSpPr>
              <a:spLocks noEditPoints="1"/>
            </p:cNvSpPr>
            <p:nvPr/>
          </p:nvSpPr>
          <p:spPr bwMode="auto">
            <a:xfrm>
              <a:off x="2859" y="1590"/>
              <a:ext cx="8" cy="503"/>
            </a:xfrm>
            <a:custGeom>
              <a:avLst/>
              <a:gdLst>
                <a:gd name="T0" fmla="*/ 1 w 32"/>
                <a:gd name="T1" fmla="*/ 0 h 2516"/>
                <a:gd name="T2" fmla="*/ 1 w 32"/>
                <a:gd name="T3" fmla="*/ 0 h 2516"/>
                <a:gd name="T4" fmla="*/ 1 w 32"/>
                <a:gd name="T5" fmla="*/ 0 h 2516"/>
                <a:gd name="T6" fmla="*/ 1 w 32"/>
                <a:gd name="T7" fmla="*/ 0 h 2516"/>
                <a:gd name="T8" fmla="*/ 0 w 32"/>
                <a:gd name="T9" fmla="*/ 0 h 2516"/>
                <a:gd name="T10" fmla="*/ 0 w 32"/>
                <a:gd name="T11" fmla="*/ 3 h 2516"/>
                <a:gd name="T12" fmla="*/ 0 w 32"/>
                <a:gd name="T13" fmla="*/ 3 h 2516"/>
                <a:gd name="T14" fmla="*/ 1 w 32"/>
                <a:gd name="T15" fmla="*/ 3 h 2516"/>
                <a:gd name="T16" fmla="*/ 1 w 32"/>
                <a:gd name="T17" fmla="*/ 3 h 2516"/>
                <a:gd name="T18" fmla="*/ 1 w 32"/>
                <a:gd name="T19" fmla="*/ 3 h 2516"/>
                <a:gd name="T20" fmla="*/ 1 w 32"/>
                <a:gd name="T21" fmla="*/ 0 h 2516"/>
                <a:gd name="T22" fmla="*/ 0 w 32"/>
                <a:gd name="T23" fmla="*/ 101 h 2516"/>
                <a:gd name="T24" fmla="*/ 1 w 32"/>
                <a:gd name="T25" fmla="*/ 101 h 2516"/>
                <a:gd name="T26" fmla="*/ 1 w 32"/>
                <a:gd name="T27" fmla="*/ 101 h 2516"/>
                <a:gd name="T28" fmla="*/ 1 w 32"/>
                <a:gd name="T29" fmla="*/ 101 h 2516"/>
                <a:gd name="T30" fmla="*/ 1 w 32"/>
                <a:gd name="T31" fmla="*/ 101 h 2516"/>
                <a:gd name="T32" fmla="*/ 1 w 32"/>
                <a:gd name="T33" fmla="*/ 98 h 2516"/>
                <a:gd name="T34" fmla="*/ 1 w 32"/>
                <a:gd name="T35" fmla="*/ 98 h 2516"/>
                <a:gd name="T36" fmla="*/ 1 w 32"/>
                <a:gd name="T37" fmla="*/ 98 h 2516"/>
                <a:gd name="T38" fmla="*/ 0 w 32"/>
                <a:gd name="T39" fmla="*/ 98 h 2516"/>
                <a:gd name="T40" fmla="*/ 0 w 32"/>
                <a:gd name="T41" fmla="*/ 98 h 2516"/>
                <a:gd name="T42" fmla="*/ 0 w 32"/>
                <a:gd name="T43" fmla="*/ 101 h 25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2"/>
                <a:gd name="T67" fmla="*/ 0 h 2516"/>
                <a:gd name="T68" fmla="*/ 32 w 32"/>
                <a:gd name="T69" fmla="*/ 2516 h 25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2" h="2516">
                  <a:moveTo>
                    <a:pt x="22" y="0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1" y="68"/>
                  </a:lnTo>
                  <a:lnTo>
                    <a:pt x="9" y="68"/>
                  </a:lnTo>
                  <a:lnTo>
                    <a:pt x="19" y="68"/>
                  </a:lnTo>
                  <a:lnTo>
                    <a:pt x="25" y="68"/>
                  </a:lnTo>
                  <a:lnTo>
                    <a:pt x="32" y="68"/>
                  </a:lnTo>
                  <a:lnTo>
                    <a:pt x="22" y="0"/>
                  </a:lnTo>
                  <a:close/>
                  <a:moveTo>
                    <a:pt x="8" y="2516"/>
                  </a:moveTo>
                  <a:lnTo>
                    <a:pt x="14" y="2516"/>
                  </a:lnTo>
                  <a:lnTo>
                    <a:pt x="19" y="2516"/>
                  </a:lnTo>
                  <a:lnTo>
                    <a:pt x="20" y="2516"/>
                  </a:lnTo>
                  <a:lnTo>
                    <a:pt x="21" y="2516"/>
                  </a:lnTo>
                  <a:lnTo>
                    <a:pt x="32" y="2448"/>
                  </a:lnTo>
                  <a:lnTo>
                    <a:pt x="25" y="2448"/>
                  </a:lnTo>
                  <a:lnTo>
                    <a:pt x="19" y="2448"/>
                  </a:lnTo>
                  <a:lnTo>
                    <a:pt x="9" y="2448"/>
                  </a:lnTo>
                  <a:lnTo>
                    <a:pt x="0" y="2448"/>
                  </a:lnTo>
                  <a:lnTo>
                    <a:pt x="8" y="251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6" name="Freeform 1383"/>
            <p:cNvSpPr>
              <a:spLocks noEditPoints="1"/>
            </p:cNvSpPr>
            <p:nvPr/>
          </p:nvSpPr>
          <p:spPr bwMode="auto">
            <a:xfrm>
              <a:off x="2859" y="1602"/>
              <a:ext cx="8" cy="488"/>
            </a:xfrm>
            <a:custGeom>
              <a:avLst/>
              <a:gdLst>
                <a:gd name="T0" fmla="*/ 1 w 43"/>
                <a:gd name="T1" fmla="*/ 0 h 2449"/>
                <a:gd name="T2" fmla="*/ 1 w 43"/>
                <a:gd name="T3" fmla="*/ 0 h 2449"/>
                <a:gd name="T4" fmla="*/ 1 w 43"/>
                <a:gd name="T5" fmla="*/ 0 h 2449"/>
                <a:gd name="T6" fmla="*/ 1 w 43"/>
                <a:gd name="T7" fmla="*/ 0 h 2449"/>
                <a:gd name="T8" fmla="*/ 0 w 43"/>
                <a:gd name="T9" fmla="*/ 0 h 2449"/>
                <a:gd name="T10" fmla="*/ 0 w 43"/>
                <a:gd name="T11" fmla="*/ 3 h 2449"/>
                <a:gd name="T12" fmla="*/ 0 w 43"/>
                <a:gd name="T13" fmla="*/ 3 h 2449"/>
                <a:gd name="T14" fmla="*/ 1 w 43"/>
                <a:gd name="T15" fmla="*/ 3 h 2449"/>
                <a:gd name="T16" fmla="*/ 1 w 43"/>
                <a:gd name="T17" fmla="*/ 3 h 2449"/>
                <a:gd name="T18" fmla="*/ 1 w 43"/>
                <a:gd name="T19" fmla="*/ 3 h 2449"/>
                <a:gd name="T20" fmla="*/ 1 w 43"/>
                <a:gd name="T21" fmla="*/ 0 h 2449"/>
                <a:gd name="T22" fmla="*/ 0 w 43"/>
                <a:gd name="T23" fmla="*/ 98 h 2449"/>
                <a:gd name="T24" fmla="*/ 1 w 43"/>
                <a:gd name="T25" fmla="*/ 98 h 2449"/>
                <a:gd name="T26" fmla="*/ 1 w 43"/>
                <a:gd name="T27" fmla="*/ 98 h 2449"/>
                <a:gd name="T28" fmla="*/ 1 w 43"/>
                <a:gd name="T29" fmla="*/ 98 h 2449"/>
                <a:gd name="T30" fmla="*/ 1 w 43"/>
                <a:gd name="T31" fmla="*/ 98 h 2449"/>
                <a:gd name="T32" fmla="*/ 1 w 43"/>
                <a:gd name="T33" fmla="*/ 95 h 2449"/>
                <a:gd name="T34" fmla="*/ 1 w 43"/>
                <a:gd name="T35" fmla="*/ 95 h 2449"/>
                <a:gd name="T36" fmla="*/ 1 w 43"/>
                <a:gd name="T37" fmla="*/ 95 h 2449"/>
                <a:gd name="T38" fmla="*/ 0 w 43"/>
                <a:gd name="T39" fmla="*/ 95 h 2449"/>
                <a:gd name="T40" fmla="*/ 0 w 43"/>
                <a:gd name="T41" fmla="*/ 95 h 2449"/>
                <a:gd name="T42" fmla="*/ 0 w 43"/>
                <a:gd name="T43" fmla="*/ 98 h 24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"/>
                <a:gd name="T67" fmla="*/ 0 h 2449"/>
                <a:gd name="T68" fmla="*/ 43 w 43"/>
                <a:gd name="T69" fmla="*/ 2449 h 24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" h="2449">
                  <a:moveTo>
                    <a:pt x="33" y="0"/>
                  </a:moveTo>
                  <a:lnTo>
                    <a:pt x="29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2" y="68"/>
                  </a:lnTo>
                  <a:lnTo>
                    <a:pt x="13" y="68"/>
                  </a:lnTo>
                  <a:lnTo>
                    <a:pt x="25" y="68"/>
                  </a:lnTo>
                  <a:lnTo>
                    <a:pt x="34" y="68"/>
                  </a:lnTo>
                  <a:lnTo>
                    <a:pt x="43" y="68"/>
                  </a:lnTo>
                  <a:lnTo>
                    <a:pt x="33" y="0"/>
                  </a:lnTo>
                  <a:close/>
                  <a:moveTo>
                    <a:pt x="10" y="2449"/>
                  </a:moveTo>
                  <a:lnTo>
                    <a:pt x="17" y="2449"/>
                  </a:lnTo>
                  <a:lnTo>
                    <a:pt x="25" y="2449"/>
                  </a:lnTo>
                  <a:lnTo>
                    <a:pt x="28" y="2449"/>
                  </a:lnTo>
                  <a:lnTo>
                    <a:pt x="33" y="2449"/>
                  </a:lnTo>
                  <a:lnTo>
                    <a:pt x="42" y="2381"/>
                  </a:lnTo>
                  <a:lnTo>
                    <a:pt x="34" y="2381"/>
                  </a:lnTo>
                  <a:lnTo>
                    <a:pt x="25" y="2381"/>
                  </a:lnTo>
                  <a:lnTo>
                    <a:pt x="12" y="2381"/>
                  </a:lnTo>
                  <a:lnTo>
                    <a:pt x="0" y="2380"/>
                  </a:lnTo>
                  <a:lnTo>
                    <a:pt x="10" y="244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7" name="Freeform 1384"/>
            <p:cNvSpPr>
              <a:spLocks noEditPoints="1"/>
            </p:cNvSpPr>
            <p:nvPr/>
          </p:nvSpPr>
          <p:spPr bwMode="auto">
            <a:xfrm>
              <a:off x="2859" y="1605"/>
              <a:ext cx="8" cy="477"/>
            </a:xfrm>
            <a:custGeom>
              <a:avLst/>
              <a:gdLst>
                <a:gd name="T0" fmla="*/ 2 w 53"/>
                <a:gd name="T1" fmla="*/ 0 h 2380"/>
                <a:gd name="T2" fmla="*/ 1 w 53"/>
                <a:gd name="T3" fmla="*/ 0 h 2380"/>
                <a:gd name="T4" fmla="*/ 1 w 53"/>
                <a:gd name="T5" fmla="*/ 0 h 2380"/>
                <a:gd name="T6" fmla="*/ 1 w 53"/>
                <a:gd name="T7" fmla="*/ 0 h 2380"/>
                <a:gd name="T8" fmla="*/ 0 w 53"/>
                <a:gd name="T9" fmla="*/ 0 h 2380"/>
                <a:gd name="T10" fmla="*/ 0 w 53"/>
                <a:gd name="T11" fmla="*/ 3 h 2380"/>
                <a:gd name="T12" fmla="*/ 1 w 53"/>
                <a:gd name="T13" fmla="*/ 3 h 2380"/>
                <a:gd name="T14" fmla="*/ 1 w 53"/>
                <a:gd name="T15" fmla="*/ 3 h 2380"/>
                <a:gd name="T16" fmla="*/ 2 w 53"/>
                <a:gd name="T17" fmla="*/ 3 h 2380"/>
                <a:gd name="T18" fmla="*/ 2 w 53"/>
                <a:gd name="T19" fmla="*/ 3 h 2380"/>
                <a:gd name="T20" fmla="*/ 2 w 53"/>
                <a:gd name="T21" fmla="*/ 0 h 2380"/>
                <a:gd name="T22" fmla="*/ 0 w 53"/>
                <a:gd name="T23" fmla="*/ 95 h 2380"/>
                <a:gd name="T24" fmla="*/ 1 w 53"/>
                <a:gd name="T25" fmla="*/ 95 h 2380"/>
                <a:gd name="T26" fmla="*/ 1 w 53"/>
                <a:gd name="T27" fmla="*/ 95 h 2380"/>
                <a:gd name="T28" fmla="*/ 1 w 53"/>
                <a:gd name="T29" fmla="*/ 95 h 2380"/>
                <a:gd name="T30" fmla="*/ 2 w 53"/>
                <a:gd name="T31" fmla="*/ 95 h 2380"/>
                <a:gd name="T32" fmla="*/ 2 w 53"/>
                <a:gd name="T33" fmla="*/ 92 h 2380"/>
                <a:gd name="T34" fmla="*/ 2 w 53"/>
                <a:gd name="T35" fmla="*/ 92 h 2380"/>
                <a:gd name="T36" fmla="*/ 1 w 53"/>
                <a:gd name="T37" fmla="*/ 92 h 2380"/>
                <a:gd name="T38" fmla="*/ 1 w 53"/>
                <a:gd name="T39" fmla="*/ 92 h 2380"/>
                <a:gd name="T40" fmla="*/ 0 w 53"/>
                <a:gd name="T41" fmla="*/ 92 h 2380"/>
                <a:gd name="T42" fmla="*/ 0 w 53"/>
                <a:gd name="T43" fmla="*/ 95 h 23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2380"/>
                <a:gd name="T68" fmla="*/ 53 w 53"/>
                <a:gd name="T69" fmla="*/ 2380 h 238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2380">
                  <a:moveTo>
                    <a:pt x="42" y="0"/>
                  </a:moveTo>
                  <a:lnTo>
                    <a:pt x="35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1" y="68"/>
                  </a:lnTo>
                  <a:lnTo>
                    <a:pt x="15" y="68"/>
                  </a:lnTo>
                  <a:lnTo>
                    <a:pt x="29" y="68"/>
                  </a:lnTo>
                  <a:lnTo>
                    <a:pt x="41" y="68"/>
                  </a:lnTo>
                  <a:lnTo>
                    <a:pt x="53" y="68"/>
                  </a:lnTo>
                  <a:lnTo>
                    <a:pt x="42" y="0"/>
                  </a:lnTo>
                  <a:close/>
                  <a:moveTo>
                    <a:pt x="10" y="2380"/>
                  </a:moveTo>
                  <a:lnTo>
                    <a:pt x="19" y="2380"/>
                  </a:lnTo>
                  <a:lnTo>
                    <a:pt x="29" y="2380"/>
                  </a:lnTo>
                  <a:lnTo>
                    <a:pt x="35" y="2380"/>
                  </a:lnTo>
                  <a:lnTo>
                    <a:pt x="42" y="2380"/>
                  </a:lnTo>
                  <a:lnTo>
                    <a:pt x="52" y="2312"/>
                  </a:lnTo>
                  <a:lnTo>
                    <a:pt x="40" y="2312"/>
                  </a:lnTo>
                  <a:lnTo>
                    <a:pt x="29" y="2312"/>
                  </a:lnTo>
                  <a:lnTo>
                    <a:pt x="14" y="2312"/>
                  </a:lnTo>
                  <a:lnTo>
                    <a:pt x="0" y="2312"/>
                  </a:lnTo>
                  <a:lnTo>
                    <a:pt x="10" y="238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8" name="Freeform 1385"/>
            <p:cNvSpPr>
              <a:spLocks noEditPoints="1"/>
            </p:cNvSpPr>
            <p:nvPr/>
          </p:nvSpPr>
          <p:spPr bwMode="auto">
            <a:xfrm>
              <a:off x="2645" y="1616"/>
              <a:ext cx="439" cy="458"/>
            </a:xfrm>
            <a:custGeom>
              <a:avLst/>
              <a:gdLst>
                <a:gd name="T0" fmla="*/ 44 w 2184"/>
                <a:gd name="T1" fmla="*/ 0 h 2313"/>
                <a:gd name="T2" fmla="*/ 44 w 2184"/>
                <a:gd name="T3" fmla="*/ 0 h 2313"/>
                <a:gd name="T4" fmla="*/ 44 w 2184"/>
                <a:gd name="T5" fmla="*/ 0 h 2313"/>
                <a:gd name="T6" fmla="*/ 43 w 2184"/>
                <a:gd name="T7" fmla="*/ 0 h 2313"/>
                <a:gd name="T8" fmla="*/ 43 w 2184"/>
                <a:gd name="T9" fmla="*/ 0 h 2313"/>
                <a:gd name="T10" fmla="*/ 42 w 2184"/>
                <a:gd name="T11" fmla="*/ 3 h 2313"/>
                <a:gd name="T12" fmla="*/ 43 w 2184"/>
                <a:gd name="T13" fmla="*/ 3 h 2313"/>
                <a:gd name="T14" fmla="*/ 44 w 2184"/>
                <a:gd name="T15" fmla="*/ 3 h 2313"/>
                <a:gd name="T16" fmla="*/ 44 w 2184"/>
                <a:gd name="T17" fmla="*/ 3 h 2313"/>
                <a:gd name="T18" fmla="*/ 45 w 2184"/>
                <a:gd name="T19" fmla="*/ 3 h 2313"/>
                <a:gd name="T20" fmla="*/ 44 w 2184"/>
                <a:gd name="T21" fmla="*/ 0 h 2313"/>
                <a:gd name="T22" fmla="*/ 43 w 2184"/>
                <a:gd name="T23" fmla="*/ 93 h 2313"/>
                <a:gd name="T24" fmla="*/ 43 w 2184"/>
                <a:gd name="T25" fmla="*/ 93 h 2313"/>
                <a:gd name="T26" fmla="*/ 44 w 2184"/>
                <a:gd name="T27" fmla="*/ 93 h 2313"/>
                <a:gd name="T28" fmla="*/ 44 w 2184"/>
                <a:gd name="T29" fmla="*/ 93 h 2313"/>
                <a:gd name="T30" fmla="*/ 44 w 2184"/>
                <a:gd name="T31" fmla="*/ 93 h 2313"/>
                <a:gd name="T32" fmla="*/ 45 w 2184"/>
                <a:gd name="T33" fmla="*/ 90 h 2313"/>
                <a:gd name="T34" fmla="*/ 44 w 2184"/>
                <a:gd name="T35" fmla="*/ 90 h 2313"/>
                <a:gd name="T36" fmla="*/ 44 w 2184"/>
                <a:gd name="T37" fmla="*/ 90 h 2313"/>
                <a:gd name="T38" fmla="*/ 43 w 2184"/>
                <a:gd name="T39" fmla="*/ 90 h 2313"/>
                <a:gd name="T40" fmla="*/ 43 w 2184"/>
                <a:gd name="T41" fmla="*/ 90 h 2313"/>
                <a:gd name="T42" fmla="*/ 43 w 2184"/>
                <a:gd name="T43" fmla="*/ 90 h 2313"/>
                <a:gd name="T44" fmla="*/ 42 w 2184"/>
                <a:gd name="T45" fmla="*/ 90 h 2313"/>
                <a:gd name="T46" fmla="*/ 43 w 2184"/>
                <a:gd name="T47" fmla="*/ 93 h 2313"/>
                <a:gd name="T48" fmla="*/ 0 w 2184"/>
                <a:gd name="T49" fmla="*/ 48 h 2313"/>
                <a:gd name="T50" fmla="*/ 0 w 2184"/>
                <a:gd name="T51" fmla="*/ 48 h 2313"/>
                <a:gd name="T52" fmla="*/ 0 w 2184"/>
                <a:gd name="T53" fmla="*/ 48 h 2313"/>
                <a:gd name="T54" fmla="*/ 0 w 2184"/>
                <a:gd name="T55" fmla="*/ 48 h 2313"/>
                <a:gd name="T56" fmla="*/ 0 w 2184"/>
                <a:gd name="T57" fmla="*/ 48 h 2313"/>
                <a:gd name="T58" fmla="*/ 87 w 2184"/>
                <a:gd name="T59" fmla="*/ 48 h 2313"/>
                <a:gd name="T60" fmla="*/ 87 w 2184"/>
                <a:gd name="T61" fmla="*/ 48 h 2313"/>
                <a:gd name="T62" fmla="*/ 87 w 2184"/>
                <a:gd name="T63" fmla="*/ 48 h 2313"/>
                <a:gd name="T64" fmla="*/ 87 w 2184"/>
                <a:gd name="T65" fmla="*/ 48 h 2313"/>
                <a:gd name="T66" fmla="*/ 87 w 2184"/>
                <a:gd name="T67" fmla="*/ 48 h 23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84"/>
                <a:gd name="T103" fmla="*/ 0 h 2313"/>
                <a:gd name="T104" fmla="*/ 2184 w 2184"/>
                <a:gd name="T105" fmla="*/ 2313 h 23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84" h="2313">
                  <a:moveTo>
                    <a:pt x="1110" y="0"/>
                  </a:moveTo>
                  <a:lnTo>
                    <a:pt x="1101" y="0"/>
                  </a:lnTo>
                  <a:lnTo>
                    <a:pt x="1092" y="0"/>
                  </a:lnTo>
                  <a:lnTo>
                    <a:pt x="1080" y="0"/>
                  </a:lnTo>
                  <a:lnTo>
                    <a:pt x="1069" y="0"/>
                  </a:lnTo>
                  <a:lnTo>
                    <a:pt x="1060" y="69"/>
                  </a:lnTo>
                  <a:lnTo>
                    <a:pt x="1076" y="68"/>
                  </a:lnTo>
                  <a:lnTo>
                    <a:pt x="1092" y="68"/>
                  </a:lnTo>
                  <a:lnTo>
                    <a:pt x="1106" y="68"/>
                  </a:lnTo>
                  <a:lnTo>
                    <a:pt x="1121" y="69"/>
                  </a:lnTo>
                  <a:lnTo>
                    <a:pt x="1110" y="0"/>
                  </a:lnTo>
                  <a:close/>
                  <a:moveTo>
                    <a:pt x="1067" y="2312"/>
                  </a:moveTo>
                  <a:lnTo>
                    <a:pt x="1079" y="2313"/>
                  </a:lnTo>
                  <a:lnTo>
                    <a:pt x="1092" y="2313"/>
                  </a:lnTo>
                  <a:lnTo>
                    <a:pt x="1101" y="2313"/>
                  </a:lnTo>
                  <a:lnTo>
                    <a:pt x="1109" y="2313"/>
                  </a:lnTo>
                  <a:lnTo>
                    <a:pt x="1120" y="2244"/>
                  </a:lnTo>
                  <a:lnTo>
                    <a:pt x="1106" y="2245"/>
                  </a:lnTo>
                  <a:lnTo>
                    <a:pt x="1092" y="2245"/>
                  </a:lnTo>
                  <a:lnTo>
                    <a:pt x="1083" y="2245"/>
                  </a:lnTo>
                  <a:lnTo>
                    <a:pt x="1075" y="2245"/>
                  </a:lnTo>
                  <a:lnTo>
                    <a:pt x="1066" y="2244"/>
                  </a:lnTo>
                  <a:lnTo>
                    <a:pt x="1057" y="2244"/>
                  </a:lnTo>
                  <a:lnTo>
                    <a:pt x="1067" y="2312"/>
                  </a:lnTo>
                  <a:close/>
                  <a:moveTo>
                    <a:pt x="4" y="1192"/>
                  </a:moveTo>
                  <a:lnTo>
                    <a:pt x="0" y="1193"/>
                  </a:lnTo>
                  <a:lnTo>
                    <a:pt x="4" y="1194"/>
                  </a:lnTo>
                  <a:lnTo>
                    <a:pt x="4" y="1193"/>
                  </a:lnTo>
                  <a:lnTo>
                    <a:pt x="4" y="1192"/>
                  </a:lnTo>
                  <a:close/>
                  <a:moveTo>
                    <a:pt x="2180" y="1201"/>
                  </a:moveTo>
                  <a:lnTo>
                    <a:pt x="2184" y="1199"/>
                  </a:lnTo>
                  <a:lnTo>
                    <a:pt x="2180" y="1199"/>
                  </a:lnTo>
                  <a:lnTo>
                    <a:pt x="2180" y="1201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9" name="Freeform 1386"/>
            <p:cNvSpPr>
              <a:spLocks noEditPoints="1"/>
            </p:cNvSpPr>
            <p:nvPr/>
          </p:nvSpPr>
          <p:spPr bwMode="auto">
            <a:xfrm>
              <a:off x="2645" y="1620"/>
              <a:ext cx="439" cy="451"/>
            </a:xfrm>
            <a:custGeom>
              <a:avLst/>
              <a:gdLst>
                <a:gd name="T0" fmla="*/ 45 w 2184"/>
                <a:gd name="T1" fmla="*/ 0 h 2244"/>
                <a:gd name="T2" fmla="*/ 44 w 2184"/>
                <a:gd name="T3" fmla="*/ 0 h 2244"/>
                <a:gd name="T4" fmla="*/ 44 w 2184"/>
                <a:gd name="T5" fmla="*/ 0 h 2244"/>
                <a:gd name="T6" fmla="*/ 43 w 2184"/>
                <a:gd name="T7" fmla="*/ 0 h 2244"/>
                <a:gd name="T8" fmla="*/ 43 w 2184"/>
                <a:gd name="T9" fmla="*/ 0 h 2244"/>
                <a:gd name="T10" fmla="*/ 42 w 2184"/>
                <a:gd name="T11" fmla="*/ 3 h 2244"/>
                <a:gd name="T12" fmla="*/ 43 w 2184"/>
                <a:gd name="T13" fmla="*/ 3 h 2244"/>
                <a:gd name="T14" fmla="*/ 43 w 2184"/>
                <a:gd name="T15" fmla="*/ 3 h 2244"/>
                <a:gd name="T16" fmla="*/ 43 w 2184"/>
                <a:gd name="T17" fmla="*/ 3 h 2244"/>
                <a:gd name="T18" fmla="*/ 44 w 2184"/>
                <a:gd name="T19" fmla="*/ 3 h 2244"/>
                <a:gd name="T20" fmla="*/ 44 w 2184"/>
                <a:gd name="T21" fmla="*/ 3 h 2244"/>
                <a:gd name="T22" fmla="*/ 44 w 2184"/>
                <a:gd name="T23" fmla="*/ 3 h 2244"/>
                <a:gd name="T24" fmla="*/ 45 w 2184"/>
                <a:gd name="T25" fmla="*/ 3 h 2244"/>
                <a:gd name="T26" fmla="*/ 45 w 2184"/>
                <a:gd name="T27" fmla="*/ 3 h 2244"/>
                <a:gd name="T28" fmla="*/ 45 w 2184"/>
                <a:gd name="T29" fmla="*/ 0 h 2244"/>
                <a:gd name="T30" fmla="*/ 43 w 2184"/>
                <a:gd name="T31" fmla="*/ 90 h 2244"/>
                <a:gd name="T32" fmla="*/ 43 w 2184"/>
                <a:gd name="T33" fmla="*/ 90 h 2244"/>
                <a:gd name="T34" fmla="*/ 44 w 2184"/>
                <a:gd name="T35" fmla="*/ 90 h 2244"/>
                <a:gd name="T36" fmla="*/ 44 w 2184"/>
                <a:gd name="T37" fmla="*/ 90 h 2244"/>
                <a:gd name="T38" fmla="*/ 45 w 2184"/>
                <a:gd name="T39" fmla="*/ 90 h 2244"/>
                <a:gd name="T40" fmla="*/ 45 w 2184"/>
                <a:gd name="T41" fmla="*/ 87 h 2244"/>
                <a:gd name="T42" fmla="*/ 45 w 2184"/>
                <a:gd name="T43" fmla="*/ 87 h 2244"/>
                <a:gd name="T44" fmla="*/ 44 w 2184"/>
                <a:gd name="T45" fmla="*/ 87 h 2244"/>
                <a:gd name="T46" fmla="*/ 44 w 2184"/>
                <a:gd name="T47" fmla="*/ 87 h 2244"/>
                <a:gd name="T48" fmla="*/ 44 w 2184"/>
                <a:gd name="T49" fmla="*/ 87 h 2244"/>
                <a:gd name="T50" fmla="*/ 43 w 2184"/>
                <a:gd name="T51" fmla="*/ 87 h 2244"/>
                <a:gd name="T52" fmla="*/ 43 w 2184"/>
                <a:gd name="T53" fmla="*/ 87 h 2244"/>
                <a:gd name="T54" fmla="*/ 43 w 2184"/>
                <a:gd name="T55" fmla="*/ 87 h 2244"/>
                <a:gd name="T56" fmla="*/ 42 w 2184"/>
                <a:gd name="T57" fmla="*/ 87 h 2244"/>
                <a:gd name="T58" fmla="*/ 43 w 2184"/>
                <a:gd name="T59" fmla="*/ 90 h 2244"/>
                <a:gd name="T60" fmla="*/ 2 w 2184"/>
                <a:gd name="T61" fmla="*/ 46 h 2244"/>
                <a:gd name="T62" fmla="*/ 0 w 2184"/>
                <a:gd name="T63" fmla="*/ 46 h 2244"/>
                <a:gd name="T64" fmla="*/ 2 w 2184"/>
                <a:gd name="T65" fmla="*/ 47 h 2244"/>
                <a:gd name="T66" fmla="*/ 2 w 2184"/>
                <a:gd name="T67" fmla="*/ 46 h 2244"/>
                <a:gd name="T68" fmla="*/ 2 w 2184"/>
                <a:gd name="T69" fmla="*/ 46 h 2244"/>
                <a:gd name="T70" fmla="*/ 86 w 2184"/>
                <a:gd name="T71" fmla="*/ 47 h 2244"/>
                <a:gd name="T72" fmla="*/ 87 w 2184"/>
                <a:gd name="T73" fmla="*/ 47 h 2244"/>
                <a:gd name="T74" fmla="*/ 86 w 2184"/>
                <a:gd name="T75" fmla="*/ 46 h 2244"/>
                <a:gd name="T76" fmla="*/ 86 w 2184"/>
                <a:gd name="T77" fmla="*/ 47 h 2244"/>
                <a:gd name="T78" fmla="*/ 86 w 2184"/>
                <a:gd name="T79" fmla="*/ 47 h 224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84"/>
                <a:gd name="T121" fmla="*/ 0 h 2244"/>
                <a:gd name="T122" fmla="*/ 2184 w 2184"/>
                <a:gd name="T123" fmla="*/ 2244 h 224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84" h="2244">
                  <a:moveTo>
                    <a:pt x="1116" y="0"/>
                  </a:moveTo>
                  <a:lnTo>
                    <a:pt x="1104" y="0"/>
                  </a:lnTo>
                  <a:lnTo>
                    <a:pt x="1092" y="0"/>
                  </a:lnTo>
                  <a:lnTo>
                    <a:pt x="1078" y="0"/>
                  </a:lnTo>
                  <a:lnTo>
                    <a:pt x="1064" y="0"/>
                  </a:lnTo>
                  <a:lnTo>
                    <a:pt x="1055" y="68"/>
                  </a:lnTo>
                  <a:lnTo>
                    <a:pt x="1065" y="68"/>
                  </a:lnTo>
                  <a:lnTo>
                    <a:pt x="1074" y="68"/>
                  </a:lnTo>
                  <a:lnTo>
                    <a:pt x="1082" y="68"/>
                  </a:lnTo>
                  <a:lnTo>
                    <a:pt x="1092" y="68"/>
                  </a:lnTo>
                  <a:lnTo>
                    <a:pt x="1101" y="68"/>
                  </a:lnTo>
                  <a:lnTo>
                    <a:pt x="1109" y="68"/>
                  </a:lnTo>
                  <a:lnTo>
                    <a:pt x="1118" y="68"/>
                  </a:lnTo>
                  <a:lnTo>
                    <a:pt x="1125" y="68"/>
                  </a:lnTo>
                  <a:lnTo>
                    <a:pt x="1116" y="0"/>
                  </a:lnTo>
                  <a:close/>
                  <a:moveTo>
                    <a:pt x="1063" y="2244"/>
                  </a:moveTo>
                  <a:lnTo>
                    <a:pt x="1077" y="2244"/>
                  </a:lnTo>
                  <a:lnTo>
                    <a:pt x="1092" y="2244"/>
                  </a:lnTo>
                  <a:lnTo>
                    <a:pt x="1103" y="2244"/>
                  </a:lnTo>
                  <a:lnTo>
                    <a:pt x="1115" y="2244"/>
                  </a:lnTo>
                  <a:lnTo>
                    <a:pt x="1124" y="2176"/>
                  </a:lnTo>
                  <a:lnTo>
                    <a:pt x="1117" y="2176"/>
                  </a:lnTo>
                  <a:lnTo>
                    <a:pt x="1108" y="2176"/>
                  </a:lnTo>
                  <a:lnTo>
                    <a:pt x="1100" y="2176"/>
                  </a:lnTo>
                  <a:lnTo>
                    <a:pt x="1092" y="2176"/>
                  </a:lnTo>
                  <a:lnTo>
                    <a:pt x="1082" y="2176"/>
                  </a:lnTo>
                  <a:lnTo>
                    <a:pt x="1073" y="2176"/>
                  </a:lnTo>
                  <a:lnTo>
                    <a:pt x="1063" y="2176"/>
                  </a:lnTo>
                  <a:lnTo>
                    <a:pt x="1053" y="2176"/>
                  </a:lnTo>
                  <a:lnTo>
                    <a:pt x="1063" y="2244"/>
                  </a:lnTo>
                  <a:close/>
                  <a:moveTo>
                    <a:pt x="38" y="1153"/>
                  </a:moveTo>
                  <a:lnTo>
                    <a:pt x="0" y="1159"/>
                  </a:lnTo>
                  <a:lnTo>
                    <a:pt x="38" y="1165"/>
                  </a:lnTo>
                  <a:lnTo>
                    <a:pt x="38" y="1159"/>
                  </a:lnTo>
                  <a:lnTo>
                    <a:pt x="38" y="1153"/>
                  </a:lnTo>
                  <a:close/>
                  <a:moveTo>
                    <a:pt x="2145" y="1173"/>
                  </a:moveTo>
                  <a:lnTo>
                    <a:pt x="2184" y="1165"/>
                  </a:lnTo>
                  <a:lnTo>
                    <a:pt x="2145" y="1159"/>
                  </a:lnTo>
                  <a:lnTo>
                    <a:pt x="2145" y="1165"/>
                  </a:lnTo>
                  <a:lnTo>
                    <a:pt x="2145" y="117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0" name="Freeform 1387"/>
            <p:cNvSpPr>
              <a:spLocks noEditPoints="1"/>
            </p:cNvSpPr>
            <p:nvPr/>
          </p:nvSpPr>
          <p:spPr bwMode="auto">
            <a:xfrm>
              <a:off x="2645" y="1631"/>
              <a:ext cx="431" cy="428"/>
            </a:xfrm>
            <a:custGeom>
              <a:avLst/>
              <a:gdLst>
                <a:gd name="T0" fmla="*/ 45 w 2176"/>
                <a:gd name="T1" fmla="*/ 0 h 2177"/>
                <a:gd name="T2" fmla="*/ 44 w 2176"/>
                <a:gd name="T3" fmla="*/ 0 h 2177"/>
                <a:gd name="T4" fmla="*/ 44 w 2176"/>
                <a:gd name="T5" fmla="*/ 0 h 2177"/>
                <a:gd name="T6" fmla="*/ 43 w 2176"/>
                <a:gd name="T7" fmla="*/ 0 h 2177"/>
                <a:gd name="T8" fmla="*/ 42 w 2176"/>
                <a:gd name="T9" fmla="*/ 0 h 2177"/>
                <a:gd name="T10" fmla="*/ 42 w 2176"/>
                <a:gd name="T11" fmla="*/ 3 h 2177"/>
                <a:gd name="T12" fmla="*/ 42 w 2176"/>
                <a:gd name="T13" fmla="*/ 3 h 2177"/>
                <a:gd name="T14" fmla="*/ 43 w 2176"/>
                <a:gd name="T15" fmla="*/ 3 h 2177"/>
                <a:gd name="T16" fmla="*/ 43 w 2176"/>
                <a:gd name="T17" fmla="*/ 3 h 2177"/>
                <a:gd name="T18" fmla="*/ 44 w 2176"/>
                <a:gd name="T19" fmla="*/ 3 h 2177"/>
                <a:gd name="T20" fmla="*/ 44 w 2176"/>
                <a:gd name="T21" fmla="*/ 3 h 2177"/>
                <a:gd name="T22" fmla="*/ 44 w 2176"/>
                <a:gd name="T23" fmla="*/ 3 h 2177"/>
                <a:gd name="T24" fmla="*/ 45 w 2176"/>
                <a:gd name="T25" fmla="*/ 3 h 2177"/>
                <a:gd name="T26" fmla="*/ 45 w 2176"/>
                <a:gd name="T27" fmla="*/ 3 h 2177"/>
                <a:gd name="T28" fmla="*/ 45 w 2176"/>
                <a:gd name="T29" fmla="*/ 0 h 2177"/>
                <a:gd name="T30" fmla="*/ 0 w 2176"/>
                <a:gd name="T31" fmla="*/ 45 h 2177"/>
                <a:gd name="T32" fmla="*/ 0 w 2176"/>
                <a:gd name="T33" fmla="*/ 45 h 2177"/>
                <a:gd name="T34" fmla="*/ 0 w 2176"/>
                <a:gd name="T35" fmla="*/ 45 h 2177"/>
                <a:gd name="T36" fmla="*/ 3 w 2176"/>
                <a:gd name="T37" fmla="*/ 45 h 2177"/>
                <a:gd name="T38" fmla="*/ 3 w 2176"/>
                <a:gd name="T39" fmla="*/ 45 h 2177"/>
                <a:gd name="T40" fmla="*/ 3 w 2176"/>
                <a:gd name="T41" fmla="*/ 44 h 2177"/>
                <a:gd name="T42" fmla="*/ 0 w 2176"/>
                <a:gd name="T43" fmla="*/ 45 h 2177"/>
                <a:gd name="T44" fmla="*/ 42 w 2176"/>
                <a:gd name="T45" fmla="*/ 87 h 2177"/>
                <a:gd name="T46" fmla="*/ 42 w 2176"/>
                <a:gd name="T47" fmla="*/ 87 h 2177"/>
                <a:gd name="T48" fmla="*/ 43 w 2176"/>
                <a:gd name="T49" fmla="*/ 87 h 2177"/>
                <a:gd name="T50" fmla="*/ 43 w 2176"/>
                <a:gd name="T51" fmla="*/ 87 h 2177"/>
                <a:gd name="T52" fmla="*/ 44 w 2176"/>
                <a:gd name="T53" fmla="*/ 87 h 2177"/>
                <a:gd name="T54" fmla="*/ 44 w 2176"/>
                <a:gd name="T55" fmla="*/ 87 h 2177"/>
                <a:gd name="T56" fmla="*/ 45 w 2176"/>
                <a:gd name="T57" fmla="*/ 87 h 2177"/>
                <a:gd name="T58" fmla="*/ 45 w 2176"/>
                <a:gd name="T59" fmla="*/ 84 h 2177"/>
                <a:gd name="T60" fmla="*/ 45 w 2176"/>
                <a:gd name="T61" fmla="*/ 84 h 2177"/>
                <a:gd name="T62" fmla="*/ 44 w 2176"/>
                <a:gd name="T63" fmla="*/ 84 h 2177"/>
                <a:gd name="T64" fmla="*/ 44 w 2176"/>
                <a:gd name="T65" fmla="*/ 84 h 2177"/>
                <a:gd name="T66" fmla="*/ 44 w 2176"/>
                <a:gd name="T67" fmla="*/ 84 h 2177"/>
                <a:gd name="T68" fmla="*/ 43 w 2176"/>
                <a:gd name="T69" fmla="*/ 84 h 2177"/>
                <a:gd name="T70" fmla="*/ 43 w 2176"/>
                <a:gd name="T71" fmla="*/ 84 h 2177"/>
                <a:gd name="T72" fmla="*/ 42 w 2176"/>
                <a:gd name="T73" fmla="*/ 84 h 2177"/>
                <a:gd name="T74" fmla="*/ 42 w 2176"/>
                <a:gd name="T75" fmla="*/ 84 h 2177"/>
                <a:gd name="T76" fmla="*/ 42 w 2176"/>
                <a:gd name="T77" fmla="*/ 87 h 2177"/>
                <a:gd name="T78" fmla="*/ 87 w 2176"/>
                <a:gd name="T79" fmla="*/ 45 h 2177"/>
                <a:gd name="T80" fmla="*/ 87 w 2176"/>
                <a:gd name="T81" fmla="*/ 45 h 2177"/>
                <a:gd name="T82" fmla="*/ 87 w 2176"/>
                <a:gd name="T83" fmla="*/ 45 h 2177"/>
                <a:gd name="T84" fmla="*/ 84 w 2176"/>
                <a:gd name="T85" fmla="*/ 45 h 2177"/>
                <a:gd name="T86" fmla="*/ 84 w 2176"/>
                <a:gd name="T87" fmla="*/ 45 h 2177"/>
                <a:gd name="T88" fmla="*/ 84 w 2176"/>
                <a:gd name="T89" fmla="*/ 46 h 2177"/>
                <a:gd name="T90" fmla="*/ 87 w 2176"/>
                <a:gd name="T91" fmla="*/ 45 h 217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76"/>
                <a:gd name="T139" fmla="*/ 0 h 2177"/>
                <a:gd name="T140" fmla="*/ 2176 w 2176"/>
                <a:gd name="T141" fmla="*/ 2177 h 217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76" h="2177">
                  <a:moveTo>
                    <a:pt x="1117" y="1"/>
                  </a:moveTo>
                  <a:lnTo>
                    <a:pt x="1102" y="0"/>
                  </a:lnTo>
                  <a:lnTo>
                    <a:pt x="1088" y="0"/>
                  </a:lnTo>
                  <a:lnTo>
                    <a:pt x="1072" y="0"/>
                  </a:lnTo>
                  <a:lnTo>
                    <a:pt x="1056" y="1"/>
                  </a:lnTo>
                  <a:lnTo>
                    <a:pt x="1047" y="69"/>
                  </a:lnTo>
                  <a:lnTo>
                    <a:pt x="1057" y="69"/>
                  </a:lnTo>
                  <a:lnTo>
                    <a:pt x="1067" y="68"/>
                  </a:lnTo>
                  <a:lnTo>
                    <a:pt x="1077" y="68"/>
                  </a:lnTo>
                  <a:lnTo>
                    <a:pt x="1088" y="68"/>
                  </a:lnTo>
                  <a:lnTo>
                    <a:pt x="1098" y="68"/>
                  </a:lnTo>
                  <a:lnTo>
                    <a:pt x="1107" y="68"/>
                  </a:lnTo>
                  <a:lnTo>
                    <a:pt x="1117" y="69"/>
                  </a:lnTo>
                  <a:lnTo>
                    <a:pt x="1127" y="69"/>
                  </a:lnTo>
                  <a:lnTo>
                    <a:pt x="1117" y="1"/>
                  </a:lnTo>
                  <a:close/>
                  <a:moveTo>
                    <a:pt x="0" y="1124"/>
                  </a:moveTo>
                  <a:lnTo>
                    <a:pt x="0" y="1125"/>
                  </a:lnTo>
                  <a:lnTo>
                    <a:pt x="0" y="1126"/>
                  </a:lnTo>
                  <a:lnTo>
                    <a:pt x="68" y="1138"/>
                  </a:lnTo>
                  <a:lnTo>
                    <a:pt x="68" y="1125"/>
                  </a:lnTo>
                  <a:lnTo>
                    <a:pt x="67" y="1112"/>
                  </a:lnTo>
                  <a:lnTo>
                    <a:pt x="0" y="1124"/>
                  </a:lnTo>
                  <a:close/>
                  <a:moveTo>
                    <a:pt x="1053" y="2176"/>
                  </a:moveTo>
                  <a:lnTo>
                    <a:pt x="1062" y="2176"/>
                  </a:lnTo>
                  <a:lnTo>
                    <a:pt x="1071" y="2177"/>
                  </a:lnTo>
                  <a:lnTo>
                    <a:pt x="1079" y="2177"/>
                  </a:lnTo>
                  <a:lnTo>
                    <a:pt x="1088" y="2177"/>
                  </a:lnTo>
                  <a:lnTo>
                    <a:pt x="1102" y="2177"/>
                  </a:lnTo>
                  <a:lnTo>
                    <a:pt x="1116" y="2176"/>
                  </a:lnTo>
                  <a:lnTo>
                    <a:pt x="1126" y="2108"/>
                  </a:lnTo>
                  <a:lnTo>
                    <a:pt x="1116" y="2108"/>
                  </a:lnTo>
                  <a:lnTo>
                    <a:pt x="1106" y="2109"/>
                  </a:lnTo>
                  <a:lnTo>
                    <a:pt x="1098" y="2109"/>
                  </a:lnTo>
                  <a:lnTo>
                    <a:pt x="1088" y="2109"/>
                  </a:lnTo>
                  <a:lnTo>
                    <a:pt x="1077" y="2109"/>
                  </a:lnTo>
                  <a:lnTo>
                    <a:pt x="1065" y="2109"/>
                  </a:lnTo>
                  <a:lnTo>
                    <a:pt x="1055" y="2108"/>
                  </a:lnTo>
                  <a:lnTo>
                    <a:pt x="1044" y="2108"/>
                  </a:lnTo>
                  <a:lnTo>
                    <a:pt x="1053" y="2176"/>
                  </a:lnTo>
                  <a:close/>
                  <a:moveTo>
                    <a:pt x="2176" y="1133"/>
                  </a:moveTo>
                  <a:lnTo>
                    <a:pt x="2176" y="1131"/>
                  </a:lnTo>
                  <a:lnTo>
                    <a:pt x="2108" y="1119"/>
                  </a:lnTo>
                  <a:lnTo>
                    <a:pt x="2108" y="1131"/>
                  </a:lnTo>
                  <a:lnTo>
                    <a:pt x="2106" y="1144"/>
                  </a:lnTo>
                  <a:lnTo>
                    <a:pt x="2176" y="113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1" name="Freeform 1388"/>
            <p:cNvSpPr>
              <a:spLocks noEditPoints="1"/>
            </p:cNvSpPr>
            <p:nvPr/>
          </p:nvSpPr>
          <p:spPr bwMode="auto">
            <a:xfrm>
              <a:off x="2653" y="1635"/>
              <a:ext cx="419" cy="421"/>
            </a:xfrm>
            <a:custGeom>
              <a:avLst/>
              <a:gdLst>
                <a:gd name="T0" fmla="*/ 43 w 2107"/>
                <a:gd name="T1" fmla="*/ 0 h 2108"/>
                <a:gd name="T2" fmla="*/ 43 w 2107"/>
                <a:gd name="T3" fmla="*/ 0 h 2108"/>
                <a:gd name="T4" fmla="*/ 43 w 2107"/>
                <a:gd name="T5" fmla="*/ 0 h 2108"/>
                <a:gd name="T6" fmla="*/ 42 w 2107"/>
                <a:gd name="T7" fmla="*/ 0 h 2108"/>
                <a:gd name="T8" fmla="*/ 42 w 2107"/>
                <a:gd name="T9" fmla="*/ 0 h 2108"/>
                <a:gd name="T10" fmla="*/ 42 w 2107"/>
                <a:gd name="T11" fmla="*/ 0 h 2108"/>
                <a:gd name="T12" fmla="*/ 41 w 2107"/>
                <a:gd name="T13" fmla="*/ 0 h 2108"/>
                <a:gd name="T14" fmla="*/ 41 w 2107"/>
                <a:gd name="T15" fmla="*/ 0 h 2108"/>
                <a:gd name="T16" fmla="*/ 41 w 2107"/>
                <a:gd name="T17" fmla="*/ 0 h 2108"/>
                <a:gd name="T18" fmla="*/ 40 w 2107"/>
                <a:gd name="T19" fmla="*/ 3 h 2108"/>
                <a:gd name="T20" fmla="*/ 41 w 2107"/>
                <a:gd name="T21" fmla="*/ 3 h 2108"/>
                <a:gd name="T22" fmla="*/ 41 w 2107"/>
                <a:gd name="T23" fmla="*/ 3 h 2108"/>
                <a:gd name="T24" fmla="*/ 42 w 2107"/>
                <a:gd name="T25" fmla="*/ 3 h 2108"/>
                <a:gd name="T26" fmla="*/ 42 w 2107"/>
                <a:gd name="T27" fmla="*/ 3 h 2108"/>
                <a:gd name="T28" fmla="*/ 43 w 2107"/>
                <a:gd name="T29" fmla="*/ 3 h 2108"/>
                <a:gd name="T30" fmla="*/ 43 w 2107"/>
                <a:gd name="T31" fmla="*/ 3 h 2108"/>
                <a:gd name="T32" fmla="*/ 43 w 2107"/>
                <a:gd name="T33" fmla="*/ 3 h 2108"/>
                <a:gd name="T34" fmla="*/ 44 w 2107"/>
                <a:gd name="T35" fmla="*/ 3 h 2108"/>
                <a:gd name="T36" fmla="*/ 43 w 2107"/>
                <a:gd name="T37" fmla="*/ 0 h 2108"/>
                <a:gd name="T38" fmla="*/ 0 w 2107"/>
                <a:gd name="T39" fmla="*/ 43 h 2108"/>
                <a:gd name="T40" fmla="*/ 0 w 2107"/>
                <a:gd name="T41" fmla="*/ 44 h 2108"/>
                <a:gd name="T42" fmla="*/ 0 w 2107"/>
                <a:gd name="T43" fmla="*/ 44 h 2108"/>
                <a:gd name="T44" fmla="*/ 3 w 2107"/>
                <a:gd name="T45" fmla="*/ 44 h 2108"/>
                <a:gd name="T46" fmla="*/ 3 w 2107"/>
                <a:gd name="T47" fmla="*/ 44 h 2108"/>
                <a:gd name="T48" fmla="*/ 3 w 2107"/>
                <a:gd name="T49" fmla="*/ 44 h 2108"/>
                <a:gd name="T50" fmla="*/ 3 w 2107"/>
                <a:gd name="T51" fmla="*/ 43 h 2108"/>
                <a:gd name="T52" fmla="*/ 3 w 2107"/>
                <a:gd name="T53" fmla="*/ 43 h 2108"/>
                <a:gd name="T54" fmla="*/ 0 w 2107"/>
                <a:gd name="T55" fmla="*/ 43 h 2108"/>
                <a:gd name="T56" fmla="*/ 41 w 2107"/>
                <a:gd name="T57" fmla="*/ 84 h 2108"/>
                <a:gd name="T58" fmla="*/ 41 w 2107"/>
                <a:gd name="T59" fmla="*/ 84 h 2108"/>
                <a:gd name="T60" fmla="*/ 41 w 2107"/>
                <a:gd name="T61" fmla="*/ 84 h 2108"/>
                <a:gd name="T62" fmla="*/ 42 w 2107"/>
                <a:gd name="T63" fmla="*/ 84 h 2108"/>
                <a:gd name="T64" fmla="*/ 42 w 2107"/>
                <a:gd name="T65" fmla="*/ 84 h 2108"/>
                <a:gd name="T66" fmla="*/ 42 w 2107"/>
                <a:gd name="T67" fmla="*/ 84 h 2108"/>
                <a:gd name="T68" fmla="*/ 43 w 2107"/>
                <a:gd name="T69" fmla="*/ 84 h 2108"/>
                <a:gd name="T70" fmla="*/ 43 w 2107"/>
                <a:gd name="T71" fmla="*/ 84 h 2108"/>
                <a:gd name="T72" fmla="*/ 43 w 2107"/>
                <a:gd name="T73" fmla="*/ 84 h 2108"/>
                <a:gd name="T74" fmla="*/ 44 w 2107"/>
                <a:gd name="T75" fmla="*/ 81 h 2108"/>
                <a:gd name="T76" fmla="*/ 43 w 2107"/>
                <a:gd name="T77" fmla="*/ 81 h 2108"/>
                <a:gd name="T78" fmla="*/ 43 w 2107"/>
                <a:gd name="T79" fmla="*/ 81 h 2108"/>
                <a:gd name="T80" fmla="*/ 43 w 2107"/>
                <a:gd name="T81" fmla="*/ 81 h 2108"/>
                <a:gd name="T82" fmla="*/ 42 w 2107"/>
                <a:gd name="T83" fmla="*/ 81 h 2108"/>
                <a:gd name="T84" fmla="*/ 42 w 2107"/>
                <a:gd name="T85" fmla="*/ 81 h 2108"/>
                <a:gd name="T86" fmla="*/ 41 w 2107"/>
                <a:gd name="T87" fmla="*/ 81 h 2108"/>
                <a:gd name="T88" fmla="*/ 41 w 2107"/>
                <a:gd name="T89" fmla="*/ 81 h 2108"/>
                <a:gd name="T90" fmla="*/ 40 w 2107"/>
                <a:gd name="T91" fmla="*/ 81 h 2108"/>
                <a:gd name="T92" fmla="*/ 41 w 2107"/>
                <a:gd name="T93" fmla="*/ 84 h 2108"/>
                <a:gd name="T94" fmla="*/ 84 w 2107"/>
                <a:gd name="T95" fmla="*/ 44 h 2108"/>
                <a:gd name="T96" fmla="*/ 84 w 2107"/>
                <a:gd name="T97" fmla="*/ 44 h 2108"/>
                <a:gd name="T98" fmla="*/ 84 w 2107"/>
                <a:gd name="T99" fmla="*/ 44 h 2108"/>
                <a:gd name="T100" fmla="*/ 82 w 2107"/>
                <a:gd name="T101" fmla="*/ 43 h 2108"/>
                <a:gd name="T102" fmla="*/ 81 w 2107"/>
                <a:gd name="T103" fmla="*/ 43 h 2108"/>
                <a:gd name="T104" fmla="*/ 81 w 2107"/>
                <a:gd name="T105" fmla="*/ 44 h 2108"/>
                <a:gd name="T106" fmla="*/ 81 w 2107"/>
                <a:gd name="T107" fmla="*/ 44 h 2108"/>
                <a:gd name="T108" fmla="*/ 81 w 2107"/>
                <a:gd name="T109" fmla="*/ 45 h 2108"/>
                <a:gd name="T110" fmla="*/ 84 w 2107"/>
                <a:gd name="T111" fmla="*/ 44 h 21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07"/>
                <a:gd name="T169" fmla="*/ 0 h 2108"/>
                <a:gd name="T170" fmla="*/ 2107 w 2107"/>
                <a:gd name="T171" fmla="*/ 2108 h 21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07" h="2108">
                  <a:moveTo>
                    <a:pt x="1087" y="0"/>
                  </a:moveTo>
                  <a:lnTo>
                    <a:pt x="1080" y="0"/>
                  </a:lnTo>
                  <a:lnTo>
                    <a:pt x="1071" y="0"/>
                  </a:lnTo>
                  <a:lnTo>
                    <a:pt x="1063" y="0"/>
                  </a:lnTo>
                  <a:lnTo>
                    <a:pt x="1054" y="0"/>
                  </a:lnTo>
                  <a:lnTo>
                    <a:pt x="1044" y="0"/>
                  </a:lnTo>
                  <a:lnTo>
                    <a:pt x="1036" y="0"/>
                  </a:lnTo>
                  <a:lnTo>
                    <a:pt x="1027" y="0"/>
                  </a:lnTo>
                  <a:lnTo>
                    <a:pt x="1017" y="0"/>
                  </a:lnTo>
                  <a:lnTo>
                    <a:pt x="1009" y="69"/>
                  </a:lnTo>
                  <a:lnTo>
                    <a:pt x="1019" y="68"/>
                  </a:lnTo>
                  <a:lnTo>
                    <a:pt x="1031" y="68"/>
                  </a:lnTo>
                  <a:lnTo>
                    <a:pt x="1042" y="68"/>
                  </a:lnTo>
                  <a:lnTo>
                    <a:pt x="1054" y="68"/>
                  </a:lnTo>
                  <a:lnTo>
                    <a:pt x="1065" y="68"/>
                  </a:lnTo>
                  <a:lnTo>
                    <a:pt x="1076" y="68"/>
                  </a:lnTo>
                  <a:lnTo>
                    <a:pt x="1087" y="68"/>
                  </a:lnTo>
                  <a:lnTo>
                    <a:pt x="1098" y="69"/>
                  </a:lnTo>
                  <a:lnTo>
                    <a:pt x="1087" y="0"/>
                  </a:lnTo>
                  <a:close/>
                  <a:moveTo>
                    <a:pt x="0" y="1085"/>
                  </a:moveTo>
                  <a:lnTo>
                    <a:pt x="0" y="1091"/>
                  </a:lnTo>
                  <a:lnTo>
                    <a:pt x="0" y="1097"/>
                  </a:lnTo>
                  <a:lnTo>
                    <a:pt x="69" y="1110"/>
                  </a:lnTo>
                  <a:lnTo>
                    <a:pt x="68" y="1101"/>
                  </a:lnTo>
                  <a:lnTo>
                    <a:pt x="68" y="1091"/>
                  </a:lnTo>
                  <a:lnTo>
                    <a:pt x="68" y="1081"/>
                  </a:lnTo>
                  <a:lnTo>
                    <a:pt x="68" y="1072"/>
                  </a:lnTo>
                  <a:lnTo>
                    <a:pt x="0" y="1085"/>
                  </a:lnTo>
                  <a:close/>
                  <a:moveTo>
                    <a:pt x="1015" y="2108"/>
                  </a:moveTo>
                  <a:lnTo>
                    <a:pt x="1025" y="2108"/>
                  </a:lnTo>
                  <a:lnTo>
                    <a:pt x="1035" y="2108"/>
                  </a:lnTo>
                  <a:lnTo>
                    <a:pt x="1044" y="2108"/>
                  </a:lnTo>
                  <a:lnTo>
                    <a:pt x="1054" y="2108"/>
                  </a:lnTo>
                  <a:lnTo>
                    <a:pt x="1062" y="2108"/>
                  </a:lnTo>
                  <a:lnTo>
                    <a:pt x="1070" y="2108"/>
                  </a:lnTo>
                  <a:lnTo>
                    <a:pt x="1079" y="2108"/>
                  </a:lnTo>
                  <a:lnTo>
                    <a:pt x="1086" y="2108"/>
                  </a:lnTo>
                  <a:lnTo>
                    <a:pt x="1097" y="2039"/>
                  </a:lnTo>
                  <a:lnTo>
                    <a:pt x="1086" y="2040"/>
                  </a:lnTo>
                  <a:lnTo>
                    <a:pt x="1076" y="2040"/>
                  </a:lnTo>
                  <a:lnTo>
                    <a:pt x="1065" y="2040"/>
                  </a:lnTo>
                  <a:lnTo>
                    <a:pt x="1054" y="2040"/>
                  </a:lnTo>
                  <a:lnTo>
                    <a:pt x="1041" y="2040"/>
                  </a:lnTo>
                  <a:lnTo>
                    <a:pt x="1029" y="2040"/>
                  </a:lnTo>
                  <a:lnTo>
                    <a:pt x="1017" y="2040"/>
                  </a:lnTo>
                  <a:lnTo>
                    <a:pt x="1005" y="2039"/>
                  </a:lnTo>
                  <a:lnTo>
                    <a:pt x="1015" y="2108"/>
                  </a:lnTo>
                  <a:close/>
                  <a:moveTo>
                    <a:pt x="2107" y="1105"/>
                  </a:moveTo>
                  <a:lnTo>
                    <a:pt x="2107" y="1097"/>
                  </a:lnTo>
                  <a:lnTo>
                    <a:pt x="2107" y="1091"/>
                  </a:lnTo>
                  <a:lnTo>
                    <a:pt x="2040" y="1078"/>
                  </a:lnTo>
                  <a:lnTo>
                    <a:pt x="2039" y="1088"/>
                  </a:lnTo>
                  <a:lnTo>
                    <a:pt x="2039" y="1097"/>
                  </a:lnTo>
                  <a:lnTo>
                    <a:pt x="2039" y="1107"/>
                  </a:lnTo>
                  <a:lnTo>
                    <a:pt x="2038" y="1117"/>
                  </a:lnTo>
                  <a:lnTo>
                    <a:pt x="2107" y="1105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2" name="Freeform 1389"/>
            <p:cNvSpPr>
              <a:spLocks noEditPoints="1"/>
            </p:cNvSpPr>
            <p:nvPr/>
          </p:nvSpPr>
          <p:spPr bwMode="auto">
            <a:xfrm>
              <a:off x="2661" y="1639"/>
              <a:ext cx="408" cy="414"/>
            </a:xfrm>
            <a:custGeom>
              <a:avLst/>
              <a:gdLst>
                <a:gd name="T0" fmla="*/ 42 w 2041"/>
                <a:gd name="T1" fmla="*/ 0 h 2041"/>
                <a:gd name="T2" fmla="*/ 42 w 2041"/>
                <a:gd name="T3" fmla="*/ 0 h 2041"/>
                <a:gd name="T4" fmla="*/ 42 w 2041"/>
                <a:gd name="T5" fmla="*/ 0 h 2041"/>
                <a:gd name="T6" fmla="*/ 41 w 2041"/>
                <a:gd name="T7" fmla="*/ 0 h 2041"/>
                <a:gd name="T8" fmla="*/ 41 w 2041"/>
                <a:gd name="T9" fmla="*/ 0 h 2041"/>
                <a:gd name="T10" fmla="*/ 40 w 2041"/>
                <a:gd name="T11" fmla="*/ 0 h 2041"/>
                <a:gd name="T12" fmla="*/ 40 w 2041"/>
                <a:gd name="T13" fmla="*/ 0 h 2041"/>
                <a:gd name="T14" fmla="*/ 40 w 2041"/>
                <a:gd name="T15" fmla="*/ 0 h 2041"/>
                <a:gd name="T16" fmla="*/ 39 w 2041"/>
                <a:gd name="T17" fmla="*/ 0 h 2041"/>
                <a:gd name="T18" fmla="*/ 39 w 2041"/>
                <a:gd name="T19" fmla="*/ 3 h 2041"/>
                <a:gd name="T20" fmla="*/ 39 w 2041"/>
                <a:gd name="T21" fmla="*/ 3 h 2041"/>
                <a:gd name="T22" fmla="*/ 40 w 2041"/>
                <a:gd name="T23" fmla="*/ 3 h 2041"/>
                <a:gd name="T24" fmla="*/ 40 w 2041"/>
                <a:gd name="T25" fmla="*/ 3 h 2041"/>
                <a:gd name="T26" fmla="*/ 41 w 2041"/>
                <a:gd name="T27" fmla="*/ 3 h 2041"/>
                <a:gd name="T28" fmla="*/ 41 w 2041"/>
                <a:gd name="T29" fmla="*/ 3 h 2041"/>
                <a:gd name="T30" fmla="*/ 42 w 2041"/>
                <a:gd name="T31" fmla="*/ 3 h 2041"/>
                <a:gd name="T32" fmla="*/ 42 w 2041"/>
                <a:gd name="T33" fmla="*/ 3 h 2041"/>
                <a:gd name="T34" fmla="*/ 43 w 2041"/>
                <a:gd name="T35" fmla="*/ 3 h 2041"/>
                <a:gd name="T36" fmla="*/ 42 w 2041"/>
                <a:gd name="T37" fmla="*/ 0 h 2041"/>
                <a:gd name="T38" fmla="*/ 0 w 2041"/>
                <a:gd name="T39" fmla="*/ 42 h 2041"/>
                <a:gd name="T40" fmla="*/ 0 w 2041"/>
                <a:gd name="T41" fmla="*/ 42 h 2041"/>
                <a:gd name="T42" fmla="*/ 0 w 2041"/>
                <a:gd name="T43" fmla="*/ 43 h 2041"/>
                <a:gd name="T44" fmla="*/ 3 w 2041"/>
                <a:gd name="T45" fmla="*/ 43 h 2041"/>
                <a:gd name="T46" fmla="*/ 3 w 2041"/>
                <a:gd name="T47" fmla="*/ 43 h 2041"/>
                <a:gd name="T48" fmla="*/ 3 w 2041"/>
                <a:gd name="T49" fmla="*/ 42 h 2041"/>
                <a:gd name="T50" fmla="*/ 3 w 2041"/>
                <a:gd name="T51" fmla="*/ 42 h 2041"/>
                <a:gd name="T52" fmla="*/ 3 w 2041"/>
                <a:gd name="T53" fmla="*/ 41 h 2041"/>
                <a:gd name="T54" fmla="*/ 0 w 2041"/>
                <a:gd name="T55" fmla="*/ 42 h 2041"/>
                <a:gd name="T56" fmla="*/ 39 w 2041"/>
                <a:gd name="T57" fmla="*/ 82 h 2041"/>
                <a:gd name="T58" fmla="*/ 40 w 2041"/>
                <a:gd name="T59" fmla="*/ 82 h 2041"/>
                <a:gd name="T60" fmla="*/ 40 w 2041"/>
                <a:gd name="T61" fmla="*/ 82 h 2041"/>
                <a:gd name="T62" fmla="*/ 40 w 2041"/>
                <a:gd name="T63" fmla="*/ 82 h 2041"/>
                <a:gd name="T64" fmla="*/ 41 w 2041"/>
                <a:gd name="T65" fmla="*/ 82 h 2041"/>
                <a:gd name="T66" fmla="*/ 41 w 2041"/>
                <a:gd name="T67" fmla="*/ 82 h 2041"/>
                <a:gd name="T68" fmla="*/ 42 w 2041"/>
                <a:gd name="T69" fmla="*/ 82 h 2041"/>
                <a:gd name="T70" fmla="*/ 42 w 2041"/>
                <a:gd name="T71" fmla="*/ 82 h 2041"/>
                <a:gd name="T72" fmla="*/ 42 w 2041"/>
                <a:gd name="T73" fmla="*/ 82 h 2041"/>
                <a:gd name="T74" fmla="*/ 43 w 2041"/>
                <a:gd name="T75" fmla="*/ 79 h 2041"/>
                <a:gd name="T76" fmla="*/ 42 w 2041"/>
                <a:gd name="T77" fmla="*/ 79 h 2041"/>
                <a:gd name="T78" fmla="*/ 42 w 2041"/>
                <a:gd name="T79" fmla="*/ 79 h 2041"/>
                <a:gd name="T80" fmla="*/ 41 w 2041"/>
                <a:gd name="T81" fmla="*/ 79 h 2041"/>
                <a:gd name="T82" fmla="*/ 41 w 2041"/>
                <a:gd name="T83" fmla="*/ 79 h 2041"/>
                <a:gd name="T84" fmla="*/ 40 w 2041"/>
                <a:gd name="T85" fmla="*/ 79 h 2041"/>
                <a:gd name="T86" fmla="*/ 40 w 2041"/>
                <a:gd name="T87" fmla="*/ 79 h 2041"/>
                <a:gd name="T88" fmla="*/ 39 w 2041"/>
                <a:gd name="T89" fmla="*/ 79 h 2041"/>
                <a:gd name="T90" fmla="*/ 39 w 2041"/>
                <a:gd name="T91" fmla="*/ 79 h 2041"/>
                <a:gd name="T92" fmla="*/ 39 w 2041"/>
                <a:gd name="T93" fmla="*/ 82 h 2041"/>
                <a:gd name="T94" fmla="*/ 82 w 2041"/>
                <a:gd name="T95" fmla="*/ 43 h 2041"/>
                <a:gd name="T96" fmla="*/ 82 w 2041"/>
                <a:gd name="T97" fmla="*/ 43 h 2041"/>
                <a:gd name="T98" fmla="*/ 82 w 2041"/>
                <a:gd name="T99" fmla="*/ 42 h 2041"/>
                <a:gd name="T100" fmla="*/ 79 w 2041"/>
                <a:gd name="T101" fmla="*/ 42 h 2041"/>
                <a:gd name="T102" fmla="*/ 79 w 2041"/>
                <a:gd name="T103" fmla="*/ 42 h 2041"/>
                <a:gd name="T104" fmla="*/ 79 w 2041"/>
                <a:gd name="T105" fmla="*/ 43 h 2041"/>
                <a:gd name="T106" fmla="*/ 79 w 2041"/>
                <a:gd name="T107" fmla="*/ 43 h 2041"/>
                <a:gd name="T108" fmla="*/ 79 w 2041"/>
                <a:gd name="T109" fmla="*/ 44 h 2041"/>
                <a:gd name="T110" fmla="*/ 82 w 2041"/>
                <a:gd name="T111" fmla="*/ 43 h 20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41"/>
                <a:gd name="T169" fmla="*/ 0 h 2041"/>
                <a:gd name="T170" fmla="*/ 2041 w 2041"/>
                <a:gd name="T171" fmla="*/ 2041 h 204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41" h="2041">
                  <a:moveTo>
                    <a:pt x="1060" y="1"/>
                  </a:moveTo>
                  <a:lnTo>
                    <a:pt x="1050" y="1"/>
                  </a:lnTo>
                  <a:lnTo>
                    <a:pt x="1040" y="0"/>
                  </a:lnTo>
                  <a:lnTo>
                    <a:pt x="1031" y="0"/>
                  </a:lnTo>
                  <a:lnTo>
                    <a:pt x="1021" y="0"/>
                  </a:lnTo>
                  <a:lnTo>
                    <a:pt x="1010" y="0"/>
                  </a:lnTo>
                  <a:lnTo>
                    <a:pt x="1000" y="0"/>
                  </a:lnTo>
                  <a:lnTo>
                    <a:pt x="990" y="1"/>
                  </a:lnTo>
                  <a:lnTo>
                    <a:pt x="980" y="1"/>
                  </a:lnTo>
                  <a:lnTo>
                    <a:pt x="971" y="69"/>
                  </a:lnTo>
                  <a:lnTo>
                    <a:pt x="983" y="69"/>
                  </a:lnTo>
                  <a:lnTo>
                    <a:pt x="996" y="68"/>
                  </a:lnTo>
                  <a:lnTo>
                    <a:pt x="1008" y="68"/>
                  </a:lnTo>
                  <a:lnTo>
                    <a:pt x="1021" y="68"/>
                  </a:lnTo>
                  <a:lnTo>
                    <a:pt x="1033" y="68"/>
                  </a:lnTo>
                  <a:lnTo>
                    <a:pt x="1046" y="68"/>
                  </a:lnTo>
                  <a:lnTo>
                    <a:pt x="1058" y="69"/>
                  </a:lnTo>
                  <a:lnTo>
                    <a:pt x="1071" y="69"/>
                  </a:lnTo>
                  <a:lnTo>
                    <a:pt x="1060" y="1"/>
                  </a:lnTo>
                  <a:close/>
                  <a:moveTo>
                    <a:pt x="0" y="1044"/>
                  </a:moveTo>
                  <a:lnTo>
                    <a:pt x="1" y="1057"/>
                  </a:lnTo>
                  <a:lnTo>
                    <a:pt x="1" y="1070"/>
                  </a:lnTo>
                  <a:lnTo>
                    <a:pt x="71" y="1083"/>
                  </a:lnTo>
                  <a:lnTo>
                    <a:pt x="69" y="1070"/>
                  </a:lnTo>
                  <a:lnTo>
                    <a:pt x="69" y="1057"/>
                  </a:lnTo>
                  <a:lnTo>
                    <a:pt x="68" y="1044"/>
                  </a:lnTo>
                  <a:lnTo>
                    <a:pt x="68" y="1031"/>
                  </a:lnTo>
                  <a:lnTo>
                    <a:pt x="0" y="1044"/>
                  </a:lnTo>
                  <a:close/>
                  <a:moveTo>
                    <a:pt x="977" y="2040"/>
                  </a:moveTo>
                  <a:lnTo>
                    <a:pt x="988" y="2040"/>
                  </a:lnTo>
                  <a:lnTo>
                    <a:pt x="998" y="2041"/>
                  </a:lnTo>
                  <a:lnTo>
                    <a:pt x="1010" y="2041"/>
                  </a:lnTo>
                  <a:lnTo>
                    <a:pt x="1021" y="2041"/>
                  </a:lnTo>
                  <a:lnTo>
                    <a:pt x="1031" y="2041"/>
                  </a:lnTo>
                  <a:lnTo>
                    <a:pt x="1039" y="2041"/>
                  </a:lnTo>
                  <a:lnTo>
                    <a:pt x="1049" y="2040"/>
                  </a:lnTo>
                  <a:lnTo>
                    <a:pt x="1059" y="2040"/>
                  </a:lnTo>
                  <a:lnTo>
                    <a:pt x="1069" y="1972"/>
                  </a:lnTo>
                  <a:lnTo>
                    <a:pt x="1057" y="1972"/>
                  </a:lnTo>
                  <a:lnTo>
                    <a:pt x="1045" y="1973"/>
                  </a:lnTo>
                  <a:lnTo>
                    <a:pt x="1033" y="1973"/>
                  </a:lnTo>
                  <a:lnTo>
                    <a:pt x="1021" y="1973"/>
                  </a:lnTo>
                  <a:lnTo>
                    <a:pt x="1007" y="1973"/>
                  </a:lnTo>
                  <a:lnTo>
                    <a:pt x="994" y="1972"/>
                  </a:lnTo>
                  <a:lnTo>
                    <a:pt x="981" y="1972"/>
                  </a:lnTo>
                  <a:lnTo>
                    <a:pt x="968" y="1971"/>
                  </a:lnTo>
                  <a:lnTo>
                    <a:pt x="977" y="2040"/>
                  </a:lnTo>
                  <a:close/>
                  <a:moveTo>
                    <a:pt x="2039" y="1076"/>
                  </a:moveTo>
                  <a:lnTo>
                    <a:pt x="2041" y="1063"/>
                  </a:lnTo>
                  <a:lnTo>
                    <a:pt x="2041" y="1051"/>
                  </a:lnTo>
                  <a:lnTo>
                    <a:pt x="1973" y="1039"/>
                  </a:lnTo>
                  <a:lnTo>
                    <a:pt x="1973" y="1051"/>
                  </a:lnTo>
                  <a:lnTo>
                    <a:pt x="1973" y="1063"/>
                  </a:lnTo>
                  <a:lnTo>
                    <a:pt x="1971" y="1076"/>
                  </a:lnTo>
                  <a:lnTo>
                    <a:pt x="1970" y="1088"/>
                  </a:lnTo>
                  <a:lnTo>
                    <a:pt x="2039" y="1076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3" name="Freeform 1390"/>
            <p:cNvSpPr>
              <a:spLocks noEditPoints="1"/>
            </p:cNvSpPr>
            <p:nvPr/>
          </p:nvSpPr>
          <p:spPr bwMode="auto">
            <a:xfrm>
              <a:off x="2664" y="1650"/>
              <a:ext cx="396" cy="391"/>
            </a:xfrm>
            <a:custGeom>
              <a:avLst/>
              <a:gdLst>
                <a:gd name="T0" fmla="*/ 41 w 1972"/>
                <a:gd name="T1" fmla="*/ 0 h 1972"/>
                <a:gd name="T2" fmla="*/ 41 w 1972"/>
                <a:gd name="T3" fmla="*/ 0 h 1972"/>
                <a:gd name="T4" fmla="*/ 40 w 1972"/>
                <a:gd name="T5" fmla="*/ 0 h 1972"/>
                <a:gd name="T6" fmla="*/ 40 w 1972"/>
                <a:gd name="T7" fmla="*/ 0 h 1972"/>
                <a:gd name="T8" fmla="*/ 39 w 1972"/>
                <a:gd name="T9" fmla="*/ 0 h 1972"/>
                <a:gd name="T10" fmla="*/ 39 w 1972"/>
                <a:gd name="T11" fmla="*/ 0 h 1972"/>
                <a:gd name="T12" fmla="*/ 38 w 1972"/>
                <a:gd name="T13" fmla="*/ 0 h 1972"/>
                <a:gd name="T14" fmla="*/ 38 w 1972"/>
                <a:gd name="T15" fmla="*/ 0 h 1972"/>
                <a:gd name="T16" fmla="*/ 38 w 1972"/>
                <a:gd name="T17" fmla="*/ 0 h 1972"/>
                <a:gd name="T18" fmla="*/ 37 w 1972"/>
                <a:gd name="T19" fmla="*/ 3 h 1972"/>
                <a:gd name="T20" fmla="*/ 38 w 1972"/>
                <a:gd name="T21" fmla="*/ 3 h 1972"/>
                <a:gd name="T22" fmla="*/ 38 w 1972"/>
                <a:gd name="T23" fmla="*/ 3 h 1972"/>
                <a:gd name="T24" fmla="*/ 39 w 1972"/>
                <a:gd name="T25" fmla="*/ 3 h 1972"/>
                <a:gd name="T26" fmla="*/ 39 w 1972"/>
                <a:gd name="T27" fmla="*/ 3 h 1972"/>
                <a:gd name="T28" fmla="*/ 40 w 1972"/>
                <a:gd name="T29" fmla="*/ 3 h 1972"/>
                <a:gd name="T30" fmla="*/ 40 w 1972"/>
                <a:gd name="T31" fmla="*/ 3 h 1972"/>
                <a:gd name="T32" fmla="*/ 41 w 1972"/>
                <a:gd name="T33" fmla="*/ 3 h 1972"/>
                <a:gd name="T34" fmla="*/ 42 w 1972"/>
                <a:gd name="T35" fmla="*/ 3 h 1972"/>
                <a:gd name="T36" fmla="*/ 41 w 1972"/>
                <a:gd name="T37" fmla="*/ 0 h 1972"/>
                <a:gd name="T38" fmla="*/ 0 w 1972"/>
                <a:gd name="T39" fmla="*/ 40 h 1972"/>
                <a:gd name="T40" fmla="*/ 0 w 1972"/>
                <a:gd name="T41" fmla="*/ 41 h 1972"/>
                <a:gd name="T42" fmla="*/ 0 w 1972"/>
                <a:gd name="T43" fmla="*/ 41 h 1972"/>
                <a:gd name="T44" fmla="*/ 0 w 1972"/>
                <a:gd name="T45" fmla="*/ 41 h 1972"/>
                <a:gd name="T46" fmla="*/ 0 w 1972"/>
                <a:gd name="T47" fmla="*/ 42 h 1972"/>
                <a:gd name="T48" fmla="*/ 3 w 1972"/>
                <a:gd name="T49" fmla="*/ 42 h 1972"/>
                <a:gd name="T50" fmla="*/ 3 w 1972"/>
                <a:gd name="T51" fmla="*/ 42 h 1972"/>
                <a:gd name="T52" fmla="*/ 3 w 1972"/>
                <a:gd name="T53" fmla="*/ 41 h 1972"/>
                <a:gd name="T54" fmla="*/ 3 w 1972"/>
                <a:gd name="T55" fmla="*/ 40 h 1972"/>
                <a:gd name="T56" fmla="*/ 3 w 1972"/>
                <a:gd name="T57" fmla="*/ 40 h 1972"/>
                <a:gd name="T58" fmla="*/ 0 w 1972"/>
                <a:gd name="T59" fmla="*/ 40 h 1972"/>
                <a:gd name="T60" fmla="*/ 37 w 1972"/>
                <a:gd name="T61" fmla="*/ 79 h 1972"/>
                <a:gd name="T62" fmla="*/ 38 w 1972"/>
                <a:gd name="T63" fmla="*/ 79 h 1972"/>
                <a:gd name="T64" fmla="*/ 38 w 1972"/>
                <a:gd name="T65" fmla="*/ 79 h 1972"/>
                <a:gd name="T66" fmla="*/ 39 w 1972"/>
                <a:gd name="T67" fmla="*/ 79 h 1972"/>
                <a:gd name="T68" fmla="*/ 39 w 1972"/>
                <a:gd name="T69" fmla="*/ 79 h 1972"/>
                <a:gd name="T70" fmla="*/ 40 w 1972"/>
                <a:gd name="T71" fmla="*/ 79 h 1972"/>
                <a:gd name="T72" fmla="*/ 40 w 1972"/>
                <a:gd name="T73" fmla="*/ 79 h 1972"/>
                <a:gd name="T74" fmla="*/ 41 w 1972"/>
                <a:gd name="T75" fmla="*/ 79 h 1972"/>
                <a:gd name="T76" fmla="*/ 41 w 1972"/>
                <a:gd name="T77" fmla="*/ 79 h 1972"/>
                <a:gd name="T78" fmla="*/ 42 w 1972"/>
                <a:gd name="T79" fmla="*/ 76 h 1972"/>
                <a:gd name="T80" fmla="*/ 41 w 1972"/>
                <a:gd name="T81" fmla="*/ 76 h 1972"/>
                <a:gd name="T82" fmla="*/ 40 w 1972"/>
                <a:gd name="T83" fmla="*/ 76 h 1972"/>
                <a:gd name="T84" fmla="*/ 40 w 1972"/>
                <a:gd name="T85" fmla="*/ 76 h 1972"/>
                <a:gd name="T86" fmla="*/ 39 w 1972"/>
                <a:gd name="T87" fmla="*/ 76 h 1972"/>
                <a:gd name="T88" fmla="*/ 39 w 1972"/>
                <a:gd name="T89" fmla="*/ 76 h 1972"/>
                <a:gd name="T90" fmla="*/ 38 w 1972"/>
                <a:gd name="T91" fmla="*/ 76 h 1972"/>
                <a:gd name="T92" fmla="*/ 38 w 1972"/>
                <a:gd name="T93" fmla="*/ 76 h 1972"/>
                <a:gd name="T94" fmla="*/ 37 w 1972"/>
                <a:gd name="T95" fmla="*/ 76 h 1972"/>
                <a:gd name="T96" fmla="*/ 37 w 1972"/>
                <a:gd name="T97" fmla="*/ 79 h 1972"/>
                <a:gd name="T98" fmla="*/ 79 w 1972"/>
                <a:gd name="T99" fmla="*/ 42 h 1972"/>
                <a:gd name="T100" fmla="*/ 79 w 1972"/>
                <a:gd name="T101" fmla="*/ 42 h 1972"/>
                <a:gd name="T102" fmla="*/ 79 w 1972"/>
                <a:gd name="T103" fmla="*/ 41 h 1972"/>
                <a:gd name="T104" fmla="*/ 79 w 1972"/>
                <a:gd name="T105" fmla="*/ 41 h 1972"/>
                <a:gd name="T106" fmla="*/ 79 w 1972"/>
                <a:gd name="T107" fmla="*/ 40 h 1972"/>
                <a:gd name="T108" fmla="*/ 76 w 1972"/>
                <a:gd name="T109" fmla="*/ 40 h 1972"/>
                <a:gd name="T110" fmla="*/ 76 w 1972"/>
                <a:gd name="T111" fmla="*/ 41 h 1972"/>
                <a:gd name="T112" fmla="*/ 76 w 1972"/>
                <a:gd name="T113" fmla="*/ 41 h 1972"/>
                <a:gd name="T114" fmla="*/ 76 w 1972"/>
                <a:gd name="T115" fmla="*/ 42 h 1972"/>
                <a:gd name="T116" fmla="*/ 76 w 1972"/>
                <a:gd name="T117" fmla="*/ 43 h 1972"/>
                <a:gd name="T118" fmla="*/ 79 w 1972"/>
                <a:gd name="T119" fmla="*/ 42 h 1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72"/>
                <a:gd name="T181" fmla="*/ 0 h 1972"/>
                <a:gd name="T182" fmla="*/ 1972 w 1972"/>
                <a:gd name="T183" fmla="*/ 1972 h 1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72" h="1972">
                  <a:moveTo>
                    <a:pt x="1030" y="1"/>
                  </a:moveTo>
                  <a:lnTo>
                    <a:pt x="1019" y="0"/>
                  </a:lnTo>
                  <a:lnTo>
                    <a:pt x="1008" y="0"/>
                  </a:lnTo>
                  <a:lnTo>
                    <a:pt x="997" y="0"/>
                  </a:lnTo>
                  <a:lnTo>
                    <a:pt x="986" y="0"/>
                  </a:lnTo>
                  <a:lnTo>
                    <a:pt x="974" y="0"/>
                  </a:lnTo>
                  <a:lnTo>
                    <a:pt x="963" y="0"/>
                  </a:lnTo>
                  <a:lnTo>
                    <a:pt x="951" y="0"/>
                  </a:lnTo>
                  <a:lnTo>
                    <a:pt x="941" y="1"/>
                  </a:lnTo>
                  <a:lnTo>
                    <a:pt x="932" y="69"/>
                  </a:lnTo>
                  <a:lnTo>
                    <a:pt x="945" y="68"/>
                  </a:lnTo>
                  <a:lnTo>
                    <a:pt x="959" y="68"/>
                  </a:lnTo>
                  <a:lnTo>
                    <a:pt x="972" y="68"/>
                  </a:lnTo>
                  <a:lnTo>
                    <a:pt x="986" y="68"/>
                  </a:lnTo>
                  <a:lnTo>
                    <a:pt x="999" y="68"/>
                  </a:lnTo>
                  <a:lnTo>
                    <a:pt x="1013" y="68"/>
                  </a:lnTo>
                  <a:lnTo>
                    <a:pt x="1027" y="69"/>
                  </a:lnTo>
                  <a:lnTo>
                    <a:pt x="1041" y="69"/>
                  </a:lnTo>
                  <a:lnTo>
                    <a:pt x="1030" y="1"/>
                  </a:lnTo>
                  <a:close/>
                  <a:moveTo>
                    <a:pt x="0" y="1004"/>
                  </a:moveTo>
                  <a:lnTo>
                    <a:pt x="0" y="1013"/>
                  </a:lnTo>
                  <a:lnTo>
                    <a:pt x="0" y="1023"/>
                  </a:lnTo>
                  <a:lnTo>
                    <a:pt x="0" y="1033"/>
                  </a:lnTo>
                  <a:lnTo>
                    <a:pt x="1" y="1042"/>
                  </a:lnTo>
                  <a:lnTo>
                    <a:pt x="70" y="1055"/>
                  </a:lnTo>
                  <a:lnTo>
                    <a:pt x="69" y="1039"/>
                  </a:lnTo>
                  <a:lnTo>
                    <a:pt x="68" y="1023"/>
                  </a:lnTo>
                  <a:lnTo>
                    <a:pt x="68" y="1007"/>
                  </a:lnTo>
                  <a:lnTo>
                    <a:pt x="67" y="992"/>
                  </a:lnTo>
                  <a:lnTo>
                    <a:pt x="0" y="1004"/>
                  </a:lnTo>
                  <a:close/>
                  <a:moveTo>
                    <a:pt x="937" y="1971"/>
                  </a:moveTo>
                  <a:lnTo>
                    <a:pt x="949" y="1972"/>
                  </a:lnTo>
                  <a:lnTo>
                    <a:pt x="961" y="1972"/>
                  </a:lnTo>
                  <a:lnTo>
                    <a:pt x="973" y="1972"/>
                  </a:lnTo>
                  <a:lnTo>
                    <a:pt x="986" y="1972"/>
                  </a:lnTo>
                  <a:lnTo>
                    <a:pt x="997" y="1972"/>
                  </a:lnTo>
                  <a:lnTo>
                    <a:pt x="1008" y="1972"/>
                  </a:lnTo>
                  <a:lnTo>
                    <a:pt x="1018" y="1972"/>
                  </a:lnTo>
                  <a:lnTo>
                    <a:pt x="1029" y="1971"/>
                  </a:lnTo>
                  <a:lnTo>
                    <a:pt x="1039" y="1903"/>
                  </a:lnTo>
                  <a:lnTo>
                    <a:pt x="1026" y="1903"/>
                  </a:lnTo>
                  <a:lnTo>
                    <a:pt x="1012" y="1904"/>
                  </a:lnTo>
                  <a:lnTo>
                    <a:pt x="999" y="1904"/>
                  </a:lnTo>
                  <a:lnTo>
                    <a:pt x="986" y="1904"/>
                  </a:lnTo>
                  <a:lnTo>
                    <a:pt x="971" y="1904"/>
                  </a:lnTo>
                  <a:lnTo>
                    <a:pt x="957" y="1904"/>
                  </a:lnTo>
                  <a:lnTo>
                    <a:pt x="942" y="1903"/>
                  </a:lnTo>
                  <a:lnTo>
                    <a:pt x="928" y="1903"/>
                  </a:lnTo>
                  <a:lnTo>
                    <a:pt x="937" y="1971"/>
                  </a:lnTo>
                  <a:close/>
                  <a:moveTo>
                    <a:pt x="1970" y="1049"/>
                  </a:moveTo>
                  <a:lnTo>
                    <a:pt x="1971" y="1039"/>
                  </a:lnTo>
                  <a:lnTo>
                    <a:pt x="1971" y="1029"/>
                  </a:lnTo>
                  <a:lnTo>
                    <a:pt x="1971" y="1020"/>
                  </a:lnTo>
                  <a:lnTo>
                    <a:pt x="1972" y="1010"/>
                  </a:lnTo>
                  <a:lnTo>
                    <a:pt x="1904" y="998"/>
                  </a:lnTo>
                  <a:lnTo>
                    <a:pt x="1904" y="1013"/>
                  </a:lnTo>
                  <a:lnTo>
                    <a:pt x="1903" y="1029"/>
                  </a:lnTo>
                  <a:lnTo>
                    <a:pt x="1902" y="1045"/>
                  </a:lnTo>
                  <a:lnTo>
                    <a:pt x="1901" y="1061"/>
                  </a:lnTo>
                  <a:lnTo>
                    <a:pt x="1970" y="1049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4" name="Freeform 1391"/>
            <p:cNvSpPr>
              <a:spLocks noEditPoints="1"/>
            </p:cNvSpPr>
            <p:nvPr/>
          </p:nvSpPr>
          <p:spPr bwMode="auto">
            <a:xfrm>
              <a:off x="2676" y="1654"/>
              <a:ext cx="381" cy="384"/>
            </a:xfrm>
            <a:custGeom>
              <a:avLst/>
              <a:gdLst>
                <a:gd name="T0" fmla="*/ 40 w 1905"/>
                <a:gd name="T1" fmla="*/ 0 h 1905"/>
                <a:gd name="T2" fmla="*/ 40 w 1905"/>
                <a:gd name="T3" fmla="*/ 0 h 1905"/>
                <a:gd name="T4" fmla="*/ 39 w 1905"/>
                <a:gd name="T5" fmla="*/ 0 h 1905"/>
                <a:gd name="T6" fmla="*/ 39 w 1905"/>
                <a:gd name="T7" fmla="*/ 0 h 1905"/>
                <a:gd name="T8" fmla="*/ 38 w 1905"/>
                <a:gd name="T9" fmla="*/ 0 h 1905"/>
                <a:gd name="T10" fmla="*/ 38 w 1905"/>
                <a:gd name="T11" fmla="*/ 0 h 1905"/>
                <a:gd name="T12" fmla="*/ 37 w 1905"/>
                <a:gd name="T13" fmla="*/ 0 h 1905"/>
                <a:gd name="T14" fmla="*/ 37 w 1905"/>
                <a:gd name="T15" fmla="*/ 0 h 1905"/>
                <a:gd name="T16" fmla="*/ 36 w 1905"/>
                <a:gd name="T17" fmla="*/ 0 h 1905"/>
                <a:gd name="T18" fmla="*/ 36 w 1905"/>
                <a:gd name="T19" fmla="*/ 3 h 1905"/>
                <a:gd name="T20" fmla="*/ 36 w 1905"/>
                <a:gd name="T21" fmla="*/ 3 h 1905"/>
                <a:gd name="T22" fmla="*/ 37 w 1905"/>
                <a:gd name="T23" fmla="*/ 3 h 1905"/>
                <a:gd name="T24" fmla="*/ 38 w 1905"/>
                <a:gd name="T25" fmla="*/ 3 h 1905"/>
                <a:gd name="T26" fmla="*/ 38 w 1905"/>
                <a:gd name="T27" fmla="*/ 3 h 1905"/>
                <a:gd name="T28" fmla="*/ 39 w 1905"/>
                <a:gd name="T29" fmla="*/ 3 h 1905"/>
                <a:gd name="T30" fmla="*/ 39 w 1905"/>
                <a:gd name="T31" fmla="*/ 3 h 1905"/>
                <a:gd name="T32" fmla="*/ 40 w 1905"/>
                <a:gd name="T33" fmla="*/ 3 h 1905"/>
                <a:gd name="T34" fmla="*/ 41 w 1905"/>
                <a:gd name="T35" fmla="*/ 3 h 1905"/>
                <a:gd name="T36" fmla="*/ 40 w 1905"/>
                <a:gd name="T37" fmla="*/ 0 h 1905"/>
                <a:gd name="T38" fmla="*/ 0 w 1905"/>
                <a:gd name="T39" fmla="*/ 39 h 1905"/>
                <a:gd name="T40" fmla="*/ 0 w 1905"/>
                <a:gd name="T41" fmla="*/ 39 h 1905"/>
                <a:gd name="T42" fmla="*/ 0 w 1905"/>
                <a:gd name="T43" fmla="*/ 40 h 1905"/>
                <a:gd name="T44" fmla="*/ 0 w 1905"/>
                <a:gd name="T45" fmla="*/ 40 h 1905"/>
                <a:gd name="T46" fmla="*/ 0 w 1905"/>
                <a:gd name="T47" fmla="*/ 41 h 1905"/>
                <a:gd name="T48" fmla="*/ 3 w 1905"/>
                <a:gd name="T49" fmla="*/ 41 h 1905"/>
                <a:gd name="T50" fmla="*/ 3 w 1905"/>
                <a:gd name="T51" fmla="*/ 40 h 1905"/>
                <a:gd name="T52" fmla="*/ 3 w 1905"/>
                <a:gd name="T53" fmla="*/ 40 h 1905"/>
                <a:gd name="T54" fmla="*/ 3 w 1905"/>
                <a:gd name="T55" fmla="*/ 39 h 1905"/>
                <a:gd name="T56" fmla="*/ 3 w 1905"/>
                <a:gd name="T57" fmla="*/ 38 h 1905"/>
                <a:gd name="T58" fmla="*/ 3 w 1905"/>
                <a:gd name="T59" fmla="*/ 38 h 1905"/>
                <a:gd name="T60" fmla="*/ 3 w 1905"/>
                <a:gd name="T61" fmla="*/ 38 h 1905"/>
                <a:gd name="T62" fmla="*/ 0 w 1905"/>
                <a:gd name="T63" fmla="*/ 39 h 1905"/>
                <a:gd name="T64" fmla="*/ 36 w 1905"/>
                <a:gd name="T65" fmla="*/ 76 h 1905"/>
                <a:gd name="T66" fmla="*/ 37 w 1905"/>
                <a:gd name="T67" fmla="*/ 76 h 1905"/>
                <a:gd name="T68" fmla="*/ 37 w 1905"/>
                <a:gd name="T69" fmla="*/ 76 h 1905"/>
                <a:gd name="T70" fmla="*/ 38 w 1905"/>
                <a:gd name="T71" fmla="*/ 76 h 1905"/>
                <a:gd name="T72" fmla="*/ 38 w 1905"/>
                <a:gd name="T73" fmla="*/ 76 h 1905"/>
                <a:gd name="T74" fmla="*/ 39 w 1905"/>
                <a:gd name="T75" fmla="*/ 76 h 1905"/>
                <a:gd name="T76" fmla="*/ 39 w 1905"/>
                <a:gd name="T77" fmla="*/ 76 h 1905"/>
                <a:gd name="T78" fmla="*/ 40 w 1905"/>
                <a:gd name="T79" fmla="*/ 76 h 1905"/>
                <a:gd name="T80" fmla="*/ 40 w 1905"/>
                <a:gd name="T81" fmla="*/ 76 h 1905"/>
                <a:gd name="T82" fmla="*/ 40 w 1905"/>
                <a:gd name="T83" fmla="*/ 73 h 1905"/>
                <a:gd name="T84" fmla="*/ 40 w 1905"/>
                <a:gd name="T85" fmla="*/ 73 h 1905"/>
                <a:gd name="T86" fmla="*/ 39 w 1905"/>
                <a:gd name="T87" fmla="*/ 73 h 1905"/>
                <a:gd name="T88" fmla="*/ 39 w 1905"/>
                <a:gd name="T89" fmla="*/ 73 h 1905"/>
                <a:gd name="T90" fmla="*/ 38 w 1905"/>
                <a:gd name="T91" fmla="*/ 73 h 1905"/>
                <a:gd name="T92" fmla="*/ 37 w 1905"/>
                <a:gd name="T93" fmla="*/ 73 h 1905"/>
                <a:gd name="T94" fmla="*/ 37 w 1905"/>
                <a:gd name="T95" fmla="*/ 73 h 1905"/>
                <a:gd name="T96" fmla="*/ 36 w 1905"/>
                <a:gd name="T97" fmla="*/ 73 h 1905"/>
                <a:gd name="T98" fmla="*/ 36 w 1905"/>
                <a:gd name="T99" fmla="*/ 73 h 1905"/>
                <a:gd name="T100" fmla="*/ 36 w 1905"/>
                <a:gd name="T101" fmla="*/ 76 h 1905"/>
                <a:gd name="T102" fmla="*/ 76 w 1905"/>
                <a:gd name="T103" fmla="*/ 41 h 1905"/>
                <a:gd name="T104" fmla="*/ 76 w 1905"/>
                <a:gd name="T105" fmla="*/ 40 h 1905"/>
                <a:gd name="T106" fmla="*/ 76 w 1905"/>
                <a:gd name="T107" fmla="*/ 40 h 1905"/>
                <a:gd name="T108" fmla="*/ 76 w 1905"/>
                <a:gd name="T109" fmla="*/ 39 h 1905"/>
                <a:gd name="T110" fmla="*/ 76 w 1905"/>
                <a:gd name="T111" fmla="*/ 39 h 1905"/>
                <a:gd name="T112" fmla="*/ 73 w 1905"/>
                <a:gd name="T113" fmla="*/ 38 h 1905"/>
                <a:gd name="T114" fmla="*/ 73 w 1905"/>
                <a:gd name="T115" fmla="*/ 39 h 1905"/>
                <a:gd name="T116" fmla="*/ 73 w 1905"/>
                <a:gd name="T117" fmla="*/ 40 h 1905"/>
                <a:gd name="T118" fmla="*/ 73 w 1905"/>
                <a:gd name="T119" fmla="*/ 41 h 1905"/>
                <a:gd name="T120" fmla="*/ 73 w 1905"/>
                <a:gd name="T121" fmla="*/ 41 h 1905"/>
                <a:gd name="T122" fmla="*/ 76 w 1905"/>
                <a:gd name="T123" fmla="*/ 41 h 19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05"/>
                <a:gd name="T187" fmla="*/ 0 h 1905"/>
                <a:gd name="T188" fmla="*/ 1905 w 1905"/>
                <a:gd name="T189" fmla="*/ 1905 h 19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05" h="1905">
                  <a:moveTo>
                    <a:pt x="1003" y="1"/>
                  </a:moveTo>
                  <a:lnTo>
                    <a:pt x="990" y="1"/>
                  </a:lnTo>
                  <a:lnTo>
                    <a:pt x="978" y="0"/>
                  </a:lnTo>
                  <a:lnTo>
                    <a:pt x="965" y="0"/>
                  </a:lnTo>
                  <a:lnTo>
                    <a:pt x="953" y="0"/>
                  </a:lnTo>
                  <a:lnTo>
                    <a:pt x="940" y="0"/>
                  </a:lnTo>
                  <a:lnTo>
                    <a:pt x="928" y="0"/>
                  </a:lnTo>
                  <a:lnTo>
                    <a:pt x="915" y="1"/>
                  </a:lnTo>
                  <a:lnTo>
                    <a:pt x="903" y="1"/>
                  </a:lnTo>
                  <a:lnTo>
                    <a:pt x="895" y="70"/>
                  </a:lnTo>
                  <a:lnTo>
                    <a:pt x="909" y="69"/>
                  </a:lnTo>
                  <a:lnTo>
                    <a:pt x="924" y="69"/>
                  </a:lnTo>
                  <a:lnTo>
                    <a:pt x="938" y="68"/>
                  </a:lnTo>
                  <a:lnTo>
                    <a:pt x="953" y="68"/>
                  </a:lnTo>
                  <a:lnTo>
                    <a:pt x="968" y="68"/>
                  </a:lnTo>
                  <a:lnTo>
                    <a:pt x="983" y="69"/>
                  </a:lnTo>
                  <a:lnTo>
                    <a:pt x="998" y="69"/>
                  </a:lnTo>
                  <a:lnTo>
                    <a:pt x="1013" y="70"/>
                  </a:lnTo>
                  <a:lnTo>
                    <a:pt x="1003" y="1"/>
                  </a:lnTo>
                  <a:close/>
                  <a:moveTo>
                    <a:pt x="0" y="963"/>
                  </a:moveTo>
                  <a:lnTo>
                    <a:pt x="0" y="976"/>
                  </a:lnTo>
                  <a:lnTo>
                    <a:pt x="1" y="989"/>
                  </a:lnTo>
                  <a:lnTo>
                    <a:pt x="1" y="1002"/>
                  </a:lnTo>
                  <a:lnTo>
                    <a:pt x="3" y="1015"/>
                  </a:lnTo>
                  <a:lnTo>
                    <a:pt x="72" y="1027"/>
                  </a:lnTo>
                  <a:lnTo>
                    <a:pt x="71" y="1008"/>
                  </a:lnTo>
                  <a:lnTo>
                    <a:pt x="70" y="990"/>
                  </a:lnTo>
                  <a:lnTo>
                    <a:pt x="68" y="971"/>
                  </a:lnTo>
                  <a:lnTo>
                    <a:pt x="68" y="952"/>
                  </a:lnTo>
                  <a:lnTo>
                    <a:pt x="68" y="951"/>
                  </a:lnTo>
                  <a:lnTo>
                    <a:pt x="0" y="963"/>
                  </a:lnTo>
                  <a:close/>
                  <a:moveTo>
                    <a:pt x="900" y="1903"/>
                  </a:moveTo>
                  <a:lnTo>
                    <a:pt x="913" y="1904"/>
                  </a:lnTo>
                  <a:lnTo>
                    <a:pt x="926" y="1904"/>
                  </a:lnTo>
                  <a:lnTo>
                    <a:pt x="939" y="1905"/>
                  </a:lnTo>
                  <a:lnTo>
                    <a:pt x="953" y="1905"/>
                  </a:lnTo>
                  <a:lnTo>
                    <a:pt x="965" y="1905"/>
                  </a:lnTo>
                  <a:lnTo>
                    <a:pt x="977" y="1905"/>
                  </a:lnTo>
                  <a:lnTo>
                    <a:pt x="989" y="1904"/>
                  </a:lnTo>
                  <a:lnTo>
                    <a:pt x="1001" y="1904"/>
                  </a:lnTo>
                  <a:lnTo>
                    <a:pt x="1011" y="1835"/>
                  </a:lnTo>
                  <a:lnTo>
                    <a:pt x="996" y="1836"/>
                  </a:lnTo>
                  <a:lnTo>
                    <a:pt x="982" y="1836"/>
                  </a:lnTo>
                  <a:lnTo>
                    <a:pt x="967" y="1837"/>
                  </a:lnTo>
                  <a:lnTo>
                    <a:pt x="953" y="1837"/>
                  </a:lnTo>
                  <a:lnTo>
                    <a:pt x="937" y="1837"/>
                  </a:lnTo>
                  <a:lnTo>
                    <a:pt x="922" y="1836"/>
                  </a:lnTo>
                  <a:lnTo>
                    <a:pt x="905" y="1836"/>
                  </a:lnTo>
                  <a:lnTo>
                    <a:pt x="890" y="1835"/>
                  </a:lnTo>
                  <a:lnTo>
                    <a:pt x="900" y="1903"/>
                  </a:lnTo>
                  <a:close/>
                  <a:moveTo>
                    <a:pt x="1902" y="1020"/>
                  </a:moveTo>
                  <a:lnTo>
                    <a:pt x="1903" y="1008"/>
                  </a:lnTo>
                  <a:lnTo>
                    <a:pt x="1905" y="995"/>
                  </a:lnTo>
                  <a:lnTo>
                    <a:pt x="1905" y="983"/>
                  </a:lnTo>
                  <a:lnTo>
                    <a:pt x="1905" y="971"/>
                  </a:lnTo>
                  <a:lnTo>
                    <a:pt x="1836" y="958"/>
                  </a:lnTo>
                  <a:lnTo>
                    <a:pt x="1836" y="977"/>
                  </a:lnTo>
                  <a:lnTo>
                    <a:pt x="1835" y="995"/>
                  </a:lnTo>
                  <a:lnTo>
                    <a:pt x="1834" y="1014"/>
                  </a:lnTo>
                  <a:lnTo>
                    <a:pt x="1833" y="1032"/>
                  </a:lnTo>
                  <a:lnTo>
                    <a:pt x="1902" y="102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5" name="Freeform 1392"/>
            <p:cNvSpPr>
              <a:spLocks noEditPoints="1"/>
            </p:cNvSpPr>
            <p:nvPr/>
          </p:nvSpPr>
          <p:spPr bwMode="auto">
            <a:xfrm>
              <a:off x="2680" y="1665"/>
              <a:ext cx="365" cy="361"/>
            </a:xfrm>
            <a:custGeom>
              <a:avLst/>
              <a:gdLst>
                <a:gd name="T0" fmla="*/ 38 w 1837"/>
                <a:gd name="T1" fmla="*/ 0 h 1836"/>
                <a:gd name="T2" fmla="*/ 37 w 1837"/>
                <a:gd name="T3" fmla="*/ 0 h 1836"/>
                <a:gd name="T4" fmla="*/ 36 w 1837"/>
                <a:gd name="T5" fmla="*/ 0 h 1836"/>
                <a:gd name="T6" fmla="*/ 35 w 1837"/>
                <a:gd name="T7" fmla="*/ 0 h 1836"/>
                <a:gd name="T8" fmla="*/ 34 w 1837"/>
                <a:gd name="T9" fmla="*/ 3 h 1836"/>
                <a:gd name="T10" fmla="*/ 35 w 1837"/>
                <a:gd name="T11" fmla="*/ 3 h 1836"/>
                <a:gd name="T12" fmla="*/ 37 w 1837"/>
                <a:gd name="T13" fmla="*/ 3 h 1836"/>
                <a:gd name="T14" fmla="*/ 38 w 1837"/>
                <a:gd name="T15" fmla="*/ 3 h 1836"/>
                <a:gd name="T16" fmla="*/ 39 w 1837"/>
                <a:gd name="T17" fmla="*/ 3 h 1836"/>
                <a:gd name="T18" fmla="*/ 0 w 1837"/>
                <a:gd name="T19" fmla="*/ 37 h 1836"/>
                <a:gd name="T20" fmla="*/ 0 w 1837"/>
                <a:gd name="T21" fmla="*/ 38 h 1836"/>
                <a:gd name="T22" fmla="*/ 0 w 1837"/>
                <a:gd name="T23" fmla="*/ 39 h 1836"/>
                <a:gd name="T24" fmla="*/ 3 w 1837"/>
                <a:gd name="T25" fmla="*/ 39 h 1836"/>
                <a:gd name="T26" fmla="*/ 3 w 1837"/>
                <a:gd name="T27" fmla="*/ 38 h 1836"/>
                <a:gd name="T28" fmla="*/ 3 w 1837"/>
                <a:gd name="T29" fmla="*/ 37 h 1836"/>
                <a:gd name="T30" fmla="*/ 0 w 1837"/>
                <a:gd name="T31" fmla="*/ 37 h 1836"/>
                <a:gd name="T32" fmla="*/ 35 w 1837"/>
                <a:gd name="T33" fmla="*/ 73 h 1836"/>
                <a:gd name="T34" fmla="*/ 36 w 1837"/>
                <a:gd name="T35" fmla="*/ 73 h 1836"/>
                <a:gd name="T36" fmla="*/ 37 w 1837"/>
                <a:gd name="T37" fmla="*/ 73 h 1836"/>
                <a:gd name="T38" fmla="*/ 38 w 1837"/>
                <a:gd name="T39" fmla="*/ 73 h 1836"/>
                <a:gd name="T40" fmla="*/ 39 w 1837"/>
                <a:gd name="T41" fmla="*/ 71 h 1836"/>
                <a:gd name="T42" fmla="*/ 38 w 1837"/>
                <a:gd name="T43" fmla="*/ 71 h 1836"/>
                <a:gd name="T44" fmla="*/ 37 w 1837"/>
                <a:gd name="T45" fmla="*/ 71 h 1836"/>
                <a:gd name="T46" fmla="*/ 35 w 1837"/>
                <a:gd name="T47" fmla="*/ 71 h 1836"/>
                <a:gd name="T48" fmla="*/ 34 w 1837"/>
                <a:gd name="T49" fmla="*/ 71 h 1836"/>
                <a:gd name="T50" fmla="*/ 73 w 1837"/>
                <a:gd name="T51" fmla="*/ 40 h 1836"/>
                <a:gd name="T52" fmla="*/ 73 w 1837"/>
                <a:gd name="T53" fmla="*/ 38 h 1836"/>
                <a:gd name="T54" fmla="*/ 73 w 1837"/>
                <a:gd name="T55" fmla="*/ 37 h 1836"/>
                <a:gd name="T56" fmla="*/ 71 w 1837"/>
                <a:gd name="T57" fmla="*/ 37 h 1836"/>
                <a:gd name="T58" fmla="*/ 71 w 1837"/>
                <a:gd name="T59" fmla="*/ 38 h 1836"/>
                <a:gd name="T60" fmla="*/ 71 w 1837"/>
                <a:gd name="T61" fmla="*/ 39 h 1836"/>
                <a:gd name="T62" fmla="*/ 73 w 1837"/>
                <a:gd name="T63" fmla="*/ 40 h 1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37"/>
                <a:gd name="T97" fmla="*/ 0 h 1836"/>
                <a:gd name="T98" fmla="*/ 1837 w 1837"/>
                <a:gd name="T99" fmla="*/ 1836 h 18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37" h="1836">
                  <a:moveTo>
                    <a:pt x="974" y="1"/>
                  </a:moveTo>
                  <a:lnTo>
                    <a:pt x="960" y="1"/>
                  </a:lnTo>
                  <a:lnTo>
                    <a:pt x="946" y="0"/>
                  </a:lnTo>
                  <a:lnTo>
                    <a:pt x="932" y="0"/>
                  </a:lnTo>
                  <a:lnTo>
                    <a:pt x="919" y="0"/>
                  </a:lnTo>
                  <a:lnTo>
                    <a:pt x="905" y="0"/>
                  </a:lnTo>
                  <a:lnTo>
                    <a:pt x="892" y="0"/>
                  </a:lnTo>
                  <a:lnTo>
                    <a:pt x="878" y="0"/>
                  </a:lnTo>
                  <a:lnTo>
                    <a:pt x="865" y="1"/>
                  </a:lnTo>
                  <a:lnTo>
                    <a:pt x="855" y="70"/>
                  </a:lnTo>
                  <a:lnTo>
                    <a:pt x="871" y="69"/>
                  </a:lnTo>
                  <a:lnTo>
                    <a:pt x="887" y="68"/>
                  </a:lnTo>
                  <a:lnTo>
                    <a:pt x="903" y="68"/>
                  </a:lnTo>
                  <a:lnTo>
                    <a:pt x="919" y="68"/>
                  </a:lnTo>
                  <a:lnTo>
                    <a:pt x="935" y="68"/>
                  </a:lnTo>
                  <a:lnTo>
                    <a:pt x="951" y="68"/>
                  </a:lnTo>
                  <a:lnTo>
                    <a:pt x="968" y="69"/>
                  </a:lnTo>
                  <a:lnTo>
                    <a:pt x="984" y="70"/>
                  </a:lnTo>
                  <a:lnTo>
                    <a:pt x="974" y="1"/>
                  </a:lnTo>
                  <a:close/>
                  <a:moveTo>
                    <a:pt x="0" y="924"/>
                  </a:moveTo>
                  <a:lnTo>
                    <a:pt x="1" y="939"/>
                  </a:lnTo>
                  <a:lnTo>
                    <a:pt x="1" y="955"/>
                  </a:lnTo>
                  <a:lnTo>
                    <a:pt x="2" y="971"/>
                  </a:lnTo>
                  <a:lnTo>
                    <a:pt x="3" y="987"/>
                  </a:lnTo>
                  <a:lnTo>
                    <a:pt x="72" y="999"/>
                  </a:lnTo>
                  <a:lnTo>
                    <a:pt x="70" y="980"/>
                  </a:lnTo>
                  <a:lnTo>
                    <a:pt x="69" y="959"/>
                  </a:lnTo>
                  <a:lnTo>
                    <a:pt x="69" y="939"/>
                  </a:lnTo>
                  <a:lnTo>
                    <a:pt x="68" y="918"/>
                  </a:lnTo>
                  <a:lnTo>
                    <a:pt x="68" y="914"/>
                  </a:lnTo>
                  <a:lnTo>
                    <a:pt x="68" y="911"/>
                  </a:lnTo>
                  <a:lnTo>
                    <a:pt x="0" y="924"/>
                  </a:lnTo>
                  <a:close/>
                  <a:moveTo>
                    <a:pt x="861" y="1835"/>
                  </a:moveTo>
                  <a:lnTo>
                    <a:pt x="875" y="1835"/>
                  </a:lnTo>
                  <a:lnTo>
                    <a:pt x="890" y="1836"/>
                  </a:lnTo>
                  <a:lnTo>
                    <a:pt x="904" y="1836"/>
                  </a:lnTo>
                  <a:lnTo>
                    <a:pt x="919" y="1836"/>
                  </a:lnTo>
                  <a:lnTo>
                    <a:pt x="932" y="1836"/>
                  </a:lnTo>
                  <a:lnTo>
                    <a:pt x="945" y="1836"/>
                  </a:lnTo>
                  <a:lnTo>
                    <a:pt x="959" y="1835"/>
                  </a:lnTo>
                  <a:lnTo>
                    <a:pt x="972" y="1835"/>
                  </a:lnTo>
                  <a:lnTo>
                    <a:pt x="982" y="1766"/>
                  </a:lnTo>
                  <a:lnTo>
                    <a:pt x="967" y="1767"/>
                  </a:lnTo>
                  <a:lnTo>
                    <a:pt x="950" y="1768"/>
                  </a:lnTo>
                  <a:lnTo>
                    <a:pt x="934" y="1768"/>
                  </a:lnTo>
                  <a:lnTo>
                    <a:pt x="919" y="1768"/>
                  </a:lnTo>
                  <a:lnTo>
                    <a:pt x="902" y="1768"/>
                  </a:lnTo>
                  <a:lnTo>
                    <a:pt x="884" y="1768"/>
                  </a:lnTo>
                  <a:lnTo>
                    <a:pt x="868" y="1767"/>
                  </a:lnTo>
                  <a:lnTo>
                    <a:pt x="851" y="1766"/>
                  </a:lnTo>
                  <a:lnTo>
                    <a:pt x="861" y="1835"/>
                  </a:lnTo>
                  <a:close/>
                  <a:moveTo>
                    <a:pt x="1834" y="993"/>
                  </a:moveTo>
                  <a:lnTo>
                    <a:pt x="1835" y="977"/>
                  </a:lnTo>
                  <a:lnTo>
                    <a:pt x="1836" y="961"/>
                  </a:lnTo>
                  <a:lnTo>
                    <a:pt x="1837" y="945"/>
                  </a:lnTo>
                  <a:lnTo>
                    <a:pt x="1837" y="930"/>
                  </a:lnTo>
                  <a:lnTo>
                    <a:pt x="1769" y="917"/>
                  </a:lnTo>
                  <a:lnTo>
                    <a:pt x="1769" y="918"/>
                  </a:lnTo>
                  <a:lnTo>
                    <a:pt x="1769" y="940"/>
                  </a:lnTo>
                  <a:lnTo>
                    <a:pt x="1768" y="961"/>
                  </a:lnTo>
                  <a:lnTo>
                    <a:pt x="1767" y="983"/>
                  </a:lnTo>
                  <a:lnTo>
                    <a:pt x="1765" y="1005"/>
                  </a:lnTo>
                  <a:lnTo>
                    <a:pt x="1834" y="993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6" name="Freeform 1393"/>
            <p:cNvSpPr>
              <a:spLocks noEditPoints="1"/>
            </p:cNvSpPr>
            <p:nvPr/>
          </p:nvSpPr>
          <p:spPr bwMode="auto">
            <a:xfrm>
              <a:off x="2688" y="1669"/>
              <a:ext cx="353" cy="354"/>
            </a:xfrm>
            <a:custGeom>
              <a:avLst/>
              <a:gdLst>
                <a:gd name="T0" fmla="*/ 37 w 1768"/>
                <a:gd name="T1" fmla="*/ 0 h 1769"/>
                <a:gd name="T2" fmla="*/ 36 w 1768"/>
                <a:gd name="T3" fmla="*/ 0 h 1769"/>
                <a:gd name="T4" fmla="*/ 35 w 1768"/>
                <a:gd name="T5" fmla="*/ 0 h 1769"/>
                <a:gd name="T6" fmla="*/ 34 w 1768"/>
                <a:gd name="T7" fmla="*/ 0 h 1769"/>
                <a:gd name="T8" fmla="*/ 33 w 1768"/>
                <a:gd name="T9" fmla="*/ 3 h 1769"/>
                <a:gd name="T10" fmla="*/ 34 w 1768"/>
                <a:gd name="T11" fmla="*/ 3 h 1769"/>
                <a:gd name="T12" fmla="*/ 35 w 1768"/>
                <a:gd name="T13" fmla="*/ 3 h 1769"/>
                <a:gd name="T14" fmla="*/ 37 w 1768"/>
                <a:gd name="T15" fmla="*/ 3 h 1769"/>
                <a:gd name="T16" fmla="*/ 38 w 1768"/>
                <a:gd name="T17" fmla="*/ 3 h 1769"/>
                <a:gd name="T18" fmla="*/ 0 w 1768"/>
                <a:gd name="T19" fmla="*/ 35 h 1769"/>
                <a:gd name="T20" fmla="*/ 0 w 1768"/>
                <a:gd name="T21" fmla="*/ 35 h 1769"/>
                <a:gd name="T22" fmla="*/ 0 w 1768"/>
                <a:gd name="T23" fmla="*/ 37 h 1769"/>
                <a:gd name="T24" fmla="*/ 0 w 1768"/>
                <a:gd name="T25" fmla="*/ 38 h 1769"/>
                <a:gd name="T26" fmla="*/ 3 w 1768"/>
                <a:gd name="T27" fmla="*/ 38 h 1769"/>
                <a:gd name="T28" fmla="*/ 3 w 1768"/>
                <a:gd name="T29" fmla="*/ 36 h 1769"/>
                <a:gd name="T30" fmla="*/ 3 w 1768"/>
                <a:gd name="T31" fmla="*/ 35 h 1769"/>
                <a:gd name="T32" fmla="*/ 0 w 1768"/>
                <a:gd name="T33" fmla="*/ 35 h 1769"/>
                <a:gd name="T34" fmla="*/ 33 w 1768"/>
                <a:gd name="T35" fmla="*/ 70 h 1769"/>
                <a:gd name="T36" fmla="*/ 35 w 1768"/>
                <a:gd name="T37" fmla="*/ 70 h 1769"/>
                <a:gd name="T38" fmla="*/ 36 w 1768"/>
                <a:gd name="T39" fmla="*/ 70 h 1769"/>
                <a:gd name="T40" fmla="*/ 37 w 1768"/>
                <a:gd name="T41" fmla="*/ 70 h 1769"/>
                <a:gd name="T42" fmla="*/ 38 w 1768"/>
                <a:gd name="T43" fmla="*/ 68 h 1769"/>
                <a:gd name="T44" fmla="*/ 37 w 1768"/>
                <a:gd name="T45" fmla="*/ 68 h 1769"/>
                <a:gd name="T46" fmla="*/ 35 w 1768"/>
                <a:gd name="T47" fmla="*/ 68 h 1769"/>
                <a:gd name="T48" fmla="*/ 34 w 1768"/>
                <a:gd name="T49" fmla="*/ 68 h 1769"/>
                <a:gd name="T50" fmla="*/ 32 w 1768"/>
                <a:gd name="T51" fmla="*/ 68 h 1769"/>
                <a:gd name="T52" fmla="*/ 70 w 1768"/>
                <a:gd name="T53" fmla="*/ 38 h 1769"/>
                <a:gd name="T54" fmla="*/ 70 w 1768"/>
                <a:gd name="T55" fmla="*/ 37 h 1769"/>
                <a:gd name="T56" fmla="*/ 70 w 1768"/>
                <a:gd name="T57" fmla="*/ 36 h 1769"/>
                <a:gd name="T58" fmla="*/ 68 w 1768"/>
                <a:gd name="T59" fmla="*/ 35 h 1769"/>
                <a:gd name="T60" fmla="*/ 68 w 1768"/>
                <a:gd name="T61" fmla="*/ 36 h 1769"/>
                <a:gd name="T62" fmla="*/ 68 w 1768"/>
                <a:gd name="T63" fmla="*/ 38 h 1769"/>
                <a:gd name="T64" fmla="*/ 70 w 1768"/>
                <a:gd name="T65" fmla="*/ 38 h 17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8"/>
                <a:gd name="T100" fmla="*/ 0 h 1769"/>
                <a:gd name="T101" fmla="*/ 1768 w 1768"/>
                <a:gd name="T102" fmla="*/ 1769 h 176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8" h="1769">
                  <a:moveTo>
                    <a:pt x="945" y="2"/>
                  </a:moveTo>
                  <a:lnTo>
                    <a:pt x="930" y="1"/>
                  </a:lnTo>
                  <a:lnTo>
                    <a:pt x="915" y="1"/>
                  </a:lnTo>
                  <a:lnTo>
                    <a:pt x="900" y="0"/>
                  </a:lnTo>
                  <a:lnTo>
                    <a:pt x="885" y="0"/>
                  </a:lnTo>
                  <a:lnTo>
                    <a:pt x="870" y="0"/>
                  </a:lnTo>
                  <a:lnTo>
                    <a:pt x="856" y="1"/>
                  </a:lnTo>
                  <a:lnTo>
                    <a:pt x="841" y="1"/>
                  </a:lnTo>
                  <a:lnTo>
                    <a:pt x="827" y="2"/>
                  </a:lnTo>
                  <a:lnTo>
                    <a:pt x="817" y="71"/>
                  </a:lnTo>
                  <a:lnTo>
                    <a:pt x="834" y="70"/>
                  </a:lnTo>
                  <a:lnTo>
                    <a:pt x="850" y="69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902" y="68"/>
                  </a:lnTo>
                  <a:lnTo>
                    <a:pt x="921" y="69"/>
                  </a:lnTo>
                  <a:lnTo>
                    <a:pt x="938" y="70"/>
                  </a:lnTo>
                  <a:lnTo>
                    <a:pt x="955" y="71"/>
                  </a:lnTo>
                  <a:lnTo>
                    <a:pt x="945" y="2"/>
                  </a:lnTo>
                  <a:close/>
                  <a:moveTo>
                    <a:pt x="0" y="883"/>
                  </a:moveTo>
                  <a:lnTo>
                    <a:pt x="0" y="883"/>
                  </a:lnTo>
                  <a:lnTo>
                    <a:pt x="0" y="884"/>
                  </a:lnTo>
                  <a:lnTo>
                    <a:pt x="0" y="903"/>
                  </a:lnTo>
                  <a:lnTo>
                    <a:pt x="2" y="922"/>
                  </a:lnTo>
                  <a:lnTo>
                    <a:pt x="3" y="940"/>
                  </a:lnTo>
                  <a:lnTo>
                    <a:pt x="4" y="959"/>
                  </a:lnTo>
                  <a:lnTo>
                    <a:pt x="73" y="972"/>
                  </a:lnTo>
                  <a:lnTo>
                    <a:pt x="71" y="950"/>
                  </a:lnTo>
                  <a:lnTo>
                    <a:pt x="70" y="929"/>
                  </a:lnTo>
                  <a:lnTo>
                    <a:pt x="68" y="906"/>
                  </a:lnTo>
                  <a:lnTo>
                    <a:pt x="68" y="884"/>
                  </a:lnTo>
                  <a:lnTo>
                    <a:pt x="68" y="878"/>
                  </a:lnTo>
                  <a:lnTo>
                    <a:pt x="68" y="870"/>
                  </a:lnTo>
                  <a:lnTo>
                    <a:pt x="0" y="883"/>
                  </a:lnTo>
                  <a:close/>
                  <a:moveTo>
                    <a:pt x="822" y="1767"/>
                  </a:moveTo>
                  <a:lnTo>
                    <a:pt x="837" y="1768"/>
                  </a:lnTo>
                  <a:lnTo>
                    <a:pt x="854" y="1768"/>
                  </a:lnTo>
                  <a:lnTo>
                    <a:pt x="869" y="1769"/>
                  </a:lnTo>
                  <a:lnTo>
                    <a:pt x="885" y="1769"/>
                  </a:lnTo>
                  <a:lnTo>
                    <a:pt x="899" y="1769"/>
                  </a:lnTo>
                  <a:lnTo>
                    <a:pt x="914" y="1768"/>
                  </a:lnTo>
                  <a:lnTo>
                    <a:pt x="928" y="1768"/>
                  </a:lnTo>
                  <a:lnTo>
                    <a:pt x="943" y="1767"/>
                  </a:lnTo>
                  <a:lnTo>
                    <a:pt x="953" y="1698"/>
                  </a:lnTo>
                  <a:lnTo>
                    <a:pt x="936" y="1699"/>
                  </a:lnTo>
                  <a:lnTo>
                    <a:pt x="918" y="1700"/>
                  </a:lnTo>
                  <a:lnTo>
                    <a:pt x="902" y="1701"/>
                  </a:lnTo>
                  <a:lnTo>
                    <a:pt x="885" y="1701"/>
                  </a:lnTo>
                  <a:lnTo>
                    <a:pt x="867" y="1701"/>
                  </a:lnTo>
                  <a:lnTo>
                    <a:pt x="848" y="1700"/>
                  </a:lnTo>
                  <a:lnTo>
                    <a:pt x="830" y="1699"/>
                  </a:lnTo>
                  <a:lnTo>
                    <a:pt x="813" y="1698"/>
                  </a:lnTo>
                  <a:lnTo>
                    <a:pt x="822" y="1767"/>
                  </a:lnTo>
                  <a:close/>
                  <a:moveTo>
                    <a:pt x="1765" y="964"/>
                  </a:moveTo>
                  <a:lnTo>
                    <a:pt x="1766" y="946"/>
                  </a:lnTo>
                  <a:lnTo>
                    <a:pt x="1767" y="927"/>
                  </a:lnTo>
                  <a:lnTo>
                    <a:pt x="1768" y="909"/>
                  </a:lnTo>
                  <a:lnTo>
                    <a:pt x="1768" y="890"/>
                  </a:lnTo>
                  <a:lnTo>
                    <a:pt x="1700" y="878"/>
                  </a:lnTo>
                  <a:lnTo>
                    <a:pt x="1700" y="881"/>
                  </a:lnTo>
                  <a:lnTo>
                    <a:pt x="1702" y="884"/>
                  </a:lnTo>
                  <a:lnTo>
                    <a:pt x="1700" y="908"/>
                  </a:lnTo>
                  <a:lnTo>
                    <a:pt x="1699" y="931"/>
                  </a:lnTo>
                  <a:lnTo>
                    <a:pt x="1698" y="954"/>
                  </a:lnTo>
                  <a:lnTo>
                    <a:pt x="1696" y="977"/>
                  </a:lnTo>
                  <a:lnTo>
                    <a:pt x="1765" y="96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7" name="Freeform 1394"/>
            <p:cNvSpPr>
              <a:spLocks noEditPoints="1"/>
            </p:cNvSpPr>
            <p:nvPr/>
          </p:nvSpPr>
          <p:spPr bwMode="auto">
            <a:xfrm>
              <a:off x="2692" y="1672"/>
              <a:ext cx="338" cy="339"/>
            </a:xfrm>
            <a:custGeom>
              <a:avLst/>
              <a:gdLst>
                <a:gd name="T0" fmla="*/ 68 w 1701"/>
                <a:gd name="T1" fmla="*/ 34 h 1700"/>
                <a:gd name="T2" fmla="*/ 65 w 1701"/>
                <a:gd name="T3" fmla="*/ 33 h 1700"/>
                <a:gd name="T4" fmla="*/ 65 w 1701"/>
                <a:gd name="T5" fmla="*/ 34 h 1700"/>
                <a:gd name="T6" fmla="*/ 65 w 1701"/>
                <a:gd name="T7" fmla="*/ 36 h 1700"/>
                <a:gd name="T8" fmla="*/ 65 w 1701"/>
                <a:gd name="T9" fmla="*/ 38 h 1700"/>
                <a:gd name="T10" fmla="*/ 68 w 1701"/>
                <a:gd name="T11" fmla="*/ 37 h 1700"/>
                <a:gd name="T12" fmla="*/ 68 w 1701"/>
                <a:gd name="T13" fmla="*/ 35 h 1700"/>
                <a:gd name="T14" fmla="*/ 37 w 1701"/>
                <a:gd name="T15" fmla="*/ 0 h 1700"/>
                <a:gd name="T16" fmla="*/ 35 w 1701"/>
                <a:gd name="T17" fmla="*/ 0 h 1700"/>
                <a:gd name="T18" fmla="*/ 34 w 1701"/>
                <a:gd name="T19" fmla="*/ 0 h 1700"/>
                <a:gd name="T20" fmla="*/ 33 w 1701"/>
                <a:gd name="T21" fmla="*/ 0 h 1700"/>
                <a:gd name="T22" fmla="*/ 31 w 1701"/>
                <a:gd name="T23" fmla="*/ 0 h 1700"/>
                <a:gd name="T24" fmla="*/ 32 w 1701"/>
                <a:gd name="T25" fmla="*/ 3 h 1700"/>
                <a:gd name="T26" fmla="*/ 33 w 1701"/>
                <a:gd name="T27" fmla="*/ 3 h 1700"/>
                <a:gd name="T28" fmla="*/ 35 w 1701"/>
                <a:gd name="T29" fmla="*/ 3 h 1700"/>
                <a:gd name="T30" fmla="*/ 36 w 1701"/>
                <a:gd name="T31" fmla="*/ 3 h 1700"/>
                <a:gd name="T32" fmla="*/ 37 w 1701"/>
                <a:gd name="T33" fmla="*/ 0 h 1700"/>
                <a:gd name="T34" fmla="*/ 0 w 1701"/>
                <a:gd name="T35" fmla="*/ 34 h 1700"/>
                <a:gd name="T36" fmla="*/ 0 w 1701"/>
                <a:gd name="T37" fmla="*/ 35 h 1700"/>
                <a:gd name="T38" fmla="*/ 0 w 1701"/>
                <a:gd name="T39" fmla="*/ 36 h 1700"/>
                <a:gd name="T40" fmla="*/ 3 w 1701"/>
                <a:gd name="T41" fmla="*/ 38 h 1700"/>
                <a:gd name="T42" fmla="*/ 3 w 1701"/>
                <a:gd name="T43" fmla="*/ 36 h 1700"/>
                <a:gd name="T44" fmla="*/ 3 w 1701"/>
                <a:gd name="T45" fmla="*/ 34 h 1700"/>
                <a:gd name="T46" fmla="*/ 3 w 1701"/>
                <a:gd name="T47" fmla="*/ 33 h 1700"/>
                <a:gd name="T48" fmla="*/ 31 w 1701"/>
                <a:gd name="T49" fmla="*/ 68 h 1700"/>
                <a:gd name="T50" fmla="*/ 33 w 1701"/>
                <a:gd name="T51" fmla="*/ 68 h 1700"/>
                <a:gd name="T52" fmla="*/ 34 w 1701"/>
                <a:gd name="T53" fmla="*/ 68 h 1700"/>
                <a:gd name="T54" fmla="*/ 35 w 1701"/>
                <a:gd name="T55" fmla="*/ 68 h 1700"/>
                <a:gd name="T56" fmla="*/ 37 w 1701"/>
                <a:gd name="T57" fmla="*/ 68 h 1700"/>
                <a:gd name="T58" fmla="*/ 36 w 1701"/>
                <a:gd name="T59" fmla="*/ 65 h 1700"/>
                <a:gd name="T60" fmla="*/ 35 w 1701"/>
                <a:gd name="T61" fmla="*/ 65 h 1700"/>
                <a:gd name="T62" fmla="*/ 33 w 1701"/>
                <a:gd name="T63" fmla="*/ 65 h 1700"/>
                <a:gd name="T64" fmla="*/ 32 w 1701"/>
                <a:gd name="T65" fmla="*/ 65 h 1700"/>
                <a:gd name="T66" fmla="*/ 31 w 1701"/>
                <a:gd name="T67" fmla="*/ 68 h 1700"/>
                <a:gd name="T68" fmla="*/ 12 w 1701"/>
                <a:gd name="T69" fmla="*/ 57 h 1700"/>
                <a:gd name="T70" fmla="*/ 13 w 1701"/>
                <a:gd name="T71" fmla="*/ 57 h 1700"/>
                <a:gd name="T72" fmla="*/ 55 w 1701"/>
                <a:gd name="T73" fmla="*/ 57 h 1700"/>
                <a:gd name="T74" fmla="*/ 55 w 1701"/>
                <a:gd name="T75" fmla="*/ 57 h 1700"/>
                <a:gd name="T76" fmla="*/ 55 w 1701"/>
                <a:gd name="T77" fmla="*/ 57 h 17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01"/>
                <a:gd name="T118" fmla="*/ 0 h 1700"/>
                <a:gd name="T119" fmla="*/ 1701 w 1701"/>
                <a:gd name="T120" fmla="*/ 1700 h 170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01" h="1700">
                  <a:moveTo>
                    <a:pt x="1701" y="850"/>
                  </a:moveTo>
                  <a:lnTo>
                    <a:pt x="1701" y="850"/>
                  </a:lnTo>
                  <a:lnTo>
                    <a:pt x="1701" y="849"/>
                  </a:lnTo>
                  <a:lnTo>
                    <a:pt x="1633" y="837"/>
                  </a:lnTo>
                  <a:lnTo>
                    <a:pt x="1633" y="844"/>
                  </a:lnTo>
                  <a:lnTo>
                    <a:pt x="1633" y="850"/>
                  </a:lnTo>
                  <a:lnTo>
                    <a:pt x="1633" y="875"/>
                  </a:lnTo>
                  <a:lnTo>
                    <a:pt x="1632" y="900"/>
                  </a:lnTo>
                  <a:lnTo>
                    <a:pt x="1630" y="925"/>
                  </a:lnTo>
                  <a:lnTo>
                    <a:pt x="1626" y="949"/>
                  </a:lnTo>
                  <a:lnTo>
                    <a:pt x="1697" y="937"/>
                  </a:lnTo>
                  <a:lnTo>
                    <a:pt x="1699" y="915"/>
                  </a:lnTo>
                  <a:lnTo>
                    <a:pt x="1700" y="893"/>
                  </a:lnTo>
                  <a:lnTo>
                    <a:pt x="1701" y="872"/>
                  </a:lnTo>
                  <a:lnTo>
                    <a:pt x="1701" y="850"/>
                  </a:lnTo>
                  <a:close/>
                  <a:moveTo>
                    <a:pt x="916" y="2"/>
                  </a:moveTo>
                  <a:lnTo>
                    <a:pt x="900" y="1"/>
                  </a:lnTo>
                  <a:lnTo>
                    <a:pt x="883" y="0"/>
                  </a:lnTo>
                  <a:lnTo>
                    <a:pt x="867" y="0"/>
                  </a:lnTo>
                  <a:lnTo>
                    <a:pt x="851" y="0"/>
                  </a:lnTo>
                  <a:lnTo>
                    <a:pt x="835" y="0"/>
                  </a:lnTo>
                  <a:lnTo>
                    <a:pt x="819" y="0"/>
                  </a:lnTo>
                  <a:lnTo>
                    <a:pt x="803" y="1"/>
                  </a:lnTo>
                  <a:lnTo>
                    <a:pt x="787" y="2"/>
                  </a:lnTo>
                  <a:lnTo>
                    <a:pt x="779" y="72"/>
                  </a:lnTo>
                  <a:lnTo>
                    <a:pt x="797" y="69"/>
                  </a:lnTo>
                  <a:lnTo>
                    <a:pt x="814" y="68"/>
                  </a:lnTo>
                  <a:lnTo>
                    <a:pt x="833" y="68"/>
                  </a:lnTo>
                  <a:lnTo>
                    <a:pt x="851" y="68"/>
                  </a:lnTo>
                  <a:lnTo>
                    <a:pt x="869" y="68"/>
                  </a:lnTo>
                  <a:lnTo>
                    <a:pt x="889" y="68"/>
                  </a:lnTo>
                  <a:lnTo>
                    <a:pt x="908" y="71"/>
                  </a:lnTo>
                  <a:lnTo>
                    <a:pt x="927" y="72"/>
                  </a:lnTo>
                  <a:lnTo>
                    <a:pt x="916" y="2"/>
                  </a:lnTo>
                  <a:close/>
                  <a:moveTo>
                    <a:pt x="0" y="843"/>
                  </a:moveTo>
                  <a:lnTo>
                    <a:pt x="0" y="846"/>
                  </a:lnTo>
                  <a:lnTo>
                    <a:pt x="0" y="850"/>
                  </a:lnTo>
                  <a:lnTo>
                    <a:pt x="1" y="871"/>
                  </a:lnTo>
                  <a:lnTo>
                    <a:pt x="1" y="891"/>
                  </a:lnTo>
                  <a:lnTo>
                    <a:pt x="2" y="912"/>
                  </a:lnTo>
                  <a:lnTo>
                    <a:pt x="4" y="931"/>
                  </a:lnTo>
                  <a:lnTo>
                    <a:pt x="74" y="944"/>
                  </a:lnTo>
                  <a:lnTo>
                    <a:pt x="71" y="922"/>
                  </a:lnTo>
                  <a:lnTo>
                    <a:pt x="70" y="898"/>
                  </a:lnTo>
                  <a:lnTo>
                    <a:pt x="69" y="874"/>
                  </a:lnTo>
                  <a:lnTo>
                    <a:pt x="68" y="850"/>
                  </a:lnTo>
                  <a:lnTo>
                    <a:pt x="68" y="841"/>
                  </a:lnTo>
                  <a:lnTo>
                    <a:pt x="69" y="830"/>
                  </a:lnTo>
                  <a:lnTo>
                    <a:pt x="0" y="843"/>
                  </a:lnTo>
                  <a:close/>
                  <a:moveTo>
                    <a:pt x="783" y="1698"/>
                  </a:moveTo>
                  <a:lnTo>
                    <a:pt x="800" y="1699"/>
                  </a:lnTo>
                  <a:lnTo>
                    <a:pt x="816" y="1700"/>
                  </a:lnTo>
                  <a:lnTo>
                    <a:pt x="834" y="1700"/>
                  </a:lnTo>
                  <a:lnTo>
                    <a:pt x="851" y="1700"/>
                  </a:lnTo>
                  <a:lnTo>
                    <a:pt x="866" y="1700"/>
                  </a:lnTo>
                  <a:lnTo>
                    <a:pt x="882" y="1700"/>
                  </a:lnTo>
                  <a:lnTo>
                    <a:pt x="899" y="1699"/>
                  </a:lnTo>
                  <a:lnTo>
                    <a:pt x="914" y="1698"/>
                  </a:lnTo>
                  <a:lnTo>
                    <a:pt x="924" y="1629"/>
                  </a:lnTo>
                  <a:lnTo>
                    <a:pt x="906" y="1631"/>
                  </a:lnTo>
                  <a:lnTo>
                    <a:pt x="888" y="1632"/>
                  </a:lnTo>
                  <a:lnTo>
                    <a:pt x="869" y="1632"/>
                  </a:lnTo>
                  <a:lnTo>
                    <a:pt x="851" y="1632"/>
                  </a:lnTo>
                  <a:lnTo>
                    <a:pt x="832" y="1632"/>
                  </a:lnTo>
                  <a:lnTo>
                    <a:pt x="812" y="1631"/>
                  </a:lnTo>
                  <a:lnTo>
                    <a:pt x="793" y="1630"/>
                  </a:lnTo>
                  <a:lnTo>
                    <a:pt x="773" y="1629"/>
                  </a:lnTo>
                  <a:lnTo>
                    <a:pt x="783" y="1698"/>
                  </a:lnTo>
                  <a:close/>
                  <a:moveTo>
                    <a:pt x="311" y="1417"/>
                  </a:moveTo>
                  <a:lnTo>
                    <a:pt x="302" y="1433"/>
                  </a:lnTo>
                  <a:lnTo>
                    <a:pt x="320" y="1425"/>
                  </a:lnTo>
                  <a:lnTo>
                    <a:pt x="315" y="1421"/>
                  </a:lnTo>
                  <a:lnTo>
                    <a:pt x="311" y="1417"/>
                  </a:lnTo>
                  <a:close/>
                  <a:moveTo>
                    <a:pt x="1379" y="1427"/>
                  </a:moveTo>
                  <a:lnTo>
                    <a:pt x="1391" y="1433"/>
                  </a:lnTo>
                  <a:lnTo>
                    <a:pt x="1386" y="1422"/>
                  </a:lnTo>
                  <a:lnTo>
                    <a:pt x="1382" y="1424"/>
                  </a:lnTo>
                  <a:lnTo>
                    <a:pt x="1379" y="1427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8" name="Freeform 1395"/>
            <p:cNvSpPr>
              <a:spLocks noEditPoints="1"/>
            </p:cNvSpPr>
            <p:nvPr/>
          </p:nvSpPr>
          <p:spPr bwMode="auto">
            <a:xfrm>
              <a:off x="2699" y="1684"/>
              <a:ext cx="326" cy="324"/>
            </a:xfrm>
            <a:custGeom>
              <a:avLst/>
              <a:gdLst>
                <a:gd name="T0" fmla="*/ 65 w 1634"/>
                <a:gd name="T1" fmla="*/ 33 h 1633"/>
                <a:gd name="T2" fmla="*/ 63 w 1634"/>
                <a:gd name="T3" fmla="*/ 32 h 1633"/>
                <a:gd name="T4" fmla="*/ 63 w 1634"/>
                <a:gd name="T5" fmla="*/ 33 h 1633"/>
                <a:gd name="T6" fmla="*/ 63 w 1634"/>
                <a:gd name="T7" fmla="*/ 35 h 1633"/>
                <a:gd name="T8" fmla="*/ 62 w 1634"/>
                <a:gd name="T9" fmla="*/ 37 h 1633"/>
                <a:gd name="T10" fmla="*/ 65 w 1634"/>
                <a:gd name="T11" fmla="*/ 35 h 1633"/>
                <a:gd name="T12" fmla="*/ 65 w 1634"/>
                <a:gd name="T13" fmla="*/ 34 h 1633"/>
                <a:gd name="T14" fmla="*/ 36 w 1634"/>
                <a:gd name="T15" fmla="*/ 0 h 1633"/>
                <a:gd name="T16" fmla="*/ 34 w 1634"/>
                <a:gd name="T17" fmla="*/ 0 h 1633"/>
                <a:gd name="T18" fmla="*/ 33 w 1634"/>
                <a:gd name="T19" fmla="*/ 0 h 1633"/>
                <a:gd name="T20" fmla="*/ 31 w 1634"/>
                <a:gd name="T21" fmla="*/ 0 h 1633"/>
                <a:gd name="T22" fmla="*/ 30 w 1634"/>
                <a:gd name="T23" fmla="*/ 0 h 1633"/>
                <a:gd name="T24" fmla="*/ 30 w 1634"/>
                <a:gd name="T25" fmla="*/ 3 h 1633"/>
                <a:gd name="T26" fmla="*/ 32 w 1634"/>
                <a:gd name="T27" fmla="*/ 3 h 1633"/>
                <a:gd name="T28" fmla="*/ 34 w 1634"/>
                <a:gd name="T29" fmla="*/ 3 h 1633"/>
                <a:gd name="T30" fmla="*/ 35 w 1634"/>
                <a:gd name="T31" fmla="*/ 3 h 1633"/>
                <a:gd name="T32" fmla="*/ 36 w 1634"/>
                <a:gd name="T33" fmla="*/ 0 h 1633"/>
                <a:gd name="T34" fmla="*/ 0 w 1634"/>
                <a:gd name="T35" fmla="*/ 32 h 1633"/>
                <a:gd name="T36" fmla="*/ 0 w 1634"/>
                <a:gd name="T37" fmla="*/ 34 h 1633"/>
                <a:gd name="T38" fmla="*/ 0 w 1634"/>
                <a:gd name="T39" fmla="*/ 35 h 1633"/>
                <a:gd name="T40" fmla="*/ 3 w 1634"/>
                <a:gd name="T41" fmla="*/ 37 h 1633"/>
                <a:gd name="T42" fmla="*/ 3 w 1634"/>
                <a:gd name="T43" fmla="*/ 35 h 1633"/>
                <a:gd name="T44" fmla="*/ 3 w 1634"/>
                <a:gd name="T45" fmla="*/ 33 h 1633"/>
                <a:gd name="T46" fmla="*/ 3 w 1634"/>
                <a:gd name="T47" fmla="*/ 32 h 1633"/>
                <a:gd name="T48" fmla="*/ 30 w 1634"/>
                <a:gd name="T49" fmla="*/ 65 h 1633"/>
                <a:gd name="T50" fmla="*/ 31 w 1634"/>
                <a:gd name="T51" fmla="*/ 65 h 1633"/>
                <a:gd name="T52" fmla="*/ 33 w 1634"/>
                <a:gd name="T53" fmla="*/ 65 h 1633"/>
                <a:gd name="T54" fmla="*/ 34 w 1634"/>
                <a:gd name="T55" fmla="*/ 65 h 1633"/>
                <a:gd name="T56" fmla="*/ 35 w 1634"/>
                <a:gd name="T57" fmla="*/ 65 h 1633"/>
                <a:gd name="T58" fmla="*/ 35 w 1634"/>
                <a:gd name="T59" fmla="*/ 63 h 1633"/>
                <a:gd name="T60" fmla="*/ 33 w 1634"/>
                <a:gd name="T61" fmla="*/ 63 h 1633"/>
                <a:gd name="T62" fmla="*/ 32 w 1634"/>
                <a:gd name="T63" fmla="*/ 63 h 1633"/>
                <a:gd name="T64" fmla="*/ 30 w 1634"/>
                <a:gd name="T65" fmla="*/ 63 h 1633"/>
                <a:gd name="T66" fmla="*/ 30 w 1634"/>
                <a:gd name="T67" fmla="*/ 65 h 1633"/>
                <a:gd name="T68" fmla="*/ 11 w 1634"/>
                <a:gd name="T69" fmla="*/ 56 h 1633"/>
                <a:gd name="T70" fmla="*/ 12 w 1634"/>
                <a:gd name="T71" fmla="*/ 55 h 1633"/>
                <a:gd name="T72" fmla="*/ 53 w 1634"/>
                <a:gd name="T73" fmla="*/ 55 h 1633"/>
                <a:gd name="T74" fmla="*/ 53 w 1634"/>
                <a:gd name="T75" fmla="*/ 54 h 1633"/>
                <a:gd name="T76" fmla="*/ 53 w 1634"/>
                <a:gd name="T77" fmla="*/ 55 h 16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634"/>
                <a:gd name="T118" fmla="*/ 0 h 1633"/>
                <a:gd name="T119" fmla="*/ 1634 w 1634"/>
                <a:gd name="T120" fmla="*/ 1633 h 16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634" h="1633">
                  <a:moveTo>
                    <a:pt x="1634" y="816"/>
                  </a:moveTo>
                  <a:lnTo>
                    <a:pt x="1632" y="813"/>
                  </a:lnTo>
                  <a:lnTo>
                    <a:pt x="1632" y="810"/>
                  </a:lnTo>
                  <a:lnTo>
                    <a:pt x="1564" y="797"/>
                  </a:lnTo>
                  <a:lnTo>
                    <a:pt x="1564" y="807"/>
                  </a:lnTo>
                  <a:lnTo>
                    <a:pt x="1565" y="816"/>
                  </a:lnTo>
                  <a:lnTo>
                    <a:pt x="1564" y="843"/>
                  </a:lnTo>
                  <a:lnTo>
                    <a:pt x="1563" y="869"/>
                  </a:lnTo>
                  <a:lnTo>
                    <a:pt x="1561" y="895"/>
                  </a:lnTo>
                  <a:lnTo>
                    <a:pt x="1558" y="921"/>
                  </a:lnTo>
                  <a:lnTo>
                    <a:pt x="1628" y="909"/>
                  </a:lnTo>
                  <a:lnTo>
                    <a:pt x="1630" y="886"/>
                  </a:lnTo>
                  <a:lnTo>
                    <a:pt x="1631" y="863"/>
                  </a:lnTo>
                  <a:lnTo>
                    <a:pt x="1632" y="840"/>
                  </a:lnTo>
                  <a:lnTo>
                    <a:pt x="1634" y="816"/>
                  </a:lnTo>
                  <a:close/>
                  <a:moveTo>
                    <a:pt x="887" y="3"/>
                  </a:moveTo>
                  <a:lnTo>
                    <a:pt x="870" y="2"/>
                  </a:lnTo>
                  <a:lnTo>
                    <a:pt x="853" y="1"/>
                  </a:lnTo>
                  <a:lnTo>
                    <a:pt x="834" y="0"/>
                  </a:lnTo>
                  <a:lnTo>
                    <a:pt x="817" y="0"/>
                  </a:lnTo>
                  <a:lnTo>
                    <a:pt x="800" y="0"/>
                  </a:lnTo>
                  <a:lnTo>
                    <a:pt x="782" y="1"/>
                  </a:lnTo>
                  <a:lnTo>
                    <a:pt x="766" y="2"/>
                  </a:lnTo>
                  <a:lnTo>
                    <a:pt x="749" y="3"/>
                  </a:lnTo>
                  <a:lnTo>
                    <a:pt x="740" y="72"/>
                  </a:lnTo>
                  <a:lnTo>
                    <a:pt x="759" y="70"/>
                  </a:lnTo>
                  <a:lnTo>
                    <a:pt x="778" y="69"/>
                  </a:lnTo>
                  <a:lnTo>
                    <a:pt x="798" y="68"/>
                  </a:lnTo>
                  <a:lnTo>
                    <a:pt x="817" y="68"/>
                  </a:lnTo>
                  <a:lnTo>
                    <a:pt x="838" y="68"/>
                  </a:lnTo>
                  <a:lnTo>
                    <a:pt x="858" y="69"/>
                  </a:lnTo>
                  <a:lnTo>
                    <a:pt x="877" y="70"/>
                  </a:lnTo>
                  <a:lnTo>
                    <a:pt x="898" y="72"/>
                  </a:lnTo>
                  <a:lnTo>
                    <a:pt x="887" y="3"/>
                  </a:lnTo>
                  <a:close/>
                  <a:moveTo>
                    <a:pt x="0" y="802"/>
                  </a:moveTo>
                  <a:lnTo>
                    <a:pt x="0" y="810"/>
                  </a:lnTo>
                  <a:lnTo>
                    <a:pt x="0" y="816"/>
                  </a:lnTo>
                  <a:lnTo>
                    <a:pt x="0" y="838"/>
                  </a:lnTo>
                  <a:lnTo>
                    <a:pt x="2" y="861"/>
                  </a:lnTo>
                  <a:lnTo>
                    <a:pt x="3" y="882"/>
                  </a:lnTo>
                  <a:lnTo>
                    <a:pt x="5" y="904"/>
                  </a:lnTo>
                  <a:lnTo>
                    <a:pt x="75" y="917"/>
                  </a:lnTo>
                  <a:lnTo>
                    <a:pt x="72" y="892"/>
                  </a:lnTo>
                  <a:lnTo>
                    <a:pt x="70" y="867"/>
                  </a:lnTo>
                  <a:lnTo>
                    <a:pt x="69" y="842"/>
                  </a:lnTo>
                  <a:lnTo>
                    <a:pt x="69" y="816"/>
                  </a:lnTo>
                  <a:lnTo>
                    <a:pt x="69" y="803"/>
                  </a:lnTo>
                  <a:lnTo>
                    <a:pt x="69" y="790"/>
                  </a:lnTo>
                  <a:lnTo>
                    <a:pt x="0" y="802"/>
                  </a:lnTo>
                  <a:close/>
                  <a:moveTo>
                    <a:pt x="745" y="1630"/>
                  </a:moveTo>
                  <a:lnTo>
                    <a:pt x="762" y="1631"/>
                  </a:lnTo>
                  <a:lnTo>
                    <a:pt x="780" y="1632"/>
                  </a:lnTo>
                  <a:lnTo>
                    <a:pt x="799" y="1633"/>
                  </a:lnTo>
                  <a:lnTo>
                    <a:pt x="817" y="1633"/>
                  </a:lnTo>
                  <a:lnTo>
                    <a:pt x="834" y="1633"/>
                  </a:lnTo>
                  <a:lnTo>
                    <a:pt x="850" y="1632"/>
                  </a:lnTo>
                  <a:lnTo>
                    <a:pt x="868" y="1631"/>
                  </a:lnTo>
                  <a:lnTo>
                    <a:pt x="885" y="1630"/>
                  </a:lnTo>
                  <a:lnTo>
                    <a:pt x="895" y="1560"/>
                  </a:lnTo>
                  <a:lnTo>
                    <a:pt x="875" y="1563"/>
                  </a:lnTo>
                  <a:lnTo>
                    <a:pt x="856" y="1564"/>
                  </a:lnTo>
                  <a:lnTo>
                    <a:pt x="836" y="1565"/>
                  </a:lnTo>
                  <a:lnTo>
                    <a:pt x="817" y="1565"/>
                  </a:lnTo>
                  <a:lnTo>
                    <a:pt x="795" y="1565"/>
                  </a:lnTo>
                  <a:lnTo>
                    <a:pt x="775" y="1564"/>
                  </a:lnTo>
                  <a:lnTo>
                    <a:pt x="754" y="1561"/>
                  </a:lnTo>
                  <a:lnTo>
                    <a:pt x="735" y="1560"/>
                  </a:lnTo>
                  <a:lnTo>
                    <a:pt x="745" y="1630"/>
                  </a:lnTo>
                  <a:close/>
                  <a:moveTo>
                    <a:pt x="294" y="1352"/>
                  </a:moveTo>
                  <a:lnTo>
                    <a:pt x="268" y="1399"/>
                  </a:lnTo>
                  <a:lnTo>
                    <a:pt x="318" y="1374"/>
                  </a:lnTo>
                  <a:lnTo>
                    <a:pt x="306" y="1363"/>
                  </a:lnTo>
                  <a:lnTo>
                    <a:pt x="294" y="1352"/>
                  </a:lnTo>
                  <a:close/>
                  <a:moveTo>
                    <a:pt x="1314" y="1376"/>
                  </a:moveTo>
                  <a:lnTo>
                    <a:pt x="1357" y="1399"/>
                  </a:lnTo>
                  <a:lnTo>
                    <a:pt x="1335" y="1355"/>
                  </a:lnTo>
                  <a:lnTo>
                    <a:pt x="1325" y="1366"/>
                  </a:lnTo>
                  <a:lnTo>
                    <a:pt x="1314" y="1376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9" name="Freeform 1396"/>
            <p:cNvSpPr>
              <a:spLocks noEditPoints="1"/>
            </p:cNvSpPr>
            <p:nvPr/>
          </p:nvSpPr>
          <p:spPr bwMode="auto">
            <a:xfrm>
              <a:off x="2707" y="1687"/>
              <a:ext cx="315" cy="317"/>
            </a:xfrm>
            <a:custGeom>
              <a:avLst/>
              <a:gdLst>
                <a:gd name="T0" fmla="*/ 63 w 1565"/>
                <a:gd name="T1" fmla="*/ 31 h 1564"/>
                <a:gd name="T2" fmla="*/ 60 w 1565"/>
                <a:gd name="T3" fmla="*/ 30 h 1564"/>
                <a:gd name="T4" fmla="*/ 60 w 1565"/>
                <a:gd name="T5" fmla="*/ 31 h 1564"/>
                <a:gd name="T6" fmla="*/ 60 w 1565"/>
                <a:gd name="T7" fmla="*/ 34 h 1564"/>
                <a:gd name="T8" fmla="*/ 60 w 1565"/>
                <a:gd name="T9" fmla="*/ 36 h 1564"/>
                <a:gd name="T10" fmla="*/ 62 w 1565"/>
                <a:gd name="T11" fmla="*/ 34 h 1564"/>
                <a:gd name="T12" fmla="*/ 63 w 1565"/>
                <a:gd name="T13" fmla="*/ 32 h 1564"/>
                <a:gd name="T14" fmla="*/ 34 w 1565"/>
                <a:gd name="T15" fmla="*/ 0 h 1564"/>
                <a:gd name="T16" fmla="*/ 33 w 1565"/>
                <a:gd name="T17" fmla="*/ 0 h 1564"/>
                <a:gd name="T18" fmla="*/ 31 w 1565"/>
                <a:gd name="T19" fmla="*/ 0 h 1564"/>
                <a:gd name="T20" fmla="*/ 30 w 1565"/>
                <a:gd name="T21" fmla="*/ 0 h 1564"/>
                <a:gd name="T22" fmla="*/ 28 w 1565"/>
                <a:gd name="T23" fmla="*/ 0 h 1564"/>
                <a:gd name="T24" fmla="*/ 29 w 1565"/>
                <a:gd name="T25" fmla="*/ 3 h 1564"/>
                <a:gd name="T26" fmla="*/ 30 w 1565"/>
                <a:gd name="T27" fmla="*/ 3 h 1564"/>
                <a:gd name="T28" fmla="*/ 32 w 1565"/>
                <a:gd name="T29" fmla="*/ 3 h 1564"/>
                <a:gd name="T30" fmla="*/ 34 w 1565"/>
                <a:gd name="T31" fmla="*/ 3 h 1564"/>
                <a:gd name="T32" fmla="*/ 34 w 1565"/>
                <a:gd name="T33" fmla="*/ 0 h 1564"/>
                <a:gd name="T34" fmla="*/ 0 w 1565"/>
                <a:gd name="T35" fmla="*/ 31 h 1564"/>
                <a:gd name="T36" fmla="*/ 0 w 1565"/>
                <a:gd name="T37" fmla="*/ 32 h 1564"/>
                <a:gd name="T38" fmla="*/ 0 w 1565"/>
                <a:gd name="T39" fmla="*/ 34 h 1564"/>
                <a:gd name="T40" fmla="*/ 3 w 1565"/>
                <a:gd name="T41" fmla="*/ 36 h 1564"/>
                <a:gd name="T42" fmla="*/ 3 w 1565"/>
                <a:gd name="T43" fmla="*/ 33 h 1564"/>
                <a:gd name="T44" fmla="*/ 3 w 1565"/>
                <a:gd name="T45" fmla="*/ 31 h 1564"/>
                <a:gd name="T46" fmla="*/ 3 w 1565"/>
                <a:gd name="T47" fmla="*/ 31 h 1564"/>
                <a:gd name="T48" fmla="*/ 3 w 1565"/>
                <a:gd name="T49" fmla="*/ 30 h 1564"/>
                <a:gd name="T50" fmla="*/ 10 w 1565"/>
                <a:gd name="T51" fmla="*/ 54 h 1564"/>
                <a:gd name="T52" fmla="*/ 10 w 1565"/>
                <a:gd name="T53" fmla="*/ 54 h 1564"/>
                <a:gd name="T54" fmla="*/ 12 w 1565"/>
                <a:gd name="T55" fmla="*/ 53 h 1564"/>
                <a:gd name="T56" fmla="*/ 11 w 1565"/>
                <a:gd name="T57" fmla="*/ 52 h 1564"/>
                <a:gd name="T58" fmla="*/ 10 w 1565"/>
                <a:gd name="T59" fmla="*/ 54 h 1564"/>
                <a:gd name="T60" fmla="*/ 29 w 1565"/>
                <a:gd name="T61" fmla="*/ 63 h 1564"/>
                <a:gd name="T62" fmla="*/ 31 w 1565"/>
                <a:gd name="T63" fmla="*/ 63 h 1564"/>
                <a:gd name="T64" fmla="*/ 32 w 1565"/>
                <a:gd name="T65" fmla="*/ 63 h 1564"/>
                <a:gd name="T66" fmla="*/ 34 w 1565"/>
                <a:gd name="T67" fmla="*/ 63 h 1564"/>
                <a:gd name="T68" fmla="*/ 35 w 1565"/>
                <a:gd name="T69" fmla="*/ 60 h 1564"/>
                <a:gd name="T70" fmla="*/ 33 w 1565"/>
                <a:gd name="T71" fmla="*/ 60 h 1564"/>
                <a:gd name="T72" fmla="*/ 31 w 1565"/>
                <a:gd name="T73" fmla="*/ 60 h 1564"/>
                <a:gd name="T74" fmla="*/ 30 w 1565"/>
                <a:gd name="T75" fmla="*/ 60 h 1564"/>
                <a:gd name="T76" fmla="*/ 28 w 1565"/>
                <a:gd name="T77" fmla="*/ 60 h 1564"/>
                <a:gd name="T78" fmla="*/ 52 w 1565"/>
                <a:gd name="T79" fmla="*/ 54 h 1564"/>
                <a:gd name="T80" fmla="*/ 53 w 1565"/>
                <a:gd name="T81" fmla="*/ 54 h 1564"/>
                <a:gd name="T82" fmla="*/ 51 w 1565"/>
                <a:gd name="T83" fmla="*/ 52 h 1564"/>
                <a:gd name="T84" fmla="*/ 50 w 1565"/>
                <a:gd name="T85" fmla="*/ 53 h 1564"/>
                <a:gd name="T86" fmla="*/ 52 w 1565"/>
                <a:gd name="T87" fmla="*/ 54 h 1564"/>
                <a:gd name="T88" fmla="*/ 10 w 1565"/>
                <a:gd name="T89" fmla="*/ 12 h 1564"/>
                <a:gd name="T90" fmla="*/ 11 w 1565"/>
                <a:gd name="T91" fmla="*/ 11 h 1564"/>
                <a:gd name="T92" fmla="*/ 53 w 1565"/>
                <a:gd name="T93" fmla="*/ 12 h 1564"/>
                <a:gd name="T94" fmla="*/ 52 w 1565"/>
                <a:gd name="T95" fmla="*/ 12 h 1564"/>
                <a:gd name="T96" fmla="*/ 53 w 1565"/>
                <a:gd name="T97" fmla="*/ 12 h 15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65"/>
                <a:gd name="T148" fmla="*/ 0 h 1564"/>
                <a:gd name="T149" fmla="*/ 1565 w 1565"/>
                <a:gd name="T150" fmla="*/ 1564 h 15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65" h="1564">
                  <a:moveTo>
                    <a:pt x="1565" y="782"/>
                  </a:moveTo>
                  <a:lnTo>
                    <a:pt x="1565" y="776"/>
                  </a:lnTo>
                  <a:lnTo>
                    <a:pt x="1565" y="769"/>
                  </a:lnTo>
                  <a:lnTo>
                    <a:pt x="1497" y="756"/>
                  </a:lnTo>
                  <a:lnTo>
                    <a:pt x="1497" y="769"/>
                  </a:lnTo>
                  <a:lnTo>
                    <a:pt x="1497" y="782"/>
                  </a:lnTo>
                  <a:lnTo>
                    <a:pt x="1497" y="810"/>
                  </a:lnTo>
                  <a:lnTo>
                    <a:pt x="1495" y="838"/>
                  </a:lnTo>
                  <a:lnTo>
                    <a:pt x="1493" y="865"/>
                  </a:lnTo>
                  <a:lnTo>
                    <a:pt x="1488" y="894"/>
                  </a:lnTo>
                  <a:lnTo>
                    <a:pt x="1558" y="881"/>
                  </a:lnTo>
                  <a:lnTo>
                    <a:pt x="1562" y="857"/>
                  </a:lnTo>
                  <a:lnTo>
                    <a:pt x="1564" y="832"/>
                  </a:lnTo>
                  <a:lnTo>
                    <a:pt x="1565" y="807"/>
                  </a:lnTo>
                  <a:lnTo>
                    <a:pt x="1565" y="782"/>
                  </a:lnTo>
                  <a:close/>
                  <a:moveTo>
                    <a:pt x="859" y="4"/>
                  </a:moveTo>
                  <a:lnTo>
                    <a:pt x="840" y="3"/>
                  </a:lnTo>
                  <a:lnTo>
                    <a:pt x="821" y="0"/>
                  </a:lnTo>
                  <a:lnTo>
                    <a:pt x="801" y="0"/>
                  </a:lnTo>
                  <a:lnTo>
                    <a:pt x="783" y="0"/>
                  </a:lnTo>
                  <a:lnTo>
                    <a:pt x="765" y="0"/>
                  </a:lnTo>
                  <a:lnTo>
                    <a:pt x="746" y="0"/>
                  </a:lnTo>
                  <a:lnTo>
                    <a:pt x="729" y="1"/>
                  </a:lnTo>
                  <a:lnTo>
                    <a:pt x="711" y="4"/>
                  </a:lnTo>
                  <a:lnTo>
                    <a:pt x="702" y="73"/>
                  </a:lnTo>
                  <a:lnTo>
                    <a:pt x="721" y="71"/>
                  </a:lnTo>
                  <a:lnTo>
                    <a:pt x="742" y="69"/>
                  </a:lnTo>
                  <a:lnTo>
                    <a:pt x="762" y="68"/>
                  </a:lnTo>
                  <a:lnTo>
                    <a:pt x="783" y="68"/>
                  </a:lnTo>
                  <a:lnTo>
                    <a:pt x="805" y="68"/>
                  </a:lnTo>
                  <a:lnTo>
                    <a:pt x="826" y="69"/>
                  </a:lnTo>
                  <a:lnTo>
                    <a:pt x="848" y="71"/>
                  </a:lnTo>
                  <a:lnTo>
                    <a:pt x="869" y="73"/>
                  </a:lnTo>
                  <a:lnTo>
                    <a:pt x="859" y="4"/>
                  </a:lnTo>
                  <a:close/>
                  <a:moveTo>
                    <a:pt x="1" y="762"/>
                  </a:moveTo>
                  <a:lnTo>
                    <a:pt x="0" y="773"/>
                  </a:lnTo>
                  <a:lnTo>
                    <a:pt x="0" y="782"/>
                  </a:lnTo>
                  <a:lnTo>
                    <a:pt x="1" y="806"/>
                  </a:lnTo>
                  <a:lnTo>
                    <a:pt x="2" y="830"/>
                  </a:lnTo>
                  <a:lnTo>
                    <a:pt x="3" y="854"/>
                  </a:lnTo>
                  <a:lnTo>
                    <a:pt x="6" y="876"/>
                  </a:lnTo>
                  <a:lnTo>
                    <a:pt x="77" y="889"/>
                  </a:lnTo>
                  <a:lnTo>
                    <a:pt x="72" y="863"/>
                  </a:lnTo>
                  <a:lnTo>
                    <a:pt x="70" y="836"/>
                  </a:lnTo>
                  <a:lnTo>
                    <a:pt x="69" y="809"/>
                  </a:lnTo>
                  <a:lnTo>
                    <a:pt x="68" y="782"/>
                  </a:lnTo>
                  <a:lnTo>
                    <a:pt x="68" y="774"/>
                  </a:lnTo>
                  <a:lnTo>
                    <a:pt x="69" y="766"/>
                  </a:lnTo>
                  <a:lnTo>
                    <a:pt x="69" y="757"/>
                  </a:lnTo>
                  <a:lnTo>
                    <a:pt x="69" y="750"/>
                  </a:lnTo>
                  <a:lnTo>
                    <a:pt x="1" y="762"/>
                  </a:lnTo>
                  <a:close/>
                  <a:moveTo>
                    <a:pt x="243" y="1349"/>
                  </a:moveTo>
                  <a:lnTo>
                    <a:pt x="247" y="1353"/>
                  </a:lnTo>
                  <a:lnTo>
                    <a:pt x="252" y="1357"/>
                  </a:lnTo>
                  <a:lnTo>
                    <a:pt x="316" y="1323"/>
                  </a:lnTo>
                  <a:lnTo>
                    <a:pt x="307" y="1315"/>
                  </a:lnTo>
                  <a:lnTo>
                    <a:pt x="296" y="1305"/>
                  </a:lnTo>
                  <a:lnTo>
                    <a:pt x="286" y="1296"/>
                  </a:lnTo>
                  <a:lnTo>
                    <a:pt x="276" y="1287"/>
                  </a:lnTo>
                  <a:lnTo>
                    <a:pt x="243" y="1349"/>
                  </a:lnTo>
                  <a:close/>
                  <a:moveTo>
                    <a:pt x="705" y="1561"/>
                  </a:moveTo>
                  <a:lnTo>
                    <a:pt x="725" y="1562"/>
                  </a:lnTo>
                  <a:lnTo>
                    <a:pt x="744" y="1563"/>
                  </a:lnTo>
                  <a:lnTo>
                    <a:pt x="764" y="1564"/>
                  </a:lnTo>
                  <a:lnTo>
                    <a:pt x="783" y="1564"/>
                  </a:lnTo>
                  <a:lnTo>
                    <a:pt x="801" y="1564"/>
                  </a:lnTo>
                  <a:lnTo>
                    <a:pt x="820" y="1564"/>
                  </a:lnTo>
                  <a:lnTo>
                    <a:pt x="838" y="1563"/>
                  </a:lnTo>
                  <a:lnTo>
                    <a:pt x="856" y="1561"/>
                  </a:lnTo>
                  <a:lnTo>
                    <a:pt x="866" y="1492"/>
                  </a:lnTo>
                  <a:lnTo>
                    <a:pt x="846" y="1494"/>
                  </a:lnTo>
                  <a:lnTo>
                    <a:pt x="825" y="1495"/>
                  </a:lnTo>
                  <a:lnTo>
                    <a:pt x="804" y="1496"/>
                  </a:lnTo>
                  <a:lnTo>
                    <a:pt x="783" y="1496"/>
                  </a:lnTo>
                  <a:lnTo>
                    <a:pt x="760" y="1496"/>
                  </a:lnTo>
                  <a:lnTo>
                    <a:pt x="739" y="1495"/>
                  </a:lnTo>
                  <a:lnTo>
                    <a:pt x="717" y="1494"/>
                  </a:lnTo>
                  <a:lnTo>
                    <a:pt x="696" y="1491"/>
                  </a:lnTo>
                  <a:lnTo>
                    <a:pt x="705" y="1561"/>
                  </a:lnTo>
                  <a:close/>
                  <a:moveTo>
                    <a:pt x="1311" y="1359"/>
                  </a:moveTo>
                  <a:lnTo>
                    <a:pt x="1314" y="1356"/>
                  </a:lnTo>
                  <a:lnTo>
                    <a:pt x="1318" y="1354"/>
                  </a:lnTo>
                  <a:lnTo>
                    <a:pt x="1285" y="1290"/>
                  </a:lnTo>
                  <a:lnTo>
                    <a:pt x="1277" y="1299"/>
                  </a:lnTo>
                  <a:lnTo>
                    <a:pt x="1267" y="1307"/>
                  </a:lnTo>
                  <a:lnTo>
                    <a:pt x="1257" y="1316"/>
                  </a:lnTo>
                  <a:lnTo>
                    <a:pt x="1247" y="1324"/>
                  </a:lnTo>
                  <a:lnTo>
                    <a:pt x="1311" y="1359"/>
                  </a:lnTo>
                  <a:close/>
                  <a:moveTo>
                    <a:pt x="242" y="273"/>
                  </a:moveTo>
                  <a:lnTo>
                    <a:pt x="256" y="300"/>
                  </a:lnTo>
                  <a:lnTo>
                    <a:pt x="262" y="293"/>
                  </a:lnTo>
                  <a:lnTo>
                    <a:pt x="269" y="287"/>
                  </a:lnTo>
                  <a:lnTo>
                    <a:pt x="242" y="273"/>
                  </a:lnTo>
                  <a:close/>
                  <a:moveTo>
                    <a:pt x="1317" y="307"/>
                  </a:moveTo>
                  <a:lnTo>
                    <a:pt x="1331" y="280"/>
                  </a:lnTo>
                  <a:lnTo>
                    <a:pt x="1304" y="294"/>
                  </a:lnTo>
                  <a:lnTo>
                    <a:pt x="1310" y="301"/>
                  </a:lnTo>
                  <a:lnTo>
                    <a:pt x="1317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0" name="Freeform 1397"/>
            <p:cNvSpPr>
              <a:spLocks noEditPoints="1"/>
            </p:cNvSpPr>
            <p:nvPr/>
          </p:nvSpPr>
          <p:spPr bwMode="auto">
            <a:xfrm>
              <a:off x="2711" y="1698"/>
              <a:ext cx="303" cy="294"/>
            </a:xfrm>
            <a:custGeom>
              <a:avLst/>
              <a:gdLst>
                <a:gd name="T0" fmla="*/ 60 w 1496"/>
                <a:gd name="T1" fmla="*/ 30 h 1497"/>
                <a:gd name="T2" fmla="*/ 57 w 1496"/>
                <a:gd name="T3" fmla="*/ 29 h 1497"/>
                <a:gd name="T4" fmla="*/ 57 w 1496"/>
                <a:gd name="T5" fmla="*/ 30 h 1497"/>
                <a:gd name="T6" fmla="*/ 57 w 1496"/>
                <a:gd name="T7" fmla="*/ 32 h 1497"/>
                <a:gd name="T8" fmla="*/ 57 w 1496"/>
                <a:gd name="T9" fmla="*/ 35 h 1497"/>
                <a:gd name="T10" fmla="*/ 60 w 1496"/>
                <a:gd name="T11" fmla="*/ 33 h 1497"/>
                <a:gd name="T12" fmla="*/ 60 w 1496"/>
                <a:gd name="T13" fmla="*/ 31 h 1497"/>
                <a:gd name="T14" fmla="*/ 33 w 1496"/>
                <a:gd name="T15" fmla="*/ 0 h 1497"/>
                <a:gd name="T16" fmla="*/ 32 w 1496"/>
                <a:gd name="T17" fmla="*/ 0 h 1497"/>
                <a:gd name="T18" fmla="*/ 30 w 1496"/>
                <a:gd name="T19" fmla="*/ 0 h 1497"/>
                <a:gd name="T20" fmla="*/ 28 w 1496"/>
                <a:gd name="T21" fmla="*/ 0 h 1497"/>
                <a:gd name="T22" fmla="*/ 27 w 1496"/>
                <a:gd name="T23" fmla="*/ 0 h 1497"/>
                <a:gd name="T24" fmla="*/ 27 w 1496"/>
                <a:gd name="T25" fmla="*/ 3 h 1497"/>
                <a:gd name="T26" fmla="*/ 29 w 1496"/>
                <a:gd name="T27" fmla="*/ 3 h 1497"/>
                <a:gd name="T28" fmla="*/ 31 w 1496"/>
                <a:gd name="T29" fmla="*/ 3 h 1497"/>
                <a:gd name="T30" fmla="*/ 33 w 1496"/>
                <a:gd name="T31" fmla="*/ 3 h 1497"/>
                <a:gd name="T32" fmla="*/ 33 w 1496"/>
                <a:gd name="T33" fmla="*/ 0 h 1497"/>
                <a:gd name="T34" fmla="*/ 0 w 1496"/>
                <a:gd name="T35" fmla="*/ 29 h 1497"/>
                <a:gd name="T36" fmla="*/ 0 w 1496"/>
                <a:gd name="T37" fmla="*/ 31 h 1497"/>
                <a:gd name="T38" fmla="*/ 0 w 1496"/>
                <a:gd name="T39" fmla="*/ 33 h 1497"/>
                <a:gd name="T40" fmla="*/ 3 w 1496"/>
                <a:gd name="T41" fmla="*/ 34 h 1497"/>
                <a:gd name="T42" fmla="*/ 3 w 1496"/>
                <a:gd name="T43" fmla="*/ 32 h 1497"/>
                <a:gd name="T44" fmla="*/ 3 w 1496"/>
                <a:gd name="T45" fmla="*/ 30 h 1497"/>
                <a:gd name="T46" fmla="*/ 3 w 1496"/>
                <a:gd name="T47" fmla="*/ 29 h 1497"/>
                <a:gd name="T48" fmla="*/ 3 w 1496"/>
                <a:gd name="T49" fmla="*/ 28 h 1497"/>
                <a:gd name="T50" fmla="*/ 9 w 1496"/>
                <a:gd name="T51" fmla="*/ 51 h 1497"/>
                <a:gd name="T52" fmla="*/ 10 w 1496"/>
                <a:gd name="T53" fmla="*/ 52 h 1497"/>
                <a:gd name="T54" fmla="*/ 12 w 1496"/>
                <a:gd name="T55" fmla="*/ 50 h 1497"/>
                <a:gd name="T56" fmla="*/ 11 w 1496"/>
                <a:gd name="T57" fmla="*/ 49 h 1497"/>
                <a:gd name="T58" fmla="*/ 9 w 1496"/>
                <a:gd name="T59" fmla="*/ 51 h 1497"/>
                <a:gd name="T60" fmla="*/ 27 w 1496"/>
                <a:gd name="T61" fmla="*/ 60 h 1497"/>
                <a:gd name="T62" fmla="*/ 29 w 1496"/>
                <a:gd name="T63" fmla="*/ 60 h 1497"/>
                <a:gd name="T64" fmla="*/ 31 w 1496"/>
                <a:gd name="T65" fmla="*/ 60 h 1497"/>
                <a:gd name="T66" fmla="*/ 32 w 1496"/>
                <a:gd name="T67" fmla="*/ 60 h 1497"/>
                <a:gd name="T68" fmla="*/ 33 w 1496"/>
                <a:gd name="T69" fmla="*/ 57 h 1497"/>
                <a:gd name="T70" fmla="*/ 32 w 1496"/>
                <a:gd name="T71" fmla="*/ 57 h 1497"/>
                <a:gd name="T72" fmla="*/ 30 w 1496"/>
                <a:gd name="T73" fmla="*/ 57 h 1497"/>
                <a:gd name="T74" fmla="*/ 28 w 1496"/>
                <a:gd name="T75" fmla="*/ 57 h 1497"/>
                <a:gd name="T76" fmla="*/ 26 w 1496"/>
                <a:gd name="T77" fmla="*/ 57 h 1497"/>
                <a:gd name="T78" fmla="*/ 50 w 1496"/>
                <a:gd name="T79" fmla="*/ 52 h 1497"/>
                <a:gd name="T80" fmla="*/ 51 w 1496"/>
                <a:gd name="T81" fmla="*/ 51 h 1497"/>
                <a:gd name="T82" fmla="*/ 49 w 1496"/>
                <a:gd name="T83" fmla="*/ 49 h 1497"/>
                <a:gd name="T84" fmla="*/ 48 w 1496"/>
                <a:gd name="T85" fmla="*/ 50 h 1497"/>
                <a:gd name="T86" fmla="*/ 50 w 1496"/>
                <a:gd name="T87" fmla="*/ 52 h 1497"/>
                <a:gd name="T88" fmla="*/ 9 w 1496"/>
                <a:gd name="T89" fmla="*/ 12 h 1497"/>
                <a:gd name="T90" fmla="*/ 11 w 1496"/>
                <a:gd name="T91" fmla="*/ 11 h 1497"/>
                <a:gd name="T92" fmla="*/ 51 w 1496"/>
                <a:gd name="T93" fmla="*/ 12 h 1497"/>
                <a:gd name="T94" fmla="*/ 49 w 1496"/>
                <a:gd name="T95" fmla="*/ 11 h 1497"/>
                <a:gd name="T96" fmla="*/ 51 w 1496"/>
                <a:gd name="T97" fmla="*/ 12 h 14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96"/>
                <a:gd name="T148" fmla="*/ 0 h 1497"/>
                <a:gd name="T149" fmla="*/ 1496 w 1496"/>
                <a:gd name="T150" fmla="*/ 1497 h 14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96" h="1497">
                  <a:moveTo>
                    <a:pt x="1496" y="748"/>
                  </a:moveTo>
                  <a:lnTo>
                    <a:pt x="1495" y="739"/>
                  </a:lnTo>
                  <a:lnTo>
                    <a:pt x="1495" y="729"/>
                  </a:lnTo>
                  <a:lnTo>
                    <a:pt x="1427" y="716"/>
                  </a:lnTo>
                  <a:lnTo>
                    <a:pt x="1427" y="732"/>
                  </a:lnTo>
                  <a:lnTo>
                    <a:pt x="1428" y="748"/>
                  </a:lnTo>
                  <a:lnTo>
                    <a:pt x="1427" y="779"/>
                  </a:lnTo>
                  <a:lnTo>
                    <a:pt x="1425" y="808"/>
                  </a:lnTo>
                  <a:lnTo>
                    <a:pt x="1422" y="837"/>
                  </a:lnTo>
                  <a:lnTo>
                    <a:pt x="1418" y="865"/>
                  </a:lnTo>
                  <a:lnTo>
                    <a:pt x="1489" y="853"/>
                  </a:lnTo>
                  <a:lnTo>
                    <a:pt x="1492" y="827"/>
                  </a:lnTo>
                  <a:lnTo>
                    <a:pt x="1494" y="801"/>
                  </a:lnTo>
                  <a:lnTo>
                    <a:pt x="1495" y="775"/>
                  </a:lnTo>
                  <a:lnTo>
                    <a:pt x="1496" y="748"/>
                  </a:lnTo>
                  <a:close/>
                  <a:moveTo>
                    <a:pt x="829" y="4"/>
                  </a:moveTo>
                  <a:lnTo>
                    <a:pt x="808" y="2"/>
                  </a:lnTo>
                  <a:lnTo>
                    <a:pt x="789" y="1"/>
                  </a:lnTo>
                  <a:lnTo>
                    <a:pt x="769" y="0"/>
                  </a:lnTo>
                  <a:lnTo>
                    <a:pt x="748" y="0"/>
                  </a:lnTo>
                  <a:lnTo>
                    <a:pt x="729" y="0"/>
                  </a:lnTo>
                  <a:lnTo>
                    <a:pt x="709" y="1"/>
                  </a:lnTo>
                  <a:lnTo>
                    <a:pt x="690" y="2"/>
                  </a:lnTo>
                  <a:lnTo>
                    <a:pt x="671" y="4"/>
                  </a:lnTo>
                  <a:lnTo>
                    <a:pt x="663" y="73"/>
                  </a:lnTo>
                  <a:lnTo>
                    <a:pt x="683" y="71"/>
                  </a:lnTo>
                  <a:lnTo>
                    <a:pt x="705" y="69"/>
                  </a:lnTo>
                  <a:lnTo>
                    <a:pt x="726" y="68"/>
                  </a:lnTo>
                  <a:lnTo>
                    <a:pt x="748" y="68"/>
                  </a:lnTo>
                  <a:lnTo>
                    <a:pt x="771" y="68"/>
                  </a:lnTo>
                  <a:lnTo>
                    <a:pt x="794" y="70"/>
                  </a:lnTo>
                  <a:lnTo>
                    <a:pt x="817" y="71"/>
                  </a:lnTo>
                  <a:lnTo>
                    <a:pt x="840" y="74"/>
                  </a:lnTo>
                  <a:lnTo>
                    <a:pt x="829" y="4"/>
                  </a:lnTo>
                  <a:close/>
                  <a:moveTo>
                    <a:pt x="0" y="722"/>
                  </a:moveTo>
                  <a:lnTo>
                    <a:pt x="0" y="735"/>
                  </a:lnTo>
                  <a:lnTo>
                    <a:pt x="0" y="748"/>
                  </a:lnTo>
                  <a:lnTo>
                    <a:pt x="0" y="774"/>
                  </a:lnTo>
                  <a:lnTo>
                    <a:pt x="1" y="799"/>
                  </a:lnTo>
                  <a:lnTo>
                    <a:pt x="3" y="824"/>
                  </a:lnTo>
                  <a:lnTo>
                    <a:pt x="6" y="849"/>
                  </a:lnTo>
                  <a:lnTo>
                    <a:pt x="77" y="862"/>
                  </a:lnTo>
                  <a:lnTo>
                    <a:pt x="73" y="834"/>
                  </a:lnTo>
                  <a:lnTo>
                    <a:pt x="70" y="806"/>
                  </a:lnTo>
                  <a:lnTo>
                    <a:pt x="68" y="777"/>
                  </a:lnTo>
                  <a:lnTo>
                    <a:pt x="68" y="748"/>
                  </a:lnTo>
                  <a:lnTo>
                    <a:pt x="68" y="739"/>
                  </a:lnTo>
                  <a:lnTo>
                    <a:pt x="68" y="729"/>
                  </a:lnTo>
                  <a:lnTo>
                    <a:pt x="68" y="719"/>
                  </a:lnTo>
                  <a:lnTo>
                    <a:pt x="69" y="709"/>
                  </a:lnTo>
                  <a:lnTo>
                    <a:pt x="0" y="722"/>
                  </a:lnTo>
                  <a:close/>
                  <a:moveTo>
                    <a:pt x="225" y="1284"/>
                  </a:moveTo>
                  <a:lnTo>
                    <a:pt x="237" y="1295"/>
                  </a:lnTo>
                  <a:lnTo>
                    <a:pt x="249" y="1306"/>
                  </a:lnTo>
                  <a:lnTo>
                    <a:pt x="314" y="1272"/>
                  </a:lnTo>
                  <a:lnTo>
                    <a:pt x="300" y="1260"/>
                  </a:lnTo>
                  <a:lnTo>
                    <a:pt x="286" y="1247"/>
                  </a:lnTo>
                  <a:lnTo>
                    <a:pt x="272" y="1234"/>
                  </a:lnTo>
                  <a:lnTo>
                    <a:pt x="259" y="1221"/>
                  </a:lnTo>
                  <a:lnTo>
                    <a:pt x="225" y="1284"/>
                  </a:lnTo>
                  <a:close/>
                  <a:moveTo>
                    <a:pt x="666" y="1492"/>
                  </a:moveTo>
                  <a:lnTo>
                    <a:pt x="685" y="1493"/>
                  </a:lnTo>
                  <a:lnTo>
                    <a:pt x="706" y="1496"/>
                  </a:lnTo>
                  <a:lnTo>
                    <a:pt x="726" y="1497"/>
                  </a:lnTo>
                  <a:lnTo>
                    <a:pt x="748" y="1497"/>
                  </a:lnTo>
                  <a:lnTo>
                    <a:pt x="767" y="1497"/>
                  </a:lnTo>
                  <a:lnTo>
                    <a:pt x="787" y="1496"/>
                  </a:lnTo>
                  <a:lnTo>
                    <a:pt x="806" y="1495"/>
                  </a:lnTo>
                  <a:lnTo>
                    <a:pt x="826" y="1492"/>
                  </a:lnTo>
                  <a:lnTo>
                    <a:pt x="837" y="1423"/>
                  </a:lnTo>
                  <a:lnTo>
                    <a:pt x="815" y="1425"/>
                  </a:lnTo>
                  <a:lnTo>
                    <a:pt x="792" y="1427"/>
                  </a:lnTo>
                  <a:lnTo>
                    <a:pt x="770" y="1429"/>
                  </a:lnTo>
                  <a:lnTo>
                    <a:pt x="748" y="1429"/>
                  </a:lnTo>
                  <a:lnTo>
                    <a:pt x="724" y="1428"/>
                  </a:lnTo>
                  <a:lnTo>
                    <a:pt x="702" y="1427"/>
                  </a:lnTo>
                  <a:lnTo>
                    <a:pt x="679" y="1425"/>
                  </a:lnTo>
                  <a:lnTo>
                    <a:pt x="656" y="1422"/>
                  </a:lnTo>
                  <a:lnTo>
                    <a:pt x="666" y="1492"/>
                  </a:lnTo>
                  <a:close/>
                  <a:moveTo>
                    <a:pt x="1245" y="1308"/>
                  </a:moveTo>
                  <a:lnTo>
                    <a:pt x="1256" y="1298"/>
                  </a:lnTo>
                  <a:lnTo>
                    <a:pt x="1266" y="1287"/>
                  </a:lnTo>
                  <a:lnTo>
                    <a:pt x="1234" y="1223"/>
                  </a:lnTo>
                  <a:lnTo>
                    <a:pt x="1221" y="1236"/>
                  </a:lnTo>
                  <a:lnTo>
                    <a:pt x="1208" y="1249"/>
                  </a:lnTo>
                  <a:lnTo>
                    <a:pt x="1194" y="1261"/>
                  </a:lnTo>
                  <a:lnTo>
                    <a:pt x="1180" y="1273"/>
                  </a:lnTo>
                  <a:lnTo>
                    <a:pt x="1245" y="1308"/>
                  </a:lnTo>
                  <a:close/>
                  <a:moveTo>
                    <a:pt x="207" y="239"/>
                  </a:moveTo>
                  <a:lnTo>
                    <a:pt x="237" y="299"/>
                  </a:lnTo>
                  <a:lnTo>
                    <a:pt x="251" y="284"/>
                  </a:lnTo>
                  <a:lnTo>
                    <a:pt x="265" y="269"/>
                  </a:lnTo>
                  <a:lnTo>
                    <a:pt x="207" y="239"/>
                  </a:lnTo>
                  <a:close/>
                  <a:moveTo>
                    <a:pt x="1264" y="307"/>
                  </a:moveTo>
                  <a:lnTo>
                    <a:pt x="1296" y="246"/>
                  </a:lnTo>
                  <a:lnTo>
                    <a:pt x="1237" y="275"/>
                  </a:lnTo>
                  <a:lnTo>
                    <a:pt x="1251" y="290"/>
                  </a:lnTo>
                  <a:lnTo>
                    <a:pt x="1264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1" name="Freeform 1398"/>
            <p:cNvSpPr>
              <a:spLocks noEditPoints="1"/>
            </p:cNvSpPr>
            <p:nvPr/>
          </p:nvSpPr>
          <p:spPr bwMode="auto">
            <a:xfrm>
              <a:off x="2723" y="1702"/>
              <a:ext cx="287" cy="287"/>
            </a:xfrm>
            <a:custGeom>
              <a:avLst/>
              <a:gdLst>
                <a:gd name="T0" fmla="*/ 57 w 1429"/>
                <a:gd name="T1" fmla="*/ 28 h 1428"/>
                <a:gd name="T2" fmla="*/ 54 w 1429"/>
                <a:gd name="T3" fmla="*/ 27 h 1428"/>
                <a:gd name="T4" fmla="*/ 54 w 1429"/>
                <a:gd name="T5" fmla="*/ 28 h 1428"/>
                <a:gd name="T6" fmla="*/ 54 w 1429"/>
                <a:gd name="T7" fmla="*/ 29 h 1428"/>
                <a:gd name="T8" fmla="*/ 54 w 1429"/>
                <a:gd name="T9" fmla="*/ 31 h 1428"/>
                <a:gd name="T10" fmla="*/ 54 w 1429"/>
                <a:gd name="T11" fmla="*/ 33 h 1428"/>
                <a:gd name="T12" fmla="*/ 57 w 1429"/>
                <a:gd name="T13" fmla="*/ 32 h 1428"/>
                <a:gd name="T14" fmla="*/ 57 w 1429"/>
                <a:gd name="T15" fmla="*/ 30 h 1428"/>
                <a:gd name="T16" fmla="*/ 50 w 1429"/>
                <a:gd name="T17" fmla="*/ 10 h 1428"/>
                <a:gd name="T18" fmla="*/ 49 w 1429"/>
                <a:gd name="T19" fmla="*/ 9 h 1428"/>
                <a:gd name="T20" fmla="*/ 47 w 1429"/>
                <a:gd name="T21" fmla="*/ 11 h 1428"/>
                <a:gd name="T22" fmla="*/ 48 w 1429"/>
                <a:gd name="T23" fmla="*/ 12 h 1428"/>
                <a:gd name="T24" fmla="*/ 50 w 1429"/>
                <a:gd name="T25" fmla="*/ 10 h 1428"/>
                <a:gd name="T26" fmla="*/ 31 w 1429"/>
                <a:gd name="T27" fmla="*/ 0 h 1428"/>
                <a:gd name="T28" fmla="*/ 30 w 1429"/>
                <a:gd name="T29" fmla="*/ 0 h 1428"/>
                <a:gd name="T30" fmla="*/ 28 w 1429"/>
                <a:gd name="T31" fmla="*/ 0 h 1428"/>
                <a:gd name="T32" fmla="*/ 26 w 1429"/>
                <a:gd name="T33" fmla="*/ 0 h 1428"/>
                <a:gd name="T34" fmla="*/ 25 w 1429"/>
                <a:gd name="T35" fmla="*/ 3 h 1428"/>
                <a:gd name="T36" fmla="*/ 27 w 1429"/>
                <a:gd name="T37" fmla="*/ 3 h 1428"/>
                <a:gd name="T38" fmla="*/ 29 w 1429"/>
                <a:gd name="T39" fmla="*/ 3 h 1428"/>
                <a:gd name="T40" fmla="*/ 31 w 1429"/>
                <a:gd name="T41" fmla="*/ 3 h 1428"/>
                <a:gd name="T42" fmla="*/ 33 w 1429"/>
                <a:gd name="T43" fmla="*/ 3 h 1428"/>
                <a:gd name="T44" fmla="*/ 8 w 1429"/>
                <a:gd name="T45" fmla="*/ 9 h 1428"/>
                <a:gd name="T46" fmla="*/ 8 w 1429"/>
                <a:gd name="T47" fmla="*/ 9 h 1428"/>
                <a:gd name="T48" fmla="*/ 9 w 1429"/>
                <a:gd name="T49" fmla="*/ 11 h 1428"/>
                <a:gd name="T50" fmla="*/ 10 w 1429"/>
                <a:gd name="T51" fmla="*/ 10 h 1428"/>
                <a:gd name="T52" fmla="*/ 8 w 1429"/>
                <a:gd name="T53" fmla="*/ 9 h 1428"/>
                <a:gd name="T54" fmla="*/ 0 w 1429"/>
                <a:gd name="T55" fmla="*/ 28 h 1428"/>
                <a:gd name="T56" fmla="*/ 0 w 1429"/>
                <a:gd name="T57" fmla="*/ 28 h 1428"/>
                <a:gd name="T58" fmla="*/ 0 w 1429"/>
                <a:gd name="T59" fmla="*/ 30 h 1428"/>
                <a:gd name="T60" fmla="*/ 0 w 1429"/>
                <a:gd name="T61" fmla="*/ 32 h 1428"/>
                <a:gd name="T62" fmla="*/ 3 w 1429"/>
                <a:gd name="T63" fmla="*/ 33 h 1428"/>
                <a:gd name="T64" fmla="*/ 3 w 1429"/>
                <a:gd name="T65" fmla="*/ 31 h 1428"/>
                <a:gd name="T66" fmla="*/ 3 w 1429"/>
                <a:gd name="T67" fmla="*/ 29 h 1428"/>
                <a:gd name="T68" fmla="*/ 3 w 1429"/>
                <a:gd name="T69" fmla="*/ 28 h 1428"/>
                <a:gd name="T70" fmla="*/ 3 w 1429"/>
                <a:gd name="T71" fmla="*/ 27 h 1428"/>
                <a:gd name="T72" fmla="*/ 8 w 1429"/>
                <a:gd name="T73" fmla="*/ 48 h 1428"/>
                <a:gd name="T74" fmla="*/ 9 w 1429"/>
                <a:gd name="T75" fmla="*/ 49 h 1428"/>
                <a:gd name="T76" fmla="*/ 10 w 1429"/>
                <a:gd name="T77" fmla="*/ 50 h 1428"/>
                <a:gd name="T78" fmla="*/ 12 w 1429"/>
                <a:gd name="T79" fmla="*/ 48 h 1428"/>
                <a:gd name="T80" fmla="*/ 10 w 1429"/>
                <a:gd name="T81" fmla="*/ 47 h 1428"/>
                <a:gd name="T82" fmla="*/ 8 w 1429"/>
                <a:gd name="T83" fmla="*/ 48 h 1428"/>
                <a:gd name="T84" fmla="*/ 26 w 1429"/>
                <a:gd name="T85" fmla="*/ 57 h 1428"/>
                <a:gd name="T86" fmla="*/ 28 w 1429"/>
                <a:gd name="T87" fmla="*/ 57 h 1428"/>
                <a:gd name="T88" fmla="*/ 29 w 1429"/>
                <a:gd name="T89" fmla="*/ 57 h 1428"/>
                <a:gd name="T90" fmla="*/ 31 w 1429"/>
                <a:gd name="T91" fmla="*/ 57 h 1428"/>
                <a:gd name="T92" fmla="*/ 32 w 1429"/>
                <a:gd name="T93" fmla="*/ 54 h 1428"/>
                <a:gd name="T94" fmla="*/ 31 w 1429"/>
                <a:gd name="T95" fmla="*/ 54 h 1428"/>
                <a:gd name="T96" fmla="*/ 29 w 1429"/>
                <a:gd name="T97" fmla="*/ 54 h 1428"/>
                <a:gd name="T98" fmla="*/ 27 w 1429"/>
                <a:gd name="T99" fmla="*/ 54 h 1428"/>
                <a:gd name="T100" fmla="*/ 25 w 1429"/>
                <a:gd name="T101" fmla="*/ 54 h 1428"/>
                <a:gd name="T102" fmla="*/ 47 w 1429"/>
                <a:gd name="T103" fmla="*/ 50 h 1428"/>
                <a:gd name="T104" fmla="*/ 48 w 1429"/>
                <a:gd name="T105" fmla="*/ 49 h 1428"/>
                <a:gd name="T106" fmla="*/ 49 w 1429"/>
                <a:gd name="T107" fmla="*/ 49 h 1428"/>
                <a:gd name="T108" fmla="*/ 47 w 1429"/>
                <a:gd name="T109" fmla="*/ 47 h 1428"/>
                <a:gd name="T110" fmla="*/ 45 w 1429"/>
                <a:gd name="T111" fmla="*/ 48 h 1428"/>
                <a:gd name="T112" fmla="*/ 47 w 1429"/>
                <a:gd name="T113" fmla="*/ 50 h 14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29"/>
                <a:gd name="T172" fmla="*/ 0 h 1428"/>
                <a:gd name="T173" fmla="*/ 1429 w 1429"/>
                <a:gd name="T174" fmla="*/ 1428 h 14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29" h="1428">
                  <a:moveTo>
                    <a:pt x="1429" y="714"/>
                  </a:moveTo>
                  <a:lnTo>
                    <a:pt x="1429" y="701"/>
                  </a:lnTo>
                  <a:lnTo>
                    <a:pt x="1429" y="688"/>
                  </a:lnTo>
                  <a:lnTo>
                    <a:pt x="1360" y="676"/>
                  </a:lnTo>
                  <a:lnTo>
                    <a:pt x="1360" y="685"/>
                  </a:lnTo>
                  <a:lnTo>
                    <a:pt x="1361" y="695"/>
                  </a:lnTo>
                  <a:lnTo>
                    <a:pt x="1361" y="705"/>
                  </a:lnTo>
                  <a:lnTo>
                    <a:pt x="1361" y="714"/>
                  </a:lnTo>
                  <a:lnTo>
                    <a:pt x="1360" y="746"/>
                  </a:lnTo>
                  <a:lnTo>
                    <a:pt x="1358" y="777"/>
                  </a:lnTo>
                  <a:lnTo>
                    <a:pt x="1354" y="807"/>
                  </a:lnTo>
                  <a:lnTo>
                    <a:pt x="1349" y="837"/>
                  </a:lnTo>
                  <a:lnTo>
                    <a:pt x="1420" y="826"/>
                  </a:lnTo>
                  <a:lnTo>
                    <a:pt x="1425" y="797"/>
                  </a:lnTo>
                  <a:lnTo>
                    <a:pt x="1427" y="770"/>
                  </a:lnTo>
                  <a:lnTo>
                    <a:pt x="1429" y="742"/>
                  </a:lnTo>
                  <a:lnTo>
                    <a:pt x="1429" y="714"/>
                  </a:lnTo>
                  <a:close/>
                  <a:moveTo>
                    <a:pt x="1249" y="239"/>
                  </a:moveTo>
                  <a:lnTo>
                    <a:pt x="1242" y="233"/>
                  </a:lnTo>
                  <a:lnTo>
                    <a:pt x="1236" y="226"/>
                  </a:lnTo>
                  <a:lnTo>
                    <a:pt x="1172" y="257"/>
                  </a:lnTo>
                  <a:lnTo>
                    <a:pt x="1184" y="269"/>
                  </a:lnTo>
                  <a:lnTo>
                    <a:pt x="1195" y="281"/>
                  </a:lnTo>
                  <a:lnTo>
                    <a:pt x="1204" y="293"/>
                  </a:lnTo>
                  <a:lnTo>
                    <a:pt x="1215" y="305"/>
                  </a:lnTo>
                  <a:lnTo>
                    <a:pt x="1249" y="239"/>
                  </a:lnTo>
                  <a:close/>
                  <a:moveTo>
                    <a:pt x="801" y="5"/>
                  </a:moveTo>
                  <a:lnTo>
                    <a:pt x="780" y="3"/>
                  </a:lnTo>
                  <a:lnTo>
                    <a:pt x="758" y="1"/>
                  </a:lnTo>
                  <a:lnTo>
                    <a:pt x="737" y="0"/>
                  </a:lnTo>
                  <a:lnTo>
                    <a:pt x="715" y="0"/>
                  </a:lnTo>
                  <a:lnTo>
                    <a:pt x="694" y="0"/>
                  </a:lnTo>
                  <a:lnTo>
                    <a:pt x="674" y="1"/>
                  </a:lnTo>
                  <a:lnTo>
                    <a:pt x="653" y="3"/>
                  </a:lnTo>
                  <a:lnTo>
                    <a:pt x="634" y="5"/>
                  </a:lnTo>
                  <a:lnTo>
                    <a:pt x="624" y="74"/>
                  </a:lnTo>
                  <a:lnTo>
                    <a:pt x="647" y="72"/>
                  </a:lnTo>
                  <a:lnTo>
                    <a:pt x="670" y="70"/>
                  </a:lnTo>
                  <a:lnTo>
                    <a:pt x="692" y="68"/>
                  </a:lnTo>
                  <a:lnTo>
                    <a:pt x="715" y="68"/>
                  </a:lnTo>
                  <a:lnTo>
                    <a:pt x="740" y="68"/>
                  </a:lnTo>
                  <a:lnTo>
                    <a:pt x="764" y="70"/>
                  </a:lnTo>
                  <a:lnTo>
                    <a:pt x="788" y="72"/>
                  </a:lnTo>
                  <a:lnTo>
                    <a:pt x="812" y="75"/>
                  </a:lnTo>
                  <a:lnTo>
                    <a:pt x="801" y="5"/>
                  </a:lnTo>
                  <a:close/>
                  <a:moveTo>
                    <a:pt x="201" y="219"/>
                  </a:moveTo>
                  <a:lnTo>
                    <a:pt x="194" y="225"/>
                  </a:lnTo>
                  <a:lnTo>
                    <a:pt x="188" y="232"/>
                  </a:lnTo>
                  <a:lnTo>
                    <a:pt x="220" y="297"/>
                  </a:lnTo>
                  <a:lnTo>
                    <a:pt x="231" y="286"/>
                  </a:lnTo>
                  <a:lnTo>
                    <a:pt x="242" y="274"/>
                  </a:lnTo>
                  <a:lnTo>
                    <a:pt x="253" y="263"/>
                  </a:lnTo>
                  <a:lnTo>
                    <a:pt x="264" y="251"/>
                  </a:lnTo>
                  <a:lnTo>
                    <a:pt x="201" y="219"/>
                  </a:lnTo>
                  <a:close/>
                  <a:moveTo>
                    <a:pt x="1" y="682"/>
                  </a:moveTo>
                  <a:lnTo>
                    <a:pt x="1" y="689"/>
                  </a:lnTo>
                  <a:lnTo>
                    <a:pt x="1" y="698"/>
                  </a:lnTo>
                  <a:lnTo>
                    <a:pt x="0" y="706"/>
                  </a:lnTo>
                  <a:lnTo>
                    <a:pt x="0" y="714"/>
                  </a:lnTo>
                  <a:lnTo>
                    <a:pt x="1" y="741"/>
                  </a:lnTo>
                  <a:lnTo>
                    <a:pt x="2" y="768"/>
                  </a:lnTo>
                  <a:lnTo>
                    <a:pt x="4" y="795"/>
                  </a:lnTo>
                  <a:lnTo>
                    <a:pt x="9" y="821"/>
                  </a:lnTo>
                  <a:lnTo>
                    <a:pt x="80" y="834"/>
                  </a:lnTo>
                  <a:lnTo>
                    <a:pt x="75" y="805"/>
                  </a:lnTo>
                  <a:lnTo>
                    <a:pt x="71" y="775"/>
                  </a:lnTo>
                  <a:lnTo>
                    <a:pt x="69" y="745"/>
                  </a:lnTo>
                  <a:lnTo>
                    <a:pt x="68" y="714"/>
                  </a:lnTo>
                  <a:lnTo>
                    <a:pt x="68" y="702"/>
                  </a:lnTo>
                  <a:lnTo>
                    <a:pt x="69" y="692"/>
                  </a:lnTo>
                  <a:lnTo>
                    <a:pt x="69" y="680"/>
                  </a:lnTo>
                  <a:lnTo>
                    <a:pt x="70" y="669"/>
                  </a:lnTo>
                  <a:lnTo>
                    <a:pt x="1" y="682"/>
                  </a:lnTo>
                  <a:close/>
                  <a:moveTo>
                    <a:pt x="208" y="1219"/>
                  </a:moveTo>
                  <a:lnTo>
                    <a:pt x="218" y="1228"/>
                  </a:lnTo>
                  <a:lnTo>
                    <a:pt x="228" y="1237"/>
                  </a:lnTo>
                  <a:lnTo>
                    <a:pt x="239" y="1247"/>
                  </a:lnTo>
                  <a:lnTo>
                    <a:pt x="248" y="1255"/>
                  </a:lnTo>
                  <a:lnTo>
                    <a:pt x="314" y="1222"/>
                  </a:lnTo>
                  <a:lnTo>
                    <a:pt x="296" y="1206"/>
                  </a:lnTo>
                  <a:lnTo>
                    <a:pt x="278" y="1189"/>
                  </a:lnTo>
                  <a:lnTo>
                    <a:pt x="259" y="1173"/>
                  </a:lnTo>
                  <a:lnTo>
                    <a:pt x="242" y="1155"/>
                  </a:lnTo>
                  <a:lnTo>
                    <a:pt x="208" y="1219"/>
                  </a:lnTo>
                  <a:close/>
                  <a:moveTo>
                    <a:pt x="628" y="1423"/>
                  </a:moveTo>
                  <a:lnTo>
                    <a:pt x="649" y="1426"/>
                  </a:lnTo>
                  <a:lnTo>
                    <a:pt x="671" y="1427"/>
                  </a:lnTo>
                  <a:lnTo>
                    <a:pt x="692" y="1428"/>
                  </a:lnTo>
                  <a:lnTo>
                    <a:pt x="715" y="1428"/>
                  </a:lnTo>
                  <a:lnTo>
                    <a:pt x="736" y="1428"/>
                  </a:lnTo>
                  <a:lnTo>
                    <a:pt x="757" y="1427"/>
                  </a:lnTo>
                  <a:lnTo>
                    <a:pt x="778" y="1426"/>
                  </a:lnTo>
                  <a:lnTo>
                    <a:pt x="798" y="1424"/>
                  </a:lnTo>
                  <a:lnTo>
                    <a:pt x="809" y="1354"/>
                  </a:lnTo>
                  <a:lnTo>
                    <a:pt x="785" y="1357"/>
                  </a:lnTo>
                  <a:lnTo>
                    <a:pt x="763" y="1359"/>
                  </a:lnTo>
                  <a:lnTo>
                    <a:pt x="739" y="1360"/>
                  </a:lnTo>
                  <a:lnTo>
                    <a:pt x="715" y="1360"/>
                  </a:lnTo>
                  <a:lnTo>
                    <a:pt x="690" y="1360"/>
                  </a:lnTo>
                  <a:lnTo>
                    <a:pt x="665" y="1359"/>
                  </a:lnTo>
                  <a:lnTo>
                    <a:pt x="642" y="1357"/>
                  </a:lnTo>
                  <a:lnTo>
                    <a:pt x="618" y="1354"/>
                  </a:lnTo>
                  <a:lnTo>
                    <a:pt x="628" y="1423"/>
                  </a:lnTo>
                  <a:close/>
                  <a:moveTo>
                    <a:pt x="1179" y="1256"/>
                  </a:moveTo>
                  <a:lnTo>
                    <a:pt x="1189" y="1248"/>
                  </a:lnTo>
                  <a:lnTo>
                    <a:pt x="1199" y="1239"/>
                  </a:lnTo>
                  <a:lnTo>
                    <a:pt x="1209" y="1231"/>
                  </a:lnTo>
                  <a:lnTo>
                    <a:pt x="1217" y="1222"/>
                  </a:lnTo>
                  <a:lnTo>
                    <a:pt x="1186" y="1157"/>
                  </a:lnTo>
                  <a:lnTo>
                    <a:pt x="1169" y="1174"/>
                  </a:lnTo>
                  <a:lnTo>
                    <a:pt x="1151" y="1191"/>
                  </a:lnTo>
                  <a:lnTo>
                    <a:pt x="1133" y="1207"/>
                  </a:lnTo>
                  <a:lnTo>
                    <a:pt x="1115" y="1222"/>
                  </a:lnTo>
                  <a:lnTo>
                    <a:pt x="1179" y="1256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2" name="Freeform 1399"/>
            <p:cNvSpPr>
              <a:spLocks noEditPoints="1"/>
            </p:cNvSpPr>
            <p:nvPr/>
          </p:nvSpPr>
          <p:spPr bwMode="auto">
            <a:xfrm>
              <a:off x="2727" y="1706"/>
              <a:ext cx="272" cy="276"/>
            </a:xfrm>
            <a:custGeom>
              <a:avLst/>
              <a:gdLst>
                <a:gd name="T0" fmla="*/ 54 w 1360"/>
                <a:gd name="T1" fmla="*/ 27 h 1361"/>
                <a:gd name="T2" fmla="*/ 52 w 1360"/>
                <a:gd name="T3" fmla="*/ 26 h 1361"/>
                <a:gd name="T4" fmla="*/ 52 w 1360"/>
                <a:gd name="T5" fmla="*/ 26 h 1361"/>
                <a:gd name="T6" fmla="*/ 52 w 1360"/>
                <a:gd name="T7" fmla="*/ 27 h 1361"/>
                <a:gd name="T8" fmla="*/ 52 w 1360"/>
                <a:gd name="T9" fmla="*/ 30 h 1361"/>
                <a:gd name="T10" fmla="*/ 51 w 1360"/>
                <a:gd name="T11" fmla="*/ 32 h 1361"/>
                <a:gd name="T12" fmla="*/ 54 w 1360"/>
                <a:gd name="T13" fmla="*/ 31 h 1361"/>
                <a:gd name="T14" fmla="*/ 54 w 1360"/>
                <a:gd name="T15" fmla="*/ 29 h 1361"/>
                <a:gd name="T16" fmla="*/ 48 w 1360"/>
                <a:gd name="T17" fmla="*/ 10 h 1361"/>
                <a:gd name="T18" fmla="*/ 47 w 1360"/>
                <a:gd name="T19" fmla="*/ 8 h 1361"/>
                <a:gd name="T20" fmla="*/ 45 w 1360"/>
                <a:gd name="T21" fmla="*/ 10 h 1361"/>
                <a:gd name="T22" fmla="*/ 46 w 1360"/>
                <a:gd name="T23" fmla="*/ 12 h 1361"/>
                <a:gd name="T24" fmla="*/ 48 w 1360"/>
                <a:gd name="T25" fmla="*/ 10 h 1361"/>
                <a:gd name="T26" fmla="*/ 30 w 1360"/>
                <a:gd name="T27" fmla="*/ 0 h 1361"/>
                <a:gd name="T28" fmla="*/ 28 w 1360"/>
                <a:gd name="T29" fmla="*/ 0 h 1361"/>
                <a:gd name="T30" fmla="*/ 26 w 1360"/>
                <a:gd name="T31" fmla="*/ 0 h 1361"/>
                <a:gd name="T32" fmla="*/ 25 w 1360"/>
                <a:gd name="T33" fmla="*/ 0 h 1361"/>
                <a:gd name="T34" fmla="*/ 23 w 1360"/>
                <a:gd name="T35" fmla="*/ 3 h 1361"/>
                <a:gd name="T36" fmla="*/ 25 w 1360"/>
                <a:gd name="T37" fmla="*/ 3 h 1361"/>
                <a:gd name="T38" fmla="*/ 27 w 1360"/>
                <a:gd name="T39" fmla="*/ 3 h 1361"/>
                <a:gd name="T40" fmla="*/ 29 w 1360"/>
                <a:gd name="T41" fmla="*/ 3 h 1361"/>
                <a:gd name="T42" fmla="*/ 31 w 1360"/>
                <a:gd name="T43" fmla="*/ 3 h 1361"/>
                <a:gd name="T44" fmla="*/ 8 w 1360"/>
                <a:gd name="T45" fmla="*/ 8 h 1361"/>
                <a:gd name="T46" fmla="*/ 7 w 1360"/>
                <a:gd name="T47" fmla="*/ 9 h 1361"/>
                <a:gd name="T48" fmla="*/ 9 w 1360"/>
                <a:gd name="T49" fmla="*/ 11 h 1361"/>
                <a:gd name="T50" fmla="*/ 10 w 1360"/>
                <a:gd name="T51" fmla="*/ 10 h 1361"/>
                <a:gd name="T52" fmla="*/ 8 w 1360"/>
                <a:gd name="T53" fmla="*/ 8 h 1361"/>
                <a:gd name="T54" fmla="*/ 0 w 1360"/>
                <a:gd name="T55" fmla="*/ 26 h 1361"/>
                <a:gd name="T56" fmla="*/ 0 w 1360"/>
                <a:gd name="T57" fmla="*/ 27 h 1361"/>
                <a:gd name="T58" fmla="*/ 0 w 1360"/>
                <a:gd name="T59" fmla="*/ 28 h 1361"/>
                <a:gd name="T60" fmla="*/ 0 w 1360"/>
                <a:gd name="T61" fmla="*/ 31 h 1361"/>
                <a:gd name="T62" fmla="*/ 3 w 1360"/>
                <a:gd name="T63" fmla="*/ 32 h 1361"/>
                <a:gd name="T64" fmla="*/ 3 w 1360"/>
                <a:gd name="T65" fmla="*/ 30 h 1361"/>
                <a:gd name="T66" fmla="*/ 3 w 1360"/>
                <a:gd name="T67" fmla="*/ 27 h 1361"/>
                <a:gd name="T68" fmla="*/ 3 w 1360"/>
                <a:gd name="T69" fmla="*/ 26 h 1361"/>
                <a:gd name="T70" fmla="*/ 3 w 1360"/>
                <a:gd name="T71" fmla="*/ 25 h 1361"/>
                <a:gd name="T72" fmla="*/ 8 w 1360"/>
                <a:gd name="T73" fmla="*/ 46 h 1361"/>
                <a:gd name="T74" fmla="*/ 9 w 1360"/>
                <a:gd name="T75" fmla="*/ 47 h 1361"/>
                <a:gd name="T76" fmla="*/ 10 w 1360"/>
                <a:gd name="T77" fmla="*/ 49 h 1361"/>
                <a:gd name="T78" fmla="*/ 12 w 1360"/>
                <a:gd name="T79" fmla="*/ 46 h 1361"/>
                <a:gd name="T80" fmla="*/ 10 w 1360"/>
                <a:gd name="T81" fmla="*/ 45 h 1361"/>
                <a:gd name="T82" fmla="*/ 8 w 1360"/>
                <a:gd name="T83" fmla="*/ 46 h 1361"/>
                <a:gd name="T84" fmla="*/ 24 w 1360"/>
                <a:gd name="T85" fmla="*/ 55 h 1361"/>
                <a:gd name="T86" fmla="*/ 26 w 1360"/>
                <a:gd name="T87" fmla="*/ 55 h 1361"/>
                <a:gd name="T88" fmla="*/ 28 w 1360"/>
                <a:gd name="T89" fmla="*/ 55 h 1361"/>
                <a:gd name="T90" fmla="*/ 30 w 1360"/>
                <a:gd name="T91" fmla="*/ 55 h 1361"/>
                <a:gd name="T92" fmla="*/ 31 w 1360"/>
                <a:gd name="T93" fmla="*/ 52 h 1361"/>
                <a:gd name="T94" fmla="*/ 29 w 1360"/>
                <a:gd name="T95" fmla="*/ 52 h 1361"/>
                <a:gd name="T96" fmla="*/ 27 w 1360"/>
                <a:gd name="T97" fmla="*/ 52 h 1361"/>
                <a:gd name="T98" fmla="*/ 25 w 1360"/>
                <a:gd name="T99" fmla="*/ 52 h 1361"/>
                <a:gd name="T100" fmla="*/ 23 w 1360"/>
                <a:gd name="T101" fmla="*/ 52 h 1361"/>
                <a:gd name="T102" fmla="*/ 44 w 1360"/>
                <a:gd name="T103" fmla="*/ 49 h 1361"/>
                <a:gd name="T104" fmla="*/ 46 w 1360"/>
                <a:gd name="T105" fmla="*/ 48 h 1361"/>
                <a:gd name="T106" fmla="*/ 47 w 1360"/>
                <a:gd name="T107" fmla="*/ 47 h 1361"/>
                <a:gd name="T108" fmla="*/ 45 w 1360"/>
                <a:gd name="T109" fmla="*/ 45 h 1361"/>
                <a:gd name="T110" fmla="*/ 43 w 1360"/>
                <a:gd name="T111" fmla="*/ 46 h 1361"/>
                <a:gd name="T112" fmla="*/ 44 w 1360"/>
                <a:gd name="T113" fmla="*/ 49 h 136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60"/>
                <a:gd name="T172" fmla="*/ 0 h 1361"/>
                <a:gd name="T173" fmla="*/ 1360 w 1360"/>
                <a:gd name="T174" fmla="*/ 1361 h 136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60" h="1361">
                  <a:moveTo>
                    <a:pt x="1360" y="680"/>
                  </a:moveTo>
                  <a:lnTo>
                    <a:pt x="1359" y="664"/>
                  </a:lnTo>
                  <a:lnTo>
                    <a:pt x="1359" y="648"/>
                  </a:lnTo>
                  <a:lnTo>
                    <a:pt x="1290" y="636"/>
                  </a:lnTo>
                  <a:lnTo>
                    <a:pt x="1291" y="647"/>
                  </a:lnTo>
                  <a:lnTo>
                    <a:pt x="1291" y="658"/>
                  </a:lnTo>
                  <a:lnTo>
                    <a:pt x="1291" y="669"/>
                  </a:lnTo>
                  <a:lnTo>
                    <a:pt x="1292" y="680"/>
                  </a:lnTo>
                  <a:lnTo>
                    <a:pt x="1291" y="714"/>
                  </a:lnTo>
                  <a:lnTo>
                    <a:pt x="1288" y="746"/>
                  </a:lnTo>
                  <a:lnTo>
                    <a:pt x="1284" y="779"/>
                  </a:lnTo>
                  <a:lnTo>
                    <a:pt x="1278" y="810"/>
                  </a:lnTo>
                  <a:lnTo>
                    <a:pt x="1350" y="797"/>
                  </a:lnTo>
                  <a:lnTo>
                    <a:pt x="1354" y="769"/>
                  </a:lnTo>
                  <a:lnTo>
                    <a:pt x="1357" y="740"/>
                  </a:lnTo>
                  <a:lnTo>
                    <a:pt x="1359" y="711"/>
                  </a:lnTo>
                  <a:lnTo>
                    <a:pt x="1360" y="680"/>
                  </a:lnTo>
                  <a:close/>
                  <a:moveTo>
                    <a:pt x="1196" y="239"/>
                  </a:moveTo>
                  <a:lnTo>
                    <a:pt x="1183" y="222"/>
                  </a:lnTo>
                  <a:lnTo>
                    <a:pt x="1169" y="207"/>
                  </a:lnTo>
                  <a:lnTo>
                    <a:pt x="1106" y="241"/>
                  </a:lnTo>
                  <a:lnTo>
                    <a:pt x="1121" y="256"/>
                  </a:lnTo>
                  <a:lnTo>
                    <a:pt x="1135" y="271"/>
                  </a:lnTo>
                  <a:lnTo>
                    <a:pt x="1149" y="287"/>
                  </a:lnTo>
                  <a:lnTo>
                    <a:pt x="1163" y="303"/>
                  </a:lnTo>
                  <a:lnTo>
                    <a:pt x="1196" y="239"/>
                  </a:lnTo>
                  <a:close/>
                  <a:moveTo>
                    <a:pt x="772" y="6"/>
                  </a:moveTo>
                  <a:lnTo>
                    <a:pt x="749" y="3"/>
                  </a:lnTo>
                  <a:lnTo>
                    <a:pt x="726" y="2"/>
                  </a:lnTo>
                  <a:lnTo>
                    <a:pt x="703" y="0"/>
                  </a:lnTo>
                  <a:lnTo>
                    <a:pt x="680" y="0"/>
                  </a:lnTo>
                  <a:lnTo>
                    <a:pt x="658" y="0"/>
                  </a:lnTo>
                  <a:lnTo>
                    <a:pt x="637" y="1"/>
                  </a:lnTo>
                  <a:lnTo>
                    <a:pt x="615" y="3"/>
                  </a:lnTo>
                  <a:lnTo>
                    <a:pt x="595" y="5"/>
                  </a:lnTo>
                  <a:lnTo>
                    <a:pt x="585" y="75"/>
                  </a:lnTo>
                  <a:lnTo>
                    <a:pt x="609" y="72"/>
                  </a:lnTo>
                  <a:lnTo>
                    <a:pt x="631" y="70"/>
                  </a:lnTo>
                  <a:lnTo>
                    <a:pt x="655" y="69"/>
                  </a:lnTo>
                  <a:lnTo>
                    <a:pt x="680" y="68"/>
                  </a:lnTo>
                  <a:lnTo>
                    <a:pt x="706" y="69"/>
                  </a:lnTo>
                  <a:lnTo>
                    <a:pt x="732" y="70"/>
                  </a:lnTo>
                  <a:lnTo>
                    <a:pt x="757" y="73"/>
                  </a:lnTo>
                  <a:lnTo>
                    <a:pt x="783" y="77"/>
                  </a:lnTo>
                  <a:lnTo>
                    <a:pt x="772" y="6"/>
                  </a:lnTo>
                  <a:close/>
                  <a:moveTo>
                    <a:pt x="197" y="201"/>
                  </a:moveTo>
                  <a:lnTo>
                    <a:pt x="183" y="216"/>
                  </a:lnTo>
                  <a:lnTo>
                    <a:pt x="169" y="231"/>
                  </a:lnTo>
                  <a:lnTo>
                    <a:pt x="203" y="297"/>
                  </a:lnTo>
                  <a:lnTo>
                    <a:pt x="216" y="281"/>
                  </a:lnTo>
                  <a:lnTo>
                    <a:pt x="231" y="264"/>
                  </a:lnTo>
                  <a:lnTo>
                    <a:pt x="246" y="249"/>
                  </a:lnTo>
                  <a:lnTo>
                    <a:pt x="261" y="234"/>
                  </a:lnTo>
                  <a:lnTo>
                    <a:pt x="197" y="201"/>
                  </a:lnTo>
                  <a:close/>
                  <a:moveTo>
                    <a:pt x="1" y="641"/>
                  </a:moveTo>
                  <a:lnTo>
                    <a:pt x="0" y="651"/>
                  </a:lnTo>
                  <a:lnTo>
                    <a:pt x="0" y="661"/>
                  </a:lnTo>
                  <a:lnTo>
                    <a:pt x="0" y="671"/>
                  </a:lnTo>
                  <a:lnTo>
                    <a:pt x="0" y="680"/>
                  </a:lnTo>
                  <a:lnTo>
                    <a:pt x="0" y="709"/>
                  </a:lnTo>
                  <a:lnTo>
                    <a:pt x="2" y="738"/>
                  </a:lnTo>
                  <a:lnTo>
                    <a:pt x="5" y="766"/>
                  </a:lnTo>
                  <a:lnTo>
                    <a:pt x="9" y="794"/>
                  </a:lnTo>
                  <a:lnTo>
                    <a:pt x="81" y="807"/>
                  </a:lnTo>
                  <a:lnTo>
                    <a:pt x="75" y="775"/>
                  </a:lnTo>
                  <a:lnTo>
                    <a:pt x="71" y="744"/>
                  </a:lnTo>
                  <a:lnTo>
                    <a:pt x="69" y="713"/>
                  </a:lnTo>
                  <a:lnTo>
                    <a:pt x="68" y="680"/>
                  </a:lnTo>
                  <a:lnTo>
                    <a:pt x="68" y="667"/>
                  </a:lnTo>
                  <a:lnTo>
                    <a:pt x="68" y="654"/>
                  </a:lnTo>
                  <a:lnTo>
                    <a:pt x="69" y="641"/>
                  </a:lnTo>
                  <a:lnTo>
                    <a:pt x="70" y="628"/>
                  </a:lnTo>
                  <a:lnTo>
                    <a:pt x="1" y="641"/>
                  </a:lnTo>
                  <a:close/>
                  <a:moveTo>
                    <a:pt x="191" y="1153"/>
                  </a:moveTo>
                  <a:lnTo>
                    <a:pt x="204" y="1166"/>
                  </a:lnTo>
                  <a:lnTo>
                    <a:pt x="218" y="1179"/>
                  </a:lnTo>
                  <a:lnTo>
                    <a:pt x="232" y="1192"/>
                  </a:lnTo>
                  <a:lnTo>
                    <a:pt x="246" y="1204"/>
                  </a:lnTo>
                  <a:lnTo>
                    <a:pt x="313" y="1171"/>
                  </a:lnTo>
                  <a:lnTo>
                    <a:pt x="289" y="1152"/>
                  </a:lnTo>
                  <a:lnTo>
                    <a:pt x="266" y="1132"/>
                  </a:lnTo>
                  <a:lnTo>
                    <a:pt x="245" y="1111"/>
                  </a:lnTo>
                  <a:lnTo>
                    <a:pt x="224" y="1090"/>
                  </a:lnTo>
                  <a:lnTo>
                    <a:pt x="191" y="1153"/>
                  </a:lnTo>
                  <a:close/>
                  <a:moveTo>
                    <a:pt x="588" y="1354"/>
                  </a:moveTo>
                  <a:lnTo>
                    <a:pt x="611" y="1357"/>
                  </a:lnTo>
                  <a:lnTo>
                    <a:pt x="634" y="1359"/>
                  </a:lnTo>
                  <a:lnTo>
                    <a:pt x="656" y="1360"/>
                  </a:lnTo>
                  <a:lnTo>
                    <a:pt x="680" y="1361"/>
                  </a:lnTo>
                  <a:lnTo>
                    <a:pt x="702" y="1361"/>
                  </a:lnTo>
                  <a:lnTo>
                    <a:pt x="724" y="1359"/>
                  </a:lnTo>
                  <a:lnTo>
                    <a:pt x="747" y="1357"/>
                  </a:lnTo>
                  <a:lnTo>
                    <a:pt x="769" y="1355"/>
                  </a:lnTo>
                  <a:lnTo>
                    <a:pt x="778" y="1284"/>
                  </a:lnTo>
                  <a:lnTo>
                    <a:pt x="755" y="1288"/>
                  </a:lnTo>
                  <a:lnTo>
                    <a:pt x="730" y="1290"/>
                  </a:lnTo>
                  <a:lnTo>
                    <a:pt x="705" y="1292"/>
                  </a:lnTo>
                  <a:lnTo>
                    <a:pt x="680" y="1293"/>
                  </a:lnTo>
                  <a:lnTo>
                    <a:pt x="654" y="1292"/>
                  </a:lnTo>
                  <a:lnTo>
                    <a:pt x="628" y="1290"/>
                  </a:lnTo>
                  <a:lnTo>
                    <a:pt x="603" y="1287"/>
                  </a:lnTo>
                  <a:lnTo>
                    <a:pt x="578" y="1284"/>
                  </a:lnTo>
                  <a:lnTo>
                    <a:pt x="588" y="1354"/>
                  </a:lnTo>
                  <a:close/>
                  <a:moveTo>
                    <a:pt x="1112" y="1205"/>
                  </a:moveTo>
                  <a:lnTo>
                    <a:pt x="1126" y="1193"/>
                  </a:lnTo>
                  <a:lnTo>
                    <a:pt x="1140" y="1181"/>
                  </a:lnTo>
                  <a:lnTo>
                    <a:pt x="1153" y="1168"/>
                  </a:lnTo>
                  <a:lnTo>
                    <a:pt x="1166" y="1155"/>
                  </a:lnTo>
                  <a:lnTo>
                    <a:pt x="1135" y="1091"/>
                  </a:lnTo>
                  <a:lnTo>
                    <a:pt x="1114" y="1112"/>
                  </a:lnTo>
                  <a:lnTo>
                    <a:pt x="1093" y="1133"/>
                  </a:lnTo>
                  <a:lnTo>
                    <a:pt x="1070" y="1152"/>
                  </a:lnTo>
                  <a:lnTo>
                    <a:pt x="1047" y="1170"/>
                  </a:lnTo>
                  <a:lnTo>
                    <a:pt x="1112" y="1205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3" name="Freeform 1400"/>
            <p:cNvSpPr>
              <a:spLocks noEditPoints="1"/>
            </p:cNvSpPr>
            <p:nvPr/>
          </p:nvSpPr>
          <p:spPr bwMode="auto">
            <a:xfrm>
              <a:off x="2734" y="1717"/>
              <a:ext cx="260" cy="257"/>
            </a:xfrm>
            <a:custGeom>
              <a:avLst/>
              <a:gdLst>
                <a:gd name="T0" fmla="*/ 52 w 1293"/>
                <a:gd name="T1" fmla="*/ 26 h 1292"/>
                <a:gd name="T2" fmla="*/ 52 w 1293"/>
                <a:gd name="T3" fmla="*/ 25 h 1292"/>
                <a:gd name="T4" fmla="*/ 49 w 1293"/>
                <a:gd name="T5" fmla="*/ 24 h 1292"/>
                <a:gd name="T6" fmla="*/ 49 w 1293"/>
                <a:gd name="T7" fmla="*/ 25 h 1292"/>
                <a:gd name="T8" fmla="*/ 49 w 1293"/>
                <a:gd name="T9" fmla="*/ 26 h 1292"/>
                <a:gd name="T10" fmla="*/ 49 w 1293"/>
                <a:gd name="T11" fmla="*/ 29 h 1292"/>
                <a:gd name="T12" fmla="*/ 48 w 1293"/>
                <a:gd name="T13" fmla="*/ 31 h 1292"/>
                <a:gd name="T14" fmla="*/ 52 w 1293"/>
                <a:gd name="T15" fmla="*/ 30 h 1292"/>
                <a:gd name="T16" fmla="*/ 52 w 1293"/>
                <a:gd name="T17" fmla="*/ 27 h 1292"/>
                <a:gd name="T18" fmla="*/ 46 w 1293"/>
                <a:gd name="T19" fmla="*/ 10 h 1292"/>
                <a:gd name="T20" fmla="*/ 45 w 1293"/>
                <a:gd name="T21" fmla="*/ 9 h 1292"/>
                <a:gd name="T22" fmla="*/ 44 w 1293"/>
                <a:gd name="T23" fmla="*/ 8 h 1292"/>
                <a:gd name="T24" fmla="*/ 42 w 1293"/>
                <a:gd name="T25" fmla="*/ 10 h 1292"/>
                <a:gd name="T26" fmla="*/ 44 w 1293"/>
                <a:gd name="T27" fmla="*/ 11 h 1292"/>
                <a:gd name="T28" fmla="*/ 46 w 1293"/>
                <a:gd name="T29" fmla="*/ 10 h 1292"/>
                <a:gd name="T30" fmla="*/ 29 w 1293"/>
                <a:gd name="T31" fmla="*/ 0 h 1292"/>
                <a:gd name="T32" fmla="*/ 27 w 1293"/>
                <a:gd name="T33" fmla="*/ 0 h 1292"/>
                <a:gd name="T34" fmla="*/ 25 w 1293"/>
                <a:gd name="T35" fmla="*/ 0 h 1292"/>
                <a:gd name="T36" fmla="*/ 23 w 1293"/>
                <a:gd name="T37" fmla="*/ 0 h 1292"/>
                <a:gd name="T38" fmla="*/ 22 w 1293"/>
                <a:gd name="T39" fmla="*/ 3 h 1292"/>
                <a:gd name="T40" fmla="*/ 24 w 1293"/>
                <a:gd name="T41" fmla="*/ 3 h 1292"/>
                <a:gd name="T42" fmla="*/ 26 w 1293"/>
                <a:gd name="T43" fmla="*/ 3 h 1292"/>
                <a:gd name="T44" fmla="*/ 28 w 1293"/>
                <a:gd name="T45" fmla="*/ 3 h 1292"/>
                <a:gd name="T46" fmla="*/ 30 w 1293"/>
                <a:gd name="T47" fmla="*/ 3 h 1292"/>
                <a:gd name="T48" fmla="*/ 8 w 1293"/>
                <a:gd name="T49" fmla="*/ 7 h 1292"/>
                <a:gd name="T50" fmla="*/ 7 w 1293"/>
                <a:gd name="T51" fmla="*/ 8 h 1292"/>
                <a:gd name="T52" fmla="*/ 6 w 1293"/>
                <a:gd name="T53" fmla="*/ 9 h 1292"/>
                <a:gd name="T54" fmla="*/ 8 w 1293"/>
                <a:gd name="T55" fmla="*/ 11 h 1292"/>
                <a:gd name="T56" fmla="*/ 10 w 1293"/>
                <a:gd name="T57" fmla="*/ 9 h 1292"/>
                <a:gd name="T58" fmla="*/ 8 w 1293"/>
                <a:gd name="T59" fmla="*/ 7 h 1292"/>
                <a:gd name="T60" fmla="*/ 0 w 1293"/>
                <a:gd name="T61" fmla="*/ 25 h 1292"/>
                <a:gd name="T62" fmla="*/ 0 w 1293"/>
                <a:gd name="T63" fmla="*/ 25 h 1292"/>
                <a:gd name="T64" fmla="*/ 0 w 1293"/>
                <a:gd name="T65" fmla="*/ 27 h 1292"/>
                <a:gd name="T66" fmla="*/ 0 w 1293"/>
                <a:gd name="T67" fmla="*/ 30 h 1292"/>
                <a:gd name="T68" fmla="*/ 3 w 1293"/>
                <a:gd name="T69" fmla="*/ 31 h 1292"/>
                <a:gd name="T70" fmla="*/ 3 w 1293"/>
                <a:gd name="T71" fmla="*/ 29 h 1292"/>
                <a:gd name="T72" fmla="*/ 3 w 1293"/>
                <a:gd name="T73" fmla="*/ 26 h 1292"/>
                <a:gd name="T74" fmla="*/ 3 w 1293"/>
                <a:gd name="T75" fmla="*/ 25 h 1292"/>
                <a:gd name="T76" fmla="*/ 3 w 1293"/>
                <a:gd name="T77" fmla="*/ 24 h 1292"/>
                <a:gd name="T78" fmla="*/ 7 w 1293"/>
                <a:gd name="T79" fmla="*/ 44 h 1292"/>
                <a:gd name="T80" fmla="*/ 8 w 1293"/>
                <a:gd name="T81" fmla="*/ 45 h 1292"/>
                <a:gd name="T82" fmla="*/ 10 w 1293"/>
                <a:gd name="T83" fmla="*/ 46 h 1292"/>
                <a:gd name="T84" fmla="*/ 12 w 1293"/>
                <a:gd name="T85" fmla="*/ 45 h 1292"/>
                <a:gd name="T86" fmla="*/ 11 w 1293"/>
                <a:gd name="T87" fmla="*/ 44 h 1292"/>
                <a:gd name="T88" fmla="*/ 10 w 1293"/>
                <a:gd name="T89" fmla="*/ 43 h 1292"/>
                <a:gd name="T90" fmla="*/ 9 w 1293"/>
                <a:gd name="T91" fmla="*/ 42 h 1292"/>
                <a:gd name="T92" fmla="*/ 7 w 1293"/>
                <a:gd name="T93" fmla="*/ 44 h 1292"/>
                <a:gd name="T94" fmla="*/ 23 w 1293"/>
                <a:gd name="T95" fmla="*/ 52 h 1292"/>
                <a:gd name="T96" fmla="*/ 25 w 1293"/>
                <a:gd name="T97" fmla="*/ 52 h 1292"/>
                <a:gd name="T98" fmla="*/ 27 w 1293"/>
                <a:gd name="T99" fmla="*/ 52 h 1292"/>
                <a:gd name="T100" fmla="*/ 29 w 1293"/>
                <a:gd name="T101" fmla="*/ 52 h 1292"/>
                <a:gd name="T102" fmla="*/ 30 w 1293"/>
                <a:gd name="T103" fmla="*/ 49 h 1292"/>
                <a:gd name="T104" fmla="*/ 28 w 1293"/>
                <a:gd name="T105" fmla="*/ 49 h 1292"/>
                <a:gd name="T106" fmla="*/ 26 w 1293"/>
                <a:gd name="T107" fmla="*/ 49 h 1292"/>
                <a:gd name="T108" fmla="*/ 24 w 1293"/>
                <a:gd name="T109" fmla="*/ 49 h 1292"/>
                <a:gd name="T110" fmla="*/ 22 w 1293"/>
                <a:gd name="T111" fmla="*/ 49 h 1292"/>
                <a:gd name="T112" fmla="*/ 42 w 1293"/>
                <a:gd name="T113" fmla="*/ 46 h 1292"/>
                <a:gd name="T114" fmla="*/ 43 w 1293"/>
                <a:gd name="T115" fmla="*/ 45 h 1292"/>
                <a:gd name="T116" fmla="*/ 45 w 1293"/>
                <a:gd name="T117" fmla="*/ 44 h 1292"/>
                <a:gd name="T118" fmla="*/ 43 w 1293"/>
                <a:gd name="T119" fmla="*/ 42 h 1292"/>
                <a:gd name="T120" fmla="*/ 40 w 1293"/>
                <a:gd name="T121" fmla="*/ 44 h 1292"/>
                <a:gd name="T122" fmla="*/ 42 w 1293"/>
                <a:gd name="T123" fmla="*/ 46 h 129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93"/>
                <a:gd name="T187" fmla="*/ 0 h 1292"/>
                <a:gd name="T188" fmla="*/ 1293 w 1293"/>
                <a:gd name="T189" fmla="*/ 1292 h 129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93" h="1292">
                  <a:moveTo>
                    <a:pt x="1293" y="646"/>
                  </a:moveTo>
                  <a:lnTo>
                    <a:pt x="1293" y="637"/>
                  </a:lnTo>
                  <a:lnTo>
                    <a:pt x="1293" y="627"/>
                  </a:lnTo>
                  <a:lnTo>
                    <a:pt x="1292" y="617"/>
                  </a:lnTo>
                  <a:lnTo>
                    <a:pt x="1292" y="608"/>
                  </a:lnTo>
                  <a:lnTo>
                    <a:pt x="1223" y="596"/>
                  </a:lnTo>
                  <a:lnTo>
                    <a:pt x="1224" y="607"/>
                  </a:lnTo>
                  <a:lnTo>
                    <a:pt x="1225" y="620"/>
                  </a:lnTo>
                  <a:lnTo>
                    <a:pt x="1225" y="633"/>
                  </a:lnTo>
                  <a:lnTo>
                    <a:pt x="1225" y="646"/>
                  </a:lnTo>
                  <a:lnTo>
                    <a:pt x="1224" y="681"/>
                  </a:lnTo>
                  <a:lnTo>
                    <a:pt x="1221" y="715"/>
                  </a:lnTo>
                  <a:lnTo>
                    <a:pt x="1216" y="749"/>
                  </a:lnTo>
                  <a:lnTo>
                    <a:pt x="1209" y="782"/>
                  </a:lnTo>
                  <a:lnTo>
                    <a:pt x="1281" y="769"/>
                  </a:lnTo>
                  <a:lnTo>
                    <a:pt x="1286" y="739"/>
                  </a:lnTo>
                  <a:lnTo>
                    <a:pt x="1290" y="709"/>
                  </a:lnTo>
                  <a:lnTo>
                    <a:pt x="1292" y="678"/>
                  </a:lnTo>
                  <a:lnTo>
                    <a:pt x="1293" y="646"/>
                  </a:lnTo>
                  <a:close/>
                  <a:moveTo>
                    <a:pt x="1147" y="237"/>
                  </a:moveTo>
                  <a:lnTo>
                    <a:pt x="1136" y="225"/>
                  </a:lnTo>
                  <a:lnTo>
                    <a:pt x="1127" y="213"/>
                  </a:lnTo>
                  <a:lnTo>
                    <a:pt x="1116" y="201"/>
                  </a:lnTo>
                  <a:lnTo>
                    <a:pt x="1104" y="189"/>
                  </a:lnTo>
                  <a:lnTo>
                    <a:pt x="1040" y="223"/>
                  </a:lnTo>
                  <a:lnTo>
                    <a:pt x="1060" y="241"/>
                  </a:lnTo>
                  <a:lnTo>
                    <a:pt x="1078" y="262"/>
                  </a:lnTo>
                  <a:lnTo>
                    <a:pt x="1095" y="282"/>
                  </a:lnTo>
                  <a:lnTo>
                    <a:pt x="1113" y="304"/>
                  </a:lnTo>
                  <a:lnTo>
                    <a:pt x="1147" y="237"/>
                  </a:lnTo>
                  <a:close/>
                  <a:moveTo>
                    <a:pt x="744" y="7"/>
                  </a:moveTo>
                  <a:lnTo>
                    <a:pt x="720" y="4"/>
                  </a:lnTo>
                  <a:lnTo>
                    <a:pt x="696" y="2"/>
                  </a:lnTo>
                  <a:lnTo>
                    <a:pt x="672" y="0"/>
                  </a:lnTo>
                  <a:lnTo>
                    <a:pt x="647" y="0"/>
                  </a:lnTo>
                  <a:lnTo>
                    <a:pt x="624" y="0"/>
                  </a:lnTo>
                  <a:lnTo>
                    <a:pt x="602" y="2"/>
                  </a:lnTo>
                  <a:lnTo>
                    <a:pt x="579" y="4"/>
                  </a:lnTo>
                  <a:lnTo>
                    <a:pt x="556" y="6"/>
                  </a:lnTo>
                  <a:lnTo>
                    <a:pt x="548" y="76"/>
                  </a:lnTo>
                  <a:lnTo>
                    <a:pt x="571" y="73"/>
                  </a:lnTo>
                  <a:lnTo>
                    <a:pt x="596" y="71"/>
                  </a:lnTo>
                  <a:lnTo>
                    <a:pt x="621" y="68"/>
                  </a:lnTo>
                  <a:lnTo>
                    <a:pt x="647" y="68"/>
                  </a:lnTo>
                  <a:lnTo>
                    <a:pt x="674" y="68"/>
                  </a:lnTo>
                  <a:lnTo>
                    <a:pt x="701" y="71"/>
                  </a:lnTo>
                  <a:lnTo>
                    <a:pt x="728" y="74"/>
                  </a:lnTo>
                  <a:lnTo>
                    <a:pt x="755" y="78"/>
                  </a:lnTo>
                  <a:lnTo>
                    <a:pt x="744" y="7"/>
                  </a:lnTo>
                  <a:close/>
                  <a:moveTo>
                    <a:pt x="196" y="183"/>
                  </a:moveTo>
                  <a:lnTo>
                    <a:pt x="185" y="195"/>
                  </a:lnTo>
                  <a:lnTo>
                    <a:pt x="174" y="206"/>
                  </a:lnTo>
                  <a:lnTo>
                    <a:pt x="163" y="218"/>
                  </a:lnTo>
                  <a:lnTo>
                    <a:pt x="152" y="229"/>
                  </a:lnTo>
                  <a:lnTo>
                    <a:pt x="186" y="297"/>
                  </a:lnTo>
                  <a:lnTo>
                    <a:pt x="203" y="276"/>
                  </a:lnTo>
                  <a:lnTo>
                    <a:pt x="221" y="255"/>
                  </a:lnTo>
                  <a:lnTo>
                    <a:pt x="240" y="235"/>
                  </a:lnTo>
                  <a:lnTo>
                    <a:pt x="260" y="216"/>
                  </a:lnTo>
                  <a:lnTo>
                    <a:pt x="196" y="183"/>
                  </a:lnTo>
                  <a:close/>
                  <a:moveTo>
                    <a:pt x="2" y="601"/>
                  </a:moveTo>
                  <a:lnTo>
                    <a:pt x="1" y="612"/>
                  </a:lnTo>
                  <a:lnTo>
                    <a:pt x="1" y="624"/>
                  </a:lnTo>
                  <a:lnTo>
                    <a:pt x="0" y="634"/>
                  </a:lnTo>
                  <a:lnTo>
                    <a:pt x="0" y="646"/>
                  </a:lnTo>
                  <a:lnTo>
                    <a:pt x="1" y="677"/>
                  </a:lnTo>
                  <a:lnTo>
                    <a:pt x="3" y="707"/>
                  </a:lnTo>
                  <a:lnTo>
                    <a:pt x="7" y="737"/>
                  </a:lnTo>
                  <a:lnTo>
                    <a:pt x="12" y="766"/>
                  </a:lnTo>
                  <a:lnTo>
                    <a:pt x="84" y="779"/>
                  </a:lnTo>
                  <a:lnTo>
                    <a:pt x="77" y="747"/>
                  </a:lnTo>
                  <a:lnTo>
                    <a:pt x="72" y="714"/>
                  </a:lnTo>
                  <a:lnTo>
                    <a:pt x="69" y="680"/>
                  </a:lnTo>
                  <a:lnTo>
                    <a:pt x="68" y="646"/>
                  </a:lnTo>
                  <a:lnTo>
                    <a:pt x="68" y="631"/>
                  </a:lnTo>
                  <a:lnTo>
                    <a:pt x="69" y="617"/>
                  </a:lnTo>
                  <a:lnTo>
                    <a:pt x="70" y="603"/>
                  </a:lnTo>
                  <a:lnTo>
                    <a:pt x="71" y="588"/>
                  </a:lnTo>
                  <a:lnTo>
                    <a:pt x="2" y="601"/>
                  </a:lnTo>
                  <a:close/>
                  <a:moveTo>
                    <a:pt x="174" y="1087"/>
                  </a:moveTo>
                  <a:lnTo>
                    <a:pt x="191" y="1105"/>
                  </a:lnTo>
                  <a:lnTo>
                    <a:pt x="210" y="1121"/>
                  </a:lnTo>
                  <a:lnTo>
                    <a:pt x="228" y="1138"/>
                  </a:lnTo>
                  <a:lnTo>
                    <a:pt x="246" y="1154"/>
                  </a:lnTo>
                  <a:lnTo>
                    <a:pt x="314" y="1119"/>
                  </a:lnTo>
                  <a:lnTo>
                    <a:pt x="299" y="1109"/>
                  </a:lnTo>
                  <a:lnTo>
                    <a:pt x="285" y="1098"/>
                  </a:lnTo>
                  <a:lnTo>
                    <a:pt x="271" y="1086"/>
                  </a:lnTo>
                  <a:lnTo>
                    <a:pt x="258" y="1075"/>
                  </a:lnTo>
                  <a:lnTo>
                    <a:pt x="245" y="1062"/>
                  </a:lnTo>
                  <a:lnTo>
                    <a:pt x="232" y="1050"/>
                  </a:lnTo>
                  <a:lnTo>
                    <a:pt x="220" y="1037"/>
                  </a:lnTo>
                  <a:lnTo>
                    <a:pt x="208" y="1023"/>
                  </a:lnTo>
                  <a:lnTo>
                    <a:pt x="174" y="1087"/>
                  </a:lnTo>
                  <a:close/>
                  <a:moveTo>
                    <a:pt x="550" y="1286"/>
                  </a:moveTo>
                  <a:lnTo>
                    <a:pt x="574" y="1289"/>
                  </a:lnTo>
                  <a:lnTo>
                    <a:pt x="597" y="1291"/>
                  </a:lnTo>
                  <a:lnTo>
                    <a:pt x="622" y="1292"/>
                  </a:lnTo>
                  <a:lnTo>
                    <a:pt x="647" y="1292"/>
                  </a:lnTo>
                  <a:lnTo>
                    <a:pt x="671" y="1292"/>
                  </a:lnTo>
                  <a:lnTo>
                    <a:pt x="695" y="1291"/>
                  </a:lnTo>
                  <a:lnTo>
                    <a:pt x="717" y="1289"/>
                  </a:lnTo>
                  <a:lnTo>
                    <a:pt x="741" y="1286"/>
                  </a:lnTo>
                  <a:lnTo>
                    <a:pt x="751" y="1215"/>
                  </a:lnTo>
                  <a:lnTo>
                    <a:pt x="726" y="1219"/>
                  </a:lnTo>
                  <a:lnTo>
                    <a:pt x="700" y="1222"/>
                  </a:lnTo>
                  <a:lnTo>
                    <a:pt x="673" y="1224"/>
                  </a:lnTo>
                  <a:lnTo>
                    <a:pt x="647" y="1224"/>
                  </a:lnTo>
                  <a:lnTo>
                    <a:pt x="620" y="1224"/>
                  </a:lnTo>
                  <a:lnTo>
                    <a:pt x="593" y="1222"/>
                  </a:lnTo>
                  <a:lnTo>
                    <a:pt x="566" y="1219"/>
                  </a:lnTo>
                  <a:lnTo>
                    <a:pt x="540" y="1214"/>
                  </a:lnTo>
                  <a:lnTo>
                    <a:pt x="550" y="1286"/>
                  </a:lnTo>
                  <a:close/>
                  <a:moveTo>
                    <a:pt x="1047" y="1154"/>
                  </a:moveTo>
                  <a:lnTo>
                    <a:pt x="1065" y="1139"/>
                  </a:lnTo>
                  <a:lnTo>
                    <a:pt x="1083" y="1123"/>
                  </a:lnTo>
                  <a:lnTo>
                    <a:pt x="1101" y="1106"/>
                  </a:lnTo>
                  <a:lnTo>
                    <a:pt x="1118" y="1089"/>
                  </a:lnTo>
                  <a:lnTo>
                    <a:pt x="1084" y="1023"/>
                  </a:lnTo>
                  <a:lnTo>
                    <a:pt x="1061" y="1049"/>
                  </a:lnTo>
                  <a:lnTo>
                    <a:pt x="1036" y="1074"/>
                  </a:lnTo>
                  <a:lnTo>
                    <a:pt x="1009" y="1097"/>
                  </a:lnTo>
                  <a:lnTo>
                    <a:pt x="981" y="1118"/>
                  </a:lnTo>
                  <a:lnTo>
                    <a:pt x="1047" y="1154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4" name="Freeform 1401"/>
            <p:cNvSpPr>
              <a:spLocks noEditPoints="1"/>
            </p:cNvSpPr>
            <p:nvPr/>
          </p:nvSpPr>
          <p:spPr bwMode="auto">
            <a:xfrm>
              <a:off x="2738" y="1721"/>
              <a:ext cx="245" cy="246"/>
            </a:xfrm>
            <a:custGeom>
              <a:avLst/>
              <a:gdLst>
                <a:gd name="T0" fmla="*/ 49 w 1224"/>
                <a:gd name="T1" fmla="*/ 24 h 1225"/>
                <a:gd name="T2" fmla="*/ 46 w 1224"/>
                <a:gd name="T3" fmla="*/ 22 h 1225"/>
                <a:gd name="T4" fmla="*/ 46 w 1224"/>
                <a:gd name="T5" fmla="*/ 24 h 1225"/>
                <a:gd name="T6" fmla="*/ 46 w 1224"/>
                <a:gd name="T7" fmla="*/ 26 h 1225"/>
                <a:gd name="T8" fmla="*/ 46 w 1224"/>
                <a:gd name="T9" fmla="*/ 28 h 1225"/>
                <a:gd name="T10" fmla="*/ 46 w 1224"/>
                <a:gd name="T11" fmla="*/ 30 h 1225"/>
                <a:gd name="T12" fmla="*/ 49 w 1224"/>
                <a:gd name="T13" fmla="*/ 27 h 1225"/>
                <a:gd name="T14" fmla="*/ 44 w 1224"/>
                <a:gd name="T15" fmla="*/ 9 h 1225"/>
                <a:gd name="T16" fmla="*/ 42 w 1224"/>
                <a:gd name="T17" fmla="*/ 8 h 1225"/>
                <a:gd name="T18" fmla="*/ 40 w 1224"/>
                <a:gd name="T19" fmla="*/ 9 h 1225"/>
                <a:gd name="T20" fmla="*/ 42 w 1224"/>
                <a:gd name="T21" fmla="*/ 12 h 1225"/>
                <a:gd name="T22" fmla="*/ 28 w 1224"/>
                <a:gd name="T23" fmla="*/ 0 h 1225"/>
                <a:gd name="T24" fmla="*/ 25 w 1224"/>
                <a:gd name="T25" fmla="*/ 0 h 1225"/>
                <a:gd name="T26" fmla="*/ 22 w 1224"/>
                <a:gd name="T27" fmla="*/ 0 h 1225"/>
                <a:gd name="T28" fmla="*/ 21 w 1224"/>
                <a:gd name="T29" fmla="*/ 3 h 1225"/>
                <a:gd name="T30" fmla="*/ 25 w 1224"/>
                <a:gd name="T31" fmla="*/ 3 h 1225"/>
                <a:gd name="T32" fmla="*/ 28 w 1224"/>
                <a:gd name="T33" fmla="*/ 3 h 1225"/>
                <a:gd name="T34" fmla="*/ 8 w 1224"/>
                <a:gd name="T35" fmla="*/ 7 h 1225"/>
                <a:gd name="T36" fmla="*/ 6 w 1224"/>
                <a:gd name="T37" fmla="*/ 9 h 1225"/>
                <a:gd name="T38" fmla="*/ 8 w 1224"/>
                <a:gd name="T39" fmla="*/ 11 h 1225"/>
                <a:gd name="T40" fmla="*/ 10 w 1224"/>
                <a:gd name="T41" fmla="*/ 8 h 1225"/>
                <a:gd name="T42" fmla="*/ 0 w 1224"/>
                <a:gd name="T43" fmla="*/ 23 h 1225"/>
                <a:gd name="T44" fmla="*/ 0 w 1224"/>
                <a:gd name="T45" fmla="*/ 24 h 1225"/>
                <a:gd name="T46" fmla="*/ 0 w 1224"/>
                <a:gd name="T47" fmla="*/ 28 h 1225"/>
                <a:gd name="T48" fmla="*/ 3 w 1224"/>
                <a:gd name="T49" fmla="*/ 29 h 1225"/>
                <a:gd name="T50" fmla="*/ 3 w 1224"/>
                <a:gd name="T51" fmla="*/ 27 h 1225"/>
                <a:gd name="T52" fmla="*/ 3 w 1224"/>
                <a:gd name="T53" fmla="*/ 25 h 1225"/>
                <a:gd name="T54" fmla="*/ 3 w 1224"/>
                <a:gd name="T55" fmla="*/ 23 h 1225"/>
                <a:gd name="T56" fmla="*/ 0 w 1224"/>
                <a:gd name="T57" fmla="*/ 22 h 1225"/>
                <a:gd name="T58" fmla="*/ 8 w 1224"/>
                <a:gd name="T59" fmla="*/ 43 h 1225"/>
                <a:gd name="T60" fmla="*/ 13 w 1224"/>
                <a:gd name="T61" fmla="*/ 43 h 1225"/>
                <a:gd name="T62" fmla="*/ 11 w 1224"/>
                <a:gd name="T63" fmla="*/ 41 h 1225"/>
                <a:gd name="T64" fmla="*/ 9 w 1224"/>
                <a:gd name="T65" fmla="*/ 40 h 1225"/>
                <a:gd name="T66" fmla="*/ 6 w 1224"/>
                <a:gd name="T67" fmla="*/ 41 h 1225"/>
                <a:gd name="T68" fmla="*/ 22 w 1224"/>
                <a:gd name="T69" fmla="*/ 49 h 1225"/>
                <a:gd name="T70" fmla="*/ 26 w 1224"/>
                <a:gd name="T71" fmla="*/ 49 h 1225"/>
                <a:gd name="T72" fmla="*/ 28 w 1224"/>
                <a:gd name="T73" fmla="*/ 49 h 1225"/>
                <a:gd name="T74" fmla="*/ 27 w 1224"/>
                <a:gd name="T75" fmla="*/ 46 h 1225"/>
                <a:gd name="T76" fmla="*/ 23 w 1224"/>
                <a:gd name="T77" fmla="*/ 46 h 1225"/>
                <a:gd name="T78" fmla="*/ 20 w 1224"/>
                <a:gd name="T79" fmla="*/ 46 h 1225"/>
                <a:gd name="T80" fmla="*/ 40 w 1224"/>
                <a:gd name="T81" fmla="*/ 43 h 1225"/>
                <a:gd name="T82" fmla="*/ 43 w 1224"/>
                <a:gd name="T83" fmla="*/ 41 h 1225"/>
                <a:gd name="T84" fmla="*/ 40 w 1224"/>
                <a:gd name="T85" fmla="*/ 39 h 1225"/>
                <a:gd name="T86" fmla="*/ 38 w 1224"/>
                <a:gd name="T87" fmla="*/ 41 h 1225"/>
                <a:gd name="T88" fmla="*/ 37 w 1224"/>
                <a:gd name="T89" fmla="*/ 43 h 1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24"/>
                <a:gd name="T136" fmla="*/ 0 h 1225"/>
                <a:gd name="T137" fmla="*/ 1224 w 1224"/>
                <a:gd name="T138" fmla="*/ 1225 h 122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24" h="1225">
                  <a:moveTo>
                    <a:pt x="1224" y="612"/>
                  </a:moveTo>
                  <a:lnTo>
                    <a:pt x="1223" y="601"/>
                  </a:lnTo>
                  <a:lnTo>
                    <a:pt x="1223" y="590"/>
                  </a:lnTo>
                  <a:lnTo>
                    <a:pt x="1223" y="579"/>
                  </a:lnTo>
                  <a:lnTo>
                    <a:pt x="1222" y="568"/>
                  </a:lnTo>
                  <a:lnTo>
                    <a:pt x="1153" y="555"/>
                  </a:lnTo>
                  <a:lnTo>
                    <a:pt x="1154" y="569"/>
                  </a:lnTo>
                  <a:lnTo>
                    <a:pt x="1155" y="583"/>
                  </a:lnTo>
                  <a:lnTo>
                    <a:pt x="1155" y="598"/>
                  </a:lnTo>
                  <a:lnTo>
                    <a:pt x="1156" y="612"/>
                  </a:lnTo>
                  <a:lnTo>
                    <a:pt x="1155" y="631"/>
                  </a:lnTo>
                  <a:lnTo>
                    <a:pt x="1154" y="649"/>
                  </a:lnTo>
                  <a:lnTo>
                    <a:pt x="1153" y="667"/>
                  </a:lnTo>
                  <a:lnTo>
                    <a:pt x="1151" y="685"/>
                  </a:lnTo>
                  <a:lnTo>
                    <a:pt x="1149" y="703"/>
                  </a:lnTo>
                  <a:lnTo>
                    <a:pt x="1146" y="720"/>
                  </a:lnTo>
                  <a:lnTo>
                    <a:pt x="1141" y="738"/>
                  </a:lnTo>
                  <a:lnTo>
                    <a:pt x="1137" y="755"/>
                  </a:lnTo>
                  <a:lnTo>
                    <a:pt x="1210" y="742"/>
                  </a:lnTo>
                  <a:lnTo>
                    <a:pt x="1216" y="711"/>
                  </a:lnTo>
                  <a:lnTo>
                    <a:pt x="1220" y="678"/>
                  </a:lnTo>
                  <a:lnTo>
                    <a:pt x="1223" y="646"/>
                  </a:lnTo>
                  <a:lnTo>
                    <a:pt x="1224" y="612"/>
                  </a:lnTo>
                  <a:close/>
                  <a:moveTo>
                    <a:pt x="1095" y="235"/>
                  </a:moveTo>
                  <a:lnTo>
                    <a:pt x="1081" y="219"/>
                  </a:lnTo>
                  <a:lnTo>
                    <a:pt x="1067" y="203"/>
                  </a:lnTo>
                  <a:lnTo>
                    <a:pt x="1053" y="188"/>
                  </a:lnTo>
                  <a:lnTo>
                    <a:pt x="1038" y="173"/>
                  </a:lnTo>
                  <a:lnTo>
                    <a:pt x="973" y="205"/>
                  </a:lnTo>
                  <a:lnTo>
                    <a:pt x="996" y="228"/>
                  </a:lnTo>
                  <a:lnTo>
                    <a:pt x="1019" y="252"/>
                  </a:lnTo>
                  <a:lnTo>
                    <a:pt x="1040" y="276"/>
                  </a:lnTo>
                  <a:lnTo>
                    <a:pt x="1060" y="303"/>
                  </a:lnTo>
                  <a:lnTo>
                    <a:pt x="1095" y="235"/>
                  </a:lnTo>
                  <a:close/>
                  <a:moveTo>
                    <a:pt x="715" y="9"/>
                  </a:moveTo>
                  <a:lnTo>
                    <a:pt x="689" y="5"/>
                  </a:lnTo>
                  <a:lnTo>
                    <a:pt x="664" y="2"/>
                  </a:lnTo>
                  <a:lnTo>
                    <a:pt x="638" y="1"/>
                  </a:lnTo>
                  <a:lnTo>
                    <a:pt x="612" y="0"/>
                  </a:lnTo>
                  <a:lnTo>
                    <a:pt x="587" y="1"/>
                  </a:lnTo>
                  <a:lnTo>
                    <a:pt x="563" y="2"/>
                  </a:lnTo>
                  <a:lnTo>
                    <a:pt x="541" y="4"/>
                  </a:lnTo>
                  <a:lnTo>
                    <a:pt x="517" y="7"/>
                  </a:lnTo>
                  <a:lnTo>
                    <a:pt x="508" y="78"/>
                  </a:lnTo>
                  <a:lnTo>
                    <a:pt x="533" y="73"/>
                  </a:lnTo>
                  <a:lnTo>
                    <a:pt x="559" y="70"/>
                  </a:lnTo>
                  <a:lnTo>
                    <a:pt x="585" y="69"/>
                  </a:lnTo>
                  <a:lnTo>
                    <a:pt x="612" y="68"/>
                  </a:lnTo>
                  <a:lnTo>
                    <a:pt x="641" y="69"/>
                  </a:lnTo>
                  <a:lnTo>
                    <a:pt x="669" y="71"/>
                  </a:lnTo>
                  <a:lnTo>
                    <a:pt x="697" y="74"/>
                  </a:lnTo>
                  <a:lnTo>
                    <a:pt x="725" y="80"/>
                  </a:lnTo>
                  <a:lnTo>
                    <a:pt x="715" y="9"/>
                  </a:lnTo>
                  <a:close/>
                  <a:moveTo>
                    <a:pt x="193" y="166"/>
                  </a:moveTo>
                  <a:lnTo>
                    <a:pt x="178" y="181"/>
                  </a:lnTo>
                  <a:lnTo>
                    <a:pt x="163" y="196"/>
                  </a:lnTo>
                  <a:lnTo>
                    <a:pt x="148" y="213"/>
                  </a:lnTo>
                  <a:lnTo>
                    <a:pt x="135" y="229"/>
                  </a:lnTo>
                  <a:lnTo>
                    <a:pt x="168" y="297"/>
                  </a:lnTo>
                  <a:lnTo>
                    <a:pt x="188" y="271"/>
                  </a:lnTo>
                  <a:lnTo>
                    <a:pt x="209" y="245"/>
                  </a:lnTo>
                  <a:lnTo>
                    <a:pt x="233" y="221"/>
                  </a:lnTo>
                  <a:lnTo>
                    <a:pt x="258" y="200"/>
                  </a:lnTo>
                  <a:lnTo>
                    <a:pt x="193" y="166"/>
                  </a:lnTo>
                  <a:close/>
                  <a:moveTo>
                    <a:pt x="2" y="560"/>
                  </a:moveTo>
                  <a:lnTo>
                    <a:pt x="1" y="573"/>
                  </a:lnTo>
                  <a:lnTo>
                    <a:pt x="0" y="586"/>
                  </a:lnTo>
                  <a:lnTo>
                    <a:pt x="0" y="599"/>
                  </a:lnTo>
                  <a:lnTo>
                    <a:pt x="0" y="612"/>
                  </a:lnTo>
                  <a:lnTo>
                    <a:pt x="1" y="645"/>
                  </a:lnTo>
                  <a:lnTo>
                    <a:pt x="3" y="676"/>
                  </a:lnTo>
                  <a:lnTo>
                    <a:pt x="7" y="707"/>
                  </a:lnTo>
                  <a:lnTo>
                    <a:pt x="13" y="739"/>
                  </a:lnTo>
                  <a:lnTo>
                    <a:pt x="86" y="752"/>
                  </a:lnTo>
                  <a:lnTo>
                    <a:pt x="82" y="735"/>
                  </a:lnTo>
                  <a:lnTo>
                    <a:pt x="77" y="718"/>
                  </a:lnTo>
                  <a:lnTo>
                    <a:pt x="74" y="701"/>
                  </a:lnTo>
                  <a:lnTo>
                    <a:pt x="72" y="684"/>
                  </a:lnTo>
                  <a:lnTo>
                    <a:pt x="70" y="666"/>
                  </a:lnTo>
                  <a:lnTo>
                    <a:pt x="69" y="648"/>
                  </a:lnTo>
                  <a:lnTo>
                    <a:pt x="68" y="631"/>
                  </a:lnTo>
                  <a:lnTo>
                    <a:pt x="68" y="612"/>
                  </a:lnTo>
                  <a:lnTo>
                    <a:pt x="68" y="596"/>
                  </a:lnTo>
                  <a:lnTo>
                    <a:pt x="69" y="580"/>
                  </a:lnTo>
                  <a:lnTo>
                    <a:pt x="70" y="564"/>
                  </a:lnTo>
                  <a:lnTo>
                    <a:pt x="71" y="547"/>
                  </a:lnTo>
                  <a:lnTo>
                    <a:pt x="2" y="560"/>
                  </a:lnTo>
                  <a:close/>
                  <a:moveTo>
                    <a:pt x="156" y="1022"/>
                  </a:moveTo>
                  <a:lnTo>
                    <a:pt x="177" y="1043"/>
                  </a:lnTo>
                  <a:lnTo>
                    <a:pt x="198" y="1064"/>
                  </a:lnTo>
                  <a:lnTo>
                    <a:pt x="221" y="1084"/>
                  </a:lnTo>
                  <a:lnTo>
                    <a:pt x="245" y="1103"/>
                  </a:lnTo>
                  <a:lnTo>
                    <a:pt x="314" y="1068"/>
                  </a:lnTo>
                  <a:lnTo>
                    <a:pt x="297" y="1056"/>
                  </a:lnTo>
                  <a:lnTo>
                    <a:pt x="279" y="1043"/>
                  </a:lnTo>
                  <a:lnTo>
                    <a:pt x="263" y="1030"/>
                  </a:lnTo>
                  <a:lnTo>
                    <a:pt x="248" y="1017"/>
                  </a:lnTo>
                  <a:lnTo>
                    <a:pt x="233" y="1003"/>
                  </a:lnTo>
                  <a:lnTo>
                    <a:pt x="218" y="988"/>
                  </a:lnTo>
                  <a:lnTo>
                    <a:pt x="204" y="973"/>
                  </a:lnTo>
                  <a:lnTo>
                    <a:pt x="191" y="957"/>
                  </a:lnTo>
                  <a:lnTo>
                    <a:pt x="156" y="1022"/>
                  </a:lnTo>
                  <a:close/>
                  <a:moveTo>
                    <a:pt x="510" y="1216"/>
                  </a:moveTo>
                  <a:lnTo>
                    <a:pt x="535" y="1219"/>
                  </a:lnTo>
                  <a:lnTo>
                    <a:pt x="560" y="1222"/>
                  </a:lnTo>
                  <a:lnTo>
                    <a:pt x="586" y="1224"/>
                  </a:lnTo>
                  <a:lnTo>
                    <a:pt x="612" y="1225"/>
                  </a:lnTo>
                  <a:lnTo>
                    <a:pt x="637" y="1224"/>
                  </a:lnTo>
                  <a:lnTo>
                    <a:pt x="662" y="1222"/>
                  </a:lnTo>
                  <a:lnTo>
                    <a:pt x="687" y="1220"/>
                  </a:lnTo>
                  <a:lnTo>
                    <a:pt x="710" y="1216"/>
                  </a:lnTo>
                  <a:lnTo>
                    <a:pt x="721" y="1146"/>
                  </a:lnTo>
                  <a:lnTo>
                    <a:pt x="694" y="1150"/>
                  </a:lnTo>
                  <a:lnTo>
                    <a:pt x="667" y="1153"/>
                  </a:lnTo>
                  <a:lnTo>
                    <a:pt x="640" y="1156"/>
                  </a:lnTo>
                  <a:lnTo>
                    <a:pt x="612" y="1157"/>
                  </a:lnTo>
                  <a:lnTo>
                    <a:pt x="583" y="1156"/>
                  </a:lnTo>
                  <a:lnTo>
                    <a:pt x="555" y="1153"/>
                  </a:lnTo>
                  <a:lnTo>
                    <a:pt x="528" y="1150"/>
                  </a:lnTo>
                  <a:lnTo>
                    <a:pt x="500" y="1145"/>
                  </a:lnTo>
                  <a:lnTo>
                    <a:pt x="510" y="1216"/>
                  </a:lnTo>
                  <a:close/>
                  <a:moveTo>
                    <a:pt x="979" y="1102"/>
                  </a:moveTo>
                  <a:lnTo>
                    <a:pt x="1002" y="1084"/>
                  </a:lnTo>
                  <a:lnTo>
                    <a:pt x="1025" y="1065"/>
                  </a:lnTo>
                  <a:lnTo>
                    <a:pt x="1046" y="1044"/>
                  </a:lnTo>
                  <a:lnTo>
                    <a:pt x="1067" y="1023"/>
                  </a:lnTo>
                  <a:lnTo>
                    <a:pt x="1033" y="957"/>
                  </a:lnTo>
                  <a:lnTo>
                    <a:pt x="1020" y="972"/>
                  </a:lnTo>
                  <a:lnTo>
                    <a:pt x="1006" y="987"/>
                  </a:lnTo>
                  <a:lnTo>
                    <a:pt x="992" y="1002"/>
                  </a:lnTo>
                  <a:lnTo>
                    <a:pt x="977" y="1016"/>
                  </a:lnTo>
                  <a:lnTo>
                    <a:pt x="961" y="1029"/>
                  </a:lnTo>
                  <a:lnTo>
                    <a:pt x="946" y="1042"/>
                  </a:lnTo>
                  <a:lnTo>
                    <a:pt x="928" y="1054"/>
                  </a:lnTo>
                  <a:lnTo>
                    <a:pt x="912" y="1066"/>
                  </a:lnTo>
                  <a:lnTo>
                    <a:pt x="979" y="1102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5" name="Freeform 1402"/>
            <p:cNvSpPr>
              <a:spLocks noEditPoints="1"/>
            </p:cNvSpPr>
            <p:nvPr/>
          </p:nvSpPr>
          <p:spPr bwMode="auto">
            <a:xfrm>
              <a:off x="2750" y="1732"/>
              <a:ext cx="229" cy="227"/>
            </a:xfrm>
            <a:custGeom>
              <a:avLst/>
              <a:gdLst>
                <a:gd name="T0" fmla="*/ 46 w 1157"/>
                <a:gd name="T1" fmla="*/ 22 h 1156"/>
                <a:gd name="T2" fmla="*/ 43 w 1157"/>
                <a:gd name="T3" fmla="*/ 21 h 1156"/>
                <a:gd name="T4" fmla="*/ 43 w 1157"/>
                <a:gd name="T5" fmla="*/ 22 h 1156"/>
                <a:gd name="T6" fmla="*/ 43 w 1157"/>
                <a:gd name="T7" fmla="*/ 25 h 1156"/>
                <a:gd name="T8" fmla="*/ 43 w 1157"/>
                <a:gd name="T9" fmla="*/ 27 h 1156"/>
                <a:gd name="T10" fmla="*/ 43 w 1157"/>
                <a:gd name="T11" fmla="*/ 29 h 1156"/>
                <a:gd name="T12" fmla="*/ 46 w 1157"/>
                <a:gd name="T13" fmla="*/ 26 h 1156"/>
                <a:gd name="T14" fmla="*/ 42 w 1157"/>
                <a:gd name="T15" fmla="*/ 9 h 1156"/>
                <a:gd name="T16" fmla="*/ 40 w 1157"/>
                <a:gd name="T17" fmla="*/ 7 h 1156"/>
                <a:gd name="T18" fmla="*/ 37 w 1157"/>
                <a:gd name="T19" fmla="*/ 8 h 1156"/>
                <a:gd name="T20" fmla="*/ 38 w 1157"/>
                <a:gd name="T21" fmla="*/ 10 h 1156"/>
                <a:gd name="T22" fmla="*/ 40 w 1157"/>
                <a:gd name="T23" fmla="*/ 12 h 1156"/>
                <a:gd name="T24" fmla="*/ 27 w 1157"/>
                <a:gd name="T25" fmla="*/ 0 h 1156"/>
                <a:gd name="T26" fmla="*/ 24 w 1157"/>
                <a:gd name="T27" fmla="*/ 0 h 1156"/>
                <a:gd name="T28" fmla="*/ 21 w 1157"/>
                <a:gd name="T29" fmla="*/ 0 h 1156"/>
                <a:gd name="T30" fmla="*/ 19 w 1157"/>
                <a:gd name="T31" fmla="*/ 3 h 1156"/>
                <a:gd name="T32" fmla="*/ 22 w 1157"/>
                <a:gd name="T33" fmla="*/ 3 h 1156"/>
                <a:gd name="T34" fmla="*/ 26 w 1157"/>
                <a:gd name="T35" fmla="*/ 3 h 1156"/>
                <a:gd name="T36" fmla="*/ 27 w 1157"/>
                <a:gd name="T37" fmla="*/ 0 h 1156"/>
                <a:gd name="T38" fmla="*/ 6 w 1157"/>
                <a:gd name="T39" fmla="*/ 7 h 1156"/>
                <a:gd name="T40" fmla="*/ 6 w 1157"/>
                <a:gd name="T41" fmla="*/ 12 h 1156"/>
                <a:gd name="T42" fmla="*/ 7 w 1157"/>
                <a:gd name="T43" fmla="*/ 10 h 1156"/>
                <a:gd name="T44" fmla="*/ 9 w 1157"/>
                <a:gd name="T45" fmla="*/ 8 h 1156"/>
                <a:gd name="T46" fmla="*/ 8 w 1157"/>
                <a:gd name="T47" fmla="*/ 6 h 1156"/>
                <a:gd name="T48" fmla="*/ 0 w 1157"/>
                <a:gd name="T49" fmla="*/ 22 h 1156"/>
                <a:gd name="T50" fmla="*/ 0 w 1157"/>
                <a:gd name="T51" fmla="*/ 24 h 1156"/>
                <a:gd name="T52" fmla="*/ 1 w 1157"/>
                <a:gd name="T53" fmla="*/ 28 h 1156"/>
                <a:gd name="T54" fmla="*/ 3 w 1157"/>
                <a:gd name="T55" fmla="*/ 28 h 1156"/>
                <a:gd name="T56" fmla="*/ 3 w 1157"/>
                <a:gd name="T57" fmla="*/ 25 h 1156"/>
                <a:gd name="T58" fmla="*/ 3 w 1157"/>
                <a:gd name="T59" fmla="*/ 23 h 1156"/>
                <a:gd name="T60" fmla="*/ 3 w 1157"/>
                <a:gd name="T61" fmla="*/ 21 h 1156"/>
                <a:gd name="T62" fmla="*/ 6 w 1157"/>
                <a:gd name="T63" fmla="*/ 38 h 1156"/>
                <a:gd name="T64" fmla="*/ 7 w 1157"/>
                <a:gd name="T65" fmla="*/ 40 h 1156"/>
                <a:gd name="T66" fmla="*/ 9 w 1157"/>
                <a:gd name="T67" fmla="*/ 41 h 1156"/>
                <a:gd name="T68" fmla="*/ 13 w 1157"/>
                <a:gd name="T69" fmla="*/ 41 h 1156"/>
                <a:gd name="T70" fmla="*/ 10 w 1157"/>
                <a:gd name="T71" fmla="*/ 39 h 1156"/>
                <a:gd name="T72" fmla="*/ 8 w 1157"/>
                <a:gd name="T73" fmla="*/ 37 h 1156"/>
                <a:gd name="T74" fmla="*/ 6 w 1157"/>
                <a:gd name="T75" fmla="*/ 38 h 1156"/>
                <a:gd name="T76" fmla="*/ 21 w 1157"/>
                <a:gd name="T77" fmla="*/ 46 h 1156"/>
                <a:gd name="T78" fmla="*/ 24 w 1157"/>
                <a:gd name="T79" fmla="*/ 46 h 1156"/>
                <a:gd name="T80" fmla="*/ 27 w 1157"/>
                <a:gd name="T81" fmla="*/ 46 h 1156"/>
                <a:gd name="T82" fmla="*/ 25 w 1157"/>
                <a:gd name="T83" fmla="*/ 43 h 1156"/>
                <a:gd name="T84" fmla="*/ 22 w 1157"/>
                <a:gd name="T85" fmla="*/ 43 h 1156"/>
                <a:gd name="T86" fmla="*/ 18 w 1157"/>
                <a:gd name="T87" fmla="*/ 43 h 1156"/>
                <a:gd name="T88" fmla="*/ 38 w 1157"/>
                <a:gd name="T89" fmla="*/ 41 h 1156"/>
                <a:gd name="T90" fmla="*/ 41 w 1157"/>
                <a:gd name="T91" fmla="*/ 38 h 1156"/>
                <a:gd name="T92" fmla="*/ 38 w 1157"/>
                <a:gd name="T93" fmla="*/ 37 h 1156"/>
                <a:gd name="T94" fmla="*/ 36 w 1157"/>
                <a:gd name="T95" fmla="*/ 39 h 1156"/>
                <a:gd name="T96" fmla="*/ 34 w 1157"/>
                <a:gd name="T97" fmla="*/ 41 h 1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7"/>
                <a:gd name="T148" fmla="*/ 0 h 1156"/>
                <a:gd name="T149" fmla="*/ 1157 w 1157"/>
                <a:gd name="T150" fmla="*/ 1156 h 1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7" h="1156">
                  <a:moveTo>
                    <a:pt x="1157" y="578"/>
                  </a:moveTo>
                  <a:lnTo>
                    <a:pt x="1157" y="565"/>
                  </a:lnTo>
                  <a:lnTo>
                    <a:pt x="1157" y="552"/>
                  </a:lnTo>
                  <a:lnTo>
                    <a:pt x="1156" y="539"/>
                  </a:lnTo>
                  <a:lnTo>
                    <a:pt x="1155" y="528"/>
                  </a:lnTo>
                  <a:lnTo>
                    <a:pt x="1084" y="515"/>
                  </a:lnTo>
                  <a:lnTo>
                    <a:pt x="1087" y="531"/>
                  </a:lnTo>
                  <a:lnTo>
                    <a:pt x="1088" y="546"/>
                  </a:lnTo>
                  <a:lnTo>
                    <a:pt x="1089" y="562"/>
                  </a:lnTo>
                  <a:lnTo>
                    <a:pt x="1089" y="578"/>
                  </a:lnTo>
                  <a:lnTo>
                    <a:pt x="1089" y="598"/>
                  </a:lnTo>
                  <a:lnTo>
                    <a:pt x="1088" y="617"/>
                  </a:lnTo>
                  <a:lnTo>
                    <a:pt x="1086" y="636"/>
                  </a:lnTo>
                  <a:lnTo>
                    <a:pt x="1083" y="655"/>
                  </a:lnTo>
                  <a:lnTo>
                    <a:pt x="1080" y="673"/>
                  </a:lnTo>
                  <a:lnTo>
                    <a:pt x="1076" y="692"/>
                  </a:lnTo>
                  <a:lnTo>
                    <a:pt x="1072" y="709"/>
                  </a:lnTo>
                  <a:lnTo>
                    <a:pt x="1067" y="727"/>
                  </a:lnTo>
                  <a:lnTo>
                    <a:pt x="1141" y="714"/>
                  </a:lnTo>
                  <a:lnTo>
                    <a:pt x="1148" y="681"/>
                  </a:lnTo>
                  <a:lnTo>
                    <a:pt x="1153" y="647"/>
                  </a:lnTo>
                  <a:lnTo>
                    <a:pt x="1156" y="613"/>
                  </a:lnTo>
                  <a:lnTo>
                    <a:pt x="1157" y="578"/>
                  </a:lnTo>
                  <a:close/>
                  <a:moveTo>
                    <a:pt x="1045" y="236"/>
                  </a:moveTo>
                  <a:lnTo>
                    <a:pt x="1027" y="214"/>
                  </a:lnTo>
                  <a:lnTo>
                    <a:pt x="1010" y="194"/>
                  </a:lnTo>
                  <a:lnTo>
                    <a:pt x="992" y="173"/>
                  </a:lnTo>
                  <a:lnTo>
                    <a:pt x="972" y="155"/>
                  </a:lnTo>
                  <a:lnTo>
                    <a:pt x="907" y="188"/>
                  </a:lnTo>
                  <a:lnTo>
                    <a:pt x="921" y="200"/>
                  </a:lnTo>
                  <a:lnTo>
                    <a:pt x="935" y="214"/>
                  </a:lnTo>
                  <a:lnTo>
                    <a:pt x="949" y="227"/>
                  </a:lnTo>
                  <a:lnTo>
                    <a:pt x="962" y="242"/>
                  </a:lnTo>
                  <a:lnTo>
                    <a:pt x="975" y="256"/>
                  </a:lnTo>
                  <a:lnTo>
                    <a:pt x="987" y="272"/>
                  </a:lnTo>
                  <a:lnTo>
                    <a:pt x="998" y="288"/>
                  </a:lnTo>
                  <a:lnTo>
                    <a:pt x="1009" y="304"/>
                  </a:lnTo>
                  <a:lnTo>
                    <a:pt x="1045" y="236"/>
                  </a:lnTo>
                  <a:close/>
                  <a:moveTo>
                    <a:pt x="687" y="10"/>
                  </a:moveTo>
                  <a:lnTo>
                    <a:pt x="660" y="6"/>
                  </a:lnTo>
                  <a:lnTo>
                    <a:pt x="633" y="3"/>
                  </a:lnTo>
                  <a:lnTo>
                    <a:pt x="606" y="0"/>
                  </a:lnTo>
                  <a:lnTo>
                    <a:pt x="579" y="0"/>
                  </a:lnTo>
                  <a:lnTo>
                    <a:pt x="553" y="0"/>
                  </a:lnTo>
                  <a:lnTo>
                    <a:pt x="528" y="3"/>
                  </a:lnTo>
                  <a:lnTo>
                    <a:pt x="503" y="5"/>
                  </a:lnTo>
                  <a:lnTo>
                    <a:pt x="480" y="8"/>
                  </a:lnTo>
                  <a:lnTo>
                    <a:pt x="470" y="79"/>
                  </a:lnTo>
                  <a:lnTo>
                    <a:pt x="497" y="75"/>
                  </a:lnTo>
                  <a:lnTo>
                    <a:pt x="524" y="71"/>
                  </a:lnTo>
                  <a:lnTo>
                    <a:pt x="551" y="69"/>
                  </a:lnTo>
                  <a:lnTo>
                    <a:pt x="579" y="69"/>
                  </a:lnTo>
                  <a:lnTo>
                    <a:pt x="609" y="69"/>
                  </a:lnTo>
                  <a:lnTo>
                    <a:pt x="639" y="72"/>
                  </a:lnTo>
                  <a:lnTo>
                    <a:pt x="669" y="76"/>
                  </a:lnTo>
                  <a:lnTo>
                    <a:pt x="698" y="81"/>
                  </a:lnTo>
                  <a:lnTo>
                    <a:pt x="687" y="10"/>
                  </a:lnTo>
                  <a:close/>
                  <a:moveTo>
                    <a:pt x="192" y="148"/>
                  </a:moveTo>
                  <a:lnTo>
                    <a:pt x="172" y="167"/>
                  </a:lnTo>
                  <a:lnTo>
                    <a:pt x="153" y="187"/>
                  </a:lnTo>
                  <a:lnTo>
                    <a:pt x="135" y="208"/>
                  </a:lnTo>
                  <a:lnTo>
                    <a:pt x="118" y="229"/>
                  </a:lnTo>
                  <a:lnTo>
                    <a:pt x="152" y="299"/>
                  </a:lnTo>
                  <a:lnTo>
                    <a:pt x="163" y="282"/>
                  </a:lnTo>
                  <a:lnTo>
                    <a:pt x="175" y="266"/>
                  </a:lnTo>
                  <a:lnTo>
                    <a:pt x="187" y="251"/>
                  </a:lnTo>
                  <a:lnTo>
                    <a:pt x="200" y="236"/>
                  </a:lnTo>
                  <a:lnTo>
                    <a:pt x="214" y="222"/>
                  </a:lnTo>
                  <a:lnTo>
                    <a:pt x="228" y="208"/>
                  </a:lnTo>
                  <a:lnTo>
                    <a:pt x="242" y="195"/>
                  </a:lnTo>
                  <a:lnTo>
                    <a:pt x="257" y="182"/>
                  </a:lnTo>
                  <a:lnTo>
                    <a:pt x="192" y="148"/>
                  </a:lnTo>
                  <a:close/>
                  <a:moveTo>
                    <a:pt x="3" y="520"/>
                  </a:moveTo>
                  <a:lnTo>
                    <a:pt x="2" y="535"/>
                  </a:lnTo>
                  <a:lnTo>
                    <a:pt x="1" y="549"/>
                  </a:lnTo>
                  <a:lnTo>
                    <a:pt x="0" y="563"/>
                  </a:lnTo>
                  <a:lnTo>
                    <a:pt x="0" y="578"/>
                  </a:lnTo>
                  <a:lnTo>
                    <a:pt x="1" y="612"/>
                  </a:lnTo>
                  <a:lnTo>
                    <a:pt x="4" y="646"/>
                  </a:lnTo>
                  <a:lnTo>
                    <a:pt x="9" y="679"/>
                  </a:lnTo>
                  <a:lnTo>
                    <a:pt x="16" y="711"/>
                  </a:lnTo>
                  <a:lnTo>
                    <a:pt x="90" y="724"/>
                  </a:lnTo>
                  <a:lnTo>
                    <a:pt x="85" y="707"/>
                  </a:lnTo>
                  <a:lnTo>
                    <a:pt x="81" y="690"/>
                  </a:lnTo>
                  <a:lnTo>
                    <a:pt x="77" y="671"/>
                  </a:lnTo>
                  <a:lnTo>
                    <a:pt x="74" y="653"/>
                  </a:lnTo>
                  <a:lnTo>
                    <a:pt x="71" y="634"/>
                  </a:lnTo>
                  <a:lnTo>
                    <a:pt x="70" y="616"/>
                  </a:lnTo>
                  <a:lnTo>
                    <a:pt x="69" y="598"/>
                  </a:lnTo>
                  <a:lnTo>
                    <a:pt x="68" y="578"/>
                  </a:lnTo>
                  <a:lnTo>
                    <a:pt x="69" y="560"/>
                  </a:lnTo>
                  <a:lnTo>
                    <a:pt x="69" y="543"/>
                  </a:lnTo>
                  <a:lnTo>
                    <a:pt x="71" y="525"/>
                  </a:lnTo>
                  <a:lnTo>
                    <a:pt x="74" y="507"/>
                  </a:lnTo>
                  <a:lnTo>
                    <a:pt x="3" y="520"/>
                  </a:lnTo>
                  <a:close/>
                  <a:moveTo>
                    <a:pt x="140" y="955"/>
                  </a:moveTo>
                  <a:lnTo>
                    <a:pt x="152" y="969"/>
                  </a:lnTo>
                  <a:lnTo>
                    <a:pt x="164" y="982"/>
                  </a:lnTo>
                  <a:lnTo>
                    <a:pt x="177" y="994"/>
                  </a:lnTo>
                  <a:lnTo>
                    <a:pt x="190" y="1007"/>
                  </a:lnTo>
                  <a:lnTo>
                    <a:pt x="203" y="1018"/>
                  </a:lnTo>
                  <a:lnTo>
                    <a:pt x="217" y="1030"/>
                  </a:lnTo>
                  <a:lnTo>
                    <a:pt x="231" y="1041"/>
                  </a:lnTo>
                  <a:lnTo>
                    <a:pt x="246" y="1051"/>
                  </a:lnTo>
                  <a:lnTo>
                    <a:pt x="315" y="1016"/>
                  </a:lnTo>
                  <a:lnTo>
                    <a:pt x="296" y="1003"/>
                  </a:lnTo>
                  <a:lnTo>
                    <a:pt x="277" y="989"/>
                  </a:lnTo>
                  <a:lnTo>
                    <a:pt x="257" y="975"/>
                  </a:lnTo>
                  <a:lnTo>
                    <a:pt x="240" y="960"/>
                  </a:lnTo>
                  <a:lnTo>
                    <a:pt x="223" y="943"/>
                  </a:lnTo>
                  <a:lnTo>
                    <a:pt x="206" y="926"/>
                  </a:lnTo>
                  <a:lnTo>
                    <a:pt x="190" y="909"/>
                  </a:lnTo>
                  <a:lnTo>
                    <a:pt x="175" y="890"/>
                  </a:lnTo>
                  <a:lnTo>
                    <a:pt x="140" y="955"/>
                  </a:lnTo>
                  <a:close/>
                  <a:moveTo>
                    <a:pt x="472" y="1146"/>
                  </a:moveTo>
                  <a:lnTo>
                    <a:pt x="498" y="1151"/>
                  </a:lnTo>
                  <a:lnTo>
                    <a:pt x="525" y="1154"/>
                  </a:lnTo>
                  <a:lnTo>
                    <a:pt x="552" y="1156"/>
                  </a:lnTo>
                  <a:lnTo>
                    <a:pt x="579" y="1156"/>
                  </a:lnTo>
                  <a:lnTo>
                    <a:pt x="605" y="1156"/>
                  </a:lnTo>
                  <a:lnTo>
                    <a:pt x="632" y="1154"/>
                  </a:lnTo>
                  <a:lnTo>
                    <a:pt x="658" y="1151"/>
                  </a:lnTo>
                  <a:lnTo>
                    <a:pt x="683" y="1147"/>
                  </a:lnTo>
                  <a:lnTo>
                    <a:pt x="693" y="1075"/>
                  </a:lnTo>
                  <a:lnTo>
                    <a:pt x="665" y="1082"/>
                  </a:lnTo>
                  <a:lnTo>
                    <a:pt x="637" y="1085"/>
                  </a:lnTo>
                  <a:lnTo>
                    <a:pt x="608" y="1088"/>
                  </a:lnTo>
                  <a:lnTo>
                    <a:pt x="579" y="1088"/>
                  </a:lnTo>
                  <a:lnTo>
                    <a:pt x="549" y="1088"/>
                  </a:lnTo>
                  <a:lnTo>
                    <a:pt x="520" y="1085"/>
                  </a:lnTo>
                  <a:lnTo>
                    <a:pt x="490" y="1080"/>
                  </a:lnTo>
                  <a:lnTo>
                    <a:pt x="462" y="1075"/>
                  </a:lnTo>
                  <a:lnTo>
                    <a:pt x="472" y="1146"/>
                  </a:lnTo>
                  <a:close/>
                  <a:moveTo>
                    <a:pt x="913" y="1050"/>
                  </a:moveTo>
                  <a:lnTo>
                    <a:pt x="941" y="1029"/>
                  </a:lnTo>
                  <a:lnTo>
                    <a:pt x="968" y="1006"/>
                  </a:lnTo>
                  <a:lnTo>
                    <a:pt x="993" y="981"/>
                  </a:lnTo>
                  <a:lnTo>
                    <a:pt x="1016" y="955"/>
                  </a:lnTo>
                  <a:lnTo>
                    <a:pt x="984" y="888"/>
                  </a:lnTo>
                  <a:lnTo>
                    <a:pt x="969" y="907"/>
                  </a:lnTo>
                  <a:lnTo>
                    <a:pt x="954" y="925"/>
                  </a:lnTo>
                  <a:lnTo>
                    <a:pt x="936" y="941"/>
                  </a:lnTo>
                  <a:lnTo>
                    <a:pt x="920" y="957"/>
                  </a:lnTo>
                  <a:lnTo>
                    <a:pt x="902" y="972"/>
                  </a:lnTo>
                  <a:lnTo>
                    <a:pt x="884" y="988"/>
                  </a:lnTo>
                  <a:lnTo>
                    <a:pt x="864" y="1001"/>
                  </a:lnTo>
                  <a:lnTo>
                    <a:pt x="845" y="1014"/>
                  </a:lnTo>
                  <a:lnTo>
                    <a:pt x="913" y="105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6" name="Freeform 1403"/>
            <p:cNvSpPr>
              <a:spLocks noEditPoints="1"/>
            </p:cNvSpPr>
            <p:nvPr/>
          </p:nvSpPr>
          <p:spPr bwMode="auto">
            <a:xfrm>
              <a:off x="2754" y="1736"/>
              <a:ext cx="221" cy="220"/>
            </a:xfrm>
            <a:custGeom>
              <a:avLst/>
              <a:gdLst>
                <a:gd name="T0" fmla="*/ 44 w 1088"/>
                <a:gd name="T1" fmla="*/ 21 h 1089"/>
                <a:gd name="T2" fmla="*/ 41 w 1088"/>
                <a:gd name="T3" fmla="*/ 19 h 1089"/>
                <a:gd name="T4" fmla="*/ 41 w 1088"/>
                <a:gd name="T5" fmla="*/ 21 h 1089"/>
                <a:gd name="T6" fmla="*/ 41 w 1088"/>
                <a:gd name="T7" fmla="*/ 23 h 1089"/>
                <a:gd name="T8" fmla="*/ 40 w 1088"/>
                <a:gd name="T9" fmla="*/ 26 h 1089"/>
                <a:gd name="T10" fmla="*/ 40 w 1088"/>
                <a:gd name="T11" fmla="*/ 28 h 1089"/>
                <a:gd name="T12" fmla="*/ 43 w 1088"/>
                <a:gd name="T13" fmla="*/ 26 h 1089"/>
                <a:gd name="T14" fmla="*/ 43 w 1088"/>
                <a:gd name="T15" fmla="*/ 24 h 1089"/>
                <a:gd name="T16" fmla="*/ 44 w 1088"/>
                <a:gd name="T17" fmla="*/ 22 h 1089"/>
                <a:gd name="T18" fmla="*/ 38 w 1088"/>
                <a:gd name="T19" fmla="*/ 7 h 1089"/>
                <a:gd name="T20" fmla="*/ 34 w 1088"/>
                <a:gd name="T21" fmla="*/ 7 h 1089"/>
                <a:gd name="T22" fmla="*/ 36 w 1088"/>
                <a:gd name="T23" fmla="*/ 9 h 1089"/>
                <a:gd name="T24" fmla="*/ 37 w 1088"/>
                <a:gd name="T25" fmla="*/ 11 h 1089"/>
                <a:gd name="T26" fmla="*/ 40 w 1088"/>
                <a:gd name="T27" fmla="*/ 9 h 1089"/>
                <a:gd name="T28" fmla="*/ 24 w 1088"/>
                <a:gd name="T29" fmla="*/ 0 h 1089"/>
                <a:gd name="T30" fmla="*/ 21 w 1088"/>
                <a:gd name="T31" fmla="*/ 0 h 1089"/>
                <a:gd name="T32" fmla="*/ 18 w 1088"/>
                <a:gd name="T33" fmla="*/ 0 h 1089"/>
                <a:gd name="T34" fmla="*/ 19 w 1088"/>
                <a:gd name="T35" fmla="*/ 3 h 1089"/>
                <a:gd name="T36" fmla="*/ 23 w 1088"/>
                <a:gd name="T37" fmla="*/ 3 h 1089"/>
                <a:gd name="T38" fmla="*/ 27 w 1088"/>
                <a:gd name="T39" fmla="*/ 3 h 1089"/>
                <a:gd name="T40" fmla="*/ 7 w 1088"/>
                <a:gd name="T41" fmla="*/ 6 h 1089"/>
                <a:gd name="T42" fmla="*/ 4 w 1088"/>
                <a:gd name="T43" fmla="*/ 9 h 1089"/>
                <a:gd name="T44" fmla="*/ 6 w 1088"/>
                <a:gd name="T45" fmla="*/ 10 h 1089"/>
                <a:gd name="T46" fmla="*/ 8 w 1088"/>
                <a:gd name="T47" fmla="*/ 8 h 1089"/>
                <a:gd name="T48" fmla="*/ 10 w 1088"/>
                <a:gd name="T49" fmla="*/ 7 h 1089"/>
                <a:gd name="T50" fmla="*/ 0 w 1088"/>
                <a:gd name="T51" fmla="*/ 20 h 1089"/>
                <a:gd name="T52" fmla="*/ 0 w 1088"/>
                <a:gd name="T53" fmla="*/ 22 h 1089"/>
                <a:gd name="T54" fmla="*/ 0 w 1088"/>
                <a:gd name="T55" fmla="*/ 24 h 1089"/>
                <a:gd name="T56" fmla="*/ 0 w 1088"/>
                <a:gd name="T57" fmla="*/ 26 h 1089"/>
                <a:gd name="T58" fmla="*/ 4 w 1088"/>
                <a:gd name="T59" fmla="*/ 28 h 1089"/>
                <a:gd name="T60" fmla="*/ 3 w 1088"/>
                <a:gd name="T61" fmla="*/ 26 h 1089"/>
                <a:gd name="T62" fmla="*/ 3 w 1088"/>
                <a:gd name="T63" fmla="*/ 23 h 1089"/>
                <a:gd name="T64" fmla="*/ 3 w 1088"/>
                <a:gd name="T65" fmla="*/ 21 h 1089"/>
                <a:gd name="T66" fmla="*/ 3 w 1088"/>
                <a:gd name="T67" fmla="*/ 19 h 1089"/>
                <a:gd name="T68" fmla="*/ 5 w 1088"/>
                <a:gd name="T69" fmla="*/ 36 h 1089"/>
                <a:gd name="T70" fmla="*/ 7 w 1088"/>
                <a:gd name="T71" fmla="*/ 38 h 1089"/>
                <a:gd name="T72" fmla="*/ 9 w 1088"/>
                <a:gd name="T73" fmla="*/ 39 h 1089"/>
                <a:gd name="T74" fmla="*/ 12 w 1088"/>
                <a:gd name="T75" fmla="*/ 38 h 1089"/>
                <a:gd name="T76" fmla="*/ 9 w 1088"/>
                <a:gd name="T77" fmla="*/ 36 h 1089"/>
                <a:gd name="T78" fmla="*/ 7 w 1088"/>
                <a:gd name="T79" fmla="*/ 33 h 1089"/>
                <a:gd name="T80" fmla="*/ 17 w 1088"/>
                <a:gd name="T81" fmla="*/ 43 h 1089"/>
                <a:gd name="T82" fmla="*/ 21 w 1088"/>
                <a:gd name="T83" fmla="*/ 43 h 1089"/>
                <a:gd name="T84" fmla="*/ 24 w 1088"/>
                <a:gd name="T85" fmla="*/ 43 h 1089"/>
                <a:gd name="T86" fmla="*/ 27 w 1088"/>
                <a:gd name="T87" fmla="*/ 40 h 1089"/>
                <a:gd name="T88" fmla="*/ 23 w 1088"/>
                <a:gd name="T89" fmla="*/ 40 h 1089"/>
                <a:gd name="T90" fmla="*/ 19 w 1088"/>
                <a:gd name="T91" fmla="*/ 40 h 1089"/>
                <a:gd name="T92" fmla="*/ 17 w 1088"/>
                <a:gd name="T93" fmla="*/ 43 h 1089"/>
                <a:gd name="T94" fmla="*/ 35 w 1088"/>
                <a:gd name="T95" fmla="*/ 39 h 1089"/>
                <a:gd name="T96" fmla="*/ 37 w 1088"/>
                <a:gd name="T97" fmla="*/ 37 h 1089"/>
                <a:gd name="T98" fmla="*/ 39 w 1088"/>
                <a:gd name="T99" fmla="*/ 35 h 1089"/>
                <a:gd name="T100" fmla="*/ 36 w 1088"/>
                <a:gd name="T101" fmla="*/ 34 h 1089"/>
                <a:gd name="T102" fmla="*/ 34 w 1088"/>
                <a:gd name="T103" fmla="*/ 36 h 1089"/>
                <a:gd name="T104" fmla="*/ 31 w 1088"/>
                <a:gd name="T105" fmla="*/ 38 h 10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88"/>
                <a:gd name="T160" fmla="*/ 0 h 1089"/>
                <a:gd name="T161" fmla="*/ 1088 w 1088"/>
                <a:gd name="T162" fmla="*/ 1089 h 108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88" h="1089">
                  <a:moveTo>
                    <a:pt x="1088" y="544"/>
                  </a:moveTo>
                  <a:lnTo>
                    <a:pt x="1087" y="530"/>
                  </a:lnTo>
                  <a:lnTo>
                    <a:pt x="1087" y="515"/>
                  </a:lnTo>
                  <a:lnTo>
                    <a:pt x="1086" y="501"/>
                  </a:lnTo>
                  <a:lnTo>
                    <a:pt x="1085" y="487"/>
                  </a:lnTo>
                  <a:lnTo>
                    <a:pt x="1015" y="474"/>
                  </a:lnTo>
                  <a:lnTo>
                    <a:pt x="1017" y="491"/>
                  </a:lnTo>
                  <a:lnTo>
                    <a:pt x="1018" y="509"/>
                  </a:lnTo>
                  <a:lnTo>
                    <a:pt x="1019" y="526"/>
                  </a:lnTo>
                  <a:lnTo>
                    <a:pt x="1020" y="544"/>
                  </a:lnTo>
                  <a:lnTo>
                    <a:pt x="1019" y="565"/>
                  </a:lnTo>
                  <a:lnTo>
                    <a:pt x="1018" y="584"/>
                  </a:lnTo>
                  <a:lnTo>
                    <a:pt x="1016" y="605"/>
                  </a:lnTo>
                  <a:lnTo>
                    <a:pt x="1013" y="624"/>
                  </a:lnTo>
                  <a:lnTo>
                    <a:pt x="1010" y="644"/>
                  </a:lnTo>
                  <a:lnTo>
                    <a:pt x="1005" y="663"/>
                  </a:lnTo>
                  <a:lnTo>
                    <a:pt x="1000" y="681"/>
                  </a:lnTo>
                  <a:lnTo>
                    <a:pt x="993" y="700"/>
                  </a:lnTo>
                  <a:lnTo>
                    <a:pt x="1069" y="687"/>
                  </a:lnTo>
                  <a:lnTo>
                    <a:pt x="1073" y="670"/>
                  </a:lnTo>
                  <a:lnTo>
                    <a:pt x="1078" y="652"/>
                  </a:lnTo>
                  <a:lnTo>
                    <a:pt x="1081" y="635"/>
                  </a:lnTo>
                  <a:lnTo>
                    <a:pt x="1083" y="617"/>
                  </a:lnTo>
                  <a:lnTo>
                    <a:pt x="1085" y="599"/>
                  </a:lnTo>
                  <a:lnTo>
                    <a:pt x="1086" y="581"/>
                  </a:lnTo>
                  <a:lnTo>
                    <a:pt x="1087" y="563"/>
                  </a:lnTo>
                  <a:lnTo>
                    <a:pt x="1088" y="544"/>
                  </a:lnTo>
                  <a:close/>
                  <a:moveTo>
                    <a:pt x="992" y="235"/>
                  </a:moveTo>
                  <a:lnTo>
                    <a:pt x="972" y="208"/>
                  </a:lnTo>
                  <a:lnTo>
                    <a:pt x="951" y="184"/>
                  </a:lnTo>
                  <a:lnTo>
                    <a:pt x="928" y="160"/>
                  </a:lnTo>
                  <a:lnTo>
                    <a:pt x="905" y="137"/>
                  </a:lnTo>
                  <a:lnTo>
                    <a:pt x="839" y="171"/>
                  </a:lnTo>
                  <a:lnTo>
                    <a:pt x="856" y="185"/>
                  </a:lnTo>
                  <a:lnTo>
                    <a:pt x="872" y="200"/>
                  </a:lnTo>
                  <a:lnTo>
                    <a:pt x="889" y="216"/>
                  </a:lnTo>
                  <a:lnTo>
                    <a:pt x="904" y="232"/>
                  </a:lnTo>
                  <a:lnTo>
                    <a:pt x="918" y="249"/>
                  </a:lnTo>
                  <a:lnTo>
                    <a:pt x="932" y="268"/>
                  </a:lnTo>
                  <a:lnTo>
                    <a:pt x="944" y="286"/>
                  </a:lnTo>
                  <a:lnTo>
                    <a:pt x="955" y="306"/>
                  </a:lnTo>
                  <a:lnTo>
                    <a:pt x="992" y="235"/>
                  </a:lnTo>
                  <a:close/>
                  <a:moveTo>
                    <a:pt x="657" y="12"/>
                  </a:moveTo>
                  <a:lnTo>
                    <a:pt x="629" y="6"/>
                  </a:lnTo>
                  <a:lnTo>
                    <a:pt x="601" y="3"/>
                  </a:lnTo>
                  <a:lnTo>
                    <a:pt x="573" y="1"/>
                  </a:lnTo>
                  <a:lnTo>
                    <a:pt x="544" y="0"/>
                  </a:lnTo>
                  <a:lnTo>
                    <a:pt x="517" y="1"/>
                  </a:lnTo>
                  <a:lnTo>
                    <a:pt x="491" y="2"/>
                  </a:lnTo>
                  <a:lnTo>
                    <a:pt x="465" y="5"/>
                  </a:lnTo>
                  <a:lnTo>
                    <a:pt x="440" y="10"/>
                  </a:lnTo>
                  <a:lnTo>
                    <a:pt x="431" y="82"/>
                  </a:lnTo>
                  <a:lnTo>
                    <a:pt x="459" y="76"/>
                  </a:lnTo>
                  <a:lnTo>
                    <a:pt x="486" y="71"/>
                  </a:lnTo>
                  <a:lnTo>
                    <a:pt x="515" y="69"/>
                  </a:lnTo>
                  <a:lnTo>
                    <a:pt x="544" y="68"/>
                  </a:lnTo>
                  <a:lnTo>
                    <a:pt x="575" y="69"/>
                  </a:lnTo>
                  <a:lnTo>
                    <a:pt x="607" y="72"/>
                  </a:lnTo>
                  <a:lnTo>
                    <a:pt x="638" y="78"/>
                  </a:lnTo>
                  <a:lnTo>
                    <a:pt x="668" y="84"/>
                  </a:lnTo>
                  <a:lnTo>
                    <a:pt x="657" y="12"/>
                  </a:lnTo>
                  <a:close/>
                  <a:moveTo>
                    <a:pt x="190" y="132"/>
                  </a:moveTo>
                  <a:lnTo>
                    <a:pt x="165" y="153"/>
                  </a:lnTo>
                  <a:lnTo>
                    <a:pt x="141" y="177"/>
                  </a:lnTo>
                  <a:lnTo>
                    <a:pt x="120" y="203"/>
                  </a:lnTo>
                  <a:lnTo>
                    <a:pt x="100" y="229"/>
                  </a:lnTo>
                  <a:lnTo>
                    <a:pt x="135" y="300"/>
                  </a:lnTo>
                  <a:lnTo>
                    <a:pt x="148" y="281"/>
                  </a:lnTo>
                  <a:lnTo>
                    <a:pt x="161" y="262"/>
                  </a:lnTo>
                  <a:lnTo>
                    <a:pt x="174" y="244"/>
                  </a:lnTo>
                  <a:lnTo>
                    <a:pt x="189" y="227"/>
                  </a:lnTo>
                  <a:lnTo>
                    <a:pt x="204" y="211"/>
                  </a:lnTo>
                  <a:lnTo>
                    <a:pt x="220" y="194"/>
                  </a:lnTo>
                  <a:lnTo>
                    <a:pt x="237" y="179"/>
                  </a:lnTo>
                  <a:lnTo>
                    <a:pt x="255" y="165"/>
                  </a:lnTo>
                  <a:lnTo>
                    <a:pt x="190" y="132"/>
                  </a:lnTo>
                  <a:close/>
                  <a:moveTo>
                    <a:pt x="3" y="479"/>
                  </a:moveTo>
                  <a:lnTo>
                    <a:pt x="2" y="496"/>
                  </a:lnTo>
                  <a:lnTo>
                    <a:pt x="1" y="512"/>
                  </a:lnTo>
                  <a:lnTo>
                    <a:pt x="0" y="528"/>
                  </a:lnTo>
                  <a:lnTo>
                    <a:pt x="0" y="544"/>
                  </a:lnTo>
                  <a:lnTo>
                    <a:pt x="0" y="563"/>
                  </a:lnTo>
                  <a:lnTo>
                    <a:pt x="1" y="580"/>
                  </a:lnTo>
                  <a:lnTo>
                    <a:pt x="2" y="598"/>
                  </a:lnTo>
                  <a:lnTo>
                    <a:pt x="4" y="616"/>
                  </a:lnTo>
                  <a:lnTo>
                    <a:pt x="6" y="633"/>
                  </a:lnTo>
                  <a:lnTo>
                    <a:pt x="9" y="650"/>
                  </a:lnTo>
                  <a:lnTo>
                    <a:pt x="14" y="667"/>
                  </a:lnTo>
                  <a:lnTo>
                    <a:pt x="18" y="684"/>
                  </a:lnTo>
                  <a:lnTo>
                    <a:pt x="93" y="698"/>
                  </a:lnTo>
                  <a:lnTo>
                    <a:pt x="87" y="679"/>
                  </a:lnTo>
                  <a:lnTo>
                    <a:pt x="82" y="661"/>
                  </a:lnTo>
                  <a:lnTo>
                    <a:pt x="77" y="641"/>
                  </a:lnTo>
                  <a:lnTo>
                    <a:pt x="74" y="623"/>
                  </a:lnTo>
                  <a:lnTo>
                    <a:pt x="71" y="604"/>
                  </a:lnTo>
                  <a:lnTo>
                    <a:pt x="69" y="584"/>
                  </a:lnTo>
                  <a:lnTo>
                    <a:pt x="68" y="564"/>
                  </a:lnTo>
                  <a:lnTo>
                    <a:pt x="68" y="544"/>
                  </a:lnTo>
                  <a:lnTo>
                    <a:pt x="68" y="525"/>
                  </a:lnTo>
                  <a:lnTo>
                    <a:pt x="69" y="505"/>
                  </a:lnTo>
                  <a:lnTo>
                    <a:pt x="71" y="486"/>
                  </a:lnTo>
                  <a:lnTo>
                    <a:pt x="74" y="467"/>
                  </a:lnTo>
                  <a:lnTo>
                    <a:pt x="3" y="479"/>
                  </a:lnTo>
                  <a:close/>
                  <a:moveTo>
                    <a:pt x="123" y="889"/>
                  </a:moveTo>
                  <a:lnTo>
                    <a:pt x="136" y="905"/>
                  </a:lnTo>
                  <a:lnTo>
                    <a:pt x="150" y="920"/>
                  </a:lnTo>
                  <a:lnTo>
                    <a:pt x="165" y="935"/>
                  </a:lnTo>
                  <a:lnTo>
                    <a:pt x="180" y="949"/>
                  </a:lnTo>
                  <a:lnTo>
                    <a:pt x="195" y="962"/>
                  </a:lnTo>
                  <a:lnTo>
                    <a:pt x="211" y="975"/>
                  </a:lnTo>
                  <a:lnTo>
                    <a:pt x="229" y="988"/>
                  </a:lnTo>
                  <a:lnTo>
                    <a:pt x="246" y="1000"/>
                  </a:lnTo>
                  <a:lnTo>
                    <a:pt x="317" y="963"/>
                  </a:lnTo>
                  <a:lnTo>
                    <a:pt x="293" y="949"/>
                  </a:lnTo>
                  <a:lnTo>
                    <a:pt x="272" y="935"/>
                  </a:lnTo>
                  <a:lnTo>
                    <a:pt x="250" y="919"/>
                  </a:lnTo>
                  <a:lnTo>
                    <a:pt x="230" y="902"/>
                  </a:lnTo>
                  <a:lnTo>
                    <a:pt x="210" y="883"/>
                  </a:lnTo>
                  <a:lnTo>
                    <a:pt x="192" y="865"/>
                  </a:lnTo>
                  <a:lnTo>
                    <a:pt x="175" y="845"/>
                  </a:lnTo>
                  <a:lnTo>
                    <a:pt x="158" y="824"/>
                  </a:lnTo>
                  <a:lnTo>
                    <a:pt x="123" y="889"/>
                  </a:lnTo>
                  <a:close/>
                  <a:moveTo>
                    <a:pt x="432" y="1077"/>
                  </a:moveTo>
                  <a:lnTo>
                    <a:pt x="460" y="1082"/>
                  </a:lnTo>
                  <a:lnTo>
                    <a:pt x="487" y="1085"/>
                  </a:lnTo>
                  <a:lnTo>
                    <a:pt x="515" y="1088"/>
                  </a:lnTo>
                  <a:lnTo>
                    <a:pt x="544" y="1089"/>
                  </a:lnTo>
                  <a:lnTo>
                    <a:pt x="572" y="1088"/>
                  </a:lnTo>
                  <a:lnTo>
                    <a:pt x="599" y="1085"/>
                  </a:lnTo>
                  <a:lnTo>
                    <a:pt x="626" y="1082"/>
                  </a:lnTo>
                  <a:lnTo>
                    <a:pt x="653" y="1078"/>
                  </a:lnTo>
                  <a:lnTo>
                    <a:pt x="664" y="1005"/>
                  </a:lnTo>
                  <a:lnTo>
                    <a:pt x="635" y="1012"/>
                  </a:lnTo>
                  <a:lnTo>
                    <a:pt x="604" y="1016"/>
                  </a:lnTo>
                  <a:lnTo>
                    <a:pt x="574" y="1019"/>
                  </a:lnTo>
                  <a:lnTo>
                    <a:pt x="544" y="1021"/>
                  </a:lnTo>
                  <a:lnTo>
                    <a:pt x="513" y="1019"/>
                  </a:lnTo>
                  <a:lnTo>
                    <a:pt x="481" y="1016"/>
                  </a:lnTo>
                  <a:lnTo>
                    <a:pt x="451" y="1012"/>
                  </a:lnTo>
                  <a:lnTo>
                    <a:pt x="422" y="1004"/>
                  </a:lnTo>
                  <a:lnTo>
                    <a:pt x="432" y="1077"/>
                  </a:lnTo>
                  <a:close/>
                  <a:moveTo>
                    <a:pt x="844" y="998"/>
                  </a:moveTo>
                  <a:lnTo>
                    <a:pt x="860" y="986"/>
                  </a:lnTo>
                  <a:lnTo>
                    <a:pt x="878" y="974"/>
                  </a:lnTo>
                  <a:lnTo>
                    <a:pt x="893" y="961"/>
                  </a:lnTo>
                  <a:lnTo>
                    <a:pt x="909" y="948"/>
                  </a:lnTo>
                  <a:lnTo>
                    <a:pt x="924" y="934"/>
                  </a:lnTo>
                  <a:lnTo>
                    <a:pt x="938" y="919"/>
                  </a:lnTo>
                  <a:lnTo>
                    <a:pt x="952" y="904"/>
                  </a:lnTo>
                  <a:lnTo>
                    <a:pt x="965" y="889"/>
                  </a:lnTo>
                  <a:lnTo>
                    <a:pt x="932" y="821"/>
                  </a:lnTo>
                  <a:lnTo>
                    <a:pt x="916" y="841"/>
                  </a:lnTo>
                  <a:lnTo>
                    <a:pt x="898" y="862"/>
                  </a:lnTo>
                  <a:lnTo>
                    <a:pt x="880" y="881"/>
                  </a:lnTo>
                  <a:lnTo>
                    <a:pt x="860" y="900"/>
                  </a:lnTo>
                  <a:lnTo>
                    <a:pt x="841" y="917"/>
                  </a:lnTo>
                  <a:lnTo>
                    <a:pt x="819" y="932"/>
                  </a:lnTo>
                  <a:lnTo>
                    <a:pt x="798" y="947"/>
                  </a:lnTo>
                  <a:lnTo>
                    <a:pt x="774" y="961"/>
                  </a:lnTo>
                  <a:lnTo>
                    <a:pt x="844" y="998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7" name="Freeform 1404"/>
            <p:cNvSpPr>
              <a:spLocks noEditPoints="1"/>
            </p:cNvSpPr>
            <p:nvPr/>
          </p:nvSpPr>
          <p:spPr bwMode="auto">
            <a:xfrm>
              <a:off x="2765" y="1743"/>
              <a:ext cx="202" cy="201"/>
            </a:xfrm>
            <a:custGeom>
              <a:avLst/>
              <a:gdLst>
                <a:gd name="T0" fmla="*/ 41 w 1021"/>
                <a:gd name="T1" fmla="*/ 19 h 1019"/>
                <a:gd name="T2" fmla="*/ 38 w 1021"/>
                <a:gd name="T3" fmla="*/ 17 h 1019"/>
                <a:gd name="T4" fmla="*/ 38 w 1021"/>
                <a:gd name="T5" fmla="*/ 20 h 1019"/>
                <a:gd name="T6" fmla="*/ 38 w 1021"/>
                <a:gd name="T7" fmla="*/ 22 h 1019"/>
                <a:gd name="T8" fmla="*/ 38 w 1021"/>
                <a:gd name="T9" fmla="*/ 24 h 1019"/>
                <a:gd name="T10" fmla="*/ 37 w 1021"/>
                <a:gd name="T11" fmla="*/ 27 h 1019"/>
                <a:gd name="T12" fmla="*/ 40 w 1021"/>
                <a:gd name="T13" fmla="*/ 25 h 1019"/>
                <a:gd name="T14" fmla="*/ 41 w 1021"/>
                <a:gd name="T15" fmla="*/ 23 h 1019"/>
                <a:gd name="T16" fmla="*/ 41 w 1021"/>
                <a:gd name="T17" fmla="*/ 20 h 1019"/>
                <a:gd name="T18" fmla="*/ 37 w 1021"/>
                <a:gd name="T19" fmla="*/ 8 h 1019"/>
                <a:gd name="T20" fmla="*/ 35 w 1021"/>
                <a:gd name="T21" fmla="*/ 6 h 1019"/>
                <a:gd name="T22" fmla="*/ 34 w 1021"/>
                <a:gd name="T23" fmla="*/ 5 h 1019"/>
                <a:gd name="T24" fmla="*/ 32 w 1021"/>
                <a:gd name="T25" fmla="*/ 7 h 1019"/>
                <a:gd name="T26" fmla="*/ 34 w 1021"/>
                <a:gd name="T27" fmla="*/ 10 h 1019"/>
                <a:gd name="T28" fmla="*/ 36 w 1021"/>
                <a:gd name="T29" fmla="*/ 12 h 1019"/>
                <a:gd name="T30" fmla="*/ 24 w 1021"/>
                <a:gd name="T31" fmla="*/ 0 h 1019"/>
                <a:gd name="T32" fmla="*/ 20 w 1021"/>
                <a:gd name="T33" fmla="*/ 0 h 1019"/>
                <a:gd name="T34" fmla="*/ 17 w 1021"/>
                <a:gd name="T35" fmla="*/ 0 h 1019"/>
                <a:gd name="T36" fmla="*/ 17 w 1021"/>
                <a:gd name="T37" fmla="*/ 3 h 1019"/>
                <a:gd name="T38" fmla="*/ 20 w 1021"/>
                <a:gd name="T39" fmla="*/ 3 h 1019"/>
                <a:gd name="T40" fmla="*/ 22 w 1021"/>
                <a:gd name="T41" fmla="*/ 3 h 1019"/>
                <a:gd name="T42" fmla="*/ 24 w 1021"/>
                <a:gd name="T43" fmla="*/ 3 h 1019"/>
                <a:gd name="T44" fmla="*/ 25 w 1021"/>
                <a:gd name="T45" fmla="*/ 0 h 1019"/>
                <a:gd name="T46" fmla="*/ 6 w 1021"/>
                <a:gd name="T47" fmla="*/ 6 h 1019"/>
                <a:gd name="T48" fmla="*/ 5 w 1021"/>
                <a:gd name="T49" fmla="*/ 7 h 1019"/>
                <a:gd name="T50" fmla="*/ 3 w 1021"/>
                <a:gd name="T51" fmla="*/ 9 h 1019"/>
                <a:gd name="T52" fmla="*/ 6 w 1021"/>
                <a:gd name="T53" fmla="*/ 10 h 1019"/>
                <a:gd name="T54" fmla="*/ 8 w 1021"/>
                <a:gd name="T55" fmla="*/ 8 h 1019"/>
                <a:gd name="T56" fmla="*/ 10 w 1021"/>
                <a:gd name="T57" fmla="*/ 6 h 1019"/>
                <a:gd name="T58" fmla="*/ 0 w 1021"/>
                <a:gd name="T59" fmla="*/ 18 h 1019"/>
                <a:gd name="T60" fmla="*/ 0 w 1021"/>
                <a:gd name="T61" fmla="*/ 20 h 1019"/>
                <a:gd name="T62" fmla="*/ 0 w 1021"/>
                <a:gd name="T63" fmla="*/ 23 h 1019"/>
                <a:gd name="T64" fmla="*/ 1 w 1021"/>
                <a:gd name="T65" fmla="*/ 25 h 1019"/>
                <a:gd name="T66" fmla="*/ 4 w 1021"/>
                <a:gd name="T67" fmla="*/ 26 h 1019"/>
                <a:gd name="T68" fmla="*/ 3 w 1021"/>
                <a:gd name="T69" fmla="*/ 24 h 1019"/>
                <a:gd name="T70" fmla="*/ 3 w 1021"/>
                <a:gd name="T71" fmla="*/ 22 h 1019"/>
                <a:gd name="T72" fmla="*/ 3 w 1021"/>
                <a:gd name="T73" fmla="*/ 19 h 1019"/>
                <a:gd name="T74" fmla="*/ 3 w 1021"/>
                <a:gd name="T75" fmla="*/ 17 h 1019"/>
                <a:gd name="T76" fmla="*/ 5 w 1021"/>
                <a:gd name="T77" fmla="*/ 33 h 1019"/>
                <a:gd name="T78" fmla="*/ 7 w 1021"/>
                <a:gd name="T79" fmla="*/ 35 h 1019"/>
                <a:gd name="T80" fmla="*/ 9 w 1021"/>
                <a:gd name="T81" fmla="*/ 37 h 1019"/>
                <a:gd name="T82" fmla="*/ 12 w 1021"/>
                <a:gd name="T83" fmla="*/ 35 h 1019"/>
                <a:gd name="T84" fmla="*/ 9 w 1021"/>
                <a:gd name="T85" fmla="*/ 33 h 1019"/>
                <a:gd name="T86" fmla="*/ 6 w 1021"/>
                <a:gd name="T87" fmla="*/ 31 h 1019"/>
                <a:gd name="T88" fmla="*/ 16 w 1021"/>
                <a:gd name="T89" fmla="*/ 40 h 1019"/>
                <a:gd name="T90" fmla="*/ 19 w 1021"/>
                <a:gd name="T91" fmla="*/ 40 h 1019"/>
                <a:gd name="T92" fmla="*/ 23 w 1021"/>
                <a:gd name="T93" fmla="*/ 40 h 1019"/>
                <a:gd name="T94" fmla="*/ 25 w 1021"/>
                <a:gd name="T95" fmla="*/ 37 h 1019"/>
                <a:gd name="T96" fmla="*/ 24 w 1021"/>
                <a:gd name="T97" fmla="*/ 37 h 1019"/>
                <a:gd name="T98" fmla="*/ 22 w 1021"/>
                <a:gd name="T99" fmla="*/ 38 h 1019"/>
                <a:gd name="T100" fmla="*/ 20 w 1021"/>
                <a:gd name="T101" fmla="*/ 38 h 1019"/>
                <a:gd name="T102" fmla="*/ 18 w 1021"/>
                <a:gd name="T103" fmla="*/ 38 h 1019"/>
                <a:gd name="T104" fmla="*/ 16 w 1021"/>
                <a:gd name="T105" fmla="*/ 37 h 1019"/>
                <a:gd name="T106" fmla="*/ 31 w 1021"/>
                <a:gd name="T107" fmla="*/ 37 h 1019"/>
                <a:gd name="T108" fmla="*/ 33 w 1021"/>
                <a:gd name="T109" fmla="*/ 36 h 1019"/>
                <a:gd name="T110" fmla="*/ 35 w 1021"/>
                <a:gd name="T111" fmla="*/ 34 h 1019"/>
                <a:gd name="T112" fmla="*/ 35 w 1021"/>
                <a:gd name="T113" fmla="*/ 30 h 1019"/>
                <a:gd name="T114" fmla="*/ 33 w 1021"/>
                <a:gd name="T115" fmla="*/ 32 h 1019"/>
                <a:gd name="T116" fmla="*/ 30 w 1021"/>
                <a:gd name="T117" fmla="*/ 35 h 1019"/>
                <a:gd name="T118" fmla="*/ 31 w 1021"/>
                <a:gd name="T119" fmla="*/ 37 h 10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21"/>
                <a:gd name="T181" fmla="*/ 0 h 1019"/>
                <a:gd name="T182" fmla="*/ 1021 w 1021"/>
                <a:gd name="T183" fmla="*/ 1019 h 101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21" h="1019">
                  <a:moveTo>
                    <a:pt x="1021" y="509"/>
                  </a:moveTo>
                  <a:lnTo>
                    <a:pt x="1021" y="493"/>
                  </a:lnTo>
                  <a:lnTo>
                    <a:pt x="1020" y="477"/>
                  </a:lnTo>
                  <a:lnTo>
                    <a:pt x="1019" y="462"/>
                  </a:lnTo>
                  <a:lnTo>
                    <a:pt x="1016" y="446"/>
                  </a:lnTo>
                  <a:lnTo>
                    <a:pt x="946" y="433"/>
                  </a:lnTo>
                  <a:lnTo>
                    <a:pt x="950" y="451"/>
                  </a:lnTo>
                  <a:lnTo>
                    <a:pt x="952" y="470"/>
                  </a:lnTo>
                  <a:lnTo>
                    <a:pt x="953" y="490"/>
                  </a:lnTo>
                  <a:lnTo>
                    <a:pt x="953" y="509"/>
                  </a:lnTo>
                  <a:lnTo>
                    <a:pt x="953" y="531"/>
                  </a:lnTo>
                  <a:lnTo>
                    <a:pt x="951" y="551"/>
                  </a:lnTo>
                  <a:lnTo>
                    <a:pt x="948" y="573"/>
                  </a:lnTo>
                  <a:lnTo>
                    <a:pt x="945" y="594"/>
                  </a:lnTo>
                  <a:lnTo>
                    <a:pt x="941" y="613"/>
                  </a:lnTo>
                  <a:lnTo>
                    <a:pt x="935" y="633"/>
                  </a:lnTo>
                  <a:lnTo>
                    <a:pt x="929" y="653"/>
                  </a:lnTo>
                  <a:lnTo>
                    <a:pt x="922" y="671"/>
                  </a:lnTo>
                  <a:lnTo>
                    <a:pt x="999" y="658"/>
                  </a:lnTo>
                  <a:lnTo>
                    <a:pt x="1004" y="640"/>
                  </a:lnTo>
                  <a:lnTo>
                    <a:pt x="1008" y="623"/>
                  </a:lnTo>
                  <a:lnTo>
                    <a:pt x="1012" y="604"/>
                  </a:lnTo>
                  <a:lnTo>
                    <a:pt x="1015" y="586"/>
                  </a:lnTo>
                  <a:lnTo>
                    <a:pt x="1018" y="567"/>
                  </a:lnTo>
                  <a:lnTo>
                    <a:pt x="1020" y="548"/>
                  </a:lnTo>
                  <a:lnTo>
                    <a:pt x="1021" y="529"/>
                  </a:lnTo>
                  <a:lnTo>
                    <a:pt x="1021" y="509"/>
                  </a:lnTo>
                  <a:close/>
                  <a:moveTo>
                    <a:pt x="941" y="235"/>
                  </a:moveTo>
                  <a:lnTo>
                    <a:pt x="930" y="219"/>
                  </a:lnTo>
                  <a:lnTo>
                    <a:pt x="919" y="203"/>
                  </a:lnTo>
                  <a:lnTo>
                    <a:pt x="907" y="187"/>
                  </a:lnTo>
                  <a:lnTo>
                    <a:pt x="894" y="173"/>
                  </a:lnTo>
                  <a:lnTo>
                    <a:pt x="881" y="158"/>
                  </a:lnTo>
                  <a:lnTo>
                    <a:pt x="867" y="145"/>
                  </a:lnTo>
                  <a:lnTo>
                    <a:pt x="853" y="131"/>
                  </a:lnTo>
                  <a:lnTo>
                    <a:pt x="839" y="119"/>
                  </a:lnTo>
                  <a:lnTo>
                    <a:pt x="772" y="153"/>
                  </a:lnTo>
                  <a:lnTo>
                    <a:pt x="793" y="169"/>
                  </a:lnTo>
                  <a:lnTo>
                    <a:pt x="811" y="185"/>
                  </a:lnTo>
                  <a:lnTo>
                    <a:pt x="830" y="204"/>
                  </a:lnTo>
                  <a:lnTo>
                    <a:pt x="847" y="222"/>
                  </a:lnTo>
                  <a:lnTo>
                    <a:pt x="863" y="243"/>
                  </a:lnTo>
                  <a:lnTo>
                    <a:pt x="878" y="263"/>
                  </a:lnTo>
                  <a:lnTo>
                    <a:pt x="891" y="285"/>
                  </a:lnTo>
                  <a:lnTo>
                    <a:pt x="904" y="306"/>
                  </a:lnTo>
                  <a:lnTo>
                    <a:pt x="941" y="235"/>
                  </a:lnTo>
                  <a:close/>
                  <a:moveTo>
                    <a:pt x="630" y="12"/>
                  </a:moveTo>
                  <a:lnTo>
                    <a:pt x="601" y="7"/>
                  </a:lnTo>
                  <a:lnTo>
                    <a:pt x="571" y="3"/>
                  </a:lnTo>
                  <a:lnTo>
                    <a:pt x="541" y="0"/>
                  </a:lnTo>
                  <a:lnTo>
                    <a:pt x="511" y="0"/>
                  </a:lnTo>
                  <a:lnTo>
                    <a:pt x="483" y="0"/>
                  </a:lnTo>
                  <a:lnTo>
                    <a:pt x="456" y="2"/>
                  </a:lnTo>
                  <a:lnTo>
                    <a:pt x="429" y="6"/>
                  </a:lnTo>
                  <a:lnTo>
                    <a:pt x="402" y="10"/>
                  </a:lnTo>
                  <a:lnTo>
                    <a:pt x="393" y="83"/>
                  </a:lnTo>
                  <a:lnTo>
                    <a:pt x="421" y="76"/>
                  </a:lnTo>
                  <a:lnTo>
                    <a:pt x="451" y="71"/>
                  </a:lnTo>
                  <a:lnTo>
                    <a:pt x="481" y="68"/>
                  </a:lnTo>
                  <a:lnTo>
                    <a:pt x="511" y="68"/>
                  </a:lnTo>
                  <a:lnTo>
                    <a:pt x="527" y="68"/>
                  </a:lnTo>
                  <a:lnTo>
                    <a:pt x="544" y="69"/>
                  </a:lnTo>
                  <a:lnTo>
                    <a:pt x="561" y="70"/>
                  </a:lnTo>
                  <a:lnTo>
                    <a:pt x="577" y="72"/>
                  </a:lnTo>
                  <a:lnTo>
                    <a:pt x="593" y="75"/>
                  </a:lnTo>
                  <a:lnTo>
                    <a:pt x="609" y="78"/>
                  </a:lnTo>
                  <a:lnTo>
                    <a:pt x="625" y="82"/>
                  </a:lnTo>
                  <a:lnTo>
                    <a:pt x="641" y="87"/>
                  </a:lnTo>
                  <a:lnTo>
                    <a:pt x="630" y="12"/>
                  </a:lnTo>
                  <a:close/>
                  <a:moveTo>
                    <a:pt x="189" y="113"/>
                  </a:moveTo>
                  <a:lnTo>
                    <a:pt x="174" y="126"/>
                  </a:lnTo>
                  <a:lnTo>
                    <a:pt x="160" y="139"/>
                  </a:lnTo>
                  <a:lnTo>
                    <a:pt x="146" y="153"/>
                  </a:lnTo>
                  <a:lnTo>
                    <a:pt x="132" y="167"/>
                  </a:lnTo>
                  <a:lnTo>
                    <a:pt x="119" y="182"/>
                  </a:lnTo>
                  <a:lnTo>
                    <a:pt x="107" y="197"/>
                  </a:lnTo>
                  <a:lnTo>
                    <a:pt x="95" y="213"/>
                  </a:lnTo>
                  <a:lnTo>
                    <a:pt x="84" y="230"/>
                  </a:lnTo>
                  <a:lnTo>
                    <a:pt x="120" y="302"/>
                  </a:lnTo>
                  <a:lnTo>
                    <a:pt x="133" y="279"/>
                  </a:lnTo>
                  <a:lnTo>
                    <a:pt x="147" y="258"/>
                  </a:lnTo>
                  <a:lnTo>
                    <a:pt x="162" y="236"/>
                  </a:lnTo>
                  <a:lnTo>
                    <a:pt x="179" y="217"/>
                  </a:lnTo>
                  <a:lnTo>
                    <a:pt x="197" y="198"/>
                  </a:lnTo>
                  <a:lnTo>
                    <a:pt x="215" y="180"/>
                  </a:lnTo>
                  <a:lnTo>
                    <a:pt x="234" y="164"/>
                  </a:lnTo>
                  <a:lnTo>
                    <a:pt x="256" y="147"/>
                  </a:lnTo>
                  <a:lnTo>
                    <a:pt x="189" y="113"/>
                  </a:lnTo>
                  <a:close/>
                  <a:moveTo>
                    <a:pt x="6" y="438"/>
                  </a:moveTo>
                  <a:lnTo>
                    <a:pt x="3" y="456"/>
                  </a:lnTo>
                  <a:lnTo>
                    <a:pt x="1" y="474"/>
                  </a:lnTo>
                  <a:lnTo>
                    <a:pt x="1" y="491"/>
                  </a:lnTo>
                  <a:lnTo>
                    <a:pt x="0" y="509"/>
                  </a:lnTo>
                  <a:lnTo>
                    <a:pt x="1" y="529"/>
                  </a:lnTo>
                  <a:lnTo>
                    <a:pt x="2" y="547"/>
                  </a:lnTo>
                  <a:lnTo>
                    <a:pt x="3" y="565"/>
                  </a:lnTo>
                  <a:lnTo>
                    <a:pt x="6" y="584"/>
                  </a:lnTo>
                  <a:lnTo>
                    <a:pt x="9" y="602"/>
                  </a:lnTo>
                  <a:lnTo>
                    <a:pt x="13" y="621"/>
                  </a:lnTo>
                  <a:lnTo>
                    <a:pt x="17" y="638"/>
                  </a:lnTo>
                  <a:lnTo>
                    <a:pt x="22" y="655"/>
                  </a:lnTo>
                  <a:lnTo>
                    <a:pt x="98" y="669"/>
                  </a:lnTo>
                  <a:lnTo>
                    <a:pt x="92" y="651"/>
                  </a:lnTo>
                  <a:lnTo>
                    <a:pt x="85" y="631"/>
                  </a:lnTo>
                  <a:lnTo>
                    <a:pt x="80" y="612"/>
                  </a:lnTo>
                  <a:lnTo>
                    <a:pt x="76" y="592"/>
                  </a:lnTo>
                  <a:lnTo>
                    <a:pt x="72" y="572"/>
                  </a:lnTo>
                  <a:lnTo>
                    <a:pt x="70" y="551"/>
                  </a:lnTo>
                  <a:lnTo>
                    <a:pt x="69" y="530"/>
                  </a:lnTo>
                  <a:lnTo>
                    <a:pt x="68" y="509"/>
                  </a:lnTo>
                  <a:lnTo>
                    <a:pt x="69" y="488"/>
                  </a:lnTo>
                  <a:lnTo>
                    <a:pt x="70" y="467"/>
                  </a:lnTo>
                  <a:lnTo>
                    <a:pt x="72" y="446"/>
                  </a:lnTo>
                  <a:lnTo>
                    <a:pt x="77" y="425"/>
                  </a:lnTo>
                  <a:lnTo>
                    <a:pt x="6" y="438"/>
                  </a:lnTo>
                  <a:close/>
                  <a:moveTo>
                    <a:pt x="107" y="821"/>
                  </a:moveTo>
                  <a:lnTo>
                    <a:pt x="122" y="840"/>
                  </a:lnTo>
                  <a:lnTo>
                    <a:pt x="138" y="857"/>
                  </a:lnTo>
                  <a:lnTo>
                    <a:pt x="155" y="874"/>
                  </a:lnTo>
                  <a:lnTo>
                    <a:pt x="172" y="891"/>
                  </a:lnTo>
                  <a:lnTo>
                    <a:pt x="189" y="906"/>
                  </a:lnTo>
                  <a:lnTo>
                    <a:pt x="209" y="920"/>
                  </a:lnTo>
                  <a:lnTo>
                    <a:pt x="228" y="934"/>
                  </a:lnTo>
                  <a:lnTo>
                    <a:pt x="247" y="947"/>
                  </a:lnTo>
                  <a:lnTo>
                    <a:pt x="321" y="909"/>
                  </a:lnTo>
                  <a:lnTo>
                    <a:pt x="295" y="895"/>
                  </a:lnTo>
                  <a:lnTo>
                    <a:pt x="269" y="880"/>
                  </a:lnTo>
                  <a:lnTo>
                    <a:pt x="244" y="862"/>
                  </a:lnTo>
                  <a:lnTo>
                    <a:pt x="222" y="844"/>
                  </a:lnTo>
                  <a:lnTo>
                    <a:pt x="200" y="824"/>
                  </a:lnTo>
                  <a:lnTo>
                    <a:pt x="179" y="802"/>
                  </a:lnTo>
                  <a:lnTo>
                    <a:pt x="160" y="779"/>
                  </a:lnTo>
                  <a:lnTo>
                    <a:pt x="143" y="754"/>
                  </a:lnTo>
                  <a:lnTo>
                    <a:pt x="107" y="821"/>
                  </a:lnTo>
                  <a:close/>
                  <a:moveTo>
                    <a:pt x="394" y="1006"/>
                  </a:moveTo>
                  <a:lnTo>
                    <a:pt x="422" y="1011"/>
                  </a:lnTo>
                  <a:lnTo>
                    <a:pt x="452" y="1016"/>
                  </a:lnTo>
                  <a:lnTo>
                    <a:pt x="481" y="1019"/>
                  </a:lnTo>
                  <a:lnTo>
                    <a:pt x="511" y="1019"/>
                  </a:lnTo>
                  <a:lnTo>
                    <a:pt x="540" y="1019"/>
                  </a:lnTo>
                  <a:lnTo>
                    <a:pt x="569" y="1016"/>
                  </a:lnTo>
                  <a:lnTo>
                    <a:pt x="597" y="1013"/>
                  </a:lnTo>
                  <a:lnTo>
                    <a:pt x="625" y="1006"/>
                  </a:lnTo>
                  <a:lnTo>
                    <a:pt x="636" y="934"/>
                  </a:lnTo>
                  <a:lnTo>
                    <a:pt x="621" y="937"/>
                  </a:lnTo>
                  <a:lnTo>
                    <a:pt x="606" y="941"/>
                  </a:lnTo>
                  <a:lnTo>
                    <a:pt x="591" y="945"/>
                  </a:lnTo>
                  <a:lnTo>
                    <a:pt x="575" y="947"/>
                  </a:lnTo>
                  <a:lnTo>
                    <a:pt x="559" y="949"/>
                  </a:lnTo>
                  <a:lnTo>
                    <a:pt x="543" y="950"/>
                  </a:lnTo>
                  <a:lnTo>
                    <a:pt x="527" y="951"/>
                  </a:lnTo>
                  <a:lnTo>
                    <a:pt x="511" y="951"/>
                  </a:lnTo>
                  <a:lnTo>
                    <a:pt x="494" y="951"/>
                  </a:lnTo>
                  <a:lnTo>
                    <a:pt x="478" y="950"/>
                  </a:lnTo>
                  <a:lnTo>
                    <a:pt x="461" y="949"/>
                  </a:lnTo>
                  <a:lnTo>
                    <a:pt x="446" y="947"/>
                  </a:lnTo>
                  <a:lnTo>
                    <a:pt x="430" y="945"/>
                  </a:lnTo>
                  <a:lnTo>
                    <a:pt x="414" y="941"/>
                  </a:lnTo>
                  <a:lnTo>
                    <a:pt x="399" y="937"/>
                  </a:lnTo>
                  <a:lnTo>
                    <a:pt x="384" y="933"/>
                  </a:lnTo>
                  <a:lnTo>
                    <a:pt x="394" y="1006"/>
                  </a:lnTo>
                  <a:close/>
                  <a:moveTo>
                    <a:pt x="777" y="945"/>
                  </a:moveTo>
                  <a:lnTo>
                    <a:pt x="796" y="932"/>
                  </a:lnTo>
                  <a:lnTo>
                    <a:pt x="816" y="919"/>
                  </a:lnTo>
                  <a:lnTo>
                    <a:pt x="834" y="903"/>
                  </a:lnTo>
                  <a:lnTo>
                    <a:pt x="852" y="888"/>
                  </a:lnTo>
                  <a:lnTo>
                    <a:pt x="868" y="872"/>
                  </a:lnTo>
                  <a:lnTo>
                    <a:pt x="886" y="856"/>
                  </a:lnTo>
                  <a:lnTo>
                    <a:pt x="901" y="838"/>
                  </a:lnTo>
                  <a:lnTo>
                    <a:pt x="916" y="819"/>
                  </a:lnTo>
                  <a:lnTo>
                    <a:pt x="881" y="750"/>
                  </a:lnTo>
                  <a:lnTo>
                    <a:pt x="864" y="775"/>
                  </a:lnTo>
                  <a:lnTo>
                    <a:pt x="846" y="798"/>
                  </a:lnTo>
                  <a:lnTo>
                    <a:pt x="825" y="820"/>
                  </a:lnTo>
                  <a:lnTo>
                    <a:pt x="804" y="840"/>
                  </a:lnTo>
                  <a:lnTo>
                    <a:pt x="781" y="859"/>
                  </a:lnTo>
                  <a:lnTo>
                    <a:pt x="757" y="876"/>
                  </a:lnTo>
                  <a:lnTo>
                    <a:pt x="731" y="893"/>
                  </a:lnTo>
                  <a:lnTo>
                    <a:pt x="705" y="907"/>
                  </a:lnTo>
                  <a:lnTo>
                    <a:pt x="777" y="945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8" name="Freeform 1405"/>
            <p:cNvSpPr>
              <a:spLocks noEditPoints="1"/>
            </p:cNvSpPr>
            <p:nvPr/>
          </p:nvSpPr>
          <p:spPr bwMode="auto">
            <a:xfrm>
              <a:off x="2769" y="1751"/>
              <a:ext cx="194" cy="190"/>
            </a:xfrm>
            <a:custGeom>
              <a:avLst/>
              <a:gdLst>
                <a:gd name="T0" fmla="*/ 38 w 952"/>
                <a:gd name="T1" fmla="*/ 17 h 953"/>
                <a:gd name="T2" fmla="*/ 35 w 952"/>
                <a:gd name="T3" fmla="*/ 17 h 953"/>
                <a:gd name="T4" fmla="*/ 35 w 952"/>
                <a:gd name="T5" fmla="*/ 21 h 953"/>
                <a:gd name="T6" fmla="*/ 34 w 952"/>
                <a:gd name="T7" fmla="*/ 24 h 953"/>
                <a:gd name="T8" fmla="*/ 37 w 952"/>
                <a:gd name="T9" fmla="*/ 25 h 953"/>
                <a:gd name="T10" fmla="*/ 38 w 952"/>
                <a:gd name="T11" fmla="*/ 22 h 953"/>
                <a:gd name="T12" fmla="*/ 35 w 952"/>
                <a:gd name="T13" fmla="*/ 10 h 953"/>
                <a:gd name="T14" fmla="*/ 33 w 952"/>
                <a:gd name="T15" fmla="*/ 7 h 953"/>
                <a:gd name="T16" fmla="*/ 31 w 952"/>
                <a:gd name="T17" fmla="*/ 4 h 953"/>
                <a:gd name="T18" fmla="*/ 31 w 952"/>
                <a:gd name="T19" fmla="*/ 8 h 953"/>
                <a:gd name="T20" fmla="*/ 33 w 952"/>
                <a:gd name="T21" fmla="*/ 11 h 953"/>
                <a:gd name="T22" fmla="*/ 23 w 952"/>
                <a:gd name="T23" fmla="*/ 0 h 953"/>
                <a:gd name="T24" fmla="*/ 18 w 952"/>
                <a:gd name="T25" fmla="*/ 0 h 953"/>
                <a:gd name="T26" fmla="*/ 14 w 952"/>
                <a:gd name="T27" fmla="*/ 3 h 953"/>
                <a:gd name="T28" fmla="*/ 16 w 952"/>
                <a:gd name="T29" fmla="*/ 3 h 953"/>
                <a:gd name="T30" fmla="*/ 19 w 952"/>
                <a:gd name="T31" fmla="*/ 3 h 953"/>
                <a:gd name="T32" fmla="*/ 22 w 952"/>
                <a:gd name="T33" fmla="*/ 3 h 953"/>
                <a:gd name="T34" fmla="*/ 24 w 952"/>
                <a:gd name="T35" fmla="*/ 4 h 953"/>
                <a:gd name="T36" fmla="*/ 6 w 952"/>
                <a:gd name="T37" fmla="*/ 5 h 953"/>
                <a:gd name="T38" fmla="*/ 4 w 952"/>
                <a:gd name="T39" fmla="*/ 8 h 953"/>
                <a:gd name="T40" fmla="*/ 5 w 952"/>
                <a:gd name="T41" fmla="*/ 11 h 953"/>
                <a:gd name="T42" fmla="*/ 8 w 952"/>
                <a:gd name="T43" fmla="*/ 8 h 953"/>
                <a:gd name="T44" fmla="*/ 7 w 952"/>
                <a:gd name="T45" fmla="*/ 4 h 953"/>
                <a:gd name="T46" fmla="*/ 0 w 952"/>
                <a:gd name="T47" fmla="*/ 18 h 953"/>
                <a:gd name="T48" fmla="*/ 0 w 952"/>
                <a:gd name="T49" fmla="*/ 21 h 953"/>
                <a:gd name="T50" fmla="*/ 1 w 952"/>
                <a:gd name="T51" fmla="*/ 24 h 953"/>
                <a:gd name="T52" fmla="*/ 4 w 952"/>
                <a:gd name="T53" fmla="*/ 24 h 953"/>
                <a:gd name="T54" fmla="*/ 3 w 952"/>
                <a:gd name="T55" fmla="*/ 21 h 953"/>
                <a:gd name="T56" fmla="*/ 3 w 952"/>
                <a:gd name="T57" fmla="*/ 17 h 953"/>
                <a:gd name="T58" fmla="*/ 4 w 952"/>
                <a:gd name="T59" fmla="*/ 30 h 953"/>
                <a:gd name="T60" fmla="*/ 6 w 952"/>
                <a:gd name="T61" fmla="*/ 33 h 953"/>
                <a:gd name="T62" fmla="*/ 10 w 952"/>
                <a:gd name="T63" fmla="*/ 36 h 953"/>
                <a:gd name="T64" fmla="*/ 11 w 952"/>
                <a:gd name="T65" fmla="*/ 33 h 953"/>
                <a:gd name="T66" fmla="*/ 9 w 952"/>
                <a:gd name="T67" fmla="*/ 32 h 953"/>
                <a:gd name="T68" fmla="*/ 7 w 952"/>
                <a:gd name="T69" fmla="*/ 30 h 953"/>
                <a:gd name="T70" fmla="*/ 5 w 952"/>
                <a:gd name="T71" fmla="*/ 28 h 953"/>
                <a:gd name="T72" fmla="*/ 15 w 952"/>
                <a:gd name="T73" fmla="*/ 38 h 953"/>
                <a:gd name="T74" fmla="*/ 20 w 952"/>
                <a:gd name="T75" fmla="*/ 38 h 953"/>
                <a:gd name="T76" fmla="*/ 24 w 952"/>
                <a:gd name="T77" fmla="*/ 35 h 953"/>
                <a:gd name="T78" fmla="*/ 22 w 952"/>
                <a:gd name="T79" fmla="*/ 35 h 953"/>
                <a:gd name="T80" fmla="*/ 19 w 952"/>
                <a:gd name="T81" fmla="*/ 35 h 953"/>
                <a:gd name="T82" fmla="*/ 16 w 952"/>
                <a:gd name="T83" fmla="*/ 35 h 953"/>
                <a:gd name="T84" fmla="*/ 14 w 952"/>
                <a:gd name="T85" fmla="*/ 35 h 953"/>
                <a:gd name="T86" fmla="*/ 30 w 952"/>
                <a:gd name="T87" fmla="*/ 35 h 953"/>
                <a:gd name="T88" fmla="*/ 33 w 952"/>
                <a:gd name="T89" fmla="*/ 32 h 953"/>
                <a:gd name="T90" fmla="*/ 33 w 952"/>
                <a:gd name="T91" fmla="*/ 28 h 953"/>
                <a:gd name="T92" fmla="*/ 31 w 952"/>
                <a:gd name="T93" fmla="*/ 30 h 953"/>
                <a:gd name="T94" fmla="*/ 29 w 952"/>
                <a:gd name="T95" fmla="*/ 32 h 953"/>
                <a:gd name="T96" fmla="*/ 27 w 952"/>
                <a:gd name="T97" fmla="*/ 33 h 953"/>
                <a:gd name="T98" fmla="*/ 28 w 952"/>
                <a:gd name="T99" fmla="*/ 36 h 95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52"/>
                <a:gd name="T151" fmla="*/ 0 h 953"/>
                <a:gd name="T152" fmla="*/ 952 w 952"/>
                <a:gd name="T153" fmla="*/ 953 h 95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52" h="953">
                  <a:moveTo>
                    <a:pt x="952" y="476"/>
                  </a:moveTo>
                  <a:lnTo>
                    <a:pt x="951" y="458"/>
                  </a:lnTo>
                  <a:lnTo>
                    <a:pt x="950" y="441"/>
                  </a:lnTo>
                  <a:lnTo>
                    <a:pt x="949" y="423"/>
                  </a:lnTo>
                  <a:lnTo>
                    <a:pt x="947" y="406"/>
                  </a:lnTo>
                  <a:lnTo>
                    <a:pt x="876" y="393"/>
                  </a:lnTo>
                  <a:lnTo>
                    <a:pt x="879" y="414"/>
                  </a:lnTo>
                  <a:lnTo>
                    <a:pt x="882" y="434"/>
                  </a:lnTo>
                  <a:lnTo>
                    <a:pt x="883" y="455"/>
                  </a:lnTo>
                  <a:lnTo>
                    <a:pt x="884" y="476"/>
                  </a:lnTo>
                  <a:lnTo>
                    <a:pt x="883" y="499"/>
                  </a:lnTo>
                  <a:lnTo>
                    <a:pt x="881" y="521"/>
                  </a:lnTo>
                  <a:lnTo>
                    <a:pt x="879" y="543"/>
                  </a:lnTo>
                  <a:lnTo>
                    <a:pt x="875" y="564"/>
                  </a:lnTo>
                  <a:lnTo>
                    <a:pt x="869" y="585"/>
                  </a:lnTo>
                  <a:lnTo>
                    <a:pt x="863" y="606"/>
                  </a:lnTo>
                  <a:lnTo>
                    <a:pt x="855" y="626"/>
                  </a:lnTo>
                  <a:lnTo>
                    <a:pt x="848" y="646"/>
                  </a:lnTo>
                  <a:lnTo>
                    <a:pt x="925" y="632"/>
                  </a:lnTo>
                  <a:lnTo>
                    <a:pt x="932" y="613"/>
                  </a:lnTo>
                  <a:lnTo>
                    <a:pt x="937" y="595"/>
                  </a:lnTo>
                  <a:lnTo>
                    <a:pt x="942" y="576"/>
                  </a:lnTo>
                  <a:lnTo>
                    <a:pt x="945" y="556"/>
                  </a:lnTo>
                  <a:lnTo>
                    <a:pt x="948" y="537"/>
                  </a:lnTo>
                  <a:lnTo>
                    <a:pt x="950" y="516"/>
                  </a:lnTo>
                  <a:lnTo>
                    <a:pt x="951" y="497"/>
                  </a:lnTo>
                  <a:lnTo>
                    <a:pt x="952" y="476"/>
                  </a:lnTo>
                  <a:close/>
                  <a:moveTo>
                    <a:pt x="887" y="238"/>
                  </a:moveTo>
                  <a:lnTo>
                    <a:pt x="876" y="218"/>
                  </a:lnTo>
                  <a:lnTo>
                    <a:pt x="864" y="200"/>
                  </a:lnTo>
                  <a:lnTo>
                    <a:pt x="850" y="181"/>
                  </a:lnTo>
                  <a:lnTo>
                    <a:pt x="836" y="164"/>
                  </a:lnTo>
                  <a:lnTo>
                    <a:pt x="821" y="148"/>
                  </a:lnTo>
                  <a:lnTo>
                    <a:pt x="804" y="132"/>
                  </a:lnTo>
                  <a:lnTo>
                    <a:pt x="788" y="117"/>
                  </a:lnTo>
                  <a:lnTo>
                    <a:pt x="771" y="103"/>
                  </a:lnTo>
                  <a:lnTo>
                    <a:pt x="704" y="137"/>
                  </a:lnTo>
                  <a:lnTo>
                    <a:pt x="727" y="154"/>
                  </a:lnTo>
                  <a:lnTo>
                    <a:pt x="748" y="173"/>
                  </a:lnTo>
                  <a:lnTo>
                    <a:pt x="770" y="192"/>
                  </a:lnTo>
                  <a:lnTo>
                    <a:pt x="788" y="214"/>
                  </a:lnTo>
                  <a:lnTo>
                    <a:pt x="806" y="237"/>
                  </a:lnTo>
                  <a:lnTo>
                    <a:pt x="823" y="260"/>
                  </a:lnTo>
                  <a:lnTo>
                    <a:pt x="837" y="285"/>
                  </a:lnTo>
                  <a:lnTo>
                    <a:pt x="850" y="312"/>
                  </a:lnTo>
                  <a:lnTo>
                    <a:pt x="887" y="238"/>
                  </a:lnTo>
                  <a:close/>
                  <a:moveTo>
                    <a:pt x="600" y="16"/>
                  </a:moveTo>
                  <a:lnTo>
                    <a:pt x="570" y="10"/>
                  </a:lnTo>
                  <a:lnTo>
                    <a:pt x="539" y="4"/>
                  </a:lnTo>
                  <a:lnTo>
                    <a:pt x="507" y="1"/>
                  </a:lnTo>
                  <a:lnTo>
                    <a:pt x="476" y="0"/>
                  </a:lnTo>
                  <a:lnTo>
                    <a:pt x="447" y="1"/>
                  </a:lnTo>
                  <a:lnTo>
                    <a:pt x="418" y="3"/>
                  </a:lnTo>
                  <a:lnTo>
                    <a:pt x="391" y="8"/>
                  </a:lnTo>
                  <a:lnTo>
                    <a:pt x="363" y="14"/>
                  </a:lnTo>
                  <a:lnTo>
                    <a:pt x="353" y="86"/>
                  </a:lnTo>
                  <a:lnTo>
                    <a:pt x="368" y="82"/>
                  </a:lnTo>
                  <a:lnTo>
                    <a:pt x="383" y="79"/>
                  </a:lnTo>
                  <a:lnTo>
                    <a:pt x="397" y="76"/>
                  </a:lnTo>
                  <a:lnTo>
                    <a:pt x="413" y="72"/>
                  </a:lnTo>
                  <a:lnTo>
                    <a:pt x="428" y="71"/>
                  </a:lnTo>
                  <a:lnTo>
                    <a:pt x="444" y="69"/>
                  </a:lnTo>
                  <a:lnTo>
                    <a:pt x="460" y="68"/>
                  </a:lnTo>
                  <a:lnTo>
                    <a:pt x="476" y="68"/>
                  </a:lnTo>
                  <a:lnTo>
                    <a:pt x="493" y="68"/>
                  </a:lnTo>
                  <a:lnTo>
                    <a:pt x="511" y="69"/>
                  </a:lnTo>
                  <a:lnTo>
                    <a:pt x="528" y="71"/>
                  </a:lnTo>
                  <a:lnTo>
                    <a:pt x="545" y="75"/>
                  </a:lnTo>
                  <a:lnTo>
                    <a:pt x="562" y="78"/>
                  </a:lnTo>
                  <a:lnTo>
                    <a:pt x="579" y="81"/>
                  </a:lnTo>
                  <a:lnTo>
                    <a:pt x="596" y="86"/>
                  </a:lnTo>
                  <a:lnTo>
                    <a:pt x="611" y="92"/>
                  </a:lnTo>
                  <a:lnTo>
                    <a:pt x="600" y="16"/>
                  </a:lnTo>
                  <a:close/>
                  <a:moveTo>
                    <a:pt x="187" y="97"/>
                  </a:moveTo>
                  <a:lnTo>
                    <a:pt x="169" y="111"/>
                  </a:lnTo>
                  <a:lnTo>
                    <a:pt x="152" y="126"/>
                  </a:lnTo>
                  <a:lnTo>
                    <a:pt x="136" y="143"/>
                  </a:lnTo>
                  <a:lnTo>
                    <a:pt x="121" y="159"/>
                  </a:lnTo>
                  <a:lnTo>
                    <a:pt x="106" y="176"/>
                  </a:lnTo>
                  <a:lnTo>
                    <a:pt x="93" y="194"/>
                  </a:lnTo>
                  <a:lnTo>
                    <a:pt x="80" y="213"/>
                  </a:lnTo>
                  <a:lnTo>
                    <a:pt x="67" y="232"/>
                  </a:lnTo>
                  <a:lnTo>
                    <a:pt x="104" y="307"/>
                  </a:lnTo>
                  <a:lnTo>
                    <a:pt x="117" y="281"/>
                  </a:lnTo>
                  <a:lnTo>
                    <a:pt x="133" y="255"/>
                  </a:lnTo>
                  <a:lnTo>
                    <a:pt x="149" y="231"/>
                  </a:lnTo>
                  <a:lnTo>
                    <a:pt x="167" y="208"/>
                  </a:lnTo>
                  <a:lnTo>
                    <a:pt x="188" y="188"/>
                  </a:lnTo>
                  <a:lnTo>
                    <a:pt x="208" y="167"/>
                  </a:lnTo>
                  <a:lnTo>
                    <a:pt x="231" y="149"/>
                  </a:lnTo>
                  <a:lnTo>
                    <a:pt x="255" y="133"/>
                  </a:lnTo>
                  <a:lnTo>
                    <a:pt x="187" y="97"/>
                  </a:lnTo>
                  <a:close/>
                  <a:moveTo>
                    <a:pt x="6" y="399"/>
                  </a:moveTo>
                  <a:lnTo>
                    <a:pt x="3" y="418"/>
                  </a:lnTo>
                  <a:lnTo>
                    <a:pt x="1" y="437"/>
                  </a:lnTo>
                  <a:lnTo>
                    <a:pt x="0" y="457"/>
                  </a:lnTo>
                  <a:lnTo>
                    <a:pt x="0" y="476"/>
                  </a:lnTo>
                  <a:lnTo>
                    <a:pt x="0" y="496"/>
                  </a:lnTo>
                  <a:lnTo>
                    <a:pt x="1" y="516"/>
                  </a:lnTo>
                  <a:lnTo>
                    <a:pt x="3" y="536"/>
                  </a:lnTo>
                  <a:lnTo>
                    <a:pt x="6" y="555"/>
                  </a:lnTo>
                  <a:lnTo>
                    <a:pt x="9" y="573"/>
                  </a:lnTo>
                  <a:lnTo>
                    <a:pt x="14" y="593"/>
                  </a:lnTo>
                  <a:lnTo>
                    <a:pt x="19" y="611"/>
                  </a:lnTo>
                  <a:lnTo>
                    <a:pt x="25" y="630"/>
                  </a:lnTo>
                  <a:lnTo>
                    <a:pt x="103" y="644"/>
                  </a:lnTo>
                  <a:lnTo>
                    <a:pt x="95" y="624"/>
                  </a:lnTo>
                  <a:lnTo>
                    <a:pt x="88" y="605"/>
                  </a:lnTo>
                  <a:lnTo>
                    <a:pt x="82" y="584"/>
                  </a:lnTo>
                  <a:lnTo>
                    <a:pt x="76" y="563"/>
                  </a:lnTo>
                  <a:lnTo>
                    <a:pt x="73" y="542"/>
                  </a:lnTo>
                  <a:lnTo>
                    <a:pt x="70" y="521"/>
                  </a:lnTo>
                  <a:lnTo>
                    <a:pt x="68" y="499"/>
                  </a:lnTo>
                  <a:lnTo>
                    <a:pt x="68" y="476"/>
                  </a:lnTo>
                  <a:lnTo>
                    <a:pt x="68" y="454"/>
                  </a:lnTo>
                  <a:lnTo>
                    <a:pt x="70" y="430"/>
                  </a:lnTo>
                  <a:lnTo>
                    <a:pt x="73" y="408"/>
                  </a:lnTo>
                  <a:lnTo>
                    <a:pt x="77" y="386"/>
                  </a:lnTo>
                  <a:lnTo>
                    <a:pt x="6" y="399"/>
                  </a:lnTo>
                  <a:close/>
                  <a:moveTo>
                    <a:pt x="90" y="756"/>
                  </a:moveTo>
                  <a:lnTo>
                    <a:pt x="107" y="777"/>
                  </a:lnTo>
                  <a:lnTo>
                    <a:pt x="124" y="797"/>
                  </a:lnTo>
                  <a:lnTo>
                    <a:pt x="142" y="815"/>
                  </a:lnTo>
                  <a:lnTo>
                    <a:pt x="162" y="834"/>
                  </a:lnTo>
                  <a:lnTo>
                    <a:pt x="182" y="851"/>
                  </a:lnTo>
                  <a:lnTo>
                    <a:pt x="204" y="867"/>
                  </a:lnTo>
                  <a:lnTo>
                    <a:pt x="225" y="881"/>
                  </a:lnTo>
                  <a:lnTo>
                    <a:pt x="249" y="895"/>
                  </a:lnTo>
                  <a:lnTo>
                    <a:pt x="326" y="855"/>
                  </a:lnTo>
                  <a:lnTo>
                    <a:pt x="310" y="849"/>
                  </a:lnTo>
                  <a:lnTo>
                    <a:pt x="295" y="842"/>
                  </a:lnTo>
                  <a:lnTo>
                    <a:pt x="281" y="835"/>
                  </a:lnTo>
                  <a:lnTo>
                    <a:pt x="265" y="826"/>
                  </a:lnTo>
                  <a:lnTo>
                    <a:pt x="251" y="818"/>
                  </a:lnTo>
                  <a:lnTo>
                    <a:pt x="238" y="808"/>
                  </a:lnTo>
                  <a:lnTo>
                    <a:pt x="224" y="798"/>
                  </a:lnTo>
                  <a:lnTo>
                    <a:pt x="211" y="787"/>
                  </a:lnTo>
                  <a:lnTo>
                    <a:pt x="199" y="777"/>
                  </a:lnTo>
                  <a:lnTo>
                    <a:pt x="188" y="766"/>
                  </a:lnTo>
                  <a:lnTo>
                    <a:pt x="176" y="754"/>
                  </a:lnTo>
                  <a:lnTo>
                    <a:pt x="165" y="741"/>
                  </a:lnTo>
                  <a:lnTo>
                    <a:pt x="154" y="728"/>
                  </a:lnTo>
                  <a:lnTo>
                    <a:pt x="144" y="715"/>
                  </a:lnTo>
                  <a:lnTo>
                    <a:pt x="135" y="701"/>
                  </a:lnTo>
                  <a:lnTo>
                    <a:pt x="126" y="687"/>
                  </a:lnTo>
                  <a:lnTo>
                    <a:pt x="90" y="756"/>
                  </a:lnTo>
                  <a:close/>
                  <a:moveTo>
                    <a:pt x="354" y="936"/>
                  </a:moveTo>
                  <a:lnTo>
                    <a:pt x="383" y="944"/>
                  </a:lnTo>
                  <a:lnTo>
                    <a:pt x="413" y="948"/>
                  </a:lnTo>
                  <a:lnTo>
                    <a:pt x="445" y="951"/>
                  </a:lnTo>
                  <a:lnTo>
                    <a:pt x="476" y="953"/>
                  </a:lnTo>
                  <a:lnTo>
                    <a:pt x="506" y="951"/>
                  </a:lnTo>
                  <a:lnTo>
                    <a:pt x="536" y="948"/>
                  </a:lnTo>
                  <a:lnTo>
                    <a:pt x="567" y="944"/>
                  </a:lnTo>
                  <a:lnTo>
                    <a:pt x="596" y="937"/>
                  </a:lnTo>
                  <a:lnTo>
                    <a:pt x="607" y="863"/>
                  </a:lnTo>
                  <a:lnTo>
                    <a:pt x="592" y="868"/>
                  </a:lnTo>
                  <a:lnTo>
                    <a:pt x="575" y="873"/>
                  </a:lnTo>
                  <a:lnTo>
                    <a:pt x="559" y="876"/>
                  </a:lnTo>
                  <a:lnTo>
                    <a:pt x="543" y="879"/>
                  </a:lnTo>
                  <a:lnTo>
                    <a:pt x="527" y="881"/>
                  </a:lnTo>
                  <a:lnTo>
                    <a:pt x="509" y="883"/>
                  </a:lnTo>
                  <a:lnTo>
                    <a:pt x="493" y="885"/>
                  </a:lnTo>
                  <a:lnTo>
                    <a:pt x="476" y="885"/>
                  </a:lnTo>
                  <a:lnTo>
                    <a:pt x="459" y="885"/>
                  </a:lnTo>
                  <a:lnTo>
                    <a:pt x="441" y="883"/>
                  </a:lnTo>
                  <a:lnTo>
                    <a:pt x="424" y="881"/>
                  </a:lnTo>
                  <a:lnTo>
                    <a:pt x="408" y="879"/>
                  </a:lnTo>
                  <a:lnTo>
                    <a:pt x="392" y="876"/>
                  </a:lnTo>
                  <a:lnTo>
                    <a:pt x="376" y="872"/>
                  </a:lnTo>
                  <a:lnTo>
                    <a:pt x="359" y="867"/>
                  </a:lnTo>
                  <a:lnTo>
                    <a:pt x="343" y="863"/>
                  </a:lnTo>
                  <a:lnTo>
                    <a:pt x="354" y="936"/>
                  </a:lnTo>
                  <a:close/>
                  <a:moveTo>
                    <a:pt x="706" y="893"/>
                  </a:moveTo>
                  <a:lnTo>
                    <a:pt x="730" y="879"/>
                  </a:lnTo>
                  <a:lnTo>
                    <a:pt x="751" y="864"/>
                  </a:lnTo>
                  <a:lnTo>
                    <a:pt x="773" y="849"/>
                  </a:lnTo>
                  <a:lnTo>
                    <a:pt x="792" y="832"/>
                  </a:lnTo>
                  <a:lnTo>
                    <a:pt x="812" y="813"/>
                  </a:lnTo>
                  <a:lnTo>
                    <a:pt x="830" y="794"/>
                  </a:lnTo>
                  <a:lnTo>
                    <a:pt x="848" y="773"/>
                  </a:lnTo>
                  <a:lnTo>
                    <a:pt x="864" y="753"/>
                  </a:lnTo>
                  <a:lnTo>
                    <a:pt x="828" y="681"/>
                  </a:lnTo>
                  <a:lnTo>
                    <a:pt x="819" y="696"/>
                  </a:lnTo>
                  <a:lnTo>
                    <a:pt x="811" y="710"/>
                  </a:lnTo>
                  <a:lnTo>
                    <a:pt x="801" y="723"/>
                  </a:lnTo>
                  <a:lnTo>
                    <a:pt x="790" y="735"/>
                  </a:lnTo>
                  <a:lnTo>
                    <a:pt x="779" y="748"/>
                  </a:lnTo>
                  <a:lnTo>
                    <a:pt x="769" y="760"/>
                  </a:lnTo>
                  <a:lnTo>
                    <a:pt x="757" y="772"/>
                  </a:lnTo>
                  <a:lnTo>
                    <a:pt x="745" y="783"/>
                  </a:lnTo>
                  <a:lnTo>
                    <a:pt x="732" y="794"/>
                  </a:lnTo>
                  <a:lnTo>
                    <a:pt x="719" y="804"/>
                  </a:lnTo>
                  <a:lnTo>
                    <a:pt x="706" y="813"/>
                  </a:lnTo>
                  <a:lnTo>
                    <a:pt x="692" y="823"/>
                  </a:lnTo>
                  <a:lnTo>
                    <a:pt x="678" y="831"/>
                  </a:lnTo>
                  <a:lnTo>
                    <a:pt x="663" y="839"/>
                  </a:lnTo>
                  <a:lnTo>
                    <a:pt x="648" y="847"/>
                  </a:lnTo>
                  <a:lnTo>
                    <a:pt x="633" y="853"/>
                  </a:lnTo>
                  <a:lnTo>
                    <a:pt x="706" y="89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9" name="Freeform 1406"/>
            <p:cNvSpPr>
              <a:spLocks noEditPoints="1"/>
            </p:cNvSpPr>
            <p:nvPr/>
          </p:nvSpPr>
          <p:spPr bwMode="auto">
            <a:xfrm>
              <a:off x="2773" y="1754"/>
              <a:ext cx="179" cy="179"/>
            </a:xfrm>
            <a:custGeom>
              <a:avLst/>
              <a:gdLst>
                <a:gd name="T0" fmla="*/ 35 w 885"/>
                <a:gd name="T1" fmla="*/ 15 h 883"/>
                <a:gd name="T2" fmla="*/ 33 w 885"/>
                <a:gd name="T3" fmla="*/ 16 h 883"/>
                <a:gd name="T4" fmla="*/ 33 w 885"/>
                <a:gd name="T5" fmla="*/ 19 h 883"/>
                <a:gd name="T6" fmla="*/ 32 w 885"/>
                <a:gd name="T7" fmla="*/ 22 h 883"/>
                <a:gd name="T8" fmla="*/ 31 w 885"/>
                <a:gd name="T9" fmla="*/ 25 h 883"/>
                <a:gd name="T10" fmla="*/ 29 w 885"/>
                <a:gd name="T11" fmla="*/ 27 h 883"/>
                <a:gd name="T12" fmla="*/ 27 w 885"/>
                <a:gd name="T13" fmla="*/ 29 h 883"/>
                <a:gd name="T14" fmla="*/ 25 w 885"/>
                <a:gd name="T15" fmla="*/ 31 h 883"/>
                <a:gd name="T16" fmla="*/ 22 w 885"/>
                <a:gd name="T17" fmla="*/ 32 h 883"/>
                <a:gd name="T18" fmla="*/ 19 w 885"/>
                <a:gd name="T19" fmla="*/ 33 h 883"/>
                <a:gd name="T20" fmla="*/ 16 w 885"/>
                <a:gd name="T21" fmla="*/ 33 h 883"/>
                <a:gd name="T22" fmla="*/ 12 w 885"/>
                <a:gd name="T23" fmla="*/ 31 h 883"/>
                <a:gd name="T24" fmla="*/ 8 w 885"/>
                <a:gd name="T25" fmla="*/ 29 h 883"/>
                <a:gd name="T26" fmla="*/ 6 w 885"/>
                <a:gd name="T27" fmla="*/ 26 h 883"/>
                <a:gd name="T28" fmla="*/ 4 w 885"/>
                <a:gd name="T29" fmla="*/ 29 h 883"/>
                <a:gd name="T30" fmla="*/ 7 w 885"/>
                <a:gd name="T31" fmla="*/ 32 h 883"/>
                <a:gd name="T32" fmla="*/ 12 w 885"/>
                <a:gd name="T33" fmla="*/ 33 h 883"/>
                <a:gd name="T34" fmla="*/ 14 w 885"/>
                <a:gd name="T35" fmla="*/ 35 h 883"/>
                <a:gd name="T36" fmla="*/ 17 w 885"/>
                <a:gd name="T37" fmla="*/ 35 h 883"/>
                <a:gd name="T38" fmla="*/ 20 w 885"/>
                <a:gd name="T39" fmla="*/ 35 h 883"/>
                <a:gd name="T40" fmla="*/ 22 w 885"/>
                <a:gd name="T41" fmla="*/ 35 h 883"/>
                <a:gd name="T42" fmla="*/ 27 w 885"/>
                <a:gd name="T43" fmla="*/ 33 h 883"/>
                <a:gd name="T44" fmla="*/ 30 w 885"/>
                <a:gd name="T45" fmla="*/ 30 h 883"/>
                <a:gd name="T46" fmla="*/ 31 w 885"/>
                <a:gd name="T47" fmla="*/ 25 h 883"/>
                <a:gd name="T48" fmla="*/ 35 w 885"/>
                <a:gd name="T49" fmla="*/ 22 h 883"/>
                <a:gd name="T50" fmla="*/ 35 w 885"/>
                <a:gd name="T51" fmla="*/ 19 h 883"/>
                <a:gd name="T52" fmla="*/ 32 w 885"/>
                <a:gd name="T53" fmla="*/ 8 h 883"/>
                <a:gd name="T54" fmla="*/ 30 w 885"/>
                <a:gd name="T55" fmla="*/ 5 h 883"/>
                <a:gd name="T56" fmla="*/ 26 w 885"/>
                <a:gd name="T57" fmla="*/ 5 h 883"/>
                <a:gd name="T58" fmla="*/ 28 w 885"/>
                <a:gd name="T59" fmla="*/ 7 h 883"/>
                <a:gd name="T60" fmla="*/ 30 w 885"/>
                <a:gd name="T61" fmla="*/ 9 h 883"/>
                <a:gd name="T62" fmla="*/ 31 w 885"/>
                <a:gd name="T63" fmla="*/ 11 h 883"/>
                <a:gd name="T64" fmla="*/ 33 w 885"/>
                <a:gd name="T65" fmla="*/ 10 h 883"/>
                <a:gd name="T66" fmla="*/ 21 w 885"/>
                <a:gd name="T67" fmla="*/ 0 h 883"/>
                <a:gd name="T68" fmla="*/ 18 w 885"/>
                <a:gd name="T69" fmla="*/ 0 h 883"/>
                <a:gd name="T70" fmla="*/ 14 w 885"/>
                <a:gd name="T71" fmla="*/ 0 h 883"/>
                <a:gd name="T72" fmla="*/ 14 w 885"/>
                <a:gd name="T73" fmla="*/ 3 h 883"/>
                <a:gd name="T74" fmla="*/ 16 w 885"/>
                <a:gd name="T75" fmla="*/ 3 h 883"/>
                <a:gd name="T76" fmla="*/ 19 w 885"/>
                <a:gd name="T77" fmla="*/ 3 h 883"/>
                <a:gd name="T78" fmla="*/ 22 w 885"/>
                <a:gd name="T79" fmla="*/ 3 h 883"/>
                <a:gd name="T80" fmla="*/ 8 w 885"/>
                <a:gd name="T81" fmla="*/ 3 h 883"/>
                <a:gd name="T82" fmla="*/ 4 w 885"/>
                <a:gd name="T83" fmla="*/ 6 h 883"/>
                <a:gd name="T84" fmla="*/ 2 w 885"/>
                <a:gd name="T85" fmla="*/ 9 h 883"/>
                <a:gd name="T86" fmla="*/ 4 w 885"/>
                <a:gd name="T87" fmla="*/ 11 h 883"/>
                <a:gd name="T88" fmla="*/ 6 w 885"/>
                <a:gd name="T89" fmla="*/ 8 h 883"/>
                <a:gd name="T90" fmla="*/ 8 w 885"/>
                <a:gd name="T91" fmla="*/ 7 h 883"/>
                <a:gd name="T92" fmla="*/ 10 w 885"/>
                <a:gd name="T93" fmla="*/ 5 h 883"/>
                <a:gd name="T94" fmla="*/ 0 w 885"/>
                <a:gd name="T95" fmla="*/ 15 h 883"/>
                <a:gd name="T96" fmla="*/ 0 w 885"/>
                <a:gd name="T97" fmla="*/ 19 h 883"/>
                <a:gd name="T98" fmla="*/ 0 w 885"/>
                <a:gd name="T99" fmla="*/ 22 h 883"/>
                <a:gd name="T100" fmla="*/ 4 w 885"/>
                <a:gd name="T101" fmla="*/ 25 h 883"/>
                <a:gd name="T102" fmla="*/ 3 w 885"/>
                <a:gd name="T103" fmla="*/ 21 h 883"/>
                <a:gd name="T104" fmla="*/ 3 w 885"/>
                <a:gd name="T105" fmla="*/ 18 h 883"/>
                <a:gd name="T106" fmla="*/ 3 w 885"/>
                <a:gd name="T107" fmla="*/ 14 h 8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85"/>
                <a:gd name="T163" fmla="*/ 0 h 883"/>
                <a:gd name="T164" fmla="*/ 885 w 885"/>
                <a:gd name="T165" fmla="*/ 883 h 8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85" h="883">
                  <a:moveTo>
                    <a:pt x="885" y="441"/>
                  </a:moveTo>
                  <a:lnTo>
                    <a:pt x="885" y="422"/>
                  </a:lnTo>
                  <a:lnTo>
                    <a:pt x="884" y="402"/>
                  </a:lnTo>
                  <a:lnTo>
                    <a:pt x="882" y="383"/>
                  </a:lnTo>
                  <a:lnTo>
                    <a:pt x="878" y="365"/>
                  </a:lnTo>
                  <a:lnTo>
                    <a:pt x="806" y="352"/>
                  </a:lnTo>
                  <a:lnTo>
                    <a:pt x="810" y="373"/>
                  </a:lnTo>
                  <a:lnTo>
                    <a:pt x="815" y="396"/>
                  </a:lnTo>
                  <a:lnTo>
                    <a:pt x="816" y="419"/>
                  </a:lnTo>
                  <a:lnTo>
                    <a:pt x="817" y="441"/>
                  </a:lnTo>
                  <a:lnTo>
                    <a:pt x="817" y="461"/>
                  </a:lnTo>
                  <a:lnTo>
                    <a:pt x="815" y="479"/>
                  </a:lnTo>
                  <a:lnTo>
                    <a:pt x="812" y="499"/>
                  </a:lnTo>
                  <a:lnTo>
                    <a:pt x="809" y="517"/>
                  </a:lnTo>
                  <a:lnTo>
                    <a:pt x="805" y="535"/>
                  </a:lnTo>
                  <a:lnTo>
                    <a:pt x="800" y="553"/>
                  </a:lnTo>
                  <a:lnTo>
                    <a:pt x="794" y="570"/>
                  </a:lnTo>
                  <a:lnTo>
                    <a:pt x="788" y="587"/>
                  </a:lnTo>
                  <a:lnTo>
                    <a:pt x="780" y="603"/>
                  </a:lnTo>
                  <a:lnTo>
                    <a:pt x="771" y="619"/>
                  </a:lnTo>
                  <a:lnTo>
                    <a:pt x="763" y="636"/>
                  </a:lnTo>
                  <a:lnTo>
                    <a:pt x="753" y="651"/>
                  </a:lnTo>
                  <a:lnTo>
                    <a:pt x="742" y="665"/>
                  </a:lnTo>
                  <a:lnTo>
                    <a:pt x="731" y="679"/>
                  </a:lnTo>
                  <a:lnTo>
                    <a:pt x="719" y="693"/>
                  </a:lnTo>
                  <a:lnTo>
                    <a:pt x="708" y="706"/>
                  </a:lnTo>
                  <a:lnTo>
                    <a:pt x="695" y="718"/>
                  </a:lnTo>
                  <a:lnTo>
                    <a:pt x="681" y="730"/>
                  </a:lnTo>
                  <a:lnTo>
                    <a:pt x="667" y="742"/>
                  </a:lnTo>
                  <a:lnTo>
                    <a:pt x="651" y="751"/>
                  </a:lnTo>
                  <a:lnTo>
                    <a:pt x="636" y="761"/>
                  </a:lnTo>
                  <a:lnTo>
                    <a:pt x="621" y="771"/>
                  </a:lnTo>
                  <a:lnTo>
                    <a:pt x="605" y="778"/>
                  </a:lnTo>
                  <a:lnTo>
                    <a:pt x="589" y="786"/>
                  </a:lnTo>
                  <a:lnTo>
                    <a:pt x="572" y="792"/>
                  </a:lnTo>
                  <a:lnTo>
                    <a:pt x="554" y="799"/>
                  </a:lnTo>
                  <a:lnTo>
                    <a:pt x="536" y="803"/>
                  </a:lnTo>
                  <a:lnTo>
                    <a:pt x="518" y="807"/>
                  </a:lnTo>
                  <a:lnTo>
                    <a:pt x="499" y="811"/>
                  </a:lnTo>
                  <a:lnTo>
                    <a:pt x="481" y="814"/>
                  </a:lnTo>
                  <a:lnTo>
                    <a:pt x="461" y="815"/>
                  </a:lnTo>
                  <a:lnTo>
                    <a:pt x="443" y="815"/>
                  </a:lnTo>
                  <a:lnTo>
                    <a:pt x="416" y="815"/>
                  </a:lnTo>
                  <a:lnTo>
                    <a:pt x="390" y="812"/>
                  </a:lnTo>
                  <a:lnTo>
                    <a:pt x="364" y="807"/>
                  </a:lnTo>
                  <a:lnTo>
                    <a:pt x="339" y="801"/>
                  </a:lnTo>
                  <a:lnTo>
                    <a:pt x="316" y="793"/>
                  </a:lnTo>
                  <a:lnTo>
                    <a:pt x="292" y="784"/>
                  </a:lnTo>
                  <a:lnTo>
                    <a:pt x="269" y="773"/>
                  </a:lnTo>
                  <a:lnTo>
                    <a:pt x="248" y="761"/>
                  </a:lnTo>
                  <a:lnTo>
                    <a:pt x="227" y="747"/>
                  </a:lnTo>
                  <a:lnTo>
                    <a:pt x="206" y="732"/>
                  </a:lnTo>
                  <a:lnTo>
                    <a:pt x="188" y="716"/>
                  </a:lnTo>
                  <a:lnTo>
                    <a:pt x="171" y="697"/>
                  </a:lnTo>
                  <a:lnTo>
                    <a:pt x="154" y="679"/>
                  </a:lnTo>
                  <a:lnTo>
                    <a:pt x="138" y="659"/>
                  </a:lnTo>
                  <a:lnTo>
                    <a:pt x="124" y="639"/>
                  </a:lnTo>
                  <a:lnTo>
                    <a:pt x="112" y="617"/>
                  </a:lnTo>
                  <a:lnTo>
                    <a:pt x="75" y="686"/>
                  </a:lnTo>
                  <a:lnTo>
                    <a:pt x="92" y="711"/>
                  </a:lnTo>
                  <a:lnTo>
                    <a:pt x="111" y="734"/>
                  </a:lnTo>
                  <a:lnTo>
                    <a:pt x="132" y="756"/>
                  </a:lnTo>
                  <a:lnTo>
                    <a:pt x="154" y="776"/>
                  </a:lnTo>
                  <a:lnTo>
                    <a:pt x="176" y="794"/>
                  </a:lnTo>
                  <a:lnTo>
                    <a:pt x="201" y="812"/>
                  </a:lnTo>
                  <a:lnTo>
                    <a:pt x="227" y="827"/>
                  </a:lnTo>
                  <a:lnTo>
                    <a:pt x="253" y="841"/>
                  </a:lnTo>
                  <a:lnTo>
                    <a:pt x="308" y="813"/>
                  </a:lnTo>
                  <a:lnTo>
                    <a:pt x="316" y="865"/>
                  </a:lnTo>
                  <a:lnTo>
                    <a:pt x="331" y="869"/>
                  </a:lnTo>
                  <a:lnTo>
                    <a:pt x="346" y="873"/>
                  </a:lnTo>
                  <a:lnTo>
                    <a:pt x="362" y="877"/>
                  </a:lnTo>
                  <a:lnTo>
                    <a:pt x="378" y="879"/>
                  </a:lnTo>
                  <a:lnTo>
                    <a:pt x="393" y="881"/>
                  </a:lnTo>
                  <a:lnTo>
                    <a:pt x="410" y="882"/>
                  </a:lnTo>
                  <a:lnTo>
                    <a:pt x="426" y="883"/>
                  </a:lnTo>
                  <a:lnTo>
                    <a:pt x="443" y="883"/>
                  </a:lnTo>
                  <a:lnTo>
                    <a:pt x="459" y="883"/>
                  </a:lnTo>
                  <a:lnTo>
                    <a:pt x="475" y="882"/>
                  </a:lnTo>
                  <a:lnTo>
                    <a:pt x="491" y="881"/>
                  </a:lnTo>
                  <a:lnTo>
                    <a:pt x="507" y="879"/>
                  </a:lnTo>
                  <a:lnTo>
                    <a:pt x="523" y="877"/>
                  </a:lnTo>
                  <a:lnTo>
                    <a:pt x="538" y="873"/>
                  </a:lnTo>
                  <a:lnTo>
                    <a:pt x="553" y="869"/>
                  </a:lnTo>
                  <a:lnTo>
                    <a:pt x="568" y="866"/>
                  </a:lnTo>
                  <a:lnTo>
                    <a:pt x="577" y="806"/>
                  </a:lnTo>
                  <a:lnTo>
                    <a:pt x="637" y="839"/>
                  </a:lnTo>
                  <a:lnTo>
                    <a:pt x="663" y="825"/>
                  </a:lnTo>
                  <a:lnTo>
                    <a:pt x="689" y="808"/>
                  </a:lnTo>
                  <a:lnTo>
                    <a:pt x="713" y="791"/>
                  </a:lnTo>
                  <a:lnTo>
                    <a:pt x="736" y="772"/>
                  </a:lnTo>
                  <a:lnTo>
                    <a:pt x="757" y="752"/>
                  </a:lnTo>
                  <a:lnTo>
                    <a:pt x="778" y="730"/>
                  </a:lnTo>
                  <a:lnTo>
                    <a:pt x="796" y="707"/>
                  </a:lnTo>
                  <a:lnTo>
                    <a:pt x="813" y="682"/>
                  </a:lnTo>
                  <a:lnTo>
                    <a:pt x="780" y="616"/>
                  </a:lnTo>
                  <a:lnTo>
                    <a:pt x="854" y="603"/>
                  </a:lnTo>
                  <a:lnTo>
                    <a:pt x="861" y="585"/>
                  </a:lnTo>
                  <a:lnTo>
                    <a:pt x="867" y="565"/>
                  </a:lnTo>
                  <a:lnTo>
                    <a:pt x="873" y="545"/>
                  </a:lnTo>
                  <a:lnTo>
                    <a:pt x="877" y="526"/>
                  </a:lnTo>
                  <a:lnTo>
                    <a:pt x="880" y="505"/>
                  </a:lnTo>
                  <a:lnTo>
                    <a:pt x="883" y="483"/>
                  </a:lnTo>
                  <a:lnTo>
                    <a:pt x="885" y="463"/>
                  </a:lnTo>
                  <a:lnTo>
                    <a:pt x="885" y="441"/>
                  </a:lnTo>
                  <a:close/>
                  <a:moveTo>
                    <a:pt x="836" y="238"/>
                  </a:moveTo>
                  <a:lnTo>
                    <a:pt x="823" y="217"/>
                  </a:lnTo>
                  <a:lnTo>
                    <a:pt x="810" y="195"/>
                  </a:lnTo>
                  <a:lnTo>
                    <a:pt x="795" y="175"/>
                  </a:lnTo>
                  <a:lnTo>
                    <a:pt x="779" y="154"/>
                  </a:lnTo>
                  <a:lnTo>
                    <a:pt x="762" y="136"/>
                  </a:lnTo>
                  <a:lnTo>
                    <a:pt x="743" y="117"/>
                  </a:lnTo>
                  <a:lnTo>
                    <a:pt x="725" y="101"/>
                  </a:lnTo>
                  <a:lnTo>
                    <a:pt x="704" y="85"/>
                  </a:lnTo>
                  <a:lnTo>
                    <a:pt x="635" y="121"/>
                  </a:lnTo>
                  <a:lnTo>
                    <a:pt x="649" y="129"/>
                  </a:lnTo>
                  <a:lnTo>
                    <a:pt x="662" y="138"/>
                  </a:lnTo>
                  <a:lnTo>
                    <a:pt x="675" y="148"/>
                  </a:lnTo>
                  <a:lnTo>
                    <a:pt x="687" y="158"/>
                  </a:lnTo>
                  <a:lnTo>
                    <a:pt x="699" y="169"/>
                  </a:lnTo>
                  <a:lnTo>
                    <a:pt x="711" y="180"/>
                  </a:lnTo>
                  <a:lnTo>
                    <a:pt x="722" y="192"/>
                  </a:lnTo>
                  <a:lnTo>
                    <a:pt x="732" y="205"/>
                  </a:lnTo>
                  <a:lnTo>
                    <a:pt x="742" y="217"/>
                  </a:lnTo>
                  <a:lnTo>
                    <a:pt x="752" y="230"/>
                  </a:lnTo>
                  <a:lnTo>
                    <a:pt x="761" y="244"/>
                  </a:lnTo>
                  <a:lnTo>
                    <a:pt x="768" y="258"/>
                  </a:lnTo>
                  <a:lnTo>
                    <a:pt x="777" y="272"/>
                  </a:lnTo>
                  <a:lnTo>
                    <a:pt x="783" y="287"/>
                  </a:lnTo>
                  <a:lnTo>
                    <a:pt x="790" y="301"/>
                  </a:lnTo>
                  <a:lnTo>
                    <a:pt x="795" y="317"/>
                  </a:lnTo>
                  <a:lnTo>
                    <a:pt x="836" y="238"/>
                  </a:lnTo>
                  <a:close/>
                  <a:moveTo>
                    <a:pt x="573" y="19"/>
                  </a:moveTo>
                  <a:lnTo>
                    <a:pt x="557" y="14"/>
                  </a:lnTo>
                  <a:lnTo>
                    <a:pt x="541" y="10"/>
                  </a:lnTo>
                  <a:lnTo>
                    <a:pt x="525" y="7"/>
                  </a:lnTo>
                  <a:lnTo>
                    <a:pt x="509" y="4"/>
                  </a:lnTo>
                  <a:lnTo>
                    <a:pt x="493" y="2"/>
                  </a:lnTo>
                  <a:lnTo>
                    <a:pt x="476" y="1"/>
                  </a:lnTo>
                  <a:lnTo>
                    <a:pt x="459" y="0"/>
                  </a:lnTo>
                  <a:lnTo>
                    <a:pt x="443" y="0"/>
                  </a:lnTo>
                  <a:lnTo>
                    <a:pt x="413" y="0"/>
                  </a:lnTo>
                  <a:lnTo>
                    <a:pt x="383" y="3"/>
                  </a:lnTo>
                  <a:lnTo>
                    <a:pt x="353" y="8"/>
                  </a:lnTo>
                  <a:lnTo>
                    <a:pt x="325" y="15"/>
                  </a:lnTo>
                  <a:lnTo>
                    <a:pt x="316" y="89"/>
                  </a:lnTo>
                  <a:lnTo>
                    <a:pt x="331" y="84"/>
                  </a:lnTo>
                  <a:lnTo>
                    <a:pt x="346" y="79"/>
                  </a:lnTo>
                  <a:lnTo>
                    <a:pt x="361" y="76"/>
                  </a:lnTo>
                  <a:lnTo>
                    <a:pt x="377" y="73"/>
                  </a:lnTo>
                  <a:lnTo>
                    <a:pt x="393" y="71"/>
                  </a:lnTo>
                  <a:lnTo>
                    <a:pt x="410" y="69"/>
                  </a:lnTo>
                  <a:lnTo>
                    <a:pt x="426" y="68"/>
                  </a:lnTo>
                  <a:lnTo>
                    <a:pt x="443" y="68"/>
                  </a:lnTo>
                  <a:lnTo>
                    <a:pt x="461" y="68"/>
                  </a:lnTo>
                  <a:lnTo>
                    <a:pt x="480" y="69"/>
                  </a:lnTo>
                  <a:lnTo>
                    <a:pt x="498" y="71"/>
                  </a:lnTo>
                  <a:lnTo>
                    <a:pt x="516" y="74"/>
                  </a:lnTo>
                  <a:lnTo>
                    <a:pt x="534" y="78"/>
                  </a:lnTo>
                  <a:lnTo>
                    <a:pt x="551" y="83"/>
                  </a:lnTo>
                  <a:lnTo>
                    <a:pt x="568" y="88"/>
                  </a:lnTo>
                  <a:lnTo>
                    <a:pt x="584" y="95"/>
                  </a:lnTo>
                  <a:lnTo>
                    <a:pt x="573" y="19"/>
                  </a:lnTo>
                  <a:close/>
                  <a:moveTo>
                    <a:pt x="188" y="79"/>
                  </a:moveTo>
                  <a:lnTo>
                    <a:pt x="166" y="96"/>
                  </a:lnTo>
                  <a:lnTo>
                    <a:pt x="147" y="112"/>
                  </a:lnTo>
                  <a:lnTo>
                    <a:pt x="129" y="130"/>
                  </a:lnTo>
                  <a:lnTo>
                    <a:pt x="111" y="149"/>
                  </a:lnTo>
                  <a:lnTo>
                    <a:pt x="94" y="168"/>
                  </a:lnTo>
                  <a:lnTo>
                    <a:pt x="79" y="190"/>
                  </a:lnTo>
                  <a:lnTo>
                    <a:pt x="65" y="211"/>
                  </a:lnTo>
                  <a:lnTo>
                    <a:pt x="52" y="234"/>
                  </a:lnTo>
                  <a:lnTo>
                    <a:pt x="91" y="312"/>
                  </a:lnTo>
                  <a:lnTo>
                    <a:pt x="97" y="297"/>
                  </a:lnTo>
                  <a:lnTo>
                    <a:pt x="104" y="281"/>
                  </a:lnTo>
                  <a:lnTo>
                    <a:pt x="111" y="266"/>
                  </a:lnTo>
                  <a:lnTo>
                    <a:pt x="120" y="252"/>
                  </a:lnTo>
                  <a:lnTo>
                    <a:pt x="128" y="238"/>
                  </a:lnTo>
                  <a:lnTo>
                    <a:pt x="137" y="225"/>
                  </a:lnTo>
                  <a:lnTo>
                    <a:pt x="147" y="212"/>
                  </a:lnTo>
                  <a:lnTo>
                    <a:pt x="157" y="199"/>
                  </a:lnTo>
                  <a:lnTo>
                    <a:pt x="169" y="187"/>
                  </a:lnTo>
                  <a:lnTo>
                    <a:pt x="179" y="176"/>
                  </a:lnTo>
                  <a:lnTo>
                    <a:pt x="191" y="164"/>
                  </a:lnTo>
                  <a:lnTo>
                    <a:pt x="203" y="153"/>
                  </a:lnTo>
                  <a:lnTo>
                    <a:pt x="216" y="143"/>
                  </a:lnTo>
                  <a:lnTo>
                    <a:pt x="229" y="133"/>
                  </a:lnTo>
                  <a:lnTo>
                    <a:pt x="243" y="125"/>
                  </a:lnTo>
                  <a:lnTo>
                    <a:pt x="257" y="116"/>
                  </a:lnTo>
                  <a:lnTo>
                    <a:pt x="188" y="79"/>
                  </a:lnTo>
                  <a:close/>
                  <a:moveTo>
                    <a:pt x="9" y="357"/>
                  </a:moveTo>
                  <a:lnTo>
                    <a:pt x="4" y="378"/>
                  </a:lnTo>
                  <a:lnTo>
                    <a:pt x="2" y="399"/>
                  </a:lnTo>
                  <a:lnTo>
                    <a:pt x="1" y="420"/>
                  </a:lnTo>
                  <a:lnTo>
                    <a:pt x="0" y="441"/>
                  </a:lnTo>
                  <a:lnTo>
                    <a:pt x="1" y="462"/>
                  </a:lnTo>
                  <a:lnTo>
                    <a:pt x="2" y="483"/>
                  </a:lnTo>
                  <a:lnTo>
                    <a:pt x="4" y="504"/>
                  </a:lnTo>
                  <a:lnTo>
                    <a:pt x="8" y="524"/>
                  </a:lnTo>
                  <a:lnTo>
                    <a:pt x="12" y="544"/>
                  </a:lnTo>
                  <a:lnTo>
                    <a:pt x="17" y="563"/>
                  </a:lnTo>
                  <a:lnTo>
                    <a:pt x="24" y="583"/>
                  </a:lnTo>
                  <a:lnTo>
                    <a:pt x="30" y="601"/>
                  </a:lnTo>
                  <a:lnTo>
                    <a:pt x="111" y="616"/>
                  </a:lnTo>
                  <a:lnTo>
                    <a:pt x="102" y="597"/>
                  </a:lnTo>
                  <a:lnTo>
                    <a:pt x="93" y="576"/>
                  </a:lnTo>
                  <a:lnTo>
                    <a:pt x="85" y="555"/>
                  </a:lnTo>
                  <a:lnTo>
                    <a:pt x="80" y="533"/>
                  </a:lnTo>
                  <a:lnTo>
                    <a:pt x="75" y="510"/>
                  </a:lnTo>
                  <a:lnTo>
                    <a:pt x="71" y="488"/>
                  </a:lnTo>
                  <a:lnTo>
                    <a:pt x="69" y="465"/>
                  </a:lnTo>
                  <a:lnTo>
                    <a:pt x="68" y="441"/>
                  </a:lnTo>
                  <a:lnTo>
                    <a:pt x="69" y="416"/>
                  </a:lnTo>
                  <a:lnTo>
                    <a:pt x="71" y="392"/>
                  </a:lnTo>
                  <a:lnTo>
                    <a:pt x="76" y="368"/>
                  </a:lnTo>
                  <a:lnTo>
                    <a:pt x="81" y="344"/>
                  </a:lnTo>
                  <a:lnTo>
                    <a:pt x="9" y="35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0" name="Freeform 1407"/>
            <p:cNvSpPr>
              <a:spLocks noEditPoints="1"/>
            </p:cNvSpPr>
            <p:nvPr/>
          </p:nvSpPr>
          <p:spPr bwMode="auto">
            <a:xfrm>
              <a:off x="2785" y="1766"/>
              <a:ext cx="163" cy="160"/>
            </a:xfrm>
            <a:custGeom>
              <a:avLst/>
              <a:gdLst>
                <a:gd name="T0" fmla="*/ 32 w 816"/>
                <a:gd name="T1" fmla="*/ 14 h 817"/>
                <a:gd name="T2" fmla="*/ 31 w 816"/>
                <a:gd name="T3" fmla="*/ 9 h 817"/>
                <a:gd name="T4" fmla="*/ 28 w 816"/>
                <a:gd name="T5" fmla="*/ 5 h 817"/>
                <a:gd name="T6" fmla="*/ 23 w 816"/>
                <a:gd name="T7" fmla="*/ 4 h 817"/>
                <a:gd name="T8" fmla="*/ 26 w 816"/>
                <a:gd name="T9" fmla="*/ 6 h 817"/>
                <a:gd name="T10" fmla="*/ 28 w 816"/>
                <a:gd name="T11" fmla="*/ 9 h 817"/>
                <a:gd name="T12" fmla="*/ 29 w 816"/>
                <a:gd name="T13" fmla="*/ 12 h 817"/>
                <a:gd name="T14" fmla="*/ 30 w 816"/>
                <a:gd name="T15" fmla="*/ 16 h 817"/>
                <a:gd name="T16" fmla="*/ 30 w 816"/>
                <a:gd name="T17" fmla="*/ 19 h 817"/>
                <a:gd name="T18" fmla="*/ 29 w 816"/>
                <a:gd name="T19" fmla="*/ 22 h 817"/>
                <a:gd name="T20" fmla="*/ 28 w 816"/>
                <a:gd name="T21" fmla="*/ 24 h 817"/>
                <a:gd name="T22" fmla="*/ 26 w 816"/>
                <a:gd name="T23" fmla="*/ 26 h 817"/>
                <a:gd name="T24" fmla="*/ 24 w 816"/>
                <a:gd name="T25" fmla="*/ 28 h 817"/>
                <a:gd name="T26" fmla="*/ 22 w 816"/>
                <a:gd name="T27" fmla="*/ 29 h 817"/>
                <a:gd name="T28" fmla="*/ 19 w 816"/>
                <a:gd name="T29" fmla="*/ 30 h 817"/>
                <a:gd name="T30" fmla="*/ 16 w 816"/>
                <a:gd name="T31" fmla="*/ 30 h 817"/>
                <a:gd name="T32" fmla="*/ 14 w 816"/>
                <a:gd name="T33" fmla="*/ 30 h 817"/>
                <a:gd name="T34" fmla="*/ 11 w 816"/>
                <a:gd name="T35" fmla="*/ 29 h 817"/>
                <a:gd name="T36" fmla="*/ 9 w 816"/>
                <a:gd name="T37" fmla="*/ 28 h 817"/>
                <a:gd name="T38" fmla="*/ 7 w 816"/>
                <a:gd name="T39" fmla="*/ 26 h 817"/>
                <a:gd name="T40" fmla="*/ 5 w 816"/>
                <a:gd name="T41" fmla="*/ 24 h 817"/>
                <a:gd name="T42" fmla="*/ 4 w 816"/>
                <a:gd name="T43" fmla="*/ 22 h 817"/>
                <a:gd name="T44" fmla="*/ 3 w 816"/>
                <a:gd name="T45" fmla="*/ 19 h 817"/>
                <a:gd name="T46" fmla="*/ 3 w 816"/>
                <a:gd name="T47" fmla="*/ 16 h 817"/>
                <a:gd name="T48" fmla="*/ 3 w 816"/>
                <a:gd name="T49" fmla="*/ 12 h 817"/>
                <a:gd name="T50" fmla="*/ 5 w 816"/>
                <a:gd name="T51" fmla="*/ 9 h 817"/>
                <a:gd name="T52" fmla="*/ 7 w 816"/>
                <a:gd name="T53" fmla="*/ 6 h 817"/>
                <a:gd name="T54" fmla="*/ 10 w 816"/>
                <a:gd name="T55" fmla="*/ 4 h 817"/>
                <a:gd name="T56" fmla="*/ 5 w 816"/>
                <a:gd name="T57" fmla="*/ 5 h 817"/>
                <a:gd name="T58" fmla="*/ 2 w 816"/>
                <a:gd name="T59" fmla="*/ 8 h 817"/>
                <a:gd name="T60" fmla="*/ 0 w 816"/>
                <a:gd name="T61" fmla="*/ 14 h 817"/>
                <a:gd name="T62" fmla="*/ 0 w 816"/>
                <a:gd name="T63" fmla="*/ 17 h 817"/>
                <a:gd name="T64" fmla="*/ 1 w 816"/>
                <a:gd name="T65" fmla="*/ 21 h 817"/>
                <a:gd name="T66" fmla="*/ 3 w 816"/>
                <a:gd name="T67" fmla="*/ 23 h 817"/>
                <a:gd name="T68" fmla="*/ 3 w 816"/>
                <a:gd name="T69" fmla="*/ 26 h 817"/>
                <a:gd name="T70" fmla="*/ 5 w 816"/>
                <a:gd name="T71" fmla="*/ 28 h 817"/>
                <a:gd name="T72" fmla="*/ 7 w 816"/>
                <a:gd name="T73" fmla="*/ 30 h 817"/>
                <a:gd name="T74" fmla="*/ 10 w 816"/>
                <a:gd name="T75" fmla="*/ 31 h 817"/>
                <a:gd name="T76" fmla="*/ 12 w 816"/>
                <a:gd name="T77" fmla="*/ 32 h 817"/>
                <a:gd name="T78" fmla="*/ 14 w 816"/>
                <a:gd name="T79" fmla="*/ 32 h 817"/>
                <a:gd name="T80" fmla="*/ 17 w 816"/>
                <a:gd name="T81" fmla="*/ 33 h 817"/>
                <a:gd name="T82" fmla="*/ 20 w 816"/>
                <a:gd name="T83" fmla="*/ 32 h 817"/>
                <a:gd name="T84" fmla="*/ 22 w 816"/>
                <a:gd name="T85" fmla="*/ 31 h 817"/>
                <a:gd name="T86" fmla="*/ 24 w 816"/>
                <a:gd name="T87" fmla="*/ 30 h 817"/>
                <a:gd name="T88" fmla="*/ 27 w 816"/>
                <a:gd name="T89" fmla="*/ 29 h 817"/>
                <a:gd name="T90" fmla="*/ 28 w 816"/>
                <a:gd name="T91" fmla="*/ 27 h 817"/>
                <a:gd name="T92" fmla="*/ 30 w 816"/>
                <a:gd name="T93" fmla="*/ 25 h 817"/>
                <a:gd name="T94" fmla="*/ 31 w 816"/>
                <a:gd name="T95" fmla="*/ 22 h 817"/>
                <a:gd name="T96" fmla="*/ 32 w 816"/>
                <a:gd name="T97" fmla="*/ 19 h 817"/>
                <a:gd name="T98" fmla="*/ 22 w 816"/>
                <a:gd name="T99" fmla="*/ 1 h 817"/>
                <a:gd name="T100" fmla="*/ 19 w 816"/>
                <a:gd name="T101" fmla="*/ 0 h 817"/>
                <a:gd name="T102" fmla="*/ 16 w 816"/>
                <a:gd name="T103" fmla="*/ 0 h 817"/>
                <a:gd name="T104" fmla="*/ 14 w 816"/>
                <a:gd name="T105" fmla="*/ 0 h 817"/>
                <a:gd name="T106" fmla="*/ 11 w 816"/>
                <a:gd name="T107" fmla="*/ 1 h 817"/>
                <a:gd name="T108" fmla="*/ 13 w 816"/>
                <a:gd name="T109" fmla="*/ 3 h 817"/>
                <a:gd name="T110" fmla="*/ 16 w 816"/>
                <a:gd name="T111" fmla="*/ 3 h 817"/>
                <a:gd name="T112" fmla="*/ 19 w 816"/>
                <a:gd name="T113" fmla="*/ 3 h 817"/>
                <a:gd name="T114" fmla="*/ 22 w 816"/>
                <a:gd name="T115" fmla="*/ 4 h 8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6"/>
                <a:gd name="T175" fmla="*/ 0 h 817"/>
                <a:gd name="T176" fmla="*/ 816 w 816"/>
                <a:gd name="T177" fmla="*/ 817 h 81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6" h="817">
                  <a:moveTo>
                    <a:pt x="816" y="408"/>
                  </a:moveTo>
                  <a:lnTo>
                    <a:pt x="815" y="387"/>
                  </a:lnTo>
                  <a:lnTo>
                    <a:pt x="814" y="366"/>
                  </a:lnTo>
                  <a:lnTo>
                    <a:pt x="811" y="346"/>
                  </a:lnTo>
                  <a:lnTo>
                    <a:pt x="808" y="325"/>
                  </a:lnTo>
                  <a:lnTo>
                    <a:pt x="745" y="313"/>
                  </a:lnTo>
                  <a:lnTo>
                    <a:pt x="782" y="244"/>
                  </a:lnTo>
                  <a:lnTo>
                    <a:pt x="769" y="217"/>
                  </a:lnTo>
                  <a:lnTo>
                    <a:pt x="755" y="192"/>
                  </a:lnTo>
                  <a:lnTo>
                    <a:pt x="738" y="169"/>
                  </a:lnTo>
                  <a:lnTo>
                    <a:pt x="720" y="146"/>
                  </a:lnTo>
                  <a:lnTo>
                    <a:pt x="702" y="124"/>
                  </a:lnTo>
                  <a:lnTo>
                    <a:pt x="680" y="105"/>
                  </a:lnTo>
                  <a:lnTo>
                    <a:pt x="659" y="86"/>
                  </a:lnTo>
                  <a:lnTo>
                    <a:pt x="636" y="69"/>
                  </a:lnTo>
                  <a:lnTo>
                    <a:pt x="564" y="106"/>
                  </a:lnTo>
                  <a:lnTo>
                    <a:pt x="584" y="118"/>
                  </a:lnTo>
                  <a:lnTo>
                    <a:pt x="603" y="130"/>
                  </a:lnTo>
                  <a:lnTo>
                    <a:pt x="622" y="144"/>
                  </a:lnTo>
                  <a:lnTo>
                    <a:pt x="639" y="159"/>
                  </a:lnTo>
                  <a:lnTo>
                    <a:pt x="655" y="175"/>
                  </a:lnTo>
                  <a:lnTo>
                    <a:pt x="670" y="192"/>
                  </a:lnTo>
                  <a:lnTo>
                    <a:pt x="684" y="210"/>
                  </a:lnTo>
                  <a:lnTo>
                    <a:pt x="696" y="229"/>
                  </a:lnTo>
                  <a:lnTo>
                    <a:pt x="708" y="250"/>
                  </a:lnTo>
                  <a:lnTo>
                    <a:pt x="718" y="270"/>
                  </a:lnTo>
                  <a:lnTo>
                    <a:pt x="727" y="292"/>
                  </a:lnTo>
                  <a:lnTo>
                    <a:pt x="734" y="313"/>
                  </a:lnTo>
                  <a:lnTo>
                    <a:pt x="741" y="336"/>
                  </a:lnTo>
                  <a:lnTo>
                    <a:pt x="744" y="360"/>
                  </a:lnTo>
                  <a:lnTo>
                    <a:pt x="747" y="383"/>
                  </a:lnTo>
                  <a:lnTo>
                    <a:pt x="748" y="408"/>
                  </a:lnTo>
                  <a:lnTo>
                    <a:pt x="747" y="426"/>
                  </a:lnTo>
                  <a:lnTo>
                    <a:pt x="746" y="443"/>
                  </a:lnTo>
                  <a:lnTo>
                    <a:pt x="744" y="460"/>
                  </a:lnTo>
                  <a:lnTo>
                    <a:pt x="741" y="476"/>
                  </a:lnTo>
                  <a:lnTo>
                    <a:pt x="737" y="494"/>
                  </a:lnTo>
                  <a:lnTo>
                    <a:pt x="732" y="510"/>
                  </a:lnTo>
                  <a:lnTo>
                    <a:pt x="727" y="525"/>
                  </a:lnTo>
                  <a:lnTo>
                    <a:pt x="721" y="541"/>
                  </a:lnTo>
                  <a:lnTo>
                    <a:pt x="715" y="555"/>
                  </a:lnTo>
                  <a:lnTo>
                    <a:pt x="707" y="570"/>
                  </a:lnTo>
                  <a:lnTo>
                    <a:pt x="699" y="584"/>
                  </a:lnTo>
                  <a:lnTo>
                    <a:pt x="690" y="598"/>
                  </a:lnTo>
                  <a:lnTo>
                    <a:pt x="680" y="611"/>
                  </a:lnTo>
                  <a:lnTo>
                    <a:pt x="670" y="624"/>
                  </a:lnTo>
                  <a:lnTo>
                    <a:pt x="660" y="637"/>
                  </a:lnTo>
                  <a:lnTo>
                    <a:pt x="648" y="649"/>
                  </a:lnTo>
                  <a:lnTo>
                    <a:pt x="636" y="660"/>
                  </a:lnTo>
                  <a:lnTo>
                    <a:pt x="624" y="671"/>
                  </a:lnTo>
                  <a:lnTo>
                    <a:pt x="611" y="680"/>
                  </a:lnTo>
                  <a:lnTo>
                    <a:pt x="598" y="690"/>
                  </a:lnTo>
                  <a:lnTo>
                    <a:pt x="584" y="699"/>
                  </a:lnTo>
                  <a:lnTo>
                    <a:pt x="570" y="707"/>
                  </a:lnTo>
                  <a:lnTo>
                    <a:pt x="555" y="715"/>
                  </a:lnTo>
                  <a:lnTo>
                    <a:pt x="540" y="721"/>
                  </a:lnTo>
                  <a:lnTo>
                    <a:pt x="525" y="728"/>
                  </a:lnTo>
                  <a:lnTo>
                    <a:pt x="508" y="733"/>
                  </a:lnTo>
                  <a:lnTo>
                    <a:pt x="492" y="738"/>
                  </a:lnTo>
                  <a:lnTo>
                    <a:pt x="476" y="741"/>
                  </a:lnTo>
                  <a:lnTo>
                    <a:pt x="460" y="744"/>
                  </a:lnTo>
                  <a:lnTo>
                    <a:pt x="443" y="746"/>
                  </a:lnTo>
                  <a:lnTo>
                    <a:pt x="425" y="747"/>
                  </a:lnTo>
                  <a:lnTo>
                    <a:pt x="408" y="748"/>
                  </a:lnTo>
                  <a:lnTo>
                    <a:pt x="390" y="747"/>
                  </a:lnTo>
                  <a:lnTo>
                    <a:pt x="372" y="746"/>
                  </a:lnTo>
                  <a:lnTo>
                    <a:pt x="356" y="744"/>
                  </a:lnTo>
                  <a:lnTo>
                    <a:pt x="339" y="741"/>
                  </a:lnTo>
                  <a:lnTo>
                    <a:pt x="323" y="738"/>
                  </a:lnTo>
                  <a:lnTo>
                    <a:pt x="306" y="733"/>
                  </a:lnTo>
                  <a:lnTo>
                    <a:pt x="290" y="728"/>
                  </a:lnTo>
                  <a:lnTo>
                    <a:pt x="275" y="721"/>
                  </a:lnTo>
                  <a:lnTo>
                    <a:pt x="260" y="715"/>
                  </a:lnTo>
                  <a:lnTo>
                    <a:pt x="246" y="707"/>
                  </a:lnTo>
                  <a:lnTo>
                    <a:pt x="231" y="699"/>
                  </a:lnTo>
                  <a:lnTo>
                    <a:pt x="218" y="690"/>
                  </a:lnTo>
                  <a:lnTo>
                    <a:pt x="204" y="680"/>
                  </a:lnTo>
                  <a:lnTo>
                    <a:pt x="191" y="671"/>
                  </a:lnTo>
                  <a:lnTo>
                    <a:pt x="179" y="660"/>
                  </a:lnTo>
                  <a:lnTo>
                    <a:pt x="167" y="649"/>
                  </a:lnTo>
                  <a:lnTo>
                    <a:pt x="156" y="637"/>
                  </a:lnTo>
                  <a:lnTo>
                    <a:pt x="146" y="624"/>
                  </a:lnTo>
                  <a:lnTo>
                    <a:pt x="135" y="611"/>
                  </a:lnTo>
                  <a:lnTo>
                    <a:pt x="126" y="598"/>
                  </a:lnTo>
                  <a:lnTo>
                    <a:pt x="116" y="584"/>
                  </a:lnTo>
                  <a:lnTo>
                    <a:pt x="109" y="570"/>
                  </a:lnTo>
                  <a:lnTo>
                    <a:pt x="101" y="555"/>
                  </a:lnTo>
                  <a:lnTo>
                    <a:pt x="94" y="541"/>
                  </a:lnTo>
                  <a:lnTo>
                    <a:pt x="88" y="525"/>
                  </a:lnTo>
                  <a:lnTo>
                    <a:pt x="83" y="510"/>
                  </a:lnTo>
                  <a:lnTo>
                    <a:pt x="79" y="494"/>
                  </a:lnTo>
                  <a:lnTo>
                    <a:pt x="74" y="476"/>
                  </a:lnTo>
                  <a:lnTo>
                    <a:pt x="71" y="460"/>
                  </a:lnTo>
                  <a:lnTo>
                    <a:pt x="69" y="443"/>
                  </a:lnTo>
                  <a:lnTo>
                    <a:pt x="68" y="426"/>
                  </a:lnTo>
                  <a:lnTo>
                    <a:pt x="68" y="408"/>
                  </a:lnTo>
                  <a:lnTo>
                    <a:pt x="69" y="383"/>
                  </a:lnTo>
                  <a:lnTo>
                    <a:pt x="71" y="359"/>
                  </a:lnTo>
                  <a:lnTo>
                    <a:pt x="75" y="335"/>
                  </a:lnTo>
                  <a:lnTo>
                    <a:pt x="82" y="311"/>
                  </a:lnTo>
                  <a:lnTo>
                    <a:pt x="89" y="288"/>
                  </a:lnTo>
                  <a:lnTo>
                    <a:pt x="98" y="267"/>
                  </a:lnTo>
                  <a:lnTo>
                    <a:pt x="109" y="246"/>
                  </a:lnTo>
                  <a:lnTo>
                    <a:pt x="121" y="226"/>
                  </a:lnTo>
                  <a:lnTo>
                    <a:pt x="134" y="206"/>
                  </a:lnTo>
                  <a:lnTo>
                    <a:pt x="149" y="188"/>
                  </a:lnTo>
                  <a:lnTo>
                    <a:pt x="164" y="171"/>
                  </a:lnTo>
                  <a:lnTo>
                    <a:pt x="181" y="154"/>
                  </a:lnTo>
                  <a:lnTo>
                    <a:pt x="200" y="139"/>
                  </a:lnTo>
                  <a:lnTo>
                    <a:pt x="218" y="125"/>
                  </a:lnTo>
                  <a:lnTo>
                    <a:pt x="238" y="113"/>
                  </a:lnTo>
                  <a:lnTo>
                    <a:pt x="259" y="103"/>
                  </a:lnTo>
                  <a:lnTo>
                    <a:pt x="187" y="65"/>
                  </a:lnTo>
                  <a:lnTo>
                    <a:pt x="163" y="81"/>
                  </a:lnTo>
                  <a:lnTo>
                    <a:pt x="140" y="99"/>
                  </a:lnTo>
                  <a:lnTo>
                    <a:pt x="120" y="120"/>
                  </a:lnTo>
                  <a:lnTo>
                    <a:pt x="99" y="140"/>
                  </a:lnTo>
                  <a:lnTo>
                    <a:pt x="81" y="163"/>
                  </a:lnTo>
                  <a:lnTo>
                    <a:pt x="65" y="187"/>
                  </a:lnTo>
                  <a:lnTo>
                    <a:pt x="49" y="213"/>
                  </a:lnTo>
                  <a:lnTo>
                    <a:pt x="36" y="239"/>
                  </a:lnTo>
                  <a:lnTo>
                    <a:pt x="70" y="307"/>
                  </a:lnTo>
                  <a:lnTo>
                    <a:pt x="9" y="318"/>
                  </a:lnTo>
                  <a:lnTo>
                    <a:pt x="5" y="340"/>
                  </a:lnTo>
                  <a:lnTo>
                    <a:pt x="2" y="362"/>
                  </a:lnTo>
                  <a:lnTo>
                    <a:pt x="0" y="386"/>
                  </a:lnTo>
                  <a:lnTo>
                    <a:pt x="0" y="408"/>
                  </a:lnTo>
                  <a:lnTo>
                    <a:pt x="0" y="431"/>
                  </a:lnTo>
                  <a:lnTo>
                    <a:pt x="2" y="453"/>
                  </a:lnTo>
                  <a:lnTo>
                    <a:pt x="5" y="474"/>
                  </a:lnTo>
                  <a:lnTo>
                    <a:pt x="8" y="495"/>
                  </a:lnTo>
                  <a:lnTo>
                    <a:pt x="14" y="516"/>
                  </a:lnTo>
                  <a:lnTo>
                    <a:pt x="20" y="537"/>
                  </a:lnTo>
                  <a:lnTo>
                    <a:pt x="27" y="556"/>
                  </a:lnTo>
                  <a:lnTo>
                    <a:pt x="35" y="576"/>
                  </a:lnTo>
                  <a:lnTo>
                    <a:pt x="77" y="583"/>
                  </a:lnTo>
                  <a:lnTo>
                    <a:pt x="58" y="619"/>
                  </a:lnTo>
                  <a:lnTo>
                    <a:pt x="67" y="633"/>
                  </a:lnTo>
                  <a:lnTo>
                    <a:pt x="76" y="647"/>
                  </a:lnTo>
                  <a:lnTo>
                    <a:pt x="86" y="660"/>
                  </a:lnTo>
                  <a:lnTo>
                    <a:pt x="97" y="673"/>
                  </a:lnTo>
                  <a:lnTo>
                    <a:pt x="108" y="686"/>
                  </a:lnTo>
                  <a:lnTo>
                    <a:pt x="120" y="698"/>
                  </a:lnTo>
                  <a:lnTo>
                    <a:pt x="131" y="709"/>
                  </a:lnTo>
                  <a:lnTo>
                    <a:pt x="143" y="719"/>
                  </a:lnTo>
                  <a:lnTo>
                    <a:pt x="156" y="730"/>
                  </a:lnTo>
                  <a:lnTo>
                    <a:pt x="170" y="740"/>
                  </a:lnTo>
                  <a:lnTo>
                    <a:pt x="183" y="750"/>
                  </a:lnTo>
                  <a:lnTo>
                    <a:pt x="197" y="758"/>
                  </a:lnTo>
                  <a:lnTo>
                    <a:pt x="213" y="767"/>
                  </a:lnTo>
                  <a:lnTo>
                    <a:pt x="227" y="774"/>
                  </a:lnTo>
                  <a:lnTo>
                    <a:pt x="242" y="781"/>
                  </a:lnTo>
                  <a:lnTo>
                    <a:pt x="258" y="787"/>
                  </a:lnTo>
                  <a:lnTo>
                    <a:pt x="273" y="780"/>
                  </a:lnTo>
                  <a:lnTo>
                    <a:pt x="275" y="795"/>
                  </a:lnTo>
                  <a:lnTo>
                    <a:pt x="291" y="799"/>
                  </a:lnTo>
                  <a:lnTo>
                    <a:pt x="308" y="804"/>
                  </a:lnTo>
                  <a:lnTo>
                    <a:pt x="324" y="808"/>
                  </a:lnTo>
                  <a:lnTo>
                    <a:pt x="340" y="811"/>
                  </a:lnTo>
                  <a:lnTo>
                    <a:pt x="356" y="813"/>
                  </a:lnTo>
                  <a:lnTo>
                    <a:pt x="373" y="815"/>
                  </a:lnTo>
                  <a:lnTo>
                    <a:pt x="391" y="817"/>
                  </a:lnTo>
                  <a:lnTo>
                    <a:pt x="408" y="817"/>
                  </a:lnTo>
                  <a:lnTo>
                    <a:pt x="425" y="817"/>
                  </a:lnTo>
                  <a:lnTo>
                    <a:pt x="441" y="815"/>
                  </a:lnTo>
                  <a:lnTo>
                    <a:pt x="459" y="813"/>
                  </a:lnTo>
                  <a:lnTo>
                    <a:pt x="475" y="811"/>
                  </a:lnTo>
                  <a:lnTo>
                    <a:pt x="491" y="808"/>
                  </a:lnTo>
                  <a:lnTo>
                    <a:pt x="507" y="805"/>
                  </a:lnTo>
                  <a:lnTo>
                    <a:pt x="524" y="800"/>
                  </a:lnTo>
                  <a:lnTo>
                    <a:pt x="539" y="795"/>
                  </a:lnTo>
                  <a:lnTo>
                    <a:pt x="542" y="773"/>
                  </a:lnTo>
                  <a:lnTo>
                    <a:pt x="565" y="785"/>
                  </a:lnTo>
                  <a:lnTo>
                    <a:pt x="580" y="779"/>
                  </a:lnTo>
                  <a:lnTo>
                    <a:pt x="595" y="771"/>
                  </a:lnTo>
                  <a:lnTo>
                    <a:pt x="610" y="763"/>
                  </a:lnTo>
                  <a:lnTo>
                    <a:pt x="624" y="755"/>
                  </a:lnTo>
                  <a:lnTo>
                    <a:pt x="638" y="745"/>
                  </a:lnTo>
                  <a:lnTo>
                    <a:pt x="651" y="736"/>
                  </a:lnTo>
                  <a:lnTo>
                    <a:pt x="664" y="726"/>
                  </a:lnTo>
                  <a:lnTo>
                    <a:pt x="677" y="715"/>
                  </a:lnTo>
                  <a:lnTo>
                    <a:pt x="689" y="704"/>
                  </a:lnTo>
                  <a:lnTo>
                    <a:pt x="701" y="692"/>
                  </a:lnTo>
                  <a:lnTo>
                    <a:pt x="711" y="680"/>
                  </a:lnTo>
                  <a:lnTo>
                    <a:pt x="722" y="667"/>
                  </a:lnTo>
                  <a:lnTo>
                    <a:pt x="733" y="655"/>
                  </a:lnTo>
                  <a:lnTo>
                    <a:pt x="743" y="642"/>
                  </a:lnTo>
                  <a:lnTo>
                    <a:pt x="751" y="628"/>
                  </a:lnTo>
                  <a:lnTo>
                    <a:pt x="760" y="613"/>
                  </a:lnTo>
                  <a:lnTo>
                    <a:pt x="745" y="583"/>
                  </a:lnTo>
                  <a:lnTo>
                    <a:pt x="780" y="578"/>
                  </a:lnTo>
                  <a:lnTo>
                    <a:pt x="787" y="558"/>
                  </a:lnTo>
                  <a:lnTo>
                    <a:pt x="795" y="538"/>
                  </a:lnTo>
                  <a:lnTo>
                    <a:pt x="801" y="517"/>
                  </a:lnTo>
                  <a:lnTo>
                    <a:pt x="807" y="496"/>
                  </a:lnTo>
                  <a:lnTo>
                    <a:pt x="811" y="475"/>
                  </a:lnTo>
                  <a:lnTo>
                    <a:pt x="813" y="453"/>
                  </a:lnTo>
                  <a:lnTo>
                    <a:pt x="815" y="431"/>
                  </a:lnTo>
                  <a:lnTo>
                    <a:pt x="816" y="408"/>
                  </a:lnTo>
                  <a:close/>
                  <a:moveTo>
                    <a:pt x="543" y="24"/>
                  </a:moveTo>
                  <a:lnTo>
                    <a:pt x="528" y="18"/>
                  </a:lnTo>
                  <a:lnTo>
                    <a:pt x="511" y="13"/>
                  </a:lnTo>
                  <a:lnTo>
                    <a:pt x="494" y="10"/>
                  </a:lnTo>
                  <a:lnTo>
                    <a:pt x="477" y="7"/>
                  </a:lnTo>
                  <a:lnTo>
                    <a:pt x="460" y="3"/>
                  </a:lnTo>
                  <a:lnTo>
                    <a:pt x="443" y="1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0"/>
                  </a:lnTo>
                  <a:lnTo>
                    <a:pt x="376" y="1"/>
                  </a:lnTo>
                  <a:lnTo>
                    <a:pt x="360" y="3"/>
                  </a:lnTo>
                  <a:lnTo>
                    <a:pt x="345" y="4"/>
                  </a:lnTo>
                  <a:lnTo>
                    <a:pt x="329" y="8"/>
                  </a:lnTo>
                  <a:lnTo>
                    <a:pt x="315" y="11"/>
                  </a:lnTo>
                  <a:lnTo>
                    <a:pt x="300" y="14"/>
                  </a:lnTo>
                  <a:lnTo>
                    <a:pt x="285" y="18"/>
                  </a:lnTo>
                  <a:lnTo>
                    <a:pt x="275" y="95"/>
                  </a:lnTo>
                  <a:lnTo>
                    <a:pt x="290" y="89"/>
                  </a:lnTo>
                  <a:lnTo>
                    <a:pt x="306" y="83"/>
                  </a:lnTo>
                  <a:lnTo>
                    <a:pt x="323" y="79"/>
                  </a:lnTo>
                  <a:lnTo>
                    <a:pt x="339" y="75"/>
                  </a:lnTo>
                  <a:lnTo>
                    <a:pt x="356" y="72"/>
                  </a:lnTo>
                  <a:lnTo>
                    <a:pt x="373" y="70"/>
                  </a:lnTo>
                  <a:lnTo>
                    <a:pt x="390" y="68"/>
                  </a:lnTo>
                  <a:lnTo>
                    <a:pt x="408" y="68"/>
                  </a:lnTo>
                  <a:lnTo>
                    <a:pt x="427" y="69"/>
                  </a:lnTo>
                  <a:lnTo>
                    <a:pt x="447" y="70"/>
                  </a:lnTo>
                  <a:lnTo>
                    <a:pt x="466" y="73"/>
                  </a:lnTo>
                  <a:lnTo>
                    <a:pt x="485" y="77"/>
                  </a:lnTo>
                  <a:lnTo>
                    <a:pt x="503" y="82"/>
                  </a:lnTo>
                  <a:lnTo>
                    <a:pt x="521" y="88"/>
                  </a:lnTo>
                  <a:lnTo>
                    <a:pt x="539" y="94"/>
                  </a:lnTo>
                  <a:lnTo>
                    <a:pt x="555" y="102"/>
                  </a:lnTo>
                  <a:lnTo>
                    <a:pt x="543" y="24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1" name="Freeform 1408"/>
            <p:cNvSpPr>
              <a:spLocks noEditPoints="1"/>
            </p:cNvSpPr>
            <p:nvPr/>
          </p:nvSpPr>
          <p:spPr bwMode="auto">
            <a:xfrm>
              <a:off x="2789" y="1769"/>
              <a:ext cx="148" cy="149"/>
            </a:xfrm>
            <a:custGeom>
              <a:avLst/>
              <a:gdLst>
                <a:gd name="T0" fmla="*/ 30 w 749"/>
                <a:gd name="T1" fmla="*/ 12 h 747"/>
                <a:gd name="T2" fmla="*/ 29 w 749"/>
                <a:gd name="T3" fmla="*/ 9 h 747"/>
                <a:gd name="T4" fmla="*/ 28 w 749"/>
                <a:gd name="T5" fmla="*/ 7 h 747"/>
                <a:gd name="T6" fmla="*/ 26 w 749"/>
                <a:gd name="T7" fmla="*/ 5 h 747"/>
                <a:gd name="T8" fmla="*/ 24 w 749"/>
                <a:gd name="T9" fmla="*/ 3 h 747"/>
                <a:gd name="T10" fmla="*/ 21 w 749"/>
                <a:gd name="T11" fmla="*/ 3 h 747"/>
                <a:gd name="T12" fmla="*/ 19 w 749"/>
                <a:gd name="T13" fmla="*/ 0 h 747"/>
                <a:gd name="T14" fmla="*/ 16 w 749"/>
                <a:gd name="T15" fmla="*/ 0 h 747"/>
                <a:gd name="T16" fmla="*/ 13 w 749"/>
                <a:gd name="T17" fmla="*/ 0 h 747"/>
                <a:gd name="T18" fmla="*/ 11 w 749"/>
                <a:gd name="T19" fmla="*/ 1 h 747"/>
                <a:gd name="T20" fmla="*/ 7 w 749"/>
                <a:gd name="T21" fmla="*/ 2 h 747"/>
                <a:gd name="T22" fmla="*/ 5 w 749"/>
                <a:gd name="T23" fmla="*/ 4 h 747"/>
                <a:gd name="T24" fmla="*/ 3 w 749"/>
                <a:gd name="T25" fmla="*/ 6 h 747"/>
                <a:gd name="T26" fmla="*/ 2 w 749"/>
                <a:gd name="T27" fmla="*/ 8 h 747"/>
                <a:gd name="T28" fmla="*/ 1 w 749"/>
                <a:gd name="T29" fmla="*/ 11 h 747"/>
                <a:gd name="T30" fmla="*/ 0 w 749"/>
                <a:gd name="T31" fmla="*/ 14 h 747"/>
                <a:gd name="T32" fmla="*/ 0 w 749"/>
                <a:gd name="T33" fmla="*/ 18 h 747"/>
                <a:gd name="T34" fmla="*/ 1 w 749"/>
                <a:gd name="T35" fmla="*/ 21 h 747"/>
                <a:gd name="T36" fmla="*/ 2 w 749"/>
                <a:gd name="T37" fmla="*/ 23 h 747"/>
                <a:gd name="T38" fmla="*/ 5 w 749"/>
                <a:gd name="T39" fmla="*/ 26 h 747"/>
                <a:gd name="T40" fmla="*/ 8 w 749"/>
                <a:gd name="T41" fmla="*/ 28 h 747"/>
                <a:gd name="T42" fmla="*/ 12 w 749"/>
                <a:gd name="T43" fmla="*/ 29 h 747"/>
                <a:gd name="T44" fmla="*/ 16 w 749"/>
                <a:gd name="T45" fmla="*/ 30 h 747"/>
                <a:gd name="T46" fmla="*/ 19 w 749"/>
                <a:gd name="T47" fmla="*/ 29 h 747"/>
                <a:gd name="T48" fmla="*/ 22 w 749"/>
                <a:gd name="T49" fmla="*/ 28 h 747"/>
                <a:gd name="T50" fmla="*/ 24 w 749"/>
                <a:gd name="T51" fmla="*/ 27 h 747"/>
                <a:gd name="T52" fmla="*/ 26 w 749"/>
                <a:gd name="T53" fmla="*/ 25 h 747"/>
                <a:gd name="T54" fmla="*/ 28 w 749"/>
                <a:gd name="T55" fmla="*/ 23 h 747"/>
                <a:gd name="T56" fmla="*/ 29 w 749"/>
                <a:gd name="T57" fmla="*/ 20 h 747"/>
                <a:gd name="T58" fmla="*/ 30 w 749"/>
                <a:gd name="T59" fmla="*/ 17 h 747"/>
                <a:gd name="T60" fmla="*/ 27 w 749"/>
                <a:gd name="T61" fmla="*/ 15 h 747"/>
                <a:gd name="T62" fmla="*/ 27 w 749"/>
                <a:gd name="T63" fmla="*/ 17 h 747"/>
                <a:gd name="T64" fmla="*/ 26 w 749"/>
                <a:gd name="T65" fmla="*/ 20 h 747"/>
                <a:gd name="T66" fmla="*/ 25 w 749"/>
                <a:gd name="T67" fmla="*/ 22 h 747"/>
                <a:gd name="T68" fmla="*/ 24 w 749"/>
                <a:gd name="T69" fmla="*/ 23 h 747"/>
                <a:gd name="T70" fmla="*/ 22 w 749"/>
                <a:gd name="T71" fmla="*/ 25 h 747"/>
                <a:gd name="T72" fmla="*/ 20 w 749"/>
                <a:gd name="T73" fmla="*/ 26 h 747"/>
                <a:gd name="T74" fmla="*/ 18 w 749"/>
                <a:gd name="T75" fmla="*/ 27 h 747"/>
                <a:gd name="T76" fmla="*/ 15 w 749"/>
                <a:gd name="T77" fmla="*/ 27 h 747"/>
                <a:gd name="T78" fmla="*/ 13 w 749"/>
                <a:gd name="T79" fmla="*/ 27 h 747"/>
                <a:gd name="T80" fmla="*/ 10 w 749"/>
                <a:gd name="T81" fmla="*/ 26 h 747"/>
                <a:gd name="T82" fmla="*/ 8 w 749"/>
                <a:gd name="T83" fmla="*/ 25 h 747"/>
                <a:gd name="T84" fmla="*/ 6 w 749"/>
                <a:gd name="T85" fmla="*/ 23 h 747"/>
                <a:gd name="T86" fmla="*/ 5 w 749"/>
                <a:gd name="T87" fmla="*/ 22 h 747"/>
                <a:gd name="T88" fmla="*/ 4 w 749"/>
                <a:gd name="T89" fmla="*/ 20 h 747"/>
                <a:gd name="T90" fmla="*/ 3 w 749"/>
                <a:gd name="T91" fmla="*/ 17 h 747"/>
                <a:gd name="T92" fmla="*/ 3 w 749"/>
                <a:gd name="T93" fmla="*/ 15 h 747"/>
                <a:gd name="T94" fmla="*/ 3 w 749"/>
                <a:gd name="T95" fmla="*/ 12 h 747"/>
                <a:gd name="T96" fmla="*/ 4 w 749"/>
                <a:gd name="T97" fmla="*/ 10 h 747"/>
                <a:gd name="T98" fmla="*/ 5 w 749"/>
                <a:gd name="T99" fmla="*/ 8 h 747"/>
                <a:gd name="T100" fmla="*/ 6 w 749"/>
                <a:gd name="T101" fmla="*/ 6 h 747"/>
                <a:gd name="T102" fmla="*/ 8 w 749"/>
                <a:gd name="T103" fmla="*/ 5 h 747"/>
                <a:gd name="T104" fmla="*/ 10 w 749"/>
                <a:gd name="T105" fmla="*/ 4 h 747"/>
                <a:gd name="T106" fmla="*/ 13 w 749"/>
                <a:gd name="T107" fmla="*/ 3 h 747"/>
                <a:gd name="T108" fmla="*/ 15 w 749"/>
                <a:gd name="T109" fmla="*/ 3 h 747"/>
                <a:gd name="T110" fmla="*/ 18 w 749"/>
                <a:gd name="T111" fmla="*/ 3 h 747"/>
                <a:gd name="T112" fmla="*/ 20 w 749"/>
                <a:gd name="T113" fmla="*/ 4 h 747"/>
                <a:gd name="T114" fmla="*/ 22 w 749"/>
                <a:gd name="T115" fmla="*/ 5 h 747"/>
                <a:gd name="T116" fmla="*/ 24 w 749"/>
                <a:gd name="T117" fmla="*/ 6 h 747"/>
                <a:gd name="T118" fmla="*/ 25 w 749"/>
                <a:gd name="T119" fmla="*/ 8 h 747"/>
                <a:gd name="T120" fmla="*/ 26 w 749"/>
                <a:gd name="T121" fmla="*/ 10 h 747"/>
                <a:gd name="T122" fmla="*/ 27 w 749"/>
                <a:gd name="T123" fmla="*/ 12 h 747"/>
                <a:gd name="T124" fmla="*/ 27 w 749"/>
                <a:gd name="T125" fmla="*/ 15 h 7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9"/>
                <a:gd name="T190" fmla="*/ 0 h 747"/>
                <a:gd name="T191" fmla="*/ 749 w 749"/>
                <a:gd name="T192" fmla="*/ 747 h 7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9" h="747">
                  <a:moveTo>
                    <a:pt x="749" y="373"/>
                  </a:moveTo>
                  <a:lnTo>
                    <a:pt x="748" y="351"/>
                  </a:lnTo>
                  <a:lnTo>
                    <a:pt x="747" y="328"/>
                  </a:lnTo>
                  <a:lnTo>
                    <a:pt x="742" y="305"/>
                  </a:lnTo>
                  <a:lnTo>
                    <a:pt x="738" y="284"/>
                  </a:lnTo>
                  <a:lnTo>
                    <a:pt x="712" y="278"/>
                  </a:lnTo>
                  <a:lnTo>
                    <a:pt x="727" y="249"/>
                  </a:lnTo>
                  <a:lnTo>
                    <a:pt x="722" y="233"/>
                  </a:lnTo>
                  <a:lnTo>
                    <a:pt x="715" y="219"/>
                  </a:lnTo>
                  <a:lnTo>
                    <a:pt x="709" y="204"/>
                  </a:lnTo>
                  <a:lnTo>
                    <a:pt x="700" y="190"/>
                  </a:lnTo>
                  <a:lnTo>
                    <a:pt x="693" y="176"/>
                  </a:lnTo>
                  <a:lnTo>
                    <a:pt x="684" y="162"/>
                  </a:lnTo>
                  <a:lnTo>
                    <a:pt x="674" y="149"/>
                  </a:lnTo>
                  <a:lnTo>
                    <a:pt x="664" y="137"/>
                  </a:lnTo>
                  <a:lnTo>
                    <a:pt x="654" y="124"/>
                  </a:lnTo>
                  <a:lnTo>
                    <a:pt x="643" y="112"/>
                  </a:lnTo>
                  <a:lnTo>
                    <a:pt x="631" y="101"/>
                  </a:lnTo>
                  <a:lnTo>
                    <a:pt x="619" y="90"/>
                  </a:lnTo>
                  <a:lnTo>
                    <a:pt x="607" y="80"/>
                  </a:lnTo>
                  <a:lnTo>
                    <a:pt x="594" y="70"/>
                  </a:lnTo>
                  <a:lnTo>
                    <a:pt x="581" y="61"/>
                  </a:lnTo>
                  <a:lnTo>
                    <a:pt x="567" y="53"/>
                  </a:lnTo>
                  <a:lnTo>
                    <a:pt x="524" y="75"/>
                  </a:lnTo>
                  <a:lnTo>
                    <a:pt x="516" y="27"/>
                  </a:lnTo>
                  <a:lnTo>
                    <a:pt x="500" y="20"/>
                  </a:lnTo>
                  <a:lnTo>
                    <a:pt x="483" y="15"/>
                  </a:lnTo>
                  <a:lnTo>
                    <a:pt x="466" y="10"/>
                  </a:lnTo>
                  <a:lnTo>
                    <a:pt x="448" y="6"/>
                  </a:lnTo>
                  <a:lnTo>
                    <a:pt x="430" y="3"/>
                  </a:lnTo>
                  <a:lnTo>
                    <a:pt x="412" y="1"/>
                  </a:lnTo>
                  <a:lnTo>
                    <a:pt x="393" y="0"/>
                  </a:lnTo>
                  <a:lnTo>
                    <a:pt x="375" y="0"/>
                  </a:lnTo>
                  <a:lnTo>
                    <a:pt x="358" y="0"/>
                  </a:lnTo>
                  <a:lnTo>
                    <a:pt x="342" y="1"/>
                  </a:lnTo>
                  <a:lnTo>
                    <a:pt x="325" y="3"/>
                  </a:lnTo>
                  <a:lnTo>
                    <a:pt x="309" y="5"/>
                  </a:lnTo>
                  <a:lnTo>
                    <a:pt x="293" y="8"/>
                  </a:lnTo>
                  <a:lnTo>
                    <a:pt x="278" y="11"/>
                  </a:lnTo>
                  <a:lnTo>
                    <a:pt x="263" y="16"/>
                  </a:lnTo>
                  <a:lnTo>
                    <a:pt x="248" y="21"/>
                  </a:lnTo>
                  <a:lnTo>
                    <a:pt x="240" y="75"/>
                  </a:lnTo>
                  <a:lnTo>
                    <a:pt x="189" y="48"/>
                  </a:lnTo>
                  <a:lnTo>
                    <a:pt x="175" y="57"/>
                  </a:lnTo>
                  <a:lnTo>
                    <a:pt x="161" y="65"/>
                  </a:lnTo>
                  <a:lnTo>
                    <a:pt x="148" y="75"/>
                  </a:lnTo>
                  <a:lnTo>
                    <a:pt x="135" y="85"/>
                  </a:lnTo>
                  <a:lnTo>
                    <a:pt x="123" y="96"/>
                  </a:lnTo>
                  <a:lnTo>
                    <a:pt x="111" y="108"/>
                  </a:lnTo>
                  <a:lnTo>
                    <a:pt x="101" y="119"/>
                  </a:lnTo>
                  <a:lnTo>
                    <a:pt x="89" y="131"/>
                  </a:lnTo>
                  <a:lnTo>
                    <a:pt x="79" y="144"/>
                  </a:lnTo>
                  <a:lnTo>
                    <a:pt x="69" y="157"/>
                  </a:lnTo>
                  <a:lnTo>
                    <a:pt x="60" y="170"/>
                  </a:lnTo>
                  <a:lnTo>
                    <a:pt x="52" y="184"/>
                  </a:lnTo>
                  <a:lnTo>
                    <a:pt x="43" y="198"/>
                  </a:lnTo>
                  <a:lnTo>
                    <a:pt x="36" y="213"/>
                  </a:lnTo>
                  <a:lnTo>
                    <a:pt x="29" y="229"/>
                  </a:lnTo>
                  <a:lnTo>
                    <a:pt x="23" y="244"/>
                  </a:lnTo>
                  <a:lnTo>
                    <a:pt x="37" y="272"/>
                  </a:lnTo>
                  <a:lnTo>
                    <a:pt x="13" y="276"/>
                  </a:lnTo>
                  <a:lnTo>
                    <a:pt x="8" y="300"/>
                  </a:lnTo>
                  <a:lnTo>
                    <a:pt x="3" y="324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7"/>
                  </a:lnTo>
                  <a:lnTo>
                    <a:pt x="3" y="420"/>
                  </a:lnTo>
                  <a:lnTo>
                    <a:pt x="7" y="442"/>
                  </a:lnTo>
                  <a:lnTo>
                    <a:pt x="12" y="465"/>
                  </a:lnTo>
                  <a:lnTo>
                    <a:pt x="17" y="487"/>
                  </a:lnTo>
                  <a:lnTo>
                    <a:pt x="25" y="508"/>
                  </a:lnTo>
                  <a:lnTo>
                    <a:pt x="34" y="529"/>
                  </a:lnTo>
                  <a:lnTo>
                    <a:pt x="43" y="548"/>
                  </a:lnTo>
                  <a:lnTo>
                    <a:pt x="44" y="548"/>
                  </a:lnTo>
                  <a:lnTo>
                    <a:pt x="44" y="549"/>
                  </a:lnTo>
                  <a:lnTo>
                    <a:pt x="56" y="571"/>
                  </a:lnTo>
                  <a:lnTo>
                    <a:pt x="70" y="591"/>
                  </a:lnTo>
                  <a:lnTo>
                    <a:pt x="86" y="611"/>
                  </a:lnTo>
                  <a:lnTo>
                    <a:pt x="103" y="629"/>
                  </a:lnTo>
                  <a:lnTo>
                    <a:pt x="120" y="648"/>
                  </a:lnTo>
                  <a:lnTo>
                    <a:pt x="138" y="664"/>
                  </a:lnTo>
                  <a:lnTo>
                    <a:pt x="159" y="679"/>
                  </a:lnTo>
                  <a:lnTo>
                    <a:pt x="180" y="693"/>
                  </a:lnTo>
                  <a:lnTo>
                    <a:pt x="201" y="705"/>
                  </a:lnTo>
                  <a:lnTo>
                    <a:pt x="224" y="716"/>
                  </a:lnTo>
                  <a:lnTo>
                    <a:pt x="248" y="725"/>
                  </a:lnTo>
                  <a:lnTo>
                    <a:pt x="271" y="733"/>
                  </a:lnTo>
                  <a:lnTo>
                    <a:pt x="296" y="739"/>
                  </a:lnTo>
                  <a:lnTo>
                    <a:pt x="322" y="744"/>
                  </a:lnTo>
                  <a:lnTo>
                    <a:pt x="348" y="747"/>
                  </a:lnTo>
                  <a:lnTo>
                    <a:pt x="375" y="747"/>
                  </a:lnTo>
                  <a:lnTo>
                    <a:pt x="393" y="747"/>
                  </a:lnTo>
                  <a:lnTo>
                    <a:pt x="413" y="746"/>
                  </a:lnTo>
                  <a:lnTo>
                    <a:pt x="431" y="743"/>
                  </a:lnTo>
                  <a:lnTo>
                    <a:pt x="450" y="739"/>
                  </a:lnTo>
                  <a:lnTo>
                    <a:pt x="468" y="735"/>
                  </a:lnTo>
                  <a:lnTo>
                    <a:pt x="486" y="731"/>
                  </a:lnTo>
                  <a:lnTo>
                    <a:pt x="504" y="724"/>
                  </a:lnTo>
                  <a:lnTo>
                    <a:pt x="521" y="718"/>
                  </a:lnTo>
                  <a:lnTo>
                    <a:pt x="537" y="710"/>
                  </a:lnTo>
                  <a:lnTo>
                    <a:pt x="553" y="703"/>
                  </a:lnTo>
                  <a:lnTo>
                    <a:pt x="568" y="693"/>
                  </a:lnTo>
                  <a:lnTo>
                    <a:pt x="583" y="683"/>
                  </a:lnTo>
                  <a:lnTo>
                    <a:pt x="599" y="674"/>
                  </a:lnTo>
                  <a:lnTo>
                    <a:pt x="613" y="662"/>
                  </a:lnTo>
                  <a:lnTo>
                    <a:pt x="627" y="650"/>
                  </a:lnTo>
                  <a:lnTo>
                    <a:pt x="640" y="638"/>
                  </a:lnTo>
                  <a:lnTo>
                    <a:pt x="651" y="625"/>
                  </a:lnTo>
                  <a:lnTo>
                    <a:pt x="663" y="611"/>
                  </a:lnTo>
                  <a:lnTo>
                    <a:pt x="674" y="597"/>
                  </a:lnTo>
                  <a:lnTo>
                    <a:pt x="685" y="583"/>
                  </a:lnTo>
                  <a:lnTo>
                    <a:pt x="695" y="568"/>
                  </a:lnTo>
                  <a:lnTo>
                    <a:pt x="703" y="551"/>
                  </a:lnTo>
                  <a:lnTo>
                    <a:pt x="712" y="535"/>
                  </a:lnTo>
                  <a:lnTo>
                    <a:pt x="720" y="519"/>
                  </a:lnTo>
                  <a:lnTo>
                    <a:pt x="726" y="502"/>
                  </a:lnTo>
                  <a:lnTo>
                    <a:pt x="732" y="485"/>
                  </a:lnTo>
                  <a:lnTo>
                    <a:pt x="737" y="467"/>
                  </a:lnTo>
                  <a:lnTo>
                    <a:pt x="741" y="449"/>
                  </a:lnTo>
                  <a:lnTo>
                    <a:pt x="744" y="431"/>
                  </a:lnTo>
                  <a:lnTo>
                    <a:pt x="747" y="411"/>
                  </a:lnTo>
                  <a:lnTo>
                    <a:pt x="749" y="393"/>
                  </a:lnTo>
                  <a:lnTo>
                    <a:pt x="749" y="373"/>
                  </a:lnTo>
                  <a:close/>
                  <a:moveTo>
                    <a:pt x="681" y="373"/>
                  </a:moveTo>
                  <a:lnTo>
                    <a:pt x="681" y="389"/>
                  </a:lnTo>
                  <a:lnTo>
                    <a:pt x="680" y="405"/>
                  </a:lnTo>
                  <a:lnTo>
                    <a:pt x="677" y="420"/>
                  </a:lnTo>
                  <a:lnTo>
                    <a:pt x="674" y="435"/>
                  </a:lnTo>
                  <a:lnTo>
                    <a:pt x="671" y="450"/>
                  </a:lnTo>
                  <a:lnTo>
                    <a:pt x="667" y="464"/>
                  </a:lnTo>
                  <a:lnTo>
                    <a:pt x="662" y="478"/>
                  </a:lnTo>
                  <a:lnTo>
                    <a:pt x="657" y="492"/>
                  </a:lnTo>
                  <a:lnTo>
                    <a:pt x="650" y="506"/>
                  </a:lnTo>
                  <a:lnTo>
                    <a:pt x="644" y="519"/>
                  </a:lnTo>
                  <a:lnTo>
                    <a:pt x="636" y="532"/>
                  </a:lnTo>
                  <a:lnTo>
                    <a:pt x="629" y="544"/>
                  </a:lnTo>
                  <a:lnTo>
                    <a:pt x="620" y="557"/>
                  </a:lnTo>
                  <a:lnTo>
                    <a:pt x="610" y="568"/>
                  </a:lnTo>
                  <a:lnTo>
                    <a:pt x="601" y="580"/>
                  </a:lnTo>
                  <a:lnTo>
                    <a:pt x="591" y="589"/>
                  </a:lnTo>
                  <a:lnTo>
                    <a:pt x="580" y="600"/>
                  </a:lnTo>
                  <a:lnTo>
                    <a:pt x="569" y="610"/>
                  </a:lnTo>
                  <a:lnTo>
                    <a:pt x="558" y="618"/>
                  </a:lnTo>
                  <a:lnTo>
                    <a:pt x="546" y="627"/>
                  </a:lnTo>
                  <a:lnTo>
                    <a:pt x="534" y="635"/>
                  </a:lnTo>
                  <a:lnTo>
                    <a:pt x="521" y="642"/>
                  </a:lnTo>
                  <a:lnTo>
                    <a:pt x="508" y="649"/>
                  </a:lnTo>
                  <a:lnTo>
                    <a:pt x="494" y="655"/>
                  </a:lnTo>
                  <a:lnTo>
                    <a:pt x="480" y="661"/>
                  </a:lnTo>
                  <a:lnTo>
                    <a:pt x="466" y="666"/>
                  </a:lnTo>
                  <a:lnTo>
                    <a:pt x="451" y="669"/>
                  </a:lnTo>
                  <a:lnTo>
                    <a:pt x="437" y="674"/>
                  </a:lnTo>
                  <a:lnTo>
                    <a:pt x="421" y="676"/>
                  </a:lnTo>
                  <a:lnTo>
                    <a:pt x="406" y="678"/>
                  </a:lnTo>
                  <a:lnTo>
                    <a:pt x="390" y="679"/>
                  </a:lnTo>
                  <a:lnTo>
                    <a:pt x="375" y="679"/>
                  </a:lnTo>
                  <a:lnTo>
                    <a:pt x="359" y="679"/>
                  </a:lnTo>
                  <a:lnTo>
                    <a:pt x="344" y="678"/>
                  </a:lnTo>
                  <a:lnTo>
                    <a:pt x="329" y="676"/>
                  </a:lnTo>
                  <a:lnTo>
                    <a:pt x="313" y="674"/>
                  </a:lnTo>
                  <a:lnTo>
                    <a:pt x="298" y="669"/>
                  </a:lnTo>
                  <a:lnTo>
                    <a:pt x="283" y="666"/>
                  </a:lnTo>
                  <a:lnTo>
                    <a:pt x="269" y="661"/>
                  </a:lnTo>
                  <a:lnTo>
                    <a:pt x="255" y="655"/>
                  </a:lnTo>
                  <a:lnTo>
                    <a:pt x="242" y="649"/>
                  </a:lnTo>
                  <a:lnTo>
                    <a:pt x="229" y="642"/>
                  </a:lnTo>
                  <a:lnTo>
                    <a:pt x="216" y="635"/>
                  </a:lnTo>
                  <a:lnTo>
                    <a:pt x="203" y="627"/>
                  </a:lnTo>
                  <a:lnTo>
                    <a:pt x="191" y="618"/>
                  </a:lnTo>
                  <a:lnTo>
                    <a:pt x="180" y="610"/>
                  </a:lnTo>
                  <a:lnTo>
                    <a:pt x="169" y="600"/>
                  </a:lnTo>
                  <a:lnTo>
                    <a:pt x="158" y="589"/>
                  </a:lnTo>
                  <a:lnTo>
                    <a:pt x="148" y="580"/>
                  </a:lnTo>
                  <a:lnTo>
                    <a:pt x="138" y="568"/>
                  </a:lnTo>
                  <a:lnTo>
                    <a:pt x="130" y="557"/>
                  </a:lnTo>
                  <a:lnTo>
                    <a:pt x="121" y="544"/>
                  </a:lnTo>
                  <a:lnTo>
                    <a:pt x="113" y="532"/>
                  </a:lnTo>
                  <a:lnTo>
                    <a:pt x="105" y="519"/>
                  </a:lnTo>
                  <a:lnTo>
                    <a:pt x="98" y="506"/>
                  </a:lnTo>
                  <a:lnTo>
                    <a:pt x="93" y="492"/>
                  </a:lnTo>
                  <a:lnTo>
                    <a:pt x="87" y="478"/>
                  </a:lnTo>
                  <a:lnTo>
                    <a:pt x="82" y="464"/>
                  </a:lnTo>
                  <a:lnTo>
                    <a:pt x="78" y="450"/>
                  </a:lnTo>
                  <a:lnTo>
                    <a:pt x="75" y="435"/>
                  </a:lnTo>
                  <a:lnTo>
                    <a:pt x="71" y="420"/>
                  </a:lnTo>
                  <a:lnTo>
                    <a:pt x="70" y="405"/>
                  </a:lnTo>
                  <a:lnTo>
                    <a:pt x="69" y="389"/>
                  </a:lnTo>
                  <a:lnTo>
                    <a:pt x="68" y="373"/>
                  </a:lnTo>
                  <a:lnTo>
                    <a:pt x="69" y="357"/>
                  </a:lnTo>
                  <a:lnTo>
                    <a:pt x="70" y="342"/>
                  </a:lnTo>
                  <a:lnTo>
                    <a:pt x="71" y="327"/>
                  </a:lnTo>
                  <a:lnTo>
                    <a:pt x="75" y="312"/>
                  </a:lnTo>
                  <a:lnTo>
                    <a:pt x="78" y="297"/>
                  </a:lnTo>
                  <a:lnTo>
                    <a:pt x="82" y="283"/>
                  </a:lnTo>
                  <a:lnTo>
                    <a:pt x="87" y="269"/>
                  </a:lnTo>
                  <a:lnTo>
                    <a:pt x="93" y="254"/>
                  </a:lnTo>
                  <a:lnTo>
                    <a:pt x="98" y="240"/>
                  </a:lnTo>
                  <a:lnTo>
                    <a:pt x="105" y="227"/>
                  </a:lnTo>
                  <a:lnTo>
                    <a:pt x="113" y="215"/>
                  </a:lnTo>
                  <a:lnTo>
                    <a:pt x="121" y="202"/>
                  </a:lnTo>
                  <a:lnTo>
                    <a:pt x="130" y="190"/>
                  </a:lnTo>
                  <a:lnTo>
                    <a:pt x="138" y="179"/>
                  </a:lnTo>
                  <a:lnTo>
                    <a:pt x="148" y="167"/>
                  </a:lnTo>
                  <a:lnTo>
                    <a:pt x="158" y="157"/>
                  </a:lnTo>
                  <a:lnTo>
                    <a:pt x="169" y="146"/>
                  </a:lnTo>
                  <a:lnTo>
                    <a:pt x="180" y="137"/>
                  </a:lnTo>
                  <a:lnTo>
                    <a:pt x="191" y="128"/>
                  </a:lnTo>
                  <a:lnTo>
                    <a:pt x="203" y="119"/>
                  </a:lnTo>
                  <a:lnTo>
                    <a:pt x="216" y="112"/>
                  </a:lnTo>
                  <a:lnTo>
                    <a:pt x="229" y="104"/>
                  </a:lnTo>
                  <a:lnTo>
                    <a:pt x="242" y="97"/>
                  </a:lnTo>
                  <a:lnTo>
                    <a:pt x="255" y="91"/>
                  </a:lnTo>
                  <a:lnTo>
                    <a:pt x="269" y="86"/>
                  </a:lnTo>
                  <a:lnTo>
                    <a:pt x="283" y="81"/>
                  </a:lnTo>
                  <a:lnTo>
                    <a:pt x="298" y="76"/>
                  </a:lnTo>
                  <a:lnTo>
                    <a:pt x="313" y="73"/>
                  </a:lnTo>
                  <a:lnTo>
                    <a:pt x="329" y="71"/>
                  </a:lnTo>
                  <a:lnTo>
                    <a:pt x="344" y="69"/>
                  </a:lnTo>
                  <a:lnTo>
                    <a:pt x="359" y="68"/>
                  </a:lnTo>
                  <a:lnTo>
                    <a:pt x="375" y="68"/>
                  </a:lnTo>
                  <a:lnTo>
                    <a:pt x="390" y="68"/>
                  </a:lnTo>
                  <a:lnTo>
                    <a:pt x="406" y="69"/>
                  </a:lnTo>
                  <a:lnTo>
                    <a:pt x="421" y="71"/>
                  </a:lnTo>
                  <a:lnTo>
                    <a:pt x="437" y="73"/>
                  </a:lnTo>
                  <a:lnTo>
                    <a:pt x="451" y="76"/>
                  </a:lnTo>
                  <a:lnTo>
                    <a:pt x="466" y="81"/>
                  </a:lnTo>
                  <a:lnTo>
                    <a:pt x="480" y="86"/>
                  </a:lnTo>
                  <a:lnTo>
                    <a:pt x="494" y="91"/>
                  </a:lnTo>
                  <a:lnTo>
                    <a:pt x="508" y="97"/>
                  </a:lnTo>
                  <a:lnTo>
                    <a:pt x="521" y="104"/>
                  </a:lnTo>
                  <a:lnTo>
                    <a:pt x="534" y="112"/>
                  </a:lnTo>
                  <a:lnTo>
                    <a:pt x="546" y="119"/>
                  </a:lnTo>
                  <a:lnTo>
                    <a:pt x="558" y="128"/>
                  </a:lnTo>
                  <a:lnTo>
                    <a:pt x="569" y="137"/>
                  </a:lnTo>
                  <a:lnTo>
                    <a:pt x="580" y="146"/>
                  </a:lnTo>
                  <a:lnTo>
                    <a:pt x="591" y="157"/>
                  </a:lnTo>
                  <a:lnTo>
                    <a:pt x="601" y="167"/>
                  </a:lnTo>
                  <a:lnTo>
                    <a:pt x="610" y="179"/>
                  </a:lnTo>
                  <a:lnTo>
                    <a:pt x="620" y="190"/>
                  </a:lnTo>
                  <a:lnTo>
                    <a:pt x="629" y="202"/>
                  </a:lnTo>
                  <a:lnTo>
                    <a:pt x="636" y="215"/>
                  </a:lnTo>
                  <a:lnTo>
                    <a:pt x="644" y="227"/>
                  </a:lnTo>
                  <a:lnTo>
                    <a:pt x="650" y="240"/>
                  </a:lnTo>
                  <a:lnTo>
                    <a:pt x="657" y="254"/>
                  </a:lnTo>
                  <a:lnTo>
                    <a:pt x="662" y="269"/>
                  </a:lnTo>
                  <a:lnTo>
                    <a:pt x="667" y="283"/>
                  </a:lnTo>
                  <a:lnTo>
                    <a:pt x="671" y="297"/>
                  </a:lnTo>
                  <a:lnTo>
                    <a:pt x="674" y="312"/>
                  </a:lnTo>
                  <a:lnTo>
                    <a:pt x="677" y="327"/>
                  </a:lnTo>
                  <a:lnTo>
                    <a:pt x="680" y="342"/>
                  </a:lnTo>
                  <a:lnTo>
                    <a:pt x="681" y="357"/>
                  </a:lnTo>
                  <a:lnTo>
                    <a:pt x="681" y="373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2" name="Freeform 1409"/>
            <p:cNvSpPr>
              <a:spLocks noEditPoints="1"/>
            </p:cNvSpPr>
            <p:nvPr/>
          </p:nvSpPr>
          <p:spPr bwMode="auto">
            <a:xfrm>
              <a:off x="2796" y="1780"/>
              <a:ext cx="136" cy="134"/>
            </a:xfrm>
            <a:custGeom>
              <a:avLst/>
              <a:gdLst>
                <a:gd name="T0" fmla="*/ 27 w 680"/>
                <a:gd name="T1" fmla="*/ 11 h 680"/>
                <a:gd name="T2" fmla="*/ 26 w 680"/>
                <a:gd name="T3" fmla="*/ 7 h 680"/>
                <a:gd name="T4" fmla="*/ 23 w 680"/>
                <a:gd name="T5" fmla="*/ 4 h 680"/>
                <a:gd name="T6" fmla="*/ 21 w 680"/>
                <a:gd name="T7" fmla="*/ 2 h 680"/>
                <a:gd name="T8" fmla="*/ 19 w 680"/>
                <a:gd name="T9" fmla="*/ 1 h 680"/>
                <a:gd name="T10" fmla="*/ 16 w 680"/>
                <a:gd name="T11" fmla="*/ 0 h 680"/>
                <a:gd name="T12" fmla="*/ 13 w 680"/>
                <a:gd name="T13" fmla="*/ 0 h 680"/>
                <a:gd name="T14" fmla="*/ 10 w 680"/>
                <a:gd name="T15" fmla="*/ 0 h 680"/>
                <a:gd name="T16" fmla="*/ 8 w 680"/>
                <a:gd name="T17" fmla="*/ 2 h 680"/>
                <a:gd name="T18" fmla="*/ 5 w 680"/>
                <a:gd name="T19" fmla="*/ 3 h 680"/>
                <a:gd name="T20" fmla="*/ 3 w 680"/>
                <a:gd name="T21" fmla="*/ 6 h 680"/>
                <a:gd name="T22" fmla="*/ 1 w 680"/>
                <a:gd name="T23" fmla="*/ 9 h 680"/>
                <a:gd name="T24" fmla="*/ 0 w 680"/>
                <a:gd name="T25" fmla="*/ 13 h 680"/>
                <a:gd name="T26" fmla="*/ 0 w 680"/>
                <a:gd name="T27" fmla="*/ 16 h 680"/>
                <a:gd name="T28" fmla="*/ 1 w 680"/>
                <a:gd name="T29" fmla="*/ 18 h 680"/>
                <a:gd name="T30" fmla="*/ 2 w 680"/>
                <a:gd name="T31" fmla="*/ 21 h 680"/>
                <a:gd name="T32" fmla="*/ 4 w 680"/>
                <a:gd name="T33" fmla="*/ 23 h 680"/>
                <a:gd name="T34" fmla="*/ 5 w 680"/>
                <a:gd name="T35" fmla="*/ 24 h 680"/>
                <a:gd name="T36" fmla="*/ 8 w 680"/>
                <a:gd name="T37" fmla="*/ 26 h 680"/>
                <a:gd name="T38" fmla="*/ 10 w 680"/>
                <a:gd name="T39" fmla="*/ 27 h 680"/>
                <a:gd name="T40" fmla="*/ 13 w 680"/>
                <a:gd name="T41" fmla="*/ 27 h 680"/>
                <a:gd name="T42" fmla="*/ 16 w 680"/>
                <a:gd name="T43" fmla="*/ 27 h 680"/>
                <a:gd name="T44" fmla="*/ 18 w 680"/>
                <a:gd name="T45" fmla="*/ 26 h 680"/>
                <a:gd name="T46" fmla="*/ 21 w 680"/>
                <a:gd name="T47" fmla="*/ 25 h 680"/>
                <a:gd name="T48" fmla="*/ 23 w 680"/>
                <a:gd name="T49" fmla="*/ 24 h 680"/>
                <a:gd name="T50" fmla="*/ 24 w 680"/>
                <a:gd name="T51" fmla="*/ 22 h 680"/>
                <a:gd name="T52" fmla="*/ 26 w 680"/>
                <a:gd name="T53" fmla="*/ 19 h 680"/>
                <a:gd name="T54" fmla="*/ 27 w 680"/>
                <a:gd name="T55" fmla="*/ 17 h 680"/>
                <a:gd name="T56" fmla="*/ 27 w 680"/>
                <a:gd name="T57" fmla="*/ 14 h 680"/>
                <a:gd name="T58" fmla="*/ 24 w 680"/>
                <a:gd name="T59" fmla="*/ 15 h 680"/>
                <a:gd name="T60" fmla="*/ 24 w 680"/>
                <a:gd name="T61" fmla="*/ 17 h 680"/>
                <a:gd name="T62" fmla="*/ 23 w 680"/>
                <a:gd name="T63" fmla="*/ 19 h 680"/>
                <a:gd name="T64" fmla="*/ 22 w 680"/>
                <a:gd name="T65" fmla="*/ 21 h 680"/>
                <a:gd name="T66" fmla="*/ 21 w 680"/>
                <a:gd name="T67" fmla="*/ 22 h 680"/>
                <a:gd name="T68" fmla="*/ 19 w 680"/>
                <a:gd name="T69" fmla="*/ 23 h 680"/>
                <a:gd name="T70" fmla="*/ 17 w 680"/>
                <a:gd name="T71" fmla="*/ 24 h 680"/>
                <a:gd name="T72" fmla="*/ 15 w 680"/>
                <a:gd name="T73" fmla="*/ 24 h 680"/>
                <a:gd name="T74" fmla="*/ 12 w 680"/>
                <a:gd name="T75" fmla="*/ 24 h 680"/>
                <a:gd name="T76" fmla="*/ 10 w 680"/>
                <a:gd name="T77" fmla="*/ 24 h 680"/>
                <a:gd name="T78" fmla="*/ 8 w 680"/>
                <a:gd name="T79" fmla="*/ 23 h 680"/>
                <a:gd name="T80" fmla="*/ 7 w 680"/>
                <a:gd name="T81" fmla="*/ 22 h 680"/>
                <a:gd name="T82" fmla="*/ 5 w 680"/>
                <a:gd name="T83" fmla="*/ 21 h 680"/>
                <a:gd name="T84" fmla="*/ 4 w 680"/>
                <a:gd name="T85" fmla="*/ 19 h 680"/>
                <a:gd name="T86" fmla="*/ 3 w 680"/>
                <a:gd name="T87" fmla="*/ 17 h 680"/>
                <a:gd name="T88" fmla="*/ 3 w 680"/>
                <a:gd name="T89" fmla="*/ 15 h 680"/>
                <a:gd name="T90" fmla="*/ 3 w 680"/>
                <a:gd name="T91" fmla="*/ 12 h 680"/>
                <a:gd name="T92" fmla="*/ 3 w 680"/>
                <a:gd name="T93" fmla="*/ 10 h 680"/>
                <a:gd name="T94" fmla="*/ 4 w 680"/>
                <a:gd name="T95" fmla="*/ 8 h 680"/>
                <a:gd name="T96" fmla="*/ 5 w 680"/>
                <a:gd name="T97" fmla="*/ 7 h 680"/>
                <a:gd name="T98" fmla="*/ 7 w 680"/>
                <a:gd name="T99" fmla="*/ 5 h 680"/>
                <a:gd name="T100" fmla="*/ 8 w 680"/>
                <a:gd name="T101" fmla="*/ 4 h 680"/>
                <a:gd name="T102" fmla="*/ 10 w 680"/>
                <a:gd name="T103" fmla="*/ 3 h 680"/>
                <a:gd name="T104" fmla="*/ 12 w 680"/>
                <a:gd name="T105" fmla="*/ 3 h 680"/>
                <a:gd name="T106" fmla="*/ 15 w 680"/>
                <a:gd name="T107" fmla="*/ 3 h 680"/>
                <a:gd name="T108" fmla="*/ 17 w 680"/>
                <a:gd name="T109" fmla="*/ 3 h 680"/>
                <a:gd name="T110" fmla="*/ 19 w 680"/>
                <a:gd name="T111" fmla="*/ 4 h 680"/>
                <a:gd name="T112" fmla="*/ 21 w 680"/>
                <a:gd name="T113" fmla="*/ 5 h 680"/>
                <a:gd name="T114" fmla="*/ 22 w 680"/>
                <a:gd name="T115" fmla="*/ 7 h 680"/>
                <a:gd name="T116" fmla="*/ 23 w 680"/>
                <a:gd name="T117" fmla="*/ 8 h 680"/>
                <a:gd name="T118" fmla="*/ 24 w 680"/>
                <a:gd name="T119" fmla="*/ 10 h 680"/>
                <a:gd name="T120" fmla="*/ 24 w 680"/>
                <a:gd name="T121" fmla="*/ 12 h 6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80"/>
                <a:gd name="T184" fmla="*/ 0 h 680"/>
                <a:gd name="T185" fmla="*/ 680 w 680"/>
                <a:gd name="T186" fmla="*/ 680 h 68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80" h="680">
                  <a:moveTo>
                    <a:pt x="680" y="340"/>
                  </a:moveTo>
                  <a:lnTo>
                    <a:pt x="679" y="315"/>
                  </a:lnTo>
                  <a:lnTo>
                    <a:pt x="676" y="292"/>
                  </a:lnTo>
                  <a:lnTo>
                    <a:pt x="673" y="268"/>
                  </a:lnTo>
                  <a:lnTo>
                    <a:pt x="666" y="245"/>
                  </a:lnTo>
                  <a:lnTo>
                    <a:pt x="659" y="224"/>
                  </a:lnTo>
                  <a:lnTo>
                    <a:pt x="650" y="202"/>
                  </a:lnTo>
                  <a:lnTo>
                    <a:pt x="640" y="182"/>
                  </a:lnTo>
                  <a:lnTo>
                    <a:pt x="628" y="161"/>
                  </a:lnTo>
                  <a:lnTo>
                    <a:pt x="616" y="142"/>
                  </a:lnTo>
                  <a:lnTo>
                    <a:pt x="602" y="124"/>
                  </a:lnTo>
                  <a:lnTo>
                    <a:pt x="587" y="107"/>
                  </a:lnTo>
                  <a:lnTo>
                    <a:pt x="571" y="91"/>
                  </a:lnTo>
                  <a:lnTo>
                    <a:pt x="554" y="76"/>
                  </a:lnTo>
                  <a:lnTo>
                    <a:pt x="535" y="62"/>
                  </a:lnTo>
                  <a:lnTo>
                    <a:pt x="516" y="50"/>
                  </a:lnTo>
                  <a:lnTo>
                    <a:pt x="496" y="38"/>
                  </a:lnTo>
                  <a:lnTo>
                    <a:pt x="489" y="42"/>
                  </a:lnTo>
                  <a:lnTo>
                    <a:pt x="487" y="34"/>
                  </a:lnTo>
                  <a:lnTo>
                    <a:pt x="471" y="26"/>
                  </a:lnTo>
                  <a:lnTo>
                    <a:pt x="453" y="20"/>
                  </a:lnTo>
                  <a:lnTo>
                    <a:pt x="435" y="14"/>
                  </a:lnTo>
                  <a:lnTo>
                    <a:pt x="417" y="9"/>
                  </a:lnTo>
                  <a:lnTo>
                    <a:pt x="398" y="5"/>
                  </a:lnTo>
                  <a:lnTo>
                    <a:pt x="379" y="2"/>
                  </a:lnTo>
                  <a:lnTo>
                    <a:pt x="359" y="1"/>
                  </a:lnTo>
                  <a:lnTo>
                    <a:pt x="340" y="0"/>
                  </a:lnTo>
                  <a:lnTo>
                    <a:pt x="322" y="0"/>
                  </a:lnTo>
                  <a:lnTo>
                    <a:pt x="305" y="2"/>
                  </a:lnTo>
                  <a:lnTo>
                    <a:pt x="288" y="4"/>
                  </a:lnTo>
                  <a:lnTo>
                    <a:pt x="271" y="7"/>
                  </a:lnTo>
                  <a:lnTo>
                    <a:pt x="255" y="11"/>
                  </a:lnTo>
                  <a:lnTo>
                    <a:pt x="238" y="15"/>
                  </a:lnTo>
                  <a:lnTo>
                    <a:pt x="222" y="21"/>
                  </a:lnTo>
                  <a:lnTo>
                    <a:pt x="207" y="27"/>
                  </a:lnTo>
                  <a:lnTo>
                    <a:pt x="205" y="42"/>
                  </a:lnTo>
                  <a:lnTo>
                    <a:pt x="191" y="35"/>
                  </a:lnTo>
                  <a:lnTo>
                    <a:pt x="170" y="45"/>
                  </a:lnTo>
                  <a:lnTo>
                    <a:pt x="150" y="57"/>
                  </a:lnTo>
                  <a:lnTo>
                    <a:pt x="132" y="71"/>
                  </a:lnTo>
                  <a:lnTo>
                    <a:pt x="113" y="86"/>
                  </a:lnTo>
                  <a:lnTo>
                    <a:pt x="96" y="103"/>
                  </a:lnTo>
                  <a:lnTo>
                    <a:pt x="81" y="120"/>
                  </a:lnTo>
                  <a:lnTo>
                    <a:pt x="66" y="138"/>
                  </a:lnTo>
                  <a:lnTo>
                    <a:pt x="53" y="158"/>
                  </a:lnTo>
                  <a:lnTo>
                    <a:pt x="41" y="178"/>
                  </a:lnTo>
                  <a:lnTo>
                    <a:pt x="30" y="199"/>
                  </a:lnTo>
                  <a:lnTo>
                    <a:pt x="21" y="220"/>
                  </a:lnTo>
                  <a:lnTo>
                    <a:pt x="14" y="243"/>
                  </a:lnTo>
                  <a:lnTo>
                    <a:pt x="7" y="267"/>
                  </a:lnTo>
                  <a:lnTo>
                    <a:pt x="3" y="291"/>
                  </a:lnTo>
                  <a:lnTo>
                    <a:pt x="1" y="315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3" y="392"/>
                  </a:lnTo>
                  <a:lnTo>
                    <a:pt x="6" y="408"/>
                  </a:lnTo>
                  <a:lnTo>
                    <a:pt x="11" y="426"/>
                  </a:lnTo>
                  <a:lnTo>
                    <a:pt x="15" y="442"/>
                  </a:lnTo>
                  <a:lnTo>
                    <a:pt x="20" y="457"/>
                  </a:lnTo>
                  <a:lnTo>
                    <a:pt x="26" y="473"/>
                  </a:lnTo>
                  <a:lnTo>
                    <a:pt x="33" y="487"/>
                  </a:lnTo>
                  <a:lnTo>
                    <a:pt x="41" y="502"/>
                  </a:lnTo>
                  <a:lnTo>
                    <a:pt x="48" y="516"/>
                  </a:lnTo>
                  <a:lnTo>
                    <a:pt x="58" y="530"/>
                  </a:lnTo>
                  <a:lnTo>
                    <a:pt x="67" y="543"/>
                  </a:lnTo>
                  <a:lnTo>
                    <a:pt x="78" y="556"/>
                  </a:lnTo>
                  <a:lnTo>
                    <a:pt x="88" y="569"/>
                  </a:lnTo>
                  <a:lnTo>
                    <a:pt x="99" y="581"/>
                  </a:lnTo>
                  <a:lnTo>
                    <a:pt x="111" y="592"/>
                  </a:lnTo>
                  <a:lnTo>
                    <a:pt x="123" y="603"/>
                  </a:lnTo>
                  <a:lnTo>
                    <a:pt x="136" y="612"/>
                  </a:lnTo>
                  <a:lnTo>
                    <a:pt x="150" y="622"/>
                  </a:lnTo>
                  <a:lnTo>
                    <a:pt x="163" y="631"/>
                  </a:lnTo>
                  <a:lnTo>
                    <a:pt x="178" y="639"/>
                  </a:lnTo>
                  <a:lnTo>
                    <a:pt x="192" y="647"/>
                  </a:lnTo>
                  <a:lnTo>
                    <a:pt x="207" y="653"/>
                  </a:lnTo>
                  <a:lnTo>
                    <a:pt x="222" y="660"/>
                  </a:lnTo>
                  <a:lnTo>
                    <a:pt x="238" y="665"/>
                  </a:lnTo>
                  <a:lnTo>
                    <a:pt x="255" y="670"/>
                  </a:lnTo>
                  <a:lnTo>
                    <a:pt x="271" y="674"/>
                  </a:lnTo>
                  <a:lnTo>
                    <a:pt x="288" y="676"/>
                  </a:lnTo>
                  <a:lnTo>
                    <a:pt x="304" y="678"/>
                  </a:lnTo>
                  <a:lnTo>
                    <a:pt x="322" y="679"/>
                  </a:lnTo>
                  <a:lnTo>
                    <a:pt x="340" y="680"/>
                  </a:lnTo>
                  <a:lnTo>
                    <a:pt x="357" y="679"/>
                  </a:lnTo>
                  <a:lnTo>
                    <a:pt x="375" y="678"/>
                  </a:lnTo>
                  <a:lnTo>
                    <a:pt x="392" y="676"/>
                  </a:lnTo>
                  <a:lnTo>
                    <a:pt x="408" y="674"/>
                  </a:lnTo>
                  <a:lnTo>
                    <a:pt x="424" y="670"/>
                  </a:lnTo>
                  <a:lnTo>
                    <a:pt x="440" y="665"/>
                  </a:lnTo>
                  <a:lnTo>
                    <a:pt x="457" y="660"/>
                  </a:lnTo>
                  <a:lnTo>
                    <a:pt x="472" y="653"/>
                  </a:lnTo>
                  <a:lnTo>
                    <a:pt x="487" y="647"/>
                  </a:lnTo>
                  <a:lnTo>
                    <a:pt x="502" y="639"/>
                  </a:lnTo>
                  <a:lnTo>
                    <a:pt x="516" y="631"/>
                  </a:lnTo>
                  <a:lnTo>
                    <a:pt x="530" y="622"/>
                  </a:lnTo>
                  <a:lnTo>
                    <a:pt x="543" y="612"/>
                  </a:lnTo>
                  <a:lnTo>
                    <a:pt x="556" y="603"/>
                  </a:lnTo>
                  <a:lnTo>
                    <a:pt x="568" y="592"/>
                  </a:lnTo>
                  <a:lnTo>
                    <a:pt x="580" y="581"/>
                  </a:lnTo>
                  <a:lnTo>
                    <a:pt x="592" y="569"/>
                  </a:lnTo>
                  <a:lnTo>
                    <a:pt x="602" y="556"/>
                  </a:lnTo>
                  <a:lnTo>
                    <a:pt x="612" y="543"/>
                  </a:lnTo>
                  <a:lnTo>
                    <a:pt x="622" y="530"/>
                  </a:lnTo>
                  <a:lnTo>
                    <a:pt x="631" y="516"/>
                  </a:lnTo>
                  <a:lnTo>
                    <a:pt x="639" y="502"/>
                  </a:lnTo>
                  <a:lnTo>
                    <a:pt x="647" y="487"/>
                  </a:lnTo>
                  <a:lnTo>
                    <a:pt x="653" y="473"/>
                  </a:lnTo>
                  <a:lnTo>
                    <a:pt x="659" y="457"/>
                  </a:lnTo>
                  <a:lnTo>
                    <a:pt x="664" y="442"/>
                  </a:lnTo>
                  <a:lnTo>
                    <a:pt x="669" y="426"/>
                  </a:lnTo>
                  <a:lnTo>
                    <a:pt x="673" y="408"/>
                  </a:lnTo>
                  <a:lnTo>
                    <a:pt x="676" y="392"/>
                  </a:lnTo>
                  <a:lnTo>
                    <a:pt x="678" y="375"/>
                  </a:lnTo>
                  <a:lnTo>
                    <a:pt x="679" y="358"/>
                  </a:lnTo>
                  <a:lnTo>
                    <a:pt x="680" y="340"/>
                  </a:lnTo>
                  <a:close/>
                  <a:moveTo>
                    <a:pt x="612" y="340"/>
                  </a:moveTo>
                  <a:lnTo>
                    <a:pt x="611" y="354"/>
                  </a:lnTo>
                  <a:lnTo>
                    <a:pt x="610" y="368"/>
                  </a:lnTo>
                  <a:lnTo>
                    <a:pt x="609" y="381"/>
                  </a:lnTo>
                  <a:lnTo>
                    <a:pt x="607" y="395"/>
                  </a:lnTo>
                  <a:lnTo>
                    <a:pt x="604" y="408"/>
                  </a:lnTo>
                  <a:lnTo>
                    <a:pt x="599" y="421"/>
                  </a:lnTo>
                  <a:lnTo>
                    <a:pt x="595" y="434"/>
                  </a:lnTo>
                  <a:lnTo>
                    <a:pt x="591" y="446"/>
                  </a:lnTo>
                  <a:lnTo>
                    <a:pt x="585" y="458"/>
                  </a:lnTo>
                  <a:lnTo>
                    <a:pt x="579" y="470"/>
                  </a:lnTo>
                  <a:lnTo>
                    <a:pt x="572" y="482"/>
                  </a:lnTo>
                  <a:lnTo>
                    <a:pt x="566" y="493"/>
                  </a:lnTo>
                  <a:lnTo>
                    <a:pt x="558" y="503"/>
                  </a:lnTo>
                  <a:lnTo>
                    <a:pt x="550" y="513"/>
                  </a:lnTo>
                  <a:lnTo>
                    <a:pt x="541" y="523"/>
                  </a:lnTo>
                  <a:lnTo>
                    <a:pt x="532" y="533"/>
                  </a:lnTo>
                  <a:lnTo>
                    <a:pt x="523" y="541"/>
                  </a:lnTo>
                  <a:lnTo>
                    <a:pt x="513" y="550"/>
                  </a:lnTo>
                  <a:lnTo>
                    <a:pt x="502" y="558"/>
                  </a:lnTo>
                  <a:lnTo>
                    <a:pt x="492" y="566"/>
                  </a:lnTo>
                  <a:lnTo>
                    <a:pt x="480" y="572"/>
                  </a:lnTo>
                  <a:lnTo>
                    <a:pt x="470" y="580"/>
                  </a:lnTo>
                  <a:lnTo>
                    <a:pt x="458" y="585"/>
                  </a:lnTo>
                  <a:lnTo>
                    <a:pt x="446" y="591"/>
                  </a:lnTo>
                  <a:lnTo>
                    <a:pt x="433" y="596"/>
                  </a:lnTo>
                  <a:lnTo>
                    <a:pt x="421" y="601"/>
                  </a:lnTo>
                  <a:lnTo>
                    <a:pt x="408" y="604"/>
                  </a:lnTo>
                  <a:lnTo>
                    <a:pt x="394" y="607"/>
                  </a:lnTo>
                  <a:lnTo>
                    <a:pt x="381" y="609"/>
                  </a:lnTo>
                  <a:lnTo>
                    <a:pt x="367" y="611"/>
                  </a:lnTo>
                  <a:lnTo>
                    <a:pt x="354" y="612"/>
                  </a:lnTo>
                  <a:lnTo>
                    <a:pt x="340" y="612"/>
                  </a:lnTo>
                  <a:lnTo>
                    <a:pt x="326" y="612"/>
                  </a:lnTo>
                  <a:lnTo>
                    <a:pt x="312" y="611"/>
                  </a:lnTo>
                  <a:lnTo>
                    <a:pt x="298" y="609"/>
                  </a:lnTo>
                  <a:lnTo>
                    <a:pt x="285" y="607"/>
                  </a:lnTo>
                  <a:lnTo>
                    <a:pt x="272" y="604"/>
                  </a:lnTo>
                  <a:lnTo>
                    <a:pt x="259" y="601"/>
                  </a:lnTo>
                  <a:lnTo>
                    <a:pt x="246" y="596"/>
                  </a:lnTo>
                  <a:lnTo>
                    <a:pt x="234" y="591"/>
                  </a:lnTo>
                  <a:lnTo>
                    <a:pt x="221" y="585"/>
                  </a:lnTo>
                  <a:lnTo>
                    <a:pt x="210" y="580"/>
                  </a:lnTo>
                  <a:lnTo>
                    <a:pt x="199" y="572"/>
                  </a:lnTo>
                  <a:lnTo>
                    <a:pt x="188" y="566"/>
                  </a:lnTo>
                  <a:lnTo>
                    <a:pt x="177" y="558"/>
                  </a:lnTo>
                  <a:lnTo>
                    <a:pt x="166" y="550"/>
                  </a:lnTo>
                  <a:lnTo>
                    <a:pt x="156" y="541"/>
                  </a:lnTo>
                  <a:lnTo>
                    <a:pt x="148" y="533"/>
                  </a:lnTo>
                  <a:lnTo>
                    <a:pt x="138" y="523"/>
                  </a:lnTo>
                  <a:lnTo>
                    <a:pt x="129" y="513"/>
                  </a:lnTo>
                  <a:lnTo>
                    <a:pt x="122" y="503"/>
                  </a:lnTo>
                  <a:lnTo>
                    <a:pt x="114" y="493"/>
                  </a:lnTo>
                  <a:lnTo>
                    <a:pt x="107" y="482"/>
                  </a:lnTo>
                  <a:lnTo>
                    <a:pt x="100" y="470"/>
                  </a:lnTo>
                  <a:lnTo>
                    <a:pt x="95" y="458"/>
                  </a:lnTo>
                  <a:lnTo>
                    <a:pt x="89" y="446"/>
                  </a:lnTo>
                  <a:lnTo>
                    <a:pt x="84" y="434"/>
                  </a:lnTo>
                  <a:lnTo>
                    <a:pt x="80" y="421"/>
                  </a:lnTo>
                  <a:lnTo>
                    <a:pt x="76" y="408"/>
                  </a:lnTo>
                  <a:lnTo>
                    <a:pt x="73" y="395"/>
                  </a:lnTo>
                  <a:lnTo>
                    <a:pt x="71" y="381"/>
                  </a:lnTo>
                  <a:lnTo>
                    <a:pt x="69" y="368"/>
                  </a:lnTo>
                  <a:lnTo>
                    <a:pt x="68" y="354"/>
                  </a:lnTo>
                  <a:lnTo>
                    <a:pt x="68" y="340"/>
                  </a:lnTo>
                  <a:lnTo>
                    <a:pt x="68" y="326"/>
                  </a:lnTo>
                  <a:lnTo>
                    <a:pt x="69" y="312"/>
                  </a:lnTo>
                  <a:lnTo>
                    <a:pt x="71" y="299"/>
                  </a:lnTo>
                  <a:lnTo>
                    <a:pt x="73" y="285"/>
                  </a:lnTo>
                  <a:lnTo>
                    <a:pt x="76" y="272"/>
                  </a:lnTo>
                  <a:lnTo>
                    <a:pt x="80" y="259"/>
                  </a:lnTo>
                  <a:lnTo>
                    <a:pt x="84" y="246"/>
                  </a:lnTo>
                  <a:lnTo>
                    <a:pt x="89" y="234"/>
                  </a:lnTo>
                  <a:lnTo>
                    <a:pt x="95" y="223"/>
                  </a:lnTo>
                  <a:lnTo>
                    <a:pt x="100" y="211"/>
                  </a:lnTo>
                  <a:lnTo>
                    <a:pt x="107" y="199"/>
                  </a:lnTo>
                  <a:lnTo>
                    <a:pt x="114" y="188"/>
                  </a:lnTo>
                  <a:lnTo>
                    <a:pt x="122" y="177"/>
                  </a:lnTo>
                  <a:lnTo>
                    <a:pt x="129" y="167"/>
                  </a:lnTo>
                  <a:lnTo>
                    <a:pt x="138" y="158"/>
                  </a:lnTo>
                  <a:lnTo>
                    <a:pt x="148" y="148"/>
                  </a:lnTo>
                  <a:lnTo>
                    <a:pt x="156" y="138"/>
                  </a:lnTo>
                  <a:lnTo>
                    <a:pt x="166" y="131"/>
                  </a:lnTo>
                  <a:lnTo>
                    <a:pt x="177" y="122"/>
                  </a:lnTo>
                  <a:lnTo>
                    <a:pt x="188" y="115"/>
                  </a:lnTo>
                  <a:lnTo>
                    <a:pt x="199" y="107"/>
                  </a:lnTo>
                  <a:lnTo>
                    <a:pt x="210" y="101"/>
                  </a:lnTo>
                  <a:lnTo>
                    <a:pt x="221" y="95"/>
                  </a:lnTo>
                  <a:lnTo>
                    <a:pt x="234" y="90"/>
                  </a:lnTo>
                  <a:lnTo>
                    <a:pt x="246" y="84"/>
                  </a:lnTo>
                  <a:lnTo>
                    <a:pt x="259" y="80"/>
                  </a:lnTo>
                  <a:lnTo>
                    <a:pt x="272" y="77"/>
                  </a:lnTo>
                  <a:lnTo>
                    <a:pt x="285" y="74"/>
                  </a:lnTo>
                  <a:lnTo>
                    <a:pt x="298" y="71"/>
                  </a:lnTo>
                  <a:lnTo>
                    <a:pt x="312" y="69"/>
                  </a:lnTo>
                  <a:lnTo>
                    <a:pt x="326" y="68"/>
                  </a:lnTo>
                  <a:lnTo>
                    <a:pt x="340" y="68"/>
                  </a:lnTo>
                  <a:lnTo>
                    <a:pt x="354" y="68"/>
                  </a:lnTo>
                  <a:lnTo>
                    <a:pt x="367" y="69"/>
                  </a:lnTo>
                  <a:lnTo>
                    <a:pt x="381" y="71"/>
                  </a:lnTo>
                  <a:lnTo>
                    <a:pt x="394" y="74"/>
                  </a:lnTo>
                  <a:lnTo>
                    <a:pt x="408" y="77"/>
                  </a:lnTo>
                  <a:lnTo>
                    <a:pt x="421" y="80"/>
                  </a:lnTo>
                  <a:lnTo>
                    <a:pt x="433" y="84"/>
                  </a:lnTo>
                  <a:lnTo>
                    <a:pt x="446" y="90"/>
                  </a:lnTo>
                  <a:lnTo>
                    <a:pt x="458" y="95"/>
                  </a:lnTo>
                  <a:lnTo>
                    <a:pt x="470" y="101"/>
                  </a:lnTo>
                  <a:lnTo>
                    <a:pt x="480" y="107"/>
                  </a:lnTo>
                  <a:lnTo>
                    <a:pt x="492" y="115"/>
                  </a:lnTo>
                  <a:lnTo>
                    <a:pt x="502" y="122"/>
                  </a:lnTo>
                  <a:lnTo>
                    <a:pt x="513" y="131"/>
                  </a:lnTo>
                  <a:lnTo>
                    <a:pt x="523" y="138"/>
                  </a:lnTo>
                  <a:lnTo>
                    <a:pt x="532" y="148"/>
                  </a:lnTo>
                  <a:lnTo>
                    <a:pt x="541" y="158"/>
                  </a:lnTo>
                  <a:lnTo>
                    <a:pt x="550" y="167"/>
                  </a:lnTo>
                  <a:lnTo>
                    <a:pt x="558" y="177"/>
                  </a:lnTo>
                  <a:lnTo>
                    <a:pt x="566" y="188"/>
                  </a:lnTo>
                  <a:lnTo>
                    <a:pt x="572" y="199"/>
                  </a:lnTo>
                  <a:lnTo>
                    <a:pt x="579" y="211"/>
                  </a:lnTo>
                  <a:lnTo>
                    <a:pt x="585" y="223"/>
                  </a:lnTo>
                  <a:lnTo>
                    <a:pt x="591" y="234"/>
                  </a:lnTo>
                  <a:lnTo>
                    <a:pt x="595" y="246"/>
                  </a:lnTo>
                  <a:lnTo>
                    <a:pt x="599" y="259"/>
                  </a:lnTo>
                  <a:lnTo>
                    <a:pt x="604" y="272"/>
                  </a:lnTo>
                  <a:lnTo>
                    <a:pt x="607" y="285"/>
                  </a:lnTo>
                  <a:lnTo>
                    <a:pt x="609" y="299"/>
                  </a:lnTo>
                  <a:lnTo>
                    <a:pt x="610" y="312"/>
                  </a:lnTo>
                  <a:lnTo>
                    <a:pt x="611" y="326"/>
                  </a:lnTo>
                  <a:lnTo>
                    <a:pt x="612" y="340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3" name="Freeform 1410"/>
            <p:cNvSpPr>
              <a:spLocks noEditPoints="1"/>
            </p:cNvSpPr>
            <p:nvPr/>
          </p:nvSpPr>
          <p:spPr bwMode="auto">
            <a:xfrm>
              <a:off x="2800" y="1784"/>
              <a:ext cx="124" cy="127"/>
            </a:xfrm>
            <a:custGeom>
              <a:avLst/>
              <a:gdLst>
                <a:gd name="T0" fmla="*/ 24 w 613"/>
                <a:gd name="T1" fmla="*/ 10 h 611"/>
                <a:gd name="T2" fmla="*/ 23 w 613"/>
                <a:gd name="T3" fmla="*/ 7 h 611"/>
                <a:gd name="T4" fmla="*/ 22 w 613"/>
                <a:gd name="T5" fmla="*/ 4 h 611"/>
                <a:gd name="T6" fmla="*/ 20 w 613"/>
                <a:gd name="T7" fmla="*/ 2 h 611"/>
                <a:gd name="T8" fmla="*/ 17 w 613"/>
                <a:gd name="T9" fmla="*/ 1 h 611"/>
                <a:gd name="T10" fmla="*/ 14 w 613"/>
                <a:gd name="T11" fmla="*/ 0 h 611"/>
                <a:gd name="T12" fmla="*/ 11 w 613"/>
                <a:gd name="T13" fmla="*/ 0 h 611"/>
                <a:gd name="T14" fmla="*/ 8 w 613"/>
                <a:gd name="T15" fmla="*/ 1 h 611"/>
                <a:gd name="T16" fmla="*/ 5 w 613"/>
                <a:gd name="T17" fmla="*/ 2 h 611"/>
                <a:gd name="T18" fmla="*/ 3 w 613"/>
                <a:gd name="T19" fmla="*/ 4 h 611"/>
                <a:gd name="T20" fmla="*/ 1 w 613"/>
                <a:gd name="T21" fmla="*/ 6 h 611"/>
                <a:gd name="T22" fmla="*/ 0 w 613"/>
                <a:gd name="T23" fmla="*/ 9 h 611"/>
                <a:gd name="T24" fmla="*/ 0 w 613"/>
                <a:gd name="T25" fmla="*/ 12 h 611"/>
                <a:gd name="T26" fmla="*/ 0 w 613"/>
                <a:gd name="T27" fmla="*/ 16 h 611"/>
                <a:gd name="T28" fmla="*/ 1 w 613"/>
                <a:gd name="T29" fmla="*/ 18 h 611"/>
                <a:gd name="T30" fmla="*/ 3 w 613"/>
                <a:gd name="T31" fmla="*/ 21 h 611"/>
                <a:gd name="T32" fmla="*/ 5 w 613"/>
                <a:gd name="T33" fmla="*/ 23 h 611"/>
                <a:gd name="T34" fmla="*/ 8 w 613"/>
                <a:gd name="T35" fmla="*/ 24 h 611"/>
                <a:gd name="T36" fmla="*/ 11 w 613"/>
                <a:gd name="T37" fmla="*/ 25 h 611"/>
                <a:gd name="T38" fmla="*/ 14 w 613"/>
                <a:gd name="T39" fmla="*/ 25 h 611"/>
                <a:gd name="T40" fmla="*/ 17 w 613"/>
                <a:gd name="T41" fmla="*/ 24 h 611"/>
                <a:gd name="T42" fmla="*/ 20 w 613"/>
                <a:gd name="T43" fmla="*/ 22 h 611"/>
                <a:gd name="T44" fmla="*/ 22 w 613"/>
                <a:gd name="T45" fmla="*/ 20 h 611"/>
                <a:gd name="T46" fmla="*/ 23 w 613"/>
                <a:gd name="T47" fmla="*/ 18 h 611"/>
                <a:gd name="T48" fmla="*/ 24 w 613"/>
                <a:gd name="T49" fmla="*/ 15 h 611"/>
                <a:gd name="T50" fmla="*/ 22 w 613"/>
                <a:gd name="T51" fmla="*/ 12 h 611"/>
                <a:gd name="T52" fmla="*/ 22 w 613"/>
                <a:gd name="T53" fmla="*/ 15 h 611"/>
                <a:gd name="T54" fmla="*/ 21 w 613"/>
                <a:gd name="T55" fmla="*/ 17 h 611"/>
                <a:gd name="T56" fmla="*/ 19 w 613"/>
                <a:gd name="T57" fmla="*/ 19 h 611"/>
                <a:gd name="T58" fmla="*/ 18 w 613"/>
                <a:gd name="T59" fmla="*/ 20 h 611"/>
                <a:gd name="T60" fmla="*/ 16 w 613"/>
                <a:gd name="T61" fmla="*/ 21 h 611"/>
                <a:gd name="T62" fmla="*/ 13 w 613"/>
                <a:gd name="T63" fmla="*/ 22 h 611"/>
                <a:gd name="T64" fmla="*/ 11 w 613"/>
                <a:gd name="T65" fmla="*/ 22 h 611"/>
                <a:gd name="T66" fmla="*/ 9 w 613"/>
                <a:gd name="T67" fmla="*/ 21 h 611"/>
                <a:gd name="T68" fmla="*/ 7 w 613"/>
                <a:gd name="T69" fmla="*/ 20 h 611"/>
                <a:gd name="T70" fmla="*/ 5 w 613"/>
                <a:gd name="T71" fmla="*/ 19 h 611"/>
                <a:gd name="T72" fmla="*/ 4 w 613"/>
                <a:gd name="T73" fmla="*/ 17 h 611"/>
                <a:gd name="T74" fmla="*/ 3 w 613"/>
                <a:gd name="T75" fmla="*/ 14 h 611"/>
                <a:gd name="T76" fmla="*/ 3 w 613"/>
                <a:gd name="T77" fmla="*/ 12 h 611"/>
                <a:gd name="T78" fmla="*/ 3 w 613"/>
                <a:gd name="T79" fmla="*/ 9 h 611"/>
                <a:gd name="T80" fmla="*/ 4 w 613"/>
                <a:gd name="T81" fmla="*/ 7 h 611"/>
                <a:gd name="T82" fmla="*/ 6 w 613"/>
                <a:gd name="T83" fmla="*/ 6 h 611"/>
                <a:gd name="T84" fmla="*/ 7 w 613"/>
                <a:gd name="T85" fmla="*/ 4 h 611"/>
                <a:gd name="T86" fmla="*/ 9 w 613"/>
                <a:gd name="T87" fmla="*/ 3 h 611"/>
                <a:gd name="T88" fmla="*/ 12 w 613"/>
                <a:gd name="T89" fmla="*/ 3 h 611"/>
                <a:gd name="T90" fmla="*/ 14 w 613"/>
                <a:gd name="T91" fmla="*/ 3 h 611"/>
                <a:gd name="T92" fmla="*/ 16 w 613"/>
                <a:gd name="T93" fmla="*/ 4 h 611"/>
                <a:gd name="T94" fmla="*/ 18 w 613"/>
                <a:gd name="T95" fmla="*/ 5 h 611"/>
                <a:gd name="T96" fmla="*/ 20 w 613"/>
                <a:gd name="T97" fmla="*/ 7 h 611"/>
                <a:gd name="T98" fmla="*/ 21 w 613"/>
                <a:gd name="T99" fmla="*/ 9 h 611"/>
                <a:gd name="T100" fmla="*/ 22 w 613"/>
                <a:gd name="T101" fmla="*/ 11 h 6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13"/>
                <a:gd name="T154" fmla="*/ 0 h 611"/>
                <a:gd name="T155" fmla="*/ 613 w 613"/>
                <a:gd name="T156" fmla="*/ 611 h 61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13" h="611">
                  <a:moveTo>
                    <a:pt x="613" y="305"/>
                  </a:moveTo>
                  <a:lnTo>
                    <a:pt x="613" y="289"/>
                  </a:lnTo>
                  <a:lnTo>
                    <a:pt x="612" y="274"/>
                  </a:lnTo>
                  <a:lnTo>
                    <a:pt x="609" y="259"/>
                  </a:lnTo>
                  <a:lnTo>
                    <a:pt x="606" y="244"/>
                  </a:lnTo>
                  <a:lnTo>
                    <a:pt x="603" y="229"/>
                  </a:lnTo>
                  <a:lnTo>
                    <a:pt x="599" y="215"/>
                  </a:lnTo>
                  <a:lnTo>
                    <a:pt x="594" y="201"/>
                  </a:lnTo>
                  <a:lnTo>
                    <a:pt x="589" y="186"/>
                  </a:lnTo>
                  <a:lnTo>
                    <a:pt x="582" y="172"/>
                  </a:lnTo>
                  <a:lnTo>
                    <a:pt x="576" y="159"/>
                  </a:lnTo>
                  <a:lnTo>
                    <a:pt x="568" y="147"/>
                  </a:lnTo>
                  <a:lnTo>
                    <a:pt x="561" y="134"/>
                  </a:lnTo>
                  <a:lnTo>
                    <a:pt x="552" y="122"/>
                  </a:lnTo>
                  <a:lnTo>
                    <a:pt x="542" y="111"/>
                  </a:lnTo>
                  <a:lnTo>
                    <a:pt x="533" y="99"/>
                  </a:lnTo>
                  <a:lnTo>
                    <a:pt x="523" y="89"/>
                  </a:lnTo>
                  <a:lnTo>
                    <a:pt x="512" y="78"/>
                  </a:lnTo>
                  <a:lnTo>
                    <a:pt x="501" y="69"/>
                  </a:lnTo>
                  <a:lnTo>
                    <a:pt x="490" y="60"/>
                  </a:lnTo>
                  <a:lnTo>
                    <a:pt x="478" y="51"/>
                  </a:lnTo>
                  <a:lnTo>
                    <a:pt x="466" y="44"/>
                  </a:lnTo>
                  <a:lnTo>
                    <a:pt x="453" y="36"/>
                  </a:lnTo>
                  <a:lnTo>
                    <a:pt x="440" y="29"/>
                  </a:lnTo>
                  <a:lnTo>
                    <a:pt x="426" y="23"/>
                  </a:lnTo>
                  <a:lnTo>
                    <a:pt x="412" y="18"/>
                  </a:lnTo>
                  <a:lnTo>
                    <a:pt x="398" y="13"/>
                  </a:lnTo>
                  <a:lnTo>
                    <a:pt x="383" y="8"/>
                  </a:lnTo>
                  <a:lnTo>
                    <a:pt x="369" y="5"/>
                  </a:lnTo>
                  <a:lnTo>
                    <a:pt x="353" y="3"/>
                  </a:lnTo>
                  <a:lnTo>
                    <a:pt x="338" y="1"/>
                  </a:lnTo>
                  <a:lnTo>
                    <a:pt x="322" y="0"/>
                  </a:lnTo>
                  <a:lnTo>
                    <a:pt x="307" y="0"/>
                  </a:lnTo>
                  <a:lnTo>
                    <a:pt x="291" y="0"/>
                  </a:lnTo>
                  <a:lnTo>
                    <a:pt x="276" y="1"/>
                  </a:lnTo>
                  <a:lnTo>
                    <a:pt x="261" y="3"/>
                  </a:lnTo>
                  <a:lnTo>
                    <a:pt x="245" y="5"/>
                  </a:lnTo>
                  <a:lnTo>
                    <a:pt x="230" y="8"/>
                  </a:lnTo>
                  <a:lnTo>
                    <a:pt x="215" y="13"/>
                  </a:lnTo>
                  <a:lnTo>
                    <a:pt x="201" y="18"/>
                  </a:lnTo>
                  <a:lnTo>
                    <a:pt x="187" y="23"/>
                  </a:lnTo>
                  <a:lnTo>
                    <a:pt x="174" y="29"/>
                  </a:lnTo>
                  <a:lnTo>
                    <a:pt x="161" y="36"/>
                  </a:lnTo>
                  <a:lnTo>
                    <a:pt x="148" y="44"/>
                  </a:lnTo>
                  <a:lnTo>
                    <a:pt x="135" y="51"/>
                  </a:lnTo>
                  <a:lnTo>
                    <a:pt x="123" y="60"/>
                  </a:lnTo>
                  <a:lnTo>
                    <a:pt x="112" y="69"/>
                  </a:lnTo>
                  <a:lnTo>
                    <a:pt x="101" y="78"/>
                  </a:lnTo>
                  <a:lnTo>
                    <a:pt x="90" y="89"/>
                  </a:lnTo>
                  <a:lnTo>
                    <a:pt x="80" y="99"/>
                  </a:lnTo>
                  <a:lnTo>
                    <a:pt x="70" y="111"/>
                  </a:lnTo>
                  <a:lnTo>
                    <a:pt x="62" y="122"/>
                  </a:lnTo>
                  <a:lnTo>
                    <a:pt x="53" y="134"/>
                  </a:lnTo>
                  <a:lnTo>
                    <a:pt x="45" y="147"/>
                  </a:lnTo>
                  <a:lnTo>
                    <a:pt x="37" y="159"/>
                  </a:lnTo>
                  <a:lnTo>
                    <a:pt x="30" y="172"/>
                  </a:lnTo>
                  <a:lnTo>
                    <a:pt x="25" y="186"/>
                  </a:lnTo>
                  <a:lnTo>
                    <a:pt x="19" y="201"/>
                  </a:lnTo>
                  <a:lnTo>
                    <a:pt x="14" y="215"/>
                  </a:lnTo>
                  <a:lnTo>
                    <a:pt x="10" y="229"/>
                  </a:lnTo>
                  <a:lnTo>
                    <a:pt x="7" y="244"/>
                  </a:lnTo>
                  <a:lnTo>
                    <a:pt x="3" y="259"/>
                  </a:lnTo>
                  <a:lnTo>
                    <a:pt x="2" y="274"/>
                  </a:lnTo>
                  <a:lnTo>
                    <a:pt x="1" y="289"/>
                  </a:lnTo>
                  <a:lnTo>
                    <a:pt x="0" y="305"/>
                  </a:lnTo>
                  <a:lnTo>
                    <a:pt x="1" y="321"/>
                  </a:lnTo>
                  <a:lnTo>
                    <a:pt x="2" y="337"/>
                  </a:lnTo>
                  <a:lnTo>
                    <a:pt x="3" y="352"/>
                  </a:lnTo>
                  <a:lnTo>
                    <a:pt x="7" y="367"/>
                  </a:lnTo>
                  <a:lnTo>
                    <a:pt x="10" y="382"/>
                  </a:lnTo>
                  <a:lnTo>
                    <a:pt x="14" y="396"/>
                  </a:lnTo>
                  <a:lnTo>
                    <a:pt x="19" y="410"/>
                  </a:lnTo>
                  <a:lnTo>
                    <a:pt x="25" y="424"/>
                  </a:lnTo>
                  <a:lnTo>
                    <a:pt x="30" y="438"/>
                  </a:lnTo>
                  <a:lnTo>
                    <a:pt x="37" y="451"/>
                  </a:lnTo>
                  <a:lnTo>
                    <a:pt x="45" y="464"/>
                  </a:lnTo>
                  <a:lnTo>
                    <a:pt x="53" y="476"/>
                  </a:lnTo>
                  <a:lnTo>
                    <a:pt x="62" y="489"/>
                  </a:lnTo>
                  <a:lnTo>
                    <a:pt x="70" y="500"/>
                  </a:lnTo>
                  <a:lnTo>
                    <a:pt x="80" y="512"/>
                  </a:lnTo>
                  <a:lnTo>
                    <a:pt x="90" y="521"/>
                  </a:lnTo>
                  <a:lnTo>
                    <a:pt x="101" y="532"/>
                  </a:lnTo>
                  <a:lnTo>
                    <a:pt x="112" y="542"/>
                  </a:lnTo>
                  <a:lnTo>
                    <a:pt x="123" y="550"/>
                  </a:lnTo>
                  <a:lnTo>
                    <a:pt x="135" y="559"/>
                  </a:lnTo>
                  <a:lnTo>
                    <a:pt x="148" y="567"/>
                  </a:lnTo>
                  <a:lnTo>
                    <a:pt x="161" y="574"/>
                  </a:lnTo>
                  <a:lnTo>
                    <a:pt x="174" y="581"/>
                  </a:lnTo>
                  <a:lnTo>
                    <a:pt x="187" y="587"/>
                  </a:lnTo>
                  <a:lnTo>
                    <a:pt x="201" y="593"/>
                  </a:lnTo>
                  <a:lnTo>
                    <a:pt x="215" y="598"/>
                  </a:lnTo>
                  <a:lnTo>
                    <a:pt x="230" y="601"/>
                  </a:lnTo>
                  <a:lnTo>
                    <a:pt x="245" y="606"/>
                  </a:lnTo>
                  <a:lnTo>
                    <a:pt x="261" y="608"/>
                  </a:lnTo>
                  <a:lnTo>
                    <a:pt x="276" y="610"/>
                  </a:lnTo>
                  <a:lnTo>
                    <a:pt x="291" y="611"/>
                  </a:lnTo>
                  <a:lnTo>
                    <a:pt x="307" y="611"/>
                  </a:lnTo>
                  <a:lnTo>
                    <a:pt x="322" y="611"/>
                  </a:lnTo>
                  <a:lnTo>
                    <a:pt x="338" y="610"/>
                  </a:lnTo>
                  <a:lnTo>
                    <a:pt x="353" y="608"/>
                  </a:lnTo>
                  <a:lnTo>
                    <a:pt x="369" y="606"/>
                  </a:lnTo>
                  <a:lnTo>
                    <a:pt x="383" y="601"/>
                  </a:lnTo>
                  <a:lnTo>
                    <a:pt x="398" y="598"/>
                  </a:lnTo>
                  <a:lnTo>
                    <a:pt x="412" y="593"/>
                  </a:lnTo>
                  <a:lnTo>
                    <a:pt x="426" y="587"/>
                  </a:lnTo>
                  <a:lnTo>
                    <a:pt x="440" y="581"/>
                  </a:lnTo>
                  <a:lnTo>
                    <a:pt x="453" y="574"/>
                  </a:lnTo>
                  <a:lnTo>
                    <a:pt x="466" y="567"/>
                  </a:lnTo>
                  <a:lnTo>
                    <a:pt x="478" y="559"/>
                  </a:lnTo>
                  <a:lnTo>
                    <a:pt x="490" y="550"/>
                  </a:lnTo>
                  <a:lnTo>
                    <a:pt x="501" y="542"/>
                  </a:lnTo>
                  <a:lnTo>
                    <a:pt x="512" y="532"/>
                  </a:lnTo>
                  <a:lnTo>
                    <a:pt x="523" y="521"/>
                  </a:lnTo>
                  <a:lnTo>
                    <a:pt x="533" y="512"/>
                  </a:lnTo>
                  <a:lnTo>
                    <a:pt x="542" y="500"/>
                  </a:lnTo>
                  <a:lnTo>
                    <a:pt x="552" y="489"/>
                  </a:lnTo>
                  <a:lnTo>
                    <a:pt x="561" y="476"/>
                  </a:lnTo>
                  <a:lnTo>
                    <a:pt x="568" y="464"/>
                  </a:lnTo>
                  <a:lnTo>
                    <a:pt x="576" y="451"/>
                  </a:lnTo>
                  <a:lnTo>
                    <a:pt x="582" y="438"/>
                  </a:lnTo>
                  <a:lnTo>
                    <a:pt x="589" y="424"/>
                  </a:lnTo>
                  <a:lnTo>
                    <a:pt x="594" y="410"/>
                  </a:lnTo>
                  <a:lnTo>
                    <a:pt x="599" y="396"/>
                  </a:lnTo>
                  <a:lnTo>
                    <a:pt x="603" y="382"/>
                  </a:lnTo>
                  <a:lnTo>
                    <a:pt x="606" y="367"/>
                  </a:lnTo>
                  <a:lnTo>
                    <a:pt x="609" y="352"/>
                  </a:lnTo>
                  <a:lnTo>
                    <a:pt x="612" y="337"/>
                  </a:lnTo>
                  <a:lnTo>
                    <a:pt x="613" y="321"/>
                  </a:lnTo>
                  <a:lnTo>
                    <a:pt x="613" y="305"/>
                  </a:lnTo>
                  <a:close/>
                  <a:moveTo>
                    <a:pt x="545" y="305"/>
                  </a:moveTo>
                  <a:lnTo>
                    <a:pt x="545" y="317"/>
                  </a:lnTo>
                  <a:lnTo>
                    <a:pt x="544" y="330"/>
                  </a:lnTo>
                  <a:lnTo>
                    <a:pt x="542" y="342"/>
                  </a:lnTo>
                  <a:lnTo>
                    <a:pt x="540" y="353"/>
                  </a:lnTo>
                  <a:lnTo>
                    <a:pt x="537" y="365"/>
                  </a:lnTo>
                  <a:lnTo>
                    <a:pt x="534" y="377"/>
                  </a:lnTo>
                  <a:lnTo>
                    <a:pt x="531" y="387"/>
                  </a:lnTo>
                  <a:lnTo>
                    <a:pt x="526" y="398"/>
                  </a:lnTo>
                  <a:lnTo>
                    <a:pt x="521" y="409"/>
                  </a:lnTo>
                  <a:lnTo>
                    <a:pt x="517" y="419"/>
                  </a:lnTo>
                  <a:lnTo>
                    <a:pt x="510" y="428"/>
                  </a:lnTo>
                  <a:lnTo>
                    <a:pt x="504" y="438"/>
                  </a:lnTo>
                  <a:lnTo>
                    <a:pt x="497" y="448"/>
                  </a:lnTo>
                  <a:lnTo>
                    <a:pt x="491" y="456"/>
                  </a:lnTo>
                  <a:lnTo>
                    <a:pt x="483" y="465"/>
                  </a:lnTo>
                  <a:lnTo>
                    <a:pt x="475" y="474"/>
                  </a:lnTo>
                  <a:lnTo>
                    <a:pt x="467" y="481"/>
                  </a:lnTo>
                  <a:lnTo>
                    <a:pt x="458" y="489"/>
                  </a:lnTo>
                  <a:lnTo>
                    <a:pt x="450" y="496"/>
                  </a:lnTo>
                  <a:lnTo>
                    <a:pt x="440" y="503"/>
                  </a:lnTo>
                  <a:lnTo>
                    <a:pt x="430" y="509"/>
                  </a:lnTo>
                  <a:lnTo>
                    <a:pt x="420" y="515"/>
                  </a:lnTo>
                  <a:lnTo>
                    <a:pt x="410" y="520"/>
                  </a:lnTo>
                  <a:lnTo>
                    <a:pt x="399" y="525"/>
                  </a:lnTo>
                  <a:lnTo>
                    <a:pt x="388" y="529"/>
                  </a:lnTo>
                  <a:lnTo>
                    <a:pt x="377" y="533"/>
                  </a:lnTo>
                  <a:lnTo>
                    <a:pt x="366" y="535"/>
                  </a:lnTo>
                  <a:lnTo>
                    <a:pt x="355" y="539"/>
                  </a:lnTo>
                  <a:lnTo>
                    <a:pt x="343" y="541"/>
                  </a:lnTo>
                  <a:lnTo>
                    <a:pt x="331" y="542"/>
                  </a:lnTo>
                  <a:lnTo>
                    <a:pt x="319" y="543"/>
                  </a:lnTo>
                  <a:lnTo>
                    <a:pt x="307" y="543"/>
                  </a:lnTo>
                  <a:lnTo>
                    <a:pt x="294" y="543"/>
                  </a:lnTo>
                  <a:lnTo>
                    <a:pt x="282" y="542"/>
                  </a:lnTo>
                  <a:lnTo>
                    <a:pt x="270" y="541"/>
                  </a:lnTo>
                  <a:lnTo>
                    <a:pt x="258" y="539"/>
                  </a:lnTo>
                  <a:lnTo>
                    <a:pt x="248" y="535"/>
                  </a:lnTo>
                  <a:lnTo>
                    <a:pt x="236" y="533"/>
                  </a:lnTo>
                  <a:lnTo>
                    <a:pt x="225" y="529"/>
                  </a:lnTo>
                  <a:lnTo>
                    <a:pt x="214" y="525"/>
                  </a:lnTo>
                  <a:lnTo>
                    <a:pt x="203" y="520"/>
                  </a:lnTo>
                  <a:lnTo>
                    <a:pt x="194" y="515"/>
                  </a:lnTo>
                  <a:lnTo>
                    <a:pt x="183" y="509"/>
                  </a:lnTo>
                  <a:lnTo>
                    <a:pt x="173" y="503"/>
                  </a:lnTo>
                  <a:lnTo>
                    <a:pt x="164" y="496"/>
                  </a:lnTo>
                  <a:lnTo>
                    <a:pt x="155" y="489"/>
                  </a:lnTo>
                  <a:lnTo>
                    <a:pt x="146" y="481"/>
                  </a:lnTo>
                  <a:lnTo>
                    <a:pt x="139" y="474"/>
                  </a:lnTo>
                  <a:lnTo>
                    <a:pt x="130" y="465"/>
                  </a:lnTo>
                  <a:lnTo>
                    <a:pt x="123" y="456"/>
                  </a:lnTo>
                  <a:lnTo>
                    <a:pt x="116" y="448"/>
                  </a:lnTo>
                  <a:lnTo>
                    <a:pt x="109" y="438"/>
                  </a:lnTo>
                  <a:lnTo>
                    <a:pt x="103" y="428"/>
                  </a:lnTo>
                  <a:lnTo>
                    <a:pt x="97" y="419"/>
                  </a:lnTo>
                  <a:lnTo>
                    <a:pt x="92" y="409"/>
                  </a:lnTo>
                  <a:lnTo>
                    <a:pt x="88" y="398"/>
                  </a:lnTo>
                  <a:lnTo>
                    <a:pt x="83" y="387"/>
                  </a:lnTo>
                  <a:lnTo>
                    <a:pt x="79" y="377"/>
                  </a:lnTo>
                  <a:lnTo>
                    <a:pt x="76" y="365"/>
                  </a:lnTo>
                  <a:lnTo>
                    <a:pt x="74" y="353"/>
                  </a:lnTo>
                  <a:lnTo>
                    <a:pt x="72" y="342"/>
                  </a:lnTo>
                  <a:lnTo>
                    <a:pt x="69" y="330"/>
                  </a:lnTo>
                  <a:lnTo>
                    <a:pt x="69" y="317"/>
                  </a:lnTo>
                  <a:lnTo>
                    <a:pt x="68" y="305"/>
                  </a:lnTo>
                  <a:lnTo>
                    <a:pt x="69" y="293"/>
                  </a:lnTo>
                  <a:lnTo>
                    <a:pt x="69" y="280"/>
                  </a:lnTo>
                  <a:lnTo>
                    <a:pt x="72" y="269"/>
                  </a:lnTo>
                  <a:lnTo>
                    <a:pt x="74" y="258"/>
                  </a:lnTo>
                  <a:lnTo>
                    <a:pt x="76" y="246"/>
                  </a:lnTo>
                  <a:lnTo>
                    <a:pt x="79" y="234"/>
                  </a:lnTo>
                  <a:lnTo>
                    <a:pt x="83" y="223"/>
                  </a:lnTo>
                  <a:lnTo>
                    <a:pt x="88" y="212"/>
                  </a:lnTo>
                  <a:lnTo>
                    <a:pt x="92" y="202"/>
                  </a:lnTo>
                  <a:lnTo>
                    <a:pt x="97" y="192"/>
                  </a:lnTo>
                  <a:lnTo>
                    <a:pt x="103" y="182"/>
                  </a:lnTo>
                  <a:lnTo>
                    <a:pt x="109" y="172"/>
                  </a:lnTo>
                  <a:lnTo>
                    <a:pt x="116" y="163"/>
                  </a:lnTo>
                  <a:lnTo>
                    <a:pt x="123" y="154"/>
                  </a:lnTo>
                  <a:lnTo>
                    <a:pt x="130" y="145"/>
                  </a:lnTo>
                  <a:lnTo>
                    <a:pt x="139" y="137"/>
                  </a:lnTo>
                  <a:lnTo>
                    <a:pt x="146" y="129"/>
                  </a:lnTo>
                  <a:lnTo>
                    <a:pt x="155" y="122"/>
                  </a:lnTo>
                  <a:lnTo>
                    <a:pt x="164" y="114"/>
                  </a:lnTo>
                  <a:lnTo>
                    <a:pt x="173" y="108"/>
                  </a:lnTo>
                  <a:lnTo>
                    <a:pt x="183" y="101"/>
                  </a:lnTo>
                  <a:lnTo>
                    <a:pt x="194" y="96"/>
                  </a:lnTo>
                  <a:lnTo>
                    <a:pt x="203" y="90"/>
                  </a:lnTo>
                  <a:lnTo>
                    <a:pt x="214" y="86"/>
                  </a:lnTo>
                  <a:lnTo>
                    <a:pt x="225" y="82"/>
                  </a:lnTo>
                  <a:lnTo>
                    <a:pt x="236" y="77"/>
                  </a:lnTo>
                  <a:lnTo>
                    <a:pt x="248" y="74"/>
                  </a:lnTo>
                  <a:lnTo>
                    <a:pt x="258" y="72"/>
                  </a:lnTo>
                  <a:lnTo>
                    <a:pt x="270" y="70"/>
                  </a:lnTo>
                  <a:lnTo>
                    <a:pt x="282" y="69"/>
                  </a:lnTo>
                  <a:lnTo>
                    <a:pt x="294" y="68"/>
                  </a:lnTo>
                  <a:lnTo>
                    <a:pt x="307" y="67"/>
                  </a:lnTo>
                  <a:lnTo>
                    <a:pt x="319" y="68"/>
                  </a:lnTo>
                  <a:lnTo>
                    <a:pt x="331" y="69"/>
                  </a:lnTo>
                  <a:lnTo>
                    <a:pt x="343" y="70"/>
                  </a:lnTo>
                  <a:lnTo>
                    <a:pt x="355" y="72"/>
                  </a:lnTo>
                  <a:lnTo>
                    <a:pt x="366" y="74"/>
                  </a:lnTo>
                  <a:lnTo>
                    <a:pt x="377" y="77"/>
                  </a:lnTo>
                  <a:lnTo>
                    <a:pt x="388" y="82"/>
                  </a:lnTo>
                  <a:lnTo>
                    <a:pt x="399" y="86"/>
                  </a:lnTo>
                  <a:lnTo>
                    <a:pt x="410" y="90"/>
                  </a:lnTo>
                  <a:lnTo>
                    <a:pt x="420" y="96"/>
                  </a:lnTo>
                  <a:lnTo>
                    <a:pt x="430" y="101"/>
                  </a:lnTo>
                  <a:lnTo>
                    <a:pt x="440" y="108"/>
                  </a:lnTo>
                  <a:lnTo>
                    <a:pt x="450" y="114"/>
                  </a:lnTo>
                  <a:lnTo>
                    <a:pt x="458" y="122"/>
                  </a:lnTo>
                  <a:lnTo>
                    <a:pt x="467" y="129"/>
                  </a:lnTo>
                  <a:lnTo>
                    <a:pt x="475" y="137"/>
                  </a:lnTo>
                  <a:lnTo>
                    <a:pt x="483" y="145"/>
                  </a:lnTo>
                  <a:lnTo>
                    <a:pt x="491" y="154"/>
                  </a:lnTo>
                  <a:lnTo>
                    <a:pt x="497" y="163"/>
                  </a:lnTo>
                  <a:lnTo>
                    <a:pt x="504" y="172"/>
                  </a:lnTo>
                  <a:lnTo>
                    <a:pt x="510" y="182"/>
                  </a:lnTo>
                  <a:lnTo>
                    <a:pt x="517" y="192"/>
                  </a:lnTo>
                  <a:lnTo>
                    <a:pt x="521" y="202"/>
                  </a:lnTo>
                  <a:lnTo>
                    <a:pt x="526" y="212"/>
                  </a:lnTo>
                  <a:lnTo>
                    <a:pt x="531" y="223"/>
                  </a:lnTo>
                  <a:lnTo>
                    <a:pt x="534" y="234"/>
                  </a:lnTo>
                  <a:lnTo>
                    <a:pt x="537" y="246"/>
                  </a:lnTo>
                  <a:lnTo>
                    <a:pt x="540" y="258"/>
                  </a:lnTo>
                  <a:lnTo>
                    <a:pt x="542" y="269"/>
                  </a:lnTo>
                  <a:lnTo>
                    <a:pt x="544" y="280"/>
                  </a:lnTo>
                  <a:lnTo>
                    <a:pt x="545" y="293"/>
                  </a:lnTo>
                  <a:lnTo>
                    <a:pt x="545" y="305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4" name="Freeform 1411"/>
            <p:cNvSpPr>
              <a:spLocks noEditPoints="1"/>
            </p:cNvSpPr>
            <p:nvPr/>
          </p:nvSpPr>
          <p:spPr bwMode="auto">
            <a:xfrm>
              <a:off x="2812" y="1792"/>
              <a:ext cx="109" cy="108"/>
            </a:xfrm>
            <a:custGeom>
              <a:avLst/>
              <a:gdLst>
                <a:gd name="T0" fmla="*/ 22 w 544"/>
                <a:gd name="T1" fmla="*/ 9 h 544"/>
                <a:gd name="T2" fmla="*/ 21 w 544"/>
                <a:gd name="T3" fmla="*/ 7 h 544"/>
                <a:gd name="T4" fmla="*/ 20 w 544"/>
                <a:gd name="T5" fmla="*/ 5 h 544"/>
                <a:gd name="T6" fmla="*/ 19 w 544"/>
                <a:gd name="T7" fmla="*/ 4 h 544"/>
                <a:gd name="T8" fmla="*/ 17 w 544"/>
                <a:gd name="T9" fmla="*/ 2 h 544"/>
                <a:gd name="T10" fmla="*/ 16 w 544"/>
                <a:gd name="T11" fmla="*/ 1 h 544"/>
                <a:gd name="T12" fmla="*/ 14 w 544"/>
                <a:gd name="T13" fmla="*/ 0 h 544"/>
                <a:gd name="T14" fmla="*/ 11 w 544"/>
                <a:gd name="T15" fmla="*/ 0 h 544"/>
                <a:gd name="T16" fmla="*/ 9 w 544"/>
                <a:gd name="T17" fmla="*/ 0 h 544"/>
                <a:gd name="T18" fmla="*/ 7 w 544"/>
                <a:gd name="T19" fmla="*/ 1 h 544"/>
                <a:gd name="T20" fmla="*/ 5 w 544"/>
                <a:gd name="T21" fmla="*/ 2 h 544"/>
                <a:gd name="T22" fmla="*/ 4 w 544"/>
                <a:gd name="T23" fmla="*/ 3 h 544"/>
                <a:gd name="T24" fmla="*/ 2 w 544"/>
                <a:gd name="T25" fmla="*/ 4 h 544"/>
                <a:gd name="T26" fmla="*/ 1 w 544"/>
                <a:gd name="T27" fmla="*/ 6 h 544"/>
                <a:gd name="T28" fmla="*/ 0 w 544"/>
                <a:gd name="T29" fmla="*/ 8 h 544"/>
                <a:gd name="T30" fmla="*/ 0 w 544"/>
                <a:gd name="T31" fmla="*/ 10 h 544"/>
                <a:gd name="T32" fmla="*/ 0 w 544"/>
                <a:gd name="T33" fmla="*/ 13 h 544"/>
                <a:gd name="T34" fmla="*/ 1 w 544"/>
                <a:gd name="T35" fmla="*/ 15 h 544"/>
                <a:gd name="T36" fmla="*/ 2 w 544"/>
                <a:gd name="T37" fmla="*/ 17 h 544"/>
                <a:gd name="T38" fmla="*/ 3 w 544"/>
                <a:gd name="T39" fmla="*/ 18 h 544"/>
                <a:gd name="T40" fmla="*/ 4 w 544"/>
                <a:gd name="T41" fmla="*/ 20 h 544"/>
                <a:gd name="T42" fmla="*/ 6 w 544"/>
                <a:gd name="T43" fmla="*/ 21 h 544"/>
                <a:gd name="T44" fmla="*/ 8 w 544"/>
                <a:gd name="T45" fmla="*/ 21 h 544"/>
                <a:gd name="T46" fmla="*/ 10 w 544"/>
                <a:gd name="T47" fmla="*/ 22 h 544"/>
                <a:gd name="T48" fmla="*/ 13 w 544"/>
                <a:gd name="T49" fmla="*/ 22 h 544"/>
                <a:gd name="T50" fmla="*/ 15 w 544"/>
                <a:gd name="T51" fmla="*/ 21 h 544"/>
                <a:gd name="T52" fmla="*/ 17 w 544"/>
                <a:gd name="T53" fmla="*/ 20 h 544"/>
                <a:gd name="T54" fmla="*/ 18 w 544"/>
                <a:gd name="T55" fmla="*/ 19 h 544"/>
                <a:gd name="T56" fmla="*/ 20 w 544"/>
                <a:gd name="T57" fmla="*/ 17 h 544"/>
                <a:gd name="T58" fmla="*/ 21 w 544"/>
                <a:gd name="T59" fmla="*/ 16 h 544"/>
                <a:gd name="T60" fmla="*/ 21 w 544"/>
                <a:gd name="T61" fmla="*/ 14 h 544"/>
                <a:gd name="T62" fmla="*/ 22 w 544"/>
                <a:gd name="T63" fmla="*/ 11 h 544"/>
                <a:gd name="T64" fmla="*/ 19 w 544"/>
                <a:gd name="T65" fmla="*/ 13 h 544"/>
                <a:gd name="T66" fmla="*/ 18 w 544"/>
                <a:gd name="T67" fmla="*/ 16 h 544"/>
                <a:gd name="T68" fmla="*/ 15 w 544"/>
                <a:gd name="T69" fmla="*/ 18 h 544"/>
                <a:gd name="T70" fmla="*/ 13 w 544"/>
                <a:gd name="T71" fmla="*/ 19 h 544"/>
                <a:gd name="T72" fmla="*/ 9 w 544"/>
                <a:gd name="T73" fmla="*/ 19 h 544"/>
                <a:gd name="T74" fmla="*/ 6 w 544"/>
                <a:gd name="T75" fmla="*/ 18 h 544"/>
                <a:gd name="T76" fmla="*/ 4 w 544"/>
                <a:gd name="T77" fmla="*/ 16 h 544"/>
                <a:gd name="T78" fmla="*/ 3 w 544"/>
                <a:gd name="T79" fmla="*/ 13 h 544"/>
                <a:gd name="T80" fmla="*/ 3 w 544"/>
                <a:gd name="T81" fmla="*/ 9 h 544"/>
                <a:gd name="T82" fmla="*/ 4 w 544"/>
                <a:gd name="T83" fmla="*/ 6 h 544"/>
                <a:gd name="T84" fmla="*/ 6 w 544"/>
                <a:gd name="T85" fmla="*/ 4 h 544"/>
                <a:gd name="T86" fmla="*/ 9 w 544"/>
                <a:gd name="T87" fmla="*/ 3 h 544"/>
                <a:gd name="T88" fmla="*/ 13 w 544"/>
                <a:gd name="T89" fmla="*/ 3 h 544"/>
                <a:gd name="T90" fmla="*/ 15 w 544"/>
                <a:gd name="T91" fmla="*/ 4 h 544"/>
                <a:gd name="T92" fmla="*/ 18 w 544"/>
                <a:gd name="T93" fmla="*/ 6 h 544"/>
                <a:gd name="T94" fmla="*/ 19 w 544"/>
                <a:gd name="T95" fmla="*/ 9 h 5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4"/>
                <a:gd name="T145" fmla="*/ 0 h 544"/>
                <a:gd name="T146" fmla="*/ 544 w 544"/>
                <a:gd name="T147" fmla="*/ 544 h 5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4" h="544">
                  <a:moveTo>
                    <a:pt x="544" y="272"/>
                  </a:moveTo>
                  <a:lnTo>
                    <a:pt x="543" y="258"/>
                  </a:lnTo>
                  <a:lnTo>
                    <a:pt x="542" y="244"/>
                  </a:lnTo>
                  <a:lnTo>
                    <a:pt x="541" y="231"/>
                  </a:lnTo>
                  <a:lnTo>
                    <a:pt x="539" y="217"/>
                  </a:lnTo>
                  <a:lnTo>
                    <a:pt x="536" y="204"/>
                  </a:lnTo>
                  <a:lnTo>
                    <a:pt x="531" y="191"/>
                  </a:lnTo>
                  <a:lnTo>
                    <a:pt x="527" y="178"/>
                  </a:lnTo>
                  <a:lnTo>
                    <a:pt x="523" y="166"/>
                  </a:lnTo>
                  <a:lnTo>
                    <a:pt x="517" y="155"/>
                  </a:lnTo>
                  <a:lnTo>
                    <a:pt x="511" y="143"/>
                  </a:lnTo>
                  <a:lnTo>
                    <a:pt x="504" y="131"/>
                  </a:lnTo>
                  <a:lnTo>
                    <a:pt x="498" y="120"/>
                  </a:lnTo>
                  <a:lnTo>
                    <a:pt x="490" y="109"/>
                  </a:lnTo>
                  <a:lnTo>
                    <a:pt x="482" y="99"/>
                  </a:lnTo>
                  <a:lnTo>
                    <a:pt x="473" y="90"/>
                  </a:lnTo>
                  <a:lnTo>
                    <a:pt x="464" y="80"/>
                  </a:lnTo>
                  <a:lnTo>
                    <a:pt x="455" y="70"/>
                  </a:lnTo>
                  <a:lnTo>
                    <a:pt x="445" y="63"/>
                  </a:lnTo>
                  <a:lnTo>
                    <a:pt x="434" y="54"/>
                  </a:lnTo>
                  <a:lnTo>
                    <a:pt x="424" y="47"/>
                  </a:lnTo>
                  <a:lnTo>
                    <a:pt x="412" y="39"/>
                  </a:lnTo>
                  <a:lnTo>
                    <a:pt x="402" y="33"/>
                  </a:lnTo>
                  <a:lnTo>
                    <a:pt x="390" y="27"/>
                  </a:lnTo>
                  <a:lnTo>
                    <a:pt x="378" y="22"/>
                  </a:lnTo>
                  <a:lnTo>
                    <a:pt x="365" y="16"/>
                  </a:lnTo>
                  <a:lnTo>
                    <a:pt x="353" y="12"/>
                  </a:lnTo>
                  <a:lnTo>
                    <a:pt x="340" y="9"/>
                  </a:lnTo>
                  <a:lnTo>
                    <a:pt x="326" y="6"/>
                  </a:lnTo>
                  <a:lnTo>
                    <a:pt x="313" y="3"/>
                  </a:lnTo>
                  <a:lnTo>
                    <a:pt x="299" y="1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0"/>
                  </a:lnTo>
                  <a:lnTo>
                    <a:pt x="244" y="1"/>
                  </a:lnTo>
                  <a:lnTo>
                    <a:pt x="230" y="3"/>
                  </a:lnTo>
                  <a:lnTo>
                    <a:pt x="217" y="6"/>
                  </a:lnTo>
                  <a:lnTo>
                    <a:pt x="204" y="9"/>
                  </a:lnTo>
                  <a:lnTo>
                    <a:pt x="191" y="12"/>
                  </a:lnTo>
                  <a:lnTo>
                    <a:pt x="178" y="16"/>
                  </a:lnTo>
                  <a:lnTo>
                    <a:pt x="166" y="22"/>
                  </a:lnTo>
                  <a:lnTo>
                    <a:pt x="153" y="27"/>
                  </a:lnTo>
                  <a:lnTo>
                    <a:pt x="142" y="33"/>
                  </a:lnTo>
                  <a:lnTo>
                    <a:pt x="131" y="39"/>
                  </a:lnTo>
                  <a:lnTo>
                    <a:pt x="120" y="47"/>
                  </a:lnTo>
                  <a:lnTo>
                    <a:pt x="109" y="54"/>
                  </a:lnTo>
                  <a:lnTo>
                    <a:pt x="98" y="63"/>
                  </a:lnTo>
                  <a:lnTo>
                    <a:pt x="88" y="70"/>
                  </a:lnTo>
                  <a:lnTo>
                    <a:pt x="80" y="80"/>
                  </a:lnTo>
                  <a:lnTo>
                    <a:pt x="70" y="90"/>
                  </a:lnTo>
                  <a:lnTo>
                    <a:pt x="61" y="99"/>
                  </a:lnTo>
                  <a:lnTo>
                    <a:pt x="54" y="109"/>
                  </a:lnTo>
                  <a:lnTo>
                    <a:pt x="46" y="120"/>
                  </a:lnTo>
                  <a:lnTo>
                    <a:pt x="39" y="131"/>
                  </a:lnTo>
                  <a:lnTo>
                    <a:pt x="32" y="143"/>
                  </a:lnTo>
                  <a:lnTo>
                    <a:pt x="27" y="155"/>
                  </a:lnTo>
                  <a:lnTo>
                    <a:pt x="21" y="166"/>
                  </a:lnTo>
                  <a:lnTo>
                    <a:pt x="16" y="178"/>
                  </a:lnTo>
                  <a:lnTo>
                    <a:pt x="12" y="191"/>
                  </a:lnTo>
                  <a:lnTo>
                    <a:pt x="8" y="204"/>
                  </a:lnTo>
                  <a:lnTo>
                    <a:pt x="5" y="217"/>
                  </a:lnTo>
                  <a:lnTo>
                    <a:pt x="3" y="231"/>
                  </a:lnTo>
                  <a:lnTo>
                    <a:pt x="1" y="244"/>
                  </a:lnTo>
                  <a:lnTo>
                    <a:pt x="0" y="258"/>
                  </a:lnTo>
                  <a:lnTo>
                    <a:pt x="0" y="272"/>
                  </a:lnTo>
                  <a:lnTo>
                    <a:pt x="0" y="286"/>
                  </a:lnTo>
                  <a:lnTo>
                    <a:pt x="1" y="300"/>
                  </a:lnTo>
                  <a:lnTo>
                    <a:pt x="3" y="313"/>
                  </a:lnTo>
                  <a:lnTo>
                    <a:pt x="5" y="327"/>
                  </a:lnTo>
                  <a:lnTo>
                    <a:pt x="8" y="340"/>
                  </a:lnTo>
                  <a:lnTo>
                    <a:pt x="12" y="353"/>
                  </a:lnTo>
                  <a:lnTo>
                    <a:pt x="16" y="366"/>
                  </a:lnTo>
                  <a:lnTo>
                    <a:pt x="21" y="378"/>
                  </a:lnTo>
                  <a:lnTo>
                    <a:pt x="27" y="390"/>
                  </a:lnTo>
                  <a:lnTo>
                    <a:pt x="32" y="402"/>
                  </a:lnTo>
                  <a:lnTo>
                    <a:pt x="39" y="414"/>
                  </a:lnTo>
                  <a:lnTo>
                    <a:pt x="46" y="425"/>
                  </a:lnTo>
                  <a:lnTo>
                    <a:pt x="54" y="435"/>
                  </a:lnTo>
                  <a:lnTo>
                    <a:pt x="61" y="445"/>
                  </a:lnTo>
                  <a:lnTo>
                    <a:pt x="70" y="455"/>
                  </a:lnTo>
                  <a:lnTo>
                    <a:pt x="80" y="465"/>
                  </a:lnTo>
                  <a:lnTo>
                    <a:pt x="88" y="473"/>
                  </a:lnTo>
                  <a:lnTo>
                    <a:pt x="98" y="482"/>
                  </a:lnTo>
                  <a:lnTo>
                    <a:pt x="109" y="490"/>
                  </a:lnTo>
                  <a:lnTo>
                    <a:pt x="120" y="498"/>
                  </a:lnTo>
                  <a:lnTo>
                    <a:pt x="131" y="504"/>
                  </a:lnTo>
                  <a:lnTo>
                    <a:pt x="142" y="512"/>
                  </a:lnTo>
                  <a:lnTo>
                    <a:pt x="153" y="517"/>
                  </a:lnTo>
                  <a:lnTo>
                    <a:pt x="166" y="523"/>
                  </a:lnTo>
                  <a:lnTo>
                    <a:pt x="178" y="528"/>
                  </a:lnTo>
                  <a:lnTo>
                    <a:pt x="191" y="533"/>
                  </a:lnTo>
                  <a:lnTo>
                    <a:pt x="204" y="536"/>
                  </a:lnTo>
                  <a:lnTo>
                    <a:pt x="217" y="539"/>
                  </a:lnTo>
                  <a:lnTo>
                    <a:pt x="230" y="541"/>
                  </a:lnTo>
                  <a:lnTo>
                    <a:pt x="244" y="543"/>
                  </a:lnTo>
                  <a:lnTo>
                    <a:pt x="258" y="544"/>
                  </a:lnTo>
                  <a:lnTo>
                    <a:pt x="272" y="544"/>
                  </a:lnTo>
                  <a:lnTo>
                    <a:pt x="286" y="544"/>
                  </a:lnTo>
                  <a:lnTo>
                    <a:pt x="299" y="543"/>
                  </a:lnTo>
                  <a:lnTo>
                    <a:pt x="313" y="541"/>
                  </a:lnTo>
                  <a:lnTo>
                    <a:pt x="326" y="539"/>
                  </a:lnTo>
                  <a:lnTo>
                    <a:pt x="340" y="536"/>
                  </a:lnTo>
                  <a:lnTo>
                    <a:pt x="353" y="533"/>
                  </a:lnTo>
                  <a:lnTo>
                    <a:pt x="365" y="528"/>
                  </a:lnTo>
                  <a:lnTo>
                    <a:pt x="378" y="523"/>
                  </a:lnTo>
                  <a:lnTo>
                    <a:pt x="390" y="517"/>
                  </a:lnTo>
                  <a:lnTo>
                    <a:pt x="402" y="512"/>
                  </a:lnTo>
                  <a:lnTo>
                    <a:pt x="412" y="504"/>
                  </a:lnTo>
                  <a:lnTo>
                    <a:pt x="424" y="498"/>
                  </a:lnTo>
                  <a:lnTo>
                    <a:pt x="434" y="490"/>
                  </a:lnTo>
                  <a:lnTo>
                    <a:pt x="445" y="482"/>
                  </a:lnTo>
                  <a:lnTo>
                    <a:pt x="455" y="473"/>
                  </a:lnTo>
                  <a:lnTo>
                    <a:pt x="464" y="465"/>
                  </a:lnTo>
                  <a:lnTo>
                    <a:pt x="473" y="455"/>
                  </a:lnTo>
                  <a:lnTo>
                    <a:pt x="482" y="445"/>
                  </a:lnTo>
                  <a:lnTo>
                    <a:pt x="490" y="435"/>
                  </a:lnTo>
                  <a:lnTo>
                    <a:pt x="498" y="425"/>
                  </a:lnTo>
                  <a:lnTo>
                    <a:pt x="504" y="414"/>
                  </a:lnTo>
                  <a:lnTo>
                    <a:pt x="511" y="402"/>
                  </a:lnTo>
                  <a:lnTo>
                    <a:pt x="517" y="390"/>
                  </a:lnTo>
                  <a:lnTo>
                    <a:pt x="523" y="378"/>
                  </a:lnTo>
                  <a:lnTo>
                    <a:pt x="527" y="366"/>
                  </a:lnTo>
                  <a:lnTo>
                    <a:pt x="531" y="353"/>
                  </a:lnTo>
                  <a:lnTo>
                    <a:pt x="536" y="340"/>
                  </a:lnTo>
                  <a:lnTo>
                    <a:pt x="539" y="327"/>
                  </a:lnTo>
                  <a:lnTo>
                    <a:pt x="541" y="313"/>
                  </a:lnTo>
                  <a:lnTo>
                    <a:pt x="542" y="300"/>
                  </a:lnTo>
                  <a:lnTo>
                    <a:pt x="543" y="286"/>
                  </a:lnTo>
                  <a:lnTo>
                    <a:pt x="544" y="272"/>
                  </a:lnTo>
                  <a:close/>
                  <a:moveTo>
                    <a:pt x="476" y="272"/>
                  </a:moveTo>
                  <a:lnTo>
                    <a:pt x="475" y="293"/>
                  </a:lnTo>
                  <a:lnTo>
                    <a:pt x="472" y="313"/>
                  </a:lnTo>
                  <a:lnTo>
                    <a:pt x="466" y="333"/>
                  </a:lnTo>
                  <a:lnTo>
                    <a:pt x="460" y="352"/>
                  </a:lnTo>
                  <a:lnTo>
                    <a:pt x="451" y="369"/>
                  </a:lnTo>
                  <a:lnTo>
                    <a:pt x="440" y="387"/>
                  </a:lnTo>
                  <a:lnTo>
                    <a:pt x="429" y="402"/>
                  </a:lnTo>
                  <a:lnTo>
                    <a:pt x="416" y="417"/>
                  </a:lnTo>
                  <a:lnTo>
                    <a:pt x="402" y="430"/>
                  </a:lnTo>
                  <a:lnTo>
                    <a:pt x="385" y="442"/>
                  </a:lnTo>
                  <a:lnTo>
                    <a:pt x="369" y="452"/>
                  </a:lnTo>
                  <a:lnTo>
                    <a:pt x="351" y="460"/>
                  </a:lnTo>
                  <a:lnTo>
                    <a:pt x="332" y="467"/>
                  </a:lnTo>
                  <a:lnTo>
                    <a:pt x="313" y="472"/>
                  </a:lnTo>
                  <a:lnTo>
                    <a:pt x="293" y="475"/>
                  </a:lnTo>
                  <a:lnTo>
                    <a:pt x="272" y="476"/>
                  </a:lnTo>
                  <a:lnTo>
                    <a:pt x="250" y="475"/>
                  </a:lnTo>
                  <a:lnTo>
                    <a:pt x="231" y="472"/>
                  </a:lnTo>
                  <a:lnTo>
                    <a:pt x="210" y="467"/>
                  </a:lnTo>
                  <a:lnTo>
                    <a:pt x="192" y="460"/>
                  </a:lnTo>
                  <a:lnTo>
                    <a:pt x="175" y="452"/>
                  </a:lnTo>
                  <a:lnTo>
                    <a:pt x="158" y="442"/>
                  </a:lnTo>
                  <a:lnTo>
                    <a:pt x="141" y="430"/>
                  </a:lnTo>
                  <a:lnTo>
                    <a:pt x="127" y="417"/>
                  </a:lnTo>
                  <a:lnTo>
                    <a:pt x="114" y="402"/>
                  </a:lnTo>
                  <a:lnTo>
                    <a:pt x="102" y="387"/>
                  </a:lnTo>
                  <a:lnTo>
                    <a:pt x="93" y="369"/>
                  </a:lnTo>
                  <a:lnTo>
                    <a:pt x="84" y="352"/>
                  </a:lnTo>
                  <a:lnTo>
                    <a:pt x="77" y="333"/>
                  </a:lnTo>
                  <a:lnTo>
                    <a:pt x="72" y="313"/>
                  </a:lnTo>
                  <a:lnTo>
                    <a:pt x="69" y="293"/>
                  </a:lnTo>
                  <a:lnTo>
                    <a:pt x="68" y="272"/>
                  </a:lnTo>
                  <a:lnTo>
                    <a:pt x="69" y="252"/>
                  </a:lnTo>
                  <a:lnTo>
                    <a:pt x="72" y="231"/>
                  </a:lnTo>
                  <a:lnTo>
                    <a:pt x="77" y="212"/>
                  </a:lnTo>
                  <a:lnTo>
                    <a:pt x="84" y="192"/>
                  </a:lnTo>
                  <a:lnTo>
                    <a:pt x="93" y="175"/>
                  </a:lnTo>
                  <a:lnTo>
                    <a:pt x="102" y="158"/>
                  </a:lnTo>
                  <a:lnTo>
                    <a:pt x="114" y="143"/>
                  </a:lnTo>
                  <a:lnTo>
                    <a:pt x="127" y="128"/>
                  </a:lnTo>
                  <a:lnTo>
                    <a:pt x="141" y="115"/>
                  </a:lnTo>
                  <a:lnTo>
                    <a:pt x="158" y="103"/>
                  </a:lnTo>
                  <a:lnTo>
                    <a:pt x="175" y="93"/>
                  </a:lnTo>
                  <a:lnTo>
                    <a:pt x="192" y="84"/>
                  </a:lnTo>
                  <a:lnTo>
                    <a:pt x="210" y="78"/>
                  </a:lnTo>
                  <a:lnTo>
                    <a:pt x="231" y="72"/>
                  </a:lnTo>
                  <a:lnTo>
                    <a:pt x="250" y="69"/>
                  </a:lnTo>
                  <a:lnTo>
                    <a:pt x="272" y="68"/>
                  </a:lnTo>
                  <a:lnTo>
                    <a:pt x="293" y="69"/>
                  </a:lnTo>
                  <a:lnTo>
                    <a:pt x="313" y="72"/>
                  </a:lnTo>
                  <a:lnTo>
                    <a:pt x="332" y="78"/>
                  </a:lnTo>
                  <a:lnTo>
                    <a:pt x="351" y="84"/>
                  </a:lnTo>
                  <a:lnTo>
                    <a:pt x="369" y="93"/>
                  </a:lnTo>
                  <a:lnTo>
                    <a:pt x="385" y="103"/>
                  </a:lnTo>
                  <a:lnTo>
                    <a:pt x="402" y="115"/>
                  </a:lnTo>
                  <a:lnTo>
                    <a:pt x="416" y="128"/>
                  </a:lnTo>
                  <a:lnTo>
                    <a:pt x="429" y="143"/>
                  </a:lnTo>
                  <a:lnTo>
                    <a:pt x="440" y="158"/>
                  </a:lnTo>
                  <a:lnTo>
                    <a:pt x="451" y="175"/>
                  </a:lnTo>
                  <a:lnTo>
                    <a:pt x="460" y="192"/>
                  </a:lnTo>
                  <a:lnTo>
                    <a:pt x="466" y="212"/>
                  </a:lnTo>
                  <a:lnTo>
                    <a:pt x="472" y="231"/>
                  </a:lnTo>
                  <a:lnTo>
                    <a:pt x="475" y="252"/>
                  </a:lnTo>
                  <a:lnTo>
                    <a:pt x="476" y="272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5" name="Freeform 1412"/>
            <p:cNvSpPr>
              <a:spLocks noEditPoints="1"/>
            </p:cNvSpPr>
            <p:nvPr/>
          </p:nvSpPr>
          <p:spPr bwMode="auto">
            <a:xfrm>
              <a:off x="2816" y="1799"/>
              <a:ext cx="93" cy="93"/>
            </a:xfrm>
            <a:custGeom>
              <a:avLst/>
              <a:gdLst>
                <a:gd name="T0" fmla="*/ 19 w 477"/>
                <a:gd name="T1" fmla="*/ 8 h 475"/>
                <a:gd name="T2" fmla="*/ 18 w 477"/>
                <a:gd name="T3" fmla="*/ 6 h 475"/>
                <a:gd name="T4" fmla="*/ 18 w 477"/>
                <a:gd name="T5" fmla="*/ 5 h 475"/>
                <a:gd name="T6" fmla="*/ 17 w 477"/>
                <a:gd name="T7" fmla="*/ 3 h 475"/>
                <a:gd name="T8" fmla="*/ 15 w 477"/>
                <a:gd name="T9" fmla="*/ 2 h 475"/>
                <a:gd name="T10" fmla="*/ 14 w 477"/>
                <a:gd name="T11" fmla="*/ 1 h 475"/>
                <a:gd name="T12" fmla="*/ 12 w 477"/>
                <a:gd name="T13" fmla="*/ 0 h 475"/>
                <a:gd name="T14" fmla="*/ 10 w 477"/>
                <a:gd name="T15" fmla="*/ 0 h 475"/>
                <a:gd name="T16" fmla="*/ 8 w 477"/>
                <a:gd name="T17" fmla="*/ 0 h 475"/>
                <a:gd name="T18" fmla="*/ 6 w 477"/>
                <a:gd name="T19" fmla="*/ 1 h 475"/>
                <a:gd name="T20" fmla="*/ 5 w 477"/>
                <a:gd name="T21" fmla="*/ 1 h 475"/>
                <a:gd name="T22" fmla="*/ 3 w 477"/>
                <a:gd name="T23" fmla="*/ 2 h 475"/>
                <a:gd name="T24" fmla="*/ 2 w 477"/>
                <a:gd name="T25" fmla="*/ 4 h 475"/>
                <a:gd name="T26" fmla="*/ 1 w 477"/>
                <a:gd name="T27" fmla="*/ 5 h 475"/>
                <a:gd name="T28" fmla="*/ 0 w 477"/>
                <a:gd name="T29" fmla="*/ 7 h 475"/>
                <a:gd name="T30" fmla="*/ 0 w 477"/>
                <a:gd name="T31" fmla="*/ 9 h 475"/>
                <a:gd name="T32" fmla="*/ 0 w 477"/>
                <a:gd name="T33" fmla="*/ 11 h 475"/>
                <a:gd name="T34" fmla="*/ 1 w 477"/>
                <a:gd name="T35" fmla="*/ 13 h 475"/>
                <a:gd name="T36" fmla="*/ 1 w 477"/>
                <a:gd name="T37" fmla="*/ 14 h 475"/>
                <a:gd name="T38" fmla="*/ 2 w 477"/>
                <a:gd name="T39" fmla="*/ 16 h 475"/>
                <a:gd name="T40" fmla="*/ 4 w 477"/>
                <a:gd name="T41" fmla="*/ 17 h 475"/>
                <a:gd name="T42" fmla="*/ 5 w 477"/>
                <a:gd name="T43" fmla="*/ 18 h 475"/>
                <a:gd name="T44" fmla="*/ 7 w 477"/>
                <a:gd name="T45" fmla="*/ 19 h 475"/>
                <a:gd name="T46" fmla="*/ 9 w 477"/>
                <a:gd name="T47" fmla="*/ 19 h 475"/>
                <a:gd name="T48" fmla="*/ 11 w 477"/>
                <a:gd name="T49" fmla="*/ 19 h 475"/>
                <a:gd name="T50" fmla="*/ 13 w 477"/>
                <a:gd name="T51" fmla="*/ 18 h 475"/>
                <a:gd name="T52" fmla="*/ 14 w 477"/>
                <a:gd name="T53" fmla="*/ 18 h 475"/>
                <a:gd name="T54" fmla="*/ 16 w 477"/>
                <a:gd name="T55" fmla="*/ 17 h 475"/>
                <a:gd name="T56" fmla="*/ 17 w 477"/>
                <a:gd name="T57" fmla="*/ 15 h 475"/>
                <a:gd name="T58" fmla="*/ 18 w 477"/>
                <a:gd name="T59" fmla="*/ 14 h 475"/>
                <a:gd name="T60" fmla="*/ 19 w 477"/>
                <a:gd name="T61" fmla="*/ 12 h 475"/>
                <a:gd name="T62" fmla="*/ 19 w 477"/>
                <a:gd name="T63" fmla="*/ 10 h 475"/>
                <a:gd name="T64" fmla="*/ 16 w 477"/>
                <a:gd name="T65" fmla="*/ 11 h 475"/>
                <a:gd name="T66" fmla="*/ 15 w 477"/>
                <a:gd name="T67" fmla="*/ 13 h 475"/>
                <a:gd name="T68" fmla="*/ 13 w 477"/>
                <a:gd name="T69" fmla="*/ 15 h 475"/>
                <a:gd name="T70" fmla="*/ 11 w 477"/>
                <a:gd name="T71" fmla="*/ 16 h 475"/>
                <a:gd name="T72" fmla="*/ 8 w 477"/>
                <a:gd name="T73" fmla="*/ 16 h 475"/>
                <a:gd name="T74" fmla="*/ 6 w 477"/>
                <a:gd name="T75" fmla="*/ 15 h 475"/>
                <a:gd name="T76" fmla="*/ 4 w 477"/>
                <a:gd name="T77" fmla="*/ 13 h 475"/>
                <a:gd name="T78" fmla="*/ 3 w 477"/>
                <a:gd name="T79" fmla="*/ 11 h 475"/>
                <a:gd name="T80" fmla="*/ 3 w 477"/>
                <a:gd name="T81" fmla="*/ 8 h 475"/>
                <a:gd name="T82" fmla="*/ 4 w 477"/>
                <a:gd name="T83" fmla="*/ 6 h 475"/>
                <a:gd name="T84" fmla="*/ 6 w 477"/>
                <a:gd name="T85" fmla="*/ 4 h 475"/>
                <a:gd name="T86" fmla="*/ 8 w 477"/>
                <a:gd name="T87" fmla="*/ 3 h 475"/>
                <a:gd name="T88" fmla="*/ 11 w 477"/>
                <a:gd name="T89" fmla="*/ 3 h 475"/>
                <a:gd name="T90" fmla="*/ 13 w 477"/>
                <a:gd name="T91" fmla="*/ 4 h 475"/>
                <a:gd name="T92" fmla="*/ 15 w 477"/>
                <a:gd name="T93" fmla="*/ 6 h 475"/>
                <a:gd name="T94" fmla="*/ 16 w 477"/>
                <a:gd name="T95" fmla="*/ 8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77"/>
                <a:gd name="T145" fmla="*/ 0 h 475"/>
                <a:gd name="T146" fmla="*/ 477 w 477"/>
                <a:gd name="T147" fmla="*/ 475 h 4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77" h="475">
                  <a:moveTo>
                    <a:pt x="477" y="237"/>
                  </a:moveTo>
                  <a:lnTo>
                    <a:pt x="477" y="225"/>
                  </a:lnTo>
                  <a:lnTo>
                    <a:pt x="476" y="212"/>
                  </a:lnTo>
                  <a:lnTo>
                    <a:pt x="474" y="201"/>
                  </a:lnTo>
                  <a:lnTo>
                    <a:pt x="472" y="190"/>
                  </a:lnTo>
                  <a:lnTo>
                    <a:pt x="469" y="178"/>
                  </a:lnTo>
                  <a:lnTo>
                    <a:pt x="466" y="166"/>
                  </a:lnTo>
                  <a:lnTo>
                    <a:pt x="463" y="155"/>
                  </a:lnTo>
                  <a:lnTo>
                    <a:pt x="458" y="144"/>
                  </a:lnTo>
                  <a:lnTo>
                    <a:pt x="453" y="134"/>
                  </a:lnTo>
                  <a:lnTo>
                    <a:pt x="449" y="124"/>
                  </a:lnTo>
                  <a:lnTo>
                    <a:pt x="442" y="114"/>
                  </a:lnTo>
                  <a:lnTo>
                    <a:pt x="436" y="104"/>
                  </a:lnTo>
                  <a:lnTo>
                    <a:pt x="429" y="95"/>
                  </a:lnTo>
                  <a:lnTo>
                    <a:pt x="423" y="86"/>
                  </a:lnTo>
                  <a:lnTo>
                    <a:pt x="415" y="77"/>
                  </a:lnTo>
                  <a:lnTo>
                    <a:pt x="407" y="69"/>
                  </a:lnTo>
                  <a:lnTo>
                    <a:pt x="399" y="61"/>
                  </a:lnTo>
                  <a:lnTo>
                    <a:pt x="390" y="54"/>
                  </a:lnTo>
                  <a:lnTo>
                    <a:pt x="382" y="46"/>
                  </a:lnTo>
                  <a:lnTo>
                    <a:pt x="372" y="40"/>
                  </a:lnTo>
                  <a:lnTo>
                    <a:pt x="362" y="33"/>
                  </a:lnTo>
                  <a:lnTo>
                    <a:pt x="352" y="28"/>
                  </a:lnTo>
                  <a:lnTo>
                    <a:pt x="342" y="22"/>
                  </a:lnTo>
                  <a:lnTo>
                    <a:pt x="331" y="18"/>
                  </a:lnTo>
                  <a:lnTo>
                    <a:pt x="320" y="14"/>
                  </a:lnTo>
                  <a:lnTo>
                    <a:pt x="309" y="9"/>
                  </a:lnTo>
                  <a:lnTo>
                    <a:pt x="298" y="6"/>
                  </a:lnTo>
                  <a:lnTo>
                    <a:pt x="287" y="4"/>
                  </a:lnTo>
                  <a:lnTo>
                    <a:pt x="275" y="2"/>
                  </a:lnTo>
                  <a:lnTo>
                    <a:pt x="263" y="1"/>
                  </a:lnTo>
                  <a:lnTo>
                    <a:pt x="251" y="0"/>
                  </a:lnTo>
                  <a:lnTo>
                    <a:pt x="239" y="0"/>
                  </a:lnTo>
                  <a:lnTo>
                    <a:pt x="226" y="0"/>
                  </a:lnTo>
                  <a:lnTo>
                    <a:pt x="214" y="1"/>
                  </a:lnTo>
                  <a:lnTo>
                    <a:pt x="202" y="2"/>
                  </a:lnTo>
                  <a:lnTo>
                    <a:pt x="190" y="4"/>
                  </a:lnTo>
                  <a:lnTo>
                    <a:pt x="180" y="6"/>
                  </a:lnTo>
                  <a:lnTo>
                    <a:pt x="168" y="9"/>
                  </a:lnTo>
                  <a:lnTo>
                    <a:pt x="157" y="14"/>
                  </a:lnTo>
                  <a:lnTo>
                    <a:pt x="146" y="18"/>
                  </a:lnTo>
                  <a:lnTo>
                    <a:pt x="135" y="22"/>
                  </a:lnTo>
                  <a:lnTo>
                    <a:pt x="126" y="28"/>
                  </a:lnTo>
                  <a:lnTo>
                    <a:pt x="115" y="33"/>
                  </a:lnTo>
                  <a:lnTo>
                    <a:pt x="105" y="40"/>
                  </a:lnTo>
                  <a:lnTo>
                    <a:pt x="96" y="46"/>
                  </a:lnTo>
                  <a:lnTo>
                    <a:pt x="87" y="54"/>
                  </a:lnTo>
                  <a:lnTo>
                    <a:pt x="78" y="61"/>
                  </a:lnTo>
                  <a:lnTo>
                    <a:pt x="71" y="69"/>
                  </a:lnTo>
                  <a:lnTo>
                    <a:pt x="62" y="77"/>
                  </a:lnTo>
                  <a:lnTo>
                    <a:pt x="55" y="86"/>
                  </a:lnTo>
                  <a:lnTo>
                    <a:pt x="48" y="95"/>
                  </a:lnTo>
                  <a:lnTo>
                    <a:pt x="41" y="104"/>
                  </a:lnTo>
                  <a:lnTo>
                    <a:pt x="35" y="114"/>
                  </a:lnTo>
                  <a:lnTo>
                    <a:pt x="29" y="124"/>
                  </a:lnTo>
                  <a:lnTo>
                    <a:pt x="24" y="134"/>
                  </a:lnTo>
                  <a:lnTo>
                    <a:pt x="20" y="144"/>
                  </a:lnTo>
                  <a:lnTo>
                    <a:pt x="15" y="155"/>
                  </a:lnTo>
                  <a:lnTo>
                    <a:pt x="11" y="166"/>
                  </a:lnTo>
                  <a:lnTo>
                    <a:pt x="8" y="178"/>
                  </a:lnTo>
                  <a:lnTo>
                    <a:pt x="6" y="190"/>
                  </a:lnTo>
                  <a:lnTo>
                    <a:pt x="4" y="201"/>
                  </a:lnTo>
                  <a:lnTo>
                    <a:pt x="1" y="212"/>
                  </a:lnTo>
                  <a:lnTo>
                    <a:pt x="1" y="225"/>
                  </a:lnTo>
                  <a:lnTo>
                    <a:pt x="0" y="237"/>
                  </a:lnTo>
                  <a:lnTo>
                    <a:pt x="1" y="249"/>
                  </a:lnTo>
                  <a:lnTo>
                    <a:pt x="1" y="262"/>
                  </a:lnTo>
                  <a:lnTo>
                    <a:pt x="4" y="274"/>
                  </a:lnTo>
                  <a:lnTo>
                    <a:pt x="6" y="285"/>
                  </a:lnTo>
                  <a:lnTo>
                    <a:pt x="8" y="297"/>
                  </a:lnTo>
                  <a:lnTo>
                    <a:pt x="11" y="309"/>
                  </a:lnTo>
                  <a:lnTo>
                    <a:pt x="15" y="319"/>
                  </a:lnTo>
                  <a:lnTo>
                    <a:pt x="20" y="330"/>
                  </a:lnTo>
                  <a:lnTo>
                    <a:pt x="24" y="341"/>
                  </a:lnTo>
                  <a:lnTo>
                    <a:pt x="29" y="351"/>
                  </a:lnTo>
                  <a:lnTo>
                    <a:pt x="35" y="360"/>
                  </a:lnTo>
                  <a:lnTo>
                    <a:pt x="41" y="370"/>
                  </a:lnTo>
                  <a:lnTo>
                    <a:pt x="48" y="380"/>
                  </a:lnTo>
                  <a:lnTo>
                    <a:pt x="55" y="388"/>
                  </a:lnTo>
                  <a:lnTo>
                    <a:pt x="62" y="397"/>
                  </a:lnTo>
                  <a:lnTo>
                    <a:pt x="71" y="406"/>
                  </a:lnTo>
                  <a:lnTo>
                    <a:pt x="78" y="413"/>
                  </a:lnTo>
                  <a:lnTo>
                    <a:pt x="87" y="421"/>
                  </a:lnTo>
                  <a:lnTo>
                    <a:pt x="96" y="428"/>
                  </a:lnTo>
                  <a:lnTo>
                    <a:pt x="105" y="435"/>
                  </a:lnTo>
                  <a:lnTo>
                    <a:pt x="115" y="441"/>
                  </a:lnTo>
                  <a:lnTo>
                    <a:pt x="126" y="447"/>
                  </a:lnTo>
                  <a:lnTo>
                    <a:pt x="135" y="452"/>
                  </a:lnTo>
                  <a:lnTo>
                    <a:pt x="146" y="457"/>
                  </a:lnTo>
                  <a:lnTo>
                    <a:pt x="157" y="461"/>
                  </a:lnTo>
                  <a:lnTo>
                    <a:pt x="168" y="465"/>
                  </a:lnTo>
                  <a:lnTo>
                    <a:pt x="180" y="467"/>
                  </a:lnTo>
                  <a:lnTo>
                    <a:pt x="190" y="471"/>
                  </a:lnTo>
                  <a:lnTo>
                    <a:pt x="202" y="473"/>
                  </a:lnTo>
                  <a:lnTo>
                    <a:pt x="214" y="474"/>
                  </a:lnTo>
                  <a:lnTo>
                    <a:pt x="226" y="475"/>
                  </a:lnTo>
                  <a:lnTo>
                    <a:pt x="239" y="475"/>
                  </a:lnTo>
                  <a:lnTo>
                    <a:pt x="251" y="475"/>
                  </a:lnTo>
                  <a:lnTo>
                    <a:pt x="263" y="474"/>
                  </a:lnTo>
                  <a:lnTo>
                    <a:pt x="275" y="473"/>
                  </a:lnTo>
                  <a:lnTo>
                    <a:pt x="287" y="471"/>
                  </a:lnTo>
                  <a:lnTo>
                    <a:pt x="298" y="467"/>
                  </a:lnTo>
                  <a:lnTo>
                    <a:pt x="309" y="465"/>
                  </a:lnTo>
                  <a:lnTo>
                    <a:pt x="320" y="461"/>
                  </a:lnTo>
                  <a:lnTo>
                    <a:pt x="331" y="457"/>
                  </a:lnTo>
                  <a:lnTo>
                    <a:pt x="342" y="452"/>
                  </a:lnTo>
                  <a:lnTo>
                    <a:pt x="352" y="447"/>
                  </a:lnTo>
                  <a:lnTo>
                    <a:pt x="362" y="441"/>
                  </a:lnTo>
                  <a:lnTo>
                    <a:pt x="372" y="435"/>
                  </a:lnTo>
                  <a:lnTo>
                    <a:pt x="382" y="428"/>
                  </a:lnTo>
                  <a:lnTo>
                    <a:pt x="390" y="421"/>
                  </a:lnTo>
                  <a:lnTo>
                    <a:pt x="399" y="413"/>
                  </a:lnTo>
                  <a:lnTo>
                    <a:pt x="407" y="406"/>
                  </a:lnTo>
                  <a:lnTo>
                    <a:pt x="415" y="397"/>
                  </a:lnTo>
                  <a:lnTo>
                    <a:pt x="423" y="388"/>
                  </a:lnTo>
                  <a:lnTo>
                    <a:pt x="429" y="380"/>
                  </a:lnTo>
                  <a:lnTo>
                    <a:pt x="436" y="370"/>
                  </a:lnTo>
                  <a:lnTo>
                    <a:pt x="442" y="360"/>
                  </a:lnTo>
                  <a:lnTo>
                    <a:pt x="449" y="351"/>
                  </a:lnTo>
                  <a:lnTo>
                    <a:pt x="453" y="341"/>
                  </a:lnTo>
                  <a:lnTo>
                    <a:pt x="458" y="330"/>
                  </a:lnTo>
                  <a:lnTo>
                    <a:pt x="463" y="319"/>
                  </a:lnTo>
                  <a:lnTo>
                    <a:pt x="466" y="309"/>
                  </a:lnTo>
                  <a:lnTo>
                    <a:pt x="469" y="297"/>
                  </a:lnTo>
                  <a:lnTo>
                    <a:pt x="472" y="285"/>
                  </a:lnTo>
                  <a:lnTo>
                    <a:pt x="474" y="274"/>
                  </a:lnTo>
                  <a:lnTo>
                    <a:pt x="476" y="262"/>
                  </a:lnTo>
                  <a:lnTo>
                    <a:pt x="477" y="249"/>
                  </a:lnTo>
                  <a:lnTo>
                    <a:pt x="477" y="237"/>
                  </a:lnTo>
                  <a:close/>
                  <a:moveTo>
                    <a:pt x="409" y="237"/>
                  </a:moveTo>
                  <a:lnTo>
                    <a:pt x="407" y="255"/>
                  </a:lnTo>
                  <a:lnTo>
                    <a:pt x="405" y="272"/>
                  </a:lnTo>
                  <a:lnTo>
                    <a:pt x="401" y="288"/>
                  </a:lnTo>
                  <a:lnTo>
                    <a:pt x="396" y="303"/>
                  </a:lnTo>
                  <a:lnTo>
                    <a:pt x="388" y="318"/>
                  </a:lnTo>
                  <a:lnTo>
                    <a:pt x="379" y="332"/>
                  </a:lnTo>
                  <a:lnTo>
                    <a:pt x="370" y="345"/>
                  </a:lnTo>
                  <a:lnTo>
                    <a:pt x="359" y="357"/>
                  </a:lnTo>
                  <a:lnTo>
                    <a:pt x="347" y="368"/>
                  </a:lnTo>
                  <a:lnTo>
                    <a:pt x="334" y="379"/>
                  </a:lnTo>
                  <a:lnTo>
                    <a:pt x="320" y="386"/>
                  </a:lnTo>
                  <a:lnTo>
                    <a:pt x="305" y="394"/>
                  </a:lnTo>
                  <a:lnTo>
                    <a:pt x="289" y="399"/>
                  </a:lnTo>
                  <a:lnTo>
                    <a:pt x="272" y="404"/>
                  </a:lnTo>
                  <a:lnTo>
                    <a:pt x="256" y="407"/>
                  </a:lnTo>
                  <a:lnTo>
                    <a:pt x="239" y="407"/>
                  </a:lnTo>
                  <a:lnTo>
                    <a:pt x="222" y="407"/>
                  </a:lnTo>
                  <a:lnTo>
                    <a:pt x="204" y="404"/>
                  </a:lnTo>
                  <a:lnTo>
                    <a:pt x="188" y="399"/>
                  </a:lnTo>
                  <a:lnTo>
                    <a:pt x="172" y="394"/>
                  </a:lnTo>
                  <a:lnTo>
                    <a:pt x="158" y="386"/>
                  </a:lnTo>
                  <a:lnTo>
                    <a:pt x="144" y="379"/>
                  </a:lnTo>
                  <a:lnTo>
                    <a:pt x="131" y="368"/>
                  </a:lnTo>
                  <a:lnTo>
                    <a:pt x="118" y="357"/>
                  </a:lnTo>
                  <a:lnTo>
                    <a:pt x="107" y="345"/>
                  </a:lnTo>
                  <a:lnTo>
                    <a:pt x="98" y="332"/>
                  </a:lnTo>
                  <a:lnTo>
                    <a:pt x="89" y="318"/>
                  </a:lnTo>
                  <a:lnTo>
                    <a:pt x="82" y="303"/>
                  </a:lnTo>
                  <a:lnTo>
                    <a:pt x="76" y="288"/>
                  </a:lnTo>
                  <a:lnTo>
                    <a:pt x="72" y="272"/>
                  </a:lnTo>
                  <a:lnTo>
                    <a:pt x="69" y="255"/>
                  </a:lnTo>
                  <a:lnTo>
                    <a:pt x="68" y="237"/>
                  </a:lnTo>
                  <a:lnTo>
                    <a:pt x="69" y="220"/>
                  </a:lnTo>
                  <a:lnTo>
                    <a:pt x="72" y="203"/>
                  </a:lnTo>
                  <a:lnTo>
                    <a:pt x="76" y="187"/>
                  </a:lnTo>
                  <a:lnTo>
                    <a:pt x="82" y="171"/>
                  </a:lnTo>
                  <a:lnTo>
                    <a:pt x="89" y="156"/>
                  </a:lnTo>
                  <a:lnTo>
                    <a:pt x="98" y="142"/>
                  </a:lnTo>
                  <a:lnTo>
                    <a:pt x="107" y="129"/>
                  </a:lnTo>
                  <a:lnTo>
                    <a:pt x="118" y="117"/>
                  </a:lnTo>
                  <a:lnTo>
                    <a:pt x="131" y="106"/>
                  </a:lnTo>
                  <a:lnTo>
                    <a:pt x="144" y="96"/>
                  </a:lnTo>
                  <a:lnTo>
                    <a:pt x="158" y="88"/>
                  </a:lnTo>
                  <a:lnTo>
                    <a:pt x="172" y="81"/>
                  </a:lnTo>
                  <a:lnTo>
                    <a:pt x="188" y="75"/>
                  </a:lnTo>
                  <a:lnTo>
                    <a:pt x="204" y="71"/>
                  </a:lnTo>
                  <a:lnTo>
                    <a:pt x="222" y="68"/>
                  </a:lnTo>
                  <a:lnTo>
                    <a:pt x="239" y="67"/>
                  </a:lnTo>
                  <a:lnTo>
                    <a:pt x="256" y="68"/>
                  </a:lnTo>
                  <a:lnTo>
                    <a:pt x="272" y="71"/>
                  </a:lnTo>
                  <a:lnTo>
                    <a:pt x="289" y="75"/>
                  </a:lnTo>
                  <a:lnTo>
                    <a:pt x="305" y="81"/>
                  </a:lnTo>
                  <a:lnTo>
                    <a:pt x="320" y="88"/>
                  </a:lnTo>
                  <a:lnTo>
                    <a:pt x="334" y="96"/>
                  </a:lnTo>
                  <a:lnTo>
                    <a:pt x="347" y="106"/>
                  </a:lnTo>
                  <a:lnTo>
                    <a:pt x="359" y="117"/>
                  </a:lnTo>
                  <a:lnTo>
                    <a:pt x="370" y="129"/>
                  </a:lnTo>
                  <a:lnTo>
                    <a:pt x="379" y="142"/>
                  </a:lnTo>
                  <a:lnTo>
                    <a:pt x="388" y="156"/>
                  </a:lnTo>
                  <a:lnTo>
                    <a:pt x="396" y="171"/>
                  </a:lnTo>
                  <a:lnTo>
                    <a:pt x="401" y="187"/>
                  </a:lnTo>
                  <a:lnTo>
                    <a:pt x="405" y="203"/>
                  </a:lnTo>
                  <a:lnTo>
                    <a:pt x="407" y="220"/>
                  </a:lnTo>
                  <a:lnTo>
                    <a:pt x="409" y="237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6" name="Freeform 1413"/>
            <p:cNvSpPr>
              <a:spLocks noEditPoints="1"/>
            </p:cNvSpPr>
            <p:nvPr/>
          </p:nvSpPr>
          <p:spPr bwMode="auto">
            <a:xfrm>
              <a:off x="2824" y="1803"/>
              <a:ext cx="82" cy="82"/>
            </a:xfrm>
            <a:custGeom>
              <a:avLst/>
              <a:gdLst>
                <a:gd name="T0" fmla="*/ 16 w 408"/>
                <a:gd name="T1" fmla="*/ 6 h 408"/>
                <a:gd name="T2" fmla="*/ 15 w 408"/>
                <a:gd name="T3" fmla="*/ 4 h 408"/>
                <a:gd name="T4" fmla="*/ 14 w 408"/>
                <a:gd name="T5" fmla="*/ 2 h 408"/>
                <a:gd name="T6" fmla="*/ 12 w 408"/>
                <a:gd name="T7" fmla="*/ 1 h 408"/>
                <a:gd name="T8" fmla="*/ 10 w 408"/>
                <a:gd name="T9" fmla="*/ 0 h 408"/>
                <a:gd name="T10" fmla="*/ 7 w 408"/>
                <a:gd name="T11" fmla="*/ 0 h 408"/>
                <a:gd name="T12" fmla="*/ 5 w 408"/>
                <a:gd name="T13" fmla="*/ 1 h 408"/>
                <a:gd name="T14" fmla="*/ 3 w 408"/>
                <a:gd name="T15" fmla="*/ 2 h 408"/>
                <a:gd name="T16" fmla="*/ 1 w 408"/>
                <a:gd name="T17" fmla="*/ 4 h 408"/>
                <a:gd name="T18" fmla="*/ 0 w 408"/>
                <a:gd name="T19" fmla="*/ 6 h 408"/>
                <a:gd name="T20" fmla="*/ 0 w 408"/>
                <a:gd name="T21" fmla="*/ 8 h 408"/>
                <a:gd name="T22" fmla="*/ 0 w 408"/>
                <a:gd name="T23" fmla="*/ 11 h 408"/>
                <a:gd name="T24" fmla="*/ 1 w 408"/>
                <a:gd name="T25" fmla="*/ 13 h 408"/>
                <a:gd name="T26" fmla="*/ 3 w 408"/>
                <a:gd name="T27" fmla="*/ 14 h 408"/>
                <a:gd name="T28" fmla="*/ 5 w 408"/>
                <a:gd name="T29" fmla="*/ 15 h 408"/>
                <a:gd name="T30" fmla="*/ 7 w 408"/>
                <a:gd name="T31" fmla="*/ 16 h 408"/>
                <a:gd name="T32" fmla="*/ 10 w 408"/>
                <a:gd name="T33" fmla="*/ 16 h 408"/>
                <a:gd name="T34" fmla="*/ 12 w 408"/>
                <a:gd name="T35" fmla="*/ 15 h 408"/>
                <a:gd name="T36" fmla="*/ 14 w 408"/>
                <a:gd name="T37" fmla="*/ 14 h 408"/>
                <a:gd name="T38" fmla="*/ 15 w 408"/>
                <a:gd name="T39" fmla="*/ 12 h 408"/>
                <a:gd name="T40" fmla="*/ 16 w 408"/>
                <a:gd name="T41" fmla="*/ 10 h 408"/>
                <a:gd name="T42" fmla="*/ 14 w 408"/>
                <a:gd name="T43" fmla="*/ 8 h 408"/>
                <a:gd name="T44" fmla="*/ 13 w 408"/>
                <a:gd name="T45" fmla="*/ 10 h 408"/>
                <a:gd name="T46" fmla="*/ 13 w 408"/>
                <a:gd name="T47" fmla="*/ 11 h 408"/>
                <a:gd name="T48" fmla="*/ 12 w 408"/>
                <a:gd name="T49" fmla="*/ 12 h 408"/>
                <a:gd name="T50" fmla="*/ 10 w 408"/>
                <a:gd name="T51" fmla="*/ 13 h 408"/>
                <a:gd name="T52" fmla="*/ 9 w 408"/>
                <a:gd name="T53" fmla="*/ 13 h 408"/>
                <a:gd name="T54" fmla="*/ 7 w 408"/>
                <a:gd name="T55" fmla="*/ 13 h 408"/>
                <a:gd name="T56" fmla="*/ 6 w 408"/>
                <a:gd name="T57" fmla="*/ 13 h 408"/>
                <a:gd name="T58" fmla="*/ 4 w 408"/>
                <a:gd name="T59" fmla="*/ 12 h 408"/>
                <a:gd name="T60" fmla="*/ 3 w 408"/>
                <a:gd name="T61" fmla="*/ 11 h 408"/>
                <a:gd name="T62" fmla="*/ 3 w 408"/>
                <a:gd name="T63" fmla="*/ 9 h 408"/>
                <a:gd name="T64" fmla="*/ 3 w 408"/>
                <a:gd name="T65" fmla="*/ 8 h 408"/>
                <a:gd name="T66" fmla="*/ 3 w 408"/>
                <a:gd name="T67" fmla="*/ 6 h 408"/>
                <a:gd name="T68" fmla="*/ 4 w 408"/>
                <a:gd name="T69" fmla="*/ 5 h 408"/>
                <a:gd name="T70" fmla="*/ 5 w 408"/>
                <a:gd name="T71" fmla="*/ 4 h 408"/>
                <a:gd name="T72" fmla="*/ 7 w 408"/>
                <a:gd name="T73" fmla="*/ 3 h 408"/>
                <a:gd name="T74" fmla="*/ 8 w 408"/>
                <a:gd name="T75" fmla="*/ 3 h 408"/>
                <a:gd name="T76" fmla="*/ 10 w 408"/>
                <a:gd name="T77" fmla="*/ 3 h 408"/>
                <a:gd name="T78" fmla="*/ 11 w 408"/>
                <a:gd name="T79" fmla="*/ 4 h 408"/>
                <a:gd name="T80" fmla="*/ 12 w 408"/>
                <a:gd name="T81" fmla="*/ 5 h 408"/>
                <a:gd name="T82" fmla="*/ 13 w 408"/>
                <a:gd name="T83" fmla="*/ 6 h 408"/>
                <a:gd name="T84" fmla="*/ 14 w 408"/>
                <a:gd name="T85" fmla="*/ 8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08"/>
                <a:gd name="T130" fmla="*/ 0 h 408"/>
                <a:gd name="T131" fmla="*/ 408 w 408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08" h="408">
                  <a:moveTo>
                    <a:pt x="408" y="204"/>
                  </a:moveTo>
                  <a:lnTo>
                    <a:pt x="407" y="184"/>
                  </a:lnTo>
                  <a:lnTo>
                    <a:pt x="404" y="163"/>
                  </a:lnTo>
                  <a:lnTo>
                    <a:pt x="398" y="144"/>
                  </a:lnTo>
                  <a:lnTo>
                    <a:pt x="392" y="124"/>
                  </a:lnTo>
                  <a:lnTo>
                    <a:pt x="383" y="107"/>
                  </a:lnTo>
                  <a:lnTo>
                    <a:pt x="372" y="90"/>
                  </a:lnTo>
                  <a:lnTo>
                    <a:pt x="361" y="75"/>
                  </a:lnTo>
                  <a:lnTo>
                    <a:pt x="348" y="60"/>
                  </a:lnTo>
                  <a:lnTo>
                    <a:pt x="334" y="47"/>
                  </a:lnTo>
                  <a:lnTo>
                    <a:pt x="317" y="35"/>
                  </a:lnTo>
                  <a:lnTo>
                    <a:pt x="301" y="25"/>
                  </a:lnTo>
                  <a:lnTo>
                    <a:pt x="283" y="16"/>
                  </a:lnTo>
                  <a:lnTo>
                    <a:pt x="264" y="9"/>
                  </a:lnTo>
                  <a:lnTo>
                    <a:pt x="245" y="4"/>
                  </a:lnTo>
                  <a:lnTo>
                    <a:pt x="225" y="1"/>
                  </a:lnTo>
                  <a:lnTo>
                    <a:pt x="204" y="0"/>
                  </a:lnTo>
                  <a:lnTo>
                    <a:pt x="182" y="1"/>
                  </a:lnTo>
                  <a:lnTo>
                    <a:pt x="163" y="4"/>
                  </a:lnTo>
                  <a:lnTo>
                    <a:pt x="142" y="9"/>
                  </a:lnTo>
                  <a:lnTo>
                    <a:pt x="124" y="16"/>
                  </a:lnTo>
                  <a:lnTo>
                    <a:pt x="107" y="25"/>
                  </a:lnTo>
                  <a:lnTo>
                    <a:pt x="90" y="35"/>
                  </a:lnTo>
                  <a:lnTo>
                    <a:pt x="73" y="47"/>
                  </a:lnTo>
                  <a:lnTo>
                    <a:pt x="59" y="60"/>
                  </a:lnTo>
                  <a:lnTo>
                    <a:pt x="46" y="75"/>
                  </a:lnTo>
                  <a:lnTo>
                    <a:pt x="34" y="90"/>
                  </a:lnTo>
                  <a:lnTo>
                    <a:pt x="25" y="107"/>
                  </a:lnTo>
                  <a:lnTo>
                    <a:pt x="16" y="124"/>
                  </a:lnTo>
                  <a:lnTo>
                    <a:pt x="9" y="144"/>
                  </a:lnTo>
                  <a:lnTo>
                    <a:pt x="4" y="163"/>
                  </a:lnTo>
                  <a:lnTo>
                    <a:pt x="1" y="184"/>
                  </a:lnTo>
                  <a:lnTo>
                    <a:pt x="0" y="204"/>
                  </a:lnTo>
                  <a:lnTo>
                    <a:pt x="1" y="225"/>
                  </a:lnTo>
                  <a:lnTo>
                    <a:pt x="4" y="245"/>
                  </a:lnTo>
                  <a:lnTo>
                    <a:pt x="9" y="265"/>
                  </a:lnTo>
                  <a:lnTo>
                    <a:pt x="16" y="284"/>
                  </a:lnTo>
                  <a:lnTo>
                    <a:pt x="25" y="301"/>
                  </a:lnTo>
                  <a:lnTo>
                    <a:pt x="34" y="319"/>
                  </a:lnTo>
                  <a:lnTo>
                    <a:pt x="46" y="334"/>
                  </a:lnTo>
                  <a:lnTo>
                    <a:pt x="59" y="349"/>
                  </a:lnTo>
                  <a:lnTo>
                    <a:pt x="73" y="362"/>
                  </a:lnTo>
                  <a:lnTo>
                    <a:pt x="90" y="374"/>
                  </a:lnTo>
                  <a:lnTo>
                    <a:pt x="107" y="384"/>
                  </a:lnTo>
                  <a:lnTo>
                    <a:pt x="124" y="392"/>
                  </a:lnTo>
                  <a:lnTo>
                    <a:pt x="142" y="399"/>
                  </a:lnTo>
                  <a:lnTo>
                    <a:pt x="163" y="404"/>
                  </a:lnTo>
                  <a:lnTo>
                    <a:pt x="182" y="407"/>
                  </a:lnTo>
                  <a:lnTo>
                    <a:pt x="204" y="408"/>
                  </a:lnTo>
                  <a:lnTo>
                    <a:pt x="225" y="407"/>
                  </a:lnTo>
                  <a:lnTo>
                    <a:pt x="245" y="404"/>
                  </a:lnTo>
                  <a:lnTo>
                    <a:pt x="264" y="399"/>
                  </a:lnTo>
                  <a:lnTo>
                    <a:pt x="283" y="392"/>
                  </a:lnTo>
                  <a:lnTo>
                    <a:pt x="301" y="384"/>
                  </a:lnTo>
                  <a:lnTo>
                    <a:pt x="317" y="374"/>
                  </a:lnTo>
                  <a:lnTo>
                    <a:pt x="334" y="362"/>
                  </a:lnTo>
                  <a:lnTo>
                    <a:pt x="348" y="349"/>
                  </a:lnTo>
                  <a:lnTo>
                    <a:pt x="361" y="334"/>
                  </a:lnTo>
                  <a:lnTo>
                    <a:pt x="372" y="319"/>
                  </a:lnTo>
                  <a:lnTo>
                    <a:pt x="383" y="301"/>
                  </a:lnTo>
                  <a:lnTo>
                    <a:pt x="392" y="284"/>
                  </a:lnTo>
                  <a:lnTo>
                    <a:pt x="398" y="265"/>
                  </a:lnTo>
                  <a:lnTo>
                    <a:pt x="404" y="245"/>
                  </a:lnTo>
                  <a:lnTo>
                    <a:pt x="407" y="225"/>
                  </a:lnTo>
                  <a:lnTo>
                    <a:pt x="408" y="204"/>
                  </a:lnTo>
                  <a:close/>
                  <a:moveTo>
                    <a:pt x="340" y="204"/>
                  </a:moveTo>
                  <a:lnTo>
                    <a:pt x="339" y="218"/>
                  </a:lnTo>
                  <a:lnTo>
                    <a:pt x="337" y="231"/>
                  </a:lnTo>
                  <a:lnTo>
                    <a:pt x="334" y="244"/>
                  </a:lnTo>
                  <a:lnTo>
                    <a:pt x="329" y="257"/>
                  </a:lnTo>
                  <a:lnTo>
                    <a:pt x="323" y="269"/>
                  </a:lnTo>
                  <a:lnTo>
                    <a:pt x="316" y="280"/>
                  </a:lnTo>
                  <a:lnTo>
                    <a:pt x="309" y="291"/>
                  </a:lnTo>
                  <a:lnTo>
                    <a:pt x="300" y="300"/>
                  </a:lnTo>
                  <a:lnTo>
                    <a:pt x="290" y="309"/>
                  </a:lnTo>
                  <a:lnTo>
                    <a:pt x="280" y="317"/>
                  </a:lnTo>
                  <a:lnTo>
                    <a:pt x="269" y="324"/>
                  </a:lnTo>
                  <a:lnTo>
                    <a:pt x="257" y="330"/>
                  </a:lnTo>
                  <a:lnTo>
                    <a:pt x="244" y="334"/>
                  </a:lnTo>
                  <a:lnTo>
                    <a:pt x="231" y="337"/>
                  </a:lnTo>
                  <a:lnTo>
                    <a:pt x="218" y="339"/>
                  </a:lnTo>
                  <a:lnTo>
                    <a:pt x="204" y="340"/>
                  </a:lnTo>
                  <a:lnTo>
                    <a:pt x="190" y="339"/>
                  </a:lnTo>
                  <a:lnTo>
                    <a:pt x="176" y="337"/>
                  </a:lnTo>
                  <a:lnTo>
                    <a:pt x="163" y="334"/>
                  </a:lnTo>
                  <a:lnTo>
                    <a:pt x="151" y="330"/>
                  </a:lnTo>
                  <a:lnTo>
                    <a:pt x="139" y="324"/>
                  </a:lnTo>
                  <a:lnTo>
                    <a:pt x="127" y="317"/>
                  </a:lnTo>
                  <a:lnTo>
                    <a:pt x="118" y="309"/>
                  </a:lnTo>
                  <a:lnTo>
                    <a:pt x="108" y="300"/>
                  </a:lnTo>
                  <a:lnTo>
                    <a:pt x="98" y="291"/>
                  </a:lnTo>
                  <a:lnTo>
                    <a:pt x="91" y="280"/>
                  </a:lnTo>
                  <a:lnTo>
                    <a:pt x="84" y="269"/>
                  </a:lnTo>
                  <a:lnTo>
                    <a:pt x="79" y="257"/>
                  </a:lnTo>
                  <a:lnTo>
                    <a:pt x="73" y="244"/>
                  </a:lnTo>
                  <a:lnTo>
                    <a:pt x="70" y="231"/>
                  </a:lnTo>
                  <a:lnTo>
                    <a:pt x="68" y="218"/>
                  </a:lnTo>
                  <a:lnTo>
                    <a:pt x="68" y="204"/>
                  </a:lnTo>
                  <a:lnTo>
                    <a:pt x="68" y="190"/>
                  </a:lnTo>
                  <a:lnTo>
                    <a:pt x="70" y="177"/>
                  </a:lnTo>
                  <a:lnTo>
                    <a:pt x="73" y="164"/>
                  </a:lnTo>
                  <a:lnTo>
                    <a:pt x="79" y="151"/>
                  </a:lnTo>
                  <a:lnTo>
                    <a:pt x="84" y="139"/>
                  </a:lnTo>
                  <a:lnTo>
                    <a:pt x="91" y="129"/>
                  </a:lnTo>
                  <a:lnTo>
                    <a:pt x="98" y="118"/>
                  </a:lnTo>
                  <a:lnTo>
                    <a:pt x="108" y="108"/>
                  </a:lnTo>
                  <a:lnTo>
                    <a:pt x="118" y="100"/>
                  </a:lnTo>
                  <a:lnTo>
                    <a:pt x="127" y="92"/>
                  </a:lnTo>
                  <a:lnTo>
                    <a:pt x="139" y="84"/>
                  </a:lnTo>
                  <a:lnTo>
                    <a:pt x="151" y="79"/>
                  </a:lnTo>
                  <a:lnTo>
                    <a:pt x="163" y="75"/>
                  </a:lnTo>
                  <a:lnTo>
                    <a:pt x="176" y="71"/>
                  </a:lnTo>
                  <a:lnTo>
                    <a:pt x="190" y="69"/>
                  </a:lnTo>
                  <a:lnTo>
                    <a:pt x="204" y="68"/>
                  </a:lnTo>
                  <a:lnTo>
                    <a:pt x="218" y="69"/>
                  </a:lnTo>
                  <a:lnTo>
                    <a:pt x="231" y="71"/>
                  </a:lnTo>
                  <a:lnTo>
                    <a:pt x="244" y="75"/>
                  </a:lnTo>
                  <a:lnTo>
                    <a:pt x="257" y="79"/>
                  </a:lnTo>
                  <a:lnTo>
                    <a:pt x="269" y="84"/>
                  </a:lnTo>
                  <a:lnTo>
                    <a:pt x="280" y="92"/>
                  </a:lnTo>
                  <a:lnTo>
                    <a:pt x="290" y="100"/>
                  </a:lnTo>
                  <a:lnTo>
                    <a:pt x="300" y="108"/>
                  </a:lnTo>
                  <a:lnTo>
                    <a:pt x="309" y="118"/>
                  </a:lnTo>
                  <a:lnTo>
                    <a:pt x="316" y="129"/>
                  </a:lnTo>
                  <a:lnTo>
                    <a:pt x="323" y="139"/>
                  </a:lnTo>
                  <a:lnTo>
                    <a:pt x="329" y="151"/>
                  </a:lnTo>
                  <a:lnTo>
                    <a:pt x="334" y="164"/>
                  </a:lnTo>
                  <a:lnTo>
                    <a:pt x="337" y="177"/>
                  </a:lnTo>
                  <a:lnTo>
                    <a:pt x="339" y="190"/>
                  </a:lnTo>
                  <a:lnTo>
                    <a:pt x="340" y="204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7" name="Freeform 1414"/>
            <p:cNvSpPr>
              <a:spLocks noEditPoints="1"/>
            </p:cNvSpPr>
            <p:nvPr/>
          </p:nvSpPr>
          <p:spPr bwMode="auto">
            <a:xfrm>
              <a:off x="2831" y="1810"/>
              <a:ext cx="70" cy="67"/>
            </a:xfrm>
            <a:custGeom>
              <a:avLst/>
              <a:gdLst>
                <a:gd name="T0" fmla="*/ 13 w 341"/>
                <a:gd name="T1" fmla="*/ 5 h 340"/>
                <a:gd name="T2" fmla="*/ 13 w 341"/>
                <a:gd name="T3" fmla="*/ 4 h 340"/>
                <a:gd name="T4" fmla="*/ 12 w 341"/>
                <a:gd name="T5" fmla="*/ 2 h 340"/>
                <a:gd name="T6" fmla="*/ 10 w 341"/>
                <a:gd name="T7" fmla="*/ 1 h 340"/>
                <a:gd name="T8" fmla="*/ 8 w 341"/>
                <a:gd name="T9" fmla="*/ 0 h 340"/>
                <a:gd name="T10" fmla="*/ 6 w 341"/>
                <a:gd name="T11" fmla="*/ 0 h 340"/>
                <a:gd name="T12" fmla="*/ 4 w 341"/>
                <a:gd name="T13" fmla="*/ 1 h 340"/>
                <a:gd name="T14" fmla="*/ 3 w 341"/>
                <a:gd name="T15" fmla="*/ 2 h 340"/>
                <a:gd name="T16" fmla="*/ 1 w 341"/>
                <a:gd name="T17" fmla="*/ 3 h 340"/>
                <a:gd name="T18" fmla="*/ 0 w 341"/>
                <a:gd name="T19" fmla="*/ 5 h 340"/>
                <a:gd name="T20" fmla="*/ 0 w 341"/>
                <a:gd name="T21" fmla="*/ 7 h 340"/>
                <a:gd name="T22" fmla="*/ 0 w 341"/>
                <a:gd name="T23" fmla="*/ 9 h 340"/>
                <a:gd name="T24" fmla="*/ 1 w 341"/>
                <a:gd name="T25" fmla="*/ 11 h 340"/>
                <a:gd name="T26" fmla="*/ 3 w 341"/>
                <a:gd name="T27" fmla="*/ 12 h 340"/>
                <a:gd name="T28" fmla="*/ 4 w 341"/>
                <a:gd name="T29" fmla="*/ 13 h 340"/>
                <a:gd name="T30" fmla="*/ 6 w 341"/>
                <a:gd name="T31" fmla="*/ 14 h 340"/>
                <a:gd name="T32" fmla="*/ 8 w 341"/>
                <a:gd name="T33" fmla="*/ 13 h 340"/>
                <a:gd name="T34" fmla="*/ 10 w 341"/>
                <a:gd name="T35" fmla="*/ 13 h 340"/>
                <a:gd name="T36" fmla="*/ 12 w 341"/>
                <a:gd name="T37" fmla="*/ 12 h 340"/>
                <a:gd name="T38" fmla="*/ 13 w 341"/>
                <a:gd name="T39" fmla="*/ 10 h 340"/>
                <a:gd name="T40" fmla="*/ 13 w 341"/>
                <a:gd name="T41" fmla="*/ 8 h 340"/>
                <a:gd name="T42" fmla="*/ 11 w 341"/>
                <a:gd name="T43" fmla="*/ 7 h 340"/>
                <a:gd name="T44" fmla="*/ 11 w 341"/>
                <a:gd name="T45" fmla="*/ 8 h 340"/>
                <a:gd name="T46" fmla="*/ 10 w 341"/>
                <a:gd name="T47" fmla="*/ 9 h 340"/>
                <a:gd name="T48" fmla="*/ 9 w 341"/>
                <a:gd name="T49" fmla="*/ 10 h 340"/>
                <a:gd name="T50" fmla="*/ 8 w 341"/>
                <a:gd name="T51" fmla="*/ 11 h 340"/>
                <a:gd name="T52" fmla="*/ 7 w 341"/>
                <a:gd name="T53" fmla="*/ 11 h 340"/>
                <a:gd name="T54" fmla="*/ 6 w 341"/>
                <a:gd name="T55" fmla="*/ 11 h 340"/>
                <a:gd name="T56" fmla="*/ 5 w 341"/>
                <a:gd name="T57" fmla="*/ 10 h 340"/>
                <a:gd name="T58" fmla="*/ 4 w 341"/>
                <a:gd name="T59" fmla="*/ 10 h 340"/>
                <a:gd name="T60" fmla="*/ 3 w 341"/>
                <a:gd name="T61" fmla="*/ 9 h 340"/>
                <a:gd name="T62" fmla="*/ 3 w 341"/>
                <a:gd name="T63" fmla="*/ 8 h 340"/>
                <a:gd name="T64" fmla="*/ 3 w 341"/>
                <a:gd name="T65" fmla="*/ 6 h 340"/>
                <a:gd name="T66" fmla="*/ 3 w 341"/>
                <a:gd name="T67" fmla="*/ 5 h 340"/>
                <a:gd name="T68" fmla="*/ 4 w 341"/>
                <a:gd name="T69" fmla="*/ 4 h 340"/>
                <a:gd name="T70" fmla="*/ 5 w 341"/>
                <a:gd name="T71" fmla="*/ 3 h 340"/>
                <a:gd name="T72" fmla="*/ 6 w 341"/>
                <a:gd name="T73" fmla="*/ 3 h 340"/>
                <a:gd name="T74" fmla="*/ 7 w 341"/>
                <a:gd name="T75" fmla="*/ 3 h 340"/>
                <a:gd name="T76" fmla="*/ 8 w 341"/>
                <a:gd name="T77" fmla="*/ 3 h 340"/>
                <a:gd name="T78" fmla="*/ 9 w 341"/>
                <a:gd name="T79" fmla="*/ 3 h 340"/>
                <a:gd name="T80" fmla="*/ 10 w 341"/>
                <a:gd name="T81" fmla="*/ 4 h 340"/>
                <a:gd name="T82" fmla="*/ 11 w 341"/>
                <a:gd name="T83" fmla="*/ 5 h 340"/>
                <a:gd name="T84" fmla="*/ 11 w 341"/>
                <a:gd name="T85" fmla="*/ 6 h 3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1"/>
                <a:gd name="T130" fmla="*/ 0 h 340"/>
                <a:gd name="T131" fmla="*/ 341 w 341"/>
                <a:gd name="T132" fmla="*/ 340 h 3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1" h="340">
                  <a:moveTo>
                    <a:pt x="341" y="170"/>
                  </a:moveTo>
                  <a:lnTo>
                    <a:pt x="339" y="153"/>
                  </a:lnTo>
                  <a:lnTo>
                    <a:pt x="337" y="136"/>
                  </a:lnTo>
                  <a:lnTo>
                    <a:pt x="333" y="120"/>
                  </a:lnTo>
                  <a:lnTo>
                    <a:pt x="328" y="104"/>
                  </a:lnTo>
                  <a:lnTo>
                    <a:pt x="320" y="89"/>
                  </a:lnTo>
                  <a:lnTo>
                    <a:pt x="311" y="75"/>
                  </a:lnTo>
                  <a:lnTo>
                    <a:pt x="302" y="62"/>
                  </a:lnTo>
                  <a:lnTo>
                    <a:pt x="291" y="50"/>
                  </a:lnTo>
                  <a:lnTo>
                    <a:pt x="279" y="39"/>
                  </a:lnTo>
                  <a:lnTo>
                    <a:pt x="266" y="29"/>
                  </a:lnTo>
                  <a:lnTo>
                    <a:pt x="252" y="21"/>
                  </a:lnTo>
                  <a:lnTo>
                    <a:pt x="237" y="14"/>
                  </a:lnTo>
                  <a:lnTo>
                    <a:pt x="221" y="8"/>
                  </a:lnTo>
                  <a:lnTo>
                    <a:pt x="204" y="4"/>
                  </a:lnTo>
                  <a:lnTo>
                    <a:pt x="188" y="1"/>
                  </a:lnTo>
                  <a:lnTo>
                    <a:pt x="171" y="0"/>
                  </a:lnTo>
                  <a:lnTo>
                    <a:pt x="154" y="1"/>
                  </a:lnTo>
                  <a:lnTo>
                    <a:pt x="136" y="4"/>
                  </a:lnTo>
                  <a:lnTo>
                    <a:pt x="120" y="8"/>
                  </a:lnTo>
                  <a:lnTo>
                    <a:pt x="104" y="14"/>
                  </a:lnTo>
                  <a:lnTo>
                    <a:pt x="90" y="21"/>
                  </a:lnTo>
                  <a:lnTo>
                    <a:pt x="76" y="29"/>
                  </a:lnTo>
                  <a:lnTo>
                    <a:pt x="63" y="39"/>
                  </a:lnTo>
                  <a:lnTo>
                    <a:pt x="50" y="50"/>
                  </a:lnTo>
                  <a:lnTo>
                    <a:pt x="39" y="62"/>
                  </a:lnTo>
                  <a:lnTo>
                    <a:pt x="30" y="75"/>
                  </a:lnTo>
                  <a:lnTo>
                    <a:pt x="21" y="89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4" y="136"/>
                  </a:lnTo>
                  <a:lnTo>
                    <a:pt x="1" y="153"/>
                  </a:lnTo>
                  <a:lnTo>
                    <a:pt x="0" y="170"/>
                  </a:lnTo>
                  <a:lnTo>
                    <a:pt x="1" y="188"/>
                  </a:lnTo>
                  <a:lnTo>
                    <a:pt x="4" y="205"/>
                  </a:lnTo>
                  <a:lnTo>
                    <a:pt x="8" y="221"/>
                  </a:lnTo>
                  <a:lnTo>
                    <a:pt x="14" y="236"/>
                  </a:lnTo>
                  <a:lnTo>
                    <a:pt x="21" y="251"/>
                  </a:lnTo>
                  <a:lnTo>
                    <a:pt x="30" y="265"/>
                  </a:lnTo>
                  <a:lnTo>
                    <a:pt x="39" y="278"/>
                  </a:lnTo>
                  <a:lnTo>
                    <a:pt x="50" y="290"/>
                  </a:lnTo>
                  <a:lnTo>
                    <a:pt x="63" y="301"/>
                  </a:lnTo>
                  <a:lnTo>
                    <a:pt x="76" y="312"/>
                  </a:lnTo>
                  <a:lnTo>
                    <a:pt x="90" y="319"/>
                  </a:lnTo>
                  <a:lnTo>
                    <a:pt x="104" y="327"/>
                  </a:lnTo>
                  <a:lnTo>
                    <a:pt x="120" y="332"/>
                  </a:lnTo>
                  <a:lnTo>
                    <a:pt x="136" y="337"/>
                  </a:lnTo>
                  <a:lnTo>
                    <a:pt x="154" y="340"/>
                  </a:lnTo>
                  <a:lnTo>
                    <a:pt x="171" y="340"/>
                  </a:lnTo>
                  <a:lnTo>
                    <a:pt x="188" y="340"/>
                  </a:lnTo>
                  <a:lnTo>
                    <a:pt x="204" y="337"/>
                  </a:lnTo>
                  <a:lnTo>
                    <a:pt x="221" y="332"/>
                  </a:lnTo>
                  <a:lnTo>
                    <a:pt x="237" y="327"/>
                  </a:lnTo>
                  <a:lnTo>
                    <a:pt x="252" y="319"/>
                  </a:lnTo>
                  <a:lnTo>
                    <a:pt x="266" y="312"/>
                  </a:lnTo>
                  <a:lnTo>
                    <a:pt x="279" y="301"/>
                  </a:lnTo>
                  <a:lnTo>
                    <a:pt x="291" y="290"/>
                  </a:lnTo>
                  <a:lnTo>
                    <a:pt x="302" y="278"/>
                  </a:lnTo>
                  <a:lnTo>
                    <a:pt x="311" y="265"/>
                  </a:lnTo>
                  <a:lnTo>
                    <a:pt x="320" y="251"/>
                  </a:lnTo>
                  <a:lnTo>
                    <a:pt x="328" y="236"/>
                  </a:lnTo>
                  <a:lnTo>
                    <a:pt x="333" y="221"/>
                  </a:lnTo>
                  <a:lnTo>
                    <a:pt x="337" y="205"/>
                  </a:lnTo>
                  <a:lnTo>
                    <a:pt x="339" y="188"/>
                  </a:lnTo>
                  <a:lnTo>
                    <a:pt x="341" y="170"/>
                  </a:lnTo>
                  <a:close/>
                  <a:moveTo>
                    <a:pt x="273" y="170"/>
                  </a:moveTo>
                  <a:lnTo>
                    <a:pt x="273" y="181"/>
                  </a:lnTo>
                  <a:lnTo>
                    <a:pt x="270" y="191"/>
                  </a:lnTo>
                  <a:lnTo>
                    <a:pt x="268" y="201"/>
                  </a:lnTo>
                  <a:lnTo>
                    <a:pt x="265" y="210"/>
                  </a:lnTo>
                  <a:lnTo>
                    <a:pt x="261" y="219"/>
                  </a:lnTo>
                  <a:lnTo>
                    <a:pt x="255" y="228"/>
                  </a:lnTo>
                  <a:lnTo>
                    <a:pt x="250" y="235"/>
                  </a:lnTo>
                  <a:lnTo>
                    <a:pt x="242" y="243"/>
                  </a:lnTo>
                  <a:lnTo>
                    <a:pt x="236" y="249"/>
                  </a:lnTo>
                  <a:lnTo>
                    <a:pt x="227" y="255"/>
                  </a:lnTo>
                  <a:lnTo>
                    <a:pt x="220" y="260"/>
                  </a:lnTo>
                  <a:lnTo>
                    <a:pt x="210" y="264"/>
                  </a:lnTo>
                  <a:lnTo>
                    <a:pt x="201" y="267"/>
                  </a:lnTo>
                  <a:lnTo>
                    <a:pt x="192" y="271"/>
                  </a:lnTo>
                  <a:lnTo>
                    <a:pt x="181" y="272"/>
                  </a:lnTo>
                  <a:lnTo>
                    <a:pt x="171" y="272"/>
                  </a:lnTo>
                  <a:lnTo>
                    <a:pt x="160" y="272"/>
                  </a:lnTo>
                  <a:lnTo>
                    <a:pt x="150" y="271"/>
                  </a:lnTo>
                  <a:lnTo>
                    <a:pt x="141" y="267"/>
                  </a:lnTo>
                  <a:lnTo>
                    <a:pt x="131" y="264"/>
                  </a:lnTo>
                  <a:lnTo>
                    <a:pt x="122" y="260"/>
                  </a:lnTo>
                  <a:lnTo>
                    <a:pt x="114" y="255"/>
                  </a:lnTo>
                  <a:lnTo>
                    <a:pt x="106" y="249"/>
                  </a:lnTo>
                  <a:lnTo>
                    <a:pt x="99" y="243"/>
                  </a:lnTo>
                  <a:lnTo>
                    <a:pt x="92" y="235"/>
                  </a:lnTo>
                  <a:lnTo>
                    <a:pt x="86" y="228"/>
                  </a:lnTo>
                  <a:lnTo>
                    <a:pt x="81" y="219"/>
                  </a:lnTo>
                  <a:lnTo>
                    <a:pt x="77" y="210"/>
                  </a:lnTo>
                  <a:lnTo>
                    <a:pt x="73" y="201"/>
                  </a:lnTo>
                  <a:lnTo>
                    <a:pt x="71" y="191"/>
                  </a:lnTo>
                  <a:lnTo>
                    <a:pt x="69" y="181"/>
                  </a:lnTo>
                  <a:lnTo>
                    <a:pt x="68" y="170"/>
                  </a:lnTo>
                  <a:lnTo>
                    <a:pt x="69" y="159"/>
                  </a:lnTo>
                  <a:lnTo>
                    <a:pt x="71" y="150"/>
                  </a:lnTo>
                  <a:lnTo>
                    <a:pt x="73" y="140"/>
                  </a:lnTo>
                  <a:lnTo>
                    <a:pt x="77" y="130"/>
                  </a:lnTo>
                  <a:lnTo>
                    <a:pt x="81" y="122"/>
                  </a:lnTo>
                  <a:lnTo>
                    <a:pt x="86" y="113"/>
                  </a:lnTo>
                  <a:lnTo>
                    <a:pt x="92" y="105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4" y="86"/>
                  </a:lnTo>
                  <a:lnTo>
                    <a:pt x="122" y="81"/>
                  </a:lnTo>
                  <a:lnTo>
                    <a:pt x="131" y="76"/>
                  </a:lnTo>
                  <a:lnTo>
                    <a:pt x="141" y="73"/>
                  </a:lnTo>
                  <a:lnTo>
                    <a:pt x="150" y="70"/>
                  </a:lnTo>
                  <a:lnTo>
                    <a:pt x="160" y="69"/>
                  </a:lnTo>
                  <a:lnTo>
                    <a:pt x="171" y="68"/>
                  </a:lnTo>
                  <a:lnTo>
                    <a:pt x="181" y="69"/>
                  </a:lnTo>
                  <a:lnTo>
                    <a:pt x="192" y="70"/>
                  </a:lnTo>
                  <a:lnTo>
                    <a:pt x="201" y="73"/>
                  </a:lnTo>
                  <a:lnTo>
                    <a:pt x="210" y="76"/>
                  </a:lnTo>
                  <a:lnTo>
                    <a:pt x="220" y="81"/>
                  </a:lnTo>
                  <a:lnTo>
                    <a:pt x="227" y="86"/>
                  </a:lnTo>
                  <a:lnTo>
                    <a:pt x="236" y="91"/>
                  </a:lnTo>
                  <a:lnTo>
                    <a:pt x="242" y="98"/>
                  </a:lnTo>
                  <a:lnTo>
                    <a:pt x="250" y="105"/>
                  </a:lnTo>
                  <a:lnTo>
                    <a:pt x="255" y="113"/>
                  </a:lnTo>
                  <a:lnTo>
                    <a:pt x="261" y="122"/>
                  </a:lnTo>
                  <a:lnTo>
                    <a:pt x="265" y="130"/>
                  </a:lnTo>
                  <a:lnTo>
                    <a:pt x="268" y="140"/>
                  </a:lnTo>
                  <a:lnTo>
                    <a:pt x="270" y="150"/>
                  </a:lnTo>
                  <a:lnTo>
                    <a:pt x="273" y="159"/>
                  </a:lnTo>
                  <a:lnTo>
                    <a:pt x="273" y="170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8" name="Freeform 1415"/>
            <p:cNvSpPr>
              <a:spLocks noEditPoints="1"/>
            </p:cNvSpPr>
            <p:nvPr/>
          </p:nvSpPr>
          <p:spPr bwMode="auto">
            <a:xfrm>
              <a:off x="2839" y="1818"/>
              <a:ext cx="50" cy="56"/>
            </a:xfrm>
            <a:custGeom>
              <a:avLst/>
              <a:gdLst>
                <a:gd name="T0" fmla="*/ 11 w 272"/>
                <a:gd name="T1" fmla="*/ 4 h 272"/>
                <a:gd name="T2" fmla="*/ 10 w 272"/>
                <a:gd name="T3" fmla="*/ 3 h 272"/>
                <a:gd name="T4" fmla="*/ 9 w 272"/>
                <a:gd name="T5" fmla="*/ 2 h 272"/>
                <a:gd name="T6" fmla="*/ 8 w 272"/>
                <a:gd name="T7" fmla="*/ 1 h 272"/>
                <a:gd name="T8" fmla="*/ 6 w 272"/>
                <a:gd name="T9" fmla="*/ 0 h 272"/>
                <a:gd name="T10" fmla="*/ 5 w 272"/>
                <a:gd name="T11" fmla="*/ 0 h 272"/>
                <a:gd name="T12" fmla="*/ 3 w 272"/>
                <a:gd name="T13" fmla="*/ 0 h 272"/>
                <a:gd name="T14" fmla="*/ 2 w 272"/>
                <a:gd name="T15" fmla="*/ 1 h 272"/>
                <a:gd name="T16" fmla="*/ 1 w 272"/>
                <a:gd name="T17" fmla="*/ 2 h 272"/>
                <a:gd name="T18" fmla="*/ 0 w 272"/>
                <a:gd name="T19" fmla="*/ 4 h 272"/>
                <a:gd name="T20" fmla="*/ 0 w 272"/>
                <a:gd name="T21" fmla="*/ 6 h 272"/>
                <a:gd name="T22" fmla="*/ 0 w 272"/>
                <a:gd name="T23" fmla="*/ 7 h 272"/>
                <a:gd name="T24" fmla="*/ 1 w 272"/>
                <a:gd name="T25" fmla="*/ 9 h 272"/>
                <a:gd name="T26" fmla="*/ 2 w 272"/>
                <a:gd name="T27" fmla="*/ 10 h 272"/>
                <a:gd name="T28" fmla="*/ 3 w 272"/>
                <a:gd name="T29" fmla="*/ 11 h 272"/>
                <a:gd name="T30" fmla="*/ 5 w 272"/>
                <a:gd name="T31" fmla="*/ 11 h 272"/>
                <a:gd name="T32" fmla="*/ 6 w 272"/>
                <a:gd name="T33" fmla="*/ 11 h 272"/>
                <a:gd name="T34" fmla="*/ 8 w 272"/>
                <a:gd name="T35" fmla="*/ 11 h 272"/>
                <a:gd name="T36" fmla="*/ 9 w 272"/>
                <a:gd name="T37" fmla="*/ 10 h 272"/>
                <a:gd name="T38" fmla="*/ 10 w 272"/>
                <a:gd name="T39" fmla="*/ 8 h 272"/>
                <a:gd name="T40" fmla="*/ 11 w 272"/>
                <a:gd name="T41" fmla="*/ 7 h 272"/>
                <a:gd name="T42" fmla="*/ 8 w 272"/>
                <a:gd name="T43" fmla="*/ 6 h 272"/>
                <a:gd name="T44" fmla="*/ 8 w 272"/>
                <a:gd name="T45" fmla="*/ 6 h 272"/>
                <a:gd name="T46" fmla="*/ 8 w 272"/>
                <a:gd name="T47" fmla="*/ 7 h 272"/>
                <a:gd name="T48" fmla="*/ 7 w 272"/>
                <a:gd name="T49" fmla="*/ 8 h 272"/>
                <a:gd name="T50" fmla="*/ 6 w 272"/>
                <a:gd name="T51" fmla="*/ 8 h 272"/>
                <a:gd name="T52" fmla="*/ 6 w 272"/>
                <a:gd name="T53" fmla="*/ 8 h 272"/>
                <a:gd name="T54" fmla="*/ 5 w 272"/>
                <a:gd name="T55" fmla="*/ 8 h 272"/>
                <a:gd name="T56" fmla="*/ 4 w 272"/>
                <a:gd name="T57" fmla="*/ 8 h 272"/>
                <a:gd name="T58" fmla="*/ 3 w 272"/>
                <a:gd name="T59" fmla="*/ 7 h 272"/>
                <a:gd name="T60" fmla="*/ 3 w 272"/>
                <a:gd name="T61" fmla="*/ 7 h 272"/>
                <a:gd name="T62" fmla="*/ 3 w 272"/>
                <a:gd name="T63" fmla="*/ 6 h 272"/>
                <a:gd name="T64" fmla="*/ 3 w 272"/>
                <a:gd name="T65" fmla="*/ 5 h 272"/>
                <a:gd name="T66" fmla="*/ 3 w 272"/>
                <a:gd name="T67" fmla="*/ 4 h 272"/>
                <a:gd name="T68" fmla="*/ 3 w 272"/>
                <a:gd name="T69" fmla="*/ 4 h 272"/>
                <a:gd name="T70" fmla="*/ 4 w 272"/>
                <a:gd name="T71" fmla="*/ 3 h 272"/>
                <a:gd name="T72" fmla="*/ 5 w 272"/>
                <a:gd name="T73" fmla="*/ 3 h 272"/>
                <a:gd name="T74" fmla="*/ 5 w 272"/>
                <a:gd name="T75" fmla="*/ 3 h 272"/>
                <a:gd name="T76" fmla="*/ 6 w 272"/>
                <a:gd name="T77" fmla="*/ 3 h 272"/>
                <a:gd name="T78" fmla="*/ 7 w 272"/>
                <a:gd name="T79" fmla="*/ 3 h 272"/>
                <a:gd name="T80" fmla="*/ 7 w 272"/>
                <a:gd name="T81" fmla="*/ 4 h 272"/>
                <a:gd name="T82" fmla="*/ 8 w 272"/>
                <a:gd name="T83" fmla="*/ 4 h 272"/>
                <a:gd name="T84" fmla="*/ 8 w 272"/>
                <a:gd name="T85" fmla="*/ 5 h 2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2"/>
                <a:gd name="T130" fmla="*/ 0 h 272"/>
                <a:gd name="T131" fmla="*/ 272 w 272"/>
                <a:gd name="T132" fmla="*/ 272 h 27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2" h="272">
                  <a:moveTo>
                    <a:pt x="272" y="136"/>
                  </a:moveTo>
                  <a:lnTo>
                    <a:pt x="271" y="122"/>
                  </a:lnTo>
                  <a:lnTo>
                    <a:pt x="269" y="109"/>
                  </a:lnTo>
                  <a:lnTo>
                    <a:pt x="266" y="96"/>
                  </a:lnTo>
                  <a:lnTo>
                    <a:pt x="261" y="83"/>
                  </a:lnTo>
                  <a:lnTo>
                    <a:pt x="255" y="71"/>
                  </a:lnTo>
                  <a:lnTo>
                    <a:pt x="248" y="61"/>
                  </a:lnTo>
                  <a:lnTo>
                    <a:pt x="241" y="50"/>
                  </a:lnTo>
                  <a:lnTo>
                    <a:pt x="232" y="40"/>
                  </a:lnTo>
                  <a:lnTo>
                    <a:pt x="222" y="32"/>
                  </a:lnTo>
                  <a:lnTo>
                    <a:pt x="212" y="24"/>
                  </a:lnTo>
                  <a:lnTo>
                    <a:pt x="201" y="16"/>
                  </a:lnTo>
                  <a:lnTo>
                    <a:pt x="189" y="11"/>
                  </a:lnTo>
                  <a:lnTo>
                    <a:pt x="176" y="7"/>
                  </a:lnTo>
                  <a:lnTo>
                    <a:pt x="163" y="3"/>
                  </a:lnTo>
                  <a:lnTo>
                    <a:pt x="150" y="1"/>
                  </a:lnTo>
                  <a:lnTo>
                    <a:pt x="136" y="0"/>
                  </a:lnTo>
                  <a:lnTo>
                    <a:pt x="122" y="1"/>
                  </a:lnTo>
                  <a:lnTo>
                    <a:pt x="108" y="3"/>
                  </a:lnTo>
                  <a:lnTo>
                    <a:pt x="95" y="7"/>
                  </a:lnTo>
                  <a:lnTo>
                    <a:pt x="83" y="11"/>
                  </a:lnTo>
                  <a:lnTo>
                    <a:pt x="71" y="16"/>
                  </a:lnTo>
                  <a:lnTo>
                    <a:pt x="59" y="24"/>
                  </a:lnTo>
                  <a:lnTo>
                    <a:pt x="50" y="32"/>
                  </a:lnTo>
                  <a:lnTo>
                    <a:pt x="40" y="40"/>
                  </a:lnTo>
                  <a:lnTo>
                    <a:pt x="30" y="50"/>
                  </a:lnTo>
                  <a:lnTo>
                    <a:pt x="23" y="61"/>
                  </a:lnTo>
                  <a:lnTo>
                    <a:pt x="16" y="71"/>
                  </a:lnTo>
                  <a:lnTo>
                    <a:pt x="11" y="83"/>
                  </a:lnTo>
                  <a:lnTo>
                    <a:pt x="5" y="96"/>
                  </a:lnTo>
                  <a:lnTo>
                    <a:pt x="2" y="109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50"/>
                  </a:lnTo>
                  <a:lnTo>
                    <a:pt x="2" y="163"/>
                  </a:lnTo>
                  <a:lnTo>
                    <a:pt x="5" y="176"/>
                  </a:lnTo>
                  <a:lnTo>
                    <a:pt x="11" y="189"/>
                  </a:lnTo>
                  <a:lnTo>
                    <a:pt x="16" y="201"/>
                  </a:lnTo>
                  <a:lnTo>
                    <a:pt x="23" y="212"/>
                  </a:lnTo>
                  <a:lnTo>
                    <a:pt x="30" y="223"/>
                  </a:lnTo>
                  <a:lnTo>
                    <a:pt x="40" y="232"/>
                  </a:lnTo>
                  <a:lnTo>
                    <a:pt x="50" y="241"/>
                  </a:lnTo>
                  <a:lnTo>
                    <a:pt x="59" y="249"/>
                  </a:lnTo>
                  <a:lnTo>
                    <a:pt x="71" y="256"/>
                  </a:lnTo>
                  <a:lnTo>
                    <a:pt x="83" y="262"/>
                  </a:lnTo>
                  <a:lnTo>
                    <a:pt x="95" y="266"/>
                  </a:lnTo>
                  <a:lnTo>
                    <a:pt x="108" y="269"/>
                  </a:lnTo>
                  <a:lnTo>
                    <a:pt x="122" y="271"/>
                  </a:lnTo>
                  <a:lnTo>
                    <a:pt x="136" y="272"/>
                  </a:lnTo>
                  <a:lnTo>
                    <a:pt x="150" y="271"/>
                  </a:lnTo>
                  <a:lnTo>
                    <a:pt x="163" y="269"/>
                  </a:lnTo>
                  <a:lnTo>
                    <a:pt x="176" y="266"/>
                  </a:lnTo>
                  <a:lnTo>
                    <a:pt x="189" y="262"/>
                  </a:lnTo>
                  <a:lnTo>
                    <a:pt x="201" y="256"/>
                  </a:lnTo>
                  <a:lnTo>
                    <a:pt x="212" y="249"/>
                  </a:lnTo>
                  <a:lnTo>
                    <a:pt x="222" y="241"/>
                  </a:lnTo>
                  <a:lnTo>
                    <a:pt x="232" y="232"/>
                  </a:lnTo>
                  <a:lnTo>
                    <a:pt x="241" y="223"/>
                  </a:lnTo>
                  <a:lnTo>
                    <a:pt x="248" y="212"/>
                  </a:lnTo>
                  <a:lnTo>
                    <a:pt x="255" y="201"/>
                  </a:lnTo>
                  <a:lnTo>
                    <a:pt x="261" y="189"/>
                  </a:lnTo>
                  <a:lnTo>
                    <a:pt x="266" y="176"/>
                  </a:lnTo>
                  <a:lnTo>
                    <a:pt x="269" y="163"/>
                  </a:lnTo>
                  <a:lnTo>
                    <a:pt x="271" y="150"/>
                  </a:lnTo>
                  <a:lnTo>
                    <a:pt x="272" y="136"/>
                  </a:lnTo>
                  <a:close/>
                  <a:moveTo>
                    <a:pt x="204" y="136"/>
                  </a:moveTo>
                  <a:lnTo>
                    <a:pt x="203" y="143"/>
                  </a:lnTo>
                  <a:lnTo>
                    <a:pt x="202" y="150"/>
                  </a:lnTo>
                  <a:lnTo>
                    <a:pt x="201" y="157"/>
                  </a:lnTo>
                  <a:lnTo>
                    <a:pt x="199" y="162"/>
                  </a:lnTo>
                  <a:lnTo>
                    <a:pt x="195" y="169"/>
                  </a:lnTo>
                  <a:lnTo>
                    <a:pt x="192" y="174"/>
                  </a:lnTo>
                  <a:lnTo>
                    <a:pt x="188" y="179"/>
                  </a:lnTo>
                  <a:lnTo>
                    <a:pt x="184" y="184"/>
                  </a:lnTo>
                  <a:lnTo>
                    <a:pt x="179" y="189"/>
                  </a:lnTo>
                  <a:lnTo>
                    <a:pt x="174" y="192"/>
                  </a:lnTo>
                  <a:lnTo>
                    <a:pt x="168" y="196"/>
                  </a:lnTo>
                  <a:lnTo>
                    <a:pt x="162" y="199"/>
                  </a:lnTo>
                  <a:lnTo>
                    <a:pt x="155" y="201"/>
                  </a:lnTo>
                  <a:lnTo>
                    <a:pt x="149" y="203"/>
                  </a:lnTo>
                  <a:lnTo>
                    <a:pt x="142" y="204"/>
                  </a:lnTo>
                  <a:lnTo>
                    <a:pt x="136" y="204"/>
                  </a:lnTo>
                  <a:lnTo>
                    <a:pt x="128" y="204"/>
                  </a:lnTo>
                  <a:lnTo>
                    <a:pt x="122" y="203"/>
                  </a:lnTo>
                  <a:lnTo>
                    <a:pt x="115" y="201"/>
                  </a:lnTo>
                  <a:lnTo>
                    <a:pt x="109" y="199"/>
                  </a:lnTo>
                  <a:lnTo>
                    <a:pt x="104" y="196"/>
                  </a:lnTo>
                  <a:lnTo>
                    <a:pt x="97" y="192"/>
                  </a:lnTo>
                  <a:lnTo>
                    <a:pt x="93" y="189"/>
                  </a:lnTo>
                  <a:lnTo>
                    <a:pt x="87" y="184"/>
                  </a:lnTo>
                  <a:lnTo>
                    <a:pt x="83" y="179"/>
                  </a:lnTo>
                  <a:lnTo>
                    <a:pt x="79" y="174"/>
                  </a:lnTo>
                  <a:lnTo>
                    <a:pt x="76" y="169"/>
                  </a:lnTo>
                  <a:lnTo>
                    <a:pt x="73" y="162"/>
                  </a:lnTo>
                  <a:lnTo>
                    <a:pt x="71" y="157"/>
                  </a:lnTo>
                  <a:lnTo>
                    <a:pt x="69" y="150"/>
                  </a:lnTo>
                  <a:lnTo>
                    <a:pt x="68" y="143"/>
                  </a:lnTo>
                  <a:lnTo>
                    <a:pt x="68" y="136"/>
                  </a:lnTo>
                  <a:lnTo>
                    <a:pt x="68" y="130"/>
                  </a:lnTo>
                  <a:lnTo>
                    <a:pt x="69" y="122"/>
                  </a:lnTo>
                  <a:lnTo>
                    <a:pt x="71" y="116"/>
                  </a:lnTo>
                  <a:lnTo>
                    <a:pt x="73" y="109"/>
                  </a:lnTo>
                  <a:lnTo>
                    <a:pt x="76" y="104"/>
                  </a:lnTo>
                  <a:lnTo>
                    <a:pt x="79" y="98"/>
                  </a:lnTo>
                  <a:lnTo>
                    <a:pt x="83" y="93"/>
                  </a:lnTo>
                  <a:lnTo>
                    <a:pt x="87" y="88"/>
                  </a:lnTo>
                  <a:lnTo>
                    <a:pt x="93" y="83"/>
                  </a:lnTo>
                  <a:lnTo>
                    <a:pt x="97" y="80"/>
                  </a:lnTo>
                  <a:lnTo>
                    <a:pt x="104" y="77"/>
                  </a:lnTo>
                  <a:lnTo>
                    <a:pt x="109" y="74"/>
                  </a:lnTo>
                  <a:lnTo>
                    <a:pt x="115" y="71"/>
                  </a:lnTo>
                  <a:lnTo>
                    <a:pt x="122" y="69"/>
                  </a:lnTo>
                  <a:lnTo>
                    <a:pt x="128" y="68"/>
                  </a:lnTo>
                  <a:lnTo>
                    <a:pt x="136" y="68"/>
                  </a:lnTo>
                  <a:lnTo>
                    <a:pt x="142" y="68"/>
                  </a:lnTo>
                  <a:lnTo>
                    <a:pt x="149" y="69"/>
                  </a:lnTo>
                  <a:lnTo>
                    <a:pt x="155" y="71"/>
                  </a:lnTo>
                  <a:lnTo>
                    <a:pt x="162" y="74"/>
                  </a:lnTo>
                  <a:lnTo>
                    <a:pt x="168" y="77"/>
                  </a:lnTo>
                  <a:lnTo>
                    <a:pt x="174" y="80"/>
                  </a:lnTo>
                  <a:lnTo>
                    <a:pt x="179" y="83"/>
                  </a:lnTo>
                  <a:lnTo>
                    <a:pt x="184" y="88"/>
                  </a:lnTo>
                  <a:lnTo>
                    <a:pt x="188" y="93"/>
                  </a:lnTo>
                  <a:lnTo>
                    <a:pt x="192" y="98"/>
                  </a:lnTo>
                  <a:lnTo>
                    <a:pt x="195" y="104"/>
                  </a:lnTo>
                  <a:lnTo>
                    <a:pt x="199" y="109"/>
                  </a:lnTo>
                  <a:lnTo>
                    <a:pt x="201" y="116"/>
                  </a:lnTo>
                  <a:lnTo>
                    <a:pt x="202" y="122"/>
                  </a:lnTo>
                  <a:lnTo>
                    <a:pt x="203" y="130"/>
                  </a:lnTo>
                  <a:lnTo>
                    <a:pt x="204" y="136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9" name="Freeform 1416"/>
            <p:cNvSpPr>
              <a:spLocks/>
            </p:cNvSpPr>
            <p:nvPr/>
          </p:nvSpPr>
          <p:spPr bwMode="auto">
            <a:xfrm>
              <a:off x="2843" y="1829"/>
              <a:ext cx="43" cy="37"/>
            </a:xfrm>
            <a:custGeom>
              <a:avLst/>
              <a:gdLst>
                <a:gd name="T0" fmla="*/ 8 w 205"/>
                <a:gd name="T1" fmla="*/ 4 h 204"/>
                <a:gd name="T2" fmla="*/ 8 w 205"/>
                <a:gd name="T3" fmla="*/ 3 h 204"/>
                <a:gd name="T4" fmla="*/ 8 w 205"/>
                <a:gd name="T5" fmla="*/ 2 h 204"/>
                <a:gd name="T6" fmla="*/ 7 w 205"/>
                <a:gd name="T7" fmla="*/ 1 h 204"/>
                <a:gd name="T8" fmla="*/ 7 w 205"/>
                <a:gd name="T9" fmla="*/ 1 h 204"/>
                <a:gd name="T10" fmla="*/ 6 w 205"/>
                <a:gd name="T11" fmla="*/ 1 h 204"/>
                <a:gd name="T12" fmla="*/ 5 w 205"/>
                <a:gd name="T13" fmla="*/ 0 h 204"/>
                <a:gd name="T14" fmla="*/ 5 w 205"/>
                <a:gd name="T15" fmla="*/ 0 h 204"/>
                <a:gd name="T16" fmla="*/ 4 w 205"/>
                <a:gd name="T17" fmla="*/ 0 h 204"/>
                <a:gd name="T18" fmla="*/ 3 w 205"/>
                <a:gd name="T19" fmla="*/ 0 h 204"/>
                <a:gd name="T20" fmla="*/ 2 w 205"/>
                <a:gd name="T21" fmla="*/ 1 h 204"/>
                <a:gd name="T22" fmla="*/ 2 w 205"/>
                <a:gd name="T23" fmla="*/ 1 h 204"/>
                <a:gd name="T24" fmla="*/ 1 w 205"/>
                <a:gd name="T25" fmla="*/ 1 h 204"/>
                <a:gd name="T26" fmla="*/ 1 w 205"/>
                <a:gd name="T27" fmla="*/ 2 h 204"/>
                <a:gd name="T28" fmla="*/ 0 w 205"/>
                <a:gd name="T29" fmla="*/ 3 h 204"/>
                <a:gd name="T30" fmla="*/ 0 w 205"/>
                <a:gd name="T31" fmla="*/ 4 h 204"/>
                <a:gd name="T32" fmla="*/ 0 w 205"/>
                <a:gd name="T33" fmla="*/ 5 h 204"/>
                <a:gd name="T34" fmla="*/ 0 w 205"/>
                <a:gd name="T35" fmla="*/ 5 h 204"/>
                <a:gd name="T36" fmla="*/ 1 w 205"/>
                <a:gd name="T37" fmla="*/ 6 h 204"/>
                <a:gd name="T38" fmla="*/ 1 w 205"/>
                <a:gd name="T39" fmla="*/ 7 h 204"/>
                <a:gd name="T40" fmla="*/ 2 w 205"/>
                <a:gd name="T41" fmla="*/ 7 h 204"/>
                <a:gd name="T42" fmla="*/ 2 w 205"/>
                <a:gd name="T43" fmla="*/ 8 h 204"/>
                <a:gd name="T44" fmla="*/ 3 w 205"/>
                <a:gd name="T45" fmla="*/ 8 h 204"/>
                <a:gd name="T46" fmla="*/ 4 w 205"/>
                <a:gd name="T47" fmla="*/ 8 h 204"/>
                <a:gd name="T48" fmla="*/ 5 w 205"/>
                <a:gd name="T49" fmla="*/ 8 h 204"/>
                <a:gd name="T50" fmla="*/ 5 w 205"/>
                <a:gd name="T51" fmla="*/ 8 h 204"/>
                <a:gd name="T52" fmla="*/ 6 w 205"/>
                <a:gd name="T53" fmla="*/ 8 h 204"/>
                <a:gd name="T54" fmla="*/ 7 w 205"/>
                <a:gd name="T55" fmla="*/ 7 h 204"/>
                <a:gd name="T56" fmla="*/ 7 w 205"/>
                <a:gd name="T57" fmla="*/ 7 h 204"/>
                <a:gd name="T58" fmla="*/ 8 w 205"/>
                <a:gd name="T59" fmla="*/ 6 h 204"/>
                <a:gd name="T60" fmla="*/ 8 w 205"/>
                <a:gd name="T61" fmla="*/ 5 h 204"/>
                <a:gd name="T62" fmla="*/ 8 w 205"/>
                <a:gd name="T63" fmla="*/ 5 h 2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5"/>
                <a:gd name="T97" fmla="*/ 0 h 204"/>
                <a:gd name="T98" fmla="*/ 205 w 205"/>
                <a:gd name="T99" fmla="*/ 204 h 20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5" h="204">
                  <a:moveTo>
                    <a:pt x="205" y="102"/>
                  </a:moveTo>
                  <a:lnTo>
                    <a:pt x="205" y="91"/>
                  </a:lnTo>
                  <a:lnTo>
                    <a:pt x="202" y="82"/>
                  </a:lnTo>
                  <a:lnTo>
                    <a:pt x="200" y="72"/>
                  </a:lnTo>
                  <a:lnTo>
                    <a:pt x="197" y="62"/>
                  </a:lnTo>
                  <a:lnTo>
                    <a:pt x="193" y="54"/>
                  </a:lnTo>
                  <a:lnTo>
                    <a:pt x="187" y="45"/>
                  </a:lnTo>
                  <a:lnTo>
                    <a:pt x="182" y="37"/>
                  </a:lnTo>
                  <a:lnTo>
                    <a:pt x="174" y="30"/>
                  </a:lnTo>
                  <a:lnTo>
                    <a:pt x="168" y="23"/>
                  </a:lnTo>
                  <a:lnTo>
                    <a:pt x="159" y="18"/>
                  </a:lnTo>
                  <a:lnTo>
                    <a:pt x="152" y="13"/>
                  </a:lnTo>
                  <a:lnTo>
                    <a:pt x="142" y="8"/>
                  </a:lnTo>
                  <a:lnTo>
                    <a:pt x="133" y="5"/>
                  </a:lnTo>
                  <a:lnTo>
                    <a:pt x="124" y="2"/>
                  </a:lnTo>
                  <a:lnTo>
                    <a:pt x="113" y="1"/>
                  </a:lnTo>
                  <a:lnTo>
                    <a:pt x="103" y="0"/>
                  </a:lnTo>
                  <a:lnTo>
                    <a:pt x="92" y="1"/>
                  </a:lnTo>
                  <a:lnTo>
                    <a:pt x="82" y="2"/>
                  </a:lnTo>
                  <a:lnTo>
                    <a:pt x="73" y="5"/>
                  </a:lnTo>
                  <a:lnTo>
                    <a:pt x="63" y="8"/>
                  </a:lnTo>
                  <a:lnTo>
                    <a:pt x="54" y="13"/>
                  </a:lnTo>
                  <a:lnTo>
                    <a:pt x="46" y="18"/>
                  </a:lnTo>
                  <a:lnTo>
                    <a:pt x="38" y="23"/>
                  </a:lnTo>
                  <a:lnTo>
                    <a:pt x="31" y="30"/>
                  </a:lnTo>
                  <a:lnTo>
                    <a:pt x="24" y="37"/>
                  </a:lnTo>
                  <a:lnTo>
                    <a:pt x="18" y="45"/>
                  </a:lnTo>
                  <a:lnTo>
                    <a:pt x="13" y="54"/>
                  </a:lnTo>
                  <a:lnTo>
                    <a:pt x="9" y="62"/>
                  </a:lnTo>
                  <a:lnTo>
                    <a:pt x="5" y="72"/>
                  </a:lnTo>
                  <a:lnTo>
                    <a:pt x="3" y="82"/>
                  </a:lnTo>
                  <a:lnTo>
                    <a:pt x="1" y="91"/>
                  </a:lnTo>
                  <a:lnTo>
                    <a:pt x="0" y="102"/>
                  </a:lnTo>
                  <a:lnTo>
                    <a:pt x="1" y="113"/>
                  </a:lnTo>
                  <a:lnTo>
                    <a:pt x="3" y="123"/>
                  </a:lnTo>
                  <a:lnTo>
                    <a:pt x="5" y="133"/>
                  </a:lnTo>
                  <a:lnTo>
                    <a:pt x="9" y="142"/>
                  </a:lnTo>
                  <a:lnTo>
                    <a:pt x="13" y="151"/>
                  </a:lnTo>
                  <a:lnTo>
                    <a:pt x="18" y="160"/>
                  </a:lnTo>
                  <a:lnTo>
                    <a:pt x="24" y="167"/>
                  </a:lnTo>
                  <a:lnTo>
                    <a:pt x="31" y="175"/>
                  </a:lnTo>
                  <a:lnTo>
                    <a:pt x="38" y="181"/>
                  </a:lnTo>
                  <a:lnTo>
                    <a:pt x="46" y="187"/>
                  </a:lnTo>
                  <a:lnTo>
                    <a:pt x="54" y="192"/>
                  </a:lnTo>
                  <a:lnTo>
                    <a:pt x="63" y="196"/>
                  </a:lnTo>
                  <a:lnTo>
                    <a:pt x="73" y="199"/>
                  </a:lnTo>
                  <a:lnTo>
                    <a:pt x="82" y="203"/>
                  </a:lnTo>
                  <a:lnTo>
                    <a:pt x="92" y="204"/>
                  </a:lnTo>
                  <a:lnTo>
                    <a:pt x="103" y="204"/>
                  </a:lnTo>
                  <a:lnTo>
                    <a:pt x="113" y="204"/>
                  </a:lnTo>
                  <a:lnTo>
                    <a:pt x="124" y="203"/>
                  </a:lnTo>
                  <a:lnTo>
                    <a:pt x="133" y="199"/>
                  </a:lnTo>
                  <a:lnTo>
                    <a:pt x="142" y="196"/>
                  </a:lnTo>
                  <a:lnTo>
                    <a:pt x="152" y="192"/>
                  </a:lnTo>
                  <a:lnTo>
                    <a:pt x="159" y="187"/>
                  </a:lnTo>
                  <a:lnTo>
                    <a:pt x="168" y="181"/>
                  </a:lnTo>
                  <a:lnTo>
                    <a:pt x="174" y="175"/>
                  </a:lnTo>
                  <a:lnTo>
                    <a:pt x="182" y="167"/>
                  </a:lnTo>
                  <a:lnTo>
                    <a:pt x="187" y="160"/>
                  </a:lnTo>
                  <a:lnTo>
                    <a:pt x="193" y="151"/>
                  </a:lnTo>
                  <a:lnTo>
                    <a:pt x="197" y="142"/>
                  </a:lnTo>
                  <a:lnTo>
                    <a:pt x="200" y="133"/>
                  </a:lnTo>
                  <a:lnTo>
                    <a:pt x="202" y="123"/>
                  </a:lnTo>
                  <a:lnTo>
                    <a:pt x="205" y="113"/>
                  </a:lnTo>
                  <a:lnTo>
                    <a:pt x="205" y="102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0" name="Freeform 1417"/>
            <p:cNvSpPr>
              <a:spLocks/>
            </p:cNvSpPr>
            <p:nvPr/>
          </p:nvSpPr>
          <p:spPr bwMode="auto">
            <a:xfrm>
              <a:off x="2847" y="1833"/>
              <a:ext cx="27" cy="30"/>
            </a:xfrm>
            <a:custGeom>
              <a:avLst/>
              <a:gdLst>
                <a:gd name="T0" fmla="*/ 5 w 136"/>
                <a:gd name="T1" fmla="*/ 2 h 136"/>
                <a:gd name="T2" fmla="*/ 5 w 136"/>
                <a:gd name="T3" fmla="*/ 2 h 136"/>
                <a:gd name="T4" fmla="*/ 5 w 136"/>
                <a:gd name="T5" fmla="*/ 1 h 136"/>
                <a:gd name="T6" fmla="*/ 5 w 136"/>
                <a:gd name="T7" fmla="*/ 1 h 136"/>
                <a:gd name="T8" fmla="*/ 4 w 136"/>
                <a:gd name="T9" fmla="*/ 1 h 136"/>
                <a:gd name="T10" fmla="*/ 4 w 136"/>
                <a:gd name="T11" fmla="*/ 0 h 136"/>
                <a:gd name="T12" fmla="*/ 3 w 136"/>
                <a:gd name="T13" fmla="*/ 0 h 136"/>
                <a:gd name="T14" fmla="*/ 3 w 136"/>
                <a:gd name="T15" fmla="*/ 0 h 136"/>
                <a:gd name="T16" fmla="*/ 2 w 136"/>
                <a:gd name="T17" fmla="*/ 0 h 136"/>
                <a:gd name="T18" fmla="*/ 2 w 136"/>
                <a:gd name="T19" fmla="*/ 0 h 136"/>
                <a:gd name="T20" fmla="*/ 1 w 136"/>
                <a:gd name="T21" fmla="*/ 0 h 136"/>
                <a:gd name="T22" fmla="*/ 1 w 136"/>
                <a:gd name="T23" fmla="*/ 1 h 136"/>
                <a:gd name="T24" fmla="*/ 1 w 136"/>
                <a:gd name="T25" fmla="*/ 1 h 136"/>
                <a:gd name="T26" fmla="*/ 0 w 136"/>
                <a:gd name="T27" fmla="*/ 1 h 136"/>
                <a:gd name="T28" fmla="*/ 0 w 136"/>
                <a:gd name="T29" fmla="*/ 2 h 136"/>
                <a:gd name="T30" fmla="*/ 0 w 136"/>
                <a:gd name="T31" fmla="*/ 2 h 136"/>
                <a:gd name="T32" fmla="*/ 0 w 136"/>
                <a:gd name="T33" fmla="*/ 3 h 136"/>
                <a:gd name="T34" fmla="*/ 0 w 136"/>
                <a:gd name="T35" fmla="*/ 4 h 136"/>
                <a:gd name="T36" fmla="*/ 0 w 136"/>
                <a:gd name="T37" fmla="*/ 4 h 136"/>
                <a:gd name="T38" fmla="*/ 1 w 136"/>
                <a:gd name="T39" fmla="*/ 4 h 136"/>
                <a:gd name="T40" fmla="*/ 1 w 136"/>
                <a:gd name="T41" fmla="*/ 5 h 136"/>
                <a:gd name="T42" fmla="*/ 1 w 136"/>
                <a:gd name="T43" fmla="*/ 5 h 136"/>
                <a:gd name="T44" fmla="*/ 2 w 136"/>
                <a:gd name="T45" fmla="*/ 5 h 136"/>
                <a:gd name="T46" fmla="*/ 2 w 136"/>
                <a:gd name="T47" fmla="*/ 5 h 136"/>
                <a:gd name="T48" fmla="*/ 3 w 136"/>
                <a:gd name="T49" fmla="*/ 5 h 136"/>
                <a:gd name="T50" fmla="*/ 3 w 136"/>
                <a:gd name="T51" fmla="*/ 5 h 136"/>
                <a:gd name="T52" fmla="*/ 4 w 136"/>
                <a:gd name="T53" fmla="*/ 5 h 136"/>
                <a:gd name="T54" fmla="*/ 4 w 136"/>
                <a:gd name="T55" fmla="*/ 5 h 136"/>
                <a:gd name="T56" fmla="*/ 5 w 136"/>
                <a:gd name="T57" fmla="*/ 4 h 136"/>
                <a:gd name="T58" fmla="*/ 5 w 136"/>
                <a:gd name="T59" fmla="*/ 4 h 136"/>
                <a:gd name="T60" fmla="*/ 5 w 136"/>
                <a:gd name="T61" fmla="*/ 4 h 136"/>
                <a:gd name="T62" fmla="*/ 5 w 136"/>
                <a:gd name="T63" fmla="*/ 3 h 1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6"/>
                <a:gd name="T97" fmla="*/ 0 h 136"/>
                <a:gd name="T98" fmla="*/ 136 w 136"/>
                <a:gd name="T99" fmla="*/ 136 h 1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6" h="136">
                  <a:moveTo>
                    <a:pt x="136" y="68"/>
                  </a:moveTo>
                  <a:lnTo>
                    <a:pt x="135" y="62"/>
                  </a:lnTo>
                  <a:lnTo>
                    <a:pt x="134" y="54"/>
                  </a:lnTo>
                  <a:lnTo>
                    <a:pt x="133" y="48"/>
                  </a:lnTo>
                  <a:lnTo>
                    <a:pt x="131" y="41"/>
                  </a:lnTo>
                  <a:lnTo>
                    <a:pt x="127" y="36"/>
                  </a:lnTo>
                  <a:lnTo>
                    <a:pt x="124" y="30"/>
                  </a:lnTo>
                  <a:lnTo>
                    <a:pt x="120" y="25"/>
                  </a:lnTo>
                  <a:lnTo>
                    <a:pt x="116" y="20"/>
                  </a:lnTo>
                  <a:lnTo>
                    <a:pt x="111" y="15"/>
                  </a:lnTo>
                  <a:lnTo>
                    <a:pt x="106" y="12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87" y="3"/>
                  </a:lnTo>
                  <a:lnTo>
                    <a:pt x="81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3"/>
                  </a:lnTo>
                  <a:lnTo>
                    <a:pt x="41" y="6"/>
                  </a:lnTo>
                  <a:lnTo>
                    <a:pt x="36" y="9"/>
                  </a:lnTo>
                  <a:lnTo>
                    <a:pt x="29" y="12"/>
                  </a:lnTo>
                  <a:lnTo>
                    <a:pt x="25" y="15"/>
                  </a:lnTo>
                  <a:lnTo>
                    <a:pt x="19" y="20"/>
                  </a:lnTo>
                  <a:lnTo>
                    <a:pt x="15" y="25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5" y="41"/>
                  </a:lnTo>
                  <a:lnTo>
                    <a:pt x="3" y="48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9"/>
                  </a:lnTo>
                  <a:lnTo>
                    <a:pt x="5" y="94"/>
                  </a:lnTo>
                  <a:lnTo>
                    <a:pt x="8" y="101"/>
                  </a:lnTo>
                  <a:lnTo>
                    <a:pt x="11" y="106"/>
                  </a:lnTo>
                  <a:lnTo>
                    <a:pt x="15" y="111"/>
                  </a:lnTo>
                  <a:lnTo>
                    <a:pt x="19" y="116"/>
                  </a:lnTo>
                  <a:lnTo>
                    <a:pt x="25" y="121"/>
                  </a:lnTo>
                  <a:lnTo>
                    <a:pt x="29" y="124"/>
                  </a:lnTo>
                  <a:lnTo>
                    <a:pt x="36" y="128"/>
                  </a:lnTo>
                  <a:lnTo>
                    <a:pt x="41" y="131"/>
                  </a:lnTo>
                  <a:lnTo>
                    <a:pt x="47" y="133"/>
                  </a:lnTo>
                  <a:lnTo>
                    <a:pt x="54" y="135"/>
                  </a:lnTo>
                  <a:lnTo>
                    <a:pt x="60" y="136"/>
                  </a:lnTo>
                  <a:lnTo>
                    <a:pt x="68" y="136"/>
                  </a:lnTo>
                  <a:lnTo>
                    <a:pt x="74" y="136"/>
                  </a:lnTo>
                  <a:lnTo>
                    <a:pt x="81" y="135"/>
                  </a:lnTo>
                  <a:lnTo>
                    <a:pt x="87" y="133"/>
                  </a:lnTo>
                  <a:lnTo>
                    <a:pt x="94" y="131"/>
                  </a:lnTo>
                  <a:lnTo>
                    <a:pt x="100" y="128"/>
                  </a:lnTo>
                  <a:lnTo>
                    <a:pt x="106" y="124"/>
                  </a:lnTo>
                  <a:lnTo>
                    <a:pt x="111" y="121"/>
                  </a:lnTo>
                  <a:lnTo>
                    <a:pt x="116" y="116"/>
                  </a:lnTo>
                  <a:lnTo>
                    <a:pt x="120" y="111"/>
                  </a:lnTo>
                  <a:lnTo>
                    <a:pt x="124" y="106"/>
                  </a:lnTo>
                  <a:lnTo>
                    <a:pt x="127" y="101"/>
                  </a:lnTo>
                  <a:lnTo>
                    <a:pt x="131" y="94"/>
                  </a:lnTo>
                  <a:lnTo>
                    <a:pt x="133" y="89"/>
                  </a:lnTo>
                  <a:lnTo>
                    <a:pt x="134" y="82"/>
                  </a:lnTo>
                  <a:lnTo>
                    <a:pt x="135" y="75"/>
                  </a:lnTo>
                  <a:lnTo>
                    <a:pt x="136" y="68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1" name="Freeform 1418"/>
            <p:cNvSpPr>
              <a:spLocks/>
            </p:cNvSpPr>
            <p:nvPr/>
          </p:nvSpPr>
          <p:spPr bwMode="auto">
            <a:xfrm>
              <a:off x="2859" y="1840"/>
              <a:ext cx="12" cy="11"/>
            </a:xfrm>
            <a:custGeom>
              <a:avLst/>
              <a:gdLst>
                <a:gd name="T0" fmla="*/ 2 w 68"/>
                <a:gd name="T1" fmla="*/ 1 h 68"/>
                <a:gd name="T2" fmla="*/ 2 w 68"/>
                <a:gd name="T3" fmla="*/ 1 h 68"/>
                <a:gd name="T4" fmla="*/ 2 w 68"/>
                <a:gd name="T5" fmla="*/ 1 h 68"/>
                <a:gd name="T6" fmla="*/ 2 w 68"/>
                <a:gd name="T7" fmla="*/ 1 h 68"/>
                <a:gd name="T8" fmla="*/ 2 w 68"/>
                <a:gd name="T9" fmla="*/ 0 h 68"/>
                <a:gd name="T10" fmla="*/ 2 w 68"/>
                <a:gd name="T11" fmla="*/ 0 h 68"/>
                <a:gd name="T12" fmla="*/ 2 w 68"/>
                <a:gd name="T13" fmla="*/ 0 h 68"/>
                <a:gd name="T14" fmla="*/ 2 w 68"/>
                <a:gd name="T15" fmla="*/ 0 h 68"/>
                <a:gd name="T16" fmla="*/ 1 w 68"/>
                <a:gd name="T17" fmla="*/ 0 h 68"/>
                <a:gd name="T18" fmla="*/ 1 w 68"/>
                <a:gd name="T19" fmla="*/ 0 h 68"/>
                <a:gd name="T20" fmla="*/ 1 w 68"/>
                <a:gd name="T21" fmla="*/ 0 h 68"/>
                <a:gd name="T22" fmla="*/ 1 w 68"/>
                <a:gd name="T23" fmla="*/ 0 h 68"/>
                <a:gd name="T24" fmla="*/ 0 w 68"/>
                <a:gd name="T25" fmla="*/ 0 h 68"/>
                <a:gd name="T26" fmla="*/ 0 w 68"/>
                <a:gd name="T27" fmla="*/ 1 h 68"/>
                <a:gd name="T28" fmla="*/ 0 w 68"/>
                <a:gd name="T29" fmla="*/ 1 h 68"/>
                <a:gd name="T30" fmla="*/ 0 w 68"/>
                <a:gd name="T31" fmla="*/ 1 h 68"/>
                <a:gd name="T32" fmla="*/ 0 w 68"/>
                <a:gd name="T33" fmla="*/ 1 h 68"/>
                <a:gd name="T34" fmla="*/ 0 w 68"/>
                <a:gd name="T35" fmla="*/ 2 h 68"/>
                <a:gd name="T36" fmla="*/ 0 w 68"/>
                <a:gd name="T37" fmla="*/ 2 h 68"/>
                <a:gd name="T38" fmla="*/ 0 w 68"/>
                <a:gd name="T39" fmla="*/ 2 h 68"/>
                <a:gd name="T40" fmla="*/ 0 w 68"/>
                <a:gd name="T41" fmla="*/ 2 h 68"/>
                <a:gd name="T42" fmla="*/ 1 w 68"/>
                <a:gd name="T43" fmla="*/ 2 h 68"/>
                <a:gd name="T44" fmla="*/ 1 w 68"/>
                <a:gd name="T45" fmla="*/ 2 h 68"/>
                <a:gd name="T46" fmla="*/ 1 w 68"/>
                <a:gd name="T47" fmla="*/ 2 h 68"/>
                <a:gd name="T48" fmla="*/ 1 w 68"/>
                <a:gd name="T49" fmla="*/ 2 h 68"/>
                <a:gd name="T50" fmla="*/ 2 w 68"/>
                <a:gd name="T51" fmla="*/ 2 h 68"/>
                <a:gd name="T52" fmla="*/ 2 w 68"/>
                <a:gd name="T53" fmla="*/ 2 h 68"/>
                <a:gd name="T54" fmla="*/ 2 w 68"/>
                <a:gd name="T55" fmla="*/ 2 h 68"/>
                <a:gd name="T56" fmla="*/ 2 w 68"/>
                <a:gd name="T57" fmla="*/ 2 h 68"/>
                <a:gd name="T58" fmla="*/ 2 w 68"/>
                <a:gd name="T59" fmla="*/ 2 h 68"/>
                <a:gd name="T60" fmla="*/ 2 w 68"/>
                <a:gd name="T61" fmla="*/ 2 h 68"/>
                <a:gd name="T62" fmla="*/ 2 w 68"/>
                <a:gd name="T63" fmla="*/ 2 h 68"/>
                <a:gd name="T64" fmla="*/ 2 w 68"/>
                <a:gd name="T65" fmla="*/ 1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"/>
                <a:gd name="T100" fmla="*/ 0 h 68"/>
                <a:gd name="T101" fmla="*/ 68 w 68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" h="68">
                  <a:moveTo>
                    <a:pt x="68" y="34"/>
                  </a:moveTo>
                  <a:lnTo>
                    <a:pt x="68" y="28"/>
                  </a:lnTo>
                  <a:lnTo>
                    <a:pt x="66" y="21"/>
                  </a:lnTo>
                  <a:lnTo>
                    <a:pt x="63" y="15"/>
                  </a:lnTo>
                  <a:lnTo>
                    <a:pt x="59" y="11"/>
                  </a:lnTo>
                  <a:lnTo>
                    <a:pt x="53" y="6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5" y="0"/>
                  </a:lnTo>
                  <a:lnTo>
                    <a:pt x="27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7" y="15"/>
                  </a:lnTo>
                  <a:lnTo>
                    <a:pt x="4" y="21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7" y="54"/>
                  </a:lnTo>
                  <a:lnTo>
                    <a:pt x="10" y="58"/>
                  </a:lnTo>
                  <a:lnTo>
                    <a:pt x="16" y="62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5" y="68"/>
                  </a:lnTo>
                  <a:lnTo>
                    <a:pt x="41" y="68"/>
                  </a:lnTo>
                  <a:lnTo>
                    <a:pt x="48" y="66"/>
                  </a:lnTo>
                  <a:lnTo>
                    <a:pt x="53" y="62"/>
                  </a:lnTo>
                  <a:lnTo>
                    <a:pt x="59" y="58"/>
                  </a:lnTo>
                  <a:lnTo>
                    <a:pt x="63" y="54"/>
                  </a:lnTo>
                  <a:lnTo>
                    <a:pt x="66" y="47"/>
                  </a:lnTo>
                  <a:lnTo>
                    <a:pt x="68" y="41"/>
                  </a:lnTo>
                  <a:lnTo>
                    <a:pt x="6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2" name="Freeform 1419"/>
            <p:cNvSpPr>
              <a:spLocks noEditPoints="1"/>
            </p:cNvSpPr>
            <p:nvPr/>
          </p:nvSpPr>
          <p:spPr bwMode="auto">
            <a:xfrm>
              <a:off x="2641" y="1583"/>
              <a:ext cx="443" cy="525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8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3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5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4 h 2629"/>
                <a:gd name="T38" fmla="*/ 44 w 2206"/>
                <a:gd name="T39" fmla="*/ 104 h 2629"/>
                <a:gd name="T40" fmla="*/ 49 w 2206"/>
                <a:gd name="T41" fmla="*/ 66 h 2629"/>
                <a:gd name="T42" fmla="*/ 50 w 2206"/>
                <a:gd name="T43" fmla="*/ 66 h 2629"/>
                <a:gd name="T44" fmla="*/ 65 w 2206"/>
                <a:gd name="T45" fmla="*/ 76 h 2629"/>
                <a:gd name="T46" fmla="*/ 66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7 w 2206"/>
                <a:gd name="T55" fmla="*/ 59 h 2629"/>
                <a:gd name="T56" fmla="*/ 57 w 2206"/>
                <a:gd name="T57" fmla="*/ 59 h 2629"/>
                <a:gd name="T58" fmla="*/ 88 w 2206"/>
                <a:gd name="T59" fmla="*/ 54 h 2629"/>
                <a:gd name="T60" fmla="*/ 88 w 2206"/>
                <a:gd name="T61" fmla="*/ 54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6 w 2206"/>
                <a:gd name="T73" fmla="*/ 32 h 2629"/>
                <a:gd name="T74" fmla="*/ 66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3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4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2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0"/>
                  </a:lnTo>
                  <a:lnTo>
                    <a:pt x="777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2" y="1222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2"/>
                  </a:lnTo>
                  <a:lnTo>
                    <a:pt x="783" y="1495"/>
                  </a:lnTo>
                  <a:lnTo>
                    <a:pt x="772" y="1489"/>
                  </a:lnTo>
                  <a:lnTo>
                    <a:pt x="775" y="1477"/>
                  </a:lnTo>
                  <a:close/>
                  <a:moveTo>
                    <a:pt x="783" y="1495"/>
                  </a:moveTo>
                  <a:lnTo>
                    <a:pt x="565" y="1903"/>
                  </a:lnTo>
                  <a:lnTo>
                    <a:pt x="544" y="1891"/>
                  </a:lnTo>
                  <a:lnTo>
                    <a:pt x="762" y="1484"/>
                  </a:lnTo>
                  <a:lnTo>
                    <a:pt x="783" y="1495"/>
                  </a:lnTo>
                  <a:close/>
                  <a:moveTo>
                    <a:pt x="560" y="1908"/>
                  </a:moveTo>
                  <a:lnTo>
                    <a:pt x="556" y="1909"/>
                  </a:lnTo>
                  <a:lnTo>
                    <a:pt x="552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2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1"/>
                  </a:lnTo>
                  <a:lnTo>
                    <a:pt x="554" y="1897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4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8" y="1674"/>
                  </a:lnTo>
                  <a:lnTo>
                    <a:pt x="971" y="1674"/>
                  </a:lnTo>
                  <a:lnTo>
                    <a:pt x="974" y="1675"/>
                  </a:lnTo>
                  <a:lnTo>
                    <a:pt x="977" y="1677"/>
                  </a:lnTo>
                  <a:lnTo>
                    <a:pt x="979" y="1678"/>
                  </a:lnTo>
                  <a:lnTo>
                    <a:pt x="980" y="1681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7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09" y="2623"/>
                  </a:lnTo>
                  <a:lnTo>
                    <a:pt x="1107" y="2626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6"/>
                  </a:lnTo>
                  <a:lnTo>
                    <a:pt x="1088" y="2623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5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4" y="1892"/>
                  </a:moveTo>
                  <a:lnTo>
                    <a:pt x="1655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7"/>
                  </a:lnTo>
                  <a:lnTo>
                    <a:pt x="1654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4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2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7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7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2" y="1229"/>
                  </a:lnTo>
                  <a:lnTo>
                    <a:pt x="1431" y="1227"/>
                  </a:lnTo>
                  <a:lnTo>
                    <a:pt x="1429" y="1225"/>
                  </a:lnTo>
                  <a:lnTo>
                    <a:pt x="1428" y="1222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7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2" y="810"/>
                  </a:lnTo>
                  <a:lnTo>
                    <a:pt x="1662" y="813"/>
                  </a:lnTo>
                  <a:lnTo>
                    <a:pt x="1661" y="817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6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6" y="1026"/>
                  </a:lnTo>
                  <a:lnTo>
                    <a:pt x="1243" y="1025"/>
                  </a:lnTo>
                  <a:lnTo>
                    <a:pt x="1241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0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09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4" y="1026"/>
                  </a:lnTo>
                  <a:lnTo>
                    <a:pt x="971" y="1027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6" y="815"/>
                  </a:lnTo>
                  <a:lnTo>
                    <a:pt x="567" y="794"/>
                  </a:lnTo>
                  <a:lnTo>
                    <a:pt x="974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3" y="796"/>
                  </a:lnTo>
                  <a:lnTo>
                    <a:pt x="556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3" name="Freeform 1420"/>
            <p:cNvSpPr>
              <a:spLocks/>
            </p:cNvSpPr>
            <p:nvPr/>
          </p:nvSpPr>
          <p:spPr bwMode="auto">
            <a:xfrm>
              <a:off x="2796" y="1784"/>
              <a:ext cx="136" cy="134"/>
            </a:xfrm>
            <a:custGeom>
              <a:avLst/>
              <a:gdLst>
                <a:gd name="T0" fmla="*/ 15 w 684"/>
                <a:gd name="T1" fmla="*/ 27 h 686"/>
                <a:gd name="T2" fmla="*/ 17 w 684"/>
                <a:gd name="T3" fmla="*/ 27 h 686"/>
                <a:gd name="T4" fmla="*/ 19 w 684"/>
                <a:gd name="T5" fmla="*/ 26 h 686"/>
                <a:gd name="T6" fmla="*/ 21 w 684"/>
                <a:gd name="T7" fmla="*/ 25 h 686"/>
                <a:gd name="T8" fmla="*/ 22 w 684"/>
                <a:gd name="T9" fmla="*/ 24 h 686"/>
                <a:gd name="T10" fmla="*/ 24 w 684"/>
                <a:gd name="T11" fmla="*/ 23 h 686"/>
                <a:gd name="T12" fmla="*/ 25 w 684"/>
                <a:gd name="T13" fmla="*/ 21 h 686"/>
                <a:gd name="T14" fmla="*/ 26 w 684"/>
                <a:gd name="T15" fmla="*/ 20 h 686"/>
                <a:gd name="T16" fmla="*/ 27 w 684"/>
                <a:gd name="T17" fmla="*/ 18 h 686"/>
                <a:gd name="T18" fmla="*/ 27 w 684"/>
                <a:gd name="T19" fmla="*/ 16 h 686"/>
                <a:gd name="T20" fmla="*/ 27 w 684"/>
                <a:gd name="T21" fmla="*/ 14 h 686"/>
                <a:gd name="T22" fmla="*/ 27 w 684"/>
                <a:gd name="T23" fmla="*/ 12 h 686"/>
                <a:gd name="T24" fmla="*/ 27 w 684"/>
                <a:gd name="T25" fmla="*/ 10 h 686"/>
                <a:gd name="T26" fmla="*/ 26 w 684"/>
                <a:gd name="T27" fmla="*/ 8 h 686"/>
                <a:gd name="T28" fmla="*/ 25 w 684"/>
                <a:gd name="T29" fmla="*/ 6 h 686"/>
                <a:gd name="T30" fmla="*/ 24 w 684"/>
                <a:gd name="T31" fmla="*/ 4 h 686"/>
                <a:gd name="T32" fmla="*/ 22 w 684"/>
                <a:gd name="T33" fmla="*/ 3 h 686"/>
                <a:gd name="T34" fmla="*/ 21 w 684"/>
                <a:gd name="T35" fmla="*/ 2 h 686"/>
                <a:gd name="T36" fmla="*/ 19 w 684"/>
                <a:gd name="T37" fmla="*/ 1 h 686"/>
                <a:gd name="T38" fmla="*/ 17 w 684"/>
                <a:gd name="T39" fmla="*/ 0 h 686"/>
                <a:gd name="T40" fmla="*/ 15 w 684"/>
                <a:gd name="T41" fmla="*/ 0 h 686"/>
                <a:gd name="T42" fmla="*/ 13 w 684"/>
                <a:gd name="T43" fmla="*/ 0 h 686"/>
                <a:gd name="T44" fmla="*/ 11 w 684"/>
                <a:gd name="T45" fmla="*/ 0 h 686"/>
                <a:gd name="T46" fmla="*/ 9 w 684"/>
                <a:gd name="T47" fmla="*/ 1 h 686"/>
                <a:gd name="T48" fmla="*/ 7 w 684"/>
                <a:gd name="T49" fmla="*/ 2 h 686"/>
                <a:gd name="T50" fmla="*/ 6 w 684"/>
                <a:gd name="T51" fmla="*/ 3 h 686"/>
                <a:gd name="T52" fmla="*/ 4 w 684"/>
                <a:gd name="T53" fmla="*/ 4 h 686"/>
                <a:gd name="T54" fmla="*/ 3 w 684"/>
                <a:gd name="T55" fmla="*/ 6 h 686"/>
                <a:gd name="T56" fmla="*/ 2 w 684"/>
                <a:gd name="T57" fmla="*/ 7 h 686"/>
                <a:gd name="T58" fmla="*/ 1 w 684"/>
                <a:gd name="T59" fmla="*/ 9 h 686"/>
                <a:gd name="T60" fmla="*/ 0 w 684"/>
                <a:gd name="T61" fmla="*/ 11 h 686"/>
                <a:gd name="T62" fmla="*/ 0 w 684"/>
                <a:gd name="T63" fmla="*/ 13 h 686"/>
                <a:gd name="T64" fmla="*/ 0 w 684"/>
                <a:gd name="T65" fmla="*/ 15 h 686"/>
                <a:gd name="T66" fmla="*/ 0 w 684"/>
                <a:gd name="T67" fmla="*/ 17 h 686"/>
                <a:gd name="T68" fmla="*/ 1 w 684"/>
                <a:gd name="T69" fmla="*/ 19 h 686"/>
                <a:gd name="T70" fmla="*/ 2 w 684"/>
                <a:gd name="T71" fmla="*/ 21 h 686"/>
                <a:gd name="T72" fmla="*/ 3 w 684"/>
                <a:gd name="T73" fmla="*/ 22 h 686"/>
                <a:gd name="T74" fmla="*/ 5 w 684"/>
                <a:gd name="T75" fmla="*/ 24 h 686"/>
                <a:gd name="T76" fmla="*/ 6 w 684"/>
                <a:gd name="T77" fmla="*/ 25 h 686"/>
                <a:gd name="T78" fmla="*/ 8 w 684"/>
                <a:gd name="T79" fmla="*/ 26 h 686"/>
                <a:gd name="T80" fmla="*/ 10 w 684"/>
                <a:gd name="T81" fmla="*/ 27 h 686"/>
                <a:gd name="T82" fmla="*/ 12 w 684"/>
                <a:gd name="T83" fmla="*/ 27 h 686"/>
                <a:gd name="T84" fmla="*/ 14 w 684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4"/>
                <a:gd name="T130" fmla="*/ 0 h 686"/>
                <a:gd name="T131" fmla="*/ 684 w 684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4" h="686">
                  <a:moveTo>
                    <a:pt x="343" y="686"/>
                  </a:moveTo>
                  <a:lnTo>
                    <a:pt x="360" y="685"/>
                  </a:lnTo>
                  <a:lnTo>
                    <a:pt x="377" y="684"/>
                  </a:lnTo>
                  <a:lnTo>
                    <a:pt x="395" y="682"/>
                  </a:lnTo>
                  <a:lnTo>
                    <a:pt x="411" y="678"/>
                  </a:lnTo>
                  <a:lnTo>
                    <a:pt x="428" y="675"/>
                  </a:lnTo>
                  <a:lnTo>
                    <a:pt x="443" y="670"/>
                  </a:lnTo>
                  <a:lnTo>
                    <a:pt x="459" y="664"/>
                  </a:lnTo>
                  <a:lnTo>
                    <a:pt x="476" y="659"/>
                  </a:lnTo>
                  <a:lnTo>
                    <a:pt x="491" y="651"/>
                  </a:lnTo>
                  <a:lnTo>
                    <a:pt x="505" y="644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8"/>
                  </a:lnTo>
                  <a:lnTo>
                    <a:pt x="560" y="607"/>
                  </a:lnTo>
                  <a:lnTo>
                    <a:pt x="572" y="596"/>
                  </a:lnTo>
                  <a:lnTo>
                    <a:pt x="584" y="586"/>
                  </a:lnTo>
                  <a:lnTo>
                    <a:pt x="596" y="574"/>
                  </a:lnTo>
                  <a:lnTo>
                    <a:pt x="605" y="561"/>
                  </a:lnTo>
                  <a:lnTo>
                    <a:pt x="616" y="548"/>
                  </a:lnTo>
                  <a:lnTo>
                    <a:pt x="626" y="535"/>
                  </a:lnTo>
                  <a:lnTo>
                    <a:pt x="634" y="521"/>
                  </a:lnTo>
                  <a:lnTo>
                    <a:pt x="643" y="506"/>
                  </a:lnTo>
                  <a:lnTo>
                    <a:pt x="651" y="492"/>
                  </a:lnTo>
                  <a:lnTo>
                    <a:pt x="657" y="476"/>
                  </a:lnTo>
                  <a:lnTo>
                    <a:pt x="664" y="460"/>
                  </a:lnTo>
                  <a:lnTo>
                    <a:pt x="669" y="445"/>
                  </a:lnTo>
                  <a:lnTo>
                    <a:pt x="673" y="429"/>
                  </a:lnTo>
                  <a:lnTo>
                    <a:pt x="677" y="412"/>
                  </a:lnTo>
                  <a:lnTo>
                    <a:pt x="680" y="395"/>
                  </a:lnTo>
                  <a:lnTo>
                    <a:pt x="682" y="378"/>
                  </a:lnTo>
                  <a:lnTo>
                    <a:pt x="683" y="361"/>
                  </a:lnTo>
                  <a:lnTo>
                    <a:pt x="684" y="343"/>
                  </a:lnTo>
                  <a:lnTo>
                    <a:pt x="683" y="325"/>
                  </a:lnTo>
                  <a:lnTo>
                    <a:pt x="682" y="308"/>
                  </a:lnTo>
                  <a:lnTo>
                    <a:pt x="680" y="291"/>
                  </a:lnTo>
                  <a:lnTo>
                    <a:pt x="677" y="274"/>
                  </a:lnTo>
                  <a:lnTo>
                    <a:pt x="673" y="257"/>
                  </a:lnTo>
                  <a:lnTo>
                    <a:pt x="669" y="241"/>
                  </a:lnTo>
                  <a:lnTo>
                    <a:pt x="664" y="225"/>
                  </a:lnTo>
                  <a:lnTo>
                    <a:pt x="657" y="210"/>
                  </a:lnTo>
                  <a:lnTo>
                    <a:pt x="651" y="195"/>
                  </a:lnTo>
                  <a:lnTo>
                    <a:pt x="643" y="179"/>
                  </a:lnTo>
                  <a:lnTo>
                    <a:pt x="634" y="165"/>
                  </a:lnTo>
                  <a:lnTo>
                    <a:pt x="626" y="151"/>
                  </a:lnTo>
                  <a:lnTo>
                    <a:pt x="616" y="138"/>
                  </a:lnTo>
                  <a:lnTo>
                    <a:pt x="605" y="125"/>
                  </a:lnTo>
                  <a:lnTo>
                    <a:pt x="596" y="112"/>
                  </a:lnTo>
                  <a:lnTo>
                    <a:pt x="584" y="101"/>
                  </a:lnTo>
                  <a:lnTo>
                    <a:pt x="572" y="90"/>
                  </a:lnTo>
                  <a:lnTo>
                    <a:pt x="560" y="79"/>
                  </a:lnTo>
                  <a:lnTo>
                    <a:pt x="547" y="68"/>
                  </a:lnTo>
                  <a:lnTo>
                    <a:pt x="533" y="58"/>
                  </a:lnTo>
                  <a:lnTo>
                    <a:pt x="519" y="50"/>
                  </a:lnTo>
                  <a:lnTo>
                    <a:pt x="505" y="41"/>
                  </a:lnTo>
                  <a:lnTo>
                    <a:pt x="491" y="34"/>
                  </a:lnTo>
                  <a:lnTo>
                    <a:pt x="476" y="27"/>
                  </a:lnTo>
                  <a:lnTo>
                    <a:pt x="459" y="21"/>
                  </a:lnTo>
                  <a:lnTo>
                    <a:pt x="443" y="15"/>
                  </a:lnTo>
                  <a:lnTo>
                    <a:pt x="428" y="11"/>
                  </a:lnTo>
                  <a:lnTo>
                    <a:pt x="411" y="7"/>
                  </a:lnTo>
                  <a:lnTo>
                    <a:pt x="395" y="4"/>
                  </a:lnTo>
                  <a:lnTo>
                    <a:pt x="377" y="2"/>
                  </a:lnTo>
                  <a:lnTo>
                    <a:pt x="360" y="0"/>
                  </a:lnTo>
                  <a:lnTo>
                    <a:pt x="343" y="0"/>
                  </a:lnTo>
                  <a:lnTo>
                    <a:pt x="324" y="0"/>
                  </a:lnTo>
                  <a:lnTo>
                    <a:pt x="307" y="2"/>
                  </a:lnTo>
                  <a:lnTo>
                    <a:pt x="291" y="4"/>
                  </a:lnTo>
                  <a:lnTo>
                    <a:pt x="274" y="7"/>
                  </a:lnTo>
                  <a:lnTo>
                    <a:pt x="258" y="11"/>
                  </a:lnTo>
                  <a:lnTo>
                    <a:pt x="241" y="15"/>
                  </a:lnTo>
                  <a:lnTo>
                    <a:pt x="225" y="21"/>
                  </a:lnTo>
                  <a:lnTo>
                    <a:pt x="210" y="27"/>
                  </a:lnTo>
                  <a:lnTo>
                    <a:pt x="195" y="34"/>
                  </a:lnTo>
                  <a:lnTo>
                    <a:pt x="180" y="41"/>
                  </a:lnTo>
                  <a:lnTo>
                    <a:pt x="166" y="50"/>
                  </a:lnTo>
                  <a:lnTo>
                    <a:pt x="152" y="58"/>
                  </a:lnTo>
                  <a:lnTo>
                    <a:pt x="139" y="68"/>
                  </a:lnTo>
                  <a:lnTo>
                    <a:pt x="126" y="79"/>
                  </a:lnTo>
                  <a:lnTo>
                    <a:pt x="113" y="90"/>
                  </a:lnTo>
                  <a:lnTo>
                    <a:pt x="101" y="101"/>
                  </a:lnTo>
                  <a:lnTo>
                    <a:pt x="90" y="112"/>
                  </a:lnTo>
                  <a:lnTo>
                    <a:pt x="79" y="125"/>
                  </a:lnTo>
                  <a:lnTo>
                    <a:pt x="68" y="138"/>
                  </a:lnTo>
                  <a:lnTo>
                    <a:pt x="60" y="151"/>
                  </a:lnTo>
                  <a:lnTo>
                    <a:pt x="50" y="165"/>
                  </a:lnTo>
                  <a:lnTo>
                    <a:pt x="43" y="179"/>
                  </a:lnTo>
                  <a:lnTo>
                    <a:pt x="35" y="195"/>
                  </a:lnTo>
                  <a:lnTo>
                    <a:pt x="27" y="210"/>
                  </a:lnTo>
                  <a:lnTo>
                    <a:pt x="22" y="225"/>
                  </a:lnTo>
                  <a:lnTo>
                    <a:pt x="17" y="241"/>
                  </a:lnTo>
                  <a:lnTo>
                    <a:pt x="11" y="257"/>
                  </a:lnTo>
                  <a:lnTo>
                    <a:pt x="8" y="274"/>
                  </a:lnTo>
                  <a:lnTo>
                    <a:pt x="5" y="291"/>
                  </a:lnTo>
                  <a:lnTo>
                    <a:pt x="3" y="308"/>
                  </a:lnTo>
                  <a:lnTo>
                    <a:pt x="2" y="325"/>
                  </a:lnTo>
                  <a:lnTo>
                    <a:pt x="0" y="343"/>
                  </a:lnTo>
                  <a:lnTo>
                    <a:pt x="2" y="361"/>
                  </a:lnTo>
                  <a:lnTo>
                    <a:pt x="3" y="378"/>
                  </a:lnTo>
                  <a:lnTo>
                    <a:pt x="5" y="395"/>
                  </a:lnTo>
                  <a:lnTo>
                    <a:pt x="8" y="412"/>
                  </a:lnTo>
                  <a:lnTo>
                    <a:pt x="11" y="429"/>
                  </a:lnTo>
                  <a:lnTo>
                    <a:pt x="17" y="445"/>
                  </a:lnTo>
                  <a:lnTo>
                    <a:pt x="22" y="460"/>
                  </a:lnTo>
                  <a:lnTo>
                    <a:pt x="27" y="476"/>
                  </a:lnTo>
                  <a:lnTo>
                    <a:pt x="35" y="492"/>
                  </a:lnTo>
                  <a:lnTo>
                    <a:pt x="43" y="506"/>
                  </a:lnTo>
                  <a:lnTo>
                    <a:pt x="50" y="521"/>
                  </a:lnTo>
                  <a:lnTo>
                    <a:pt x="60" y="535"/>
                  </a:lnTo>
                  <a:lnTo>
                    <a:pt x="68" y="548"/>
                  </a:lnTo>
                  <a:lnTo>
                    <a:pt x="79" y="561"/>
                  </a:lnTo>
                  <a:lnTo>
                    <a:pt x="90" y="574"/>
                  </a:lnTo>
                  <a:lnTo>
                    <a:pt x="101" y="586"/>
                  </a:lnTo>
                  <a:lnTo>
                    <a:pt x="113" y="596"/>
                  </a:lnTo>
                  <a:lnTo>
                    <a:pt x="126" y="607"/>
                  </a:lnTo>
                  <a:lnTo>
                    <a:pt x="139" y="618"/>
                  </a:lnTo>
                  <a:lnTo>
                    <a:pt x="152" y="627"/>
                  </a:lnTo>
                  <a:lnTo>
                    <a:pt x="166" y="636"/>
                  </a:lnTo>
                  <a:lnTo>
                    <a:pt x="180" y="644"/>
                  </a:lnTo>
                  <a:lnTo>
                    <a:pt x="195" y="651"/>
                  </a:lnTo>
                  <a:lnTo>
                    <a:pt x="210" y="659"/>
                  </a:lnTo>
                  <a:lnTo>
                    <a:pt x="225" y="664"/>
                  </a:lnTo>
                  <a:lnTo>
                    <a:pt x="241" y="670"/>
                  </a:lnTo>
                  <a:lnTo>
                    <a:pt x="258" y="675"/>
                  </a:lnTo>
                  <a:lnTo>
                    <a:pt x="274" y="678"/>
                  </a:lnTo>
                  <a:lnTo>
                    <a:pt x="291" y="682"/>
                  </a:lnTo>
                  <a:lnTo>
                    <a:pt x="307" y="684"/>
                  </a:lnTo>
                  <a:lnTo>
                    <a:pt x="324" y="685"/>
                  </a:lnTo>
                  <a:lnTo>
                    <a:pt x="343" y="686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4" name="Freeform 1421"/>
            <p:cNvSpPr>
              <a:spLocks noEditPoints="1"/>
            </p:cNvSpPr>
            <p:nvPr/>
          </p:nvSpPr>
          <p:spPr bwMode="auto">
            <a:xfrm>
              <a:off x="2793" y="1780"/>
              <a:ext cx="140" cy="142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354" y="685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5"/>
                  </a:lnTo>
                  <a:lnTo>
                    <a:pt x="524" y="637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4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7"/>
                  </a:lnTo>
                  <a:lnTo>
                    <a:pt x="578" y="629"/>
                  </a:lnTo>
                  <a:lnTo>
                    <a:pt x="564" y="640"/>
                  </a:lnTo>
                  <a:lnTo>
                    <a:pt x="551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6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7" y="706"/>
                  </a:lnTo>
                  <a:lnTo>
                    <a:pt x="389" y="708"/>
                  </a:lnTo>
                  <a:lnTo>
                    <a:pt x="371" y="710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1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4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6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4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2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6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4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3" y="73"/>
                  </a:lnTo>
                  <a:lnTo>
                    <a:pt x="510" y="64"/>
                  </a:lnTo>
                  <a:lnTo>
                    <a:pt x="496" y="56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1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89" y="1"/>
                  </a:lnTo>
                  <a:lnTo>
                    <a:pt x="407" y="4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6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6" y="35"/>
                  </a:lnTo>
                  <a:lnTo>
                    <a:pt x="522" y="42"/>
                  </a:lnTo>
                  <a:lnTo>
                    <a:pt x="536" y="51"/>
                  </a:lnTo>
                  <a:lnTo>
                    <a:pt x="551" y="61"/>
                  </a:lnTo>
                  <a:lnTo>
                    <a:pt x="564" y="70"/>
                  </a:lnTo>
                  <a:lnTo>
                    <a:pt x="578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1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6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6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8" y="81"/>
                  </a:lnTo>
                  <a:lnTo>
                    <a:pt x="142" y="70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2"/>
                  </a:lnTo>
                  <a:lnTo>
                    <a:pt x="200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6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4"/>
                  </a:lnTo>
                  <a:lnTo>
                    <a:pt x="317" y="1"/>
                  </a:lnTo>
                  <a:lnTo>
                    <a:pt x="335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89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38" y="256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5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2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29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5" y="389"/>
                  </a:lnTo>
                  <a:lnTo>
                    <a:pt x="28" y="405"/>
                  </a:lnTo>
                  <a:lnTo>
                    <a:pt x="31" y="421"/>
                  </a:lnTo>
                  <a:lnTo>
                    <a:pt x="34" y="438"/>
                  </a:lnTo>
                  <a:lnTo>
                    <a:pt x="38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89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6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6" y="620"/>
                  </a:lnTo>
                  <a:lnTo>
                    <a:pt x="169" y="629"/>
                  </a:lnTo>
                  <a:lnTo>
                    <a:pt x="183" y="637"/>
                  </a:lnTo>
                  <a:lnTo>
                    <a:pt x="197" y="645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5"/>
                  </a:lnTo>
                  <a:lnTo>
                    <a:pt x="354" y="710"/>
                  </a:lnTo>
                  <a:lnTo>
                    <a:pt x="335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0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8" y="629"/>
                  </a:lnTo>
                  <a:lnTo>
                    <a:pt x="116" y="617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5" name="Freeform 1422"/>
            <p:cNvSpPr>
              <a:spLocks/>
            </p:cNvSpPr>
            <p:nvPr/>
          </p:nvSpPr>
          <p:spPr bwMode="auto">
            <a:xfrm>
              <a:off x="2816" y="1799"/>
              <a:ext cx="93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93D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6" name="Freeform 1423"/>
            <p:cNvSpPr>
              <a:spLocks noEditPoints="1"/>
            </p:cNvSpPr>
            <p:nvPr/>
          </p:nvSpPr>
          <p:spPr bwMode="auto">
            <a:xfrm>
              <a:off x="2812" y="1792"/>
              <a:ext cx="101" cy="93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8"/>
                  </a:moveTo>
                  <a:lnTo>
                    <a:pt x="22" y="444"/>
                  </a:lnTo>
                  <a:lnTo>
                    <a:pt x="1" y="432"/>
                  </a:lnTo>
                  <a:lnTo>
                    <a:pt x="243" y="6"/>
                  </a:lnTo>
                  <a:lnTo>
                    <a:pt x="264" y="18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5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5"/>
                  </a:lnTo>
                  <a:lnTo>
                    <a:pt x="1" y="432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2"/>
                  </a:moveTo>
                  <a:lnTo>
                    <a:pt x="505" y="435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2"/>
                  </a:lnTo>
                  <a:close/>
                  <a:moveTo>
                    <a:pt x="482" y="444"/>
                  </a:moveTo>
                  <a:lnTo>
                    <a:pt x="243" y="18"/>
                  </a:lnTo>
                  <a:lnTo>
                    <a:pt x="264" y="6"/>
                  </a:lnTo>
                  <a:lnTo>
                    <a:pt x="504" y="432"/>
                  </a:lnTo>
                  <a:lnTo>
                    <a:pt x="482" y="444"/>
                  </a:lnTo>
                  <a:close/>
                  <a:moveTo>
                    <a:pt x="243" y="6"/>
                  </a:moveTo>
                  <a:lnTo>
                    <a:pt x="245" y="3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3"/>
                  </a:lnTo>
                  <a:lnTo>
                    <a:pt x="264" y="6"/>
                  </a:lnTo>
                  <a:lnTo>
                    <a:pt x="253" y="12"/>
                  </a:lnTo>
                  <a:lnTo>
                    <a:pt x="243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7" name="Freeform 1424"/>
            <p:cNvSpPr>
              <a:spLocks/>
            </p:cNvSpPr>
            <p:nvPr/>
          </p:nvSpPr>
          <p:spPr bwMode="auto">
            <a:xfrm>
              <a:off x="2816" y="916"/>
              <a:ext cx="89" cy="89"/>
            </a:xfrm>
            <a:custGeom>
              <a:avLst/>
              <a:gdLst>
                <a:gd name="T0" fmla="*/ 3 w 452"/>
                <a:gd name="T1" fmla="*/ 17 h 435"/>
                <a:gd name="T2" fmla="*/ 7 w 452"/>
                <a:gd name="T3" fmla="*/ 10 h 435"/>
                <a:gd name="T4" fmla="*/ 0 w 452"/>
                <a:gd name="T5" fmla="*/ 15 h 435"/>
                <a:gd name="T6" fmla="*/ 0 w 452"/>
                <a:gd name="T7" fmla="*/ 9 h 435"/>
                <a:gd name="T8" fmla="*/ 0 w 452"/>
                <a:gd name="T9" fmla="*/ 9 h 435"/>
                <a:gd name="T10" fmla="*/ 0 w 452"/>
                <a:gd name="T11" fmla="*/ 9 h 435"/>
                <a:gd name="T12" fmla="*/ 0 w 452"/>
                <a:gd name="T13" fmla="*/ 3 h 435"/>
                <a:gd name="T14" fmla="*/ 7 w 452"/>
                <a:gd name="T15" fmla="*/ 7 h 435"/>
                <a:gd name="T16" fmla="*/ 3 w 452"/>
                <a:gd name="T17" fmla="*/ 0 h 435"/>
                <a:gd name="T18" fmla="*/ 4 w 452"/>
                <a:gd name="T19" fmla="*/ 0 h 435"/>
                <a:gd name="T20" fmla="*/ 6 w 452"/>
                <a:gd name="T21" fmla="*/ 0 h 435"/>
                <a:gd name="T22" fmla="*/ 7 w 452"/>
                <a:gd name="T23" fmla="*/ 0 h 435"/>
                <a:gd name="T24" fmla="*/ 9 w 452"/>
                <a:gd name="T25" fmla="*/ 0 h 435"/>
                <a:gd name="T26" fmla="*/ 11 w 452"/>
                <a:gd name="T27" fmla="*/ 0 h 435"/>
                <a:gd name="T28" fmla="*/ 12 w 452"/>
                <a:gd name="T29" fmla="*/ 0 h 435"/>
                <a:gd name="T30" fmla="*/ 14 w 452"/>
                <a:gd name="T31" fmla="*/ 0 h 435"/>
                <a:gd name="T32" fmla="*/ 15 w 452"/>
                <a:gd name="T33" fmla="*/ 0 h 435"/>
                <a:gd name="T34" fmla="*/ 11 w 452"/>
                <a:gd name="T35" fmla="*/ 7 h 435"/>
                <a:gd name="T36" fmla="*/ 18 w 452"/>
                <a:gd name="T37" fmla="*/ 3 h 435"/>
                <a:gd name="T38" fmla="*/ 18 w 452"/>
                <a:gd name="T39" fmla="*/ 9 h 435"/>
                <a:gd name="T40" fmla="*/ 18 w 452"/>
                <a:gd name="T41" fmla="*/ 15 h 435"/>
                <a:gd name="T42" fmla="*/ 11 w 452"/>
                <a:gd name="T43" fmla="*/ 10 h 435"/>
                <a:gd name="T44" fmla="*/ 15 w 452"/>
                <a:gd name="T45" fmla="*/ 17 h 435"/>
                <a:gd name="T46" fmla="*/ 14 w 452"/>
                <a:gd name="T47" fmla="*/ 17 h 435"/>
                <a:gd name="T48" fmla="*/ 12 w 452"/>
                <a:gd name="T49" fmla="*/ 17 h 435"/>
                <a:gd name="T50" fmla="*/ 11 w 452"/>
                <a:gd name="T51" fmla="*/ 17 h 435"/>
                <a:gd name="T52" fmla="*/ 9 w 452"/>
                <a:gd name="T53" fmla="*/ 17 h 435"/>
                <a:gd name="T54" fmla="*/ 8 w 452"/>
                <a:gd name="T55" fmla="*/ 17 h 435"/>
                <a:gd name="T56" fmla="*/ 6 w 452"/>
                <a:gd name="T57" fmla="*/ 17 h 435"/>
                <a:gd name="T58" fmla="*/ 4 w 452"/>
                <a:gd name="T59" fmla="*/ 17 h 435"/>
                <a:gd name="T60" fmla="*/ 3 w 452"/>
                <a:gd name="T61" fmla="*/ 17 h 43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52"/>
                <a:gd name="T94" fmla="*/ 0 h 435"/>
                <a:gd name="T95" fmla="*/ 452 w 452"/>
                <a:gd name="T96" fmla="*/ 435 h 43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52" h="435">
                  <a:moveTo>
                    <a:pt x="68" y="435"/>
                  </a:moveTo>
                  <a:lnTo>
                    <a:pt x="184" y="257"/>
                  </a:lnTo>
                  <a:lnTo>
                    <a:pt x="0" y="364"/>
                  </a:lnTo>
                  <a:lnTo>
                    <a:pt x="0" y="220"/>
                  </a:lnTo>
                  <a:lnTo>
                    <a:pt x="0" y="221"/>
                  </a:lnTo>
                  <a:lnTo>
                    <a:pt x="0" y="220"/>
                  </a:lnTo>
                  <a:lnTo>
                    <a:pt x="0" y="72"/>
                  </a:lnTo>
                  <a:lnTo>
                    <a:pt x="183" y="179"/>
                  </a:lnTo>
                  <a:lnTo>
                    <a:pt x="67" y="0"/>
                  </a:lnTo>
                  <a:lnTo>
                    <a:pt x="106" y="0"/>
                  </a:lnTo>
                  <a:lnTo>
                    <a:pt x="146" y="0"/>
                  </a:lnTo>
                  <a:lnTo>
                    <a:pt x="186" y="0"/>
                  </a:lnTo>
                  <a:lnTo>
                    <a:pt x="227" y="0"/>
                  </a:lnTo>
                  <a:lnTo>
                    <a:pt x="267" y="0"/>
                  </a:lnTo>
                  <a:lnTo>
                    <a:pt x="307" y="0"/>
                  </a:lnTo>
                  <a:lnTo>
                    <a:pt x="347" y="0"/>
                  </a:lnTo>
                  <a:lnTo>
                    <a:pt x="386" y="0"/>
                  </a:lnTo>
                  <a:lnTo>
                    <a:pt x="270" y="178"/>
                  </a:lnTo>
                  <a:lnTo>
                    <a:pt x="452" y="71"/>
                  </a:lnTo>
                  <a:lnTo>
                    <a:pt x="452" y="216"/>
                  </a:lnTo>
                  <a:lnTo>
                    <a:pt x="452" y="364"/>
                  </a:lnTo>
                  <a:lnTo>
                    <a:pt x="270" y="257"/>
                  </a:lnTo>
                  <a:lnTo>
                    <a:pt x="386" y="435"/>
                  </a:lnTo>
                  <a:lnTo>
                    <a:pt x="347" y="435"/>
                  </a:lnTo>
                  <a:lnTo>
                    <a:pt x="307" y="435"/>
                  </a:lnTo>
                  <a:lnTo>
                    <a:pt x="267" y="435"/>
                  </a:lnTo>
                  <a:lnTo>
                    <a:pt x="229" y="435"/>
                  </a:lnTo>
                  <a:lnTo>
                    <a:pt x="189" y="435"/>
                  </a:lnTo>
                  <a:lnTo>
                    <a:pt x="148" y="435"/>
                  </a:lnTo>
                  <a:lnTo>
                    <a:pt x="108" y="435"/>
                  </a:lnTo>
                  <a:lnTo>
                    <a:pt x="68" y="43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8" name="Freeform 1425"/>
            <p:cNvSpPr>
              <a:spLocks noEditPoints="1"/>
            </p:cNvSpPr>
            <p:nvPr/>
          </p:nvSpPr>
          <p:spPr bwMode="auto">
            <a:xfrm>
              <a:off x="2816" y="916"/>
              <a:ext cx="93" cy="89"/>
            </a:xfrm>
            <a:custGeom>
              <a:avLst/>
              <a:gdLst>
                <a:gd name="T0" fmla="*/ 4 w 477"/>
                <a:gd name="T1" fmla="*/ 18 h 459"/>
                <a:gd name="T2" fmla="*/ 8 w 477"/>
                <a:gd name="T3" fmla="*/ 10 h 459"/>
                <a:gd name="T4" fmla="*/ 8 w 477"/>
                <a:gd name="T5" fmla="*/ 11 h 459"/>
                <a:gd name="T6" fmla="*/ 8 w 477"/>
                <a:gd name="T7" fmla="*/ 10 h 459"/>
                <a:gd name="T8" fmla="*/ 8 w 477"/>
                <a:gd name="T9" fmla="*/ 10 h 459"/>
                <a:gd name="T10" fmla="*/ 0 w 477"/>
                <a:gd name="T11" fmla="*/ 15 h 459"/>
                <a:gd name="T12" fmla="*/ 0 w 477"/>
                <a:gd name="T13" fmla="*/ 15 h 459"/>
                <a:gd name="T14" fmla="*/ 1 w 477"/>
                <a:gd name="T15" fmla="*/ 15 h 459"/>
                <a:gd name="T16" fmla="*/ 1 w 477"/>
                <a:gd name="T17" fmla="*/ 15 h 459"/>
                <a:gd name="T18" fmla="*/ 0 w 477"/>
                <a:gd name="T19" fmla="*/ 9 h 459"/>
                <a:gd name="T20" fmla="*/ 1 w 477"/>
                <a:gd name="T21" fmla="*/ 9 h 459"/>
                <a:gd name="T22" fmla="*/ 0 w 477"/>
                <a:gd name="T23" fmla="*/ 9 h 459"/>
                <a:gd name="T24" fmla="*/ 0 w 477"/>
                <a:gd name="T25" fmla="*/ 9 h 459"/>
                <a:gd name="T26" fmla="*/ 1 w 477"/>
                <a:gd name="T27" fmla="*/ 10 h 459"/>
                <a:gd name="T28" fmla="*/ 0 w 477"/>
                <a:gd name="T29" fmla="*/ 10 h 459"/>
                <a:gd name="T30" fmla="*/ 1 w 477"/>
                <a:gd name="T31" fmla="*/ 9 h 459"/>
                <a:gd name="T32" fmla="*/ 1 w 477"/>
                <a:gd name="T33" fmla="*/ 9 h 459"/>
                <a:gd name="T34" fmla="*/ 1 w 477"/>
                <a:gd name="T35" fmla="*/ 3 h 459"/>
                <a:gd name="T36" fmla="*/ 0 w 477"/>
                <a:gd name="T37" fmla="*/ 3 h 459"/>
                <a:gd name="T38" fmla="*/ 0 w 477"/>
                <a:gd name="T39" fmla="*/ 3 h 459"/>
                <a:gd name="T40" fmla="*/ 0 w 477"/>
                <a:gd name="T41" fmla="*/ 3 h 459"/>
                <a:gd name="T42" fmla="*/ 8 w 477"/>
                <a:gd name="T43" fmla="*/ 8 h 459"/>
                <a:gd name="T44" fmla="*/ 8 w 477"/>
                <a:gd name="T45" fmla="*/ 7 h 459"/>
                <a:gd name="T46" fmla="*/ 8 w 477"/>
                <a:gd name="T47" fmla="*/ 8 h 459"/>
                <a:gd name="T48" fmla="*/ 8 w 477"/>
                <a:gd name="T49" fmla="*/ 8 h 459"/>
                <a:gd name="T50" fmla="*/ 4 w 477"/>
                <a:gd name="T51" fmla="*/ 0 h 459"/>
                <a:gd name="T52" fmla="*/ 3 w 477"/>
                <a:gd name="T53" fmla="*/ 1 h 459"/>
                <a:gd name="T54" fmla="*/ 3 w 477"/>
                <a:gd name="T55" fmla="*/ 0 h 459"/>
                <a:gd name="T56" fmla="*/ 3 w 477"/>
                <a:gd name="T57" fmla="*/ 0 h 459"/>
                <a:gd name="T58" fmla="*/ 16 w 477"/>
                <a:gd name="T59" fmla="*/ 1 h 459"/>
                <a:gd name="T60" fmla="*/ 16 w 477"/>
                <a:gd name="T61" fmla="*/ 0 h 459"/>
                <a:gd name="T62" fmla="*/ 17 w 477"/>
                <a:gd name="T63" fmla="*/ 0 h 459"/>
                <a:gd name="T64" fmla="*/ 16 w 477"/>
                <a:gd name="T65" fmla="*/ 0 h 459"/>
                <a:gd name="T66" fmla="*/ 11 w 477"/>
                <a:gd name="T67" fmla="*/ 7 h 459"/>
                <a:gd name="T68" fmla="*/ 11 w 477"/>
                <a:gd name="T69" fmla="*/ 8 h 459"/>
                <a:gd name="T70" fmla="*/ 11 w 477"/>
                <a:gd name="T71" fmla="*/ 8 h 459"/>
                <a:gd name="T72" fmla="*/ 11 w 477"/>
                <a:gd name="T73" fmla="*/ 8 h 459"/>
                <a:gd name="T74" fmla="*/ 19 w 477"/>
                <a:gd name="T75" fmla="*/ 4 h 459"/>
                <a:gd name="T76" fmla="*/ 19 w 477"/>
                <a:gd name="T77" fmla="*/ 3 h 459"/>
                <a:gd name="T78" fmla="*/ 19 w 477"/>
                <a:gd name="T79" fmla="*/ 3 h 459"/>
                <a:gd name="T80" fmla="*/ 19 w 477"/>
                <a:gd name="T81" fmla="*/ 3 h 459"/>
                <a:gd name="T82" fmla="*/ 18 w 477"/>
                <a:gd name="T83" fmla="*/ 9 h 459"/>
                <a:gd name="T84" fmla="*/ 19 w 477"/>
                <a:gd name="T85" fmla="*/ 15 h 459"/>
                <a:gd name="T86" fmla="*/ 19 w 477"/>
                <a:gd name="T87" fmla="*/ 15 h 459"/>
                <a:gd name="T88" fmla="*/ 19 w 477"/>
                <a:gd name="T89" fmla="*/ 15 h 459"/>
                <a:gd name="T90" fmla="*/ 19 w 477"/>
                <a:gd name="T91" fmla="*/ 15 h 459"/>
                <a:gd name="T92" fmla="*/ 11 w 477"/>
                <a:gd name="T93" fmla="*/ 11 h 459"/>
                <a:gd name="T94" fmla="*/ 11 w 477"/>
                <a:gd name="T95" fmla="*/ 11 h 459"/>
                <a:gd name="T96" fmla="*/ 11 w 477"/>
                <a:gd name="T97" fmla="*/ 10 h 459"/>
                <a:gd name="T98" fmla="*/ 12 w 477"/>
                <a:gd name="T99" fmla="*/ 10 h 459"/>
                <a:gd name="T100" fmla="*/ 17 w 477"/>
                <a:gd name="T101" fmla="*/ 17 h 459"/>
                <a:gd name="T102" fmla="*/ 17 w 477"/>
                <a:gd name="T103" fmla="*/ 17 h 459"/>
                <a:gd name="T104" fmla="*/ 17 w 477"/>
                <a:gd name="T105" fmla="*/ 18 h 459"/>
                <a:gd name="T106" fmla="*/ 16 w 477"/>
                <a:gd name="T107" fmla="*/ 18 h 459"/>
                <a:gd name="T108" fmla="*/ 3 w 477"/>
                <a:gd name="T109" fmla="*/ 18 h 459"/>
                <a:gd name="T110" fmla="*/ 3 w 477"/>
                <a:gd name="T111" fmla="*/ 18 h 459"/>
                <a:gd name="T112" fmla="*/ 3 w 477"/>
                <a:gd name="T113" fmla="*/ 18 h 459"/>
                <a:gd name="T114" fmla="*/ 3 w 477"/>
                <a:gd name="T115" fmla="*/ 17 h 4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77"/>
                <a:gd name="T175" fmla="*/ 0 h 459"/>
                <a:gd name="T176" fmla="*/ 477 w 477"/>
                <a:gd name="T177" fmla="*/ 459 h 4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77" h="459">
                  <a:moveTo>
                    <a:pt x="70" y="441"/>
                  </a:moveTo>
                  <a:lnTo>
                    <a:pt x="187" y="262"/>
                  </a:lnTo>
                  <a:lnTo>
                    <a:pt x="207" y="275"/>
                  </a:lnTo>
                  <a:lnTo>
                    <a:pt x="89" y="453"/>
                  </a:lnTo>
                  <a:lnTo>
                    <a:pt x="70" y="441"/>
                  </a:lnTo>
                  <a:close/>
                  <a:moveTo>
                    <a:pt x="191" y="258"/>
                  </a:moveTo>
                  <a:lnTo>
                    <a:pt x="194" y="257"/>
                  </a:lnTo>
                  <a:lnTo>
                    <a:pt x="198" y="257"/>
                  </a:lnTo>
                  <a:lnTo>
                    <a:pt x="202" y="259"/>
                  </a:lnTo>
                  <a:lnTo>
                    <a:pt x="205" y="261"/>
                  </a:lnTo>
                  <a:lnTo>
                    <a:pt x="207" y="264"/>
                  </a:lnTo>
                  <a:lnTo>
                    <a:pt x="208" y="268"/>
                  </a:lnTo>
                  <a:lnTo>
                    <a:pt x="208" y="272"/>
                  </a:lnTo>
                  <a:lnTo>
                    <a:pt x="207" y="275"/>
                  </a:lnTo>
                  <a:lnTo>
                    <a:pt x="196" y="269"/>
                  </a:lnTo>
                  <a:lnTo>
                    <a:pt x="191" y="258"/>
                  </a:lnTo>
                  <a:close/>
                  <a:moveTo>
                    <a:pt x="203" y="280"/>
                  </a:moveTo>
                  <a:lnTo>
                    <a:pt x="18" y="387"/>
                  </a:lnTo>
                  <a:lnTo>
                    <a:pt x="5" y="366"/>
                  </a:lnTo>
                  <a:lnTo>
                    <a:pt x="191" y="258"/>
                  </a:lnTo>
                  <a:lnTo>
                    <a:pt x="203" y="280"/>
                  </a:lnTo>
                  <a:close/>
                  <a:moveTo>
                    <a:pt x="18" y="387"/>
                  </a:moveTo>
                  <a:lnTo>
                    <a:pt x="15" y="388"/>
                  </a:lnTo>
                  <a:lnTo>
                    <a:pt x="12" y="389"/>
                  </a:lnTo>
                  <a:lnTo>
                    <a:pt x="8" y="388"/>
                  </a:lnTo>
                  <a:lnTo>
                    <a:pt x="5" y="387"/>
                  </a:lnTo>
                  <a:lnTo>
                    <a:pt x="3" y="384"/>
                  </a:lnTo>
                  <a:lnTo>
                    <a:pt x="1" y="382"/>
                  </a:lnTo>
                  <a:lnTo>
                    <a:pt x="0" y="379"/>
                  </a:lnTo>
                  <a:lnTo>
                    <a:pt x="0" y="376"/>
                  </a:lnTo>
                  <a:lnTo>
                    <a:pt x="12" y="376"/>
                  </a:lnTo>
                  <a:lnTo>
                    <a:pt x="18" y="387"/>
                  </a:lnTo>
                  <a:close/>
                  <a:moveTo>
                    <a:pt x="0" y="376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376"/>
                  </a:lnTo>
                  <a:lnTo>
                    <a:pt x="0" y="376"/>
                  </a:lnTo>
                  <a:close/>
                  <a:moveTo>
                    <a:pt x="0" y="232"/>
                  </a:moveTo>
                  <a:lnTo>
                    <a:pt x="1" y="229"/>
                  </a:lnTo>
                  <a:lnTo>
                    <a:pt x="3" y="226"/>
                  </a:lnTo>
                  <a:lnTo>
                    <a:pt x="7" y="223"/>
                  </a:lnTo>
                  <a:lnTo>
                    <a:pt x="12" y="223"/>
                  </a:lnTo>
                  <a:lnTo>
                    <a:pt x="16" y="223"/>
                  </a:lnTo>
                  <a:lnTo>
                    <a:pt x="20" y="226"/>
                  </a:lnTo>
                  <a:lnTo>
                    <a:pt x="22" y="229"/>
                  </a:lnTo>
                  <a:lnTo>
                    <a:pt x="23" y="232"/>
                  </a:lnTo>
                  <a:lnTo>
                    <a:pt x="12" y="232"/>
                  </a:lnTo>
                  <a:lnTo>
                    <a:pt x="0" y="232"/>
                  </a:lnTo>
                  <a:close/>
                  <a:moveTo>
                    <a:pt x="23" y="232"/>
                  </a:moveTo>
                  <a:lnTo>
                    <a:pt x="23" y="233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3" y="232"/>
                  </a:lnTo>
                  <a:close/>
                  <a:moveTo>
                    <a:pt x="23" y="233"/>
                  </a:moveTo>
                  <a:lnTo>
                    <a:pt x="22" y="237"/>
                  </a:lnTo>
                  <a:lnTo>
                    <a:pt x="20" y="240"/>
                  </a:lnTo>
                  <a:lnTo>
                    <a:pt x="16" y="242"/>
                  </a:lnTo>
                  <a:lnTo>
                    <a:pt x="12" y="242"/>
                  </a:lnTo>
                  <a:lnTo>
                    <a:pt x="7" y="242"/>
                  </a:lnTo>
                  <a:lnTo>
                    <a:pt x="3" y="240"/>
                  </a:lnTo>
                  <a:lnTo>
                    <a:pt x="1" y="237"/>
                  </a:lnTo>
                  <a:lnTo>
                    <a:pt x="0" y="233"/>
                  </a:lnTo>
                  <a:lnTo>
                    <a:pt x="12" y="233"/>
                  </a:lnTo>
                  <a:lnTo>
                    <a:pt x="23" y="233"/>
                  </a:lnTo>
                  <a:close/>
                  <a:moveTo>
                    <a:pt x="0" y="233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233"/>
                  </a:lnTo>
                  <a:lnTo>
                    <a:pt x="0" y="233"/>
                  </a:lnTo>
                  <a:close/>
                  <a:moveTo>
                    <a:pt x="0" y="232"/>
                  </a:moveTo>
                  <a:lnTo>
                    <a:pt x="0" y="84"/>
                  </a:lnTo>
                  <a:lnTo>
                    <a:pt x="23" y="84"/>
                  </a:lnTo>
                  <a:lnTo>
                    <a:pt x="23" y="232"/>
                  </a:lnTo>
                  <a:lnTo>
                    <a:pt x="0" y="232"/>
                  </a:lnTo>
                  <a:close/>
                  <a:moveTo>
                    <a:pt x="0" y="84"/>
                  </a:moveTo>
                  <a:lnTo>
                    <a:pt x="0" y="81"/>
                  </a:lnTo>
                  <a:lnTo>
                    <a:pt x="1" y="78"/>
                  </a:lnTo>
                  <a:lnTo>
                    <a:pt x="3" y="75"/>
                  </a:lnTo>
                  <a:lnTo>
                    <a:pt x="5" y="73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0" y="84"/>
                  </a:lnTo>
                  <a:close/>
                  <a:moveTo>
                    <a:pt x="18" y="73"/>
                  </a:moveTo>
                  <a:lnTo>
                    <a:pt x="202" y="180"/>
                  </a:lnTo>
                  <a:lnTo>
                    <a:pt x="189" y="202"/>
                  </a:lnTo>
                  <a:lnTo>
                    <a:pt x="5" y="95"/>
                  </a:lnTo>
                  <a:lnTo>
                    <a:pt x="18" y="73"/>
                  </a:lnTo>
                  <a:close/>
                  <a:moveTo>
                    <a:pt x="206" y="185"/>
                  </a:moveTo>
                  <a:lnTo>
                    <a:pt x="207" y="188"/>
                  </a:lnTo>
                  <a:lnTo>
                    <a:pt x="207" y="192"/>
                  </a:lnTo>
                  <a:lnTo>
                    <a:pt x="206" y="195"/>
                  </a:lnTo>
                  <a:lnTo>
                    <a:pt x="204" y="199"/>
                  </a:lnTo>
                  <a:lnTo>
                    <a:pt x="201" y="202"/>
                  </a:lnTo>
                  <a:lnTo>
                    <a:pt x="197" y="203"/>
                  </a:lnTo>
                  <a:lnTo>
                    <a:pt x="193" y="203"/>
                  </a:lnTo>
                  <a:lnTo>
                    <a:pt x="189" y="202"/>
                  </a:lnTo>
                  <a:lnTo>
                    <a:pt x="195" y="191"/>
                  </a:lnTo>
                  <a:lnTo>
                    <a:pt x="206" y="185"/>
                  </a:lnTo>
                  <a:close/>
                  <a:moveTo>
                    <a:pt x="185" y="198"/>
                  </a:moveTo>
                  <a:lnTo>
                    <a:pt x="68" y="18"/>
                  </a:lnTo>
                  <a:lnTo>
                    <a:pt x="88" y="5"/>
                  </a:lnTo>
                  <a:lnTo>
                    <a:pt x="206" y="185"/>
                  </a:lnTo>
                  <a:lnTo>
                    <a:pt x="185" y="198"/>
                  </a:lnTo>
                  <a:close/>
                  <a:moveTo>
                    <a:pt x="68" y="18"/>
                  </a:moveTo>
                  <a:lnTo>
                    <a:pt x="67" y="16"/>
                  </a:lnTo>
                  <a:lnTo>
                    <a:pt x="67" y="13"/>
                  </a:lnTo>
                  <a:lnTo>
                    <a:pt x="67" y="10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72" y="2"/>
                  </a:lnTo>
                  <a:lnTo>
                    <a:pt x="75" y="1"/>
                  </a:lnTo>
                  <a:lnTo>
                    <a:pt x="79" y="0"/>
                  </a:lnTo>
                  <a:lnTo>
                    <a:pt x="79" y="12"/>
                  </a:lnTo>
                  <a:lnTo>
                    <a:pt x="68" y="18"/>
                  </a:lnTo>
                  <a:close/>
                  <a:moveTo>
                    <a:pt x="79" y="0"/>
                  </a:moveTo>
                  <a:lnTo>
                    <a:pt x="398" y="0"/>
                  </a:lnTo>
                  <a:lnTo>
                    <a:pt x="398" y="25"/>
                  </a:lnTo>
                  <a:lnTo>
                    <a:pt x="79" y="25"/>
                  </a:lnTo>
                  <a:lnTo>
                    <a:pt x="79" y="0"/>
                  </a:lnTo>
                  <a:close/>
                  <a:moveTo>
                    <a:pt x="398" y="0"/>
                  </a:moveTo>
                  <a:lnTo>
                    <a:pt x="403" y="1"/>
                  </a:lnTo>
                  <a:lnTo>
                    <a:pt x="405" y="2"/>
                  </a:lnTo>
                  <a:lnTo>
                    <a:pt x="408" y="4"/>
                  </a:lnTo>
                  <a:lnTo>
                    <a:pt x="409" y="6"/>
                  </a:lnTo>
                  <a:lnTo>
                    <a:pt x="410" y="10"/>
                  </a:lnTo>
                  <a:lnTo>
                    <a:pt x="411" y="13"/>
                  </a:lnTo>
                  <a:lnTo>
                    <a:pt x="410" y="16"/>
                  </a:lnTo>
                  <a:lnTo>
                    <a:pt x="409" y="19"/>
                  </a:lnTo>
                  <a:lnTo>
                    <a:pt x="398" y="12"/>
                  </a:lnTo>
                  <a:lnTo>
                    <a:pt x="398" y="0"/>
                  </a:lnTo>
                  <a:close/>
                  <a:moveTo>
                    <a:pt x="409" y="19"/>
                  </a:moveTo>
                  <a:lnTo>
                    <a:pt x="292" y="196"/>
                  </a:lnTo>
                  <a:lnTo>
                    <a:pt x="272" y="183"/>
                  </a:lnTo>
                  <a:lnTo>
                    <a:pt x="388" y="5"/>
                  </a:lnTo>
                  <a:lnTo>
                    <a:pt x="409" y="19"/>
                  </a:lnTo>
                  <a:close/>
                  <a:moveTo>
                    <a:pt x="288" y="201"/>
                  </a:moveTo>
                  <a:lnTo>
                    <a:pt x="284" y="202"/>
                  </a:lnTo>
                  <a:lnTo>
                    <a:pt x="280" y="202"/>
                  </a:lnTo>
                  <a:lnTo>
                    <a:pt x="277" y="200"/>
                  </a:lnTo>
                  <a:lnTo>
                    <a:pt x="274" y="198"/>
                  </a:lnTo>
                  <a:lnTo>
                    <a:pt x="272" y="194"/>
                  </a:lnTo>
                  <a:lnTo>
                    <a:pt x="270" y="191"/>
                  </a:lnTo>
                  <a:lnTo>
                    <a:pt x="270" y="187"/>
                  </a:lnTo>
                  <a:lnTo>
                    <a:pt x="272" y="183"/>
                  </a:lnTo>
                  <a:lnTo>
                    <a:pt x="282" y="190"/>
                  </a:lnTo>
                  <a:lnTo>
                    <a:pt x="288" y="201"/>
                  </a:lnTo>
                  <a:close/>
                  <a:moveTo>
                    <a:pt x="275" y="179"/>
                  </a:moveTo>
                  <a:lnTo>
                    <a:pt x="459" y="72"/>
                  </a:lnTo>
                  <a:lnTo>
                    <a:pt x="471" y="93"/>
                  </a:lnTo>
                  <a:lnTo>
                    <a:pt x="288" y="201"/>
                  </a:lnTo>
                  <a:lnTo>
                    <a:pt x="275" y="179"/>
                  </a:lnTo>
                  <a:close/>
                  <a:moveTo>
                    <a:pt x="459" y="72"/>
                  </a:moveTo>
                  <a:lnTo>
                    <a:pt x="461" y="71"/>
                  </a:lnTo>
                  <a:lnTo>
                    <a:pt x="464" y="70"/>
                  </a:lnTo>
                  <a:lnTo>
                    <a:pt x="467" y="71"/>
                  </a:lnTo>
                  <a:lnTo>
                    <a:pt x="471" y="72"/>
                  </a:lnTo>
                  <a:lnTo>
                    <a:pt x="473" y="74"/>
                  </a:lnTo>
                  <a:lnTo>
                    <a:pt x="475" y="77"/>
                  </a:lnTo>
                  <a:lnTo>
                    <a:pt x="476" y="80"/>
                  </a:lnTo>
                  <a:lnTo>
                    <a:pt x="477" y="83"/>
                  </a:lnTo>
                  <a:lnTo>
                    <a:pt x="464" y="83"/>
                  </a:lnTo>
                  <a:lnTo>
                    <a:pt x="459" y="72"/>
                  </a:lnTo>
                  <a:close/>
                  <a:moveTo>
                    <a:pt x="477" y="83"/>
                  </a:moveTo>
                  <a:lnTo>
                    <a:pt x="477" y="228"/>
                  </a:lnTo>
                  <a:lnTo>
                    <a:pt x="452" y="228"/>
                  </a:lnTo>
                  <a:lnTo>
                    <a:pt x="452" y="83"/>
                  </a:lnTo>
                  <a:lnTo>
                    <a:pt x="477" y="83"/>
                  </a:lnTo>
                  <a:close/>
                  <a:moveTo>
                    <a:pt x="477" y="228"/>
                  </a:moveTo>
                  <a:lnTo>
                    <a:pt x="477" y="376"/>
                  </a:lnTo>
                  <a:lnTo>
                    <a:pt x="452" y="376"/>
                  </a:lnTo>
                  <a:lnTo>
                    <a:pt x="452" y="228"/>
                  </a:lnTo>
                  <a:lnTo>
                    <a:pt x="477" y="228"/>
                  </a:lnTo>
                  <a:close/>
                  <a:moveTo>
                    <a:pt x="477" y="376"/>
                  </a:moveTo>
                  <a:lnTo>
                    <a:pt x="476" y="379"/>
                  </a:lnTo>
                  <a:lnTo>
                    <a:pt x="475" y="382"/>
                  </a:lnTo>
                  <a:lnTo>
                    <a:pt x="473" y="384"/>
                  </a:lnTo>
                  <a:lnTo>
                    <a:pt x="471" y="387"/>
                  </a:lnTo>
                  <a:lnTo>
                    <a:pt x="467" y="388"/>
                  </a:lnTo>
                  <a:lnTo>
                    <a:pt x="464" y="389"/>
                  </a:lnTo>
                  <a:lnTo>
                    <a:pt x="461" y="388"/>
                  </a:lnTo>
                  <a:lnTo>
                    <a:pt x="459" y="387"/>
                  </a:lnTo>
                  <a:lnTo>
                    <a:pt x="464" y="376"/>
                  </a:lnTo>
                  <a:lnTo>
                    <a:pt x="477" y="376"/>
                  </a:lnTo>
                  <a:close/>
                  <a:moveTo>
                    <a:pt x="459" y="387"/>
                  </a:moveTo>
                  <a:lnTo>
                    <a:pt x="275" y="280"/>
                  </a:lnTo>
                  <a:lnTo>
                    <a:pt x="288" y="258"/>
                  </a:lnTo>
                  <a:lnTo>
                    <a:pt x="471" y="366"/>
                  </a:lnTo>
                  <a:lnTo>
                    <a:pt x="459" y="387"/>
                  </a:lnTo>
                  <a:close/>
                  <a:moveTo>
                    <a:pt x="272" y="275"/>
                  </a:moveTo>
                  <a:lnTo>
                    <a:pt x="270" y="272"/>
                  </a:lnTo>
                  <a:lnTo>
                    <a:pt x="270" y="268"/>
                  </a:lnTo>
                  <a:lnTo>
                    <a:pt x="272" y="264"/>
                  </a:lnTo>
                  <a:lnTo>
                    <a:pt x="274" y="261"/>
                  </a:lnTo>
                  <a:lnTo>
                    <a:pt x="277" y="259"/>
                  </a:lnTo>
                  <a:lnTo>
                    <a:pt x="280" y="257"/>
                  </a:lnTo>
                  <a:lnTo>
                    <a:pt x="284" y="257"/>
                  </a:lnTo>
                  <a:lnTo>
                    <a:pt x="288" y="258"/>
                  </a:lnTo>
                  <a:lnTo>
                    <a:pt x="282" y="269"/>
                  </a:lnTo>
                  <a:lnTo>
                    <a:pt x="272" y="275"/>
                  </a:lnTo>
                  <a:close/>
                  <a:moveTo>
                    <a:pt x="292" y="262"/>
                  </a:moveTo>
                  <a:lnTo>
                    <a:pt x="409" y="441"/>
                  </a:lnTo>
                  <a:lnTo>
                    <a:pt x="388" y="453"/>
                  </a:lnTo>
                  <a:lnTo>
                    <a:pt x="272" y="275"/>
                  </a:lnTo>
                  <a:lnTo>
                    <a:pt x="292" y="262"/>
                  </a:lnTo>
                  <a:close/>
                  <a:moveTo>
                    <a:pt x="409" y="441"/>
                  </a:moveTo>
                  <a:lnTo>
                    <a:pt x="410" y="443"/>
                  </a:lnTo>
                  <a:lnTo>
                    <a:pt x="411" y="446"/>
                  </a:lnTo>
                  <a:lnTo>
                    <a:pt x="410" y="449"/>
                  </a:lnTo>
                  <a:lnTo>
                    <a:pt x="409" y="452"/>
                  </a:lnTo>
                  <a:lnTo>
                    <a:pt x="408" y="455"/>
                  </a:lnTo>
                  <a:lnTo>
                    <a:pt x="405" y="457"/>
                  </a:lnTo>
                  <a:lnTo>
                    <a:pt x="403" y="459"/>
                  </a:lnTo>
                  <a:lnTo>
                    <a:pt x="398" y="459"/>
                  </a:lnTo>
                  <a:lnTo>
                    <a:pt x="398" y="447"/>
                  </a:lnTo>
                  <a:lnTo>
                    <a:pt x="409" y="441"/>
                  </a:lnTo>
                  <a:close/>
                  <a:moveTo>
                    <a:pt x="398" y="459"/>
                  </a:moveTo>
                  <a:lnTo>
                    <a:pt x="80" y="459"/>
                  </a:lnTo>
                  <a:lnTo>
                    <a:pt x="80" y="435"/>
                  </a:lnTo>
                  <a:lnTo>
                    <a:pt x="398" y="435"/>
                  </a:lnTo>
                  <a:lnTo>
                    <a:pt x="398" y="459"/>
                  </a:lnTo>
                  <a:close/>
                  <a:moveTo>
                    <a:pt x="80" y="459"/>
                  </a:moveTo>
                  <a:lnTo>
                    <a:pt x="76" y="459"/>
                  </a:lnTo>
                  <a:lnTo>
                    <a:pt x="73" y="457"/>
                  </a:lnTo>
                  <a:lnTo>
                    <a:pt x="71" y="455"/>
                  </a:lnTo>
                  <a:lnTo>
                    <a:pt x="69" y="452"/>
                  </a:lnTo>
                  <a:lnTo>
                    <a:pt x="68" y="449"/>
                  </a:lnTo>
                  <a:lnTo>
                    <a:pt x="68" y="446"/>
                  </a:lnTo>
                  <a:lnTo>
                    <a:pt x="68" y="443"/>
                  </a:lnTo>
                  <a:lnTo>
                    <a:pt x="70" y="441"/>
                  </a:lnTo>
                  <a:lnTo>
                    <a:pt x="80" y="447"/>
                  </a:lnTo>
                  <a:lnTo>
                    <a:pt x="80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9" name="Freeform 1426"/>
            <p:cNvSpPr>
              <a:spLocks/>
            </p:cNvSpPr>
            <p:nvPr/>
          </p:nvSpPr>
          <p:spPr bwMode="auto">
            <a:xfrm>
              <a:off x="2835" y="1017"/>
              <a:ext cx="50" cy="34"/>
            </a:xfrm>
            <a:custGeom>
              <a:avLst/>
              <a:gdLst>
                <a:gd name="T0" fmla="*/ 6 w 278"/>
                <a:gd name="T1" fmla="*/ 0 h 164"/>
                <a:gd name="T2" fmla="*/ 7 w 278"/>
                <a:gd name="T3" fmla="*/ 0 h 164"/>
                <a:gd name="T4" fmla="*/ 8 w 278"/>
                <a:gd name="T5" fmla="*/ 0 h 164"/>
                <a:gd name="T6" fmla="*/ 9 w 278"/>
                <a:gd name="T7" fmla="*/ 1 h 164"/>
                <a:gd name="T8" fmla="*/ 10 w 278"/>
                <a:gd name="T9" fmla="*/ 1 h 164"/>
                <a:gd name="T10" fmla="*/ 11 w 278"/>
                <a:gd name="T11" fmla="*/ 2 h 164"/>
                <a:gd name="T12" fmla="*/ 11 w 278"/>
                <a:gd name="T13" fmla="*/ 2 h 164"/>
                <a:gd name="T14" fmla="*/ 11 w 278"/>
                <a:gd name="T15" fmla="*/ 3 h 164"/>
                <a:gd name="T16" fmla="*/ 11 w 278"/>
                <a:gd name="T17" fmla="*/ 4 h 164"/>
                <a:gd name="T18" fmla="*/ 11 w 278"/>
                <a:gd name="T19" fmla="*/ 4 h 164"/>
                <a:gd name="T20" fmla="*/ 11 w 278"/>
                <a:gd name="T21" fmla="*/ 5 h 164"/>
                <a:gd name="T22" fmla="*/ 10 w 278"/>
                <a:gd name="T23" fmla="*/ 5 h 164"/>
                <a:gd name="T24" fmla="*/ 9 w 278"/>
                <a:gd name="T25" fmla="*/ 6 h 164"/>
                <a:gd name="T26" fmla="*/ 8 w 278"/>
                <a:gd name="T27" fmla="*/ 6 h 164"/>
                <a:gd name="T28" fmla="*/ 7 w 278"/>
                <a:gd name="T29" fmla="*/ 6 h 164"/>
                <a:gd name="T30" fmla="*/ 6 w 278"/>
                <a:gd name="T31" fmla="*/ 7 h 164"/>
                <a:gd name="T32" fmla="*/ 5 w 278"/>
                <a:gd name="T33" fmla="*/ 7 h 164"/>
                <a:gd name="T34" fmla="*/ 4 w 278"/>
                <a:gd name="T35" fmla="*/ 6 h 164"/>
                <a:gd name="T36" fmla="*/ 3 w 278"/>
                <a:gd name="T37" fmla="*/ 6 h 164"/>
                <a:gd name="T38" fmla="*/ 2 w 278"/>
                <a:gd name="T39" fmla="*/ 6 h 164"/>
                <a:gd name="T40" fmla="*/ 1 w 278"/>
                <a:gd name="T41" fmla="*/ 5 h 164"/>
                <a:gd name="T42" fmla="*/ 1 w 278"/>
                <a:gd name="T43" fmla="*/ 5 h 164"/>
                <a:gd name="T44" fmla="*/ 0 w 278"/>
                <a:gd name="T45" fmla="*/ 4 h 164"/>
                <a:gd name="T46" fmla="*/ 0 w 278"/>
                <a:gd name="T47" fmla="*/ 4 h 164"/>
                <a:gd name="T48" fmla="*/ 0 w 278"/>
                <a:gd name="T49" fmla="*/ 3 h 164"/>
                <a:gd name="T50" fmla="*/ 0 w 278"/>
                <a:gd name="T51" fmla="*/ 2 h 164"/>
                <a:gd name="T52" fmla="*/ 1 w 278"/>
                <a:gd name="T53" fmla="*/ 2 h 164"/>
                <a:gd name="T54" fmla="*/ 1 w 278"/>
                <a:gd name="T55" fmla="*/ 1 h 164"/>
                <a:gd name="T56" fmla="*/ 2 w 278"/>
                <a:gd name="T57" fmla="*/ 1 h 164"/>
                <a:gd name="T58" fmla="*/ 3 w 278"/>
                <a:gd name="T59" fmla="*/ 0 h 164"/>
                <a:gd name="T60" fmla="*/ 4 w 278"/>
                <a:gd name="T61" fmla="*/ 0 h 164"/>
                <a:gd name="T62" fmla="*/ 5 w 278"/>
                <a:gd name="T63" fmla="*/ 0 h 1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8"/>
                <a:gd name="T97" fmla="*/ 0 h 164"/>
                <a:gd name="T98" fmla="*/ 278 w 278"/>
                <a:gd name="T99" fmla="*/ 164 h 1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8" h="164">
                  <a:moveTo>
                    <a:pt x="140" y="0"/>
                  </a:moveTo>
                  <a:lnTo>
                    <a:pt x="154" y="1"/>
                  </a:lnTo>
                  <a:lnTo>
                    <a:pt x="168" y="2"/>
                  </a:lnTo>
                  <a:lnTo>
                    <a:pt x="181" y="5"/>
                  </a:lnTo>
                  <a:lnTo>
                    <a:pt x="194" y="7"/>
                  </a:lnTo>
                  <a:lnTo>
                    <a:pt x="206" y="10"/>
                  </a:lnTo>
                  <a:lnTo>
                    <a:pt x="217" y="14"/>
                  </a:lnTo>
                  <a:lnTo>
                    <a:pt x="227" y="20"/>
                  </a:lnTo>
                  <a:lnTo>
                    <a:pt x="238" y="25"/>
                  </a:lnTo>
                  <a:lnTo>
                    <a:pt x="247" y="30"/>
                  </a:lnTo>
                  <a:lnTo>
                    <a:pt x="254" y="37"/>
                  </a:lnTo>
                  <a:lnTo>
                    <a:pt x="262" y="43"/>
                  </a:lnTo>
                  <a:lnTo>
                    <a:pt x="267" y="51"/>
                  </a:lnTo>
                  <a:lnTo>
                    <a:pt x="273" y="59"/>
                  </a:lnTo>
                  <a:lnTo>
                    <a:pt x="276" y="66"/>
                  </a:lnTo>
                  <a:lnTo>
                    <a:pt x="278" y="75"/>
                  </a:lnTo>
                  <a:lnTo>
                    <a:pt x="278" y="82"/>
                  </a:lnTo>
                  <a:lnTo>
                    <a:pt x="278" y="91"/>
                  </a:lnTo>
                  <a:lnTo>
                    <a:pt x="276" y="100"/>
                  </a:lnTo>
                  <a:lnTo>
                    <a:pt x="273" y="107"/>
                  </a:lnTo>
                  <a:lnTo>
                    <a:pt x="267" y="115"/>
                  </a:lnTo>
                  <a:lnTo>
                    <a:pt x="262" y="122"/>
                  </a:lnTo>
                  <a:lnTo>
                    <a:pt x="254" y="129"/>
                  </a:lnTo>
                  <a:lnTo>
                    <a:pt x="247" y="135"/>
                  </a:lnTo>
                  <a:lnTo>
                    <a:pt x="238" y="141"/>
                  </a:lnTo>
                  <a:lnTo>
                    <a:pt x="227" y="146"/>
                  </a:lnTo>
                  <a:lnTo>
                    <a:pt x="217" y="150"/>
                  </a:lnTo>
                  <a:lnTo>
                    <a:pt x="206" y="155"/>
                  </a:lnTo>
                  <a:lnTo>
                    <a:pt x="194" y="158"/>
                  </a:lnTo>
                  <a:lnTo>
                    <a:pt x="181" y="161"/>
                  </a:lnTo>
                  <a:lnTo>
                    <a:pt x="168" y="163"/>
                  </a:lnTo>
                  <a:lnTo>
                    <a:pt x="154" y="164"/>
                  </a:lnTo>
                  <a:lnTo>
                    <a:pt x="140" y="164"/>
                  </a:lnTo>
                  <a:lnTo>
                    <a:pt x="126" y="164"/>
                  </a:lnTo>
                  <a:lnTo>
                    <a:pt x="112" y="163"/>
                  </a:lnTo>
                  <a:lnTo>
                    <a:pt x="99" y="161"/>
                  </a:lnTo>
                  <a:lnTo>
                    <a:pt x="86" y="158"/>
                  </a:lnTo>
                  <a:lnTo>
                    <a:pt x="74" y="155"/>
                  </a:lnTo>
                  <a:lnTo>
                    <a:pt x="62" y="150"/>
                  </a:lnTo>
                  <a:lnTo>
                    <a:pt x="51" y="146"/>
                  </a:lnTo>
                  <a:lnTo>
                    <a:pt x="41" y="141"/>
                  </a:lnTo>
                  <a:lnTo>
                    <a:pt x="33" y="135"/>
                  </a:lnTo>
                  <a:lnTo>
                    <a:pt x="24" y="129"/>
                  </a:lnTo>
                  <a:lnTo>
                    <a:pt x="18" y="122"/>
                  </a:lnTo>
                  <a:lnTo>
                    <a:pt x="11" y="115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1" y="91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7" y="59"/>
                  </a:lnTo>
                  <a:lnTo>
                    <a:pt x="11" y="51"/>
                  </a:lnTo>
                  <a:lnTo>
                    <a:pt x="18" y="43"/>
                  </a:lnTo>
                  <a:lnTo>
                    <a:pt x="24" y="37"/>
                  </a:lnTo>
                  <a:lnTo>
                    <a:pt x="33" y="30"/>
                  </a:lnTo>
                  <a:lnTo>
                    <a:pt x="41" y="25"/>
                  </a:lnTo>
                  <a:lnTo>
                    <a:pt x="51" y="20"/>
                  </a:lnTo>
                  <a:lnTo>
                    <a:pt x="62" y="14"/>
                  </a:lnTo>
                  <a:lnTo>
                    <a:pt x="74" y="10"/>
                  </a:lnTo>
                  <a:lnTo>
                    <a:pt x="86" y="7"/>
                  </a:lnTo>
                  <a:lnTo>
                    <a:pt x="99" y="5"/>
                  </a:lnTo>
                  <a:lnTo>
                    <a:pt x="112" y="2"/>
                  </a:lnTo>
                  <a:lnTo>
                    <a:pt x="126" y="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50" name="Freeform 1427"/>
            <p:cNvSpPr>
              <a:spLocks noEditPoints="1"/>
            </p:cNvSpPr>
            <p:nvPr/>
          </p:nvSpPr>
          <p:spPr bwMode="auto">
            <a:xfrm>
              <a:off x="2831" y="1013"/>
              <a:ext cx="58" cy="37"/>
            </a:xfrm>
            <a:custGeom>
              <a:avLst/>
              <a:gdLst>
                <a:gd name="T0" fmla="*/ 6 w 302"/>
                <a:gd name="T1" fmla="*/ 1 h 189"/>
                <a:gd name="T2" fmla="*/ 7 w 302"/>
                <a:gd name="T3" fmla="*/ 0 h 189"/>
                <a:gd name="T4" fmla="*/ 9 w 302"/>
                <a:gd name="T5" fmla="*/ 1 h 189"/>
                <a:gd name="T6" fmla="*/ 9 w 302"/>
                <a:gd name="T7" fmla="*/ 2 h 189"/>
                <a:gd name="T8" fmla="*/ 8 w 302"/>
                <a:gd name="T9" fmla="*/ 1 h 189"/>
                <a:gd name="T10" fmla="*/ 6 w 302"/>
                <a:gd name="T11" fmla="*/ 0 h 189"/>
                <a:gd name="T12" fmla="*/ 12 w 302"/>
                <a:gd name="T13" fmla="*/ 2 h 189"/>
                <a:gd name="T14" fmla="*/ 12 w 302"/>
                <a:gd name="T15" fmla="*/ 3 h 189"/>
                <a:gd name="T16" fmla="*/ 11 w 302"/>
                <a:gd name="T17" fmla="*/ 3 h 189"/>
                <a:gd name="T18" fmla="*/ 11 w 302"/>
                <a:gd name="T19" fmla="*/ 2 h 189"/>
                <a:gd name="T20" fmla="*/ 12 w 302"/>
                <a:gd name="T21" fmla="*/ 4 h 189"/>
                <a:gd name="T22" fmla="*/ 12 w 302"/>
                <a:gd name="T23" fmla="*/ 4 h 189"/>
                <a:gd name="T24" fmla="*/ 11 w 302"/>
                <a:gd name="T25" fmla="*/ 4 h 189"/>
                <a:gd name="T26" fmla="*/ 12 w 302"/>
                <a:gd name="T27" fmla="*/ 5 h 189"/>
                <a:gd name="T28" fmla="*/ 11 w 302"/>
                <a:gd name="T29" fmla="*/ 6 h 189"/>
                <a:gd name="T30" fmla="*/ 10 w 302"/>
                <a:gd name="T31" fmla="*/ 6 h 189"/>
                <a:gd name="T32" fmla="*/ 11 w 302"/>
                <a:gd name="T33" fmla="*/ 5 h 189"/>
                <a:gd name="T34" fmla="*/ 12 w 302"/>
                <a:gd name="T35" fmla="*/ 4 h 189"/>
                <a:gd name="T36" fmla="*/ 9 w 302"/>
                <a:gd name="T37" fmla="*/ 7 h 189"/>
                <a:gd name="T38" fmla="*/ 7 w 302"/>
                <a:gd name="T39" fmla="*/ 8 h 189"/>
                <a:gd name="T40" fmla="*/ 7 w 302"/>
                <a:gd name="T41" fmla="*/ 7 h 189"/>
                <a:gd name="T42" fmla="*/ 9 w 302"/>
                <a:gd name="T43" fmla="*/ 6 h 189"/>
                <a:gd name="T44" fmla="*/ 6 w 302"/>
                <a:gd name="T45" fmla="*/ 8 h 189"/>
                <a:gd name="T46" fmla="*/ 6 w 302"/>
                <a:gd name="T47" fmla="*/ 8 h 189"/>
                <a:gd name="T48" fmla="*/ 6 w 302"/>
                <a:gd name="T49" fmla="*/ 7 h 189"/>
                <a:gd name="T50" fmla="*/ 5 w 302"/>
                <a:gd name="T51" fmla="*/ 8 h 189"/>
                <a:gd name="T52" fmla="*/ 3 w 302"/>
                <a:gd name="T53" fmla="*/ 7 h 189"/>
                <a:gd name="T54" fmla="*/ 3 w 302"/>
                <a:gd name="T55" fmla="*/ 6 h 189"/>
                <a:gd name="T56" fmla="*/ 5 w 302"/>
                <a:gd name="T57" fmla="*/ 6 h 189"/>
                <a:gd name="T58" fmla="*/ 6 w 302"/>
                <a:gd name="T59" fmla="*/ 8 h 189"/>
                <a:gd name="T60" fmla="*/ 1 w 302"/>
                <a:gd name="T61" fmla="*/ 6 h 189"/>
                <a:gd name="T62" fmla="*/ 0 w 302"/>
                <a:gd name="T63" fmla="*/ 4 h 189"/>
                <a:gd name="T64" fmla="*/ 1 w 302"/>
                <a:gd name="T65" fmla="*/ 4 h 189"/>
                <a:gd name="T66" fmla="*/ 2 w 302"/>
                <a:gd name="T67" fmla="*/ 5 h 189"/>
                <a:gd name="T68" fmla="*/ 0 w 302"/>
                <a:gd name="T69" fmla="*/ 4 h 189"/>
                <a:gd name="T70" fmla="*/ 0 w 302"/>
                <a:gd name="T71" fmla="*/ 4 h 189"/>
                <a:gd name="T72" fmla="*/ 1 w 302"/>
                <a:gd name="T73" fmla="*/ 4 h 189"/>
                <a:gd name="T74" fmla="*/ 0 w 302"/>
                <a:gd name="T75" fmla="*/ 3 h 189"/>
                <a:gd name="T76" fmla="*/ 1 w 302"/>
                <a:gd name="T77" fmla="*/ 2 h 189"/>
                <a:gd name="T78" fmla="*/ 2 w 302"/>
                <a:gd name="T79" fmla="*/ 2 h 189"/>
                <a:gd name="T80" fmla="*/ 1 w 302"/>
                <a:gd name="T81" fmla="*/ 3 h 189"/>
                <a:gd name="T82" fmla="*/ 0 w 302"/>
                <a:gd name="T83" fmla="*/ 4 h 189"/>
                <a:gd name="T84" fmla="*/ 3 w 302"/>
                <a:gd name="T85" fmla="*/ 0 h 189"/>
                <a:gd name="T86" fmla="*/ 5 w 302"/>
                <a:gd name="T87" fmla="*/ 0 h 189"/>
                <a:gd name="T88" fmla="*/ 5 w 302"/>
                <a:gd name="T89" fmla="*/ 1 h 189"/>
                <a:gd name="T90" fmla="*/ 3 w 302"/>
                <a:gd name="T91" fmla="*/ 2 h 189"/>
                <a:gd name="T92" fmla="*/ 6 w 302"/>
                <a:gd name="T93" fmla="*/ 0 h 189"/>
                <a:gd name="T94" fmla="*/ 6 w 302"/>
                <a:gd name="T95" fmla="*/ 0 h 1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02"/>
                <a:gd name="T145" fmla="*/ 0 h 189"/>
                <a:gd name="T146" fmla="*/ 302 w 302"/>
                <a:gd name="T147" fmla="*/ 189 h 1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02" h="189"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151" y="0"/>
                  </a:moveTo>
                  <a:lnTo>
                    <a:pt x="166" y="0"/>
                  </a:lnTo>
                  <a:lnTo>
                    <a:pt x="180" y="3"/>
                  </a:lnTo>
                  <a:lnTo>
                    <a:pt x="194" y="5"/>
                  </a:lnTo>
                  <a:lnTo>
                    <a:pt x="208" y="7"/>
                  </a:lnTo>
                  <a:lnTo>
                    <a:pt x="221" y="11"/>
                  </a:lnTo>
                  <a:lnTo>
                    <a:pt x="233" y="15"/>
                  </a:lnTo>
                  <a:lnTo>
                    <a:pt x="245" y="21"/>
                  </a:lnTo>
                  <a:lnTo>
                    <a:pt x="254" y="26"/>
                  </a:lnTo>
                  <a:lnTo>
                    <a:pt x="243" y="47"/>
                  </a:lnTo>
                  <a:lnTo>
                    <a:pt x="233" y="42"/>
                  </a:lnTo>
                  <a:lnTo>
                    <a:pt x="223" y="38"/>
                  </a:lnTo>
                  <a:lnTo>
                    <a:pt x="212" y="34"/>
                  </a:lnTo>
                  <a:lnTo>
                    <a:pt x="201" y="31"/>
                  </a:lnTo>
                  <a:lnTo>
                    <a:pt x="190" y="28"/>
                  </a:lnTo>
                  <a:lnTo>
                    <a:pt x="177" y="26"/>
                  </a:lnTo>
                  <a:lnTo>
                    <a:pt x="164" y="25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254" y="26"/>
                  </a:moveTo>
                  <a:lnTo>
                    <a:pt x="265" y="33"/>
                  </a:lnTo>
                  <a:lnTo>
                    <a:pt x="274" y="40"/>
                  </a:lnTo>
                  <a:lnTo>
                    <a:pt x="282" y="48"/>
                  </a:lnTo>
                  <a:lnTo>
                    <a:pt x="289" y="57"/>
                  </a:lnTo>
                  <a:lnTo>
                    <a:pt x="294" y="65"/>
                  </a:lnTo>
                  <a:lnTo>
                    <a:pt x="299" y="75"/>
                  </a:lnTo>
                  <a:lnTo>
                    <a:pt x="301" y="85"/>
                  </a:lnTo>
                  <a:lnTo>
                    <a:pt x="302" y="94"/>
                  </a:lnTo>
                  <a:lnTo>
                    <a:pt x="277" y="94"/>
                  </a:lnTo>
                  <a:lnTo>
                    <a:pt x="277" y="88"/>
                  </a:lnTo>
                  <a:lnTo>
                    <a:pt x="275" y="81"/>
                  </a:lnTo>
                  <a:lnTo>
                    <a:pt x="272" y="75"/>
                  </a:lnTo>
                  <a:lnTo>
                    <a:pt x="267" y="69"/>
                  </a:lnTo>
                  <a:lnTo>
                    <a:pt x="263" y="63"/>
                  </a:lnTo>
                  <a:lnTo>
                    <a:pt x="257" y="58"/>
                  </a:lnTo>
                  <a:lnTo>
                    <a:pt x="250" y="52"/>
                  </a:lnTo>
                  <a:lnTo>
                    <a:pt x="243" y="47"/>
                  </a:lnTo>
                  <a:lnTo>
                    <a:pt x="254" y="26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1" y="105"/>
                  </a:lnTo>
                  <a:lnTo>
                    <a:pt x="299" y="115"/>
                  </a:lnTo>
                  <a:lnTo>
                    <a:pt x="294" y="123"/>
                  </a:lnTo>
                  <a:lnTo>
                    <a:pt x="289" y="133"/>
                  </a:lnTo>
                  <a:lnTo>
                    <a:pt x="282" y="142"/>
                  </a:lnTo>
                  <a:lnTo>
                    <a:pt x="274" y="149"/>
                  </a:lnTo>
                  <a:lnTo>
                    <a:pt x="265" y="157"/>
                  </a:lnTo>
                  <a:lnTo>
                    <a:pt x="254" y="163"/>
                  </a:lnTo>
                  <a:lnTo>
                    <a:pt x="243" y="142"/>
                  </a:lnTo>
                  <a:lnTo>
                    <a:pt x="250" y="138"/>
                  </a:lnTo>
                  <a:lnTo>
                    <a:pt x="257" y="132"/>
                  </a:lnTo>
                  <a:lnTo>
                    <a:pt x="263" y="127"/>
                  </a:lnTo>
                  <a:lnTo>
                    <a:pt x="267" y="120"/>
                  </a:lnTo>
                  <a:lnTo>
                    <a:pt x="272" y="115"/>
                  </a:lnTo>
                  <a:lnTo>
                    <a:pt x="275" y="108"/>
                  </a:lnTo>
                  <a:lnTo>
                    <a:pt x="277" y="102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254" y="163"/>
                  </a:moveTo>
                  <a:lnTo>
                    <a:pt x="245" y="169"/>
                  </a:lnTo>
                  <a:lnTo>
                    <a:pt x="233" y="174"/>
                  </a:lnTo>
                  <a:lnTo>
                    <a:pt x="221" y="179"/>
                  </a:lnTo>
                  <a:lnTo>
                    <a:pt x="208" y="182"/>
                  </a:lnTo>
                  <a:lnTo>
                    <a:pt x="194" y="185"/>
                  </a:lnTo>
                  <a:lnTo>
                    <a:pt x="180" y="187"/>
                  </a:lnTo>
                  <a:lnTo>
                    <a:pt x="166" y="188"/>
                  </a:lnTo>
                  <a:lnTo>
                    <a:pt x="151" y="189"/>
                  </a:lnTo>
                  <a:lnTo>
                    <a:pt x="151" y="165"/>
                  </a:lnTo>
                  <a:lnTo>
                    <a:pt x="164" y="165"/>
                  </a:lnTo>
                  <a:lnTo>
                    <a:pt x="177" y="163"/>
                  </a:lnTo>
                  <a:lnTo>
                    <a:pt x="190" y="161"/>
                  </a:lnTo>
                  <a:lnTo>
                    <a:pt x="201" y="159"/>
                  </a:lnTo>
                  <a:lnTo>
                    <a:pt x="212" y="156"/>
                  </a:lnTo>
                  <a:lnTo>
                    <a:pt x="223" y="152"/>
                  </a:lnTo>
                  <a:lnTo>
                    <a:pt x="233" y="147"/>
                  </a:lnTo>
                  <a:lnTo>
                    <a:pt x="243" y="142"/>
                  </a:lnTo>
                  <a:lnTo>
                    <a:pt x="254" y="163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36" y="188"/>
                  </a:lnTo>
                  <a:lnTo>
                    <a:pt x="120" y="187"/>
                  </a:lnTo>
                  <a:lnTo>
                    <a:pt x="106" y="185"/>
                  </a:lnTo>
                  <a:lnTo>
                    <a:pt x="93" y="182"/>
                  </a:lnTo>
                  <a:lnTo>
                    <a:pt x="81" y="179"/>
                  </a:lnTo>
                  <a:lnTo>
                    <a:pt x="68" y="174"/>
                  </a:lnTo>
                  <a:lnTo>
                    <a:pt x="57" y="169"/>
                  </a:lnTo>
                  <a:lnTo>
                    <a:pt x="46" y="163"/>
                  </a:lnTo>
                  <a:lnTo>
                    <a:pt x="59" y="142"/>
                  </a:lnTo>
                  <a:lnTo>
                    <a:pt x="68" y="147"/>
                  </a:lnTo>
                  <a:lnTo>
                    <a:pt x="78" y="152"/>
                  </a:lnTo>
                  <a:lnTo>
                    <a:pt x="88" y="156"/>
                  </a:lnTo>
                  <a:lnTo>
                    <a:pt x="100" y="159"/>
                  </a:lnTo>
                  <a:lnTo>
                    <a:pt x="112" y="161"/>
                  </a:lnTo>
                  <a:lnTo>
                    <a:pt x="125" y="163"/>
                  </a:lnTo>
                  <a:lnTo>
                    <a:pt x="137" y="165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46" y="163"/>
                  </a:moveTo>
                  <a:lnTo>
                    <a:pt x="36" y="157"/>
                  </a:lnTo>
                  <a:lnTo>
                    <a:pt x="27" y="149"/>
                  </a:lnTo>
                  <a:lnTo>
                    <a:pt x="19" y="142"/>
                  </a:lnTo>
                  <a:lnTo>
                    <a:pt x="12" y="133"/>
                  </a:lnTo>
                  <a:lnTo>
                    <a:pt x="7" y="123"/>
                  </a:lnTo>
                  <a:lnTo>
                    <a:pt x="3" y="115"/>
                  </a:lnTo>
                  <a:lnTo>
                    <a:pt x="1" y="105"/>
                  </a:lnTo>
                  <a:lnTo>
                    <a:pt x="0" y="94"/>
                  </a:lnTo>
                  <a:lnTo>
                    <a:pt x="24" y="94"/>
                  </a:lnTo>
                  <a:lnTo>
                    <a:pt x="24" y="102"/>
                  </a:lnTo>
                  <a:lnTo>
                    <a:pt x="27" y="108"/>
                  </a:lnTo>
                  <a:lnTo>
                    <a:pt x="29" y="115"/>
                  </a:lnTo>
                  <a:lnTo>
                    <a:pt x="33" y="120"/>
                  </a:lnTo>
                  <a:lnTo>
                    <a:pt x="38" y="127"/>
                  </a:lnTo>
                  <a:lnTo>
                    <a:pt x="44" y="132"/>
                  </a:lnTo>
                  <a:lnTo>
                    <a:pt x="51" y="138"/>
                  </a:lnTo>
                  <a:lnTo>
                    <a:pt x="59" y="142"/>
                  </a:lnTo>
                  <a:lnTo>
                    <a:pt x="46" y="163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1" y="85"/>
                  </a:lnTo>
                  <a:lnTo>
                    <a:pt x="3" y="75"/>
                  </a:lnTo>
                  <a:lnTo>
                    <a:pt x="7" y="65"/>
                  </a:lnTo>
                  <a:lnTo>
                    <a:pt x="12" y="57"/>
                  </a:lnTo>
                  <a:lnTo>
                    <a:pt x="19" y="48"/>
                  </a:lnTo>
                  <a:lnTo>
                    <a:pt x="27" y="40"/>
                  </a:lnTo>
                  <a:lnTo>
                    <a:pt x="36" y="33"/>
                  </a:lnTo>
                  <a:lnTo>
                    <a:pt x="46" y="26"/>
                  </a:lnTo>
                  <a:lnTo>
                    <a:pt x="59" y="47"/>
                  </a:lnTo>
                  <a:lnTo>
                    <a:pt x="51" y="52"/>
                  </a:lnTo>
                  <a:lnTo>
                    <a:pt x="44" y="58"/>
                  </a:lnTo>
                  <a:lnTo>
                    <a:pt x="38" y="63"/>
                  </a:lnTo>
                  <a:lnTo>
                    <a:pt x="33" y="69"/>
                  </a:lnTo>
                  <a:lnTo>
                    <a:pt x="29" y="75"/>
                  </a:lnTo>
                  <a:lnTo>
                    <a:pt x="27" y="81"/>
                  </a:lnTo>
                  <a:lnTo>
                    <a:pt x="24" y="88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46" y="26"/>
                  </a:moveTo>
                  <a:lnTo>
                    <a:pt x="57" y="21"/>
                  </a:lnTo>
                  <a:lnTo>
                    <a:pt x="68" y="15"/>
                  </a:lnTo>
                  <a:lnTo>
                    <a:pt x="81" y="11"/>
                  </a:lnTo>
                  <a:lnTo>
                    <a:pt x="93" y="7"/>
                  </a:lnTo>
                  <a:lnTo>
                    <a:pt x="106" y="5"/>
                  </a:lnTo>
                  <a:lnTo>
                    <a:pt x="120" y="3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25"/>
                  </a:lnTo>
                  <a:lnTo>
                    <a:pt x="137" y="25"/>
                  </a:lnTo>
                  <a:lnTo>
                    <a:pt x="125" y="26"/>
                  </a:lnTo>
                  <a:lnTo>
                    <a:pt x="112" y="28"/>
                  </a:lnTo>
                  <a:lnTo>
                    <a:pt x="100" y="31"/>
                  </a:lnTo>
                  <a:lnTo>
                    <a:pt x="88" y="34"/>
                  </a:lnTo>
                  <a:lnTo>
                    <a:pt x="78" y="38"/>
                  </a:lnTo>
                  <a:lnTo>
                    <a:pt x="68" y="42"/>
                  </a:lnTo>
                  <a:lnTo>
                    <a:pt x="59" y="47"/>
                  </a:lnTo>
                  <a:lnTo>
                    <a:pt x="46" y="26"/>
                  </a:lnTo>
                  <a:close/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</p:grpSp>
      <p:sp>
        <p:nvSpPr>
          <p:cNvPr id="116740" name="TextBox 1"/>
          <p:cNvSpPr txBox="1">
            <a:spLocks noChangeArrowheads="1"/>
          </p:cNvSpPr>
          <p:nvPr/>
        </p:nvSpPr>
        <p:spPr bwMode="auto">
          <a:xfrm>
            <a:off x="652463" y="512763"/>
            <a:ext cx="7839075" cy="357187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389" tIns="56694" rIns="113389" bIns="5669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Крупномасштабное наводнение на территории Дальневосточного федерального округа</a:t>
            </a:r>
          </a:p>
        </p:txBody>
      </p:sp>
      <p:pic>
        <p:nvPicPr>
          <p:cNvPr id="755" name="Picture 6" descr="C:\Users\upchs\Desktop\Новая папка\ef201d4fa1e4e21155b410f02adbb7cd.JPG"/>
          <p:cNvPicPr preferRelativeResize="0">
            <a:picLocks noChangeArrowheads="1"/>
          </p:cNvPicPr>
          <p:nvPr/>
        </p:nvPicPr>
        <p:blipFill>
          <a:blip r:embed="rId2" cstate="print"/>
          <a:srcRect b="10724"/>
          <a:stretch>
            <a:fillRect/>
          </a:stretch>
        </p:blipFill>
        <p:spPr bwMode="auto">
          <a:xfrm>
            <a:off x="7176491" y="2472863"/>
            <a:ext cx="1854616" cy="1450037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</p:spPr>
      </p:pic>
      <p:pic>
        <p:nvPicPr>
          <p:cNvPr id="761" name="Picture 4" descr="C:\Users\upchs\Desktop\Новая папка\DSC_0295.JPG"/>
          <p:cNvPicPr preferRelativeResize="0">
            <a:picLocks noChangeArrowheads="1"/>
          </p:cNvPicPr>
          <p:nvPr/>
        </p:nvPicPr>
        <p:blipFill>
          <a:blip r:embed="rId3" cstate="print"/>
          <a:srcRect t="4885"/>
          <a:stretch>
            <a:fillRect/>
          </a:stretch>
        </p:blipFill>
        <p:spPr bwMode="auto">
          <a:xfrm>
            <a:off x="7176491" y="895730"/>
            <a:ext cx="1854616" cy="1450037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</p:spPr>
      </p:pic>
      <p:sp>
        <p:nvSpPr>
          <p:cNvPr id="756" name="Rectangle 26"/>
          <p:cNvSpPr>
            <a:spLocks noChangeArrowheads="1"/>
          </p:cNvSpPr>
          <p:nvPr/>
        </p:nvSpPr>
        <p:spPr bwMode="auto">
          <a:xfrm>
            <a:off x="92075" y="927100"/>
            <a:ext cx="7015163" cy="2689225"/>
          </a:xfrm>
          <a:prstGeom prst="rect">
            <a:avLst/>
          </a:prstGeom>
          <a:noFill/>
          <a:ln w="6350">
            <a:solidFill>
              <a:schemeClr val="bg1"/>
            </a:solidFill>
          </a:ln>
          <a:extLst/>
        </p:spPr>
        <p:txBody>
          <a:bodyPr lIns="113389" tIns="56694" rIns="113389" bIns="56694" anchor="ctr"/>
          <a:lstStyle/>
          <a:p>
            <a:pPr indent="663728" algn="just">
              <a:defRPr/>
            </a:pP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В кратчайшие сроки была создана группировка сил численностью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 46 тыс. 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человек и свыше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7,5 тыс. 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ед. тех.</a:t>
            </a:r>
          </a:p>
          <a:p>
            <a:pPr indent="663728" algn="just">
              <a:defRPr/>
            </a:pP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Из зоны чрезвычайной ситуации эвакуировано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 32 тыс. 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чел., в том числе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свыше 10 тыс. 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детей.</a:t>
            </a:r>
          </a:p>
          <a:p>
            <a:pPr indent="663728" algn="just">
              <a:defRPr/>
            </a:pP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Подготовлено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265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пунктов временного размещения, в которых проживало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 6,5 тыс.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чел. </a:t>
            </a:r>
          </a:p>
          <a:p>
            <a:pPr indent="663728" algn="just">
              <a:defRPr/>
            </a:pP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Более </a:t>
            </a:r>
            <a:r>
              <a:rPr lang="ru-RU" sz="15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3,6 тыс.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детей направлены в детские оздоровительные лагеря других регионов страны. </a:t>
            </a:r>
          </a:p>
          <a:p>
            <a:pPr indent="663728" algn="just">
              <a:defRPr/>
            </a:pPr>
            <a:r>
              <a:rPr lang="ru-RU" sz="15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МЧС России совместно с </a:t>
            </a:r>
            <a:r>
              <a:rPr lang="ru-RU" sz="15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Росрезервом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поставлено более </a:t>
            </a:r>
            <a:r>
              <a:rPr lang="ru-RU" sz="15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20 тыс. тонн</a:t>
            </a:r>
            <a:r>
              <a:rPr lang="ru-RU" sz="15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продовольствия, медикаментов и других грузов в пострадавшие регионы. </a:t>
            </a:r>
          </a:p>
          <a:p>
            <a:pPr indent="663728" algn="just">
              <a:defRPr/>
            </a:pPr>
            <a:r>
              <a:rPr lang="ru-RU" sz="15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Удалось не допустить гибели ни одного человека. </a:t>
            </a:r>
          </a:p>
        </p:txBody>
      </p:sp>
      <p:sp>
        <p:nvSpPr>
          <p:cNvPr id="116744" name="TextBox 750"/>
          <p:cNvSpPr txBox="1">
            <a:spLocks noChangeArrowheads="1"/>
          </p:cNvSpPr>
          <p:nvPr/>
        </p:nvSpPr>
        <p:spPr bwMode="auto">
          <a:xfrm>
            <a:off x="2308225" y="3646488"/>
            <a:ext cx="4525963" cy="307975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389" tIns="56694" rIns="113389" bIns="5669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Падение метеорита в Челябинской области</a:t>
            </a:r>
          </a:p>
        </p:txBody>
      </p:sp>
      <p:sp>
        <p:nvSpPr>
          <p:cNvPr id="116745" name="Rectangle 26"/>
          <p:cNvSpPr>
            <a:spLocks noChangeArrowheads="1"/>
          </p:cNvSpPr>
          <p:nvPr/>
        </p:nvSpPr>
        <p:spPr bwMode="auto">
          <a:xfrm>
            <a:off x="92075" y="3986213"/>
            <a:ext cx="7015163" cy="1417637"/>
          </a:xfrm>
          <a:prstGeom prst="rect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3389" tIns="56694" rIns="113389" bIns="56694" anchor="ctr"/>
          <a:lstStyle>
            <a:lvl1pPr indent="661988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Силами РСЧС проведены аварийно-спасательные работы,  восстановлено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более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 тыс. 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объектов, из них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свыше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тыс. 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жилых домов,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840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образовательных учреждений,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296</a:t>
            </a:r>
            <a:r>
              <a:rPr lang="ru-RU" altLang="en-US" sz="15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учреждений  здравоохранения,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учреждений социальной защиты,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110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объектов культуры,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r>
              <a:rPr lang="ru-RU" altLang="en-US" sz="15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спортивных объектов. Оказана медицинская помощь более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1,5 тыс.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человек. Авиацией МЧС России проводилась разведка и эвакуация пострадавших в медицинские учреждения. </a:t>
            </a:r>
            <a:endParaRPr lang="ru-RU" altLang="en-US" sz="17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53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176492" y="4700559"/>
            <a:ext cx="1825488" cy="1415710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</p:spPr>
      </p:pic>
      <p:pic>
        <p:nvPicPr>
          <p:cNvPr id="754" name="Picture 5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12069" y="5464273"/>
            <a:ext cx="1796109" cy="1390382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</p:spPr>
      </p:pic>
      <p:pic>
        <p:nvPicPr>
          <p:cNvPr id="760" name="Picture 4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726868" y="5434444"/>
            <a:ext cx="1848348" cy="1415710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</p:spPr>
      </p:pic>
      <p:pic>
        <p:nvPicPr>
          <p:cNvPr id="763" name="Picture 5" descr="D:\Documents and Settings\99002.EMERCOM\Мои документы\Мои рисунки\service.jpg"/>
          <p:cNvPicPr preferRelativeResize="0">
            <a:picLocks noChangeArrowheads="1"/>
          </p:cNvPicPr>
          <p:nvPr/>
        </p:nvPicPr>
        <p:blipFill>
          <a:blip r:embed="rId7" cstate="print">
            <a:extLst/>
          </a:blip>
          <a:srcRect/>
          <a:stretch>
            <a:fillRect/>
          </a:stretch>
        </p:blipFill>
        <p:spPr bwMode="auto">
          <a:xfrm>
            <a:off x="4950562" y="5434444"/>
            <a:ext cx="1854616" cy="1415710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  <a:ex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ext Box 3"/>
          <p:cNvSpPr txBox="1">
            <a:spLocks noChangeArrowheads="1"/>
          </p:cNvSpPr>
          <p:nvPr/>
        </p:nvSpPr>
        <p:spPr bwMode="auto">
          <a:xfrm>
            <a:off x="522288" y="142875"/>
            <a:ext cx="8102600" cy="33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22343" tIns="13406" rIns="22343" bIns="13406"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Наиболее </a:t>
            </a:r>
            <a:r>
              <a:rPr lang="ru-RU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крупные чрезвычайные ситуации в последние  годы</a:t>
            </a:r>
            <a:endParaRPr lang="ru-RU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7763" name="Group 719"/>
          <p:cNvGrpSpPr>
            <a:grpSpLocks/>
          </p:cNvGrpSpPr>
          <p:nvPr/>
        </p:nvGrpSpPr>
        <p:grpSpPr bwMode="auto">
          <a:xfrm>
            <a:off x="8555038" y="42863"/>
            <a:ext cx="530225" cy="741362"/>
            <a:chOff x="2214" y="916"/>
            <a:chExt cx="1297" cy="1740"/>
          </a:xfrm>
        </p:grpSpPr>
        <p:sp>
          <p:nvSpPr>
            <p:cNvPr id="43" name="Freeform 720"/>
            <p:cNvSpPr>
              <a:spLocks/>
            </p:cNvSpPr>
            <p:nvPr/>
          </p:nvSpPr>
          <p:spPr bwMode="auto">
            <a:xfrm>
              <a:off x="3041" y="1784"/>
              <a:ext cx="66" cy="138"/>
            </a:xfrm>
            <a:custGeom>
              <a:avLst/>
              <a:gdLst>
                <a:gd name="T0" fmla="*/ 14 w 339"/>
                <a:gd name="T1" fmla="*/ 26 h 681"/>
                <a:gd name="T2" fmla="*/ 13 w 339"/>
                <a:gd name="T3" fmla="*/ 23 h 681"/>
                <a:gd name="T4" fmla="*/ 13 w 339"/>
                <a:gd name="T5" fmla="*/ 18 h 681"/>
                <a:gd name="T6" fmla="*/ 12 w 339"/>
                <a:gd name="T7" fmla="*/ 14 h 681"/>
                <a:gd name="T8" fmla="*/ 11 w 339"/>
                <a:gd name="T9" fmla="*/ 12 h 681"/>
                <a:gd name="T10" fmla="*/ 10 w 339"/>
                <a:gd name="T11" fmla="*/ 9 h 681"/>
                <a:gd name="T12" fmla="*/ 9 w 339"/>
                <a:gd name="T13" fmla="*/ 7 h 681"/>
                <a:gd name="T14" fmla="*/ 8 w 339"/>
                <a:gd name="T15" fmla="*/ 5 h 681"/>
                <a:gd name="T16" fmla="*/ 7 w 339"/>
                <a:gd name="T17" fmla="*/ 3 h 681"/>
                <a:gd name="T18" fmla="*/ 7 w 339"/>
                <a:gd name="T19" fmla="*/ 2 h 681"/>
                <a:gd name="T20" fmla="*/ 6 w 339"/>
                <a:gd name="T21" fmla="*/ 2 h 681"/>
                <a:gd name="T22" fmla="*/ 5 w 339"/>
                <a:gd name="T23" fmla="*/ 1 h 681"/>
                <a:gd name="T24" fmla="*/ 5 w 339"/>
                <a:gd name="T25" fmla="*/ 1 h 681"/>
                <a:gd name="T26" fmla="*/ 4 w 339"/>
                <a:gd name="T27" fmla="*/ 0 h 681"/>
                <a:gd name="T28" fmla="*/ 3 w 339"/>
                <a:gd name="T29" fmla="*/ 0 h 681"/>
                <a:gd name="T30" fmla="*/ 2 w 339"/>
                <a:gd name="T31" fmla="*/ 0 h 681"/>
                <a:gd name="T32" fmla="*/ 1 w 339"/>
                <a:gd name="T33" fmla="*/ 0 h 681"/>
                <a:gd name="T34" fmla="*/ 0 w 339"/>
                <a:gd name="T35" fmla="*/ 0 h 681"/>
                <a:gd name="T36" fmla="*/ 1 w 339"/>
                <a:gd name="T37" fmla="*/ 2 h 681"/>
                <a:gd name="T38" fmla="*/ 2 w 339"/>
                <a:gd name="T39" fmla="*/ 5 h 681"/>
                <a:gd name="T40" fmla="*/ 3 w 339"/>
                <a:gd name="T41" fmla="*/ 7 h 681"/>
                <a:gd name="T42" fmla="*/ 4 w 339"/>
                <a:gd name="T43" fmla="*/ 10 h 681"/>
                <a:gd name="T44" fmla="*/ 4 w 339"/>
                <a:gd name="T45" fmla="*/ 12 h 681"/>
                <a:gd name="T46" fmla="*/ 5 w 339"/>
                <a:gd name="T47" fmla="*/ 15 h 681"/>
                <a:gd name="T48" fmla="*/ 5 w 339"/>
                <a:gd name="T49" fmla="*/ 17 h 681"/>
                <a:gd name="T50" fmla="*/ 5 w 339"/>
                <a:gd name="T51" fmla="*/ 19 h 681"/>
                <a:gd name="T52" fmla="*/ 6 w 339"/>
                <a:gd name="T53" fmla="*/ 21 h 681"/>
                <a:gd name="T54" fmla="*/ 6 w 339"/>
                <a:gd name="T55" fmla="*/ 22 h 681"/>
                <a:gd name="T56" fmla="*/ 7 w 339"/>
                <a:gd name="T57" fmla="*/ 24 h 681"/>
                <a:gd name="T58" fmla="*/ 8 w 339"/>
                <a:gd name="T59" fmla="*/ 25 h 681"/>
                <a:gd name="T60" fmla="*/ 9 w 339"/>
                <a:gd name="T61" fmla="*/ 25 h 681"/>
                <a:gd name="T62" fmla="*/ 10 w 339"/>
                <a:gd name="T63" fmla="*/ 26 h 681"/>
                <a:gd name="T64" fmla="*/ 11 w 339"/>
                <a:gd name="T65" fmla="*/ 27 h 681"/>
                <a:gd name="T66" fmla="*/ 13 w 339"/>
                <a:gd name="T67" fmla="*/ 27 h 6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39"/>
                <a:gd name="T103" fmla="*/ 0 h 681"/>
                <a:gd name="T104" fmla="*/ 339 w 339"/>
                <a:gd name="T105" fmla="*/ 681 h 6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39" h="681">
                  <a:moveTo>
                    <a:pt x="339" y="681"/>
                  </a:moveTo>
                  <a:lnTo>
                    <a:pt x="337" y="657"/>
                  </a:lnTo>
                  <a:lnTo>
                    <a:pt x="335" y="620"/>
                  </a:lnTo>
                  <a:lnTo>
                    <a:pt x="331" y="573"/>
                  </a:lnTo>
                  <a:lnTo>
                    <a:pt x="323" y="518"/>
                  </a:lnTo>
                  <a:lnTo>
                    <a:pt x="314" y="457"/>
                  </a:lnTo>
                  <a:lnTo>
                    <a:pt x="302" y="392"/>
                  </a:lnTo>
                  <a:lnTo>
                    <a:pt x="294" y="358"/>
                  </a:lnTo>
                  <a:lnTo>
                    <a:pt x="286" y="325"/>
                  </a:lnTo>
                  <a:lnTo>
                    <a:pt x="277" y="291"/>
                  </a:lnTo>
                  <a:lnTo>
                    <a:pt x="267" y="259"/>
                  </a:lnTo>
                  <a:lnTo>
                    <a:pt x="258" y="227"/>
                  </a:lnTo>
                  <a:lnTo>
                    <a:pt x="246" y="196"/>
                  </a:lnTo>
                  <a:lnTo>
                    <a:pt x="234" y="167"/>
                  </a:lnTo>
                  <a:lnTo>
                    <a:pt x="222" y="139"/>
                  </a:lnTo>
                  <a:lnTo>
                    <a:pt x="208" y="113"/>
                  </a:lnTo>
                  <a:lnTo>
                    <a:pt x="194" y="90"/>
                  </a:lnTo>
                  <a:lnTo>
                    <a:pt x="186" y="78"/>
                  </a:lnTo>
                  <a:lnTo>
                    <a:pt x="179" y="68"/>
                  </a:lnTo>
                  <a:lnTo>
                    <a:pt x="170" y="57"/>
                  </a:lnTo>
                  <a:lnTo>
                    <a:pt x="162" y="48"/>
                  </a:lnTo>
                  <a:lnTo>
                    <a:pt x="154" y="40"/>
                  </a:lnTo>
                  <a:lnTo>
                    <a:pt x="145" y="32"/>
                  </a:lnTo>
                  <a:lnTo>
                    <a:pt x="137" y="25"/>
                  </a:lnTo>
                  <a:lnTo>
                    <a:pt x="128" y="19"/>
                  </a:lnTo>
                  <a:lnTo>
                    <a:pt x="118" y="14"/>
                  </a:lnTo>
                  <a:lnTo>
                    <a:pt x="108" y="9"/>
                  </a:lnTo>
                  <a:lnTo>
                    <a:pt x="99" y="5"/>
                  </a:lnTo>
                  <a:lnTo>
                    <a:pt x="89" y="2"/>
                  </a:lnTo>
                  <a:lnTo>
                    <a:pt x="79" y="1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7" y="1"/>
                  </a:lnTo>
                  <a:lnTo>
                    <a:pt x="36" y="4"/>
                  </a:lnTo>
                  <a:lnTo>
                    <a:pt x="24" y="7"/>
                  </a:lnTo>
                  <a:lnTo>
                    <a:pt x="12" y="12"/>
                  </a:lnTo>
                  <a:lnTo>
                    <a:pt x="0" y="17"/>
                  </a:lnTo>
                  <a:lnTo>
                    <a:pt x="16" y="51"/>
                  </a:lnTo>
                  <a:lnTo>
                    <a:pt x="30" y="83"/>
                  </a:lnTo>
                  <a:lnTo>
                    <a:pt x="44" y="115"/>
                  </a:lnTo>
                  <a:lnTo>
                    <a:pt x="57" y="148"/>
                  </a:lnTo>
                  <a:lnTo>
                    <a:pt x="67" y="180"/>
                  </a:lnTo>
                  <a:lnTo>
                    <a:pt x="79" y="212"/>
                  </a:lnTo>
                  <a:lnTo>
                    <a:pt x="89" y="243"/>
                  </a:lnTo>
                  <a:lnTo>
                    <a:pt x="98" y="274"/>
                  </a:lnTo>
                  <a:lnTo>
                    <a:pt x="106" y="306"/>
                  </a:lnTo>
                  <a:lnTo>
                    <a:pt x="114" y="337"/>
                  </a:lnTo>
                  <a:lnTo>
                    <a:pt x="119" y="367"/>
                  </a:lnTo>
                  <a:lnTo>
                    <a:pt x="125" y="397"/>
                  </a:lnTo>
                  <a:lnTo>
                    <a:pt x="129" y="426"/>
                  </a:lnTo>
                  <a:lnTo>
                    <a:pt x="132" y="456"/>
                  </a:lnTo>
                  <a:lnTo>
                    <a:pt x="134" y="485"/>
                  </a:lnTo>
                  <a:lnTo>
                    <a:pt x="135" y="513"/>
                  </a:lnTo>
                  <a:lnTo>
                    <a:pt x="143" y="530"/>
                  </a:lnTo>
                  <a:lnTo>
                    <a:pt x="151" y="547"/>
                  </a:lnTo>
                  <a:lnTo>
                    <a:pt x="158" y="563"/>
                  </a:lnTo>
                  <a:lnTo>
                    <a:pt x="168" y="578"/>
                  </a:lnTo>
                  <a:lnTo>
                    <a:pt x="178" y="592"/>
                  </a:lnTo>
                  <a:lnTo>
                    <a:pt x="188" y="605"/>
                  </a:lnTo>
                  <a:lnTo>
                    <a:pt x="200" y="617"/>
                  </a:lnTo>
                  <a:lnTo>
                    <a:pt x="212" y="627"/>
                  </a:lnTo>
                  <a:lnTo>
                    <a:pt x="225" y="637"/>
                  </a:lnTo>
                  <a:lnTo>
                    <a:pt x="239" y="647"/>
                  </a:lnTo>
                  <a:lnTo>
                    <a:pt x="253" y="654"/>
                  </a:lnTo>
                  <a:lnTo>
                    <a:pt x="268" y="662"/>
                  </a:lnTo>
                  <a:lnTo>
                    <a:pt x="285" y="668"/>
                  </a:lnTo>
                  <a:lnTo>
                    <a:pt x="302" y="674"/>
                  </a:lnTo>
                  <a:lnTo>
                    <a:pt x="319" y="678"/>
                  </a:lnTo>
                  <a:lnTo>
                    <a:pt x="339" y="6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4" name="Freeform 721"/>
            <p:cNvSpPr>
              <a:spLocks noEditPoints="1"/>
            </p:cNvSpPr>
            <p:nvPr/>
          </p:nvSpPr>
          <p:spPr bwMode="auto">
            <a:xfrm>
              <a:off x="3037" y="1784"/>
              <a:ext cx="74" cy="138"/>
            </a:xfrm>
            <a:custGeom>
              <a:avLst/>
              <a:gdLst>
                <a:gd name="T0" fmla="*/ 14 w 361"/>
                <a:gd name="T1" fmla="*/ 28 h 705"/>
                <a:gd name="T2" fmla="*/ 13 w 361"/>
                <a:gd name="T3" fmla="*/ 28 h 705"/>
                <a:gd name="T4" fmla="*/ 14 w 361"/>
                <a:gd name="T5" fmla="*/ 27 h 705"/>
                <a:gd name="T6" fmla="*/ 13 w 361"/>
                <a:gd name="T7" fmla="*/ 26 h 705"/>
                <a:gd name="T8" fmla="*/ 14 w 361"/>
                <a:gd name="T9" fmla="*/ 25 h 705"/>
                <a:gd name="T10" fmla="*/ 14 w 361"/>
                <a:gd name="T11" fmla="*/ 27 h 705"/>
                <a:gd name="T12" fmla="*/ 13 w 361"/>
                <a:gd name="T13" fmla="*/ 22 h 705"/>
                <a:gd name="T14" fmla="*/ 12 w 361"/>
                <a:gd name="T15" fmla="*/ 15 h 705"/>
                <a:gd name="T16" fmla="*/ 12 w 361"/>
                <a:gd name="T17" fmla="*/ 13 h 705"/>
                <a:gd name="T18" fmla="*/ 14 w 361"/>
                <a:gd name="T19" fmla="*/ 20 h 705"/>
                <a:gd name="T20" fmla="*/ 13 w 361"/>
                <a:gd name="T21" fmla="*/ 25 h 705"/>
                <a:gd name="T22" fmla="*/ 9 w 361"/>
                <a:gd name="T23" fmla="*/ 7 h 705"/>
                <a:gd name="T24" fmla="*/ 11 w 361"/>
                <a:gd name="T25" fmla="*/ 8 h 705"/>
                <a:gd name="T26" fmla="*/ 8 w 361"/>
                <a:gd name="T27" fmla="*/ 6 h 705"/>
                <a:gd name="T28" fmla="*/ 7 w 361"/>
                <a:gd name="T29" fmla="*/ 3 h 705"/>
                <a:gd name="T30" fmla="*/ 5 w 361"/>
                <a:gd name="T31" fmla="*/ 2 h 705"/>
                <a:gd name="T32" fmla="*/ 7 w 361"/>
                <a:gd name="T33" fmla="*/ 2 h 705"/>
                <a:gd name="T34" fmla="*/ 9 w 361"/>
                <a:gd name="T35" fmla="*/ 4 h 705"/>
                <a:gd name="T36" fmla="*/ 5 w 361"/>
                <a:gd name="T37" fmla="*/ 2 h 705"/>
                <a:gd name="T38" fmla="*/ 3 w 361"/>
                <a:gd name="T39" fmla="*/ 1 h 705"/>
                <a:gd name="T40" fmla="*/ 1 w 361"/>
                <a:gd name="T41" fmla="*/ 0 h 705"/>
                <a:gd name="T42" fmla="*/ 4 w 361"/>
                <a:gd name="T43" fmla="*/ 0 h 705"/>
                <a:gd name="T44" fmla="*/ 6 w 361"/>
                <a:gd name="T45" fmla="*/ 1 h 705"/>
                <a:gd name="T46" fmla="*/ 1 w 361"/>
                <a:gd name="T47" fmla="*/ 2 h 705"/>
                <a:gd name="T48" fmla="*/ 2 w 361"/>
                <a:gd name="T49" fmla="*/ 1 h 705"/>
                <a:gd name="T50" fmla="*/ 0 w 361"/>
                <a:gd name="T51" fmla="*/ 1 h 705"/>
                <a:gd name="T52" fmla="*/ 1 w 361"/>
                <a:gd name="T53" fmla="*/ 1 h 705"/>
                <a:gd name="T54" fmla="*/ 1 w 361"/>
                <a:gd name="T55" fmla="*/ 1 h 705"/>
                <a:gd name="T56" fmla="*/ 1 w 361"/>
                <a:gd name="T57" fmla="*/ 2 h 705"/>
                <a:gd name="T58" fmla="*/ 0 w 361"/>
                <a:gd name="T59" fmla="*/ 2 h 705"/>
                <a:gd name="T60" fmla="*/ 2 w 361"/>
                <a:gd name="T61" fmla="*/ 2 h 705"/>
                <a:gd name="T62" fmla="*/ 2 w 361"/>
                <a:gd name="T63" fmla="*/ 4 h 705"/>
                <a:gd name="T64" fmla="*/ 1 w 361"/>
                <a:gd name="T65" fmla="*/ 3 h 705"/>
                <a:gd name="T66" fmla="*/ 3 w 361"/>
                <a:gd name="T67" fmla="*/ 5 h 705"/>
                <a:gd name="T68" fmla="*/ 4 w 361"/>
                <a:gd name="T69" fmla="*/ 9 h 705"/>
                <a:gd name="T70" fmla="*/ 4 w 361"/>
                <a:gd name="T71" fmla="*/ 12 h 705"/>
                <a:gd name="T72" fmla="*/ 3 w 361"/>
                <a:gd name="T73" fmla="*/ 8 h 705"/>
                <a:gd name="T74" fmla="*/ 1 w 361"/>
                <a:gd name="T75" fmla="*/ 4 h 705"/>
                <a:gd name="T76" fmla="*/ 4 w 361"/>
                <a:gd name="T77" fmla="*/ 12 h 705"/>
                <a:gd name="T78" fmla="*/ 5 w 361"/>
                <a:gd name="T79" fmla="*/ 12 h 705"/>
                <a:gd name="T80" fmla="*/ 4 w 361"/>
                <a:gd name="T81" fmla="*/ 13 h 705"/>
                <a:gd name="T82" fmla="*/ 4 w 361"/>
                <a:gd name="T83" fmla="*/ 12 h 705"/>
                <a:gd name="T84" fmla="*/ 5 w 361"/>
                <a:gd name="T85" fmla="*/ 13 h 705"/>
                <a:gd name="T86" fmla="*/ 5 w 361"/>
                <a:gd name="T87" fmla="*/ 14 h 705"/>
                <a:gd name="T88" fmla="*/ 5 w 361"/>
                <a:gd name="T89" fmla="*/ 13 h 705"/>
                <a:gd name="T90" fmla="*/ 6 w 361"/>
                <a:gd name="T91" fmla="*/ 17 h 705"/>
                <a:gd name="T92" fmla="*/ 6 w 361"/>
                <a:gd name="T93" fmla="*/ 20 h 705"/>
                <a:gd name="T94" fmla="*/ 5 w 361"/>
                <a:gd name="T95" fmla="*/ 19 h 705"/>
                <a:gd name="T96" fmla="*/ 5 w 361"/>
                <a:gd name="T97" fmla="*/ 16 h 705"/>
                <a:gd name="T98" fmla="*/ 5 w 361"/>
                <a:gd name="T99" fmla="*/ 21 h 705"/>
                <a:gd name="T100" fmla="*/ 5 w 361"/>
                <a:gd name="T101" fmla="*/ 21 h 705"/>
                <a:gd name="T102" fmla="*/ 7 w 361"/>
                <a:gd name="T103" fmla="*/ 23 h 705"/>
                <a:gd name="T104" fmla="*/ 9 w 361"/>
                <a:gd name="T105" fmla="*/ 25 h 705"/>
                <a:gd name="T106" fmla="*/ 8 w 361"/>
                <a:gd name="T107" fmla="*/ 25 h 705"/>
                <a:gd name="T108" fmla="*/ 6 w 361"/>
                <a:gd name="T109" fmla="*/ 23 h 705"/>
                <a:gd name="T110" fmla="*/ 9 w 361"/>
                <a:gd name="T111" fmla="*/ 25 h 705"/>
                <a:gd name="T112" fmla="*/ 11 w 361"/>
                <a:gd name="T113" fmla="*/ 27 h 705"/>
                <a:gd name="T114" fmla="*/ 14 w 361"/>
                <a:gd name="T115" fmla="*/ 27 h 705"/>
                <a:gd name="T116" fmla="*/ 12 w 361"/>
                <a:gd name="T117" fmla="*/ 28 h 705"/>
                <a:gd name="T118" fmla="*/ 9 w 361"/>
                <a:gd name="T119" fmla="*/ 26 h 705"/>
                <a:gd name="T120" fmla="*/ 14 w 361"/>
                <a:gd name="T121" fmla="*/ 28 h 705"/>
                <a:gd name="T122" fmla="*/ 14 w 361"/>
                <a:gd name="T123" fmla="*/ 28 h 7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1"/>
                <a:gd name="T187" fmla="*/ 0 h 705"/>
                <a:gd name="T188" fmla="*/ 361 w 361"/>
                <a:gd name="T189" fmla="*/ 705 h 7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1" h="705">
                  <a:moveTo>
                    <a:pt x="337" y="693"/>
                  </a:moveTo>
                  <a:lnTo>
                    <a:pt x="337" y="692"/>
                  </a:lnTo>
                  <a:lnTo>
                    <a:pt x="361" y="693"/>
                  </a:lnTo>
                  <a:lnTo>
                    <a:pt x="337" y="693"/>
                  </a:lnTo>
                  <a:close/>
                  <a:moveTo>
                    <a:pt x="337" y="692"/>
                  </a:moveTo>
                  <a:lnTo>
                    <a:pt x="337" y="680"/>
                  </a:lnTo>
                  <a:lnTo>
                    <a:pt x="337" y="664"/>
                  </a:lnTo>
                  <a:lnTo>
                    <a:pt x="360" y="663"/>
                  </a:lnTo>
                  <a:lnTo>
                    <a:pt x="361" y="680"/>
                  </a:lnTo>
                  <a:lnTo>
                    <a:pt x="361" y="693"/>
                  </a:lnTo>
                  <a:lnTo>
                    <a:pt x="337" y="692"/>
                  </a:lnTo>
                  <a:close/>
                  <a:moveTo>
                    <a:pt x="337" y="664"/>
                  </a:moveTo>
                  <a:lnTo>
                    <a:pt x="336" y="656"/>
                  </a:lnTo>
                  <a:lnTo>
                    <a:pt x="336" y="645"/>
                  </a:lnTo>
                  <a:lnTo>
                    <a:pt x="334" y="634"/>
                  </a:lnTo>
                  <a:lnTo>
                    <a:pt x="333" y="621"/>
                  </a:lnTo>
                  <a:lnTo>
                    <a:pt x="357" y="619"/>
                  </a:lnTo>
                  <a:lnTo>
                    <a:pt x="358" y="631"/>
                  </a:lnTo>
                  <a:lnTo>
                    <a:pt x="359" y="643"/>
                  </a:lnTo>
                  <a:lnTo>
                    <a:pt x="360" y="653"/>
                  </a:lnTo>
                  <a:lnTo>
                    <a:pt x="360" y="663"/>
                  </a:lnTo>
                  <a:lnTo>
                    <a:pt x="337" y="664"/>
                  </a:lnTo>
                  <a:close/>
                  <a:moveTo>
                    <a:pt x="333" y="621"/>
                  </a:moveTo>
                  <a:lnTo>
                    <a:pt x="330" y="586"/>
                  </a:lnTo>
                  <a:lnTo>
                    <a:pt x="325" y="549"/>
                  </a:lnTo>
                  <a:lnTo>
                    <a:pt x="319" y="507"/>
                  </a:lnTo>
                  <a:lnTo>
                    <a:pt x="312" y="462"/>
                  </a:lnTo>
                  <a:lnTo>
                    <a:pt x="303" y="417"/>
                  </a:lnTo>
                  <a:lnTo>
                    <a:pt x="292" y="369"/>
                  </a:lnTo>
                  <a:lnTo>
                    <a:pt x="280" y="322"/>
                  </a:lnTo>
                  <a:lnTo>
                    <a:pt x="266" y="274"/>
                  </a:lnTo>
                  <a:lnTo>
                    <a:pt x="290" y="267"/>
                  </a:lnTo>
                  <a:lnTo>
                    <a:pt x="304" y="314"/>
                  </a:lnTo>
                  <a:lnTo>
                    <a:pt x="316" y="363"/>
                  </a:lnTo>
                  <a:lnTo>
                    <a:pt x="327" y="410"/>
                  </a:lnTo>
                  <a:lnTo>
                    <a:pt x="336" y="458"/>
                  </a:lnTo>
                  <a:lnTo>
                    <a:pt x="343" y="502"/>
                  </a:lnTo>
                  <a:lnTo>
                    <a:pt x="350" y="545"/>
                  </a:lnTo>
                  <a:lnTo>
                    <a:pt x="354" y="584"/>
                  </a:lnTo>
                  <a:lnTo>
                    <a:pt x="357" y="619"/>
                  </a:lnTo>
                  <a:lnTo>
                    <a:pt x="333" y="621"/>
                  </a:lnTo>
                  <a:close/>
                  <a:moveTo>
                    <a:pt x="266" y="274"/>
                  </a:moveTo>
                  <a:lnTo>
                    <a:pt x="255" y="238"/>
                  </a:lnTo>
                  <a:lnTo>
                    <a:pt x="242" y="203"/>
                  </a:lnTo>
                  <a:lnTo>
                    <a:pt x="227" y="171"/>
                  </a:lnTo>
                  <a:lnTo>
                    <a:pt x="213" y="140"/>
                  </a:lnTo>
                  <a:lnTo>
                    <a:pt x="235" y="129"/>
                  </a:lnTo>
                  <a:lnTo>
                    <a:pt x="250" y="161"/>
                  </a:lnTo>
                  <a:lnTo>
                    <a:pt x="264" y="194"/>
                  </a:lnTo>
                  <a:lnTo>
                    <a:pt x="278" y="230"/>
                  </a:lnTo>
                  <a:lnTo>
                    <a:pt x="290" y="267"/>
                  </a:lnTo>
                  <a:lnTo>
                    <a:pt x="266" y="274"/>
                  </a:lnTo>
                  <a:close/>
                  <a:moveTo>
                    <a:pt x="213" y="140"/>
                  </a:moveTo>
                  <a:lnTo>
                    <a:pt x="205" y="124"/>
                  </a:lnTo>
                  <a:lnTo>
                    <a:pt x="196" y="110"/>
                  </a:lnTo>
                  <a:lnTo>
                    <a:pt x="186" y="96"/>
                  </a:lnTo>
                  <a:lnTo>
                    <a:pt x="178" y="84"/>
                  </a:lnTo>
                  <a:lnTo>
                    <a:pt x="168" y="72"/>
                  </a:lnTo>
                  <a:lnTo>
                    <a:pt x="157" y="62"/>
                  </a:lnTo>
                  <a:lnTo>
                    <a:pt x="148" y="53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63" y="33"/>
                  </a:lnTo>
                  <a:lnTo>
                    <a:pt x="173" y="44"/>
                  </a:lnTo>
                  <a:lnTo>
                    <a:pt x="185" y="55"/>
                  </a:lnTo>
                  <a:lnTo>
                    <a:pt x="196" y="68"/>
                  </a:lnTo>
                  <a:lnTo>
                    <a:pt x="206" y="82"/>
                  </a:lnTo>
                  <a:lnTo>
                    <a:pt x="216" y="96"/>
                  </a:lnTo>
                  <a:lnTo>
                    <a:pt x="225" y="112"/>
                  </a:lnTo>
                  <a:lnTo>
                    <a:pt x="235" y="129"/>
                  </a:lnTo>
                  <a:lnTo>
                    <a:pt x="213" y="140"/>
                  </a:lnTo>
                  <a:close/>
                  <a:moveTo>
                    <a:pt x="137" y="44"/>
                  </a:moveTo>
                  <a:lnTo>
                    <a:pt x="126" y="38"/>
                  </a:lnTo>
                  <a:lnTo>
                    <a:pt x="115" y="32"/>
                  </a:lnTo>
                  <a:lnTo>
                    <a:pt x="104" y="28"/>
                  </a:lnTo>
                  <a:lnTo>
                    <a:pt x="94" y="26"/>
                  </a:lnTo>
                  <a:lnTo>
                    <a:pt x="82" y="25"/>
                  </a:lnTo>
                  <a:lnTo>
                    <a:pt x="69" y="25"/>
                  </a:lnTo>
                  <a:lnTo>
                    <a:pt x="57" y="26"/>
                  </a:lnTo>
                  <a:lnTo>
                    <a:pt x="44" y="29"/>
                  </a:lnTo>
                  <a:lnTo>
                    <a:pt x="36" y="6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97" y="1"/>
                  </a:lnTo>
                  <a:lnTo>
                    <a:pt x="111" y="4"/>
                  </a:lnTo>
                  <a:lnTo>
                    <a:pt x="125" y="10"/>
                  </a:lnTo>
                  <a:lnTo>
                    <a:pt x="138" y="16"/>
                  </a:lnTo>
                  <a:lnTo>
                    <a:pt x="151" y="25"/>
                  </a:lnTo>
                  <a:lnTo>
                    <a:pt x="137" y="44"/>
                  </a:lnTo>
                  <a:close/>
                  <a:moveTo>
                    <a:pt x="44" y="29"/>
                  </a:moveTo>
                  <a:lnTo>
                    <a:pt x="30" y="35"/>
                  </a:lnTo>
                  <a:lnTo>
                    <a:pt x="17" y="40"/>
                  </a:lnTo>
                  <a:lnTo>
                    <a:pt x="6" y="18"/>
                  </a:lnTo>
                  <a:lnTo>
                    <a:pt x="22" y="12"/>
                  </a:lnTo>
                  <a:lnTo>
                    <a:pt x="36" y="6"/>
                  </a:lnTo>
                  <a:lnTo>
                    <a:pt x="44" y="29"/>
                  </a:lnTo>
                  <a:close/>
                  <a:moveTo>
                    <a:pt x="1" y="35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2"/>
                  </a:lnTo>
                  <a:lnTo>
                    <a:pt x="6" y="18"/>
                  </a:lnTo>
                  <a:lnTo>
                    <a:pt x="11" y="29"/>
                  </a:lnTo>
                  <a:lnTo>
                    <a:pt x="1" y="35"/>
                  </a:lnTo>
                  <a:close/>
                  <a:moveTo>
                    <a:pt x="22" y="25"/>
                  </a:moveTo>
                  <a:lnTo>
                    <a:pt x="22" y="25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22" y="25"/>
                  </a:moveTo>
                  <a:lnTo>
                    <a:pt x="28" y="36"/>
                  </a:lnTo>
                  <a:lnTo>
                    <a:pt x="32" y="45"/>
                  </a:lnTo>
                  <a:lnTo>
                    <a:pt x="36" y="54"/>
                  </a:lnTo>
                  <a:lnTo>
                    <a:pt x="40" y="62"/>
                  </a:lnTo>
                  <a:lnTo>
                    <a:pt x="17" y="71"/>
                  </a:lnTo>
                  <a:lnTo>
                    <a:pt x="13" y="60"/>
                  </a:lnTo>
                  <a:lnTo>
                    <a:pt x="8" y="51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40" y="62"/>
                  </a:moveTo>
                  <a:lnTo>
                    <a:pt x="44" y="71"/>
                  </a:lnTo>
                  <a:lnTo>
                    <a:pt x="48" y="81"/>
                  </a:lnTo>
                  <a:lnTo>
                    <a:pt x="53" y="90"/>
                  </a:lnTo>
                  <a:lnTo>
                    <a:pt x="56" y="98"/>
                  </a:lnTo>
                  <a:lnTo>
                    <a:pt x="33" y="108"/>
                  </a:lnTo>
                  <a:lnTo>
                    <a:pt x="29" y="97"/>
                  </a:lnTo>
                  <a:lnTo>
                    <a:pt x="24" y="89"/>
                  </a:lnTo>
                  <a:lnTo>
                    <a:pt x="21" y="80"/>
                  </a:lnTo>
                  <a:lnTo>
                    <a:pt x="17" y="71"/>
                  </a:lnTo>
                  <a:lnTo>
                    <a:pt x="40" y="62"/>
                  </a:lnTo>
                  <a:close/>
                  <a:moveTo>
                    <a:pt x="56" y="98"/>
                  </a:moveTo>
                  <a:lnTo>
                    <a:pt x="65" y="122"/>
                  </a:lnTo>
                  <a:lnTo>
                    <a:pt x="74" y="145"/>
                  </a:lnTo>
                  <a:lnTo>
                    <a:pt x="84" y="168"/>
                  </a:lnTo>
                  <a:lnTo>
                    <a:pt x="91" y="191"/>
                  </a:lnTo>
                  <a:lnTo>
                    <a:pt x="100" y="215"/>
                  </a:lnTo>
                  <a:lnTo>
                    <a:pt x="108" y="238"/>
                  </a:lnTo>
                  <a:lnTo>
                    <a:pt x="114" y="260"/>
                  </a:lnTo>
                  <a:lnTo>
                    <a:pt x="121" y="283"/>
                  </a:lnTo>
                  <a:lnTo>
                    <a:pt x="97" y="289"/>
                  </a:lnTo>
                  <a:lnTo>
                    <a:pt x="90" y="268"/>
                  </a:lnTo>
                  <a:lnTo>
                    <a:pt x="84" y="245"/>
                  </a:lnTo>
                  <a:lnTo>
                    <a:pt x="76" y="222"/>
                  </a:lnTo>
                  <a:lnTo>
                    <a:pt x="69" y="200"/>
                  </a:lnTo>
                  <a:lnTo>
                    <a:pt x="61" y="177"/>
                  </a:lnTo>
                  <a:lnTo>
                    <a:pt x="51" y="154"/>
                  </a:lnTo>
                  <a:lnTo>
                    <a:pt x="43" y="131"/>
                  </a:lnTo>
                  <a:lnTo>
                    <a:pt x="33" y="108"/>
                  </a:lnTo>
                  <a:lnTo>
                    <a:pt x="56" y="98"/>
                  </a:lnTo>
                  <a:close/>
                  <a:moveTo>
                    <a:pt x="121" y="283"/>
                  </a:moveTo>
                  <a:lnTo>
                    <a:pt x="121" y="285"/>
                  </a:lnTo>
                  <a:lnTo>
                    <a:pt x="98" y="292"/>
                  </a:lnTo>
                  <a:lnTo>
                    <a:pt x="97" y="289"/>
                  </a:lnTo>
                  <a:lnTo>
                    <a:pt x="121" y="283"/>
                  </a:lnTo>
                  <a:close/>
                  <a:moveTo>
                    <a:pt x="121" y="285"/>
                  </a:moveTo>
                  <a:lnTo>
                    <a:pt x="124" y="295"/>
                  </a:lnTo>
                  <a:lnTo>
                    <a:pt x="126" y="303"/>
                  </a:lnTo>
                  <a:lnTo>
                    <a:pt x="128" y="312"/>
                  </a:lnTo>
                  <a:lnTo>
                    <a:pt x="130" y="320"/>
                  </a:lnTo>
                  <a:lnTo>
                    <a:pt x="107" y="326"/>
                  </a:lnTo>
                  <a:lnTo>
                    <a:pt x="104" y="316"/>
                  </a:lnTo>
                  <a:lnTo>
                    <a:pt x="102" y="307"/>
                  </a:lnTo>
                  <a:lnTo>
                    <a:pt x="100" y="299"/>
                  </a:lnTo>
                  <a:lnTo>
                    <a:pt x="98" y="292"/>
                  </a:lnTo>
                  <a:lnTo>
                    <a:pt x="121" y="285"/>
                  </a:lnTo>
                  <a:close/>
                  <a:moveTo>
                    <a:pt x="130" y="320"/>
                  </a:moveTo>
                  <a:lnTo>
                    <a:pt x="132" y="327"/>
                  </a:lnTo>
                  <a:lnTo>
                    <a:pt x="134" y="336"/>
                  </a:lnTo>
                  <a:lnTo>
                    <a:pt x="136" y="346"/>
                  </a:lnTo>
                  <a:lnTo>
                    <a:pt x="138" y="355"/>
                  </a:lnTo>
                  <a:lnTo>
                    <a:pt x="114" y="360"/>
                  </a:lnTo>
                  <a:lnTo>
                    <a:pt x="113" y="352"/>
                  </a:lnTo>
                  <a:lnTo>
                    <a:pt x="111" y="345"/>
                  </a:lnTo>
                  <a:lnTo>
                    <a:pt x="109" y="336"/>
                  </a:lnTo>
                  <a:lnTo>
                    <a:pt x="107" y="326"/>
                  </a:lnTo>
                  <a:lnTo>
                    <a:pt x="130" y="320"/>
                  </a:lnTo>
                  <a:close/>
                  <a:moveTo>
                    <a:pt x="138" y="355"/>
                  </a:moveTo>
                  <a:lnTo>
                    <a:pt x="142" y="377"/>
                  </a:lnTo>
                  <a:lnTo>
                    <a:pt x="146" y="399"/>
                  </a:lnTo>
                  <a:lnTo>
                    <a:pt x="150" y="420"/>
                  </a:lnTo>
                  <a:lnTo>
                    <a:pt x="153" y="442"/>
                  </a:lnTo>
                  <a:lnTo>
                    <a:pt x="155" y="462"/>
                  </a:lnTo>
                  <a:lnTo>
                    <a:pt x="157" y="484"/>
                  </a:lnTo>
                  <a:lnTo>
                    <a:pt x="158" y="504"/>
                  </a:lnTo>
                  <a:lnTo>
                    <a:pt x="158" y="525"/>
                  </a:lnTo>
                  <a:lnTo>
                    <a:pt x="135" y="525"/>
                  </a:lnTo>
                  <a:lnTo>
                    <a:pt x="134" y="505"/>
                  </a:lnTo>
                  <a:lnTo>
                    <a:pt x="132" y="485"/>
                  </a:lnTo>
                  <a:lnTo>
                    <a:pt x="131" y="464"/>
                  </a:lnTo>
                  <a:lnTo>
                    <a:pt x="128" y="444"/>
                  </a:lnTo>
                  <a:lnTo>
                    <a:pt x="126" y="423"/>
                  </a:lnTo>
                  <a:lnTo>
                    <a:pt x="123" y="403"/>
                  </a:lnTo>
                  <a:lnTo>
                    <a:pt x="118" y="381"/>
                  </a:lnTo>
                  <a:lnTo>
                    <a:pt x="114" y="360"/>
                  </a:lnTo>
                  <a:lnTo>
                    <a:pt x="138" y="355"/>
                  </a:lnTo>
                  <a:close/>
                  <a:moveTo>
                    <a:pt x="136" y="529"/>
                  </a:moveTo>
                  <a:lnTo>
                    <a:pt x="135" y="527"/>
                  </a:lnTo>
                  <a:lnTo>
                    <a:pt x="135" y="525"/>
                  </a:lnTo>
                  <a:lnTo>
                    <a:pt x="146" y="525"/>
                  </a:lnTo>
                  <a:lnTo>
                    <a:pt x="136" y="529"/>
                  </a:lnTo>
                  <a:close/>
                  <a:moveTo>
                    <a:pt x="158" y="521"/>
                  </a:moveTo>
                  <a:lnTo>
                    <a:pt x="165" y="538"/>
                  </a:lnTo>
                  <a:lnTo>
                    <a:pt x="172" y="553"/>
                  </a:lnTo>
                  <a:lnTo>
                    <a:pt x="180" y="568"/>
                  </a:lnTo>
                  <a:lnTo>
                    <a:pt x="189" y="582"/>
                  </a:lnTo>
                  <a:lnTo>
                    <a:pt x="198" y="596"/>
                  </a:lnTo>
                  <a:lnTo>
                    <a:pt x="208" y="608"/>
                  </a:lnTo>
                  <a:lnTo>
                    <a:pt x="219" y="620"/>
                  </a:lnTo>
                  <a:lnTo>
                    <a:pt x="231" y="630"/>
                  </a:lnTo>
                  <a:lnTo>
                    <a:pt x="216" y="648"/>
                  </a:lnTo>
                  <a:lnTo>
                    <a:pt x="203" y="637"/>
                  </a:lnTo>
                  <a:lnTo>
                    <a:pt x="191" y="624"/>
                  </a:lnTo>
                  <a:lnTo>
                    <a:pt x="179" y="611"/>
                  </a:lnTo>
                  <a:lnTo>
                    <a:pt x="169" y="596"/>
                  </a:lnTo>
                  <a:lnTo>
                    <a:pt x="159" y="581"/>
                  </a:lnTo>
                  <a:lnTo>
                    <a:pt x="151" y="565"/>
                  </a:lnTo>
                  <a:lnTo>
                    <a:pt x="142" y="548"/>
                  </a:lnTo>
                  <a:lnTo>
                    <a:pt x="136" y="529"/>
                  </a:lnTo>
                  <a:lnTo>
                    <a:pt x="158" y="521"/>
                  </a:lnTo>
                  <a:close/>
                  <a:moveTo>
                    <a:pt x="231" y="630"/>
                  </a:moveTo>
                  <a:lnTo>
                    <a:pt x="243" y="639"/>
                  </a:lnTo>
                  <a:lnTo>
                    <a:pt x="257" y="648"/>
                  </a:lnTo>
                  <a:lnTo>
                    <a:pt x="270" y="656"/>
                  </a:lnTo>
                  <a:lnTo>
                    <a:pt x="285" y="663"/>
                  </a:lnTo>
                  <a:lnTo>
                    <a:pt x="300" y="669"/>
                  </a:lnTo>
                  <a:lnTo>
                    <a:pt x="316" y="674"/>
                  </a:lnTo>
                  <a:lnTo>
                    <a:pt x="333" y="678"/>
                  </a:lnTo>
                  <a:lnTo>
                    <a:pt x="351" y="681"/>
                  </a:lnTo>
                  <a:lnTo>
                    <a:pt x="347" y="705"/>
                  </a:lnTo>
                  <a:lnTo>
                    <a:pt x="328" y="702"/>
                  </a:lnTo>
                  <a:lnTo>
                    <a:pt x="310" y="698"/>
                  </a:lnTo>
                  <a:lnTo>
                    <a:pt x="291" y="691"/>
                  </a:lnTo>
                  <a:lnTo>
                    <a:pt x="275" y="685"/>
                  </a:lnTo>
                  <a:lnTo>
                    <a:pt x="259" y="677"/>
                  </a:lnTo>
                  <a:lnTo>
                    <a:pt x="244" y="669"/>
                  </a:lnTo>
                  <a:lnTo>
                    <a:pt x="229" y="659"/>
                  </a:lnTo>
                  <a:lnTo>
                    <a:pt x="216" y="648"/>
                  </a:lnTo>
                  <a:lnTo>
                    <a:pt x="231" y="630"/>
                  </a:lnTo>
                  <a:close/>
                  <a:moveTo>
                    <a:pt x="361" y="693"/>
                  </a:moveTo>
                  <a:lnTo>
                    <a:pt x="360" y="699"/>
                  </a:lnTo>
                  <a:lnTo>
                    <a:pt x="357" y="703"/>
                  </a:lnTo>
                  <a:lnTo>
                    <a:pt x="353" y="705"/>
                  </a:lnTo>
                  <a:lnTo>
                    <a:pt x="347" y="705"/>
                  </a:lnTo>
                  <a:lnTo>
                    <a:pt x="350" y="693"/>
                  </a:lnTo>
                  <a:lnTo>
                    <a:pt x="361" y="69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5" name="Freeform 722"/>
            <p:cNvSpPr>
              <a:spLocks/>
            </p:cNvSpPr>
            <p:nvPr/>
          </p:nvSpPr>
          <p:spPr bwMode="auto">
            <a:xfrm>
              <a:off x="3014" y="1784"/>
              <a:ext cx="54" cy="127"/>
            </a:xfrm>
            <a:custGeom>
              <a:avLst/>
              <a:gdLst>
                <a:gd name="T0" fmla="*/ 12 w 300"/>
                <a:gd name="T1" fmla="*/ 24 h 636"/>
                <a:gd name="T2" fmla="*/ 12 w 300"/>
                <a:gd name="T3" fmla="*/ 21 h 636"/>
                <a:gd name="T4" fmla="*/ 11 w 300"/>
                <a:gd name="T5" fmla="*/ 17 h 636"/>
                <a:gd name="T6" fmla="*/ 10 w 300"/>
                <a:gd name="T7" fmla="*/ 13 h 636"/>
                <a:gd name="T8" fmla="*/ 10 w 300"/>
                <a:gd name="T9" fmla="*/ 11 h 636"/>
                <a:gd name="T10" fmla="*/ 9 w 300"/>
                <a:gd name="T11" fmla="*/ 8 h 636"/>
                <a:gd name="T12" fmla="*/ 8 w 300"/>
                <a:gd name="T13" fmla="*/ 6 h 636"/>
                <a:gd name="T14" fmla="*/ 7 w 300"/>
                <a:gd name="T15" fmla="*/ 4 h 636"/>
                <a:gd name="T16" fmla="*/ 6 w 300"/>
                <a:gd name="T17" fmla="*/ 2 h 636"/>
                <a:gd name="T18" fmla="*/ 5 w 300"/>
                <a:gd name="T19" fmla="*/ 1 h 636"/>
                <a:gd name="T20" fmla="*/ 5 w 300"/>
                <a:gd name="T21" fmla="*/ 1 h 636"/>
                <a:gd name="T22" fmla="*/ 4 w 300"/>
                <a:gd name="T23" fmla="*/ 1 h 636"/>
                <a:gd name="T24" fmla="*/ 3 w 300"/>
                <a:gd name="T25" fmla="*/ 0 h 636"/>
                <a:gd name="T26" fmla="*/ 3 w 300"/>
                <a:gd name="T27" fmla="*/ 0 h 636"/>
                <a:gd name="T28" fmla="*/ 2 w 300"/>
                <a:gd name="T29" fmla="*/ 0 h 636"/>
                <a:gd name="T30" fmla="*/ 1 w 300"/>
                <a:gd name="T31" fmla="*/ 0 h 636"/>
                <a:gd name="T32" fmla="*/ 0 w 300"/>
                <a:gd name="T33" fmla="*/ 0 h 636"/>
                <a:gd name="T34" fmla="*/ 1 w 300"/>
                <a:gd name="T35" fmla="*/ 2 h 636"/>
                <a:gd name="T36" fmla="*/ 2 w 300"/>
                <a:gd name="T37" fmla="*/ 4 h 636"/>
                <a:gd name="T38" fmla="*/ 2 w 300"/>
                <a:gd name="T39" fmla="*/ 7 h 636"/>
                <a:gd name="T40" fmla="*/ 3 w 300"/>
                <a:gd name="T41" fmla="*/ 9 h 636"/>
                <a:gd name="T42" fmla="*/ 4 w 300"/>
                <a:gd name="T43" fmla="*/ 11 h 636"/>
                <a:gd name="T44" fmla="*/ 4 w 300"/>
                <a:gd name="T45" fmla="*/ 14 h 636"/>
                <a:gd name="T46" fmla="*/ 5 w 300"/>
                <a:gd name="T47" fmla="*/ 16 h 636"/>
                <a:gd name="T48" fmla="*/ 5 w 300"/>
                <a:gd name="T49" fmla="*/ 18 h 636"/>
                <a:gd name="T50" fmla="*/ 5 w 300"/>
                <a:gd name="T51" fmla="*/ 20 h 636"/>
                <a:gd name="T52" fmla="*/ 6 w 300"/>
                <a:gd name="T53" fmla="*/ 21 h 636"/>
                <a:gd name="T54" fmla="*/ 6 w 300"/>
                <a:gd name="T55" fmla="*/ 22 h 636"/>
                <a:gd name="T56" fmla="*/ 7 w 300"/>
                <a:gd name="T57" fmla="*/ 23 h 636"/>
                <a:gd name="T58" fmla="*/ 8 w 300"/>
                <a:gd name="T59" fmla="*/ 24 h 636"/>
                <a:gd name="T60" fmla="*/ 9 w 300"/>
                <a:gd name="T61" fmla="*/ 24 h 636"/>
                <a:gd name="T62" fmla="*/ 10 w 300"/>
                <a:gd name="T63" fmla="*/ 25 h 636"/>
                <a:gd name="T64" fmla="*/ 11 w 300"/>
                <a:gd name="T65" fmla="*/ 25 h 6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0"/>
                <a:gd name="T100" fmla="*/ 0 h 636"/>
                <a:gd name="T101" fmla="*/ 300 w 300"/>
                <a:gd name="T102" fmla="*/ 636 h 6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0" h="636">
                  <a:moveTo>
                    <a:pt x="300" y="636"/>
                  </a:moveTo>
                  <a:lnTo>
                    <a:pt x="299" y="612"/>
                  </a:lnTo>
                  <a:lnTo>
                    <a:pt x="297" y="578"/>
                  </a:lnTo>
                  <a:lnTo>
                    <a:pt x="292" y="534"/>
                  </a:lnTo>
                  <a:lnTo>
                    <a:pt x="286" y="482"/>
                  </a:lnTo>
                  <a:lnTo>
                    <a:pt x="277" y="426"/>
                  </a:lnTo>
                  <a:lnTo>
                    <a:pt x="266" y="365"/>
                  </a:lnTo>
                  <a:lnTo>
                    <a:pt x="260" y="334"/>
                  </a:lnTo>
                  <a:lnTo>
                    <a:pt x="252" y="303"/>
                  </a:lnTo>
                  <a:lnTo>
                    <a:pt x="245" y="272"/>
                  </a:lnTo>
                  <a:lnTo>
                    <a:pt x="236" y="240"/>
                  </a:lnTo>
                  <a:lnTo>
                    <a:pt x="226" y="211"/>
                  </a:lnTo>
                  <a:lnTo>
                    <a:pt x="217" y="182"/>
                  </a:lnTo>
                  <a:lnTo>
                    <a:pt x="206" y="155"/>
                  </a:lnTo>
                  <a:lnTo>
                    <a:pt x="195" y="129"/>
                  </a:lnTo>
                  <a:lnTo>
                    <a:pt x="183" y="104"/>
                  </a:lnTo>
                  <a:lnTo>
                    <a:pt x="170" y="83"/>
                  </a:lnTo>
                  <a:lnTo>
                    <a:pt x="156" y="62"/>
                  </a:lnTo>
                  <a:lnTo>
                    <a:pt x="142" y="45"/>
                  </a:lnTo>
                  <a:lnTo>
                    <a:pt x="135" y="36"/>
                  </a:lnTo>
                  <a:lnTo>
                    <a:pt x="127" y="30"/>
                  </a:lnTo>
                  <a:lnTo>
                    <a:pt x="119" y="23"/>
                  </a:lnTo>
                  <a:lnTo>
                    <a:pt x="112" y="17"/>
                  </a:lnTo>
                  <a:lnTo>
                    <a:pt x="103" y="13"/>
                  </a:lnTo>
                  <a:lnTo>
                    <a:pt x="95" y="8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69" y="1"/>
                  </a:lnTo>
                  <a:lnTo>
                    <a:pt x="59" y="0"/>
                  </a:lnTo>
                  <a:lnTo>
                    <a:pt x="50" y="1"/>
                  </a:lnTo>
                  <a:lnTo>
                    <a:pt x="41" y="2"/>
                  </a:lnTo>
                  <a:lnTo>
                    <a:pt x="31" y="4"/>
                  </a:lnTo>
                  <a:lnTo>
                    <a:pt x="20" y="7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14" y="47"/>
                  </a:lnTo>
                  <a:lnTo>
                    <a:pt x="27" y="78"/>
                  </a:lnTo>
                  <a:lnTo>
                    <a:pt x="38" y="109"/>
                  </a:lnTo>
                  <a:lnTo>
                    <a:pt x="49" y="139"/>
                  </a:lnTo>
                  <a:lnTo>
                    <a:pt x="60" y="169"/>
                  </a:lnTo>
                  <a:lnTo>
                    <a:pt x="70" y="198"/>
                  </a:lnTo>
                  <a:lnTo>
                    <a:pt x="78" y="229"/>
                  </a:lnTo>
                  <a:lnTo>
                    <a:pt x="87" y="258"/>
                  </a:lnTo>
                  <a:lnTo>
                    <a:pt x="95" y="287"/>
                  </a:lnTo>
                  <a:lnTo>
                    <a:pt x="101" y="316"/>
                  </a:lnTo>
                  <a:lnTo>
                    <a:pt x="106" y="344"/>
                  </a:lnTo>
                  <a:lnTo>
                    <a:pt x="112" y="372"/>
                  </a:lnTo>
                  <a:lnTo>
                    <a:pt x="115" y="400"/>
                  </a:lnTo>
                  <a:lnTo>
                    <a:pt x="118" y="427"/>
                  </a:lnTo>
                  <a:lnTo>
                    <a:pt x="120" y="454"/>
                  </a:lnTo>
                  <a:lnTo>
                    <a:pt x="122" y="481"/>
                  </a:lnTo>
                  <a:lnTo>
                    <a:pt x="128" y="497"/>
                  </a:lnTo>
                  <a:lnTo>
                    <a:pt x="135" y="513"/>
                  </a:lnTo>
                  <a:lnTo>
                    <a:pt x="142" y="528"/>
                  </a:lnTo>
                  <a:lnTo>
                    <a:pt x="150" y="542"/>
                  </a:lnTo>
                  <a:lnTo>
                    <a:pt x="158" y="554"/>
                  </a:lnTo>
                  <a:lnTo>
                    <a:pt x="168" y="566"/>
                  </a:lnTo>
                  <a:lnTo>
                    <a:pt x="178" y="577"/>
                  </a:lnTo>
                  <a:lnTo>
                    <a:pt x="189" y="587"/>
                  </a:lnTo>
                  <a:lnTo>
                    <a:pt x="199" y="596"/>
                  </a:lnTo>
                  <a:lnTo>
                    <a:pt x="212" y="604"/>
                  </a:lnTo>
                  <a:lnTo>
                    <a:pt x="225" y="612"/>
                  </a:lnTo>
                  <a:lnTo>
                    <a:pt x="238" y="618"/>
                  </a:lnTo>
                  <a:lnTo>
                    <a:pt x="252" y="624"/>
                  </a:lnTo>
                  <a:lnTo>
                    <a:pt x="267" y="629"/>
                  </a:lnTo>
                  <a:lnTo>
                    <a:pt x="284" y="632"/>
                  </a:lnTo>
                  <a:lnTo>
                    <a:pt x="300" y="6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6" name="Freeform 723"/>
            <p:cNvSpPr>
              <a:spLocks noEditPoints="1"/>
            </p:cNvSpPr>
            <p:nvPr/>
          </p:nvSpPr>
          <p:spPr bwMode="auto">
            <a:xfrm>
              <a:off x="3006" y="1780"/>
              <a:ext cx="66" cy="134"/>
            </a:xfrm>
            <a:custGeom>
              <a:avLst/>
              <a:gdLst>
                <a:gd name="T0" fmla="*/ 13 w 324"/>
                <a:gd name="T1" fmla="*/ 26 h 660"/>
                <a:gd name="T2" fmla="*/ 12 w 324"/>
                <a:gd name="T3" fmla="*/ 26 h 660"/>
                <a:gd name="T4" fmla="*/ 12 w 324"/>
                <a:gd name="T5" fmla="*/ 26 h 660"/>
                <a:gd name="T6" fmla="*/ 13 w 324"/>
                <a:gd name="T7" fmla="*/ 25 h 660"/>
                <a:gd name="T8" fmla="*/ 12 w 324"/>
                <a:gd name="T9" fmla="*/ 24 h 660"/>
                <a:gd name="T10" fmla="*/ 12 w 324"/>
                <a:gd name="T11" fmla="*/ 23 h 660"/>
                <a:gd name="T12" fmla="*/ 13 w 324"/>
                <a:gd name="T13" fmla="*/ 25 h 660"/>
                <a:gd name="T14" fmla="*/ 11 w 324"/>
                <a:gd name="T15" fmla="*/ 20 h 660"/>
                <a:gd name="T16" fmla="*/ 10 w 324"/>
                <a:gd name="T17" fmla="*/ 14 h 660"/>
                <a:gd name="T18" fmla="*/ 11 w 324"/>
                <a:gd name="T19" fmla="*/ 12 h 660"/>
                <a:gd name="T20" fmla="*/ 12 w 324"/>
                <a:gd name="T21" fmla="*/ 19 h 660"/>
                <a:gd name="T22" fmla="*/ 11 w 324"/>
                <a:gd name="T23" fmla="*/ 23 h 660"/>
                <a:gd name="T24" fmla="*/ 8 w 324"/>
                <a:gd name="T25" fmla="*/ 6 h 660"/>
                <a:gd name="T26" fmla="*/ 8 w 324"/>
                <a:gd name="T27" fmla="*/ 4 h 660"/>
                <a:gd name="T28" fmla="*/ 9 w 324"/>
                <a:gd name="T29" fmla="*/ 7 h 660"/>
                <a:gd name="T30" fmla="*/ 7 w 324"/>
                <a:gd name="T31" fmla="*/ 4 h 660"/>
                <a:gd name="T32" fmla="*/ 6 w 324"/>
                <a:gd name="T33" fmla="*/ 3 h 660"/>
                <a:gd name="T34" fmla="*/ 5 w 324"/>
                <a:gd name="T35" fmla="*/ 2 h 660"/>
                <a:gd name="T36" fmla="*/ 6 w 324"/>
                <a:gd name="T37" fmla="*/ 2 h 660"/>
                <a:gd name="T38" fmla="*/ 8 w 324"/>
                <a:gd name="T39" fmla="*/ 3 h 660"/>
                <a:gd name="T40" fmla="*/ 4 w 324"/>
                <a:gd name="T41" fmla="*/ 1 h 660"/>
                <a:gd name="T42" fmla="*/ 3 w 324"/>
                <a:gd name="T43" fmla="*/ 1 h 660"/>
                <a:gd name="T44" fmla="*/ 1 w 324"/>
                <a:gd name="T45" fmla="*/ 0 h 660"/>
                <a:gd name="T46" fmla="*/ 3 w 324"/>
                <a:gd name="T47" fmla="*/ 0 h 660"/>
                <a:gd name="T48" fmla="*/ 5 w 324"/>
                <a:gd name="T49" fmla="*/ 1 h 660"/>
                <a:gd name="T50" fmla="*/ 1 w 324"/>
                <a:gd name="T51" fmla="*/ 2 h 660"/>
                <a:gd name="T52" fmla="*/ 2 w 324"/>
                <a:gd name="T53" fmla="*/ 1 h 660"/>
                <a:gd name="T54" fmla="*/ 0 w 324"/>
                <a:gd name="T55" fmla="*/ 1 h 660"/>
                <a:gd name="T56" fmla="*/ 1 w 324"/>
                <a:gd name="T57" fmla="*/ 1 h 660"/>
                <a:gd name="T58" fmla="*/ 1 w 324"/>
                <a:gd name="T59" fmla="*/ 1 h 660"/>
                <a:gd name="T60" fmla="*/ 1 w 324"/>
                <a:gd name="T61" fmla="*/ 1 h 660"/>
                <a:gd name="T62" fmla="*/ 1 w 324"/>
                <a:gd name="T63" fmla="*/ 2 h 660"/>
                <a:gd name="T64" fmla="*/ 0 w 324"/>
                <a:gd name="T65" fmla="*/ 2 h 660"/>
                <a:gd name="T66" fmla="*/ 2 w 324"/>
                <a:gd name="T67" fmla="*/ 2 h 660"/>
                <a:gd name="T68" fmla="*/ 2 w 324"/>
                <a:gd name="T69" fmla="*/ 4 h 660"/>
                <a:gd name="T70" fmla="*/ 1 w 324"/>
                <a:gd name="T71" fmla="*/ 3 h 660"/>
                <a:gd name="T72" fmla="*/ 2 w 324"/>
                <a:gd name="T73" fmla="*/ 5 h 660"/>
                <a:gd name="T74" fmla="*/ 4 w 324"/>
                <a:gd name="T75" fmla="*/ 8 h 660"/>
                <a:gd name="T76" fmla="*/ 3 w 324"/>
                <a:gd name="T77" fmla="*/ 11 h 660"/>
                <a:gd name="T78" fmla="*/ 2 w 324"/>
                <a:gd name="T79" fmla="*/ 8 h 660"/>
                <a:gd name="T80" fmla="*/ 1 w 324"/>
                <a:gd name="T81" fmla="*/ 4 h 660"/>
                <a:gd name="T82" fmla="*/ 3 w 324"/>
                <a:gd name="T83" fmla="*/ 11 h 660"/>
                <a:gd name="T84" fmla="*/ 4 w 324"/>
                <a:gd name="T85" fmla="*/ 11 h 660"/>
                <a:gd name="T86" fmla="*/ 4 w 324"/>
                <a:gd name="T87" fmla="*/ 12 h 660"/>
                <a:gd name="T88" fmla="*/ 5 w 324"/>
                <a:gd name="T89" fmla="*/ 12 h 660"/>
                <a:gd name="T90" fmla="*/ 5 w 324"/>
                <a:gd name="T91" fmla="*/ 13 h 660"/>
                <a:gd name="T92" fmla="*/ 5 w 324"/>
                <a:gd name="T93" fmla="*/ 12 h 660"/>
                <a:gd name="T94" fmla="*/ 6 w 324"/>
                <a:gd name="T95" fmla="*/ 18 h 660"/>
                <a:gd name="T96" fmla="*/ 5 w 324"/>
                <a:gd name="T97" fmla="*/ 17 h 660"/>
                <a:gd name="T98" fmla="*/ 5 w 324"/>
                <a:gd name="T99" fmla="*/ 20 h 660"/>
                <a:gd name="T100" fmla="*/ 5 w 324"/>
                <a:gd name="T101" fmla="*/ 20 h 660"/>
                <a:gd name="T102" fmla="*/ 6 w 324"/>
                <a:gd name="T103" fmla="*/ 21 h 660"/>
                <a:gd name="T104" fmla="*/ 8 w 324"/>
                <a:gd name="T105" fmla="*/ 23 h 660"/>
                <a:gd name="T106" fmla="*/ 7 w 324"/>
                <a:gd name="T107" fmla="*/ 23 h 660"/>
                <a:gd name="T108" fmla="*/ 5 w 324"/>
                <a:gd name="T109" fmla="*/ 21 h 660"/>
                <a:gd name="T110" fmla="*/ 8 w 324"/>
                <a:gd name="T111" fmla="*/ 24 h 660"/>
                <a:gd name="T112" fmla="*/ 10 w 324"/>
                <a:gd name="T113" fmla="*/ 25 h 660"/>
                <a:gd name="T114" fmla="*/ 12 w 324"/>
                <a:gd name="T115" fmla="*/ 25 h 660"/>
                <a:gd name="T116" fmla="*/ 10 w 324"/>
                <a:gd name="T117" fmla="*/ 26 h 660"/>
                <a:gd name="T118" fmla="*/ 8 w 324"/>
                <a:gd name="T119" fmla="*/ 25 h 660"/>
                <a:gd name="T120" fmla="*/ 13 w 324"/>
                <a:gd name="T121" fmla="*/ 26 h 660"/>
                <a:gd name="T122" fmla="*/ 12 w 324"/>
                <a:gd name="T123" fmla="*/ 26 h 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4"/>
                <a:gd name="T187" fmla="*/ 0 h 660"/>
                <a:gd name="T188" fmla="*/ 324 w 324"/>
                <a:gd name="T189" fmla="*/ 660 h 6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4" h="660">
                  <a:moveTo>
                    <a:pt x="300" y="648"/>
                  </a:moveTo>
                  <a:lnTo>
                    <a:pt x="300" y="647"/>
                  </a:lnTo>
                  <a:lnTo>
                    <a:pt x="324" y="647"/>
                  </a:lnTo>
                  <a:lnTo>
                    <a:pt x="324" y="648"/>
                  </a:lnTo>
                  <a:lnTo>
                    <a:pt x="300" y="648"/>
                  </a:lnTo>
                  <a:close/>
                  <a:moveTo>
                    <a:pt x="300" y="647"/>
                  </a:moveTo>
                  <a:lnTo>
                    <a:pt x="300" y="646"/>
                  </a:lnTo>
                  <a:lnTo>
                    <a:pt x="312" y="647"/>
                  </a:lnTo>
                  <a:lnTo>
                    <a:pt x="300" y="647"/>
                  </a:lnTo>
                  <a:close/>
                  <a:moveTo>
                    <a:pt x="300" y="646"/>
                  </a:moveTo>
                  <a:lnTo>
                    <a:pt x="299" y="635"/>
                  </a:lnTo>
                  <a:lnTo>
                    <a:pt x="299" y="620"/>
                  </a:lnTo>
                  <a:lnTo>
                    <a:pt x="323" y="619"/>
                  </a:lnTo>
                  <a:lnTo>
                    <a:pt x="324" y="634"/>
                  </a:lnTo>
                  <a:lnTo>
                    <a:pt x="324" y="647"/>
                  </a:lnTo>
                  <a:lnTo>
                    <a:pt x="300" y="646"/>
                  </a:lnTo>
                  <a:close/>
                  <a:moveTo>
                    <a:pt x="299" y="620"/>
                  </a:moveTo>
                  <a:lnTo>
                    <a:pt x="298" y="610"/>
                  </a:lnTo>
                  <a:lnTo>
                    <a:pt x="298" y="600"/>
                  </a:lnTo>
                  <a:lnTo>
                    <a:pt x="297" y="589"/>
                  </a:lnTo>
                  <a:lnTo>
                    <a:pt x="296" y="579"/>
                  </a:lnTo>
                  <a:lnTo>
                    <a:pt x="319" y="576"/>
                  </a:lnTo>
                  <a:lnTo>
                    <a:pt x="320" y="587"/>
                  </a:lnTo>
                  <a:lnTo>
                    <a:pt x="321" y="598"/>
                  </a:lnTo>
                  <a:lnTo>
                    <a:pt x="323" y="609"/>
                  </a:lnTo>
                  <a:lnTo>
                    <a:pt x="323" y="619"/>
                  </a:lnTo>
                  <a:lnTo>
                    <a:pt x="299" y="620"/>
                  </a:lnTo>
                  <a:close/>
                  <a:moveTo>
                    <a:pt x="296" y="579"/>
                  </a:moveTo>
                  <a:lnTo>
                    <a:pt x="292" y="546"/>
                  </a:lnTo>
                  <a:lnTo>
                    <a:pt x="288" y="511"/>
                  </a:lnTo>
                  <a:lnTo>
                    <a:pt x="283" y="472"/>
                  </a:lnTo>
                  <a:lnTo>
                    <a:pt x="276" y="431"/>
                  </a:lnTo>
                  <a:lnTo>
                    <a:pt x="269" y="387"/>
                  </a:lnTo>
                  <a:lnTo>
                    <a:pt x="259" y="344"/>
                  </a:lnTo>
                  <a:lnTo>
                    <a:pt x="248" y="300"/>
                  </a:lnTo>
                  <a:lnTo>
                    <a:pt x="236" y="256"/>
                  </a:lnTo>
                  <a:lnTo>
                    <a:pt x="260" y="249"/>
                  </a:lnTo>
                  <a:lnTo>
                    <a:pt x="272" y="293"/>
                  </a:lnTo>
                  <a:lnTo>
                    <a:pt x="283" y="338"/>
                  </a:lnTo>
                  <a:lnTo>
                    <a:pt x="292" y="383"/>
                  </a:lnTo>
                  <a:lnTo>
                    <a:pt x="300" y="426"/>
                  </a:lnTo>
                  <a:lnTo>
                    <a:pt x="306" y="468"/>
                  </a:lnTo>
                  <a:lnTo>
                    <a:pt x="312" y="507"/>
                  </a:lnTo>
                  <a:lnTo>
                    <a:pt x="316" y="544"/>
                  </a:lnTo>
                  <a:lnTo>
                    <a:pt x="319" y="576"/>
                  </a:lnTo>
                  <a:lnTo>
                    <a:pt x="296" y="579"/>
                  </a:lnTo>
                  <a:close/>
                  <a:moveTo>
                    <a:pt x="236" y="256"/>
                  </a:moveTo>
                  <a:lnTo>
                    <a:pt x="223" y="216"/>
                  </a:lnTo>
                  <a:lnTo>
                    <a:pt x="209" y="178"/>
                  </a:lnTo>
                  <a:lnTo>
                    <a:pt x="203" y="161"/>
                  </a:lnTo>
                  <a:lnTo>
                    <a:pt x="194" y="143"/>
                  </a:lnTo>
                  <a:lnTo>
                    <a:pt x="186" y="127"/>
                  </a:lnTo>
                  <a:lnTo>
                    <a:pt x="178" y="111"/>
                  </a:lnTo>
                  <a:lnTo>
                    <a:pt x="199" y="99"/>
                  </a:lnTo>
                  <a:lnTo>
                    <a:pt x="208" y="115"/>
                  </a:lnTo>
                  <a:lnTo>
                    <a:pt x="217" y="133"/>
                  </a:lnTo>
                  <a:lnTo>
                    <a:pt x="224" y="151"/>
                  </a:lnTo>
                  <a:lnTo>
                    <a:pt x="232" y="169"/>
                  </a:lnTo>
                  <a:lnTo>
                    <a:pt x="247" y="208"/>
                  </a:lnTo>
                  <a:lnTo>
                    <a:pt x="260" y="249"/>
                  </a:lnTo>
                  <a:lnTo>
                    <a:pt x="236" y="256"/>
                  </a:lnTo>
                  <a:close/>
                  <a:moveTo>
                    <a:pt x="178" y="111"/>
                  </a:moveTo>
                  <a:lnTo>
                    <a:pt x="171" y="99"/>
                  </a:lnTo>
                  <a:lnTo>
                    <a:pt x="164" y="88"/>
                  </a:lnTo>
                  <a:lnTo>
                    <a:pt x="156" y="79"/>
                  </a:lnTo>
                  <a:lnTo>
                    <a:pt x="149" y="69"/>
                  </a:lnTo>
                  <a:lnTo>
                    <a:pt x="141" y="60"/>
                  </a:lnTo>
                  <a:lnTo>
                    <a:pt x="132" y="52"/>
                  </a:lnTo>
                  <a:lnTo>
                    <a:pt x="125" y="45"/>
                  </a:lnTo>
                  <a:lnTo>
                    <a:pt x="116" y="39"/>
                  </a:lnTo>
                  <a:lnTo>
                    <a:pt x="129" y="18"/>
                  </a:lnTo>
                  <a:lnTo>
                    <a:pt x="139" y="26"/>
                  </a:lnTo>
                  <a:lnTo>
                    <a:pt x="149" y="33"/>
                  </a:lnTo>
                  <a:lnTo>
                    <a:pt x="157" y="42"/>
                  </a:lnTo>
                  <a:lnTo>
                    <a:pt x="167" y="52"/>
                  </a:lnTo>
                  <a:lnTo>
                    <a:pt x="175" y="62"/>
                  </a:lnTo>
                  <a:lnTo>
                    <a:pt x="183" y="74"/>
                  </a:lnTo>
                  <a:lnTo>
                    <a:pt x="192" y="86"/>
                  </a:lnTo>
                  <a:lnTo>
                    <a:pt x="199" y="99"/>
                  </a:lnTo>
                  <a:lnTo>
                    <a:pt x="178" y="111"/>
                  </a:lnTo>
                  <a:close/>
                  <a:moveTo>
                    <a:pt x="116" y="39"/>
                  </a:moveTo>
                  <a:lnTo>
                    <a:pt x="108" y="34"/>
                  </a:lnTo>
                  <a:lnTo>
                    <a:pt x="100" y="30"/>
                  </a:lnTo>
                  <a:lnTo>
                    <a:pt x="91" y="27"/>
                  </a:lnTo>
                  <a:lnTo>
                    <a:pt x="82" y="26"/>
                  </a:lnTo>
                  <a:lnTo>
                    <a:pt x="73" y="25"/>
                  </a:lnTo>
                  <a:lnTo>
                    <a:pt x="63" y="25"/>
                  </a:lnTo>
                  <a:lnTo>
                    <a:pt x="55" y="26"/>
                  </a:lnTo>
                  <a:lnTo>
                    <a:pt x="44" y="28"/>
                  </a:lnTo>
                  <a:lnTo>
                    <a:pt x="37" y="4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74" y="0"/>
                  </a:lnTo>
                  <a:lnTo>
                    <a:pt x="86" y="1"/>
                  </a:lnTo>
                  <a:lnTo>
                    <a:pt x="97" y="3"/>
                  </a:lnTo>
                  <a:lnTo>
                    <a:pt x="109" y="7"/>
                  </a:lnTo>
                  <a:lnTo>
                    <a:pt x="120" y="13"/>
                  </a:lnTo>
                  <a:lnTo>
                    <a:pt x="129" y="18"/>
                  </a:lnTo>
                  <a:lnTo>
                    <a:pt x="116" y="39"/>
                  </a:lnTo>
                  <a:close/>
                  <a:moveTo>
                    <a:pt x="44" y="28"/>
                  </a:moveTo>
                  <a:lnTo>
                    <a:pt x="31" y="33"/>
                  </a:lnTo>
                  <a:lnTo>
                    <a:pt x="18" y="40"/>
                  </a:lnTo>
                  <a:lnTo>
                    <a:pt x="6" y="18"/>
                  </a:lnTo>
                  <a:lnTo>
                    <a:pt x="22" y="11"/>
                  </a:lnTo>
                  <a:lnTo>
                    <a:pt x="37" y="4"/>
                  </a:lnTo>
                  <a:lnTo>
                    <a:pt x="44" y="28"/>
                  </a:lnTo>
                  <a:close/>
                  <a:moveTo>
                    <a:pt x="1" y="34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1"/>
                  </a:lnTo>
                  <a:lnTo>
                    <a:pt x="6" y="18"/>
                  </a:lnTo>
                  <a:lnTo>
                    <a:pt x="12" y="29"/>
                  </a:lnTo>
                  <a:lnTo>
                    <a:pt x="1" y="34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2" y="29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7" y="31"/>
                  </a:lnTo>
                  <a:lnTo>
                    <a:pt x="30" y="40"/>
                  </a:lnTo>
                  <a:lnTo>
                    <a:pt x="34" y="48"/>
                  </a:lnTo>
                  <a:lnTo>
                    <a:pt x="39" y="59"/>
                  </a:lnTo>
                  <a:lnTo>
                    <a:pt x="16" y="68"/>
                  </a:lnTo>
                  <a:lnTo>
                    <a:pt x="13" y="61"/>
                  </a:lnTo>
                  <a:lnTo>
                    <a:pt x="9" y="53"/>
                  </a:lnTo>
                  <a:lnTo>
                    <a:pt x="5" y="44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39" y="59"/>
                  </a:moveTo>
                  <a:lnTo>
                    <a:pt x="42" y="68"/>
                  </a:lnTo>
                  <a:lnTo>
                    <a:pt x="46" y="76"/>
                  </a:lnTo>
                  <a:lnTo>
                    <a:pt x="49" y="85"/>
                  </a:lnTo>
                  <a:lnTo>
                    <a:pt x="53" y="94"/>
                  </a:lnTo>
                  <a:lnTo>
                    <a:pt x="30" y="102"/>
                  </a:lnTo>
                  <a:lnTo>
                    <a:pt x="27" y="93"/>
                  </a:lnTo>
                  <a:lnTo>
                    <a:pt x="22" y="85"/>
                  </a:lnTo>
                  <a:lnTo>
                    <a:pt x="19" y="76"/>
                  </a:lnTo>
                  <a:lnTo>
                    <a:pt x="16" y="68"/>
                  </a:lnTo>
                  <a:lnTo>
                    <a:pt x="39" y="59"/>
                  </a:lnTo>
                  <a:close/>
                  <a:moveTo>
                    <a:pt x="53" y="94"/>
                  </a:moveTo>
                  <a:lnTo>
                    <a:pt x="61" y="115"/>
                  </a:lnTo>
                  <a:lnTo>
                    <a:pt x="70" y="137"/>
                  </a:lnTo>
                  <a:lnTo>
                    <a:pt x="77" y="158"/>
                  </a:lnTo>
                  <a:lnTo>
                    <a:pt x="85" y="180"/>
                  </a:lnTo>
                  <a:lnTo>
                    <a:pt x="91" y="202"/>
                  </a:lnTo>
                  <a:lnTo>
                    <a:pt x="99" y="223"/>
                  </a:lnTo>
                  <a:lnTo>
                    <a:pt x="104" y="245"/>
                  </a:lnTo>
                  <a:lnTo>
                    <a:pt x="111" y="266"/>
                  </a:lnTo>
                  <a:lnTo>
                    <a:pt x="87" y="273"/>
                  </a:lnTo>
                  <a:lnTo>
                    <a:pt x="82" y="251"/>
                  </a:lnTo>
                  <a:lnTo>
                    <a:pt x="75" y="231"/>
                  </a:lnTo>
                  <a:lnTo>
                    <a:pt x="69" y="209"/>
                  </a:lnTo>
                  <a:lnTo>
                    <a:pt x="62" y="189"/>
                  </a:lnTo>
                  <a:lnTo>
                    <a:pt x="55" y="167"/>
                  </a:lnTo>
                  <a:lnTo>
                    <a:pt x="47" y="146"/>
                  </a:lnTo>
                  <a:lnTo>
                    <a:pt x="39" y="124"/>
                  </a:lnTo>
                  <a:lnTo>
                    <a:pt x="30" y="102"/>
                  </a:lnTo>
                  <a:lnTo>
                    <a:pt x="53" y="94"/>
                  </a:lnTo>
                  <a:close/>
                  <a:moveTo>
                    <a:pt x="111" y="266"/>
                  </a:moveTo>
                  <a:lnTo>
                    <a:pt x="111" y="268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111" y="266"/>
                  </a:lnTo>
                  <a:close/>
                  <a:moveTo>
                    <a:pt x="111" y="268"/>
                  </a:moveTo>
                  <a:lnTo>
                    <a:pt x="113" y="277"/>
                  </a:lnTo>
                  <a:lnTo>
                    <a:pt x="115" y="286"/>
                  </a:lnTo>
                  <a:lnTo>
                    <a:pt x="117" y="293"/>
                  </a:lnTo>
                  <a:lnTo>
                    <a:pt x="120" y="301"/>
                  </a:lnTo>
                  <a:lnTo>
                    <a:pt x="96" y="305"/>
                  </a:lnTo>
                  <a:lnTo>
                    <a:pt x="91" y="288"/>
                  </a:lnTo>
                  <a:lnTo>
                    <a:pt x="87" y="274"/>
                  </a:lnTo>
                  <a:lnTo>
                    <a:pt x="111" y="268"/>
                  </a:lnTo>
                  <a:close/>
                  <a:moveTo>
                    <a:pt x="120" y="301"/>
                  </a:moveTo>
                  <a:lnTo>
                    <a:pt x="121" y="309"/>
                  </a:lnTo>
                  <a:lnTo>
                    <a:pt x="123" y="316"/>
                  </a:lnTo>
                  <a:lnTo>
                    <a:pt x="125" y="325"/>
                  </a:lnTo>
                  <a:lnTo>
                    <a:pt x="126" y="333"/>
                  </a:lnTo>
                  <a:lnTo>
                    <a:pt x="102" y="338"/>
                  </a:lnTo>
                  <a:lnTo>
                    <a:pt x="99" y="323"/>
                  </a:lnTo>
                  <a:lnTo>
                    <a:pt x="96" y="305"/>
                  </a:lnTo>
                  <a:lnTo>
                    <a:pt x="120" y="301"/>
                  </a:lnTo>
                  <a:close/>
                  <a:moveTo>
                    <a:pt x="126" y="333"/>
                  </a:moveTo>
                  <a:lnTo>
                    <a:pt x="134" y="374"/>
                  </a:lnTo>
                  <a:lnTo>
                    <a:pt x="140" y="414"/>
                  </a:lnTo>
                  <a:lnTo>
                    <a:pt x="143" y="454"/>
                  </a:lnTo>
                  <a:lnTo>
                    <a:pt x="145" y="492"/>
                  </a:lnTo>
                  <a:lnTo>
                    <a:pt x="122" y="493"/>
                  </a:lnTo>
                  <a:lnTo>
                    <a:pt x="120" y="455"/>
                  </a:lnTo>
                  <a:lnTo>
                    <a:pt x="115" y="418"/>
                  </a:lnTo>
                  <a:lnTo>
                    <a:pt x="110" y="378"/>
                  </a:lnTo>
                  <a:lnTo>
                    <a:pt x="102" y="338"/>
                  </a:lnTo>
                  <a:lnTo>
                    <a:pt x="126" y="333"/>
                  </a:lnTo>
                  <a:close/>
                  <a:moveTo>
                    <a:pt x="122" y="497"/>
                  </a:moveTo>
                  <a:lnTo>
                    <a:pt x="122" y="495"/>
                  </a:lnTo>
                  <a:lnTo>
                    <a:pt x="122" y="493"/>
                  </a:lnTo>
                  <a:lnTo>
                    <a:pt x="134" y="493"/>
                  </a:lnTo>
                  <a:lnTo>
                    <a:pt x="122" y="497"/>
                  </a:lnTo>
                  <a:close/>
                  <a:moveTo>
                    <a:pt x="145" y="489"/>
                  </a:moveTo>
                  <a:lnTo>
                    <a:pt x="151" y="505"/>
                  </a:lnTo>
                  <a:lnTo>
                    <a:pt x="157" y="519"/>
                  </a:lnTo>
                  <a:lnTo>
                    <a:pt x="164" y="533"/>
                  </a:lnTo>
                  <a:lnTo>
                    <a:pt x="171" y="546"/>
                  </a:lnTo>
                  <a:lnTo>
                    <a:pt x="180" y="558"/>
                  </a:lnTo>
                  <a:lnTo>
                    <a:pt x="189" y="570"/>
                  </a:lnTo>
                  <a:lnTo>
                    <a:pt x="198" y="581"/>
                  </a:lnTo>
                  <a:lnTo>
                    <a:pt x="208" y="589"/>
                  </a:lnTo>
                  <a:lnTo>
                    <a:pt x="192" y="608"/>
                  </a:lnTo>
                  <a:lnTo>
                    <a:pt x="181" y="598"/>
                  </a:lnTo>
                  <a:lnTo>
                    <a:pt x="170" y="586"/>
                  </a:lnTo>
                  <a:lnTo>
                    <a:pt x="161" y="573"/>
                  </a:lnTo>
                  <a:lnTo>
                    <a:pt x="152" y="560"/>
                  </a:lnTo>
                  <a:lnTo>
                    <a:pt x="143" y="546"/>
                  </a:lnTo>
                  <a:lnTo>
                    <a:pt x="136" y="530"/>
                  </a:lnTo>
                  <a:lnTo>
                    <a:pt x="128" y="514"/>
                  </a:lnTo>
                  <a:lnTo>
                    <a:pt x="122" y="497"/>
                  </a:lnTo>
                  <a:lnTo>
                    <a:pt x="145" y="489"/>
                  </a:lnTo>
                  <a:close/>
                  <a:moveTo>
                    <a:pt x="208" y="589"/>
                  </a:moveTo>
                  <a:lnTo>
                    <a:pt x="219" y="598"/>
                  </a:lnTo>
                  <a:lnTo>
                    <a:pt x="231" y="607"/>
                  </a:lnTo>
                  <a:lnTo>
                    <a:pt x="243" y="613"/>
                  </a:lnTo>
                  <a:lnTo>
                    <a:pt x="256" y="620"/>
                  </a:lnTo>
                  <a:lnTo>
                    <a:pt x="269" y="625"/>
                  </a:lnTo>
                  <a:lnTo>
                    <a:pt x="283" y="629"/>
                  </a:lnTo>
                  <a:lnTo>
                    <a:pt x="298" y="633"/>
                  </a:lnTo>
                  <a:lnTo>
                    <a:pt x="313" y="636"/>
                  </a:lnTo>
                  <a:lnTo>
                    <a:pt x="310" y="660"/>
                  </a:lnTo>
                  <a:lnTo>
                    <a:pt x="292" y="656"/>
                  </a:lnTo>
                  <a:lnTo>
                    <a:pt x="276" y="652"/>
                  </a:lnTo>
                  <a:lnTo>
                    <a:pt x="260" y="648"/>
                  </a:lnTo>
                  <a:lnTo>
                    <a:pt x="245" y="641"/>
                  </a:lnTo>
                  <a:lnTo>
                    <a:pt x="231" y="635"/>
                  </a:lnTo>
                  <a:lnTo>
                    <a:pt x="218" y="627"/>
                  </a:lnTo>
                  <a:lnTo>
                    <a:pt x="205" y="619"/>
                  </a:lnTo>
                  <a:lnTo>
                    <a:pt x="192" y="608"/>
                  </a:lnTo>
                  <a:lnTo>
                    <a:pt x="208" y="589"/>
                  </a:lnTo>
                  <a:close/>
                  <a:moveTo>
                    <a:pt x="324" y="648"/>
                  </a:moveTo>
                  <a:lnTo>
                    <a:pt x="323" y="653"/>
                  </a:lnTo>
                  <a:lnTo>
                    <a:pt x="319" y="656"/>
                  </a:lnTo>
                  <a:lnTo>
                    <a:pt x="315" y="660"/>
                  </a:lnTo>
                  <a:lnTo>
                    <a:pt x="310" y="660"/>
                  </a:lnTo>
                  <a:lnTo>
                    <a:pt x="312" y="648"/>
                  </a:lnTo>
                  <a:lnTo>
                    <a:pt x="324" y="6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7" name="Freeform 724"/>
            <p:cNvSpPr>
              <a:spLocks/>
            </p:cNvSpPr>
            <p:nvPr/>
          </p:nvSpPr>
          <p:spPr bwMode="auto">
            <a:xfrm>
              <a:off x="2987" y="1780"/>
              <a:ext cx="50" cy="119"/>
            </a:xfrm>
            <a:custGeom>
              <a:avLst/>
              <a:gdLst>
                <a:gd name="T0" fmla="*/ 10 w 268"/>
                <a:gd name="T1" fmla="*/ 23 h 597"/>
                <a:gd name="T2" fmla="*/ 10 w 268"/>
                <a:gd name="T3" fmla="*/ 20 h 597"/>
                <a:gd name="T4" fmla="*/ 10 w 268"/>
                <a:gd name="T5" fmla="*/ 16 h 597"/>
                <a:gd name="T6" fmla="*/ 9 w 268"/>
                <a:gd name="T7" fmla="*/ 13 h 597"/>
                <a:gd name="T8" fmla="*/ 9 w 268"/>
                <a:gd name="T9" fmla="*/ 10 h 597"/>
                <a:gd name="T10" fmla="*/ 8 w 268"/>
                <a:gd name="T11" fmla="*/ 8 h 597"/>
                <a:gd name="T12" fmla="*/ 7 w 268"/>
                <a:gd name="T13" fmla="*/ 6 h 597"/>
                <a:gd name="T14" fmla="*/ 6 w 268"/>
                <a:gd name="T15" fmla="*/ 4 h 597"/>
                <a:gd name="T16" fmla="*/ 5 w 268"/>
                <a:gd name="T17" fmla="*/ 2 h 597"/>
                <a:gd name="T18" fmla="*/ 5 w 268"/>
                <a:gd name="T19" fmla="*/ 1 h 597"/>
                <a:gd name="T20" fmla="*/ 4 w 268"/>
                <a:gd name="T21" fmla="*/ 1 h 597"/>
                <a:gd name="T22" fmla="*/ 4 w 268"/>
                <a:gd name="T23" fmla="*/ 0 h 597"/>
                <a:gd name="T24" fmla="*/ 3 w 268"/>
                <a:gd name="T25" fmla="*/ 0 h 597"/>
                <a:gd name="T26" fmla="*/ 2 w 268"/>
                <a:gd name="T27" fmla="*/ 0 h 597"/>
                <a:gd name="T28" fmla="*/ 2 w 268"/>
                <a:gd name="T29" fmla="*/ 0 h 597"/>
                <a:gd name="T30" fmla="*/ 1 w 268"/>
                <a:gd name="T31" fmla="*/ 0 h 597"/>
                <a:gd name="T32" fmla="*/ 0 w 268"/>
                <a:gd name="T33" fmla="*/ 0 h 597"/>
                <a:gd name="T34" fmla="*/ 1 w 268"/>
                <a:gd name="T35" fmla="*/ 2 h 597"/>
                <a:gd name="T36" fmla="*/ 1 w 268"/>
                <a:gd name="T37" fmla="*/ 4 h 597"/>
                <a:gd name="T38" fmla="*/ 2 w 268"/>
                <a:gd name="T39" fmla="*/ 6 h 597"/>
                <a:gd name="T40" fmla="*/ 3 w 268"/>
                <a:gd name="T41" fmla="*/ 9 h 597"/>
                <a:gd name="T42" fmla="*/ 3 w 268"/>
                <a:gd name="T43" fmla="*/ 11 h 597"/>
                <a:gd name="T44" fmla="*/ 4 w 268"/>
                <a:gd name="T45" fmla="*/ 13 h 597"/>
                <a:gd name="T46" fmla="*/ 4 w 268"/>
                <a:gd name="T47" fmla="*/ 15 h 597"/>
                <a:gd name="T48" fmla="*/ 4 w 268"/>
                <a:gd name="T49" fmla="*/ 17 h 597"/>
                <a:gd name="T50" fmla="*/ 5 w 268"/>
                <a:gd name="T51" fmla="*/ 19 h 597"/>
                <a:gd name="T52" fmla="*/ 5 w 268"/>
                <a:gd name="T53" fmla="*/ 20 h 597"/>
                <a:gd name="T54" fmla="*/ 6 w 268"/>
                <a:gd name="T55" fmla="*/ 21 h 597"/>
                <a:gd name="T56" fmla="*/ 6 w 268"/>
                <a:gd name="T57" fmla="*/ 22 h 597"/>
                <a:gd name="T58" fmla="*/ 7 w 268"/>
                <a:gd name="T59" fmla="*/ 23 h 597"/>
                <a:gd name="T60" fmla="*/ 8 w 268"/>
                <a:gd name="T61" fmla="*/ 23 h 597"/>
                <a:gd name="T62" fmla="*/ 9 w 268"/>
                <a:gd name="T63" fmla="*/ 24 h 597"/>
                <a:gd name="T64" fmla="*/ 10 w 268"/>
                <a:gd name="T65" fmla="*/ 24 h 5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8"/>
                <a:gd name="T100" fmla="*/ 0 h 597"/>
                <a:gd name="T101" fmla="*/ 268 w 268"/>
                <a:gd name="T102" fmla="*/ 597 h 5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8" h="597">
                  <a:moveTo>
                    <a:pt x="268" y="597"/>
                  </a:moveTo>
                  <a:lnTo>
                    <a:pt x="268" y="575"/>
                  </a:lnTo>
                  <a:lnTo>
                    <a:pt x="266" y="543"/>
                  </a:lnTo>
                  <a:lnTo>
                    <a:pt x="261" y="502"/>
                  </a:lnTo>
                  <a:lnTo>
                    <a:pt x="256" y="453"/>
                  </a:lnTo>
                  <a:lnTo>
                    <a:pt x="248" y="399"/>
                  </a:lnTo>
                  <a:lnTo>
                    <a:pt x="237" y="343"/>
                  </a:lnTo>
                  <a:lnTo>
                    <a:pt x="232" y="314"/>
                  </a:lnTo>
                  <a:lnTo>
                    <a:pt x="226" y="285"/>
                  </a:lnTo>
                  <a:lnTo>
                    <a:pt x="218" y="255"/>
                  </a:lnTo>
                  <a:lnTo>
                    <a:pt x="210" y="226"/>
                  </a:lnTo>
                  <a:lnTo>
                    <a:pt x="202" y="198"/>
                  </a:lnTo>
                  <a:lnTo>
                    <a:pt x="193" y="171"/>
                  </a:lnTo>
                  <a:lnTo>
                    <a:pt x="183" y="145"/>
                  </a:lnTo>
                  <a:lnTo>
                    <a:pt x="174" y="121"/>
                  </a:lnTo>
                  <a:lnTo>
                    <a:pt x="163" y="99"/>
                  </a:lnTo>
                  <a:lnTo>
                    <a:pt x="151" y="78"/>
                  </a:lnTo>
                  <a:lnTo>
                    <a:pt x="139" y="59"/>
                  </a:lnTo>
                  <a:lnTo>
                    <a:pt x="127" y="43"/>
                  </a:lnTo>
                  <a:lnTo>
                    <a:pt x="120" y="35"/>
                  </a:lnTo>
                  <a:lnTo>
                    <a:pt x="113" y="29"/>
                  </a:lnTo>
                  <a:lnTo>
                    <a:pt x="107" y="22"/>
                  </a:lnTo>
                  <a:lnTo>
                    <a:pt x="99" y="17"/>
                  </a:lnTo>
                  <a:lnTo>
                    <a:pt x="92" y="12"/>
                  </a:lnTo>
                  <a:lnTo>
                    <a:pt x="84" y="8"/>
                  </a:lnTo>
                  <a:lnTo>
                    <a:pt x="77" y="5"/>
                  </a:lnTo>
                  <a:lnTo>
                    <a:pt x="69" y="3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4" y="2"/>
                  </a:lnTo>
                  <a:lnTo>
                    <a:pt x="37" y="3"/>
                  </a:lnTo>
                  <a:lnTo>
                    <a:pt x="27" y="5"/>
                  </a:lnTo>
                  <a:lnTo>
                    <a:pt x="18" y="8"/>
                  </a:lnTo>
                  <a:lnTo>
                    <a:pt x="10" y="12"/>
                  </a:lnTo>
                  <a:lnTo>
                    <a:pt x="0" y="17"/>
                  </a:lnTo>
                  <a:lnTo>
                    <a:pt x="13" y="46"/>
                  </a:lnTo>
                  <a:lnTo>
                    <a:pt x="24" y="75"/>
                  </a:lnTo>
                  <a:lnTo>
                    <a:pt x="34" y="103"/>
                  </a:lnTo>
                  <a:lnTo>
                    <a:pt x="45" y="132"/>
                  </a:lnTo>
                  <a:lnTo>
                    <a:pt x="55" y="160"/>
                  </a:lnTo>
                  <a:lnTo>
                    <a:pt x="64" y="188"/>
                  </a:lnTo>
                  <a:lnTo>
                    <a:pt x="71" y="215"/>
                  </a:lnTo>
                  <a:lnTo>
                    <a:pt x="79" y="243"/>
                  </a:lnTo>
                  <a:lnTo>
                    <a:pt x="85" y="272"/>
                  </a:lnTo>
                  <a:lnTo>
                    <a:pt x="92" y="299"/>
                  </a:lnTo>
                  <a:lnTo>
                    <a:pt x="96" y="326"/>
                  </a:lnTo>
                  <a:lnTo>
                    <a:pt x="100" y="351"/>
                  </a:lnTo>
                  <a:lnTo>
                    <a:pt x="105" y="378"/>
                  </a:lnTo>
                  <a:lnTo>
                    <a:pt x="107" y="403"/>
                  </a:lnTo>
                  <a:lnTo>
                    <a:pt x="109" y="429"/>
                  </a:lnTo>
                  <a:lnTo>
                    <a:pt x="110" y="454"/>
                  </a:lnTo>
                  <a:lnTo>
                    <a:pt x="115" y="469"/>
                  </a:lnTo>
                  <a:lnTo>
                    <a:pt x="122" y="484"/>
                  </a:lnTo>
                  <a:lnTo>
                    <a:pt x="128" y="497"/>
                  </a:lnTo>
                  <a:lnTo>
                    <a:pt x="136" y="510"/>
                  </a:lnTo>
                  <a:lnTo>
                    <a:pt x="143" y="522"/>
                  </a:lnTo>
                  <a:lnTo>
                    <a:pt x="152" y="534"/>
                  </a:lnTo>
                  <a:lnTo>
                    <a:pt x="161" y="544"/>
                  </a:lnTo>
                  <a:lnTo>
                    <a:pt x="170" y="553"/>
                  </a:lnTo>
                  <a:lnTo>
                    <a:pt x="180" y="562"/>
                  </a:lnTo>
                  <a:lnTo>
                    <a:pt x="191" y="570"/>
                  </a:lnTo>
                  <a:lnTo>
                    <a:pt x="203" y="576"/>
                  </a:lnTo>
                  <a:lnTo>
                    <a:pt x="215" y="582"/>
                  </a:lnTo>
                  <a:lnTo>
                    <a:pt x="227" y="587"/>
                  </a:lnTo>
                  <a:lnTo>
                    <a:pt x="240" y="591"/>
                  </a:lnTo>
                  <a:lnTo>
                    <a:pt x="254" y="594"/>
                  </a:lnTo>
                  <a:lnTo>
                    <a:pt x="268" y="5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8" name="Freeform 725"/>
            <p:cNvSpPr>
              <a:spLocks noEditPoints="1"/>
            </p:cNvSpPr>
            <p:nvPr/>
          </p:nvSpPr>
          <p:spPr bwMode="auto">
            <a:xfrm>
              <a:off x="2979" y="1773"/>
              <a:ext cx="62" cy="127"/>
            </a:xfrm>
            <a:custGeom>
              <a:avLst/>
              <a:gdLst>
                <a:gd name="T0" fmla="*/ 12 w 293"/>
                <a:gd name="T1" fmla="*/ 24 h 620"/>
                <a:gd name="T2" fmla="*/ 11 w 293"/>
                <a:gd name="T3" fmla="*/ 24 h 620"/>
                <a:gd name="T4" fmla="*/ 12 w 293"/>
                <a:gd name="T5" fmla="*/ 24 h 620"/>
                <a:gd name="T6" fmla="*/ 11 w 293"/>
                <a:gd name="T7" fmla="*/ 23 h 620"/>
                <a:gd name="T8" fmla="*/ 12 w 293"/>
                <a:gd name="T9" fmla="*/ 22 h 620"/>
                <a:gd name="T10" fmla="*/ 12 w 293"/>
                <a:gd name="T11" fmla="*/ 23 h 620"/>
                <a:gd name="T12" fmla="*/ 10 w 293"/>
                <a:gd name="T13" fmla="*/ 19 h 620"/>
                <a:gd name="T14" fmla="*/ 9 w 293"/>
                <a:gd name="T15" fmla="*/ 13 h 620"/>
                <a:gd name="T16" fmla="*/ 10 w 293"/>
                <a:gd name="T17" fmla="*/ 11 h 620"/>
                <a:gd name="T18" fmla="*/ 11 w 293"/>
                <a:gd name="T19" fmla="*/ 18 h 620"/>
                <a:gd name="T20" fmla="*/ 11 w 293"/>
                <a:gd name="T21" fmla="*/ 22 h 620"/>
                <a:gd name="T22" fmla="*/ 7 w 293"/>
                <a:gd name="T23" fmla="*/ 6 h 620"/>
                <a:gd name="T24" fmla="*/ 7 w 293"/>
                <a:gd name="T25" fmla="*/ 3 h 620"/>
                <a:gd name="T26" fmla="*/ 8 w 293"/>
                <a:gd name="T27" fmla="*/ 6 h 620"/>
                <a:gd name="T28" fmla="*/ 9 w 293"/>
                <a:gd name="T29" fmla="*/ 9 h 620"/>
                <a:gd name="T30" fmla="*/ 5 w 293"/>
                <a:gd name="T31" fmla="*/ 2 h 620"/>
                <a:gd name="T32" fmla="*/ 4 w 293"/>
                <a:gd name="T33" fmla="*/ 1 h 620"/>
                <a:gd name="T34" fmla="*/ 5 w 293"/>
                <a:gd name="T35" fmla="*/ 1 h 620"/>
                <a:gd name="T36" fmla="*/ 6 w 293"/>
                <a:gd name="T37" fmla="*/ 4 h 620"/>
                <a:gd name="T38" fmla="*/ 3 w 293"/>
                <a:gd name="T39" fmla="*/ 1 h 620"/>
                <a:gd name="T40" fmla="*/ 2 w 293"/>
                <a:gd name="T41" fmla="*/ 1 h 620"/>
                <a:gd name="T42" fmla="*/ 2 w 293"/>
                <a:gd name="T43" fmla="*/ 0 h 620"/>
                <a:gd name="T44" fmla="*/ 4 w 293"/>
                <a:gd name="T45" fmla="*/ 0 h 620"/>
                <a:gd name="T46" fmla="*/ 2 w 293"/>
                <a:gd name="T47" fmla="*/ 1 h 620"/>
                <a:gd name="T48" fmla="*/ 1 w 293"/>
                <a:gd name="T49" fmla="*/ 1 h 620"/>
                <a:gd name="T50" fmla="*/ 2 w 293"/>
                <a:gd name="T51" fmla="*/ 1 h 620"/>
                <a:gd name="T52" fmla="*/ 0 w 293"/>
                <a:gd name="T53" fmla="*/ 1 h 620"/>
                <a:gd name="T54" fmla="*/ 1 w 293"/>
                <a:gd name="T55" fmla="*/ 1 h 620"/>
                <a:gd name="T56" fmla="*/ 1 w 293"/>
                <a:gd name="T57" fmla="*/ 1 h 620"/>
                <a:gd name="T58" fmla="*/ 1 w 293"/>
                <a:gd name="T59" fmla="*/ 2 h 620"/>
                <a:gd name="T60" fmla="*/ 0 w 293"/>
                <a:gd name="T61" fmla="*/ 1 h 620"/>
                <a:gd name="T62" fmla="*/ 2 w 293"/>
                <a:gd name="T63" fmla="*/ 3 h 620"/>
                <a:gd name="T64" fmla="*/ 1 w 293"/>
                <a:gd name="T65" fmla="*/ 3 h 620"/>
                <a:gd name="T66" fmla="*/ 2 w 293"/>
                <a:gd name="T67" fmla="*/ 4 h 620"/>
                <a:gd name="T68" fmla="*/ 3 w 293"/>
                <a:gd name="T69" fmla="*/ 8 h 620"/>
                <a:gd name="T70" fmla="*/ 3 w 293"/>
                <a:gd name="T71" fmla="*/ 10 h 620"/>
                <a:gd name="T72" fmla="*/ 1 w 293"/>
                <a:gd name="T73" fmla="*/ 4 h 620"/>
                <a:gd name="T74" fmla="*/ 4 w 293"/>
                <a:gd name="T75" fmla="*/ 10 h 620"/>
                <a:gd name="T76" fmla="*/ 4 w 293"/>
                <a:gd name="T77" fmla="*/ 10 h 620"/>
                <a:gd name="T78" fmla="*/ 3 w 293"/>
                <a:gd name="T79" fmla="*/ 12 h 620"/>
                <a:gd name="T80" fmla="*/ 4 w 293"/>
                <a:gd name="T81" fmla="*/ 11 h 620"/>
                <a:gd name="T82" fmla="*/ 4 w 293"/>
                <a:gd name="T83" fmla="*/ 12 h 620"/>
                <a:gd name="T84" fmla="*/ 5 w 293"/>
                <a:gd name="T85" fmla="*/ 14 h 620"/>
                <a:gd name="T86" fmla="*/ 4 w 293"/>
                <a:gd name="T87" fmla="*/ 19 h 620"/>
                <a:gd name="T88" fmla="*/ 4 w 293"/>
                <a:gd name="T89" fmla="*/ 13 h 620"/>
                <a:gd name="T90" fmla="*/ 4 w 293"/>
                <a:gd name="T91" fmla="*/ 19 h 620"/>
                <a:gd name="T92" fmla="*/ 6 w 293"/>
                <a:gd name="T93" fmla="*/ 19 h 620"/>
                <a:gd name="T94" fmla="*/ 7 w 293"/>
                <a:gd name="T95" fmla="*/ 21 h 620"/>
                <a:gd name="T96" fmla="*/ 7 w 293"/>
                <a:gd name="T97" fmla="*/ 23 h 620"/>
                <a:gd name="T98" fmla="*/ 6 w 293"/>
                <a:gd name="T99" fmla="*/ 21 h 620"/>
                <a:gd name="T100" fmla="*/ 4 w 293"/>
                <a:gd name="T101" fmla="*/ 19 h 620"/>
                <a:gd name="T102" fmla="*/ 8 w 293"/>
                <a:gd name="T103" fmla="*/ 23 h 620"/>
                <a:gd name="T104" fmla="*/ 10 w 293"/>
                <a:gd name="T105" fmla="*/ 24 h 620"/>
                <a:gd name="T106" fmla="*/ 11 w 293"/>
                <a:gd name="T107" fmla="*/ 25 h 620"/>
                <a:gd name="T108" fmla="*/ 8 w 293"/>
                <a:gd name="T109" fmla="*/ 24 h 620"/>
                <a:gd name="T110" fmla="*/ 8 w 293"/>
                <a:gd name="T111" fmla="*/ 22 h 620"/>
                <a:gd name="T112" fmla="*/ 11 w 293"/>
                <a:gd name="T113" fmla="*/ 25 h 6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93"/>
                <a:gd name="T172" fmla="*/ 0 h 620"/>
                <a:gd name="T173" fmla="*/ 293 w 293"/>
                <a:gd name="T174" fmla="*/ 620 h 6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93" h="620">
                  <a:moveTo>
                    <a:pt x="268" y="608"/>
                  </a:moveTo>
                  <a:lnTo>
                    <a:pt x="268" y="607"/>
                  </a:lnTo>
                  <a:lnTo>
                    <a:pt x="268" y="605"/>
                  </a:lnTo>
                  <a:lnTo>
                    <a:pt x="293" y="605"/>
                  </a:lnTo>
                  <a:lnTo>
                    <a:pt x="293" y="607"/>
                  </a:lnTo>
                  <a:lnTo>
                    <a:pt x="293" y="608"/>
                  </a:lnTo>
                  <a:lnTo>
                    <a:pt x="268" y="608"/>
                  </a:lnTo>
                  <a:close/>
                  <a:moveTo>
                    <a:pt x="268" y="605"/>
                  </a:moveTo>
                  <a:lnTo>
                    <a:pt x="268" y="595"/>
                  </a:lnTo>
                  <a:lnTo>
                    <a:pt x="267" y="580"/>
                  </a:lnTo>
                  <a:lnTo>
                    <a:pt x="292" y="578"/>
                  </a:lnTo>
                  <a:lnTo>
                    <a:pt x="292" y="594"/>
                  </a:lnTo>
                  <a:lnTo>
                    <a:pt x="293" y="605"/>
                  </a:lnTo>
                  <a:lnTo>
                    <a:pt x="268" y="605"/>
                  </a:lnTo>
                  <a:close/>
                  <a:moveTo>
                    <a:pt x="267" y="580"/>
                  </a:moveTo>
                  <a:lnTo>
                    <a:pt x="267" y="572"/>
                  </a:lnTo>
                  <a:lnTo>
                    <a:pt x="266" y="562"/>
                  </a:lnTo>
                  <a:lnTo>
                    <a:pt x="266" y="553"/>
                  </a:lnTo>
                  <a:lnTo>
                    <a:pt x="265" y="542"/>
                  </a:lnTo>
                  <a:lnTo>
                    <a:pt x="288" y="540"/>
                  </a:lnTo>
                  <a:lnTo>
                    <a:pt x="289" y="550"/>
                  </a:lnTo>
                  <a:lnTo>
                    <a:pt x="290" y="560"/>
                  </a:lnTo>
                  <a:lnTo>
                    <a:pt x="290" y="570"/>
                  </a:lnTo>
                  <a:lnTo>
                    <a:pt x="292" y="578"/>
                  </a:lnTo>
                  <a:lnTo>
                    <a:pt x="267" y="580"/>
                  </a:lnTo>
                  <a:close/>
                  <a:moveTo>
                    <a:pt x="265" y="542"/>
                  </a:moveTo>
                  <a:lnTo>
                    <a:pt x="261" y="512"/>
                  </a:lnTo>
                  <a:lnTo>
                    <a:pt x="257" y="478"/>
                  </a:lnTo>
                  <a:lnTo>
                    <a:pt x="253" y="441"/>
                  </a:lnTo>
                  <a:lnTo>
                    <a:pt x="246" y="404"/>
                  </a:lnTo>
                  <a:lnTo>
                    <a:pt x="240" y="362"/>
                  </a:lnTo>
                  <a:lnTo>
                    <a:pt x="231" y="323"/>
                  </a:lnTo>
                  <a:lnTo>
                    <a:pt x="221" y="280"/>
                  </a:lnTo>
                  <a:lnTo>
                    <a:pt x="211" y="240"/>
                  </a:lnTo>
                  <a:lnTo>
                    <a:pt x="234" y="234"/>
                  </a:lnTo>
                  <a:lnTo>
                    <a:pt x="245" y="275"/>
                  </a:lnTo>
                  <a:lnTo>
                    <a:pt x="255" y="317"/>
                  </a:lnTo>
                  <a:lnTo>
                    <a:pt x="263" y="358"/>
                  </a:lnTo>
                  <a:lnTo>
                    <a:pt x="270" y="399"/>
                  </a:lnTo>
                  <a:lnTo>
                    <a:pt x="276" y="438"/>
                  </a:lnTo>
                  <a:lnTo>
                    <a:pt x="282" y="475"/>
                  </a:lnTo>
                  <a:lnTo>
                    <a:pt x="285" y="509"/>
                  </a:lnTo>
                  <a:lnTo>
                    <a:pt x="288" y="540"/>
                  </a:lnTo>
                  <a:lnTo>
                    <a:pt x="265" y="542"/>
                  </a:lnTo>
                  <a:close/>
                  <a:moveTo>
                    <a:pt x="211" y="240"/>
                  </a:moveTo>
                  <a:lnTo>
                    <a:pt x="198" y="198"/>
                  </a:lnTo>
                  <a:lnTo>
                    <a:pt x="184" y="158"/>
                  </a:lnTo>
                  <a:lnTo>
                    <a:pt x="176" y="140"/>
                  </a:lnTo>
                  <a:lnTo>
                    <a:pt x="167" y="123"/>
                  </a:lnTo>
                  <a:lnTo>
                    <a:pt x="159" y="105"/>
                  </a:lnTo>
                  <a:lnTo>
                    <a:pt x="150" y="90"/>
                  </a:lnTo>
                  <a:lnTo>
                    <a:pt x="171" y="77"/>
                  </a:lnTo>
                  <a:lnTo>
                    <a:pt x="180" y="94"/>
                  </a:lnTo>
                  <a:lnTo>
                    <a:pt x="189" y="111"/>
                  </a:lnTo>
                  <a:lnTo>
                    <a:pt x="198" y="129"/>
                  </a:lnTo>
                  <a:lnTo>
                    <a:pt x="205" y="149"/>
                  </a:lnTo>
                  <a:lnTo>
                    <a:pt x="214" y="169"/>
                  </a:lnTo>
                  <a:lnTo>
                    <a:pt x="220" y="190"/>
                  </a:lnTo>
                  <a:lnTo>
                    <a:pt x="228" y="211"/>
                  </a:lnTo>
                  <a:lnTo>
                    <a:pt x="234" y="234"/>
                  </a:lnTo>
                  <a:lnTo>
                    <a:pt x="211" y="240"/>
                  </a:lnTo>
                  <a:close/>
                  <a:moveTo>
                    <a:pt x="150" y="90"/>
                  </a:moveTo>
                  <a:lnTo>
                    <a:pt x="138" y="73"/>
                  </a:lnTo>
                  <a:lnTo>
                    <a:pt x="126" y="58"/>
                  </a:lnTo>
                  <a:lnTo>
                    <a:pt x="120" y="50"/>
                  </a:lnTo>
                  <a:lnTo>
                    <a:pt x="113" y="45"/>
                  </a:lnTo>
                  <a:lnTo>
                    <a:pt x="107" y="40"/>
                  </a:lnTo>
                  <a:lnTo>
                    <a:pt x="100" y="35"/>
                  </a:lnTo>
                  <a:lnTo>
                    <a:pt x="113" y="14"/>
                  </a:lnTo>
                  <a:lnTo>
                    <a:pt x="121" y="20"/>
                  </a:lnTo>
                  <a:lnTo>
                    <a:pt x="128" y="26"/>
                  </a:lnTo>
                  <a:lnTo>
                    <a:pt x="136" y="33"/>
                  </a:lnTo>
                  <a:lnTo>
                    <a:pt x="144" y="41"/>
                  </a:lnTo>
                  <a:lnTo>
                    <a:pt x="158" y="58"/>
                  </a:lnTo>
                  <a:lnTo>
                    <a:pt x="171" y="77"/>
                  </a:lnTo>
                  <a:lnTo>
                    <a:pt x="150" y="90"/>
                  </a:lnTo>
                  <a:close/>
                  <a:moveTo>
                    <a:pt x="100" y="35"/>
                  </a:moveTo>
                  <a:lnTo>
                    <a:pt x="94" y="31"/>
                  </a:lnTo>
                  <a:lnTo>
                    <a:pt x="87" y="29"/>
                  </a:lnTo>
                  <a:lnTo>
                    <a:pt x="80" y="27"/>
                  </a:lnTo>
                  <a:lnTo>
                    <a:pt x="73" y="24"/>
                  </a:lnTo>
                  <a:lnTo>
                    <a:pt x="66" y="24"/>
                  </a:lnTo>
                  <a:lnTo>
                    <a:pt x="59" y="24"/>
                  </a:lnTo>
                  <a:lnTo>
                    <a:pt x="52" y="26"/>
                  </a:lnTo>
                  <a:lnTo>
                    <a:pt x="44" y="27"/>
                  </a:lnTo>
                  <a:lnTo>
                    <a:pt x="38" y="3"/>
                  </a:lnTo>
                  <a:lnTo>
                    <a:pt x="47" y="1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7" y="1"/>
                  </a:lnTo>
                  <a:lnTo>
                    <a:pt x="86" y="3"/>
                  </a:lnTo>
                  <a:lnTo>
                    <a:pt x="95" y="5"/>
                  </a:lnTo>
                  <a:lnTo>
                    <a:pt x="105" y="9"/>
                  </a:lnTo>
                  <a:lnTo>
                    <a:pt x="113" y="14"/>
                  </a:lnTo>
                  <a:lnTo>
                    <a:pt x="100" y="35"/>
                  </a:lnTo>
                  <a:close/>
                  <a:moveTo>
                    <a:pt x="44" y="27"/>
                  </a:moveTo>
                  <a:lnTo>
                    <a:pt x="31" y="31"/>
                  </a:lnTo>
                  <a:lnTo>
                    <a:pt x="18" y="38"/>
                  </a:lnTo>
                  <a:lnTo>
                    <a:pt x="5" y="18"/>
                  </a:lnTo>
                  <a:lnTo>
                    <a:pt x="14" y="13"/>
                  </a:lnTo>
                  <a:lnTo>
                    <a:pt x="22" y="9"/>
                  </a:lnTo>
                  <a:lnTo>
                    <a:pt x="30" y="6"/>
                  </a:lnTo>
                  <a:lnTo>
                    <a:pt x="38" y="3"/>
                  </a:lnTo>
                  <a:lnTo>
                    <a:pt x="44" y="27"/>
                  </a:lnTo>
                  <a:close/>
                  <a:moveTo>
                    <a:pt x="1" y="33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12" y="28"/>
                  </a:lnTo>
                  <a:lnTo>
                    <a:pt x="1" y="33"/>
                  </a:lnTo>
                  <a:close/>
                  <a:moveTo>
                    <a:pt x="24" y="23"/>
                  </a:moveTo>
                  <a:lnTo>
                    <a:pt x="24" y="23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24" y="23"/>
                  </a:moveTo>
                  <a:lnTo>
                    <a:pt x="28" y="34"/>
                  </a:lnTo>
                  <a:lnTo>
                    <a:pt x="31" y="43"/>
                  </a:lnTo>
                  <a:lnTo>
                    <a:pt x="35" y="50"/>
                  </a:lnTo>
                  <a:lnTo>
                    <a:pt x="37" y="56"/>
                  </a:lnTo>
                  <a:lnTo>
                    <a:pt x="14" y="65"/>
                  </a:lnTo>
                  <a:lnTo>
                    <a:pt x="6" y="46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37" y="56"/>
                  </a:moveTo>
                  <a:lnTo>
                    <a:pt x="40" y="62"/>
                  </a:lnTo>
                  <a:lnTo>
                    <a:pt x="43" y="70"/>
                  </a:lnTo>
                  <a:lnTo>
                    <a:pt x="46" y="78"/>
                  </a:lnTo>
                  <a:lnTo>
                    <a:pt x="50" y="88"/>
                  </a:lnTo>
                  <a:lnTo>
                    <a:pt x="27" y="97"/>
                  </a:lnTo>
                  <a:lnTo>
                    <a:pt x="22" y="84"/>
                  </a:lnTo>
                  <a:lnTo>
                    <a:pt x="14" y="65"/>
                  </a:lnTo>
                  <a:lnTo>
                    <a:pt x="37" y="56"/>
                  </a:lnTo>
                  <a:close/>
                  <a:moveTo>
                    <a:pt x="50" y="88"/>
                  </a:moveTo>
                  <a:lnTo>
                    <a:pt x="58" y="110"/>
                  </a:lnTo>
                  <a:lnTo>
                    <a:pt x="66" y="130"/>
                  </a:lnTo>
                  <a:lnTo>
                    <a:pt x="72" y="151"/>
                  </a:lnTo>
                  <a:lnTo>
                    <a:pt x="80" y="171"/>
                  </a:lnTo>
                  <a:lnTo>
                    <a:pt x="85" y="192"/>
                  </a:lnTo>
                  <a:lnTo>
                    <a:pt x="92" y="211"/>
                  </a:lnTo>
                  <a:lnTo>
                    <a:pt x="97" y="232"/>
                  </a:lnTo>
                  <a:lnTo>
                    <a:pt x="103" y="251"/>
                  </a:lnTo>
                  <a:lnTo>
                    <a:pt x="79" y="258"/>
                  </a:lnTo>
                  <a:lnTo>
                    <a:pt x="68" y="218"/>
                  </a:lnTo>
                  <a:lnTo>
                    <a:pt x="56" y="178"/>
                  </a:lnTo>
                  <a:lnTo>
                    <a:pt x="42" y="138"/>
                  </a:lnTo>
                  <a:lnTo>
                    <a:pt x="27" y="97"/>
                  </a:lnTo>
                  <a:lnTo>
                    <a:pt x="50" y="88"/>
                  </a:lnTo>
                  <a:close/>
                  <a:moveTo>
                    <a:pt x="103" y="251"/>
                  </a:moveTo>
                  <a:lnTo>
                    <a:pt x="103" y="252"/>
                  </a:lnTo>
                  <a:lnTo>
                    <a:pt x="79" y="259"/>
                  </a:lnTo>
                  <a:lnTo>
                    <a:pt x="79" y="258"/>
                  </a:lnTo>
                  <a:lnTo>
                    <a:pt x="103" y="251"/>
                  </a:lnTo>
                  <a:close/>
                  <a:moveTo>
                    <a:pt x="103" y="252"/>
                  </a:moveTo>
                  <a:lnTo>
                    <a:pt x="106" y="267"/>
                  </a:lnTo>
                  <a:lnTo>
                    <a:pt x="110" y="284"/>
                  </a:lnTo>
                  <a:lnTo>
                    <a:pt x="86" y="289"/>
                  </a:lnTo>
                  <a:lnTo>
                    <a:pt x="83" y="275"/>
                  </a:lnTo>
                  <a:lnTo>
                    <a:pt x="79" y="259"/>
                  </a:lnTo>
                  <a:lnTo>
                    <a:pt x="103" y="252"/>
                  </a:lnTo>
                  <a:close/>
                  <a:moveTo>
                    <a:pt x="110" y="284"/>
                  </a:moveTo>
                  <a:lnTo>
                    <a:pt x="113" y="298"/>
                  </a:lnTo>
                  <a:lnTo>
                    <a:pt x="117" y="314"/>
                  </a:lnTo>
                  <a:lnTo>
                    <a:pt x="93" y="319"/>
                  </a:lnTo>
                  <a:lnTo>
                    <a:pt x="90" y="305"/>
                  </a:lnTo>
                  <a:lnTo>
                    <a:pt x="86" y="289"/>
                  </a:lnTo>
                  <a:lnTo>
                    <a:pt x="110" y="284"/>
                  </a:lnTo>
                  <a:close/>
                  <a:moveTo>
                    <a:pt x="117" y="314"/>
                  </a:moveTo>
                  <a:lnTo>
                    <a:pt x="123" y="353"/>
                  </a:lnTo>
                  <a:lnTo>
                    <a:pt x="128" y="392"/>
                  </a:lnTo>
                  <a:lnTo>
                    <a:pt x="133" y="428"/>
                  </a:lnTo>
                  <a:lnTo>
                    <a:pt x="135" y="465"/>
                  </a:lnTo>
                  <a:lnTo>
                    <a:pt x="110" y="465"/>
                  </a:lnTo>
                  <a:lnTo>
                    <a:pt x="108" y="431"/>
                  </a:lnTo>
                  <a:lnTo>
                    <a:pt x="105" y="394"/>
                  </a:lnTo>
                  <a:lnTo>
                    <a:pt x="99" y="357"/>
                  </a:lnTo>
                  <a:lnTo>
                    <a:pt x="93" y="319"/>
                  </a:lnTo>
                  <a:lnTo>
                    <a:pt x="117" y="314"/>
                  </a:lnTo>
                  <a:close/>
                  <a:moveTo>
                    <a:pt x="111" y="469"/>
                  </a:moveTo>
                  <a:lnTo>
                    <a:pt x="110" y="467"/>
                  </a:lnTo>
                  <a:lnTo>
                    <a:pt x="110" y="465"/>
                  </a:lnTo>
                  <a:lnTo>
                    <a:pt x="122" y="465"/>
                  </a:lnTo>
                  <a:lnTo>
                    <a:pt x="111" y="469"/>
                  </a:lnTo>
                  <a:close/>
                  <a:moveTo>
                    <a:pt x="134" y="462"/>
                  </a:moveTo>
                  <a:lnTo>
                    <a:pt x="139" y="476"/>
                  </a:lnTo>
                  <a:lnTo>
                    <a:pt x="145" y="490"/>
                  </a:lnTo>
                  <a:lnTo>
                    <a:pt x="151" y="503"/>
                  </a:lnTo>
                  <a:lnTo>
                    <a:pt x="158" y="515"/>
                  </a:lnTo>
                  <a:lnTo>
                    <a:pt x="165" y="527"/>
                  </a:lnTo>
                  <a:lnTo>
                    <a:pt x="173" y="536"/>
                  </a:lnTo>
                  <a:lnTo>
                    <a:pt x="181" y="546"/>
                  </a:lnTo>
                  <a:lnTo>
                    <a:pt x="190" y="555"/>
                  </a:lnTo>
                  <a:lnTo>
                    <a:pt x="174" y="573"/>
                  </a:lnTo>
                  <a:lnTo>
                    <a:pt x="164" y="563"/>
                  </a:lnTo>
                  <a:lnTo>
                    <a:pt x="154" y="553"/>
                  </a:lnTo>
                  <a:lnTo>
                    <a:pt x="146" y="541"/>
                  </a:lnTo>
                  <a:lnTo>
                    <a:pt x="137" y="528"/>
                  </a:lnTo>
                  <a:lnTo>
                    <a:pt x="130" y="515"/>
                  </a:lnTo>
                  <a:lnTo>
                    <a:pt x="123" y="501"/>
                  </a:lnTo>
                  <a:lnTo>
                    <a:pt x="117" y="486"/>
                  </a:lnTo>
                  <a:lnTo>
                    <a:pt x="111" y="469"/>
                  </a:lnTo>
                  <a:lnTo>
                    <a:pt x="134" y="462"/>
                  </a:lnTo>
                  <a:close/>
                  <a:moveTo>
                    <a:pt x="190" y="555"/>
                  </a:moveTo>
                  <a:lnTo>
                    <a:pt x="200" y="563"/>
                  </a:lnTo>
                  <a:lnTo>
                    <a:pt x="209" y="570"/>
                  </a:lnTo>
                  <a:lnTo>
                    <a:pt x="220" y="576"/>
                  </a:lnTo>
                  <a:lnTo>
                    <a:pt x="231" y="582"/>
                  </a:lnTo>
                  <a:lnTo>
                    <a:pt x="243" y="586"/>
                  </a:lnTo>
                  <a:lnTo>
                    <a:pt x="255" y="590"/>
                  </a:lnTo>
                  <a:lnTo>
                    <a:pt x="268" y="594"/>
                  </a:lnTo>
                  <a:lnTo>
                    <a:pt x="282" y="596"/>
                  </a:lnTo>
                  <a:lnTo>
                    <a:pt x="279" y="620"/>
                  </a:lnTo>
                  <a:lnTo>
                    <a:pt x="263" y="617"/>
                  </a:lnTo>
                  <a:lnTo>
                    <a:pt x="248" y="614"/>
                  </a:lnTo>
                  <a:lnTo>
                    <a:pt x="234" y="609"/>
                  </a:lnTo>
                  <a:lnTo>
                    <a:pt x="221" y="603"/>
                  </a:lnTo>
                  <a:lnTo>
                    <a:pt x="208" y="598"/>
                  </a:lnTo>
                  <a:lnTo>
                    <a:pt x="197" y="590"/>
                  </a:lnTo>
                  <a:lnTo>
                    <a:pt x="185" y="582"/>
                  </a:lnTo>
                  <a:lnTo>
                    <a:pt x="174" y="573"/>
                  </a:lnTo>
                  <a:lnTo>
                    <a:pt x="190" y="555"/>
                  </a:lnTo>
                  <a:close/>
                  <a:moveTo>
                    <a:pt x="293" y="608"/>
                  </a:moveTo>
                  <a:lnTo>
                    <a:pt x="290" y="613"/>
                  </a:lnTo>
                  <a:lnTo>
                    <a:pt x="288" y="616"/>
                  </a:lnTo>
                  <a:lnTo>
                    <a:pt x="284" y="620"/>
                  </a:lnTo>
                  <a:lnTo>
                    <a:pt x="279" y="620"/>
                  </a:lnTo>
                  <a:lnTo>
                    <a:pt x="280" y="608"/>
                  </a:lnTo>
                  <a:lnTo>
                    <a:pt x="293" y="6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9" name="Freeform 726"/>
            <p:cNvSpPr>
              <a:spLocks/>
            </p:cNvSpPr>
            <p:nvPr/>
          </p:nvSpPr>
          <p:spPr bwMode="auto">
            <a:xfrm>
              <a:off x="2960" y="1773"/>
              <a:ext cx="47" cy="116"/>
            </a:xfrm>
            <a:custGeom>
              <a:avLst/>
              <a:gdLst>
                <a:gd name="T0" fmla="*/ 10 w 241"/>
                <a:gd name="T1" fmla="*/ 22 h 560"/>
                <a:gd name="T2" fmla="*/ 10 w 241"/>
                <a:gd name="T3" fmla="*/ 19 h 560"/>
                <a:gd name="T4" fmla="*/ 9 w 241"/>
                <a:gd name="T5" fmla="*/ 15 h 560"/>
                <a:gd name="T6" fmla="*/ 9 w 241"/>
                <a:gd name="T7" fmla="*/ 12 h 560"/>
                <a:gd name="T8" fmla="*/ 8 w 241"/>
                <a:gd name="T9" fmla="*/ 10 h 560"/>
                <a:gd name="T10" fmla="*/ 8 w 241"/>
                <a:gd name="T11" fmla="*/ 7 h 560"/>
                <a:gd name="T12" fmla="*/ 7 w 241"/>
                <a:gd name="T13" fmla="*/ 5 h 560"/>
                <a:gd name="T14" fmla="*/ 6 w 241"/>
                <a:gd name="T15" fmla="*/ 4 h 560"/>
                <a:gd name="T16" fmla="*/ 5 w 241"/>
                <a:gd name="T17" fmla="*/ 2 h 560"/>
                <a:gd name="T18" fmla="*/ 4 w 241"/>
                <a:gd name="T19" fmla="*/ 1 h 560"/>
                <a:gd name="T20" fmla="*/ 4 w 241"/>
                <a:gd name="T21" fmla="*/ 1 h 560"/>
                <a:gd name="T22" fmla="*/ 3 w 241"/>
                <a:gd name="T23" fmla="*/ 0 h 560"/>
                <a:gd name="T24" fmla="*/ 3 w 241"/>
                <a:gd name="T25" fmla="*/ 0 h 560"/>
                <a:gd name="T26" fmla="*/ 2 w 241"/>
                <a:gd name="T27" fmla="*/ 0 h 560"/>
                <a:gd name="T28" fmla="*/ 2 w 241"/>
                <a:gd name="T29" fmla="*/ 0 h 560"/>
                <a:gd name="T30" fmla="*/ 1 w 241"/>
                <a:gd name="T31" fmla="*/ 0 h 560"/>
                <a:gd name="T32" fmla="*/ 0 w 241"/>
                <a:gd name="T33" fmla="*/ 0 h 560"/>
                <a:gd name="T34" fmla="*/ 0 w 241"/>
                <a:gd name="T35" fmla="*/ 2 h 560"/>
                <a:gd name="T36" fmla="*/ 1 w 241"/>
                <a:gd name="T37" fmla="*/ 4 h 560"/>
                <a:gd name="T38" fmla="*/ 2 w 241"/>
                <a:gd name="T39" fmla="*/ 6 h 560"/>
                <a:gd name="T40" fmla="*/ 3 w 241"/>
                <a:gd name="T41" fmla="*/ 8 h 560"/>
                <a:gd name="T42" fmla="*/ 3 w 241"/>
                <a:gd name="T43" fmla="*/ 10 h 560"/>
                <a:gd name="T44" fmla="*/ 4 w 241"/>
                <a:gd name="T45" fmla="*/ 12 h 560"/>
                <a:gd name="T46" fmla="*/ 4 w 241"/>
                <a:gd name="T47" fmla="*/ 14 h 560"/>
                <a:gd name="T48" fmla="*/ 4 w 241"/>
                <a:gd name="T49" fmla="*/ 16 h 560"/>
                <a:gd name="T50" fmla="*/ 4 w 241"/>
                <a:gd name="T51" fmla="*/ 18 h 560"/>
                <a:gd name="T52" fmla="*/ 5 w 241"/>
                <a:gd name="T53" fmla="*/ 19 h 560"/>
                <a:gd name="T54" fmla="*/ 5 w 241"/>
                <a:gd name="T55" fmla="*/ 20 h 560"/>
                <a:gd name="T56" fmla="*/ 6 w 241"/>
                <a:gd name="T57" fmla="*/ 20 h 560"/>
                <a:gd name="T58" fmla="*/ 7 w 241"/>
                <a:gd name="T59" fmla="*/ 21 h 560"/>
                <a:gd name="T60" fmla="*/ 8 w 241"/>
                <a:gd name="T61" fmla="*/ 22 h 560"/>
                <a:gd name="T62" fmla="*/ 8 w 241"/>
                <a:gd name="T63" fmla="*/ 22 h 560"/>
                <a:gd name="T64" fmla="*/ 9 w 241"/>
                <a:gd name="T65" fmla="*/ 22 h 5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1"/>
                <a:gd name="T100" fmla="*/ 0 h 560"/>
                <a:gd name="T101" fmla="*/ 241 w 241"/>
                <a:gd name="T102" fmla="*/ 560 h 5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1" h="560">
                  <a:moveTo>
                    <a:pt x="241" y="560"/>
                  </a:moveTo>
                  <a:lnTo>
                    <a:pt x="241" y="540"/>
                  </a:lnTo>
                  <a:lnTo>
                    <a:pt x="239" y="508"/>
                  </a:lnTo>
                  <a:lnTo>
                    <a:pt x="235" y="469"/>
                  </a:lnTo>
                  <a:lnTo>
                    <a:pt x="229" y="424"/>
                  </a:lnTo>
                  <a:lnTo>
                    <a:pt x="223" y="374"/>
                  </a:lnTo>
                  <a:lnTo>
                    <a:pt x="213" y="320"/>
                  </a:lnTo>
                  <a:lnTo>
                    <a:pt x="208" y="293"/>
                  </a:lnTo>
                  <a:lnTo>
                    <a:pt x="202" y="265"/>
                  </a:lnTo>
                  <a:lnTo>
                    <a:pt x="196" y="238"/>
                  </a:lnTo>
                  <a:lnTo>
                    <a:pt x="188" y="210"/>
                  </a:lnTo>
                  <a:lnTo>
                    <a:pt x="181" y="184"/>
                  </a:lnTo>
                  <a:lnTo>
                    <a:pt x="173" y="159"/>
                  </a:lnTo>
                  <a:lnTo>
                    <a:pt x="164" y="136"/>
                  </a:lnTo>
                  <a:lnTo>
                    <a:pt x="156" y="112"/>
                  </a:lnTo>
                  <a:lnTo>
                    <a:pt x="146" y="91"/>
                  </a:lnTo>
                  <a:lnTo>
                    <a:pt x="135" y="71"/>
                  </a:lnTo>
                  <a:lnTo>
                    <a:pt x="124" y="54"/>
                  </a:lnTo>
                  <a:lnTo>
                    <a:pt x="114" y="38"/>
                  </a:lnTo>
                  <a:lnTo>
                    <a:pt x="107" y="31"/>
                  </a:lnTo>
                  <a:lnTo>
                    <a:pt x="102" y="24"/>
                  </a:lnTo>
                  <a:lnTo>
                    <a:pt x="95" y="19"/>
                  </a:lnTo>
                  <a:lnTo>
                    <a:pt x="89" y="14"/>
                  </a:lnTo>
                  <a:lnTo>
                    <a:pt x="82" y="9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2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6" y="6"/>
                  </a:lnTo>
                  <a:lnTo>
                    <a:pt x="9" y="10"/>
                  </a:lnTo>
                  <a:lnTo>
                    <a:pt x="0" y="15"/>
                  </a:lnTo>
                  <a:lnTo>
                    <a:pt x="11" y="43"/>
                  </a:lnTo>
                  <a:lnTo>
                    <a:pt x="22" y="70"/>
                  </a:lnTo>
                  <a:lnTo>
                    <a:pt x="32" y="97"/>
                  </a:lnTo>
                  <a:lnTo>
                    <a:pt x="40" y="124"/>
                  </a:lnTo>
                  <a:lnTo>
                    <a:pt x="49" y="150"/>
                  </a:lnTo>
                  <a:lnTo>
                    <a:pt x="57" y="177"/>
                  </a:lnTo>
                  <a:lnTo>
                    <a:pt x="64" y="203"/>
                  </a:lnTo>
                  <a:lnTo>
                    <a:pt x="71" y="228"/>
                  </a:lnTo>
                  <a:lnTo>
                    <a:pt x="77" y="254"/>
                  </a:lnTo>
                  <a:lnTo>
                    <a:pt x="82" y="280"/>
                  </a:lnTo>
                  <a:lnTo>
                    <a:pt x="88" y="306"/>
                  </a:lnTo>
                  <a:lnTo>
                    <a:pt x="91" y="331"/>
                  </a:lnTo>
                  <a:lnTo>
                    <a:pt x="95" y="356"/>
                  </a:lnTo>
                  <a:lnTo>
                    <a:pt x="97" y="380"/>
                  </a:lnTo>
                  <a:lnTo>
                    <a:pt x="100" y="405"/>
                  </a:lnTo>
                  <a:lnTo>
                    <a:pt x="101" y="428"/>
                  </a:lnTo>
                  <a:lnTo>
                    <a:pt x="105" y="442"/>
                  </a:lnTo>
                  <a:lnTo>
                    <a:pt x="110" y="456"/>
                  </a:lnTo>
                  <a:lnTo>
                    <a:pt x="117" y="469"/>
                  </a:lnTo>
                  <a:lnTo>
                    <a:pt x="123" y="481"/>
                  </a:lnTo>
                  <a:lnTo>
                    <a:pt x="130" y="492"/>
                  </a:lnTo>
                  <a:lnTo>
                    <a:pt x="137" y="503"/>
                  </a:lnTo>
                  <a:lnTo>
                    <a:pt x="146" y="511"/>
                  </a:lnTo>
                  <a:lnTo>
                    <a:pt x="154" y="520"/>
                  </a:lnTo>
                  <a:lnTo>
                    <a:pt x="163" y="529"/>
                  </a:lnTo>
                  <a:lnTo>
                    <a:pt x="173" y="535"/>
                  </a:lnTo>
                  <a:lnTo>
                    <a:pt x="183" y="542"/>
                  </a:lnTo>
                  <a:lnTo>
                    <a:pt x="194" y="547"/>
                  </a:lnTo>
                  <a:lnTo>
                    <a:pt x="204" y="551"/>
                  </a:lnTo>
                  <a:lnTo>
                    <a:pt x="216" y="555"/>
                  </a:lnTo>
                  <a:lnTo>
                    <a:pt x="228" y="558"/>
                  </a:lnTo>
                  <a:lnTo>
                    <a:pt x="241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0" name="Freeform 727"/>
            <p:cNvSpPr>
              <a:spLocks noEditPoints="1"/>
            </p:cNvSpPr>
            <p:nvPr/>
          </p:nvSpPr>
          <p:spPr bwMode="auto">
            <a:xfrm>
              <a:off x="2960" y="1773"/>
              <a:ext cx="54" cy="116"/>
            </a:xfrm>
            <a:custGeom>
              <a:avLst/>
              <a:gdLst>
                <a:gd name="T0" fmla="*/ 11 w 265"/>
                <a:gd name="T1" fmla="*/ 22 h 584"/>
                <a:gd name="T2" fmla="*/ 10 w 265"/>
                <a:gd name="T3" fmla="*/ 22 h 584"/>
                <a:gd name="T4" fmla="*/ 11 w 265"/>
                <a:gd name="T5" fmla="*/ 22 h 584"/>
                <a:gd name="T6" fmla="*/ 10 w 265"/>
                <a:gd name="T7" fmla="*/ 21 h 584"/>
                <a:gd name="T8" fmla="*/ 10 w 265"/>
                <a:gd name="T9" fmla="*/ 20 h 584"/>
                <a:gd name="T10" fmla="*/ 11 w 265"/>
                <a:gd name="T11" fmla="*/ 21 h 584"/>
                <a:gd name="T12" fmla="*/ 9 w 265"/>
                <a:gd name="T13" fmla="*/ 18 h 584"/>
                <a:gd name="T14" fmla="*/ 8 w 265"/>
                <a:gd name="T15" fmla="*/ 12 h 584"/>
                <a:gd name="T16" fmla="*/ 9 w 265"/>
                <a:gd name="T17" fmla="*/ 10 h 584"/>
                <a:gd name="T18" fmla="*/ 10 w 265"/>
                <a:gd name="T19" fmla="*/ 16 h 584"/>
                <a:gd name="T20" fmla="*/ 9 w 265"/>
                <a:gd name="T21" fmla="*/ 20 h 584"/>
                <a:gd name="T22" fmla="*/ 7 w 265"/>
                <a:gd name="T23" fmla="*/ 6 h 584"/>
                <a:gd name="T24" fmla="*/ 5 w 265"/>
                <a:gd name="T25" fmla="*/ 3 h 584"/>
                <a:gd name="T26" fmla="*/ 7 w 265"/>
                <a:gd name="T27" fmla="*/ 4 h 584"/>
                <a:gd name="T28" fmla="*/ 8 w 265"/>
                <a:gd name="T29" fmla="*/ 7 h 584"/>
                <a:gd name="T30" fmla="*/ 5 w 265"/>
                <a:gd name="T31" fmla="*/ 3 h 584"/>
                <a:gd name="T32" fmla="*/ 3 w 265"/>
                <a:gd name="T33" fmla="*/ 1 h 584"/>
                <a:gd name="T34" fmla="*/ 5 w 265"/>
                <a:gd name="T35" fmla="*/ 1 h 584"/>
                <a:gd name="T36" fmla="*/ 5 w 265"/>
                <a:gd name="T37" fmla="*/ 3 h 584"/>
                <a:gd name="T38" fmla="*/ 2 w 265"/>
                <a:gd name="T39" fmla="*/ 1 h 584"/>
                <a:gd name="T40" fmla="*/ 1 w 265"/>
                <a:gd name="T41" fmla="*/ 0 h 584"/>
                <a:gd name="T42" fmla="*/ 3 w 265"/>
                <a:gd name="T43" fmla="*/ 0 h 584"/>
                <a:gd name="T44" fmla="*/ 4 w 265"/>
                <a:gd name="T45" fmla="*/ 0 h 584"/>
                <a:gd name="T46" fmla="*/ 1 w 265"/>
                <a:gd name="T47" fmla="*/ 1 h 584"/>
                <a:gd name="T48" fmla="*/ 1 w 265"/>
                <a:gd name="T49" fmla="*/ 0 h 584"/>
                <a:gd name="T50" fmla="*/ 0 w 265"/>
                <a:gd name="T51" fmla="*/ 1 h 584"/>
                <a:gd name="T52" fmla="*/ 0 w 265"/>
                <a:gd name="T53" fmla="*/ 1 h 584"/>
                <a:gd name="T54" fmla="*/ 0 w 265"/>
                <a:gd name="T55" fmla="*/ 1 h 584"/>
                <a:gd name="T56" fmla="*/ 1 w 265"/>
                <a:gd name="T57" fmla="*/ 1 h 584"/>
                <a:gd name="T58" fmla="*/ 0 w 265"/>
                <a:gd name="T59" fmla="*/ 1 h 584"/>
                <a:gd name="T60" fmla="*/ 2 w 265"/>
                <a:gd name="T61" fmla="*/ 3 h 584"/>
                <a:gd name="T62" fmla="*/ 1 w 265"/>
                <a:gd name="T63" fmla="*/ 2 h 584"/>
                <a:gd name="T64" fmla="*/ 3 w 265"/>
                <a:gd name="T65" fmla="*/ 8 h 584"/>
                <a:gd name="T66" fmla="*/ 2 w 265"/>
                <a:gd name="T67" fmla="*/ 7 h 584"/>
                <a:gd name="T68" fmla="*/ 4 w 265"/>
                <a:gd name="T69" fmla="*/ 9 h 584"/>
                <a:gd name="T70" fmla="*/ 5 w 265"/>
                <a:gd name="T71" fmla="*/ 14 h 584"/>
                <a:gd name="T72" fmla="*/ 3 w 265"/>
                <a:gd name="T73" fmla="*/ 11 h 584"/>
                <a:gd name="T74" fmla="*/ 5 w 265"/>
                <a:gd name="T75" fmla="*/ 14 h 584"/>
                <a:gd name="T76" fmla="*/ 4 w 265"/>
                <a:gd name="T77" fmla="*/ 17 h 584"/>
                <a:gd name="T78" fmla="*/ 4 w 265"/>
                <a:gd name="T79" fmla="*/ 14 h 584"/>
                <a:gd name="T80" fmla="*/ 4 w 265"/>
                <a:gd name="T81" fmla="*/ 17 h 584"/>
                <a:gd name="T82" fmla="*/ 5 w 265"/>
                <a:gd name="T83" fmla="*/ 18 h 584"/>
                <a:gd name="T84" fmla="*/ 6 w 265"/>
                <a:gd name="T85" fmla="*/ 20 h 584"/>
                <a:gd name="T86" fmla="*/ 6 w 265"/>
                <a:gd name="T87" fmla="*/ 21 h 584"/>
                <a:gd name="T88" fmla="*/ 5 w 265"/>
                <a:gd name="T89" fmla="*/ 20 h 584"/>
                <a:gd name="T90" fmla="*/ 4 w 265"/>
                <a:gd name="T91" fmla="*/ 17 h 584"/>
                <a:gd name="T92" fmla="*/ 8 w 265"/>
                <a:gd name="T93" fmla="*/ 21 h 584"/>
                <a:gd name="T94" fmla="*/ 9 w 265"/>
                <a:gd name="T95" fmla="*/ 22 h 584"/>
                <a:gd name="T96" fmla="*/ 10 w 265"/>
                <a:gd name="T97" fmla="*/ 23 h 584"/>
                <a:gd name="T98" fmla="*/ 8 w 265"/>
                <a:gd name="T99" fmla="*/ 22 h 584"/>
                <a:gd name="T100" fmla="*/ 7 w 265"/>
                <a:gd name="T101" fmla="*/ 21 h 584"/>
                <a:gd name="T102" fmla="*/ 10 w 265"/>
                <a:gd name="T103" fmla="*/ 23 h 5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65"/>
                <a:gd name="T157" fmla="*/ 0 h 584"/>
                <a:gd name="T158" fmla="*/ 265 w 265"/>
                <a:gd name="T159" fmla="*/ 584 h 58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65" h="584">
                  <a:moveTo>
                    <a:pt x="241" y="572"/>
                  </a:moveTo>
                  <a:lnTo>
                    <a:pt x="241" y="571"/>
                  </a:lnTo>
                  <a:lnTo>
                    <a:pt x="241" y="570"/>
                  </a:lnTo>
                  <a:lnTo>
                    <a:pt x="265" y="570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41" y="572"/>
                  </a:lnTo>
                  <a:close/>
                  <a:moveTo>
                    <a:pt x="241" y="570"/>
                  </a:moveTo>
                  <a:lnTo>
                    <a:pt x="241" y="559"/>
                  </a:lnTo>
                  <a:lnTo>
                    <a:pt x="240" y="545"/>
                  </a:lnTo>
                  <a:lnTo>
                    <a:pt x="265" y="544"/>
                  </a:lnTo>
                  <a:lnTo>
                    <a:pt x="265" y="559"/>
                  </a:lnTo>
                  <a:lnTo>
                    <a:pt x="265" y="570"/>
                  </a:lnTo>
                  <a:lnTo>
                    <a:pt x="241" y="570"/>
                  </a:lnTo>
                  <a:close/>
                  <a:moveTo>
                    <a:pt x="240" y="545"/>
                  </a:moveTo>
                  <a:lnTo>
                    <a:pt x="240" y="537"/>
                  </a:lnTo>
                  <a:lnTo>
                    <a:pt x="239" y="529"/>
                  </a:lnTo>
                  <a:lnTo>
                    <a:pt x="238" y="519"/>
                  </a:lnTo>
                  <a:lnTo>
                    <a:pt x="237" y="509"/>
                  </a:lnTo>
                  <a:lnTo>
                    <a:pt x="262" y="507"/>
                  </a:lnTo>
                  <a:lnTo>
                    <a:pt x="263" y="517"/>
                  </a:lnTo>
                  <a:lnTo>
                    <a:pt x="263" y="527"/>
                  </a:lnTo>
                  <a:lnTo>
                    <a:pt x="264" y="535"/>
                  </a:lnTo>
                  <a:lnTo>
                    <a:pt x="265" y="544"/>
                  </a:lnTo>
                  <a:lnTo>
                    <a:pt x="240" y="545"/>
                  </a:lnTo>
                  <a:close/>
                  <a:moveTo>
                    <a:pt x="237" y="509"/>
                  </a:moveTo>
                  <a:lnTo>
                    <a:pt x="235" y="480"/>
                  </a:lnTo>
                  <a:lnTo>
                    <a:pt x="230" y="449"/>
                  </a:lnTo>
                  <a:lnTo>
                    <a:pt x="226" y="414"/>
                  </a:lnTo>
                  <a:lnTo>
                    <a:pt x="221" y="379"/>
                  </a:lnTo>
                  <a:lnTo>
                    <a:pt x="214" y="341"/>
                  </a:lnTo>
                  <a:lnTo>
                    <a:pt x="207" y="302"/>
                  </a:lnTo>
                  <a:lnTo>
                    <a:pt x="198" y="264"/>
                  </a:lnTo>
                  <a:lnTo>
                    <a:pt x="188" y="225"/>
                  </a:lnTo>
                  <a:lnTo>
                    <a:pt x="212" y="219"/>
                  </a:lnTo>
                  <a:lnTo>
                    <a:pt x="222" y="258"/>
                  </a:lnTo>
                  <a:lnTo>
                    <a:pt x="230" y="298"/>
                  </a:lnTo>
                  <a:lnTo>
                    <a:pt x="238" y="337"/>
                  </a:lnTo>
                  <a:lnTo>
                    <a:pt x="244" y="374"/>
                  </a:lnTo>
                  <a:lnTo>
                    <a:pt x="251" y="411"/>
                  </a:lnTo>
                  <a:lnTo>
                    <a:pt x="255" y="446"/>
                  </a:lnTo>
                  <a:lnTo>
                    <a:pt x="258" y="478"/>
                  </a:lnTo>
                  <a:lnTo>
                    <a:pt x="262" y="507"/>
                  </a:lnTo>
                  <a:lnTo>
                    <a:pt x="237" y="509"/>
                  </a:lnTo>
                  <a:close/>
                  <a:moveTo>
                    <a:pt x="188" y="225"/>
                  </a:moveTo>
                  <a:lnTo>
                    <a:pt x="182" y="204"/>
                  </a:lnTo>
                  <a:lnTo>
                    <a:pt x="175" y="182"/>
                  </a:lnTo>
                  <a:lnTo>
                    <a:pt x="169" y="162"/>
                  </a:lnTo>
                  <a:lnTo>
                    <a:pt x="161" y="141"/>
                  </a:lnTo>
                  <a:lnTo>
                    <a:pt x="153" y="123"/>
                  </a:lnTo>
                  <a:lnTo>
                    <a:pt x="145" y="104"/>
                  </a:lnTo>
                  <a:lnTo>
                    <a:pt x="136" y="88"/>
                  </a:lnTo>
                  <a:lnTo>
                    <a:pt x="127" y="73"/>
                  </a:lnTo>
                  <a:lnTo>
                    <a:pt x="147" y="60"/>
                  </a:lnTo>
                  <a:lnTo>
                    <a:pt x="157" y="75"/>
                  </a:lnTo>
                  <a:lnTo>
                    <a:pt x="167" y="93"/>
                  </a:lnTo>
                  <a:lnTo>
                    <a:pt x="175" y="112"/>
                  </a:lnTo>
                  <a:lnTo>
                    <a:pt x="183" y="131"/>
                  </a:lnTo>
                  <a:lnTo>
                    <a:pt x="191" y="152"/>
                  </a:lnTo>
                  <a:lnTo>
                    <a:pt x="198" y="174"/>
                  </a:lnTo>
                  <a:lnTo>
                    <a:pt x="206" y="196"/>
                  </a:lnTo>
                  <a:lnTo>
                    <a:pt x="212" y="219"/>
                  </a:lnTo>
                  <a:lnTo>
                    <a:pt x="188" y="225"/>
                  </a:lnTo>
                  <a:close/>
                  <a:moveTo>
                    <a:pt x="127" y="73"/>
                  </a:moveTo>
                  <a:lnTo>
                    <a:pt x="118" y="60"/>
                  </a:lnTo>
                  <a:lnTo>
                    <a:pt x="107" y="48"/>
                  </a:lnTo>
                  <a:lnTo>
                    <a:pt x="98" y="39"/>
                  </a:lnTo>
                  <a:lnTo>
                    <a:pt x="87" y="32"/>
                  </a:lnTo>
                  <a:lnTo>
                    <a:pt x="100" y="10"/>
                  </a:lnTo>
                  <a:lnTo>
                    <a:pt x="106" y="15"/>
                  </a:lnTo>
                  <a:lnTo>
                    <a:pt x="113" y="19"/>
                  </a:lnTo>
                  <a:lnTo>
                    <a:pt x="118" y="24"/>
                  </a:lnTo>
                  <a:lnTo>
                    <a:pt x="125" y="31"/>
                  </a:lnTo>
                  <a:lnTo>
                    <a:pt x="136" y="44"/>
                  </a:lnTo>
                  <a:lnTo>
                    <a:pt x="147" y="60"/>
                  </a:lnTo>
                  <a:lnTo>
                    <a:pt x="127" y="73"/>
                  </a:lnTo>
                  <a:close/>
                  <a:moveTo>
                    <a:pt x="87" y="32"/>
                  </a:moveTo>
                  <a:lnTo>
                    <a:pt x="77" y="27"/>
                  </a:lnTo>
                  <a:lnTo>
                    <a:pt x="66" y="24"/>
                  </a:lnTo>
                  <a:lnTo>
                    <a:pt x="61" y="23"/>
                  </a:lnTo>
                  <a:lnTo>
                    <a:pt x="55" y="23"/>
                  </a:lnTo>
                  <a:lnTo>
                    <a:pt x="50" y="24"/>
                  </a:lnTo>
                  <a:lnTo>
                    <a:pt x="44" y="26"/>
                  </a:lnTo>
                  <a:lnTo>
                    <a:pt x="37" y="2"/>
                  </a:lnTo>
                  <a:lnTo>
                    <a:pt x="46" y="1"/>
                  </a:lnTo>
                  <a:lnTo>
                    <a:pt x="53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7" y="2"/>
                  </a:lnTo>
                  <a:lnTo>
                    <a:pt x="85" y="4"/>
                  </a:lnTo>
                  <a:lnTo>
                    <a:pt x="92" y="6"/>
                  </a:lnTo>
                  <a:lnTo>
                    <a:pt x="100" y="10"/>
                  </a:lnTo>
                  <a:lnTo>
                    <a:pt x="87" y="32"/>
                  </a:lnTo>
                  <a:close/>
                  <a:moveTo>
                    <a:pt x="44" y="26"/>
                  </a:moveTo>
                  <a:lnTo>
                    <a:pt x="32" y="30"/>
                  </a:lnTo>
                  <a:lnTo>
                    <a:pt x="19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2" y="8"/>
                  </a:lnTo>
                  <a:lnTo>
                    <a:pt x="29" y="5"/>
                  </a:lnTo>
                  <a:lnTo>
                    <a:pt x="37" y="2"/>
                  </a:lnTo>
                  <a:lnTo>
                    <a:pt x="44" y="26"/>
                  </a:lnTo>
                  <a:close/>
                  <a:moveTo>
                    <a:pt x="1" y="32"/>
                  </a:moveTo>
                  <a:lnTo>
                    <a:pt x="0" y="28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2"/>
                  </a:lnTo>
                  <a:close/>
                  <a:moveTo>
                    <a:pt x="24" y="22"/>
                  </a:moveTo>
                  <a:lnTo>
                    <a:pt x="24" y="22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24" y="22"/>
                  </a:moveTo>
                  <a:lnTo>
                    <a:pt x="28" y="35"/>
                  </a:lnTo>
                  <a:lnTo>
                    <a:pt x="36" y="54"/>
                  </a:lnTo>
                  <a:lnTo>
                    <a:pt x="13" y="62"/>
                  </a:lnTo>
                  <a:lnTo>
                    <a:pt x="8" y="49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36" y="54"/>
                  </a:moveTo>
                  <a:lnTo>
                    <a:pt x="44" y="72"/>
                  </a:lnTo>
                  <a:lnTo>
                    <a:pt x="48" y="84"/>
                  </a:lnTo>
                  <a:lnTo>
                    <a:pt x="24" y="93"/>
                  </a:lnTo>
                  <a:lnTo>
                    <a:pt x="18" y="74"/>
                  </a:lnTo>
                  <a:lnTo>
                    <a:pt x="13" y="62"/>
                  </a:lnTo>
                  <a:lnTo>
                    <a:pt x="36" y="54"/>
                  </a:lnTo>
                  <a:close/>
                  <a:moveTo>
                    <a:pt x="48" y="84"/>
                  </a:moveTo>
                  <a:lnTo>
                    <a:pt x="61" y="123"/>
                  </a:lnTo>
                  <a:lnTo>
                    <a:pt x="74" y="162"/>
                  </a:lnTo>
                  <a:lnTo>
                    <a:pt x="85" y="199"/>
                  </a:lnTo>
                  <a:lnTo>
                    <a:pt x="95" y="237"/>
                  </a:lnTo>
                  <a:lnTo>
                    <a:pt x="72" y="244"/>
                  </a:lnTo>
                  <a:lnTo>
                    <a:pt x="62" y="206"/>
                  </a:lnTo>
                  <a:lnTo>
                    <a:pt x="50" y="169"/>
                  </a:lnTo>
                  <a:lnTo>
                    <a:pt x="38" y="130"/>
                  </a:lnTo>
                  <a:lnTo>
                    <a:pt x="24" y="93"/>
                  </a:lnTo>
                  <a:lnTo>
                    <a:pt x="48" y="84"/>
                  </a:lnTo>
                  <a:close/>
                  <a:moveTo>
                    <a:pt x="95" y="237"/>
                  </a:moveTo>
                  <a:lnTo>
                    <a:pt x="101" y="264"/>
                  </a:lnTo>
                  <a:lnTo>
                    <a:pt x="106" y="290"/>
                  </a:lnTo>
                  <a:lnTo>
                    <a:pt x="112" y="316"/>
                  </a:lnTo>
                  <a:lnTo>
                    <a:pt x="116" y="341"/>
                  </a:lnTo>
                  <a:lnTo>
                    <a:pt x="91" y="344"/>
                  </a:lnTo>
                  <a:lnTo>
                    <a:pt x="87" y="319"/>
                  </a:lnTo>
                  <a:lnTo>
                    <a:pt x="82" y="294"/>
                  </a:lnTo>
                  <a:lnTo>
                    <a:pt x="77" y="270"/>
                  </a:lnTo>
                  <a:lnTo>
                    <a:pt x="72" y="244"/>
                  </a:lnTo>
                  <a:lnTo>
                    <a:pt x="95" y="237"/>
                  </a:lnTo>
                  <a:close/>
                  <a:moveTo>
                    <a:pt x="116" y="341"/>
                  </a:moveTo>
                  <a:lnTo>
                    <a:pt x="119" y="366"/>
                  </a:lnTo>
                  <a:lnTo>
                    <a:pt x="121" y="391"/>
                  </a:lnTo>
                  <a:lnTo>
                    <a:pt x="123" y="415"/>
                  </a:lnTo>
                  <a:lnTo>
                    <a:pt x="125" y="439"/>
                  </a:lnTo>
                  <a:lnTo>
                    <a:pt x="101" y="440"/>
                  </a:lnTo>
                  <a:lnTo>
                    <a:pt x="100" y="418"/>
                  </a:lnTo>
                  <a:lnTo>
                    <a:pt x="98" y="394"/>
                  </a:lnTo>
                  <a:lnTo>
                    <a:pt x="94" y="369"/>
                  </a:lnTo>
                  <a:lnTo>
                    <a:pt x="91" y="344"/>
                  </a:lnTo>
                  <a:lnTo>
                    <a:pt x="116" y="341"/>
                  </a:lnTo>
                  <a:close/>
                  <a:moveTo>
                    <a:pt x="101" y="444"/>
                  </a:moveTo>
                  <a:lnTo>
                    <a:pt x="101" y="441"/>
                  </a:lnTo>
                  <a:lnTo>
                    <a:pt x="101" y="440"/>
                  </a:lnTo>
                  <a:lnTo>
                    <a:pt x="113" y="440"/>
                  </a:lnTo>
                  <a:lnTo>
                    <a:pt x="101" y="444"/>
                  </a:lnTo>
                  <a:close/>
                  <a:moveTo>
                    <a:pt x="125" y="436"/>
                  </a:moveTo>
                  <a:lnTo>
                    <a:pt x="129" y="450"/>
                  </a:lnTo>
                  <a:lnTo>
                    <a:pt x="134" y="463"/>
                  </a:lnTo>
                  <a:lnTo>
                    <a:pt x="140" y="475"/>
                  </a:lnTo>
                  <a:lnTo>
                    <a:pt x="146" y="487"/>
                  </a:lnTo>
                  <a:lnTo>
                    <a:pt x="153" y="496"/>
                  </a:lnTo>
                  <a:lnTo>
                    <a:pt x="159" y="506"/>
                  </a:lnTo>
                  <a:lnTo>
                    <a:pt x="167" y="516"/>
                  </a:lnTo>
                  <a:lnTo>
                    <a:pt x="174" y="523"/>
                  </a:lnTo>
                  <a:lnTo>
                    <a:pt x="158" y="542"/>
                  </a:lnTo>
                  <a:lnTo>
                    <a:pt x="148" y="532"/>
                  </a:lnTo>
                  <a:lnTo>
                    <a:pt x="140" y="522"/>
                  </a:lnTo>
                  <a:lnTo>
                    <a:pt x="132" y="512"/>
                  </a:lnTo>
                  <a:lnTo>
                    <a:pt x="125" y="500"/>
                  </a:lnTo>
                  <a:lnTo>
                    <a:pt x="118" y="487"/>
                  </a:lnTo>
                  <a:lnTo>
                    <a:pt x="112" y="473"/>
                  </a:lnTo>
                  <a:lnTo>
                    <a:pt x="106" y="459"/>
                  </a:lnTo>
                  <a:lnTo>
                    <a:pt x="101" y="444"/>
                  </a:lnTo>
                  <a:lnTo>
                    <a:pt x="125" y="436"/>
                  </a:lnTo>
                  <a:close/>
                  <a:moveTo>
                    <a:pt x="174" y="523"/>
                  </a:moveTo>
                  <a:lnTo>
                    <a:pt x="183" y="531"/>
                  </a:lnTo>
                  <a:lnTo>
                    <a:pt x="191" y="537"/>
                  </a:lnTo>
                  <a:lnTo>
                    <a:pt x="201" y="543"/>
                  </a:lnTo>
                  <a:lnTo>
                    <a:pt x="211" y="547"/>
                  </a:lnTo>
                  <a:lnTo>
                    <a:pt x="221" y="552"/>
                  </a:lnTo>
                  <a:lnTo>
                    <a:pt x="231" y="555"/>
                  </a:lnTo>
                  <a:lnTo>
                    <a:pt x="242" y="558"/>
                  </a:lnTo>
                  <a:lnTo>
                    <a:pt x="254" y="559"/>
                  </a:lnTo>
                  <a:lnTo>
                    <a:pt x="252" y="584"/>
                  </a:lnTo>
                  <a:lnTo>
                    <a:pt x="238" y="582"/>
                  </a:lnTo>
                  <a:lnTo>
                    <a:pt x="225" y="579"/>
                  </a:lnTo>
                  <a:lnTo>
                    <a:pt x="212" y="574"/>
                  </a:lnTo>
                  <a:lnTo>
                    <a:pt x="200" y="570"/>
                  </a:lnTo>
                  <a:lnTo>
                    <a:pt x="188" y="564"/>
                  </a:lnTo>
                  <a:lnTo>
                    <a:pt x="177" y="557"/>
                  </a:lnTo>
                  <a:lnTo>
                    <a:pt x="168" y="549"/>
                  </a:lnTo>
                  <a:lnTo>
                    <a:pt x="158" y="542"/>
                  </a:lnTo>
                  <a:lnTo>
                    <a:pt x="174" y="523"/>
                  </a:lnTo>
                  <a:close/>
                  <a:moveTo>
                    <a:pt x="265" y="572"/>
                  </a:moveTo>
                  <a:lnTo>
                    <a:pt x="264" y="576"/>
                  </a:lnTo>
                  <a:lnTo>
                    <a:pt x="261" y="581"/>
                  </a:lnTo>
                  <a:lnTo>
                    <a:pt x="256" y="583"/>
                  </a:lnTo>
                  <a:lnTo>
                    <a:pt x="252" y="584"/>
                  </a:lnTo>
                  <a:lnTo>
                    <a:pt x="253" y="572"/>
                  </a:lnTo>
                  <a:lnTo>
                    <a:pt x="265" y="57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1" name="Freeform 728"/>
            <p:cNvSpPr>
              <a:spLocks/>
            </p:cNvSpPr>
            <p:nvPr/>
          </p:nvSpPr>
          <p:spPr bwMode="auto">
            <a:xfrm>
              <a:off x="2936" y="1773"/>
              <a:ext cx="50" cy="104"/>
            </a:xfrm>
            <a:custGeom>
              <a:avLst/>
              <a:gdLst>
                <a:gd name="T0" fmla="*/ 9 w 219"/>
                <a:gd name="T1" fmla="*/ 21 h 529"/>
                <a:gd name="T2" fmla="*/ 9 w 219"/>
                <a:gd name="T3" fmla="*/ 20 h 529"/>
                <a:gd name="T4" fmla="*/ 9 w 219"/>
                <a:gd name="T5" fmla="*/ 19 h 529"/>
                <a:gd name="T6" fmla="*/ 9 w 219"/>
                <a:gd name="T7" fmla="*/ 17 h 529"/>
                <a:gd name="T8" fmla="*/ 8 w 219"/>
                <a:gd name="T9" fmla="*/ 16 h 529"/>
                <a:gd name="T10" fmla="*/ 8 w 219"/>
                <a:gd name="T11" fmla="*/ 14 h 529"/>
                <a:gd name="T12" fmla="*/ 8 w 219"/>
                <a:gd name="T13" fmla="*/ 12 h 529"/>
                <a:gd name="T14" fmla="*/ 7 w 219"/>
                <a:gd name="T15" fmla="*/ 10 h 529"/>
                <a:gd name="T16" fmla="*/ 7 w 219"/>
                <a:gd name="T17" fmla="*/ 8 h 529"/>
                <a:gd name="T18" fmla="*/ 7 w 219"/>
                <a:gd name="T19" fmla="*/ 7 h 529"/>
                <a:gd name="T20" fmla="*/ 6 w 219"/>
                <a:gd name="T21" fmla="*/ 6 h 529"/>
                <a:gd name="T22" fmla="*/ 6 w 219"/>
                <a:gd name="T23" fmla="*/ 5 h 529"/>
                <a:gd name="T24" fmla="*/ 6 w 219"/>
                <a:gd name="T25" fmla="*/ 4 h 529"/>
                <a:gd name="T26" fmla="*/ 5 w 219"/>
                <a:gd name="T27" fmla="*/ 3 h 529"/>
                <a:gd name="T28" fmla="*/ 5 w 219"/>
                <a:gd name="T29" fmla="*/ 3 h 529"/>
                <a:gd name="T30" fmla="*/ 5 w 219"/>
                <a:gd name="T31" fmla="*/ 2 h 529"/>
                <a:gd name="T32" fmla="*/ 4 w 219"/>
                <a:gd name="T33" fmla="*/ 1 h 529"/>
                <a:gd name="T34" fmla="*/ 4 w 219"/>
                <a:gd name="T35" fmla="*/ 1 h 529"/>
                <a:gd name="T36" fmla="*/ 3 w 219"/>
                <a:gd name="T37" fmla="*/ 1 h 529"/>
                <a:gd name="T38" fmla="*/ 3 w 219"/>
                <a:gd name="T39" fmla="*/ 0 h 529"/>
                <a:gd name="T40" fmla="*/ 3 w 219"/>
                <a:gd name="T41" fmla="*/ 0 h 529"/>
                <a:gd name="T42" fmla="*/ 2 w 219"/>
                <a:gd name="T43" fmla="*/ 0 h 529"/>
                <a:gd name="T44" fmla="*/ 2 w 219"/>
                <a:gd name="T45" fmla="*/ 0 h 529"/>
                <a:gd name="T46" fmla="*/ 2 w 219"/>
                <a:gd name="T47" fmla="*/ 0 h 529"/>
                <a:gd name="T48" fmla="*/ 2 w 219"/>
                <a:gd name="T49" fmla="*/ 0 h 529"/>
                <a:gd name="T50" fmla="*/ 1 w 219"/>
                <a:gd name="T51" fmla="*/ 0 h 529"/>
                <a:gd name="T52" fmla="*/ 1 w 219"/>
                <a:gd name="T53" fmla="*/ 0 h 529"/>
                <a:gd name="T54" fmla="*/ 1 w 219"/>
                <a:gd name="T55" fmla="*/ 0 h 529"/>
                <a:gd name="T56" fmla="*/ 1 w 219"/>
                <a:gd name="T57" fmla="*/ 0 h 529"/>
                <a:gd name="T58" fmla="*/ 0 w 219"/>
                <a:gd name="T59" fmla="*/ 0 h 529"/>
                <a:gd name="T60" fmla="*/ 0 w 219"/>
                <a:gd name="T61" fmla="*/ 1 h 529"/>
                <a:gd name="T62" fmla="*/ 0 w 219"/>
                <a:gd name="T63" fmla="*/ 2 h 529"/>
                <a:gd name="T64" fmla="*/ 1 w 219"/>
                <a:gd name="T65" fmla="*/ 3 h 529"/>
                <a:gd name="T66" fmla="*/ 1 w 219"/>
                <a:gd name="T67" fmla="*/ 4 h 529"/>
                <a:gd name="T68" fmla="*/ 1 w 219"/>
                <a:gd name="T69" fmla="*/ 5 h 529"/>
                <a:gd name="T70" fmla="*/ 2 w 219"/>
                <a:gd name="T71" fmla="*/ 6 h 529"/>
                <a:gd name="T72" fmla="*/ 2 w 219"/>
                <a:gd name="T73" fmla="*/ 7 h 529"/>
                <a:gd name="T74" fmla="*/ 2 w 219"/>
                <a:gd name="T75" fmla="*/ 8 h 529"/>
                <a:gd name="T76" fmla="*/ 3 w 219"/>
                <a:gd name="T77" fmla="*/ 9 h 529"/>
                <a:gd name="T78" fmla="*/ 3 w 219"/>
                <a:gd name="T79" fmla="*/ 10 h 529"/>
                <a:gd name="T80" fmla="*/ 3 w 219"/>
                <a:gd name="T81" fmla="*/ 11 h 529"/>
                <a:gd name="T82" fmla="*/ 3 w 219"/>
                <a:gd name="T83" fmla="*/ 12 h 529"/>
                <a:gd name="T84" fmla="*/ 3 w 219"/>
                <a:gd name="T85" fmla="*/ 12 h 529"/>
                <a:gd name="T86" fmla="*/ 3 w 219"/>
                <a:gd name="T87" fmla="*/ 13 h 529"/>
                <a:gd name="T88" fmla="*/ 4 w 219"/>
                <a:gd name="T89" fmla="*/ 14 h 529"/>
                <a:gd name="T90" fmla="*/ 4 w 219"/>
                <a:gd name="T91" fmla="*/ 15 h 529"/>
                <a:gd name="T92" fmla="*/ 4 w 219"/>
                <a:gd name="T93" fmla="*/ 16 h 529"/>
                <a:gd name="T94" fmla="*/ 4 w 219"/>
                <a:gd name="T95" fmla="*/ 16 h 529"/>
                <a:gd name="T96" fmla="*/ 4 w 219"/>
                <a:gd name="T97" fmla="*/ 17 h 529"/>
                <a:gd name="T98" fmla="*/ 4 w 219"/>
                <a:gd name="T99" fmla="*/ 17 h 529"/>
                <a:gd name="T100" fmla="*/ 5 w 219"/>
                <a:gd name="T101" fmla="*/ 18 h 529"/>
                <a:gd name="T102" fmla="*/ 5 w 219"/>
                <a:gd name="T103" fmla="*/ 18 h 529"/>
                <a:gd name="T104" fmla="*/ 5 w 219"/>
                <a:gd name="T105" fmla="*/ 19 h 529"/>
                <a:gd name="T106" fmla="*/ 5 w 219"/>
                <a:gd name="T107" fmla="*/ 19 h 529"/>
                <a:gd name="T108" fmla="*/ 6 w 219"/>
                <a:gd name="T109" fmla="*/ 19 h 529"/>
                <a:gd name="T110" fmla="*/ 6 w 219"/>
                <a:gd name="T111" fmla="*/ 20 h 529"/>
                <a:gd name="T112" fmla="*/ 6 w 219"/>
                <a:gd name="T113" fmla="*/ 20 h 529"/>
                <a:gd name="T114" fmla="*/ 7 w 219"/>
                <a:gd name="T115" fmla="*/ 20 h 529"/>
                <a:gd name="T116" fmla="*/ 7 w 219"/>
                <a:gd name="T117" fmla="*/ 20 h 529"/>
                <a:gd name="T118" fmla="*/ 7 w 219"/>
                <a:gd name="T119" fmla="*/ 20 h 529"/>
                <a:gd name="T120" fmla="*/ 8 w 219"/>
                <a:gd name="T121" fmla="*/ 21 h 529"/>
                <a:gd name="T122" fmla="*/ 8 w 219"/>
                <a:gd name="T123" fmla="*/ 21 h 529"/>
                <a:gd name="T124" fmla="*/ 9 w 219"/>
                <a:gd name="T125" fmla="*/ 21 h 5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529"/>
                <a:gd name="T191" fmla="*/ 219 w 219"/>
                <a:gd name="T192" fmla="*/ 529 h 5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529">
                  <a:moveTo>
                    <a:pt x="219" y="529"/>
                  </a:moveTo>
                  <a:lnTo>
                    <a:pt x="219" y="509"/>
                  </a:lnTo>
                  <a:lnTo>
                    <a:pt x="216" y="480"/>
                  </a:lnTo>
                  <a:lnTo>
                    <a:pt x="213" y="444"/>
                  </a:lnTo>
                  <a:lnTo>
                    <a:pt x="208" y="400"/>
                  </a:lnTo>
                  <a:lnTo>
                    <a:pt x="201" y="353"/>
                  </a:lnTo>
                  <a:lnTo>
                    <a:pt x="193" y="302"/>
                  </a:lnTo>
                  <a:lnTo>
                    <a:pt x="182" y="250"/>
                  </a:lnTo>
                  <a:lnTo>
                    <a:pt x="170" y="198"/>
                  </a:lnTo>
                  <a:lnTo>
                    <a:pt x="164" y="174"/>
                  </a:lnTo>
                  <a:lnTo>
                    <a:pt x="156" y="150"/>
                  </a:lnTo>
                  <a:lnTo>
                    <a:pt x="148" y="127"/>
                  </a:lnTo>
                  <a:lnTo>
                    <a:pt x="140" y="105"/>
                  </a:lnTo>
                  <a:lnTo>
                    <a:pt x="131" y="85"/>
                  </a:lnTo>
                  <a:lnTo>
                    <a:pt x="121" y="67"/>
                  </a:lnTo>
                  <a:lnTo>
                    <a:pt x="112" y="50"/>
                  </a:lnTo>
                  <a:lnTo>
                    <a:pt x="102" y="35"/>
                  </a:lnTo>
                  <a:lnTo>
                    <a:pt x="91" y="23"/>
                  </a:lnTo>
                  <a:lnTo>
                    <a:pt x="79" y="13"/>
                  </a:lnTo>
                  <a:lnTo>
                    <a:pt x="74" y="9"/>
                  </a:lnTo>
                  <a:lnTo>
                    <a:pt x="67" y="5"/>
                  </a:lnTo>
                  <a:lnTo>
                    <a:pt x="62" y="3"/>
                  </a:lnTo>
                  <a:lnTo>
                    <a:pt x="56" y="1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4" y="6"/>
                  </a:lnTo>
                  <a:lnTo>
                    <a:pt x="7" y="9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20" y="66"/>
                  </a:lnTo>
                  <a:lnTo>
                    <a:pt x="28" y="91"/>
                  </a:lnTo>
                  <a:lnTo>
                    <a:pt x="37" y="116"/>
                  </a:lnTo>
                  <a:lnTo>
                    <a:pt x="45" y="142"/>
                  </a:lnTo>
                  <a:lnTo>
                    <a:pt x="52" y="167"/>
                  </a:lnTo>
                  <a:lnTo>
                    <a:pt x="59" y="192"/>
                  </a:lnTo>
                  <a:lnTo>
                    <a:pt x="65" y="217"/>
                  </a:lnTo>
                  <a:lnTo>
                    <a:pt x="71" y="242"/>
                  </a:lnTo>
                  <a:lnTo>
                    <a:pt x="76" y="265"/>
                  </a:lnTo>
                  <a:lnTo>
                    <a:pt x="80" y="290"/>
                  </a:lnTo>
                  <a:lnTo>
                    <a:pt x="84" y="314"/>
                  </a:lnTo>
                  <a:lnTo>
                    <a:pt x="87" y="337"/>
                  </a:lnTo>
                  <a:lnTo>
                    <a:pt x="89" y="360"/>
                  </a:lnTo>
                  <a:lnTo>
                    <a:pt x="91" y="383"/>
                  </a:lnTo>
                  <a:lnTo>
                    <a:pt x="92" y="406"/>
                  </a:lnTo>
                  <a:lnTo>
                    <a:pt x="97" y="419"/>
                  </a:lnTo>
                  <a:lnTo>
                    <a:pt x="101" y="432"/>
                  </a:lnTo>
                  <a:lnTo>
                    <a:pt x="106" y="445"/>
                  </a:lnTo>
                  <a:lnTo>
                    <a:pt x="113" y="455"/>
                  </a:lnTo>
                  <a:lnTo>
                    <a:pt x="118" y="466"/>
                  </a:lnTo>
                  <a:lnTo>
                    <a:pt x="126" y="476"/>
                  </a:lnTo>
                  <a:lnTo>
                    <a:pt x="132" y="485"/>
                  </a:lnTo>
                  <a:lnTo>
                    <a:pt x="140" y="493"/>
                  </a:lnTo>
                  <a:lnTo>
                    <a:pt x="148" y="500"/>
                  </a:lnTo>
                  <a:lnTo>
                    <a:pt x="157" y="506"/>
                  </a:lnTo>
                  <a:lnTo>
                    <a:pt x="166" y="513"/>
                  </a:lnTo>
                  <a:lnTo>
                    <a:pt x="175" y="517"/>
                  </a:lnTo>
                  <a:lnTo>
                    <a:pt x="186" y="521"/>
                  </a:lnTo>
                  <a:lnTo>
                    <a:pt x="196" y="525"/>
                  </a:lnTo>
                  <a:lnTo>
                    <a:pt x="208" y="527"/>
                  </a:lnTo>
                  <a:lnTo>
                    <a:pt x="219" y="5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2" name="Freeform 729"/>
            <p:cNvSpPr>
              <a:spLocks noEditPoints="1"/>
            </p:cNvSpPr>
            <p:nvPr/>
          </p:nvSpPr>
          <p:spPr bwMode="auto">
            <a:xfrm>
              <a:off x="2936" y="1769"/>
              <a:ext cx="50" cy="116"/>
            </a:xfrm>
            <a:custGeom>
              <a:avLst/>
              <a:gdLst>
                <a:gd name="T0" fmla="*/ 9 w 241"/>
                <a:gd name="T1" fmla="*/ 20 h 554"/>
                <a:gd name="T2" fmla="*/ 10 w 241"/>
                <a:gd name="T3" fmla="*/ 21 h 554"/>
                <a:gd name="T4" fmla="*/ 9 w 241"/>
                <a:gd name="T5" fmla="*/ 20 h 554"/>
                <a:gd name="T6" fmla="*/ 8 w 241"/>
                <a:gd name="T7" fmla="*/ 18 h 554"/>
                <a:gd name="T8" fmla="*/ 9 w 241"/>
                <a:gd name="T9" fmla="*/ 19 h 554"/>
                <a:gd name="T10" fmla="*/ 8 w 241"/>
                <a:gd name="T11" fmla="*/ 18 h 554"/>
                <a:gd name="T12" fmla="*/ 9 w 241"/>
                <a:gd name="T13" fmla="*/ 16 h 554"/>
                <a:gd name="T14" fmla="*/ 9 w 241"/>
                <a:gd name="T15" fmla="*/ 18 h 554"/>
                <a:gd name="T16" fmla="*/ 8 w 241"/>
                <a:gd name="T17" fmla="*/ 15 h 554"/>
                <a:gd name="T18" fmla="*/ 7 w 241"/>
                <a:gd name="T19" fmla="*/ 11 h 554"/>
                <a:gd name="T20" fmla="*/ 8 w 241"/>
                <a:gd name="T21" fmla="*/ 9 h 554"/>
                <a:gd name="T22" fmla="*/ 9 w 241"/>
                <a:gd name="T23" fmla="*/ 14 h 554"/>
                <a:gd name="T24" fmla="*/ 8 w 241"/>
                <a:gd name="T25" fmla="*/ 17 h 554"/>
                <a:gd name="T26" fmla="*/ 6 w 241"/>
                <a:gd name="T27" fmla="*/ 6 h 554"/>
                <a:gd name="T28" fmla="*/ 5 w 241"/>
                <a:gd name="T29" fmla="*/ 3 h 554"/>
                <a:gd name="T30" fmla="*/ 6 w 241"/>
                <a:gd name="T31" fmla="*/ 3 h 554"/>
                <a:gd name="T32" fmla="*/ 7 w 241"/>
                <a:gd name="T33" fmla="*/ 6 h 554"/>
                <a:gd name="T34" fmla="*/ 4 w 241"/>
                <a:gd name="T35" fmla="*/ 2 h 554"/>
                <a:gd name="T36" fmla="*/ 3 w 241"/>
                <a:gd name="T37" fmla="*/ 1 h 554"/>
                <a:gd name="T38" fmla="*/ 5 w 241"/>
                <a:gd name="T39" fmla="*/ 1 h 554"/>
                <a:gd name="T40" fmla="*/ 3 w 241"/>
                <a:gd name="T41" fmla="*/ 1 h 554"/>
                <a:gd name="T42" fmla="*/ 1 w 241"/>
                <a:gd name="T43" fmla="*/ 0 h 554"/>
                <a:gd name="T44" fmla="*/ 2 w 241"/>
                <a:gd name="T45" fmla="*/ 0 h 554"/>
                <a:gd name="T46" fmla="*/ 3 w 241"/>
                <a:gd name="T47" fmla="*/ 0 h 554"/>
                <a:gd name="T48" fmla="*/ 1 w 241"/>
                <a:gd name="T49" fmla="*/ 1 h 554"/>
                <a:gd name="T50" fmla="*/ 0 w 241"/>
                <a:gd name="T51" fmla="*/ 1 h 554"/>
                <a:gd name="T52" fmla="*/ 2 w 241"/>
                <a:gd name="T53" fmla="*/ 1 h 554"/>
                <a:gd name="T54" fmla="*/ 0 w 241"/>
                <a:gd name="T55" fmla="*/ 1 h 554"/>
                <a:gd name="T56" fmla="*/ 1 w 241"/>
                <a:gd name="T57" fmla="*/ 1 h 554"/>
                <a:gd name="T58" fmla="*/ 1 w 241"/>
                <a:gd name="T59" fmla="*/ 1 h 554"/>
                <a:gd name="T60" fmla="*/ 1 w 241"/>
                <a:gd name="T61" fmla="*/ 1 h 554"/>
                <a:gd name="T62" fmla="*/ 0 w 241"/>
                <a:gd name="T63" fmla="*/ 2 h 554"/>
                <a:gd name="T64" fmla="*/ 1 w 241"/>
                <a:gd name="T65" fmla="*/ 2 h 554"/>
                <a:gd name="T66" fmla="*/ 1 w 241"/>
                <a:gd name="T67" fmla="*/ 3 h 554"/>
                <a:gd name="T68" fmla="*/ 2 w 241"/>
                <a:gd name="T69" fmla="*/ 5 h 554"/>
                <a:gd name="T70" fmla="*/ 3 w 241"/>
                <a:gd name="T71" fmla="*/ 9 h 554"/>
                <a:gd name="T72" fmla="*/ 1 w 241"/>
                <a:gd name="T73" fmla="*/ 4 h 554"/>
                <a:gd name="T74" fmla="*/ 3 w 241"/>
                <a:gd name="T75" fmla="*/ 9 h 554"/>
                <a:gd name="T76" fmla="*/ 3 w 241"/>
                <a:gd name="T77" fmla="*/ 9 h 554"/>
                <a:gd name="T78" fmla="*/ 3 w 241"/>
                <a:gd name="T79" fmla="*/ 9 h 554"/>
                <a:gd name="T80" fmla="*/ 4 w 241"/>
                <a:gd name="T81" fmla="*/ 9 h 554"/>
                <a:gd name="T82" fmla="*/ 3 w 241"/>
                <a:gd name="T83" fmla="*/ 10 h 554"/>
                <a:gd name="T84" fmla="*/ 4 w 241"/>
                <a:gd name="T85" fmla="*/ 10 h 554"/>
                <a:gd name="T86" fmla="*/ 3 w 241"/>
                <a:gd name="T87" fmla="*/ 11 h 554"/>
                <a:gd name="T88" fmla="*/ 4 w 241"/>
                <a:gd name="T89" fmla="*/ 13 h 554"/>
                <a:gd name="T90" fmla="*/ 4 w 241"/>
                <a:gd name="T91" fmla="*/ 17 h 554"/>
                <a:gd name="T92" fmla="*/ 3 w 241"/>
                <a:gd name="T93" fmla="*/ 12 h 554"/>
                <a:gd name="T94" fmla="*/ 4 w 241"/>
                <a:gd name="T95" fmla="*/ 17 h 554"/>
                <a:gd name="T96" fmla="*/ 5 w 241"/>
                <a:gd name="T97" fmla="*/ 17 h 554"/>
                <a:gd name="T98" fmla="*/ 6 w 241"/>
                <a:gd name="T99" fmla="*/ 19 h 554"/>
                <a:gd name="T100" fmla="*/ 6 w 241"/>
                <a:gd name="T101" fmla="*/ 21 h 554"/>
                <a:gd name="T102" fmla="*/ 5 w 241"/>
                <a:gd name="T103" fmla="*/ 19 h 554"/>
                <a:gd name="T104" fmla="*/ 4 w 241"/>
                <a:gd name="T105" fmla="*/ 17 h 554"/>
                <a:gd name="T106" fmla="*/ 7 w 241"/>
                <a:gd name="T107" fmla="*/ 20 h 554"/>
                <a:gd name="T108" fmla="*/ 8 w 241"/>
                <a:gd name="T109" fmla="*/ 21 h 554"/>
                <a:gd name="T110" fmla="*/ 9 w 241"/>
                <a:gd name="T111" fmla="*/ 22 h 554"/>
                <a:gd name="T112" fmla="*/ 7 w 241"/>
                <a:gd name="T113" fmla="*/ 21 h 554"/>
                <a:gd name="T114" fmla="*/ 6 w 241"/>
                <a:gd name="T115" fmla="*/ 20 h 554"/>
                <a:gd name="T116" fmla="*/ 9 w 241"/>
                <a:gd name="T117" fmla="*/ 22 h 5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1"/>
                <a:gd name="T178" fmla="*/ 0 h 554"/>
                <a:gd name="T179" fmla="*/ 241 w 241"/>
                <a:gd name="T180" fmla="*/ 554 h 55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1" h="554">
                  <a:moveTo>
                    <a:pt x="218" y="542"/>
                  </a:moveTo>
                  <a:lnTo>
                    <a:pt x="218" y="533"/>
                  </a:lnTo>
                  <a:lnTo>
                    <a:pt x="217" y="522"/>
                  </a:lnTo>
                  <a:lnTo>
                    <a:pt x="217" y="509"/>
                  </a:lnTo>
                  <a:lnTo>
                    <a:pt x="216" y="494"/>
                  </a:lnTo>
                  <a:lnTo>
                    <a:pt x="239" y="492"/>
                  </a:lnTo>
                  <a:lnTo>
                    <a:pt x="240" y="508"/>
                  </a:lnTo>
                  <a:lnTo>
                    <a:pt x="241" y="521"/>
                  </a:lnTo>
                  <a:lnTo>
                    <a:pt x="241" y="533"/>
                  </a:lnTo>
                  <a:lnTo>
                    <a:pt x="241" y="542"/>
                  </a:lnTo>
                  <a:lnTo>
                    <a:pt x="218" y="542"/>
                  </a:lnTo>
                  <a:close/>
                  <a:moveTo>
                    <a:pt x="216" y="494"/>
                  </a:moveTo>
                  <a:lnTo>
                    <a:pt x="214" y="486"/>
                  </a:lnTo>
                  <a:lnTo>
                    <a:pt x="213" y="477"/>
                  </a:lnTo>
                  <a:lnTo>
                    <a:pt x="212" y="467"/>
                  </a:lnTo>
                  <a:lnTo>
                    <a:pt x="211" y="457"/>
                  </a:lnTo>
                  <a:lnTo>
                    <a:pt x="236" y="454"/>
                  </a:lnTo>
                  <a:lnTo>
                    <a:pt x="237" y="464"/>
                  </a:lnTo>
                  <a:lnTo>
                    <a:pt x="238" y="474"/>
                  </a:lnTo>
                  <a:lnTo>
                    <a:pt x="238" y="484"/>
                  </a:lnTo>
                  <a:lnTo>
                    <a:pt x="239" y="492"/>
                  </a:lnTo>
                  <a:lnTo>
                    <a:pt x="216" y="494"/>
                  </a:lnTo>
                  <a:close/>
                  <a:moveTo>
                    <a:pt x="211" y="457"/>
                  </a:moveTo>
                  <a:lnTo>
                    <a:pt x="210" y="447"/>
                  </a:lnTo>
                  <a:lnTo>
                    <a:pt x="209" y="436"/>
                  </a:lnTo>
                  <a:lnTo>
                    <a:pt x="208" y="425"/>
                  </a:lnTo>
                  <a:lnTo>
                    <a:pt x="206" y="412"/>
                  </a:lnTo>
                  <a:lnTo>
                    <a:pt x="231" y="409"/>
                  </a:lnTo>
                  <a:lnTo>
                    <a:pt x="232" y="421"/>
                  </a:lnTo>
                  <a:lnTo>
                    <a:pt x="233" y="432"/>
                  </a:lnTo>
                  <a:lnTo>
                    <a:pt x="235" y="442"/>
                  </a:lnTo>
                  <a:lnTo>
                    <a:pt x="236" y="454"/>
                  </a:lnTo>
                  <a:lnTo>
                    <a:pt x="211" y="457"/>
                  </a:lnTo>
                  <a:close/>
                  <a:moveTo>
                    <a:pt x="206" y="412"/>
                  </a:moveTo>
                  <a:lnTo>
                    <a:pt x="204" y="390"/>
                  </a:lnTo>
                  <a:lnTo>
                    <a:pt x="199" y="365"/>
                  </a:lnTo>
                  <a:lnTo>
                    <a:pt x="196" y="341"/>
                  </a:lnTo>
                  <a:lnTo>
                    <a:pt x="192" y="315"/>
                  </a:lnTo>
                  <a:lnTo>
                    <a:pt x="186" y="290"/>
                  </a:lnTo>
                  <a:lnTo>
                    <a:pt x="181" y="264"/>
                  </a:lnTo>
                  <a:lnTo>
                    <a:pt x="176" y="239"/>
                  </a:lnTo>
                  <a:lnTo>
                    <a:pt x="169" y="215"/>
                  </a:lnTo>
                  <a:lnTo>
                    <a:pt x="193" y="208"/>
                  </a:lnTo>
                  <a:lnTo>
                    <a:pt x="199" y="234"/>
                  </a:lnTo>
                  <a:lnTo>
                    <a:pt x="205" y="260"/>
                  </a:lnTo>
                  <a:lnTo>
                    <a:pt x="210" y="286"/>
                  </a:lnTo>
                  <a:lnTo>
                    <a:pt x="216" y="312"/>
                  </a:lnTo>
                  <a:lnTo>
                    <a:pt x="220" y="338"/>
                  </a:lnTo>
                  <a:lnTo>
                    <a:pt x="224" y="363"/>
                  </a:lnTo>
                  <a:lnTo>
                    <a:pt x="227" y="386"/>
                  </a:lnTo>
                  <a:lnTo>
                    <a:pt x="231" y="409"/>
                  </a:lnTo>
                  <a:lnTo>
                    <a:pt x="206" y="412"/>
                  </a:lnTo>
                  <a:close/>
                  <a:moveTo>
                    <a:pt x="169" y="215"/>
                  </a:moveTo>
                  <a:lnTo>
                    <a:pt x="163" y="192"/>
                  </a:lnTo>
                  <a:lnTo>
                    <a:pt x="156" y="170"/>
                  </a:lnTo>
                  <a:lnTo>
                    <a:pt x="150" y="149"/>
                  </a:lnTo>
                  <a:lnTo>
                    <a:pt x="142" y="129"/>
                  </a:lnTo>
                  <a:lnTo>
                    <a:pt x="135" y="110"/>
                  </a:lnTo>
                  <a:lnTo>
                    <a:pt x="126" y="93"/>
                  </a:lnTo>
                  <a:lnTo>
                    <a:pt x="117" y="77"/>
                  </a:lnTo>
                  <a:lnTo>
                    <a:pt x="109" y="62"/>
                  </a:lnTo>
                  <a:lnTo>
                    <a:pt x="128" y="49"/>
                  </a:lnTo>
                  <a:lnTo>
                    <a:pt x="138" y="64"/>
                  </a:lnTo>
                  <a:lnTo>
                    <a:pt x="148" y="81"/>
                  </a:lnTo>
                  <a:lnTo>
                    <a:pt x="156" y="99"/>
                  </a:lnTo>
                  <a:lnTo>
                    <a:pt x="164" y="118"/>
                  </a:lnTo>
                  <a:lnTo>
                    <a:pt x="172" y="140"/>
                  </a:lnTo>
                  <a:lnTo>
                    <a:pt x="179" y="162"/>
                  </a:lnTo>
                  <a:lnTo>
                    <a:pt x="186" y="184"/>
                  </a:lnTo>
                  <a:lnTo>
                    <a:pt x="193" y="208"/>
                  </a:lnTo>
                  <a:lnTo>
                    <a:pt x="169" y="215"/>
                  </a:lnTo>
                  <a:close/>
                  <a:moveTo>
                    <a:pt x="109" y="62"/>
                  </a:moveTo>
                  <a:lnTo>
                    <a:pt x="100" y="53"/>
                  </a:lnTo>
                  <a:lnTo>
                    <a:pt x="92" y="44"/>
                  </a:lnTo>
                  <a:lnTo>
                    <a:pt x="84" y="36"/>
                  </a:lnTo>
                  <a:lnTo>
                    <a:pt x="75" y="31"/>
                  </a:lnTo>
                  <a:lnTo>
                    <a:pt x="87" y="9"/>
                  </a:lnTo>
                  <a:lnTo>
                    <a:pt x="98" y="16"/>
                  </a:lnTo>
                  <a:lnTo>
                    <a:pt x="109" y="26"/>
                  </a:lnTo>
                  <a:lnTo>
                    <a:pt x="118" y="36"/>
                  </a:lnTo>
                  <a:lnTo>
                    <a:pt x="128" y="49"/>
                  </a:lnTo>
                  <a:lnTo>
                    <a:pt x="109" y="62"/>
                  </a:lnTo>
                  <a:close/>
                  <a:moveTo>
                    <a:pt x="75" y="31"/>
                  </a:moveTo>
                  <a:lnTo>
                    <a:pt x="68" y="27"/>
                  </a:lnTo>
                  <a:lnTo>
                    <a:pt x="59" y="25"/>
                  </a:lnTo>
                  <a:lnTo>
                    <a:pt x="50" y="25"/>
                  </a:lnTo>
                  <a:lnTo>
                    <a:pt x="42" y="26"/>
                  </a:lnTo>
                  <a:lnTo>
                    <a:pt x="35" y="3"/>
                  </a:lnTo>
                  <a:lnTo>
                    <a:pt x="42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1"/>
                  </a:lnTo>
                  <a:lnTo>
                    <a:pt x="69" y="2"/>
                  </a:lnTo>
                  <a:lnTo>
                    <a:pt x="75" y="4"/>
                  </a:lnTo>
                  <a:lnTo>
                    <a:pt x="81" y="6"/>
                  </a:lnTo>
                  <a:lnTo>
                    <a:pt x="87" y="9"/>
                  </a:lnTo>
                  <a:lnTo>
                    <a:pt x="75" y="31"/>
                  </a:lnTo>
                  <a:close/>
                  <a:moveTo>
                    <a:pt x="42" y="26"/>
                  </a:moveTo>
                  <a:lnTo>
                    <a:pt x="35" y="28"/>
                  </a:lnTo>
                  <a:lnTo>
                    <a:pt x="30" y="30"/>
                  </a:lnTo>
                  <a:lnTo>
                    <a:pt x="24" y="33"/>
                  </a:lnTo>
                  <a:lnTo>
                    <a:pt x="18" y="37"/>
                  </a:lnTo>
                  <a:lnTo>
                    <a:pt x="4" y="17"/>
                  </a:lnTo>
                  <a:lnTo>
                    <a:pt x="11" y="13"/>
                  </a:lnTo>
                  <a:lnTo>
                    <a:pt x="20" y="8"/>
                  </a:lnTo>
                  <a:lnTo>
                    <a:pt x="28" y="5"/>
                  </a:lnTo>
                  <a:lnTo>
                    <a:pt x="35" y="3"/>
                  </a:lnTo>
                  <a:lnTo>
                    <a:pt x="42" y="26"/>
                  </a:lnTo>
                  <a:close/>
                  <a:moveTo>
                    <a:pt x="0" y="32"/>
                  </a:moveTo>
                  <a:lnTo>
                    <a:pt x="0" y="28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4" y="17"/>
                  </a:lnTo>
                  <a:lnTo>
                    <a:pt x="11" y="28"/>
                  </a:lnTo>
                  <a:lnTo>
                    <a:pt x="0" y="32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0" y="32"/>
                  </a:ln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23"/>
                  </a:lnTo>
                  <a:lnTo>
                    <a:pt x="11" y="28"/>
                  </a:lnTo>
                  <a:lnTo>
                    <a:pt x="22" y="22"/>
                  </a:lnTo>
                  <a:close/>
                  <a:moveTo>
                    <a:pt x="22" y="23"/>
                  </a:moveTo>
                  <a:lnTo>
                    <a:pt x="29" y="37"/>
                  </a:lnTo>
                  <a:lnTo>
                    <a:pt x="34" y="52"/>
                  </a:lnTo>
                  <a:lnTo>
                    <a:pt x="11" y="60"/>
                  </a:lnTo>
                  <a:lnTo>
                    <a:pt x="6" y="46"/>
                  </a:lnTo>
                  <a:lnTo>
                    <a:pt x="0" y="32"/>
                  </a:lnTo>
                  <a:lnTo>
                    <a:pt x="22" y="23"/>
                  </a:lnTo>
                  <a:close/>
                  <a:moveTo>
                    <a:pt x="34" y="52"/>
                  </a:moveTo>
                  <a:lnTo>
                    <a:pt x="39" y="68"/>
                  </a:lnTo>
                  <a:lnTo>
                    <a:pt x="45" y="81"/>
                  </a:lnTo>
                  <a:lnTo>
                    <a:pt x="21" y="89"/>
                  </a:lnTo>
                  <a:lnTo>
                    <a:pt x="16" y="74"/>
                  </a:lnTo>
                  <a:lnTo>
                    <a:pt x="11" y="60"/>
                  </a:lnTo>
                  <a:lnTo>
                    <a:pt x="34" y="52"/>
                  </a:lnTo>
                  <a:close/>
                  <a:moveTo>
                    <a:pt x="45" y="81"/>
                  </a:moveTo>
                  <a:lnTo>
                    <a:pt x="57" y="117"/>
                  </a:lnTo>
                  <a:lnTo>
                    <a:pt x="69" y="154"/>
                  </a:lnTo>
                  <a:lnTo>
                    <a:pt x="79" y="191"/>
                  </a:lnTo>
                  <a:lnTo>
                    <a:pt x="88" y="226"/>
                  </a:lnTo>
                  <a:lnTo>
                    <a:pt x="64" y="232"/>
                  </a:lnTo>
                  <a:lnTo>
                    <a:pt x="56" y="197"/>
                  </a:lnTo>
                  <a:lnTo>
                    <a:pt x="45" y="162"/>
                  </a:lnTo>
                  <a:lnTo>
                    <a:pt x="34" y="125"/>
                  </a:lnTo>
                  <a:lnTo>
                    <a:pt x="21" y="89"/>
                  </a:lnTo>
                  <a:lnTo>
                    <a:pt x="45" y="81"/>
                  </a:lnTo>
                  <a:close/>
                  <a:moveTo>
                    <a:pt x="64" y="232"/>
                  </a:moveTo>
                  <a:lnTo>
                    <a:pt x="64" y="232"/>
                  </a:lnTo>
                  <a:lnTo>
                    <a:pt x="76" y="230"/>
                  </a:lnTo>
                  <a:lnTo>
                    <a:pt x="64" y="232"/>
                  </a:lnTo>
                  <a:close/>
                  <a:moveTo>
                    <a:pt x="88" y="226"/>
                  </a:moveTo>
                  <a:lnTo>
                    <a:pt x="88" y="228"/>
                  </a:lnTo>
                  <a:lnTo>
                    <a:pt x="87" y="224"/>
                  </a:lnTo>
                  <a:lnTo>
                    <a:pt x="87" y="222"/>
                  </a:lnTo>
                  <a:lnTo>
                    <a:pt x="88" y="228"/>
                  </a:lnTo>
                  <a:lnTo>
                    <a:pt x="64" y="233"/>
                  </a:lnTo>
                  <a:lnTo>
                    <a:pt x="63" y="228"/>
                  </a:lnTo>
                  <a:lnTo>
                    <a:pt x="63" y="230"/>
                  </a:lnTo>
                  <a:lnTo>
                    <a:pt x="64" y="234"/>
                  </a:lnTo>
                  <a:lnTo>
                    <a:pt x="64" y="232"/>
                  </a:lnTo>
                  <a:lnTo>
                    <a:pt x="88" y="226"/>
                  </a:lnTo>
                  <a:close/>
                  <a:moveTo>
                    <a:pt x="88" y="228"/>
                  </a:moveTo>
                  <a:lnTo>
                    <a:pt x="91" y="241"/>
                  </a:lnTo>
                  <a:lnTo>
                    <a:pt x="95" y="256"/>
                  </a:lnTo>
                  <a:lnTo>
                    <a:pt x="71" y="260"/>
                  </a:lnTo>
                  <a:lnTo>
                    <a:pt x="68" y="248"/>
                  </a:lnTo>
                  <a:lnTo>
                    <a:pt x="64" y="233"/>
                  </a:lnTo>
                  <a:lnTo>
                    <a:pt x="88" y="228"/>
                  </a:lnTo>
                  <a:close/>
                  <a:moveTo>
                    <a:pt x="95" y="256"/>
                  </a:moveTo>
                  <a:lnTo>
                    <a:pt x="98" y="273"/>
                  </a:lnTo>
                  <a:lnTo>
                    <a:pt x="100" y="283"/>
                  </a:lnTo>
                  <a:lnTo>
                    <a:pt x="76" y="287"/>
                  </a:lnTo>
                  <a:lnTo>
                    <a:pt x="73" y="271"/>
                  </a:lnTo>
                  <a:lnTo>
                    <a:pt x="71" y="260"/>
                  </a:lnTo>
                  <a:lnTo>
                    <a:pt x="95" y="256"/>
                  </a:lnTo>
                  <a:close/>
                  <a:moveTo>
                    <a:pt x="100" y="283"/>
                  </a:moveTo>
                  <a:lnTo>
                    <a:pt x="105" y="317"/>
                  </a:lnTo>
                  <a:lnTo>
                    <a:pt x="110" y="351"/>
                  </a:lnTo>
                  <a:lnTo>
                    <a:pt x="113" y="385"/>
                  </a:lnTo>
                  <a:lnTo>
                    <a:pt x="115" y="418"/>
                  </a:lnTo>
                  <a:lnTo>
                    <a:pt x="90" y="419"/>
                  </a:lnTo>
                  <a:lnTo>
                    <a:pt x="89" y="387"/>
                  </a:lnTo>
                  <a:lnTo>
                    <a:pt x="86" y="355"/>
                  </a:lnTo>
                  <a:lnTo>
                    <a:pt x="82" y="322"/>
                  </a:lnTo>
                  <a:lnTo>
                    <a:pt x="76" y="287"/>
                  </a:lnTo>
                  <a:lnTo>
                    <a:pt x="100" y="283"/>
                  </a:lnTo>
                  <a:close/>
                  <a:moveTo>
                    <a:pt x="91" y="422"/>
                  </a:moveTo>
                  <a:lnTo>
                    <a:pt x="91" y="421"/>
                  </a:lnTo>
                  <a:lnTo>
                    <a:pt x="90" y="419"/>
                  </a:lnTo>
                  <a:lnTo>
                    <a:pt x="103" y="419"/>
                  </a:lnTo>
                  <a:lnTo>
                    <a:pt x="91" y="422"/>
                  </a:lnTo>
                  <a:close/>
                  <a:moveTo>
                    <a:pt x="115" y="415"/>
                  </a:moveTo>
                  <a:lnTo>
                    <a:pt x="118" y="428"/>
                  </a:lnTo>
                  <a:lnTo>
                    <a:pt x="124" y="440"/>
                  </a:lnTo>
                  <a:lnTo>
                    <a:pt x="128" y="451"/>
                  </a:lnTo>
                  <a:lnTo>
                    <a:pt x="133" y="462"/>
                  </a:lnTo>
                  <a:lnTo>
                    <a:pt x="140" y="472"/>
                  </a:lnTo>
                  <a:lnTo>
                    <a:pt x="146" y="481"/>
                  </a:lnTo>
                  <a:lnTo>
                    <a:pt x="153" y="489"/>
                  </a:lnTo>
                  <a:lnTo>
                    <a:pt x="159" y="496"/>
                  </a:lnTo>
                  <a:lnTo>
                    <a:pt x="143" y="515"/>
                  </a:lnTo>
                  <a:lnTo>
                    <a:pt x="135" y="506"/>
                  </a:lnTo>
                  <a:lnTo>
                    <a:pt x="127" y="496"/>
                  </a:lnTo>
                  <a:lnTo>
                    <a:pt x="119" y="486"/>
                  </a:lnTo>
                  <a:lnTo>
                    <a:pt x="113" y="475"/>
                  </a:lnTo>
                  <a:lnTo>
                    <a:pt x="106" y="463"/>
                  </a:lnTo>
                  <a:lnTo>
                    <a:pt x="101" y="450"/>
                  </a:lnTo>
                  <a:lnTo>
                    <a:pt x="96" y="436"/>
                  </a:lnTo>
                  <a:lnTo>
                    <a:pt x="91" y="422"/>
                  </a:lnTo>
                  <a:lnTo>
                    <a:pt x="115" y="415"/>
                  </a:lnTo>
                  <a:close/>
                  <a:moveTo>
                    <a:pt x="159" y="496"/>
                  </a:moveTo>
                  <a:lnTo>
                    <a:pt x="167" y="503"/>
                  </a:lnTo>
                  <a:lnTo>
                    <a:pt x="176" y="509"/>
                  </a:lnTo>
                  <a:lnTo>
                    <a:pt x="183" y="515"/>
                  </a:lnTo>
                  <a:lnTo>
                    <a:pt x="192" y="519"/>
                  </a:lnTo>
                  <a:lnTo>
                    <a:pt x="202" y="522"/>
                  </a:lnTo>
                  <a:lnTo>
                    <a:pt x="210" y="526"/>
                  </a:lnTo>
                  <a:lnTo>
                    <a:pt x="221" y="528"/>
                  </a:lnTo>
                  <a:lnTo>
                    <a:pt x="231" y="529"/>
                  </a:lnTo>
                  <a:lnTo>
                    <a:pt x="229" y="554"/>
                  </a:lnTo>
                  <a:lnTo>
                    <a:pt x="216" y="552"/>
                  </a:lnTo>
                  <a:lnTo>
                    <a:pt x="204" y="549"/>
                  </a:lnTo>
                  <a:lnTo>
                    <a:pt x="193" y="545"/>
                  </a:lnTo>
                  <a:lnTo>
                    <a:pt x="181" y="541"/>
                  </a:lnTo>
                  <a:lnTo>
                    <a:pt x="171" y="535"/>
                  </a:lnTo>
                  <a:lnTo>
                    <a:pt x="162" y="530"/>
                  </a:lnTo>
                  <a:lnTo>
                    <a:pt x="152" y="522"/>
                  </a:lnTo>
                  <a:lnTo>
                    <a:pt x="143" y="515"/>
                  </a:lnTo>
                  <a:lnTo>
                    <a:pt x="159" y="496"/>
                  </a:lnTo>
                  <a:close/>
                  <a:moveTo>
                    <a:pt x="241" y="542"/>
                  </a:moveTo>
                  <a:lnTo>
                    <a:pt x="240" y="546"/>
                  </a:lnTo>
                  <a:lnTo>
                    <a:pt x="238" y="550"/>
                  </a:lnTo>
                  <a:lnTo>
                    <a:pt x="234" y="553"/>
                  </a:lnTo>
                  <a:lnTo>
                    <a:pt x="229" y="554"/>
                  </a:lnTo>
                  <a:lnTo>
                    <a:pt x="230" y="542"/>
                  </a:lnTo>
                  <a:lnTo>
                    <a:pt x="241" y="5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3" name="Freeform 730"/>
            <p:cNvSpPr>
              <a:spLocks/>
            </p:cNvSpPr>
            <p:nvPr/>
          </p:nvSpPr>
          <p:spPr bwMode="auto">
            <a:xfrm>
              <a:off x="2921" y="1769"/>
              <a:ext cx="39" cy="101"/>
            </a:xfrm>
            <a:custGeom>
              <a:avLst/>
              <a:gdLst>
                <a:gd name="T0" fmla="*/ 8 w 200"/>
                <a:gd name="T1" fmla="*/ 20 h 502"/>
                <a:gd name="T2" fmla="*/ 8 w 200"/>
                <a:gd name="T3" fmla="*/ 20 h 502"/>
                <a:gd name="T4" fmla="*/ 8 w 200"/>
                <a:gd name="T5" fmla="*/ 19 h 502"/>
                <a:gd name="T6" fmla="*/ 8 w 200"/>
                <a:gd name="T7" fmla="*/ 17 h 502"/>
                <a:gd name="T8" fmla="*/ 8 w 200"/>
                <a:gd name="T9" fmla="*/ 15 h 502"/>
                <a:gd name="T10" fmla="*/ 7 w 200"/>
                <a:gd name="T11" fmla="*/ 13 h 502"/>
                <a:gd name="T12" fmla="*/ 7 w 200"/>
                <a:gd name="T13" fmla="*/ 12 h 502"/>
                <a:gd name="T14" fmla="*/ 7 w 200"/>
                <a:gd name="T15" fmla="*/ 10 h 502"/>
                <a:gd name="T16" fmla="*/ 6 w 200"/>
                <a:gd name="T17" fmla="*/ 8 h 502"/>
                <a:gd name="T18" fmla="*/ 6 w 200"/>
                <a:gd name="T19" fmla="*/ 7 h 502"/>
                <a:gd name="T20" fmla="*/ 6 w 200"/>
                <a:gd name="T21" fmla="*/ 6 h 502"/>
                <a:gd name="T22" fmla="*/ 5 w 200"/>
                <a:gd name="T23" fmla="*/ 5 h 502"/>
                <a:gd name="T24" fmla="*/ 5 w 200"/>
                <a:gd name="T25" fmla="*/ 4 h 502"/>
                <a:gd name="T26" fmla="*/ 5 w 200"/>
                <a:gd name="T27" fmla="*/ 3 h 502"/>
                <a:gd name="T28" fmla="*/ 4 w 200"/>
                <a:gd name="T29" fmla="*/ 3 h 502"/>
                <a:gd name="T30" fmla="*/ 4 w 200"/>
                <a:gd name="T31" fmla="*/ 2 h 502"/>
                <a:gd name="T32" fmla="*/ 4 w 200"/>
                <a:gd name="T33" fmla="*/ 1 h 502"/>
                <a:gd name="T34" fmla="*/ 3 w 200"/>
                <a:gd name="T35" fmla="*/ 1 h 502"/>
                <a:gd name="T36" fmla="*/ 3 w 200"/>
                <a:gd name="T37" fmla="*/ 1 h 502"/>
                <a:gd name="T38" fmla="*/ 3 w 200"/>
                <a:gd name="T39" fmla="*/ 0 h 502"/>
                <a:gd name="T40" fmla="*/ 2 w 200"/>
                <a:gd name="T41" fmla="*/ 0 h 502"/>
                <a:gd name="T42" fmla="*/ 2 w 200"/>
                <a:gd name="T43" fmla="*/ 0 h 502"/>
                <a:gd name="T44" fmla="*/ 2 w 200"/>
                <a:gd name="T45" fmla="*/ 0 h 502"/>
                <a:gd name="T46" fmla="*/ 2 w 200"/>
                <a:gd name="T47" fmla="*/ 0 h 502"/>
                <a:gd name="T48" fmla="*/ 2 w 200"/>
                <a:gd name="T49" fmla="*/ 0 h 502"/>
                <a:gd name="T50" fmla="*/ 1 w 200"/>
                <a:gd name="T51" fmla="*/ 0 h 502"/>
                <a:gd name="T52" fmla="*/ 1 w 200"/>
                <a:gd name="T53" fmla="*/ 0 h 502"/>
                <a:gd name="T54" fmla="*/ 1 w 200"/>
                <a:gd name="T55" fmla="*/ 0 h 502"/>
                <a:gd name="T56" fmla="*/ 1 w 200"/>
                <a:gd name="T57" fmla="*/ 0 h 502"/>
                <a:gd name="T58" fmla="*/ 0 w 200"/>
                <a:gd name="T59" fmla="*/ 0 h 502"/>
                <a:gd name="T60" fmla="*/ 0 w 200"/>
                <a:gd name="T61" fmla="*/ 1 h 502"/>
                <a:gd name="T62" fmla="*/ 0 w 200"/>
                <a:gd name="T63" fmla="*/ 2 h 502"/>
                <a:gd name="T64" fmla="*/ 1 w 200"/>
                <a:gd name="T65" fmla="*/ 3 h 502"/>
                <a:gd name="T66" fmla="*/ 1 w 200"/>
                <a:gd name="T67" fmla="*/ 4 h 502"/>
                <a:gd name="T68" fmla="*/ 1 w 200"/>
                <a:gd name="T69" fmla="*/ 5 h 502"/>
                <a:gd name="T70" fmla="*/ 2 w 200"/>
                <a:gd name="T71" fmla="*/ 5 h 502"/>
                <a:gd name="T72" fmla="*/ 2 w 200"/>
                <a:gd name="T73" fmla="*/ 6 h 502"/>
                <a:gd name="T74" fmla="*/ 2 w 200"/>
                <a:gd name="T75" fmla="*/ 7 h 502"/>
                <a:gd name="T76" fmla="*/ 2 w 200"/>
                <a:gd name="T77" fmla="*/ 8 h 502"/>
                <a:gd name="T78" fmla="*/ 3 w 200"/>
                <a:gd name="T79" fmla="*/ 9 h 502"/>
                <a:gd name="T80" fmla="*/ 3 w 200"/>
                <a:gd name="T81" fmla="*/ 10 h 502"/>
                <a:gd name="T82" fmla="*/ 3 w 200"/>
                <a:gd name="T83" fmla="*/ 11 h 502"/>
                <a:gd name="T84" fmla="*/ 3 w 200"/>
                <a:gd name="T85" fmla="*/ 12 h 502"/>
                <a:gd name="T86" fmla="*/ 3 w 200"/>
                <a:gd name="T87" fmla="*/ 13 h 502"/>
                <a:gd name="T88" fmla="*/ 3 w 200"/>
                <a:gd name="T89" fmla="*/ 14 h 502"/>
                <a:gd name="T90" fmla="*/ 3 w 200"/>
                <a:gd name="T91" fmla="*/ 15 h 502"/>
                <a:gd name="T92" fmla="*/ 3 w 200"/>
                <a:gd name="T93" fmla="*/ 16 h 502"/>
                <a:gd name="T94" fmla="*/ 4 w 200"/>
                <a:gd name="T95" fmla="*/ 16 h 502"/>
                <a:gd name="T96" fmla="*/ 4 w 200"/>
                <a:gd name="T97" fmla="*/ 17 h 502"/>
                <a:gd name="T98" fmla="*/ 4 w 200"/>
                <a:gd name="T99" fmla="*/ 17 h 502"/>
                <a:gd name="T100" fmla="*/ 4 w 200"/>
                <a:gd name="T101" fmla="*/ 18 h 502"/>
                <a:gd name="T102" fmla="*/ 4 w 200"/>
                <a:gd name="T103" fmla="*/ 18 h 502"/>
                <a:gd name="T104" fmla="*/ 5 w 200"/>
                <a:gd name="T105" fmla="*/ 18 h 502"/>
                <a:gd name="T106" fmla="*/ 5 w 200"/>
                <a:gd name="T107" fmla="*/ 19 h 502"/>
                <a:gd name="T108" fmla="*/ 5 w 200"/>
                <a:gd name="T109" fmla="*/ 19 h 502"/>
                <a:gd name="T110" fmla="*/ 5 w 200"/>
                <a:gd name="T111" fmla="*/ 19 h 502"/>
                <a:gd name="T112" fmla="*/ 6 w 200"/>
                <a:gd name="T113" fmla="*/ 20 h 502"/>
                <a:gd name="T114" fmla="*/ 6 w 200"/>
                <a:gd name="T115" fmla="*/ 20 h 502"/>
                <a:gd name="T116" fmla="*/ 6 w 200"/>
                <a:gd name="T117" fmla="*/ 20 h 502"/>
                <a:gd name="T118" fmla="*/ 7 w 200"/>
                <a:gd name="T119" fmla="*/ 20 h 502"/>
                <a:gd name="T120" fmla="*/ 7 w 200"/>
                <a:gd name="T121" fmla="*/ 20 h 502"/>
                <a:gd name="T122" fmla="*/ 8 w 200"/>
                <a:gd name="T123" fmla="*/ 20 h 502"/>
                <a:gd name="T124" fmla="*/ 8 w 200"/>
                <a:gd name="T125" fmla="*/ 20 h 5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0"/>
                <a:gd name="T190" fmla="*/ 0 h 502"/>
                <a:gd name="T191" fmla="*/ 200 w 200"/>
                <a:gd name="T192" fmla="*/ 502 h 5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0" h="502">
                  <a:moveTo>
                    <a:pt x="200" y="502"/>
                  </a:moveTo>
                  <a:lnTo>
                    <a:pt x="199" y="484"/>
                  </a:lnTo>
                  <a:lnTo>
                    <a:pt x="198" y="456"/>
                  </a:lnTo>
                  <a:lnTo>
                    <a:pt x="195" y="421"/>
                  </a:lnTo>
                  <a:lnTo>
                    <a:pt x="190" y="380"/>
                  </a:lnTo>
                  <a:lnTo>
                    <a:pt x="184" y="335"/>
                  </a:lnTo>
                  <a:lnTo>
                    <a:pt x="176" y="286"/>
                  </a:lnTo>
                  <a:lnTo>
                    <a:pt x="167" y="237"/>
                  </a:lnTo>
                  <a:lnTo>
                    <a:pt x="155" y="189"/>
                  </a:lnTo>
                  <a:lnTo>
                    <a:pt x="149" y="165"/>
                  </a:lnTo>
                  <a:lnTo>
                    <a:pt x="143" y="142"/>
                  </a:lnTo>
                  <a:lnTo>
                    <a:pt x="135" y="121"/>
                  </a:lnTo>
                  <a:lnTo>
                    <a:pt x="128" y="100"/>
                  </a:lnTo>
                  <a:lnTo>
                    <a:pt x="120" y="82"/>
                  </a:lnTo>
                  <a:lnTo>
                    <a:pt x="112" y="63"/>
                  </a:lnTo>
                  <a:lnTo>
                    <a:pt x="103" y="48"/>
                  </a:lnTo>
                  <a:lnTo>
                    <a:pt x="93" y="34"/>
                  </a:lnTo>
                  <a:lnTo>
                    <a:pt x="83" y="22"/>
                  </a:lnTo>
                  <a:lnTo>
                    <a:pt x="73" y="13"/>
                  </a:lnTo>
                  <a:lnTo>
                    <a:pt x="67" y="9"/>
                  </a:lnTo>
                  <a:lnTo>
                    <a:pt x="62" y="6"/>
                  </a:lnTo>
                  <a:lnTo>
                    <a:pt x="56" y="3"/>
                  </a:lnTo>
                  <a:lnTo>
                    <a:pt x="51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2"/>
                  </a:lnTo>
                  <a:lnTo>
                    <a:pt x="21" y="4"/>
                  </a:lnTo>
                  <a:lnTo>
                    <a:pt x="14" y="6"/>
                  </a:lnTo>
                  <a:lnTo>
                    <a:pt x="8" y="11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19" y="63"/>
                  </a:lnTo>
                  <a:lnTo>
                    <a:pt x="27" y="88"/>
                  </a:lnTo>
                  <a:lnTo>
                    <a:pt x="35" y="112"/>
                  </a:lnTo>
                  <a:lnTo>
                    <a:pt x="42" y="136"/>
                  </a:lnTo>
                  <a:lnTo>
                    <a:pt x="49" y="160"/>
                  </a:lnTo>
                  <a:lnTo>
                    <a:pt x="55" y="183"/>
                  </a:lnTo>
                  <a:lnTo>
                    <a:pt x="61" y="207"/>
                  </a:lnTo>
                  <a:lnTo>
                    <a:pt x="66" y="230"/>
                  </a:lnTo>
                  <a:lnTo>
                    <a:pt x="70" y="254"/>
                  </a:lnTo>
                  <a:lnTo>
                    <a:pt x="74" y="276"/>
                  </a:lnTo>
                  <a:lnTo>
                    <a:pt x="78" y="299"/>
                  </a:lnTo>
                  <a:lnTo>
                    <a:pt x="80" y="322"/>
                  </a:lnTo>
                  <a:lnTo>
                    <a:pt x="82" y="343"/>
                  </a:lnTo>
                  <a:lnTo>
                    <a:pt x="85" y="365"/>
                  </a:lnTo>
                  <a:lnTo>
                    <a:pt x="86" y="386"/>
                  </a:lnTo>
                  <a:lnTo>
                    <a:pt x="90" y="399"/>
                  </a:lnTo>
                  <a:lnTo>
                    <a:pt x="94" y="412"/>
                  </a:lnTo>
                  <a:lnTo>
                    <a:pt x="100" y="423"/>
                  </a:lnTo>
                  <a:lnTo>
                    <a:pt x="105" y="434"/>
                  </a:lnTo>
                  <a:lnTo>
                    <a:pt x="110" y="444"/>
                  </a:lnTo>
                  <a:lnTo>
                    <a:pt x="117" y="453"/>
                  </a:lnTo>
                  <a:lnTo>
                    <a:pt x="123" y="462"/>
                  </a:lnTo>
                  <a:lnTo>
                    <a:pt x="130" y="470"/>
                  </a:lnTo>
                  <a:lnTo>
                    <a:pt x="137" y="476"/>
                  </a:lnTo>
                  <a:lnTo>
                    <a:pt x="145" y="481"/>
                  </a:lnTo>
                  <a:lnTo>
                    <a:pt x="154" y="487"/>
                  </a:lnTo>
                  <a:lnTo>
                    <a:pt x="162" y="491"/>
                  </a:lnTo>
                  <a:lnTo>
                    <a:pt x="171" y="495"/>
                  </a:lnTo>
                  <a:lnTo>
                    <a:pt x="181" y="498"/>
                  </a:lnTo>
                  <a:lnTo>
                    <a:pt x="190" y="500"/>
                  </a:lnTo>
                  <a:lnTo>
                    <a:pt x="200" y="50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4" name="Freeform 731"/>
            <p:cNvSpPr>
              <a:spLocks noEditPoints="1"/>
            </p:cNvSpPr>
            <p:nvPr/>
          </p:nvSpPr>
          <p:spPr bwMode="auto">
            <a:xfrm>
              <a:off x="2921" y="1769"/>
              <a:ext cx="47" cy="104"/>
            </a:xfrm>
            <a:custGeom>
              <a:avLst/>
              <a:gdLst>
                <a:gd name="T0" fmla="*/ 9 w 224"/>
                <a:gd name="T1" fmla="*/ 20 h 526"/>
                <a:gd name="T2" fmla="*/ 8 w 224"/>
                <a:gd name="T3" fmla="*/ 20 h 526"/>
                <a:gd name="T4" fmla="*/ 9 w 224"/>
                <a:gd name="T5" fmla="*/ 19 h 526"/>
                <a:gd name="T6" fmla="*/ 8 w 224"/>
                <a:gd name="T7" fmla="*/ 18 h 526"/>
                <a:gd name="T8" fmla="*/ 9 w 224"/>
                <a:gd name="T9" fmla="*/ 17 h 526"/>
                <a:gd name="T10" fmla="*/ 9 w 224"/>
                <a:gd name="T11" fmla="*/ 19 h 526"/>
                <a:gd name="T12" fmla="*/ 8 w 224"/>
                <a:gd name="T13" fmla="*/ 15 h 526"/>
                <a:gd name="T14" fmla="*/ 7 w 224"/>
                <a:gd name="T15" fmla="*/ 10 h 526"/>
                <a:gd name="T16" fmla="*/ 7 w 224"/>
                <a:gd name="T17" fmla="*/ 9 h 526"/>
                <a:gd name="T18" fmla="*/ 8 w 224"/>
                <a:gd name="T19" fmla="*/ 14 h 526"/>
                <a:gd name="T20" fmla="*/ 8 w 224"/>
                <a:gd name="T21" fmla="*/ 17 h 526"/>
                <a:gd name="T22" fmla="*/ 5 w 224"/>
                <a:gd name="T23" fmla="*/ 6 h 526"/>
                <a:gd name="T24" fmla="*/ 4 w 224"/>
                <a:gd name="T25" fmla="*/ 3 h 526"/>
                <a:gd name="T26" fmla="*/ 5 w 224"/>
                <a:gd name="T27" fmla="*/ 3 h 526"/>
                <a:gd name="T28" fmla="*/ 7 w 224"/>
                <a:gd name="T29" fmla="*/ 6 h 526"/>
                <a:gd name="T30" fmla="*/ 4 w 224"/>
                <a:gd name="T31" fmla="*/ 2 h 526"/>
                <a:gd name="T32" fmla="*/ 3 w 224"/>
                <a:gd name="T33" fmla="*/ 1 h 526"/>
                <a:gd name="T34" fmla="*/ 4 w 224"/>
                <a:gd name="T35" fmla="*/ 1 h 526"/>
                <a:gd name="T36" fmla="*/ 2 w 224"/>
                <a:gd name="T37" fmla="*/ 1 h 526"/>
                <a:gd name="T38" fmla="*/ 1 w 224"/>
                <a:gd name="T39" fmla="*/ 0 h 526"/>
                <a:gd name="T40" fmla="*/ 2 w 224"/>
                <a:gd name="T41" fmla="*/ 0 h 526"/>
                <a:gd name="T42" fmla="*/ 2 w 224"/>
                <a:gd name="T43" fmla="*/ 1 h 526"/>
                <a:gd name="T44" fmla="*/ 1 w 224"/>
                <a:gd name="T45" fmla="*/ 1 h 526"/>
                <a:gd name="T46" fmla="*/ 1 w 224"/>
                <a:gd name="T47" fmla="*/ 0 h 526"/>
                <a:gd name="T48" fmla="*/ 0 w 224"/>
                <a:gd name="T49" fmla="*/ 1 h 526"/>
                <a:gd name="T50" fmla="*/ 0 w 224"/>
                <a:gd name="T51" fmla="*/ 1 h 526"/>
                <a:gd name="T52" fmla="*/ 1 w 224"/>
                <a:gd name="T53" fmla="*/ 1 h 526"/>
                <a:gd name="T54" fmla="*/ 1 w 224"/>
                <a:gd name="T55" fmla="*/ 1 h 526"/>
                <a:gd name="T56" fmla="*/ 0 w 224"/>
                <a:gd name="T57" fmla="*/ 2 h 526"/>
                <a:gd name="T58" fmla="*/ 1 w 224"/>
                <a:gd name="T59" fmla="*/ 2 h 526"/>
                <a:gd name="T60" fmla="*/ 1 w 224"/>
                <a:gd name="T61" fmla="*/ 3 h 526"/>
                <a:gd name="T62" fmla="*/ 2 w 224"/>
                <a:gd name="T63" fmla="*/ 4 h 526"/>
                <a:gd name="T64" fmla="*/ 2 w 224"/>
                <a:gd name="T65" fmla="*/ 9 h 526"/>
                <a:gd name="T66" fmla="*/ 1 w 224"/>
                <a:gd name="T67" fmla="*/ 3 h 526"/>
                <a:gd name="T68" fmla="*/ 4 w 224"/>
                <a:gd name="T69" fmla="*/ 11 h 526"/>
                <a:gd name="T70" fmla="*/ 3 w 224"/>
                <a:gd name="T71" fmla="*/ 12 h 526"/>
                <a:gd name="T72" fmla="*/ 3 w 224"/>
                <a:gd name="T73" fmla="*/ 9 h 526"/>
                <a:gd name="T74" fmla="*/ 4 w 224"/>
                <a:gd name="T75" fmla="*/ 15 h 526"/>
                <a:gd name="T76" fmla="*/ 3 w 224"/>
                <a:gd name="T77" fmla="*/ 14 h 526"/>
                <a:gd name="T78" fmla="*/ 3 w 224"/>
                <a:gd name="T79" fmla="*/ 16 h 526"/>
                <a:gd name="T80" fmla="*/ 3 w 224"/>
                <a:gd name="T81" fmla="*/ 16 h 526"/>
                <a:gd name="T82" fmla="*/ 5 w 224"/>
                <a:gd name="T83" fmla="*/ 17 h 526"/>
                <a:gd name="T84" fmla="*/ 6 w 224"/>
                <a:gd name="T85" fmla="*/ 19 h 526"/>
                <a:gd name="T86" fmla="*/ 5 w 224"/>
                <a:gd name="T87" fmla="*/ 19 h 526"/>
                <a:gd name="T88" fmla="*/ 4 w 224"/>
                <a:gd name="T89" fmla="*/ 17 h 526"/>
                <a:gd name="T90" fmla="*/ 6 w 224"/>
                <a:gd name="T91" fmla="*/ 19 h 526"/>
                <a:gd name="T92" fmla="*/ 7 w 224"/>
                <a:gd name="T93" fmla="*/ 20 h 526"/>
                <a:gd name="T94" fmla="*/ 9 w 224"/>
                <a:gd name="T95" fmla="*/ 20 h 526"/>
                <a:gd name="T96" fmla="*/ 7 w 224"/>
                <a:gd name="T97" fmla="*/ 21 h 526"/>
                <a:gd name="T98" fmla="*/ 6 w 224"/>
                <a:gd name="T99" fmla="*/ 20 h 526"/>
                <a:gd name="T100" fmla="*/ 9 w 224"/>
                <a:gd name="T101" fmla="*/ 21 h 526"/>
                <a:gd name="T102" fmla="*/ 9 w 224"/>
                <a:gd name="T103" fmla="*/ 21 h 5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4"/>
                <a:gd name="T157" fmla="*/ 0 h 526"/>
                <a:gd name="T158" fmla="*/ 224 w 224"/>
                <a:gd name="T159" fmla="*/ 526 h 5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4" h="526">
                  <a:moveTo>
                    <a:pt x="200" y="514"/>
                  </a:moveTo>
                  <a:lnTo>
                    <a:pt x="200" y="506"/>
                  </a:lnTo>
                  <a:lnTo>
                    <a:pt x="199" y="496"/>
                  </a:lnTo>
                  <a:lnTo>
                    <a:pt x="224" y="495"/>
                  </a:lnTo>
                  <a:lnTo>
                    <a:pt x="224" y="505"/>
                  </a:lnTo>
                  <a:lnTo>
                    <a:pt x="224" y="514"/>
                  </a:lnTo>
                  <a:lnTo>
                    <a:pt x="200" y="514"/>
                  </a:lnTo>
                  <a:close/>
                  <a:moveTo>
                    <a:pt x="199" y="496"/>
                  </a:moveTo>
                  <a:lnTo>
                    <a:pt x="198" y="483"/>
                  </a:lnTo>
                  <a:lnTo>
                    <a:pt x="197" y="466"/>
                  </a:lnTo>
                  <a:lnTo>
                    <a:pt x="222" y="464"/>
                  </a:lnTo>
                  <a:lnTo>
                    <a:pt x="223" y="480"/>
                  </a:lnTo>
                  <a:lnTo>
                    <a:pt x="224" y="495"/>
                  </a:lnTo>
                  <a:lnTo>
                    <a:pt x="199" y="496"/>
                  </a:lnTo>
                  <a:close/>
                  <a:moveTo>
                    <a:pt x="197" y="466"/>
                  </a:moveTo>
                  <a:lnTo>
                    <a:pt x="197" y="458"/>
                  </a:lnTo>
                  <a:lnTo>
                    <a:pt x="196" y="448"/>
                  </a:lnTo>
                  <a:lnTo>
                    <a:pt x="195" y="438"/>
                  </a:lnTo>
                  <a:lnTo>
                    <a:pt x="194" y="428"/>
                  </a:lnTo>
                  <a:lnTo>
                    <a:pt x="218" y="425"/>
                  </a:lnTo>
                  <a:lnTo>
                    <a:pt x="219" y="436"/>
                  </a:lnTo>
                  <a:lnTo>
                    <a:pt x="220" y="446"/>
                  </a:lnTo>
                  <a:lnTo>
                    <a:pt x="221" y="455"/>
                  </a:lnTo>
                  <a:lnTo>
                    <a:pt x="222" y="464"/>
                  </a:lnTo>
                  <a:lnTo>
                    <a:pt x="197" y="466"/>
                  </a:lnTo>
                  <a:close/>
                  <a:moveTo>
                    <a:pt x="194" y="428"/>
                  </a:moveTo>
                  <a:lnTo>
                    <a:pt x="191" y="404"/>
                  </a:lnTo>
                  <a:lnTo>
                    <a:pt x="187" y="378"/>
                  </a:lnTo>
                  <a:lnTo>
                    <a:pt x="184" y="350"/>
                  </a:lnTo>
                  <a:lnTo>
                    <a:pt x="180" y="322"/>
                  </a:lnTo>
                  <a:lnTo>
                    <a:pt x="174" y="291"/>
                  </a:lnTo>
                  <a:lnTo>
                    <a:pt x="169" y="262"/>
                  </a:lnTo>
                  <a:lnTo>
                    <a:pt x="162" y="232"/>
                  </a:lnTo>
                  <a:lnTo>
                    <a:pt x="155" y="203"/>
                  </a:lnTo>
                  <a:lnTo>
                    <a:pt x="179" y="198"/>
                  </a:lnTo>
                  <a:lnTo>
                    <a:pt x="186" y="227"/>
                  </a:lnTo>
                  <a:lnTo>
                    <a:pt x="193" y="257"/>
                  </a:lnTo>
                  <a:lnTo>
                    <a:pt x="198" y="287"/>
                  </a:lnTo>
                  <a:lnTo>
                    <a:pt x="203" y="316"/>
                  </a:lnTo>
                  <a:lnTo>
                    <a:pt x="208" y="345"/>
                  </a:lnTo>
                  <a:lnTo>
                    <a:pt x="212" y="374"/>
                  </a:lnTo>
                  <a:lnTo>
                    <a:pt x="215" y="401"/>
                  </a:lnTo>
                  <a:lnTo>
                    <a:pt x="218" y="425"/>
                  </a:lnTo>
                  <a:lnTo>
                    <a:pt x="194" y="428"/>
                  </a:lnTo>
                  <a:close/>
                  <a:moveTo>
                    <a:pt x="155" y="203"/>
                  </a:moveTo>
                  <a:lnTo>
                    <a:pt x="149" y="180"/>
                  </a:lnTo>
                  <a:lnTo>
                    <a:pt x="143" y="159"/>
                  </a:lnTo>
                  <a:lnTo>
                    <a:pt x="136" y="138"/>
                  </a:lnTo>
                  <a:lnTo>
                    <a:pt x="129" y="118"/>
                  </a:lnTo>
                  <a:lnTo>
                    <a:pt x="121" y="99"/>
                  </a:lnTo>
                  <a:lnTo>
                    <a:pt x="113" y="83"/>
                  </a:lnTo>
                  <a:lnTo>
                    <a:pt x="105" y="68"/>
                  </a:lnTo>
                  <a:lnTo>
                    <a:pt x="95" y="54"/>
                  </a:lnTo>
                  <a:lnTo>
                    <a:pt x="116" y="40"/>
                  </a:lnTo>
                  <a:lnTo>
                    <a:pt x="126" y="55"/>
                  </a:lnTo>
                  <a:lnTo>
                    <a:pt x="134" y="71"/>
                  </a:lnTo>
                  <a:lnTo>
                    <a:pt x="143" y="88"/>
                  </a:lnTo>
                  <a:lnTo>
                    <a:pt x="152" y="108"/>
                  </a:lnTo>
                  <a:lnTo>
                    <a:pt x="159" y="129"/>
                  </a:lnTo>
                  <a:lnTo>
                    <a:pt x="166" y="151"/>
                  </a:lnTo>
                  <a:lnTo>
                    <a:pt x="173" y="174"/>
                  </a:lnTo>
                  <a:lnTo>
                    <a:pt x="179" y="198"/>
                  </a:lnTo>
                  <a:lnTo>
                    <a:pt x="155" y="203"/>
                  </a:lnTo>
                  <a:close/>
                  <a:moveTo>
                    <a:pt x="95" y="54"/>
                  </a:moveTo>
                  <a:lnTo>
                    <a:pt x="89" y="46"/>
                  </a:lnTo>
                  <a:lnTo>
                    <a:pt x="82" y="39"/>
                  </a:lnTo>
                  <a:lnTo>
                    <a:pt x="76" y="33"/>
                  </a:lnTo>
                  <a:lnTo>
                    <a:pt x="68" y="29"/>
                  </a:lnTo>
                  <a:lnTo>
                    <a:pt x="80" y="7"/>
                  </a:lnTo>
                  <a:lnTo>
                    <a:pt x="89" y="13"/>
                  </a:lnTo>
                  <a:lnTo>
                    <a:pt x="99" y="20"/>
                  </a:lnTo>
                  <a:lnTo>
                    <a:pt x="107" y="30"/>
                  </a:lnTo>
                  <a:lnTo>
                    <a:pt x="116" y="40"/>
                  </a:lnTo>
                  <a:lnTo>
                    <a:pt x="95" y="54"/>
                  </a:lnTo>
                  <a:close/>
                  <a:moveTo>
                    <a:pt x="68" y="29"/>
                  </a:moveTo>
                  <a:lnTo>
                    <a:pt x="62" y="26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1" y="26"/>
                  </a:lnTo>
                  <a:lnTo>
                    <a:pt x="36" y="2"/>
                  </a:lnTo>
                  <a:lnTo>
                    <a:pt x="41" y="1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70" y="3"/>
                  </a:lnTo>
                  <a:lnTo>
                    <a:pt x="80" y="7"/>
                  </a:lnTo>
                  <a:lnTo>
                    <a:pt x="68" y="29"/>
                  </a:lnTo>
                  <a:close/>
                  <a:moveTo>
                    <a:pt x="41" y="26"/>
                  </a:moveTo>
                  <a:lnTo>
                    <a:pt x="36" y="27"/>
                  </a:lnTo>
                  <a:lnTo>
                    <a:pt x="31" y="30"/>
                  </a:lnTo>
                  <a:lnTo>
                    <a:pt x="25" y="32"/>
                  </a:lnTo>
                  <a:lnTo>
                    <a:pt x="20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1" y="7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1" y="26"/>
                  </a:lnTo>
                  <a:close/>
                  <a:moveTo>
                    <a:pt x="1" y="31"/>
                  </a:moveTo>
                  <a:lnTo>
                    <a:pt x="0" y="28"/>
                  </a:lnTo>
                  <a:lnTo>
                    <a:pt x="1" y="24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1"/>
                  </a:lnTo>
                  <a:close/>
                  <a:moveTo>
                    <a:pt x="24" y="21"/>
                  </a:moveTo>
                  <a:lnTo>
                    <a:pt x="24" y="23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4" y="21"/>
                  </a:lnTo>
                  <a:close/>
                  <a:moveTo>
                    <a:pt x="24" y="23"/>
                  </a:moveTo>
                  <a:lnTo>
                    <a:pt x="31" y="39"/>
                  </a:lnTo>
                  <a:lnTo>
                    <a:pt x="35" y="50"/>
                  </a:lnTo>
                  <a:lnTo>
                    <a:pt x="11" y="58"/>
                  </a:lnTo>
                  <a:lnTo>
                    <a:pt x="6" y="42"/>
                  </a:lnTo>
                  <a:lnTo>
                    <a:pt x="1" y="31"/>
                  </a:lnTo>
                  <a:lnTo>
                    <a:pt x="24" y="23"/>
                  </a:lnTo>
                  <a:close/>
                  <a:moveTo>
                    <a:pt x="35" y="50"/>
                  </a:moveTo>
                  <a:lnTo>
                    <a:pt x="39" y="61"/>
                  </a:lnTo>
                  <a:lnTo>
                    <a:pt x="45" y="78"/>
                  </a:lnTo>
                  <a:lnTo>
                    <a:pt x="21" y="85"/>
                  </a:lnTo>
                  <a:lnTo>
                    <a:pt x="18" y="73"/>
                  </a:lnTo>
                  <a:lnTo>
                    <a:pt x="11" y="58"/>
                  </a:lnTo>
                  <a:lnTo>
                    <a:pt x="35" y="50"/>
                  </a:lnTo>
                  <a:close/>
                  <a:moveTo>
                    <a:pt x="45" y="78"/>
                  </a:moveTo>
                  <a:lnTo>
                    <a:pt x="57" y="112"/>
                  </a:lnTo>
                  <a:lnTo>
                    <a:pt x="66" y="148"/>
                  </a:lnTo>
                  <a:lnTo>
                    <a:pt x="76" y="181"/>
                  </a:lnTo>
                  <a:lnTo>
                    <a:pt x="85" y="216"/>
                  </a:lnTo>
                  <a:lnTo>
                    <a:pt x="61" y="221"/>
                  </a:lnTo>
                  <a:lnTo>
                    <a:pt x="52" y="188"/>
                  </a:lnTo>
                  <a:lnTo>
                    <a:pt x="44" y="154"/>
                  </a:lnTo>
                  <a:lnTo>
                    <a:pt x="33" y="120"/>
                  </a:lnTo>
                  <a:lnTo>
                    <a:pt x="21" y="85"/>
                  </a:lnTo>
                  <a:lnTo>
                    <a:pt x="45" y="78"/>
                  </a:lnTo>
                  <a:close/>
                  <a:moveTo>
                    <a:pt x="85" y="216"/>
                  </a:moveTo>
                  <a:lnTo>
                    <a:pt x="90" y="240"/>
                  </a:lnTo>
                  <a:lnTo>
                    <a:pt x="94" y="263"/>
                  </a:lnTo>
                  <a:lnTo>
                    <a:pt x="99" y="286"/>
                  </a:lnTo>
                  <a:lnTo>
                    <a:pt x="102" y="309"/>
                  </a:lnTo>
                  <a:lnTo>
                    <a:pt x="77" y="313"/>
                  </a:lnTo>
                  <a:lnTo>
                    <a:pt x="74" y="290"/>
                  </a:lnTo>
                  <a:lnTo>
                    <a:pt x="71" y="267"/>
                  </a:lnTo>
                  <a:lnTo>
                    <a:pt x="65" y="244"/>
                  </a:lnTo>
                  <a:lnTo>
                    <a:pt x="61" y="221"/>
                  </a:lnTo>
                  <a:lnTo>
                    <a:pt x="85" y="216"/>
                  </a:lnTo>
                  <a:close/>
                  <a:moveTo>
                    <a:pt x="102" y="309"/>
                  </a:moveTo>
                  <a:lnTo>
                    <a:pt x="104" y="331"/>
                  </a:lnTo>
                  <a:lnTo>
                    <a:pt x="107" y="354"/>
                  </a:lnTo>
                  <a:lnTo>
                    <a:pt x="108" y="376"/>
                  </a:lnTo>
                  <a:lnTo>
                    <a:pt x="109" y="398"/>
                  </a:lnTo>
                  <a:lnTo>
                    <a:pt x="86" y="398"/>
                  </a:lnTo>
                  <a:lnTo>
                    <a:pt x="85" y="378"/>
                  </a:lnTo>
                  <a:lnTo>
                    <a:pt x="82" y="357"/>
                  </a:lnTo>
                  <a:lnTo>
                    <a:pt x="80" y="335"/>
                  </a:lnTo>
                  <a:lnTo>
                    <a:pt x="77" y="313"/>
                  </a:lnTo>
                  <a:lnTo>
                    <a:pt x="102" y="309"/>
                  </a:lnTo>
                  <a:close/>
                  <a:moveTo>
                    <a:pt x="86" y="402"/>
                  </a:moveTo>
                  <a:lnTo>
                    <a:pt x="86" y="401"/>
                  </a:lnTo>
                  <a:lnTo>
                    <a:pt x="86" y="398"/>
                  </a:lnTo>
                  <a:lnTo>
                    <a:pt x="98" y="398"/>
                  </a:lnTo>
                  <a:lnTo>
                    <a:pt x="86" y="402"/>
                  </a:lnTo>
                  <a:close/>
                  <a:moveTo>
                    <a:pt x="109" y="395"/>
                  </a:moveTo>
                  <a:lnTo>
                    <a:pt x="113" y="407"/>
                  </a:lnTo>
                  <a:lnTo>
                    <a:pt x="117" y="419"/>
                  </a:lnTo>
                  <a:lnTo>
                    <a:pt x="122" y="430"/>
                  </a:lnTo>
                  <a:lnTo>
                    <a:pt x="127" y="441"/>
                  </a:lnTo>
                  <a:lnTo>
                    <a:pt x="132" y="449"/>
                  </a:lnTo>
                  <a:lnTo>
                    <a:pt x="139" y="458"/>
                  </a:lnTo>
                  <a:lnTo>
                    <a:pt x="144" y="465"/>
                  </a:lnTo>
                  <a:lnTo>
                    <a:pt x="151" y="473"/>
                  </a:lnTo>
                  <a:lnTo>
                    <a:pt x="133" y="490"/>
                  </a:lnTo>
                  <a:lnTo>
                    <a:pt x="126" y="482"/>
                  </a:lnTo>
                  <a:lnTo>
                    <a:pt x="119" y="473"/>
                  </a:lnTo>
                  <a:lnTo>
                    <a:pt x="113" y="463"/>
                  </a:lnTo>
                  <a:lnTo>
                    <a:pt x="106" y="452"/>
                  </a:lnTo>
                  <a:lnTo>
                    <a:pt x="101" y="442"/>
                  </a:lnTo>
                  <a:lnTo>
                    <a:pt x="95" y="429"/>
                  </a:lnTo>
                  <a:lnTo>
                    <a:pt x="90" y="416"/>
                  </a:lnTo>
                  <a:lnTo>
                    <a:pt x="86" y="402"/>
                  </a:lnTo>
                  <a:lnTo>
                    <a:pt x="109" y="395"/>
                  </a:lnTo>
                  <a:close/>
                  <a:moveTo>
                    <a:pt x="151" y="473"/>
                  </a:moveTo>
                  <a:lnTo>
                    <a:pt x="157" y="478"/>
                  </a:lnTo>
                  <a:lnTo>
                    <a:pt x="165" y="484"/>
                  </a:lnTo>
                  <a:lnTo>
                    <a:pt x="172" y="488"/>
                  </a:lnTo>
                  <a:lnTo>
                    <a:pt x="180" y="492"/>
                  </a:lnTo>
                  <a:lnTo>
                    <a:pt x="187" y="496"/>
                  </a:lnTo>
                  <a:lnTo>
                    <a:pt x="196" y="499"/>
                  </a:lnTo>
                  <a:lnTo>
                    <a:pt x="205" y="500"/>
                  </a:lnTo>
                  <a:lnTo>
                    <a:pt x="213" y="501"/>
                  </a:lnTo>
                  <a:lnTo>
                    <a:pt x="211" y="526"/>
                  </a:lnTo>
                  <a:lnTo>
                    <a:pt x="200" y="525"/>
                  </a:lnTo>
                  <a:lnTo>
                    <a:pt x="189" y="522"/>
                  </a:lnTo>
                  <a:lnTo>
                    <a:pt x="179" y="518"/>
                  </a:lnTo>
                  <a:lnTo>
                    <a:pt x="169" y="515"/>
                  </a:lnTo>
                  <a:lnTo>
                    <a:pt x="159" y="510"/>
                  </a:lnTo>
                  <a:lnTo>
                    <a:pt x="151" y="504"/>
                  </a:lnTo>
                  <a:lnTo>
                    <a:pt x="142" y="498"/>
                  </a:lnTo>
                  <a:lnTo>
                    <a:pt x="133" y="490"/>
                  </a:lnTo>
                  <a:lnTo>
                    <a:pt x="151" y="473"/>
                  </a:lnTo>
                  <a:close/>
                  <a:moveTo>
                    <a:pt x="224" y="514"/>
                  </a:moveTo>
                  <a:lnTo>
                    <a:pt x="223" y="518"/>
                  </a:lnTo>
                  <a:lnTo>
                    <a:pt x="220" y="523"/>
                  </a:lnTo>
                  <a:lnTo>
                    <a:pt x="216" y="525"/>
                  </a:lnTo>
                  <a:lnTo>
                    <a:pt x="211" y="526"/>
                  </a:lnTo>
                  <a:lnTo>
                    <a:pt x="212" y="514"/>
                  </a:lnTo>
                  <a:lnTo>
                    <a:pt x="224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5" name="Freeform 732"/>
            <p:cNvSpPr>
              <a:spLocks/>
            </p:cNvSpPr>
            <p:nvPr/>
          </p:nvSpPr>
          <p:spPr bwMode="auto">
            <a:xfrm>
              <a:off x="3235" y="1687"/>
              <a:ext cx="140" cy="153"/>
            </a:xfrm>
            <a:custGeom>
              <a:avLst/>
              <a:gdLst>
                <a:gd name="T0" fmla="*/ 28 w 700"/>
                <a:gd name="T1" fmla="*/ 31 h 780"/>
                <a:gd name="T2" fmla="*/ 28 w 700"/>
                <a:gd name="T3" fmla="*/ 29 h 780"/>
                <a:gd name="T4" fmla="*/ 27 w 700"/>
                <a:gd name="T5" fmla="*/ 27 h 780"/>
                <a:gd name="T6" fmla="*/ 26 w 700"/>
                <a:gd name="T7" fmla="*/ 24 h 780"/>
                <a:gd name="T8" fmla="*/ 26 w 700"/>
                <a:gd name="T9" fmla="*/ 21 h 780"/>
                <a:gd name="T10" fmla="*/ 24 w 700"/>
                <a:gd name="T11" fmla="*/ 18 h 780"/>
                <a:gd name="T12" fmla="*/ 23 w 700"/>
                <a:gd name="T13" fmla="*/ 15 h 780"/>
                <a:gd name="T14" fmla="*/ 21 w 700"/>
                <a:gd name="T15" fmla="*/ 12 h 780"/>
                <a:gd name="T16" fmla="*/ 20 w 700"/>
                <a:gd name="T17" fmla="*/ 9 h 780"/>
                <a:gd name="T18" fmla="*/ 18 w 700"/>
                <a:gd name="T19" fmla="*/ 7 h 780"/>
                <a:gd name="T20" fmla="*/ 17 w 700"/>
                <a:gd name="T21" fmla="*/ 5 h 780"/>
                <a:gd name="T22" fmla="*/ 16 w 700"/>
                <a:gd name="T23" fmla="*/ 4 h 780"/>
                <a:gd name="T24" fmla="*/ 15 w 700"/>
                <a:gd name="T25" fmla="*/ 3 h 780"/>
                <a:gd name="T26" fmla="*/ 14 w 700"/>
                <a:gd name="T27" fmla="*/ 2 h 780"/>
                <a:gd name="T28" fmla="*/ 12 w 700"/>
                <a:gd name="T29" fmla="*/ 1 h 780"/>
                <a:gd name="T30" fmla="*/ 11 w 700"/>
                <a:gd name="T31" fmla="*/ 1 h 780"/>
                <a:gd name="T32" fmla="*/ 10 w 700"/>
                <a:gd name="T33" fmla="*/ 0 h 780"/>
                <a:gd name="T34" fmla="*/ 8 w 700"/>
                <a:gd name="T35" fmla="*/ 0 h 780"/>
                <a:gd name="T36" fmla="*/ 7 w 700"/>
                <a:gd name="T37" fmla="*/ 0 h 780"/>
                <a:gd name="T38" fmla="*/ 5 w 700"/>
                <a:gd name="T39" fmla="*/ 0 h 780"/>
                <a:gd name="T40" fmla="*/ 4 w 700"/>
                <a:gd name="T41" fmla="*/ 0 h 780"/>
                <a:gd name="T42" fmla="*/ 2 w 700"/>
                <a:gd name="T43" fmla="*/ 1 h 780"/>
                <a:gd name="T44" fmla="*/ 1 w 700"/>
                <a:gd name="T45" fmla="*/ 2 h 780"/>
                <a:gd name="T46" fmla="*/ 1 w 700"/>
                <a:gd name="T47" fmla="*/ 4 h 780"/>
                <a:gd name="T48" fmla="*/ 4 w 700"/>
                <a:gd name="T49" fmla="*/ 7 h 780"/>
                <a:gd name="T50" fmla="*/ 6 w 700"/>
                <a:gd name="T51" fmla="*/ 9 h 780"/>
                <a:gd name="T52" fmla="*/ 7 w 700"/>
                <a:gd name="T53" fmla="*/ 12 h 780"/>
                <a:gd name="T54" fmla="*/ 9 w 700"/>
                <a:gd name="T55" fmla="*/ 15 h 780"/>
                <a:gd name="T56" fmla="*/ 10 w 700"/>
                <a:gd name="T57" fmla="*/ 18 h 780"/>
                <a:gd name="T58" fmla="*/ 11 w 700"/>
                <a:gd name="T59" fmla="*/ 21 h 780"/>
                <a:gd name="T60" fmla="*/ 12 w 700"/>
                <a:gd name="T61" fmla="*/ 24 h 780"/>
                <a:gd name="T62" fmla="*/ 13 w 700"/>
                <a:gd name="T63" fmla="*/ 26 h 780"/>
                <a:gd name="T64" fmla="*/ 14 w 700"/>
                <a:gd name="T65" fmla="*/ 28 h 780"/>
                <a:gd name="T66" fmla="*/ 16 w 700"/>
                <a:gd name="T67" fmla="*/ 29 h 780"/>
                <a:gd name="T68" fmla="*/ 17 w 700"/>
                <a:gd name="T69" fmla="*/ 30 h 780"/>
                <a:gd name="T70" fmla="*/ 19 w 700"/>
                <a:gd name="T71" fmla="*/ 31 h 780"/>
                <a:gd name="T72" fmla="*/ 22 w 700"/>
                <a:gd name="T73" fmla="*/ 31 h 780"/>
                <a:gd name="T74" fmla="*/ 24 w 700"/>
                <a:gd name="T75" fmla="*/ 31 h 780"/>
                <a:gd name="T76" fmla="*/ 27 w 700"/>
                <a:gd name="T77" fmla="*/ 31 h 7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00"/>
                <a:gd name="T118" fmla="*/ 0 h 780"/>
                <a:gd name="T119" fmla="*/ 700 w 700"/>
                <a:gd name="T120" fmla="*/ 780 h 78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00" h="780">
                  <a:moveTo>
                    <a:pt x="700" y="777"/>
                  </a:moveTo>
                  <a:lnTo>
                    <a:pt x="698" y="763"/>
                  </a:lnTo>
                  <a:lnTo>
                    <a:pt x="695" y="745"/>
                  </a:lnTo>
                  <a:lnTo>
                    <a:pt x="691" y="722"/>
                  </a:lnTo>
                  <a:lnTo>
                    <a:pt x="686" y="696"/>
                  </a:lnTo>
                  <a:lnTo>
                    <a:pt x="679" y="668"/>
                  </a:lnTo>
                  <a:lnTo>
                    <a:pt x="672" y="636"/>
                  </a:lnTo>
                  <a:lnTo>
                    <a:pt x="662" y="602"/>
                  </a:lnTo>
                  <a:lnTo>
                    <a:pt x="651" y="567"/>
                  </a:lnTo>
                  <a:lnTo>
                    <a:pt x="639" y="529"/>
                  </a:lnTo>
                  <a:lnTo>
                    <a:pt x="625" y="490"/>
                  </a:lnTo>
                  <a:lnTo>
                    <a:pt x="610" y="450"/>
                  </a:lnTo>
                  <a:lnTo>
                    <a:pt x="594" y="410"/>
                  </a:lnTo>
                  <a:lnTo>
                    <a:pt x="575" y="369"/>
                  </a:lnTo>
                  <a:lnTo>
                    <a:pt x="556" y="329"/>
                  </a:lnTo>
                  <a:lnTo>
                    <a:pt x="534" y="289"/>
                  </a:lnTo>
                  <a:lnTo>
                    <a:pt x="512" y="250"/>
                  </a:lnTo>
                  <a:lnTo>
                    <a:pt x="489" y="213"/>
                  </a:lnTo>
                  <a:lnTo>
                    <a:pt x="464" y="179"/>
                  </a:lnTo>
                  <a:lnTo>
                    <a:pt x="452" y="163"/>
                  </a:lnTo>
                  <a:lnTo>
                    <a:pt x="439" y="147"/>
                  </a:lnTo>
                  <a:lnTo>
                    <a:pt x="426" y="131"/>
                  </a:lnTo>
                  <a:lnTo>
                    <a:pt x="412" y="116"/>
                  </a:lnTo>
                  <a:lnTo>
                    <a:pt x="398" y="102"/>
                  </a:lnTo>
                  <a:lnTo>
                    <a:pt x="384" y="89"/>
                  </a:lnTo>
                  <a:lnTo>
                    <a:pt x="370" y="76"/>
                  </a:lnTo>
                  <a:lnTo>
                    <a:pt x="355" y="66"/>
                  </a:lnTo>
                  <a:lnTo>
                    <a:pt x="340" y="54"/>
                  </a:lnTo>
                  <a:lnTo>
                    <a:pt x="325" y="44"/>
                  </a:lnTo>
                  <a:lnTo>
                    <a:pt x="310" y="35"/>
                  </a:lnTo>
                  <a:lnTo>
                    <a:pt x="294" y="27"/>
                  </a:lnTo>
                  <a:lnTo>
                    <a:pt x="277" y="20"/>
                  </a:lnTo>
                  <a:lnTo>
                    <a:pt x="261" y="14"/>
                  </a:lnTo>
                  <a:lnTo>
                    <a:pt x="244" y="8"/>
                  </a:lnTo>
                  <a:lnTo>
                    <a:pt x="227" y="4"/>
                  </a:lnTo>
                  <a:lnTo>
                    <a:pt x="209" y="2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55" y="1"/>
                  </a:lnTo>
                  <a:lnTo>
                    <a:pt x="137" y="3"/>
                  </a:lnTo>
                  <a:lnTo>
                    <a:pt x="119" y="6"/>
                  </a:lnTo>
                  <a:lnTo>
                    <a:pt x="99" y="12"/>
                  </a:lnTo>
                  <a:lnTo>
                    <a:pt x="80" y="18"/>
                  </a:lnTo>
                  <a:lnTo>
                    <a:pt x="60" y="26"/>
                  </a:lnTo>
                  <a:lnTo>
                    <a:pt x="40" y="34"/>
                  </a:lnTo>
                  <a:lnTo>
                    <a:pt x="20" y="46"/>
                  </a:lnTo>
                  <a:lnTo>
                    <a:pt x="0" y="58"/>
                  </a:lnTo>
                  <a:lnTo>
                    <a:pt x="30" y="93"/>
                  </a:lnTo>
                  <a:lnTo>
                    <a:pt x="60" y="128"/>
                  </a:lnTo>
                  <a:lnTo>
                    <a:pt x="88" y="164"/>
                  </a:lnTo>
                  <a:lnTo>
                    <a:pt x="114" y="199"/>
                  </a:lnTo>
                  <a:lnTo>
                    <a:pt x="139" y="235"/>
                  </a:lnTo>
                  <a:lnTo>
                    <a:pt x="163" y="271"/>
                  </a:lnTo>
                  <a:lnTo>
                    <a:pt x="185" y="306"/>
                  </a:lnTo>
                  <a:lnTo>
                    <a:pt x="204" y="343"/>
                  </a:lnTo>
                  <a:lnTo>
                    <a:pt x="223" y="380"/>
                  </a:lnTo>
                  <a:lnTo>
                    <a:pt x="241" y="417"/>
                  </a:lnTo>
                  <a:lnTo>
                    <a:pt x="255" y="453"/>
                  </a:lnTo>
                  <a:lnTo>
                    <a:pt x="269" y="490"/>
                  </a:lnTo>
                  <a:lnTo>
                    <a:pt x="280" y="527"/>
                  </a:lnTo>
                  <a:lnTo>
                    <a:pt x="289" y="563"/>
                  </a:lnTo>
                  <a:lnTo>
                    <a:pt x="297" y="599"/>
                  </a:lnTo>
                  <a:lnTo>
                    <a:pt x="302" y="636"/>
                  </a:lnTo>
                  <a:lnTo>
                    <a:pt x="317" y="656"/>
                  </a:lnTo>
                  <a:lnTo>
                    <a:pt x="334" y="675"/>
                  </a:lnTo>
                  <a:lnTo>
                    <a:pt x="351" y="692"/>
                  </a:lnTo>
                  <a:lnTo>
                    <a:pt x="369" y="708"/>
                  </a:lnTo>
                  <a:lnTo>
                    <a:pt x="390" y="722"/>
                  </a:lnTo>
                  <a:lnTo>
                    <a:pt x="410" y="735"/>
                  </a:lnTo>
                  <a:lnTo>
                    <a:pt x="433" y="746"/>
                  </a:lnTo>
                  <a:lnTo>
                    <a:pt x="458" y="756"/>
                  </a:lnTo>
                  <a:lnTo>
                    <a:pt x="483" y="763"/>
                  </a:lnTo>
                  <a:lnTo>
                    <a:pt x="510" y="771"/>
                  </a:lnTo>
                  <a:lnTo>
                    <a:pt x="538" y="775"/>
                  </a:lnTo>
                  <a:lnTo>
                    <a:pt x="567" y="778"/>
                  </a:lnTo>
                  <a:lnTo>
                    <a:pt x="598" y="780"/>
                  </a:lnTo>
                  <a:lnTo>
                    <a:pt x="631" y="780"/>
                  </a:lnTo>
                  <a:lnTo>
                    <a:pt x="664" y="779"/>
                  </a:lnTo>
                  <a:lnTo>
                    <a:pt x="700" y="7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6" name="Freeform 733"/>
            <p:cNvSpPr>
              <a:spLocks noEditPoints="1"/>
            </p:cNvSpPr>
            <p:nvPr/>
          </p:nvSpPr>
          <p:spPr bwMode="auto">
            <a:xfrm>
              <a:off x="3228" y="1684"/>
              <a:ext cx="148" cy="164"/>
            </a:xfrm>
            <a:custGeom>
              <a:avLst/>
              <a:gdLst>
                <a:gd name="T0" fmla="*/ 29 w 724"/>
                <a:gd name="T1" fmla="*/ 32 h 805"/>
                <a:gd name="T2" fmla="*/ 28 w 724"/>
                <a:gd name="T3" fmla="*/ 31 h 805"/>
                <a:gd name="T4" fmla="*/ 28 w 724"/>
                <a:gd name="T5" fmla="*/ 31 h 805"/>
                <a:gd name="T6" fmla="*/ 27 w 724"/>
                <a:gd name="T7" fmla="*/ 30 h 805"/>
                <a:gd name="T8" fmla="*/ 28 w 724"/>
                <a:gd name="T9" fmla="*/ 28 h 805"/>
                <a:gd name="T10" fmla="*/ 27 w 724"/>
                <a:gd name="T11" fmla="*/ 28 h 805"/>
                <a:gd name="T12" fmla="*/ 24 w 724"/>
                <a:gd name="T13" fmla="*/ 19 h 805"/>
                <a:gd name="T14" fmla="*/ 21 w 724"/>
                <a:gd name="T15" fmla="*/ 13 h 805"/>
                <a:gd name="T16" fmla="*/ 22 w 724"/>
                <a:gd name="T17" fmla="*/ 12 h 805"/>
                <a:gd name="T18" fmla="*/ 25 w 724"/>
                <a:gd name="T19" fmla="*/ 18 h 805"/>
                <a:gd name="T20" fmla="*/ 28 w 724"/>
                <a:gd name="T21" fmla="*/ 28 h 805"/>
                <a:gd name="T22" fmla="*/ 21 w 724"/>
                <a:gd name="T23" fmla="*/ 9 h 805"/>
                <a:gd name="T24" fmla="*/ 19 w 724"/>
                <a:gd name="T25" fmla="*/ 9 h 805"/>
                <a:gd name="T26" fmla="*/ 16 w 724"/>
                <a:gd name="T27" fmla="*/ 5 h 805"/>
                <a:gd name="T28" fmla="*/ 13 w 724"/>
                <a:gd name="T29" fmla="*/ 3 h 805"/>
                <a:gd name="T30" fmla="*/ 13 w 724"/>
                <a:gd name="T31" fmla="*/ 1 h 805"/>
                <a:gd name="T32" fmla="*/ 16 w 724"/>
                <a:gd name="T33" fmla="*/ 3 h 805"/>
                <a:gd name="T34" fmla="*/ 18 w 724"/>
                <a:gd name="T35" fmla="*/ 6 h 805"/>
                <a:gd name="T36" fmla="*/ 12 w 724"/>
                <a:gd name="T37" fmla="*/ 2 h 805"/>
                <a:gd name="T38" fmla="*/ 9 w 724"/>
                <a:gd name="T39" fmla="*/ 1 h 805"/>
                <a:gd name="T40" fmla="*/ 5 w 724"/>
                <a:gd name="T41" fmla="*/ 1 h 805"/>
                <a:gd name="T42" fmla="*/ 2 w 724"/>
                <a:gd name="T43" fmla="*/ 3 h 805"/>
                <a:gd name="T44" fmla="*/ 3 w 724"/>
                <a:gd name="T45" fmla="*/ 1 h 805"/>
                <a:gd name="T46" fmla="*/ 7 w 724"/>
                <a:gd name="T47" fmla="*/ 0 h 805"/>
                <a:gd name="T48" fmla="*/ 10 w 724"/>
                <a:gd name="T49" fmla="*/ 0 h 805"/>
                <a:gd name="T50" fmla="*/ 1 w 724"/>
                <a:gd name="T51" fmla="*/ 3 h 805"/>
                <a:gd name="T52" fmla="*/ 1 w 724"/>
                <a:gd name="T53" fmla="*/ 2 h 805"/>
                <a:gd name="T54" fmla="*/ 0 w 724"/>
                <a:gd name="T55" fmla="*/ 3 h 805"/>
                <a:gd name="T56" fmla="*/ 0 w 724"/>
                <a:gd name="T57" fmla="*/ 2 h 805"/>
                <a:gd name="T58" fmla="*/ 0 w 724"/>
                <a:gd name="T59" fmla="*/ 3 h 805"/>
                <a:gd name="T60" fmla="*/ 2 w 724"/>
                <a:gd name="T61" fmla="*/ 3 h 805"/>
                <a:gd name="T62" fmla="*/ 1 w 724"/>
                <a:gd name="T63" fmla="*/ 4 h 805"/>
                <a:gd name="T64" fmla="*/ 3 w 724"/>
                <a:gd name="T65" fmla="*/ 4 h 805"/>
                <a:gd name="T66" fmla="*/ 2 w 724"/>
                <a:gd name="T67" fmla="*/ 6 h 805"/>
                <a:gd name="T68" fmla="*/ 4 w 724"/>
                <a:gd name="T69" fmla="*/ 6 h 805"/>
                <a:gd name="T70" fmla="*/ 7 w 724"/>
                <a:gd name="T71" fmla="*/ 11 h 805"/>
                <a:gd name="T72" fmla="*/ 8 w 724"/>
                <a:gd name="T73" fmla="*/ 13 h 805"/>
                <a:gd name="T74" fmla="*/ 4 w 724"/>
                <a:gd name="T75" fmla="*/ 8 h 805"/>
                <a:gd name="T76" fmla="*/ 9 w 724"/>
                <a:gd name="T77" fmla="*/ 14 h 805"/>
                <a:gd name="T78" fmla="*/ 8 w 724"/>
                <a:gd name="T79" fmla="*/ 14 h 805"/>
                <a:gd name="T80" fmla="*/ 9 w 724"/>
                <a:gd name="T81" fmla="*/ 14 h 805"/>
                <a:gd name="T82" fmla="*/ 10 w 724"/>
                <a:gd name="T83" fmla="*/ 15 h 805"/>
                <a:gd name="T84" fmla="*/ 8 w 724"/>
                <a:gd name="T85" fmla="*/ 15 h 805"/>
                <a:gd name="T86" fmla="*/ 10 w 724"/>
                <a:gd name="T87" fmla="*/ 17 h 805"/>
                <a:gd name="T88" fmla="*/ 9 w 724"/>
                <a:gd name="T89" fmla="*/ 17 h 805"/>
                <a:gd name="T90" fmla="*/ 11 w 724"/>
                <a:gd name="T91" fmla="*/ 18 h 805"/>
                <a:gd name="T92" fmla="*/ 13 w 724"/>
                <a:gd name="T93" fmla="*/ 24 h 805"/>
                <a:gd name="T94" fmla="*/ 12 w 724"/>
                <a:gd name="T95" fmla="*/ 24 h 805"/>
                <a:gd name="T96" fmla="*/ 10 w 724"/>
                <a:gd name="T97" fmla="*/ 19 h 805"/>
                <a:gd name="T98" fmla="*/ 12 w 724"/>
                <a:gd name="T99" fmla="*/ 26 h 805"/>
                <a:gd name="T100" fmla="*/ 14 w 724"/>
                <a:gd name="T101" fmla="*/ 27 h 805"/>
                <a:gd name="T102" fmla="*/ 18 w 724"/>
                <a:gd name="T103" fmla="*/ 30 h 805"/>
                <a:gd name="T104" fmla="*/ 16 w 724"/>
                <a:gd name="T105" fmla="*/ 30 h 805"/>
                <a:gd name="T106" fmla="*/ 12 w 724"/>
                <a:gd name="T107" fmla="*/ 26 h 805"/>
                <a:gd name="T108" fmla="*/ 22 w 724"/>
                <a:gd name="T109" fmla="*/ 31 h 805"/>
                <a:gd name="T110" fmla="*/ 28 w 724"/>
                <a:gd name="T111" fmla="*/ 31 h 805"/>
                <a:gd name="T112" fmla="*/ 23 w 724"/>
                <a:gd name="T113" fmla="*/ 32 h 805"/>
                <a:gd name="T114" fmla="*/ 19 w 724"/>
                <a:gd name="T115" fmla="*/ 30 h 805"/>
                <a:gd name="T116" fmla="*/ 28 w 724"/>
                <a:gd name="T117" fmla="*/ 32 h 8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24"/>
                <a:gd name="T178" fmla="*/ 0 h 805"/>
                <a:gd name="T179" fmla="*/ 724 w 724"/>
                <a:gd name="T180" fmla="*/ 805 h 80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24" h="805">
                  <a:moveTo>
                    <a:pt x="699" y="789"/>
                  </a:moveTo>
                  <a:lnTo>
                    <a:pt x="699" y="789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9" y="789"/>
                  </a:moveTo>
                  <a:lnTo>
                    <a:pt x="699" y="783"/>
                  </a:lnTo>
                  <a:lnTo>
                    <a:pt x="698" y="774"/>
                  </a:lnTo>
                  <a:lnTo>
                    <a:pt x="697" y="764"/>
                  </a:lnTo>
                  <a:lnTo>
                    <a:pt x="694" y="753"/>
                  </a:lnTo>
                  <a:lnTo>
                    <a:pt x="718" y="748"/>
                  </a:lnTo>
                  <a:lnTo>
                    <a:pt x="720" y="760"/>
                  </a:lnTo>
                  <a:lnTo>
                    <a:pt x="721" y="770"/>
                  </a:lnTo>
                  <a:lnTo>
                    <a:pt x="723" y="780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4" y="753"/>
                  </a:moveTo>
                  <a:lnTo>
                    <a:pt x="692" y="740"/>
                  </a:lnTo>
                  <a:lnTo>
                    <a:pt x="689" y="726"/>
                  </a:lnTo>
                  <a:lnTo>
                    <a:pt x="686" y="711"/>
                  </a:lnTo>
                  <a:lnTo>
                    <a:pt x="683" y="696"/>
                  </a:lnTo>
                  <a:lnTo>
                    <a:pt x="706" y="691"/>
                  </a:lnTo>
                  <a:lnTo>
                    <a:pt x="711" y="708"/>
                  </a:lnTo>
                  <a:lnTo>
                    <a:pt x="714" y="723"/>
                  </a:lnTo>
                  <a:lnTo>
                    <a:pt x="716" y="736"/>
                  </a:lnTo>
                  <a:lnTo>
                    <a:pt x="718" y="748"/>
                  </a:lnTo>
                  <a:lnTo>
                    <a:pt x="694" y="753"/>
                  </a:lnTo>
                  <a:close/>
                  <a:moveTo>
                    <a:pt x="683" y="696"/>
                  </a:moveTo>
                  <a:lnTo>
                    <a:pt x="672" y="653"/>
                  </a:lnTo>
                  <a:lnTo>
                    <a:pt x="658" y="603"/>
                  </a:lnTo>
                  <a:lnTo>
                    <a:pt x="641" y="552"/>
                  </a:lnTo>
                  <a:lnTo>
                    <a:pt x="622" y="495"/>
                  </a:lnTo>
                  <a:lnTo>
                    <a:pt x="611" y="467"/>
                  </a:lnTo>
                  <a:lnTo>
                    <a:pt x="599" y="439"/>
                  </a:lnTo>
                  <a:lnTo>
                    <a:pt x="587" y="410"/>
                  </a:lnTo>
                  <a:lnTo>
                    <a:pt x="573" y="381"/>
                  </a:lnTo>
                  <a:lnTo>
                    <a:pt x="559" y="353"/>
                  </a:lnTo>
                  <a:lnTo>
                    <a:pt x="545" y="324"/>
                  </a:lnTo>
                  <a:lnTo>
                    <a:pt x="530" y="296"/>
                  </a:lnTo>
                  <a:lnTo>
                    <a:pt x="514" y="268"/>
                  </a:lnTo>
                  <a:lnTo>
                    <a:pt x="535" y="256"/>
                  </a:lnTo>
                  <a:lnTo>
                    <a:pt x="551" y="284"/>
                  </a:lnTo>
                  <a:lnTo>
                    <a:pt x="567" y="312"/>
                  </a:lnTo>
                  <a:lnTo>
                    <a:pt x="582" y="341"/>
                  </a:lnTo>
                  <a:lnTo>
                    <a:pt x="596" y="370"/>
                  </a:lnTo>
                  <a:lnTo>
                    <a:pt x="609" y="400"/>
                  </a:lnTo>
                  <a:lnTo>
                    <a:pt x="622" y="430"/>
                  </a:lnTo>
                  <a:lnTo>
                    <a:pt x="634" y="459"/>
                  </a:lnTo>
                  <a:lnTo>
                    <a:pt x="645" y="487"/>
                  </a:lnTo>
                  <a:lnTo>
                    <a:pt x="664" y="544"/>
                  </a:lnTo>
                  <a:lnTo>
                    <a:pt x="681" y="597"/>
                  </a:lnTo>
                  <a:lnTo>
                    <a:pt x="696" y="647"/>
                  </a:lnTo>
                  <a:lnTo>
                    <a:pt x="706" y="691"/>
                  </a:lnTo>
                  <a:lnTo>
                    <a:pt x="683" y="696"/>
                  </a:lnTo>
                  <a:close/>
                  <a:moveTo>
                    <a:pt x="514" y="268"/>
                  </a:moveTo>
                  <a:lnTo>
                    <a:pt x="508" y="259"/>
                  </a:lnTo>
                  <a:lnTo>
                    <a:pt x="500" y="246"/>
                  </a:lnTo>
                  <a:lnTo>
                    <a:pt x="521" y="233"/>
                  </a:lnTo>
                  <a:lnTo>
                    <a:pt x="527" y="243"/>
                  </a:lnTo>
                  <a:lnTo>
                    <a:pt x="535" y="256"/>
                  </a:lnTo>
                  <a:lnTo>
                    <a:pt x="514" y="268"/>
                  </a:lnTo>
                  <a:close/>
                  <a:moveTo>
                    <a:pt x="500" y="246"/>
                  </a:moveTo>
                  <a:lnTo>
                    <a:pt x="478" y="214"/>
                  </a:lnTo>
                  <a:lnTo>
                    <a:pt x="455" y="182"/>
                  </a:lnTo>
                  <a:lnTo>
                    <a:pt x="443" y="168"/>
                  </a:lnTo>
                  <a:lnTo>
                    <a:pt x="431" y="154"/>
                  </a:lnTo>
                  <a:lnTo>
                    <a:pt x="419" y="140"/>
                  </a:lnTo>
                  <a:lnTo>
                    <a:pt x="406" y="127"/>
                  </a:lnTo>
                  <a:lnTo>
                    <a:pt x="393" y="114"/>
                  </a:lnTo>
                  <a:lnTo>
                    <a:pt x="380" y="102"/>
                  </a:lnTo>
                  <a:lnTo>
                    <a:pt x="366" y="92"/>
                  </a:lnTo>
                  <a:lnTo>
                    <a:pt x="352" y="81"/>
                  </a:lnTo>
                  <a:lnTo>
                    <a:pt x="339" y="71"/>
                  </a:lnTo>
                  <a:lnTo>
                    <a:pt x="324" y="62"/>
                  </a:lnTo>
                  <a:lnTo>
                    <a:pt x="310" y="55"/>
                  </a:lnTo>
                  <a:lnTo>
                    <a:pt x="295" y="47"/>
                  </a:lnTo>
                  <a:lnTo>
                    <a:pt x="306" y="25"/>
                  </a:lnTo>
                  <a:lnTo>
                    <a:pt x="321" y="33"/>
                  </a:lnTo>
                  <a:lnTo>
                    <a:pt x="336" y="41"/>
                  </a:lnTo>
                  <a:lnTo>
                    <a:pt x="351" y="51"/>
                  </a:lnTo>
                  <a:lnTo>
                    <a:pt x="366" y="60"/>
                  </a:lnTo>
                  <a:lnTo>
                    <a:pt x="380" y="72"/>
                  </a:lnTo>
                  <a:lnTo>
                    <a:pt x="394" y="83"/>
                  </a:lnTo>
                  <a:lnTo>
                    <a:pt x="408" y="96"/>
                  </a:lnTo>
                  <a:lnTo>
                    <a:pt x="422" y="109"/>
                  </a:lnTo>
                  <a:lnTo>
                    <a:pt x="435" y="123"/>
                  </a:lnTo>
                  <a:lnTo>
                    <a:pt x="448" y="137"/>
                  </a:lnTo>
                  <a:lnTo>
                    <a:pt x="461" y="152"/>
                  </a:lnTo>
                  <a:lnTo>
                    <a:pt x="474" y="167"/>
                  </a:lnTo>
                  <a:lnTo>
                    <a:pt x="498" y="200"/>
                  </a:lnTo>
                  <a:lnTo>
                    <a:pt x="521" y="233"/>
                  </a:lnTo>
                  <a:lnTo>
                    <a:pt x="500" y="246"/>
                  </a:lnTo>
                  <a:close/>
                  <a:moveTo>
                    <a:pt x="295" y="47"/>
                  </a:moveTo>
                  <a:lnTo>
                    <a:pt x="281" y="41"/>
                  </a:lnTo>
                  <a:lnTo>
                    <a:pt x="266" y="35"/>
                  </a:lnTo>
                  <a:lnTo>
                    <a:pt x="251" y="31"/>
                  </a:lnTo>
                  <a:lnTo>
                    <a:pt x="234" y="28"/>
                  </a:lnTo>
                  <a:lnTo>
                    <a:pt x="219" y="26"/>
                  </a:lnTo>
                  <a:lnTo>
                    <a:pt x="203" y="25"/>
                  </a:lnTo>
                  <a:lnTo>
                    <a:pt x="187" y="24"/>
                  </a:lnTo>
                  <a:lnTo>
                    <a:pt x="170" y="25"/>
                  </a:lnTo>
                  <a:lnTo>
                    <a:pt x="153" y="27"/>
                  </a:lnTo>
                  <a:lnTo>
                    <a:pt x="136" y="30"/>
                  </a:lnTo>
                  <a:lnTo>
                    <a:pt x="119" y="33"/>
                  </a:lnTo>
                  <a:lnTo>
                    <a:pt x="101" y="40"/>
                  </a:lnTo>
                  <a:lnTo>
                    <a:pt x="83" y="46"/>
                  </a:lnTo>
                  <a:lnTo>
                    <a:pt x="65" y="54"/>
                  </a:lnTo>
                  <a:lnTo>
                    <a:pt x="46" y="63"/>
                  </a:lnTo>
                  <a:lnTo>
                    <a:pt x="28" y="74"/>
                  </a:lnTo>
                  <a:lnTo>
                    <a:pt x="16" y="53"/>
                  </a:lnTo>
                  <a:lnTo>
                    <a:pt x="36" y="42"/>
                  </a:lnTo>
                  <a:lnTo>
                    <a:pt x="55" y="31"/>
                  </a:lnTo>
                  <a:lnTo>
                    <a:pt x="76" y="22"/>
                  </a:lnTo>
                  <a:lnTo>
                    <a:pt x="94" y="16"/>
                  </a:lnTo>
                  <a:lnTo>
                    <a:pt x="113" y="9"/>
                  </a:lnTo>
                  <a:lnTo>
                    <a:pt x="132" y="5"/>
                  </a:lnTo>
                  <a:lnTo>
                    <a:pt x="151" y="2"/>
                  </a:lnTo>
                  <a:lnTo>
                    <a:pt x="168" y="0"/>
                  </a:lnTo>
                  <a:lnTo>
                    <a:pt x="187" y="0"/>
                  </a:lnTo>
                  <a:lnTo>
                    <a:pt x="204" y="0"/>
                  </a:lnTo>
                  <a:lnTo>
                    <a:pt x="222" y="1"/>
                  </a:lnTo>
                  <a:lnTo>
                    <a:pt x="240" y="4"/>
                  </a:lnTo>
                  <a:lnTo>
                    <a:pt x="256" y="7"/>
                  </a:lnTo>
                  <a:lnTo>
                    <a:pt x="273" y="13"/>
                  </a:lnTo>
                  <a:lnTo>
                    <a:pt x="289" y="18"/>
                  </a:lnTo>
                  <a:lnTo>
                    <a:pt x="306" y="25"/>
                  </a:lnTo>
                  <a:lnTo>
                    <a:pt x="295" y="47"/>
                  </a:lnTo>
                  <a:close/>
                  <a:moveTo>
                    <a:pt x="28" y="74"/>
                  </a:moveTo>
                  <a:lnTo>
                    <a:pt x="25" y="76"/>
                  </a:lnTo>
                  <a:lnTo>
                    <a:pt x="18" y="81"/>
                  </a:lnTo>
                  <a:lnTo>
                    <a:pt x="4" y="60"/>
                  </a:lnTo>
                  <a:lnTo>
                    <a:pt x="9" y="57"/>
                  </a:lnTo>
                  <a:lnTo>
                    <a:pt x="16" y="53"/>
                  </a:lnTo>
                  <a:lnTo>
                    <a:pt x="28" y="74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0" y="66"/>
                  </a:lnTo>
                  <a:lnTo>
                    <a:pt x="1" y="63"/>
                  </a:lnTo>
                  <a:lnTo>
                    <a:pt x="3" y="61"/>
                  </a:lnTo>
                  <a:lnTo>
                    <a:pt x="4" y="60"/>
                  </a:lnTo>
                  <a:lnTo>
                    <a:pt x="12" y="70"/>
                  </a:lnTo>
                  <a:lnTo>
                    <a:pt x="2" y="79"/>
                  </a:lnTo>
                  <a:close/>
                  <a:moveTo>
                    <a:pt x="20" y="61"/>
                  </a:moveTo>
                  <a:lnTo>
                    <a:pt x="20" y="61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20" y="61"/>
                  </a:moveTo>
                  <a:lnTo>
                    <a:pt x="29" y="71"/>
                  </a:lnTo>
                  <a:lnTo>
                    <a:pt x="38" y="81"/>
                  </a:lnTo>
                  <a:lnTo>
                    <a:pt x="46" y="90"/>
                  </a:lnTo>
                  <a:lnTo>
                    <a:pt x="55" y="101"/>
                  </a:lnTo>
                  <a:lnTo>
                    <a:pt x="37" y="117"/>
                  </a:lnTo>
                  <a:lnTo>
                    <a:pt x="29" y="108"/>
                  </a:lnTo>
                  <a:lnTo>
                    <a:pt x="20" y="98"/>
                  </a:lnTo>
                  <a:lnTo>
                    <a:pt x="12" y="88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55" y="101"/>
                  </a:moveTo>
                  <a:lnTo>
                    <a:pt x="64" y="111"/>
                  </a:lnTo>
                  <a:lnTo>
                    <a:pt x="72" y="122"/>
                  </a:lnTo>
                  <a:lnTo>
                    <a:pt x="81" y="132"/>
                  </a:lnTo>
                  <a:lnTo>
                    <a:pt x="89" y="141"/>
                  </a:lnTo>
                  <a:lnTo>
                    <a:pt x="69" y="156"/>
                  </a:lnTo>
                  <a:lnTo>
                    <a:pt x="62" y="147"/>
                  </a:lnTo>
                  <a:lnTo>
                    <a:pt x="53" y="136"/>
                  </a:lnTo>
                  <a:lnTo>
                    <a:pt x="45" y="126"/>
                  </a:lnTo>
                  <a:lnTo>
                    <a:pt x="37" y="117"/>
                  </a:lnTo>
                  <a:lnTo>
                    <a:pt x="55" y="101"/>
                  </a:lnTo>
                  <a:close/>
                  <a:moveTo>
                    <a:pt x="89" y="141"/>
                  </a:moveTo>
                  <a:lnTo>
                    <a:pt x="109" y="166"/>
                  </a:lnTo>
                  <a:lnTo>
                    <a:pt x="128" y="192"/>
                  </a:lnTo>
                  <a:lnTo>
                    <a:pt x="147" y="218"/>
                  </a:lnTo>
                  <a:lnTo>
                    <a:pt x="164" y="244"/>
                  </a:lnTo>
                  <a:lnTo>
                    <a:pt x="181" y="271"/>
                  </a:lnTo>
                  <a:lnTo>
                    <a:pt x="198" y="297"/>
                  </a:lnTo>
                  <a:lnTo>
                    <a:pt x="213" y="323"/>
                  </a:lnTo>
                  <a:lnTo>
                    <a:pt x="227" y="349"/>
                  </a:lnTo>
                  <a:lnTo>
                    <a:pt x="206" y="360"/>
                  </a:lnTo>
                  <a:lnTo>
                    <a:pt x="191" y="335"/>
                  </a:lnTo>
                  <a:lnTo>
                    <a:pt x="177" y="309"/>
                  </a:lnTo>
                  <a:lnTo>
                    <a:pt x="161" y="283"/>
                  </a:lnTo>
                  <a:lnTo>
                    <a:pt x="145" y="258"/>
                  </a:lnTo>
                  <a:lnTo>
                    <a:pt x="126" y="232"/>
                  </a:lnTo>
                  <a:lnTo>
                    <a:pt x="108" y="207"/>
                  </a:lnTo>
                  <a:lnTo>
                    <a:pt x="90" y="181"/>
                  </a:lnTo>
                  <a:lnTo>
                    <a:pt x="69" y="156"/>
                  </a:lnTo>
                  <a:lnTo>
                    <a:pt x="89" y="141"/>
                  </a:lnTo>
                  <a:close/>
                  <a:moveTo>
                    <a:pt x="227" y="349"/>
                  </a:moveTo>
                  <a:lnTo>
                    <a:pt x="227" y="349"/>
                  </a:lnTo>
                  <a:lnTo>
                    <a:pt x="216" y="355"/>
                  </a:lnTo>
                  <a:lnTo>
                    <a:pt x="227" y="349"/>
                  </a:lnTo>
                  <a:close/>
                  <a:moveTo>
                    <a:pt x="227" y="349"/>
                  </a:moveTo>
                  <a:lnTo>
                    <a:pt x="228" y="350"/>
                  </a:lnTo>
                  <a:lnTo>
                    <a:pt x="206" y="360"/>
                  </a:lnTo>
                  <a:lnTo>
                    <a:pt x="227" y="349"/>
                  </a:lnTo>
                  <a:close/>
                  <a:moveTo>
                    <a:pt x="206" y="360"/>
                  </a:moveTo>
                  <a:lnTo>
                    <a:pt x="206" y="360"/>
                  </a:lnTo>
                  <a:lnTo>
                    <a:pt x="217" y="355"/>
                  </a:lnTo>
                  <a:lnTo>
                    <a:pt x="206" y="360"/>
                  </a:lnTo>
                  <a:close/>
                  <a:moveTo>
                    <a:pt x="228" y="349"/>
                  </a:moveTo>
                  <a:lnTo>
                    <a:pt x="232" y="359"/>
                  </a:lnTo>
                  <a:lnTo>
                    <a:pt x="238" y="369"/>
                  </a:lnTo>
                  <a:lnTo>
                    <a:pt x="243" y="380"/>
                  </a:lnTo>
                  <a:lnTo>
                    <a:pt x="248" y="391"/>
                  </a:lnTo>
                  <a:lnTo>
                    <a:pt x="227" y="402"/>
                  </a:lnTo>
                  <a:lnTo>
                    <a:pt x="221" y="392"/>
                  </a:lnTo>
                  <a:lnTo>
                    <a:pt x="217" y="382"/>
                  </a:lnTo>
                  <a:lnTo>
                    <a:pt x="212" y="371"/>
                  </a:lnTo>
                  <a:lnTo>
                    <a:pt x="206" y="360"/>
                  </a:lnTo>
                  <a:lnTo>
                    <a:pt x="228" y="349"/>
                  </a:lnTo>
                  <a:close/>
                  <a:moveTo>
                    <a:pt x="248" y="391"/>
                  </a:moveTo>
                  <a:lnTo>
                    <a:pt x="254" y="403"/>
                  </a:lnTo>
                  <a:lnTo>
                    <a:pt x="259" y="413"/>
                  </a:lnTo>
                  <a:lnTo>
                    <a:pt x="263" y="423"/>
                  </a:lnTo>
                  <a:lnTo>
                    <a:pt x="268" y="433"/>
                  </a:lnTo>
                  <a:lnTo>
                    <a:pt x="245" y="443"/>
                  </a:lnTo>
                  <a:lnTo>
                    <a:pt x="240" y="431"/>
                  </a:lnTo>
                  <a:lnTo>
                    <a:pt x="235" y="420"/>
                  </a:lnTo>
                  <a:lnTo>
                    <a:pt x="231" y="410"/>
                  </a:lnTo>
                  <a:lnTo>
                    <a:pt x="227" y="402"/>
                  </a:lnTo>
                  <a:lnTo>
                    <a:pt x="248" y="391"/>
                  </a:lnTo>
                  <a:close/>
                  <a:moveTo>
                    <a:pt x="268" y="433"/>
                  </a:moveTo>
                  <a:lnTo>
                    <a:pt x="279" y="460"/>
                  </a:lnTo>
                  <a:lnTo>
                    <a:pt x="288" y="487"/>
                  </a:lnTo>
                  <a:lnTo>
                    <a:pt x="297" y="513"/>
                  </a:lnTo>
                  <a:lnTo>
                    <a:pt x="305" y="540"/>
                  </a:lnTo>
                  <a:lnTo>
                    <a:pt x="312" y="567"/>
                  </a:lnTo>
                  <a:lnTo>
                    <a:pt x="317" y="593"/>
                  </a:lnTo>
                  <a:lnTo>
                    <a:pt x="323" y="620"/>
                  </a:lnTo>
                  <a:lnTo>
                    <a:pt x="326" y="646"/>
                  </a:lnTo>
                  <a:lnTo>
                    <a:pt x="302" y="649"/>
                  </a:lnTo>
                  <a:lnTo>
                    <a:pt x="298" y="624"/>
                  </a:lnTo>
                  <a:lnTo>
                    <a:pt x="294" y="598"/>
                  </a:lnTo>
                  <a:lnTo>
                    <a:pt x="288" y="572"/>
                  </a:lnTo>
                  <a:lnTo>
                    <a:pt x="282" y="546"/>
                  </a:lnTo>
                  <a:lnTo>
                    <a:pt x="273" y="520"/>
                  </a:lnTo>
                  <a:lnTo>
                    <a:pt x="265" y="494"/>
                  </a:lnTo>
                  <a:lnTo>
                    <a:pt x="255" y="468"/>
                  </a:lnTo>
                  <a:lnTo>
                    <a:pt x="245" y="443"/>
                  </a:lnTo>
                  <a:lnTo>
                    <a:pt x="268" y="433"/>
                  </a:lnTo>
                  <a:close/>
                  <a:moveTo>
                    <a:pt x="305" y="654"/>
                  </a:moveTo>
                  <a:lnTo>
                    <a:pt x="303" y="652"/>
                  </a:lnTo>
                  <a:lnTo>
                    <a:pt x="302" y="649"/>
                  </a:lnTo>
                  <a:lnTo>
                    <a:pt x="314" y="648"/>
                  </a:lnTo>
                  <a:lnTo>
                    <a:pt x="305" y="654"/>
                  </a:lnTo>
                  <a:close/>
                  <a:moveTo>
                    <a:pt x="325" y="641"/>
                  </a:moveTo>
                  <a:lnTo>
                    <a:pt x="339" y="661"/>
                  </a:lnTo>
                  <a:lnTo>
                    <a:pt x="354" y="678"/>
                  </a:lnTo>
                  <a:lnTo>
                    <a:pt x="371" y="695"/>
                  </a:lnTo>
                  <a:lnTo>
                    <a:pt x="389" y="710"/>
                  </a:lnTo>
                  <a:lnTo>
                    <a:pt x="408" y="723"/>
                  </a:lnTo>
                  <a:lnTo>
                    <a:pt x="429" y="736"/>
                  </a:lnTo>
                  <a:lnTo>
                    <a:pt x="450" y="747"/>
                  </a:lnTo>
                  <a:lnTo>
                    <a:pt x="473" y="756"/>
                  </a:lnTo>
                  <a:lnTo>
                    <a:pt x="465" y="780"/>
                  </a:lnTo>
                  <a:lnTo>
                    <a:pt x="441" y="769"/>
                  </a:lnTo>
                  <a:lnTo>
                    <a:pt x="417" y="758"/>
                  </a:lnTo>
                  <a:lnTo>
                    <a:pt x="394" y="744"/>
                  </a:lnTo>
                  <a:lnTo>
                    <a:pt x="374" y="730"/>
                  </a:lnTo>
                  <a:lnTo>
                    <a:pt x="354" y="713"/>
                  </a:lnTo>
                  <a:lnTo>
                    <a:pt x="337" y="695"/>
                  </a:lnTo>
                  <a:lnTo>
                    <a:pt x="320" y="676"/>
                  </a:lnTo>
                  <a:lnTo>
                    <a:pt x="305" y="654"/>
                  </a:lnTo>
                  <a:lnTo>
                    <a:pt x="325" y="641"/>
                  </a:lnTo>
                  <a:close/>
                  <a:moveTo>
                    <a:pt x="473" y="756"/>
                  </a:moveTo>
                  <a:lnTo>
                    <a:pt x="498" y="764"/>
                  </a:lnTo>
                  <a:lnTo>
                    <a:pt x="524" y="771"/>
                  </a:lnTo>
                  <a:lnTo>
                    <a:pt x="552" y="775"/>
                  </a:lnTo>
                  <a:lnTo>
                    <a:pt x="580" y="778"/>
                  </a:lnTo>
                  <a:lnTo>
                    <a:pt x="610" y="781"/>
                  </a:lnTo>
                  <a:lnTo>
                    <a:pt x="643" y="781"/>
                  </a:lnTo>
                  <a:lnTo>
                    <a:pt x="676" y="780"/>
                  </a:lnTo>
                  <a:lnTo>
                    <a:pt x="711" y="777"/>
                  </a:lnTo>
                  <a:lnTo>
                    <a:pt x="713" y="801"/>
                  </a:lnTo>
                  <a:lnTo>
                    <a:pt x="676" y="804"/>
                  </a:lnTo>
                  <a:lnTo>
                    <a:pt x="641" y="805"/>
                  </a:lnTo>
                  <a:lnTo>
                    <a:pt x="609" y="804"/>
                  </a:lnTo>
                  <a:lnTo>
                    <a:pt x="578" y="803"/>
                  </a:lnTo>
                  <a:lnTo>
                    <a:pt x="548" y="799"/>
                  </a:lnTo>
                  <a:lnTo>
                    <a:pt x="518" y="795"/>
                  </a:lnTo>
                  <a:lnTo>
                    <a:pt x="491" y="787"/>
                  </a:lnTo>
                  <a:lnTo>
                    <a:pt x="465" y="780"/>
                  </a:lnTo>
                  <a:lnTo>
                    <a:pt x="473" y="756"/>
                  </a:lnTo>
                  <a:close/>
                  <a:moveTo>
                    <a:pt x="724" y="788"/>
                  </a:moveTo>
                  <a:lnTo>
                    <a:pt x="723" y="792"/>
                  </a:lnTo>
                  <a:lnTo>
                    <a:pt x="720" y="797"/>
                  </a:lnTo>
                  <a:lnTo>
                    <a:pt x="717" y="800"/>
                  </a:lnTo>
                  <a:lnTo>
                    <a:pt x="713" y="801"/>
                  </a:lnTo>
                  <a:lnTo>
                    <a:pt x="712" y="789"/>
                  </a:lnTo>
                  <a:lnTo>
                    <a:pt x="724" y="7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7" name="Freeform 734"/>
            <p:cNvSpPr>
              <a:spLocks/>
            </p:cNvSpPr>
            <p:nvPr/>
          </p:nvSpPr>
          <p:spPr bwMode="auto">
            <a:xfrm>
              <a:off x="3181" y="1698"/>
              <a:ext cx="124" cy="142"/>
            </a:xfrm>
            <a:custGeom>
              <a:avLst/>
              <a:gdLst>
                <a:gd name="T0" fmla="*/ 24 w 607"/>
                <a:gd name="T1" fmla="*/ 28 h 725"/>
                <a:gd name="T2" fmla="*/ 24 w 607"/>
                <a:gd name="T3" fmla="*/ 27 h 725"/>
                <a:gd name="T4" fmla="*/ 24 w 607"/>
                <a:gd name="T5" fmla="*/ 25 h 725"/>
                <a:gd name="T6" fmla="*/ 23 w 607"/>
                <a:gd name="T7" fmla="*/ 22 h 725"/>
                <a:gd name="T8" fmla="*/ 22 w 607"/>
                <a:gd name="T9" fmla="*/ 20 h 725"/>
                <a:gd name="T10" fmla="*/ 21 w 607"/>
                <a:gd name="T11" fmla="*/ 17 h 725"/>
                <a:gd name="T12" fmla="*/ 20 w 607"/>
                <a:gd name="T13" fmla="*/ 14 h 725"/>
                <a:gd name="T14" fmla="*/ 18 w 607"/>
                <a:gd name="T15" fmla="*/ 11 h 725"/>
                <a:gd name="T16" fmla="*/ 17 w 607"/>
                <a:gd name="T17" fmla="*/ 8 h 725"/>
                <a:gd name="T18" fmla="*/ 16 w 607"/>
                <a:gd name="T19" fmla="*/ 6 h 725"/>
                <a:gd name="T20" fmla="*/ 15 w 607"/>
                <a:gd name="T21" fmla="*/ 5 h 725"/>
                <a:gd name="T22" fmla="*/ 14 w 607"/>
                <a:gd name="T23" fmla="*/ 4 h 725"/>
                <a:gd name="T24" fmla="*/ 13 w 607"/>
                <a:gd name="T25" fmla="*/ 3 h 725"/>
                <a:gd name="T26" fmla="*/ 12 w 607"/>
                <a:gd name="T27" fmla="*/ 2 h 725"/>
                <a:gd name="T28" fmla="*/ 11 w 607"/>
                <a:gd name="T29" fmla="*/ 1 h 725"/>
                <a:gd name="T30" fmla="*/ 10 w 607"/>
                <a:gd name="T31" fmla="*/ 1 h 725"/>
                <a:gd name="T32" fmla="*/ 8 w 607"/>
                <a:gd name="T33" fmla="*/ 0 h 725"/>
                <a:gd name="T34" fmla="*/ 7 w 607"/>
                <a:gd name="T35" fmla="*/ 0 h 725"/>
                <a:gd name="T36" fmla="*/ 6 w 607"/>
                <a:gd name="T37" fmla="*/ 0 h 725"/>
                <a:gd name="T38" fmla="*/ 5 w 607"/>
                <a:gd name="T39" fmla="*/ 0 h 725"/>
                <a:gd name="T40" fmla="*/ 3 w 607"/>
                <a:gd name="T41" fmla="*/ 0 h 725"/>
                <a:gd name="T42" fmla="*/ 2 w 607"/>
                <a:gd name="T43" fmla="*/ 1 h 725"/>
                <a:gd name="T44" fmla="*/ 1 w 607"/>
                <a:gd name="T45" fmla="*/ 2 h 725"/>
                <a:gd name="T46" fmla="*/ 1 w 607"/>
                <a:gd name="T47" fmla="*/ 3 h 725"/>
                <a:gd name="T48" fmla="*/ 3 w 607"/>
                <a:gd name="T49" fmla="*/ 6 h 725"/>
                <a:gd name="T50" fmla="*/ 5 w 607"/>
                <a:gd name="T51" fmla="*/ 9 h 725"/>
                <a:gd name="T52" fmla="*/ 7 w 607"/>
                <a:gd name="T53" fmla="*/ 11 h 725"/>
                <a:gd name="T54" fmla="*/ 8 w 607"/>
                <a:gd name="T55" fmla="*/ 14 h 725"/>
                <a:gd name="T56" fmla="*/ 9 w 607"/>
                <a:gd name="T57" fmla="*/ 17 h 725"/>
                <a:gd name="T58" fmla="*/ 10 w 607"/>
                <a:gd name="T59" fmla="*/ 20 h 725"/>
                <a:gd name="T60" fmla="*/ 10 w 607"/>
                <a:gd name="T61" fmla="*/ 22 h 725"/>
                <a:gd name="T62" fmla="*/ 11 w 607"/>
                <a:gd name="T63" fmla="*/ 24 h 725"/>
                <a:gd name="T64" fmla="*/ 12 w 607"/>
                <a:gd name="T65" fmla="*/ 26 h 725"/>
                <a:gd name="T66" fmla="*/ 14 w 607"/>
                <a:gd name="T67" fmla="*/ 27 h 725"/>
                <a:gd name="T68" fmla="*/ 15 w 607"/>
                <a:gd name="T69" fmla="*/ 28 h 725"/>
                <a:gd name="T70" fmla="*/ 17 w 607"/>
                <a:gd name="T71" fmla="*/ 28 h 725"/>
                <a:gd name="T72" fmla="*/ 19 w 607"/>
                <a:gd name="T73" fmla="*/ 29 h 725"/>
                <a:gd name="T74" fmla="*/ 21 w 607"/>
                <a:gd name="T75" fmla="*/ 29 h 725"/>
                <a:gd name="T76" fmla="*/ 23 w 607"/>
                <a:gd name="T77" fmla="*/ 29 h 7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7"/>
                <a:gd name="T118" fmla="*/ 0 h 725"/>
                <a:gd name="T119" fmla="*/ 607 w 607"/>
                <a:gd name="T120" fmla="*/ 725 h 72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7" h="725">
                  <a:moveTo>
                    <a:pt x="607" y="721"/>
                  </a:moveTo>
                  <a:lnTo>
                    <a:pt x="606" y="708"/>
                  </a:lnTo>
                  <a:lnTo>
                    <a:pt x="604" y="690"/>
                  </a:lnTo>
                  <a:lnTo>
                    <a:pt x="600" y="670"/>
                  </a:lnTo>
                  <a:lnTo>
                    <a:pt x="596" y="647"/>
                  </a:lnTo>
                  <a:lnTo>
                    <a:pt x="590" y="620"/>
                  </a:lnTo>
                  <a:lnTo>
                    <a:pt x="583" y="591"/>
                  </a:lnTo>
                  <a:lnTo>
                    <a:pt x="574" y="560"/>
                  </a:lnTo>
                  <a:lnTo>
                    <a:pt x="565" y="527"/>
                  </a:lnTo>
                  <a:lnTo>
                    <a:pt x="555" y="492"/>
                  </a:lnTo>
                  <a:lnTo>
                    <a:pt x="543" y="456"/>
                  </a:lnTo>
                  <a:lnTo>
                    <a:pt x="529" y="419"/>
                  </a:lnTo>
                  <a:lnTo>
                    <a:pt x="515" y="382"/>
                  </a:lnTo>
                  <a:lnTo>
                    <a:pt x="498" y="345"/>
                  </a:lnTo>
                  <a:lnTo>
                    <a:pt x="482" y="307"/>
                  </a:lnTo>
                  <a:lnTo>
                    <a:pt x="464" y="270"/>
                  </a:lnTo>
                  <a:lnTo>
                    <a:pt x="444" y="235"/>
                  </a:lnTo>
                  <a:lnTo>
                    <a:pt x="424" y="201"/>
                  </a:lnTo>
                  <a:lnTo>
                    <a:pt x="403" y="169"/>
                  </a:lnTo>
                  <a:lnTo>
                    <a:pt x="393" y="154"/>
                  </a:lnTo>
                  <a:lnTo>
                    <a:pt x="381" y="138"/>
                  </a:lnTo>
                  <a:lnTo>
                    <a:pt x="370" y="124"/>
                  </a:lnTo>
                  <a:lnTo>
                    <a:pt x="358" y="110"/>
                  </a:lnTo>
                  <a:lnTo>
                    <a:pt x="346" y="97"/>
                  </a:lnTo>
                  <a:lnTo>
                    <a:pt x="333" y="85"/>
                  </a:lnTo>
                  <a:lnTo>
                    <a:pt x="321" y="74"/>
                  </a:lnTo>
                  <a:lnTo>
                    <a:pt x="308" y="62"/>
                  </a:lnTo>
                  <a:lnTo>
                    <a:pt x="295" y="52"/>
                  </a:lnTo>
                  <a:lnTo>
                    <a:pt x="282" y="42"/>
                  </a:lnTo>
                  <a:lnTo>
                    <a:pt x="268" y="34"/>
                  </a:lnTo>
                  <a:lnTo>
                    <a:pt x="254" y="26"/>
                  </a:lnTo>
                  <a:lnTo>
                    <a:pt x="240" y="20"/>
                  </a:lnTo>
                  <a:lnTo>
                    <a:pt x="226" y="13"/>
                  </a:lnTo>
                  <a:lnTo>
                    <a:pt x="212" y="9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7" y="0"/>
                  </a:lnTo>
                  <a:lnTo>
                    <a:pt x="152" y="0"/>
                  </a:lnTo>
                  <a:lnTo>
                    <a:pt x="135" y="0"/>
                  </a:lnTo>
                  <a:lnTo>
                    <a:pt x="119" y="2"/>
                  </a:lnTo>
                  <a:lnTo>
                    <a:pt x="103" y="6"/>
                  </a:lnTo>
                  <a:lnTo>
                    <a:pt x="87" y="10"/>
                  </a:lnTo>
                  <a:lnTo>
                    <a:pt x="70" y="15"/>
                  </a:lnTo>
                  <a:lnTo>
                    <a:pt x="53" y="23"/>
                  </a:lnTo>
                  <a:lnTo>
                    <a:pt x="36" y="30"/>
                  </a:lnTo>
                  <a:lnTo>
                    <a:pt x="19" y="41"/>
                  </a:lnTo>
                  <a:lnTo>
                    <a:pt x="0" y="52"/>
                  </a:lnTo>
                  <a:lnTo>
                    <a:pt x="27" y="84"/>
                  </a:lnTo>
                  <a:lnTo>
                    <a:pt x="53" y="118"/>
                  </a:lnTo>
                  <a:lnTo>
                    <a:pt x="78" y="151"/>
                  </a:lnTo>
                  <a:lnTo>
                    <a:pt x="101" y="184"/>
                  </a:lnTo>
                  <a:lnTo>
                    <a:pt x="124" y="217"/>
                  </a:lnTo>
                  <a:lnTo>
                    <a:pt x="144" y="251"/>
                  </a:lnTo>
                  <a:lnTo>
                    <a:pt x="164" y="284"/>
                  </a:lnTo>
                  <a:lnTo>
                    <a:pt x="181" y="319"/>
                  </a:lnTo>
                  <a:lnTo>
                    <a:pt x="197" y="352"/>
                  </a:lnTo>
                  <a:lnTo>
                    <a:pt x="212" y="387"/>
                  </a:lnTo>
                  <a:lnTo>
                    <a:pt x="225" y="421"/>
                  </a:lnTo>
                  <a:lnTo>
                    <a:pt x="237" y="455"/>
                  </a:lnTo>
                  <a:lnTo>
                    <a:pt x="248" y="489"/>
                  </a:lnTo>
                  <a:lnTo>
                    <a:pt x="256" y="523"/>
                  </a:lnTo>
                  <a:lnTo>
                    <a:pt x="263" y="556"/>
                  </a:lnTo>
                  <a:lnTo>
                    <a:pt x="268" y="591"/>
                  </a:lnTo>
                  <a:lnTo>
                    <a:pt x="281" y="609"/>
                  </a:lnTo>
                  <a:lnTo>
                    <a:pt x="294" y="627"/>
                  </a:lnTo>
                  <a:lnTo>
                    <a:pt x="309" y="643"/>
                  </a:lnTo>
                  <a:lnTo>
                    <a:pt x="326" y="657"/>
                  </a:lnTo>
                  <a:lnTo>
                    <a:pt x="343" y="671"/>
                  </a:lnTo>
                  <a:lnTo>
                    <a:pt x="361" y="682"/>
                  </a:lnTo>
                  <a:lnTo>
                    <a:pt x="381" y="692"/>
                  </a:lnTo>
                  <a:lnTo>
                    <a:pt x="401" y="701"/>
                  </a:lnTo>
                  <a:lnTo>
                    <a:pt x="423" y="709"/>
                  </a:lnTo>
                  <a:lnTo>
                    <a:pt x="445" y="715"/>
                  </a:lnTo>
                  <a:lnTo>
                    <a:pt x="469" y="719"/>
                  </a:lnTo>
                  <a:lnTo>
                    <a:pt x="495" y="723"/>
                  </a:lnTo>
                  <a:lnTo>
                    <a:pt x="521" y="724"/>
                  </a:lnTo>
                  <a:lnTo>
                    <a:pt x="549" y="725"/>
                  </a:lnTo>
                  <a:lnTo>
                    <a:pt x="577" y="724"/>
                  </a:lnTo>
                  <a:lnTo>
                    <a:pt x="607" y="7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8" name="Freeform 735"/>
            <p:cNvSpPr>
              <a:spLocks noEditPoints="1"/>
            </p:cNvSpPr>
            <p:nvPr/>
          </p:nvSpPr>
          <p:spPr bwMode="auto">
            <a:xfrm>
              <a:off x="3177" y="1695"/>
              <a:ext cx="128" cy="153"/>
            </a:xfrm>
            <a:custGeom>
              <a:avLst/>
              <a:gdLst>
                <a:gd name="T0" fmla="*/ 24 w 629"/>
                <a:gd name="T1" fmla="*/ 29 h 750"/>
                <a:gd name="T2" fmla="*/ 24 w 629"/>
                <a:gd name="T3" fmla="*/ 28 h 750"/>
                <a:gd name="T4" fmla="*/ 25 w 629"/>
                <a:gd name="T5" fmla="*/ 29 h 750"/>
                <a:gd name="T6" fmla="*/ 23 w 629"/>
                <a:gd name="T7" fmla="*/ 26 h 750"/>
                <a:gd name="T8" fmla="*/ 25 w 629"/>
                <a:gd name="T9" fmla="*/ 27 h 750"/>
                <a:gd name="T10" fmla="*/ 22 w 629"/>
                <a:gd name="T11" fmla="*/ 23 h 750"/>
                <a:gd name="T12" fmla="*/ 19 w 629"/>
                <a:gd name="T13" fmla="*/ 13 h 750"/>
                <a:gd name="T14" fmla="*/ 19 w 629"/>
                <a:gd name="T15" fmla="*/ 11 h 750"/>
                <a:gd name="T16" fmla="*/ 21 w 629"/>
                <a:gd name="T17" fmla="*/ 16 h 750"/>
                <a:gd name="T18" fmla="*/ 24 w 629"/>
                <a:gd name="T19" fmla="*/ 24 h 750"/>
                <a:gd name="T20" fmla="*/ 17 w 629"/>
                <a:gd name="T21" fmla="*/ 9 h 750"/>
                <a:gd name="T22" fmla="*/ 18 w 629"/>
                <a:gd name="T23" fmla="*/ 8 h 750"/>
                <a:gd name="T24" fmla="*/ 15 w 629"/>
                <a:gd name="T25" fmla="*/ 7 h 750"/>
                <a:gd name="T26" fmla="*/ 11 w 629"/>
                <a:gd name="T27" fmla="*/ 3 h 750"/>
                <a:gd name="T28" fmla="*/ 10 w 629"/>
                <a:gd name="T29" fmla="*/ 1 h 750"/>
                <a:gd name="T30" fmla="*/ 12 w 629"/>
                <a:gd name="T31" fmla="*/ 2 h 750"/>
                <a:gd name="T32" fmla="*/ 15 w 629"/>
                <a:gd name="T33" fmla="*/ 5 h 750"/>
                <a:gd name="T34" fmla="*/ 9 w 629"/>
                <a:gd name="T35" fmla="*/ 2 h 750"/>
                <a:gd name="T36" fmla="*/ 7 w 629"/>
                <a:gd name="T37" fmla="*/ 1 h 750"/>
                <a:gd name="T38" fmla="*/ 4 w 629"/>
                <a:gd name="T39" fmla="*/ 1 h 750"/>
                <a:gd name="T40" fmla="*/ 2 w 629"/>
                <a:gd name="T41" fmla="*/ 2 h 750"/>
                <a:gd name="T42" fmla="*/ 4 w 629"/>
                <a:gd name="T43" fmla="*/ 0 h 750"/>
                <a:gd name="T44" fmla="*/ 6 w 629"/>
                <a:gd name="T45" fmla="*/ 0 h 750"/>
                <a:gd name="T46" fmla="*/ 9 w 629"/>
                <a:gd name="T47" fmla="*/ 0 h 750"/>
                <a:gd name="T48" fmla="*/ 1 w 629"/>
                <a:gd name="T49" fmla="*/ 3 h 750"/>
                <a:gd name="T50" fmla="*/ 2 w 629"/>
                <a:gd name="T51" fmla="*/ 2 h 750"/>
                <a:gd name="T52" fmla="*/ 0 w 629"/>
                <a:gd name="T53" fmla="*/ 2 h 750"/>
                <a:gd name="T54" fmla="*/ 1 w 629"/>
                <a:gd name="T55" fmla="*/ 2 h 750"/>
                <a:gd name="T56" fmla="*/ 1 w 629"/>
                <a:gd name="T57" fmla="*/ 2 h 750"/>
                <a:gd name="T58" fmla="*/ 1 w 629"/>
                <a:gd name="T59" fmla="*/ 2 h 750"/>
                <a:gd name="T60" fmla="*/ 1 w 629"/>
                <a:gd name="T61" fmla="*/ 4 h 750"/>
                <a:gd name="T62" fmla="*/ 1 w 629"/>
                <a:gd name="T63" fmla="*/ 2 h 750"/>
                <a:gd name="T64" fmla="*/ 3 w 629"/>
                <a:gd name="T65" fmla="*/ 5 h 750"/>
                <a:gd name="T66" fmla="*/ 1 w 629"/>
                <a:gd name="T67" fmla="*/ 4 h 750"/>
                <a:gd name="T68" fmla="*/ 5 w 629"/>
                <a:gd name="T69" fmla="*/ 8 h 750"/>
                <a:gd name="T70" fmla="*/ 8 w 629"/>
                <a:gd name="T71" fmla="*/ 13 h 750"/>
                <a:gd name="T72" fmla="*/ 5 w 629"/>
                <a:gd name="T73" fmla="*/ 10 h 750"/>
                <a:gd name="T74" fmla="*/ 3 w 629"/>
                <a:gd name="T75" fmla="*/ 5 h 750"/>
                <a:gd name="T76" fmla="*/ 8 w 629"/>
                <a:gd name="T77" fmla="*/ 13 h 750"/>
                <a:gd name="T78" fmla="*/ 9 w 629"/>
                <a:gd name="T79" fmla="*/ 15 h 750"/>
                <a:gd name="T80" fmla="*/ 7 w 629"/>
                <a:gd name="T81" fmla="*/ 13 h 750"/>
                <a:gd name="T82" fmla="*/ 9 w 629"/>
                <a:gd name="T83" fmla="*/ 16 h 750"/>
                <a:gd name="T84" fmla="*/ 8 w 629"/>
                <a:gd name="T85" fmla="*/ 15 h 750"/>
                <a:gd name="T86" fmla="*/ 10 w 629"/>
                <a:gd name="T87" fmla="*/ 18 h 750"/>
                <a:gd name="T88" fmla="*/ 11 w 629"/>
                <a:gd name="T89" fmla="*/ 23 h 750"/>
                <a:gd name="T90" fmla="*/ 10 w 629"/>
                <a:gd name="T91" fmla="*/ 21 h 750"/>
                <a:gd name="T92" fmla="*/ 9 w 629"/>
                <a:gd name="T93" fmla="*/ 17 h 750"/>
                <a:gd name="T94" fmla="*/ 11 w 629"/>
                <a:gd name="T95" fmla="*/ 24 h 750"/>
                <a:gd name="T96" fmla="*/ 13 w 629"/>
                <a:gd name="T97" fmla="*/ 26 h 750"/>
                <a:gd name="T98" fmla="*/ 16 w 629"/>
                <a:gd name="T99" fmla="*/ 28 h 750"/>
                <a:gd name="T100" fmla="*/ 13 w 629"/>
                <a:gd name="T101" fmla="*/ 27 h 750"/>
                <a:gd name="T102" fmla="*/ 11 w 629"/>
                <a:gd name="T103" fmla="*/ 24 h 750"/>
                <a:gd name="T104" fmla="*/ 20 w 629"/>
                <a:gd name="T105" fmla="*/ 29 h 750"/>
                <a:gd name="T106" fmla="*/ 24 w 629"/>
                <a:gd name="T107" fmla="*/ 30 h 750"/>
                <a:gd name="T108" fmla="*/ 19 w 629"/>
                <a:gd name="T109" fmla="*/ 30 h 750"/>
                <a:gd name="T110" fmla="*/ 25 w 629"/>
                <a:gd name="T111" fmla="*/ 29 h 750"/>
                <a:gd name="T112" fmla="*/ 24 w 629"/>
                <a:gd name="T113" fmla="*/ 29 h 7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29"/>
                <a:gd name="T172" fmla="*/ 0 h 750"/>
                <a:gd name="T173" fmla="*/ 629 w 629"/>
                <a:gd name="T174" fmla="*/ 750 h 7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29" h="750">
                  <a:moveTo>
                    <a:pt x="606" y="735"/>
                  </a:moveTo>
                  <a:lnTo>
                    <a:pt x="606" y="73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6" y="735"/>
                  </a:moveTo>
                  <a:lnTo>
                    <a:pt x="604" y="728"/>
                  </a:lnTo>
                  <a:lnTo>
                    <a:pt x="604" y="721"/>
                  </a:lnTo>
                  <a:lnTo>
                    <a:pt x="602" y="711"/>
                  </a:lnTo>
                  <a:lnTo>
                    <a:pt x="601" y="700"/>
                  </a:lnTo>
                  <a:lnTo>
                    <a:pt x="625" y="697"/>
                  </a:lnTo>
                  <a:lnTo>
                    <a:pt x="627" y="707"/>
                  </a:lnTo>
                  <a:lnTo>
                    <a:pt x="628" y="716"/>
                  </a:lnTo>
                  <a:lnTo>
                    <a:pt x="629" y="72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1" y="700"/>
                  </a:moveTo>
                  <a:lnTo>
                    <a:pt x="599" y="688"/>
                  </a:lnTo>
                  <a:lnTo>
                    <a:pt x="597" y="675"/>
                  </a:lnTo>
                  <a:lnTo>
                    <a:pt x="594" y="662"/>
                  </a:lnTo>
                  <a:lnTo>
                    <a:pt x="590" y="649"/>
                  </a:lnTo>
                  <a:lnTo>
                    <a:pt x="614" y="644"/>
                  </a:lnTo>
                  <a:lnTo>
                    <a:pt x="619" y="659"/>
                  </a:lnTo>
                  <a:lnTo>
                    <a:pt x="621" y="673"/>
                  </a:lnTo>
                  <a:lnTo>
                    <a:pt x="623" y="685"/>
                  </a:lnTo>
                  <a:lnTo>
                    <a:pt x="625" y="697"/>
                  </a:lnTo>
                  <a:lnTo>
                    <a:pt x="601" y="700"/>
                  </a:lnTo>
                  <a:close/>
                  <a:moveTo>
                    <a:pt x="590" y="649"/>
                  </a:moveTo>
                  <a:lnTo>
                    <a:pt x="581" y="608"/>
                  </a:lnTo>
                  <a:lnTo>
                    <a:pt x="569" y="564"/>
                  </a:lnTo>
                  <a:lnTo>
                    <a:pt x="555" y="515"/>
                  </a:lnTo>
                  <a:lnTo>
                    <a:pt x="538" y="464"/>
                  </a:lnTo>
                  <a:lnTo>
                    <a:pt x="518" y="412"/>
                  </a:lnTo>
                  <a:lnTo>
                    <a:pt x="495" y="358"/>
                  </a:lnTo>
                  <a:lnTo>
                    <a:pt x="484" y="331"/>
                  </a:lnTo>
                  <a:lnTo>
                    <a:pt x="471" y="305"/>
                  </a:lnTo>
                  <a:lnTo>
                    <a:pt x="458" y="279"/>
                  </a:lnTo>
                  <a:lnTo>
                    <a:pt x="444" y="253"/>
                  </a:lnTo>
                  <a:lnTo>
                    <a:pt x="465" y="241"/>
                  </a:lnTo>
                  <a:lnTo>
                    <a:pt x="479" y="267"/>
                  </a:lnTo>
                  <a:lnTo>
                    <a:pt x="492" y="294"/>
                  </a:lnTo>
                  <a:lnTo>
                    <a:pt x="505" y="321"/>
                  </a:lnTo>
                  <a:lnTo>
                    <a:pt x="518" y="348"/>
                  </a:lnTo>
                  <a:lnTo>
                    <a:pt x="530" y="375"/>
                  </a:lnTo>
                  <a:lnTo>
                    <a:pt x="541" y="402"/>
                  </a:lnTo>
                  <a:lnTo>
                    <a:pt x="550" y="429"/>
                  </a:lnTo>
                  <a:lnTo>
                    <a:pt x="560" y="456"/>
                  </a:lnTo>
                  <a:lnTo>
                    <a:pt x="577" y="508"/>
                  </a:lnTo>
                  <a:lnTo>
                    <a:pt x="593" y="557"/>
                  </a:lnTo>
                  <a:lnTo>
                    <a:pt x="604" y="603"/>
                  </a:lnTo>
                  <a:lnTo>
                    <a:pt x="614" y="644"/>
                  </a:lnTo>
                  <a:lnTo>
                    <a:pt x="590" y="649"/>
                  </a:lnTo>
                  <a:close/>
                  <a:moveTo>
                    <a:pt x="444" y="253"/>
                  </a:moveTo>
                  <a:lnTo>
                    <a:pt x="435" y="238"/>
                  </a:lnTo>
                  <a:lnTo>
                    <a:pt x="425" y="223"/>
                  </a:lnTo>
                  <a:lnTo>
                    <a:pt x="417" y="209"/>
                  </a:lnTo>
                  <a:lnTo>
                    <a:pt x="407" y="194"/>
                  </a:lnTo>
                  <a:lnTo>
                    <a:pt x="426" y="179"/>
                  </a:lnTo>
                  <a:lnTo>
                    <a:pt x="436" y="195"/>
                  </a:lnTo>
                  <a:lnTo>
                    <a:pt x="446" y="210"/>
                  </a:lnTo>
                  <a:lnTo>
                    <a:pt x="455" y="225"/>
                  </a:lnTo>
                  <a:lnTo>
                    <a:pt x="465" y="241"/>
                  </a:lnTo>
                  <a:lnTo>
                    <a:pt x="444" y="253"/>
                  </a:lnTo>
                  <a:close/>
                  <a:moveTo>
                    <a:pt x="407" y="194"/>
                  </a:moveTo>
                  <a:lnTo>
                    <a:pt x="388" y="169"/>
                  </a:lnTo>
                  <a:lnTo>
                    <a:pt x="370" y="145"/>
                  </a:lnTo>
                  <a:lnTo>
                    <a:pt x="351" y="123"/>
                  </a:lnTo>
                  <a:lnTo>
                    <a:pt x="331" y="103"/>
                  </a:lnTo>
                  <a:lnTo>
                    <a:pt x="311" y="84"/>
                  </a:lnTo>
                  <a:lnTo>
                    <a:pt x="289" y="68"/>
                  </a:lnTo>
                  <a:lnTo>
                    <a:pt x="278" y="61"/>
                  </a:lnTo>
                  <a:lnTo>
                    <a:pt x="268" y="54"/>
                  </a:lnTo>
                  <a:lnTo>
                    <a:pt x="256" y="49"/>
                  </a:lnTo>
                  <a:lnTo>
                    <a:pt x="245" y="43"/>
                  </a:lnTo>
                  <a:lnTo>
                    <a:pt x="255" y="21"/>
                  </a:lnTo>
                  <a:lnTo>
                    <a:pt x="266" y="26"/>
                  </a:lnTo>
                  <a:lnTo>
                    <a:pt x="278" y="33"/>
                  </a:lnTo>
                  <a:lnTo>
                    <a:pt x="290" y="40"/>
                  </a:lnTo>
                  <a:lnTo>
                    <a:pt x="302" y="48"/>
                  </a:lnTo>
                  <a:lnTo>
                    <a:pt x="314" y="56"/>
                  </a:lnTo>
                  <a:lnTo>
                    <a:pt x="325" y="65"/>
                  </a:lnTo>
                  <a:lnTo>
                    <a:pt x="336" y="75"/>
                  </a:lnTo>
                  <a:lnTo>
                    <a:pt x="346" y="84"/>
                  </a:lnTo>
                  <a:lnTo>
                    <a:pt x="368" y="106"/>
                  </a:lnTo>
                  <a:lnTo>
                    <a:pt x="388" y="129"/>
                  </a:lnTo>
                  <a:lnTo>
                    <a:pt x="408" y="154"/>
                  </a:lnTo>
                  <a:lnTo>
                    <a:pt x="426" y="179"/>
                  </a:lnTo>
                  <a:lnTo>
                    <a:pt x="407" y="194"/>
                  </a:lnTo>
                  <a:close/>
                  <a:moveTo>
                    <a:pt x="245" y="43"/>
                  </a:moveTo>
                  <a:lnTo>
                    <a:pt x="233" y="38"/>
                  </a:lnTo>
                  <a:lnTo>
                    <a:pt x="222" y="35"/>
                  </a:lnTo>
                  <a:lnTo>
                    <a:pt x="210" y="32"/>
                  </a:lnTo>
                  <a:lnTo>
                    <a:pt x="198" y="28"/>
                  </a:lnTo>
                  <a:lnTo>
                    <a:pt x="186" y="26"/>
                  </a:lnTo>
                  <a:lnTo>
                    <a:pt x="174" y="25"/>
                  </a:lnTo>
                  <a:lnTo>
                    <a:pt x="162" y="25"/>
                  </a:lnTo>
                  <a:lnTo>
                    <a:pt x="149" y="25"/>
                  </a:lnTo>
                  <a:lnTo>
                    <a:pt x="137" y="26"/>
                  </a:lnTo>
                  <a:lnTo>
                    <a:pt x="124" y="28"/>
                  </a:lnTo>
                  <a:lnTo>
                    <a:pt x="111" y="32"/>
                  </a:lnTo>
                  <a:lnTo>
                    <a:pt x="98" y="35"/>
                  </a:lnTo>
                  <a:lnTo>
                    <a:pt x="84" y="40"/>
                  </a:lnTo>
                  <a:lnTo>
                    <a:pt x="71" y="46"/>
                  </a:lnTo>
                  <a:lnTo>
                    <a:pt x="57" y="52"/>
                  </a:lnTo>
                  <a:lnTo>
                    <a:pt x="43" y="60"/>
                  </a:lnTo>
                  <a:lnTo>
                    <a:pt x="32" y="38"/>
                  </a:lnTo>
                  <a:lnTo>
                    <a:pt x="47" y="29"/>
                  </a:lnTo>
                  <a:lnTo>
                    <a:pt x="61" y="23"/>
                  </a:lnTo>
                  <a:lnTo>
                    <a:pt x="76" y="16"/>
                  </a:lnTo>
                  <a:lnTo>
                    <a:pt x="91" y="12"/>
                  </a:lnTo>
                  <a:lnTo>
                    <a:pt x="105" y="8"/>
                  </a:lnTo>
                  <a:lnTo>
                    <a:pt x="121" y="5"/>
                  </a:lnTo>
                  <a:lnTo>
                    <a:pt x="135" y="2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1"/>
                  </a:lnTo>
                  <a:lnTo>
                    <a:pt x="190" y="2"/>
                  </a:lnTo>
                  <a:lnTo>
                    <a:pt x="203" y="5"/>
                  </a:lnTo>
                  <a:lnTo>
                    <a:pt x="216" y="8"/>
                  </a:lnTo>
                  <a:lnTo>
                    <a:pt x="229" y="11"/>
                  </a:lnTo>
                  <a:lnTo>
                    <a:pt x="242" y="15"/>
                  </a:lnTo>
                  <a:lnTo>
                    <a:pt x="255" y="21"/>
                  </a:lnTo>
                  <a:lnTo>
                    <a:pt x="245" y="43"/>
                  </a:lnTo>
                  <a:close/>
                  <a:moveTo>
                    <a:pt x="43" y="60"/>
                  </a:moveTo>
                  <a:lnTo>
                    <a:pt x="31" y="66"/>
                  </a:lnTo>
                  <a:lnTo>
                    <a:pt x="18" y="75"/>
                  </a:lnTo>
                  <a:lnTo>
                    <a:pt x="4" y="55"/>
                  </a:lnTo>
                  <a:lnTo>
                    <a:pt x="18" y="47"/>
                  </a:lnTo>
                  <a:lnTo>
                    <a:pt x="32" y="38"/>
                  </a:lnTo>
                  <a:lnTo>
                    <a:pt x="43" y="60"/>
                  </a:lnTo>
                  <a:close/>
                  <a:moveTo>
                    <a:pt x="1" y="73"/>
                  </a:moveTo>
                  <a:lnTo>
                    <a:pt x="0" y="68"/>
                  </a:lnTo>
                  <a:lnTo>
                    <a:pt x="0" y="63"/>
                  </a:lnTo>
                  <a:lnTo>
                    <a:pt x="1" y="59"/>
                  </a:lnTo>
                  <a:lnTo>
                    <a:pt x="4" y="55"/>
                  </a:lnTo>
                  <a:lnTo>
                    <a:pt x="10" y="65"/>
                  </a:lnTo>
                  <a:lnTo>
                    <a:pt x="1" y="73"/>
                  </a:lnTo>
                  <a:close/>
                  <a:moveTo>
                    <a:pt x="20" y="57"/>
                  </a:moveTo>
                  <a:lnTo>
                    <a:pt x="20" y="56"/>
                  </a:lnTo>
                  <a:lnTo>
                    <a:pt x="19" y="56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1" y="73"/>
                  </a:lnTo>
                  <a:lnTo>
                    <a:pt x="20" y="57"/>
                  </a:lnTo>
                  <a:close/>
                  <a:moveTo>
                    <a:pt x="19" y="56"/>
                  </a:moveTo>
                  <a:lnTo>
                    <a:pt x="20" y="57"/>
                  </a:lnTo>
                  <a:lnTo>
                    <a:pt x="10" y="65"/>
                  </a:lnTo>
                  <a:lnTo>
                    <a:pt x="19" y="56"/>
                  </a:lnTo>
                  <a:close/>
                  <a:moveTo>
                    <a:pt x="20" y="57"/>
                  </a:moveTo>
                  <a:lnTo>
                    <a:pt x="29" y="67"/>
                  </a:lnTo>
                  <a:lnTo>
                    <a:pt x="36" y="77"/>
                  </a:lnTo>
                  <a:lnTo>
                    <a:pt x="44" y="87"/>
                  </a:lnTo>
                  <a:lnTo>
                    <a:pt x="50" y="94"/>
                  </a:lnTo>
                  <a:lnTo>
                    <a:pt x="31" y="109"/>
                  </a:lnTo>
                  <a:lnTo>
                    <a:pt x="23" y="100"/>
                  </a:lnTo>
                  <a:lnTo>
                    <a:pt x="16" y="90"/>
                  </a:lnTo>
                  <a:lnTo>
                    <a:pt x="8" y="81"/>
                  </a:lnTo>
                  <a:lnTo>
                    <a:pt x="2" y="73"/>
                  </a:lnTo>
                  <a:lnTo>
                    <a:pt x="20" y="57"/>
                  </a:lnTo>
                  <a:close/>
                  <a:moveTo>
                    <a:pt x="50" y="94"/>
                  </a:moveTo>
                  <a:lnTo>
                    <a:pt x="58" y="104"/>
                  </a:lnTo>
                  <a:lnTo>
                    <a:pt x="66" y="113"/>
                  </a:lnTo>
                  <a:lnTo>
                    <a:pt x="72" y="122"/>
                  </a:lnTo>
                  <a:lnTo>
                    <a:pt x="80" y="132"/>
                  </a:lnTo>
                  <a:lnTo>
                    <a:pt x="60" y="146"/>
                  </a:lnTo>
                  <a:lnTo>
                    <a:pt x="53" y="137"/>
                  </a:lnTo>
                  <a:lnTo>
                    <a:pt x="46" y="128"/>
                  </a:lnTo>
                  <a:lnTo>
                    <a:pt x="39" y="119"/>
                  </a:lnTo>
                  <a:lnTo>
                    <a:pt x="31" y="109"/>
                  </a:lnTo>
                  <a:lnTo>
                    <a:pt x="50" y="94"/>
                  </a:lnTo>
                  <a:close/>
                  <a:moveTo>
                    <a:pt x="80" y="132"/>
                  </a:moveTo>
                  <a:lnTo>
                    <a:pt x="97" y="156"/>
                  </a:lnTo>
                  <a:lnTo>
                    <a:pt x="114" y="179"/>
                  </a:lnTo>
                  <a:lnTo>
                    <a:pt x="130" y="204"/>
                  </a:lnTo>
                  <a:lnTo>
                    <a:pt x="147" y="228"/>
                  </a:lnTo>
                  <a:lnTo>
                    <a:pt x="162" y="253"/>
                  </a:lnTo>
                  <a:lnTo>
                    <a:pt x="176" y="277"/>
                  </a:lnTo>
                  <a:lnTo>
                    <a:pt x="189" y="302"/>
                  </a:lnTo>
                  <a:lnTo>
                    <a:pt x="202" y="326"/>
                  </a:lnTo>
                  <a:lnTo>
                    <a:pt x="180" y="337"/>
                  </a:lnTo>
                  <a:lnTo>
                    <a:pt x="167" y="313"/>
                  </a:lnTo>
                  <a:lnTo>
                    <a:pt x="154" y="289"/>
                  </a:lnTo>
                  <a:lnTo>
                    <a:pt x="140" y="265"/>
                  </a:lnTo>
                  <a:lnTo>
                    <a:pt x="126" y="241"/>
                  </a:lnTo>
                  <a:lnTo>
                    <a:pt x="110" y="217"/>
                  </a:lnTo>
                  <a:lnTo>
                    <a:pt x="94" y="194"/>
                  </a:lnTo>
                  <a:lnTo>
                    <a:pt x="77" y="170"/>
                  </a:lnTo>
                  <a:lnTo>
                    <a:pt x="60" y="146"/>
                  </a:lnTo>
                  <a:lnTo>
                    <a:pt x="80" y="132"/>
                  </a:lnTo>
                  <a:close/>
                  <a:moveTo>
                    <a:pt x="202" y="326"/>
                  </a:moveTo>
                  <a:lnTo>
                    <a:pt x="202" y="326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02" y="326"/>
                  </a:moveTo>
                  <a:lnTo>
                    <a:pt x="207" y="336"/>
                  </a:lnTo>
                  <a:lnTo>
                    <a:pt x="211" y="345"/>
                  </a:lnTo>
                  <a:lnTo>
                    <a:pt x="216" y="356"/>
                  </a:lnTo>
                  <a:lnTo>
                    <a:pt x="220" y="365"/>
                  </a:lnTo>
                  <a:lnTo>
                    <a:pt x="198" y="375"/>
                  </a:lnTo>
                  <a:lnTo>
                    <a:pt x="194" y="366"/>
                  </a:lnTo>
                  <a:lnTo>
                    <a:pt x="190" y="357"/>
                  </a:lnTo>
                  <a:lnTo>
                    <a:pt x="184" y="347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20" y="365"/>
                  </a:moveTo>
                  <a:lnTo>
                    <a:pt x="224" y="374"/>
                  </a:lnTo>
                  <a:lnTo>
                    <a:pt x="229" y="384"/>
                  </a:lnTo>
                  <a:lnTo>
                    <a:pt x="233" y="393"/>
                  </a:lnTo>
                  <a:lnTo>
                    <a:pt x="237" y="404"/>
                  </a:lnTo>
                  <a:lnTo>
                    <a:pt x="215" y="413"/>
                  </a:lnTo>
                  <a:lnTo>
                    <a:pt x="210" y="404"/>
                  </a:lnTo>
                  <a:lnTo>
                    <a:pt x="207" y="394"/>
                  </a:lnTo>
                  <a:lnTo>
                    <a:pt x="203" y="385"/>
                  </a:lnTo>
                  <a:lnTo>
                    <a:pt x="198" y="375"/>
                  </a:lnTo>
                  <a:lnTo>
                    <a:pt x="220" y="365"/>
                  </a:lnTo>
                  <a:close/>
                  <a:moveTo>
                    <a:pt x="237" y="404"/>
                  </a:moveTo>
                  <a:lnTo>
                    <a:pt x="247" y="429"/>
                  </a:lnTo>
                  <a:lnTo>
                    <a:pt x="256" y="454"/>
                  </a:lnTo>
                  <a:lnTo>
                    <a:pt x="263" y="479"/>
                  </a:lnTo>
                  <a:lnTo>
                    <a:pt x="271" y="503"/>
                  </a:lnTo>
                  <a:lnTo>
                    <a:pt x="277" y="528"/>
                  </a:lnTo>
                  <a:lnTo>
                    <a:pt x="283" y="553"/>
                  </a:lnTo>
                  <a:lnTo>
                    <a:pt x="287" y="577"/>
                  </a:lnTo>
                  <a:lnTo>
                    <a:pt x="290" y="602"/>
                  </a:lnTo>
                  <a:lnTo>
                    <a:pt x="266" y="605"/>
                  </a:lnTo>
                  <a:lnTo>
                    <a:pt x="262" y="581"/>
                  </a:lnTo>
                  <a:lnTo>
                    <a:pt x="258" y="557"/>
                  </a:lnTo>
                  <a:lnTo>
                    <a:pt x="253" y="534"/>
                  </a:lnTo>
                  <a:lnTo>
                    <a:pt x="247" y="509"/>
                  </a:lnTo>
                  <a:lnTo>
                    <a:pt x="241" y="485"/>
                  </a:lnTo>
                  <a:lnTo>
                    <a:pt x="232" y="461"/>
                  </a:lnTo>
                  <a:lnTo>
                    <a:pt x="223" y="437"/>
                  </a:lnTo>
                  <a:lnTo>
                    <a:pt x="215" y="413"/>
                  </a:lnTo>
                  <a:lnTo>
                    <a:pt x="237" y="404"/>
                  </a:lnTo>
                  <a:close/>
                  <a:moveTo>
                    <a:pt x="268" y="609"/>
                  </a:moveTo>
                  <a:lnTo>
                    <a:pt x="266" y="607"/>
                  </a:lnTo>
                  <a:lnTo>
                    <a:pt x="266" y="605"/>
                  </a:lnTo>
                  <a:lnTo>
                    <a:pt x="278" y="604"/>
                  </a:lnTo>
                  <a:lnTo>
                    <a:pt x="268" y="609"/>
                  </a:lnTo>
                  <a:close/>
                  <a:moveTo>
                    <a:pt x="289" y="597"/>
                  </a:moveTo>
                  <a:lnTo>
                    <a:pt x="301" y="615"/>
                  </a:lnTo>
                  <a:lnTo>
                    <a:pt x="314" y="632"/>
                  </a:lnTo>
                  <a:lnTo>
                    <a:pt x="328" y="647"/>
                  </a:lnTo>
                  <a:lnTo>
                    <a:pt x="343" y="661"/>
                  </a:lnTo>
                  <a:lnTo>
                    <a:pt x="359" y="673"/>
                  </a:lnTo>
                  <a:lnTo>
                    <a:pt x="378" y="685"/>
                  </a:lnTo>
                  <a:lnTo>
                    <a:pt x="396" y="695"/>
                  </a:lnTo>
                  <a:lnTo>
                    <a:pt x="415" y="703"/>
                  </a:lnTo>
                  <a:lnTo>
                    <a:pt x="407" y="726"/>
                  </a:lnTo>
                  <a:lnTo>
                    <a:pt x="385" y="716"/>
                  </a:lnTo>
                  <a:lnTo>
                    <a:pt x="365" y="705"/>
                  </a:lnTo>
                  <a:lnTo>
                    <a:pt x="345" y="694"/>
                  </a:lnTo>
                  <a:lnTo>
                    <a:pt x="328" y="680"/>
                  </a:lnTo>
                  <a:lnTo>
                    <a:pt x="311" y="664"/>
                  </a:lnTo>
                  <a:lnTo>
                    <a:pt x="296" y="647"/>
                  </a:lnTo>
                  <a:lnTo>
                    <a:pt x="282" y="630"/>
                  </a:lnTo>
                  <a:lnTo>
                    <a:pt x="268" y="609"/>
                  </a:lnTo>
                  <a:lnTo>
                    <a:pt x="289" y="597"/>
                  </a:lnTo>
                  <a:close/>
                  <a:moveTo>
                    <a:pt x="415" y="703"/>
                  </a:moveTo>
                  <a:lnTo>
                    <a:pt x="436" y="710"/>
                  </a:lnTo>
                  <a:lnTo>
                    <a:pt x="459" y="716"/>
                  </a:lnTo>
                  <a:lnTo>
                    <a:pt x="481" y="721"/>
                  </a:lnTo>
                  <a:lnTo>
                    <a:pt x="506" y="724"/>
                  </a:lnTo>
                  <a:lnTo>
                    <a:pt x="532" y="725"/>
                  </a:lnTo>
                  <a:lnTo>
                    <a:pt x="559" y="725"/>
                  </a:lnTo>
                  <a:lnTo>
                    <a:pt x="587" y="724"/>
                  </a:lnTo>
                  <a:lnTo>
                    <a:pt x="616" y="722"/>
                  </a:lnTo>
                  <a:lnTo>
                    <a:pt x="619" y="745"/>
                  </a:lnTo>
                  <a:lnTo>
                    <a:pt x="588" y="749"/>
                  </a:lnTo>
                  <a:lnTo>
                    <a:pt x="559" y="750"/>
                  </a:lnTo>
                  <a:lnTo>
                    <a:pt x="530" y="750"/>
                  </a:lnTo>
                  <a:lnTo>
                    <a:pt x="503" y="748"/>
                  </a:lnTo>
                  <a:lnTo>
                    <a:pt x="477" y="744"/>
                  </a:lnTo>
                  <a:lnTo>
                    <a:pt x="452" y="740"/>
                  </a:lnTo>
                  <a:lnTo>
                    <a:pt x="428" y="734"/>
                  </a:lnTo>
                  <a:lnTo>
                    <a:pt x="407" y="726"/>
                  </a:lnTo>
                  <a:lnTo>
                    <a:pt x="415" y="703"/>
                  </a:lnTo>
                  <a:close/>
                  <a:moveTo>
                    <a:pt x="629" y="732"/>
                  </a:moveTo>
                  <a:lnTo>
                    <a:pt x="629" y="738"/>
                  </a:lnTo>
                  <a:lnTo>
                    <a:pt x="627" y="741"/>
                  </a:lnTo>
                  <a:lnTo>
                    <a:pt x="623" y="744"/>
                  </a:lnTo>
                  <a:lnTo>
                    <a:pt x="619" y="745"/>
                  </a:lnTo>
                  <a:lnTo>
                    <a:pt x="617" y="734"/>
                  </a:lnTo>
                  <a:lnTo>
                    <a:pt x="629" y="73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9" name="Freeform 736"/>
            <p:cNvSpPr>
              <a:spLocks/>
            </p:cNvSpPr>
            <p:nvPr/>
          </p:nvSpPr>
          <p:spPr bwMode="auto">
            <a:xfrm>
              <a:off x="3134" y="1706"/>
              <a:ext cx="109" cy="134"/>
            </a:xfrm>
            <a:custGeom>
              <a:avLst/>
              <a:gdLst>
                <a:gd name="T0" fmla="*/ 21 w 533"/>
                <a:gd name="T1" fmla="*/ 26 h 675"/>
                <a:gd name="T2" fmla="*/ 20 w 533"/>
                <a:gd name="T3" fmla="*/ 22 h 675"/>
                <a:gd name="T4" fmla="*/ 19 w 533"/>
                <a:gd name="T5" fmla="*/ 18 h 675"/>
                <a:gd name="T6" fmla="*/ 19 w 533"/>
                <a:gd name="T7" fmla="*/ 16 h 675"/>
                <a:gd name="T8" fmla="*/ 18 w 533"/>
                <a:gd name="T9" fmla="*/ 13 h 675"/>
                <a:gd name="T10" fmla="*/ 16 w 533"/>
                <a:gd name="T11" fmla="*/ 10 h 675"/>
                <a:gd name="T12" fmla="*/ 15 w 533"/>
                <a:gd name="T13" fmla="*/ 8 h 675"/>
                <a:gd name="T14" fmla="*/ 13 w 533"/>
                <a:gd name="T15" fmla="*/ 5 h 675"/>
                <a:gd name="T16" fmla="*/ 12 w 533"/>
                <a:gd name="T17" fmla="*/ 4 h 675"/>
                <a:gd name="T18" fmla="*/ 11 w 533"/>
                <a:gd name="T19" fmla="*/ 3 h 675"/>
                <a:gd name="T20" fmla="*/ 10 w 533"/>
                <a:gd name="T21" fmla="*/ 2 h 675"/>
                <a:gd name="T22" fmla="*/ 9 w 533"/>
                <a:gd name="T23" fmla="*/ 1 h 675"/>
                <a:gd name="T24" fmla="*/ 8 w 533"/>
                <a:gd name="T25" fmla="*/ 1 h 675"/>
                <a:gd name="T26" fmla="*/ 7 w 533"/>
                <a:gd name="T27" fmla="*/ 0 h 675"/>
                <a:gd name="T28" fmla="*/ 6 w 533"/>
                <a:gd name="T29" fmla="*/ 0 h 675"/>
                <a:gd name="T30" fmla="*/ 5 w 533"/>
                <a:gd name="T31" fmla="*/ 0 h 675"/>
                <a:gd name="T32" fmla="*/ 4 w 533"/>
                <a:gd name="T33" fmla="*/ 0 h 675"/>
                <a:gd name="T34" fmla="*/ 3 w 533"/>
                <a:gd name="T35" fmla="*/ 0 h 675"/>
                <a:gd name="T36" fmla="*/ 2 w 533"/>
                <a:gd name="T37" fmla="*/ 1 h 675"/>
                <a:gd name="T38" fmla="*/ 1 w 533"/>
                <a:gd name="T39" fmla="*/ 1 h 675"/>
                <a:gd name="T40" fmla="*/ 1 w 533"/>
                <a:gd name="T41" fmla="*/ 3 h 675"/>
                <a:gd name="T42" fmla="*/ 3 w 533"/>
                <a:gd name="T43" fmla="*/ 6 h 675"/>
                <a:gd name="T44" fmla="*/ 4 w 533"/>
                <a:gd name="T45" fmla="*/ 8 h 675"/>
                <a:gd name="T46" fmla="*/ 6 w 533"/>
                <a:gd name="T47" fmla="*/ 11 h 675"/>
                <a:gd name="T48" fmla="*/ 7 w 533"/>
                <a:gd name="T49" fmla="*/ 13 h 675"/>
                <a:gd name="T50" fmla="*/ 8 w 533"/>
                <a:gd name="T51" fmla="*/ 16 h 675"/>
                <a:gd name="T52" fmla="*/ 9 w 533"/>
                <a:gd name="T53" fmla="*/ 18 h 675"/>
                <a:gd name="T54" fmla="*/ 9 w 533"/>
                <a:gd name="T55" fmla="*/ 21 h 675"/>
                <a:gd name="T56" fmla="*/ 10 w 533"/>
                <a:gd name="T57" fmla="*/ 23 h 675"/>
                <a:gd name="T58" fmla="*/ 11 w 533"/>
                <a:gd name="T59" fmla="*/ 24 h 675"/>
                <a:gd name="T60" fmla="*/ 12 w 533"/>
                <a:gd name="T61" fmla="*/ 25 h 675"/>
                <a:gd name="T62" fmla="*/ 14 w 533"/>
                <a:gd name="T63" fmla="*/ 26 h 675"/>
                <a:gd name="T64" fmla="*/ 15 w 533"/>
                <a:gd name="T65" fmla="*/ 26 h 675"/>
                <a:gd name="T66" fmla="*/ 17 w 533"/>
                <a:gd name="T67" fmla="*/ 27 h 675"/>
                <a:gd name="T68" fmla="*/ 18 w 533"/>
                <a:gd name="T69" fmla="*/ 27 h 675"/>
                <a:gd name="T70" fmla="*/ 20 w 533"/>
                <a:gd name="T71" fmla="*/ 27 h 6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33"/>
                <a:gd name="T109" fmla="*/ 0 h 675"/>
                <a:gd name="T110" fmla="*/ 533 w 533"/>
                <a:gd name="T111" fmla="*/ 675 h 67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33" h="675">
                  <a:moveTo>
                    <a:pt x="533" y="672"/>
                  </a:moveTo>
                  <a:lnTo>
                    <a:pt x="530" y="644"/>
                  </a:lnTo>
                  <a:lnTo>
                    <a:pt x="522" y="603"/>
                  </a:lnTo>
                  <a:lnTo>
                    <a:pt x="510" y="552"/>
                  </a:lnTo>
                  <a:lnTo>
                    <a:pt x="494" y="492"/>
                  </a:lnTo>
                  <a:lnTo>
                    <a:pt x="485" y="460"/>
                  </a:lnTo>
                  <a:lnTo>
                    <a:pt x="474" y="427"/>
                  </a:lnTo>
                  <a:lnTo>
                    <a:pt x="462" y="392"/>
                  </a:lnTo>
                  <a:lnTo>
                    <a:pt x="449" y="358"/>
                  </a:lnTo>
                  <a:lnTo>
                    <a:pt x="436" y="323"/>
                  </a:lnTo>
                  <a:lnTo>
                    <a:pt x="421" y="289"/>
                  </a:lnTo>
                  <a:lnTo>
                    <a:pt x="405" y="254"/>
                  </a:lnTo>
                  <a:lnTo>
                    <a:pt x="387" y="221"/>
                  </a:lnTo>
                  <a:lnTo>
                    <a:pt x="370" y="189"/>
                  </a:lnTo>
                  <a:lnTo>
                    <a:pt x="351" y="159"/>
                  </a:lnTo>
                  <a:lnTo>
                    <a:pt x="331" y="131"/>
                  </a:lnTo>
                  <a:lnTo>
                    <a:pt x="312" y="105"/>
                  </a:lnTo>
                  <a:lnTo>
                    <a:pt x="301" y="92"/>
                  </a:lnTo>
                  <a:lnTo>
                    <a:pt x="290" y="80"/>
                  </a:lnTo>
                  <a:lnTo>
                    <a:pt x="279" y="69"/>
                  </a:lnTo>
                  <a:lnTo>
                    <a:pt x="268" y="60"/>
                  </a:lnTo>
                  <a:lnTo>
                    <a:pt x="257" y="50"/>
                  </a:lnTo>
                  <a:lnTo>
                    <a:pt x="245" y="41"/>
                  </a:lnTo>
                  <a:lnTo>
                    <a:pt x="233" y="33"/>
                  </a:lnTo>
                  <a:lnTo>
                    <a:pt x="221" y="25"/>
                  </a:lnTo>
                  <a:lnTo>
                    <a:pt x="209" y="19"/>
                  </a:lnTo>
                  <a:lnTo>
                    <a:pt x="196" y="13"/>
                  </a:lnTo>
                  <a:lnTo>
                    <a:pt x="183" y="9"/>
                  </a:lnTo>
                  <a:lnTo>
                    <a:pt x="171" y="5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1" y="0"/>
                  </a:lnTo>
                  <a:lnTo>
                    <a:pt x="117" y="0"/>
                  </a:lnTo>
                  <a:lnTo>
                    <a:pt x="103" y="1"/>
                  </a:lnTo>
                  <a:lnTo>
                    <a:pt x="89" y="5"/>
                  </a:lnTo>
                  <a:lnTo>
                    <a:pt x="75" y="9"/>
                  </a:lnTo>
                  <a:lnTo>
                    <a:pt x="60" y="13"/>
                  </a:lnTo>
                  <a:lnTo>
                    <a:pt x="45" y="20"/>
                  </a:lnTo>
                  <a:lnTo>
                    <a:pt x="30" y="27"/>
                  </a:lnTo>
                  <a:lnTo>
                    <a:pt x="15" y="37"/>
                  </a:lnTo>
                  <a:lnTo>
                    <a:pt x="0" y="47"/>
                  </a:lnTo>
                  <a:lnTo>
                    <a:pt x="23" y="78"/>
                  </a:lnTo>
                  <a:lnTo>
                    <a:pt x="47" y="109"/>
                  </a:lnTo>
                  <a:lnTo>
                    <a:pt x="69" y="141"/>
                  </a:lnTo>
                  <a:lnTo>
                    <a:pt x="89" y="172"/>
                  </a:lnTo>
                  <a:lnTo>
                    <a:pt x="109" y="203"/>
                  </a:lnTo>
                  <a:lnTo>
                    <a:pt x="127" y="235"/>
                  </a:lnTo>
                  <a:lnTo>
                    <a:pt x="143" y="266"/>
                  </a:lnTo>
                  <a:lnTo>
                    <a:pt x="159" y="297"/>
                  </a:lnTo>
                  <a:lnTo>
                    <a:pt x="173" y="330"/>
                  </a:lnTo>
                  <a:lnTo>
                    <a:pt x="187" y="361"/>
                  </a:lnTo>
                  <a:lnTo>
                    <a:pt x="199" y="393"/>
                  </a:lnTo>
                  <a:lnTo>
                    <a:pt x="210" y="425"/>
                  </a:lnTo>
                  <a:lnTo>
                    <a:pt x="219" y="457"/>
                  </a:lnTo>
                  <a:lnTo>
                    <a:pt x="226" y="488"/>
                  </a:lnTo>
                  <a:lnTo>
                    <a:pt x="233" y="520"/>
                  </a:lnTo>
                  <a:lnTo>
                    <a:pt x="237" y="551"/>
                  </a:lnTo>
                  <a:lnTo>
                    <a:pt x="249" y="568"/>
                  </a:lnTo>
                  <a:lnTo>
                    <a:pt x="261" y="584"/>
                  </a:lnTo>
                  <a:lnTo>
                    <a:pt x="275" y="600"/>
                  </a:lnTo>
                  <a:lnTo>
                    <a:pt x="289" y="613"/>
                  </a:lnTo>
                  <a:lnTo>
                    <a:pt x="304" y="626"/>
                  </a:lnTo>
                  <a:lnTo>
                    <a:pt x="319" y="636"/>
                  </a:lnTo>
                  <a:lnTo>
                    <a:pt x="337" y="646"/>
                  </a:lnTo>
                  <a:lnTo>
                    <a:pt x="355" y="654"/>
                  </a:lnTo>
                  <a:lnTo>
                    <a:pt x="373" y="661"/>
                  </a:lnTo>
                  <a:lnTo>
                    <a:pt x="394" y="667"/>
                  </a:lnTo>
                  <a:lnTo>
                    <a:pt x="414" y="671"/>
                  </a:lnTo>
                  <a:lnTo>
                    <a:pt x="436" y="674"/>
                  </a:lnTo>
                  <a:lnTo>
                    <a:pt x="459" y="675"/>
                  </a:lnTo>
                  <a:lnTo>
                    <a:pt x="482" y="675"/>
                  </a:lnTo>
                  <a:lnTo>
                    <a:pt x="507" y="674"/>
                  </a:lnTo>
                  <a:lnTo>
                    <a:pt x="533" y="6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0" name="Freeform 737"/>
            <p:cNvSpPr>
              <a:spLocks noEditPoints="1"/>
            </p:cNvSpPr>
            <p:nvPr/>
          </p:nvSpPr>
          <p:spPr bwMode="auto">
            <a:xfrm>
              <a:off x="3134" y="1702"/>
              <a:ext cx="109" cy="138"/>
            </a:xfrm>
            <a:custGeom>
              <a:avLst/>
              <a:gdLst>
                <a:gd name="T0" fmla="*/ 22 w 557"/>
                <a:gd name="T1" fmla="*/ 27 h 701"/>
                <a:gd name="T2" fmla="*/ 21 w 557"/>
                <a:gd name="T3" fmla="*/ 26 h 701"/>
                <a:gd name="T4" fmla="*/ 22 w 557"/>
                <a:gd name="T5" fmla="*/ 27 h 701"/>
                <a:gd name="T6" fmla="*/ 21 w 557"/>
                <a:gd name="T7" fmla="*/ 26 h 701"/>
                <a:gd name="T8" fmla="*/ 22 w 557"/>
                <a:gd name="T9" fmla="*/ 24 h 701"/>
                <a:gd name="T10" fmla="*/ 22 w 557"/>
                <a:gd name="T11" fmla="*/ 26 h 701"/>
                <a:gd name="T12" fmla="*/ 20 w 557"/>
                <a:gd name="T13" fmla="*/ 21 h 701"/>
                <a:gd name="T14" fmla="*/ 17 w 557"/>
                <a:gd name="T15" fmla="*/ 13 h 701"/>
                <a:gd name="T16" fmla="*/ 15 w 557"/>
                <a:gd name="T17" fmla="*/ 10 h 701"/>
                <a:gd name="T18" fmla="*/ 18 w 557"/>
                <a:gd name="T19" fmla="*/ 12 h 701"/>
                <a:gd name="T20" fmla="*/ 20 w 557"/>
                <a:gd name="T21" fmla="*/ 19 h 701"/>
                <a:gd name="T22" fmla="*/ 21 w 557"/>
                <a:gd name="T23" fmla="*/ 24 h 701"/>
                <a:gd name="T24" fmla="*/ 14 w 557"/>
                <a:gd name="T25" fmla="*/ 7 h 701"/>
                <a:gd name="T26" fmla="*/ 15 w 557"/>
                <a:gd name="T27" fmla="*/ 7 h 701"/>
                <a:gd name="T28" fmla="*/ 13 w 557"/>
                <a:gd name="T29" fmla="*/ 6 h 701"/>
                <a:gd name="T30" fmla="*/ 11 w 557"/>
                <a:gd name="T31" fmla="*/ 3 h 701"/>
                <a:gd name="T32" fmla="*/ 8 w 557"/>
                <a:gd name="T33" fmla="*/ 2 h 701"/>
                <a:gd name="T34" fmla="*/ 11 w 557"/>
                <a:gd name="T35" fmla="*/ 2 h 701"/>
                <a:gd name="T36" fmla="*/ 14 w 557"/>
                <a:gd name="T37" fmla="*/ 5 h 701"/>
                <a:gd name="T38" fmla="*/ 8 w 557"/>
                <a:gd name="T39" fmla="*/ 1 h 701"/>
                <a:gd name="T40" fmla="*/ 6 w 557"/>
                <a:gd name="T41" fmla="*/ 1 h 701"/>
                <a:gd name="T42" fmla="*/ 4 w 557"/>
                <a:gd name="T43" fmla="*/ 1 h 701"/>
                <a:gd name="T44" fmla="*/ 2 w 557"/>
                <a:gd name="T45" fmla="*/ 2 h 701"/>
                <a:gd name="T46" fmla="*/ 3 w 557"/>
                <a:gd name="T47" fmla="*/ 1 h 701"/>
                <a:gd name="T48" fmla="*/ 4 w 557"/>
                <a:gd name="T49" fmla="*/ 0 h 701"/>
                <a:gd name="T50" fmla="*/ 6 w 557"/>
                <a:gd name="T51" fmla="*/ 0 h 701"/>
                <a:gd name="T52" fmla="*/ 8 w 557"/>
                <a:gd name="T53" fmla="*/ 0 h 701"/>
                <a:gd name="T54" fmla="*/ 2 w 557"/>
                <a:gd name="T55" fmla="*/ 2 h 701"/>
                <a:gd name="T56" fmla="*/ 1 w 557"/>
                <a:gd name="T57" fmla="*/ 3 h 701"/>
                <a:gd name="T58" fmla="*/ 1 w 557"/>
                <a:gd name="T59" fmla="*/ 1 h 701"/>
                <a:gd name="T60" fmla="*/ 0 w 557"/>
                <a:gd name="T61" fmla="*/ 3 h 701"/>
                <a:gd name="T62" fmla="*/ 0 w 557"/>
                <a:gd name="T63" fmla="*/ 2 h 701"/>
                <a:gd name="T64" fmla="*/ 0 w 557"/>
                <a:gd name="T65" fmla="*/ 3 h 701"/>
                <a:gd name="T66" fmla="*/ 1 w 557"/>
                <a:gd name="T67" fmla="*/ 2 h 701"/>
                <a:gd name="T68" fmla="*/ 1 w 557"/>
                <a:gd name="T69" fmla="*/ 2 h 701"/>
                <a:gd name="T70" fmla="*/ 1 w 557"/>
                <a:gd name="T71" fmla="*/ 4 h 701"/>
                <a:gd name="T72" fmla="*/ 0 w 557"/>
                <a:gd name="T73" fmla="*/ 3 h 701"/>
                <a:gd name="T74" fmla="*/ 2 w 557"/>
                <a:gd name="T75" fmla="*/ 4 h 701"/>
                <a:gd name="T76" fmla="*/ 2 w 557"/>
                <a:gd name="T77" fmla="*/ 5 h 701"/>
                <a:gd name="T78" fmla="*/ 2 w 557"/>
                <a:gd name="T79" fmla="*/ 4 h 701"/>
                <a:gd name="T80" fmla="*/ 5 w 557"/>
                <a:gd name="T81" fmla="*/ 8 h 701"/>
                <a:gd name="T82" fmla="*/ 7 w 557"/>
                <a:gd name="T83" fmla="*/ 11 h 701"/>
                <a:gd name="T84" fmla="*/ 6 w 557"/>
                <a:gd name="T85" fmla="*/ 11 h 701"/>
                <a:gd name="T86" fmla="*/ 3 w 557"/>
                <a:gd name="T87" fmla="*/ 7 h 701"/>
                <a:gd name="T88" fmla="*/ 7 w 557"/>
                <a:gd name="T89" fmla="*/ 12 h 701"/>
                <a:gd name="T90" fmla="*/ 9 w 557"/>
                <a:gd name="T91" fmla="*/ 17 h 701"/>
                <a:gd name="T92" fmla="*/ 7 w 557"/>
                <a:gd name="T93" fmla="*/ 14 h 701"/>
                <a:gd name="T94" fmla="*/ 10 w 557"/>
                <a:gd name="T95" fmla="*/ 19 h 701"/>
                <a:gd name="T96" fmla="*/ 9 w 557"/>
                <a:gd name="T97" fmla="*/ 23 h 701"/>
                <a:gd name="T98" fmla="*/ 8 w 557"/>
                <a:gd name="T99" fmla="*/ 18 h 701"/>
                <a:gd name="T100" fmla="*/ 9 w 557"/>
                <a:gd name="T101" fmla="*/ 23 h 701"/>
                <a:gd name="T102" fmla="*/ 11 w 557"/>
                <a:gd name="T103" fmla="*/ 23 h 701"/>
                <a:gd name="T104" fmla="*/ 13 w 557"/>
                <a:gd name="T105" fmla="*/ 25 h 701"/>
                <a:gd name="T106" fmla="*/ 14 w 557"/>
                <a:gd name="T107" fmla="*/ 27 h 701"/>
                <a:gd name="T108" fmla="*/ 12 w 557"/>
                <a:gd name="T109" fmla="*/ 25 h 701"/>
                <a:gd name="T110" fmla="*/ 10 w 557"/>
                <a:gd name="T111" fmla="*/ 23 h 701"/>
                <a:gd name="T112" fmla="*/ 16 w 557"/>
                <a:gd name="T113" fmla="*/ 27 h 701"/>
                <a:gd name="T114" fmla="*/ 20 w 557"/>
                <a:gd name="T115" fmla="*/ 27 h 701"/>
                <a:gd name="T116" fmla="*/ 21 w 557"/>
                <a:gd name="T117" fmla="*/ 28 h 701"/>
                <a:gd name="T118" fmla="*/ 17 w 557"/>
                <a:gd name="T119" fmla="*/ 28 h 701"/>
                <a:gd name="T120" fmla="*/ 15 w 557"/>
                <a:gd name="T121" fmla="*/ 26 h 701"/>
                <a:gd name="T122" fmla="*/ 22 w 557"/>
                <a:gd name="T123" fmla="*/ 28 h 7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57"/>
                <a:gd name="T187" fmla="*/ 0 h 701"/>
                <a:gd name="T188" fmla="*/ 557 w 557"/>
                <a:gd name="T189" fmla="*/ 701 h 7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57" h="701">
                  <a:moveTo>
                    <a:pt x="533" y="686"/>
                  </a:moveTo>
                  <a:lnTo>
                    <a:pt x="533" y="685"/>
                  </a:lnTo>
                  <a:lnTo>
                    <a:pt x="557" y="684"/>
                  </a:lnTo>
                  <a:lnTo>
                    <a:pt x="533" y="686"/>
                  </a:lnTo>
                  <a:close/>
                  <a:moveTo>
                    <a:pt x="533" y="685"/>
                  </a:moveTo>
                  <a:lnTo>
                    <a:pt x="531" y="672"/>
                  </a:lnTo>
                  <a:lnTo>
                    <a:pt x="529" y="654"/>
                  </a:lnTo>
                  <a:lnTo>
                    <a:pt x="553" y="650"/>
                  </a:lnTo>
                  <a:lnTo>
                    <a:pt x="555" y="660"/>
                  </a:lnTo>
                  <a:lnTo>
                    <a:pt x="556" y="669"/>
                  </a:lnTo>
                  <a:lnTo>
                    <a:pt x="557" y="676"/>
                  </a:lnTo>
                  <a:lnTo>
                    <a:pt x="557" y="684"/>
                  </a:lnTo>
                  <a:lnTo>
                    <a:pt x="533" y="685"/>
                  </a:lnTo>
                  <a:close/>
                  <a:moveTo>
                    <a:pt x="529" y="654"/>
                  </a:moveTo>
                  <a:lnTo>
                    <a:pt x="527" y="643"/>
                  </a:lnTo>
                  <a:lnTo>
                    <a:pt x="525" y="631"/>
                  </a:lnTo>
                  <a:lnTo>
                    <a:pt x="522" y="618"/>
                  </a:lnTo>
                  <a:lnTo>
                    <a:pt x="519" y="606"/>
                  </a:lnTo>
                  <a:lnTo>
                    <a:pt x="543" y="601"/>
                  </a:lnTo>
                  <a:lnTo>
                    <a:pt x="546" y="616"/>
                  </a:lnTo>
                  <a:lnTo>
                    <a:pt x="549" y="629"/>
                  </a:lnTo>
                  <a:lnTo>
                    <a:pt x="552" y="641"/>
                  </a:lnTo>
                  <a:lnTo>
                    <a:pt x="553" y="650"/>
                  </a:lnTo>
                  <a:lnTo>
                    <a:pt x="529" y="654"/>
                  </a:lnTo>
                  <a:close/>
                  <a:moveTo>
                    <a:pt x="519" y="606"/>
                  </a:moveTo>
                  <a:lnTo>
                    <a:pt x="511" y="568"/>
                  </a:lnTo>
                  <a:lnTo>
                    <a:pt x="500" y="527"/>
                  </a:lnTo>
                  <a:lnTo>
                    <a:pt x="487" y="482"/>
                  </a:lnTo>
                  <a:lnTo>
                    <a:pt x="472" y="434"/>
                  </a:lnTo>
                  <a:lnTo>
                    <a:pt x="454" y="386"/>
                  </a:lnTo>
                  <a:lnTo>
                    <a:pt x="435" y="336"/>
                  </a:lnTo>
                  <a:lnTo>
                    <a:pt x="424" y="311"/>
                  </a:lnTo>
                  <a:lnTo>
                    <a:pt x="412" y="288"/>
                  </a:lnTo>
                  <a:lnTo>
                    <a:pt x="400" y="263"/>
                  </a:lnTo>
                  <a:lnTo>
                    <a:pt x="388" y="239"/>
                  </a:lnTo>
                  <a:lnTo>
                    <a:pt x="410" y="228"/>
                  </a:lnTo>
                  <a:lnTo>
                    <a:pt x="422" y="252"/>
                  </a:lnTo>
                  <a:lnTo>
                    <a:pt x="435" y="277"/>
                  </a:lnTo>
                  <a:lnTo>
                    <a:pt x="446" y="302"/>
                  </a:lnTo>
                  <a:lnTo>
                    <a:pt x="457" y="326"/>
                  </a:lnTo>
                  <a:lnTo>
                    <a:pt x="477" y="377"/>
                  </a:lnTo>
                  <a:lnTo>
                    <a:pt x="494" y="427"/>
                  </a:lnTo>
                  <a:lnTo>
                    <a:pt x="511" y="475"/>
                  </a:lnTo>
                  <a:lnTo>
                    <a:pt x="524" y="521"/>
                  </a:lnTo>
                  <a:lnTo>
                    <a:pt x="534" y="563"/>
                  </a:lnTo>
                  <a:lnTo>
                    <a:pt x="543" y="601"/>
                  </a:lnTo>
                  <a:lnTo>
                    <a:pt x="519" y="606"/>
                  </a:lnTo>
                  <a:close/>
                  <a:moveTo>
                    <a:pt x="388" y="239"/>
                  </a:moveTo>
                  <a:lnTo>
                    <a:pt x="376" y="216"/>
                  </a:lnTo>
                  <a:lnTo>
                    <a:pt x="364" y="195"/>
                  </a:lnTo>
                  <a:lnTo>
                    <a:pt x="350" y="174"/>
                  </a:lnTo>
                  <a:lnTo>
                    <a:pt x="337" y="155"/>
                  </a:lnTo>
                  <a:lnTo>
                    <a:pt x="356" y="141"/>
                  </a:lnTo>
                  <a:lnTo>
                    <a:pt x="370" y="161"/>
                  </a:lnTo>
                  <a:lnTo>
                    <a:pt x="384" y="183"/>
                  </a:lnTo>
                  <a:lnTo>
                    <a:pt x="397" y="204"/>
                  </a:lnTo>
                  <a:lnTo>
                    <a:pt x="410" y="228"/>
                  </a:lnTo>
                  <a:lnTo>
                    <a:pt x="388" y="239"/>
                  </a:lnTo>
                  <a:close/>
                  <a:moveTo>
                    <a:pt x="337" y="155"/>
                  </a:moveTo>
                  <a:lnTo>
                    <a:pt x="322" y="135"/>
                  </a:lnTo>
                  <a:lnTo>
                    <a:pt x="306" y="117"/>
                  </a:lnTo>
                  <a:lnTo>
                    <a:pt x="291" y="100"/>
                  </a:lnTo>
                  <a:lnTo>
                    <a:pt x="275" y="84"/>
                  </a:lnTo>
                  <a:lnTo>
                    <a:pt x="259" y="70"/>
                  </a:lnTo>
                  <a:lnTo>
                    <a:pt x="242" y="57"/>
                  </a:lnTo>
                  <a:lnTo>
                    <a:pt x="224" y="48"/>
                  </a:lnTo>
                  <a:lnTo>
                    <a:pt x="207" y="39"/>
                  </a:lnTo>
                  <a:lnTo>
                    <a:pt x="217" y="16"/>
                  </a:lnTo>
                  <a:lnTo>
                    <a:pt x="236" y="26"/>
                  </a:lnTo>
                  <a:lnTo>
                    <a:pt x="255" y="37"/>
                  </a:lnTo>
                  <a:lnTo>
                    <a:pt x="273" y="51"/>
                  </a:lnTo>
                  <a:lnTo>
                    <a:pt x="290" y="65"/>
                  </a:lnTo>
                  <a:lnTo>
                    <a:pt x="307" y="82"/>
                  </a:lnTo>
                  <a:lnTo>
                    <a:pt x="325" y="101"/>
                  </a:lnTo>
                  <a:lnTo>
                    <a:pt x="341" y="120"/>
                  </a:lnTo>
                  <a:lnTo>
                    <a:pt x="356" y="141"/>
                  </a:lnTo>
                  <a:lnTo>
                    <a:pt x="337" y="155"/>
                  </a:lnTo>
                  <a:close/>
                  <a:moveTo>
                    <a:pt x="207" y="39"/>
                  </a:moveTo>
                  <a:lnTo>
                    <a:pt x="189" y="33"/>
                  </a:lnTo>
                  <a:lnTo>
                    <a:pt x="171" y="27"/>
                  </a:lnTo>
                  <a:lnTo>
                    <a:pt x="162" y="26"/>
                  </a:lnTo>
                  <a:lnTo>
                    <a:pt x="152" y="25"/>
                  </a:lnTo>
                  <a:lnTo>
                    <a:pt x="142" y="25"/>
                  </a:lnTo>
                  <a:lnTo>
                    <a:pt x="133" y="25"/>
                  </a:lnTo>
                  <a:lnTo>
                    <a:pt x="123" y="26"/>
                  </a:lnTo>
                  <a:lnTo>
                    <a:pt x="113" y="27"/>
                  </a:lnTo>
                  <a:lnTo>
                    <a:pt x="103" y="29"/>
                  </a:lnTo>
                  <a:lnTo>
                    <a:pt x="94" y="33"/>
                  </a:lnTo>
                  <a:lnTo>
                    <a:pt x="83" y="36"/>
                  </a:lnTo>
                  <a:lnTo>
                    <a:pt x="73" y="39"/>
                  </a:lnTo>
                  <a:lnTo>
                    <a:pt x="62" y="45"/>
                  </a:lnTo>
                  <a:lnTo>
                    <a:pt x="52" y="50"/>
                  </a:lnTo>
                  <a:lnTo>
                    <a:pt x="41" y="28"/>
                  </a:lnTo>
                  <a:lnTo>
                    <a:pt x="53" y="22"/>
                  </a:lnTo>
                  <a:lnTo>
                    <a:pt x="64" y="16"/>
                  </a:lnTo>
                  <a:lnTo>
                    <a:pt x="75" y="12"/>
                  </a:lnTo>
                  <a:lnTo>
                    <a:pt x="87" y="9"/>
                  </a:lnTo>
                  <a:lnTo>
                    <a:pt x="99" y="6"/>
                  </a:lnTo>
                  <a:lnTo>
                    <a:pt x="110" y="3"/>
                  </a:lnTo>
                  <a:lnTo>
                    <a:pt x="121" y="1"/>
                  </a:lnTo>
                  <a:lnTo>
                    <a:pt x="133" y="1"/>
                  </a:lnTo>
                  <a:lnTo>
                    <a:pt x="143" y="0"/>
                  </a:lnTo>
                  <a:lnTo>
                    <a:pt x="154" y="1"/>
                  </a:lnTo>
                  <a:lnTo>
                    <a:pt x="165" y="2"/>
                  </a:lnTo>
                  <a:lnTo>
                    <a:pt x="176" y="3"/>
                  </a:lnTo>
                  <a:lnTo>
                    <a:pt x="185" y="6"/>
                  </a:lnTo>
                  <a:lnTo>
                    <a:pt x="196" y="9"/>
                  </a:lnTo>
                  <a:lnTo>
                    <a:pt x="206" y="12"/>
                  </a:lnTo>
                  <a:lnTo>
                    <a:pt x="217" y="16"/>
                  </a:lnTo>
                  <a:lnTo>
                    <a:pt x="207" y="39"/>
                  </a:lnTo>
                  <a:close/>
                  <a:moveTo>
                    <a:pt x="52" y="50"/>
                  </a:moveTo>
                  <a:lnTo>
                    <a:pt x="44" y="54"/>
                  </a:lnTo>
                  <a:lnTo>
                    <a:pt x="35" y="59"/>
                  </a:lnTo>
                  <a:lnTo>
                    <a:pt x="27" y="64"/>
                  </a:lnTo>
                  <a:lnTo>
                    <a:pt x="19" y="70"/>
                  </a:lnTo>
                  <a:lnTo>
                    <a:pt x="5" y="50"/>
                  </a:lnTo>
                  <a:lnTo>
                    <a:pt x="14" y="43"/>
                  </a:lnTo>
                  <a:lnTo>
                    <a:pt x="22" y="38"/>
                  </a:lnTo>
                  <a:lnTo>
                    <a:pt x="32" y="33"/>
                  </a:lnTo>
                  <a:lnTo>
                    <a:pt x="41" y="28"/>
                  </a:lnTo>
                  <a:lnTo>
                    <a:pt x="52" y="50"/>
                  </a:lnTo>
                  <a:close/>
                  <a:moveTo>
                    <a:pt x="2" y="68"/>
                  </a:moveTo>
                  <a:lnTo>
                    <a:pt x="1" y="64"/>
                  </a:lnTo>
                  <a:lnTo>
                    <a:pt x="0" y="59"/>
                  </a:lnTo>
                  <a:lnTo>
                    <a:pt x="2" y="54"/>
                  </a:lnTo>
                  <a:lnTo>
                    <a:pt x="5" y="50"/>
                  </a:lnTo>
                  <a:lnTo>
                    <a:pt x="12" y="60"/>
                  </a:lnTo>
                  <a:lnTo>
                    <a:pt x="2" y="68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3" y="68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2" y="61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9" y="62"/>
                  </a:lnTo>
                  <a:lnTo>
                    <a:pt x="35" y="70"/>
                  </a:lnTo>
                  <a:lnTo>
                    <a:pt x="42" y="79"/>
                  </a:lnTo>
                  <a:lnTo>
                    <a:pt x="48" y="88"/>
                  </a:lnTo>
                  <a:lnTo>
                    <a:pt x="29" y="102"/>
                  </a:lnTo>
                  <a:lnTo>
                    <a:pt x="22" y="93"/>
                  </a:lnTo>
                  <a:lnTo>
                    <a:pt x="16" y="84"/>
                  </a:lnTo>
                  <a:lnTo>
                    <a:pt x="9" y="76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48" y="88"/>
                  </a:moveTo>
                  <a:lnTo>
                    <a:pt x="55" y="95"/>
                  </a:lnTo>
                  <a:lnTo>
                    <a:pt x="60" y="104"/>
                  </a:lnTo>
                  <a:lnTo>
                    <a:pt x="67" y="113"/>
                  </a:lnTo>
                  <a:lnTo>
                    <a:pt x="74" y="122"/>
                  </a:lnTo>
                  <a:lnTo>
                    <a:pt x="54" y="136"/>
                  </a:lnTo>
                  <a:lnTo>
                    <a:pt x="48" y="129"/>
                  </a:lnTo>
                  <a:lnTo>
                    <a:pt x="43" y="120"/>
                  </a:lnTo>
                  <a:lnTo>
                    <a:pt x="35" y="111"/>
                  </a:lnTo>
                  <a:lnTo>
                    <a:pt x="29" y="102"/>
                  </a:lnTo>
                  <a:lnTo>
                    <a:pt x="48" y="88"/>
                  </a:lnTo>
                  <a:close/>
                  <a:moveTo>
                    <a:pt x="74" y="122"/>
                  </a:moveTo>
                  <a:lnTo>
                    <a:pt x="89" y="145"/>
                  </a:lnTo>
                  <a:lnTo>
                    <a:pt x="104" y="168"/>
                  </a:lnTo>
                  <a:lnTo>
                    <a:pt x="120" y="190"/>
                  </a:lnTo>
                  <a:lnTo>
                    <a:pt x="133" y="213"/>
                  </a:lnTo>
                  <a:lnTo>
                    <a:pt x="147" y="236"/>
                  </a:lnTo>
                  <a:lnTo>
                    <a:pt x="158" y="259"/>
                  </a:lnTo>
                  <a:lnTo>
                    <a:pt x="170" y="282"/>
                  </a:lnTo>
                  <a:lnTo>
                    <a:pt x="182" y="305"/>
                  </a:lnTo>
                  <a:lnTo>
                    <a:pt x="161" y="316"/>
                  </a:lnTo>
                  <a:lnTo>
                    <a:pt x="149" y="293"/>
                  </a:lnTo>
                  <a:lnTo>
                    <a:pt x="138" y="270"/>
                  </a:lnTo>
                  <a:lnTo>
                    <a:pt x="125" y="249"/>
                  </a:lnTo>
                  <a:lnTo>
                    <a:pt x="112" y="226"/>
                  </a:lnTo>
                  <a:lnTo>
                    <a:pt x="99" y="203"/>
                  </a:lnTo>
                  <a:lnTo>
                    <a:pt x="84" y="181"/>
                  </a:lnTo>
                  <a:lnTo>
                    <a:pt x="70" y="159"/>
                  </a:lnTo>
                  <a:lnTo>
                    <a:pt x="54" y="136"/>
                  </a:lnTo>
                  <a:lnTo>
                    <a:pt x="74" y="122"/>
                  </a:lnTo>
                  <a:close/>
                  <a:moveTo>
                    <a:pt x="182" y="305"/>
                  </a:moveTo>
                  <a:lnTo>
                    <a:pt x="197" y="338"/>
                  </a:lnTo>
                  <a:lnTo>
                    <a:pt x="210" y="371"/>
                  </a:lnTo>
                  <a:lnTo>
                    <a:pt x="223" y="402"/>
                  </a:lnTo>
                  <a:lnTo>
                    <a:pt x="233" y="434"/>
                  </a:lnTo>
                  <a:lnTo>
                    <a:pt x="210" y="442"/>
                  </a:lnTo>
                  <a:lnTo>
                    <a:pt x="199" y="410"/>
                  </a:lnTo>
                  <a:lnTo>
                    <a:pt x="188" y="378"/>
                  </a:lnTo>
                  <a:lnTo>
                    <a:pt x="175" y="347"/>
                  </a:lnTo>
                  <a:lnTo>
                    <a:pt x="161" y="316"/>
                  </a:lnTo>
                  <a:lnTo>
                    <a:pt x="182" y="305"/>
                  </a:lnTo>
                  <a:close/>
                  <a:moveTo>
                    <a:pt x="233" y="434"/>
                  </a:moveTo>
                  <a:lnTo>
                    <a:pt x="243" y="467"/>
                  </a:lnTo>
                  <a:lnTo>
                    <a:pt x="250" y="498"/>
                  </a:lnTo>
                  <a:lnTo>
                    <a:pt x="257" y="531"/>
                  </a:lnTo>
                  <a:lnTo>
                    <a:pt x="262" y="563"/>
                  </a:lnTo>
                  <a:lnTo>
                    <a:pt x="237" y="565"/>
                  </a:lnTo>
                  <a:lnTo>
                    <a:pt x="233" y="535"/>
                  </a:lnTo>
                  <a:lnTo>
                    <a:pt x="226" y="504"/>
                  </a:lnTo>
                  <a:lnTo>
                    <a:pt x="219" y="473"/>
                  </a:lnTo>
                  <a:lnTo>
                    <a:pt x="210" y="442"/>
                  </a:lnTo>
                  <a:lnTo>
                    <a:pt x="233" y="434"/>
                  </a:lnTo>
                  <a:close/>
                  <a:moveTo>
                    <a:pt x="239" y="570"/>
                  </a:moveTo>
                  <a:lnTo>
                    <a:pt x="238" y="568"/>
                  </a:lnTo>
                  <a:lnTo>
                    <a:pt x="237" y="565"/>
                  </a:lnTo>
                  <a:lnTo>
                    <a:pt x="249" y="564"/>
                  </a:lnTo>
                  <a:lnTo>
                    <a:pt x="239" y="570"/>
                  </a:lnTo>
                  <a:close/>
                  <a:moveTo>
                    <a:pt x="260" y="558"/>
                  </a:moveTo>
                  <a:lnTo>
                    <a:pt x="271" y="574"/>
                  </a:lnTo>
                  <a:lnTo>
                    <a:pt x="283" y="590"/>
                  </a:lnTo>
                  <a:lnTo>
                    <a:pt x="295" y="604"/>
                  </a:lnTo>
                  <a:lnTo>
                    <a:pt x="309" y="617"/>
                  </a:lnTo>
                  <a:lnTo>
                    <a:pt x="323" y="629"/>
                  </a:lnTo>
                  <a:lnTo>
                    <a:pt x="338" y="639"/>
                  </a:lnTo>
                  <a:lnTo>
                    <a:pt x="354" y="648"/>
                  </a:lnTo>
                  <a:lnTo>
                    <a:pt x="371" y="656"/>
                  </a:lnTo>
                  <a:lnTo>
                    <a:pt x="361" y="678"/>
                  </a:lnTo>
                  <a:lnTo>
                    <a:pt x="343" y="670"/>
                  </a:lnTo>
                  <a:lnTo>
                    <a:pt x="325" y="660"/>
                  </a:lnTo>
                  <a:lnTo>
                    <a:pt x="309" y="648"/>
                  </a:lnTo>
                  <a:lnTo>
                    <a:pt x="292" y="635"/>
                  </a:lnTo>
                  <a:lnTo>
                    <a:pt x="278" y="621"/>
                  </a:lnTo>
                  <a:lnTo>
                    <a:pt x="264" y="606"/>
                  </a:lnTo>
                  <a:lnTo>
                    <a:pt x="251" y="589"/>
                  </a:lnTo>
                  <a:lnTo>
                    <a:pt x="239" y="570"/>
                  </a:lnTo>
                  <a:lnTo>
                    <a:pt x="260" y="558"/>
                  </a:lnTo>
                  <a:close/>
                  <a:moveTo>
                    <a:pt x="371" y="656"/>
                  </a:moveTo>
                  <a:lnTo>
                    <a:pt x="390" y="662"/>
                  </a:lnTo>
                  <a:lnTo>
                    <a:pt x="409" y="668"/>
                  </a:lnTo>
                  <a:lnTo>
                    <a:pt x="428" y="672"/>
                  </a:lnTo>
                  <a:lnTo>
                    <a:pt x="450" y="674"/>
                  </a:lnTo>
                  <a:lnTo>
                    <a:pt x="472" y="676"/>
                  </a:lnTo>
                  <a:lnTo>
                    <a:pt x="494" y="676"/>
                  </a:lnTo>
                  <a:lnTo>
                    <a:pt x="518" y="675"/>
                  </a:lnTo>
                  <a:lnTo>
                    <a:pt x="544" y="673"/>
                  </a:lnTo>
                  <a:lnTo>
                    <a:pt x="546" y="697"/>
                  </a:lnTo>
                  <a:lnTo>
                    <a:pt x="519" y="700"/>
                  </a:lnTo>
                  <a:lnTo>
                    <a:pt x="494" y="701"/>
                  </a:lnTo>
                  <a:lnTo>
                    <a:pt x="470" y="700"/>
                  </a:lnTo>
                  <a:lnTo>
                    <a:pt x="446" y="699"/>
                  </a:lnTo>
                  <a:lnTo>
                    <a:pt x="423" y="696"/>
                  </a:lnTo>
                  <a:lnTo>
                    <a:pt x="403" y="691"/>
                  </a:lnTo>
                  <a:lnTo>
                    <a:pt x="381" y="686"/>
                  </a:lnTo>
                  <a:lnTo>
                    <a:pt x="361" y="678"/>
                  </a:lnTo>
                  <a:lnTo>
                    <a:pt x="371" y="656"/>
                  </a:lnTo>
                  <a:close/>
                  <a:moveTo>
                    <a:pt x="557" y="684"/>
                  </a:moveTo>
                  <a:lnTo>
                    <a:pt x="556" y="688"/>
                  </a:lnTo>
                  <a:lnTo>
                    <a:pt x="554" y="693"/>
                  </a:lnTo>
                  <a:lnTo>
                    <a:pt x="551" y="696"/>
                  </a:lnTo>
                  <a:lnTo>
                    <a:pt x="546" y="697"/>
                  </a:lnTo>
                  <a:lnTo>
                    <a:pt x="545" y="685"/>
                  </a:lnTo>
                  <a:lnTo>
                    <a:pt x="557" y="68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1" name="Freeform 738"/>
            <p:cNvSpPr>
              <a:spLocks/>
            </p:cNvSpPr>
            <p:nvPr/>
          </p:nvSpPr>
          <p:spPr bwMode="auto">
            <a:xfrm>
              <a:off x="3092" y="1713"/>
              <a:ext cx="101" cy="127"/>
            </a:xfrm>
            <a:custGeom>
              <a:avLst/>
              <a:gdLst>
                <a:gd name="T0" fmla="*/ 19 w 473"/>
                <a:gd name="T1" fmla="*/ 24 h 634"/>
                <a:gd name="T2" fmla="*/ 18 w 473"/>
                <a:gd name="T3" fmla="*/ 21 h 634"/>
                <a:gd name="T4" fmla="*/ 17 w 473"/>
                <a:gd name="T5" fmla="*/ 17 h 634"/>
                <a:gd name="T6" fmla="*/ 16 w 473"/>
                <a:gd name="T7" fmla="*/ 15 h 634"/>
                <a:gd name="T8" fmla="*/ 15 w 473"/>
                <a:gd name="T9" fmla="*/ 12 h 634"/>
                <a:gd name="T10" fmla="*/ 14 w 473"/>
                <a:gd name="T11" fmla="*/ 10 h 634"/>
                <a:gd name="T12" fmla="*/ 13 w 473"/>
                <a:gd name="T13" fmla="*/ 7 h 634"/>
                <a:gd name="T14" fmla="*/ 12 w 473"/>
                <a:gd name="T15" fmla="*/ 5 h 634"/>
                <a:gd name="T16" fmla="*/ 10 w 473"/>
                <a:gd name="T17" fmla="*/ 3 h 634"/>
                <a:gd name="T18" fmla="*/ 9 w 473"/>
                <a:gd name="T19" fmla="*/ 2 h 634"/>
                <a:gd name="T20" fmla="*/ 8 w 473"/>
                <a:gd name="T21" fmla="*/ 1 h 634"/>
                <a:gd name="T22" fmla="*/ 7 w 473"/>
                <a:gd name="T23" fmla="*/ 1 h 634"/>
                <a:gd name="T24" fmla="*/ 6 w 473"/>
                <a:gd name="T25" fmla="*/ 0 h 634"/>
                <a:gd name="T26" fmla="*/ 6 w 473"/>
                <a:gd name="T27" fmla="*/ 0 h 634"/>
                <a:gd name="T28" fmla="*/ 5 w 473"/>
                <a:gd name="T29" fmla="*/ 0 h 634"/>
                <a:gd name="T30" fmla="*/ 4 w 473"/>
                <a:gd name="T31" fmla="*/ 0 h 634"/>
                <a:gd name="T32" fmla="*/ 3 w 473"/>
                <a:gd name="T33" fmla="*/ 0 h 634"/>
                <a:gd name="T34" fmla="*/ 2 w 473"/>
                <a:gd name="T35" fmla="*/ 1 h 634"/>
                <a:gd name="T36" fmla="*/ 1 w 473"/>
                <a:gd name="T37" fmla="*/ 1 h 634"/>
                <a:gd name="T38" fmla="*/ 1 w 473"/>
                <a:gd name="T39" fmla="*/ 3 h 634"/>
                <a:gd name="T40" fmla="*/ 2 w 473"/>
                <a:gd name="T41" fmla="*/ 5 h 634"/>
                <a:gd name="T42" fmla="*/ 4 w 473"/>
                <a:gd name="T43" fmla="*/ 8 h 634"/>
                <a:gd name="T44" fmla="*/ 5 w 473"/>
                <a:gd name="T45" fmla="*/ 10 h 634"/>
                <a:gd name="T46" fmla="*/ 6 w 473"/>
                <a:gd name="T47" fmla="*/ 12 h 634"/>
                <a:gd name="T48" fmla="*/ 7 w 473"/>
                <a:gd name="T49" fmla="*/ 15 h 634"/>
                <a:gd name="T50" fmla="*/ 8 w 473"/>
                <a:gd name="T51" fmla="*/ 17 h 634"/>
                <a:gd name="T52" fmla="*/ 8 w 473"/>
                <a:gd name="T53" fmla="*/ 20 h 634"/>
                <a:gd name="T54" fmla="*/ 9 w 473"/>
                <a:gd name="T55" fmla="*/ 21 h 634"/>
                <a:gd name="T56" fmla="*/ 10 w 473"/>
                <a:gd name="T57" fmla="*/ 23 h 634"/>
                <a:gd name="T58" fmla="*/ 11 w 473"/>
                <a:gd name="T59" fmla="*/ 24 h 634"/>
                <a:gd name="T60" fmla="*/ 12 w 473"/>
                <a:gd name="T61" fmla="*/ 24 h 634"/>
                <a:gd name="T62" fmla="*/ 13 w 473"/>
                <a:gd name="T63" fmla="*/ 25 h 634"/>
                <a:gd name="T64" fmla="*/ 15 w 473"/>
                <a:gd name="T65" fmla="*/ 25 h 634"/>
                <a:gd name="T66" fmla="*/ 16 w 473"/>
                <a:gd name="T67" fmla="*/ 25 h 634"/>
                <a:gd name="T68" fmla="*/ 18 w 473"/>
                <a:gd name="T69" fmla="*/ 25 h 6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73"/>
                <a:gd name="T106" fmla="*/ 0 h 634"/>
                <a:gd name="T107" fmla="*/ 473 w 473"/>
                <a:gd name="T108" fmla="*/ 634 h 6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73" h="634">
                  <a:moveTo>
                    <a:pt x="473" y="630"/>
                  </a:moveTo>
                  <a:lnTo>
                    <a:pt x="470" y="605"/>
                  </a:lnTo>
                  <a:lnTo>
                    <a:pt x="463" y="566"/>
                  </a:lnTo>
                  <a:lnTo>
                    <a:pt x="452" y="518"/>
                  </a:lnTo>
                  <a:lnTo>
                    <a:pt x="437" y="462"/>
                  </a:lnTo>
                  <a:lnTo>
                    <a:pt x="429" y="432"/>
                  </a:lnTo>
                  <a:lnTo>
                    <a:pt x="420" y="402"/>
                  </a:lnTo>
                  <a:lnTo>
                    <a:pt x="409" y="369"/>
                  </a:lnTo>
                  <a:lnTo>
                    <a:pt x="397" y="337"/>
                  </a:lnTo>
                  <a:lnTo>
                    <a:pt x="385" y="304"/>
                  </a:lnTo>
                  <a:lnTo>
                    <a:pt x="371" y="272"/>
                  </a:lnTo>
                  <a:lnTo>
                    <a:pt x="357" y="240"/>
                  </a:lnTo>
                  <a:lnTo>
                    <a:pt x="342" y="208"/>
                  </a:lnTo>
                  <a:lnTo>
                    <a:pt x="326" y="179"/>
                  </a:lnTo>
                  <a:lnTo>
                    <a:pt x="310" y="151"/>
                  </a:lnTo>
                  <a:lnTo>
                    <a:pt x="293" y="124"/>
                  </a:lnTo>
                  <a:lnTo>
                    <a:pt x="274" y="100"/>
                  </a:lnTo>
                  <a:lnTo>
                    <a:pt x="256" y="78"/>
                  </a:lnTo>
                  <a:lnTo>
                    <a:pt x="235" y="57"/>
                  </a:lnTo>
                  <a:lnTo>
                    <a:pt x="226" y="48"/>
                  </a:lnTo>
                  <a:lnTo>
                    <a:pt x="216" y="40"/>
                  </a:lnTo>
                  <a:lnTo>
                    <a:pt x="205" y="32"/>
                  </a:lnTo>
                  <a:lnTo>
                    <a:pt x="194" y="25"/>
                  </a:lnTo>
                  <a:lnTo>
                    <a:pt x="183" y="19"/>
                  </a:lnTo>
                  <a:lnTo>
                    <a:pt x="173" y="14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3"/>
                  </a:lnTo>
                  <a:lnTo>
                    <a:pt x="126" y="1"/>
                  </a:lnTo>
                  <a:lnTo>
                    <a:pt x="114" y="0"/>
                  </a:lnTo>
                  <a:lnTo>
                    <a:pt x="102" y="1"/>
                  </a:lnTo>
                  <a:lnTo>
                    <a:pt x="91" y="2"/>
                  </a:lnTo>
                  <a:lnTo>
                    <a:pt x="78" y="4"/>
                  </a:lnTo>
                  <a:lnTo>
                    <a:pt x="66" y="7"/>
                  </a:lnTo>
                  <a:lnTo>
                    <a:pt x="53" y="13"/>
                  </a:lnTo>
                  <a:lnTo>
                    <a:pt x="40" y="18"/>
                  </a:lnTo>
                  <a:lnTo>
                    <a:pt x="27" y="26"/>
                  </a:lnTo>
                  <a:lnTo>
                    <a:pt x="13" y="34"/>
                  </a:lnTo>
                  <a:lnTo>
                    <a:pt x="0" y="43"/>
                  </a:lnTo>
                  <a:lnTo>
                    <a:pt x="21" y="72"/>
                  </a:lnTo>
                  <a:lnTo>
                    <a:pt x="42" y="101"/>
                  </a:lnTo>
                  <a:lnTo>
                    <a:pt x="61" y="132"/>
                  </a:lnTo>
                  <a:lnTo>
                    <a:pt x="80" y="161"/>
                  </a:lnTo>
                  <a:lnTo>
                    <a:pt x="97" y="190"/>
                  </a:lnTo>
                  <a:lnTo>
                    <a:pt x="113" y="220"/>
                  </a:lnTo>
                  <a:lnTo>
                    <a:pt x="128" y="249"/>
                  </a:lnTo>
                  <a:lnTo>
                    <a:pt x="142" y="279"/>
                  </a:lnTo>
                  <a:lnTo>
                    <a:pt x="156" y="309"/>
                  </a:lnTo>
                  <a:lnTo>
                    <a:pt x="168" y="339"/>
                  </a:lnTo>
                  <a:lnTo>
                    <a:pt x="179" y="369"/>
                  </a:lnTo>
                  <a:lnTo>
                    <a:pt x="189" y="399"/>
                  </a:lnTo>
                  <a:lnTo>
                    <a:pt x="196" y="429"/>
                  </a:lnTo>
                  <a:lnTo>
                    <a:pt x="204" y="459"/>
                  </a:lnTo>
                  <a:lnTo>
                    <a:pt x="209" y="488"/>
                  </a:lnTo>
                  <a:lnTo>
                    <a:pt x="214" y="517"/>
                  </a:lnTo>
                  <a:lnTo>
                    <a:pt x="224" y="533"/>
                  </a:lnTo>
                  <a:lnTo>
                    <a:pt x="235" y="548"/>
                  </a:lnTo>
                  <a:lnTo>
                    <a:pt x="246" y="562"/>
                  </a:lnTo>
                  <a:lnTo>
                    <a:pt x="259" y="575"/>
                  </a:lnTo>
                  <a:lnTo>
                    <a:pt x="272" y="587"/>
                  </a:lnTo>
                  <a:lnTo>
                    <a:pt x="286" y="597"/>
                  </a:lnTo>
                  <a:lnTo>
                    <a:pt x="301" y="606"/>
                  </a:lnTo>
                  <a:lnTo>
                    <a:pt x="317" y="613"/>
                  </a:lnTo>
                  <a:lnTo>
                    <a:pt x="334" y="620"/>
                  </a:lnTo>
                  <a:lnTo>
                    <a:pt x="351" y="625"/>
                  </a:lnTo>
                  <a:lnTo>
                    <a:pt x="369" y="629"/>
                  </a:lnTo>
                  <a:lnTo>
                    <a:pt x="389" y="632"/>
                  </a:lnTo>
                  <a:lnTo>
                    <a:pt x="408" y="634"/>
                  </a:lnTo>
                  <a:lnTo>
                    <a:pt x="429" y="634"/>
                  </a:lnTo>
                  <a:lnTo>
                    <a:pt x="450" y="633"/>
                  </a:lnTo>
                  <a:lnTo>
                    <a:pt x="473" y="6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2" name="Freeform 739"/>
            <p:cNvSpPr>
              <a:spLocks noEditPoints="1"/>
            </p:cNvSpPr>
            <p:nvPr/>
          </p:nvSpPr>
          <p:spPr bwMode="auto">
            <a:xfrm>
              <a:off x="3092" y="1706"/>
              <a:ext cx="101" cy="134"/>
            </a:xfrm>
            <a:custGeom>
              <a:avLst/>
              <a:gdLst>
                <a:gd name="T0" fmla="*/ 19 w 497"/>
                <a:gd name="T1" fmla="*/ 26 h 658"/>
                <a:gd name="T2" fmla="*/ 20 w 497"/>
                <a:gd name="T3" fmla="*/ 25 h 658"/>
                <a:gd name="T4" fmla="*/ 19 w 497"/>
                <a:gd name="T5" fmla="*/ 24 h 658"/>
                <a:gd name="T6" fmla="*/ 19 w 497"/>
                <a:gd name="T7" fmla="*/ 24 h 658"/>
                <a:gd name="T8" fmla="*/ 18 w 497"/>
                <a:gd name="T9" fmla="*/ 21 h 658"/>
                <a:gd name="T10" fmla="*/ 15 w 497"/>
                <a:gd name="T11" fmla="*/ 13 h 658"/>
                <a:gd name="T12" fmla="*/ 15 w 497"/>
                <a:gd name="T13" fmla="*/ 9 h 658"/>
                <a:gd name="T14" fmla="*/ 17 w 497"/>
                <a:gd name="T15" fmla="*/ 14 h 658"/>
                <a:gd name="T16" fmla="*/ 19 w 497"/>
                <a:gd name="T17" fmla="*/ 23 h 658"/>
                <a:gd name="T18" fmla="*/ 12 w 497"/>
                <a:gd name="T19" fmla="*/ 6 h 658"/>
                <a:gd name="T20" fmla="*/ 14 w 497"/>
                <a:gd name="T21" fmla="*/ 8 h 658"/>
                <a:gd name="T22" fmla="*/ 10 w 497"/>
                <a:gd name="T23" fmla="*/ 4 h 658"/>
                <a:gd name="T24" fmla="*/ 8 w 497"/>
                <a:gd name="T25" fmla="*/ 2 h 658"/>
                <a:gd name="T26" fmla="*/ 9 w 497"/>
                <a:gd name="T27" fmla="*/ 2 h 658"/>
                <a:gd name="T28" fmla="*/ 12 w 497"/>
                <a:gd name="T29" fmla="*/ 4 h 658"/>
                <a:gd name="T30" fmla="*/ 5 w 497"/>
                <a:gd name="T31" fmla="*/ 1 h 658"/>
                <a:gd name="T32" fmla="*/ 2 w 497"/>
                <a:gd name="T33" fmla="*/ 2 h 658"/>
                <a:gd name="T34" fmla="*/ 5 w 497"/>
                <a:gd name="T35" fmla="*/ 0 h 658"/>
                <a:gd name="T36" fmla="*/ 7 w 497"/>
                <a:gd name="T37" fmla="*/ 1 h 658"/>
                <a:gd name="T38" fmla="*/ 1 w 497"/>
                <a:gd name="T39" fmla="*/ 3 h 658"/>
                <a:gd name="T40" fmla="*/ 2 w 497"/>
                <a:gd name="T41" fmla="*/ 1 h 658"/>
                <a:gd name="T42" fmla="*/ 0 w 497"/>
                <a:gd name="T43" fmla="*/ 2 h 658"/>
                <a:gd name="T44" fmla="*/ 1 w 497"/>
                <a:gd name="T45" fmla="*/ 2 h 658"/>
                <a:gd name="T46" fmla="*/ 1 w 497"/>
                <a:gd name="T47" fmla="*/ 2 h 658"/>
                <a:gd name="T48" fmla="*/ 1 w 497"/>
                <a:gd name="T49" fmla="*/ 2 h 658"/>
                <a:gd name="T50" fmla="*/ 2 w 497"/>
                <a:gd name="T51" fmla="*/ 3 h 658"/>
                <a:gd name="T52" fmla="*/ 2 w 497"/>
                <a:gd name="T53" fmla="*/ 3 h 658"/>
                <a:gd name="T54" fmla="*/ 2 w 497"/>
                <a:gd name="T55" fmla="*/ 5 h 658"/>
                <a:gd name="T56" fmla="*/ 2 w 497"/>
                <a:gd name="T57" fmla="*/ 3 h 658"/>
                <a:gd name="T58" fmla="*/ 5 w 497"/>
                <a:gd name="T59" fmla="*/ 8 h 658"/>
                <a:gd name="T60" fmla="*/ 6 w 497"/>
                <a:gd name="T61" fmla="*/ 12 h 658"/>
                <a:gd name="T62" fmla="*/ 4 w 497"/>
                <a:gd name="T63" fmla="*/ 8 h 658"/>
                <a:gd name="T64" fmla="*/ 7 w 497"/>
                <a:gd name="T65" fmla="*/ 11 h 658"/>
                <a:gd name="T66" fmla="*/ 7 w 497"/>
                <a:gd name="T67" fmla="*/ 11 h 658"/>
                <a:gd name="T68" fmla="*/ 6 w 497"/>
                <a:gd name="T69" fmla="*/ 13 h 658"/>
                <a:gd name="T70" fmla="*/ 7 w 497"/>
                <a:gd name="T71" fmla="*/ 11 h 658"/>
                <a:gd name="T72" fmla="*/ 8 w 497"/>
                <a:gd name="T73" fmla="*/ 14 h 658"/>
                <a:gd name="T74" fmla="*/ 6 w 497"/>
                <a:gd name="T75" fmla="*/ 13 h 658"/>
                <a:gd name="T76" fmla="*/ 9 w 497"/>
                <a:gd name="T77" fmla="*/ 17 h 658"/>
                <a:gd name="T78" fmla="*/ 9 w 497"/>
                <a:gd name="T79" fmla="*/ 21 h 658"/>
                <a:gd name="T80" fmla="*/ 8 w 497"/>
                <a:gd name="T81" fmla="*/ 18 h 658"/>
                <a:gd name="T82" fmla="*/ 8 w 497"/>
                <a:gd name="T83" fmla="*/ 14 h 658"/>
                <a:gd name="T84" fmla="*/ 9 w 497"/>
                <a:gd name="T85" fmla="*/ 22 h 658"/>
                <a:gd name="T86" fmla="*/ 11 w 497"/>
                <a:gd name="T87" fmla="*/ 23 h 658"/>
                <a:gd name="T88" fmla="*/ 13 w 497"/>
                <a:gd name="T89" fmla="*/ 26 h 658"/>
                <a:gd name="T90" fmla="*/ 10 w 497"/>
                <a:gd name="T91" fmla="*/ 23 h 658"/>
                <a:gd name="T92" fmla="*/ 13 w 497"/>
                <a:gd name="T93" fmla="*/ 25 h 658"/>
                <a:gd name="T94" fmla="*/ 17 w 497"/>
                <a:gd name="T95" fmla="*/ 25 h 658"/>
                <a:gd name="T96" fmla="*/ 18 w 497"/>
                <a:gd name="T97" fmla="*/ 26 h 658"/>
                <a:gd name="T98" fmla="*/ 14 w 497"/>
                <a:gd name="T99" fmla="*/ 26 h 658"/>
                <a:gd name="T100" fmla="*/ 20 w 497"/>
                <a:gd name="T101" fmla="*/ 26 h 658"/>
                <a:gd name="T102" fmla="*/ 20 w 497"/>
                <a:gd name="T103" fmla="*/ 26 h 6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97"/>
                <a:gd name="T157" fmla="*/ 0 h 658"/>
                <a:gd name="T158" fmla="*/ 497 w 497"/>
                <a:gd name="T159" fmla="*/ 658 h 65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97" h="658">
                  <a:moveTo>
                    <a:pt x="473" y="642"/>
                  </a:moveTo>
                  <a:lnTo>
                    <a:pt x="473" y="642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73" y="642"/>
                  </a:moveTo>
                  <a:lnTo>
                    <a:pt x="472" y="631"/>
                  </a:lnTo>
                  <a:lnTo>
                    <a:pt x="469" y="613"/>
                  </a:lnTo>
                  <a:lnTo>
                    <a:pt x="494" y="610"/>
                  </a:lnTo>
                  <a:lnTo>
                    <a:pt x="496" y="626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69" y="613"/>
                  </a:moveTo>
                  <a:lnTo>
                    <a:pt x="468" y="603"/>
                  </a:lnTo>
                  <a:lnTo>
                    <a:pt x="465" y="592"/>
                  </a:lnTo>
                  <a:lnTo>
                    <a:pt x="463" y="580"/>
                  </a:lnTo>
                  <a:lnTo>
                    <a:pt x="460" y="569"/>
                  </a:lnTo>
                  <a:lnTo>
                    <a:pt x="485" y="564"/>
                  </a:lnTo>
                  <a:lnTo>
                    <a:pt x="487" y="578"/>
                  </a:lnTo>
                  <a:lnTo>
                    <a:pt x="489" y="590"/>
                  </a:lnTo>
                  <a:lnTo>
                    <a:pt x="491" y="600"/>
                  </a:lnTo>
                  <a:lnTo>
                    <a:pt x="494" y="610"/>
                  </a:lnTo>
                  <a:lnTo>
                    <a:pt x="469" y="613"/>
                  </a:lnTo>
                  <a:close/>
                  <a:moveTo>
                    <a:pt x="460" y="569"/>
                  </a:moveTo>
                  <a:lnTo>
                    <a:pt x="452" y="533"/>
                  </a:lnTo>
                  <a:lnTo>
                    <a:pt x="443" y="495"/>
                  </a:lnTo>
                  <a:lnTo>
                    <a:pt x="431" y="453"/>
                  </a:lnTo>
                  <a:lnTo>
                    <a:pt x="417" y="409"/>
                  </a:lnTo>
                  <a:lnTo>
                    <a:pt x="402" y="363"/>
                  </a:lnTo>
                  <a:lnTo>
                    <a:pt x="384" y="317"/>
                  </a:lnTo>
                  <a:lnTo>
                    <a:pt x="375" y="294"/>
                  </a:lnTo>
                  <a:lnTo>
                    <a:pt x="365" y="271"/>
                  </a:lnTo>
                  <a:lnTo>
                    <a:pt x="354" y="248"/>
                  </a:lnTo>
                  <a:lnTo>
                    <a:pt x="343" y="226"/>
                  </a:lnTo>
                  <a:lnTo>
                    <a:pt x="365" y="215"/>
                  </a:lnTo>
                  <a:lnTo>
                    <a:pt x="376" y="237"/>
                  </a:lnTo>
                  <a:lnTo>
                    <a:pt x="387" y="261"/>
                  </a:lnTo>
                  <a:lnTo>
                    <a:pt x="396" y="284"/>
                  </a:lnTo>
                  <a:lnTo>
                    <a:pt x="406" y="308"/>
                  </a:lnTo>
                  <a:lnTo>
                    <a:pt x="424" y="355"/>
                  </a:lnTo>
                  <a:lnTo>
                    <a:pt x="441" y="402"/>
                  </a:lnTo>
                  <a:lnTo>
                    <a:pt x="455" y="446"/>
                  </a:lnTo>
                  <a:lnTo>
                    <a:pt x="467" y="489"/>
                  </a:lnTo>
                  <a:lnTo>
                    <a:pt x="476" y="528"/>
                  </a:lnTo>
                  <a:lnTo>
                    <a:pt x="485" y="564"/>
                  </a:lnTo>
                  <a:lnTo>
                    <a:pt x="460" y="569"/>
                  </a:lnTo>
                  <a:close/>
                  <a:moveTo>
                    <a:pt x="343" y="226"/>
                  </a:moveTo>
                  <a:lnTo>
                    <a:pt x="328" y="199"/>
                  </a:lnTo>
                  <a:lnTo>
                    <a:pt x="313" y="173"/>
                  </a:lnTo>
                  <a:lnTo>
                    <a:pt x="297" y="148"/>
                  </a:lnTo>
                  <a:lnTo>
                    <a:pt x="281" y="124"/>
                  </a:lnTo>
                  <a:lnTo>
                    <a:pt x="300" y="110"/>
                  </a:lnTo>
                  <a:lnTo>
                    <a:pt x="317" y="134"/>
                  </a:lnTo>
                  <a:lnTo>
                    <a:pt x="334" y="160"/>
                  </a:lnTo>
                  <a:lnTo>
                    <a:pt x="350" y="187"/>
                  </a:lnTo>
                  <a:lnTo>
                    <a:pt x="365" y="215"/>
                  </a:lnTo>
                  <a:lnTo>
                    <a:pt x="343" y="226"/>
                  </a:lnTo>
                  <a:close/>
                  <a:moveTo>
                    <a:pt x="281" y="124"/>
                  </a:moveTo>
                  <a:lnTo>
                    <a:pt x="269" y="109"/>
                  </a:lnTo>
                  <a:lnTo>
                    <a:pt x="256" y="95"/>
                  </a:lnTo>
                  <a:lnTo>
                    <a:pt x="244" y="82"/>
                  </a:lnTo>
                  <a:lnTo>
                    <a:pt x="231" y="70"/>
                  </a:lnTo>
                  <a:lnTo>
                    <a:pt x="217" y="59"/>
                  </a:lnTo>
                  <a:lnTo>
                    <a:pt x="204" y="50"/>
                  </a:lnTo>
                  <a:lnTo>
                    <a:pt x="190" y="42"/>
                  </a:lnTo>
                  <a:lnTo>
                    <a:pt x="176" y="36"/>
                  </a:lnTo>
                  <a:lnTo>
                    <a:pt x="186" y="13"/>
                  </a:lnTo>
                  <a:lnTo>
                    <a:pt x="201" y="19"/>
                  </a:lnTo>
                  <a:lnTo>
                    <a:pt x="216" y="29"/>
                  </a:lnTo>
                  <a:lnTo>
                    <a:pt x="231" y="39"/>
                  </a:lnTo>
                  <a:lnTo>
                    <a:pt x="246" y="51"/>
                  </a:lnTo>
                  <a:lnTo>
                    <a:pt x="260" y="64"/>
                  </a:lnTo>
                  <a:lnTo>
                    <a:pt x="273" y="78"/>
                  </a:lnTo>
                  <a:lnTo>
                    <a:pt x="287" y="94"/>
                  </a:lnTo>
                  <a:lnTo>
                    <a:pt x="300" y="110"/>
                  </a:lnTo>
                  <a:lnTo>
                    <a:pt x="281" y="124"/>
                  </a:lnTo>
                  <a:close/>
                  <a:moveTo>
                    <a:pt x="176" y="36"/>
                  </a:moveTo>
                  <a:lnTo>
                    <a:pt x="162" y="30"/>
                  </a:lnTo>
                  <a:lnTo>
                    <a:pt x="148" y="27"/>
                  </a:lnTo>
                  <a:lnTo>
                    <a:pt x="133" y="25"/>
                  </a:lnTo>
                  <a:lnTo>
                    <a:pt x="118" y="25"/>
                  </a:lnTo>
                  <a:lnTo>
                    <a:pt x="103" y="26"/>
                  </a:lnTo>
                  <a:lnTo>
                    <a:pt x="87" y="30"/>
                  </a:lnTo>
                  <a:lnTo>
                    <a:pt x="71" y="34"/>
                  </a:lnTo>
                  <a:lnTo>
                    <a:pt x="55" y="42"/>
                  </a:lnTo>
                  <a:lnTo>
                    <a:pt x="44" y="20"/>
                  </a:lnTo>
                  <a:lnTo>
                    <a:pt x="63" y="12"/>
                  </a:lnTo>
                  <a:lnTo>
                    <a:pt x="81" y="6"/>
                  </a:lnTo>
                  <a:lnTo>
                    <a:pt x="99" y="2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52" y="2"/>
                  </a:lnTo>
                  <a:lnTo>
                    <a:pt x="168" y="6"/>
                  </a:lnTo>
                  <a:lnTo>
                    <a:pt x="186" y="13"/>
                  </a:lnTo>
                  <a:lnTo>
                    <a:pt x="176" y="36"/>
                  </a:lnTo>
                  <a:close/>
                  <a:moveTo>
                    <a:pt x="55" y="42"/>
                  </a:moveTo>
                  <a:lnTo>
                    <a:pt x="46" y="46"/>
                  </a:lnTo>
                  <a:lnTo>
                    <a:pt x="38" y="52"/>
                  </a:lnTo>
                  <a:lnTo>
                    <a:pt x="29" y="58"/>
                  </a:lnTo>
                  <a:lnTo>
                    <a:pt x="19" y="65"/>
                  </a:lnTo>
                  <a:lnTo>
                    <a:pt x="4" y="45"/>
                  </a:lnTo>
                  <a:lnTo>
                    <a:pt x="14" y="39"/>
                  </a:lnTo>
                  <a:lnTo>
                    <a:pt x="24" y="32"/>
                  </a:lnTo>
                  <a:lnTo>
                    <a:pt x="35" y="26"/>
                  </a:lnTo>
                  <a:lnTo>
                    <a:pt x="44" y="20"/>
                  </a:lnTo>
                  <a:lnTo>
                    <a:pt x="55" y="42"/>
                  </a:lnTo>
                  <a:close/>
                  <a:moveTo>
                    <a:pt x="2" y="63"/>
                  </a:move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4" y="45"/>
                  </a:lnTo>
                  <a:lnTo>
                    <a:pt x="12" y="55"/>
                  </a:lnTo>
                  <a:lnTo>
                    <a:pt x="2" y="63"/>
                  </a:lnTo>
                  <a:close/>
                  <a:moveTo>
                    <a:pt x="22" y="48"/>
                  </a:moveTo>
                  <a:lnTo>
                    <a:pt x="19" y="46"/>
                  </a:lnTo>
                  <a:lnTo>
                    <a:pt x="20" y="46"/>
                  </a:lnTo>
                  <a:lnTo>
                    <a:pt x="3" y="64"/>
                  </a:lnTo>
                  <a:lnTo>
                    <a:pt x="1" y="63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20" y="46"/>
                  </a:moveTo>
                  <a:lnTo>
                    <a:pt x="22" y="47"/>
                  </a:lnTo>
                  <a:lnTo>
                    <a:pt x="22" y="48"/>
                  </a:lnTo>
                  <a:lnTo>
                    <a:pt x="12" y="55"/>
                  </a:lnTo>
                  <a:lnTo>
                    <a:pt x="20" y="46"/>
                  </a:lnTo>
                  <a:close/>
                  <a:moveTo>
                    <a:pt x="22" y="48"/>
                  </a:moveTo>
                  <a:lnTo>
                    <a:pt x="27" y="55"/>
                  </a:lnTo>
                  <a:lnTo>
                    <a:pt x="32" y="63"/>
                  </a:lnTo>
                  <a:lnTo>
                    <a:pt x="39" y="71"/>
                  </a:lnTo>
                  <a:lnTo>
                    <a:pt x="45" y="81"/>
                  </a:lnTo>
                  <a:lnTo>
                    <a:pt x="26" y="95"/>
                  </a:lnTo>
                  <a:lnTo>
                    <a:pt x="16" y="81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45" y="81"/>
                  </a:moveTo>
                  <a:lnTo>
                    <a:pt x="53" y="91"/>
                  </a:lnTo>
                  <a:lnTo>
                    <a:pt x="58" y="99"/>
                  </a:lnTo>
                  <a:lnTo>
                    <a:pt x="64" y="107"/>
                  </a:lnTo>
                  <a:lnTo>
                    <a:pt x="69" y="114"/>
                  </a:lnTo>
                  <a:lnTo>
                    <a:pt x="49" y="127"/>
                  </a:lnTo>
                  <a:lnTo>
                    <a:pt x="42" y="119"/>
                  </a:lnTo>
                  <a:lnTo>
                    <a:pt x="37" y="110"/>
                  </a:lnTo>
                  <a:lnTo>
                    <a:pt x="31" y="102"/>
                  </a:lnTo>
                  <a:lnTo>
                    <a:pt x="26" y="95"/>
                  </a:lnTo>
                  <a:lnTo>
                    <a:pt x="45" y="81"/>
                  </a:lnTo>
                  <a:close/>
                  <a:moveTo>
                    <a:pt x="69" y="114"/>
                  </a:moveTo>
                  <a:lnTo>
                    <a:pt x="83" y="135"/>
                  </a:lnTo>
                  <a:lnTo>
                    <a:pt x="96" y="156"/>
                  </a:lnTo>
                  <a:lnTo>
                    <a:pt x="109" y="178"/>
                  </a:lnTo>
                  <a:lnTo>
                    <a:pt x="122" y="200"/>
                  </a:lnTo>
                  <a:lnTo>
                    <a:pt x="134" y="221"/>
                  </a:lnTo>
                  <a:lnTo>
                    <a:pt x="145" y="243"/>
                  </a:lnTo>
                  <a:lnTo>
                    <a:pt x="155" y="264"/>
                  </a:lnTo>
                  <a:lnTo>
                    <a:pt x="166" y="286"/>
                  </a:lnTo>
                  <a:lnTo>
                    <a:pt x="144" y="296"/>
                  </a:lnTo>
                  <a:lnTo>
                    <a:pt x="134" y="275"/>
                  </a:lnTo>
                  <a:lnTo>
                    <a:pt x="123" y="254"/>
                  </a:lnTo>
                  <a:lnTo>
                    <a:pt x="112" y="233"/>
                  </a:lnTo>
                  <a:lnTo>
                    <a:pt x="100" y="212"/>
                  </a:lnTo>
                  <a:lnTo>
                    <a:pt x="89" y="191"/>
                  </a:lnTo>
                  <a:lnTo>
                    <a:pt x="76" y="169"/>
                  </a:lnTo>
                  <a:lnTo>
                    <a:pt x="63" y="149"/>
                  </a:lnTo>
                  <a:lnTo>
                    <a:pt x="49" y="127"/>
                  </a:lnTo>
                  <a:lnTo>
                    <a:pt x="69" y="114"/>
                  </a:lnTo>
                  <a:close/>
                  <a:moveTo>
                    <a:pt x="166" y="286"/>
                  </a:moveTo>
                  <a:lnTo>
                    <a:pt x="166" y="286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66" y="286"/>
                  </a:moveTo>
                  <a:lnTo>
                    <a:pt x="171" y="295"/>
                  </a:lnTo>
                  <a:lnTo>
                    <a:pt x="174" y="303"/>
                  </a:lnTo>
                  <a:lnTo>
                    <a:pt x="177" y="312"/>
                  </a:lnTo>
                  <a:lnTo>
                    <a:pt x="181" y="321"/>
                  </a:lnTo>
                  <a:lnTo>
                    <a:pt x="159" y="329"/>
                  </a:lnTo>
                  <a:lnTo>
                    <a:pt x="154" y="321"/>
                  </a:lnTo>
                  <a:lnTo>
                    <a:pt x="151" y="313"/>
                  </a:lnTo>
                  <a:lnTo>
                    <a:pt x="148" y="304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81" y="321"/>
                  </a:moveTo>
                  <a:lnTo>
                    <a:pt x="185" y="329"/>
                  </a:lnTo>
                  <a:lnTo>
                    <a:pt x="188" y="338"/>
                  </a:lnTo>
                  <a:lnTo>
                    <a:pt x="191" y="345"/>
                  </a:lnTo>
                  <a:lnTo>
                    <a:pt x="194" y="354"/>
                  </a:lnTo>
                  <a:lnTo>
                    <a:pt x="172" y="363"/>
                  </a:lnTo>
                  <a:lnTo>
                    <a:pt x="168" y="354"/>
                  </a:lnTo>
                  <a:lnTo>
                    <a:pt x="165" y="345"/>
                  </a:lnTo>
                  <a:lnTo>
                    <a:pt x="162" y="338"/>
                  </a:lnTo>
                  <a:lnTo>
                    <a:pt x="159" y="329"/>
                  </a:lnTo>
                  <a:lnTo>
                    <a:pt x="181" y="321"/>
                  </a:lnTo>
                  <a:close/>
                  <a:moveTo>
                    <a:pt x="194" y="354"/>
                  </a:moveTo>
                  <a:lnTo>
                    <a:pt x="202" y="376"/>
                  </a:lnTo>
                  <a:lnTo>
                    <a:pt x="209" y="397"/>
                  </a:lnTo>
                  <a:lnTo>
                    <a:pt x="216" y="420"/>
                  </a:lnTo>
                  <a:lnTo>
                    <a:pt x="221" y="442"/>
                  </a:lnTo>
                  <a:lnTo>
                    <a:pt x="227" y="463"/>
                  </a:lnTo>
                  <a:lnTo>
                    <a:pt x="231" y="485"/>
                  </a:lnTo>
                  <a:lnTo>
                    <a:pt x="235" y="506"/>
                  </a:lnTo>
                  <a:lnTo>
                    <a:pt x="238" y="528"/>
                  </a:lnTo>
                  <a:lnTo>
                    <a:pt x="214" y="530"/>
                  </a:lnTo>
                  <a:lnTo>
                    <a:pt x="211" y="510"/>
                  </a:lnTo>
                  <a:lnTo>
                    <a:pt x="207" y="489"/>
                  </a:lnTo>
                  <a:lnTo>
                    <a:pt x="203" y="469"/>
                  </a:lnTo>
                  <a:lnTo>
                    <a:pt x="198" y="447"/>
                  </a:lnTo>
                  <a:lnTo>
                    <a:pt x="192" y="426"/>
                  </a:lnTo>
                  <a:lnTo>
                    <a:pt x="186" y="405"/>
                  </a:lnTo>
                  <a:lnTo>
                    <a:pt x="179" y="384"/>
                  </a:lnTo>
                  <a:lnTo>
                    <a:pt x="172" y="363"/>
                  </a:lnTo>
                  <a:lnTo>
                    <a:pt x="194" y="354"/>
                  </a:lnTo>
                  <a:close/>
                  <a:moveTo>
                    <a:pt x="215" y="536"/>
                  </a:moveTo>
                  <a:lnTo>
                    <a:pt x="215" y="533"/>
                  </a:lnTo>
                  <a:lnTo>
                    <a:pt x="214" y="530"/>
                  </a:lnTo>
                  <a:lnTo>
                    <a:pt x="226" y="529"/>
                  </a:lnTo>
                  <a:lnTo>
                    <a:pt x="215" y="536"/>
                  </a:lnTo>
                  <a:close/>
                  <a:moveTo>
                    <a:pt x="236" y="524"/>
                  </a:moveTo>
                  <a:lnTo>
                    <a:pt x="246" y="539"/>
                  </a:lnTo>
                  <a:lnTo>
                    <a:pt x="256" y="553"/>
                  </a:lnTo>
                  <a:lnTo>
                    <a:pt x="268" y="566"/>
                  </a:lnTo>
                  <a:lnTo>
                    <a:pt x="279" y="579"/>
                  </a:lnTo>
                  <a:lnTo>
                    <a:pt x="292" y="590"/>
                  </a:lnTo>
                  <a:lnTo>
                    <a:pt x="305" y="599"/>
                  </a:lnTo>
                  <a:lnTo>
                    <a:pt x="319" y="607"/>
                  </a:lnTo>
                  <a:lnTo>
                    <a:pt x="334" y="614"/>
                  </a:lnTo>
                  <a:lnTo>
                    <a:pt x="324" y="637"/>
                  </a:lnTo>
                  <a:lnTo>
                    <a:pt x="308" y="628"/>
                  </a:lnTo>
                  <a:lnTo>
                    <a:pt x="292" y="619"/>
                  </a:lnTo>
                  <a:lnTo>
                    <a:pt x="276" y="608"/>
                  </a:lnTo>
                  <a:lnTo>
                    <a:pt x="262" y="596"/>
                  </a:lnTo>
                  <a:lnTo>
                    <a:pt x="249" y="583"/>
                  </a:lnTo>
                  <a:lnTo>
                    <a:pt x="238" y="568"/>
                  </a:lnTo>
                  <a:lnTo>
                    <a:pt x="226" y="553"/>
                  </a:lnTo>
                  <a:lnTo>
                    <a:pt x="215" y="536"/>
                  </a:lnTo>
                  <a:lnTo>
                    <a:pt x="236" y="524"/>
                  </a:lnTo>
                  <a:close/>
                  <a:moveTo>
                    <a:pt x="334" y="614"/>
                  </a:moveTo>
                  <a:lnTo>
                    <a:pt x="350" y="621"/>
                  </a:lnTo>
                  <a:lnTo>
                    <a:pt x="366" y="625"/>
                  </a:lnTo>
                  <a:lnTo>
                    <a:pt x="383" y="630"/>
                  </a:lnTo>
                  <a:lnTo>
                    <a:pt x="402" y="632"/>
                  </a:lnTo>
                  <a:lnTo>
                    <a:pt x="421" y="633"/>
                  </a:lnTo>
                  <a:lnTo>
                    <a:pt x="441" y="633"/>
                  </a:lnTo>
                  <a:lnTo>
                    <a:pt x="462" y="632"/>
                  </a:lnTo>
                  <a:lnTo>
                    <a:pt x="484" y="630"/>
                  </a:lnTo>
                  <a:lnTo>
                    <a:pt x="487" y="654"/>
                  </a:lnTo>
                  <a:lnTo>
                    <a:pt x="463" y="657"/>
                  </a:lnTo>
                  <a:lnTo>
                    <a:pt x="441" y="658"/>
                  </a:lnTo>
                  <a:lnTo>
                    <a:pt x="419" y="658"/>
                  </a:lnTo>
                  <a:lnTo>
                    <a:pt x="398" y="657"/>
                  </a:lnTo>
                  <a:lnTo>
                    <a:pt x="379" y="653"/>
                  </a:lnTo>
                  <a:lnTo>
                    <a:pt x="360" y="649"/>
                  </a:lnTo>
                  <a:lnTo>
                    <a:pt x="341" y="644"/>
                  </a:lnTo>
                  <a:lnTo>
                    <a:pt x="324" y="637"/>
                  </a:lnTo>
                  <a:lnTo>
                    <a:pt x="334" y="614"/>
                  </a:lnTo>
                  <a:close/>
                  <a:moveTo>
                    <a:pt x="497" y="641"/>
                  </a:moveTo>
                  <a:lnTo>
                    <a:pt x="497" y="646"/>
                  </a:lnTo>
                  <a:lnTo>
                    <a:pt x="495" y="650"/>
                  </a:lnTo>
                  <a:lnTo>
                    <a:pt x="490" y="652"/>
                  </a:lnTo>
                  <a:lnTo>
                    <a:pt x="487" y="654"/>
                  </a:lnTo>
                  <a:lnTo>
                    <a:pt x="485" y="642"/>
                  </a:lnTo>
                  <a:lnTo>
                    <a:pt x="497" y="6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3" name="Freeform 740"/>
            <p:cNvSpPr>
              <a:spLocks/>
            </p:cNvSpPr>
            <p:nvPr/>
          </p:nvSpPr>
          <p:spPr bwMode="auto">
            <a:xfrm>
              <a:off x="3061" y="1717"/>
              <a:ext cx="85" cy="119"/>
            </a:xfrm>
            <a:custGeom>
              <a:avLst/>
              <a:gdLst>
                <a:gd name="T0" fmla="*/ 17 w 422"/>
                <a:gd name="T1" fmla="*/ 23 h 595"/>
                <a:gd name="T2" fmla="*/ 16 w 422"/>
                <a:gd name="T3" fmla="*/ 19 h 595"/>
                <a:gd name="T4" fmla="*/ 15 w 422"/>
                <a:gd name="T5" fmla="*/ 16 h 595"/>
                <a:gd name="T6" fmla="*/ 14 w 422"/>
                <a:gd name="T7" fmla="*/ 14 h 595"/>
                <a:gd name="T8" fmla="*/ 14 w 422"/>
                <a:gd name="T9" fmla="*/ 11 h 595"/>
                <a:gd name="T10" fmla="*/ 13 w 422"/>
                <a:gd name="T11" fmla="*/ 9 h 595"/>
                <a:gd name="T12" fmla="*/ 12 w 422"/>
                <a:gd name="T13" fmla="*/ 7 h 595"/>
                <a:gd name="T14" fmla="*/ 10 w 422"/>
                <a:gd name="T15" fmla="*/ 5 h 595"/>
                <a:gd name="T16" fmla="*/ 9 w 422"/>
                <a:gd name="T17" fmla="*/ 3 h 595"/>
                <a:gd name="T18" fmla="*/ 8 w 422"/>
                <a:gd name="T19" fmla="*/ 2 h 595"/>
                <a:gd name="T20" fmla="*/ 7 w 422"/>
                <a:gd name="T21" fmla="*/ 1 h 595"/>
                <a:gd name="T22" fmla="*/ 6 w 422"/>
                <a:gd name="T23" fmla="*/ 1 h 595"/>
                <a:gd name="T24" fmla="*/ 6 w 422"/>
                <a:gd name="T25" fmla="*/ 0 h 595"/>
                <a:gd name="T26" fmla="*/ 5 w 422"/>
                <a:gd name="T27" fmla="*/ 0 h 595"/>
                <a:gd name="T28" fmla="*/ 4 w 422"/>
                <a:gd name="T29" fmla="*/ 0 h 595"/>
                <a:gd name="T30" fmla="*/ 3 w 422"/>
                <a:gd name="T31" fmla="*/ 0 h 595"/>
                <a:gd name="T32" fmla="*/ 2 w 422"/>
                <a:gd name="T33" fmla="*/ 0 h 595"/>
                <a:gd name="T34" fmla="*/ 1 w 422"/>
                <a:gd name="T35" fmla="*/ 1 h 595"/>
                <a:gd name="T36" fmla="*/ 0 w 422"/>
                <a:gd name="T37" fmla="*/ 1 h 595"/>
                <a:gd name="T38" fmla="*/ 1 w 422"/>
                <a:gd name="T39" fmla="*/ 3 h 595"/>
                <a:gd name="T40" fmla="*/ 2 w 422"/>
                <a:gd name="T41" fmla="*/ 5 h 595"/>
                <a:gd name="T42" fmla="*/ 3 w 422"/>
                <a:gd name="T43" fmla="*/ 7 h 595"/>
                <a:gd name="T44" fmla="*/ 5 w 422"/>
                <a:gd name="T45" fmla="*/ 9 h 595"/>
                <a:gd name="T46" fmla="*/ 6 w 422"/>
                <a:gd name="T47" fmla="*/ 12 h 595"/>
                <a:gd name="T48" fmla="*/ 6 w 422"/>
                <a:gd name="T49" fmla="*/ 14 h 595"/>
                <a:gd name="T50" fmla="*/ 7 w 422"/>
                <a:gd name="T51" fmla="*/ 16 h 595"/>
                <a:gd name="T52" fmla="*/ 8 w 422"/>
                <a:gd name="T53" fmla="*/ 18 h 595"/>
                <a:gd name="T54" fmla="*/ 8 w 422"/>
                <a:gd name="T55" fmla="*/ 20 h 595"/>
                <a:gd name="T56" fmla="*/ 9 w 422"/>
                <a:gd name="T57" fmla="*/ 21 h 595"/>
                <a:gd name="T58" fmla="*/ 10 w 422"/>
                <a:gd name="T59" fmla="*/ 22 h 595"/>
                <a:gd name="T60" fmla="*/ 11 w 422"/>
                <a:gd name="T61" fmla="*/ 23 h 595"/>
                <a:gd name="T62" fmla="*/ 12 w 422"/>
                <a:gd name="T63" fmla="*/ 23 h 595"/>
                <a:gd name="T64" fmla="*/ 13 w 422"/>
                <a:gd name="T65" fmla="*/ 24 h 595"/>
                <a:gd name="T66" fmla="*/ 15 w 422"/>
                <a:gd name="T67" fmla="*/ 24 h 595"/>
                <a:gd name="T68" fmla="*/ 16 w 422"/>
                <a:gd name="T69" fmla="*/ 24 h 5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2"/>
                <a:gd name="T106" fmla="*/ 0 h 595"/>
                <a:gd name="T107" fmla="*/ 422 w 422"/>
                <a:gd name="T108" fmla="*/ 595 h 5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2" h="595">
                  <a:moveTo>
                    <a:pt x="422" y="592"/>
                  </a:moveTo>
                  <a:lnTo>
                    <a:pt x="419" y="567"/>
                  </a:lnTo>
                  <a:lnTo>
                    <a:pt x="412" y="532"/>
                  </a:lnTo>
                  <a:lnTo>
                    <a:pt x="403" y="487"/>
                  </a:lnTo>
                  <a:lnTo>
                    <a:pt x="390" y="434"/>
                  </a:lnTo>
                  <a:lnTo>
                    <a:pt x="382" y="406"/>
                  </a:lnTo>
                  <a:lnTo>
                    <a:pt x="373" y="377"/>
                  </a:lnTo>
                  <a:lnTo>
                    <a:pt x="364" y="348"/>
                  </a:lnTo>
                  <a:lnTo>
                    <a:pt x="353" y="318"/>
                  </a:lnTo>
                  <a:lnTo>
                    <a:pt x="342" y="286"/>
                  </a:lnTo>
                  <a:lnTo>
                    <a:pt x="330" y="256"/>
                  </a:lnTo>
                  <a:lnTo>
                    <a:pt x="317" y="226"/>
                  </a:lnTo>
                  <a:lnTo>
                    <a:pt x="303" y="197"/>
                  </a:lnTo>
                  <a:lnTo>
                    <a:pt x="289" y="169"/>
                  </a:lnTo>
                  <a:lnTo>
                    <a:pt x="274" y="143"/>
                  </a:lnTo>
                  <a:lnTo>
                    <a:pt x="259" y="118"/>
                  </a:lnTo>
                  <a:lnTo>
                    <a:pt x="243" y="94"/>
                  </a:lnTo>
                  <a:lnTo>
                    <a:pt x="227" y="74"/>
                  </a:lnTo>
                  <a:lnTo>
                    <a:pt x="208" y="54"/>
                  </a:lnTo>
                  <a:lnTo>
                    <a:pt x="200" y="46"/>
                  </a:lnTo>
                  <a:lnTo>
                    <a:pt x="191" y="38"/>
                  </a:lnTo>
                  <a:lnTo>
                    <a:pt x="181" y="30"/>
                  </a:lnTo>
                  <a:lnTo>
                    <a:pt x="171" y="24"/>
                  </a:lnTo>
                  <a:lnTo>
                    <a:pt x="162" y="17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3" y="4"/>
                  </a:lnTo>
                  <a:lnTo>
                    <a:pt x="122" y="2"/>
                  </a:lnTo>
                  <a:lnTo>
                    <a:pt x="111" y="0"/>
                  </a:lnTo>
                  <a:lnTo>
                    <a:pt x="101" y="0"/>
                  </a:lnTo>
                  <a:lnTo>
                    <a:pt x="90" y="0"/>
                  </a:lnTo>
                  <a:lnTo>
                    <a:pt x="80" y="1"/>
                  </a:lnTo>
                  <a:lnTo>
                    <a:pt x="68" y="3"/>
                  </a:lnTo>
                  <a:lnTo>
                    <a:pt x="57" y="7"/>
                  </a:lnTo>
                  <a:lnTo>
                    <a:pt x="46" y="11"/>
                  </a:lnTo>
                  <a:lnTo>
                    <a:pt x="34" y="16"/>
                  </a:lnTo>
                  <a:lnTo>
                    <a:pt x="22" y="23"/>
                  </a:lnTo>
                  <a:lnTo>
                    <a:pt x="12" y="30"/>
                  </a:lnTo>
                  <a:lnTo>
                    <a:pt x="0" y="39"/>
                  </a:lnTo>
                  <a:lnTo>
                    <a:pt x="19" y="67"/>
                  </a:lnTo>
                  <a:lnTo>
                    <a:pt x="37" y="94"/>
                  </a:lnTo>
                  <a:lnTo>
                    <a:pt x="55" y="122"/>
                  </a:lnTo>
                  <a:lnTo>
                    <a:pt x="71" y="150"/>
                  </a:lnTo>
                  <a:lnTo>
                    <a:pt x="87" y="178"/>
                  </a:lnTo>
                  <a:lnTo>
                    <a:pt x="101" y="206"/>
                  </a:lnTo>
                  <a:lnTo>
                    <a:pt x="115" y="235"/>
                  </a:lnTo>
                  <a:lnTo>
                    <a:pt x="128" y="262"/>
                  </a:lnTo>
                  <a:lnTo>
                    <a:pt x="140" y="291"/>
                  </a:lnTo>
                  <a:lnTo>
                    <a:pt x="151" y="319"/>
                  </a:lnTo>
                  <a:lnTo>
                    <a:pt x="161" y="347"/>
                  </a:lnTo>
                  <a:lnTo>
                    <a:pt x="169" y="375"/>
                  </a:lnTo>
                  <a:lnTo>
                    <a:pt x="177" y="403"/>
                  </a:lnTo>
                  <a:lnTo>
                    <a:pt x="183" y="431"/>
                  </a:lnTo>
                  <a:lnTo>
                    <a:pt x="189" y="458"/>
                  </a:lnTo>
                  <a:lnTo>
                    <a:pt x="193" y="486"/>
                  </a:lnTo>
                  <a:lnTo>
                    <a:pt x="202" y="501"/>
                  </a:lnTo>
                  <a:lnTo>
                    <a:pt x="211" y="516"/>
                  </a:lnTo>
                  <a:lnTo>
                    <a:pt x="222" y="529"/>
                  </a:lnTo>
                  <a:lnTo>
                    <a:pt x="233" y="541"/>
                  </a:lnTo>
                  <a:lnTo>
                    <a:pt x="245" y="552"/>
                  </a:lnTo>
                  <a:lnTo>
                    <a:pt x="258" y="561"/>
                  </a:lnTo>
                  <a:lnTo>
                    <a:pt x="271" y="569"/>
                  </a:lnTo>
                  <a:lnTo>
                    <a:pt x="285" y="577"/>
                  </a:lnTo>
                  <a:lnTo>
                    <a:pt x="299" y="583"/>
                  </a:lnTo>
                  <a:lnTo>
                    <a:pt x="314" y="588"/>
                  </a:lnTo>
                  <a:lnTo>
                    <a:pt x="330" y="591"/>
                  </a:lnTo>
                  <a:lnTo>
                    <a:pt x="347" y="594"/>
                  </a:lnTo>
                  <a:lnTo>
                    <a:pt x="365" y="595"/>
                  </a:lnTo>
                  <a:lnTo>
                    <a:pt x="383" y="595"/>
                  </a:lnTo>
                  <a:lnTo>
                    <a:pt x="403" y="594"/>
                  </a:lnTo>
                  <a:lnTo>
                    <a:pt x="422" y="5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4" name="Freeform 741"/>
            <p:cNvSpPr>
              <a:spLocks noEditPoints="1"/>
            </p:cNvSpPr>
            <p:nvPr/>
          </p:nvSpPr>
          <p:spPr bwMode="auto">
            <a:xfrm>
              <a:off x="3061" y="1717"/>
              <a:ext cx="89" cy="123"/>
            </a:xfrm>
            <a:custGeom>
              <a:avLst/>
              <a:gdLst>
                <a:gd name="T0" fmla="*/ 18 w 446"/>
                <a:gd name="T1" fmla="*/ 24 h 620"/>
                <a:gd name="T2" fmla="*/ 17 w 446"/>
                <a:gd name="T3" fmla="*/ 24 h 620"/>
                <a:gd name="T4" fmla="*/ 18 w 446"/>
                <a:gd name="T5" fmla="*/ 24 h 620"/>
                <a:gd name="T6" fmla="*/ 17 w 446"/>
                <a:gd name="T7" fmla="*/ 23 h 620"/>
                <a:gd name="T8" fmla="*/ 17 w 446"/>
                <a:gd name="T9" fmla="*/ 21 h 620"/>
                <a:gd name="T10" fmla="*/ 18 w 446"/>
                <a:gd name="T11" fmla="*/ 23 h 620"/>
                <a:gd name="T12" fmla="*/ 16 w 446"/>
                <a:gd name="T13" fmla="*/ 19 h 620"/>
                <a:gd name="T14" fmla="*/ 14 w 446"/>
                <a:gd name="T15" fmla="*/ 12 h 620"/>
                <a:gd name="T16" fmla="*/ 14 w 446"/>
                <a:gd name="T17" fmla="*/ 10 h 620"/>
                <a:gd name="T18" fmla="*/ 16 w 446"/>
                <a:gd name="T19" fmla="*/ 17 h 620"/>
                <a:gd name="T20" fmla="*/ 16 w 446"/>
                <a:gd name="T21" fmla="*/ 21 h 620"/>
                <a:gd name="T22" fmla="*/ 10 w 446"/>
                <a:gd name="T23" fmla="*/ 5 h 620"/>
                <a:gd name="T24" fmla="*/ 12 w 446"/>
                <a:gd name="T25" fmla="*/ 6 h 620"/>
                <a:gd name="T26" fmla="*/ 9 w 446"/>
                <a:gd name="T27" fmla="*/ 4 h 620"/>
                <a:gd name="T28" fmla="*/ 8 w 446"/>
                <a:gd name="T29" fmla="*/ 2 h 620"/>
                <a:gd name="T30" fmla="*/ 6 w 446"/>
                <a:gd name="T31" fmla="*/ 1 h 620"/>
                <a:gd name="T32" fmla="*/ 8 w 446"/>
                <a:gd name="T33" fmla="*/ 1 h 620"/>
                <a:gd name="T34" fmla="*/ 10 w 446"/>
                <a:gd name="T35" fmla="*/ 3 h 620"/>
                <a:gd name="T36" fmla="*/ 6 w 446"/>
                <a:gd name="T37" fmla="*/ 1 h 620"/>
                <a:gd name="T38" fmla="*/ 4 w 446"/>
                <a:gd name="T39" fmla="*/ 1 h 620"/>
                <a:gd name="T40" fmla="*/ 2 w 446"/>
                <a:gd name="T41" fmla="*/ 1 h 620"/>
                <a:gd name="T42" fmla="*/ 4 w 446"/>
                <a:gd name="T43" fmla="*/ 0 h 620"/>
                <a:gd name="T44" fmla="*/ 6 w 446"/>
                <a:gd name="T45" fmla="*/ 0 h 620"/>
                <a:gd name="T46" fmla="*/ 2 w 446"/>
                <a:gd name="T47" fmla="*/ 2 h 620"/>
                <a:gd name="T48" fmla="*/ 1 w 446"/>
                <a:gd name="T49" fmla="*/ 1 h 620"/>
                <a:gd name="T50" fmla="*/ 2 w 446"/>
                <a:gd name="T51" fmla="*/ 2 h 620"/>
                <a:gd name="T52" fmla="*/ 0 w 446"/>
                <a:gd name="T53" fmla="*/ 2 h 620"/>
                <a:gd name="T54" fmla="*/ 1 w 446"/>
                <a:gd name="T55" fmla="*/ 2 h 620"/>
                <a:gd name="T56" fmla="*/ 0 w 446"/>
                <a:gd name="T57" fmla="*/ 2 h 620"/>
                <a:gd name="T58" fmla="*/ 1 w 446"/>
                <a:gd name="T59" fmla="*/ 2 h 620"/>
                <a:gd name="T60" fmla="*/ 1 w 446"/>
                <a:gd name="T61" fmla="*/ 2 h 620"/>
                <a:gd name="T62" fmla="*/ 0 w 446"/>
                <a:gd name="T63" fmla="*/ 3 h 620"/>
                <a:gd name="T64" fmla="*/ 2 w 446"/>
                <a:gd name="T65" fmla="*/ 4 h 620"/>
                <a:gd name="T66" fmla="*/ 1 w 446"/>
                <a:gd name="T67" fmla="*/ 4 h 620"/>
                <a:gd name="T68" fmla="*/ 4 w 446"/>
                <a:gd name="T69" fmla="*/ 6 h 620"/>
                <a:gd name="T70" fmla="*/ 5 w 446"/>
                <a:gd name="T71" fmla="*/ 9 h 620"/>
                <a:gd name="T72" fmla="*/ 4 w 446"/>
                <a:gd name="T73" fmla="*/ 10 h 620"/>
                <a:gd name="T74" fmla="*/ 3 w 446"/>
                <a:gd name="T75" fmla="*/ 4 h 620"/>
                <a:gd name="T76" fmla="*/ 5 w 446"/>
                <a:gd name="T77" fmla="*/ 11 h 620"/>
                <a:gd name="T78" fmla="*/ 5 w 446"/>
                <a:gd name="T79" fmla="*/ 11 h 620"/>
                <a:gd name="T80" fmla="*/ 6 w 446"/>
                <a:gd name="T81" fmla="*/ 11 h 620"/>
                <a:gd name="T82" fmla="*/ 5 w 446"/>
                <a:gd name="T83" fmla="*/ 12 h 620"/>
                <a:gd name="T84" fmla="*/ 7 w 446"/>
                <a:gd name="T85" fmla="*/ 13 h 620"/>
                <a:gd name="T86" fmla="*/ 6 w 446"/>
                <a:gd name="T87" fmla="*/ 12 h 620"/>
                <a:gd name="T88" fmla="*/ 8 w 446"/>
                <a:gd name="T89" fmla="*/ 15 h 620"/>
                <a:gd name="T90" fmla="*/ 8 w 446"/>
                <a:gd name="T91" fmla="*/ 18 h 620"/>
                <a:gd name="T92" fmla="*/ 7 w 446"/>
                <a:gd name="T93" fmla="*/ 18 h 620"/>
                <a:gd name="T94" fmla="*/ 7 w 446"/>
                <a:gd name="T95" fmla="*/ 13 h 620"/>
                <a:gd name="T96" fmla="*/ 8 w 446"/>
                <a:gd name="T97" fmla="*/ 20 h 620"/>
                <a:gd name="T98" fmla="*/ 9 w 446"/>
                <a:gd name="T99" fmla="*/ 21 h 620"/>
                <a:gd name="T100" fmla="*/ 11 w 446"/>
                <a:gd name="T101" fmla="*/ 23 h 620"/>
                <a:gd name="T102" fmla="*/ 11 w 446"/>
                <a:gd name="T103" fmla="*/ 24 h 620"/>
                <a:gd name="T104" fmla="*/ 9 w 446"/>
                <a:gd name="T105" fmla="*/ 22 h 620"/>
                <a:gd name="T106" fmla="*/ 9 w 446"/>
                <a:gd name="T107" fmla="*/ 20 h 620"/>
                <a:gd name="T108" fmla="*/ 14 w 446"/>
                <a:gd name="T109" fmla="*/ 24 h 620"/>
                <a:gd name="T110" fmla="*/ 16 w 446"/>
                <a:gd name="T111" fmla="*/ 24 h 620"/>
                <a:gd name="T112" fmla="*/ 16 w 446"/>
                <a:gd name="T113" fmla="*/ 25 h 620"/>
                <a:gd name="T114" fmla="*/ 13 w 446"/>
                <a:gd name="T115" fmla="*/ 25 h 620"/>
                <a:gd name="T116" fmla="*/ 18 w 446"/>
                <a:gd name="T117" fmla="*/ 24 h 620"/>
                <a:gd name="T118" fmla="*/ 17 w 446"/>
                <a:gd name="T119" fmla="*/ 25 h 62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46"/>
                <a:gd name="T181" fmla="*/ 0 h 620"/>
                <a:gd name="T182" fmla="*/ 446 w 446"/>
                <a:gd name="T183" fmla="*/ 620 h 62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46" h="620">
                  <a:moveTo>
                    <a:pt x="422" y="606"/>
                  </a:moveTo>
                  <a:lnTo>
                    <a:pt x="422" y="606"/>
                  </a:lnTo>
                  <a:lnTo>
                    <a:pt x="422" y="605"/>
                  </a:lnTo>
                  <a:lnTo>
                    <a:pt x="446" y="604"/>
                  </a:lnTo>
                  <a:lnTo>
                    <a:pt x="422" y="606"/>
                  </a:lnTo>
                  <a:close/>
                  <a:moveTo>
                    <a:pt x="422" y="605"/>
                  </a:moveTo>
                  <a:lnTo>
                    <a:pt x="421" y="594"/>
                  </a:lnTo>
                  <a:lnTo>
                    <a:pt x="418" y="578"/>
                  </a:lnTo>
                  <a:lnTo>
                    <a:pt x="443" y="575"/>
                  </a:lnTo>
                  <a:lnTo>
                    <a:pt x="445" y="590"/>
                  </a:lnTo>
                  <a:lnTo>
                    <a:pt x="446" y="604"/>
                  </a:lnTo>
                  <a:lnTo>
                    <a:pt x="422" y="605"/>
                  </a:lnTo>
                  <a:close/>
                  <a:moveTo>
                    <a:pt x="418" y="578"/>
                  </a:moveTo>
                  <a:lnTo>
                    <a:pt x="417" y="568"/>
                  </a:lnTo>
                  <a:lnTo>
                    <a:pt x="415" y="557"/>
                  </a:lnTo>
                  <a:lnTo>
                    <a:pt x="412" y="547"/>
                  </a:lnTo>
                  <a:lnTo>
                    <a:pt x="410" y="537"/>
                  </a:lnTo>
                  <a:lnTo>
                    <a:pt x="434" y="532"/>
                  </a:lnTo>
                  <a:lnTo>
                    <a:pt x="437" y="545"/>
                  </a:lnTo>
                  <a:lnTo>
                    <a:pt x="439" y="556"/>
                  </a:lnTo>
                  <a:lnTo>
                    <a:pt x="440" y="566"/>
                  </a:lnTo>
                  <a:lnTo>
                    <a:pt x="443" y="575"/>
                  </a:lnTo>
                  <a:lnTo>
                    <a:pt x="418" y="578"/>
                  </a:lnTo>
                  <a:close/>
                  <a:moveTo>
                    <a:pt x="410" y="537"/>
                  </a:moveTo>
                  <a:lnTo>
                    <a:pt x="403" y="503"/>
                  </a:lnTo>
                  <a:lnTo>
                    <a:pt x="394" y="468"/>
                  </a:lnTo>
                  <a:lnTo>
                    <a:pt x="383" y="428"/>
                  </a:lnTo>
                  <a:lnTo>
                    <a:pt x="371" y="387"/>
                  </a:lnTo>
                  <a:lnTo>
                    <a:pt x="357" y="344"/>
                  </a:lnTo>
                  <a:lnTo>
                    <a:pt x="341" y="300"/>
                  </a:lnTo>
                  <a:lnTo>
                    <a:pt x="324" y="257"/>
                  </a:lnTo>
                  <a:lnTo>
                    <a:pt x="304" y="215"/>
                  </a:lnTo>
                  <a:lnTo>
                    <a:pt x="326" y="204"/>
                  </a:lnTo>
                  <a:lnTo>
                    <a:pt x="347" y="248"/>
                  </a:lnTo>
                  <a:lnTo>
                    <a:pt x="364" y="292"/>
                  </a:lnTo>
                  <a:lnTo>
                    <a:pt x="380" y="336"/>
                  </a:lnTo>
                  <a:lnTo>
                    <a:pt x="394" y="379"/>
                  </a:lnTo>
                  <a:lnTo>
                    <a:pt x="407" y="421"/>
                  </a:lnTo>
                  <a:lnTo>
                    <a:pt x="418" y="461"/>
                  </a:lnTo>
                  <a:lnTo>
                    <a:pt x="426" y="498"/>
                  </a:lnTo>
                  <a:lnTo>
                    <a:pt x="434" y="532"/>
                  </a:lnTo>
                  <a:lnTo>
                    <a:pt x="410" y="537"/>
                  </a:lnTo>
                  <a:close/>
                  <a:moveTo>
                    <a:pt x="304" y="215"/>
                  </a:moveTo>
                  <a:lnTo>
                    <a:pt x="289" y="184"/>
                  </a:lnTo>
                  <a:lnTo>
                    <a:pt x="272" y="155"/>
                  </a:lnTo>
                  <a:lnTo>
                    <a:pt x="255" y="128"/>
                  </a:lnTo>
                  <a:lnTo>
                    <a:pt x="236" y="103"/>
                  </a:lnTo>
                  <a:lnTo>
                    <a:pt x="255" y="88"/>
                  </a:lnTo>
                  <a:lnTo>
                    <a:pt x="274" y="114"/>
                  </a:lnTo>
                  <a:lnTo>
                    <a:pt x="293" y="142"/>
                  </a:lnTo>
                  <a:lnTo>
                    <a:pt x="310" y="172"/>
                  </a:lnTo>
                  <a:lnTo>
                    <a:pt x="326" y="204"/>
                  </a:lnTo>
                  <a:lnTo>
                    <a:pt x="304" y="215"/>
                  </a:lnTo>
                  <a:close/>
                  <a:moveTo>
                    <a:pt x="236" y="103"/>
                  </a:moveTo>
                  <a:lnTo>
                    <a:pt x="226" y="91"/>
                  </a:lnTo>
                  <a:lnTo>
                    <a:pt x="216" y="80"/>
                  </a:lnTo>
                  <a:lnTo>
                    <a:pt x="205" y="69"/>
                  </a:lnTo>
                  <a:lnTo>
                    <a:pt x="195" y="60"/>
                  </a:lnTo>
                  <a:lnTo>
                    <a:pt x="185" y="52"/>
                  </a:lnTo>
                  <a:lnTo>
                    <a:pt x="174" y="44"/>
                  </a:lnTo>
                  <a:lnTo>
                    <a:pt x="162" y="38"/>
                  </a:lnTo>
                  <a:lnTo>
                    <a:pt x="151" y="33"/>
                  </a:lnTo>
                  <a:lnTo>
                    <a:pt x="160" y="10"/>
                  </a:lnTo>
                  <a:lnTo>
                    <a:pt x="173" y="16"/>
                  </a:lnTo>
                  <a:lnTo>
                    <a:pt x="186" y="23"/>
                  </a:lnTo>
                  <a:lnTo>
                    <a:pt x="197" y="32"/>
                  </a:lnTo>
                  <a:lnTo>
                    <a:pt x="209" y="40"/>
                  </a:lnTo>
                  <a:lnTo>
                    <a:pt x="221" y="51"/>
                  </a:lnTo>
                  <a:lnTo>
                    <a:pt x="233" y="62"/>
                  </a:lnTo>
                  <a:lnTo>
                    <a:pt x="244" y="75"/>
                  </a:lnTo>
                  <a:lnTo>
                    <a:pt x="255" y="88"/>
                  </a:lnTo>
                  <a:lnTo>
                    <a:pt x="236" y="103"/>
                  </a:lnTo>
                  <a:close/>
                  <a:moveTo>
                    <a:pt x="151" y="33"/>
                  </a:moveTo>
                  <a:lnTo>
                    <a:pt x="139" y="29"/>
                  </a:lnTo>
                  <a:lnTo>
                    <a:pt x="128" y="26"/>
                  </a:lnTo>
                  <a:lnTo>
                    <a:pt x="116" y="25"/>
                  </a:lnTo>
                  <a:lnTo>
                    <a:pt x="105" y="25"/>
                  </a:lnTo>
                  <a:lnTo>
                    <a:pt x="93" y="26"/>
                  </a:lnTo>
                  <a:lnTo>
                    <a:pt x="81" y="28"/>
                  </a:lnTo>
                  <a:lnTo>
                    <a:pt x="68" y="33"/>
                  </a:lnTo>
                  <a:lnTo>
                    <a:pt x="56" y="38"/>
                  </a:lnTo>
                  <a:lnTo>
                    <a:pt x="45" y="16"/>
                  </a:lnTo>
                  <a:lnTo>
                    <a:pt x="60" y="10"/>
                  </a:lnTo>
                  <a:lnTo>
                    <a:pt x="75" y="5"/>
                  </a:lnTo>
                  <a:lnTo>
                    <a:pt x="89" y="2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3" y="2"/>
                  </a:lnTo>
                  <a:lnTo>
                    <a:pt x="147" y="6"/>
                  </a:lnTo>
                  <a:lnTo>
                    <a:pt x="160" y="10"/>
                  </a:lnTo>
                  <a:lnTo>
                    <a:pt x="151" y="33"/>
                  </a:lnTo>
                  <a:close/>
                  <a:moveTo>
                    <a:pt x="56" y="38"/>
                  </a:moveTo>
                  <a:lnTo>
                    <a:pt x="47" y="42"/>
                  </a:lnTo>
                  <a:lnTo>
                    <a:pt x="38" y="49"/>
                  </a:lnTo>
                  <a:lnTo>
                    <a:pt x="29" y="54"/>
                  </a:lnTo>
                  <a:lnTo>
                    <a:pt x="19" y="62"/>
                  </a:lnTo>
                  <a:lnTo>
                    <a:pt x="4" y="42"/>
                  </a:lnTo>
                  <a:lnTo>
                    <a:pt x="14" y="35"/>
                  </a:lnTo>
                  <a:lnTo>
                    <a:pt x="25" y="28"/>
                  </a:lnTo>
                  <a:lnTo>
                    <a:pt x="34" y="22"/>
                  </a:lnTo>
                  <a:lnTo>
                    <a:pt x="45" y="16"/>
                  </a:lnTo>
                  <a:lnTo>
                    <a:pt x="56" y="38"/>
                  </a:lnTo>
                  <a:close/>
                  <a:moveTo>
                    <a:pt x="2" y="60"/>
                  </a:moveTo>
                  <a:lnTo>
                    <a:pt x="0" y="55"/>
                  </a:lnTo>
                  <a:lnTo>
                    <a:pt x="0" y="51"/>
                  </a:lnTo>
                  <a:lnTo>
                    <a:pt x="1" y="47"/>
                  </a:lnTo>
                  <a:lnTo>
                    <a:pt x="4" y="42"/>
                  </a:lnTo>
                  <a:lnTo>
                    <a:pt x="12" y="52"/>
                  </a:lnTo>
                  <a:lnTo>
                    <a:pt x="2" y="60"/>
                  </a:lnTo>
                  <a:close/>
                  <a:moveTo>
                    <a:pt x="21" y="44"/>
                  </a:moveTo>
                  <a:lnTo>
                    <a:pt x="19" y="43"/>
                  </a:lnTo>
                  <a:lnTo>
                    <a:pt x="20" y="43"/>
                  </a:lnTo>
                  <a:lnTo>
                    <a:pt x="3" y="61"/>
                  </a:lnTo>
                  <a:lnTo>
                    <a:pt x="1" y="60"/>
                  </a:lnTo>
                  <a:lnTo>
                    <a:pt x="2" y="60"/>
                  </a:lnTo>
                  <a:lnTo>
                    <a:pt x="21" y="44"/>
                  </a:lnTo>
                  <a:close/>
                  <a:moveTo>
                    <a:pt x="20" y="43"/>
                  </a:moveTo>
                  <a:lnTo>
                    <a:pt x="20" y="44"/>
                  </a:lnTo>
                  <a:lnTo>
                    <a:pt x="21" y="46"/>
                  </a:lnTo>
                  <a:lnTo>
                    <a:pt x="12" y="52"/>
                  </a:lnTo>
                  <a:lnTo>
                    <a:pt x="20" y="43"/>
                  </a:lnTo>
                  <a:close/>
                  <a:moveTo>
                    <a:pt x="21" y="46"/>
                  </a:moveTo>
                  <a:lnTo>
                    <a:pt x="33" y="63"/>
                  </a:lnTo>
                  <a:lnTo>
                    <a:pt x="43" y="77"/>
                  </a:lnTo>
                  <a:lnTo>
                    <a:pt x="22" y="90"/>
                  </a:lnTo>
                  <a:lnTo>
                    <a:pt x="11" y="73"/>
                  </a:lnTo>
                  <a:lnTo>
                    <a:pt x="2" y="60"/>
                  </a:lnTo>
                  <a:lnTo>
                    <a:pt x="21" y="46"/>
                  </a:lnTo>
                  <a:close/>
                  <a:moveTo>
                    <a:pt x="43" y="77"/>
                  </a:moveTo>
                  <a:lnTo>
                    <a:pt x="54" y="93"/>
                  </a:lnTo>
                  <a:lnTo>
                    <a:pt x="64" y="108"/>
                  </a:lnTo>
                  <a:lnTo>
                    <a:pt x="43" y="121"/>
                  </a:lnTo>
                  <a:lnTo>
                    <a:pt x="32" y="105"/>
                  </a:lnTo>
                  <a:lnTo>
                    <a:pt x="22" y="90"/>
                  </a:lnTo>
                  <a:lnTo>
                    <a:pt x="43" y="77"/>
                  </a:lnTo>
                  <a:close/>
                  <a:moveTo>
                    <a:pt x="64" y="108"/>
                  </a:moveTo>
                  <a:lnTo>
                    <a:pt x="76" y="128"/>
                  </a:lnTo>
                  <a:lnTo>
                    <a:pt x="88" y="148"/>
                  </a:lnTo>
                  <a:lnTo>
                    <a:pt x="100" y="168"/>
                  </a:lnTo>
                  <a:lnTo>
                    <a:pt x="111" y="188"/>
                  </a:lnTo>
                  <a:lnTo>
                    <a:pt x="122" y="209"/>
                  </a:lnTo>
                  <a:lnTo>
                    <a:pt x="133" y="229"/>
                  </a:lnTo>
                  <a:lnTo>
                    <a:pt x="142" y="250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11" y="240"/>
                  </a:lnTo>
                  <a:lnTo>
                    <a:pt x="91" y="201"/>
                  </a:lnTo>
                  <a:lnTo>
                    <a:pt x="68" y="161"/>
                  </a:lnTo>
                  <a:lnTo>
                    <a:pt x="43" y="121"/>
                  </a:lnTo>
                  <a:lnTo>
                    <a:pt x="64" y="108"/>
                  </a:lnTo>
                  <a:close/>
                  <a:moveTo>
                    <a:pt x="129" y="280"/>
                  </a:moveTo>
                  <a:lnTo>
                    <a:pt x="129" y="280"/>
                  </a:lnTo>
                  <a:lnTo>
                    <a:pt x="140" y="275"/>
                  </a:lnTo>
                  <a:lnTo>
                    <a:pt x="129" y="280"/>
                  </a:lnTo>
                  <a:close/>
                  <a:moveTo>
                    <a:pt x="151" y="270"/>
                  </a:moveTo>
                  <a:lnTo>
                    <a:pt x="152" y="271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29" y="281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51" y="270"/>
                  </a:moveTo>
                  <a:lnTo>
                    <a:pt x="159" y="286"/>
                  </a:lnTo>
                  <a:lnTo>
                    <a:pt x="165" y="303"/>
                  </a:lnTo>
                  <a:lnTo>
                    <a:pt x="142" y="311"/>
                  </a:lnTo>
                  <a:lnTo>
                    <a:pt x="136" y="295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65" y="303"/>
                  </a:moveTo>
                  <a:lnTo>
                    <a:pt x="172" y="319"/>
                  </a:lnTo>
                  <a:lnTo>
                    <a:pt x="177" y="335"/>
                  </a:lnTo>
                  <a:lnTo>
                    <a:pt x="154" y="343"/>
                  </a:lnTo>
                  <a:lnTo>
                    <a:pt x="148" y="326"/>
                  </a:lnTo>
                  <a:lnTo>
                    <a:pt x="142" y="311"/>
                  </a:lnTo>
                  <a:lnTo>
                    <a:pt x="165" y="303"/>
                  </a:lnTo>
                  <a:close/>
                  <a:moveTo>
                    <a:pt x="177" y="335"/>
                  </a:moveTo>
                  <a:lnTo>
                    <a:pt x="183" y="356"/>
                  </a:lnTo>
                  <a:lnTo>
                    <a:pt x="190" y="376"/>
                  </a:lnTo>
                  <a:lnTo>
                    <a:pt x="196" y="397"/>
                  </a:lnTo>
                  <a:lnTo>
                    <a:pt x="202" y="417"/>
                  </a:lnTo>
                  <a:lnTo>
                    <a:pt x="206" y="437"/>
                  </a:lnTo>
                  <a:lnTo>
                    <a:pt x="210" y="457"/>
                  </a:lnTo>
                  <a:lnTo>
                    <a:pt x="214" y="478"/>
                  </a:lnTo>
                  <a:lnTo>
                    <a:pt x="217" y="498"/>
                  </a:lnTo>
                  <a:lnTo>
                    <a:pt x="192" y="500"/>
                  </a:lnTo>
                  <a:lnTo>
                    <a:pt x="187" y="461"/>
                  </a:lnTo>
                  <a:lnTo>
                    <a:pt x="178" y="422"/>
                  </a:lnTo>
                  <a:lnTo>
                    <a:pt x="167" y="383"/>
                  </a:lnTo>
                  <a:lnTo>
                    <a:pt x="154" y="343"/>
                  </a:lnTo>
                  <a:lnTo>
                    <a:pt x="177" y="335"/>
                  </a:lnTo>
                  <a:close/>
                  <a:moveTo>
                    <a:pt x="194" y="505"/>
                  </a:moveTo>
                  <a:lnTo>
                    <a:pt x="193" y="502"/>
                  </a:lnTo>
                  <a:lnTo>
                    <a:pt x="192" y="500"/>
                  </a:lnTo>
                  <a:lnTo>
                    <a:pt x="205" y="499"/>
                  </a:lnTo>
                  <a:lnTo>
                    <a:pt x="194" y="505"/>
                  </a:lnTo>
                  <a:close/>
                  <a:moveTo>
                    <a:pt x="216" y="494"/>
                  </a:moveTo>
                  <a:lnTo>
                    <a:pt x="224" y="508"/>
                  </a:lnTo>
                  <a:lnTo>
                    <a:pt x="233" y="522"/>
                  </a:lnTo>
                  <a:lnTo>
                    <a:pt x="243" y="534"/>
                  </a:lnTo>
                  <a:lnTo>
                    <a:pt x="254" y="545"/>
                  </a:lnTo>
                  <a:lnTo>
                    <a:pt x="264" y="555"/>
                  </a:lnTo>
                  <a:lnTo>
                    <a:pt x="276" y="564"/>
                  </a:lnTo>
                  <a:lnTo>
                    <a:pt x="288" y="572"/>
                  </a:lnTo>
                  <a:lnTo>
                    <a:pt x="301" y="579"/>
                  </a:lnTo>
                  <a:lnTo>
                    <a:pt x="291" y="601"/>
                  </a:lnTo>
                  <a:lnTo>
                    <a:pt x="276" y="593"/>
                  </a:lnTo>
                  <a:lnTo>
                    <a:pt x="262" y="584"/>
                  </a:lnTo>
                  <a:lnTo>
                    <a:pt x="249" y="574"/>
                  </a:lnTo>
                  <a:lnTo>
                    <a:pt x="236" y="563"/>
                  </a:lnTo>
                  <a:lnTo>
                    <a:pt x="224" y="550"/>
                  </a:lnTo>
                  <a:lnTo>
                    <a:pt x="214" y="536"/>
                  </a:lnTo>
                  <a:lnTo>
                    <a:pt x="204" y="522"/>
                  </a:lnTo>
                  <a:lnTo>
                    <a:pt x="194" y="505"/>
                  </a:lnTo>
                  <a:lnTo>
                    <a:pt x="216" y="494"/>
                  </a:lnTo>
                  <a:close/>
                  <a:moveTo>
                    <a:pt x="301" y="579"/>
                  </a:moveTo>
                  <a:lnTo>
                    <a:pt x="315" y="584"/>
                  </a:lnTo>
                  <a:lnTo>
                    <a:pt x="330" y="589"/>
                  </a:lnTo>
                  <a:lnTo>
                    <a:pt x="345" y="592"/>
                  </a:lnTo>
                  <a:lnTo>
                    <a:pt x="362" y="594"/>
                  </a:lnTo>
                  <a:lnTo>
                    <a:pt x="378" y="596"/>
                  </a:lnTo>
                  <a:lnTo>
                    <a:pt x="395" y="596"/>
                  </a:lnTo>
                  <a:lnTo>
                    <a:pt x="413" y="595"/>
                  </a:lnTo>
                  <a:lnTo>
                    <a:pt x="432" y="593"/>
                  </a:lnTo>
                  <a:lnTo>
                    <a:pt x="436" y="617"/>
                  </a:lnTo>
                  <a:lnTo>
                    <a:pt x="415" y="619"/>
                  </a:lnTo>
                  <a:lnTo>
                    <a:pt x="395" y="620"/>
                  </a:lnTo>
                  <a:lnTo>
                    <a:pt x="376" y="620"/>
                  </a:lnTo>
                  <a:lnTo>
                    <a:pt x="357" y="619"/>
                  </a:lnTo>
                  <a:lnTo>
                    <a:pt x="340" y="617"/>
                  </a:lnTo>
                  <a:lnTo>
                    <a:pt x="323" y="613"/>
                  </a:lnTo>
                  <a:lnTo>
                    <a:pt x="307" y="607"/>
                  </a:lnTo>
                  <a:lnTo>
                    <a:pt x="291" y="601"/>
                  </a:lnTo>
                  <a:lnTo>
                    <a:pt x="301" y="579"/>
                  </a:lnTo>
                  <a:close/>
                  <a:moveTo>
                    <a:pt x="446" y="604"/>
                  </a:moveTo>
                  <a:lnTo>
                    <a:pt x="446" y="608"/>
                  </a:lnTo>
                  <a:lnTo>
                    <a:pt x="444" y="613"/>
                  </a:lnTo>
                  <a:lnTo>
                    <a:pt x="439" y="616"/>
                  </a:lnTo>
                  <a:lnTo>
                    <a:pt x="436" y="617"/>
                  </a:lnTo>
                  <a:lnTo>
                    <a:pt x="434" y="605"/>
                  </a:lnTo>
                  <a:lnTo>
                    <a:pt x="446" y="60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5" name="Freeform 742"/>
            <p:cNvSpPr>
              <a:spLocks/>
            </p:cNvSpPr>
            <p:nvPr/>
          </p:nvSpPr>
          <p:spPr bwMode="auto">
            <a:xfrm>
              <a:off x="3026" y="1725"/>
              <a:ext cx="78" cy="112"/>
            </a:xfrm>
            <a:custGeom>
              <a:avLst/>
              <a:gdLst>
                <a:gd name="T0" fmla="*/ 15 w 380"/>
                <a:gd name="T1" fmla="*/ 21 h 563"/>
                <a:gd name="T2" fmla="*/ 14 w 380"/>
                <a:gd name="T3" fmla="*/ 18 h 563"/>
                <a:gd name="T4" fmla="*/ 13 w 380"/>
                <a:gd name="T5" fmla="*/ 14 h 563"/>
                <a:gd name="T6" fmla="*/ 12 w 380"/>
                <a:gd name="T7" fmla="*/ 11 h 563"/>
                <a:gd name="T8" fmla="*/ 11 w 380"/>
                <a:gd name="T9" fmla="*/ 9 h 563"/>
                <a:gd name="T10" fmla="*/ 10 w 380"/>
                <a:gd name="T11" fmla="*/ 6 h 563"/>
                <a:gd name="T12" fmla="*/ 9 w 380"/>
                <a:gd name="T13" fmla="*/ 4 h 563"/>
                <a:gd name="T14" fmla="*/ 8 w 380"/>
                <a:gd name="T15" fmla="*/ 3 h 563"/>
                <a:gd name="T16" fmla="*/ 7 w 380"/>
                <a:gd name="T17" fmla="*/ 2 h 563"/>
                <a:gd name="T18" fmla="*/ 6 w 380"/>
                <a:gd name="T19" fmla="*/ 1 h 563"/>
                <a:gd name="T20" fmla="*/ 6 w 380"/>
                <a:gd name="T21" fmla="*/ 1 h 563"/>
                <a:gd name="T22" fmla="*/ 5 w 380"/>
                <a:gd name="T23" fmla="*/ 0 h 563"/>
                <a:gd name="T24" fmla="*/ 4 w 380"/>
                <a:gd name="T25" fmla="*/ 0 h 563"/>
                <a:gd name="T26" fmla="*/ 4 w 380"/>
                <a:gd name="T27" fmla="*/ 0 h 563"/>
                <a:gd name="T28" fmla="*/ 3 w 380"/>
                <a:gd name="T29" fmla="*/ 0 h 563"/>
                <a:gd name="T30" fmla="*/ 2 w 380"/>
                <a:gd name="T31" fmla="*/ 0 h 563"/>
                <a:gd name="T32" fmla="*/ 1 w 380"/>
                <a:gd name="T33" fmla="*/ 1 h 563"/>
                <a:gd name="T34" fmla="*/ 0 w 380"/>
                <a:gd name="T35" fmla="*/ 1 h 563"/>
                <a:gd name="T36" fmla="*/ 1 w 380"/>
                <a:gd name="T37" fmla="*/ 3 h 563"/>
                <a:gd name="T38" fmla="*/ 2 w 380"/>
                <a:gd name="T39" fmla="*/ 5 h 563"/>
                <a:gd name="T40" fmla="*/ 3 w 380"/>
                <a:gd name="T41" fmla="*/ 7 h 563"/>
                <a:gd name="T42" fmla="*/ 4 w 380"/>
                <a:gd name="T43" fmla="*/ 9 h 563"/>
                <a:gd name="T44" fmla="*/ 5 w 380"/>
                <a:gd name="T45" fmla="*/ 11 h 563"/>
                <a:gd name="T46" fmla="*/ 6 w 380"/>
                <a:gd name="T47" fmla="*/ 13 h 563"/>
                <a:gd name="T48" fmla="*/ 6 w 380"/>
                <a:gd name="T49" fmla="*/ 15 h 563"/>
                <a:gd name="T50" fmla="*/ 7 w 380"/>
                <a:gd name="T51" fmla="*/ 17 h 563"/>
                <a:gd name="T52" fmla="*/ 7 w 380"/>
                <a:gd name="T53" fmla="*/ 19 h 563"/>
                <a:gd name="T54" fmla="*/ 8 w 380"/>
                <a:gd name="T55" fmla="*/ 20 h 563"/>
                <a:gd name="T56" fmla="*/ 9 w 380"/>
                <a:gd name="T57" fmla="*/ 21 h 563"/>
                <a:gd name="T58" fmla="*/ 10 w 380"/>
                <a:gd name="T59" fmla="*/ 21 h 563"/>
                <a:gd name="T60" fmla="*/ 11 w 380"/>
                <a:gd name="T61" fmla="*/ 22 h 563"/>
                <a:gd name="T62" fmla="*/ 12 w 380"/>
                <a:gd name="T63" fmla="*/ 22 h 563"/>
                <a:gd name="T64" fmla="*/ 13 w 380"/>
                <a:gd name="T65" fmla="*/ 22 h 563"/>
                <a:gd name="T66" fmla="*/ 15 w 380"/>
                <a:gd name="T67" fmla="*/ 22 h 5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0"/>
                <a:gd name="T103" fmla="*/ 0 h 563"/>
                <a:gd name="T104" fmla="*/ 380 w 380"/>
                <a:gd name="T105" fmla="*/ 563 h 5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0" h="563">
                  <a:moveTo>
                    <a:pt x="380" y="560"/>
                  </a:moveTo>
                  <a:lnTo>
                    <a:pt x="377" y="537"/>
                  </a:lnTo>
                  <a:lnTo>
                    <a:pt x="372" y="503"/>
                  </a:lnTo>
                  <a:lnTo>
                    <a:pt x="362" y="461"/>
                  </a:lnTo>
                  <a:lnTo>
                    <a:pt x="350" y="412"/>
                  </a:lnTo>
                  <a:lnTo>
                    <a:pt x="335" y="358"/>
                  </a:lnTo>
                  <a:lnTo>
                    <a:pt x="316" y="301"/>
                  </a:lnTo>
                  <a:lnTo>
                    <a:pt x="307" y="272"/>
                  </a:lnTo>
                  <a:lnTo>
                    <a:pt x="296" y="244"/>
                  </a:lnTo>
                  <a:lnTo>
                    <a:pt x="284" y="215"/>
                  </a:lnTo>
                  <a:lnTo>
                    <a:pt x="272" y="188"/>
                  </a:lnTo>
                  <a:lnTo>
                    <a:pt x="259" y="161"/>
                  </a:lnTo>
                  <a:lnTo>
                    <a:pt x="246" y="136"/>
                  </a:lnTo>
                  <a:lnTo>
                    <a:pt x="232" y="112"/>
                  </a:lnTo>
                  <a:lnTo>
                    <a:pt x="217" y="91"/>
                  </a:lnTo>
                  <a:lnTo>
                    <a:pt x="202" y="70"/>
                  </a:lnTo>
                  <a:lnTo>
                    <a:pt x="187" y="52"/>
                  </a:lnTo>
                  <a:lnTo>
                    <a:pt x="178" y="44"/>
                  </a:lnTo>
                  <a:lnTo>
                    <a:pt x="171" y="37"/>
                  </a:lnTo>
                  <a:lnTo>
                    <a:pt x="162" y="29"/>
                  </a:lnTo>
                  <a:lnTo>
                    <a:pt x="153" y="24"/>
                  </a:lnTo>
                  <a:lnTo>
                    <a:pt x="145" y="17"/>
                  </a:lnTo>
                  <a:lnTo>
                    <a:pt x="136" y="13"/>
                  </a:lnTo>
                  <a:lnTo>
                    <a:pt x="127" y="9"/>
                  </a:lnTo>
                  <a:lnTo>
                    <a:pt x="118" y="6"/>
                  </a:lnTo>
                  <a:lnTo>
                    <a:pt x="109" y="3"/>
                  </a:lnTo>
                  <a:lnTo>
                    <a:pt x="99" y="1"/>
                  </a:lnTo>
                  <a:lnTo>
                    <a:pt x="91" y="0"/>
                  </a:lnTo>
                  <a:lnTo>
                    <a:pt x="81" y="0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2" y="7"/>
                  </a:lnTo>
                  <a:lnTo>
                    <a:pt x="41" y="11"/>
                  </a:lnTo>
                  <a:lnTo>
                    <a:pt x="31" y="15"/>
                  </a:lnTo>
                  <a:lnTo>
                    <a:pt x="21" y="22"/>
                  </a:lnTo>
                  <a:lnTo>
                    <a:pt x="11" y="29"/>
                  </a:lnTo>
                  <a:lnTo>
                    <a:pt x="0" y="37"/>
                  </a:lnTo>
                  <a:lnTo>
                    <a:pt x="17" y="63"/>
                  </a:lnTo>
                  <a:lnTo>
                    <a:pt x="33" y="90"/>
                  </a:lnTo>
                  <a:lnTo>
                    <a:pt x="50" y="116"/>
                  </a:lnTo>
                  <a:lnTo>
                    <a:pt x="65" y="143"/>
                  </a:lnTo>
                  <a:lnTo>
                    <a:pt x="79" y="169"/>
                  </a:lnTo>
                  <a:lnTo>
                    <a:pt x="93" y="196"/>
                  </a:lnTo>
                  <a:lnTo>
                    <a:pt x="105" y="222"/>
                  </a:lnTo>
                  <a:lnTo>
                    <a:pt x="117" y="249"/>
                  </a:lnTo>
                  <a:lnTo>
                    <a:pt x="127" y="276"/>
                  </a:lnTo>
                  <a:lnTo>
                    <a:pt x="137" y="301"/>
                  </a:lnTo>
                  <a:lnTo>
                    <a:pt x="146" y="328"/>
                  </a:lnTo>
                  <a:lnTo>
                    <a:pt x="154" y="355"/>
                  </a:lnTo>
                  <a:lnTo>
                    <a:pt x="161" y="381"/>
                  </a:lnTo>
                  <a:lnTo>
                    <a:pt x="167" y="407"/>
                  </a:lnTo>
                  <a:lnTo>
                    <a:pt x="172" y="434"/>
                  </a:lnTo>
                  <a:lnTo>
                    <a:pt x="176" y="460"/>
                  </a:lnTo>
                  <a:lnTo>
                    <a:pt x="185" y="474"/>
                  </a:lnTo>
                  <a:lnTo>
                    <a:pt x="193" y="488"/>
                  </a:lnTo>
                  <a:lnTo>
                    <a:pt x="202" y="500"/>
                  </a:lnTo>
                  <a:lnTo>
                    <a:pt x="213" y="512"/>
                  </a:lnTo>
                  <a:lnTo>
                    <a:pt x="222" y="522"/>
                  </a:lnTo>
                  <a:lnTo>
                    <a:pt x="234" y="530"/>
                  </a:lnTo>
                  <a:lnTo>
                    <a:pt x="246" y="539"/>
                  </a:lnTo>
                  <a:lnTo>
                    <a:pt x="258" y="546"/>
                  </a:lnTo>
                  <a:lnTo>
                    <a:pt x="271" y="551"/>
                  </a:lnTo>
                  <a:lnTo>
                    <a:pt x="285" y="556"/>
                  </a:lnTo>
                  <a:lnTo>
                    <a:pt x="299" y="560"/>
                  </a:lnTo>
                  <a:lnTo>
                    <a:pt x="314" y="562"/>
                  </a:lnTo>
                  <a:lnTo>
                    <a:pt x="329" y="563"/>
                  </a:lnTo>
                  <a:lnTo>
                    <a:pt x="346" y="563"/>
                  </a:lnTo>
                  <a:lnTo>
                    <a:pt x="363" y="562"/>
                  </a:lnTo>
                  <a:lnTo>
                    <a:pt x="380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6" name="Freeform 743"/>
            <p:cNvSpPr>
              <a:spLocks noEditPoints="1"/>
            </p:cNvSpPr>
            <p:nvPr/>
          </p:nvSpPr>
          <p:spPr bwMode="auto">
            <a:xfrm>
              <a:off x="3026" y="1721"/>
              <a:ext cx="82" cy="119"/>
            </a:xfrm>
            <a:custGeom>
              <a:avLst/>
              <a:gdLst>
                <a:gd name="T0" fmla="*/ 16 w 404"/>
                <a:gd name="T1" fmla="*/ 23 h 587"/>
                <a:gd name="T2" fmla="*/ 15 w 404"/>
                <a:gd name="T3" fmla="*/ 22 h 587"/>
                <a:gd name="T4" fmla="*/ 15 w 404"/>
                <a:gd name="T5" fmla="*/ 23 h 587"/>
                <a:gd name="T6" fmla="*/ 15 w 404"/>
                <a:gd name="T7" fmla="*/ 21 h 587"/>
                <a:gd name="T8" fmla="*/ 16 w 404"/>
                <a:gd name="T9" fmla="*/ 21 h 587"/>
                <a:gd name="T10" fmla="*/ 15 w 404"/>
                <a:gd name="T11" fmla="*/ 21 h 587"/>
                <a:gd name="T12" fmla="*/ 13 w 404"/>
                <a:gd name="T13" fmla="*/ 15 h 587"/>
                <a:gd name="T14" fmla="*/ 11 w 404"/>
                <a:gd name="T15" fmla="*/ 8 h 587"/>
                <a:gd name="T16" fmla="*/ 14 w 404"/>
                <a:gd name="T17" fmla="*/ 13 h 587"/>
                <a:gd name="T18" fmla="*/ 16 w 404"/>
                <a:gd name="T19" fmla="*/ 19 h 587"/>
                <a:gd name="T20" fmla="*/ 10 w 404"/>
                <a:gd name="T21" fmla="*/ 7 h 587"/>
                <a:gd name="T22" fmla="*/ 8 w 404"/>
                <a:gd name="T23" fmla="*/ 4 h 587"/>
                <a:gd name="T24" fmla="*/ 10 w 404"/>
                <a:gd name="T25" fmla="*/ 4 h 587"/>
                <a:gd name="T26" fmla="*/ 12 w 404"/>
                <a:gd name="T27" fmla="*/ 8 h 587"/>
                <a:gd name="T28" fmla="*/ 7 w 404"/>
                <a:gd name="T29" fmla="*/ 3 h 587"/>
                <a:gd name="T30" fmla="*/ 6 w 404"/>
                <a:gd name="T31" fmla="*/ 2 h 587"/>
                <a:gd name="T32" fmla="*/ 6 w 404"/>
                <a:gd name="T33" fmla="*/ 1 h 587"/>
                <a:gd name="T34" fmla="*/ 8 w 404"/>
                <a:gd name="T35" fmla="*/ 2 h 587"/>
                <a:gd name="T36" fmla="*/ 8 w 404"/>
                <a:gd name="T37" fmla="*/ 3 h 587"/>
                <a:gd name="T38" fmla="*/ 4 w 404"/>
                <a:gd name="T39" fmla="*/ 1 h 587"/>
                <a:gd name="T40" fmla="*/ 3 w 404"/>
                <a:gd name="T41" fmla="*/ 1 h 587"/>
                <a:gd name="T42" fmla="*/ 3 w 404"/>
                <a:gd name="T43" fmla="*/ 0 h 587"/>
                <a:gd name="T44" fmla="*/ 5 w 404"/>
                <a:gd name="T45" fmla="*/ 0 h 587"/>
                <a:gd name="T46" fmla="*/ 2 w 404"/>
                <a:gd name="T47" fmla="*/ 1 h 587"/>
                <a:gd name="T48" fmla="*/ 1 w 404"/>
                <a:gd name="T49" fmla="*/ 2 h 587"/>
                <a:gd name="T50" fmla="*/ 1 w 404"/>
                <a:gd name="T51" fmla="*/ 1 h 587"/>
                <a:gd name="T52" fmla="*/ 0 w 404"/>
                <a:gd name="T53" fmla="*/ 2 h 587"/>
                <a:gd name="T54" fmla="*/ 0 w 404"/>
                <a:gd name="T55" fmla="*/ 2 h 587"/>
                <a:gd name="T56" fmla="*/ 1 w 404"/>
                <a:gd name="T57" fmla="*/ 2 h 587"/>
                <a:gd name="T58" fmla="*/ 1 w 404"/>
                <a:gd name="T59" fmla="*/ 2 h 587"/>
                <a:gd name="T60" fmla="*/ 0 w 404"/>
                <a:gd name="T61" fmla="*/ 2 h 587"/>
                <a:gd name="T62" fmla="*/ 2 w 404"/>
                <a:gd name="T63" fmla="*/ 3 h 587"/>
                <a:gd name="T64" fmla="*/ 1 w 404"/>
                <a:gd name="T65" fmla="*/ 2 h 587"/>
                <a:gd name="T66" fmla="*/ 2 w 404"/>
                <a:gd name="T67" fmla="*/ 5 h 587"/>
                <a:gd name="T68" fmla="*/ 2 w 404"/>
                <a:gd name="T69" fmla="*/ 4 h 587"/>
                <a:gd name="T70" fmla="*/ 6 w 404"/>
                <a:gd name="T71" fmla="*/ 10 h 587"/>
                <a:gd name="T72" fmla="*/ 2 w 404"/>
                <a:gd name="T73" fmla="*/ 6 h 587"/>
                <a:gd name="T74" fmla="*/ 6 w 404"/>
                <a:gd name="T75" fmla="*/ 10 h 587"/>
                <a:gd name="T76" fmla="*/ 6 w 404"/>
                <a:gd name="T77" fmla="*/ 10 h 587"/>
                <a:gd name="T78" fmla="*/ 5 w 404"/>
                <a:gd name="T79" fmla="*/ 11 h 587"/>
                <a:gd name="T80" fmla="*/ 6 w 404"/>
                <a:gd name="T81" fmla="*/ 12 h 587"/>
                <a:gd name="T82" fmla="*/ 5 w 404"/>
                <a:gd name="T83" fmla="*/ 12 h 587"/>
                <a:gd name="T84" fmla="*/ 7 w 404"/>
                <a:gd name="T85" fmla="*/ 16 h 587"/>
                <a:gd name="T86" fmla="*/ 7 w 404"/>
                <a:gd name="T87" fmla="*/ 18 h 587"/>
                <a:gd name="T88" fmla="*/ 7 w 404"/>
                <a:gd name="T89" fmla="*/ 13 h 587"/>
                <a:gd name="T90" fmla="*/ 8 w 404"/>
                <a:gd name="T91" fmla="*/ 19 h 587"/>
                <a:gd name="T92" fmla="*/ 9 w 404"/>
                <a:gd name="T93" fmla="*/ 20 h 587"/>
                <a:gd name="T94" fmla="*/ 10 w 404"/>
                <a:gd name="T95" fmla="*/ 22 h 587"/>
                <a:gd name="T96" fmla="*/ 10 w 404"/>
                <a:gd name="T97" fmla="*/ 23 h 587"/>
                <a:gd name="T98" fmla="*/ 8 w 404"/>
                <a:gd name="T99" fmla="*/ 21 h 587"/>
                <a:gd name="T100" fmla="*/ 8 w 404"/>
                <a:gd name="T101" fmla="*/ 19 h 587"/>
                <a:gd name="T102" fmla="*/ 13 w 404"/>
                <a:gd name="T103" fmla="*/ 23 h 587"/>
                <a:gd name="T104" fmla="*/ 15 w 404"/>
                <a:gd name="T105" fmla="*/ 23 h 587"/>
                <a:gd name="T106" fmla="*/ 14 w 404"/>
                <a:gd name="T107" fmla="*/ 24 h 587"/>
                <a:gd name="T108" fmla="*/ 12 w 404"/>
                <a:gd name="T109" fmla="*/ 23 h 587"/>
                <a:gd name="T110" fmla="*/ 16 w 404"/>
                <a:gd name="T111" fmla="*/ 23 h 587"/>
                <a:gd name="T112" fmla="*/ 16 w 404"/>
                <a:gd name="T113" fmla="*/ 24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04"/>
                <a:gd name="T172" fmla="*/ 0 h 587"/>
                <a:gd name="T173" fmla="*/ 404 w 404"/>
                <a:gd name="T174" fmla="*/ 587 h 5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04" h="587">
                  <a:moveTo>
                    <a:pt x="380" y="573"/>
                  </a:moveTo>
                  <a:lnTo>
                    <a:pt x="380" y="573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80" y="573"/>
                  </a:moveTo>
                  <a:lnTo>
                    <a:pt x="379" y="562"/>
                  </a:lnTo>
                  <a:lnTo>
                    <a:pt x="377" y="547"/>
                  </a:lnTo>
                  <a:lnTo>
                    <a:pt x="401" y="542"/>
                  </a:lnTo>
                  <a:lnTo>
                    <a:pt x="403" y="558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77" y="547"/>
                  </a:moveTo>
                  <a:lnTo>
                    <a:pt x="375" y="537"/>
                  </a:lnTo>
                  <a:lnTo>
                    <a:pt x="373" y="527"/>
                  </a:lnTo>
                  <a:lnTo>
                    <a:pt x="372" y="518"/>
                  </a:lnTo>
                  <a:lnTo>
                    <a:pt x="370" y="508"/>
                  </a:lnTo>
                  <a:lnTo>
                    <a:pt x="393" y="502"/>
                  </a:lnTo>
                  <a:lnTo>
                    <a:pt x="395" y="515"/>
                  </a:lnTo>
                  <a:lnTo>
                    <a:pt x="398" y="526"/>
                  </a:lnTo>
                  <a:lnTo>
                    <a:pt x="400" y="535"/>
                  </a:lnTo>
                  <a:lnTo>
                    <a:pt x="401" y="542"/>
                  </a:lnTo>
                  <a:lnTo>
                    <a:pt x="377" y="547"/>
                  </a:lnTo>
                  <a:close/>
                  <a:moveTo>
                    <a:pt x="370" y="508"/>
                  </a:moveTo>
                  <a:lnTo>
                    <a:pt x="363" y="477"/>
                  </a:lnTo>
                  <a:lnTo>
                    <a:pt x="354" y="443"/>
                  </a:lnTo>
                  <a:lnTo>
                    <a:pt x="345" y="405"/>
                  </a:lnTo>
                  <a:lnTo>
                    <a:pt x="333" y="366"/>
                  </a:lnTo>
                  <a:lnTo>
                    <a:pt x="320" y="326"/>
                  </a:lnTo>
                  <a:lnTo>
                    <a:pt x="306" y="285"/>
                  </a:lnTo>
                  <a:lnTo>
                    <a:pt x="290" y="244"/>
                  </a:lnTo>
                  <a:lnTo>
                    <a:pt x="272" y="204"/>
                  </a:lnTo>
                  <a:lnTo>
                    <a:pt x="295" y="195"/>
                  </a:lnTo>
                  <a:lnTo>
                    <a:pt x="312" y="235"/>
                  </a:lnTo>
                  <a:lnTo>
                    <a:pt x="328" y="277"/>
                  </a:lnTo>
                  <a:lnTo>
                    <a:pt x="344" y="318"/>
                  </a:lnTo>
                  <a:lnTo>
                    <a:pt x="357" y="359"/>
                  </a:lnTo>
                  <a:lnTo>
                    <a:pt x="368" y="399"/>
                  </a:lnTo>
                  <a:lnTo>
                    <a:pt x="378" y="437"/>
                  </a:lnTo>
                  <a:lnTo>
                    <a:pt x="387" y="471"/>
                  </a:lnTo>
                  <a:lnTo>
                    <a:pt x="393" y="502"/>
                  </a:lnTo>
                  <a:lnTo>
                    <a:pt x="370" y="508"/>
                  </a:lnTo>
                  <a:close/>
                  <a:moveTo>
                    <a:pt x="272" y="204"/>
                  </a:moveTo>
                  <a:lnTo>
                    <a:pt x="256" y="171"/>
                  </a:lnTo>
                  <a:lnTo>
                    <a:pt x="239" y="140"/>
                  </a:lnTo>
                  <a:lnTo>
                    <a:pt x="229" y="124"/>
                  </a:lnTo>
                  <a:lnTo>
                    <a:pt x="220" y="110"/>
                  </a:lnTo>
                  <a:lnTo>
                    <a:pt x="211" y="97"/>
                  </a:lnTo>
                  <a:lnTo>
                    <a:pt x="201" y="86"/>
                  </a:lnTo>
                  <a:lnTo>
                    <a:pt x="219" y="69"/>
                  </a:lnTo>
                  <a:lnTo>
                    <a:pt x="230" y="82"/>
                  </a:lnTo>
                  <a:lnTo>
                    <a:pt x="240" y="96"/>
                  </a:lnTo>
                  <a:lnTo>
                    <a:pt x="250" y="112"/>
                  </a:lnTo>
                  <a:lnTo>
                    <a:pt x="259" y="127"/>
                  </a:lnTo>
                  <a:lnTo>
                    <a:pt x="278" y="160"/>
                  </a:lnTo>
                  <a:lnTo>
                    <a:pt x="295" y="195"/>
                  </a:lnTo>
                  <a:lnTo>
                    <a:pt x="272" y="204"/>
                  </a:lnTo>
                  <a:close/>
                  <a:moveTo>
                    <a:pt x="201" y="86"/>
                  </a:moveTo>
                  <a:lnTo>
                    <a:pt x="192" y="76"/>
                  </a:lnTo>
                  <a:lnTo>
                    <a:pt x="185" y="67"/>
                  </a:lnTo>
                  <a:lnTo>
                    <a:pt x="176" y="60"/>
                  </a:lnTo>
                  <a:lnTo>
                    <a:pt x="168" y="52"/>
                  </a:lnTo>
                  <a:lnTo>
                    <a:pt x="159" y="46"/>
                  </a:lnTo>
                  <a:lnTo>
                    <a:pt x="149" y="39"/>
                  </a:lnTo>
                  <a:lnTo>
                    <a:pt x="141" y="35"/>
                  </a:lnTo>
                  <a:lnTo>
                    <a:pt x="132" y="31"/>
                  </a:lnTo>
                  <a:lnTo>
                    <a:pt x="141" y="8"/>
                  </a:lnTo>
                  <a:lnTo>
                    <a:pt x="151" y="13"/>
                  </a:lnTo>
                  <a:lnTo>
                    <a:pt x="161" y="19"/>
                  </a:lnTo>
                  <a:lnTo>
                    <a:pt x="172" y="25"/>
                  </a:lnTo>
                  <a:lnTo>
                    <a:pt x="182" y="32"/>
                  </a:lnTo>
                  <a:lnTo>
                    <a:pt x="191" y="40"/>
                  </a:lnTo>
                  <a:lnTo>
                    <a:pt x="201" y="49"/>
                  </a:lnTo>
                  <a:lnTo>
                    <a:pt x="211" y="59"/>
                  </a:lnTo>
                  <a:lnTo>
                    <a:pt x="219" y="69"/>
                  </a:lnTo>
                  <a:lnTo>
                    <a:pt x="201" y="86"/>
                  </a:lnTo>
                  <a:close/>
                  <a:moveTo>
                    <a:pt x="132" y="31"/>
                  </a:moveTo>
                  <a:lnTo>
                    <a:pt x="122" y="28"/>
                  </a:lnTo>
                  <a:lnTo>
                    <a:pt x="114" y="26"/>
                  </a:lnTo>
                  <a:lnTo>
                    <a:pt x="105" y="25"/>
                  </a:lnTo>
                  <a:lnTo>
                    <a:pt x="95" y="25"/>
                  </a:lnTo>
                  <a:lnTo>
                    <a:pt x="85" y="26"/>
                  </a:lnTo>
                  <a:lnTo>
                    <a:pt x="76" y="27"/>
                  </a:lnTo>
                  <a:lnTo>
                    <a:pt x="66" y="31"/>
                  </a:lnTo>
                  <a:lnTo>
                    <a:pt x="56" y="35"/>
                  </a:lnTo>
                  <a:lnTo>
                    <a:pt x="45" y="12"/>
                  </a:lnTo>
                  <a:lnTo>
                    <a:pt x="58" y="8"/>
                  </a:lnTo>
                  <a:lnTo>
                    <a:pt x="70" y="4"/>
                  </a:lnTo>
                  <a:lnTo>
                    <a:pt x="82" y="1"/>
                  </a:lnTo>
                  <a:lnTo>
                    <a:pt x="94" y="0"/>
                  </a:lnTo>
                  <a:lnTo>
                    <a:pt x="106" y="0"/>
                  </a:lnTo>
                  <a:lnTo>
                    <a:pt x="118" y="2"/>
                  </a:lnTo>
                  <a:lnTo>
                    <a:pt x="129" y="5"/>
                  </a:lnTo>
                  <a:lnTo>
                    <a:pt x="141" y="8"/>
                  </a:lnTo>
                  <a:lnTo>
                    <a:pt x="132" y="31"/>
                  </a:lnTo>
                  <a:close/>
                  <a:moveTo>
                    <a:pt x="56" y="35"/>
                  </a:moveTo>
                  <a:lnTo>
                    <a:pt x="47" y="39"/>
                  </a:lnTo>
                  <a:lnTo>
                    <a:pt x="38" y="45"/>
                  </a:lnTo>
                  <a:lnTo>
                    <a:pt x="29" y="51"/>
                  </a:lnTo>
                  <a:lnTo>
                    <a:pt x="20" y="59"/>
                  </a:lnTo>
                  <a:lnTo>
                    <a:pt x="3" y="40"/>
                  </a:lnTo>
                  <a:lnTo>
                    <a:pt x="14" y="32"/>
                  </a:lnTo>
                  <a:lnTo>
                    <a:pt x="25" y="24"/>
                  </a:lnTo>
                  <a:lnTo>
                    <a:pt x="36" y="18"/>
                  </a:lnTo>
                  <a:lnTo>
                    <a:pt x="45" y="12"/>
                  </a:lnTo>
                  <a:lnTo>
                    <a:pt x="56" y="35"/>
                  </a:lnTo>
                  <a:close/>
                  <a:moveTo>
                    <a:pt x="1" y="55"/>
                  </a:moveTo>
                  <a:lnTo>
                    <a:pt x="0" y="51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3" y="40"/>
                  </a:lnTo>
                  <a:lnTo>
                    <a:pt x="12" y="49"/>
                  </a:lnTo>
                  <a:lnTo>
                    <a:pt x="1" y="55"/>
                  </a:lnTo>
                  <a:close/>
                  <a:moveTo>
                    <a:pt x="23" y="42"/>
                  </a:moveTo>
                  <a:lnTo>
                    <a:pt x="22" y="42"/>
                  </a:lnTo>
                  <a:lnTo>
                    <a:pt x="22" y="41"/>
                  </a:lnTo>
                  <a:lnTo>
                    <a:pt x="2" y="56"/>
                  </a:lnTo>
                  <a:lnTo>
                    <a:pt x="1" y="55"/>
                  </a:lnTo>
                  <a:lnTo>
                    <a:pt x="23" y="42"/>
                  </a:lnTo>
                  <a:close/>
                  <a:moveTo>
                    <a:pt x="22" y="41"/>
                  </a:moveTo>
                  <a:lnTo>
                    <a:pt x="22" y="42"/>
                  </a:lnTo>
                  <a:lnTo>
                    <a:pt x="12" y="49"/>
                  </a:lnTo>
                  <a:lnTo>
                    <a:pt x="22" y="41"/>
                  </a:lnTo>
                  <a:close/>
                  <a:moveTo>
                    <a:pt x="22" y="42"/>
                  </a:moveTo>
                  <a:lnTo>
                    <a:pt x="34" y="59"/>
                  </a:lnTo>
                  <a:lnTo>
                    <a:pt x="41" y="72"/>
                  </a:lnTo>
                  <a:lnTo>
                    <a:pt x="21" y="86"/>
                  </a:lnTo>
                  <a:lnTo>
                    <a:pt x="10" y="68"/>
                  </a:lnTo>
                  <a:lnTo>
                    <a:pt x="2" y="56"/>
                  </a:lnTo>
                  <a:lnTo>
                    <a:pt x="22" y="42"/>
                  </a:lnTo>
                  <a:close/>
                  <a:moveTo>
                    <a:pt x="41" y="72"/>
                  </a:moveTo>
                  <a:lnTo>
                    <a:pt x="50" y="85"/>
                  </a:lnTo>
                  <a:lnTo>
                    <a:pt x="61" y="102"/>
                  </a:lnTo>
                  <a:lnTo>
                    <a:pt x="39" y="115"/>
                  </a:lnTo>
                  <a:lnTo>
                    <a:pt x="31" y="102"/>
                  </a:lnTo>
                  <a:lnTo>
                    <a:pt x="21" y="86"/>
                  </a:lnTo>
                  <a:lnTo>
                    <a:pt x="41" y="72"/>
                  </a:lnTo>
                  <a:close/>
                  <a:moveTo>
                    <a:pt x="61" y="102"/>
                  </a:moveTo>
                  <a:lnTo>
                    <a:pt x="83" y="140"/>
                  </a:lnTo>
                  <a:lnTo>
                    <a:pt x="104" y="178"/>
                  </a:lnTo>
                  <a:lnTo>
                    <a:pt x="123" y="217"/>
                  </a:lnTo>
                  <a:lnTo>
                    <a:pt x="139" y="255"/>
                  </a:lnTo>
                  <a:lnTo>
                    <a:pt x="117" y="265"/>
                  </a:lnTo>
                  <a:lnTo>
                    <a:pt x="101" y="227"/>
                  </a:lnTo>
                  <a:lnTo>
                    <a:pt x="82" y="189"/>
                  </a:lnTo>
                  <a:lnTo>
                    <a:pt x="62" y="151"/>
                  </a:lnTo>
                  <a:lnTo>
                    <a:pt x="39" y="115"/>
                  </a:lnTo>
                  <a:lnTo>
                    <a:pt x="61" y="102"/>
                  </a:lnTo>
                  <a:close/>
                  <a:moveTo>
                    <a:pt x="139" y="255"/>
                  </a:moveTo>
                  <a:lnTo>
                    <a:pt x="141" y="256"/>
                  </a:lnTo>
                  <a:lnTo>
                    <a:pt x="118" y="265"/>
                  </a:lnTo>
                  <a:lnTo>
                    <a:pt x="117" y="265"/>
                  </a:lnTo>
                  <a:lnTo>
                    <a:pt x="139" y="255"/>
                  </a:lnTo>
                  <a:close/>
                  <a:moveTo>
                    <a:pt x="141" y="256"/>
                  </a:moveTo>
                  <a:lnTo>
                    <a:pt x="146" y="269"/>
                  </a:lnTo>
                  <a:lnTo>
                    <a:pt x="152" y="286"/>
                  </a:lnTo>
                  <a:lnTo>
                    <a:pt x="130" y="295"/>
                  </a:lnTo>
                  <a:lnTo>
                    <a:pt x="124" y="281"/>
                  </a:lnTo>
                  <a:lnTo>
                    <a:pt x="118" y="265"/>
                  </a:lnTo>
                  <a:lnTo>
                    <a:pt x="141" y="256"/>
                  </a:lnTo>
                  <a:close/>
                  <a:moveTo>
                    <a:pt x="152" y="286"/>
                  </a:moveTo>
                  <a:lnTo>
                    <a:pt x="158" y="302"/>
                  </a:lnTo>
                  <a:lnTo>
                    <a:pt x="163" y="317"/>
                  </a:lnTo>
                  <a:lnTo>
                    <a:pt x="141" y="324"/>
                  </a:lnTo>
                  <a:lnTo>
                    <a:pt x="135" y="309"/>
                  </a:lnTo>
                  <a:lnTo>
                    <a:pt x="130" y="295"/>
                  </a:lnTo>
                  <a:lnTo>
                    <a:pt x="152" y="286"/>
                  </a:lnTo>
                  <a:close/>
                  <a:moveTo>
                    <a:pt x="163" y="317"/>
                  </a:moveTo>
                  <a:lnTo>
                    <a:pt x="175" y="356"/>
                  </a:lnTo>
                  <a:lnTo>
                    <a:pt x="186" y="394"/>
                  </a:lnTo>
                  <a:lnTo>
                    <a:pt x="195" y="432"/>
                  </a:lnTo>
                  <a:lnTo>
                    <a:pt x="200" y="470"/>
                  </a:lnTo>
                  <a:lnTo>
                    <a:pt x="176" y="473"/>
                  </a:lnTo>
                  <a:lnTo>
                    <a:pt x="170" y="437"/>
                  </a:lnTo>
                  <a:lnTo>
                    <a:pt x="162" y="400"/>
                  </a:lnTo>
                  <a:lnTo>
                    <a:pt x="152" y="362"/>
                  </a:lnTo>
                  <a:lnTo>
                    <a:pt x="141" y="324"/>
                  </a:lnTo>
                  <a:lnTo>
                    <a:pt x="163" y="317"/>
                  </a:lnTo>
                  <a:close/>
                  <a:moveTo>
                    <a:pt x="177" y="478"/>
                  </a:moveTo>
                  <a:lnTo>
                    <a:pt x="176" y="475"/>
                  </a:lnTo>
                  <a:lnTo>
                    <a:pt x="176" y="473"/>
                  </a:lnTo>
                  <a:lnTo>
                    <a:pt x="188" y="472"/>
                  </a:lnTo>
                  <a:lnTo>
                    <a:pt x="177" y="478"/>
                  </a:lnTo>
                  <a:close/>
                  <a:moveTo>
                    <a:pt x="199" y="467"/>
                  </a:moveTo>
                  <a:lnTo>
                    <a:pt x="206" y="480"/>
                  </a:lnTo>
                  <a:lnTo>
                    <a:pt x="215" y="493"/>
                  </a:lnTo>
                  <a:lnTo>
                    <a:pt x="224" y="505"/>
                  </a:lnTo>
                  <a:lnTo>
                    <a:pt x="232" y="515"/>
                  </a:lnTo>
                  <a:lnTo>
                    <a:pt x="243" y="524"/>
                  </a:lnTo>
                  <a:lnTo>
                    <a:pt x="253" y="533"/>
                  </a:lnTo>
                  <a:lnTo>
                    <a:pt x="264" y="540"/>
                  </a:lnTo>
                  <a:lnTo>
                    <a:pt x="276" y="547"/>
                  </a:lnTo>
                  <a:lnTo>
                    <a:pt x="265" y="568"/>
                  </a:lnTo>
                  <a:lnTo>
                    <a:pt x="252" y="561"/>
                  </a:lnTo>
                  <a:lnTo>
                    <a:pt x="239" y="553"/>
                  </a:lnTo>
                  <a:lnTo>
                    <a:pt x="227" y="544"/>
                  </a:lnTo>
                  <a:lnTo>
                    <a:pt x="216" y="533"/>
                  </a:lnTo>
                  <a:lnTo>
                    <a:pt x="205" y="521"/>
                  </a:lnTo>
                  <a:lnTo>
                    <a:pt x="196" y="508"/>
                  </a:lnTo>
                  <a:lnTo>
                    <a:pt x="186" y="493"/>
                  </a:lnTo>
                  <a:lnTo>
                    <a:pt x="177" y="478"/>
                  </a:lnTo>
                  <a:lnTo>
                    <a:pt x="199" y="467"/>
                  </a:lnTo>
                  <a:close/>
                  <a:moveTo>
                    <a:pt x="276" y="547"/>
                  </a:moveTo>
                  <a:lnTo>
                    <a:pt x="287" y="552"/>
                  </a:lnTo>
                  <a:lnTo>
                    <a:pt x="300" y="556"/>
                  </a:lnTo>
                  <a:lnTo>
                    <a:pt x="314" y="560"/>
                  </a:lnTo>
                  <a:lnTo>
                    <a:pt x="328" y="562"/>
                  </a:lnTo>
                  <a:lnTo>
                    <a:pt x="343" y="563"/>
                  </a:lnTo>
                  <a:lnTo>
                    <a:pt x="358" y="563"/>
                  </a:lnTo>
                  <a:lnTo>
                    <a:pt x="374" y="562"/>
                  </a:lnTo>
                  <a:lnTo>
                    <a:pt x="391" y="560"/>
                  </a:lnTo>
                  <a:lnTo>
                    <a:pt x="394" y="583"/>
                  </a:lnTo>
                  <a:lnTo>
                    <a:pt x="376" y="586"/>
                  </a:lnTo>
                  <a:lnTo>
                    <a:pt x="358" y="587"/>
                  </a:lnTo>
                  <a:lnTo>
                    <a:pt x="340" y="587"/>
                  </a:lnTo>
                  <a:lnTo>
                    <a:pt x="324" y="586"/>
                  </a:lnTo>
                  <a:lnTo>
                    <a:pt x="309" y="583"/>
                  </a:lnTo>
                  <a:lnTo>
                    <a:pt x="294" y="579"/>
                  </a:lnTo>
                  <a:lnTo>
                    <a:pt x="279" y="575"/>
                  </a:lnTo>
                  <a:lnTo>
                    <a:pt x="265" y="568"/>
                  </a:lnTo>
                  <a:lnTo>
                    <a:pt x="276" y="547"/>
                  </a:lnTo>
                  <a:close/>
                  <a:moveTo>
                    <a:pt x="404" y="571"/>
                  </a:moveTo>
                  <a:lnTo>
                    <a:pt x="404" y="575"/>
                  </a:lnTo>
                  <a:lnTo>
                    <a:pt x="402" y="579"/>
                  </a:lnTo>
                  <a:lnTo>
                    <a:pt x="398" y="582"/>
                  </a:lnTo>
                  <a:lnTo>
                    <a:pt x="394" y="583"/>
                  </a:lnTo>
                  <a:lnTo>
                    <a:pt x="392" y="572"/>
                  </a:lnTo>
                  <a:lnTo>
                    <a:pt x="404" y="57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7" name="Freeform 744"/>
            <p:cNvSpPr>
              <a:spLocks/>
            </p:cNvSpPr>
            <p:nvPr/>
          </p:nvSpPr>
          <p:spPr bwMode="auto">
            <a:xfrm>
              <a:off x="2998" y="1732"/>
              <a:ext cx="70" cy="104"/>
            </a:xfrm>
            <a:custGeom>
              <a:avLst/>
              <a:gdLst>
                <a:gd name="T0" fmla="*/ 14 w 345"/>
                <a:gd name="T1" fmla="*/ 20 h 534"/>
                <a:gd name="T2" fmla="*/ 13 w 345"/>
                <a:gd name="T3" fmla="*/ 17 h 534"/>
                <a:gd name="T4" fmla="*/ 12 w 345"/>
                <a:gd name="T5" fmla="*/ 13 h 534"/>
                <a:gd name="T6" fmla="*/ 11 w 345"/>
                <a:gd name="T7" fmla="*/ 10 h 534"/>
                <a:gd name="T8" fmla="*/ 10 w 345"/>
                <a:gd name="T9" fmla="*/ 8 h 534"/>
                <a:gd name="T10" fmla="*/ 9 w 345"/>
                <a:gd name="T11" fmla="*/ 6 h 534"/>
                <a:gd name="T12" fmla="*/ 8 w 345"/>
                <a:gd name="T13" fmla="*/ 4 h 534"/>
                <a:gd name="T14" fmla="*/ 7 w 345"/>
                <a:gd name="T15" fmla="*/ 3 h 534"/>
                <a:gd name="T16" fmla="*/ 6 w 345"/>
                <a:gd name="T17" fmla="*/ 1 h 534"/>
                <a:gd name="T18" fmla="*/ 5 w 345"/>
                <a:gd name="T19" fmla="*/ 1 h 534"/>
                <a:gd name="T20" fmla="*/ 5 w 345"/>
                <a:gd name="T21" fmla="*/ 0 h 534"/>
                <a:gd name="T22" fmla="*/ 4 w 345"/>
                <a:gd name="T23" fmla="*/ 0 h 534"/>
                <a:gd name="T24" fmla="*/ 3 w 345"/>
                <a:gd name="T25" fmla="*/ 0 h 534"/>
                <a:gd name="T26" fmla="*/ 3 w 345"/>
                <a:gd name="T27" fmla="*/ 0 h 534"/>
                <a:gd name="T28" fmla="*/ 2 w 345"/>
                <a:gd name="T29" fmla="*/ 0 h 534"/>
                <a:gd name="T30" fmla="*/ 1 w 345"/>
                <a:gd name="T31" fmla="*/ 1 h 534"/>
                <a:gd name="T32" fmla="*/ 0 w 345"/>
                <a:gd name="T33" fmla="*/ 1 h 534"/>
                <a:gd name="T34" fmla="*/ 1 w 345"/>
                <a:gd name="T35" fmla="*/ 2 h 534"/>
                <a:gd name="T36" fmla="*/ 2 w 345"/>
                <a:gd name="T37" fmla="*/ 4 h 534"/>
                <a:gd name="T38" fmla="*/ 3 w 345"/>
                <a:gd name="T39" fmla="*/ 6 h 534"/>
                <a:gd name="T40" fmla="*/ 4 w 345"/>
                <a:gd name="T41" fmla="*/ 8 h 534"/>
                <a:gd name="T42" fmla="*/ 5 w 345"/>
                <a:gd name="T43" fmla="*/ 10 h 534"/>
                <a:gd name="T44" fmla="*/ 5 w 345"/>
                <a:gd name="T45" fmla="*/ 12 h 534"/>
                <a:gd name="T46" fmla="*/ 6 w 345"/>
                <a:gd name="T47" fmla="*/ 14 h 534"/>
                <a:gd name="T48" fmla="*/ 6 w 345"/>
                <a:gd name="T49" fmla="*/ 16 h 534"/>
                <a:gd name="T50" fmla="*/ 7 w 345"/>
                <a:gd name="T51" fmla="*/ 18 h 534"/>
                <a:gd name="T52" fmla="*/ 7 w 345"/>
                <a:gd name="T53" fmla="*/ 19 h 534"/>
                <a:gd name="T54" fmla="*/ 8 w 345"/>
                <a:gd name="T55" fmla="*/ 19 h 534"/>
                <a:gd name="T56" fmla="*/ 9 w 345"/>
                <a:gd name="T57" fmla="*/ 20 h 534"/>
                <a:gd name="T58" fmla="*/ 10 w 345"/>
                <a:gd name="T59" fmla="*/ 21 h 534"/>
                <a:gd name="T60" fmla="*/ 11 w 345"/>
                <a:gd name="T61" fmla="*/ 21 h 534"/>
                <a:gd name="T62" fmla="*/ 12 w 345"/>
                <a:gd name="T63" fmla="*/ 21 h 534"/>
                <a:gd name="T64" fmla="*/ 13 w 345"/>
                <a:gd name="T65" fmla="*/ 21 h 5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5"/>
                <a:gd name="T100" fmla="*/ 0 h 534"/>
                <a:gd name="T101" fmla="*/ 345 w 345"/>
                <a:gd name="T102" fmla="*/ 534 h 5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5" h="534">
                  <a:moveTo>
                    <a:pt x="345" y="530"/>
                  </a:moveTo>
                  <a:lnTo>
                    <a:pt x="343" y="509"/>
                  </a:lnTo>
                  <a:lnTo>
                    <a:pt x="336" y="476"/>
                  </a:lnTo>
                  <a:lnTo>
                    <a:pt x="329" y="436"/>
                  </a:lnTo>
                  <a:lnTo>
                    <a:pt x="317" y="390"/>
                  </a:lnTo>
                  <a:lnTo>
                    <a:pt x="304" y="339"/>
                  </a:lnTo>
                  <a:lnTo>
                    <a:pt x="287" y="286"/>
                  </a:lnTo>
                  <a:lnTo>
                    <a:pt x="278" y="259"/>
                  </a:lnTo>
                  <a:lnTo>
                    <a:pt x="267" y="231"/>
                  </a:lnTo>
                  <a:lnTo>
                    <a:pt x="257" y="205"/>
                  </a:lnTo>
                  <a:lnTo>
                    <a:pt x="246" y="178"/>
                  </a:lnTo>
                  <a:lnTo>
                    <a:pt x="235" y="153"/>
                  </a:lnTo>
                  <a:lnTo>
                    <a:pt x="222" y="130"/>
                  </a:lnTo>
                  <a:lnTo>
                    <a:pt x="210" y="108"/>
                  </a:lnTo>
                  <a:lnTo>
                    <a:pt x="196" y="86"/>
                  </a:lnTo>
                  <a:lnTo>
                    <a:pt x="183" y="68"/>
                  </a:lnTo>
                  <a:lnTo>
                    <a:pt x="169" y="51"/>
                  </a:lnTo>
                  <a:lnTo>
                    <a:pt x="154" y="36"/>
                  </a:lnTo>
                  <a:lnTo>
                    <a:pt x="139" y="23"/>
                  </a:lnTo>
                  <a:lnTo>
                    <a:pt x="131" y="17"/>
                  </a:lnTo>
                  <a:lnTo>
                    <a:pt x="122" y="13"/>
                  </a:lnTo>
                  <a:lnTo>
                    <a:pt x="115" y="9"/>
                  </a:lnTo>
                  <a:lnTo>
                    <a:pt x="107" y="5"/>
                  </a:lnTo>
                  <a:lnTo>
                    <a:pt x="99" y="3"/>
                  </a:lnTo>
                  <a:lnTo>
                    <a:pt x="90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1"/>
                  </a:lnTo>
                  <a:lnTo>
                    <a:pt x="56" y="3"/>
                  </a:lnTo>
                  <a:lnTo>
                    <a:pt x="47" y="5"/>
                  </a:lnTo>
                  <a:lnTo>
                    <a:pt x="37" y="10"/>
                  </a:lnTo>
                  <a:lnTo>
                    <a:pt x="29" y="14"/>
                  </a:lnTo>
                  <a:lnTo>
                    <a:pt x="19" y="19"/>
                  </a:lnTo>
                  <a:lnTo>
                    <a:pt x="10" y="27"/>
                  </a:lnTo>
                  <a:lnTo>
                    <a:pt x="0" y="35"/>
                  </a:lnTo>
                  <a:lnTo>
                    <a:pt x="17" y="59"/>
                  </a:lnTo>
                  <a:lnTo>
                    <a:pt x="32" y="84"/>
                  </a:lnTo>
                  <a:lnTo>
                    <a:pt x="46" y="109"/>
                  </a:lnTo>
                  <a:lnTo>
                    <a:pt x="60" y="134"/>
                  </a:lnTo>
                  <a:lnTo>
                    <a:pt x="73" y="160"/>
                  </a:lnTo>
                  <a:lnTo>
                    <a:pt x="85" y="185"/>
                  </a:lnTo>
                  <a:lnTo>
                    <a:pt x="97" y="210"/>
                  </a:lnTo>
                  <a:lnTo>
                    <a:pt x="107" y="235"/>
                  </a:lnTo>
                  <a:lnTo>
                    <a:pt x="117" y="260"/>
                  </a:lnTo>
                  <a:lnTo>
                    <a:pt x="126" y="286"/>
                  </a:lnTo>
                  <a:lnTo>
                    <a:pt x="134" y="311"/>
                  </a:lnTo>
                  <a:lnTo>
                    <a:pt x="142" y="336"/>
                  </a:lnTo>
                  <a:lnTo>
                    <a:pt x="148" y="362"/>
                  </a:lnTo>
                  <a:lnTo>
                    <a:pt x="154" y="387"/>
                  </a:lnTo>
                  <a:lnTo>
                    <a:pt x="158" y="411"/>
                  </a:lnTo>
                  <a:lnTo>
                    <a:pt x="162" y="436"/>
                  </a:lnTo>
                  <a:lnTo>
                    <a:pt x="169" y="449"/>
                  </a:lnTo>
                  <a:lnTo>
                    <a:pt x="178" y="462"/>
                  </a:lnTo>
                  <a:lnTo>
                    <a:pt x="185" y="474"/>
                  </a:lnTo>
                  <a:lnTo>
                    <a:pt x="195" y="485"/>
                  </a:lnTo>
                  <a:lnTo>
                    <a:pt x="205" y="495"/>
                  </a:lnTo>
                  <a:lnTo>
                    <a:pt x="214" y="503"/>
                  </a:lnTo>
                  <a:lnTo>
                    <a:pt x="225" y="511"/>
                  </a:lnTo>
                  <a:lnTo>
                    <a:pt x="236" y="516"/>
                  </a:lnTo>
                  <a:lnTo>
                    <a:pt x="248" y="522"/>
                  </a:lnTo>
                  <a:lnTo>
                    <a:pt x="260" y="526"/>
                  </a:lnTo>
                  <a:lnTo>
                    <a:pt x="273" y="529"/>
                  </a:lnTo>
                  <a:lnTo>
                    <a:pt x="286" y="531"/>
                  </a:lnTo>
                  <a:lnTo>
                    <a:pt x="300" y="534"/>
                  </a:lnTo>
                  <a:lnTo>
                    <a:pt x="315" y="534"/>
                  </a:lnTo>
                  <a:lnTo>
                    <a:pt x="330" y="532"/>
                  </a:lnTo>
                  <a:lnTo>
                    <a:pt x="345" y="5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8" name="Freeform 745"/>
            <p:cNvSpPr>
              <a:spLocks noEditPoints="1"/>
            </p:cNvSpPr>
            <p:nvPr/>
          </p:nvSpPr>
          <p:spPr bwMode="auto">
            <a:xfrm>
              <a:off x="2998" y="1725"/>
              <a:ext cx="70" cy="112"/>
            </a:xfrm>
            <a:custGeom>
              <a:avLst/>
              <a:gdLst>
                <a:gd name="T0" fmla="*/ 14 w 368"/>
                <a:gd name="T1" fmla="*/ 22 h 557"/>
                <a:gd name="T2" fmla="*/ 13 w 368"/>
                <a:gd name="T3" fmla="*/ 21 h 557"/>
                <a:gd name="T4" fmla="*/ 13 w 368"/>
                <a:gd name="T5" fmla="*/ 22 h 557"/>
                <a:gd name="T6" fmla="*/ 13 w 368"/>
                <a:gd name="T7" fmla="*/ 20 h 557"/>
                <a:gd name="T8" fmla="*/ 14 w 368"/>
                <a:gd name="T9" fmla="*/ 20 h 557"/>
                <a:gd name="T10" fmla="*/ 13 w 368"/>
                <a:gd name="T11" fmla="*/ 20 h 557"/>
                <a:gd name="T12" fmla="*/ 12 w 368"/>
                <a:gd name="T13" fmla="*/ 14 h 557"/>
                <a:gd name="T14" fmla="*/ 10 w 368"/>
                <a:gd name="T15" fmla="*/ 8 h 557"/>
                <a:gd name="T16" fmla="*/ 12 w 368"/>
                <a:gd name="T17" fmla="*/ 12 h 557"/>
                <a:gd name="T18" fmla="*/ 14 w 368"/>
                <a:gd name="T19" fmla="*/ 18 h 557"/>
                <a:gd name="T20" fmla="*/ 9 w 368"/>
                <a:gd name="T21" fmla="*/ 6 h 557"/>
                <a:gd name="T22" fmla="*/ 7 w 368"/>
                <a:gd name="T23" fmla="*/ 3 h 557"/>
                <a:gd name="T24" fmla="*/ 8 w 368"/>
                <a:gd name="T25" fmla="*/ 3 h 557"/>
                <a:gd name="T26" fmla="*/ 10 w 368"/>
                <a:gd name="T27" fmla="*/ 6 h 557"/>
                <a:gd name="T28" fmla="*/ 7 w 368"/>
                <a:gd name="T29" fmla="*/ 3 h 557"/>
                <a:gd name="T30" fmla="*/ 5 w 368"/>
                <a:gd name="T31" fmla="*/ 1 h 557"/>
                <a:gd name="T32" fmla="*/ 5 w 368"/>
                <a:gd name="T33" fmla="*/ 0 h 557"/>
                <a:gd name="T34" fmla="*/ 7 w 368"/>
                <a:gd name="T35" fmla="*/ 1 h 557"/>
                <a:gd name="T36" fmla="*/ 7 w 368"/>
                <a:gd name="T37" fmla="*/ 3 h 557"/>
                <a:gd name="T38" fmla="*/ 4 w 368"/>
                <a:gd name="T39" fmla="*/ 1 h 557"/>
                <a:gd name="T40" fmla="*/ 2 w 368"/>
                <a:gd name="T41" fmla="*/ 1 h 557"/>
                <a:gd name="T42" fmla="*/ 3 w 368"/>
                <a:gd name="T43" fmla="*/ 0 h 557"/>
                <a:gd name="T44" fmla="*/ 4 w 368"/>
                <a:gd name="T45" fmla="*/ 0 h 557"/>
                <a:gd name="T46" fmla="*/ 2 w 368"/>
                <a:gd name="T47" fmla="*/ 1 h 557"/>
                <a:gd name="T48" fmla="*/ 1 w 368"/>
                <a:gd name="T49" fmla="*/ 2 h 557"/>
                <a:gd name="T50" fmla="*/ 1 w 368"/>
                <a:gd name="T51" fmla="*/ 1 h 557"/>
                <a:gd name="T52" fmla="*/ 0 w 368"/>
                <a:gd name="T53" fmla="*/ 2 h 557"/>
                <a:gd name="T54" fmla="*/ 0 w 368"/>
                <a:gd name="T55" fmla="*/ 2 h 557"/>
                <a:gd name="T56" fmla="*/ 1 w 368"/>
                <a:gd name="T57" fmla="*/ 2 h 557"/>
                <a:gd name="T58" fmla="*/ 1 w 368"/>
                <a:gd name="T59" fmla="*/ 2 h 557"/>
                <a:gd name="T60" fmla="*/ 0 w 368"/>
                <a:gd name="T61" fmla="*/ 2 h 557"/>
                <a:gd name="T62" fmla="*/ 2 w 368"/>
                <a:gd name="T63" fmla="*/ 3 h 557"/>
                <a:gd name="T64" fmla="*/ 1 w 368"/>
                <a:gd name="T65" fmla="*/ 2 h 557"/>
                <a:gd name="T66" fmla="*/ 1 w 368"/>
                <a:gd name="T67" fmla="*/ 4 h 557"/>
                <a:gd name="T68" fmla="*/ 2 w 368"/>
                <a:gd name="T69" fmla="*/ 4 h 557"/>
                <a:gd name="T70" fmla="*/ 5 w 368"/>
                <a:gd name="T71" fmla="*/ 10 h 557"/>
                <a:gd name="T72" fmla="*/ 2 w 368"/>
                <a:gd name="T73" fmla="*/ 6 h 557"/>
                <a:gd name="T74" fmla="*/ 5 w 368"/>
                <a:gd name="T75" fmla="*/ 10 h 557"/>
                <a:gd name="T76" fmla="*/ 4 w 368"/>
                <a:gd name="T77" fmla="*/ 10 h 557"/>
                <a:gd name="T78" fmla="*/ 5 w 368"/>
                <a:gd name="T79" fmla="*/ 10 h 557"/>
                <a:gd name="T80" fmla="*/ 6 w 368"/>
                <a:gd name="T81" fmla="*/ 11 h 557"/>
                <a:gd name="T82" fmla="*/ 5 w 368"/>
                <a:gd name="T83" fmla="*/ 10 h 557"/>
                <a:gd name="T84" fmla="*/ 5 w 368"/>
                <a:gd name="T85" fmla="*/ 12 h 557"/>
                <a:gd name="T86" fmla="*/ 6 w 368"/>
                <a:gd name="T87" fmla="*/ 12 h 557"/>
                <a:gd name="T88" fmla="*/ 7 w 368"/>
                <a:gd name="T89" fmla="*/ 18 h 557"/>
                <a:gd name="T90" fmla="*/ 6 w 368"/>
                <a:gd name="T91" fmla="*/ 14 h 557"/>
                <a:gd name="T92" fmla="*/ 6 w 368"/>
                <a:gd name="T93" fmla="*/ 18 h 557"/>
                <a:gd name="T94" fmla="*/ 7 w 368"/>
                <a:gd name="T95" fmla="*/ 18 h 557"/>
                <a:gd name="T96" fmla="*/ 8 w 368"/>
                <a:gd name="T97" fmla="*/ 20 h 557"/>
                <a:gd name="T98" fmla="*/ 10 w 368"/>
                <a:gd name="T99" fmla="*/ 21 h 557"/>
                <a:gd name="T100" fmla="*/ 8 w 368"/>
                <a:gd name="T101" fmla="*/ 21 h 557"/>
                <a:gd name="T102" fmla="*/ 7 w 368"/>
                <a:gd name="T103" fmla="*/ 19 h 557"/>
                <a:gd name="T104" fmla="*/ 10 w 368"/>
                <a:gd name="T105" fmla="*/ 21 h 557"/>
                <a:gd name="T106" fmla="*/ 12 w 368"/>
                <a:gd name="T107" fmla="*/ 22 h 557"/>
                <a:gd name="T108" fmla="*/ 14 w 368"/>
                <a:gd name="T109" fmla="*/ 22 h 557"/>
                <a:gd name="T110" fmla="*/ 12 w 368"/>
                <a:gd name="T111" fmla="*/ 23 h 557"/>
                <a:gd name="T112" fmla="*/ 10 w 368"/>
                <a:gd name="T113" fmla="*/ 22 h 557"/>
                <a:gd name="T114" fmla="*/ 14 w 368"/>
                <a:gd name="T115" fmla="*/ 22 h 557"/>
                <a:gd name="T116" fmla="*/ 14 w 368"/>
                <a:gd name="T117" fmla="*/ 22 h 5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68"/>
                <a:gd name="T178" fmla="*/ 0 h 557"/>
                <a:gd name="T179" fmla="*/ 368 w 368"/>
                <a:gd name="T180" fmla="*/ 557 h 55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68" h="557">
                  <a:moveTo>
                    <a:pt x="344" y="543"/>
                  </a:moveTo>
                  <a:lnTo>
                    <a:pt x="344" y="542"/>
                  </a:lnTo>
                  <a:lnTo>
                    <a:pt x="368" y="541"/>
                  </a:lnTo>
                  <a:lnTo>
                    <a:pt x="344" y="543"/>
                  </a:lnTo>
                  <a:close/>
                  <a:moveTo>
                    <a:pt x="344" y="542"/>
                  </a:moveTo>
                  <a:lnTo>
                    <a:pt x="343" y="534"/>
                  </a:lnTo>
                  <a:lnTo>
                    <a:pt x="341" y="519"/>
                  </a:lnTo>
                  <a:lnTo>
                    <a:pt x="365" y="514"/>
                  </a:lnTo>
                  <a:lnTo>
                    <a:pt x="367" y="528"/>
                  </a:lnTo>
                  <a:lnTo>
                    <a:pt x="368" y="541"/>
                  </a:lnTo>
                  <a:lnTo>
                    <a:pt x="344" y="542"/>
                  </a:lnTo>
                  <a:close/>
                  <a:moveTo>
                    <a:pt x="341" y="519"/>
                  </a:moveTo>
                  <a:lnTo>
                    <a:pt x="339" y="509"/>
                  </a:lnTo>
                  <a:lnTo>
                    <a:pt x="338" y="499"/>
                  </a:lnTo>
                  <a:lnTo>
                    <a:pt x="335" y="490"/>
                  </a:lnTo>
                  <a:lnTo>
                    <a:pt x="334" y="482"/>
                  </a:lnTo>
                  <a:lnTo>
                    <a:pt x="358" y="476"/>
                  </a:lnTo>
                  <a:lnTo>
                    <a:pt x="360" y="489"/>
                  </a:lnTo>
                  <a:lnTo>
                    <a:pt x="362" y="499"/>
                  </a:lnTo>
                  <a:lnTo>
                    <a:pt x="364" y="508"/>
                  </a:lnTo>
                  <a:lnTo>
                    <a:pt x="365" y="514"/>
                  </a:lnTo>
                  <a:lnTo>
                    <a:pt x="341" y="519"/>
                  </a:lnTo>
                  <a:close/>
                  <a:moveTo>
                    <a:pt x="334" y="482"/>
                  </a:moveTo>
                  <a:lnTo>
                    <a:pt x="328" y="453"/>
                  </a:lnTo>
                  <a:lnTo>
                    <a:pt x="320" y="420"/>
                  </a:lnTo>
                  <a:lnTo>
                    <a:pt x="312" y="385"/>
                  </a:lnTo>
                  <a:lnTo>
                    <a:pt x="301" y="348"/>
                  </a:lnTo>
                  <a:lnTo>
                    <a:pt x="289" y="310"/>
                  </a:lnTo>
                  <a:lnTo>
                    <a:pt x="276" y="271"/>
                  </a:lnTo>
                  <a:lnTo>
                    <a:pt x="262" y="233"/>
                  </a:lnTo>
                  <a:lnTo>
                    <a:pt x="246" y="196"/>
                  </a:lnTo>
                  <a:lnTo>
                    <a:pt x="268" y="186"/>
                  </a:lnTo>
                  <a:lnTo>
                    <a:pt x="284" y="224"/>
                  </a:lnTo>
                  <a:lnTo>
                    <a:pt x="299" y="263"/>
                  </a:lnTo>
                  <a:lnTo>
                    <a:pt x="312" y="303"/>
                  </a:lnTo>
                  <a:lnTo>
                    <a:pt x="324" y="341"/>
                  </a:lnTo>
                  <a:lnTo>
                    <a:pt x="334" y="378"/>
                  </a:lnTo>
                  <a:lnTo>
                    <a:pt x="344" y="414"/>
                  </a:lnTo>
                  <a:lnTo>
                    <a:pt x="352" y="447"/>
                  </a:lnTo>
                  <a:lnTo>
                    <a:pt x="358" y="476"/>
                  </a:lnTo>
                  <a:lnTo>
                    <a:pt x="334" y="482"/>
                  </a:lnTo>
                  <a:close/>
                  <a:moveTo>
                    <a:pt x="246" y="196"/>
                  </a:moveTo>
                  <a:lnTo>
                    <a:pt x="229" y="160"/>
                  </a:lnTo>
                  <a:lnTo>
                    <a:pt x="211" y="128"/>
                  </a:lnTo>
                  <a:lnTo>
                    <a:pt x="202" y="112"/>
                  </a:lnTo>
                  <a:lnTo>
                    <a:pt x="193" y="98"/>
                  </a:lnTo>
                  <a:lnTo>
                    <a:pt x="182" y="84"/>
                  </a:lnTo>
                  <a:lnTo>
                    <a:pt x="172" y="72"/>
                  </a:lnTo>
                  <a:lnTo>
                    <a:pt x="191" y="56"/>
                  </a:lnTo>
                  <a:lnTo>
                    <a:pt x="202" y="69"/>
                  </a:lnTo>
                  <a:lnTo>
                    <a:pt x="212" y="83"/>
                  </a:lnTo>
                  <a:lnTo>
                    <a:pt x="222" y="98"/>
                  </a:lnTo>
                  <a:lnTo>
                    <a:pt x="232" y="115"/>
                  </a:lnTo>
                  <a:lnTo>
                    <a:pt x="241" y="132"/>
                  </a:lnTo>
                  <a:lnTo>
                    <a:pt x="250" y="149"/>
                  </a:lnTo>
                  <a:lnTo>
                    <a:pt x="260" y="166"/>
                  </a:lnTo>
                  <a:lnTo>
                    <a:pt x="268" y="186"/>
                  </a:lnTo>
                  <a:lnTo>
                    <a:pt x="246" y="196"/>
                  </a:lnTo>
                  <a:close/>
                  <a:moveTo>
                    <a:pt x="172" y="72"/>
                  </a:moveTo>
                  <a:lnTo>
                    <a:pt x="159" y="58"/>
                  </a:lnTo>
                  <a:lnTo>
                    <a:pt x="144" y="47"/>
                  </a:lnTo>
                  <a:lnTo>
                    <a:pt x="138" y="41"/>
                  </a:lnTo>
                  <a:lnTo>
                    <a:pt x="130" y="37"/>
                  </a:lnTo>
                  <a:lnTo>
                    <a:pt x="123" y="33"/>
                  </a:lnTo>
                  <a:lnTo>
                    <a:pt x="115" y="29"/>
                  </a:lnTo>
                  <a:lnTo>
                    <a:pt x="124" y="7"/>
                  </a:lnTo>
                  <a:lnTo>
                    <a:pt x="132" y="10"/>
                  </a:lnTo>
                  <a:lnTo>
                    <a:pt x="141" y="14"/>
                  </a:lnTo>
                  <a:lnTo>
                    <a:pt x="150" y="20"/>
                  </a:lnTo>
                  <a:lnTo>
                    <a:pt x="158" y="26"/>
                  </a:lnTo>
                  <a:lnTo>
                    <a:pt x="167" y="33"/>
                  </a:lnTo>
                  <a:lnTo>
                    <a:pt x="175" y="40"/>
                  </a:lnTo>
                  <a:lnTo>
                    <a:pt x="183" y="48"/>
                  </a:lnTo>
                  <a:lnTo>
                    <a:pt x="191" y="56"/>
                  </a:lnTo>
                  <a:lnTo>
                    <a:pt x="172" y="72"/>
                  </a:lnTo>
                  <a:close/>
                  <a:moveTo>
                    <a:pt x="115" y="29"/>
                  </a:moveTo>
                  <a:lnTo>
                    <a:pt x="108" y="27"/>
                  </a:lnTo>
                  <a:lnTo>
                    <a:pt x="101" y="26"/>
                  </a:lnTo>
                  <a:lnTo>
                    <a:pt x="94" y="25"/>
                  </a:lnTo>
                  <a:lnTo>
                    <a:pt x="86" y="25"/>
                  </a:lnTo>
                  <a:lnTo>
                    <a:pt x="78" y="25"/>
                  </a:lnTo>
                  <a:lnTo>
                    <a:pt x="71" y="27"/>
                  </a:lnTo>
                  <a:lnTo>
                    <a:pt x="62" y="29"/>
                  </a:lnTo>
                  <a:lnTo>
                    <a:pt x="55" y="33"/>
                  </a:lnTo>
                  <a:lnTo>
                    <a:pt x="45" y="10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5" y="1"/>
                  </a:lnTo>
                  <a:lnTo>
                    <a:pt x="85" y="0"/>
                  </a:lnTo>
                  <a:lnTo>
                    <a:pt x="95" y="0"/>
                  </a:lnTo>
                  <a:lnTo>
                    <a:pt x="104" y="1"/>
                  </a:lnTo>
                  <a:lnTo>
                    <a:pt x="114" y="3"/>
                  </a:lnTo>
                  <a:lnTo>
                    <a:pt x="124" y="7"/>
                  </a:lnTo>
                  <a:lnTo>
                    <a:pt x="115" y="29"/>
                  </a:lnTo>
                  <a:close/>
                  <a:moveTo>
                    <a:pt x="55" y="33"/>
                  </a:moveTo>
                  <a:lnTo>
                    <a:pt x="46" y="37"/>
                  </a:lnTo>
                  <a:lnTo>
                    <a:pt x="37" y="42"/>
                  </a:lnTo>
                  <a:lnTo>
                    <a:pt x="29" y="48"/>
                  </a:lnTo>
                  <a:lnTo>
                    <a:pt x="20" y="55"/>
                  </a:lnTo>
                  <a:lnTo>
                    <a:pt x="4" y="37"/>
                  </a:lnTo>
                  <a:lnTo>
                    <a:pt x="14" y="28"/>
                  </a:lnTo>
                  <a:lnTo>
                    <a:pt x="24" y="22"/>
                  </a:lnTo>
                  <a:lnTo>
                    <a:pt x="34" y="15"/>
                  </a:lnTo>
                  <a:lnTo>
                    <a:pt x="45" y="10"/>
                  </a:lnTo>
                  <a:lnTo>
                    <a:pt x="55" y="33"/>
                  </a:lnTo>
                  <a:close/>
                  <a:moveTo>
                    <a:pt x="1" y="53"/>
                  </a:moveTo>
                  <a:lnTo>
                    <a:pt x="0" y="49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4" y="37"/>
                  </a:lnTo>
                  <a:lnTo>
                    <a:pt x="11" y="47"/>
                  </a:lnTo>
                  <a:lnTo>
                    <a:pt x="1" y="53"/>
                  </a:lnTo>
                  <a:close/>
                  <a:moveTo>
                    <a:pt x="22" y="40"/>
                  </a:moveTo>
                  <a:lnTo>
                    <a:pt x="21" y="39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22" y="40"/>
                  </a:lnTo>
                  <a:close/>
                  <a:moveTo>
                    <a:pt x="21" y="39"/>
                  </a:moveTo>
                  <a:lnTo>
                    <a:pt x="21" y="39"/>
                  </a:lnTo>
                  <a:lnTo>
                    <a:pt x="22" y="40"/>
                  </a:lnTo>
                  <a:lnTo>
                    <a:pt x="11" y="47"/>
                  </a:lnTo>
                  <a:lnTo>
                    <a:pt x="21" y="39"/>
                  </a:lnTo>
                  <a:close/>
                  <a:moveTo>
                    <a:pt x="22" y="40"/>
                  </a:moveTo>
                  <a:lnTo>
                    <a:pt x="31" y="53"/>
                  </a:lnTo>
                  <a:lnTo>
                    <a:pt x="40" y="68"/>
                  </a:lnTo>
                  <a:lnTo>
                    <a:pt x="19" y="81"/>
                  </a:lnTo>
                  <a:lnTo>
                    <a:pt x="10" y="68"/>
                  </a:lnTo>
                  <a:lnTo>
                    <a:pt x="2" y="53"/>
                  </a:lnTo>
                  <a:lnTo>
                    <a:pt x="22" y="40"/>
                  </a:lnTo>
                  <a:close/>
                  <a:moveTo>
                    <a:pt x="40" y="68"/>
                  </a:moveTo>
                  <a:lnTo>
                    <a:pt x="49" y="83"/>
                  </a:lnTo>
                  <a:lnTo>
                    <a:pt x="57" y="96"/>
                  </a:lnTo>
                  <a:lnTo>
                    <a:pt x="35" y="108"/>
                  </a:lnTo>
                  <a:lnTo>
                    <a:pt x="27" y="93"/>
                  </a:lnTo>
                  <a:lnTo>
                    <a:pt x="19" y="81"/>
                  </a:lnTo>
                  <a:lnTo>
                    <a:pt x="40" y="68"/>
                  </a:lnTo>
                  <a:close/>
                  <a:moveTo>
                    <a:pt x="57" y="96"/>
                  </a:moveTo>
                  <a:lnTo>
                    <a:pt x="77" y="132"/>
                  </a:lnTo>
                  <a:lnTo>
                    <a:pt x="96" y="169"/>
                  </a:lnTo>
                  <a:lnTo>
                    <a:pt x="114" y="205"/>
                  </a:lnTo>
                  <a:lnTo>
                    <a:pt x="129" y="243"/>
                  </a:lnTo>
                  <a:lnTo>
                    <a:pt x="106" y="252"/>
                  </a:lnTo>
                  <a:lnTo>
                    <a:pt x="91" y="216"/>
                  </a:lnTo>
                  <a:lnTo>
                    <a:pt x="74" y="180"/>
                  </a:lnTo>
                  <a:lnTo>
                    <a:pt x="56" y="145"/>
                  </a:lnTo>
                  <a:lnTo>
                    <a:pt x="35" y="108"/>
                  </a:lnTo>
                  <a:lnTo>
                    <a:pt x="57" y="96"/>
                  </a:lnTo>
                  <a:close/>
                  <a:moveTo>
                    <a:pt x="129" y="243"/>
                  </a:moveTo>
                  <a:lnTo>
                    <a:pt x="129" y="242"/>
                  </a:lnTo>
                  <a:lnTo>
                    <a:pt x="108" y="253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29" y="242"/>
                  </a:moveTo>
                  <a:lnTo>
                    <a:pt x="129" y="243"/>
                  </a:lnTo>
                  <a:lnTo>
                    <a:pt x="118" y="247"/>
                  </a:lnTo>
                  <a:lnTo>
                    <a:pt x="129" y="242"/>
                  </a:lnTo>
                  <a:close/>
                  <a:moveTo>
                    <a:pt x="129" y="243"/>
                  </a:moveTo>
                  <a:lnTo>
                    <a:pt x="136" y="259"/>
                  </a:lnTo>
                  <a:lnTo>
                    <a:pt x="141" y="271"/>
                  </a:lnTo>
                  <a:lnTo>
                    <a:pt x="117" y="280"/>
                  </a:lnTo>
                  <a:lnTo>
                    <a:pt x="112" y="264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41" y="271"/>
                  </a:moveTo>
                  <a:lnTo>
                    <a:pt x="145" y="284"/>
                  </a:lnTo>
                  <a:lnTo>
                    <a:pt x="151" y="300"/>
                  </a:lnTo>
                  <a:lnTo>
                    <a:pt x="128" y="308"/>
                  </a:lnTo>
                  <a:lnTo>
                    <a:pt x="124" y="296"/>
                  </a:lnTo>
                  <a:lnTo>
                    <a:pt x="117" y="280"/>
                  </a:lnTo>
                  <a:lnTo>
                    <a:pt x="141" y="271"/>
                  </a:lnTo>
                  <a:close/>
                  <a:moveTo>
                    <a:pt x="151" y="300"/>
                  </a:moveTo>
                  <a:lnTo>
                    <a:pt x="162" y="337"/>
                  </a:lnTo>
                  <a:lnTo>
                    <a:pt x="171" y="374"/>
                  </a:lnTo>
                  <a:lnTo>
                    <a:pt x="179" y="411"/>
                  </a:lnTo>
                  <a:lnTo>
                    <a:pt x="185" y="446"/>
                  </a:lnTo>
                  <a:lnTo>
                    <a:pt x="160" y="449"/>
                  </a:lnTo>
                  <a:lnTo>
                    <a:pt x="155" y="414"/>
                  </a:lnTo>
                  <a:lnTo>
                    <a:pt x="148" y="379"/>
                  </a:lnTo>
                  <a:lnTo>
                    <a:pt x="139" y="344"/>
                  </a:lnTo>
                  <a:lnTo>
                    <a:pt x="128" y="308"/>
                  </a:lnTo>
                  <a:lnTo>
                    <a:pt x="151" y="300"/>
                  </a:lnTo>
                  <a:close/>
                  <a:moveTo>
                    <a:pt x="162" y="454"/>
                  </a:moveTo>
                  <a:lnTo>
                    <a:pt x="162" y="452"/>
                  </a:lnTo>
                  <a:lnTo>
                    <a:pt x="160" y="449"/>
                  </a:lnTo>
                  <a:lnTo>
                    <a:pt x="173" y="448"/>
                  </a:lnTo>
                  <a:lnTo>
                    <a:pt x="162" y="454"/>
                  </a:lnTo>
                  <a:close/>
                  <a:moveTo>
                    <a:pt x="184" y="443"/>
                  </a:moveTo>
                  <a:lnTo>
                    <a:pt x="191" y="456"/>
                  </a:lnTo>
                  <a:lnTo>
                    <a:pt x="198" y="468"/>
                  </a:lnTo>
                  <a:lnTo>
                    <a:pt x="206" y="479"/>
                  </a:lnTo>
                  <a:lnTo>
                    <a:pt x="214" y="488"/>
                  </a:lnTo>
                  <a:lnTo>
                    <a:pt x="223" y="497"/>
                  </a:lnTo>
                  <a:lnTo>
                    <a:pt x="233" y="506"/>
                  </a:lnTo>
                  <a:lnTo>
                    <a:pt x="243" y="512"/>
                  </a:lnTo>
                  <a:lnTo>
                    <a:pt x="252" y="519"/>
                  </a:lnTo>
                  <a:lnTo>
                    <a:pt x="241" y="539"/>
                  </a:lnTo>
                  <a:lnTo>
                    <a:pt x="230" y="533"/>
                  </a:lnTo>
                  <a:lnTo>
                    <a:pt x="218" y="525"/>
                  </a:lnTo>
                  <a:lnTo>
                    <a:pt x="207" y="515"/>
                  </a:lnTo>
                  <a:lnTo>
                    <a:pt x="197" y="506"/>
                  </a:lnTo>
                  <a:lnTo>
                    <a:pt x="187" y="494"/>
                  </a:lnTo>
                  <a:lnTo>
                    <a:pt x="178" y="482"/>
                  </a:lnTo>
                  <a:lnTo>
                    <a:pt x="170" y="468"/>
                  </a:lnTo>
                  <a:lnTo>
                    <a:pt x="162" y="454"/>
                  </a:lnTo>
                  <a:lnTo>
                    <a:pt x="184" y="443"/>
                  </a:lnTo>
                  <a:close/>
                  <a:moveTo>
                    <a:pt x="252" y="519"/>
                  </a:moveTo>
                  <a:lnTo>
                    <a:pt x="263" y="523"/>
                  </a:lnTo>
                  <a:lnTo>
                    <a:pt x="275" y="527"/>
                  </a:lnTo>
                  <a:lnTo>
                    <a:pt x="287" y="529"/>
                  </a:lnTo>
                  <a:lnTo>
                    <a:pt x="299" y="531"/>
                  </a:lnTo>
                  <a:lnTo>
                    <a:pt x="312" y="533"/>
                  </a:lnTo>
                  <a:lnTo>
                    <a:pt x="326" y="533"/>
                  </a:lnTo>
                  <a:lnTo>
                    <a:pt x="340" y="531"/>
                  </a:lnTo>
                  <a:lnTo>
                    <a:pt x="354" y="529"/>
                  </a:lnTo>
                  <a:lnTo>
                    <a:pt x="358" y="554"/>
                  </a:lnTo>
                  <a:lnTo>
                    <a:pt x="342" y="556"/>
                  </a:lnTo>
                  <a:lnTo>
                    <a:pt x="326" y="557"/>
                  </a:lnTo>
                  <a:lnTo>
                    <a:pt x="311" y="557"/>
                  </a:lnTo>
                  <a:lnTo>
                    <a:pt x="295" y="556"/>
                  </a:lnTo>
                  <a:lnTo>
                    <a:pt x="281" y="553"/>
                  </a:lnTo>
                  <a:lnTo>
                    <a:pt x="267" y="550"/>
                  </a:lnTo>
                  <a:lnTo>
                    <a:pt x="254" y="546"/>
                  </a:lnTo>
                  <a:lnTo>
                    <a:pt x="241" y="539"/>
                  </a:lnTo>
                  <a:lnTo>
                    <a:pt x="252" y="519"/>
                  </a:lnTo>
                  <a:close/>
                  <a:moveTo>
                    <a:pt x="368" y="541"/>
                  </a:moveTo>
                  <a:lnTo>
                    <a:pt x="368" y="546"/>
                  </a:lnTo>
                  <a:lnTo>
                    <a:pt x="366" y="550"/>
                  </a:lnTo>
                  <a:lnTo>
                    <a:pt x="362" y="552"/>
                  </a:lnTo>
                  <a:lnTo>
                    <a:pt x="358" y="554"/>
                  </a:lnTo>
                  <a:lnTo>
                    <a:pt x="356" y="542"/>
                  </a:lnTo>
                  <a:lnTo>
                    <a:pt x="368" y="5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9" name="Freeform 746"/>
            <p:cNvSpPr>
              <a:spLocks/>
            </p:cNvSpPr>
            <p:nvPr/>
          </p:nvSpPr>
          <p:spPr bwMode="auto">
            <a:xfrm>
              <a:off x="2975" y="1732"/>
              <a:ext cx="62" cy="104"/>
            </a:xfrm>
            <a:custGeom>
              <a:avLst/>
              <a:gdLst>
                <a:gd name="T0" fmla="*/ 13 w 313"/>
                <a:gd name="T1" fmla="*/ 19 h 506"/>
                <a:gd name="T2" fmla="*/ 12 w 313"/>
                <a:gd name="T3" fmla="*/ 17 h 506"/>
                <a:gd name="T4" fmla="*/ 11 w 313"/>
                <a:gd name="T5" fmla="*/ 13 h 506"/>
                <a:gd name="T6" fmla="*/ 10 w 313"/>
                <a:gd name="T7" fmla="*/ 10 h 506"/>
                <a:gd name="T8" fmla="*/ 9 w 313"/>
                <a:gd name="T9" fmla="*/ 8 h 506"/>
                <a:gd name="T10" fmla="*/ 9 w 313"/>
                <a:gd name="T11" fmla="*/ 6 h 506"/>
                <a:gd name="T12" fmla="*/ 8 w 313"/>
                <a:gd name="T13" fmla="*/ 4 h 506"/>
                <a:gd name="T14" fmla="*/ 7 w 313"/>
                <a:gd name="T15" fmla="*/ 3 h 506"/>
                <a:gd name="T16" fmla="*/ 6 w 313"/>
                <a:gd name="T17" fmla="*/ 1 h 506"/>
                <a:gd name="T18" fmla="*/ 5 w 313"/>
                <a:gd name="T19" fmla="*/ 1 h 506"/>
                <a:gd name="T20" fmla="*/ 4 w 313"/>
                <a:gd name="T21" fmla="*/ 0 h 506"/>
                <a:gd name="T22" fmla="*/ 4 w 313"/>
                <a:gd name="T23" fmla="*/ 0 h 506"/>
                <a:gd name="T24" fmla="*/ 3 w 313"/>
                <a:gd name="T25" fmla="*/ 0 h 506"/>
                <a:gd name="T26" fmla="*/ 2 w 313"/>
                <a:gd name="T27" fmla="*/ 0 h 506"/>
                <a:gd name="T28" fmla="*/ 2 w 313"/>
                <a:gd name="T29" fmla="*/ 0 h 506"/>
                <a:gd name="T30" fmla="*/ 1 w 313"/>
                <a:gd name="T31" fmla="*/ 1 h 506"/>
                <a:gd name="T32" fmla="*/ 0 w 313"/>
                <a:gd name="T33" fmla="*/ 1 h 506"/>
                <a:gd name="T34" fmla="*/ 1 w 313"/>
                <a:gd name="T35" fmla="*/ 2 h 506"/>
                <a:gd name="T36" fmla="*/ 2 w 313"/>
                <a:gd name="T37" fmla="*/ 4 h 506"/>
                <a:gd name="T38" fmla="*/ 3 w 313"/>
                <a:gd name="T39" fmla="*/ 6 h 506"/>
                <a:gd name="T40" fmla="*/ 4 w 313"/>
                <a:gd name="T41" fmla="*/ 8 h 506"/>
                <a:gd name="T42" fmla="*/ 4 w 313"/>
                <a:gd name="T43" fmla="*/ 10 h 506"/>
                <a:gd name="T44" fmla="*/ 5 w 313"/>
                <a:gd name="T45" fmla="*/ 12 h 506"/>
                <a:gd name="T46" fmla="*/ 5 w 313"/>
                <a:gd name="T47" fmla="*/ 14 h 506"/>
                <a:gd name="T48" fmla="*/ 6 w 313"/>
                <a:gd name="T49" fmla="*/ 16 h 506"/>
                <a:gd name="T50" fmla="*/ 6 w 313"/>
                <a:gd name="T51" fmla="*/ 17 h 506"/>
                <a:gd name="T52" fmla="*/ 7 w 313"/>
                <a:gd name="T53" fmla="*/ 18 h 506"/>
                <a:gd name="T54" fmla="*/ 8 w 313"/>
                <a:gd name="T55" fmla="*/ 19 h 506"/>
                <a:gd name="T56" fmla="*/ 8 w 313"/>
                <a:gd name="T57" fmla="*/ 19 h 506"/>
                <a:gd name="T58" fmla="*/ 9 w 313"/>
                <a:gd name="T59" fmla="*/ 20 h 506"/>
                <a:gd name="T60" fmla="*/ 10 w 313"/>
                <a:gd name="T61" fmla="*/ 20 h 506"/>
                <a:gd name="T62" fmla="*/ 11 w 313"/>
                <a:gd name="T63" fmla="*/ 20 h 506"/>
                <a:gd name="T64" fmla="*/ 12 w 313"/>
                <a:gd name="T65" fmla="*/ 20 h 5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3"/>
                <a:gd name="T100" fmla="*/ 0 h 506"/>
                <a:gd name="T101" fmla="*/ 313 w 313"/>
                <a:gd name="T102" fmla="*/ 506 h 5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3" h="506">
                  <a:moveTo>
                    <a:pt x="313" y="503"/>
                  </a:moveTo>
                  <a:lnTo>
                    <a:pt x="311" y="482"/>
                  </a:lnTo>
                  <a:lnTo>
                    <a:pt x="306" y="452"/>
                  </a:lnTo>
                  <a:lnTo>
                    <a:pt x="298" y="414"/>
                  </a:lnTo>
                  <a:lnTo>
                    <a:pt x="288" y="370"/>
                  </a:lnTo>
                  <a:lnTo>
                    <a:pt x="275" y="323"/>
                  </a:lnTo>
                  <a:lnTo>
                    <a:pt x="260" y="272"/>
                  </a:lnTo>
                  <a:lnTo>
                    <a:pt x="252" y="246"/>
                  </a:lnTo>
                  <a:lnTo>
                    <a:pt x="242" y="220"/>
                  </a:lnTo>
                  <a:lnTo>
                    <a:pt x="232" y="194"/>
                  </a:lnTo>
                  <a:lnTo>
                    <a:pt x="222" y="169"/>
                  </a:lnTo>
                  <a:lnTo>
                    <a:pt x="212" y="145"/>
                  </a:lnTo>
                  <a:lnTo>
                    <a:pt x="201" y="124"/>
                  </a:lnTo>
                  <a:lnTo>
                    <a:pt x="189" y="102"/>
                  </a:lnTo>
                  <a:lnTo>
                    <a:pt x="177" y="82"/>
                  </a:lnTo>
                  <a:lnTo>
                    <a:pt x="164" y="64"/>
                  </a:lnTo>
                  <a:lnTo>
                    <a:pt x="151" y="47"/>
                  </a:lnTo>
                  <a:lnTo>
                    <a:pt x="138" y="33"/>
                  </a:lnTo>
                  <a:lnTo>
                    <a:pt x="124" y="21"/>
                  </a:lnTo>
                  <a:lnTo>
                    <a:pt x="118" y="16"/>
                  </a:lnTo>
                  <a:lnTo>
                    <a:pt x="110" y="12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2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50" y="2"/>
                  </a:lnTo>
                  <a:lnTo>
                    <a:pt x="41" y="5"/>
                  </a:lnTo>
                  <a:lnTo>
                    <a:pt x="33" y="8"/>
                  </a:lnTo>
                  <a:lnTo>
                    <a:pt x="25" y="13"/>
                  </a:lnTo>
                  <a:lnTo>
                    <a:pt x="16" y="18"/>
                  </a:lnTo>
                  <a:lnTo>
                    <a:pt x="9" y="25"/>
                  </a:lnTo>
                  <a:lnTo>
                    <a:pt x="0" y="31"/>
                  </a:lnTo>
                  <a:lnTo>
                    <a:pt x="14" y="55"/>
                  </a:lnTo>
                  <a:lnTo>
                    <a:pt x="28" y="79"/>
                  </a:lnTo>
                  <a:lnTo>
                    <a:pt x="41" y="103"/>
                  </a:lnTo>
                  <a:lnTo>
                    <a:pt x="54" y="127"/>
                  </a:lnTo>
                  <a:lnTo>
                    <a:pt x="66" y="151"/>
                  </a:lnTo>
                  <a:lnTo>
                    <a:pt x="77" y="175"/>
                  </a:lnTo>
                  <a:lnTo>
                    <a:pt x="87" y="198"/>
                  </a:lnTo>
                  <a:lnTo>
                    <a:pt x="97" y="222"/>
                  </a:lnTo>
                  <a:lnTo>
                    <a:pt x="107" y="247"/>
                  </a:lnTo>
                  <a:lnTo>
                    <a:pt x="114" y="271"/>
                  </a:lnTo>
                  <a:lnTo>
                    <a:pt x="122" y="295"/>
                  </a:lnTo>
                  <a:lnTo>
                    <a:pt x="129" y="319"/>
                  </a:lnTo>
                  <a:lnTo>
                    <a:pt x="135" y="343"/>
                  </a:lnTo>
                  <a:lnTo>
                    <a:pt x="140" y="367"/>
                  </a:lnTo>
                  <a:lnTo>
                    <a:pt x="145" y="390"/>
                  </a:lnTo>
                  <a:lnTo>
                    <a:pt x="148" y="413"/>
                  </a:lnTo>
                  <a:lnTo>
                    <a:pt x="154" y="426"/>
                  </a:lnTo>
                  <a:lnTo>
                    <a:pt x="162" y="439"/>
                  </a:lnTo>
                  <a:lnTo>
                    <a:pt x="170" y="450"/>
                  </a:lnTo>
                  <a:lnTo>
                    <a:pt x="178" y="460"/>
                  </a:lnTo>
                  <a:lnTo>
                    <a:pt x="187" y="469"/>
                  </a:lnTo>
                  <a:lnTo>
                    <a:pt x="195" y="477"/>
                  </a:lnTo>
                  <a:lnTo>
                    <a:pt x="205" y="485"/>
                  </a:lnTo>
                  <a:lnTo>
                    <a:pt x="216" y="490"/>
                  </a:lnTo>
                  <a:lnTo>
                    <a:pt x="226" y="495"/>
                  </a:lnTo>
                  <a:lnTo>
                    <a:pt x="238" y="500"/>
                  </a:lnTo>
                  <a:lnTo>
                    <a:pt x="248" y="503"/>
                  </a:lnTo>
                  <a:lnTo>
                    <a:pt x="260" y="505"/>
                  </a:lnTo>
                  <a:lnTo>
                    <a:pt x="273" y="506"/>
                  </a:lnTo>
                  <a:lnTo>
                    <a:pt x="286" y="506"/>
                  </a:lnTo>
                  <a:lnTo>
                    <a:pt x="300" y="505"/>
                  </a:lnTo>
                  <a:lnTo>
                    <a:pt x="313" y="5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0" name="Freeform 747"/>
            <p:cNvSpPr>
              <a:spLocks noEditPoints="1"/>
            </p:cNvSpPr>
            <p:nvPr/>
          </p:nvSpPr>
          <p:spPr bwMode="auto">
            <a:xfrm>
              <a:off x="2971" y="1732"/>
              <a:ext cx="70" cy="104"/>
            </a:xfrm>
            <a:custGeom>
              <a:avLst/>
              <a:gdLst>
                <a:gd name="T0" fmla="*/ 14 w 338"/>
                <a:gd name="T1" fmla="*/ 21 h 530"/>
                <a:gd name="T2" fmla="*/ 13 w 338"/>
                <a:gd name="T3" fmla="*/ 21 h 530"/>
                <a:gd name="T4" fmla="*/ 14 w 338"/>
                <a:gd name="T5" fmla="*/ 20 h 530"/>
                <a:gd name="T6" fmla="*/ 12 w 338"/>
                <a:gd name="T7" fmla="*/ 19 h 530"/>
                <a:gd name="T8" fmla="*/ 13 w 338"/>
                <a:gd name="T9" fmla="*/ 18 h 530"/>
                <a:gd name="T10" fmla="*/ 13 w 338"/>
                <a:gd name="T11" fmla="*/ 20 h 530"/>
                <a:gd name="T12" fmla="*/ 12 w 338"/>
                <a:gd name="T13" fmla="*/ 16 h 530"/>
                <a:gd name="T14" fmla="*/ 10 w 338"/>
                <a:gd name="T15" fmla="*/ 10 h 530"/>
                <a:gd name="T16" fmla="*/ 10 w 338"/>
                <a:gd name="T17" fmla="*/ 9 h 530"/>
                <a:gd name="T18" fmla="*/ 12 w 338"/>
                <a:gd name="T19" fmla="*/ 14 h 530"/>
                <a:gd name="T20" fmla="*/ 12 w 338"/>
                <a:gd name="T21" fmla="*/ 18 h 530"/>
                <a:gd name="T22" fmla="*/ 8 w 338"/>
                <a:gd name="T23" fmla="*/ 5 h 530"/>
                <a:gd name="T24" fmla="*/ 6 w 338"/>
                <a:gd name="T25" fmla="*/ 3 h 530"/>
                <a:gd name="T26" fmla="*/ 8 w 338"/>
                <a:gd name="T27" fmla="*/ 3 h 530"/>
                <a:gd name="T28" fmla="*/ 9 w 338"/>
                <a:gd name="T29" fmla="*/ 6 h 530"/>
                <a:gd name="T30" fmla="*/ 6 w 338"/>
                <a:gd name="T31" fmla="*/ 2 h 530"/>
                <a:gd name="T32" fmla="*/ 4 w 338"/>
                <a:gd name="T33" fmla="*/ 1 h 530"/>
                <a:gd name="T34" fmla="*/ 5 w 338"/>
                <a:gd name="T35" fmla="*/ 1 h 530"/>
                <a:gd name="T36" fmla="*/ 6 w 338"/>
                <a:gd name="T37" fmla="*/ 2 h 530"/>
                <a:gd name="T38" fmla="*/ 3 w 338"/>
                <a:gd name="T39" fmla="*/ 1 h 530"/>
                <a:gd name="T40" fmla="*/ 2 w 338"/>
                <a:gd name="T41" fmla="*/ 1 h 530"/>
                <a:gd name="T42" fmla="*/ 2 w 338"/>
                <a:gd name="T43" fmla="*/ 0 h 530"/>
                <a:gd name="T44" fmla="*/ 4 w 338"/>
                <a:gd name="T45" fmla="*/ 0 h 530"/>
                <a:gd name="T46" fmla="*/ 2 w 338"/>
                <a:gd name="T47" fmla="*/ 1 h 530"/>
                <a:gd name="T48" fmla="*/ 1 w 338"/>
                <a:gd name="T49" fmla="*/ 2 h 530"/>
                <a:gd name="T50" fmla="*/ 1 w 338"/>
                <a:gd name="T51" fmla="*/ 1 h 530"/>
                <a:gd name="T52" fmla="*/ 0 w 338"/>
                <a:gd name="T53" fmla="*/ 2 h 530"/>
                <a:gd name="T54" fmla="*/ 0 w 338"/>
                <a:gd name="T55" fmla="*/ 2 h 530"/>
                <a:gd name="T56" fmla="*/ 1 w 338"/>
                <a:gd name="T57" fmla="*/ 1 h 530"/>
                <a:gd name="T58" fmla="*/ 1 w 338"/>
                <a:gd name="T59" fmla="*/ 2 h 530"/>
                <a:gd name="T60" fmla="*/ 0 w 338"/>
                <a:gd name="T61" fmla="*/ 2 h 530"/>
                <a:gd name="T62" fmla="*/ 2 w 338"/>
                <a:gd name="T63" fmla="*/ 3 h 530"/>
                <a:gd name="T64" fmla="*/ 1 w 338"/>
                <a:gd name="T65" fmla="*/ 1 h 530"/>
                <a:gd name="T66" fmla="*/ 1 w 338"/>
                <a:gd name="T67" fmla="*/ 4 h 530"/>
                <a:gd name="T68" fmla="*/ 2 w 338"/>
                <a:gd name="T69" fmla="*/ 4 h 530"/>
                <a:gd name="T70" fmla="*/ 5 w 338"/>
                <a:gd name="T71" fmla="*/ 9 h 530"/>
                <a:gd name="T72" fmla="*/ 2 w 338"/>
                <a:gd name="T73" fmla="*/ 5 h 530"/>
                <a:gd name="T74" fmla="*/ 5 w 338"/>
                <a:gd name="T75" fmla="*/ 9 h 530"/>
                <a:gd name="T76" fmla="*/ 5 w 338"/>
                <a:gd name="T77" fmla="*/ 9 h 530"/>
                <a:gd name="T78" fmla="*/ 4 w 338"/>
                <a:gd name="T79" fmla="*/ 10 h 530"/>
                <a:gd name="T80" fmla="*/ 5 w 338"/>
                <a:gd name="T81" fmla="*/ 9 h 530"/>
                <a:gd name="T82" fmla="*/ 5 w 338"/>
                <a:gd name="T83" fmla="*/ 10 h 530"/>
                <a:gd name="T84" fmla="*/ 4 w 338"/>
                <a:gd name="T85" fmla="*/ 10 h 530"/>
                <a:gd name="T86" fmla="*/ 6 w 338"/>
                <a:gd name="T87" fmla="*/ 11 h 530"/>
                <a:gd name="T88" fmla="*/ 5 w 338"/>
                <a:gd name="T89" fmla="*/ 10 h 530"/>
                <a:gd name="T90" fmla="*/ 7 w 338"/>
                <a:gd name="T91" fmla="*/ 16 h 530"/>
                <a:gd name="T92" fmla="*/ 5 w 338"/>
                <a:gd name="T93" fmla="*/ 14 h 530"/>
                <a:gd name="T94" fmla="*/ 6 w 338"/>
                <a:gd name="T95" fmla="*/ 17 h 530"/>
                <a:gd name="T96" fmla="*/ 6 w 338"/>
                <a:gd name="T97" fmla="*/ 17 h 530"/>
                <a:gd name="T98" fmla="*/ 8 w 338"/>
                <a:gd name="T99" fmla="*/ 18 h 530"/>
                <a:gd name="T100" fmla="*/ 9 w 338"/>
                <a:gd name="T101" fmla="*/ 19 h 530"/>
                <a:gd name="T102" fmla="*/ 8 w 338"/>
                <a:gd name="T103" fmla="*/ 20 h 530"/>
                <a:gd name="T104" fmla="*/ 7 w 338"/>
                <a:gd name="T105" fmla="*/ 18 h 530"/>
                <a:gd name="T106" fmla="*/ 9 w 338"/>
                <a:gd name="T107" fmla="*/ 20 h 530"/>
                <a:gd name="T108" fmla="*/ 11 w 338"/>
                <a:gd name="T109" fmla="*/ 20 h 530"/>
                <a:gd name="T110" fmla="*/ 13 w 338"/>
                <a:gd name="T111" fmla="*/ 20 h 530"/>
                <a:gd name="T112" fmla="*/ 11 w 338"/>
                <a:gd name="T113" fmla="*/ 21 h 530"/>
                <a:gd name="T114" fmla="*/ 9 w 338"/>
                <a:gd name="T115" fmla="*/ 21 h 530"/>
                <a:gd name="T116" fmla="*/ 14 w 338"/>
                <a:gd name="T117" fmla="*/ 21 h 530"/>
                <a:gd name="T118" fmla="*/ 13 w 338"/>
                <a:gd name="T119" fmla="*/ 21 h 5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8"/>
                <a:gd name="T181" fmla="*/ 0 h 530"/>
                <a:gd name="T182" fmla="*/ 338 w 338"/>
                <a:gd name="T183" fmla="*/ 530 h 5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8" h="530">
                  <a:moveTo>
                    <a:pt x="313" y="516"/>
                  </a:moveTo>
                  <a:lnTo>
                    <a:pt x="313" y="516"/>
                  </a:lnTo>
                  <a:lnTo>
                    <a:pt x="313" y="515"/>
                  </a:lnTo>
                  <a:lnTo>
                    <a:pt x="338" y="514"/>
                  </a:lnTo>
                  <a:lnTo>
                    <a:pt x="313" y="516"/>
                  </a:lnTo>
                  <a:close/>
                  <a:moveTo>
                    <a:pt x="313" y="515"/>
                  </a:moveTo>
                  <a:lnTo>
                    <a:pt x="312" y="506"/>
                  </a:lnTo>
                  <a:lnTo>
                    <a:pt x="310" y="492"/>
                  </a:lnTo>
                  <a:lnTo>
                    <a:pt x="335" y="489"/>
                  </a:lnTo>
                  <a:lnTo>
                    <a:pt x="336" y="502"/>
                  </a:lnTo>
                  <a:lnTo>
                    <a:pt x="338" y="514"/>
                  </a:lnTo>
                  <a:lnTo>
                    <a:pt x="313" y="515"/>
                  </a:lnTo>
                  <a:close/>
                  <a:moveTo>
                    <a:pt x="310" y="492"/>
                  </a:moveTo>
                  <a:lnTo>
                    <a:pt x="309" y="484"/>
                  </a:lnTo>
                  <a:lnTo>
                    <a:pt x="307" y="474"/>
                  </a:lnTo>
                  <a:lnTo>
                    <a:pt x="306" y="465"/>
                  </a:lnTo>
                  <a:lnTo>
                    <a:pt x="305" y="458"/>
                  </a:lnTo>
                  <a:lnTo>
                    <a:pt x="328" y="453"/>
                  </a:lnTo>
                  <a:lnTo>
                    <a:pt x="331" y="464"/>
                  </a:lnTo>
                  <a:lnTo>
                    <a:pt x="332" y="475"/>
                  </a:lnTo>
                  <a:lnTo>
                    <a:pt x="334" y="483"/>
                  </a:lnTo>
                  <a:lnTo>
                    <a:pt x="335" y="489"/>
                  </a:lnTo>
                  <a:lnTo>
                    <a:pt x="310" y="492"/>
                  </a:lnTo>
                  <a:close/>
                  <a:moveTo>
                    <a:pt x="305" y="458"/>
                  </a:moveTo>
                  <a:lnTo>
                    <a:pt x="298" y="430"/>
                  </a:lnTo>
                  <a:lnTo>
                    <a:pt x="292" y="399"/>
                  </a:lnTo>
                  <a:lnTo>
                    <a:pt x="283" y="366"/>
                  </a:lnTo>
                  <a:lnTo>
                    <a:pt x="273" y="331"/>
                  </a:lnTo>
                  <a:lnTo>
                    <a:pt x="263" y="295"/>
                  </a:lnTo>
                  <a:lnTo>
                    <a:pt x="251" y="258"/>
                  </a:lnTo>
                  <a:lnTo>
                    <a:pt x="238" y="222"/>
                  </a:lnTo>
                  <a:lnTo>
                    <a:pt x="224" y="187"/>
                  </a:lnTo>
                  <a:lnTo>
                    <a:pt x="245" y="177"/>
                  </a:lnTo>
                  <a:lnTo>
                    <a:pt x="260" y="213"/>
                  </a:lnTo>
                  <a:lnTo>
                    <a:pt x="273" y="250"/>
                  </a:lnTo>
                  <a:lnTo>
                    <a:pt x="286" y="287"/>
                  </a:lnTo>
                  <a:lnTo>
                    <a:pt x="297" y="324"/>
                  </a:lnTo>
                  <a:lnTo>
                    <a:pt x="307" y="359"/>
                  </a:lnTo>
                  <a:lnTo>
                    <a:pt x="315" y="394"/>
                  </a:lnTo>
                  <a:lnTo>
                    <a:pt x="322" y="425"/>
                  </a:lnTo>
                  <a:lnTo>
                    <a:pt x="328" y="453"/>
                  </a:lnTo>
                  <a:lnTo>
                    <a:pt x="305" y="458"/>
                  </a:lnTo>
                  <a:close/>
                  <a:moveTo>
                    <a:pt x="224" y="187"/>
                  </a:moveTo>
                  <a:lnTo>
                    <a:pt x="215" y="168"/>
                  </a:lnTo>
                  <a:lnTo>
                    <a:pt x="206" y="150"/>
                  </a:lnTo>
                  <a:lnTo>
                    <a:pt x="198" y="133"/>
                  </a:lnTo>
                  <a:lnTo>
                    <a:pt x="189" y="116"/>
                  </a:lnTo>
                  <a:lnTo>
                    <a:pt x="179" y="101"/>
                  </a:lnTo>
                  <a:lnTo>
                    <a:pt x="170" y="87"/>
                  </a:lnTo>
                  <a:lnTo>
                    <a:pt x="160" y="74"/>
                  </a:lnTo>
                  <a:lnTo>
                    <a:pt x="149" y="62"/>
                  </a:lnTo>
                  <a:lnTo>
                    <a:pt x="168" y="45"/>
                  </a:lnTo>
                  <a:lnTo>
                    <a:pt x="178" y="58"/>
                  </a:lnTo>
                  <a:lnTo>
                    <a:pt x="189" y="72"/>
                  </a:lnTo>
                  <a:lnTo>
                    <a:pt x="199" y="87"/>
                  </a:lnTo>
                  <a:lnTo>
                    <a:pt x="209" y="103"/>
                  </a:lnTo>
                  <a:lnTo>
                    <a:pt x="218" y="121"/>
                  </a:lnTo>
                  <a:lnTo>
                    <a:pt x="228" y="139"/>
                  </a:lnTo>
                  <a:lnTo>
                    <a:pt x="237" y="157"/>
                  </a:lnTo>
                  <a:lnTo>
                    <a:pt x="245" y="177"/>
                  </a:lnTo>
                  <a:lnTo>
                    <a:pt x="224" y="187"/>
                  </a:lnTo>
                  <a:close/>
                  <a:moveTo>
                    <a:pt x="149" y="62"/>
                  </a:moveTo>
                  <a:lnTo>
                    <a:pt x="138" y="51"/>
                  </a:lnTo>
                  <a:lnTo>
                    <a:pt x="126" y="41"/>
                  </a:lnTo>
                  <a:lnTo>
                    <a:pt x="115" y="33"/>
                  </a:lnTo>
                  <a:lnTo>
                    <a:pt x="103" y="28"/>
                  </a:lnTo>
                  <a:lnTo>
                    <a:pt x="110" y="5"/>
                  </a:lnTo>
                  <a:lnTo>
                    <a:pt x="118" y="7"/>
                  </a:lnTo>
                  <a:lnTo>
                    <a:pt x="125" y="12"/>
                  </a:lnTo>
                  <a:lnTo>
                    <a:pt x="133" y="16"/>
                  </a:lnTo>
                  <a:lnTo>
                    <a:pt x="139" y="20"/>
                  </a:lnTo>
                  <a:lnTo>
                    <a:pt x="153" y="32"/>
                  </a:lnTo>
                  <a:lnTo>
                    <a:pt x="168" y="45"/>
                  </a:lnTo>
                  <a:lnTo>
                    <a:pt x="149" y="62"/>
                  </a:lnTo>
                  <a:close/>
                  <a:moveTo>
                    <a:pt x="103" y="28"/>
                  </a:moveTo>
                  <a:lnTo>
                    <a:pt x="96" y="26"/>
                  </a:lnTo>
                  <a:lnTo>
                    <a:pt x="91" y="25"/>
                  </a:lnTo>
                  <a:lnTo>
                    <a:pt x="84" y="24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6" y="26"/>
                  </a:lnTo>
                  <a:lnTo>
                    <a:pt x="60" y="28"/>
                  </a:lnTo>
                  <a:lnTo>
                    <a:pt x="53" y="30"/>
                  </a:lnTo>
                  <a:lnTo>
                    <a:pt x="43" y="7"/>
                  </a:lnTo>
                  <a:lnTo>
                    <a:pt x="52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4" y="1"/>
                  </a:lnTo>
                  <a:lnTo>
                    <a:pt x="103" y="2"/>
                  </a:lnTo>
                  <a:lnTo>
                    <a:pt x="110" y="5"/>
                  </a:lnTo>
                  <a:lnTo>
                    <a:pt x="103" y="28"/>
                  </a:lnTo>
                  <a:close/>
                  <a:moveTo>
                    <a:pt x="53" y="30"/>
                  </a:moveTo>
                  <a:lnTo>
                    <a:pt x="45" y="33"/>
                  </a:lnTo>
                  <a:lnTo>
                    <a:pt x="37" y="39"/>
                  </a:lnTo>
                  <a:lnTo>
                    <a:pt x="28" y="45"/>
                  </a:lnTo>
                  <a:lnTo>
                    <a:pt x="20" y="53"/>
                  </a:lnTo>
                  <a:lnTo>
                    <a:pt x="3" y="34"/>
                  </a:lnTo>
                  <a:lnTo>
                    <a:pt x="13" y="26"/>
                  </a:lnTo>
                  <a:lnTo>
                    <a:pt x="24" y="18"/>
                  </a:lnTo>
                  <a:lnTo>
                    <a:pt x="34" y="13"/>
                  </a:lnTo>
                  <a:lnTo>
                    <a:pt x="43" y="7"/>
                  </a:lnTo>
                  <a:lnTo>
                    <a:pt x="53" y="30"/>
                  </a:lnTo>
                  <a:close/>
                  <a:moveTo>
                    <a:pt x="1" y="49"/>
                  </a:moveTo>
                  <a:lnTo>
                    <a:pt x="0" y="46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3" y="34"/>
                  </a:lnTo>
                  <a:lnTo>
                    <a:pt x="12" y="43"/>
                  </a:lnTo>
                  <a:lnTo>
                    <a:pt x="1" y="49"/>
                  </a:lnTo>
                  <a:close/>
                  <a:moveTo>
                    <a:pt x="22" y="38"/>
                  </a:moveTo>
                  <a:lnTo>
                    <a:pt x="22" y="37"/>
                  </a:lnTo>
                  <a:lnTo>
                    <a:pt x="22" y="35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22" y="38"/>
                  </a:lnTo>
                  <a:close/>
                  <a:moveTo>
                    <a:pt x="22" y="35"/>
                  </a:moveTo>
                  <a:lnTo>
                    <a:pt x="22" y="37"/>
                  </a:lnTo>
                  <a:lnTo>
                    <a:pt x="12" y="43"/>
                  </a:lnTo>
                  <a:lnTo>
                    <a:pt x="22" y="35"/>
                  </a:lnTo>
                  <a:close/>
                  <a:moveTo>
                    <a:pt x="22" y="37"/>
                  </a:moveTo>
                  <a:lnTo>
                    <a:pt x="31" y="52"/>
                  </a:lnTo>
                  <a:lnTo>
                    <a:pt x="39" y="64"/>
                  </a:lnTo>
                  <a:lnTo>
                    <a:pt x="17" y="76"/>
                  </a:lnTo>
                  <a:lnTo>
                    <a:pt x="9" y="62"/>
                  </a:lnTo>
                  <a:lnTo>
                    <a:pt x="1" y="49"/>
                  </a:lnTo>
                  <a:lnTo>
                    <a:pt x="22" y="37"/>
                  </a:lnTo>
                  <a:close/>
                  <a:moveTo>
                    <a:pt x="39" y="64"/>
                  </a:moveTo>
                  <a:lnTo>
                    <a:pt x="45" y="75"/>
                  </a:lnTo>
                  <a:lnTo>
                    <a:pt x="54" y="91"/>
                  </a:lnTo>
                  <a:lnTo>
                    <a:pt x="33" y="102"/>
                  </a:lnTo>
                  <a:lnTo>
                    <a:pt x="27" y="92"/>
                  </a:lnTo>
                  <a:lnTo>
                    <a:pt x="17" y="76"/>
                  </a:lnTo>
                  <a:lnTo>
                    <a:pt x="39" y="64"/>
                  </a:lnTo>
                  <a:close/>
                  <a:moveTo>
                    <a:pt x="54" y="91"/>
                  </a:moveTo>
                  <a:lnTo>
                    <a:pt x="72" y="126"/>
                  </a:lnTo>
                  <a:lnTo>
                    <a:pt x="91" y="161"/>
                  </a:lnTo>
                  <a:lnTo>
                    <a:pt x="106" y="195"/>
                  </a:lnTo>
                  <a:lnTo>
                    <a:pt x="121" y="230"/>
                  </a:lnTo>
                  <a:lnTo>
                    <a:pt x="98" y="238"/>
                  </a:lnTo>
                  <a:lnTo>
                    <a:pt x="84" y="205"/>
                  </a:lnTo>
                  <a:lnTo>
                    <a:pt x="68" y="170"/>
                  </a:lnTo>
                  <a:lnTo>
                    <a:pt x="51" y="137"/>
                  </a:lnTo>
                  <a:lnTo>
                    <a:pt x="33" y="102"/>
                  </a:lnTo>
                  <a:lnTo>
                    <a:pt x="54" y="91"/>
                  </a:lnTo>
                  <a:close/>
                  <a:moveTo>
                    <a:pt x="121" y="230"/>
                  </a:moveTo>
                  <a:lnTo>
                    <a:pt x="121" y="230"/>
                  </a:lnTo>
                  <a:lnTo>
                    <a:pt x="109" y="234"/>
                  </a:lnTo>
                  <a:lnTo>
                    <a:pt x="121" y="230"/>
                  </a:lnTo>
                  <a:close/>
                  <a:moveTo>
                    <a:pt x="121" y="230"/>
                  </a:moveTo>
                  <a:lnTo>
                    <a:pt x="120" y="230"/>
                  </a:lnTo>
                  <a:lnTo>
                    <a:pt x="98" y="240"/>
                  </a:lnTo>
                  <a:lnTo>
                    <a:pt x="97" y="238"/>
                  </a:lnTo>
                  <a:lnTo>
                    <a:pt x="121" y="230"/>
                  </a:lnTo>
                  <a:close/>
                  <a:moveTo>
                    <a:pt x="120" y="230"/>
                  </a:moveTo>
                  <a:lnTo>
                    <a:pt x="120" y="230"/>
                  </a:lnTo>
                  <a:lnTo>
                    <a:pt x="121" y="231"/>
                  </a:lnTo>
                  <a:lnTo>
                    <a:pt x="109" y="235"/>
                  </a:lnTo>
                  <a:lnTo>
                    <a:pt x="120" y="230"/>
                  </a:lnTo>
                  <a:close/>
                  <a:moveTo>
                    <a:pt x="121" y="231"/>
                  </a:moveTo>
                  <a:lnTo>
                    <a:pt x="126" y="245"/>
                  </a:lnTo>
                  <a:lnTo>
                    <a:pt x="131" y="258"/>
                  </a:lnTo>
                  <a:lnTo>
                    <a:pt x="108" y="265"/>
                  </a:lnTo>
                  <a:lnTo>
                    <a:pt x="103" y="251"/>
                  </a:lnTo>
                  <a:lnTo>
                    <a:pt x="98" y="240"/>
                  </a:lnTo>
                  <a:lnTo>
                    <a:pt x="121" y="231"/>
                  </a:lnTo>
                  <a:close/>
                  <a:moveTo>
                    <a:pt x="131" y="258"/>
                  </a:moveTo>
                  <a:lnTo>
                    <a:pt x="136" y="273"/>
                  </a:lnTo>
                  <a:lnTo>
                    <a:pt x="141" y="285"/>
                  </a:lnTo>
                  <a:lnTo>
                    <a:pt x="117" y="292"/>
                  </a:lnTo>
                  <a:lnTo>
                    <a:pt x="112" y="278"/>
                  </a:lnTo>
                  <a:lnTo>
                    <a:pt x="108" y="265"/>
                  </a:lnTo>
                  <a:lnTo>
                    <a:pt x="131" y="258"/>
                  </a:lnTo>
                  <a:close/>
                  <a:moveTo>
                    <a:pt x="141" y="285"/>
                  </a:moveTo>
                  <a:lnTo>
                    <a:pt x="151" y="321"/>
                  </a:lnTo>
                  <a:lnTo>
                    <a:pt x="160" y="355"/>
                  </a:lnTo>
                  <a:lnTo>
                    <a:pt x="166" y="390"/>
                  </a:lnTo>
                  <a:lnTo>
                    <a:pt x="172" y="424"/>
                  </a:lnTo>
                  <a:lnTo>
                    <a:pt x="148" y="427"/>
                  </a:lnTo>
                  <a:lnTo>
                    <a:pt x="143" y="394"/>
                  </a:lnTo>
                  <a:lnTo>
                    <a:pt x="136" y="361"/>
                  </a:lnTo>
                  <a:lnTo>
                    <a:pt x="128" y="327"/>
                  </a:lnTo>
                  <a:lnTo>
                    <a:pt x="117" y="292"/>
                  </a:lnTo>
                  <a:lnTo>
                    <a:pt x="141" y="285"/>
                  </a:lnTo>
                  <a:close/>
                  <a:moveTo>
                    <a:pt x="149" y="431"/>
                  </a:moveTo>
                  <a:lnTo>
                    <a:pt x="148" y="429"/>
                  </a:lnTo>
                  <a:lnTo>
                    <a:pt x="148" y="427"/>
                  </a:lnTo>
                  <a:lnTo>
                    <a:pt x="160" y="425"/>
                  </a:lnTo>
                  <a:lnTo>
                    <a:pt x="149" y="431"/>
                  </a:lnTo>
                  <a:close/>
                  <a:moveTo>
                    <a:pt x="171" y="420"/>
                  </a:moveTo>
                  <a:lnTo>
                    <a:pt x="177" y="433"/>
                  </a:lnTo>
                  <a:lnTo>
                    <a:pt x="184" y="444"/>
                  </a:lnTo>
                  <a:lnTo>
                    <a:pt x="191" y="454"/>
                  </a:lnTo>
                  <a:lnTo>
                    <a:pt x="199" y="463"/>
                  </a:lnTo>
                  <a:lnTo>
                    <a:pt x="206" y="472"/>
                  </a:lnTo>
                  <a:lnTo>
                    <a:pt x="215" y="479"/>
                  </a:lnTo>
                  <a:lnTo>
                    <a:pt x="224" y="486"/>
                  </a:lnTo>
                  <a:lnTo>
                    <a:pt x="233" y="491"/>
                  </a:lnTo>
                  <a:lnTo>
                    <a:pt x="222" y="513"/>
                  </a:lnTo>
                  <a:lnTo>
                    <a:pt x="211" y="506"/>
                  </a:lnTo>
                  <a:lnTo>
                    <a:pt x="201" y="499"/>
                  </a:lnTo>
                  <a:lnTo>
                    <a:pt x="190" y="490"/>
                  </a:lnTo>
                  <a:lnTo>
                    <a:pt x="182" y="480"/>
                  </a:lnTo>
                  <a:lnTo>
                    <a:pt x="172" y="470"/>
                  </a:lnTo>
                  <a:lnTo>
                    <a:pt x="164" y="458"/>
                  </a:lnTo>
                  <a:lnTo>
                    <a:pt x="157" y="445"/>
                  </a:lnTo>
                  <a:lnTo>
                    <a:pt x="149" y="431"/>
                  </a:lnTo>
                  <a:lnTo>
                    <a:pt x="171" y="420"/>
                  </a:lnTo>
                  <a:close/>
                  <a:moveTo>
                    <a:pt x="233" y="491"/>
                  </a:moveTo>
                  <a:lnTo>
                    <a:pt x="243" y="497"/>
                  </a:lnTo>
                  <a:lnTo>
                    <a:pt x="253" y="500"/>
                  </a:lnTo>
                  <a:lnTo>
                    <a:pt x="264" y="503"/>
                  </a:lnTo>
                  <a:lnTo>
                    <a:pt x="274" y="504"/>
                  </a:lnTo>
                  <a:lnTo>
                    <a:pt x="286" y="505"/>
                  </a:lnTo>
                  <a:lnTo>
                    <a:pt x="298" y="505"/>
                  </a:lnTo>
                  <a:lnTo>
                    <a:pt x="310" y="504"/>
                  </a:lnTo>
                  <a:lnTo>
                    <a:pt x="323" y="503"/>
                  </a:lnTo>
                  <a:lnTo>
                    <a:pt x="327" y="527"/>
                  </a:lnTo>
                  <a:lnTo>
                    <a:pt x="313" y="529"/>
                  </a:lnTo>
                  <a:lnTo>
                    <a:pt x="298" y="530"/>
                  </a:lnTo>
                  <a:lnTo>
                    <a:pt x="284" y="530"/>
                  </a:lnTo>
                  <a:lnTo>
                    <a:pt x="271" y="529"/>
                  </a:lnTo>
                  <a:lnTo>
                    <a:pt x="258" y="527"/>
                  </a:lnTo>
                  <a:lnTo>
                    <a:pt x="245" y="524"/>
                  </a:lnTo>
                  <a:lnTo>
                    <a:pt x="233" y="518"/>
                  </a:lnTo>
                  <a:lnTo>
                    <a:pt x="222" y="513"/>
                  </a:lnTo>
                  <a:lnTo>
                    <a:pt x="233" y="491"/>
                  </a:lnTo>
                  <a:close/>
                  <a:moveTo>
                    <a:pt x="338" y="514"/>
                  </a:moveTo>
                  <a:lnTo>
                    <a:pt x="337" y="518"/>
                  </a:lnTo>
                  <a:lnTo>
                    <a:pt x="335" y="523"/>
                  </a:lnTo>
                  <a:lnTo>
                    <a:pt x="332" y="526"/>
                  </a:lnTo>
                  <a:lnTo>
                    <a:pt x="327" y="527"/>
                  </a:lnTo>
                  <a:lnTo>
                    <a:pt x="325" y="515"/>
                  </a:lnTo>
                  <a:lnTo>
                    <a:pt x="338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1" name="Freeform 748"/>
            <p:cNvSpPr>
              <a:spLocks/>
            </p:cNvSpPr>
            <p:nvPr/>
          </p:nvSpPr>
          <p:spPr bwMode="auto">
            <a:xfrm>
              <a:off x="2952" y="1736"/>
              <a:ext cx="54" cy="101"/>
            </a:xfrm>
            <a:custGeom>
              <a:avLst/>
              <a:gdLst>
                <a:gd name="T0" fmla="*/ 11 w 288"/>
                <a:gd name="T1" fmla="*/ 19 h 482"/>
                <a:gd name="T2" fmla="*/ 11 w 288"/>
                <a:gd name="T3" fmla="*/ 16 h 482"/>
                <a:gd name="T4" fmla="*/ 10 w 288"/>
                <a:gd name="T5" fmla="*/ 12 h 482"/>
                <a:gd name="T6" fmla="*/ 9 w 288"/>
                <a:gd name="T7" fmla="*/ 9 h 482"/>
                <a:gd name="T8" fmla="*/ 9 w 288"/>
                <a:gd name="T9" fmla="*/ 7 h 482"/>
                <a:gd name="T10" fmla="*/ 8 w 288"/>
                <a:gd name="T11" fmla="*/ 6 h 482"/>
                <a:gd name="T12" fmla="*/ 7 w 288"/>
                <a:gd name="T13" fmla="*/ 4 h 482"/>
                <a:gd name="T14" fmla="*/ 6 w 288"/>
                <a:gd name="T15" fmla="*/ 2 h 482"/>
                <a:gd name="T16" fmla="*/ 5 w 288"/>
                <a:gd name="T17" fmla="*/ 1 h 482"/>
                <a:gd name="T18" fmla="*/ 4 w 288"/>
                <a:gd name="T19" fmla="*/ 1 h 482"/>
                <a:gd name="T20" fmla="*/ 4 w 288"/>
                <a:gd name="T21" fmla="*/ 0 h 482"/>
                <a:gd name="T22" fmla="*/ 3 w 288"/>
                <a:gd name="T23" fmla="*/ 0 h 482"/>
                <a:gd name="T24" fmla="*/ 3 w 288"/>
                <a:gd name="T25" fmla="*/ 0 h 482"/>
                <a:gd name="T26" fmla="*/ 2 w 288"/>
                <a:gd name="T27" fmla="*/ 0 h 482"/>
                <a:gd name="T28" fmla="*/ 2 w 288"/>
                <a:gd name="T29" fmla="*/ 0 h 482"/>
                <a:gd name="T30" fmla="*/ 1 w 288"/>
                <a:gd name="T31" fmla="*/ 0 h 482"/>
                <a:gd name="T32" fmla="*/ 0 w 288"/>
                <a:gd name="T33" fmla="*/ 1 h 482"/>
                <a:gd name="T34" fmla="*/ 1 w 288"/>
                <a:gd name="T35" fmla="*/ 2 h 482"/>
                <a:gd name="T36" fmla="*/ 2 w 288"/>
                <a:gd name="T37" fmla="*/ 4 h 482"/>
                <a:gd name="T38" fmla="*/ 2 w 288"/>
                <a:gd name="T39" fmla="*/ 6 h 482"/>
                <a:gd name="T40" fmla="*/ 3 w 288"/>
                <a:gd name="T41" fmla="*/ 8 h 482"/>
                <a:gd name="T42" fmla="*/ 4 w 288"/>
                <a:gd name="T43" fmla="*/ 9 h 482"/>
                <a:gd name="T44" fmla="*/ 5 w 288"/>
                <a:gd name="T45" fmla="*/ 11 h 482"/>
                <a:gd name="T46" fmla="*/ 5 w 288"/>
                <a:gd name="T47" fmla="*/ 13 h 482"/>
                <a:gd name="T48" fmla="*/ 5 w 288"/>
                <a:gd name="T49" fmla="*/ 15 h 482"/>
                <a:gd name="T50" fmla="*/ 6 w 288"/>
                <a:gd name="T51" fmla="*/ 17 h 482"/>
                <a:gd name="T52" fmla="*/ 6 w 288"/>
                <a:gd name="T53" fmla="*/ 17 h 482"/>
                <a:gd name="T54" fmla="*/ 7 w 288"/>
                <a:gd name="T55" fmla="*/ 18 h 482"/>
                <a:gd name="T56" fmla="*/ 8 w 288"/>
                <a:gd name="T57" fmla="*/ 19 h 482"/>
                <a:gd name="T58" fmla="*/ 8 w 288"/>
                <a:gd name="T59" fmla="*/ 19 h 482"/>
                <a:gd name="T60" fmla="*/ 9 w 288"/>
                <a:gd name="T61" fmla="*/ 19 h 482"/>
                <a:gd name="T62" fmla="*/ 10 w 288"/>
                <a:gd name="T63" fmla="*/ 20 h 482"/>
                <a:gd name="T64" fmla="*/ 11 w 288"/>
                <a:gd name="T65" fmla="*/ 20 h 4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8"/>
                <a:gd name="T100" fmla="*/ 0 h 482"/>
                <a:gd name="T101" fmla="*/ 288 w 288"/>
                <a:gd name="T102" fmla="*/ 482 h 4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8" h="482">
                  <a:moveTo>
                    <a:pt x="288" y="479"/>
                  </a:moveTo>
                  <a:lnTo>
                    <a:pt x="285" y="459"/>
                  </a:lnTo>
                  <a:lnTo>
                    <a:pt x="280" y="431"/>
                  </a:lnTo>
                  <a:lnTo>
                    <a:pt x="273" y="395"/>
                  </a:lnTo>
                  <a:lnTo>
                    <a:pt x="263" y="353"/>
                  </a:lnTo>
                  <a:lnTo>
                    <a:pt x="251" y="307"/>
                  </a:lnTo>
                  <a:lnTo>
                    <a:pt x="237" y="259"/>
                  </a:lnTo>
                  <a:lnTo>
                    <a:pt x="229" y="235"/>
                  </a:lnTo>
                  <a:lnTo>
                    <a:pt x="221" y="210"/>
                  </a:lnTo>
                  <a:lnTo>
                    <a:pt x="212" y="186"/>
                  </a:lnTo>
                  <a:lnTo>
                    <a:pt x="202" y="162"/>
                  </a:lnTo>
                  <a:lnTo>
                    <a:pt x="193" y="140"/>
                  </a:lnTo>
                  <a:lnTo>
                    <a:pt x="183" y="118"/>
                  </a:lnTo>
                  <a:lnTo>
                    <a:pt x="172" y="98"/>
                  </a:lnTo>
                  <a:lnTo>
                    <a:pt x="161" y="79"/>
                  </a:lnTo>
                  <a:lnTo>
                    <a:pt x="150" y="62"/>
                  </a:lnTo>
                  <a:lnTo>
                    <a:pt x="139" y="46"/>
                  </a:lnTo>
                  <a:lnTo>
                    <a:pt x="126" y="33"/>
                  </a:lnTo>
                  <a:lnTo>
                    <a:pt x="114" y="21"/>
                  </a:lnTo>
                  <a:lnTo>
                    <a:pt x="107" y="15"/>
                  </a:lnTo>
                  <a:lnTo>
                    <a:pt x="101" y="12"/>
                  </a:lnTo>
                  <a:lnTo>
                    <a:pt x="94" y="8"/>
                  </a:lnTo>
                  <a:lnTo>
                    <a:pt x="87" y="5"/>
                  </a:lnTo>
                  <a:lnTo>
                    <a:pt x="80" y="2"/>
                  </a:lnTo>
                  <a:lnTo>
                    <a:pt x="74" y="1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3" y="12"/>
                  </a:lnTo>
                  <a:lnTo>
                    <a:pt x="15" y="16"/>
                  </a:lnTo>
                  <a:lnTo>
                    <a:pt x="8" y="23"/>
                  </a:lnTo>
                  <a:lnTo>
                    <a:pt x="0" y="29"/>
                  </a:lnTo>
                  <a:lnTo>
                    <a:pt x="13" y="52"/>
                  </a:lnTo>
                  <a:lnTo>
                    <a:pt x="26" y="75"/>
                  </a:lnTo>
                  <a:lnTo>
                    <a:pt x="38" y="97"/>
                  </a:lnTo>
                  <a:lnTo>
                    <a:pt x="50" y="121"/>
                  </a:lnTo>
                  <a:lnTo>
                    <a:pt x="61" y="144"/>
                  </a:lnTo>
                  <a:lnTo>
                    <a:pt x="72" y="167"/>
                  </a:lnTo>
                  <a:lnTo>
                    <a:pt x="81" y="189"/>
                  </a:lnTo>
                  <a:lnTo>
                    <a:pt x="90" y="212"/>
                  </a:lnTo>
                  <a:lnTo>
                    <a:pt x="99" y="236"/>
                  </a:lnTo>
                  <a:lnTo>
                    <a:pt x="106" y="258"/>
                  </a:lnTo>
                  <a:lnTo>
                    <a:pt x="114" y="281"/>
                  </a:lnTo>
                  <a:lnTo>
                    <a:pt x="120" y="304"/>
                  </a:lnTo>
                  <a:lnTo>
                    <a:pt x="126" y="326"/>
                  </a:lnTo>
                  <a:lnTo>
                    <a:pt x="130" y="349"/>
                  </a:lnTo>
                  <a:lnTo>
                    <a:pt x="134" y="372"/>
                  </a:lnTo>
                  <a:lnTo>
                    <a:pt x="138" y="394"/>
                  </a:lnTo>
                  <a:lnTo>
                    <a:pt x="144" y="406"/>
                  </a:lnTo>
                  <a:lnTo>
                    <a:pt x="150" y="418"/>
                  </a:lnTo>
                  <a:lnTo>
                    <a:pt x="157" y="429"/>
                  </a:lnTo>
                  <a:lnTo>
                    <a:pt x="165" y="439"/>
                  </a:lnTo>
                  <a:lnTo>
                    <a:pt x="173" y="447"/>
                  </a:lnTo>
                  <a:lnTo>
                    <a:pt x="181" y="455"/>
                  </a:lnTo>
                  <a:lnTo>
                    <a:pt x="189" y="461"/>
                  </a:lnTo>
                  <a:lnTo>
                    <a:pt x="199" y="467"/>
                  </a:lnTo>
                  <a:lnTo>
                    <a:pt x="209" y="472"/>
                  </a:lnTo>
                  <a:lnTo>
                    <a:pt x="219" y="476"/>
                  </a:lnTo>
                  <a:lnTo>
                    <a:pt x="229" y="479"/>
                  </a:lnTo>
                  <a:lnTo>
                    <a:pt x="240" y="481"/>
                  </a:lnTo>
                  <a:lnTo>
                    <a:pt x="251" y="482"/>
                  </a:lnTo>
                  <a:lnTo>
                    <a:pt x="263" y="482"/>
                  </a:lnTo>
                  <a:lnTo>
                    <a:pt x="275" y="481"/>
                  </a:lnTo>
                  <a:lnTo>
                    <a:pt x="288" y="4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2" name="Freeform 749"/>
            <p:cNvSpPr>
              <a:spLocks noEditPoints="1"/>
            </p:cNvSpPr>
            <p:nvPr/>
          </p:nvSpPr>
          <p:spPr bwMode="auto">
            <a:xfrm>
              <a:off x="2948" y="1736"/>
              <a:ext cx="66" cy="101"/>
            </a:xfrm>
            <a:custGeom>
              <a:avLst/>
              <a:gdLst>
                <a:gd name="T0" fmla="*/ 12 w 312"/>
                <a:gd name="T1" fmla="*/ 20 h 506"/>
                <a:gd name="T2" fmla="*/ 11 w 312"/>
                <a:gd name="T3" fmla="*/ 20 h 506"/>
                <a:gd name="T4" fmla="*/ 12 w 312"/>
                <a:gd name="T5" fmla="*/ 19 h 506"/>
                <a:gd name="T6" fmla="*/ 11 w 312"/>
                <a:gd name="T7" fmla="*/ 18 h 506"/>
                <a:gd name="T8" fmla="*/ 12 w 312"/>
                <a:gd name="T9" fmla="*/ 17 h 506"/>
                <a:gd name="T10" fmla="*/ 12 w 312"/>
                <a:gd name="T11" fmla="*/ 19 h 506"/>
                <a:gd name="T12" fmla="*/ 11 w 312"/>
                <a:gd name="T13" fmla="*/ 15 h 506"/>
                <a:gd name="T14" fmla="*/ 9 w 312"/>
                <a:gd name="T15" fmla="*/ 10 h 506"/>
                <a:gd name="T16" fmla="*/ 9 w 312"/>
                <a:gd name="T17" fmla="*/ 8 h 506"/>
                <a:gd name="T18" fmla="*/ 11 w 312"/>
                <a:gd name="T19" fmla="*/ 14 h 506"/>
                <a:gd name="T20" fmla="*/ 11 w 312"/>
                <a:gd name="T21" fmla="*/ 17 h 506"/>
                <a:gd name="T22" fmla="*/ 7 w 312"/>
                <a:gd name="T23" fmla="*/ 5 h 506"/>
                <a:gd name="T24" fmla="*/ 6 w 312"/>
                <a:gd name="T25" fmla="*/ 3 h 506"/>
                <a:gd name="T26" fmla="*/ 7 w 312"/>
                <a:gd name="T27" fmla="*/ 3 h 506"/>
                <a:gd name="T28" fmla="*/ 8 w 312"/>
                <a:gd name="T29" fmla="*/ 5 h 506"/>
                <a:gd name="T30" fmla="*/ 5 w 312"/>
                <a:gd name="T31" fmla="*/ 2 h 506"/>
                <a:gd name="T32" fmla="*/ 4 w 312"/>
                <a:gd name="T33" fmla="*/ 1 h 506"/>
                <a:gd name="T34" fmla="*/ 5 w 312"/>
                <a:gd name="T35" fmla="*/ 1 h 506"/>
                <a:gd name="T36" fmla="*/ 3 w 312"/>
                <a:gd name="T37" fmla="*/ 1 h 506"/>
                <a:gd name="T38" fmla="*/ 2 w 312"/>
                <a:gd name="T39" fmla="*/ 0 h 506"/>
                <a:gd name="T40" fmla="*/ 3 w 312"/>
                <a:gd name="T41" fmla="*/ 0 h 506"/>
                <a:gd name="T42" fmla="*/ 4 w 312"/>
                <a:gd name="T43" fmla="*/ 0 h 506"/>
                <a:gd name="T44" fmla="*/ 1 w 312"/>
                <a:gd name="T45" fmla="*/ 1 h 506"/>
                <a:gd name="T46" fmla="*/ 1 w 312"/>
                <a:gd name="T47" fmla="*/ 1 h 506"/>
                <a:gd name="T48" fmla="*/ 2 w 312"/>
                <a:gd name="T49" fmla="*/ 1 h 506"/>
                <a:gd name="T50" fmla="*/ 0 w 312"/>
                <a:gd name="T51" fmla="*/ 1 h 506"/>
                <a:gd name="T52" fmla="*/ 1 w 312"/>
                <a:gd name="T53" fmla="*/ 1 h 506"/>
                <a:gd name="T54" fmla="*/ 0 w 312"/>
                <a:gd name="T55" fmla="*/ 2 h 506"/>
                <a:gd name="T56" fmla="*/ 0 w 312"/>
                <a:gd name="T57" fmla="*/ 2 h 506"/>
                <a:gd name="T58" fmla="*/ 1 w 312"/>
                <a:gd name="T59" fmla="*/ 1 h 506"/>
                <a:gd name="T60" fmla="*/ 0 w 312"/>
                <a:gd name="T61" fmla="*/ 2 h 506"/>
                <a:gd name="T62" fmla="*/ 2 w 312"/>
                <a:gd name="T63" fmla="*/ 3 h 506"/>
                <a:gd name="T64" fmla="*/ 1 w 312"/>
                <a:gd name="T65" fmla="*/ 3 h 506"/>
                <a:gd name="T66" fmla="*/ 3 w 312"/>
                <a:gd name="T67" fmla="*/ 6 h 506"/>
                <a:gd name="T68" fmla="*/ 3 w 312"/>
                <a:gd name="T69" fmla="*/ 8 h 506"/>
                <a:gd name="T70" fmla="*/ 2 w 312"/>
                <a:gd name="T71" fmla="*/ 3 h 506"/>
                <a:gd name="T72" fmla="*/ 5 w 312"/>
                <a:gd name="T73" fmla="*/ 9 h 506"/>
                <a:gd name="T74" fmla="*/ 4 w 312"/>
                <a:gd name="T75" fmla="*/ 9 h 506"/>
                <a:gd name="T76" fmla="*/ 5 w 312"/>
                <a:gd name="T77" fmla="*/ 10 h 506"/>
                <a:gd name="T78" fmla="*/ 5 w 312"/>
                <a:gd name="T79" fmla="*/ 9 h 506"/>
                <a:gd name="T80" fmla="*/ 4 w 312"/>
                <a:gd name="T81" fmla="*/ 11 h 506"/>
                <a:gd name="T82" fmla="*/ 5 w 312"/>
                <a:gd name="T83" fmla="*/ 11 h 506"/>
                <a:gd name="T84" fmla="*/ 6 w 312"/>
                <a:gd name="T85" fmla="*/ 16 h 506"/>
                <a:gd name="T86" fmla="*/ 5 w 312"/>
                <a:gd name="T87" fmla="*/ 12 h 506"/>
                <a:gd name="T88" fmla="*/ 5 w 312"/>
                <a:gd name="T89" fmla="*/ 16 h 506"/>
                <a:gd name="T90" fmla="*/ 6 w 312"/>
                <a:gd name="T91" fmla="*/ 16 h 506"/>
                <a:gd name="T92" fmla="*/ 7 w 312"/>
                <a:gd name="T93" fmla="*/ 18 h 506"/>
                <a:gd name="T94" fmla="*/ 9 w 312"/>
                <a:gd name="T95" fmla="*/ 19 h 506"/>
                <a:gd name="T96" fmla="*/ 7 w 312"/>
                <a:gd name="T97" fmla="*/ 19 h 506"/>
                <a:gd name="T98" fmla="*/ 6 w 312"/>
                <a:gd name="T99" fmla="*/ 17 h 506"/>
                <a:gd name="T100" fmla="*/ 9 w 312"/>
                <a:gd name="T101" fmla="*/ 19 h 506"/>
                <a:gd name="T102" fmla="*/ 10 w 312"/>
                <a:gd name="T103" fmla="*/ 19 h 506"/>
                <a:gd name="T104" fmla="*/ 12 w 312"/>
                <a:gd name="T105" fmla="*/ 20 h 506"/>
                <a:gd name="T106" fmla="*/ 10 w 312"/>
                <a:gd name="T107" fmla="*/ 20 h 506"/>
                <a:gd name="T108" fmla="*/ 8 w 312"/>
                <a:gd name="T109" fmla="*/ 20 h 506"/>
                <a:gd name="T110" fmla="*/ 12 w 312"/>
                <a:gd name="T111" fmla="*/ 20 h 506"/>
                <a:gd name="T112" fmla="*/ 12 w 312"/>
                <a:gd name="T113" fmla="*/ 20 h 50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2"/>
                <a:gd name="T172" fmla="*/ 0 h 506"/>
                <a:gd name="T173" fmla="*/ 312 w 312"/>
                <a:gd name="T174" fmla="*/ 506 h 50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2" h="506">
                  <a:moveTo>
                    <a:pt x="288" y="492"/>
                  </a:moveTo>
                  <a:lnTo>
                    <a:pt x="288" y="492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8" y="492"/>
                  </a:moveTo>
                  <a:lnTo>
                    <a:pt x="287" y="483"/>
                  </a:lnTo>
                  <a:lnTo>
                    <a:pt x="285" y="470"/>
                  </a:lnTo>
                  <a:lnTo>
                    <a:pt x="308" y="466"/>
                  </a:lnTo>
                  <a:lnTo>
                    <a:pt x="310" y="479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5" y="470"/>
                  </a:moveTo>
                  <a:lnTo>
                    <a:pt x="283" y="460"/>
                  </a:lnTo>
                  <a:lnTo>
                    <a:pt x="281" y="452"/>
                  </a:lnTo>
                  <a:lnTo>
                    <a:pt x="280" y="444"/>
                  </a:lnTo>
                  <a:lnTo>
                    <a:pt x="279" y="437"/>
                  </a:lnTo>
                  <a:lnTo>
                    <a:pt x="303" y="432"/>
                  </a:lnTo>
                  <a:lnTo>
                    <a:pt x="305" y="443"/>
                  </a:lnTo>
                  <a:lnTo>
                    <a:pt x="306" y="453"/>
                  </a:lnTo>
                  <a:lnTo>
                    <a:pt x="308" y="460"/>
                  </a:lnTo>
                  <a:lnTo>
                    <a:pt x="308" y="466"/>
                  </a:lnTo>
                  <a:lnTo>
                    <a:pt x="285" y="470"/>
                  </a:lnTo>
                  <a:close/>
                  <a:moveTo>
                    <a:pt x="279" y="437"/>
                  </a:moveTo>
                  <a:lnTo>
                    <a:pt x="274" y="411"/>
                  </a:lnTo>
                  <a:lnTo>
                    <a:pt x="266" y="382"/>
                  </a:lnTo>
                  <a:lnTo>
                    <a:pt x="259" y="350"/>
                  </a:lnTo>
                  <a:lnTo>
                    <a:pt x="250" y="317"/>
                  </a:lnTo>
                  <a:lnTo>
                    <a:pt x="240" y="282"/>
                  </a:lnTo>
                  <a:lnTo>
                    <a:pt x="229" y="248"/>
                  </a:lnTo>
                  <a:lnTo>
                    <a:pt x="216" y="213"/>
                  </a:lnTo>
                  <a:lnTo>
                    <a:pt x="204" y="179"/>
                  </a:lnTo>
                  <a:lnTo>
                    <a:pt x="226" y="170"/>
                  </a:lnTo>
                  <a:lnTo>
                    <a:pt x="239" y="204"/>
                  </a:lnTo>
                  <a:lnTo>
                    <a:pt x="252" y="239"/>
                  </a:lnTo>
                  <a:lnTo>
                    <a:pt x="263" y="275"/>
                  </a:lnTo>
                  <a:lnTo>
                    <a:pt x="274" y="309"/>
                  </a:lnTo>
                  <a:lnTo>
                    <a:pt x="282" y="344"/>
                  </a:lnTo>
                  <a:lnTo>
                    <a:pt x="290" y="375"/>
                  </a:lnTo>
                  <a:lnTo>
                    <a:pt x="296" y="405"/>
                  </a:lnTo>
                  <a:lnTo>
                    <a:pt x="303" y="432"/>
                  </a:lnTo>
                  <a:lnTo>
                    <a:pt x="279" y="437"/>
                  </a:lnTo>
                  <a:close/>
                  <a:moveTo>
                    <a:pt x="204" y="179"/>
                  </a:moveTo>
                  <a:lnTo>
                    <a:pt x="195" y="160"/>
                  </a:lnTo>
                  <a:lnTo>
                    <a:pt x="187" y="142"/>
                  </a:lnTo>
                  <a:lnTo>
                    <a:pt x="179" y="125"/>
                  </a:lnTo>
                  <a:lnTo>
                    <a:pt x="169" y="108"/>
                  </a:lnTo>
                  <a:lnTo>
                    <a:pt x="160" y="93"/>
                  </a:lnTo>
                  <a:lnTo>
                    <a:pt x="151" y="79"/>
                  </a:lnTo>
                  <a:lnTo>
                    <a:pt x="141" y="66"/>
                  </a:lnTo>
                  <a:lnTo>
                    <a:pt x="131" y="54"/>
                  </a:lnTo>
                  <a:lnTo>
                    <a:pt x="148" y="38"/>
                  </a:lnTo>
                  <a:lnTo>
                    <a:pt x="159" y="50"/>
                  </a:lnTo>
                  <a:lnTo>
                    <a:pt x="170" y="64"/>
                  </a:lnTo>
                  <a:lnTo>
                    <a:pt x="180" y="79"/>
                  </a:lnTo>
                  <a:lnTo>
                    <a:pt x="191" y="95"/>
                  </a:lnTo>
                  <a:lnTo>
                    <a:pt x="199" y="113"/>
                  </a:lnTo>
                  <a:lnTo>
                    <a:pt x="209" y="131"/>
                  </a:lnTo>
                  <a:lnTo>
                    <a:pt x="218" y="149"/>
                  </a:lnTo>
                  <a:lnTo>
                    <a:pt x="226" y="170"/>
                  </a:lnTo>
                  <a:lnTo>
                    <a:pt x="204" y="179"/>
                  </a:lnTo>
                  <a:close/>
                  <a:moveTo>
                    <a:pt x="131" y="54"/>
                  </a:moveTo>
                  <a:lnTo>
                    <a:pt x="121" y="46"/>
                  </a:lnTo>
                  <a:lnTo>
                    <a:pt x="112" y="37"/>
                  </a:lnTo>
                  <a:lnTo>
                    <a:pt x="102" y="32"/>
                  </a:lnTo>
                  <a:lnTo>
                    <a:pt x="92" y="27"/>
                  </a:lnTo>
                  <a:lnTo>
                    <a:pt x="100" y="4"/>
                  </a:lnTo>
                  <a:lnTo>
                    <a:pt x="113" y="10"/>
                  </a:lnTo>
                  <a:lnTo>
                    <a:pt x="125" y="17"/>
                  </a:lnTo>
                  <a:lnTo>
                    <a:pt x="137" y="26"/>
                  </a:lnTo>
                  <a:lnTo>
                    <a:pt x="148" y="38"/>
                  </a:lnTo>
                  <a:lnTo>
                    <a:pt x="131" y="54"/>
                  </a:lnTo>
                  <a:close/>
                  <a:moveTo>
                    <a:pt x="92" y="27"/>
                  </a:moveTo>
                  <a:lnTo>
                    <a:pt x="83" y="25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2" y="28"/>
                  </a:lnTo>
                  <a:lnTo>
                    <a:pt x="43" y="6"/>
                  </a:lnTo>
                  <a:lnTo>
                    <a:pt x="50" y="4"/>
                  </a:lnTo>
                  <a:lnTo>
                    <a:pt x="58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92" y="27"/>
                  </a:lnTo>
                  <a:close/>
                  <a:moveTo>
                    <a:pt x="52" y="28"/>
                  </a:moveTo>
                  <a:lnTo>
                    <a:pt x="45" y="33"/>
                  </a:lnTo>
                  <a:lnTo>
                    <a:pt x="36" y="37"/>
                  </a:lnTo>
                  <a:lnTo>
                    <a:pt x="29" y="44"/>
                  </a:lnTo>
                  <a:lnTo>
                    <a:pt x="21" y="50"/>
                  </a:lnTo>
                  <a:lnTo>
                    <a:pt x="4" y="33"/>
                  </a:lnTo>
                  <a:lnTo>
                    <a:pt x="13" y="24"/>
                  </a:lnTo>
                  <a:lnTo>
                    <a:pt x="23" y="17"/>
                  </a:lnTo>
                  <a:lnTo>
                    <a:pt x="33" y="11"/>
                  </a:lnTo>
                  <a:lnTo>
                    <a:pt x="43" y="6"/>
                  </a:lnTo>
                  <a:lnTo>
                    <a:pt x="52" y="28"/>
                  </a:lnTo>
                  <a:close/>
                  <a:moveTo>
                    <a:pt x="2" y="48"/>
                  </a:moveTo>
                  <a:lnTo>
                    <a:pt x="0" y="45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3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23" y="36"/>
                  </a:lnTo>
                  <a:lnTo>
                    <a:pt x="2" y="47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2" y="48"/>
                  </a:moveTo>
                  <a:lnTo>
                    <a:pt x="2" y="48"/>
                  </a:lnTo>
                  <a:lnTo>
                    <a:pt x="2" y="47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30" y="47"/>
                  </a:lnTo>
                  <a:lnTo>
                    <a:pt x="38" y="61"/>
                  </a:lnTo>
                  <a:lnTo>
                    <a:pt x="17" y="73"/>
                  </a:lnTo>
                  <a:lnTo>
                    <a:pt x="10" y="62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38" y="61"/>
                  </a:moveTo>
                  <a:lnTo>
                    <a:pt x="46" y="75"/>
                  </a:lnTo>
                  <a:lnTo>
                    <a:pt x="52" y="87"/>
                  </a:lnTo>
                  <a:lnTo>
                    <a:pt x="31" y="99"/>
                  </a:lnTo>
                  <a:lnTo>
                    <a:pt x="23" y="85"/>
                  </a:lnTo>
                  <a:lnTo>
                    <a:pt x="17" y="73"/>
                  </a:lnTo>
                  <a:lnTo>
                    <a:pt x="38" y="61"/>
                  </a:lnTo>
                  <a:close/>
                  <a:moveTo>
                    <a:pt x="52" y="87"/>
                  </a:moveTo>
                  <a:lnTo>
                    <a:pt x="70" y="120"/>
                  </a:lnTo>
                  <a:lnTo>
                    <a:pt x="86" y="154"/>
                  </a:lnTo>
                  <a:lnTo>
                    <a:pt x="100" y="186"/>
                  </a:lnTo>
                  <a:lnTo>
                    <a:pt x="114" y="220"/>
                  </a:lnTo>
                  <a:lnTo>
                    <a:pt x="91" y="228"/>
                  </a:lnTo>
                  <a:lnTo>
                    <a:pt x="78" y="196"/>
                  </a:lnTo>
                  <a:lnTo>
                    <a:pt x="63" y="163"/>
                  </a:lnTo>
                  <a:lnTo>
                    <a:pt x="48" y="131"/>
                  </a:lnTo>
                  <a:lnTo>
                    <a:pt x="31" y="99"/>
                  </a:lnTo>
                  <a:lnTo>
                    <a:pt x="52" y="87"/>
                  </a:lnTo>
                  <a:close/>
                  <a:moveTo>
                    <a:pt x="114" y="220"/>
                  </a:moveTo>
                  <a:lnTo>
                    <a:pt x="114" y="220"/>
                  </a:lnTo>
                  <a:lnTo>
                    <a:pt x="102" y="224"/>
                  </a:lnTo>
                  <a:lnTo>
                    <a:pt x="114" y="220"/>
                  </a:lnTo>
                  <a:close/>
                  <a:moveTo>
                    <a:pt x="114" y="220"/>
                  </a:moveTo>
                  <a:lnTo>
                    <a:pt x="114" y="221"/>
                  </a:lnTo>
                  <a:lnTo>
                    <a:pt x="91" y="228"/>
                  </a:lnTo>
                  <a:lnTo>
                    <a:pt x="114" y="220"/>
                  </a:lnTo>
                  <a:close/>
                  <a:moveTo>
                    <a:pt x="114" y="221"/>
                  </a:moveTo>
                  <a:lnTo>
                    <a:pt x="118" y="231"/>
                  </a:lnTo>
                  <a:lnTo>
                    <a:pt x="124" y="247"/>
                  </a:lnTo>
                  <a:lnTo>
                    <a:pt x="100" y="254"/>
                  </a:lnTo>
                  <a:lnTo>
                    <a:pt x="97" y="243"/>
                  </a:lnTo>
                  <a:lnTo>
                    <a:pt x="91" y="228"/>
                  </a:lnTo>
                  <a:lnTo>
                    <a:pt x="114" y="221"/>
                  </a:lnTo>
                  <a:close/>
                  <a:moveTo>
                    <a:pt x="124" y="247"/>
                  </a:moveTo>
                  <a:lnTo>
                    <a:pt x="128" y="261"/>
                  </a:lnTo>
                  <a:lnTo>
                    <a:pt x="132" y="272"/>
                  </a:lnTo>
                  <a:lnTo>
                    <a:pt x="108" y="280"/>
                  </a:lnTo>
                  <a:lnTo>
                    <a:pt x="104" y="266"/>
                  </a:lnTo>
                  <a:lnTo>
                    <a:pt x="100" y="254"/>
                  </a:lnTo>
                  <a:lnTo>
                    <a:pt x="124" y="247"/>
                  </a:lnTo>
                  <a:close/>
                  <a:moveTo>
                    <a:pt x="132" y="272"/>
                  </a:moveTo>
                  <a:lnTo>
                    <a:pt x="142" y="306"/>
                  </a:lnTo>
                  <a:lnTo>
                    <a:pt x="150" y="338"/>
                  </a:lnTo>
                  <a:lnTo>
                    <a:pt x="157" y="372"/>
                  </a:lnTo>
                  <a:lnTo>
                    <a:pt x="161" y="404"/>
                  </a:lnTo>
                  <a:lnTo>
                    <a:pt x="138" y="407"/>
                  </a:lnTo>
                  <a:lnTo>
                    <a:pt x="132" y="376"/>
                  </a:lnTo>
                  <a:lnTo>
                    <a:pt x="126" y="344"/>
                  </a:lnTo>
                  <a:lnTo>
                    <a:pt x="118" y="312"/>
                  </a:lnTo>
                  <a:lnTo>
                    <a:pt x="108" y="280"/>
                  </a:lnTo>
                  <a:lnTo>
                    <a:pt x="132" y="272"/>
                  </a:lnTo>
                  <a:close/>
                  <a:moveTo>
                    <a:pt x="139" y="411"/>
                  </a:moveTo>
                  <a:lnTo>
                    <a:pt x="138" y="410"/>
                  </a:lnTo>
                  <a:lnTo>
                    <a:pt x="138" y="407"/>
                  </a:lnTo>
                  <a:lnTo>
                    <a:pt x="150" y="406"/>
                  </a:lnTo>
                  <a:lnTo>
                    <a:pt x="139" y="411"/>
                  </a:lnTo>
                  <a:close/>
                  <a:moveTo>
                    <a:pt x="160" y="401"/>
                  </a:moveTo>
                  <a:lnTo>
                    <a:pt x="167" y="413"/>
                  </a:lnTo>
                  <a:lnTo>
                    <a:pt x="172" y="424"/>
                  </a:lnTo>
                  <a:lnTo>
                    <a:pt x="179" y="433"/>
                  </a:lnTo>
                  <a:lnTo>
                    <a:pt x="186" y="442"/>
                  </a:lnTo>
                  <a:lnTo>
                    <a:pt x="193" y="451"/>
                  </a:lnTo>
                  <a:lnTo>
                    <a:pt x="200" y="457"/>
                  </a:lnTo>
                  <a:lnTo>
                    <a:pt x="209" y="464"/>
                  </a:lnTo>
                  <a:lnTo>
                    <a:pt x="216" y="469"/>
                  </a:lnTo>
                  <a:lnTo>
                    <a:pt x="205" y="490"/>
                  </a:lnTo>
                  <a:lnTo>
                    <a:pt x="195" y="483"/>
                  </a:lnTo>
                  <a:lnTo>
                    <a:pt x="185" y="477"/>
                  </a:lnTo>
                  <a:lnTo>
                    <a:pt x="177" y="468"/>
                  </a:lnTo>
                  <a:lnTo>
                    <a:pt x="168" y="458"/>
                  </a:lnTo>
                  <a:lnTo>
                    <a:pt x="159" y="449"/>
                  </a:lnTo>
                  <a:lnTo>
                    <a:pt x="152" y="437"/>
                  </a:lnTo>
                  <a:lnTo>
                    <a:pt x="145" y="425"/>
                  </a:lnTo>
                  <a:lnTo>
                    <a:pt x="139" y="411"/>
                  </a:lnTo>
                  <a:lnTo>
                    <a:pt x="160" y="401"/>
                  </a:lnTo>
                  <a:close/>
                  <a:moveTo>
                    <a:pt x="216" y="469"/>
                  </a:moveTo>
                  <a:lnTo>
                    <a:pt x="225" y="473"/>
                  </a:lnTo>
                  <a:lnTo>
                    <a:pt x="235" y="477"/>
                  </a:lnTo>
                  <a:lnTo>
                    <a:pt x="243" y="479"/>
                  </a:lnTo>
                  <a:lnTo>
                    <a:pt x="253" y="481"/>
                  </a:lnTo>
                  <a:lnTo>
                    <a:pt x="264" y="482"/>
                  </a:lnTo>
                  <a:lnTo>
                    <a:pt x="275" y="482"/>
                  </a:lnTo>
                  <a:lnTo>
                    <a:pt x="286" y="481"/>
                  </a:lnTo>
                  <a:lnTo>
                    <a:pt x="297" y="479"/>
                  </a:lnTo>
                  <a:lnTo>
                    <a:pt x="302" y="504"/>
                  </a:lnTo>
                  <a:lnTo>
                    <a:pt x="288" y="505"/>
                  </a:lnTo>
                  <a:lnTo>
                    <a:pt x="275" y="506"/>
                  </a:lnTo>
                  <a:lnTo>
                    <a:pt x="262" y="506"/>
                  </a:lnTo>
                  <a:lnTo>
                    <a:pt x="250" y="505"/>
                  </a:lnTo>
                  <a:lnTo>
                    <a:pt x="238" y="503"/>
                  </a:lnTo>
                  <a:lnTo>
                    <a:pt x="226" y="499"/>
                  </a:lnTo>
                  <a:lnTo>
                    <a:pt x="215" y="495"/>
                  </a:lnTo>
                  <a:lnTo>
                    <a:pt x="205" y="490"/>
                  </a:lnTo>
                  <a:lnTo>
                    <a:pt x="216" y="469"/>
                  </a:lnTo>
                  <a:close/>
                  <a:moveTo>
                    <a:pt x="312" y="490"/>
                  </a:moveTo>
                  <a:lnTo>
                    <a:pt x="312" y="494"/>
                  </a:lnTo>
                  <a:lnTo>
                    <a:pt x="309" y="498"/>
                  </a:lnTo>
                  <a:lnTo>
                    <a:pt x="306" y="501"/>
                  </a:lnTo>
                  <a:lnTo>
                    <a:pt x="302" y="504"/>
                  </a:lnTo>
                  <a:lnTo>
                    <a:pt x="300" y="491"/>
                  </a:lnTo>
                  <a:lnTo>
                    <a:pt x="312" y="4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3" name="Freeform 750"/>
            <p:cNvSpPr>
              <a:spLocks/>
            </p:cNvSpPr>
            <p:nvPr/>
          </p:nvSpPr>
          <p:spPr bwMode="auto">
            <a:xfrm>
              <a:off x="2929" y="1739"/>
              <a:ext cx="54" cy="93"/>
            </a:xfrm>
            <a:custGeom>
              <a:avLst/>
              <a:gdLst>
                <a:gd name="T0" fmla="*/ 11 w 265"/>
                <a:gd name="T1" fmla="*/ 18 h 460"/>
                <a:gd name="T2" fmla="*/ 10 w 265"/>
                <a:gd name="T3" fmla="*/ 15 h 460"/>
                <a:gd name="T4" fmla="*/ 9 w 265"/>
                <a:gd name="T5" fmla="*/ 12 h 460"/>
                <a:gd name="T6" fmla="*/ 8 w 265"/>
                <a:gd name="T7" fmla="*/ 8 h 460"/>
                <a:gd name="T8" fmla="*/ 7 w 265"/>
                <a:gd name="T9" fmla="*/ 5 h 460"/>
                <a:gd name="T10" fmla="*/ 6 w 265"/>
                <a:gd name="T11" fmla="*/ 4 h 460"/>
                <a:gd name="T12" fmla="*/ 6 w 265"/>
                <a:gd name="T13" fmla="*/ 2 h 460"/>
                <a:gd name="T14" fmla="*/ 5 w 265"/>
                <a:gd name="T15" fmla="*/ 1 h 460"/>
                <a:gd name="T16" fmla="*/ 4 w 265"/>
                <a:gd name="T17" fmla="*/ 1 h 460"/>
                <a:gd name="T18" fmla="*/ 3 w 265"/>
                <a:gd name="T19" fmla="*/ 0 h 460"/>
                <a:gd name="T20" fmla="*/ 3 w 265"/>
                <a:gd name="T21" fmla="*/ 0 h 460"/>
                <a:gd name="T22" fmla="*/ 2 w 265"/>
                <a:gd name="T23" fmla="*/ 0 h 460"/>
                <a:gd name="T24" fmla="*/ 2 w 265"/>
                <a:gd name="T25" fmla="*/ 0 h 460"/>
                <a:gd name="T26" fmla="*/ 1 w 265"/>
                <a:gd name="T27" fmla="*/ 0 h 460"/>
                <a:gd name="T28" fmla="*/ 1 w 265"/>
                <a:gd name="T29" fmla="*/ 0 h 460"/>
                <a:gd name="T30" fmla="*/ 0 w 265"/>
                <a:gd name="T31" fmla="*/ 1 h 460"/>
                <a:gd name="T32" fmla="*/ 1 w 265"/>
                <a:gd name="T33" fmla="*/ 2 h 460"/>
                <a:gd name="T34" fmla="*/ 1 w 265"/>
                <a:gd name="T35" fmla="*/ 4 h 460"/>
                <a:gd name="T36" fmla="*/ 2 w 265"/>
                <a:gd name="T37" fmla="*/ 5 h 460"/>
                <a:gd name="T38" fmla="*/ 3 w 265"/>
                <a:gd name="T39" fmla="*/ 7 h 460"/>
                <a:gd name="T40" fmla="*/ 4 w 265"/>
                <a:gd name="T41" fmla="*/ 9 h 460"/>
                <a:gd name="T42" fmla="*/ 4 w 265"/>
                <a:gd name="T43" fmla="*/ 11 h 460"/>
                <a:gd name="T44" fmla="*/ 5 w 265"/>
                <a:gd name="T45" fmla="*/ 12 h 460"/>
                <a:gd name="T46" fmla="*/ 5 w 265"/>
                <a:gd name="T47" fmla="*/ 14 h 460"/>
                <a:gd name="T48" fmla="*/ 5 w 265"/>
                <a:gd name="T49" fmla="*/ 15 h 460"/>
                <a:gd name="T50" fmla="*/ 6 w 265"/>
                <a:gd name="T51" fmla="*/ 16 h 460"/>
                <a:gd name="T52" fmla="*/ 6 w 265"/>
                <a:gd name="T53" fmla="*/ 17 h 460"/>
                <a:gd name="T54" fmla="*/ 7 w 265"/>
                <a:gd name="T55" fmla="*/ 18 h 460"/>
                <a:gd name="T56" fmla="*/ 8 w 265"/>
                <a:gd name="T57" fmla="*/ 18 h 460"/>
                <a:gd name="T58" fmla="*/ 8 w 265"/>
                <a:gd name="T59" fmla="*/ 18 h 460"/>
                <a:gd name="T60" fmla="*/ 9 w 265"/>
                <a:gd name="T61" fmla="*/ 18 h 460"/>
                <a:gd name="T62" fmla="*/ 10 w 265"/>
                <a:gd name="T63" fmla="*/ 18 h 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5"/>
                <a:gd name="T97" fmla="*/ 0 h 460"/>
                <a:gd name="T98" fmla="*/ 265 w 265"/>
                <a:gd name="T99" fmla="*/ 460 h 4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5" h="460">
                  <a:moveTo>
                    <a:pt x="265" y="456"/>
                  </a:moveTo>
                  <a:lnTo>
                    <a:pt x="263" y="438"/>
                  </a:lnTo>
                  <a:lnTo>
                    <a:pt x="258" y="411"/>
                  </a:lnTo>
                  <a:lnTo>
                    <a:pt x="251" y="376"/>
                  </a:lnTo>
                  <a:lnTo>
                    <a:pt x="242" y="337"/>
                  </a:lnTo>
                  <a:lnTo>
                    <a:pt x="232" y="293"/>
                  </a:lnTo>
                  <a:lnTo>
                    <a:pt x="218" y="247"/>
                  </a:lnTo>
                  <a:lnTo>
                    <a:pt x="204" y="200"/>
                  </a:lnTo>
                  <a:lnTo>
                    <a:pt x="186" y="155"/>
                  </a:lnTo>
                  <a:lnTo>
                    <a:pt x="178" y="133"/>
                  </a:lnTo>
                  <a:lnTo>
                    <a:pt x="168" y="113"/>
                  </a:lnTo>
                  <a:lnTo>
                    <a:pt x="158" y="94"/>
                  </a:lnTo>
                  <a:lnTo>
                    <a:pt x="147" y="75"/>
                  </a:lnTo>
                  <a:lnTo>
                    <a:pt x="138" y="59"/>
                  </a:lnTo>
                  <a:lnTo>
                    <a:pt x="127" y="44"/>
                  </a:lnTo>
                  <a:lnTo>
                    <a:pt x="115" y="31"/>
                  </a:lnTo>
                  <a:lnTo>
                    <a:pt x="104" y="19"/>
                  </a:lnTo>
                  <a:lnTo>
                    <a:pt x="98" y="15"/>
                  </a:lnTo>
                  <a:lnTo>
                    <a:pt x="92" y="10"/>
                  </a:lnTo>
                  <a:lnTo>
                    <a:pt x="86" y="7"/>
                  </a:lnTo>
                  <a:lnTo>
                    <a:pt x="79" y="4"/>
                  </a:lnTo>
                  <a:lnTo>
                    <a:pt x="74" y="2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2"/>
                  </a:lnTo>
                  <a:lnTo>
                    <a:pt x="35" y="4"/>
                  </a:lnTo>
                  <a:lnTo>
                    <a:pt x="27" y="6"/>
                  </a:lnTo>
                  <a:lnTo>
                    <a:pt x="21" y="10"/>
                  </a:lnTo>
                  <a:lnTo>
                    <a:pt x="15" y="15"/>
                  </a:lnTo>
                  <a:lnTo>
                    <a:pt x="8" y="21"/>
                  </a:lnTo>
                  <a:lnTo>
                    <a:pt x="0" y="28"/>
                  </a:lnTo>
                  <a:lnTo>
                    <a:pt x="13" y="49"/>
                  </a:lnTo>
                  <a:lnTo>
                    <a:pt x="24" y="71"/>
                  </a:lnTo>
                  <a:lnTo>
                    <a:pt x="36" y="92"/>
                  </a:lnTo>
                  <a:lnTo>
                    <a:pt x="47" y="114"/>
                  </a:lnTo>
                  <a:lnTo>
                    <a:pt x="57" y="137"/>
                  </a:lnTo>
                  <a:lnTo>
                    <a:pt x="66" y="158"/>
                  </a:lnTo>
                  <a:lnTo>
                    <a:pt x="75" y="180"/>
                  </a:lnTo>
                  <a:lnTo>
                    <a:pt x="84" y="202"/>
                  </a:lnTo>
                  <a:lnTo>
                    <a:pt x="91" y="224"/>
                  </a:lnTo>
                  <a:lnTo>
                    <a:pt x="99" y="246"/>
                  </a:lnTo>
                  <a:lnTo>
                    <a:pt x="105" y="267"/>
                  </a:lnTo>
                  <a:lnTo>
                    <a:pt x="111" y="289"/>
                  </a:lnTo>
                  <a:lnTo>
                    <a:pt x="116" y="312"/>
                  </a:lnTo>
                  <a:lnTo>
                    <a:pt x="120" y="333"/>
                  </a:lnTo>
                  <a:lnTo>
                    <a:pt x="125" y="354"/>
                  </a:lnTo>
                  <a:lnTo>
                    <a:pt x="128" y="375"/>
                  </a:lnTo>
                  <a:lnTo>
                    <a:pt x="133" y="387"/>
                  </a:lnTo>
                  <a:lnTo>
                    <a:pt x="140" y="399"/>
                  </a:lnTo>
                  <a:lnTo>
                    <a:pt x="146" y="409"/>
                  </a:lnTo>
                  <a:lnTo>
                    <a:pt x="153" y="418"/>
                  </a:lnTo>
                  <a:lnTo>
                    <a:pt x="160" y="426"/>
                  </a:lnTo>
                  <a:lnTo>
                    <a:pt x="168" y="434"/>
                  </a:lnTo>
                  <a:lnTo>
                    <a:pt x="175" y="440"/>
                  </a:lnTo>
                  <a:lnTo>
                    <a:pt x="184" y="446"/>
                  </a:lnTo>
                  <a:lnTo>
                    <a:pt x="193" y="450"/>
                  </a:lnTo>
                  <a:lnTo>
                    <a:pt x="202" y="454"/>
                  </a:lnTo>
                  <a:lnTo>
                    <a:pt x="211" y="456"/>
                  </a:lnTo>
                  <a:lnTo>
                    <a:pt x="222" y="459"/>
                  </a:lnTo>
                  <a:lnTo>
                    <a:pt x="232" y="460"/>
                  </a:lnTo>
                  <a:lnTo>
                    <a:pt x="242" y="460"/>
                  </a:lnTo>
                  <a:lnTo>
                    <a:pt x="253" y="459"/>
                  </a:lnTo>
                  <a:lnTo>
                    <a:pt x="265" y="4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4" name="Freeform 751"/>
            <p:cNvSpPr>
              <a:spLocks noEditPoints="1"/>
            </p:cNvSpPr>
            <p:nvPr/>
          </p:nvSpPr>
          <p:spPr bwMode="auto">
            <a:xfrm>
              <a:off x="2929" y="1736"/>
              <a:ext cx="54" cy="101"/>
            </a:xfrm>
            <a:custGeom>
              <a:avLst/>
              <a:gdLst>
                <a:gd name="T0" fmla="*/ 11 w 288"/>
                <a:gd name="T1" fmla="*/ 19 h 485"/>
                <a:gd name="T2" fmla="*/ 10 w 288"/>
                <a:gd name="T3" fmla="*/ 18 h 485"/>
                <a:gd name="T4" fmla="*/ 10 w 288"/>
                <a:gd name="T5" fmla="*/ 19 h 485"/>
                <a:gd name="T6" fmla="*/ 11 w 288"/>
                <a:gd name="T7" fmla="*/ 17 h 485"/>
                <a:gd name="T8" fmla="*/ 11 w 288"/>
                <a:gd name="T9" fmla="*/ 18 h 485"/>
                <a:gd name="T10" fmla="*/ 9 w 288"/>
                <a:gd name="T11" fmla="*/ 15 h 485"/>
                <a:gd name="T12" fmla="*/ 8 w 288"/>
                <a:gd name="T13" fmla="*/ 9 h 485"/>
                <a:gd name="T14" fmla="*/ 9 w 288"/>
                <a:gd name="T15" fmla="*/ 8 h 485"/>
                <a:gd name="T16" fmla="*/ 10 w 288"/>
                <a:gd name="T17" fmla="*/ 13 h 485"/>
                <a:gd name="T18" fmla="*/ 10 w 288"/>
                <a:gd name="T19" fmla="*/ 17 h 485"/>
                <a:gd name="T20" fmla="*/ 6 w 288"/>
                <a:gd name="T21" fmla="*/ 5 h 485"/>
                <a:gd name="T22" fmla="*/ 5 w 288"/>
                <a:gd name="T23" fmla="*/ 2 h 485"/>
                <a:gd name="T24" fmla="*/ 6 w 288"/>
                <a:gd name="T25" fmla="*/ 2 h 485"/>
                <a:gd name="T26" fmla="*/ 8 w 288"/>
                <a:gd name="T27" fmla="*/ 5 h 485"/>
                <a:gd name="T28" fmla="*/ 5 w 288"/>
                <a:gd name="T29" fmla="*/ 2 h 485"/>
                <a:gd name="T30" fmla="*/ 3 w 288"/>
                <a:gd name="T31" fmla="*/ 1 h 485"/>
                <a:gd name="T32" fmla="*/ 5 w 288"/>
                <a:gd name="T33" fmla="*/ 1 h 485"/>
                <a:gd name="T34" fmla="*/ 3 w 288"/>
                <a:gd name="T35" fmla="*/ 1 h 485"/>
                <a:gd name="T36" fmla="*/ 2 w 288"/>
                <a:gd name="T37" fmla="*/ 0 h 485"/>
                <a:gd name="T38" fmla="*/ 3 w 288"/>
                <a:gd name="T39" fmla="*/ 0 h 485"/>
                <a:gd name="T40" fmla="*/ 2 w 288"/>
                <a:gd name="T41" fmla="*/ 1 h 485"/>
                <a:gd name="T42" fmla="*/ 1 w 288"/>
                <a:gd name="T43" fmla="*/ 2 h 485"/>
                <a:gd name="T44" fmla="*/ 1 w 288"/>
                <a:gd name="T45" fmla="*/ 0 h 485"/>
                <a:gd name="T46" fmla="*/ 0 w 288"/>
                <a:gd name="T47" fmla="*/ 2 h 485"/>
                <a:gd name="T48" fmla="*/ 0 w 288"/>
                <a:gd name="T49" fmla="*/ 2 h 485"/>
                <a:gd name="T50" fmla="*/ 0 w 288"/>
                <a:gd name="T51" fmla="*/ 2 h 485"/>
                <a:gd name="T52" fmla="*/ 0 w 288"/>
                <a:gd name="T53" fmla="*/ 2 h 485"/>
                <a:gd name="T54" fmla="*/ 1 w 288"/>
                <a:gd name="T55" fmla="*/ 2 h 485"/>
                <a:gd name="T56" fmla="*/ 0 w 288"/>
                <a:gd name="T57" fmla="*/ 2 h 485"/>
                <a:gd name="T58" fmla="*/ 2 w 288"/>
                <a:gd name="T59" fmla="*/ 3 h 485"/>
                <a:gd name="T60" fmla="*/ 1 w 288"/>
                <a:gd name="T61" fmla="*/ 2 h 485"/>
                <a:gd name="T62" fmla="*/ 4 w 288"/>
                <a:gd name="T63" fmla="*/ 7 h 485"/>
                <a:gd name="T64" fmla="*/ 2 w 288"/>
                <a:gd name="T65" fmla="*/ 6 h 485"/>
                <a:gd name="T66" fmla="*/ 4 w 288"/>
                <a:gd name="T67" fmla="*/ 8 h 485"/>
                <a:gd name="T68" fmla="*/ 3 w 288"/>
                <a:gd name="T69" fmla="*/ 9 h 485"/>
                <a:gd name="T70" fmla="*/ 3 w 288"/>
                <a:gd name="T71" fmla="*/ 9 h 485"/>
                <a:gd name="T72" fmla="*/ 4 w 288"/>
                <a:gd name="T73" fmla="*/ 9 h 485"/>
                <a:gd name="T74" fmla="*/ 3 w 288"/>
                <a:gd name="T75" fmla="*/ 9 h 485"/>
                <a:gd name="T76" fmla="*/ 5 w 288"/>
                <a:gd name="T77" fmla="*/ 10 h 485"/>
                <a:gd name="T78" fmla="*/ 5 w 288"/>
                <a:gd name="T79" fmla="*/ 9 h 485"/>
                <a:gd name="T80" fmla="*/ 6 w 288"/>
                <a:gd name="T81" fmla="*/ 14 h 485"/>
                <a:gd name="T82" fmla="*/ 5 w 288"/>
                <a:gd name="T83" fmla="*/ 13 h 485"/>
                <a:gd name="T84" fmla="*/ 5 w 288"/>
                <a:gd name="T85" fmla="*/ 16 h 485"/>
                <a:gd name="T86" fmla="*/ 5 w 288"/>
                <a:gd name="T87" fmla="*/ 16 h 485"/>
                <a:gd name="T88" fmla="*/ 7 w 288"/>
                <a:gd name="T89" fmla="*/ 17 h 485"/>
                <a:gd name="T90" fmla="*/ 8 w 288"/>
                <a:gd name="T91" fmla="*/ 18 h 485"/>
                <a:gd name="T92" fmla="*/ 7 w 288"/>
                <a:gd name="T93" fmla="*/ 18 h 485"/>
                <a:gd name="T94" fmla="*/ 6 w 288"/>
                <a:gd name="T95" fmla="*/ 17 h 485"/>
                <a:gd name="T96" fmla="*/ 8 w 288"/>
                <a:gd name="T97" fmla="*/ 18 h 485"/>
                <a:gd name="T98" fmla="*/ 9 w 288"/>
                <a:gd name="T99" fmla="*/ 18 h 485"/>
                <a:gd name="T100" fmla="*/ 11 w 288"/>
                <a:gd name="T101" fmla="*/ 18 h 485"/>
                <a:gd name="T102" fmla="*/ 9 w 288"/>
                <a:gd name="T103" fmla="*/ 19 h 485"/>
                <a:gd name="T104" fmla="*/ 8 w 288"/>
                <a:gd name="T105" fmla="*/ 19 h 485"/>
                <a:gd name="T106" fmla="*/ 11 w 288"/>
                <a:gd name="T107" fmla="*/ 19 h 485"/>
                <a:gd name="T108" fmla="*/ 11 w 288"/>
                <a:gd name="T109" fmla="*/ 19 h 4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88"/>
                <a:gd name="T166" fmla="*/ 0 h 485"/>
                <a:gd name="T167" fmla="*/ 288 w 288"/>
                <a:gd name="T168" fmla="*/ 485 h 48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88" h="485">
                  <a:moveTo>
                    <a:pt x="264" y="470"/>
                  </a:moveTo>
                  <a:lnTo>
                    <a:pt x="264" y="470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4" y="470"/>
                  </a:moveTo>
                  <a:lnTo>
                    <a:pt x="263" y="462"/>
                  </a:lnTo>
                  <a:lnTo>
                    <a:pt x="261" y="450"/>
                  </a:lnTo>
                  <a:lnTo>
                    <a:pt x="285" y="446"/>
                  </a:lnTo>
                  <a:lnTo>
                    <a:pt x="287" y="458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1" y="450"/>
                  </a:moveTo>
                  <a:lnTo>
                    <a:pt x="258" y="433"/>
                  </a:lnTo>
                  <a:lnTo>
                    <a:pt x="256" y="418"/>
                  </a:lnTo>
                  <a:lnTo>
                    <a:pt x="279" y="413"/>
                  </a:lnTo>
                  <a:lnTo>
                    <a:pt x="282" y="424"/>
                  </a:lnTo>
                  <a:lnTo>
                    <a:pt x="283" y="434"/>
                  </a:lnTo>
                  <a:lnTo>
                    <a:pt x="285" y="440"/>
                  </a:lnTo>
                  <a:lnTo>
                    <a:pt x="285" y="446"/>
                  </a:lnTo>
                  <a:lnTo>
                    <a:pt x="261" y="450"/>
                  </a:lnTo>
                  <a:close/>
                  <a:moveTo>
                    <a:pt x="256" y="418"/>
                  </a:moveTo>
                  <a:lnTo>
                    <a:pt x="250" y="393"/>
                  </a:lnTo>
                  <a:lnTo>
                    <a:pt x="245" y="365"/>
                  </a:lnTo>
                  <a:lnTo>
                    <a:pt x="237" y="335"/>
                  </a:lnTo>
                  <a:lnTo>
                    <a:pt x="229" y="303"/>
                  </a:lnTo>
                  <a:lnTo>
                    <a:pt x="220" y="271"/>
                  </a:lnTo>
                  <a:lnTo>
                    <a:pt x="209" y="237"/>
                  </a:lnTo>
                  <a:lnTo>
                    <a:pt x="198" y="205"/>
                  </a:lnTo>
                  <a:lnTo>
                    <a:pt x="185" y="172"/>
                  </a:lnTo>
                  <a:lnTo>
                    <a:pt x="208" y="164"/>
                  </a:lnTo>
                  <a:lnTo>
                    <a:pt x="221" y="196"/>
                  </a:lnTo>
                  <a:lnTo>
                    <a:pt x="232" y="230"/>
                  </a:lnTo>
                  <a:lnTo>
                    <a:pt x="243" y="263"/>
                  </a:lnTo>
                  <a:lnTo>
                    <a:pt x="252" y="297"/>
                  </a:lnTo>
                  <a:lnTo>
                    <a:pt x="261" y="329"/>
                  </a:lnTo>
                  <a:lnTo>
                    <a:pt x="267" y="359"/>
                  </a:lnTo>
                  <a:lnTo>
                    <a:pt x="274" y="388"/>
                  </a:lnTo>
                  <a:lnTo>
                    <a:pt x="279" y="413"/>
                  </a:lnTo>
                  <a:lnTo>
                    <a:pt x="256" y="418"/>
                  </a:lnTo>
                  <a:close/>
                  <a:moveTo>
                    <a:pt x="185" y="172"/>
                  </a:moveTo>
                  <a:lnTo>
                    <a:pt x="178" y="153"/>
                  </a:lnTo>
                  <a:lnTo>
                    <a:pt x="169" y="135"/>
                  </a:lnTo>
                  <a:lnTo>
                    <a:pt x="161" y="117"/>
                  </a:lnTo>
                  <a:lnTo>
                    <a:pt x="152" y="101"/>
                  </a:lnTo>
                  <a:lnTo>
                    <a:pt x="143" y="86"/>
                  </a:lnTo>
                  <a:lnTo>
                    <a:pt x="134" y="72"/>
                  </a:lnTo>
                  <a:lnTo>
                    <a:pt x="124" y="59"/>
                  </a:lnTo>
                  <a:lnTo>
                    <a:pt x="114" y="48"/>
                  </a:lnTo>
                  <a:lnTo>
                    <a:pt x="131" y="31"/>
                  </a:lnTo>
                  <a:lnTo>
                    <a:pt x="142" y="43"/>
                  </a:lnTo>
                  <a:lnTo>
                    <a:pt x="153" y="57"/>
                  </a:lnTo>
                  <a:lnTo>
                    <a:pt x="163" y="72"/>
                  </a:lnTo>
                  <a:lnTo>
                    <a:pt x="172" y="88"/>
                  </a:lnTo>
                  <a:lnTo>
                    <a:pt x="182" y="105"/>
                  </a:lnTo>
                  <a:lnTo>
                    <a:pt x="191" y="124"/>
                  </a:lnTo>
                  <a:lnTo>
                    <a:pt x="201" y="143"/>
                  </a:lnTo>
                  <a:lnTo>
                    <a:pt x="208" y="164"/>
                  </a:lnTo>
                  <a:lnTo>
                    <a:pt x="185" y="172"/>
                  </a:lnTo>
                  <a:close/>
                  <a:moveTo>
                    <a:pt x="114" y="48"/>
                  </a:moveTo>
                  <a:lnTo>
                    <a:pt x="107" y="42"/>
                  </a:lnTo>
                  <a:lnTo>
                    <a:pt x="98" y="35"/>
                  </a:lnTo>
                  <a:lnTo>
                    <a:pt x="90" y="30"/>
                  </a:lnTo>
                  <a:lnTo>
                    <a:pt x="82" y="27"/>
                  </a:lnTo>
                  <a:lnTo>
                    <a:pt x="89" y="4"/>
                  </a:lnTo>
                  <a:lnTo>
                    <a:pt x="100" y="8"/>
                  </a:lnTo>
                  <a:lnTo>
                    <a:pt x="111" y="14"/>
                  </a:lnTo>
                  <a:lnTo>
                    <a:pt x="122" y="22"/>
                  </a:lnTo>
                  <a:lnTo>
                    <a:pt x="131" y="31"/>
                  </a:lnTo>
                  <a:lnTo>
                    <a:pt x="114" y="48"/>
                  </a:lnTo>
                  <a:close/>
                  <a:moveTo>
                    <a:pt x="82" y="27"/>
                  </a:moveTo>
                  <a:lnTo>
                    <a:pt x="74" y="26"/>
                  </a:lnTo>
                  <a:lnTo>
                    <a:pt x="65" y="24"/>
                  </a:lnTo>
                  <a:lnTo>
                    <a:pt x="58" y="26"/>
                  </a:lnTo>
                  <a:lnTo>
                    <a:pt x="49" y="28"/>
                  </a:lnTo>
                  <a:lnTo>
                    <a:pt x="41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5" y="0"/>
                  </a:lnTo>
                  <a:lnTo>
                    <a:pt x="77" y="1"/>
                  </a:lnTo>
                  <a:lnTo>
                    <a:pt x="89" y="4"/>
                  </a:lnTo>
                  <a:lnTo>
                    <a:pt x="82" y="27"/>
                  </a:lnTo>
                  <a:close/>
                  <a:moveTo>
                    <a:pt x="49" y="28"/>
                  </a:moveTo>
                  <a:lnTo>
                    <a:pt x="43" y="32"/>
                  </a:lnTo>
                  <a:lnTo>
                    <a:pt x="35" y="36"/>
                  </a:lnTo>
                  <a:lnTo>
                    <a:pt x="28" y="42"/>
                  </a:lnTo>
                  <a:lnTo>
                    <a:pt x="20" y="49"/>
                  </a:lnTo>
                  <a:lnTo>
                    <a:pt x="3" y="32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31" y="10"/>
                  </a:lnTo>
                  <a:lnTo>
                    <a:pt x="41" y="5"/>
                  </a:lnTo>
                  <a:lnTo>
                    <a:pt x="49" y="28"/>
                  </a:lnTo>
                  <a:close/>
                  <a:moveTo>
                    <a:pt x="1" y="46"/>
                  </a:moveTo>
                  <a:lnTo>
                    <a:pt x="0" y="43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22" y="34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30" y="46"/>
                  </a:lnTo>
                  <a:lnTo>
                    <a:pt x="36" y="59"/>
                  </a:lnTo>
                  <a:lnTo>
                    <a:pt x="15" y="71"/>
                  </a:lnTo>
                  <a:lnTo>
                    <a:pt x="8" y="58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36" y="59"/>
                  </a:moveTo>
                  <a:lnTo>
                    <a:pt x="42" y="69"/>
                  </a:lnTo>
                  <a:lnTo>
                    <a:pt x="49" y="84"/>
                  </a:lnTo>
                  <a:lnTo>
                    <a:pt x="28" y="95"/>
                  </a:lnTo>
                  <a:lnTo>
                    <a:pt x="22" y="85"/>
                  </a:lnTo>
                  <a:lnTo>
                    <a:pt x="15" y="71"/>
                  </a:lnTo>
                  <a:lnTo>
                    <a:pt x="36" y="59"/>
                  </a:lnTo>
                  <a:close/>
                  <a:moveTo>
                    <a:pt x="49" y="84"/>
                  </a:moveTo>
                  <a:lnTo>
                    <a:pt x="65" y="116"/>
                  </a:lnTo>
                  <a:lnTo>
                    <a:pt x="81" y="148"/>
                  </a:lnTo>
                  <a:lnTo>
                    <a:pt x="94" y="179"/>
                  </a:lnTo>
                  <a:lnTo>
                    <a:pt x="107" y="210"/>
                  </a:lnTo>
                  <a:lnTo>
                    <a:pt x="83" y="219"/>
                  </a:lnTo>
                  <a:lnTo>
                    <a:pt x="71" y="188"/>
                  </a:lnTo>
                  <a:lnTo>
                    <a:pt x="58" y="156"/>
                  </a:lnTo>
                  <a:lnTo>
                    <a:pt x="43" y="125"/>
                  </a:lnTo>
                  <a:lnTo>
                    <a:pt x="28" y="95"/>
                  </a:lnTo>
                  <a:lnTo>
                    <a:pt x="49" y="84"/>
                  </a:lnTo>
                  <a:close/>
                  <a:moveTo>
                    <a:pt x="107" y="210"/>
                  </a:moveTo>
                  <a:lnTo>
                    <a:pt x="107" y="211"/>
                  </a:lnTo>
                  <a:lnTo>
                    <a:pt x="83" y="219"/>
                  </a:lnTo>
                  <a:lnTo>
                    <a:pt x="107" y="210"/>
                  </a:lnTo>
                  <a:close/>
                  <a:moveTo>
                    <a:pt x="83" y="219"/>
                  </a:moveTo>
                  <a:lnTo>
                    <a:pt x="83" y="219"/>
                  </a:lnTo>
                  <a:lnTo>
                    <a:pt x="95" y="215"/>
                  </a:lnTo>
                  <a:lnTo>
                    <a:pt x="83" y="219"/>
                  </a:lnTo>
                  <a:close/>
                  <a:moveTo>
                    <a:pt x="107" y="211"/>
                  </a:moveTo>
                  <a:lnTo>
                    <a:pt x="110" y="221"/>
                  </a:lnTo>
                  <a:lnTo>
                    <a:pt x="115" y="236"/>
                  </a:lnTo>
                  <a:lnTo>
                    <a:pt x="92" y="244"/>
                  </a:lnTo>
                  <a:lnTo>
                    <a:pt x="88" y="234"/>
                  </a:lnTo>
                  <a:lnTo>
                    <a:pt x="83" y="219"/>
                  </a:lnTo>
                  <a:lnTo>
                    <a:pt x="107" y="211"/>
                  </a:lnTo>
                  <a:close/>
                  <a:moveTo>
                    <a:pt x="115" y="236"/>
                  </a:moveTo>
                  <a:lnTo>
                    <a:pt x="120" y="249"/>
                  </a:lnTo>
                  <a:lnTo>
                    <a:pt x="123" y="261"/>
                  </a:lnTo>
                  <a:lnTo>
                    <a:pt x="100" y="267"/>
                  </a:lnTo>
                  <a:lnTo>
                    <a:pt x="96" y="254"/>
                  </a:lnTo>
                  <a:lnTo>
                    <a:pt x="92" y="244"/>
                  </a:lnTo>
                  <a:lnTo>
                    <a:pt x="115" y="236"/>
                  </a:lnTo>
                  <a:close/>
                  <a:moveTo>
                    <a:pt x="123" y="261"/>
                  </a:moveTo>
                  <a:lnTo>
                    <a:pt x="132" y="292"/>
                  </a:lnTo>
                  <a:lnTo>
                    <a:pt x="140" y="325"/>
                  </a:lnTo>
                  <a:lnTo>
                    <a:pt x="147" y="356"/>
                  </a:lnTo>
                  <a:lnTo>
                    <a:pt x="151" y="387"/>
                  </a:lnTo>
                  <a:lnTo>
                    <a:pt x="127" y="391"/>
                  </a:lnTo>
                  <a:lnTo>
                    <a:pt x="122" y="360"/>
                  </a:lnTo>
                  <a:lnTo>
                    <a:pt x="116" y="329"/>
                  </a:lnTo>
                  <a:lnTo>
                    <a:pt x="109" y="299"/>
                  </a:lnTo>
                  <a:lnTo>
                    <a:pt x="100" y="267"/>
                  </a:lnTo>
                  <a:lnTo>
                    <a:pt x="123" y="261"/>
                  </a:lnTo>
                  <a:close/>
                  <a:moveTo>
                    <a:pt x="128" y="394"/>
                  </a:moveTo>
                  <a:lnTo>
                    <a:pt x="127" y="392"/>
                  </a:lnTo>
                  <a:lnTo>
                    <a:pt x="127" y="391"/>
                  </a:lnTo>
                  <a:lnTo>
                    <a:pt x="139" y="388"/>
                  </a:lnTo>
                  <a:lnTo>
                    <a:pt x="128" y="394"/>
                  </a:lnTo>
                  <a:close/>
                  <a:moveTo>
                    <a:pt x="150" y="384"/>
                  </a:moveTo>
                  <a:lnTo>
                    <a:pt x="155" y="395"/>
                  </a:lnTo>
                  <a:lnTo>
                    <a:pt x="161" y="405"/>
                  </a:lnTo>
                  <a:lnTo>
                    <a:pt x="167" y="414"/>
                  </a:lnTo>
                  <a:lnTo>
                    <a:pt x="174" y="423"/>
                  </a:lnTo>
                  <a:lnTo>
                    <a:pt x="180" y="431"/>
                  </a:lnTo>
                  <a:lnTo>
                    <a:pt x="186" y="437"/>
                  </a:lnTo>
                  <a:lnTo>
                    <a:pt x="194" y="443"/>
                  </a:lnTo>
                  <a:lnTo>
                    <a:pt x="202" y="448"/>
                  </a:lnTo>
                  <a:lnTo>
                    <a:pt x="189" y="469"/>
                  </a:lnTo>
                  <a:lnTo>
                    <a:pt x="180" y="463"/>
                  </a:lnTo>
                  <a:lnTo>
                    <a:pt x="171" y="456"/>
                  </a:lnTo>
                  <a:lnTo>
                    <a:pt x="163" y="448"/>
                  </a:lnTo>
                  <a:lnTo>
                    <a:pt x="155" y="439"/>
                  </a:lnTo>
                  <a:lnTo>
                    <a:pt x="148" y="429"/>
                  </a:lnTo>
                  <a:lnTo>
                    <a:pt x="140" y="419"/>
                  </a:lnTo>
                  <a:lnTo>
                    <a:pt x="134" y="407"/>
                  </a:lnTo>
                  <a:lnTo>
                    <a:pt x="128" y="394"/>
                  </a:lnTo>
                  <a:lnTo>
                    <a:pt x="150" y="384"/>
                  </a:lnTo>
                  <a:close/>
                  <a:moveTo>
                    <a:pt x="202" y="448"/>
                  </a:moveTo>
                  <a:lnTo>
                    <a:pt x="209" y="452"/>
                  </a:lnTo>
                  <a:lnTo>
                    <a:pt x="218" y="455"/>
                  </a:lnTo>
                  <a:lnTo>
                    <a:pt x="225" y="458"/>
                  </a:lnTo>
                  <a:lnTo>
                    <a:pt x="235" y="460"/>
                  </a:lnTo>
                  <a:lnTo>
                    <a:pt x="244" y="460"/>
                  </a:lnTo>
                  <a:lnTo>
                    <a:pt x="253" y="460"/>
                  </a:lnTo>
                  <a:lnTo>
                    <a:pt x="263" y="460"/>
                  </a:lnTo>
                  <a:lnTo>
                    <a:pt x="274" y="458"/>
                  </a:lnTo>
                  <a:lnTo>
                    <a:pt x="278" y="481"/>
                  </a:lnTo>
                  <a:lnTo>
                    <a:pt x="265" y="483"/>
                  </a:lnTo>
                  <a:lnTo>
                    <a:pt x="253" y="485"/>
                  </a:lnTo>
                  <a:lnTo>
                    <a:pt x="242" y="485"/>
                  </a:lnTo>
                  <a:lnTo>
                    <a:pt x="231" y="483"/>
                  </a:lnTo>
                  <a:lnTo>
                    <a:pt x="219" y="481"/>
                  </a:lnTo>
                  <a:lnTo>
                    <a:pt x="209" y="478"/>
                  </a:lnTo>
                  <a:lnTo>
                    <a:pt x="198" y="474"/>
                  </a:lnTo>
                  <a:lnTo>
                    <a:pt x="189" y="469"/>
                  </a:lnTo>
                  <a:lnTo>
                    <a:pt x="202" y="448"/>
                  </a:lnTo>
                  <a:close/>
                  <a:moveTo>
                    <a:pt x="288" y="468"/>
                  </a:moveTo>
                  <a:lnTo>
                    <a:pt x="288" y="473"/>
                  </a:lnTo>
                  <a:lnTo>
                    <a:pt x="286" y="477"/>
                  </a:lnTo>
                  <a:lnTo>
                    <a:pt x="283" y="480"/>
                  </a:lnTo>
                  <a:lnTo>
                    <a:pt x="278" y="481"/>
                  </a:lnTo>
                  <a:lnTo>
                    <a:pt x="276" y="469"/>
                  </a:lnTo>
                  <a:lnTo>
                    <a:pt x="288" y="46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5" name="Freeform 752"/>
            <p:cNvSpPr>
              <a:spLocks/>
            </p:cNvSpPr>
            <p:nvPr/>
          </p:nvSpPr>
          <p:spPr bwMode="auto">
            <a:xfrm>
              <a:off x="2909" y="1743"/>
              <a:ext cx="50" cy="89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5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1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7"/>
                  </a:lnTo>
                  <a:lnTo>
                    <a:pt x="20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9" y="257"/>
                  </a:lnTo>
                  <a:lnTo>
                    <a:pt x="104" y="277"/>
                  </a:lnTo>
                  <a:lnTo>
                    <a:pt x="108" y="299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1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6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6" name="Freeform 753"/>
            <p:cNvSpPr>
              <a:spLocks noEditPoints="1"/>
            </p:cNvSpPr>
            <p:nvPr/>
          </p:nvSpPr>
          <p:spPr bwMode="auto">
            <a:xfrm>
              <a:off x="2909" y="1739"/>
              <a:ext cx="50" cy="97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8 h 464"/>
                <a:gd name="T6" fmla="*/ 10 w 269"/>
                <a:gd name="T7" fmla="*/ 17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8 h 464"/>
                <a:gd name="T16" fmla="*/ 10 w 269"/>
                <a:gd name="T17" fmla="*/ 13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5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5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6 h 464"/>
                <a:gd name="T98" fmla="*/ 8 w 269"/>
                <a:gd name="T99" fmla="*/ 17 h 464"/>
                <a:gd name="T100" fmla="*/ 9 w 269"/>
                <a:gd name="T101" fmla="*/ 18 h 464"/>
                <a:gd name="T102" fmla="*/ 10 w 269"/>
                <a:gd name="T103" fmla="*/ 18 h 464"/>
                <a:gd name="T104" fmla="*/ 9 w 269"/>
                <a:gd name="T105" fmla="*/ 19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5" y="450"/>
                  </a:moveTo>
                  <a:lnTo>
                    <a:pt x="245" y="450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5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2" y="431"/>
                  </a:moveTo>
                  <a:lnTo>
                    <a:pt x="239" y="414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3" y="377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60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6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6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5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40" y="95"/>
                  </a:lnTo>
                  <a:lnTo>
                    <a:pt x="130" y="80"/>
                  </a:lnTo>
                  <a:lnTo>
                    <a:pt x="121" y="67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1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8" y="118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5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1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7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9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3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3" y="45"/>
                  </a:lnTo>
                  <a:lnTo>
                    <a:pt x="1" y="44"/>
                  </a:lnTo>
                  <a:lnTo>
                    <a:pt x="23" y="33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80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10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10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4" y="22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4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1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9" y="315"/>
                  </a:lnTo>
                  <a:lnTo>
                    <a:pt x="102" y="286"/>
                  </a:lnTo>
                  <a:lnTo>
                    <a:pt x="94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2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8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5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8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7" name="Freeform 754"/>
            <p:cNvSpPr>
              <a:spLocks/>
            </p:cNvSpPr>
            <p:nvPr/>
          </p:nvSpPr>
          <p:spPr bwMode="auto">
            <a:xfrm>
              <a:off x="3247" y="1587"/>
              <a:ext cx="116" cy="104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3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5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5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5" y="434"/>
                  </a:lnTo>
                  <a:lnTo>
                    <a:pt x="271" y="410"/>
                  </a:lnTo>
                  <a:lnTo>
                    <a:pt x="237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6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5" y="23"/>
                  </a:lnTo>
                  <a:lnTo>
                    <a:pt x="48" y="20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8" name="Freeform 755"/>
            <p:cNvSpPr>
              <a:spLocks noEditPoints="1"/>
            </p:cNvSpPr>
            <p:nvPr/>
          </p:nvSpPr>
          <p:spPr bwMode="auto">
            <a:xfrm>
              <a:off x="3247" y="1587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8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9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2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1 h 559"/>
                <a:gd name="T50" fmla="*/ 24 w 599"/>
                <a:gd name="T51" fmla="*/ 20 h 559"/>
                <a:gd name="T52" fmla="*/ 16 w 599"/>
                <a:gd name="T53" fmla="*/ 22 h 559"/>
                <a:gd name="T54" fmla="*/ 14 w 599"/>
                <a:gd name="T55" fmla="*/ 20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2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5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7" y="217"/>
                  </a:lnTo>
                  <a:lnTo>
                    <a:pt x="418" y="232"/>
                  </a:lnTo>
                  <a:lnTo>
                    <a:pt x="394" y="202"/>
                  </a:lnTo>
                  <a:lnTo>
                    <a:pt x="368" y="173"/>
                  </a:lnTo>
                  <a:lnTo>
                    <a:pt x="342" y="146"/>
                  </a:lnTo>
                  <a:lnTo>
                    <a:pt x="315" y="119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9" y="22"/>
                  </a:lnTo>
                  <a:lnTo>
                    <a:pt x="213" y="2"/>
                  </a:lnTo>
                  <a:close/>
                  <a:moveTo>
                    <a:pt x="437" y="217"/>
                  </a:moveTo>
                  <a:lnTo>
                    <a:pt x="460" y="248"/>
                  </a:lnTo>
                  <a:lnTo>
                    <a:pt x="483" y="281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5"/>
                  </a:lnTo>
                  <a:lnTo>
                    <a:pt x="440" y="262"/>
                  </a:lnTo>
                  <a:lnTo>
                    <a:pt x="418" y="232"/>
                  </a:lnTo>
                  <a:lnTo>
                    <a:pt x="437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8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1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3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4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3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9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7"/>
                  </a:lnTo>
                  <a:lnTo>
                    <a:pt x="323" y="477"/>
                  </a:lnTo>
                  <a:lnTo>
                    <a:pt x="299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40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9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9" name="Freeform 756"/>
            <p:cNvSpPr>
              <a:spLocks/>
            </p:cNvSpPr>
            <p:nvPr/>
          </p:nvSpPr>
          <p:spPr bwMode="auto">
            <a:xfrm>
              <a:off x="3208" y="1602"/>
              <a:ext cx="105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6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90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400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20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90" y="464"/>
                  </a:lnTo>
                  <a:lnTo>
                    <a:pt x="482" y="468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8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8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5" y="316"/>
                  </a:lnTo>
                  <a:lnTo>
                    <a:pt x="167" y="277"/>
                  </a:lnTo>
                  <a:lnTo>
                    <a:pt x="139" y="237"/>
                  </a:lnTo>
                  <a:lnTo>
                    <a:pt x="112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9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0" name="Freeform 757"/>
            <p:cNvSpPr>
              <a:spLocks noEditPoints="1"/>
            </p:cNvSpPr>
            <p:nvPr/>
          </p:nvSpPr>
          <p:spPr bwMode="auto">
            <a:xfrm>
              <a:off x="3204" y="1598"/>
              <a:ext cx="116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3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8 h 503"/>
                <a:gd name="T26" fmla="*/ 22 w 550"/>
                <a:gd name="T27" fmla="*/ 18 h 503"/>
                <a:gd name="T28" fmla="*/ 22 w 550"/>
                <a:gd name="T29" fmla="*/ 18 h 503"/>
                <a:gd name="T30" fmla="*/ 21 w 550"/>
                <a:gd name="T31" fmla="*/ 19 h 503"/>
                <a:gd name="T32" fmla="*/ 20 w 550"/>
                <a:gd name="T33" fmla="*/ 20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9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8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3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7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6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1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2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5"/>
                  </a:lnTo>
                  <a:lnTo>
                    <a:pt x="442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2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70"/>
                  </a:lnTo>
                  <a:lnTo>
                    <a:pt x="524" y="476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9" y="477"/>
                  </a:lnTo>
                  <a:lnTo>
                    <a:pt x="467" y="476"/>
                  </a:lnTo>
                  <a:lnTo>
                    <a:pt x="475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1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3" y="63"/>
                  </a:lnTo>
                  <a:lnTo>
                    <a:pt x="22" y="49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3" y="63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3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3" y="63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1" name="Freeform 758"/>
            <p:cNvSpPr>
              <a:spLocks/>
            </p:cNvSpPr>
            <p:nvPr/>
          </p:nvSpPr>
          <p:spPr bwMode="auto">
            <a:xfrm>
              <a:off x="3173" y="1616"/>
              <a:ext cx="93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20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2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60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30" y="297"/>
                  </a:lnTo>
                  <a:lnTo>
                    <a:pt x="446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6" y="413"/>
                  </a:lnTo>
                  <a:lnTo>
                    <a:pt x="306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5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50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7" y="30"/>
                  </a:lnTo>
                  <a:lnTo>
                    <a:pt x="109" y="23"/>
                  </a:lnTo>
                  <a:lnTo>
                    <a:pt x="131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2" name="Freeform 759"/>
            <p:cNvSpPr>
              <a:spLocks noEditPoints="1"/>
            </p:cNvSpPr>
            <p:nvPr/>
          </p:nvSpPr>
          <p:spPr bwMode="auto">
            <a:xfrm>
              <a:off x="3169" y="1613"/>
              <a:ext cx="101" cy="89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7 h 448"/>
                <a:gd name="T32" fmla="*/ 18 w 500"/>
                <a:gd name="T33" fmla="*/ 17 h 448"/>
                <a:gd name="T34" fmla="*/ 17 w 500"/>
                <a:gd name="T35" fmla="*/ 18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7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7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6 h 448"/>
                <a:gd name="T62" fmla="*/ 14 w 500"/>
                <a:gd name="T63" fmla="*/ 17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6"/>
                  </a:lnTo>
                  <a:lnTo>
                    <a:pt x="302" y="108"/>
                  </a:lnTo>
                  <a:lnTo>
                    <a:pt x="323" y="131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5" y="146"/>
                  </a:lnTo>
                  <a:lnTo>
                    <a:pt x="285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8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8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7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90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8" y="431"/>
                  </a:lnTo>
                  <a:lnTo>
                    <a:pt x="449" y="435"/>
                  </a:lnTo>
                  <a:lnTo>
                    <a:pt x="441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5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2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40" y="414"/>
                  </a:lnTo>
                  <a:lnTo>
                    <a:pt x="446" y="410"/>
                  </a:lnTo>
                  <a:lnTo>
                    <a:pt x="454" y="405"/>
                  </a:lnTo>
                  <a:lnTo>
                    <a:pt x="467" y="395"/>
                  </a:lnTo>
                  <a:lnTo>
                    <a:pt x="480" y="383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4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4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6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90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3" name="Freeform 760"/>
            <p:cNvSpPr>
              <a:spLocks/>
            </p:cNvSpPr>
            <p:nvPr/>
          </p:nvSpPr>
          <p:spPr bwMode="auto">
            <a:xfrm>
              <a:off x="3130" y="1631"/>
              <a:ext cx="89" cy="71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4 w 428"/>
                <a:gd name="T11" fmla="*/ 8 h 369"/>
                <a:gd name="T12" fmla="*/ 15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7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6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5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80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7" y="344"/>
                  </a:lnTo>
                  <a:lnTo>
                    <a:pt x="399" y="349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7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8"/>
                  </a:lnTo>
                  <a:lnTo>
                    <a:pt x="62" y="48"/>
                  </a:lnTo>
                  <a:lnTo>
                    <a:pt x="83" y="38"/>
                  </a:lnTo>
                  <a:lnTo>
                    <a:pt x="103" y="28"/>
                  </a:lnTo>
                  <a:lnTo>
                    <a:pt x="124" y="20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4" name="Freeform 761"/>
            <p:cNvSpPr>
              <a:spLocks noEditPoints="1"/>
            </p:cNvSpPr>
            <p:nvPr/>
          </p:nvSpPr>
          <p:spPr bwMode="auto">
            <a:xfrm>
              <a:off x="3130" y="1624"/>
              <a:ext cx="89" cy="82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4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4" y="4"/>
                  </a:moveTo>
                  <a:lnTo>
                    <a:pt x="220" y="40"/>
                  </a:lnTo>
                  <a:lnTo>
                    <a:pt x="256" y="78"/>
                  </a:lnTo>
                  <a:lnTo>
                    <a:pt x="290" y="118"/>
                  </a:lnTo>
                  <a:lnTo>
                    <a:pt x="325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5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4" y="4"/>
                  </a:lnTo>
                  <a:close/>
                  <a:moveTo>
                    <a:pt x="325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3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20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5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3" y="359"/>
                  </a:lnTo>
                  <a:lnTo>
                    <a:pt x="424" y="365"/>
                  </a:lnTo>
                  <a:lnTo>
                    <a:pt x="416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1" y="385"/>
                  </a:lnTo>
                  <a:lnTo>
                    <a:pt x="382" y="387"/>
                  </a:lnTo>
                  <a:lnTo>
                    <a:pt x="372" y="390"/>
                  </a:lnTo>
                  <a:lnTo>
                    <a:pt x="364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9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4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40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5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1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2" y="82"/>
                  </a:lnTo>
                  <a:lnTo>
                    <a:pt x="3" y="80"/>
                  </a:lnTo>
                  <a:lnTo>
                    <a:pt x="5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8" y="0"/>
                  </a:lnTo>
                  <a:lnTo>
                    <a:pt x="181" y="1"/>
                  </a:lnTo>
                  <a:lnTo>
                    <a:pt x="184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5" name="Freeform 76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6" name="Freeform 76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7" name="Freeform 76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8" name="Freeform 76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9" name="Freeform 76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0" name="Freeform 76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1" name="Freeform 76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2" name="Freeform 76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3" name="Freeform 77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4" name="Freeform 77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5" name="Freeform 77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6" name="Freeform 77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7" name="Freeform 77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8" name="Freeform 77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9" name="Freeform 77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0" name="Freeform 77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1" name="Freeform 77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2" name="Freeform 77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3" name="Freeform 78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4" name="Freeform 78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5" name="Freeform 78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6" name="Freeform 78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7" name="Freeform 78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8" name="Freeform 78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9" name="Freeform 78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0" name="Freeform 78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1" name="Freeform 78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2" name="Freeform 78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3" name="Freeform 79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4" name="Freeform 79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5" name="Freeform 79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6" name="Freeform 79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7" name="Freeform 794"/>
            <p:cNvSpPr>
              <a:spLocks/>
            </p:cNvSpPr>
            <p:nvPr/>
          </p:nvSpPr>
          <p:spPr bwMode="auto">
            <a:xfrm>
              <a:off x="3216" y="1535"/>
              <a:ext cx="120" cy="56"/>
            </a:xfrm>
            <a:custGeom>
              <a:avLst/>
              <a:gdLst>
                <a:gd name="T0" fmla="*/ 25 w 614"/>
                <a:gd name="T1" fmla="*/ 9 h 306"/>
                <a:gd name="T2" fmla="*/ 23 w 614"/>
                <a:gd name="T3" fmla="*/ 8 h 306"/>
                <a:gd name="T4" fmla="*/ 22 w 614"/>
                <a:gd name="T5" fmla="*/ 7 h 306"/>
                <a:gd name="T6" fmla="*/ 21 w 614"/>
                <a:gd name="T7" fmla="*/ 7 h 306"/>
                <a:gd name="T8" fmla="*/ 19 w 614"/>
                <a:gd name="T9" fmla="*/ 6 h 306"/>
                <a:gd name="T10" fmla="*/ 18 w 614"/>
                <a:gd name="T11" fmla="*/ 5 h 306"/>
                <a:gd name="T12" fmla="*/ 17 w 614"/>
                <a:gd name="T13" fmla="*/ 4 h 306"/>
                <a:gd name="T14" fmla="*/ 15 w 614"/>
                <a:gd name="T15" fmla="*/ 4 h 306"/>
                <a:gd name="T16" fmla="*/ 14 w 614"/>
                <a:gd name="T17" fmla="*/ 3 h 306"/>
                <a:gd name="T18" fmla="*/ 12 w 614"/>
                <a:gd name="T19" fmla="*/ 2 h 306"/>
                <a:gd name="T20" fmla="*/ 11 w 614"/>
                <a:gd name="T21" fmla="*/ 2 h 306"/>
                <a:gd name="T22" fmla="*/ 10 w 614"/>
                <a:gd name="T23" fmla="*/ 2 h 306"/>
                <a:gd name="T24" fmla="*/ 8 w 614"/>
                <a:gd name="T25" fmla="*/ 1 h 306"/>
                <a:gd name="T26" fmla="*/ 7 w 614"/>
                <a:gd name="T27" fmla="*/ 1 h 306"/>
                <a:gd name="T28" fmla="*/ 6 w 614"/>
                <a:gd name="T29" fmla="*/ 0 h 306"/>
                <a:gd name="T30" fmla="*/ 4 w 614"/>
                <a:gd name="T31" fmla="*/ 0 h 306"/>
                <a:gd name="T32" fmla="*/ 3 w 614"/>
                <a:gd name="T33" fmla="*/ 0 h 306"/>
                <a:gd name="T34" fmla="*/ 0 w 614"/>
                <a:gd name="T35" fmla="*/ 3 h 306"/>
                <a:gd name="T36" fmla="*/ 1 w 614"/>
                <a:gd name="T37" fmla="*/ 4 h 306"/>
                <a:gd name="T38" fmla="*/ 2 w 614"/>
                <a:gd name="T39" fmla="*/ 5 h 306"/>
                <a:gd name="T40" fmla="*/ 2 w 614"/>
                <a:gd name="T41" fmla="*/ 6 h 306"/>
                <a:gd name="T42" fmla="*/ 3 w 614"/>
                <a:gd name="T43" fmla="*/ 7 h 306"/>
                <a:gd name="T44" fmla="*/ 4 w 614"/>
                <a:gd name="T45" fmla="*/ 7 h 306"/>
                <a:gd name="T46" fmla="*/ 5 w 614"/>
                <a:gd name="T47" fmla="*/ 8 h 306"/>
                <a:gd name="T48" fmla="*/ 6 w 614"/>
                <a:gd name="T49" fmla="*/ 8 h 306"/>
                <a:gd name="T50" fmla="*/ 7 w 614"/>
                <a:gd name="T51" fmla="*/ 9 h 306"/>
                <a:gd name="T52" fmla="*/ 8 w 614"/>
                <a:gd name="T53" fmla="*/ 9 h 306"/>
                <a:gd name="T54" fmla="*/ 9 w 614"/>
                <a:gd name="T55" fmla="*/ 10 h 306"/>
                <a:gd name="T56" fmla="*/ 10 w 614"/>
                <a:gd name="T57" fmla="*/ 10 h 306"/>
                <a:gd name="T58" fmla="*/ 11 w 614"/>
                <a:gd name="T59" fmla="*/ 11 h 306"/>
                <a:gd name="T60" fmla="*/ 12 w 614"/>
                <a:gd name="T61" fmla="*/ 11 h 306"/>
                <a:gd name="T62" fmla="*/ 14 w 614"/>
                <a:gd name="T63" fmla="*/ 11 h 306"/>
                <a:gd name="T64" fmla="*/ 15 w 614"/>
                <a:gd name="T65" fmla="*/ 12 h 306"/>
                <a:gd name="T66" fmla="*/ 16 w 614"/>
                <a:gd name="T67" fmla="*/ 12 h 306"/>
                <a:gd name="T68" fmla="*/ 17 w 614"/>
                <a:gd name="T69" fmla="*/ 12 h 306"/>
                <a:gd name="T70" fmla="*/ 18 w 614"/>
                <a:gd name="T71" fmla="*/ 12 h 306"/>
                <a:gd name="T72" fmla="*/ 18 w 614"/>
                <a:gd name="T73" fmla="*/ 12 h 306"/>
                <a:gd name="T74" fmla="*/ 19 w 614"/>
                <a:gd name="T75" fmla="*/ 12 h 306"/>
                <a:gd name="T76" fmla="*/ 19 w 614"/>
                <a:gd name="T77" fmla="*/ 12 h 306"/>
                <a:gd name="T78" fmla="*/ 20 w 614"/>
                <a:gd name="T79" fmla="*/ 12 h 306"/>
                <a:gd name="T80" fmla="*/ 21 w 614"/>
                <a:gd name="T81" fmla="*/ 12 h 306"/>
                <a:gd name="T82" fmla="*/ 21 w 614"/>
                <a:gd name="T83" fmla="*/ 12 h 306"/>
                <a:gd name="T84" fmla="*/ 22 w 614"/>
                <a:gd name="T85" fmla="*/ 12 h 306"/>
                <a:gd name="T86" fmla="*/ 22 w 614"/>
                <a:gd name="T87" fmla="*/ 12 h 306"/>
                <a:gd name="T88" fmla="*/ 23 w 614"/>
                <a:gd name="T89" fmla="*/ 11 h 306"/>
                <a:gd name="T90" fmla="*/ 23 w 614"/>
                <a:gd name="T91" fmla="*/ 11 h 306"/>
                <a:gd name="T92" fmla="*/ 24 w 614"/>
                <a:gd name="T93" fmla="*/ 11 h 306"/>
                <a:gd name="T94" fmla="*/ 24 w 614"/>
                <a:gd name="T95" fmla="*/ 10 h 306"/>
                <a:gd name="T96" fmla="*/ 24 w 614"/>
                <a:gd name="T97" fmla="*/ 10 h 306"/>
                <a:gd name="T98" fmla="*/ 25 w 614"/>
                <a:gd name="T99" fmla="*/ 9 h 3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6"/>
                <a:gd name="T152" fmla="*/ 614 w 614"/>
                <a:gd name="T153" fmla="*/ 306 h 30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6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6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8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3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8" y="306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1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9"/>
                  </a:lnTo>
                  <a:lnTo>
                    <a:pt x="599" y="259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8" name="Freeform 795"/>
            <p:cNvSpPr>
              <a:spLocks noEditPoints="1"/>
            </p:cNvSpPr>
            <p:nvPr/>
          </p:nvSpPr>
          <p:spPr bwMode="auto">
            <a:xfrm>
              <a:off x="3216" y="1531"/>
              <a:ext cx="124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3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8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4 w 638"/>
                <a:gd name="T89" fmla="*/ 11 h 330"/>
                <a:gd name="T90" fmla="*/ 25 w 638"/>
                <a:gd name="T91" fmla="*/ 10 h 330"/>
                <a:gd name="T92" fmla="*/ 25 w 638"/>
                <a:gd name="T93" fmla="*/ 11 h 330"/>
                <a:gd name="T94" fmla="*/ 25 w 638"/>
                <a:gd name="T95" fmla="*/ 12 h 330"/>
                <a:gd name="T96" fmla="*/ 24 w 638"/>
                <a:gd name="T97" fmla="*/ 12 h 330"/>
                <a:gd name="T98" fmla="*/ 22 w 638"/>
                <a:gd name="T99" fmla="*/ 13 h 330"/>
                <a:gd name="T100" fmla="*/ 21 w 638"/>
                <a:gd name="T101" fmla="*/ 13 h 330"/>
                <a:gd name="T102" fmla="*/ 25 w 638"/>
                <a:gd name="T103" fmla="*/ 10 h 330"/>
                <a:gd name="T104" fmla="*/ 26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10"/>
                  </a:lnTo>
                  <a:lnTo>
                    <a:pt x="519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600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6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3"/>
                  </a:lnTo>
                  <a:lnTo>
                    <a:pt x="152" y="36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3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8"/>
                  </a:lnTo>
                  <a:lnTo>
                    <a:pt x="260" y="38"/>
                  </a:lnTo>
                  <a:lnTo>
                    <a:pt x="293" y="50"/>
                  </a:lnTo>
                  <a:lnTo>
                    <a:pt x="328" y="63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3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6" y="21"/>
                  </a:moveTo>
                  <a:lnTo>
                    <a:pt x="21" y="97"/>
                  </a:lnTo>
                  <a:lnTo>
                    <a:pt x="4" y="79"/>
                  </a:lnTo>
                  <a:lnTo>
                    <a:pt x="77" y="4"/>
                  </a:lnTo>
                  <a:lnTo>
                    <a:pt x="96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2" y="82"/>
                  </a:lnTo>
                  <a:lnTo>
                    <a:pt x="4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5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6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1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40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6"/>
                  </a:lnTo>
                  <a:lnTo>
                    <a:pt x="386" y="293"/>
                  </a:lnTo>
                  <a:lnTo>
                    <a:pt x="420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7" y="292"/>
                  </a:lnTo>
                  <a:lnTo>
                    <a:pt x="258" y="282"/>
                  </a:lnTo>
                  <a:lnTo>
                    <a:pt x="231" y="273"/>
                  </a:lnTo>
                  <a:lnTo>
                    <a:pt x="205" y="262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20" y="300"/>
                  </a:moveTo>
                  <a:lnTo>
                    <a:pt x="420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20" y="300"/>
                  </a:lnTo>
                  <a:close/>
                  <a:moveTo>
                    <a:pt x="420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20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8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8" y="305"/>
                  </a:moveTo>
                  <a:lnTo>
                    <a:pt x="508" y="304"/>
                  </a:lnTo>
                  <a:lnTo>
                    <a:pt x="528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1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9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2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7" y="311"/>
                  </a:lnTo>
                  <a:lnTo>
                    <a:pt x="566" y="316"/>
                  </a:lnTo>
                  <a:lnTo>
                    <a:pt x="557" y="319"/>
                  </a:lnTo>
                  <a:lnTo>
                    <a:pt x="546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8" y="305"/>
                  </a:lnTo>
                  <a:close/>
                  <a:moveTo>
                    <a:pt x="633" y="238"/>
                  </a:moveTo>
                  <a:lnTo>
                    <a:pt x="636" y="240"/>
                  </a:lnTo>
                  <a:lnTo>
                    <a:pt x="638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9" name="Freeform 796"/>
            <p:cNvSpPr>
              <a:spLocks/>
            </p:cNvSpPr>
            <p:nvPr/>
          </p:nvSpPr>
          <p:spPr bwMode="auto">
            <a:xfrm>
              <a:off x="3193" y="1549"/>
              <a:ext cx="97" cy="48"/>
            </a:xfrm>
            <a:custGeom>
              <a:avLst/>
              <a:gdLst>
                <a:gd name="T0" fmla="*/ 20 w 487"/>
                <a:gd name="T1" fmla="*/ 7 h 242"/>
                <a:gd name="T2" fmla="*/ 19 w 487"/>
                <a:gd name="T3" fmla="*/ 7 h 242"/>
                <a:gd name="T4" fmla="*/ 18 w 487"/>
                <a:gd name="T5" fmla="*/ 6 h 242"/>
                <a:gd name="T6" fmla="*/ 17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6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7 w 487"/>
                <a:gd name="T77" fmla="*/ 10 h 242"/>
                <a:gd name="T78" fmla="*/ 17 w 487"/>
                <a:gd name="T79" fmla="*/ 9 h 242"/>
                <a:gd name="T80" fmla="*/ 18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9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20 w 487"/>
                <a:gd name="T93" fmla="*/ 8 h 242"/>
                <a:gd name="T94" fmla="*/ 20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2"/>
                  </a:lnTo>
                  <a:lnTo>
                    <a:pt x="381" y="115"/>
                  </a:lnTo>
                  <a:lnTo>
                    <a:pt x="354" y="100"/>
                  </a:lnTo>
                  <a:lnTo>
                    <a:pt x="327" y="85"/>
                  </a:lnTo>
                  <a:lnTo>
                    <a:pt x="300" y="73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6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2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5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9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0" name="Freeform 797"/>
            <p:cNvSpPr>
              <a:spLocks noEditPoints="1"/>
            </p:cNvSpPr>
            <p:nvPr/>
          </p:nvSpPr>
          <p:spPr bwMode="auto">
            <a:xfrm>
              <a:off x="3189" y="1549"/>
              <a:ext cx="101" cy="52"/>
            </a:xfrm>
            <a:custGeom>
              <a:avLst/>
              <a:gdLst>
                <a:gd name="T0" fmla="*/ 18 w 511"/>
                <a:gd name="T1" fmla="*/ 7 h 267"/>
                <a:gd name="T2" fmla="*/ 14 w 511"/>
                <a:gd name="T3" fmla="*/ 5 h 267"/>
                <a:gd name="T4" fmla="*/ 11 w 511"/>
                <a:gd name="T5" fmla="*/ 3 h 267"/>
                <a:gd name="T6" fmla="*/ 14 w 511"/>
                <a:gd name="T7" fmla="*/ 4 h 267"/>
                <a:gd name="T8" fmla="*/ 17 w 511"/>
                <a:gd name="T9" fmla="*/ 5 h 267"/>
                <a:gd name="T10" fmla="*/ 20 w 511"/>
                <a:gd name="T11" fmla="*/ 8 h 267"/>
                <a:gd name="T12" fmla="*/ 10 w 511"/>
                <a:gd name="T13" fmla="*/ 3 h 267"/>
                <a:gd name="T14" fmla="*/ 7 w 511"/>
                <a:gd name="T15" fmla="*/ 2 h 267"/>
                <a:gd name="T16" fmla="*/ 4 w 511"/>
                <a:gd name="T17" fmla="*/ 1 h 267"/>
                <a:gd name="T18" fmla="*/ 4 w 511"/>
                <a:gd name="T19" fmla="*/ 0 h 267"/>
                <a:gd name="T20" fmla="*/ 7 w 511"/>
                <a:gd name="T21" fmla="*/ 1 h 267"/>
                <a:gd name="T22" fmla="*/ 11 w 511"/>
                <a:gd name="T23" fmla="*/ 2 h 267"/>
                <a:gd name="T24" fmla="*/ 3 w 511"/>
                <a:gd name="T25" fmla="*/ 0 h 267"/>
                <a:gd name="T26" fmla="*/ 3 w 511"/>
                <a:gd name="T27" fmla="*/ 0 h 267"/>
                <a:gd name="T28" fmla="*/ 1 w 511"/>
                <a:gd name="T29" fmla="*/ 3 h 267"/>
                <a:gd name="T30" fmla="*/ 3 w 511"/>
                <a:gd name="T31" fmla="*/ 1 h 267"/>
                <a:gd name="T32" fmla="*/ 0 w 511"/>
                <a:gd name="T33" fmla="*/ 3 h 267"/>
                <a:gd name="T34" fmla="*/ 0 w 511"/>
                <a:gd name="T35" fmla="*/ 3 h 267"/>
                <a:gd name="T36" fmla="*/ 2 w 511"/>
                <a:gd name="T37" fmla="*/ 3 h 267"/>
                <a:gd name="T38" fmla="*/ 3 w 511"/>
                <a:gd name="T39" fmla="*/ 5 h 267"/>
                <a:gd name="T40" fmla="*/ 5 w 511"/>
                <a:gd name="T41" fmla="*/ 7 h 267"/>
                <a:gd name="T42" fmla="*/ 5 w 511"/>
                <a:gd name="T43" fmla="*/ 8 h 267"/>
                <a:gd name="T44" fmla="*/ 3 w 511"/>
                <a:gd name="T45" fmla="*/ 6 h 267"/>
                <a:gd name="T46" fmla="*/ 1 w 511"/>
                <a:gd name="T47" fmla="*/ 4 h 267"/>
                <a:gd name="T48" fmla="*/ 6 w 511"/>
                <a:gd name="T49" fmla="*/ 7 h 267"/>
                <a:gd name="T50" fmla="*/ 9 w 511"/>
                <a:gd name="T51" fmla="*/ 8 h 267"/>
                <a:gd name="T52" fmla="*/ 11 w 511"/>
                <a:gd name="T53" fmla="*/ 9 h 267"/>
                <a:gd name="T54" fmla="*/ 13 w 511"/>
                <a:gd name="T55" fmla="*/ 11 h 267"/>
                <a:gd name="T56" fmla="*/ 10 w 511"/>
                <a:gd name="T57" fmla="*/ 10 h 267"/>
                <a:gd name="T58" fmla="*/ 7 w 511"/>
                <a:gd name="T59" fmla="*/ 9 h 267"/>
                <a:gd name="T60" fmla="*/ 6 w 511"/>
                <a:gd name="T61" fmla="*/ 7 h 267"/>
                <a:gd name="T62" fmla="*/ 13 w 511"/>
                <a:gd name="T63" fmla="*/ 10 h 267"/>
                <a:gd name="T64" fmla="*/ 13 w 511"/>
                <a:gd name="T65" fmla="*/ 10 h 267"/>
                <a:gd name="T66" fmla="*/ 13 w 511"/>
                <a:gd name="T67" fmla="*/ 10 h 267"/>
                <a:gd name="T68" fmla="*/ 14 w 511"/>
                <a:gd name="T69" fmla="*/ 10 h 267"/>
                <a:gd name="T70" fmla="*/ 13 w 511"/>
                <a:gd name="T71" fmla="*/ 11 h 267"/>
                <a:gd name="T72" fmla="*/ 15 w 511"/>
                <a:gd name="T73" fmla="*/ 10 h 267"/>
                <a:gd name="T74" fmla="*/ 15 w 511"/>
                <a:gd name="T75" fmla="*/ 11 h 267"/>
                <a:gd name="T76" fmla="*/ 16 w 511"/>
                <a:gd name="T77" fmla="*/ 10 h 267"/>
                <a:gd name="T78" fmla="*/ 17 w 511"/>
                <a:gd name="T79" fmla="*/ 10 h 267"/>
                <a:gd name="T80" fmla="*/ 18 w 511"/>
                <a:gd name="T81" fmla="*/ 9 h 267"/>
                <a:gd name="T82" fmla="*/ 19 w 511"/>
                <a:gd name="T83" fmla="*/ 9 h 267"/>
                <a:gd name="T84" fmla="*/ 19 w 511"/>
                <a:gd name="T85" fmla="*/ 8 h 267"/>
                <a:gd name="T86" fmla="*/ 20 w 511"/>
                <a:gd name="T87" fmla="*/ 9 h 267"/>
                <a:gd name="T88" fmla="*/ 19 w 511"/>
                <a:gd name="T89" fmla="*/ 10 h 267"/>
                <a:gd name="T90" fmla="*/ 18 w 511"/>
                <a:gd name="T91" fmla="*/ 10 h 267"/>
                <a:gd name="T92" fmla="*/ 17 w 511"/>
                <a:gd name="T93" fmla="*/ 11 h 267"/>
                <a:gd name="T94" fmla="*/ 16 w 511"/>
                <a:gd name="T95" fmla="*/ 11 h 267"/>
                <a:gd name="T96" fmla="*/ 20 w 511"/>
                <a:gd name="T97" fmla="*/ 8 h 267"/>
                <a:gd name="T98" fmla="*/ 20 w 511"/>
                <a:gd name="T99" fmla="*/ 8 h 2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7"/>
                <a:gd name="T152" fmla="*/ 511 w 511"/>
                <a:gd name="T153" fmla="*/ 267 h 2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7">
                  <a:moveTo>
                    <a:pt x="492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8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70"/>
                  </a:lnTo>
                  <a:lnTo>
                    <a:pt x="507" y="189"/>
                  </a:lnTo>
                  <a:lnTo>
                    <a:pt x="492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9" y="63"/>
                  </a:lnTo>
                  <a:lnTo>
                    <a:pt x="202" y="54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4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8" y="9"/>
                  </a:lnTo>
                  <a:lnTo>
                    <a:pt x="155" y="15"/>
                  </a:lnTo>
                  <a:lnTo>
                    <a:pt x="182" y="22"/>
                  </a:lnTo>
                  <a:lnTo>
                    <a:pt x="210" y="31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4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4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4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5"/>
                  </a:lnTo>
                  <a:lnTo>
                    <a:pt x="53" y="102"/>
                  </a:lnTo>
                  <a:lnTo>
                    <a:pt x="69" y="119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5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8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5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60" y="221"/>
                  </a:lnTo>
                  <a:lnTo>
                    <a:pt x="284" y="227"/>
                  </a:lnTo>
                  <a:lnTo>
                    <a:pt x="310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5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2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5" y="181"/>
                  </a:lnTo>
                  <a:close/>
                  <a:moveTo>
                    <a:pt x="332" y="263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3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3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7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1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20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6"/>
                  </a:lnTo>
                  <a:lnTo>
                    <a:pt x="390" y="267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3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1" name="Freeform 798"/>
            <p:cNvSpPr>
              <a:spLocks/>
            </p:cNvSpPr>
            <p:nvPr/>
          </p:nvSpPr>
          <p:spPr bwMode="auto">
            <a:xfrm>
              <a:off x="3162" y="1564"/>
              <a:ext cx="85" cy="48"/>
            </a:xfrm>
            <a:custGeom>
              <a:avLst/>
              <a:gdLst>
                <a:gd name="T0" fmla="*/ 18 w 432"/>
                <a:gd name="T1" fmla="*/ 8 h 257"/>
                <a:gd name="T2" fmla="*/ 16 w 432"/>
                <a:gd name="T3" fmla="*/ 7 h 257"/>
                <a:gd name="T4" fmla="*/ 14 w 432"/>
                <a:gd name="T5" fmla="*/ 6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8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5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6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10 h 257"/>
                <a:gd name="T52" fmla="*/ 9 w 432"/>
                <a:gd name="T53" fmla="*/ 10 h 257"/>
                <a:gd name="T54" fmla="*/ 10 w 432"/>
                <a:gd name="T55" fmla="*/ 10 h 257"/>
                <a:gd name="T56" fmla="*/ 11 w 432"/>
                <a:gd name="T57" fmla="*/ 10 h 257"/>
                <a:gd name="T58" fmla="*/ 11 w 432"/>
                <a:gd name="T59" fmla="*/ 10 h 257"/>
                <a:gd name="T60" fmla="*/ 12 w 432"/>
                <a:gd name="T61" fmla="*/ 11 h 257"/>
                <a:gd name="T62" fmla="*/ 13 w 432"/>
                <a:gd name="T63" fmla="*/ 11 h 257"/>
                <a:gd name="T64" fmla="*/ 14 w 432"/>
                <a:gd name="T65" fmla="*/ 11 h 257"/>
                <a:gd name="T66" fmla="*/ 14 w 432"/>
                <a:gd name="T67" fmla="*/ 11 h 257"/>
                <a:gd name="T68" fmla="*/ 15 w 432"/>
                <a:gd name="T69" fmla="*/ 11 h 257"/>
                <a:gd name="T70" fmla="*/ 15 w 432"/>
                <a:gd name="T71" fmla="*/ 10 h 257"/>
                <a:gd name="T72" fmla="*/ 16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7 w 432"/>
                <a:gd name="T79" fmla="*/ 10 h 257"/>
                <a:gd name="T80" fmla="*/ 17 w 432"/>
                <a:gd name="T81" fmla="*/ 10 h 257"/>
                <a:gd name="T82" fmla="*/ 17 w 432"/>
                <a:gd name="T83" fmla="*/ 9 h 257"/>
                <a:gd name="T84" fmla="*/ 17 w 432"/>
                <a:gd name="T85" fmla="*/ 9 h 257"/>
                <a:gd name="T86" fmla="*/ 18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5"/>
                  </a:lnTo>
                  <a:lnTo>
                    <a:pt x="231" y="60"/>
                  </a:lnTo>
                  <a:lnTo>
                    <a:pt x="209" y="48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3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5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10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8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2" y="255"/>
                  </a:lnTo>
                  <a:lnTo>
                    <a:pt x="372" y="253"/>
                  </a:lnTo>
                  <a:lnTo>
                    <a:pt x="382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7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2" name="Freeform 799"/>
            <p:cNvSpPr>
              <a:spLocks noEditPoints="1"/>
            </p:cNvSpPr>
            <p:nvPr/>
          </p:nvSpPr>
          <p:spPr bwMode="auto">
            <a:xfrm>
              <a:off x="3158" y="1557"/>
              <a:ext cx="89" cy="60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70"/>
                  </a:lnTo>
                  <a:lnTo>
                    <a:pt x="411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2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8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60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60" y="139"/>
                  </a:lnTo>
                  <a:lnTo>
                    <a:pt x="399" y="170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3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5" y="12"/>
                  </a:lnTo>
                  <a:lnTo>
                    <a:pt x="74" y="4"/>
                  </a:lnTo>
                  <a:close/>
                  <a:moveTo>
                    <a:pt x="94" y="20"/>
                  </a:moveTo>
                  <a:lnTo>
                    <a:pt x="22" y="115"/>
                  </a:lnTo>
                  <a:lnTo>
                    <a:pt x="3" y="99"/>
                  </a:lnTo>
                  <a:lnTo>
                    <a:pt x="74" y="4"/>
                  </a:lnTo>
                  <a:lnTo>
                    <a:pt x="94" y="20"/>
                  </a:lnTo>
                  <a:close/>
                  <a:moveTo>
                    <a:pt x="3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3" y="99"/>
                  </a:lnTo>
                  <a:lnTo>
                    <a:pt x="12" y="107"/>
                  </a:lnTo>
                  <a:lnTo>
                    <a:pt x="3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4" y="147"/>
                  </a:lnTo>
                  <a:lnTo>
                    <a:pt x="78" y="161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40" y="202"/>
                  </a:lnTo>
                  <a:lnTo>
                    <a:pt x="128" y="224"/>
                  </a:lnTo>
                  <a:lnTo>
                    <a:pt x="111" y="214"/>
                  </a:lnTo>
                  <a:lnTo>
                    <a:pt x="94" y="203"/>
                  </a:lnTo>
                  <a:lnTo>
                    <a:pt x="78" y="192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3" y="115"/>
                  </a:lnTo>
                  <a:lnTo>
                    <a:pt x="22" y="99"/>
                  </a:lnTo>
                  <a:close/>
                  <a:moveTo>
                    <a:pt x="140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4" y="243"/>
                  </a:lnTo>
                  <a:lnTo>
                    <a:pt x="276" y="249"/>
                  </a:lnTo>
                  <a:lnTo>
                    <a:pt x="300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4" y="255"/>
                  </a:lnTo>
                  <a:lnTo>
                    <a:pt x="184" y="247"/>
                  </a:lnTo>
                  <a:lnTo>
                    <a:pt x="165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40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300" y="253"/>
                  </a:moveTo>
                  <a:lnTo>
                    <a:pt x="300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300" y="253"/>
                  </a:lnTo>
                  <a:close/>
                  <a:moveTo>
                    <a:pt x="300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300" y="253"/>
                  </a:lnTo>
                  <a:close/>
                  <a:moveTo>
                    <a:pt x="323" y="256"/>
                  </a:moveTo>
                  <a:lnTo>
                    <a:pt x="335" y="257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1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4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8" y="239"/>
                  </a:lnTo>
                  <a:lnTo>
                    <a:pt x="442" y="245"/>
                  </a:lnTo>
                  <a:lnTo>
                    <a:pt x="438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7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3" name="Freeform 800"/>
            <p:cNvSpPr>
              <a:spLocks/>
            </p:cNvSpPr>
            <p:nvPr/>
          </p:nvSpPr>
          <p:spPr bwMode="auto">
            <a:xfrm>
              <a:off x="3150" y="1587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5 h 214"/>
                <a:gd name="T30" fmla="*/ 1 w 318"/>
                <a:gd name="T31" fmla="*/ 6 h 214"/>
                <a:gd name="T32" fmla="*/ 1 w 318"/>
                <a:gd name="T33" fmla="*/ 6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7 h 214"/>
                <a:gd name="T42" fmla="*/ 3 w 318"/>
                <a:gd name="T43" fmla="*/ 7 h 214"/>
                <a:gd name="T44" fmla="*/ 4 w 318"/>
                <a:gd name="T45" fmla="*/ 7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8 h 214"/>
                <a:gd name="T54" fmla="*/ 10 w 318"/>
                <a:gd name="T55" fmla="*/ 8 h 214"/>
                <a:gd name="T56" fmla="*/ 10 w 318"/>
                <a:gd name="T57" fmla="*/ 8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7 h 214"/>
                <a:gd name="T70" fmla="*/ 13 w 318"/>
                <a:gd name="T71" fmla="*/ 7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2" y="15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9"/>
                  </a:lnTo>
                  <a:lnTo>
                    <a:pt x="11" y="142"/>
                  </a:lnTo>
                  <a:lnTo>
                    <a:pt x="21" y="153"/>
                  </a:lnTo>
                  <a:lnTo>
                    <a:pt x="32" y="163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6"/>
                  </a:lnTo>
                  <a:lnTo>
                    <a:pt x="137" y="200"/>
                  </a:lnTo>
                  <a:lnTo>
                    <a:pt x="168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9" y="214"/>
                  </a:lnTo>
                  <a:lnTo>
                    <a:pt x="255" y="213"/>
                  </a:lnTo>
                  <a:lnTo>
                    <a:pt x="272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3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4" name="Freeform 801"/>
            <p:cNvSpPr>
              <a:spLocks noEditPoints="1"/>
            </p:cNvSpPr>
            <p:nvPr/>
          </p:nvSpPr>
          <p:spPr bwMode="auto">
            <a:xfrm>
              <a:off x="3150" y="1583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2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7"/>
                  </a:lnTo>
                  <a:lnTo>
                    <a:pt x="289" y="138"/>
                  </a:lnTo>
                  <a:lnTo>
                    <a:pt x="305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6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30"/>
                  </a:lnTo>
                  <a:lnTo>
                    <a:pt x="60" y="27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9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5"/>
                  </a:lnTo>
                  <a:lnTo>
                    <a:pt x="274" y="127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4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3"/>
                  </a:lnTo>
                  <a:lnTo>
                    <a:pt x="0" y="136"/>
                  </a:lnTo>
                  <a:lnTo>
                    <a:pt x="12" y="141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8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1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6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8" y="222"/>
                  </a:lnTo>
                  <a:lnTo>
                    <a:pt x="108" y="217"/>
                  </a:lnTo>
                  <a:lnTo>
                    <a:pt x="89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200" y="208"/>
                  </a:lnTo>
                  <a:lnTo>
                    <a:pt x="218" y="211"/>
                  </a:lnTo>
                  <a:lnTo>
                    <a:pt x="214" y="235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5"/>
                  </a:moveTo>
                  <a:lnTo>
                    <a:pt x="214" y="235"/>
                  </a:lnTo>
                  <a:lnTo>
                    <a:pt x="216" y="223"/>
                  </a:lnTo>
                  <a:lnTo>
                    <a:pt x="214" y="235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4" y="237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5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5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2" y="209"/>
                  </a:lnTo>
                  <a:lnTo>
                    <a:pt x="327" y="213"/>
                  </a:lnTo>
                  <a:lnTo>
                    <a:pt x="317" y="222"/>
                  </a:lnTo>
                  <a:lnTo>
                    <a:pt x="307" y="227"/>
                  </a:lnTo>
                  <a:lnTo>
                    <a:pt x="295" y="232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5" y="214"/>
                  </a:lnTo>
                  <a:close/>
                  <a:moveTo>
                    <a:pt x="338" y="177"/>
                  </a:moveTo>
                  <a:lnTo>
                    <a:pt x="341" y="181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5" name="Freeform 802"/>
            <p:cNvSpPr>
              <a:spLocks/>
            </p:cNvSpPr>
            <p:nvPr/>
          </p:nvSpPr>
          <p:spPr bwMode="auto">
            <a:xfrm>
              <a:off x="3064" y="1672"/>
              <a:ext cx="89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6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9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200" y="190"/>
                  </a:lnTo>
                  <a:lnTo>
                    <a:pt x="172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5" y="150"/>
                  </a:lnTo>
                  <a:lnTo>
                    <a:pt x="53" y="138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6" name="Freeform 803"/>
            <p:cNvSpPr>
              <a:spLocks noEditPoints="1"/>
            </p:cNvSpPr>
            <p:nvPr/>
          </p:nvSpPr>
          <p:spPr bwMode="auto">
            <a:xfrm>
              <a:off x="3061" y="1669"/>
              <a:ext cx="93" cy="45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9" y="54"/>
                  </a:lnTo>
                  <a:lnTo>
                    <a:pt x="259" y="69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9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8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2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4"/>
                  </a:lnTo>
                  <a:lnTo>
                    <a:pt x="425" y="198"/>
                  </a:lnTo>
                  <a:lnTo>
                    <a:pt x="404" y="192"/>
                  </a:lnTo>
                  <a:lnTo>
                    <a:pt x="383" y="184"/>
                  </a:lnTo>
                  <a:lnTo>
                    <a:pt x="364" y="177"/>
                  </a:lnTo>
                  <a:lnTo>
                    <a:pt x="344" y="168"/>
                  </a:lnTo>
                  <a:lnTo>
                    <a:pt x="327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8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2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4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4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20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2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4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4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5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60"/>
                  </a:lnTo>
                  <a:lnTo>
                    <a:pt x="48" y="153"/>
                  </a:lnTo>
                  <a:lnTo>
                    <a:pt x="38" y="145"/>
                  </a:lnTo>
                  <a:lnTo>
                    <a:pt x="19" y="129"/>
                  </a:lnTo>
                  <a:lnTo>
                    <a:pt x="3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80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3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6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3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8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2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7" name="Freeform 804"/>
            <p:cNvSpPr>
              <a:spLocks/>
            </p:cNvSpPr>
            <p:nvPr/>
          </p:nvSpPr>
          <p:spPr bwMode="auto">
            <a:xfrm>
              <a:off x="3061" y="1523"/>
              <a:ext cx="175" cy="164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6 h 816"/>
                <a:gd name="T6" fmla="*/ 26 w 857"/>
                <a:gd name="T7" fmla="*/ 7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2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0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8 h 816"/>
                <a:gd name="T38" fmla="*/ 12 w 857"/>
                <a:gd name="T39" fmla="*/ 29 h 816"/>
                <a:gd name="T40" fmla="*/ 10 w 857"/>
                <a:gd name="T41" fmla="*/ 30 h 816"/>
                <a:gd name="T42" fmla="*/ 8 w 857"/>
                <a:gd name="T43" fmla="*/ 31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8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3 h 816"/>
                <a:gd name="T62" fmla="*/ 14 w 857"/>
                <a:gd name="T63" fmla="*/ 22 h 816"/>
                <a:gd name="T64" fmla="*/ 15 w 857"/>
                <a:gd name="T65" fmla="*/ 20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6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7" y="121"/>
                  </a:lnTo>
                  <a:lnTo>
                    <a:pt x="760" y="130"/>
                  </a:lnTo>
                  <a:lnTo>
                    <a:pt x="735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7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6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7" y="675"/>
                  </a:lnTo>
                  <a:lnTo>
                    <a:pt x="365" y="691"/>
                  </a:lnTo>
                  <a:lnTo>
                    <a:pt x="344" y="707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2"/>
                  </a:lnTo>
                  <a:lnTo>
                    <a:pt x="209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10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1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7" y="547"/>
                  </a:lnTo>
                  <a:lnTo>
                    <a:pt x="377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8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7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600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6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10"/>
                  </a:lnTo>
                  <a:lnTo>
                    <a:pt x="816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8" name="Freeform 805"/>
            <p:cNvSpPr>
              <a:spLocks noEditPoints="1"/>
            </p:cNvSpPr>
            <p:nvPr/>
          </p:nvSpPr>
          <p:spPr bwMode="auto">
            <a:xfrm>
              <a:off x="3061" y="1523"/>
              <a:ext cx="175" cy="171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8" y="55"/>
                  </a:moveTo>
                  <a:lnTo>
                    <a:pt x="808" y="141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8" y="55"/>
                  </a:lnTo>
                  <a:close/>
                  <a:moveTo>
                    <a:pt x="808" y="141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9" y="133"/>
                  </a:lnTo>
                  <a:lnTo>
                    <a:pt x="808" y="141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2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2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3" y="319"/>
                  </a:lnTo>
                  <a:lnTo>
                    <a:pt x="542" y="300"/>
                  </a:lnTo>
                  <a:lnTo>
                    <a:pt x="554" y="282"/>
                  </a:lnTo>
                  <a:lnTo>
                    <a:pt x="567" y="265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2"/>
                  </a:moveTo>
                  <a:lnTo>
                    <a:pt x="541" y="395"/>
                  </a:lnTo>
                  <a:lnTo>
                    <a:pt x="541" y="429"/>
                  </a:lnTo>
                  <a:lnTo>
                    <a:pt x="540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2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2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5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4" y="551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3"/>
                  </a:lnTo>
                  <a:lnTo>
                    <a:pt x="447" y="662"/>
                  </a:lnTo>
                  <a:lnTo>
                    <a:pt x="427" y="679"/>
                  </a:lnTo>
                  <a:lnTo>
                    <a:pt x="406" y="697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4"/>
                  </a:lnTo>
                  <a:lnTo>
                    <a:pt x="319" y="758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8"/>
                  </a:moveTo>
                  <a:lnTo>
                    <a:pt x="296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8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4"/>
                  </a:lnTo>
                  <a:lnTo>
                    <a:pt x="2" y="720"/>
                  </a:lnTo>
                  <a:lnTo>
                    <a:pt x="5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3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9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9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7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9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6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6" y="545"/>
                  </a:lnTo>
                  <a:lnTo>
                    <a:pt x="380" y="531"/>
                  </a:lnTo>
                  <a:lnTo>
                    <a:pt x="398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6"/>
                  </a:lnTo>
                  <a:lnTo>
                    <a:pt x="300" y="627"/>
                  </a:lnTo>
                  <a:lnTo>
                    <a:pt x="282" y="639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8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8" y="549"/>
                  </a:lnTo>
                  <a:lnTo>
                    <a:pt x="389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81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400" y="421"/>
                  </a:lnTo>
                  <a:lnTo>
                    <a:pt x="398" y="441"/>
                  </a:lnTo>
                  <a:lnTo>
                    <a:pt x="396" y="460"/>
                  </a:lnTo>
                  <a:lnTo>
                    <a:pt x="396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4"/>
                  </a:lnTo>
                  <a:lnTo>
                    <a:pt x="429" y="254"/>
                  </a:lnTo>
                  <a:lnTo>
                    <a:pt x="440" y="233"/>
                  </a:lnTo>
                  <a:lnTo>
                    <a:pt x="453" y="213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5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3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1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6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6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5"/>
                  </a:lnTo>
                  <a:lnTo>
                    <a:pt x="504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8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2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2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1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700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1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8" y="55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9" name="Freeform 806"/>
            <p:cNvSpPr>
              <a:spLocks/>
            </p:cNvSpPr>
            <p:nvPr/>
          </p:nvSpPr>
          <p:spPr bwMode="auto">
            <a:xfrm>
              <a:off x="3014" y="1307"/>
              <a:ext cx="116" cy="179"/>
            </a:xfrm>
            <a:custGeom>
              <a:avLst/>
              <a:gdLst>
                <a:gd name="T0" fmla="*/ 0 w 590"/>
                <a:gd name="T1" fmla="*/ 35 h 893"/>
                <a:gd name="T2" fmla="*/ 8 w 590"/>
                <a:gd name="T3" fmla="*/ 12 h 893"/>
                <a:gd name="T4" fmla="*/ 9 w 590"/>
                <a:gd name="T5" fmla="*/ 11 h 893"/>
                <a:gd name="T6" fmla="*/ 10 w 590"/>
                <a:gd name="T7" fmla="*/ 10 h 893"/>
                <a:gd name="T8" fmla="*/ 10 w 590"/>
                <a:gd name="T9" fmla="*/ 9 h 893"/>
                <a:gd name="T10" fmla="*/ 11 w 590"/>
                <a:gd name="T11" fmla="*/ 8 h 893"/>
                <a:gd name="T12" fmla="*/ 12 w 590"/>
                <a:gd name="T13" fmla="*/ 6 h 893"/>
                <a:gd name="T14" fmla="*/ 13 w 590"/>
                <a:gd name="T15" fmla="*/ 5 h 893"/>
                <a:gd name="T16" fmla="*/ 14 w 590"/>
                <a:gd name="T17" fmla="*/ 4 h 893"/>
                <a:gd name="T18" fmla="*/ 16 w 590"/>
                <a:gd name="T19" fmla="*/ 3 h 893"/>
                <a:gd name="T20" fmla="*/ 17 w 590"/>
                <a:gd name="T21" fmla="*/ 3 h 893"/>
                <a:gd name="T22" fmla="*/ 18 w 590"/>
                <a:gd name="T23" fmla="*/ 2 h 893"/>
                <a:gd name="T24" fmla="*/ 18 w 590"/>
                <a:gd name="T25" fmla="*/ 1 h 893"/>
                <a:gd name="T26" fmla="*/ 19 w 590"/>
                <a:gd name="T27" fmla="*/ 1 h 893"/>
                <a:gd name="T28" fmla="*/ 20 w 590"/>
                <a:gd name="T29" fmla="*/ 1 h 893"/>
                <a:gd name="T30" fmla="*/ 20 w 590"/>
                <a:gd name="T31" fmla="*/ 1 h 893"/>
                <a:gd name="T32" fmla="*/ 21 w 590"/>
                <a:gd name="T33" fmla="*/ 0 h 893"/>
                <a:gd name="T34" fmla="*/ 21 w 590"/>
                <a:gd name="T35" fmla="*/ 0 h 893"/>
                <a:gd name="T36" fmla="*/ 22 w 590"/>
                <a:gd name="T37" fmla="*/ 0 h 893"/>
                <a:gd name="T38" fmla="*/ 22 w 590"/>
                <a:gd name="T39" fmla="*/ 0 h 893"/>
                <a:gd name="T40" fmla="*/ 22 w 590"/>
                <a:gd name="T41" fmla="*/ 0 h 893"/>
                <a:gd name="T42" fmla="*/ 23 w 590"/>
                <a:gd name="T43" fmla="*/ 0 h 893"/>
                <a:gd name="T44" fmla="*/ 23 w 590"/>
                <a:gd name="T45" fmla="*/ 0 h 893"/>
                <a:gd name="T46" fmla="*/ 24 w 590"/>
                <a:gd name="T47" fmla="*/ 0 h 893"/>
                <a:gd name="T48" fmla="*/ 24 w 590"/>
                <a:gd name="T49" fmla="*/ 1 h 893"/>
                <a:gd name="T50" fmla="*/ 24 w 590"/>
                <a:gd name="T51" fmla="*/ 1 h 893"/>
                <a:gd name="T52" fmla="*/ 23 w 590"/>
                <a:gd name="T53" fmla="*/ 1 h 893"/>
                <a:gd name="T54" fmla="*/ 23 w 590"/>
                <a:gd name="T55" fmla="*/ 2 h 893"/>
                <a:gd name="T56" fmla="*/ 23 w 590"/>
                <a:gd name="T57" fmla="*/ 2 h 893"/>
                <a:gd name="T58" fmla="*/ 22 w 590"/>
                <a:gd name="T59" fmla="*/ 3 h 893"/>
                <a:gd name="T60" fmla="*/ 22 w 590"/>
                <a:gd name="T61" fmla="*/ 3 h 893"/>
                <a:gd name="T62" fmla="*/ 21 w 590"/>
                <a:gd name="T63" fmla="*/ 4 h 893"/>
                <a:gd name="T64" fmla="*/ 20 w 590"/>
                <a:gd name="T65" fmla="*/ 5 h 893"/>
                <a:gd name="T66" fmla="*/ 19 w 590"/>
                <a:gd name="T67" fmla="*/ 7 h 893"/>
                <a:gd name="T68" fmla="*/ 17 w 590"/>
                <a:gd name="T69" fmla="*/ 9 h 893"/>
                <a:gd name="T70" fmla="*/ 15 w 590"/>
                <a:gd name="T71" fmla="*/ 11 h 893"/>
                <a:gd name="T72" fmla="*/ 14 w 590"/>
                <a:gd name="T73" fmla="*/ 12 h 893"/>
                <a:gd name="T74" fmla="*/ 13 w 590"/>
                <a:gd name="T75" fmla="*/ 13 h 893"/>
                <a:gd name="T76" fmla="*/ 12 w 590"/>
                <a:gd name="T77" fmla="*/ 15 h 893"/>
                <a:gd name="T78" fmla="*/ 11 w 590"/>
                <a:gd name="T79" fmla="*/ 16 h 893"/>
                <a:gd name="T80" fmla="*/ 10 w 590"/>
                <a:gd name="T81" fmla="*/ 17 h 893"/>
                <a:gd name="T82" fmla="*/ 9 w 590"/>
                <a:gd name="T83" fmla="*/ 19 h 893"/>
                <a:gd name="T84" fmla="*/ 8 w 590"/>
                <a:gd name="T85" fmla="*/ 20 h 893"/>
                <a:gd name="T86" fmla="*/ 7 w 590"/>
                <a:gd name="T87" fmla="*/ 21 h 893"/>
                <a:gd name="T88" fmla="*/ 6 w 590"/>
                <a:gd name="T89" fmla="*/ 23 h 893"/>
                <a:gd name="T90" fmla="*/ 5 w 590"/>
                <a:gd name="T91" fmla="*/ 25 h 893"/>
                <a:gd name="T92" fmla="*/ 4 w 590"/>
                <a:gd name="T93" fmla="*/ 26 h 893"/>
                <a:gd name="T94" fmla="*/ 3 w 590"/>
                <a:gd name="T95" fmla="*/ 28 h 893"/>
                <a:gd name="T96" fmla="*/ 2 w 590"/>
                <a:gd name="T97" fmla="*/ 30 h 893"/>
                <a:gd name="T98" fmla="*/ 2 w 590"/>
                <a:gd name="T99" fmla="*/ 31 h 893"/>
                <a:gd name="T100" fmla="*/ 1 w 590"/>
                <a:gd name="T101" fmla="*/ 33 h 893"/>
                <a:gd name="T102" fmla="*/ 0 w 590"/>
                <a:gd name="T103" fmla="*/ 35 h 8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3"/>
                <a:gd name="T158" fmla="*/ 590 w 590"/>
                <a:gd name="T159" fmla="*/ 893 h 8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3">
                  <a:moveTo>
                    <a:pt x="0" y="893"/>
                  </a:moveTo>
                  <a:lnTo>
                    <a:pt x="206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60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2" y="36"/>
                  </a:lnTo>
                  <a:lnTo>
                    <a:pt x="476" y="29"/>
                  </a:lnTo>
                  <a:lnTo>
                    <a:pt x="489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7" y="7"/>
                  </a:lnTo>
                  <a:lnTo>
                    <a:pt x="539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5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70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5" y="178"/>
                  </a:lnTo>
                  <a:lnTo>
                    <a:pt x="423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9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3" y="501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6" y="660"/>
                  </a:lnTo>
                  <a:lnTo>
                    <a:pt x="82" y="704"/>
                  </a:lnTo>
                  <a:lnTo>
                    <a:pt x="61" y="749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0" name="Freeform 807"/>
            <p:cNvSpPr>
              <a:spLocks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44 w 1154"/>
                <a:gd name="T1" fmla="*/ 18 h 1114"/>
                <a:gd name="T2" fmla="*/ 41 w 1154"/>
                <a:gd name="T3" fmla="*/ 18 h 1114"/>
                <a:gd name="T4" fmla="*/ 40 w 1154"/>
                <a:gd name="T5" fmla="*/ 18 h 1114"/>
                <a:gd name="T6" fmla="*/ 38 w 1154"/>
                <a:gd name="T7" fmla="*/ 18 h 1114"/>
                <a:gd name="T8" fmla="*/ 37 w 1154"/>
                <a:gd name="T9" fmla="*/ 18 h 1114"/>
                <a:gd name="T10" fmla="*/ 36 w 1154"/>
                <a:gd name="T11" fmla="*/ 17 h 1114"/>
                <a:gd name="T12" fmla="*/ 35 w 1154"/>
                <a:gd name="T13" fmla="*/ 17 h 1114"/>
                <a:gd name="T14" fmla="*/ 34 w 1154"/>
                <a:gd name="T15" fmla="*/ 16 h 1114"/>
                <a:gd name="T16" fmla="*/ 33 w 1154"/>
                <a:gd name="T17" fmla="*/ 16 h 1114"/>
                <a:gd name="T18" fmla="*/ 32 w 1154"/>
                <a:gd name="T19" fmla="*/ 15 h 1114"/>
                <a:gd name="T20" fmla="*/ 32 w 1154"/>
                <a:gd name="T21" fmla="*/ 14 h 1114"/>
                <a:gd name="T22" fmla="*/ 32 w 1154"/>
                <a:gd name="T23" fmla="*/ 13 h 1114"/>
                <a:gd name="T24" fmla="*/ 32 w 1154"/>
                <a:gd name="T25" fmla="*/ 12 h 1114"/>
                <a:gd name="T26" fmla="*/ 32 w 1154"/>
                <a:gd name="T27" fmla="*/ 11 h 1114"/>
                <a:gd name="T28" fmla="*/ 32 w 1154"/>
                <a:gd name="T29" fmla="*/ 10 h 1114"/>
                <a:gd name="T30" fmla="*/ 0 w 1154"/>
                <a:gd name="T31" fmla="*/ 0 h 1114"/>
                <a:gd name="T32" fmla="*/ 7 w 1154"/>
                <a:gd name="T33" fmla="*/ 32 h 1114"/>
                <a:gd name="T34" fmla="*/ 14 w 1154"/>
                <a:gd name="T35" fmla="*/ 29 h 1114"/>
                <a:gd name="T36" fmla="*/ 15 w 1154"/>
                <a:gd name="T37" fmla="*/ 31 h 1114"/>
                <a:gd name="T38" fmla="*/ 16 w 1154"/>
                <a:gd name="T39" fmla="*/ 33 h 1114"/>
                <a:gd name="T40" fmla="*/ 16 w 1154"/>
                <a:gd name="T41" fmla="*/ 35 h 1114"/>
                <a:gd name="T42" fmla="*/ 17 w 1154"/>
                <a:gd name="T43" fmla="*/ 37 h 1114"/>
                <a:gd name="T44" fmla="*/ 18 w 1154"/>
                <a:gd name="T45" fmla="*/ 39 h 1114"/>
                <a:gd name="T46" fmla="*/ 19 w 1154"/>
                <a:gd name="T47" fmla="*/ 40 h 1114"/>
                <a:gd name="T48" fmla="*/ 20 w 1154"/>
                <a:gd name="T49" fmla="*/ 41 h 1114"/>
                <a:gd name="T50" fmla="*/ 21 w 1154"/>
                <a:gd name="T51" fmla="*/ 43 h 1114"/>
                <a:gd name="T52" fmla="*/ 22 w 1154"/>
                <a:gd name="T53" fmla="*/ 28 h 1114"/>
                <a:gd name="T54" fmla="*/ 23 w 1154"/>
                <a:gd name="T55" fmla="*/ 30 h 1114"/>
                <a:gd name="T56" fmla="*/ 24 w 1154"/>
                <a:gd name="T57" fmla="*/ 31 h 1114"/>
                <a:gd name="T58" fmla="*/ 25 w 1154"/>
                <a:gd name="T59" fmla="*/ 33 h 1114"/>
                <a:gd name="T60" fmla="*/ 27 w 1154"/>
                <a:gd name="T61" fmla="*/ 34 h 1114"/>
                <a:gd name="T62" fmla="*/ 28 w 1154"/>
                <a:gd name="T63" fmla="*/ 35 h 1114"/>
                <a:gd name="T64" fmla="*/ 30 w 1154"/>
                <a:gd name="T65" fmla="*/ 36 h 1114"/>
                <a:gd name="T66" fmla="*/ 32 w 1154"/>
                <a:gd name="T67" fmla="*/ 36 h 1114"/>
                <a:gd name="T68" fmla="*/ 32 w 1154"/>
                <a:gd name="T69" fmla="*/ 36 h 1114"/>
                <a:gd name="T70" fmla="*/ 31 w 1154"/>
                <a:gd name="T71" fmla="*/ 35 h 1114"/>
                <a:gd name="T72" fmla="*/ 31 w 1154"/>
                <a:gd name="T73" fmla="*/ 33 h 1114"/>
                <a:gd name="T74" fmla="*/ 30 w 1154"/>
                <a:gd name="T75" fmla="*/ 32 h 1114"/>
                <a:gd name="T76" fmla="*/ 29 w 1154"/>
                <a:gd name="T77" fmla="*/ 31 h 1114"/>
                <a:gd name="T78" fmla="*/ 29 w 1154"/>
                <a:gd name="T79" fmla="*/ 29 h 1114"/>
                <a:gd name="T80" fmla="*/ 29 w 1154"/>
                <a:gd name="T81" fmla="*/ 28 h 1114"/>
                <a:gd name="T82" fmla="*/ 29 w 1154"/>
                <a:gd name="T83" fmla="*/ 26 h 1114"/>
                <a:gd name="T84" fmla="*/ 29 w 1154"/>
                <a:gd name="T85" fmla="*/ 25 h 1114"/>
                <a:gd name="T86" fmla="*/ 30 w 1154"/>
                <a:gd name="T87" fmla="*/ 26 h 1114"/>
                <a:gd name="T88" fmla="*/ 31 w 1154"/>
                <a:gd name="T89" fmla="*/ 26 h 1114"/>
                <a:gd name="T90" fmla="*/ 32 w 1154"/>
                <a:gd name="T91" fmla="*/ 26 h 1114"/>
                <a:gd name="T92" fmla="*/ 34 w 1154"/>
                <a:gd name="T93" fmla="*/ 26 h 1114"/>
                <a:gd name="T94" fmla="*/ 35 w 1154"/>
                <a:gd name="T95" fmla="*/ 26 h 1114"/>
                <a:gd name="T96" fmla="*/ 36 w 1154"/>
                <a:gd name="T97" fmla="*/ 25 h 1114"/>
                <a:gd name="T98" fmla="*/ 37 w 1154"/>
                <a:gd name="T99" fmla="*/ 25 h 1114"/>
                <a:gd name="T100" fmla="*/ 38 w 1154"/>
                <a:gd name="T101" fmla="*/ 24 h 1114"/>
                <a:gd name="T102" fmla="*/ 41 w 1154"/>
                <a:gd name="T103" fmla="*/ 23 h 1114"/>
                <a:gd name="T104" fmla="*/ 43 w 1154"/>
                <a:gd name="T105" fmla="*/ 21 h 1114"/>
                <a:gd name="T106" fmla="*/ 45 w 1154"/>
                <a:gd name="T107" fmla="*/ 19 h 1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4"/>
                <a:gd name="T163" fmla="*/ 0 h 1114"/>
                <a:gd name="T164" fmla="*/ 1154 w 1154"/>
                <a:gd name="T165" fmla="*/ 1114 h 1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4" h="1114">
                  <a:moveTo>
                    <a:pt x="1154" y="459"/>
                  </a:moveTo>
                  <a:lnTo>
                    <a:pt x="1102" y="460"/>
                  </a:lnTo>
                  <a:lnTo>
                    <a:pt x="1053" y="459"/>
                  </a:lnTo>
                  <a:lnTo>
                    <a:pt x="1031" y="458"/>
                  </a:lnTo>
                  <a:lnTo>
                    <a:pt x="1010" y="457"/>
                  </a:lnTo>
                  <a:lnTo>
                    <a:pt x="989" y="454"/>
                  </a:lnTo>
                  <a:lnTo>
                    <a:pt x="970" y="451"/>
                  </a:lnTo>
                  <a:lnTo>
                    <a:pt x="952" y="449"/>
                  </a:lnTo>
                  <a:lnTo>
                    <a:pt x="934" y="445"/>
                  </a:lnTo>
                  <a:lnTo>
                    <a:pt x="918" y="440"/>
                  </a:lnTo>
                  <a:lnTo>
                    <a:pt x="903" y="436"/>
                  </a:lnTo>
                  <a:lnTo>
                    <a:pt x="889" y="432"/>
                  </a:lnTo>
                  <a:lnTo>
                    <a:pt x="875" y="425"/>
                  </a:lnTo>
                  <a:lnTo>
                    <a:pt x="863" y="420"/>
                  </a:lnTo>
                  <a:lnTo>
                    <a:pt x="852" y="413"/>
                  </a:lnTo>
                  <a:lnTo>
                    <a:pt x="841" y="406"/>
                  </a:lnTo>
                  <a:lnTo>
                    <a:pt x="833" y="398"/>
                  </a:lnTo>
                  <a:lnTo>
                    <a:pt x="824" y="390"/>
                  </a:lnTo>
                  <a:lnTo>
                    <a:pt x="817" y="381"/>
                  </a:lnTo>
                  <a:lnTo>
                    <a:pt x="811" y="372"/>
                  </a:lnTo>
                  <a:lnTo>
                    <a:pt x="806" y="363"/>
                  </a:lnTo>
                  <a:lnTo>
                    <a:pt x="801" y="353"/>
                  </a:lnTo>
                  <a:lnTo>
                    <a:pt x="798" y="342"/>
                  </a:lnTo>
                  <a:lnTo>
                    <a:pt x="796" y="330"/>
                  </a:lnTo>
                  <a:lnTo>
                    <a:pt x="795" y="319"/>
                  </a:lnTo>
                  <a:lnTo>
                    <a:pt x="795" y="306"/>
                  </a:lnTo>
                  <a:lnTo>
                    <a:pt x="796" y="293"/>
                  </a:lnTo>
                  <a:lnTo>
                    <a:pt x="798" y="281"/>
                  </a:lnTo>
                  <a:lnTo>
                    <a:pt x="801" y="266"/>
                  </a:lnTo>
                  <a:lnTo>
                    <a:pt x="806" y="252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2"/>
                  </a:lnTo>
                  <a:lnTo>
                    <a:pt x="180" y="803"/>
                  </a:lnTo>
                  <a:lnTo>
                    <a:pt x="271" y="1114"/>
                  </a:lnTo>
                  <a:lnTo>
                    <a:pt x="361" y="713"/>
                  </a:lnTo>
                  <a:lnTo>
                    <a:pt x="368" y="743"/>
                  </a:lnTo>
                  <a:lnTo>
                    <a:pt x="376" y="771"/>
                  </a:lnTo>
                  <a:lnTo>
                    <a:pt x="383" y="799"/>
                  </a:lnTo>
                  <a:lnTo>
                    <a:pt x="392" y="825"/>
                  </a:lnTo>
                  <a:lnTo>
                    <a:pt x="402" y="851"/>
                  </a:lnTo>
                  <a:lnTo>
                    <a:pt x="412" y="875"/>
                  </a:lnTo>
                  <a:lnTo>
                    <a:pt x="421" y="898"/>
                  </a:lnTo>
                  <a:lnTo>
                    <a:pt x="432" y="921"/>
                  </a:lnTo>
                  <a:lnTo>
                    <a:pt x="443" y="943"/>
                  </a:lnTo>
                  <a:lnTo>
                    <a:pt x="454" y="963"/>
                  </a:lnTo>
                  <a:lnTo>
                    <a:pt x="467" y="983"/>
                  </a:lnTo>
                  <a:lnTo>
                    <a:pt x="478" y="1001"/>
                  </a:lnTo>
                  <a:lnTo>
                    <a:pt x="491" y="1018"/>
                  </a:lnTo>
                  <a:lnTo>
                    <a:pt x="504" y="1034"/>
                  </a:lnTo>
                  <a:lnTo>
                    <a:pt x="518" y="1051"/>
                  </a:lnTo>
                  <a:lnTo>
                    <a:pt x="532" y="1065"/>
                  </a:lnTo>
                  <a:lnTo>
                    <a:pt x="532" y="680"/>
                  </a:lnTo>
                  <a:lnTo>
                    <a:pt x="543" y="703"/>
                  </a:lnTo>
                  <a:lnTo>
                    <a:pt x="554" y="723"/>
                  </a:lnTo>
                  <a:lnTo>
                    <a:pt x="567" y="744"/>
                  </a:lnTo>
                  <a:lnTo>
                    <a:pt x="580" y="763"/>
                  </a:lnTo>
                  <a:lnTo>
                    <a:pt x="594" y="782"/>
                  </a:lnTo>
                  <a:lnTo>
                    <a:pt x="610" y="799"/>
                  </a:lnTo>
                  <a:lnTo>
                    <a:pt x="626" y="815"/>
                  </a:lnTo>
                  <a:lnTo>
                    <a:pt x="644" y="830"/>
                  </a:lnTo>
                  <a:lnTo>
                    <a:pt x="662" y="845"/>
                  </a:lnTo>
                  <a:lnTo>
                    <a:pt x="682" y="858"/>
                  </a:lnTo>
                  <a:lnTo>
                    <a:pt x="702" y="870"/>
                  </a:lnTo>
                  <a:lnTo>
                    <a:pt x="724" y="882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0"/>
                  </a:lnTo>
                  <a:lnTo>
                    <a:pt x="819" y="918"/>
                  </a:lnTo>
                  <a:lnTo>
                    <a:pt x="807" y="902"/>
                  </a:lnTo>
                  <a:lnTo>
                    <a:pt x="795" y="885"/>
                  </a:lnTo>
                  <a:lnTo>
                    <a:pt x="784" y="868"/>
                  </a:lnTo>
                  <a:lnTo>
                    <a:pt x="774" y="852"/>
                  </a:lnTo>
                  <a:lnTo>
                    <a:pt x="766" y="835"/>
                  </a:lnTo>
                  <a:lnTo>
                    <a:pt x="757" y="817"/>
                  </a:lnTo>
                  <a:lnTo>
                    <a:pt x="750" y="800"/>
                  </a:lnTo>
                  <a:lnTo>
                    <a:pt x="742" y="782"/>
                  </a:lnTo>
                  <a:lnTo>
                    <a:pt x="736" y="764"/>
                  </a:lnTo>
                  <a:lnTo>
                    <a:pt x="730" y="746"/>
                  </a:lnTo>
                  <a:lnTo>
                    <a:pt x="726" y="728"/>
                  </a:lnTo>
                  <a:lnTo>
                    <a:pt x="721" y="708"/>
                  </a:lnTo>
                  <a:lnTo>
                    <a:pt x="718" y="690"/>
                  </a:lnTo>
                  <a:lnTo>
                    <a:pt x="715" y="670"/>
                  </a:lnTo>
                  <a:lnTo>
                    <a:pt x="713" y="651"/>
                  </a:lnTo>
                  <a:lnTo>
                    <a:pt x="712" y="632"/>
                  </a:lnTo>
                  <a:lnTo>
                    <a:pt x="726" y="635"/>
                  </a:lnTo>
                  <a:lnTo>
                    <a:pt x="740" y="638"/>
                  </a:lnTo>
                  <a:lnTo>
                    <a:pt x="753" y="640"/>
                  </a:lnTo>
                  <a:lnTo>
                    <a:pt x="767" y="641"/>
                  </a:lnTo>
                  <a:lnTo>
                    <a:pt x="781" y="642"/>
                  </a:lnTo>
                  <a:lnTo>
                    <a:pt x="795" y="643"/>
                  </a:lnTo>
                  <a:lnTo>
                    <a:pt x="809" y="643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0"/>
                  </a:lnTo>
                  <a:lnTo>
                    <a:pt x="864" y="638"/>
                  </a:lnTo>
                  <a:lnTo>
                    <a:pt x="878" y="635"/>
                  </a:lnTo>
                  <a:lnTo>
                    <a:pt x="892" y="632"/>
                  </a:lnTo>
                  <a:lnTo>
                    <a:pt x="906" y="627"/>
                  </a:lnTo>
                  <a:lnTo>
                    <a:pt x="919" y="623"/>
                  </a:lnTo>
                  <a:lnTo>
                    <a:pt x="933" y="617"/>
                  </a:lnTo>
                  <a:lnTo>
                    <a:pt x="961" y="606"/>
                  </a:lnTo>
                  <a:lnTo>
                    <a:pt x="988" y="592"/>
                  </a:lnTo>
                  <a:lnTo>
                    <a:pt x="1016" y="575"/>
                  </a:lnTo>
                  <a:lnTo>
                    <a:pt x="1043" y="556"/>
                  </a:lnTo>
                  <a:lnTo>
                    <a:pt x="1071" y="535"/>
                  </a:lnTo>
                  <a:lnTo>
                    <a:pt x="1098" y="512"/>
                  </a:lnTo>
                  <a:lnTo>
                    <a:pt x="1127" y="486"/>
                  </a:lnTo>
                  <a:lnTo>
                    <a:pt x="1154" y="4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1" name="Freeform 808"/>
            <p:cNvSpPr>
              <a:spLocks noEditPoints="1"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4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3 h 1139"/>
                <a:gd name="T34" fmla="*/ 8 w 1177"/>
                <a:gd name="T35" fmla="*/ 33 h 1139"/>
                <a:gd name="T36" fmla="*/ 11 w 1177"/>
                <a:gd name="T37" fmla="*/ 46 h 1139"/>
                <a:gd name="T38" fmla="*/ 15 w 1177"/>
                <a:gd name="T39" fmla="*/ 29 h 1139"/>
                <a:gd name="T40" fmla="*/ 15 w 1177"/>
                <a:gd name="T41" fmla="*/ 29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4 h 1139"/>
                <a:gd name="T52" fmla="*/ 18 w 1177"/>
                <a:gd name="T53" fmla="*/ 37 h 1139"/>
                <a:gd name="T54" fmla="*/ 21 w 1177"/>
                <a:gd name="T55" fmla="*/ 43 h 1139"/>
                <a:gd name="T56" fmla="*/ 16 w 1177"/>
                <a:gd name="T57" fmla="*/ 36 h 1139"/>
                <a:gd name="T58" fmla="*/ 22 w 1177"/>
                <a:gd name="T59" fmla="*/ 44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8 h 1139"/>
                <a:gd name="T68" fmla="*/ 23 w 1177"/>
                <a:gd name="T69" fmla="*/ 29 h 1139"/>
                <a:gd name="T70" fmla="*/ 22 w 1177"/>
                <a:gd name="T71" fmla="*/ 28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7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4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30 h 1139"/>
                <a:gd name="T98" fmla="*/ 28 w 1177"/>
                <a:gd name="T99" fmla="*/ 26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6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3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60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10" y="461"/>
                  </a:lnTo>
                  <a:lnTo>
                    <a:pt x="895" y="456"/>
                  </a:lnTo>
                  <a:lnTo>
                    <a:pt x="881" y="449"/>
                  </a:lnTo>
                  <a:lnTo>
                    <a:pt x="868" y="444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8" y="450"/>
                  </a:lnTo>
                  <a:lnTo>
                    <a:pt x="985" y="453"/>
                  </a:lnTo>
                  <a:lnTo>
                    <a:pt x="1005" y="456"/>
                  </a:lnTo>
                  <a:lnTo>
                    <a:pt x="1024" y="458"/>
                  </a:lnTo>
                  <a:lnTo>
                    <a:pt x="1046" y="459"/>
                  </a:lnTo>
                  <a:lnTo>
                    <a:pt x="1067" y="460"/>
                  </a:lnTo>
                  <a:lnTo>
                    <a:pt x="1114" y="461"/>
                  </a:lnTo>
                  <a:lnTo>
                    <a:pt x="1166" y="459"/>
                  </a:lnTo>
                  <a:lnTo>
                    <a:pt x="1166" y="484"/>
                  </a:lnTo>
                  <a:close/>
                  <a:moveTo>
                    <a:pt x="857" y="436"/>
                  </a:moveTo>
                  <a:lnTo>
                    <a:pt x="846" y="429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2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2" y="370"/>
                  </a:lnTo>
                  <a:lnTo>
                    <a:pt x="798" y="359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1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2" y="278"/>
                  </a:lnTo>
                  <a:lnTo>
                    <a:pt x="805" y="262"/>
                  </a:lnTo>
                  <a:lnTo>
                    <a:pt x="810" y="247"/>
                  </a:lnTo>
                  <a:lnTo>
                    <a:pt x="834" y="255"/>
                  </a:lnTo>
                  <a:lnTo>
                    <a:pt x="830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1"/>
                  </a:lnTo>
                  <a:lnTo>
                    <a:pt x="823" y="351"/>
                  </a:lnTo>
                  <a:lnTo>
                    <a:pt x="825" y="360"/>
                  </a:lnTo>
                  <a:lnTo>
                    <a:pt x="829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3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40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1"/>
                  </a:lnTo>
                  <a:lnTo>
                    <a:pt x="825" y="240"/>
                  </a:lnTo>
                  <a:close/>
                  <a:moveTo>
                    <a:pt x="819" y="262"/>
                  </a:moveTo>
                  <a:lnTo>
                    <a:pt x="9" y="24"/>
                  </a:lnTo>
                  <a:lnTo>
                    <a:pt x="16" y="1"/>
                  </a:lnTo>
                  <a:lnTo>
                    <a:pt x="825" y="240"/>
                  </a:lnTo>
                  <a:lnTo>
                    <a:pt x="819" y="262"/>
                  </a:lnTo>
                  <a:close/>
                  <a:moveTo>
                    <a:pt x="0" y="13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2" y="13"/>
                  </a:lnTo>
                  <a:lnTo>
                    <a:pt x="0" y="13"/>
                  </a:lnTo>
                  <a:close/>
                  <a:moveTo>
                    <a:pt x="25" y="13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3"/>
                  </a:lnTo>
                  <a:lnTo>
                    <a:pt x="25" y="13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6" y="1105"/>
                  </a:lnTo>
                  <a:lnTo>
                    <a:pt x="3" y="1102"/>
                  </a:lnTo>
                  <a:lnTo>
                    <a:pt x="1" y="1099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10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10"/>
                  </a:moveTo>
                  <a:lnTo>
                    <a:pt x="185" y="807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5" y="804"/>
                  </a:lnTo>
                  <a:lnTo>
                    <a:pt x="198" y="805"/>
                  </a:lnTo>
                  <a:lnTo>
                    <a:pt x="200" y="807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10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2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1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9"/>
                  </a:lnTo>
                  <a:lnTo>
                    <a:pt x="276" y="1137"/>
                  </a:lnTo>
                  <a:lnTo>
                    <a:pt x="272" y="1135"/>
                  </a:lnTo>
                  <a:lnTo>
                    <a:pt x="271" y="1132"/>
                  </a:lnTo>
                  <a:lnTo>
                    <a:pt x="283" y="1127"/>
                  </a:lnTo>
                  <a:lnTo>
                    <a:pt x="295" y="1131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1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3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4" y="719"/>
                  </a:lnTo>
                  <a:lnTo>
                    <a:pt x="385" y="723"/>
                  </a:lnTo>
                  <a:lnTo>
                    <a:pt x="373" y="726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6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3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2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1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8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5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6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1" y="891"/>
                  </a:lnTo>
                  <a:lnTo>
                    <a:pt x="398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2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4" y="689"/>
                  </a:lnTo>
                  <a:lnTo>
                    <a:pt x="536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2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9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1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9" y="748"/>
                  </a:lnTo>
                  <a:lnTo>
                    <a:pt x="552" y="736"/>
                  </a:lnTo>
                  <a:lnTo>
                    <a:pt x="546" y="724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4" y="771"/>
                  </a:lnTo>
                  <a:lnTo>
                    <a:pt x="566" y="759"/>
                  </a:lnTo>
                  <a:lnTo>
                    <a:pt x="559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8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3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3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3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1" y="807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3" y="934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2"/>
                  </a:lnTo>
                  <a:lnTo>
                    <a:pt x="832" y="943"/>
                  </a:lnTo>
                  <a:lnTo>
                    <a:pt x="827" y="943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9" y="921"/>
                  </a:lnTo>
                  <a:lnTo>
                    <a:pt x="797" y="905"/>
                  </a:lnTo>
                  <a:lnTo>
                    <a:pt x="786" y="888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9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6"/>
                  </a:lnTo>
                  <a:lnTo>
                    <a:pt x="818" y="892"/>
                  </a:lnTo>
                  <a:lnTo>
                    <a:pt x="829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2" y="645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2" y="645"/>
                  </a:moveTo>
                  <a:lnTo>
                    <a:pt x="712" y="642"/>
                  </a:lnTo>
                  <a:lnTo>
                    <a:pt x="713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1" y="633"/>
                  </a:lnTo>
                  <a:lnTo>
                    <a:pt x="724" y="633"/>
                  </a:lnTo>
                  <a:lnTo>
                    <a:pt x="727" y="633"/>
                  </a:lnTo>
                  <a:lnTo>
                    <a:pt x="724" y="645"/>
                  </a:lnTo>
                  <a:lnTo>
                    <a:pt x="712" y="645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4" y="639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5"/>
                  </a:lnTo>
                  <a:lnTo>
                    <a:pt x="821" y="645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9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3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1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6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9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6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5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7"/>
                  </a:lnTo>
                  <a:lnTo>
                    <a:pt x="1174" y="479"/>
                  </a:lnTo>
                  <a:lnTo>
                    <a:pt x="1166" y="472"/>
                  </a:lnTo>
                  <a:lnTo>
                    <a:pt x="1166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2" name="Freeform 809"/>
            <p:cNvSpPr>
              <a:spLocks noEditPoints="1"/>
            </p:cNvSpPr>
            <p:nvPr/>
          </p:nvSpPr>
          <p:spPr bwMode="auto">
            <a:xfrm>
              <a:off x="2866" y="1479"/>
              <a:ext cx="217" cy="246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2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6" y="275"/>
                  </a:moveTo>
                  <a:lnTo>
                    <a:pt x="461" y="20"/>
                  </a:lnTo>
                  <a:lnTo>
                    <a:pt x="480" y="5"/>
                  </a:lnTo>
                  <a:lnTo>
                    <a:pt x="685" y="259"/>
                  </a:lnTo>
                  <a:lnTo>
                    <a:pt x="666" y="275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5"/>
                  </a:lnTo>
                  <a:lnTo>
                    <a:pt x="471" y="12"/>
                  </a:lnTo>
                  <a:lnTo>
                    <a:pt x="469" y="0"/>
                  </a:lnTo>
                  <a:close/>
                  <a:moveTo>
                    <a:pt x="473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3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7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4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9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9" y="587"/>
                  </a:lnTo>
                  <a:lnTo>
                    <a:pt x="172" y="584"/>
                  </a:lnTo>
                  <a:lnTo>
                    <a:pt x="176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9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5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3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5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50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3" y="1170"/>
                  </a:lnTo>
                  <a:lnTo>
                    <a:pt x="293" y="1145"/>
                  </a:lnTo>
                  <a:lnTo>
                    <a:pt x="275" y="1119"/>
                  </a:lnTo>
                  <a:lnTo>
                    <a:pt x="257" y="1092"/>
                  </a:lnTo>
                  <a:lnTo>
                    <a:pt x="241" y="1066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4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5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5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6" y="677"/>
                  </a:lnTo>
                  <a:lnTo>
                    <a:pt x="359" y="675"/>
                  </a:lnTo>
                  <a:lnTo>
                    <a:pt x="363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81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81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81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7"/>
                  </a:lnTo>
                  <a:lnTo>
                    <a:pt x="410" y="763"/>
                  </a:lnTo>
                  <a:lnTo>
                    <a:pt x="421" y="788"/>
                  </a:lnTo>
                  <a:lnTo>
                    <a:pt x="400" y="798"/>
                  </a:lnTo>
                  <a:lnTo>
                    <a:pt x="387" y="772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8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3" y="823"/>
                  </a:lnTo>
                  <a:lnTo>
                    <a:pt x="400" y="798"/>
                  </a:lnTo>
                  <a:lnTo>
                    <a:pt x="421" y="788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4" y="1123"/>
                  </a:lnTo>
                  <a:lnTo>
                    <a:pt x="747" y="1118"/>
                  </a:lnTo>
                  <a:lnTo>
                    <a:pt x="720" y="1110"/>
                  </a:lnTo>
                  <a:lnTo>
                    <a:pt x="694" y="1101"/>
                  </a:lnTo>
                  <a:lnTo>
                    <a:pt x="669" y="1090"/>
                  </a:lnTo>
                  <a:lnTo>
                    <a:pt x="644" y="1077"/>
                  </a:lnTo>
                  <a:lnTo>
                    <a:pt x="620" y="1063"/>
                  </a:lnTo>
                  <a:lnTo>
                    <a:pt x="596" y="1048"/>
                  </a:lnTo>
                  <a:lnTo>
                    <a:pt x="574" y="1031"/>
                  </a:lnTo>
                  <a:lnTo>
                    <a:pt x="552" y="1011"/>
                  </a:lnTo>
                  <a:lnTo>
                    <a:pt x="531" y="991"/>
                  </a:lnTo>
                  <a:lnTo>
                    <a:pt x="510" y="968"/>
                  </a:lnTo>
                  <a:lnTo>
                    <a:pt x="491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4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7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9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8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90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8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9" y="924"/>
                  </a:lnTo>
                  <a:lnTo>
                    <a:pt x="888" y="923"/>
                  </a:lnTo>
                  <a:lnTo>
                    <a:pt x="867" y="919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801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1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8" y="834"/>
                  </a:lnTo>
                  <a:lnTo>
                    <a:pt x="1079" y="837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1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9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8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9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3"/>
                  </a:lnTo>
                  <a:lnTo>
                    <a:pt x="769" y="669"/>
                  </a:lnTo>
                  <a:lnTo>
                    <a:pt x="784" y="684"/>
                  </a:lnTo>
                  <a:lnTo>
                    <a:pt x="801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9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8" y="793"/>
                  </a:lnTo>
                  <a:lnTo>
                    <a:pt x="992" y="803"/>
                  </a:lnTo>
                  <a:lnTo>
                    <a:pt x="1018" y="812"/>
                  </a:lnTo>
                  <a:lnTo>
                    <a:pt x="1044" y="820"/>
                  </a:lnTo>
                  <a:lnTo>
                    <a:pt x="1071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7" y="614"/>
                  </a:lnTo>
                  <a:lnTo>
                    <a:pt x="686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5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7"/>
                  </a:lnTo>
                  <a:lnTo>
                    <a:pt x="670" y="432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3" name="Freeform 810"/>
            <p:cNvSpPr>
              <a:spLocks/>
            </p:cNvSpPr>
            <p:nvPr/>
          </p:nvSpPr>
          <p:spPr bwMode="auto">
            <a:xfrm>
              <a:off x="3026" y="1333"/>
              <a:ext cx="54" cy="34"/>
            </a:xfrm>
            <a:custGeom>
              <a:avLst/>
              <a:gdLst>
                <a:gd name="T0" fmla="*/ 10 w 273"/>
                <a:gd name="T1" fmla="*/ 0 h 163"/>
                <a:gd name="T2" fmla="*/ 11 w 273"/>
                <a:gd name="T3" fmla="*/ 0 h 163"/>
                <a:gd name="T4" fmla="*/ 11 w 273"/>
                <a:gd name="T5" fmla="*/ 1 h 163"/>
                <a:gd name="T6" fmla="*/ 11 w 273"/>
                <a:gd name="T7" fmla="*/ 2 h 163"/>
                <a:gd name="T8" fmla="*/ 11 w 273"/>
                <a:gd name="T9" fmla="*/ 2 h 163"/>
                <a:gd name="T10" fmla="*/ 10 w 273"/>
                <a:gd name="T11" fmla="*/ 3 h 163"/>
                <a:gd name="T12" fmla="*/ 10 w 273"/>
                <a:gd name="T13" fmla="*/ 3 h 163"/>
                <a:gd name="T14" fmla="*/ 10 w 273"/>
                <a:gd name="T15" fmla="*/ 3 h 163"/>
                <a:gd name="T16" fmla="*/ 10 w 273"/>
                <a:gd name="T17" fmla="*/ 4 h 163"/>
                <a:gd name="T18" fmla="*/ 9 w 273"/>
                <a:gd name="T19" fmla="*/ 4 h 163"/>
                <a:gd name="T20" fmla="*/ 9 w 273"/>
                <a:gd name="T21" fmla="*/ 5 h 163"/>
                <a:gd name="T22" fmla="*/ 9 w 273"/>
                <a:gd name="T23" fmla="*/ 5 h 163"/>
                <a:gd name="T24" fmla="*/ 8 w 273"/>
                <a:gd name="T25" fmla="*/ 5 h 163"/>
                <a:gd name="T26" fmla="*/ 8 w 273"/>
                <a:gd name="T27" fmla="*/ 6 h 163"/>
                <a:gd name="T28" fmla="*/ 8 w 273"/>
                <a:gd name="T29" fmla="*/ 6 h 163"/>
                <a:gd name="T30" fmla="*/ 7 w 273"/>
                <a:gd name="T31" fmla="*/ 6 h 163"/>
                <a:gd name="T32" fmla="*/ 7 w 273"/>
                <a:gd name="T33" fmla="*/ 6 h 163"/>
                <a:gd name="T34" fmla="*/ 6 w 273"/>
                <a:gd name="T35" fmla="*/ 6 h 163"/>
                <a:gd name="T36" fmla="*/ 6 w 273"/>
                <a:gd name="T37" fmla="*/ 6 h 163"/>
                <a:gd name="T38" fmla="*/ 5 w 273"/>
                <a:gd name="T39" fmla="*/ 7 h 163"/>
                <a:gd name="T40" fmla="*/ 5 w 273"/>
                <a:gd name="T41" fmla="*/ 7 h 163"/>
                <a:gd name="T42" fmla="*/ 4 w 273"/>
                <a:gd name="T43" fmla="*/ 7 h 163"/>
                <a:gd name="T44" fmla="*/ 4 w 273"/>
                <a:gd name="T45" fmla="*/ 6 h 163"/>
                <a:gd name="T46" fmla="*/ 3 w 273"/>
                <a:gd name="T47" fmla="*/ 6 h 163"/>
                <a:gd name="T48" fmla="*/ 3 w 273"/>
                <a:gd name="T49" fmla="*/ 6 h 163"/>
                <a:gd name="T50" fmla="*/ 2 w 273"/>
                <a:gd name="T51" fmla="*/ 6 h 163"/>
                <a:gd name="T52" fmla="*/ 2 w 273"/>
                <a:gd name="T53" fmla="*/ 6 h 163"/>
                <a:gd name="T54" fmla="*/ 1 w 273"/>
                <a:gd name="T55" fmla="*/ 5 h 163"/>
                <a:gd name="T56" fmla="*/ 1 w 273"/>
                <a:gd name="T57" fmla="*/ 5 h 163"/>
                <a:gd name="T58" fmla="*/ 1 w 273"/>
                <a:gd name="T59" fmla="*/ 4 h 163"/>
                <a:gd name="T60" fmla="*/ 0 w 273"/>
                <a:gd name="T61" fmla="*/ 4 h 163"/>
                <a:gd name="T62" fmla="*/ 0 w 273"/>
                <a:gd name="T63" fmla="*/ 3 h 163"/>
                <a:gd name="T64" fmla="*/ 0 w 273"/>
                <a:gd name="T65" fmla="*/ 3 h 163"/>
                <a:gd name="T66" fmla="*/ 10 w 273"/>
                <a:gd name="T67" fmla="*/ 0 h 1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3"/>
                <a:gd name="T104" fmla="*/ 273 w 273"/>
                <a:gd name="T105" fmla="*/ 163 h 1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3">
                  <a:moveTo>
                    <a:pt x="268" y="0"/>
                  </a:moveTo>
                  <a:lnTo>
                    <a:pt x="272" y="12"/>
                  </a:lnTo>
                  <a:lnTo>
                    <a:pt x="273" y="25"/>
                  </a:lnTo>
                  <a:lnTo>
                    <a:pt x="273" y="38"/>
                  </a:lnTo>
                  <a:lnTo>
                    <a:pt x="272" y="51"/>
                  </a:lnTo>
                  <a:lnTo>
                    <a:pt x="268" y="63"/>
                  </a:lnTo>
                  <a:lnTo>
                    <a:pt x="263" y="74"/>
                  </a:lnTo>
                  <a:lnTo>
                    <a:pt x="258" y="85"/>
                  </a:lnTo>
                  <a:lnTo>
                    <a:pt x="250" y="96"/>
                  </a:lnTo>
                  <a:lnTo>
                    <a:pt x="243" y="105"/>
                  </a:lnTo>
                  <a:lnTo>
                    <a:pt x="234" y="115"/>
                  </a:lnTo>
                  <a:lnTo>
                    <a:pt x="224" y="124"/>
                  </a:lnTo>
                  <a:lnTo>
                    <a:pt x="213" y="131"/>
                  </a:lnTo>
                  <a:lnTo>
                    <a:pt x="203" y="138"/>
                  </a:lnTo>
                  <a:lnTo>
                    <a:pt x="191" y="144"/>
                  </a:lnTo>
                  <a:lnTo>
                    <a:pt x="179" y="150"/>
                  </a:lnTo>
                  <a:lnTo>
                    <a:pt x="166" y="154"/>
                  </a:lnTo>
                  <a:lnTo>
                    <a:pt x="153" y="158"/>
                  </a:lnTo>
                  <a:lnTo>
                    <a:pt x="140" y="160"/>
                  </a:lnTo>
                  <a:lnTo>
                    <a:pt x="127" y="162"/>
                  </a:lnTo>
                  <a:lnTo>
                    <a:pt x="114" y="163"/>
                  </a:lnTo>
                  <a:lnTo>
                    <a:pt x="101" y="162"/>
                  </a:lnTo>
                  <a:lnTo>
                    <a:pt x="89" y="159"/>
                  </a:lnTo>
                  <a:lnTo>
                    <a:pt x="77" y="156"/>
                  </a:lnTo>
                  <a:lnTo>
                    <a:pt x="65" y="152"/>
                  </a:lnTo>
                  <a:lnTo>
                    <a:pt x="54" y="146"/>
                  </a:lnTo>
                  <a:lnTo>
                    <a:pt x="44" y="139"/>
                  </a:lnTo>
                  <a:lnTo>
                    <a:pt x="34" y="130"/>
                  </a:lnTo>
                  <a:lnTo>
                    <a:pt x="25" y="120"/>
                  </a:lnTo>
                  <a:lnTo>
                    <a:pt x="17" y="109"/>
                  </a:lnTo>
                  <a:lnTo>
                    <a:pt x="10" y="96"/>
                  </a:lnTo>
                  <a:lnTo>
                    <a:pt x="4" y="81"/>
                  </a:lnTo>
                  <a:lnTo>
                    <a:pt x="0" y="6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4" name="Freeform 811"/>
            <p:cNvSpPr>
              <a:spLocks noEditPoints="1"/>
            </p:cNvSpPr>
            <p:nvPr/>
          </p:nvSpPr>
          <p:spPr bwMode="auto">
            <a:xfrm>
              <a:off x="3022" y="1333"/>
              <a:ext cx="62" cy="34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5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5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5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20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1"/>
                  </a:lnTo>
                  <a:lnTo>
                    <a:pt x="268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2" y="23"/>
                  </a:lnTo>
                  <a:lnTo>
                    <a:pt x="270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2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2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2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30" y="93"/>
                  </a:lnTo>
                  <a:lnTo>
                    <a:pt x="33" y="102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2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70" y="145"/>
                  </a:lnTo>
                  <a:lnTo>
                    <a:pt x="76" y="150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2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2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5" name="Freeform 812"/>
            <p:cNvSpPr>
              <a:spLocks noEditPoints="1"/>
            </p:cNvSpPr>
            <p:nvPr/>
          </p:nvSpPr>
          <p:spPr bwMode="auto">
            <a:xfrm>
              <a:off x="2431" y="2257"/>
              <a:ext cx="31" cy="26"/>
            </a:xfrm>
            <a:custGeom>
              <a:avLst/>
              <a:gdLst>
                <a:gd name="T0" fmla="*/ 6 w 163"/>
                <a:gd name="T1" fmla="*/ 0 h 127"/>
                <a:gd name="T2" fmla="*/ 6 w 163"/>
                <a:gd name="T3" fmla="*/ 0 h 127"/>
                <a:gd name="T4" fmla="*/ 6 w 163"/>
                <a:gd name="T5" fmla="*/ 0 h 127"/>
                <a:gd name="T6" fmla="*/ 6 w 163"/>
                <a:gd name="T7" fmla="*/ 0 h 127"/>
                <a:gd name="T8" fmla="*/ 7 w 163"/>
                <a:gd name="T9" fmla="*/ 0 h 127"/>
                <a:gd name="T10" fmla="*/ 7 w 163"/>
                <a:gd name="T11" fmla="*/ 0 h 127"/>
                <a:gd name="T12" fmla="*/ 7 w 163"/>
                <a:gd name="T13" fmla="*/ 1 h 127"/>
                <a:gd name="T14" fmla="*/ 7 w 163"/>
                <a:gd name="T15" fmla="*/ 1 h 127"/>
                <a:gd name="T16" fmla="*/ 6 w 163"/>
                <a:gd name="T17" fmla="*/ 1 h 127"/>
                <a:gd name="T18" fmla="*/ 6 w 163"/>
                <a:gd name="T19" fmla="*/ 0 h 127"/>
                <a:gd name="T20" fmla="*/ 6 w 163"/>
                <a:gd name="T21" fmla="*/ 1 h 127"/>
                <a:gd name="T22" fmla="*/ 1 w 163"/>
                <a:gd name="T23" fmla="*/ 5 h 127"/>
                <a:gd name="T24" fmla="*/ 0 w 163"/>
                <a:gd name="T25" fmla="*/ 4 h 127"/>
                <a:gd name="T26" fmla="*/ 6 w 163"/>
                <a:gd name="T27" fmla="*/ 0 h 127"/>
                <a:gd name="T28" fmla="*/ 6 w 163"/>
                <a:gd name="T29" fmla="*/ 1 h 127"/>
                <a:gd name="T30" fmla="*/ 1 w 163"/>
                <a:gd name="T31" fmla="*/ 5 h 127"/>
                <a:gd name="T32" fmla="*/ 1 w 163"/>
                <a:gd name="T33" fmla="*/ 5 h 127"/>
                <a:gd name="T34" fmla="*/ 0 w 163"/>
                <a:gd name="T35" fmla="*/ 5 h 127"/>
                <a:gd name="T36" fmla="*/ 0 w 163"/>
                <a:gd name="T37" fmla="*/ 5 h 127"/>
                <a:gd name="T38" fmla="*/ 0 w 163"/>
                <a:gd name="T39" fmla="*/ 5 h 127"/>
                <a:gd name="T40" fmla="*/ 0 w 163"/>
                <a:gd name="T41" fmla="*/ 5 h 127"/>
                <a:gd name="T42" fmla="*/ 0 w 163"/>
                <a:gd name="T43" fmla="*/ 5 h 127"/>
                <a:gd name="T44" fmla="*/ 0 w 163"/>
                <a:gd name="T45" fmla="*/ 5 h 127"/>
                <a:gd name="T46" fmla="*/ 0 w 163"/>
                <a:gd name="T47" fmla="*/ 4 h 127"/>
                <a:gd name="T48" fmla="*/ 1 w 163"/>
                <a:gd name="T49" fmla="*/ 5 h 1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7"/>
                <a:gd name="T77" fmla="*/ 163 w 163"/>
                <a:gd name="T78" fmla="*/ 127 h 1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7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9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4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4"/>
                  </a:moveTo>
                  <a:lnTo>
                    <a:pt x="14" y="126"/>
                  </a:lnTo>
                  <a:lnTo>
                    <a:pt x="10" y="127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6" name="Freeform 813"/>
            <p:cNvSpPr>
              <a:spLocks noEditPoints="1"/>
            </p:cNvSpPr>
            <p:nvPr/>
          </p:nvSpPr>
          <p:spPr bwMode="auto">
            <a:xfrm>
              <a:off x="2435" y="2291"/>
              <a:ext cx="47" cy="34"/>
            </a:xfrm>
            <a:custGeom>
              <a:avLst/>
              <a:gdLst>
                <a:gd name="T0" fmla="*/ 3 w 248"/>
                <a:gd name="T1" fmla="*/ 1 h 157"/>
                <a:gd name="T2" fmla="*/ 3 w 248"/>
                <a:gd name="T3" fmla="*/ 1 h 157"/>
                <a:gd name="T4" fmla="*/ 3 w 248"/>
                <a:gd name="T5" fmla="*/ 1 h 157"/>
                <a:gd name="T6" fmla="*/ 3 w 248"/>
                <a:gd name="T7" fmla="*/ 1 h 157"/>
                <a:gd name="T8" fmla="*/ 3 w 248"/>
                <a:gd name="T9" fmla="*/ 0 h 157"/>
                <a:gd name="T10" fmla="*/ 3 w 248"/>
                <a:gd name="T11" fmla="*/ 0 h 157"/>
                <a:gd name="T12" fmla="*/ 3 w 248"/>
                <a:gd name="T13" fmla="*/ 0 h 157"/>
                <a:gd name="T14" fmla="*/ 3 w 248"/>
                <a:gd name="T15" fmla="*/ 0 h 157"/>
                <a:gd name="T16" fmla="*/ 3 w 248"/>
                <a:gd name="T17" fmla="*/ 0 h 157"/>
                <a:gd name="T18" fmla="*/ 3 w 248"/>
                <a:gd name="T19" fmla="*/ 1 h 157"/>
                <a:gd name="T20" fmla="*/ 3 w 248"/>
                <a:gd name="T21" fmla="*/ 0 h 157"/>
                <a:gd name="T22" fmla="*/ 9 w 248"/>
                <a:gd name="T23" fmla="*/ 2 h 157"/>
                <a:gd name="T24" fmla="*/ 9 w 248"/>
                <a:gd name="T25" fmla="*/ 3 h 157"/>
                <a:gd name="T26" fmla="*/ 3 w 248"/>
                <a:gd name="T27" fmla="*/ 1 h 157"/>
                <a:gd name="T28" fmla="*/ 3 w 248"/>
                <a:gd name="T29" fmla="*/ 0 h 157"/>
                <a:gd name="T30" fmla="*/ 9 w 248"/>
                <a:gd name="T31" fmla="*/ 2 h 157"/>
                <a:gd name="T32" fmla="*/ 9 w 248"/>
                <a:gd name="T33" fmla="*/ 2 h 157"/>
                <a:gd name="T34" fmla="*/ 9 w 248"/>
                <a:gd name="T35" fmla="*/ 2 h 157"/>
                <a:gd name="T36" fmla="*/ 10 w 248"/>
                <a:gd name="T37" fmla="*/ 3 h 157"/>
                <a:gd name="T38" fmla="*/ 10 w 248"/>
                <a:gd name="T39" fmla="*/ 3 h 157"/>
                <a:gd name="T40" fmla="*/ 10 w 248"/>
                <a:gd name="T41" fmla="*/ 3 h 157"/>
                <a:gd name="T42" fmla="*/ 10 w 248"/>
                <a:gd name="T43" fmla="*/ 3 h 157"/>
                <a:gd name="T44" fmla="*/ 10 w 248"/>
                <a:gd name="T45" fmla="*/ 3 h 157"/>
                <a:gd name="T46" fmla="*/ 10 w 248"/>
                <a:gd name="T47" fmla="*/ 3 h 157"/>
                <a:gd name="T48" fmla="*/ 9 w 248"/>
                <a:gd name="T49" fmla="*/ 3 h 157"/>
                <a:gd name="T50" fmla="*/ 9 w 248"/>
                <a:gd name="T51" fmla="*/ 2 h 157"/>
                <a:gd name="T52" fmla="*/ 10 w 248"/>
                <a:gd name="T53" fmla="*/ 3 h 157"/>
                <a:gd name="T54" fmla="*/ 8 w 248"/>
                <a:gd name="T55" fmla="*/ 6 h 157"/>
                <a:gd name="T56" fmla="*/ 7 w 248"/>
                <a:gd name="T57" fmla="*/ 6 h 157"/>
                <a:gd name="T58" fmla="*/ 9 w 248"/>
                <a:gd name="T59" fmla="*/ 3 h 157"/>
                <a:gd name="T60" fmla="*/ 10 w 248"/>
                <a:gd name="T61" fmla="*/ 3 h 157"/>
                <a:gd name="T62" fmla="*/ 8 w 248"/>
                <a:gd name="T63" fmla="*/ 6 h 157"/>
                <a:gd name="T64" fmla="*/ 8 w 248"/>
                <a:gd name="T65" fmla="*/ 6 h 157"/>
                <a:gd name="T66" fmla="*/ 8 w 248"/>
                <a:gd name="T67" fmla="*/ 7 h 157"/>
                <a:gd name="T68" fmla="*/ 8 w 248"/>
                <a:gd name="T69" fmla="*/ 7 h 157"/>
                <a:gd name="T70" fmla="*/ 7 w 248"/>
                <a:gd name="T71" fmla="*/ 7 h 157"/>
                <a:gd name="T72" fmla="*/ 8 w 248"/>
                <a:gd name="T73" fmla="*/ 6 h 157"/>
                <a:gd name="T74" fmla="*/ 8 w 248"/>
                <a:gd name="T75" fmla="*/ 6 h 157"/>
                <a:gd name="T76" fmla="*/ 7 w 248"/>
                <a:gd name="T77" fmla="*/ 7 h 157"/>
                <a:gd name="T78" fmla="*/ 0 w 248"/>
                <a:gd name="T79" fmla="*/ 4 h 157"/>
                <a:gd name="T80" fmla="*/ 1 w 248"/>
                <a:gd name="T81" fmla="*/ 3 h 157"/>
                <a:gd name="T82" fmla="*/ 8 w 248"/>
                <a:gd name="T83" fmla="*/ 6 h 157"/>
                <a:gd name="T84" fmla="*/ 7 w 248"/>
                <a:gd name="T85" fmla="*/ 7 h 157"/>
                <a:gd name="T86" fmla="*/ 0 w 248"/>
                <a:gd name="T87" fmla="*/ 4 h 157"/>
                <a:gd name="T88" fmla="*/ 0 w 248"/>
                <a:gd name="T89" fmla="*/ 4 h 157"/>
                <a:gd name="T90" fmla="*/ 0 w 248"/>
                <a:gd name="T91" fmla="*/ 3 h 157"/>
                <a:gd name="T92" fmla="*/ 0 w 248"/>
                <a:gd name="T93" fmla="*/ 3 h 157"/>
                <a:gd name="T94" fmla="*/ 0 w 248"/>
                <a:gd name="T95" fmla="*/ 3 h 157"/>
                <a:gd name="T96" fmla="*/ 0 w 248"/>
                <a:gd name="T97" fmla="*/ 3 h 157"/>
                <a:gd name="T98" fmla="*/ 0 w 248"/>
                <a:gd name="T99" fmla="*/ 3 h 157"/>
                <a:gd name="T100" fmla="*/ 0 w 248"/>
                <a:gd name="T101" fmla="*/ 3 h 157"/>
                <a:gd name="T102" fmla="*/ 1 w 248"/>
                <a:gd name="T103" fmla="*/ 3 h 157"/>
                <a:gd name="T104" fmla="*/ 0 w 248"/>
                <a:gd name="T105" fmla="*/ 4 h 1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7"/>
                <a:gd name="T161" fmla="*/ 248 w 248"/>
                <a:gd name="T162" fmla="*/ 157 h 1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7">
                  <a:moveTo>
                    <a:pt x="75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5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5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1"/>
                  </a:lnTo>
                  <a:lnTo>
                    <a:pt x="247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7" y="69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3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7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5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7" name="Freeform 814"/>
            <p:cNvSpPr>
              <a:spLocks noEditPoints="1"/>
            </p:cNvSpPr>
            <p:nvPr/>
          </p:nvSpPr>
          <p:spPr bwMode="auto">
            <a:xfrm>
              <a:off x="2435" y="2309"/>
              <a:ext cx="82" cy="37"/>
            </a:xfrm>
            <a:custGeom>
              <a:avLst/>
              <a:gdLst>
                <a:gd name="T0" fmla="*/ 0 w 398"/>
                <a:gd name="T1" fmla="*/ 7 h 164"/>
                <a:gd name="T2" fmla="*/ 0 w 398"/>
                <a:gd name="T3" fmla="*/ 7 h 164"/>
                <a:gd name="T4" fmla="*/ 0 w 398"/>
                <a:gd name="T5" fmla="*/ 6 h 164"/>
                <a:gd name="T6" fmla="*/ 0 w 398"/>
                <a:gd name="T7" fmla="*/ 6 h 164"/>
                <a:gd name="T8" fmla="*/ 0 w 398"/>
                <a:gd name="T9" fmla="*/ 6 h 164"/>
                <a:gd name="T10" fmla="*/ 0 w 398"/>
                <a:gd name="T11" fmla="*/ 6 h 164"/>
                <a:gd name="T12" fmla="*/ 0 w 398"/>
                <a:gd name="T13" fmla="*/ 6 h 164"/>
                <a:gd name="T14" fmla="*/ 0 w 398"/>
                <a:gd name="T15" fmla="*/ 6 h 164"/>
                <a:gd name="T16" fmla="*/ 0 w 398"/>
                <a:gd name="T17" fmla="*/ 6 h 164"/>
                <a:gd name="T18" fmla="*/ 0 w 398"/>
                <a:gd name="T19" fmla="*/ 7 h 164"/>
                <a:gd name="T20" fmla="*/ 0 w 398"/>
                <a:gd name="T21" fmla="*/ 6 h 164"/>
                <a:gd name="T22" fmla="*/ 7 w 398"/>
                <a:gd name="T23" fmla="*/ 5 h 164"/>
                <a:gd name="T24" fmla="*/ 7 w 398"/>
                <a:gd name="T25" fmla="*/ 6 h 164"/>
                <a:gd name="T26" fmla="*/ 0 w 398"/>
                <a:gd name="T27" fmla="*/ 7 h 164"/>
                <a:gd name="T28" fmla="*/ 0 w 398"/>
                <a:gd name="T29" fmla="*/ 6 h 164"/>
                <a:gd name="T30" fmla="*/ 7 w 398"/>
                <a:gd name="T31" fmla="*/ 6 h 164"/>
                <a:gd name="T32" fmla="*/ 7 w 398"/>
                <a:gd name="T33" fmla="*/ 6 h 164"/>
                <a:gd name="T34" fmla="*/ 7 w 398"/>
                <a:gd name="T35" fmla="*/ 6 h 164"/>
                <a:gd name="T36" fmla="*/ 7 w 398"/>
                <a:gd name="T37" fmla="*/ 6 h 164"/>
                <a:gd name="T38" fmla="*/ 7 w 398"/>
                <a:gd name="T39" fmla="*/ 6 h 164"/>
                <a:gd name="T40" fmla="*/ 7 w 398"/>
                <a:gd name="T41" fmla="*/ 5 h 164"/>
                <a:gd name="T42" fmla="*/ 15 w 398"/>
                <a:gd name="T43" fmla="*/ 3 h 164"/>
                <a:gd name="T44" fmla="*/ 16 w 398"/>
                <a:gd name="T45" fmla="*/ 4 h 164"/>
                <a:gd name="T46" fmla="*/ 7 w 398"/>
                <a:gd name="T47" fmla="*/ 6 h 164"/>
                <a:gd name="T48" fmla="*/ 7 w 398"/>
                <a:gd name="T49" fmla="*/ 5 h 164"/>
                <a:gd name="T50" fmla="*/ 16 w 398"/>
                <a:gd name="T51" fmla="*/ 4 h 164"/>
                <a:gd name="T52" fmla="*/ 16 w 398"/>
                <a:gd name="T53" fmla="*/ 4 h 164"/>
                <a:gd name="T54" fmla="*/ 16 w 398"/>
                <a:gd name="T55" fmla="*/ 4 h 164"/>
                <a:gd name="T56" fmla="*/ 16 w 398"/>
                <a:gd name="T57" fmla="*/ 4 h 164"/>
                <a:gd name="T58" fmla="*/ 16 w 398"/>
                <a:gd name="T59" fmla="*/ 4 h 164"/>
                <a:gd name="T60" fmla="*/ 16 w 398"/>
                <a:gd name="T61" fmla="*/ 4 h 164"/>
                <a:gd name="T62" fmla="*/ 16 w 398"/>
                <a:gd name="T63" fmla="*/ 4 h 164"/>
                <a:gd name="T64" fmla="*/ 15 w 398"/>
                <a:gd name="T65" fmla="*/ 4 h 164"/>
                <a:gd name="T66" fmla="*/ 15 w 398"/>
                <a:gd name="T67" fmla="*/ 1 h 164"/>
                <a:gd name="T68" fmla="*/ 16 w 398"/>
                <a:gd name="T69" fmla="*/ 0 h 164"/>
                <a:gd name="T70" fmla="*/ 16 w 398"/>
                <a:gd name="T71" fmla="*/ 4 h 164"/>
                <a:gd name="T72" fmla="*/ 15 w 398"/>
                <a:gd name="T73" fmla="*/ 4 h 164"/>
                <a:gd name="T74" fmla="*/ 15 w 398"/>
                <a:gd name="T75" fmla="*/ 0 h 164"/>
                <a:gd name="T76" fmla="*/ 15 w 398"/>
                <a:gd name="T77" fmla="*/ 0 h 164"/>
                <a:gd name="T78" fmla="*/ 15 w 398"/>
                <a:gd name="T79" fmla="*/ 0 h 164"/>
                <a:gd name="T80" fmla="*/ 16 w 398"/>
                <a:gd name="T81" fmla="*/ 0 h 164"/>
                <a:gd name="T82" fmla="*/ 16 w 398"/>
                <a:gd name="T83" fmla="*/ 0 h 164"/>
                <a:gd name="T84" fmla="*/ 15 w 398"/>
                <a:gd name="T85" fmla="*/ 0 h 164"/>
                <a:gd name="T86" fmla="*/ 15 w 398"/>
                <a:gd name="T87" fmla="*/ 0 h 164"/>
                <a:gd name="T88" fmla="*/ 15 w 398"/>
                <a:gd name="T89" fmla="*/ 1 h 164"/>
                <a:gd name="T90" fmla="*/ 8 w 398"/>
                <a:gd name="T91" fmla="*/ 2 h 164"/>
                <a:gd name="T92" fmla="*/ 8 w 398"/>
                <a:gd name="T93" fmla="*/ 1 h 164"/>
                <a:gd name="T94" fmla="*/ 15 w 398"/>
                <a:gd name="T95" fmla="*/ 0 h 164"/>
                <a:gd name="T96" fmla="*/ 15 w 398"/>
                <a:gd name="T97" fmla="*/ 1 h 164"/>
                <a:gd name="T98" fmla="*/ 8 w 398"/>
                <a:gd name="T99" fmla="*/ 2 h 164"/>
                <a:gd name="T100" fmla="*/ 7 w 398"/>
                <a:gd name="T101" fmla="*/ 2 h 164"/>
                <a:gd name="T102" fmla="*/ 7 w 398"/>
                <a:gd name="T103" fmla="*/ 2 h 164"/>
                <a:gd name="T104" fmla="*/ 7 w 398"/>
                <a:gd name="T105" fmla="*/ 1 h 164"/>
                <a:gd name="T106" fmla="*/ 7 w 398"/>
                <a:gd name="T107" fmla="*/ 1 h 164"/>
                <a:gd name="T108" fmla="*/ 7 w 398"/>
                <a:gd name="T109" fmla="*/ 1 h 164"/>
                <a:gd name="T110" fmla="*/ 7 w 398"/>
                <a:gd name="T111" fmla="*/ 1 h 164"/>
                <a:gd name="T112" fmla="*/ 7 w 398"/>
                <a:gd name="T113" fmla="*/ 1 h 164"/>
                <a:gd name="T114" fmla="*/ 8 w 398"/>
                <a:gd name="T115" fmla="*/ 1 h 164"/>
                <a:gd name="T116" fmla="*/ 8 w 398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8"/>
                <a:gd name="T178" fmla="*/ 0 h 164"/>
                <a:gd name="T179" fmla="*/ 398 w 398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8" h="164">
                  <a:moveTo>
                    <a:pt x="12" y="164"/>
                  </a:moveTo>
                  <a:lnTo>
                    <a:pt x="8" y="163"/>
                  </a:lnTo>
                  <a:lnTo>
                    <a:pt x="3" y="161"/>
                  </a:lnTo>
                  <a:lnTo>
                    <a:pt x="1" y="158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2" y="144"/>
                  </a:lnTo>
                  <a:lnTo>
                    <a:pt x="7" y="142"/>
                  </a:lnTo>
                  <a:lnTo>
                    <a:pt x="11" y="139"/>
                  </a:lnTo>
                  <a:lnTo>
                    <a:pt x="12" y="164"/>
                  </a:lnTo>
                  <a:close/>
                  <a:moveTo>
                    <a:pt x="11" y="139"/>
                  </a:moveTo>
                  <a:lnTo>
                    <a:pt x="179" y="130"/>
                  </a:lnTo>
                  <a:lnTo>
                    <a:pt x="181" y="155"/>
                  </a:lnTo>
                  <a:lnTo>
                    <a:pt x="12" y="164"/>
                  </a:lnTo>
                  <a:lnTo>
                    <a:pt x="11" y="139"/>
                  </a:lnTo>
                  <a:close/>
                  <a:moveTo>
                    <a:pt x="183" y="155"/>
                  </a:moveTo>
                  <a:lnTo>
                    <a:pt x="182" y="155"/>
                  </a:lnTo>
                  <a:lnTo>
                    <a:pt x="181" y="155"/>
                  </a:lnTo>
                  <a:lnTo>
                    <a:pt x="179" y="143"/>
                  </a:lnTo>
                  <a:lnTo>
                    <a:pt x="183" y="155"/>
                  </a:lnTo>
                  <a:close/>
                  <a:moveTo>
                    <a:pt x="177" y="131"/>
                  </a:moveTo>
                  <a:lnTo>
                    <a:pt x="382" y="84"/>
                  </a:lnTo>
                  <a:lnTo>
                    <a:pt x="388" y="108"/>
                  </a:lnTo>
                  <a:lnTo>
                    <a:pt x="183" y="155"/>
                  </a:lnTo>
                  <a:lnTo>
                    <a:pt x="177" y="131"/>
                  </a:lnTo>
                  <a:close/>
                  <a:moveTo>
                    <a:pt x="398" y="95"/>
                  </a:moveTo>
                  <a:lnTo>
                    <a:pt x="398" y="100"/>
                  </a:lnTo>
                  <a:lnTo>
                    <a:pt x="395" y="103"/>
                  </a:lnTo>
                  <a:lnTo>
                    <a:pt x="392" y="106"/>
                  </a:lnTo>
                  <a:lnTo>
                    <a:pt x="388" y="108"/>
                  </a:lnTo>
                  <a:lnTo>
                    <a:pt x="386" y="96"/>
                  </a:lnTo>
                  <a:lnTo>
                    <a:pt x="398" y="95"/>
                  </a:lnTo>
                  <a:close/>
                  <a:moveTo>
                    <a:pt x="374" y="97"/>
                  </a:moveTo>
                  <a:lnTo>
                    <a:pt x="365" y="13"/>
                  </a:lnTo>
                  <a:lnTo>
                    <a:pt x="389" y="11"/>
                  </a:lnTo>
                  <a:lnTo>
                    <a:pt x="398" y="95"/>
                  </a:lnTo>
                  <a:lnTo>
                    <a:pt x="374" y="97"/>
                  </a:lnTo>
                  <a:close/>
                  <a:moveTo>
                    <a:pt x="376" y="0"/>
                  </a:moveTo>
                  <a:lnTo>
                    <a:pt x="380" y="0"/>
                  </a:lnTo>
                  <a:lnTo>
                    <a:pt x="385" y="3"/>
                  </a:lnTo>
                  <a:lnTo>
                    <a:pt x="388" y="7"/>
                  </a:lnTo>
                  <a:lnTo>
                    <a:pt x="389" y="11"/>
                  </a:lnTo>
                  <a:lnTo>
                    <a:pt x="377" y="12"/>
                  </a:lnTo>
                  <a:lnTo>
                    <a:pt x="376" y="0"/>
                  </a:lnTo>
                  <a:close/>
                  <a:moveTo>
                    <a:pt x="378" y="24"/>
                  </a:moveTo>
                  <a:lnTo>
                    <a:pt x="190" y="42"/>
                  </a:lnTo>
                  <a:lnTo>
                    <a:pt x="188" y="19"/>
                  </a:lnTo>
                  <a:lnTo>
                    <a:pt x="376" y="0"/>
                  </a:lnTo>
                  <a:lnTo>
                    <a:pt x="378" y="24"/>
                  </a:lnTo>
                  <a:close/>
                  <a:moveTo>
                    <a:pt x="190" y="42"/>
                  </a:moveTo>
                  <a:lnTo>
                    <a:pt x="186" y="42"/>
                  </a:lnTo>
                  <a:lnTo>
                    <a:pt x="182" y="40"/>
                  </a:lnTo>
                  <a:lnTo>
                    <a:pt x="178" y="36"/>
                  </a:lnTo>
                  <a:lnTo>
                    <a:pt x="177" y="31"/>
                  </a:lnTo>
                  <a:lnTo>
                    <a:pt x="178" y="27"/>
                  </a:lnTo>
                  <a:lnTo>
                    <a:pt x="181" y="23"/>
                  </a:lnTo>
                  <a:lnTo>
                    <a:pt x="184" y="20"/>
                  </a:lnTo>
                  <a:lnTo>
                    <a:pt x="188" y="19"/>
                  </a:lnTo>
                  <a:lnTo>
                    <a:pt x="190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8" name="Freeform 815"/>
            <p:cNvSpPr>
              <a:spLocks/>
            </p:cNvSpPr>
            <p:nvPr/>
          </p:nvSpPr>
          <p:spPr bwMode="auto">
            <a:xfrm>
              <a:off x="3286" y="2123"/>
              <a:ext cx="39" cy="26"/>
            </a:xfrm>
            <a:custGeom>
              <a:avLst/>
              <a:gdLst>
                <a:gd name="T0" fmla="*/ 0 w 187"/>
                <a:gd name="T1" fmla="*/ 4 h 130"/>
                <a:gd name="T2" fmla="*/ 1 w 187"/>
                <a:gd name="T3" fmla="*/ 0 h 130"/>
                <a:gd name="T4" fmla="*/ 7 w 187"/>
                <a:gd name="T5" fmla="*/ 1 h 130"/>
                <a:gd name="T6" fmla="*/ 7 w 187"/>
                <a:gd name="T7" fmla="*/ 5 h 130"/>
                <a:gd name="T8" fmla="*/ 0 w 187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130"/>
                <a:gd name="T17" fmla="*/ 187 w 187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130">
                  <a:moveTo>
                    <a:pt x="0" y="103"/>
                  </a:moveTo>
                  <a:lnTo>
                    <a:pt x="18" y="0"/>
                  </a:lnTo>
                  <a:lnTo>
                    <a:pt x="187" y="28"/>
                  </a:lnTo>
                  <a:lnTo>
                    <a:pt x="168" y="13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9" name="Freeform 816"/>
            <p:cNvSpPr>
              <a:spLocks noEditPoints="1"/>
            </p:cNvSpPr>
            <p:nvPr/>
          </p:nvSpPr>
          <p:spPr bwMode="auto">
            <a:xfrm>
              <a:off x="3282" y="2119"/>
              <a:ext cx="43" cy="34"/>
            </a:xfrm>
            <a:custGeom>
              <a:avLst/>
              <a:gdLst>
                <a:gd name="T0" fmla="*/ 0 w 211"/>
                <a:gd name="T1" fmla="*/ 5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5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2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7 h 156"/>
                <a:gd name="T64" fmla="*/ 7 w 211"/>
                <a:gd name="T65" fmla="*/ 7 h 156"/>
                <a:gd name="T66" fmla="*/ 7 w 211"/>
                <a:gd name="T67" fmla="*/ 7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7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6 h 156"/>
                <a:gd name="T80" fmla="*/ 7 w 211"/>
                <a:gd name="T81" fmla="*/ 7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5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4"/>
                  </a:moveTo>
                  <a:lnTo>
                    <a:pt x="18" y="11"/>
                  </a:lnTo>
                  <a:lnTo>
                    <a:pt x="42" y="15"/>
                  </a:lnTo>
                  <a:lnTo>
                    <a:pt x="24" y="119"/>
                  </a:lnTo>
                  <a:lnTo>
                    <a:pt x="0" y="114"/>
                  </a:lnTo>
                  <a:close/>
                  <a:moveTo>
                    <a:pt x="18" y="11"/>
                  </a:moveTo>
                  <a:lnTo>
                    <a:pt x="20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1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9" y="33"/>
                  </a:lnTo>
                  <a:lnTo>
                    <a:pt x="211" y="38"/>
                  </a:lnTo>
                  <a:lnTo>
                    <a:pt x="211" y="43"/>
                  </a:lnTo>
                  <a:lnTo>
                    <a:pt x="199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6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6"/>
                  </a:moveTo>
                  <a:lnTo>
                    <a:pt x="190" y="150"/>
                  </a:lnTo>
                  <a:lnTo>
                    <a:pt x="187" y="154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6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2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12" y="116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0" name="Freeform 817"/>
            <p:cNvSpPr>
              <a:spLocks/>
            </p:cNvSpPr>
            <p:nvPr/>
          </p:nvSpPr>
          <p:spPr bwMode="auto">
            <a:xfrm>
              <a:off x="3200" y="2187"/>
              <a:ext cx="183" cy="82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7"/>
                  </a:lnTo>
                  <a:lnTo>
                    <a:pt x="868" y="421"/>
                  </a:lnTo>
                  <a:lnTo>
                    <a:pt x="0" y="19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1" name="Freeform 818"/>
            <p:cNvSpPr>
              <a:spLocks noEditPoints="1"/>
            </p:cNvSpPr>
            <p:nvPr/>
          </p:nvSpPr>
          <p:spPr bwMode="auto">
            <a:xfrm>
              <a:off x="3196" y="2183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8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9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90" y="0"/>
                  </a:moveTo>
                  <a:lnTo>
                    <a:pt x="931" y="207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90" y="0"/>
                  </a:lnTo>
                  <a:close/>
                  <a:moveTo>
                    <a:pt x="931" y="207"/>
                  </a:moveTo>
                  <a:lnTo>
                    <a:pt x="934" y="208"/>
                  </a:lnTo>
                  <a:lnTo>
                    <a:pt x="938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9"/>
                  </a:lnTo>
                  <a:lnTo>
                    <a:pt x="931" y="207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1"/>
                  </a:lnTo>
                  <a:lnTo>
                    <a:pt x="887" y="443"/>
                  </a:lnTo>
                  <a:lnTo>
                    <a:pt x="882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4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5"/>
                  </a:lnTo>
                  <a:lnTo>
                    <a:pt x="12" y="209"/>
                  </a:lnTo>
                  <a:lnTo>
                    <a:pt x="9" y="220"/>
                  </a:lnTo>
                  <a:close/>
                  <a:moveTo>
                    <a:pt x="0" y="205"/>
                  </a:moveTo>
                  <a:lnTo>
                    <a:pt x="75" y="8"/>
                  </a:lnTo>
                  <a:lnTo>
                    <a:pt x="98" y="17"/>
                  </a:lnTo>
                  <a:lnTo>
                    <a:pt x="24" y="213"/>
                  </a:lnTo>
                  <a:lnTo>
                    <a:pt x="0" y="205"/>
                  </a:lnTo>
                  <a:close/>
                  <a:moveTo>
                    <a:pt x="75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86" y="12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2" name="Freeform 819"/>
            <p:cNvSpPr>
              <a:spLocks/>
            </p:cNvSpPr>
            <p:nvPr/>
          </p:nvSpPr>
          <p:spPr bwMode="auto">
            <a:xfrm>
              <a:off x="3274" y="2056"/>
              <a:ext cx="82" cy="75"/>
            </a:xfrm>
            <a:custGeom>
              <a:avLst/>
              <a:gdLst>
                <a:gd name="T0" fmla="*/ 3 w 392"/>
                <a:gd name="T1" fmla="*/ 13 h 357"/>
                <a:gd name="T2" fmla="*/ 4 w 392"/>
                <a:gd name="T3" fmla="*/ 9 h 357"/>
                <a:gd name="T4" fmla="*/ 0 w 392"/>
                <a:gd name="T5" fmla="*/ 10 h 357"/>
                <a:gd name="T6" fmla="*/ 0 w 392"/>
                <a:gd name="T7" fmla="*/ 3 h 357"/>
                <a:gd name="T8" fmla="*/ 5 w 392"/>
                <a:gd name="T9" fmla="*/ 5 h 357"/>
                <a:gd name="T10" fmla="*/ 4 w 392"/>
                <a:gd name="T11" fmla="*/ 0 h 357"/>
                <a:gd name="T12" fmla="*/ 11 w 392"/>
                <a:gd name="T13" fmla="*/ 0 h 357"/>
                <a:gd name="T14" fmla="*/ 10 w 392"/>
                <a:gd name="T15" fmla="*/ 6 h 357"/>
                <a:gd name="T16" fmla="*/ 16 w 392"/>
                <a:gd name="T17" fmla="*/ 5 h 357"/>
                <a:gd name="T18" fmla="*/ 14 w 392"/>
                <a:gd name="T19" fmla="*/ 12 h 357"/>
                <a:gd name="T20" fmla="*/ 9 w 392"/>
                <a:gd name="T21" fmla="*/ 9 h 357"/>
                <a:gd name="T22" fmla="*/ 9 w 392"/>
                <a:gd name="T23" fmla="*/ 14 h 357"/>
                <a:gd name="T24" fmla="*/ 3 w 392"/>
                <a:gd name="T25" fmla="*/ 13 h 3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7"/>
                <a:gd name="T41" fmla="*/ 392 w 392"/>
                <a:gd name="T42" fmla="*/ 357 h 3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7">
                  <a:moveTo>
                    <a:pt x="74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5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1"/>
                  </a:lnTo>
                  <a:lnTo>
                    <a:pt x="223" y="235"/>
                  </a:lnTo>
                  <a:lnTo>
                    <a:pt x="223" y="357"/>
                  </a:lnTo>
                  <a:lnTo>
                    <a:pt x="74" y="3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3" name="Freeform 820"/>
            <p:cNvSpPr>
              <a:spLocks noEditPoints="1"/>
            </p:cNvSpPr>
            <p:nvPr/>
          </p:nvSpPr>
          <p:spPr bwMode="auto">
            <a:xfrm>
              <a:off x="3270" y="2052"/>
              <a:ext cx="85" cy="78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6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5 h 381"/>
                <a:gd name="T86" fmla="*/ 10 w 417"/>
                <a:gd name="T87" fmla="*/ 15 h 381"/>
                <a:gd name="T88" fmla="*/ 10 w 417"/>
                <a:gd name="T89" fmla="*/ 14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6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6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7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9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9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10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7"/>
                  </a:lnTo>
                  <a:lnTo>
                    <a:pt x="25" y="97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7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7"/>
                  </a:lnTo>
                  <a:lnTo>
                    <a:pt x="0" y="97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1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5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6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6"/>
                  </a:moveTo>
                  <a:lnTo>
                    <a:pt x="102" y="12"/>
                  </a:lnTo>
                  <a:lnTo>
                    <a:pt x="103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6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6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6"/>
                  </a:moveTo>
                  <a:lnTo>
                    <a:pt x="267" y="157"/>
                  </a:lnTo>
                  <a:lnTo>
                    <a:pt x="243" y="151"/>
                  </a:lnTo>
                  <a:lnTo>
                    <a:pt x="281" y="9"/>
                  </a:lnTo>
                  <a:lnTo>
                    <a:pt x="304" y="16"/>
                  </a:lnTo>
                  <a:close/>
                  <a:moveTo>
                    <a:pt x="257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2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1"/>
                  </a:lnTo>
                  <a:lnTo>
                    <a:pt x="255" y="154"/>
                  </a:lnTo>
                  <a:lnTo>
                    <a:pt x="257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7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4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6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3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2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5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9"/>
                  </a:lnTo>
                  <a:lnTo>
                    <a:pt x="224" y="369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9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7" y="381"/>
                  </a:lnTo>
                  <a:lnTo>
                    <a:pt x="234" y="381"/>
                  </a:lnTo>
                  <a:lnTo>
                    <a:pt x="236" y="369"/>
                  </a:lnTo>
                  <a:lnTo>
                    <a:pt x="248" y="369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7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6"/>
                  </a:lnTo>
                  <a:lnTo>
                    <a:pt x="87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4" name="Freeform 821"/>
            <p:cNvSpPr>
              <a:spLocks/>
            </p:cNvSpPr>
            <p:nvPr/>
          </p:nvSpPr>
          <p:spPr bwMode="auto">
            <a:xfrm>
              <a:off x="2641" y="1568"/>
              <a:ext cx="462" cy="652"/>
            </a:xfrm>
            <a:custGeom>
              <a:avLst/>
              <a:gdLst>
                <a:gd name="T0" fmla="*/ 65 w 2291"/>
                <a:gd name="T1" fmla="*/ 1 h 3271"/>
                <a:gd name="T2" fmla="*/ 65 w 2291"/>
                <a:gd name="T3" fmla="*/ 5 h 3271"/>
                <a:gd name="T4" fmla="*/ 67 w 2291"/>
                <a:gd name="T5" fmla="*/ 9 h 3271"/>
                <a:gd name="T6" fmla="*/ 69 w 2291"/>
                <a:gd name="T7" fmla="*/ 13 h 3271"/>
                <a:gd name="T8" fmla="*/ 72 w 2291"/>
                <a:gd name="T9" fmla="*/ 16 h 3271"/>
                <a:gd name="T10" fmla="*/ 75 w 2291"/>
                <a:gd name="T11" fmla="*/ 20 h 3271"/>
                <a:gd name="T12" fmla="*/ 78 w 2291"/>
                <a:gd name="T13" fmla="*/ 22 h 3271"/>
                <a:gd name="T14" fmla="*/ 81 w 2291"/>
                <a:gd name="T15" fmla="*/ 25 h 3271"/>
                <a:gd name="T16" fmla="*/ 85 w 2291"/>
                <a:gd name="T17" fmla="*/ 26 h 3271"/>
                <a:gd name="T18" fmla="*/ 88 w 2291"/>
                <a:gd name="T19" fmla="*/ 28 h 3271"/>
                <a:gd name="T20" fmla="*/ 91 w 2291"/>
                <a:gd name="T21" fmla="*/ 28 h 3271"/>
                <a:gd name="T22" fmla="*/ 92 w 2291"/>
                <a:gd name="T23" fmla="*/ 59 h 3271"/>
                <a:gd name="T24" fmla="*/ 91 w 2291"/>
                <a:gd name="T25" fmla="*/ 69 h 3271"/>
                <a:gd name="T26" fmla="*/ 89 w 2291"/>
                <a:gd name="T27" fmla="*/ 79 h 3271"/>
                <a:gd name="T28" fmla="*/ 85 w 2291"/>
                <a:gd name="T29" fmla="*/ 88 h 3271"/>
                <a:gd name="T30" fmla="*/ 81 w 2291"/>
                <a:gd name="T31" fmla="*/ 96 h 3271"/>
                <a:gd name="T32" fmla="*/ 76 w 2291"/>
                <a:gd name="T33" fmla="*/ 104 h 3271"/>
                <a:gd name="T34" fmla="*/ 71 w 2291"/>
                <a:gd name="T35" fmla="*/ 111 h 3271"/>
                <a:gd name="T36" fmla="*/ 66 w 2291"/>
                <a:gd name="T37" fmla="*/ 117 h 3271"/>
                <a:gd name="T38" fmla="*/ 60 w 2291"/>
                <a:gd name="T39" fmla="*/ 122 h 3271"/>
                <a:gd name="T40" fmla="*/ 54 w 2291"/>
                <a:gd name="T41" fmla="*/ 126 h 3271"/>
                <a:gd name="T42" fmla="*/ 48 w 2291"/>
                <a:gd name="T43" fmla="*/ 130 h 3271"/>
                <a:gd name="T44" fmla="*/ 42 w 2291"/>
                <a:gd name="T45" fmla="*/ 129 h 3271"/>
                <a:gd name="T46" fmla="*/ 36 w 2291"/>
                <a:gd name="T47" fmla="*/ 125 h 3271"/>
                <a:gd name="T48" fmla="*/ 31 w 2291"/>
                <a:gd name="T49" fmla="*/ 120 h 3271"/>
                <a:gd name="T50" fmla="*/ 25 w 2291"/>
                <a:gd name="T51" fmla="*/ 115 h 3271"/>
                <a:gd name="T52" fmla="*/ 19 w 2291"/>
                <a:gd name="T53" fmla="*/ 108 h 3271"/>
                <a:gd name="T54" fmla="*/ 14 w 2291"/>
                <a:gd name="T55" fmla="*/ 101 h 3271"/>
                <a:gd name="T56" fmla="*/ 9 w 2291"/>
                <a:gd name="T57" fmla="*/ 93 h 3271"/>
                <a:gd name="T58" fmla="*/ 6 w 2291"/>
                <a:gd name="T59" fmla="*/ 85 h 3271"/>
                <a:gd name="T60" fmla="*/ 3 w 2291"/>
                <a:gd name="T61" fmla="*/ 75 h 3271"/>
                <a:gd name="T62" fmla="*/ 1 w 2291"/>
                <a:gd name="T63" fmla="*/ 65 h 3271"/>
                <a:gd name="T64" fmla="*/ 0 w 2291"/>
                <a:gd name="T65" fmla="*/ 55 h 3271"/>
                <a:gd name="T66" fmla="*/ 2 w 2291"/>
                <a:gd name="T67" fmla="*/ 28 h 3271"/>
                <a:gd name="T68" fmla="*/ 6 w 2291"/>
                <a:gd name="T69" fmla="*/ 28 h 3271"/>
                <a:gd name="T70" fmla="*/ 9 w 2291"/>
                <a:gd name="T71" fmla="*/ 26 h 3271"/>
                <a:gd name="T72" fmla="*/ 13 w 2291"/>
                <a:gd name="T73" fmla="*/ 24 h 3271"/>
                <a:gd name="T74" fmla="*/ 16 w 2291"/>
                <a:gd name="T75" fmla="*/ 22 h 3271"/>
                <a:gd name="T76" fmla="*/ 19 w 2291"/>
                <a:gd name="T77" fmla="*/ 19 h 3271"/>
                <a:gd name="T78" fmla="*/ 22 w 2291"/>
                <a:gd name="T79" fmla="*/ 16 h 3271"/>
                <a:gd name="T80" fmla="*/ 24 w 2291"/>
                <a:gd name="T81" fmla="*/ 12 h 3271"/>
                <a:gd name="T82" fmla="*/ 26 w 2291"/>
                <a:gd name="T83" fmla="*/ 8 h 3271"/>
                <a:gd name="T84" fmla="*/ 27 w 2291"/>
                <a:gd name="T85" fmla="*/ 4 h 3271"/>
                <a:gd name="T86" fmla="*/ 27 w 2291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1"/>
                <a:gd name="T133" fmla="*/ 0 h 3271"/>
                <a:gd name="T134" fmla="*/ 2291 w 2291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1" h="3271">
                  <a:moveTo>
                    <a:pt x="671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09" y="67"/>
                  </a:lnTo>
                  <a:lnTo>
                    <a:pt x="1615" y="102"/>
                  </a:lnTo>
                  <a:lnTo>
                    <a:pt x="1623" y="134"/>
                  </a:lnTo>
                  <a:lnTo>
                    <a:pt x="1634" y="168"/>
                  </a:lnTo>
                  <a:lnTo>
                    <a:pt x="1647" y="200"/>
                  </a:lnTo>
                  <a:lnTo>
                    <a:pt x="1661" y="232"/>
                  </a:lnTo>
                  <a:lnTo>
                    <a:pt x="1678" y="264"/>
                  </a:lnTo>
                  <a:lnTo>
                    <a:pt x="1695" y="295"/>
                  </a:lnTo>
                  <a:lnTo>
                    <a:pt x="1715" y="325"/>
                  </a:lnTo>
                  <a:lnTo>
                    <a:pt x="1735" y="354"/>
                  </a:lnTo>
                  <a:lnTo>
                    <a:pt x="1758" y="384"/>
                  </a:lnTo>
                  <a:lnTo>
                    <a:pt x="1781" y="412"/>
                  </a:lnTo>
                  <a:lnTo>
                    <a:pt x="1805" y="439"/>
                  </a:lnTo>
                  <a:lnTo>
                    <a:pt x="1830" y="465"/>
                  </a:lnTo>
                  <a:lnTo>
                    <a:pt x="1856" y="490"/>
                  </a:lnTo>
                  <a:lnTo>
                    <a:pt x="1883" y="514"/>
                  </a:lnTo>
                  <a:lnTo>
                    <a:pt x="1910" y="538"/>
                  </a:lnTo>
                  <a:lnTo>
                    <a:pt x="1937" y="560"/>
                  </a:lnTo>
                  <a:lnTo>
                    <a:pt x="1965" y="580"/>
                  </a:lnTo>
                  <a:lnTo>
                    <a:pt x="1993" y="600"/>
                  </a:lnTo>
                  <a:lnTo>
                    <a:pt x="2022" y="617"/>
                  </a:lnTo>
                  <a:lnTo>
                    <a:pt x="2051" y="634"/>
                  </a:lnTo>
                  <a:lnTo>
                    <a:pt x="2079" y="649"/>
                  </a:lnTo>
                  <a:lnTo>
                    <a:pt x="2106" y="662"/>
                  </a:lnTo>
                  <a:lnTo>
                    <a:pt x="2134" y="674"/>
                  </a:lnTo>
                  <a:lnTo>
                    <a:pt x="2161" y="685"/>
                  </a:lnTo>
                  <a:lnTo>
                    <a:pt x="2187" y="692"/>
                  </a:lnTo>
                  <a:lnTo>
                    <a:pt x="2213" y="700"/>
                  </a:lnTo>
                  <a:lnTo>
                    <a:pt x="2236" y="704"/>
                  </a:lnTo>
                  <a:lnTo>
                    <a:pt x="2260" y="708"/>
                  </a:lnTo>
                  <a:lnTo>
                    <a:pt x="2283" y="709"/>
                  </a:lnTo>
                  <a:lnTo>
                    <a:pt x="2291" y="1377"/>
                  </a:lnTo>
                  <a:lnTo>
                    <a:pt x="2289" y="1468"/>
                  </a:lnTo>
                  <a:lnTo>
                    <a:pt x="2284" y="1556"/>
                  </a:lnTo>
                  <a:lnTo>
                    <a:pt x="2274" y="1644"/>
                  </a:lnTo>
                  <a:lnTo>
                    <a:pt x="2261" y="1728"/>
                  </a:lnTo>
                  <a:lnTo>
                    <a:pt x="2246" y="1811"/>
                  </a:lnTo>
                  <a:lnTo>
                    <a:pt x="2227" y="1892"/>
                  </a:lnTo>
                  <a:lnTo>
                    <a:pt x="2205" y="1972"/>
                  </a:lnTo>
                  <a:lnTo>
                    <a:pt x="2180" y="2049"/>
                  </a:lnTo>
                  <a:lnTo>
                    <a:pt x="2153" y="2125"/>
                  </a:lnTo>
                  <a:lnTo>
                    <a:pt x="2123" y="2198"/>
                  </a:lnTo>
                  <a:lnTo>
                    <a:pt x="2092" y="2269"/>
                  </a:lnTo>
                  <a:lnTo>
                    <a:pt x="2057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59" y="2653"/>
                  </a:lnTo>
                  <a:lnTo>
                    <a:pt x="1815" y="2710"/>
                  </a:lnTo>
                  <a:lnTo>
                    <a:pt x="1771" y="2764"/>
                  </a:lnTo>
                  <a:lnTo>
                    <a:pt x="1724" y="2817"/>
                  </a:lnTo>
                  <a:lnTo>
                    <a:pt x="1678" y="2866"/>
                  </a:lnTo>
                  <a:lnTo>
                    <a:pt x="1630" y="2915"/>
                  </a:lnTo>
                  <a:lnTo>
                    <a:pt x="1583" y="2960"/>
                  </a:lnTo>
                  <a:lnTo>
                    <a:pt x="1534" y="3005"/>
                  </a:lnTo>
                  <a:lnTo>
                    <a:pt x="1486" y="3046"/>
                  </a:lnTo>
                  <a:lnTo>
                    <a:pt x="1437" y="3085"/>
                  </a:lnTo>
                  <a:lnTo>
                    <a:pt x="1388" y="3121"/>
                  </a:lnTo>
                  <a:lnTo>
                    <a:pt x="1341" y="3156"/>
                  </a:lnTo>
                  <a:lnTo>
                    <a:pt x="1293" y="3188"/>
                  </a:lnTo>
                  <a:lnTo>
                    <a:pt x="1246" y="3219"/>
                  </a:lnTo>
                  <a:lnTo>
                    <a:pt x="1199" y="3246"/>
                  </a:lnTo>
                  <a:lnTo>
                    <a:pt x="1154" y="3271"/>
                  </a:lnTo>
                  <a:lnTo>
                    <a:pt x="1107" y="3247"/>
                  </a:lnTo>
                  <a:lnTo>
                    <a:pt x="1058" y="3219"/>
                  </a:lnTo>
                  <a:lnTo>
                    <a:pt x="1009" y="3189"/>
                  </a:lnTo>
                  <a:lnTo>
                    <a:pt x="960" y="3157"/>
                  </a:lnTo>
                  <a:lnTo>
                    <a:pt x="910" y="3122"/>
                  </a:lnTo>
                  <a:lnTo>
                    <a:pt x="860" y="3086"/>
                  </a:lnTo>
                  <a:lnTo>
                    <a:pt x="811" y="3047"/>
                  </a:lnTo>
                  <a:lnTo>
                    <a:pt x="762" y="3006"/>
                  </a:lnTo>
                  <a:lnTo>
                    <a:pt x="712" y="2962"/>
                  </a:lnTo>
                  <a:lnTo>
                    <a:pt x="664" y="2916"/>
                  </a:lnTo>
                  <a:lnTo>
                    <a:pt x="616" y="2868"/>
                  </a:lnTo>
                  <a:lnTo>
                    <a:pt x="569" y="2818"/>
                  </a:lnTo>
                  <a:lnTo>
                    <a:pt x="522" y="2765"/>
                  </a:lnTo>
                  <a:lnTo>
                    <a:pt x="477" y="2710"/>
                  </a:lnTo>
                  <a:lnTo>
                    <a:pt x="433" y="2654"/>
                  </a:lnTo>
                  <a:lnTo>
                    <a:pt x="391" y="2594"/>
                  </a:lnTo>
                  <a:lnTo>
                    <a:pt x="349" y="2533"/>
                  </a:lnTo>
                  <a:lnTo>
                    <a:pt x="310" y="2470"/>
                  </a:lnTo>
                  <a:lnTo>
                    <a:pt x="272" y="2404"/>
                  </a:lnTo>
                  <a:lnTo>
                    <a:pt x="236" y="2336"/>
                  </a:lnTo>
                  <a:lnTo>
                    <a:pt x="202" y="2267"/>
                  </a:lnTo>
                  <a:lnTo>
                    <a:pt x="170" y="2196"/>
                  </a:lnTo>
                  <a:lnTo>
                    <a:pt x="141" y="2121"/>
                  </a:lnTo>
                  <a:lnTo>
                    <a:pt x="114" y="2046"/>
                  </a:lnTo>
                  <a:lnTo>
                    <a:pt x="90" y="1968"/>
                  </a:lnTo>
                  <a:lnTo>
                    <a:pt x="69" y="1888"/>
                  </a:lnTo>
                  <a:lnTo>
                    <a:pt x="50" y="1807"/>
                  </a:lnTo>
                  <a:lnTo>
                    <a:pt x="34" y="1723"/>
                  </a:lnTo>
                  <a:lnTo>
                    <a:pt x="22" y="1637"/>
                  </a:lnTo>
                  <a:lnTo>
                    <a:pt x="14" y="1550"/>
                  </a:lnTo>
                  <a:lnTo>
                    <a:pt x="7" y="1460"/>
                  </a:lnTo>
                  <a:lnTo>
                    <a:pt x="6" y="1369"/>
                  </a:lnTo>
                  <a:lnTo>
                    <a:pt x="0" y="714"/>
                  </a:lnTo>
                  <a:lnTo>
                    <a:pt x="29" y="713"/>
                  </a:lnTo>
                  <a:lnTo>
                    <a:pt x="59" y="711"/>
                  </a:lnTo>
                  <a:lnTo>
                    <a:pt x="88" y="706"/>
                  </a:lnTo>
                  <a:lnTo>
                    <a:pt x="117" y="700"/>
                  </a:lnTo>
                  <a:lnTo>
                    <a:pt x="147" y="691"/>
                  </a:lnTo>
                  <a:lnTo>
                    <a:pt x="177" y="682"/>
                  </a:lnTo>
                  <a:lnTo>
                    <a:pt x="206" y="670"/>
                  </a:lnTo>
                  <a:lnTo>
                    <a:pt x="235" y="656"/>
                  </a:lnTo>
                  <a:lnTo>
                    <a:pt x="264" y="641"/>
                  </a:lnTo>
                  <a:lnTo>
                    <a:pt x="293" y="624"/>
                  </a:lnTo>
                  <a:lnTo>
                    <a:pt x="321" y="607"/>
                  </a:lnTo>
                  <a:lnTo>
                    <a:pt x="348" y="588"/>
                  </a:lnTo>
                  <a:lnTo>
                    <a:pt x="375" y="567"/>
                  </a:lnTo>
                  <a:lnTo>
                    <a:pt x="402" y="544"/>
                  </a:lnTo>
                  <a:lnTo>
                    <a:pt x="428" y="522"/>
                  </a:lnTo>
                  <a:lnTo>
                    <a:pt x="452" y="497"/>
                  </a:lnTo>
                  <a:lnTo>
                    <a:pt x="476" y="472"/>
                  </a:lnTo>
                  <a:lnTo>
                    <a:pt x="500" y="445"/>
                  </a:lnTo>
                  <a:lnTo>
                    <a:pt x="521" y="418"/>
                  </a:lnTo>
                  <a:lnTo>
                    <a:pt x="542" y="390"/>
                  </a:lnTo>
                  <a:lnTo>
                    <a:pt x="561" y="361"/>
                  </a:lnTo>
                  <a:lnTo>
                    <a:pt x="580" y="331"/>
                  </a:lnTo>
                  <a:lnTo>
                    <a:pt x="596" y="300"/>
                  </a:lnTo>
                  <a:lnTo>
                    <a:pt x="611" y="269"/>
                  </a:lnTo>
                  <a:lnTo>
                    <a:pt x="625" y="237"/>
                  </a:lnTo>
                  <a:lnTo>
                    <a:pt x="637" y="204"/>
                  </a:lnTo>
                  <a:lnTo>
                    <a:pt x="648" y="171"/>
                  </a:lnTo>
                  <a:lnTo>
                    <a:pt x="656" y="137"/>
                  </a:lnTo>
                  <a:lnTo>
                    <a:pt x="663" y="104"/>
                  </a:lnTo>
                  <a:lnTo>
                    <a:pt x="668" y="69"/>
                  </a:lnTo>
                  <a:lnTo>
                    <a:pt x="670" y="3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5" name="Freeform 822"/>
            <p:cNvSpPr>
              <a:spLocks noEditPoints="1"/>
            </p:cNvSpPr>
            <p:nvPr/>
          </p:nvSpPr>
          <p:spPr bwMode="auto">
            <a:xfrm>
              <a:off x="2637" y="1564"/>
              <a:ext cx="466" cy="659"/>
            </a:xfrm>
            <a:custGeom>
              <a:avLst/>
              <a:gdLst>
                <a:gd name="T0" fmla="*/ 65 w 2315"/>
                <a:gd name="T1" fmla="*/ 0 h 3295"/>
                <a:gd name="T2" fmla="*/ 64 w 2315"/>
                <a:gd name="T3" fmla="*/ 1 h 3295"/>
                <a:gd name="T4" fmla="*/ 65 w 2315"/>
                <a:gd name="T5" fmla="*/ 4 h 3295"/>
                <a:gd name="T6" fmla="*/ 65 w 2315"/>
                <a:gd name="T7" fmla="*/ 5 h 3295"/>
                <a:gd name="T8" fmla="*/ 66 w 2315"/>
                <a:gd name="T9" fmla="*/ 7 h 3295"/>
                <a:gd name="T10" fmla="*/ 67 w 2315"/>
                <a:gd name="T11" fmla="*/ 11 h 3295"/>
                <a:gd name="T12" fmla="*/ 69 w 2315"/>
                <a:gd name="T13" fmla="*/ 12 h 3295"/>
                <a:gd name="T14" fmla="*/ 74 w 2315"/>
                <a:gd name="T15" fmla="*/ 19 h 3295"/>
                <a:gd name="T16" fmla="*/ 80 w 2315"/>
                <a:gd name="T17" fmla="*/ 24 h 3295"/>
                <a:gd name="T18" fmla="*/ 86 w 2315"/>
                <a:gd name="T19" fmla="*/ 27 h 3295"/>
                <a:gd name="T20" fmla="*/ 92 w 2315"/>
                <a:gd name="T21" fmla="*/ 28 h 3295"/>
                <a:gd name="T22" fmla="*/ 87 w 2315"/>
                <a:gd name="T23" fmla="*/ 28 h 3295"/>
                <a:gd name="T24" fmla="*/ 80 w 2315"/>
                <a:gd name="T25" fmla="*/ 25 h 3295"/>
                <a:gd name="T26" fmla="*/ 74 w 2315"/>
                <a:gd name="T27" fmla="*/ 20 h 3295"/>
                <a:gd name="T28" fmla="*/ 68 w 2315"/>
                <a:gd name="T29" fmla="*/ 13 h 3295"/>
                <a:gd name="T30" fmla="*/ 92 w 2315"/>
                <a:gd name="T31" fmla="*/ 29 h 3295"/>
                <a:gd name="T32" fmla="*/ 93 w 2315"/>
                <a:gd name="T33" fmla="*/ 56 h 3295"/>
                <a:gd name="T34" fmla="*/ 92 w 2315"/>
                <a:gd name="T35" fmla="*/ 56 h 3295"/>
                <a:gd name="T36" fmla="*/ 92 w 2315"/>
                <a:gd name="T37" fmla="*/ 68 h 3295"/>
                <a:gd name="T38" fmla="*/ 91 w 2315"/>
                <a:gd name="T39" fmla="*/ 62 h 3295"/>
                <a:gd name="T40" fmla="*/ 90 w 2315"/>
                <a:gd name="T41" fmla="*/ 77 h 3295"/>
                <a:gd name="T42" fmla="*/ 87 w 2315"/>
                <a:gd name="T43" fmla="*/ 82 h 3295"/>
                <a:gd name="T44" fmla="*/ 87 w 2315"/>
                <a:gd name="T45" fmla="*/ 86 h 3295"/>
                <a:gd name="T46" fmla="*/ 79 w 2315"/>
                <a:gd name="T47" fmla="*/ 102 h 3295"/>
                <a:gd name="T48" fmla="*/ 69 w 2315"/>
                <a:gd name="T49" fmla="*/ 115 h 3295"/>
                <a:gd name="T50" fmla="*/ 58 w 2315"/>
                <a:gd name="T51" fmla="*/ 125 h 3295"/>
                <a:gd name="T52" fmla="*/ 47 w 2315"/>
                <a:gd name="T53" fmla="*/ 132 h 3295"/>
                <a:gd name="T54" fmla="*/ 56 w 2315"/>
                <a:gd name="T55" fmla="*/ 125 h 3295"/>
                <a:gd name="T56" fmla="*/ 67 w 2315"/>
                <a:gd name="T57" fmla="*/ 115 h 3295"/>
                <a:gd name="T58" fmla="*/ 77 w 2315"/>
                <a:gd name="T59" fmla="*/ 103 h 3295"/>
                <a:gd name="T60" fmla="*/ 85 w 2315"/>
                <a:gd name="T61" fmla="*/ 88 h 3295"/>
                <a:gd name="T62" fmla="*/ 46 w 2315"/>
                <a:gd name="T63" fmla="*/ 132 h 3295"/>
                <a:gd name="T64" fmla="*/ 43 w 2315"/>
                <a:gd name="T65" fmla="*/ 130 h 3295"/>
                <a:gd name="T66" fmla="*/ 40 w 2315"/>
                <a:gd name="T67" fmla="*/ 127 h 3295"/>
                <a:gd name="T68" fmla="*/ 38 w 2315"/>
                <a:gd name="T69" fmla="*/ 127 h 3295"/>
                <a:gd name="T70" fmla="*/ 29 w 2315"/>
                <a:gd name="T71" fmla="*/ 119 h 3295"/>
                <a:gd name="T72" fmla="*/ 37 w 2315"/>
                <a:gd name="T73" fmla="*/ 125 h 3295"/>
                <a:gd name="T74" fmla="*/ 22 w 2315"/>
                <a:gd name="T75" fmla="*/ 112 h 3295"/>
                <a:gd name="T76" fmla="*/ 12 w 2315"/>
                <a:gd name="T77" fmla="*/ 99 h 3295"/>
                <a:gd name="T78" fmla="*/ 4 w 2315"/>
                <a:gd name="T79" fmla="*/ 82 h 3295"/>
                <a:gd name="T80" fmla="*/ 1 w 2315"/>
                <a:gd name="T81" fmla="*/ 63 h 3295"/>
                <a:gd name="T82" fmla="*/ 2 w 2315"/>
                <a:gd name="T83" fmla="*/ 66 h 3295"/>
                <a:gd name="T84" fmla="*/ 6 w 2315"/>
                <a:gd name="T85" fmla="*/ 84 h 3295"/>
                <a:gd name="T86" fmla="*/ 14 w 2315"/>
                <a:gd name="T87" fmla="*/ 100 h 3295"/>
                <a:gd name="T88" fmla="*/ 24 w 2315"/>
                <a:gd name="T89" fmla="*/ 113 h 3295"/>
                <a:gd name="T90" fmla="*/ 1 w 2315"/>
                <a:gd name="T91" fmla="*/ 29 h 3295"/>
                <a:gd name="T92" fmla="*/ 0 w 2315"/>
                <a:gd name="T93" fmla="*/ 29 h 3295"/>
                <a:gd name="T94" fmla="*/ 0 w 2315"/>
                <a:gd name="T95" fmla="*/ 29 h 3295"/>
                <a:gd name="T96" fmla="*/ 9 w 2315"/>
                <a:gd name="T97" fmla="*/ 27 h 3295"/>
                <a:gd name="T98" fmla="*/ 17 w 2315"/>
                <a:gd name="T99" fmla="*/ 21 h 3295"/>
                <a:gd name="T100" fmla="*/ 13 w 2315"/>
                <a:gd name="T101" fmla="*/ 26 h 3295"/>
                <a:gd name="T102" fmla="*/ 3 w 2315"/>
                <a:gd name="T103" fmla="*/ 29 h 3295"/>
                <a:gd name="T104" fmla="*/ 22 w 2315"/>
                <a:gd name="T105" fmla="*/ 16 h 3295"/>
                <a:gd name="T106" fmla="*/ 26 w 2315"/>
                <a:gd name="T107" fmla="*/ 6 h 3295"/>
                <a:gd name="T108" fmla="*/ 27 w 2315"/>
                <a:gd name="T109" fmla="*/ 5 h 3295"/>
                <a:gd name="T110" fmla="*/ 23 w 2315"/>
                <a:gd name="T111" fmla="*/ 15 h 3295"/>
                <a:gd name="T112" fmla="*/ 27 w 2315"/>
                <a:gd name="T113" fmla="*/ 1 h 3295"/>
                <a:gd name="T114" fmla="*/ 27 w 2315"/>
                <a:gd name="T115" fmla="*/ 0 h 3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5"/>
                <a:gd name="T176" fmla="*/ 2315 w 2315"/>
                <a:gd name="T177" fmla="*/ 3295 h 329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5">
                  <a:moveTo>
                    <a:pt x="683" y="0"/>
                  </a:moveTo>
                  <a:lnTo>
                    <a:pt x="1615" y="0"/>
                  </a:lnTo>
                  <a:lnTo>
                    <a:pt x="1615" y="24"/>
                  </a:lnTo>
                  <a:lnTo>
                    <a:pt x="683" y="24"/>
                  </a:lnTo>
                  <a:lnTo>
                    <a:pt x="683" y="0"/>
                  </a:lnTo>
                  <a:close/>
                  <a:moveTo>
                    <a:pt x="1615" y="0"/>
                  </a:moveTo>
                  <a:lnTo>
                    <a:pt x="1620" y="0"/>
                  </a:lnTo>
                  <a:lnTo>
                    <a:pt x="1623" y="4"/>
                  </a:lnTo>
                  <a:lnTo>
                    <a:pt x="1626" y="8"/>
                  </a:lnTo>
                  <a:lnTo>
                    <a:pt x="1627" y="12"/>
                  </a:lnTo>
                  <a:lnTo>
                    <a:pt x="1615" y="12"/>
                  </a:lnTo>
                  <a:lnTo>
                    <a:pt x="1615" y="0"/>
                  </a:lnTo>
                  <a:close/>
                  <a:moveTo>
                    <a:pt x="1627" y="12"/>
                  </a:moveTo>
                  <a:lnTo>
                    <a:pt x="1627" y="13"/>
                  </a:lnTo>
                  <a:lnTo>
                    <a:pt x="1627" y="15"/>
                  </a:lnTo>
                  <a:lnTo>
                    <a:pt x="1602" y="15"/>
                  </a:lnTo>
                  <a:lnTo>
                    <a:pt x="1602" y="13"/>
                  </a:lnTo>
                  <a:lnTo>
                    <a:pt x="1602" y="12"/>
                  </a:lnTo>
                  <a:lnTo>
                    <a:pt x="1627" y="12"/>
                  </a:lnTo>
                  <a:close/>
                  <a:moveTo>
                    <a:pt x="1627" y="15"/>
                  </a:moveTo>
                  <a:lnTo>
                    <a:pt x="1627" y="34"/>
                  </a:lnTo>
                  <a:lnTo>
                    <a:pt x="1629" y="52"/>
                  </a:lnTo>
                  <a:lnTo>
                    <a:pt x="1632" y="70"/>
                  </a:lnTo>
                  <a:lnTo>
                    <a:pt x="1635" y="89"/>
                  </a:lnTo>
                  <a:lnTo>
                    <a:pt x="1638" y="107"/>
                  </a:lnTo>
                  <a:lnTo>
                    <a:pt x="1642" y="126"/>
                  </a:lnTo>
                  <a:lnTo>
                    <a:pt x="1647" y="144"/>
                  </a:lnTo>
                  <a:lnTo>
                    <a:pt x="1653" y="161"/>
                  </a:lnTo>
                  <a:lnTo>
                    <a:pt x="1629" y="169"/>
                  </a:lnTo>
                  <a:lnTo>
                    <a:pt x="1624" y="150"/>
                  </a:lnTo>
                  <a:lnTo>
                    <a:pt x="1619" y="131"/>
                  </a:lnTo>
                  <a:lnTo>
                    <a:pt x="1614" y="113"/>
                  </a:lnTo>
                  <a:lnTo>
                    <a:pt x="1610" y="93"/>
                  </a:lnTo>
                  <a:lnTo>
                    <a:pt x="1608" y="74"/>
                  </a:lnTo>
                  <a:lnTo>
                    <a:pt x="1605" y="54"/>
                  </a:lnTo>
                  <a:lnTo>
                    <a:pt x="1604" y="35"/>
                  </a:lnTo>
                  <a:lnTo>
                    <a:pt x="1602" y="15"/>
                  </a:lnTo>
                  <a:lnTo>
                    <a:pt x="1627" y="15"/>
                  </a:lnTo>
                  <a:close/>
                  <a:moveTo>
                    <a:pt x="1653" y="161"/>
                  </a:moveTo>
                  <a:lnTo>
                    <a:pt x="1659" y="180"/>
                  </a:lnTo>
                  <a:lnTo>
                    <a:pt x="1666" y="198"/>
                  </a:lnTo>
                  <a:lnTo>
                    <a:pt x="1674" y="215"/>
                  </a:lnTo>
                  <a:lnTo>
                    <a:pt x="1681" y="232"/>
                  </a:lnTo>
                  <a:lnTo>
                    <a:pt x="1699" y="268"/>
                  </a:lnTo>
                  <a:lnTo>
                    <a:pt x="1719" y="302"/>
                  </a:lnTo>
                  <a:lnTo>
                    <a:pt x="1698" y="315"/>
                  </a:lnTo>
                  <a:lnTo>
                    <a:pt x="1688" y="297"/>
                  </a:lnTo>
                  <a:lnTo>
                    <a:pt x="1678" y="279"/>
                  </a:lnTo>
                  <a:lnTo>
                    <a:pt x="1668" y="262"/>
                  </a:lnTo>
                  <a:lnTo>
                    <a:pt x="1660" y="243"/>
                  </a:lnTo>
                  <a:lnTo>
                    <a:pt x="1651" y="225"/>
                  </a:lnTo>
                  <a:lnTo>
                    <a:pt x="1644" y="207"/>
                  </a:lnTo>
                  <a:lnTo>
                    <a:pt x="1636" y="188"/>
                  </a:lnTo>
                  <a:lnTo>
                    <a:pt x="1629" y="169"/>
                  </a:lnTo>
                  <a:lnTo>
                    <a:pt x="1653" y="161"/>
                  </a:lnTo>
                  <a:close/>
                  <a:moveTo>
                    <a:pt x="1719" y="302"/>
                  </a:moveTo>
                  <a:lnTo>
                    <a:pt x="1732" y="323"/>
                  </a:lnTo>
                  <a:lnTo>
                    <a:pt x="1746" y="345"/>
                  </a:lnTo>
                  <a:lnTo>
                    <a:pt x="1761" y="365"/>
                  </a:lnTo>
                  <a:lnTo>
                    <a:pt x="1777" y="386"/>
                  </a:lnTo>
                  <a:lnTo>
                    <a:pt x="1794" y="405"/>
                  </a:lnTo>
                  <a:lnTo>
                    <a:pt x="1810" y="425"/>
                  </a:lnTo>
                  <a:lnTo>
                    <a:pt x="1827" y="444"/>
                  </a:lnTo>
                  <a:lnTo>
                    <a:pt x="1845" y="463"/>
                  </a:lnTo>
                  <a:lnTo>
                    <a:pt x="1864" y="481"/>
                  </a:lnTo>
                  <a:lnTo>
                    <a:pt x="1882" y="498"/>
                  </a:lnTo>
                  <a:lnTo>
                    <a:pt x="1901" y="515"/>
                  </a:lnTo>
                  <a:lnTo>
                    <a:pt x="1920" y="532"/>
                  </a:lnTo>
                  <a:lnTo>
                    <a:pt x="1939" y="548"/>
                  </a:lnTo>
                  <a:lnTo>
                    <a:pt x="1959" y="563"/>
                  </a:lnTo>
                  <a:lnTo>
                    <a:pt x="1978" y="578"/>
                  </a:lnTo>
                  <a:lnTo>
                    <a:pt x="1998" y="592"/>
                  </a:lnTo>
                  <a:lnTo>
                    <a:pt x="2018" y="605"/>
                  </a:lnTo>
                  <a:lnTo>
                    <a:pt x="2038" y="618"/>
                  </a:lnTo>
                  <a:lnTo>
                    <a:pt x="2058" y="630"/>
                  </a:lnTo>
                  <a:lnTo>
                    <a:pt x="2078" y="641"/>
                  </a:lnTo>
                  <a:lnTo>
                    <a:pt x="2097" y="652"/>
                  </a:lnTo>
                  <a:lnTo>
                    <a:pt x="2117" y="660"/>
                  </a:lnTo>
                  <a:lnTo>
                    <a:pt x="2136" y="670"/>
                  </a:lnTo>
                  <a:lnTo>
                    <a:pt x="2155" y="677"/>
                  </a:lnTo>
                  <a:lnTo>
                    <a:pt x="2174" y="684"/>
                  </a:lnTo>
                  <a:lnTo>
                    <a:pt x="2193" y="690"/>
                  </a:lnTo>
                  <a:lnTo>
                    <a:pt x="2211" y="696"/>
                  </a:lnTo>
                  <a:lnTo>
                    <a:pt x="2229" y="700"/>
                  </a:lnTo>
                  <a:lnTo>
                    <a:pt x="2246" y="703"/>
                  </a:lnTo>
                  <a:lnTo>
                    <a:pt x="2263" y="707"/>
                  </a:lnTo>
                  <a:lnTo>
                    <a:pt x="2280" y="708"/>
                  </a:lnTo>
                  <a:lnTo>
                    <a:pt x="2295" y="709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0"/>
                  </a:lnTo>
                  <a:lnTo>
                    <a:pt x="2244" y="728"/>
                  </a:lnTo>
                  <a:lnTo>
                    <a:pt x="2226" y="725"/>
                  </a:lnTo>
                  <a:lnTo>
                    <a:pt x="2207" y="720"/>
                  </a:lnTo>
                  <a:lnTo>
                    <a:pt x="2189" y="714"/>
                  </a:lnTo>
                  <a:lnTo>
                    <a:pt x="2169" y="708"/>
                  </a:lnTo>
                  <a:lnTo>
                    <a:pt x="2150" y="701"/>
                  </a:lnTo>
                  <a:lnTo>
                    <a:pt x="2130" y="693"/>
                  </a:lnTo>
                  <a:lnTo>
                    <a:pt x="2110" y="684"/>
                  </a:lnTo>
                  <a:lnTo>
                    <a:pt x="2090" y="674"/>
                  </a:lnTo>
                  <a:lnTo>
                    <a:pt x="2069" y="663"/>
                  </a:lnTo>
                  <a:lnTo>
                    <a:pt x="2049" y="652"/>
                  </a:lnTo>
                  <a:lnTo>
                    <a:pt x="2028" y="640"/>
                  </a:lnTo>
                  <a:lnTo>
                    <a:pt x="2007" y="627"/>
                  </a:lnTo>
                  <a:lnTo>
                    <a:pt x="1987" y="613"/>
                  </a:lnTo>
                  <a:lnTo>
                    <a:pt x="1966" y="599"/>
                  </a:lnTo>
                  <a:lnTo>
                    <a:pt x="1946" y="583"/>
                  </a:lnTo>
                  <a:lnTo>
                    <a:pt x="1925" y="567"/>
                  </a:lnTo>
                  <a:lnTo>
                    <a:pt x="1906" y="551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8" y="499"/>
                  </a:lnTo>
                  <a:lnTo>
                    <a:pt x="1828" y="480"/>
                  </a:lnTo>
                  <a:lnTo>
                    <a:pt x="1810" y="461"/>
                  </a:lnTo>
                  <a:lnTo>
                    <a:pt x="1793" y="441"/>
                  </a:lnTo>
                  <a:lnTo>
                    <a:pt x="1775" y="421"/>
                  </a:lnTo>
                  <a:lnTo>
                    <a:pt x="1758" y="401"/>
                  </a:lnTo>
                  <a:lnTo>
                    <a:pt x="1742" y="379"/>
                  </a:lnTo>
                  <a:lnTo>
                    <a:pt x="1727" y="359"/>
                  </a:lnTo>
                  <a:lnTo>
                    <a:pt x="1712" y="336"/>
                  </a:lnTo>
                  <a:lnTo>
                    <a:pt x="1698" y="315"/>
                  </a:lnTo>
                  <a:lnTo>
                    <a:pt x="1719" y="302"/>
                  </a:lnTo>
                  <a:close/>
                  <a:moveTo>
                    <a:pt x="2295" y="709"/>
                  </a:moveTo>
                  <a:lnTo>
                    <a:pt x="2299" y="710"/>
                  </a:lnTo>
                  <a:lnTo>
                    <a:pt x="2303" y="712"/>
                  </a:lnTo>
                  <a:lnTo>
                    <a:pt x="2306" y="716"/>
                  </a:lnTo>
                  <a:lnTo>
                    <a:pt x="2307" y="721"/>
                  </a:lnTo>
                  <a:lnTo>
                    <a:pt x="2295" y="721"/>
                  </a:lnTo>
                  <a:lnTo>
                    <a:pt x="2295" y="709"/>
                  </a:lnTo>
                  <a:close/>
                  <a:moveTo>
                    <a:pt x="2307" y="721"/>
                  </a:moveTo>
                  <a:lnTo>
                    <a:pt x="2315" y="1389"/>
                  </a:lnTo>
                  <a:lnTo>
                    <a:pt x="2292" y="1389"/>
                  </a:lnTo>
                  <a:lnTo>
                    <a:pt x="2283" y="721"/>
                  </a:lnTo>
                  <a:lnTo>
                    <a:pt x="2307" y="721"/>
                  </a:lnTo>
                  <a:close/>
                  <a:moveTo>
                    <a:pt x="2315" y="1389"/>
                  </a:moveTo>
                  <a:lnTo>
                    <a:pt x="2315" y="1389"/>
                  </a:lnTo>
                  <a:lnTo>
                    <a:pt x="2303" y="1389"/>
                  </a:lnTo>
                  <a:lnTo>
                    <a:pt x="2315" y="1389"/>
                  </a:lnTo>
                  <a:close/>
                  <a:moveTo>
                    <a:pt x="2315" y="1389"/>
                  </a:moveTo>
                  <a:lnTo>
                    <a:pt x="2315" y="1393"/>
                  </a:lnTo>
                  <a:lnTo>
                    <a:pt x="2315" y="1398"/>
                  </a:lnTo>
                  <a:lnTo>
                    <a:pt x="2292" y="1398"/>
                  </a:lnTo>
                  <a:lnTo>
                    <a:pt x="2292" y="1393"/>
                  </a:lnTo>
                  <a:lnTo>
                    <a:pt x="2292" y="1389"/>
                  </a:lnTo>
                  <a:lnTo>
                    <a:pt x="2315" y="1389"/>
                  </a:lnTo>
                  <a:close/>
                  <a:moveTo>
                    <a:pt x="2315" y="1398"/>
                  </a:moveTo>
                  <a:lnTo>
                    <a:pt x="2314" y="1449"/>
                  </a:lnTo>
                  <a:lnTo>
                    <a:pt x="2312" y="1499"/>
                  </a:lnTo>
                  <a:lnTo>
                    <a:pt x="2309" y="1550"/>
                  </a:lnTo>
                  <a:lnTo>
                    <a:pt x="2305" y="1599"/>
                  </a:lnTo>
                  <a:lnTo>
                    <a:pt x="2299" y="1647"/>
                  </a:lnTo>
                  <a:lnTo>
                    <a:pt x="2293" y="1696"/>
                  </a:lnTo>
                  <a:lnTo>
                    <a:pt x="2285" y="1743"/>
                  </a:lnTo>
                  <a:lnTo>
                    <a:pt x="2276" y="1791"/>
                  </a:lnTo>
                  <a:lnTo>
                    <a:pt x="2253" y="1786"/>
                  </a:lnTo>
                  <a:lnTo>
                    <a:pt x="2261" y="1739"/>
                  </a:lnTo>
                  <a:lnTo>
                    <a:pt x="2269" y="1693"/>
                  </a:lnTo>
                  <a:lnTo>
                    <a:pt x="2275" y="1645"/>
                  </a:lnTo>
                  <a:lnTo>
                    <a:pt x="2281" y="1597"/>
                  </a:lnTo>
                  <a:lnTo>
                    <a:pt x="2285" y="1548"/>
                  </a:lnTo>
                  <a:lnTo>
                    <a:pt x="2288" y="1498"/>
                  </a:lnTo>
                  <a:lnTo>
                    <a:pt x="2290" y="1449"/>
                  </a:lnTo>
                  <a:lnTo>
                    <a:pt x="2292" y="1398"/>
                  </a:lnTo>
                  <a:lnTo>
                    <a:pt x="2315" y="1398"/>
                  </a:lnTo>
                  <a:close/>
                  <a:moveTo>
                    <a:pt x="2276" y="1791"/>
                  </a:moveTo>
                  <a:lnTo>
                    <a:pt x="2267" y="1837"/>
                  </a:lnTo>
                  <a:lnTo>
                    <a:pt x="2257" y="1883"/>
                  </a:lnTo>
                  <a:lnTo>
                    <a:pt x="2245" y="1928"/>
                  </a:lnTo>
                  <a:lnTo>
                    <a:pt x="2233" y="1972"/>
                  </a:lnTo>
                  <a:lnTo>
                    <a:pt x="2219" y="2017"/>
                  </a:lnTo>
                  <a:lnTo>
                    <a:pt x="2205" y="2060"/>
                  </a:lnTo>
                  <a:lnTo>
                    <a:pt x="2191" y="2102"/>
                  </a:lnTo>
                  <a:lnTo>
                    <a:pt x="2175" y="2144"/>
                  </a:lnTo>
                  <a:lnTo>
                    <a:pt x="2152" y="2135"/>
                  </a:lnTo>
                  <a:lnTo>
                    <a:pt x="2167" y="2094"/>
                  </a:lnTo>
                  <a:lnTo>
                    <a:pt x="2182" y="2052"/>
                  </a:lnTo>
                  <a:lnTo>
                    <a:pt x="2196" y="2009"/>
                  </a:lnTo>
                  <a:lnTo>
                    <a:pt x="2209" y="1966"/>
                  </a:lnTo>
                  <a:lnTo>
                    <a:pt x="2221" y="1922"/>
                  </a:lnTo>
                  <a:lnTo>
                    <a:pt x="2233" y="1877"/>
                  </a:lnTo>
                  <a:lnTo>
                    <a:pt x="2243" y="1832"/>
                  </a:lnTo>
                  <a:lnTo>
                    <a:pt x="2253" y="1786"/>
                  </a:lnTo>
                  <a:lnTo>
                    <a:pt x="2276" y="1791"/>
                  </a:lnTo>
                  <a:close/>
                  <a:moveTo>
                    <a:pt x="2175" y="2144"/>
                  </a:moveTo>
                  <a:lnTo>
                    <a:pt x="2153" y="2197"/>
                  </a:lnTo>
                  <a:lnTo>
                    <a:pt x="2131" y="2249"/>
                  </a:lnTo>
                  <a:lnTo>
                    <a:pt x="2108" y="2301"/>
                  </a:lnTo>
                  <a:lnTo>
                    <a:pt x="2083" y="2350"/>
                  </a:lnTo>
                  <a:lnTo>
                    <a:pt x="2057" y="2399"/>
                  </a:lnTo>
                  <a:lnTo>
                    <a:pt x="2030" y="2446"/>
                  </a:lnTo>
                  <a:lnTo>
                    <a:pt x="2002" y="2493"/>
                  </a:lnTo>
                  <a:lnTo>
                    <a:pt x="1974" y="2538"/>
                  </a:lnTo>
                  <a:lnTo>
                    <a:pt x="1945" y="2583"/>
                  </a:lnTo>
                  <a:lnTo>
                    <a:pt x="1915" y="2627"/>
                  </a:lnTo>
                  <a:lnTo>
                    <a:pt x="1883" y="2669"/>
                  </a:lnTo>
                  <a:lnTo>
                    <a:pt x="1852" y="2710"/>
                  </a:lnTo>
                  <a:lnTo>
                    <a:pt x="1820" y="2750"/>
                  </a:lnTo>
                  <a:lnTo>
                    <a:pt x="1787" y="2789"/>
                  </a:lnTo>
                  <a:lnTo>
                    <a:pt x="1755" y="2827"/>
                  </a:lnTo>
                  <a:lnTo>
                    <a:pt x="1721" y="2863"/>
                  </a:lnTo>
                  <a:lnTo>
                    <a:pt x="1687" y="2899"/>
                  </a:lnTo>
                  <a:lnTo>
                    <a:pt x="1652" y="2934"/>
                  </a:lnTo>
                  <a:lnTo>
                    <a:pt x="1619" y="2967"/>
                  </a:lnTo>
                  <a:lnTo>
                    <a:pt x="1583" y="2999"/>
                  </a:lnTo>
                  <a:lnTo>
                    <a:pt x="1548" y="3031"/>
                  </a:lnTo>
                  <a:lnTo>
                    <a:pt x="1514" y="3060"/>
                  </a:lnTo>
                  <a:lnTo>
                    <a:pt x="1479" y="3089"/>
                  </a:lnTo>
                  <a:lnTo>
                    <a:pt x="1444" y="3116"/>
                  </a:lnTo>
                  <a:lnTo>
                    <a:pt x="1409" y="3143"/>
                  </a:lnTo>
                  <a:lnTo>
                    <a:pt x="1375" y="3168"/>
                  </a:lnTo>
                  <a:lnTo>
                    <a:pt x="1340" y="3192"/>
                  </a:lnTo>
                  <a:lnTo>
                    <a:pt x="1305" y="3214"/>
                  </a:lnTo>
                  <a:lnTo>
                    <a:pt x="1272" y="3237"/>
                  </a:lnTo>
                  <a:lnTo>
                    <a:pt x="1238" y="3256"/>
                  </a:lnTo>
                  <a:lnTo>
                    <a:pt x="1205" y="3276"/>
                  </a:lnTo>
                  <a:lnTo>
                    <a:pt x="1173" y="3294"/>
                  </a:lnTo>
                  <a:lnTo>
                    <a:pt x="1161" y="3273"/>
                  </a:lnTo>
                  <a:lnTo>
                    <a:pt x="1193" y="3254"/>
                  </a:lnTo>
                  <a:lnTo>
                    <a:pt x="1226" y="3236"/>
                  </a:lnTo>
                  <a:lnTo>
                    <a:pt x="1259" y="3215"/>
                  </a:lnTo>
                  <a:lnTo>
                    <a:pt x="1292" y="3194"/>
                  </a:lnTo>
                  <a:lnTo>
                    <a:pt x="1326" y="3171"/>
                  </a:lnTo>
                  <a:lnTo>
                    <a:pt x="1361" y="3147"/>
                  </a:lnTo>
                  <a:lnTo>
                    <a:pt x="1395" y="3123"/>
                  </a:lnTo>
                  <a:lnTo>
                    <a:pt x="1430" y="3097"/>
                  </a:lnTo>
                  <a:lnTo>
                    <a:pt x="1464" y="3070"/>
                  </a:lnTo>
                  <a:lnTo>
                    <a:pt x="1499" y="3042"/>
                  </a:lnTo>
                  <a:lnTo>
                    <a:pt x="1533" y="3011"/>
                  </a:lnTo>
                  <a:lnTo>
                    <a:pt x="1568" y="2981"/>
                  </a:lnTo>
                  <a:lnTo>
                    <a:pt x="1601" y="2949"/>
                  </a:lnTo>
                  <a:lnTo>
                    <a:pt x="1636" y="2916"/>
                  </a:lnTo>
                  <a:lnTo>
                    <a:pt x="1669" y="2882"/>
                  </a:lnTo>
                  <a:lnTo>
                    <a:pt x="1703" y="2847"/>
                  </a:lnTo>
                  <a:lnTo>
                    <a:pt x="1736" y="2810"/>
                  </a:lnTo>
                  <a:lnTo>
                    <a:pt x="1769" y="2773"/>
                  </a:lnTo>
                  <a:lnTo>
                    <a:pt x="1801" y="2735"/>
                  </a:lnTo>
                  <a:lnTo>
                    <a:pt x="1833" y="2695"/>
                  </a:lnTo>
                  <a:lnTo>
                    <a:pt x="1864" y="2654"/>
                  </a:lnTo>
                  <a:lnTo>
                    <a:pt x="1895" y="2613"/>
                  </a:lnTo>
                  <a:lnTo>
                    <a:pt x="1924" y="2570"/>
                  </a:lnTo>
                  <a:lnTo>
                    <a:pt x="1953" y="2525"/>
                  </a:lnTo>
                  <a:lnTo>
                    <a:pt x="1982" y="2480"/>
                  </a:lnTo>
                  <a:lnTo>
                    <a:pt x="2010" y="2435"/>
                  </a:lnTo>
                  <a:lnTo>
                    <a:pt x="2036" y="2387"/>
                  </a:lnTo>
                  <a:lnTo>
                    <a:pt x="2061" y="2338"/>
                  </a:lnTo>
                  <a:lnTo>
                    <a:pt x="2085" y="2290"/>
                  </a:lnTo>
                  <a:lnTo>
                    <a:pt x="2109" y="2239"/>
                  </a:lnTo>
                  <a:lnTo>
                    <a:pt x="2131" y="2188"/>
                  </a:lnTo>
                  <a:lnTo>
                    <a:pt x="2152" y="2135"/>
                  </a:lnTo>
                  <a:lnTo>
                    <a:pt x="2175" y="2144"/>
                  </a:lnTo>
                  <a:close/>
                  <a:moveTo>
                    <a:pt x="1173" y="3294"/>
                  </a:moveTo>
                  <a:lnTo>
                    <a:pt x="1166" y="3295"/>
                  </a:lnTo>
                  <a:lnTo>
                    <a:pt x="1161" y="3294"/>
                  </a:lnTo>
                  <a:lnTo>
                    <a:pt x="1166" y="3283"/>
                  </a:lnTo>
                  <a:lnTo>
                    <a:pt x="1173" y="3294"/>
                  </a:lnTo>
                  <a:close/>
                  <a:moveTo>
                    <a:pt x="1161" y="3294"/>
                  </a:moveTo>
                  <a:lnTo>
                    <a:pt x="1161" y="3294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1161" y="3294"/>
                  </a:moveTo>
                  <a:lnTo>
                    <a:pt x="1134" y="3280"/>
                  </a:lnTo>
                  <a:lnTo>
                    <a:pt x="1107" y="3266"/>
                  </a:lnTo>
                  <a:lnTo>
                    <a:pt x="1080" y="3251"/>
                  </a:lnTo>
                  <a:lnTo>
                    <a:pt x="1053" y="3235"/>
                  </a:lnTo>
                  <a:lnTo>
                    <a:pt x="1025" y="3218"/>
                  </a:lnTo>
                  <a:lnTo>
                    <a:pt x="997" y="3200"/>
                  </a:lnTo>
                  <a:lnTo>
                    <a:pt x="970" y="3182"/>
                  </a:lnTo>
                  <a:lnTo>
                    <a:pt x="941" y="3163"/>
                  </a:lnTo>
                  <a:lnTo>
                    <a:pt x="954" y="3143"/>
                  </a:lnTo>
                  <a:lnTo>
                    <a:pt x="983" y="3161"/>
                  </a:lnTo>
                  <a:lnTo>
                    <a:pt x="1010" y="3180"/>
                  </a:lnTo>
                  <a:lnTo>
                    <a:pt x="1038" y="3197"/>
                  </a:lnTo>
                  <a:lnTo>
                    <a:pt x="1065" y="3213"/>
                  </a:lnTo>
                  <a:lnTo>
                    <a:pt x="1092" y="3229"/>
                  </a:lnTo>
                  <a:lnTo>
                    <a:pt x="1119" y="3245"/>
                  </a:lnTo>
                  <a:lnTo>
                    <a:pt x="1146" y="3259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941" y="3163"/>
                  </a:moveTo>
                  <a:lnTo>
                    <a:pt x="913" y="3143"/>
                  </a:lnTo>
                  <a:lnTo>
                    <a:pt x="885" y="3123"/>
                  </a:lnTo>
                  <a:lnTo>
                    <a:pt x="857" y="3101"/>
                  </a:lnTo>
                  <a:lnTo>
                    <a:pt x="829" y="3079"/>
                  </a:lnTo>
                  <a:lnTo>
                    <a:pt x="801" y="3057"/>
                  </a:lnTo>
                  <a:lnTo>
                    <a:pt x="773" y="3033"/>
                  </a:lnTo>
                  <a:lnTo>
                    <a:pt x="746" y="3009"/>
                  </a:lnTo>
                  <a:lnTo>
                    <a:pt x="718" y="2984"/>
                  </a:lnTo>
                  <a:lnTo>
                    <a:pt x="734" y="2966"/>
                  </a:lnTo>
                  <a:lnTo>
                    <a:pt x="762" y="2991"/>
                  </a:lnTo>
                  <a:lnTo>
                    <a:pt x="789" y="3015"/>
                  </a:lnTo>
                  <a:lnTo>
                    <a:pt x="817" y="3038"/>
                  </a:lnTo>
                  <a:lnTo>
                    <a:pt x="844" y="3060"/>
                  </a:lnTo>
                  <a:lnTo>
                    <a:pt x="872" y="3083"/>
                  </a:lnTo>
                  <a:lnTo>
                    <a:pt x="899" y="3103"/>
                  </a:lnTo>
                  <a:lnTo>
                    <a:pt x="927" y="3124"/>
                  </a:lnTo>
                  <a:lnTo>
                    <a:pt x="954" y="3143"/>
                  </a:lnTo>
                  <a:lnTo>
                    <a:pt x="941" y="3163"/>
                  </a:lnTo>
                  <a:close/>
                  <a:moveTo>
                    <a:pt x="718" y="2984"/>
                  </a:moveTo>
                  <a:lnTo>
                    <a:pt x="683" y="2952"/>
                  </a:lnTo>
                  <a:lnTo>
                    <a:pt x="648" y="2917"/>
                  </a:lnTo>
                  <a:lnTo>
                    <a:pt x="613" y="2883"/>
                  </a:lnTo>
                  <a:lnTo>
                    <a:pt x="580" y="2846"/>
                  </a:lnTo>
                  <a:lnTo>
                    <a:pt x="545" y="2808"/>
                  </a:lnTo>
                  <a:lnTo>
                    <a:pt x="513" y="2769"/>
                  </a:lnTo>
                  <a:lnTo>
                    <a:pt x="479" y="2729"/>
                  </a:lnTo>
                  <a:lnTo>
                    <a:pt x="448" y="2688"/>
                  </a:lnTo>
                  <a:lnTo>
                    <a:pt x="417" y="2646"/>
                  </a:lnTo>
                  <a:lnTo>
                    <a:pt x="385" y="2603"/>
                  </a:lnTo>
                  <a:lnTo>
                    <a:pt x="356" y="2559"/>
                  </a:lnTo>
                  <a:lnTo>
                    <a:pt x="327" y="2513"/>
                  </a:lnTo>
                  <a:lnTo>
                    <a:pt x="299" y="2467"/>
                  </a:lnTo>
                  <a:lnTo>
                    <a:pt x="272" y="2419"/>
                  </a:lnTo>
                  <a:lnTo>
                    <a:pt x="246" y="2371"/>
                  </a:lnTo>
                  <a:lnTo>
                    <a:pt x="220" y="2321"/>
                  </a:lnTo>
                  <a:lnTo>
                    <a:pt x="196" y="2270"/>
                  </a:lnTo>
                  <a:lnTo>
                    <a:pt x="174" y="2218"/>
                  </a:lnTo>
                  <a:lnTo>
                    <a:pt x="152" y="2165"/>
                  </a:lnTo>
                  <a:lnTo>
                    <a:pt x="131" y="2111"/>
                  </a:lnTo>
                  <a:lnTo>
                    <a:pt x="112" y="2056"/>
                  </a:lnTo>
                  <a:lnTo>
                    <a:pt x="95" y="1999"/>
                  </a:lnTo>
                  <a:lnTo>
                    <a:pt x="78" y="1942"/>
                  </a:lnTo>
                  <a:lnTo>
                    <a:pt x="63" y="1884"/>
                  </a:lnTo>
                  <a:lnTo>
                    <a:pt x="50" y="1824"/>
                  </a:lnTo>
                  <a:lnTo>
                    <a:pt x="39" y="1764"/>
                  </a:lnTo>
                  <a:lnTo>
                    <a:pt x="29" y="1702"/>
                  </a:lnTo>
                  <a:lnTo>
                    <a:pt x="21" y="1640"/>
                  </a:lnTo>
                  <a:lnTo>
                    <a:pt x="14" y="1577"/>
                  </a:lnTo>
                  <a:lnTo>
                    <a:pt x="9" y="1512"/>
                  </a:lnTo>
                  <a:lnTo>
                    <a:pt x="6" y="1446"/>
                  </a:lnTo>
                  <a:lnTo>
                    <a:pt x="6" y="1381"/>
                  </a:lnTo>
                  <a:lnTo>
                    <a:pt x="30" y="1381"/>
                  </a:lnTo>
                  <a:lnTo>
                    <a:pt x="31" y="1446"/>
                  </a:lnTo>
                  <a:lnTo>
                    <a:pt x="34" y="1511"/>
                  </a:lnTo>
                  <a:lnTo>
                    <a:pt x="39" y="1575"/>
                  </a:lnTo>
                  <a:lnTo>
                    <a:pt x="45" y="1638"/>
                  </a:lnTo>
                  <a:lnTo>
                    <a:pt x="53" y="1699"/>
                  </a:lnTo>
                  <a:lnTo>
                    <a:pt x="63" y="1760"/>
                  </a:lnTo>
                  <a:lnTo>
                    <a:pt x="74" y="1819"/>
                  </a:lnTo>
                  <a:lnTo>
                    <a:pt x="87" y="1878"/>
                  </a:lnTo>
                  <a:lnTo>
                    <a:pt x="102" y="1936"/>
                  </a:lnTo>
                  <a:lnTo>
                    <a:pt x="118" y="1992"/>
                  </a:lnTo>
                  <a:lnTo>
                    <a:pt x="136" y="2048"/>
                  </a:lnTo>
                  <a:lnTo>
                    <a:pt x="154" y="2102"/>
                  </a:lnTo>
                  <a:lnTo>
                    <a:pt x="175" y="2156"/>
                  </a:lnTo>
                  <a:lnTo>
                    <a:pt x="196" y="2209"/>
                  </a:lnTo>
                  <a:lnTo>
                    <a:pt x="219" y="2260"/>
                  </a:lnTo>
                  <a:lnTo>
                    <a:pt x="243" y="2310"/>
                  </a:lnTo>
                  <a:lnTo>
                    <a:pt x="268" y="2359"/>
                  </a:lnTo>
                  <a:lnTo>
                    <a:pt x="293" y="2408"/>
                  </a:lnTo>
                  <a:lnTo>
                    <a:pt x="319" y="2455"/>
                  </a:lnTo>
                  <a:lnTo>
                    <a:pt x="347" y="2500"/>
                  </a:lnTo>
                  <a:lnTo>
                    <a:pt x="377" y="2546"/>
                  </a:lnTo>
                  <a:lnTo>
                    <a:pt x="406" y="2590"/>
                  </a:lnTo>
                  <a:lnTo>
                    <a:pt x="436" y="2632"/>
                  </a:lnTo>
                  <a:lnTo>
                    <a:pt x="467" y="2674"/>
                  </a:lnTo>
                  <a:lnTo>
                    <a:pt x="499" y="2714"/>
                  </a:lnTo>
                  <a:lnTo>
                    <a:pt x="531" y="2754"/>
                  </a:lnTo>
                  <a:lnTo>
                    <a:pt x="563" y="2792"/>
                  </a:lnTo>
                  <a:lnTo>
                    <a:pt x="597" y="2830"/>
                  </a:lnTo>
                  <a:lnTo>
                    <a:pt x="631" y="2866"/>
                  </a:lnTo>
                  <a:lnTo>
                    <a:pt x="665" y="2900"/>
                  </a:lnTo>
                  <a:lnTo>
                    <a:pt x="700" y="2934"/>
                  </a:lnTo>
                  <a:lnTo>
                    <a:pt x="734" y="2966"/>
                  </a:lnTo>
                  <a:lnTo>
                    <a:pt x="718" y="2984"/>
                  </a:lnTo>
                  <a:close/>
                  <a:moveTo>
                    <a:pt x="6" y="1381"/>
                  </a:moveTo>
                  <a:lnTo>
                    <a:pt x="0" y="726"/>
                  </a:lnTo>
                  <a:lnTo>
                    <a:pt x="24" y="726"/>
                  </a:lnTo>
                  <a:lnTo>
                    <a:pt x="30" y="1381"/>
                  </a:lnTo>
                  <a:lnTo>
                    <a:pt x="6" y="1381"/>
                  </a:lnTo>
                  <a:close/>
                  <a:moveTo>
                    <a:pt x="0" y="726"/>
                  </a:moveTo>
                  <a:lnTo>
                    <a:pt x="1" y="722"/>
                  </a:lnTo>
                  <a:lnTo>
                    <a:pt x="4" y="717"/>
                  </a:lnTo>
                  <a:lnTo>
                    <a:pt x="7" y="715"/>
                  </a:lnTo>
                  <a:lnTo>
                    <a:pt x="12" y="714"/>
                  </a:lnTo>
                  <a:lnTo>
                    <a:pt x="12" y="726"/>
                  </a:lnTo>
                  <a:lnTo>
                    <a:pt x="0" y="726"/>
                  </a:lnTo>
                  <a:close/>
                  <a:moveTo>
                    <a:pt x="12" y="714"/>
                  </a:moveTo>
                  <a:lnTo>
                    <a:pt x="16" y="714"/>
                  </a:lnTo>
                  <a:lnTo>
                    <a:pt x="19" y="714"/>
                  </a:lnTo>
                  <a:lnTo>
                    <a:pt x="19" y="738"/>
                  </a:lnTo>
                  <a:lnTo>
                    <a:pt x="16" y="738"/>
                  </a:lnTo>
                  <a:lnTo>
                    <a:pt x="12" y="738"/>
                  </a:lnTo>
                  <a:lnTo>
                    <a:pt x="12" y="714"/>
                  </a:lnTo>
                  <a:close/>
                  <a:moveTo>
                    <a:pt x="19" y="714"/>
                  </a:moveTo>
                  <a:lnTo>
                    <a:pt x="47" y="713"/>
                  </a:lnTo>
                  <a:lnTo>
                    <a:pt x="75" y="710"/>
                  </a:lnTo>
                  <a:lnTo>
                    <a:pt x="103" y="704"/>
                  </a:lnTo>
                  <a:lnTo>
                    <a:pt x="132" y="698"/>
                  </a:lnTo>
                  <a:lnTo>
                    <a:pt x="161" y="690"/>
                  </a:lnTo>
                  <a:lnTo>
                    <a:pt x="190" y="680"/>
                  </a:lnTo>
                  <a:lnTo>
                    <a:pt x="218" y="669"/>
                  </a:lnTo>
                  <a:lnTo>
                    <a:pt x="246" y="655"/>
                  </a:lnTo>
                  <a:lnTo>
                    <a:pt x="274" y="641"/>
                  </a:lnTo>
                  <a:lnTo>
                    <a:pt x="301" y="625"/>
                  </a:lnTo>
                  <a:lnTo>
                    <a:pt x="328" y="607"/>
                  </a:lnTo>
                  <a:lnTo>
                    <a:pt x="355" y="589"/>
                  </a:lnTo>
                  <a:lnTo>
                    <a:pt x="381" y="568"/>
                  </a:lnTo>
                  <a:lnTo>
                    <a:pt x="407" y="547"/>
                  </a:lnTo>
                  <a:lnTo>
                    <a:pt x="432" y="525"/>
                  </a:lnTo>
                  <a:lnTo>
                    <a:pt x="455" y="501"/>
                  </a:lnTo>
                  <a:lnTo>
                    <a:pt x="473" y="519"/>
                  </a:lnTo>
                  <a:lnTo>
                    <a:pt x="448" y="542"/>
                  </a:lnTo>
                  <a:lnTo>
                    <a:pt x="423" y="566"/>
                  </a:lnTo>
                  <a:lnTo>
                    <a:pt x="396" y="588"/>
                  </a:lnTo>
                  <a:lnTo>
                    <a:pt x="369" y="608"/>
                  </a:lnTo>
                  <a:lnTo>
                    <a:pt x="342" y="628"/>
                  </a:lnTo>
                  <a:lnTo>
                    <a:pt x="313" y="646"/>
                  </a:lnTo>
                  <a:lnTo>
                    <a:pt x="285" y="662"/>
                  </a:lnTo>
                  <a:lnTo>
                    <a:pt x="256" y="677"/>
                  </a:lnTo>
                  <a:lnTo>
                    <a:pt x="226" y="691"/>
                  </a:lnTo>
                  <a:lnTo>
                    <a:pt x="197" y="703"/>
                  </a:lnTo>
                  <a:lnTo>
                    <a:pt x="167" y="713"/>
                  </a:lnTo>
                  <a:lnTo>
                    <a:pt x="138" y="722"/>
                  </a:lnTo>
                  <a:lnTo>
                    <a:pt x="108" y="729"/>
                  </a:lnTo>
                  <a:lnTo>
                    <a:pt x="77" y="734"/>
                  </a:lnTo>
                  <a:lnTo>
                    <a:pt x="48" y="737"/>
                  </a:lnTo>
                  <a:lnTo>
                    <a:pt x="19" y="738"/>
                  </a:lnTo>
                  <a:lnTo>
                    <a:pt x="19" y="714"/>
                  </a:lnTo>
                  <a:close/>
                  <a:moveTo>
                    <a:pt x="455" y="501"/>
                  </a:moveTo>
                  <a:lnTo>
                    <a:pt x="478" y="477"/>
                  </a:lnTo>
                  <a:lnTo>
                    <a:pt x="501" y="451"/>
                  </a:lnTo>
                  <a:lnTo>
                    <a:pt x="521" y="425"/>
                  </a:lnTo>
                  <a:lnTo>
                    <a:pt x="542" y="398"/>
                  </a:lnTo>
                  <a:lnTo>
                    <a:pt x="561" y="370"/>
                  </a:lnTo>
                  <a:lnTo>
                    <a:pt x="579" y="340"/>
                  </a:lnTo>
                  <a:lnTo>
                    <a:pt x="595" y="310"/>
                  </a:lnTo>
                  <a:lnTo>
                    <a:pt x="610" y="280"/>
                  </a:lnTo>
                  <a:lnTo>
                    <a:pt x="623" y="250"/>
                  </a:lnTo>
                  <a:lnTo>
                    <a:pt x="636" y="218"/>
                  </a:lnTo>
                  <a:lnTo>
                    <a:pt x="646" y="186"/>
                  </a:lnTo>
                  <a:lnTo>
                    <a:pt x="654" y="154"/>
                  </a:lnTo>
                  <a:lnTo>
                    <a:pt x="662" y="121"/>
                  </a:lnTo>
                  <a:lnTo>
                    <a:pt x="667" y="88"/>
                  </a:lnTo>
                  <a:lnTo>
                    <a:pt x="670" y="55"/>
                  </a:lnTo>
                  <a:lnTo>
                    <a:pt x="671" y="22"/>
                  </a:lnTo>
                  <a:lnTo>
                    <a:pt x="695" y="22"/>
                  </a:lnTo>
                  <a:lnTo>
                    <a:pt x="694" y="56"/>
                  </a:lnTo>
                  <a:lnTo>
                    <a:pt x="691" y="91"/>
                  </a:lnTo>
                  <a:lnTo>
                    <a:pt x="685" y="126"/>
                  </a:lnTo>
                  <a:lnTo>
                    <a:pt x="678" y="159"/>
                  </a:lnTo>
                  <a:lnTo>
                    <a:pt x="669" y="193"/>
                  </a:lnTo>
                  <a:lnTo>
                    <a:pt x="658" y="226"/>
                  </a:lnTo>
                  <a:lnTo>
                    <a:pt x="647" y="258"/>
                  </a:lnTo>
                  <a:lnTo>
                    <a:pt x="633" y="290"/>
                  </a:lnTo>
                  <a:lnTo>
                    <a:pt x="616" y="321"/>
                  </a:lnTo>
                  <a:lnTo>
                    <a:pt x="600" y="352"/>
                  </a:lnTo>
                  <a:lnTo>
                    <a:pt x="582" y="382"/>
                  </a:lnTo>
                  <a:lnTo>
                    <a:pt x="562" y="411"/>
                  </a:lnTo>
                  <a:lnTo>
                    <a:pt x="542" y="440"/>
                  </a:lnTo>
                  <a:lnTo>
                    <a:pt x="519" y="467"/>
                  </a:lnTo>
                  <a:lnTo>
                    <a:pt x="496" y="493"/>
                  </a:lnTo>
                  <a:lnTo>
                    <a:pt x="473" y="519"/>
                  </a:lnTo>
                  <a:lnTo>
                    <a:pt x="455" y="501"/>
                  </a:lnTo>
                  <a:close/>
                  <a:moveTo>
                    <a:pt x="671" y="22"/>
                  </a:moveTo>
                  <a:lnTo>
                    <a:pt x="671" y="16"/>
                  </a:lnTo>
                  <a:lnTo>
                    <a:pt x="671" y="12"/>
                  </a:lnTo>
                  <a:lnTo>
                    <a:pt x="695" y="12"/>
                  </a:lnTo>
                  <a:lnTo>
                    <a:pt x="695" y="16"/>
                  </a:lnTo>
                  <a:lnTo>
                    <a:pt x="695" y="22"/>
                  </a:lnTo>
                  <a:lnTo>
                    <a:pt x="671" y="22"/>
                  </a:lnTo>
                  <a:close/>
                  <a:moveTo>
                    <a:pt x="671" y="12"/>
                  </a:moveTo>
                  <a:lnTo>
                    <a:pt x="673" y="8"/>
                  </a:lnTo>
                  <a:lnTo>
                    <a:pt x="675" y="4"/>
                  </a:lnTo>
                  <a:lnTo>
                    <a:pt x="679" y="0"/>
                  </a:lnTo>
                  <a:lnTo>
                    <a:pt x="683" y="0"/>
                  </a:lnTo>
                  <a:lnTo>
                    <a:pt x="683" y="12"/>
                  </a:lnTo>
                  <a:lnTo>
                    <a:pt x="671" y="1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6" name="Freeform 823"/>
            <p:cNvSpPr>
              <a:spLocks/>
            </p:cNvSpPr>
            <p:nvPr/>
          </p:nvSpPr>
          <p:spPr bwMode="auto">
            <a:xfrm>
              <a:off x="2657" y="1590"/>
              <a:ext cx="431" cy="525"/>
            </a:xfrm>
            <a:custGeom>
              <a:avLst/>
              <a:gdLst>
                <a:gd name="T0" fmla="*/ 22 w 2184"/>
                <a:gd name="T1" fmla="*/ 32 h 2607"/>
                <a:gd name="T2" fmla="*/ 30 w 2184"/>
                <a:gd name="T3" fmla="*/ 48 h 2607"/>
                <a:gd name="T4" fmla="*/ 0 w 2184"/>
                <a:gd name="T5" fmla="*/ 54 h 2607"/>
                <a:gd name="T6" fmla="*/ 30 w 2184"/>
                <a:gd name="T7" fmla="*/ 59 h 2607"/>
                <a:gd name="T8" fmla="*/ 22 w 2184"/>
                <a:gd name="T9" fmla="*/ 75 h 2607"/>
                <a:gd name="T10" fmla="*/ 38 w 2184"/>
                <a:gd name="T11" fmla="*/ 67 h 2607"/>
                <a:gd name="T12" fmla="*/ 43 w 2184"/>
                <a:gd name="T13" fmla="*/ 104 h 2607"/>
                <a:gd name="T14" fmla="*/ 49 w 2184"/>
                <a:gd name="T15" fmla="*/ 67 h 2607"/>
                <a:gd name="T16" fmla="*/ 65 w 2184"/>
                <a:gd name="T17" fmla="*/ 75 h 2607"/>
                <a:gd name="T18" fmla="*/ 57 w 2184"/>
                <a:gd name="T19" fmla="*/ 59 h 2607"/>
                <a:gd name="T20" fmla="*/ 87 w 2184"/>
                <a:gd name="T21" fmla="*/ 54 h 2607"/>
                <a:gd name="T22" fmla="*/ 57 w 2184"/>
                <a:gd name="T23" fmla="*/ 48 h 2607"/>
                <a:gd name="T24" fmla="*/ 65 w 2184"/>
                <a:gd name="T25" fmla="*/ 32 h 2607"/>
                <a:gd name="T26" fmla="*/ 50 w 2184"/>
                <a:gd name="T27" fmla="*/ 40 h 2607"/>
                <a:gd name="T28" fmla="*/ 43 w 2184"/>
                <a:gd name="T29" fmla="*/ 0 h 2607"/>
                <a:gd name="T30" fmla="*/ 38 w 2184"/>
                <a:gd name="T31" fmla="*/ 40 h 2607"/>
                <a:gd name="T32" fmla="*/ 22 w 2184"/>
                <a:gd name="T33" fmla="*/ 32 h 26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84"/>
                <a:gd name="T52" fmla="*/ 0 h 2607"/>
                <a:gd name="T53" fmla="*/ 2184 w 2184"/>
                <a:gd name="T54" fmla="*/ 2607 h 26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84" h="2607">
                  <a:moveTo>
                    <a:pt x="551" y="794"/>
                  </a:moveTo>
                  <a:lnTo>
                    <a:pt x="754" y="1202"/>
                  </a:lnTo>
                  <a:lnTo>
                    <a:pt x="0" y="1340"/>
                  </a:lnTo>
                  <a:lnTo>
                    <a:pt x="762" y="1478"/>
                  </a:lnTo>
                  <a:lnTo>
                    <a:pt x="543" y="1887"/>
                  </a:lnTo>
                  <a:lnTo>
                    <a:pt x="957" y="1675"/>
                  </a:lnTo>
                  <a:lnTo>
                    <a:pt x="1088" y="2607"/>
                  </a:lnTo>
                  <a:lnTo>
                    <a:pt x="1226" y="1668"/>
                  </a:lnTo>
                  <a:lnTo>
                    <a:pt x="1632" y="1887"/>
                  </a:lnTo>
                  <a:lnTo>
                    <a:pt x="1429" y="1478"/>
                  </a:lnTo>
                  <a:lnTo>
                    <a:pt x="2184" y="1347"/>
                  </a:lnTo>
                  <a:lnTo>
                    <a:pt x="1429" y="1208"/>
                  </a:lnTo>
                  <a:lnTo>
                    <a:pt x="1640" y="801"/>
                  </a:lnTo>
                  <a:lnTo>
                    <a:pt x="1241" y="1005"/>
                  </a:lnTo>
                  <a:lnTo>
                    <a:pt x="1088" y="0"/>
                  </a:lnTo>
                  <a:lnTo>
                    <a:pt x="957" y="1005"/>
                  </a:lnTo>
                  <a:lnTo>
                    <a:pt x="551" y="7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7" name="Freeform 824"/>
            <p:cNvSpPr>
              <a:spLocks noEditPoints="1"/>
            </p:cNvSpPr>
            <p:nvPr/>
          </p:nvSpPr>
          <p:spPr bwMode="auto">
            <a:xfrm>
              <a:off x="2653" y="1590"/>
              <a:ext cx="439" cy="529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9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4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6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5 h 2629"/>
                <a:gd name="T38" fmla="*/ 45 w 2206"/>
                <a:gd name="T39" fmla="*/ 105 h 2629"/>
                <a:gd name="T40" fmla="*/ 49 w 2206"/>
                <a:gd name="T41" fmla="*/ 67 h 2629"/>
                <a:gd name="T42" fmla="*/ 50 w 2206"/>
                <a:gd name="T43" fmla="*/ 67 h 2629"/>
                <a:gd name="T44" fmla="*/ 66 w 2206"/>
                <a:gd name="T45" fmla="*/ 76 h 2629"/>
                <a:gd name="T46" fmla="*/ 67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8 w 2206"/>
                <a:gd name="T55" fmla="*/ 59 h 2629"/>
                <a:gd name="T56" fmla="*/ 58 w 2206"/>
                <a:gd name="T57" fmla="*/ 59 h 2629"/>
                <a:gd name="T58" fmla="*/ 88 w 2206"/>
                <a:gd name="T59" fmla="*/ 54 h 2629"/>
                <a:gd name="T60" fmla="*/ 89 w 2206"/>
                <a:gd name="T61" fmla="*/ 55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7 w 2206"/>
                <a:gd name="T73" fmla="*/ 32 h 2629"/>
                <a:gd name="T74" fmla="*/ 67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4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5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3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1"/>
                  </a:lnTo>
                  <a:lnTo>
                    <a:pt x="778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3" y="1223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3"/>
                  </a:lnTo>
                  <a:lnTo>
                    <a:pt x="783" y="1496"/>
                  </a:lnTo>
                  <a:lnTo>
                    <a:pt x="773" y="1489"/>
                  </a:lnTo>
                  <a:lnTo>
                    <a:pt x="775" y="1477"/>
                  </a:lnTo>
                  <a:close/>
                  <a:moveTo>
                    <a:pt x="783" y="1496"/>
                  </a:moveTo>
                  <a:lnTo>
                    <a:pt x="565" y="1903"/>
                  </a:lnTo>
                  <a:lnTo>
                    <a:pt x="544" y="1892"/>
                  </a:lnTo>
                  <a:lnTo>
                    <a:pt x="762" y="1484"/>
                  </a:lnTo>
                  <a:lnTo>
                    <a:pt x="783" y="1496"/>
                  </a:lnTo>
                  <a:close/>
                  <a:moveTo>
                    <a:pt x="560" y="1908"/>
                  </a:moveTo>
                  <a:lnTo>
                    <a:pt x="557" y="1909"/>
                  </a:lnTo>
                  <a:lnTo>
                    <a:pt x="553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3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2"/>
                  </a:lnTo>
                  <a:lnTo>
                    <a:pt x="554" y="1898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5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9" y="1674"/>
                  </a:lnTo>
                  <a:lnTo>
                    <a:pt x="971" y="1674"/>
                  </a:lnTo>
                  <a:lnTo>
                    <a:pt x="975" y="1675"/>
                  </a:lnTo>
                  <a:lnTo>
                    <a:pt x="977" y="1677"/>
                  </a:lnTo>
                  <a:lnTo>
                    <a:pt x="979" y="1679"/>
                  </a:lnTo>
                  <a:lnTo>
                    <a:pt x="980" y="1682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8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10" y="2623"/>
                  </a:lnTo>
                  <a:lnTo>
                    <a:pt x="1107" y="2627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7"/>
                  </a:lnTo>
                  <a:lnTo>
                    <a:pt x="1088" y="2624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6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5" y="1892"/>
                  </a:moveTo>
                  <a:lnTo>
                    <a:pt x="1656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8"/>
                  </a:lnTo>
                  <a:lnTo>
                    <a:pt x="1655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5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3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9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8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4" y="1229"/>
                  </a:lnTo>
                  <a:lnTo>
                    <a:pt x="1431" y="1228"/>
                  </a:lnTo>
                  <a:lnTo>
                    <a:pt x="1429" y="1225"/>
                  </a:lnTo>
                  <a:lnTo>
                    <a:pt x="1428" y="1223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8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3" y="810"/>
                  </a:lnTo>
                  <a:lnTo>
                    <a:pt x="1663" y="813"/>
                  </a:lnTo>
                  <a:lnTo>
                    <a:pt x="1661" y="818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7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7" y="1027"/>
                  </a:lnTo>
                  <a:lnTo>
                    <a:pt x="1243" y="1025"/>
                  </a:lnTo>
                  <a:lnTo>
                    <a:pt x="1242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1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10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5" y="1027"/>
                  </a:lnTo>
                  <a:lnTo>
                    <a:pt x="971" y="1028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7" y="815"/>
                  </a:lnTo>
                  <a:lnTo>
                    <a:pt x="567" y="794"/>
                  </a:lnTo>
                  <a:lnTo>
                    <a:pt x="975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4" y="796"/>
                  </a:lnTo>
                  <a:lnTo>
                    <a:pt x="557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8" name="Freeform 825"/>
            <p:cNvSpPr>
              <a:spLocks/>
            </p:cNvSpPr>
            <p:nvPr/>
          </p:nvSpPr>
          <p:spPr bwMode="auto">
            <a:xfrm>
              <a:off x="2800" y="1792"/>
              <a:ext cx="136" cy="134"/>
            </a:xfrm>
            <a:custGeom>
              <a:avLst/>
              <a:gdLst>
                <a:gd name="T0" fmla="*/ 15 w 682"/>
                <a:gd name="T1" fmla="*/ 27 h 686"/>
                <a:gd name="T2" fmla="*/ 17 w 682"/>
                <a:gd name="T3" fmla="*/ 27 h 686"/>
                <a:gd name="T4" fmla="*/ 19 w 682"/>
                <a:gd name="T5" fmla="*/ 26 h 686"/>
                <a:gd name="T6" fmla="*/ 21 w 682"/>
                <a:gd name="T7" fmla="*/ 25 h 686"/>
                <a:gd name="T8" fmla="*/ 22 w 682"/>
                <a:gd name="T9" fmla="*/ 24 h 686"/>
                <a:gd name="T10" fmla="*/ 24 w 682"/>
                <a:gd name="T11" fmla="*/ 23 h 686"/>
                <a:gd name="T12" fmla="*/ 25 w 682"/>
                <a:gd name="T13" fmla="*/ 21 h 686"/>
                <a:gd name="T14" fmla="*/ 26 w 682"/>
                <a:gd name="T15" fmla="*/ 20 h 686"/>
                <a:gd name="T16" fmla="*/ 27 w 682"/>
                <a:gd name="T17" fmla="*/ 18 h 686"/>
                <a:gd name="T18" fmla="*/ 27 w 682"/>
                <a:gd name="T19" fmla="*/ 16 h 686"/>
                <a:gd name="T20" fmla="*/ 28 w 682"/>
                <a:gd name="T21" fmla="*/ 14 h 686"/>
                <a:gd name="T22" fmla="*/ 27 w 682"/>
                <a:gd name="T23" fmla="*/ 12 h 686"/>
                <a:gd name="T24" fmla="*/ 27 w 682"/>
                <a:gd name="T25" fmla="*/ 10 h 686"/>
                <a:gd name="T26" fmla="*/ 26 w 682"/>
                <a:gd name="T27" fmla="*/ 8 h 686"/>
                <a:gd name="T28" fmla="*/ 25 w 682"/>
                <a:gd name="T29" fmla="*/ 6 h 686"/>
                <a:gd name="T30" fmla="*/ 24 w 682"/>
                <a:gd name="T31" fmla="*/ 5 h 686"/>
                <a:gd name="T32" fmla="*/ 22 w 682"/>
                <a:gd name="T33" fmla="*/ 3 h 686"/>
                <a:gd name="T34" fmla="*/ 21 w 682"/>
                <a:gd name="T35" fmla="*/ 2 h 686"/>
                <a:gd name="T36" fmla="*/ 19 w 682"/>
                <a:gd name="T37" fmla="*/ 1 h 686"/>
                <a:gd name="T38" fmla="*/ 17 w 682"/>
                <a:gd name="T39" fmla="*/ 0 h 686"/>
                <a:gd name="T40" fmla="*/ 15 w 682"/>
                <a:gd name="T41" fmla="*/ 0 h 686"/>
                <a:gd name="T42" fmla="*/ 13 w 682"/>
                <a:gd name="T43" fmla="*/ 0 h 686"/>
                <a:gd name="T44" fmla="*/ 11 w 682"/>
                <a:gd name="T45" fmla="*/ 0 h 686"/>
                <a:gd name="T46" fmla="*/ 9 w 682"/>
                <a:gd name="T47" fmla="*/ 1 h 686"/>
                <a:gd name="T48" fmla="*/ 7 w 682"/>
                <a:gd name="T49" fmla="*/ 2 h 686"/>
                <a:gd name="T50" fmla="*/ 6 w 682"/>
                <a:gd name="T51" fmla="*/ 3 h 686"/>
                <a:gd name="T52" fmla="*/ 4 w 682"/>
                <a:gd name="T53" fmla="*/ 4 h 686"/>
                <a:gd name="T54" fmla="*/ 3 w 682"/>
                <a:gd name="T55" fmla="*/ 6 h 686"/>
                <a:gd name="T56" fmla="*/ 2 w 682"/>
                <a:gd name="T57" fmla="*/ 7 h 686"/>
                <a:gd name="T58" fmla="*/ 1 w 682"/>
                <a:gd name="T59" fmla="*/ 9 h 686"/>
                <a:gd name="T60" fmla="*/ 0 w 682"/>
                <a:gd name="T61" fmla="*/ 11 h 686"/>
                <a:gd name="T62" fmla="*/ 0 w 682"/>
                <a:gd name="T63" fmla="*/ 13 h 686"/>
                <a:gd name="T64" fmla="*/ 0 w 682"/>
                <a:gd name="T65" fmla="*/ 15 h 686"/>
                <a:gd name="T66" fmla="*/ 0 w 682"/>
                <a:gd name="T67" fmla="*/ 17 h 686"/>
                <a:gd name="T68" fmla="*/ 1 w 682"/>
                <a:gd name="T69" fmla="*/ 19 h 686"/>
                <a:gd name="T70" fmla="*/ 2 w 682"/>
                <a:gd name="T71" fmla="*/ 21 h 686"/>
                <a:gd name="T72" fmla="*/ 3 w 682"/>
                <a:gd name="T73" fmla="*/ 22 h 686"/>
                <a:gd name="T74" fmla="*/ 4 w 682"/>
                <a:gd name="T75" fmla="*/ 24 h 686"/>
                <a:gd name="T76" fmla="*/ 6 w 682"/>
                <a:gd name="T77" fmla="*/ 25 h 686"/>
                <a:gd name="T78" fmla="*/ 8 w 682"/>
                <a:gd name="T79" fmla="*/ 26 h 686"/>
                <a:gd name="T80" fmla="*/ 10 w 682"/>
                <a:gd name="T81" fmla="*/ 27 h 686"/>
                <a:gd name="T82" fmla="*/ 12 w 682"/>
                <a:gd name="T83" fmla="*/ 27 h 686"/>
                <a:gd name="T84" fmla="*/ 14 w 682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2"/>
                <a:gd name="T130" fmla="*/ 0 h 686"/>
                <a:gd name="T131" fmla="*/ 682 w 682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2" h="686">
                  <a:moveTo>
                    <a:pt x="341" y="686"/>
                  </a:moveTo>
                  <a:lnTo>
                    <a:pt x="358" y="685"/>
                  </a:lnTo>
                  <a:lnTo>
                    <a:pt x="375" y="684"/>
                  </a:lnTo>
                  <a:lnTo>
                    <a:pt x="393" y="682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1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1"/>
                  </a:lnTo>
                  <a:lnTo>
                    <a:pt x="503" y="644"/>
                  </a:lnTo>
                  <a:lnTo>
                    <a:pt x="517" y="636"/>
                  </a:lnTo>
                  <a:lnTo>
                    <a:pt x="531" y="627"/>
                  </a:lnTo>
                  <a:lnTo>
                    <a:pt x="545" y="618"/>
                  </a:lnTo>
                  <a:lnTo>
                    <a:pt x="558" y="607"/>
                  </a:lnTo>
                  <a:lnTo>
                    <a:pt x="570" y="596"/>
                  </a:lnTo>
                  <a:lnTo>
                    <a:pt x="582" y="586"/>
                  </a:lnTo>
                  <a:lnTo>
                    <a:pt x="594" y="574"/>
                  </a:lnTo>
                  <a:lnTo>
                    <a:pt x="604" y="561"/>
                  </a:lnTo>
                  <a:lnTo>
                    <a:pt x="614" y="548"/>
                  </a:lnTo>
                  <a:lnTo>
                    <a:pt x="624" y="535"/>
                  </a:lnTo>
                  <a:lnTo>
                    <a:pt x="632" y="521"/>
                  </a:lnTo>
                  <a:lnTo>
                    <a:pt x="641" y="506"/>
                  </a:lnTo>
                  <a:lnTo>
                    <a:pt x="649" y="492"/>
                  </a:lnTo>
                  <a:lnTo>
                    <a:pt x="655" y="476"/>
                  </a:lnTo>
                  <a:lnTo>
                    <a:pt x="662" y="460"/>
                  </a:lnTo>
                  <a:lnTo>
                    <a:pt x="667" y="445"/>
                  </a:lnTo>
                  <a:lnTo>
                    <a:pt x="671" y="429"/>
                  </a:lnTo>
                  <a:lnTo>
                    <a:pt x="675" y="412"/>
                  </a:lnTo>
                  <a:lnTo>
                    <a:pt x="678" y="395"/>
                  </a:lnTo>
                  <a:lnTo>
                    <a:pt x="680" y="378"/>
                  </a:lnTo>
                  <a:lnTo>
                    <a:pt x="682" y="361"/>
                  </a:lnTo>
                  <a:lnTo>
                    <a:pt x="682" y="343"/>
                  </a:lnTo>
                  <a:lnTo>
                    <a:pt x="682" y="325"/>
                  </a:lnTo>
                  <a:lnTo>
                    <a:pt x="680" y="308"/>
                  </a:lnTo>
                  <a:lnTo>
                    <a:pt x="678" y="291"/>
                  </a:lnTo>
                  <a:lnTo>
                    <a:pt x="675" y="275"/>
                  </a:lnTo>
                  <a:lnTo>
                    <a:pt x="671" y="257"/>
                  </a:lnTo>
                  <a:lnTo>
                    <a:pt x="667" y="241"/>
                  </a:lnTo>
                  <a:lnTo>
                    <a:pt x="662" y="225"/>
                  </a:lnTo>
                  <a:lnTo>
                    <a:pt x="655" y="210"/>
                  </a:lnTo>
                  <a:lnTo>
                    <a:pt x="649" y="195"/>
                  </a:lnTo>
                  <a:lnTo>
                    <a:pt x="641" y="179"/>
                  </a:lnTo>
                  <a:lnTo>
                    <a:pt x="632" y="165"/>
                  </a:lnTo>
                  <a:lnTo>
                    <a:pt x="624" y="151"/>
                  </a:lnTo>
                  <a:lnTo>
                    <a:pt x="614" y="138"/>
                  </a:lnTo>
                  <a:lnTo>
                    <a:pt x="604" y="125"/>
                  </a:lnTo>
                  <a:lnTo>
                    <a:pt x="594" y="113"/>
                  </a:lnTo>
                  <a:lnTo>
                    <a:pt x="582" y="101"/>
                  </a:lnTo>
                  <a:lnTo>
                    <a:pt x="570" y="90"/>
                  </a:lnTo>
                  <a:lnTo>
                    <a:pt x="558" y="79"/>
                  </a:lnTo>
                  <a:lnTo>
                    <a:pt x="545" y="68"/>
                  </a:lnTo>
                  <a:lnTo>
                    <a:pt x="531" y="59"/>
                  </a:lnTo>
                  <a:lnTo>
                    <a:pt x="517" y="50"/>
                  </a:lnTo>
                  <a:lnTo>
                    <a:pt x="503" y="41"/>
                  </a:lnTo>
                  <a:lnTo>
                    <a:pt x="489" y="34"/>
                  </a:lnTo>
                  <a:lnTo>
                    <a:pt x="474" y="27"/>
                  </a:lnTo>
                  <a:lnTo>
                    <a:pt x="458" y="21"/>
                  </a:lnTo>
                  <a:lnTo>
                    <a:pt x="442" y="15"/>
                  </a:lnTo>
                  <a:lnTo>
                    <a:pt x="426" y="11"/>
                  </a:lnTo>
                  <a:lnTo>
                    <a:pt x="409" y="7"/>
                  </a:lnTo>
                  <a:lnTo>
                    <a:pt x="393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23" y="0"/>
                  </a:lnTo>
                  <a:lnTo>
                    <a:pt x="305" y="2"/>
                  </a:lnTo>
                  <a:lnTo>
                    <a:pt x="289" y="5"/>
                  </a:lnTo>
                  <a:lnTo>
                    <a:pt x="272" y="7"/>
                  </a:lnTo>
                  <a:lnTo>
                    <a:pt x="256" y="11"/>
                  </a:lnTo>
                  <a:lnTo>
                    <a:pt x="239" y="15"/>
                  </a:lnTo>
                  <a:lnTo>
                    <a:pt x="223" y="21"/>
                  </a:lnTo>
                  <a:lnTo>
                    <a:pt x="208" y="27"/>
                  </a:lnTo>
                  <a:lnTo>
                    <a:pt x="193" y="34"/>
                  </a:lnTo>
                  <a:lnTo>
                    <a:pt x="178" y="41"/>
                  </a:lnTo>
                  <a:lnTo>
                    <a:pt x="164" y="50"/>
                  </a:lnTo>
                  <a:lnTo>
                    <a:pt x="150" y="59"/>
                  </a:lnTo>
                  <a:lnTo>
                    <a:pt x="137" y="68"/>
                  </a:lnTo>
                  <a:lnTo>
                    <a:pt x="124" y="79"/>
                  </a:lnTo>
                  <a:lnTo>
                    <a:pt x="111" y="90"/>
                  </a:lnTo>
                  <a:lnTo>
                    <a:pt x="99" y="101"/>
                  </a:lnTo>
                  <a:lnTo>
                    <a:pt x="88" y="113"/>
                  </a:lnTo>
                  <a:lnTo>
                    <a:pt x="77" y="125"/>
                  </a:lnTo>
                  <a:lnTo>
                    <a:pt x="67" y="138"/>
                  </a:lnTo>
                  <a:lnTo>
                    <a:pt x="58" y="151"/>
                  </a:lnTo>
                  <a:lnTo>
                    <a:pt x="48" y="165"/>
                  </a:lnTo>
                  <a:lnTo>
                    <a:pt x="41" y="179"/>
                  </a:lnTo>
                  <a:lnTo>
                    <a:pt x="33" y="195"/>
                  </a:lnTo>
                  <a:lnTo>
                    <a:pt x="25" y="210"/>
                  </a:lnTo>
                  <a:lnTo>
                    <a:pt x="20" y="225"/>
                  </a:lnTo>
                  <a:lnTo>
                    <a:pt x="15" y="241"/>
                  </a:lnTo>
                  <a:lnTo>
                    <a:pt x="9" y="257"/>
                  </a:lnTo>
                  <a:lnTo>
                    <a:pt x="6" y="275"/>
                  </a:lnTo>
                  <a:lnTo>
                    <a:pt x="3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0" y="361"/>
                  </a:lnTo>
                  <a:lnTo>
                    <a:pt x="1" y="378"/>
                  </a:lnTo>
                  <a:lnTo>
                    <a:pt x="3" y="395"/>
                  </a:lnTo>
                  <a:lnTo>
                    <a:pt x="6" y="412"/>
                  </a:lnTo>
                  <a:lnTo>
                    <a:pt x="9" y="429"/>
                  </a:lnTo>
                  <a:lnTo>
                    <a:pt x="15" y="445"/>
                  </a:lnTo>
                  <a:lnTo>
                    <a:pt x="20" y="460"/>
                  </a:lnTo>
                  <a:lnTo>
                    <a:pt x="25" y="476"/>
                  </a:lnTo>
                  <a:lnTo>
                    <a:pt x="33" y="492"/>
                  </a:lnTo>
                  <a:lnTo>
                    <a:pt x="41" y="506"/>
                  </a:lnTo>
                  <a:lnTo>
                    <a:pt x="48" y="521"/>
                  </a:lnTo>
                  <a:lnTo>
                    <a:pt x="58" y="535"/>
                  </a:lnTo>
                  <a:lnTo>
                    <a:pt x="67" y="548"/>
                  </a:lnTo>
                  <a:lnTo>
                    <a:pt x="77" y="561"/>
                  </a:lnTo>
                  <a:lnTo>
                    <a:pt x="88" y="574"/>
                  </a:lnTo>
                  <a:lnTo>
                    <a:pt x="99" y="586"/>
                  </a:lnTo>
                  <a:lnTo>
                    <a:pt x="111" y="596"/>
                  </a:lnTo>
                  <a:lnTo>
                    <a:pt x="124" y="607"/>
                  </a:lnTo>
                  <a:lnTo>
                    <a:pt x="137" y="618"/>
                  </a:lnTo>
                  <a:lnTo>
                    <a:pt x="150" y="627"/>
                  </a:lnTo>
                  <a:lnTo>
                    <a:pt x="164" y="636"/>
                  </a:lnTo>
                  <a:lnTo>
                    <a:pt x="178" y="644"/>
                  </a:lnTo>
                  <a:lnTo>
                    <a:pt x="193" y="651"/>
                  </a:lnTo>
                  <a:lnTo>
                    <a:pt x="208" y="659"/>
                  </a:lnTo>
                  <a:lnTo>
                    <a:pt x="223" y="665"/>
                  </a:lnTo>
                  <a:lnTo>
                    <a:pt x="239" y="671"/>
                  </a:lnTo>
                  <a:lnTo>
                    <a:pt x="256" y="675"/>
                  </a:lnTo>
                  <a:lnTo>
                    <a:pt x="272" y="678"/>
                  </a:lnTo>
                  <a:lnTo>
                    <a:pt x="289" y="682"/>
                  </a:lnTo>
                  <a:lnTo>
                    <a:pt x="305" y="684"/>
                  </a:lnTo>
                  <a:lnTo>
                    <a:pt x="323" y="685"/>
                  </a:lnTo>
                  <a:lnTo>
                    <a:pt x="341" y="6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9" name="Freeform 826"/>
            <p:cNvSpPr>
              <a:spLocks noEditPoints="1"/>
            </p:cNvSpPr>
            <p:nvPr/>
          </p:nvSpPr>
          <p:spPr bwMode="auto">
            <a:xfrm>
              <a:off x="2800" y="1788"/>
              <a:ext cx="140" cy="145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354" y="686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6"/>
                  </a:lnTo>
                  <a:lnTo>
                    <a:pt x="525" y="638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5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8"/>
                  </a:lnTo>
                  <a:lnTo>
                    <a:pt x="579" y="629"/>
                  </a:lnTo>
                  <a:lnTo>
                    <a:pt x="564" y="640"/>
                  </a:lnTo>
                  <a:lnTo>
                    <a:pt x="552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7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8" y="706"/>
                  </a:lnTo>
                  <a:lnTo>
                    <a:pt x="390" y="708"/>
                  </a:lnTo>
                  <a:lnTo>
                    <a:pt x="372" y="710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2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5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7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5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4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7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5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5" y="73"/>
                  </a:lnTo>
                  <a:lnTo>
                    <a:pt x="510" y="64"/>
                  </a:lnTo>
                  <a:lnTo>
                    <a:pt x="496" y="58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2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90" y="1"/>
                  </a:lnTo>
                  <a:lnTo>
                    <a:pt x="408" y="5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7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7" y="35"/>
                  </a:lnTo>
                  <a:lnTo>
                    <a:pt x="522" y="44"/>
                  </a:lnTo>
                  <a:lnTo>
                    <a:pt x="536" y="51"/>
                  </a:lnTo>
                  <a:lnTo>
                    <a:pt x="552" y="61"/>
                  </a:lnTo>
                  <a:lnTo>
                    <a:pt x="564" y="71"/>
                  </a:lnTo>
                  <a:lnTo>
                    <a:pt x="579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2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8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7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9" y="81"/>
                  </a:lnTo>
                  <a:lnTo>
                    <a:pt x="142" y="71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4"/>
                  </a:lnTo>
                  <a:lnTo>
                    <a:pt x="201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7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5"/>
                  </a:lnTo>
                  <a:lnTo>
                    <a:pt x="317" y="1"/>
                  </a:lnTo>
                  <a:lnTo>
                    <a:pt x="336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90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40" y="257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6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4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30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6" y="389"/>
                  </a:lnTo>
                  <a:lnTo>
                    <a:pt x="28" y="405"/>
                  </a:lnTo>
                  <a:lnTo>
                    <a:pt x="31" y="422"/>
                  </a:lnTo>
                  <a:lnTo>
                    <a:pt x="34" y="438"/>
                  </a:lnTo>
                  <a:lnTo>
                    <a:pt x="40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90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7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7" y="620"/>
                  </a:lnTo>
                  <a:lnTo>
                    <a:pt x="169" y="629"/>
                  </a:lnTo>
                  <a:lnTo>
                    <a:pt x="183" y="638"/>
                  </a:lnTo>
                  <a:lnTo>
                    <a:pt x="197" y="646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6"/>
                  </a:lnTo>
                  <a:lnTo>
                    <a:pt x="354" y="710"/>
                  </a:lnTo>
                  <a:lnTo>
                    <a:pt x="336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1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9" y="629"/>
                  </a:lnTo>
                  <a:lnTo>
                    <a:pt x="116" y="618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0" name="Freeform 827"/>
            <p:cNvSpPr>
              <a:spLocks/>
            </p:cNvSpPr>
            <p:nvPr/>
          </p:nvSpPr>
          <p:spPr bwMode="auto">
            <a:xfrm>
              <a:off x="2820" y="1803"/>
              <a:ext cx="101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1" name="Freeform 828"/>
            <p:cNvSpPr>
              <a:spLocks noEditPoints="1"/>
            </p:cNvSpPr>
            <p:nvPr/>
          </p:nvSpPr>
          <p:spPr bwMode="auto">
            <a:xfrm>
              <a:off x="2820" y="1803"/>
              <a:ext cx="101" cy="89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9"/>
                  </a:moveTo>
                  <a:lnTo>
                    <a:pt x="22" y="445"/>
                  </a:lnTo>
                  <a:lnTo>
                    <a:pt x="1" y="433"/>
                  </a:lnTo>
                  <a:lnTo>
                    <a:pt x="243" y="7"/>
                  </a:lnTo>
                  <a:lnTo>
                    <a:pt x="264" y="19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6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6"/>
                  </a:lnTo>
                  <a:lnTo>
                    <a:pt x="1" y="433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3"/>
                  </a:moveTo>
                  <a:lnTo>
                    <a:pt x="505" y="436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3"/>
                  </a:lnTo>
                  <a:close/>
                  <a:moveTo>
                    <a:pt x="482" y="445"/>
                  </a:moveTo>
                  <a:lnTo>
                    <a:pt x="243" y="19"/>
                  </a:lnTo>
                  <a:lnTo>
                    <a:pt x="264" y="7"/>
                  </a:lnTo>
                  <a:lnTo>
                    <a:pt x="504" y="433"/>
                  </a:lnTo>
                  <a:lnTo>
                    <a:pt x="482" y="445"/>
                  </a:lnTo>
                  <a:close/>
                  <a:moveTo>
                    <a:pt x="243" y="7"/>
                  </a:moveTo>
                  <a:lnTo>
                    <a:pt x="245" y="4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4"/>
                  </a:lnTo>
                  <a:lnTo>
                    <a:pt x="264" y="7"/>
                  </a:lnTo>
                  <a:lnTo>
                    <a:pt x="253" y="12"/>
                  </a:lnTo>
                  <a:lnTo>
                    <a:pt x="243" y="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2" name="Freeform 829"/>
            <p:cNvSpPr>
              <a:spLocks/>
            </p:cNvSpPr>
            <p:nvPr/>
          </p:nvSpPr>
          <p:spPr bwMode="auto">
            <a:xfrm>
              <a:off x="2610" y="1672"/>
              <a:ext cx="136" cy="67"/>
            </a:xfrm>
            <a:custGeom>
              <a:avLst/>
              <a:gdLst>
                <a:gd name="T0" fmla="*/ 0 w 672"/>
                <a:gd name="T1" fmla="*/ 8 h 334"/>
                <a:gd name="T2" fmla="*/ 10 w 672"/>
                <a:gd name="T3" fmla="*/ 0 h 334"/>
                <a:gd name="T4" fmla="*/ 27 w 672"/>
                <a:gd name="T5" fmla="*/ 5 h 334"/>
                <a:gd name="T6" fmla="*/ 20 w 672"/>
                <a:gd name="T7" fmla="*/ 13 h 334"/>
                <a:gd name="T8" fmla="*/ 0 w 672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334"/>
                <a:gd name="T17" fmla="*/ 672 w 672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334">
                  <a:moveTo>
                    <a:pt x="0" y="205"/>
                  </a:moveTo>
                  <a:lnTo>
                    <a:pt x="249" y="0"/>
                  </a:lnTo>
                  <a:lnTo>
                    <a:pt x="672" y="117"/>
                  </a:lnTo>
                  <a:lnTo>
                    <a:pt x="505" y="33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3" name="Freeform 830"/>
            <p:cNvSpPr>
              <a:spLocks noEditPoints="1"/>
            </p:cNvSpPr>
            <p:nvPr/>
          </p:nvSpPr>
          <p:spPr bwMode="auto">
            <a:xfrm>
              <a:off x="2602" y="1669"/>
              <a:ext cx="144" cy="71"/>
            </a:xfrm>
            <a:custGeom>
              <a:avLst/>
              <a:gdLst>
                <a:gd name="T0" fmla="*/ 0 w 697"/>
                <a:gd name="T1" fmla="*/ 8 h 358"/>
                <a:gd name="T2" fmla="*/ 10 w 697"/>
                <a:gd name="T3" fmla="*/ 0 h 358"/>
                <a:gd name="T4" fmla="*/ 11 w 697"/>
                <a:gd name="T5" fmla="*/ 1 h 358"/>
                <a:gd name="T6" fmla="*/ 1 w 697"/>
                <a:gd name="T7" fmla="*/ 9 h 358"/>
                <a:gd name="T8" fmla="*/ 0 w 697"/>
                <a:gd name="T9" fmla="*/ 8 h 358"/>
                <a:gd name="T10" fmla="*/ 10 w 697"/>
                <a:gd name="T11" fmla="*/ 0 h 358"/>
                <a:gd name="T12" fmla="*/ 10 w 697"/>
                <a:gd name="T13" fmla="*/ 0 h 358"/>
                <a:gd name="T14" fmla="*/ 11 w 697"/>
                <a:gd name="T15" fmla="*/ 0 h 358"/>
                <a:gd name="T16" fmla="*/ 10 w 697"/>
                <a:gd name="T17" fmla="*/ 0 h 358"/>
                <a:gd name="T18" fmla="*/ 10 w 697"/>
                <a:gd name="T19" fmla="*/ 0 h 358"/>
                <a:gd name="T20" fmla="*/ 11 w 697"/>
                <a:gd name="T21" fmla="*/ 0 h 358"/>
                <a:gd name="T22" fmla="*/ 27 w 697"/>
                <a:gd name="T23" fmla="*/ 5 h 358"/>
                <a:gd name="T24" fmla="*/ 27 w 697"/>
                <a:gd name="T25" fmla="*/ 6 h 358"/>
                <a:gd name="T26" fmla="*/ 10 w 697"/>
                <a:gd name="T27" fmla="*/ 1 h 358"/>
                <a:gd name="T28" fmla="*/ 11 w 697"/>
                <a:gd name="T29" fmla="*/ 0 h 358"/>
                <a:gd name="T30" fmla="*/ 27 w 697"/>
                <a:gd name="T31" fmla="*/ 5 h 358"/>
                <a:gd name="T32" fmla="*/ 28 w 697"/>
                <a:gd name="T33" fmla="*/ 5 h 358"/>
                <a:gd name="T34" fmla="*/ 28 w 697"/>
                <a:gd name="T35" fmla="*/ 5 h 358"/>
                <a:gd name="T36" fmla="*/ 28 w 697"/>
                <a:gd name="T37" fmla="*/ 5 h 358"/>
                <a:gd name="T38" fmla="*/ 28 w 697"/>
                <a:gd name="T39" fmla="*/ 5 h 358"/>
                <a:gd name="T40" fmla="*/ 28 w 697"/>
                <a:gd name="T41" fmla="*/ 5 h 358"/>
                <a:gd name="T42" fmla="*/ 28 w 697"/>
                <a:gd name="T43" fmla="*/ 5 h 358"/>
                <a:gd name="T44" fmla="*/ 28 w 697"/>
                <a:gd name="T45" fmla="*/ 5 h 358"/>
                <a:gd name="T46" fmla="*/ 28 w 697"/>
                <a:gd name="T47" fmla="*/ 5 h 358"/>
                <a:gd name="T48" fmla="*/ 27 w 697"/>
                <a:gd name="T49" fmla="*/ 5 h 358"/>
                <a:gd name="T50" fmla="*/ 27 w 697"/>
                <a:gd name="T51" fmla="*/ 5 h 358"/>
                <a:gd name="T52" fmla="*/ 28 w 697"/>
                <a:gd name="T53" fmla="*/ 5 h 358"/>
                <a:gd name="T54" fmla="*/ 21 w 697"/>
                <a:gd name="T55" fmla="*/ 14 h 358"/>
                <a:gd name="T56" fmla="*/ 20 w 697"/>
                <a:gd name="T57" fmla="*/ 13 h 358"/>
                <a:gd name="T58" fmla="*/ 27 w 697"/>
                <a:gd name="T59" fmla="*/ 5 h 358"/>
                <a:gd name="T60" fmla="*/ 28 w 697"/>
                <a:gd name="T61" fmla="*/ 5 h 358"/>
                <a:gd name="T62" fmla="*/ 21 w 697"/>
                <a:gd name="T63" fmla="*/ 14 h 358"/>
                <a:gd name="T64" fmla="*/ 21 w 697"/>
                <a:gd name="T65" fmla="*/ 14 h 358"/>
                <a:gd name="T66" fmla="*/ 21 w 697"/>
                <a:gd name="T67" fmla="*/ 14 h 358"/>
                <a:gd name="T68" fmla="*/ 21 w 697"/>
                <a:gd name="T69" fmla="*/ 14 h 358"/>
                <a:gd name="T70" fmla="*/ 21 w 697"/>
                <a:gd name="T71" fmla="*/ 14 h 358"/>
                <a:gd name="T72" fmla="*/ 21 w 697"/>
                <a:gd name="T73" fmla="*/ 14 h 358"/>
                <a:gd name="T74" fmla="*/ 21 w 697"/>
                <a:gd name="T75" fmla="*/ 14 h 358"/>
                <a:gd name="T76" fmla="*/ 21 w 697"/>
                <a:gd name="T77" fmla="*/ 14 h 358"/>
                <a:gd name="T78" fmla="*/ 0 w 697"/>
                <a:gd name="T79" fmla="*/ 9 h 358"/>
                <a:gd name="T80" fmla="*/ 1 w 697"/>
                <a:gd name="T81" fmla="*/ 8 h 358"/>
                <a:gd name="T82" fmla="*/ 21 w 697"/>
                <a:gd name="T83" fmla="*/ 13 h 358"/>
                <a:gd name="T84" fmla="*/ 21 w 697"/>
                <a:gd name="T85" fmla="*/ 14 h 358"/>
                <a:gd name="T86" fmla="*/ 0 w 697"/>
                <a:gd name="T87" fmla="*/ 9 h 358"/>
                <a:gd name="T88" fmla="*/ 0 w 697"/>
                <a:gd name="T89" fmla="*/ 9 h 358"/>
                <a:gd name="T90" fmla="*/ 0 w 697"/>
                <a:gd name="T91" fmla="*/ 9 h 358"/>
                <a:gd name="T92" fmla="*/ 0 w 697"/>
                <a:gd name="T93" fmla="*/ 9 h 358"/>
                <a:gd name="T94" fmla="*/ 0 w 697"/>
                <a:gd name="T95" fmla="*/ 9 h 358"/>
                <a:gd name="T96" fmla="*/ 0 w 697"/>
                <a:gd name="T97" fmla="*/ 9 h 358"/>
                <a:gd name="T98" fmla="*/ 0 w 697"/>
                <a:gd name="T99" fmla="*/ 8 h 358"/>
                <a:gd name="T100" fmla="*/ 0 w 697"/>
                <a:gd name="T101" fmla="*/ 8 h 358"/>
                <a:gd name="T102" fmla="*/ 0 w 697"/>
                <a:gd name="T103" fmla="*/ 8 h 358"/>
                <a:gd name="T104" fmla="*/ 0 w 697"/>
                <a:gd name="T105" fmla="*/ 9 h 358"/>
                <a:gd name="T106" fmla="*/ 0 w 697"/>
                <a:gd name="T107" fmla="*/ 9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5" y="208"/>
                  </a:moveTo>
                  <a:lnTo>
                    <a:pt x="253" y="2"/>
                  </a:lnTo>
                  <a:lnTo>
                    <a:pt x="268" y="21"/>
                  </a:lnTo>
                  <a:lnTo>
                    <a:pt x="20" y="227"/>
                  </a:lnTo>
                  <a:lnTo>
                    <a:pt x="5" y="208"/>
                  </a:lnTo>
                  <a:close/>
                  <a:moveTo>
                    <a:pt x="253" y="2"/>
                  </a:moveTo>
                  <a:lnTo>
                    <a:pt x="259" y="0"/>
                  </a:lnTo>
                  <a:lnTo>
                    <a:pt x="264" y="0"/>
                  </a:lnTo>
                  <a:lnTo>
                    <a:pt x="261" y="12"/>
                  </a:lnTo>
                  <a:lnTo>
                    <a:pt x="253" y="2"/>
                  </a:lnTo>
                  <a:close/>
                  <a:moveTo>
                    <a:pt x="264" y="0"/>
                  </a:moveTo>
                  <a:lnTo>
                    <a:pt x="687" y="117"/>
                  </a:lnTo>
                  <a:lnTo>
                    <a:pt x="681" y="141"/>
                  </a:lnTo>
                  <a:lnTo>
                    <a:pt x="258" y="24"/>
                  </a:lnTo>
                  <a:lnTo>
                    <a:pt x="264" y="0"/>
                  </a:lnTo>
                  <a:close/>
                  <a:moveTo>
                    <a:pt x="687" y="117"/>
                  </a:moveTo>
                  <a:lnTo>
                    <a:pt x="691" y="118"/>
                  </a:lnTo>
                  <a:lnTo>
                    <a:pt x="693" y="120"/>
                  </a:lnTo>
                  <a:lnTo>
                    <a:pt x="695" y="122"/>
                  </a:lnTo>
                  <a:lnTo>
                    <a:pt x="696" y="124"/>
                  </a:lnTo>
                  <a:lnTo>
                    <a:pt x="697" y="128"/>
                  </a:lnTo>
                  <a:lnTo>
                    <a:pt x="696" y="131"/>
                  </a:lnTo>
                  <a:lnTo>
                    <a:pt x="696" y="133"/>
                  </a:lnTo>
                  <a:lnTo>
                    <a:pt x="694" y="136"/>
                  </a:lnTo>
                  <a:lnTo>
                    <a:pt x="684" y="129"/>
                  </a:lnTo>
                  <a:lnTo>
                    <a:pt x="687" y="117"/>
                  </a:lnTo>
                  <a:close/>
                  <a:moveTo>
                    <a:pt x="694" y="136"/>
                  </a:moveTo>
                  <a:lnTo>
                    <a:pt x="526" y="353"/>
                  </a:lnTo>
                  <a:lnTo>
                    <a:pt x="507" y="338"/>
                  </a:lnTo>
                  <a:lnTo>
                    <a:pt x="674" y="121"/>
                  </a:lnTo>
                  <a:lnTo>
                    <a:pt x="694" y="136"/>
                  </a:lnTo>
                  <a:close/>
                  <a:moveTo>
                    <a:pt x="526" y="353"/>
                  </a:moveTo>
                  <a:lnTo>
                    <a:pt x="523" y="354"/>
                  </a:lnTo>
                  <a:lnTo>
                    <a:pt x="520" y="357"/>
                  </a:lnTo>
                  <a:lnTo>
                    <a:pt x="517" y="358"/>
                  </a:lnTo>
                  <a:lnTo>
                    <a:pt x="514" y="358"/>
                  </a:lnTo>
                  <a:lnTo>
                    <a:pt x="517" y="346"/>
                  </a:lnTo>
                  <a:lnTo>
                    <a:pt x="526" y="353"/>
                  </a:lnTo>
                  <a:close/>
                  <a:moveTo>
                    <a:pt x="514" y="358"/>
                  </a:moveTo>
                  <a:lnTo>
                    <a:pt x="9" y="229"/>
                  </a:lnTo>
                  <a:lnTo>
                    <a:pt x="16" y="205"/>
                  </a:lnTo>
                  <a:lnTo>
                    <a:pt x="519" y="334"/>
                  </a:lnTo>
                  <a:lnTo>
                    <a:pt x="514" y="358"/>
                  </a:lnTo>
                  <a:close/>
                  <a:moveTo>
                    <a:pt x="9" y="229"/>
                  </a:moveTo>
                  <a:lnTo>
                    <a:pt x="6" y="228"/>
                  </a:lnTo>
                  <a:lnTo>
                    <a:pt x="4" y="226"/>
                  </a:lnTo>
                  <a:lnTo>
                    <a:pt x="2" y="224"/>
                  </a:lnTo>
                  <a:lnTo>
                    <a:pt x="0" y="221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3" y="211"/>
                  </a:lnTo>
                  <a:lnTo>
                    <a:pt x="5" y="208"/>
                  </a:lnTo>
                  <a:lnTo>
                    <a:pt x="12" y="217"/>
                  </a:lnTo>
                  <a:lnTo>
                    <a:pt x="9" y="2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4" name="Freeform 831"/>
            <p:cNvSpPr>
              <a:spLocks/>
            </p:cNvSpPr>
            <p:nvPr/>
          </p:nvSpPr>
          <p:spPr bwMode="auto">
            <a:xfrm>
              <a:off x="2979" y="1672"/>
              <a:ext cx="136" cy="67"/>
            </a:xfrm>
            <a:custGeom>
              <a:avLst/>
              <a:gdLst>
                <a:gd name="T0" fmla="*/ 27 w 673"/>
                <a:gd name="T1" fmla="*/ 8 h 334"/>
                <a:gd name="T2" fmla="*/ 17 w 673"/>
                <a:gd name="T3" fmla="*/ 0 h 334"/>
                <a:gd name="T4" fmla="*/ 0 w 673"/>
                <a:gd name="T5" fmla="*/ 5 h 334"/>
                <a:gd name="T6" fmla="*/ 7 w 673"/>
                <a:gd name="T7" fmla="*/ 13 h 334"/>
                <a:gd name="T8" fmla="*/ 27 w 673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3"/>
                <a:gd name="T16" fmla="*/ 0 h 334"/>
                <a:gd name="T17" fmla="*/ 673 w 673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3" h="334">
                  <a:moveTo>
                    <a:pt x="673" y="205"/>
                  </a:moveTo>
                  <a:lnTo>
                    <a:pt x="424" y="0"/>
                  </a:lnTo>
                  <a:lnTo>
                    <a:pt x="0" y="117"/>
                  </a:lnTo>
                  <a:lnTo>
                    <a:pt x="168" y="334"/>
                  </a:lnTo>
                  <a:lnTo>
                    <a:pt x="673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5" name="Freeform 832"/>
            <p:cNvSpPr>
              <a:spLocks noEditPoints="1"/>
            </p:cNvSpPr>
            <p:nvPr/>
          </p:nvSpPr>
          <p:spPr bwMode="auto">
            <a:xfrm>
              <a:off x="2975" y="1669"/>
              <a:ext cx="140" cy="71"/>
            </a:xfrm>
            <a:custGeom>
              <a:avLst/>
              <a:gdLst>
                <a:gd name="T0" fmla="*/ 27 w 697"/>
                <a:gd name="T1" fmla="*/ 9 h 358"/>
                <a:gd name="T2" fmla="*/ 17 w 697"/>
                <a:gd name="T3" fmla="*/ 1 h 358"/>
                <a:gd name="T4" fmla="*/ 18 w 697"/>
                <a:gd name="T5" fmla="*/ 0 h 358"/>
                <a:gd name="T6" fmla="*/ 28 w 697"/>
                <a:gd name="T7" fmla="*/ 8 h 358"/>
                <a:gd name="T8" fmla="*/ 27 w 697"/>
                <a:gd name="T9" fmla="*/ 9 h 358"/>
                <a:gd name="T10" fmla="*/ 17 w 697"/>
                <a:gd name="T11" fmla="*/ 0 h 358"/>
                <a:gd name="T12" fmla="*/ 17 w 697"/>
                <a:gd name="T13" fmla="*/ 0 h 358"/>
                <a:gd name="T14" fmla="*/ 18 w 697"/>
                <a:gd name="T15" fmla="*/ 0 h 358"/>
                <a:gd name="T16" fmla="*/ 17 w 697"/>
                <a:gd name="T17" fmla="*/ 0 h 358"/>
                <a:gd name="T18" fmla="*/ 17 w 697"/>
                <a:gd name="T19" fmla="*/ 0 h 358"/>
                <a:gd name="T20" fmla="*/ 18 w 697"/>
                <a:gd name="T21" fmla="*/ 1 h 358"/>
                <a:gd name="T22" fmla="*/ 1 w 697"/>
                <a:gd name="T23" fmla="*/ 6 h 358"/>
                <a:gd name="T24" fmla="*/ 0 w 697"/>
                <a:gd name="T25" fmla="*/ 5 h 358"/>
                <a:gd name="T26" fmla="*/ 17 w 697"/>
                <a:gd name="T27" fmla="*/ 0 h 358"/>
                <a:gd name="T28" fmla="*/ 18 w 697"/>
                <a:gd name="T29" fmla="*/ 1 h 358"/>
                <a:gd name="T30" fmla="*/ 0 w 697"/>
                <a:gd name="T31" fmla="*/ 5 h 358"/>
                <a:gd name="T32" fmla="*/ 0 w 697"/>
                <a:gd name="T33" fmla="*/ 5 h 358"/>
                <a:gd name="T34" fmla="*/ 0 w 697"/>
                <a:gd name="T35" fmla="*/ 5 h 358"/>
                <a:gd name="T36" fmla="*/ 0 w 697"/>
                <a:gd name="T37" fmla="*/ 5 h 358"/>
                <a:gd name="T38" fmla="*/ 0 w 697"/>
                <a:gd name="T39" fmla="*/ 5 h 358"/>
                <a:gd name="T40" fmla="*/ 0 w 697"/>
                <a:gd name="T41" fmla="*/ 5 h 358"/>
                <a:gd name="T42" fmla="*/ 0 w 697"/>
                <a:gd name="T43" fmla="*/ 5 h 358"/>
                <a:gd name="T44" fmla="*/ 0 w 697"/>
                <a:gd name="T45" fmla="*/ 5 h 358"/>
                <a:gd name="T46" fmla="*/ 0 w 697"/>
                <a:gd name="T47" fmla="*/ 5 h 358"/>
                <a:gd name="T48" fmla="*/ 0 w 697"/>
                <a:gd name="T49" fmla="*/ 5 h 358"/>
                <a:gd name="T50" fmla="*/ 0 w 697"/>
                <a:gd name="T51" fmla="*/ 5 h 358"/>
                <a:gd name="T52" fmla="*/ 1 w 697"/>
                <a:gd name="T53" fmla="*/ 5 h 358"/>
                <a:gd name="T54" fmla="*/ 8 w 697"/>
                <a:gd name="T55" fmla="*/ 13 h 358"/>
                <a:gd name="T56" fmla="*/ 7 w 697"/>
                <a:gd name="T57" fmla="*/ 14 h 358"/>
                <a:gd name="T58" fmla="*/ 0 w 697"/>
                <a:gd name="T59" fmla="*/ 5 h 358"/>
                <a:gd name="T60" fmla="*/ 1 w 697"/>
                <a:gd name="T61" fmla="*/ 5 h 358"/>
                <a:gd name="T62" fmla="*/ 7 w 697"/>
                <a:gd name="T63" fmla="*/ 14 h 358"/>
                <a:gd name="T64" fmla="*/ 7 w 697"/>
                <a:gd name="T65" fmla="*/ 14 h 358"/>
                <a:gd name="T66" fmla="*/ 7 w 697"/>
                <a:gd name="T67" fmla="*/ 14 h 358"/>
                <a:gd name="T68" fmla="*/ 7 w 697"/>
                <a:gd name="T69" fmla="*/ 14 h 358"/>
                <a:gd name="T70" fmla="*/ 7 w 697"/>
                <a:gd name="T71" fmla="*/ 14 h 358"/>
                <a:gd name="T72" fmla="*/ 7 w 697"/>
                <a:gd name="T73" fmla="*/ 14 h 358"/>
                <a:gd name="T74" fmla="*/ 7 w 697"/>
                <a:gd name="T75" fmla="*/ 14 h 358"/>
                <a:gd name="T76" fmla="*/ 7 w 697"/>
                <a:gd name="T77" fmla="*/ 13 h 358"/>
                <a:gd name="T78" fmla="*/ 27 w 697"/>
                <a:gd name="T79" fmla="*/ 8 h 358"/>
                <a:gd name="T80" fmla="*/ 27 w 697"/>
                <a:gd name="T81" fmla="*/ 9 h 358"/>
                <a:gd name="T82" fmla="*/ 7 w 697"/>
                <a:gd name="T83" fmla="*/ 14 h 358"/>
                <a:gd name="T84" fmla="*/ 7 w 697"/>
                <a:gd name="T85" fmla="*/ 13 h 358"/>
                <a:gd name="T86" fmla="*/ 28 w 697"/>
                <a:gd name="T87" fmla="*/ 8 h 358"/>
                <a:gd name="T88" fmla="*/ 28 w 697"/>
                <a:gd name="T89" fmla="*/ 8 h 358"/>
                <a:gd name="T90" fmla="*/ 28 w 697"/>
                <a:gd name="T91" fmla="*/ 8 h 358"/>
                <a:gd name="T92" fmla="*/ 28 w 697"/>
                <a:gd name="T93" fmla="*/ 9 h 358"/>
                <a:gd name="T94" fmla="*/ 28 w 697"/>
                <a:gd name="T95" fmla="*/ 9 h 358"/>
                <a:gd name="T96" fmla="*/ 28 w 697"/>
                <a:gd name="T97" fmla="*/ 9 h 358"/>
                <a:gd name="T98" fmla="*/ 28 w 697"/>
                <a:gd name="T99" fmla="*/ 9 h 358"/>
                <a:gd name="T100" fmla="*/ 28 w 697"/>
                <a:gd name="T101" fmla="*/ 9 h 358"/>
                <a:gd name="T102" fmla="*/ 27 w 697"/>
                <a:gd name="T103" fmla="*/ 9 h 358"/>
                <a:gd name="T104" fmla="*/ 27 w 697"/>
                <a:gd name="T105" fmla="*/ 9 h 358"/>
                <a:gd name="T106" fmla="*/ 28 w 697"/>
                <a:gd name="T107" fmla="*/ 8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677" y="227"/>
                  </a:moveTo>
                  <a:lnTo>
                    <a:pt x="428" y="21"/>
                  </a:lnTo>
                  <a:lnTo>
                    <a:pt x="444" y="2"/>
                  </a:lnTo>
                  <a:lnTo>
                    <a:pt x="692" y="208"/>
                  </a:lnTo>
                  <a:lnTo>
                    <a:pt x="677" y="227"/>
                  </a:lnTo>
                  <a:close/>
                  <a:moveTo>
                    <a:pt x="433" y="0"/>
                  </a:moveTo>
                  <a:lnTo>
                    <a:pt x="438" y="0"/>
                  </a:lnTo>
                  <a:lnTo>
                    <a:pt x="444" y="2"/>
                  </a:lnTo>
                  <a:lnTo>
                    <a:pt x="436" y="12"/>
                  </a:lnTo>
                  <a:lnTo>
                    <a:pt x="433" y="0"/>
                  </a:lnTo>
                  <a:close/>
                  <a:moveTo>
                    <a:pt x="440" y="24"/>
                  </a:moveTo>
                  <a:lnTo>
                    <a:pt x="15" y="141"/>
                  </a:lnTo>
                  <a:lnTo>
                    <a:pt x="9" y="117"/>
                  </a:lnTo>
                  <a:lnTo>
                    <a:pt x="433" y="0"/>
                  </a:lnTo>
                  <a:lnTo>
                    <a:pt x="440" y="24"/>
                  </a:lnTo>
                  <a:close/>
                  <a:moveTo>
                    <a:pt x="2" y="136"/>
                  </a:moveTo>
                  <a:lnTo>
                    <a:pt x="1" y="133"/>
                  </a:lnTo>
                  <a:lnTo>
                    <a:pt x="0" y="131"/>
                  </a:lnTo>
                  <a:lnTo>
                    <a:pt x="0" y="128"/>
                  </a:lnTo>
                  <a:lnTo>
                    <a:pt x="1" y="124"/>
                  </a:lnTo>
                  <a:lnTo>
                    <a:pt x="2" y="122"/>
                  </a:lnTo>
                  <a:lnTo>
                    <a:pt x="3" y="120"/>
                  </a:lnTo>
                  <a:lnTo>
                    <a:pt x="6" y="118"/>
                  </a:lnTo>
                  <a:lnTo>
                    <a:pt x="9" y="117"/>
                  </a:lnTo>
                  <a:lnTo>
                    <a:pt x="12" y="129"/>
                  </a:lnTo>
                  <a:lnTo>
                    <a:pt x="2" y="136"/>
                  </a:lnTo>
                  <a:close/>
                  <a:moveTo>
                    <a:pt x="22" y="121"/>
                  </a:moveTo>
                  <a:lnTo>
                    <a:pt x="190" y="338"/>
                  </a:lnTo>
                  <a:lnTo>
                    <a:pt x="171" y="353"/>
                  </a:lnTo>
                  <a:lnTo>
                    <a:pt x="2" y="136"/>
                  </a:lnTo>
                  <a:lnTo>
                    <a:pt x="22" y="121"/>
                  </a:lnTo>
                  <a:close/>
                  <a:moveTo>
                    <a:pt x="184" y="358"/>
                  </a:moveTo>
                  <a:lnTo>
                    <a:pt x="180" y="358"/>
                  </a:lnTo>
                  <a:lnTo>
                    <a:pt x="176" y="357"/>
                  </a:lnTo>
                  <a:lnTo>
                    <a:pt x="173" y="354"/>
                  </a:lnTo>
                  <a:lnTo>
                    <a:pt x="171" y="353"/>
                  </a:lnTo>
                  <a:lnTo>
                    <a:pt x="180" y="346"/>
                  </a:lnTo>
                  <a:lnTo>
                    <a:pt x="184" y="358"/>
                  </a:lnTo>
                  <a:close/>
                  <a:moveTo>
                    <a:pt x="177" y="334"/>
                  </a:moveTo>
                  <a:lnTo>
                    <a:pt x="681" y="205"/>
                  </a:lnTo>
                  <a:lnTo>
                    <a:pt x="687" y="229"/>
                  </a:lnTo>
                  <a:lnTo>
                    <a:pt x="184" y="358"/>
                  </a:lnTo>
                  <a:lnTo>
                    <a:pt x="177" y="334"/>
                  </a:lnTo>
                  <a:close/>
                  <a:moveTo>
                    <a:pt x="692" y="208"/>
                  </a:moveTo>
                  <a:lnTo>
                    <a:pt x="694" y="211"/>
                  </a:lnTo>
                  <a:lnTo>
                    <a:pt x="696" y="214"/>
                  </a:lnTo>
                  <a:lnTo>
                    <a:pt x="697" y="217"/>
                  </a:lnTo>
                  <a:lnTo>
                    <a:pt x="696" y="221"/>
                  </a:lnTo>
                  <a:lnTo>
                    <a:pt x="694" y="224"/>
                  </a:lnTo>
                  <a:lnTo>
                    <a:pt x="693" y="226"/>
                  </a:lnTo>
                  <a:lnTo>
                    <a:pt x="690" y="228"/>
                  </a:lnTo>
                  <a:lnTo>
                    <a:pt x="687" y="229"/>
                  </a:lnTo>
                  <a:lnTo>
                    <a:pt x="685" y="217"/>
                  </a:lnTo>
                  <a:lnTo>
                    <a:pt x="692" y="2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6" name="Freeform 833"/>
            <p:cNvSpPr>
              <a:spLocks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6 w 1170"/>
                <a:gd name="T1" fmla="*/ 0 h 140"/>
                <a:gd name="T2" fmla="*/ 30 w 1170"/>
                <a:gd name="T3" fmla="*/ 0 h 140"/>
                <a:gd name="T4" fmla="*/ 35 w 1170"/>
                <a:gd name="T5" fmla="*/ 0 h 140"/>
                <a:gd name="T6" fmla="*/ 38 w 1170"/>
                <a:gd name="T7" fmla="*/ 1 h 140"/>
                <a:gd name="T8" fmla="*/ 41 w 1170"/>
                <a:gd name="T9" fmla="*/ 1 h 140"/>
                <a:gd name="T10" fmla="*/ 44 w 1170"/>
                <a:gd name="T11" fmla="*/ 1 h 140"/>
                <a:gd name="T12" fmla="*/ 46 w 1170"/>
                <a:gd name="T13" fmla="*/ 2 h 140"/>
                <a:gd name="T14" fmla="*/ 47 w 1170"/>
                <a:gd name="T15" fmla="*/ 2 h 140"/>
                <a:gd name="T16" fmla="*/ 47 w 1170"/>
                <a:gd name="T17" fmla="*/ 3 h 140"/>
                <a:gd name="T18" fmla="*/ 47 w 1170"/>
                <a:gd name="T19" fmla="*/ 3 h 140"/>
                <a:gd name="T20" fmla="*/ 47 w 1170"/>
                <a:gd name="T21" fmla="*/ 3 h 140"/>
                <a:gd name="T22" fmla="*/ 46 w 1170"/>
                <a:gd name="T23" fmla="*/ 4 h 140"/>
                <a:gd name="T24" fmla="*/ 44 w 1170"/>
                <a:gd name="T25" fmla="*/ 4 h 140"/>
                <a:gd name="T26" fmla="*/ 41 w 1170"/>
                <a:gd name="T27" fmla="*/ 5 h 140"/>
                <a:gd name="T28" fmla="*/ 38 w 1170"/>
                <a:gd name="T29" fmla="*/ 5 h 140"/>
                <a:gd name="T30" fmla="*/ 35 w 1170"/>
                <a:gd name="T31" fmla="*/ 5 h 140"/>
                <a:gd name="T32" fmla="*/ 30 w 1170"/>
                <a:gd name="T33" fmla="*/ 5 h 140"/>
                <a:gd name="T34" fmla="*/ 26 w 1170"/>
                <a:gd name="T35" fmla="*/ 6 h 140"/>
                <a:gd name="T36" fmla="*/ 21 w 1170"/>
                <a:gd name="T37" fmla="*/ 6 h 140"/>
                <a:gd name="T38" fmla="*/ 16 w 1170"/>
                <a:gd name="T39" fmla="*/ 5 h 140"/>
                <a:gd name="T40" fmla="*/ 12 w 1170"/>
                <a:gd name="T41" fmla="*/ 5 h 140"/>
                <a:gd name="T42" fmla="*/ 9 w 1170"/>
                <a:gd name="T43" fmla="*/ 5 h 140"/>
                <a:gd name="T44" fmla="*/ 5 w 1170"/>
                <a:gd name="T45" fmla="*/ 5 h 140"/>
                <a:gd name="T46" fmla="*/ 3 w 1170"/>
                <a:gd name="T47" fmla="*/ 4 h 140"/>
                <a:gd name="T48" fmla="*/ 1 w 1170"/>
                <a:gd name="T49" fmla="*/ 4 h 140"/>
                <a:gd name="T50" fmla="*/ 0 w 1170"/>
                <a:gd name="T51" fmla="*/ 3 h 140"/>
                <a:gd name="T52" fmla="*/ 0 w 1170"/>
                <a:gd name="T53" fmla="*/ 3 h 140"/>
                <a:gd name="T54" fmla="*/ 0 w 1170"/>
                <a:gd name="T55" fmla="*/ 3 h 140"/>
                <a:gd name="T56" fmla="*/ 0 w 1170"/>
                <a:gd name="T57" fmla="*/ 2 h 140"/>
                <a:gd name="T58" fmla="*/ 1 w 1170"/>
                <a:gd name="T59" fmla="*/ 2 h 140"/>
                <a:gd name="T60" fmla="*/ 3 w 1170"/>
                <a:gd name="T61" fmla="*/ 1 h 140"/>
                <a:gd name="T62" fmla="*/ 5 w 1170"/>
                <a:gd name="T63" fmla="*/ 1 h 140"/>
                <a:gd name="T64" fmla="*/ 9 w 1170"/>
                <a:gd name="T65" fmla="*/ 1 h 140"/>
                <a:gd name="T66" fmla="*/ 12 w 1170"/>
                <a:gd name="T67" fmla="*/ 0 h 140"/>
                <a:gd name="T68" fmla="*/ 16 w 1170"/>
                <a:gd name="T69" fmla="*/ 0 h 140"/>
                <a:gd name="T70" fmla="*/ 21 w 1170"/>
                <a:gd name="T71" fmla="*/ 0 h 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70"/>
                <a:gd name="T109" fmla="*/ 0 h 140"/>
                <a:gd name="T110" fmla="*/ 1170 w 1170"/>
                <a:gd name="T111" fmla="*/ 140 h 1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70" h="140">
                  <a:moveTo>
                    <a:pt x="584" y="0"/>
                  </a:moveTo>
                  <a:lnTo>
                    <a:pt x="645" y="0"/>
                  </a:lnTo>
                  <a:lnTo>
                    <a:pt x="702" y="1"/>
                  </a:lnTo>
                  <a:lnTo>
                    <a:pt x="758" y="3"/>
                  </a:lnTo>
                  <a:lnTo>
                    <a:pt x="812" y="5"/>
                  </a:lnTo>
                  <a:lnTo>
                    <a:pt x="863" y="8"/>
                  </a:lnTo>
                  <a:lnTo>
                    <a:pt x="912" y="12"/>
                  </a:lnTo>
                  <a:lnTo>
                    <a:pt x="957" y="16"/>
                  </a:lnTo>
                  <a:lnTo>
                    <a:pt x="998" y="20"/>
                  </a:lnTo>
                  <a:lnTo>
                    <a:pt x="1036" y="26"/>
                  </a:lnTo>
                  <a:lnTo>
                    <a:pt x="1069" y="31"/>
                  </a:lnTo>
                  <a:lnTo>
                    <a:pt x="1100" y="36"/>
                  </a:lnTo>
                  <a:lnTo>
                    <a:pt x="1123" y="43"/>
                  </a:lnTo>
                  <a:lnTo>
                    <a:pt x="1144" y="49"/>
                  </a:lnTo>
                  <a:lnTo>
                    <a:pt x="1158" y="56"/>
                  </a:lnTo>
                  <a:lnTo>
                    <a:pt x="1163" y="59"/>
                  </a:lnTo>
                  <a:lnTo>
                    <a:pt x="1167" y="62"/>
                  </a:lnTo>
                  <a:lnTo>
                    <a:pt x="1169" y="67"/>
                  </a:lnTo>
                  <a:lnTo>
                    <a:pt x="1170" y="70"/>
                  </a:lnTo>
                  <a:lnTo>
                    <a:pt x="1169" y="73"/>
                  </a:lnTo>
                  <a:lnTo>
                    <a:pt x="1167" y="77"/>
                  </a:lnTo>
                  <a:lnTo>
                    <a:pt x="1163" y="81"/>
                  </a:lnTo>
                  <a:lnTo>
                    <a:pt x="1158" y="84"/>
                  </a:lnTo>
                  <a:lnTo>
                    <a:pt x="1144" y="90"/>
                  </a:lnTo>
                  <a:lnTo>
                    <a:pt x="1123" y="97"/>
                  </a:lnTo>
                  <a:lnTo>
                    <a:pt x="1100" y="103"/>
                  </a:lnTo>
                  <a:lnTo>
                    <a:pt x="1069" y="109"/>
                  </a:lnTo>
                  <a:lnTo>
                    <a:pt x="1036" y="114"/>
                  </a:lnTo>
                  <a:lnTo>
                    <a:pt x="998" y="120"/>
                  </a:lnTo>
                  <a:lnTo>
                    <a:pt x="957" y="124"/>
                  </a:lnTo>
                  <a:lnTo>
                    <a:pt x="912" y="128"/>
                  </a:lnTo>
                  <a:lnTo>
                    <a:pt x="863" y="131"/>
                  </a:lnTo>
                  <a:lnTo>
                    <a:pt x="812" y="135"/>
                  </a:lnTo>
                  <a:lnTo>
                    <a:pt x="758" y="137"/>
                  </a:lnTo>
                  <a:lnTo>
                    <a:pt x="702" y="138"/>
                  </a:lnTo>
                  <a:lnTo>
                    <a:pt x="645" y="139"/>
                  </a:lnTo>
                  <a:lnTo>
                    <a:pt x="584" y="140"/>
                  </a:lnTo>
                  <a:lnTo>
                    <a:pt x="525" y="139"/>
                  </a:lnTo>
                  <a:lnTo>
                    <a:pt x="467" y="138"/>
                  </a:lnTo>
                  <a:lnTo>
                    <a:pt x="412" y="137"/>
                  </a:lnTo>
                  <a:lnTo>
                    <a:pt x="358" y="135"/>
                  </a:lnTo>
                  <a:lnTo>
                    <a:pt x="307" y="131"/>
                  </a:lnTo>
                  <a:lnTo>
                    <a:pt x="258" y="128"/>
                  </a:lnTo>
                  <a:lnTo>
                    <a:pt x="213" y="124"/>
                  </a:lnTo>
                  <a:lnTo>
                    <a:pt x="172" y="120"/>
                  </a:lnTo>
                  <a:lnTo>
                    <a:pt x="134" y="114"/>
                  </a:lnTo>
                  <a:lnTo>
                    <a:pt x="99" y="109"/>
                  </a:lnTo>
                  <a:lnTo>
                    <a:pt x="70" y="103"/>
                  </a:lnTo>
                  <a:lnTo>
                    <a:pt x="45" y="97"/>
                  </a:lnTo>
                  <a:lnTo>
                    <a:pt x="26" y="90"/>
                  </a:lnTo>
                  <a:lnTo>
                    <a:pt x="12" y="84"/>
                  </a:lnTo>
                  <a:lnTo>
                    <a:pt x="7" y="81"/>
                  </a:lnTo>
                  <a:lnTo>
                    <a:pt x="2" y="77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2" y="62"/>
                  </a:lnTo>
                  <a:lnTo>
                    <a:pt x="7" y="59"/>
                  </a:lnTo>
                  <a:lnTo>
                    <a:pt x="12" y="56"/>
                  </a:lnTo>
                  <a:lnTo>
                    <a:pt x="26" y="49"/>
                  </a:lnTo>
                  <a:lnTo>
                    <a:pt x="45" y="43"/>
                  </a:lnTo>
                  <a:lnTo>
                    <a:pt x="70" y="36"/>
                  </a:lnTo>
                  <a:lnTo>
                    <a:pt x="99" y="31"/>
                  </a:lnTo>
                  <a:lnTo>
                    <a:pt x="134" y="26"/>
                  </a:lnTo>
                  <a:lnTo>
                    <a:pt x="172" y="20"/>
                  </a:lnTo>
                  <a:lnTo>
                    <a:pt x="213" y="16"/>
                  </a:lnTo>
                  <a:lnTo>
                    <a:pt x="258" y="12"/>
                  </a:lnTo>
                  <a:lnTo>
                    <a:pt x="307" y="8"/>
                  </a:lnTo>
                  <a:lnTo>
                    <a:pt x="358" y="5"/>
                  </a:lnTo>
                  <a:lnTo>
                    <a:pt x="412" y="3"/>
                  </a:lnTo>
                  <a:lnTo>
                    <a:pt x="467" y="1"/>
                  </a:lnTo>
                  <a:lnTo>
                    <a:pt x="525" y="0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7" name="Freeform 834"/>
            <p:cNvSpPr>
              <a:spLocks noEditPoints="1"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4 w 1195"/>
                <a:gd name="T1" fmla="*/ 1 h 164"/>
                <a:gd name="T2" fmla="*/ 29 w 1195"/>
                <a:gd name="T3" fmla="*/ 0 h 164"/>
                <a:gd name="T4" fmla="*/ 37 w 1195"/>
                <a:gd name="T5" fmla="*/ 0 h 164"/>
                <a:gd name="T6" fmla="*/ 39 w 1195"/>
                <a:gd name="T7" fmla="*/ 2 h 164"/>
                <a:gd name="T8" fmla="*/ 31 w 1195"/>
                <a:gd name="T9" fmla="*/ 1 h 164"/>
                <a:gd name="T10" fmla="*/ 24 w 1195"/>
                <a:gd name="T11" fmla="*/ 0 h 164"/>
                <a:gd name="T12" fmla="*/ 45 w 1195"/>
                <a:gd name="T13" fmla="*/ 2 h 164"/>
                <a:gd name="T14" fmla="*/ 47 w 1195"/>
                <a:gd name="T15" fmla="*/ 2 h 164"/>
                <a:gd name="T16" fmla="*/ 48 w 1195"/>
                <a:gd name="T17" fmla="*/ 3 h 164"/>
                <a:gd name="T18" fmla="*/ 47 w 1195"/>
                <a:gd name="T19" fmla="*/ 3 h 164"/>
                <a:gd name="T20" fmla="*/ 45 w 1195"/>
                <a:gd name="T21" fmla="*/ 2 h 164"/>
                <a:gd name="T22" fmla="*/ 40 w 1195"/>
                <a:gd name="T23" fmla="*/ 2 h 164"/>
                <a:gd name="T24" fmla="*/ 47 w 1195"/>
                <a:gd name="T25" fmla="*/ 3 h 164"/>
                <a:gd name="T26" fmla="*/ 48 w 1195"/>
                <a:gd name="T27" fmla="*/ 3 h 164"/>
                <a:gd name="T28" fmla="*/ 48 w 1195"/>
                <a:gd name="T29" fmla="*/ 3 h 164"/>
                <a:gd name="T30" fmla="*/ 47 w 1195"/>
                <a:gd name="T31" fmla="*/ 4 h 164"/>
                <a:gd name="T32" fmla="*/ 46 w 1195"/>
                <a:gd name="T33" fmla="*/ 4 h 164"/>
                <a:gd name="T34" fmla="*/ 40 w 1195"/>
                <a:gd name="T35" fmla="*/ 5 h 164"/>
                <a:gd name="T36" fmla="*/ 44 w 1195"/>
                <a:gd name="T37" fmla="*/ 4 h 164"/>
                <a:gd name="T38" fmla="*/ 47 w 1195"/>
                <a:gd name="T39" fmla="*/ 3 h 164"/>
                <a:gd name="T40" fmla="*/ 48 w 1195"/>
                <a:gd name="T41" fmla="*/ 3 h 164"/>
                <a:gd name="T42" fmla="*/ 35 w 1195"/>
                <a:gd name="T43" fmla="*/ 6 h 164"/>
                <a:gd name="T44" fmla="*/ 26 w 1195"/>
                <a:gd name="T45" fmla="*/ 6 h 164"/>
                <a:gd name="T46" fmla="*/ 29 w 1195"/>
                <a:gd name="T47" fmla="*/ 5 h 164"/>
                <a:gd name="T48" fmla="*/ 37 w 1195"/>
                <a:gd name="T49" fmla="*/ 5 h 164"/>
                <a:gd name="T50" fmla="*/ 24 w 1195"/>
                <a:gd name="T51" fmla="*/ 6 h 164"/>
                <a:gd name="T52" fmla="*/ 24 w 1195"/>
                <a:gd name="T53" fmla="*/ 6 h 164"/>
                <a:gd name="T54" fmla="*/ 24 w 1195"/>
                <a:gd name="T55" fmla="*/ 5 h 164"/>
                <a:gd name="T56" fmla="*/ 19 w 1195"/>
                <a:gd name="T57" fmla="*/ 6 h 164"/>
                <a:gd name="T58" fmla="*/ 11 w 1195"/>
                <a:gd name="T59" fmla="*/ 6 h 164"/>
                <a:gd name="T60" fmla="*/ 9 w 1195"/>
                <a:gd name="T61" fmla="*/ 5 h 164"/>
                <a:gd name="T62" fmla="*/ 17 w 1195"/>
                <a:gd name="T63" fmla="*/ 5 h 164"/>
                <a:gd name="T64" fmla="*/ 24 w 1195"/>
                <a:gd name="T65" fmla="*/ 6 h 164"/>
                <a:gd name="T66" fmla="*/ 3 w 1195"/>
                <a:gd name="T67" fmla="*/ 5 h 164"/>
                <a:gd name="T68" fmla="*/ 1 w 1195"/>
                <a:gd name="T69" fmla="*/ 4 h 164"/>
                <a:gd name="T70" fmla="*/ 0 w 1195"/>
                <a:gd name="T71" fmla="*/ 3 h 164"/>
                <a:gd name="T72" fmla="*/ 1 w 1195"/>
                <a:gd name="T73" fmla="*/ 3 h 164"/>
                <a:gd name="T74" fmla="*/ 3 w 1195"/>
                <a:gd name="T75" fmla="*/ 4 h 164"/>
                <a:gd name="T76" fmla="*/ 7 w 1195"/>
                <a:gd name="T77" fmla="*/ 4 h 164"/>
                <a:gd name="T78" fmla="*/ 1 w 1195"/>
                <a:gd name="T79" fmla="*/ 3 h 164"/>
                <a:gd name="T80" fmla="*/ 0 w 1195"/>
                <a:gd name="T81" fmla="*/ 3 h 164"/>
                <a:gd name="T82" fmla="*/ 0 w 1195"/>
                <a:gd name="T83" fmla="*/ 3 h 164"/>
                <a:gd name="T84" fmla="*/ 1 w 1195"/>
                <a:gd name="T85" fmla="*/ 2 h 164"/>
                <a:gd name="T86" fmla="*/ 2 w 1195"/>
                <a:gd name="T87" fmla="*/ 2 h 164"/>
                <a:gd name="T88" fmla="*/ 7 w 1195"/>
                <a:gd name="T89" fmla="*/ 1 h 164"/>
                <a:gd name="T90" fmla="*/ 4 w 1195"/>
                <a:gd name="T91" fmla="*/ 2 h 164"/>
                <a:gd name="T92" fmla="*/ 1 w 1195"/>
                <a:gd name="T93" fmla="*/ 3 h 164"/>
                <a:gd name="T94" fmla="*/ 0 w 1195"/>
                <a:gd name="T95" fmla="*/ 3 h 164"/>
                <a:gd name="T96" fmla="*/ 13 w 1195"/>
                <a:gd name="T97" fmla="*/ 0 h 164"/>
                <a:gd name="T98" fmla="*/ 21 w 1195"/>
                <a:gd name="T99" fmla="*/ 0 h 164"/>
                <a:gd name="T100" fmla="*/ 19 w 1195"/>
                <a:gd name="T101" fmla="*/ 1 h 164"/>
                <a:gd name="T102" fmla="*/ 11 w 1195"/>
                <a:gd name="T103" fmla="*/ 1 h 164"/>
                <a:gd name="T104" fmla="*/ 24 w 1195"/>
                <a:gd name="T105" fmla="*/ 0 h 164"/>
                <a:gd name="T106" fmla="*/ 24 w 1195"/>
                <a:gd name="T107" fmla="*/ 0 h 1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95"/>
                <a:gd name="T163" fmla="*/ 0 h 164"/>
                <a:gd name="T164" fmla="*/ 1195 w 1195"/>
                <a:gd name="T165" fmla="*/ 164 h 16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95" h="164">
                  <a:moveTo>
                    <a:pt x="597" y="0"/>
                  </a:moveTo>
                  <a:lnTo>
                    <a:pt x="598" y="0"/>
                  </a:lnTo>
                  <a:lnTo>
                    <a:pt x="598" y="24"/>
                  </a:lnTo>
                  <a:lnTo>
                    <a:pt x="597" y="24"/>
                  </a:lnTo>
                  <a:lnTo>
                    <a:pt x="597" y="0"/>
                  </a:lnTo>
                  <a:close/>
                  <a:moveTo>
                    <a:pt x="598" y="0"/>
                  </a:moveTo>
                  <a:lnTo>
                    <a:pt x="658" y="0"/>
                  </a:lnTo>
                  <a:lnTo>
                    <a:pt x="716" y="1"/>
                  </a:lnTo>
                  <a:lnTo>
                    <a:pt x="772" y="3"/>
                  </a:lnTo>
                  <a:lnTo>
                    <a:pt x="826" y="5"/>
                  </a:lnTo>
                  <a:lnTo>
                    <a:pt x="877" y="8"/>
                  </a:lnTo>
                  <a:lnTo>
                    <a:pt x="926" y="12"/>
                  </a:lnTo>
                  <a:lnTo>
                    <a:pt x="971" y="16"/>
                  </a:lnTo>
                  <a:lnTo>
                    <a:pt x="1012" y="20"/>
                  </a:lnTo>
                  <a:lnTo>
                    <a:pt x="1010" y="44"/>
                  </a:lnTo>
                  <a:lnTo>
                    <a:pt x="969" y="40"/>
                  </a:lnTo>
                  <a:lnTo>
                    <a:pt x="924" y="35"/>
                  </a:lnTo>
                  <a:lnTo>
                    <a:pt x="875" y="32"/>
                  </a:lnTo>
                  <a:lnTo>
                    <a:pt x="824" y="29"/>
                  </a:lnTo>
                  <a:lnTo>
                    <a:pt x="771" y="27"/>
                  </a:lnTo>
                  <a:lnTo>
                    <a:pt x="715" y="26"/>
                  </a:lnTo>
                  <a:lnTo>
                    <a:pt x="658" y="25"/>
                  </a:lnTo>
                  <a:lnTo>
                    <a:pt x="598" y="24"/>
                  </a:lnTo>
                  <a:lnTo>
                    <a:pt x="598" y="0"/>
                  </a:lnTo>
                  <a:close/>
                  <a:moveTo>
                    <a:pt x="1012" y="20"/>
                  </a:moveTo>
                  <a:lnTo>
                    <a:pt x="1053" y="26"/>
                  </a:lnTo>
                  <a:lnTo>
                    <a:pt x="1089" y="32"/>
                  </a:lnTo>
                  <a:lnTo>
                    <a:pt x="1120" y="39"/>
                  </a:lnTo>
                  <a:lnTo>
                    <a:pt x="1146" y="46"/>
                  </a:lnTo>
                  <a:lnTo>
                    <a:pt x="1157" y="51"/>
                  </a:lnTo>
                  <a:lnTo>
                    <a:pt x="1167" y="54"/>
                  </a:lnTo>
                  <a:lnTo>
                    <a:pt x="1175" y="58"/>
                  </a:lnTo>
                  <a:lnTo>
                    <a:pt x="1183" y="62"/>
                  </a:lnTo>
                  <a:lnTo>
                    <a:pt x="1188" y="68"/>
                  </a:lnTo>
                  <a:lnTo>
                    <a:pt x="1191" y="72"/>
                  </a:lnTo>
                  <a:lnTo>
                    <a:pt x="1195" y="77"/>
                  </a:lnTo>
                  <a:lnTo>
                    <a:pt x="1195" y="82"/>
                  </a:lnTo>
                  <a:lnTo>
                    <a:pt x="1171" y="82"/>
                  </a:lnTo>
                  <a:lnTo>
                    <a:pt x="1170" y="80"/>
                  </a:lnTo>
                  <a:lnTo>
                    <a:pt x="1168" y="78"/>
                  </a:lnTo>
                  <a:lnTo>
                    <a:pt x="1164" y="75"/>
                  </a:lnTo>
                  <a:lnTo>
                    <a:pt x="1160" y="72"/>
                  </a:lnTo>
                  <a:lnTo>
                    <a:pt x="1146" y="68"/>
                  </a:lnTo>
                  <a:lnTo>
                    <a:pt x="1128" y="64"/>
                  </a:lnTo>
                  <a:lnTo>
                    <a:pt x="1105" y="58"/>
                  </a:lnTo>
                  <a:lnTo>
                    <a:pt x="1077" y="54"/>
                  </a:lnTo>
                  <a:lnTo>
                    <a:pt x="1046" y="50"/>
                  </a:lnTo>
                  <a:lnTo>
                    <a:pt x="1010" y="44"/>
                  </a:lnTo>
                  <a:lnTo>
                    <a:pt x="1012" y="20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7"/>
                  </a:lnTo>
                  <a:lnTo>
                    <a:pt x="1191" y="92"/>
                  </a:lnTo>
                  <a:lnTo>
                    <a:pt x="1188" y="96"/>
                  </a:lnTo>
                  <a:lnTo>
                    <a:pt x="1183" y="100"/>
                  </a:lnTo>
                  <a:lnTo>
                    <a:pt x="1175" y="106"/>
                  </a:lnTo>
                  <a:lnTo>
                    <a:pt x="1167" y="110"/>
                  </a:lnTo>
                  <a:lnTo>
                    <a:pt x="1157" y="113"/>
                  </a:lnTo>
                  <a:lnTo>
                    <a:pt x="1146" y="118"/>
                  </a:lnTo>
                  <a:lnTo>
                    <a:pt x="1120" y="125"/>
                  </a:lnTo>
                  <a:lnTo>
                    <a:pt x="1089" y="132"/>
                  </a:lnTo>
                  <a:lnTo>
                    <a:pt x="1053" y="138"/>
                  </a:lnTo>
                  <a:lnTo>
                    <a:pt x="1012" y="143"/>
                  </a:lnTo>
                  <a:lnTo>
                    <a:pt x="1010" y="120"/>
                  </a:lnTo>
                  <a:lnTo>
                    <a:pt x="1046" y="114"/>
                  </a:lnTo>
                  <a:lnTo>
                    <a:pt x="1077" y="110"/>
                  </a:lnTo>
                  <a:lnTo>
                    <a:pt x="1104" y="106"/>
                  </a:lnTo>
                  <a:lnTo>
                    <a:pt x="1128" y="100"/>
                  </a:lnTo>
                  <a:lnTo>
                    <a:pt x="1146" y="96"/>
                  </a:lnTo>
                  <a:lnTo>
                    <a:pt x="1160" y="92"/>
                  </a:lnTo>
                  <a:lnTo>
                    <a:pt x="1164" y="88"/>
                  </a:lnTo>
                  <a:lnTo>
                    <a:pt x="1168" y="86"/>
                  </a:lnTo>
                  <a:lnTo>
                    <a:pt x="1170" y="84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012" y="143"/>
                  </a:moveTo>
                  <a:lnTo>
                    <a:pt x="971" y="148"/>
                  </a:lnTo>
                  <a:lnTo>
                    <a:pt x="926" y="152"/>
                  </a:lnTo>
                  <a:lnTo>
                    <a:pt x="877" y="155"/>
                  </a:lnTo>
                  <a:lnTo>
                    <a:pt x="826" y="159"/>
                  </a:lnTo>
                  <a:lnTo>
                    <a:pt x="772" y="161"/>
                  </a:lnTo>
                  <a:lnTo>
                    <a:pt x="716" y="163"/>
                  </a:lnTo>
                  <a:lnTo>
                    <a:pt x="658" y="164"/>
                  </a:lnTo>
                  <a:lnTo>
                    <a:pt x="598" y="164"/>
                  </a:lnTo>
                  <a:lnTo>
                    <a:pt x="598" y="140"/>
                  </a:lnTo>
                  <a:lnTo>
                    <a:pt x="658" y="139"/>
                  </a:lnTo>
                  <a:lnTo>
                    <a:pt x="715" y="138"/>
                  </a:lnTo>
                  <a:lnTo>
                    <a:pt x="771" y="137"/>
                  </a:lnTo>
                  <a:lnTo>
                    <a:pt x="824" y="134"/>
                  </a:lnTo>
                  <a:lnTo>
                    <a:pt x="875" y="132"/>
                  </a:lnTo>
                  <a:lnTo>
                    <a:pt x="924" y="127"/>
                  </a:lnTo>
                  <a:lnTo>
                    <a:pt x="969" y="124"/>
                  </a:lnTo>
                  <a:lnTo>
                    <a:pt x="1010" y="120"/>
                  </a:lnTo>
                  <a:lnTo>
                    <a:pt x="1012" y="143"/>
                  </a:lnTo>
                  <a:close/>
                  <a:moveTo>
                    <a:pt x="598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8" y="140"/>
                  </a:lnTo>
                  <a:lnTo>
                    <a:pt x="598" y="164"/>
                  </a:lnTo>
                  <a:close/>
                  <a:moveTo>
                    <a:pt x="597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597" y="164"/>
                  </a:moveTo>
                  <a:lnTo>
                    <a:pt x="538" y="164"/>
                  </a:lnTo>
                  <a:lnTo>
                    <a:pt x="480" y="163"/>
                  </a:lnTo>
                  <a:lnTo>
                    <a:pt x="423" y="161"/>
                  </a:lnTo>
                  <a:lnTo>
                    <a:pt x="369" y="159"/>
                  </a:lnTo>
                  <a:lnTo>
                    <a:pt x="318" y="155"/>
                  </a:lnTo>
                  <a:lnTo>
                    <a:pt x="270" y="152"/>
                  </a:lnTo>
                  <a:lnTo>
                    <a:pt x="225" y="148"/>
                  </a:lnTo>
                  <a:lnTo>
                    <a:pt x="183" y="143"/>
                  </a:lnTo>
                  <a:lnTo>
                    <a:pt x="186" y="119"/>
                  </a:lnTo>
                  <a:lnTo>
                    <a:pt x="227" y="124"/>
                  </a:lnTo>
                  <a:lnTo>
                    <a:pt x="272" y="127"/>
                  </a:lnTo>
                  <a:lnTo>
                    <a:pt x="320" y="132"/>
                  </a:lnTo>
                  <a:lnTo>
                    <a:pt x="372" y="134"/>
                  </a:lnTo>
                  <a:lnTo>
                    <a:pt x="425" y="137"/>
                  </a:lnTo>
                  <a:lnTo>
                    <a:pt x="481" y="138"/>
                  </a:lnTo>
                  <a:lnTo>
                    <a:pt x="538" y="139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183" y="143"/>
                  </a:moveTo>
                  <a:lnTo>
                    <a:pt x="143" y="138"/>
                  </a:lnTo>
                  <a:lnTo>
                    <a:pt x="107" y="132"/>
                  </a:lnTo>
                  <a:lnTo>
                    <a:pt x="76" y="125"/>
                  </a:lnTo>
                  <a:lnTo>
                    <a:pt x="50" y="118"/>
                  </a:lnTo>
                  <a:lnTo>
                    <a:pt x="38" y="113"/>
                  </a:lnTo>
                  <a:lnTo>
                    <a:pt x="28" y="110"/>
                  </a:lnTo>
                  <a:lnTo>
                    <a:pt x="21" y="106"/>
                  </a:lnTo>
                  <a:lnTo>
                    <a:pt x="13" y="100"/>
                  </a:lnTo>
                  <a:lnTo>
                    <a:pt x="8" y="96"/>
                  </a:lnTo>
                  <a:lnTo>
                    <a:pt x="3" y="92"/>
                  </a:lnTo>
                  <a:lnTo>
                    <a:pt x="1" y="87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1" y="88"/>
                  </a:lnTo>
                  <a:lnTo>
                    <a:pt x="36" y="92"/>
                  </a:lnTo>
                  <a:lnTo>
                    <a:pt x="50" y="96"/>
                  </a:lnTo>
                  <a:lnTo>
                    <a:pt x="68" y="100"/>
                  </a:lnTo>
                  <a:lnTo>
                    <a:pt x="91" y="106"/>
                  </a:lnTo>
                  <a:lnTo>
                    <a:pt x="119" y="110"/>
                  </a:lnTo>
                  <a:lnTo>
                    <a:pt x="150" y="114"/>
                  </a:lnTo>
                  <a:lnTo>
                    <a:pt x="186" y="119"/>
                  </a:lnTo>
                  <a:lnTo>
                    <a:pt x="183" y="143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1" y="77"/>
                  </a:lnTo>
                  <a:lnTo>
                    <a:pt x="3" y="72"/>
                  </a:lnTo>
                  <a:lnTo>
                    <a:pt x="8" y="68"/>
                  </a:lnTo>
                  <a:lnTo>
                    <a:pt x="13" y="62"/>
                  </a:lnTo>
                  <a:lnTo>
                    <a:pt x="21" y="58"/>
                  </a:lnTo>
                  <a:lnTo>
                    <a:pt x="28" y="54"/>
                  </a:lnTo>
                  <a:lnTo>
                    <a:pt x="38" y="51"/>
                  </a:lnTo>
                  <a:lnTo>
                    <a:pt x="50" y="46"/>
                  </a:lnTo>
                  <a:lnTo>
                    <a:pt x="76" y="39"/>
                  </a:lnTo>
                  <a:lnTo>
                    <a:pt x="107" y="32"/>
                  </a:lnTo>
                  <a:lnTo>
                    <a:pt x="143" y="26"/>
                  </a:lnTo>
                  <a:lnTo>
                    <a:pt x="183" y="20"/>
                  </a:lnTo>
                  <a:lnTo>
                    <a:pt x="186" y="44"/>
                  </a:lnTo>
                  <a:lnTo>
                    <a:pt x="150" y="50"/>
                  </a:lnTo>
                  <a:lnTo>
                    <a:pt x="119" y="54"/>
                  </a:lnTo>
                  <a:lnTo>
                    <a:pt x="91" y="58"/>
                  </a:lnTo>
                  <a:lnTo>
                    <a:pt x="68" y="64"/>
                  </a:lnTo>
                  <a:lnTo>
                    <a:pt x="50" y="68"/>
                  </a:lnTo>
                  <a:lnTo>
                    <a:pt x="36" y="72"/>
                  </a:lnTo>
                  <a:lnTo>
                    <a:pt x="31" y="75"/>
                  </a:lnTo>
                  <a:lnTo>
                    <a:pt x="28" y="78"/>
                  </a:lnTo>
                  <a:lnTo>
                    <a:pt x="26" y="80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183" y="20"/>
                  </a:moveTo>
                  <a:lnTo>
                    <a:pt x="225" y="16"/>
                  </a:lnTo>
                  <a:lnTo>
                    <a:pt x="270" y="12"/>
                  </a:lnTo>
                  <a:lnTo>
                    <a:pt x="318" y="8"/>
                  </a:lnTo>
                  <a:lnTo>
                    <a:pt x="369" y="5"/>
                  </a:lnTo>
                  <a:lnTo>
                    <a:pt x="423" y="3"/>
                  </a:lnTo>
                  <a:lnTo>
                    <a:pt x="480" y="1"/>
                  </a:lnTo>
                  <a:lnTo>
                    <a:pt x="537" y="0"/>
                  </a:lnTo>
                  <a:lnTo>
                    <a:pt x="597" y="0"/>
                  </a:lnTo>
                  <a:lnTo>
                    <a:pt x="597" y="24"/>
                  </a:lnTo>
                  <a:lnTo>
                    <a:pt x="538" y="25"/>
                  </a:lnTo>
                  <a:lnTo>
                    <a:pt x="481" y="26"/>
                  </a:lnTo>
                  <a:lnTo>
                    <a:pt x="425" y="27"/>
                  </a:lnTo>
                  <a:lnTo>
                    <a:pt x="372" y="29"/>
                  </a:lnTo>
                  <a:lnTo>
                    <a:pt x="320" y="32"/>
                  </a:lnTo>
                  <a:lnTo>
                    <a:pt x="272" y="35"/>
                  </a:lnTo>
                  <a:lnTo>
                    <a:pt x="227" y="40"/>
                  </a:lnTo>
                  <a:lnTo>
                    <a:pt x="186" y="44"/>
                  </a:lnTo>
                  <a:lnTo>
                    <a:pt x="183" y="20"/>
                  </a:lnTo>
                  <a:close/>
                  <a:moveTo>
                    <a:pt x="597" y="0"/>
                  </a:moveTo>
                  <a:lnTo>
                    <a:pt x="597" y="0"/>
                  </a:lnTo>
                  <a:lnTo>
                    <a:pt x="597" y="24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8" name="Freeform 835"/>
            <p:cNvSpPr>
              <a:spLocks/>
            </p:cNvSpPr>
            <p:nvPr/>
          </p:nvSpPr>
          <p:spPr bwMode="auto">
            <a:xfrm>
              <a:off x="2692" y="1054"/>
              <a:ext cx="338" cy="265"/>
            </a:xfrm>
            <a:custGeom>
              <a:avLst/>
              <a:gdLst>
                <a:gd name="T0" fmla="*/ 59 w 1711"/>
                <a:gd name="T1" fmla="*/ 45 h 1314"/>
                <a:gd name="T2" fmla="*/ 61 w 1711"/>
                <a:gd name="T3" fmla="*/ 41 h 1314"/>
                <a:gd name="T4" fmla="*/ 64 w 1711"/>
                <a:gd name="T5" fmla="*/ 37 h 1314"/>
                <a:gd name="T6" fmla="*/ 65 w 1711"/>
                <a:gd name="T7" fmla="*/ 33 h 1314"/>
                <a:gd name="T8" fmla="*/ 67 w 1711"/>
                <a:gd name="T9" fmla="*/ 30 h 1314"/>
                <a:gd name="T10" fmla="*/ 68 w 1711"/>
                <a:gd name="T11" fmla="*/ 26 h 1314"/>
                <a:gd name="T12" fmla="*/ 68 w 1711"/>
                <a:gd name="T13" fmla="*/ 23 h 1314"/>
                <a:gd name="T14" fmla="*/ 68 w 1711"/>
                <a:gd name="T15" fmla="*/ 20 h 1314"/>
                <a:gd name="T16" fmla="*/ 68 w 1711"/>
                <a:gd name="T17" fmla="*/ 17 h 1314"/>
                <a:gd name="T18" fmla="*/ 68 w 1711"/>
                <a:gd name="T19" fmla="*/ 14 h 1314"/>
                <a:gd name="T20" fmla="*/ 67 w 1711"/>
                <a:gd name="T21" fmla="*/ 11 h 1314"/>
                <a:gd name="T22" fmla="*/ 66 w 1711"/>
                <a:gd name="T23" fmla="*/ 9 h 1314"/>
                <a:gd name="T24" fmla="*/ 64 w 1711"/>
                <a:gd name="T25" fmla="*/ 7 h 1314"/>
                <a:gd name="T26" fmla="*/ 62 w 1711"/>
                <a:gd name="T27" fmla="*/ 5 h 1314"/>
                <a:gd name="T28" fmla="*/ 60 w 1711"/>
                <a:gd name="T29" fmla="*/ 3 h 1314"/>
                <a:gd name="T30" fmla="*/ 58 w 1711"/>
                <a:gd name="T31" fmla="*/ 2 h 1314"/>
                <a:gd name="T32" fmla="*/ 56 w 1711"/>
                <a:gd name="T33" fmla="*/ 1 h 1314"/>
                <a:gd name="T34" fmla="*/ 54 w 1711"/>
                <a:gd name="T35" fmla="*/ 1 h 1314"/>
                <a:gd name="T36" fmla="*/ 52 w 1711"/>
                <a:gd name="T37" fmla="*/ 0 h 1314"/>
                <a:gd name="T38" fmla="*/ 49 w 1711"/>
                <a:gd name="T39" fmla="*/ 0 h 1314"/>
                <a:gd name="T40" fmla="*/ 34 w 1711"/>
                <a:gd name="T41" fmla="*/ 39 h 1314"/>
                <a:gd name="T42" fmla="*/ 20 w 1711"/>
                <a:gd name="T43" fmla="*/ 0 h 1314"/>
                <a:gd name="T44" fmla="*/ 16 w 1711"/>
                <a:gd name="T45" fmla="*/ 0 h 1314"/>
                <a:gd name="T46" fmla="*/ 14 w 1711"/>
                <a:gd name="T47" fmla="*/ 1 h 1314"/>
                <a:gd name="T48" fmla="*/ 12 w 1711"/>
                <a:gd name="T49" fmla="*/ 1 h 1314"/>
                <a:gd name="T50" fmla="*/ 10 w 1711"/>
                <a:gd name="T51" fmla="*/ 2 h 1314"/>
                <a:gd name="T52" fmla="*/ 8 w 1711"/>
                <a:gd name="T53" fmla="*/ 3 h 1314"/>
                <a:gd name="T54" fmla="*/ 6 w 1711"/>
                <a:gd name="T55" fmla="*/ 5 h 1314"/>
                <a:gd name="T56" fmla="*/ 5 w 1711"/>
                <a:gd name="T57" fmla="*/ 7 h 1314"/>
                <a:gd name="T58" fmla="*/ 3 w 1711"/>
                <a:gd name="T59" fmla="*/ 9 h 1314"/>
                <a:gd name="T60" fmla="*/ 1 w 1711"/>
                <a:gd name="T61" fmla="*/ 11 h 1314"/>
                <a:gd name="T62" fmla="*/ 1 w 1711"/>
                <a:gd name="T63" fmla="*/ 14 h 1314"/>
                <a:gd name="T64" fmla="*/ 0 w 1711"/>
                <a:gd name="T65" fmla="*/ 17 h 1314"/>
                <a:gd name="T66" fmla="*/ 0 w 1711"/>
                <a:gd name="T67" fmla="*/ 20 h 1314"/>
                <a:gd name="T68" fmla="*/ 0 w 1711"/>
                <a:gd name="T69" fmla="*/ 23 h 1314"/>
                <a:gd name="T70" fmla="*/ 1 w 1711"/>
                <a:gd name="T71" fmla="*/ 26 h 1314"/>
                <a:gd name="T72" fmla="*/ 2 w 1711"/>
                <a:gd name="T73" fmla="*/ 30 h 1314"/>
                <a:gd name="T74" fmla="*/ 3 w 1711"/>
                <a:gd name="T75" fmla="*/ 33 h 1314"/>
                <a:gd name="T76" fmla="*/ 5 w 1711"/>
                <a:gd name="T77" fmla="*/ 37 h 1314"/>
                <a:gd name="T78" fmla="*/ 7 w 1711"/>
                <a:gd name="T79" fmla="*/ 41 h 1314"/>
                <a:gd name="T80" fmla="*/ 10 w 1711"/>
                <a:gd name="T81" fmla="*/ 45 h 1314"/>
                <a:gd name="T82" fmla="*/ 11 w 1711"/>
                <a:gd name="T83" fmla="*/ 52 h 1314"/>
                <a:gd name="T84" fmla="*/ 11 w 1711"/>
                <a:gd name="T85" fmla="*/ 52 h 1314"/>
                <a:gd name="T86" fmla="*/ 12 w 1711"/>
                <a:gd name="T87" fmla="*/ 52 h 1314"/>
                <a:gd name="T88" fmla="*/ 15 w 1711"/>
                <a:gd name="T89" fmla="*/ 51 h 1314"/>
                <a:gd name="T90" fmla="*/ 19 w 1711"/>
                <a:gd name="T91" fmla="*/ 50 h 1314"/>
                <a:gd name="T92" fmla="*/ 25 w 1711"/>
                <a:gd name="T93" fmla="*/ 50 h 1314"/>
                <a:gd name="T94" fmla="*/ 39 w 1711"/>
                <a:gd name="T95" fmla="*/ 50 h 1314"/>
                <a:gd name="T96" fmla="*/ 48 w 1711"/>
                <a:gd name="T97" fmla="*/ 50 h 1314"/>
                <a:gd name="T98" fmla="*/ 52 w 1711"/>
                <a:gd name="T99" fmla="*/ 51 h 1314"/>
                <a:gd name="T100" fmla="*/ 56 w 1711"/>
                <a:gd name="T101" fmla="*/ 51 h 1314"/>
                <a:gd name="T102" fmla="*/ 57 w 1711"/>
                <a:gd name="T103" fmla="*/ 52 h 1314"/>
                <a:gd name="T104" fmla="*/ 58 w 1711"/>
                <a:gd name="T105" fmla="*/ 52 h 1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11"/>
                <a:gd name="T160" fmla="*/ 0 h 1314"/>
                <a:gd name="T161" fmla="*/ 1711 w 1711"/>
                <a:gd name="T162" fmla="*/ 1314 h 131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11" h="1314">
                  <a:moveTo>
                    <a:pt x="1442" y="1313"/>
                  </a:moveTo>
                  <a:lnTo>
                    <a:pt x="1442" y="1158"/>
                  </a:lnTo>
                  <a:lnTo>
                    <a:pt x="1468" y="1124"/>
                  </a:lnTo>
                  <a:lnTo>
                    <a:pt x="1492" y="1089"/>
                  </a:lnTo>
                  <a:lnTo>
                    <a:pt x="1514" y="1056"/>
                  </a:lnTo>
                  <a:lnTo>
                    <a:pt x="1536" y="1022"/>
                  </a:lnTo>
                  <a:lnTo>
                    <a:pt x="1555" y="990"/>
                  </a:lnTo>
                  <a:lnTo>
                    <a:pt x="1574" y="958"/>
                  </a:lnTo>
                  <a:lnTo>
                    <a:pt x="1591" y="925"/>
                  </a:lnTo>
                  <a:lnTo>
                    <a:pt x="1607" y="894"/>
                  </a:lnTo>
                  <a:lnTo>
                    <a:pt x="1622" y="864"/>
                  </a:lnTo>
                  <a:lnTo>
                    <a:pt x="1635" y="832"/>
                  </a:lnTo>
                  <a:lnTo>
                    <a:pt x="1648" y="803"/>
                  </a:lnTo>
                  <a:lnTo>
                    <a:pt x="1659" y="773"/>
                  </a:lnTo>
                  <a:lnTo>
                    <a:pt x="1669" y="744"/>
                  </a:lnTo>
                  <a:lnTo>
                    <a:pt x="1678" y="716"/>
                  </a:lnTo>
                  <a:lnTo>
                    <a:pt x="1686" y="687"/>
                  </a:lnTo>
                  <a:lnTo>
                    <a:pt x="1692" y="658"/>
                  </a:lnTo>
                  <a:lnTo>
                    <a:pt x="1698" y="631"/>
                  </a:lnTo>
                  <a:lnTo>
                    <a:pt x="1703" y="604"/>
                  </a:lnTo>
                  <a:lnTo>
                    <a:pt x="1707" y="577"/>
                  </a:lnTo>
                  <a:lnTo>
                    <a:pt x="1709" y="550"/>
                  </a:lnTo>
                  <a:lnTo>
                    <a:pt x="1711" y="525"/>
                  </a:lnTo>
                  <a:lnTo>
                    <a:pt x="1711" y="499"/>
                  </a:lnTo>
                  <a:lnTo>
                    <a:pt x="1711" y="473"/>
                  </a:lnTo>
                  <a:lnTo>
                    <a:pt x="1710" y="448"/>
                  </a:lnTo>
                  <a:lnTo>
                    <a:pt x="1708" y="423"/>
                  </a:lnTo>
                  <a:lnTo>
                    <a:pt x="1704" y="398"/>
                  </a:lnTo>
                  <a:lnTo>
                    <a:pt x="1700" y="373"/>
                  </a:lnTo>
                  <a:lnTo>
                    <a:pt x="1696" y="350"/>
                  </a:lnTo>
                  <a:lnTo>
                    <a:pt x="1690" y="326"/>
                  </a:lnTo>
                  <a:lnTo>
                    <a:pt x="1684" y="302"/>
                  </a:lnTo>
                  <a:lnTo>
                    <a:pt x="1676" y="278"/>
                  </a:lnTo>
                  <a:lnTo>
                    <a:pt x="1669" y="256"/>
                  </a:lnTo>
                  <a:lnTo>
                    <a:pt x="1655" y="235"/>
                  </a:lnTo>
                  <a:lnTo>
                    <a:pt x="1641" y="217"/>
                  </a:lnTo>
                  <a:lnTo>
                    <a:pt x="1627" y="198"/>
                  </a:lnTo>
                  <a:lnTo>
                    <a:pt x="1611" y="181"/>
                  </a:lnTo>
                  <a:lnTo>
                    <a:pt x="1597" y="166"/>
                  </a:lnTo>
                  <a:lnTo>
                    <a:pt x="1582" y="150"/>
                  </a:lnTo>
                  <a:lnTo>
                    <a:pt x="1567" y="136"/>
                  </a:lnTo>
                  <a:lnTo>
                    <a:pt x="1552" y="122"/>
                  </a:lnTo>
                  <a:lnTo>
                    <a:pt x="1537" y="109"/>
                  </a:lnTo>
                  <a:lnTo>
                    <a:pt x="1522" y="97"/>
                  </a:lnTo>
                  <a:lnTo>
                    <a:pt x="1506" y="86"/>
                  </a:lnTo>
                  <a:lnTo>
                    <a:pt x="1491" y="75"/>
                  </a:lnTo>
                  <a:lnTo>
                    <a:pt x="1474" y="66"/>
                  </a:lnTo>
                  <a:lnTo>
                    <a:pt x="1458" y="57"/>
                  </a:lnTo>
                  <a:lnTo>
                    <a:pt x="1442" y="48"/>
                  </a:lnTo>
                  <a:lnTo>
                    <a:pt x="1426" y="41"/>
                  </a:lnTo>
                  <a:lnTo>
                    <a:pt x="1410" y="34"/>
                  </a:lnTo>
                  <a:lnTo>
                    <a:pt x="1392" y="28"/>
                  </a:lnTo>
                  <a:lnTo>
                    <a:pt x="1376" y="22"/>
                  </a:lnTo>
                  <a:lnTo>
                    <a:pt x="1359" y="18"/>
                  </a:lnTo>
                  <a:lnTo>
                    <a:pt x="1343" y="14"/>
                  </a:lnTo>
                  <a:lnTo>
                    <a:pt x="1325" y="9"/>
                  </a:lnTo>
                  <a:lnTo>
                    <a:pt x="1308" y="6"/>
                  </a:lnTo>
                  <a:lnTo>
                    <a:pt x="1291" y="4"/>
                  </a:lnTo>
                  <a:lnTo>
                    <a:pt x="1255" y="1"/>
                  </a:lnTo>
                  <a:lnTo>
                    <a:pt x="1219" y="0"/>
                  </a:lnTo>
                  <a:lnTo>
                    <a:pt x="1184" y="0"/>
                  </a:lnTo>
                  <a:lnTo>
                    <a:pt x="1148" y="2"/>
                  </a:lnTo>
                  <a:lnTo>
                    <a:pt x="855" y="962"/>
                  </a:lnTo>
                  <a:lnTo>
                    <a:pt x="564" y="3"/>
                  </a:lnTo>
                  <a:lnTo>
                    <a:pt x="528" y="1"/>
                  </a:lnTo>
                  <a:lnTo>
                    <a:pt x="491" y="0"/>
                  </a:lnTo>
                  <a:lnTo>
                    <a:pt x="456" y="2"/>
                  </a:lnTo>
                  <a:lnTo>
                    <a:pt x="421" y="5"/>
                  </a:lnTo>
                  <a:lnTo>
                    <a:pt x="404" y="7"/>
                  </a:lnTo>
                  <a:lnTo>
                    <a:pt x="387" y="10"/>
                  </a:lnTo>
                  <a:lnTo>
                    <a:pt x="369" y="14"/>
                  </a:lnTo>
                  <a:lnTo>
                    <a:pt x="352" y="18"/>
                  </a:lnTo>
                  <a:lnTo>
                    <a:pt x="335" y="23"/>
                  </a:lnTo>
                  <a:lnTo>
                    <a:pt x="319" y="29"/>
                  </a:lnTo>
                  <a:lnTo>
                    <a:pt x="301" y="34"/>
                  </a:lnTo>
                  <a:lnTo>
                    <a:pt x="285" y="42"/>
                  </a:lnTo>
                  <a:lnTo>
                    <a:pt x="269" y="49"/>
                  </a:lnTo>
                  <a:lnTo>
                    <a:pt x="253" y="57"/>
                  </a:lnTo>
                  <a:lnTo>
                    <a:pt x="237" y="67"/>
                  </a:lnTo>
                  <a:lnTo>
                    <a:pt x="220" y="76"/>
                  </a:lnTo>
                  <a:lnTo>
                    <a:pt x="205" y="86"/>
                  </a:lnTo>
                  <a:lnTo>
                    <a:pt x="189" y="98"/>
                  </a:lnTo>
                  <a:lnTo>
                    <a:pt x="174" y="110"/>
                  </a:lnTo>
                  <a:lnTo>
                    <a:pt x="159" y="123"/>
                  </a:lnTo>
                  <a:lnTo>
                    <a:pt x="144" y="136"/>
                  </a:lnTo>
                  <a:lnTo>
                    <a:pt x="129" y="151"/>
                  </a:lnTo>
                  <a:lnTo>
                    <a:pt x="113" y="166"/>
                  </a:lnTo>
                  <a:lnTo>
                    <a:pt x="99" y="182"/>
                  </a:lnTo>
                  <a:lnTo>
                    <a:pt x="84" y="199"/>
                  </a:lnTo>
                  <a:lnTo>
                    <a:pt x="70" y="218"/>
                  </a:lnTo>
                  <a:lnTo>
                    <a:pt x="56" y="236"/>
                  </a:lnTo>
                  <a:lnTo>
                    <a:pt x="42" y="257"/>
                  </a:lnTo>
                  <a:lnTo>
                    <a:pt x="35" y="279"/>
                  </a:lnTo>
                  <a:lnTo>
                    <a:pt x="27" y="303"/>
                  </a:lnTo>
                  <a:lnTo>
                    <a:pt x="21" y="327"/>
                  </a:lnTo>
                  <a:lnTo>
                    <a:pt x="15" y="351"/>
                  </a:lnTo>
                  <a:lnTo>
                    <a:pt x="11" y="374"/>
                  </a:lnTo>
                  <a:lnTo>
                    <a:pt x="7" y="399"/>
                  </a:lnTo>
                  <a:lnTo>
                    <a:pt x="4" y="423"/>
                  </a:lnTo>
                  <a:lnTo>
                    <a:pt x="2" y="448"/>
                  </a:lnTo>
                  <a:lnTo>
                    <a:pt x="0" y="474"/>
                  </a:lnTo>
                  <a:lnTo>
                    <a:pt x="0" y="499"/>
                  </a:lnTo>
                  <a:lnTo>
                    <a:pt x="1" y="525"/>
                  </a:lnTo>
                  <a:lnTo>
                    <a:pt x="2" y="552"/>
                  </a:lnTo>
                  <a:lnTo>
                    <a:pt x="5" y="577"/>
                  </a:lnTo>
                  <a:lnTo>
                    <a:pt x="9" y="604"/>
                  </a:lnTo>
                  <a:lnTo>
                    <a:pt x="13" y="631"/>
                  </a:lnTo>
                  <a:lnTo>
                    <a:pt x="18" y="660"/>
                  </a:lnTo>
                  <a:lnTo>
                    <a:pt x="26" y="688"/>
                  </a:lnTo>
                  <a:lnTo>
                    <a:pt x="34" y="716"/>
                  </a:lnTo>
                  <a:lnTo>
                    <a:pt x="42" y="745"/>
                  </a:lnTo>
                  <a:lnTo>
                    <a:pt x="52" y="774"/>
                  </a:lnTo>
                  <a:lnTo>
                    <a:pt x="64" y="803"/>
                  </a:lnTo>
                  <a:lnTo>
                    <a:pt x="76" y="833"/>
                  </a:lnTo>
                  <a:lnTo>
                    <a:pt x="90" y="864"/>
                  </a:lnTo>
                  <a:lnTo>
                    <a:pt x="104" y="895"/>
                  </a:lnTo>
                  <a:lnTo>
                    <a:pt x="120" y="926"/>
                  </a:lnTo>
                  <a:lnTo>
                    <a:pt x="137" y="958"/>
                  </a:lnTo>
                  <a:lnTo>
                    <a:pt x="157" y="990"/>
                  </a:lnTo>
                  <a:lnTo>
                    <a:pt x="176" y="1022"/>
                  </a:lnTo>
                  <a:lnTo>
                    <a:pt x="198" y="1056"/>
                  </a:lnTo>
                  <a:lnTo>
                    <a:pt x="220" y="1090"/>
                  </a:lnTo>
                  <a:lnTo>
                    <a:pt x="244" y="1124"/>
                  </a:lnTo>
                  <a:lnTo>
                    <a:pt x="270" y="1158"/>
                  </a:lnTo>
                  <a:lnTo>
                    <a:pt x="270" y="1314"/>
                  </a:lnTo>
                  <a:lnTo>
                    <a:pt x="271" y="1310"/>
                  </a:lnTo>
                  <a:lnTo>
                    <a:pt x="273" y="1305"/>
                  </a:lnTo>
                  <a:lnTo>
                    <a:pt x="277" y="1302"/>
                  </a:lnTo>
                  <a:lnTo>
                    <a:pt x="282" y="1298"/>
                  </a:lnTo>
                  <a:lnTo>
                    <a:pt x="288" y="1295"/>
                  </a:lnTo>
                  <a:lnTo>
                    <a:pt x="296" y="1291"/>
                  </a:lnTo>
                  <a:lnTo>
                    <a:pt x="306" y="1288"/>
                  </a:lnTo>
                  <a:lnTo>
                    <a:pt x="315" y="1285"/>
                  </a:lnTo>
                  <a:lnTo>
                    <a:pt x="340" y="1278"/>
                  </a:lnTo>
                  <a:lnTo>
                    <a:pt x="369" y="1273"/>
                  </a:lnTo>
                  <a:lnTo>
                    <a:pt x="402" y="1269"/>
                  </a:lnTo>
                  <a:lnTo>
                    <a:pt x="440" y="1263"/>
                  </a:lnTo>
                  <a:lnTo>
                    <a:pt x="481" y="1260"/>
                  </a:lnTo>
                  <a:lnTo>
                    <a:pt x="526" y="1256"/>
                  </a:lnTo>
                  <a:lnTo>
                    <a:pt x="575" y="1252"/>
                  </a:lnTo>
                  <a:lnTo>
                    <a:pt x="626" y="1249"/>
                  </a:lnTo>
                  <a:lnTo>
                    <a:pt x="738" y="1244"/>
                  </a:lnTo>
                  <a:lnTo>
                    <a:pt x="859" y="1239"/>
                  </a:lnTo>
                  <a:lnTo>
                    <a:pt x="980" y="1244"/>
                  </a:lnTo>
                  <a:lnTo>
                    <a:pt x="1090" y="1249"/>
                  </a:lnTo>
                  <a:lnTo>
                    <a:pt x="1141" y="1251"/>
                  </a:lnTo>
                  <a:lnTo>
                    <a:pt x="1189" y="1256"/>
                  </a:lnTo>
                  <a:lnTo>
                    <a:pt x="1233" y="1259"/>
                  </a:lnTo>
                  <a:lnTo>
                    <a:pt x="1274" y="1263"/>
                  </a:lnTo>
                  <a:lnTo>
                    <a:pt x="1311" y="1268"/>
                  </a:lnTo>
                  <a:lnTo>
                    <a:pt x="1345" y="1273"/>
                  </a:lnTo>
                  <a:lnTo>
                    <a:pt x="1373" y="1278"/>
                  </a:lnTo>
                  <a:lnTo>
                    <a:pt x="1398" y="1284"/>
                  </a:lnTo>
                  <a:lnTo>
                    <a:pt x="1407" y="1287"/>
                  </a:lnTo>
                  <a:lnTo>
                    <a:pt x="1416" y="1290"/>
                  </a:lnTo>
                  <a:lnTo>
                    <a:pt x="1425" y="1293"/>
                  </a:lnTo>
                  <a:lnTo>
                    <a:pt x="1430" y="1297"/>
                  </a:lnTo>
                  <a:lnTo>
                    <a:pt x="1435" y="1301"/>
                  </a:lnTo>
                  <a:lnTo>
                    <a:pt x="1440" y="1304"/>
                  </a:lnTo>
                  <a:lnTo>
                    <a:pt x="1442" y="1309"/>
                  </a:lnTo>
                  <a:lnTo>
                    <a:pt x="1442" y="131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9" name="Freeform 836"/>
            <p:cNvSpPr>
              <a:spLocks noEditPoints="1"/>
            </p:cNvSpPr>
            <p:nvPr/>
          </p:nvSpPr>
          <p:spPr bwMode="auto">
            <a:xfrm>
              <a:off x="2688" y="1054"/>
              <a:ext cx="349" cy="265"/>
            </a:xfrm>
            <a:custGeom>
              <a:avLst/>
              <a:gdLst>
                <a:gd name="T0" fmla="*/ 58 w 1736"/>
                <a:gd name="T1" fmla="*/ 47 h 1336"/>
                <a:gd name="T2" fmla="*/ 61 w 1736"/>
                <a:gd name="T3" fmla="*/ 42 h 1336"/>
                <a:gd name="T4" fmla="*/ 65 w 1736"/>
                <a:gd name="T5" fmla="*/ 34 h 1336"/>
                <a:gd name="T6" fmla="*/ 69 w 1736"/>
                <a:gd name="T7" fmla="*/ 27 h 1336"/>
                <a:gd name="T8" fmla="*/ 66 w 1736"/>
                <a:gd name="T9" fmla="*/ 35 h 1336"/>
                <a:gd name="T10" fmla="*/ 60 w 1736"/>
                <a:gd name="T11" fmla="*/ 44 h 1336"/>
                <a:gd name="T12" fmla="*/ 68 w 1736"/>
                <a:gd name="T13" fmla="*/ 24 h 1336"/>
                <a:gd name="T14" fmla="*/ 68 w 1736"/>
                <a:gd name="T15" fmla="*/ 16 h 1336"/>
                <a:gd name="T16" fmla="*/ 68 w 1736"/>
                <a:gd name="T17" fmla="*/ 11 h 1336"/>
                <a:gd name="T18" fmla="*/ 69 w 1736"/>
                <a:gd name="T19" fmla="*/ 17 h 1336"/>
                <a:gd name="T20" fmla="*/ 69 w 1736"/>
                <a:gd name="T21" fmla="*/ 25 h 1336"/>
                <a:gd name="T22" fmla="*/ 67 w 1736"/>
                <a:gd name="T23" fmla="*/ 11 h 1336"/>
                <a:gd name="T24" fmla="*/ 64 w 1736"/>
                <a:gd name="T25" fmla="*/ 7 h 1336"/>
                <a:gd name="T26" fmla="*/ 60 w 1736"/>
                <a:gd name="T27" fmla="*/ 4 h 1336"/>
                <a:gd name="T28" fmla="*/ 59 w 1736"/>
                <a:gd name="T29" fmla="*/ 2 h 1336"/>
                <a:gd name="T30" fmla="*/ 63 w 1736"/>
                <a:gd name="T31" fmla="*/ 6 h 1336"/>
                <a:gd name="T32" fmla="*/ 68 w 1736"/>
                <a:gd name="T33" fmla="*/ 10 h 1336"/>
                <a:gd name="T34" fmla="*/ 54 w 1736"/>
                <a:gd name="T35" fmla="*/ 2 h 1336"/>
                <a:gd name="T36" fmla="*/ 46 w 1736"/>
                <a:gd name="T37" fmla="*/ 1 h 1336"/>
                <a:gd name="T38" fmla="*/ 54 w 1736"/>
                <a:gd name="T39" fmla="*/ 0 h 1336"/>
                <a:gd name="T40" fmla="*/ 57 w 1736"/>
                <a:gd name="T41" fmla="*/ 3 h 1336"/>
                <a:gd name="T42" fmla="*/ 46 w 1736"/>
                <a:gd name="T43" fmla="*/ 0 h 1336"/>
                <a:gd name="T44" fmla="*/ 35 w 1736"/>
                <a:gd name="T45" fmla="*/ 39 h 1336"/>
                <a:gd name="T46" fmla="*/ 34 w 1736"/>
                <a:gd name="T47" fmla="*/ 39 h 1336"/>
                <a:gd name="T48" fmla="*/ 34 w 1736"/>
                <a:gd name="T49" fmla="*/ 39 h 1336"/>
                <a:gd name="T50" fmla="*/ 23 w 1736"/>
                <a:gd name="T51" fmla="*/ 0 h 1336"/>
                <a:gd name="T52" fmla="*/ 16 w 1736"/>
                <a:gd name="T53" fmla="*/ 1 h 1336"/>
                <a:gd name="T54" fmla="*/ 12 w 1736"/>
                <a:gd name="T55" fmla="*/ 2 h 1336"/>
                <a:gd name="T56" fmla="*/ 17 w 1736"/>
                <a:gd name="T57" fmla="*/ 0 h 1336"/>
                <a:gd name="T58" fmla="*/ 12 w 1736"/>
                <a:gd name="T59" fmla="*/ 3 h 1336"/>
                <a:gd name="T60" fmla="*/ 8 w 1736"/>
                <a:gd name="T61" fmla="*/ 5 h 1336"/>
                <a:gd name="T62" fmla="*/ 4 w 1736"/>
                <a:gd name="T63" fmla="*/ 10 h 1336"/>
                <a:gd name="T64" fmla="*/ 4 w 1736"/>
                <a:gd name="T65" fmla="*/ 8 h 1336"/>
                <a:gd name="T66" fmla="*/ 8 w 1736"/>
                <a:gd name="T67" fmla="*/ 4 h 1336"/>
                <a:gd name="T68" fmla="*/ 2 w 1736"/>
                <a:gd name="T69" fmla="*/ 11 h 1336"/>
                <a:gd name="T70" fmla="*/ 2 w 1736"/>
                <a:gd name="T71" fmla="*/ 13 h 1336"/>
                <a:gd name="T72" fmla="*/ 1 w 1736"/>
                <a:gd name="T73" fmla="*/ 19 h 1336"/>
                <a:gd name="T74" fmla="*/ 2 w 1736"/>
                <a:gd name="T75" fmla="*/ 27 h 1336"/>
                <a:gd name="T76" fmla="*/ 0 w 1736"/>
                <a:gd name="T77" fmla="*/ 20 h 1336"/>
                <a:gd name="T78" fmla="*/ 1 w 1736"/>
                <a:gd name="T79" fmla="*/ 13 h 1336"/>
                <a:gd name="T80" fmla="*/ 2 w 1736"/>
                <a:gd name="T81" fmla="*/ 29 h 1336"/>
                <a:gd name="T82" fmla="*/ 6 w 1736"/>
                <a:gd name="T83" fmla="*/ 37 h 1336"/>
                <a:gd name="T84" fmla="*/ 12 w 1736"/>
                <a:gd name="T85" fmla="*/ 47 h 1336"/>
                <a:gd name="T86" fmla="*/ 6 w 1736"/>
                <a:gd name="T87" fmla="*/ 39 h 1336"/>
                <a:gd name="T88" fmla="*/ 2 w 1736"/>
                <a:gd name="T89" fmla="*/ 30 h 1336"/>
                <a:gd name="T90" fmla="*/ 12 w 1736"/>
                <a:gd name="T91" fmla="*/ 47 h 1336"/>
                <a:gd name="T92" fmla="*/ 12 w 1736"/>
                <a:gd name="T93" fmla="*/ 47 h 1336"/>
                <a:gd name="T94" fmla="*/ 11 w 1736"/>
                <a:gd name="T95" fmla="*/ 53 h 1336"/>
                <a:gd name="T96" fmla="*/ 11 w 1736"/>
                <a:gd name="T97" fmla="*/ 53 h 1336"/>
                <a:gd name="T98" fmla="*/ 14 w 1736"/>
                <a:gd name="T99" fmla="*/ 51 h 1336"/>
                <a:gd name="T100" fmla="*/ 14 w 1736"/>
                <a:gd name="T101" fmla="*/ 52 h 1336"/>
                <a:gd name="T102" fmla="*/ 12 w 1736"/>
                <a:gd name="T103" fmla="*/ 53 h 1336"/>
                <a:gd name="T104" fmla="*/ 28 w 1736"/>
                <a:gd name="T105" fmla="*/ 50 h 1336"/>
                <a:gd name="T106" fmla="*/ 28 w 1736"/>
                <a:gd name="T107" fmla="*/ 51 h 1336"/>
                <a:gd name="T108" fmla="*/ 35 w 1736"/>
                <a:gd name="T109" fmla="*/ 50 h 1336"/>
                <a:gd name="T110" fmla="*/ 40 w 1736"/>
                <a:gd name="T111" fmla="*/ 50 h 1336"/>
                <a:gd name="T112" fmla="*/ 51 w 1736"/>
                <a:gd name="T113" fmla="*/ 51 h 1336"/>
                <a:gd name="T114" fmla="*/ 37 w 1736"/>
                <a:gd name="T115" fmla="*/ 51 h 1336"/>
                <a:gd name="T116" fmla="*/ 57 w 1736"/>
                <a:gd name="T117" fmla="*/ 51 h 1336"/>
                <a:gd name="T118" fmla="*/ 59 w 1736"/>
                <a:gd name="T119" fmla="*/ 53 h 1336"/>
                <a:gd name="T120" fmla="*/ 57 w 1736"/>
                <a:gd name="T121" fmla="*/ 52 h 1336"/>
                <a:gd name="T122" fmla="*/ 59 w 1736"/>
                <a:gd name="T123" fmla="*/ 53 h 1336"/>
                <a:gd name="T124" fmla="*/ 58 w 1736"/>
                <a:gd name="T125" fmla="*/ 53 h 13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36"/>
                <a:gd name="T190" fmla="*/ 0 h 1336"/>
                <a:gd name="T191" fmla="*/ 1736 w 1736"/>
                <a:gd name="T192" fmla="*/ 1336 h 13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36" h="1336">
                  <a:moveTo>
                    <a:pt x="1442" y="1326"/>
                  </a:moveTo>
                  <a:lnTo>
                    <a:pt x="1442" y="1171"/>
                  </a:lnTo>
                  <a:lnTo>
                    <a:pt x="1467" y="1171"/>
                  </a:lnTo>
                  <a:lnTo>
                    <a:pt x="1467" y="1326"/>
                  </a:lnTo>
                  <a:lnTo>
                    <a:pt x="1442" y="1326"/>
                  </a:lnTo>
                  <a:close/>
                  <a:moveTo>
                    <a:pt x="1442" y="1171"/>
                  </a:moveTo>
                  <a:lnTo>
                    <a:pt x="1443" y="1168"/>
                  </a:lnTo>
                  <a:lnTo>
                    <a:pt x="1444" y="1165"/>
                  </a:lnTo>
                  <a:lnTo>
                    <a:pt x="1454" y="1171"/>
                  </a:lnTo>
                  <a:lnTo>
                    <a:pt x="1442" y="1171"/>
                  </a:lnTo>
                  <a:close/>
                  <a:moveTo>
                    <a:pt x="1444" y="1165"/>
                  </a:moveTo>
                  <a:lnTo>
                    <a:pt x="1470" y="1130"/>
                  </a:lnTo>
                  <a:lnTo>
                    <a:pt x="1494" y="1096"/>
                  </a:lnTo>
                  <a:lnTo>
                    <a:pt x="1515" y="1062"/>
                  </a:lnTo>
                  <a:lnTo>
                    <a:pt x="1537" y="1029"/>
                  </a:lnTo>
                  <a:lnTo>
                    <a:pt x="1557" y="997"/>
                  </a:lnTo>
                  <a:lnTo>
                    <a:pt x="1575" y="965"/>
                  </a:lnTo>
                  <a:lnTo>
                    <a:pt x="1592" y="933"/>
                  </a:lnTo>
                  <a:lnTo>
                    <a:pt x="1608" y="903"/>
                  </a:lnTo>
                  <a:lnTo>
                    <a:pt x="1622" y="871"/>
                  </a:lnTo>
                  <a:lnTo>
                    <a:pt x="1636" y="841"/>
                  </a:lnTo>
                  <a:lnTo>
                    <a:pt x="1648" y="812"/>
                  </a:lnTo>
                  <a:lnTo>
                    <a:pt x="1659" y="783"/>
                  </a:lnTo>
                  <a:lnTo>
                    <a:pt x="1670" y="754"/>
                  </a:lnTo>
                  <a:lnTo>
                    <a:pt x="1679" y="724"/>
                  </a:lnTo>
                  <a:lnTo>
                    <a:pt x="1686" y="697"/>
                  </a:lnTo>
                  <a:lnTo>
                    <a:pt x="1693" y="669"/>
                  </a:lnTo>
                  <a:lnTo>
                    <a:pt x="1716" y="675"/>
                  </a:lnTo>
                  <a:lnTo>
                    <a:pt x="1710" y="703"/>
                  </a:lnTo>
                  <a:lnTo>
                    <a:pt x="1702" y="732"/>
                  </a:lnTo>
                  <a:lnTo>
                    <a:pt x="1693" y="760"/>
                  </a:lnTo>
                  <a:lnTo>
                    <a:pt x="1683" y="790"/>
                  </a:lnTo>
                  <a:lnTo>
                    <a:pt x="1671" y="819"/>
                  </a:lnTo>
                  <a:lnTo>
                    <a:pt x="1659" y="851"/>
                  </a:lnTo>
                  <a:lnTo>
                    <a:pt x="1645" y="881"/>
                  </a:lnTo>
                  <a:lnTo>
                    <a:pt x="1630" y="912"/>
                  </a:lnTo>
                  <a:lnTo>
                    <a:pt x="1614" y="944"/>
                  </a:lnTo>
                  <a:lnTo>
                    <a:pt x="1596" y="976"/>
                  </a:lnTo>
                  <a:lnTo>
                    <a:pt x="1578" y="1008"/>
                  </a:lnTo>
                  <a:lnTo>
                    <a:pt x="1558" y="1042"/>
                  </a:lnTo>
                  <a:lnTo>
                    <a:pt x="1537" y="1075"/>
                  </a:lnTo>
                  <a:lnTo>
                    <a:pt x="1513" y="1110"/>
                  </a:lnTo>
                  <a:lnTo>
                    <a:pt x="1490" y="1144"/>
                  </a:lnTo>
                  <a:lnTo>
                    <a:pt x="1465" y="1179"/>
                  </a:lnTo>
                  <a:lnTo>
                    <a:pt x="1444" y="1165"/>
                  </a:lnTo>
                  <a:close/>
                  <a:moveTo>
                    <a:pt x="1693" y="669"/>
                  </a:moveTo>
                  <a:lnTo>
                    <a:pt x="1698" y="642"/>
                  </a:lnTo>
                  <a:lnTo>
                    <a:pt x="1702" y="615"/>
                  </a:lnTo>
                  <a:lnTo>
                    <a:pt x="1707" y="588"/>
                  </a:lnTo>
                  <a:lnTo>
                    <a:pt x="1709" y="562"/>
                  </a:lnTo>
                  <a:lnTo>
                    <a:pt x="1710" y="536"/>
                  </a:lnTo>
                  <a:lnTo>
                    <a:pt x="1711" y="512"/>
                  </a:lnTo>
                  <a:lnTo>
                    <a:pt x="1711" y="487"/>
                  </a:lnTo>
                  <a:lnTo>
                    <a:pt x="1709" y="462"/>
                  </a:lnTo>
                  <a:lnTo>
                    <a:pt x="1708" y="437"/>
                  </a:lnTo>
                  <a:lnTo>
                    <a:pt x="1704" y="412"/>
                  </a:lnTo>
                  <a:lnTo>
                    <a:pt x="1700" y="388"/>
                  </a:lnTo>
                  <a:lnTo>
                    <a:pt x="1696" y="365"/>
                  </a:lnTo>
                  <a:lnTo>
                    <a:pt x="1690" y="341"/>
                  </a:lnTo>
                  <a:lnTo>
                    <a:pt x="1684" y="318"/>
                  </a:lnTo>
                  <a:lnTo>
                    <a:pt x="1677" y="296"/>
                  </a:lnTo>
                  <a:lnTo>
                    <a:pt x="1669" y="273"/>
                  </a:lnTo>
                  <a:lnTo>
                    <a:pt x="1693" y="264"/>
                  </a:lnTo>
                  <a:lnTo>
                    <a:pt x="1700" y="288"/>
                  </a:lnTo>
                  <a:lnTo>
                    <a:pt x="1708" y="312"/>
                  </a:lnTo>
                  <a:lnTo>
                    <a:pt x="1714" y="336"/>
                  </a:lnTo>
                  <a:lnTo>
                    <a:pt x="1720" y="360"/>
                  </a:lnTo>
                  <a:lnTo>
                    <a:pt x="1725" y="384"/>
                  </a:lnTo>
                  <a:lnTo>
                    <a:pt x="1728" y="409"/>
                  </a:lnTo>
                  <a:lnTo>
                    <a:pt x="1731" y="435"/>
                  </a:lnTo>
                  <a:lnTo>
                    <a:pt x="1734" y="460"/>
                  </a:lnTo>
                  <a:lnTo>
                    <a:pt x="1735" y="486"/>
                  </a:lnTo>
                  <a:lnTo>
                    <a:pt x="1736" y="512"/>
                  </a:lnTo>
                  <a:lnTo>
                    <a:pt x="1735" y="538"/>
                  </a:lnTo>
                  <a:lnTo>
                    <a:pt x="1734" y="565"/>
                  </a:lnTo>
                  <a:lnTo>
                    <a:pt x="1730" y="592"/>
                  </a:lnTo>
                  <a:lnTo>
                    <a:pt x="1727" y="619"/>
                  </a:lnTo>
                  <a:lnTo>
                    <a:pt x="1722" y="647"/>
                  </a:lnTo>
                  <a:lnTo>
                    <a:pt x="1716" y="675"/>
                  </a:lnTo>
                  <a:lnTo>
                    <a:pt x="1693" y="669"/>
                  </a:lnTo>
                  <a:close/>
                  <a:moveTo>
                    <a:pt x="1690" y="261"/>
                  </a:moveTo>
                  <a:lnTo>
                    <a:pt x="1692" y="263"/>
                  </a:lnTo>
                  <a:lnTo>
                    <a:pt x="1693" y="264"/>
                  </a:lnTo>
                  <a:lnTo>
                    <a:pt x="1681" y="269"/>
                  </a:lnTo>
                  <a:lnTo>
                    <a:pt x="1690" y="261"/>
                  </a:lnTo>
                  <a:close/>
                  <a:moveTo>
                    <a:pt x="1671" y="275"/>
                  </a:moveTo>
                  <a:lnTo>
                    <a:pt x="1657" y="256"/>
                  </a:lnTo>
                  <a:lnTo>
                    <a:pt x="1643" y="237"/>
                  </a:lnTo>
                  <a:lnTo>
                    <a:pt x="1629" y="220"/>
                  </a:lnTo>
                  <a:lnTo>
                    <a:pt x="1615" y="203"/>
                  </a:lnTo>
                  <a:lnTo>
                    <a:pt x="1601" y="187"/>
                  </a:lnTo>
                  <a:lnTo>
                    <a:pt x="1586" y="172"/>
                  </a:lnTo>
                  <a:lnTo>
                    <a:pt x="1572" y="157"/>
                  </a:lnTo>
                  <a:lnTo>
                    <a:pt x="1557" y="144"/>
                  </a:lnTo>
                  <a:lnTo>
                    <a:pt x="1541" y="131"/>
                  </a:lnTo>
                  <a:lnTo>
                    <a:pt x="1526" y="121"/>
                  </a:lnTo>
                  <a:lnTo>
                    <a:pt x="1511" y="109"/>
                  </a:lnTo>
                  <a:lnTo>
                    <a:pt x="1496" y="99"/>
                  </a:lnTo>
                  <a:lnTo>
                    <a:pt x="1480" y="89"/>
                  </a:lnTo>
                  <a:lnTo>
                    <a:pt x="1465" y="81"/>
                  </a:lnTo>
                  <a:lnTo>
                    <a:pt x="1449" y="73"/>
                  </a:lnTo>
                  <a:lnTo>
                    <a:pt x="1432" y="66"/>
                  </a:lnTo>
                  <a:lnTo>
                    <a:pt x="1442" y="43"/>
                  </a:lnTo>
                  <a:lnTo>
                    <a:pt x="1459" y="50"/>
                  </a:lnTo>
                  <a:lnTo>
                    <a:pt x="1476" y="59"/>
                  </a:lnTo>
                  <a:lnTo>
                    <a:pt x="1492" y="68"/>
                  </a:lnTo>
                  <a:lnTo>
                    <a:pt x="1508" y="79"/>
                  </a:lnTo>
                  <a:lnTo>
                    <a:pt x="1524" y="89"/>
                  </a:lnTo>
                  <a:lnTo>
                    <a:pt x="1540" y="100"/>
                  </a:lnTo>
                  <a:lnTo>
                    <a:pt x="1557" y="112"/>
                  </a:lnTo>
                  <a:lnTo>
                    <a:pt x="1572" y="126"/>
                  </a:lnTo>
                  <a:lnTo>
                    <a:pt x="1588" y="139"/>
                  </a:lnTo>
                  <a:lnTo>
                    <a:pt x="1603" y="154"/>
                  </a:lnTo>
                  <a:lnTo>
                    <a:pt x="1618" y="170"/>
                  </a:lnTo>
                  <a:lnTo>
                    <a:pt x="1633" y="187"/>
                  </a:lnTo>
                  <a:lnTo>
                    <a:pt x="1647" y="204"/>
                  </a:lnTo>
                  <a:lnTo>
                    <a:pt x="1662" y="222"/>
                  </a:lnTo>
                  <a:lnTo>
                    <a:pt x="1676" y="242"/>
                  </a:lnTo>
                  <a:lnTo>
                    <a:pt x="1690" y="261"/>
                  </a:lnTo>
                  <a:lnTo>
                    <a:pt x="1671" y="275"/>
                  </a:lnTo>
                  <a:close/>
                  <a:moveTo>
                    <a:pt x="1432" y="66"/>
                  </a:moveTo>
                  <a:lnTo>
                    <a:pt x="1417" y="59"/>
                  </a:lnTo>
                  <a:lnTo>
                    <a:pt x="1401" y="53"/>
                  </a:lnTo>
                  <a:lnTo>
                    <a:pt x="1384" y="47"/>
                  </a:lnTo>
                  <a:lnTo>
                    <a:pt x="1368" y="42"/>
                  </a:lnTo>
                  <a:lnTo>
                    <a:pt x="1351" y="39"/>
                  </a:lnTo>
                  <a:lnTo>
                    <a:pt x="1334" y="34"/>
                  </a:lnTo>
                  <a:lnTo>
                    <a:pt x="1318" y="32"/>
                  </a:lnTo>
                  <a:lnTo>
                    <a:pt x="1301" y="29"/>
                  </a:lnTo>
                  <a:lnTo>
                    <a:pt x="1266" y="26"/>
                  </a:lnTo>
                  <a:lnTo>
                    <a:pt x="1231" y="25"/>
                  </a:lnTo>
                  <a:lnTo>
                    <a:pt x="1196" y="25"/>
                  </a:lnTo>
                  <a:lnTo>
                    <a:pt x="1160" y="28"/>
                  </a:lnTo>
                  <a:lnTo>
                    <a:pt x="1159" y="3"/>
                  </a:lnTo>
                  <a:lnTo>
                    <a:pt x="1196" y="1"/>
                  </a:lnTo>
                  <a:lnTo>
                    <a:pt x="1232" y="0"/>
                  </a:lnTo>
                  <a:lnTo>
                    <a:pt x="1268" y="2"/>
                  </a:lnTo>
                  <a:lnTo>
                    <a:pt x="1304" y="5"/>
                  </a:lnTo>
                  <a:lnTo>
                    <a:pt x="1322" y="7"/>
                  </a:lnTo>
                  <a:lnTo>
                    <a:pt x="1339" y="10"/>
                  </a:lnTo>
                  <a:lnTo>
                    <a:pt x="1357" y="15"/>
                  </a:lnTo>
                  <a:lnTo>
                    <a:pt x="1374" y="19"/>
                  </a:lnTo>
                  <a:lnTo>
                    <a:pt x="1391" y="23"/>
                  </a:lnTo>
                  <a:lnTo>
                    <a:pt x="1409" y="30"/>
                  </a:lnTo>
                  <a:lnTo>
                    <a:pt x="1426" y="36"/>
                  </a:lnTo>
                  <a:lnTo>
                    <a:pt x="1442" y="43"/>
                  </a:lnTo>
                  <a:lnTo>
                    <a:pt x="1432" y="66"/>
                  </a:lnTo>
                  <a:close/>
                  <a:moveTo>
                    <a:pt x="1148" y="12"/>
                  </a:moveTo>
                  <a:lnTo>
                    <a:pt x="1149" y="8"/>
                  </a:lnTo>
                  <a:lnTo>
                    <a:pt x="1153" y="6"/>
                  </a:lnTo>
                  <a:lnTo>
                    <a:pt x="1156" y="4"/>
                  </a:lnTo>
                  <a:lnTo>
                    <a:pt x="1159" y="3"/>
                  </a:lnTo>
                  <a:lnTo>
                    <a:pt x="1160" y="15"/>
                  </a:lnTo>
                  <a:lnTo>
                    <a:pt x="1148" y="12"/>
                  </a:lnTo>
                  <a:close/>
                  <a:moveTo>
                    <a:pt x="1171" y="19"/>
                  </a:moveTo>
                  <a:lnTo>
                    <a:pt x="879" y="978"/>
                  </a:lnTo>
                  <a:lnTo>
                    <a:pt x="856" y="972"/>
                  </a:lnTo>
                  <a:lnTo>
                    <a:pt x="1148" y="12"/>
                  </a:lnTo>
                  <a:lnTo>
                    <a:pt x="1171" y="19"/>
                  </a:lnTo>
                  <a:close/>
                  <a:moveTo>
                    <a:pt x="879" y="978"/>
                  </a:moveTo>
                  <a:lnTo>
                    <a:pt x="877" y="981"/>
                  </a:lnTo>
                  <a:lnTo>
                    <a:pt x="875" y="985"/>
                  </a:lnTo>
                  <a:lnTo>
                    <a:pt x="871" y="986"/>
                  </a:lnTo>
                  <a:lnTo>
                    <a:pt x="867" y="986"/>
                  </a:lnTo>
                  <a:lnTo>
                    <a:pt x="864" y="986"/>
                  </a:lnTo>
                  <a:lnTo>
                    <a:pt x="860" y="985"/>
                  </a:lnTo>
                  <a:lnTo>
                    <a:pt x="858" y="981"/>
                  </a:lnTo>
                  <a:lnTo>
                    <a:pt x="856" y="978"/>
                  </a:lnTo>
                  <a:lnTo>
                    <a:pt x="867" y="975"/>
                  </a:lnTo>
                  <a:lnTo>
                    <a:pt x="879" y="978"/>
                  </a:lnTo>
                  <a:close/>
                  <a:moveTo>
                    <a:pt x="856" y="978"/>
                  </a:moveTo>
                  <a:lnTo>
                    <a:pt x="565" y="20"/>
                  </a:lnTo>
                  <a:lnTo>
                    <a:pt x="588" y="13"/>
                  </a:lnTo>
                  <a:lnTo>
                    <a:pt x="879" y="972"/>
                  </a:lnTo>
                  <a:lnTo>
                    <a:pt x="856" y="978"/>
                  </a:lnTo>
                  <a:close/>
                  <a:moveTo>
                    <a:pt x="578" y="4"/>
                  </a:moveTo>
                  <a:lnTo>
                    <a:pt x="580" y="5"/>
                  </a:lnTo>
                  <a:lnTo>
                    <a:pt x="583" y="7"/>
                  </a:lnTo>
                  <a:lnTo>
                    <a:pt x="587" y="10"/>
                  </a:lnTo>
                  <a:lnTo>
                    <a:pt x="588" y="13"/>
                  </a:lnTo>
                  <a:lnTo>
                    <a:pt x="576" y="16"/>
                  </a:lnTo>
                  <a:lnTo>
                    <a:pt x="578" y="4"/>
                  </a:lnTo>
                  <a:close/>
                  <a:moveTo>
                    <a:pt x="575" y="29"/>
                  </a:moveTo>
                  <a:lnTo>
                    <a:pt x="539" y="26"/>
                  </a:lnTo>
                  <a:lnTo>
                    <a:pt x="503" y="26"/>
                  </a:lnTo>
                  <a:lnTo>
                    <a:pt x="469" y="27"/>
                  </a:lnTo>
                  <a:lnTo>
                    <a:pt x="434" y="30"/>
                  </a:lnTo>
                  <a:lnTo>
                    <a:pt x="417" y="32"/>
                  </a:lnTo>
                  <a:lnTo>
                    <a:pt x="401" y="35"/>
                  </a:lnTo>
                  <a:lnTo>
                    <a:pt x="384" y="39"/>
                  </a:lnTo>
                  <a:lnTo>
                    <a:pt x="367" y="43"/>
                  </a:lnTo>
                  <a:lnTo>
                    <a:pt x="351" y="47"/>
                  </a:lnTo>
                  <a:lnTo>
                    <a:pt x="334" y="53"/>
                  </a:lnTo>
                  <a:lnTo>
                    <a:pt x="318" y="59"/>
                  </a:lnTo>
                  <a:lnTo>
                    <a:pt x="303" y="66"/>
                  </a:lnTo>
                  <a:lnTo>
                    <a:pt x="293" y="43"/>
                  </a:lnTo>
                  <a:lnTo>
                    <a:pt x="309" y="36"/>
                  </a:lnTo>
                  <a:lnTo>
                    <a:pt x="326" y="30"/>
                  </a:lnTo>
                  <a:lnTo>
                    <a:pt x="344" y="25"/>
                  </a:lnTo>
                  <a:lnTo>
                    <a:pt x="361" y="19"/>
                  </a:lnTo>
                  <a:lnTo>
                    <a:pt x="378" y="15"/>
                  </a:lnTo>
                  <a:lnTo>
                    <a:pt x="395" y="12"/>
                  </a:lnTo>
                  <a:lnTo>
                    <a:pt x="414" y="8"/>
                  </a:lnTo>
                  <a:lnTo>
                    <a:pt x="431" y="5"/>
                  </a:lnTo>
                  <a:lnTo>
                    <a:pt x="467" y="2"/>
                  </a:lnTo>
                  <a:lnTo>
                    <a:pt x="503" y="1"/>
                  </a:lnTo>
                  <a:lnTo>
                    <a:pt x="540" y="2"/>
                  </a:lnTo>
                  <a:lnTo>
                    <a:pt x="578" y="4"/>
                  </a:lnTo>
                  <a:lnTo>
                    <a:pt x="575" y="29"/>
                  </a:lnTo>
                  <a:close/>
                  <a:moveTo>
                    <a:pt x="303" y="66"/>
                  </a:moveTo>
                  <a:lnTo>
                    <a:pt x="286" y="73"/>
                  </a:lnTo>
                  <a:lnTo>
                    <a:pt x="270" y="81"/>
                  </a:lnTo>
                  <a:lnTo>
                    <a:pt x="255" y="89"/>
                  </a:lnTo>
                  <a:lnTo>
                    <a:pt x="239" y="99"/>
                  </a:lnTo>
                  <a:lnTo>
                    <a:pt x="224" y="110"/>
                  </a:lnTo>
                  <a:lnTo>
                    <a:pt x="209" y="121"/>
                  </a:lnTo>
                  <a:lnTo>
                    <a:pt x="193" y="133"/>
                  </a:lnTo>
                  <a:lnTo>
                    <a:pt x="178" y="145"/>
                  </a:lnTo>
                  <a:lnTo>
                    <a:pt x="163" y="158"/>
                  </a:lnTo>
                  <a:lnTo>
                    <a:pt x="149" y="172"/>
                  </a:lnTo>
                  <a:lnTo>
                    <a:pt x="134" y="188"/>
                  </a:lnTo>
                  <a:lnTo>
                    <a:pt x="120" y="204"/>
                  </a:lnTo>
                  <a:lnTo>
                    <a:pt x="106" y="221"/>
                  </a:lnTo>
                  <a:lnTo>
                    <a:pt x="92" y="238"/>
                  </a:lnTo>
                  <a:lnTo>
                    <a:pt x="78" y="257"/>
                  </a:lnTo>
                  <a:lnTo>
                    <a:pt x="64" y="276"/>
                  </a:lnTo>
                  <a:lnTo>
                    <a:pt x="44" y="263"/>
                  </a:lnTo>
                  <a:lnTo>
                    <a:pt x="58" y="243"/>
                  </a:lnTo>
                  <a:lnTo>
                    <a:pt x="73" y="223"/>
                  </a:lnTo>
                  <a:lnTo>
                    <a:pt x="88" y="205"/>
                  </a:lnTo>
                  <a:lnTo>
                    <a:pt x="102" y="188"/>
                  </a:lnTo>
                  <a:lnTo>
                    <a:pt x="117" y="170"/>
                  </a:lnTo>
                  <a:lnTo>
                    <a:pt x="132" y="155"/>
                  </a:lnTo>
                  <a:lnTo>
                    <a:pt x="147" y="140"/>
                  </a:lnTo>
                  <a:lnTo>
                    <a:pt x="163" y="126"/>
                  </a:lnTo>
                  <a:lnTo>
                    <a:pt x="178" y="113"/>
                  </a:lnTo>
                  <a:lnTo>
                    <a:pt x="195" y="101"/>
                  </a:lnTo>
                  <a:lnTo>
                    <a:pt x="211" y="89"/>
                  </a:lnTo>
                  <a:lnTo>
                    <a:pt x="227" y="79"/>
                  </a:lnTo>
                  <a:lnTo>
                    <a:pt x="243" y="69"/>
                  </a:lnTo>
                  <a:lnTo>
                    <a:pt x="259" y="59"/>
                  </a:lnTo>
                  <a:lnTo>
                    <a:pt x="276" y="50"/>
                  </a:lnTo>
                  <a:lnTo>
                    <a:pt x="293" y="43"/>
                  </a:lnTo>
                  <a:lnTo>
                    <a:pt x="303" y="66"/>
                  </a:lnTo>
                  <a:close/>
                  <a:moveTo>
                    <a:pt x="42" y="265"/>
                  </a:moveTo>
                  <a:lnTo>
                    <a:pt x="43" y="264"/>
                  </a:lnTo>
                  <a:lnTo>
                    <a:pt x="44" y="263"/>
                  </a:lnTo>
                  <a:lnTo>
                    <a:pt x="54" y="270"/>
                  </a:lnTo>
                  <a:lnTo>
                    <a:pt x="42" y="265"/>
                  </a:lnTo>
                  <a:close/>
                  <a:moveTo>
                    <a:pt x="65" y="274"/>
                  </a:moveTo>
                  <a:lnTo>
                    <a:pt x="57" y="297"/>
                  </a:lnTo>
                  <a:lnTo>
                    <a:pt x="51" y="319"/>
                  </a:lnTo>
                  <a:lnTo>
                    <a:pt x="44" y="342"/>
                  </a:lnTo>
                  <a:lnTo>
                    <a:pt x="39" y="366"/>
                  </a:lnTo>
                  <a:lnTo>
                    <a:pt x="35" y="390"/>
                  </a:lnTo>
                  <a:lnTo>
                    <a:pt x="31" y="413"/>
                  </a:lnTo>
                  <a:lnTo>
                    <a:pt x="28" y="438"/>
                  </a:lnTo>
                  <a:lnTo>
                    <a:pt x="26" y="462"/>
                  </a:lnTo>
                  <a:lnTo>
                    <a:pt x="25" y="487"/>
                  </a:lnTo>
                  <a:lnTo>
                    <a:pt x="25" y="512"/>
                  </a:lnTo>
                  <a:lnTo>
                    <a:pt x="25" y="538"/>
                  </a:lnTo>
                  <a:lnTo>
                    <a:pt x="27" y="563"/>
                  </a:lnTo>
                  <a:lnTo>
                    <a:pt x="29" y="589"/>
                  </a:lnTo>
                  <a:lnTo>
                    <a:pt x="33" y="615"/>
                  </a:lnTo>
                  <a:lnTo>
                    <a:pt x="37" y="642"/>
                  </a:lnTo>
                  <a:lnTo>
                    <a:pt x="42" y="669"/>
                  </a:lnTo>
                  <a:lnTo>
                    <a:pt x="19" y="675"/>
                  </a:lnTo>
                  <a:lnTo>
                    <a:pt x="13" y="647"/>
                  </a:lnTo>
                  <a:lnTo>
                    <a:pt x="9" y="620"/>
                  </a:lnTo>
                  <a:lnTo>
                    <a:pt x="4" y="592"/>
                  </a:lnTo>
                  <a:lnTo>
                    <a:pt x="2" y="565"/>
                  </a:lnTo>
                  <a:lnTo>
                    <a:pt x="0" y="539"/>
                  </a:lnTo>
                  <a:lnTo>
                    <a:pt x="0" y="512"/>
                  </a:lnTo>
                  <a:lnTo>
                    <a:pt x="0" y="486"/>
                  </a:lnTo>
                  <a:lnTo>
                    <a:pt x="1" y="461"/>
                  </a:lnTo>
                  <a:lnTo>
                    <a:pt x="3" y="435"/>
                  </a:lnTo>
                  <a:lnTo>
                    <a:pt x="7" y="410"/>
                  </a:lnTo>
                  <a:lnTo>
                    <a:pt x="11" y="385"/>
                  </a:lnTo>
                  <a:lnTo>
                    <a:pt x="15" y="360"/>
                  </a:lnTo>
                  <a:lnTo>
                    <a:pt x="21" y="337"/>
                  </a:lnTo>
                  <a:lnTo>
                    <a:pt x="27" y="313"/>
                  </a:lnTo>
                  <a:lnTo>
                    <a:pt x="35" y="289"/>
                  </a:lnTo>
                  <a:lnTo>
                    <a:pt x="42" y="265"/>
                  </a:lnTo>
                  <a:lnTo>
                    <a:pt x="65" y="274"/>
                  </a:lnTo>
                  <a:close/>
                  <a:moveTo>
                    <a:pt x="42" y="669"/>
                  </a:moveTo>
                  <a:lnTo>
                    <a:pt x="50" y="697"/>
                  </a:lnTo>
                  <a:lnTo>
                    <a:pt x="57" y="725"/>
                  </a:lnTo>
                  <a:lnTo>
                    <a:pt x="66" y="754"/>
                  </a:lnTo>
                  <a:lnTo>
                    <a:pt x="76" y="783"/>
                  </a:lnTo>
                  <a:lnTo>
                    <a:pt x="87" y="812"/>
                  </a:lnTo>
                  <a:lnTo>
                    <a:pt x="100" y="842"/>
                  </a:lnTo>
                  <a:lnTo>
                    <a:pt x="112" y="872"/>
                  </a:lnTo>
                  <a:lnTo>
                    <a:pt x="128" y="903"/>
                  </a:lnTo>
                  <a:lnTo>
                    <a:pt x="144" y="934"/>
                  </a:lnTo>
                  <a:lnTo>
                    <a:pt x="160" y="965"/>
                  </a:lnTo>
                  <a:lnTo>
                    <a:pt x="179" y="998"/>
                  </a:lnTo>
                  <a:lnTo>
                    <a:pt x="199" y="1030"/>
                  </a:lnTo>
                  <a:lnTo>
                    <a:pt x="219" y="1062"/>
                  </a:lnTo>
                  <a:lnTo>
                    <a:pt x="242" y="1096"/>
                  </a:lnTo>
                  <a:lnTo>
                    <a:pt x="266" y="1130"/>
                  </a:lnTo>
                  <a:lnTo>
                    <a:pt x="292" y="1165"/>
                  </a:lnTo>
                  <a:lnTo>
                    <a:pt x="272" y="1179"/>
                  </a:lnTo>
                  <a:lnTo>
                    <a:pt x="246" y="1144"/>
                  </a:lnTo>
                  <a:lnTo>
                    <a:pt x="222" y="1110"/>
                  </a:lnTo>
                  <a:lnTo>
                    <a:pt x="199" y="1075"/>
                  </a:lnTo>
                  <a:lnTo>
                    <a:pt x="177" y="1042"/>
                  </a:lnTo>
                  <a:lnTo>
                    <a:pt x="158" y="1009"/>
                  </a:lnTo>
                  <a:lnTo>
                    <a:pt x="138" y="976"/>
                  </a:lnTo>
                  <a:lnTo>
                    <a:pt x="121" y="945"/>
                  </a:lnTo>
                  <a:lnTo>
                    <a:pt x="105" y="912"/>
                  </a:lnTo>
                  <a:lnTo>
                    <a:pt x="90" y="882"/>
                  </a:lnTo>
                  <a:lnTo>
                    <a:pt x="77" y="851"/>
                  </a:lnTo>
                  <a:lnTo>
                    <a:pt x="64" y="820"/>
                  </a:lnTo>
                  <a:lnTo>
                    <a:pt x="53" y="790"/>
                  </a:lnTo>
                  <a:lnTo>
                    <a:pt x="42" y="761"/>
                  </a:lnTo>
                  <a:lnTo>
                    <a:pt x="34" y="732"/>
                  </a:lnTo>
                  <a:lnTo>
                    <a:pt x="26" y="704"/>
                  </a:lnTo>
                  <a:lnTo>
                    <a:pt x="19" y="675"/>
                  </a:lnTo>
                  <a:lnTo>
                    <a:pt x="42" y="669"/>
                  </a:lnTo>
                  <a:close/>
                  <a:moveTo>
                    <a:pt x="292" y="1165"/>
                  </a:moveTo>
                  <a:lnTo>
                    <a:pt x="293" y="1168"/>
                  </a:lnTo>
                  <a:lnTo>
                    <a:pt x="294" y="1171"/>
                  </a:lnTo>
                  <a:lnTo>
                    <a:pt x="282" y="1171"/>
                  </a:lnTo>
                  <a:lnTo>
                    <a:pt x="292" y="1165"/>
                  </a:lnTo>
                  <a:close/>
                  <a:moveTo>
                    <a:pt x="294" y="1171"/>
                  </a:moveTo>
                  <a:lnTo>
                    <a:pt x="294" y="1327"/>
                  </a:lnTo>
                  <a:lnTo>
                    <a:pt x="269" y="1327"/>
                  </a:lnTo>
                  <a:lnTo>
                    <a:pt x="269" y="1171"/>
                  </a:lnTo>
                  <a:lnTo>
                    <a:pt x="294" y="1171"/>
                  </a:lnTo>
                  <a:close/>
                  <a:moveTo>
                    <a:pt x="294" y="1327"/>
                  </a:moveTo>
                  <a:lnTo>
                    <a:pt x="293" y="1331"/>
                  </a:lnTo>
                  <a:lnTo>
                    <a:pt x="290" y="1333"/>
                  </a:lnTo>
                  <a:lnTo>
                    <a:pt x="285" y="1336"/>
                  </a:lnTo>
                  <a:lnTo>
                    <a:pt x="281" y="1336"/>
                  </a:lnTo>
                  <a:lnTo>
                    <a:pt x="277" y="1336"/>
                  </a:lnTo>
                  <a:lnTo>
                    <a:pt x="273" y="1333"/>
                  </a:lnTo>
                  <a:lnTo>
                    <a:pt x="270" y="1330"/>
                  </a:lnTo>
                  <a:lnTo>
                    <a:pt x="269" y="1327"/>
                  </a:lnTo>
                  <a:lnTo>
                    <a:pt x="282" y="1327"/>
                  </a:lnTo>
                  <a:lnTo>
                    <a:pt x="294" y="1327"/>
                  </a:lnTo>
                  <a:close/>
                  <a:moveTo>
                    <a:pt x="269" y="1326"/>
                  </a:moveTo>
                  <a:lnTo>
                    <a:pt x="270" y="1321"/>
                  </a:lnTo>
                  <a:lnTo>
                    <a:pt x="273" y="1315"/>
                  </a:lnTo>
                  <a:lnTo>
                    <a:pt x="278" y="1311"/>
                  </a:lnTo>
                  <a:lnTo>
                    <a:pt x="283" y="1305"/>
                  </a:lnTo>
                  <a:lnTo>
                    <a:pt x="290" y="1301"/>
                  </a:lnTo>
                  <a:lnTo>
                    <a:pt x="298" y="1297"/>
                  </a:lnTo>
                  <a:lnTo>
                    <a:pt x="308" y="1292"/>
                  </a:lnTo>
                  <a:lnTo>
                    <a:pt x="319" y="1289"/>
                  </a:lnTo>
                  <a:lnTo>
                    <a:pt x="345" y="1282"/>
                  </a:lnTo>
                  <a:lnTo>
                    <a:pt x="375" y="1275"/>
                  </a:lnTo>
                  <a:lnTo>
                    <a:pt x="411" y="1270"/>
                  </a:lnTo>
                  <a:lnTo>
                    <a:pt x="451" y="1264"/>
                  </a:lnTo>
                  <a:lnTo>
                    <a:pt x="453" y="1289"/>
                  </a:lnTo>
                  <a:lnTo>
                    <a:pt x="418" y="1294"/>
                  </a:lnTo>
                  <a:lnTo>
                    <a:pt x="387" y="1298"/>
                  </a:lnTo>
                  <a:lnTo>
                    <a:pt x="360" y="1302"/>
                  </a:lnTo>
                  <a:lnTo>
                    <a:pt x="337" y="1306"/>
                  </a:lnTo>
                  <a:lnTo>
                    <a:pt x="319" y="1312"/>
                  </a:lnTo>
                  <a:lnTo>
                    <a:pt x="305" y="1316"/>
                  </a:lnTo>
                  <a:lnTo>
                    <a:pt x="300" y="1319"/>
                  </a:lnTo>
                  <a:lnTo>
                    <a:pt x="297" y="1322"/>
                  </a:lnTo>
                  <a:lnTo>
                    <a:pt x="295" y="1325"/>
                  </a:lnTo>
                  <a:lnTo>
                    <a:pt x="294" y="1327"/>
                  </a:lnTo>
                  <a:lnTo>
                    <a:pt x="269" y="1326"/>
                  </a:lnTo>
                  <a:close/>
                  <a:moveTo>
                    <a:pt x="451" y="1264"/>
                  </a:moveTo>
                  <a:lnTo>
                    <a:pt x="492" y="1260"/>
                  </a:lnTo>
                  <a:lnTo>
                    <a:pt x="537" y="1257"/>
                  </a:lnTo>
                  <a:lnTo>
                    <a:pt x="586" y="1254"/>
                  </a:lnTo>
                  <a:lnTo>
                    <a:pt x="636" y="1250"/>
                  </a:lnTo>
                  <a:lnTo>
                    <a:pt x="691" y="1247"/>
                  </a:lnTo>
                  <a:lnTo>
                    <a:pt x="749" y="1245"/>
                  </a:lnTo>
                  <a:lnTo>
                    <a:pt x="809" y="1243"/>
                  </a:lnTo>
                  <a:lnTo>
                    <a:pt x="871" y="1241"/>
                  </a:lnTo>
                  <a:lnTo>
                    <a:pt x="872" y="1264"/>
                  </a:lnTo>
                  <a:lnTo>
                    <a:pt x="810" y="1267"/>
                  </a:lnTo>
                  <a:lnTo>
                    <a:pt x="751" y="1269"/>
                  </a:lnTo>
                  <a:lnTo>
                    <a:pt x="694" y="1272"/>
                  </a:lnTo>
                  <a:lnTo>
                    <a:pt x="640" y="1274"/>
                  </a:lnTo>
                  <a:lnTo>
                    <a:pt x="588" y="1277"/>
                  </a:lnTo>
                  <a:lnTo>
                    <a:pt x="539" y="1281"/>
                  </a:lnTo>
                  <a:lnTo>
                    <a:pt x="495" y="1285"/>
                  </a:lnTo>
                  <a:lnTo>
                    <a:pt x="453" y="1289"/>
                  </a:lnTo>
                  <a:lnTo>
                    <a:pt x="451" y="1264"/>
                  </a:lnTo>
                  <a:close/>
                  <a:moveTo>
                    <a:pt x="871" y="1241"/>
                  </a:moveTo>
                  <a:lnTo>
                    <a:pt x="871" y="1241"/>
                  </a:lnTo>
                  <a:lnTo>
                    <a:pt x="872" y="1241"/>
                  </a:lnTo>
                  <a:lnTo>
                    <a:pt x="871" y="1252"/>
                  </a:lnTo>
                  <a:lnTo>
                    <a:pt x="871" y="1241"/>
                  </a:lnTo>
                  <a:close/>
                  <a:moveTo>
                    <a:pt x="872" y="1241"/>
                  </a:moveTo>
                  <a:lnTo>
                    <a:pt x="933" y="1242"/>
                  </a:lnTo>
                  <a:lnTo>
                    <a:pt x="992" y="1244"/>
                  </a:lnTo>
                  <a:lnTo>
                    <a:pt x="1049" y="1247"/>
                  </a:lnTo>
                  <a:lnTo>
                    <a:pt x="1103" y="1249"/>
                  </a:lnTo>
                  <a:lnTo>
                    <a:pt x="1155" y="1252"/>
                  </a:lnTo>
                  <a:lnTo>
                    <a:pt x="1202" y="1256"/>
                  </a:lnTo>
                  <a:lnTo>
                    <a:pt x="1247" y="1260"/>
                  </a:lnTo>
                  <a:lnTo>
                    <a:pt x="1288" y="1264"/>
                  </a:lnTo>
                  <a:lnTo>
                    <a:pt x="1285" y="1288"/>
                  </a:lnTo>
                  <a:lnTo>
                    <a:pt x="1244" y="1284"/>
                  </a:lnTo>
                  <a:lnTo>
                    <a:pt x="1199" y="1281"/>
                  </a:lnTo>
                  <a:lnTo>
                    <a:pt x="1151" y="1277"/>
                  </a:lnTo>
                  <a:lnTo>
                    <a:pt x="1101" y="1274"/>
                  </a:lnTo>
                  <a:lnTo>
                    <a:pt x="1047" y="1271"/>
                  </a:lnTo>
                  <a:lnTo>
                    <a:pt x="991" y="1269"/>
                  </a:lnTo>
                  <a:lnTo>
                    <a:pt x="931" y="1267"/>
                  </a:lnTo>
                  <a:lnTo>
                    <a:pt x="871" y="1264"/>
                  </a:lnTo>
                  <a:lnTo>
                    <a:pt x="872" y="1241"/>
                  </a:lnTo>
                  <a:close/>
                  <a:moveTo>
                    <a:pt x="1288" y="1264"/>
                  </a:moveTo>
                  <a:lnTo>
                    <a:pt x="1328" y="1269"/>
                  </a:lnTo>
                  <a:lnTo>
                    <a:pt x="1362" y="1274"/>
                  </a:lnTo>
                  <a:lnTo>
                    <a:pt x="1392" y="1281"/>
                  </a:lnTo>
                  <a:lnTo>
                    <a:pt x="1418" y="1288"/>
                  </a:lnTo>
                  <a:lnTo>
                    <a:pt x="1429" y="1292"/>
                  </a:lnTo>
                  <a:lnTo>
                    <a:pt x="1439" y="1296"/>
                  </a:lnTo>
                  <a:lnTo>
                    <a:pt x="1447" y="1300"/>
                  </a:lnTo>
                  <a:lnTo>
                    <a:pt x="1454" y="1304"/>
                  </a:lnTo>
                  <a:lnTo>
                    <a:pt x="1459" y="1310"/>
                  </a:lnTo>
                  <a:lnTo>
                    <a:pt x="1464" y="1314"/>
                  </a:lnTo>
                  <a:lnTo>
                    <a:pt x="1466" y="1319"/>
                  </a:lnTo>
                  <a:lnTo>
                    <a:pt x="1467" y="1325"/>
                  </a:lnTo>
                  <a:lnTo>
                    <a:pt x="1442" y="1326"/>
                  </a:lnTo>
                  <a:lnTo>
                    <a:pt x="1441" y="1323"/>
                  </a:lnTo>
                  <a:lnTo>
                    <a:pt x="1440" y="1321"/>
                  </a:lnTo>
                  <a:lnTo>
                    <a:pt x="1436" y="1318"/>
                  </a:lnTo>
                  <a:lnTo>
                    <a:pt x="1431" y="1315"/>
                  </a:lnTo>
                  <a:lnTo>
                    <a:pt x="1418" y="1311"/>
                  </a:lnTo>
                  <a:lnTo>
                    <a:pt x="1400" y="1305"/>
                  </a:lnTo>
                  <a:lnTo>
                    <a:pt x="1377" y="1301"/>
                  </a:lnTo>
                  <a:lnTo>
                    <a:pt x="1351" y="1297"/>
                  </a:lnTo>
                  <a:lnTo>
                    <a:pt x="1320" y="1292"/>
                  </a:lnTo>
                  <a:lnTo>
                    <a:pt x="1285" y="1288"/>
                  </a:lnTo>
                  <a:lnTo>
                    <a:pt x="1288" y="1264"/>
                  </a:lnTo>
                  <a:close/>
                  <a:moveTo>
                    <a:pt x="1467" y="1326"/>
                  </a:moveTo>
                  <a:lnTo>
                    <a:pt x="1466" y="1329"/>
                  </a:lnTo>
                  <a:lnTo>
                    <a:pt x="1463" y="1332"/>
                  </a:lnTo>
                  <a:lnTo>
                    <a:pt x="1459" y="1335"/>
                  </a:lnTo>
                  <a:lnTo>
                    <a:pt x="1455" y="1335"/>
                  </a:lnTo>
                  <a:lnTo>
                    <a:pt x="1450" y="1335"/>
                  </a:lnTo>
                  <a:lnTo>
                    <a:pt x="1446" y="1332"/>
                  </a:lnTo>
                  <a:lnTo>
                    <a:pt x="1443" y="1330"/>
                  </a:lnTo>
                  <a:lnTo>
                    <a:pt x="1442" y="1326"/>
                  </a:lnTo>
                  <a:lnTo>
                    <a:pt x="1454" y="1326"/>
                  </a:lnTo>
                  <a:lnTo>
                    <a:pt x="1467" y="132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0" name="Freeform 837"/>
            <p:cNvSpPr>
              <a:spLocks/>
            </p:cNvSpPr>
            <p:nvPr/>
          </p:nvSpPr>
          <p:spPr bwMode="auto">
            <a:xfrm>
              <a:off x="2699" y="1140"/>
              <a:ext cx="326" cy="130"/>
            </a:xfrm>
            <a:custGeom>
              <a:avLst/>
              <a:gdLst>
                <a:gd name="T0" fmla="*/ 31 w 1640"/>
                <a:gd name="T1" fmla="*/ 18 h 655"/>
                <a:gd name="T2" fmla="*/ 28 w 1640"/>
                <a:gd name="T3" fmla="*/ 15 h 655"/>
                <a:gd name="T4" fmla="*/ 26 w 1640"/>
                <a:gd name="T5" fmla="*/ 13 h 655"/>
                <a:gd name="T6" fmla="*/ 23 w 1640"/>
                <a:gd name="T7" fmla="*/ 10 h 655"/>
                <a:gd name="T8" fmla="*/ 20 w 1640"/>
                <a:gd name="T9" fmla="*/ 8 h 655"/>
                <a:gd name="T10" fmla="*/ 17 w 1640"/>
                <a:gd name="T11" fmla="*/ 6 h 655"/>
                <a:gd name="T12" fmla="*/ 14 w 1640"/>
                <a:gd name="T13" fmla="*/ 4 h 655"/>
                <a:gd name="T14" fmla="*/ 11 w 1640"/>
                <a:gd name="T15" fmla="*/ 3 h 655"/>
                <a:gd name="T16" fmla="*/ 7 w 1640"/>
                <a:gd name="T17" fmla="*/ 2 h 655"/>
                <a:gd name="T18" fmla="*/ 4 w 1640"/>
                <a:gd name="T19" fmla="*/ 1 h 655"/>
                <a:gd name="T20" fmla="*/ 0 w 1640"/>
                <a:gd name="T21" fmla="*/ 0 h 655"/>
                <a:gd name="T22" fmla="*/ 1 w 1640"/>
                <a:gd name="T23" fmla="*/ 1 h 655"/>
                <a:gd name="T24" fmla="*/ 3 w 1640"/>
                <a:gd name="T25" fmla="*/ 3 h 655"/>
                <a:gd name="T26" fmla="*/ 6 w 1640"/>
                <a:gd name="T27" fmla="*/ 6 h 655"/>
                <a:gd name="T28" fmla="*/ 11 w 1640"/>
                <a:gd name="T29" fmla="*/ 8 h 655"/>
                <a:gd name="T30" fmla="*/ 3 w 1640"/>
                <a:gd name="T31" fmla="*/ 10 h 655"/>
                <a:gd name="T32" fmla="*/ 6 w 1640"/>
                <a:gd name="T33" fmla="*/ 12 h 655"/>
                <a:gd name="T34" fmla="*/ 8 w 1640"/>
                <a:gd name="T35" fmla="*/ 13 h 655"/>
                <a:gd name="T36" fmla="*/ 11 w 1640"/>
                <a:gd name="T37" fmla="*/ 14 h 655"/>
                <a:gd name="T38" fmla="*/ 14 w 1640"/>
                <a:gd name="T39" fmla="*/ 14 h 655"/>
                <a:gd name="T40" fmla="*/ 17 w 1640"/>
                <a:gd name="T41" fmla="*/ 14 h 655"/>
                <a:gd name="T42" fmla="*/ 12 w 1640"/>
                <a:gd name="T43" fmla="*/ 19 h 655"/>
                <a:gd name="T44" fmla="*/ 17 w 1640"/>
                <a:gd name="T45" fmla="*/ 19 h 655"/>
                <a:gd name="T46" fmla="*/ 21 w 1640"/>
                <a:gd name="T47" fmla="*/ 19 h 655"/>
                <a:gd name="T48" fmla="*/ 25 w 1640"/>
                <a:gd name="T49" fmla="*/ 20 h 655"/>
                <a:gd name="T50" fmla="*/ 29 w 1640"/>
                <a:gd name="T51" fmla="*/ 22 h 655"/>
                <a:gd name="T52" fmla="*/ 32 w 1640"/>
                <a:gd name="T53" fmla="*/ 25 h 655"/>
                <a:gd name="T54" fmla="*/ 33 w 1640"/>
                <a:gd name="T55" fmla="*/ 26 h 655"/>
                <a:gd name="T56" fmla="*/ 33 w 1640"/>
                <a:gd name="T57" fmla="*/ 25 h 655"/>
                <a:gd name="T58" fmla="*/ 37 w 1640"/>
                <a:gd name="T59" fmla="*/ 22 h 655"/>
                <a:gd name="T60" fmla="*/ 41 w 1640"/>
                <a:gd name="T61" fmla="*/ 20 h 655"/>
                <a:gd name="T62" fmla="*/ 45 w 1640"/>
                <a:gd name="T63" fmla="*/ 19 h 655"/>
                <a:gd name="T64" fmla="*/ 49 w 1640"/>
                <a:gd name="T65" fmla="*/ 19 h 655"/>
                <a:gd name="T66" fmla="*/ 54 w 1640"/>
                <a:gd name="T67" fmla="*/ 19 h 655"/>
                <a:gd name="T68" fmla="*/ 49 w 1640"/>
                <a:gd name="T69" fmla="*/ 14 h 655"/>
                <a:gd name="T70" fmla="*/ 52 w 1640"/>
                <a:gd name="T71" fmla="*/ 14 h 655"/>
                <a:gd name="T72" fmla="*/ 55 w 1640"/>
                <a:gd name="T73" fmla="*/ 14 h 655"/>
                <a:gd name="T74" fmla="*/ 57 w 1640"/>
                <a:gd name="T75" fmla="*/ 13 h 655"/>
                <a:gd name="T76" fmla="*/ 60 w 1640"/>
                <a:gd name="T77" fmla="*/ 12 h 655"/>
                <a:gd name="T78" fmla="*/ 63 w 1640"/>
                <a:gd name="T79" fmla="*/ 10 h 655"/>
                <a:gd name="T80" fmla="*/ 55 w 1640"/>
                <a:gd name="T81" fmla="*/ 9 h 655"/>
                <a:gd name="T82" fmla="*/ 60 w 1640"/>
                <a:gd name="T83" fmla="*/ 6 h 655"/>
                <a:gd name="T84" fmla="*/ 63 w 1640"/>
                <a:gd name="T85" fmla="*/ 3 h 655"/>
                <a:gd name="T86" fmla="*/ 65 w 1640"/>
                <a:gd name="T87" fmla="*/ 1 h 655"/>
                <a:gd name="T88" fmla="*/ 66 w 1640"/>
                <a:gd name="T89" fmla="*/ 0 h 655"/>
                <a:gd name="T90" fmla="*/ 62 w 1640"/>
                <a:gd name="T91" fmla="*/ 1 h 655"/>
                <a:gd name="T92" fmla="*/ 58 w 1640"/>
                <a:gd name="T93" fmla="*/ 2 h 655"/>
                <a:gd name="T94" fmla="*/ 55 w 1640"/>
                <a:gd name="T95" fmla="*/ 3 h 655"/>
                <a:gd name="T96" fmla="*/ 52 w 1640"/>
                <a:gd name="T97" fmla="*/ 4 h 655"/>
                <a:gd name="T98" fmla="*/ 49 w 1640"/>
                <a:gd name="T99" fmla="*/ 6 h 655"/>
                <a:gd name="T100" fmla="*/ 46 w 1640"/>
                <a:gd name="T101" fmla="*/ 8 h 655"/>
                <a:gd name="T102" fmla="*/ 43 w 1640"/>
                <a:gd name="T103" fmla="*/ 10 h 655"/>
                <a:gd name="T104" fmla="*/ 40 w 1640"/>
                <a:gd name="T105" fmla="*/ 13 h 655"/>
                <a:gd name="T106" fmla="*/ 37 w 1640"/>
                <a:gd name="T107" fmla="*/ 15 h 655"/>
                <a:gd name="T108" fmla="*/ 35 w 1640"/>
                <a:gd name="T109" fmla="*/ 18 h 6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0"/>
                <a:gd name="T166" fmla="*/ 0 h 655"/>
                <a:gd name="T167" fmla="*/ 1640 w 1640"/>
                <a:gd name="T168" fmla="*/ 655 h 65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0" h="655">
                  <a:moveTo>
                    <a:pt x="820" y="514"/>
                  </a:moveTo>
                  <a:lnTo>
                    <a:pt x="800" y="486"/>
                  </a:lnTo>
                  <a:lnTo>
                    <a:pt x="778" y="460"/>
                  </a:lnTo>
                  <a:lnTo>
                    <a:pt x="757" y="434"/>
                  </a:lnTo>
                  <a:lnTo>
                    <a:pt x="735" y="408"/>
                  </a:lnTo>
                  <a:lnTo>
                    <a:pt x="712" y="383"/>
                  </a:lnTo>
                  <a:lnTo>
                    <a:pt x="691" y="359"/>
                  </a:lnTo>
                  <a:lnTo>
                    <a:pt x="668" y="337"/>
                  </a:lnTo>
                  <a:lnTo>
                    <a:pt x="644" y="314"/>
                  </a:lnTo>
                  <a:lnTo>
                    <a:pt x="622" y="292"/>
                  </a:lnTo>
                  <a:lnTo>
                    <a:pt x="598" y="272"/>
                  </a:lnTo>
                  <a:lnTo>
                    <a:pt x="574" y="251"/>
                  </a:lnTo>
                  <a:lnTo>
                    <a:pt x="549" y="232"/>
                  </a:lnTo>
                  <a:lnTo>
                    <a:pt x="526" y="213"/>
                  </a:lnTo>
                  <a:lnTo>
                    <a:pt x="501" y="196"/>
                  </a:lnTo>
                  <a:lnTo>
                    <a:pt x="475" y="179"/>
                  </a:lnTo>
                  <a:lnTo>
                    <a:pt x="450" y="162"/>
                  </a:lnTo>
                  <a:lnTo>
                    <a:pt x="424" y="146"/>
                  </a:lnTo>
                  <a:lnTo>
                    <a:pt x="398" y="131"/>
                  </a:lnTo>
                  <a:lnTo>
                    <a:pt x="371" y="117"/>
                  </a:lnTo>
                  <a:lnTo>
                    <a:pt x="345" y="103"/>
                  </a:lnTo>
                  <a:lnTo>
                    <a:pt x="318" y="91"/>
                  </a:lnTo>
                  <a:lnTo>
                    <a:pt x="290" y="78"/>
                  </a:lnTo>
                  <a:lnTo>
                    <a:pt x="263" y="68"/>
                  </a:lnTo>
                  <a:lnTo>
                    <a:pt x="235" y="57"/>
                  </a:lnTo>
                  <a:lnTo>
                    <a:pt x="207" y="47"/>
                  </a:lnTo>
                  <a:lnTo>
                    <a:pt x="178" y="38"/>
                  </a:lnTo>
                  <a:lnTo>
                    <a:pt x="150" y="30"/>
                  </a:lnTo>
                  <a:lnTo>
                    <a:pt x="119" y="22"/>
                  </a:lnTo>
                  <a:lnTo>
                    <a:pt x="90" y="16"/>
                  </a:lnTo>
                  <a:lnTo>
                    <a:pt x="60" y="9"/>
                  </a:lnTo>
                  <a:lnTo>
                    <a:pt x="30" y="4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5" y="21"/>
                  </a:lnTo>
                  <a:lnTo>
                    <a:pt x="23" y="31"/>
                  </a:lnTo>
                  <a:lnTo>
                    <a:pt x="32" y="42"/>
                  </a:lnTo>
                  <a:lnTo>
                    <a:pt x="53" y="62"/>
                  </a:lnTo>
                  <a:lnTo>
                    <a:pt x="75" y="83"/>
                  </a:lnTo>
                  <a:lnTo>
                    <a:pt x="99" y="103"/>
                  </a:lnTo>
                  <a:lnTo>
                    <a:pt x="125" y="123"/>
                  </a:lnTo>
                  <a:lnTo>
                    <a:pt x="150" y="141"/>
                  </a:lnTo>
                  <a:lnTo>
                    <a:pt x="176" y="158"/>
                  </a:lnTo>
                  <a:lnTo>
                    <a:pt x="223" y="189"/>
                  </a:lnTo>
                  <a:lnTo>
                    <a:pt x="263" y="212"/>
                  </a:lnTo>
                  <a:lnTo>
                    <a:pt x="291" y="229"/>
                  </a:lnTo>
                  <a:lnTo>
                    <a:pt x="302" y="236"/>
                  </a:lnTo>
                  <a:lnTo>
                    <a:pt x="73" y="260"/>
                  </a:lnTo>
                  <a:lnTo>
                    <a:pt x="95" y="276"/>
                  </a:lnTo>
                  <a:lnTo>
                    <a:pt x="116" y="290"/>
                  </a:lnTo>
                  <a:lnTo>
                    <a:pt x="139" y="302"/>
                  </a:lnTo>
                  <a:lnTo>
                    <a:pt x="161" y="314"/>
                  </a:lnTo>
                  <a:lnTo>
                    <a:pt x="183" y="325"/>
                  </a:lnTo>
                  <a:lnTo>
                    <a:pt x="207" y="333"/>
                  </a:lnTo>
                  <a:lnTo>
                    <a:pt x="230" y="341"/>
                  </a:lnTo>
                  <a:lnTo>
                    <a:pt x="253" y="347"/>
                  </a:lnTo>
                  <a:lnTo>
                    <a:pt x="277" y="353"/>
                  </a:lnTo>
                  <a:lnTo>
                    <a:pt x="301" y="356"/>
                  </a:lnTo>
                  <a:lnTo>
                    <a:pt x="325" y="358"/>
                  </a:lnTo>
                  <a:lnTo>
                    <a:pt x="348" y="359"/>
                  </a:lnTo>
                  <a:lnTo>
                    <a:pt x="373" y="359"/>
                  </a:lnTo>
                  <a:lnTo>
                    <a:pt x="398" y="358"/>
                  </a:lnTo>
                  <a:lnTo>
                    <a:pt x="423" y="355"/>
                  </a:lnTo>
                  <a:lnTo>
                    <a:pt x="448" y="351"/>
                  </a:lnTo>
                  <a:lnTo>
                    <a:pt x="260" y="475"/>
                  </a:lnTo>
                  <a:lnTo>
                    <a:pt x="301" y="469"/>
                  </a:lnTo>
                  <a:lnTo>
                    <a:pt x="340" y="465"/>
                  </a:lnTo>
                  <a:lnTo>
                    <a:pt x="378" y="464"/>
                  </a:lnTo>
                  <a:lnTo>
                    <a:pt x="415" y="464"/>
                  </a:lnTo>
                  <a:lnTo>
                    <a:pt x="452" y="467"/>
                  </a:lnTo>
                  <a:lnTo>
                    <a:pt x="488" y="472"/>
                  </a:lnTo>
                  <a:lnTo>
                    <a:pt x="523" y="478"/>
                  </a:lnTo>
                  <a:lnTo>
                    <a:pt x="558" y="487"/>
                  </a:lnTo>
                  <a:lnTo>
                    <a:pt x="591" y="497"/>
                  </a:lnTo>
                  <a:lnTo>
                    <a:pt x="624" y="510"/>
                  </a:lnTo>
                  <a:lnTo>
                    <a:pt x="656" y="526"/>
                  </a:lnTo>
                  <a:lnTo>
                    <a:pt x="688" y="542"/>
                  </a:lnTo>
                  <a:lnTo>
                    <a:pt x="718" y="561"/>
                  </a:lnTo>
                  <a:lnTo>
                    <a:pt x="748" y="582"/>
                  </a:lnTo>
                  <a:lnTo>
                    <a:pt x="778" y="604"/>
                  </a:lnTo>
                  <a:lnTo>
                    <a:pt x="807" y="629"/>
                  </a:lnTo>
                  <a:lnTo>
                    <a:pt x="807" y="655"/>
                  </a:lnTo>
                  <a:lnTo>
                    <a:pt x="813" y="649"/>
                  </a:lnTo>
                  <a:lnTo>
                    <a:pt x="820" y="641"/>
                  </a:lnTo>
                  <a:lnTo>
                    <a:pt x="827" y="648"/>
                  </a:lnTo>
                  <a:lnTo>
                    <a:pt x="832" y="655"/>
                  </a:lnTo>
                  <a:lnTo>
                    <a:pt x="832" y="630"/>
                  </a:lnTo>
                  <a:lnTo>
                    <a:pt x="861" y="605"/>
                  </a:lnTo>
                  <a:lnTo>
                    <a:pt x="891" y="583"/>
                  </a:lnTo>
                  <a:lnTo>
                    <a:pt x="921" y="562"/>
                  </a:lnTo>
                  <a:lnTo>
                    <a:pt x="952" y="544"/>
                  </a:lnTo>
                  <a:lnTo>
                    <a:pt x="984" y="527"/>
                  </a:lnTo>
                  <a:lnTo>
                    <a:pt x="1015" y="511"/>
                  </a:lnTo>
                  <a:lnTo>
                    <a:pt x="1048" y="500"/>
                  </a:lnTo>
                  <a:lnTo>
                    <a:pt x="1082" y="489"/>
                  </a:lnTo>
                  <a:lnTo>
                    <a:pt x="1116" y="480"/>
                  </a:lnTo>
                  <a:lnTo>
                    <a:pt x="1151" y="473"/>
                  </a:lnTo>
                  <a:lnTo>
                    <a:pt x="1187" y="468"/>
                  </a:lnTo>
                  <a:lnTo>
                    <a:pt x="1223" y="466"/>
                  </a:lnTo>
                  <a:lnTo>
                    <a:pt x="1261" y="465"/>
                  </a:lnTo>
                  <a:lnTo>
                    <a:pt x="1299" y="466"/>
                  </a:lnTo>
                  <a:lnTo>
                    <a:pt x="1338" y="469"/>
                  </a:lnTo>
                  <a:lnTo>
                    <a:pt x="1378" y="475"/>
                  </a:lnTo>
                  <a:lnTo>
                    <a:pt x="1191" y="352"/>
                  </a:lnTo>
                  <a:lnTo>
                    <a:pt x="1216" y="356"/>
                  </a:lnTo>
                  <a:lnTo>
                    <a:pt x="1241" y="358"/>
                  </a:lnTo>
                  <a:lnTo>
                    <a:pt x="1265" y="360"/>
                  </a:lnTo>
                  <a:lnTo>
                    <a:pt x="1290" y="360"/>
                  </a:lnTo>
                  <a:lnTo>
                    <a:pt x="1315" y="359"/>
                  </a:lnTo>
                  <a:lnTo>
                    <a:pt x="1339" y="357"/>
                  </a:lnTo>
                  <a:lnTo>
                    <a:pt x="1363" y="353"/>
                  </a:lnTo>
                  <a:lnTo>
                    <a:pt x="1386" y="348"/>
                  </a:lnTo>
                  <a:lnTo>
                    <a:pt x="1410" y="342"/>
                  </a:lnTo>
                  <a:lnTo>
                    <a:pt x="1433" y="334"/>
                  </a:lnTo>
                  <a:lnTo>
                    <a:pt x="1457" y="326"/>
                  </a:lnTo>
                  <a:lnTo>
                    <a:pt x="1479" y="315"/>
                  </a:lnTo>
                  <a:lnTo>
                    <a:pt x="1501" y="304"/>
                  </a:lnTo>
                  <a:lnTo>
                    <a:pt x="1524" y="291"/>
                  </a:lnTo>
                  <a:lnTo>
                    <a:pt x="1545" y="277"/>
                  </a:lnTo>
                  <a:lnTo>
                    <a:pt x="1567" y="261"/>
                  </a:lnTo>
                  <a:lnTo>
                    <a:pt x="1338" y="237"/>
                  </a:lnTo>
                  <a:lnTo>
                    <a:pt x="1349" y="230"/>
                  </a:lnTo>
                  <a:lnTo>
                    <a:pt x="1377" y="213"/>
                  </a:lnTo>
                  <a:lnTo>
                    <a:pt x="1417" y="189"/>
                  </a:lnTo>
                  <a:lnTo>
                    <a:pt x="1464" y="158"/>
                  </a:lnTo>
                  <a:lnTo>
                    <a:pt x="1490" y="141"/>
                  </a:lnTo>
                  <a:lnTo>
                    <a:pt x="1515" y="123"/>
                  </a:lnTo>
                  <a:lnTo>
                    <a:pt x="1541" y="103"/>
                  </a:lnTo>
                  <a:lnTo>
                    <a:pt x="1565" y="83"/>
                  </a:lnTo>
                  <a:lnTo>
                    <a:pt x="1587" y="62"/>
                  </a:lnTo>
                  <a:lnTo>
                    <a:pt x="1608" y="42"/>
                  </a:lnTo>
                  <a:lnTo>
                    <a:pt x="1616" y="31"/>
                  </a:lnTo>
                  <a:lnTo>
                    <a:pt x="1625" y="21"/>
                  </a:lnTo>
                  <a:lnTo>
                    <a:pt x="1634" y="10"/>
                  </a:lnTo>
                  <a:lnTo>
                    <a:pt x="1640" y="0"/>
                  </a:lnTo>
                  <a:lnTo>
                    <a:pt x="1610" y="5"/>
                  </a:lnTo>
                  <a:lnTo>
                    <a:pt x="1580" y="10"/>
                  </a:lnTo>
                  <a:lnTo>
                    <a:pt x="1549" y="16"/>
                  </a:lnTo>
                  <a:lnTo>
                    <a:pt x="1520" y="23"/>
                  </a:lnTo>
                  <a:lnTo>
                    <a:pt x="1490" y="31"/>
                  </a:lnTo>
                  <a:lnTo>
                    <a:pt x="1462" y="40"/>
                  </a:lnTo>
                  <a:lnTo>
                    <a:pt x="1433" y="48"/>
                  </a:lnTo>
                  <a:lnTo>
                    <a:pt x="1405" y="58"/>
                  </a:lnTo>
                  <a:lnTo>
                    <a:pt x="1377" y="69"/>
                  </a:lnTo>
                  <a:lnTo>
                    <a:pt x="1350" y="79"/>
                  </a:lnTo>
                  <a:lnTo>
                    <a:pt x="1322" y="92"/>
                  </a:lnTo>
                  <a:lnTo>
                    <a:pt x="1295" y="104"/>
                  </a:lnTo>
                  <a:lnTo>
                    <a:pt x="1269" y="118"/>
                  </a:lnTo>
                  <a:lnTo>
                    <a:pt x="1242" y="132"/>
                  </a:lnTo>
                  <a:lnTo>
                    <a:pt x="1216" y="148"/>
                  </a:lnTo>
                  <a:lnTo>
                    <a:pt x="1190" y="163"/>
                  </a:lnTo>
                  <a:lnTo>
                    <a:pt x="1165" y="179"/>
                  </a:lnTo>
                  <a:lnTo>
                    <a:pt x="1139" y="196"/>
                  </a:lnTo>
                  <a:lnTo>
                    <a:pt x="1115" y="214"/>
                  </a:lnTo>
                  <a:lnTo>
                    <a:pt x="1090" y="233"/>
                  </a:lnTo>
                  <a:lnTo>
                    <a:pt x="1066" y="252"/>
                  </a:lnTo>
                  <a:lnTo>
                    <a:pt x="1042" y="272"/>
                  </a:lnTo>
                  <a:lnTo>
                    <a:pt x="1019" y="293"/>
                  </a:lnTo>
                  <a:lnTo>
                    <a:pt x="995" y="315"/>
                  </a:lnTo>
                  <a:lnTo>
                    <a:pt x="973" y="337"/>
                  </a:lnTo>
                  <a:lnTo>
                    <a:pt x="950" y="360"/>
                  </a:lnTo>
                  <a:lnTo>
                    <a:pt x="927" y="384"/>
                  </a:lnTo>
                  <a:lnTo>
                    <a:pt x="906" y="408"/>
                  </a:lnTo>
                  <a:lnTo>
                    <a:pt x="884" y="434"/>
                  </a:lnTo>
                  <a:lnTo>
                    <a:pt x="863" y="460"/>
                  </a:lnTo>
                  <a:lnTo>
                    <a:pt x="841" y="486"/>
                  </a:lnTo>
                  <a:lnTo>
                    <a:pt x="820" y="51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1" name="Freeform 838"/>
            <p:cNvSpPr>
              <a:spLocks noEditPoints="1"/>
            </p:cNvSpPr>
            <p:nvPr/>
          </p:nvSpPr>
          <p:spPr bwMode="auto">
            <a:xfrm>
              <a:off x="2699" y="1140"/>
              <a:ext cx="326" cy="134"/>
            </a:xfrm>
            <a:custGeom>
              <a:avLst/>
              <a:gdLst>
                <a:gd name="T0" fmla="*/ 24 w 1664"/>
                <a:gd name="T1" fmla="*/ 12 h 679"/>
                <a:gd name="T2" fmla="*/ 23 w 1664"/>
                <a:gd name="T3" fmla="*/ 9 h 679"/>
                <a:gd name="T4" fmla="*/ 33 w 1664"/>
                <a:gd name="T5" fmla="*/ 20 h 679"/>
                <a:gd name="T6" fmla="*/ 10 w 1664"/>
                <a:gd name="T7" fmla="*/ 3 h 679"/>
                <a:gd name="T8" fmla="*/ 3 w 1664"/>
                <a:gd name="T9" fmla="*/ 0 h 679"/>
                <a:gd name="T10" fmla="*/ 16 w 1664"/>
                <a:gd name="T11" fmla="*/ 5 h 679"/>
                <a:gd name="T12" fmla="*/ 0 w 1664"/>
                <a:gd name="T13" fmla="*/ 0 h 679"/>
                <a:gd name="T14" fmla="*/ 1 w 1664"/>
                <a:gd name="T15" fmla="*/ 0 h 679"/>
                <a:gd name="T16" fmla="*/ 10 w 1664"/>
                <a:gd name="T17" fmla="*/ 8 h 679"/>
                <a:gd name="T18" fmla="*/ 2 w 1664"/>
                <a:gd name="T19" fmla="*/ 4 h 679"/>
                <a:gd name="T20" fmla="*/ 12 w 1664"/>
                <a:gd name="T21" fmla="*/ 10 h 679"/>
                <a:gd name="T22" fmla="*/ 13 w 1664"/>
                <a:gd name="T23" fmla="*/ 10 h 679"/>
                <a:gd name="T24" fmla="*/ 3 w 1664"/>
                <a:gd name="T25" fmla="*/ 11 h 679"/>
                <a:gd name="T26" fmla="*/ 3 w 1664"/>
                <a:gd name="T27" fmla="*/ 11 h 679"/>
                <a:gd name="T28" fmla="*/ 6 w 1664"/>
                <a:gd name="T29" fmla="*/ 12 h 679"/>
                <a:gd name="T30" fmla="*/ 8 w 1664"/>
                <a:gd name="T31" fmla="*/ 13 h 679"/>
                <a:gd name="T32" fmla="*/ 10 w 1664"/>
                <a:gd name="T33" fmla="*/ 14 h 679"/>
                <a:gd name="T34" fmla="*/ 18 w 1664"/>
                <a:gd name="T35" fmla="*/ 14 h 679"/>
                <a:gd name="T36" fmla="*/ 12 w 1664"/>
                <a:gd name="T37" fmla="*/ 15 h 679"/>
                <a:gd name="T38" fmla="*/ 19 w 1664"/>
                <a:gd name="T39" fmla="*/ 14 h 679"/>
                <a:gd name="T40" fmla="*/ 11 w 1664"/>
                <a:gd name="T41" fmla="*/ 19 h 679"/>
                <a:gd name="T42" fmla="*/ 11 w 1664"/>
                <a:gd name="T43" fmla="*/ 19 h 679"/>
                <a:gd name="T44" fmla="*/ 22 w 1664"/>
                <a:gd name="T45" fmla="*/ 19 h 679"/>
                <a:gd name="T46" fmla="*/ 11 w 1664"/>
                <a:gd name="T47" fmla="*/ 20 h 679"/>
                <a:gd name="T48" fmla="*/ 32 w 1664"/>
                <a:gd name="T49" fmla="*/ 24 h 679"/>
                <a:gd name="T50" fmla="*/ 23 w 1664"/>
                <a:gd name="T51" fmla="*/ 20 h 679"/>
                <a:gd name="T52" fmla="*/ 33 w 1664"/>
                <a:gd name="T53" fmla="*/ 27 h 679"/>
                <a:gd name="T54" fmla="*/ 32 w 1664"/>
                <a:gd name="T55" fmla="*/ 26 h 679"/>
                <a:gd name="T56" fmla="*/ 34 w 1664"/>
                <a:gd name="T57" fmla="*/ 26 h 679"/>
                <a:gd name="T58" fmla="*/ 34 w 1664"/>
                <a:gd name="T59" fmla="*/ 26 h 679"/>
                <a:gd name="T60" fmla="*/ 34 w 1664"/>
                <a:gd name="T61" fmla="*/ 27 h 679"/>
                <a:gd name="T62" fmla="*/ 33 w 1664"/>
                <a:gd name="T63" fmla="*/ 26 h 679"/>
                <a:gd name="T64" fmla="*/ 41 w 1664"/>
                <a:gd name="T65" fmla="*/ 21 h 679"/>
                <a:gd name="T66" fmla="*/ 36 w 1664"/>
                <a:gd name="T67" fmla="*/ 24 h 679"/>
                <a:gd name="T68" fmla="*/ 54 w 1664"/>
                <a:gd name="T69" fmla="*/ 19 h 679"/>
                <a:gd name="T70" fmla="*/ 44 w 1664"/>
                <a:gd name="T71" fmla="*/ 20 h 679"/>
                <a:gd name="T72" fmla="*/ 56 w 1664"/>
                <a:gd name="T73" fmla="*/ 19 h 679"/>
                <a:gd name="T74" fmla="*/ 48 w 1664"/>
                <a:gd name="T75" fmla="*/ 14 h 679"/>
                <a:gd name="T76" fmla="*/ 48 w 1664"/>
                <a:gd name="T77" fmla="*/ 14 h 679"/>
                <a:gd name="T78" fmla="*/ 50 w 1664"/>
                <a:gd name="T79" fmla="*/ 15 h 679"/>
                <a:gd name="T80" fmla="*/ 52 w 1664"/>
                <a:gd name="T81" fmla="*/ 15 h 679"/>
                <a:gd name="T82" fmla="*/ 57 w 1664"/>
                <a:gd name="T83" fmla="*/ 14 h 679"/>
                <a:gd name="T84" fmla="*/ 63 w 1664"/>
                <a:gd name="T85" fmla="*/ 12 h 679"/>
                <a:gd name="T86" fmla="*/ 56 w 1664"/>
                <a:gd name="T87" fmla="*/ 15 h 679"/>
                <a:gd name="T88" fmla="*/ 64 w 1664"/>
                <a:gd name="T89" fmla="*/ 11 h 679"/>
                <a:gd name="T90" fmla="*/ 54 w 1664"/>
                <a:gd name="T91" fmla="*/ 10 h 679"/>
                <a:gd name="T92" fmla="*/ 54 w 1664"/>
                <a:gd name="T93" fmla="*/ 10 h 679"/>
                <a:gd name="T94" fmla="*/ 54 w 1664"/>
                <a:gd name="T95" fmla="*/ 10 h 679"/>
                <a:gd name="T96" fmla="*/ 59 w 1664"/>
                <a:gd name="T97" fmla="*/ 6 h 679"/>
                <a:gd name="T98" fmla="*/ 66 w 1664"/>
                <a:gd name="T99" fmla="*/ 1 h 679"/>
                <a:gd name="T100" fmla="*/ 55 w 1664"/>
                <a:gd name="T101" fmla="*/ 10 h 679"/>
                <a:gd name="T102" fmla="*/ 66 w 1664"/>
                <a:gd name="T103" fmla="*/ 0 h 679"/>
                <a:gd name="T104" fmla="*/ 56 w 1664"/>
                <a:gd name="T105" fmla="*/ 4 h 679"/>
                <a:gd name="T106" fmla="*/ 51 w 1664"/>
                <a:gd name="T107" fmla="*/ 5 h 679"/>
                <a:gd name="T108" fmla="*/ 64 w 1664"/>
                <a:gd name="T109" fmla="*/ 0 h 679"/>
                <a:gd name="T110" fmla="*/ 42 w 1664"/>
                <a:gd name="T111" fmla="*/ 13 h 679"/>
                <a:gd name="T112" fmla="*/ 34 w 1664"/>
                <a:gd name="T113" fmla="*/ 20 h 679"/>
                <a:gd name="T114" fmla="*/ 44 w 1664"/>
                <a:gd name="T115" fmla="*/ 9 h 679"/>
                <a:gd name="T116" fmla="*/ 33 w 1664"/>
                <a:gd name="T117" fmla="*/ 22 h 6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664"/>
                <a:gd name="T178" fmla="*/ 0 h 679"/>
                <a:gd name="T179" fmla="*/ 1664 w 1664"/>
                <a:gd name="T180" fmla="*/ 679 h 6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664" h="679">
                  <a:moveTo>
                    <a:pt x="823" y="533"/>
                  </a:moveTo>
                  <a:lnTo>
                    <a:pt x="802" y="505"/>
                  </a:lnTo>
                  <a:lnTo>
                    <a:pt x="781" y="479"/>
                  </a:lnTo>
                  <a:lnTo>
                    <a:pt x="760" y="453"/>
                  </a:lnTo>
                  <a:lnTo>
                    <a:pt x="738" y="428"/>
                  </a:lnTo>
                  <a:lnTo>
                    <a:pt x="716" y="404"/>
                  </a:lnTo>
                  <a:lnTo>
                    <a:pt x="694" y="380"/>
                  </a:lnTo>
                  <a:lnTo>
                    <a:pt x="672" y="357"/>
                  </a:lnTo>
                  <a:lnTo>
                    <a:pt x="649" y="336"/>
                  </a:lnTo>
                  <a:lnTo>
                    <a:pt x="625" y="314"/>
                  </a:lnTo>
                  <a:lnTo>
                    <a:pt x="602" y="293"/>
                  </a:lnTo>
                  <a:lnTo>
                    <a:pt x="579" y="273"/>
                  </a:lnTo>
                  <a:lnTo>
                    <a:pt x="554" y="253"/>
                  </a:lnTo>
                  <a:lnTo>
                    <a:pt x="530" y="235"/>
                  </a:lnTo>
                  <a:lnTo>
                    <a:pt x="505" y="218"/>
                  </a:lnTo>
                  <a:lnTo>
                    <a:pt x="480" y="201"/>
                  </a:lnTo>
                  <a:lnTo>
                    <a:pt x="455" y="184"/>
                  </a:lnTo>
                  <a:lnTo>
                    <a:pt x="468" y="164"/>
                  </a:lnTo>
                  <a:lnTo>
                    <a:pt x="494" y="180"/>
                  </a:lnTo>
                  <a:lnTo>
                    <a:pt x="519" y="197"/>
                  </a:lnTo>
                  <a:lnTo>
                    <a:pt x="544" y="216"/>
                  </a:lnTo>
                  <a:lnTo>
                    <a:pt x="569" y="234"/>
                  </a:lnTo>
                  <a:lnTo>
                    <a:pt x="594" y="255"/>
                  </a:lnTo>
                  <a:lnTo>
                    <a:pt x="618" y="274"/>
                  </a:lnTo>
                  <a:lnTo>
                    <a:pt x="641" y="296"/>
                  </a:lnTo>
                  <a:lnTo>
                    <a:pt x="665" y="317"/>
                  </a:lnTo>
                  <a:lnTo>
                    <a:pt x="689" y="340"/>
                  </a:lnTo>
                  <a:lnTo>
                    <a:pt x="711" y="363"/>
                  </a:lnTo>
                  <a:lnTo>
                    <a:pt x="734" y="387"/>
                  </a:lnTo>
                  <a:lnTo>
                    <a:pt x="756" y="412"/>
                  </a:lnTo>
                  <a:lnTo>
                    <a:pt x="778" y="437"/>
                  </a:lnTo>
                  <a:lnTo>
                    <a:pt x="800" y="463"/>
                  </a:lnTo>
                  <a:lnTo>
                    <a:pt x="822" y="490"/>
                  </a:lnTo>
                  <a:lnTo>
                    <a:pt x="842" y="518"/>
                  </a:lnTo>
                  <a:lnTo>
                    <a:pt x="823" y="533"/>
                  </a:lnTo>
                  <a:close/>
                  <a:moveTo>
                    <a:pt x="455" y="184"/>
                  </a:moveTo>
                  <a:lnTo>
                    <a:pt x="430" y="169"/>
                  </a:lnTo>
                  <a:lnTo>
                    <a:pt x="404" y="154"/>
                  </a:lnTo>
                  <a:lnTo>
                    <a:pt x="378" y="140"/>
                  </a:lnTo>
                  <a:lnTo>
                    <a:pt x="352" y="127"/>
                  </a:lnTo>
                  <a:lnTo>
                    <a:pt x="325" y="114"/>
                  </a:lnTo>
                  <a:lnTo>
                    <a:pt x="298" y="102"/>
                  </a:lnTo>
                  <a:lnTo>
                    <a:pt x="271" y="91"/>
                  </a:lnTo>
                  <a:lnTo>
                    <a:pt x="243" y="81"/>
                  </a:lnTo>
                  <a:lnTo>
                    <a:pt x="215" y="71"/>
                  </a:lnTo>
                  <a:lnTo>
                    <a:pt x="187" y="62"/>
                  </a:lnTo>
                  <a:lnTo>
                    <a:pt x="157" y="54"/>
                  </a:lnTo>
                  <a:lnTo>
                    <a:pt x="129" y="46"/>
                  </a:lnTo>
                  <a:lnTo>
                    <a:pt x="100" y="40"/>
                  </a:lnTo>
                  <a:lnTo>
                    <a:pt x="70" y="33"/>
                  </a:lnTo>
                  <a:lnTo>
                    <a:pt x="41" y="29"/>
                  </a:lnTo>
                  <a:lnTo>
                    <a:pt x="11" y="23"/>
                  </a:lnTo>
                  <a:lnTo>
                    <a:pt x="14" y="0"/>
                  </a:lnTo>
                  <a:lnTo>
                    <a:pt x="44" y="4"/>
                  </a:lnTo>
                  <a:lnTo>
                    <a:pt x="74" y="9"/>
                  </a:lnTo>
                  <a:lnTo>
                    <a:pt x="104" y="16"/>
                  </a:lnTo>
                  <a:lnTo>
                    <a:pt x="135" y="22"/>
                  </a:lnTo>
                  <a:lnTo>
                    <a:pt x="165" y="30"/>
                  </a:lnTo>
                  <a:lnTo>
                    <a:pt x="194" y="39"/>
                  </a:lnTo>
                  <a:lnTo>
                    <a:pt x="222" y="48"/>
                  </a:lnTo>
                  <a:lnTo>
                    <a:pt x="251" y="58"/>
                  </a:lnTo>
                  <a:lnTo>
                    <a:pt x="279" y="69"/>
                  </a:lnTo>
                  <a:lnTo>
                    <a:pt x="308" y="80"/>
                  </a:lnTo>
                  <a:lnTo>
                    <a:pt x="336" y="91"/>
                  </a:lnTo>
                  <a:lnTo>
                    <a:pt x="363" y="104"/>
                  </a:lnTo>
                  <a:lnTo>
                    <a:pt x="390" y="118"/>
                  </a:lnTo>
                  <a:lnTo>
                    <a:pt x="417" y="133"/>
                  </a:lnTo>
                  <a:lnTo>
                    <a:pt x="443" y="148"/>
                  </a:lnTo>
                  <a:lnTo>
                    <a:pt x="468" y="164"/>
                  </a:lnTo>
                  <a:lnTo>
                    <a:pt x="455" y="184"/>
                  </a:lnTo>
                  <a:close/>
                  <a:moveTo>
                    <a:pt x="1" y="18"/>
                  </a:moveTo>
                  <a:lnTo>
                    <a:pt x="0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2" y="12"/>
                  </a:lnTo>
                  <a:lnTo>
                    <a:pt x="1" y="18"/>
                  </a:lnTo>
                  <a:close/>
                  <a:moveTo>
                    <a:pt x="22" y="5"/>
                  </a:moveTo>
                  <a:lnTo>
                    <a:pt x="22" y="6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22" y="5"/>
                  </a:lnTo>
                  <a:close/>
                  <a:moveTo>
                    <a:pt x="22" y="6"/>
                  </a:moveTo>
                  <a:lnTo>
                    <a:pt x="34" y="23"/>
                  </a:lnTo>
                  <a:lnTo>
                    <a:pt x="48" y="40"/>
                  </a:lnTo>
                  <a:lnTo>
                    <a:pt x="63" y="57"/>
                  </a:lnTo>
                  <a:lnTo>
                    <a:pt x="81" y="73"/>
                  </a:lnTo>
                  <a:lnTo>
                    <a:pt x="99" y="89"/>
                  </a:lnTo>
                  <a:lnTo>
                    <a:pt x="119" y="106"/>
                  </a:lnTo>
                  <a:lnTo>
                    <a:pt x="139" y="121"/>
                  </a:lnTo>
                  <a:lnTo>
                    <a:pt x="160" y="136"/>
                  </a:lnTo>
                  <a:lnTo>
                    <a:pt x="201" y="164"/>
                  </a:lnTo>
                  <a:lnTo>
                    <a:pt x="238" y="189"/>
                  </a:lnTo>
                  <a:lnTo>
                    <a:pt x="273" y="209"/>
                  </a:lnTo>
                  <a:lnTo>
                    <a:pt x="299" y="224"/>
                  </a:lnTo>
                  <a:lnTo>
                    <a:pt x="286" y="246"/>
                  </a:lnTo>
                  <a:lnTo>
                    <a:pt x="260" y="230"/>
                  </a:lnTo>
                  <a:lnTo>
                    <a:pt x="225" y="209"/>
                  </a:lnTo>
                  <a:lnTo>
                    <a:pt x="185" y="183"/>
                  </a:lnTo>
                  <a:lnTo>
                    <a:pt x="143" y="155"/>
                  </a:lnTo>
                  <a:lnTo>
                    <a:pt x="123" y="139"/>
                  </a:lnTo>
                  <a:lnTo>
                    <a:pt x="102" y="123"/>
                  </a:lnTo>
                  <a:lnTo>
                    <a:pt x="82" y="107"/>
                  </a:lnTo>
                  <a:lnTo>
                    <a:pt x="62" y="89"/>
                  </a:lnTo>
                  <a:lnTo>
                    <a:pt x="45" y="72"/>
                  </a:lnTo>
                  <a:lnTo>
                    <a:pt x="29" y="55"/>
                  </a:lnTo>
                  <a:lnTo>
                    <a:pt x="14" y="36"/>
                  </a:lnTo>
                  <a:lnTo>
                    <a:pt x="2" y="19"/>
                  </a:lnTo>
                  <a:lnTo>
                    <a:pt x="22" y="6"/>
                  </a:lnTo>
                  <a:close/>
                  <a:moveTo>
                    <a:pt x="299" y="224"/>
                  </a:moveTo>
                  <a:lnTo>
                    <a:pt x="309" y="230"/>
                  </a:lnTo>
                  <a:lnTo>
                    <a:pt x="316" y="235"/>
                  </a:lnTo>
                  <a:lnTo>
                    <a:pt x="322" y="239"/>
                  </a:lnTo>
                  <a:lnTo>
                    <a:pt x="325" y="243"/>
                  </a:lnTo>
                  <a:lnTo>
                    <a:pt x="303" y="253"/>
                  </a:lnTo>
                  <a:lnTo>
                    <a:pt x="298" y="251"/>
                  </a:lnTo>
                  <a:lnTo>
                    <a:pt x="286" y="246"/>
                  </a:lnTo>
                  <a:lnTo>
                    <a:pt x="299" y="224"/>
                  </a:lnTo>
                  <a:close/>
                  <a:moveTo>
                    <a:pt x="325" y="243"/>
                  </a:moveTo>
                  <a:lnTo>
                    <a:pt x="326" y="245"/>
                  </a:lnTo>
                  <a:lnTo>
                    <a:pt x="326" y="248"/>
                  </a:lnTo>
                  <a:lnTo>
                    <a:pt x="326" y="251"/>
                  </a:lnTo>
                  <a:lnTo>
                    <a:pt x="325" y="253"/>
                  </a:lnTo>
                  <a:lnTo>
                    <a:pt x="323" y="256"/>
                  </a:lnTo>
                  <a:lnTo>
                    <a:pt x="320" y="258"/>
                  </a:lnTo>
                  <a:lnTo>
                    <a:pt x="318" y="259"/>
                  </a:lnTo>
                  <a:lnTo>
                    <a:pt x="315" y="260"/>
                  </a:lnTo>
                  <a:lnTo>
                    <a:pt x="314" y="248"/>
                  </a:lnTo>
                  <a:lnTo>
                    <a:pt x="325" y="243"/>
                  </a:lnTo>
                  <a:close/>
                  <a:moveTo>
                    <a:pt x="315" y="260"/>
                  </a:moveTo>
                  <a:lnTo>
                    <a:pt x="86" y="285"/>
                  </a:lnTo>
                  <a:lnTo>
                    <a:pt x="84" y="260"/>
                  </a:lnTo>
                  <a:lnTo>
                    <a:pt x="313" y="236"/>
                  </a:lnTo>
                  <a:lnTo>
                    <a:pt x="315" y="260"/>
                  </a:lnTo>
                  <a:close/>
                  <a:moveTo>
                    <a:pt x="77" y="282"/>
                  </a:moveTo>
                  <a:lnTo>
                    <a:pt x="75" y="279"/>
                  </a:lnTo>
                  <a:lnTo>
                    <a:pt x="73" y="276"/>
                  </a:lnTo>
                  <a:lnTo>
                    <a:pt x="73" y="273"/>
                  </a:lnTo>
                  <a:lnTo>
                    <a:pt x="73" y="269"/>
                  </a:lnTo>
                  <a:lnTo>
                    <a:pt x="74" y="265"/>
                  </a:lnTo>
                  <a:lnTo>
                    <a:pt x="76" y="263"/>
                  </a:lnTo>
                  <a:lnTo>
                    <a:pt x="80" y="261"/>
                  </a:lnTo>
                  <a:lnTo>
                    <a:pt x="84" y="260"/>
                  </a:lnTo>
                  <a:lnTo>
                    <a:pt x="85" y="272"/>
                  </a:lnTo>
                  <a:lnTo>
                    <a:pt x="77" y="282"/>
                  </a:lnTo>
                  <a:close/>
                  <a:moveTo>
                    <a:pt x="92" y="262"/>
                  </a:moveTo>
                  <a:lnTo>
                    <a:pt x="92" y="262"/>
                  </a:lnTo>
                  <a:lnTo>
                    <a:pt x="77" y="283"/>
                  </a:lnTo>
                  <a:lnTo>
                    <a:pt x="77" y="282"/>
                  </a:lnTo>
                  <a:lnTo>
                    <a:pt x="92" y="262"/>
                  </a:lnTo>
                  <a:close/>
                  <a:moveTo>
                    <a:pt x="92" y="262"/>
                  </a:moveTo>
                  <a:lnTo>
                    <a:pt x="93" y="262"/>
                  </a:lnTo>
                  <a:lnTo>
                    <a:pt x="85" y="272"/>
                  </a:lnTo>
                  <a:lnTo>
                    <a:pt x="92" y="262"/>
                  </a:lnTo>
                  <a:close/>
                  <a:moveTo>
                    <a:pt x="93" y="262"/>
                  </a:moveTo>
                  <a:lnTo>
                    <a:pt x="104" y="271"/>
                  </a:lnTo>
                  <a:lnTo>
                    <a:pt x="116" y="279"/>
                  </a:lnTo>
                  <a:lnTo>
                    <a:pt x="128" y="287"/>
                  </a:lnTo>
                  <a:lnTo>
                    <a:pt x="140" y="295"/>
                  </a:lnTo>
                  <a:lnTo>
                    <a:pt x="127" y="315"/>
                  </a:lnTo>
                  <a:lnTo>
                    <a:pt x="115" y="307"/>
                  </a:lnTo>
                  <a:lnTo>
                    <a:pt x="102" y="300"/>
                  </a:lnTo>
                  <a:lnTo>
                    <a:pt x="90" y="291"/>
                  </a:lnTo>
                  <a:lnTo>
                    <a:pt x="77" y="283"/>
                  </a:lnTo>
                  <a:lnTo>
                    <a:pt x="93" y="262"/>
                  </a:lnTo>
                  <a:close/>
                  <a:moveTo>
                    <a:pt x="140" y="295"/>
                  </a:moveTo>
                  <a:lnTo>
                    <a:pt x="152" y="301"/>
                  </a:lnTo>
                  <a:lnTo>
                    <a:pt x="164" y="309"/>
                  </a:lnTo>
                  <a:lnTo>
                    <a:pt x="177" y="314"/>
                  </a:lnTo>
                  <a:lnTo>
                    <a:pt x="189" y="320"/>
                  </a:lnTo>
                  <a:lnTo>
                    <a:pt x="179" y="342"/>
                  </a:lnTo>
                  <a:lnTo>
                    <a:pt x="166" y="337"/>
                  </a:lnTo>
                  <a:lnTo>
                    <a:pt x="153" y="329"/>
                  </a:lnTo>
                  <a:lnTo>
                    <a:pt x="140" y="323"/>
                  </a:lnTo>
                  <a:lnTo>
                    <a:pt x="127" y="315"/>
                  </a:lnTo>
                  <a:lnTo>
                    <a:pt x="140" y="295"/>
                  </a:lnTo>
                  <a:close/>
                  <a:moveTo>
                    <a:pt x="189" y="320"/>
                  </a:moveTo>
                  <a:lnTo>
                    <a:pt x="205" y="327"/>
                  </a:lnTo>
                  <a:lnTo>
                    <a:pt x="221" y="333"/>
                  </a:lnTo>
                  <a:lnTo>
                    <a:pt x="237" y="339"/>
                  </a:lnTo>
                  <a:lnTo>
                    <a:pt x="254" y="343"/>
                  </a:lnTo>
                  <a:lnTo>
                    <a:pt x="270" y="347"/>
                  </a:lnTo>
                  <a:lnTo>
                    <a:pt x="286" y="352"/>
                  </a:lnTo>
                  <a:lnTo>
                    <a:pt x="303" y="354"/>
                  </a:lnTo>
                  <a:lnTo>
                    <a:pt x="319" y="357"/>
                  </a:lnTo>
                  <a:lnTo>
                    <a:pt x="337" y="358"/>
                  </a:lnTo>
                  <a:lnTo>
                    <a:pt x="354" y="359"/>
                  </a:lnTo>
                  <a:lnTo>
                    <a:pt x="371" y="359"/>
                  </a:lnTo>
                  <a:lnTo>
                    <a:pt x="387" y="359"/>
                  </a:lnTo>
                  <a:lnTo>
                    <a:pt x="405" y="358"/>
                  </a:lnTo>
                  <a:lnTo>
                    <a:pt x="423" y="356"/>
                  </a:lnTo>
                  <a:lnTo>
                    <a:pt x="440" y="354"/>
                  </a:lnTo>
                  <a:lnTo>
                    <a:pt x="458" y="351"/>
                  </a:lnTo>
                  <a:lnTo>
                    <a:pt x="462" y="374"/>
                  </a:lnTo>
                  <a:lnTo>
                    <a:pt x="444" y="378"/>
                  </a:lnTo>
                  <a:lnTo>
                    <a:pt x="425" y="380"/>
                  </a:lnTo>
                  <a:lnTo>
                    <a:pt x="407" y="382"/>
                  </a:lnTo>
                  <a:lnTo>
                    <a:pt x="389" y="383"/>
                  </a:lnTo>
                  <a:lnTo>
                    <a:pt x="370" y="384"/>
                  </a:lnTo>
                  <a:lnTo>
                    <a:pt x="353" y="383"/>
                  </a:lnTo>
                  <a:lnTo>
                    <a:pt x="335" y="383"/>
                  </a:lnTo>
                  <a:lnTo>
                    <a:pt x="317" y="381"/>
                  </a:lnTo>
                  <a:lnTo>
                    <a:pt x="299" y="379"/>
                  </a:lnTo>
                  <a:lnTo>
                    <a:pt x="282" y="376"/>
                  </a:lnTo>
                  <a:lnTo>
                    <a:pt x="264" y="371"/>
                  </a:lnTo>
                  <a:lnTo>
                    <a:pt x="247" y="367"/>
                  </a:lnTo>
                  <a:lnTo>
                    <a:pt x="230" y="361"/>
                  </a:lnTo>
                  <a:lnTo>
                    <a:pt x="212" y="356"/>
                  </a:lnTo>
                  <a:lnTo>
                    <a:pt x="195" y="350"/>
                  </a:lnTo>
                  <a:lnTo>
                    <a:pt x="179" y="342"/>
                  </a:lnTo>
                  <a:lnTo>
                    <a:pt x="189" y="320"/>
                  </a:lnTo>
                  <a:close/>
                  <a:moveTo>
                    <a:pt x="458" y="351"/>
                  </a:moveTo>
                  <a:lnTo>
                    <a:pt x="462" y="351"/>
                  </a:lnTo>
                  <a:lnTo>
                    <a:pt x="465" y="352"/>
                  </a:lnTo>
                  <a:lnTo>
                    <a:pt x="468" y="355"/>
                  </a:lnTo>
                  <a:lnTo>
                    <a:pt x="471" y="358"/>
                  </a:lnTo>
                  <a:lnTo>
                    <a:pt x="471" y="363"/>
                  </a:lnTo>
                  <a:lnTo>
                    <a:pt x="471" y="366"/>
                  </a:lnTo>
                  <a:lnTo>
                    <a:pt x="470" y="370"/>
                  </a:lnTo>
                  <a:lnTo>
                    <a:pt x="466" y="372"/>
                  </a:lnTo>
                  <a:lnTo>
                    <a:pt x="460" y="363"/>
                  </a:lnTo>
                  <a:lnTo>
                    <a:pt x="458" y="351"/>
                  </a:lnTo>
                  <a:close/>
                  <a:moveTo>
                    <a:pt x="466" y="372"/>
                  </a:moveTo>
                  <a:lnTo>
                    <a:pt x="279" y="496"/>
                  </a:lnTo>
                  <a:lnTo>
                    <a:pt x="265" y="476"/>
                  </a:lnTo>
                  <a:lnTo>
                    <a:pt x="453" y="352"/>
                  </a:lnTo>
                  <a:lnTo>
                    <a:pt x="466" y="372"/>
                  </a:lnTo>
                  <a:close/>
                  <a:moveTo>
                    <a:pt x="274" y="499"/>
                  </a:moveTo>
                  <a:lnTo>
                    <a:pt x="270" y="499"/>
                  </a:lnTo>
                  <a:lnTo>
                    <a:pt x="266" y="496"/>
                  </a:lnTo>
                  <a:lnTo>
                    <a:pt x="264" y="494"/>
                  </a:lnTo>
                  <a:lnTo>
                    <a:pt x="262" y="491"/>
                  </a:lnTo>
                  <a:lnTo>
                    <a:pt x="261" y="487"/>
                  </a:lnTo>
                  <a:lnTo>
                    <a:pt x="261" y="482"/>
                  </a:lnTo>
                  <a:lnTo>
                    <a:pt x="262" y="479"/>
                  </a:lnTo>
                  <a:lnTo>
                    <a:pt x="265" y="476"/>
                  </a:lnTo>
                  <a:lnTo>
                    <a:pt x="272" y="487"/>
                  </a:lnTo>
                  <a:lnTo>
                    <a:pt x="274" y="499"/>
                  </a:lnTo>
                  <a:close/>
                  <a:moveTo>
                    <a:pt x="271" y="475"/>
                  </a:moveTo>
                  <a:lnTo>
                    <a:pt x="311" y="468"/>
                  </a:lnTo>
                  <a:lnTo>
                    <a:pt x="351" y="465"/>
                  </a:lnTo>
                  <a:lnTo>
                    <a:pt x="390" y="464"/>
                  </a:lnTo>
                  <a:lnTo>
                    <a:pt x="428" y="464"/>
                  </a:lnTo>
                  <a:lnTo>
                    <a:pt x="465" y="467"/>
                  </a:lnTo>
                  <a:lnTo>
                    <a:pt x="502" y="472"/>
                  </a:lnTo>
                  <a:lnTo>
                    <a:pt x="520" y="475"/>
                  </a:lnTo>
                  <a:lnTo>
                    <a:pt x="538" y="478"/>
                  </a:lnTo>
                  <a:lnTo>
                    <a:pt x="555" y="482"/>
                  </a:lnTo>
                  <a:lnTo>
                    <a:pt x="573" y="487"/>
                  </a:lnTo>
                  <a:lnTo>
                    <a:pt x="566" y="511"/>
                  </a:lnTo>
                  <a:lnTo>
                    <a:pt x="532" y="502"/>
                  </a:lnTo>
                  <a:lnTo>
                    <a:pt x="499" y="495"/>
                  </a:lnTo>
                  <a:lnTo>
                    <a:pt x="463" y="491"/>
                  </a:lnTo>
                  <a:lnTo>
                    <a:pt x="427" y="489"/>
                  </a:lnTo>
                  <a:lnTo>
                    <a:pt x="391" y="488"/>
                  </a:lnTo>
                  <a:lnTo>
                    <a:pt x="353" y="490"/>
                  </a:lnTo>
                  <a:lnTo>
                    <a:pt x="314" y="493"/>
                  </a:lnTo>
                  <a:lnTo>
                    <a:pt x="274" y="499"/>
                  </a:lnTo>
                  <a:lnTo>
                    <a:pt x="271" y="475"/>
                  </a:lnTo>
                  <a:close/>
                  <a:moveTo>
                    <a:pt x="573" y="487"/>
                  </a:moveTo>
                  <a:lnTo>
                    <a:pt x="589" y="492"/>
                  </a:lnTo>
                  <a:lnTo>
                    <a:pt x="607" y="499"/>
                  </a:lnTo>
                  <a:lnTo>
                    <a:pt x="624" y="504"/>
                  </a:lnTo>
                  <a:lnTo>
                    <a:pt x="640" y="512"/>
                  </a:lnTo>
                  <a:lnTo>
                    <a:pt x="674" y="527"/>
                  </a:lnTo>
                  <a:lnTo>
                    <a:pt x="705" y="543"/>
                  </a:lnTo>
                  <a:lnTo>
                    <a:pt x="736" y="562"/>
                  </a:lnTo>
                  <a:lnTo>
                    <a:pt x="768" y="584"/>
                  </a:lnTo>
                  <a:lnTo>
                    <a:pt x="798" y="607"/>
                  </a:lnTo>
                  <a:lnTo>
                    <a:pt x="827" y="633"/>
                  </a:lnTo>
                  <a:lnTo>
                    <a:pt x="811" y="650"/>
                  </a:lnTo>
                  <a:lnTo>
                    <a:pt x="783" y="626"/>
                  </a:lnTo>
                  <a:lnTo>
                    <a:pt x="754" y="603"/>
                  </a:lnTo>
                  <a:lnTo>
                    <a:pt x="723" y="583"/>
                  </a:lnTo>
                  <a:lnTo>
                    <a:pt x="693" y="565"/>
                  </a:lnTo>
                  <a:lnTo>
                    <a:pt x="663" y="548"/>
                  </a:lnTo>
                  <a:lnTo>
                    <a:pt x="632" y="534"/>
                  </a:lnTo>
                  <a:lnTo>
                    <a:pt x="599" y="521"/>
                  </a:lnTo>
                  <a:lnTo>
                    <a:pt x="566" y="511"/>
                  </a:lnTo>
                  <a:lnTo>
                    <a:pt x="573" y="487"/>
                  </a:lnTo>
                  <a:close/>
                  <a:moveTo>
                    <a:pt x="827" y="633"/>
                  </a:moveTo>
                  <a:lnTo>
                    <a:pt x="830" y="637"/>
                  </a:lnTo>
                  <a:lnTo>
                    <a:pt x="831" y="641"/>
                  </a:lnTo>
                  <a:lnTo>
                    <a:pt x="819" y="641"/>
                  </a:lnTo>
                  <a:lnTo>
                    <a:pt x="827" y="633"/>
                  </a:lnTo>
                  <a:close/>
                  <a:moveTo>
                    <a:pt x="831" y="641"/>
                  </a:moveTo>
                  <a:lnTo>
                    <a:pt x="831" y="667"/>
                  </a:lnTo>
                  <a:lnTo>
                    <a:pt x="807" y="667"/>
                  </a:lnTo>
                  <a:lnTo>
                    <a:pt x="807" y="641"/>
                  </a:lnTo>
                  <a:lnTo>
                    <a:pt x="831" y="641"/>
                  </a:lnTo>
                  <a:close/>
                  <a:moveTo>
                    <a:pt x="828" y="676"/>
                  </a:moveTo>
                  <a:lnTo>
                    <a:pt x="825" y="678"/>
                  </a:lnTo>
                  <a:lnTo>
                    <a:pt x="822" y="679"/>
                  </a:lnTo>
                  <a:lnTo>
                    <a:pt x="818" y="679"/>
                  </a:lnTo>
                  <a:lnTo>
                    <a:pt x="814" y="678"/>
                  </a:lnTo>
                  <a:lnTo>
                    <a:pt x="812" y="676"/>
                  </a:lnTo>
                  <a:lnTo>
                    <a:pt x="809" y="674"/>
                  </a:lnTo>
                  <a:lnTo>
                    <a:pt x="808" y="670"/>
                  </a:lnTo>
                  <a:lnTo>
                    <a:pt x="807" y="667"/>
                  </a:lnTo>
                  <a:lnTo>
                    <a:pt x="819" y="667"/>
                  </a:lnTo>
                  <a:lnTo>
                    <a:pt x="828" y="676"/>
                  </a:lnTo>
                  <a:close/>
                  <a:moveTo>
                    <a:pt x="811" y="658"/>
                  </a:moveTo>
                  <a:lnTo>
                    <a:pt x="824" y="644"/>
                  </a:lnTo>
                  <a:lnTo>
                    <a:pt x="841" y="662"/>
                  </a:lnTo>
                  <a:lnTo>
                    <a:pt x="828" y="676"/>
                  </a:lnTo>
                  <a:lnTo>
                    <a:pt x="811" y="658"/>
                  </a:lnTo>
                  <a:close/>
                  <a:moveTo>
                    <a:pt x="824" y="644"/>
                  </a:moveTo>
                  <a:lnTo>
                    <a:pt x="828" y="642"/>
                  </a:lnTo>
                  <a:lnTo>
                    <a:pt x="834" y="641"/>
                  </a:lnTo>
                  <a:lnTo>
                    <a:pt x="836" y="642"/>
                  </a:lnTo>
                  <a:lnTo>
                    <a:pt x="838" y="642"/>
                  </a:lnTo>
                  <a:lnTo>
                    <a:pt x="840" y="644"/>
                  </a:lnTo>
                  <a:lnTo>
                    <a:pt x="842" y="646"/>
                  </a:lnTo>
                  <a:lnTo>
                    <a:pt x="832" y="653"/>
                  </a:lnTo>
                  <a:lnTo>
                    <a:pt x="824" y="644"/>
                  </a:lnTo>
                  <a:close/>
                  <a:moveTo>
                    <a:pt x="842" y="646"/>
                  </a:moveTo>
                  <a:lnTo>
                    <a:pt x="844" y="649"/>
                  </a:lnTo>
                  <a:lnTo>
                    <a:pt x="848" y="651"/>
                  </a:lnTo>
                  <a:lnTo>
                    <a:pt x="830" y="668"/>
                  </a:lnTo>
                  <a:lnTo>
                    <a:pt x="826" y="665"/>
                  </a:lnTo>
                  <a:lnTo>
                    <a:pt x="823" y="661"/>
                  </a:lnTo>
                  <a:lnTo>
                    <a:pt x="842" y="646"/>
                  </a:lnTo>
                  <a:close/>
                  <a:moveTo>
                    <a:pt x="848" y="651"/>
                  </a:moveTo>
                  <a:lnTo>
                    <a:pt x="851" y="655"/>
                  </a:lnTo>
                  <a:lnTo>
                    <a:pt x="854" y="660"/>
                  </a:lnTo>
                  <a:lnTo>
                    <a:pt x="835" y="674"/>
                  </a:lnTo>
                  <a:lnTo>
                    <a:pt x="832" y="671"/>
                  </a:lnTo>
                  <a:lnTo>
                    <a:pt x="830" y="668"/>
                  </a:lnTo>
                  <a:lnTo>
                    <a:pt x="848" y="651"/>
                  </a:lnTo>
                  <a:close/>
                  <a:moveTo>
                    <a:pt x="857" y="667"/>
                  </a:moveTo>
                  <a:lnTo>
                    <a:pt x="856" y="670"/>
                  </a:lnTo>
                  <a:lnTo>
                    <a:pt x="854" y="674"/>
                  </a:lnTo>
                  <a:lnTo>
                    <a:pt x="852" y="676"/>
                  </a:lnTo>
                  <a:lnTo>
                    <a:pt x="849" y="678"/>
                  </a:lnTo>
                  <a:lnTo>
                    <a:pt x="844" y="679"/>
                  </a:lnTo>
                  <a:lnTo>
                    <a:pt x="841" y="678"/>
                  </a:lnTo>
                  <a:lnTo>
                    <a:pt x="838" y="677"/>
                  </a:lnTo>
                  <a:lnTo>
                    <a:pt x="835" y="674"/>
                  </a:lnTo>
                  <a:lnTo>
                    <a:pt x="844" y="667"/>
                  </a:lnTo>
                  <a:lnTo>
                    <a:pt x="857" y="667"/>
                  </a:lnTo>
                  <a:close/>
                  <a:moveTo>
                    <a:pt x="832" y="667"/>
                  </a:moveTo>
                  <a:lnTo>
                    <a:pt x="832" y="642"/>
                  </a:lnTo>
                  <a:lnTo>
                    <a:pt x="857" y="642"/>
                  </a:lnTo>
                  <a:lnTo>
                    <a:pt x="857" y="667"/>
                  </a:lnTo>
                  <a:lnTo>
                    <a:pt x="832" y="667"/>
                  </a:lnTo>
                  <a:close/>
                  <a:moveTo>
                    <a:pt x="832" y="642"/>
                  </a:moveTo>
                  <a:lnTo>
                    <a:pt x="834" y="638"/>
                  </a:lnTo>
                  <a:lnTo>
                    <a:pt x="837" y="634"/>
                  </a:lnTo>
                  <a:lnTo>
                    <a:pt x="844" y="642"/>
                  </a:lnTo>
                  <a:lnTo>
                    <a:pt x="832" y="642"/>
                  </a:lnTo>
                  <a:close/>
                  <a:moveTo>
                    <a:pt x="837" y="634"/>
                  </a:moveTo>
                  <a:lnTo>
                    <a:pt x="866" y="608"/>
                  </a:lnTo>
                  <a:lnTo>
                    <a:pt x="896" y="585"/>
                  </a:lnTo>
                  <a:lnTo>
                    <a:pt x="926" y="563"/>
                  </a:lnTo>
                  <a:lnTo>
                    <a:pt x="958" y="545"/>
                  </a:lnTo>
                  <a:lnTo>
                    <a:pt x="990" y="528"/>
                  </a:lnTo>
                  <a:lnTo>
                    <a:pt x="1023" y="513"/>
                  </a:lnTo>
                  <a:lnTo>
                    <a:pt x="1040" y="506"/>
                  </a:lnTo>
                  <a:lnTo>
                    <a:pt x="1056" y="500"/>
                  </a:lnTo>
                  <a:lnTo>
                    <a:pt x="1073" y="494"/>
                  </a:lnTo>
                  <a:lnTo>
                    <a:pt x="1091" y="489"/>
                  </a:lnTo>
                  <a:lnTo>
                    <a:pt x="1097" y="513"/>
                  </a:lnTo>
                  <a:lnTo>
                    <a:pt x="1065" y="522"/>
                  </a:lnTo>
                  <a:lnTo>
                    <a:pt x="1032" y="535"/>
                  </a:lnTo>
                  <a:lnTo>
                    <a:pt x="1001" y="549"/>
                  </a:lnTo>
                  <a:lnTo>
                    <a:pt x="970" y="566"/>
                  </a:lnTo>
                  <a:lnTo>
                    <a:pt x="939" y="584"/>
                  </a:lnTo>
                  <a:lnTo>
                    <a:pt x="910" y="604"/>
                  </a:lnTo>
                  <a:lnTo>
                    <a:pt x="881" y="627"/>
                  </a:lnTo>
                  <a:lnTo>
                    <a:pt x="853" y="651"/>
                  </a:lnTo>
                  <a:lnTo>
                    <a:pt x="837" y="634"/>
                  </a:lnTo>
                  <a:close/>
                  <a:moveTo>
                    <a:pt x="1091" y="489"/>
                  </a:moveTo>
                  <a:lnTo>
                    <a:pt x="1125" y="480"/>
                  </a:lnTo>
                  <a:lnTo>
                    <a:pt x="1161" y="473"/>
                  </a:lnTo>
                  <a:lnTo>
                    <a:pt x="1197" y="468"/>
                  </a:lnTo>
                  <a:lnTo>
                    <a:pt x="1235" y="465"/>
                  </a:lnTo>
                  <a:lnTo>
                    <a:pt x="1273" y="465"/>
                  </a:lnTo>
                  <a:lnTo>
                    <a:pt x="1312" y="466"/>
                  </a:lnTo>
                  <a:lnTo>
                    <a:pt x="1352" y="469"/>
                  </a:lnTo>
                  <a:lnTo>
                    <a:pt x="1392" y="475"/>
                  </a:lnTo>
                  <a:lnTo>
                    <a:pt x="1389" y="499"/>
                  </a:lnTo>
                  <a:lnTo>
                    <a:pt x="1349" y="493"/>
                  </a:lnTo>
                  <a:lnTo>
                    <a:pt x="1311" y="490"/>
                  </a:lnTo>
                  <a:lnTo>
                    <a:pt x="1273" y="489"/>
                  </a:lnTo>
                  <a:lnTo>
                    <a:pt x="1236" y="490"/>
                  </a:lnTo>
                  <a:lnTo>
                    <a:pt x="1200" y="492"/>
                  </a:lnTo>
                  <a:lnTo>
                    <a:pt x="1165" y="498"/>
                  </a:lnTo>
                  <a:lnTo>
                    <a:pt x="1131" y="504"/>
                  </a:lnTo>
                  <a:lnTo>
                    <a:pt x="1097" y="513"/>
                  </a:lnTo>
                  <a:lnTo>
                    <a:pt x="1091" y="489"/>
                  </a:lnTo>
                  <a:close/>
                  <a:moveTo>
                    <a:pt x="1397" y="476"/>
                  </a:moveTo>
                  <a:lnTo>
                    <a:pt x="1399" y="479"/>
                  </a:lnTo>
                  <a:lnTo>
                    <a:pt x="1402" y="482"/>
                  </a:lnTo>
                  <a:lnTo>
                    <a:pt x="1402" y="487"/>
                  </a:lnTo>
                  <a:lnTo>
                    <a:pt x="1401" y="491"/>
                  </a:lnTo>
                  <a:lnTo>
                    <a:pt x="1398" y="494"/>
                  </a:lnTo>
                  <a:lnTo>
                    <a:pt x="1396" y="496"/>
                  </a:lnTo>
                  <a:lnTo>
                    <a:pt x="1393" y="499"/>
                  </a:lnTo>
                  <a:lnTo>
                    <a:pt x="1389" y="499"/>
                  </a:lnTo>
                  <a:lnTo>
                    <a:pt x="1390" y="487"/>
                  </a:lnTo>
                  <a:lnTo>
                    <a:pt x="1397" y="476"/>
                  </a:lnTo>
                  <a:close/>
                  <a:moveTo>
                    <a:pt x="1383" y="496"/>
                  </a:moveTo>
                  <a:lnTo>
                    <a:pt x="1196" y="373"/>
                  </a:lnTo>
                  <a:lnTo>
                    <a:pt x="1209" y="353"/>
                  </a:lnTo>
                  <a:lnTo>
                    <a:pt x="1397" y="476"/>
                  </a:lnTo>
                  <a:lnTo>
                    <a:pt x="1383" y="496"/>
                  </a:lnTo>
                  <a:close/>
                  <a:moveTo>
                    <a:pt x="1196" y="373"/>
                  </a:moveTo>
                  <a:lnTo>
                    <a:pt x="1193" y="371"/>
                  </a:lnTo>
                  <a:lnTo>
                    <a:pt x="1192" y="367"/>
                  </a:lnTo>
                  <a:lnTo>
                    <a:pt x="1191" y="364"/>
                  </a:lnTo>
                  <a:lnTo>
                    <a:pt x="1192" y="359"/>
                  </a:lnTo>
                  <a:lnTo>
                    <a:pt x="1194" y="356"/>
                  </a:lnTo>
                  <a:lnTo>
                    <a:pt x="1197" y="353"/>
                  </a:lnTo>
                  <a:lnTo>
                    <a:pt x="1201" y="352"/>
                  </a:lnTo>
                  <a:lnTo>
                    <a:pt x="1205" y="352"/>
                  </a:lnTo>
                  <a:lnTo>
                    <a:pt x="1203" y="364"/>
                  </a:lnTo>
                  <a:lnTo>
                    <a:pt x="1196" y="373"/>
                  </a:lnTo>
                  <a:close/>
                  <a:moveTo>
                    <a:pt x="1205" y="352"/>
                  </a:moveTo>
                  <a:lnTo>
                    <a:pt x="1205" y="352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05" y="352"/>
                  </a:moveTo>
                  <a:lnTo>
                    <a:pt x="1219" y="354"/>
                  </a:lnTo>
                  <a:lnTo>
                    <a:pt x="1232" y="356"/>
                  </a:lnTo>
                  <a:lnTo>
                    <a:pt x="1246" y="357"/>
                  </a:lnTo>
                  <a:lnTo>
                    <a:pt x="1260" y="359"/>
                  </a:lnTo>
                  <a:lnTo>
                    <a:pt x="1258" y="383"/>
                  </a:lnTo>
                  <a:lnTo>
                    <a:pt x="1244" y="382"/>
                  </a:lnTo>
                  <a:lnTo>
                    <a:pt x="1230" y="380"/>
                  </a:lnTo>
                  <a:lnTo>
                    <a:pt x="1215" y="378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58" y="383"/>
                  </a:moveTo>
                  <a:lnTo>
                    <a:pt x="1258" y="383"/>
                  </a:lnTo>
                  <a:lnTo>
                    <a:pt x="1259" y="371"/>
                  </a:lnTo>
                  <a:lnTo>
                    <a:pt x="1258" y="383"/>
                  </a:lnTo>
                  <a:close/>
                  <a:moveTo>
                    <a:pt x="1260" y="359"/>
                  </a:moveTo>
                  <a:lnTo>
                    <a:pt x="1273" y="359"/>
                  </a:lnTo>
                  <a:lnTo>
                    <a:pt x="1287" y="360"/>
                  </a:lnTo>
                  <a:lnTo>
                    <a:pt x="1300" y="360"/>
                  </a:lnTo>
                  <a:lnTo>
                    <a:pt x="1314" y="359"/>
                  </a:lnTo>
                  <a:lnTo>
                    <a:pt x="1315" y="384"/>
                  </a:lnTo>
                  <a:lnTo>
                    <a:pt x="1301" y="384"/>
                  </a:lnTo>
                  <a:lnTo>
                    <a:pt x="1287" y="384"/>
                  </a:lnTo>
                  <a:lnTo>
                    <a:pt x="1272" y="384"/>
                  </a:lnTo>
                  <a:lnTo>
                    <a:pt x="1258" y="383"/>
                  </a:lnTo>
                  <a:lnTo>
                    <a:pt x="1260" y="359"/>
                  </a:lnTo>
                  <a:close/>
                  <a:moveTo>
                    <a:pt x="1314" y="359"/>
                  </a:moveTo>
                  <a:lnTo>
                    <a:pt x="1330" y="358"/>
                  </a:lnTo>
                  <a:lnTo>
                    <a:pt x="1348" y="357"/>
                  </a:lnTo>
                  <a:lnTo>
                    <a:pt x="1365" y="355"/>
                  </a:lnTo>
                  <a:lnTo>
                    <a:pt x="1381" y="352"/>
                  </a:lnTo>
                  <a:lnTo>
                    <a:pt x="1397" y="347"/>
                  </a:lnTo>
                  <a:lnTo>
                    <a:pt x="1415" y="343"/>
                  </a:lnTo>
                  <a:lnTo>
                    <a:pt x="1431" y="339"/>
                  </a:lnTo>
                  <a:lnTo>
                    <a:pt x="1447" y="332"/>
                  </a:lnTo>
                  <a:lnTo>
                    <a:pt x="1463" y="326"/>
                  </a:lnTo>
                  <a:lnTo>
                    <a:pt x="1478" y="319"/>
                  </a:lnTo>
                  <a:lnTo>
                    <a:pt x="1495" y="312"/>
                  </a:lnTo>
                  <a:lnTo>
                    <a:pt x="1511" y="303"/>
                  </a:lnTo>
                  <a:lnTo>
                    <a:pt x="1526" y="295"/>
                  </a:lnTo>
                  <a:lnTo>
                    <a:pt x="1541" y="285"/>
                  </a:lnTo>
                  <a:lnTo>
                    <a:pt x="1556" y="274"/>
                  </a:lnTo>
                  <a:lnTo>
                    <a:pt x="1571" y="263"/>
                  </a:lnTo>
                  <a:lnTo>
                    <a:pt x="1586" y="284"/>
                  </a:lnTo>
                  <a:lnTo>
                    <a:pt x="1570" y="295"/>
                  </a:lnTo>
                  <a:lnTo>
                    <a:pt x="1554" y="305"/>
                  </a:lnTo>
                  <a:lnTo>
                    <a:pt x="1538" y="315"/>
                  </a:lnTo>
                  <a:lnTo>
                    <a:pt x="1522" y="325"/>
                  </a:lnTo>
                  <a:lnTo>
                    <a:pt x="1505" y="333"/>
                  </a:lnTo>
                  <a:lnTo>
                    <a:pt x="1489" y="342"/>
                  </a:lnTo>
                  <a:lnTo>
                    <a:pt x="1472" y="349"/>
                  </a:lnTo>
                  <a:lnTo>
                    <a:pt x="1455" y="356"/>
                  </a:lnTo>
                  <a:lnTo>
                    <a:pt x="1438" y="361"/>
                  </a:lnTo>
                  <a:lnTo>
                    <a:pt x="1421" y="367"/>
                  </a:lnTo>
                  <a:lnTo>
                    <a:pt x="1404" y="371"/>
                  </a:lnTo>
                  <a:lnTo>
                    <a:pt x="1387" y="376"/>
                  </a:lnTo>
                  <a:lnTo>
                    <a:pt x="1368" y="379"/>
                  </a:lnTo>
                  <a:lnTo>
                    <a:pt x="1351" y="381"/>
                  </a:lnTo>
                  <a:lnTo>
                    <a:pt x="1333" y="383"/>
                  </a:lnTo>
                  <a:lnTo>
                    <a:pt x="1315" y="384"/>
                  </a:lnTo>
                  <a:lnTo>
                    <a:pt x="1314" y="359"/>
                  </a:lnTo>
                  <a:close/>
                  <a:moveTo>
                    <a:pt x="1580" y="261"/>
                  </a:moveTo>
                  <a:lnTo>
                    <a:pt x="1584" y="262"/>
                  </a:lnTo>
                  <a:lnTo>
                    <a:pt x="1587" y="264"/>
                  </a:lnTo>
                  <a:lnTo>
                    <a:pt x="1590" y="268"/>
                  </a:lnTo>
                  <a:lnTo>
                    <a:pt x="1591" y="271"/>
                  </a:lnTo>
                  <a:lnTo>
                    <a:pt x="1591" y="274"/>
                  </a:lnTo>
                  <a:lnTo>
                    <a:pt x="1591" y="277"/>
                  </a:lnTo>
                  <a:lnTo>
                    <a:pt x="1588" y="280"/>
                  </a:lnTo>
                  <a:lnTo>
                    <a:pt x="1586" y="284"/>
                  </a:lnTo>
                  <a:lnTo>
                    <a:pt x="1579" y="273"/>
                  </a:lnTo>
                  <a:lnTo>
                    <a:pt x="1580" y="261"/>
                  </a:lnTo>
                  <a:close/>
                  <a:moveTo>
                    <a:pt x="1578" y="286"/>
                  </a:moveTo>
                  <a:lnTo>
                    <a:pt x="1349" y="261"/>
                  </a:lnTo>
                  <a:lnTo>
                    <a:pt x="1352" y="237"/>
                  </a:lnTo>
                  <a:lnTo>
                    <a:pt x="1580" y="261"/>
                  </a:lnTo>
                  <a:lnTo>
                    <a:pt x="1578" y="286"/>
                  </a:lnTo>
                  <a:close/>
                  <a:moveTo>
                    <a:pt x="1349" y="261"/>
                  </a:moveTo>
                  <a:lnTo>
                    <a:pt x="1345" y="261"/>
                  </a:lnTo>
                  <a:lnTo>
                    <a:pt x="1343" y="259"/>
                  </a:lnTo>
                  <a:lnTo>
                    <a:pt x="1341" y="257"/>
                  </a:lnTo>
                  <a:lnTo>
                    <a:pt x="1339" y="255"/>
                  </a:lnTo>
                  <a:lnTo>
                    <a:pt x="1338" y="252"/>
                  </a:lnTo>
                  <a:lnTo>
                    <a:pt x="1338" y="249"/>
                  </a:lnTo>
                  <a:lnTo>
                    <a:pt x="1338" y="247"/>
                  </a:lnTo>
                  <a:lnTo>
                    <a:pt x="1339" y="244"/>
                  </a:lnTo>
                  <a:lnTo>
                    <a:pt x="1350" y="249"/>
                  </a:lnTo>
                  <a:lnTo>
                    <a:pt x="1349" y="261"/>
                  </a:lnTo>
                  <a:close/>
                  <a:moveTo>
                    <a:pt x="1339" y="244"/>
                  </a:moveTo>
                  <a:lnTo>
                    <a:pt x="1339" y="244"/>
                  </a:lnTo>
                  <a:lnTo>
                    <a:pt x="1361" y="255"/>
                  </a:lnTo>
                  <a:lnTo>
                    <a:pt x="1339" y="244"/>
                  </a:lnTo>
                  <a:close/>
                  <a:moveTo>
                    <a:pt x="1339" y="244"/>
                  </a:moveTo>
                  <a:lnTo>
                    <a:pt x="1339" y="243"/>
                  </a:lnTo>
                  <a:lnTo>
                    <a:pt x="1340" y="243"/>
                  </a:lnTo>
                  <a:lnTo>
                    <a:pt x="1350" y="249"/>
                  </a:lnTo>
                  <a:lnTo>
                    <a:pt x="1339" y="244"/>
                  </a:lnTo>
                  <a:close/>
                  <a:moveTo>
                    <a:pt x="1340" y="243"/>
                  </a:moveTo>
                  <a:lnTo>
                    <a:pt x="1343" y="239"/>
                  </a:lnTo>
                  <a:lnTo>
                    <a:pt x="1350" y="235"/>
                  </a:lnTo>
                  <a:lnTo>
                    <a:pt x="1358" y="229"/>
                  </a:lnTo>
                  <a:lnTo>
                    <a:pt x="1370" y="222"/>
                  </a:lnTo>
                  <a:lnTo>
                    <a:pt x="1383" y="243"/>
                  </a:lnTo>
                  <a:lnTo>
                    <a:pt x="1367" y="251"/>
                  </a:lnTo>
                  <a:lnTo>
                    <a:pt x="1361" y="256"/>
                  </a:lnTo>
                  <a:lnTo>
                    <a:pt x="1340" y="243"/>
                  </a:lnTo>
                  <a:close/>
                  <a:moveTo>
                    <a:pt x="1370" y="222"/>
                  </a:moveTo>
                  <a:lnTo>
                    <a:pt x="1397" y="205"/>
                  </a:lnTo>
                  <a:lnTo>
                    <a:pt x="1432" y="184"/>
                  </a:lnTo>
                  <a:lnTo>
                    <a:pt x="1470" y="160"/>
                  </a:lnTo>
                  <a:lnTo>
                    <a:pt x="1510" y="133"/>
                  </a:lnTo>
                  <a:lnTo>
                    <a:pt x="1530" y="117"/>
                  </a:lnTo>
                  <a:lnTo>
                    <a:pt x="1550" y="102"/>
                  </a:lnTo>
                  <a:lnTo>
                    <a:pt x="1568" y="86"/>
                  </a:lnTo>
                  <a:lnTo>
                    <a:pt x="1586" y="70"/>
                  </a:lnTo>
                  <a:lnTo>
                    <a:pt x="1603" y="54"/>
                  </a:lnTo>
                  <a:lnTo>
                    <a:pt x="1618" y="37"/>
                  </a:lnTo>
                  <a:lnTo>
                    <a:pt x="1631" y="21"/>
                  </a:lnTo>
                  <a:lnTo>
                    <a:pt x="1641" y="5"/>
                  </a:lnTo>
                  <a:lnTo>
                    <a:pt x="1663" y="18"/>
                  </a:lnTo>
                  <a:lnTo>
                    <a:pt x="1651" y="35"/>
                  </a:lnTo>
                  <a:lnTo>
                    <a:pt x="1637" y="53"/>
                  </a:lnTo>
                  <a:lnTo>
                    <a:pt x="1621" y="70"/>
                  </a:lnTo>
                  <a:lnTo>
                    <a:pt x="1605" y="86"/>
                  </a:lnTo>
                  <a:lnTo>
                    <a:pt x="1585" y="103"/>
                  </a:lnTo>
                  <a:lnTo>
                    <a:pt x="1566" y="120"/>
                  </a:lnTo>
                  <a:lnTo>
                    <a:pt x="1546" y="136"/>
                  </a:lnTo>
                  <a:lnTo>
                    <a:pt x="1526" y="151"/>
                  </a:lnTo>
                  <a:lnTo>
                    <a:pt x="1485" y="179"/>
                  </a:lnTo>
                  <a:lnTo>
                    <a:pt x="1446" y="205"/>
                  </a:lnTo>
                  <a:lnTo>
                    <a:pt x="1411" y="226"/>
                  </a:lnTo>
                  <a:lnTo>
                    <a:pt x="1383" y="243"/>
                  </a:lnTo>
                  <a:lnTo>
                    <a:pt x="1370" y="222"/>
                  </a:lnTo>
                  <a:close/>
                  <a:moveTo>
                    <a:pt x="1650" y="0"/>
                  </a:moveTo>
                  <a:lnTo>
                    <a:pt x="1654" y="0"/>
                  </a:lnTo>
                  <a:lnTo>
                    <a:pt x="1658" y="1"/>
                  </a:lnTo>
                  <a:lnTo>
                    <a:pt x="1660" y="3"/>
                  </a:lnTo>
                  <a:lnTo>
                    <a:pt x="1662" y="5"/>
                  </a:lnTo>
                  <a:lnTo>
                    <a:pt x="1663" y="8"/>
                  </a:lnTo>
                  <a:lnTo>
                    <a:pt x="1664" y="12"/>
                  </a:lnTo>
                  <a:lnTo>
                    <a:pt x="1664" y="15"/>
                  </a:lnTo>
                  <a:lnTo>
                    <a:pt x="1663" y="18"/>
                  </a:lnTo>
                  <a:lnTo>
                    <a:pt x="1652" y="12"/>
                  </a:lnTo>
                  <a:lnTo>
                    <a:pt x="1650" y="0"/>
                  </a:lnTo>
                  <a:close/>
                  <a:moveTo>
                    <a:pt x="1653" y="23"/>
                  </a:moveTo>
                  <a:lnTo>
                    <a:pt x="1623" y="29"/>
                  </a:lnTo>
                  <a:lnTo>
                    <a:pt x="1594" y="34"/>
                  </a:lnTo>
                  <a:lnTo>
                    <a:pt x="1564" y="40"/>
                  </a:lnTo>
                  <a:lnTo>
                    <a:pt x="1534" y="47"/>
                  </a:lnTo>
                  <a:lnTo>
                    <a:pt x="1505" y="55"/>
                  </a:lnTo>
                  <a:lnTo>
                    <a:pt x="1477" y="63"/>
                  </a:lnTo>
                  <a:lnTo>
                    <a:pt x="1449" y="72"/>
                  </a:lnTo>
                  <a:lnTo>
                    <a:pt x="1421" y="82"/>
                  </a:lnTo>
                  <a:lnTo>
                    <a:pt x="1393" y="93"/>
                  </a:lnTo>
                  <a:lnTo>
                    <a:pt x="1366" y="103"/>
                  </a:lnTo>
                  <a:lnTo>
                    <a:pt x="1339" y="115"/>
                  </a:lnTo>
                  <a:lnTo>
                    <a:pt x="1312" y="128"/>
                  </a:lnTo>
                  <a:lnTo>
                    <a:pt x="1286" y="141"/>
                  </a:lnTo>
                  <a:lnTo>
                    <a:pt x="1260" y="155"/>
                  </a:lnTo>
                  <a:lnTo>
                    <a:pt x="1234" y="170"/>
                  </a:lnTo>
                  <a:lnTo>
                    <a:pt x="1208" y="185"/>
                  </a:lnTo>
                  <a:lnTo>
                    <a:pt x="1195" y="165"/>
                  </a:lnTo>
                  <a:lnTo>
                    <a:pt x="1221" y="149"/>
                  </a:lnTo>
                  <a:lnTo>
                    <a:pt x="1248" y="134"/>
                  </a:lnTo>
                  <a:lnTo>
                    <a:pt x="1274" y="120"/>
                  </a:lnTo>
                  <a:lnTo>
                    <a:pt x="1301" y="106"/>
                  </a:lnTo>
                  <a:lnTo>
                    <a:pt x="1329" y="93"/>
                  </a:lnTo>
                  <a:lnTo>
                    <a:pt x="1356" y="81"/>
                  </a:lnTo>
                  <a:lnTo>
                    <a:pt x="1384" y="69"/>
                  </a:lnTo>
                  <a:lnTo>
                    <a:pt x="1412" y="59"/>
                  </a:lnTo>
                  <a:lnTo>
                    <a:pt x="1442" y="48"/>
                  </a:lnTo>
                  <a:lnTo>
                    <a:pt x="1470" y="40"/>
                  </a:lnTo>
                  <a:lnTo>
                    <a:pt x="1500" y="31"/>
                  </a:lnTo>
                  <a:lnTo>
                    <a:pt x="1529" y="23"/>
                  </a:lnTo>
                  <a:lnTo>
                    <a:pt x="1559" y="16"/>
                  </a:lnTo>
                  <a:lnTo>
                    <a:pt x="1588" y="9"/>
                  </a:lnTo>
                  <a:lnTo>
                    <a:pt x="1620" y="4"/>
                  </a:lnTo>
                  <a:lnTo>
                    <a:pt x="1650" y="0"/>
                  </a:lnTo>
                  <a:lnTo>
                    <a:pt x="1653" y="23"/>
                  </a:lnTo>
                  <a:close/>
                  <a:moveTo>
                    <a:pt x="1208" y="185"/>
                  </a:moveTo>
                  <a:lnTo>
                    <a:pt x="1183" y="202"/>
                  </a:lnTo>
                  <a:lnTo>
                    <a:pt x="1159" y="219"/>
                  </a:lnTo>
                  <a:lnTo>
                    <a:pt x="1134" y="236"/>
                  </a:lnTo>
                  <a:lnTo>
                    <a:pt x="1110" y="255"/>
                  </a:lnTo>
                  <a:lnTo>
                    <a:pt x="1086" y="274"/>
                  </a:lnTo>
                  <a:lnTo>
                    <a:pt x="1062" y="293"/>
                  </a:lnTo>
                  <a:lnTo>
                    <a:pt x="1039" y="314"/>
                  </a:lnTo>
                  <a:lnTo>
                    <a:pt x="1016" y="336"/>
                  </a:lnTo>
                  <a:lnTo>
                    <a:pt x="993" y="357"/>
                  </a:lnTo>
                  <a:lnTo>
                    <a:pt x="971" y="380"/>
                  </a:lnTo>
                  <a:lnTo>
                    <a:pt x="949" y="404"/>
                  </a:lnTo>
                  <a:lnTo>
                    <a:pt x="926" y="428"/>
                  </a:lnTo>
                  <a:lnTo>
                    <a:pt x="905" y="453"/>
                  </a:lnTo>
                  <a:lnTo>
                    <a:pt x="884" y="479"/>
                  </a:lnTo>
                  <a:lnTo>
                    <a:pt x="863" y="505"/>
                  </a:lnTo>
                  <a:lnTo>
                    <a:pt x="842" y="533"/>
                  </a:lnTo>
                  <a:lnTo>
                    <a:pt x="823" y="518"/>
                  </a:lnTo>
                  <a:lnTo>
                    <a:pt x="843" y="490"/>
                  </a:lnTo>
                  <a:lnTo>
                    <a:pt x="865" y="464"/>
                  </a:lnTo>
                  <a:lnTo>
                    <a:pt x="886" y="437"/>
                  </a:lnTo>
                  <a:lnTo>
                    <a:pt x="908" y="412"/>
                  </a:lnTo>
                  <a:lnTo>
                    <a:pt x="931" y="387"/>
                  </a:lnTo>
                  <a:lnTo>
                    <a:pt x="953" y="364"/>
                  </a:lnTo>
                  <a:lnTo>
                    <a:pt x="976" y="340"/>
                  </a:lnTo>
                  <a:lnTo>
                    <a:pt x="999" y="317"/>
                  </a:lnTo>
                  <a:lnTo>
                    <a:pt x="1023" y="296"/>
                  </a:lnTo>
                  <a:lnTo>
                    <a:pt x="1046" y="275"/>
                  </a:lnTo>
                  <a:lnTo>
                    <a:pt x="1070" y="255"/>
                  </a:lnTo>
                  <a:lnTo>
                    <a:pt x="1095" y="235"/>
                  </a:lnTo>
                  <a:lnTo>
                    <a:pt x="1120" y="217"/>
                  </a:lnTo>
                  <a:lnTo>
                    <a:pt x="1145" y="198"/>
                  </a:lnTo>
                  <a:lnTo>
                    <a:pt x="1170" y="181"/>
                  </a:lnTo>
                  <a:lnTo>
                    <a:pt x="1195" y="165"/>
                  </a:lnTo>
                  <a:lnTo>
                    <a:pt x="1208" y="185"/>
                  </a:lnTo>
                  <a:close/>
                  <a:moveTo>
                    <a:pt x="842" y="533"/>
                  </a:moveTo>
                  <a:lnTo>
                    <a:pt x="840" y="535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27" y="536"/>
                  </a:lnTo>
                  <a:lnTo>
                    <a:pt x="825" y="535"/>
                  </a:lnTo>
                  <a:lnTo>
                    <a:pt x="823" y="533"/>
                  </a:lnTo>
                  <a:lnTo>
                    <a:pt x="832" y="526"/>
                  </a:lnTo>
                  <a:lnTo>
                    <a:pt x="842" y="53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2" name="Freeform 839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687"/>
                <a:gd name="T1" fmla="*/ 28 h 705"/>
                <a:gd name="T2" fmla="*/ 0 w 687"/>
                <a:gd name="T3" fmla="*/ 25 h 705"/>
                <a:gd name="T4" fmla="*/ 5 w 687"/>
                <a:gd name="T5" fmla="*/ 28 h 705"/>
                <a:gd name="T6" fmla="*/ 10 w 687"/>
                <a:gd name="T7" fmla="*/ 0 h 705"/>
                <a:gd name="T8" fmla="*/ 28 w 687"/>
                <a:gd name="T9" fmla="*/ 17 h 705"/>
                <a:gd name="T10" fmla="*/ 10 w 687"/>
                <a:gd name="T11" fmla="*/ 0 h 705"/>
                <a:gd name="T12" fmla="*/ 21 w 687"/>
                <a:gd name="T13" fmla="*/ 19 h 705"/>
                <a:gd name="T14" fmla="*/ 6 w 687"/>
                <a:gd name="T15" fmla="*/ 7 h 705"/>
                <a:gd name="T16" fmla="*/ 21 w 687"/>
                <a:gd name="T17" fmla="*/ 19 h 705"/>
                <a:gd name="T18" fmla="*/ 14 w 687"/>
                <a:gd name="T19" fmla="*/ 22 h 705"/>
                <a:gd name="T20" fmla="*/ 4 w 687"/>
                <a:gd name="T21" fmla="*/ 12 h 705"/>
                <a:gd name="T22" fmla="*/ 14 w 687"/>
                <a:gd name="T23" fmla="*/ 22 h 705"/>
                <a:gd name="T24" fmla="*/ 9 w 687"/>
                <a:gd name="T25" fmla="*/ 25 h 705"/>
                <a:gd name="T26" fmla="*/ 2 w 687"/>
                <a:gd name="T27" fmla="*/ 19 h 705"/>
                <a:gd name="T28" fmla="*/ 9 w 687"/>
                <a:gd name="T29" fmla="*/ 25 h 705"/>
                <a:gd name="T30" fmla="*/ 23 w 687"/>
                <a:gd name="T31" fmla="*/ 18 h 705"/>
                <a:gd name="T32" fmla="*/ 26 w 687"/>
                <a:gd name="T33" fmla="*/ 7 h 705"/>
                <a:gd name="T34" fmla="*/ 23 w 687"/>
                <a:gd name="T35" fmla="*/ 18 h 705"/>
                <a:gd name="T36" fmla="*/ 17 w 687"/>
                <a:gd name="T37" fmla="*/ 20 h 705"/>
                <a:gd name="T38" fmla="*/ 23 w 687"/>
                <a:gd name="T39" fmla="*/ 4 h 705"/>
                <a:gd name="T40" fmla="*/ 17 w 687"/>
                <a:gd name="T41" fmla="*/ 20 h 705"/>
                <a:gd name="T42" fmla="*/ 4 w 687"/>
                <a:gd name="T43" fmla="*/ 28 h 705"/>
                <a:gd name="T44" fmla="*/ 13 w 687"/>
                <a:gd name="T45" fmla="*/ 0 h 705"/>
                <a:gd name="T46" fmla="*/ 4 w 687"/>
                <a:gd name="T47" fmla="*/ 28 h 705"/>
                <a:gd name="T48" fmla="*/ 11 w 687"/>
                <a:gd name="T49" fmla="*/ 23 h 705"/>
                <a:gd name="T50" fmla="*/ 18 w 687"/>
                <a:gd name="T51" fmla="*/ 1 h 705"/>
                <a:gd name="T52" fmla="*/ 11 w 687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7"/>
                <a:gd name="T82" fmla="*/ 0 h 705"/>
                <a:gd name="T83" fmla="*/ 687 w 687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7" h="705">
                  <a:moveTo>
                    <a:pt x="115" y="705"/>
                  </a:moveTo>
                  <a:lnTo>
                    <a:pt x="0" y="622"/>
                  </a:lnTo>
                  <a:lnTo>
                    <a:pt x="115" y="705"/>
                  </a:lnTo>
                  <a:close/>
                  <a:moveTo>
                    <a:pt x="237" y="0"/>
                  </a:moveTo>
                  <a:lnTo>
                    <a:pt x="687" y="432"/>
                  </a:lnTo>
                  <a:lnTo>
                    <a:pt x="237" y="0"/>
                  </a:lnTo>
                  <a:close/>
                  <a:moveTo>
                    <a:pt x="515" y="475"/>
                  </a:moveTo>
                  <a:lnTo>
                    <a:pt x="139" y="163"/>
                  </a:lnTo>
                  <a:lnTo>
                    <a:pt x="515" y="475"/>
                  </a:lnTo>
                  <a:close/>
                  <a:moveTo>
                    <a:pt x="344" y="541"/>
                  </a:moveTo>
                  <a:lnTo>
                    <a:pt x="90" y="310"/>
                  </a:lnTo>
                  <a:lnTo>
                    <a:pt x="344" y="541"/>
                  </a:lnTo>
                  <a:close/>
                  <a:moveTo>
                    <a:pt x="212" y="613"/>
                  </a:moveTo>
                  <a:lnTo>
                    <a:pt x="49" y="484"/>
                  </a:lnTo>
                  <a:lnTo>
                    <a:pt x="212" y="613"/>
                  </a:lnTo>
                  <a:close/>
                  <a:moveTo>
                    <a:pt x="564" y="450"/>
                  </a:moveTo>
                  <a:lnTo>
                    <a:pt x="647" y="181"/>
                  </a:lnTo>
                  <a:lnTo>
                    <a:pt x="564" y="450"/>
                  </a:lnTo>
                  <a:close/>
                  <a:moveTo>
                    <a:pt x="433" y="499"/>
                  </a:moveTo>
                  <a:lnTo>
                    <a:pt x="568" y="109"/>
                  </a:lnTo>
                  <a:lnTo>
                    <a:pt x="433" y="499"/>
                  </a:lnTo>
                  <a:close/>
                  <a:moveTo>
                    <a:pt x="106" y="688"/>
                  </a:moveTo>
                  <a:lnTo>
                    <a:pt x="335" y="8"/>
                  </a:lnTo>
                  <a:lnTo>
                    <a:pt x="106" y="688"/>
                  </a:lnTo>
                  <a:close/>
                  <a:moveTo>
                    <a:pt x="270" y="572"/>
                  </a:moveTo>
                  <a:lnTo>
                    <a:pt x="458" y="31"/>
                  </a:lnTo>
                  <a:lnTo>
                    <a:pt x="270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3" name="Freeform 840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708"/>
                <a:gd name="T1" fmla="*/ 29 h 727"/>
                <a:gd name="T2" fmla="*/ 0 w 708"/>
                <a:gd name="T3" fmla="*/ 25 h 727"/>
                <a:gd name="T4" fmla="*/ 0 w 708"/>
                <a:gd name="T5" fmla="*/ 25 h 727"/>
                <a:gd name="T6" fmla="*/ 0 w 708"/>
                <a:gd name="T7" fmla="*/ 26 h 727"/>
                <a:gd name="T8" fmla="*/ 5 w 708"/>
                <a:gd name="T9" fmla="*/ 29 h 727"/>
                <a:gd name="T10" fmla="*/ 5 w 708"/>
                <a:gd name="T11" fmla="*/ 29 h 727"/>
                <a:gd name="T12" fmla="*/ 28 w 708"/>
                <a:gd name="T13" fmla="*/ 18 h 727"/>
                <a:gd name="T14" fmla="*/ 28 w 708"/>
                <a:gd name="T15" fmla="*/ 18 h 727"/>
                <a:gd name="T16" fmla="*/ 28 w 708"/>
                <a:gd name="T17" fmla="*/ 18 h 727"/>
                <a:gd name="T18" fmla="*/ 10 w 708"/>
                <a:gd name="T19" fmla="*/ 1 h 727"/>
                <a:gd name="T20" fmla="*/ 10 w 708"/>
                <a:gd name="T21" fmla="*/ 1 h 727"/>
                <a:gd name="T22" fmla="*/ 10 w 708"/>
                <a:gd name="T23" fmla="*/ 0 h 727"/>
                <a:gd name="T24" fmla="*/ 21 w 708"/>
                <a:gd name="T25" fmla="*/ 20 h 727"/>
                <a:gd name="T26" fmla="*/ 6 w 708"/>
                <a:gd name="T27" fmla="*/ 7 h 727"/>
                <a:gd name="T28" fmla="*/ 6 w 708"/>
                <a:gd name="T29" fmla="*/ 7 h 727"/>
                <a:gd name="T30" fmla="*/ 6 w 708"/>
                <a:gd name="T31" fmla="*/ 7 h 727"/>
                <a:gd name="T32" fmla="*/ 6 w 708"/>
                <a:gd name="T33" fmla="*/ 7 h 727"/>
                <a:gd name="T34" fmla="*/ 21 w 708"/>
                <a:gd name="T35" fmla="*/ 20 h 727"/>
                <a:gd name="T36" fmla="*/ 21 w 708"/>
                <a:gd name="T37" fmla="*/ 19 h 727"/>
                <a:gd name="T38" fmla="*/ 15 w 708"/>
                <a:gd name="T39" fmla="*/ 22 h 727"/>
                <a:gd name="T40" fmla="*/ 4 w 708"/>
                <a:gd name="T41" fmla="*/ 13 h 727"/>
                <a:gd name="T42" fmla="*/ 4 w 708"/>
                <a:gd name="T43" fmla="*/ 12 h 727"/>
                <a:gd name="T44" fmla="*/ 14 w 708"/>
                <a:gd name="T45" fmla="*/ 22 h 727"/>
                <a:gd name="T46" fmla="*/ 15 w 708"/>
                <a:gd name="T47" fmla="*/ 22 h 727"/>
                <a:gd name="T48" fmla="*/ 14 w 708"/>
                <a:gd name="T49" fmla="*/ 22 h 727"/>
                <a:gd name="T50" fmla="*/ 2 w 708"/>
                <a:gd name="T51" fmla="*/ 20 h 727"/>
                <a:gd name="T52" fmla="*/ 2 w 708"/>
                <a:gd name="T53" fmla="*/ 20 h 727"/>
                <a:gd name="T54" fmla="*/ 2 w 708"/>
                <a:gd name="T55" fmla="*/ 19 h 727"/>
                <a:gd name="T56" fmla="*/ 3 w 708"/>
                <a:gd name="T57" fmla="*/ 19 h 727"/>
                <a:gd name="T58" fmla="*/ 9 w 708"/>
                <a:gd name="T59" fmla="*/ 25 h 727"/>
                <a:gd name="T60" fmla="*/ 9 w 708"/>
                <a:gd name="T61" fmla="*/ 25 h 727"/>
                <a:gd name="T62" fmla="*/ 9 w 708"/>
                <a:gd name="T63" fmla="*/ 25 h 727"/>
                <a:gd name="T64" fmla="*/ 23 w 708"/>
                <a:gd name="T65" fmla="*/ 18 h 727"/>
                <a:gd name="T66" fmla="*/ 27 w 708"/>
                <a:gd name="T67" fmla="*/ 7 h 727"/>
                <a:gd name="T68" fmla="*/ 26 w 708"/>
                <a:gd name="T69" fmla="*/ 8 h 727"/>
                <a:gd name="T70" fmla="*/ 26 w 708"/>
                <a:gd name="T71" fmla="*/ 8 h 727"/>
                <a:gd name="T72" fmla="*/ 23 w 708"/>
                <a:gd name="T73" fmla="*/ 19 h 727"/>
                <a:gd name="T74" fmla="*/ 23 w 708"/>
                <a:gd name="T75" fmla="*/ 18 h 727"/>
                <a:gd name="T76" fmla="*/ 24 w 708"/>
                <a:gd name="T77" fmla="*/ 5 h 727"/>
                <a:gd name="T78" fmla="*/ 23 w 708"/>
                <a:gd name="T79" fmla="*/ 4 h 727"/>
                <a:gd name="T80" fmla="*/ 24 w 708"/>
                <a:gd name="T81" fmla="*/ 5 h 727"/>
                <a:gd name="T82" fmla="*/ 18 w 708"/>
                <a:gd name="T83" fmla="*/ 21 h 727"/>
                <a:gd name="T84" fmla="*/ 18 w 708"/>
                <a:gd name="T85" fmla="*/ 21 h 727"/>
                <a:gd name="T86" fmla="*/ 17 w 708"/>
                <a:gd name="T87" fmla="*/ 21 h 727"/>
                <a:gd name="T88" fmla="*/ 4 w 708"/>
                <a:gd name="T89" fmla="*/ 28 h 727"/>
                <a:gd name="T90" fmla="*/ 13 w 708"/>
                <a:gd name="T91" fmla="*/ 1 h 727"/>
                <a:gd name="T92" fmla="*/ 14 w 708"/>
                <a:gd name="T93" fmla="*/ 0 h 727"/>
                <a:gd name="T94" fmla="*/ 13 w 708"/>
                <a:gd name="T95" fmla="*/ 1 h 727"/>
                <a:gd name="T96" fmla="*/ 14 w 708"/>
                <a:gd name="T97" fmla="*/ 1 h 727"/>
                <a:gd name="T98" fmla="*/ 5 w 708"/>
                <a:gd name="T99" fmla="*/ 28 h 727"/>
                <a:gd name="T100" fmla="*/ 5 w 708"/>
                <a:gd name="T101" fmla="*/ 28 h 727"/>
                <a:gd name="T102" fmla="*/ 12 w 708"/>
                <a:gd name="T103" fmla="*/ 23 h 727"/>
                <a:gd name="T104" fmla="*/ 19 w 708"/>
                <a:gd name="T105" fmla="*/ 1 h 727"/>
                <a:gd name="T106" fmla="*/ 19 w 708"/>
                <a:gd name="T107" fmla="*/ 2 h 727"/>
                <a:gd name="T108" fmla="*/ 11 w 708"/>
                <a:gd name="T109" fmla="*/ 23 h 727"/>
                <a:gd name="T110" fmla="*/ 12 w 708"/>
                <a:gd name="T111" fmla="*/ 24 h 727"/>
                <a:gd name="T112" fmla="*/ 11 w 708"/>
                <a:gd name="T113" fmla="*/ 23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8"/>
                <a:gd name="T172" fmla="*/ 0 h 727"/>
                <a:gd name="T173" fmla="*/ 708 w 708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8" h="727">
                  <a:moveTo>
                    <a:pt x="118" y="726"/>
                  </a:moveTo>
                  <a:lnTo>
                    <a:pt x="4" y="643"/>
                  </a:lnTo>
                  <a:lnTo>
                    <a:pt x="18" y="623"/>
                  </a:lnTo>
                  <a:lnTo>
                    <a:pt x="132" y="706"/>
                  </a:lnTo>
                  <a:lnTo>
                    <a:pt x="118" y="726"/>
                  </a:lnTo>
                  <a:close/>
                  <a:moveTo>
                    <a:pt x="4" y="643"/>
                  </a:moveTo>
                  <a:lnTo>
                    <a:pt x="2" y="640"/>
                  </a:lnTo>
                  <a:lnTo>
                    <a:pt x="0" y="636"/>
                  </a:lnTo>
                  <a:lnTo>
                    <a:pt x="2" y="632"/>
                  </a:lnTo>
                  <a:lnTo>
                    <a:pt x="4" y="628"/>
                  </a:lnTo>
                  <a:lnTo>
                    <a:pt x="7" y="624"/>
                  </a:lnTo>
                  <a:lnTo>
                    <a:pt x="10" y="622"/>
                  </a:lnTo>
                  <a:lnTo>
                    <a:pt x="15" y="622"/>
                  </a:lnTo>
                  <a:lnTo>
                    <a:pt x="18" y="623"/>
                  </a:lnTo>
                  <a:lnTo>
                    <a:pt x="11" y="633"/>
                  </a:lnTo>
                  <a:lnTo>
                    <a:pt x="4" y="643"/>
                  </a:lnTo>
                  <a:close/>
                  <a:moveTo>
                    <a:pt x="18" y="623"/>
                  </a:moveTo>
                  <a:lnTo>
                    <a:pt x="132" y="706"/>
                  </a:lnTo>
                  <a:lnTo>
                    <a:pt x="118" y="726"/>
                  </a:lnTo>
                  <a:lnTo>
                    <a:pt x="4" y="643"/>
                  </a:lnTo>
                  <a:lnTo>
                    <a:pt x="18" y="623"/>
                  </a:lnTo>
                  <a:close/>
                  <a:moveTo>
                    <a:pt x="132" y="706"/>
                  </a:moveTo>
                  <a:lnTo>
                    <a:pt x="135" y="710"/>
                  </a:lnTo>
                  <a:lnTo>
                    <a:pt x="135" y="713"/>
                  </a:lnTo>
                  <a:lnTo>
                    <a:pt x="134" y="717"/>
                  </a:lnTo>
                  <a:lnTo>
                    <a:pt x="132" y="722"/>
                  </a:lnTo>
                  <a:lnTo>
                    <a:pt x="130" y="725"/>
                  </a:lnTo>
                  <a:lnTo>
                    <a:pt x="126" y="727"/>
                  </a:lnTo>
                  <a:lnTo>
                    <a:pt x="123" y="727"/>
                  </a:lnTo>
                  <a:lnTo>
                    <a:pt x="118" y="726"/>
                  </a:lnTo>
                  <a:lnTo>
                    <a:pt x="126" y="716"/>
                  </a:lnTo>
                  <a:lnTo>
                    <a:pt x="132" y="706"/>
                  </a:lnTo>
                  <a:close/>
                  <a:moveTo>
                    <a:pt x="256" y="2"/>
                  </a:moveTo>
                  <a:lnTo>
                    <a:pt x="706" y="434"/>
                  </a:lnTo>
                  <a:lnTo>
                    <a:pt x="690" y="452"/>
                  </a:lnTo>
                  <a:lnTo>
                    <a:pt x="240" y="20"/>
                  </a:lnTo>
                  <a:lnTo>
                    <a:pt x="256" y="2"/>
                  </a:lnTo>
                  <a:close/>
                  <a:moveTo>
                    <a:pt x="706" y="434"/>
                  </a:moveTo>
                  <a:lnTo>
                    <a:pt x="708" y="438"/>
                  </a:lnTo>
                  <a:lnTo>
                    <a:pt x="708" y="442"/>
                  </a:lnTo>
                  <a:lnTo>
                    <a:pt x="707" y="446"/>
                  </a:lnTo>
                  <a:lnTo>
                    <a:pt x="705" y="449"/>
                  </a:lnTo>
                  <a:lnTo>
                    <a:pt x="700" y="453"/>
                  </a:lnTo>
                  <a:lnTo>
                    <a:pt x="697" y="454"/>
                  </a:lnTo>
                  <a:lnTo>
                    <a:pt x="693" y="454"/>
                  </a:lnTo>
                  <a:lnTo>
                    <a:pt x="690" y="452"/>
                  </a:lnTo>
                  <a:lnTo>
                    <a:pt x="698" y="443"/>
                  </a:lnTo>
                  <a:lnTo>
                    <a:pt x="706" y="434"/>
                  </a:lnTo>
                  <a:close/>
                  <a:moveTo>
                    <a:pt x="690" y="452"/>
                  </a:moveTo>
                  <a:lnTo>
                    <a:pt x="240" y="20"/>
                  </a:lnTo>
                  <a:lnTo>
                    <a:pt x="256" y="2"/>
                  </a:lnTo>
                  <a:lnTo>
                    <a:pt x="706" y="434"/>
                  </a:lnTo>
                  <a:lnTo>
                    <a:pt x="690" y="452"/>
                  </a:lnTo>
                  <a:close/>
                  <a:moveTo>
                    <a:pt x="240" y="20"/>
                  </a:moveTo>
                  <a:lnTo>
                    <a:pt x="238" y="16"/>
                  </a:lnTo>
                  <a:lnTo>
                    <a:pt x="238" y="12"/>
                  </a:lnTo>
                  <a:lnTo>
                    <a:pt x="239" y="8"/>
                  </a:lnTo>
                  <a:lnTo>
                    <a:pt x="241" y="4"/>
                  </a:lnTo>
                  <a:lnTo>
                    <a:pt x="246" y="1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6" y="2"/>
                  </a:lnTo>
                  <a:lnTo>
                    <a:pt x="248" y="11"/>
                  </a:lnTo>
                  <a:lnTo>
                    <a:pt x="240" y="20"/>
                  </a:lnTo>
                  <a:close/>
                  <a:moveTo>
                    <a:pt x="518" y="495"/>
                  </a:moveTo>
                  <a:lnTo>
                    <a:pt x="142" y="184"/>
                  </a:lnTo>
                  <a:lnTo>
                    <a:pt x="157" y="164"/>
                  </a:lnTo>
                  <a:lnTo>
                    <a:pt x="534" y="476"/>
                  </a:lnTo>
                  <a:lnTo>
                    <a:pt x="518" y="495"/>
                  </a:lnTo>
                  <a:close/>
                  <a:moveTo>
                    <a:pt x="142" y="184"/>
                  </a:moveTo>
                  <a:lnTo>
                    <a:pt x="140" y="181"/>
                  </a:lnTo>
                  <a:lnTo>
                    <a:pt x="139" y="176"/>
                  </a:lnTo>
                  <a:lnTo>
                    <a:pt x="140" y="172"/>
                  </a:lnTo>
                  <a:lnTo>
                    <a:pt x="143" y="169"/>
                  </a:lnTo>
                  <a:lnTo>
                    <a:pt x="146" y="165"/>
                  </a:lnTo>
                  <a:lnTo>
                    <a:pt x="150" y="163"/>
                  </a:lnTo>
                  <a:lnTo>
                    <a:pt x="154" y="163"/>
                  </a:lnTo>
                  <a:lnTo>
                    <a:pt x="157" y="164"/>
                  </a:lnTo>
                  <a:lnTo>
                    <a:pt x="150" y="174"/>
                  </a:lnTo>
                  <a:lnTo>
                    <a:pt x="142" y="184"/>
                  </a:lnTo>
                  <a:close/>
                  <a:moveTo>
                    <a:pt x="157" y="164"/>
                  </a:moveTo>
                  <a:lnTo>
                    <a:pt x="534" y="476"/>
                  </a:lnTo>
                  <a:lnTo>
                    <a:pt x="518" y="495"/>
                  </a:lnTo>
                  <a:lnTo>
                    <a:pt x="142" y="184"/>
                  </a:lnTo>
                  <a:lnTo>
                    <a:pt x="157" y="164"/>
                  </a:lnTo>
                  <a:close/>
                  <a:moveTo>
                    <a:pt x="534" y="476"/>
                  </a:moveTo>
                  <a:lnTo>
                    <a:pt x="536" y="480"/>
                  </a:lnTo>
                  <a:lnTo>
                    <a:pt x="536" y="484"/>
                  </a:lnTo>
                  <a:lnTo>
                    <a:pt x="535" y="488"/>
                  </a:lnTo>
                  <a:lnTo>
                    <a:pt x="533" y="492"/>
                  </a:lnTo>
                  <a:lnTo>
                    <a:pt x="530" y="495"/>
                  </a:lnTo>
                  <a:lnTo>
                    <a:pt x="526" y="497"/>
                  </a:lnTo>
                  <a:lnTo>
                    <a:pt x="522" y="497"/>
                  </a:lnTo>
                  <a:lnTo>
                    <a:pt x="518" y="495"/>
                  </a:lnTo>
                  <a:lnTo>
                    <a:pt x="526" y="486"/>
                  </a:lnTo>
                  <a:lnTo>
                    <a:pt x="534" y="476"/>
                  </a:lnTo>
                  <a:close/>
                  <a:moveTo>
                    <a:pt x="346" y="561"/>
                  </a:moveTo>
                  <a:lnTo>
                    <a:pt x="92" y="331"/>
                  </a:lnTo>
                  <a:lnTo>
                    <a:pt x="110" y="312"/>
                  </a:lnTo>
                  <a:lnTo>
                    <a:pt x="362" y="542"/>
                  </a:lnTo>
                  <a:lnTo>
                    <a:pt x="346" y="561"/>
                  </a:lnTo>
                  <a:close/>
                  <a:moveTo>
                    <a:pt x="92" y="331"/>
                  </a:moveTo>
                  <a:lnTo>
                    <a:pt x="90" y="327"/>
                  </a:lnTo>
                  <a:lnTo>
                    <a:pt x="90" y="323"/>
                  </a:lnTo>
                  <a:lnTo>
                    <a:pt x="91" y="319"/>
                  </a:lnTo>
                  <a:lnTo>
                    <a:pt x="94" y="316"/>
                  </a:lnTo>
                  <a:lnTo>
                    <a:pt x="98" y="312"/>
                  </a:lnTo>
                  <a:lnTo>
                    <a:pt x="102" y="310"/>
                  </a:lnTo>
                  <a:lnTo>
                    <a:pt x="105" y="310"/>
                  </a:lnTo>
                  <a:lnTo>
                    <a:pt x="110" y="312"/>
                  </a:lnTo>
                  <a:lnTo>
                    <a:pt x="101" y="321"/>
                  </a:lnTo>
                  <a:lnTo>
                    <a:pt x="92" y="331"/>
                  </a:lnTo>
                  <a:close/>
                  <a:moveTo>
                    <a:pt x="110" y="312"/>
                  </a:moveTo>
                  <a:lnTo>
                    <a:pt x="362" y="542"/>
                  </a:lnTo>
                  <a:lnTo>
                    <a:pt x="346" y="561"/>
                  </a:lnTo>
                  <a:lnTo>
                    <a:pt x="92" y="331"/>
                  </a:lnTo>
                  <a:lnTo>
                    <a:pt x="110" y="312"/>
                  </a:lnTo>
                  <a:close/>
                  <a:moveTo>
                    <a:pt x="362" y="542"/>
                  </a:moveTo>
                  <a:lnTo>
                    <a:pt x="364" y="546"/>
                  </a:lnTo>
                  <a:lnTo>
                    <a:pt x="366" y="550"/>
                  </a:lnTo>
                  <a:lnTo>
                    <a:pt x="363" y="554"/>
                  </a:lnTo>
                  <a:lnTo>
                    <a:pt x="361" y="557"/>
                  </a:lnTo>
                  <a:lnTo>
                    <a:pt x="358" y="561"/>
                  </a:lnTo>
                  <a:lnTo>
                    <a:pt x="354" y="563"/>
                  </a:lnTo>
                  <a:lnTo>
                    <a:pt x="349" y="563"/>
                  </a:lnTo>
                  <a:lnTo>
                    <a:pt x="346" y="561"/>
                  </a:lnTo>
                  <a:lnTo>
                    <a:pt x="355" y="552"/>
                  </a:lnTo>
                  <a:lnTo>
                    <a:pt x="362" y="542"/>
                  </a:lnTo>
                  <a:close/>
                  <a:moveTo>
                    <a:pt x="215" y="634"/>
                  </a:moveTo>
                  <a:lnTo>
                    <a:pt x="52" y="503"/>
                  </a:lnTo>
                  <a:lnTo>
                    <a:pt x="67" y="485"/>
                  </a:lnTo>
                  <a:lnTo>
                    <a:pt x="231" y="615"/>
                  </a:lnTo>
                  <a:lnTo>
                    <a:pt x="215" y="634"/>
                  </a:lnTo>
                  <a:close/>
                  <a:moveTo>
                    <a:pt x="52" y="503"/>
                  </a:moveTo>
                  <a:lnTo>
                    <a:pt x="49" y="500"/>
                  </a:lnTo>
                  <a:lnTo>
                    <a:pt x="49" y="497"/>
                  </a:lnTo>
                  <a:lnTo>
                    <a:pt x="50" y="493"/>
                  </a:lnTo>
                  <a:lnTo>
                    <a:pt x="52" y="488"/>
                  </a:lnTo>
                  <a:lnTo>
                    <a:pt x="56" y="485"/>
                  </a:lnTo>
                  <a:lnTo>
                    <a:pt x="60" y="483"/>
                  </a:lnTo>
                  <a:lnTo>
                    <a:pt x="63" y="483"/>
                  </a:lnTo>
                  <a:lnTo>
                    <a:pt x="67" y="485"/>
                  </a:lnTo>
                  <a:lnTo>
                    <a:pt x="60" y="495"/>
                  </a:lnTo>
                  <a:lnTo>
                    <a:pt x="52" y="503"/>
                  </a:lnTo>
                  <a:close/>
                  <a:moveTo>
                    <a:pt x="67" y="485"/>
                  </a:moveTo>
                  <a:lnTo>
                    <a:pt x="231" y="615"/>
                  </a:lnTo>
                  <a:lnTo>
                    <a:pt x="215" y="634"/>
                  </a:lnTo>
                  <a:lnTo>
                    <a:pt x="52" y="503"/>
                  </a:lnTo>
                  <a:lnTo>
                    <a:pt x="67" y="485"/>
                  </a:lnTo>
                  <a:close/>
                  <a:moveTo>
                    <a:pt x="231" y="615"/>
                  </a:moveTo>
                  <a:lnTo>
                    <a:pt x="233" y="618"/>
                  </a:lnTo>
                  <a:lnTo>
                    <a:pt x="234" y="622"/>
                  </a:lnTo>
                  <a:lnTo>
                    <a:pt x="233" y="627"/>
                  </a:lnTo>
                  <a:lnTo>
                    <a:pt x="229" y="631"/>
                  </a:lnTo>
                  <a:lnTo>
                    <a:pt x="226" y="633"/>
                  </a:lnTo>
                  <a:lnTo>
                    <a:pt x="223" y="635"/>
                  </a:lnTo>
                  <a:lnTo>
                    <a:pt x="219" y="636"/>
                  </a:lnTo>
                  <a:lnTo>
                    <a:pt x="215" y="634"/>
                  </a:lnTo>
                  <a:lnTo>
                    <a:pt x="223" y="624"/>
                  </a:lnTo>
                  <a:lnTo>
                    <a:pt x="231" y="615"/>
                  </a:lnTo>
                  <a:close/>
                  <a:moveTo>
                    <a:pt x="563" y="458"/>
                  </a:moveTo>
                  <a:lnTo>
                    <a:pt x="647" y="189"/>
                  </a:lnTo>
                  <a:lnTo>
                    <a:pt x="670" y="196"/>
                  </a:lnTo>
                  <a:lnTo>
                    <a:pt x="587" y="466"/>
                  </a:lnTo>
                  <a:lnTo>
                    <a:pt x="563" y="458"/>
                  </a:lnTo>
                  <a:close/>
                  <a:moveTo>
                    <a:pt x="647" y="189"/>
                  </a:moveTo>
                  <a:lnTo>
                    <a:pt x="650" y="185"/>
                  </a:lnTo>
                  <a:lnTo>
                    <a:pt x="653" y="183"/>
                  </a:lnTo>
                  <a:lnTo>
                    <a:pt x="657" y="183"/>
                  </a:lnTo>
                  <a:lnTo>
                    <a:pt x="661" y="184"/>
                  </a:lnTo>
                  <a:lnTo>
                    <a:pt x="666" y="186"/>
                  </a:lnTo>
                  <a:lnTo>
                    <a:pt x="669" y="188"/>
                  </a:lnTo>
                  <a:lnTo>
                    <a:pt x="670" y="192"/>
                  </a:lnTo>
                  <a:lnTo>
                    <a:pt x="670" y="196"/>
                  </a:lnTo>
                  <a:lnTo>
                    <a:pt x="658" y="192"/>
                  </a:lnTo>
                  <a:lnTo>
                    <a:pt x="647" y="189"/>
                  </a:lnTo>
                  <a:close/>
                  <a:moveTo>
                    <a:pt x="670" y="196"/>
                  </a:moveTo>
                  <a:lnTo>
                    <a:pt x="587" y="466"/>
                  </a:lnTo>
                  <a:lnTo>
                    <a:pt x="563" y="458"/>
                  </a:lnTo>
                  <a:lnTo>
                    <a:pt x="647" y="189"/>
                  </a:lnTo>
                  <a:lnTo>
                    <a:pt x="670" y="196"/>
                  </a:lnTo>
                  <a:close/>
                  <a:moveTo>
                    <a:pt x="587" y="466"/>
                  </a:moveTo>
                  <a:lnTo>
                    <a:pt x="584" y="469"/>
                  </a:lnTo>
                  <a:lnTo>
                    <a:pt x="580" y="471"/>
                  </a:lnTo>
                  <a:lnTo>
                    <a:pt x="576" y="471"/>
                  </a:lnTo>
                  <a:lnTo>
                    <a:pt x="572" y="470"/>
                  </a:lnTo>
                  <a:lnTo>
                    <a:pt x="568" y="469"/>
                  </a:lnTo>
                  <a:lnTo>
                    <a:pt x="564" y="466"/>
                  </a:lnTo>
                  <a:lnTo>
                    <a:pt x="563" y="462"/>
                  </a:lnTo>
                  <a:lnTo>
                    <a:pt x="563" y="458"/>
                  </a:lnTo>
                  <a:lnTo>
                    <a:pt x="575" y="461"/>
                  </a:lnTo>
                  <a:lnTo>
                    <a:pt x="587" y="466"/>
                  </a:lnTo>
                  <a:close/>
                  <a:moveTo>
                    <a:pt x="433" y="507"/>
                  </a:moveTo>
                  <a:lnTo>
                    <a:pt x="568" y="117"/>
                  </a:lnTo>
                  <a:lnTo>
                    <a:pt x="591" y="124"/>
                  </a:lnTo>
                  <a:lnTo>
                    <a:pt x="456" y="514"/>
                  </a:lnTo>
                  <a:lnTo>
                    <a:pt x="433" y="507"/>
                  </a:lnTo>
                  <a:close/>
                  <a:moveTo>
                    <a:pt x="568" y="117"/>
                  </a:moveTo>
                  <a:lnTo>
                    <a:pt x="571" y="114"/>
                  </a:lnTo>
                  <a:lnTo>
                    <a:pt x="574" y="111"/>
                  </a:lnTo>
                  <a:lnTo>
                    <a:pt x="578" y="111"/>
                  </a:lnTo>
                  <a:lnTo>
                    <a:pt x="583" y="111"/>
                  </a:lnTo>
                  <a:lnTo>
                    <a:pt x="587" y="114"/>
                  </a:lnTo>
                  <a:lnTo>
                    <a:pt x="590" y="117"/>
                  </a:lnTo>
                  <a:lnTo>
                    <a:pt x="591" y="120"/>
                  </a:lnTo>
                  <a:lnTo>
                    <a:pt x="591" y="124"/>
                  </a:lnTo>
                  <a:lnTo>
                    <a:pt x="579" y="120"/>
                  </a:lnTo>
                  <a:lnTo>
                    <a:pt x="568" y="117"/>
                  </a:lnTo>
                  <a:close/>
                  <a:moveTo>
                    <a:pt x="591" y="124"/>
                  </a:moveTo>
                  <a:lnTo>
                    <a:pt x="456" y="514"/>
                  </a:lnTo>
                  <a:lnTo>
                    <a:pt x="433" y="507"/>
                  </a:lnTo>
                  <a:lnTo>
                    <a:pt x="568" y="117"/>
                  </a:lnTo>
                  <a:lnTo>
                    <a:pt x="591" y="124"/>
                  </a:lnTo>
                  <a:close/>
                  <a:moveTo>
                    <a:pt x="456" y="514"/>
                  </a:moveTo>
                  <a:lnTo>
                    <a:pt x="454" y="517"/>
                  </a:lnTo>
                  <a:lnTo>
                    <a:pt x="450" y="520"/>
                  </a:lnTo>
                  <a:lnTo>
                    <a:pt x="445" y="520"/>
                  </a:lnTo>
                  <a:lnTo>
                    <a:pt x="441" y="519"/>
                  </a:lnTo>
                  <a:lnTo>
                    <a:pt x="437" y="516"/>
                  </a:lnTo>
                  <a:lnTo>
                    <a:pt x="435" y="514"/>
                  </a:lnTo>
                  <a:lnTo>
                    <a:pt x="433" y="510"/>
                  </a:lnTo>
                  <a:lnTo>
                    <a:pt x="433" y="507"/>
                  </a:lnTo>
                  <a:lnTo>
                    <a:pt x="444" y="510"/>
                  </a:lnTo>
                  <a:lnTo>
                    <a:pt x="456" y="514"/>
                  </a:lnTo>
                  <a:close/>
                  <a:moveTo>
                    <a:pt x="105" y="695"/>
                  </a:moveTo>
                  <a:lnTo>
                    <a:pt x="334" y="14"/>
                  </a:lnTo>
                  <a:lnTo>
                    <a:pt x="357" y="22"/>
                  </a:lnTo>
                  <a:lnTo>
                    <a:pt x="128" y="703"/>
                  </a:lnTo>
                  <a:lnTo>
                    <a:pt x="105" y="695"/>
                  </a:lnTo>
                  <a:close/>
                  <a:moveTo>
                    <a:pt x="334" y="14"/>
                  </a:moveTo>
                  <a:lnTo>
                    <a:pt x="336" y="11"/>
                  </a:lnTo>
                  <a:lnTo>
                    <a:pt x="340" y="9"/>
                  </a:lnTo>
                  <a:lnTo>
                    <a:pt x="344" y="9"/>
                  </a:lnTo>
                  <a:lnTo>
                    <a:pt x="348" y="10"/>
                  </a:lnTo>
                  <a:lnTo>
                    <a:pt x="353" y="12"/>
                  </a:lnTo>
                  <a:lnTo>
                    <a:pt x="356" y="14"/>
                  </a:lnTo>
                  <a:lnTo>
                    <a:pt x="358" y="17"/>
                  </a:lnTo>
                  <a:lnTo>
                    <a:pt x="357" y="22"/>
                  </a:lnTo>
                  <a:lnTo>
                    <a:pt x="346" y="19"/>
                  </a:lnTo>
                  <a:lnTo>
                    <a:pt x="334" y="14"/>
                  </a:lnTo>
                  <a:close/>
                  <a:moveTo>
                    <a:pt x="357" y="22"/>
                  </a:moveTo>
                  <a:lnTo>
                    <a:pt x="128" y="703"/>
                  </a:lnTo>
                  <a:lnTo>
                    <a:pt x="105" y="695"/>
                  </a:lnTo>
                  <a:lnTo>
                    <a:pt x="334" y="14"/>
                  </a:lnTo>
                  <a:lnTo>
                    <a:pt x="357" y="22"/>
                  </a:lnTo>
                  <a:close/>
                  <a:moveTo>
                    <a:pt x="128" y="703"/>
                  </a:moveTo>
                  <a:lnTo>
                    <a:pt x="126" y="706"/>
                  </a:lnTo>
                  <a:lnTo>
                    <a:pt x="123" y="708"/>
                  </a:lnTo>
                  <a:lnTo>
                    <a:pt x="118" y="709"/>
                  </a:lnTo>
                  <a:lnTo>
                    <a:pt x="114" y="708"/>
                  </a:lnTo>
                  <a:lnTo>
                    <a:pt x="110" y="705"/>
                  </a:lnTo>
                  <a:lnTo>
                    <a:pt x="106" y="703"/>
                  </a:lnTo>
                  <a:lnTo>
                    <a:pt x="105" y="699"/>
                  </a:lnTo>
                  <a:lnTo>
                    <a:pt x="105" y="695"/>
                  </a:lnTo>
                  <a:lnTo>
                    <a:pt x="117" y="699"/>
                  </a:lnTo>
                  <a:lnTo>
                    <a:pt x="128" y="703"/>
                  </a:lnTo>
                  <a:close/>
                  <a:moveTo>
                    <a:pt x="269" y="579"/>
                  </a:moveTo>
                  <a:lnTo>
                    <a:pt x="457" y="39"/>
                  </a:lnTo>
                  <a:lnTo>
                    <a:pt x="480" y="47"/>
                  </a:lnTo>
                  <a:lnTo>
                    <a:pt x="293" y="588"/>
                  </a:lnTo>
                  <a:lnTo>
                    <a:pt x="269" y="579"/>
                  </a:lnTo>
                  <a:close/>
                  <a:moveTo>
                    <a:pt x="457" y="39"/>
                  </a:moveTo>
                  <a:lnTo>
                    <a:pt x="460" y="35"/>
                  </a:lnTo>
                  <a:lnTo>
                    <a:pt x="463" y="34"/>
                  </a:lnTo>
                  <a:lnTo>
                    <a:pt x="467" y="33"/>
                  </a:lnTo>
                  <a:lnTo>
                    <a:pt x="471" y="34"/>
                  </a:lnTo>
                  <a:lnTo>
                    <a:pt x="476" y="36"/>
                  </a:lnTo>
                  <a:lnTo>
                    <a:pt x="479" y="39"/>
                  </a:lnTo>
                  <a:lnTo>
                    <a:pt x="481" y="42"/>
                  </a:lnTo>
                  <a:lnTo>
                    <a:pt x="480" y="47"/>
                  </a:lnTo>
                  <a:lnTo>
                    <a:pt x="469" y="42"/>
                  </a:lnTo>
                  <a:lnTo>
                    <a:pt x="457" y="39"/>
                  </a:lnTo>
                  <a:close/>
                  <a:moveTo>
                    <a:pt x="480" y="47"/>
                  </a:moveTo>
                  <a:lnTo>
                    <a:pt x="293" y="588"/>
                  </a:lnTo>
                  <a:lnTo>
                    <a:pt x="269" y="579"/>
                  </a:lnTo>
                  <a:lnTo>
                    <a:pt x="457" y="39"/>
                  </a:lnTo>
                  <a:lnTo>
                    <a:pt x="480" y="47"/>
                  </a:lnTo>
                  <a:close/>
                  <a:moveTo>
                    <a:pt x="293" y="588"/>
                  </a:moveTo>
                  <a:lnTo>
                    <a:pt x="290" y="591"/>
                  </a:lnTo>
                  <a:lnTo>
                    <a:pt x="287" y="592"/>
                  </a:lnTo>
                  <a:lnTo>
                    <a:pt x="282" y="593"/>
                  </a:lnTo>
                  <a:lnTo>
                    <a:pt x="278" y="592"/>
                  </a:lnTo>
                  <a:lnTo>
                    <a:pt x="274" y="590"/>
                  </a:lnTo>
                  <a:lnTo>
                    <a:pt x="270" y="587"/>
                  </a:lnTo>
                  <a:lnTo>
                    <a:pt x="269" y="583"/>
                  </a:lnTo>
                  <a:lnTo>
                    <a:pt x="269" y="579"/>
                  </a:lnTo>
                  <a:lnTo>
                    <a:pt x="281" y="583"/>
                  </a:lnTo>
                  <a:lnTo>
                    <a:pt x="293" y="5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4" name="Freeform 841"/>
            <p:cNvSpPr>
              <a:spLocks noEditPoints="1"/>
            </p:cNvSpPr>
            <p:nvPr/>
          </p:nvSpPr>
          <p:spPr bwMode="auto">
            <a:xfrm>
              <a:off x="2703" y="1054"/>
              <a:ext cx="136" cy="145"/>
            </a:xfrm>
            <a:custGeom>
              <a:avLst/>
              <a:gdLst>
                <a:gd name="T0" fmla="*/ 23 w 684"/>
                <a:gd name="T1" fmla="*/ 28 h 705"/>
                <a:gd name="T2" fmla="*/ 27 w 684"/>
                <a:gd name="T3" fmla="*/ 25 h 705"/>
                <a:gd name="T4" fmla="*/ 23 w 684"/>
                <a:gd name="T5" fmla="*/ 28 h 705"/>
                <a:gd name="T6" fmla="*/ 18 w 684"/>
                <a:gd name="T7" fmla="*/ 0 h 705"/>
                <a:gd name="T8" fmla="*/ 0 w 684"/>
                <a:gd name="T9" fmla="*/ 17 h 705"/>
                <a:gd name="T10" fmla="*/ 18 w 684"/>
                <a:gd name="T11" fmla="*/ 0 h 705"/>
                <a:gd name="T12" fmla="*/ 7 w 684"/>
                <a:gd name="T13" fmla="*/ 19 h 705"/>
                <a:gd name="T14" fmla="*/ 22 w 684"/>
                <a:gd name="T15" fmla="*/ 7 h 705"/>
                <a:gd name="T16" fmla="*/ 7 w 684"/>
                <a:gd name="T17" fmla="*/ 19 h 705"/>
                <a:gd name="T18" fmla="*/ 14 w 684"/>
                <a:gd name="T19" fmla="*/ 22 h 705"/>
                <a:gd name="T20" fmla="*/ 24 w 684"/>
                <a:gd name="T21" fmla="*/ 12 h 705"/>
                <a:gd name="T22" fmla="*/ 14 w 684"/>
                <a:gd name="T23" fmla="*/ 22 h 705"/>
                <a:gd name="T24" fmla="*/ 19 w 684"/>
                <a:gd name="T25" fmla="*/ 25 h 705"/>
                <a:gd name="T26" fmla="*/ 25 w 684"/>
                <a:gd name="T27" fmla="*/ 19 h 705"/>
                <a:gd name="T28" fmla="*/ 19 w 684"/>
                <a:gd name="T29" fmla="*/ 25 h 705"/>
                <a:gd name="T30" fmla="*/ 5 w 684"/>
                <a:gd name="T31" fmla="*/ 18 h 705"/>
                <a:gd name="T32" fmla="*/ 2 w 684"/>
                <a:gd name="T33" fmla="*/ 8 h 705"/>
                <a:gd name="T34" fmla="*/ 5 w 684"/>
                <a:gd name="T35" fmla="*/ 18 h 705"/>
                <a:gd name="T36" fmla="*/ 10 w 684"/>
                <a:gd name="T37" fmla="*/ 20 h 705"/>
                <a:gd name="T38" fmla="*/ 5 w 684"/>
                <a:gd name="T39" fmla="*/ 5 h 705"/>
                <a:gd name="T40" fmla="*/ 10 w 684"/>
                <a:gd name="T41" fmla="*/ 20 h 705"/>
                <a:gd name="T42" fmla="*/ 23 w 684"/>
                <a:gd name="T43" fmla="*/ 28 h 705"/>
                <a:gd name="T44" fmla="*/ 14 w 684"/>
                <a:gd name="T45" fmla="*/ 0 h 705"/>
                <a:gd name="T46" fmla="*/ 23 w 684"/>
                <a:gd name="T47" fmla="*/ 28 h 705"/>
                <a:gd name="T48" fmla="*/ 17 w 684"/>
                <a:gd name="T49" fmla="*/ 23 h 705"/>
                <a:gd name="T50" fmla="*/ 9 w 684"/>
                <a:gd name="T51" fmla="*/ 1 h 705"/>
                <a:gd name="T52" fmla="*/ 17 w 684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4"/>
                <a:gd name="T82" fmla="*/ 0 h 705"/>
                <a:gd name="T83" fmla="*/ 684 w 684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4" h="705">
                  <a:moveTo>
                    <a:pt x="570" y="705"/>
                  </a:moveTo>
                  <a:lnTo>
                    <a:pt x="684" y="622"/>
                  </a:lnTo>
                  <a:lnTo>
                    <a:pt x="570" y="705"/>
                  </a:lnTo>
                  <a:close/>
                  <a:moveTo>
                    <a:pt x="447" y="0"/>
                  </a:moveTo>
                  <a:lnTo>
                    <a:pt x="0" y="432"/>
                  </a:lnTo>
                  <a:lnTo>
                    <a:pt x="447" y="0"/>
                  </a:lnTo>
                  <a:close/>
                  <a:moveTo>
                    <a:pt x="169" y="475"/>
                  </a:moveTo>
                  <a:lnTo>
                    <a:pt x="545" y="163"/>
                  </a:lnTo>
                  <a:lnTo>
                    <a:pt x="169" y="475"/>
                  </a:lnTo>
                  <a:close/>
                  <a:moveTo>
                    <a:pt x="341" y="541"/>
                  </a:moveTo>
                  <a:lnTo>
                    <a:pt x="594" y="310"/>
                  </a:lnTo>
                  <a:lnTo>
                    <a:pt x="341" y="541"/>
                  </a:lnTo>
                  <a:close/>
                  <a:moveTo>
                    <a:pt x="471" y="613"/>
                  </a:moveTo>
                  <a:lnTo>
                    <a:pt x="636" y="484"/>
                  </a:lnTo>
                  <a:lnTo>
                    <a:pt x="471" y="613"/>
                  </a:lnTo>
                  <a:close/>
                  <a:moveTo>
                    <a:pt x="120" y="450"/>
                  </a:moveTo>
                  <a:lnTo>
                    <a:pt x="38" y="195"/>
                  </a:lnTo>
                  <a:lnTo>
                    <a:pt x="120" y="450"/>
                  </a:lnTo>
                  <a:close/>
                  <a:moveTo>
                    <a:pt x="250" y="499"/>
                  </a:moveTo>
                  <a:lnTo>
                    <a:pt x="120" y="114"/>
                  </a:lnTo>
                  <a:lnTo>
                    <a:pt x="250" y="499"/>
                  </a:lnTo>
                  <a:close/>
                  <a:moveTo>
                    <a:pt x="578" y="688"/>
                  </a:moveTo>
                  <a:lnTo>
                    <a:pt x="349" y="8"/>
                  </a:lnTo>
                  <a:lnTo>
                    <a:pt x="578" y="688"/>
                  </a:lnTo>
                  <a:close/>
                  <a:moveTo>
                    <a:pt x="413" y="572"/>
                  </a:moveTo>
                  <a:lnTo>
                    <a:pt x="226" y="31"/>
                  </a:lnTo>
                  <a:lnTo>
                    <a:pt x="413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5" name="Freeform 842"/>
            <p:cNvSpPr>
              <a:spLocks noEditPoints="1"/>
            </p:cNvSpPr>
            <p:nvPr/>
          </p:nvSpPr>
          <p:spPr bwMode="auto">
            <a:xfrm>
              <a:off x="2703" y="1054"/>
              <a:ext cx="140" cy="145"/>
            </a:xfrm>
            <a:custGeom>
              <a:avLst/>
              <a:gdLst>
                <a:gd name="T0" fmla="*/ 23 w 705"/>
                <a:gd name="T1" fmla="*/ 28 h 727"/>
                <a:gd name="T2" fmla="*/ 28 w 705"/>
                <a:gd name="T3" fmla="*/ 25 h 727"/>
                <a:gd name="T4" fmla="*/ 28 w 705"/>
                <a:gd name="T5" fmla="*/ 25 h 727"/>
                <a:gd name="T6" fmla="*/ 28 w 705"/>
                <a:gd name="T7" fmla="*/ 25 h 727"/>
                <a:gd name="T8" fmla="*/ 23 w 705"/>
                <a:gd name="T9" fmla="*/ 29 h 727"/>
                <a:gd name="T10" fmla="*/ 23 w 705"/>
                <a:gd name="T11" fmla="*/ 28 h 727"/>
                <a:gd name="T12" fmla="*/ 0 w 705"/>
                <a:gd name="T13" fmla="*/ 17 h 727"/>
                <a:gd name="T14" fmla="*/ 0 w 705"/>
                <a:gd name="T15" fmla="*/ 18 h 727"/>
                <a:gd name="T16" fmla="*/ 0 w 705"/>
                <a:gd name="T17" fmla="*/ 17 h 727"/>
                <a:gd name="T18" fmla="*/ 18 w 705"/>
                <a:gd name="T19" fmla="*/ 0 h 727"/>
                <a:gd name="T20" fmla="*/ 18 w 705"/>
                <a:gd name="T21" fmla="*/ 0 h 727"/>
                <a:gd name="T22" fmla="*/ 19 w 705"/>
                <a:gd name="T23" fmla="*/ 0 h 727"/>
                <a:gd name="T24" fmla="*/ 7 w 705"/>
                <a:gd name="T25" fmla="*/ 19 h 727"/>
                <a:gd name="T26" fmla="*/ 22 w 705"/>
                <a:gd name="T27" fmla="*/ 7 h 727"/>
                <a:gd name="T28" fmla="*/ 23 w 705"/>
                <a:gd name="T29" fmla="*/ 7 h 727"/>
                <a:gd name="T30" fmla="*/ 22 w 705"/>
                <a:gd name="T31" fmla="*/ 7 h 727"/>
                <a:gd name="T32" fmla="*/ 23 w 705"/>
                <a:gd name="T33" fmla="*/ 7 h 727"/>
                <a:gd name="T34" fmla="*/ 7 w 705"/>
                <a:gd name="T35" fmla="*/ 20 h 727"/>
                <a:gd name="T36" fmla="*/ 7 w 705"/>
                <a:gd name="T37" fmla="*/ 19 h 727"/>
                <a:gd name="T38" fmla="*/ 14 w 705"/>
                <a:gd name="T39" fmla="*/ 22 h 727"/>
                <a:gd name="T40" fmla="*/ 24 w 705"/>
                <a:gd name="T41" fmla="*/ 12 h 727"/>
                <a:gd name="T42" fmla="*/ 25 w 705"/>
                <a:gd name="T43" fmla="*/ 13 h 727"/>
                <a:gd name="T44" fmla="*/ 14 w 705"/>
                <a:gd name="T45" fmla="*/ 22 h 727"/>
                <a:gd name="T46" fmla="*/ 14 w 705"/>
                <a:gd name="T47" fmla="*/ 22 h 727"/>
                <a:gd name="T48" fmla="*/ 14 w 705"/>
                <a:gd name="T49" fmla="*/ 22 h 727"/>
                <a:gd name="T50" fmla="*/ 26 w 705"/>
                <a:gd name="T51" fmla="*/ 19 h 727"/>
                <a:gd name="T52" fmla="*/ 26 w 705"/>
                <a:gd name="T53" fmla="*/ 19 h 727"/>
                <a:gd name="T54" fmla="*/ 26 w 705"/>
                <a:gd name="T55" fmla="*/ 20 h 727"/>
                <a:gd name="T56" fmla="*/ 26 w 705"/>
                <a:gd name="T57" fmla="*/ 20 h 727"/>
                <a:gd name="T58" fmla="*/ 20 w 705"/>
                <a:gd name="T59" fmla="*/ 25 h 727"/>
                <a:gd name="T60" fmla="*/ 19 w 705"/>
                <a:gd name="T61" fmla="*/ 25 h 727"/>
                <a:gd name="T62" fmla="*/ 20 w 705"/>
                <a:gd name="T63" fmla="*/ 25 h 727"/>
                <a:gd name="T64" fmla="*/ 5 w 705"/>
                <a:gd name="T65" fmla="*/ 19 h 727"/>
                <a:gd name="T66" fmla="*/ 2 w 705"/>
                <a:gd name="T67" fmla="*/ 8 h 727"/>
                <a:gd name="T68" fmla="*/ 2 w 705"/>
                <a:gd name="T69" fmla="*/ 8 h 727"/>
                <a:gd name="T70" fmla="*/ 2 w 705"/>
                <a:gd name="T71" fmla="*/ 8 h 727"/>
                <a:gd name="T72" fmla="*/ 6 w 705"/>
                <a:gd name="T73" fmla="*/ 19 h 727"/>
                <a:gd name="T74" fmla="*/ 5 w 705"/>
                <a:gd name="T75" fmla="*/ 19 h 727"/>
                <a:gd name="T76" fmla="*/ 6 w 705"/>
                <a:gd name="T77" fmla="*/ 5 h 727"/>
                <a:gd name="T78" fmla="*/ 5 w 705"/>
                <a:gd name="T79" fmla="*/ 5 h 727"/>
                <a:gd name="T80" fmla="*/ 6 w 705"/>
                <a:gd name="T81" fmla="*/ 5 h 727"/>
                <a:gd name="T82" fmla="*/ 11 w 705"/>
                <a:gd name="T83" fmla="*/ 20 h 727"/>
                <a:gd name="T84" fmla="*/ 11 w 705"/>
                <a:gd name="T85" fmla="*/ 20 h 727"/>
                <a:gd name="T86" fmla="*/ 10 w 705"/>
                <a:gd name="T87" fmla="*/ 21 h 727"/>
                <a:gd name="T88" fmla="*/ 23 w 705"/>
                <a:gd name="T89" fmla="*/ 28 h 727"/>
                <a:gd name="T90" fmla="*/ 14 w 705"/>
                <a:gd name="T91" fmla="*/ 1 h 727"/>
                <a:gd name="T92" fmla="*/ 14 w 705"/>
                <a:gd name="T93" fmla="*/ 0 h 727"/>
                <a:gd name="T94" fmla="*/ 14 w 705"/>
                <a:gd name="T95" fmla="*/ 1 h 727"/>
                <a:gd name="T96" fmla="*/ 15 w 705"/>
                <a:gd name="T97" fmla="*/ 1 h 727"/>
                <a:gd name="T98" fmla="*/ 24 w 705"/>
                <a:gd name="T99" fmla="*/ 28 h 727"/>
                <a:gd name="T100" fmla="*/ 24 w 705"/>
                <a:gd name="T101" fmla="*/ 28 h 727"/>
                <a:gd name="T102" fmla="*/ 17 w 705"/>
                <a:gd name="T103" fmla="*/ 23 h 727"/>
                <a:gd name="T104" fmla="*/ 9 w 705"/>
                <a:gd name="T105" fmla="*/ 1 h 727"/>
                <a:gd name="T106" fmla="*/ 10 w 705"/>
                <a:gd name="T107" fmla="*/ 2 h 727"/>
                <a:gd name="T108" fmla="*/ 17 w 705"/>
                <a:gd name="T109" fmla="*/ 23 h 727"/>
                <a:gd name="T110" fmla="*/ 17 w 705"/>
                <a:gd name="T111" fmla="*/ 23 h 727"/>
                <a:gd name="T112" fmla="*/ 17 w 705"/>
                <a:gd name="T113" fmla="*/ 24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5"/>
                <a:gd name="T172" fmla="*/ 0 h 727"/>
                <a:gd name="T173" fmla="*/ 705 w 705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5" h="727">
                  <a:moveTo>
                    <a:pt x="573" y="706"/>
                  </a:moveTo>
                  <a:lnTo>
                    <a:pt x="688" y="623"/>
                  </a:lnTo>
                  <a:lnTo>
                    <a:pt x="702" y="643"/>
                  </a:lnTo>
                  <a:lnTo>
                    <a:pt x="587" y="726"/>
                  </a:lnTo>
                  <a:lnTo>
                    <a:pt x="573" y="706"/>
                  </a:lnTo>
                  <a:close/>
                  <a:moveTo>
                    <a:pt x="688" y="623"/>
                  </a:moveTo>
                  <a:lnTo>
                    <a:pt x="692" y="622"/>
                  </a:lnTo>
                  <a:lnTo>
                    <a:pt x="695" y="622"/>
                  </a:lnTo>
                  <a:lnTo>
                    <a:pt x="700" y="624"/>
                  </a:lnTo>
                  <a:lnTo>
                    <a:pt x="703" y="628"/>
                  </a:lnTo>
                  <a:lnTo>
                    <a:pt x="704" y="632"/>
                  </a:lnTo>
                  <a:lnTo>
                    <a:pt x="705" y="636"/>
                  </a:lnTo>
                  <a:lnTo>
                    <a:pt x="705" y="640"/>
                  </a:lnTo>
                  <a:lnTo>
                    <a:pt x="702" y="643"/>
                  </a:lnTo>
                  <a:lnTo>
                    <a:pt x="695" y="633"/>
                  </a:lnTo>
                  <a:lnTo>
                    <a:pt x="688" y="623"/>
                  </a:lnTo>
                  <a:close/>
                  <a:moveTo>
                    <a:pt x="702" y="643"/>
                  </a:moveTo>
                  <a:lnTo>
                    <a:pt x="587" y="726"/>
                  </a:lnTo>
                  <a:lnTo>
                    <a:pt x="573" y="706"/>
                  </a:lnTo>
                  <a:lnTo>
                    <a:pt x="688" y="623"/>
                  </a:lnTo>
                  <a:lnTo>
                    <a:pt x="702" y="643"/>
                  </a:lnTo>
                  <a:close/>
                  <a:moveTo>
                    <a:pt x="587" y="726"/>
                  </a:moveTo>
                  <a:lnTo>
                    <a:pt x="584" y="727"/>
                  </a:lnTo>
                  <a:lnTo>
                    <a:pt x="580" y="727"/>
                  </a:lnTo>
                  <a:lnTo>
                    <a:pt x="576" y="725"/>
                  </a:lnTo>
                  <a:lnTo>
                    <a:pt x="573" y="722"/>
                  </a:lnTo>
                  <a:lnTo>
                    <a:pt x="571" y="717"/>
                  </a:lnTo>
                  <a:lnTo>
                    <a:pt x="570" y="713"/>
                  </a:lnTo>
                  <a:lnTo>
                    <a:pt x="571" y="710"/>
                  </a:lnTo>
                  <a:lnTo>
                    <a:pt x="573" y="706"/>
                  </a:lnTo>
                  <a:lnTo>
                    <a:pt x="581" y="716"/>
                  </a:lnTo>
                  <a:lnTo>
                    <a:pt x="587" y="726"/>
                  </a:lnTo>
                  <a:close/>
                  <a:moveTo>
                    <a:pt x="466" y="20"/>
                  </a:moveTo>
                  <a:lnTo>
                    <a:pt x="19" y="452"/>
                  </a:lnTo>
                  <a:lnTo>
                    <a:pt x="2" y="434"/>
                  </a:lnTo>
                  <a:lnTo>
                    <a:pt x="449" y="2"/>
                  </a:lnTo>
                  <a:lnTo>
                    <a:pt x="466" y="20"/>
                  </a:lnTo>
                  <a:close/>
                  <a:moveTo>
                    <a:pt x="19" y="452"/>
                  </a:moveTo>
                  <a:lnTo>
                    <a:pt x="16" y="454"/>
                  </a:lnTo>
                  <a:lnTo>
                    <a:pt x="12" y="454"/>
                  </a:lnTo>
                  <a:lnTo>
                    <a:pt x="7" y="453"/>
                  </a:lnTo>
                  <a:lnTo>
                    <a:pt x="4" y="449"/>
                  </a:lnTo>
                  <a:lnTo>
                    <a:pt x="1" y="446"/>
                  </a:lnTo>
                  <a:lnTo>
                    <a:pt x="0" y="442"/>
                  </a:lnTo>
                  <a:lnTo>
                    <a:pt x="0" y="438"/>
                  </a:lnTo>
                  <a:lnTo>
                    <a:pt x="2" y="434"/>
                  </a:lnTo>
                  <a:lnTo>
                    <a:pt x="11" y="443"/>
                  </a:lnTo>
                  <a:lnTo>
                    <a:pt x="19" y="452"/>
                  </a:lnTo>
                  <a:close/>
                  <a:moveTo>
                    <a:pt x="2" y="434"/>
                  </a:moveTo>
                  <a:lnTo>
                    <a:pt x="449" y="2"/>
                  </a:lnTo>
                  <a:lnTo>
                    <a:pt x="466" y="20"/>
                  </a:lnTo>
                  <a:lnTo>
                    <a:pt x="19" y="452"/>
                  </a:lnTo>
                  <a:lnTo>
                    <a:pt x="2" y="434"/>
                  </a:lnTo>
                  <a:close/>
                  <a:moveTo>
                    <a:pt x="449" y="2"/>
                  </a:moveTo>
                  <a:lnTo>
                    <a:pt x="452" y="0"/>
                  </a:lnTo>
                  <a:lnTo>
                    <a:pt x="457" y="0"/>
                  </a:lnTo>
                  <a:lnTo>
                    <a:pt x="461" y="1"/>
                  </a:lnTo>
                  <a:lnTo>
                    <a:pt x="464" y="4"/>
                  </a:lnTo>
                  <a:lnTo>
                    <a:pt x="466" y="8"/>
                  </a:lnTo>
                  <a:lnTo>
                    <a:pt x="468" y="12"/>
                  </a:lnTo>
                  <a:lnTo>
                    <a:pt x="468" y="16"/>
                  </a:lnTo>
                  <a:lnTo>
                    <a:pt x="466" y="20"/>
                  </a:lnTo>
                  <a:lnTo>
                    <a:pt x="458" y="11"/>
                  </a:lnTo>
                  <a:lnTo>
                    <a:pt x="449" y="2"/>
                  </a:lnTo>
                  <a:close/>
                  <a:moveTo>
                    <a:pt x="173" y="476"/>
                  </a:moveTo>
                  <a:lnTo>
                    <a:pt x="548" y="164"/>
                  </a:lnTo>
                  <a:lnTo>
                    <a:pt x="564" y="184"/>
                  </a:lnTo>
                  <a:lnTo>
                    <a:pt x="188" y="495"/>
                  </a:lnTo>
                  <a:lnTo>
                    <a:pt x="173" y="476"/>
                  </a:lnTo>
                  <a:close/>
                  <a:moveTo>
                    <a:pt x="548" y="164"/>
                  </a:moveTo>
                  <a:lnTo>
                    <a:pt x="552" y="163"/>
                  </a:lnTo>
                  <a:lnTo>
                    <a:pt x="556" y="163"/>
                  </a:lnTo>
                  <a:lnTo>
                    <a:pt x="560" y="165"/>
                  </a:lnTo>
                  <a:lnTo>
                    <a:pt x="564" y="169"/>
                  </a:lnTo>
                  <a:lnTo>
                    <a:pt x="566" y="172"/>
                  </a:lnTo>
                  <a:lnTo>
                    <a:pt x="567" y="176"/>
                  </a:lnTo>
                  <a:lnTo>
                    <a:pt x="566" y="181"/>
                  </a:lnTo>
                  <a:lnTo>
                    <a:pt x="564" y="184"/>
                  </a:lnTo>
                  <a:lnTo>
                    <a:pt x="556" y="174"/>
                  </a:lnTo>
                  <a:lnTo>
                    <a:pt x="548" y="164"/>
                  </a:lnTo>
                  <a:close/>
                  <a:moveTo>
                    <a:pt x="564" y="184"/>
                  </a:moveTo>
                  <a:lnTo>
                    <a:pt x="188" y="495"/>
                  </a:lnTo>
                  <a:lnTo>
                    <a:pt x="173" y="476"/>
                  </a:lnTo>
                  <a:lnTo>
                    <a:pt x="548" y="164"/>
                  </a:lnTo>
                  <a:lnTo>
                    <a:pt x="564" y="184"/>
                  </a:lnTo>
                  <a:close/>
                  <a:moveTo>
                    <a:pt x="188" y="495"/>
                  </a:moveTo>
                  <a:lnTo>
                    <a:pt x="183" y="497"/>
                  </a:lnTo>
                  <a:lnTo>
                    <a:pt x="180" y="497"/>
                  </a:lnTo>
                  <a:lnTo>
                    <a:pt x="176" y="495"/>
                  </a:lnTo>
                  <a:lnTo>
                    <a:pt x="173" y="492"/>
                  </a:lnTo>
                  <a:lnTo>
                    <a:pt x="170" y="488"/>
                  </a:lnTo>
                  <a:lnTo>
                    <a:pt x="169" y="484"/>
                  </a:lnTo>
                  <a:lnTo>
                    <a:pt x="169" y="480"/>
                  </a:lnTo>
                  <a:lnTo>
                    <a:pt x="173" y="476"/>
                  </a:lnTo>
                  <a:lnTo>
                    <a:pt x="180" y="486"/>
                  </a:lnTo>
                  <a:lnTo>
                    <a:pt x="188" y="495"/>
                  </a:lnTo>
                  <a:close/>
                  <a:moveTo>
                    <a:pt x="343" y="542"/>
                  </a:moveTo>
                  <a:lnTo>
                    <a:pt x="597" y="312"/>
                  </a:lnTo>
                  <a:lnTo>
                    <a:pt x="613" y="331"/>
                  </a:lnTo>
                  <a:lnTo>
                    <a:pt x="359" y="561"/>
                  </a:lnTo>
                  <a:lnTo>
                    <a:pt x="343" y="542"/>
                  </a:lnTo>
                  <a:close/>
                  <a:moveTo>
                    <a:pt x="597" y="312"/>
                  </a:moveTo>
                  <a:lnTo>
                    <a:pt x="600" y="310"/>
                  </a:lnTo>
                  <a:lnTo>
                    <a:pt x="605" y="310"/>
                  </a:lnTo>
                  <a:lnTo>
                    <a:pt x="608" y="312"/>
                  </a:lnTo>
                  <a:lnTo>
                    <a:pt x="612" y="316"/>
                  </a:lnTo>
                  <a:lnTo>
                    <a:pt x="614" y="319"/>
                  </a:lnTo>
                  <a:lnTo>
                    <a:pt x="615" y="323"/>
                  </a:lnTo>
                  <a:lnTo>
                    <a:pt x="615" y="327"/>
                  </a:lnTo>
                  <a:lnTo>
                    <a:pt x="613" y="331"/>
                  </a:lnTo>
                  <a:lnTo>
                    <a:pt x="605" y="321"/>
                  </a:lnTo>
                  <a:lnTo>
                    <a:pt x="597" y="312"/>
                  </a:lnTo>
                  <a:close/>
                  <a:moveTo>
                    <a:pt x="613" y="331"/>
                  </a:moveTo>
                  <a:lnTo>
                    <a:pt x="359" y="561"/>
                  </a:lnTo>
                  <a:lnTo>
                    <a:pt x="343" y="542"/>
                  </a:lnTo>
                  <a:lnTo>
                    <a:pt x="597" y="312"/>
                  </a:lnTo>
                  <a:lnTo>
                    <a:pt x="613" y="331"/>
                  </a:lnTo>
                  <a:close/>
                  <a:moveTo>
                    <a:pt x="359" y="561"/>
                  </a:moveTo>
                  <a:lnTo>
                    <a:pt x="356" y="563"/>
                  </a:lnTo>
                  <a:lnTo>
                    <a:pt x="352" y="563"/>
                  </a:lnTo>
                  <a:lnTo>
                    <a:pt x="349" y="561"/>
                  </a:lnTo>
                  <a:lnTo>
                    <a:pt x="344" y="557"/>
                  </a:lnTo>
                  <a:lnTo>
                    <a:pt x="342" y="554"/>
                  </a:lnTo>
                  <a:lnTo>
                    <a:pt x="341" y="550"/>
                  </a:lnTo>
                  <a:lnTo>
                    <a:pt x="341" y="546"/>
                  </a:lnTo>
                  <a:lnTo>
                    <a:pt x="343" y="542"/>
                  </a:lnTo>
                  <a:lnTo>
                    <a:pt x="352" y="552"/>
                  </a:lnTo>
                  <a:lnTo>
                    <a:pt x="359" y="561"/>
                  </a:lnTo>
                  <a:close/>
                  <a:moveTo>
                    <a:pt x="475" y="615"/>
                  </a:moveTo>
                  <a:lnTo>
                    <a:pt x="639" y="485"/>
                  </a:lnTo>
                  <a:lnTo>
                    <a:pt x="654" y="503"/>
                  </a:lnTo>
                  <a:lnTo>
                    <a:pt x="491" y="634"/>
                  </a:lnTo>
                  <a:lnTo>
                    <a:pt x="475" y="615"/>
                  </a:lnTo>
                  <a:close/>
                  <a:moveTo>
                    <a:pt x="639" y="485"/>
                  </a:moveTo>
                  <a:lnTo>
                    <a:pt x="642" y="483"/>
                  </a:lnTo>
                  <a:lnTo>
                    <a:pt x="647" y="483"/>
                  </a:lnTo>
                  <a:lnTo>
                    <a:pt x="650" y="485"/>
                  </a:lnTo>
                  <a:lnTo>
                    <a:pt x="653" y="488"/>
                  </a:lnTo>
                  <a:lnTo>
                    <a:pt x="655" y="493"/>
                  </a:lnTo>
                  <a:lnTo>
                    <a:pt x="656" y="497"/>
                  </a:lnTo>
                  <a:lnTo>
                    <a:pt x="656" y="500"/>
                  </a:lnTo>
                  <a:lnTo>
                    <a:pt x="654" y="503"/>
                  </a:lnTo>
                  <a:lnTo>
                    <a:pt x="647" y="495"/>
                  </a:lnTo>
                  <a:lnTo>
                    <a:pt x="639" y="485"/>
                  </a:lnTo>
                  <a:close/>
                  <a:moveTo>
                    <a:pt x="654" y="503"/>
                  </a:moveTo>
                  <a:lnTo>
                    <a:pt x="491" y="634"/>
                  </a:lnTo>
                  <a:lnTo>
                    <a:pt x="475" y="615"/>
                  </a:lnTo>
                  <a:lnTo>
                    <a:pt x="639" y="485"/>
                  </a:lnTo>
                  <a:lnTo>
                    <a:pt x="654" y="503"/>
                  </a:lnTo>
                  <a:close/>
                  <a:moveTo>
                    <a:pt x="491" y="634"/>
                  </a:moveTo>
                  <a:lnTo>
                    <a:pt x="487" y="636"/>
                  </a:lnTo>
                  <a:lnTo>
                    <a:pt x="482" y="635"/>
                  </a:lnTo>
                  <a:lnTo>
                    <a:pt x="479" y="633"/>
                  </a:lnTo>
                  <a:lnTo>
                    <a:pt x="476" y="631"/>
                  </a:lnTo>
                  <a:lnTo>
                    <a:pt x="474" y="627"/>
                  </a:lnTo>
                  <a:lnTo>
                    <a:pt x="473" y="622"/>
                  </a:lnTo>
                  <a:lnTo>
                    <a:pt x="473" y="618"/>
                  </a:lnTo>
                  <a:lnTo>
                    <a:pt x="475" y="615"/>
                  </a:lnTo>
                  <a:lnTo>
                    <a:pt x="482" y="624"/>
                  </a:lnTo>
                  <a:lnTo>
                    <a:pt x="491" y="634"/>
                  </a:lnTo>
                  <a:close/>
                  <a:moveTo>
                    <a:pt x="120" y="466"/>
                  </a:moveTo>
                  <a:lnTo>
                    <a:pt x="38" y="211"/>
                  </a:lnTo>
                  <a:lnTo>
                    <a:pt x="61" y="203"/>
                  </a:lnTo>
                  <a:lnTo>
                    <a:pt x="142" y="458"/>
                  </a:lnTo>
                  <a:lnTo>
                    <a:pt x="120" y="466"/>
                  </a:lnTo>
                  <a:close/>
                  <a:moveTo>
                    <a:pt x="38" y="211"/>
                  </a:moveTo>
                  <a:lnTo>
                    <a:pt x="38" y="206"/>
                  </a:lnTo>
                  <a:lnTo>
                    <a:pt x="40" y="203"/>
                  </a:lnTo>
                  <a:lnTo>
                    <a:pt x="43" y="200"/>
                  </a:lnTo>
                  <a:lnTo>
                    <a:pt x="47" y="198"/>
                  </a:lnTo>
                  <a:lnTo>
                    <a:pt x="52" y="198"/>
                  </a:lnTo>
                  <a:lnTo>
                    <a:pt x="56" y="198"/>
                  </a:lnTo>
                  <a:lnTo>
                    <a:pt x="59" y="200"/>
                  </a:lnTo>
                  <a:lnTo>
                    <a:pt x="61" y="203"/>
                  </a:lnTo>
                  <a:lnTo>
                    <a:pt x="49" y="206"/>
                  </a:lnTo>
                  <a:lnTo>
                    <a:pt x="38" y="211"/>
                  </a:lnTo>
                  <a:close/>
                  <a:moveTo>
                    <a:pt x="61" y="203"/>
                  </a:moveTo>
                  <a:lnTo>
                    <a:pt x="142" y="458"/>
                  </a:lnTo>
                  <a:lnTo>
                    <a:pt x="120" y="466"/>
                  </a:lnTo>
                  <a:lnTo>
                    <a:pt x="38" y="211"/>
                  </a:lnTo>
                  <a:lnTo>
                    <a:pt x="61" y="203"/>
                  </a:lnTo>
                  <a:close/>
                  <a:moveTo>
                    <a:pt x="142" y="458"/>
                  </a:moveTo>
                  <a:lnTo>
                    <a:pt x="143" y="462"/>
                  </a:lnTo>
                  <a:lnTo>
                    <a:pt x="141" y="466"/>
                  </a:lnTo>
                  <a:lnTo>
                    <a:pt x="138" y="468"/>
                  </a:lnTo>
                  <a:lnTo>
                    <a:pt x="134" y="470"/>
                  </a:lnTo>
                  <a:lnTo>
                    <a:pt x="129" y="471"/>
                  </a:lnTo>
                  <a:lnTo>
                    <a:pt x="125" y="471"/>
                  </a:lnTo>
                  <a:lnTo>
                    <a:pt x="122" y="469"/>
                  </a:lnTo>
                  <a:lnTo>
                    <a:pt x="120" y="466"/>
                  </a:lnTo>
                  <a:lnTo>
                    <a:pt x="131" y="461"/>
                  </a:lnTo>
                  <a:lnTo>
                    <a:pt x="142" y="458"/>
                  </a:lnTo>
                  <a:close/>
                  <a:moveTo>
                    <a:pt x="250" y="514"/>
                  </a:moveTo>
                  <a:lnTo>
                    <a:pt x="120" y="129"/>
                  </a:lnTo>
                  <a:lnTo>
                    <a:pt x="142" y="121"/>
                  </a:lnTo>
                  <a:lnTo>
                    <a:pt x="273" y="507"/>
                  </a:lnTo>
                  <a:lnTo>
                    <a:pt x="250" y="514"/>
                  </a:lnTo>
                  <a:close/>
                  <a:moveTo>
                    <a:pt x="120" y="129"/>
                  </a:moveTo>
                  <a:lnTo>
                    <a:pt x="120" y="125"/>
                  </a:lnTo>
                  <a:lnTo>
                    <a:pt x="121" y="121"/>
                  </a:lnTo>
                  <a:lnTo>
                    <a:pt x="124" y="119"/>
                  </a:lnTo>
                  <a:lnTo>
                    <a:pt x="128" y="117"/>
                  </a:lnTo>
                  <a:lnTo>
                    <a:pt x="133" y="116"/>
                  </a:lnTo>
                  <a:lnTo>
                    <a:pt x="137" y="116"/>
                  </a:lnTo>
                  <a:lnTo>
                    <a:pt x="140" y="118"/>
                  </a:lnTo>
                  <a:lnTo>
                    <a:pt x="142" y="121"/>
                  </a:lnTo>
                  <a:lnTo>
                    <a:pt x="131" y="125"/>
                  </a:lnTo>
                  <a:lnTo>
                    <a:pt x="120" y="129"/>
                  </a:lnTo>
                  <a:close/>
                  <a:moveTo>
                    <a:pt x="142" y="121"/>
                  </a:moveTo>
                  <a:lnTo>
                    <a:pt x="273" y="507"/>
                  </a:lnTo>
                  <a:lnTo>
                    <a:pt x="250" y="514"/>
                  </a:lnTo>
                  <a:lnTo>
                    <a:pt x="120" y="129"/>
                  </a:lnTo>
                  <a:lnTo>
                    <a:pt x="142" y="121"/>
                  </a:lnTo>
                  <a:close/>
                  <a:moveTo>
                    <a:pt x="273" y="507"/>
                  </a:moveTo>
                  <a:lnTo>
                    <a:pt x="273" y="510"/>
                  </a:lnTo>
                  <a:lnTo>
                    <a:pt x="272" y="514"/>
                  </a:lnTo>
                  <a:lnTo>
                    <a:pt x="269" y="516"/>
                  </a:lnTo>
                  <a:lnTo>
                    <a:pt x="264" y="519"/>
                  </a:lnTo>
                  <a:lnTo>
                    <a:pt x="260" y="520"/>
                  </a:lnTo>
                  <a:lnTo>
                    <a:pt x="256" y="520"/>
                  </a:lnTo>
                  <a:lnTo>
                    <a:pt x="252" y="517"/>
                  </a:lnTo>
                  <a:lnTo>
                    <a:pt x="250" y="514"/>
                  </a:lnTo>
                  <a:lnTo>
                    <a:pt x="261" y="510"/>
                  </a:lnTo>
                  <a:lnTo>
                    <a:pt x="273" y="507"/>
                  </a:lnTo>
                  <a:close/>
                  <a:moveTo>
                    <a:pt x="578" y="703"/>
                  </a:moveTo>
                  <a:lnTo>
                    <a:pt x="349" y="22"/>
                  </a:lnTo>
                  <a:lnTo>
                    <a:pt x="371" y="14"/>
                  </a:lnTo>
                  <a:lnTo>
                    <a:pt x="600" y="695"/>
                  </a:lnTo>
                  <a:lnTo>
                    <a:pt x="578" y="703"/>
                  </a:lnTo>
                  <a:close/>
                  <a:moveTo>
                    <a:pt x="349" y="22"/>
                  </a:moveTo>
                  <a:lnTo>
                    <a:pt x="349" y="17"/>
                  </a:lnTo>
                  <a:lnTo>
                    <a:pt x="350" y="14"/>
                  </a:lnTo>
                  <a:lnTo>
                    <a:pt x="353" y="12"/>
                  </a:lnTo>
                  <a:lnTo>
                    <a:pt x="357" y="10"/>
                  </a:lnTo>
                  <a:lnTo>
                    <a:pt x="362" y="9"/>
                  </a:lnTo>
                  <a:lnTo>
                    <a:pt x="366" y="9"/>
                  </a:lnTo>
                  <a:lnTo>
                    <a:pt x="369" y="11"/>
                  </a:lnTo>
                  <a:lnTo>
                    <a:pt x="371" y="14"/>
                  </a:lnTo>
                  <a:lnTo>
                    <a:pt x="360" y="19"/>
                  </a:lnTo>
                  <a:lnTo>
                    <a:pt x="349" y="22"/>
                  </a:lnTo>
                  <a:close/>
                  <a:moveTo>
                    <a:pt x="371" y="14"/>
                  </a:moveTo>
                  <a:lnTo>
                    <a:pt x="600" y="695"/>
                  </a:lnTo>
                  <a:lnTo>
                    <a:pt x="578" y="703"/>
                  </a:lnTo>
                  <a:lnTo>
                    <a:pt x="349" y="22"/>
                  </a:lnTo>
                  <a:lnTo>
                    <a:pt x="371" y="14"/>
                  </a:lnTo>
                  <a:close/>
                  <a:moveTo>
                    <a:pt x="600" y="695"/>
                  </a:moveTo>
                  <a:lnTo>
                    <a:pt x="601" y="699"/>
                  </a:lnTo>
                  <a:lnTo>
                    <a:pt x="599" y="703"/>
                  </a:lnTo>
                  <a:lnTo>
                    <a:pt x="596" y="705"/>
                  </a:lnTo>
                  <a:lnTo>
                    <a:pt x="592" y="708"/>
                  </a:lnTo>
                  <a:lnTo>
                    <a:pt x="587" y="709"/>
                  </a:lnTo>
                  <a:lnTo>
                    <a:pt x="583" y="708"/>
                  </a:lnTo>
                  <a:lnTo>
                    <a:pt x="580" y="706"/>
                  </a:lnTo>
                  <a:lnTo>
                    <a:pt x="578" y="703"/>
                  </a:lnTo>
                  <a:lnTo>
                    <a:pt x="589" y="699"/>
                  </a:lnTo>
                  <a:lnTo>
                    <a:pt x="600" y="695"/>
                  </a:lnTo>
                  <a:close/>
                  <a:moveTo>
                    <a:pt x="413" y="588"/>
                  </a:moveTo>
                  <a:lnTo>
                    <a:pt x="225" y="47"/>
                  </a:lnTo>
                  <a:lnTo>
                    <a:pt x="248" y="39"/>
                  </a:lnTo>
                  <a:lnTo>
                    <a:pt x="436" y="579"/>
                  </a:lnTo>
                  <a:lnTo>
                    <a:pt x="413" y="588"/>
                  </a:lnTo>
                  <a:close/>
                  <a:moveTo>
                    <a:pt x="225" y="47"/>
                  </a:moveTo>
                  <a:lnTo>
                    <a:pt x="225" y="42"/>
                  </a:lnTo>
                  <a:lnTo>
                    <a:pt x="227" y="39"/>
                  </a:lnTo>
                  <a:lnTo>
                    <a:pt x="230" y="36"/>
                  </a:lnTo>
                  <a:lnTo>
                    <a:pt x="234" y="34"/>
                  </a:lnTo>
                  <a:lnTo>
                    <a:pt x="238" y="33"/>
                  </a:lnTo>
                  <a:lnTo>
                    <a:pt x="243" y="34"/>
                  </a:lnTo>
                  <a:lnTo>
                    <a:pt x="246" y="35"/>
                  </a:lnTo>
                  <a:lnTo>
                    <a:pt x="248" y="39"/>
                  </a:lnTo>
                  <a:lnTo>
                    <a:pt x="237" y="42"/>
                  </a:lnTo>
                  <a:lnTo>
                    <a:pt x="225" y="47"/>
                  </a:lnTo>
                  <a:close/>
                  <a:moveTo>
                    <a:pt x="248" y="39"/>
                  </a:moveTo>
                  <a:lnTo>
                    <a:pt x="436" y="579"/>
                  </a:lnTo>
                  <a:lnTo>
                    <a:pt x="413" y="588"/>
                  </a:lnTo>
                  <a:lnTo>
                    <a:pt x="225" y="47"/>
                  </a:lnTo>
                  <a:lnTo>
                    <a:pt x="248" y="39"/>
                  </a:lnTo>
                  <a:close/>
                  <a:moveTo>
                    <a:pt x="436" y="579"/>
                  </a:moveTo>
                  <a:lnTo>
                    <a:pt x="436" y="583"/>
                  </a:lnTo>
                  <a:lnTo>
                    <a:pt x="435" y="587"/>
                  </a:lnTo>
                  <a:lnTo>
                    <a:pt x="432" y="590"/>
                  </a:lnTo>
                  <a:lnTo>
                    <a:pt x="427" y="592"/>
                  </a:lnTo>
                  <a:lnTo>
                    <a:pt x="423" y="593"/>
                  </a:lnTo>
                  <a:lnTo>
                    <a:pt x="419" y="592"/>
                  </a:lnTo>
                  <a:lnTo>
                    <a:pt x="416" y="591"/>
                  </a:lnTo>
                  <a:lnTo>
                    <a:pt x="413" y="588"/>
                  </a:lnTo>
                  <a:lnTo>
                    <a:pt x="424" y="583"/>
                  </a:lnTo>
                  <a:lnTo>
                    <a:pt x="436" y="57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6" name="Freeform 843"/>
            <p:cNvSpPr>
              <a:spLocks/>
            </p:cNvSpPr>
            <p:nvPr/>
          </p:nvSpPr>
          <p:spPr bwMode="auto">
            <a:xfrm>
              <a:off x="2824" y="1017"/>
              <a:ext cx="70" cy="220"/>
            </a:xfrm>
            <a:custGeom>
              <a:avLst/>
              <a:gdLst>
                <a:gd name="T0" fmla="*/ 7 w 352"/>
                <a:gd name="T1" fmla="*/ 45 h 1115"/>
                <a:gd name="T2" fmla="*/ 0 w 352"/>
                <a:gd name="T3" fmla="*/ 0 h 1115"/>
                <a:gd name="T4" fmla="*/ 14 w 352"/>
                <a:gd name="T5" fmla="*/ 0 h 1115"/>
                <a:gd name="T6" fmla="*/ 7 w 352"/>
                <a:gd name="T7" fmla="*/ 45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2"/>
                <a:gd name="T13" fmla="*/ 0 h 1115"/>
                <a:gd name="T14" fmla="*/ 352 w 352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2" h="1115">
                  <a:moveTo>
                    <a:pt x="180" y="1115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180" y="111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7" name="Freeform 844"/>
            <p:cNvSpPr>
              <a:spLocks noEditPoints="1"/>
            </p:cNvSpPr>
            <p:nvPr/>
          </p:nvSpPr>
          <p:spPr bwMode="auto">
            <a:xfrm>
              <a:off x="2824" y="1013"/>
              <a:ext cx="78" cy="227"/>
            </a:xfrm>
            <a:custGeom>
              <a:avLst/>
              <a:gdLst>
                <a:gd name="T0" fmla="*/ 7 w 376"/>
                <a:gd name="T1" fmla="*/ 45 h 1138"/>
                <a:gd name="T2" fmla="*/ 0 w 376"/>
                <a:gd name="T3" fmla="*/ 1 h 1138"/>
                <a:gd name="T4" fmla="*/ 1 w 376"/>
                <a:gd name="T5" fmla="*/ 0 h 1138"/>
                <a:gd name="T6" fmla="*/ 8 w 376"/>
                <a:gd name="T7" fmla="*/ 45 h 1138"/>
                <a:gd name="T8" fmla="*/ 7 w 376"/>
                <a:gd name="T9" fmla="*/ 45 h 1138"/>
                <a:gd name="T10" fmla="*/ 0 w 376"/>
                <a:gd name="T11" fmla="*/ 1 h 1138"/>
                <a:gd name="T12" fmla="*/ 0 w 376"/>
                <a:gd name="T13" fmla="*/ 0 h 1138"/>
                <a:gd name="T14" fmla="*/ 0 w 376"/>
                <a:gd name="T15" fmla="*/ 0 h 1138"/>
                <a:gd name="T16" fmla="*/ 0 w 376"/>
                <a:gd name="T17" fmla="*/ 0 h 1138"/>
                <a:gd name="T18" fmla="*/ 0 w 376"/>
                <a:gd name="T19" fmla="*/ 0 h 1138"/>
                <a:gd name="T20" fmla="*/ 0 w 376"/>
                <a:gd name="T21" fmla="*/ 0 h 1138"/>
                <a:gd name="T22" fmla="*/ 0 w 376"/>
                <a:gd name="T23" fmla="*/ 0 h 1138"/>
                <a:gd name="T24" fmla="*/ 0 w 376"/>
                <a:gd name="T25" fmla="*/ 0 h 1138"/>
                <a:gd name="T26" fmla="*/ 0 w 376"/>
                <a:gd name="T27" fmla="*/ 0 h 1138"/>
                <a:gd name="T28" fmla="*/ 0 w 376"/>
                <a:gd name="T29" fmla="*/ 0 h 1138"/>
                <a:gd name="T30" fmla="*/ 0 w 376"/>
                <a:gd name="T31" fmla="*/ 1 h 1138"/>
                <a:gd name="T32" fmla="*/ 0 w 376"/>
                <a:gd name="T33" fmla="*/ 0 h 1138"/>
                <a:gd name="T34" fmla="*/ 15 w 376"/>
                <a:gd name="T35" fmla="*/ 0 h 1138"/>
                <a:gd name="T36" fmla="*/ 15 w 376"/>
                <a:gd name="T37" fmla="*/ 1 h 1138"/>
                <a:gd name="T38" fmla="*/ 0 w 376"/>
                <a:gd name="T39" fmla="*/ 1 h 1138"/>
                <a:gd name="T40" fmla="*/ 0 w 376"/>
                <a:gd name="T41" fmla="*/ 0 h 1138"/>
                <a:gd name="T42" fmla="*/ 15 w 376"/>
                <a:gd name="T43" fmla="*/ 0 h 1138"/>
                <a:gd name="T44" fmla="*/ 15 w 376"/>
                <a:gd name="T45" fmla="*/ 0 h 1138"/>
                <a:gd name="T46" fmla="*/ 15 w 376"/>
                <a:gd name="T47" fmla="*/ 0 h 1138"/>
                <a:gd name="T48" fmla="*/ 15 w 376"/>
                <a:gd name="T49" fmla="*/ 0 h 1138"/>
                <a:gd name="T50" fmla="*/ 15 w 376"/>
                <a:gd name="T51" fmla="*/ 0 h 1138"/>
                <a:gd name="T52" fmla="*/ 15 w 376"/>
                <a:gd name="T53" fmla="*/ 0 h 1138"/>
                <a:gd name="T54" fmla="*/ 15 w 376"/>
                <a:gd name="T55" fmla="*/ 1 h 1138"/>
                <a:gd name="T56" fmla="*/ 15 w 376"/>
                <a:gd name="T57" fmla="*/ 0 h 1138"/>
                <a:gd name="T58" fmla="*/ 15 w 376"/>
                <a:gd name="T59" fmla="*/ 0 h 1138"/>
                <a:gd name="T60" fmla="*/ 15 w 376"/>
                <a:gd name="T61" fmla="*/ 1 h 1138"/>
                <a:gd name="T62" fmla="*/ 8 w 376"/>
                <a:gd name="T63" fmla="*/ 45 h 1138"/>
                <a:gd name="T64" fmla="*/ 7 w 376"/>
                <a:gd name="T65" fmla="*/ 45 h 1138"/>
                <a:gd name="T66" fmla="*/ 14 w 376"/>
                <a:gd name="T67" fmla="*/ 0 h 1138"/>
                <a:gd name="T68" fmla="*/ 15 w 376"/>
                <a:gd name="T69" fmla="*/ 1 h 1138"/>
                <a:gd name="T70" fmla="*/ 8 w 376"/>
                <a:gd name="T71" fmla="*/ 45 h 1138"/>
                <a:gd name="T72" fmla="*/ 8 w 376"/>
                <a:gd name="T73" fmla="*/ 45 h 1138"/>
                <a:gd name="T74" fmla="*/ 8 w 376"/>
                <a:gd name="T75" fmla="*/ 45 h 1138"/>
                <a:gd name="T76" fmla="*/ 8 w 376"/>
                <a:gd name="T77" fmla="*/ 45 h 1138"/>
                <a:gd name="T78" fmla="*/ 8 w 376"/>
                <a:gd name="T79" fmla="*/ 45 h 1138"/>
                <a:gd name="T80" fmla="*/ 8 w 376"/>
                <a:gd name="T81" fmla="*/ 45 h 1138"/>
                <a:gd name="T82" fmla="*/ 7 w 376"/>
                <a:gd name="T83" fmla="*/ 45 h 1138"/>
                <a:gd name="T84" fmla="*/ 7 w 376"/>
                <a:gd name="T85" fmla="*/ 45 h 1138"/>
                <a:gd name="T86" fmla="*/ 7 w 376"/>
                <a:gd name="T87" fmla="*/ 45 h 1138"/>
                <a:gd name="T88" fmla="*/ 8 w 376"/>
                <a:gd name="T89" fmla="*/ 45 h 1138"/>
                <a:gd name="T90" fmla="*/ 8 w 376"/>
                <a:gd name="T91" fmla="*/ 45 h 11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6"/>
                <a:gd name="T139" fmla="*/ 0 h 1138"/>
                <a:gd name="T140" fmla="*/ 376 w 376"/>
                <a:gd name="T141" fmla="*/ 1138 h 113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6" h="1138">
                  <a:moveTo>
                    <a:pt x="180" y="1129"/>
                  </a:moveTo>
                  <a:lnTo>
                    <a:pt x="0" y="14"/>
                  </a:lnTo>
                  <a:lnTo>
                    <a:pt x="24" y="11"/>
                  </a:lnTo>
                  <a:lnTo>
                    <a:pt x="204" y="1125"/>
                  </a:lnTo>
                  <a:lnTo>
                    <a:pt x="180" y="1129"/>
                  </a:lnTo>
                  <a:close/>
                  <a:moveTo>
                    <a:pt x="0" y="14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1" y="6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14"/>
                  </a:lnTo>
                  <a:close/>
                  <a:moveTo>
                    <a:pt x="12" y="0"/>
                  </a:moveTo>
                  <a:lnTo>
                    <a:pt x="364" y="0"/>
                  </a:lnTo>
                  <a:lnTo>
                    <a:pt x="364" y="25"/>
                  </a:lnTo>
                  <a:lnTo>
                    <a:pt x="12" y="25"/>
                  </a:lnTo>
                  <a:lnTo>
                    <a:pt x="12" y="0"/>
                  </a:lnTo>
                  <a:close/>
                  <a:moveTo>
                    <a:pt x="364" y="0"/>
                  </a:moveTo>
                  <a:lnTo>
                    <a:pt x="369" y="1"/>
                  </a:lnTo>
                  <a:lnTo>
                    <a:pt x="373" y="4"/>
                  </a:lnTo>
                  <a:lnTo>
                    <a:pt x="375" y="6"/>
                  </a:lnTo>
                  <a:lnTo>
                    <a:pt x="376" y="8"/>
                  </a:lnTo>
                  <a:lnTo>
                    <a:pt x="376" y="12"/>
                  </a:lnTo>
                  <a:lnTo>
                    <a:pt x="376" y="14"/>
                  </a:lnTo>
                  <a:lnTo>
                    <a:pt x="364" y="12"/>
                  </a:lnTo>
                  <a:lnTo>
                    <a:pt x="364" y="0"/>
                  </a:lnTo>
                  <a:close/>
                  <a:moveTo>
                    <a:pt x="376" y="14"/>
                  </a:moveTo>
                  <a:lnTo>
                    <a:pt x="204" y="1129"/>
                  </a:lnTo>
                  <a:lnTo>
                    <a:pt x="180" y="1126"/>
                  </a:lnTo>
                  <a:lnTo>
                    <a:pt x="352" y="11"/>
                  </a:lnTo>
                  <a:lnTo>
                    <a:pt x="376" y="14"/>
                  </a:lnTo>
                  <a:close/>
                  <a:moveTo>
                    <a:pt x="204" y="1129"/>
                  </a:moveTo>
                  <a:lnTo>
                    <a:pt x="203" y="1133"/>
                  </a:lnTo>
                  <a:lnTo>
                    <a:pt x="200" y="1136"/>
                  </a:lnTo>
                  <a:lnTo>
                    <a:pt x="197" y="1138"/>
                  </a:lnTo>
                  <a:lnTo>
                    <a:pt x="192" y="1138"/>
                  </a:lnTo>
                  <a:lnTo>
                    <a:pt x="188" y="1138"/>
                  </a:lnTo>
                  <a:lnTo>
                    <a:pt x="185" y="1136"/>
                  </a:lnTo>
                  <a:lnTo>
                    <a:pt x="182" y="1134"/>
                  </a:lnTo>
                  <a:lnTo>
                    <a:pt x="180" y="1129"/>
                  </a:lnTo>
                  <a:lnTo>
                    <a:pt x="192" y="1127"/>
                  </a:lnTo>
                  <a:lnTo>
                    <a:pt x="204" y="11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8" name="Freeform 845"/>
            <p:cNvSpPr>
              <a:spLocks/>
            </p:cNvSpPr>
            <p:nvPr/>
          </p:nvSpPr>
          <p:spPr bwMode="auto">
            <a:xfrm>
              <a:off x="2785" y="1248"/>
              <a:ext cx="35" cy="37"/>
            </a:xfrm>
            <a:custGeom>
              <a:avLst/>
              <a:gdLst>
                <a:gd name="T0" fmla="*/ 4 w 187"/>
                <a:gd name="T1" fmla="*/ 0 h 187"/>
                <a:gd name="T2" fmla="*/ 5 w 187"/>
                <a:gd name="T3" fmla="*/ 0 h 187"/>
                <a:gd name="T4" fmla="*/ 6 w 187"/>
                <a:gd name="T5" fmla="*/ 0 h 187"/>
                <a:gd name="T6" fmla="*/ 6 w 187"/>
                <a:gd name="T7" fmla="*/ 1 h 187"/>
                <a:gd name="T8" fmla="*/ 7 w 187"/>
                <a:gd name="T9" fmla="*/ 1 h 187"/>
                <a:gd name="T10" fmla="*/ 7 w 187"/>
                <a:gd name="T11" fmla="*/ 2 h 187"/>
                <a:gd name="T12" fmla="*/ 8 w 187"/>
                <a:gd name="T13" fmla="*/ 3 h 187"/>
                <a:gd name="T14" fmla="*/ 8 w 187"/>
                <a:gd name="T15" fmla="*/ 3 h 187"/>
                <a:gd name="T16" fmla="*/ 8 w 187"/>
                <a:gd name="T17" fmla="*/ 4 h 187"/>
                <a:gd name="T18" fmla="*/ 8 w 187"/>
                <a:gd name="T19" fmla="*/ 5 h 187"/>
                <a:gd name="T20" fmla="*/ 7 w 187"/>
                <a:gd name="T21" fmla="*/ 5 h 187"/>
                <a:gd name="T22" fmla="*/ 7 w 187"/>
                <a:gd name="T23" fmla="*/ 6 h 187"/>
                <a:gd name="T24" fmla="*/ 6 w 187"/>
                <a:gd name="T25" fmla="*/ 7 h 187"/>
                <a:gd name="T26" fmla="*/ 6 w 187"/>
                <a:gd name="T27" fmla="*/ 7 h 187"/>
                <a:gd name="T28" fmla="*/ 5 w 187"/>
                <a:gd name="T29" fmla="*/ 7 h 187"/>
                <a:gd name="T30" fmla="*/ 4 w 187"/>
                <a:gd name="T31" fmla="*/ 7 h 187"/>
                <a:gd name="T32" fmla="*/ 3 w 187"/>
                <a:gd name="T33" fmla="*/ 7 h 187"/>
                <a:gd name="T34" fmla="*/ 3 w 187"/>
                <a:gd name="T35" fmla="*/ 7 h 187"/>
                <a:gd name="T36" fmla="*/ 2 w 187"/>
                <a:gd name="T37" fmla="*/ 7 h 187"/>
                <a:gd name="T38" fmla="*/ 1 w 187"/>
                <a:gd name="T39" fmla="*/ 7 h 187"/>
                <a:gd name="T40" fmla="*/ 1 w 187"/>
                <a:gd name="T41" fmla="*/ 6 h 187"/>
                <a:gd name="T42" fmla="*/ 0 w 187"/>
                <a:gd name="T43" fmla="*/ 5 h 187"/>
                <a:gd name="T44" fmla="*/ 0 w 187"/>
                <a:gd name="T45" fmla="*/ 5 h 187"/>
                <a:gd name="T46" fmla="*/ 0 w 187"/>
                <a:gd name="T47" fmla="*/ 4 h 187"/>
                <a:gd name="T48" fmla="*/ 0 w 187"/>
                <a:gd name="T49" fmla="*/ 3 h 187"/>
                <a:gd name="T50" fmla="*/ 0 w 187"/>
                <a:gd name="T51" fmla="*/ 3 h 187"/>
                <a:gd name="T52" fmla="*/ 0 w 187"/>
                <a:gd name="T53" fmla="*/ 2 h 187"/>
                <a:gd name="T54" fmla="*/ 1 w 187"/>
                <a:gd name="T55" fmla="*/ 1 h 187"/>
                <a:gd name="T56" fmla="*/ 1 w 187"/>
                <a:gd name="T57" fmla="*/ 1 h 187"/>
                <a:gd name="T58" fmla="*/ 2 w 187"/>
                <a:gd name="T59" fmla="*/ 0 h 187"/>
                <a:gd name="T60" fmla="*/ 3 w 187"/>
                <a:gd name="T61" fmla="*/ 0 h 187"/>
                <a:gd name="T62" fmla="*/ 3 w 187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7"/>
                <a:gd name="T97" fmla="*/ 0 h 187"/>
                <a:gd name="T98" fmla="*/ 187 w 187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7" h="187">
                  <a:moveTo>
                    <a:pt x="93" y="0"/>
                  </a:moveTo>
                  <a:lnTo>
                    <a:pt x="102" y="0"/>
                  </a:lnTo>
                  <a:lnTo>
                    <a:pt x="112" y="2"/>
                  </a:lnTo>
                  <a:lnTo>
                    <a:pt x="121" y="4"/>
                  </a:lnTo>
                  <a:lnTo>
                    <a:pt x="129" y="8"/>
                  </a:lnTo>
                  <a:lnTo>
                    <a:pt x="138" y="11"/>
                  </a:lnTo>
                  <a:lnTo>
                    <a:pt x="146" y="16"/>
                  </a:lnTo>
                  <a:lnTo>
                    <a:pt x="153" y="22"/>
                  </a:lnTo>
                  <a:lnTo>
                    <a:pt x="160" y="27"/>
                  </a:lnTo>
                  <a:lnTo>
                    <a:pt x="165" y="33"/>
                  </a:lnTo>
                  <a:lnTo>
                    <a:pt x="170" y="41"/>
                  </a:lnTo>
                  <a:lnTo>
                    <a:pt x="176" y="49"/>
                  </a:lnTo>
                  <a:lnTo>
                    <a:pt x="179" y="57"/>
                  </a:lnTo>
                  <a:lnTo>
                    <a:pt x="182" y="66"/>
                  </a:lnTo>
                  <a:lnTo>
                    <a:pt x="184" y="75"/>
                  </a:lnTo>
                  <a:lnTo>
                    <a:pt x="187" y="84"/>
                  </a:lnTo>
                  <a:lnTo>
                    <a:pt x="187" y="94"/>
                  </a:lnTo>
                  <a:lnTo>
                    <a:pt x="187" y="103"/>
                  </a:lnTo>
                  <a:lnTo>
                    <a:pt x="184" y="112"/>
                  </a:lnTo>
                  <a:lnTo>
                    <a:pt x="182" y="121"/>
                  </a:lnTo>
                  <a:lnTo>
                    <a:pt x="179" y="130"/>
                  </a:lnTo>
                  <a:lnTo>
                    <a:pt x="176" y="138"/>
                  </a:lnTo>
                  <a:lnTo>
                    <a:pt x="170" y="146"/>
                  </a:lnTo>
                  <a:lnTo>
                    <a:pt x="165" y="153"/>
                  </a:lnTo>
                  <a:lnTo>
                    <a:pt x="160" y="160"/>
                  </a:lnTo>
                  <a:lnTo>
                    <a:pt x="153" y="166"/>
                  </a:lnTo>
                  <a:lnTo>
                    <a:pt x="146" y="172"/>
                  </a:lnTo>
                  <a:lnTo>
                    <a:pt x="138" y="176"/>
                  </a:lnTo>
                  <a:lnTo>
                    <a:pt x="129" y="180"/>
                  </a:lnTo>
                  <a:lnTo>
                    <a:pt x="121" y="184"/>
                  </a:lnTo>
                  <a:lnTo>
                    <a:pt x="112" y="186"/>
                  </a:lnTo>
                  <a:lnTo>
                    <a:pt x="102" y="187"/>
                  </a:lnTo>
                  <a:lnTo>
                    <a:pt x="93" y="187"/>
                  </a:lnTo>
                  <a:lnTo>
                    <a:pt x="84" y="187"/>
                  </a:lnTo>
                  <a:lnTo>
                    <a:pt x="74" y="186"/>
                  </a:lnTo>
                  <a:lnTo>
                    <a:pt x="66" y="184"/>
                  </a:lnTo>
                  <a:lnTo>
                    <a:pt x="57" y="180"/>
                  </a:lnTo>
                  <a:lnTo>
                    <a:pt x="48" y="176"/>
                  </a:lnTo>
                  <a:lnTo>
                    <a:pt x="41" y="172"/>
                  </a:lnTo>
                  <a:lnTo>
                    <a:pt x="33" y="166"/>
                  </a:lnTo>
                  <a:lnTo>
                    <a:pt x="27" y="160"/>
                  </a:lnTo>
                  <a:lnTo>
                    <a:pt x="20" y="153"/>
                  </a:lnTo>
                  <a:lnTo>
                    <a:pt x="15" y="146"/>
                  </a:lnTo>
                  <a:lnTo>
                    <a:pt x="11" y="138"/>
                  </a:lnTo>
                  <a:lnTo>
                    <a:pt x="6" y="130"/>
                  </a:lnTo>
                  <a:lnTo>
                    <a:pt x="4" y="121"/>
                  </a:lnTo>
                  <a:lnTo>
                    <a:pt x="1" y="112"/>
                  </a:lnTo>
                  <a:lnTo>
                    <a:pt x="0" y="103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11" y="49"/>
                  </a:lnTo>
                  <a:lnTo>
                    <a:pt x="15" y="41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33" y="22"/>
                  </a:lnTo>
                  <a:lnTo>
                    <a:pt x="41" y="16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66" y="4"/>
                  </a:lnTo>
                  <a:lnTo>
                    <a:pt x="74" y="2"/>
                  </a:lnTo>
                  <a:lnTo>
                    <a:pt x="84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9" name="Freeform 846"/>
            <p:cNvSpPr>
              <a:spLocks noEditPoints="1"/>
            </p:cNvSpPr>
            <p:nvPr/>
          </p:nvSpPr>
          <p:spPr bwMode="auto">
            <a:xfrm>
              <a:off x="2777" y="1248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6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2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0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06" y="0"/>
                  </a:moveTo>
                  <a:lnTo>
                    <a:pt x="116" y="0"/>
                  </a:lnTo>
                  <a:lnTo>
                    <a:pt x="127" y="2"/>
                  </a:lnTo>
                  <a:lnTo>
                    <a:pt x="138" y="4"/>
                  </a:lnTo>
                  <a:lnTo>
                    <a:pt x="148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4" y="24"/>
                  </a:lnTo>
                  <a:lnTo>
                    <a:pt x="181" y="30"/>
                  </a:lnTo>
                  <a:lnTo>
                    <a:pt x="164" y="48"/>
                  </a:lnTo>
                  <a:lnTo>
                    <a:pt x="157" y="42"/>
                  </a:lnTo>
                  <a:lnTo>
                    <a:pt x="152" y="38"/>
                  </a:lnTo>
                  <a:lnTo>
                    <a:pt x="144" y="34"/>
                  </a:lnTo>
                  <a:lnTo>
                    <a:pt x="138" y="30"/>
                  </a:lnTo>
                  <a:lnTo>
                    <a:pt x="130" y="27"/>
                  </a:lnTo>
                  <a:lnTo>
                    <a:pt x="123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81" y="30"/>
                  </a:moveTo>
                  <a:lnTo>
                    <a:pt x="188" y="38"/>
                  </a:lnTo>
                  <a:lnTo>
                    <a:pt x="194" y="47"/>
                  </a:lnTo>
                  <a:lnTo>
                    <a:pt x="200" y="55"/>
                  </a:lnTo>
                  <a:lnTo>
                    <a:pt x="204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8" y="97"/>
                  </a:lnTo>
                  <a:lnTo>
                    <a:pt x="186" y="89"/>
                  </a:lnTo>
                  <a:lnTo>
                    <a:pt x="184" y="81"/>
                  </a:lnTo>
                  <a:lnTo>
                    <a:pt x="181" y="74"/>
                  </a:lnTo>
                  <a:lnTo>
                    <a:pt x="178" y="67"/>
                  </a:lnTo>
                  <a:lnTo>
                    <a:pt x="174" y="60"/>
                  </a:lnTo>
                  <a:lnTo>
                    <a:pt x="169" y="54"/>
                  </a:lnTo>
                  <a:lnTo>
                    <a:pt x="164" y="48"/>
                  </a:lnTo>
                  <a:lnTo>
                    <a:pt x="181" y="30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4" y="147"/>
                  </a:lnTo>
                  <a:lnTo>
                    <a:pt x="200" y="156"/>
                  </a:lnTo>
                  <a:lnTo>
                    <a:pt x="194" y="164"/>
                  </a:lnTo>
                  <a:lnTo>
                    <a:pt x="188" y="173"/>
                  </a:lnTo>
                  <a:lnTo>
                    <a:pt x="181" y="180"/>
                  </a:lnTo>
                  <a:lnTo>
                    <a:pt x="164" y="163"/>
                  </a:lnTo>
                  <a:lnTo>
                    <a:pt x="169" y="158"/>
                  </a:lnTo>
                  <a:lnTo>
                    <a:pt x="174" y="151"/>
                  </a:lnTo>
                  <a:lnTo>
                    <a:pt x="178" y="145"/>
                  </a:lnTo>
                  <a:lnTo>
                    <a:pt x="181" y="137"/>
                  </a:lnTo>
                  <a:lnTo>
                    <a:pt x="184" y="130"/>
                  </a:lnTo>
                  <a:lnTo>
                    <a:pt x="186" y="122"/>
                  </a:lnTo>
                  <a:lnTo>
                    <a:pt x="188" y="114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1" y="180"/>
                  </a:moveTo>
                  <a:lnTo>
                    <a:pt x="174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8" y="203"/>
                  </a:lnTo>
                  <a:lnTo>
                    <a:pt x="138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lnTo>
                    <a:pt x="114" y="187"/>
                  </a:lnTo>
                  <a:lnTo>
                    <a:pt x="123" y="186"/>
                  </a:lnTo>
                  <a:lnTo>
                    <a:pt x="130" y="184"/>
                  </a:lnTo>
                  <a:lnTo>
                    <a:pt x="138" y="180"/>
                  </a:lnTo>
                  <a:lnTo>
                    <a:pt x="144" y="177"/>
                  </a:lnTo>
                  <a:lnTo>
                    <a:pt x="152" y="173"/>
                  </a:lnTo>
                  <a:lnTo>
                    <a:pt x="157" y="169"/>
                  </a:lnTo>
                  <a:lnTo>
                    <a:pt x="164" y="163"/>
                  </a:lnTo>
                  <a:lnTo>
                    <a:pt x="181" y="180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95" y="211"/>
                  </a:lnTo>
                  <a:lnTo>
                    <a:pt x="85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6" y="199"/>
                  </a:lnTo>
                  <a:lnTo>
                    <a:pt x="47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8" y="187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31" y="180"/>
                  </a:moveTo>
                  <a:lnTo>
                    <a:pt x="25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5" y="137"/>
                  </a:lnTo>
                  <a:lnTo>
                    <a:pt x="2" y="126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5" y="106"/>
                  </a:ln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1" y="137"/>
                  </a:lnTo>
                  <a:lnTo>
                    <a:pt x="34" y="145"/>
                  </a:lnTo>
                  <a:lnTo>
                    <a:pt x="39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4"/>
                  </a:lnTo>
                  <a:lnTo>
                    <a:pt x="5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5" y="38"/>
                  </a:lnTo>
                  <a:lnTo>
                    <a:pt x="31" y="30"/>
                  </a:lnTo>
                  <a:lnTo>
                    <a:pt x="48" y="48"/>
                  </a:lnTo>
                  <a:lnTo>
                    <a:pt x="43" y="54"/>
                  </a:lnTo>
                  <a:lnTo>
                    <a:pt x="39" y="60"/>
                  </a:lnTo>
                  <a:lnTo>
                    <a:pt x="34" y="67"/>
                  </a:lnTo>
                  <a:lnTo>
                    <a:pt x="31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31" y="30"/>
                  </a:moveTo>
                  <a:lnTo>
                    <a:pt x="39" y="24"/>
                  </a:lnTo>
                  <a:lnTo>
                    <a:pt x="47" y="17"/>
                  </a:lnTo>
                  <a:lnTo>
                    <a:pt x="56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5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lnTo>
                    <a:pt x="98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8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close/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0" name="Freeform 847"/>
            <p:cNvSpPr>
              <a:spLocks/>
            </p:cNvSpPr>
            <p:nvPr/>
          </p:nvSpPr>
          <p:spPr bwMode="auto">
            <a:xfrm>
              <a:off x="2738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5 w 206"/>
                <a:gd name="T3" fmla="*/ 0 h 207"/>
                <a:gd name="T4" fmla="*/ 6 w 206"/>
                <a:gd name="T5" fmla="*/ 1 h 207"/>
                <a:gd name="T6" fmla="*/ 7 w 206"/>
                <a:gd name="T7" fmla="*/ 1 h 207"/>
                <a:gd name="T8" fmla="*/ 7 w 206"/>
                <a:gd name="T9" fmla="*/ 2 h 207"/>
                <a:gd name="T10" fmla="*/ 8 w 206"/>
                <a:gd name="T11" fmla="*/ 2 h 207"/>
                <a:gd name="T12" fmla="*/ 8 w 206"/>
                <a:gd name="T13" fmla="*/ 3 h 207"/>
                <a:gd name="T14" fmla="*/ 8 w 206"/>
                <a:gd name="T15" fmla="*/ 4 h 207"/>
                <a:gd name="T16" fmla="*/ 8 w 206"/>
                <a:gd name="T17" fmla="*/ 5 h 207"/>
                <a:gd name="T18" fmla="*/ 8 w 206"/>
                <a:gd name="T19" fmla="*/ 5 h 207"/>
                <a:gd name="T20" fmla="*/ 8 w 206"/>
                <a:gd name="T21" fmla="*/ 6 h 207"/>
                <a:gd name="T22" fmla="*/ 7 w 206"/>
                <a:gd name="T23" fmla="*/ 7 h 207"/>
                <a:gd name="T24" fmla="*/ 7 w 206"/>
                <a:gd name="T25" fmla="*/ 7 h 207"/>
                <a:gd name="T26" fmla="*/ 6 w 206"/>
                <a:gd name="T27" fmla="*/ 8 h 207"/>
                <a:gd name="T28" fmla="*/ 5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3 w 206"/>
                <a:gd name="T35" fmla="*/ 8 h 207"/>
                <a:gd name="T36" fmla="*/ 2 w 206"/>
                <a:gd name="T37" fmla="*/ 8 h 207"/>
                <a:gd name="T38" fmla="*/ 2 w 206"/>
                <a:gd name="T39" fmla="*/ 7 h 207"/>
                <a:gd name="T40" fmla="*/ 1 w 206"/>
                <a:gd name="T41" fmla="*/ 7 h 207"/>
                <a:gd name="T42" fmla="*/ 0 w 206"/>
                <a:gd name="T43" fmla="*/ 6 h 207"/>
                <a:gd name="T44" fmla="*/ 0 w 206"/>
                <a:gd name="T45" fmla="*/ 5 h 207"/>
                <a:gd name="T46" fmla="*/ 0 w 206"/>
                <a:gd name="T47" fmla="*/ 5 h 207"/>
                <a:gd name="T48" fmla="*/ 0 w 206"/>
                <a:gd name="T49" fmla="*/ 4 h 207"/>
                <a:gd name="T50" fmla="*/ 0 w 206"/>
                <a:gd name="T51" fmla="*/ 3 h 207"/>
                <a:gd name="T52" fmla="*/ 0 w 206"/>
                <a:gd name="T53" fmla="*/ 2 h 207"/>
                <a:gd name="T54" fmla="*/ 1 w 206"/>
                <a:gd name="T55" fmla="*/ 2 h 207"/>
                <a:gd name="T56" fmla="*/ 2 w 206"/>
                <a:gd name="T57" fmla="*/ 1 h 207"/>
                <a:gd name="T58" fmla="*/ 2 w 206"/>
                <a:gd name="T59" fmla="*/ 1 h 207"/>
                <a:gd name="T60" fmla="*/ 3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3" y="0"/>
                  </a:moveTo>
                  <a:lnTo>
                    <a:pt x="113" y="1"/>
                  </a:lnTo>
                  <a:lnTo>
                    <a:pt x="123" y="2"/>
                  </a:lnTo>
                  <a:lnTo>
                    <a:pt x="134" y="6"/>
                  </a:lnTo>
                  <a:lnTo>
                    <a:pt x="143" y="9"/>
                  </a:lnTo>
                  <a:lnTo>
                    <a:pt x="152" y="13"/>
                  </a:lnTo>
                  <a:lnTo>
                    <a:pt x="160" y="19"/>
                  </a:lnTo>
                  <a:lnTo>
                    <a:pt x="168" y="24"/>
                  </a:lnTo>
                  <a:lnTo>
                    <a:pt x="176" y="31"/>
                  </a:lnTo>
                  <a:lnTo>
                    <a:pt x="182" y="38"/>
                  </a:lnTo>
                  <a:lnTo>
                    <a:pt x="188" y="46"/>
                  </a:lnTo>
                  <a:lnTo>
                    <a:pt x="193" y="54"/>
                  </a:lnTo>
                  <a:lnTo>
                    <a:pt x="198" y="63"/>
                  </a:lnTo>
                  <a:lnTo>
                    <a:pt x="201" y="73"/>
                  </a:lnTo>
                  <a:lnTo>
                    <a:pt x="204" y="82"/>
                  </a:lnTo>
                  <a:lnTo>
                    <a:pt x="205" y="93"/>
                  </a:lnTo>
                  <a:lnTo>
                    <a:pt x="206" y="104"/>
                  </a:lnTo>
                  <a:lnTo>
                    <a:pt x="205" y="114"/>
                  </a:lnTo>
                  <a:lnTo>
                    <a:pt x="204" y="124"/>
                  </a:lnTo>
                  <a:lnTo>
                    <a:pt x="201" y="134"/>
                  </a:lnTo>
                  <a:lnTo>
                    <a:pt x="198" y="144"/>
                  </a:lnTo>
                  <a:lnTo>
                    <a:pt x="193" y="153"/>
                  </a:lnTo>
                  <a:lnTo>
                    <a:pt x="188" y="161"/>
                  </a:lnTo>
                  <a:lnTo>
                    <a:pt x="182" y="169"/>
                  </a:lnTo>
                  <a:lnTo>
                    <a:pt x="176" y="176"/>
                  </a:lnTo>
                  <a:lnTo>
                    <a:pt x="168" y="183"/>
                  </a:lnTo>
                  <a:lnTo>
                    <a:pt x="160" y="188"/>
                  </a:lnTo>
                  <a:lnTo>
                    <a:pt x="152" y="194"/>
                  </a:lnTo>
                  <a:lnTo>
                    <a:pt x="143" y="198"/>
                  </a:lnTo>
                  <a:lnTo>
                    <a:pt x="134" y="201"/>
                  </a:lnTo>
                  <a:lnTo>
                    <a:pt x="123" y="204"/>
                  </a:lnTo>
                  <a:lnTo>
                    <a:pt x="113" y="205"/>
                  </a:lnTo>
                  <a:lnTo>
                    <a:pt x="103" y="207"/>
                  </a:lnTo>
                  <a:lnTo>
                    <a:pt x="93" y="205"/>
                  </a:lnTo>
                  <a:lnTo>
                    <a:pt x="82" y="204"/>
                  </a:lnTo>
                  <a:lnTo>
                    <a:pt x="72" y="201"/>
                  </a:lnTo>
                  <a:lnTo>
                    <a:pt x="63" y="198"/>
                  </a:lnTo>
                  <a:lnTo>
                    <a:pt x="54" y="194"/>
                  </a:lnTo>
                  <a:lnTo>
                    <a:pt x="45" y="188"/>
                  </a:lnTo>
                  <a:lnTo>
                    <a:pt x="38" y="183"/>
                  </a:lnTo>
                  <a:lnTo>
                    <a:pt x="30" y="176"/>
                  </a:lnTo>
                  <a:lnTo>
                    <a:pt x="24" y="169"/>
                  </a:lnTo>
                  <a:lnTo>
                    <a:pt x="17" y="161"/>
                  </a:lnTo>
                  <a:lnTo>
                    <a:pt x="12" y="153"/>
                  </a:lnTo>
                  <a:lnTo>
                    <a:pt x="8" y="144"/>
                  </a:lnTo>
                  <a:lnTo>
                    <a:pt x="4" y="134"/>
                  </a:lnTo>
                  <a:lnTo>
                    <a:pt x="2" y="12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0" y="93"/>
                  </a:lnTo>
                  <a:lnTo>
                    <a:pt x="2" y="82"/>
                  </a:lnTo>
                  <a:lnTo>
                    <a:pt x="4" y="73"/>
                  </a:lnTo>
                  <a:lnTo>
                    <a:pt x="8" y="63"/>
                  </a:lnTo>
                  <a:lnTo>
                    <a:pt x="12" y="54"/>
                  </a:lnTo>
                  <a:lnTo>
                    <a:pt x="17" y="46"/>
                  </a:lnTo>
                  <a:lnTo>
                    <a:pt x="24" y="38"/>
                  </a:lnTo>
                  <a:lnTo>
                    <a:pt x="30" y="31"/>
                  </a:lnTo>
                  <a:lnTo>
                    <a:pt x="38" y="24"/>
                  </a:lnTo>
                  <a:lnTo>
                    <a:pt x="45" y="19"/>
                  </a:lnTo>
                  <a:lnTo>
                    <a:pt x="54" y="13"/>
                  </a:lnTo>
                  <a:lnTo>
                    <a:pt x="63" y="9"/>
                  </a:lnTo>
                  <a:lnTo>
                    <a:pt x="72" y="6"/>
                  </a:lnTo>
                  <a:lnTo>
                    <a:pt x="82" y="2"/>
                  </a:lnTo>
                  <a:lnTo>
                    <a:pt x="93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1" name="Freeform 848"/>
            <p:cNvSpPr>
              <a:spLocks noEditPoints="1"/>
            </p:cNvSpPr>
            <p:nvPr/>
          </p:nvSpPr>
          <p:spPr bwMode="auto">
            <a:xfrm>
              <a:off x="2734" y="1240"/>
              <a:ext cx="50" cy="48"/>
            </a:xfrm>
            <a:custGeom>
              <a:avLst/>
              <a:gdLst>
                <a:gd name="T0" fmla="*/ 5 w 230"/>
                <a:gd name="T1" fmla="*/ 1 h 230"/>
                <a:gd name="T2" fmla="*/ 6 w 230"/>
                <a:gd name="T3" fmla="*/ 0 h 230"/>
                <a:gd name="T4" fmla="*/ 7 w 230"/>
                <a:gd name="T5" fmla="*/ 1 h 230"/>
                <a:gd name="T6" fmla="*/ 7 w 230"/>
                <a:gd name="T7" fmla="*/ 2 h 230"/>
                <a:gd name="T8" fmla="*/ 6 w 230"/>
                <a:gd name="T9" fmla="*/ 1 h 230"/>
                <a:gd name="T10" fmla="*/ 5 w 230"/>
                <a:gd name="T11" fmla="*/ 0 h 230"/>
                <a:gd name="T12" fmla="*/ 9 w 230"/>
                <a:gd name="T13" fmla="*/ 2 h 230"/>
                <a:gd name="T14" fmla="*/ 9 w 230"/>
                <a:gd name="T15" fmla="*/ 4 h 230"/>
                <a:gd name="T16" fmla="*/ 8 w 230"/>
                <a:gd name="T17" fmla="*/ 4 h 230"/>
                <a:gd name="T18" fmla="*/ 8 w 230"/>
                <a:gd name="T19" fmla="*/ 3 h 230"/>
                <a:gd name="T20" fmla="*/ 9 w 230"/>
                <a:gd name="T21" fmla="*/ 5 h 230"/>
                <a:gd name="T22" fmla="*/ 9 w 230"/>
                <a:gd name="T23" fmla="*/ 5 h 230"/>
                <a:gd name="T24" fmla="*/ 8 w 230"/>
                <a:gd name="T25" fmla="*/ 5 h 230"/>
                <a:gd name="T26" fmla="*/ 9 w 230"/>
                <a:gd name="T27" fmla="*/ 6 h 230"/>
                <a:gd name="T28" fmla="*/ 8 w 230"/>
                <a:gd name="T29" fmla="*/ 7 h 230"/>
                <a:gd name="T30" fmla="*/ 7 w 230"/>
                <a:gd name="T31" fmla="*/ 7 h 230"/>
                <a:gd name="T32" fmla="*/ 8 w 230"/>
                <a:gd name="T33" fmla="*/ 6 h 230"/>
                <a:gd name="T34" fmla="*/ 9 w 230"/>
                <a:gd name="T35" fmla="*/ 5 h 230"/>
                <a:gd name="T36" fmla="*/ 7 w 230"/>
                <a:gd name="T37" fmla="*/ 9 h 230"/>
                <a:gd name="T38" fmla="*/ 5 w 230"/>
                <a:gd name="T39" fmla="*/ 9 h 230"/>
                <a:gd name="T40" fmla="*/ 5 w 230"/>
                <a:gd name="T41" fmla="*/ 8 h 230"/>
                <a:gd name="T42" fmla="*/ 7 w 230"/>
                <a:gd name="T43" fmla="*/ 8 h 230"/>
                <a:gd name="T44" fmla="*/ 5 w 230"/>
                <a:gd name="T45" fmla="*/ 9 h 230"/>
                <a:gd name="T46" fmla="*/ 5 w 230"/>
                <a:gd name="T47" fmla="*/ 9 h 230"/>
                <a:gd name="T48" fmla="*/ 5 w 230"/>
                <a:gd name="T49" fmla="*/ 8 h 230"/>
                <a:gd name="T50" fmla="*/ 4 w 230"/>
                <a:gd name="T51" fmla="*/ 9 h 230"/>
                <a:gd name="T52" fmla="*/ 2 w 230"/>
                <a:gd name="T53" fmla="*/ 8 h 230"/>
                <a:gd name="T54" fmla="*/ 2 w 230"/>
                <a:gd name="T55" fmla="*/ 7 h 230"/>
                <a:gd name="T56" fmla="*/ 4 w 230"/>
                <a:gd name="T57" fmla="*/ 8 h 230"/>
                <a:gd name="T58" fmla="*/ 5 w 230"/>
                <a:gd name="T59" fmla="*/ 9 h 230"/>
                <a:gd name="T60" fmla="*/ 1 w 230"/>
                <a:gd name="T61" fmla="*/ 7 h 230"/>
                <a:gd name="T62" fmla="*/ 0 w 230"/>
                <a:gd name="T63" fmla="*/ 5 h 230"/>
                <a:gd name="T64" fmla="*/ 1 w 230"/>
                <a:gd name="T65" fmla="*/ 5 h 230"/>
                <a:gd name="T66" fmla="*/ 2 w 230"/>
                <a:gd name="T67" fmla="*/ 7 h 230"/>
                <a:gd name="T68" fmla="*/ 0 w 230"/>
                <a:gd name="T69" fmla="*/ 5 h 230"/>
                <a:gd name="T70" fmla="*/ 0 w 230"/>
                <a:gd name="T71" fmla="*/ 5 h 230"/>
                <a:gd name="T72" fmla="*/ 1 w 230"/>
                <a:gd name="T73" fmla="*/ 5 h 230"/>
                <a:gd name="T74" fmla="*/ 0 w 230"/>
                <a:gd name="T75" fmla="*/ 4 h 230"/>
                <a:gd name="T76" fmla="*/ 1 w 230"/>
                <a:gd name="T77" fmla="*/ 2 h 230"/>
                <a:gd name="T78" fmla="*/ 2 w 230"/>
                <a:gd name="T79" fmla="*/ 2 h 230"/>
                <a:gd name="T80" fmla="*/ 1 w 230"/>
                <a:gd name="T81" fmla="*/ 4 h 230"/>
                <a:gd name="T82" fmla="*/ 0 w 230"/>
                <a:gd name="T83" fmla="*/ 5 h 230"/>
                <a:gd name="T84" fmla="*/ 2 w 230"/>
                <a:gd name="T85" fmla="*/ 1 h 230"/>
                <a:gd name="T86" fmla="*/ 4 w 230"/>
                <a:gd name="T87" fmla="*/ 0 h 230"/>
                <a:gd name="T88" fmla="*/ 4 w 230"/>
                <a:gd name="T89" fmla="*/ 1 h 230"/>
                <a:gd name="T90" fmla="*/ 3 w 230"/>
                <a:gd name="T91" fmla="*/ 2 h 230"/>
                <a:gd name="T92" fmla="*/ 5 w 230"/>
                <a:gd name="T93" fmla="*/ 0 h 230"/>
                <a:gd name="T94" fmla="*/ 5 w 230"/>
                <a:gd name="T95" fmla="*/ 0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15" y="0"/>
                  </a:move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2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97" y="34"/>
                  </a:moveTo>
                  <a:lnTo>
                    <a:pt x="203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lnTo>
                    <a:pt x="205" y="106"/>
                  </a:lnTo>
                  <a:lnTo>
                    <a:pt x="204" y="98"/>
                  </a:lnTo>
                  <a:lnTo>
                    <a:pt x="201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close/>
                  <a:moveTo>
                    <a:pt x="230" y="115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05" y="115"/>
                  </a:lnTo>
                  <a:lnTo>
                    <a:pt x="230" y="115"/>
                  </a:lnTo>
                  <a:close/>
                  <a:moveTo>
                    <a:pt x="230" y="116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230" y="116"/>
                  </a:move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3" y="188"/>
                  </a:lnTo>
                  <a:lnTo>
                    <a:pt x="197" y="197"/>
                  </a:lnTo>
                  <a:lnTo>
                    <a:pt x="179" y="180"/>
                  </a:ln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1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197" y="197"/>
                  </a:move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5" y="230"/>
                  </a:lnTo>
                  <a:lnTo>
                    <a:pt x="115" y="207"/>
                  </a:lnTo>
                  <a:lnTo>
                    <a:pt x="124" y="206"/>
                  </a:lnTo>
                  <a:lnTo>
                    <a:pt x="133" y="205"/>
                  </a:lnTo>
                  <a:lnTo>
                    <a:pt x="142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59" y="216"/>
                  </a:lnTo>
                  <a:lnTo>
                    <a:pt x="51" y="211"/>
                  </a:lnTo>
                  <a:lnTo>
                    <a:pt x="41" y="205"/>
                  </a:lnTo>
                  <a:lnTo>
                    <a:pt x="34" y="197"/>
                  </a:lnTo>
                  <a:lnTo>
                    <a:pt x="51" y="180"/>
                  </a:ln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8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34" y="197"/>
                  </a:moveTo>
                  <a:lnTo>
                    <a:pt x="26" y="188"/>
                  </a:lnTo>
                  <a:lnTo>
                    <a:pt x="20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5" y="158"/>
                  </a:lnTo>
                  <a:lnTo>
                    <a:pt x="40" y="166"/>
                  </a:lnTo>
                  <a:lnTo>
                    <a:pt x="44" y="173"/>
                  </a:lnTo>
                  <a:lnTo>
                    <a:pt x="51" y="180"/>
                  </a:lnTo>
                  <a:lnTo>
                    <a:pt x="34" y="197"/>
                  </a:lnTo>
                  <a:close/>
                  <a:moveTo>
                    <a:pt x="0" y="116"/>
                  </a:moveTo>
                  <a:lnTo>
                    <a:pt x="0" y="116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6"/>
                  </a:moveTo>
                  <a:lnTo>
                    <a:pt x="0" y="115"/>
                  </a:lnTo>
                  <a:lnTo>
                    <a:pt x="24" y="115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5"/>
                  </a:move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20" y="51"/>
                  </a:lnTo>
                  <a:lnTo>
                    <a:pt x="26" y="43"/>
                  </a:lnTo>
                  <a:lnTo>
                    <a:pt x="34" y="34"/>
                  </a:lnTo>
                  <a:lnTo>
                    <a:pt x="51" y="51"/>
                  </a:lnTo>
                  <a:lnTo>
                    <a:pt x="44" y="58"/>
                  </a:lnTo>
                  <a:lnTo>
                    <a:pt x="40" y="65"/>
                  </a:lnTo>
                  <a:lnTo>
                    <a:pt x="35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close/>
                  <a:moveTo>
                    <a:pt x="34" y="34"/>
                  </a:moveTo>
                  <a:lnTo>
                    <a:pt x="41" y="26"/>
                  </a:lnTo>
                  <a:lnTo>
                    <a:pt x="51" y="20"/>
                  </a:lnTo>
                  <a:lnTo>
                    <a:pt x="59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5" y="0"/>
                  </a:lnTo>
                  <a:lnTo>
                    <a:pt x="115" y="24"/>
                  </a:lnTo>
                  <a:lnTo>
                    <a:pt x="106" y="25"/>
                  </a:lnTo>
                  <a:lnTo>
                    <a:pt x="96" y="26"/>
                  </a:lnTo>
                  <a:lnTo>
                    <a:pt x="88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4" y="34"/>
                  </a:lnTo>
                  <a:close/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2" name="Freeform 849"/>
            <p:cNvSpPr>
              <a:spLocks/>
            </p:cNvSpPr>
            <p:nvPr/>
          </p:nvSpPr>
          <p:spPr bwMode="auto">
            <a:xfrm>
              <a:off x="2905" y="1248"/>
              <a:ext cx="39" cy="37"/>
            </a:xfrm>
            <a:custGeom>
              <a:avLst/>
              <a:gdLst>
                <a:gd name="T0" fmla="*/ 3 w 188"/>
                <a:gd name="T1" fmla="*/ 0 h 187"/>
                <a:gd name="T2" fmla="*/ 3 w 188"/>
                <a:gd name="T3" fmla="*/ 0 h 187"/>
                <a:gd name="T4" fmla="*/ 2 w 188"/>
                <a:gd name="T5" fmla="*/ 0 h 187"/>
                <a:gd name="T6" fmla="*/ 1 w 188"/>
                <a:gd name="T7" fmla="*/ 1 h 187"/>
                <a:gd name="T8" fmla="*/ 1 w 188"/>
                <a:gd name="T9" fmla="*/ 1 h 187"/>
                <a:gd name="T10" fmla="*/ 0 w 188"/>
                <a:gd name="T11" fmla="*/ 2 h 187"/>
                <a:gd name="T12" fmla="*/ 0 w 188"/>
                <a:gd name="T13" fmla="*/ 3 h 187"/>
                <a:gd name="T14" fmla="*/ 0 w 188"/>
                <a:gd name="T15" fmla="*/ 3 h 187"/>
                <a:gd name="T16" fmla="*/ 0 w 188"/>
                <a:gd name="T17" fmla="*/ 4 h 187"/>
                <a:gd name="T18" fmla="*/ 0 w 188"/>
                <a:gd name="T19" fmla="*/ 5 h 187"/>
                <a:gd name="T20" fmla="*/ 0 w 188"/>
                <a:gd name="T21" fmla="*/ 5 h 187"/>
                <a:gd name="T22" fmla="*/ 1 w 188"/>
                <a:gd name="T23" fmla="*/ 6 h 187"/>
                <a:gd name="T24" fmla="*/ 1 w 188"/>
                <a:gd name="T25" fmla="*/ 7 h 187"/>
                <a:gd name="T26" fmla="*/ 2 w 188"/>
                <a:gd name="T27" fmla="*/ 7 h 187"/>
                <a:gd name="T28" fmla="*/ 3 w 188"/>
                <a:gd name="T29" fmla="*/ 7 h 187"/>
                <a:gd name="T30" fmla="*/ 3 w 188"/>
                <a:gd name="T31" fmla="*/ 7 h 187"/>
                <a:gd name="T32" fmla="*/ 4 w 188"/>
                <a:gd name="T33" fmla="*/ 7 h 187"/>
                <a:gd name="T34" fmla="*/ 5 w 188"/>
                <a:gd name="T35" fmla="*/ 7 h 187"/>
                <a:gd name="T36" fmla="*/ 6 w 188"/>
                <a:gd name="T37" fmla="*/ 7 h 187"/>
                <a:gd name="T38" fmla="*/ 6 w 188"/>
                <a:gd name="T39" fmla="*/ 7 h 187"/>
                <a:gd name="T40" fmla="*/ 7 w 188"/>
                <a:gd name="T41" fmla="*/ 6 h 187"/>
                <a:gd name="T42" fmla="*/ 7 w 188"/>
                <a:gd name="T43" fmla="*/ 5 h 187"/>
                <a:gd name="T44" fmla="*/ 7 w 188"/>
                <a:gd name="T45" fmla="*/ 5 h 187"/>
                <a:gd name="T46" fmla="*/ 8 w 188"/>
                <a:gd name="T47" fmla="*/ 4 h 187"/>
                <a:gd name="T48" fmla="*/ 8 w 188"/>
                <a:gd name="T49" fmla="*/ 3 h 187"/>
                <a:gd name="T50" fmla="*/ 7 w 188"/>
                <a:gd name="T51" fmla="*/ 3 h 187"/>
                <a:gd name="T52" fmla="*/ 7 w 188"/>
                <a:gd name="T53" fmla="*/ 2 h 187"/>
                <a:gd name="T54" fmla="*/ 7 w 188"/>
                <a:gd name="T55" fmla="*/ 1 h 187"/>
                <a:gd name="T56" fmla="*/ 6 w 188"/>
                <a:gd name="T57" fmla="*/ 1 h 187"/>
                <a:gd name="T58" fmla="*/ 6 w 188"/>
                <a:gd name="T59" fmla="*/ 0 h 187"/>
                <a:gd name="T60" fmla="*/ 5 w 188"/>
                <a:gd name="T61" fmla="*/ 0 h 187"/>
                <a:gd name="T62" fmla="*/ 4 w 188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7"/>
                <a:gd name="T98" fmla="*/ 188 w 188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7">
                  <a:moveTo>
                    <a:pt x="94" y="0"/>
                  </a:moveTo>
                  <a:lnTo>
                    <a:pt x="84" y="0"/>
                  </a:lnTo>
                  <a:lnTo>
                    <a:pt x="75" y="2"/>
                  </a:lnTo>
                  <a:lnTo>
                    <a:pt x="66" y="4"/>
                  </a:lnTo>
                  <a:lnTo>
                    <a:pt x="57" y="8"/>
                  </a:lnTo>
                  <a:lnTo>
                    <a:pt x="49" y="11"/>
                  </a:lnTo>
                  <a:lnTo>
                    <a:pt x="42" y="16"/>
                  </a:lnTo>
                  <a:lnTo>
                    <a:pt x="34" y="22"/>
                  </a:lnTo>
                  <a:lnTo>
                    <a:pt x="28" y="27"/>
                  </a:lnTo>
                  <a:lnTo>
                    <a:pt x="21" y="33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7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3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7" y="130"/>
                  </a:lnTo>
                  <a:lnTo>
                    <a:pt x="12" y="138"/>
                  </a:lnTo>
                  <a:lnTo>
                    <a:pt x="16" y="146"/>
                  </a:lnTo>
                  <a:lnTo>
                    <a:pt x="21" y="153"/>
                  </a:lnTo>
                  <a:lnTo>
                    <a:pt x="28" y="160"/>
                  </a:lnTo>
                  <a:lnTo>
                    <a:pt x="34" y="166"/>
                  </a:lnTo>
                  <a:lnTo>
                    <a:pt x="42" y="172"/>
                  </a:lnTo>
                  <a:lnTo>
                    <a:pt x="49" y="176"/>
                  </a:lnTo>
                  <a:lnTo>
                    <a:pt x="57" y="180"/>
                  </a:lnTo>
                  <a:lnTo>
                    <a:pt x="66" y="184"/>
                  </a:lnTo>
                  <a:lnTo>
                    <a:pt x="75" y="186"/>
                  </a:lnTo>
                  <a:lnTo>
                    <a:pt x="84" y="187"/>
                  </a:lnTo>
                  <a:lnTo>
                    <a:pt x="94" y="187"/>
                  </a:lnTo>
                  <a:lnTo>
                    <a:pt x="103" y="187"/>
                  </a:lnTo>
                  <a:lnTo>
                    <a:pt x="112" y="186"/>
                  </a:lnTo>
                  <a:lnTo>
                    <a:pt x="122" y="184"/>
                  </a:lnTo>
                  <a:lnTo>
                    <a:pt x="130" y="180"/>
                  </a:lnTo>
                  <a:lnTo>
                    <a:pt x="138" y="176"/>
                  </a:lnTo>
                  <a:lnTo>
                    <a:pt x="147" y="172"/>
                  </a:lnTo>
                  <a:lnTo>
                    <a:pt x="153" y="166"/>
                  </a:lnTo>
                  <a:lnTo>
                    <a:pt x="159" y="160"/>
                  </a:lnTo>
                  <a:lnTo>
                    <a:pt x="166" y="153"/>
                  </a:lnTo>
                  <a:lnTo>
                    <a:pt x="171" y="146"/>
                  </a:lnTo>
                  <a:lnTo>
                    <a:pt x="176" y="138"/>
                  </a:lnTo>
                  <a:lnTo>
                    <a:pt x="180" y="130"/>
                  </a:lnTo>
                  <a:lnTo>
                    <a:pt x="183" y="121"/>
                  </a:lnTo>
                  <a:lnTo>
                    <a:pt x="185" y="112"/>
                  </a:lnTo>
                  <a:lnTo>
                    <a:pt x="186" y="103"/>
                  </a:lnTo>
                  <a:lnTo>
                    <a:pt x="188" y="94"/>
                  </a:lnTo>
                  <a:lnTo>
                    <a:pt x="186" y="84"/>
                  </a:lnTo>
                  <a:lnTo>
                    <a:pt x="185" y="75"/>
                  </a:lnTo>
                  <a:lnTo>
                    <a:pt x="183" y="66"/>
                  </a:lnTo>
                  <a:lnTo>
                    <a:pt x="180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6" y="33"/>
                  </a:lnTo>
                  <a:lnTo>
                    <a:pt x="159" y="27"/>
                  </a:lnTo>
                  <a:lnTo>
                    <a:pt x="153" y="22"/>
                  </a:lnTo>
                  <a:lnTo>
                    <a:pt x="147" y="16"/>
                  </a:lnTo>
                  <a:lnTo>
                    <a:pt x="138" y="11"/>
                  </a:lnTo>
                  <a:lnTo>
                    <a:pt x="130" y="8"/>
                  </a:lnTo>
                  <a:lnTo>
                    <a:pt x="122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3" name="Freeform 850"/>
            <p:cNvSpPr>
              <a:spLocks noEditPoints="1"/>
            </p:cNvSpPr>
            <p:nvPr/>
          </p:nvSpPr>
          <p:spPr bwMode="auto">
            <a:xfrm>
              <a:off x="2901" y="1248"/>
              <a:ext cx="39" cy="41"/>
            </a:xfrm>
            <a:custGeom>
              <a:avLst/>
              <a:gdLst>
                <a:gd name="T0" fmla="*/ 4 w 211"/>
                <a:gd name="T1" fmla="*/ 0 h 212"/>
                <a:gd name="T2" fmla="*/ 4 w 211"/>
                <a:gd name="T3" fmla="*/ 1 h 212"/>
                <a:gd name="T4" fmla="*/ 2 w 211"/>
                <a:gd name="T5" fmla="*/ 2 h 212"/>
                <a:gd name="T6" fmla="*/ 2 w 211"/>
                <a:gd name="T7" fmla="*/ 1 h 212"/>
                <a:gd name="T8" fmla="*/ 3 w 211"/>
                <a:gd name="T9" fmla="*/ 0 h 212"/>
                <a:gd name="T10" fmla="*/ 4 w 211"/>
                <a:gd name="T11" fmla="*/ 1 h 212"/>
                <a:gd name="T12" fmla="*/ 1 w 211"/>
                <a:gd name="T13" fmla="*/ 3 h 212"/>
                <a:gd name="T14" fmla="*/ 1 w 211"/>
                <a:gd name="T15" fmla="*/ 4 h 212"/>
                <a:gd name="T16" fmla="*/ 0 w 211"/>
                <a:gd name="T17" fmla="*/ 3 h 212"/>
                <a:gd name="T18" fmla="*/ 1 w 211"/>
                <a:gd name="T19" fmla="*/ 2 h 212"/>
                <a:gd name="T20" fmla="*/ 1 w 211"/>
                <a:gd name="T21" fmla="*/ 4 h 212"/>
                <a:gd name="T22" fmla="*/ 1 w 211"/>
                <a:gd name="T23" fmla="*/ 4 h 212"/>
                <a:gd name="T24" fmla="*/ 0 w 211"/>
                <a:gd name="T25" fmla="*/ 4 h 212"/>
                <a:gd name="T26" fmla="*/ 1 w 211"/>
                <a:gd name="T27" fmla="*/ 5 h 212"/>
                <a:gd name="T28" fmla="*/ 2 w 211"/>
                <a:gd name="T29" fmla="*/ 6 h 212"/>
                <a:gd name="T30" fmla="*/ 1 w 211"/>
                <a:gd name="T31" fmla="*/ 7 h 212"/>
                <a:gd name="T32" fmla="*/ 0 w 211"/>
                <a:gd name="T33" fmla="*/ 5 h 212"/>
                <a:gd name="T34" fmla="*/ 1 w 211"/>
                <a:gd name="T35" fmla="*/ 4 h 212"/>
                <a:gd name="T36" fmla="*/ 3 w 211"/>
                <a:gd name="T37" fmla="*/ 7 h 212"/>
                <a:gd name="T38" fmla="*/ 4 w 211"/>
                <a:gd name="T39" fmla="*/ 7 h 212"/>
                <a:gd name="T40" fmla="*/ 3 w 211"/>
                <a:gd name="T41" fmla="*/ 8 h 212"/>
                <a:gd name="T42" fmla="*/ 2 w 211"/>
                <a:gd name="T43" fmla="*/ 8 h 212"/>
                <a:gd name="T44" fmla="*/ 4 w 211"/>
                <a:gd name="T45" fmla="*/ 7 h 212"/>
                <a:gd name="T46" fmla="*/ 4 w 211"/>
                <a:gd name="T47" fmla="*/ 7 h 212"/>
                <a:gd name="T48" fmla="*/ 4 w 211"/>
                <a:gd name="T49" fmla="*/ 8 h 212"/>
                <a:gd name="T50" fmla="*/ 5 w 211"/>
                <a:gd name="T51" fmla="*/ 7 h 212"/>
                <a:gd name="T52" fmla="*/ 6 w 211"/>
                <a:gd name="T53" fmla="*/ 7 h 212"/>
                <a:gd name="T54" fmla="*/ 7 w 211"/>
                <a:gd name="T55" fmla="*/ 7 h 212"/>
                <a:gd name="T56" fmla="*/ 5 w 211"/>
                <a:gd name="T57" fmla="*/ 8 h 212"/>
                <a:gd name="T58" fmla="*/ 4 w 211"/>
                <a:gd name="T59" fmla="*/ 7 h 212"/>
                <a:gd name="T60" fmla="*/ 7 w 211"/>
                <a:gd name="T61" fmla="*/ 6 h 212"/>
                <a:gd name="T62" fmla="*/ 7 w 211"/>
                <a:gd name="T63" fmla="*/ 5 h 212"/>
                <a:gd name="T64" fmla="*/ 8 w 211"/>
                <a:gd name="T65" fmla="*/ 5 h 212"/>
                <a:gd name="T66" fmla="*/ 8 w 211"/>
                <a:gd name="T67" fmla="*/ 6 h 212"/>
                <a:gd name="T68" fmla="*/ 7 w 211"/>
                <a:gd name="T69" fmla="*/ 4 h 212"/>
                <a:gd name="T70" fmla="*/ 7 w 211"/>
                <a:gd name="T71" fmla="*/ 4 h 212"/>
                <a:gd name="T72" fmla="*/ 8 w 211"/>
                <a:gd name="T73" fmla="*/ 4 h 212"/>
                <a:gd name="T74" fmla="*/ 7 w 211"/>
                <a:gd name="T75" fmla="*/ 4 h 212"/>
                <a:gd name="T76" fmla="*/ 7 w 211"/>
                <a:gd name="T77" fmla="*/ 2 h 212"/>
                <a:gd name="T78" fmla="*/ 7 w 211"/>
                <a:gd name="T79" fmla="*/ 2 h 212"/>
                <a:gd name="T80" fmla="*/ 8 w 211"/>
                <a:gd name="T81" fmla="*/ 3 h 212"/>
                <a:gd name="T82" fmla="*/ 7 w 211"/>
                <a:gd name="T83" fmla="*/ 4 h 212"/>
                <a:gd name="T84" fmla="*/ 6 w 211"/>
                <a:gd name="T85" fmla="*/ 1 h 212"/>
                <a:gd name="T86" fmla="*/ 5 w 211"/>
                <a:gd name="T87" fmla="*/ 1 h 212"/>
                <a:gd name="T88" fmla="*/ 5 w 211"/>
                <a:gd name="T89" fmla="*/ 0 h 212"/>
                <a:gd name="T90" fmla="*/ 7 w 211"/>
                <a:gd name="T91" fmla="*/ 1 h 212"/>
                <a:gd name="T92" fmla="*/ 4 w 211"/>
                <a:gd name="T93" fmla="*/ 1 h 212"/>
                <a:gd name="T94" fmla="*/ 4 w 211"/>
                <a:gd name="T95" fmla="*/ 1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106" y="24"/>
                  </a:moveTo>
                  <a:lnTo>
                    <a:pt x="97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lnTo>
                    <a:pt x="39" y="24"/>
                  </a:lnTo>
                  <a:lnTo>
                    <a:pt x="46" y="17"/>
                  </a:lnTo>
                  <a:lnTo>
                    <a:pt x="55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4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48" y="48"/>
                  </a:moveTo>
                  <a:lnTo>
                    <a:pt x="43" y="54"/>
                  </a:lnTo>
                  <a:lnTo>
                    <a:pt x="38" y="60"/>
                  </a:lnTo>
                  <a:lnTo>
                    <a:pt x="34" y="67"/>
                  </a:lnTo>
                  <a:lnTo>
                    <a:pt x="30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2" y="84"/>
                  </a:lnTo>
                  <a:lnTo>
                    <a:pt x="4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4" y="38"/>
                  </a:lnTo>
                  <a:lnTo>
                    <a:pt x="31" y="30"/>
                  </a:lnTo>
                  <a:lnTo>
                    <a:pt x="48" y="48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0" y="137"/>
                  </a:lnTo>
                  <a:lnTo>
                    <a:pt x="34" y="145"/>
                  </a:lnTo>
                  <a:lnTo>
                    <a:pt x="38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lnTo>
                    <a:pt x="24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4" y="137"/>
                  </a:lnTo>
                  <a:lnTo>
                    <a:pt x="2" y="126"/>
                  </a:lnTo>
                  <a:lnTo>
                    <a:pt x="0" y="117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48" y="163"/>
                  </a:move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6" y="187"/>
                  </a:lnTo>
                  <a:lnTo>
                    <a:pt x="106" y="212"/>
                  </a:lnTo>
                  <a:lnTo>
                    <a:pt x="95" y="211"/>
                  </a:lnTo>
                  <a:lnTo>
                    <a:pt x="84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5" y="199"/>
                  </a:lnTo>
                  <a:lnTo>
                    <a:pt x="46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0"/>
                  </a:lnTo>
                  <a:lnTo>
                    <a:pt x="144" y="177"/>
                  </a:lnTo>
                  <a:lnTo>
                    <a:pt x="151" y="173"/>
                  </a:lnTo>
                  <a:lnTo>
                    <a:pt x="157" y="169"/>
                  </a:lnTo>
                  <a:lnTo>
                    <a:pt x="163" y="163"/>
                  </a:lnTo>
                  <a:lnTo>
                    <a:pt x="180" y="180"/>
                  </a:lnTo>
                  <a:lnTo>
                    <a:pt x="173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7" y="203"/>
                  </a:lnTo>
                  <a:lnTo>
                    <a:pt x="137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63" y="163"/>
                  </a:moveTo>
                  <a:lnTo>
                    <a:pt x="168" y="158"/>
                  </a:lnTo>
                  <a:lnTo>
                    <a:pt x="174" y="151"/>
                  </a:lnTo>
                  <a:lnTo>
                    <a:pt x="177" y="145"/>
                  </a:lnTo>
                  <a:lnTo>
                    <a:pt x="181" y="137"/>
                  </a:lnTo>
                  <a:lnTo>
                    <a:pt x="183" y="130"/>
                  </a:lnTo>
                  <a:lnTo>
                    <a:pt x="186" y="122"/>
                  </a:lnTo>
                  <a:lnTo>
                    <a:pt x="187" y="114"/>
                  </a:lnTo>
                  <a:lnTo>
                    <a:pt x="188" y="106"/>
                  </a:lnTo>
                  <a:lnTo>
                    <a:pt x="211" y="106"/>
                  </a:ln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3" y="147"/>
                  </a:lnTo>
                  <a:lnTo>
                    <a:pt x="198" y="156"/>
                  </a:lnTo>
                  <a:lnTo>
                    <a:pt x="193" y="164"/>
                  </a:lnTo>
                  <a:lnTo>
                    <a:pt x="188" y="173"/>
                  </a:lnTo>
                  <a:lnTo>
                    <a:pt x="180" y="180"/>
                  </a:lnTo>
                  <a:lnTo>
                    <a:pt x="163" y="163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7" y="97"/>
                  </a:lnTo>
                  <a:lnTo>
                    <a:pt x="186" y="89"/>
                  </a:lnTo>
                  <a:lnTo>
                    <a:pt x="183" y="81"/>
                  </a:lnTo>
                  <a:lnTo>
                    <a:pt x="181" y="74"/>
                  </a:lnTo>
                  <a:lnTo>
                    <a:pt x="177" y="67"/>
                  </a:lnTo>
                  <a:lnTo>
                    <a:pt x="174" y="60"/>
                  </a:lnTo>
                  <a:lnTo>
                    <a:pt x="168" y="54"/>
                  </a:lnTo>
                  <a:lnTo>
                    <a:pt x="163" y="48"/>
                  </a:lnTo>
                  <a:lnTo>
                    <a:pt x="180" y="30"/>
                  </a:lnTo>
                  <a:lnTo>
                    <a:pt x="188" y="38"/>
                  </a:lnTo>
                  <a:lnTo>
                    <a:pt x="193" y="47"/>
                  </a:lnTo>
                  <a:lnTo>
                    <a:pt x="198" y="55"/>
                  </a:lnTo>
                  <a:lnTo>
                    <a:pt x="203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63" y="48"/>
                  </a:moveTo>
                  <a:lnTo>
                    <a:pt x="157" y="42"/>
                  </a:lnTo>
                  <a:lnTo>
                    <a:pt x="151" y="38"/>
                  </a:lnTo>
                  <a:lnTo>
                    <a:pt x="144" y="34"/>
                  </a:lnTo>
                  <a:lnTo>
                    <a:pt x="137" y="30"/>
                  </a:lnTo>
                  <a:lnTo>
                    <a:pt x="129" y="27"/>
                  </a:lnTo>
                  <a:lnTo>
                    <a:pt x="122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lnTo>
                    <a:pt x="116" y="0"/>
                  </a:lnTo>
                  <a:lnTo>
                    <a:pt x="127" y="2"/>
                  </a:lnTo>
                  <a:lnTo>
                    <a:pt x="137" y="4"/>
                  </a:lnTo>
                  <a:lnTo>
                    <a:pt x="147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3" y="24"/>
                  </a:lnTo>
                  <a:lnTo>
                    <a:pt x="180" y="30"/>
                  </a:lnTo>
                  <a:lnTo>
                    <a:pt x="163" y="48"/>
                  </a:lnTo>
                  <a:close/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4" name="Freeform 851"/>
            <p:cNvSpPr>
              <a:spLocks/>
            </p:cNvSpPr>
            <p:nvPr/>
          </p:nvSpPr>
          <p:spPr bwMode="auto">
            <a:xfrm>
              <a:off x="2940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3 w 206"/>
                <a:gd name="T3" fmla="*/ 0 h 207"/>
                <a:gd name="T4" fmla="*/ 2 w 206"/>
                <a:gd name="T5" fmla="*/ 1 h 207"/>
                <a:gd name="T6" fmla="*/ 2 w 206"/>
                <a:gd name="T7" fmla="*/ 1 h 207"/>
                <a:gd name="T8" fmla="*/ 1 w 206"/>
                <a:gd name="T9" fmla="*/ 2 h 207"/>
                <a:gd name="T10" fmla="*/ 1 w 206"/>
                <a:gd name="T11" fmla="*/ 2 h 207"/>
                <a:gd name="T12" fmla="*/ 0 w 206"/>
                <a:gd name="T13" fmla="*/ 3 h 207"/>
                <a:gd name="T14" fmla="*/ 0 w 206"/>
                <a:gd name="T15" fmla="*/ 4 h 207"/>
                <a:gd name="T16" fmla="*/ 0 w 206"/>
                <a:gd name="T17" fmla="*/ 5 h 207"/>
                <a:gd name="T18" fmla="*/ 0 w 206"/>
                <a:gd name="T19" fmla="*/ 5 h 207"/>
                <a:gd name="T20" fmla="*/ 1 w 206"/>
                <a:gd name="T21" fmla="*/ 6 h 207"/>
                <a:gd name="T22" fmla="*/ 1 w 206"/>
                <a:gd name="T23" fmla="*/ 7 h 207"/>
                <a:gd name="T24" fmla="*/ 2 w 206"/>
                <a:gd name="T25" fmla="*/ 7 h 207"/>
                <a:gd name="T26" fmla="*/ 2 w 206"/>
                <a:gd name="T27" fmla="*/ 8 h 207"/>
                <a:gd name="T28" fmla="*/ 3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5 w 206"/>
                <a:gd name="T35" fmla="*/ 8 h 207"/>
                <a:gd name="T36" fmla="*/ 6 w 206"/>
                <a:gd name="T37" fmla="*/ 8 h 207"/>
                <a:gd name="T38" fmla="*/ 7 w 206"/>
                <a:gd name="T39" fmla="*/ 7 h 207"/>
                <a:gd name="T40" fmla="*/ 7 w 206"/>
                <a:gd name="T41" fmla="*/ 7 h 207"/>
                <a:gd name="T42" fmla="*/ 8 w 206"/>
                <a:gd name="T43" fmla="*/ 6 h 207"/>
                <a:gd name="T44" fmla="*/ 8 w 206"/>
                <a:gd name="T45" fmla="*/ 5 h 207"/>
                <a:gd name="T46" fmla="*/ 8 w 206"/>
                <a:gd name="T47" fmla="*/ 5 h 207"/>
                <a:gd name="T48" fmla="*/ 8 w 206"/>
                <a:gd name="T49" fmla="*/ 4 h 207"/>
                <a:gd name="T50" fmla="*/ 8 w 206"/>
                <a:gd name="T51" fmla="*/ 3 h 207"/>
                <a:gd name="T52" fmla="*/ 8 w 206"/>
                <a:gd name="T53" fmla="*/ 2 h 207"/>
                <a:gd name="T54" fmla="*/ 7 w 206"/>
                <a:gd name="T55" fmla="*/ 2 h 207"/>
                <a:gd name="T56" fmla="*/ 7 w 206"/>
                <a:gd name="T57" fmla="*/ 1 h 207"/>
                <a:gd name="T58" fmla="*/ 6 w 206"/>
                <a:gd name="T59" fmla="*/ 1 h 207"/>
                <a:gd name="T60" fmla="*/ 5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2" y="0"/>
                  </a:moveTo>
                  <a:lnTo>
                    <a:pt x="93" y="1"/>
                  </a:lnTo>
                  <a:lnTo>
                    <a:pt x="82" y="2"/>
                  </a:lnTo>
                  <a:lnTo>
                    <a:pt x="72" y="6"/>
                  </a:lnTo>
                  <a:lnTo>
                    <a:pt x="62" y="9"/>
                  </a:lnTo>
                  <a:lnTo>
                    <a:pt x="54" y="13"/>
                  </a:lnTo>
                  <a:lnTo>
                    <a:pt x="45" y="19"/>
                  </a:lnTo>
                  <a:lnTo>
                    <a:pt x="38" y="24"/>
                  </a:lnTo>
                  <a:lnTo>
                    <a:pt x="30" y="31"/>
                  </a:lnTo>
                  <a:lnTo>
                    <a:pt x="24" y="38"/>
                  </a:lnTo>
                  <a:lnTo>
                    <a:pt x="17" y="46"/>
                  </a:lnTo>
                  <a:lnTo>
                    <a:pt x="13" y="54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2" y="82"/>
                  </a:lnTo>
                  <a:lnTo>
                    <a:pt x="1" y="93"/>
                  </a:lnTo>
                  <a:lnTo>
                    <a:pt x="0" y="104"/>
                  </a:lnTo>
                  <a:lnTo>
                    <a:pt x="1" y="114"/>
                  </a:lnTo>
                  <a:lnTo>
                    <a:pt x="2" y="124"/>
                  </a:lnTo>
                  <a:lnTo>
                    <a:pt x="4" y="134"/>
                  </a:lnTo>
                  <a:lnTo>
                    <a:pt x="8" y="144"/>
                  </a:lnTo>
                  <a:lnTo>
                    <a:pt x="13" y="153"/>
                  </a:lnTo>
                  <a:lnTo>
                    <a:pt x="17" y="161"/>
                  </a:lnTo>
                  <a:lnTo>
                    <a:pt x="24" y="169"/>
                  </a:lnTo>
                  <a:lnTo>
                    <a:pt x="30" y="176"/>
                  </a:lnTo>
                  <a:lnTo>
                    <a:pt x="38" y="183"/>
                  </a:lnTo>
                  <a:lnTo>
                    <a:pt x="45" y="188"/>
                  </a:lnTo>
                  <a:lnTo>
                    <a:pt x="54" y="194"/>
                  </a:lnTo>
                  <a:lnTo>
                    <a:pt x="62" y="198"/>
                  </a:lnTo>
                  <a:lnTo>
                    <a:pt x="72" y="201"/>
                  </a:lnTo>
                  <a:lnTo>
                    <a:pt x="82" y="204"/>
                  </a:lnTo>
                  <a:lnTo>
                    <a:pt x="93" y="205"/>
                  </a:lnTo>
                  <a:lnTo>
                    <a:pt x="102" y="207"/>
                  </a:lnTo>
                  <a:lnTo>
                    <a:pt x="113" y="205"/>
                  </a:lnTo>
                  <a:lnTo>
                    <a:pt x="123" y="204"/>
                  </a:lnTo>
                  <a:lnTo>
                    <a:pt x="134" y="201"/>
                  </a:lnTo>
                  <a:lnTo>
                    <a:pt x="142" y="198"/>
                  </a:lnTo>
                  <a:lnTo>
                    <a:pt x="152" y="194"/>
                  </a:lnTo>
                  <a:lnTo>
                    <a:pt x="161" y="188"/>
                  </a:lnTo>
                  <a:lnTo>
                    <a:pt x="168" y="183"/>
                  </a:lnTo>
                  <a:lnTo>
                    <a:pt x="176" y="176"/>
                  </a:lnTo>
                  <a:lnTo>
                    <a:pt x="182" y="169"/>
                  </a:lnTo>
                  <a:lnTo>
                    <a:pt x="188" y="161"/>
                  </a:lnTo>
                  <a:lnTo>
                    <a:pt x="193" y="153"/>
                  </a:lnTo>
                  <a:lnTo>
                    <a:pt x="197" y="144"/>
                  </a:lnTo>
                  <a:lnTo>
                    <a:pt x="201" y="134"/>
                  </a:lnTo>
                  <a:lnTo>
                    <a:pt x="204" y="124"/>
                  </a:lnTo>
                  <a:lnTo>
                    <a:pt x="205" y="114"/>
                  </a:lnTo>
                  <a:lnTo>
                    <a:pt x="206" y="104"/>
                  </a:lnTo>
                  <a:lnTo>
                    <a:pt x="205" y="93"/>
                  </a:lnTo>
                  <a:lnTo>
                    <a:pt x="204" y="82"/>
                  </a:lnTo>
                  <a:lnTo>
                    <a:pt x="201" y="73"/>
                  </a:lnTo>
                  <a:lnTo>
                    <a:pt x="197" y="63"/>
                  </a:lnTo>
                  <a:lnTo>
                    <a:pt x="193" y="54"/>
                  </a:lnTo>
                  <a:lnTo>
                    <a:pt x="188" y="46"/>
                  </a:lnTo>
                  <a:lnTo>
                    <a:pt x="182" y="38"/>
                  </a:lnTo>
                  <a:lnTo>
                    <a:pt x="176" y="31"/>
                  </a:lnTo>
                  <a:lnTo>
                    <a:pt x="168" y="24"/>
                  </a:lnTo>
                  <a:lnTo>
                    <a:pt x="161" y="19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4" y="6"/>
                  </a:lnTo>
                  <a:lnTo>
                    <a:pt x="123" y="2"/>
                  </a:lnTo>
                  <a:lnTo>
                    <a:pt x="113" y="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5" name="Freeform 852"/>
            <p:cNvSpPr>
              <a:spLocks noEditPoints="1"/>
            </p:cNvSpPr>
            <p:nvPr/>
          </p:nvSpPr>
          <p:spPr bwMode="auto">
            <a:xfrm>
              <a:off x="2936" y="1240"/>
              <a:ext cx="50" cy="48"/>
            </a:xfrm>
            <a:custGeom>
              <a:avLst/>
              <a:gdLst>
                <a:gd name="T0" fmla="*/ 5 w 230"/>
                <a:gd name="T1" fmla="*/ 0 h 230"/>
                <a:gd name="T2" fmla="*/ 4 w 230"/>
                <a:gd name="T3" fmla="*/ 1 h 230"/>
                <a:gd name="T4" fmla="*/ 3 w 230"/>
                <a:gd name="T5" fmla="*/ 2 h 230"/>
                <a:gd name="T6" fmla="*/ 2 w 230"/>
                <a:gd name="T7" fmla="*/ 1 h 230"/>
                <a:gd name="T8" fmla="*/ 3 w 230"/>
                <a:gd name="T9" fmla="*/ 0 h 230"/>
                <a:gd name="T10" fmla="*/ 5 w 230"/>
                <a:gd name="T11" fmla="*/ 1 h 230"/>
                <a:gd name="T12" fmla="*/ 1 w 230"/>
                <a:gd name="T13" fmla="*/ 3 h 230"/>
                <a:gd name="T14" fmla="*/ 1 w 230"/>
                <a:gd name="T15" fmla="*/ 4 h 230"/>
                <a:gd name="T16" fmla="*/ 0 w 230"/>
                <a:gd name="T17" fmla="*/ 4 h 230"/>
                <a:gd name="T18" fmla="*/ 1 w 230"/>
                <a:gd name="T19" fmla="*/ 2 h 230"/>
                <a:gd name="T20" fmla="*/ 1 w 230"/>
                <a:gd name="T21" fmla="*/ 5 h 230"/>
                <a:gd name="T22" fmla="*/ 1 w 230"/>
                <a:gd name="T23" fmla="*/ 5 h 230"/>
                <a:gd name="T24" fmla="*/ 0 w 230"/>
                <a:gd name="T25" fmla="*/ 5 h 230"/>
                <a:gd name="T26" fmla="*/ 1 w 230"/>
                <a:gd name="T27" fmla="*/ 5 h 230"/>
                <a:gd name="T28" fmla="*/ 2 w 230"/>
                <a:gd name="T29" fmla="*/ 7 h 230"/>
                <a:gd name="T30" fmla="*/ 1 w 230"/>
                <a:gd name="T31" fmla="*/ 8 h 230"/>
                <a:gd name="T32" fmla="*/ 0 w 230"/>
                <a:gd name="T33" fmla="*/ 6 h 230"/>
                <a:gd name="T34" fmla="*/ 1 w 230"/>
                <a:gd name="T35" fmla="*/ 5 h 230"/>
                <a:gd name="T36" fmla="*/ 3 w 230"/>
                <a:gd name="T37" fmla="*/ 8 h 230"/>
                <a:gd name="T38" fmla="*/ 4 w 230"/>
                <a:gd name="T39" fmla="*/ 8 h 230"/>
                <a:gd name="T40" fmla="*/ 4 w 230"/>
                <a:gd name="T41" fmla="*/ 9 h 230"/>
                <a:gd name="T42" fmla="*/ 2 w 230"/>
                <a:gd name="T43" fmla="*/ 8 h 230"/>
                <a:gd name="T44" fmla="*/ 5 w 230"/>
                <a:gd name="T45" fmla="*/ 8 h 230"/>
                <a:gd name="T46" fmla="*/ 5 w 230"/>
                <a:gd name="T47" fmla="*/ 8 h 230"/>
                <a:gd name="T48" fmla="*/ 5 w 230"/>
                <a:gd name="T49" fmla="*/ 9 h 230"/>
                <a:gd name="T50" fmla="*/ 5 w 230"/>
                <a:gd name="T51" fmla="*/ 8 h 230"/>
                <a:gd name="T52" fmla="*/ 7 w 230"/>
                <a:gd name="T53" fmla="*/ 8 h 230"/>
                <a:gd name="T54" fmla="*/ 8 w 230"/>
                <a:gd name="T55" fmla="*/ 8 h 230"/>
                <a:gd name="T56" fmla="*/ 6 w 230"/>
                <a:gd name="T57" fmla="*/ 9 h 230"/>
                <a:gd name="T58" fmla="*/ 5 w 230"/>
                <a:gd name="T59" fmla="*/ 8 h 230"/>
                <a:gd name="T60" fmla="*/ 8 w 230"/>
                <a:gd name="T61" fmla="*/ 6 h 230"/>
                <a:gd name="T62" fmla="*/ 8 w 230"/>
                <a:gd name="T63" fmla="*/ 5 h 230"/>
                <a:gd name="T64" fmla="*/ 9 w 230"/>
                <a:gd name="T65" fmla="*/ 6 h 230"/>
                <a:gd name="T66" fmla="*/ 8 w 230"/>
                <a:gd name="T67" fmla="*/ 7 h 230"/>
                <a:gd name="T68" fmla="*/ 8 w 230"/>
                <a:gd name="T69" fmla="*/ 5 h 230"/>
                <a:gd name="T70" fmla="*/ 8 w 230"/>
                <a:gd name="T71" fmla="*/ 5 h 230"/>
                <a:gd name="T72" fmla="*/ 9 w 230"/>
                <a:gd name="T73" fmla="*/ 5 h 230"/>
                <a:gd name="T74" fmla="*/ 8 w 230"/>
                <a:gd name="T75" fmla="*/ 4 h 230"/>
                <a:gd name="T76" fmla="*/ 8 w 230"/>
                <a:gd name="T77" fmla="*/ 3 h 230"/>
                <a:gd name="T78" fmla="*/ 8 w 230"/>
                <a:gd name="T79" fmla="*/ 2 h 230"/>
                <a:gd name="T80" fmla="*/ 9 w 230"/>
                <a:gd name="T81" fmla="*/ 3 h 230"/>
                <a:gd name="T82" fmla="*/ 8 w 230"/>
                <a:gd name="T83" fmla="*/ 5 h 230"/>
                <a:gd name="T84" fmla="*/ 6 w 230"/>
                <a:gd name="T85" fmla="*/ 1 h 230"/>
                <a:gd name="T86" fmla="*/ 5 w 230"/>
                <a:gd name="T87" fmla="*/ 1 h 230"/>
                <a:gd name="T88" fmla="*/ 6 w 230"/>
                <a:gd name="T89" fmla="*/ 0 h 230"/>
                <a:gd name="T90" fmla="*/ 7 w 230"/>
                <a:gd name="T91" fmla="*/ 1 h 230"/>
                <a:gd name="T92" fmla="*/ 5 w 230"/>
                <a:gd name="T93" fmla="*/ 1 h 230"/>
                <a:gd name="T94" fmla="*/ 5 w 230"/>
                <a:gd name="T95" fmla="*/ 1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114" y="24"/>
                  </a:moveTo>
                  <a:lnTo>
                    <a:pt x="106" y="25"/>
                  </a:lnTo>
                  <a:lnTo>
                    <a:pt x="96" y="26"/>
                  </a:lnTo>
                  <a:lnTo>
                    <a:pt x="87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3" y="34"/>
                  </a:lnTo>
                  <a:lnTo>
                    <a:pt x="42" y="26"/>
                  </a:lnTo>
                  <a:lnTo>
                    <a:pt x="51" y="20"/>
                  </a:lnTo>
                  <a:lnTo>
                    <a:pt x="60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51" y="51"/>
                  </a:moveTo>
                  <a:lnTo>
                    <a:pt x="45" y="58"/>
                  </a:lnTo>
                  <a:lnTo>
                    <a:pt x="40" y="65"/>
                  </a:lnTo>
                  <a:lnTo>
                    <a:pt x="36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19" y="51"/>
                  </a:lnTo>
                  <a:lnTo>
                    <a:pt x="26" y="43"/>
                  </a:lnTo>
                  <a:lnTo>
                    <a:pt x="33" y="34"/>
                  </a:lnTo>
                  <a:lnTo>
                    <a:pt x="51" y="51"/>
                  </a:lnTo>
                  <a:close/>
                  <a:moveTo>
                    <a:pt x="24" y="115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24" y="115"/>
                  </a:lnTo>
                  <a:close/>
                  <a:moveTo>
                    <a:pt x="24" y="116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24" y="116"/>
                  </a:move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6" y="158"/>
                  </a:lnTo>
                  <a:lnTo>
                    <a:pt x="40" y="166"/>
                  </a:lnTo>
                  <a:lnTo>
                    <a:pt x="45" y="173"/>
                  </a:lnTo>
                  <a:lnTo>
                    <a:pt x="51" y="180"/>
                  </a:lnTo>
                  <a:lnTo>
                    <a:pt x="33" y="197"/>
                  </a:lnTo>
                  <a:lnTo>
                    <a:pt x="26" y="188"/>
                  </a:lnTo>
                  <a:lnTo>
                    <a:pt x="19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51" y="180"/>
                  </a:move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7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4" y="207"/>
                  </a:lnTo>
                  <a:lnTo>
                    <a:pt x="114" y="230"/>
                  </a:ln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60" y="216"/>
                  </a:lnTo>
                  <a:lnTo>
                    <a:pt x="51" y="211"/>
                  </a:lnTo>
                  <a:lnTo>
                    <a:pt x="42" y="205"/>
                  </a:lnTo>
                  <a:lnTo>
                    <a:pt x="33" y="197"/>
                  </a:lnTo>
                  <a:lnTo>
                    <a:pt x="51" y="180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24" y="206"/>
                  </a:lnTo>
                  <a:lnTo>
                    <a:pt x="133" y="205"/>
                  </a:lnTo>
                  <a:lnTo>
                    <a:pt x="141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79" y="180"/>
                  </a:move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2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4" y="188"/>
                  </a:lnTo>
                  <a:lnTo>
                    <a:pt x="197" y="197"/>
                  </a:lnTo>
                  <a:lnTo>
                    <a:pt x="179" y="180"/>
                  </a:lnTo>
                  <a:close/>
                  <a:moveTo>
                    <a:pt x="205" y="116"/>
                  </a:moveTo>
                  <a:lnTo>
                    <a:pt x="205" y="116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6"/>
                  </a:moveTo>
                  <a:lnTo>
                    <a:pt x="205" y="115"/>
                  </a:lnTo>
                  <a:lnTo>
                    <a:pt x="230" y="115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5"/>
                  </a:moveTo>
                  <a:lnTo>
                    <a:pt x="205" y="106"/>
                  </a:lnTo>
                  <a:lnTo>
                    <a:pt x="204" y="98"/>
                  </a:lnTo>
                  <a:lnTo>
                    <a:pt x="202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lnTo>
                    <a:pt x="204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close/>
                  <a:moveTo>
                    <a:pt x="179" y="51"/>
                  </a:move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1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4" y="24"/>
                  </a:lnTo>
                  <a:lnTo>
                    <a:pt x="114" y="0"/>
                  </a:ln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close/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6" name="Freeform 853"/>
            <p:cNvSpPr>
              <a:spLocks/>
            </p:cNvSpPr>
            <p:nvPr/>
          </p:nvSpPr>
          <p:spPr bwMode="auto">
            <a:xfrm>
              <a:off x="2839" y="1248"/>
              <a:ext cx="43" cy="41"/>
            </a:xfrm>
            <a:custGeom>
              <a:avLst/>
              <a:gdLst>
                <a:gd name="T0" fmla="*/ 5 w 220"/>
                <a:gd name="T1" fmla="*/ 0 h 221"/>
                <a:gd name="T2" fmla="*/ 6 w 220"/>
                <a:gd name="T3" fmla="*/ 0 h 221"/>
                <a:gd name="T4" fmla="*/ 6 w 220"/>
                <a:gd name="T5" fmla="*/ 1 h 221"/>
                <a:gd name="T6" fmla="*/ 7 w 220"/>
                <a:gd name="T7" fmla="*/ 1 h 221"/>
                <a:gd name="T8" fmla="*/ 8 w 220"/>
                <a:gd name="T9" fmla="*/ 2 h 221"/>
                <a:gd name="T10" fmla="*/ 8 w 220"/>
                <a:gd name="T11" fmla="*/ 2 h 221"/>
                <a:gd name="T12" fmla="*/ 9 w 220"/>
                <a:gd name="T13" fmla="*/ 3 h 221"/>
                <a:gd name="T14" fmla="*/ 9 w 220"/>
                <a:gd name="T15" fmla="*/ 4 h 221"/>
                <a:gd name="T16" fmla="*/ 9 w 220"/>
                <a:gd name="T17" fmla="*/ 5 h 221"/>
                <a:gd name="T18" fmla="*/ 9 w 220"/>
                <a:gd name="T19" fmla="*/ 6 h 221"/>
                <a:gd name="T20" fmla="*/ 8 w 220"/>
                <a:gd name="T21" fmla="*/ 6 h 221"/>
                <a:gd name="T22" fmla="*/ 8 w 220"/>
                <a:gd name="T23" fmla="*/ 7 h 221"/>
                <a:gd name="T24" fmla="*/ 7 w 220"/>
                <a:gd name="T25" fmla="*/ 8 h 221"/>
                <a:gd name="T26" fmla="*/ 6 w 220"/>
                <a:gd name="T27" fmla="*/ 8 h 221"/>
                <a:gd name="T28" fmla="*/ 6 w 220"/>
                <a:gd name="T29" fmla="*/ 9 h 221"/>
                <a:gd name="T30" fmla="*/ 5 w 220"/>
                <a:gd name="T31" fmla="*/ 9 h 221"/>
                <a:gd name="T32" fmla="*/ 4 w 220"/>
                <a:gd name="T33" fmla="*/ 9 h 221"/>
                <a:gd name="T34" fmla="*/ 3 w 220"/>
                <a:gd name="T35" fmla="*/ 9 h 221"/>
                <a:gd name="T36" fmla="*/ 2 w 220"/>
                <a:gd name="T37" fmla="*/ 8 h 221"/>
                <a:gd name="T38" fmla="*/ 2 w 220"/>
                <a:gd name="T39" fmla="*/ 8 h 221"/>
                <a:gd name="T40" fmla="*/ 1 w 220"/>
                <a:gd name="T41" fmla="*/ 7 h 221"/>
                <a:gd name="T42" fmla="*/ 1 w 220"/>
                <a:gd name="T43" fmla="*/ 6 h 221"/>
                <a:gd name="T44" fmla="*/ 0 w 220"/>
                <a:gd name="T45" fmla="*/ 6 h 221"/>
                <a:gd name="T46" fmla="*/ 0 w 220"/>
                <a:gd name="T47" fmla="*/ 5 h 221"/>
                <a:gd name="T48" fmla="*/ 0 w 220"/>
                <a:gd name="T49" fmla="*/ 4 h 221"/>
                <a:gd name="T50" fmla="*/ 0 w 220"/>
                <a:gd name="T51" fmla="*/ 3 h 221"/>
                <a:gd name="T52" fmla="*/ 1 w 220"/>
                <a:gd name="T53" fmla="*/ 2 h 221"/>
                <a:gd name="T54" fmla="*/ 1 w 220"/>
                <a:gd name="T55" fmla="*/ 2 h 221"/>
                <a:gd name="T56" fmla="*/ 2 w 220"/>
                <a:gd name="T57" fmla="*/ 1 h 221"/>
                <a:gd name="T58" fmla="*/ 2 w 220"/>
                <a:gd name="T59" fmla="*/ 1 h 221"/>
                <a:gd name="T60" fmla="*/ 3 w 220"/>
                <a:gd name="T61" fmla="*/ 0 h 221"/>
                <a:gd name="T62" fmla="*/ 4 w 220"/>
                <a:gd name="T63" fmla="*/ 0 h 2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0"/>
                <a:gd name="T97" fmla="*/ 0 h 221"/>
                <a:gd name="T98" fmla="*/ 220 w 220"/>
                <a:gd name="T99" fmla="*/ 221 h 2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0" h="221">
                  <a:moveTo>
                    <a:pt x="110" y="0"/>
                  </a:moveTo>
                  <a:lnTo>
                    <a:pt x="121" y="1"/>
                  </a:lnTo>
                  <a:lnTo>
                    <a:pt x="132" y="2"/>
                  </a:lnTo>
                  <a:lnTo>
                    <a:pt x="143" y="6"/>
                  </a:lnTo>
                  <a:lnTo>
                    <a:pt x="152" y="9"/>
                  </a:lnTo>
                  <a:lnTo>
                    <a:pt x="162" y="14"/>
                  </a:lnTo>
                  <a:lnTo>
                    <a:pt x="172" y="20"/>
                  </a:lnTo>
                  <a:lnTo>
                    <a:pt x="180" y="26"/>
                  </a:lnTo>
                  <a:lnTo>
                    <a:pt x="188" y="33"/>
                  </a:lnTo>
                  <a:lnTo>
                    <a:pt x="194" y="40"/>
                  </a:lnTo>
                  <a:lnTo>
                    <a:pt x="201" y="49"/>
                  </a:lnTo>
                  <a:lnTo>
                    <a:pt x="206" y="59"/>
                  </a:lnTo>
                  <a:lnTo>
                    <a:pt x="212" y="68"/>
                  </a:lnTo>
                  <a:lnTo>
                    <a:pt x="215" y="78"/>
                  </a:lnTo>
                  <a:lnTo>
                    <a:pt x="218" y="89"/>
                  </a:lnTo>
                  <a:lnTo>
                    <a:pt x="219" y="100"/>
                  </a:lnTo>
                  <a:lnTo>
                    <a:pt x="220" y="110"/>
                  </a:lnTo>
                  <a:lnTo>
                    <a:pt x="219" y="122"/>
                  </a:lnTo>
                  <a:lnTo>
                    <a:pt x="218" y="133"/>
                  </a:lnTo>
                  <a:lnTo>
                    <a:pt x="215" y="144"/>
                  </a:lnTo>
                  <a:lnTo>
                    <a:pt x="212" y="154"/>
                  </a:lnTo>
                  <a:lnTo>
                    <a:pt x="206" y="163"/>
                  </a:lnTo>
                  <a:lnTo>
                    <a:pt x="201" y="172"/>
                  </a:lnTo>
                  <a:lnTo>
                    <a:pt x="194" y="181"/>
                  </a:lnTo>
                  <a:lnTo>
                    <a:pt x="188" y="188"/>
                  </a:lnTo>
                  <a:lnTo>
                    <a:pt x="180" y="196"/>
                  </a:lnTo>
                  <a:lnTo>
                    <a:pt x="172" y="202"/>
                  </a:lnTo>
                  <a:lnTo>
                    <a:pt x="162" y="208"/>
                  </a:lnTo>
                  <a:lnTo>
                    <a:pt x="152" y="212"/>
                  </a:lnTo>
                  <a:lnTo>
                    <a:pt x="143" y="216"/>
                  </a:lnTo>
                  <a:lnTo>
                    <a:pt x="132" y="218"/>
                  </a:lnTo>
                  <a:lnTo>
                    <a:pt x="121" y="221"/>
                  </a:lnTo>
                  <a:lnTo>
                    <a:pt x="110" y="221"/>
                  </a:lnTo>
                  <a:lnTo>
                    <a:pt x="98" y="221"/>
                  </a:lnTo>
                  <a:lnTo>
                    <a:pt x="87" y="218"/>
                  </a:lnTo>
                  <a:lnTo>
                    <a:pt x="77" y="216"/>
                  </a:lnTo>
                  <a:lnTo>
                    <a:pt x="67" y="212"/>
                  </a:lnTo>
                  <a:lnTo>
                    <a:pt x="57" y="208"/>
                  </a:lnTo>
                  <a:lnTo>
                    <a:pt x="49" y="202"/>
                  </a:lnTo>
                  <a:lnTo>
                    <a:pt x="40" y="196"/>
                  </a:lnTo>
                  <a:lnTo>
                    <a:pt x="32" y="188"/>
                  </a:lnTo>
                  <a:lnTo>
                    <a:pt x="25" y="181"/>
                  </a:lnTo>
                  <a:lnTo>
                    <a:pt x="18" y="172"/>
                  </a:lnTo>
                  <a:lnTo>
                    <a:pt x="13" y="163"/>
                  </a:lnTo>
                  <a:lnTo>
                    <a:pt x="9" y="154"/>
                  </a:lnTo>
                  <a:lnTo>
                    <a:pt x="4" y="144"/>
                  </a:lnTo>
                  <a:lnTo>
                    <a:pt x="2" y="133"/>
                  </a:lnTo>
                  <a:lnTo>
                    <a:pt x="0" y="122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2" y="89"/>
                  </a:lnTo>
                  <a:lnTo>
                    <a:pt x="4" y="78"/>
                  </a:lnTo>
                  <a:lnTo>
                    <a:pt x="9" y="68"/>
                  </a:lnTo>
                  <a:lnTo>
                    <a:pt x="13" y="59"/>
                  </a:lnTo>
                  <a:lnTo>
                    <a:pt x="18" y="49"/>
                  </a:lnTo>
                  <a:lnTo>
                    <a:pt x="25" y="40"/>
                  </a:lnTo>
                  <a:lnTo>
                    <a:pt x="32" y="33"/>
                  </a:lnTo>
                  <a:lnTo>
                    <a:pt x="40" y="26"/>
                  </a:lnTo>
                  <a:lnTo>
                    <a:pt x="49" y="20"/>
                  </a:lnTo>
                  <a:lnTo>
                    <a:pt x="57" y="14"/>
                  </a:lnTo>
                  <a:lnTo>
                    <a:pt x="67" y="9"/>
                  </a:lnTo>
                  <a:lnTo>
                    <a:pt x="77" y="6"/>
                  </a:lnTo>
                  <a:lnTo>
                    <a:pt x="87" y="2"/>
                  </a:lnTo>
                  <a:lnTo>
                    <a:pt x="98" y="1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7" name="Freeform 854"/>
            <p:cNvSpPr>
              <a:spLocks noEditPoints="1"/>
            </p:cNvSpPr>
            <p:nvPr/>
          </p:nvSpPr>
          <p:spPr bwMode="auto">
            <a:xfrm>
              <a:off x="2839" y="1240"/>
              <a:ext cx="47" cy="56"/>
            </a:xfrm>
            <a:custGeom>
              <a:avLst/>
              <a:gdLst>
                <a:gd name="T0" fmla="*/ 5 w 245"/>
                <a:gd name="T1" fmla="*/ 1 h 246"/>
                <a:gd name="T2" fmla="*/ 6 w 245"/>
                <a:gd name="T3" fmla="*/ 0 h 246"/>
                <a:gd name="T4" fmla="*/ 8 w 245"/>
                <a:gd name="T5" fmla="*/ 1 h 246"/>
                <a:gd name="T6" fmla="*/ 7 w 245"/>
                <a:gd name="T7" fmla="*/ 2 h 246"/>
                <a:gd name="T8" fmla="*/ 6 w 245"/>
                <a:gd name="T9" fmla="*/ 1 h 246"/>
                <a:gd name="T10" fmla="*/ 5 w 245"/>
                <a:gd name="T11" fmla="*/ 0 h 246"/>
                <a:gd name="T12" fmla="*/ 9 w 245"/>
                <a:gd name="T13" fmla="*/ 3 h 246"/>
                <a:gd name="T14" fmla="*/ 10 w 245"/>
                <a:gd name="T15" fmla="*/ 4 h 246"/>
                <a:gd name="T16" fmla="*/ 9 w 245"/>
                <a:gd name="T17" fmla="*/ 4 h 246"/>
                <a:gd name="T18" fmla="*/ 8 w 245"/>
                <a:gd name="T19" fmla="*/ 3 h 246"/>
                <a:gd name="T20" fmla="*/ 10 w 245"/>
                <a:gd name="T21" fmla="*/ 5 h 246"/>
                <a:gd name="T22" fmla="*/ 10 w 245"/>
                <a:gd name="T23" fmla="*/ 5 h 246"/>
                <a:gd name="T24" fmla="*/ 9 w 245"/>
                <a:gd name="T25" fmla="*/ 5 h 246"/>
                <a:gd name="T26" fmla="*/ 10 w 245"/>
                <a:gd name="T27" fmla="*/ 6 h 246"/>
                <a:gd name="T28" fmla="*/ 9 w 245"/>
                <a:gd name="T29" fmla="*/ 8 h 246"/>
                <a:gd name="T30" fmla="*/ 8 w 245"/>
                <a:gd name="T31" fmla="*/ 7 h 246"/>
                <a:gd name="T32" fmla="*/ 9 w 245"/>
                <a:gd name="T33" fmla="*/ 6 h 246"/>
                <a:gd name="T34" fmla="*/ 10 w 245"/>
                <a:gd name="T35" fmla="*/ 5 h 246"/>
                <a:gd name="T36" fmla="*/ 7 w 245"/>
                <a:gd name="T37" fmla="*/ 9 h 246"/>
                <a:gd name="T38" fmla="*/ 5 w 245"/>
                <a:gd name="T39" fmla="*/ 10 h 246"/>
                <a:gd name="T40" fmla="*/ 6 w 245"/>
                <a:gd name="T41" fmla="*/ 9 h 246"/>
                <a:gd name="T42" fmla="*/ 7 w 245"/>
                <a:gd name="T43" fmla="*/ 8 h 246"/>
                <a:gd name="T44" fmla="*/ 5 w 245"/>
                <a:gd name="T45" fmla="*/ 10 h 246"/>
                <a:gd name="T46" fmla="*/ 5 w 245"/>
                <a:gd name="T47" fmla="*/ 10 h 246"/>
                <a:gd name="T48" fmla="*/ 5 w 245"/>
                <a:gd name="T49" fmla="*/ 9 h 246"/>
                <a:gd name="T50" fmla="*/ 4 w 245"/>
                <a:gd name="T51" fmla="*/ 10 h 246"/>
                <a:gd name="T52" fmla="*/ 2 w 245"/>
                <a:gd name="T53" fmla="*/ 9 h 246"/>
                <a:gd name="T54" fmla="*/ 2 w 245"/>
                <a:gd name="T55" fmla="*/ 8 h 246"/>
                <a:gd name="T56" fmla="*/ 4 w 245"/>
                <a:gd name="T57" fmla="*/ 9 h 246"/>
                <a:gd name="T58" fmla="*/ 5 w 245"/>
                <a:gd name="T59" fmla="*/ 10 h 246"/>
                <a:gd name="T60" fmla="*/ 1 w 245"/>
                <a:gd name="T61" fmla="*/ 7 h 246"/>
                <a:gd name="T62" fmla="*/ 0 w 245"/>
                <a:gd name="T63" fmla="*/ 5 h 246"/>
                <a:gd name="T64" fmla="*/ 1 w 245"/>
                <a:gd name="T65" fmla="*/ 6 h 246"/>
                <a:gd name="T66" fmla="*/ 2 w 245"/>
                <a:gd name="T67" fmla="*/ 7 h 246"/>
                <a:gd name="T68" fmla="*/ 0 w 245"/>
                <a:gd name="T69" fmla="*/ 5 h 246"/>
                <a:gd name="T70" fmla="*/ 0 w 245"/>
                <a:gd name="T71" fmla="*/ 5 h 246"/>
                <a:gd name="T72" fmla="*/ 1 w 245"/>
                <a:gd name="T73" fmla="*/ 5 h 246"/>
                <a:gd name="T74" fmla="*/ 0 w 245"/>
                <a:gd name="T75" fmla="*/ 4 h 246"/>
                <a:gd name="T76" fmla="*/ 1 w 245"/>
                <a:gd name="T77" fmla="*/ 2 h 246"/>
                <a:gd name="T78" fmla="*/ 2 w 245"/>
                <a:gd name="T79" fmla="*/ 2 h 246"/>
                <a:gd name="T80" fmla="*/ 1 w 245"/>
                <a:gd name="T81" fmla="*/ 4 h 246"/>
                <a:gd name="T82" fmla="*/ 0 w 245"/>
                <a:gd name="T83" fmla="*/ 5 h 246"/>
                <a:gd name="T84" fmla="*/ 3 w 245"/>
                <a:gd name="T85" fmla="*/ 1 h 246"/>
                <a:gd name="T86" fmla="*/ 4 w 245"/>
                <a:gd name="T87" fmla="*/ 0 h 246"/>
                <a:gd name="T88" fmla="*/ 4 w 245"/>
                <a:gd name="T89" fmla="*/ 1 h 246"/>
                <a:gd name="T90" fmla="*/ 3 w 245"/>
                <a:gd name="T91" fmla="*/ 2 h 246"/>
                <a:gd name="T92" fmla="*/ 5 w 245"/>
                <a:gd name="T93" fmla="*/ 0 h 246"/>
                <a:gd name="T94" fmla="*/ 5 w 245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5"/>
                <a:gd name="T145" fmla="*/ 0 h 246"/>
                <a:gd name="T146" fmla="*/ 245 w 245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5" h="246"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123" y="0"/>
                  </a:moveTo>
                  <a:lnTo>
                    <a:pt x="135" y="1"/>
                  </a:lnTo>
                  <a:lnTo>
                    <a:pt x="148" y="3"/>
                  </a:lnTo>
                  <a:lnTo>
                    <a:pt x="159" y="6"/>
                  </a:lnTo>
                  <a:lnTo>
                    <a:pt x="171" y="10"/>
                  </a:lnTo>
                  <a:lnTo>
                    <a:pt x="181" y="16"/>
                  </a:lnTo>
                  <a:lnTo>
                    <a:pt x="191" y="21"/>
                  </a:lnTo>
                  <a:lnTo>
                    <a:pt x="201" y="28"/>
                  </a:lnTo>
                  <a:lnTo>
                    <a:pt x="210" y="36"/>
                  </a:lnTo>
                  <a:lnTo>
                    <a:pt x="192" y="53"/>
                  </a:lnTo>
                  <a:lnTo>
                    <a:pt x="185" y="47"/>
                  </a:lnTo>
                  <a:lnTo>
                    <a:pt x="177" y="41"/>
                  </a:lnTo>
                  <a:lnTo>
                    <a:pt x="170" y="37"/>
                  </a:lnTo>
                  <a:lnTo>
                    <a:pt x="161" y="33"/>
                  </a:lnTo>
                  <a:lnTo>
                    <a:pt x="152" y="30"/>
                  </a:lnTo>
                  <a:lnTo>
                    <a:pt x="143" y="26"/>
                  </a:lnTo>
                  <a:lnTo>
                    <a:pt x="133" y="25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210" y="36"/>
                  </a:moveTo>
                  <a:lnTo>
                    <a:pt x="217" y="45"/>
                  </a:lnTo>
                  <a:lnTo>
                    <a:pt x="225" y="54"/>
                  </a:lnTo>
                  <a:lnTo>
                    <a:pt x="230" y="64"/>
                  </a:lnTo>
                  <a:lnTo>
                    <a:pt x="235" y="75"/>
                  </a:lnTo>
                  <a:lnTo>
                    <a:pt x="240" y="87"/>
                  </a:lnTo>
                  <a:lnTo>
                    <a:pt x="243" y="98"/>
                  </a:lnTo>
                  <a:lnTo>
                    <a:pt x="244" y="111"/>
                  </a:lnTo>
                  <a:lnTo>
                    <a:pt x="245" y="122"/>
                  </a:lnTo>
                  <a:lnTo>
                    <a:pt x="220" y="122"/>
                  </a:lnTo>
                  <a:lnTo>
                    <a:pt x="220" y="113"/>
                  </a:lnTo>
                  <a:lnTo>
                    <a:pt x="219" y="103"/>
                  </a:lnTo>
                  <a:lnTo>
                    <a:pt x="216" y="93"/>
                  </a:lnTo>
                  <a:lnTo>
                    <a:pt x="213" y="85"/>
                  </a:lnTo>
                  <a:lnTo>
                    <a:pt x="208" y="76"/>
                  </a:lnTo>
                  <a:lnTo>
                    <a:pt x="204" y="68"/>
                  </a:lnTo>
                  <a:lnTo>
                    <a:pt x="199" y="61"/>
                  </a:lnTo>
                  <a:lnTo>
                    <a:pt x="192" y="53"/>
                  </a:lnTo>
                  <a:lnTo>
                    <a:pt x="210" y="36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4" y="135"/>
                  </a:lnTo>
                  <a:lnTo>
                    <a:pt x="243" y="147"/>
                  </a:lnTo>
                  <a:lnTo>
                    <a:pt x="240" y="159"/>
                  </a:lnTo>
                  <a:lnTo>
                    <a:pt x="235" y="170"/>
                  </a:lnTo>
                  <a:lnTo>
                    <a:pt x="230" y="181"/>
                  </a:lnTo>
                  <a:lnTo>
                    <a:pt x="225" y="192"/>
                  </a:lnTo>
                  <a:lnTo>
                    <a:pt x="217" y="200"/>
                  </a:lnTo>
                  <a:lnTo>
                    <a:pt x="210" y="209"/>
                  </a:lnTo>
                  <a:lnTo>
                    <a:pt x="192" y="192"/>
                  </a:lnTo>
                  <a:lnTo>
                    <a:pt x="199" y="185"/>
                  </a:lnTo>
                  <a:lnTo>
                    <a:pt x="204" y="178"/>
                  </a:lnTo>
                  <a:lnTo>
                    <a:pt x="208" y="169"/>
                  </a:lnTo>
                  <a:lnTo>
                    <a:pt x="213" y="161"/>
                  </a:lnTo>
                  <a:lnTo>
                    <a:pt x="216" y="152"/>
                  </a:lnTo>
                  <a:lnTo>
                    <a:pt x="219" y="143"/>
                  </a:lnTo>
                  <a:lnTo>
                    <a:pt x="220" y="133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10" y="209"/>
                  </a:moveTo>
                  <a:lnTo>
                    <a:pt x="201" y="217"/>
                  </a:lnTo>
                  <a:lnTo>
                    <a:pt x="191" y="224"/>
                  </a:lnTo>
                  <a:lnTo>
                    <a:pt x="181" y="230"/>
                  </a:lnTo>
                  <a:lnTo>
                    <a:pt x="171" y="236"/>
                  </a:lnTo>
                  <a:lnTo>
                    <a:pt x="159" y="239"/>
                  </a:lnTo>
                  <a:lnTo>
                    <a:pt x="148" y="242"/>
                  </a:lnTo>
                  <a:lnTo>
                    <a:pt x="135" y="244"/>
                  </a:lnTo>
                  <a:lnTo>
                    <a:pt x="123" y="246"/>
                  </a:lnTo>
                  <a:lnTo>
                    <a:pt x="123" y="221"/>
                  </a:lnTo>
                  <a:lnTo>
                    <a:pt x="133" y="221"/>
                  </a:lnTo>
                  <a:lnTo>
                    <a:pt x="143" y="219"/>
                  </a:lnTo>
                  <a:lnTo>
                    <a:pt x="152" y="216"/>
                  </a:lnTo>
                  <a:lnTo>
                    <a:pt x="161" y="213"/>
                  </a:lnTo>
                  <a:lnTo>
                    <a:pt x="170" y="209"/>
                  </a:lnTo>
                  <a:lnTo>
                    <a:pt x="177" y="205"/>
                  </a:lnTo>
                  <a:lnTo>
                    <a:pt x="185" y="198"/>
                  </a:lnTo>
                  <a:lnTo>
                    <a:pt x="192" y="192"/>
                  </a:lnTo>
                  <a:lnTo>
                    <a:pt x="210" y="209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10" y="244"/>
                  </a:lnTo>
                  <a:lnTo>
                    <a:pt x="98" y="242"/>
                  </a:lnTo>
                  <a:lnTo>
                    <a:pt x="86" y="239"/>
                  </a:lnTo>
                  <a:lnTo>
                    <a:pt x="76" y="236"/>
                  </a:lnTo>
                  <a:lnTo>
                    <a:pt x="65" y="230"/>
                  </a:lnTo>
                  <a:lnTo>
                    <a:pt x="54" y="224"/>
                  </a:lnTo>
                  <a:lnTo>
                    <a:pt x="45" y="217"/>
                  </a:lnTo>
                  <a:lnTo>
                    <a:pt x="37" y="209"/>
                  </a:lnTo>
                  <a:lnTo>
                    <a:pt x="54" y="192"/>
                  </a:lnTo>
                  <a:lnTo>
                    <a:pt x="60" y="198"/>
                  </a:lnTo>
                  <a:lnTo>
                    <a:pt x="68" y="203"/>
                  </a:lnTo>
                  <a:lnTo>
                    <a:pt x="76" y="209"/>
                  </a:lnTo>
                  <a:lnTo>
                    <a:pt x="84" y="213"/>
                  </a:lnTo>
                  <a:lnTo>
                    <a:pt x="94" y="216"/>
                  </a:lnTo>
                  <a:lnTo>
                    <a:pt x="103" y="219"/>
                  </a:lnTo>
                  <a:lnTo>
                    <a:pt x="112" y="221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37" y="209"/>
                  </a:moveTo>
                  <a:lnTo>
                    <a:pt x="28" y="200"/>
                  </a:lnTo>
                  <a:lnTo>
                    <a:pt x="22" y="192"/>
                  </a:lnTo>
                  <a:lnTo>
                    <a:pt x="15" y="181"/>
                  </a:lnTo>
                  <a:lnTo>
                    <a:pt x="10" y="170"/>
                  </a:lnTo>
                  <a:lnTo>
                    <a:pt x="5" y="159"/>
                  </a:lnTo>
                  <a:lnTo>
                    <a:pt x="3" y="147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25" y="122"/>
                  </a:lnTo>
                  <a:lnTo>
                    <a:pt x="25" y="133"/>
                  </a:lnTo>
                  <a:lnTo>
                    <a:pt x="27" y="143"/>
                  </a:lnTo>
                  <a:lnTo>
                    <a:pt x="29" y="152"/>
                  </a:lnTo>
                  <a:lnTo>
                    <a:pt x="32" y="161"/>
                  </a:lnTo>
                  <a:lnTo>
                    <a:pt x="37" y="169"/>
                  </a:lnTo>
                  <a:lnTo>
                    <a:pt x="41" y="178"/>
                  </a:lnTo>
                  <a:lnTo>
                    <a:pt x="48" y="185"/>
                  </a:lnTo>
                  <a:lnTo>
                    <a:pt x="54" y="192"/>
                  </a:lnTo>
                  <a:lnTo>
                    <a:pt x="37" y="209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1" y="111"/>
                  </a:lnTo>
                  <a:lnTo>
                    <a:pt x="3" y="98"/>
                  </a:lnTo>
                  <a:lnTo>
                    <a:pt x="5" y="87"/>
                  </a:lnTo>
                  <a:lnTo>
                    <a:pt x="10" y="75"/>
                  </a:lnTo>
                  <a:lnTo>
                    <a:pt x="15" y="64"/>
                  </a:lnTo>
                  <a:lnTo>
                    <a:pt x="22" y="54"/>
                  </a:lnTo>
                  <a:lnTo>
                    <a:pt x="28" y="45"/>
                  </a:lnTo>
                  <a:lnTo>
                    <a:pt x="37" y="36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1" y="68"/>
                  </a:lnTo>
                  <a:lnTo>
                    <a:pt x="37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7" y="103"/>
                  </a:lnTo>
                  <a:lnTo>
                    <a:pt x="25" y="113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37" y="36"/>
                  </a:moveTo>
                  <a:lnTo>
                    <a:pt x="45" y="28"/>
                  </a:lnTo>
                  <a:lnTo>
                    <a:pt x="54" y="21"/>
                  </a:lnTo>
                  <a:lnTo>
                    <a:pt x="65" y="16"/>
                  </a:lnTo>
                  <a:lnTo>
                    <a:pt x="76" y="10"/>
                  </a:lnTo>
                  <a:lnTo>
                    <a:pt x="86" y="6"/>
                  </a:lnTo>
                  <a:lnTo>
                    <a:pt x="98" y="3"/>
                  </a:lnTo>
                  <a:lnTo>
                    <a:pt x="110" y="1"/>
                  </a:lnTo>
                  <a:lnTo>
                    <a:pt x="123" y="0"/>
                  </a:lnTo>
                  <a:lnTo>
                    <a:pt x="123" y="24"/>
                  </a:lnTo>
                  <a:lnTo>
                    <a:pt x="112" y="25"/>
                  </a:lnTo>
                  <a:lnTo>
                    <a:pt x="103" y="26"/>
                  </a:lnTo>
                  <a:lnTo>
                    <a:pt x="94" y="30"/>
                  </a:lnTo>
                  <a:lnTo>
                    <a:pt x="84" y="33"/>
                  </a:lnTo>
                  <a:lnTo>
                    <a:pt x="77" y="36"/>
                  </a:lnTo>
                  <a:lnTo>
                    <a:pt x="68" y="41"/>
                  </a:lnTo>
                  <a:lnTo>
                    <a:pt x="60" y="47"/>
                  </a:lnTo>
                  <a:lnTo>
                    <a:pt x="54" y="53"/>
                  </a:lnTo>
                  <a:lnTo>
                    <a:pt x="37" y="36"/>
                  </a:lnTo>
                  <a:close/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8" name="Freeform 855"/>
            <p:cNvSpPr>
              <a:spLocks/>
            </p:cNvSpPr>
            <p:nvPr/>
          </p:nvSpPr>
          <p:spPr bwMode="auto">
            <a:xfrm>
              <a:off x="2707" y="1214"/>
              <a:ext cx="31" cy="26"/>
            </a:xfrm>
            <a:custGeom>
              <a:avLst/>
              <a:gdLst>
                <a:gd name="T0" fmla="*/ 3 w 156"/>
                <a:gd name="T1" fmla="*/ 0 h 155"/>
                <a:gd name="T2" fmla="*/ 4 w 156"/>
                <a:gd name="T3" fmla="*/ 0 h 155"/>
                <a:gd name="T4" fmla="*/ 5 w 156"/>
                <a:gd name="T5" fmla="*/ 0 h 155"/>
                <a:gd name="T6" fmla="*/ 5 w 156"/>
                <a:gd name="T7" fmla="*/ 1 h 155"/>
                <a:gd name="T8" fmla="*/ 5 w 156"/>
                <a:gd name="T9" fmla="*/ 1 h 155"/>
                <a:gd name="T10" fmla="*/ 6 w 156"/>
                <a:gd name="T11" fmla="*/ 2 h 155"/>
                <a:gd name="T12" fmla="*/ 6 w 156"/>
                <a:gd name="T13" fmla="*/ 2 h 155"/>
                <a:gd name="T14" fmla="*/ 6 w 156"/>
                <a:gd name="T15" fmla="*/ 3 h 155"/>
                <a:gd name="T16" fmla="*/ 6 w 156"/>
                <a:gd name="T17" fmla="*/ 3 h 155"/>
                <a:gd name="T18" fmla="*/ 6 w 156"/>
                <a:gd name="T19" fmla="*/ 4 h 155"/>
                <a:gd name="T20" fmla="*/ 6 w 156"/>
                <a:gd name="T21" fmla="*/ 5 h 155"/>
                <a:gd name="T22" fmla="*/ 5 w 156"/>
                <a:gd name="T23" fmla="*/ 5 h 155"/>
                <a:gd name="T24" fmla="*/ 5 w 156"/>
                <a:gd name="T25" fmla="*/ 5 h 155"/>
                <a:gd name="T26" fmla="*/ 5 w 156"/>
                <a:gd name="T27" fmla="*/ 6 h 155"/>
                <a:gd name="T28" fmla="*/ 4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2 w 156"/>
                <a:gd name="T35" fmla="*/ 6 h 155"/>
                <a:gd name="T36" fmla="*/ 2 w 156"/>
                <a:gd name="T37" fmla="*/ 6 h 155"/>
                <a:gd name="T38" fmla="*/ 1 w 156"/>
                <a:gd name="T39" fmla="*/ 5 h 155"/>
                <a:gd name="T40" fmla="*/ 1 w 156"/>
                <a:gd name="T41" fmla="*/ 5 h 155"/>
                <a:gd name="T42" fmla="*/ 0 w 156"/>
                <a:gd name="T43" fmla="*/ 5 h 155"/>
                <a:gd name="T44" fmla="*/ 0 w 156"/>
                <a:gd name="T45" fmla="*/ 4 h 155"/>
                <a:gd name="T46" fmla="*/ 0 w 156"/>
                <a:gd name="T47" fmla="*/ 3 h 155"/>
                <a:gd name="T48" fmla="*/ 0 w 156"/>
                <a:gd name="T49" fmla="*/ 3 h 155"/>
                <a:gd name="T50" fmla="*/ 0 w 156"/>
                <a:gd name="T51" fmla="*/ 2 h 155"/>
                <a:gd name="T52" fmla="*/ 0 w 156"/>
                <a:gd name="T53" fmla="*/ 2 h 155"/>
                <a:gd name="T54" fmla="*/ 1 w 156"/>
                <a:gd name="T55" fmla="*/ 1 h 155"/>
                <a:gd name="T56" fmla="*/ 1 w 156"/>
                <a:gd name="T57" fmla="*/ 1 h 155"/>
                <a:gd name="T58" fmla="*/ 2 w 156"/>
                <a:gd name="T59" fmla="*/ 0 h 155"/>
                <a:gd name="T60" fmla="*/ 2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9" y="5"/>
                  </a:lnTo>
                  <a:lnTo>
                    <a:pt x="115" y="8"/>
                  </a:lnTo>
                  <a:lnTo>
                    <a:pt x="122" y="13"/>
                  </a:lnTo>
                  <a:lnTo>
                    <a:pt x="128" y="17"/>
                  </a:lnTo>
                  <a:lnTo>
                    <a:pt x="133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50" y="47"/>
                  </a:lnTo>
                  <a:lnTo>
                    <a:pt x="153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6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0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3" y="132"/>
                  </a:lnTo>
                  <a:lnTo>
                    <a:pt x="128" y="137"/>
                  </a:lnTo>
                  <a:lnTo>
                    <a:pt x="122" y="142"/>
                  </a:lnTo>
                  <a:lnTo>
                    <a:pt x="115" y="145"/>
                  </a:lnTo>
                  <a:lnTo>
                    <a:pt x="109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8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9" name="Freeform 856"/>
            <p:cNvSpPr>
              <a:spLocks noEditPoints="1"/>
            </p:cNvSpPr>
            <p:nvPr/>
          </p:nvSpPr>
          <p:spPr bwMode="auto">
            <a:xfrm>
              <a:off x="2707" y="1207"/>
              <a:ext cx="31" cy="41"/>
            </a:xfrm>
            <a:custGeom>
              <a:avLst/>
              <a:gdLst>
                <a:gd name="T0" fmla="*/ 4 w 180"/>
                <a:gd name="T1" fmla="*/ 1 h 180"/>
                <a:gd name="T2" fmla="*/ 4 w 180"/>
                <a:gd name="T3" fmla="*/ 0 h 180"/>
                <a:gd name="T4" fmla="*/ 6 w 180"/>
                <a:gd name="T5" fmla="*/ 1 h 180"/>
                <a:gd name="T6" fmla="*/ 5 w 180"/>
                <a:gd name="T7" fmla="*/ 2 h 180"/>
                <a:gd name="T8" fmla="*/ 4 w 180"/>
                <a:gd name="T9" fmla="*/ 1 h 180"/>
                <a:gd name="T10" fmla="*/ 4 w 180"/>
                <a:gd name="T11" fmla="*/ 0 h 180"/>
                <a:gd name="T12" fmla="*/ 7 w 180"/>
                <a:gd name="T13" fmla="*/ 2 h 180"/>
                <a:gd name="T14" fmla="*/ 7 w 180"/>
                <a:gd name="T15" fmla="*/ 3 h 180"/>
                <a:gd name="T16" fmla="*/ 6 w 180"/>
                <a:gd name="T17" fmla="*/ 3 h 180"/>
                <a:gd name="T18" fmla="*/ 6 w 180"/>
                <a:gd name="T19" fmla="*/ 2 h 180"/>
                <a:gd name="T20" fmla="*/ 7 w 180"/>
                <a:gd name="T21" fmla="*/ 4 h 180"/>
                <a:gd name="T22" fmla="*/ 7 w 180"/>
                <a:gd name="T23" fmla="*/ 4 h 180"/>
                <a:gd name="T24" fmla="*/ 6 w 180"/>
                <a:gd name="T25" fmla="*/ 4 h 180"/>
                <a:gd name="T26" fmla="*/ 7 w 180"/>
                <a:gd name="T27" fmla="*/ 4 h 180"/>
                <a:gd name="T28" fmla="*/ 7 w 180"/>
                <a:gd name="T29" fmla="*/ 6 h 180"/>
                <a:gd name="T30" fmla="*/ 6 w 180"/>
                <a:gd name="T31" fmla="*/ 5 h 180"/>
                <a:gd name="T32" fmla="*/ 6 w 180"/>
                <a:gd name="T33" fmla="*/ 4 h 180"/>
                <a:gd name="T34" fmla="*/ 7 w 180"/>
                <a:gd name="T35" fmla="*/ 4 h 180"/>
                <a:gd name="T36" fmla="*/ 5 w 180"/>
                <a:gd name="T37" fmla="*/ 7 h 180"/>
                <a:gd name="T38" fmla="*/ 4 w 180"/>
                <a:gd name="T39" fmla="*/ 7 h 180"/>
                <a:gd name="T40" fmla="*/ 4 w 180"/>
                <a:gd name="T41" fmla="*/ 6 h 180"/>
                <a:gd name="T42" fmla="*/ 5 w 180"/>
                <a:gd name="T43" fmla="*/ 6 h 180"/>
                <a:gd name="T44" fmla="*/ 4 w 180"/>
                <a:gd name="T45" fmla="*/ 7 h 180"/>
                <a:gd name="T46" fmla="*/ 4 w 180"/>
                <a:gd name="T47" fmla="*/ 7 h 180"/>
                <a:gd name="T48" fmla="*/ 4 w 180"/>
                <a:gd name="T49" fmla="*/ 6 h 180"/>
                <a:gd name="T50" fmla="*/ 3 w 180"/>
                <a:gd name="T51" fmla="*/ 7 h 180"/>
                <a:gd name="T52" fmla="*/ 2 w 180"/>
                <a:gd name="T53" fmla="*/ 7 h 180"/>
                <a:gd name="T54" fmla="*/ 2 w 180"/>
                <a:gd name="T55" fmla="*/ 6 h 180"/>
                <a:gd name="T56" fmla="*/ 3 w 180"/>
                <a:gd name="T57" fmla="*/ 6 h 180"/>
                <a:gd name="T58" fmla="*/ 4 w 180"/>
                <a:gd name="T59" fmla="*/ 7 h 180"/>
                <a:gd name="T60" fmla="*/ 0 w 180"/>
                <a:gd name="T61" fmla="*/ 5 h 180"/>
                <a:gd name="T62" fmla="*/ 0 w 180"/>
                <a:gd name="T63" fmla="*/ 4 h 180"/>
                <a:gd name="T64" fmla="*/ 1 w 180"/>
                <a:gd name="T65" fmla="*/ 4 h 180"/>
                <a:gd name="T66" fmla="*/ 1 w 180"/>
                <a:gd name="T67" fmla="*/ 5 h 180"/>
                <a:gd name="T68" fmla="*/ 0 w 180"/>
                <a:gd name="T69" fmla="*/ 4 h 180"/>
                <a:gd name="T70" fmla="*/ 0 w 180"/>
                <a:gd name="T71" fmla="*/ 4 h 180"/>
                <a:gd name="T72" fmla="*/ 1 w 180"/>
                <a:gd name="T73" fmla="*/ 4 h 180"/>
                <a:gd name="T74" fmla="*/ 0 w 180"/>
                <a:gd name="T75" fmla="*/ 3 h 180"/>
                <a:gd name="T76" fmla="*/ 1 w 180"/>
                <a:gd name="T77" fmla="*/ 2 h 180"/>
                <a:gd name="T78" fmla="*/ 2 w 180"/>
                <a:gd name="T79" fmla="*/ 2 h 180"/>
                <a:gd name="T80" fmla="*/ 1 w 180"/>
                <a:gd name="T81" fmla="*/ 3 h 180"/>
                <a:gd name="T82" fmla="*/ 0 w 180"/>
                <a:gd name="T83" fmla="*/ 4 h 180"/>
                <a:gd name="T84" fmla="*/ 2 w 180"/>
                <a:gd name="T85" fmla="*/ 0 h 180"/>
                <a:gd name="T86" fmla="*/ 3 w 180"/>
                <a:gd name="T87" fmla="*/ 0 h 180"/>
                <a:gd name="T88" fmla="*/ 3 w 180"/>
                <a:gd name="T89" fmla="*/ 1 h 180"/>
                <a:gd name="T90" fmla="*/ 2 w 180"/>
                <a:gd name="T91" fmla="*/ 1 h 180"/>
                <a:gd name="T92" fmla="*/ 4 w 180"/>
                <a:gd name="T93" fmla="*/ 0 h 180"/>
                <a:gd name="T94" fmla="*/ 4 w 180"/>
                <a:gd name="T95" fmla="*/ 0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90" y="0"/>
                  </a:moveTo>
                  <a:lnTo>
                    <a:pt x="99" y="1"/>
                  </a:lnTo>
                  <a:lnTo>
                    <a:pt x="108" y="2"/>
                  </a:lnTo>
                  <a:lnTo>
                    <a:pt x="116" y="4"/>
                  </a:lnTo>
                  <a:lnTo>
                    <a:pt x="125" y="7"/>
                  </a:lnTo>
                  <a:lnTo>
                    <a:pt x="132" y="10"/>
                  </a:lnTo>
                  <a:lnTo>
                    <a:pt x="140" y="16"/>
                  </a:lnTo>
                  <a:lnTo>
                    <a:pt x="148" y="20"/>
                  </a:lnTo>
                  <a:lnTo>
                    <a:pt x="154" y="27"/>
                  </a:lnTo>
                  <a:lnTo>
                    <a:pt x="137" y="44"/>
                  </a:lnTo>
                  <a:lnTo>
                    <a:pt x="131" y="40"/>
                  </a:lnTo>
                  <a:lnTo>
                    <a:pt x="127" y="35"/>
                  </a:lnTo>
                  <a:lnTo>
                    <a:pt x="122" y="32"/>
                  </a:lnTo>
                  <a:lnTo>
                    <a:pt x="115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154" y="27"/>
                  </a:move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2" y="55"/>
                  </a:lnTo>
                  <a:lnTo>
                    <a:pt x="176" y="63"/>
                  </a:lnTo>
                  <a:lnTo>
                    <a:pt x="178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lnTo>
                    <a:pt x="155" y="84"/>
                  </a:lnTo>
                  <a:lnTo>
                    <a:pt x="154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9"/>
                  </a:lnTo>
                  <a:lnTo>
                    <a:pt x="178" y="109"/>
                  </a:lnTo>
                  <a:lnTo>
                    <a:pt x="176" y="117"/>
                  </a:lnTo>
                  <a:lnTo>
                    <a:pt x="172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4" y="103"/>
                  </a:lnTo>
                  <a:lnTo>
                    <a:pt x="155" y="97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54" y="154"/>
                  </a:moveTo>
                  <a:lnTo>
                    <a:pt x="148" y="159"/>
                  </a:lnTo>
                  <a:lnTo>
                    <a:pt x="140" y="165"/>
                  </a:lnTo>
                  <a:lnTo>
                    <a:pt x="132" y="169"/>
                  </a:lnTo>
                  <a:lnTo>
                    <a:pt x="125" y="173"/>
                  </a:lnTo>
                  <a:lnTo>
                    <a:pt x="116" y="176"/>
                  </a:lnTo>
                  <a:lnTo>
                    <a:pt x="108" y="179"/>
                  </a:lnTo>
                  <a:lnTo>
                    <a:pt x="99" y="180"/>
                  </a:lnTo>
                  <a:lnTo>
                    <a:pt x="90" y="180"/>
                  </a:lnTo>
                  <a:lnTo>
                    <a:pt x="90" y="156"/>
                  </a:ln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5" y="151"/>
                  </a:lnTo>
                  <a:lnTo>
                    <a:pt x="122" y="148"/>
                  </a:lnTo>
                  <a:lnTo>
                    <a:pt x="127" y="144"/>
                  </a:lnTo>
                  <a:lnTo>
                    <a:pt x="131" y="141"/>
                  </a:lnTo>
                  <a:lnTo>
                    <a:pt x="137" y="137"/>
                  </a:lnTo>
                  <a:lnTo>
                    <a:pt x="154" y="154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81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5" y="173"/>
                  </a:lnTo>
                  <a:lnTo>
                    <a:pt x="47" y="169"/>
                  </a:lnTo>
                  <a:lnTo>
                    <a:pt x="40" y="165"/>
                  </a:lnTo>
                  <a:lnTo>
                    <a:pt x="33" y="159"/>
                  </a:lnTo>
                  <a:lnTo>
                    <a:pt x="27" y="154"/>
                  </a:lnTo>
                  <a:lnTo>
                    <a:pt x="44" y="137"/>
                  </a:lnTo>
                  <a:lnTo>
                    <a:pt x="48" y="141"/>
                  </a:lnTo>
                  <a:lnTo>
                    <a:pt x="54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6" y="154"/>
                  </a:lnTo>
                  <a:lnTo>
                    <a:pt x="83" y="155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27" y="154"/>
                  </a:moveTo>
                  <a:lnTo>
                    <a:pt x="20" y="148"/>
                  </a:lnTo>
                  <a:lnTo>
                    <a:pt x="15" y="140"/>
                  </a:lnTo>
                  <a:lnTo>
                    <a:pt x="10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1" y="99"/>
                  </a:lnTo>
                  <a:lnTo>
                    <a:pt x="0" y="90"/>
                  </a:lnTo>
                  <a:lnTo>
                    <a:pt x="24" y="90"/>
                  </a:lnTo>
                  <a:lnTo>
                    <a:pt x="24" y="97"/>
                  </a:lnTo>
                  <a:lnTo>
                    <a:pt x="26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5" y="127"/>
                  </a:lnTo>
                  <a:lnTo>
                    <a:pt x="40" y="131"/>
                  </a:lnTo>
                  <a:lnTo>
                    <a:pt x="44" y="137"/>
                  </a:lnTo>
                  <a:lnTo>
                    <a:pt x="27" y="154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1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0" y="47"/>
                  </a:lnTo>
                  <a:lnTo>
                    <a:pt x="16" y="40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6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27" y="27"/>
                  </a:moveTo>
                  <a:lnTo>
                    <a:pt x="33" y="20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55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90" y="0"/>
                  </a:lnTo>
                  <a:lnTo>
                    <a:pt x="90" y="24"/>
                  </a:lnTo>
                  <a:lnTo>
                    <a:pt x="83" y="24"/>
                  </a:lnTo>
                  <a:lnTo>
                    <a:pt x="76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4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7" y="27"/>
                  </a:lnTo>
                  <a:close/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0" name="Freeform 857"/>
            <p:cNvSpPr>
              <a:spLocks/>
            </p:cNvSpPr>
            <p:nvPr/>
          </p:nvSpPr>
          <p:spPr bwMode="auto">
            <a:xfrm>
              <a:off x="2738" y="1218"/>
              <a:ext cx="39" cy="37"/>
            </a:xfrm>
            <a:custGeom>
              <a:avLst/>
              <a:gdLst>
                <a:gd name="T0" fmla="*/ 4 w 188"/>
                <a:gd name="T1" fmla="*/ 0 h 188"/>
                <a:gd name="T2" fmla="*/ 5 w 188"/>
                <a:gd name="T3" fmla="*/ 0 h 188"/>
                <a:gd name="T4" fmla="*/ 6 w 188"/>
                <a:gd name="T5" fmla="*/ 0 h 188"/>
                <a:gd name="T6" fmla="*/ 6 w 188"/>
                <a:gd name="T7" fmla="*/ 1 h 188"/>
                <a:gd name="T8" fmla="*/ 7 w 188"/>
                <a:gd name="T9" fmla="*/ 1 h 188"/>
                <a:gd name="T10" fmla="*/ 7 w 188"/>
                <a:gd name="T11" fmla="*/ 2 h 188"/>
                <a:gd name="T12" fmla="*/ 7 w 188"/>
                <a:gd name="T13" fmla="*/ 3 h 188"/>
                <a:gd name="T14" fmla="*/ 8 w 188"/>
                <a:gd name="T15" fmla="*/ 3 h 188"/>
                <a:gd name="T16" fmla="*/ 8 w 188"/>
                <a:gd name="T17" fmla="*/ 4 h 188"/>
                <a:gd name="T18" fmla="*/ 7 w 188"/>
                <a:gd name="T19" fmla="*/ 5 h 188"/>
                <a:gd name="T20" fmla="*/ 7 w 188"/>
                <a:gd name="T21" fmla="*/ 6 h 188"/>
                <a:gd name="T22" fmla="*/ 7 w 188"/>
                <a:gd name="T23" fmla="*/ 6 h 188"/>
                <a:gd name="T24" fmla="*/ 6 w 188"/>
                <a:gd name="T25" fmla="*/ 7 h 188"/>
                <a:gd name="T26" fmla="*/ 6 w 188"/>
                <a:gd name="T27" fmla="*/ 7 h 188"/>
                <a:gd name="T28" fmla="*/ 5 w 188"/>
                <a:gd name="T29" fmla="*/ 7 h 188"/>
                <a:gd name="T30" fmla="*/ 4 w 188"/>
                <a:gd name="T31" fmla="*/ 8 h 188"/>
                <a:gd name="T32" fmla="*/ 3 w 188"/>
                <a:gd name="T33" fmla="*/ 8 h 188"/>
                <a:gd name="T34" fmla="*/ 3 w 188"/>
                <a:gd name="T35" fmla="*/ 7 h 188"/>
                <a:gd name="T36" fmla="*/ 2 w 188"/>
                <a:gd name="T37" fmla="*/ 7 h 188"/>
                <a:gd name="T38" fmla="*/ 1 w 188"/>
                <a:gd name="T39" fmla="*/ 7 h 188"/>
                <a:gd name="T40" fmla="*/ 1 w 188"/>
                <a:gd name="T41" fmla="*/ 6 h 188"/>
                <a:gd name="T42" fmla="*/ 0 w 188"/>
                <a:gd name="T43" fmla="*/ 6 h 188"/>
                <a:gd name="T44" fmla="*/ 0 w 188"/>
                <a:gd name="T45" fmla="*/ 5 h 188"/>
                <a:gd name="T46" fmla="*/ 0 w 188"/>
                <a:gd name="T47" fmla="*/ 4 h 188"/>
                <a:gd name="T48" fmla="*/ 0 w 188"/>
                <a:gd name="T49" fmla="*/ 3 h 188"/>
                <a:gd name="T50" fmla="*/ 0 w 188"/>
                <a:gd name="T51" fmla="*/ 3 h 188"/>
                <a:gd name="T52" fmla="*/ 0 w 188"/>
                <a:gd name="T53" fmla="*/ 2 h 188"/>
                <a:gd name="T54" fmla="*/ 1 w 188"/>
                <a:gd name="T55" fmla="*/ 1 h 188"/>
                <a:gd name="T56" fmla="*/ 1 w 188"/>
                <a:gd name="T57" fmla="*/ 1 h 188"/>
                <a:gd name="T58" fmla="*/ 2 w 188"/>
                <a:gd name="T59" fmla="*/ 0 h 188"/>
                <a:gd name="T60" fmla="*/ 3 w 188"/>
                <a:gd name="T61" fmla="*/ 0 h 188"/>
                <a:gd name="T62" fmla="*/ 3 w 188"/>
                <a:gd name="T63" fmla="*/ 0 h 1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8"/>
                <a:gd name="T98" fmla="*/ 188 w 188"/>
                <a:gd name="T99" fmla="*/ 188 h 1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8">
                  <a:moveTo>
                    <a:pt x="94" y="0"/>
                  </a:moveTo>
                  <a:lnTo>
                    <a:pt x="104" y="1"/>
                  </a:lnTo>
                  <a:lnTo>
                    <a:pt x="114" y="2"/>
                  </a:lnTo>
                  <a:lnTo>
                    <a:pt x="123" y="5"/>
                  </a:lnTo>
                  <a:lnTo>
                    <a:pt x="131" y="8"/>
                  </a:lnTo>
                  <a:lnTo>
                    <a:pt x="139" y="12"/>
                  </a:lnTo>
                  <a:lnTo>
                    <a:pt x="147" y="17"/>
                  </a:lnTo>
                  <a:lnTo>
                    <a:pt x="154" y="22"/>
                  </a:lnTo>
                  <a:lnTo>
                    <a:pt x="160" y="28"/>
                  </a:lnTo>
                  <a:lnTo>
                    <a:pt x="167" y="35"/>
                  </a:lnTo>
                  <a:lnTo>
                    <a:pt x="172" y="42"/>
                  </a:lnTo>
                  <a:lnTo>
                    <a:pt x="177" y="50"/>
                  </a:lnTo>
                  <a:lnTo>
                    <a:pt x="181" y="59"/>
                  </a:lnTo>
                  <a:lnTo>
                    <a:pt x="184" y="67"/>
                  </a:lnTo>
                  <a:lnTo>
                    <a:pt x="186" y="76"/>
                  </a:lnTo>
                  <a:lnTo>
                    <a:pt x="187" y="85"/>
                  </a:lnTo>
                  <a:lnTo>
                    <a:pt x="188" y="94"/>
                  </a:lnTo>
                  <a:lnTo>
                    <a:pt x="187" y="104"/>
                  </a:lnTo>
                  <a:lnTo>
                    <a:pt x="186" y="114"/>
                  </a:lnTo>
                  <a:lnTo>
                    <a:pt x="184" y="122"/>
                  </a:lnTo>
                  <a:lnTo>
                    <a:pt x="181" y="131"/>
                  </a:lnTo>
                  <a:lnTo>
                    <a:pt x="177" y="140"/>
                  </a:lnTo>
                  <a:lnTo>
                    <a:pt x="172" y="147"/>
                  </a:lnTo>
                  <a:lnTo>
                    <a:pt x="167" y="154"/>
                  </a:lnTo>
                  <a:lnTo>
                    <a:pt x="160" y="161"/>
                  </a:lnTo>
                  <a:lnTo>
                    <a:pt x="154" y="167"/>
                  </a:lnTo>
                  <a:lnTo>
                    <a:pt x="147" y="172"/>
                  </a:lnTo>
                  <a:lnTo>
                    <a:pt x="139" y="177"/>
                  </a:lnTo>
                  <a:lnTo>
                    <a:pt x="131" y="181"/>
                  </a:lnTo>
                  <a:lnTo>
                    <a:pt x="123" y="184"/>
                  </a:lnTo>
                  <a:lnTo>
                    <a:pt x="114" y="186"/>
                  </a:lnTo>
                  <a:lnTo>
                    <a:pt x="104" y="188"/>
                  </a:lnTo>
                  <a:lnTo>
                    <a:pt x="94" y="188"/>
                  </a:lnTo>
                  <a:lnTo>
                    <a:pt x="85" y="188"/>
                  </a:lnTo>
                  <a:lnTo>
                    <a:pt x="76" y="186"/>
                  </a:lnTo>
                  <a:lnTo>
                    <a:pt x="66" y="184"/>
                  </a:lnTo>
                  <a:lnTo>
                    <a:pt x="58" y="181"/>
                  </a:lnTo>
                  <a:lnTo>
                    <a:pt x="50" y="177"/>
                  </a:lnTo>
                  <a:lnTo>
                    <a:pt x="43" y="172"/>
                  </a:lnTo>
                  <a:lnTo>
                    <a:pt x="35" y="167"/>
                  </a:lnTo>
                  <a:lnTo>
                    <a:pt x="29" y="161"/>
                  </a:lnTo>
                  <a:lnTo>
                    <a:pt x="22" y="154"/>
                  </a:lnTo>
                  <a:lnTo>
                    <a:pt x="17" y="147"/>
                  </a:lnTo>
                  <a:lnTo>
                    <a:pt x="12" y="140"/>
                  </a:lnTo>
                  <a:lnTo>
                    <a:pt x="8" y="131"/>
                  </a:lnTo>
                  <a:lnTo>
                    <a:pt x="5" y="122"/>
                  </a:lnTo>
                  <a:lnTo>
                    <a:pt x="3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2" y="85"/>
                  </a:lnTo>
                  <a:lnTo>
                    <a:pt x="3" y="76"/>
                  </a:lnTo>
                  <a:lnTo>
                    <a:pt x="5" y="67"/>
                  </a:lnTo>
                  <a:lnTo>
                    <a:pt x="8" y="59"/>
                  </a:lnTo>
                  <a:lnTo>
                    <a:pt x="12" y="50"/>
                  </a:lnTo>
                  <a:lnTo>
                    <a:pt x="17" y="42"/>
                  </a:lnTo>
                  <a:lnTo>
                    <a:pt x="22" y="35"/>
                  </a:lnTo>
                  <a:lnTo>
                    <a:pt x="29" y="28"/>
                  </a:lnTo>
                  <a:lnTo>
                    <a:pt x="35" y="22"/>
                  </a:lnTo>
                  <a:lnTo>
                    <a:pt x="43" y="17"/>
                  </a:lnTo>
                  <a:lnTo>
                    <a:pt x="50" y="12"/>
                  </a:lnTo>
                  <a:lnTo>
                    <a:pt x="58" y="8"/>
                  </a:lnTo>
                  <a:lnTo>
                    <a:pt x="66" y="5"/>
                  </a:lnTo>
                  <a:lnTo>
                    <a:pt x="76" y="2"/>
                  </a:lnTo>
                  <a:lnTo>
                    <a:pt x="85" y="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1" name="Freeform 858"/>
            <p:cNvSpPr>
              <a:spLocks noEditPoints="1"/>
            </p:cNvSpPr>
            <p:nvPr/>
          </p:nvSpPr>
          <p:spPr bwMode="auto">
            <a:xfrm>
              <a:off x="2734" y="1214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7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1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1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05" y="0"/>
                  </a:moveTo>
                  <a:lnTo>
                    <a:pt x="116" y="2"/>
                  </a:lnTo>
                  <a:lnTo>
                    <a:pt x="127" y="3"/>
                  </a:lnTo>
                  <a:lnTo>
                    <a:pt x="137" y="6"/>
                  </a:lnTo>
                  <a:lnTo>
                    <a:pt x="146" y="9"/>
                  </a:lnTo>
                  <a:lnTo>
                    <a:pt x="156" y="13"/>
                  </a:lnTo>
                  <a:lnTo>
                    <a:pt x="165" y="19"/>
                  </a:lnTo>
                  <a:lnTo>
                    <a:pt x="172" y="25"/>
                  </a:lnTo>
                  <a:lnTo>
                    <a:pt x="180" y="32"/>
                  </a:lnTo>
                  <a:lnTo>
                    <a:pt x="163" y="49"/>
                  </a:lnTo>
                  <a:lnTo>
                    <a:pt x="157" y="44"/>
                  </a:lnTo>
                  <a:lnTo>
                    <a:pt x="151" y="39"/>
                  </a:lnTo>
                  <a:lnTo>
                    <a:pt x="144" y="35"/>
                  </a:lnTo>
                  <a:lnTo>
                    <a:pt x="137" y="32"/>
                  </a:lnTo>
                  <a:lnTo>
                    <a:pt x="129" y="29"/>
                  </a:lnTo>
                  <a:lnTo>
                    <a:pt x="122" y="26"/>
                  </a:lnTo>
                  <a:lnTo>
                    <a:pt x="114" y="25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80" y="32"/>
                  </a:moveTo>
                  <a:lnTo>
                    <a:pt x="188" y="39"/>
                  </a:lnTo>
                  <a:lnTo>
                    <a:pt x="193" y="47"/>
                  </a:lnTo>
                  <a:lnTo>
                    <a:pt x="198" y="57"/>
                  </a:lnTo>
                  <a:lnTo>
                    <a:pt x="203" y="65"/>
                  </a:lnTo>
                  <a:lnTo>
                    <a:pt x="207" y="75"/>
                  </a:lnTo>
                  <a:lnTo>
                    <a:pt x="209" y="85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6" y="99"/>
                  </a:lnTo>
                  <a:lnTo>
                    <a:pt x="185" y="90"/>
                  </a:lnTo>
                  <a:lnTo>
                    <a:pt x="183" y="83"/>
                  </a:lnTo>
                  <a:lnTo>
                    <a:pt x="181" y="75"/>
                  </a:lnTo>
                  <a:lnTo>
                    <a:pt x="177" y="67"/>
                  </a:lnTo>
                  <a:lnTo>
                    <a:pt x="173" y="61"/>
                  </a:lnTo>
                  <a:lnTo>
                    <a:pt x="168" y="54"/>
                  </a:lnTo>
                  <a:lnTo>
                    <a:pt x="163" y="49"/>
                  </a:lnTo>
                  <a:lnTo>
                    <a:pt x="180" y="32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8"/>
                  </a:lnTo>
                  <a:lnTo>
                    <a:pt x="207" y="138"/>
                  </a:lnTo>
                  <a:lnTo>
                    <a:pt x="203" y="147"/>
                  </a:lnTo>
                  <a:lnTo>
                    <a:pt x="198" y="157"/>
                  </a:lnTo>
                  <a:lnTo>
                    <a:pt x="193" y="166"/>
                  </a:lnTo>
                  <a:lnTo>
                    <a:pt x="188" y="174"/>
                  </a:lnTo>
                  <a:lnTo>
                    <a:pt x="180" y="182"/>
                  </a:lnTo>
                  <a:lnTo>
                    <a:pt x="163" y="165"/>
                  </a:lnTo>
                  <a:lnTo>
                    <a:pt x="168" y="158"/>
                  </a:lnTo>
                  <a:lnTo>
                    <a:pt x="173" y="152"/>
                  </a:lnTo>
                  <a:lnTo>
                    <a:pt x="177" y="145"/>
                  </a:lnTo>
                  <a:lnTo>
                    <a:pt x="181" y="139"/>
                  </a:lnTo>
                  <a:lnTo>
                    <a:pt x="183" y="131"/>
                  </a:lnTo>
                  <a:lnTo>
                    <a:pt x="185" y="122"/>
                  </a:lnTo>
                  <a:lnTo>
                    <a:pt x="186" y="115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0" y="182"/>
                  </a:moveTo>
                  <a:lnTo>
                    <a:pt x="172" y="188"/>
                  </a:lnTo>
                  <a:lnTo>
                    <a:pt x="165" y="195"/>
                  </a:lnTo>
                  <a:lnTo>
                    <a:pt x="156" y="200"/>
                  </a:lnTo>
                  <a:lnTo>
                    <a:pt x="146" y="205"/>
                  </a:lnTo>
                  <a:lnTo>
                    <a:pt x="137" y="208"/>
                  </a:lnTo>
                  <a:lnTo>
                    <a:pt x="127" y="210"/>
                  </a:lnTo>
                  <a:lnTo>
                    <a:pt x="116" y="212"/>
                  </a:lnTo>
                  <a:lnTo>
                    <a:pt x="105" y="212"/>
                  </a:lnTo>
                  <a:lnTo>
                    <a:pt x="105" y="188"/>
                  </a:ln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2"/>
                  </a:lnTo>
                  <a:lnTo>
                    <a:pt x="144" y="179"/>
                  </a:lnTo>
                  <a:lnTo>
                    <a:pt x="151" y="174"/>
                  </a:lnTo>
                  <a:lnTo>
                    <a:pt x="157" y="170"/>
                  </a:lnTo>
                  <a:lnTo>
                    <a:pt x="163" y="165"/>
                  </a:lnTo>
                  <a:lnTo>
                    <a:pt x="180" y="18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95" y="212"/>
                  </a:lnTo>
                  <a:lnTo>
                    <a:pt x="84" y="210"/>
                  </a:lnTo>
                  <a:lnTo>
                    <a:pt x="74" y="208"/>
                  </a:lnTo>
                  <a:lnTo>
                    <a:pt x="64" y="205"/>
                  </a:lnTo>
                  <a:lnTo>
                    <a:pt x="55" y="199"/>
                  </a:lnTo>
                  <a:lnTo>
                    <a:pt x="46" y="195"/>
                  </a:lnTo>
                  <a:lnTo>
                    <a:pt x="38" y="188"/>
                  </a:lnTo>
                  <a:lnTo>
                    <a:pt x="31" y="182"/>
                  </a:lnTo>
                  <a:lnTo>
                    <a:pt x="48" y="165"/>
                  </a:lnTo>
                  <a:lnTo>
                    <a:pt x="54" y="170"/>
                  </a:lnTo>
                  <a:lnTo>
                    <a:pt x="60" y="174"/>
                  </a:lnTo>
                  <a:lnTo>
                    <a:pt x="67" y="179"/>
                  </a:lnTo>
                  <a:lnTo>
                    <a:pt x="74" y="182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31" y="182"/>
                  </a:moveTo>
                  <a:lnTo>
                    <a:pt x="23" y="174"/>
                  </a:lnTo>
                  <a:lnTo>
                    <a:pt x="18" y="166"/>
                  </a:lnTo>
                  <a:lnTo>
                    <a:pt x="13" y="157"/>
                  </a:lnTo>
                  <a:lnTo>
                    <a:pt x="8" y="147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4" y="106"/>
                  </a:lnTo>
                  <a:lnTo>
                    <a:pt x="24" y="115"/>
                  </a:lnTo>
                  <a:lnTo>
                    <a:pt x="26" y="122"/>
                  </a:lnTo>
                  <a:lnTo>
                    <a:pt x="28" y="131"/>
                  </a:lnTo>
                  <a:lnTo>
                    <a:pt x="31" y="139"/>
                  </a:lnTo>
                  <a:lnTo>
                    <a:pt x="34" y="145"/>
                  </a:lnTo>
                  <a:lnTo>
                    <a:pt x="37" y="152"/>
                  </a:lnTo>
                  <a:lnTo>
                    <a:pt x="43" y="158"/>
                  </a:lnTo>
                  <a:lnTo>
                    <a:pt x="48" y="165"/>
                  </a:lnTo>
                  <a:lnTo>
                    <a:pt x="31" y="182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5"/>
                  </a:lnTo>
                  <a:lnTo>
                    <a:pt x="4" y="75"/>
                  </a:lnTo>
                  <a:lnTo>
                    <a:pt x="8" y="65"/>
                  </a:lnTo>
                  <a:lnTo>
                    <a:pt x="13" y="57"/>
                  </a:lnTo>
                  <a:lnTo>
                    <a:pt x="18" y="47"/>
                  </a:lnTo>
                  <a:lnTo>
                    <a:pt x="23" y="39"/>
                  </a:lnTo>
                  <a:lnTo>
                    <a:pt x="31" y="32"/>
                  </a:lnTo>
                  <a:lnTo>
                    <a:pt x="48" y="49"/>
                  </a:lnTo>
                  <a:lnTo>
                    <a:pt x="43" y="54"/>
                  </a:lnTo>
                  <a:lnTo>
                    <a:pt x="37" y="61"/>
                  </a:lnTo>
                  <a:lnTo>
                    <a:pt x="34" y="67"/>
                  </a:lnTo>
                  <a:lnTo>
                    <a:pt x="31" y="75"/>
                  </a:lnTo>
                  <a:lnTo>
                    <a:pt x="28" y="83"/>
                  </a:lnTo>
                  <a:lnTo>
                    <a:pt x="26" y="90"/>
                  </a:lnTo>
                  <a:lnTo>
                    <a:pt x="24" y="99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31" y="32"/>
                  </a:moveTo>
                  <a:lnTo>
                    <a:pt x="38" y="25"/>
                  </a:lnTo>
                  <a:lnTo>
                    <a:pt x="46" y="19"/>
                  </a:lnTo>
                  <a:lnTo>
                    <a:pt x="55" y="13"/>
                  </a:lnTo>
                  <a:lnTo>
                    <a:pt x="64" y="9"/>
                  </a:lnTo>
                  <a:lnTo>
                    <a:pt x="74" y="6"/>
                  </a:lnTo>
                  <a:lnTo>
                    <a:pt x="84" y="3"/>
                  </a:lnTo>
                  <a:lnTo>
                    <a:pt x="95" y="2"/>
                  </a:lnTo>
                  <a:lnTo>
                    <a:pt x="105" y="0"/>
                  </a:lnTo>
                  <a:lnTo>
                    <a:pt x="105" y="25"/>
                  </a:lnTo>
                  <a:lnTo>
                    <a:pt x="97" y="25"/>
                  </a:lnTo>
                  <a:lnTo>
                    <a:pt x="89" y="26"/>
                  </a:lnTo>
                  <a:lnTo>
                    <a:pt x="82" y="29"/>
                  </a:lnTo>
                  <a:lnTo>
                    <a:pt x="74" y="32"/>
                  </a:lnTo>
                  <a:lnTo>
                    <a:pt x="67" y="35"/>
                  </a:lnTo>
                  <a:lnTo>
                    <a:pt x="60" y="39"/>
                  </a:lnTo>
                  <a:lnTo>
                    <a:pt x="54" y="44"/>
                  </a:lnTo>
                  <a:lnTo>
                    <a:pt x="48" y="49"/>
                  </a:lnTo>
                  <a:lnTo>
                    <a:pt x="31" y="3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2" name="Freeform 859"/>
            <p:cNvSpPr>
              <a:spLocks/>
            </p:cNvSpPr>
            <p:nvPr/>
          </p:nvSpPr>
          <p:spPr bwMode="auto">
            <a:xfrm>
              <a:off x="2979" y="1214"/>
              <a:ext cx="27" cy="26"/>
            </a:xfrm>
            <a:custGeom>
              <a:avLst/>
              <a:gdLst>
                <a:gd name="T0" fmla="*/ 3 w 156"/>
                <a:gd name="T1" fmla="*/ 0 h 155"/>
                <a:gd name="T2" fmla="*/ 2 w 156"/>
                <a:gd name="T3" fmla="*/ 0 h 155"/>
                <a:gd name="T4" fmla="*/ 2 w 156"/>
                <a:gd name="T5" fmla="*/ 0 h 155"/>
                <a:gd name="T6" fmla="*/ 1 w 156"/>
                <a:gd name="T7" fmla="*/ 1 h 155"/>
                <a:gd name="T8" fmla="*/ 1 w 156"/>
                <a:gd name="T9" fmla="*/ 1 h 155"/>
                <a:gd name="T10" fmla="*/ 0 w 156"/>
                <a:gd name="T11" fmla="*/ 2 h 155"/>
                <a:gd name="T12" fmla="*/ 0 w 156"/>
                <a:gd name="T13" fmla="*/ 2 h 155"/>
                <a:gd name="T14" fmla="*/ 0 w 156"/>
                <a:gd name="T15" fmla="*/ 3 h 155"/>
                <a:gd name="T16" fmla="*/ 0 w 156"/>
                <a:gd name="T17" fmla="*/ 3 h 155"/>
                <a:gd name="T18" fmla="*/ 0 w 156"/>
                <a:gd name="T19" fmla="*/ 4 h 155"/>
                <a:gd name="T20" fmla="*/ 0 w 156"/>
                <a:gd name="T21" fmla="*/ 5 h 155"/>
                <a:gd name="T22" fmla="*/ 1 w 156"/>
                <a:gd name="T23" fmla="*/ 5 h 155"/>
                <a:gd name="T24" fmla="*/ 1 w 156"/>
                <a:gd name="T25" fmla="*/ 5 h 155"/>
                <a:gd name="T26" fmla="*/ 2 w 156"/>
                <a:gd name="T27" fmla="*/ 6 h 155"/>
                <a:gd name="T28" fmla="*/ 2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4 w 156"/>
                <a:gd name="T35" fmla="*/ 6 h 155"/>
                <a:gd name="T36" fmla="*/ 5 w 156"/>
                <a:gd name="T37" fmla="*/ 6 h 155"/>
                <a:gd name="T38" fmla="*/ 5 w 156"/>
                <a:gd name="T39" fmla="*/ 5 h 155"/>
                <a:gd name="T40" fmla="*/ 6 w 156"/>
                <a:gd name="T41" fmla="*/ 5 h 155"/>
                <a:gd name="T42" fmla="*/ 6 w 156"/>
                <a:gd name="T43" fmla="*/ 5 h 155"/>
                <a:gd name="T44" fmla="*/ 6 w 156"/>
                <a:gd name="T45" fmla="*/ 4 h 155"/>
                <a:gd name="T46" fmla="*/ 6 w 156"/>
                <a:gd name="T47" fmla="*/ 3 h 155"/>
                <a:gd name="T48" fmla="*/ 6 w 156"/>
                <a:gd name="T49" fmla="*/ 3 h 155"/>
                <a:gd name="T50" fmla="*/ 6 w 156"/>
                <a:gd name="T51" fmla="*/ 2 h 155"/>
                <a:gd name="T52" fmla="*/ 6 w 156"/>
                <a:gd name="T53" fmla="*/ 2 h 155"/>
                <a:gd name="T54" fmla="*/ 6 w 156"/>
                <a:gd name="T55" fmla="*/ 1 h 155"/>
                <a:gd name="T56" fmla="*/ 5 w 156"/>
                <a:gd name="T57" fmla="*/ 1 h 155"/>
                <a:gd name="T58" fmla="*/ 5 w 156"/>
                <a:gd name="T59" fmla="*/ 0 h 155"/>
                <a:gd name="T60" fmla="*/ 4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71" y="0"/>
                  </a:lnTo>
                  <a:lnTo>
                    <a:pt x="62" y="1"/>
                  </a:lnTo>
                  <a:lnTo>
                    <a:pt x="55" y="3"/>
                  </a:lnTo>
                  <a:lnTo>
                    <a:pt x="48" y="5"/>
                  </a:lnTo>
                  <a:lnTo>
                    <a:pt x="41" y="8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2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0"/>
                  </a:lnTo>
                  <a:lnTo>
                    <a:pt x="7" y="47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0" y="85"/>
                  </a:lnTo>
                  <a:lnTo>
                    <a:pt x="1" y="92"/>
                  </a:lnTo>
                  <a:lnTo>
                    <a:pt x="4" y="100"/>
                  </a:lnTo>
                  <a:lnTo>
                    <a:pt x="7" y="108"/>
                  </a:lnTo>
                  <a:lnTo>
                    <a:pt x="10" y="114"/>
                  </a:lnTo>
                  <a:lnTo>
                    <a:pt x="13" y="121"/>
                  </a:lnTo>
                  <a:lnTo>
                    <a:pt x="18" y="127"/>
                  </a:lnTo>
                  <a:lnTo>
                    <a:pt x="23" y="132"/>
                  </a:lnTo>
                  <a:lnTo>
                    <a:pt x="28" y="137"/>
                  </a:lnTo>
                  <a:lnTo>
                    <a:pt x="35" y="142"/>
                  </a:lnTo>
                  <a:lnTo>
                    <a:pt x="41" y="145"/>
                  </a:lnTo>
                  <a:lnTo>
                    <a:pt x="48" y="149"/>
                  </a:lnTo>
                  <a:lnTo>
                    <a:pt x="55" y="152"/>
                  </a:lnTo>
                  <a:lnTo>
                    <a:pt x="62" y="154"/>
                  </a:lnTo>
                  <a:lnTo>
                    <a:pt x="71" y="155"/>
                  </a:lnTo>
                  <a:lnTo>
                    <a:pt x="78" y="155"/>
                  </a:lnTo>
                  <a:lnTo>
                    <a:pt x="86" y="155"/>
                  </a:lnTo>
                  <a:lnTo>
                    <a:pt x="94" y="154"/>
                  </a:lnTo>
                  <a:lnTo>
                    <a:pt x="101" y="152"/>
                  </a:lnTo>
                  <a:lnTo>
                    <a:pt x="108" y="149"/>
                  </a:lnTo>
                  <a:lnTo>
                    <a:pt x="115" y="145"/>
                  </a:lnTo>
                  <a:lnTo>
                    <a:pt x="121" y="142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9" y="127"/>
                  </a:lnTo>
                  <a:lnTo>
                    <a:pt x="143" y="121"/>
                  </a:lnTo>
                  <a:lnTo>
                    <a:pt x="146" y="114"/>
                  </a:lnTo>
                  <a:lnTo>
                    <a:pt x="149" y="108"/>
                  </a:lnTo>
                  <a:lnTo>
                    <a:pt x="153" y="100"/>
                  </a:lnTo>
                  <a:lnTo>
                    <a:pt x="155" y="92"/>
                  </a:lnTo>
                  <a:lnTo>
                    <a:pt x="156" y="85"/>
                  </a:lnTo>
                  <a:lnTo>
                    <a:pt x="156" y="77"/>
                  </a:lnTo>
                  <a:lnTo>
                    <a:pt x="156" y="69"/>
                  </a:lnTo>
                  <a:lnTo>
                    <a:pt x="155" y="61"/>
                  </a:lnTo>
                  <a:lnTo>
                    <a:pt x="153" y="54"/>
                  </a:lnTo>
                  <a:lnTo>
                    <a:pt x="149" y="47"/>
                  </a:lnTo>
                  <a:lnTo>
                    <a:pt x="146" y="40"/>
                  </a:lnTo>
                  <a:lnTo>
                    <a:pt x="143" y="34"/>
                  </a:lnTo>
                  <a:lnTo>
                    <a:pt x="139" y="28"/>
                  </a:lnTo>
                  <a:lnTo>
                    <a:pt x="133" y="22"/>
                  </a:lnTo>
                  <a:lnTo>
                    <a:pt x="128" y="17"/>
                  </a:lnTo>
                  <a:lnTo>
                    <a:pt x="121" y="13"/>
                  </a:lnTo>
                  <a:lnTo>
                    <a:pt x="115" y="8"/>
                  </a:lnTo>
                  <a:lnTo>
                    <a:pt x="108" y="5"/>
                  </a:lnTo>
                  <a:lnTo>
                    <a:pt x="101" y="3"/>
                  </a:lnTo>
                  <a:lnTo>
                    <a:pt x="94" y="1"/>
                  </a:lnTo>
                  <a:lnTo>
                    <a:pt x="86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3" name="Freeform 860"/>
            <p:cNvSpPr>
              <a:spLocks noEditPoints="1"/>
            </p:cNvSpPr>
            <p:nvPr/>
          </p:nvSpPr>
          <p:spPr bwMode="auto">
            <a:xfrm>
              <a:off x="2975" y="1207"/>
              <a:ext cx="39" cy="41"/>
            </a:xfrm>
            <a:custGeom>
              <a:avLst/>
              <a:gdLst>
                <a:gd name="T0" fmla="*/ 4 w 180"/>
                <a:gd name="T1" fmla="*/ 0 h 180"/>
                <a:gd name="T2" fmla="*/ 3 w 180"/>
                <a:gd name="T3" fmla="*/ 1 h 180"/>
                <a:gd name="T4" fmla="*/ 2 w 180"/>
                <a:gd name="T5" fmla="*/ 1 h 180"/>
                <a:gd name="T6" fmla="*/ 1 w 180"/>
                <a:gd name="T7" fmla="*/ 1 h 180"/>
                <a:gd name="T8" fmla="*/ 3 w 180"/>
                <a:gd name="T9" fmla="*/ 0 h 180"/>
                <a:gd name="T10" fmla="*/ 4 w 180"/>
                <a:gd name="T11" fmla="*/ 1 h 180"/>
                <a:gd name="T12" fmla="*/ 1 w 180"/>
                <a:gd name="T13" fmla="*/ 2 h 180"/>
                <a:gd name="T14" fmla="*/ 1 w 180"/>
                <a:gd name="T15" fmla="*/ 3 h 180"/>
                <a:gd name="T16" fmla="*/ 0 w 180"/>
                <a:gd name="T17" fmla="*/ 3 h 180"/>
                <a:gd name="T18" fmla="*/ 1 w 180"/>
                <a:gd name="T19" fmla="*/ 2 h 180"/>
                <a:gd name="T20" fmla="*/ 1 w 180"/>
                <a:gd name="T21" fmla="*/ 4 h 180"/>
                <a:gd name="T22" fmla="*/ 1 w 180"/>
                <a:gd name="T23" fmla="*/ 4 h 180"/>
                <a:gd name="T24" fmla="*/ 0 w 180"/>
                <a:gd name="T25" fmla="*/ 4 h 180"/>
                <a:gd name="T26" fmla="*/ 1 w 180"/>
                <a:gd name="T27" fmla="*/ 4 h 180"/>
                <a:gd name="T28" fmla="*/ 1 w 180"/>
                <a:gd name="T29" fmla="*/ 5 h 180"/>
                <a:gd name="T30" fmla="*/ 1 w 180"/>
                <a:gd name="T31" fmla="*/ 6 h 180"/>
                <a:gd name="T32" fmla="*/ 0 w 180"/>
                <a:gd name="T33" fmla="*/ 5 h 180"/>
                <a:gd name="T34" fmla="*/ 1 w 180"/>
                <a:gd name="T35" fmla="*/ 4 h 180"/>
                <a:gd name="T36" fmla="*/ 2 w 180"/>
                <a:gd name="T37" fmla="*/ 6 h 180"/>
                <a:gd name="T38" fmla="*/ 3 w 180"/>
                <a:gd name="T39" fmla="*/ 6 h 180"/>
                <a:gd name="T40" fmla="*/ 3 w 180"/>
                <a:gd name="T41" fmla="*/ 7 h 180"/>
                <a:gd name="T42" fmla="*/ 2 w 180"/>
                <a:gd name="T43" fmla="*/ 7 h 180"/>
                <a:gd name="T44" fmla="*/ 4 w 180"/>
                <a:gd name="T45" fmla="*/ 6 h 180"/>
                <a:gd name="T46" fmla="*/ 4 w 180"/>
                <a:gd name="T47" fmla="*/ 6 h 180"/>
                <a:gd name="T48" fmla="*/ 4 w 180"/>
                <a:gd name="T49" fmla="*/ 7 h 180"/>
                <a:gd name="T50" fmla="*/ 4 w 180"/>
                <a:gd name="T51" fmla="*/ 6 h 180"/>
                <a:gd name="T52" fmla="*/ 5 w 180"/>
                <a:gd name="T53" fmla="*/ 6 h 180"/>
                <a:gd name="T54" fmla="*/ 6 w 180"/>
                <a:gd name="T55" fmla="*/ 6 h 180"/>
                <a:gd name="T56" fmla="*/ 5 w 180"/>
                <a:gd name="T57" fmla="*/ 7 h 180"/>
                <a:gd name="T58" fmla="*/ 4 w 180"/>
                <a:gd name="T59" fmla="*/ 6 h 180"/>
                <a:gd name="T60" fmla="*/ 6 w 180"/>
                <a:gd name="T61" fmla="*/ 5 h 180"/>
                <a:gd name="T62" fmla="*/ 6 w 180"/>
                <a:gd name="T63" fmla="*/ 4 h 180"/>
                <a:gd name="T64" fmla="*/ 7 w 180"/>
                <a:gd name="T65" fmla="*/ 4 h 180"/>
                <a:gd name="T66" fmla="*/ 7 w 180"/>
                <a:gd name="T67" fmla="*/ 6 h 180"/>
                <a:gd name="T68" fmla="*/ 6 w 180"/>
                <a:gd name="T69" fmla="*/ 4 h 180"/>
                <a:gd name="T70" fmla="*/ 6 w 180"/>
                <a:gd name="T71" fmla="*/ 4 h 180"/>
                <a:gd name="T72" fmla="*/ 7 w 180"/>
                <a:gd name="T73" fmla="*/ 4 h 180"/>
                <a:gd name="T74" fmla="*/ 6 w 180"/>
                <a:gd name="T75" fmla="*/ 3 h 180"/>
                <a:gd name="T76" fmla="*/ 6 w 180"/>
                <a:gd name="T77" fmla="*/ 2 h 180"/>
                <a:gd name="T78" fmla="*/ 6 w 180"/>
                <a:gd name="T79" fmla="*/ 1 h 180"/>
                <a:gd name="T80" fmla="*/ 7 w 180"/>
                <a:gd name="T81" fmla="*/ 3 h 180"/>
                <a:gd name="T82" fmla="*/ 6 w 180"/>
                <a:gd name="T83" fmla="*/ 4 h 180"/>
                <a:gd name="T84" fmla="*/ 5 w 180"/>
                <a:gd name="T85" fmla="*/ 1 h 180"/>
                <a:gd name="T86" fmla="*/ 4 w 180"/>
                <a:gd name="T87" fmla="*/ 1 h 180"/>
                <a:gd name="T88" fmla="*/ 4 w 180"/>
                <a:gd name="T89" fmla="*/ 0 h 180"/>
                <a:gd name="T90" fmla="*/ 6 w 180"/>
                <a:gd name="T91" fmla="*/ 1 h 180"/>
                <a:gd name="T92" fmla="*/ 4 w 180"/>
                <a:gd name="T93" fmla="*/ 1 h 180"/>
                <a:gd name="T94" fmla="*/ 4 w 180"/>
                <a:gd name="T95" fmla="*/ 1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90" y="24"/>
                  </a:moveTo>
                  <a:lnTo>
                    <a:pt x="84" y="24"/>
                  </a:lnTo>
                  <a:lnTo>
                    <a:pt x="77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3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6" y="27"/>
                  </a:lnTo>
                  <a:lnTo>
                    <a:pt x="33" y="20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4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0" y="1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44" y="44"/>
                  </a:moveTo>
                  <a:lnTo>
                    <a:pt x="39" y="48"/>
                  </a:lnTo>
                  <a:lnTo>
                    <a:pt x="36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5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lnTo>
                    <a:pt x="0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1" y="47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6" y="27"/>
                  </a:lnTo>
                  <a:lnTo>
                    <a:pt x="44" y="44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7"/>
                  </a:lnTo>
                  <a:lnTo>
                    <a:pt x="25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6" y="127"/>
                  </a:lnTo>
                  <a:lnTo>
                    <a:pt x="39" y="131"/>
                  </a:lnTo>
                  <a:lnTo>
                    <a:pt x="44" y="137"/>
                  </a:lnTo>
                  <a:lnTo>
                    <a:pt x="26" y="154"/>
                  </a:lnTo>
                  <a:lnTo>
                    <a:pt x="21" y="148"/>
                  </a:lnTo>
                  <a:lnTo>
                    <a:pt x="16" y="140"/>
                  </a:lnTo>
                  <a:lnTo>
                    <a:pt x="11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44" y="137"/>
                  </a:moveTo>
                  <a:lnTo>
                    <a:pt x="48" y="141"/>
                  </a:lnTo>
                  <a:lnTo>
                    <a:pt x="53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7" y="154"/>
                  </a:lnTo>
                  <a:lnTo>
                    <a:pt x="84" y="155"/>
                  </a:lnTo>
                  <a:lnTo>
                    <a:pt x="90" y="156"/>
                  </a:lnTo>
                  <a:lnTo>
                    <a:pt x="90" y="180"/>
                  </a:lnTo>
                  <a:lnTo>
                    <a:pt x="80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4" y="173"/>
                  </a:lnTo>
                  <a:lnTo>
                    <a:pt x="47" y="169"/>
                  </a:lnTo>
                  <a:lnTo>
                    <a:pt x="39" y="165"/>
                  </a:lnTo>
                  <a:lnTo>
                    <a:pt x="33" y="159"/>
                  </a:lnTo>
                  <a:lnTo>
                    <a:pt x="26" y="154"/>
                  </a:lnTo>
                  <a:lnTo>
                    <a:pt x="44" y="137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6" y="151"/>
                  </a:lnTo>
                  <a:lnTo>
                    <a:pt x="121" y="148"/>
                  </a:lnTo>
                  <a:lnTo>
                    <a:pt x="127" y="144"/>
                  </a:lnTo>
                  <a:lnTo>
                    <a:pt x="132" y="141"/>
                  </a:lnTo>
                  <a:lnTo>
                    <a:pt x="137" y="137"/>
                  </a:lnTo>
                  <a:lnTo>
                    <a:pt x="154" y="154"/>
                  </a:lnTo>
                  <a:lnTo>
                    <a:pt x="147" y="159"/>
                  </a:lnTo>
                  <a:lnTo>
                    <a:pt x="141" y="165"/>
                  </a:lnTo>
                  <a:lnTo>
                    <a:pt x="133" y="169"/>
                  </a:lnTo>
                  <a:lnTo>
                    <a:pt x="125" y="173"/>
                  </a:lnTo>
                  <a:lnTo>
                    <a:pt x="117" y="176"/>
                  </a:lnTo>
                  <a:lnTo>
                    <a:pt x="108" y="179"/>
                  </a:lnTo>
                  <a:lnTo>
                    <a:pt x="100" y="180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137" y="137"/>
                  </a:move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5" y="103"/>
                  </a:lnTo>
                  <a:lnTo>
                    <a:pt x="156" y="97"/>
                  </a:lnTo>
                  <a:lnTo>
                    <a:pt x="156" y="90"/>
                  </a:lnTo>
                  <a:lnTo>
                    <a:pt x="180" y="90"/>
                  </a:lnTo>
                  <a:lnTo>
                    <a:pt x="180" y="99"/>
                  </a:lnTo>
                  <a:lnTo>
                    <a:pt x="179" y="109"/>
                  </a:lnTo>
                  <a:lnTo>
                    <a:pt x="177" y="117"/>
                  </a:lnTo>
                  <a:lnTo>
                    <a:pt x="173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84"/>
                  </a:lnTo>
                  <a:lnTo>
                    <a:pt x="155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3" y="55"/>
                  </a:lnTo>
                  <a:lnTo>
                    <a:pt x="177" y="63"/>
                  </a:lnTo>
                  <a:lnTo>
                    <a:pt x="179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37" y="44"/>
                  </a:moveTo>
                  <a:lnTo>
                    <a:pt x="132" y="40"/>
                  </a:lnTo>
                  <a:lnTo>
                    <a:pt x="127" y="35"/>
                  </a:lnTo>
                  <a:lnTo>
                    <a:pt x="121" y="32"/>
                  </a:lnTo>
                  <a:lnTo>
                    <a:pt x="116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17" y="4"/>
                  </a:lnTo>
                  <a:lnTo>
                    <a:pt x="125" y="7"/>
                  </a:lnTo>
                  <a:lnTo>
                    <a:pt x="133" y="10"/>
                  </a:lnTo>
                  <a:lnTo>
                    <a:pt x="141" y="16"/>
                  </a:lnTo>
                  <a:lnTo>
                    <a:pt x="147" y="20"/>
                  </a:lnTo>
                  <a:lnTo>
                    <a:pt x="154" y="27"/>
                  </a:lnTo>
                  <a:lnTo>
                    <a:pt x="137" y="44"/>
                  </a:lnTo>
                  <a:close/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grpSp>
          <p:nvGrpSpPr>
            <p:cNvPr id="117913" name="Group 861"/>
            <p:cNvGrpSpPr>
              <a:grpSpLocks/>
            </p:cNvGrpSpPr>
            <p:nvPr/>
          </p:nvGrpSpPr>
          <p:grpSpPr bwMode="auto">
            <a:xfrm>
              <a:off x="2214" y="1049"/>
              <a:ext cx="1009" cy="1607"/>
              <a:chOff x="2214" y="1049"/>
              <a:chExt cx="1009" cy="1607"/>
            </a:xfrm>
          </p:grpSpPr>
          <p:sp>
            <p:nvSpPr>
              <p:cNvPr id="551" name="Freeform 862"/>
              <p:cNvSpPr>
                <a:spLocks/>
              </p:cNvSpPr>
              <p:nvPr/>
            </p:nvSpPr>
            <p:spPr bwMode="auto">
              <a:xfrm>
                <a:off x="2944" y="1218"/>
                <a:ext cx="35" cy="41"/>
              </a:xfrm>
              <a:custGeom>
                <a:avLst/>
                <a:gdLst>
                  <a:gd name="T0" fmla="*/ 3 w 187"/>
                  <a:gd name="T1" fmla="*/ 0 h 188"/>
                  <a:gd name="T2" fmla="*/ 3 w 187"/>
                  <a:gd name="T3" fmla="*/ 0 h 188"/>
                  <a:gd name="T4" fmla="*/ 2 w 187"/>
                  <a:gd name="T5" fmla="*/ 0 h 188"/>
                  <a:gd name="T6" fmla="*/ 1 w 187"/>
                  <a:gd name="T7" fmla="*/ 1 h 188"/>
                  <a:gd name="T8" fmla="*/ 1 w 187"/>
                  <a:gd name="T9" fmla="*/ 1 h 188"/>
                  <a:gd name="T10" fmla="*/ 0 w 187"/>
                  <a:gd name="T11" fmla="*/ 2 h 188"/>
                  <a:gd name="T12" fmla="*/ 0 w 187"/>
                  <a:gd name="T13" fmla="*/ 3 h 188"/>
                  <a:gd name="T14" fmla="*/ 0 w 187"/>
                  <a:gd name="T15" fmla="*/ 3 h 188"/>
                  <a:gd name="T16" fmla="*/ 0 w 187"/>
                  <a:gd name="T17" fmla="*/ 4 h 188"/>
                  <a:gd name="T18" fmla="*/ 0 w 187"/>
                  <a:gd name="T19" fmla="*/ 5 h 188"/>
                  <a:gd name="T20" fmla="*/ 0 w 187"/>
                  <a:gd name="T21" fmla="*/ 6 h 188"/>
                  <a:gd name="T22" fmla="*/ 1 w 187"/>
                  <a:gd name="T23" fmla="*/ 6 h 188"/>
                  <a:gd name="T24" fmla="*/ 1 w 187"/>
                  <a:gd name="T25" fmla="*/ 7 h 188"/>
                  <a:gd name="T26" fmla="*/ 2 w 187"/>
                  <a:gd name="T27" fmla="*/ 7 h 188"/>
                  <a:gd name="T28" fmla="*/ 3 w 187"/>
                  <a:gd name="T29" fmla="*/ 7 h 188"/>
                  <a:gd name="T30" fmla="*/ 3 w 187"/>
                  <a:gd name="T31" fmla="*/ 8 h 188"/>
                  <a:gd name="T32" fmla="*/ 4 w 187"/>
                  <a:gd name="T33" fmla="*/ 8 h 188"/>
                  <a:gd name="T34" fmla="*/ 5 w 187"/>
                  <a:gd name="T35" fmla="*/ 7 h 188"/>
                  <a:gd name="T36" fmla="*/ 6 w 187"/>
                  <a:gd name="T37" fmla="*/ 7 h 188"/>
                  <a:gd name="T38" fmla="*/ 6 w 187"/>
                  <a:gd name="T39" fmla="*/ 7 h 188"/>
                  <a:gd name="T40" fmla="*/ 7 w 187"/>
                  <a:gd name="T41" fmla="*/ 6 h 188"/>
                  <a:gd name="T42" fmla="*/ 7 w 187"/>
                  <a:gd name="T43" fmla="*/ 6 h 188"/>
                  <a:gd name="T44" fmla="*/ 8 w 187"/>
                  <a:gd name="T45" fmla="*/ 5 h 188"/>
                  <a:gd name="T46" fmla="*/ 8 w 187"/>
                  <a:gd name="T47" fmla="*/ 4 h 188"/>
                  <a:gd name="T48" fmla="*/ 8 w 187"/>
                  <a:gd name="T49" fmla="*/ 3 h 188"/>
                  <a:gd name="T50" fmla="*/ 8 w 187"/>
                  <a:gd name="T51" fmla="*/ 3 h 188"/>
                  <a:gd name="T52" fmla="*/ 7 w 187"/>
                  <a:gd name="T53" fmla="*/ 2 h 188"/>
                  <a:gd name="T54" fmla="*/ 7 w 187"/>
                  <a:gd name="T55" fmla="*/ 1 h 188"/>
                  <a:gd name="T56" fmla="*/ 6 w 187"/>
                  <a:gd name="T57" fmla="*/ 1 h 188"/>
                  <a:gd name="T58" fmla="*/ 6 w 187"/>
                  <a:gd name="T59" fmla="*/ 0 h 188"/>
                  <a:gd name="T60" fmla="*/ 5 w 187"/>
                  <a:gd name="T61" fmla="*/ 0 h 188"/>
                  <a:gd name="T62" fmla="*/ 4 w 187"/>
                  <a:gd name="T63" fmla="*/ 0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87"/>
                  <a:gd name="T97" fmla="*/ 0 h 188"/>
                  <a:gd name="T98" fmla="*/ 187 w 187"/>
                  <a:gd name="T99" fmla="*/ 188 h 1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87" h="188">
                    <a:moveTo>
                      <a:pt x="94" y="0"/>
                    </a:moveTo>
                    <a:lnTo>
                      <a:pt x="84" y="1"/>
                    </a:lnTo>
                    <a:lnTo>
                      <a:pt x="75" y="2"/>
                    </a:lnTo>
                    <a:lnTo>
                      <a:pt x="66" y="5"/>
                    </a:lnTo>
                    <a:lnTo>
                      <a:pt x="57" y="8"/>
                    </a:lnTo>
                    <a:lnTo>
                      <a:pt x="49" y="12"/>
                    </a:lnTo>
                    <a:lnTo>
                      <a:pt x="41" y="17"/>
                    </a:lnTo>
                    <a:lnTo>
                      <a:pt x="34" y="22"/>
                    </a:lnTo>
                    <a:lnTo>
                      <a:pt x="27" y="28"/>
                    </a:lnTo>
                    <a:lnTo>
                      <a:pt x="22" y="35"/>
                    </a:lnTo>
                    <a:lnTo>
                      <a:pt x="16" y="42"/>
                    </a:lnTo>
                    <a:lnTo>
                      <a:pt x="11" y="50"/>
                    </a:lnTo>
                    <a:lnTo>
                      <a:pt x="8" y="59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4"/>
                    </a:lnTo>
                    <a:lnTo>
                      <a:pt x="1" y="114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1" y="140"/>
                    </a:lnTo>
                    <a:lnTo>
                      <a:pt x="16" y="147"/>
                    </a:lnTo>
                    <a:lnTo>
                      <a:pt x="22" y="154"/>
                    </a:lnTo>
                    <a:lnTo>
                      <a:pt x="27" y="161"/>
                    </a:lnTo>
                    <a:lnTo>
                      <a:pt x="34" y="167"/>
                    </a:lnTo>
                    <a:lnTo>
                      <a:pt x="41" y="172"/>
                    </a:lnTo>
                    <a:lnTo>
                      <a:pt x="49" y="177"/>
                    </a:lnTo>
                    <a:lnTo>
                      <a:pt x="57" y="181"/>
                    </a:lnTo>
                    <a:lnTo>
                      <a:pt x="66" y="184"/>
                    </a:lnTo>
                    <a:lnTo>
                      <a:pt x="75" y="186"/>
                    </a:lnTo>
                    <a:lnTo>
                      <a:pt x="84" y="188"/>
                    </a:lnTo>
                    <a:lnTo>
                      <a:pt x="94" y="188"/>
                    </a:lnTo>
                    <a:lnTo>
                      <a:pt x="103" y="188"/>
                    </a:lnTo>
                    <a:lnTo>
                      <a:pt x="112" y="186"/>
                    </a:lnTo>
                    <a:lnTo>
                      <a:pt x="121" y="184"/>
                    </a:lnTo>
                    <a:lnTo>
                      <a:pt x="130" y="181"/>
                    </a:lnTo>
                    <a:lnTo>
                      <a:pt x="138" y="177"/>
                    </a:lnTo>
                    <a:lnTo>
                      <a:pt x="146" y="172"/>
                    </a:lnTo>
                    <a:lnTo>
                      <a:pt x="153" y="167"/>
                    </a:lnTo>
                    <a:lnTo>
                      <a:pt x="160" y="161"/>
                    </a:lnTo>
                    <a:lnTo>
                      <a:pt x="165" y="154"/>
                    </a:lnTo>
                    <a:lnTo>
                      <a:pt x="172" y="147"/>
                    </a:lnTo>
                    <a:lnTo>
                      <a:pt x="176" y="140"/>
                    </a:lnTo>
                    <a:lnTo>
                      <a:pt x="180" y="131"/>
                    </a:lnTo>
                    <a:lnTo>
                      <a:pt x="183" y="122"/>
                    </a:lnTo>
                    <a:lnTo>
                      <a:pt x="186" y="114"/>
                    </a:lnTo>
                    <a:lnTo>
                      <a:pt x="187" y="104"/>
                    </a:lnTo>
                    <a:lnTo>
                      <a:pt x="187" y="94"/>
                    </a:lnTo>
                    <a:lnTo>
                      <a:pt x="187" y="85"/>
                    </a:lnTo>
                    <a:lnTo>
                      <a:pt x="186" y="76"/>
                    </a:lnTo>
                    <a:lnTo>
                      <a:pt x="183" y="67"/>
                    </a:lnTo>
                    <a:lnTo>
                      <a:pt x="180" y="59"/>
                    </a:lnTo>
                    <a:lnTo>
                      <a:pt x="176" y="50"/>
                    </a:lnTo>
                    <a:lnTo>
                      <a:pt x="172" y="42"/>
                    </a:lnTo>
                    <a:lnTo>
                      <a:pt x="165" y="35"/>
                    </a:lnTo>
                    <a:lnTo>
                      <a:pt x="160" y="28"/>
                    </a:lnTo>
                    <a:lnTo>
                      <a:pt x="153" y="22"/>
                    </a:lnTo>
                    <a:lnTo>
                      <a:pt x="146" y="17"/>
                    </a:lnTo>
                    <a:lnTo>
                      <a:pt x="138" y="12"/>
                    </a:lnTo>
                    <a:lnTo>
                      <a:pt x="130" y="8"/>
                    </a:lnTo>
                    <a:lnTo>
                      <a:pt x="121" y="5"/>
                    </a:lnTo>
                    <a:lnTo>
                      <a:pt x="112" y="2"/>
                    </a:lnTo>
                    <a:lnTo>
                      <a:pt x="103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2" name="Freeform 863"/>
              <p:cNvSpPr>
                <a:spLocks noEditPoints="1"/>
              </p:cNvSpPr>
              <p:nvPr/>
            </p:nvSpPr>
            <p:spPr bwMode="auto">
              <a:xfrm>
                <a:off x="2944" y="1214"/>
                <a:ext cx="39" cy="45"/>
              </a:xfrm>
              <a:custGeom>
                <a:avLst/>
                <a:gdLst>
                  <a:gd name="T0" fmla="*/ 4 w 213"/>
                  <a:gd name="T1" fmla="*/ 0 h 212"/>
                  <a:gd name="T2" fmla="*/ 4 w 213"/>
                  <a:gd name="T3" fmla="*/ 1 h 212"/>
                  <a:gd name="T4" fmla="*/ 2 w 213"/>
                  <a:gd name="T5" fmla="*/ 2 h 212"/>
                  <a:gd name="T6" fmla="*/ 2 w 213"/>
                  <a:gd name="T7" fmla="*/ 1 h 212"/>
                  <a:gd name="T8" fmla="*/ 3 w 213"/>
                  <a:gd name="T9" fmla="*/ 0 h 212"/>
                  <a:gd name="T10" fmla="*/ 4 w 213"/>
                  <a:gd name="T11" fmla="*/ 1 h 212"/>
                  <a:gd name="T12" fmla="*/ 1 w 213"/>
                  <a:gd name="T13" fmla="*/ 3 h 212"/>
                  <a:gd name="T14" fmla="*/ 1 w 213"/>
                  <a:gd name="T15" fmla="*/ 4 h 212"/>
                  <a:gd name="T16" fmla="*/ 0 w 213"/>
                  <a:gd name="T17" fmla="*/ 3 h 212"/>
                  <a:gd name="T18" fmla="*/ 1 w 213"/>
                  <a:gd name="T19" fmla="*/ 2 h 212"/>
                  <a:gd name="T20" fmla="*/ 1 w 213"/>
                  <a:gd name="T21" fmla="*/ 4 h 212"/>
                  <a:gd name="T22" fmla="*/ 1 w 213"/>
                  <a:gd name="T23" fmla="*/ 4 h 212"/>
                  <a:gd name="T24" fmla="*/ 0 w 213"/>
                  <a:gd name="T25" fmla="*/ 4 h 212"/>
                  <a:gd name="T26" fmla="*/ 1 w 213"/>
                  <a:gd name="T27" fmla="*/ 5 h 212"/>
                  <a:gd name="T28" fmla="*/ 2 w 213"/>
                  <a:gd name="T29" fmla="*/ 6 h 212"/>
                  <a:gd name="T30" fmla="*/ 1 w 213"/>
                  <a:gd name="T31" fmla="*/ 7 h 212"/>
                  <a:gd name="T32" fmla="*/ 0 w 213"/>
                  <a:gd name="T33" fmla="*/ 5 h 212"/>
                  <a:gd name="T34" fmla="*/ 1 w 213"/>
                  <a:gd name="T35" fmla="*/ 4 h 212"/>
                  <a:gd name="T36" fmla="*/ 3 w 213"/>
                  <a:gd name="T37" fmla="*/ 7 h 212"/>
                  <a:gd name="T38" fmla="*/ 4 w 213"/>
                  <a:gd name="T39" fmla="*/ 7 h 212"/>
                  <a:gd name="T40" fmla="*/ 3 w 213"/>
                  <a:gd name="T41" fmla="*/ 8 h 212"/>
                  <a:gd name="T42" fmla="*/ 2 w 213"/>
                  <a:gd name="T43" fmla="*/ 8 h 212"/>
                  <a:gd name="T44" fmla="*/ 4 w 213"/>
                  <a:gd name="T45" fmla="*/ 7 h 212"/>
                  <a:gd name="T46" fmla="*/ 4 w 213"/>
                  <a:gd name="T47" fmla="*/ 7 h 212"/>
                  <a:gd name="T48" fmla="*/ 4 w 213"/>
                  <a:gd name="T49" fmla="*/ 8 h 212"/>
                  <a:gd name="T50" fmla="*/ 5 w 213"/>
                  <a:gd name="T51" fmla="*/ 7 h 212"/>
                  <a:gd name="T52" fmla="*/ 6 w 213"/>
                  <a:gd name="T53" fmla="*/ 7 h 212"/>
                  <a:gd name="T54" fmla="*/ 7 w 213"/>
                  <a:gd name="T55" fmla="*/ 7 h 212"/>
                  <a:gd name="T56" fmla="*/ 5 w 213"/>
                  <a:gd name="T57" fmla="*/ 8 h 212"/>
                  <a:gd name="T58" fmla="*/ 4 w 213"/>
                  <a:gd name="T59" fmla="*/ 7 h 212"/>
                  <a:gd name="T60" fmla="*/ 7 w 213"/>
                  <a:gd name="T61" fmla="*/ 6 h 212"/>
                  <a:gd name="T62" fmla="*/ 7 w 213"/>
                  <a:gd name="T63" fmla="*/ 5 h 212"/>
                  <a:gd name="T64" fmla="*/ 8 w 213"/>
                  <a:gd name="T65" fmla="*/ 5 h 212"/>
                  <a:gd name="T66" fmla="*/ 7 w 213"/>
                  <a:gd name="T67" fmla="*/ 7 h 212"/>
                  <a:gd name="T68" fmla="*/ 7 w 213"/>
                  <a:gd name="T69" fmla="*/ 4 h 212"/>
                  <a:gd name="T70" fmla="*/ 7 w 213"/>
                  <a:gd name="T71" fmla="*/ 4 h 212"/>
                  <a:gd name="T72" fmla="*/ 8 w 213"/>
                  <a:gd name="T73" fmla="*/ 4 h 212"/>
                  <a:gd name="T74" fmla="*/ 7 w 213"/>
                  <a:gd name="T75" fmla="*/ 4 h 212"/>
                  <a:gd name="T76" fmla="*/ 7 w 213"/>
                  <a:gd name="T77" fmla="*/ 2 h 212"/>
                  <a:gd name="T78" fmla="*/ 7 w 213"/>
                  <a:gd name="T79" fmla="*/ 2 h 212"/>
                  <a:gd name="T80" fmla="*/ 8 w 213"/>
                  <a:gd name="T81" fmla="*/ 3 h 212"/>
                  <a:gd name="T82" fmla="*/ 7 w 213"/>
                  <a:gd name="T83" fmla="*/ 4 h 212"/>
                  <a:gd name="T84" fmla="*/ 6 w 213"/>
                  <a:gd name="T85" fmla="*/ 1 h 212"/>
                  <a:gd name="T86" fmla="*/ 5 w 213"/>
                  <a:gd name="T87" fmla="*/ 1 h 212"/>
                  <a:gd name="T88" fmla="*/ 5 w 213"/>
                  <a:gd name="T89" fmla="*/ 0 h 212"/>
                  <a:gd name="T90" fmla="*/ 7 w 213"/>
                  <a:gd name="T91" fmla="*/ 1 h 212"/>
                  <a:gd name="T92" fmla="*/ 4 w 213"/>
                  <a:gd name="T93" fmla="*/ 1 h 212"/>
                  <a:gd name="T94" fmla="*/ 4 w 213"/>
                  <a:gd name="T95" fmla="*/ 1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13"/>
                  <a:gd name="T145" fmla="*/ 0 h 212"/>
                  <a:gd name="T146" fmla="*/ 213 w 213"/>
                  <a:gd name="T147" fmla="*/ 212 h 2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13" h="212"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107" y="25"/>
                    </a:moveTo>
                    <a:lnTo>
                      <a:pt x="98" y="25"/>
                    </a:lnTo>
                    <a:lnTo>
                      <a:pt x="90" y="26"/>
                    </a:lnTo>
                    <a:lnTo>
                      <a:pt x="82" y="29"/>
                    </a:lnTo>
                    <a:lnTo>
                      <a:pt x="75" y="32"/>
                    </a:lnTo>
                    <a:lnTo>
                      <a:pt x="68" y="35"/>
                    </a:lnTo>
                    <a:lnTo>
                      <a:pt x="61" y="39"/>
                    </a:lnTo>
                    <a:lnTo>
                      <a:pt x="55" y="44"/>
                    </a:lnTo>
                    <a:lnTo>
                      <a:pt x="49" y="49"/>
                    </a:lnTo>
                    <a:lnTo>
                      <a:pt x="31" y="32"/>
                    </a:lnTo>
                    <a:lnTo>
                      <a:pt x="39" y="25"/>
                    </a:lnTo>
                    <a:lnTo>
                      <a:pt x="48" y="19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6"/>
                    </a:lnTo>
                    <a:lnTo>
                      <a:pt x="85" y="3"/>
                    </a:lnTo>
                    <a:lnTo>
                      <a:pt x="96" y="2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49" y="49"/>
                    </a:moveTo>
                    <a:lnTo>
                      <a:pt x="43" y="54"/>
                    </a:lnTo>
                    <a:lnTo>
                      <a:pt x="39" y="61"/>
                    </a:lnTo>
                    <a:lnTo>
                      <a:pt x="35" y="67"/>
                    </a:lnTo>
                    <a:lnTo>
                      <a:pt x="31" y="75"/>
                    </a:lnTo>
                    <a:lnTo>
                      <a:pt x="28" y="83"/>
                    </a:lnTo>
                    <a:lnTo>
                      <a:pt x="27" y="90"/>
                    </a:lnTo>
                    <a:lnTo>
                      <a:pt x="25" y="99"/>
                    </a:lnTo>
                    <a:lnTo>
                      <a:pt x="25" y="106"/>
                    </a:lnTo>
                    <a:lnTo>
                      <a:pt x="0" y="106"/>
                    </a:lnTo>
                    <a:lnTo>
                      <a:pt x="1" y="95"/>
                    </a:lnTo>
                    <a:lnTo>
                      <a:pt x="2" y="85"/>
                    </a:lnTo>
                    <a:lnTo>
                      <a:pt x="5" y="75"/>
                    </a:lnTo>
                    <a:lnTo>
                      <a:pt x="9" y="65"/>
                    </a:lnTo>
                    <a:lnTo>
                      <a:pt x="13" y="57"/>
                    </a:lnTo>
                    <a:lnTo>
                      <a:pt x="18" y="47"/>
                    </a:lnTo>
                    <a:lnTo>
                      <a:pt x="25" y="39"/>
                    </a:lnTo>
                    <a:lnTo>
                      <a:pt x="31" y="32"/>
                    </a:lnTo>
                    <a:lnTo>
                      <a:pt x="49" y="49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15"/>
                    </a:lnTo>
                    <a:lnTo>
                      <a:pt x="27" y="122"/>
                    </a:lnTo>
                    <a:lnTo>
                      <a:pt x="28" y="131"/>
                    </a:lnTo>
                    <a:lnTo>
                      <a:pt x="31" y="139"/>
                    </a:lnTo>
                    <a:lnTo>
                      <a:pt x="35" y="145"/>
                    </a:lnTo>
                    <a:lnTo>
                      <a:pt x="39" y="152"/>
                    </a:lnTo>
                    <a:lnTo>
                      <a:pt x="43" y="158"/>
                    </a:lnTo>
                    <a:lnTo>
                      <a:pt x="49" y="165"/>
                    </a:lnTo>
                    <a:lnTo>
                      <a:pt x="31" y="182"/>
                    </a:lnTo>
                    <a:lnTo>
                      <a:pt x="25" y="174"/>
                    </a:lnTo>
                    <a:lnTo>
                      <a:pt x="18" y="166"/>
                    </a:lnTo>
                    <a:lnTo>
                      <a:pt x="13" y="157"/>
                    </a:lnTo>
                    <a:lnTo>
                      <a:pt x="9" y="147"/>
                    </a:lnTo>
                    <a:lnTo>
                      <a:pt x="5" y="138"/>
                    </a:lnTo>
                    <a:lnTo>
                      <a:pt x="2" y="128"/>
                    </a:lnTo>
                    <a:lnTo>
                      <a:pt x="1" y="117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49" y="165"/>
                    </a:moveTo>
                    <a:lnTo>
                      <a:pt x="55" y="170"/>
                    </a:lnTo>
                    <a:lnTo>
                      <a:pt x="61" y="174"/>
                    </a:lnTo>
                    <a:lnTo>
                      <a:pt x="68" y="179"/>
                    </a:lnTo>
                    <a:lnTo>
                      <a:pt x="75" y="182"/>
                    </a:lnTo>
                    <a:lnTo>
                      <a:pt x="82" y="184"/>
                    </a:lnTo>
                    <a:lnTo>
                      <a:pt x="90" y="186"/>
                    </a:lnTo>
                    <a:lnTo>
                      <a:pt x="98" y="187"/>
                    </a:lnTo>
                    <a:lnTo>
                      <a:pt x="107" y="188"/>
                    </a:lnTo>
                    <a:lnTo>
                      <a:pt x="107" y="212"/>
                    </a:lnTo>
                    <a:lnTo>
                      <a:pt x="95" y="212"/>
                    </a:lnTo>
                    <a:lnTo>
                      <a:pt x="85" y="210"/>
                    </a:lnTo>
                    <a:lnTo>
                      <a:pt x="75" y="208"/>
                    </a:lnTo>
                    <a:lnTo>
                      <a:pt x="65" y="205"/>
                    </a:lnTo>
                    <a:lnTo>
                      <a:pt x="56" y="199"/>
                    </a:lnTo>
                    <a:lnTo>
                      <a:pt x="48" y="195"/>
                    </a:lnTo>
                    <a:lnTo>
                      <a:pt x="39" y="188"/>
                    </a:lnTo>
                    <a:lnTo>
                      <a:pt x="31" y="182"/>
                    </a:lnTo>
                    <a:lnTo>
                      <a:pt x="49" y="165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15" y="187"/>
                    </a:lnTo>
                    <a:lnTo>
                      <a:pt x="123" y="186"/>
                    </a:lnTo>
                    <a:lnTo>
                      <a:pt x="131" y="184"/>
                    </a:lnTo>
                    <a:lnTo>
                      <a:pt x="138" y="182"/>
                    </a:lnTo>
                    <a:lnTo>
                      <a:pt x="145" y="179"/>
                    </a:lnTo>
                    <a:lnTo>
                      <a:pt x="152" y="174"/>
                    </a:lnTo>
                    <a:lnTo>
                      <a:pt x="159" y="170"/>
                    </a:lnTo>
                    <a:lnTo>
                      <a:pt x="164" y="165"/>
                    </a:lnTo>
                    <a:lnTo>
                      <a:pt x="182" y="182"/>
                    </a:lnTo>
                    <a:lnTo>
                      <a:pt x="174" y="188"/>
                    </a:lnTo>
                    <a:lnTo>
                      <a:pt x="165" y="195"/>
                    </a:lnTo>
                    <a:lnTo>
                      <a:pt x="157" y="199"/>
                    </a:lnTo>
                    <a:lnTo>
                      <a:pt x="148" y="205"/>
                    </a:lnTo>
                    <a:lnTo>
                      <a:pt x="138" y="208"/>
                    </a:lnTo>
                    <a:lnTo>
                      <a:pt x="128" y="210"/>
                    </a:lnTo>
                    <a:lnTo>
                      <a:pt x="118" y="212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64" y="165"/>
                    </a:moveTo>
                    <a:lnTo>
                      <a:pt x="170" y="158"/>
                    </a:lnTo>
                    <a:lnTo>
                      <a:pt x="174" y="152"/>
                    </a:lnTo>
                    <a:lnTo>
                      <a:pt x="178" y="145"/>
                    </a:lnTo>
                    <a:lnTo>
                      <a:pt x="182" y="139"/>
                    </a:lnTo>
                    <a:lnTo>
                      <a:pt x="185" y="131"/>
                    </a:lnTo>
                    <a:lnTo>
                      <a:pt x="187" y="122"/>
                    </a:lnTo>
                    <a:lnTo>
                      <a:pt x="188" y="115"/>
                    </a:lnTo>
                    <a:lnTo>
                      <a:pt x="188" y="106"/>
                    </a:lnTo>
                    <a:lnTo>
                      <a:pt x="213" y="106"/>
                    </a:lnTo>
                    <a:lnTo>
                      <a:pt x="212" y="117"/>
                    </a:lnTo>
                    <a:lnTo>
                      <a:pt x="211" y="128"/>
                    </a:lnTo>
                    <a:lnTo>
                      <a:pt x="207" y="138"/>
                    </a:lnTo>
                    <a:lnTo>
                      <a:pt x="204" y="147"/>
                    </a:lnTo>
                    <a:lnTo>
                      <a:pt x="200" y="157"/>
                    </a:lnTo>
                    <a:lnTo>
                      <a:pt x="195" y="166"/>
                    </a:lnTo>
                    <a:lnTo>
                      <a:pt x="188" y="174"/>
                    </a:lnTo>
                    <a:lnTo>
                      <a:pt x="182" y="182"/>
                    </a:lnTo>
                    <a:lnTo>
                      <a:pt x="164" y="165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99"/>
                    </a:lnTo>
                    <a:lnTo>
                      <a:pt x="187" y="90"/>
                    </a:lnTo>
                    <a:lnTo>
                      <a:pt x="185" y="83"/>
                    </a:lnTo>
                    <a:lnTo>
                      <a:pt x="182" y="75"/>
                    </a:lnTo>
                    <a:lnTo>
                      <a:pt x="178" y="67"/>
                    </a:lnTo>
                    <a:lnTo>
                      <a:pt x="174" y="61"/>
                    </a:lnTo>
                    <a:lnTo>
                      <a:pt x="170" y="54"/>
                    </a:lnTo>
                    <a:lnTo>
                      <a:pt x="164" y="49"/>
                    </a:lnTo>
                    <a:lnTo>
                      <a:pt x="182" y="32"/>
                    </a:lnTo>
                    <a:lnTo>
                      <a:pt x="188" y="39"/>
                    </a:lnTo>
                    <a:lnTo>
                      <a:pt x="195" y="47"/>
                    </a:lnTo>
                    <a:lnTo>
                      <a:pt x="200" y="57"/>
                    </a:lnTo>
                    <a:lnTo>
                      <a:pt x="204" y="65"/>
                    </a:lnTo>
                    <a:lnTo>
                      <a:pt x="207" y="75"/>
                    </a:lnTo>
                    <a:lnTo>
                      <a:pt x="211" y="85"/>
                    </a:lnTo>
                    <a:lnTo>
                      <a:pt x="212" y="95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64" y="49"/>
                    </a:moveTo>
                    <a:lnTo>
                      <a:pt x="159" y="44"/>
                    </a:lnTo>
                    <a:lnTo>
                      <a:pt x="152" y="39"/>
                    </a:lnTo>
                    <a:lnTo>
                      <a:pt x="145" y="35"/>
                    </a:lnTo>
                    <a:lnTo>
                      <a:pt x="138" y="32"/>
                    </a:lnTo>
                    <a:lnTo>
                      <a:pt x="131" y="29"/>
                    </a:lnTo>
                    <a:lnTo>
                      <a:pt x="123" y="26"/>
                    </a:lnTo>
                    <a:lnTo>
                      <a:pt x="115" y="25"/>
                    </a:lnTo>
                    <a:lnTo>
                      <a:pt x="107" y="25"/>
                    </a:lnTo>
                    <a:lnTo>
                      <a:pt x="107" y="0"/>
                    </a:lnTo>
                    <a:lnTo>
                      <a:pt x="118" y="2"/>
                    </a:lnTo>
                    <a:lnTo>
                      <a:pt x="128" y="3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57" y="13"/>
                    </a:lnTo>
                    <a:lnTo>
                      <a:pt x="165" y="19"/>
                    </a:lnTo>
                    <a:lnTo>
                      <a:pt x="174" y="25"/>
                    </a:lnTo>
                    <a:lnTo>
                      <a:pt x="182" y="32"/>
                    </a:lnTo>
                    <a:lnTo>
                      <a:pt x="164" y="49"/>
                    </a:lnTo>
                    <a:close/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3" name="Freeform 864"/>
              <p:cNvSpPr>
                <a:spLocks noEditPoints="1"/>
              </p:cNvSpPr>
              <p:nvPr/>
            </p:nvSpPr>
            <p:spPr bwMode="auto">
              <a:xfrm>
                <a:off x="2688" y="1158"/>
                <a:ext cx="39" cy="60"/>
              </a:xfrm>
              <a:custGeom>
                <a:avLst/>
                <a:gdLst>
                  <a:gd name="T0" fmla="*/ 0 w 180"/>
                  <a:gd name="T1" fmla="*/ 1 h 312"/>
                  <a:gd name="T2" fmla="*/ 0 w 180"/>
                  <a:gd name="T3" fmla="*/ 1 h 312"/>
                  <a:gd name="T4" fmla="*/ 0 w 180"/>
                  <a:gd name="T5" fmla="*/ 1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1 w 180"/>
                  <a:gd name="T15" fmla="*/ 0 h 312"/>
                  <a:gd name="T16" fmla="*/ 1 w 180"/>
                  <a:gd name="T17" fmla="*/ 0 h 312"/>
                  <a:gd name="T18" fmla="*/ 0 w 180"/>
                  <a:gd name="T19" fmla="*/ 1 h 312"/>
                  <a:gd name="T20" fmla="*/ 1 w 180"/>
                  <a:gd name="T21" fmla="*/ 0 h 312"/>
                  <a:gd name="T22" fmla="*/ 7 w 180"/>
                  <a:gd name="T23" fmla="*/ 5 h 312"/>
                  <a:gd name="T24" fmla="*/ 6 w 180"/>
                  <a:gd name="T25" fmla="*/ 6 h 312"/>
                  <a:gd name="T26" fmla="*/ 0 w 180"/>
                  <a:gd name="T27" fmla="*/ 1 h 312"/>
                  <a:gd name="T28" fmla="*/ 1 w 180"/>
                  <a:gd name="T29" fmla="*/ 0 h 312"/>
                  <a:gd name="T30" fmla="*/ 7 w 180"/>
                  <a:gd name="T31" fmla="*/ 5 h 312"/>
                  <a:gd name="T32" fmla="*/ 7 w 180"/>
                  <a:gd name="T33" fmla="*/ 5 h 312"/>
                  <a:gd name="T34" fmla="*/ 7 w 180"/>
                  <a:gd name="T35" fmla="*/ 5 h 312"/>
                  <a:gd name="T36" fmla="*/ 7 w 180"/>
                  <a:gd name="T37" fmla="*/ 5 h 312"/>
                  <a:gd name="T38" fmla="*/ 7 w 180"/>
                  <a:gd name="T39" fmla="*/ 5 h 312"/>
                  <a:gd name="T40" fmla="*/ 7 w 180"/>
                  <a:gd name="T41" fmla="*/ 6 h 312"/>
                  <a:gd name="T42" fmla="*/ 7 w 180"/>
                  <a:gd name="T43" fmla="*/ 6 h 312"/>
                  <a:gd name="T44" fmla="*/ 7 w 180"/>
                  <a:gd name="T45" fmla="*/ 6 h 312"/>
                  <a:gd name="T46" fmla="*/ 7 w 180"/>
                  <a:gd name="T47" fmla="*/ 6 h 312"/>
                  <a:gd name="T48" fmla="*/ 7 w 180"/>
                  <a:gd name="T49" fmla="*/ 5 h 312"/>
                  <a:gd name="T50" fmla="*/ 7 w 180"/>
                  <a:gd name="T51" fmla="*/ 5 h 312"/>
                  <a:gd name="T52" fmla="*/ 7 w 180"/>
                  <a:gd name="T53" fmla="*/ 6 h 312"/>
                  <a:gd name="T54" fmla="*/ 2 w 180"/>
                  <a:gd name="T55" fmla="*/ 7 h 312"/>
                  <a:gd name="T56" fmla="*/ 2 w 180"/>
                  <a:gd name="T57" fmla="*/ 6 h 312"/>
                  <a:gd name="T58" fmla="*/ 7 w 180"/>
                  <a:gd name="T59" fmla="*/ 5 h 312"/>
                  <a:gd name="T60" fmla="*/ 7 w 180"/>
                  <a:gd name="T61" fmla="*/ 6 h 312"/>
                  <a:gd name="T62" fmla="*/ 1 w 180"/>
                  <a:gd name="T63" fmla="*/ 7 h 312"/>
                  <a:gd name="T64" fmla="*/ 1 w 180"/>
                  <a:gd name="T65" fmla="*/ 7 h 312"/>
                  <a:gd name="T66" fmla="*/ 1 w 180"/>
                  <a:gd name="T67" fmla="*/ 7 h 312"/>
                  <a:gd name="T68" fmla="*/ 1 w 180"/>
                  <a:gd name="T69" fmla="*/ 7 h 312"/>
                  <a:gd name="T70" fmla="*/ 1 w 180"/>
                  <a:gd name="T71" fmla="*/ 7 h 312"/>
                  <a:gd name="T72" fmla="*/ 1 w 180"/>
                  <a:gd name="T73" fmla="*/ 7 h 312"/>
                  <a:gd name="T74" fmla="*/ 1 w 180"/>
                  <a:gd name="T75" fmla="*/ 7 h 312"/>
                  <a:gd name="T76" fmla="*/ 1 w 180"/>
                  <a:gd name="T77" fmla="*/ 6 h 312"/>
                  <a:gd name="T78" fmla="*/ 2 w 180"/>
                  <a:gd name="T79" fmla="*/ 6 h 312"/>
                  <a:gd name="T80" fmla="*/ 2 w 180"/>
                  <a:gd name="T81" fmla="*/ 7 h 312"/>
                  <a:gd name="T82" fmla="*/ 1 w 180"/>
                  <a:gd name="T83" fmla="*/ 7 h 312"/>
                  <a:gd name="T84" fmla="*/ 2 w 180"/>
                  <a:gd name="T85" fmla="*/ 7 h 312"/>
                  <a:gd name="T86" fmla="*/ 6 w 180"/>
                  <a:gd name="T87" fmla="*/ 12 h 312"/>
                  <a:gd name="T88" fmla="*/ 5 w 180"/>
                  <a:gd name="T89" fmla="*/ 12 h 312"/>
                  <a:gd name="T90" fmla="*/ 1 w 180"/>
                  <a:gd name="T91" fmla="*/ 7 h 312"/>
                  <a:gd name="T92" fmla="*/ 2 w 180"/>
                  <a:gd name="T93" fmla="*/ 7 h 312"/>
                  <a:gd name="T94" fmla="*/ 6 w 180"/>
                  <a:gd name="T95" fmla="*/ 12 h 312"/>
                  <a:gd name="T96" fmla="*/ 6 w 180"/>
                  <a:gd name="T97" fmla="*/ 12 h 312"/>
                  <a:gd name="T98" fmla="*/ 6 w 180"/>
                  <a:gd name="T99" fmla="*/ 12 h 312"/>
                  <a:gd name="T100" fmla="*/ 6 w 180"/>
                  <a:gd name="T101" fmla="*/ 12 h 312"/>
                  <a:gd name="T102" fmla="*/ 6 w 180"/>
                  <a:gd name="T103" fmla="*/ 12 h 312"/>
                  <a:gd name="T104" fmla="*/ 6 w 180"/>
                  <a:gd name="T105" fmla="*/ 12 h 312"/>
                  <a:gd name="T106" fmla="*/ 6 w 180"/>
                  <a:gd name="T107" fmla="*/ 12 h 312"/>
                  <a:gd name="T108" fmla="*/ 6 w 180"/>
                  <a:gd name="T109" fmla="*/ 12 h 312"/>
                  <a:gd name="T110" fmla="*/ 5 w 180"/>
                  <a:gd name="T111" fmla="*/ 12 h 312"/>
                  <a:gd name="T112" fmla="*/ 6 w 180"/>
                  <a:gd name="T113" fmla="*/ 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80"/>
                  <a:gd name="T172" fmla="*/ 0 h 312"/>
                  <a:gd name="T173" fmla="*/ 180 w 180"/>
                  <a:gd name="T174" fmla="*/ 312 h 3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80" h="312">
                    <a:moveTo>
                      <a:pt x="5" y="22"/>
                    </a:move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5" y="22"/>
                    </a:lnTo>
                    <a:close/>
                    <a:moveTo>
                      <a:pt x="21" y="3"/>
                    </a:moveTo>
                    <a:lnTo>
                      <a:pt x="175" y="126"/>
                    </a:lnTo>
                    <a:lnTo>
                      <a:pt x="160" y="144"/>
                    </a:lnTo>
                    <a:lnTo>
                      <a:pt x="5" y="22"/>
                    </a:lnTo>
                    <a:lnTo>
                      <a:pt x="21" y="3"/>
                    </a:lnTo>
                    <a:close/>
                    <a:moveTo>
                      <a:pt x="175" y="126"/>
                    </a:moveTo>
                    <a:lnTo>
                      <a:pt x="178" y="128"/>
                    </a:lnTo>
                    <a:lnTo>
                      <a:pt x="179" y="132"/>
                    </a:lnTo>
                    <a:lnTo>
                      <a:pt x="180" y="135"/>
                    </a:lnTo>
                    <a:lnTo>
                      <a:pt x="180" y="138"/>
                    </a:lnTo>
                    <a:lnTo>
                      <a:pt x="179" y="141"/>
                    </a:lnTo>
                    <a:lnTo>
                      <a:pt x="177" y="143"/>
                    </a:lnTo>
                    <a:lnTo>
                      <a:pt x="174" y="146"/>
                    </a:lnTo>
                    <a:lnTo>
                      <a:pt x="171" y="147"/>
                    </a:lnTo>
                    <a:lnTo>
                      <a:pt x="168" y="136"/>
                    </a:lnTo>
                    <a:lnTo>
                      <a:pt x="175" y="126"/>
                    </a:lnTo>
                    <a:close/>
                    <a:moveTo>
                      <a:pt x="171" y="147"/>
                    </a:moveTo>
                    <a:lnTo>
                      <a:pt x="47" y="184"/>
                    </a:lnTo>
                    <a:lnTo>
                      <a:pt x="39" y="162"/>
                    </a:lnTo>
                    <a:lnTo>
                      <a:pt x="164" y="124"/>
                    </a:lnTo>
                    <a:lnTo>
                      <a:pt x="171" y="147"/>
                    </a:lnTo>
                    <a:close/>
                    <a:moveTo>
                      <a:pt x="34" y="181"/>
                    </a:moveTo>
                    <a:lnTo>
                      <a:pt x="32" y="178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2" y="169"/>
                    </a:lnTo>
                    <a:lnTo>
                      <a:pt x="33" y="167"/>
                    </a:lnTo>
                    <a:lnTo>
                      <a:pt x="35" y="165"/>
                    </a:lnTo>
                    <a:lnTo>
                      <a:pt x="37" y="163"/>
                    </a:lnTo>
                    <a:lnTo>
                      <a:pt x="39" y="162"/>
                    </a:lnTo>
                    <a:lnTo>
                      <a:pt x="44" y="174"/>
                    </a:lnTo>
                    <a:lnTo>
                      <a:pt x="34" y="181"/>
                    </a:lnTo>
                    <a:close/>
                    <a:moveTo>
                      <a:pt x="53" y="166"/>
                    </a:moveTo>
                    <a:lnTo>
                      <a:pt x="153" y="292"/>
                    </a:lnTo>
                    <a:lnTo>
                      <a:pt x="133" y="308"/>
                    </a:lnTo>
                    <a:lnTo>
                      <a:pt x="34" y="181"/>
                    </a:lnTo>
                    <a:lnTo>
                      <a:pt x="53" y="166"/>
                    </a:lnTo>
                    <a:close/>
                    <a:moveTo>
                      <a:pt x="153" y="292"/>
                    </a:moveTo>
                    <a:lnTo>
                      <a:pt x="155" y="297"/>
                    </a:lnTo>
                    <a:lnTo>
                      <a:pt x="155" y="301"/>
                    </a:lnTo>
                    <a:lnTo>
                      <a:pt x="154" y="305"/>
                    </a:lnTo>
                    <a:lnTo>
                      <a:pt x="151" y="310"/>
                    </a:lnTo>
                    <a:lnTo>
                      <a:pt x="146" y="312"/>
                    </a:lnTo>
                    <a:lnTo>
                      <a:pt x="142" y="312"/>
                    </a:lnTo>
                    <a:lnTo>
                      <a:pt x="138" y="311"/>
                    </a:lnTo>
                    <a:lnTo>
                      <a:pt x="133" y="308"/>
                    </a:lnTo>
                    <a:lnTo>
                      <a:pt x="153" y="2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4" name="Freeform 865"/>
              <p:cNvSpPr>
                <a:spLocks noEditPoints="1"/>
              </p:cNvSpPr>
              <p:nvPr/>
            </p:nvSpPr>
            <p:spPr bwMode="auto">
              <a:xfrm>
                <a:off x="2998" y="1151"/>
                <a:ext cx="39" cy="67"/>
              </a:xfrm>
              <a:custGeom>
                <a:avLst/>
                <a:gdLst>
                  <a:gd name="T0" fmla="*/ 7 w 201"/>
                  <a:gd name="T1" fmla="*/ 0 h 328"/>
                  <a:gd name="T2" fmla="*/ 7 w 201"/>
                  <a:gd name="T3" fmla="*/ 0 h 328"/>
                  <a:gd name="T4" fmla="*/ 8 w 201"/>
                  <a:gd name="T5" fmla="*/ 0 h 328"/>
                  <a:gd name="T6" fmla="*/ 8 w 201"/>
                  <a:gd name="T7" fmla="*/ 0 h 328"/>
                  <a:gd name="T8" fmla="*/ 8 w 201"/>
                  <a:gd name="T9" fmla="*/ 0 h 328"/>
                  <a:gd name="T10" fmla="*/ 8 w 201"/>
                  <a:gd name="T11" fmla="*/ 0 h 328"/>
                  <a:gd name="T12" fmla="*/ 8 w 201"/>
                  <a:gd name="T13" fmla="*/ 1 h 328"/>
                  <a:gd name="T14" fmla="*/ 8 w 201"/>
                  <a:gd name="T15" fmla="*/ 1 h 328"/>
                  <a:gd name="T16" fmla="*/ 8 w 201"/>
                  <a:gd name="T17" fmla="*/ 1 h 328"/>
                  <a:gd name="T18" fmla="*/ 7 w 201"/>
                  <a:gd name="T19" fmla="*/ 0 h 328"/>
                  <a:gd name="T20" fmla="*/ 8 w 201"/>
                  <a:gd name="T21" fmla="*/ 1 h 328"/>
                  <a:gd name="T22" fmla="*/ 1 w 201"/>
                  <a:gd name="T23" fmla="*/ 6 h 328"/>
                  <a:gd name="T24" fmla="*/ 0 w 201"/>
                  <a:gd name="T25" fmla="*/ 6 h 328"/>
                  <a:gd name="T26" fmla="*/ 7 w 201"/>
                  <a:gd name="T27" fmla="*/ 0 h 328"/>
                  <a:gd name="T28" fmla="*/ 8 w 201"/>
                  <a:gd name="T29" fmla="*/ 1 h 328"/>
                  <a:gd name="T30" fmla="*/ 0 w 201"/>
                  <a:gd name="T31" fmla="*/ 7 h 328"/>
                  <a:gd name="T32" fmla="*/ 0 w 201"/>
                  <a:gd name="T33" fmla="*/ 7 h 328"/>
                  <a:gd name="T34" fmla="*/ 0 w 201"/>
                  <a:gd name="T35" fmla="*/ 6 h 328"/>
                  <a:gd name="T36" fmla="*/ 0 w 201"/>
                  <a:gd name="T37" fmla="*/ 6 h 328"/>
                  <a:gd name="T38" fmla="*/ 0 w 201"/>
                  <a:gd name="T39" fmla="*/ 6 h 328"/>
                  <a:gd name="T40" fmla="*/ 0 w 201"/>
                  <a:gd name="T41" fmla="*/ 6 h 328"/>
                  <a:gd name="T42" fmla="*/ 0 w 201"/>
                  <a:gd name="T43" fmla="*/ 6 h 328"/>
                  <a:gd name="T44" fmla="*/ 0 w 201"/>
                  <a:gd name="T45" fmla="*/ 6 h 328"/>
                  <a:gd name="T46" fmla="*/ 0 w 201"/>
                  <a:gd name="T47" fmla="*/ 6 h 328"/>
                  <a:gd name="T48" fmla="*/ 0 w 201"/>
                  <a:gd name="T49" fmla="*/ 6 h 328"/>
                  <a:gd name="T50" fmla="*/ 0 w 201"/>
                  <a:gd name="T51" fmla="*/ 7 h 328"/>
                  <a:gd name="T52" fmla="*/ 1 w 201"/>
                  <a:gd name="T53" fmla="*/ 6 h 328"/>
                  <a:gd name="T54" fmla="*/ 6 w 201"/>
                  <a:gd name="T55" fmla="*/ 7 h 328"/>
                  <a:gd name="T56" fmla="*/ 6 w 201"/>
                  <a:gd name="T57" fmla="*/ 8 h 328"/>
                  <a:gd name="T58" fmla="*/ 0 w 201"/>
                  <a:gd name="T59" fmla="*/ 7 h 328"/>
                  <a:gd name="T60" fmla="*/ 1 w 201"/>
                  <a:gd name="T61" fmla="*/ 6 h 328"/>
                  <a:gd name="T62" fmla="*/ 6 w 201"/>
                  <a:gd name="T63" fmla="*/ 7 h 328"/>
                  <a:gd name="T64" fmla="*/ 6 w 201"/>
                  <a:gd name="T65" fmla="*/ 7 h 328"/>
                  <a:gd name="T66" fmla="*/ 6 w 201"/>
                  <a:gd name="T67" fmla="*/ 7 h 328"/>
                  <a:gd name="T68" fmla="*/ 6 w 201"/>
                  <a:gd name="T69" fmla="*/ 7 h 328"/>
                  <a:gd name="T70" fmla="*/ 6 w 201"/>
                  <a:gd name="T71" fmla="*/ 8 h 328"/>
                  <a:gd name="T72" fmla="*/ 6 w 201"/>
                  <a:gd name="T73" fmla="*/ 8 h 328"/>
                  <a:gd name="T74" fmla="*/ 6 w 201"/>
                  <a:gd name="T75" fmla="*/ 8 h 328"/>
                  <a:gd name="T76" fmla="*/ 6 w 201"/>
                  <a:gd name="T77" fmla="*/ 8 h 328"/>
                  <a:gd name="T78" fmla="*/ 6 w 201"/>
                  <a:gd name="T79" fmla="*/ 8 h 328"/>
                  <a:gd name="T80" fmla="*/ 6 w 201"/>
                  <a:gd name="T81" fmla="*/ 8 h 328"/>
                  <a:gd name="T82" fmla="*/ 6 w 201"/>
                  <a:gd name="T83" fmla="*/ 7 h 328"/>
                  <a:gd name="T84" fmla="*/ 6 w 201"/>
                  <a:gd name="T85" fmla="*/ 8 h 328"/>
                  <a:gd name="T86" fmla="*/ 2 w 201"/>
                  <a:gd name="T87" fmla="*/ 13 h 328"/>
                  <a:gd name="T88" fmla="*/ 1 w 201"/>
                  <a:gd name="T89" fmla="*/ 12 h 328"/>
                  <a:gd name="T90" fmla="*/ 6 w 201"/>
                  <a:gd name="T91" fmla="*/ 7 h 328"/>
                  <a:gd name="T92" fmla="*/ 6 w 201"/>
                  <a:gd name="T93" fmla="*/ 8 h 328"/>
                  <a:gd name="T94" fmla="*/ 2 w 201"/>
                  <a:gd name="T95" fmla="*/ 13 h 328"/>
                  <a:gd name="T96" fmla="*/ 2 w 201"/>
                  <a:gd name="T97" fmla="*/ 13 h 328"/>
                  <a:gd name="T98" fmla="*/ 1 w 201"/>
                  <a:gd name="T99" fmla="*/ 13 h 328"/>
                  <a:gd name="T100" fmla="*/ 1 w 201"/>
                  <a:gd name="T101" fmla="*/ 13 h 328"/>
                  <a:gd name="T102" fmla="*/ 1 w 201"/>
                  <a:gd name="T103" fmla="*/ 13 h 328"/>
                  <a:gd name="T104" fmla="*/ 1 w 201"/>
                  <a:gd name="T105" fmla="*/ 13 h 328"/>
                  <a:gd name="T106" fmla="*/ 1 w 201"/>
                  <a:gd name="T107" fmla="*/ 13 h 328"/>
                  <a:gd name="T108" fmla="*/ 1 w 201"/>
                  <a:gd name="T109" fmla="*/ 13 h 328"/>
                  <a:gd name="T110" fmla="*/ 1 w 201"/>
                  <a:gd name="T111" fmla="*/ 12 h 328"/>
                  <a:gd name="T112" fmla="*/ 2 w 201"/>
                  <a:gd name="T113" fmla="*/ 13 h 3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1"/>
                  <a:gd name="T172" fmla="*/ 0 h 328"/>
                  <a:gd name="T173" fmla="*/ 201 w 201"/>
                  <a:gd name="T174" fmla="*/ 328 h 32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1" h="328">
                    <a:moveTo>
                      <a:pt x="181" y="2"/>
                    </a:moveTo>
                    <a:lnTo>
                      <a:pt x="186" y="0"/>
                    </a:lnTo>
                    <a:lnTo>
                      <a:pt x="190" y="0"/>
                    </a:lnTo>
                    <a:lnTo>
                      <a:pt x="194" y="1"/>
                    </a:lnTo>
                    <a:lnTo>
                      <a:pt x="199" y="4"/>
                    </a:lnTo>
                    <a:lnTo>
                      <a:pt x="201" y="8"/>
                    </a:lnTo>
                    <a:lnTo>
                      <a:pt x="201" y="13"/>
                    </a:lnTo>
                    <a:lnTo>
                      <a:pt x="200" y="17"/>
                    </a:lnTo>
                    <a:lnTo>
                      <a:pt x="196" y="21"/>
                    </a:lnTo>
                    <a:lnTo>
                      <a:pt x="181" y="2"/>
                    </a:lnTo>
                    <a:close/>
                    <a:moveTo>
                      <a:pt x="196" y="21"/>
                    </a:moveTo>
                    <a:lnTo>
                      <a:pt x="19" y="160"/>
                    </a:lnTo>
                    <a:lnTo>
                      <a:pt x="4" y="142"/>
                    </a:lnTo>
                    <a:lnTo>
                      <a:pt x="181" y="2"/>
                    </a:lnTo>
                    <a:lnTo>
                      <a:pt x="196" y="21"/>
                    </a:lnTo>
                    <a:close/>
                    <a:moveTo>
                      <a:pt x="8" y="163"/>
                    </a:moveTo>
                    <a:lnTo>
                      <a:pt x="5" y="162"/>
                    </a:lnTo>
                    <a:lnTo>
                      <a:pt x="3" y="159"/>
                    </a:lnTo>
                    <a:lnTo>
                      <a:pt x="1" y="157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1" y="148"/>
                    </a:lnTo>
                    <a:lnTo>
                      <a:pt x="2" y="144"/>
                    </a:lnTo>
                    <a:lnTo>
                      <a:pt x="4" y="142"/>
                    </a:lnTo>
                    <a:lnTo>
                      <a:pt x="12" y="152"/>
                    </a:lnTo>
                    <a:lnTo>
                      <a:pt x="8" y="163"/>
                    </a:lnTo>
                    <a:close/>
                    <a:moveTo>
                      <a:pt x="15" y="140"/>
                    </a:moveTo>
                    <a:lnTo>
                      <a:pt x="154" y="180"/>
                    </a:lnTo>
                    <a:lnTo>
                      <a:pt x="147" y="204"/>
                    </a:lnTo>
                    <a:lnTo>
                      <a:pt x="8" y="163"/>
                    </a:lnTo>
                    <a:lnTo>
                      <a:pt x="15" y="140"/>
                    </a:lnTo>
                    <a:close/>
                    <a:moveTo>
                      <a:pt x="154" y="180"/>
                    </a:moveTo>
                    <a:lnTo>
                      <a:pt x="158" y="181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3" y="189"/>
                    </a:lnTo>
                    <a:lnTo>
                      <a:pt x="163" y="192"/>
                    </a:lnTo>
                    <a:lnTo>
                      <a:pt x="163" y="194"/>
                    </a:lnTo>
                    <a:lnTo>
                      <a:pt x="162" y="197"/>
                    </a:lnTo>
                    <a:lnTo>
                      <a:pt x="160" y="199"/>
                    </a:lnTo>
                    <a:lnTo>
                      <a:pt x="151" y="192"/>
                    </a:lnTo>
                    <a:lnTo>
                      <a:pt x="154" y="180"/>
                    </a:lnTo>
                    <a:close/>
                    <a:moveTo>
                      <a:pt x="160" y="199"/>
                    </a:moveTo>
                    <a:lnTo>
                      <a:pt x="45" y="324"/>
                    </a:lnTo>
                    <a:lnTo>
                      <a:pt x="27" y="307"/>
                    </a:lnTo>
                    <a:lnTo>
                      <a:pt x="141" y="183"/>
                    </a:lnTo>
                    <a:lnTo>
                      <a:pt x="160" y="199"/>
                    </a:lnTo>
                    <a:close/>
                    <a:moveTo>
                      <a:pt x="45" y="324"/>
                    </a:moveTo>
                    <a:lnTo>
                      <a:pt x="41" y="327"/>
                    </a:lnTo>
                    <a:lnTo>
                      <a:pt x="37" y="328"/>
                    </a:lnTo>
                    <a:lnTo>
                      <a:pt x="32" y="327"/>
                    </a:lnTo>
                    <a:lnTo>
                      <a:pt x="28" y="325"/>
                    </a:lnTo>
                    <a:lnTo>
                      <a:pt x="25" y="321"/>
                    </a:lnTo>
                    <a:lnTo>
                      <a:pt x="24" y="316"/>
                    </a:lnTo>
                    <a:lnTo>
                      <a:pt x="25" y="312"/>
                    </a:lnTo>
                    <a:lnTo>
                      <a:pt x="27" y="307"/>
                    </a:lnTo>
                    <a:lnTo>
                      <a:pt x="45" y="3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5" name="Freeform 866"/>
              <p:cNvSpPr>
                <a:spLocks/>
              </p:cNvSpPr>
              <p:nvPr/>
            </p:nvSpPr>
            <p:spPr bwMode="auto">
              <a:xfrm>
                <a:off x="2839" y="1050"/>
                <a:ext cx="47" cy="30"/>
              </a:xfrm>
              <a:custGeom>
                <a:avLst/>
                <a:gdLst>
                  <a:gd name="T0" fmla="*/ 5 w 238"/>
                  <a:gd name="T1" fmla="*/ 0 h 140"/>
                  <a:gd name="T2" fmla="*/ 6 w 238"/>
                  <a:gd name="T3" fmla="*/ 0 h 140"/>
                  <a:gd name="T4" fmla="*/ 7 w 238"/>
                  <a:gd name="T5" fmla="*/ 0 h 140"/>
                  <a:gd name="T6" fmla="*/ 8 w 238"/>
                  <a:gd name="T7" fmla="*/ 1 h 140"/>
                  <a:gd name="T8" fmla="*/ 9 w 238"/>
                  <a:gd name="T9" fmla="*/ 1 h 140"/>
                  <a:gd name="T10" fmla="*/ 9 w 238"/>
                  <a:gd name="T11" fmla="*/ 1 h 140"/>
                  <a:gd name="T12" fmla="*/ 9 w 238"/>
                  <a:gd name="T13" fmla="*/ 2 h 140"/>
                  <a:gd name="T14" fmla="*/ 10 w 238"/>
                  <a:gd name="T15" fmla="*/ 3 h 140"/>
                  <a:gd name="T16" fmla="*/ 10 w 238"/>
                  <a:gd name="T17" fmla="*/ 3 h 140"/>
                  <a:gd name="T18" fmla="*/ 9 w 238"/>
                  <a:gd name="T19" fmla="*/ 4 h 140"/>
                  <a:gd name="T20" fmla="*/ 9 w 238"/>
                  <a:gd name="T21" fmla="*/ 4 h 140"/>
                  <a:gd name="T22" fmla="*/ 9 w 238"/>
                  <a:gd name="T23" fmla="*/ 5 h 140"/>
                  <a:gd name="T24" fmla="*/ 8 w 238"/>
                  <a:gd name="T25" fmla="*/ 5 h 140"/>
                  <a:gd name="T26" fmla="*/ 7 w 238"/>
                  <a:gd name="T27" fmla="*/ 5 h 140"/>
                  <a:gd name="T28" fmla="*/ 6 w 238"/>
                  <a:gd name="T29" fmla="*/ 5 h 140"/>
                  <a:gd name="T30" fmla="*/ 5 w 238"/>
                  <a:gd name="T31" fmla="*/ 6 h 140"/>
                  <a:gd name="T32" fmla="*/ 4 w 238"/>
                  <a:gd name="T33" fmla="*/ 6 h 140"/>
                  <a:gd name="T34" fmla="*/ 3 w 238"/>
                  <a:gd name="T35" fmla="*/ 5 h 140"/>
                  <a:gd name="T36" fmla="*/ 3 w 238"/>
                  <a:gd name="T37" fmla="*/ 5 h 140"/>
                  <a:gd name="T38" fmla="*/ 2 w 238"/>
                  <a:gd name="T39" fmla="*/ 5 h 140"/>
                  <a:gd name="T40" fmla="*/ 1 w 238"/>
                  <a:gd name="T41" fmla="*/ 5 h 140"/>
                  <a:gd name="T42" fmla="*/ 1 w 238"/>
                  <a:gd name="T43" fmla="*/ 4 h 140"/>
                  <a:gd name="T44" fmla="*/ 0 w 238"/>
                  <a:gd name="T45" fmla="*/ 4 h 140"/>
                  <a:gd name="T46" fmla="*/ 0 w 238"/>
                  <a:gd name="T47" fmla="*/ 3 h 140"/>
                  <a:gd name="T48" fmla="*/ 0 w 238"/>
                  <a:gd name="T49" fmla="*/ 3 h 140"/>
                  <a:gd name="T50" fmla="*/ 0 w 238"/>
                  <a:gd name="T51" fmla="*/ 2 h 140"/>
                  <a:gd name="T52" fmla="*/ 1 w 238"/>
                  <a:gd name="T53" fmla="*/ 1 h 140"/>
                  <a:gd name="T54" fmla="*/ 1 w 238"/>
                  <a:gd name="T55" fmla="*/ 1 h 140"/>
                  <a:gd name="T56" fmla="*/ 2 w 238"/>
                  <a:gd name="T57" fmla="*/ 1 h 140"/>
                  <a:gd name="T58" fmla="*/ 3 w 238"/>
                  <a:gd name="T59" fmla="*/ 0 h 140"/>
                  <a:gd name="T60" fmla="*/ 3 w 238"/>
                  <a:gd name="T61" fmla="*/ 0 h 140"/>
                  <a:gd name="T62" fmla="*/ 4 w 238"/>
                  <a:gd name="T63" fmla="*/ 0 h 1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8"/>
                  <a:gd name="T97" fmla="*/ 0 h 140"/>
                  <a:gd name="T98" fmla="*/ 238 w 238"/>
                  <a:gd name="T99" fmla="*/ 140 h 14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8" h="140">
                    <a:moveTo>
                      <a:pt x="119" y="0"/>
                    </a:moveTo>
                    <a:lnTo>
                      <a:pt x="131" y="0"/>
                    </a:lnTo>
                    <a:lnTo>
                      <a:pt x="143" y="1"/>
                    </a:lnTo>
                    <a:lnTo>
                      <a:pt x="155" y="3"/>
                    </a:lnTo>
                    <a:lnTo>
                      <a:pt x="165" y="5"/>
                    </a:lnTo>
                    <a:lnTo>
                      <a:pt x="175" y="9"/>
                    </a:lnTo>
                    <a:lnTo>
                      <a:pt x="185" y="12"/>
                    </a:lnTo>
                    <a:lnTo>
                      <a:pt x="195" y="16"/>
                    </a:lnTo>
                    <a:lnTo>
                      <a:pt x="203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24" y="37"/>
                    </a:lnTo>
                    <a:lnTo>
                      <a:pt x="228" y="43"/>
                    </a:lnTo>
                    <a:lnTo>
                      <a:pt x="232" y="49"/>
                    </a:lnTo>
                    <a:lnTo>
                      <a:pt x="236" y="56"/>
                    </a:lnTo>
                    <a:lnTo>
                      <a:pt x="237" y="63"/>
                    </a:lnTo>
                    <a:lnTo>
                      <a:pt x="238" y="70"/>
                    </a:lnTo>
                    <a:lnTo>
                      <a:pt x="237" y="77"/>
                    </a:lnTo>
                    <a:lnTo>
                      <a:pt x="236" y="84"/>
                    </a:lnTo>
                    <a:lnTo>
                      <a:pt x="232" y="91"/>
                    </a:lnTo>
                    <a:lnTo>
                      <a:pt x="228" y="97"/>
                    </a:lnTo>
                    <a:lnTo>
                      <a:pt x="224" y="104"/>
                    </a:lnTo>
                    <a:lnTo>
                      <a:pt x="217" y="109"/>
                    </a:lnTo>
                    <a:lnTo>
                      <a:pt x="211" y="115"/>
                    </a:lnTo>
                    <a:lnTo>
                      <a:pt x="203" y="120"/>
                    </a:lnTo>
                    <a:lnTo>
                      <a:pt x="195" y="124"/>
                    </a:lnTo>
                    <a:lnTo>
                      <a:pt x="185" y="127"/>
                    </a:lnTo>
                    <a:lnTo>
                      <a:pt x="175" y="132"/>
                    </a:lnTo>
                    <a:lnTo>
                      <a:pt x="165" y="134"/>
                    </a:lnTo>
                    <a:lnTo>
                      <a:pt x="155" y="137"/>
                    </a:lnTo>
                    <a:lnTo>
                      <a:pt x="143" y="138"/>
                    </a:lnTo>
                    <a:lnTo>
                      <a:pt x="131" y="139"/>
                    </a:lnTo>
                    <a:lnTo>
                      <a:pt x="119" y="140"/>
                    </a:lnTo>
                    <a:lnTo>
                      <a:pt x="107" y="139"/>
                    </a:lnTo>
                    <a:lnTo>
                      <a:pt x="95" y="138"/>
                    </a:lnTo>
                    <a:lnTo>
                      <a:pt x="83" y="137"/>
                    </a:lnTo>
                    <a:lnTo>
                      <a:pt x="73" y="134"/>
                    </a:lnTo>
                    <a:lnTo>
                      <a:pt x="63" y="132"/>
                    </a:lnTo>
                    <a:lnTo>
                      <a:pt x="53" y="127"/>
                    </a:lnTo>
                    <a:lnTo>
                      <a:pt x="43" y="124"/>
                    </a:lnTo>
                    <a:lnTo>
                      <a:pt x="35" y="120"/>
                    </a:lnTo>
                    <a:lnTo>
                      <a:pt x="27" y="115"/>
                    </a:lnTo>
                    <a:lnTo>
                      <a:pt x="21" y="109"/>
                    </a:lnTo>
                    <a:lnTo>
                      <a:pt x="14" y="104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2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2" y="56"/>
                    </a:lnTo>
                    <a:lnTo>
                      <a:pt x="6" y="49"/>
                    </a:lnTo>
                    <a:lnTo>
                      <a:pt x="10" y="43"/>
                    </a:lnTo>
                    <a:lnTo>
                      <a:pt x="14" y="37"/>
                    </a:lnTo>
                    <a:lnTo>
                      <a:pt x="21" y="30"/>
                    </a:lnTo>
                    <a:lnTo>
                      <a:pt x="27" y="26"/>
                    </a:lnTo>
                    <a:lnTo>
                      <a:pt x="35" y="21"/>
                    </a:lnTo>
                    <a:lnTo>
                      <a:pt x="43" y="16"/>
                    </a:lnTo>
                    <a:lnTo>
                      <a:pt x="53" y="12"/>
                    </a:lnTo>
                    <a:lnTo>
                      <a:pt x="63" y="9"/>
                    </a:lnTo>
                    <a:lnTo>
                      <a:pt x="73" y="5"/>
                    </a:lnTo>
                    <a:lnTo>
                      <a:pt x="83" y="3"/>
                    </a:lnTo>
                    <a:lnTo>
                      <a:pt x="95" y="1"/>
                    </a:lnTo>
                    <a:lnTo>
                      <a:pt x="107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6" name="Freeform 867"/>
              <p:cNvSpPr>
                <a:spLocks noEditPoints="1"/>
              </p:cNvSpPr>
              <p:nvPr/>
            </p:nvSpPr>
            <p:spPr bwMode="auto">
              <a:xfrm>
                <a:off x="2835" y="1050"/>
                <a:ext cx="50" cy="34"/>
              </a:xfrm>
              <a:custGeom>
                <a:avLst/>
                <a:gdLst>
                  <a:gd name="T0" fmla="*/ 5 w 262"/>
                  <a:gd name="T1" fmla="*/ 1 h 164"/>
                  <a:gd name="T2" fmla="*/ 6 w 262"/>
                  <a:gd name="T3" fmla="*/ 0 h 164"/>
                  <a:gd name="T4" fmla="*/ 8 w 262"/>
                  <a:gd name="T5" fmla="*/ 1 h 164"/>
                  <a:gd name="T6" fmla="*/ 8 w 262"/>
                  <a:gd name="T7" fmla="*/ 2 h 164"/>
                  <a:gd name="T8" fmla="*/ 6 w 262"/>
                  <a:gd name="T9" fmla="*/ 1 h 164"/>
                  <a:gd name="T10" fmla="*/ 5 w 262"/>
                  <a:gd name="T11" fmla="*/ 0 h 164"/>
                  <a:gd name="T12" fmla="*/ 10 w 262"/>
                  <a:gd name="T13" fmla="*/ 2 h 164"/>
                  <a:gd name="T14" fmla="*/ 10 w 262"/>
                  <a:gd name="T15" fmla="*/ 3 h 164"/>
                  <a:gd name="T16" fmla="*/ 9 w 262"/>
                  <a:gd name="T17" fmla="*/ 3 h 164"/>
                  <a:gd name="T18" fmla="*/ 9 w 262"/>
                  <a:gd name="T19" fmla="*/ 2 h 164"/>
                  <a:gd name="T20" fmla="*/ 10 w 262"/>
                  <a:gd name="T21" fmla="*/ 3 h 164"/>
                  <a:gd name="T22" fmla="*/ 10 w 262"/>
                  <a:gd name="T23" fmla="*/ 3 h 164"/>
                  <a:gd name="T24" fmla="*/ 9 w 262"/>
                  <a:gd name="T25" fmla="*/ 3 h 164"/>
                  <a:gd name="T26" fmla="*/ 10 w 262"/>
                  <a:gd name="T27" fmla="*/ 4 h 164"/>
                  <a:gd name="T28" fmla="*/ 9 w 262"/>
                  <a:gd name="T29" fmla="*/ 5 h 164"/>
                  <a:gd name="T30" fmla="*/ 9 w 262"/>
                  <a:gd name="T31" fmla="*/ 4 h 164"/>
                  <a:gd name="T32" fmla="*/ 9 w 262"/>
                  <a:gd name="T33" fmla="*/ 4 h 164"/>
                  <a:gd name="T34" fmla="*/ 10 w 262"/>
                  <a:gd name="T35" fmla="*/ 3 h 164"/>
                  <a:gd name="T36" fmla="*/ 8 w 262"/>
                  <a:gd name="T37" fmla="*/ 6 h 164"/>
                  <a:gd name="T38" fmla="*/ 6 w 262"/>
                  <a:gd name="T39" fmla="*/ 6 h 164"/>
                  <a:gd name="T40" fmla="*/ 6 w 262"/>
                  <a:gd name="T41" fmla="*/ 5 h 164"/>
                  <a:gd name="T42" fmla="*/ 8 w 262"/>
                  <a:gd name="T43" fmla="*/ 5 h 164"/>
                  <a:gd name="T44" fmla="*/ 5 w 262"/>
                  <a:gd name="T45" fmla="*/ 6 h 164"/>
                  <a:gd name="T46" fmla="*/ 5 w 262"/>
                  <a:gd name="T47" fmla="*/ 6 h 164"/>
                  <a:gd name="T48" fmla="*/ 5 w 262"/>
                  <a:gd name="T49" fmla="*/ 5 h 164"/>
                  <a:gd name="T50" fmla="*/ 4 w 262"/>
                  <a:gd name="T51" fmla="*/ 6 h 164"/>
                  <a:gd name="T52" fmla="*/ 2 w 262"/>
                  <a:gd name="T53" fmla="*/ 6 h 164"/>
                  <a:gd name="T54" fmla="*/ 2 w 262"/>
                  <a:gd name="T55" fmla="*/ 5 h 164"/>
                  <a:gd name="T56" fmla="*/ 4 w 262"/>
                  <a:gd name="T57" fmla="*/ 5 h 164"/>
                  <a:gd name="T58" fmla="*/ 5 w 262"/>
                  <a:gd name="T59" fmla="*/ 6 h 164"/>
                  <a:gd name="T60" fmla="*/ 1 w 262"/>
                  <a:gd name="T61" fmla="*/ 5 h 164"/>
                  <a:gd name="T62" fmla="*/ 0 w 262"/>
                  <a:gd name="T63" fmla="*/ 4 h 164"/>
                  <a:gd name="T64" fmla="*/ 1 w 262"/>
                  <a:gd name="T65" fmla="*/ 4 h 164"/>
                  <a:gd name="T66" fmla="*/ 2 w 262"/>
                  <a:gd name="T67" fmla="*/ 4 h 164"/>
                  <a:gd name="T68" fmla="*/ 0 w 262"/>
                  <a:gd name="T69" fmla="*/ 3 h 164"/>
                  <a:gd name="T70" fmla="*/ 0 w 262"/>
                  <a:gd name="T71" fmla="*/ 3 h 164"/>
                  <a:gd name="T72" fmla="*/ 1 w 262"/>
                  <a:gd name="T73" fmla="*/ 3 h 164"/>
                  <a:gd name="T74" fmla="*/ 0 w 262"/>
                  <a:gd name="T75" fmla="*/ 3 h 164"/>
                  <a:gd name="T76" fmla="*/ 1 w 262"/>
                  <a:gd name="T77" fmla="*/ 1 h 164"/>
                  <a:gd name="T78" fmla="*/ 2 w 262"/>
                  <a:gd name="T79" fmla="*/ 2 h 164"/>
                  <a:gd name="T80" fmla="*/ 1 w 262"/>
                  <a:gd name="T81" fmla="*/ 3 h 164"/>
                  <a:gd name="T82" fmla="*/ 0 w 262"/>
                  <a:gd name="T83" fmla="*/ 3 h 164"/>
                  <a:gd name="T84" fmla="*/ 3 w 262"/>
                  <a:gd name="T85" fmla="*/ 0 h 164"/>
                  <a:gd name="T86" fmla="*/ 5 w 262"/>
                  <a:gd name="T87" fmla="*/ 0 h 164"/>
                  <a:gd name="T88" fmla="*/ 4 w 262"/>
                  <a:gd name="T89" fmla="*/ 1 h 164"/>
                  <a:gd name="T90" fmla="*/ 3 w 262"/>
                  <a:gd name="T91" fmla="*/ 1 h 164"/>
                  <a:gd name="T92" fmla="*/ 5 w 262"/>
                  <a:gd name="T93" fmla="*/ 0 h 164"/>
                  <a:gd name="T94" fmla="*/ 5 w 262"/>
                  <a:gd name="T95" fmla="*/ 0 h 1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2"/>
                  <a:gd name="T145" fmla="*/ 0 h 164"/>
                  <a:gd name="T146" fmla="*/ 262 w 262"/>
                  <a:gd name="T147" fmla="*/ 164 h 16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2" h="164"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131" y="0"/>
                    </a:moveTo>
                    <a:lnTo>
                      <a:pt x="144" y="0"/>
                    </a:lnTo>
                    <a:lnTo>
                      <a:pt x="157" y="1"/>
                    </a:lnTo>
                    <a:lnTo>
                      <a:pt x="169" y="3"/>
                    </a:lnTo>
                    <a:lnTo>
                      <a:pt x="181" y="6"/>
                    </a:lnTo>
                    <a:lnTo>
                      <a:pt x="192" y="9"/>
                    </a:lnTo>
                    <a:lnTo>
                      <a:pt x="202" y="13"/>
                    </a:lnTo>
                    <a:lnTo>
                      <a:pt x="212" y="17"/>
                    </a:lnTo>
                    <a:lnTo>
                      <a:pt x="222" y="22"/>
                    </a:lnTo>
                    <a:lnTo>
                      <a:pt x="209" y="43"/>
                    </a:lnTo>
                    <a:lnTo>
                      <a:pt x="201" y="39"/>
                    </a:lnTo>
                    <a:lnTo>
                      <a:pt x="193" y="35"/>
                    </a:lnTo>
                    <a:lnTo>
                      <a:pt x="184" y="31"/>
                    </a:lnTo>
                    <a:lnTo>
                      <a:pt x="174" y="29"/>
                    </a:lnTo>
                    <a:lnTo>
                      <a:pt x="163" y="27"/>
                    </a:lnTo>
                    <a:lnTo>
                      <a:pt x="154" y="25"/>
                    </a:lnTo>
                    <a:lnTo>
                      <a:pt x="142" y="24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222" y="22"/>
                    </a:moveTo>
                    <a:lnTo>
                      <a:pt x="230" y="28"/>
                    </a:lnTo>
                    <a:lnTo>
                      <a:pt x="238" y="34"/>
                    </a:lnTo>
                    <a:lnTo>
                      <a:pt x="246" y="41"/>
                    </a:lnTo>
                    <a:lnTo>
                      <a:pt x="251" y="49"/>
                    </a:lnTo>
                    <a:lnTo>
                      <a:pt x="255" y="56"/>
                    </a:lnTo>
                    <a:lnTo>
                      <a:pt x="260" y="65"/>
                    </a:lnTo>
                    <a:lnTo>
                      <a:pt x="262" y="73"/>
                    </a:lnTo>
                    <a:lnTo>
                      <a:pt x="262" y="82"/>
                    </a:lnTo>
                    <a:lnTo>
                      <a:pt x="238" y="82"/>
                    </a:lnTo>
                    <a:lnTo>
                      <a:pt x="237" y="77"/>
                    </a:lnTo>
                    <a:lnTo>
                      <a:pt x="236" y="71"/>
                    </a:lnTo>
                    <a:lnTo>
                      <a:pt x="234" y="66"/>
                    </a:lnTo>
                    <a:lnTo>
                      <a:pt x="229" y="61"/>
                    </a:lnTo>
                    <a:lnTo>
                      <a:pt x="226" y="56"/>
                    </a:lnTo>
                    <a:lnTo>
                      <a:pt x="221" y="52"/>
                    </a:lnTo>
                    <a:lnTo>
                      <a:pt x="215" y="47"/>
                    </a:lnTo>
                    <a:lnTo>
                      <a:pt x="209" y="43"/>
                    </a:lnTo>
                    <a:lnTo>
                      <a:pt x="222" y="2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91"/>
                    </a:lnTo>
                    <a:lnTo>
                      <a:pt x="260" y="100"/>
                    </a:lnTo>
                    <a:lnTo>
                      <a:pt x="255" y="107"/>
                    </a:lnTo>
                    <a:lnTo>
                      <a:pt x="251" y="116"/>
                    </a:lnTo>
                    <a:lnTo>
                      <a:pt x="246" y="123"/>
                    </a:lnTo>
                    <a:lnTo>
                      <a:pt x="238" y="130"/>
                    </a:lnTo>
                    <a:lnTo>
                      <a:pt x="230" y="136"/>
                    </a:lnTo>
                    <a:lnTo>
                      <a:pt x="221" y="142"/>
                    </a:lnTo>
                    <a:lnTo>
                      <a:pt x="209" y="121"/>
                    </a:lnTo>
                    <a:lnTo>
                      <a:pt x="215" y="117"/>
                    </a:lnTo>
                    <a:lnTo>
                      <a:pt x="221" y="112"/>
                    </a:lnTo>
                    <a:lnTo>
                      <a:pt x="226" y="108"/>
                    </a:lnTo>
                    <a:lnTo>
                      <a:pt x="229" y="103"/>
                    </a:lnTo>
                    <a:lnTo>
                      <a:pt x="234" y="97"/>
                    </a:lnTo>
                    <a:lnTo>
                      <a:pt x="236" y="93"/>
                    </a:lnTo>
                    <a:lnTo>
                      <a:pt x="237" y="88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21" y="142"/>
                    </a:moveTo>
                    <a:lnTo>
                      <a:pt x="212" y="147"/>
                    </a:lnTo>
                    <a:lnTo>
                      <a:pt x="202" y="151"/>
                    </a:lnTo>
                    <a:lnTo>
                      <a:pt x="192" y="155"/>
                    </a:lnTo>
                    <a:lnTo>
                      <a:pt x="181" y="158"/>
                    </a:lnTo>
                    <a:lnTo>
                      <a:pt x="169" y="161"/>
                    </a:lnTo>
                    <a:lnTo>
                      <a:pt x="157" y="162"/>
                    </a:lnTo>
                    <a:lnTo>
                      <a:pt x="144" y="163"/>
                    </a:lnTo>
                    <a:lnTo>
                      <a:pt x="131" y="164"/>
                    </a:lnTo>
                    <a:lnTo>
                      <a:pt x="131" y="139"/>
                    </a:lnTo>
                    <a:lnTo>
                      <a:pt x="142" y="139"/>
                    </a:lnTo>
                    <a:lnTo>
                      <a:pt x="154" y="138"/>
                    </a:lnTo>
                    <a:lnTo>
                      <a:pt x="163" y="137"/>
                    </a:lnTo>
                    <a:lnTo>
                      <a:pt x="174" y="135"/>
                    </a:lnTo>
                    <a:lnTo>
                      <a:pt x="184" y="132"/>
                    </a:lnTo>
                    <a:lnTo>
                      <a:pt x="193" y="129"/>
                    </a:lnTo>
                    <a:lnTo>
                      <a:pt x="201" y="125"/>
                    </a:lnTo>
                    <a:lnTo>
                      <a:pt x="209" y="121"/>
                    </a:lnTo>
                    <a:lnTo>
                      <a:pt x="221" y="142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18" y="163"/>
                    </a:lnTo>
                    <a:lnTo>
                      <a:pt x="105" y="162"/>
                    </a:lnTo>
                    <a:lnTo>
                      <a:pt x="93" y="161"/>
                    </a:lnTo>
                    <a:lnTo>
                      <a:pt x="81" y="158"/>
                    </a:lnTo>
                    <a:lnTo>
                      <a:pt x="71" y="155"/>
                    </a:lnTo>
                    <a:lnTo>
                      <a:pt x="60" y="151"/>
                    </a:lnTo>
                    <a:lnTo>
                      <a:pt x="50" y="147"/>
                    </a:lnTo>
                    <a:lnTo>
                      <a:pt x="41" y="142"/>
                    </a:lnTo>
                    <a:lnTo>
                      <a:pt x="53" y="121"/>
                    </a:lnTo>
                    <a:lnTo>
                      <a:pt x="61" y="125"/>
                    </a:lnTo>
                    <a:lnTo>
                      <a:pt x="69" y="129"/>
                    </a:lnTo>
                    <a:lnTo>
                      <a:pt x="79" y="132"/>
                    </a:lnTo>
                    <a:lnTo>
                      <a:pt x="88" y="135"/>
                    </a:lnTo>
                    <a:lnTo>
                      <a:pt x="99" y="137"/>
                    </a:lnTo>
                    <a:lnTo>
                      <a:pt x="108" y="138"/>
                    </a:lnTo>
                    <a:lnTo>
                      <a:pt x="120" y="139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41" y="142"/>
                    </a:moveTo>
                    <a:lnTo>
                      <a:pt x="32" y="136"/>
                    </a:lnTo>
                    <a:lnTo>
                      <a:pt x="24" y="130"/>
                    </a:lnTo>
                    <a:lnTo>
                      <a:pt x="17" y="123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100"/>
                    </a:lnTo>
                    <a:lnTo>
                      <a:pt x="1" y="91"/>
                    </a:lnTo>
                    <a:lnTo>
                      <a:pt x="0" y="82"/>
                    </a:lnTo>
                    <a:lnTo>
                      <a:pt x="24" y="82"/>
                    </a:lnTo>
                    <a:lnTo>
                      <a:pt x="25" y="88"/>
                    </a:lnTo>
                    <a:lnTo>
                      <a:pt x="26" y="93"/>
                    </a:lnTo>
                    <a:lnTo>
                      <a:pt x="28" y="97"/>
                    </a:lnTo>
                    <a:lnTo>
                      <a:pt x="33" y="103"/>
                    </a:lnTo>
                    <a:lnTo>
                      <a:pt x="36" y="108"/>
                    </a:lnTo>
                    <a:lnTo>
                      <a:pt x="41" y="112"/>
                    </a:lnTo>
                    <a:lnTo>
                      <a:pt x="47" y="117"/>
                    </a:lnTo>
                    <a:lnTo>
                      <a:pt x="53" y="121"/>
                    </a:lnTo>
                    <a:lnTo>
                      <a:pt x="41" y="14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73"/>
                    </a:lnTo>
                    <a:lnTo>
                      <a:pt x="3" y="65"/>
                    </a:lnTo>
                    <a:lnTo>
                      <a:pt x="7" y="56"/>
                    </a:lnTo>
                    <a:lnTo>
                      <a:pt x="11" y="49"/>
                    </a:lnTo>
                    <a:lnTo>
                      <a:pt x="17" y="41"/>
                    </a:lnTo>
                    <a:lnTo>
                      <a:pt x="24" y="34"/>
                    </a:lnTo>
                    <a:lnTo>
                      <a:pt x="32" y="28"/>
                    </a:lnTo>
                    <a:lnTo>
                      <a:pt x="41" y="22"/>
                    </a:lnTo>
                    <a:lnTo>
                      <a:pt x="53" y="43"/>
                    </a:lnTo>
                    <a:lnTo>
                      <a:pt x="47" y="47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3" y="61"/>
                    </a:lnTo>
                    <a:lnTo>
                      <a:pt x="28" y="66"/>
                    </a:lnTo>
                    <a:lnTo>
                      <a:pt x="26" y="71"/>
                    </a:lnTo>
                    <a:lnTo>
                      <a:pt x="25" y="77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41" y="22"/>
                    </a:moveTo>
                    <a:lnTo>
                      <a:pt x="50" y="17"/>
                    </a:lnTo>
                    <a:lnTo>
                      <a:pt x="60" y="13"/>
                    </a:lnTo>
                    <a:lnTo>
                      <a:pt x="71" y="9"/>
                    </a:lnTo>
                    <a:lnTo>
                      <a:pt x="81" y="6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8" y="0"/>
                    </a:lnTo>
                    <a:lnTo>
                      <a:pt x="131" y="0"/>
                    </a:lnTo>
                    <a:lnTo>
                      <a:pt x="131" y="24"/>
                    </a:lnTo>
                    <a:lnTo>
                      <a:pt x="120" y="24"/>
                    </a:lnTo>
                    <a:lnTo>
                      <a:pt x="108" y="25"/>
                    </a:lnTo>
                    <a:lnTo>
                      <a:pt x="99" y="27"/>
                    </a:lnTo>
                    <a:lnTo>
                      <a:pt x="88" y="29"/>
                    </a:lnTo>
                    <a:lnTo>
                      <a:pt x="79" y="31"/>
                    </a:lnTo>
                    <a:lnTo>
                      <a:pt x="69" y="35"/>
                    </a:lnTo>
                    <a:lnTo>
                      <a:pt x="61" y="39"/>
                    </a:lnTo>
                    <a:lnTo>
                      <a:pt x="53" y="43"/>
                    </a:lnTo>
                    <a:lnTo>
                      <a:pt x="41" y="2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7" name="Freeform 868"/>
              <p:cNvSpPr>
                <a:spLocks/>
              </p:cNvSpPr>
              <p:nvPr/>
            </p:nvSpPr>
            <p:spPr bwMode="auto">
              <a:xfrm>
                <a:off x="2843" y="1080"/>
                <a:ext cx="39" cy="37"/>
              </a:xfrm>
              <a:custGeom>
                <a:avLst/>
                <a:gdLst>
                  <a:gd name="T0" fmla="*/ 4 w 196"/>
                  <a:gd name="T1" fmla="*/ 0 h 180"/>
                  <a:gd name="T2" fmla="*/ 5 w 196"/>
                  <a:gd name="T3" fmla="*/ 0 h 180"/>
                  <a:gd name="T4" fmla="*/ 6 w 196"/>
                  <a:gd name="T5" fmla="*/ 0 h 180"/>
                  <a:gd name="T6" fmla="*/ 7 w 196"/>
                  <a:gd name="T7" fmla="*/ 1 h 180"/>
                  <a:gd name="T8" fmla="*/ 7 w 196"/>
                  <a:gd name="T9" fmla="*/ 1 h 180"/>
                  <a:gd name="T10" fmla="*/ 8 w 196"/>
                  <a:gd name="T11" fmla="*/ 2 h 180"/>
                  <a:gd name="T12" fmla="*/ 8 w 196"/>
                  <a:gd name="T13" fmla="*/ 3 h 180"/>
                  <a:gd name="T14" fmla="*/ 8 w 196"/>
                  <a:gd name="T15" fmla="*/ 3 h 180"/>
                  <a:gd name="T16" fmla="*/ 8 w 196"/>
                  <a:gd name="T17" fmla="*/ 4 h 180"/>
                  <a:gd name="T18" fmla="*/ 8 w 196"/>
                  <a:gd name="T19" fmla="*/ 5 h 180"/>
                  <a:gd name="T20" fmla="*/ 8 w 196"/>
                  <a:gd name="T21" fmla="*/ 5 h 180"/>
                  <a:gd name="T22" fmla="*/ 7 w 196"/>
                  <a:gd name="T23" fmla="*/ 6 h 180"/>
                  <a:gd name="T24" fmla="*/ 7 w 196"/>
                  <a:gd name="T25" fmla="*/ 6 h 180"/>
                  <a:gd name="T26" fmla="*/ 6 w 196"/>
                  <a:gd name="T27" fmla="*/ 7 h 180"/>
                  <a:gd name="T28" fmla="*/ 5 w 196"/>
                  <a:gd name="T29" fmla="*/ 7 h 180"/>
                  <a:gd name="T30" fmla="*/ 4 w 196"/>
                  <a:gd name="T31" fmla="*/ 7 h 180"/>
                  <a:gd name="T32" fmla="*/ 4 w 196"/>
                  <a:gd name="T33" fmla="*/ 7 h 180"/>
                  <a:gd name="T34" fmla="*/ 3 w 196"/>
                  <a:gd name="T35" fmla="*/ 7 h 180"/>
                  <a:gd name="T36" fmla="*/ 2 w 196"/>
                  <a:gd name="T37" fmla="*/ 7 h 180"/>
                  <a:gd name="T38" fmla="*/ 1 w 196"/>
                  <a:gd name="T39" fmla="*/ 6 h 180"/>
                  <a:gd name="T40" fmla="*/ 1 w 196"/>
                  <a:gd name="T41" fmla="*/ 6 h 180"/>
                  <a:gd name="T42" fmla="*/ 0 w 196"/>
                  <a:gd name="T43" fmla="*/ 5 h 180"/>
                  <a:gd name="T44" fmla="*/ 0 w 196"/>
                  <a:gd name="T45" fmla="*/ 5 h 180"/>
                  <a:gd name="T46" fmla="*/ 0 w 196"/>
                  <a:gd name="T47" fmla="*/ 4 h 180"/>
                  <a:gd name="T48" fmla="*/ 0 w 196"/>
                  <a:gd name="T49" fmla="*/ 3 h 180"/>
                  <a:gd name="T50" fmla="*/ 0 w 196"/>
                  <a:gd name="T51" fmla="*/ 3 h 180"/>
                  <a:gd name="T52" fmla="*/ 0 w 196"/>
                  <a:gd name="T53" fmla="*/ 2 h 180"/>
                  <a:gd name="T54" fmla="*/ 1 w 196"/>
                  <a:gd name="T55" fmla="*/ 1 h 180"/>
                  <a:gd name="T56" fmla="*/ 1 w 196"/>
                  <a:gd name="T57" fmla="*/ 1 h 180"/>
                  <a:gd name="T58" fmla="*/ 2 w 196"/>
                  <a:gd name="T59" fmla="*/ 0 h 180"/>
                  <a:gd name="T60" fmla="*/ 3 w 196"/>
                  <a:gd name="T61" fmla="*/ 0 h 180"/>
                  <a:gd name="T62" fmla="*/ 4 w 196"/>
                  <a:gd name="T63" fmla="*/ 0 h 1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6"/>
                  <a:gd name="T97" fmla="*/ 0 h 180"/>
                  <a:gd name="T98" fmla="*/ 196 w 196"/>
                  <a:gd name="T99" fmla="*/ 180 h 18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6" h="180">
                    <a:moveTo>
                      <a:pt x="98" y="0"/>
                    </a:moveTo>
                    <a:lnTo>
                      <a:pt x="108" y="0"/>
                    </a:lnTo>
                    <a:lnTo>
                      <a:pt x="118" y="2"/>
                    </a:lnTo>
                    <a:lnTo>
                      <a:pt x="128" y="4"/>
                    </a:lnTo>
                    <a:lnTo>
                      <a:pt x="136" y="7"/>
                    </a:lnTo>
                    <a:lnTo>
                      <a:pt x="145" y="10"/>
                    </a:lnTo>
                    <a:lnTo>
                      <a:pt x="152" y="15"/>
                    </a:lnTo>
                    <a:lnTo>
                      <a:pt x="160" y="20"/>
                    </a:lnTo>
                    <a:lnTo>
                      <a:pt x="167" y="25"/>
                    </a:lnTo>
                    <a:lnTo>
                      <a:pt x="174" y="32"/>
                    </a:lnTo>
                    <a:lnTo>
                      <a:pt x="179" y="39"/>
                    </a:lnTo>
                    <a:lnTo>
                      <a:pt x="184" y="47"/>
                    </a:lnTo>
                    <a:lnTo>
                      <a:pt x="188" y="55"/>
                    </a:lnTo>
                    <a:lnTo>
                      <a:pt x="191" y="63"/>
                    </a:lnTo>
                    <a:lnTo>
                      <a:pt x="194" y="72"/>
                    </a:lnTo>
                    <a:lnTo>
                      <a:pt x="196" y="81"/>
                    </a:lnTo>
                    <a:lnTo>
                      <a:pt x="196" y="89"/>
                    </a:lnTo>
                    <a:lnTo>
                      <a:pt x="196" y="99"/>
                    </a:lnTo>
                    <a:lnTo>
                      <a:pt x="194" y="108"/>
                    </a:lnTo>
                    <a:lnTo>
                      <a:pt x="191" y="116"/>
                    </a:lnTo>
                    <a:lnTo>
                      <a:pt x="188" y="125"/>
                    </a:lnTo>
                    <a:lnTo>
                      <a:pt x="184" y="132"/>
                    </a:lnTo>
                    <a:lnTo>
                      <a:pt x="179" y="140"/>
                    </a:lnTo>
                    <a:lnTo>
                      <a:pt x="174" y="146"/>
                    </a:lnTo>
                    <a:lnTo>
                      <a:pt x="167" y="153"/>
                    </a:lnTo>
                    <a:lnTo>
                      <a:pt x="160" y="159"/>
                    </a:lnTo>
                    <a:lnTo>
                      <a:pt x="152" y="165"/>
                    </a:lnTo>
                    <a:lnTo>
                      <a:pt x="145" y="169"/>
                    </a:lnTo>
                    <a:lnTo>
                      <a:pt x="136" y="172"/>
                    </a:lnTo>
                    <a:lnTo>
                      <a:pt x="128" y="176"/>
                    </a:lnTo>
                    <a:lnTo>
                      <a:pt x="118" y="178"/>
                    </a:lnTo>
                    <a:lnTo>
                      <a:pt x="108" y="179"/>
                    </a:lnTo>
                    <a:lnTo>
                      <a:pt x="98" y="180"/>
                    </a:lnTo>
                    <a:lnTo>
                      <a:pt x="88" y="179"/>
                    </a:lnTo>
                    <a:lnTo>
                      <a:pt x="78" y="178"/>
                    </a:lnTo>
                    <a:lnTo>
                      <a:pt x="69" y="176"/>
                    </a:lnTo>
                    <a:lnTo>
                      <a:pt x="59" y="172"/>
                    </a:lnTo>
                    <a:lnTo>
                      <a:pt x="51" y="169"/>
                    </a:lnTo>
                    <a:lnTo>
                      <a:pt x="43" y="165"/>
                    </a:lnTo>
                    <a:lnTo>
                      <a:pt x="36" y="159"/>
                    </a:lnTo>
                    <a:lnTo>
                      <a:pt x="29" y="153"/>
                    </a:lnTo>
                    <a:lnTo>
                      <a:pt x="23" y="146"/>
                    </a:lnTo>
                    <a:lnTo>
                      <a:pt x="16" y="140"/>
                    </a:lnTo>
                    <a:lnTo>
                      <a:pt x="12" y="132"/>
                    </a:lnTo>
                    <a:lnTo>
                      <a:pt x="8" y="125"/>
                    </a:lnTo>
                    <a:lnTo>
                      <a:pt x="4" y="116"/>
                    </a:lnTo>
                    <a:lnTo>
                      <a:pt x="2" y="108"/>
                    </a:lnTo>
                    <a:lnTo>
                      <a:pt x="0" y="99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2" y="72"/>
                    </a:lnTo>
                    <a:lnTo>
                      <a:pt x="4" y="63"/>
                    </a:lnTo>
                    <a:lnTo>
                      <a:pt x="8" y="55"/>
                    </a:lnTo>
                    <a:lnTo>
                      <a:pt x="12" y="47"/>
                    </a:lnTo>
                    <a:lnTo>
                      <a:pt x="16" y="39"/>
                    </a:lnTo>
                    <a:lnTo>
                      <a:pt x="23" y="32"/>
                    </a:lnTo>
                    <a:lnTo>
                      <a:pt x="29" y="25"/>
                    </a:lnTo>
                    <a:lnTo>
                      <a:pt x="36" y="20"/>
                    </a:lnTo>
                    <a:lnTo>
                      <a:pt x="43" y="15"/>
                    </a:lnTo>
                    <a:lnTo>
                      <a:pt x="51" y="10"/>
                    </a:lnTo>
                    <a:lnTo>
                      <a:pt x="59" y="7"/>
                    </a:lnTo>
                    <a:lnTo>
                      <a:pt x="69" y="4"/>
                    </a:lnTo>
                    <a:lnTo>
                      <a:pt x="78" y="2"/>
                    </a:lnTo>
                    <a:lnTo>
                      <a:pt x="8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8" name="Freeform 869"/>
              <p:cNvSpPr>
                <a:spLocks noEditPoints="1"/>
              </p:cNvSpPr>
              <p:nvPr/>
            </p:nvSpPr>
            <p:spPr bwMode="auto">
              <a:xfrm>
                <a:off x="2839" y="1080"/>
                <a:ext cx="47" cy="37"/>
              </a:xfrm>
              <a:custGeom>
                <a:avLst/>
                <a:gdLst>
                  <a:gd name="T0" fmla="*/ 4 w 221"/>
                  <a:gd name="T1" fmla="*/ 1 h 204"/>
                  <a:gd name="T2" fmla="*/ 5 w 221"/>
                  <a:gd name="T3" fmla="*/ 0 h 204"/>
                  <a:gd name="T4" fmla="*/ 7 w 221"/>
                  <a:gd name="T5" fmla="*/ 1 h 204"/>
                  <a:gd name="T6" fmla="*/ 7 w 221"/>
                  <a:gd name="T7" fmla="*/ 2 h 204"/>
                  <a:gd name="T8" fmla="*/ 5 w 221"/>
                  <a:gd name="T9" fmla="*/ 1 h 204"/>
                  <a:gd name="T10" fmla="*/ 4 w 221"/>
                  <a:gd name="T11" fmla="*/ 0 h 204"/>
                  <a:gd name="T12" fmla="*/ 8 w 221"/>
                  <a:gd name="T13" fmla="*/ 2 h 204"/>
                  <a:gd name="T14" fmla="*/ 9 w 221"/>
                  <a:gd name="T15" fmla="*/ 4 h 204"/>
                  <a:gd name="T16" fmla="*/ 8 w 221"/>
                  <a:gd name="T17" fmla="*/ 3 h 204"/>
                  <a:gd name="T18" fmla="*/ 7 w 221"/>
                  <a:gd name="T19" fmla="*/ 2 h 204"/>
                  <a:gd name="T20" fmla="*/ 9 w 221"/>
                  <a:gd name="T21" fmla="*/ 4 h 204"/>
                  <a:gd name="T22" fmla="*/ 9 w 221"/>
                  <a:gd name="T23" fmla="*/ 4 h 204"/>
                  <a:gd name="T24" fmla="*/ 8 w 221"/>
                  <a:gd name="T25" fmla="*/ 4 h 204"/>
                  <a:gd name="T26" fmla="*/ 9 w 221"/>
                  <a:gd name="T27" fmla="*/ 5 h 204"/>
                  <a:gd name="T28" fmla="*/ 8 w 221"/>
                  <a:gd name="T29" fmla="*/ 6 h 204"/>
                  <a:gd name="T30" fmla="*/ 7 w 221"/>
                  <a:gd name="T31" fmla="*/ 6 h 204"/>
                  <a:gd name="T32" fmla="*/ 8 w 221"/>
                  <a:gd name="T33" fmla="*/ 5 h 204"/>
                  <a:gd name="T34" fmla="*/ 9 w 221"/>
                  <a:gd name="T35" fmla="*/ 4 h 204"/>
                  <a:gd name="T36" fmla="*/ 6 w 221"/>
                  <a:gd name="T37" fmla="*/ 8 h 204"/>
                  <a:gd name="T38" fmla="*/ 5 w 221"/>
                  <a:gd name="T39" fmla="*/ 8 h 204"/>
                  <a:gd name="T40" fmla="*/ 5 w 221"/>
                  <a:gd name="T41" fmla="*/ 7 h 204"/>
                  <a:gd name="T42" fmla="*/ 6 w 221"/>
                  <a:gd name="T43" fmla="*/ 7 h 204"/>
                  <a:gd name="T44" fmla="*/ 4 w 221"/>
                  <a:gd name="T45" fmla="*/ 8 h 204"/>
                  <a:gd name="T46" fmla="*/ 4 w 221"/>
                  <a:gd name="T47" fmla="*/ 8 h 204"/>
                  <a:gd name="T48" fmla="*/ 4 w 221"/>
                  <a:gd name="T49" fmla="*/ 7 h 204"/>
                  <a:gd name="T50" fmla="*/ 4 w 221"/>
                  <a:gd name="T51" fmla="*/ 8 h 204"/>
                  <a:gd name="T52" fmla="*/ 2 w 221"/>
                  <a:gd name="T53" fmla="*/ 7 h 204"/>
                  <a:gd name="T54" fmla="*/ 2 w 221"/>
                  <a:gd name="T55" fmla="*/ 7 h 204"/>
                  <a:gd name="T56" fmla="*/ 3 w 221"/>
                  <a:gd name="T57" fmla="*/ 7 h 204"/>
                  <a:gd name="T58" fmla="*/ 4 w 221"/>
                  <a:gd name="T59" fmla="*/ 8 h 204"/>
                  <a:gd name="T60" fmla="*/ 1 w 221"/>
                  <a:gd name="T61" fmla="*/ 6 h 204"/>
                  <a:gd name="T62" fmla="*/ 0 w 221"/>
                  <a:gd name="T63" fmla="*/ 5 h 204"/>
                  <a:gd name="T64" fmla="*/ 1 w 221"/>
                  <a:gd name="T65" fmla="*/ 5 h 204"/>
                  <a:gd name="T66" fmla="*/ 2 w 221"/>
                  <a:gd name="T67" fmla="*/ 6 h 204"/>
                  <a:gd name="T68" fmla="*/ 0 w 221"/>
                  <a:gd name="T69" fmla="*/ 4 h 204"/>
                  <a:gd name="T70" fmla="*/ 0 w 221"/>
                  <a:gd name="T71" fmla="*/ 4 h 204"/>
                  <a:gd name="T72" fmla="*/ 1 w 221"/>
                  <a:gd name="T73" fmla="*/ 4 h 204"/>
                  <a:gd name="T74" fmla="*/ 0 w 221"/>
                  <a:gd name="T75" fmla="*/ 3 h 204"/>
                  <a:gd name="T76" fmla="*/ 1 w 221"/>
                  <a:gd name="T77" fmla="*/ 2 h 204"/>
                  <a:gd name="T78" fmla="*/ 2 w 221"/>
                  <a:gd name="T79" fmla="*/ 2 h 204"/>
                  <a:gd name="T80" fmla="*/ 1 w 221"/>
                  <a:gd name="T81" fmla="*/ 3 h 204"/>
                  <a:gd name="T82" fmla="*/ 0 w 221"/>
                  <a:gd name="T83" fmla="*/ 4 h 204"/>
                  <a:gd name="T84" fmla="*/ 2 w 221"/>
                  <a:gd name="T85" fmla="*/ 0 h 204"/>
                  <a:gd name="T86" fmla="*/ 4 w 221"/>
                  <a:gd name="T87" fmla="*/ 0 h 204"/>
                  <a:gd name="T88" fmla="*/ 4 w 221"/>
                  <a:gd name="T89" fmla="*/ 1 h 204"/>
                  <a:gd name="T90" fmla="*/ 2 w 221"/>
                  <a:gd name="T91" fmla="*/ 1 h 204"/>
                  <a:gd name="T92" fmla="*/ 4 w 221"/>
                  <a:gd name="T93" fmla="*/ 0 h 204"/>
                  <a:gd name="T94" fmla="*/ 4 w 221"/>
                  <a:gd name="T95" fmla="*/ 0 h 2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1"/>
                  <a:gd name="T145" fmla="*/ 0 h 204"/>
                  <a:gd name="T146" fmla="*/ 221 w 221"/>
                  <a:gd name="T147" fmla="*/ 204 h 20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1" h="204"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10" y="0"/>
                    </a:moveTo>
                    <a:lnTo>
                      <a:pt x="121" y="0"/>
                    </a:lnTo>
                    <a:lnTo>
                      <a:pt x="132" y="2"/>
                    </a:lnTo>
                    <a:lnTo>
                      <a:pt x="143" y="4"/>
                    </a:lnTo>
                    <a:lnTo>
                      <a:pt x="152" y="7"/>
                    </a:lnTo>
                    <a:lnTo>
                      <a:pt x="162" y="12"/>
                    </a:lnTo>
                    <a:lnTo>
                      <a:pt x="171" y="17"/>
                    </a:lnTo>
                    <a:lnTo>
                      <a:pt x="179" y="22"/>
                    </a:lnTo>
                    <a:lnTo>
                      <a:pt x="187" y="29"/>
                    </a:lnTo>
                    <a:lnTo>
                      <a:pt x="171" y="47"/>
                    </a:lnTo>
                    <a:lnTo>
                      <a:pt x="164" y="42"/>
                    </a:lnTo>
                    <a:lnTo>
                      <a:pt x="158" y="37"/>
                    </a:lnTo>
                    <a:lnTo>
                      <a:pt x="151" y="33"/>
                    </a:lnTo>
                    <a:lnTo>
                      <a:pt x="144" y="30"/>
                    </a:lnTo>
                    <a:lnTo>
                      <a:pt x="135" y="28"/>
                    </a:lnTo>
                    <a:lnTo>
                      <a:pt x="128" y="26"/>
                    </a:lnTo>
                    <a:lnTo>
                      <a:pt x="119" y="24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87" y="29"/>
                    </a:moveTo>
                    <a:lnTo>
                      <a:pt x="195" y="36"/>
                    </a:lnTo>
                    <a:lnTo>
                      <a:pt x="201" y="44"/>
                    </a:lnTo>
                    <a:lnTo>
                      <a:pt x="206" y="53"/>
                    </a:lnTo>
                    <a:lnTo>
                      <a:pt x="212" y="61"/>
                    </a:lnTo>
                    <a:lnTo>
                      <a:pt x="215" y="71"/>
                    </a:lnTo>
                    <a:lnTo>
                      <a:pt x="218" y="81"/>
                    </a:lnTo>
                    <a:lnTo>
                      <a:pt x="219" y="91"/>
                    </a:lnTo>
                    <a:lnTo>
                      <a:pt x="221" y="101"/>
                    </a:lnTo>
                    <a:lnTo>
                      <a:pt x="196" y="101"/>
                    </a:lnTo>
                    <a:lnTo>
                      <a:pt x="196" y="94"/>
                    </a:lnTo>
                    <a:lnTo>
                      <a:pt x="195" y="86"/>
                    </a:lnTo>
                    <a:lnTo>
                      <a:pt x="192" y="78"/>
                    </a:lnTo>
                    <a:lnTo>
                      <a:pt x="189" y="72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3"/>
                    </a:lnTo>
                    <a:lnTo>
                      <a:pt x="171" y="47"/>
                    </a:lnTo>
                    <a:lnTo>
                      <a:pt x="187" y="29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19" y="112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12" y="141"/>
                    </a:lnTo>
                    <a:lnTo>
                      <a:pt x="206" y="151"/>
                    </a:lnTo>
                    <a:lnTo>
                      <a:pt x="201" y="159"/>
                    </a:lnTo>
                    <a:lnTo>
                      <a:pt x="195" y="167"/>
                    </a:lnTo>
                    <a:lnTo>
                      <a:pt x="187" y="175"/>
                    </a:lnTo>
                    <a:lnTo>
                      <a:pt x="171" y="156"/>
                    </a:lnTo>
                    <a:lnTo>
                      <a:pt x="176" y="151"/>
                    </a:lnTo>
                    <a:lnTo>
                      <a:pt x="182" y="144"/>
                    </a:lnTo>
                    <a:lnTo>
                      <a:pt x="186" y="138"/>
                    </a:lnTo>
                    <a:lnTo>
                      <a:pt x="189" y="131"/>
                    </a:lnTo>
                    <a:lnTo>
                      <a:pt x="192" y="125"/>
                    </a:lnTo>
                    <a:lnTo>
                      <a:pt x="195" y="117"/>
                    </a:lnTo>
                    <a:lnTo>
                      <a:pt x="196" y="110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187" y="175"/>
                    </a:moveTo>
                    <a:lnTo>
                      <a:pt x="179" y="181"/>
                    </a:lnTo>
                    <a:lnTo>
                      <a:pt x="171" y="186"/>
                    </a:lnTo>
                    <a:lnTo>
                      <a:pt x="162" y="192"/>
                    </a:lnTo>
                    <a:lnTo>
                      <a:pt x="152" y="196"/>
                    </a:lnTo>
                    <a:lnTo>
                      <a:pt x="143" y="199"/>
                    </a:lnTo>
                    <a:lnTo>
                      <a:pt x="132" y="202"/>
                    </a:lnTo>
                    <a:lnTo>
                      <a:pt x="121" y="204"/>
                    </a:lnTo>
                    <a:lnTo>
                      <a:pt x="110" y="204"/>
                    </a:lnTo>
                    <a:lnTo>
                      <a:pt x="110" y="180"/>
                    </a:lnTo>
                    <a:lnTo>
                      <a:pt x="119" y="179"/>
                    </a:lnTo>
                    <a:lnTo>
                      <a:pt x="128" y="178"/>
                    </a:lnTo>
                    <a:lnTo>
                      <a:pt x="135" y="176"/>
                    </a:lnTo>
                    <a:lnTo>
                      <a:pt x="144" y="174"/>
                    </a:lnTo>
                    <a:lnTo>
                      <a:pt x="151" y="170"/>
                    </a:lnTo>
                    <a:lnTo>
                      <a:pt x="158" y="166"/>
                    </a:lnTo>
                    <a:lnTo>
                      <a:pt x="164" y="162"/>
                    </a:lnTo>
                    <a:lnTo>
                      <a:pt x="171" y="156"/>
                    </a:lnTo>
                    <a:lnTo>
                      <a:pt x="187" y="175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98" y="204"/>
                    </a:lnTo>
                    <a:lnTo>
                      <a:pt x="88" y="202"/>
                    </a:lnTo>
                    <a:lnTo>
                      <a:pt x="77" y="199"/>
                    </a:lnTo>
                    <a:lnTo>
                      <a:pt x="67" y="196"/>
                    </a:lnTo>
                    <a:lnTo>
                      <a:pt x="57" y="192"/>
                    </a:lnTo>
                    <a:lnTo>
                      <a:pt x="49" y="186"/>
                    </a:lnTo>
                    <a:lnTo>
                      <a:pt x="40" y="181"/>
                    </a:lnTo>
                    <a:lnTo>
                      <a:pt x="33" y="175"/>
                    </a:lnTo>
                    <a:lnTo>
                      <a:pt x="49" y="156"/>
                    </a:lnTo>
                    <a:lnTo>
                      <a:pt x="55" y="162"/>
                    </a:lnTo>
                    <a:lnTo>
                      <a:pt x="62" y="166"/>
                    </a:lnTo>
                    <a:lnTo>
                      <a:pt x="69" y="170"/>
                    </a:lnTo>
                    <a:lnTo>
                      <a:pt x="77" y="174"/>
                    </a:lnTo>
                    <a:lnTo>
                      <a:pt x="84" y="176"/>
                    </a:lnTo>
                    <a:lnTo>
                      <a:pt x="93" y="178"/>
                    </a:lnTo>
                    <a:lnTo>
                      <a:pt x="101" y="179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33" y="175"/>
                    </a:moveTo>
                    <a:lnTo>
                      <a:pt x="25" y="167"/>
                    </a:lnTo>
                    <a:lnTo>
                      <a:pt x="19" y="159"/>
                    </a:lnTo>
                    <a:lnTo>
                      <a:pt x="13" y="151"/>
                    </a:lnTo>
                    <a:lnTo>
                      <a:pt x="9" y="141"/>
                    </a:lnTo>
                    <a:lnTo>
                      <a:pt x="5" y="132"/>
                    </a:lnTo>
                    <a:lnTo>
                      <a:pt x="2" y="123"/>
                    </a:lnTo>
                    <a:lnTo>
                      <a:pt x="0" y="112"/>
                    </a:lnTo>
                    <a:lnTo>
                      <a:pt x="0" y="101"/>
                    </a:lnTo>
                    <a:lnTo>
                      <a:pt x="24" y="101"/>
                    </a:lnTo>
                    <a:lnTo>
                      <a:pt x="25" y="110"/>
                    </a:lnTo>
                    <a:lnTo>
                      <a:pt x="26" y="117"/>
                    </a:lnTo>
                    <a:lnTo>
                      <a:pt x="28" y="125"/>
                    </a:lnTo>
                    <a:lnTo>
                      <a:pt x="30" y="131"/>
                    </a:lnTo>
                    <a:lnTo>
                      <a:pt x="35" y="138"/>
                    </a:lnTo>
                    <a:lnTo>
                      <a:pt x="39" y="144"/>
                    </a:lnTo>
                    <a:lnTo>
                      <a:pt x="43" y="151"/>
                    </a:lnTo>
                    <a:lnTo>
                      <a:pt x="49" y="156"/>
                    </a:lnTo>
                    <a:lnTo>
                      <a:pt x="33" y="175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91"/>
                    </a:lnTo>
                    <a:lnTo>
                      <a:pt x="2" y="81"/>
                    </a:lnTo>
                    <a:lnTo>
                      <a:pt x="5" y="71"/>
                    </a:lnTo>
                    <a:lnTo>
                      <a:pt x="9" y="61"/>
                    </a:lnTo>
                    <a:lnTo>
                      <a:pt x="13" y="53"/>
                    </a:lnTo>
                    <a:lnTo>
                      <a:pt x="19" y="44"/>
                    </a:lnTo>
                    <a:lnTo>
                      <a:pt x="25" y="36"/>
                    </a:lnTo>
                    <a:lnTo>
                      <a:pt x="33" y="29"/>
                    </a:lnTo>
                    <a:lnTo>
                      <a:pt x="49" y="47"/>
                    </a:lnTo>
                    <a:lnTo>
                      <a:pt x="43" y="53"/>
                    </a:lnTo>
                    <a:lnTo>
                      <a:pt x="39" y="58"/>
                    </a:lnTo>
                    <a:lnTo>
                      <a:pt x="35" y="64"/>
                    </a:lnTo>
                    <a:lnTo>
                      <a:pt x="30" y="72"/>
                    </a:lnTo>
                    <a:lnTo>
                      <a:pt x="28" y="78"/>
                    </a:lnTo>
                    <a:lnTo>
                      <a:pt x="26" y="86"/>
                    </a:lnTo>
                    <a:lnTo>
                      <a:pt x="25" y="94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33" y="29"/>
                    </a:moveTo>
                    <a:lnTo>
                      <a:pt x="40" y="22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7" y="7"/>
                    </a:lnTo>
                    <a:lnTo>
                      <a:pt x="77" y="4"/>
                    </a:lnTo>
                    <a:lnTo>
                      <a:pt x="88" y="2"/>
                    </a:lnTo>
                    <a:lnTo>
                      <a:pt x="98" y="0"/>
                    </a:lnTo>
                    <a:lnTo>
                      <a:pt x="110" y="0"/>
                    </a:lnTo>
                    <a:lnTo>
                      <a:pt x="110" y="23"/>
                    </a:lnTo>
                    <a:lnTo>
                      <a:pt x="101" y="24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7" y="30"/>
                    </a:lnTo>
                    <a:lnTo>
                      <a:pt x="69" y="33"/>
                    </a:lnTo>
                    <a:lnTo>
                      <a:pt x="62" y="37"/>
                    </a:lnTo>
                    <a:lnTo>
                      <a:pt x="55" y="42"/>
                    </a:lnTo>
                    <a:lnTo>
                      <a:pt x="49" y="47"/>
                    </a:lnTo>
                    <a:lnTo>
                      <a:pt x="33" y="29"/>
                    </a:lnTo>
                    <a:close/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9" name="Freeform 870"/>
              <p:cNvSpPr>
                <a:spLocks/>
              </p:cNvSpPr>
              <p:nvPr/>
            </p:nvSpPr>
            <p:spPr bwMode="auto">
              <a:xfrm>
                <a:off x="2855" y="1117"/>
                <a:ext cx="23" cy="48"/>
              </a:xfrm>
              <a:custGeom>
                <a:avLst/>
                <a:gdLst>
                  <a:gd name="T0" fmla="*/ 3 w 115"/>
                  <a:gd name="T1" fmla="*/ 0 h 248"/>
                  <a:gd name="T2" fmla="*/ 3 w 115"/>
                  <a:gd name="T3" fmla="*/ 0 h 248"/>
                  <a:gd name="T4" fmla="*/ 3 w 115"/>
                  <a:gd name="T5" fmla="*/ 1 h 248"/>
                  <a:gd name="T6" fmla="*/ 4 w 115"/>
                  <a:gd name="T7" fmla="*/ 1 h 248"/>
                  <a:gd name="T8" fmla="*/ 4 w 115"/>
                  <a:gd name="T9" fmla="*/ 2 h 248"/>
                  <a:gd name="T10" fmla="*/ 4 w 115"/>
                  <a:gd name="T11" fmla="*/ 3 h 248"/>
                  <a:gd name="T12" fmla="*/ 4 w 115"/>
                  <a:gd name="T13" fmla="*/ 3 h 248"/>
                  <a:gd name="T14" fmla="*/ 5 w 115"/>
                  <a:gd name="T15" fmla="*/ 4 h 248"/>
                  <a:gd name="T16" fmla="*/ 5 w 115"/>
                  <a:gd name="T17" fmla="*/ 5 h 248"/>
                  <a:gd name="T18" fmla="*/ 4 w 115"/>
                  <a:gd name="T19" fmla="*/ 6 h 248"/>
                  <a:gd name="T20" fmla="*/ 4 w 115"/>
                  <a:gd name="T21" fmla="*/ 7 h 248"/>
                  <a:gd name="T22" fmla="*/ 4 w 115"/>
                  <a:gd name="T23" fmla="*/ 8 h 248"/>
                  <a:gd name="T24" fmla="*/ 4 w 115"/>
                  <a:gd name="T25" fmla="*/ 8 h 248"/>
                  <a:gd name="T26" fmla="*/ 3 w 115"/>
                  <a:gd name="T27" fmla="*/ 9 h 248"/>
                  <a:gd name="T28" fmla="*/ 3 w 115"/>
                  <a:gd name="T29" fmla="*/ 9 h 248"/>
                  <a:gd name="T30" fmla="*/ 3 w 115"/>
                  <a:gd name="T31" fmla="*/ 10 h 248"/>
                  <a:gd name="T32" fmla="*/ 2 w 115"/>
                  <a:gd name="T33" fmla="*/ 10 h 248"/>
                  <a:gd name="T34" fmla="*/ 2 w 115"/>
                  <a:gd name="T35" fmla="*/ 9 h 248"/>
                  <a:gd name="T36" fmla="*/ 1 w 115"/>
                  <a:gd name="T37" fmla="*/ 9 h 248"/>
                  <a:gd name="T38" fmla="*/ 1 w 115"/>
                  <a:gd name="T39" fmla="*/ 8 h 248"/>
                  <a:gd name="T40" fmla="*/ 1 w 115"/>
                  <a:gd name="T41" fmla="*/ 8 h 248"/>
                  <a:gd name="T42" fmla="*/ 0 w 115"/>
                  <a:gd name="T43" fmla="*/ 7 h 248"/>
                  <a:gd name="T44" fmla="*/ 0 w 115"/>
                  <a:gd name="T45" fmla="*/ 6 h 248"/>
                  <a:gd name="T46" fmla="*/ 0 w 115"/>
                  <a:gd name="T47" fmla="*/ 5 h 248"/>
                  <a:gd name="T48" fmla="*/ 0 w 115"/>
                  <a:gd name="T49" fmla="*/ 4 h 248"/>
                  <a:gd name="T50" fmla="*/ 0 w 115"/>
                  <a:gd name="T51" fmla="*/ 3 h 248"/>
                  <a:gd name="T52" fmla="*/ 0 w 115"/>
                  <a:gd name="T53" fmla="*/ 3 h 248"/>
                  <a:gd name="T54" fmla="*/ 1 w 115"/>
                  <a:gd name="T55" fmla="*/ 2 h 248"/>
                  <a:gd name="T56" fmla="*/ 1 w 115"/>
                  <a:gd name="T57" fmla="*/ 1 h 248"/>
                  <a:gd name="T58" fmla="*/ 1 w 115"/>
                  <a:gd name="T59" fmla="*/ 1 h 248"/>
                  <a:gd name="T60" fmla="*/ 2 w 115"/>
                  <a:gd name="T61" fmla="*/ 0 h 248"/>
                  <a:gd name="T62" fmla="*/ 2 w 115"/>
                  <a:gd name="T63" fmla="*/ 0 h 2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5"/>
                  <a:gd name="T97" fmla="*/ 0 h 248"/>
                  <a:gd name="T98" fmla="*/ 115 w 115"/>
                  <a:gd name="T99" fmla="*/ 248 h 2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5" h="248">
                    <a:moveTo>
                      <a:pt x="58" y="0"/>
                    </a:moveTo>
                    <a:lnTo>
                      <a:pt x="63" y="0"/>
                    </a:lnTo>
                    <a:lnTo>
                      <a:pt x="68" y="3"/>
                    </a:lnTo>
                    <a:lnTo>
                      <a:pt x="74" y="6"/>
                    </a:lnTo>
                    <a:lnTo>
                      <a:pt x="79" y="10"/>
                    </a:lnTo>
                    <a:lnTo>
                      <a:pt x="85" y="16"/>
                    </a:lnTo>
                    <a:lnTo>
                      <a:pt x="89" y="21"/>
                    </a:lnTo>
                    <a:lnTo>
                      <a:pt x="93" y="29"/>
                    </a:lnTo>
                    <a:lnTo>
                      <a:pt x="97" y="36"/>
                    </a:lnTo>
                    <a:lnTo>
                      <a:pt x="102" y="46"/>
                    </a:lnTo>
                    <a:lnTo>
                      <a:pt x="105" y="54"/>
                    </a:lnTo>
                    <a:lnTo>
                      <a:pt x="107" y="65"/>
                    </a:lnTo>
                    <a:lnTo>
                      <a:pt x="110" y="76"/>
                    </a:lnTo>
                    <a:lnTo>
                      <a:pt x="112" y="87"/>
                    </a:lnTo>
                    <a:lnTo>
                      <a:pt x="114" y="99"/>
                    </a:lnTo>
                    <a:lnTo>
                      <a:pt x="114" y="112"/>
                    </a:lnTo>
                    <a:lnTo>
                      <a:pt x="115" y="124"/>
                    </a:lnTo>
                    <a:lnTo>
                      <a:pt x="114" y="137"/>
                    </a:lnTo>
                    <a:lnTo>
                      <a:pt x="114" y="148"/>
                    </a:lnTo>
                    <a:lnTo>
                      <a:pt x="112" y="160"/>
                    </a:lnTo>
                    <a:lnTo>
                      <a:pt x="110" y="172"/>
                    </a:lnTo>
                    <a:lnTo>
                      <a:pt x="107" y="183"/>
                    </a:lnTo>
                    <a:lnTo>
                      <a:pt x="105" y="193"/>
                    </a:lnTo>
                    <a:lnTo>
                      <a:pt x="102" y="202"/>
                    </a:lnTo>
                    <a:lnTo>
                      <a:pt x="97" y="211"/>
                    </a:lnTo>
                    <a:lnTo>
                      <a:pt x="93" y="220"/>
                    </a:lnTo>
                    <a:lnTo>
                      <a:pt x="89" y="226"/>
                    </a:lnTo>
                    <a:lnTo>
                      <a:pt x="85" y="233"/>
                    </a:lnTo>
                    <a:lnTo>
                      <a:pt x="79" y="238"/>
                    </a:lnTo>
                    <a:lnTo>
                      <a:pt x="74" y="242"/>
                    </a:lnTo>
                    <a:lnTo>
                      <a:pt x="68" y="245"/>
                    </a:lnTo>
                    <a:lnTo>
                      <a:pt x="63" y="247"/>
                    </a:lnTo>
                    <a:lnTo>
                      <a:pt x="58" y="248"/>
                    </a:lnTo>
                    <a:lnTo>
                      <a:pt x="51" y="247"/>
                    </a:lnTo>
                    <a:lnTo>
                      <a:pt x="46" y="245"/>
                    </a:lnTo>
                    <a:lnTo>
                      <a:pt x="40" y="242"/>
                    </a:lnTo>
                    <a:lnTo>
                      <a:pt x="35" y="238"/>
                    </a:lnTo>
                    <a:lnTo>
                      <a:pt x="31" y="233"/>
                    </a:lnTo>
                    <a:lnTo>
                      <a:pt x="25" y="226"/>
                    </a:lnTo>
                    <a:lnTo>
                      <a:pt x="21" y="220"/>
                    </a:lnTo>
                    <a:lnTo>
                      <a:pt x="16" y="211"/>
                    </a:lnTo>
                    <a:lnTo>
                      <a:pt x="13" y="202"/>
                    </a:lnTo>
                    <a:lnTo>
                      <a:pt x="10" y="193"/>
                    </a:lnTo>
                    <a:lnTo>
                      <a:pt x="7" y="183"/>
                    </a:lnTo>
                    <a:lnTo>
                      <a:pt x="5" y="172"/>
                    </a:lnTo>
                    <a:lnTo>
                      <a:pt x="2" y="160"/>
                    </a:lnTo>
                    <a:lnTo>
                      <a:pt x="1" y="148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2" y="87"/>
                    </a:lnTo>
                    <a:lnTo>
                      <a:pt x="5" y="76"/>
                    </a:lnTo>
                    <a:lnTo>
                      <a:pt x="7" y="65"/>
                    </a:lnTo>
                    <a:lnTo>
                      <a:pt x="10" y="54"/>
                    </a:lnTo>
                    <a:lnTo>
                      <a:pt x="13" y="46"/>
                    </a:lnTo>
                    <a:lnTo>
                      <a:pt x="16" y="36"/>
                    </a:lnTo>
                    <a:lnTo>
                      <a:pt x="21" y="29"/>
                    </a:lnTo>
                    <a:lnTo>
                      <a:pt x="25" y="21"/>
                    </a:lnTo>
                    <a:lnTo>
                      <a:pt x="31" y="16"/>
                    </a:lnTo>
                    <a:lnTo>
                      <a:pt x="35" y="10"/>
                    </a:lnTo>
                    <a:lnTo>
                      <a:pt x="40" y="6"/>
                    </a:lnTo>
                    <a:lnTo>
                      <a:pt x="46" y="3"/>
                    </a:lnTo>
                    <a:lnTo>
                      <a:pt x="51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0" name="Freeform 871"/>
              <p:cNvSpPr>
                <a:spLocks noEditPoints="1"/>
              </p:cNvSpPr>
              <p:nvPr/>
            </p:nvSpPr>
            <p:spPr bwMode="auto">
              <a:xfrm>
                <a:off x="2847" y="1117"/>
                <a:ext cx="31" cy="52"/>
              </a:xfrm>
              <a:custGeom>
                <a:avLst/>
                <a:gdLst>
                  <a:gd name="T0" fmla="*/ 3 w 139"/>
                  <a:gd name="T1" fmla="*/ 1 h 271"/>
                  <a:gd name="T2" fmla="*/ 3 w 139"/>
                  <a:gd name="T3" fmla="*/ 0 h 271"/>
                  <a:gd name="T4" fmla="*/ 3 w 139"/>
                  <a:gd name="T5" fmla="*/ 0 h 271"/>
                  <a:gd name="T6" fmla="*/ 4 w 139"/>
                  <a:gd name="T7" fmla="*/ 1 h 271"/>
                  <a:gd name="T8" fmla="*/ 4 w 139"/>
                  <a:gd name="T9" fmla="*/ 2 h 271"/>
                  <a:gd name="T10" fmla="*/ 3 w 139"/>
                  <a:gd name="T11" fmla="*/ 1 h 271"/>
                  <a:gd name="T12" fmla="*/ 3 w 139"/>
                  <a:gd name="T13" fmla="*/ 1 h 271"/>
                  <a:gd name="T14" fmla="*/ 5 w 139"/>
                  <a:gd name="T15" fmla="*/ 2 h 271"/>
                  <a:gd name="T16" fmla="*/ 5 w 139"/>
                  <a:gd name="T17" fmla="*/ 3 h 271"/>
                  <a:gd name="T18" fmla="*/ 5 w 139"/>
                  <a:gd name="T19" fmla="*/ 5 h 271"/>
                  <a:gd name="T20" fmla="*/ 4 w 139"/>
                  <a:gd name="T21" fmla="*/ 5 h 271"/>
                  <a:gd name="T22" fmla="*/ 4 w 139"/>
                  <a:gd name="T23" fmla="*/ 4 h 271"/>
                  <a:gd name="T24" fmla="*/ 4 w 139"/>
                  <a:gd name="T25" fmla="*/ 2 h 271"/>
                  <a:gd name="T26" fmla="*/ 5 w 139"/>
                  <a:gd name="T27" fmla="*/ 5 h 271"/>
                  <a:gd name="T28" fmla="*/ 4 w 139"/>
                  <a:gd name="T29" fmla="*/ 5 h 271"/>
                  <a:gd name="T30" fmla="*/ 5 w 139"/>
                  <a:gd name="T31" fmla="*/ 5 h 271"/>
                  <a:gd name="T32" fmla="*/ 5 w 139"/>
                  <a:gd name="T33" fmla="*/ 5 h 271"/>
                  <a:gd name="T34" fmla="*/ 5 w 139"/>
                  <a:gd name="T35" fmla="*/ 6 h 271"/>
                  <a:gd name="T36" fmla="*/ 5 w 139"/>
                  <a:gd name="T37" fmla="*/ 8 h 271"/>
                  <a:gd name="T38" fmla="*/ 5 w 139"/>
                  <a:gd name="T39" fmla="*/ 9 h 271"/>
                  <a:gd name="T40" fmla="*/ 4 w 139"/>
                  <a:gd name="T41" fmla="*/ 8 h 271"/>
                  <a:gd name="T42" fmla="*/ 4 w 139"/>
                  <a:gd name="T43" fmla="*/ 7 h 271"/>
                  <a:gd name="T44" fmla="*/ 4 w 139"/>
                  <a:gd name="T45" fmla="*/ 5 h 271"/>
                  <a:gd name="T46" fmla="*/ 4 w 139"/>
                  <a:gd name="T47" fmla="*/ 9 h 271"/>
                  <a:gd name="T48" fmla="*/ 4 w 139"/>
                  <a:gd name="T49" fmla="*/ 10 h 271"/>
                  <a:gd name="T50" fmla="*/ 3 w 139"/>
                  <a:gd name="T51" fmla="*/ 11 h 271"/>
                  <a:gd name="T52" fmla="*/ 3 w 139"/>
                  <a:gd name="T53" fmla="*/ 10 h 271"/>
                  <a:gd name="T54" fmla="*/ 3 w 139"/>
                  <a:gd name="T55" fmla="*/ 9 h 271"/>
                  <a:gd name="T56" fmla="*/ 5 w 139"/>
                  <a:gd name="T57" fmla="*/ 9 h 271"/>
                  <a:gd name="T58" fmla="*/ 3 w 139"/>
                  <a:gd name="T59" fmla="*/ 10 h 271"/>
                  <a:gd name="T60" fmla="*/ 3 w 139"/>
                  <a:gd name="T61" fmla="*/ 11 h 271"/>
                  <a:gd name="T62" fmla="*/ 3 w 139"/>
                  <a:gd name="T63" fmla="*/ 10 h 271"/>
                  <a:gd name="T64" fmla="*/ 2 w 139"/>
                  <a:gd name="T65" fmla="*/ 11 h 271"/>
                  <a:gd name="T66" fmla="*/ 2 w 139"/>
                  <a:gd name="T67" fmla="*/ 10 h 271"/>
                  <a:gd name="T68" fmla="*/ 1 w 139"/>
                  <a:gd name="T69" fmla="*/ 9 h 271"/>
                  <a:gd name="T70" fmla="*/ 2 w 139"/>
                  <a:gd name="T71" fmla="*/ 9 h 271"/>
                  <a:gd name="T72" fmla="*/ 2 w 139"/>
                  <a:gd name="T73" fmla="*/ 10 h 271"/>
                  <a:gd name="T74" fmla="*/ 3 w 139"/>
                  <a:gd name="T75" fmla="*/ 11 h 271"/>
                  <a:gd name="T76" fmla="*/ 0 w 139"/>
                  <a:gd name="T77" fmla="*/ 8 h 271"/>
                  <a:gd name="T78" fmla="*/ 0 w 139"/>
                  <a:gd name="T79" fmla="*/ 7 h 271"/>
                  <a:gd name="T80" fmla="*/ 0 w 139"/>
                  <a:gd name="T81" fmla="*/ 5 h 271"/>
                  <a:gd name="T82" fmla="*/ 1 w 139"/>
                  <a:gd name="T83" fmla="*/ 6 h 271"/>
                  <a:gd name="T84" fmla="*/ 1 w 139"/>
                  <a:gd name="T85" fmla="*/ 8 h 271"/>
                  <a:gd name="T86" fmla="*/ 2 w 139"/>
                  <a:gd name="T87" fmla="*/ 9 h 271"/>
                  <a:gd name="T88" fmla="*/ 0 w 139"/>
                  <a:gd name="T89" fmla="*/ 5 h 271"/>
                  <a:gd name="T90" fmla="*/ 0 w 139"/>
                  <a:gd name="T91" fmla="*/ 5 h 271"/>
                  <a:gd name="T92" fmla="*/ 1 w 139"/>
                  <a:gd name="T93" fmla="*/ 5 h 271"/>
                  <a:gd name="T94" fmla="*/ 0 w 139"/>
                  <a:gd name="T95" fmla="*/ 5 h 271"/>
                  <a:gd name="T96" fmla="*/ 0 w 139"/>
                  <a:gd name="T97" fmla="*/ 4 h 271"/>
                  <a:gd name="T98" fmla="*/ 0 w 139"/>
                  <a:gd name="T99" fmla="*/ 2 h 271"/>
                  <a:gd name="T100" fmla="*/ 2 w 139"/>
                  <a:gd name="T101" fmla="*/ 2 h 271"/>
                  <a:gd name="T102" fmla="*/ 1 w 139"/>
                  <a:gd name="T103" fmla="*/ 3 h 271"/>
                  <a:gd name="T104" fmla="*/ 1 w 139"/>
                  <a:gd name="T105" fmla="*/ 4 h 271"/>
                  <a:gd name="T106" fmla="*/ 0 w 139"/>
                  <a:gd name="T107" fmla="*/ 5 h 271"/>
                  <a:gd name="T108" fmla="*/ 1 w 139"/>
                  <a:gd name="T109" fmla="*/ 1 h 271"/>
                  <a:gd name="T110" fmla="*/ 2 w 139"/>
                  <a:gd name="T111" fmla="*/ 0 h 271"/>
                  <a:gd name="T112" fmla="*/ 3 w 139"/>
                  <a:gd name="T113" fmla="*/ 0 h 271"/>
                  <a:gd name="T114" fmla="*/ 2 w 139"/>
                  <a:gd name="T115" fmla="*/ 1 h 271"/>
                  <a:gd name="T116" fmla="*/ 2 w 139"/>
                  <a:gd name="T117" fmla="*/ 2 h 271"/>
                  <a:gd name="T118" fmla="*/ 3 w 139"/>
                  <a:gd name="T119" fmla="*/ 0 h 271"/>
                  <a:gd name="T120" fmla="*/ 3 w 139"/>
                  <a:gd name="T121" fmla="*/ 1 h 27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9"/>
                  <a:gd name="T184" fmla="*/ 0 h 271"/>
                  <a:gd name="T185" fmla="*/ 139 w 139"/>
                  <a:gd name="T186" fmla="*/ 271 h 27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9" h="271"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70" y="0"/>
                    </a:moveTo>
                    <a:lnTo>
                      <a:pt x="77" y="0"/>
                    </a:lnTo>
                    <a:lnTo>
                      <a:pt x="85" y="2"/>
                    </a:lnTo>
                    <a:lnTo>
                      <a:pt x="91" y="6"/>
                    </a:lnTo>
                    <a:lnTo>
                      <a:pt x="99" y="10"/>
                    </a:lnTo>
                    <a:lnTo>
                      <a:pt x="105" y="17"/>
                    </a:lnTo>
                    <a:lnTo>
                      <a:pt x="111" y="24"/>
                    </a:lnTo>
                    <a:lnTo>
                      <a:pt x="116" y="33"/>
                    </a:lnTo>
                    <a:lnTo>
                      <a:pt x="121" y="43"/>
                    </a:lnTo>
                    <a:lnTo>
                      <a:pt x="99" y="52"/>
                    </a:lnTo>
                    <a:lnTo>
                      <a:pt x="92" y="41"/>
                    </a:lnTo>
                    <a:lnTo>
                      <a:pt x="85" y="31"/>
                    </a:lnTo>
                    <a:lnTo>
                      <a:pt x="81" y="28"/>
                    </a:lnTo>
                    <a:lnTo>
                      <a:pt x="77" y="25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121" y="43"/>
                    </a:moveTo>
                    <a:lnTo>
                      <a:pt x="125" y="51"/>
                    </a:lnTo>
                    <a:lnTo>
                      <a:pt x="128" y="62"/>
                    </a:lnTo>
                    <a:lnTo>
                      <a:pt x="131" y="73"/>
                    </a:lnTo>
                    <a:lnTo>
                      <a:pt x="134" y="84"/>
                    </a:lnTo>
                    <a:lnTo>
                      <a:pt x="135" y="96"/>
                    </a:lnTo>
                    <a:lnTo>
                      <a:pt x="138" y="109"/>
                    </a:lnTo>
                    <a:lnTo>
                      <a:pt x="139" y="122"/>
                    </a:lnTo>
                    <a:lnTo>
                      <a:pt x="139" y="135"/>
                    </a:lnTo>
                    <a:lnTo>
                      <a:pt x="115" y="135"/>
                    </a:lnTo>
                    <a:lnTo>
                      <a:pt x="114" y="123"/>
                    </a:lnTo>
                    <a:lnTo>
                      <a:pt x="113" y="111"/>
                    </a:lnTo>
                    <a:lnTo>
                      <a:pt x="112" y="100"/>
                    </a:lnTo>
                    <a:lnTo>
                      <a:pt x="111" y="89"/>
                    </a:lnTo>
                    <a:lnTo>
                      <a:pt x="107" y="79"/>
                    </a:lnTo>
                    <a:lnTo>
                      <a:pt x="105" y="70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121" y="43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49"/>
                    </a:lnTo>
                    <a:lnTo>
                      <a:pt x="138" y="162"/>
                    </a:lnTo>
                    <a:lnTo>
                      <a:pt x="135" y="173"/>
                    </a:lnTo>
                    <a:lnTo>
                      <a:pt x="134" y="185"/>
                    </a:lnTo>
                    <a:lnTo>
                      <a:pt x="131" y="197"/>
                    </a:lnTo>
                    <a:lnTo>
                      <a:pt x="128" y="208"/>
                    </a:lnTo>
                    <a:lnTo>
                      <a:pt x="125" y="218"/>
                    </a:lnTo>
                    <a:lnTo>
                      <a:pt x="121" y="227"/>
                    </a:lnTo>
                    <a:lnTo>
                      <a:pt x="99" y="217"/>
                    </a:lnTo>
                    <a:lnTo>
                      <a:pt x="102" y="209"/>
                    </a:lnTo>
                    <a:lnTo>
                      <a:pt x="105" y="200"/>
                    </a:lnTo>
                    <a:lnTo>
                      <a:pt x="107" y="191"/>
                    </a:lnTo>
                    <a:lnTo>
                      <a:pt x="111" y="180"/>
                    </a:lnTo>
                    <a:lnTo>
                      <a:pt x="112" y="169"/>
                    </a:lnTo>
                    <a:lnTo>
                      <a:pt x="113" y="158"/>
                    </a:lnTo>
                    <a:lnTo>
                      <a:pt x="114" y="146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21" y="227"/>
                    </a:moveTo>
                    <a:lnTo>
                      <a:pt x="116" y="237"/>
                    </a:lnTo>
                    <a:lnTo>
                      <a:pt x="111" y="246"/>
                    </a:lnTo>
                    <a:lnTo>
                      <a:pt x="105" y="252"/>
                    </a:lnTo>
                    <a:lnTo>
                      <a:pt x="99" y="259"/>
                    </a:lnTo>
                    <a:lnTo>
                      <a:pt x="91" y="264"/>
                    </a:lnTo>
                    <a:lnTo>
                      <a:pt x="85" y="267"/>
                    </a:lnTo>
                    <a:lnTo>
                      <a:pt x="77" y="270"/>
                    </a:lnTo>
                    <a:lnTo>
                      <a:pt x="70" y="271"/>
                    </a:lnTo>
                    <a:lnTo>
                      <a:pt x="70" y="247"/>
                    </a:lnTo>
                    <a:lnTo>
                      <a:pt x="73" y="246"/>
                    </a:lnTo>
                    <a:lnTo>
                      <a:pt x="77" y="245"/>
                    </a:lnTo>
                    <a:lnTo>
                      <a:pt x="81" y="241"/>
                    </a:lnTo>
                    <a:lnTo>
                      <a:pt x="85" y="238"/>
                    </a:lnTo>
                    <a:lnTo>
                      <a:pt x="92" y="230"/>
                    </a:lnTo>
                    <a:lnTo>
                      <a:pt x="99" y="217"/>
                    </a:lnTo>
                    <a:lnTo>
                      <a:pt x="121" y="227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62" y="270"/>
                    </a:lnTo>
                    <a:lnTo>
                      <a:pt x="54" y="267"/>
                    </a:lnTo>
                    <a:lnTo>
                      <a:pt x="47" y="264"/>
                    </a:lnTo>
                    <a:lnTo>
                      <a:pt x="40" y="259"/>
                    </a:lnTo>
                    <a:lnTo>
                      <a:pt x="34" y="252"/>
                    </a:lnTo>
                    <a:lnTo>
                      <a:pt x="28" y="246"/>
                    </a:lnTo>
                    <a:lnTo>
                      <a:pt x="23" y="237"/>
                    </a:lnTo>
                    <a:lnTo>
                      <a:pt x="18" y="227"/>
                    </a:lnTo>
                    <a:lnTo>
                      <a:pt x="40" y="217"/>
                    </a:lnTo>
                    <a:lnTo>
                      <a:pt x="47" y="230"/>
                    </a:lnTo>
                    <a:lnTo>
                      <a:pt x="53" y="238"/>
                    </a:lnTo>
                    <a:lnTo>
                      <a:pt x="58" y="241"/>
                    </a:lnTo>
                    <a:lnTo>
                      <a:pt x="61" y="245"/>
                    </a:lnTo>
                    <a:lnTo>
                      <a:pt x="65" y="246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18" y="227"/>
                    </a:moveTo>
                    <a:lnTo>
                      <a:pt x="13" y="218"/>
                    </a:lnTo>
                    <a:lnTo>
                      <a:pt x="10" y="208"/>
                    </a:lnTo>
                    <a:lnTo>
                      <a:pt x="7" y="197"/>
                    </a:lnTo>
                    <a:lnTo>
                      <a:pt x="5" y="185"/>
                    </a:lnTo>
                    <a:lnTo>
                      <a:pt x="3" y="173"/>
                    </a:lnTo>
                    <a:lnTo>
                      <a:pt x="1" y="162"/>
                    </a:lnTo>
                    <a:lnTo>
                      <a:pt x="0" y="149"/>
                    </a:lnTo>
                    <a:lnTo>
                      <a:pt x="0" y="135"/>
                    </a:lnTo>
                    <a:lnTo>
                      <a:pt x="24" y="135"/>
                    </a:lnTo>
                    <a:lnTo>
                      <a:pt x="24" y="146"/>
                    </a:lnTo>
                    <a:lnTo>
                      <a:pt x="25" y="158"/>
                    </a:lnTo>
                    <a:lnTo>
                      <a:pt x="26" y="169"/>
                    </a:lnTo>
                    <a:lnTo>
                      <a:pt x="28" y="180"/>
                    </a:lnTo>
                    <a:lnTo>
                      <a:pt x="31" y="191"/>
                    </a:lnTo>
                    <a:lnTo>
                      <a:pt x="34" y="200"/>
                    </a:lnTo>
                    <a:lnTo>
                      <a:pt x="36" y="209"/>
                    </a:lnTo>
                    <a:lnTo>
                      <a:pt x="40" y="217"/>
                    </a:lnTo>
                    <a:lnTo>
                      <a:pt x="18" y="227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22"/>
                    </a:lnTo>
                    <a:lnTo>
                      <a:pt x="1" y="109"/>
                    </a:lnTo>
                    <a:lnTo>
                      <a:pt x="3" y="96"/>
                    </a:lnTo>
                    <a:lnTo>
                      <a:pt x="5" y="84"/>
                    </a:lnTo>
                    <a:lnTo>
                      <a:pt x="7" y="73"/>
                    </a:lnTo>
                    <a:lnTo>
                      <a:pt x="10" y="62"/>
                    </a:lnTo>
                    <a:lnTo>
                      <a:pt x="13" y="51"/>
                    </a:lnTo>
                    <a:lnTo>
                      <a:pt x="18" y="43"/>
                    </a:lnTo>
                    <a:lnTo>
                      <a:pt x="40" y="52"/>
                    </a:lnTo>
                    <a:lnTo>
                      <a:pt x="36" y="61"/>
                    </a:lnTo>
                    <a:lnTo>
                      <a:pt x="34" y="70"/>
                    </a:lnTo>
                    <a:lnTo>
                      <a:pt x="31" y="79"/>
                    </a:lnTo>
                    <a:lnTo>
                      <a:pt x="28" y="89"/>
                    </a:lnTo>
                    <a:lnTo>
                      <a:pt x="26" y="100"/>
                    </a:lnTo>
                    <a:lnTo>
                      <a:pt x="25" y="112"/>
                    </a:lnTo>
                    <a:lnTo>
                      <a:pt x="24" y="123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18" y="43"/>
                    </a:moveTo>
                    <a:lnTo>
                      <a:pt x="23" y="33"/>
                    </a:lnTo>
                    <a:lnTo>
                      <a:pt x="28" y="24"/>
                    </a:lnTo>
                    <a:lnTo>
                      <a:pt x="34" y="17"/>
                    </a:lnTo>
                    <a:lnTo>
                      <a:pt x="40" y="10"/>
                    </a:lnTo>
                    <a:lnTo>
                      <a:pt x="47" y="6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0" y="23"/>
                    </a:lnTo>
                    <a:lnTo>
                      <a:pt x="65" y="24"/>
                    </a:lnTo>
                    <a:lnTo>
                      <a:pt x="61" y="25"/>
                    </a:lnTo>
                    <a:lnTo>
                      <a:pt x="58" y="28"/>
                    </a:lnTo>
                    <a:lnTo>
                      <a:pt x="53" y="31"/>
                    </a:lnTo>
                    <a:lnTo>
                      <a:pt x="47" y="41"/>
                    </a:lnTo>
                    <a:lnTo>
                      <a:pt x="40" y="52"/>
                    </a:lnTo>
                    <a:lnTo>
                      <a:pt x="18" y="43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1" name="Freeform 872"/>
              <p:cNvSpPr>
                <a:spLocks/>
              </p:cNvSpPr>
              <p:nvPr/>
            </p:nvSpPr>
            <p:spPr bwMode="auto">
              <a:xfrm>
                <a:off x="2505" y="1788"/>
                <a:ext cx="357" cy="868"/>
              </a:xfrm>
              <a:custGeom>
                <a:avLst/>
                <a:gdLst>
                  <a:gd name="T0" fmla="*/ 69 w 1777"/>
                  <a:gd name="T1" fmla="*/ 171 h 4334"/>
                  <a:gd name="T2" fmla="*/ 64 w 1777"/>
                  <a:gd name="T3" fmla="*/ 166 h 4334"/>
                  <a:gd name="T4" fmla="*/ 60 w 1777"/>
                  <a:gd name="T5" fmla="*/ 161 h 4334"/>
                  <a:gd name="T6" fmla="*/ 57 w 1777"/>
                  <a:gd name="T7" fmla="*/ 154 h 4334"/>
                  <a:gd name="T8" fmla="*/ 55 w 1777"/>
                  <a:gd name="T9" fmla="*/ 147 h 4334"/>
                  <a:gd name="T10" fmla="*/ 55 w 1777"/>
                  <a:gd name="T11" fmla="*/ 138 h 4334"/>
                  <a:gd name="T12" fmla="*/ 56 w 1777"/>
                  <a:gd name="T13" fmla="*/ 127 h 4334"/>
                  <a:gd name="T14" fmla="*/ 58 w 1777"/>
                  <a:gd name="T15" fmla="*/ 115 h 4334"/>
                  <a:gd name="T16" fmla="*/ 58 w 1777"/>
                  <a:gd name="T17" fmla="*/ 73 h 4334"/>
                  <a:gd name="T18" fmla="*/ 57 w 1777"/>
                  <a:gd name="T19" fmla="*/ 77 h 4334"/>
                  <a:gd name="T20" fmla="*/ 55 w 1777"/>
                  <a:gd name="T21" fmla="*/ 79 h 4334"/>
                  <a:gd name="T22" fmla="*/ 54 w 1777"/>
                  <a:gd name="T23" fmla="*/ 80 h 4334"/>
                  <a:gd name="T24" fmla="*/ 52 w 1777"/>
                  <a:gd name="T25" fmla="*/ 81 h 4334"/>
                  <a:gd name="T26" fmla="*/ 50 w 1777"/>
                  <a:gd name="T27" fmla="*/ 81 h 4334"/>
                  <a:gd name="T28" fmla="*/ 48 w 1777"/>
                  <a:gd name="T29" fmla="*/ 81 h 4334"/>
                  <a:gd name="T30" fmla="*/ 44 w 1777"/>
                  <a:gd name="T31" fmla="*/ 80 h 4334"/>
                  <a:gd name="T32" fmla="*/ 39 w 1777"/>
                  <a:gd name="T33" fmla="*/ 80 h 4334"/>
                  <a:gd name="T34" fmla="*/ 36 w 1777"/>
                  <a:gd name="T35" fmla="*/ 80 h 4334"/>
                  <a:gd name="T36" fmla="*/ 33 w 1777"/>
                  <a:gd name="T37" fmla="*/ 81 h 4334"/>
                  <a:gd name="T38" fmla="*/ 30 w 1777"/>
                  <a:gd name="T39" fmla="*/ 82 h 4334"/>
                  <a:gd name="T40" fmla="*/ 29 w 1777"/>
                  <a:gd name="T41" fmla="*/ 84 h 4334"/>
                  <a:gd name="T42" fmla="*/ 27 w 1777"/>
                  <a:gd name="T43" fmla="*/ 86 h 4334"/>
                  <a:gd name="T44" fmla="*/ 27 w 1777"/>
                  <a:gd name="T45" fmla="*/ 89 h 4334"/>
                  <a:gd name="T46" fmla="*/ 26 w 1777"/>
                  <a:gd name="T47" fmla="*/ 92 h 4334"/>
                  <a:gd name="T48" fmla="*/ 24 w 1777"/>
                  <a:gd name="T49" fmla="*/ 91 h 4334"/>
                  <a:gd name="T50" fmla="*/ 23 w 1777"/>
                  <a:gd name="T51" fmla="*/ 91 h 4334"/>
                  <a:gd name="T52" fmla="*/ 21 w 1777"/>
                  <a:gd name="T53" fmla="*/ 90 h 4334"/>
                  <a:gd name="T54" fmla="*/ 20 w 1777"/>
                  <a:gd name="T55" fmla="*/ 88 h 4334"/>
                  <a:gd name="T56" fmla="*/ 18 w 1777"/>
                  <a:gd name="T57" fmla="*/ 83 h 4334"/>
                  <a:gd name="T58" fmla="*/ 17 w 1777"/>
                  <a:gd name="T59" fmla="*/ 84 h 4334"/>
                  <a:gd name="T60" fmla="*/ 15 w 1777"/>
                  <a:gd name="T61" fmla="*/ 87 h 4334"/>
                  <a:gd name="T62" fmla="*/ 12 w 1777"/>
                  <a:gd name="T63" fmla="*/ 89 h 4334"/>
                  <a:gd name="T64" fmla="*/ 9 w 1777"/>
                  <a:gd name="T65" fmla="*/ 91 h 4334"/>
                  <a:gd name="T66" fmla="*/ 6 w 1777"/>
                  <a:gd name="T67" fmla="*/ 75 h 4334"/>
                  <a:gd name="T68" fmla="*/ 1 w 1777"/>
                  <a:gd name="T69" fmla="*/ 69 h 4334"/>
                  <a:gd name="T70" fmla="*/ 3 w 1777"/>
                  <a:gd name="T71" fmla="*/ 64 h 4334"/>
                  <a:gd name="T72" fmla="*/ 6 w 1777"/>
                  <a:gd name="T73" fmla="*/ 60 h 4334"/>
                  <a:gd name="T74" fmla="*/ 10 w 1777"/>
                  <a:gd name="T75" fmla="*/ 56 h 4334"/>
                  <a:gd name="T76" fmla="*/ 15 w 1777"/>
                  <a:gd name="T77" fmla="*/ 54 h 4334"/>
                  <a:gd name="T78" fmla="*/ 20 w 1777"/>
                  <a:gd name="T79" fmla="*/ 53 h 4334"/>
                  <a:gd name="T80" fmla="*/ 26 w 1777"/>
                  <a:gd name="T81" fmla="*/ 52 h 4334"/>
                  <a:gd name="T82" fmla="*/ 33 w 1777"/>
                  <a:gd name="T83" fmla="*/ 51 h 4334"/>
                  <a:gd name="T84" fmla="*/ 32 w 1777"/>
                  <a:gd name="T85" fmla="*/ 50 h 4334"/>
                  <a:gd name="T86" fmla="*/ 31 w 1777"/>
                  <a:gd name="T87" fmla="*/ 49 h 4334"/>
                  <a:gd name="T88" fmla="*/ 30 w 1777"/>
                  <a:gd name="T89" fmla="*/ 47 h 4334"/>
                  <a:gd name="T90" fmla="*/ 29 w 1777"/>
                  <a:gd name="T91" fmla="*/ 44 h 4334"/>
                  <a:gd name="T92" fmla="*/ 29 w 1777"/>
                  <a:gd name="T93" fmla="*/ 39 h 4334"/>
                  <a:gd name="T94" fmla="*/ 71 w 1777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7"/>
                  <a:gd name="T145" fmla="*/ 0 h 4334"/>
                  <a:gd name="T146" fmla="*/ 1777 w 1777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7" h="4334">
                    <a:moveTo>
                      <a:pt x="1777" y="0"/>
                    </a:moveTo>
                    <a:lnTo>
                      <a:pt x="1777" y="4334"/>
                    </a:lnTo>
                    <a:lnTo>
                      <a:pt x="1745" y="4308"/>
                    </a:lnTo>
                    <a:lnTo>
                      <a:pt x="1715" y="4281"/>
                    </a:lnTo>
                    <a:lnTo>
                      <a:pt x="1684" y="4253"/>
                    </a:lnTo>
                    <a:lnTo>
                      <a:pt x="1655" y="4224"/>
                    </a:lnTo>
                    <a:lnTo>
                      <a:pt x="1627" y="4193"/>
                    </a:lnTo>
                    <a:lnTo>
                      <a:pt x="1600" y="4161"/>
                    </a:lnTo>
                    <a:lnTo>
                      <a:pt x="1574" y="4129"/>
                    </a:lnTo>
                    <a:lnTo>
                      <a:pt x="1549" y="4095"/>
                    </a:lnTo>
                    <a:lnTo>
                      <a:pt x="1527" y="4059"/>
                    </a:lnTo>
                    <a:lnTo>
                      <a:pt x="1504" y="4023"/>
                    </a:lnTo>
                    <a:lnTo>
                      <a:pt x="1484" y="3984"/>
                    </a:lnTo>
                    <a:lnTo>
                      <a:pt x="1465" y="3944"/>
                    </a:lnTo>
                    <a:lnTo>
                      <a:pt x="1448" y="3903"/>
                    </a:lnTo>
                    <a:lnTo>
                      <a:pt x="1432" y="3859"/>
                    </a:lnTo>
                    <a:lnTo>
                      <a:pt x="1418" y="3814"/>
                    </a:lnTo>
                    <a:lnTo>
                      <a:pt x="1406" y="3767"/>
                    </a:lnTo>
                    <a:lnTo>
                      <a:pt x="1396" y="3718"/>
                    </a:lnTo>
                    <a:lnTo>
                      <a:pt x="1387" y="3667"/>
                    </a:lnTo>
                    <a:lnTo>
                      <a:pt x="1381" y="3614"/>
                    </a:lnTo>
                    <a:lnTo>
                      <a:pt x="1376" y="3559"/>
                    </a:lnTo>
                    <a:lnTo>
                      <a:pt x="1373" y="3502"/>
                    </a:lnTo>
                    <a:lnTo>
                      <a:pt x="1373" y="3443"/>
                    </a:lnTo>
                    <a:lnTo>
                      <a:pt x="1376" y="3381"/>
                    </a:lnTo>
                    <a:lnTo>
                      <a:pt x="1380" y="3316"/>
                    </a:lnTo>
                    <a:lnTo>
                      <a:pt x="1386" y="3249"/>
                    </a:lnTo>
                    <a:lnTo>
                      <a:pt x="1395" y="3180"/>
                    </a:lnTo>
                    <a:lnTo>
                      <a:pt x="1406" y="3109"/>
                    </a:lnTo>
                    <a:lnTo>
                      <a:pt x="1420" y="3034"/>
                    </a:lnTo>
                    <a:lnTo>
                      <a:pt x="1437" y="2958"/>
                    </a:lnTo>
                    <a:lnTo>
                      <a:pt x="1455" y="2878"/>
                    </a:lnTo>
                    <a:lnTo>
                      <a:pt x="1477" y="2795"/>
                    </a:lnTo>
                    <a:lnTo>
                      <a:pt x="1502" y="2709"/>
                    </a:lnTo>
                    <a:lnTo>
                      <a:pt x="1462" y="1792"/>
                    </a:lnTo>
                    <a:lnTo>
                      <a:pt x="1450" y="1834"/>
                    </a:lnTo>
                    <a:lnTo>
                      <a:pt x="1437" y="1869"/>
                    </a:lnTo>
                    <a:lnTo>
                      <a:pt x="1431" y="1885"/>
                    </a:lnTo>
                    <a:lnTo>
                      <a:pt x="1424" y="1902"/>
                    </a:lnTo>
                    <a:lnTo>
                      <a:pt x="1417" y="1916"/>
                    </a:lnTo>
                    <a:lnTo>
                      <a:pt x="1409" y="1930"/>
                    </a:lnTo>
                    <a:lnTo>
                      <a:pt x="1401" y="1942"/>
                    </a:lnTo>
                    <a:lnTo>
                      <a:pt x="1394" y="1953"/>
                    </a:lnTo>
                    <a:lnTo>
                      <a:pt x="1386" y="1964"/>
                    </a:lnTo>
                    <a:lnTo>
                      <a:pt x="1378" y="1974"/>
                    </a:lnTo>
                    <a:lnTo>
                      <a:pt x="1369" y="1983"/>
                    </a:lnTo>
                    <a:lnTo>
                      <a:pt x="1360" y="1990"/>
                    </a:lnTo>
                    <a:lnTo>
                      <a:pt x="1351" y="1998"/>
                    </a:lnTo>
                    <a:lnTo>
                      <a:pt x="1341" y="2004"/>
                    </a:lnTo>
                    <a:lnTo>
                      <a:pt x="1331" y="2010"/>
                    </a:lnTo>
                    <a:lnTo>
                      <a:pt x="1320" y="2014"/>
                    </a:lnTo>
                    <a:lnTo>
                      <a:pt x="1310" y="2018"/>
                    </a:lnTo>
                    <a:lnTo>
                      <a:pt x="1299" y="2021"/>
                    </a:lnTo>
                    <a:lnTo>
                      <a:pt x="1287" y="2024"/>
                    </a:lnTo>
                    <a:lnTo>
                      <a:pt x="1275" y="2025"/>
                    </a:lnTo>
                    <a:lnTo>
                      <a:pt x="1262" y="2026"/>
                    </a:lnTo>
                    <a:lnTo>
                      <a:pt x="1249" y="2027"/>
                    </a:lnTo>
                    <a:lnTo>
                      <a:pt x="1235" y="2026"/>
                    </a:lnTo>
                    <a:lnTo>
                      <a:pt x="1221" y="2026"/>
                    </a:lnTo>
                    <a:lnTo>
                      <a:pt x="1207" y="2024"/>
                    </a:lnTo>
                    <a:lnTo>
                      <a:pt x="1192" y="2021"/>
                    </a:lnTo>
                    <a:lnTo>
                      <a:pt x="1160" y="2016"/>
                    </a:lnTo>
                    <a:lnTo>
                      <a:pt x="1125" y="2008"/>
                    </a:lnTo>
                    <a:lnTo>
                      <a:pt x="1096" y="2004"/>
                    </a:lnTo>
                    <a:lnTo>
                      <a:pt x="1067" y="2000"/>
                    </a:lnTo>
                    <a:lnTo>
                      <a:pt x="1040" y="1998"/>
                    </a:lnTo>
                    <a:lnTo>
                      <a:pt x="1014" y="1996"/>
                    </a:lnTo>
                    <a:lnTo>
                      <a:pt x="988" y="1996"/>
                    </a:lnTo>
                    <a:lnTo>
                      <a:pt x="964" y="1996"/>
                    </a:lnTo>
                    <a:lnTo>
                      <a:pt x="940" y="1996"/>
                    </a:lnTo>
                    <a:lnTo>
                      <a:pt x="918" y="1998"/>
                    </a:lnTo>
                    <a:lnTo>
                      <a:pt x="896" y="2000"/>
                    </a:lnTo>
                    <a:lnTo>
                      <a:pt x="876" y="2004"/>
                    </a:lnTo>
                    <a:lnTo>
                      <a:pt x="856" y="2008"/>
                    </a:lnTo>
                    <a:lnTo>
                      <a:pt x="838" y="2013"/>
                    </a:lnTo>
                    <a:lnTo>
                      <a:pt x="820" y="2019"/>
                    </a:lnTo>
                    <a:lnTo>
                      <a:pt x="804" y="2026"/>
                    </a:lnTo>
                    <a:lnTo>
                      <a:pt x="789" y="2033"/>
                    </a:lnTo>
                    <a:lnTo>
                      <a:pt x="774" y="2042"/>
                    </a:lnTo>
                    <a:lnTo>
                      <a:pt x="761" y="2052"/>
                    </a:lnTo>
                    <a:lnTo>
                      <a:pt x="748" y="2061"/>
                    </a:lnTo>
                    <a:lnTo>
                      <a:pt x="736" y="2073"/>
                    </a:lnTo>
                    <a:lnTo>
                      <a:pt x="726" y="2085"/>
                    </a:lnTo>
                    <a:lnTo>
                      <a:pt x="717" y="2098"/>
                    </a:lnTo>
                    <a:lnTo>
                      <a:pt x="708" y="2111"/>
                    </a:lnTo>
                    <a:lnTo>
                      <a:pt x="701" y="2126"/>
                    </a:lnTo>
                    <a:lnTo>
                      <a:pt x="694" y="2141"/>
                    </a:lnTo>
                    <a:lnTo>
                      <a:pt x="688" y="2158"/>
                    </a:lnTo>
                    <a:lnTo>
                      <a:pt x="683" y="2175"/>
                    </a:lnTo>
                    <a:lnTo>
                      <a:pt x="680" y="2192"/>
                    </a:lnTo>
                    <a:lnTo>
                      <a:pt x="677" y="2212"/>
                    </a:lnTo>
                    <a:lnTo>
                      <a:pt x="676" y="2231"/>
                    </a:lnTo>
                    <a:lnTo>
                      <a:pt x="675" y="2251"/>
                    </a:lnTo>
                    <a:lnTo>
                      <a:pt x="676" y="2273"/>
                    </a:lnTo>
                    <a:lnTo>
                      <a:pt x="677" y="2296"/>
                    </a:lnTo>
                    <a:lnTo>
                      <a:pt x="662" y="2294"/>
                    </a:lnTo>
                    <a:lnTo>
                      <a:pt x="647" y="2293"/>
                    </a:lnTo>
                    <a:lnTo>
                      <a:pt x="634" y="2290"/>
                    </a:lnTo>
                    <a:lnTo>
                      <a:pt x="621" y="2287"/>
                    </a:lnTo>
                    <a:lnTo>
                      <a:pt x="608" y="2284"/>
                    </a:lnTo>
                    <a:lnTo>
                      <a:pt x="597" y="2280"/>
                    </a:lnTo>
                    <a:lnTo>
                      <a:pt x="585" y="2275"/>
                    </a:lnTo>
                    <a:lnTo>
                      <a:pt x="575" y="2270"/>
                    </a:lnTo>
                    <a:lnTo>
                      <a:pt x="566" y="2264"/>
                    </a:lnTo>
                    <a:lnTo>
                      <a:pt x="556" y="2259"/>
                    </a:lnTo>
                    <a:lnTo>
                      <a:pt x="547" y="2253"/>
                    </a:lnTo>
                    <a:lnTo>
                      <a:pt x="540" y="2246"/>
                    </a:lnTo>
                    <a:lnTo>
                      <a:pt x="532" y="2239"/>
                    </a:lnTo>
                    <a:lnTo>
                      <a:pt x="524" y="2231"/>
                    </a:lnTo>
                    <a:lnTo>
                      <a:pt x="518" y="2222"/>
                    </a:lnTo>
                    <a:lnTo>
                      <a:pt x="512" y="2214"/>
                    </a:lnTo>
                    <a:lnTo>
                      <a:pt x="500" y="2195"/>
                    </a:lnTo>
                    <a:lnTo>
                      <a:pt x="490" y="2176"/>
                    </a:lnTo>
                    <a:lnTo>
                      <a:pt x="480" y="2154"/>
                    </a:lnTo>
                    <a:lnTo>
                      <a:pt x="472" y="2132"/>
                    </a:lnTo>
                    <a:lnTo>
                      <a:pt x="456" y="2083"/>
                    </a:lnTo>
                    <a:lnTo>
                      <a:pt x="441" y="2030"/>
                    </a:lnTo>
                    <a:lnTo>
                      <a:pt x="437" y="2054"/>
                    </a:lnTo>
                    <a:lnTo>
                      <a:pt x="431" y="2078"/>
                    </a:lnTo>
                    <a:lnTo>
                      <a:pt x="423" y="2099"/>
                    </a:lnTo>
                    <a:lnTo>
                      <a:pt x="414" y="2120"/>
                    </a:lnTo>
                    <a:lnTo>
                      <a:pt x="404" y="2139"/>
                    </a:lnTo>
                    <a:lnTo>
                      <a:pt x="392" y="2158"/>
                    </a:lnTo>
                    <a:lnTo>
                      <a:pt x="378" y="2175"/>
                    </a:lnTo>
                    <a:lnTo>
                      <a:pt x="362" y="2190"/>
                    </a:lnTo>
                    <a:lnTo>
                      <a:pt x="346" y="2205"/>
                    </a:lnTo>
                    <a:lnTo>
                      <a:pt x="328" y="2219"/>
                    </a:lnTo>
                    <a:lnTo>
                      <a:pt x="307" y="2231"/>
                    </a:lnTo>
                    <a:lnTo>
                      <a:pt x="287" y="2242"/>
                    </a:lnTo>
                    <a:lnTo>
                      <a:pt x="264" y="2253"/>
                    </a:lnTo>
                    <a:lnTo>
                      <a:pt x="239" y="2261"/>
                    </a:lnTo>
                    <a:lnTo>
                      <a:pt x="213" y="2269"/>
                    </a:lnTo>
                    <a:lnTo>
                      <a:pt x="185" y="2276"/>
                    </a:lnTo>
                    <a:lnTo>
                      <a:pt x="224" y="2040"/>
                    </a:lnTo>
                    <a:lnTo>
                      <a:pt x="0" y="2019"/>
                    </a:lnTo>
                    <a:lnTo>
                      <a:pt x="146" y="1881"/>
                    </a:lnTo>
                    <a:lnTo>
                      <a:pt x="9" y="1842"/>
                    </a:lnTo>
                    <a:lnTo>
                      <a:pt x="14" y="1800"/>
                    </a:lnTo>
                    <a:lnTo>
                      <a:pt x="19" y="1761"/>
                    </a:lnTo>
                    <a:lnTo>
                      <a:pt x="28" y="1723"/>
                    </a:lnTo>
                    <a:lnTo>
                      <a:pt x="37" y="1688"/>
                    </a:lnTo>
                    <a:lnTo>
                      <a:pt x="49" y="1654"/>
                    </a:lnTo>
                    <a:lnTo>
                      <a:pt x="62" y="1622"/>
                    </a:lnTo>
                    <a:lnTo>
                      <a:pt x="77" y="1593"/>
                    </a:lnTo>
                    <a:lnTo>
                      <a:pt x="95" y="1564"/>
                    </a:lnTo>
                    <a:lnTo>
                      <a:pt x="113" y="1538"/>
                    </a:lnTo>
                    <a:lnTo>
                      <a:pt x="132" y="1513"/>
                    </a:lnTo>
                    <a:lnTo>
                      <a:pt x="154" y="1490"/>
                    </a:lnTo>
                    <a:lnTo>
                      <a:pt x="177" y="1468"/>
                    </a:lnTo>
                    <a:lnTo>
                      <a:pt x="200" y="1448"/>
                    </a:lnTo>
                    <a:lnTo>
                      <a:pt x="225" y="1430"/>
                    </a:lnTo>
                    <a:lnTo>
                      <a:pt x="252" y="1412"/>
                    </a:lnTo>
                    <a:lnTo>
                      <a:pt x="280" y="1396"/>
                    </a:lnTo>
                    <a:lnTo>
                      <a:pt x="310" y="1381"/>
                    </a:lnTo>
                    <a:lnTo>
                      <a:pt x="339" y="1368"/>
                    </a:lnTo>
                    <a:lnTo>
                      <a:pt x="370" y="1355"/>
                    </a:lnTo>
                    <a:lnTo>
                      <a:pt x="402" y="1344"/>
                    </a:lnTo>
                    <a:lnTo>
                      <a:pt x="435" y="1333"/>
                    </a:lnTo>
                    <a:lnTo>
                      <a:pt x="469" y="1325"/>
                    </a:lnTo>
                    <a:lnTo>
                      <a:pt x="504" y="1316"/>
                    </a:lnTo>
                    <a:lnTo>
                      <a:pt x="539" y="1309"/>
                    </a:lnTo>
                    <a:lnTo>
                      <a:pt x="575" y="1301"/>
                    </a:lnTo>
                    <a:lnTo>
                      <a:pt x="612" y="1296"/>
                    </a:lnTo>
                    <a:lnTo>
                      <a:pt x="650" y="1290"/>
                    </a:lnTo>
                    <a:lnTo>
                      <a:pt x="688" y="1285"/>
                    </a:lnTo>
                    <a:lnTo>
                      <a:pt x="764" y="1277"/>
                    </a:lnTo>
                    <a:lnTo>
                      <a:pt x="843" y="1271"/>
                    </a:lnTo>
                    <a:lnTo>
                      <a:pt x="833" y="1268"/>
                    </a:lnTo>
                    <a:lnTo>
                      <a:pt x="824" y="1263"/>
                    </a:lnTo>
                    <a:lnTo>
                      <a:pt x="815" y="1258"/>
                    </a:lnTo>
                    <a:lnTo>
                      <a:pt x="806" y="1252"/>
                    </a:lnTo>
                    <a:lnTo>
                      <a:pt x="798" y="1246"/>
                    </a:lnTo>
                    <a:lnTo>
                      <a:pt x="790" y="1240"/>
                    </a:lnTo>
                    <a:lnTo>
                      <a:pt x="783" y="1232"/>
                    </a:lnTo>
                    <a:lnTo>
                      <a:pt x="776" y="1223"/>
                    </a:lnTo>
                    <a:lnTo>
                      <a:pt x="770" y="1215"/>
                    </a:lnTo>
                    <a:lnTo>
                      <a:pt x="764" y="1206"/>
                    </a:lnTo>
                    <a:lnTo>
                      <a:pt x="759" y="1195"/>
                    </a:lnTo>
                    <a:lnTo>
                      <a:pt x="753" y="1186"/>
                    </a:lnTo>
                    <a:lnTo>
                      <a:pt x="749" y="1174"/>
                    </a:lnTo>
                    <a:lnTo>
                      <a:pt x="745" y="1162"/>
                    </a:lnTo>
                    <a:lnTo>
                      <a:pt x="740" y="1150"/>
                    </a:lnTo>
                    <a:lnTo>
                      <a:pt x="737" y="1137"/>
                    </a:lnTo>
                    <a:lnTo>
                      <a:pt x="732" y="1109"/>
                    </a:lnTo>
                    <a:lnTo>
                      <a:pt x="729" y="1079"/>
                    </a:lnTo>
                    <a:lnTo>
                      <a:pt x="728" y="1046"/>
                    </a:lnTo>
                    <a:lnTo>
                      <a:pt x="728" y="1012"/>
                    </a:lnTo>
                    <a:lnTo>
                      <a:pt x="730" y="974"/>
                    </a:lnTo>
                    <a:lnTo>
                      <a:pt x="733" y="934"/>
                    </a:lnTo>
                    <a:lnTo>
                      <a:pt x="738" y="892"/>
                    </a:lnTo>
                    <a:lnTo>
                      <a:pt x="746" y="847"/>
                    </a:lnTo>
                    <a:lnTo>
                      <a:pt x="1777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2" name="Freeform 873"/>
              <p:cNvSpPr>
                <a:spLocks noEditPoints="1"/>
              </p:cNvSpPr>
              <p:nvPr/>
            </p:nvSpPr>
            <p:spPr bwMode="auto">
              <a:xfrm>
                <a:off x="2505" y="1784"/>
                <a:ext cx="361" cy="872"/>
              </a:xfrm>
              <a:custGeom>
                <a:avLst/>
                <a:gdLst>
                  <a:gd name="T0" fmla="*/ 72 w 1801"/>
                  <a:gd name="T1" fmla="*/ 174 h 4358"/>
                  <a:gd name="T2" fmla="*/ 67 w 1801"/>
                  <a:gd name="T3" fmla="*/ 171 h 4358"/>
                  <a:gd name="T4" fmla="*/ 58 w 1801"/>
                  <a:gd name="T5" fmla="*/ 157 h 4358"/>
                  <a:gd name="T6" fmla="*/ 58 w 1801"/>
                  <a:gd name="T7" fmla="*/ 153 h 4358"/>
                  <a:gd name="T8" fmla="*/ 65 w 1801"/>
                  <a:gd name="T9" fmla="*/ 166 h 4358"/>
                  <a:gd name="T10" fmla="*/ 56 w 1801"/>
                  <a:gd name="T11" fmla="*/ 149 h 4358"/>
                  <a:gd name="T12" fmla="*/ 55 w 1801"/>
                  <a:gd name="T13" fmla="*/ 138 h 4358"/>
                  <a:gd name="T14" fmla="*/ 58 w 1801"/>
                  <a:gd name="T15" fmla="*/ 115 h 4358"/>
                  <a:gd name="T16" fmla="*/ 56 w 1801"/>
                  <a:gd name="T17" fmla="*/ 130 h 4358"/>
                  <a:gd name="T18" fmla="*/ 56 w 1801"/>
                  <a:gd name="T19" fmla="*/ 146 h 4358"/>
                  <a:gd name="T20" fmla="*/ 61 w 1801"/>
                  <a:gd name="T21" fmla="*/ 109 h 4358"/>
                  <a:gd name="T22" fmla="*/ 59 w 1801"/>
                  <a:gd name="T23" fmla="*/ 72 h 4358"/>
                  <a:gd name="T24" fmla="*/ 58 w 1801"/>
                  <a:gd name="T25" fmla="*/ 75 h 4358"/>
                  <a:gd name="T26" fmla="*/ 55 w 1801"/>
                  <a:gd name="T27" fmla="*/ 80 h 4358"/>
                  <a:gd name="T28" fmla="*/ 56 w 1801"/>
                  <a:gd name="T29" fmla="*/ 78 h 4358"/>
                  <a:gd name="T30" fmla="*/ 54 w 1801"/>
                  <a:gd name="T31" fmla="*/ 81 h 4358"/>
                  <a:gd name="T32" fmla="*/ 49 w 1801"/>
                  <a:gd name="T33" fmla="*/ 82 h 4358"/>
                  <a:gd name="T34" fmla="*/ 51 w 1801"/>
                  <a:gd name="T35" fmla="*/ 81 h 4358"/>
                  <a:gd name="T36" fmla="*/ 46 w 1801"/>
                  <a:gd name="T37" fmla="*/ 80 h 4358"/>
                  <a:gd name="T38" fmla="*/ 38 w 1801"/>
                  <a:gd name="T39" fmla="*/ 81 h 4358"/>
                  <a:gd name="T40" fmla="*/ 31 w 1801"/>
                  <a:gd name="T41" fmla="*/ 82 h 4358"/>
                  <a:gd name="T42" fmla="*/ 39 w 1801"/>
                  <a:gd name="T43" fmla="*/ 80 h 4358"/>
                  <a:gd name="T44" fmla="*/ 31 w 1801"/>
                  <a:gd name="T45" fmla="*/ 83 h 4358"/>
                  <a:gd name="T46" fmla="*/ 28 w 1801"/>
                  <a:gd name="T47" fmla="*/ 89 h 4358"/>
                  <a:gd name="T48" fmla="*/ 27 w 1801"/>
                  <a:gd name="T49" fmla="*/ 88 h 4358"/>
                  <a:gd name="T50" fmla="*/ 31 w 1801"/>
                  <a:gd name="T51" fmla="*/ 82 h 4358"/>
                  <a:gd name="T52" fmla="*/ 28 w 1801"/>
                  <a:gd name="T53" fmla="*/ 93 h 4358"/>
                  <a:gd name="T54" fmla="*/ 22 w 1801"/>
                  <a:gd name="T55" fmla="*/ 91 h 4358"/>
                  <a:gd name="T56" fmla="*/ 19 w 1801"/>
                  <a:gd name="T57" fmla="*/ 86 h 4358"/>
                  <a:gd name="T58" fmla="*/ 22 w 1801"/>
                  <a:gd name="T59" fmla="*/ 89 h 4358"/>
                  <a:gd name="T60" fmla="*/ 25 w 1801"/>
                  <a:gd name="T61" fmla="*/ 91 h 4358"/>
                  <a:gd name="T62" fmla="*/ 19 w 1801"/>
                  <a:gd name="T63" fmla="*/ 82 h 4358"/>
                  <a:gd name="T64" fmla="*/ 18 w 1801"/>
                  <a:gd name="T65" fmla="*/ 81 h 4358"/>
                  <a:gd name="T66" fmla="*/ 17 w 1801"/>
                  <a:gd name="T67" fmla="*/ 86 h 4358"/>
                  <a:gd name="T68" fmla="*/ 17 w 1801"/>
                  <a:gd name="T69" fmla="*/ 83 h 4358"/>
                  <a:gd name="T70" fmla="*/ 10 w 1801"/>
                  <a:gd name="T71" fmla="*/ 91 h 4358"/>
                  <a:gd name="T72" fmla="*/ 14 w 1801"/>
                  <a:gd name="T73" fmla="*/ 88 h 4358"/>
                  <a:gd name="T74" fmla="*/ 7 w 1801"/>
                  <a:gd name="T75" fmla="*/ 91 h 4358"/>
                  <a:gd name="T76" fmla="*/ 10 w 1801"/>
                  <a:gd name="T77" fmla="*/ 82 h 4358"/>
                  <a:gd name="T78" fmla="*/ 9 w 1801"/>
                  <a:gd name="T79" fmla="*/ 83 h 4358"/>
                  <a:gd name="T80" fmla="*/ 0 w 1801"/>
                  <a:gd name="T81" fmla="*/ 81 h 4358"/>
                  <a:gd name="T82" fmla="*/ 7 w 1801"/>
                  <a:gd name="T83" fmla="*/ 75 h 4358"/>
                  <a:gd name="T84" fmla="*/ 1 w 1801"/>
                  <a:gd name="T85" fmla="*/ 74 h 4358"/>
                  <a:gd name="T86" fmla="*/ 0 w 1801"/>
                  <a:gd name="T87" fmla="*/ 74 h 4358"/>
                  <a:gd name="T88" fmla="*/ 2 w 1801"/>
                  <a:gd name="T89" fmla="*/ 66 h 4358"/>
                  <a:gd name="T90" fmla="*/ 5 w 1801"/>
                  <a:gd name="T91" fmla="*/ 61 h 4358"/>
                  <a:gd name="T92" fmla="*/ 9 w 1801"/>
                  <a:gd name="T93" fmla="*/ 59 h 4358"/>
                  <a:gd name="T94" fmla="*/ 4 w 1801"/>
                  <a:gd name="T95" fmla="*/ 65 h 4358"/>
                  <a:gd name="T96" fmla="*/ 2 w 1801"/>
                  <a:gd name="T97" fmla="*/ 72 h 4358"/>
                  <a:gd name="T98" fmla="*/ 18 w 1801"/>
                  <a:gd name="T99" fmla="*/ 53 h 4358"/>
                  <a:gd name="T100" fmla="*/ 34 w 1801"/>
                  <a:gd name="T101" fmla="*/ 52 h 4358"/>
                  <a:gd name="T102" fmla="*/ 17 w 1801"/>
                  <a:gd name="T103" fmla="*/ 55 h 4358"/>
                  <a:gd name="T104" fmla="*/ 35 w 1801"/>
                  <a:gd name="T105" fmla="*/ 51 h 4358"/>
                  <a:gd name="T106" fmla="*/ 34 w 1801"/>
                  <a:gd name="T107" fmla="*/ 51 h 4358"/>
                  <a:gd name="T108" fmla="*/ 34 w 1801"/>
                  <a:gd name="T109" fmla="*/ 51 h 4358"/>
                  <a:gd name="T110" fmla="*/ 32 w 1801"/>
                  <a:gd name="T111" fmla="*/ 49 h 4358"/>
                  <a:gd name="T112" fmla="*/ 29 w 1801"/>
                  <a:gd name="T113" fmla="*/ 45 h 4358"/>
                  <a:gd name="T114" fmla="*/ 30 w 1801"/>
                  <a:gd name="T115" fmla="*/ 34 h 4358"/>
                  <a:gd name="T116" fmla="*/ 30 w 1801"/>
                  <a:gd name="T117" fmla="*/ 44 h 4358"/>
                  <a:gd name="T118" fmla="*/ 30 w 1801"/>
                  <a:gd name="T119" fmla="*/ 34 h 4358"/>
                  <a:gd name="T120" fmla="*/ 71 w 1801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1"/>
                  <a:gd name="T184" fmla="*/ 0 h 4358"/>
                  <a:gd name="T185" fmla="*/ 1801 w 1801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1" h="4358">
                    <a:moveTo>
                      <a:pt x="1801" y="12"/>
                    </a:moveTo>
                    <a:lnTo>
                      <a:pt x="1801" y="4346"/>
                    </a:lnTo>
                    <a:lnTo>
                      <a:pt x="1777" y="4346"/>
                    </a:lnTo>
                    <a:lnTo>
                      <a:pt x="1777" y="12"/>
                    </a:lnTo>
                    <a:lnTo>
                      <a:pt x="1801" y="12"/>
                    </a:lnTo>
                    <a:close/>
                    <a:moveTo>
                      <a:pt x="1801" y="4346"/>
                    </a:moveTo>
                    <a:lnTo>
                      <a:pt x="1801" y="4349"/>
                    </a:lnTo>
                    <a:lnTo>
                      <a:pt x="1799" y="4352"/>
                    </a:lnTo>
                    <a:lnTo>
                      <a:pt x="1797" y="4354"/>
                    </a:lnTo>
                    <a:lnTo>
                      <a:pt x="1795" y="4357"/>
                    </a:lnTo>
                    <a:lnTo>
                      <a:pt x="1792" y="4358"/>
                    </a:lnTo>
                    <a:lnTo>
                      <a:pt x="1788" y="4358"/>
                    </a:lnTo>
                    <a:lnTo>
                      <a:pt x="1785" y="4358"/>
                    </a:lnTo>
                    <a:lnTo>
                      <a:pt x="1782" y="4355"/>
                    </a:lnTo>
                    <a:lnTo>
                      <a:pt x="1789" y="4346"/>
                    </a:lnTo>
                    <a:lnTo>
                      <a:pt x="1801" y="4346"/>
                    </a:lnTo>
                    <a:close/>
                    <a:moveTo>
                      <a:pt x="1782" y="4355"/>
                    </a:moveTo>
                    <a:lnTo>
                      <a:pt x="1749" y="4328"/>
                    </a:lnTo>
                    <a:lnTo>
                      <a:pt x="1718" y="4301"/>
                    </a:lnTo>
                    <a:lnTo>
                      <a:pt x="1688" y="4273"/>
                    </a:lnTo>
                    <a:lnTo>
                      <a:pt x="1658" y="4243"/>
                    </a:lnTo>
                    <a:lnTo>
                      <a:pt x="1630" y="4213"/>
                    </a:lnTo>
                    <a:lnTo>
                      <a:pt x="1603" y="4180"/>
                    </a:lnTo>
                    <a:lnTo>
                      <a:pt x="1577" y="4148"/>
                    </a:lnTo>
                    <a:lnTo>
                      <a:pt x="1552" y="4114"/>
                    </a:lnTo>
                    <a:lnTo>
                      <a:pt x="1528" y="4078"/>
                    </a:lnTo>
                    <a:lnTo>
                      <a:pt x="1505" y="4040"/>
                    </a:lnTo>
                    <a:lnTo>
                      <a:pt x="1485" y="4001"/>
                    </a:lnTo>
                    <a:lnTo>
                      <a:pt x="1466" y="3961"/>
                    </a:lnTo>
                    <a:lnTo>
                      <a:pt x="1457" y="3940"/>
                    </a:lnTo>
                    <a:lnTo>
                      <a:pt x="1448" y="3919"/>
                    </a:lnTo>
                    <a:lnTo>
                      <a:pt x="1440" y="3896"/>
                    </a:lnTo>
                    <a:lnTo>
                      <a:pt x="1433" y="3875"/>
                    </a:lnTo>
                    <a:lnTo>
                      <a:pt x="1425" y="3852"/>
                    </a:lnTo>
                    <a:lnTo>
                      <a:pt x="1419" y="3829"/>
                    </a:lnTo>
                    <a:lnTo>
                      <a:pt x="1412" y="3806"/>
                    </a:lnTo>
                    <a:lnTo>
                      <a:pt x="1406" y="3782"/>
                    </a:lnTo>
                    <a:lnTo>
                      <a:pt x="1430" y="3777"/>
                    </a:lnTo>
                    <a:lnTo>
                      <a:pt x="1436" y="3799"/>
                    </a:lnTo>
                    <a:lnTo>
                      <a:pt x="1442" y="3823"/>
                    </a:lnTo>
                    <a:lnTo>
                      <a:pt x="1449" y="3845"/>
                    </a:lnTo>
                    <a:lnTo>
                      <a:pt x="1456" y="3867"/>
                    </a:lnTo>
                    <a:lnTo>
                      <a:pt x="1471" y="3909"/>
                    </a:lnTo>
                    <a:lnTo>
                      <a:pt x="1488" y="3950"/>
                    </a:lnTo>
                    <a:lnTo>
                      <a:pt x="1507" y="3990"/>
                    </a:lnTo>
                    <a:lnTo>
                      <a:pt x="1527" y="4028"/>
                    </a:lnTo>
                    <a:lnTo>
                      <a:pt x="1549" y="4065"/>
                    </a:lnTo>
                    <a:lnTo>
                      <a:pt x="1571" y="4099"/>
                    </a:lnTo>
                    <a:lnTo>
                      <a:pt x="1596" y="4133"/>
                    </a:lnTo>
                    <a:lnTo>
                      <a:pt x="1622" y="4165"/>
                    </a:lnTo>
                    <a:lnTo>
                      <a:pt x="1648" y="4197"/>
                    </a:lnTo>
                    <a:lnTo>
                      <a:pt x="1676" y="4227"/>
                    </a:lnTo>
                    <a:lnTo>
                      <a:pt x="1705" y="4256"/>
                    </a:lnTo>
                    <a:lnTo>
                      <a:pt x="1734" y="4283"/>
                    </a:lnTo>
                    <a:lnTo>
                      <a:pt x="1766" y="4310"/>
                    </a:lnTo>
                    <a:lnTo>
                      <a:pt x="1797" y="4336"/>
                    </a:lnTo>
                    <a:lnTo>
                      <a:pt x="1782" y="4355"/>
                    </a:lnTo>
                    <a:close/>
                    <a:moveTo>
                      <a:pt x="1406" y="3782"/>
                    </a:moveTo>
                    <a:lnTo>
                      <a:pt x="1401" y="3757"/>
                    </a:lnTo>
                    <a:lnTo>
                      <a:pt x="1395" y="3732"/>
                    </a:lnTo>
                    <a:lnTo>
                      <a:pt x="1391" y="3706"/>
                    </a:lnTo>
                    <a:lnTo>
                      <a:pt x="1388" y="3682"/>
                    </a:lnTo>
                    <a:lnTo>
                      <a:pt x="1383" y="3655"/>
                    </a:lnTo>
                    <a:lnTo>
                      <a:pt x="1380" y="3628"/>
                    </a:lnTo>
                    <a:lnTo>
                      <a:pt x="1378" y="3601"/>
                    </a:lnTo>
                    <a:lnTo>
                      <a:pt x="1376" y="3572"/>
                    </a:lnTo>
                    <a:lnTo>
                      <a:pt x="1375" y="3543"/>
                    </a:lnTo>
                    <a:lnTo>
                      <a:pt x="1374" y="3515"/>
                    </a:lnTo>
                    <a:lnTo>
                      <a:pt x="1374" y="3485"/>
                    </a:lnTo>
                    <a:lnTo>
                      <a:pt x="1374" y="3455"/>
                    </a:lnTo>
                    <a:lnTo>
                      <a:pt x="1374" y="3424"/>
                    </a:lnTo>
                    <a:lnTo>
                      <a:pt x="1375" y="3393"/>
                    </a:lnTo>
                    <a:lnTo>
                      <a:pt x="1377" y="3361"/>
                    </a:lnTo>
                    <a:lnTo>
                      <a:pt x="1379" y="3328"/>
                    </a:lnTo>
                    <a:lnTo>
                      <a:pt x="1385" y="3261"/>
                    </a:lnTo>
                    <a:lnTo>
                      <a:pt x="1395" y="3191"/>
                    </a:lnTo>
                    <a:lnTo>
                      <a:pt x="1406" y="3120"/>
                    </a:lnTo>
                    <a:lnTo>
                      <a:pt x="1420" y="3044"/>
                    </a:lnTo>
                    <a:lnTo>
                      <a:pt x="1436" y="2968"/>
                    </a:lnTo>
                    <a:lnTo>
                      <a:pt x="1456" y="2887"/>
                    </a:lnTo>
                    <a:lnTo>
                      <a:pt x="1477" y="2803"/>
                    </a:lnTo>
                    <a:lnTo>
                      <a:pt x="1502" y="2718"/>
                    </a:lnTo>
                    <a:lnTo>
                      <a:pt x="1526" y="2725"/>
                    </a:lnTo>
                    <a:lnTo>
                      <a:pt x="1501" y="2810"/>
                    </a:lnTo>
                    <a:lnTo>
                      <a:pt x="1479" y="2892"/>
                    </a:lnTo>
                    <a:lnTo>
                      <a:pt x="1461" y="2972"/>
                    </a:lnTo>
                    <a:lnTo>
                      <a:pt x="1444" y="3049"/>
                    </a:lnTo>
                    <a:lnTo>
                      <a:pt x="1431" y="3122"/>
                    </a:lnTo>
                    <a:lnTo>
                      <a:pt x="1419" y="3193"/>
                    </a:lnTo>
                    <a:lnTo>
                      <a:pt x="1410" y="3262"/>
                    </a:lnTo>
                    <a:lnTo>
                      <a:pt x="1404" y="3328"/>
                    </a:lnTo>
                    <a:lnTo>
                      <a:pt x="1399" y="3392"/>
                    </a:lnTo>
                    <a:lnTo>
                      <a:pt x="1397" y="3454"/>
                    </a:lnTo>
                    <a:lnTo>
                      <a:pt x="1397" y="3484"/>
                    </a:lnTo>
                    <a:lnTo>
                      <a:pt x="1398" y="3513"/>
                    </a:lnTo>
                    <a:lnTo>
                      <a:pt x="1398" y="3542"/>
                    </a:lnTo>
                    <a:lnTo>
                      <a:pt x="1401" y="3570"/>
                    </a:lnTo>
                    <a:lnTo>
                      <a:pt x="1403" y="3597"/>
                    </a:lnTo>
                    <a:lnTo>
                      <a:pt x="1405" y="3624"/>
                    </a:lnTo>
                    <a:lnTo>
                      <a:pt x="1408" y="3651"/>
                    </a:lnTo>
                    <a:lnTo>
                      <a:pt x="1411" y="3677"/>
                    </a:lnTo>
                    <a:lnTo>
                      <a:pt x="1416" y="3703"/>
                    </a:lnTo>
                    <a:lnTo>
                      <a:pt x="1420" y="3728"/>
                    </a:lnTo>
                    <a:lnTo>
                      <a:pt x="1424" y="3752"/>
                    </a:lnTo>
                    <a:lnTo>
                      <a:pt x="1430" y="3777"/>
                    </a:lnTo>
                    <a:lnTo>
                      <a:pt x="1406" y="3782"/>
                    </a:lnTo>
                    <a:close/>
                    <a:moveTo>
                      <a:pt x="1526" y="2720"/>
                    </a:moveTo>
                    <a:lnTo>
                      <a:pt x="1526" y="2722"/>
                    </a:lnTo>
                    <a:lnTo>
                      <a:pt x="1526" y="2725"/>
                    </a:lnTo>
                    <a:lnTo>
                      <a:pt x="1514" y="2721"/>
                    </a:lnTo>
                    <a:lnTo>
                      <a:pt x="1526" y="2720"/>
                    </a:lnTo>
                    <a:close/>
                    <a:moveTo>
                      <a:pt x="1502" y="2721"/>
                    </a:moveTo>
                    <a:lnTo>
                      <a:pt x="1462" y="1804"/>
                    </a:lnTo>
                    <a:lnTo>
                      <a:pt x="1486" y="1803"/>
                    </a:lnTo>
                    <a:lnTo>
                      <a:pt x="1526" y="2720"/>
                    </a:lnTo>
                    <a:lnTo>
                      <a:pt x="1502" y="2721"/>
                    </a:lnTo>
                    <a:close/>
                    <a:moveTo>
                      <a:pt x="1462" y="1801"/>
                    </a:moveTo>
                    <a:lnTo>
                      <a:pt x="1464" y="1798"/>
                    </a:lnTo>
                    <a:lnTo>
                      <a:pt x="1467" y="1795"/>
                    </a:lnTo>
                    <a:lnTo>
                      <a:pt x="1471" y="1794"/>
                    </a:lnTo>
                    <a:lnTo>
                      <a:pt x="1475" y="1794"/>
                    </a:lnTo>
                    <a:lnTo>
                      <a:pt x="1479" y="1795"/>
                    </a:lnTo>
                    <a:lnTo>
                      <a:pt x="1483" y="1797"/>
                    </a:lnTo>
                    <a:lnTo>
                      <a:pt x="1485" y="1800"/>
                    </a:lnTo>
                    <a:lnTo>
                      <a:pt x="1486" y="1803"/>
                    </a:lnTo>
                    <a:lnTo>
                      <a:pt x="1474" y="1804"/>
                    </a:lnTo>
                    <a:lnTo>
                      <a:pt x="1462" y="1801"/>
                    </a:lnTo>
                    <a:close/>
                    <a:moveTo>
                      <a:pt x="1486" y="1808"/>
                    </a:moveTo>
                    <a:lnTo>
                      <a:pt x="1473" y="1850"/>
                    </a:lnTo>
                    <a:lnTo>
                      <a:pt x="1460" y="1887"/>
                    </a:lnTo>
                    <a:lnTo>
                      <a:pt x="1453" y="1904"/>
                    </a:lnTo>
                    <a:lnTo>
                      <a:pt x="1446" y="1920"/>
                    </a:lnTo>
                    <a:lnTo>
                      <a:pt x="1438" y="1935"/>
                    </a:lnTo>
                    <a:lnTo>
                      <a:pt x="1431" y="1949"/>
                    </a:lnTo>
                    <a:lnTo>
                      <a:pt x="1423" y="1962"/>
                    </a:lnTo>
                    <a:lnTo>
                      <a:pt x="1416" y="1974"/>
                    </a:lnTo>
                    <a:lnTo>
                      <a:pt x="1407" y="1985"/>
                    </a:lnTo>
                    <a:lnTo>
                      <a:pt x="1398" y="1995"/>
                    </a:lnTo>
                    <a:lnTo>
                      <a:pt x="1389" y="2004"/>
                    </a:lnTo>
                    <a:lnTo>
                      <a:pt x="1380" y="2012"/>
                    </a:lnTo>
                    <a:lnTo>
                      <a:pt x="1369" y="2019"/>
                    </a:lnTo>
                    <a:lnTo>
                      <a:pt x="1359" y="2026"/>
                    </a:lnTo>
                    <a:lnTo>
                      <a:pt x="1347" y="2005"/>
                    </a:lnTo>
                    <a:lnTo>
                      <a:pt x="1356" y="1999"/>
                    </a:lnTo>
                    <a:lnTo>
                      <a:pt x="1365" y="1992"/>
                    </a:lnTo>
                    <a:lnTo>
                      <a:pt x="1374" y="1985"/>
                    </a:lnTo>
                    <a:lnTo>
                      <a:pt x="1382" y="1976"/>
                    </a:lnTo>
                    <a:lnTo>
                      <a:pt x="1390" y="1968"/>
                    </a:lnTo>
                    <a:lnTo>
                      <a:pt x="1397" y="1957"/>
                    </a:lnTo>
                    <a:lnTo>
                      <a:pt x="1405" y="1946"/>
                    </a:lnTo>
                    <a:lnTo>
                      <a:pt x="1411" y="1934"/>
                    </a:lnTo>
                    <a:lnTo>
                      <a:pt x="1419" y="1921"/>
                    </a:lnTo>
                    <a:lnTo>
                      <a:pt x="1425" y="1907"/>
                    </a:lnTo>
                    <a:lnTo>
                      <a:pt x="1432" y="1892"/>
                    </a:lnTo>
                    <a:lnTo>
                      <a:pt x="1438" y="1876"/>
                    </a:lnTo>
                    <a:lnTo>
                      <a:pt x="1450" y="1840"/>
                    </a:lnTo>
                    <a:lnTo>
                      <a:pt x="1462" y="1801"/>
                    </a:lnTo>
                    <a:lnTo>
                      <a:pt x="1486" y="1808"/>
                    </a:lnTo>
                    <a:close/>
                    <a:moveTo>
                      <a:pt x="1359" y="2026"/>
                    </a:moveTo>
                    <a:lnTo>
                      <a:pt x="1349" y="2032"/>
                    </a:lnTo>
                    <a:lnTo>
                      <a:pt x="1338" y="2037"/>
                    </a:lnTo>
                    <a:lnTo>
                      <a:pt x="1326" y="2041"/>
                    </a:lnTo>
                    <a:lnTo>
                      <a:pt x="1314" y="2044"/>
                    </a:lnTo>
                    <a:lnTo>
                      <a:pt x="1302" y="2047"/>
                    </a:lnTo>
                    <a:lnTo>
                      <a:pt x="1289" y="2050"/>
                    </a:lnTo>
                    <a:lnTo>
                      <a:pt x="1276" y="2051"/>
                    </a:lnTo>
                    <a:lnTo>
                      <a:pt x="1262" y="2051"/>
                    </a:lnTo>
                    <a:lnTo>
                      <a:pt x="1248" y="2051"/>
                    </a:lnTo>
                    <a:lnTo>
                      <a:pt x="1234" y="2050"/>
                    </a:lnTo>
                    <a:lnTo>
                      <a:pt x="1219" y="2049"/>
                    </a:lnTo>
                    <a:lnTo>
                      <a:pt x="1203" y="2046"/>
                    </a:lnTo>
                    <a:lnTo>
                      <a:pt x="1169" y="2040"/>
                    </a:lnTo>
                    <a:lnTo>
                      <a:pt x="1134" y="2032"/>
                    </a:lnTo>
                    <a:lnTo>
                      <a:pt x="1139" y="2008"/>
                    </a:lnTo>
                    <a:lnTo>
                      <a:pt x="1173" y="2016"/>
                    </a:lnTo>
                    <a:lnTo>
                      <a:pt x="1204" y="2022"/>
                    </a:lnTo>
                    <a:lnTo>
                      <a:pt x="1233" y="2025"/>
                    </a:lnTo>
                    <a:lnTo>
                      <a:pt x="1259" y="2026"/>
                    </a:lnTo>
                    <a:lnTo>
                      <a:pt x="1272" y="2026"/>
                    </a:lnTo>
                    <a:lnTo>
                      <a:pt x="1284" y="2025"/>
                    </a:lnTo>
                    <a:lnTo>
                      <a:pt x="1296" y="2024"/>
                    </a:lnTo>
                    <a:lnTo>
                      <a:pt x="1307" y="2022"/>
                    </a:lnTo>
                    <a:lnTo>
                      <a:pt x="1317" y="2018"/>
                    </a:lnTo>
                    <a:lnTo>
                      <a:pt x="1328" y="2015"/>
                    </a:lnTo>
                    <a:lnTo>
                      <a:pt x="1338" y="2011"/>
                    </a:lnTo>
                    <a:lnTo>
                      <a:pt x="1347" y="2005"/>
                    </a:lnTo>
                    <a:lnTo>
                      <a:pt x="1359" y="2026"/>
                    </a:lnTo>
                    <a:close/>
                    <a:moveTo>
                      <a:pt x="1139" y="2008"/>
                    </a:moveTo>
                    <a:lnTo>
                      <a:pt x="1139" y="2008"/>
                    </a:lnTo>
                    <a:lnTo>
                      <a:pt x="1137" y="2020"/>
                    </a:lnTo>
                    <a:lnTo>
                      <a:pt x="1139" y="2008"/>
                    </a:lnTo>
                    <a:close/>
                    <a:moveTo>
                      <a:pt x="1135" y="2032"/>
                    </a:moveTo>
                    <a:lnTo>
                      <a:pt x="1106" y="2028"/>
                    </a:lnTo>
                    <a:lnTo>
                      <a:pt x="1079" y="2025"/>
                    </a:lnTo>
                    <a:lnTo>
                      <a:pt x="1052" y="2022"/>
                    </a:lnTo>
                    <a:lnTo>
                      <a:pt x="1026" y="2020"/>
                    </a:lnTo>
                    <a:lnTo>
                      <a:pt x="1001" y="2019"/>
                    </a:lnTo>
                    <a:lnTo>
                      <a:pt x="977" y="2019"/>
                    </a:lnTo>
                    <a:lnTo>
                      <a:pt x="954" y="2020"/>
                    </a:lnTo>
                    <a:lnTo>
                      <a:pt x="933" y="2022"/>
                    </a:lnTo>
                    <a:lnTo>
                      <a:pt x="911" y="2024"/>
                    </a:lnTo>
                    <a:lnTo>
                      <a:pt x="892" y="2027"/>
                    </a:lnTo>
                    <a:lnTo>
                      <a:pt x="872" y="2031"/>
                    </a:lnTo>
                    <a:lnTo>
                      <a:pt x="855" y="2037"/>
                    </a:lnTo>
                    <a:lnTo>
                      <a:pt x="838" y="2042"/>
                    </a:lnTo>
                    <a:lnTo>
                      <a:pt x="822" y="2049"/>
                    </a:lnTo>
                    <a:lnTo>
                      <a:pt x="806" y="2056"/>
                    </a:lnTo>
                    <a:lnTo>
                      <a:pt x="792" y="2065"/>
                    </a:lnTo>
                    <a:lnTo>
                      <a:pt x="779" y="2044"/>
                    </a:lnTo>
                    <a:lnTo>
                      <a:pt x="795" y="2035"/>
                    </a:lnTo>
                    <a:lnTo>
                      <a:pt x="811" y="2027"/>
                    </a:lnTo>
                    <a:lnTo>
                      <a:pt x="827" y="2019"/>
                    </a:lnTo>
                    <a:lnTo>
                      <a:pt x="845" y="2014"/>
                    </a:lnTo>
                    <a:lnTo>
                      <a:pt x="865" y="2009"/>
                    </a:lnTo>
                    <a:lnTo>
                      <a:pt x="884" y="2004"/>
                    </a:lnTo>
                    <a:lnTo>
                      <a:pt x="906" y="2000"/>
                    </a:lnTo>
                    <a:lnTo>
                      <a:pt x="927" y="1998"/>
                    </a:lnTo>
                    <a:lnTo>
                      <a:pt x="950" y="1996"/>
                    </a:lnTo>
                    <a:lnTo>
                      <a:pt x="974" y="1995"/>
                    </a:lnTo>
                    <a:lnTo>
                      <a:pt x="999" y="1995"/>
                    </a:lnTo>
                    <a:lnTo>
                      <a:pt x="1025" y="1996"/>
                    </a:lnTo>
                    <a:lnTo>
                      <a:pt x="1052" y="1998"/>
                    </a:lnTo>
                    <a:lnTo>
                      <a:pt x="1080" y="2000"/>
                    </a:lnTo>
                    <a:lnTo>
                      <a:pt x="1109" y="2003"/>
                    </a:lnTo>
                    <a:lnTo>
                      <a:pt x="1139" y="2008"/>
                    </a:lnTo>
                    <a:lnTo>
                      <a:pt x="1135" y="2032"/>
                    </a:lnTo>
                    <a:close/>
                    <a:moveTo>
                      <a:pt x="792" y="2065"/>
                    </a:moveTo>
                    <a:lnTo>
                      <a:pt x="779" y="2073"/>
                    </a:lnTo>
                    <a:lnTo>
                      <a:pt x="768" y="2083"/>
                    </a:lnTo>
                    <a:lnTo>
                      <a:pt x="757" y="2094"/>
                    </a:lnTo>
                    <a:lnTo>
                      <a:pt x="747" y="2105"/>
                    </a:lnTo>
                    <a:lnTo>
                      <a:pt x="738" y="2118"/>
                    </a:lnTo>
                    <a:lnTo>
                      <a:pt x="730" y="2131"/>
                    </a:lnTo>
                    <a:lnTo>
                      <a:pt x="723" y="2144"/>
                    </a:lnTo>
                    <a:lnTo>
                      <a:pt x="717" y="2159"/>
                    </a:lnTo>
                    <a:lnTo>
                      <a:pt x="711" y="2174"/>
                    </a:lnTo>
                    <a:lnTo>
                      <a:pt x="707" y="2191"/>
                    </a:lnTo>
                    <a:lnTo>
                      <a:pt x="704" y="2208"/>
                    </a:lnTo>
                    <a:lnTo>
                      <a:pt x="702" y="2226"/>
                    </a:lnTo>
                    <a:lnTo>
                      <a:pt x="700" y="2245"/>
                    </a:lnTo>
                    <a:lnTo>
                      <a:pt x="700" y="2265"/>
                    </a:lnTo>
                    <a:lnTo>
                      <a:pt x="700" y="2285"/>
                    </a:lnTo>
                    <a:lnTo>
                      <a:pt x="701" y="2307"/>
                    </a:lnTo>
                    <a:lnTo>
                      <a:pt x="677" y="2308"/>
                    </a:lnTo>
                    <a:lnTo>
                      <a:pt x="675" y="2285"/>
                    </a:lnTo>
                    <a:lnTo>
                      <a:pt x="675" y="2262"/>
                    </a:lnTo>
                    <a:lnTo>
                      <a:pt x="676" y="2242"/>
                    </a:lnTo>
                    <a:lnTo>
                      <a:pt x="677" y="2221"/>
                    </a:lnTo>
                    <a:lnTo>
                      <a:pt x="680" y="2201"/>
                    </a:lnTo>
                    <a:lnTo>
                      <a:pt x="683" y="2182"/>
                    </a:lnTo>
                    <a:lnTo>
                      <a:pt x="689" y="2164"/>
                    </a:lnTo>
                    <a:lnTo>
                      <a:pt x="694" y="2148"/>
                    </a:lnTo>
                    <a:lnTo>
                      <a:pt x="702" y="2132"/>
                    </a:lnTo>
                    <a:lnTo>
                      <a:pt x="709" y="2117"/>
                    </a:lnTo>
                    <a:lnTo>
                      <a:pt x="719" y="2101"/>
                    </a:lnTo>
                    <a:lnTo>
                      <a:pt x="729" y="2089"/>
                    </a:lnTo>
                    <a:lnTo>
                      <a:pt x="740" y="2076"/>
                    </a:lnTo>
                    <a:lnTo>
                      <a:pt x="752" y="2065"/>
                    </a:lnTo>
                    <a:lnTo>
                      <a:pt x="765" y="2054"/>
                    </a:lnTo>
                    <a:lnTo>
                      <a:pt x="779" y="2044"/>
                    </a:lnTo>
                    <a:lnTo>
                      <a:pt x="792" y="2065"/>
                    </a:lnTo>
                    <a:close/>
                    <a:moveTo>
                      <a:pt x="701" y="2307"/>
                    </a:moveTo>
                    <a:lnTo>
                      <a:pt x="700" y="2311"/>
                    </a:lnTo>
                    <a:lnTo>
                      <a:pt x="697" y="2315"/>
                    </a:lnTo>
                    <a:lnTo>
                      <a:pt x="693" y="2319"/>
                    </a:lnTo>
                    <a:lnTo>
                      <a:pt x="688" y="2320"/>
                    </a:lnTo>
                    <a:lnTo>
                      <a:pt x="689" y="2308"/>
                    </a:lnTo>
                    <a:lnTo>
                      <a:pt x="701" y="2307"/>
                    </a:lnTo>
                    <a:close/>
                    <a:moveTo>
                      <a:pt x="688" y="2320"/>
                    </a:moveTo>
                    <a:lnTo>
                      <a:pt x="673" y="2319"/>
                    </a:lnTo>
                    <a:lnTo>
                      <a:pt x="657" y="2316"/>
                    </a:lnTo>
                    <a:lnTo>
                      <a:pt x="642" y="2314"/>
                    </a:lnTo>
                    <a:lnTo>
                      <a:pt x="629" y="2311"/>
                    </a:lnTo>
                    <a:lnTo>
                      <a:pt x="616" y="2308"/>
                    </a:lnTo>
                    <a:lnTo>
                      <a:pt x="605" y="2303"/>
                    </a:lnTo>
                    <a:lnTo>
                      <a:pt x="593" y="2299"/>
                    </a:lnTo>
                    <a:lnTo>
                      <a:pt x="582" y="2294"/>
                    </a:lnTo>
                    <a:lnTo>
                      <a:pt x="572" y="2288"/>
                    </a:lnTo>
                    <a:lnTo>
                      <a:pt x="562" y="2283"/>
                    </a:lnTo>
                    <a:lnTo>
                      <a:pt x="554" y="2276"/>
                    </a:lnTo>
                    <a:lnTo>
                      <a:pt x="545" y="2269"/>
                    </a:lnTo>
                    <a:lnTo>
                      <a:pt x="538" y="2261"/>
                    </a:lnTo>
                    <a:lnTo>
                      <a:pt x="530" y="2254"/>
                    </a:lnTo>
                    <a:lnTo>
                      <a:pt x="522" y="2245"/>
                    </a:lnTo>
                    <a:lnTo>
                      <a:pt x="516" y="2236"/>
                    </a:lnTo>
                    <a:lnTo>
                      <a:pt x="504" y="2218"/>
                    </a:lnTo>
                    <a:lnTo>
                      <a:pt x="493" y="2199"/>
                    </a:lnTo>
                    <a:lnTo>
                      <a:pt x="484" y="2177"/>
                    </a:lnTo>
                    <a:lnTo>
                      <a:pt x="474" y="2153"/>
                    </a:lnTo>
                    <a:lnTo>
                      <a:pt x="459" y="2105"/>
                    </a:lnTo>
                    <a:lnTo>
                      <a:pt x="444" y="2051"/>
                    </a:lnTo>
                    <a:lnTo>
                      <a:pt x="466" y="2044"/>
                    </a:lnTo>
                    <a:lnTo>
                      <a:pt x="480" y="2094"/>
                    </a:lnTo>
                    <a:lnTo>
                      <a:pt x="495" y="2140"/>
                    </a:lnTo>
                    <a:lnTo>
                      <a:pt x="504" y="2162"/>
                    </a:lnTo>
                    <a:lnTo>
                      <a:pt x="513" y="2182"/>
                    </a:lnTo>
                    <a:lnTo>
                      <a:pt x="522" y="2201"/>
                    </a:lnTo>
                    <a:lnTo>
                      <a:pt x="533" y="2218"/>
                    </a:lnTo>
                    <a:lnTo>
                      <a:pt x="540" y="2227"/>
                    </a:lnTo>
                    <a:lnTo>
                      <a:pt x="546" y="2234"/>
                    </a:lnTo>
                    <a:lnTo>
                      <a:pt x="553" y="2242"/>
                    </a:lnTo>
                    <a:lnTo>
                      <a:pt x="560" y="2248"/>
                    </a:lnTo>
                    <a:lnTo>
                      <a:pt x="568" y="2255"/>
                    </a:lnTo>
                    <a:lnTo>
                      <a:pt x="576" y="2261"/>
                    </a:lnTo>
                    <a:lnTo>
                      <a:pt x="585" y="2267"/>
                    </a:lnTo>
                    <a:lnTo>
                      <a:pt x="594" y="2272"/>
                    </a:lnTo>
                    <a:lnTo>
                      <a:pt x="603" y="2276"/>
                    </a:lnTo>
                    <a:lnTo>
                      <a:pt x="614" y="2281"/>
                    </a:lnTo>
                    <a:lnTo>
                      <a:pt x="625" y="2284"/>
                    </a:lnTo>
                    <a:lnTo>
                      <a:pt x="636" y="2287"/>
                    </a:lnTo>
                    <a:lnTo>
                      <a:pt x="649" y="2290"/>
                    </a:lnTo>
                    <a:lnTo>
                      <a:pt x="662" y="2293"/>
                    </a:lnTo>
                    <a:lnTo>
                      <a:pt x="675" y="2294"/>
                    </a:lnTo>
                    <a:lnTo>
                      <a:pt x="689" y="2295"/>
                    </a:lnTo>
                    <a:lnTo>
                      <a:pt x="688" y="2320"/>
                    </a:lnTo>
                    <a:close/>
                    <a:moveTo>
                      <a:pt x="444" y="2051"/>
                    </a:moveTo>
                    <a:lnTo>
                      <a:pt x="443" y="2047"/>
                    </a:lnTo>
                    <a:lnTo>
                      <a:pt x="441" y="2045"/>
                    </a:lnTo>
                    <a:lnTo>
                      <a:pt x="465" y="2039"/>
                    </a:lnTo>
                    <a:lnTo>
                      <a:pt x="466" y="2041"/>
                    </a:lnTo>
                    <a:lnTo>
                      <a:pt x="466" y="2044"/>
                    </a:lnTo>
                    <a:lnTo>
                      <a:pt x="444" y="2051"/>
                    </a:lnTo>
                    <a:close/>
                    <a:moveTo>
                      <a:pt x="441" y="2040"/>
                    </a:moveTo>
                    <a:lnTo>
                      <a:pt x="443" y="2036"/>
                    </a:lnTo>
                    <a:lnTo>
                      <a:pt x="446" y="2033"/>
                    </a:lnTo>
                    <a:lnTo>
                      <a:pt x="449" y="2031"/>
                    </a:lnTo>
                    <a:lnTo>
                      <a:pt x="453" y="2030"/>
                    </a:lnTo>
                    <a:lnTo>
                      <a:pt x="457" y="2031"/>
                    </a:lnTo>
                    <a:lnTo>
                      <a:pt x="461" y="2032"/>
                    </a:lnTo>
                    <a:lnTo>
                      <a:pt x="463" y="2035"/>
                    </a:lnTo>
                    <a:lnTo>
                      <a:pt x="465" y="2039"/>
                    </a:lnTo>
                    <a:lnTo>
                      <a:pt x="453" y="2042"/>
                    </a:lnTo>
                    <a:lnTo>
                      <a:pt x="441" y="2040"/>
                    </a:lnTo>
                    <a:close/>
                    <a:moveTo>
                      <a:pt x="465" y="2044"/>
                    </a:moveTo>
                    <a:lnTo>
                      <a:pt x="461" y="2069"/>
                    </a:lnTo>
                    <a:lnTo>
                      <a:pt x="454" y="2093"/>
                    </a:lnTo>
                    <a:lnTo>
                      <a:pt x="447" y="2116"/>
                    </a:lnTo>
                    <a:lnTo>
                      <a:pt x="437" y="2137"/>
                    </a:lnTo>
                    <a:lnTo>
                      <a:pt x="426" y="2158"/>
                    </a:lnTo>
                    <a:lnTo>
                      <a:pt x="413" y="2177"/>
                    </a:lnTo>
                    <a:lnTo>
                      <a:pt x="399" y="2194"/>
                    </a:lnTo>
                    <a:lnTo>
                      <a:pt x="383" y="2212"/>
                    </a:lnTo>
                    <a:lnTo>
                      <a:pt x="366" y="2193"/>
                    </a:lnTo>
                    <a:lnTo>
                      <a:pt x="381" y="2178"/>
                    </a:lnTo>
                    <a:lnTo>
                      <a:pt x="394" y="2162"/>
                    </a:lnTo>
                    <a:lnTo>
                      <a:pt x="405" y="2145"/>
                    </a:lnTo>
                    <a:lnTo>
                      <a:pt x="416" y="2126"/>
                    </a:lnTo>
                    <a:lnTo>
                      <a:pt x="424" y="2106"/>
                    </a:lnTo>
                    <a:lnTo>
                      <a:pt x="431" y="2085"/>
                    </a:lnTo>
                    <a:lnTo>
                      <a:pt x="437" y="2064"/>
                    </a:lnTo>
                    <a:lnTo>
                      <a:pt x="441" y="2040"/>
                    </a:lnTo>
                    <a:lnTo>
                      <a:pt x="465" y="2044"/>
                    </a:lnTo>
                    <a:close/>
                    <a:moveTo>
                      <a:pt x="383" y="2212"/>
                    </a:moveTo>
                    <a:lnTo>
                      <a:pt x="366" y="2227"/>
                    </a:lnTo>
                    <a:lnTo>
                      <a:pt x="346" y="2241"/>
                    </a:lnTo>
                    <a:lnTo>
                      <a:pt x="326" y="2254"/>
                    </a:lnTo>
                    <a:lnTo>
                      <a:pt x="304" y="2265"/>
                    </a:lnTo>
                    <a:lnTo>
                      <a:pt x="281" y="2275"/>
                    </a:lnTo>
                    <a:lnTo>
                      <a:pt x="256" y="2285"/>
                    </a:lnTo>
                    <a:lnTo>
                      <a:pt x="229" y="2293"/>
                    </a:lnTo>
                    <a:lnTo>
                      <a:pt x="201" y="2300"/>
                    </a:lnTo>
                    <a:lnTo>
                      <a:pt x="195" y="2276"/>
                    </a:lnTo>
                    <a:lnTo>
                      <a:pt x="222" y="2270"/>
                    </a:lnTo>
                    <a:lnTo>
                      <a:pt x="247" y="2262"/>
                    </a:lnTo>
                    <a:lnTo>
                      <a:pt x="271" y="2253"/>
                    </a:lnTo>
                    <a:lnTo>
                      <a:pt x="292" y="2243"/>
                    </a:lnTo>
                    <a:lnTo>
                      <a:pt x="313" y="2232"/>
                    </a:lnTo>
                    <a:lnTo>
                      <a:pt x="332" y="2220"/>
                    </a:lnTo>
                    <a:lnTo>
                      <a:pt x="350" y="2207"/>
                    </a:lnTo>
                    <a:lnTo>
                      <a:pt x="366" y="2193"/>
                    </a:lnTo>
                    <a:lnTo>
                      <a:pt x="383" y="2212"/>
                    </a:lnTo>
                    <a:close/>
                    <a:moveTo>
                      <a:pt x="201" y="2300"/>
                    </a:moveTo>
                    <a:lnTo>
                      <a:pt x="197" y="2300"/>
                    </a:lnTo>
                    <a:lnTo>
                      <a:pt x="194" y="2299"/>
                    </a:lnTo>
                    <a:lnTo>
                      <a:pt x="192" y="2298"/>
                    </a:lnTo>
                    <a:lnTo>
                      <a:pt x="190" y="2297"/>
                    </a:lnTo>
                    <a:lnTo>
                      <a:pt x="188" y="2295"/>
                    </a:lnTo>
                    <a:lnTo>
                      <a:pt x="187" y="2292"/>
                    </a:lnTo>
                    <a:lnTo>
                      <a:pt x="185" y="2289"/>
                    </a:lnTo>
                    <a:lnTo>
                      <a:pt x="185" y="2286"/>
                    </a:lnTo>
                    <a:lnTo>
                      <a:pt x="197" y="2288"/>
                    </a:lnTo>
                    <a:lnTo>
                      <a:pt x="201" y="2300"/>
                    </a:lnTo>
                    <a:close/>
                    <a:moveTo>
                      <a:pt x="185" y="2286"/>
                    </a:moveTo>
                    <a:lnTo>
                      <a:pt x="224" y="2050"/>
                    </a:lnTo>
                    <a:lnTo>
                      <a:pt x="249" y="2054"/>
                    </a:lnTo>
                    <a:lnTo>
                      <a:pt x="210" y="2289"/>
                    </a:lnTo>
                    <a:lnTo>
                      <a:pt x="185" y="2286"/>
                    </a:lnTo>
                    <a:close/>
                    <a:moveTo>
                      <a:pt x="238" y="2040"/>
                    </a:moveTo>
                    <a:lnTo>
                      <a:pt x="243" y="2041"/>
                    </a:lnTo>
                    <a:lnTo>
                      <a:pt x="246" y="2044"/>
                    </a:lnTo>
                    <a:lnTo>
                      <a:pt x="248" y="2049"/>
                    </a:lnTo>
                    <a:lnTo>
                      <a:pt x="249" y="2054"/>
                    </a:lnTo>
                    <a:lnTo>
                      <a:pt x="236" y="2052"/>
                    </a:lnTo>
                    <a:lnTo>
                      <a:pt x="238" y="2040"/>
                    </a:lnTo>
                    <a:close/>
                    <a:moveTo>
                      <a:pt x="235" y="2064"/>
                    </a:moveTo>
                    <a:lnTo>
                      <a:pt x="10" y="2043"/>
                    </a:lnTo>
                    <a:lnTo>
                      <a:pt x="13" y="2018"/>
                    </a:lnTo>
                    <a:lnTo>
                      <a:pt x="238" y="2040"/>
                    </a:lnTo>
                    <a:lnTo>
                      <a:pt x="235" y="2064"/>
                    </a:lnTo>
                    <a:close/>
                    <a:moveTo>
                      <a:pt x="10" y="2043"/>
                    </a:moveTo>
                    <a:lnTo>
                      <a:pt x="7" y="2042"/>
                    </a:lnTo>
                    <a:lnTo>
                      <a:pt x="4" y="2040"/>
                    </a:lnTo>
                    <a:lnTo>
                      <a:pt x="2" y="2038"/>
                    </a:lnTo>
                    <a:lnTo>
                      <a:pt x="0" y="2035"/>
                    </a:lnTo>
                    <a:lnTo>
                      <a:pt x="0" y="2031"/>
                    </a:lnTo>
                    <a:lnTo>
                      <a:pt x="0" y="2028"/>
                    </a:lnTo>
                    <a:lnTo>
                      <a:pt x="1" y="2025"/>
                    </a:lnTo>
                    <a:lnTo>
                      <a:pt x="3" y="2022"/>
                    </a:lnTo>
                    <a:lnTo>
                      <a:pt x="12" y="2031"/>
                    </a:lnTo>
                    <a:lnTo>
                      <a:pt x="10" y="2043"/>
                    </a:lnTo>
                    <a:close/>
                    <a:moveTo>
                      <a:pt x="3" y="2022"/>
                    </a:moveTo>
                    <a:lnTo>
                      <a:pt x="151" y="1884"/>
                    </a:lnTo>
                    <a:lnTo>
                      <a:pt x="167" y="1903"/>
                    </a:lnTo>
                    <a:lnTo>
                      <a:pt x="20" y="2040"/>
                    </a:lnTo>
                    <a:lnTo>
                      <a:pt x="3" y="2022"/>
                    </a:lnTo>
                    <a:close/>
                    <a:moveTo>
                      <a:pt x="162" y="1881"/>
                    </a:moveTo>
                    <a:lnTo>
                      <a:pt x="165" y="1883"/>
                    </a:lnTo>
                    <a:lnTo>
                      <a:pt x="167" y="1885"/>
                    </a:lnTo>
                    <a:lnTo>
                      <a:pt x="169" y="1888"/>
                    </a:lnTo>
                    <a:lnTo>
                      <a:pt x="170" y="1891"/>
                    </a:lnTo>
                    <a:lnTo>
                      <a:pt x="171" y="1894"/>
                    </a:lnTo>
                    <a:lnTo>
                      <a:pt x="170" y="1896"/>
                    </a:lnTo>
                    <a:lnTo>
                      <a:pt x="169" y="1900"/>
                    </a:lnTo>
                    <a:lnTo>
                      <a:pt x="167" y="1903"/>
                    </a:lnTo>
                    <a:lnTo>
                      <a:pt x="158" y="1893"/>
                    </a:lnTo>
                    <a:lnTo>
                      <a:pt x="162" y="1881"/>
                    </a:lnTo>
                    <a:close/>
                    <a:moveTo>
                      <a:pt x="155" y="1905"/>
                    </a:moveTo>
                    <a:lnTo>
                      <a:pt x="18" y="1866"/>
                    </a:lnTo>
                    <a:lnTo>
                      <a:pt x="25" y="1842"/>
                    </a:lnTo>
                    <a:lnTo>
                      <a:pt x="162" y="1881"/>
                    </a:lnTo>
                    <a:lnTo>
                      <a:pt x="155" y="1905"/>
                    </a:lnTo>
                    <a:close/>
                    <a:moveTo>
                      <a:pt x="18" y="1866"/>
                    </a:moveTo>
                    <a:lnTo>
                      <a:pt x="15" y="1864"/>
                    </a:lnTo>
                    <a:lnTo>
                      <a:pt x="12" y="1861"/>
                    </a:lnTo>
                    <a:lnTo>
                      <a:pt x="9" y="1857"/>
                    </a:lnTo>
                    <a:lnTo>
                      <a:pt x="9" y="1853"/>
                    </a:lnTo>
                    <a:lnTo>
                      <a:pt x="21" y="1854"/>
                    </a:lnTo>
                    <a:lnTo>
                      <a:pt x="18" y="1866"/>
                    </a:lnTo>
                    <a:close/>
                    <a:moveTo>
                      <a:pt x="9" y="1853"/>
                    </a:moveTo>
                    <a:lnTo>
                      <a:pt x="10" y="1831"/>
                    </a:lnTo>
                    <a:lnTo>
                      <a:pt x="14" y="1811"/>
                    </a:lnTo>
                    <a:lnTo>
                      <a:pt x="16" y="1790"/>
                    </a:lnTo>
                    <a:lnTo>
                      <a:pt x="19" y="1770"/>
                    </a:lnTo>
                    <a:lnTo>
                      <a:pt x="23" y="1750"/>
                    </a:lnTo>
                    <a:lnTo>
                      <a:pt x="28" y="1732"/>
                    </a:lnTo>
                    <a:lnTo>
                      <a:pt x="33" y="1714"/>
                    </a:lnTo>
                    <a:lnTo>
                      <a:pt x="37" y="1695"/>
                    </a:lnTo>
                    <a:lnTo>
                      <a:pt x="44" y="1678"/>
                    </a:lnTo>
                    <a:lnTo>
                      <a:pt x="49" y="1661"/>
                    </a:lnTo>
                    <a:lnTo>
                      <a:pt x="57" y="1645"/>
                    </a:lnTo>
                    <a:lnTo>
                      <a:pt x="63" y="1628"/>
                    </a:lnTo>
                    <a:lnTo>
                      <a:pt x="71" y="1613"/>
                    </a:lnTo>
                    <a:lnTo>
                      <a:pt x="79" y="1598"/>
                    </a:lnTo>
                    <a:lnTo>
                      <a:pt x="87" y="1583"/>
                    </a:lnTo>
                    <a:lnTo>
                      <a:pt x="96" y="1569"/>
                    </a:lnTo>
                    <a:lnTo>
                      <a:pt x="106" y="1555"/>
                    </a:lnTo>
                    <a:lnTo>
                      <a:pt x="115" y="1542"/>
                    </a:lnTo>
                    <a:lnTo>
                      <a:pt x="125" y="1529"/>
                    </a:lnTo>
                    <a:lnTo>
                      <a:pt x="135" y="1517"/>
                    </a:lnTo>
                    <a:lnTo>
                      <a:pt x="157" y="1493"/>
                    </a:lnTo>
                    <a:lnTo>
                      <a:pt x="180" y="1471"/>
                    </a:lnTo>
                    <a:lnTo>
                      <a:pt x="205" y="1450"/>
                    </a:lnTo>
                    <a:lnTo>
                      <a:pt x="231" y="1432"/>
                    </a:lnTo>
                    <a:lnTo>
                      <a:pt x="258" y="1414"/>
                    </a:lnTo>
                    <a:lnTo>
                      <a:pt x="286" y="1397"/>
                    </a:lnTo>
                    <a:lnTo>
                      <a:pt x="298" y="1419"/>
                    </a:lnTo>
                    <a:lnTo>
                      <a:pt x="271" y="1434"/>
                    </a:lnTo>
                    <a:lnTo>
                      <a:pt x="245" y="1451"/>
                    </a:lnTo>
                    <a:lnTo>
                      <a:pt x="220" y="1470"/>
                    </a:lnTo>
                    <a:lnTo>
                      <a:pt x="196" y="1489"/>
                    </a:lnTo>
                    <a:lnTo>
                      <a:pt x="175" y="1511"/>
                    </a:lnTo>
                    <a:lnTo>
                      <a:pt x="154" y="1533"/>
                    </a:lnTo>
                    <a:lnTo>
                      <a:pt x="143" y="1545"/>
                    </a:lnTo>
                    <a:lnTo>
                      <a:pt x="135" y="1557"/>
                    </a:lnTo>
                    <a:lnTo>
                      <a:pt x="125" y="1570"/>
                    </a:lnTo>
                    <a:lnTo>
                      <a:pt x="116" y="1583"/>
                    </a:lnTo>
                    <a:lnTo>
                      <a:pt x="108" y="1596"/>
                    </a:lnTo>
                    <a:lnTo>
                      <a:pt x="100" y="1610"/>
                    </a:lnTo>
                    <a:lnTo>
                      <a:pt x="93" y="1625"/>
                    </a:lnTo>
                    <a:lnTo>
                      <a:pt x="85" y="1640"/>
                    </a:lnTo>
                    <a:lnTo>
                      <a:pt x="79" y="1655"/>
                    </a:lnTo>
                    <a:lnTo>
                      <a:pt x="72" y="1671"/>
                    </a:lnTo>
                    <a:lnTo>
                      <a:pt x="67" y="1687"/>
                    </a:lnTo>
                    <a:lnTo>
                      <a:pt x="61" y="1704"/>
                    </a:lnTo>
                    <a:lnTo>
                      <a:pt x="56" y="1721"/>
                    </a:lnTo>
                    <a:lnTo>
                      <a:pt x="52" y="1739"/>
                    </a:lnTo>
                    <a:lnTo>
                      <a:pt x="47" y="1757"/>
                    </a:lnTo>
                    <a:lnTo>
                      <a:pt x="44" y="1775"/>
                    </a:lnTo>
                    <a:lnTo>
                      <a:pt x="41" y="1795"/>
                    </a:lnTo>
                    <a:lnTo>
                      <a:pt x="37" y="1814"/>
                    </a:lnTo>
                    <a:lnTo>
                      <a:pt x="35" y="1835"/>
                    </a:lnTo>
                    <a:lnTo>
                      <a:pt x="33" y="1855"/>
                    </a:lnTo>
                    <a:lnTo>
                      <a:pt x="9" y="1853"/>
                    </a:lnTo>
                    <a:close/>
                    <a:moveTo>
                      <a:pt x="286" y="1397"/>
                    </a:moveTo>
                    <a:lnTo>
                      <a:pt x="316" y="1382"/>
                    </a:lnTo>
                    <a:lnTo>
                      <a:pt x="346" y="1368"/>
                    </a:lnTo>
                    <a:lnTo>
                      <a:pt x="378" y="1356"/>
                    </a:lnTo>
                    <a:lnTo>
                      <a:pt x="410" y="1344"/>
                    </a:lnTo>
                    <a:lnTo>
                      <a:pt x="443" y="1335"/>
                    </a:lnTo>
                    <a:lnTo>
                      <a:pt x="477" y="1325"/>
                    </a:lnTo>
                    <a:lnTo>
                      <a:pt x="512" y="1316"/>
                    </a:lnTo>
                    <a:lnTo>
                      <a:pt x="548" y="1309"/>
                    </a:lnTo>
                    <a:lnTo>
                      <a:pt x="584" y="1301"/>
                    </a:lnTo>
                    <a:lnTo>
                      <a:pt x="622" y="1296"/>
                    </a:lnTo>
                    <a:lnTo>
                      <a:pt x="660" y="1290"/>
                    </a:lnTo>
                    <a:lnTo>
                      <a:pt x="697" y="1285"/>
                    </a:lnTo>
                    <a:lnTo>
                      <a:pt x="775" y="1277"/>
                    </a:lnTo>
                    <a:lnTo>
                      <a:pt x="855" y="1271"/>
                    </a:lnTo>
                    <a:lnTo>
                      <a:pt x="856" y="1296"/>
                    </a:lnTo>
                    <a:lnTo>
                      <a:pt x="778" y="1301"/>
                    </a:lnTo>
                    <a:lnTo>
                      <a:pt x="702" y="1310"/>
                    </a:lnTo>
                    <a:lnTo>
                      <a:pt x="664" y="1314"/>
                    </a:lnTo>
                    <a:lnTo>
                      <a:pt x="626" y="1320"/>
                    </a:lnTo>
                    <a:lnTo>
                      <a:pt x="590" y="1325"/>
                    </a:lnTo>
                    <a:lnTo>
                      <a:pt x="554" y="1333"/>
                    </a:lnTo>
                    <a:lnTo>
                      <a:pt x="519" y="1340"/>
                    </a:lnTo>
                    <a:lnTo>
                      <a:pt x="485" y="1348"/>
                    </a:lnTo>
                    <a:lnTo>
                      <a:pt x="451" y="1357"/>
                    </a:lnTo>
                    <a:lnTo>
                      <a:pt x="419" y="1367"/>
                    </a:lnTo>
                    <a:lnTo>
                      <a:pt x="386" y="1379"/>
                    </a:lnTo>
                    <a:lnTo>
                      <a:pt x="356" y="1391"/>
                    </a:lnTo>
                    <a:lnTo>
                      <a:pt x="327" y="1404"/>
                    </a:lnTo>
                    <a:lnTo>
                      <a:pt x="298" y="1419"/>
                    </a:lnTo>
                    <a:lnTo>
                      <a:pt x="286" y="1397"/>
                    </a:lnTo>
                    <a:close/>
                    <a:moveTo>
                      <a:pt x="859" y="1272"/>
                    </a:moveTo>
                    <a:lnTo>
                      <a:pt x="863" y="1274"/>
                    </a:lnTo>
                    <a:lnTo>
                      <a:pt x="865" y="1276"/>
                    </a:lnTo>
                    <a:lnTo>
                      <a:pt x="866" y="1281"/>
                    </a:lnTo>
                    <a:lnTo>
                      <a:pt x="866" y="1285"/>
                    </a:lnTo>
                    <a:lnTo>
                      <a:pt x="865" y="1288"/>
                    </a:lnTo>
                    <a:lnTo>
                      <a:pt x="863" y="1291"/>
                    </a:lnTo>
                    <a:lnTo>
                      <a:pt x="861" y="1295"/>
                    </a:lnTo>
                    <a:lnTo>
                      <a:pt x="856" y="1296"/>
                    </a:lnTo>
                    <a:lnTo>
                      <a:pt x="855" y="1283"/>
                    </a:lnTo>
                    <a:lnTo>
                      <a:pt x="859" y="1272"/>
                    </a:lnTo>
                    <a:close/>
                    <a:moveTo>
                      <a:pt x="852" y="1295"/>
                    </a:moveTo>
                    <a:lnTo>
                      <a:pt x="851" y="1295"/>
                    </a:lnTo>
                    <a:lnTo>
                      <a:pt x="859" y="1272"/>
                    </a:lnTo>
                    <a:lnTo>
                      <a:pt x="852" y="1295"/>
                    </a:lnTo>
                    <a:close/>
                    <a:moveTo>
                      <a:pt x="851" y="1295"/>
                    </a:moveTo>
                    <a:lnTo>
                      <a:pt x="839" y="1290"/>
                    </a:lnTo>
                    <a:lnTo>
                      <a:pt x="828" y="1285"/>
                    </a:lnTo>
                    <a:lnTo>
                      <a:pt x="817" y="1279"/>
                    </a:lnTo>
                    <a:lnTo>
                      <a:pt x="806" y="1271"/>
                    </a:lnTo>
                    <a:lnTo>
                      <a:pt x="822" y="1252"/>
                    </a:lnTo>
                    <a:lnTo>
                      <a:pt x="830" y="1258"/>
                    </a:lnTo>
                    <a:lnTo>
                      <a:pt x="840" y="1263"/>
                    </a:lnTo>
                    <a:lnTo>
                      <a:pt x="850" y="1268"/>
                    </a:lnTo>
                    <a:lnTo>
                      <a:pt x="859" y="1272"/>
                    </a:lnTo>
                    <a:lnTo>
                      <a:pt x="851" y="1295"/>
                    </a:lnTo>
                    <a:close/>
                    <a:moveTo>
                      <a:pt x="806" y="1271"/>
                    </a:moveTo>
                    <a:lnTo>
                      <a:pt x="797" y="1263"/>
                    </a:lnTo>
                    <a:lnTo>
                      <a:pt x="788" y="1254"/>
                    </a:lnTo>
                    <a:lnTo>
                      <a:pt x="779" y="1245"/>
                    </a:lnTo>
                    <a:lnTo>
                      <a:pt x="772" y="1234"/>
                    </a:lnTo>
                    <a:lnTo>
                      <a:pt x="792" y="1220"/>
                    </a:lnTo>
                    <a:lnTo>
                      <a:pt x="799" y="1229"/>
                    </a:lnTo>
                    <a:lnTo>
                      <a:pt x="805" y="1237"/>
                    </a:lnTo>
                    <a:lnTo>
                      <a:pt x="813" y="1245"/>
                    </a:lnTo>
                    <a:lnTo>
                      <a:pt x="822" y="1252"/>
                    </a:lnTo>
                    <a:lnTo>
                      <a:pt x="806" y="1271"/>
                    </a:lnTo>
                    <a:close/>
                    <a:moveTo>
                      <a:pt x="772" y="1234"/>
                    </a:moveTo>
                    <a:lnTo>
                      <a:pt x="763" y="1220"/>
                    </a:lnTo>
                    <a:lnTo>
                      <a:pt x="756" y="1205"/>
                    </a:lnTo>
                    <a:lnTo>
                      <a:pt x="748" y="1188"/>
                    </a:lnTo>
                    <a:lnTo>
                      <a:pt x="743" y="1171"/>
                    </a:lnTo>
                    <a:lnTo>
                      <a:pt x="737" y="1151"/>
                    </a:lnTo>
                    <a:lnTo>
                      <a:pt x="733" y="1131"/>
                    </a:lnTo>
                    <a:lnTo>
                      <a:pt x="731" y="1109"/>
                    </a:lnTo>
                    <a:lnTo>
                      <a:pt x="729" y="1086"/>
                    </a:lnTo>
                    <a:lnTo>
                      <a:pt x="728" y="1061"/>
                    </a:lnTo>
                    <a:lnTo>
                      <a:pt x="727" y="1037"/>
                    </a:lnTo>
                    <a:lnTo>
                      <a:pt x="728" y="1010"/>
                    </a:lnTo>
                    <a:lnTo>
                      <a:pt x="730" y="982"/>
                    </a:lnTo>
                    <a:lnTo>
                      <a:pt x="732" y="952"/>
                    </a:lnTo>
                    <a:lnTo>
                      <a:pt x="735" y="922"/>
                    </a:lnTo>
                    <a:lnTo>
                      <a:pt x="741" y="891"/>
                    </a:lnTo>
                    <a:lnTo>
                      <a:pt x="746" y="857"/>
                    </a:lnTo>
                    <a:lnTo>
                      <a:pt x="770" y="862"/>
                    </a:lnTo>
                    <a:lnTo>
                      <a:pt x="764" y="893"/>
                    </a:lnTo>
                    <a:lnTo>
                      <a:pt x="760" y="924"/>
                    </a:lnTo>
                    <a:lnTo>
                      <a:pt x="757" y="953"/>
                    </a:lnTo>
                    <a:lnTo>
                      <a:pt x="754" y="982"/>
                    </a:lnTo>
                    <a:lnTo>
                      <a:pt x="752" y="1009"/>
                    </a:lnTo>
                    <a:lnTo>
                      <a:pt x="751" y="1033"/>
                    </a:lnTo>
                    <a:lnTo>
                      <a:pt x="751" y="1058"/>
                    </a:lnTo>
                    <a:lnTo>
                      <a:pt x="752" y="1081"/>
                    </a:lnTo>
                    <a:lnTo>
                      <a:pt x="755" y="1102"/>
                    </a:lnTo>
                    <a:lnTo>
                      <a:pt x="757" y="1123"/>
                    </a:lnTo>
                    <a:lnTo>
                      <a:pt x="760" y="1142"/>
                    </a:lnTo>
                    <a:lnTo>
                      <a:pt x="765" y="1161"/>
                    </a:lnTo>
                    <a:lnTo>
                      <a:pt x="771" y="1177"/>
                    </a:lnTo>
                    <a:lnTo>
                      <a:pt x="777" y="1193"/>
                    </a:lnTo>
                    <a:lnTo>
                      <a:pt x="784" y="1207"/>
                    </a:lnTo>
                    <a:lnTo>
                      <a:pt x="792" y="1220"/>
                    </a:lnTo>
                    <a:lnTo>
                      <a:pt x="772" y="1234"/>
                    </a:lnTo>
                    <a:close/>
                    <a:moveTo>
                      <a:pt x="746" y="857"/>
                    </a:moveTo>
                    <a:lnTo>
                      <a:pt x="748" y="853"/>
                    </a:lnTo>
                    <a:lnTo>
                      <a:pt x="750" y="850"/>
                    </a:lnTo>
                    <a:lnTo>
                      <a:pt x="758" y="859"/>
                    </a:lnTo>
                    <a:lnTo>
                      <a:pt x="746" y="857"/>
                    </a:lnTo>
                    <a:close/>
                    <a:moveTo>
                      <a:pt x="750" y="850"/>
                    </a:moveTo>
                    <a:lnTo>
                      <a:pt x="1782" y="2"/>
                    </a:lnTo>
                    <a:lnTo>
                      <a:pt x="1797" y="21"/>
                    </a:lnTo>
                    <a:lnTo>
                      <a:pt x="765" y="869"/>
                    </a:lnTo>
                    <a:lnTo>
                      <a:pt x="750" y="850"/>
                    </a:lnTo>
                    <a:close/>
                    <a:moveTo>
                      <a:pt x="1782" y="2"/>
                    </a:moveTo>
                    <a:lnTo>
                      <a:pt x="1785" y="1"/>
                    </a:lnTo>
                    <a:lnTo>
                      <a:pt x="1788" y="0"/>
                    </a:lnTo>
                    <a:lnTo>
                      <a:pt x="1792" y="0"/>
                    </a:lnTo>
                    <a:lnTo>
                      <a:pt x="1795" y="1"/>
                    </a:lnTo>
                    <a:lnTo>
                      <a:pt x="1797" y="3"/>
                    </a:lnTo>
                    <a:lnTo>
                      <a:pt x="1799" y="5"/>
                    </a:lnTo>
                    <a:lnTo>
                      <a:pt x="1801" y="8"/>
                    </a:lnTo>
                    <a:lnTo>
                      <a:pt x="1801" y="12"/>
                    </a:lnTo>
                    <a:lnTo>
                      <a:pt x="1789" y="12"/>
                    </a:lnTo>
                    <a:lnTo>
                      <a:pt x="1782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3" name="Freeform 874"/>
              <p:cNvSpPr>
                <a:spLocks/>
              </p:cNvSpPr>
              <p:nvPr/>
            </p:nvSpPr>
            <p:spPr bwMode="auto">
              <a:xfrm>
                <a:off x="2598" y="2149"/>
                <a:ext cx="202" cy="350"/>
              </a:xfrm>
              <a:custGeom>
                <a:avLst/>
                <a:gdLst>
                  <a:gd name="T0" fmla="*/ 38 w 1027"/>
                  <a:gd name="T1" fmla="*/ 25 h 1753"/>
                  <a:gd name="T2" fmla="*/ 34 w 1027"/>
                  <a:gd name="T3" fmla="*/ 29 h 1753"/>
                  <a:gd name="T4" fmla="*/ 31 w 1027"/>
                  <a:gd name="T5" fmla="*/ 32 h 1753"/>
                  <a:gd name="T6" fmla="*/ 28 w 1027"/>
                  <a:gd name="T7" fmla="*/ 36 h 1753"/>
                  <a:gd name="T8" fmla="*/ 25 w 1027"/>
                  <a:gd name="T9" fmla="*/ 40 h 1753"/>
                  <a:gd name="T10" fmla="*/ 24 w 1027"/>
                  <a:gd name="T11" fmla="*/ 45 h 1753"/>
                  <a:gd name="T12" fmla="*/ 22 w 1027"/>
                  <a:gd name="T13" fmla="*/ 49 h 1753"/>
                  <a:gd name="T14" fmla="*/ 21 w 1027"/>
                  <a:gd name="T15" fmla="*/ 54 h 1753"/>
                  <a:gd name="T16" fmla="*/ 21 w 1027"/>
                  <a:gd name="T17" fmla="*/ 59 h 1753"/>
                  <a:gd name="T18" fmla="*/ 21 w 1027"/>
                  <a:gd name="T19" fmla="*/ 65 h 1753"/>
                  <a:gd name="T20" fmla="*/ 22 w 1027"/>
                  <a:gd name="T21" fmla="*/ 70 h 1753"/>
                  <a:gd name="T22" fmla="*/ 19 w 1027"/>
                  <a:gd name="T23" fmla="*/ 70 h 1753"/>
                  <a:gd name="T24" fmla="*/ 17 w 1027"/>
                  <a:gd name="T25" fmla="*/ 69 h 1753"/>
                  <a:gd name="T26" fmla="*/ 14 w 1027"/>
                  <a:gd name="T27" fmla="*/ 68 h 1753"/>
                  <a:gd name="T28" fmla="*/ 12 w 1027"/>
                  <a:gd name="T29" fmla="*/ 67 h 1753"/>
                  <a:gd name="T30" fmla="*/ 11 w 1027"/>
                  <a:gd name="T31" fmla="*/ 66 h 1753"/>
                  <a:gd name="T32" fmla="*/ 10 w 1027"/>
                  <a:gd name="T33" fmla="*/ 64 h 1753"/>
                  <a:gd name="T34" fmla="*/ 9 w 1027"/>
                  <a:gd name="T35" fmla="*/ 61 h 1753"/>
                  <a:gd name="T36" fmla="*/ 8 w 1027"/>
                  <a:gd name="T37" fmla="*/ 59 h 1753"/>
                  <a:gd name="T38" fmla="*/ 8 w 1027"/>
                  <a:gd name="T39" fmla="*/ 56 h 1753"/>
                  <a:gd name="T40" fmla="*/ 8 w 1027"/>
                  <a:gd name="T41" fmla="*/ 53 h 1753"/>
                  <a:gd name="T42" fmla="*/ 7 w 1027"/>
                  <a:gd name="T43" fmla="*/ 50 h 1753"/>
                  <a:gd name="T44" fmla="*/ 5 w 1027"/>
                  <a:gd name="T45" fmla="*/ 49 h 1753"/>
                  <a:gd name="T46" fmla="*/ 4 w 1027"/>
                  <a:gd name="T47" fmla="*/ 48 h 1753"/>
                  <a:gd name="T48" fmla="*/ 3 w 1027"/>
                  <a:gd name="T49" fmla="*/ 47 h 1753"/>
                  <a:gd name="T50" fmla="*/ 1 w 1027"/>
                  <a:gd name="T51" fmla="*/ 46 h 1753"/>
                  <a:gd name="T52" fmla="*/ 1 w 1027"/>
                  <a:gd name="T53" fmla="*/ 44 h 1753"/>
                  <a:gd name="T54" fmla="*/ 0 w 1027"/>
                  <a:gd name="T55" fmla="*/ 43 h 1753"/>
                  <a:gd name="T56" fmla="*/ 0 w 1027"/>
                  <a:gd name="T57" fmla="*/ 41 h 1753"/>
                  <a:gd name="T58" fmla="*/ 0 w 1027"/>
                  <a:gd name="T59" fmla="*/ 39 h 1753"/>
                  <a:gd name="T60" fmla="*/ 0 w 1027"/>
                  <a:gd name="T61" fmla="*/ 37 h 1753"/>
                  <a:gd name="T62" fmla="*/ 1 w 1027"/>
                  <a:gd name="T63" fmla="*/ 35 h 1753"/>
                  <a:gd name="T64" fmla="*/ 2 w 1027"/>
                  <a:gd name="T65" fmla="*/ 35 h 1753"/>
                  <a:gd name="T66" fmla="*/ 3 w 1027"/>
                  <a:gd name="T67" fmla="*/ 36 h 1753"/>
                  <a:gd name="T68" fmla="*/ 5 w 1027"/>
                  <a:gd name="T69" fmla="*/ 36 h 1753"/>
                  <a:gd name="T70" fmla="*/ 7 w 1027"/>
                  <a:gd name="T71" fmla="*/ 36 h 1753"/>
                  <a:gd name="T72" fmla="*/ 8 w 1027"/>
                  <a:gd name="T73" fmla="*/ 36 h 1753"/>
                  <a:gd name="T74" fmla="*/ 10 w 1027"/>
                  <a:gd name="T75" fmla="*/ 35 h 1753"/>
                  <a:gd name="T76" fmla="*/ 12 w 1027"/>
                  <a:gd name="T77" fmla="*/ 34 h 1753"/>
                  <a:gd name="T78" fmla="*/ 14 w 1027"/>
                  <a:gd name="T79" fmla="*/ 33 h 1753"/>
                  <a:gd name="T80" fmla="*/ 18 w 1027"/>
                  <a:gd name="T81" fmla="*/ 30 h 1753"/>
                  <a:gd name="T82" fmla="*/ 22 w 1027"/>
                  <a:gd name="T83" fmla="*/ 26 h 1753"/>
                  <a:gd name="T84" fmla="*/ 25 w 1027"/>
                  <a:gd name="T85" fmla="*/ 25 h 1753"/>
                  <a:gd name="T86" fmla="*/ 28 w 1027"/>
                  <a:gd name="T87" fmla="*/ 23 h 1753"/>
                  <a:gd name="T88" fmla="*/ 31 w 1027"/>
                  <a:gd name="T89" fmla="*/ 21 h 1753"/>
                  <a:gd name="T90" fmla="*/ 33 w 1027"/>
                  <a:gd name="T91" fmla="*/ 19 h 1753"/>
                  <a:gd name="T92" fmla="*/ 36 w 1027"/>
                  <a:gd name="T93" fmla="*/ 17 h 1753"/>
                  <a:gd name="T94" fmla="*/ 37 w 1027"/>
                  <a:gd name="T95" fmla="*/ 14 h 1753"/>
                  <a:gd name="T96" fmla="*/ 39 w 1027"/>
                  <a:gd name="T97" fmla="*/ 11 h 1753"/>
                  <a:gd name="T98" fmla="*/ 40 w 1027"/>
                  <a:gd name="T99" fmla="*/ 8 h 1753"/>
                  <a:gd name="T100" fmla="*/ 40 w 1027"/>
                  <a:gd name="T101" fmla="*/ 5 h 1753"/>
                  <a:gd name="T102" fmla="*/ 41 w 1027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7"/>
                  <a:gd name="T157" fmla="*/ 0 h 1753"/>
                  <a:gd name="T158" fmla="*/ 1027 w 1027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7" h="1753">
                    <a:moveTo>
                      <a:pt x="1027" y="577"/>
                    </a:moveTo>
                    <a:lnTo>
                      <a:pt x="990" y="602"/>
                    </a:lnTo>
                    <a:lnTo>
                      <a:pt x="955" y="629"/>
                    </a:lnTo>
                    <a:lnTo>
                      <a:pt x="920" y="656"/>
                    </a:lnTo>
                    <a:lnTo>
                      <a:pt x="888" y="684"/>
                    </a:lnTo>
                    <a:lnTo>
                      <a:pt x="856" y="712"/>
                    </a:lnTo>
                    <a:lnTo>
                      <a:pt x="826" y="741"/>
                    </a:lnTo>
                    <a:lnTo>
                      <a:pt x="797" y="772"/>
                    </a:lnTo>
                    <a:lnTo>
                      <a:pt x="770" y="803"/>
                    </a:lnTo>
                    <a:lnTo>
                      <a:pt x="745" y="834"/>
                    </a:lnTo>
                    <a:lnTo>
                      <a:pt x="720" y="867"/>
                    </a:lnTo>
                    <a:lnTo>
                      <a:pt x="698" y="900"/>
                    </a:lnTo>
                    <a:lnTo>
                      <a:pt x="676" y="934"/>
                    </a:lnTo>
                    <a:lnTo>
                      <a:pt x="657" y="968"/>
                    </a:lnTo>
                    <a:lnTo>
                      <a:pt x="638" y="1003"/>
                    </a:lnTo>
                    <a:lnTo>
                      <a:pt x="621" y="1039"/>
                    </a:lnTo>
                    <a:lnTo>
                      <a:pt x="606" y="1075"/>
                    </a:lnTo>
                    <a:lnTo>
                      <a:pt x="591" y="1113"/>
                    </a:lnTo>
                    <a:lnTo>
                      <a:pt x="579" y="1151"/>
                    </a:lnTo>
                    <a:lnTo>
                      <a:pt x="567" y="1190"/>
                    </a:lnTo>
                    <a:lnTo>
                      <a:pt x="557" y="1228"/>
                    </a:lnTo>
                    <a:lnTo>
                      <a:pt x="549" y="1268"/>
                    </a:lnTo>
                    <a:lnTo>
                      <a:pt x="542" y="1309"/>
                    </a:lnTo>
                    <a:lnTo>
                      <a:pt x="537" y="1350"/>
                    </a:lnTo>
                    <a:lnTo>
                      <a:pt x="532" y="1393"/>
                    </a:lnTo>
                    <a:lnTo>
                      <a:pt x="529" y="1436"/>
                    </a:lnTo>
                    <a:lnTo>
                      <a:pt x="528" y="1479"/>
                    </a:lnTo>
                    <a:lnTo>
                      <a:pt x="528" y="1523"/>
                    </a:lnTo>
                    <a:lnTo>
                      <a:pt x="530" y="1568"/>
                    </a:lnTo>
                    <a:lnTo>
                      <a:pt x="534" y="1613"/>
                    </a:lnTo>
                    <a:lnTo>
                      <a:pt x="538" y="1659"/>
                    </a:lnTo>
                    <a:lnTo>
                      <a:pt x="543" y="1706"/>
                    </a:lnTo>
                    <a:lnTo>
                      <a:pt x="551" y="1753"/>
                    </a:lnTo>
                    <a:lnTo>
                      <a:pt x="526" y="1752"/>
                    </a:lnTo>
                    <a:lnTo>
                      <a:pt x="501" y="1750"/>
                    </a:lnTo>
                    <a:lnTo>
                      <a:pt x="478" y="1747"/>
                    </a:lnTo>
                    <a:lnTo>
                      <a:pt x="456" y="1742"/>
                    </a:lnTo>
                    <a:lnTo>
                      <a:pt x="434" y="1738"/>
                    </a:lnTo>
                    <a:lnTo>
                      <a:pt x="414" y="1733"/>
                    </a:lnTo>
                    <a:lnTo>
                      <a:pt x="393" y="1725"/>
                    </a:lnTo>
                    <a:lnTo>
                      <a:pt x="375" y="1718"/>
                    </a:lnTo>
                    <a:lnTo>
                      <a:pt x="357" y="1710"/>
                    </a:lnTo>
                    <a:lnTo>
                      <a:pt x="340" y="1700"/>
                    </a:lnTo>
                    <a:lnTo>
                      <a:pt x="324" y="1690"/>
                    </a:lnTo>
                    <a:lnTo>
                      <a:pt x="309" y="1679"/>
                    </a:lnTo>
                    <a:lnTo>
                      <a:pt x="295" y="1666"/>
                    </a:lnTo>
                    <a:lnTo>
                      <a:pt x="281" y="1653"/>
                    </a:lnTo>
                    <a:lnTo>
                      <a:pt x="269" y="1639"/>
                    </a:lnTo>
                    <a:lnTo>
                      <a:pt x="257" y="1624"/>
                    </a:lnTo>
                    <a:lnTo>
                      <a:pt x="247" y="1609"/>
                    </a:lnTo>
                    <a:lnTo>
                      <a:pt x="238" y="1591"/>
                    </a:lnTo>
                    <a:lnTo>
                      <a:pt x="229" y="1574"/>
                    </a:lnTo>
                    <a:lnTo>
                      <a:pt x="220" y="1556"/>
                    </a:lnTo>
                    <a:lnTo>
                      <a:pt x="214" y="1535"/>
                    </a:lnTo>
                    <a:lnTo>
                      <a:pt x="207" y="1516"/>
                    </a:lnTo>
                    <a:lnTo>
                      <a:pt x="203" y="1494"/>
                    </a:lnTo>
                    <a:lnTo>
                      <a:pt x="199" y="1471"/>
                    </a:lnTo>
                    <a:lnTo>
                      <a:pt x="195" y="1449"/>
                    </a:lnTo>
                    <a:lnTo>
                      <a:pt x="193" y="1425"/>
                    </a:lnTo>
                    <a:lnTo>
                      <a:pt x="191" y="1399"/>
                    </a:lnTo>
                    <a:lnTo>
                      <a:pt x="191" y="1373"/>
                    </a:lnTo>
                    <a:lnTo>
                      <a:pt x="191" y="1347"/>
                    </a:lnTo>
                    <a:lnTo>
                      <a:pt x="192" y="1319"/>
                    </a:lnTo>
                    <a:lnTo>
                      <a:pt x="194" y="1291"/>
                    </a:lnTo>
                    <a:lnTo>
                      <a:pt x="198" y="1261"/>
                    </a:lnTo>
                    <a:lnTo>
                      <a:pt x="180" y="1253"/>
                    </a:lnTo>
                    <a:lnTo>
                      <a:pt x="164" y="1246"/>
                    </a:lnTo>
                    <a:lnTo>
                      <a:pt x="149" y="1237"/>
                    </a:lnTo>
                    <a:lnTo>
                      <a:pt x="135" y="1229"/>
                    </a:lnTo>
                    <a:lnTo>
                      <a:pt x="121" y="1220"/>
                    </a:lnTo>
                    <a:lnTo>
                      <a:pt x="107" y="1211"/>
                    </a:lnTo>
                    <a:lnTo>
                      <a:pt x="95" y="1201"/>
                    </a:lnTo>
                    <a:lnTo>
                      <a:pt x="83" y="1192"/>
                    </a:lnTo>
                    <a:lnTo>
                      <a:pt x="72" y="1182"/>
                    </a:lnTo>
                    <a:lnTo>
                      <a:pt x="63" y="1171"/>
                    </a:lnTo>
                    <a:lnTo>
                      <a:pt x="53" y="1160"/>
                    </a:lnTo>
                    <a:lnTo>
                      <a:pt x="44" y="1150"/>
                    </a:lnTo>
                    <a:lnTo>
                      <a:pt x="37" y="1139"/>
                    </a:lnTo>
                    <a:lnTo>
                      <a:pt x="29" y="1127"/>
                    </a:lnTo>
                    <a:lnTo>
                      <a:pt x="23" y="1115"/>
                    </a:lnTo>
                    <a:lnTo>
                      <a:pt x="17" y="1103"/>
                    </a:lnTo>
                    <a:lnTo>
                      <a:pt x="13" y="1090"/>
                    </a:lnTo>
                    <a:lnTo>
                      <a:pt x="9" y="1077"/>
                    </a:lnTo>
                    <a:lnTo>
                      <a:pt x="5" y="1064"/>
                    </a:lnTo>
                    <a:lnTo>
                      <a:pt x="3" y="1051"/>
                    </a:lnTo>
                    <a:lnTo>
                      <a:pt x="1" y="1037"/>
                    </a:lnTo>
                    <a:lnTo>
                      <a:pt x="0" y="1023"/>
                    </a:lnTo>
                    <a:lnTo>
                      <a:pt x="0" y="1009"/>
                    </a:lnTo>
                    <a:lnTo>
                      <a:pt x="0" y="994"/>
                    </a:lnTo>
                    <a:lnTo>
                      <a:pt x="1" y="979"/>
                    </a:lnTo>
                    <a:lnTo>
                      <a:pt x="3" y="964"/>
                    </a:lnTo>
                    <a:lnTo>
                      <a:pt x="6" y="949"/>
                    </a:lnTo>
                    <a:lnTo>
                      <a:pt x="10" y="932"/>
                    </a:lnTo>
                    <a:lnTo>
                      <a:pt x="14" y="916"/>
                    </a:lnTo>
                    <a:lnTo>
                      <a:pt x="18" y="900"/>
                    </a:lnTo>
                    <a:lnTo>
                      <a:pt x="25" y="884"/>
                    </a:lnTo>
                    <a:lnTo>
                      <a:pt x="31" y="867"/>
                    </a:lnTo>
                    <a:lnTo>
                      <a:pt x="42" y="875"/>
                    </a:lnTo>
                    <a:lnTo>
                      <a:pt x="53" y="882"/>
                    </a:lnTo>
                    <a:lnTo>
                      <a:pt x="64" y="888"/>
                    </a:lnTo>
                    <a:lnTo>
                      <a:pt x="76" y="894"/>
                    </a:lnTo>
                    <a:lnTo>
                      <a:pt x="87" y="898"/>
                    </a:lnTo>
                    <a:lnTo>
                      <a:pt x="99" y="901"/>
                    </a:lnTo>
                    <a:lnTo>
                      <a:pt x="112" y="904"/>
                    </a:lnTo>
                    <a:lnTo>
                      <a:pt x="125" y="905"/>
                    </a:lnTo>
                    <a:lnTo>
                      <a:pt x="138" y="907"/>
                    </a:lnTo>
                    <a:lnTo>
                      <a:pt x="151" y="907"/>
                    </a:lnTo>
                    <a:lnTo>
                      <a:pt x="165" y="905"/>
                    </a:lnTo>
                    <a:lnTo>
                      <a:pt x="179" y="903"/>
                    </a:lnTo>
                    <a:lnTo>
                      <a:pt x="193" y="900"/>
                    </a:lnTo>
                    <a:lnTo>
                      <a:pt x="207" y="897"/>
                    </a:lnTo>
                    <a:lnTo>
                      <a:pt x="222" y="891"/>
                    </a:lnTo>
                    <a:lnTo>
                      <a:pt x="238" y="886"/>
                    </a:lnTo>
                    <a:lnTo>
                      <a:pt x="254" y="880"/>
                    </a:lnTo>
                    <a:lnTo>
                      <a:pt x="269" y="872"/>
                    </a:lnTo>
                    <a:lnTo>
                      <a:pt x="285" y="863"/>
                    </a:lnTo>
                    <a:lnTo>
                      <a:pt x="301" y="854"/>
                    </a:lnTo>
                    <a:lnTo>
                      <a:pt x="319" y="844"/>
                    </a:lnTo>
                    <a:lnTo>
                      <a:pt x="336" y="833"/>
                    </a:lnTo>
                    <a:lnTo>
                      <a:pt x="353" y="820"/>
                    </a:lnTo>
                    <a:lnTo>
                      <a:pt x="370" y="807"/>
                    </a:lnTo>
                    <a:lnTo>
                      <a:pt x="406" y="779"/>
                    </a:lnTo>
                    <a:lnTo>
                      <a:pt x="444" y="747"/>
                    </a:lnTo>
                    <a:lnTo>
                      <a:pt x="482" y="710"/>
                    </a:lnTo>
                    <a:lnTo>
                      <a:pt x="522" y="670"/>
                    </a:lnTo>
                    <a:lnTo>
                      <a:pt x="552" y="659"/>
                    </a:lnTo>
                    <a:lnTo>
                      <a:pt x="581" y="647"/>
                    </a:lnTo>
                    <a:lnTo>
                      <a:pt x="609" y="634"/>
                    </a:lnTo>
                    <a:lnTo>
                      <a:pt x="636" y="621"/>
                    </a:lnTo>
                    <a:lnTo>
                      <a:pt x="662" y="607"/>
                    </a:lnTo>
                    <a:lnTo>
                      <a:pt x="688" y="593"/>
                    </a:lnTo>
                    <a:lnTo>
                      <a:pt x="713" y="578"/>
                    </a:lnTo>
                    <a:lnTo>
                      <a:pt x="735" y="562"/>
                    </a:lnTo>
                    <a:lnTo>
                      <a:pt x="758" y="546"/>
                    </a:lnTo>
                    <a:lnTo>
                      <a:pt x="780" y="530"/>
                    </a:lnTo>
                    <a:lnTo>
                      <a:pt x="801" y="512"/>
                    </a:lnTo>
                    <a:lnTo>
                      <a:pt x="821" y="494"/>
                    </a:lnTo>
                    <a:lnTo>
                      <a:pt x="839" y="475"/>
                    </a:lnTo>
                    <a:lnTo>
                      <a:pt x="858" y="456"/>
                    </a:lnTo>
                    <a:lnTo>
                      <a:pt x="875" y="436"/>
                    </a:lnTo>
                    <a:lnTo>
                      <a:pt x="891" y="415"/>
                    </a:lnTo>
                    <a:lnTo>
                      <a:pt x="906" y="394"/>
                    </a:lnTo>
                    <a:lnTo>
                      <a:pt x="920" y="372"/>
                    </a:lnTo>
                    <a:lnTo>
                      <a:pt x="933" y="349"/>
                    </a:lnTo>
                    <a:lnTo>
                      <a:pt x="946" y="327"/>
                    </a:lnTo>
                    <a:lnTo>
                      <a:pt x="957" y="303"/>
                    </a:lnTo>
                    <a:lnTo>
                      <a:pt x="968" y="279"/>
                    </a:lnTo>
                    <a:lnTo>
                      <a:pt x="977" y="253"/>
                    </a:lnTo>
                    <a:lnTo>
                      <a:pt x="986" y="228"/>
                    </a:lnTo>
                    <a:lnTo>
                      <a:pt x="994" y="202"/>
                    </a:lnTo>
                    <a:lnTo>
                      <a:pt x="1001" y="175"/>
                    </a:lnTo>
                    <a:lnTo>
                      <a:pt x="1007" y="147"/>
                    </a:lnTo>
                    <a:lnTo>
                      <a:pt x="1012" y="119"/>
                    </a:lnTo>
                    <a:lnTo>
                      <a:pt x="1015" y="91"/>
                    </a:lnTo>
                    <a:lnTo>
                      <a:pt x="1018" y="61"/>
                    </a:lnTo>
                    <a:lnTo>
                      <a:pt x="1021" y="32"/>
                    </a:lnTo>
                    <a:lnTo>
                      <a:pt x="1022" y="0"/>
                    </a:lnTo>
                    <a:lnTo>
                      <a:pt x="1027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4" name="Freeform 875"/>
              <p:cNvSpPr>
                <a:spLocks noEditPoints="1"/>
              </p:cNvSpPr>
              <p:nvPr/>
            </p:nvSpPr>
            <p:spPr bwMode="auto">
              <a:xfrm>
                <a:off x="2595" y="2149"/>
                <a:ext cx="214" cy="354"/>
              </a:xfrm>
              <a:custGeom>
                <a:avLst/>
                <a:gdLst>
                  <a:gd name="T0" fmla="*/ 42 w 1052"/>
                  <a:gd name="T1" fmla="*/ 24 h 1773"/>
                  <a:gd name="T2" fmla="*/ 37 w 1052"/>
                  <a:gd name="T3" fmla="*/ 27 h 1773"/>
                  <a:gd name="T4" fmla="*/ 36 w 1052"/>
                  <a:gd name="T5" fmla="*/ 29 h 1773"/>
                  <a:gd name="T6" fmla="*/ 34 w 1052"/>
                  <a:gd name="T7" fmla="*/ 29 h 1773"/>
                  <a:gd name="T8" fmla="*/ 28 w 1052"/>
                  <a:gd name="T9" fmla="*/ 39 h 1773"/>
                  <a:gd name="T10" fmla="*/ 24 w 1052"/>
                  <a:gd name="T11" fmla="*/ 47 h 1773"/>
                  <a:gd name="T12" fmla="*/ 22 w 1052"/>
                  <a:gd name="T13" fmla="*/ 56 h 1773"/>
                  <a:gd name="T14" fmla="*/ 22 w 1052"/>
                  <a:gd name="T15" fmla="*/ 66 h 1773"/>
                  <a:gd name="T16" fmla="*/ 21 w 1052"/>
                  <a:gd name="T17" fmla="*/ 65 h 1773"/>
                  <a:gd name="T18" fmla="*/ 21 w 1052"/>
                  <a:gd name="T19" fmla="*/ 55 h 1773"/>
                  <a:gd name="T20" fmla="*/ 23 w 1052"/>
                  <a:gd name="T21" fmla="*/ 45 h 1773"/>
                  <a:gd name="T22" fmla="*/ 27 w 1052"/>
                  <a:gd name="T23" fmla="*/ 37 h 1773"/>
                  <a:gd name="T24" fmla="*/ 23 w 1052"/>
                  <a:gd name="T25" fmla="*/ 70 h 1773"/>
                  <a:gd name="T26" fmla="*/ 23 w 1052"/>
                  <a:gd name="T27" fmla="*/ 70 h 1773"/>
                  <a:gd name="T28" fmla="*/ 21 w 1052"/>
                  <a:gd name="T29" fmla="*/ 70 h 1773"/>
                  <a:gd name="T30" fmla="*/ 17 w 1052"/>
                  <a:gd name="T31" fmla="*/ 70 h 1773"/>
                  <a:gd name="T32" fmla="*/ 12 w 1052"/>
                  <a:gd name="T33" fmla="*/ 67 h 1773"/>
                  <a:gd name="T34" fmla="*/ 13 w 1052"/>
                  <a:gd name="T35" fmla="*/ 66 h 1773"/>
                  <a:gd name="T36" fmla="*/ 17 w 1052"/>
                  <a:gd name="T37" fmla="*/ 69 h 1773"/>
                  <a:gd name="T38" fmla="*/ 10 w 1052"/>
                  <a:gd name="T39" fmla="*/ 65 h 1773"/>
                  <a:gd name="T40" fmla="*/ 8 w 1052"/>
                  <a:gd name="T41" fmla="*/ 60 h 1773"/>
                  <a:gd name="T42" fmla="*/ 9 w 1052"/>
                  <a:gd name="T43" fmla="*/ 54 h 1773"/>
                  <a:gd name="T44" fmla="*/ 9 w 1052"/>
                  <a:gd name="T45" fmla="*/ 60 h 1773"/>
                  <a:gd name="T46" fmla="*/ 11 w 1052"/>
                  <a:gd name="T47" fmla="*/ 65 h 1773"/>
                  <a:gd name="T48" fmla="*/ 9 w 1052"/>
                  <a:gd name="T49" fmla="*/ 52 h 1773"/>
                  <a:gd name="T50" fmla="*/ 9 w 1052"/>
                  <a:gd name="T51" fmla="*/ 51 h 1773"/>
                  <a:gd name="T52" fmla="*/ 9 w 1052"/>
                  <a:gd name="T53" fmla="*/ 50 h 1773"/>
                  <a:gd name="T54" fmla="*/ 8 w 1052"/>
                  <a:gd name="T55" fmla="*/ 51 h 1773"/>
                  <a:gd name="T56" fmla="*/ 8 w 1052"/>
                  <a:gd name="T57" fmla="*/ 50 h 1773"/>
                  <a:gd name="T58" fmla="*/ 4 w 1052"/>
                  <a:gd name="T59" fmla="*/ 47 h 1773"/>
                  <a:gd name="T60" fmla="*/ 2 w 1052"/>
                  <a:gd name="T61" fmla="*/ 47 h 1773"/>
                  <a:gd name="T62" fmla="*/ 0 w 1052"/>
                  <a:gd name="T63" fmla="*/ 40 h 1773"/>
                  <a:gd name="T64" fmla="*/ 2 w 1052"/>
                  <a:gd name="T65" fmla="*/ 36 h 1773"/>
                  <a:gd name="T66" fmla="*/ 1 w 1052"/>
                  <a:gd name="T67" fmla="*/ 43 h 1773"/>
                  <a:gd name="T68" fmla="*/ 3 w 1052"/>
                  <a:gd name="T69" fmla="*/ 48 h 1773"/>
                  <a:gd name="T70" fmla="*/ 2 w 1052"/>
                  <a:gd name="T71" fmla="*/ 35 h 1773"/>
                  <a:gd name="T72" fmla="*/ 1 w 1052"/>
                  <a:gd name="T73" fmla="*/ 35 h 1773"/>
                  <a:gd name="T74" fmla="*/ 2 w 1052"/>
                  <a:gd name="T75" fmla="*/ 35 h 1773"/>
                  <a:gd name="T76" fmla="*/ 2 w 1052"/>
                  <a:gd name="T77" fmla="*/ 36 h 1773"/>
                  <a:gd name="T78" fmla="*/ 6 w 1052"/>
                  <a:gd name="T79" fmla="*/ 37 h 1773"/>
                  <a:gd name="T80" fmla="*/ 8 w 1052"/>
                  <a:gd name="T81" fmla="*/ 36 h 1773"/>
                  <a:gd name="T82" fmla="*/ 15 w 1052"/>
                  <a:gd name="T83" fmla="*/ 32 h 1773"/>
                  <a:gd name="T84" fmla="*/ 21 w 1052"/>
                  <a:gd name="T85" fmla="*/ 29 h 1773"/>
                  <a:gd name="T86" fmla="*/ 12 w 1052"/>
                  <a:gd name="T87" fmla="*/ 35 h 1773"/>
                  <a:gd name="T88" fmla="*/ 6 w 1052"/>
                  <a:gd name="T89" fmla="*/ 36 h 1773"/>
                  <a:gd name="T90" fmla="*/ 24 w 1052"/>
                  <a:gd name="T91" fmla="*/ 26 h 1773"/>
                  <a:gd name="T92" fmla="*/ 31 w 1052"/>
                  <a:gd name="T93" fmla="*/ 21 h 1773"/>
                  <a:gd name="T94" fmla="*/ 36 w 1052"/>
                  <a:gd name="T95" fmla="*/ 18 h 1773"/>
                  <a:gd name="T96" fmla="*/ 29 w 1052"/>
                  <a:gd name="T97" fmla="*/ 24 h 1773"/>
                  <a:gd name="T98" fmla="*/ 21 w 1052"/>
                  <a:gd name="T99" fmla="*/ 27 h 1773"/>
                  <a:gd name="T100" fmla="*/ 39 w 1052"/>
                  <a:gd name="T101" fmla="*/ 10 h 1773"/>
                  <a:gd name="T102" fmla="*/ 41 w 1052"/>
                  <a:gd name="T103" fmla="*/ 2 h 1773"/>
                  <a:gd name="T104" fmla="*/ 41 w 1052"/>
                  <a:gd name="T105" fmla="*/ 7 h 1773"/>
                  <a:gd name="T106" fmla="*/ 38 w 1052"/>
                  <a:gd name="T107" fmla="*/ 15 h 1773"/>
                  <a:gd name="T108" fmla="*/ 41 w 1052"/>
                  <a:gd name="T109" fmla="*/ 0 h 1773"/>
                  <a:gd name="T110" fmla="*/ 42 w 1052"/>
                  <a:gd name="T111" fmla="*/ 23 h 1773"/>
                  <a:gd name="T112" fmla="*/ 42 w 1052"/>
                  <a:gd name="T113" fmla="*/ 23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047" y="595"/>
                    </a:moveTo>
                    <a:lnTo>
                      <a:pt x="1048" y="595"/>
                    </a:lnTo>
                    <a:lnTo>
                      <a:pt x="1033" y="575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1048" y="595"/>
                    </a:moveTo>
                    <a:lnTo>
                      <a:pt x="1048" y="595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48" y="595"/>
                    </a:lnTo>
                    <a:close/>
                    <a:moveTo>
                      <a:pt x="1047" y="595"/>
                    </a:moveTo>
                    <a:lnTo>
                      <a:pt x="1006" y="624"/>
                    </a:lnTo>
                    <a:lnTo>
                      <a:pt x="967" y="653"/>
                    </a:lnTo>
                    <a:lnTo>
                      <a:pt x="929" y="683"/>
                    </a:lnTo>
                    <a:lnTo>
                      <a:pt x="893" y="715"/>
                    </a:lnTo>
                    <a:lnTo>
                      <a:pt x="877" y="696"/>
                    </a:lnTo>
                    <a:lnTo>
                      <a:pt x="913" y="665"/>
                    </a:lnTo>
                    <a:lnTo>
                      <a:pt x="952" y="634"/>
                    </a:lnTo>
                    <a:lnTo>
                      <a:pt x="991" y="604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893" y="715"/>
                    </a:moveTo>
                    <a:lnTo>
                      <a:pt x="860" y="747"/>
                    </a:lnTo>
                    <a:lnTo>
                      <a:pt x="827" y="780"/>
                    </a:lnTo>
                    <a:lnTo>
                      <a:pt x="797" y="814"/>
                    </a:lnTo>
                    <a:lnTo>
                      <a:pt x="768" y="849"/>
                    </a:lnTo>
                    <a:lnTo>
                      <a:pt x="750" y="834"/>
                    </a:lnTo>
                    <a:lnTo>
                      <a:pt x="779" y="798"/>
                    </a:lnTo>
                    <a:lnTo>
                      <a:pt x="809" y="763"/>
                    </a:lnTo>
                    <a:lnTo>
                      <a:pt x="842" y="730"/>
                    </a:lnTo>
                    <a:lnTo>
                      <a:pt x="877" y="696"/>
                    </a:lnTo>
                    <a:lnTo>
                      <a:pt x="893" y="715"/>
                    </a:lnTo>
                    <a:close/>
                    <a:moveTo>
                      <a:pt x="768" y="849"/>
                    </a:moveTo>
                    <a:lnTo>
                      <a:pt x="751" y="871"/>
                    </a:lnTo>
                    <a:lnTo>
                      <a:pt x="734" y="895"/>
                    </a:lnTo>
                    <a:lnTo>
                      <a:pt x="718" y="919"/>
                    </a:lnTo>
                    <a:lnTo>
                      <a:pt x="703" y="943"/>
                    </a:lnTo>
                    <a:lnTo>
                      <a:pt x="689" y="966"/>
                    </a:lnTo>
                    <a:lnTo>
                      <a:pt x="675" y="991"/>
                    </a:lnTo>
                    <a:lnTo>
                      <a:pt x="662" y="1017"/>
                    </a:lnTo>
                    <a:lnTo>
                      <a:pt x="650" y="1042"/>
                    </a:lnTo>
                    <a:lnTo>
                      <a:pt x="638" y="1068"/>
                    </a:lnTo>
                    <a:lnTo>
                      <a:pt x="628" y="1094"/>
                    </a:lnTo>
                    <a:lnTo>
                      <a:pt x="618" y="1121"/>
                    </a:lnTo>
                    <a:lnTo>
                      <a:pt x="608" y="1148"/>
                    </a:lnTo>
                    <a:lnTo>
                      <a:pt x="599" y="1175"/>
                    </a:lnTo>
                    <a:lnTo>
                      <a:pt x="592" y="1203"/>
                    </a:lnTo>
                    <a:lnTo>
                      <a:pt x="584" y="1231"/>
                    </a:lnTo>
                    <a:lnTo>
                      <a:pt x="578" y="1259"/>
                    </a:lnTo>
                    <a:lnTo>
                      <a:pt x="572" y="1287"/>
                    </a:lnTo>
                    <a:lnTo>
                      <a:pt x="567" y="1316"/>
                    </a:lnTo>
                    <a:lnTo>
                      <a:pt x="564" y="1347"/>
                    </a:lnTo>
                    <a:lnTo>
                      <a:pt x="559" y="1376"/>
                    </a:lnTo>
                    <a:lnTo>
                      <a:pt x="557" y="1406"/>
                    </a:lnTo>
                    <a:lnTo>
                      <a:pt x="555" y="1436"/>
                    </a:lnTo>
                    <a:lnTo>
                      <a:pt x="554" y="1468"/>
                    </a:lnTo>
                    <a:lnTo>
                      <a:pt x="553" y="1498"/>
                    </a:lnTo>
                    <a:lnTo>
                      <a:pt x="554" y="1530"/>
                    </a:lnTo>
                    <a:lnTo>
                      <a:pt x="555" y="1561"/>
                    </a:lnTo>
                    <a:lnTo>
                      <a:pt x="556" y="1594"/>
                    </a:lnTo>
                    <a:lnTo>
                      <a:pt x="558" y="1626"/>
                    </a:lnTo>
                    <a:lnTo>
                      <a:pt x="562" y="1659"/>
                    </a:lnTo>
                    <a:lnTo>
                      <a:pt x="566" y="1692"/>
                    </a:lnTo>
                    <a:lnTo>
                      <a:pt x="570" y="1726"/>
                    </a:lnTo>
                    <a:lnTo>
                      <a:pt x="576" y="1759"/>
                    </a:lnTo>
                    <a:lnTo>
                      <a:pt x="552" y="1763"/>
                    </a:lnTo>
                    <a:lnTo>
                      <a:pt x="547" y="1729"/>
                    </a:lnTo>
                    <a:lnTo>
                      <a:pt x="541" y="1694"/>
                    </a:lnTo>
                    <a:lnTo>
                      <a:pt x="538" y="1661"/>
                    </a:lnTo>
                    <a:lnTo>
                      <a:pt x="535" y="1627"/>
                    </a:lnTo>
                    <a:lnTo>
                      <a:pt x="531" y="1594"/>
                    </a:lnTo>
                    <a:lnTo>
                      <a:pt x="530" y="1561"/>
                    </a:lnTo>
                    <a:lnTo>
                      <a:pt x="529" y="1529"/>
                    </a:lnTo>
                    <a:lnTo>
                      <a:pt x="529" y="1497"/>
                    </a:lnTo>
                    <a:lnTo>
                      <a:pt x="529" y="1465"/>
                    </a:lnTo>
                    <a:lnTo>
                      <a:pt x="530" y="1434"/>
                    </a:lnTo>
                    <a:lnTo>
                      <a:pt x="532" y="1403"/>
                    </a:lnTo>
                    <a:lnTo>
                      <a:pt x="536" y="1372"/>
                    </a:lnTo>
                    <a:lnTo>
                      <a:pt x="539" y="1342"/>
                    </a:lnTo>
                    <a:lnTo>
                      <a:pt x="543" y="1312"/>
                    </a:lnTo>
                    <a:lnTo>
                      <a:pt x="549" y="1282"/>
                    </a:lnTo>
                    <a:lnTo>
                      <a:pt x="554" y="1253"/>
                    </a:lnTo>
                    <a:lnTo>
                      <a:pt x="561" y="1225"/>
                    </a:lnTo>
                    <a:lnTo>
                      <a:pt x="568" y="1195"/>
                    </a:lnTo>
                    <a:lnTo>
                      <a:pt x="576" y="1167"/>
                    </a:lnTo>
                    <a:lnTo>
                      <a:pt x="584" y="1139"/>
                    </a:lnTo>
                    <a:lnTo>
                      <a:pt x="594" y="1112"/>
                    </a:lnTo>
                    <a:lnTo>
                      <a:pt x="605" y="1085"/>
                    </a:lnTo>
                    <a:lnTo>
                      <a:pt x="616" y="1058"/>
                    </a:lnTo>
                    <a:lnTo>
                      <a:pt x="628" y="1031"/>
                    </a:lnTo>
                    <a:lnTo>
                      <a:pt x="640" y="1005"/>
                    </a:lnTo>
                    <a:lnTo>
                      <a:pt x="653" y="979"/>
                    </a:lnTo>
                    <a:lnTo>
                      <a:pt x="667" y="955"/>
                    </a:lnTo>
                    <a:lnTo>
                      <a:pt x="683" y="930"/>
                    </a:lnTo>
                    <a:lnTo>
                      <a:pt x="698" y="905"/>
                    </a:lnTo>
                    <a:lnTo>
                      <a:pt x="714" y="881"/>
                    </a:lnTo>
                    <a:lnTo>
                      <a:pt x="731" y="857"/>
                    </a:lnTo>
                    <a:lnTo>
                      <a:pt x="750" y="834"/>
                    </a:lnTo>
                    <a:lnTo>
                      <a:pt x="768" y="849"/>
                    </a:lnTo>
                    <a:close/>
                    <a:moveTo>
                      <a:pt x="576" y="1759"/>
                    </a:moveTo>
                    <a:lnTo>
                      <a:pt x="576" y="1762"/>
                    </a:lnTo>
                    <a:lnTo>
                      <a:pt x="576" y="1765"/>
                    </a:lnTo>
                    <a:lnTo>
                      <a:pt x="575" y="1767"/>
                    </a:lnTo>
                    <a:lnTo>
                      <a:pt x="574" y="1769"/>
                    </a:lnTo>
                    <a:lnTo>
                      <a:pt x="571" y="1771"/>
                    </a:lnTo>
                    <a:lnTo>
                      <a:pt x="569" y="1772"/>
                    </a:lnTo>
                    <a:lnTo>
                      <a:pt x="566" y="1773"/>
                    </a:lnTo>
                    <a:lnTo>
                      <a:pt x="564" y="1773"/>
                    </a:lnTo>
                    <a:lnTo>
                      <a:pt x="564" y="1761"/>
                    </a:lnTo>
                    <a:lnTo>
                      <a:pt x="576" y="1759"/>
                    </a:lnTo>
                    <a:close/>
                    <a:moveTo>
                      <a:pt x="564" y="1773"/>
                    </a:moveTo>
                    <a:lnTo>
                      <a:pt x="549" y="1773"/>
                    </a:lnTo>
                    <a:lnTo>
                      <a:pt x="535" y="1772"/>
                    </a:lnTo>
                    <a:lnTo>
                      <a:pt x="521" y="1771"/>
                    </a:lnTo>
                    <a:lnTo>
                      <a:pt x="507" y="1769"/>
                    </a:lnTo>
                    <a:lnTo>
                      <a:pt x="509" y="1745"/>
                    </a:lnTo>
                    <a:lnTo>
                      <a:pt x="523" y="1746"/>
                    </a:lnTo>
                    <a:lnTo>
                      <a:pt x="537" y="1747"/>
                    </a:lnTo>
                    <a:lnTo>
                      <a:pt x="551" y="1748"/>
                    </a:lnTo>
                    <a:lnTo>
                      <a:pt x="564" y="1749"/>
                    </a:lnTo>
                    <a:lnTo>
                      <a:pt x="564" y="1773"/>
                    </a:lnTo>
                    <a:close/>
                    <a:moveTo>
                      <a:pt x="507" y="1769"/>
                    </a:moveTo>
                    <a:lnTo>
                      <a:pt x="487" y="1767"/>
                    </a:lnTo>
                    <a:lnTo>
                      <a:pt x="468" y="1763"/>
                    </a:lnTo>
                    <a:lnTo>
                      <a:pt x="448" y="1759"/>
                    </a:lnTo>
                    <a:lnTo>
                      <a:pt x="431" y="1755"/>
                    </a:lnTo>
                    <a:lnTo>
                      <a:pt x="414" y="1749"/>
                    </a:lnTo>
                    <a:lnTo>
                      <a:pt x="396" y="1743"/>
                    </a:lnTo>
                    <a:lnTo>
                      <a:pt x="380" y="1736"/>
                    </a:lnTo>
                    <a:lnTo>
                      <a:pt x="365" y="1729"/>
                    </a:lnTo>
                    <a:lnTo>
                      <a:pt x="350" y="1720"/>
                    </a:lnTo>
                    <a:lnTo>
                      <a:pt x="336" y="1712"/>
                    </a:lnTo>
                    <a:lnTo>
                      <a:pt x="323" y="1703"/>
                    </a:lnTo>
                    <a:lnTo>
                      <a:pt x="310" y="1692"/>
                    </a:lnTo>
                    <a:lnTo>
                      <a:pt x="298" y="1682"/>
                    </a:lnTo>
                    <a:lnTo>
                      <a:pt x="286" y="1671"/>
                    </a:lnTo>
                    <a:lnTo>
                      <a:pt x="275" y="1659"/>
                    </a:lnTo>
                    <a:lnTo>
                      <a:pt x="266" y="1646"/>
                    </a:lnTo>
                    <a:lnTo>
                      <a:pt x="285" y="1631"/>
                    </a:lnTo>
                    <a:lnTo>
                      <a:pt x="294" y="1642"/>
                    </a:lnTo>
                    <a:lnTo>
                      <a:pt x="305" y="1653"/>
                    </a:lnTo>
                    <a:lnTo>
                      <a:pt x="315" y="1664"/>
                    </a:lnTo>
                    <a:lnTo>
                      <a:pt x="326" y="1674"/>
                    </a:lnTo>
                    <a:lnTo>
                      <a:pt x="338" y="1684"/>
                    </a:lnTo>
                    <a:lnTo>
                      <a:pt x="351" y="1692"/>
                    </a:lnTo>
                    <a:lnTo>
                      <a:pt x="364" y="1700"/>
                    </a:lnTo>
                    <a:lnTo>
                      <a:pt x="377" y="1707"/>
                    </a:lnTo>
                    <a:lnTo>
                      <a:pt x="392" y="1715"/>
                    </a:lnTo>
                    <a:lnTo>
                      <a:pt x="406" y="1720"/>
                    </a:lnTo>
                    <a:lnTo>
                      <a:pt x="422" y="1727"/>
                    </a:lnTo>
                    <a:lnTo>
                      <a:pt x="439" y="1731"/>
                    </a:lnTo>
                    <a:lnTo>
                      <a:pt x="455" y="1735"/>
                    </a:lnTo>
                    <a:lnTo>
                      <a:pt x="473" y="1740"/>
                    </a:lnTo>
                    <a:lnTo>
                      <a:pt x="490" y="1743"/>
                    </a:lnTo>
                    <a:lnTo>
                      <a:pt x="509" y="1745"/>
                    </a:lnTo>
                    <a:lnTo>
                      <a:pt x="507" y="1769"/>
                    </a:lnTo>
                    <a:close/>
                    <a:moveTo>
                      <a:pt x="266" y="1646"/>
                    </a:moveTo>
                    <a:lnTo>
                      <a:pt x="256" y="1633"/>
                    </a:lnTo>
                    <a:lnTo>
                      <a:pt x="247" y="1619"/>
                    </a:lnTo>
                    <a:lnTo>
                      <a:pt x="239" y="1605"/>
                    </a:lnTo>
                    <a:lnTo>
                      <a:pt x="231" y="1590"/>
                    </a:lnTo>
                    <a:lnTo>
                      <a:pt x="225" y="1573"/>
                    </a:lnTo>
                    <a:lnTo>
                      <a:pt x="218" y="1557"/>
                    </a:lnTo>
                    <a:lnTo>
                      <a:pt x="213" y="1540"/>
                    </a:lnTo>
                    <a:lnTo>
                      <a:pt x="207" y="1522"/>
                    </a:lnTo>
                    <a:lnTo>
                      <a:pt x="203" y="1503"/>
                    </a:lnTo>
                    <a:lnTo>
                      <a:pt x="200" y="1485"/>
                    </a:lnTo>
                    <a:lnTo>
                      <a:pt x="197" y="1465"/>
                    </a:lnTo>
                    <a:lnTo>
                      <a:pt x="194" y="1445"/>
                    </a:lnTo>
                    <a:lnTo>
                      <a:pt x="193" y="1424"/>
                    </a:lnTo>
                    <a:lnTo>
                      <a:pt x="192" y="1403"/>
                    </a:lnTo>
                    <a:lnTo>
                      <a:pt x="191" y="1380"/>
                    </a:lnTo>
                    <a:lnTo>
                      <a:pt x="192" y="1357"/>
                    </a:lnTo>
                    <a:lnTo>
                      <a:pt x="216" y="1357"/>
                    </a:lnTo>
                    <a:lnTo>
                      <a:pt x="216" y="1380"/>
                    </a:lnTo>
                    <a:lnTo>
                      <a:pt x="216" y="1401"/>
                    </a:lnTo>
                    <a:lnTo>
                      <a:pt x="217" y="1421"/>
                    </a:lnTo>
                    <a:lnTo>
                      <a:pt x="219" y="1441"/>
                    </a:lnTo>
                    <a:lnTo>
                      <a:pt x="221" y="1460"/>
                    </a:lnTo>
                    <a:lnTo>
                      <a:pt x="224" y="1479"/>
                    </a:lnTo>
                    <a:lnTo>
                      <a:pt x="227" y="1497"/>
                    </a:lnTo>
                    <a:lnTo>
                      <a:pt x="231" y="1514"/>
                    </a:lnTo>
                    <a:lnTo>
                      <a:pt x="235" y="1531"/>
                    </a:lnTo>
                    <a:lnTo>
                      <a:pt x="241" y="1547"/>
                    </a:lnTo>
                    <a:lnTo>
                      <a:pt x="246" y="1563"/>
                    </a:lnTo>
                    <a:lnTo>
                      <a:pt x="253" y="1578"/>
                    </a:lnTo>
                    <a:lnTo>
                      <a:pt x="260" y="1592"/>
                    </a:lnTo>
                    <a:lnTo>
                      <a:pt x="268" y="1606"/>
                    </a:lnTo>
                    <a:lnTo>
                      <a:pt x="276" y="1619"/>
                    </a:lnTo>
                    <a:lnTo>
                      <a:pt x="285" y="1631"/>
                    </a:lnTo>
                    <a:lnTo>
                      <a:pt x="266" y="1646"/>
                    </a:lnTo>
                    <a:close/>
                    <a:moveTo>
                      <a:pt x="192" y="1357"/>
                    </a:moveTo>
                    <a:lnTo>
                      <a:pt x="193" y="1336"/>
                    </a:lnTo>
                    <a:lnTo>
                      <a:pt x="194" y="1313"/>
                    </a:lnTo>
                    <a:lnTo>
                      <a:pt x="197" y="1290"/>
                    </a:lnTo>
                    <a:lnTo>
                      <a:pt x="199" y="1268"/>
                    </a:lnTo>
                    <a:lnTo>
                      <a:pt x="222" y="1271"/>
                    </a:lnTo>
                    <a:lnTo>
                      <a:pt x="220" y="1294"/>
                    </a:lnTo>
                    <a:lnTo>
                      <a:pt x="218" y="1315"/>
                    </a:lnTo>
                    <a:lnTo>
                      <a:pt x="217" y="1337"/>
                    </a:lnTo>
                    <a:lnTo>
                      <a:pt x="216" y="1357"/>
                    </a:lnTo>
                    <a:lnTo>
                      <a:pt x="192" y="1357"/>
                    </a:lnTo>
                    <a:close/>
                    <a:moveTo>
                      <a:pt x="216" y="1258"/>
                    </a:moveTo>
                    <a:lnTo>
                      <a:pt x="218" y="1260"/>
                    </a:lnTo>
                    <a:lnTo>
                      <a:pt x="221" y="1263"/>
                    </a:lnTo>
                    <a:lnTo>
                      <a:pt x="222" y="1267"/>
                    </a:lnTo>
                    <a:lnTo>
                      <a:pt x="222" y="1271"/>
                    </a:lnTo>
                    <a:lnTo>
                      <a:pt x="211" y="1269"/>
                    </a:lnTo>
                    <a:lnTo>
                      <a:pt x="216" y="1258"/>
                    </a:lnTo>
                    <a:close/>
                    <a:moveTo>
                      <a:pt x="206" y="1281"/>
                    </a:moveTo>
                    <a:lnTo>
                      <a:pt x="205" y="1281"/>
                    </a:lnTo>
                    <a:lnTo>
                      <a:pt x="205" y="1280"/>
                    </a:lnTo>
                    <a:lnTo>
                      <a:pt x="216" y="1258"/>
                    </a:lnTo>
                    <a:lnTo>
                      <a:pt x="206" y="1281"/>
                    </a:lnTo>
                    <a:close/>
                    <a:moveTo>
                      <a:pt x="215" y="1258"/>
                    </a:moveTo>
                    <a:lnTo>
                      <a:pt x="216" y="1258"/>
                    </a:lnTo>
                    <a:lnTo>
                      <a:pt x="211" y="1269"/>
                    </a:lnTo>
                    <a:lnTo>
                      <a:pt x="215" y="1258"/>
                    </a:lnTo>
                    <a:close/>
                    <a:moveTo>
                      <a:pt x="206" y="1281"/>
                    </a:moveTo>
                    <a:lnTo>
                      <a:pt x="186" y="1271"/>
                    </a:lnTo>
                    <a:lnTo>
                      <a:pt x="167" y="1262"/>
                    </a:lnTo>
                    <a:lnTo>
                      <a:pt x="150" y="1253"/>
                    </a:lnTo>
                    <a:lnTo>
                      <a:pt x="134" y="1243"/>
                    </a:lnTo>
                    <a:lnTo>
                      <a:pt x="147" y="1222"/>
                    </a:lnTo>
                    <a:lnTo>
                      <a:pt x="163" y="1232"/>
                    </a:lnTo>
                    <a:lnTo>
                      <a:pt x="180" y="1241"/>
                    </a:lnTo>
                    <a:lnTo>
                      <a:pt x="198" y="1249"/>
                    </a:lnTo>
                    <a:lnTo>
                      <a:pt x="215" y="1258"/>
                    </a:lnTo>
                    <a:lnTo>
                      <a:pt x="206" y="1281"/>
                    </a:lnTo>
                    <a:close/>
                    <a:moveTo>
                      <a:pt x="134" y="1243"/>
                    </a:moveTo>
                    <a:lnTo>
                      <a:pt x="119" y="1233"/>
                    </a:lnTo>
                    <a:lnTo>
                      <a:pt x="104" y="1222"/>
                    </a:lnTo>
                    <a:lnTo>
                      <a:pt x="90" y="1210"/>
                    </a:lnTo>
                    <a:lnTo>
                      <a:pt x="78" y="1199"/>
                    </a:lnTo>
                    <a:lnTo>
                      <a:pt x="94" y="1181"/>
                    </a:lnTo>
                    <a:lnTo>
                      <a:pt x="106" y="1192"/>
                    </a:lnTo>
                    <a:lnTo>
                      <a:pt x="119" y="1203"/>
                    </a:lnTo>
                    <a:lnTo>
                      <a:pt x="133" y="1213"/>
                    </a:lnTo>
                    <a:lnTo>
                      <a:pt x="147" y="1222"/>
                    </a:lnTo>
                    <a:lnTo>
                      <a:pt x="134" y="1243"/>
                    </a:lnTo>
                    <a:close/>
                    <a:moveTo>
                      <a:pt x="78" y="1199"/>
                    </a:moveTo>
                    <a:lnTo>
                      <a:pt x="63" y="1183"/>
                    </a:lnTo>
                    <a:lnTo>
                      <a:pt x="49" y="1167"/>
                    </a:lnTo>
                    <a:lnTo>
                      <a:pt x="37" y="1150"/>
                    </a:lnTo>
                    <a:lnTo>
                      <a:pt x="27" y="1132"/>
                    </a:lnTo>
                    <a:lnTo>
                      <a:pt x="18" y="1113"/>
                    </a:lnTo>
                    <a:lnTo>
                      <a:pt x="12" y="1095"/>
                    </a:lnTo>
                    <a:lnTo>
                      <a:pt x="6" y="1075"/>
                    </a:lnTo>
                    <a:lnTo>
                      <a:pt x="2" y="1055"/>
                    </a:lnTo>
                    <a:lnTo>
                      <a:pt x="1" y="1034"/>
                    </a:lnTo>
                    <a:lnTo>
                      <a:pt x="0" y="1013"/>
                    </a:lnTo>
                    <a:lnTo>
                      <a:pt x="2" y="990"/>
                    </a:lnTo>
                    <a:lnTo>
                      <a:pt x="4" y="967"/>
                    </a:lnTo>
                    <a:lnTo>
                      <a:pt x="9" y="944"/>
                    </a:lnTo>
                    <a:lnTo>
                      <a:pt x="15" y="920"/>
                    </a:lnTo>
                    <a:lnTo>
                      <a:pt x="23" y="895"/>
                    </a:lnTo>
                    <a:lnTo>
                      <a:pt x="32" y="870"/>
                    </a:lnTo>
                    <a:lnTo>
                      <a:pt x="55" y="879"/>
                    </a:lnTo>
                    <a:lnTo>
                      <a:pt x="46" y="903"/>
                    </a:lnTo>
                    <a:lnTo>
                      <a:pt x="39" y="925"/>
                    </a:lnTo>
                    <a:lnTo>
                      <a:pt x="33" y="947"/>
                    </a:lnTo>
                    <a:lnTo>
                      <a:pt x="29" y="970"/>
                    </a:lnTo>
                    <a:lnTo>
                      <a:pt x="26" y="990"/>
                    </a:lnTo>
                    <a:lnTo>
                      <a:pt x="25" y="1011"/>
                    </a:lnTo>
                    <a:lnTo>
                      <a:pt x="25" y="1030"/>
                    </a:lnTo>
                    <a:lnTo>
                      <a:pt x="27" y="1050"/>
                    </a:lnTo>
                    <a:lnTo>
                      <a:pt x="30" y="1068"/>
                    </a:lnTo>
                    <a:lnTo>
                      <a:pt x="35" y="1086"/>
                    </a:lnTo>
                    <a:lnTo>
                      <a:pt x="41" y="1104"/>
                    </a:lnTo>
                    <a:lnTo>
                      <a:pt x="49" y="1121"/>
                    </a:lnTo>
                    <a:lnTo>
                      <a:pt x="58" y="1137"/>
                    </a:lnTo>
                    <a:lnTo>
                      <a:pt x="68" y="1152"/>
                    </a:lnTo>
                    <a:lnTo>
                      <a:pt x="81" y="1167"/>
                    </a:lnTo>
                    <a:lnTo>
                      <a:pt x="94" y="1181"/>
                    </a:lnTo>
                    <a:lnTo>
                      <a:pt x="78" y="1199"/>
                    </a:lnTo>
                    <a:close/>
                    <a:moveTo>
                      <a:pt x="32" y="870"/>
                    </a:moveTo>
                    <a:lnTo>
                      <a:pt x="35" y="867"/>
                    </a:lnTo>
                    <a:lnTo>
                      <a:pt x="37" y="865"/>
                    </a:lnTo>
                    <a:lnTo>
                      <a:pt x="39" y="864"/>
                    </a:lnTo>
                    <a:lnTo>
                      <a:pt x="41" y="863"/>
                    </a:lnTo>
                    <a:lnTo>
                      <a:pt x="44" y="863"/>
                    </a:lnTo>
                    <a:lnTo>
                      <a:pt x="48" y="863"/>
                    </a:lnTo>
                    <a:lnTo>
                      <a:pt x="50" y="864"/>
                    </a:lnTo>
                    <a:lnTo>
                      <a:pt x="53" y="866"/>
                    </a:lnTo>
                    <a:lnTo>
                      <a:pt x="44" y="875"/>
                    </a:lnTo>
                    <a:lnTo>
                      <a:pt x="32" y="870"/>
                    </a:lnTo>
                    <a:close/>
                    <a:moveTo>
                      <a:pt x="53" y="866"/>
                    </a:moveTo>
                    <a:lnTo>
                      <a:pt x="52" y="865"/>
                    </a:lnTo>
                    <a:lnTo>
                      <a:pt x="51" y="865"/>
                    </a:lnTo>
                    <a:lnTo>
                      <a:pt x="37" y="884"/>
                    </a:lnTo>
                    <a:lnTo>
                      <a:pt x="36" y="883"/>
                    </a:lnTo>
                    <a:lnTo>
                      <a:pt x="53" y="866"/>
                    </a:lnTo>
                    <a:close/>
                    <a:moveTo>
                      <a:pt x="51" y="865"/>
                    </a:moveTo>
                    <a:lnTo>
                      <a:pt x="51" y="865"/>
                    </a:lnTo>
                    <a:lnTo>
                      <a:pt x="52" y="865"/>
                    </a:lnTo>
                    <a:lnTo>
                      <a:pt x="44" y="875"/>
                    </a:lnTo>
                    <a:lnTo>
                      <a:pt x="51" y="865"/>
                    </a:lnTo>
                    <a:close/>
                    <a:moveTo>
                      <a:pt x="52" y="865"/>
                    </a:moveTo>
                    <a:lnTo>
                      <a:pt x="63" y="874"/>
                    </a:lnTo>
                    <a:lnTo>
                      <a:pt x="75" y="881"/>
                    </a:lnTo>
                    <a:lnTo>
                      <a:pt x="86" y="888"/>
                    </a:lnTo>
                    <a:lnTo>
                      <a:pt x="98" y="892"/>
                    </a:lnTo>
                    <a:lnTo>
                      <a:pt x="90" y="916"/>
                    </a:lnTo>
                    <a:lnTo>
                      <a:pt x="76" y="909"/>
                    </a:lnTo>
                    <a:lnTo>
                      <a:pt x="63" y="903"/>
                    </a:lnTo>
                    <a:lnTo>
                      <a:pt x="49" y="894"/>
                    </a:lnTo>
                    <a:lnTo>
                      <a:pt x="37" y="884"/>
                    </a:lnTo>
                    <a:lnTo>
                      <a:pt x="52" y="865"/>
                    </a:lnTo>
                    <a:close/>
                    <a:moveTo>
                      <a:pt x="98" y="892"/>
                    </a:moveTo>
                    <a:lnTo>
                      <a:pt x="111" y="896"/>
                    </a:lnTo>
                    <a:lnTo>
                      <a:pt x="124" y="899"/>
                    </a:lnTo>
                    <a:lnTo>
                      <a:pt x="137" y="902"/>
                    </a:lnTo>
                    <a:lnTo>
                      <a:pt x="150" y="903"/>
                    </a:lnTo>
                    <a:lnTo>
                      <a:pt x="150" y="926"/>
                    </a:lnTo>
                    <a:lnTo>
                      <a:pt x="134" y="925"/>
                    </a:lnTo>
                    <a:lnTo>
                      <a:pt x="119" y="923"/>
                    </a:lnTo>
                    <a:lnTo>
                      <a:pt x="104" y="920"/>
                    </a:lnTo>
                    <a:lnTo>
                      <a:pt x="90" y="916"/>
                    </a:lnTo>
                    <a:lnTo>
                      <a:pt x="98" y="892"/>
                    </a:lnTo>
                    <a:close/>
                    <a:moveTo>
                      <a:pt x="150" y="903"/>
                    </a:moveTo>
                    <a:lnTo>
                      <a:pt x="170" y="902"/>
                    </a:lnTo>
                    <a:lnTo>
                      <a:pt x="189" y="899"/>
                    </a:lnTo>
                    <a:lnTo>
                      <a:pt x="208" y="895"/>
                    </a:lnTo>
                    <a:lnTo>
                      <a:pt x="229" y="889"/>
                    </a:lnTo>
                    <a:lnTo>
                      <a:pt x="251" y="881"/>
                    </a:lnTo>
                    <a:lnTo>
                      <a:pt x="272" y="871"/>
                    </a:lnTo>
                    <a:lnTo>
                      <a:pt x="295" y="859"/>
                    </a:lnTo>
                    <a:lnTo>
                      <a:pt x="318" y="845"/>
                    </a:lnTo>
                    <a:lnTo>
                      <a:pt x="342" y="830"/>
                    </a:lnTo>
                    <a:lnTo>
                      <a:pt x="366" y="813"/>
                    </a:lnTo>
                    <a:lnTo>
                      <a:pt x="391" y="794"/>
                    </a:lnTo>
                    <a:lnTo>
                      <a:pt x="417" y="773"/>
                    </a:lnTo>
                    <a:lnTo>
                      <a:pt x="443" y="750"/>
                    </a:lnTo>
                    <a:lnTo>
                      <a:pt x="470" y="726"/>
                    </a:lnTo>
                    <a:lnTo>
                      <a:pt x="498" y="699"/>
                    </a:lnTo>
                    <a:lnTo>
                      <a:pt x="526" y="670"/>
                    </a:lnTo>
                    <a:lnTo>
                      <a:pt x="543" y="687"/>
                    </a:lnTo>
                    <a:lnTo>
                      <a:pt x="514" y="717"/>
                    </a:lnTo>
                    <a:lnTo>
                      <a:pt x="486" y="744"/>
                    </a:lnTo>
                    <a:lnTo>
                      <a:pt x="458" y="770"/>
                    </a:lnTo>
                    <a:lnTo>
                      <a:pt x="431" y="794"/>
                    </a:lnTo>
                    <a:lnTo>
                      <a:pt x="404" y="815"/>
                    </a:lnTo>
                    <a:lnTo>
                      <a:pt x="378" y="835"/>
                    </a:lnTo>
                    <a:lnTo>
                      <a:pt x="352" y="853"/>
                    </a:lnTo>
                    <a:lnTo>
                      <a:pt x="327" y="868"/>
                    </a:lnTo>
                    <a:lnTo>
                      <a:pt x="303" y="882"/>
                    </a:lnTo>
                    <a:lnTo>
                      <a:pt x="280" y="895"/>
                    </a:lnTo>
                    <a:lnTo>
                      <a:pt x="256" y="905"/>
                    </a:lnTo>
                    <a:lnTo>
                      <a:pt x="234" y="913"/>
                    </a:lnTo>
                    <a:lnTo>
                      <a:pt x="212" y="919"/>
                    </a:lnTo>
                    <a:lnTo>
                      <a:pt x="191" y="923"/>
                    </a:lnTo>
                    <a:lnTo>
                      <a:pt x="171" y="926"/>
                    </a:lnTo>
                    <a:lnTo>
                      <a:pt x="150" y="926"/>
                    </a:lnTo>
                    <a:lnTo>
                      <a:pt x="150" y="903"/>
                    </a:lnTo>
                    <a:close/>
                    <a:moveTo>
                      <a:pt x="526" y="670"/>
                    </a:moveTo>
                    <a:lnTo>
                      <a:pt x="528" y="668"/>
                    </a:lnTo>
                    <a:lnTo>
                      <a:pt x="530" y="667"/>
                    </a:lnTo>
                    <a:lnTo>
                      <a:pt x="535" y="678"/>
                    </a:lnTo>
                    <a:lnTo>
                      <a:pt x="526" y="670"/>
                    </a:lnTo>
                    <a:close/>
                    <a:moveTo>
                      <a:pt x="530" y="667"/>
                    </a:moveTo>
                    <a:lnTo>
                      <a:pt x="561" y="655"/>
                    </a:lnTo>
                    <a:lnTo>
                      <a:pt x="589" y="643"/>
                    </a:lnTo>
                    <a:lnTo>
                      <a:pt x="617" y="632"/>
                    </a:lnTo>
                    <a:lnTo>
                      <a:pt x="644" y="619"/>
                    </a:lnTo>
                    <a:lnTo>
                      <a:pt x="670" y="605"/>
                    </a:lnTo>
                    <a:lnTo>
                      <a:pt x="694" y="591"/>
                    </a:lnTo>
                    <a:lnTo>
                      <a:pt x="718" y="577"/>
                    </a:lnTo>
                    <a:lnTo>
                      <a:pt x="742" y="560"/>
                    </a:lnTo>
                    <a:lnTo>
                      <a:pt x="764" y="544"/>
                    </a:lnTo>
                    <a:lnTo>
                      <a:pt x="785" y="528"/>
                    </a:lnTo>
                    <a:lnTo>
                      <a:pt x="806" y="511"/>
                    </a:lnTo>
                    <a:lnTo>
                      <a:pt x="825" y="493"/>
                    </a:lnTo>
                    <a:lnTo>
                      <a:pt x="844" y="475"/>
                    </a:lnTo>
                    <a:lnTo>
                      <a:pt x="861" y="456"/>
                    </a:lnTo>
                    <a:lnTo>
                      <a:pt x="878" y="436"/>
                    </a:lnTo>
                    <a:lnTo>
                      <a:pt x="894" y="416"/>
                    </a:lnTo>
                    <a:lnTo>
                      <a:pt x="914" y="431"/>
                    </a:lnTo>
                    <a:lnTo>
                      <a:pt x="898" y="451"/>
                    </a:lnTo>
                    <a:lnTo>
                      <a:pt x="880" y="472"/>
                    </a:lnTo>
                    <a:lnTo>
                      <a:pt x="862" y="491"/>
                    </a:lnTo>
                    <a:lnTo>
                      <a:pt x="842" y="511"/>
                    </a:lnTo>
                    <a:lnTo>
                      <a:pt x="822" y="529"/>
                    </a:lnTo>
                    <a:lnTo>
                      <a:pt x="801" y="546"/>
                    </a:lnTo>
                    <a:lnTo>
                      <a:pt x="779" y="564"/>
                    </a:lnTo>
                    <a:lnTo>
                      <a:pt x="756" y="581"/>
                    </a:lnTo>
                    <a:lnTo>
                      <a:pt x="732" y="596"/>
                    </a:lnTo>
                    <a:lnTo>
                      <a:pt x="707" y="611"/>
                    </a:lnTo>
                    <a:lnTo>
                      <a:pt x="682" y="626"/>
                    </a:lnTo>
                    <a:lnTo>
                      <a:pt x="656" y="640"/>
                    </a:lnTo>
                    <a:lnTo>
                      <a:pt x="628" y="653"/>
                    </a:lnTo>
                    <a:lnTo>
                      <a:pt x="598" y="666"/>
                    </a:lnTo>
                    <a:lnTo>
                      <a:pt x="569" y="678"/>
                    </a:lnTo>
                    <a:lnTo>
                      <a:pt x="539" y="690"/>
                    </a:lnTo>
                    <a:lnTo>
                      <a:pt x="530" y="667"/>
                    </a:lnTo>
                    <a:close/>
                    <a:moveTo>
                      <a:pt x="894" y="416"/>
                    </a:moveTo>
                    <a:lnTo>
                      <a:pt x="908" y="395"/>
                    </a:lnTo>
                    <a:lnTo>
                      <a:pt x="922" y="373"/>
                    </a:lnTo>
                    <a:lnTo>
                      <a:pt x="936" y="352"/>
                    </a:lnTo>
                    <a:lnTo>
                      <a:pt x="948" y="329"/>
                    </a:lnTo>
                    <a:lnTo>
                      <a:pt x="959" y="305"/>
                    </a:lnTo>
                    <a:lnTo>
                      <a:pt x="970" y="282"/>
                    </a:lnTo>
                    <a:lnTo>
                      <a:pt x="980" y="257"/>
                    </a:lnTo>
                    <a:lnTo>
                      <a:pt x="987" y="232"/>
                    </a:lnTo>
                    <a:lnTo>
                      <a:pt x="995" y="206"/>
                    </a:lnTo>
                    <a:lnTo>
                      <a:pt x="1002" y="180"/>
                    </a:lnTo>
                    <a:lnTo>
                      <a:pt x="1008" y="153"/>
                    </a:lnTo>
                    <a:lnTo>
                      <a:pt x="1013" y="125"/>
                    </a:lnTo>
                    <a:lnTo>
                      <a:pt x="1016" y="97"/>
                    </a:lnTo>
                    <a:lnTo>
                      <a:pt x="1020" y="68"/>
                    </a:lnTo>
                    <a:lnTo>
                      <a:pt x="1022" y="39"/>
                    </a:lnTo>
                    <a:lnTo>
                      <a:pt x="1023" y="8"/>
                    </a:lnTo>
                    <a:lnTo>
                      <a:pt x="1048" y="10"/>
                    </a:lnTo>
                    <a:lnTo>
                      <a:pt x="1047" y="40"/>
                    </a:lnTo>
                    <a:lnTo>
                      <a:pt x="1043" y="71"/>
                    </a:lnTo>
                    <a:lnTo>
                      <a:pt x="1041" y="100"/>
                    </a:lnTo>
                    <a:lnTo>
                      <a:pt x="1037" y="129"/>
                    </a:lnTo>
                    <a:lnTo>
                      <a:pt x="1031" y="159"/>
                    </a:lnTo>
                    <a:lnTo>
                      <a:pt x="1025" y="187"/>
                    </a:lnTo>
                    <a:lnTo>
                      <a:pt x="1018" y="214"/>
                    </a:lnTo>
                    <a:lnTo>
                      <a:pt x="1011" y="241"/>
                    </a:lnTo>
                    <a:lnTo>
                      <a:pt x="1002" y="267"/>
                    </a:lnTo>
                    <a:lnTo>
                      <a:pt x="991" y="291"/>
                    </a:lnTo>
                    <a:lnTo>
                      <a:pt x="982" y="316"/>
                    </a:lnTo>
                    <a:lnTo>
                      <a:pt x="970" y="340"/>
                    </a:lnTo>
                    <a:lnTo>
                      <a:pt x="957" y="364"/>
                    </a:lnTo>
                    <a:lnTo>
                      <a:pt x="943" y="386"/>
                    </a:lnTo>
                    <a:lnTo>
                      <a:pt x="929" y="409"/>
                    </a:lnTo>
                    <a:lnTo>
                      <a:pt x="914" y="431"/>
                    </a:lnTo>
                    <a:lnTo>
                      <a:pt x="894" y="416"/>
                    </a:lnTo>
                    <a:close/>
                    <a:moveTo>
                      <a:pt x="1023" y="8"/>
                    </a:moveTo>
                    <a:lnTo>
                      <a:pt x="1024" y="4"/>
                    </a:lnTo>
                    <a:lnTo>
                      <a:pt x="1027" y="2"/>
                    </a:lnTo>
                    <a:lnTo>
                      <a:pt x="1030" y="0"/>
                    </a:lnTo>
                    <a:lnTo>
                      <a:pt x="1036" y="0"/>
                    </a:lnTo>
                    <a:lnTo>
                      <a:pt x="1040" y="0"/>
                    </a:lnTo>
                    <a:lnTo>
                      <a:pt x="1043" y="2"/>
                    </a:lnTo>
                    <a:lnTo>
                      <a:pt x="1047" y="5"/>
                    </a:lnTo>
                    <a:lnTo>
                      <a:pt x="1048" y="8"/>
                    </a:lnTo>
                    <a:lnTo>
                      <a:pt x="1035" y="8"/>
                    </a:lnTo>
                    <a:lnTo>
                      <a:pt x="1023" y="8"/>
                    </a:lnTo>
                    <a:close/>
                    <a:moveTo>
                      <a:pt x="1048" y="8"/>
                    </a:moveTo>
                    <a:lnTo>
                      <a:pt x="1052" y="585"/>
                    </a:lnTo>
                    <a:lnTo>
                      <a:pt x="1028" y="585"/>
                    </a:lnTo>
                    <a:lnTo>
                      <a:pt x="1023" y="8"/>
                    </a:lnTo>
                    <a:lnTo>
                      <a:pt x="1048" y="8"/>
                    </a:lnTo>
                    <a:close/>
                    <a:moveTo>
                      <a:pt x="1052" y="585"/>
                    </a:moveTo>
                    <a:lnTo>
                      <a:pt x="1051" y="591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52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5" name="Freeform 876"/>
              <p:cNvSpPr>
                <a:spLocks/>
              </p:cNvSpPr>
              <p:nvPr/>
            </p:nvSpPr>
            <p:spPr bwMode="auto">
              <a:xfrm>
                <a:off x="2703" y="2257"/>
                <a:ext cx="105" cy="335"/>
              </a:xfrm>
              <a:custGeom>
                <a:avLst/>
                <a:gdLst>
                  <a:gd name="T0" fmla="*/ 20 w 510"/>
                  <a:gd name="T1" fmla="*/ 65 h 1658"/>
                  <a:gd name="T2" fmla="*/ 19 w 510"/>
                  <a:gd name="T3" fmla="*/ 62 h 1658"/>
                  <a:gd name="T4" fmla="*/ 18 w 510"/>
                  <a:gd name="T5" fmla="*/ 59 h 1658"/>
                  <a:gd name="T6" fmla="*/ 17 w 510"/>
                  <a:gd name="T7" fmla="*/ 56 h 1658"/>
                  <a:gd name="T8" fmla="*/ 16 w 510"/>
                  <a:gd name="T9" fmla="*/ 53 h 1658"/>
                  <a:gd name="T10" fmla="*/ 16 w 510"/>
                  <a:gd name="T11" fmla="*/ 50 h 1658"/>
                  <a:gd name="T12" fmla="*/ 16 w 510"/>
                  <a:gd name="T13" fmla="*/ 47 h 1658"/>
                  <a:gd name="T14" fmla="*/ 16 w 510"/>
                  <a:gd name="T15" fmla="*/ 44 h 1658"/>
                  <a:gd name="T16" fmla="*/ 16 w 510"/>
                  <a:gd name="T17" fmla="*/ 40 h 1658"/>
                  <a:gd name="T18" fmla="*/ 16 w 510"/>
                  <a:gd name="T19" fmla="*/ 37 h 1658"/>
                  <a:gd name="T20" fmla="*/ 16 w 510"/>
                  <a:gd name="T21" fmla="*/ 33 h 1658"/>
                  <a:gd name="T22" fmla="*/ 17 w 510"/>
                  <a:gd name="T23" fmla="*/ 30 h 1658"/>
                  <a:gd name="T24" fmla="*/ 17 w 510"/>
                  <a:gd name="T25" fmla="*/ 26 h 1658"/>
                  <a:gd name="T26" fmla="*/ 18 w 510"/>
                  <a:gd name="T27" fmla="*/ 23 h 1658"/>
                  <a:gd name="T28" fmla="*/ 19 w 510"/>
                  <a:gd name="T29" fmla="*/ 19 h 1658"/>
                  <a:gd name="T30" fmla="*/ 20 w 510"/>
                  <a:gd name="T31" fmla="*/ 15 h 1658"/>
                  <a:gd name="T32" fmla="*/ 20 w 510"/>
                  <a:gd name="T33" fmla="*/ 0 h 1658"/>
                  <a:gd name="T34" fmla="*/ 18 w 510"/>
                  <a:gd name="T35" fmla="*/ 2 h 1658"/>
                  <a:gd name="T36" fmla="*/ 15 w 510"/>
                  <a:gd name="T37" fmla="*/ 4 h 1658"/>
                  <a:gd name="T38" fmla="*/ 13 w 510"/>
                  <a:gd name="T39" fmla="*/ 6 h 1658"/>
                  <a:gd name="T40" fmla="*/ 10 w 510"/>
                  <a:gd name="T41" fmla="*/ 8 h 1658"/>
                  <a:gd name="T42" fmla="*/ 8 w 510"/>
                  <a:gd name="T43" fmla="*/ 11 h 1658"/>
                  <a:gd name="T44" fmla="*/ 7 w 510"/>
                  <a:gd name="T45" fmla="*/ 13 h 1658"/>
                  <a:gd name="T46" fmla="*/ 5 w 510"/>
                  <a:gd name="T47" fmla="*/ 16 h 1658"/>
                  <a:gd name="T48" fmla="*/ 4 w 510"/>
                  <a:gd name="T49" fmla="*/ 19 h 1658"/>
                  <a:gd name="T50" fmla="*/ 3 w 510"/>
                  <a:gd name="T51" fmla="*/ 22 h 1658"/>
                  <a:gd name="T52" fmla="*/ 2 w 510"/>
                  <a:gd name="T53" fmla="*/ 25 h 1658"/>
                  <a:gd name="T54" fmla="*/ 1 w 510"/>
                  <a:gd name="T55" fmla="*/ 29 h 1658"/>
                  <a:gd name="T56" fmla="*/ 0 w 510"/>
                  <a:gd name="T57" fmla="*/ 32 h 1658"/>
                  <a:gd name="T58" fmla="*/ 0 w 510"/>
                  <a:gd name="T59" fmla="*/ 36 h 1658"/>
                  <a:gd name="T60" fmla="*/ 0 w 510"/>
                  <a:gd name="T61" fmla="*/ 40 h 1658"/>
                  <a:gd name="T62" fmla="*/ 0 w 510"/>
                  <a:gd name="T63" fmla="*/ 44 h 1658"/>
                  <a:gd name="T64" fmla="*/ 0 w 510"/>
                  <a:gd name="T65" fmla="*/ 48 h 1658"/>
                  <a:gd name="T66" fmla="*/ 1 w 510"/>
                  <a:gd name="T67" fmla="*/ 50 h 1658"/>
                  <a:gd name="T68" fmla="*/ 2 w 510"/>
                  <a:gd name="T69" fmla="*/ 52 h 1658"/>
                  <a:gd name="T70" fmla="*/ 3 w 510"/>
                  <a:gd name="T71" fmla="*/ 55 h 1658"/>
                  <a:gd name="T72" fmla="*/ 4 w 510"/>
                  <a:gd name="T73" fmla="*/ 57 h 1658"/>
                  <a:gd name="T74" fmla="*/ 5 w 510"/>
                  <a:gd name="T75" fmla="*/ 58 h 1658"/>
                  <a:gd name="T76" fmla="*/ 6 w 510"/>
                  <a:gd name="T77" fmla="*/ 60 h 1658"/>
                  <a:gd name="T78" fmla="*/ 8 w 510"/>
                  <a:gd name="T79" fmla="*/ 61 h 1658"/>
                  <a:gd name="T80" fmla="*/ 9 w 510"/>
                  <a:gd name="T81" fmla="*/ 63 h 1658"/>
                  <a:gd name="T82" fmla="*/ 10 w 510"/>
                  <a:gd name="T83" fmla="*/ 64 h 1658"/>
                  <a:gd name="T84" fmla="*/ 11 w 510"/>
                  <a:gd name="T85" fmla="*/ 65 h 1658"/>
                  <a:gd name="T86" fmla="*/ 13 w 510"/>
                  <a:gd name="T87" fmla="*/ 65 h 1658"/>
                  <a:gd name="T88" fmla="*/ 14 w 510"/>
                  <a:gd name="T89" fmla="*/ 66 h 1658"/>
                  <a:gd name="T90" fmla="*/ 16 w 510"/>
                  <a:gd name="T91" fmla="*/ 66 h 1658"/>
                  <a:gd name="T92" fmla="*/ 17 w 510"/>
                  <a:gd name="T93" fmla="*/ 66 h 1658"/>
                  <a:gd name="T94" fmla="*/ 19 w 510"/>
                  <a:gd name="T95" fmla="*/ 66 h 1658"/>
                  <a:gd name="T96" fmla="*/ 20 w 510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0"/>
                  <a:gd name="T148" fmla="*/ 0 h 1658"/>
                  <a:gd name="T149" fmla="*/ 510 w 510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0" h="1658">
                    <a:moveTo>
                      <a:pt x="510" y="1654"/>
                    </a:moveTo>
                    <a:lnTo>
                      <a:pt x="495" y="1620"/>
                    </a:lnTo>
                    <a:lnTo>
                      <a:pt x="481" y="1584"/>
                    </a:lnTo>
                    <a:lnTo>
                      <a:pt x="468" y="1549"/>
                    </a:lnTo>
                    <a:lnTo>
                      <a:pt x="456" y="1513"/>
                    </a:lnTo>
                    <a:lnTo>
                      <a:pt x="446" y="1476"/>
                    </a:lnTo>
                    <a:lnTo>
                      <a:pt x="436" y="1440"/>
                    </a:lnTo>
                    <a:lnTo>
                      <a:pt x="427" y="1402"/>
                    </a:lnTo>
                    <a:lnTo>
                      <a:pt x="420" y="1364"/>
                    </a:lnTo>
                    <a:lnTo>
                      <a:pt x="412" y="1326"/>
                    </a:lnTo>
                    <a:lnTo>
                      <a:pt x="407" y="1287"/>
                    </a:lnTo>
                    <a:lnTo>
                      <a:pt x="402" y="1248"/>
                    </a:lnTo>
                    <a:lnTo>
                      <a:pt x="398" y="1208"/>
                    </a:lnTo>
                    <a:lnTo>
                      <a:pt x="395" y="1168"/>
                    </a:lnTo>
                    <a:lnTo>
                      <a:pt x="394" y="1128"/>
                    </a:lnTo>
                    <a:lnTo>
                      <a:pt x="393" y="1087"/>
                    </a:lnTo>
                    <a:lnTo>
                      <a:pt x="393" y="1046"/>
                    </a:lnTo>
                    <a:lnTo>
                      <a:pt x="394" y="1004"/>
                    </a:lnTo>
                    <a:lnTo>
                      <a:pt x="395" y="962"/>
                    </a:lnTo>
                    <a:lnTo>
                      <a:pt x="398" y="920"/>
                    </a:lnTo>
                    <a:lnTo>
                      <a:pt x="401" y="877"/>
                    </a:lnTo>
                    <a:lnTo>
                      <a:pt x="406" y="834"/>
                    </a:lnTo>
                    <a:lnTo>
                      <a:pt x="411" y="790"/>
                    </a:lnTo>
                    <a:lnTo>
                      <a:pt x="417" y="746"/>
                    </a:lnTo>
                    <a:lnTo>
                      <a:pt x="425" y="702"/>
                    </a:lnTo>
                    <a:lnTo>
                      <a:pt x="433" y="658"/>
                    </a:lnTo>
                    <a:lnTo>
                      <a:pt x="441" y="612"/>
                    </a:lnTo>
                    <a:lnTo>
                      <a:pt x="451" y="567"/>
                    </a:lnTo>
                    <a:lnTo>
                      <a:pt x="461" y="522"/>
                    </a:lnTo>
                    <a:lnTo>
                      <a:pt x="473" y="475"/>
                    </a:lnTo>
                    <a:lnTo>
                      <a:pt x="484" y="429"/>
                    </a:lnTo>
                    <a:lnTo>
                      <a:pt x="496" y="381"/>
                    </a:lnTo>
                    <a:lnTo>
                      <a:pt x="510" y="335"/>
                    </a:lnTo>
                    <a:lnTo>
                      <a:pt x="510" y="0"/>
                    </a:lnTo>
                    <a:lnTo>
                      <a:pt x="475" y="23"/>
                    </a:lnTo>
                    <a:lnTo>
                      <a:pt x="440" y="46"/>
                    </a:lnTo>
                    <a:lnTo>
                      <a:pt x="407" y="71"/>
                    </a:lnTo>
                    <a:lnTo>
                      <a:pt x="375" y="97"/>
                    </a:lnTo>
                    <a:lnTo>
                      <a:pt x="344" y="123"/>
                    </a:lnTo>
                    <a:lnTo>
                      <a:pt x="315" y="151"/>
                    </a:lnTo>
                    <a:lnTo>
                      <a:pt x="287" y="179"/>
                    </a:lnTo>
                    <a:lnTo>
                      <a:pt x="261" y="209"/>
                    </a:lnTo>
                    <a:lnTo>
                      <a:pt x="235" y="240"/>
                    </a:lnTo>
                    <a:lnTo>
                      <a:pt x="211" y="271"/>
                    </a:lnTo>
                    <a:lnTo>
                      <a:pt x="189" y="302"/>
                    </a:lnTo>
                    <a:lnTo>
                      <a:pt x="167" y="336"/>
                    </a:lnTo>
                    <a:lnTo>
                      <a:pt x="146" y="369"/>
                    </a:lnTo>
                    <a:lnTo>
                      <a:pt x="128" y="405"/>
                    </a:lnTo>
                    <a:lnTo>
                      <a:pt x="111" y="441"/>
                    </a:lnTo>
                    <a:lnTo>
                      <a:pt x="95" y="477"/>
                    </a:lnTo>
                    <a:lnTo>
                      <a:pt x="79" y="515"/>
                    </a:lnTo>
                    <a:lnTo>
                      <a:pt x="65" y="554"/>
                    </a:lnTo>
                    <a:lnTo>
                      <a:pt x="52" y="593"/>
                    </a:lnTo>
                    <a:lnTo>
                      <a:pt x="42" y="634"/>
                    </a:lnTo>
                    <a:lnTo>
                      <a:pt x="32" y="675"/>
                    </a:lnTo>
                    <a:lnTo>
                      <a:pt x="23" y="717"/>
                    </a:lnTo>
                    <a:lnTo>
                      <a:pt x="16" y="760"/>
                    </a:lnTo>
                    <a:lnTo>
                      <a:pt x="10" y="804"/>
                    </a:lnTo>
                    <a:lnTo>
                      <a:pt x="6" y="850"/>
                    </a:lnTo>
                    <a:lnTo>
                      <a:pt x="2" y="895"/>
                    </a:lnTo>
                    <a:lnTo>
                      <a:pt x="0" y="943"/>
                    </a:lnTo>
                    <a:lnTo>
                      <a:pt x="0" y="990"/>
                    </a:lnTo>
                    <a:lnTo>
                      <a:pt x="0" y="1039"/>
                    </a:lnTo>
                    <a:lnTo>
                      <a:pt x="2" y="1089"/>
                    </a:lnTo>
                    <a:lnTo>
                      <a:pt x="4" y="1139"/>
                    </a:lnTo>
                    <a:lnTo>
                      <a:pt x="8" y="1190"/>
                    </a:lnTo>
                    <a:lnTo>
                      <a:pt x="20" y="1222"/>
                    </a:lnTo>
                    <a:lnTo>
                      <a:pt x="31" y="1253"/>
                    </a:lnTo>
                    <a:lnTo>
                      <a:pt x="43" y="1282"/>
                    </a:lnTo>
                    <a:lnTo>
                      <a:pt x="55" y="1310"/>
                    </a:lnTo>
                    <a:lnTo>
                      <a:pt x="68" y="1337"/>
                    </a:lnTo>
                    <a:lnTo>
                      <a:pt x="79" y="1363"/>
                    </a:lnTo>
                    <a:lnTo>
                      <a:pt x="92" y="1388"/>
                    </a:lnTo>
                    <a:lnTo>
                      <a:pt x="105" y="1411"/>
                    </a:lnTo>
                    <a:lnTo>
                      <a:pt x="119" y="1434"/>
                    </a:lnTo>
                    <a:lnTo>
                      <a:pt x="133" y="1456"/>
                    </a:lnTo>
                    <a:lnTo>
                      <a:pt x="147" y="1476"/>
                    </a:lnTo>
                    <a:lnTo>
                      <a:pt x="162" y="1496"/>
                    </a:lnTo>
                    <a:lnTo>
                      <a:pt x="177" y="1514"/>
                    </a:lnTo>
                    <a:lnTo>
                      <a:pt x="191" y="1531"/>
                    </a:lnTo>
                    <a:lnTo>
                      <a:pt x="207" y="1548"/>
                    </a:lnTo>
                    <a:lnTo>
                      <a:pt x="222" y="1563"/>
                    </a:lnTo>
                    <a:lnTo>
                      <a:pt x="238" y="1576"/>
                    </a:lnTo>
                    <a:lnTo>
                      <a:pt x="254" y="1589"/>
                    </a:lnTo>
                    <a:lnTo>
                      <a:pt x="271" y="1600"/>
                    </a:lnTo>
                    <a:lnTo>
                      <a:pt x="287" y="1611"/>
                    </a:lnTo>
                    <a:lnTo>
                      <a:pt x="304" y="1621"/>
                    </a:lnTo>
                    <a:lnTo>
                      <a:pt x="321" y="1630"/>
                    </a:lnTo>
                    <a:lnTo>
                      <a:pt x="339" y="1637"/>
                    </a:lnTo>
                    <a:lnTo>
                      <a:pt x="357" y="1643"/>
                    </a:lnTo>
                    <a:lnTo>
                      <a:pt x="375" y="1648"/>
                    </a:lnTo>
                    <a:lnTo>
                      <a:pt x="394" y="1652"/>
                    </a:lnTo>
                    <a:lnTo>
                      <a:pt x="412" y="1656"/>
                    </a:lnTo>
                    <a:lnTo>
                      <a:pt x="432" y="1658"/>
                    </a:lnTo>
                    <a:lnTo>
                      <a:pt x="451" y="1658"/>
                    </a:lnTo>
                    <a:lnTo>
                      <a:pt x="470" y="1658"/>
                    </a:lnTo>
                    <a:lnTo>
                      <a:pt x="490" y="1657"/>
                    </a:lnTo>
                    <a:lnTo>
                      <a:pt x="51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6" name="Freeform 877"/>
              <p:cNvSpPr>
                <a:spLocks noEditPoints="1"/>
              </p:cNvSpPr>
              <p:nvPr/>
            </p:nvSpPr>
            <p:spPr bwMode="auto">
              <a:xfrm>
                <a:off x="2703" y="2257"/>
                <a:ext cx="109" cy="335"/>
              </a:xfrm>
              <a:custGeom>
                <a:avLst/>
                <a:gdLst>
                  <a:gd name="T0" fmla="*/ 18 w 535"/>
                  <a:gd name="T1" fmla="*/ 61 h 1684"/>
                  <a:gd name="T2" fmla="*/ 17 w 535"/>
                  <a:gd name="T3" fmla="*/ 53 h 1684"/>
                  <a:gd name="T4" fmla="*/ 16 w 535"/>
                  <a:gd name="T5" fmla="*/ 45 h 1684"/>
                  <a:gd name="T6" fmla="*/ 17 w 535"/>
                  <a:gd name="T7" fmla="*/ 45 h 1684"/>
                  <a:gd name="T8" fmla="*/ 17 w 535"/>
                  <a:gd name="T9" fmla="*/ 53 h 1684"/>
                  <a:gd name="T10" fmla="*/ 19 w 535"/>
                  <a:gd name="T11" fmla="*/ 61 h 1684"/>
                  <a:gd name="T12" fmla="*/ 21 w 535"/>
                  <a:gd name="T13" fmla="*/ 67 h 1684"/>
                  <a:gd name="T14" fmla="*/ 16 w 535"/>
                  <a:gd name="T15" fmla="*/ 35 h 1684"/>
                  <a:gd name="T16" fmla="*/ 17 w 535"/>
                  <a:gd name="T17" fmla="*/ 27 h 1684"/>
                  <a:gd name="T18" fmla="*/ 19 w 535"/>
                  <a:gd name="T19" fmla="*/ 17 h 1684"/>
                  <a:gd name="T20" fmla="*/ 20 w 535"/>
                  <a:gd name="T21" fmla="*/ 18 h 1684"/>
                  <a:gd name="T22" fmla="*/ 18 w 535"/>
                  <a:gd name="T23" fmla="*/ 27 h 1684"/>
                  <a:gd name="T24" fmla="*/ 17 w 535"/>
                  <a:gd name="T25" fmla="*/ 36 h 1684"/>
                  <a:gd name="T26" fmla="*/ 16 w 535"/>
                  <a:gd name="T27" fmla="*/ 42 h 1684"/>
                  <a:gd name="T28" fmla="*/ 21 w 535"/>
                  <a:gd name="T29" fmla="*/ 14 h 1684"/>
                  <a:gd name="T30" fmla="*/ 20 w 535"/>
                  <a:gd name="T31" fmla="*/ 14 h 1684"/>
                  <a:gd name="T32" fmla="*/ 21 w 535"/>
                  <a:gd name="T33" fmla="*/ 0 h 1684"/>
                  <a:gd name="T34" fmla="*/ 21 w 535"/>
                  <a:gd name="T35" fmla="*/ 1 h 1684"/>
                  <a:gd name="T36" fmla="*/ 17 w 535"/>
                  <a:gd name="T37" fmla="*/ 4 h 1684"/>
                  <a:gd name="T38" fmla="*/ 11 w 535"/>
                  <a:gd name="T39" fmla="*/ 9 h 1684"/>
                  <a:gd name="T40" fmla="*/ 7 w 535"/>
                  <a:gd name="T41" fmla="*/ 16 h 1684"/>
                  <a:gd name="T42" fmla="*/ 4 w 535"/>
                  <a:gd name="T43" fmla="*/ 18 h 1684"/>
                  <a:gd name="T44" fmla="*/ 9 w 535"/>
                  <a:gd name="T45" fmla="*/ 11 h 1684"/>
                  <a:gd name="T46" fmla="*/ 14 w 535"/>
                  <a:gd name="T47" fmla="*/ 5 h 1684"/>
                  <a:gd name="T48" fmla="*/ 21 w 535"/>
                  <a:gd name="T49" fmla="*/ 0 h 1684"/>
                  <a:gd name="T50" fmla="*/ 3 w 535"/>
                  <a:gd name="T51" fmla="*/ 24 h 1684"/>
                  <a:gd name="T52" fmla="*/ 1 w 535"/>
                  <a:gd name="T53" fmla="*/ 33 h 1684"/>
                  <a:gd name="T54" fmla="*/ 1 w 535"/>
                  <a:gd name="T55" fmla="*/ 42 h 1684"/>
                  <a:gd name="T56" fmla="*/ 0 w 535"/>
                  <a:gd name="T57" fmla="*/ 46 h 1684"/>
                  <a:gd name="T58" fmla="*/ 0 w 535"/>
                  <a:gd name="T59" fmla="*/ 36 h 1684"/>
                  <a:gd name="T60" fmla="*/ 1 w 535"/>
                  <a:gd name="T61" fmla="*/ 27 h 1684"/>
                  <a:gd name="T62" fmla="*/ 4 w 535"/>
                  <a:gd name="T63" fmla="*/ 19 h 1684"/>
                  <a:gd name="T64" fmla="*/ 1 w 535"/>
                  <a:gd name="T65" fmla="*/ 48 h 1684"/>
                  <a:gd name="T66" fmla="*/ 0 w 535"/>
                  <a:gd name="T67" fmla="*/ 48 h 1684"/>
                  <a:gd name="T68" fmla="*/ 1 w 535"/>
                  <a:gd name="T69" fmla="*/ 48 h 1684"/>
                  <a:gd name="T70" fmla="*/ 3 w 535"/>
                  <a:gd name="T71" fmla="*/ 53 h 1684"/>
                  <a:gd name="T72" fmla="*/ 0 w 535"/>
                  <a:gd name="T73" fmla="*/ 48 h 1684"/>
                  <a:gd name="T74" fmla="*/ 5 w 535"/>
                  <a:gd name="T75" fmla="*/ 56 h 1684"/>
                  <a:gd name="T76" fmla="*/ 3 w 535"/>
                  <a:gd name="T77" fmla="*/ 55 h 1684"/>
                  <a:gd name="T78" fmla="*/ 7 w 535"/>
                  <a:gd name="T79" fmla="*/ 60 h 1684"/>
                  <a:gd name="T80" fmla="*/ 12 w 535"/>
                  <a:gd name="T81" fmla="*/ 64 h 1684"/>
                  <a:gd name="T82" fmla="*/ 14 w 535"/>
                  <a:gd name="T83" fmla="*/ 65 h 1684"/>
                  <a:gd name="T84" fmla="*/ 17 w 535"/>
                  <a:gd name="T85" fmla="*/ 66 h 1684"/>
                  <a:gd name="T86" fmla="*/ 21 w 535"/>
                  <a:gd name="T87" fmla="*/ 66 h 1684"/>
                  <a:gd name="T88" fmla="*/ 19 w 535"/>
                  <a:gd name="T89" fmla="*/ 67 h 1684"/>
                  <a:gd name="T90" fmla="*/ 16 w 535"/>
                  <a:gd name="T91" fmla="*/ 67 h 1684"/>
                  <a:gd name="T92" fmla="*/ 13 w 535"/>
                  <a:gd name="T93" fmla="*/ 66 h 1684"/>
                  <a:gd name="T94" fmla="*/ 11 w 535"/>
                  <a:gd name="T95" fmla="*/ 64 h 1684"/>
                  <a:gd name="T96" fmla="*/ 7 w 535"/>
                  <a:gd name="T97" fmla="*/ 60 h 1684"/>
                  <a:gd name="T98" fmla="*/ 21 w 535"/>
                  <a:gd name="T99" fmla="*/ 66 h 1684"/>
                  <a:gd name="T100" fmla="*/ 21 w 535"/>
                  <a:gd name="T101" fmla="*/ 67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5"/>
                  <a:gd name="T154" fmla="*/ 0 h 1684"/>
                  <a:gd name="T155" fmla="*/ 535 w 535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5" h="1684">
                    <a:moveTo>
                      <a:pt x="513" y="1673"/>
                    </a:moveTo>
                    <a:lnTo>
                      <a:pt x="496" y="1637"/>
                    </a:lnTo>
                    <a:lnTo>
                      <a:pt x="482" y="1602"/>
                    </a:lnTo>
                    <a:lnTo>
                      <a:pt x="469" y="1566"/>
                    </a:lnTo>
                    <a:lnTo>
                      <a:pt x="457" y="1529"/>
                    </a:lnTo>
                    <a:lnTo>
                      <a:pt x="447" y="1492"/>
                    </a:lnTo>
                    <a:lnTo>
                      <a:pt x="437" y="1456"/>
                    </a:lnTo>
                    <a:lnTo>
                      <a:pt x="428" y="1418"/>
                    </a:lnTo>
                    <a:lnTo>
                      <a:pt x="421" y="1380"/>
                    </a:lnTo>
                    <a:lnTo>
                      <a:pt x="413" y="1341"/>
                    </a:lnTo>
                    <a:lnTo>
                      <a:pt x="408" y="1302"/>
                    </a:lnTo>
                    <a:lnTo>
                      <a:pt x="402" y="1262"/>
                    </a:lnTo>
                    <a:lnTo>
                      <a:pt x="399" y="1222"/>
                    </a:lnTo>
                    <a:lnTo>
                      <a:pt x="396" y="1183"/>
                    </a:lnTo>
                    <a:lnTo>
                      <a:pt x="394" y="1141"/>
                    </a:lnTo>
                    <a:lnTo>
                      <a:pt x="394" y="1100"/>
                    </a:lnTo>
                    <a:lnTo>
                      <a:pt x="394" y="1059"/>
                    </a:lnTo>
                    <a:lnTo>
                      <a:pt x="418" y="1059"/>
                    </a:lnTo>
                    <a:lnTo>
                      <a:pt x="418" y="1100"/>
                    </a:lnTo>
                    <a:lnTo>
                      <a:pt x="419" y="1140"/>
                    </a:lnTo>
                    <a:lnTo>
                      <a:pt x="421" y="1180"/>
                    </a:lnTo>
                    <a:lnTo>
                      <a:pt x="423" y="1220"/>
                    </a:lnTo>
                    <a:lnTo>
                      <a:pt x="427" y="1259"/>
                    </a:lnTo>
                    <a:lnTo>
                      <a:pt x="432" y="1298"/>
                    </a:lnTo>
                    <a:lnTo>
                      <a:pt x="437" y="1337"/>
                    </a:lnTo>
                    <a:lnTo>
                      <a:pt x="445" y="1375"/>
                    </a:lnTo>
                    <a:lnTo>
                      <a:pt x="452" y="1413"/>
                    </a:lnTo>
                    <a:lnTo>
                      <a:pt x="461" y="1449"/>
                    </a:lnTo>
                    <a:lnTo>
                      <a:pt x="470" y="1486"/>
                    </a:lnTo>
                    <a:lnTo>
                      <a:pt x="481" y="1522"/>
                    </a:lnTo>
                    <a:lnTo>
                      <a:pt x="493" y="1558"/>
                    </a:lnTo>
                    <a:lnTo>
                      <a:pt x="505" y="1593"/>
                    </a:lnTo>
                    <a:lnTo>
                      <a:pt x="519" y="1629"/>
                    </a:lnTo>
                    <a:lnTo>
                      <a:pt x="534" y="1662"/>
                    </a:lnTo>
                    <a:lnTo>
                      <a:pt x="513" y="1673"/>
                    </a:lnTo>
                    <a:close/>
                    <a:moveTo>
                      <a:pt x="394" y="1059"/>
                    </a:moveTo>
                    <a:lnTo>
                      <a:pt x="394" y="1017"/>
                    </a:lnTo>
                    <a:lnTo>
                      <a:pt x="396" y="975"/>
                    </a:lnTo>
                    <a:lnTo>
                      <a:pt x="399" y="932"/>
                    </a:lnTo>
                    <a:lnTo>
                      <a:pt x="402" y="889"/>
                    </a:lnTo>
                    <a:lnTo>
                      <a:pt x="407" y="846"/>
                    </a:lnTo>
                    <a:lnTo>
                      <a:pt x="412" y="802"/>
                    </a:lnTo>
                    <a:lnTo>
                      <a:pt x="419" y="758"/>
                    </a:lnTo>
                    <a:lnTo>
                      <a:pt x="425" y="713"/>
                    </a:lnTo>
                    <a:lnTo>
                      <a:pt x="434" y="668"/>
                    </a:lnTo>
                    <a:lnTo>
                      <a:pt x="442" y="623"/>
                    </a:lnTo>
                    <a:lnTo>
                      <a:pt x="452" y="578"/>
                    </a:lnTo>
                    <a:lnTo>
                      <a:pt x="462" y="531"/>
                    </a:lnTo>
                    <a:lnTo>
                      <a:pt x="474" y="485"/>
                    </a:lnTo>
                    <a:lnTo>
                      <a:pt x="486" y="438"/>
                    </a:lnTo>
                    <a:lnTo>
                      <a:pt x="499" y="391"/>
                    </a:lnTo>
                    <a:lnTo>
                      <a:pt x="511" y="344"/>
                    </a:lnTo>
                    <a:lnTo>
                      <a:pt x="535" y="351"/>
                    </a:lnTo>
                    <a:lnTo>
                      <a:pt x="521" y="398"/>
                    </a:lnTo>
                    <a:lnTo>
                      <a:pt x="509" y="445"/>
                    </a:lnTo>
                    <a:lnTo>
                      <a:pt x="497" y="491"/>
                    </a:lnTo>
                    <a:lnTo>
                      <a:pt x="486" y="537"/>
                    </a:lnTo>
                    <a:lnTo>
                      <a:pt x="476" y="582"/>
                    </a:lnTo>
                    <a:lnTo>
                      <a:pt x="466" y="627"/>
                    </a:lnTo>
                    <a:lnTo>
                      <a:pt x="457" y="673"/>
                    </a:lnTo>
                    <a:lnTo>
                      <a:pt x="450" y="717"/>
                    </a:lnTo>
                    <a:lnTo>
                      <a:pt x="442" y="761"/>
                    </a:lnTo>
                    <a:lnTo>
                      <a:pt x="437" y="805"/>
                    </a:lnTo>
                    <a:lnTo>
                      <a:pt x="432" y="849"/>
                    </a:lnTo>
                    <a:lnTo>
                      <a:pt x="426" y="891"/>
                    </a:lnTo>
                    <a:lnTo>
                      <a:pt x="423" y="934"/>
                    </a:lnTo>
                    <a:lnTo>
                      <a:pt x="421" y="976"/>
                    </a:lnTo>
                    <a:lnTo>
                      <a:pt x="419" y="1017"/>
                    </a:lnTo>
                    <a:lnTo>
                      <a:pt x="418" y="1059"/>
                    </a:lnTo>
                    <a:lnTo>
                      <a:pt x="394" y="1059"/>
                    </a:lnTo>
                    <a:close/>
                    <a:moveTo>
                      <a:pt x="535" y="348"/>
                    </a:moveTo>
                    <a:lnTo>
                      <a:pt x="535" y="349"/>
                    </a:lnTo>
                    <a:lnTo>
                      <a:pt x="535" y="351"/>
                    </a:lnTo>
                    <a:lnTo>
                      <a:pt x="523" y="348"/>
                    </a:lnTo>
                    <a:lnTo>
                      <a:pt x="535" y="348"/>
                    </a:lnTo>
                    <a:close/>
                    <a:moveTo>
                      <a:pt x="511" y="348"/>
                    </a:moveTo>
                    <a:lnTo>
                      <a:pt x="511" y="13"/>
                    </a:lnTo>
                    <a:lnTo>
                      <a:pt x="535" y="13"/>
                    </a:lnTo>
                    <a:lnTo>
                      <a:pt x="535" y="348"/>
                    </a:lnTo>
                    <a:lnTo>
                      <a:pt x="511" y="348"/>
                    </a:lnTo>
                    <a:close/>
                    <a:moveTo>
                      <a:pt x="517" y="2"/>
                    </a:moveTo>
                    <a:lnTo>
                      <a:pt x="520" y="1"/>
                    </a:lnTo>
                    <a:lnTo>
                      <a:pt x="523" y="0"/>
                    </a:lnTo>
                    <a:lnTo>
                      <a:pt x="527" y="1"/>
                    </a:lnTo>
                    <a:lnTo>
                      <a:pt x="529" y="2"/>
                    </a:lnTo>
                    <a:lnTo>
                      <a:pt x="532" y="4"/>
                    </a:lnTo>
                    <a:lnTo>
                      <a:pt x="533" y="6"/>
                    </a:lnTo>
                    <a:lnTo>
                      <a:pt x="535" y="10"/>
                    </a:lnTo>
                    <a:lnTo>
                      <a:pt x="535" y="13"/>
                    </a:lnTo>
                    <a:lnTo>
                      <a:pt x="523" y="13"/>
                    </a:lnTo>
                    <a:lnTo>
                      <a:pt x="517" y="2"/>
                    </a:lnTo>
                    <a:close/>
                    <a:moveTo>
                      <a:pt x="530" y="23"/>
                    </a:moveTo>
                    <a:lnTo>
                      <a:pt x="494" y="45"/>
                    </a:lnTo>
                    <a:lnTo>
                      <a:pt x="461" y="69"/>
                    </a:lnTo>
                    <a:lnTo>
                      <a:pt x="427" y="94"/>
                    </a:lnTo>
                    <a:lnTo>
                      <a:pt x="396" y="119"/>
                    </a:lnTo>
                    <a:lnTo>
                      <a:pt x="366" y="146"/>
                    </a:lnTo>
                    <a:lnTo>
                      <a:pt x="337" y="173"/>
                    </a:lnTo>
                    <a:lnTo>
                      <a:pt x="310" y="201"/>
                    </a:lnTo>
                    <a:lnTo>
                      <a:pt x="283" y="230"/>
                    </a:lnTo>
                    <a:lnTo>
                      <a:pt x="258" y="260"/>
                    </a:lnTo>
                    <a:lnTo>
                      <a:pt x="234" y="290"/>
                    </a:lnTo>
                    <a:lnTo>
                      <a:pt x="211" y="323"/>
                    </a:lnTo>
                    <a:lnTo>
                      <a:pt x="191" y="355"/>
                    </a:lnTo>
                    <a:lnTo>
                      <a:pt x="170" y="389"/>
                    </a:lnTo>
                    <a:lnTo>
                      <a:pt x="152" y="423"/>
                    </a:lnTo>
                    <a:lnTo>
                      <a:pt x="135" y="459"/>
                    </a:lnTo>
                    <a:lnTo>
                      <a:pt x="118" y="495"/>
                    </a:lnTo>
                    <a:lnTo>
                      <a:pt x="96" y="486"/>
                    </a:lnTo>
                    <a:lnTo>
                      <a:pt x="112" y="448"/>
                    </a:lnTo>
                    <a:lnTo>
                      <a:pt x="130" y="412"/>
                    </a:lnTo>
                    <a:lnTo>
                      <a:pt x="149" y="377"/>
                    </a:lnTo>
                    <a:lnTo>
                      <a:pt x="169" y="342"/>
                    </a:lnTo>
                    <a:lnTo>
                      <a:pt x="191" y="309"/>
                    </a:lnTo>
                    <a:lnTo>
                      <a:pt x="214" y="276"/>
                    </a:lnTo>
                    <a:lnTo>
                      <a:pt x="238" y="245"/>
                    </a:lnTo>
                    <a:lnTo>
                      <a:pt x="264" y="214"/>
                    </a:lnTo>
                    <a:lnTo>
                      <a:pt x="291" y="185"/>
                    </a:lnTo>
                    <a:lnTo>
                      <a:pt x="319" y="155"/>
                    </a:lnTo>
                    <a:lnTo>
                      <a:pt x="349" y="127"/>
                    </a:lnTo>
                    <a:lnTo>
                      <a:pt x="380" y="100"/>
                    </a:lnTo>
                    <a:lnTo>
                      <a:pt x="412" y="74"/>
                    </a:lnTo>
                    <a:lnTo>
                      <a:pt x="446" y="50"/>
                    </a:lnTo>
                    <a:lnTo>
                      <a:pt x="480" y="26"/>
                    </a:lnTo>
                    <a:lnTo>
                      <a:pt x="517" y="2"/>
                    </a:lnTo>
                    <a:lnTo>
                      <a:pt x="530" y="23"/>
                    </a:lnTo>
                    <a:close/>
                    <a:moveTo>
                      <a:pt x="118" y="495"/>
                    </a:moveTo>
                    <a:lnTo>
                      <a:pt x="103" y="532"/>
                    </a:lnTo>
                    <a:lnTo>
                      <a:pt x="90" y="570"/>
                    </a:lnTo>
                    <a:lnTo>
                      <a:pt x="77" y="610"/>
                    </a:lnTo>
                    <a:lnTo>
                      <a:pt x="67" y="650"/>
                    </a:lnTo>
                    <a:lnTo>
                      <a:pt x="57" y="691"/>
                    </a:lnTo>
                    <a:lnTo>
                      <a:pt x="48" y="732"/>
                    </a:lnTo>
                    <a:lnTo>
                      <a:pt x="42" y="775"/>
                    </a:lnTo>
                    <a:lnTo>
                      <a:pt x="35" y="820"/>
                    </a:lnTo>
                    <a:lnTo>
                      <a:pt x="31" y="864"/>
                    </a:lnTo>
                    <a:lnTo>
                      <a:pt x="28" y="909"/>
                    </a:lnTo>
                    <a:lnTo>
                      <a:pt x="25" y="956"/>
                    </a:lnTo>
                    <a:lnTo>
                      <a:pt x="24" y="1003"/>
                    </a:lnTo>
                    <a:lnTo>
                      <a:pt x="24" y="1052"/>
                    </a:lnTo>
                    <a:lnTo>
                      <a:pt x="27" y="1102"/>
                    </a:lnTo>
                    <a:lnTo>
                      <a:pt x="30" y="1151"/>
                    </a:lnTo>
                    <a:lnTo>
                      <a:pt x="34" y="1202"/>
                    </a:lnTo>
                    <a:lnTo>
                      <a:pt x="9" y="1204"/>
                    </a:lnTo>
                    <a:lnTo>
                      <a:pt x="5" y="1152"/>
                    </a:lnTo>
                    <a:lnTo>
                      <a:pt x="2" y="1102"/>
                    </a:lnTo>
                    <a:lnTo>
                      <a:pt x="1" y="1052"/>
                    </a:lnTo>
                    <a:lnTo>
                      <a:pt x="0" y="1002"/>
                    </a:lnTo>
                    <a:lnTo>
                      <a:pt x="1" y="955"/>
                    </a:lnTo>
                    <a:lnTo>
                      <a:pt x="3" y="907"/>
                    </a:lnTo>
                    <a:lnTo>
                      <a:pt x="6" y="861"/>
                    </a:lnTo>
                    <a:lnTo>
                      <a:pt x="11" y="815"/>
                    </a:lnTo>
                    <a:lnTo>
                      <a:pt x="17" y="771"/>
                    </a:lnTo>
                    <a:lnTo>
                      <a:pt x="24" y="728"/>
                    </a:lnTo>
                    <a:lnTo>
                      <a:pt x="33" y="685"/>
                    </a:lnTo>
                    <a:lnTo>
                      <a:pt x="43" y="644"/>
                    </a:lnTo>
                    <a:lnTo>
                      <a:pt x="55" y="603"/>
                    </a:lnTo>
                    <a:lnTo>
                      <a:pt x="67" y="563"/>
                    </a:lnTo>
                    <a:lnTo>
                      <a:pt x="81" y="524"/>
                    </a:lnTo>
                    <a:lnTo>
                      <a:pt x="96" y="486"/>
                    </a:lnTo>
                    <a:lnTo>
                      <a:pt x="118" y="495"/>
                    </a:lnTo>
                    <a:close/>
                    <a:moveTo>
                      <a:pt x="10" y="1207"/>
                    </a:moveTo>
                    <a:lnTo>
                      <a:pt x="9" y="1206"/>
                    </a:lnTo>
                    <a:lnTo>
                      <a:pt x="9" y="1204"/>
                    </a:lnTo>
                    <a:lnTo>
                      <a:pt x="21" y="1203"/>
                    </a:lnTo>
                    <a:lnTo>
                      <a:pt x="10" y="1207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21" y="1204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46" y="1234"/>
                    </a:lnTo>
                    <a:lnTo>
                      <a:pt x="58" y="1268"/>
                    </a:lnTo>
                    <a:lnTo>
                      <a:pt x="71" y="1300"/>
                    </a:lnTo>
                    <a:lnTo>
                      <a:pt x="85" y="1332"/>
                    </a:lnTo>
                    <a:lnTo>
                      <a:pt x="62" y="1341"/>
                    </a:lnTo>
                    <a:lnTo>
                      <a:pt x="49" y="1310"/>
                    </a:lnTo>
                    <a:lnTo>
                      <a:pt x="35" y="1278"/>
                    </a:lnTo>
                    <a:lnTo>
                      <a:pt x="22" y="1243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85" y="1332"/>
                    </a:moveTo>
                    <a:lnTo>
                      <a:pt x="99" y="1361"/>
                    </a:lnTo>
                    <a:lnTo>
                      <a:pt x="113" y="1389"/>
                    </a:lnTo>
                    <a:lnTo>
                      <a:pt x="127" y="1415"/>
                    </a:lnTo>
                    <a:lnTo>
                      <a:pt x="142" y="1441"/>
                    </a:lnTo>
                    <a:lnTo>
                      <a:pt x="122" y="1453"/>
                    </a:lnTo>
                    <a:lnTo>
                      <a:pt x="106" y="1427"/>
                    </a:lnTo>
                    <a:lnTo>
                      <a:pt x="91" y="1400"/>
                    </a:lnTo>
                    <a:lnTo>
                      <a:pt x="76" y="1372"/>
                    </a:lnTo>
                    <a:lnTo>
                      <a:pt x="62" y="1341"/>
                    </a:lnTo>
                    <a:lnTo>
                      <a:pt x="85" y="1332"/>
                    </a:lnTo>
                    <a:close/>
                    <a:moveTo>
                      <a:pt x="142" y="1441"/>
                    </a:moveTo>
                    <a:lnTo>
                      <a:pt x="162" y="1470"/>
                    </a:lnTo>
                    <a:lnTo>
                      <a:pt x="182" y="1498"/>
                    </a:lnTo>
                    <a:lnTo>
                      <a:pt x="203" y="1524"/>
                    </a:lnTo>
                    <a:lnTo>
                      <a:pt x="223" y="1546"/>
                    </a:lnTo>
                    <a:lnTo>
                      <a:pt x="245" y="1568"/>
                    </a:lnTo>
                    <a:lnTo>
                      <a:pt x="267" y="1586"/>
                    </a:lnTo>
                    <a:lnTo>
                      <a:pt x="290" y="1604"/>
                    </a:lnTo>
                    <a:lnTo>
                      <a:pt x="314" y="1618"/>
                    </a:lnTo>
                    <a:lnTo>
                      <a:pt x="326" y="1624"/>
                    </a:lnTo>
                    <a:lnTo>
                      <a:pt x="338" y="1630"/>
                    </a:lnTo>
                    <a:lnTo>
                      <a:pt x="349" y="1635"/>
                    </a:lnTo>
                    <a:lnTo>
                      <a:pt x="362" y="1640"/>
                    </a:lnTo>
                    <a:lnTo>
                      <a:pt x="374" y="1645"/>
                    </a:lnTo>
                    <a:lnTo>
                      <a:pt x="387" y="1648"/>
                    </a:lnTo>
                    <a:lnTo>
                      <a:pt x="400" y="1651"/>
                    </a:lnTo>
                    <a:lnTo>
                      <a:pt x="413" y="1653"/>
                    </a:lnTo>
                    <a:lnTo>
                      <a:pt x="426" y="1656"/>
                    </a:lnTo>
                    <a:lnTo>
                      <a:pt x="439" y="1658"/>
                    </a:lnTo>
                    <a:lnTo>
                      <a:pt x="452" y="1659"/>
                    </a:lnTo>
                    <a:lnTo>
                      <a:pt x="466" y="1659"/>
                    </a:lnTo>
                    <a:lnTo>
                      <a:pt x="493" y="1658"/>
                    </a:lnTo>
                    <a:lnTo>
                      <a:pt x="521" y="1656"/>
                    </a:lnTo>
                    <a:lnTo>
                      <a:pt x="524" y="1679"/>
                    </a:lnTo>
                    <a:lnTo>
                      <a:pt x="510" y="1681"/>
                    </a:lnTo>
                    <a:lnTo>
                      <a:pt x="495" y="1683"/>
                    </a:lnTo>
                    <a:lnTo>
                      <a:pt x="480" y="1684"/>
                    </a:lnTo>
                    <a:lnTo>
                      <a:pt x="466" y="1684"/>
                    </a:lnTo>
                    <a:lnTo>
                      <a:pt x="451" y="1683"/>
                    </a:lnTo>
                    <a:lnTo>
                      <a:pt x="437" y="1683"/>
                    </a:lnTo>
                    <a:lnTo>
                      <a:pt x="423" y="1680"/>
                    </a:lnTo>
                    <a:lnTo>
                      <a:pt x="409" y="1678"/>
                    </a:lnTo>
                    <a:lnTo>
                      <a:pt x="395" y="1676"/>
                    </a:lnTo>
                    <a:lnTo>
                      <a:pt x="382" y="1672"/>
                    </a:lnTo>
                    <a:lnTo>
                      <a:pt x="368" y="1669"/>
                    </a:lnTo>
                    <a:lnTo>
                      <a:pt x="355" y="1664"/>
                    </a:lnTo>
                    <a:lnTo>
                      <a:pt x="342" y="1659"/>
                    </a:lnTo>
                    <a:lnTo>
                      <a:pt x="329" y="1653"/>
                    </a:lnTo>
                    <a:lnTo>
                      <a:pt x="316" y="1647"/>
                    </a:lnTo>
                    <a:lnTo>
                      <a:pt x="303" y="1640"/>
                    </a:lnTo>
                    <a:lnTo>
                      <a:pt x="290" y="1633"/>
                    </a:lnTo>
                    <a:lnTo>
                      <a:pt x="278" y="1625"/>
                    </a:lnTo>
                    <a:lnTo>
                      <a:pt x="266" y="1617"/>
                    </a:lnTo>
                    <a:lnTo>
                      <a:pt x="253" y="1607"/>
                    </a:lnTo>
                    <a:lnTo>
                      <a:pt x="231" y="1588"/>
                    </a:lnTo>
                    <a:lnTo>
                      <a:pt x="207" y="1565"/>
                    </a:lnTo>
                    <a:lnTo>
                      <a:pt x="184" y="1541"/>
                    </a:lnTo>
                    <a:lnTo>
                      <a:pt x="163" y="1514"/>
                    </a:lnTo>
                    <a:lnTo>
                      <a:pt x="142" y="1485"/>
                    </a:lnTo>
                    <a:lnTo>
                      <a:pt x="122" y="1453"/>
                    </a:lnTo>
                    <a:lnTo>
                      <a:pt x="142" y="1441"/>
                    </a:lnTo>
                    <a:close/>
                    <a:moveTo>
                      <a:pt x="534" y="1662"/>
                    </a:moveTo>
                    <a:lnTo>
                      <a:pt x="535" y="1665"/>
                    </a:lnTo>
                    <a:lnTo>
                      <a:pt x="535" y="1669"/>
                    </a:lnTo>
                    <a:lnTo>
                      <a:pt x="535" y="1671"/>
                    </a:lnTo>
                    <a:lnTo>
                      <a:pt x="534" y="1673"/>
                    </a:lnTo>
                    <a:lnTo>
                      <a:pt x="532" y="1676"/>
                    </a:lnTo>
                    <a:lnTo>
                      <a:pt x="530" y="1677"/>
                    </a:lnTo>
                    <a:lnTo>
                      <a:pt x="528" y="1679"/>
                    </a:lnTo>
                    <a:lnTo>
                      <a:pt x="524" y="1679"/>
                    </a:lnTo>
                    <a:lnTo>
                      <a:pt x="523" y="1667"/>
                    </a:lnTo>
                    <a:lnTo>
                      <a:pt x="534" y="16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7" name="Freeform 878"/>
              <p:cNvSpPr>
                <a:spLocks noEditPoints="1"/>
              </p:cNvSpPr>
              <p:nvPr/>
            </p:nvSpPr>
            <p:spPr bwMode="auto">
              <a:xfrm>
                <a:off x="2552" y="2041"/>
                <a:ext cx="163" cy="160"/>
              </a:xfrm>
              <a:custGeom>
                <a:avLst/>
                <a:gdLst>
                  <a:gd name="T0" fmla="*/ 0 w 839"/>
                  <a:gd name="T1" fmla="*/ 31 h 774"/>
                  <a:gd name="T2" fmla="*/ 0 w 839"/>
                  <a:gd name="T3" fmla="*/ 31 h 774"/>
                  <a:gd name="T4" fmla="*/ 0 w 839"/>
                  <a:gd name="T5" fmla="*/ 30 h 774"/>
                  <a:gd name="T6" fmla="*/ 0 w 839"/>
                  <a:gd name="T7" fmla="*/ 30 h 774"/>
                  <a:gd name="T8" fmla="*/ 1 w 839"/>
                  <a:gd name="T9" fmla="*/ 31 h 774"/>
                  <a:gd name="T10" fmla="*/ 1 w 839"/>
                  <a:gd name="T11" fmla="*/ 30 h 774"/>
                  <a:gd name="T12" fmla="*/ 1 w 839"/>
                  <a:gd name="T13" fmla="*/ 29 h 774"/>
                  <a:gd name="T14" fmla="*/ 2 w 839"/>
                  <a:gd name="T15" fmla="*/ 29 h 774"/>
                  <a:gd name="T16" fmla="*/ 3 w 839"/>
                  <a:gd name="T17" fmla="*/ 28 h 774"/>
                  <a:gd name="T18" fmla="*/ 4 w 839"/>
                  <a:gd name="T19" fmla="*/ 26 h 774"/>
                  <a:gd name="T20" fmla="*/ 6 w 839"/>
                  <a:gd name="T21" fmla="*/ 24 h 774"/>
                  <a:gd name="T22" fmla="*/ 8 w 839"/>
                  <a:gd name="T23" fmla="*/ 22 h 774"/>
                  <a:gd name="T24" fmla="*/ 6 w 839"/>
                  <a:gd name="T25" fmla="*/ 26 h 774"/>
                  <a:gd name="T26" fmla="*/ 4 w 839"/>
                  <a:gd name="T27" fmla="*/ 28 h 774"/>
                  <a:gd name="T28" fmla="*/ 3 w 839"/>
                  <a:gd name="T29" fmla="*/ 29 h 774"/>
                  <a:gd name="T30" fmla="*/ 2 w 839"/>
                  <a:gd name="T31" fmla="*/ 30 h 774"/>
                  <a:gd name="T32" fmla="*/ 1 w 839"/>
                  <a:gd name="T33" fmla="*/ 31 h 774"/>
                  <a:gd name="T34" fmla="*/ 1 w 839"/>
                  <a:gd name="T35" fmla="*/ 31 h 774"/>
                  <a:gd name="T36" fmla="*/ 7 w 839"/>
                  <a:gd name="T37" fmla="*/ 22 h 774"/>
                  <a:gd name="T38" fmla="*/ 9 w 839"/>
                  <a:gd name="T39" fmla="*/ 19 h 774"/>
                  <a:gd name="T40" fmla="*/ 11 w 839"/>
                  <a:gd name="T41" fmla="*/ 15 h 774"/>
                  <a:gd name="T42" fmla="*/ 12 w 839"/>
                  <a:gd name="T43" fmla="*/ 13 h 774"/>
                  <a:gd name="T44" fmla="*/ 13 w 839"/>
                  <a:gd name="T45" fmla="*/ 12 h 774"/>
                  <a:gd name="T46" fmla="*/ 15 w 839"/>
                  <a:gd name="T47" fmla="*/ 10 h 774"/>
                  <a:gd name="T48" fmla="*/ 16 w 839"/>
                  <a:gd name="T49" fmla="*/ 8 h 774"/>
                  <a:gd name="T50" fmla="*/ 18 w 839"/>
                  <a:gd name="T51" fmla="*/ 7 h 774"/>
                  <a:gd name="T52" fmla="*/ 19 w 839"/>
                  <a:gd name="T53" fmla="*/ 5 h 774"/>
                  <a:gd name="T54" fmla="*/ 21 w 839"/>
                  <a:gd name="T55" fmla="*/ 4 h 774"/>
                  <a:gd name="T56" fmla="*/ 23 w 839"/>
                  <a:gd name="T57" fmla="*/ 3 h 774"/>
                  <a:gd name="T58" fmla="*/ 25 w 839"/>
                  <a:gd name="T59" fmla="*/ 2 h 774"/>
                  <a:gd name="T60" fmla="*/ 28 w 839"/>
                  <a:gd name="T61" fmla="*/ 1 h 774"/>
                  <a:gd name="T62" fmla="*/ 30 w 839"/>
                  <a:gd name="T63" fmla="*/ 0 h 774"/>
                  <a:gd name="T64" fmla="*/ 33 w 839"/>
                  <a:gd name="T65" fmla="*/ 0 h 774"/>
                  <a:gd name="T66" fmla="*/ 31 w 839"/>
                  <a:gd name="T67" fmla="*/ 1 h 774"/>
                  <a:gd name="T68" fmla="*/ 29 w 839"/>
                  <a:gd name="T69" fmla="*/ 2 h 774"/>
                  <a:gd name="T70" fmla="*/ 27 w 839"/>
                  <a:gd name="T71" fmla="*/ 2 h 774"/>
                  <a:gd name="T72" fmla="*/ 24 w 839"/>
                  <a:gd name="T73" fmla="*/ 3 h 774"/>
                  <a:gd name="T74" fmla="*/ 22 w 839"/>
                  <a:gd name="T75" fmla="*/ 4 h 774"/>
                  <a:gd name="T76" fmla="*/ 21 w 839"/>
                  <a:gd name="T77" fmla="*/ 5 h 774"/>
                  <a:gd name="T78" fmla="*/ 19 w 839"/>
                  <a:gd name="T79" fmla="*/ 7 h 774"/>
                  <a:gd name="T80" fmla="*/ 17 w 839"/>
                  <a:gd name="T81" fmla="*/ 8 h 774"/>
                  <a:gd name="T82" fmla="*/ 16 w 839"/>
                  <a:gd name="T83" fmla="*/ 10 h 774"/>
                  <a:gd name="T84" fmla="*/ 15 w 839"/>
                  <a:gd name="T85" fmla="*/ 11 h 774"/>
                  <a:gd name="T86" fmla="*/ 13 w 839"/>
                  <a:gd name="T87" fmla="*/ 14 h 774"/>
                  <a:gd name="T88" fmla="*/ 10 w 839"/>
                  <a:gd name="T89" fmla="*/ 17 h 774"/>
                  <a:gd name="T90" fmla="*/ 8 w 839"/>
                  <a:gd name="T91" fmla="*/ 21 h 774"/>
                  <a:gd name="T92" fmla="*/ 7 w 839"/>
                  <a:gd name="T93" fmla="*/ 22 h 774"/>
                  <a:gd name="T94" fmla="*/ 33 w 839"/>
                  <a:gd name="T95" fmla="*/ 0 h 774"/>
                  <a:gd name="T96" fmla="*/ 33 w 839"/>
                  <a:gd name="T97" fmla="*/ 0 h 774"/>
                  <a:gd name="T98" fmla="*/ 33 w 839"/>
                  <a:gd name="T99" fmla="*/ 1 h 774"/>
                  <a:gd name="T100" fmla="*/ 33 w 839"/>
                  <a:gd name="T101" fmla="*/ 1 h 774"/>
                  <a:gd name="T102" fmla="*/ 33 w 839"/>
                  <a:gd name="T103" fmla="*/ 0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39"/>
                  <a:gd name="T157" fmla="*/ 0 h 774"/>
                  <a:gd name="T158" fmla="*/ 839 w 839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39" h="774">
                    <a:moveTo>
                      <a:pt x="14" y="774"/>
                    </a:moveTo>
                    <a:lnTo>
                      <a:pt x="8" y="774"/>
                    </a:lnTo>
                    <a:lnTo>
                      <a:pt x="4" y="772"/>
                    </a:lnTo>
                    <a:lnTo>
                      <a:pt x="1" y="768"/>
                    </a:lnTo>
                    <a:lnTo>
                      <a:pt x="0" y="764"/>
                    </a:lnTo>
                    <a:lnTo>
                      <a:pt x="0" y="759"/>
                    </a:lnTo>
                    <a:lnTo>
                      <a:pt x="1" y="754"/>
                    </a:lnTo>
                    <a:lnTo>
                      <a:pt x="5" y="751"/>
                    </a:lnTo>
                    <a:lnTo>
                      <a:pt x="9" y="749"/>
                    </a:lnTo>
                    <a:lnTo>
                      <a:pt x="14" y="774"/>
                    </a:lnTo>
                    <a:close/>
                    <a:moveTo>
                      <a:pt x="9" y="749"/>
                    </a:moveTo>
                    <a:lnTo>
                      <a:pt x="19" y="747"/>
                    </a:lnTo>
                    <a:lnTo>
                      <a:pt x="28" y="742"/>
                    </a:lnTo>
                    <a:lnTo>
                      <a:pt x="37" y="736"/>
                    </a:lnTo>
                    <a:lnTo>
                      <a:pt x="47" y="729"/>
                    </a:lnTo>
                    <a:lnTo>
                      <a:pt x="57" y="720"/>
                    </a:lnTo>
                    <a:lnTo>
                      <a:pt x="65" y="710"/>
                    </a:lnTo>
                    <a:lnTo>
                      <a:pt x="75" y="698"/>
                    </a:lnTo>
                    <a:lnTo>
                      <a:pt x="85" y="685"/>
                    </a:lnTo>
                    <a:lnTo>
                      <a:pt x="104" y="656"/>
                    </a:lnTo>
                    <a:lnTo>
                      <a:pt x="125" y="624"/>
                    </a:lnTo>
                    <a:lnTo>
                      <a:pt x="145" y="587"/>
                    </a:lnTo>
                    <a:lnTo>
                      <a:pt x="168" y="547"/>
                    </a:lnTo>
                    <a:lnTo>
                      <a:pt x="189" y="559"/>
                    </a:lnTo>
                    <a:lnTo>
                      <a:pt x="166" y="601"/>
                    </a:lnTo>
                    <a:lnTo>
                      <a:pt x="143" y="639"/>
                    </a:lnTo>
                    <a:lnTo>
                      <a:pt x="122" y="674"/>
                    </a:lnTo>
                    <a:lnTo>
                      <a:pt x="101" y="705"/>
                    </a:lnTo>
                    <a:lnTo>
                      <a:pt x="90" y="719"/>
                    </a:lnTo>
                    <a:lnTo>
                      <a:pt x="79" y="731"/>
                    </a:lnTo>
                    <a:lnTo>
                      <a:pt x="69" y="741"/>
                    </a:lnTo>
                    <a:lnTo>
                      <a:pt x="58" y="751"/>
                    </a:lnTo>
                    <a:lnTo>
                      <a:pt x="47" y="760"/>
                    </a:lnTo>
                    <a:lnTo>
                      <a:pt x="36" y="766"/>
                    </a:lnTo>
                    <a:lnTo>
                      <a:pt x="24" y="771"/>
                    </a:lnTo>
                    <a:lnTo>
                      <a:pt x="14" y="774"/>
                    </a:lnTo>
                    <a:lnTo>
                      <a:pt x="9" y="749"/>
                    </a:lnTo>
                    <a:close/>
                    <a:moveTo>
                      <a:pt x="168" y="547"/>
                    </a:moveTo>
                    <a:lnTo>
                      <a:pt x="191" y="507"/>
                    </a:lnTo>
                    <a:lnTo>
                      <a:pt x="214" y="464"/>
                    </a:lnTo>
                    <a:lnTo>
                      <a:pt x="240" y="421"/>
                    </a:lnTo>
                    <a:lnTo>
                      <a:pt x="268" y="377"/>
                    </a:lnTo>
                    <a:lnTo>
                      <a:pt x="282" y="355"/>
                    </a:lnTo>
                    <a:lnTo>
                      <a:pt x="298" y="333"/>
                    </a:lnTo>
                    <a:lnTo>
                      <a:pt x="314" y="312"/>
                    </a:lnTo>
                    <a:lnTo>
                      <a:pt x="330" y="290"/>
                    </a:lnTo>
                    <a:lnTo>
                      <a:pt x="347" y="268"/>
                    </a:lnTo>
                    <a:lnTo>
                      <a:pt x="365" y="248"/>
                    </a:lnTo>
                    <a:lnTo>
                      <a:pt x="383" y="227"/>
                    </a:lnTo>
                    <a:lnTo>
                      <a:pt x="402" y="207"/>
                    </a:lnTo>
                    <a:lnTo>
                      <a:pt x="422" y="187"/>
                    </a:lnTo>
                    <a:lnTo>
                      <a:pt x="442" y="168"/>
                    </a:lnTo>
                    <a:lnTo>
                      <a:pt x="464" y="150"/>
                    </a:lnTo>
                    <a:lnTo>
                      <a:pt x="486" y="132"/>
                    </a:lnTo>
                    <a:lnTo>
                      <a:pt x="509" y="115"/>
                    </a:lnTo>
                    <a:lnTo>
                      <a:pt x="533" y="99"/>
                    </a:lnTo>
                    <a:lnTo>
                      <a:pt x="558" y="84"/>
                    </a:lnTo>
                    <a:lnTo>
                      <a:pt x="583" y="70"/>
                    </a:lnTo>
                    <a:lnTo>
                      <a:pt x="610" y="57"/>
                    </a:lnTo>
                    <a:lnTo>
                      <a:pt x="638" y="45"/>
                    </a:lnTo>
                    <a:lnTo>
                      <a:pt x="666" y="34"/>
                    </a:lnTo>
                    <a:lnTo>
                      <a:pt x="696" y="24"/>
                    </a:lnTo>
                    <a:lnTo>
                      <a:pt x="726" y="17"/>
                    </a:lnTo>
                    <a:lnTo>
                      <a:pt x="759" y="10"/>
                    </a:lnTo>
                    <a:lnTo>
                      <a:pt x="792" y="5"/>
                    </a:lnTo>
                    <a:lnTo>
                      <a:pt x="826" y="0"/>
                    </a:lnTo>
                    <a:lnTo>
                      <a:pt x="828" y="24"/>
                    </a:lnTo>
                    <a:lnTo>
                      <a:pt x="794" y="29"/>
                    </a:lnTo>
                    <a:lnTo>
                      <a:pt x="763" y="34"/>
                    </a:lnTo>
                    <a:lnTo>
                      <a:pt x="732" y="40"/>
                    </a:lnTo>
                    <a:lnTo>
                      <a:pt x="703" y="48"/>
                    </a:lnTo>
                    <a:lnTo>
                      <a:pt x="673" y="58"/>
                    </a:lnTo>
                    <a:lnTo>
                      <a:pt x="645" y="69"/>
                    </a:lnTo>
                    <a:lnTo>
                      <a:pt x="619" y="79"/>
                    </a:lnTo>
                    <a:lnTo>
                      <a:pt x="594" y="92"/>
                    </a:lnTo>
                    <a:lnTo>
                      <a:pt x="569" y="106"/>
                    </a:lnTo>
                    <a:lnTo>
                      <a:pt x="544" y="121"/>
                    </a:lnTo>
                    <a:lnTo>
                      <a:pt x="521" y="137"/>
                    </a:lnTo>
                    <a:lnTo>
                      <a:pt x="498" y="153"/>
                    </a:lnTo>
                    <a:lnTo>
                      <a:pt x="477" y="170"/>
                    </a:lnTo>
                    <a:lnTo>
                      <a:pt x="456" y="188"/>
                    </a:lnTo>
                    <a:lnTo>
                      <a:pt x="437" y="207"/>
                    </a:lnTo>
                    <a:lnTo>
                      <a:pt x="417" y="226"/>
                    </a:lnTo>
                    <a:lnTo>
                      <a:pt x="399" y="246"/>
                    </a:lnTo>
                    <a:lnTo>
                      <a:pt x="381" y="266"/>
                    </a:lnTo>
                    <a:lnTo>
                      <a:pt x="365" y="287"/>
                    </a:lnTo>
                    <a:lnTo>
                      <a:pt x="347" y="307"/>
                    </a:lnTo>
                    <a:lnTo>
                      <a:pt x="316" y="349"/>
                    </a:lnTo>
                    <a:lnTo>
                      <a:pt x="287" y="393"/>
                    </a:lnTo>
                    <a:lnTo>
                      <a:pt x="260" y="436"/>
                    </a:lnTo>
                    <a:lnTo>
                      <a:pt x="235" y="478"/>
                    </a:lnTo>
                    <a:lnTo>
                      <a:pt x="211" y="519"/>
                    </a:lnTo>
                    <a:lnTo>
                      <a:pt x="189" y="559"/>
                    </a:lnTo>
                    <a:lnTo>
                      <a:pt x="168" y="547"/>
                    </a:lnTo>
                    <a:close/>
                    <a:moveTo>
                      <a:pt x="826" y="0"/>
                    </a:moveTo>
                    <a:lnTo>
                      <a:pt x="831" y="0"/>
                    </a:lnTo>
                    <a:lnTo>
                      <a:pt x="835" y="3"/>
                    </a:lnTo>
                    <a:lnTo>
                      <a:pt x="838" y="7"/>
                    </a:lnTo>
                    <a:lnTo>
                      <a:pt x="839" y="11"/>
                    </a:lnTo>
                    <a:lnTo>
                      <a:pt x="839" y="17"/>
                    </a:lnTo>
                    <a:lnTo>
                      <a:pt x="837" y="20"/>
                    </a:lnTo>
                    <a:lnTo>
                      <a:pt x="832" y="23"/>
                    </a:lnTo>
                    <a:lnTo>
                      <a:pt x="828" y="24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8" name="Freeform 879"/>
              <p:cNvSpPr>
                <a:spLocks noEditPoints="1"/>
              </p:cNvSpPr>
              <p:nvPr/>
            </p:nvSpPr>
            <p:spPr bwMode="auto">
              <a:xfrm>
                <a:off x="2630" y="2049"/>
                <a:ext cx="101" cy="201"/>
              </a:xfrm>
              <a:custGeom>
                <a:avLst/>
                <a:gdLst>
                  <a:gd name="T0" fmla="*/ 4 w 529"/>
                  <a:gd name="T1" fmla="*/ 40 h 1009"/>
                  <a:gd name="T2" fmla="*/ 4 w 529"/>
                  <a:gd name="T3" fmla="*/ 40 h 1009"/>
                  <a:gd name="T4" fmla="*/ 4 w 529"/>
                  <a:gd name="T5" fmla="*/ 40 h 1009"/>
                  <a:gd name="T6" fmla="*/ 3 w 529"/>
                  <a:gd name="T7" fmla="*/ 40 h 1009"/>
                  <a:gd name="T8" fmla="*/ 4 w 529"/>
                  <a:gd name="T9" fmla="*/ 40 h 1009"/>
                  <a:gd name="T10" fmla="*/ 3 w 529"/>
                  <a:gd name="T11" fmla="*/ 40 h 1009"/>
                  <a:gd name="T12" fmla="*/ 2 w 529"/>
                  <a:gd name="T13" fmla="*/ 38 h 1009"/>
                  <a:gd name="T14" fmla="*/ 2 w 529"/>
                  <a:gd name="T15" fmla="*/ 37 h 1009"/>
                  <a:gd name="T16" fmla="*/ 1 w 529"/>
                  <a:gd name="T17" fmla="*/ 36 h 1009"/>
                  <a:gd name="T18" fmla="*/ 1 w 529"/>
                  <a:gd name="T19" fmla="*/ 35 h 1009"/>
                  <a:gd name="T20" fmla="*/ 0 w 529"/>
                  <a:gd name="T21" fmla="*/ 34 h 1009"/>
                  <a:gd name="T22" fmla="*/ 0 w 529"/>
                  <a:gd name="T23" fmla="*/ 33 h 1009"/>
                  <a:gd name="T24" fmla="*/ 0 w 529"/>
                  <a:gd name="T25" fmla="*/ 31 h 1009"/>
                  <a:gd name="T26" fmla="*/ 0 w 529"/>
                  <a:gd name="T27" fmla="*/ 30 h 1009"/>
                  <a:gd name="T28" fmla="*/ 0 w 529"/>
                  <a:gd name="T29" fmla="*/ 29 h 1009"/>
                  <a:gd name="T30" fmla="*/ 0 w 529"/>
                  <a:gd name="T31" fmla="*/ 27 h 1009"/>
                  <a:gd name="T32" fmla="*/ 1 w 529"/>
                  <a:gd name="T33" fmla="*/ 25 h 1009"/>
                  <a:gd name="T34" fmla="*/ 2 w 529"/>
                  <a:gd name="T35" fmla="*/ 22 h 1009"/>
                  <a:gd name="T36" fmla="*/ 3 w 529"/>
                  <a:gd name="T37" fmla="*/ 21 h 1009"/>
                  <a:gd name="T38" fmla="*/ 2 w 529"/>
                  <a:gd name="T39" fmla="*/ 24 h 1009"/>
                  <a:gd name="T40" fmla="*/ 1 w 529"/>
                  <a:gd name="T41" fmla="*/ 26 h 1009"/>
                  <a:gd name="T42" fmla="*/ 1 w 529"/>
                  <a:gd name="T43" fmla="*/ 28 h 1009"/>
                  <a:gd name="T44" fmla="*/ 1 w 529"/>
                  <a:gd name="T45" fmla="*/ 31 h 1009"/>
                  <a:gd name="T46" fmla="*/ 1 w 529"/>
                  <a:gd name="T47" fmla="*/ 32 h 1009"/>
                  <a:gd name="T48" fmla="*/ 1 w 529"/>
                  <a:gd name="T49" fmla="*/ 33 h 1009"/>
                  <a:gd name="T50" fmla="*/ 1 w 529"/>
                  <a:gd name="T51" fmla="*/ 34 h 1009"/>
                  <a:gd name="T52" fmla="*/ 2 w 529"/>
                  <a:gd name="T53" fmla="*/ 35 h 1009"/>
                  <a:gd name="T54" fmla="*/ 2 w 529"/>
                  <a:gd name="T55" fmla="*/ 36 h 1009"/>
                  <a:gd name="T56" fmla="*/ 3 w 529"/>
                  <a:gd name="T57" fmla="*/ 37 h 1009"/>
                  <a:gd name="T58" fmla="*/ 3 w 529"/>
                  <a:gd name="T59" fmla="*/ 39 h 1009"/>
                  <a:gd name="T60" fmla="*/ 4 w 529"/>
                  <a:gd name="T61" fmla="*/ 40 h 1009"/>
                  <a:gd name="T62" fmla="*/ 2 w 529"/>
                  <a:gd name="T63" fmla="*/ 21 h 1009"/>
                  <a:gd name="T64" fmla="*/ 4 w 529"/>
                  <a:gd name="T65" fmla="*/ 18 h 1009"/>
                  <a:gd name="T66" fmla="*/ 5 w 529"/>
                  <a:gd name="T67" fmla="*/ 16 h 1009"/>
                  <a:gd name="T68" fmla="*/ 7 w 529"/>
                  <a:gd name="T69" fmla="*/ 13 h 1009"/>
                  <a:gd name="T70" fmla="*/ 9 w 529"/>
                  <a:gd name="T71" fmla="*/ 11 h 1009"/>
                  <a:gd name="T72" fmla="*/ 12 w 529"/>
                  <a:gd name="T73" fmla="*/ 8 h 1009"/>
                  <a:gd name="T74" fmla="*/ 14 w 529"/>
                  <a:gd name="T75" fmla="*/ 5 h 1009"/>
                  <a:gd name="T76" fmla="*/ 17 w 529"/>
                  <a:gd name="T77" fmla="*/ 3 h 1009"/>
                  <a:gd name="T78" fmla="*/ 20 w 529"/>
                  <a:gd name="T79" fmla="*/ 0 h 1009"/>
                  <a:gd name="T80" fmla="*/ 19 w 529"/>
                  <a:gd name="T81" fmla="*/ 2 h 1009"/>
                  <a:gd name="T82" fmla="*/ 17 w 529"/>
                  <a:gd name="T83" fmla="*/ 5 h 1009"/>
                  <a:gd name="T84" fmla="*/ 14 w 529"/>
                  <a:gd name="T85" fmla="*/ 7 h 1009"/>
                  <a:gd name="T86" fmla="*/ 11 w 529"/>
                  <a:gd name="T87" fmla="*/ 10 h 1009"/>
                  <a:gd name="T88" fmla="*/ 9 w 529"/>
                  <a:gd name="T89" fmla="*/ 12 h 1009"/>
                  <a:gd name="T90" fmla="*/ 7 w 529"/>
                  <a:gd name="T91" fmla="*/ 15 h 1009"/>
                  <a:gd name="T92" fmla="*/ 5 w 529"/>
                  <a:gd name="T93" fmla="*/ 18 h 1009"/>
                  <a:gd name="T94" fmla="*/ 4 w 529"/>
                  <a:gd name="T95" fmla="*/ 20 h 1009"/>
                  <a:gd name="T96" fmla="*/ 2 w 529"/>
                  <a:gd name="T97" fmla="*/ 21 h 1009"/>
                  <a:gd name="T98" fmla="*/ 21 w 529"/>
                  <a:gd name="T99" fmla="*/ 0 h 1009"/>
                  <a:gd name="T100" fmla="*/ 21 w 529"/>
                  <a:gd name="T101" fmla="*/ 0 h 1009"/>
                  <a:gd name="T102" fmla="*/ 21 w 529"/>
                  <a:gd name="T103" fmla="*/ 0 h 1009"/>
                  <a:gd name="T104" fmla="*/ 21 w 529"/>
                  <a:gd name="T105" fmla="*/ 1 h 1009"/>
                  <a:gd name="T106" fmla="*/ 20 w 529"/>
                  <a:gd name="T107" fmla="*/ 0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103" y="990"/>
                    </a:moveTo>
                    <a:lnTo>
                      <a:pt x="105" y="995"/>
                    </a:lnTo>
                    <a:lnTo>
                      <a:pt x="105" y="999"/>
                    </a:lnTo>
                    <a:lnTo>
                      <a:pt x="104" y="1003"/>
                    </a:lnTo>
                    <a:lnTo>
                      <a:pt x="101" y="1006"/>
                    </a:lnTo>
                    <a:lnTo>
                      <a:pt x="97" y="1009"/>
                    </a:lnTo>
                    <a:lnTo>
                      <a:pt x="91" y="1009"/>
                    </a:lnTo>
                    <a:lnTo>
                      <a:pt x="87" y="1008"/>
                    </a:lnTo>
                    <a:lnTo>
                      <a:pt x="84" y="1004"/>
                    </a:lnTo>
                    <a:lnTo>
                      <a:pt x="103" y="990"/>
                    </a:lnTo>
                    <a:close/>
                    <a:moveTo>
                      <a:pt x="84" y="1004"/>
                    </a:moveTo>
                    <a:lnTo>
                      <a:pt x="74" y="989"/>
                    </a:lnTo>
                    <a:lnTo>
                      <a:pt x="64" y="975"/>
                    </a:lnTo>
                    <a:lnTo>
                      <a:pt x="56" y="961"/>
                    </a:lnTo>
                    <a:lnTo>
                      <a:pt x="48" y="946"/>
                    </a:lnTo>
                    <a:lnTo>
                      <a:pt x="41" y="932"/>
                    </a:lnTo>
                    <a:lnTo>
                      <a:pt x="34" y="917"/>
                    </a:lnTo>
                    <a:lnTo>
                      <a:pt x="28" y="903"/>
                    </a:lnTo>
                    <a:lnTo>
                      <a:pt x="22" y="888"/>
                    </a:lnTo>
                    <a:lnTo>
                      <a:pt x="18" y="873"/>
                    </a:lnTo>
                    <a:lnTo>
                      <a:pt x="14" y="859"/>
                    </a:lnTo>
                    <a:lnTo>
                      <a:pt x="9" y="843"/>
                    </a:lnTo>
                    <a:lnTo>
                      <a:pt x="6" y="828"/>
                    </a:lnTo>
                    <a:lnTo>
                      <a:pt x="4" y="813"/>
                    </a:lnTo>
                    <a:lnTo>
                      <a:pt x="2" y="798"/>
                    </a:lnTo>
                    <a:lnTo>
                      <a:pt x="1" y="783"/>
                    </a:lnTo>
                    <a:lnTo>
                      <a:pt x="0" y="768"/>
                    </a:lnTo>
                    <a:lnTo>
                      <a:pt x="0" y="753"/>
                    </a:lnTo>
                    <a:lnTo>
                      <a:pt x="0" y="738"/>
                    </a:lnTo>
                    <a:lnTo>
                      <a:pt x="1" y="722"/>
                    </a:lnTo>
                    <a:lnTo>
                      <a:pt x="2" y="707"/>
                    </a:lnTo>
                    <a:lnTo>
                      <a:pt x="6" y="676"/>
                    </a:lnTo>
                    <a:lnTo>
                      <a:pt x="13" y="646"/>
                    </a:lnTo>
                    <a:lnTo>
                      <a:pt x="21" y="614"/>
                    </a:lnTo>
                    <a:lnTo>
                      <a:pt x="32" y="583"/>
                    </a:lnTo>
                    <a:lnTo>
                      <a:pt x="44" y="552"/>
                    </a:lnTo>
                    <a:lnTo>
                      <a:pt x="59" y="520"/>
                    </a:lnTo>
                    <a:lnTo>
                      <a:pt x="81" y="530"/>
                    </a:lnTo>
                    <a:lnTo>
                      <a:pt x="67" y="560"/>
                    </a:lnTo>
                    <a:lnTo>
                      <a:pt x="55" y="591"/>
                    </a:lnTo>
                    <a:lnTo>
                      <a:pt x="45" y="620"/>
                    </a:lnTo>
                    <a:lnTo>
                      <a:pt x="36" y="650"/>
                    </a:lnTo>
                    <a:lnTo>
                      <a:pt x="31" y="679"/>
                    </a:lnTo>
                    <a:lnTo>
                      <a:pt x="27" y="708"/>
                    </a:lnTo>
                    <a:lnTo>
                      <a:pt x="24" y="738"/>
                    </a:lnTo>
                    <a:lnTo>
                      <a:pt x="24" y="767"/>
                    </a:lnTo>
                    <a:lnTo>
                      <a:pt x="24" y="781"/>
                    </a:lnTo>
                    <a:lnTo>
                      <a:pt x="27" y="795"/>
                    </a:lnTo>
                    <a:lnTo>
                      <a:pt x="28" y="809"/>
                    </a:lnTo>
                    <a:lnTo>
                      <a:pt x="31" y="824"/>
                    </a:lnTo>
                    <a:lnTo>
                      <a:pt x="33" y="838"/>
                    </a:lnTo>
                    <a:lnTo>
                      <a:pt x="37" y="852"/>
                    </a:lnTo>
                    <a:lnTo>
                      <a:pt x="41" y="866"/>
                    </a:lnTo>
                    <a:lnTo>
                      <a:pt x="46" y="880"/>
                    </a:lnTo>
                    <a:lnTo>
                      <a:pt x="50" y="894"/>
                    </a:lnTo>
                    <a:lnTo>
                      <a:pt x="57" y="907"/>
                    </a:lnTo>
                    <a:lnTo>
                      <a:pt x="63" y="921"/>
                    </a:lnTo>
                    <a:lnTo>
                      <a:pt x="70" y="935"/>
                    </a:lnTo>
                    <a:lnTo>
                      <a:pt x="77" y="949"/>
                    </a:lnTo>
                    <a:lnTo>
                      <a:pt x="86" y="962"/>
                    </a:lnTo>
                    <a:lnTo>
                      <a:pt x="95" y="976"/>
                    </a:lnTo>
                    <a:lnTo>
                      <a:pt x="103" y="990"/>
                    </a:lnTo>
                    <a:lnTo>
                      <a:pt x="84" y="1004"/>
                    </a:lnTo>
                    <a:close/>
                    <a:moveTo>
                      <a:pt x="59" y="520"/>
                    </a:moveTo>
                    <a:lnTo>
                      <a:pt x="74" y="489"/>
                    </a:lnTo>
                    <a:lnTo>
                      <a:pt x="92" y="458"/>
                    </a:lnTo>
                    <a:lnTo>
                      <a:pt x="112" y="425"/>
                    </a:lnTo>
                    <a:lnTo>
                      <a:pt x="134" y="394"/>
                    </a:lnTo>
                    <a:lnTo>
                      <a:pt x="156" y="362"/>
                    </a:lnTo>
                    <a:lnTo>
                      <a:pt x="181" y="330"/>
                    </a:lnTo>
                    <a:lnTo>
                      <a:pt x="208" y="298"/>
                    </a:lnTo>
                    <a:lnTo>
                      <a:pt x="235" y="266"/>
                    </a:lnTo>
                    <a:lnTo>
                      <a:pt x="264" y="233"/>
                    </a:lnTo>
                    <a:lnTo>
                      <a:pt x="296" y="201"/>
                    </a:lnTo>
                    <a:lnTo>
                      <a:pt x="328" y="167"/>
                    </a:lnTo>
                    <a:lnTo>
                      <a:pt x="361" y="135"/>
                    </a:lnTo>
                    <a:lnTo>
                      <a:pt x="396" y="101"/>
                    </a:lnTo>
                    <a:lnTo>
                      <a:pt x="433" y="69"/>
                    </a:lnTo>
                    <a:lnTo>
                      <a:pt x="469" y="36"/>
                    </a:lnTo>
                    <a:lnTo>
                      <a:pt x="508" y="2"/>
                    </a:lnTo>
                    <a:lnTo>
                      <a:pt x="525" y="22"/>
                    </a:lnTo>
                    <a:lnTo>
                      <a:pt x="486" y="54"/>
                    </a:lnTo>
                    <a:lnTo>
                      <a:pt x="449" y="86"/>
                    </a:lnTo>
                    <a:lnTo>
                      <a:pt x="413" y="119"/>
                    </a:lnTo>
                    <a:lnTo>
                      <a:pt x="379" y="152"/>
                    </a:lnTo>
                    <a:lnTo>
                      <a:pt x="345" y="185"/>
                    </a:lnTo>
                    <a:lnTo>
                      <a:pt x="314" y="216"/>
                    </a:lnTo>
                    <a:lnTo>
                      <a:pt x="284" y="248"/>
                    </a:lnTo>
                    <a:lnTo>
                      <a:pt x="255" y="281"/>
                    </a:lnTo>
                    <a:lnTo>
                      <a:pt x="227" y="312"/>
                    </a:lnTo>
                    <a:lnTo>
                      <a:pt x="202" y="343"/>
                    </a:lnTo>
                    <a:lnTo>
                      <a:pt x="177" y="376"/>
                    </a:lnTo>
                    <a:lnTo>
                      <a:pt x="154" y="407"/>
                    </a:lnTo>
                    <a:lnTo>
                      <a:pt x="134" y="438"/>
                    </a:lnTo>
                    <a:lnTo>
                      <a:pt x="114" y="469"/>
                    </a:lnTo>
                    <a:lnTo>
                      <a:pt x="96" y="500"/>
                    </a:lnTo>
                    <a:lnTo>
                      <a:pt x="81" y="530"/>
                    </a:lnTo>
                    <a:lnTo>
                      <a:pt x="59" y="520"/>
                    </a:lnTo>
                    <a:close/>
                    <a:moveTo>
                      <a:pt x="508" y="2"/>
                    </a:moveTo>
                    <a:lnTo>
                      <a:pt x="513" y="0"/>
                    </a:lnTo>
                    <a:lnTo>
                      <a:pt x="517" y="0"/>
                    </a:lnTo>
                    <a:lnTo>
                      <a:pt x="522" y="1"/>
                    </a:lnTo>
                    <a:lnTo>
                      <a:pt x="526" y="4"/>
                    </a:lnTo>
                    <a:lnTo>
                      <a:pt x="528" y="9"/>
                    </a:lnTo>
                    <a:lnTo>
                      <a:pt x="529" y="13"/>
                    </a:lnTo>
                    <a:lnTo>
                      <a:pt x="528" y="17"/>
                    </a:lnTo>
                    <a:lnTo>
                      <a:pt x="525" y="22"/>
                    </a:lnTo>
                    <a:lnTo>
                      <a:pt x="508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9" name="Freeform 880"/>
              <p:cNvSpPr>
                <a:spLocks noEditPoints="1"/>
              </p:cNvSpPr>
              <p:nvPr/>
            </p:nvSpPr>
            <p:spPr bwMode="auto">
              <a:xfrm>
                <a:off x="2680" y="2049"/>
                <a:ext cx="109" cy="142"/>
              </a:xfrm>
              <a:custGeom>
                <a:avLst/>
                <a:gdLst>
                  <a:gd name="T0" fmla="*/ 1 w 548"/>
                  <a:gd name="T1" fmla="*/ 28 h 704"/>
                  <a:gd name="T2" fmla="*/ 1 w 548"/>
                  <a:gd name="T3" fmla="*/ 28 h 704"/>
                  <a:gd name="T4" fmla="*/ 0 w 548"/>
                  <a:gd name="T5" fmla="*/ 28 h 704"/>
                  <a:gd name="T6" fmla="*/ 0 w 548"/>
                  <a:gd name="T7" fmla="*/ 28 h 704"/>
                  <a:gd name="T8" fmla="*/ 1 w 548"/>
                  <a:gd name="T9" fmla="*/ 28 h 704"/>
                  <a:gd name="T10" fmla="*/ 0 w 548"/>
                  <a:gd name="T11" fmla="*/ 27 h 704"/>
                  <a:gd name="T12" fmla="*/ 0 w 548"/>
                  <a:gd name="T13" fmla="*/ 25 h 704"/>
                  <a:gd name="T14" fmla="*/ 0 w 548"/>
                  <a:gd name="T15" fmla="*/ 23 h 704"/>
                  <a:gd name="T16" fmla="*/ 1 w 548"/>
                  <a:gd name="T17" fmla="*/ 22 h 704"/>
                  <a:gd name="T18" fmla="*/ 1 w 548"/>
                  <a:gd name="T19" fmla="*/ 20 h 704"/>
                  <a:gd name="T20" fmla="*/ 2 w 548"/>
                  <a:gd name="T21" fmla="*/ 18 h 704"/>
                  <a:gd name="T22" fmla="*/ 3 w 548"/>
                  <a:gd name="T23" fmla="*/ 16 h 704"/>
                  <a:gd name="T24" fmla="*/ 4 w 548"/>
                  <a:gd name="T25" fmla="*/ 15 h 704"/>
                  <a:gd name="T26" fmla="*/ 5 w 548"/>
                  <a:gd name="T27" fmla="*/ 14 h 704"/>
                  <a:gd name="T28" fmla="*/ 4 w 548"/>
                  <a:gd name="T29" fmla="*/ 16 h 704"/>
                  <a:gd name="T30" fmla="*/ 3 w 548"/>
                  <a:gd name="T31" fmla="*/ 18 h 704"/>
                  <a:gd name="T32" fmla="*/ 2 w 548"/>
                  <a:gd name="T33" fmla="*/ 19 h 704"/>
                  <a:gd name="T34" fmla="*/ 2 w 548"/>
                  <a:gd name="T35" fmla="*/ 21 h 704"/>
                  <a:gd name="T36" fmla="*/ 1 w 548"/>
                  <a:gd name="T37" fmla="*/ 23 h 704"/>
                  <a:gd name="T38" fmla="*/ 1 w 548"/>
                  <a:gd name="T39" fmla="*/ 24 h 704"/>
                  <a:gd name="T40" fmla="*/ 1 w 548"/>
                  <a:gd name="T41" fmla="*/ 26 h 704"/>
                  <a:gd name="T42" fmla="*/ 1 w 548"/>
                  <a:gd name="T43" fmla="*/ 28 h 704"/>
                  <a:gd name="T44" fmla="*/ 5 w 548"/>
                  <a:gd name="T45" fmla="*/ 14 h 704"/>
                  <a:gd name="T46" fmla="*/ 6 w 548"/>
                  <a:gd name="T47" fmla="*/ 12 h 704"/>
                  <a:gd name="T48" fmla="*/ 8 w 548"/>
                  <a:gd name="T49" fmla="*/ 10 h 704"/>
                  <a:gd name="T50" fmla="*/ 10 w 548"/>
                  <a:gd name="T51" fmla="*/ 9 h 704"/>
                  <a:gd name="T52" fmla="*/ 11 w 548"/>
                  <a:gd name="T53" fmla="*/ 7 h 704"/>
                  <a:gd name="T54" fmla="*/ 14 w 548"/>
                  <a:gd name="T55" fmla="*/ 5 h 704"/>
                  <a:gd name="T56" fmla="*/ 16 w 548"/>
                  <a:gd name="T57" fmla="*/ 3 h 704"/>
                  <a:gd name="T58" fmla="*/ 19 w 548"/>
                  <a:gd name="T59" fmla="*/ 2 h 704"/>
                  <a:gd name="T60" fmla="*/ 21 w 548"/>
                  <a:gd name="T61" fmla="*/ 0 h 704"/>
                  <a:gd name="T62" fmla="*/ 20 w 548"/>
                  <a:gd name="T63" fmla="*/ 2 h 704"/>
                  <a:gd name="T64" fmla="*/ 18 w 548"/>
                  <a:gd name="T65" fmla="*/ 3 h 704"/>
                  <a:gd name="T66" fmla="*/ 15 w 548"/>
                  <a:gd name="T67" fmla="*/ 5 h 704"/>
                  <a:gd name="T68" fmla="*/ 13 w 548"/>
                  <a:gd name="T69" fmla="*/ 7 h 704"/>
                  <a:gd name="T70" fmla="*/ 11 w 548"/>
                  <a:gd name="T71" fmla="*/ 8 h 704"/>
                  <a:gd name="T72" fmla="*/ 9 w 548"/>
                  <a:gd name="T73" fmla="*/ 10 h 704"/>
                  <a:gd name="T74" fmla="*/ 8 w 548"/>
                  <a:gd name="T75" fmla="*/ 12 h 704"/>
                  <a:gd name="T76" fmla="*/ 6 w 548"/>
                  <a:gd name="T77" fmla="*/ 14 h 704"/>
                  <a:gd name="T78" fmla="*/ 5 w 548"/>
                  <a:gd name="T79" fmla="*/ 14 h 704"/>
                  <a:gd name="T80" fmla="*/ 21 w 548"/>
                  <a:gd name="T81" fmla="*/ 0 h 704"/>
                  <a:gd name="T82" fmla="*/ 22 w 548"/>
                  <a:gd name="T83" fmla="*/ 0 h 704"/>
                  <a:gd name="T84" fmla="*/ 22 w 548"/>
                  <a:gd name="T85" fmla="*/ 0 h 704"/>
                  <a:gd name="T86" fmla="*/ 22 w 548"/>
                  <a:gd name="T87" fmla="*/ 1 h 704"/>
                  <a:gd name="T88" fmla="*/ 21 w 548"/>
                  <a:gd name="T89" fmla="*/ 0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8"/>
                  <a:gd name="T136" fmla="*/ 0 h 704"/>
                  <a:gd name="T137" fmla="*/ 548 w 548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8" h="704">
                    <a:moveTo>
                      <a:pt x="27" y="690"/>
                    </a:moveTo>
                    <a:lnTo>
                      <a:pt x="26" y="695"/>
                    </a:lnTo>
                    <a:lnTo>
                      <a:pt x="24" y="699"/>
                    </a:lnTo>
                    <a:lnTo>
                      <a:pt x="21" y="702"/>
                    </a:lnTo>
                    <a:lnTo>
                      <a:pt x="15" y="704"/>
                    </a:lnTo>
                    <a:lnTo>
                      <a:pt x="11" y="703"/>
                    </a:lnTo>
                    <a:lnTo>
                      <a:pt x="7" y="701"/>
                    </a:lnTo>
                    <a:lnTo>
                      <a:pt x="3" y="697"/>
                    </a:lnTo>
                    <a:lnTo>
                      <a:pt x="2" y="693"/>
                    </a:lnTo>
                    <a:lnTo>
                      <a:pt x="27" y="690"/>
                    </a:lnTo>
                    <a:close/>
                    <a:moveTo>
                      <a:pt x="2" y="693"/>
                    </a:moveTo>
                    <a:lnTo>
                      <a:pt x="0" y="670"/>
                    </a:lnTo>
                    <a:lnTo>
                      <a:pt x="0" y="649"/>
                    </a:lnTo>
                    <a:lnTo>
                      <a:pt x="1" y="627"/>
                    </a:lnTo>
                    <a:lnTo>
                      <a:pt x="2" y="606"/>
                    </a:lnTo>
                    <a:lnTo>
                      <a:pt x="6" y="584"/>
                    </a:lnTo>
                    <a:lnTo>
                      <a:pt x="10" y="561"/>
                    </a:lnTo>
                    <a:lnTo>
                      <a:pt x="15" y="540"/>
                    </a:lnTo>
                    <a:lnTo>
                      <a:pt x="22" y="518"/>
                    </a:lnTo>
                    <a:lnTo>
                      <a:pt x="29" y="496"/>
                    </a:lnTo>
                    <a:lnTo>
                      <a:pt x="39" y="475"/>
                    </a:lnTo>
                    <a:lnTo>
                      <a:pt x="49" y="453"/>
                    </a:lnTo>
                    <a:lnTo>
                      <a:pt x="60" y="432"/>
                    </a:lnTo>
                    <a:lnTo>
                      <a:pt x="73" y="409"/>
                    </a:lnTo>
                    <a:lnTo>
                      <a:pt x="87" y="387"/>
                    </a:lnTo>
                    <a:lnTo>
                      <a:pt x="101" y="366"/>
                    </a:lnTo>
                    <a:lnTo>
                      <a:pt x="117" y="344"/>
                    </a:lnTo>
                    <a:lnTo>
                      <a:pt x="136" y="359"/>
                    </a:lnTo>
                    <a:lnTo>
                      <a:pt x="121" y="380"/>
                    </a:lnTo>
                    <a:lnTo>
                      <a:pt x="107" y="400"/>
                    </a:lnTo>
                    <a:lnTo>
                      <a:pt x="94" y="421"/>
                    </a:lnTo>
                    <a:lnTo>
                      <a:pt x="82" y="442"/>
                    </a:lnTo>
                    <a:lnTo>
                      <a:pt x="72" y="463"/>
                    </a:lnTo>
                    <a:lnTo>
                      <a:pt x="62" y="483"/>
                    </a:lnTo>
                    <a:lnTo>
                      <a:pt x="53" y="504"/>
                    </a:lnTo>
                    <a:lnTo>
                      <a:pt x="46" y="525"/>
                    </a:lnTo>
                    <a:lnTo>
                      <a:pt x="39" y="546"/>
                    </a:lnTo>
                    <a:lnTo>
                      <a:pt x="34" y="567"/>
                    </a:lnTo>
                    <a:lnTo>
                      <a:pt x="30" y="587"/>
                    </a:lnTo>
                    <a:lnTo>
                      <a:pt x="27" y="608"/>
                    </a:lnTo>
                    <a:lnTo>
                      <a:pt x="25" y="628"/>
                    </a:lnTo>
                    <a:lnTo>
                      <a:pt x="25" y="649"/>
                    </a:lnTo>
                    <a:lnTo>
                      <a:pt x="25" y="669"/>
                    </a:lnTo>
                    <a:lnTo>
                      <a:pt x="27" y="690"/>
                    </a:lnTo>
                    <a:lnTo>
                      <a:pt x="2" y="693"/>
                    </a:lnTo>
                    <a:close/>
                    <a:moveTo>
                      <a:pt x="117" y="344"/>
                    </a:moveTo>
                    <a:lnTo>
                      <a:pt x="134" y="323"/>
                    </a:lnTo>
                    <a:lnTo>
                      <a:pt x="153" y="301"/>
                    </a:lnTo>
                    <a:lnTo>
                      <a:pt x="171" y="280"/>
                    </a:lnTo>
                    <a:lnTo>
                      <a:pt x="191" y="259"/>
                    </a:lnTo>
                    <a:lnTo>
                      <a:pt x="214" y="237"/>
                    </a:lnTo>
                    <a:lnTo>
                      <a:pt x="237" y="216"/>
                    </a:lnTo>
                    <a:lnTo>
                      <a:pt x="261" y="194"/>
                    </a:lnTo>
                    <a:lnTo>
                      <a:pt x="285" y="172"/>
                    </a:lnTo>
                    <a:lnTo>
                      <a:pt x="312" y="152"/>
                    </a:lnTo>
                    <a:lnTo>
                      <a:pt x="339" y="130"/>
                    </a:lnTo>
                    <a:lnTo>
                      <a:pt x="369" y="109"/>
                    </a:lnTo>
                    <a:lnTo>
                      <a:pt x="398" y="87"/>
                    </a:lnTo>
                    <a:lnTo>
                      <a:pt x="429" y="66"/>
                    </a:lnTo>
                    <a:lnTo>
                      <a:pt x="461" y="44"/>
                    </a:lnTo>
                    <a:lnTo>
                      <a:pt x="495" y="23"/>
                    </a:lnTo>
                    <a:lnTo>
                      <a:pt x="529" y="2"/>
                    </a:lnTo>
                    <a:lnTo>
                      <a:pt x="542" y="22"/>
                    </a:lnTo>
                    <a:lnTo>
                      <a:pt x="508" y="44"/>
                    </a:lnTo>
                    <a:lnTo>
                      <a:pt x="475" y="64"/>
                    </a:lnTo>
                    <a:lnTo>
                      <a:pt x="443" y="86"/>
                    </a:lnTo>
                    <a:lnTo>
                      <a:pt x="413" y="107"/>
                    </a:lnTo>
                    <a:lnTo>
                      <a:pt x="384" y="128"/>
                    </a:lnTo>
                    <a:lnTo>
                      <a:pt x="356" y="149"/>
                    </a:lnTo>
                    <a:lnTo>
                      <a:pt x="329" y="170"/>
                    </a:lnTo>
                    <a:lnTo>
                      <a:pt x="303" y="191"/>
                    </a:lnTo>
                    <a:lnTo>
                      <a:pt x="278" y="212"/>
                    </a:lnTo>
                    <a:lnTo>
                      <a:pt x="254" y="233"/>
                    </a:lnTo>
                    <a:lnTo>
                      <a:pt x="231" y="253"/>
                    </a:lnTo>
                    <a:lnTo>
                      <a:pt x="210" y="275"/>
                    </a:lnTo>
                    <a:lnTo>
                      <a:pt x="190" y="296"/>
                    </a:lnTo>
                    <a:lnTo>
                      <a:pt x="171" y="317"/>
                    </a:lnTo>
                    <a:lnTo>
                      <a:pt x="154" y="338"/>
                    </a:lnTo>
                    <a:lnTo>
                      <a:pt x="136" y="359"/>
                    </a:lnTo>
                    <a:lnTo>
                      <a:pt x="117" y="344"/>
                    </a:lnTo>
                    <a:close/>
                    <a:moveTo>
                      <a:pt x="529" y="2"/>
                    </a:moveTo>
                    <a:lnTo>
                      <a:pt x="534" y="0"/>
                    </a:lnTo>
                    <a:lnTo>
                      <a:pt x="538" y="0"/>
                    </a:lnTo>
                    <a:lnTo>
                      <a:pt x="542" y="2"/>
                    </a:lnTo>
                    <a:lnTo>
                      <a:pt x="546" y="6"/>
                    </a:lnTo>
                    <a:lnTo>
                      <a:pt x="548" y="10"/>
                    </a:lnTo>
                    <a:lnTo>
                      <a:pt x="548" y="15"/>
                    </a:lnTo>
                    <a:lnTo>
                      <a:pt x="546" y="19"/>
                    </a:lnTo>
                    <a:lnTo>
                      <a:pt x="542" y="22"/>
                    </a:lnTo>
                    <a:lnTo>
                      <a:pt x="529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0" name="Freeform 881"/>
              <p:cNvSpPr>
                <a:spLocks noEditPoints="1"/>
              </p:cNvSpPr>
              <p:nvPr/>
            </p:nvSpPr>
            <p:spPr bwMode="auto">
              <a:xfrm>
                <a:off x="2703" y="2116"/>
                <a:ext cx="105" cy="75"/>
              </a:xfrm>
              <a:custGeom>
                <a:avLst/>
                <a:gdLst>
                  <a:gd name="T0" fmla="*/ 1 w 506"/>
                  <a:gd name="T1" fmla="*/ 15 h 378"/>
                  <a:gd name="T2" fmla="*/ 0 w 506"/>
                  <a:gd name="T3" fmla="*/ 15 h 378"/>
                  <a:gd name="T4" fmla="*/ 0 w 506"/>
                  <a:gd name="T5" fmla="*/ 15 h 378"/>
                  <a:gd name="T6" fmla="*/ 0 w 506"/>
                  <a:gd name="T7" fmla="*/ 14 h 378"/>
                  <a:gd name="T8" fmla="*/ 1 w 506"/>
                  <a:gd name="T9" fmla="*/ 15 h 378"/>
                  <a:gd name="T10" fmla="*/ 1 w 506"/>
                  <a:gd name="T11" fmla="*/ 12 h 378"/>
                  <a:gd name="T12" fmla="*/ 3 w 506"/>
                  <a:gd name="T13" fmla="*/ 10 h 378"/>
                  <a:gd name="T14" fmla="*/ 4 w 506"/>
                  <a:gd name="T15" fmla="*/ 9 h 378"/>
                  <a:gd name="T16" fmla="*/ 5 w 506"/>
                  <a:gd name="T17" fmla="*/ 7 h 378"/>
                  <a:gd name="T18" fmla="*/ 6 w 506"/>
                  <a:gd name="T19" fmla="*/ 6 h 378"/>
                  <a:gd name="T20" fmla="*/ 7 w 506"/>
                  <a:gd name="T21" fmla="*/ 5 h 378"/>
                  <a:gd name="T22" fmla="*/ 8 w 506"/>
                  <a:gd name="T23" fmla="*/ 4 h 378"/>
                  <a:gd name="T24" fmla="*/ 10 w 506"/>
                  <a:gd name="T25" fmla="*/ 4 h 378"/>
                  <a:gd name="T26" fmla="*/ 8 w 506"/>
                  <a:gd name="T27" fmla="*/ 5 h 378"/>
                  <a:gd name="T28" fmla="*/ 7 w 506"/>
                  <a:gd name="T29" fmla="*/ 6 h 378"/>
                  <a:gd name="T30" fmla="*/ 6 w 506"/>
                  <a:gd name="T31" fmla="*/ 7 h 378"/>
                  <a:gd name="T32" fmla="*/ 5 w 506"/>
                  <a:gd name="T33" fmla="*/ 9 h 378"/>
                  <a:gd name="T34" fmla="*/ 3 w 506"/>
                  <a:gd name="T35" fmla="*/ 12 h 378"/>
                  <a:gd name="T36" fmla="*/ 1 w 506"/>
                  <a:gd name="T37" fmla="*/ 15 h 378"/>
                  <a:gd name="T38" fmla="*/ 9 w 506"/>
                  <a:gd name="T39" fmla="*/ 4 h 378"/>
                  <a:gd name="T40" fmla="*/ 10 w 506"/>
                  <a:gd name="T41" fmla="*/ 3 h 378"/>
                  <a:gd name="T42" fmla="*/ 12 w 506"/>
                  <a:gd name="T43" fmla="*/ 2 h 378"/>
                  <a:gd name="T44" fmla="*/ 13 w 506"/>
                  <a:gd name="T45" fmla="*/ 1 h 378"/>
                  <a:gd name="T46" fmla="*/ 14 w 506"/>
                  <a:gd name="T47" fmla="*/ 1 h 378"/>
                  <a:gd name="T48" fmla="*/ 15 w 506"/>
                  <a:gd name="T49" fmla="*/ 1 h 378"/>
                  <a:gd name="T50" fmla="*/ 17 w 506"/>
                  <a:gd name="T51" fmla="*/ 0 h 378"/>
                  <a:gd name="T52" fmla="*/ 18 w 506"/>
                  <a:gd name="T53" fmla="*/ 0 h 378"/>
                  <a:gd name="T54" fmla="*/ 20 w 506"/>
                  <a:gd name="T55" fmla="*/ 0 h 378"/>
                  <a:gd name="T56" fmla="*/ 19 w 506"/>
                  <a:gd name="T57" fmla="*/ 1 h 378"/>
                  <a:gd name="T58" fmla="*/ 18 w 506"/>
                  <a:gd name="T59" fmla="*/ 1 h 378"/>
                  <a:gd name="T60" fmla="*/ 16 w 506"/>
                  <a:gd name="T61" fmla="*/ 1 h 378"/>
                  <a:gd name="T62" fmla="*/ 15 w 506"/>
                  <a:gd name="T63" fmla="*/ 2 h 378"/>
                  <a:gd name="T64" fmla="*/ 14 w 506"/>
                  <a:gd name="T65" fmla="*/ 2 h 378"/>
                  <a:gd name="T66" fmla="*/ 13 w 506"/>
                  <a:gd name="T67" fmla="*/ 3 h 378"/>
                  <a:gd name="T68" fmla="*/ 11 w 506"/>
                  <a:gd name="T69" fmla="*/ 3 h 378"/>
                  <a:gd name="T70" fmla="*/ 10 w 506"/>
                  <a:gd name="T71" fmla="*/ 4 h 378"/>
                  <a:gd name="T72" fmla="*/ 9 w 506"/>
                  <a:gd name="T73" fmla="*/ 4 h 378"/>
                  <a:gd name="T74" fmla="*/ 20 w 506"/>
                  <a:gd name="T75" fmla="*/ 0 h 378"/>
                  <a:gd name="T76" fmla="*/ 20 w 506"/>
                  <a:gd name="T77" fmla="*/ 0 h 378"/>
                  <a:gd name="T78" fmla="*/ 20 w 506"/>
                  <a:gd name="T79" fmla="*/ 1 h 378"/>
                  <a:gd name="T80" fmla="*/ 20 w 506"/>
                  <a:gd name="T81" fmla="*/ 1 h 378"/>
                  <a:gd name="T82" fmla="*/ 20 w 506"/>
                  <a:gd name="T83" fmla="*/ 0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23" y="373"/>
                    </a:moveTo>
                    <a:lnTo>
                      <a:pt x="20" y="376"/>
                    </a:lnTo>
                    <a:lnTo>
                      <a:pt x="15" y="378"/>
                    </a:lnTo>
                    <a:lnTo>
                      <a:pt x="11" y="378"/>
                    </a:lnTo>
                    <a:lnTo>
                      <a:pt x="7" y="377"/>
                    </a:lnTo>
                    <a:lnTo>
                      <a:pt x="2" y="374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2" y="361"/>
                    </a:lnTo>
                    <a:lnTo>
                      <a:pt x="23" y="373"/>
                    </a:lnTo>
                    <a:close/>
                    <a:moveTo>
                      <a:pt x="2" y="361"/>
                    </a:moveTo>
                    <a:lnTo>
                      <a:pt x="27" y="317"/>
                    </a:lnTo>
                    <a:lnTo>
                      <a:pt x="54" y="277"/>
                    </a:lnTo>
                    <a:lnTo>
                      <a:pt x="67" y="257"/>
                    </a:lnTo>
                    <a:lnTo>
                      <a:pt x="81" y="239"/>
                    </a:lnTo>
                    <a:lnTo>
                      <a:pt x="95" y="221"/>
                    </a:lnTo>
                    <a:lnTo>
                      <a:pt x="108" y="203"/>
                    </a:lnTo>
                    <a:lnTo>
                      <a:pt x="123" y="187"/>
                    </a:lnTo>
                    <a:lnTo>
                      <a:pt x="137" y="171"/>
                    </a:lnTo>
                    <a:lnTo>
                      <a:pt x="151" y="156"/>
                    </a:lnTo>
                    <a:lnTo>
                      <a:pt x="166" y="142"/>
                    </a:lnTo>
                    <a:lnTo>
                      <a:pt x="181" y="128"/>
                    </a:lnTo>
                    <a:lnTo>
                      <a:pt x="196" y="115"/>
                    </a:lnTo>
                    <a:lnTo>
                      <a:pt x="211" y="103"/>
                    </a:lnTo>
                    <a:lnTo>
                      <a:pt x="226" y="91"/>
                    </a:lnTo>
                    <a:lnTo>
                      <a:pt x="240" y="112"/>
                    </a:lnTo>
                    <a:lnTo>
                      <a:pt x="225" y="122"/>
                    </a:lnTo>
                    <a:lnTo>
                      <a:pt x="211" y="134"/>
                    </a:lnTo>
                    <a:lnTo>
                      <a:pt x="197" y="147"/>
                    </a:lnTo>
                    <a:lnTo>
                      <a:pt x="183" y="160"/>
                    </a:lnTo>
                    <a:lnTo>
                      <a:pt x="169" y="174"/>
                    </a:lnTo>
                    <a:lnTo>
                      <a:pt x="155" y="188"/>
                    </a:lnTo>
                    <a:lnTo>
                      <a:pt x="141" y="203"/>
                    </a:lnTo>
                    <a:lnTo>
                      <a:pt x="127" y="220"/>
                    </a:lnTo>
                    <a:lnTo>
                      <a:pt x="100" y="254"/>
                    </a:lnTo>
                    <a:lnTo>
                      <a:pt x="74" y="291"/>
                    </a:lnTo>
                    <a:lnTo>
                      <a:pt x="48" y="330"/>
                    </a:lnTo>
                    <a:lnTo>
                      <a:pt x="23" y="373"/>
                    </a:lnTo>
                    <a:lnTo>
                      <a:pt x="2" y="361"/>
                    </a:lnTo>
                    <a:close/>
                    <a:moveTo>
                      <a:pt x="226" y="91"/>
                    </a:moveTo>
                    <a:lnTo>
                      <a:pt x="241" y="80"/>
                    </a:lnTo>
                    <a:lnTo>
                      <a:pt x="257" y="71"/>
                    </a:lnTo>
                    <a:lnTo>
                      <a:pt x="272" y="61"/>
                    </a:lnTo>
                    <a:lnTo>
                      <a:pt x="289" y="52"/>
                    </a:lnTo>
                    <a:lnTo>
                      <a:pt x="305" y="44"/>
                    </a:lnTo>
                    <a:lnTo>
                      <a:pt x="321" y="36"/>
                    </a:lnTo>
                    <a:lnTo>
                      <a:pt x="337" y="30"/>
                    </a:lnTo>
                    <a:lnTo>
                      <a:pt x="355" y="23"/>
                    </a:lnTo>
                    <a:lnTo>
                      <a:pt x="371" y="18"/>
                    </a:lnTo>
                    <a:lnTo>
                      <a:pt x="388" y="13"/>
                    </a:lnTo>
                    <a:lnTo>
                      <a:pt x="405" y="9"/>
                    </a:lnTo>
                    <a:lnTo>
                      <a:pt x="423" y="6"/>
                    </a:lnTo>
                    <a:lnTo>
                      <a:pt x="440" y="4"/>
                    </a:lnTo>
                    <a:lnTo>
                      <a:pt x="458" y="2"/>
                    </a:lnTo>
                    <a:lnTo>
                      <a:pt x="475" y="0"/>
                    </a:lnTo>
                    <a:lnTo>
                      <a:pt x="494" y="0"/>
                    </a:lnTo>
                    <a:lnTo>
                      <a:pt x="494" y="24"/>
                    </a:lnTo>
                    <a:lnTo>
                      <a:pt x="477" y="25"/>
                    </a:lnTo>
                    <a:lnTo>
                      <a:pt x="459" y="26"/>
                    </a:lnTo>
                    <a:lnTo>
                      <a:pt x="443" y="27"/>
                    </a:lnTo>
                    <a:lnTo>
                      <a:pt x="427" y="31"/>
                    </a:lnTo>
                    <a:lnTo>
                      <a:pt x="410" y="33"/>
                    </a:lnTo>
                    <a:lnTo>
                      <a:pt x="393" y="37"/>
                    </a:lnTo>
                    <a:lnTo>
                      <a:pt x="378" y="41"/>
                    </a:lnTo>
                    <a:lnTo>
                      <a:pt x="362" y="47"/>
                    </a:lnTo>
                    <a:lnTo>
                      <a:pt x="346" y="52"/>
                    </a:lnTo>
                    <a:lnTo>
                      <a:pt x="331" y="59"/>
                    </a:lnTo>
                    <a:lnTo>
                      <a:pt x="315" y="65"/>
                    </a:lnTo>
                    <a:lnTo>
                      <a:pt x="299" y="74"/>
                    </a:lnTo>
                    <a:lnTo>
                      <a:pt x="284" y="81"/>
                    </a:lnTo>
                    <a:lnTo>
                      <a:pt x="269" y="91"/>
                    </a:lnTo>
                    <a:lnTo>
                      <a:pt x="255" y="101"/>
                    </a:lnTo>
                    <a:lnTo>
                      <a:pt x="240" y="112"/>
                    </a:lnTo>
                    <a:lnTo>
                      <a:pt x="226" y="91"/>
                    </a:lnTo>
                    <a:close/>
                    <a:moveTo>
                      <a:pt x="494" y="0"/>
                    </a:moveTo>
                    <a:lnTo>
                      <a:pt x="498" y="2"/>
                    </a:lnTo>
                    <a:lnTo>
                      <a:pt x="502" y="4"/>
                    </a:lnTo>
                    <a:lnTo>
                      <a:pt x="505" y="8"/>
                    </a:lnTo>
                    <a:lnTo>
                      <a:pt x="506" y="12"/>
                    </a:lnTo>
                    <a:lnTo>
                      <a:pt x="505" y="17"/>
                    </a:lnTo>
                    <a:lnTo>
                      <a:pt x="502" y="21"/>
                    </a:lnTo>
                    <a:lnTo>
                      <a:pt x="498" y="23"/>
                    </a:lnTo>
                    <a:lnTo>
                      <a:pt x="494" y="24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1" name="Freeform 882"/>
              <p:cNvSpPr>
                <a:spLocks noEditPoints="1"/>
              </p:cNvSpPr>
              <p:nvPr/>
            </p:nvSpPr>
            <p:spPr bwMode="auto">
              <a:xfrm>
                <a:off x="2536" y="2064"/>
                <a:ext cx="124" cy="104"/>
              </a:xfrm>
              <a:custGeom>
                <a:avLst/>
                <a:gdLst>
                  <a:gd name="T0" fmla="*/ 1 w 633"/>
                  <a:gd name="T1" fmla="*/ 21 h 536"/>
                  <a:gd name="T2" fmla="*/ 1 w 633"/>
                  <a:gd name="T3" fmla="*/ 21 h 536"/>
                  <a:gd name="T4" fmla="*/ 0 w 633"/>
                  <a:gd name="T5" fmla="*/ 21 h 536"/>
                  <a:gd name="T6" fmla="*/ 0 w 633"/>
                  <a:gd name="T7" fmla="*/ 21 h 536"/>
                  <a:gd name="T8" fmla="*/ 1 w 633"/>
                  <a:gd name="T9" fmla="*/ 21 h 536"/>
                  <a:gd name="T10" fmla="*/ 0 w 633"/>
                  <a:gd name="T11" fmla="*/ 20 h 536"/>
                  <a:gd name="T12" fmla="*/ 1 w 633"/>
                  <a:gd name="T13" fmla="*/ 18 h 536"/>
                  <a:gd name="T14" fmla="*/ 1 w 633"/>
                  <a:gd name="T15" fmla="*/ 16 h 536"/>
                  <a:gd name="T16" fmla="*/ 2 w 633"/>
                  <a:gd name="T17" fmla="*/ 15 h 536"/>
                  <a:gd name="T18" fmla="*/ 3 w 633"/>
                  <a:gd name="T19" fmla="*/ 13 h 536"/>
                  <a:gd name="T20" fmla="*/ 4 w 633"/>
                  <a:gd name="T21" fmla="*/ 11 h 536"/>
                  <a:gd name="T22" fmla="*/ 5 w 633"/>
                  <a:gd name="T23" fmla="*/ 10 h 536"/>
                  <a:gd name="T24" fmla="*/ 7 w 633"/>
                  <a:gd name="T25" fmla="*/ 9 h 536"/>
                  <a:gd name="T26" fmla="*/ 8 w 633"/>
                  <a:gd name="T27" fmla="*/ 9 h 536"/>
                  <a:gd name="T28" fmla="*/ 7 w 633"/>
                  <a:gd name="T29" fmla="*/ 10 h 536"/>
                  <a:gd name="T30" fmla="*/ 6 w 633"/>
                  <a:gd name="T31" fmla="*/ 11 h 536"/>
                  <a:gd name="T32" fmla="*/ 4 w 633"/>
                  <a:gd name="T33" fmla="*/ 13 h 536"/>
                  <a:gd name="T34" fmla="*/ 3 w 633"/>
                  <a:gd name="T35" fmla="*/ 14 h 536"/>
                  <a:gd name="T36" fmla="*/ 3 w 633"/>
                  <a:gd name="T37" fmla="*/ 16 h 536"/>
                  <a:gd name="T38" fmla="*/ 2 w 633"/>
                  <a:gd name="T39" fmla="*/ 17 h 536"/>
                  <a:gd name="T40" fmla="*/ 1 w 633"/>
                  <a:gd name="T41" fmla="*/ 19 h 536"/>
                  <a:gd name="T42" fmla="*/ 1 w 633"/>
                  <a:gd name="T43" fmla="*/ 21 h 536"/>
                  <a:gd name="T44" fmla="*/ 8 w 633"/>
                  <a:gd name="T45" fmla="*/ 8 h 536"/>
                  <a:gd name="T46" fmla="*/ 9 w 633"/>
                  <a:gd name="T47" fmla="*/ 7 h 536"/>
                  <a:gd name="T48" fmla="*/ 11 w 633"/>
                  <a:gd name="T49" fmla="*/ 6 h 536"/>
                  <a:gd name="T50" fmla="*/ 13 w 633"/>
                  <a:gd name="T51" fmla="*/ 4 h 536"/>
                  <a:gd name="T52" fmla="*/ 15 w 633"/>
                  <a:gd name="T53" fmla="*/ 3 h 536"/>
                  <a:gd name="T54" fmla="*/ 17 w 633"/>
                  <a:gd name="T55" fmla="*/ 2 h 536"/>
                  <a:gd name="T56" fmla="*/ 19 w 633"/>
                  <a:gd name="T57" fmla="*/ 2 h 536"/>
                  <a:gd name="T58" fmla="*/ 22 w 633"/>
                  <a:gd name="T59" fmla="*/ 1 h 536"/>
                  <a:gd name="T60" fmla="*/ 24 w 633"/>
                  <a:gd name="T61" fmla="*/ 0 h 536"/>
                  <a:gd name="T62" fmla="*/ 23 w 633"/>
                  <a:gd name="T63" fmla="*/ 1 h 536"/>
                  <a:gd name="T64" fmla="*/ 21 w 633"/>
                  <a:gd name="T65" fmla="*/ 2 h 536"/>
                  <a:gd name="T66" fmla="*/ 19 w 633"/>
                  <a:gd name="T67" fmla="*/ 3 h 536"/>
                  <a:gd name="T68" fmla="*/ 16 w 633"/>
                  <a:gd name="T69" fmla="*/ 4 h 536"/>
                  <a:gd name="T70" fmla="*/ 14 w 633"/>
                  <a:gd name="T71" fmla="*/ 5 h 536"/>
                  <a:gd name="T72" fmla="*/ 12 w 633"/>
                  <a:gd name="T73" fmla="*/ 6 h 536"/>
                  <a:gd name="T74" fmla="*/ 11 w 633"/>
                  <a:gd name="T75" fmla="*/ 7 h 536"/>
                  <a:gd name="T76" fmla="*/ 9 w 633"/>
                  <a:gd name="T77" fmla="*/ 8 h 536"/>
                  <a:gd name="T78" fmla="*/ 8 w 633"/>
                  <a:gd name="T79" fmla="*/ 8 h 536"/>
                  <a:gd name="T80" fmla="*/ 25 w 633"/>
                  <a:gd name="T81" fmla="*/ 0 h 536"/>
                  <a:gd name="T82" fmla="*/ 25 w 633"/>
                  <a:gd name="T83" fmla="*/ 0 h 536"/>
                  <a:gd name="T84" fmla="*/ 25 w 633"/>
                  <a:gd name="T85" fmla="*/ 1 h 536"/>
                  <a:gd name="T86" fmla="*/ 25 w 633"/>
                  <a:gd name="T87" fmla="*/ 1 h 536"/>
                  <a:gd name="T88" fmla="*/ 24 w 633"/>
                  <a:gd name="T89" fmla="*/ 0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3"/>
                  <a:gd name="T136" fmla="*/ 0 h 536"/>
                  <a:gd name="T137" fmla="*/ 633 w 633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3" h="536">
                    <a:moveTo>
                      <a:pt x="24" y="526"/>
                    </a:moveTo>
                    <a:lnTo>
                      <a:pt x="23" y="530"/>
                    </a:lnTo>
                    <a:lnTo>
                      <a:pt x="20" y="534"/>
                    </a:lnTo>
                    <a:lnTo>
                      <a:pt x="16" y="536"/>
                    </a:lnTo>
                    <a:lnTo>
                      <a:pt x="10" y="536"/>
                    </a:lnTo>
                    <a:lnTo>
                      <a:pt x="6" y="534"/>
                    </a:lnTo>
                    <a:lnTo>
                      <a:pt x="3" y="530"/>
                    </a:lnTo>
                    <a:lnTo>
                      <a:pt x="0" y="526"/>
                    </a:lnTo>
                    <a:lnTo>
                      <a:pt x="0" y="522"/>
                    </a:lnTo>
                    <a:lnTo>
                      <a:pt x="24" y="526"/>
                    </a:lnTo>
                    <a:close/>
                    <a:moveTo>
                      <a:pt x="0" y="522"/>
                    </a:moveTo>
                    <a:lnTo>
                      <a:pt x="5" y="498"/>
                    </a:lnTo>
                    <a:lnTo>
                      <a:pt x="10" y="474"/>
                    </a:lnTo>
                    <a:lnTo>
                      <a:pt x="17" y="452"/>
                    </a:lnTo>
                    <a:lnTo>
                      <a:pt x="24" y="430"/>
                    </a:lnTo>
                    <a:lnTo>
                      <a:pt x="33" y="408"/>
                    </a:lnTo>
                    <a:lnTo>
                      <a:pt x="43" y="387"/>
                    </a:lnTo>
                    <a:lnTo>
                      <a:pt x="53" y="366"/>
                    </a:lnTo>
                    <a:lnTo>
                      <a:pt x="64" y="346"/>
                    </a:lnTo>
                    <a:lnTo>
                      <a:pt x="77" y="325"/>
                    </a:lnTo>
                    <a:lnTo>
                      <a:pt x="90" y="306"/>
                    </a:lnTo>
                    <a:lnTo>
                      <a:pt x="104" y="287"/>
                    </a:lnTo>
                    <a:lnTo>
                      <a:pt x="119" y="269"/>
                    </a:lnTo>
                    <a:lnTo>
                      <a:pt x="135" y="251"/>
                    </a:lnTo>
                    <a:lnTo>
                      <a:pt x="153" y="233"/>
                    </a:lnTo>
                    <a:lnTo>
                      <a:pt x="170" y="216"/>
                    </a:lnTo>
                    <a:lnTo>
                      <a:pt x="189" y="199"/>
                    </a:lnTo>
                    <a:lnTo>
                      <a:pt x="206" y="218"/>
                    </a:lnTo>
                    <a:lnTo>
                      <a:pt x="187" y="233"/>
                    </a:lnTo>
                    <a:lnTo>
                      <a:pt x="170" y="250"/>
                    </a:lnTo>
                    <a:lnTo>
                      <a:pt x="154" y="267"/>
                    </a:lnTo>
                    <a:lnTo>
                      <a:pt x="139" y="284"/>
                    </a:lnTo>
                    <a:lnTo>
                      <a:pt x="124" y="301"/>
                    </a:lnTo>
                    <a:lnTo>
                      <a:pt x="111" y="320"/>
                    </a:lnTo>
                    <a:lnTo>
                      <a:pt x="98" y="338"/>
                    </a:lnTo>
                    <a:lnTo>
                      <a:pt x="86" y="358"/>
                    </a:lnTo>
                    <a:lnTo>
                      <a:pt x="75" y="377"/>
                    </a:lnTo>
                    <a:lnTo>
                      <a:pt x="65" y="396"/>
                    </a:lnTo>
                    <a:lnTo>
                      <a:pt x="56" y="417"/>
                    </a:lnTo>
                    <a:lnTo>
                      <a:pt x="48" y="438"/>
                    </a:lnTo>
                    <a:lnTo>
                      <a:pt x="40" y="459"/>
                    </a:lnTo>
                    <a:lnTo>
                      <a:pt x="34" y="481"/>
                    </a:lnTo>
                    <a:lnTo>
                      <a:pt x="30" y="503"/>
                    </a:lnTo>
                    <a:lnTo>
                      <a:pt x="24" y="526"/>
                    </a:lnTo>
                    <a:lnTo>
                      <a:pt x="0" y="522"/>
                    </a:lnTo>
                    <a:close/>
                    <a:moveTo>
                      <a:pt x="189" y="199"/>
                    </a:moveTo>
                    <a:lnTo>
                      <a:pt x="209" y="184"/>
                    </a:lnTo>
                    <a:lnTo>
                      <a:pt x="229" y="168"/>
                    </a:lnTo>
                    <a:lnTo>
                      <a:pt x="251" y="152"/>
                    </a:lnTo>
                    <a:lnTo>
                      <a:pt x="274" y="138"/>
                    </a:lnTo>
                    <a:lnTo>
                      <a:pt x="297" y="124"/>
                    </a:lnTo>
                    <a:lnTo>
                      <a:pt x="322" y="110"/>
                    </a:lnTo>
                    <a:lnTo>
                      <a:pt x="347" y="97"/>
                    </a:lnTo>
                    <a:lnTo>
                      <a:pt x="374" y="84"/>
                    </a:lnTo>
                    <a:lnTo>
                      <a:pt x="401" y="72"/>
                    </a:lnTo>
                    <a:lnTo>
                      <a:pt x="429" y="61"/>
                    </a:lnTo>
                    <a:lnTo>
                      <a:pt x="458" y="50"/>
                    </a:lnTo>
                    <a:lnTo>
                      <a:pt x="489" y="39"/>
                    </a:lnTo>
                    <a:lnTo>
                      <a:pt x="520" y="28"/>
                    </a:lnTo>
                    <a:lnTo>
                      <a:pt x="551" y="18"/>
                    </a:lnTo>
                    <a:lnTo>
                      <a:pt x="585" y="9"/>
                    </a:lnTo>
                    <a:lnTo>
                      <a:pt x="618" y="0"/>
                    </a:lnTo>
                    <a:lnTo>
                      <a:pt x="625" y="24"/>
                    </a:lnTo>
                    <a:lnTo>
                      <a:pt x="591" y="33"/>
                    </a:lnTo>
                    <a:lnTo>
                      <a:pt x="559" y="42"/>
                    </a:lnTo>
                    <a:lnTo>
                      <a:pt x="528" y="52"/>
                    </a:lnTo>
                    <a:lnTo>
                      <a:pt x="497" y="62"/>
                    </a:lnTo>
                    <a:lnTo>
                      <a:pt x="467" y="72"/>
                    </a:lnTo>
                    <a:lnTo>
                      <a:pt x="439" y="83"/>
                    </a:lnTo>
                    <a:lnTo>
                      <a:pt x="411" y="95"/>
                    </a:lnTo>
                    <a:lnTo>
                      <a:pt x="385" y="107"/>
                    </a:lnTo>
                    <a:lnTo>
                      <a:pt x="359" y="119"/>
                    </a:lnTo>
                    <a:lnTo>
                      <a:pt x="334" y="132"/>
                    </a:lnTo>
                    <a:lnTo>
                      <a:pt x="310" y="145"/>
                    </a:lnTo>
                    <a:lnTo>
                      <a:pt x="288" y="159"/>
                    </a:lnTo>
                    <a:lnTo>
                      <a:pt x="265" y="173"/>
                    </a:lnTo>
                    <a:lnTo>
                      <a:pt x="245" y="187"/>
                    </a:lnTo>
                    <a:lnTo>
                      <a:pt x="224" y="202"/>
                    </a:lnTo>
                    <a:lnTo>
                      <a:pt x="206" y="218"/>
                    </a:lnTo>
                    <a:lnTo>
                      <a:pt x="189" y="199"/>
                    </a:lnTo>
                    <a:close/>
                    <a:moveTo>
                      <a:pt x="618" y="0"/>
                    </a:moveTo>
                    <a:lnTo>
                      <a:pt x="624" y="0"/>
                    </a:lnTo>
                    <a:lnTo>
                      <a:pt x="628" y="1"/>
                    </a:lnTo>
                    <a:lnTo>
                      <a:pt x="631" y="4"/>
                    </a:lnTo>
                    <a:lnTo>
                      <a:pt x="633" y="9"/>
                    </a:lnTo>
                    <a:lnTo>
                      <a:pt x="633" y="14"/>
                    </a:lnTo>
                    <a:lnTo>
                      <a:pt x="632" y="18"/>
                    </a:lnTo>
                    <a:lnTo>
                      <a:pt x="629" y="22"/>
                    </a:lnTo>
                    <a:lnTo>
                      <a:pt x="625" y="24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2" name="Freeform 883"/>
              <p:cNvSpPr>
                <a:spLocks noEditPoints="1"/>
              </p:cNvSpPr>
              <p:nvPr/>
            </p:nvSpPr>
            <p:spPr bwMode="auto">
              <a:xfrm>
                <a:off x="2595" y="2049"/>
                <a:ext cx="116" cy="149"/>
              </a:xfrm>
              <a:custGeom>
                <a:avLst/>
                <a:gdLst>
                  <a:gd name="T0" fmla="*/ 1 w 603"/>
                  <a:gd name="T1" fmla="*/ 30 h 754"/>
                  <a:gd name="T2" fmla="*/ 1 w 603"/>
                  <a:gd name="T3" fmla="*/ 30 h 754"/>
                  <a:gd name="T4" fmla="*/ 0 w 603"/>
                  <a:gd name="T5" fmla="*/ 30 h 754"/>
                  <a:gd name="T6" fmla="*/ 0 w 603"/>
                  <a:gd name="T7" fmla="*/ 30 h 754"/>
                  <a:gd name="T8" fmla="*/ 1 w 603"/>
                  <a:gd name="T9" fmla="*/ 30 h 754"/>
                  <a:gd name="T10" fmla="*/ 0 w 603"/>
                  <a:gd name="T11" fmla="*/ 28 h 754"/>
                  <a:gd name="T12" fmla="*/ 1 w 603"/>
                  <a:gd name="T13" fmla="*/ 26 h 754"/>
                  <a:gd name="T14" fmla="*/ 2 w 603"/>
                  <a:gd name="T15" fmla="*/ 24 h 754"/>
                  <a:gd name="T16" fmla="*/ 3 w 603"/>
                  <a:gd name="T17" fmla="*/ 22 h 754"/>
                  <a:gd name="T18" fmla="*/ 4 w 603"/>
                  <a:gd name="T19" fmla="*/ 20 h 754"/>
                  <a:gd name="T20" fmla="*/ 5 w 603"/>
                  <a:gd name="T21" fmla="*/ 18 h 754"/>
                  <a:gd name="T22" fmla="*/ 6 w 603"/>
                  <a:gd name="T23" fmla="*/ 16 h 754"/>
                  <a:gd name="T24" fmla="*/ 8 w 603"/>
                  <a:gd name="T25" fmla="*/ 14 h 754"/>
                  <a:gd name="T26" fmla="*/ 9 w 603"/>
                  <a:gd name="T27" fmla="*/ 14 h 754"/>
                  <a:gd name="T28" fmla="*/ 8 w 603"/>
                  <a:gd name="T29" fmla="*/ 16 h 754"/>
                  <a:gd name="T30" fmla="*/ 7 w 603"/>
                  <a:gd name="T31" fmla="*/ 18 h 754"/>
                  <a:gd name="T32" fmla="*/ 5 w 603"/>
                  <a:gd name="T33" fmla="*/ 19 h 754"/>
                  <a:gd name="T34" fmla="*/ 4 w 603"/>
                  <a:gd name="T35" fmla="*/ 21 h 754"/>
                  <a:gd name="T36" fmla="*/ 3 w 603"/>
                  <a:gd name="T37" fmla="*/ 24 h 754"/>
                  <a:gd name="T38" fmla="*/ 2 w 603"/>
                  <a:gd name="T39" fmla="*/ 26 h 754"/>
                  <a:gd name="T40" fmla="*/ 2 w 603"/>
                  <a:gd name="T41" fmla="*/ 28 h 754"/>
                  <a:gd name="T42" fmla="*/ 1 w 603"/>
                  <a:gd name="T43" fmla="*/ 30 h 754"/>
                  <a:gd name="T44" fmla="*/ 9 w 603"/>
                  <a:gd name="T45" fmla="*/ 13 h 754"/>
                  <a:gd name="T46" fmla="*/ 10 w 603"/>
                  <a:gd name="T47" fmla="*/ 11 h 754"/>
                  <a:gd name="T48" fmla="*/ 12 w 603"/>
                  <a:gd name="T49" fmla="*/ 10 h 754"/>
                  <a:gd name="T50" fmla="*/ 13 w 603"/>
                  <a:gd name="T51" fmla="*/ 8 h 754"/>
                  <a:gd name="T52" fmla="*/ 15 w 603"/>
                  <a:gd name="T53" fmla="*/ 6 h 754"/>
                  <a:gd name="T54" fmla="*/ 17 w 603"/>
                  <a:gd name="T55" fmla="*/ 5 h 754"/>
                  <a:gd name="T56" fmla="*/ 19 w 603"/>
                  <a:gd name="T57" fmla="*/ 3 h 754"/>
                  <a:gd name="T58" fmla="*/ 21 w 603"/>
                  <a:gd name="T59" fmla="*/ 2 h 754"/>
                  <a:gd name="T60" fmla="*/ 23 w 603"/>
                  <a:gd name="T61" fmla="*/ 0 h 754"/>
                  <a:gd name="T62" fmla="*/ 23 w 603"/>
                  <a:gd name="T63" fmla="*/ 2 h 754"/>
                  <a:gd name="T64" fmla="*/ 21 w 603"/>
                  <a:gd name="T65" fmla="*/ 3 h 754"/>
                  <a:gd name="T66" fmla="*/ 19 w 603"/>
                  <a:gd name="T67" fmla="*/ 5 h 754"/>
                  <a:gd name="T68" fmla="*/ 17 w 603"/>
                  <a:gd name="T69" fmla="*/ 6 h 754"/>
                  <a:gd name="T70" fmla="*/ 15 w 603"/>
                  <a:gd name="T71" fmla="*/ 8 h 754"/>
                  <a:gd name="T72" fmla="*/ 13 w 603"/>
                  <a:gd name="T73" fmla="*/ 9 h 754"/>
                  <a:gd name="T74" fmla="*/ 12 w 603"/>
                  <a:gd name="T75" fmla="*/ 11 h 754"/>
                  <a:gd name="T76" fmla="*/ 10 w 603"/>
                  <a:gd name="T77" fmla="*/ 13 h 754"/>
                  <a:gd name="T78" fmla="*/ 9 w 603"/>
                  <a:gd name="T79" fmla="*/ 13 h 754"/>
                  <a:gd name="T80" fmla="*/ 24 w 603"/>
                  <a:gd name="T81" fmla="*/ 0 h 754"/>
                  <a:gd name="T82" fmla="*/ 24 w 603"/>
                  <a:gd name="T83" fmla="*/ 0 h 754"/>
                  <a:gd name="T84" fmla="*/ 24 w 603"/>
                  <a:gd name="T85" fmla="*/ 0 h 754"/>
                  <a:gd name="T86" fmla="*/ 24 w 603"/>
                  <a:gd name="T87" fmla="*/ 1 h 754"/>
                  <a:gd name="T88" fmla="*/ 23 w 603"/>
                  <a:gd name="T89" fmla="*/ 0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3"/>
                  <a:gd name="T136" fmla="*/ 0 h 754"/>
                  <a:gd name="T137" fmla="*/ 603 w 603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3" h="754">
                    <a:moveTo>
                      <a:pt x="24" y="745"/>
                    </a:moveTo>
                    <a:lnTo>
                      <a:pt x="22" y="750"/>
                    </a:lnTo>
                    <a:lnTo>
                      <a:pt x="19" y="753"/>
                    </a:lnTo>
                    <a:lnTo>
                      <a:pt x="14" y="754"/>
                    </a:lnTo>
                    <a:lnTo>
                      <a:pt x="9" y="754"/>
                    </a:lnTo>
                    <a:lnTo>
                      <a:pt x="5" y="752"/>
                    </a:lnTo>
                    <a:lnTo>
                      <a:pt x="2" y="748"/>
                    </a:lnTo>
                    <a:lnTo>
                      <a:pt x="0" y="743"/>
                    </a:lnTo>
                    <a:lnTo>
                      <a:pt x="0" y="739"/>
                    </a:lnTo>
                    <a:lnTo>
                      <a:pt x="24" y="745"/>
                    </a:lnTo>
                    <a:close/>
                    <a:moveTo>
                      <a:pt x="0" y="739"/>
                    </a:moveTo>
                    <a:lnTo>
                      <a:pt x="9" y="711"/>
                    </a:lnTo>
                    <a:lnTo>
                      <a:pt x="19" y="684"/>
                    </a:lnTo>
                    <a:lnTo>
                      <a:pt x="29" y="656"/>
                    </a:lnTo>
                    <a:lnTo>
                      <a:pt x="39" y="629"/>
                    </a:lnTo>
                    <a:lnTo>
                      <a:pt x="50" y="603"/>
                    </a:lnTo>
                    <a:lnTo>
                      <a:pt x="62" y="576"/>
                    </a:lnTo>
                    <a:lnTo>
                      <a:pt x="75" y="550"/>
                    </a:lnTo>
                    <a:lnTo>
                      <a:pt x="88" y="525"/>
                    </a:lnTo>
                    <a:lnTo>
                      <a:pt x="101" y="499"/>
                    </a:lnTo>
                    <a:lnTo>
                      <a:pt x="116" y="474"/>
                    </a:lnTo>
                    <a:lnTo>
                      <a:pt x="130" y="449"/>
                    </a:lnTo>
                    <a:lnTo>
                      <a:pt x="146" y="425"/>
                    </a:lnTo>
                    <a:lnTo>
                      <a:pt x="161" y="401"/>
                    </a:lnTo>
                    <a:lnTo>
                      <a:pt x="179" y="377"/>
                    </a:lnTo>
                    <a:lnTo>
                      <a:pt x="196" y="353"/>
                    </a:lnTo>
                    <a:lnTo>
                      <a:pt x="213" y="331"/>
                    </a:lnTo>
                    <a:lnTo>
                      <a:pt x="233" y="346"/>
                    </a:lnTo>
                    <a:lnTo>
                      <a:pt x="215" y="368"/>
                    </a:lnTo>
                    <a:lnTo>
                      <a:pt x="198" y="391"/>
                    </a:lnTo>
                    <a:lnTo>
                      <a:pt x="182" y="415"/>
                    </a:lnTo>
                    <a:lnTo>
                      <a:pt x="167" y="439"/>
                    </a:lnTo>
                    <a:lnTo>
                      <a:pt x="152" y="462"/>
                    </a:lnTo>
                    <a:lnTo>
                      <a:pt x="137" y="486"/>
                    </a:lnTo>
                    <a:lnTo>
                      <a:pt x="122" y="511"/>
                    </a:lnTo>
                    <a:lnTo>
                      <a:pt x="110" y="536"/>
                    </a:lnTo>
                    <a:lnTo>
                      <a:pt x="97" y="561"/>
                    </a:lnTo>
                    <a:lnTo>
                      <a:pt x="85" y="587"/>
                    </a:lnTo>
                    <a:lnTo>
                      <a:pt x="73" y="613"/>
                    </a:lnTo>
                    <a:lnTo>
                      <a:pt x="62" y="638"/>
                    </a:lnTo>
                    <a:lnTo>
                      <a:pt x="52" y="664"/>
                    </a:lnTo>
                    <a:lnTo>
                      <a:pt x="41" y="691"/>
                    </a:lnTo>
                    <a:lnTo>
                      <a:pt x="33" y="718"/>
                    </a:lnTo>
                    <a:lnTo>
                      <a:pt x="24" y="745"/>
                    </a:lnTo>
                    <a:lnTo>
                      <a:pt x="0" y="739"/>
                    </a:lnTo>
                    <a:close/>
                    <a:moveTo>
                      <a:pt x="213" y="331"/>
                    </a:moveTo>
                    <a:lnTo>
                      <a:pt x="233" y="308"/>
                    </a:lnTo>
                    <a:lnTo>
                      <a:pt x="251" y="285"/>
                    </a:lnTo>
                    <a:lnTo>
                      <a:pt x="272" y="263"/>
                    </a:lnTo>
                    <a:lnTo>
                      <a:pt x="291" y="241"/>
                    </a:lnTo>
                    <a:lnTo>
                      <a:pt x="313" y="219"/>
                    </a:lnTo>
                    <a:lnTo>
                      <a:pt x="334" y="198"/>
                    </a:lnTo>
                    <a:lnTo>
                      <a:pt x="356" y="177"/>
                    </a:lnTo>
                    <a:lnTo>
                      <a:pt x="380" y="157"/>
                    </a:lnTo>
                    <a:lnTo>
                      <a:pt x="402" y="136"/>
                    </a:lnTo>
                    <a:lnTo>
                      <a:pt x="427" y="116"/>
                    </a:lnTo>
                    <a:lnTo>
                      <a:pt x="452" y="96"/>
                    </a:lnTo>
                    <a:lnTo>
                      <a:pt x="477" y="77"/>
                    </a:lnTo>
                    <a:lnTo>
                      <a:pt x="503" y="57"/>
                    </a:lnTo>
                    <a:lnTo>
                      <a:pt x="530" y="39"/>
                    </a:lnTo>
                    <a:lnTo>
                      <a:pt x="557" y="21"/>
                    </a:lnTo>
                    <a:lnTo>
                      <a:pt x="585" y="2"/>
                    </a:lnTo>
                    <a:lnTo>
                      <a:pt x="598" y="23"/>
                    </a:lnTo>
                    <a:lnTo>
                      <a:pt x="571" y="41"/>
                    </a:lnTo>
                    <a:lnTo>
                      <a:pt x="544" y="60"/>
                    </a:lnTo>
                    <a:lnTo>
                      <a:pt x="517" y="78"/>
                    </a:lnTo>
                    <a:lnTo>
                      <a:pt x="492" y="96"/>
                    </a:lnTo>
                    <a:lnTo>
                      <a:pt x="467" y="116"/>
                    </a:lnTo>
                    <a:lnTo>
                      <a:pt x="442" y="135"/>
                    </a:lnTo>
                    <a:lnTo>
                      <a:pt x="418" y="155"/>
                    </a:lnTo>
                    <a:lnTo>
                      <a:pt x="396" y="175"/>
                    </a:lnTo>
                    <a:lnTo>
                      <a:pt x="373" y="196"/>
                    </a:lnTo>
                    <a:lnTo>
                      <a:pt x="351" y="216"/>
                    </a:lnTo>
                    <a:lnTo>
                      <a:pt x="330" y="237"/>
                    </a:lnTo>
                    <a:lnTo>
                      <a:pt x="309" y="258"/>
                    </a:lnTo>
                    <a:lnTo>
                      <a:pt x="289" y="280"/>
                    </a:lnTo>
                    <a:lnTo>
                      <a:pt x="269" y="302"/>
                    </a:lnTo>
                    <a:lnTo>
                      <a:pt x="251" y="323"/>
                    </a:lnTo>
                    <a:lnTo>
                      <a:pt x="233" y="346"/>
                    </a:lnTo>
                    <a:lnTo>
                      <a:pt x="213" y="331"/>
                    </a:lnTo>
                    <a:close/>
                    <a:moveTo>
                      <a:pt x="585" y="2"/>
                    </a:moveTo>
                    <a:lnTo>
                      <a:pt x="589" y="0"/>
                    </a:lnTo>
                    <a:lnTo>
                      <a:pt x="593" y="1"/>
                    </a:lnTo>
                    <a:lnTo>
                      <a:pt x="598" y="2"/>
                    </a:lnTo>
                    <a:lnTo>
                      <a:pt x="601" y="7"/>
                    </a:lnTo>
                    <a:lnTo>
                      <a:pt x="603" y="11"/>
                    </a:lnTo>
                    <a:lnTo>
                      <a:pt x="603" y="15"/>
                    </a:lnTo>
                    <a:lnTo>
                      <a:pt x="601" y="20"/>
                    </a:lnTo>
                    <a:lnTo>
                      <a:pt x="598" y="23"/>
                    </a:lnTo>
                    <a:lnTo>
                      <a:pt x="585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3" name="Freeform 884"/>
              <p:cNvSpPr>
                <a:spLocks noEditPoints="1"/>
              </p:cNvSpPr>
              <p:nvPr/>
            </p:nvSpPr>
            <p:spPr bwMode="auto">
              <a:xfrm>
                <a:off x="2610" y="2228"/>
                <a:ext cx="198" cy="134"/>
              </a:xfrm>
              <a:custGeom>
                <a:avLst/>
                <a:gdLst>
                  <a:gd name="T0" fmla="*/ 0 w 977"/>
                  <a:gd name="T1" fmla="*/ 26 h 667"/>
                  <a:gd name="T2" fmla="*/ 0 w 977"/>
                  <a:gd name="T3" fmla="*/ 25 h 667"/>
                  <a:gd name="T4" fmla="*/ 0 w 977"/>
                  <a:gd name="T5" fmla="*/ 25 h 667"/>
                  <a:gd name="T6" fmla="*/ 1 w 977"/>
                  <a:gd name="T7" fmla="*/ 25 h 667"/>
                  <a:gd name="T8" fmla="*/ 0 w 977"/>
                  <a:gd name="T9" fmla="*/ 26 h 667"/>
                  <a:gd name="T10" fmla="*/ 1 w 977"/>
                  <a:gd name="T11" fmla="*/ 25 h 667"/>
                  <a:gd name="T12" fmla="*/ 2 w 977"/>
                  <a:gd name="T13" fmla="*/ 25 h 667"/>
                  <a:gd name="T14" fmla="*/ 3 w 977"/>
                  <a:gd name="T15" fmla="*/ 26 h 667"/>
                  <a:gd name="T16" fmla="*/ 4 w 977"/>
                  <a:gd name="T17" fmla="*/ 26 h 667"/>
                  <a:gd name="T18" fmla="*/ 5 w 977"/>
                  <a:gd name="T19" fmla="*/ 26 h 667"/>
                  <a:gd name="T20" fmla="*/ 6 w 977"/>
                  <a:gd name="T21" fmla="*/ 26 h 667"/>
                  <a:gd name="T22" fmla="*/ 7 w 977"/>
                  <a:gd name="T23" fmla="*/ 26 h 667"/>
                  <a:gd name="T24" fmla="*/ 8 w 977"/>
                  <a:gd name="T25" fmla="*/ 26 h 667"/>
                  <a:gd name="T26" fmla="*/ 9 w 977"/>
                  <a:gd name="T27" fmla="*/ 27 h 667"/>
                  <a:gd name="T28" fmla="*/ 8 w 977"/>
                  <a:gd name="T29" fmla="*/ 27 h 667"/>
                  <a:gd name="T30" fmla="*/ 7 w 977"/>
                  <a:gd name="T31" fmla="*/ 27 h 667"/>
                  <a:gd name="T32" fmla="*/ 6 w 977"/>
                  <a:gd name="T33" fmla="*/ 27 h 667"/>
                  <a:gd name="T34" fmla="*/ 5 w 977"/>
                  <a:gd name="T35" fmla="*/ 27 h 667"/>
                  <a:gd name="T36" fmla="*/ 4 w 977"/>
                  <a:gd name="T37" fmla="*/ 27 h 667"/>
                  <a:gd name="T38" fmla="*/ 2 w 977"/>
                  <a:gd name="T39" fmla="*/ 27 h 667"/>
                  <a:gd name="T40" fmla="*/ 1 w 977"/>
                  <a:gd name="T41" fmla="*/ 26 h 667"/>
                  <a:gd name="T42" fmla="*/ 0 w 977"/>
                  <a:gd name="T43" fmla="*/ 26 h 667"/>
                  <a:gd name="T44" fmla="*/ 9 w 977"/>
                  <a:gd name="T45" fmla="*/ 26 h 667"/>
                  <a:gd name="T46" fmla="*/ 10 w 977"/>
                  <a:gd name="T47" fmla="*/ 25 h 667"/>
                  <a:gd name="T48" fmla="*/ 11 w 977"/>
                  <a:gd name="T49" fmla="*/ 25 h 667"/>
                  <a:gd name="T50" fmla="*/ 13 w 977"/>
                  <a:gd name="T51" fmla="*/ 24 h 667"/>
                  <a:gd name="T52" fmla="*/ 15 w 977"/>
                  <a:gd name="T53" fmla="*/ 22 h 667"/>
                  <a:gd name="T54" fmla="*/ 17 w 977"/>
                  <a:gd name="T55" fmla="*/ 20 h 667"/>
                  <a:gd name="T56" fmla="*/ 17 w 977"/>
                  <a:gd name="T57" fmla="*/ 22 h 667"/>
                  <a:gd name="T58" fmla="*/ 15 w 977"/>
                  <a:gd name="T59" fmla="*/ 24 h 667"/>
                  <a:gd name="T60" fmla="*/ 13 w 977"/>
                  <a:gd name="T61" fmla="*/ 25 h 667"/>
                  <a:gd name="T62" fmla="*/ 12 w 977"/>
                  <a:gd name="T63" fmla="*/ 25 h 667"/>
                  <a:gd name="T64" fmla="*/ 11 w 977"/>
                  <a:gd name="T65" fmla="*/ 26 h 667"/>
                  <a:gd name="T66" fmla="*/ 10 w 977"/>
                  <a:gd name="T67" fmla="*/ 26 h 667"/>
                  <a:gd name="T68" fmla="*/ 9 w 977"/>
                  <a:gd name="T69" fmla="*/ 26 h 667"/>
                  <a:gd name="T70" fmla="*/ 17 w 977"/>
                  <a:gd name="T71" fmla="*/ 20 h 667"/>
                  <a:gd name="T72" fmla="*/ 17 w 977"/>
                  <a:gd name="T73" fmla="*/ 20 h 667"/>
                  <a:gd name="T74" fmla="*/ 39 w 977"/>
                  <a:gd name="T75" fmla="*/ 0 h 667"/>
                  <a:gd name="T76" fmla="*/ 18 w 977"/>
                  <a:gd name="T77" fmla="*/ 21 h 667"/>
                  <a:gd name="T78" fmla="*/ 39 w 977"/>
                  <a:gd name="T79" fmla="*/ 0 h 667"/>
                  <a:gd name="T80" fmla="*/ 39 w 977"/>
                  <a:gd name="T81" fmla="*/ 0 h 667"/>
                  <a:gd name="T82" fmla="*/ 39 w 977"/>
                  <a:gd name="T83" fmla="*/ 0 h 667"/>
                  <a:gd name="T84" fmla="*/ 39 w 977"/>
                  <a:gd name="T85" fmla="*/ 1 h 667"/>
                  <a:gd name="T86" fmla="*/ 39 w 977"/>
                  <a:gd name="T87" fmla="*/ 1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7"/>
                  <a:gd name="T133" fmla="*/ 0 h 667"/>
                  <a:gd name="T134" fmla="*/ 977 w 977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7" h="667">
                    <a:moveTo>
                      <a:pt x="8" y="634"/>
                    </a:moveTo>
                    <a:lnTo>
                      <a:pt x="4" y="632"/>
                    </a:lnTo>
                    <a:lnTo>
                      <a:pt x="1" y="628"/>
                    </a:lnTo>
                    <a:lnTo>
                      <a:pt x="0" y="623"/>
                    </a:lnTo>
                    <a:lnTo>
                      <a:pt x="1" y="618"/>
                    </a:lnTo>
                    <a:lnTo>
                      <a:pt x="5" y="615"/>
                    </a:lnTo>
                    <a:lnTo>
                      <a:pt x="9" y="612"/>
                    </a:lnTo>
                    <a:lnTo>
                      <a:pt x="13" y="611"/>
                    </a:lnTo>
                    <a:lnTo>
                      <a:pt x="18" y="612"/>
                    </a:lnTo>
                    <a:lnTo>
                      <a:pt x="8" y="634"/>
                    </a:lnTo>
                    <a:close/>
                    <a:moveTo>
                      <a:pt x="18" y="612"/>
                    </a:moveTo>
                    <a:lnTo>
                      <a:pt x="31" y="618"/>
                    </a:lnTo>
                    <a:lnTo>
                      <a:pt x="44" y="623"/>
                    </a:lnTo>
                    <a:lnTo>
                      <a:pt x="55" y="628"/>
                    </a:lnTo>
                    <a:lnTo>
                      <a:pt x="68" y="632"/>
                    </a:lnTo>
                    <a:lnTo>
                      <a:pt x="81" y="635"/>
                    </a:lnTo>
                    <a:lnTo>
                      <a:pt x="93" y="637"/>
                    </a:lnTo>
                    <a:lnTo>
                      <a:pt x="106" y="639"/>
                    </a:lnTo>
                    <a:lnTo>
                      <a:pt x="119" y="642"/>
                    </a:lnTo>
                    <a:lnTo>
                      <a:pt x="131" y="643"/>
                    </a:lnTo>
                    <a:lnTo>
                      <a:pt x="144" y="643"/>
                    </a:lnTo>
                    <a:lnTo>
                      <a:pt x="157" y="643"/>
                    </a:lnTo>
                    <a:lnTo>
                      <a:pt x="169" y="642"/>
                    </a:lnTo>
                    <a:lnTo>
                      <a:pt x="182" y="640"/>
                    </a:lnTo>
                    <a:lnTo>
                      <a:pt x="195" y="638"/>
                    </a:lnTo>
                    <a:lnTo>
                      <a:pt x="207" y="635"/>
                    </a:lnTo>
                    <a:lnTo>
                      <a:pt x="220" y="632"/>
                    </a:lnTo>
                    <a:lnTo>
                      <a:pt x="226" y="656"/>
                    </a:lnTo>
                    <a:lnTo>
                      <a:pt x="212" y="659"/>
                    </a:lnTo>
                    <a:lnTo>
                      <a:pt x="199" y="662"/>
                    </a:lnTo>
                    <a:lnTo>
                      <a:pt x="185" y="664"/>
                    </a:lnTo>
                    <a:lnTo>
                      <a:pt x="171" y="665"/>
                    </a:lnTo>
                    <a:lnTo>
                      <a:pt x="158" y="666"/>
                    </a:lnTo>
                    <a:lnTo>
                      <a:pt x="144" y="667"/>
                    </a:lnTo>
                    <a:lnTo>
                      <a:pt x="130" y="666"/>
                    </a:lnTo>
                    <a:lnTo>
                      <a:pt x="117" y="665"/>
                    </a:lnTo>
                    <a:lnTo>
                      <a:pt x="103" y="664"/>
                    </a:lnTo>
                    <a:lnTo>
                      <a:pt x="89" y="662"/>
                    </a:lnTo>
                    <a:lnTo>
                      <a:pt x="76" y="659"/>
                    </a:lnTo>
                    <a:lnTo>
                      <a:pt x="62" y="656"/>
                    </a:lnTo>
                    <a:lnTo>
                      <a:pt x="48" y="651"/>
                    </a:lnTo>
                    <a:lnTo>
                      <a:pt x="35" y="646"/>
                    </a:lnTo>
                    <a:lnTo>
                      <a:pt x="21" y="640"/>
                    </a:lnTo>
                    <a:lnTo>
                      <a:pt x="8" y="634"/>
                    </a:lnTo>
                    <a:lnTo>
                      <a:pt x="18" y="612"/>
                    </a:lnTo>
                    <a:close/>
                    <a:moveTo>
                      <a:pt x="220" y="632"/>
                    </a:moveTo>
                    <a:lnTo>
                      <a:pt x="233" y="629"/>
                    </a:lnTo>
                    <a:lnTo>
                      <a:pt x="246" y="623"/>
                    </a:lnTo>
                    <a:lnTo>
                      <a:pt x="258" y="619"/>
                    </a:lnTo>
                    <a:lnTo>
                      <a:pt x="271" y="612"/>
                    </a:lnTo>
                    <a:lnTo>
                      <a:pt x="296" y="599"/>
                    </a:lnTo>
                    <a:lnTo>
                      <a:pt x="322" y="584"/>
                    </a:lnTo>
                    <a:lnTo>
                      <a:pt x="348" y="566"/>
                    </a:lnTo>
                    <a:lnTo>
                      <a:pt x="374" y="545"/>
                    </a:lnTo>
                    <a:lnTo>
                      <a:pt x="400" y="522"/>
                    </a:lnTo>
                    <a:lnTo>
                      <a:pt x="427" y="497"/>
                    </a:lnTo>
                    <a:lnTo>
                      <a:pt x="444" y="514"/>
                    </a:lnTo>
                    <a:lnTo>
                      <a:pt x="417" y="540"/>
                    </a:lnTo>
                    <a:lnTo>
                      <a:pt x="389" y="564"/>
                    </a:lnTo>
                    <a:lnTo>
                      <a:pt x="362" y="585"/>
                    </a:lnTo>
                    <a:lnTo>
                      <a:pt x="335" y="605"/>
                    </a:lnTo>
                    <a:lnTo>
                      <a:pt x="321" y="613"/>
                    </a:lnTo>
                    <a:lnTo>
                      <a:pt x="308" y="621"/>
                    </a:lnTo>
                    <a:lnTo>
                      <a:pt x="294" y="629"/>
                    </a:lnTo>
                    <a:lnTo>
                      <a:pt x="281" y="635"/>
                    </a:lnTo>
                    <a:lnTo>
                      <a:pt x="267" y="642"/>
                    </a:lnTo>
                    <a:lnTo>
                      <a:pt x="253" y="647"/>
                    </a:lnTo>
                    <a:lnTo>
                      <a:pt x="240" y="651"/>
                    </a:lnTo>
                    <a:lnTo>
                      <a:pt x="226" y="656"/>
                    </a:lnTo>
                    <a:lnTo>
                      <a:pt x="220" y="632"/>
                    </a:lnTo>
                    <a:close/>
                    <a:moveTo>
                      <a:pt x="427" y="497"/>
                    </a:moveTo>
                    <a:lnTo>
                      <a:pt x="427" y="496"/>
                    </a:lnTo>
                    <a:lnTo>
                      <a:pt x="436" y="505"/>
                    </a:lnTo>
                    <a:lnTo>
                      <a:pt x="427" y="497"/>
                    </a:lnTo>
                    <a:close/>
                    <a:moveTo>
                      <a:pt x="427" y="496"/>
                    </a:moveTo>
                    <a:lnTo>
                      <a:pt x="956" y="3"/>
                    </a:lnTo>
                    <a:lnTo>
                      <a:pt x="973" y="21"/>
                    </a:lnTo>
                    <a:lnTo>
                      <a:pt x="443" y="514"/>
                    </a:lnTo>
                    <a:lnTo>
                      <a:pt x="427" y="496"/>
                    </a:lnTo>
                    <a:close/>
                    <a:moveTo>
                      <a:pt x="956" y="3"/>
                    </a:moveTo>
                    <a:lnTo>
                      <a:pt x="961" y="0"/>
                    </a:lnTo>
                    <a:lnTo>
                      <a:pt x="965" y="0"/>
                    </a:lnTo>
                    <a:lnTo>
                      <a:pt x="970" y="1"/>
                    </a:lnTo>
                    <a:lnTo>
                      <a:pt x="973" y="3"/>
                    </a:lnTo>
                    <a:lnTo>
                      <a:pt x="977" y="8"/>
                    </a:lnTo>
                    <a:lnTo>
                      <a:pt x="977" y="13"/>
                    </a:lnTo>
                    <a:lnTo>
                      <a:pt x="977" y="17"/>
                    </a:lnTo>
                    <a:lnTo>
                      <a:pt x="973" y="21"/>
                    </a:lnTo>
                    <a:lnTo>
                      <a:pt x="95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4" name="Freeform 885"/>
              <p:cNvSpPr>
                <a:spLocks noEditPoints="1"/>
              </p:cNvSpPr>
              <p:nvPr/>
            </p:nvSpPr>
            <p:spPr bwMode="auto">
              <a:xfrm>
                <a:off x="2661" y="2324"/>
                <a:ext cx="39" cy="142"/>
              </a:xfrm>
              <a:custGeom>
                <a:avLst/>
                <a:gdLst>
                  <a:gd name="T0" fmla="*/ 7 w 190"/>
                  <a:gd name="T1" fmla="*/ 0 h 693"/>
                  <a:gd name="T2" fmla="*/ 7 w 190"/>
                  <a:gd name="T3" fmla="*/ 0 h 693"/>
                  <a:gd name="T4" fmla="*/ 8 w 190"/>
                  <a:gd name="T5" fmla="*/ 0 h 693"/>
                  <a:gd name="T6" fmla="*/ 8 w 190"/>
                  <a:gd name="T7" fmla="*/ 1 h 693"/>
                  <a:gd name="T8" fmla="*/ 7 w 190"/>
                  <a:gd name="T9" fmla="*/ 0 h 693"/>
                  <a:gd name="T10" fmla="*/ 7 w 190"/>
                  <a:gd name="T11" fmla="*/ 2 h 693"/>
                  <a:gd name="T12" fmla="*/ 6 w 190"/>
                  <a:gd name="T13" fmla="*/ 3 h 693"/>
                  <a:gd name="T14" fmla="*/ 5 w 190"/>
                  <a:gd name="T15" fmla="*/ 5 h 693"/>
                  <a:gd name="T16" fmla="*/ 4 w 190"/>
                  <a:gd name="T17" fmla="*/ 6 h 693"/>
                  <a:gd name="T18" fmla="*/ 3 w 190"/>
                  <a:gd name="T19" fmla="*/ 8 h 693"/>
                  <a:gd name="T20" fmla="*/ 2 w 190"/>
                  <a:gd name="T21" fmla="*/ 10 h 693"/>
                  <a:gd name="T22" fmla="*/ 2 w 190"/>
                  <a:gd name="T23" fmla="*/ 11 h 693"/>
                  <a:gd name="T24" fmla="*/ 1 w 190"/>
                  <a:gd name="T25" fmla="*/ 13 h 693"/>
                  <a:gd name="T26" fmla="*/ 0 w 190"/>
                  <a:gd name="T27" fmla="*/ 14 h 693"/>
                  <a:gd name="T28" fmla="*/ 1 w 190"/>
                  <a:gd name="T29" fmla="*/ 12 h 693"/>
                  <a:gd name="T30" fmla="*/ 1 w 190"/>
                  <a:gd name="T31" fmla="*/ 10 h 693"/>
                  <a:gd name="T32" fmla="*/ 2 w 190"/>
                  <a:gd name="T33" fmla="*/ 9 h 693"/>
                  <a:gd name="T34" fmla="*/ 3 w 190"/>
                  <a:gd name="T35" fmla="*/ 7 h 693"/>
                  <a:gd name="T36" fmla="*/ 3 w 190"/>
                  <a:gd name="T37" fmla="*/ 5 h 693"/>
                  <a:gd name="T38" fmla="*/ 4 w 190"/>
                  <a:gd name="T39" fmla="*/ 4 h 693"/>
                  <a:gd name="T40" fmla="*/ 5 w 190"/>
                  <a:gd name="T41" fmla="*/ 2 h 693"/>
                  <a:gd name="T42" fmla="*/ 7 w 190"/>
                  <a:gd name="T43" fmla="*/ 0 h 693"/>
                  <a:gd name="T44" fmla="*/ 1 w 190"/>
                  <a:gd name="T45" fmla="*/ 14 h 693"/>
                  <a:gd name="T46" fmla="*/ 1 w 190"/>
                  <a:gd name="T47" fmla="*/ 16 h 693"/>
                  <a:gd name="T48" fmla="*/ 1 w 190"/>
                  <a:gd name="T49" fmla="*/ 17 h 693"/>
                  <a:gd name="T50" fmla="*/ 1 w 190"/>
                  <a:gd name="T51" fmla="*/ 19 h 693"/>
                  <a:gd name="T52" fmla="*/ 1 w 190"/>
                  <a:gd name="T53" fmla="*/ 21 h 693"/>
                  <a:gd name="T54" fmla="*/ 1 w 190"/>
                  <a:gd name="T55" fmla="*/ 22 h 693"/>
                  <a:gd name="T56" fmla="*/ 2 w 190"/>
                  <a:gd name="T57" fmla="*/ 24 h 693"/>
                  <a:gd name="T58" fmla="*/ 2 w 190"/>
                  <a:gd name="T59" fmla="*/ 26 h 693"/>
                  <a:gd name="T60" fmla="*/ 3 w 190"/>
                  <a:gd name="T61" fmla="*/ 27 h 693"/>
                  <a:gd name="T62" fmla="*/ 2 w 190"/>
                  <a:gd name="T63" fmla="*/ 27 h 693"/>
                  <a:gd name="T64" fmla="*/ 1 w 190"/>
                  <a:gd name="T65" fmla="*/ 25 h 693"/>
                  <a:gd name="T66" fmla="*/ 1 w 190"/>
                  <a:gd name="T67" fmla="*/ 23 h 693"/>
                  <a:gd name="T68" fmla="*/ 0 w 190"/>
                  <a:gd name="T69" fmla="*/ 21 h 693"/>
                  <a:gd name="T70" fmla="*/ 0 w 190"/>
                  <a:gd name="T71" fmla="*/ 20 h 693"/>
                  <a:gd name="T72" fmla="*/ 0 w 190"/>
                  <a:gd name="T73" fmla="*/ 18 h 693"/>
                  <a:gd name="T74" fmla="*/ 0 w 190"/>
                  <a:gd name="T75" fmla="*/ 16 h 693"/>
                  <a:gd name="T76" fmla="*/ 0 w 190"/>
                  <a:gd name="T77" fmla="*/ 15 h 693"/>
                  <a:gd name="T78" fmla="*/ 1 w 190"/>
                  <a:gd name="T79" fmla="*/ 14 h 693"/>
                  <a:gd name="T80" fmla="*/ 3 w 190"/>
                  <a:gd name="T81" fmla="*/ 27 h 693"/>
                  <a:gd name="T82" fmla="*/ 3 w 190"/>
                  <a:gd name="T83" fmla="*/ 28 h 693"/>
                  <a:gd name="T84" fmla="*/ 2 w 190"/>
                  <a:gd name="T85" fmla="*/ 28 h 693"/>
                  <a:gd name="T86" fmla="*/ 2 w 190"/>
                  <a:gd name="T87" fmla="*/ 28 h 693"/>
                  <a:gd name="T88" fmla="*/ 3 w 190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90"/>
                  <a:gd name="T136" fmla="*/ 0 h 693"/>
                  <a:gd name="T137" fmla="*/ 190 w 190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90" h="693">
                    <a:moveTo>
                      <a:pt x="167" y="4"/>
                    </a:moveTo>
                    <a:lnTo>
                      <a:pt x="171" y="1"/>
                    </a:lnTo>
                    <a:lnTo>
                      <a:pt x="176" y="0"/>
                    </a:lnTo>
                    <a:lnTo>
                      <a:pt x="180" y="0"/>
                    </a:lnTo>
                    <a:lnTo>
                      <a:pt x="184" y="2"/>
                    </a:lnTo>
                    <a:lnTo>
                      <a:pt x="188" y="5"/>
                    </a:lnTo>
                    <a:lnTo>
                      <a:pt x="190" y="9"/>
                    </a:lnTo>
                    <a:lnTo>
                      <a:pt x="189" y="15"/>
                    </a:lnTo>
                    <a:lnTo>
                      <a:pt x="187" y="19"/>
                    </a:lnTo>
                    <a:lnTo>
                      <a:pt x="167" y="4"/>
                    </a:lnTo>
                    <a:close/>
                    <a:moveTo>
                      <a:pt x="187" y="19"/>
                    </a:moveTo>
                    <a:lnTo>
                      <a:pt x="171" y="40"/>
                    </a:lnTo>
                    <a:lnTo>
                      <a:pt x="157" y="60"/>
                    </a:lnTo>
                    <a:lnTo>
                      <a:pt x="143" y="81"/>
                    </a:lnTo>
                    <a:lnTo>
                      <a:pt x="130" y="101"/>
                    </a:lnTo>
                    <a:lnTo>
                      <a:pt x="119" y="122"/>
                    </a:lnTo>
                    <a:lnTo>
                      <a:pt x="107" y="142"/>
                    </a:lnTo>
                    <a:lnTo>
                      <a:pt x="96" y="162"/>
                    </a:lnTo>
                    <a:lnTo>
                      <a:pt x="86" y="182"/>
                    </a:lnTo>
                    <a:lnTo>
                      <a:pt x="76" y="203"/>
                    </a:lnTo>
                    <a:lnTo>
                      <a:pt x="69" y="223"/>
                    </a:lnTo>
                    <a:lnTo>
                      <a:pt x="60" y="244"/>
                    </a:lnTo>
                    <a:lnTo>
                      <a:pt x="54" y="265"/>
                    </a:lnTo>
                    <a:lnTo>
                      <a:pt x="47" y="286"/>
                    </a:lnTo>
                    <a:lnTo>
                      <a:pt x="42" y="306"/>
                    </a:lnTo>
                    <a:lnTo>
                      <a:pt x="37" y="327"/>
                    </a:lnTo>
                    <a:lnTo>
                      <a:pt x="33" y="347"/>
                    </a:lnTo>
                    <a:lnTo>
                      <a:pt x="9" y="343"/>
                    </a:lnTo>
                    <a:lnTo>
                      <a:pt x="13" y="322"/>
                    </a:lnTo>
                    <a:lnTo>
                      <a:pt x="18" y="300"/>
                    </a:lnTo>
                    <a:lnTo>
                      <a:pt x="23" y="279"/>
                    </a:lnTo>
                    <a:lnTo>
                      <a:pt x="30" y="258"/>
                    </a:lnTo>
                    <a:lnTo>
                      <a:pt x="37" y="236"/>
                    </a:lnTo>
                    <a:lnTo>
                      <a:pt x="45" y="216"/>
                    </a:lnTo>
                    <a:lnTo>
                      <a:pt x="54" y="194"/>
                    </a:lnTo>
                    <a:lnTo>
                      <a:pt x="63" y="172"/>
                    </a:lnTo>
                    <a:lnTo>
                      <a:pt x="73" y="152"/>
                    </a:lnTo>
                    <a:lnTo>
                      <a:pt x="85" y="130"/>
                    </a:lnTo>
                    <a:lnTo>
                      <a:pt x="97" y="110"/>
                    </a:lnTo>
                    <a:lnTo>
                      <a:pt x="109" y="88"/>
                    </a:lnTo>
                    <a:lnTo>
                      <a:pt x="123" y="68"/>
                    </a:lnTo>
                    <a:lnTo>
                      <a:pt x="137" y="46"/>
                    </a:lnTo>
                    <a:lnTo>
                      <a:pt x="152" y="26"/>
                    </a:lnTo>
                    <a:lnTo>
                      <a:pt x="167" y="4"/>
                    </a:lnTo>
                    <a:lnTo>
                      <a:pt x="187" y="19"/>
                    </a:lnTo>
                    <a:close/>
                    <a:moveTo>
                      <a:pt x="33" y="347"/>
                    </a:moveTo>
                    <a:lnTo>
                      <a:pt x="30" y="368"/>
                    </a:lnTo>
                    <a:lnTo>
                      <a:pt x="28" y="388"/>
                    </a:lnTo>
                    <a:lnTo>
                      <a:pt x="26" y="409"/>
                    </a:lnTo>
                    <a:lnTo>
                      <a:pt x="25" y="430"/>
                    </a:lnTo>
                    <a:lnTo>
                      <a:pt x="25" y="450"/>
                    </a:lnTo>
                    <a:lnTo>
                      <a:pt x="26" y="471"/>
                    </a:lnTo>
                    <a:lnTo>
                      <a:pt x="27" y="491"/>
                    </a:lnTo>
                    <a:lnTo>
                      <a:pt x="29" y="512"/>
                    </a:lnTo>
                    <a:lnTo>
                      <a:pt x="31" y="532"/>
                    </a:lnTo>
                    <a:lnTo>
                      <a:pt x="34" y="553"/>
                    </a:lnTo>
                    <a:lnTo>
                      <a:pt x="39" y="573"/>
                    </a:lnTo>
                    <a:lnTo>
                      <a:pt x="44" y="594"/>
                    </a:lnTo>
                    <a:lnTo>
                      <a:pt x="49" y="614"/>
                    </a:lnTo>
                    <a:lnTo>
                      <a:pt x="56" y="636"/>
                    </a:lnTo>
                    <a:lnTo>
                      <a:pt x="62" y="656"/>
                    </a:lnTo>
                    <a:lnTo>
                      <a:pt x="70" y="677"/>
                    </a:lnTo>
                    <a:lnTo>
                      <a:pt x="47" y="685"/>
                    </a:lnTo>
                    <a:lnTo>
                      <a:pt x="40" y="664"/>
                    </a:lnTo>
                    <a:lnTo>
                      <a:pt x="32" y="642"/>
                    </a:lnTo>
                    <a:lnTo>
                      <a:pt x="26" y="621"/>
                    </a:lnTo>
                    <a:lnTo>
                      <a:pt x="19" y="599"/>
                    </a:lnTo>
                    <a:lnTo>
                      <a:pt x="15" y="579"/>
                    </a:lnTo>
                    <a:lnTo>
                      <a:pt x="10" y="557"/>
                    </a:lnTo>
                    <a:lnTo>
                      <a:pt x="6" y="535"/>
                    </a:lnTo>
                    <a:lnTo>
                      <a:pt x="4" y="514"/>
                    </a:lnTo>
                    <a:lnTo>
                      <a:pt x="2" y="492"/>
                    </a:lnTo>
                    <a:lnTo>
                      <a:pt x="1" y="471"/>
                    </a:lnTo>
                    <a:lnTo>
                      <a:pt x="0" y="450"/>
                    </a:lnTo>
                    <a:lnTo>
                      <a:pt x="1" y="428"/>
                    </a:lnTo>
                    <a:lnTo>
                      <a:pt x="2" y="407"/>
                    </a:lnTo>
                    <a:lnTo>
                      <a:pt x="3" y="385"/>
                    </a:lnTo>
                    <a:lnTo>
                      <a:pt x="6" y="364"/>
                    </a:lnTo>
                    <a:lnTo>
                      <a:pt x="9" y="343"/>
                    </a:lnTo>
                    <a:lnTo>
                      <a:pt x="33" y="347"/>
                    </a:lnTo>
                    <a:close/>
                    <a:moveTo>
                      <a:pt x="70" y="677"/>
                    </a:moveTo>
                    <a:lnTo>
                      <a:pt x="71" y="681"/>
                    </a:lnTo>
                    <a:lnTo>
                      <a:pt x="70" y="687"/>
                    </a:lnTo>
                    <a:lnTo>
                      <a:pt x="68" y="690"/>
                    </a:lnTo>
                    <a:lnTo>
                      <a:pt x="63" y="692"/>
                    </a:lnTo>
                    <a:lnTo>
                      <a:pt x="59" y="693"/>
                    </a:lnTo>
                    <a:lnTo>
                      <a:pt x="54" y="692"/>
                    </a:lnTo>
                    <a:lnTo>
                      <a:pt x="50" y="690"/>
                    </a:lnTo>
                    <a:lnTo>
                      <a:pt x="47" y="685"/>
                    </a:lnTo>
                    <a:lnTo>
                      <a:pt x="70" y="6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5" name="Freeform 886"/>
              <p:cNvSpPr>
                <a:spLocks noEditPoints="1"/>
              </p:cNvSpPr>
              <p:nvPr/>
            </p:nvSpPr>
            <p:spPr bwMode="auto">
              <a:xfrm>
                <a:off x="2727" y="2283"/>
                <a:ext cx="85" cy="268"/>
              </a:xfrm>
              <a:custGeom>
                <a:avLst/>
                <a:gdLst>
                  <a:gd name="T0" fmla="*/ 16 w 410"/>
                  <a:gd name="T1" fmla="*/ 0 h 1354"/>
                  <a:gd name="T2" fmla="*/ 16 w 410"/>
                  <a:gd name="T3" fmla="*/ 0 h 1354"/>
                  <a:gd name="T4" fmla="*/ 16 w 410"/>
                  <a:gd name="T5" fmla="*/ 0 h 1354"/>
                  <a:gd name="T6" fmla="*/ 16 w 410"/>
                  <a:gd name="T7" fmla="*/ 1 h 1354"/>
                  <a:gd name="T8" fmla="*/ 16 w 410"/>
                  <a:gd name="T9" fmla="*/ 0 h 1354"/>
                  <a:gd name="T10" fmla="*/ 15 w 410"/>
                  <a:gd name="T11" fmla="*/ 2 h 1354"/>
                  <a:gd name="T12" fmla="*/ 12 w 410"/>
                  <a:gd name="T13" fmla="*/ 4 h 1354"/>
                  <a:gd name="T14" fmla="*/ 10 w 410"/>
                  <a:gd name="T15" fmla="*/ 7 h 1354"/>
                  <a:gd name="T16" fmla="*/ 8 w 410"/>
                  <a:gd name="T17" fmla="*/ 10 h 1354"/>
                  <a:gd name="T18" fmla="*/ 6 w 410"/>
                  <a:gd name="T19" fmla="*/ 12 h 1354"/>
                  <a:gd name="T20" fmla="*/ 5 w 410"/>
                  <a:gd name="T21" fmla="*/ 15 h 1354"/>
                  <a:gd name="T22" fmla="*/ 3 w 410"/>
                  <a:gd name="T23" fmla="*/ 18 h 1354"/>
                  <a:gd name="T24" fmla="*/ 2 w 410"/>
                  <a:gd name="T25" fmla="*/ 22 h 1354"/>
                  <a:gd name="T26" fmla="*/ 1 w 410"/>
                  <a:gd name="T27" fmla="*/ 23 h 1354"/>
                  <a:gd name="T28" fmla="*/ 2 w 410"/>
                  <a:gd name="T29" fmla="*/ 20 h 1354"/>
                  <a:gd name="T30" fmla="*/ 3 w 410"/>
                  <a:gd name="T31" fmla="*/ 17 h 1354"/>
                  <a:gd name="T32" fmla="*/ 5 w 410"/>
                  <a:gd name="T33" fmla="*/ 13 h 1354"/>
                  <a:gd name="T34" fmla="*/ 6 w 410"/>
                  <a:gd name="T35" fmla="*/ 11 h 1354"/>
                  <a:gd name="T36" fmla="*/ 8 w 410"/>
                  <a:gd name="T37" fmla="*/ 8 h 1354"/>
                  <a:gd name="T38" fmla="*/ 10 w 410"/>
                  <a:gd name="T39" fmla="*/ 5 h 1354"/>
                  <a:gd name="T40" fmla="*/ 13 w 410"/>
                  <a:gd name="T41" fmla="*/ 3 h 1354"/>
                  <a:gd name="T42" fmla="*/ 16 w 410"/>
                  <a:gd name="T43" fmla="*/ 0 h 1354"/>
                  <a:gd name="T44" fmla="*/ 2 w 410"/>
                  <a:gd name="T45" fmla="*/ 23 h 1354"/>
                  <a:gd name="T46" fmla="*/ 1 w 410"/>
                  <a:gd name="T47" fmla="*/ 27 h 1354"/>
                  <a:gd name="T48" fmla="*/ 1 w 410"/>
                  <a:gd name="T49" fmla="*/ 30 h 1354"/>
                  <a:gd name="T50" fmla="*/ 1 w 410"/>
                  <a:gd name="T51" fmla="*/ 34 h 1354"/>
                  <a:gd name="T52" fmla="*/ 1 w 410"/>
                  <a:gd name="T53" fmla="*/ 37 h 1354"/>
                  <a:gd name="T54" fmla="*/ 2 w 410"/>
                  <a:gd name="T55" fmla="*/ 41 h 1354"/>
                  <a:gd name="T56" fmla="*/ 2 w 410"/>
                  <a:gd name="T57" fmla="*/ 45 h 1354"/>
                  <a:gd name="T58" fmla="*/ 3 w 410"/>
                  <a:gd name="T59" fmla="*/ 49 h 1354"/>
                  <a:gd name="T60" fmla="*/ 4 w 410"/>
                  <a:gd name="T61" fmla="*/ 53 h 1354"/>
                  <a:gd name="T62" fmla="*/ 3 w 410"/>
                  <a:gd name="T63" fmla="*/ 51 h 1354"/>
                  <a:gd name="T64" fmla="*/ 2 w 410"/>
                  <a:gd name="T65" fmla="*/ 47 h 1354"/>
                  <a:gd name="T66" fmla="*/ 1 w 410"/>
                  <a:gd name="T67" fmla="*/ 43 h 1354"/>
                  <a:gd name="T68" fmla="*/ 0 w 410"/>
                  <a:gd name="T69" fmla="*/ 39 h 1354"/>
                  <a:gd name="T70" fmla="*/ 0 w 410"/>
                  <a:gd name="T71" fmla="*/ 35 h 1354"/>
                  <a:gd name="T72" fmla="*/ 0 w 410"/>
                  <a:gd name="T73" fmla="*/ 32 h 1354"/>
                  <a:gd name="T74" fmla="*/ 0 w 410"/>
                  <a:gd name="T75" fmla="*/ 28 h 1354"/>
                  <a:gd name="T76" fmla="*/ 1 w 410"/>
                  <a:gd name="T77" fmla="*/ 25 h 1354"/>
                  <a:gd name="T78" fmla="*/ 2 w 410"/>
                  <a:gd name="T79" fmla="*/ 23 h 1354"/>
                  <a:gd name="T80" fmla="*/ 4 w 410"/>
                  <a:gd name="T81" fmla="*/ 53 h 1354"/>
                  <a:gd name="T82" fmla="*/ 4 w 410"/>
                  <a:gd name="T83" fmla="*/ 54 h 1354"/>
                  <a:gd name="T84" fmla="*/ 4 w 410"/>
                  <a:gd name="T85" fmla="*/ 54 h 1354"/>
                  <a:gd name="T86" fmla="*/ 3 w 410"/>
                  <a:gd name="T87" fmla="*/ 54 h 1354"/>
                  <a:gd name="T88" fmla="*/ 4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391" y="3"/>
                    </a:moveTo>
                    <a:lnTo>
                      <a:pt x="395" y="1"/>
                    </a:lnTo>
                    <a:lnTo>
                      <a:pt x="399" y="0"/>
                    </a:lnTo>
                    <a:lnTo>
                      <a:pt x="404" y="1"/>
                    </a:lnTo>
                    <a:lnTo>
                      <a:pt x="408" y="4"/>
                    </a:lnTo>
                    <a:lnTo>
                      <a:pt x="410" y="9"/>
                    </a:lnTo>
                    <a:lnTo>
                      <a:pt x="410" y="14"/>
                    </a:lnTo>
                    <a:lnTo>
                      <a:pt x="409" y="18"/>
                    </a:lnTo>
                    <a:lnTo>
                      <a:pt x="406" y="22"/>
                    </a:lnTo>
                    <a:lnTo>
                      <a:pt x="391" y="3"/>
                    </a:lnTo>
                    <a:close/>
                    <a:moveTo>
                      <a:pt x="406" y="22"/>
                    </a:moveTo>
                    <a:lnTo>
                      <a:pt x="371" y="51"/>
                    </a:lnTo>
                    <a:lnTo>
                      <a:pt x="339" y="81"/>
                    </a:lnTo>
                    <a:lnTo>
                      <a:pt x="309" y="112"/>
                    </a:lnTo>
                    <a:lnTo>
                      <a:pt x="280" y="144"/>
                    </a:lnTo>
                    <a:lnTo>
                      <a:pt x="251" y="176"/>
                    </a:lnTo>
                    <a:lnTo>
                      <a:pt x="226" y="209"/>
                    </a:lnTo>
                    <a:lnTo>
                      <a:pt x="201" y="243"/>
                    </a:lnTo>
                    <a:lnTo>
                      <a:pt x="178" y="278"/>
                    </a:lnTo>
                    <a:lnTo>
                      <a:pt x="156" y="312"/>
                    </a:lnTo>
                    <a:lnTo>
                      <a:pt x="137" y="349"/>
                    </a:lnTo>
                    <a:lnTo>
                      <a:pt x="119" y="386"/>
                    </a:lnTo>
                    <a:lnTo>
                      <a:pt x="102" y="423"/>
                    </a:lnTo>
                    <a:lnTo>
                      <a:pt x="87" y="461"/>
                    </a:lnTo>
                    <a:lnTo>
                      <a:pt x="74" y="501"/>
                    </a:lnTo>
                    <a:lnTo>
                      <a:pt x="62" y="541"/>
                    </a:lnTo>
                    <a:lnTo>
                      <a:pt x="53" y="581"/>
                    </a:lnTo>
                    <a:lnTo>
                      <a:pt x="29" y="576"/>
                    </a:lnTo>
                    <a:lnTo>
                      <a:pt x="39" y="535"/>
                    </a:lnTo>
                    <a:lnTo>
                      <a:pt x="51" y="494"/>
                    </a:lnTo>
                    <a:lnTo>
                      <a:pt x="65" y="454"/>
                    </a:lnTo>
                    <a:lnTo>
                      <a:pt x="80" y="414"/>
                    </a:lnTo>
                    <a:lnTo>
                      <a:pt x="97" y="376"/>
                    </a:lnTo>
                    <a:lnTo>
                      <a:pt x="115" y="338"/>
                    </a:lnTo>
                    <a:lnTo>
                      <a:pt x="136" y="300"/>
                    </a:lnTo>
                    <a:lnTo>
                      <a:pt x="158" y="265"/>
                    </a:lnTo>
                    <a:lnTo>
                      <a:pt x="181" y="229"/>
                    </a:lnTo>
                    <a:lnTo>
                      <a:pt x="206" y="194"/>
                    </a:lnTo>
                    <a:lnTo>
                      <a:pt x="232" y="161"/>
                    </a:lnTo>
                    <a:lnTo>
                      <a:pt x="261" y="128"/>
                    </a:lnTo>
                    <a:lnTo>
                      <a:pt x="290" y="95"/>
                    </a:lnTo>
                    <a:lnTo>
                      <a:pt x="323" y="64"/>
                    </a:lnTo>
                    <a:lnTo>
                      <a:pt x="355" y="32"/>
                    </a:lnTo>
                    <a:lnTo>
                      <a:pt x="391" y="3"/>
                    </a:lnTo>
                    <a:lnTo>
                      <a:pt x="406" y="22"/>
                    </a:lnTo>
                    <a:close/>
                    <a:moveTo>
                      <a:pt x="53" y="581"/>
                    </a:moveTo>
                    <a:lnTo>
                      <a:pt x="44" y="623"/>
                    </a:lnTo>
                    <a:lnTo>
                      <a:pt x="37" y="665"/>
                    </a:lnTo>
                    <a:lnTo>
                      <a:pt x="31" y="709"/>
                    </a:lnTo>
                    <a:lnTo>
                      <a:pt x="28" y="752"/>
                    </a:lnTo>
                    <a:lnTo>
                      <a:pt x="26" y="797"/>
                    </a:lnTo>
                    <a:lnTo>
                      <a:pt x="25" y="842"/>
                    </a:lnTo>
                    <a:lnTo>
                      <a:pt x="26" y="889"/>
                    </a:lnTo>
                    <a:lnTo>
                      <a:pt x="28" y="935"/>
                    </a:lnTo>
                    <a:lnTo>
                      <a:pt x="32" y="983"/>
                    </a:lnTo>
                    <a:lnTo>
                      <a:pt x="38" y="1031"/>
                    </a:lnTo>
                    <a:lnTo>
                      <a:pt x="45" y="1081"/>
                    </a:lnTo>
                    <a:lnTo>
                      <a:pt x="54" y="1131"/>
                    </a:lnTo>
                    <a:lnTo>
                      <a:pt x="65" y="1182"/>
                    </a:lnTo>
                    <a:lnTo>
                      <a:pt x="77" y="1233"/>
                    </a:lnTo>
                    <a:lnTo>
                      <a:pt x="91" y="1285"/>
                    </a:lnTo>
                    <a:lnTo>
                      <a:pt x="106" y="1338"/>
                    </a:lnTo>
                    <a:lnTo>
                      <a:pt x="82" y="1346"/>
                    </a:lnTo>
                    <a:lnTo>
                      <a:pt x="67" y="1292"/>
                    </a:lnTo>
                    <a:lnTo>
                      <a:pt x="53" y="1239"/>
                    </a:lnTo>
                    <a:lnTo>
                      <a:pt x="41" y="1186"/>
                    </a:lnTo>
                    <a:lnTo>
                      <a:pt x="30" y="1135"/>
                    </a:lnTo>
                    <a:lnTo>
                      <a:pt x="21" y="1084"/>
                    </a:lnTo>
                    <a:lnTo>
                      <a:pt x="14" y="1034"/>
                    </a:lnTo>
                    <a:lnTo>
                      <a:pt x="8" y="985"/>
                    </a:lnTo>
                    <a:lnTo>
                      <a:pt x="4" y="936"/>
                    </a:lnTo>
                    <a:lnTo>
                      <a:pt x="1" y="889"/>
                    </a:lnTo>
                    <a:lnTo>
                      <a:pt x="0" y="841"/>
                    </a:lnTo>
                    <a:lnTo>
                      <a:pt x="1" y="795"/>
                    </a:lnTo>
                    <a:lnTo>
                      <a:pt x="3" y="750"/>
                    </a:lnTo>
                    <a:lnTo>
                      <a:pt x="7" y="705"/>
                    </a:lnTo>
                    <a:lnTo>
                      <a:pt x="13" y="661"/>
                    </a:lnTo>
                    <a:lnTo>
                      <a:pt x="20" y="618"/>
                    </a:lnTo>
                    <a:lnTo>
                      <a:pt x="29" y="576"/>
                    </a:lnTo>
                    <a:lnTo>
                      <a:pt x="53" y="581"/>
                    </a:lnTo>
                    <a:close/>
                    <a:moveTo>
                      <a:pt x="106" y="1338"/>
                    </a:moveTo>
                    <a:lnTo>
                      <a:pt x="106" y="1344"/>
                    </a:lnTo>
                    <a:lnTo>
                      <a:pt x="105" y="1348"/>
                    </a:lnTo>
                    <a:lnTo>
                      <a:pt x="101" y="1351"/>
                    </a:lnTo>
                    <a:lnTo>
                      <a:pt x="97" y="1354"/>
                    </a:lnTo>
                    <a:lnTo>
                      <a:pt x="93" y="1354"/>
                    </a:lnTo>
                    <a:lnTo>
                      <a:pt x="88" y="1353"/>
                    </a:lnTo>
                    <a:lnTo>
                      <a:pt x="84" y="1350"/>
                    </a:lnTo>
                    <a:lnTo>
                      <a:pt x="82" y="1346"/>
                    </a:lnTo>
                    <a:lnTo>
                      <a:pt x="106" y="13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6" name="Freeform 887"/>
              <p:cNvSpPr>
                <a:spLocks noEditPoints="1"/>
              </p:cNvSpPr>
              <p:nvPr/>
            </p:nvSpPr>
            <p:spPr bwMode="auto">
              <a:xfrm>
                <a:off x="2750" y="2309"/>
                <a:ext cx="62" cy="268"/>
              </a:xfrm>
              <a:custGeom>
                <a:avLst/>
                <a:gdLst>
                  <a:gd name="T0" fmla="*/ 11 w 300"/>
                  <a:gd name="T1" fmla="*/ 53 h 1345"/>
                  <a:gd name="T2" fmla="*/ 11 w 300"/>
                  <a:gd name="T3" fmla="*/ 53 h 1345"/>
                  <a:gd name="T4" fmla="*/ 11 w 300"/>
                  <a:gd name="T5" fmla="*/ 54 h 1345"/>
                  <a:gd name="T6" fmla="*/ 11 w 300"/>
                  <a:gd name="T7" fmla="*/ 54 h 1345"/>
                  <a:gd name="T8" fmla="*/ 11 w 300"/>
                  <a:gd name="T9" fmla="*/ 53 h 1345"/>
                  <a:gd name="T10" fmla="*/ 10 w 300"/>
                  <a:gd name="T11" fmla="*/ 53 h 1345"/>
                  <a:gd name="T12" fmla="*/ 8 w 300"/>
                  <a:gd name="T13" fmla="*/ 52 h 1345"/>
                  <a:gd name="T14" fmla="*/ 7 w 300"/>
                  <a:gd name="T15" fmla="*/ 51 h 1345"/>
                  <a:gd name="T16" fmla="*/ 6 w 300"/>
                  <a:gd name="T17" fmla="*/ 49 h 1345"/>
                  <a:gd name="T18" fmla="*/ 5 w 300"/>
                  <a:gd name="T19" fmla="*/ 48 h 1345"/>
                  <a:gd name="T20" fmla="*/ 4 w 300"/>
                  <a:gd name="T21" fmla="*/ 47 h 1345"/>
                  <a:gd name="T22" fmla="*/ 3 w 300"/>
                  <a:gd name="T23" fmla="*/ 45 h 1345"/>
                  <a:gd name="T24" fmla="*/ 2 w 300"/>
                  <a:gd name="T25" fmla="*/ 44 h 1345"/>
                  <a:gd name="T26" fmla="*/ 2 w 300"/>
                  <a:gd name="T27" fmla="*/ 42 h 1345"/>
                  <a:gd name="T28" fmla="*/ 1 w 300"/>
                  <a:gd name="T29" fmla="*/ 41 h 1345"/>
                  <a:gd name="T30" fmla="*/ 1 w 300"/>
                  <a:gd name="T31" fmla="*/ 39 h 1345"/>
                  <a:gd name="T32" fmla="*/ 0 w 300"/>
                  <a:gd name="T33" fmla="*/ 38 h 1345"/>
                  <a:gd name="T34" fmla="*/ 0 w 300"/>
                  <a:gd name="T35" fmla="*/ 36 h 1345"/>
                  <a:gd name="T36" fmla="*/ 0 w 300"/>
                  <a:gd name="T37" fmla="*/ 35 h 1345"/>
                  <a:gd name="T38" fmla="*/ 0 w 300"/>
                  <a:gd name="T39" fmla="*/ 32 h 1345"/>
                  <a:gd name="T40" fmla="*/ 1 w 300"/>
                  <a:gd name="T41" fmla="*/ 31 h 1345"/>
                  <a:gd name="T42" fmla="*/ 1 w 300"/>
                  <a:gd name="T43" fmla="*/ 34 h 1345"/>
                  <a:gd name="T44" fmla="*/ 1 w 300"/>
                  <a:gd name="T45" fmla="*/ 35 h 1345"/>
                  <a:gd name="T46" fmla="*/ 1 w 300"/>
                  <a:gd name="T47" fmla="*/ 37 h 1345"/>
                  <a:gd name="T48" fmla="*/ 2 w 300"/>
                  <a:gd name="T49" fmla="*/ 38 h 1345"/>
                  <a:gd name="T50" fmla="*/ 2 w 300"/>
                  <a:gd name="T51" fmla="*/ 40 h 1345"/>
                  <a:gd name="T52" fmla="*/ 2 w 300"/>
                  <a:gd name="T53" fmla="*/ 41 h 1345"/>
                  <a:gd name="T54" fmla="*/ 3 w 300"/>
                  <a:gd name="T55" fmla="*/ 43 h 1345"/>
                  <a:gd name="T56" fmla="*/ 4 w 300"/>
                  <a:gd name="T57" fmla="*/ 44 h 1345"/>
                  <a:gd name="T58" fmla="*/ 4 w 300"/>
                  <a:gd name="T59" fmla="*/ 45 h 1345"/>
                  <a:gd name="T60" fmla="*/ 5 w 300"/>
                  <a:gd name="T61" fmla="*/ 47 h 1345"/>
                  <a:gd name="T62" fmla="*/ 6 w 300"/>
                  <a:gd name="T63" fmla="*/ 48 h 1345"/>
                  <a:gd name="T64" fmla="*/ 7 w 300"/>
                  <a:gd name="T65" fmla="*/ 49 h 1345"/>
                  <a:gd name="T66" fmla="*/ 8 w 300"/>
                  <a:gd name="T67" fmla="*/ 51 h 1345"/>
                  <a:gd name="T68" fmla="*/ 10 w 300"/>
                  <a:gd name="T69" fmla="*/ 52 h 1345"/>
                  <a:gd name="T70" fmla="*/ 11 w 300"/>
                  <a:gd name="T71" fmla="*/ 53 h 1345"/>
                  <a:gd name="T72" fmla="*/ 0 w 300"/>
                  <a:gd name="T73" fmla="*/ 30 h 1345"/>
                  <a:gd name="T74" fmla="*/ 0 w 300"/>
                  <a:gd name="T75" fmla="*/ 27 h 1345"/>
                  <a:gd name="T76" fmla="*/ 1 w 300"/>
                  <a:gd name="T77" fmla="*/ 23 h 1345"/>
                  <a:gd name="T78" fmla="*/ 2 w 300"/>
                  <a:gd name="T79" fmla="*/ 20 h 1345"/>
                  <a:gd name="T80" fmla="*/ 3 w 300"/>
                  <a:gd name="T81" fmla="*/ 16 h 1345"/>
                  <a:gd name="T82" fmla="*/ 5 w 300"/>
                  <a:gd name="T83" fmla="*/ 12 h 1345"/>
                  <a:gd name="T84" fmla="*/ 7 w 300"/>
                  <a:gd name="T85" fmla="*/ 8 h 1345"/>
                  <a:gd name="T86" fmla="*/ 9 w 300"/>
                  <a:gd name="T87" fmla="*/ 4 h 1345"/>
                  <a:gd name="T88" fmla="*/ 11 w 300"/>
                  <a:gd name="T89" fmla="*/ 0 h 1345"/>
                  <a:gd name="T90" fmla="*/ 11 w 300"/>
                  <a:gd name="T91" fmla="*/ 3 h 1345"/>
                  <a:gd name="T92" fmla="*/ 9 w 300"/>
                  <a:gd name="T93" fmla="*/ 7 h 1345"/>
                  <a:gd name="T94" fmla="*/ 7 w 300"/>
                  <a:gd name="T95" fmla="*/ 11 h 1345"/>
                  <a:gd name="T96" fmla="*/ 5 w 300"/>
                  <a:gd name="T97" fmla="*/ 15 h 1345"/>
                  <a:gd name="T98" fmla="*/ 4 w 300"/>
                  <a:gd name="T99" fmla="*/ 18 h 1345"/>
                  <a:gd name="T100" fmla="*/ 3 w 300"/>
                  <a:gd name="T101" fmla="*/ 22 h 1345"/>
                  <a:gd name="T102" fmla="*/ 2 w 300"/>
                  <a:gd name="T103" fmla="*/ 25 h 1345"/>
                  <a:gd name="T104" fmla="*/ 1 w 300"/>
                  <a:gd name="T105" fmla="*/ 29 h 1345"/>
                  <a:gd name="T106" fmla="*/ 0 w 300"/>
                  <a:gd name="T107" fmla="*/ 30 h 1345"/>
                  <a:gd name="T108" fmla="*/ 11 w 300"/>
                  <a:gd name="T109" fmla="*/ 0 h 1345"/>
                  <a:gd name="T110" fmla="*/ 12 w 300"/>
                  <a:gd name="T111" fmla="*/ 0 h 1345"/>
                  <a:gd name="T112" fmla="*/ 12 w 300"/>
                  <a:gd name="T113" fmla="*/ 0 h 1345"/>
                  <a:gd name="T114" fmla="*/ 12 w 300"/>
                  <a:gd name="T115" fmla="*/ 1 h 1345"/>
                  <a:gd name="T116" fmla="*/ 11 w 300"/>
                  <a:gd name="T117" fmla="*/ 0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275" y="1323"/>
                    </a:moveTo>
                    <a:lnTo>
                      <a:pt x="279" y="1326"/>
                    </a:lnTo>
                    <a:lnTo>
                      <a:pt x="280" y="1331"/>
                    </a:lnTo>
                    <a:lnTo>
                      <a:pt x="280" y="1336"/>
                    </a:lnTo>
                    <a:lnTo>
                      <a:pt x="277" y="1340"/>
                    </a:lnTo>
                    <a:lnTo>
                      <a:pt x="273" y="1344"/>
                    </a:lnTo>
                    <a:lnTo>
                      <a:pt x="269" y="1345"/>
                    </a:lnTo>
                    <a:lnTo>
                      <a:pt x="265" y="1345"/>
                    </a:lnTo>
                    <a:lnTo>
                      <a:pt x="260" y="1342"/>
                    </a:lnTo>
                    <a:lnTo>
                      <a:pt x="275" y="1323"/>
                    </a:lnTo>
                    <a:close/>
                    <a:moveTo>
                      <a:pt x="260" y="1342"/>
                    </a:moveTo>
                    <a:lnTo>
                      <a:pt x="242" y="1327"/>
                    </a:lnTo>
                    <a:lnTo>
                      <a:pt x="225" y="1312"/>
                    </a:lnTo>
                    <a:lnTo>
                      <a:pt x="207" y="1297"/>
                    </a:lnTo>
                    <a:lnTo>
                      <a:pt x="191" y="1282"/>
                    </a:lnTo>
                    <a:lnTo>
                      <a:pt x="176" y="1266"/>
                    </a:lnTo>
                    <a:lnTo>
                      <a:pt x="162" y="1250"/>
                    </a:lnTo>
                    <a:lnTo>
                      <a:pt x="148" y="1233"/>
                    </a:lnTo>
                    <a:lnTo>
                      <a:pt x="134" y="1217"/>
                    </a:lnTo>
                    <a:lnTo>
                      <a:pt x="121" y="1201"/>
                    </a:lnTo>
                    <a:lnTo>
                      <a:pt x="109" y="1184"/>
                    </a:lnTo>
                    <a:lnTo>
                      <a:pt x="98" y="1166"/>
                    </a:lnTo>
                    <a:lnTo>
                      <a:pt x="87" y="1149"/>
                    </a:lnTo>
                    <a:lnTo>
                      <a:pt x="78" y="1132"/>
                    </a:lnTo>
                    <a:lnTo>
                      <a:pt x="68" y="1115"/>
                    </a:lnTo>
                    <a:lnTo>
                      <a:pt x="59" y="1096"/>
                    </a:lnTo>
                    <a:lnTo>
                      <a:pt x="51" y="1078"/>
                    </a:lnTo>
                    <a:lnTo>
                      <a:pt x="43" y="1061"/>
                    </a:lnTo>
                    <a:lnTo>
                      <a:pt x="37" y="1041"/>
                    </a:lnTo>
                    <a:lnTo>
                      <a:pt x="30" y="1023"/>
                    </a:lnTo>
                    <a:lnTo>
                      <a:pt x="25" y="1003"/>
                    </a:lnTo>
                    <a:lnTo>
                      <a:pt x="19" y="985"/>
                    </a:lnTo>
                    <a:lnTo>
                      <a:pt x="15" y="966"/>
                    </a:lnTo>
                    <a:lnTo>
                      <a:pt x="11" y="946"/>
                    </a:lnTo>
                    <a:lnTo>
                      <a:pt x="7" y="926"/>
                    </a:lnTo>
                    <a:lnTo>
                      <a:pt x="5" y="906"/>
                    </a:lnTo>
                    <a:lnTo>
                      <a:pt x="3" y="886"/>
                    </a:lnTo>
                    <a:lnTo>
                      <a:pt x="1" y="865"/>
                    </a:lnTo>
                    <a:lnTo>
                      <a:pt x="0" y="845"/>
                    </a:lnTo>
                    <a:lnTo>
                      <a:pt x="0" y="804"/>
                    </a:lnTo>
                    <a:lnTo>
                      <a:pt x="1" y="761"/>
                    </a:lnTo>
                    <a:lnTo>
                      <a:pt x="26" y="763"/>
                    </a:lnTo>
                    <a:lnTo>
                      <a:pt x="24" y="804"/>
                    </a:lnTo>
                    <a:lnTo>
                      <a:pt x="25" y="844"/>
                    </a:lnTo>
                    <a:lnTo>
                      <a:pt x="26" y="863"/>
                    </a:lnTo>
                    <a:lnTo>
                      <a:pt x="27" y="883"/>
                    </a:lnTo>
                    <a:lnTo>
                      <a:pt x="29" y="903"/>
                    </a:lnTo>
                    <a:lnTo>
                      <a:pt x="32" y="921"/>
                    </a:lnTo>
                    <a:lnTo>
                      <a:pt x="36" y="941"/>
                    </a:lnTo>
                    <a:lnTo>
                      <a:pt x="39" y="959"/>
                    </a:lnTo>
                    <a:lnTo>
                      <a:pt x="43" y="979"/>
                    </a:lnTo>
                    <a:lnTo>
                      <a:pt x="49" y="997"/>
                    </a:lnTo>
                    <a:lnTo>
                      <a:pt x="54" y="1015"/>
                    </a:lnTo>
                    <a:lnTo>
                      <a:pt x="59" y="1033"/>
                    </a:lnTo>
                    <a:lnTo>
                      <a:pt x="66" y="1051"/>
                    </a:lnTo>
                    <a:lnTo>
                      <a:pt x="73" y="1068"/>
                    </a:lnTo>
                    <a:lnTo>
                      <a:pt x="81" y="1087"/>
                    </a:lnTo>
                    <a:lnTo>
                      <a:pt x="90" y="1104"/>
                    </a:lnTo>
                    <a:lnTo>
                      <a:pt x="99" y="1120"/>
                    </a:lnTo>
                    <a:lnTo>
                      <a:pt x="109" y="1137"/>
                    </a:lnTo>
                    <a:lnTo>
                      <a:pt x="119" y="1153"/>
                    </a:lnTo>
                    <a:lnTo>
                      <a:pt x="130" y="1171"/>
                    </a:lnTo>
                    <a:lnTo>
                      <a:pt x="141" y="1187"/>
                    </a:lnTo>
                    <a:lnTo>
                      <a:pt x="153" y="1203"/>
                    </a:lnTo>
                    <a:lnTo>
                      <a:pt x="166" y="1218"/>
                    </a:lnTo>
                    <a:lnTo>
                      <a:pt x="180" y="1234"/>
                    </a:lnTo>
                    <a:lnTo>
                      <a:pt x="194" y="1250"/>
                    </a:lnTo>
                    <a:lnTo>
                      <a:pt x="209" y="1265"/>
                    </a:lnTo>
                    <a:lnTo>
                      <a:pt x="225" y="1280"/>
                    </a:lnTo>
                    <a:lnTo>
                      <a:pt x="241" y="1294"/>
                    </a:lnTo>
                    <a:lnTo>
                      <a:pt x="258" y="1309"/>
                    </a:lnTo>
                    <a:lnTo>
                      <a:pt x="275" y="1323"/>
                    </a:lnTo>
                    <a:lnTo>
                      <a:pt x="260" y="1342"/>
                    </a:lnTo>
                    <a:close/>
                    <a:moveTo>
                      <a:pt x="1" y="761"/>
                    </a:moveTo>
                    <a:lnTo>
                      <a:pt x="5" y="718"/>
                    </a:lnTo>
                    <a:lnTo>
                      <a:pt x="11" y="675"/>
                    </a:lnTo>
                    <a:lnTo>
                      <a:pt x="19" y="631"/>
                    </a:lnTo>
                    <a:lnTo>
                      <a:pt x="29" y="586"/>
                    </a:lnTo>
                    <a:lnTo>
                      <a:pt x="40" y="541"/>
                    </a:lnTo>
                    <a:lnTo>
                      <a:pt x="54" y="496"/>
                    </a:lnTo>
                    <a:lnTo>
                      <a:pt x="69" y="449"/>
                    </a:lnTo>
                    <a:lnTo>
                      <a:pt x="85" y="402"/>
                    </a:lnTo>
                    <a:lnTo>
                      <a:pt x="105" y="354"/>
                    </a:lnTo>
                    <a:lnTo>
                      <a:pt x="124" y="306"/>
                    </a:lnTo>
                    <a:lnTo>
                      <a:pt x="147" y="257"/>
                    </a:lnTo>
                    <a:lnTo>
                      <a:pt x="169" y="208"/>
                    </a:lnTo>
                    <a:lnTo>
                      <a:pt x="194" y="159"/>
                    </a:lnTo>
                    <a:lnTo>
                      <a:pt x="221" y="108"/>
                    </a:lnTo>
                    <a:lnTo>
                      <a:pt x="248" y="57"/>
                    </a:lnTo>
                    <a:lnTo>
                      <a:pt x="277" y="7"/>
                    </a:lnTo>
                    <a:lnTo>
                      <a:pt x="299" y="18"/>
                    </a:lnTo>
                    <a:lnTo>
                      <a:pt x="270" y="69"/>
                    </a:lnTo>
                    <a:lnTo>
                      <a:pt x="243" y="120"/>
                    </a:lnTo>
                    <a:lnTo>
                      <a:pt x="217" y="170"/>
                    </a:lnTo>
                    <a:lnTo>
                      <a:pt x="192" y="218"/>
                    </a:lnTo>
                    <a:lnTo>
                      <a:pt x="169" y="267"/>
                    </a:lnTo>
                    <a:lnTo>
                      <a:pt x="148" y="315"/>
                    </a:lnTo>
                    <a:lnTo>
                      <a:pt x="127" y="363"/>
                    </a:lnTo>
                    <a:lnTo>
                      <a:pt x="109" y="409"/>
                    </a:lnTo>
                    <a:lnTo>
                      <a:pt x="92" y="456"/>
                    </a:lnTo>
                    <a:lnTo>
                      <a:pt x="78" y="501"/>
                    </a:lnTo>
                    <a:lnTo>
                      <a:pt x="64" y="547"/>
                    </a:lnTo>
                    <a:lnTo>
                      <a:pt x="53" y="591"/>
                    </a:lnTo>
                    <a:lnTo>
                      <a:pt x="43" y="635"/>
                    </a:lnTo>
                    <a:lnTo>
                      <a:pt x="36" y="678"/>
                    </a:lnTo>
                    <a:lnTo>
                      <a:pt x="29" y="720"/>
                    </a:lnTo>
                    <a:lnTo>
                      <a:pt x="26" y="763"/>
                    </a:lnTo>
                    <a:lnTo>
                      <a:pt x="1" y="761"/>
                    </a:lnTo>
                    <a:close/>
                    <a:moveTo>
                      <a:pt x="277" y="7"/>
                    </a:moveTo>
                    <a:lnTo>
                      <a:pt x="281" y="2"/>
                    </a:lnTo>
                    <a:lnTo>
                      <a:pt x="285" y="1"/>
                    </a:lnTo>
                    <a:lnTo>
                      <a:pt x="290" y="0"/>
                    </a:lnTo>
                    <a:lnTo>
                      <a:pt x="295" y="2"/>
                    </a:lnTo>
                    <a:lnTo>
                      <a:pt x="298" y="5"/>
                    </a:lnTo>
                    <a:lnTo>
                      <a:pt x="300" y="10"/>
                    </a:lnTo>
                    <a:lnTo>
                      <a:pt x="300" y="14"/>
                    </a:lnTo>
                    <a:lnTo>
                      <a:pt x="299" y="18"/>
                    </a:lnTo>
                    <a:lnTo>
                      <a:pt x="277" y="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7" name="Freeform 888"/>
              <p:cNvSpPr>
                <a:spLocks noEditPoints="1"/>
              </p:cNvSpPr>
              <p:nvPr/>
            </p:nvSpPr>
            <p:spPr bwMode="auto">
              <a:xfrm>
                <a:off x="2820" y="2324"/>
                <a:ext cx="47" cy="294"/>
              </a:xfrm>
              <a:custGeom>
                <a:avLst/>
                <a:gdLst>
                  <a:gd name="T0" fmla="*/ 8 w 229"/>
                  <a:gd name="T1" fmla="*/ 0 h 1443"/>
                  <a:gd name="T2" fmla="*/ 8 w 229"/>
                  <a:gd name="T3" fmla="*/ 0 h 1443"/>
                  <a:gd name="T4" fmla="*/ 9 w 229"/>
                  <a:gd name="T5" fmla="*/ 0 h 1443"/>
                  <a:gd name="T6" fmla="*/ 9 w 229"/>
                  <a:gd name="T7" fmla="*/ 0 h 1443"/>
                  <a:gd name="T8" fmla="*/ 8 w 229"/>
                  <a:gd name="T9" fmla="*/ 0 h 1443"/>
                  <a:gd name="T10" fmla="*/ 9 w 229"/>
                  <a:gd name="T11" fmla="*/ 1 h 1443"/>
                  <a:gd name="T12" fmla="*/ 8 w 229"/>
                  <a:gd name="T13" fmla="*/ 0 h 1443"/>
                  <a:gd name="T14" fmla="*/ 9 w 229"/>
                  <a:gd name="T15" fmla="*/ 1 h 1443"/>
                  <a:gd name="T16" fmla="*/ 7 w 229"/>
                  <a:gd name="T17" fmla="*/ 4 h 1443"/>
                  <a:gd name="T18" fmla="*/ 6 w 229"/>
                  <a:gd name="T19" fmla="*/ 7 h 1443"/>
                  <a:gd name="T20" fmla="*/ 5 w 229"/>
                  <a:gd name="T21" fmla="*/ 10 h 1443"/>
                  <a:gd name="T22" fmla="*/ 4 w 229"/>
                  <a:gd name="T23" fmla="*/ 12 h 1443"/>
                  <a:gd name="T24" fmla="*/ 4 w 229"/>
                  <a:gd name="T25" fmla="*/ 11 h 1443"/>
                  <a:gd name="T26" fmla="*/ 5 w 229"/>
                  <a:gd name="T27" fmla="*/ 8 h 1443"/>
                  <a:gd name="T28" fmla="*/ 6 w 229"/>
                  <a:gd name="T29" fmla="*/ 5 h 1443"/>
                  <a:gd name="T30" fmla="*/ 7 w 229"/>
                  <a:gd name="T31" fmla="*/ 2 h 1443"/>
                  <a:gd name="T32" fmla="*/ 9 w 229"/>
                  <a:gd name="T33" fmla="*/ 1 h 1443"/>
                  <a:gd name="T34" fmla="*/ 4 w 229"/>
                  <a:gd name="T35" fmla="*/ 14 h 1443"/>
                  <a:gd name="T36" fmla="*/ 3 w 229"/>
                  <a:gd name="T37" fmla="*/ 17 h 1443"/>
                  <a:gd name="T38" fmla="*/ 2 w 229"/>
                  <a:gd name="T39" fmla="*/ 19 h 1443"/>
                  <a:gd name="T40" fmla="*/ 2 w 229"/>
                  <a:gd name="T41" fmla="*/ 22 h 1443"/>
                  <a:gd name="T42" fmla="*/ 1 w 229"/>
                  <a:gd name="T43" fmla="*/ 23 h 1443"/>
                  <a:gd name="T44" fmla="*/ 1 w 229"/>
                  <a:gd name="T45" fmla="*/ 20 h 1443"/>
                  <a:gd name="T46" fmla="*/ 2 w 229"/>
                  <a:gd name="T47" fmla="*/ 18 h 1443"/>
                  <a:gd name="T48" fmla="*/ 2 w 229"/>
                  <a:gd name="T49" fmla="*/ 15 h 1443"/>
                  <a:gd name="T50" fmla="*/ 3 w 229"/>
                  <a:gd name="T51" fmla="*/ 12 h 1443"/>
                  <a:gd name="T52" fmla="*/ 2 w 229"/>
                  <a:gd name="T53" fmla="*/ 23 h 1443"/>
                  <a:gd name="T54" fmla="*/ 1 w 229"/>
                  <a:gd name="T55" fmla="*/ 26 h 1443"/>
                  <a:gd name="T56" fmla="*/ 1 w 229"/>
                  <a:gd name="T57" fmla="*/ 29 h 1443"/>
                  <a:gd name="T58" fmla="*/ 1 w 229"/>
                  <a:gd name="T59" fmla="*/ 32 h 1443"/>
                  <a:gd name="T60" fmla="*/ 1 w 229"/>
                  <a:gd name="T61" fmla="*/ 35 h 1443"/>
                  <a:gd name="T62" fmla="*/ 1 w 229"/>
                  <a:gd name="T63" fmla="*/ 37 h 1443"/>
                  <a:gd name="T64" fmla="*/ 2 w 229"/>
                  <a:gd name="T65" fmla="*/ 40 h 1443"/>
                  <a:gd name="T66" fmla="*/ 2 w 229"/>
                  <a:gd name="T67" fmla="*/ 42 h 1443"/>
                  <a:gd name="T68" fmla="*/ 3 w 229"/>
                  <a:gd name="T69" fmla="*/ 44 h 1443"/>
                  <a:gd name="T70" fmla="*/ 3 w 229"/>
                  <a:gd name="T71" fmla="*/ 46 h 1443"/>
                  <a:gd name="T72" fmla="*/ 4 w 229"/>
                  <a:gd name="T73" fmla="*/ 48 h 1443"/>
                  <a:gd name="T74" fmla="*/ 5 w 229"/>
                  <a:gd name="T75" fmla="*/ 50 h 1443"/>
                  <a:gd name="T76" fmla="*/ 6 w 229"/>
                  <a:gd name="T77" fmla="*/ 52 h 1443"/>
                  <a:gd name="T78" fmla="*/ 7 w 229"/>
                  <a:gd name="T79" fmla="*/ 54 h 1443"/>
                  <a:gd name="T80" fmla="*/ 9 w 229"/>
                  <a:gd name="T81" fmla="*/ 57 h 1443"/>
                  <a:gd name="T82" fmla="*/ 7 w 229"/>
                  <a:gd name="T83" fmla="*/ 56 h 1443"/>
                  <a:gd name="T84" fmla="*/ 6 w 229"/>
                  <a:gd name="T85" fmla="*/ 54 h 1443"/>
                  <a:gd name="T86" fmla="*/ 4 w 229"/>
                  <a:gd name="T87" fmla="*/ 51 h 1443"/>
                  <a:gd name="T88" fmla="*/ 3 w 229"/>
                  <a:gd name="T89" fmla="*/ 49 h 1443"/>
                  <a:gd name="T90" fmla="*/ 3 w 229"/>
                  <a:gd name="T91" fmla="*/ 48 h 1443"/>
                  <a:gd name="T92" fmla="*/ 2 w 229"/>
                  <a:gd name="T93" fmla="*/ 45 h 1443"/>
                  <a:gd name="T94" fmla="*/ 1 w 229"/>
                  <a:gd name="T95" fmla="*/ 43 h 1443"/>
                  <a:gd name="T96" fmla="*/ 1 w 229"/>
                  <a:gd name="T97" fmla="*/ 41 h 1443"/>
                  <a:gd name="T98" fmla="*/ 0 w 229"/>
                  <a:gd name="T99" fmla="*/ 39 h 1443"/>
                  <a:gd name="T100" fmla="*/ 0 w 229"/>
                  <a:gd name="T101" fmla="*/ 36 h 1443"/>
                  <a:gd name="T102" fmla="*/ 0 w 229"/>
                  <a:gd name="T103" fmla="*/ 33 h 1443"/>
                  <a:gd name="T104" fmla="*/ 0 w 229"/>
                  <a:gd name="T105" fmla="*/ 30 h 1443"/>
                  <a:gd name="T106" fmla="*/ 0 w 229"/>
                  <a:gd name="T107" fmla="*/ 28 h 1443"/>
                  <a:gd name="T108" fmla="*/ 1 w 229"/>
                  <a:gd name="T109" fmla="*/ 24 h 1443"/>
                  <a:gd name="T110" fmla="*/ 2 w 229"/>
                  <a:gd name="T111" fmla="*/ 23 h 1443"/>
                  <a:gd name="T112" fmla="*/ 9 w 229"/>
                  <a:gd name="T113" fmla="*/ 57 h 1443"/>
                  <a:gd name="T114" fmla="*/ 9 w 229"/>
                  <a:gd name="T115" fmla="*/ 58 h 1443"/>
                  <a:gd name="T116" fmla="*/ 8 w 229"/>
                  <a:gd name="T117" fmla="*/ 58 h 1443"/>
                  <a:gd name="T118" fmla="*/ 8 w 229"/>
                  <a:gd name="T119" fmla="*/ 58 h 1443"/>
                  <a:gd name="T120" fmla="*/ 9 w 229"/>
                  <a:gd name="T121" fmla="*/ 57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207" y="6"/>
                    </a:moveTo>
                    <a:lnTo>
                      <a:pt x="210" y="2"/>
                    </a:lnTo>
                    <a:lnTo>
                      <a:pt x="213" y="0"/>
                    </a:lnTo>
                    <a:lnTo>
                      <a:pt x="218" y="0"/>
                    </a:lnTo>
                    <a:lnTo>
                      <a:pt x="223" y="1"/>
                    </a:lnTo>
                    <a:lnTo>
                      <a:pt x="227" y="3"/>
                    </a:lnTo>
                    <a:lnTo>
                      <a:pt x="229" y="7"/>
                    </a:lnTo>
                    <a:lnTo>
                      <a:pt x="229" y="12"/>
                    </a:lnTo>
                    <a:lnTo>
                      <a:pt x="228" y="17"/>
                    </a:lnTo>
                    <a:lnTo>
                      <a:pt x="207" y="6"/>
                    </a:lnTo>
                    <a:close/>
                    <a:moveTo>
                      <a:pt x="228" y="17"/>
                    </a:moveTo>
                    <a:lnTo>
                      <a:pt x="228" y="17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228" y="17"/>
                    </a:moveTo>
                    <a:lnTo>
                      <a:pt x="210" y="56"/>
                    </a:lnTo>
                    <a:lnTo>
                      <a:pt x="193" y="94"/>
                    </a:lnTo>
                    <a:lnTo>
                      <a:pt x="176" y="131"/>
                    </a:lnTo>
                    <a:lnTo>
                      <a:pt x="160" y="168"/>
                    </a:lnTo>
                    <a:lnTo>
                      <a:pt x="146" y="205"/>
                    </a:lnTo>
                    <a:lnTo>
                      <a:pt x="132" y="242"/>
                    </a:lnTo>
                    <a:lnTo>
                      <a:pt x="120" y="277"/>
                    </a:lnTo>
                    <a:lnTo>
                      <a:pt x="108" y="312"/>
                    </a:lnTo>
                    <a:lnTo>
                      <a:pt x="85" y="304"/>
                    </a:lnTo>
                    <a:lnTo>
                      <a:pt x="96" y="270"/>
                    </a:lnTo>
                    <a:lnTo>
                      <a:pt x="109" y="233"/>
                    </a:lnTo>
                    <a:lnTo>
                      <a:pt x="123" y="196"/>
                    </a:lnTo>
                    <a:lnTo>
                      <a:pt x="137" y="160"/>
                    </a:lnTo>
                    <a:lnTo>
                      <a:pt x="154" y="122"/>
                    </a:lnTo>
                    <a:lnTo>
                      <a:pt x="170" y="84"/>
                    </a:lnTo>
                    <a:lnTo>
                      <a:pt x="188" y="45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108" y="312"/>
                    </a:moveTo>
                    <a:lnTo>
                      <a:pt x="97" y="346"/>
                    </a:lnTo>
                    <a:lnTo>
                      <a:pt x="87" y="381"/>
                    </a:lnTo>
                    <a:lnTo>
                      <a:pt x="78" y="414"/>
                    </a:lnTo>
                    <a:lnTo>
                      <a:pt x="69" y="447"/>
                    </a:lnTo>
                    <a:lnTo>
                      <a:pt x="62" y="479"/>
                    </a:lnTo>
                    <a:lnTo>
                      <a:pt x="55" y="512"/>
                    </a:lnTo>
                    <a:lnTo>
                      <a:pt x="49" y="543"/>
                    </a:lnTo>
                    <a:lnTo>
                      <a:pt x="43" y="574"/>
                    </a:lnTo>
                    <a:lnTo>
                      <a:pt x="20" y="571"/>
                    </a:lnTo>
                    <a:lnTo>
                      <a:pt x="25" y="540"/>
                    </a:lnTo>
                    <a:lnTo>
                      <a:pt x="31" y="507"/>
                    </a:lnTo>
                    <a:lnTo>
                      <a:pt x="38" y="475"/>
                    </a:lnTo>
                    <a:lnTo>
                      <a:pt x="46" y="442"/>
                    </a:lnTo>
                    <a:lnTo>
                      <a:pt x="54" y="409"/>
                    </a:lnTo>
                    <a:lnTo>
                      <a:pt x="63" y="374"/>
                    </a:lnTo>
                    <a:lnTo>
                      <a:pt x="74" y="340"/>
                    </a:lnTo>
                    <a:lnTo>
                      <a:pt x="85" y="304"/>
                    </a:lnTo>
                    <a:lnTo>
                      <a:pt x="108" y="312"/>
                    </a:lnTo>
                    <a:close/>
                    <a:moveTo>
                      <a:pt x="43" y="574"/>
                    </a:moveTo>
                    <a:lnTo>
                      <a:pt x="38" y="613"/>
                    </a:lnTo>
                    <a:lnTo>
                      <a:pt x="33" y="652"/>
                    </a:lnTo>
                    <a:lnTo>
                      <a:pt x="29" y="689"/>
                    </a:lnTo>
                    <a:lnTo>
                      <a:pt x="27" y="725"/>
                    </a:lnTo>
                    <a:lnTo>
                      <a:pt x="25" y="761"/>
                    </a:lnTo>
                    <a:lnTo>
                      <a:pt x="25" y="796"/>
                    </a:lnTo>
                    <a:lnTo>
                      <a:pt x="25" y="830"/>
                    </a:lnTo>
                    <a:lnTo>
                      <a:pt x="27" y="864"/>
                    </a:lnTo>
                    <a:lnTo>
                      <a:pt x="29" y="896"/>
                    </a:lnTo>
                    <a:lnTo>
                      <a:pt x="33" y="927"/>
                    </a:lnTo>
                    <a:lnTo>
                      <a:pt x="36" y="959"/>
                    </a:lnTo>
                    <a:lnTo>
                      <a:pt x="40" y="988"/>
                    </a:lnTo>
                    <a:lnTo>
                      <a:pt x="46" y="1017"/>
                    </a:lnTo>
                    <a:lnTo>
                      <a:pt x="52" y="1046"/>
                    </a:lnTo>
                    <a:lnTo>
                      <a:pt x="59" y="1073"/>
                    </a:lnTo>
                    <a:lnTo>
                      <a:pt x="65" y="1100"/>
                    </a:lnTo>
                    <a:lnTo>
                      <a:pt x="74" y="1126"/>
                    </a:lnTo>
                    <a:lnTo>
                      <a:pt x="81" y="1151"/>
                    </a:lnTo>
                    <a:lnTo>
                      <a:pt x="90" y="1176"/>
                    </a:lnTo>
                    <a:lnTo>
                      <a:pt x="100" y="1200"/>
                    </a:lnTo>
                    <a:lnTo>
                      <a:pt x="108" y="1222"/>
                    </a:lnTo>
                    <a:lnTo>
                      <a:pt x="119" y="1245"/>
                    </a:lnTo>
                    <a:lnTo>
                      <a:pt x="129" y="1265"/>
                    </a:lnTo>
                    <a:lnTo>
                      <a:pt x="140" y="1286"/>
                    </a:lnTo>
                    <a:lnTo>
                      <a:pt x="160" y="1325"/>
                    </a:lnTo>
                    <a:lnTo>
                      <a:pt x="183" y="1360"/>
                    </a:lnTo>
                    <a:lnTo>
                      <a:pt x="204" y="1393"/>
                    </a:lnTo>
                    <a:lnTo>
                      <a:pt x="227" y="1422"/>
                    </a:lnTo>
                    <a:lnTo>
                      <a:pt x="208" y="1438"/>
                    </a:lnTo>
                    <a:lnTo>
                      <a:pt x="185" y="1408"/>
                    </a:lnTo>
                    <a:lnTo>
                      <a:pt x="162" y="1375"/>
                    </a:lnTo>
                    <a:lnTo>
                      <a:pt x="140" y="1338"/>
                    </a:lnTo>
                    <a:lnTo>
                      <a:pt x="118" y="1298"/>
                    </a:lnTo>
                    <a:lnTo>
                      <a:pt x="107" y="1277"/>
                    </a:lnTo>
                    <a:lnTo>
                      <a:pt x="96" y="1256"/>
                    </a:lnTo>
                    <a:lnTo>
                      <a:pt x="87" y="1233"/>
                    </a:lnTo>
                    <a:lnTo>
                      <a:pt x="77" y="1209"/>
                    </a:lnTo>
                    <a:lnTo>
                      <a:pt x="67" y="1186"/>
                    </a:lnTo>
                    <a:lnTo>
                      <a:pt x="59" y="1161"/>
                    </a:lnTo>
                    <a:lnTo>
                      <a:pt x="50" y="1135"/>
                    </a:lnTo>
                    <a:lnTo>
                      <a:pt x="42" y="1108"/>
                    </a:lnTo>
                    <a:lnTo>
                      <a:pt x="35" y="1081"/>
                    </a:lnTo>
                    <a:lnTo>
                      <a:pt x="28" y="1052"/>
                    </a:lnTo>
                    <a:lnTo>
                      <a:pt x="22" y="1024"/>
                    </a:lnTo>
                    <a:lnTo>
                      <a:pt x="16" y="993"/>
                    </a:lnTo>
                    <a:lnTo>
                      <a:pt x="12" y="963"/>
                    </a:lnTo>
                    <a:lnTo>
                      <a:pt x="8" y="931"/>
                    </a:lnTo>
                    <a:lnTo>
                      <a:pt x="5" y="898"/>
                    </a:lnTo>
                    <a:lnTo>
                      <a:pt x="2" y="866"/>
                    </a:lnTo>
                    <a:lnTo>
                      <a:pt x="1" y="831"/>
                    </a:lnTo>
                    <a:lnTo>
                      <a:pt x="0" y="797"/>
                    </a:lnTo>
                    <a:lnTo>
                      <a:pt x="1" y="761"/>
                    </a:lnTo>
                    <a:lnTo>
                      <a:pt x="2" y="724"/>
                    </a:lnTo>
                    <a:lnTo>
                      <a:pt x="5" y="688"/>
                    </a:lnTo>
                    <a:lnTo>
                      <a:pt x="9" y="649"/>
                    </a:lnTo>
                    <a:lnTo>
                      <a:pt x="13" y="610"/>
                    </a:lnTo>
                    <a:lnTo>
                      <a:pt x="20" y="571"/>
                    </a:lnTo>
                    <a:lnTo>
                      <a:pt x="43" y="574"/>
                    </a:lnTo>
                    <a:close/>
                    <a:moveTo>
                      <a:pt x="227" y="1422"/>
                    </a:moveTo>
                    <a:lnTo>
                      <a:pt x="229" y="1426"/>
                    </a:lnTo>
                    <a:lnTo>
                      <a:pt x="229" y="1432"/>
                    </a:lnTo>
                    <a:lnTo>
                      <a:pt x="228" y="1436"/>
                    </a:lnTo>
                    <a:lnTo>
                      <a:pt x="225" y="1439"/>
                    </a:lnTo>
                    <a:lnTo>
                      <a:pt x="221" y="1441"/>
                    </a:lnTo>
                    <a:lnTo>
                      <a:pt x="216" y="1443"/>
                    </a:lnTo>
                    <a:lnTo>
                      <a:pt x="212" y="1440"/>
                    </a:lnTo>
                    <a:lnTo>
                      <a:pt x="208" y="1438"/>
                    </a:lnTo>
                    <a:lnTo>
                      <a:pt x="227" y="14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8" name="Freeform 889"/>
              <p:cNvSpPr>
                <a:spLocks/>
              </p:cNvSpPr>
              <p:nvPr/>
            </p:nvSpPr>
            <p:spPr bwMode="auto">
              <a:xfrm>
                <a:off x="2866" y="1788"/>
                <a:ext cx="357" cy="868"/>
              </a:xfrm>
              <a:custGeom>
                <a:avLst/>
                <a:gdLst>
                  <a:gd name="T0" fmla="*/ 3 w 1779"/>
                  <a:gd name="T1" fmla="*/ 171 h 4334"/>
                  <a:gd name="T2" fmla="*/ 7 w 1779"/>
                  <a:gd name="T3" fmla="*/ 166 h 4334"/>
                  <a:gd name="T4" fmla="*/ 11 w 1779"/>
                  <a:gd name="T5" fmla="*/ 161 h 4334"/>
                  <a:gd name="T6" fmla="*/ 14 w 1779"/>
                  <a:gd name="T7" fmla="*/ 154 h 4334"/>
                  <a:gd name="T8" fmla="*/ 16 w 1779"/>
                  <a:gd name="T9" fmla="*/ 147 h 4334"/>
                  <a:gd name="T10" fmla="*/ 16 w 1779"/>
                  <a:gd name="T11" fmla="*/ 138 h 4334"/>
                  <a:gd name="T12" fmla="*/ 15 w 1779"/>
                  <a:gd name="T13" fmla="*/ 127 h 4334"/>
                  <a:gd name="T14" fmla="*/ 13 w 1779"/>
                  <a:gd name="T15" fmla="*/ 115 h 4334"/>
                  <a:gd name="T16" fmla="*/ 13 w 1779"/>
                  <a:gd name="T17" fmla="*/ 73 h 4334"/>
                  <a:gd name="T18" fmla="*/ 14 w 1779"/>
                  <a:gd name="T19" fmla="*/ 77 h 4334"/>
                  <a:gd name="T20" fmla="*/ 16 w 1779"/>
                  <a:gd name="T21" fmla="*/ 79 h 4334"/>
                  <a:gd name="T22" fmla="*/ 17 w 1779"/>
                  <a:gd name="T23" fmla="*/ 80 h 4334"/>
                  <a:gd name="T24" fmla="*/ 19 w 1779"/>
                  <a:gd name="T25" fmla="*/ 81 h 4334"/>
                  <a:gd name="T26" fmla="*/ 21 w 1779"/>
                  <a:gd name="T27" fmla="*/ 81 h 4334"/>
                  <a:gd name="T28" fmla="*/ 23 w 1779"/>
                  <a:gd name="T29" fmla="*/ 81 h 4334"/>
                  <a:gd name="T30" fmla="*/ 27 w 1779"/>
                  <a:gd name="T31" fmla="*/ 80 h 4334"/>
                  <a:gd name="T32" fmla="*/ 32 w 1779"/>
                  <a:gd name="T33" fmla="*/ 80 h 4334"/>
                  <a:gd name="T34" fmla="*/ 35 w 1779"/>
                  <a:gd name="T35" fmla="*/ 80 h 4334"/>
                  <a:gd name="T36" fmla="*/ 38 w 1779"/>
                  <a:gd name="T37" fmla="*/ 81 h 4334"/>
                  <a:gd name="T38" fmla="*/ 41 w 1779"/>
                  <a:gd name="T39" fmla="*/ 82 h 4334"/>
                  <a:gd name="T40" fmla="*/ 43 w 1779"/>
                  <a:gd name="T41" fmla="*/ 84 h 4334"/>
                  <a:gd name="T42" fmla="*/ 44 w 1779"/>
                  <a:gd name="T43" fmla="*/ 86 h 4334"/>
                  <a:gd name="T44" fmla="*/ 44 w 1779"/>
                  <a:gd name="T45" fmla="*/ 89 h 4334"/>
                  <a:gd name="T46" fmla="*/ 45 w 1779"/>
                  <a:gd name="T47" fmla="*/ 92 h 4334"/>
                  <a:gd name="T48" fmla="*/ 47 w 1779"/>
                  <a:gd name="T49" fmla="*/ 91 h 4334"/>
                  <a:gd name="T50" fmla="*/ 49 w 1779"/>
                  <a:gd name="T51" fmla="*/ 91 h 4334"/>
                  <a:gd name="T52" fmla="*/ 50 w 1779"/>
                  <a:gd name="T53" fmla="*/ 90 h 4334"/>
                  <a:gd name="T54" fmla="*/ 51 w 1779"/>
                  <a:gd name="T55" fmla="*/ 88 h 4334"/>
                  <a:gd name="T56" fmla="*/ 53 w 1779"/>
                  <a:gd name="T57" fmla="*/ 83 h 4334"/>
                  <a:gd name="T58" fmla="*/ 54 w 1779"/>
                  <a:gd name="T59" fmla="*/ 84 h 4334"/>
                  <a:gd name="T60" fmla="*/ 56 w 1779"/>
                  <a:gd name="T61" fmla="*/ 87 h 4334"/>
                  <a:gd name="T62" fmla="*/ 59 w 1779"/>
                  <a:gd name="T63" fmla="*/ 89 h 4334"/>
                  <a:gd name="T64" fmla="*/ 63 w 1779"/>
                  <a:gd name="T65" fmla="*/ 91 h 4334"/>
                  <a:gd name="T66" fmla="*/ 65 w 1779"/>
                  <a:gd name="T67" fmla="*/ 75 h 4334"/>
                  <a:gd name="T68" fmla="*/ 70 w 1779"/>
                  <a:gd name="T69" fmla="*/ 69 h 4334"/>
                  <a:gd name="T70" fmla="*/ 68 w 1779"/>
                  <a:gd name="T71" fmla="*/ 64 h 4334"/>
                  <a:gd name="T72" fmla="*/ 65 w 1779"/>
                  <a:gd name="T73" fmla="*/ 60 h 4334"/>
                  <a:gd name="T74" fmla="*/ 61 w 1779"/>
                  <a:gd name="T75" fmla="*/ 56 h 4334"/>
                  <a:gd name="T76" fmla="*/ 56 w 1779"/>
                  <a:gd name="T77" fmla="*/ 54 h 4334"/>
                  <a:gd name="T78" fmla="*/ 51 w 1779"/>
                  <a:gd name="T79" fmla="*/ 53 h 4334"/>
                  <a:gd name="T80" fmla="*/ 45 w 1779"/>
                  <a:gd name="T81" fmla="*/ 52 h 4334"/>
                  <a:gd name="T82" fmla="*/ 38 w 1779"/>
                  <a:gd name="T83" fmla="*/ 51 h 4334"/>
                  <a:gd name="T84" fmla="*/ 39 w 1779"/>
                  <a:gd name="T85" fmla="*/ 50 h 4334"/>
                  <a:gd name="T86" fmla="*/ 40 w 1779"/>
                  <a:gd name="T87" fmla="*/ 49 h 4334"/>
                  <a:gd name="T88" fmla="*/ 41 w 1779"/>
                  <a:gd name="T89" fmla="*/ 47 h 4334"/>
                  <a:gd name="T90" fmla="*/ 42 w 1779"/>
                  <a:gd name="T91" fmla="*/ 44 h 4334"/>
                  <a:gd name="T92" fmla="*/ 42 w 1779"/>
                  <a:gd name="T93" fmla="*/ 39 h 4334"/>
                  <a:gd name="T94" fmla="*/ 0 w 1779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9"/>
                  <a:gd name="T145" fmla="*/ 0 h 4334"/>
                  <a:gd name="T146" fmla="*/ 1779 w 1779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9" h="4334">
                    <a:moveTo>
                      <a:pt x="0" y="0"/>
                    </a:moveTo>
                    <a:lnTo>
                      <a:pt x="0" y="4334"/>
                    </a:lnTo>
                    <a:lnTo>
                      <a:pt x="33" y="4308"/>
                    </a:lnTo>
                    <a:lnTo>
                      <a:pt x="64" y="4281"/>
                    </a:lnTo>
                    <a:lnTo>
                      <a:pt x="94" y="4253"/>
                    </a:lnTo>
                    <a:lnTo>
                      <a:pt x="124" y="4224"/>
                    </a:lnTo>
                    <a:lnTo>
                      <a:pt x="152" y="4193"/>
                    </a:lnTo>
                    <a:lnTo>
                      <a:pt x="179" y="4161"/>
                    </a:lnTo>
                    <a:lnTo>
                      <a:pt x="205" y="4129"/>
                    </a:lnTo>
                    <a:lnTo>
                      <a:pt x="228" y="4095"/>
                    </a:lnTo>
                    <a:lnTo>
                      <a:pt x="252" y="4059"/>
                    </a:lnTo>
                    <a:lnTo>
                      <a:pt x="274" y="4023"/>
                    </a:lnTo>
                    <a:lnTo>
                      <a:pt x="294" y="3984"/>
                    </a:lnTo>
                    <a:lnTo>
                      <a:pt x="313" y="3944"/>
                    </a:lnTo>
                    <a:lnTo>
                      <a:pt x="330" y="3903"/>
                    </a:lnTo>
                    <a:lnTo>
                      <a:pt x="346" y="3859"/>
                    </a:lnTo>
                    <a:lnTo>
                      <a:pt x="360" y="3814"/>
                    </a:lnTo>
                    <a:lnTo>
                      <a:pt x="372" y="3767"/>
                    </a:lnTo>
                    <a:lnTo>
                      <a:pt x="383" y="3718"/>
                    </a:lnTo>
                    <a:lnTo>
                      <a:pt x="391" y="3667"/>
                    </a:lnTo>
                    <a:lnTo>
                      <a:pt x="398" y="3614"/>
                    </a:lnTo>
                    <a:lnTo>
                      <a:pt x="402" y="3559"/>
                    </a:lnTo>
                    <a:lnTo>
                      <a:pt x="404" y="3502"/>
                    </a:lnTo>
                    <a:lnTo>
                      <a:pt x="404" y="3443"/>
                    </a:lnTo>
                    <a:lnTo>
                      <a:pt x="403" y="3381"/>
                    </a:lnTo>
                    <a:lnTo>
                      <a:pt x="399" y="3316"/>
                    </a:lnTo>
                    <a:lnTo>
                      <a:pt x="393" y="3249"/>
                    </a:lnTo>
                    <a:lnTo>
                      <a:pt x="384" y="3180"/>
                    </a:lnTo>
                    <a:lnTo>
                      <a:pt x="372" y="3109"/>
                    </a:lnTo>
                    <a:lnTo>
                      <a:pt x="358" y="3034"/>
                    </a:lnTo>
                    <a:lnTo>
                      <a:pt x="342" y="2958"/>
                    </a:lnTo>
                    <a:lnTo>
                      <a:pt x="322" y="2878"/>
                    </a:lnTo>
                    <a:lnTo>
                      <a:pt x="301" y="2795"/>
                    </a:lnTo>
                    <a:lnTo>
                      <a:pt x="276" y="2709"/>
                    </a:lnTo>
                    <a:lnTo>
                      <a:pt x="316" y="1792"/>
                    </a:lnTo>
                    <a:lnTo>
                      <a:pt x="329" y="1834"/>
                    </a:lnTo>
                    <a:lnTo>
                      <a:pt x="341" y="1869"/>
                    </a:lnTo>
                    <a:lnTo>
                      <a:pt x="347" y="1885"/>
                    </a:lnTo>
                    <a:lnTo>
                      <a:pt x="355" y="1902"/>
                    </a:lnTo>
                    <a:lnTo>
                      <a:pt x="361" y="1916"/>
                    </a:lnTo>
                    <a:lnTo>
                      <a:pt x="369" y="1930"/>
                    </a:lnTo>
                    <a:lnTo>
                      <a:pt x="376" y="1942"/>
                    </a:lnTo>
                    <a:lnTo>
                      <a:pt x="384" y="1953"/>
                    </a:lnTo>
                    <a:lnTo>
                      <a:pt x="393" y="1964"/>
                    </a:lnTo>
                    <a:lnTo>
                      <a:pt x="400" y="1974"/>
                    </a:lnTo>
                    <a:lnTo>
                      <a:pt x="409" y="1983"/>
                    </a:lnTo>
                    <a:lnTo>
                      <a:pt x="418" y="1990"/>
                    </a:lnTo>
                    <a:lnTo>
                      <a:pt x="427" y="1998"/>
                    </a:lnTo>
                    <a:lnTo>
                      <a:pt x="437" y="2004"/>
                    </a:lnTo>
                    <a:lnTo>
                      <a:pt x="447" y="2010"/>
                    </a:lnTo>
                    <a:lnTo>
                      <a:pt x="457" y="2014"/>
                    </a:lnTo>
                    <a:lnTo>
                      <a:pt x="468" y="2018"/>
                    </a:lnTo>
                    <a:lnTo>
                      <a:pt x="480" y="2021"/>
                    </a:lnTo>
                    <a:lnTo>
                      <a:pt x="491" y="2024"/>
                    </a:lnTo>
                    <a:lnTo>
                      <a:pt x="504" y="2025"/>
                    </a:lnTo>
                    <a:lnTo>
                      <a:pt x="516" y="2026"/>
                    </a:lnTo>
                    <a:lnTo>
                      <a:pt x="529" y="2027"/>
                    </a:lnTo>
                    <a:lnTo>
                      <a:pt x="543" y="2026"/>
                    </a:lnTo>
                    <a:lnTo>
                      <a:pt x="557" y="2026"/>
                    </a:lnTo>
                    <a:lnTo>
                      <a:pt x="572" y="2024"/>
                    </a:lnTo>
                    <a:lnTo>
                      <a:pt x="587" y="2021"/>
                    </a:lnTo>
                    <a:lnTo>
                      <a:pt x="619" y="2016"/>
                    </a:lnTo>
                    <a:lnTo>
                      <a:pt x="654" y="2008"/>
                    </a:lnTo>
                    <a:lnTo>
                      <a:pt x="683" y="2004"/>
                    </a:lnTo>
                    <a:lnTo>
                      <a:pt x="711" y="2000"/>
                    </a:lnTo>
                    <a:lnTo>
                      <a:pt x="738" y="1998"/>
                    </a:lnTo>
                    <a:lnTo>
                      <a:pt x="765" y="1996"/>
                    </a:lnTo>
                    <a:lnTo>
                      <a:pt x="790" y="1996"/>
                    </a:lnTo>
                    <a:lnTo>
                      <a:pt x="815" y="1996"/>
                    </a:lnTo>
                    <a:lnTo>
                      <a:pt x="838" y="1996"/>
                    </a:lnTo>
                    <a:lnTo>
                      <a:pt x="860" y="1998"/>
                    </a:lnTo>
                    <a:lnTo>
                      <a:pt x="882" y="2000"/>
                    </a:lnTo>
                    <a:lnTo>
                      <a:pt x="902" y="2004"/>
                    </a:lnTo>
                    <a:lnTo>
                      <a:pt x="922" y="2008"/>
                    </a:lnTo>
                    <a:lnTo>
                      <a:pt x="940" y="2013"/>
                    </a:lnTo>
                    <a:lnTo>
                      <a:pt x="957" y="2019"/>
                    </a:lnTo>
                    <a:lnTo>
                      <a:pt x="974" y="2026"/>
                    </a:lnTo>
                    <a:lnTo>
                      <a:pt x="990" y="2033"/>
                    </a:lnTo>
                    <a:lnTo>
                      <a:pt x="1004" y="2042"/>
                    </a:lnTo>
                    <a:lnTo>
                      <a:pt x="1018" y="2052"/>
                    </a:lnTo>
                    <a:lnTo>
                      <a:pt x="1030" y="2061"/>
                    </a:lnTo>
                    <a:lnTo>
                      <a:pt x="1042" y="2073"/>
                    </a:lnTo>
                    <a:lnTo>
                      <a:pt x="1052" y="2085"/>
                    </a:lnTo>
                    <a:lnTo>
                      <a:pt x="1062" y="2098"/>
                    </a:lnTo>
                    <a:lnTo>
                      <a:pt x="1071" y="2111"/>
                    </a:lnTo>
                    <a:lnTo>
                      <a:pt x="1078" y="2126"/>
                    </a:lnTo>
                    <a:lnTo>
                      <a:pt x="1085" y="2141"/>
                    </a:lnTo>
                    <a:lnTo>
                      <a:pt x="1090" y="2158"/>
                    </a:lnTo>
                    <a:lnTo>
                      <a:pt x="1095" y="2175"/>
                    </a:lnTo>
                    <a:lnTo>
                      <a:pt x="1099" y="2192"/>
                    </a:lnTo>
                    <a:lnTo>
                      <a:pt x="1101" y="2212"/>
                    </a:lnTo>
                    <a:lnTo>
                      <a:pt x="1103" y="2231"/>
                    </a:lnTo>
                    <a:lnTo>
                      <a:pt x="1103" y="2251"/>
                    </a:lnTo>
                    <a:lnTo>
                      <a:pt x="1103" y="2273"/>
                    </a:lnTo>
                    <a:lnTo>
                      <a:pt x="1102" y="2296"/>
                    </a:lnTo>
                    <a:lnTo>
                      <a:pt x="1117" y="2294"/>
                    </a:lnTo>
                    <a:lnTo>
                      <a:pt x="1131" y="2293"/>
                    </a:lnTo>
                    <a:lnTo>
                      <a:pt x="1145" y="2290"/>
                    </a:lnTo>
                    <a:lnTo>
                      <a:pt x="1158" y="2287"/>
                    </a:lnTo>
                    <a:lnTo>
                      <a:pt x="1170" y="2284"/>
                    </a:lnTo>
                    <a:lnTo>
                      <a:pt x="1182" y="2280"/>
                    </a:lnTo>
                    <a:lnTo>
                      <a:pt x="1193" y="2275"/>
                    </a:lnTo>
                    <a:lnTo>
                      <a:pt x="1204" y="2270"/>
                    </a:lnTo>
                    <a:lnTo>
                      <a:pt x="1213" y="2264"/>
                    </a:lnTo>
                    <a:lnTo>
                      <a:pt x="1222" y="2259"/>
                    </a:lnTo>
                    <a:lnTo>
                      <a:pt x="1231" y="2253"/>
                    </a:lnTo>
                    <a:lnTo>
                      <a:pt x="1239" y="2246"/>
                    </a:lnTo>
                    <a:lnTo>
                      <a:pt x="1247" y="2239"/>
                    </a:lnTo>
                    <a:lnTo>
                      <a:pt x="1253" y="2231"/>
                    </a:lnTo>
                    <a:lnTo>
                      <a:pt x="1260" y="2222"/>
                    </a:lnTo>
                    <a:lnTo>
                      <a:pt x="1266" y="2214"/>
                    </a:lnTo>
                    <a:lnTo>
                      <a:pt x="1278" y="2195"/>
                    </a:lnTo>
                    <a:lnTo>
                      <a:pt x="1289" y="2176"/>
                    </a:lnTo>
                    <a:lnTo>
                      <a:pt x="1298" y="2154"/>
                    </a:lnTo>
                    <a:lnTo>
                      <a:pt x="1306" y="2132"/>
                    </a:lnTo>
                    <a:lnTo>
                      <a:pt x="1322" y="2083"/>
                    </a:lnTo>
                    <a:lnTo>
                      <a:pt x="1337" y="2030"/>
                    </a:lnTo>
                    <a:lnTo>
                      <a:pt x="1341" y="2054"/>
                    </a:lnTo>
                    <a:lnTo>
                      <a:pt x="1347" y="2078"/>
                    </a:lnTo>
                    <a:lnTo>
                      <a:pt x="1355" y="2099"/>
                    </a:lnTo>
                    <a:lnTo>
                      <a:pt x="1365" y="2120"/>
                    </a:lnTo>
                    <a:lnTo>
                      <a:pt x="1374" y="2139"/>
                    </a:lnTo>
                    <a:lnTo>
                      <a:pt x="1387" y="2158"/>
                    </a:lnTo>
                    <a:lnTo>
                      <a:pt x="1400" y="2175"/>
                    </a:lnTo>
                    <a:lnTo>
                      <a:pt x="1415" y="2190"/>
                    </a:lnTo>
                    <a:lnTo>
                      <a:pt x="1433" y="2205"/>
                    </a:lnTo>
                    <a:lnTo>
                      <a:pt x="1451" y="2219"/>
                    </a:lnTo>
                    <a:lnTo>
                      <a:pt x="1470" y="2231"/>
                    </a:lnTo>
                    <a:lnTo>
                      <a:pt x="1492" y="2242"/>
                    </a:lnTo>
                    <a:lnTo>
                      <a:pt x="1515" y="2253"/>
                    </a:lnTo>
                    <a:lnTo>
                      <a:pt x="1538" y="2261"/>
                    </a:lnTo>
                    <a:lnTo>
                      <a:pt x="1564" y="2269"/>
                    </a:lnTo>
                    <a:lnTo>
                      <a:pt x="1592" y="2276"/>
                    </a:lnTo>
                    <a:lnTo>
                      <a:pt x="1554" y="2040"/>
                    </a:lnTo>
                    <a:lnTo>
                      <a:pt x="1779" y="2019"/>
                    </a:lnTo>
                    <a:lnTo>
                      <a:pt x="1631" y="1881"/>
                    </a:lnTo>
                    <a:lnTo>
                      <a:pt x="1769" y="1842"/>
                    </a:lnTo>
                    <a:lnTo>
                      <a:pt x="1765" y="1800"/>
                    </a:lnTo>
                    <a:lnTo>
                      <a:pt x="1759" y="1761"/>
                    </a:lnTo>
                    <a:lnTo>
                      <a:pt x="1750" y="1723"/>
                    </a:lnTo>
                    <a:lnTo>
                      <a:pt x="1740" y="1688"/>
                    </a:lnTo>
                    <a:lnTo>
                      <a:pt x="1730" y="1654"/>
                    </a:lnTo>
                    <a:lnTo>
                      <a:pt x="1716" y="1622"/>
                    </a:lnTo>
                    <a:lnTo>
                      <a:pt x="1700" y="1593"/>
                    </a:lnTo>
                    <a:lnTo>
                      <a:pt x="1684" y="1564"/>
                    </a:lnTo>
                    <a:lnTo>
                      <a:pt x="1666" y="1538"/>
                    </a:lnTo>
                    <a:lnTo>
                      <a:pt x="1645" y="1513"/>
                    </a:lnTo>
                    <a:lnTo>
                      <a:pt x="1625" y="1490"/>
                    </a:lnTo>
                    <a:lnTo>
                      <a:pt x="1602" y="1468"/>
                    </a:lnTo>
                    <a:lnTo>
                      <a:pt x="1577" y="1448"/>
                    </a:lnTo>
                    <a:lnTo>
                      <a:pt x="1553" y="1430"/>
                    </a:lnTo>
                    <a:lnTo>
                      <a:pt x="1526" y="1412"/>
                    </a:lnTo>
                    <a:lnTo>
                      <a:pt x="1499" y="1396"/>
                    </a:lnTo>
                    <a:lnTo>
                      <a:pt x="1469" y="1381"/>
                    </a:lnTo>
                    <a:lnTo>
                      <a:pt x="1439" y="1368"/>
                    </a:lnTo>
                    <a:lnTo>
                      <a:pt x="1408" y="1355"/>
                    </a:lnTo>
                    <a:lnTo>
                      <a:pt x="1376" y="1344"/>
                    </a:lnTo>
                    <a:lnTo>
                      <a:pt x="1343" y="1333"/>
                    </a:lnTo>
                    <a:lnTo>
                      <a:pt x="1310" y="1325"/>
                    </a:lnTo>
                    <a:lnTo>
                      <a:pt x="1275" y="1316"/>
                    </a:lnTo>
                    <a:lnTo>
                      <a:pt x="1239" y="1309"/>
                    </a:lnTo>
                    <a:lnTo>
                      <a:pt x="1203" y="1301"/>
                    </a:lnTo>
                    <a:lnTo>
                      <a:pt x="1166" y="1296"/>
                    </a:lnTo>
                    <a:lnTo>
                      <a:pt x="1129" y="1290"/>
                    </a:lnTo>
                    <a:lnTo>
                      <a:pt x="1091" y="1285"/>
                    </a:lnTo>
                    <a:lnTo>
                      <a:pt x="1014" y="1277"/>
                    </a:lnTo>
                    <a:lnTo>
                      <a:pt x="935" y="1271"/>
                    </a:lnTo>
                    <a:lnTo>
                      <a:pt x="944" y="1268"/>
                    </a:lnTo>
                    <a:lnTo>
                      <a:pt x="954" y="1263"/>
                    </a:lnTo>
                    <a:lnTo>
                      <a:pt x="964" y="1258"/>
                    </a:lnTo>
                    <a:lnTo>
                      <a:pt x="971" y="1252"/>
                    </a:lnTo>
                    <a:lnTo>
                      <a:pt x="980" y="1246"/>
                    </a:lnTo>
                    <a:lnTo>
                      <a:pt x="988" y="1240"/>
                    </a:lnTo>
                    <a:lnTo>
                      <a:pt x="995" y="1232"/>
                    </a:lnTo>
                    <a:lnTo>
                      <a:pt x="1002" y="1223"/>
                    </a:lnTo>
                    <a:lnTo>
                      <a:pt x="1008" y="1215"/>
                    </a:lnTo>
                    <a:lnTo>
                      <a:pt x="1015" y="1206"/>
                    </a:lnTo>
                    <a:lnTo>
                      <a:pt x="1020" y="1195"/>
                    </a:lnTo>
                    <a:lnTo>
                      <a:pt x="1024" y="1186"/>
                    </a:lnTo>
                    <a:lnTo>
                      <a:pt x="1030" y="1174"/>
                    </a:lnTo>
                    <a:lnTo>
                      <a:pt x="1034" y="1162"/>
                    </a:lnTo>
                    <a:lnTo>
                      <a:pt x="1037" y="1150"/>
                    </a:lnTo>
                    <a:lnTo>
                      <a:pt x="1041" y="1137"/>
                    </a:lnTo>
                    <a:lnTo>
                      <a:pt x="1046" y="1109"/>
                    </a:lnTo>
                    <a:lnTo>
                      <a:pt x="1049" y="1079"/>
                    </a:lnTo>
                    <a:lnTo>
                      <a:pt x="1051" y="1046"/>
                    </a:lnTo>
                    <a:lnTo>
                      <a:pt x="1050" y="1012"/>
                    </a:lnTo>
                    <a:lnTo>
                      <a:pt x="1049" y="974"/>
                    </a:lnTo>
                    <a:lnTo>
                      <a:pt x="1045" y="934"/>
                    </a:lnTo>
                    <a:lnTo>
                      <a:pt x="1039" y="892"/>
                    </a:lnTo>
                    <a:lnTo>
                      <a:pt x="1032" y="8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9" name="Freeform 890"/>
              <p:cNvSpPr>
                <a:spLocks noEditPoints="1"/>
              </p:cNvSpPr>
              <p:nvPr/>
            </p:nvSpPr>
            <p:spPr bwMode="auto">
              <a:xfrm>
                <a:off x="2862" y="1784"/>
                <a:ext cx="365" cy="872"/>
              </a:xfrm>
              <a:custGeom>
                <a:avLst/>
                <a:gdLst>
                  <a:gd name="T0" fmla="*/ 0 w 1802"/>
                  <a:gd name="T1" fmla="*/ 174 h 4358"/>
                  <a:gd name="T2" fmla="*/ 4 w 1802"/>
                  <a:gd name="T3" fmla="*/ 170 h 4358"/>
                  <a:gd name="T4" fmla="*/ 13 w 1802"/>
                  <a:gd name="T5" fmla="*/ 156 h 4358"/>
                  <a:gd name="T6" fmla="*/ 15 w 1802"/>
                  <a:gd name="T7" fmla="*/ 155 h 4358"/>
                  <a:gd name="T8" fmla="*/ 8 w 1802"/>
                  <a:gd name="T9" fmla="*/ 167 h 4358"/>
                  <a:gd name="T10" fmla="*/ 15 w 1802"/>
                  <a:gd name="T11" fmla="*/ 149 h 4358"/>
                  <a:gd name="T12" fmla="*/ 16 w 1802"/>
                  <a:gd name="T13" fmla="*/ 138 h 4358"/>
                  <a:gd name="T14" fmla="*/ 11 w 1802"/>
                  <a:gd name="T15" fmla="*/ 109 h 4358"/>
                  <a:gd name="T16" fmla="*/ 17 w 1802"/>
                  <a:gd name="T17" fmla="*/ 136 h 4358"/>
                  <a:gd name="T18" fmla="*/ 16 w 1802"/>
                  <a:gd name="T19" fmla="*/ 148 h 4358"/>
                  <a:gd name="T20" fmla="*/ 11 w 1802"/>
                  <a:gd name="T21" fmla="*/ 109 h 4358"/>
                  <a:gd name="T22" fmla="*/ 13 w 1802"/>
                  <a:gd name="T23" fmla="*/ 72 h 4358"/>
                  <a:gd name="T24" fmla="*/ 15 w 1802"/>
                  <a:gd name="T25" fmla="*/ 76 h 4358"/>
                  <a:gd name="T26" fmla="*/ 18 w 1802"/>
                  <a:gd name="T27" fmla="*/ 80 h 4358"/>
                  <a:gd name="T28" fmla="*/ 14 w 1802"/>
                  <a:gd name="T29" fmla="*/ 77 h 4358"/>
                  <a:gd name="T30" fmla="*/ 19 w 1802"/>
                  <a:gd name="T31" fmla="*/ 81 h 4358"/>
                  <a:gd name="T32" fmla="*/ 27 w 1802"/>
                  <a:gd name="T33" fmla="*/ 81 h 4358"/>
                  <a:gd name="T34" fmla="*/ 19 w 1802"/>
                  <a:gd name="T35" fmla="*/ 82 h 4358"/>
                  <a:gd name="T36" fmla="*/ 26 w 1802"/>
                  <a:gd name="T37" fmla="*/ 80 h 4358"/>
                  <a:gd name="T38" fmla="*/ 36 w 1802"/>
                  <a:gd name="T39" fmla="*/ 80 h 4358"/>
                  <a:gd name="T40" fmla="*/ 39 w 1802"/>
                  <a:gd name="T41" fmla="*/ 82 h 4358"/>
                  <a:gd name="T42" fmla="*/ 31 w 1802"/>
                  <a:gd name="T43" fmla="*/ 81 h 4358"/>
                  <a:gd name="T44" fmla="*/ 43 w 1802"/>
                  <a:gd name="T45" fmla="*/ 84 h 4358"/>
                  <a:gd name="T46" fmla="*/ 45 w 1802"/>
                  <a:gd name="T47" fmla="*/ 90 h 4358"/>
                  <a:gd name="T48" fmla="*/ 44 w 1802"/>
                  <a:gd name="T49" fmla="*/ 87 h 4358"/>
                  <a:gd name="T50" fmla="*/ 41 w 1802"/>
                  <a:gd name="T51" fmla="*/ 82 h 4358"/>
                  <a:gd name="T52" fmla="*/ 46 w 1802"/>
                  <a:gd name="T53" fmla="*/ 92 h 4358"/>
                  <a:gd name="T54" fmla="*/ 50 w 1802"/>
                  <a:gd name="T55" fmla="*/ 90 h 4358"/>
                  <a:gd name="T56" fmla="*/ 53 w 1802"/>
                  <a:gd name="T57" fmla="*/ 82 h 4358"/>
                  <a:gd name="T58" fmla="*/ 51 w 1802"/>
                  <a:gd name="T59" fmla="*/ 90 h 4358"/>
                  <a:gd name="T60" fmla="*/ 46 w 1802"/>
                  <a:gd name="T61" fmla="*/ 92 h 4358"/>
                  <a:gd name="T62" fmla="*/ 54 w 1802"/>
                  <a:gd name="T63" fmla="*/ 82 h 4358"/>
                  <a:gd name="T64" fmla="*/ 54 w 1802"/>
                  <a:gd name="T65" fmla="*/ 82 h 4358"/>
                  <a:gd name="T66" fmla="*/ 57 w 1802"/>
                  <a:gd name="T67" fmla="*/ 87 h 4358"/>
                  <a:gd name="T68" fmla="*/ 53 w 1802"/>
                  <a:gd name="T69" fmla="*/ 82 h 4358"/>
                  <a:gd name="T70" fmla="*/ 64 w 1802"/>
                  <a:gd name="T71" fmla="*/ 91 h 4358"/>
                  <a:gd name="T72" fmla="*/ 57 w 1802"/>
                  <a:gd name="T73" fmla="*/ 88 h 4358"/>
                  <a:gd name="T74" fmla="*/ 64 w 1802"/>
                  <a:gd name="T75" fmla="*/ 91 h 4358"/>
                  <a:gd name="T76" fmla="*/ 62 w 1802"/>
                  <a:gd name="T77" fmla="*/ 82 h 4358"/>
                  <a:gd name="T78" fmla="*/ 72 w 1802"/>
                  <a:gd name="T79" fmla="*/ 81 h 4358"/>
                  <a:gd name="T80" fmla="*/ 71 w 1802"/>
                  <a:gd name="T81" fmla="*/ 82 h 4358"/>
                  <a:gd name="T82" fmla="*/ 65 w 1802"/>
                  <a:gd name="T83" fmla="*/ 75 h 4358"/>
                  <a:gd name="T84" fmla="*/ 65 w 1802"/>
                  <a:gd name="T85" fmla="*/ 75 h 4358"/>
                  <a:gd name="T86" fmla="*/ 70 w 1802"/>
                  <a:gd name="T87" fmla="*/ 71 h 4358"/>
                  <a:gd name="T88" fmla="*/ 68 w 1802"/>
                  <a:gd name="T89" fmla="*/ 64 h 4358"/>
                  <a:gd name="T90" fmla="*/ 60 w 1802"/>
                  <a:gd name="T91" fmla="*/ 57 h 4358"/>
                  <a:gd name="T92" fmla="*/ 68 w 1802"/>
                  <a:gd name="T93" fmla="*/ 62 h 4358"/>
                  <a:gd name="T94" fmla="*/ 71 w 1802"/>
                  <a:gd name="T95" fmla="*/ 69 h 4358"/>
                  <a:gd name="T96" fmla="*/ 59 w 1802"/>
                  <a:gd name="T97" fmla="*/ 56 h 4358"/>
                  <a:gd name="T98" fmla="*/ 45 w 1802"/>
                  <a:gd name="T99" fmla="*/ 53 h 4358"/>
                  <a:gd name="T100" fmla="*/ 50 w 1802"/>
                  <a:gd name="T101" fmla="*/ 52 h 4358"/>
                  <a:gd name="T102" fmla="*/ 38 w 1802"/>
                  <a:gd name="T103" fmla="*/ 52 h 4358"/>
                  <a:gd name="T104" fmla="*/ 38 w 1802"/>
                  <a:gd name="T105" fmla="*/ 52 h 4358"/>
                  <a:gd name="T106" fmla="*/ 39 w 1802"/>
                  <a:gd name="T107" fmla="*/ 50 h 4358"/>
                  <a:gd name="T108" fmla="*/ 40 w 1802"/>
                  <a:gd name="T109" fmla="*/ 49 h 4358"/>
                  <a:gd name="T110" fmla="*/ 41 w 1802"/>
                  <a:gd name="T111" fmla="*/ 48 h 4358"/>
                  <a:gd name="T112" fmla="*/ 42 w 1802"/>
                  <a:gd name="T113" fmla="*/ 39 h 4358"/>
                  <a:gd name="T114" fmla="*/ 43 w 1802"/>
                  <a:gd name="T115" fmla="*/ 40 h 4358"/>
                  <a:gd name="T116" fmla="*/ 41 w 1802"/>
                  <a:gd name="T117" fmla="*/ 49 h 4358"/>
                  <a:gd name="T118" fmla="*/ 1 w 1802"/>
                  <a:gd name="T119" fmla="*/ 0 h 4358"/>
                  <a:gd name="T120" fmla="*/ 1 w 1802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2"/>
                  <a:gd name="T184" fmla="*/ 0 h 4358"/>
                  <a:gd name="T185" fmla="*/ 1802 w 1802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2" h="4358">
                    <a:moveTo>
                      <a:pt x="24" y="12"/>
                    </a:moveTo>
                    <a:lnTo>
                      <a:pt x="24" y="4346"/>
                    </a:lnTo>
                    <a:lnTo>
                      <a:pt x="0" y="4346"/>
                    </a:lnTo>
                    <a:lnTo>
                      <a:pt x="0" y="12"/>
                    </a:lnTo>
                    <a:lnTo>
                      <a:pt x="24" y="12"/>
                    </a:lnTo>
                    <a:close/>
                    <a:moveTo>
                      <a:pt x="19" y="4355"/>
                    </a:moveTo>
                    <a:lnTo>
                      <a:pt x="17" y="4358"/>
                    </a:lnTo>
                    <a:lnTo>
                      <a:pt x="14" y="4358"/>
                    </a:lnTo>
                    <a:lnTo>
                      <a:pt x="9" y="4358"/>
                    </a:lnTo>
                    <a:lnTo>
                      <a:pt x="7" y="4357"/>
                    </a:lnTo>
                    <a:lnTo>
                      <a:pt x="4" y="4354"/>
                    </a:lnTo>
                    <a:lnTo>
                      <a:pt x="2" y="4352"/>
                    </a:lnTo>
                    <a:lnTo>
                      <a:pt x="1" y="4349"/>
                    </a:lnTo>
                    <a:lnTo>
                      <a:pt x="0" y="4346"/>
                    </a:lnTo>
                    <a:lnTo>
                      <a:pt x="11" y="4346"/>
                    </a:lnTo>
                    <a:lnTo>
                      <a:pt x="19" y="4355"/>
                    </a:lnTo>
                    <a:close/>
                    <a:moveTo>
                      <a:pt x="4" y="4336"/>
                    </a:moveTo>
                    <a:lnTo>
                      <a:pt x="36" y="4310"/>
                    </a:lnTo>
                    <a:lnTo>
                      <a:pt x="67" y="4283"/>
                    </a:lnTo>
                    <a:lnTo>
                      <a:pt x="97" y="4256"/>
                    </a:lnTo>
                    <a:lnTo>
                      <a:pt x="125" y="4227"/>
                    </a:lnTo>
                    <a:lnTo>
                      <a:pt x="153" y="4197"/>
                    </a:lnTo>
                    <a:lnTo>
                      <a:pt x="180" y="4165"/>
                    </a:lnTo>
                    <a:lnTo>
                      <a:pt x="205" y="4133"/>
                    </a:lnTo>
                    <a:lnTo>
                      <a:pt x="230" y="4099"/>
                    </a:lnTo>
                    <a:lnTo>
                      <a:pt x="252" y="4065"/>
                    </a:lnTo>
                    <a:lnTo>
                      <a:pt x="274" y="4028"/>
                    </a:lnTo>
                    <a:lnTo>
                      <a:pt x="294" y="3990"/>
                    </a:lnTo>
                    <a:lnTo>
                      <a:pt x="313" y="3950"/>
                    </a:lnTo>
                    <a:lnTo>
                      <a:pt x="330" y="3909"/>
                    </a:lnTo>
                    <a:lnTo>
                      <a:pt x="345" y="3867"/>
                    </a:lnTo>
                    <a:lnTo>
                      <a:pt x="353" y="3845"/>
                    </a:lnTo>
                    <a:lnTo>
                      <a:pt x="359" y="3823"/>
                    </a:lnTo>
                    <a:lnTo>
                      <a:pt x="366" y="3799"/>
                    </a:lnTo>
                    <a:lnTo>
                      <a:pt x="371" y="3777"/>
                    </a:lnTo>
                    <a:lnTo>
                      <a:pt x="395" y="3782"/>
                    </a:lnTo>
                    <a:lnTo>
                      <a:pt x="389" y="3806"/>
                    </a:lnTo>
                    <a:lnTo>
                      <a:pt x="383" y="3829"/>
                    </a:lnTo>
                    <a:lnTo>
                      <a:pt x="375" y="3852"/>
                    </a:lnTo>
                    <a:lnTo>
                      <a:pt x="369" y="3875"/>
                    </a:lnTo>
                    <a:lnTo>
                      <a:pt x="361" y="3896"/>
                    </a:lnTo>
                    <a:lnTo>
                      <a:pt x="353" y="3919"/>
                    </a:lnTo>
                    <a:lnTo>
                      <a:pt x="344" y="3940"/>
                    </a:lnTo>
                    <a:lnTo>
                      <a:pt x="335" y="3961"/>
                    </a:lnTo>
                    <a:lnTo>
                      <a:pt x="316" y="4001"/>
                    </a:lnTo>
                    <a:lnTo>
                      <a:pt x="296" y="4040"/>
                    </a:lnTo>
                    <a:lnTo>
                      <a:pt x="274" y="4078"/>
                    </a:lnTo>
                    <a:lnTo>
                      <a:pt x="250" y="4114"/>
                    </a:lnTo>
                    <a:lnTo>
                      <a:pt x="225" y="4148"/>
                    </a:lnTo>
                    <a:lnTo>
                      <a:pt x="199" y="4180"/>
                    </a:lnTo>
                    <a:lnTo>
                      <a:pt x="171" y="4213"/>
                    </a:lnTo>
                    <a:lnTo>
                      <a:pt x="143" y="4243"/>
                    </a:lnTo>
                    <a:lnTo>
                      <a:pt x="114" y="4273"/>
                    </a:lnTo>
                    <a:lnTo>
                      <a:pt x="83" y="4301"/>
                    </a:lnTo>
                    <a:lnTo>
                      <a:pt x="51" y="4328"/>
                    </a:lnTo>
                    <a:lnTo>
                      <a:pt x="19" y="4355"/>
                    </a:lnTo>
                    <a:lnTo>
                      <a:pt x="4" y="4336"/>
                    </a:lnTo>
                    <a:close/>
                    <a:moveTo>
                      <a:pt x="371" y="3777"/>
                    </a:moveTo>
                    <a:lnTo>
                      <a:pt x="377" y="3752"/>
                    </a:lnTo>
                    <a:lnTo>
                      <a:pt x="382" y="3728"/>
                    </a:lnTo>
                    <a:lnTo>
                      <a:pt x="386" y="3703"/>
                    </a:lnTo>
                    <a:lnTo>
                      <a:pt x="391" y="3677"/>
                    </a:lnTo>
                    <a:lnTo>
                      <a:pt x="394" y="3651"/>
                    </a:lnTo>
                    <a:lnTo>
                      <a:pt x="397" y="3624"/>
                    </a:lnTo>
                    <a:lnTo>
                      <a:pt x="399" y="3597"/>
                    </a:lnTo>
                    <a:lnTo>
                      <a:pt x="401" y="3570"/>
                    </a:lnTo>
                    <a:lnTo>
                      <a:pt x="402" y="3542"/>
                    </a:lnTo>
                    <a:lnTo>
                      <a:pt x="404" y="3513"/>
                    </a:lnTo>
                    <a:lnTo>
                      <a:pt x="404" y="3484"/>
                    </a:lnTo>
                    <a:lnTo>
                      <a:pt x="404" y="3454"/>
                    </a:lnTo>
                    <a:lnTo>
                      <a:pt x="401" y="3392"/>
                    </a:lnTo>
                    <a:lnTo>
                      <a:pt x="397" y="3328"/>
                    </a:lnTo>
                    <a:lnTo>
                      <a:pt x="391" y="3262"/>
                    </a:lnTo>
                    <a:lnTo>
                      <a:pt x="382" y="3193"/>
                    </a:lnTo>
                    <a:lnTo>
                      <a:pt x="371" y="3122"/>
                    </a:lnTo>
                    <a:lnTo>
                      <a:pt x="357" y="3049"/>
                    </a:lnTo>
                    <a:lnTo>
                      <a:pt x="341" y="2972"/>
                    </a:lnTo>
                    <a:lnTo>
                      <a:pt x="321" y="2892"/>
                    </a:lnTo>
                    <a:lnTo>
                      <a:pt x="300" y="2810"/>
                    </a:lnTo>
                    <a:lnTo>
                      <a:pt x="275" y="2725"/>
                    </a:lnTo>
                    <a:lnTo>
                      <a:pt x="299" y="2718"/>
                    </a:lnTo>
                    <a:lnTo>
                      <a:pt x="324" y="2803"/>
                    </a:lnTo>
                    <a:lnTo>
                      <a:pt x="345" y="2887"/>
                    </a:lnTo>
                    <a:lnTo>
                      <a:pt x="365" y="2968"/>
                    </a:lnTo>
                    <a:lnTo>
                      <a:pt x="381" y="3044"/>
                    </a:lnTo>
                    <a:lnTo>
                      <a:pt x="395" y="3120"/>
                    </a:lnTo>
                    <a:lnTo>
                      <a:pt x="407" y="3191"/>
                    </a:lnTo>
                    <a:lnTo>
                      <a:pt x="415" y="3261"/>
                    </a:lnTo>
                    <a:lnTo>
                      <a:pt x="422" y="3328"/>
                    </a:lnTo>
                    <a:lnTo>
                      <a:pt x="426" y="3393"/>
                    </a:lnTo>
                    <a:lnTo>
                      <a:pt x="428" y="3455"/>
                    </a:lnTo>
                    <a:lnTo>
                      <a:pt x="428" y="3485"/>
                    </a:lnTo>
                    <a:lnTo>
                      <a:pt x="427" y="3515"/>
                    </a:lnTo>
                    <a:lnTo>
                      <a:pt x="427" y="3543"/>
                    </a:lnTo>
                    <a:lnTo>
                      <a:pt x="425" y="3572"/>
                    </a:lnTo>
                    <a:lnTo>
                      <a:pt x="423" y="3601"/>
                    </a:lnTo>
                    <a:lnTo>
                      <a:pt x="421" y="3628"/>
                    </a:lnTo>
                    <a:lnTo>
                      <a:pt x="418" y="3655"/>
                    </a:lnTo>
                    <a:lnTo>
                      <a:pt x="414" y="3682"/>
                    </a:lnTo>
                    <a:lnTo>
                      <a:pt x="410" y="3706"/>
                    </a:lnTo>
                    <a:lnTo>
                      <a:pt x="406" y="3732"/>
                    </a:lnTo>
                    <a:lnTo>
                      <a:pt x="400" y="3757"/>
                    </a:lnTo>
                    <a:lnTo>
                      <a:pt x="395" y="3782"/>
                    </a:lnTo>
                    <a:lnTo>
                      <a:pt x="371" y="3777"/>
                    </a:lnTo>
                    <a:close/>
                    <a:moveTo>
                      <a:pt x="275" y="2725"/>
                    </a:moveTo>
                    <a:lnTo>
                      <a:pt x="275" y="2722"/>
                    </a:lnTo>
                    <a:lnTo>
                      <a:pt x="275" y="2720"/>
                    </a:lnTo>
                    <a:lnTo>
                      <a:pt x="287" y="2721"/>
                    </a:lnTo>
                    <a:lnTo>
                      <a:pt x="275" y="2725"/>
                    </a:lnTo>
                    <a:close/>
                    <a:moveTo>
                      <a:pt x="275" y="2720"/>
                    </a:moveTo>
                    <a:lnTo>
                      <a:pt x="315" y="1803"/>
                    </a:lnTo>
                    <a:lnTo>
                      <a:pt x="340" y="1804"/>
                    </a:lnTo>
                    <a:lnTo>
                      <a:pt x="299" y="2721"/>
                    </a:lnTo>
                    <a:lnTo>
                      <a:pt x="275" y="2720"/>
                    </a:lnTo>
                    <a:close/>
                    <a:moveTo>
                      <a:pt x="315" y="1803"/>
                    </a:moveTo>
                    <a:lnTo>
                      <a:pt x="316" y="1800"/>
                    </a:lnTo>
                    <a:lnTo>
                      <a:pt x="318" y="1797"/>
                    </a:lnTo>
                    <a:lnTo>
                      <a:pt x="323" y="1795"/>
                    </a:lnTo>
                    <a:lnTo>
                      <a:pt x="326" y="1794"/>
                    </a:lnTo>
                    <a:lnTo>
                      <a:pt x="330" y="1794"/>
                    </a:lnTo>
                    <a:lnTo>
                      <a:pt x="334" y="1795"/>
                    </a:lnTo>
                    <a:lnTo>
                      <a:pt x="337" y="1798"/>
                    </a:lnTo>
                    <a:lnTo>
                      <a:pt x="339" y="1801"/>
                    </a:lnTo>
                    <a:lnTo>
                      <a:pt x="327" y="1804"/>
                    </a:lnTo>
                    <a:lnTo>
                      <a:pt x="315" y="1803"/>
                    </a:lnTo>
                    <a:close/>
                    <a:moveTo>
                      <a:pt x="339" y="1801"/>
                    </a:moveTo>
                    <a:lnTo>
                      <a:pt x="351" y="1840"/>
                    </a:lnTo>
                    <a:lnTo>
                      <a:pt x="362" y="1876"/>
                    </a:lnTo>
                    <a:lnTo>
                      <a:pt x="369" y="1892"/>
                    </a:lnTo>
                    <a:lnTo>
                      <a:pt x="375" y="1907"/>
                    </a:lnTo>
                    <a:lnTo>
                      <a:pt x="383" y="1921"/>
                    </a:lnTo>
                    <a:lnTo>
                      <a:pt x="389" y="1934"/>
                    </a:lnTo>
                    <a:lnTo>
                      <a:pt x="397" y="1946"/>
                    </a:lnTo>
                    <a:lnTo>
                      <a:pt x="404" y="1957"/>
                    </a:lnTo>
                    <a:lnTo>
                      <a:pt x="412" y="1968"/>
                    </a:lnTo>
                    <a:lnTo>
                      <a:pt x="420" y="1976"/>
                    </a:lnTo>
                    <a:lnTo>
                      <a:pt x="427" y="1985"/>
                    </a:lnTo>
                    <a:lnTo>
                      <a:pt x="436" y="1992"/>
                    </a:lnTo>
                    <a:lnTo>
                      <a:pt x="445" y="1999"/>
                    </a:lnTo>
                    <a:lnTo>
                      <a:pt x="454" y="2005"/>
                    </a:lnTo>
                    <a:lnTo>
                      <a:pt x="441" y="2026"/>
                    </a:lnTo>
                    <a:lnTo>
                      <a:pt x="432" y="2019"/>
                    </a:lnTo>
                    <a:lnTo>
                      <a:pt x="422" y="2012"/>
                    </a:lnTo>
                    <a:lnTo>
                      <a:pt x="412" y="2004"/>
                    </a:lnTo>
                    <a:lnTo>
                      <a:pt x="404" y="1995"/>
                    </a:lnTo>
                    <a:lnTo>
                      <a:pt x="395" y="1985"/>
                    </a:lnTo>
                    <a:lnTo>
                      <a:pt x="386" y="1974"/>
                    </a:lnTo>
                    <a:lnTo>
                      <a:pt x="378" y="1962"/>
                    </a:lnTo>
                    <a:lnTo>
                      <a:pt x="370" y="1949"/>
                    </a:lnTo>
                    <a:lnTo>
                      <a:pt x="362" y="1935"/>
                    </a:lnTo>
                    <a:lnTo>
                      <a:pt x="355" y="1920"/>
                    </a:lnTo>
                    <a:lnTo>
                      <a:pt x="348" y="1904"/>
                    </a:lnTo>
                    <a:lnTo>
                      <a:pt x="341" y="1887"/>
                    </a:lnTo>
                    <a:lnTo>
                      <a:pt x="328" y="1850"/>
                    </a:lnTo>
                    <a:lnTo>
                      <a:pt x="315" y="1808"/>
                    </a:lnTo>
                    <a:lnTo>
                      <a:pt x="339" y="1801"/>
                    </a:lnTo>
                    <a:close/>
                    <a:moveTo>
                      <a:pt x="454" y="2005"/>
                    </a:moveTo>
                    <a:lnTo>
                      <a:pt x="464" y="2011"/>
                    </a:lnTo>
                    <a:lnTo>
                      <a:pt x="474" y="2015"/>
                    </a:lnTo>
                    <a:lnTo>
                      <a:pt x="483" y="2018"/>
                    </a:lnTo>
                    <a:lnTo>
                      <a:pt x="494" y="2022"/>
                    </a:lnTo>
                    <a:lnTo>
                      <a:pt x="505" y="2024"/>
                    </a:lnTo>
                    <a:lnTo>
                      <a:pt x="517" y="2025"/>
                    </a:lnTo>
                    <a:lnTo>
                      <a:pt x="529" y="2026"/>
                    </a:lnTo>
                    <a:lnTo>
                      <a:pt x="542" y="2026"/>
                    </a:lnTo>
                    <a:lnTo>
                      <a:pt x="569" y="2025"/>
                    </a:lnTo>
                    <a:lnTo>
                      <a:pt x="597" y="2022"/>
                    </a:lnTo>
                    <a:lnTo>
                      <a:pt x="628" y="2016"/>
                    </a:lnTo>
                    <a:lnTo>
                      <a:pt x="662" y="2008"/>
                    </a:lnTo>
                    <a:lnTo>
                      <a:pt x="667" y="2032"/>
                    </a:lnTo>
                    <a:lnTo>
                      <a:pt x="631" y="2040"/>
                    </a:lnTo>
                    <a:lnTo>
                      <a:pt x="598" y="2046"/>
                    </a:lnTo>
                    <a:lnTo>
                      <a:pt x="583" y="2049"/>
                    </a:lnTo>
                    <a:lnTo>
                      <a:pt x="568" y="2050"/>
                    </a:lnTo>
                    <a:lnTo>
                      <a:pt x="553" y="2051"/>
                    </a:lnTo>
                    <a:lnTo>
                      <a:pt x="539" y="2051"/>
                    </a:lnTo>
                    <a:lnTo>
                      <a:pt x="525" y="2051"/>
                    </a:lnTo>
                    <a:lnTo>
                      <a:pt x="512" y="2050"/>
                    </a:lnTo>
                    <a:lnTo>
                      <a:pt x="499" y="2047"/>
                    </a:lnTo>
                    <a:lnTo>
                      <a:pt x="487" y="2044"/>
                    </a:lnTo>
                    <a:lnTo>
                      <a:pt x="475" y="2041"/>
                    </a:lnTo>
                    <a:lnTo>
                      <a:pt x="463" y="2037"/>
                    </a:lnTo>
                    <a:lnTo>
                      <a:pt x="452" y="2032"/>
                    </a:lnTo>
                    <a:lnTo>
                      <a:pt x="441" y="2026"/>
                    </a:lnTo>
                    <a:lnTo>
                      <a:pt x="454" y="2005"/>
                    </a:lnTo>
                    <a:close/>
                    <a:moveTo>
                      <a:pt x="662" y="2008"/>
                    </a:moveTo>
                    <a:lnTo>
                      <a:pt x="662" y="2008"/>
                    </a:lnTo>
                    <a:lnTo>
                      <a:pt x="663" y="2008"/>
                    </a:lnTo>
                    <a:lnTo>
                      <a:pt x="665" y="2020"/>
                    </a:lnTo>
                    <a:lnTo>
                      <a:pt x="662" y="2008"/>
                    </a:lnTo>
                    <a:close/>
                    <a:moveTo>
                      <a:pt x="663" y="2008"/>
                    </a:moveTo>
                    <a:lnTo>
                      <a:pt x="693" y="2003"/>
                    </a:lnTo>
                    <a:lnTo>
                      <a:pt x="721" y="2000"/>
                    </a:lnTo>
                    <a:lnTo>
                      <a:pt x="749" y="1998"/>
                    </a:lnTo>
                    <a:lnTo>
                      <a:pt x="776" y="1996"/>
                    </a:lnTo>
                    <a:lnTo>
                      <a:pt x="802" y="1995"/>
                    </a:lnTo>
                    <a:lnTo>
                      <a:pt x="827" y="1995"/>
                    </a:lnTo>
                    <a:lnTo>
                      <a:pt x="851" y="1996"/>
                    </a:lnTo>
                    <a:lnTo>
                      <a:pt x="874" y="1998"/>
                    </a:lnTo>
                    <a:lnTo>
                      <a:pt x="896" y="2000"/>
                    </a:lnTo>
                    <a:lnTo>
                      <a:pt x="917" y="2004"/>
                    </a:lnTo>
                    <a:lnTo>
                      <a:pt x="937" y="2009"/>
                    </a:lnTo>
                    <a:lnTo>
                      <a:pt x="955" y="2014"/>
                    </a:lnTo>
                    <a:lnTo>
                      <a:pt x="974" y="2019"/>
                    </a:lnTo>
                    <a:lnTo>
                      <a:pt x="991" y="2027"/>
                    </a:lnTo>
                    <a:lnTo>
                      <a:pt x="1007" y="2035"/>
                    </a:lnTo>
                    <a:lnTo>
                      <a:pt x="1021" y="2044"/>
                    </a:lnTo>
                    <a:lnTo>
                      <a:pt x="1008" y="2065"/>
                    </a:lnTo>
                    <a:lnTo>
                      <a:pt x="994" y="2056"/>
                    </a:lnTo>
                    <a:lnTo>
                      <a:pt x="979" y="2049"/>
                    </a:lnTo>
                    <a:lnTo>
                      <a:pt x="963" y="2042"/>
                    </a:lnTo>
                    <a:lnTo>
                      <a:pt x="947" y="2037"/>
                    </a:lnTo>
                    <a:lnTo>
                      <a:pt x="928" y="2031"/>
                    </a:lnTo>
                    <a:lnTo>
                      <a:pt x="910" y="2027"/>
                    </a:lnTo>
                    <a:lnTo>
                      <a:pt x="890" y="2024"/>
                    </a:lnTo>
                    <a:lnTo>
                      <a:pt x="869" y="2022"/>
                    </a:lnTo>
                    <a:lnTo>
                      <a:pt x="847" y="2020"/>
                    </a:lnTo>
                    <a:lnTo>
                      <a:pt x="824" y="2019"/>
                    </a:lnTo>
                    <a:lnTo>
                      <a:pt x="800" y="2019"/>
                    </a:lnTo>
                    <a:lnTo>
                      <a:pt x="775" y="2020"/>
                    </a:lnTo>
                    <a:lnTo>
                      <a:pt x="750" y="2022"/>
                    </a:lnTo>
                    <a:lnTo>
                      <a:pt x="723" y="2025"/>
                    </a:lnTo>
                    <a:lnTo>
                      <a:pt x="695" y="2028"/>
                    </a:lnTo>
                    <a:lnTo>
                      <a:pt x="666" y="2032"/>
                    </a:lnTo>
                    <a:lnTo>
                      <a:pt x="663" y="2008"/>
                    </a:lnTo>
                    <a:close/>
                    <a:moveTo>
                      <a:pt x="1021" y="2044"/>
                    </a:moveTo>
                    <a:lnTo>
                      <a:pt x="1036" y="2054"/>
                    </a:lnTo>
                    <a:lnTo>
                      <a:pt x="1049" y="2065"/>
                    </a:lnTo>
                    <a:lnTo>
                      <a:pt x="1061" y="2076"/>
                    </a:lnTo>
                    <a:lnTo>
                      <a:pt x="1072" y="2089"/>
                    </a:lnTo>
                    <a:lnTo>
                      <a:pt x="1083" y="2101"/>
                    </a:lnTo>
                    <a:lnTo>
                      <a:pt x="1092" y="2117"/>
                    </a:lnTo>
                    <a:lnTo>
                      <a:pt x="1100" y="2132"/>
                    </a:lnTo>
                    <a:lnTo>
                      <a:pt x="1107" y="2148"/>
                    </a:lnTo>
                    <a:lnTo>
                      <a:pt x="1112" y="2164"/>
                    </a:lnTo>
                    <a:lnTo>
                      <a:pt x="1117" y="2182"/>
                    </a:lnTo>
                    <a:lnTo>
                      <a:pt x="1122" y="2201"/>
                    </a:lnTo>
                    <a:lnTo>
                      <a:pt x="1124" y="2221"/>
                    </a:lnTo>
                    <a:lnTo>
                      <a:pt x="1126" y="2242"/>
                    </a:lnTo>
                    <a:lnTo>
                      <a:pt x="1126" y="2262"/>
                    </a:lnTo>
                    <a:lnTo>
                      <a:pt x="1126" y="2285"/>
                    </a:lnTo>
                    <a:lnTo>
                      <a:pt x="1125" y="2308"/>
                    </a:lnTo>
                    <a:lnTo>
                      <a:pt x="1100" y="2307"/>
                    </a:lnTo>
                    <a:lnTo>
                      <a:pt x="1102" y="2285"/>
                    </a:lnTo>
                    <a:lnTo>
                      <a:pt x="1102" y="2265"/>
                    </a:lnTo>
                    <a:lnTo>
                      <a:pt x="1101" y="2245"/>
                    </a:lnTo>
                    <a:lnTo>
                      <a:pt x="1100" y="2226"/>
                    </a:lnTo>
                    <a:lnTo>
                      <a:pt x="1098" y="2208"/>
                    </a:lnTo>
                    <a:lnTo>
                      <a:pt x="1094" y="2191"/>
                    </a:lnTo>
                    <a:lnTo>
                      <a:pt x="1089" y="2174"/>
                    </a:lnTo>
                    <a:lnTo>
                      <a:pt x="1085" y="2159"/>
                    </a:lnTo>
                    <a:lnTo>
                      <a:pt x="1079" y="2144"/>
                    </a:lnTo>
                    <a:lnTo>
                      <a:pt x="1071" y="2131"/>
                    </a:lnTo>
                    <a:lnTo>
                      <a:pt x="1063" y="2118"/>
                    </a:lnTo>
                    <a:lnTo>
                      <a:pt x="1054" y="2105"/>
                    </a:lnTo>
                    <a:lnTo>
                      <a:pt x="1044" y="2094"/>
                    </a:lnTo>
                    <a:lnTo>
                      <a:pt x="1033" y="2083"/>
                    </a:lnTo>
                    <a:lnTo>
                      <a:pt x="1021" y="2073"/>
                    </a:lnTo>
                    <a:lnTo>
                      <a:pt x="1008" y="2065"/>
                    </a:lnTo>
                    <a:lnTo>
                      <a:pt x="1021" y="2044"/>
                    </a:lnTo>
                    <a:close/>
                    <a:moveTo>
                      <a:pt x="1113" y="2320"/>
                    </a:moveTo>
                    <a:lnTo>
                      <a:pt x="1109" y="2319"/>
                    </a:lnTo>
                    <a:lnTo>
                      <a:pt x="1104" y="2315"/>
                    </a:lnTo>
                    <a:lnTo>
                      <a:pt x="1101" y="2311"/>
                    </a:lnTo>
                    <a:lnTo>
                      <a:pt x="1100" y="2307"/>
                    </a:lnTo>
                    <a:lnTo>
                      <a:pt x="1113" y="2308"/>
                    </a:lnTo>
                    <a:lnTo>
                      <a:pt x="1113" y="2320"/>
                    </a:lnTo>
                    <a:close/>
                    <a:moveTo>
                      <a:pt x="1112" y="2295"/>
                    </a:moveTo>
                    <a:lnTo>
                      <a:pt x="1126" y="2294"/>
                    </a:lnTo>
                    <a:lnTo>
                      <a:pt x="1140" y="2293"/>
                    </a:lnTo>
                    <a:lnTo>
                      <a:pt x="1153" y="2290"/>
                    </a:lnTo>
                    <a:lnTo>
                      <a:pt x="1165" y="2287"/>
                    </a:lnTo>
                    <a:lnTo>
                      <a:pt x="1177" y="2284"/>
                    </a:lnTo>
                    <a:lnTo>
                      <a:pt x="1188" y="2281"/>
                    </a:lnTo>
                    <a:lnTo>
                      <a:pt x="1197" y="2276"/>
                    </a:lnTo>
                    <a:lnTo>
                      <a:pt x="1207" y="2272"/>
                    </a:lnTo>
                    <a:lnTo>
                      <a:pt x="1217" y="2267"/>
                    </a:lnTo>
                    <a:lnTo>
                      <a:pt x="1225" y="2261"/>
                    </a:lnTo>
                    <a:lnTo>
                      <a:pt x="1233" y="2255"/>
                    </a:lnTo>
                    <a:lnTo>
                      <a:pt x="1241" y="2248"/>
                    </a:lnTo>
                    <a:lnTo>
                      <a:pt x="1248" y="2242"/>
                    </a:lnTo>
                    <a:lnTo>
                      <a:pt x="1255" y="2234"/>
                    </a:lnTo>
                    <a:lnTo>
                      <a:pt x="1261" y="2227"/>
                    </a:lnTo>
                    <a:lnTo>
                      <a:pt x="1268" y="2218"/>
                    </a:lnTo>
                    <a:lnTo>
                      <a:pt x="1278" y="2201"/>
                    </a:lnTo>
                    <a:lnTo>
                      <a:pt x="1288" y="2182"/>
                    </a:lnTo>
                    <a:lnTo>
                      <a:pt x="1298" y="2162"/>
                    </a:lnTo>
                    <a:lnTo>
                      <a:pt x="1305" y="2140"/>
                    </a:lnTo>
                    <a:lnTo>
                      <a:pt x="1321" y="2094"/>
                    </a:lnTo>
                    <a:lnTo>
                      <a:pt x="1335" y="2044"/>
                    </a:lnTo>
                    <a:lnTo>
                      <a:pt x="1358" y="2051"/>
                    </a:lnTo>
                    <a:lnTo>
                      <a:pt x="1343" y="2105"/>
                    </a:lnTo>
                    <a:lnTo>
                      <a:pt x="1327" y="2153"/>
                    </a:lnTo>
                    <a:lnTo>
                      <a:pt x="1318" y="2177"/>
                    </a:lnTo>
                    <a:lnTo>
                      <a:pt x="1309" y="2199"/>
                    </a:lnTo>
                    <a:lnTo>
                      <a:pt x="1298" y="2218"/>
                    </a:lnTo>
                    <a:lnTo>
                      <a:pt x="1286" y="2236"/>
                    </a:lnTo>
                    <a:lnTo>
                      <a:pt x="1278" y="2245"/>
                    </a:lnTo>
                    <a:lnTo>
                      <a:pt x="1272" y="2254"/>
                    </a:lnTo>
                    <a:lnTo>
                      <a:pt x="1264" y="2261"/>
                    </a:lnTo>
                    <a:lnTo>
                      <a:pt x="1256" y="2269"/>
                    </a:lnTo>
                    <a:lnTo>
                      <a:pt x="1248" y="2276"/>
                    </a:lnTo>
                    <a:lnTo>
                      <a:pt x="1238" y="2283"/>
                    </a:lnTo>
                    <a:lnTo>
                      <a:pt x="1229" y="2288"/>
                    </a:lnTo>
                    <a:lnTo>
                      <a:pt x="1219" y="2294"/>
                    </a:lnTo>
                    <a:lnTo>
                      <a:pt x="1208" y="2299"/>
                    </a:lnTo>
                    <a:lnTo>
                      <a:pt x="1196" y="2303"/>
                    </a:lnTo>
                    <a:lnTo>
                      <a:pt x="1184" y="2308"/>
                    </a:lnTo>
                    <a:lnTo>
                      <a:pt x="1171" y="2311"/>
                    </a:lnTo>
                    <a:lnTo>
                      <a:pt x="1159" y="2314"/>
                    </a:lnTo>
                    <a:lnTo>
                      <a:pt x="1144" y="2316"/>
                    </a:lnTo>
                    <a:lnTo>
                      <a:pt x="1129" y="2319"/>
                    </a:lnTo>
                    <a:lnTo>
                      <a:pt x="1113" y="2320"/>
                    </a:lnTo>
                    <a:lnTo>
                      <a:pt x="1112" y="2295"/>
                    </a:lnTo>
                    <a:close/>
                    <a:moveTo>
                      <a:pt x="1335" y="2044"/>
                    </a:moveTo>
                    <a:lnTo>
                      <a:pt x="1336" y="2041"/>
                    </a:lnTo>
                    <a:lnTo>
                      <a:pt x="1336" y="2039"/>
                    </a:lnTo>
                    <a:lnTo>
                      <a:pt x="1359" y="2045"/>
                    </a:lnTo>
                    <a:lnTo>
                      <a:pt x="1358" y="2047"/>
                    </a:lnTo>
                    <a:lnTo>
                      <a:pt x="1358" y="2051"/>
                    </a:lnTo>
                    <a:lnTo>
                      <a:pt x="1335" y="2044"/>
                    </a:lnTo>
                    <a:close/>
                    <a:moveTo>
                      <a:pt x="1336" y="2039"/>
                    </a:moveTo>
                    <a:lnTo>
                      <a:pt x="1338" y="2035"/>
                    </a:lnTo>
                    <a:lnTo>
                      <a:pt x="1341" y="2032"/>
                    </a:lnTo>
                    <a:lnTo>
                      <a:pt x="1344" y="2031"/>
                    </a:lnTo>
                    <a:lnTo>
                      <a:pt x="1349" y="2030"/>
                    </a:lnTo>
                    <a:lnTo>
                      <a:pt x="1353" y="2031"/>
                    </a:lnTo>
                    <a:lnTo>
                      <a:pt x="1356" y="2033"/>
                    </a:lnTo>
                    <a:lnTo>
                      <a:pt x="1358" y="2036"/>
                    </a:lnTo>
                    <a:lnTo>
                      <a:pt x="1359" y="2040"/>
                    </a:lnTo>
                    <a:lnTo>
                      <a:pt x="1348" y="2042"/>
                    </a:lnTo>
                    <a:lnTo>
                      <a:pt x="1336" y="2039"/>
                    </a:lnTo>
                    <a:close/>
                    <a:moveTo>
                      <a:pt x="1359" y="2040"/>
                    </a:moveTo>
                    <a:lnTo>
                      <a:pt x="1365" y="2064"/>
                    </a:lnTo>
                    <a:lnTo>
                      <a:pt x="1370" y="2085"/>
                    </a:lnTo>
                    <a:lnTo>
                      <a:pt x="1378" y="2106"/>
                    </a:lnTo>
                    <a:lnTo>
                      <a:pt x="1386" y="2126"/>
                    </a:lnTo>
                    <a:lnTo>
                      <a:pt x="1396" y="2145"/>
                    </a:lnTo>
                    <a:lnTo>
                      <a:pt x="1408" y="2162"/>
                    </a:lnTo>
                    <a:lnTo>
                      <a:pt x="1421" y="2178"/>
                    </a:lnTo>
                    <a:lnTo>
                      <a:pt x="1435" y="2193"/>
                    </a:lnTo>
                    <a:lnTo>
                      <a:pt x="1419" y="2212"/>
                    </a:lnTo>
                    <a:lnTo>
                      <a:pt x="1403" y="2194"/>
                    </a:lnTo>
                    <a:lnTo>
                      <a:pt x="1389" y="2177"/>
                    </a:lnTo>
                    <a:lnTo>
                      <a:pt x="1376" y="2158"/>
                    </a:lnTo>
                    <a:lnTo>
                      <a:pt x="1365" y="2137"/>
                    </a:lnTo>
                    <a:lnTo>
                      <a:pt x="1355" y="2116"/>
                    </a:lnTo>
                    <a:lnTo>
                      <a:pt x="1346" y="2093"/>
                    </a:lnTo>
                    <a:lnTo>
                      <a:pt x="1340" y="2069"/>
                    </a:lnTo>
                    <a:lnTo>
                      <a:pt x="1336" y="2044"/>
                    </a:lnTo>
                    <a:lnTo>
                      <a:pt x="1359" y="2040"/>
                    </a:lnTo>
                    <a:close/>
                    <a:moveTo>
                      <a:pt x="1435" y="2193"/>
                    </a:moveTo>
                    <a:lnTo>
                      <a:pt x="1451" y="2207"/>
                    </a:lnTo>
                    <a:lnTo>
                      <a:pt x="1468" y="2220"/>
                    </a:lnTo>
                    <a:lnTo>
                      <a:pt x="1488" y="2232"/>
                    </a:lnTo>
                    <a:lnTo>
                      <a:pt x="1508" y="2243"/>
                    </a:lnTo>
                    <a:lnTo>
                      <a:pt x="1530" y="2253"/>
                    </a:lnTo>
                    <a:lnTo>
                      <a:pt x="1554" y="2262"/>
                    </a:lnTo>
                    <a:lnTo>
                      <a:pt x="1580" y="2270"/>
                    </a:lnTo>
                    <a:lnTo>
                      <a:pt x="1606" y="2276"/>
                    </a:lnTo>
                    <a:lnTo>
                      <a:pt x="1601" y="2300"/>
                    </a:lnTo>
                    <a:lnTo>
                      <a:pt x="1572" y="2293"/>
                    </a:lnTo>
                    <a:lnTo>
                      <a:pt x="1546" y="2285"/>
                    </a:lnTo>
                    <a:lnTo>
                      <a:pt x="1520" y="2275"/>
                    </a:lnTo>
                    <a:lnTo>
                      <a:pt x="1497" y="2265"/>
                    </a:lnTo>
                    <a:lnTo>
                      <a:pt x="1475" y="2254"/>
                    </a:lnTo>
                    <a:lnTo>
                      <a:pt x="1454" y="2241"/>
                    </a:lnTo>
                    <a:lnTo>
                      <a:pt x="1436" y="2227"/>
                    </a:lnTo>
                    <a:lnTo>
                      <a:pt x="1419" y="2212"/>
                    </a:lnTo>
                    <a:lnTo>
                      <a:pt x="1435" y="2193"/>
                    </a:lnTo>
                    <a:close/>
                    <a:moveTo>
                      <a:pt x="1615" y="2286"/>
                    </a:moveTo>
                    <a:lnTo>
                      <a:pt x="1615" y="2289"/>
                    </a:lnTo>
                    <a:lnTo>
                      <a:pt x="1615" y="2292"/>
                    </a:lnTo>
                    <a:lnTo>
                      <a:pt x="1614" y="2295"/>
                    </a:lnTo>
                    <a:lnTo>
                      <a:pt x="1612" y="2297"/>
                    </a:lnTo>
                    <a:lnTo>
                      <a:pt x="1610" y="2298"/>
                    </a:lnTo>
                    <a:lnTo>
                      <a:pt x="1607" y="2299"/>
                    </a:lnTo>
                    <a:lnTo>
                      <a:pt x="1605" y="2300"/>
                    </a:lnTo>
                    <a:lnTo>
                      <a:pt x="1601" y="2300"/>
                    </a:lnTo>
                    <a:lnTo>
                      <a:pt x="1603" y="2288"/>
                    </a:lnTo>
                    <a:lnTo>
                      <a:pt x="1615" y="2286"/>
                    </a:lnTo>
                    <a:close/>
                    <a:moveTo>
                      <a:pt x="1592" y="2289"/>
                    </a:moveTo>
                    <a:lnTo>
                      <a:pt x="1553" y="2054"/>
                    </a:lnTo>
                    <a:lnTo>
                      <a:pt x="1576" y="2050"/>
                    </a:lnTo>
                    <a:lnTo>
                      <a:pt x="1615" y="2286"/>
                    </a:lnTo>
                    <a:lnTo>
                      <a:pt x="1592" y="2289"/>
                    </a:lnTo>
                    <a:close/>
                    <a:moveTo>
                      <a:pt x="1553" y="2054"/>
                    </a:moveTo>
                    <a:lnTo>
                      <a:pt x="1553" y="2049"/>
                    </a:lnTo>
                    <a:lnTo>
                      <a:pt x="1555" y="2044"/>
                    </a:lnTo>
                    <a:lnTo>
                      <a:pt x="1559" y="2041"/>
                    </a:lnTo>
                    <a:lnTo>
                      <a:pt x="1564" y="2040"/>
                    </a:lnTo>
                    <a:lnTo>
                      <a:pt x="1565" y="2052"/>
                    </a:lnTo>
                    <a:lnTo>
                      <a:pt x="1553" y="2054"/>
                    </a:lnTo>
                    <a:close/>
                    <a:moveTo>
                      <a:pt x="1564" y="2040"/>
                    </a:moveTo>
                    <a:lnTo>
                      <a:pt x="1788" y="2018"/>
                    </a:lnTo>
                    <a:lnTo>
                      <a:pt x="1791" y="2043"/>
                    </a:lnTo>
                    <a:lnTo>
                      <a:pt x="1566" y="2064"/>
                    </a:lnTo>
                    <a:lnTo>
                      <a:pt x="1564" y="2040"/>
                    </a:lnTo>
                    <a:close/>
                    <a:moveTo>
                      <a:pt x="1798" y="2022"/>
                    </a:moveTo>
                    <a:lnTo>
                      <a:pt x="1800" y="2025"/>
                    </a:lnTo>
                    <a:lnTo>
                      <a:pt x="1801" y="2028"/>
                    </a:lnTo>
                    <a:lnTo>
                      <a:pt x="1802" y="2031"/>
                    </a:lnTo>
                    <a:lnTo>
                      <a:pt x="1801" y="2035"/>
                    </a:lnTo>
                    <a:lnTo>
                      <a:pt x="1800" y="2038"/>
                    </a:lnTo>
                    <a:lnTo>
                      <a:pt x="1798" y="2040"/>
                    </a:lnTo>
                    <a:lnTo>
                      <a:pt x="1795" y="2042"/>
                    </a:lnTo>
                    <a:lnTo>
                      <a:pt x="1791" y="2043"/>
                    </a:lnTo>
                    <a:lnTo>
                      <a:pt x="1790" y="2031"/>
                    </a:lnTo>
                    <a:lnTo>
                      <a:pt x="1798" y="2022"/>
                    </a:lnTo>
                    <a:close/>
                    <a:moveTo>
                      <a:pt x="1782" y="2040"/>
                    </a:moveTo>
                    <a:lnTo>
                      <a:pt x="1634" y="1903"/>
                    </a:lnTo>
                    <a:lnTo>
                      <a:pt x="1651" y="1884"/>
                    </a:lnTo>
                    <a:lnTo>
                      <a:pt x="1798" y="2022"/>
                    </a:lnTo>
                    <a:lnTo>
                      <a:pt x="1782" y="2040"/>
                    </a:lnTo>
                    <a:close/>
                    <a:moveTo>
                      <a:pt x="1634" y="1903"/>
                    </a:moveTo>
                    <a:lnTo>
                      <a:pt x="1632" y="1900"/>
                    </a:lnTo>
                    <a:lnTo>
                      <a:pt x="1630" y="1896"/>
                    </a:lnTo>
                    <a:lnTo>
                      <a:pt x="1630" y="1894"/>
                    </a:lnTo>
                    <a:lnTo>
                      <a:pt x="1630" y="1891"/>
                    </a:lnTo>
                    <a:lnTo>
                      <a:pt x="1632" y="1888"/>
                    </a:lnTo>
                    <a:lnTo>
                      <a:pt x="1634" y="1885"/>
                    </a:lnTo>
                    <a:lnTo>
                      <a:pt x="1636" y="1883"/>
                    </a:lnTo>
                    <a:lnTo>
                      <a:pt x="1639" y="1881"/>
                    </a:lnTo>
                    <a:lnTo>
                      <a:pt x="1642" y="1893"/>
                    </a:lnTo>
                    <a:lnTo>
                      <a:pt x="1634" y="1903"/>
                    </a:lnTo>
                    <a:close/>
                    <a:moveTo>
                      <a:pt x="1639" y="1881"/>
                    </a:moveTo>
                    <a:lnTo>
                      <a:pt x="1776" y="1842"/>
                    </a:lnTo>
                    <a:lnTo>
                      <a:pt x="1784" y="1866"/>
                    </a:lnTo>
                    <a:lnTo>
                      <a:pt x="1646" y="1905"/>
                    </a:lnTo>
                    <a:lnTo>
                      <a:pt x="1639" y="1881"/>
                    </a:lnTo>
                    <a:close/>
                    <a:moveTo>
                      <a:pt x="1792" y="1853"/>
                    </a:moveTo>
                    <a:lnTo>
                      <a:pt x="1791" y="1857"/>
                    </a:lnTo>
                    <a:lnTo>
                      <a:pt x="1789" y="1861"/>
                    </a:lnTo>
                    <a:lnTo>
                      <a:pt x="1787" y="1864"/>
                    </a:lnTo>
                    <a:lnTo>
                      <a:pt x="1784" y="1866"/>
                    </a:lnTo>
                    <a:lnTo>
                      <a:pt x="1780" y="1854"/>
                    </a:lnTo>
                    <a:lnTo>
                      <a:pt x="1792" y="1853"/>
                    </a:lnTo>
                    <a:close/>
                    <a:moveTo>
                      <a:pt x="1768" y="1855"/>
                    </a:moveTo>
                    <a:lnTo>
                      <a:pt x="1763" y="1814"/>
                    </a:lnTo>
                    <a:lnTo>
                      <a:pt x="1758" y="1775"/>
                    </a:lnTo>
                    <a:lnTo>
                      <a:pt x="1754" y="1757"/>
                    </a:lnTo>
                    <a:lnTo>
                      <a:pt x="1750" y="1739"/>
                    </a:lnTo>
                    <a:lnTo>
                      <a:pt x="1745" y="1721"/>
                    </a:lnTo>
                    <a:lnTo>
                      <a:pt x="1741" y="1704"/>
                    </a:lnTo>
                    <a:lnTo>
                      <a:pt x="1735" y="1687"/>
                    </a:lnTo>
                    <a:lnTo>
                      <a:pt x="1729" y="1671"/>
                    </a:lnTo>
                    <a:lnTo>
                      <a:pt x="1722" y="1655"/>
                    </a:lnTo>
                    <a:lnTo>
                      <a:pt x="1716" y="1640"/>
                    </a:lnTo>
                    <a:lnTo>
                      <a:pt x="1708" y="1625"/>
                    </a:lnTo>
                    <a:lnTo>
                      <a:pt x="1701" y="1610"/>
                    </a:lnTo>
                    <a:lnTo>
                      <a:pt x="1693" y="1596"/>
                    </a:lnTo>
                    <a:lnTo>
                      <a:pt x="1684" y="1583"/>
                    </a:lnTo>
                    <a:lnTo>
                      <a:pt x="1667" y="1557"/>
                    </a:lnTo>
                    <a:lnTo>
                      <a:pt x="1648" y="1533"/>
                    </a:lnTo>
                    <a:lnTo>
                      <a:pt x="1627" y="1511"/>
                    </a:lnTo>
                    <a:lnTo>
                      <a:pt x="1605" y="1489"/>
                    </a:lnTo>
                    <a:lnTo>
                      <a:pt x="1581" y="1470"/>
                    </a:lnTo>
                    <a:lnTo>
                      <a:pt x="1556" y="1451"/>
                    </a:lnTo>
                    <a:lnTo>
                      <a:pt x="1530" y="1434"/>
                    </a:lnTo>
                    <a:lnTo>
                      <a:pt x="1503" y="1419"/>
                    </a:lnTo>
                    <a:lnTo>
                      <a:pt x="1515" y="1397"/>
                    </a:lnTo>
                    <a:lnTo>
                      <a:pt x="1543" y="1414"/>
                    </a:lnTo>
                    <a:lnTo>
                      <a:pt x="1570" y="1432"/>
                    </a:lnTo>
                    <a:lnTo>
                      <a:pt x="1596" y="1450"/>
                    </a:lnTo>
                    <a:lnTo>
                      <a:pt x="1621" y="1471"/>
                    </a:lnTo>
                    <a:lnTo>
                      <a:pt x="1645" y="1493"/>
                    </a:lnTo>
                    <a:lnTo>
                      <a:pt x="1666" y="1517"/>
                    </a:lnTo>
                    <a:lnTo>
                      <a:pt x="1677" y="1529"/>
                    </a:lnTo>
                    <a:lnTo>
                      <a:pt x="1687" y="1542"/>
                    </a:lnTo>
                    <a:lnTo>
                      <a:pt x="1696" y="1555"/>
                    </a:lnTo>
                    <a:lnTo>
                      <a:pt x="1705" y="1569"/>
                    </a:lnTo>
                    <a:lnTo>
                      <a:pt x="1714" y="1583"/>
                    </a:lnTo>
                    <a:lnTo>
                      <a:pt x="1722" y="1598"/>
                    </a:lnTo>
                    <a:lnTo>
                      <a:pt x="1730" y="1613"/>
                    </a:lnTo>
                    <a:lnTo>
                      <a:pt x="1737" y="1628"/>
                    </a:lnTo>
                    <a:lnTo>
                      <a:pt x="1745" y="1645"/>
                    </a:lnTo>
                    <a:lnTo>
                      <a:pt x="1751" y="1661"/>
                    </a:lnTo>
                    <a:lnTo>
                      <a:pt x="1758" y="1678"/>
                    </a:lnTo>
                    <a:lnTo>
                      <a:pt x="1763" y="1695"/>
                    </a:lnTo>
                    <a:lnTo>
                      <a:pt x="1769" y="1714"/>
                    </a:lnTo>
                    <a:lnTo>
                      <a:pt x="1773" y="1732"/>
                    </a:lnTo>
                    <a:lnTo>
                      <a:pt x="1777" y="1750"/>
                    </a:lnTo>
                    <a:lnTo>
                      <a:pt x="1782" y="1770"/>
                    </a:lnTo>
                    <a:lnTo>
                      <a:pt x="1785" y="1790"/>
                    </a:lnTo>
                    <a:lnTo>
                      <a:pt x="1788" y="1811"/>
                    </a:lnTo>
                    <a:lnTo>
                      <a:pt x="1790" y="1831"/>
                    </a:lnTo>
                    <a:lnTo>
                      <a:pt x="1792" y="1853"/>
                    </a:lnTo>
                    <a:lnTo>
                      <a:pt x="1768" y="1855"/>
                    </a:lnTo>
                    <a:close/>
                    <a:moveTo>
                      <a:pt x="1503" y="1419"/>
                    </a:moveTo>
                    <a:lnTo>
                      <a:pt x="1475" y="1404"/>
                    </a:lnTo>
                    <a:lnTo>
                      <a:pt x="1445" y="1391"/>
                    </a:lnTo>
                    <a:lnTo>
                      <a:pt x="1414" y="1379"/>
                    </a:lnTo>
                    <a:lnTo>
                      <a:pt x="1383" y="1367"/>
                    </a:lnTo>
                    <a:lnTo>
                      <a:pt x="1350" y="1357"/>
                    </a:lnTo>
                    <a:lnTo>
                      <a:pt x="1316" y="1348"/>
                    </a:lnTo>
                    <a:lnTo>
                      <a:pt x="1282" y="1340"/>
                    </a:lnTo>
                    <a:lnTo>
                      <a:pt x="1247" y="1333"/>
                    </a:lnTo>
                    <a:lnTo>
                      <a:pt x="1211" y="1325"/>
                    </a:lnTo>
                    <a:lnTo>
                      <a:pt x="1175" y="1320"/>
                    </a:lnTo>
                    <a:lnTo>
                      <a:pt x="1138" y="1314"/>
                    </a:lnTo>
                    <a:lnTo>
                      <a:pt x="1100" y="1310"/>
                    </a:lnTo>
                    <a:lnTo>
                      <a:pt x="1023" y="1301"/>
                    </a:lnTo>
                    <a:lnTo>
                      <a:pt x="945" y="1296"/>
                    </a:lnTo>
                    <a:lnTo>
                      <a:pt x="947" y="1271"/>
                    </a:lnTo>
                    <a:lnTo>
                      <a:pt x="1026" y="1277"/>
                    </a:lnTo>
                    <a:lnTo>
                      <a:pt x="1103" y="1285"/>
                    </a:lnTo>
                    <a:lnTo>
                      <a:pt x="1142" y="1290"/>
                    </a:lnTo>
                    <a:lnTo>
                      <a:pt x="1180" y="1296"/>
                    </a:lnTo>
                    <a:lnTo>
                      <a:pt x="1217" y="1301"/>
                    </a:lnTo>
                    <a:lnTo>
                      <a:pt x="1254" y="1309"/>
                    </a:lnTo>
                    <a:lnTo>
                      <a:pt x="1289" y="1316"/>
                    </a:lnTo>
                    <a:lnTo>
                      <a:pt x="1324" y="1325"/>
                    </a:lnTo>
                    <a:lnTo>
                      <a:pt x="1358" y="1335"/>
                    </a:lnTo>
                    <a:lnTo>
                      <a:pt x="1392" y="1344"/>
                    </a:lnTo>
                    <a:lnTo>
                      <a:pt x="1424" y="1356"/>
                    </a:lnTo>
                    <a:lnTo>
                      <a:pt x="1456" y="1368"/>
                    </a:lnTo>
                    <a:lnTo>
                      <a:pt x="1486" y="1382"/>
                    </a:lnTo>
                    <a:lnTo>
                      <a:pt x="1515" y="1397"/>
                    </a:lnTo>
                    <a:lnTo>
                      <a:pt x="1503" y="1419"/>
                    </a:lnTo>
                    <a:close/>
                    <a:moveTo>
                      <a:pt x="945" y="1296"/>
                    </a:moveTo>
                    <a:lnTo>
                      <a:pt x="941" y="1295"/>
                    </a:lnTo>
                    <a:lnTo>
                      <a:pt x="938" y="1291"/>
                    </a:lnTo>
                    <a:lnTo>
                      <a:pt x="936" y="1288"/>
                    </a:lnTo>
                    <a:lnTo>
                      <a:pt x="935" y="1285"/>
                    </a:lnTo>
                    <a:lnTo>
                      <a:pt x="935" y="1281"/>
                    </a:lnTo>
                    <a:lnTo>
                      <a:pt x="936" y="1276"/>
                    </a:lnTo>
                    <a:lnTo>
                      <a:pt x="938" y="1274"/>
                    </a:lnTo>
                    <a:lnTo>
                      <a:pt x="941" y="1272"/>
                    </a:lnTo>
                    <a:lnTo>
                      <a:pt x="946" y="1283"/>
                    </a:lnTo>
                    <a:lnTo>
                      <a:pt x="945" y="1296"/>
                    </a:lnTo>
                    <a:close/>
                    <a:moveTo>
                      <a:pt x="941" y="1272"/>
                    </a:moveTo>
                    <a:lnTo>
                      <a:pt x="941" y="1272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41" y="1272"/>
                    </a:moveTo>
                    <a:lnTo>
                      <a:pt x="952" y="1268"/>
                    </a:lnTo>
                    <a:lnTo>
                      <a:pt x="962" y="1263"/>
                    </a:lnTo>
                    <a:lnTo>
                      <a:pt x="971" y="1258"/>
                    </a:lnTo>
                    <a:lnTo>
                      <a:pt x="979" y="1252"/>
                    </a:lnTo>
                    <a:lnTo>
                      <a:pt x="994" y="1271"/>
                    </a:lnTo>
                    <a:lnTo>
                      <a:pt x="985" y="1279"/>
                    </a:lnTo>
                    <a:lnTo>
                      <a:pt x="974" y="1285"/>
                    </a:lnTo>
                    <a:lnTo>
                      <a:pt x="962" y="1290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79" y="1252"/>
                    </a:moveTo>
                    <a:lnTo>
                      <a:pt x="988" y="1245"/>
                    </a:lnTo>
                    <a:lnTo>
                      <a:pt x="995" y="1237"/>
                    </a:lnTo>
                    <a:lnTo>
                      <a:pt x="1003" y="1229"/>
                    </a:lnTo>
                    <a:lnTo>
                      <a:pt x="1009" y="1220"/>
                    </a:lnTo>
                    <a:lnTo>
                      <a:pt x="1029" y="1234"/>
                    </a:lnTo>
                    <a:lnTo>
                      <a:pt x="1021" y="1245"/>
                    </a:lnTo>
                    <a:lnTo>
                      <a:pt x="1013" y="1254"/>
                    </a:lnTo>
                    <a:lnTo>
                      <a:pt x="1004" y="1263"/>
                    </a:lnTo>
                    <a:lnTo>
                      <a:pt x="994" y="1271"/>
                    </a:lnTo>
                    <a:lnTo>
                      <a:pt x="979" y="1252"/>
                    </a:lnTo>
                    <a:close/>
                    <a:moveTo>
                      <a:pt x="1009" y="1220"/>
                    </a:moveTo>
                    <a:lnTo>
                      <a:pt x="1017" y="1207"/>
                    </a:lnTo>
                    <a:lnTo>
                      <a:pt x="1025" y="1193"/>
                    </a:lnTo>
                    <a:lnTo>
                      <a:pt x="1031" y="1177"/>
                    </a:lnTo>
                    <a:lnTo>
                      <a:pt x="1036" y="1161"/>
                    </a:lnTo>
                    <a:lnTo>
                      <a:pt x="1041" y="1142"/>
                    </a:lnTo>
                    <a:lnTo>
                      <a:pt x="1044" y="1123"/>
                    </a:lnTo>
                    <a:lnTo>
                      <a:pt x="1047" y="1102"/>
                    </a:lnTo>
                    <a:lnTo>
                      <a:pt x="1048" y="1081"/>
                    </a:lnTo>
                    <a:lnTo>
                      <a:pt x="1049" y="1058"/>
                    </a:lnTo>
                    <a:lnTo>
                      <a:pt x="1049" y="1033"/>
                    </a:lnTo>
                    <a:lnTo>
                      <a:pt x="1049" y="1009"/>
                    </a:lnTo>
                    <a:lnTo>
                      <a:pt x="1047" y="982"/>
                    </a:lnTo>
                    <a:lnTo>
                      <a:pt x="1044" y="953"/>
                    </a:lnTo>
                    <a:lnTo>
                      <a:pt x="1041" y="924"/>
                    </a:lnTo>
                    <a:lnTo>
                      <a:pt x="1036" y="893"/>
                    </a:lnTo>
                    <a:lnTo>
                      <a:pt x="1031" y="862"/>
                    </a:lnTo>
                    <a:lnTo>
                      <a:pt x="1056" y="857"/>
                    </a:lnTo>
                    <a:lnTo>
                      <a:pt x="1061" y="891"/>
                    </a:lnTo>
                    <a:lnTo>
                      <a:pt x="1066" y="922"/>
                    </a:lnTo>
                    <a:lnTo>
                      <a:pt x="1069" y="952"/>
                    </a:lnTo>
                    <a:lnTo>
                      <a:pt x="1072" y="982"/>
                    </a:lnTo>
                    <a:lnTo>
                      <a:pt x="1073" y="1010"/>
                    </a:lnTo>
                    <a:lnTo>
                      <a:pt x="1074" y="1037"/>
                    </a:lnTo>
                    <a:lnTo>
                      <a:pt x="1074" y="1061"/>
                    </a:lnTo>
                    <a:lnTo>
                      <a:pt x="1073" y="1086"/>
                    </a:lnTo>
                    <a:lnTo>
                      <a:pt x="1071" y="1109"/>
                    </a:lnTo>
                    <a:lnTo>
                      <a:pt x="1068" y="1131"/>
                    </a:lnTo>
                    <a:lnTo>
                      <a:pt x="1063" y="1151"/>
                    </a:lnTo>
                    <a:lnTo>
                      <a:pt x="1059" y="1171"/>
                    </a:lnTo>
                    <a:lnTo>
                      <a:pt x="1053" y="1188"/>
                    </a:lnTo>
                    <a:lnTo>
                      <a:pt x="1046" y="1205"/>
                    </a:lnTo>
                    <a:lnTo>
                      <a:pt x="1038" y="1220"/>
                    </a:lnTo>
                    <a:lnTo>
                      <a:pt x="1029" y="1234"/>
                    </a:lnTo>
                    <a:lnTo>
                      <a:pt x="1009" y="1220"/>
                    </a:lnTo>
                    <a:close/>
                    <a:moveTo>
                      <a:pt x="1050" y="850"/>
                    </a:moveTo>
                    <a:lnTo>
                      <a:pt x="1054" y="853"/>
                    </a:lnTo>
                    <a:lnTo>
                      <a:pt x="1056" y="857"/>
                    </a:lnTo>
                    <a:lnTo>
                      <a:pt x="1043" y="859"/>
                    </a:lnTo>
                    <a:lnTo>
                      <a:pt x="1050" y="850"/>
                    </a:lnTo>
                    <a:close/>
                    <a:moveTo>
                      <a:pt x="1035" y="869"/>
                    </a:moveTo>
                    <a:lnTo>
                      <a:pt x="4" y="21"/>
                    </a:lnTo>
                    <a:lnTo>
                      <a:pt x="19" y="2"/>
                    </a:lnTo>
                    <a:lnTo>
                      <a:pt x="1050" y="850"/>
                    </a:lnTo>
                    <a:lnTo>
                      <a:pt x="1035" y="869"/>
                    </a:lnTo>
                    <a:close/>
                    <a:moveTo>
                      <a:pt x="0" y="12"/>
                    </a:moveTo>
                    <a:lnTo>
                      <a:pt x="1" y="8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2"/>
                    </a:lnTo>
                    <a:lnTo>
                      <a:pt x="11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0" name="Freeform 891"/>
              <p:cNvSpPr>
                <a:spLocks/>
              </p:cNvSpPr>
              <p:nvPr/>
            </p:nvSpPr>
            <p:spPr bwMode="auto">
              <a:xfrm>
                <a:off x="2929" y="2149"/>
                <a:ext cx="202" cy="350"/>
              </a:xfrm>
              <a:custGeom>
                <a:avLst/>
                <a:gdLst>
                  <a:gd name="T0" fmla="*/ 3 w 1028"/>
                  <a:gd name="T1" fmla="*/ 25 h 1753"/>
                  <a:gd name="T2" fmla="*/ 7 w 1028"/>
                  <a:gd name="T3" fmla="*/ 29 h 1753"/>
                  <a:gd name="T4" fmla="*/ 10 w 1028"/>
                  <a:gd name="T5" fmla="*/ 32 h 1753"/>
                  <a:gd name="T6" fmla="*/ 13 w 1028"/>
                  <a:gd name="T7" fmla="*/ 36 h 1753"/>
                  <a:gd name="T8" fmla="*/ 16 w 1028"/>
                  <a:gd name="T9" fmla="*/ 40 h 1753"/>
                  <a:gd name="T10" fmla="*/ 17 w 1028"/>
                  <a:gd name="T11" fmla="*/ 45 h 1753"/>
                  <a:gd name="T12" fmla="*/ 19 w 1028"/>
                  <a:gd name="T13" fmla="*/ 49 h 1753"/>
                  <a:gd name="T14" fmla="*/ 20 w 1028"/>
                  <a:gd name="T15" fmla="*/ 54 h 1753"/>
                  <a:gd name="T16" fmla="*/ 20 w 1028"/>
                  <a:gd name="T17" fmla="*/ 59 h 1753"/>
                  <a:gd name="T18" fmla="*/ 20 w 1028"/>
                  <a:gd name="T19" fmla="*/ 65 h 1753"/>
                  <a:gd name="T20" fmla="*/ 19 w 1028"/>
                  <a:gd name="T21" fmla="*/ 70 h 1753"/>
                  <a:gd name="T22" fmla="*/ 22 w 1028"/>
                  <a:gd name="T23" fmla="*/ 70 h 1753"/>
                  <a:gd name="T24" fmla="*/ 25 w 1028"/>
                  <a:gd name="T25" fmla="*/ 69 h 1753"/>
                  <a:gd name="T26" fmla="*/ 27 w 1028"/>
                  <a:gd name="T27" fmla="*/ 68 h 1753"/>
                  <a:gd name="T28" fmla="*/ 29 w 1028"/>
                  <a:gd name="T29" fmla="*/ 67 h 1753"/>
                  <a:gd name="T30" fmla="*/ 30 w 1028"/>
                  <a:gd name="T31" fmla="*/ 66 h 1753"/>
                  <a:gd name="T32" fmla="*/ 32 w 1028"/>
                  <a:gd name="T33" fmla="*/ 64 h 1753"/>
                  <a:gd name="T34" fmla="*/ 33 w 1028"/>
                  <a:gd name="T35" fmla="*/ 61 h 1753"/>
                  <a:gd name="T36" fmla="*/ 33 w 1028"/>
                  <a:gd name="T37" fmla="*/ 59 h 1753"/>
                  <a:gd name="T38" fmla="*/ 34 w 1028"/>
                  <a:gd name="T39" fmla="*/ 56 h 1753"/>
                  <a:gd name="T40" fmla="*/ 33 w 1028"/>
                  <a:gd name="T41" fmla="*/ 53 h 1753"/>
                  <a:gd name="T42" fmla="*/ 34 w 1028"/>
                  <a:gd name="T43" fmla="*/ 50 h 1753"/>
                  <a:gd name="T44" fmla="*/ 36 w 1028"/>
                  <a:gd name="T45" fmla="*/ 49 h 1753"/>
                  <a:gd name="T46" fmla="*/ 37 w 1028"/>
                  <a:gd name="T47" fmla="*/ 48 h 1753"/>
                  <a:gd name="T48" fmla="*/ 39 w 1028"/>
                  <a:gd name="T49" fmla="*/ 47 h 1753"/>
                  <a:gd name="T50" fmla="*/ 40 w 1028"/>
                  <a:gd name="T51" fmla="*/ 46 h 1753"/>
                  <a:gd name="T52" fmla="*/ 40 w 1028"/>
                  <a:gd name="T53" fmla="*/ 44 h 1753"/>
                  <a:gd name="T54" fmla="*/ 41 w 1028"/>
                  <a:gd name="T55" fmla="*/ 43 h 1753"/>
                  <a:gd name="T56" fmla="*/ 41 w 1028"/>
                  <a:gd name="T57" fmla="*/ 41 h 1753"/>
                  <a:gd name="T58" fmla="*/ 41 w 1028"/>
                  <a:gd name="T59" fmla="*/ 39 h 1753"/>
                  <a:gd name="T60" fmla="*/ 41 w 1028"/>
                  <a:gd name="T61" fmla="*/ 37 h 1753"/>
                  <a:gd name="T62" fmla="*/ 40 w 1028"/>
                  <a:gd name="T63" fmla="*/ 35 h 1753"/>
                  <a:gd name="T64" fmla="*/ 39 w 1028"/>
                  <a:gd name="T65" fmla="*/ 35 h 1753"/>
                  <a:gd name="T66" fmla="*/ 38 w 1028"/>
                  <a:gd name="T67" fmla="*/ 36 h 1753"/>
                  <a:gd name="T68" fmla="*/ 36 w 1028"/>
                  <a:gd name="T69" fmla="*/ 36 h 1753"/>
                  <a:gd name="T70" fmla="*/ 35 w 1028"/>
                  <a:gd name="T71" fmla="*/ 36 h 1753"/>
                  <a:gd name="T72" fmla="*/ 33 w 1028"/>
                  <a:gd name="T73" fmla="*/ 36 h 1753"/>
                  <a:gd name="T74" fmla="*/ 31 w 1028"/>
                  <a:gd name="T75" fmla="*/ 35 h 1753"/>
                  <a:gd name="T76" fmla="*/ 29 w 1028"/>
                  <a:gd name="T77" fmla="*/ 34 h 1753"/>
                  <a:gd name="T78" fmla="*/ 27 w 1028"/>
                  <a:gd name="T79" fmla="*/ 33 h 1753"/>
                  <a:gd name="T80" fmla="*/ 23 w 1028"/>
                  <a:gd name="T81" fmla="*/ 30 h 1753"/>
                  <a:gd name="T82" fmla="*/ 19 w 1028"/>
                  <a:gd name="T83" fmla="*/ 26 h 1753"/>
                  <a:gd name="T84" fmla="*/ 16 w 1028"/>
                  <a:gd name="T85" fmla="*/ 25 h 1753"/>
                  <a:gd name="T86" fmla="*/ 13 w 1028"/>
                  <a:gd name="T87" fmla="*/ 23 h 1753"/>
                  <a:gd name="T88" fmla="*/ 10 w 1028"/>
                  <a:gd name="T89" fmla="*/ 21 h 1753"/>
                  <a:gd name="T90" fmla="*/ 8 w 1028"/>
                  <a:gd name="T91" fmla="*/ 19 h 1753"/>
                  <a:gd name="T92" fmla="*/ 5 w 1028"/>
                  <a:gd name="T93" fmla="*/ 17 h 1753"/>
                  <a:gd name="T94" fmla="*/ 4 w 1028"/>
                  <a:gd name="T95" fmla="*/ 14 h 1753"/>
                  <a:gd name="T96" fmla="*/ 2 w 1028"/>
                  <a:gd name="T97" fmla="*/ 11 h 1753"/>
                  <a:gd name="T98" fmla="*/ 1 w 1028"/>
                  <a:gd name="T99" fmla="*/ 8 h 1753"/>
                  <a:gd name="T100" fmla="*/ 1 w 1028"/>
                  <a:gd name="T101" fmla="*/ 5 h 1753"/>
                  <a:gd name="T102" fmla="*/ 0 w 1028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8"/>
                  <a:gd name="T157" fmla="*/ 0 h 1753"/>
                  <a:gd name="T158" fmla="*/ 1028 w 1028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8" h="1753">
                    <a:moveTo>
                      <a:pt x="0" y="577"/>
                    </a:moveTo>
                    <a:lnTo>
                      <a:pt x="38" y="602"/>
                    </a:lnTo>
                    <a:lnTo>
                      <a:pt x="73" y="629"/>
                    </a:lnTo>
                    <a:lnTo>
                      <a:pt x="107" y="656"/>
                    </a:lnTo>
                    <a:lnTo>
                      <a:pt x="140" y="684"/>
                    </a:lnTo>
                    <a:lnTo>
                      <a:pt x="171" y="712"/>
                    </a:lnTo>
                    <a:lnTo>
                      <a:pt x="202" y="741"/>
                    </a:lnTo>
                    <a:lnTo>
                      <a:pt x="230" y="772"/>
                    </a:lnTo>
                    <a:lnTo>
                      <a:pt x="257" y="803"/>
                    </a:lnTo>
                    <a:lnTo>
                      <a:pt x="283" y="834"/>
                    </a:lnTo>
                    <a:lnTo>
                      <a:pt x="306" y="867"/>
                    </a:lnTo>
                    <a:lnTo>
                      <a:pt x="329" y="900"/>
                    </a:lnTo>
                    <a:lnTo>
                      <a:pt x="351" y="934"/>
                    </a:lnTo>
                    <a:lnTo>
                      <a:pt x="370" y="968"/>
                    </a:lnTo>
                    <a:lnTo>
                      <a:pt x="390" y="1003"/>
                    </a:lnTo>
                    <a:lnTo>
                      <a:pt x="406" y="1039"/>
                    </a:lnTo>
                    <a:lnTo>
                      <a:pt x="422" y="1075"/>
                    </a:lnTo>
                    <a:lnTo>
                      <a:pt x="436" y="1113"/>
                    </a:lnTo>
                    <a:lnTo>
                      <a:pt x="449" y="1151"/>
                    </a:lnTo>
                    <a:lnTo>
                      <a:pt x="460" y="1190"/>
                    </a:lnTo>
                    <a:lnTo>
                      <a:pt x="470" y="1228"/>
                    </a:lnTo>
                    <a:lnTo>
                      <a:pt x="478" y="1268"/>
                    </a:lnTo>
                    <a:lnTo>
                      <a:pt x="486" y="1309"/>
                    </a:lnTo>
                    <a:lnTo>
                      <a:pt x="491" y="1350"/>
                    </a:lnTo>
                    <a:lnTo>
                      <a:pt x="495" y="1393"/>
                    </a:lnTo>
                    <a:lnTo>
                      <a:pt x="498" y="1436"/>
                    </a:lnTo>
                    <a:lnTo>
                      <a:pt x="499" y="1479"/>
                    </a:lnTo>
                    <a:lnTo>
                      <a:pt x="499" y="1523"/>
                    </a:lnTo>
                    <a:lnTo>
                      <a:pt x="498" y="1568"/>
                    </a:lnTo>
                    <a:lnTo>
                      <a:pt x="494" y="1613"/>
                    </a:lnTo>
                    <a:lnTo>
                      <a:pt x="490" y="1659"/>
                    </a:lnTo>
                    <a:lnTo>
                      <a:pt x="484" y="1706"/>
                    </a:lnTo>
                    <a:lnTo>
                      <a:pt x="476" y="1753"/>
                    </a:lnTo>
                    <a:lnTo>
                      <a:pt x="502" y="1752"/>
                    </a:lnTo>
                    <a:lnTo>
                      <a:pt x="526" y="1750"/>
                    </a:lnTo>
                    <a:lnTo>
                      <a:pt x="549" y="1747"/>
                    </a:lnTo>
                    <a:lnTo>
                      <a:pt x="572" y="1742"/>
                    </a:lnTo>
                    <a:lnTo>
                      <a:pt x="594" y="1738"/>
                    </a:lnTo>
                    <a:lnTo>
                      <a:pt x="614" y="1733"/>
                    </a:lnTo>
                    <a:lnTo>
                      <a:pt x="634" y="1725"/>
                    </a:lnTo>
                    <a:lnTo>
                      <a:pt x="652" y="1718"/>
                    </a:lnTo>
                    <a:lnTo>
                      <a:pt x="670" y="1710"/>
                    </a:lnTo>
                    <a:lnTo>
                      <a:pt x="688" y="1700"/>
                    </a:lnTo>
                    <a:lnTo>
                      <a:pt x="703" y="1690"/>
                    </a:lnTo>
                    <a:lnTo>
                      <a:pt x="718" y="1679"/>
                    </a:lnTo>
                    <a:lnTo>
                      <a:pt x="733" y="1666"/>
                    </a:lnTo>
                    <a:lnTo>
                      <a:pt x="746" y="1653"/>
                    </a:lnTo>
                    <a:lnTo>
                      <a:pt x="758" y="1639"/>
                    </a:lnTo>
                    <a:lnTo>
                      <a:pt x="770" y="1624"/>
                    </a:lnTo>
                    <a:lnTo>
                      <a:pt x="781" y="1609"/>
                    </a:lnTo>
                    <a:lnTo>
                      <a:pt x="790" y="1591"/>
                    </a:lnTo>
                    <a:lnTo>
                      <a:pt x="799" y="1574"/>
                    </a:lnTo>
                    <a:lnTo>
                      <a:pt x="807" y="1556"/>
                    </a:lnTo>
                    <a:lnTo>
                      <a:pt x="813" y="1535"/>
                    </a:lnTo>
                    <a:lnTo>
                      <a:pt x="820" y="1516"/>
                    </a:lnTo>
                    <a:lnTo>
                      <a:pt x="825" y="1494"/>
                    </a:lnTo>
                    <a:lnTo>
                      <a:pt x="829" y="1471"/>
                    </a:lnTo>
                    <a:lnTo>
                      <a:pt x="832" y="1449"/>
                    </a:lnTo>
                    <a:lnTo>
                      <a:pt x="835" y="1425"/>
                    </a:lnTo>
                    <a:lnTo>
                      <a:pt x="836" y="1399"/>
                    </a:lnTo>
                    <a:lnTo>
                      <a:pt x="837" y="1373"/>
                    </a:lnTo>
                    <a:lnTo>
                      <a:pt x="836" y="1347"/>
                    </a:lnTo>
                    <a:lnTo>
                      <a:pt x="835" y="1319"/>
                    </a:lnTo>
                    <a:lnTo>
                      <a:pt x="832" y="1291"/>
                    </a:lnTo>
                    <a:lnTo>
                      <a:pt x="829" y="1261"/>
                    </a:lnTo>
                    <a:lnTo>
                      <a:pt x="847" y="1253"/>
                    </a:lnTo>
                    <a:lnTo>
                      <a:pt x="863" y="1246"/>
                    </a:lnTo>
                    <a:lnTo>
                      <a:pt x="878" y="1237"/>
                    </a:lnTo>
                    <a:lnTo>
                      <a:pt x="893" y="1229"/>
                    </a:lnTo>
                    <a:lnTo>
                      <a:pt x="907" y="1220"/>
                    </a:lnTo>
                    <a:lnTo>
                      <a:pt x="920" y="1211"/>
                    </a:lnTo>
                    <a:lnTo>
                      <a:pt x="932" y="1201"/>
                    </a:lnTo>
                    <a:lnTo>
                      <a:pt x="944" y="1192"/>
                    </a:lnTo>
                    <a:lnTo>
                      <a:pt x="955" y="1182"/>
                    </a:lnTo>
                    <a:lnTo>
                      <a:pt x="965" y="1171"/>
                    </a:lnTo>
                    <a:lnTo>
                      <a:pt x="974" y="1160"/>
                    </a:lnTo>
                    <a:lnTo>
                      <a:pt x="983" y="1150"/>
                    </a:lnTo>
                    <a:lnTo>
                      <a:pt x="991" y="1139"/>
                    </a:lnTo>
                    <a:lnTo>
                      <a:pt x="998" y="1127"/>
                    </a:lnTo>
                    <a:lnTo>
                      <a:pt x="1004" y="1115"/>
                    </a:lnTo>
                    <a:lnTo>
                      <a:pt x="1010" y="1103"/>
                    </a:lnTo>
                    <a:lnTo>
                      <a:pt x="1015" y="1090"/>
                    </a:lnTo>
                    <a:lnTo>
                      <a:pt x="1018" y="1077"/>
                    </a:lnTo>
                    <a:lnTo>
                      <a:pt x="1021" y="1064"/>
                    </a:lnTo>
                    <a:lnTo>
                      <a:pt x="1025" y="1051"/>
                    </a:lnTo>
                    <a:lnTo>
                      <a:pt x="1026" y="1037"/>
                    </a:lnTo>
                    <a:lnTo>
                      <a:pt x="1027" y="1023"/>
                    </a:lnTo>
                    <a:lnTo>
                      <a:pt x="1028" y="1009"/>
                    </a:lnTo>
                    <a:lnTo>
                      <a:pt x="1027" y="994"/>
                    </a:lnTo>
                    <a:lnTo>
                      <a:pt x="1026" y="979"/>
                    </a:lnTo>
                    <a:lnTo>
                      <a:pt x="1024" y="964"/>
                    </a:lnTo>
                    <a:lnTo>
                      <a:pt x="1021" y="949"/>
                    </a:lnTo>
                    <a:lnTo>
                      <a:pt x="1018" y="932"/>
                    </a:lnTo>
                    <a:lnTo>
                      <a:pt x="1014" y="916"/>
                    </a:lnTo>
                    <a:lnTo>
                      <a:pt x="1009" y="900"/>
                    </a:lnTo>
                    <a:lnTo>
                      <a:pt x="1003" y="884"/>
                    </a:lnTo>
                    <a:lnTo>
                      <a:pt x="997" y="867"/>
                    </a:lnTo>
                    <a:lnTo>
                      <a:pt x="986" y="875"/>
                    </a:lnTo>
                    <a:lnTo>
                      <a:pt x="975" y="882"/>
                    </a:lnTo>
                    <a:lnTo>
                      <a:pt x="963" y="888"/>
                    </a:lnTo>
                    <a:lnTo>
                      <a:pt x="952" y="894"/>
                    </a:lnTo>
                    <a:lnTo>
                      <a:pt x="940" y="898"/>
                    </a:lnTo>
                    <a:lnTo>
                      <a:pt x="928" y="901"/>
                    </a:lnTo>
                    <a:lnTo>
                      <a:pt x="916" y="904"/>
                    </a:lnTo>
                    <a:lnTo>
                      <a:pt x="903" y="905"/>
                    </a:lnTo>
                    <a:lnTo>
                      <a:pt x="890" y="907"/>
                    </a:lnTo>
                    <a:lnTo>
                      <a:pt x="876" y="907"/>
                    </a:lnTo>
                    <a:lnTo>
                      <a:pt x="863" y="905"/>
                    </a:lnTo>
                    <a:lnTo>
                      <a:pt x="849" y="903"/>
                    </a:lnTo>
                    <a:lnTo>
                      <a:pt x="834" y="900"/>
                    </a:lnTo>
                    <a:lnTo>
                      <a:pt x="820" y="897"/>
                    </a:lnTo>
                    <a:lnTo>
                      <a:pt x="804" y="891"/>
                    </a:lnTo>
                    <a:lnTo>
                      <a:pt x="789" y="886"/>
                    </a:lnTo>
                    <a:lnTo>
                      <a:pt x="774" y="880"/>
                    </a:lnTo>
                    <a:lnTo>
                      <a:pt x="758" y="872"/>
                    </a:lnTo>
                    <a:lnTo>
                      <a:pt x="742" y="863"/>
                    </a:lnTo>
                    <a:lnTo>
                      <a:pt x="726" y="854"/>
                    </a:lnTo>
                    <a:lnTo>
                      <a:pt x="708" y="844"/>
                    </a:lnTo>
                    <a:lnTo>
                      <a:pt x="692" y="833"/>
                    </a:lnTo>
                    <a:lnTo>
                      <a:pt x="675" y="820"/>
                    </a:lnTo>
                    <a:lnTo>
                      <a:pt x="656" y="807"/>
                    </a:lnTo>
                    <a:lnTo>
                      <a:pt x="621" y="779"/>
                    </a:lnTo>
                    <a:lnTo>
                      <a:pt x="584" y="747"/>
                    </a:lnTo>
                    <a:lnTo>
                      <a:pt x="545" y="710"/>
                    </a:lnTo>
                    <a:lnTo>
                      <a:pt x="505" y="670"/>
                    </a:lnTo>
                    <a:lnTo>
                      <a:pt x="476" y="659"/>
                    </a:lnTo>
                    <a:lnTo>
                      <a:pt x="447" y="647"/>
                    </a:lnTo>
                    <a:lnTo>
                      <a:pt x="419" y="634"/>
                    </a:lnTo>
                    <a:lnTo>
                      <a:pt x="391" y="621"/>
                    </a:lnTo>
                    <a:lnTo>
                      <a:pt x="365" y="607"/>
                    </a:lnTo>
                    <a:lnTo>
                      <a:pt x="339" y="593"/>
                    </a:lnTo>
                    <a:lnTo>
                      <a:pt x="315" y="578"/>
                    </a:lnTo>
                    <a:lnTo>
                      <a:pt x="291" y="562"/>
                    </a:lnTo>
                    <a:lnTo>
                      <a:pt x="269" y="546"/>
                    </a:lnTo>
                    <a:lnTo>
                      <a:pt x="247" y="530"/>
                    </a:lnTo>
                    <a:lnTo>
                      <a:pt x="227" y="512"/>
                    </a:lnTo>
                    <a:lnTo>
                      <a:pt x="206" y="494"/>
                    </a:lnTo>
                    <a:lnTo>
                      <a:pt x="188" y="475"/>
                    </a:lnTo>
                    <a:lnTo>
                      <a:pt x="169" y="456"/>
                    </a:lnTo>
                    <a:lnTo>
                      <a:pt x="153" y="436"/>
                    </a:lnTo>
                    <a:lnTo>
                      <a:pt x="137" y="415"/>
                    </a:lnTo>
                    <a:lnTo>
                      <a:pt x="122" y="394"/>
                    </a:lnTo>
                    <a:lnTo>
                      <a:pt x="107" y="372"/>
                    </a:lnTo>
                    <a:lnTo>
                      <a:pt x="94" y="349"/>
                    </a:lnTo>
                    <a:lnTo>
                      <a:pt x="82" y="327"/>
                    </a:lnTo>
                    <a:lnTo>
                      <a:pt x="70" y="303"/>
                    </a:lnTo>
                    <a:lnTo>
                      <a:pt x="59" y="279"/>
                    </a:lnTo>
                    <a:lnTo>
                      <a:pt x="49" y="253"/>
                    </a:lnTo>
                    <a:lnTo>
                      <a:pt x="41" y="228"/>
                    </a:lnTo>
                    <a:lnTo>
                      <a:pt x="33" y="202"/>
                    </a:lnTo>
                    <a:lnTo>
                      <a:pt x="27" y="175"/>
                    </a:lnTo>
                    <a:lnTo>
                      <a:pt x="20" y="147"/>
                    </a:lnTo>
                    <a:lnTo>
                      <a:pt x="16" y="119"/>
                    </a:lnTo>
                    <a:lnTo>
                      <a:pt x="12" y="91"/>
                    </a:lnTo>
                    <a:lnTo>
                      <a:pt x="8" y="61"/>
                    </a:lnTo>
                    <a:lnTo>
                      <a:pt x="6" y="32"/>
                    </a:lnTo>
                    <a:lnTo>
                      <a:pt x="5" y="0"/>
                    </a:lnTo>
                    <a:lnTo>
                      <a:pt x="0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1" name="Freeform 892"/>
              <p:cNvSpPr>
                <a:spLocks noEditPoints="1"/>
              </p:cNvSpPr>
              <p:nvPr/>
            </p:nvSpPr>
            <p:spPr bwMode="auto">
              <a:xfrm>
                <a:off x="2925" y="2149"/>
                <a:ext cx="210" cy="354"/>
              </a:xfrm>
              <a:custGeom>
                <a:avLst/>
                <a:gdLst>
                  <a:gd name="T0" fmla="*/ 0 w 1052"/>
                  <a:gd name="T1" fmla="*/ 24 h 1773"/>
                  <a:gd name="T2" fmla="*/ 6 w 1052"/>
                  <a:gd name="T3" fmla="*/ 27 h 1773"/>
                  <a:gd name="T4" fmla="*/ 7 w 1052"/>
                  <a:gd name="T5" fmla="*/ 28 h 1773"/>
                  <a:gd name="T6" fmla="*/ 8 w 1052"/>
                  <a:gd name="T7" fmla="*/ 30 h 1773"/>
                  <a:gd name="T8" fmla="*/ 15 w 1052"/>
                  <a:gd name="T9" fmla="*/ 38 h 1773"/>
                  <a:gd name="T10" fmla="*/ 19 w 1052"/>
                  <a:gd name="T11" fmla="*/ 47 h 1773"/>
                  <a:gd name="T12" fmla="*/ 21 w 1052"/>
                  <a:gd name="T13" fmla="*/ 56 h 1773"/>
                  <a:gd name="T14" fmla="*/ 21 w 1052"/>
                  <a:gd name="T15" fmla="*/ 66 h 1773"/>
                  <a:gd name="T16" fmla="*/ 20 w 1052"/>
                  <a:gd name="T17" fmla="*/ 65 h 1773"/>
                  <a:gd name="T18" fmla="*/ 20 w 1052"/>
                  <a:gd name="T19" fmla="*/ 55 h 1773"/>
                  <a:gd name="T20" fmla="*/ 18 w 1052"/>
                  <a:gd name="T21" fmla="*/ 46 h 1773"/>
                  <a:gd name="T22" fmla="*/ 14 w 1052"/>
                  <a:gd name="T23" fmla="*/ 38 h 1773"/>
                  <a:gd name="T24" fmla="*/ 19 w 1052"/>
                  <a:gd name="T25" fmla="*/ 71 h 1773"/>
                  <a:gd name="T26" fmla="*/ 19 w 1052"/>
                  <a:gd name="T27" fmla="*/ 71 h 1773"/>
                  <a:gd name="T28" fmla="*/ 21 w 1052"/>
                  <a:gd name="T29" fmla="*/ 71 h 1773"/>
                  <a:gd name="T30" fmla="*/ 25 w 1052"/>
                  <a:gd name="T31" fmla="*/ 69 h 1773"/>
                  <a:gd name="T32" fmla="*/ 29 w 1052"/>
                  <a:gd name="T33" fmla="*/ 67 h 1773"/>
                  <a:gd name="T34" fmla="*/ 30 w 1052"/>
                  <a:gd name="T35" fmla="*/ 67 h 1773"/>
                  <a:gd name="T36" fmla="*/ 26 w 1052"/>
                  <a:gd name="T37" fmla="*/ 70 h 1773"/>
                  <a:gd name="T38" fmla="*/ 31 w 1052"/>
                  <a:gd name="T39" fmla="*/ 64 h 1773"/>
                  <a:gd name="T40" fmla="*/ 33 w 1052"/>
                  <a:gd name="T41" fmla="*/ 60 h 1773"/>
                  <a:gd name="T42" fmla="*/ 34 w 1052"/>
                  <a:gd name="T43" fmla="*/ 54 h 1773"/>
                  <a:gd name="T44" fmla="*/ 34 w 1052"/>
                  <a:gd name="T45" fmla="*/ 61 h 1773"/>
                  <a:gd name="T46" fmla="*/ 31 w 1052"/>
                  <a:gd name="T47" fmla="*/ 66 h 1773"/>
                  <a:gd name="T48" fmla="*/ 34 w 1052"/>
                  <a:gd name="T49" fmla="*/ 52 h 1773"/>
                  <a:gd name="T50" fmla="*/ 33 w 1052"/>
                  <a:gd name="T51" fmla="*/ 50 h 1773"/>
                  <a:gd name="T52" fmla="*/ 34 w 1052"/>
                  <a:gd name="T53" fmla="*/ 51 h 1773"/>
                  <a:gd name="T54" fmla="*/ 33 w 1052"/>
                  <a:gd name="T55" fmla="*/ 50 h 1773"/>
                  <a:gd name="T56" fmla="*/ 35 w 1052"/>
                  <a:gd name="T57" fmla="*/ 51 h 1773"/>
                  <a:gd name="T58" fmla="*/ 39 w 1052"/>
                  <a:gd name="T59" fmla="*/ 48 h 1773"/>
                  <a:gd name="T60" fmla="*/ 39 w 1052"/>
                  <a:gd name="T61" fmla="*/ 46 h 1773"/>
                  <a:gd name="T62" fmla="*/ 41 w 1052"/>
                  <a:gd name="T63" fmla="*/ 40 h 1773"/>
                  <a:gd name="T64" fmla="*/ 41 w 1052"/>
                  <a:gd name="T65" fmla="*/ 36 h 1773"/>
                  <a:gd name="T66" fmla="*/ 42 w 1052"/>
                  <a:gd name="T67" fmla="*/ 43 h 1773"/>
                  <a:gd name="T68" fmla="*/ 38 w 1052"/>
                  <a:gd name="T69" fmla="*/ 47 h 1773"/>
                  <a:gd name="T70" fmla="*/ 41 w 1052"/>
                  <a:gd name="T71" fmla="*/ 35 h 1773"/>
                  <a:gd name="T72" fmla="*/ 40 w 1052"/>
                  <a:gd name="T73" fmla="*/ 35 h 1773"/>
                  <a:gd name="T74" fmla="*/ 41 w 1052"/>
                  <a:gd name="T75" fmla="*/ 35 h 1773"/>
                  <a:gd name="T76" fmla="*/ 39 w 1052"/>
                  <a:gd name="T77" fmla="*/ 35 h 1773"/>
                  <a:gd name="T78" fmla="*/ 36 w 1052"/>
                  <a:gd name="T79" fmla="*/ 36 h 1773"/>
                  <a:gd name="T80" fmla="*/ 34 w 1052"/>
                  <a:gd name="T81" fmla="*/ 37 h 1773"/>
                  <a:gd name="T82" fmla="*/ 27 w 1052"/>
                  <a:gd name="T83" fmla="*/ 33 h 1773"/>
                  <a:gd name="T84" fmla="*/ 22 w 1052"/>
                  <a:gd name="T85" fmla="*/ 28 h 1773"/>
                  <a:gd name="T86" fmla="*/ 30 w 1052"/>
                  <a:gd name="T87" fmla="*/ 34 h 1773"/>
                  <a:gd name="T88" fmla="*/ 36 w 1052"/>
                  <a:gd name="T89" fmla="*/ 37 h 1773"/>
                  <a:gd name="T90" fmla="*/ 18 w 1052"/>
                  <a:gd name="T91" fmla="*/ 27 h 1773"/>
                  <a:gd name="T92" fmla="*/ 10 w 1052"/>
                  <a:gd name="T93" fmla="*/ 22 h 1773"/>
                  <a:gd name="T94" fmla="*/ 7 w 1052"/>
                  <a:gd name="T95" fmla="*/ 17 h 1773"/>
                  <a:gd name="T96" fmla="*/ 13 w 1052"/>
                  <a:gd name="T97" fmla="*/ 23 h 1773"/>
                  <a:gd name="T98" fmla="*/ 20 w 1052"/>
                  <a:gd name="T99" fmla="*/ 28 h 1773"/>
                  <a:gd name="T100" fmla="*/ 2 w 1052"/>
                  <a:gd name="T101" fmla="*/ 11 h 1773"/>
                  <a:gd name="T102" fmla="*/ 0 w 1052"/>
                  <a:gd name="T103" fmla="*/ 2 h 1773"/>
                  <a:gd name="T104" fmla="*/ 2 w 1052"/>
                  <a:gd name="T105" fmla="*/ 7 h 1773"/>
                  <a:gd name="T106" fmla="*/ 5 w 1052"/>
                  <a:gd name="T107" fmla="*/ 15 h 1773"/>
                  <a:gd name="T108" fmla="*/ 1 w 1052"/>
                  <a:gd name="T109" fmla="*/ 0 h 1773"/>
                  <a:gd name="T110" fmla="*/ 1 w 1052"/>
                  <a:gd name="T111" fmla="*/ 23 h 1773"/>
                  <a:gd name="T112" fmla="*/ 0 w 1052"/>
                  <a:gd name="T113" fmla="*/ 24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9" y="574"/>
                    </a:moveTo>
                    <a:lnTo>
                      <a:pt x="19" y="574"/>
                    </a:lnTo>
                    <a:lnTo>
                      <a:pt x="19" y="575"/>
                    </a:lnTo>
                    <a:lnTo>
                      <a:pt x="5" y="595"/>
                    </a:lnTo>
                    <a:lnTo>
                      <a:pt x="4" y="595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5" y="595"/>
                    </a:moveTo>
                    <a:lnTo>
                      <a:pt x="5" y="595"/>
                    </a:lnTo>
                    <a:lnTo>
                      <a:pt x="13" y="585"/>
                    </a:lnTo>
                    <a:lnTo>
                      <a:pt x="5" y="595"/>
                    </a:lnTo>
                    <a:close/>
                    <a:moveTo>
                      <a:pt x="19" y="574"/>
                    </a:moveTo>
                    <a:lnTo>
                      <a:pt x="60" y="604"/>
                    </a:lnTo>
                    <a:lnTo>
                      <a:pt x="101" y="634"/>
                    </a:lnTo>
                    <a:lnTo>
                      <a:pt x="139" y="665"/>
                    </a:lnTo>
                    <a:lnTo>
                      <a:pt x="176" y="696"/>
                    </a:lnTo>
                    <a:lnTo>
                      <a:pt x="159" y="715"/>
                    </a:lnTo>
                    <a:lnTo>
                      <a:pt x="123" y="683"/>
                    </a:lnTo>
                    <a:lnTo>
                      <a:pt x="86" y="653"/>
                    </a:lnTo>
                    <a:lnTo>
                      <a:pt x="46" y="624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176" y="696"/>
                    </a:moveTo>
                    <a:lnTo>
                      <a:pt x="210" y="730"/>
                    </a:lnTo>
                    <a:lnTo>
                      <a:pt x="243" y="763"/>
                    </a:lnTo>
                    <a:lnTo>
                      <a:pt x="274" y="798"/>
                    </a:lnTo>
                    <a:lnTo>
                      <a:pt x="303" y="834"/>
                    </a:lnTo>
                    <a:lnTo>
                      <a:pt x="284" y="849"/>
                    </a:lnTo>
                    <a:lnTo>
                      <a:pt x="256" y="814"/>
                    </a:lnTo>
                    <a:lnTo>
                      <a:pt x="225" y="780"/>
                    </a:lnTo>
                    <a:lnTo>
                      <a:pt x="193" y="747"/>
                    </a:lnTo>
                    <a:lnTo>
                      <a:pt x="159" y="715"/>
                    </a:lnTo>
                    <a:lnTo>
                      <a:pt x="176" y="696"/>
                    </a:lnTo>
                    <a:close/>
                    <a:moveTo>
                      <a:pt x="303" y="834"/>
                    </a:moveTo>
                    <a:lnTo>
                      <a:pt x="321" y="857"/>
                    </a:lnTo>
                    <a:lnTo>
                      <a:pt x="338" y="881"/>
                    </a:lnTo>
                    <a:lnTo>
                      <a:pt x="354" y="905"/>
                    </a:lnTo>
                    <a:lnTo>
                      <a:pt x="370" y="930"/>
                    </a:lnTo>
                    <a:lnTo>
                      <a:pt x="384" y="955"/>
                    </a:lnTo>
                    <a:lnTo>
                      <a:pt x="398" y="979"/>
                    </a:lnTo>
                    <a:lnTo>
                      <a:pt x="412" y="1005"/>
                    </a:lnTo>
                    <a:lnTo>
                      <a:pt x="424" y="1031"/>
                    </a:lnTo>
                    <a:lnTo>
                      <a:pt x="436" y="1058"/>
                    </a:lnTo>
                    <a:lnTo>
                      <a:pt x="448" y="1085"/>
                    </a:lnTo>
                    <a:lnTo>
                      <a:pt x="458" y="1112"/>
                    </a:lnTo>
                    <a:lnTo>
                      <a:pt x="468" y="1139"/>
                    </a:lnTo>
                    <a:lnTo>
                      <a:pt x="476" y="1167"/>
                    </a:lnTo>
                    <a:lnTo>
                      <a:pt x="485" y="1195"/>
                    </a:lnTo>
                    <a:lnTo>
                      <a:pt x="491" y="1225"/>
                    </a:lnTo>
                    <a:lnTo>
                      <a:pt x="498" y="1253"/>
                    </a:lnTo>
                    <a:lnTo>
                      <a:pt x="504" y="1282"/>
                    </a:lnTo>
                    <a:lnTo>
                      <a:pt x="509" y="1312"/>
                    </a:lnTo>
                    <a:lnTo>
                      <a:pt x="513" y="1342"/>
                    </a:lnTo>
                    <a:lnTo>
                      <a:pt x="517" y="1372"/>
                    </a:lnTo>
                    <a:lnTo>
                      <a:pt x="519" y="1403"/>
                    </a:lnTo>
                    <a:lnTo>
                      <a:pt x="522" y="1434"/>
                    </a:lnTo>
                    <a:lnTo>
                      <a:pt x="523" y="1465"/>
                    </a:lnTo>
                    <a:lnTo>
                      <a:pt x="524" y="1497"/>
                    </a:lnTo>
                    <a:lnTo>
                      <a:pt x="524" y="1529"/>
                    </a:lnTo>
                    <a:lnTo>
                      <a:pt x="523" y="1561"/>
                    </a:lnTo>
                    <a:lnTo>
                      <a:pt x="520" y="1594"/>
                    </a:lnTo>
                    <a:lnTo>
                      <a:pt x="518" y="1627"/>
                    </a:lnTo>
                    <a:lnTo>
                      <a:pt x="515" y="1661"/>
                    </a:lnTo>
                    <a:lnTo>
                      <a:pt x="511" y="1694"/>
                    </a:lnTo>
                    <a:lnTo>
                      <a:pt x="506" y="1729"/>
                    </a:lnTo>
                    <a:lnTo>
                      <a:pt x="501" y="1763"/>
                    </a:lnTo>
                    <a:lnTo>
                      <a:pt x="476" y="1759"/>
                    </a:lnTo>
                    <a:lnTo>
                      <a:pt x="482" y="1726"/>
                    </a:lnTo>
                    <a:lnTo>
                      <a:pt x="486" y="1692"/>
                    </a:lnTo>
                    <a:lnTo>
                      <a:pt x="490" y="1659"/>
                    </a:lnTo>
                    <a:lnTo>
                      <a:pt x="493" y="1626"/>
                    </a:lnTo>
                    <a:lnTo>
                      <a:pt x="496" y="1594"/>
                    </a:lnTo>
                    <a:lnTo>
                      <a:pt x="498" y="1561"/>
                    </a:lnTo>
                    <a:lnTo>
                      <a:pt x="499" y="1530"/>
                    </a:lnTo>
                    <a:lnTo>
                      <a:pt x="499" y="1498"/>
                    </a:lnTo>
                    <a:lnTo>
                      <a:pt x="499" y="1468"/>
                    </a:lnTo>
                    <a:lnTo>
                      <a:pt x="497" y="1436"/>
                    </a:lnTo>
                    <a:lnTo>
                      <a:pt x="496" y="1406"/>
                    </a:lnTo>
                    <a:lnTo>
                      <a:pt x="492" y="1376"/>
                    </a:lnTo>
                    <a:lnTo>
                      <a:pt x="489" y="1347"/>
                    </a:lnTo>
                    <a:lnTo>
                      <a:pt x="485" y="1316"/>
                    </a:lnTo>
                    <a:lnTo>
                      <a:pt x="479" y="1287"/>
                    </a:lnTo>
                    <a:lnTo>
                      <a:pt x="474" y="1259"/>
                    </a:lnTo>
                    <a:lnTo>
                      <a:pt x="468" y="1231"/>
                    </a:lnTo>
                    <a:lnTo>
                      <a:pt x="461" y="1203"/>
                    </a:lnTo>
                    <a:lnTo>
                      <a:pt x="452" y="1175"/>
                    </a:lnTo>
                    <a:lnTo>
                      <a:pt x="444" y="1148"/>
                    </a:lnTo>
                    <a:lnTo>
                      <a:pt x="435" y="1121"/>
                    </a:lnTo>
                    <a:lnTo>
                      <a:pt x="425" y="1094"/>
                    </a:lnTo>
                    <a:lnTo>
                      <a:pt x="415" y="1068"/>
                    </a:lnTo>
                    <a:lnTo>
                      <a:pt x="403" y="1042"/>
                    </a:lnTo>
                    <a:lnTo>
                      <a:pt x="390" y="1017"/>
                    </a:lnTo>
                    <a:lnTo>
                      <a:pt x="377" y="991"/>
                    </a:lnTo>
                    <a:lnTo>
                      <a:pt x="364" y="966"/>
                    </a:lnTo>
                    <a:lnTo>
                      <a:pt x="349" y="943"/>
                    </a:lnTo>
                    <a:lnTo>
                      <a:pt x="334" y="919"/>
                    </a:lnTo>
                    <a:lnTo>
                      <a:pt x="318" y="895"/>
                    </a:lnTo>
                    <a:lnTo>
                      <a:pt x="301" y="871"/>
                    </a:lnTo>
                    <a:lnTo>
                      <a:pt x="284" y="849"/>
                    </a:lnTo>
                    <a:lnTo>
                      <a:pt x="303" y="834"/>
                    </a:lnTo>
                    <a:close/>
                    <a:moveTo>
                      <a:pt x="488" y="1773"/>
                    </a:moveTo>
                    <a:lnTo>
                      <a:pt x="486" y="1773"/>
                    </a:lnTo>
                    <a:lnTo>
                      <a:pt x="484" y="1772"/>
                    </a:lnTo>
                    <a:lnTo>
                      <a:pt x="482" y="1771"/>
                    </a:lnTo>
                    <a:lnTo>
                      <a:pt x="479" y="1769"/>
                    </a:lnTo>
                    <a:lnTo>
                      <a:pt x="477" y="1767"/>
                    </a:lnTo>
                    <a:lnTo>
                      <a:pt x="476" y="1765"/>
                    </a:lnTo>
                    <a:lnTo>
                      <a:pt x="476" y="1762"/>
                    </a:lnTo>
                    <a:lnTo>
                      <a:pt x="476" y="1759"/>
                    </a:lnTo>
                    <a:lnTo>
                      <a:pt x="488" y="1761"/>
                    </a:lnTo>
                    <a:lnTo>
                      <a:pt x="488" y="1773"/>
                    </a:lnTo>
                    <a:close/>
                    <a:moveTo>
                      <a:pt x="488" y="1749"/>
                    </a:moveTo>
                    <a:lnTo>
                      <a:pt x="502" y="1748"/>
                    </a:lnTo>
                    <a:lnTo>
                      <a:pt x="516" y="1747"/>
                    </a:lnTo>
                    <a:lnTo>
                      <a:pt x="529" y="1746"/>
                    </a:lnTo>
                    <a:lnTo>
                      <a:pt x="543" y="1745"/>
                    </a:lnTo>
                    <a:lnTo>
                      <a:pt x="545" y="1769"/>
                    </a:lnTo>
                    <a:lnTo>
                      <a:pt x="532" y="1771"/>
                    </a:lnTo>
                    <a:lnTo>
                      <a:pt x="518" y="1772"/>
                    </a:lnTo>
                    <a:lnTo>
                      <a:pt x="503" y="1773"/>
                    </a:lnTo>
                    <a:lnTo>
                      <a:pt x="488" y="1773"/>
                    </a:lnTo>
                    <a:lnTo>
                      <a:pt x="488" y="1749"/>
                    </a:lnTo>
                    <a:close/>
                    <a:moveTo>
                      <a:pt x="543" y="1745"/>
                    </a:moveTo>
                    <a:lnTo>
                      <a:pt x="561" y="1743"/>
                    </a:lnTo>
                    <a:lnTo>
                      <a:pt x="580" y="1740"/>
                    </a:lnTo>
                    <a:lnTo>
                      <a:pt x="597" y="1735"/>
                    </a:lnTo>
                    <a:lnTo>
                      <a:pt x="614" y="1731"/>
                    </a:lnTo>
                    <a:lnTo>
                      <a:pt x="631" y="1727"/>
                    </a:lnTo>
                    <a:lnTo>
                      <a:pt x="646" y="1720"/>
                    </a:lnTo>
                    <a:lnTo>
                      <a:pt x="661" y="1715"/>
                    </a:lnTo>
                    <a:lnTo>
                      <a:pt x="675" y="1707"/>
                    </a:lnTo>
                    <a:lnTo>
                      <a:pt x="689" y="1700"/>
                    </a:lnTo>
                    <a:lnTo>
                      <a:pt x="702" y="1692"/>
                    </a:lnTo>
                    <a:lnTo>
                      <a:pt x="714" y="1684"/>
                    </a:lnTo>
                    <a:lnTo>
                      <a:pt x="726" y="1674"/>
                    </a:lnTo>
                    <a:lnTo>
                      <a:pt x="738" y="1664"/>
                    </a:lnTo>
                    <a:lnTo>
                      <a:pt x="748" y="1653"/>
                    </a:lnTo>
                    <a:lnTo>
                      <a:pt x="758" y="1642"/>
                    </a:lnTo>
                    <a:lnTo>
                      <a:pt x="768" y="1631"/>
                    </a:lnTo>
                    <a:lnTo>
                      <a:pt x="787" y="1646"/>
                    </a:lnTo>
                    <a:lnTo>
                      <a:pt x="776" y="1659"/>
                    </a:lnTo>
                    <a:lnTo>
                      <a:pt x="766" y="1671"/>
                    </a:lnTo>
                    <a:lnTo>
                      <a:pt x="755" y="1682"/>
                    </a:lnTo>
                    <a:lnTo>
                      <a:pt x="742" y="1692"/>
                    </a:lnTo>
                    <a:lnTo>
                      <a:pt x="730" y="1703"/>
                    </a:lnTo>
                    <a:lnTo>
                      <a:pt x="716" y="1712"/>
                    </a:lnTo>
                    <a:lnTo>
                      <a:pt x="702" y="1720"/>
                    </a:lnTo>
                    <a:lnTo>
                      <a:pt x="687" y="1729"/>
                    </a:lnTo>
                    <a:lnTo>
                      <a:pt x="672" y="1736"/>
                    </a:lnTo>
                    <a:lnTo>
                      <a:pt x="655" y="1743"/>
                    </a:lnTo>
                    <a:lnTo>
                      <a:pt x="639" y="1749"/>
                    </a:lnTo>
                    <a:lnTo>
                      <a:pt x="622" y="1755"/>
                    </a:lnTo>
                    <a:lnTo>
                      <a:pt x="604" y="1759"/>
                    </a:lnTo>
                    <a:lnTo>
                      <a:pt x="585" y="1763"/>
                    </a:lnTo>
                    <a:lnTo>
                      <a:pt x="566" y="1767"/>
                    </a:lnTo>
                    <a:lnTo>
                      <a:pt x="545" y="1769"/>
                    </a:lnTo>
                    <a:lnTo>
                      <a:pt x="543" y="1745"/>
                    </a:lnTo>
                    <a:close/>
                    <a:moveTo>
                      <a:pt x="768" y="1631"/>
                    </a:moveTo>
                    <a:lnTo>
                      <a:pt x="776" y="1619"/>
                    </a:lnTo>
                    <a:lnTo>
                      <a:pt x="784" y="1606"/>
                    </a:lnTo>
                    <a:lnTo>
                      <a:pt x="793" y="1592"/>
                    </a:lnTo>
                    <a:lnTo>
                      <a:pt x="799" y="1578"/>
                    </a:lnTo>
                    <a:lnTo>
                      <a:pt x="806" y="1563"/>
                    </a:lnTo>
                    <a:lnTo>
                      <a:pt x="811" y="1547"/>
                    </a:lnTo>
                    <a:lnTo>
                      <a:pt x="816" y="1531"/>
                    </a:lnTo>
                    <a:lnTo>
                      <a:pt x="821" y="1514"/>
                    </a:lnTo>
                    <a:lnTo>
                      <a:pt x="825" y="1497"/>
                    </a:lnTo>
                    <a:lnTo>
                      <a:pt x="828" y="1479"/>
                    </a:lnTo>
                    <a:lnTo>
                      <a:pt x="832" y="1460"/>
                    </a:lnTo>
                    <a:lnTo>
                      <a:pt x="834" y="1441"/>
                    </a:lnTo>
                    <a:lnTo>
                      <a:pt x="835" y="1421"/>
                    </a:lnTo>
                    <a:lnTo>
                      <a:pt x="836" y="1401"/>
                    </a:lnTo>
                    <a:lnTo>
                      <a:pt x="836" y="1380"/>
                    </a:lnTo>
                    <a:lnTo>
                      <a:pt x="836" y="1357"/>
                    </a:lnTo>
                    <a:lnTo>
                      <a:pt x="861" y="1357"/>
                    </a:lnTo>
                    <a:lnTo>
                      <a:pt x="861" y="1380"/>
                    </a:lnTo>
                    <a:lnTo>
                      <a:pt x="861" y="1403"/>
                    </a:lnTo>
                    <a:lnTo>
                      <a:pt x="860" y="1424"/>
                    </a:lnTo>
                    <a:lnTo>
                      <a:pt x="857" y="1445"/>
                    </a:lnTo>
                    <a:lnTo>
                      <a:pt x="855" y="1465"/>
                    </a:lnTo>
                    <a:lnTo>
                      <a:pt x="852" y="1485"/>
                    </a:lnTo>
                    <a:lnTo>
                      <a:pt x="849" y="1503"/>
                    </a:lnTo>
                    <a:lnTo>
                      <a:pt x="844" y="1522"/>
                    </a:lnTo>
                    <a:lnTo>
                      <a:pt x="839" y="1540"/>
                    </a:lnTo>
                    <a:lnTo>
                      <a:pt x="834" y="1557"/>
                    </a:lnTo>
                    <a:lnTo>
                      <a:pt x="828" y="1573"/>
                    </a:lnTo>
                    <a:lnTo>
                      <a:pt x="821" y="1590"/>
                    </a:lnTo>
                    <a:lnTo>
                      <a:pt x="813" y="1605"/>
                    </a:lnTo>
                    <a:lnTo>
                      <a:pt x="806" y="1619"/>
                    </a:lnTo>
                    <a:lnTo>
                      <a:pt x="796" y="1633"/>
                    </a:lnTo>
                    <a:lnTo>
                      <a:pt x="787" y="1646"/>
                    </a:lnTo>
                    <a:lnTo>
                      <a:pt x="768" y="1631"/>
                    </a:lnTo>
                    <a:close/>
                    <a:moveTo>
                      <a:pt x="836" y="1357"/>
                    </a:moveTo>
                    <a:lnTo>
                      <a:pt x="835" y="1337"/>
                    </a:lnTo>
                    <a:lnTo>
                      <a:pt x="834" y="1315"/>
                    </a:lnTo>
                    <a:lnTo>
                      <a:pt x="832" y="1294"/>
                    </a:lnTo>
                    <a:lnTo>
                      <a:pt x="829" y="1271"/>
                    </a:lnTo>
                    <a:lnTo>
                      <a:pt x="853" y="1268"/>
                    </a:lnTo>
                    <a:lnTo>
                      <a:pt x="856" y="1290"/>
                    </a:lnTo>
                    <a:lnTo>
                      <a:pt x="859" y="1313"/>
                    </a:lnTo>
                    <a:lnTo>
                      <a:pt x="860" y="1336"/>
                    </a:lnTo>
                    <a:lnTo>
                      <a:pt x="861" y="1357"/>
                    </a:lnTo>
                    <a:lnTo>
                      <a:pt x="836" y="1357"/>
                    </a:lnTo>
                    <a:close/>
                    <a:moveTo>
                      <a:pt x="829" y="1271"/>
                    </a:moveTo>
                    <a:lnTo>
                      <a:pt x="829" y="1267"/>
                    </a:lnTo>
                    <a:lnTo>
                      <a:pt x="832" y="1263"/>
                    </a:lnTo>
                    <a:lnTo>
                      <a:pt x="834" y="1260"/>
                    </a:lnTo>
                    <a:lnTo>
                      <a:pt x="837" y="1258"/>
                    </a:lnTo>
                    <a:lnTo>
                      <a:pt x="841" y="1269"/>
                    </a:lnTo>
                    <a:lnTo>
                      <a:pt x="829" y="1271"/>
                    </a:lnTo>
                    <a:close/>
                    <a:moveTo>
                      <a:pt x="837" y="1258"/>
                    </a:moveTo>
                    <a:lnTo>
                      <a:pt x="836" y="1258"/>
                    </a:lnTo>
                    <a:lnTo>
                      <a:pt x="847" y="1280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836" y="1258"/>
                    </a:moveTo>
                    <a:lnTo>
                      <a:pt x="837" y="1258"/>
                    </a:lnTo>
                    <a:lnTo>
                      <a:pt x="841" y="1269"/>
                    </a:lnTo>
                    <a:lnTo>
                      <a:pt x="836" y="1258"/>
                    </a:lnTo>
                    <a:close/>
                    <a:moveTo>
                      <a:pt x="837" y="1258"/>
                    </a:moveTo>
                    <a:lnTo>
                      <a:pt x="855" y="1249"/>
                    </a:lnTo>
                    <a:lnTo>
                      <a:pt x="873" y="1241"/>
                    </a:lnTo>
                    <a:lnTo>
                      <a:pt x="889" y="1232"/>
                    </a:lnTo>
                    <a:lnTo>
                      <a:pt x="905" y="1222"/>
                    </a:lnTo>
                    <a:lnTo>
                      <a:pt x="918" y="1243"/>
                    </a:lnTo>
                    <a:lnTo>
                      <a:pt x="902" y="1253"/>
                    </a:lnTo>
                    <a:lnTo>
                      <a:pt x="884" y="1262"/>
                    </a:lnTo>
                    <a:lnTo>
                      <a:pt x="866" y="1271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905" y="1222"/>
                    </a:moveTo>
                    <a:lnTo>
                      <a:pt x="920" y="1213"/>
                    </a:lnTo>
                    <a:lnTo>
                      <a:pt x="933" y="1203"/>
                    </a:lnTo>
                    <a:lnTo>
                      <a:pt x="946" y="1192"/>
                    </a:lnTo>
                    <a:lnTo>
                      <a:pt x="958" y="1181"/>
                    </a:lnTo>
                    <a:lnTo>
                      <a:pt x="975" y="1199"/>
                    </a:lnTo>
                    <a:lnTo>
                      <a:pt x="962" y="1210"/>
                    </a:lnTo>
                    <a:lnTo>
                      <a:pt x="948" y="1222"/>
                    </a:lnTo>
                    <a:lnTo>
                      <a:pt x="934" y="1233"/>
                    </a:lnTo>
                    <a:lnTo>
                      <a:pt x="918" y="1243"/>
                    </a:lnTo>
                    <a:lnTo>
                      <a:pt x="905" y="1222"/>
                    </a:lnTo>
                    <a:close/>
                    <a:moveTo>
                      <a:pt x="958" y="1181"/>
                    </a:moveTo>
                    <a:lnTo>
                      <a:pt x="972" y="1167"/>
                    </a:lnTo>
                    <a:lnTo>
                      <a:pt x="984" y="1152"/>
                    </a:lnTo>
                    <a:lnTo>
                      <a:pt x="995" y="1137"/>
                    </a:lnTo>
                    <a:lnTo>
                      <a:pt x="1003" y="1121"/>
                    </a:lnTo>
                    <a:lnTo>
                      <a:pt x="1011" y="1104"/>
                    </a:lnTo>
                    <a:lnTo>
                      <a:pt x="1017" y="1086"/>
                    </a:lnTo>
                    <a:lnTo>
                      <a:pt x="1022" y="1068"/>
                    </a:lnTo>
                    <a:lnTo>
                      <a:pt x="1025" y="1050"/>
                    </a:lnTo>
                    <a:lnTo>
                      <a:pt x="1027" y="1030"/>
                    </a:lnTo>
                    <a:lnTo>
                      <a:pt x="1027" y="1011"/>
                    </a:lnTo>
                    <a:lnTo>
                      <a:pt x="1026" y="990"/>
                    </a:lnTo>
                    <a:lnTo>
                      <a:pt x="1023" y="970"/>
                    </a:lnTo>
                    <a:lnTo>
                      <a:pt x="1018" y="947"/>
                    </a:lnTo>
                    <a:lnTo>
                      <a:pt x="1013" y="925"/>
                    </a:lnTo>
                    <a:lnTo>
                      <a:pt x="1005" y="903"/>
                    </a:lnTo>
                    <a:lnTo>
                      <a:pt x="997" y="879"/>
                    </a:lnTo>
                    <a:lnTo>
                      <a:pt x="1019" y="870"/>
                    </a:lnTo>
                    <a:lnTo>
                      <a:pt x="1029" y="895"/>
                    </a:lnTo>
                    <a:lnTo>
                      <a:pt x="1037" y="920"/>
                    </a:lnTo>
                    <a:lnTo>
                      <a:pt x="1043" y="944"/>
                    </a:lnTo>
                    <a:lnTo>
                      <a:pt x="1048" y="967"/>
                    </a:lnTo>
                    <a:lnTo>
                      <a:pt x="1051" y="990"/>
                    </a:lnTo>
                    <a:lnTo>
                      <a:pt x="1052" y="1013"/>
                    </a:lnTo>
                    <a:lnTo>
                      <a:pt x="1052" y="1034"/>
                    </a:lnTo>
                    <a:lnTo>
                      <a:pt x="1050" y="1055"/>
                    </a:lnTo>
                    <a:lnTo>
                      <a:pt x="1046" y="1075"/>
                    </a:lnTo>
                    <a:lnTo>
                      <a:pt x="1041" y="1095"/>
                    </a:lnTo>
                    <a:lnTo>
                      <a:pt x="1033" y="1113"/>
                    </a:lnTo>
                    <a:lnTo>
                      <a:pt x="1026" y="1132"/>
                    </a:lnTo>
                    <a:lnTo>
                      <a:pt x="1015" y="1150"/>
                    </a:lnTo>
                    <a:lnTo>
                      <a:pt x="1003" y="1167"/>
                    </a:lnTo>
                    <a:lnTo>
                      <a:pt x="990" y="1183"/>
                    </a:lnTo>
                    <a:lnTo>
                      <a:pt x="975" y="1199"/>
                    </a:lnTo>
                    <a:lnTo>
                      <a:pt x="958" y="1181"/>
                    </a:lnTo>
                    <a:close/>
                    <a:moveTo>
                      <a:pt x="1000" y="866"/>
                    </a:moveTo>
                    <a:lnTo>
                      <a:pt x="1002" y="864"/>
                    </a:lnTo>
                    <a:lnTo>
                      <a:pt x="1005" y="863"/>
                    </a:lnTo>
                    <a:lnTo>
                      <a:pt x="1008" y="863"/>
                    </a:lnTo>
                    <a:lnTo>
                      <a:pt x="1011" y="863"/>
                    </a:lnTo>
                    <a:lnTo>
                      <a:pt x="1014" y="864"/>
                    </a:lnTo>
                    <a:lnTo>
                      <a:pt x="1016" y="865"/>
                    </a:lnTo>
                    <a:lnTo>
                      <a:pt x="1018" y="867"/>
                    </a:lnTo>
                    <a:lnTo>
                      <a:pt x="1019" y="870"/>
                    </a:lnTo>
                    <a:lnTo>
                      <a:pt x="1009" y="875"/>
                    </a:lnTo>
                    <a:lnTo>
                      <a:pt x="1000" y="866"/>
                    </a:lnTo>
                    <a:close/>
                    <a:moveTo>
                      <a:pt x="1017" y="883"/>
                    </a:moveTo>
                    <a:lnTo>
                      <a:pt x="1016" y="884"/>
                    </a:lnTo>
                    <a:lnTo>
                      <a:pt x="1015" y="884"/>
                    </a:lnTo>
                    <a:lnTo>
                      <a:pt x="1001" y="865"/>
                    </a:lnTo>
                    <a:lnTo>
                      <a:pt x="1000" y="866"/>
                    </a:lnTo>
                    <a:lnTo>
                      <a:pt x="1017" y="883"/>
                    </a:lnTo>
                    <a:close/>
                    <a:moveTo>
                      <a:pt x="1001" y="865"/>
                    </a:moveTo>
                    <a:lnTo>
                      <a:pt x="1001" y="865"/>
                    </a:lnTo>
                    <a:lnTo>
                      <a:pt x="1009" y="875"/>
                    </a:lnTo>
                    <a:lnTo>
                      <a:pt x="1001" y="865"/>
                    </a:lnTo>
                    <a:close/>
                    <a:moveTo>
                      <a:pt x="1016" y="884"/>
                    </a:moveTo>
                    <a:lnTo>
                      <a:pt x="1003" y="894"/>
                    </a:lnTo>
                    <a:lnTo>
                      <a:pt x="990" y="903"/>
                    </a:lnTo>
                    <a:lnTo>
                      <a:pt x="976" y="909"/>
                    </a:lnTo>
                    <a:lnTo>
                      <a:pt x="962" y="916"/>
                    </a:lnTo>
                    <a:lnTo>
                      <a:pt x="954" y="892"/>
                    </a:lnTo>
                    <a:lnTo>
                      <a:pt x="967" y="888"/>
                    </a:lnTo>
                    <a:lnTo>
                      <a:pt x="978" y="881"/>
                    </a:lnTo>
                    <a:lnTo>
                      <a:pt x="989" y="874"/>
                    </a:lnTo>
                    <a:lnTo>
                      <a:pt x="1001" y="865"/>
                    </a:lnTo>
                    <a:lnTo>
                      <a:pt x="1016" y="884"/>
                    </a:lnTo>
                    <a:close/>
                    <a:moveTo>
                      <a:pt x="962" y="916"/>
                    </a:moveTo>
                    <a:lnTo>
                      <a:pt x="948" y="920"/>
                    </a:lnTo>
                    <a:lnTo>
                      <a:pt x="933" y="923"/>
                    </a:lnTo>
                    <a:lnTo>
                      <a:pt x="918" y="925"/>
                    </a:lnTo>
                    <a:lnTo>
                      <a:pt x="902" y="926"/>
                    </a:lnTo>
                    <a:lnTo>
                      <a:pt x="902" y="903"/>
                    </a:lnTo>
                    <a:lnTo>
                      <a:pt x="915" y="902"/>
                    </a:lnTo>
                    <a:lnTo>
                      <a:pt x="929" y="899"/>
                    </a:lnTo>
                    <a:lnTo>
                      <a:pt x="942" y="896"/>
                    </a:lnTo>
                    <a:lnTo>
                      <a:pt x="954" y="892"/>
                    </a:lnTo>
                    <a:lnTo>
                      <a:pt x="962" y="916"/>
                    </a:lnTo>
                    <a:close/>
                    <a:moveTo>
                      <a:pt x="902" y="926"/>
                    </a:moveTo>
                    <a:lnTo>
                      <a:pt x="882" y="926"/>
                    </a:lnTo>
                    <a:lnTo>
                      <a:pt x="862" y="923"/>
                    </a:lnTo>
                    <a:lnTo>
                      <a:pt x="840" y="919"/>
                    </a:lnTo>
                    <a:lnTo>
                      <a:pt x="819" y="913"/>
                    </a:lnTo>
                    <a:lnTo>
                      <a:pt x="796" y="905"/>
                    </a:lnTo>
                    <a:lnTo>
                      <a:pt x="773" y="895"/>
                    </a:lnTo>
                    <a:lnTo>
                      <a:pt x="749" y="882"/>
                    </a:lnTo>
                    <a:lnTo>
                      <a:pt x="725" y="868"/>
                    </a:lnTo>
                    <a:lnTo>
                      <a:pt x="700" y="853"/>
                    </a:lnTo>
                    <a:lnTo>
                      <a:pt x="674" y="835"/>
                    </a:lnTo>
                    <a:lnTo>
                      <a:pt x="648" y="815"/>
                    </a:lnTo>
                    <a:lnTo>
                      <a:pt x="622" y="794"/>
                    </a:lnTo>
                    <a:lnTo>
                      <a:pt x="594" y="770"/>
                    </a:lnTo>
                    <a:lnTo>
                      <a:pt x="566" y="744"/>
                    </a:lnTo>
                    <a:lnTo>
                      <a:pt x="538" y="717"/>
                    </a:lnTo>
                    <a:lnTo>
                      <a:pt x="509" y="687"/>
                    </a:lnTo>
                    <a:lnTo>
                      <a:pt x="526" y="670"/>
                    </a:lnTo>
                    <a:lnTo>
                      <a:pt x="555" y="699"/>
                    </a:lnTo>
                    <a:lnTo>
                      <a:pt x="582" y="726"/>
                    </a:lnTo>
                    <a:lnTo>
                      <a:pt x="609" y="750"/>
                    </a:lnTo>
                    <a:lnTo>
                      <a:pt x="635" y="773"/>
                    </a:lnTo>
                    <a:lnTo>
                      <a:pt x="661" y="794"/>
                    </a:lnTo>
                    <a:lnTo>
                      <a:pt x="686" y="813"/>
                    </a:lnTo>
                    <a:lnTo>
                      <a:pt x="711" y="830"/>
                    </a:lnTo>
                    <a:lnTo>
                      <a:pt x="734" y="845"/>
                    </a:lnTo>
                    <a:lnTo>
                      <a:pt x="757" y="859"/>
                    </a:lnTo>
                    <a:lnTo>
                      <a:pt x="780" y="871"/>
                    </a:lnTo>
                    <a:lnTo>
                      <a:pt x="801" y="881"/>
                    </a:lnTo>
                    <a:lnTo>
                      <a:pt x="823" y="889"/>
                    </a:lnTo>
                    <a:lnTo>
                      <a:pt x="843" y="895"/>
                    </a:lnTo>
                    <a:lnTo>
                      <a:pt x="864" y="899"/>
                    </a:lnTo>
                    <a:lnTo>
                      <a:pt x="883" y="902"/>
                    </a:lnTo>
                    <a:lnTo>
                      <a:pt x="902" y="903"/>
                    </a:lnTo>
                    <a:lnTo>
                      <a:pt x="902" y="926"/>
                    </a:lnTo>
                    <a:close/>
                    <a:moveTo>
                      <a:pt x="522" y="667"/>
                    </a:moveTo>
                    <a:lnTo>
                      <a:pt x="524" y="668"/>
                    </a:lnTo>
                    <a:lnTo>
                      <a:pt x="526" y="670"/>
                    </a:lnTo>
                    <a:lnTo>
                      <a:pt x="517" y="678"/>
                    </a:lnTo>
                    <a:lnTo>
                      <a:pt x="522" y="667"/>
                    </a:lnTo>
                    <a:close/>
                    <a:moveTo>
                      <a:pt x="513" y="690"/>
                    </a:moveTo>
                    <a:lnTo>
                      <a:pt x="483" y="678"/>
                    </a:lnTo>
                    <a:lnTo>
                      <a:pt x="453" y="666"/>
                    </a:lnTo>
                    <a:lnTo>
                      <a:pt x="424" y="653"/>
                    </a:lnTo>
                    <a:lnTo>
                      <a:pt x="397" y="640"/>
                    </a:lnTo>
                    <a:lnTo>
                      <a:pt x="370" y="626"/>
                    </a:lnTo>
                    <a:lnTo>
                      <a:pt x="344" y="611"/>
                    </a:lnTo>
                    <a:lnTo>
                      <a:pt x="320" y="596"/>
                    </a:lnTo>
                    <a:lnTo>
                      <a:pt x="296" y="581"/>
                    </a:lnTo>
                    <a:lnTo>
                      <a:pt x="273" y="564"/>
                    </a:lnTo>
                    <a:lnTo>
                      <a:pt x="252" y="546"/>
                    </a:lnTo>
                    <a:lnTo>
                      <a:pt x="230" y="529"/>
                    </a:lnTo>
                    <a:lnTo>
                      <a:pt x="210" y="511"/>
                    </a:lnTo>
                    <a:lnTo>
                      <a:pt x="191" y="491"/>
                    </a:lnTo>
                    <a:lnTo>
                      <a:pt x="173" y="472"/>
                    </a:lnTo>
                    <a:lnTo>
                      <a:pt x="155" y="451"/>
                    </a:lnTo>
                    <a:lnTo>
                      <a:pt x="139" y="431"/>
                    </a:lnTo>
                    <a:lnTo>
                      <a:pt x="159" y="416"/>
                    </a:lnTo>
                    <a:lnTo>
                      <a:pt x="174" y="436"/>
                    </a:lnTo>
                    <a:lnTo>
                      <a:pt x="191" y="456"/>
                    </a:lnTo>
                    <a:lnTo>
                      <a:pt x="208" y="475"/>
                    </a:lnTo>
                    <a:lnTo>
                      <a:pt x="227" y="493"/>
                    </a:lnTo>
                    <a:lnTo>
                      <a:pt x="247" y="511"/>
                    </a:lnTo>
                    <a:lnTo>
                      <a:pt x="267" y="528"/>
                    </a:lnTo>
                    <a:lnTo>
                      <a:pt x="288" y="544"/>
                    </a:lnTo>
                    <a:lnTo>
                      <a:pt x="311" y="560"/>
                    </a:lnTo>
                    <a:lnTo>
                      <a:pt x="334" y="577"/>
                    </a:lnTo>
                    <a:lnTo>
                      <a:pt x="358" y="591"/>
                    </a:lnTo>
                    <a:lnTo>
                      <a:pt x="383" y="605"/>
                    </a:lnTo>
                    <a:lnTo>
                      <a:pt x="409" y="619"/>
                    </a:lnTo>
                    <a:lnTo>
                      <a:pt x="436" y="632"/>
                    </a:lnTo>
                    <a:lnTo>
                      <a:pt x="463" y="643"/>
                    </a:lnTo>
                    <a:lnTo>
                      <a:pt x="492" y="655"/>
                    </a:lnTo>
                    <a:lnTo>
                      <a:pt x="522" y="667"/>
                    </a:lnTo>
                    <a:lnTo>
                      <a:pt x="513" y="690"/>
                    </a:lnTo>
                    <a:close/>
                    <a:moveTo>
                      <a:pt x="139" y="431"/>
                    </a:moveTo>
                    <a:lnTo>
                      <a:pt x="123" y="409"/>
                    </a:lnTo>
                    <a:lnTo>
                      <a:pt x="109" y="386"/>
                    </a:lnTo>
                    <a:lnTo>
                      <a:pt x="95" y="364"/>
                    </a:lnTo>
                    <a:lnTo>
                      <a:pt x="83" y="340"/>
                    </a:lnTo>
                    <a:lnTo>
                      <a:pt x="71" y="316"/>
                    </a:lnTo>
                    <a:lnTo>
                      <a:pt x="60" y="291"/>
                    </a:lnTo>
                    <a:lnTo>
                      <a:pt x="51" y="267"/>
                    </a:lnTo>
                    <a:lnTo>
                      <a:pt x="42" y="241"/>
                    </a:lnTo>
                    <a:lnTo>
                      <a:pt x="33" y="214"/>
                    </a:lnTo>
                    <a:lnTo>
                      <a:pt x="27" y="187"/>
                    </a:lnTo>
                    <a:lnTo>
                      <a:pt x="20" y="159"/>
                    </a:lnTo>
                    <a:lnTo>
                      <a:pt x="16" y="129"/>
                    </a:lnTo>
                    <a:lnTo>
                      <a:pt x="12" y="100"/>
                    </a:lnTo>
                    <a:lnTo>
                      <a:pt x="8" y="71"/>
                    </a:lnTo>
                    <a:lnTo>
                      <a:pt x="6" y="40"/>
                    </a:lnTo>
                    <a:lnTo>
                      <a:pt x="5" y="10"/>
                    </a:lnTo>
                    <a:lnTo>
                      <a:pt x="29" y="8"/>
                    </a:lnTo>
                    <a:lnTo>
                      <a:pt x="30" y="39"/>
                    </a:lnTo>
                    <a:lnTo>
                      <a:pt x="32" y="68"/>
                    </a:lnTo>
                    <a:lnTo>
                      <a:pt x="35" y="97"/>
                    </a:lnTo>
                    <a:lnTo>
                      <a:pt x="40" y="125"/>
                    </a:lnTo>
                    <a:lnTo>
                      <a:pt x="44" y="153"/>
                    </a:lnTo>
                    <a:lnTo>
                      <a:pt x="51" y="180"/>
                    </a:lnTo>
                    <a:lnTo>
                      <a:pt x="57" y="206"/>
                    </a:lnTo>
                    <a:lnTo>
                      <a:pt x="65" y="232"/>
                    </a:lnTo>
                    <a:lnTo>
                      <a:pt x="73" y="257"/>
                    </a:lnTo>
                    <a:lnTo>
                      <a:pt x="83" y="282"/>
                    </a:lnTo>
                    <a:lnTo>
                      <a:pt x="93" y="305"/>
                    </a:lnTo>
                    <a:lnTo>
                      <a:pt x="105" y="329"/>
                    </a:lnTo>
                    <a:lnTo>
                      <a:pt x="116" y="352"/>
                    </a:lnTo>
                    <a:lnTo>
                      <a:pt x="129" y="373"/>
                    </a:lnTo>
                    <a:lnTo>
                      <a:pt x="144" y="395"/>
                    </a:lnTo>
                    <a:lnTo>
                      <a:pt x="159" y="416"/>
                    </a:lnTo>
                    <a:lnTo>
                      <a:pt x="139" y="431"/>
                    </a:lnTo>
                    <a:close/>
                    <a:moveTo>
                      <a:pt x="5" y="8"/>
                    </a:moveTo>
                    <a:lnTo>
                      <a:pt x="6" y="5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9" y="8"/>
                    </a:lnTo>
                    <a:lnTo>
                      <a:pt x="17" y="8"/>
                    </a:lnTo>
                    <a:lnTo>
                      <a:pt x="5" y="8"/>
                    </a:lnTo>
                    <a:close/>
                    <a:moveTo>
                      <a:pt x="29" y="8"/>
                    </a:moveTo>
                    <a:lnTo>
                      <a:pt x="25" y="585"/>
                    </a:lnTo>
                    <a:lnTo>
                      <a:pt x="0" y="585"/>
                    </a:lnTo>
                    <a:lnTo>
                      <a:pt x="5" y="8"/>
                    </a:lnTo>
                    <a:lnTo>
                      <a:pt x="29" y="8"/>
                    </a:lnTo>
                    <a:close/>
                    <a:moveTo>
                      <a:pt x="5" y="595"/>
                    </a:moveTo>
                    <a:lnTo>
                      <a:pt x="2" y="591"/>
                    </a:lnTo>
                    <a:lnTo>
                      <a:pt x="0" y="585"/>
                    </a:lnTo>
                    <a:lnTo>
                      <a:pt x="12" y="585"/>
                    </a:lnTo>
                    <a:lnTo>
                      <a:pt x="5" y="5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2" name="Freeform 893"/>
              <p:cNvSpPr>
                <a:spLocks/>
              </p:cNvSpPr>
              <p:nvPr/>
            </p:nvSpPr>
            <p:spPr bwMode="auto">
              <a:xfrm>
                <a:off x="2925" y="2257"/>
                <a:ext cx="101" cy="335"/>
              </a:xfrm>
              <a:custGeom>
                <a:avLst/>
                <a:gdLst>
                  <a:gd name="T0" fmla="*/ 1 w 512"/>
                  <a:gd name="T1" fmla="*/ 65 h 1658"/>
                  <a:gd name="T2" fmla="*/ 2 w 512"/>
                  <a:gd name="T3" fmla="*/ 62 h 1658"/>
                  <a:gd name="T4" fmla="*/ 3 w 512"/>
                  <a:gd name="T5" fmla="*/ 59 h 1658"/>
                  <a:gd name="T6" fmla="*/ 3 w 512"/>
                  <a:gd name="T7" fmla="*/ 56 h 1658"/>
                  <a:gd name="T8" fmla="*/ 4 w 512"/>
                  <a:gd name="T9" fmla="*/ 53 h 1658"/>
                  <a:gd name="T10" fmla="*/ 4 w 512"/>
                  <a:gd name="T11" fmla="*/ 50 h 1658"/>
                  <a:gd name="T12" fmla="*/ 5 w 512"/>
                  <a:gd name="T13" fmla="*/ 47 h 1658"/>
                  <a:gd name="T14" fmla="*/ 5 w 512"/>
                  <a:gd name="T15" fmla="*/ 44 h 1658"/>
                  <a:gd name="T16" fmla="*/ 5 w 512"/>
                  <a:gd name="T17" fmla="*/ 40 h 1658"/>
                  <a:gd name="T18" fmla="*/ 5 w 512"/>
                  <a:gd name="T19" fmla="*/ 37 h 1658"/>
                  <a:gd name="T20" fmla="*/ 4 w 512"/>
                  <a:gd name="T21" fmla="*/ 33 h 1658"/>
                  <a:gd name="T22" fmla="*/ 4 w 512"/>
                  <a:gd name="T23" fmla="*/ 30 h 1658"/>
                  <a:gd name="T24" fmla="*/ 3 w 512"/>
                  <a:gd name="T25" fmla="*/ 26 h 1658"/>
                  <a:gd name="T26" fmla="*/ 2 w 512"/>
                  <a:gd name="T27" fmla="*/ 23 h 1658"/>
                  <a:gd name="T28" fmla="*/ 2 w 512"/>
                  <a:gd name="T29" fmla="*/ 19 h 1658"/>
                  <a:gd name="T30" fmla="*/ 1 w 512"/>
                  <a:gd name="T31" fmla="*/ 15 h 1658"/>
                  <a:gd name="T32" fmla="*/ 0 w 512"/>
                  <a:gd name="T33" fmla="*/ 0 h 1658"/>
                  <a:gd name="T34" fmla="*/ 3 w 512"/>
                  <a:gd name="T35" fmla="*/ 2 h 1658"/>
                  <a:gd name="T36" fmla="*/ 5 w 512"/>
                  <a:gd name="T37" fmla="*/ 4 h 1658"/>
                  <a:gd name="T38" fmla="*/ 8 w 512"/>
                  <a:gd name="T39" fmla="*/ 6 h 1658"/>
                  <a:gd name="T40" fmla="*/ 10 w 512"/>
                  <a:gd name="T41" fmla="*/ 8 h 1658"/>
                  <a:gd name="T42" fmla="*/ 12 w 512"/>
                  <a:gd name="T43" fmla="*/ 11 h 1658"/>
                  <a:gd name="T44" fmla="*/ 14 w 512"/>
                  <a:gd name="T45" fmla="*/ 13 h 1658"/>
                  <a:gd name="T46" fmla="*/ 15 w 512"/>
                  <a:gd name="T47" fmla="*/ 16 h 1658"/>
                  <a:gd name="T48" fmla="*/ 17 w 512"/>
                  <a:gd name="T49" fmla="*/ 19 h 1658"/>
                  <a:gd name="T50" fmla="*/ 18 w 512"/>
                  <a:gd name="T51" fmla="*/ 22 h 1658"/>
                  <a:gd name="T52" fmla="*/ 19 w 512"/>
                  <a:gd name="T53" fmla="*/ 25 h 1658"/>
                  <a:gd name="T54" fmla="*/ 20 w 512"/>
                  <a:gd name="T55" fmla="*/ 29 h 1658"/>
                  <a:gd name="T56" fmla="*/ 20 w 512"/>
                  <a:gd name="T57" fmla="*/ 32 h 1658"/>
                  <a:gd name="T58" fmla="*/ 21 w 512"/>
                  <a:gd name="T59" fmla="*/ 36 h 1658"/>
                  <a:gd name="T60" fmla="*/ 21 w 512"/>
                  <a:gd name="T61" fmla="*/ 40 h 1658"/>
                  <a:gd name="T62" fmla="*/ 21 w 512"/>
                  <a:gd name="T63" fmla="*/ 44 h 1658"/>
                  <a:gd name="T64" fmla="*/ 20 w 512"/>
                  <a:gd name="T65" fmla="*/ 48 h 1658"/>
                  <a:gd name="T66" fmla="*/ 19 w 512"/>
                  <a:gd name="T67" fmla="*/ 50 h 1658"/>
                  <a:gd name="T68" fmla="*/ 19 w 512"/>
                  <a:gd name="T69" fmla="*/ 52 h 1658"/>
                  <a:gd name="T70" fmla="*/ 18 w 512"/>
                  <a:gd name="T71" fmla="*/ 55 h 1658"/>
                  <a:gd name="T72" fmla="*/ 16 w 512"/>
                  <a:gd name="T73" fmla="*/ 57 h 1658"/>
                  <a:gd name="T74" fmla="*/ 15 w 512"/>
                  <a:gd name="T75" fmla="*/ 58 h 1658"/>
                  <a:gd name="T76" fmla="*/ 14 w 512"/>
                  <a:gd name="T77" fmla="*/ 60 h 1658"/>
                  <a:gd name="T78" fmla="*/ 13 w 512"/>
                  <a:gd name="T79" fmla="*/ 61 h 1658"/>
                  <a:gd name="T80" fmla="*/ 12 w 512"/>
                  <a:gd name="T81" fmla="*/ 63 h 1658"/>
                  <a:gd name="T82" fmla="*/ 10 w 512"/>
                  <a:gd name="T83" fmla="*/ 64 h 1658"/>
                  <a:gd name="T84" fmla="*/ 9 w 512"/>
                  <a:gd name="T85" fmla="*/ 65 h 1658"/>
                  <a:gd name="T86" fmla="*/ 8 w 512"/>
                  <a:gd name="T87" fmla="*/ 65 h 1658"/>
                  <a:gd name="T88" fmla="*/ 6 w 512"/>
                  <a:gd name="T89" fmla="*/ 66 h 1658"/>
                  <a:gd name="T90" fmla="*/ 5 w 512"/>
                  <a:gd name="T91" fmla="*/ 66 h 1658"/>
                  <a:gd name="T92" fmla="*/ 3 w 512"/>
                  <a:gd name="T93" fmla="*/ 66 h 1658"/>
                  <a:gd name="T94" fmla="*/ 2 w 512"/>
                  <a:gd name="T95" fmla="*/ 66 h 1658"/>
                  <a:gd name="T96" fmla="*/ 0 w 512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2"/>
                  <a:gd name="T148" fmla="*/ 0 h 1658"/>
                  <a:gd name="T149" fmla="*/ 512 w 512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2" h="1658">
                    <a:moveTo>
                      <a:pt x="0" y="1654"/>
                    </a:moveTo>
                    <a:lnTo>
                      <a:pt x="15" y="1620"/>
                    </a:lnTo>
                    <a:lnTo>
                      <a:pt x="29" y="1584"/>
                    </a:lnTo>
                    <a:lnTo>
                      <a:pt x="42" y="1549"/>
                    </a:lnTo>
                    <a:lnTo>
                      <a:pt x="54" y="1513"/>
                    </a:lnTo>
                    <a:lnTo>
                      <a:pt x="64" y="1476"/>
                    </a:lnTo>
                    <a:lnTo>
                      <a:pt x="74" y="1440"/>
                    </a:lnTo>
                    <a:lnTo>
                      <a:pt x="84" y="1402"/>
                    </a:lnTo>
                    <a:lnTo>
                      <a:pt x="91" y="1364"/>
                    </a:lnTo>
                    <a:lnTo>
                      <a:pt x="98" y="1326"/>
                    </a:lnTo>
                    <a:lnTo>
                      <a:pt x="103" y="1287"/>
                    </a:lnTo>
                    <a:lnTo>
                      <a:pt x="109" y="1248"/>
                    </a:lnTo>
                    <a:lnTo>
                      <a:pt x="112" y="1208"/>
                    </a:lnTo>
                    <a:lnTo>
                      <a:pt x="115" y="1168"/>
                    </a:lnTo>
                    <a:lnTo>
                      <a:pt x="117" y="1128"/>
                    </a:lnTo>
                    <a:lnTo>
                      <a:pt x="117" y="1087"/>
                    </a:lnTo>
                    <a:lnTo>
                      <a:pt x="117" y="1046"/>
                    </a:lnTo>
                    <a:lnTo>
                      <a:pt x="117" y="1004"/>
                    </a:lnTo>
                    <a:lnTo>
                      <a:pt x="115" y="962"/>
                    </a:lnTo>
                    <a:lnTo>
                      <a:pt x="112" y="920"/>
                    </a:lnTo>
                    <a:lnTo>
                      <a:pt x="109" y="877"/>
                    </a:lnTo>
                    <a:lnTo>
                      <a:pt x="104" y="834"/>
                    </a:lnTo>
                    <a:lnTo>
                      <a:pt x="99" y="790"/>
                    </a:lnTo>
                    <a:lnTo>
                      <a:pt x="93" y="746"/>
                    </a:lnTo>
                    <a:lnTo>
                      <a:pt x="86" y="702"/>
                    </a:lnTo>
                    <a:lnTo>
                      <a:pt x="77" y="658"/>
                    </a:lnTo>
                    <a:lnTo>
                      <a:pt x="69" y="612"/>
                    </a:lnTo>
                    <a:lnTo>
                      <a:pt x="59" y="567"/>
                    </a:lnTo>
                    <a:lnTo>
                      <a:pt x="49" y="522"/>
                    </a:lnTo>
                    <a:lnTo>
                      <a:pt x="39" y="475"/>
                    </a:lnTo>
                    <a:lnTo>
                      <a:pt x="27" y="429"/>
                    </a:lnTo>
                    <a:lnTo>
                      <a:pt x="14" y="381"/>
                    </a:lnTo>
                    <a:lnTo>
                      <a:pt x="0" y="335"/>
                    </a:lnTo>
                    <a:lnTo>
                      <a:pt x="0" y="0"/>
                    </a:lnTo>
                    <a:lnTo>
                      <a:pt x="35" y="23"/>
                    </a:lnTo>
                    <a:lnTo>
                      <a:pt x="70" y="46"/>
                    </a:lnTo>
                    <a:lnTo>
                      <a:pt x="103" y="71"/>
                    </a:lnTo>
                    <a:lnTo>
                      <a:pt x="136" y="97"/>
                    </a:lnTo>
                    <a:lnTo>
                      <a:pt x="166" y="123"/>
                    </a:lnTo>
                    <a:lnTo>
                      <a:pt x="195" y="151"/>
                    </a:lnTo>
                    <a:lnTo>
                      <a:pt x="223" y="179"/>
                    </a:lnTo>
                    <a:lnTo>
                      <a:pt x="249" y="209"/>
                    </a:lnTo>
                    <a:lnTo>
                      <a:pt x="275" y="240"/>
                    </a:lnTo>
                    <a:lnTo>
                      <a:pt x="299" y="271"/>
                    </a:lnTo>
                    <a:lnTo>
                      <a:pt x="322" y="302"/>
                    </a:lnTo>
                    <a:lnTo>
                      <a:pt x="343" y="336"/>
                    </a:lnTo>
                    <a:lnTo>
                      <a:pt x="364" y="369"/>
                    </a:lnTo>
                    <a:lnTo>
                      <a:pt x="382" y="405"/>
                    </a:lnTo>
                    <a:lnTo>
                      <a:pt x="400" y="441"/>
                    </a:lnTo>
                    <a:lnTo>
                      <a:pt x="417" y="477"/>
                    </a:lnTo>
                    <a:lnTo>
                      <a:pt x="432" y="515"/>
                    </a:lnTo>
                    <a:lnTo>
                      <a:pt x="445" y="554"/>
                    </a:lnTo>
                    <a:lnTo>
                      <a:pt x="458" y="593"/>
                    </a:lnTo>
                    <a:lnTo>
                      <a:pt x="468" y="634"/>
                    </a:lnTo>
                    <a:lnTo>
                      <a:pt x="478" y="675"/>
                    </a:lnTo>
                    <a:lnTo>
                      <a:pt x="487" y="717"/>
                    </a:lnTo>
                    <a:lnTo>
                      <a:pt x="494" y="760"/>
                    </a:lnTo>
                    <a:lnTo>
                      <a:pt x="500" y="804"/>
                    </a:lnTo>
                    <a:lnTo>
                      <a:pt x="505" y="850"/>
                    </a:lnTo>
                    <a:lnTo>
                      <a:pt x="508" y="895"/>
                    </a:lnTo>
                    <a:lnTo>
                      <a:pt x="511" y="943"/>
                    </a:lnTo>
                    <a:lnTo>
                      <a:pt x="512" y="990"/>
                    </a:lnTo>
                    <a:lnTo>
                      <a:pt x="511" y="1039"/>
                    </a:lnTo>
                    <a:lnTo>
                      <a:pt x="509" y="1089"/>
                    </a:lnTo>
                    <a:lnTo>
                      <a:pt x="506" y="1139"/>
                    </a:lnTo>
                    <a:lnTo>
                      <a:pt x="502" y="1190"/>
                    </a:lnTo>
                    <a:lnTo>
                      <a:pt x="491" y="1222"/>
                    </a:lnTo>
                    <a:lnTo>
                      <a:pt x="479" y="1253"/>
                    </a:lnTo>
                    <a:lnTo>
                      <a:pt x="467" y="1282"/>
                    </a:lnTo>
                    <a:lnTo>
                      <a:pt x="455" y="1310"/>
                    </a:lnTo>
                    <a:lnTo>
                      <a:pt x="444" y="1337"/>
                    </a:lnTo>
                    <a:lnTo>
                      <a:pt x="431" y="1363"/>
                    </a:lnTo>
                    <a:lnTo>
                      <a:pt x="418" y="1388"/>
                    </a:lnTo>
                    <a:lnTo>
                      <a:pt x="405" y="1411"/>
                    </a:lnTo>
                    <a:lnTo>
                      <a:pt x="391" y="1434"/>
                    </a:lnTo>
                    <a:lnTo>
                      <a:pt x="378" y="1456"/>
                    </a:lnTo>
                    <a:lnTo>
                      <a:pt x="364" y="1476"/>
                    </a:lnTo>
                    <a:lnTo>
                      <a:pt x="349" y="1496"/>
                    </a:lnTo>
                    <a:lnTo>
                      <a:pt x="335" y="1514"/>
                    </a:lnTo>
                    <a:lnTo>
                      <a:pt x="319" y="1531"/>
                    </a:lnTo>
                    <a:lnTo>
                      <a:pt x="304" y="1548"/>
                    </a:lnTo>
                    <a:lnTo>
                      <a:pt x="288" y="1563"/>
                    </a:lnTo>
                    <a:lnTo>
                      <a:pt x="273" y="1576"/>
                    </a:lnTo>
                    <a:lnTo>
                      <a:pt x="257" y="1589"/>
                    </a:lnTo>
                    <a:lnTo>
                      <a:pt x="239" y="1600"/>
                    </a:lnTo>
                    <a:lnTo>
                      <a:pt x="223" y="1611"/>
                    </a:lnTo>
                    <a:lnTo>
                      <a:pt x="206" y="1621"/>
                    </a:lnTo>
                    <a:lnTo>
                      <a:pt x="189" y="1630"/>
                    </a:lnTo>
                    <a:lnTo>
                      <a:pt x="171" y="1637"/>
                    </a:lnTo>
                    <a:lnTo>
                      <a:pt x="153" y="1643"/>
                    </a:lnTo>
                    <a:lnTo>
                      <a:pt x="136" y="1648"/>
                    </a:lnTo>
                    <a:lnTo>
                      <a:pt x="116" y="1652"/>
                    </a:lnTo>
                    <a:lnTo>
                      <a:pt x="98" y="1656"/>
                    </a:lnTo>
                    <a:lnTo>
                      <a:pt x="79" y="1658"/>
                    </a:lnTo>
                    <a:lnTo>
                      <a:pt x="60" y="1658"/>
                    </a:lnTo>
                    <a:lnTo>
                      <a:pt x="40" y="1658"/>
                    </a:lnTo>
                    <a:lnTo>
                      <a:pt x="20" y="1657"/>
                    </a:lnTo>
                    <a:lnTo>
                      <a:pt x="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3" name="Freeform 894"/>
              <p:cNvSpPr>
                <a:spLocks noEditPoints="1"/>
              </p:cNvSpPr>
              <p:nvPr/>
            </p:nvSpPr>
            <p:spPr bwMode="auto">
              <a:xfrm>
                <a:off x="2921" y="2257"/>
                <a:ext cx="105" cy="335"/>
              </a:xfrm>
              <a:custGeom>
                <a:avLst/>
                <a:gdLst>
                  <a:gd name="T0" fmla="*/ 2 w 536"/>
                  <a:gd name="T1" fmla="*/ 61 h 1684"/>
                  <a:gd name="T2" fmla="*/ 4 w 536"/>
                  <a:gd name="T3" fmla="*/ 53 h 1684"/>
                  <a:gd name="T4" fmla="*/ 5 w 536"/>
                  <a:gd name="T5" fmla="*/ 45 h 1684"/>
                  <a:gd name="T6" fmla="*/ 6 w 536"/>
                  <a:gd name="T7" fmla="*/ 45 h 1684"/>
                  <a:gd name="T8" fmla="*/ 5 w 536"/>
                  <a:gd name="T9" fmla="*/ 53 h 1684"/>
                  <a:gd name="T10" fmla="*/ 3 w 536"/>
                  <a:gd name="T11" fmla="*/ 61 h 1684"/>
                  <a:gd name="T12" fmla="*/ 0 w 536"/>
                  <a:gd name="T13" fmla="*/ 66 h 1684"/>
                  <a:gd name="T14" fmla="*/ 4 w 536"/>
                  <a:gd name="T15" fmla="*/ 36 h 1684"/>
                  <a:gd name="T16" fmla="*/ 3 w 536"/>
                  <a:gd name="T17" fmla="*/ 27 h 1684"/>
                  <a:gd name="T18" fmla="*/ 1 w 536"/>
                  <a:gd name="T19" fmla="*/ 18 h 1684"/>
                  <a:gd name="T20" fmla="*/ 2 w 536"/>
                  <a:gd name="T21" fmla="*/ 17 h 1684"/>
                  <a:gd name="T22" fmla="*/ 4 w 536"/>
                  <a:gd name="T23" fmla="*/ 27 h 1684"/>
                  <a:gd name="T24" fmla="*/ 5 w 536"/>
                  <a:gd name="T25" fmla="*/ 35 h 1684"/>
                  <a:gd name="T26" fmla="*/ 5 w 536"/>
                  <a:gd name="T27" fmla="*/ 42 h 1684"/>
                  <a:gd name="T28" fmla="*/ 0 w 536"/>
                  <a:gd name="T29" fmla="*/ 14 h 1684"/>
                  <a:gd name="T30" fmla="*/ 0 w 536"/>
                  <a:gd name="T31" fmla="*/ 14 h 1684"/>
                  <a:gd name="T32" fmla="*/ 0 w 536"/>
                  <a:gd name="T33" fmla="*/ 0 h 1684"/>
                  <a:gd name="T34" fmla="*/ 0 w 536"/>
                  <a:gd name="T35" fmla="*/ 1 h 1684"/>
                  <a:gd name="T36" fmla="*/ 5 w 536"/>
                  <a:gd name="T37" fmla="*/ 3 h 1684"/>
                  <a:gd name="T38" fmla="*/ 11 w 536"/>
                  <a:gd name="T39" fmla="*/ 9 h 1684"/>
                  <a:gd name="T40" fmla="*/ 15 w 536"/>
                  <a:gd name="T41" fmla="*/ 15 h 1684"/>
                  <a:gd name="T42" fmla="*/ 16 w 536"/>
                  <a:gd name="T43" fmla="*/ 18 h 1684"/>
                  <a:gd name="T44" fmla="*/ 12 w 536"/>
                  <a:gd name="T45" fmla="*/ 12 h 1684"/>
                  <a:gd name="T46" fmla="*/ 7 w 536"/>
                  <a:gd name="T47" fmla="*/ 6 h 1684"/>
                  <a:gd name="T48" fmla="*/ 0 w 536"/>
                  <a:gd name="T49" fmla="*/ 1 h 1684"/>
                  <a:gd name="T50" fmla="*/ 19 w 536"/>
                  <a:gd name="T51" fmla="*/ 24 h 1684"/>
                  <a:gd name="T52" fmla="*/ 21 w 536"/>
                  <a:gd name="T53" fmla="*/ 33 h 1684"/>
                  <a:gd name="T54" fmla="*/ 21 w 536"/>
                  <a:gd name="T55" fmla="*/ 42 h 1684"/>
                  <a:gd name="T56" fmla="*/ 20 w 536"/>
                  <a:gd name="T57" fmla="*/ 46 h 1684"/>
                  <a:gd name="T58" fmla="*/ 20 w 536"/>
                  <a:gd name="T59" fmla="*/ 36 h 1684"/>
                  <a:gd name="T60" fmla="*/ 19 w 536"/>
                  <a:gd name="T61" fmla="*/ 28 h 1684"/>
                  <a:gd name="T62" fmla="*/ 17 w 536"/>
                  <a:gd name="T63" fmla="*/ 20 h 1684"/>
                  <a:gd name="T64" fmla="*/ 21 w 536"/>
                  <a:gd name="T65" fmla="*/ 48 h 1684"/>
                  <a:gd name="T66" fmla="*/ 20 w 536"/>
                  <a:gd name="T67" fmla="*/ 48 h 1684"/>
                  <a:gd name="T68" fmla="*/ 20 w 536"/>
                  <a:gd name="T69" fmla="*/ 48 h 1684"/>
                  <a:gd name="T70" fmla="*/ 19 w 536"/>
                  <a:gd name="T71" fmla="*/ 53 h 1684"/>
                  <a:gd name="T72" fmla="*/ 20 w 536"/>
                  <a:gd name="T73" fmla="*/ 48 h 1684"/>
                  <a:gd name="T74" fmla="*/ 17 w 536"/>
                  <a:gd name="T75" fmla="*/ 57 h 1684"/>
                  <a:gd name="T76" fmla="*/ 17 w 536"/>
                  <a:gd name="T77" fmla="*/ 54 h 1684"/>
                  <a:gd name="T78" fmla="*/ 15 w 536"/>
                  <a:gd name="T79" fmla="*/ 60 h 1684"/>
                  <a:gd name="T80" fmla="*/ 11 w 536"/>
                  <a:gd name="T81" fmla="*/ 64 h 1684"/>
                  <a:gd name="T82" fmla="*/ 8 w 536"/>
                  <a:gd name="T83" fmla="*/ 66 h 1684"/>
                  <a:gd name="T84" fmla="*/ 6 w 536"/>
                  <a:gd name="T85" fmla="*/ 67 h 1684"/>
                  <a:gd name="T86" fmla="*/ 3 w 536"/>
                  <a:gd name="T87" fmla="*/ 67 h 1684"/>
                  <a:gd name="T88" fmla="*/ 1 w 536"/>
                  <a:gd name="T89" fmla="*/ 66 h 1684"/>
                  <a:gd name="T90" fmla="*/ 4 w 536"/>
                  <a:gd name="T91" fmla="*/ 66 h 1684"/>
                  <a:gd name="T92" fmla="*/ 7 w 536"/>
                  <a:gd name="T93" fmla="*/ 65 h 1684"/>
                  <a:gd name="T94" fmla="*/ 10 w 536"/>
                  <a:gd name="T95" fmla="*/ 64 h 1684"/>
                  <a:gd name="T96" fmla="*/ 14 w 536"/>
                  <a:gd name="T97" fmla="*/ 60 h 1684"/>
                  <a:gd name="T98" fmla="*/ 0 w 536"/>
                  <a:gd name="T99" fmla="*/ 67 h 1684"/>
                  <a:gd name="T100" fmla="*/ 0 w 536"/>
                  <a:gd name="T101" fmla="*/ 66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6"/>
                  <a:gd name="T154" fmla="*/ 0 h 1684"/>
                  <a:gd name="T155" fmla="*/ 536 w 536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6" h="1684">
                    <a:moveTo>
                      <a:pt x="1" y="1662"/>
                    </a:moveTo>
                    <a:lnTo>
                      <a:pt x="16" y="1629"/>
                    </a:lnTo>
                    <a:lnTo>
                      <a:pt x="30" y="1593"/>
                    </a:lnTo>
                    <a:lnTo>
                      <a:pt x="43" y="1558"/>
                    </a:lnTo>
                    <a:lnTo>
                      <a:pt x="55" y="1522"/>
                    </a:lnTo>
                    <a:lnTo>
                      <a:pt x="65" y="1486"/>
                    </a:lnTo>
                    <a:lnTo>
                      <a:pt x="74" y="1449"/>
                    </a:lnTo>
                    <a:lnTo>
                      <a:pt x="84" y="1413"/>
                    </a:lnTo>
                    <a:lnTo>
                      <a:pt x="92" y="1375"/>
                    </a:lnTo>
                    <a:lnTo>
                      <a:pt x="98" y="1337"/>
                    </a:lnTo>
                    <a:lnTo>
                      <a:pt x="103" y="1298"/>
                    </a:lnTo>
                    <a:lnTo>
                      <a:pt x="108" y="1259"/>
                    </a:lnTo>
                    <a:lnTo>
                      <a:pt x="112" y="1220"/>
                    </a:lnTo>
                    <a:lnTo>
                      <a:pt x="115" y="1180"/>
                    </a:lnTo>
                    <a:lnTo>
                      <a:pt x="116" y="1140"/>
                    </a:lnTo>
                    <a:lnTo>
                      <a:pt x="118" y="1100"/>
                    </a:lnTo>
                    <a:lnTo>
                      <a:pt x="118" y="1059"/>
                    </a:lnTo>
                    <a:lnTo>
                      <a:pt x="142" y="1059"/>
                    </a:lnTo>
                    <a:lnTo>
                      <a:pt x="142" y="1100"/>
                    </a:lnTo>
                    <a:lnTo>
                      <a:pt x="141" y="1141"/>
                    </a:lnTo>
                    <a:lnTo>
                      <a:pt x="139" y="1183"/>
                    </a:lnTo>
                    <a:lnTo>
                      <a:pt x="136" y="1222"/>
                    </a:lnTo>
                    <a:lnTo>
                      <a:pt x="133" y="1262"/>
                    </a:lnTo>
                    <a:lnTo>
                      <a:pt x="127" y="1302"/>
                    </a:lnTo>
                    <a:lnTo>
                      <a:pt x="122" y="1341"/>
                    </a:lnTo>
                    <a:lnTo>
                      <a:pt x="115" y="1380"/>
                    </a:lnTo>
                    <a:lnTo>
                      <a:pt x="107" y="1418"/>
                    </a:lnTo>
                    <a:lnTo>
                      <a:pt x="98" y="1456"/>
                    </a:lnTo>
                    <a:lnTo>
                      <a:pt x="88" y="1492"/>
                    </a:lnTo>
                    <a:lnTo>
                      <a:pt x="78" y="1529"/>
                    </a:lnTo>
                    <a:lnTo>
                      <a:pt x="66" y="1566"/>
                    </a:lnTo>
                    <a:lnTo>
                      <a:pt x="53" y="1602"/>
                    </a:lnTo>
                    <a:lnTo>
                      <a:pt x="39" y="1637"/>
                    </a:lnTo>
                    <a:lnTo>
                      <a:pt x="24" y="1673"/>
                    </a:lnTo>
                    <a:lnTo>
                      <a:pt x="1" y="1662"/>
                    </a:lnTo>
                    <a:close/>
                    <a:moveTo>
                      <a:pt x="118" y="1059"/>
                    </a:moveTo>
                    <a:lnTo>
                      <a:pt x="116" y="1017"/>
                    </a:lnTo>
                    <a:lnTo>
                      <a:pt x="115" y="976"/>
                    </a:lnTo>
                    <a:lnTo>
                      <a:pt x="112" y="934"/>
                    </a:lnTo>
                    <a:lnTo>
                      <a:pt x="109" y="891"/>
                    </a:lnTo>
                    <a:lnTo>
                      <a:pt x="105" y="849"/>
                    </a:lnTo>
                    <a:lnTo>
                      <a:pt x="99" y="805"/>
                    </a:lnTo>
                    <a:lnTo>
                      <a:pt x="93" y="761"/>
                    </a:lnTo>
                    <a:lnTo>
                      <a:pt x="85" y="717"/>
                    </a:lnTo>
                    <a:lnTo>
                      <a:pt x="78" y="673"/>
                    </a:lnTo>
                    <a:lnTo>
                      <a:pt x="69" y="627"/>
                    </a:lnTo>
                    <a:lnTo>
                      <a:pt x="59" y="582"/>
                    </a:lnTo>
                    <a:lnTo>
                      <a:pt x="49" y="537"/>
                    </a:lnTo>
                    <a:lnTo>
                      <a:pt x="39" y="491"/>
                    </a:lnTo>
                    <a:lnTo>
                      <a:pt x="27" y="445"/>
                    </a:lnTo>
                    <a:lnTo>
                      <a:pt x="14" y="398"/>
                    </a:lnTo>
                    <a:lnTo>
                      <a:pt x="0" y="351"/>
                    </a:lnTo>
                    <a:lnTo>
                      <a:pt x="24" y="344"/>
                    </a:lnTo>
                    <a:lnTo>
                      <a:pt x="38" y="391"/>
                    </a:lnTo>
                    <a:lnTo>
                      <a:pt x="49" y="438"/>
                    </a:lnTo>
                    <a:lnTo>
                      <a:pt x="62" y="485"/>
                    </a:lnTo>
                    <a:lnTo>
                      <a:pt x="73" y="531"/>
                    </a:lnTo>
                    <a:lnTo>
                      <a:pt x="83" y="578"/>
                    </a:lnTo>
                    <a:lnTo>
                      <a:pt x="93" y="623"/>
                    </a:lnTo>
                    <a:lnTo>
                      <a:pt x="101" y="668"/>
                    </a:lnTo>
                    <a:lnTo>
                      <a:pt x="110" y="713"/>
                    </a:lnTo>
                    <a:lnTo>
                      <a:pt x="116" y="758"/>
                    </a:lnTo>
                    <a:lnTo>
                      <a:pt x="123" y="802"/>
                    </a:lnTo>
                    <a:lnTo>
                      <a:pt x="128" y="846"/>
                    </a:lnTo>
                    <a:lnTo>
                      <a:pt x="133" y="889"/>
                    </a:lnTo>
                    <a:lnTo>
                      <a:pt x="137" y="932"/>
                    </a:lnTo>
                    <a:lnTo>
                      <a:pt x="139" y="975"/>
                    </a:lnTo>
                    <a:lnTo>
                      <a:pt x="141" y="1017"/>
                    </a:lnTo>
                    <a:lnTo>
                      <a:pt x="142" y="1059"/>
                    </a:lnTo>
                    <a:lnTo>
                      <a:pt x="118" y="1059"/>
                    </a:lnTo>
                    <a:close/>
                    <a:moveTo>
                      <a:pt x="0" y="351"/>
                    </a:moveTo>
                    <a:lnTo>
                      <a:pt x="0" y="349"/>
                    </a:lnTo>
                    <a:lnTo>
                      <a:pt x="0" y="348"/>
                    </a:lnTo>
                    <a:lnTo>
                      <a:pt x="12" y="348"/>
                    </a:lnTo>
                    <a:lnTo>
                      <a:pt x="0" y="351"/>
                    </a:lnTo>
                    <a:close/>
                    <a:moveTo>
                      <a:pt x="0" y="348"/>
                    </a:moveTo>
                    <a:lnTo>
                      <a:pt x="0" y="13"/>
                    </a:lnTo>
                    <a:lnTo>
                      <a:pt x="25" y="13"/>
                    </a:lnTo>
                    <a:lnTo>
                      <a:pt x="25" y="348"/>
                    </a:lnTo>
                    <a:lnTo>
                      <a:pt x="0" y="348"/>
                    </a:lnTo>
                    <a:close/>
                    <a:moveTo>
                      <a:pt x="0" y="13"/>
                    </a:moveTo>
                    <a:lnTo>
                      <a:pt x="1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2"/>
                    </a:lnTo>
                    <a:lnTo>
                      <a:pt x="12" y="13"/>
                    </a:lnTo>
                    <a:lnTo>
                      <a:pt x="0" y="13"/>
                    </a:lnTo>
                    <a:close/>
                    <a:moveTo>
                      <a:pt x="18" y="2"/>
                    </a:moveTo>
                    <a:lnTo>
                      <a:pt x="55" y="26"/>
                    </a:lnTo>
                    <a:lnTo>
                      <a:pt x="89" y="50"/>
                    </a:lnTo>
                    <a:lnTo>
                      <a:pt x="123" y="74"/>
                    </a:lnTo>
                    <a:lnTo>
                      <a:pt x="155" y="100"/>
                    </a:lnTo>
                    <a:lnTo>
                      <a:pt x="187" y="127"/>
                    </a:lnTo>
                    <a:lnTo>
                      <a:pt x="216" y="155"/>
                    </a:lnTo>
                    <a:lnTo>
                      <a:pt x="244" y="185"/>
                    </a:lnTo>
                    <a:lnTo>
                      <a:pt x="271" y="214"/>
                    </a:lnTo>
                    <a:lnTo>
                      <a:pt x="297" y="245"/>
                    </a:lnTo>
                    <a:lnTo>
                      <a:pt x="321" y="276"/>
                    </a:lnTo>
                    <a:lnTo>
                      <a:pt x="344" y="309"/>
                    </a:lnTo>
                    <a:lnTo>
                      <a:pt x="366" y="342"/>
                    </a:lnTo>
                    <a:lnTo>
                      <a:pt x="386" y="377"/>
                    </a:lnTo>
                    <a:lnTo>
                      <a:pt x="405" y="412"/>
                    </a:lnTo>
                    <a:lnTo>
                      <a:pt x="423" y="448"/>
                    </a:lnTo>
                    <a:lnTo>
                      <a:pt x="439" y="486"/>
                    </a:lnTo>
                    <a:lnTo>
                      <a:pt x="417" y="495"/>
                    </a:lnTo>
                    <a:lnTo>
                      <a:pt x="401" y="459"/>
                    </a:lnTo>
                    <a:lnTo>
                      <a:pt x="383" y="423"/>
                    </a:lnTo>
                    <a:lnTo>
                      <a:pt x="365" y="389"/>
                    </a:lnTo>
                    <a:lnTo>
                      <a:pt x="344" y="355"/>
                    </a:lnTo>
                    <a:lnTo>
                      <a:pt x="324" y="323"/>
                    </a:lnTo>
                    <a:lnTo>
                      <a:pt x="301" y="290"/>
                    </a:lnTo>
                    <a:lnTo>
                      <a:pt x="277" y="260"/>
                    </a:lnTo>
                    <a:lnTo>
                      <a:pt x="253" y="230"/>
                    </a:lnTo>
                    <a:lnTo>
                      <a:pt x="226" y="201"/>
                    </a:lnTo>
                    <a:lnTo>
                      <a:pt x="199" y="173"/>
                    </a:lnTo>
                    <a:lnTo>
                      <a:pt x="169" y="146"/>
                    </a:lnTo>
                    <a:lnTo>
                      <a:pt x="139" y="119"/>
                    </a:lnTo>
                    <a:lnTo>
                      <a:pt x="108" y="94"/>
                    </a:lnTo>
                    <a:lnTo>
                      <a:pt x="75" y="69"/>
                    </a:lnTo>
                    <a:lnTo>
                      <a:pt x="41" y="45"/>
                    </a:lnTo>
                    <a:lnTo>
                      <a:pt x="5" y="23"/>
                    </a:lnTo>
                    <a:lnTo>
                      <a:pt x="18" y="2"/>
                    </a:lnTo>
                    <a:close/>
                    <a:moveTo>
                      <a:pt x="439" y="486"/>
                    </a:moveTo>
                    <a:lnTo>
                      <a:pt x="455" y="524"/>
                    </a:lnTo>
                    <a:lnTo>
                      <a:pt x="469" y="563"/>
                    </a:lnTo>
                    <a:lnTo>
                      <a:pt x="482" y="603"/>
                    </a:lnTo>
                    <a:lnTo>
                      <a:pt x="492" y="644"/>
                    </a:lnTo>
                    <a:lnTo>
                      <a:pt x="502" y="685"/>
                    </a:lnTo>
                    <a:lnTo>
                      <a:pt x="511" y="728"/>
                    </a:lnTo>
                    <a:lnTo>
                      <a:pt x="518" y="771"/>
                    </a:lnTo>
                    <a:lnTo>
                      <a:pt x="525" y="815"/>
                    </a:lnTo>
                    <a:lnTo>
                      <a:pt x="529" y="861"/>
                    </a:lnTo>
                    <a:lnTo>
                      <a:pt x="532" y="907"/>
                    </a:lnTo>
                    <a:lnTo>
                      <a:pt x="534" y="955"/>
                    </a:lnTo>
                    <a:lnTo>
                      <a:pt x="536" y="1002"/>
                    </a:lnTo>
                    <a:lnTo>
                      <a:pt x="534" y="1052"/>
                    </a:lnTo>
                    <a:lnTo>
                      <a:pt x="533" y="1102"/>
                    </a:lnTo>
                    <a:lnTo>
                      <a:pt x="530" y="1152"/>
                    </a:lnTo>
                    <a:lnTo>
                      <a:pt x="526" y="1204"/>
                    </a:lnTo>
                    <a:lnTo>
                      <a:pt x="502" y="1202"/>
                    </a:lnTo>
                    <a:lnTo>
                      <a:pt x="506" y="1151"/>
                    </a:lnTo>
                    <a:lnTo>
                      <a:pt x="509" y="1102"/>
                    </a:lnTo>
                    <a:lnTo>
                      <a:pt x="511" y="1052"/>
                    </a:lnTo>
                    <a:lnTo>
                      <a:pt x="511" y="1003"/>
                    </a:lnTo>
                    <a:lnTo>
                      <a:pt x="511" y="956"/>
                    </a:lnTo>
                    <a:lnTo>
                      <a:pt x="509" y="909"/>
                    </a:lnTo>
                    <a:lnTo>
                      <a:pt x="504" y="864"/>
                    </a:lnTo>
                    <a:lnTo>
                      <a:pt x="500" y="820"/>
                    </a:lnTo>
                    <a:lnTo>
                      <a:pt x="494" y="775"/>
                    </a:lnTo>
                    <a:lnTo>
                      <a:pt x="487" y="732"/>
                    </a:lnTo>
                    <a:lnTo>
                      <a:pt x="478" y="691"/>
                    </a:lnTo>
                    <a:lnTo>
                      <a:pt x="469" y="650"/>
                    </a:lnTo>
                    <a:lnTo>
                      <a:pt x="458" y="610"/>
                    </a:lnTo>
                    <a:lnTo>
                      <a:pt x="446" y="570"/>
                    </a:lnTo>
                    <a:lnTo>
                      <a:pt x="432" y="532"/>
                    </a:lnTo>
                    <a:lnTo>
                      <a:pt x="417" y="495"/>
                    </a:lnTo>
                    <a:lnTo>
                      <a:pt x="439" y="486"/>
                    </a:lnTo>
                    <a:close/>
                    <a:moveTo>
                      <a:pt x="526" y="1204"/>
                    </a:moveTo>
                    <a:lnTo>
                      <a:pt x="526" y="1206"/>
                    </a:lnTo>
                    <a:lnTo>
                      <a:pt x="526" y="1207"/>
                    </a:lnTo>
                    <a:lnTo>
                      <a:pt x="514" y="1203"/>
                    </a:lnTo>
                    <a:lnTo>
                      <a:pt x="526" y="1204"/>
                    </a:lnTo>
                    <a:close/>
                    <a:moveTo>
                      <a:pt x="526" y="1207"/>
                    </a:moveTo>
                    <a:lnTo>
                      <a:pt x="525" y="1207"/>
                    </a:lnTo>
                    <a:lnTo>
                      <a:pt x="502" y="1200"/>
                    </a:lnTo>
                    <a:lnTo>
                      <a:pt x="526" y="1207"/>
                    </a:lnTo>
                    <a:close/>
                    <a:moveTo>
                      <a:pt x="502" y="1200"/>
                    </a:moveTo>
                    <a:lnTo>
                      <a:pt x="502" y="1200"/>
                    </a:lnTo>
                    <a:lnTo>
                      <a:pt x="514" y="1204"/>
                    </a:lnTo>
                    <a:lnTo>
                      <a:pt x="502" y="1200"/>
                    </a:lnTo>
                    <a:close/>
                    <a:moveTo>
                      <a:pt x="525" y="1207"/>
                    </a:moveTo>
                    <a:lnTo>
                      <a:pt x="513" y="1243"/>
                    </a:lnTo>
                    <a:lnTo>
                      <a:pt x="500" y="1278"/>
                    </a:lnTo>
                    <a:lnTo>
                      <a:pt x="486" y="1310"/>
                    </a:lnTo>
                    <a:lnTo>
                      <a:pt x="473" y="1341"/>
                    </a:lnTo>
                    <a:lnTo>
                      <a:pt x="450" y="1332"/>
                    </a:lnTo>
                    <a:lnTo>
                      <a:pt x="464" y="1300"/>
                    </a:lnTo>
                    <a:lnTo>
                      <a:pt x="477" y="1268"/>
                    </a:lnTo>
                    <a:lnTo>
                      <a:pt x="490" y="1234"/>
                    </a:lnTo>
                    <a:lnTo>
                      <a:pt x="502" y="1200"/>
                    </a:lnTo>
                    <a:lnTo>
                      <a:pt x="525" y="1207"/>
                    </a:lnTo>
                    <a:close/>
                    <a:moveTo>
                      <a:pt x="473" y="1341"/>
                    </a:moveTo>
                    <a:lnTo>
                      <a:pt x="459" y="1372"/>
                    </a:lnTo>
                    <a:lnTo>
                      <a:pt x="444" y="1400"/>
                    </a:lnTo>
                    <a:lnTo>
                      <a:pt x="430" y="1427"/>
                    </a:lnTo>
                    <a:lnTo>
                      <a:pt x="413" y="1453"/>
                    </a:lnTo>
                    <a:lnTo>
                      <a:pt x="393" y="1441"/>
                    </a:lnTo>
                    <a:lnTo>
                      <a:pt x="408" y="1415"/>
                    </a:lnTo>
                    <a:lnTo>
                      <a:pt x="422" y="1389"/>
                    </a:lnTo>
                    <a:lnTo>
                      <a:pt x="436" y="1361"/>
                    </a:lnTo>
                    <a:lnTo>
                      <a:pt x="450" y="1332"/>
                    </a:lnTo>
                    <a:lnTo>
                      <a:pt x="473" y="1341"/>
                    </a:lnTo>
                    <a:close/>
                    <a:moveTo>
                      <a:pt x="413" y="1453"/>
                    </a:moveTo>
                    <a:lnTo>
                      <a:pt x="393" y="1485"/>
                    </a:lnTo>
                    <a:lnTo>
                      <a:pt x="372" y="1514"/>
                    </a:lnTo>
                    <a:lnTo>
                      <a:pt x="351" y="1541"/>
                    </a:lnTo>
                    <a:lnTo>
                      <a:pt x="328" y="1565"/>
                    </a:lnTo>
                    <a:lnTo>
                      <a:pt x="305" y="1588"/>
                    </a:lnTo>
                    <a:lnTo>
                      <a:pt x="282" y="1607"/>
                    </a:lnTo>
                    <a:lnTo>
                      <a:pt x="270" y="1617"/>
                    </a:lnTo>
                    <a:lnTo>
                      <a:pt x="257" y="1625"/>
                    </a:lnTo>
                    <a:lnTo>
                      <a:pt x="245" y="1633"/>
                    </a:lnTo>
                    <a:lnTo>
                      <a:pt x="232" y="1640"/>
                    </a:lnTo>
                    <a:lnTo>
                      <a:pt x="219" y="1647"/>
                    </a:lnTo>
                    <a:lnTo>
                      <a:pt x="207" y="1653"/>
                    </a:lnTo>
                    <a:lnTo>
                      <a:pt x="194" y="1659"/>
                    </a:lnTo>
                    <a:lnTo>
                      <a:pt x="180" y="1664"/>
                    </a:lnTo>
                    <a:lnTo>
                      <a:pt x="167" y="1669"/>
                    </a:lnTo>
                    <a:lnTo>
                      <a:pt x="154" y="1672"/>
                    </a:lnTo>
                    <a:lnTo>
                      <a:pt x="140" y="1676"/>
                    </a:lnTo>
                    <a:lnTo>
                      <a:pt x="126" y="1678"/>
                    </a:lnTo>
                    <a:lnTo>
                      <a:pt x="112" y="1680"/>
                    </a:lnTo>
                    <a:lnTo>
                      <a:pt x="98" y="1683"/>
                    </a:lnTo>
                    <a:lnTo>
                      <a:pt x="84" y="1683"/>
                    </a:lnTo>
                    <a:lnTo>
                      <a:pt x="70" y="1684"/>
                    </a:lnTo>
                    <a:lnTo>
                      <a:pt x="55" y="1684"/>
                    </a:lnTo>
                    <a:lnTo>
                      <a:pt x="40" y="1683"/>
                    </a:lnTo>
                    <a:lnTo>
                      <a:pt x="26" y="1681"/>
                    </a:lnTo>
                    <a:lnTo>
                      <a:pt x="11" y="1679"/>
                    </a:lnTo>
                    <a:lnTo>
                      <a:pt x="14" y="1656"/>
                    </a:lnTo>
                    <a:lnTo>
                      <a:pt x="42" y="1658"/>
                    </a:lnTo>
                    <a:lnTo>
                      <a:pt x="69" y="1659"/>
                    </a:lnTo>
                    <a:lnTo>
                      <a:pt x="83" y="1659"/>
                    </a:lnTo>
                    <a:lnTo>
                      <a:pt x="96" y="1658"/>
                    </a:lnTo>
                    <a:lnTo>
                      <a:pt x="109" y="1656"/>
                    </a:lnTo>
                    <a:lnTo>
                      <a:pt x="122" y="1653"/>
                    </a:lnTo>
                    <a:lnTo>
                      <a:pt x="135" y="1651"/>
                    </a:lnTo>
                    <a:lnTo>
                      <a:pt x="148" y="1648"/>
                    </a:lnTo>
                    <a:lnTo>
                      <a:pt x="161" y="1645"/>
                    </a:lnTo>
                    <a:lnTo>
                      <a:pt x="174" y="1640"/>
                    </a:lnTo>
                    <a:lnTo>
                      <a:pt x="186" y="1635"/>
                    </a:lnTo>
                    <a:lnTo>
                      <a:pt x="197" y="1630"/>
                    </a:lnTo>
                    <a:lnTo>
                      <a:pt x="209" y="1624"/>
                    </a:lnTo>
                    <a:lnTo>
                      <a:pt x="222" y="1618"/>
                    </a:lnTo>
                    <a:lnTo>
                      <a:pt x="245" y="1604"/>
                    </a:lnTo>
                    <a:lnTo>
                      <a:pt x="268" y="1586"/>
                    </a:lnTo>
                    <a:lnTo>
                      <a:pt x="290" y="1568"/>
                    </a:lnTo>
                    <a:lnTo>
                      <a:pt x="312" y="1546"/>
                    </a:lnTo>
                    <a:lnTo>
                      <a:pt x="334" y="1524"/>
                    </a:lnTo>
                    <a:lnTo>
                      <a:pt x="354" y="1498"/>
                    </a:lnTo>
                    <a:lnTo>
                      <a:pt x="374" y="1470"/>
                    </a:lnTo>
                    <a:lnTo>
                      <a:pt x="393" y="1441"/>
                    </a:lnTo>
                    <a:lnTo>
                      <a:pt x="413" y="1453"/>
                    </a:lnTo>
                    <a:close/>
                    <a:moveTo>
                      <a:pt x="11" y="1679"/>
                    </a:moveTo>
                    <a:lnTo>
                      <a:pt x="7" y="1679"/>
                    </a:lnTo>
                    <a:lnTo>
                      <a:pt x="5" y="1677"/>
                    </a:lnTo>
                    <a:lnTo>
                      <a:pt x="3" y="1676"/>
                    </a:lnTo>
                    <a:lnTo>
                      <a:pt x="2" y="1673"/>
                    </a:lnTo>
                    <a:lnTo>
                      <a:pt x="1" y="1671"/>
                    </a:lnTo>
                    <a:lnTo>
                      <a:pt x="0" y="1669"/>
                    </a:lnTo>
                    <a:lnTo>
                      <a:pt x="0" y="1665"/>
                    </a:lnTo>
                    <a:lnTo>
                      <a:pt x="1" y="1662"/>
                    </a:lnTo>
                    <a:lnTo>
                      <a:pt x="12" y="1667"/>
                    </a:lnTo>
                    <a:lnTo>
                      <a:pt x="11" y="16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4" name="Freeform 895"/>
              <p:cNvSpPr>
                <a:spLocks noEditPoints="1"/>
              </p:cNvSpPr>
              <p:nvPr/>
            </p:nvSpPr>
            <p:spPr bwMode="auto">
              <a:xfrm>
                <a:off x="3010" y="2041"/>
                <a:ext cx="167" cy="160"/>
              </a:xfrm>
              <a:custGeom>
                <a:avLst/>
                <a:gdLst>
                  <a:gd name="T0" fmla="*/ 33 w 840"/>
                  <a:gd name="T1" fmla="*/ 30 h 774"/>
                  <a:gd name="T2" fmla="*/ 34 w 840"/>
                  <a:gd name="T3" fmla="*/ 30 h 774"/>
                  <a:gd name="T4" fmla="*/ 34 w 840"/>
                  <a:gd name="T5" fmla="*/ 31 h 774"/>
                  <a:gd name="T6" fmla="*/ 33 w 840"/>
                  <a:gd name="T7" fmla="*/ 31 h 774"/>
                  <a:gd name="T8" fmla="*/ 33 w 840"/>
                  <a:gd name="T9" fmla="*/ 30 h 774"/>
                  <a:gd name="T10" fmla="*/ 33 w 840"/>
                  <a:gd name="T11" fmla="*/ 31 h 774"/>
                  <a:gd name="T12" fmla="*/ 32 w 840"/>
                  <a:gd name="T13" fmla="*/ 30 h 774"/>
                  <a:gd name="T14" fmla="*/ 31 w 840"/>
                  <a:gd name="T15" fmla="*/ 30 h 774"/>
                  <a:gd name="T16" fmla="*/ 30 w 840"/>
                  <a:gd name="T17" fmla="*/ 29 h 774"/>
                  <a:gd name="T18" fmla="*/ 29 w 840"/>
                  <a:gd name="T19" fmla="*/ 27 h 774"/>
                  <a:gd name="T20" fmla="*/ 27 w 840"/>
                  <a:gd name="T21" fmla="*/ 24 h 774"/>
                  <a:gd name="T22" fmla="*/ 27 w 840"/>
                  <a:gd name="T23" fmla="*/ 22 h 774"/>
                  <a:gd name="T24" fmla="*/ 29 w 840"/>
                  <a:gd name="T25" fmla="*/ 25 h 774"/>
                  <a:gd name="T26" fmla="*/ 30 w 840"/>
                  <a:gd name="T27" fmla="*/ 27 h 774"/>
                  <a:gd name="T28" fmla="*/ 31 w 840"/>
                  <a:gd name="T29" fmla="*/ 28 h 774"/>
                  <a:gd name="T30" fmla="*/ 32 w 840"/>
                  <a:gd name="T31" fmla="*/ 29 h 774"/>
                  <a:gd name="T32" fmla="*/ 32 w 840"/>
                  <a:gd name="T33" fmla="*/ 30 h 774"/>
                  <a:gd name="T34" fmla="*/ 33 w 840"/>
                  <a:gd name="T35" fmla="*/ 30 h 774"/>
                  <a:gd name="T36" fmla="*/ 26 w 840"/>
                  <a:gd name="T37" fmla="*/ 22 h 774"/>
                  <a:gd name="T38" fmla="*/ 24 w 840"/>
                  <a:gd name="T39" fmla="*/ 19 h 774"/>
                  <a:gd name="T40" fmla="*/ 22 w 840"/>
                  <a:gd name="T41" fmla="*/ 16 h 774"/>
                  <a:gd name="T42" fmla="*/ 20 w 840"/>
                  <a:gd name="T43" fmla="*/ 12 h 774"/>
                  <a:gd name="T44" fmla="*/ 18 w 840"/>
                  <a:gd name="T45" fmla="*/ 11 h 774"/>
                  <a:gd name="T46" fmla="*/ 17 w 840"/>
                  <a:gd name="T47" fmla="*/ 9 h 774"/>
                  <a:gd name="T48" fmla="*/ 15 w 840"/>
                  <a:gd name="T49" fmla="*/ 8 h 774"/>
                  <a:gd name="T50" fmla="*/ 14 w 840"/>
                  <a:gd name="T51" fmla="*/ 6 h 774"/>
                  <a:gd name="T52" fmla="*/ 12 w 840"/>
                  <a:gd name="T53" fmla="*/ 5 h 774"/>
                  <a:gd name="T54" fmla="*/ 10 w 840"/>
                  <a:gd name="T55" fmla="*/ 4 h 774"/>
                  <a:gd name="T56" fmla="*/ 8 w 840"/>
                  <a:gd name="T57" fmla="*/ 3 h 774"/>
                  <a:gd name="T58" fmla="*/ 5 w 840"/>
                  <a:gd name="T59" fmla="*/ 2 h 774"/>
                  <a:gd name="T60" fmla="*/ 3 w 840"/>
                  <a:gd name="T61" fmla="*/ 1 h 774"/>
                  <a:gd name="T62" fmla="*/ 0 w 840"/>
                  <a:gd name="T63" fmla="*/ 1 h 774"/>
                  <a:gd name="T64" fmla="*/ 2 w 840"/>
                  <a:gd name="T65" fmla="*/ 0 h 774"/>
                  <a:gd name="T66" fmla="*/ 4 w 840"/>
                  <a:gd name="T67" fmla="*/ 1 h 774"/>
                  <a:gd name="T68" fmla="*/ 7 w 840"/>
                  <a:gd name="T69" fmla="*/ 1 h 774"/>
                  <a:gd name="T70" fmla="*/ 9 w 840"/>
                  <a:gd name="T71" fmla="*/ 2 h 774"/>
                  <a:gd name="T72" fmla="*/ 11 w 840"/>
                  <a:gd name="T73" fmla="*/ 3 h 774"/>
                  <a:gd name="T74" fmla="*/ 13 w 840"/>
                  <a:gd name="T75" fmla="*/ 5 h 774"/>
                  <a:gd name="T76" fmla="*/ 15 w 840"/>
                  <a:gd name="T77" fmla="*/ 6 h 774"/>
                  <a:gd name="T78" fmla="*/ 17 w 840"/>
                  <a:gd name="T79" fmla="*/ 7 h 774"/>
                  <a:gd name="T80" fmla="*/ 18 w 840"/>
                  <a:gd name="T81" fmla="*/ 9 h 774"/>
                  <a:gd name="T82" fmla="*/ 20 w 840"/>
                  <a:gd name="T83" fmla="*/ 11 h 774"/>
                  <a:gd name="T84" fmla="*/ 21 w 840"/>
                  <a:gd name="T85" fmla="*/ 12 h 774"/>
                  <a:gd name="T86" fmla="*/ 22 w 840"/>
                  <a:gd name="T87" fmla="*/ 14 h 774"/>
                  <a:gd name="T88" fmla="*/ 24 w 840"/>
                  <a:gd name="T89" fmla="*/ 17 h 774"/>
                  <a:gd name="T90" fmla="*/ 26 w 840"/>
                  <a:gd name="T91" fmla="*/ 20 h 774"/>
                  <a:gd name="T92" fmla="*/ 26 w 840"/>
                  <a:gd name="T93" fmla="*/ 22 h 774"/>
                  <a:gd name="T94" fmla="*/ 0 w 840"/>
                  <a:gd name="T95" fmla="*/ 1 h 774"/>
                  <a:gd name="T96" fmla="*/ 0 w 840"/>
                  <a:gd name="T97" fmla="*/ 1 h 774"/>
                  <a:gd name="T98" fmla="*/ 0 w 840"/>
                  <a:gd name="T99" fmla="*/ 0 h 774"/>
                  <a:gd name="T100" fmla="*/ 0 w 840"/>
                  <a:gd name="T101" fmla="*/ 0 h 774"/>
                  <a:gd name="T102" fmla="*/ 0 w 840"/>
                  <a:gd name="T103" fmla="*/ 1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40"/>
                  <a:gd name="T157" fmla="*/ 0 h 774"/>
                  <a:gd name="T158" fmla="*/ 840 w 840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40" h="774">
                    <a:moveTo>
                      <a:pt x="830" y="749"/>
                    </a:moveTo>
                    <a:lnTo>
                      <a:pt x="835" y="751"/>
                    </a:lnTo>
                    <a:lnTo>
                      <a:pt x="838" y="754"/>
                    </a:lnTo>
                    <a:lnTo>
                      <a:pt x="840" y="759"/>
                    </a:lnTo>
                    <a:lnTo>
                      <a:pt x="840" y="764"/>
                    </a:lnTo>
                    <a:lnTo>
                      <a:pt x="838" y="768"/>
                    </a:lnTo>
                    <a:lnTo>
                      <a:pt x="835" y="772"/>
                    </a:lnTo>
                    <a:lnTo>
                      <a:pt x="830" y="774"/>
                    </a:lnTo>
                    <a:lnTo>
                      <a:pt x="826" y="774"/>
                    </a:lnTo>
                    <a:lnTo>
                      <a:pt x="830" y="749"/>
                    </a:lnTo>
                    <a:close/>
                    <a:moveTo>
                      <a:pt x="826" y="774"/>
                    </a:moveTo>
                    <a:lnTo>
                      <a:pt x="814" y="771"/>
                    </a:lnTo>
                    <a:lnTo>
                      <a:pt x="803" y="766"/>
                    </a:lnTo>
                    <a:lnTo>
                      <a:pt x="792" y="760"/>
                    </a:lnTo>
                    <a:lnTo>
                      <a:pt x="781" y="751"/>
                    </a:lnTo>
                    <a:lnTo>
                      <a:pt x="770" y="741"/>
                    </a:lnTo>
                    <a:lnTo>
                      <a:pt x="759" y="731"/>
                    </a:lnTo>
                    <a:lnTo>
                      <a:pt x="749" y="719"/>
                    </a:lnTo>
                    <a:lnTo>
                      <a:pt x="739" y="705"/>
                    </a:lnTo>
                    <a:lnTo>
                      <a:pt x="717" y="674"/>
                    </a:lnTo>
                    <a:lnTo>
                      <a:pt x="695" y="639"/>
                    </a:lnTo>
                    <a:lnTo>
                      <a:pt x="674" y="601"/>
                    </a:lnTo>
                    <a:lnTo>
                      <a:pt x="650" y="559"/>
                    </a:lnTo>
                    <a:lnTo>
                      <a:pt x="672" y="547"/>
                    </a:lnTo>
                    <a:lnTo>
                      <a:pt x="693" y="587"/>
                    </a:lnTo>
                    <a:lnTo>
                      <a:pt x="715" y="624"/>
                    </a:lnTo>
                    <a:lnTo>
                      <a:pt x="734" y="656"/>
                    </a:lnTo>
                    <a:lnTo>
                      <a:pt x="754" y="685"/>
                    </a:lnTo>
                    <a:lnTo>
                      <a:pt x="763" y="698"/>
                    </a:lnTo>
                    <a:lnTo>
                      <a:pt x="773" y="710"/>
                    </a:lnTo>
                    <a:lnTo>
                      <a:pt x="783" y="720"/>
                    </a:lnTo>
                    <a:lnTo>
                      <a:pt x="793" y="729"/>
                    </a:lnTo>
                    <a:lnTo>
                      <a:pt x="801" y="736"/>
                    </a:lnTo>
                    <a:lnTo>
                      <a:pt x="811" y="742"/>
                    </a:lnTo>
                    <a:lnTo>
                      <a:pt x="821" y="747"/>
                    </a:lnTo>
                    <a:lnTo>
                      <a:pt x="830" y="749"/>
                    </a:lnTo>
                    <a:lnTo>
                      <a:pt x="826" y="774"/>
                    </a:lnTo>
                    <a:close/>
                    <a:moveTo>
                      <a:pt x="650" y="559"/>
                    </a:moveTo>
                    <a:lnTo>
                      <a:pt x="628" y="519"/>
                    </a:lnTo>
                    <a:lnTo>
                      <a:pt x="605" y="478"/>
                    </a:lnTo>
                    <a:lnTo>
                      <a:pt x="579" y="436"/>
                    </a:lnTo>
                    <a:lnTo>
                      <a:pt x="552" y="393"/>
                    </a:lnTo>
                    <a:lnTo>
                      <a:pt x="523" y="349"/>
                    </a:lnTo>
                    <a:lnTo>
                      <a:pt x="491" y="307"/>
                    </a:lnTo>
                    <a:lnTo>
                      <a:pt x="475" y="287"/>
                    </a:lnTo>
                    <a:lnTo>
                      <a:pt x="458" y="266"/>
                    </a:lnTo>
                    <a:lnTo>
                      <a:pt x="441" y="246"/>
                    </a:lnTo>
                    <a:lnTo>
                      <a:pt x="422" y="226"/>
                    </a:lnTo>
                    <a:lnTo>
                      <a:pt x="403" y="207"/>
                    </a:lnTo>
                    <a:lnTo>
                      <a:pt x="382" y="188"/>
                    </a:lnTo>
                    <a:lnTo>
                      <a:pt x="362" y="170"/>
                    </a:lnTo>
                    <a:lnTo>
                      <a:pt x="340" y="153"/>
                    </a:lnTo>
                    <a:lnTo>
                      <a:pt x="318" y="137"/>
                    </a:lnTo>
                    <a:lnTo>
                      <a:pt x="295" y="121"/>
                    </a:lnTo>
                    <a:lnTo>
                      <a:pt x="271" y="106"/>
                    </a:lnTo>
                    <a:lnTo>
                      <a:pt x="246" y="92"/>
                    </a:lnTo>
                    <a:lnTo>
                      <a:pt x="220" y="79"/>
                    </a:lnTo>
                    <a:lnTo>
                      <a:pt x="193" y="69"/>
                    </a:lnTo>
                    <a:lnTo>
                      <a:pt x="165" y="58"/>
                    </a:lnTo>
                    <a:lnTo>
                      <a:pt x="137" y="48"/>
                    </a:lnTo>
                    <a:lnTo>
                      <a:pt x="107" y="40"/>
                    </a:lnTo>
                    <a:lnTo>
                      <a:pt x="77" y="34"/>
                    </a:lnTo>
                    <a:lnTo>
                      <a:pt x="44" y="29"/>
                    </a:lnTo>
                    <a:lnTo>
                      <a:pt x="11" y="24"/>
                    </a:lnTo>
                    <a:lnTo>
                      <a:pt x="13" y="0"/>
                    </a:lnTo>
                    <a:lnTo>
                      <a:pt x="47" y="5"/>
                    </a:lnTo>
                    <a:lnTo>
                      <a:pt x="81" y="10"/>
                    </a:lnTo>
                    <a:lnTo>
                      <a:pt x="112" y="17"/>
                    </a:lnTo>
                    <a:lnTo>
                      <a:pt x="144" y="24"/>
                    </a:lnTo>
                    <a:lnTo>
                      <a:pt x="173" y="34"/>
                    </a:lnTo>
                    <a:lnTo>
                      <a:pt x="202" y="45"/>
                    </a:lnTo>
                    <a:lnTo>
                      <a:pt x="229" y="57"/>
                    </a:lnTo>
                    <a:lnTo>
                      <a:pt x="256" y="70"/>
                    </a:lnTo>
                    <a:lnTo>
                      <a:pt x="282" y="84"/>
                    </a:lnTo>
                    <a:lnTo>
                      <a:pt x="307" y="99"/>
                    </a:lnTo>
                    <a:lnTo>
                      <a:pt x="330" y="115"/>
                    </a:lnTo>
                    <a:lnTo>
                      <a:pt x="353" y="132"/>
                    </a:lnTo>
                    <a:lnTo>
                      <a:pt x="376" y="150"/>
                    </a:lnTo>
                    <a:lnTo>
                      <a:pt x="397" y="168"/>
                    </a:lnTo>
                    <a:lnTo>
                      <a:pt x="418" y="187"/>
                    </a:lnTo>
                    <a:lnTo>
                      <a:pt x="437" y="207"/>
                    </a:lnTo>
                    <a:lnTo>
                      <a:pt x="456" y="227"/>
                    </a:lnTo>
                    <a:lnTo>
                      <a:pt x="474" y="248"/>
                    </a:lnTo>
                    <a:lnTo>
                      <a:pt x="492" y="268"/>
                    </a:lnTo>
                    <a:lnTo>
                      <a:pt x="509" y="290"/>
                    </a:lnTo>
                    <a:lnTo>
                      <a:pt x="525" y="312"/>
                    </a:lnTo>
                    <a:lnTo>
                      <a:pt x="541" y="333"/>
                    </a:lnTo>
                    <a:lnTo>
                      <a:pt x="556" y="355"/>
                    </a:lnTo>
                    <a:lnTo>
                      <a:pt x="571" y="377"/>
                    </a:lnTo>
                    <a:lnTo>
                      <a:pt x="598" y="421"/>
                    </a:lnTo>
                    <a:lnTo>
                      <a:pt x="624" y="464"/>
                    </a:lnTo>
                    <a:lnTo>
                      <a:pt x="649" y="507"/>
                    </a:lnTo>
                    <a:lnTo>
                      <a:pt x="672" y="547"/>
                    </a:lnTo>
                    <a:lnTo>
                      <a:pt x="650" y="559"/>
                    </a:lnTo>
                    <a:close/>
                    <a:moveTo>
                      <a:pt x="11" y="24"/>
                    </a:moveTo>
                    <a:lnTo>
                      <a:pt x="6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5" name="Freeform 896"/>
              <p:cNvSpPr>
                <a:spLocks noEditPoints="1"/>
              </p:cNvSpPr>
              <p:nvPr/>
            </p:nvSpPr>
            <p:spPr bwMode="auto">
              <a:xfrm>
                <a:off x="2998" y="2049"/>
                <a:ext cx="105" cy="201"/>
              </a:xfrm>
              <a:custGeom>
                <a:avLst/>
                <a:gdLst>
                  <a:gd name="T0" fmla="*/ 17 w 529"/>
                  <a:gd name="T1" fmla="*/ 40 h 1009"/>
                  <a:gd name="T2" fmla="*/ 17 w 529"/>
                  <a:gd name="T3" fmla="*/ 40 h 1009"/>
                  <a:gd name="T4" fmla="*/ 17 w 529"/>
                  <a:gd name="T5" fmla="*/ 40 h 1009"/>
                  <a:gd name="T6" fmla="*/ 17 w 529"/>
                  <a:gd name="T7" fmla="*/ 40 h 1009"/>
                  <a:gd name="T8" fmla="*/ 17 w 529"/>
                  <a:gd name="T9" fmla="*/ 40 h 1009"/>
                  <a:gd name="T10" fmla="*/ 17 w 529"/>
                  <a:gd name="T11" fmla="*/ 39 h 1009"/>
                  <a:gd name="T12" fmla="*/ 18 w 529"/>
                  <a:gd name="T13" fmla="*/ 38 h 1009"/>
                  <a:gd name="T14" fmla="*/ 18 w 529"/>
                  <a:gd name="T15" fmla="*/ 37 h 1009"/>
                  <a:gd name="T16" fmla="*/ 19 w 529"/>
                  <a:gd name="T17" fmla="*/ 36 h 1009"/>
                  <a:gd name="T18" fmla="*/ 19 w 529"/>
                  <a:gd name="T19" fmla="*/ 35 h 1009"/>
                  <a:gd name="T20" fmla="*/ 19 w 529"/>
                  <a:gd name="T21" fmla="*/ 34 h 1009"/>
                  <a:gd name="T22" fmla="*/ 20 w 529"/>
                  <a:gd name="T23" fmla="*/ 32 h 1009"/>
                  <a:gd name="T24" fmla="*/ 20 w 529"/>
                  <a:gd name="T25" fmla="*/ 31 h 1009"/>
                  <a:gd name="T26" fmla="*/ 20 w 529"/>
                  <a:gd name="T27" fmla="*/ 30 h 1009"/>
                  <a:gd name="T28" fmla="*/ 20 w 529"/>
                  <a:gd name="T29" fmla="*/ 27 h 1009"/>
                  <a:gd name="T30" fmla="*/ 19 w 529"/>
                  <a:gd name="T31" fmla="*/ 25 h 1009"/>
                  <a:gd name="T32" fmla="*/ 18 w 529"/>
                  <a:gd name="T33" fmla="*/ 22 h 1009"/>
                  <a:gd name="T34" fmla="*/ 18 w 529"/>
                  <a:gd name="T35" fmla="*/ 21 h 1009"/>
                  <a:gd name="T36" fmla="*/ 20 w 529"/>
                  <a:gd name="T37" fmla="*/ 23 h 1009"/>
                  <a:gd name="T38" fmla="*/ 20 w 529"/>
                  <a:gd name="T39" fmla="*/ 26 h 1009"/>
                  <a:gd name="T40" fmla="*/ 21 w 529"/>
                  <a:gd name="T41" fmla="*/ 28 h 1009"/>
                  <a:gd name="T42" fmla="*/ 21 w 529"/>
                  <a:gd name="T43" fmla="*/ 30 h 1009"/>
                  <a:gd name="T44" fmla="*/ 21 w 529"/>
                  <a:gd name="T45" fmla="*/ 31 h 1009"/>
                  <a:gd name="T46" fmla="*/ 21 w 529"/>
                  <a:gd name="T47" fmla="*/ 32 h 1009"/>
                  <a:gd name="T48" fmla="*/ 21 w 529"/>
                  <a:gd name="T49" fmla="*/ 33 h 1009"/>
                  <a:gd name="T50" fmla="*/ 20 w 529"/>
                  <a:gd name="T51" fmla="*/ 34 h 1009"/>
                  <a:gd name="T52" fmla="*/ 20 w 529"/>
                  <a:gd name="T53" fmla="*/ 36 h 1009"/>
                  <a:gd name="T54" fmla="*/ 19 w 529"/>
                  <a:gd name="T55" fmla="*/ 37 h 1009"/>
                  <a:gd name="T56" fmla="*/ 19 w 529"/>
                  <a:gd name="T57" fmla="*/ 38 h 1009"/>
                  <a:gd name="T58" fmla="*/ 18 w 529"/>
                  <a:gd name="T59" fmla="*/ 39 h 1009"/>
                  <a:gd name="T60" fmla="*/ 17 w 529"/>
                  <a:gd name="T61" fmla="*/ 40 h 1009"/>
                  <a:gd name="T62" fmla="*/ 18 w 529"/>
                  <a:gd name="T63" fmla="*/ 21 h 1009"/>
                  <a:gd name="T64" fmla="*/ 16 w 529"/>
                  <a:gd name="T65" fmla="*/ 19 h 1009"/>
                  <a:gd name="T66" fmla="*/ 15 w 529"/>
                  <a:gd name="T67" fmla="*/ 16 h 1009"/>
                  <a:gd name="T68" fmla="*/ 13 w 529"/>
                  <a:gd name="T69" fmla="*/ 14 h 1009"/>
                  <a:gd name="T70" fmla="*/ 11 w 529"/>
                  <a:gd name="T71" fmla="*/ 11 h 1009"/>
                  <a:gd name="T72" fmla="*/ 9 w 529"/>
                  <a:gd name="T73" fmla="*/ 9 h 1009"/>
                  <a:gd name="T74" fmla="*/ 6 w 529"/>
                  <a:gd name="T75" fmla="*/ 6 h 1009"/>
                  <a:gd name="T76" fmla="*/ 3 w 529"/>
                  <a:gd name="T77" fmla="*/ 3 h 1009"/>
                  <a:gd name="T78" fmla="*/ 0 w 529"/>
                  <a:gd name="T79" fmla="*/ 1 h 1009"/>
                  <a:gd name="T80" fmla="*/ 2 w 529"/>
                  <a:gd name="T81" fmla="*/ 1 h 1009"/>
                  <a:gd name="T82" fmla="*/ 5 w 529"/>
                  <a:gd name="T83" fmla="*/ 4 h 1009"/>
                  <a:gd name="T84" fmla="*/ 8 w 529"/>
                  <a:gd name="T85" fmla="*/ 7 h 1009"/>
                  <a:gd name="T86" fmla="*/ 10 w 529"/>
                  <a:gd name="T87" fmla="*/ 9 h 1009"/>
                  <a:gd name="T88" fmla="*/ 13 w 529"/>
                  <a:gd name="T89" fmla="*/ 12 h 1009"/>
                  <a:gd name="T90" fmla="*/ 15 w 529"/>
                  <a:gd name="T91" fmla="*/ 14 h 1009"/>
                  <a:gd name="T92" fmla="*/ 16 w 529"/>
                  <a:gd name="T93" fmla="*/ 17 h 1009"/>
                  <a:gd name="T94" fmla="*/ 18 w 529"/>
                  <a:gd name="T95" fmla="*/ 20 h 1009"/>
                  <a:gd name="T96" fmla="*/ 18 w 529"/>
                  <a:gd name="T97" fmla="*/ 21 h 1009"/>
                  <a:gd name="T98" fmla="*/ 0 w 529"/>
                  <a:gd name="T99" fmla="*/ 1 h 1009"/>
                  <a:gd name="T100" fmla="*/ 0 w 529"/>
                  <a:gd name="T101" fmla="*/ 0 h 1009"/>
                  <a:gd name="T102" fmla="*/ 0 w 529"/>
                  <a:gd name="T103" fmla="*/ 0 h 1009"/>
                  <a:gd name="T104" fmla="*/ 1 w 529"/>
                  <a:gd name="T105" fmla="*/ 0 h 1009"/>
                  <a:gd name="T106" fmla="*/ 0 w 529"/>
                  <a:gd name="T107" fmla="*/ 1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444" y="1004"/>
                    </a:moveTo>
                    <a:lnTo>
                      <a:pt x="440" y="1008"/>
                    </a:lnTo>
                    <a:lnTo>
                      <a:pt x="436" y="1009"/>
                    </a:lnTo>
                    <a:lnTo>
                      <a:pt x="432" y="1009"/>
                    </a:lnTo>
                    <a:lnTo>
                      <a:pt x="428" y="1006"/>
                    </a:lnTo>
                    <a:lnTo>
                      <a:pt x="424" y="1003"/>
                    </a:lnTo>
                    <a:lnTo>
                      <a:pt x="422" y="999"/>
                    </a:lnTo>
                    <a:lnTo>
                      <a:pt x="422" y="995"/>
                    </a:lnTo>
                    <a:lnTo>
                      <a:pt x="424" y="990"/>
                    </a:lnTo>
                    <a:lnTo>
                      <a:pt x="444" y="1004"/>
                    </a:lnTo>
                    <a:close/>
                    <a:moveTo>
                      <a:pt x="424" y="990"/>
                    </a:moveTo>
                    <a:lnTo>
                      <a:pt x="434" y="976"/>
                    </a:lnTo>
                    <a:lnTo>
                      <a:pt x="443" y="962"/>
                    </a:lnTo>
                    <a:lnTo>
                      <a:pt x="450" y="949"/>
                    </a:lnTo>
                    <a:lnTo>
                      <a:pt x="458" y="935"/>
                    </a:lnTo>
                    <a:lnTo>
                      <a:pt x="465" y="921"/>
                    </a:lnTo>
                    <a:lnTo>
                      <a:pt x="472" y="907"/>
                    </a:lnTo>
                    <a:lnTo>
                      <a:pt x="477" y="894"/>
                    </a:lnTo>
                    <a:lnTo>
                      <a:pt x="483" y="880"/>
                    </a:lnTo>
                    <a:lnTo>
                      <a:pt x="487" y="866"/>
                    </a:lnTo>
                    <a:lnTo>
                      <a:pt x="491" y="852"/>
                    </a:lnTo>
                    <a:lnTo>
                      <a:pt x="495" y="838"/>
                    </a:lnTo>
                    <a:lnTo>
                      <a:pt x="498" y="824"/>
                    </a:lnTo>
                    <a:lnTo>
                      <a:pt x="500" y="809"/>
                    </a:lnTo>
                    <a:lnTo>
                      <a:pt x="502" y="795"/>
                    </a:lnTo>
                    <a:lnTo>
                      <a:pt x="503" y="781"/>
                    </a:lnTo>
                    <a:lnTo>
                      <a:pt x="504" y="767"/>
                    </a:lnTo>
                    <a:lnTo>
                      <a:pt x="504" y="738"/>
                    </a:lnTo>
                    <a:lnTo>
                      <a:pt x="502" y="708"/>
                    </a:lnTo>
                    <a:lnTo>
                      <a:pt x="498" y="679"/>
                    </a:lnTo>
                    <a:lnTo>
                      <a:pt x="491" y="650"/>
                    </a:lnTo>
                    <a:lnTo>
                      <a:pt x="484" y="620"/>
                    </a:lnTo>
                    <a:lnTo>
                      <a:pt x="473" y="591"/>
                    </a:lnTo>
                    <a:lnTo>
                      <a:pt x="461" y="560"/>
                    </a:lnTo>
                    <a:lnTo>
                      <a:pt x="448" y="530"/>
                    </a:lnTo>
                    <a:lnTo>
                      <a:pt x="470" y="520"/>
                    </a:lnTo>
                    <a:lnTo>
                      <a:pt x="484" y="552"/>
                    </a:lnTo>
                    <a:lnTo>
                      <a:pt x="497" y="583"/>
                    </a:lnTo>
                    <a:lnTo>
                      <a:pt x="507" y="614"/>
                    </a:lnTo>
                    <a:lnTo>
                      <a:pt x="516" y="646"/>
                    </a:lnTo>
                    <a:lnTo>
                      <a:pt x="522" y="676"/>
                    </a:lnTo>
                    <a:lnTo>
                      <a:pt x="526" y="707"/>
                    </a:lnTo>
                    <a:lnTo>
                      <a:pt x="528" y="722"/>
                    </a:lnTo>
                    <a:lnTo>
                      <a:pt x="528" y="738"/>
                    </a:lnTo>
                    <a:lnTo>
                      <a:pt x="529" y="753"/>
                    </a:lnTo>
                    <a:lnTo>
                      <a:pt x="528" y="768"/>
                    </a:lnTo>
                    <a:lnTo>
                      <a:pt x="528" y="783"/>
                    </a:lnTo>
                    <a:lnTo>
                      <a:pt x="526" y="798"/>
                    </a:lnTo>
                    <a:lnTo>
                      <a:pt x="525" y="813"/>
                    </a:lnTo>
                    <a:lnTo>
                      <a:pt x="522" y="828"/>
                    </a:lnTo>
                    <a:lnTo>
                      <a:pt x="518" y="843"/>
                    </a:lnTo>
                    <a:lnTo>
                      <a:pt x="515" y="859"/>
                    </a:lnTo>
                    <a:lnTo>
                      <a:pt x="511" y="873"/>
                    </a:lnTo>
                    <a:lnTo>
                      <a:pt x="505" y="888"/>
                    </a:lnTo>
                    <a:lnTo>
                      <a:pt x="500" y="903"/>
                    </a:lnTo>
                    <a:lnTo>
                      <a:pt x="493" y="917"/>
                    </a:lnTo>
                    <a:lnTo>
                      <a:pt x="487" y="932"/>
                    </a:lnTo>
                    <a:lnTo>
                      <a:pt x="479" y="946"/>
                    </a:lnTo>
                    <a:lnTo>
                      <a:pt x="472" y="961"/>
                    </a:lnTo>
                    <a:lnTo>
                      <a:pt x="463" y="975"/>
                    </a:lnTo>
                    <a:lnTo>
                      <a:pt x="455" y="989"/>
                    </a:lnTo>
                    <a:lnTo>
                      <a:pt x="444" y="1004"/>
                    </a:lnTo>
                    <a:lnTo>
                      <a:pt x="424" y="990"/>
                    </a:lnTo>
                    <a:close/>
                    <a:moveTo>
                      <a:pt x="448" y="530"/>
                    </a:moveTo>
                    <a:lnTo>
                      <a:pt x="432" y="500"/>
                    </a:lnTo>
                    <a:lnTo>
                      <a:pt x="415" y="469"/>
                    </a:lnTo>
                    <a:lnTo>
                      <a:pt x="395" y="438"/>
                    </a:lnTo>
                    <a:lnTo>
                      <a:pt x="374" y="407"/>
                    </a:lnTo>
                    <a:lnTo>
                      <a:pt x="351" y="376"/>
                    </a:lnTo>
                    <a:lnTo>
                      <a:pt x="327" y="343"/>
                    </a:lnTo>
                    <a:lnTo>
                      <a:pt x="301" y="312"/>
                    </a:lnTo>
                    <a:lnTo>
                      <a:pt x="274" y="281"/>
                    </a:lnTo>
                    <a:lnTo>
                      <a:pt x="245" y="248"/>
                    </a:lnTo>
                    <a:lnTo>
                      <a:pt x="215" y="216"/>
                    </a:lnTo>
                    <a:lnTo>
                      <a:pt x="182" y="185"/>
                    </a:lnTo>
                    <a:lnTo>
                      <a:pt x="150" y="152"/>
                    </a:lnTo>
                    <a:lnTo>
                      <a:pt x="115" y="119"/>
                    </a:lnTo>
                    <a:lnTo>
                      <a:pt x="79" y="86"/>
                    </a:lnTo>
                    <a:lnTo>
                      <a:pt x="42" y="54"/>
                    </a:lnTo>
                    <a:lnTo>
                      <a:pt x="4" y="22"/>
                    </a:lnTo>
                    <a:lnTo>
                      <a:pt x="19" y="2"/>
                    </a:lnTo>
                    <a:lnTo>
                      <a:pt x="58" y="36"/>
                    </a:lnTo>
                    <a:lnTo>
                      <a:pt x="96" y="69"/>
                    </a:lnTo>
                    <a:lnTo>
                      <a:pt x="132" y="101"/>
                    </a:lnTo>
                    <a:lnTo>
                      <a:pt x="167" y="135"/>
                    </a:lnTo>
                    <a:lnTo>
                      <a:pt x="201" y="167"/>
                    </a:lnTo>
                    <a:lnTo>
                      <a:pt x="233" y="201"/>
                    </a:lnTo>
                    <a:lnTo>
                      <a:pt x="263" y="233"/>
                    </a:lnTo>
                    <a:lnTo>
                      <a:pt x="293" y="266"/>
                    </a:lnTo>
                    <a:lnTo>
                      <a:pt x="321" y="298"/>
                    </a:lnTo>
                    <a:lnTo>
                      <a:pt x="347" y="330"/>
                    </a:lnTo>
                    <a:lnTo>
                      <a:pt x="371" y="362"/>
                    </a:lnTo>
                    <a:lnTo>
                      <a:pt x="395" y="394"/>
                    </a:lnTo>
                    <a:lnTo>
                      <a:pt x="416" y="425"/>
                    </a:lnTo>
                    <a:lnTo>
                      <a:pt x="436" y="458"/>
                    </a:lnTo>
                    <a:lnTo>
                      <a:pt x="453" y="489"/>
                    </a:lnTo>
                    <a:lnTo>
                      <a:pt x="470" y="520"/>
                    </a:lnTo>
                    <a:lnTo>
                      <a:pt x="448" y="530"/>
                    </a:lnTo>
                    <a:close/>
                    <a:moveTo>
                      <a:pt x="4" y="22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6" name="Freeform 897"/>
              <p:cNvSpPr>
                <a:spLocks noEditPoints="1"/>
              </p:cNvSpPr>
              <p:nvPr/>
            </p:nvSpPr>
            <p:spPr bwMode="auto">
              <a:xfrm>
                <a:off x="2940" y="2049"/>
                <a:ext cx="113" cy="142"/>
              </a:xfrm>
              <a:custGeom>
                <a:avLst/>
                <a:gdLst>
                  <a:gd name="T0" fmla="*/ 22 w 547"/>
                  <a:gd name="T1" fmla="*/ 28 h 704"/>
                  <a:gd name="T2" fmla="*/ 21 w 547"/>
                  <a:gd name="T3" fmla="*/ 28 h 704"/>
                  <a:gd name="T4" fmla="*/ 21 w 547"/>
                  <a:gd name="T5" fmla="*/ 28 h 704"/>
                  <a:gd name="T6" fmla="*/ 21 w 547"/>
                  <a:gd name="T7" fmla="*/ 28 h 704"/>
                  <a:gd name="T8" fmla="*/ 22 w 547"/>
                  <a:gd name="T9" fmla="*/ 28 h 704"/>
                  <a:gd name="T10" fmla="*/ 21 w 547"/>
                  <a:gd name="T11" fmla="*/ 27 h 704"/>
                  <a:gd name="T12" fmla="*/ 21 w 547"/>
                  <a:gd name="T13" fmla="*/ 25 h 704"/>
                  <a:gd name="T14" fmla="*/ 21 w 547"/>
                  <a:gd name="T15" fmla="*/ 24 h 704"/>
                  <a:gd name="T16" fmla="*/ 20 w 547"/>
                  <a:gd name="T17" fmla="*/ 22 h 704"/>
                  <a:gd name="T18" fmla="*/ 20 w 547"/>
                  <a:gd name="T19" fmla="*/ 20 h 704"/>
                  <a:gd name="T20" fmla="*/ 19 w 547"/>
                  <a:gd name="T21" fmla="*/ 19 h 704"/>
                  <a:gd name="T22" fmla="*/ 18 w 547"/>
                  <a:gd name="T23" fmla="*/ 17 h 704"/>
                  <a:gd name="T24" fmla="*/ 17 w 547"/>
                  <a:gd name="T25" fmla="*/ 15 h 704"/>
                  <a:gd name="T26" fmla="*/ 17 w 547"/>
                  <a:gd name="T27" fmla="*/ 14 h 704"/>
                  <a:gd name="T28" fmla="*/ 18 w 547"/>
                  <a:gd name="T29" fmla="*/ 16 h 704"/>
                  <a:gd name="T30" fmla="*/ 19 w 547"/>
                  <a:gd name="T31" fmla="*/ 17 h 704"/>
                  <a:gd name="T32" fmla="*/ 20 w 547"/>
                  <a:gd name="T33" fmla="*/ 19 h 704"/>
                  <a:gd name="T34" fmla="*/ 21 w 547"/>
                  <a:gd name="T35" fmla="*/ 21 h 704"/>
                  <a:gd name="T36" fmla="*/ 21 w 547"/>
                  <a:gd name="T37" fmla="*/ 22 h 704"/>
                  <a:gd name="T38" fmla="*/ 22 w 547"/>
                  <a:gd name="T39" fmla="*/ 24 h 704"/>
                  <a:gd name="T40" fmla="*/ 22 w 547"/>
                  <a:gd name="T41" fmla="*/ 26 h 704"/>
                  <a:gd name="T42" fmla="*/ 22 w 547"/>
                  <a:gd name="T43" fmla="*/ 28 h 704"/>
                  <a:gd name="T44" fmla="*/ 16 w 547"/>
                  <a:gd name="T45" fmla="*/ 14 h 704"/>
                  <a:gd name="T46" fmla="*/ 15 w 547"/>
                  <a:gd name="T47" fmla="*/ 13 h 704"/>
                  <a:gd name="T48" fmla="*/ 13 w 547"/>
                  <a:gd name="T49" fmla="*/ 11 h 704"/>
                  <a:gd name="T50" fmla="*/ 12 w 547"/>
                  <a:gd name="T51" fmla="*/ 9 h 704"/>
                  <a:gd name="T52" fmla="*/ 10 w 547"/>
                  <a:gd name="T53" fmla="*/ 8 h 704"/>
                  <a:gd name="T54" fmla="*/ 8 w 547"/>
                  <a:gd name="T55" fmla="*/ 6 h 704"/>
                  <a:gd name="T56" fmla="*/ 5 w 547"/>
                  <a:gd name="T57" fmla="*/ 4 h 704"/>
                  <a:gd name="T58" fmla="*/ 3 w 547"/>
                  <a:gd name="T59" fmla="*/ 3 h 704"/>
                  <a:gd name="T60" fmla="*/ 0 w 547"/>
                  <a:gd name="T61" fmla="*/ 1 h 704"/>
                  <a:gd name="T62" fmla="*/ 2 w 547"/>
                  <a:gd name="T63" fmla="*/ 1 h 704"/>
                  <a:gd name="T64" fmla="*/ 5 w 547"/>
                  <a:gd name="T65" fmla="*/ 3 h 704"/>
                  <a:gd name="T66" fmla="*/ 7 w 547"/>
                  <a:gd name="T67" fmla="*/ 4 h 704"/>
                  <a:gd name="T68" fmla="*/ 9 w 547"/>
                  <a:gd name="T69" fmla="*/ 6 h 704"/>
                  <a:gd name="T70" fmla="*/ 11 w 547"/>
                  <a:gd name="T71" fmla="*/ 8 h 704"/>
                  <a:gd name="T72" fmla="*/ 13 w 547"/>
                  <a:gd name="T73" fmla="*/ 9 h 704"/>
                  <a:gd name="T74" fmla="*/ 15 w 547"/>
                  <a:gd name="T75" fmla="*/ 11 h 704"/>
                  <a:gd name="T76" fmla="*/ 16 w 547"/>
                  <a:gd name="T77" fmla="*/ 13 h 704"/>
                  <a:gd name="T78" fmla="*/ 16 w 547"/>
                  <a:gd name="T79" fmla="*/ 14 h 704"/>
                  <a:gd name="T80" fmla="*/ 0 w 547"/>
                  <a:gd name="T81" fmla="*/ 1 h 704"/>
                  <a:gd name="T82" fmla="*/ 0 w 547"/>
                  <a:gd name="T83" fmla="*/ 0 h 704"/>
                  <a:gd name="T84" fmla="*/ 0 w 547"/>
                  <a:gd name="T85" fmla="*/ 0 h 704"/>
                  <a:gd name="T86" fmla="*/ 1 w 547"/>
                  <a:gd name="T87" fmla="*/ 0 h 704"/>
                  <a:gd name="T88" fmla="*/ 0 w 547"/>
                  <a:gd name="T89" fmla="*/ 1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7"/>
                  <a:gd name="T136" fmla="*/ 0 h 704"/>
                  <a:gd name="T137" fmla="*/ 547 w 547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7" h="704">
                    <a:moveTo>
                      <a:pt x="545" y="693"/>
                    </a:moveTo>
                    <a:lnTo>
                      <a:pt x="543" y="697"/>
                    </a:lnTo>
                    <a:lnTo>
                      <a:pt x="540" y="701"/>
                    </a:lnTo>
                    <a:lnTo>
                      <a:pt x="537" y="703"/>
                    </a:lnTo>
                    <a:lnTo>
                      <a:pt x="531" y="704"/>
                    </a:lnTo>
                    <a:lnTo>
                      <a:pt x="527" y="702"/>
                    </a:lnTo>
                    <a:lnTo>
                      <a:pt x="524" y="699"/>
                    </a:lnTo>
                    <a:lnTo>
                      <a:pt x="520" y="695"/>
                    </a:lnTo>
                    <a:lnTo>
                      <a:pt x="520" y="690"/>
                    </a:lnTo>
                    <a:lnTo>
                      <a:pt x="545" y="693"/>
                    </a:lnTo>
                    <a:close/>
                    <a:moveTo>
                      <a:pt x="520" y="690"/>
                    </a:moveTo>
                    <a:lnTo>
                      <a:pt x="522" y="669"/>
                    </a:lnTo>
                    <a:lnTo>
                      <a:pt x="523" y="649"/>
                    </a:lnTo>
                    <a:lnTo>
                      <a:pt x="522" y="628"/>
                    </a:lnTo>
                    <a:lnTo>
                      <a:pt x="520" y="608"/>
                    </a:lnTo>
                    <a:lnTo>
                      <a:pt x="517" y="587"/>
                    </a:lnTo>
                    <a:lnTo>
                      <a:pt x="513" y="567"/>
                    </a:lnTo>
                    <a:lnTo>
                      <a:pt x="507" y="546"/>
                    </a:lnTo>
                    <a:lnTo>
                      <a:pt x="502" y="525"/>
                    </a:lnTo>
                    <a:lnTo>
                      <a:pt x="495" y="504"/>
                    </a:lnTo>
                    <a:lnTo>
                      <a:pt x="486" y="483"/>
                    </a:lnTo>
                    <a:lnTo>
                      <a:pt x="476" y="463"/>
                    </a:lnTo>
                    <a:lnTo>
                      <a:pt x="465" y="442"/>
                    </a:lnTo>
                    <a:lnTo>
                      <a:pt x="453" y="421"/>
                    </a:lnTo>
                    <a:lnTo>
                      <a:pt x="441" y="400"/>
                    </a:lnTo>
                    <a:lnTo>
                      <a:pt x="426" y="380"/>
                    </a:lnTo>
                    <a:lnTo>
                      <a:pt x="410" y="359"/>
                    </a:lnTo>
                    <a:lnTo>
                      <a:pt x="430" y="344"/>
                    </a:lnTo>
                    <a:lnTo>
                      <a:pt x="446" y="366"/>
                    </a:lnTo>
                    <a:lnTo>
                      <a:pt x="461" y="387"/>
                    </a:lnTo>
                    <a:lnTo>
                      <a:pt x="475" y="409"/>
                    </a:lnTo>
                    <a:lnTo>
                      <a:pt x="487" y="432"/>
                    </a:lnTo>
                    <a:lnTo>
                      <a:pt x="499" y="453"/>
                    </a:lnTo>
                    <a:lnTo>
                      <a:pt x="509" y="475"/>
                    </a:lnTo>
                    <a:lnTo>
                      <a:pt x="517" y="496"/>
                    </a:lnTo>
                    <a:lnTo>
                      <a:pt x="525" y="518"/>
                    </a:lnTo>
                    <a:lnTo>
                      <a:pt x="531" y="540"/>
                    </a:lnTo>
                    <a:lnTo>
                      <a:pt x="537" y="561"/>
                    </a:lnTo>
                    <a:lnTo>
                      <a:pt x="541" y="584"/>
                    </a:lnTo>
                    <a:lnTo>
                      <a:pt x="544" y="606"/>
                    </a:lnTo>
                    <a:lnTo>
                      <a:pt x="546" y="627"/>
                    </a:lnTo>
                    <a:lnTo>
                      <a:pt x="547" y="649"/>
                    </a:lnTo>
                    <a:lnTo>
                      <a:pt x="546" y="670"/>
                    </a:lnTo>
                    <a:lnTo>
                      <a:pt x="545" y="693"/>
                    </a:lnTo>
                    <a:lnTo>
                      <a:pt x="520" y="690"/>
                    </a:lnTo>
                    <a:close/>
                    <a:moveTo>
                      <a:pt x="410" y="359"/>
                    </a:moveTo>
                    <a:lnTo>
                      <a:pt x="394" y="338"/>
                    </a:lnTo>
                    <a:lnTo>
                      <a:pt x="376" y="317"/>
                    </a:lnTo>
                    <a:lnTo>
                      <a:pt x="357" y="296"/>
                    </a:lnTo>
                    <a:lnTo>
                      <a:pt x="337" y="275"/>
                    </a:lnTo>
                    <a:lnTo>
                      <a:pt x="316" y="253"/>
                    </a:lnTo>
                    <a:lnTo>
                      <a:pt x="294" y="233"/>
                    </a:lnTo>
                    <a:lnTo>
                      <a:pt x="270" y="211"/>
                    </a:lnTo>
                    <a:lnTo>
                      <a:pt x="245" y="191"/>
                    </a:lnTo>
                    <a:lnTo>
                      <a:pt x="219" y="170"/>
                    </a:lnTo>
                    <a:lnTo>
                      <a:pt x="192" y="149"/>
                    </a:lnTo>
                    <a:lnTo>
                      <a:pt x="164" y="128"/>
                    </a:lnTo>
                    <a:lnTo>
                      <a:pt x="135" y="107"/>
                    </a:lnTo>
                    <a:lnTo>
                      <a:pt x="104" y="86"/>
                    </a:lnTo>
                    <a:lnTo>
                      <a:pt x="72" y="64"/>
                    </a:lnTo>
                    <a:lnTo>
                      <a:pt x="39" y="44"/>
                    </a:lnTo>
                    <a:lnTo>
                      <a:pt x="5" y="22"/>
                    </a:lnTo>
                    <a:lnTo>
                      <a:pt x="18" y="2"/>
                    </a:lnTo>
                    <a:lnTo>
                      <a:pt x="53" y="23"/>
                    </a:lnTo>
                    <a:lnTo>
                      <a:pt x="86" y="44"/>
                    </a:lnTo>
                    <a:lnTo>
                      <a:pt x="118" y="66"/>
                    </a:lnTo>
                    <a:lnTo>
                      <a:pt x="149" y="87"/>
                    </a:lnTo>
                    <a:lnTo>
                      <a:pt x="179" y="109"/>
                    </a:lnTo>
                    <a:lnTo>
                      <a:pt x="207" y="130"/>
                    </a:lnTo>
                    <a:lnTo>
                      <a:pt x="235" y="152"/>
                    </a:lnTo>
                    <a:lnTo>
                      <a:pt x="261" y="172"/>
                    </a:lnTo>
                    <a:lnTo>
                      <a:pt x="287" y="194"/>
                    </a:lnTo>
                    <a:lnTo>
                      <a:pt x="311" y="216"/>
                    </a:lnTo>
                    <a:lnTo>
                      <a:pt x="334" y="237"/>
                    </a:lnTo>
                    <a:lnTo>
                      <a:pt x="355" y="259"/>
                    </a:lnTo>
                    <a:lnTo>
                      <a:pt x="376" y="280"/>
                    </a:lnTo>
                    <a:lnTo>
                      <a:pt x="395" y="301"/>
                    </a:lnTo>
                    <a:lnTo>
                      <a:pt x="414" y="323"/>
                    </a:lnTo>
                    <a:lnTo>
                      <a:pt x="430" y="344"/>
                    </a:lnTo>
                    <a:lnTo>
                      <a:pt x="410" y="359"/>
                    </a:lnTo>
                    <a:close/>
                    <a:moveTo>
                      <a:pt x="5" y="22"/>
                    </a:moveTo>
                    <a:lnTo>
                      <a:pt x="2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7" name="Freeform 898"/>
              <p:cNvSpPr>
                <a:spLocks noEditPoints="1"/>
              </p:cNvSpPr>
              <p:nvPr/>
            </p:nvSpPr>
            <p:spPr bwMode="auto">
              <a:xfrm>
                <a:off x="2925" y="2116"/>
                <a:ext cx="101" cy="75"/>
              </a:xfrm>
              <a:custGeom>
                <a:avLst/>
                <a:gdLst>
                  <a:gd name="T0" fmla="*/ 21 w 506"/>
                  <a:gd name="T1" fmla="*/ 14 h 378"/>
                  <a:gd name="T2" fmla="*/ 20 w 506"/>
                  <a:gd name="T3" fmla="*/ 15 h 378"/>
                  <a:gd name="T4" fmla="*/ 20 w 506"/>
                  <a:gd name="T5" fmla="*/ 15 h 378"/>
                  <a:gd name="T6" fmla="*/ 20 w 506"/>
                  <a:gd name="T7" fmla="*/ 15 h 378"/>
                  <a:gd name="T8" fmla="*/ 21 w 506"/>
                  <a:gd name="T9" fmla="*/ 14 h 378"/>
                  <a:gd name="T10" fmla="*/ 19 w 506"/>
                  <a:gd name="T11" fmla="*/ 13 h 378"/>
                  <a:gd name="T12" fmla="*/ 17 w 506"/>
                  <a:gd name="T13" fmla="*/ 10 h 378"/>
                  <a:gd name="T14" fmla="*/ 15 w 506"/>
                  <a:gd name="T15" fmla="*/ 8 h 378"/>
                  <a:gd name="T16" fmla="*/ 14 w 506"/>
                  <a:gd name="T17" fmla="*/ 7 h 378"/>
                  <a:gd name="T18" fmla="*/ 12 w 506"/>
                  <a:gd name="T19" fmla="*/ 6 h 378"/>
                  <a:gd name="T20" fmla="*/ 11 w 506"/>
                  <a:gd name="T21" fmla="*/ 5 h 378"/>
                  <a:gd name="T22" fmla="*/ 11 w 506"/>
                  <a:gd name="T23" fmla="*/ 4 h 378"/>
                  <a:gd name="T24" fmla="*/ 13 w 506"/>
                  <a:gd name="T25" fmla="*/ 5 h 378"/>
                  <a:gd name="T26" fmla="*/ 14 w 506"/>
                  <a:gd name="T27" fmla="*/ 6 h 378"/>
                  <a:gd name="T28" fmla="*/ 15 w 506"/>
                  <a:gd name="T29" fmla="*/ 7 h 378"/>
                  <a:gd name="T30" fmla="*/ 16 w 506"/>
                  <a:gd name="T31" fmla="*/ 8 h 378"/>
                  <a:gd name="T32" fmla="*/ 17 w 506"/>
                  <a:gd name="T33" fmla="*/ 9 h 378"/>
                  <a:gd name="T34" fmla="*/ 18 w 506"/>
                  <a:gd name="T35" fmla="*/ 11 h 378"/>
                  <a:gd name="T36" fmla="*/ 21 w 506"/>
                  <a:gd name="T37" fmla="*/ 14 h 378"/>
                  <a:gd name="T38" fmla="*/ 11 w 506"/>
                  <a:gd name="T39" fmla="*/ 4 h 378"/>
                  <a:gd name="T40" fmla="*/ 10 w 506"/>
                  <a:gd name="T41" fmla="*/ 4 h 378"/>
                  <a:gd name="T42" fmla="*/ 8 w 506"/>
                  <a:gd name="T43" fmla="*/ 3 h 378"/>
                  <a:gd name="T44" fmla="*/ 7 w 506"/>
                  <a:gd name="T45" fmla="*/ 2 h 378"/>
                  <a:gd name="T46" fmla="*/ 6 w 506"/>
                  <a:gd name="T47" fmla="*/ 2 h 378"/>
                  <a:gd name="T48" fmla="*/ 5 w 506"/>
                  <a:gd name="T49" fmla="*/ 1 h 378"/>
                  <a:gd name="T50" fmla="*/ 3 w 506"/>
                  <a:gd name="T51" fmla="*/ 1 h 378"/>
                  <a:gd name="T52" fmla="*/ 2 w 506"/>
                  <a:gd name="T53" fmla="*/ 1 h 378"/>
                  <a:gd name="T54" fmla="*/ 1 w 506"/>
                  <a:gd name="T55" fmla="*/ 1 h 378"/>
                  <a:gd name="T56" fmla="*/ 1 w 506"/>
                  <a:gd name="T57" fmla="*/ 0 h 378"/>
                  <a:gd name="T58" fmla="*/ 3 w 506"/>
                  <a:gd name="T59" fmla="*/ 0 h 378"/>
                  <a:gd name="T60" fmla="*/ 4 w 506"/>
                  <a:gd name="T61" fmla="*/ 0 h 378"/>
                  <a:gd name="T62" fmla="*/ 5 w 506"/>
                  <a:gd name="T63" fmla="*/ 1 h 378"/>
                  <a:gd name="T64" fmla="*/ 7 w 506"/>
                  <a:gd name="T65" fmla="*/ 1 h 378"/>
                  <a:gd name="T66" fmla="*/ 8 w 506"/>
                  <a:gd name="T67" fmla="*/ 2 h 378"/>
                  <a:gd name="T68" fmla="*/ 9 w 506"/>
                  <a:gd name="T69" fmla="*/ 2 h 378"/>
                  <a:gd name="T70" fmla="*/ 11 w 506"/>
                  <a:gd name="T71" fmla="*/ 3 h 378"/>
                  <a:gd name="T72" fmla="*/ 11 w 506"/>
                  <a:gd name="T73" fmla="*/ 4 h 378"/>
                  <a:gd name="T74" fmla="*/ 0 w 506"/>
                  <a:gd name="T75" fmla="*/ 1 h 378"/>
                  <a:gd name="T76" fmla="*/ 0 w 506"/>
                  <a:gd name="T77" fmla="*/ 1 h 378"/>
                  <a:gd name="T78" fmla="*/ 0 w 506"/>
                  <a:gd name="T79" fmla="*/ 0 h 378"/>
                  <a:gd name="T80" fmla="*/ 0 w 506"/>
                  <a:gd name="T81" fmla="*/ 0 h 378"/>
                  <a:gd name="T82" fmla="*/ 1 w 506"/>
                  <a:gd name="T83" fmla="*/ 1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504" y="361"/>
                    </a:moveTo>
                    <a:lnTo>
                      <a:pt x="506" y="365"/>
                    </a:lnTo>
                    <a:lnTo>
                      <a:pt x="506" y="370"/>
                    </a:lnTo>
                    <a:lnTo>
                      <a:pt x="503" y="374"/>
                    </a:lnTo>
                    <a:lnTo>
                      <a:pt x="500" y="377"/>
                    </a:lnTo>
                    <a:lnTo>
                      <a:pt x="495" y="378"/>
                    </a:lnTo>
                    <a:lnTo>
                      <a:pt x="490" y="378"/>
                    </a:lnTo>
                    <a:lnTo>
                      <a:pt x="486" y="376"/>
                    </a:lnTo>
                    <a:lnTo>
                      <a:pt x="483" y="373"/>
                    </a:lnTo>
                    <a:lnTo>
                      <a:pt x="504" y="361"/>
                    </a:lnTo>
                    <a:close/>
                    <a:moveTo>
                      <a:pt x="483" y="373"/>
                    </a:moveTo>
                    <a:lnTo>
                      <a:pt x="458" y="330"/>
                    </a:lnTo>
                    <a:lnTo>
                      <a:pt x="432" y="291"/>
                    </a:lnTo>
                    <a:lnTo>
                      <a:pt x="406" y="254"/>
                    </a:lnTo>
                    <a:lnTo>
                      <a:pt x="379" y="220"/>
                    </a:lnTo>
                    <a:lnTo>
                      <a:pt x="366" y="203"/>
                    </a:lnTo>
                    <a:lnTo>
                      <a:pt x="352" y="188"/>
                    </a:lnTo>
                    <a:lnTo>
                      <a:pt x="338" y="174"/>
                    </a:lnTo>
                    <a:lnTo>
                      <a:pt x="324" y="160"/>
                    </a:lnTo>
                    <a:lnTo>
                      <a:pt x="310" y="147"/>
                    </a:lnTo>
                    <a:lnTo>
                      <a:pt x="295" y="134"/>
                    </a:lnTo>
                    <a:lnTo>
                      <a:pt x="281" y="122"/>
                    </a:lnTo>
                    <a:lnTo>
                      <a:pt x="266" y="112"/>
                    </a:lnTo>
                    <a:lnTo>
                      <a:pt x="281" y="91"/>
                    </a:lnTo>
                    <a:lnTo>
                      <a:pt x="296" y="103"/>
                    </a:lnTo>
                    <a:lnTo>
                      <a:pt x="311" y="115"/>
                    </a:lnTo>
                    <a:lnTo>
                      <a:pt x="325" y="128"/>
                    </a:lnTo>
                    <a:lnTo>
                      <a:pt x="340" y="142"/>
                    </a:lnTo>
                    <a:lnTo>
                      <a:pt x="354" y="156"/>
                    </a:lnTo>
                    <a:lnTo>
                      <a:pt x="369" y="171"/>
                    </a:lnTo>
                    <a:lnTo>
                      <a:pt x="384" y="187"/>
                    </a:lnTo>
                    <a:lnTo>
                      <a:pt x="398" y="203"/>
                    </a:lnTo>
                    <a:lnTo>
                      <a:pt x="412" y="221"/>
                    </a:lnTo>
                    <a:lnTo>
                      <a:pt x="426" y="239"/>
                    </a:lnTo>
                    <a:lnTo>
                      <a:pt x="439" y="257"/>
                    </a:lnTo>
                    <a:lnTo>
                      <a:pt x="453" y="277"/>
                    </a:lnTo>
                    <a:lnTo>
                      <a:pt x="479" y="317"/>
                    </a:lnTo>
                    <a:lnTo>
                      <a:pt x="504" y="361"/>
                    </a:lnTo>
                    <a:lnTo>
                      <a:pt x="483" y="373"/>
                    </a:lnTo>
                    <a:close/>
                    <a:moveTo>
                      <a:pt x="266" y="112"/>
                    </a:moveTo>
                    <a:lnTo>
                      <a:pt x="252" y="101"/>
                    </a:lnTo>
                    <a:lnTo>
                      <a:pt x="237" y="91"/>
                    </a:lnTo>
                    <a:lnTo>
                      <a:pt x="222" y="81"/>
                    </a:lnTo>
                    <a:lnTo>
                      <a:pt x="206" y="74"/>
                    </a:lnTo>
                    <a:lnTo>
                      <a:pt x="191" y="65"/>
                    </a:lnTo>
                    <a:lnTo>
                      <a:pt x="176" y="59"/>
                    </a:lnTo>
                    <a:lnTo>
                      <a:pt x="160" y="52"/>
                    </a:lnTo>
                    <a:lnTo>
                      <a:pt x="145" y="47"/>
                    </a:lnTo>
                    <a:lnTo>
                      <a:pt x="129" y="41"/>
                    </a:lnTo>
                    <a:lnTo>
                      <a:pt x="112" y="37"/>
                    </a:lnTo>
                    <a:lnTo>
                      <a:pt x="96" y="33"/>
                    </a:lnTo>
                    <a:lnTo>
                      <a:pt x="80" y="31"/>
                    </a:lnTo>
                    <a:lnTo>
                      <a:pt x="63" y="27"/>
                    </a:lnTo>
                    <a:lnTo>
                      <a:pt x="47" y="26"/>
                    </a:lnTo>
                    <a:lnTo>
                      <a:pt x="29" y="25"/>
                    </a:lnTo>
                    <a:lnTo>
                      <a:pt x="13" y="24"/>
                    </a:lnTo>
                    <a:lnTo>
                      <a:pt x="13" y="0"/>
                    </a:lnTo>
                    <a:lnTo>
                      <a:pt x="30" y="0"/>
                    </a:lnTo>
                    <a:lnTo>
                      <a:pt x="49" y="2"/>
                    </a:lnTo>
                    <a:lnTo>
                      <a:pt x="66" y="4"/>
                    </a:lnTo>
                    <a:lnTo>
                      <a:pt x="83" y="6"/>
                    </a:lnTo>
                    <a:lnTo>
                      <a:pt x="101" y="9"/>
                    </a:lnTo>
                    <a:lnTo>
                      <a:pt x="118" y="13"/>
                    </a:lnTo>
                    <a:lnTo>
                      <a:pt x="135" y="18"/>
                    </a:lnTo>
                    <a:lnTo>
                      <a:pt x="152" y="23"/>
                    </a:lnTo>
                    <a:lnTo>
                      <a:pt x="169" y="30"/>
                    </a:lnTo>
                    <a:lnTo>
                      <a:pt x="185" y="36"/>
                    </a:lnTo>
                    <a:lnTo>
                      <a:pt x="201" y="44"/>
                    </a:lnTo>
                    <a:lnTo>
                      <a:pt x="217" y="52"/>
                    </a:lnTo>
                    <a:lnTo>
                      <a:pt x="233" y="61"/>
                    </a:lnTo>
                    <a:lnTo>
                      <a:pt x="250" y="71"/>
                    </a:lnTo>
                    <a:lnTo>
                      <a:pt x="265" y="80"/>
                    </a:lnTo>
                    <a:lnTo>
                      <a:pt x="281" y="91"/>
                    </a:lnTo>
                    <a:lnTo>
                      <a:pt x="266" y="112"/>
                    </a:lnTo>
                    <a:close/>
                    <a:moveTo>
                      <a:pt x="13" y="24"/>
                    </a:moveTo>
                    <a:lnTo>
                      <a:pt x="8" y="23"/>
                    </a:lnTo>
                    <a:lnTo>
                      <a:pt x="4" y="21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8" name="Freeform 899"/>
              <p:cNvSpPr>
                <a:spLocks noEditPoints="1"/>
              </p:cNvSpPr>
              <p:nvPr/>
            </p:nvSpPr>
            <p:spPr bwMode="auto">
              <a:xfrm>
                <a:off x="3064" y="2064"/>
                <a:ext cx="128" cy="104"/>
              </a:xfrm>
              <a:custGeom>
                <a:avLst/>
                <a:gdLst>
                  <a:gd name="T0" fmla="*/ 25 w 634"/>
                  <a:gd name="T1" fmla="*/ 21 h 536"/>
                  <a:gd name="T2" fmla="*/ 25 w 634"/>
                  <a:gd name="T3" fmla="*/ 21 h 536"/>
                  <a:gd name="T4" fmla="*/ 24 w 634"/>
                  <a:gd name="T5" fmla="*/ 21 h 536"/>
                  <a:gd name="T6" fmla="*/ 24 w 634"/>
                  <a:gd name="T7" fmla="*/ 21 h 536"/>
                  <a:gd name="T8" fmla="*/ 25 w 634"/>
                  <a:gd name="T9" fmla="*/ 21 h 536"/>
                  <a:gd name="T10" fmla="*/ 24 w 634"/>
                  <a:gd name="T11" fmla="*/ 20 h 536"/>
                  <a:gd name="T12" fmla="*/ 23 w 634"/>
                  <a:gd name="T13" fmla="*/ 18 h 536"/>
                  <a:gd name="T14" fmla="*/ 23 w 634"/>
                  <a:gd name="T15" fmla="*/ 17 h 536"/>
                  <a:gd name="T16" fmla="*/ 22 w 634"/>
                  <a:gd name="T17" fmla="*/ 15 h 536"/>
                  <a:gd name="T18" fmla="*/ 21 w 634"/>
                  <a:gd name="T19" fmla="*/ 13 h 536"/>
                  <a:gd name="T20" fmla="*/ 20 w 634"/>
                  <a:gd name="T21" fmla="*/ 12 h 536"/>
                  <a:gd name="T22" fmla="*/ 19 w 634"/>
                  <a:gd name="T23" fmla="*/ 11 h 536"/>
                  <a:gd name="T24" fmla="*/ 18 w 634"/>
                  <a:gd name="T25" fmla="*/ 9 h 536"/>
                  <a:gd name="T26" fmla="*/ 17 w 634"/>
                  <a:gd name="T27" fmla="*/ 8 h 536"/>
                  <a:gd name="T28" fmla="*/ 19 w 634"/>
                  <a:gd name="T29" fmla="*/ 9 h 536"/>
                  <a:gd name="T30" fmla="*/ 20 w 634"/>
                  <a:gd name="T31" fmla="*/ 11 h 536"/>
                  <a:gd name="T32" fmla="*/ 21 w 634"/>
                  <a:gd name="T33" fmla="*/ 12 h 536"/>
                  <a:gd name="T34" fmla="*/ 22 w 634"/>
                  <a:gd name="T35" fmla="*/ 14 h 536"/>
                  <a:gd name="T36" fmla="*/ 23 w 634"/>
                  <a:gd name="T37" fmla="*/ 15 h 536"/>
                  <a:gd name="T38" fmla="*/ 24 w 634"/>
                  <a:gd name="T39" fmla="*/ 17 h 536"/>
                  <a:gd name="T40" fmla="*/ 25 w 634"/>
                  <a:gd name="T41" fmla="*/ 19 h 536"/>
                  <a:gd name="T42" fmla="*/ 25 w 634"/>
                  <a:gd name="T43" fmla="*/ 21 h 536"/>
                  <a:gd name="T44" fmla="*/ 17 w 634"/>
                  <a:gd name="T45" fmla="*/ 9 h 536"/>
                  <a:gd name="T46" fmla="*/ 16 w 634"/>
                  <a:gd name="T47" fmla="*/ 7 h 536"/>
                  <a:gd name="T48" fmla="*/ 14 w 634"/>
                  <a:gd name="T49" fmla="*/ 6 h 536"/>
                  <a:gd name="T50" fmla="*/ 12 w 634"/>
                  <a:gd name="T51" fmla="*/ 5 h 536"/>
                  <a:gd name="T52" fmla="*/ 10 w 634"/>
                  <a:gd name="T53" fmla="*/ 4 h 536"/>
                  <a:gd name="T54" fmla="*/ 8 w 634"/>
                  <a:gd name="T55" fmla="*/ 3 h 536"/>
                  <a:gd name="T56" fmla="*/ 5 w 634"/>
                  <a:gd name="T57" fmla="*/ 2 h 536"/>
                  <a:gd name="T58" fmla="*/ 3 w 634"/>
                  <a:gd name="T59" fmla="*/ 2 h 536"/>
                  <a:gd name="T60" fmla="*/ 0 w 634"/>
                  <a:gd name="T61" fmla="*/ 1 h 536"/>
                  <a:gd name="T62" fmla="*/ 2 w 634"/>
                  <a:gd name="T63" fmla="*/ 0 h 536"/>
                  <a:gd name="T64" fmla="*/ 5 w 634"/>
                  <a:gd name="T65" fmla="*/ 1 h 536"/>
                  <a:gd name="T66" fmla="*/ 7 w 634"/>
                  <a:gd name="T67" fmla="*/ 2 h 536"/>
                  <a:gd name="T68" fmla="*/ 9 w 634"/>
                  <a:gd name="T69" fmla="*/ 3 h 536"/>
                  <a:gd name="T70" fmla="*/ 11 w 634"/>
                  <a:gd name="T71" fmla="*/ 4 h 536"/>
                  <a:gd name="T72" fmla="*/ 13 w 634"/>
                  <a:gd name="T73" fmla="*/ 5 h 536"/>
                  <a:gd name="T74" fmla="*/ 15 w 634"/>
                  <a:gd name="T75" fmla="*/ 6 h 536"/>
                  <a:gd name="T76" fmla="*/ 17 w 634"/>
                  <a:gd name="T77" fmla="*/ 7 h 536"/>
                  <a:gd name="T78" fmla="*/ 17 w 634"/>
                  <a:gd name="T79" fmla="*/ 9 h 536"/>
                  <a:gd name="T80" fmla="*/ 0 w 634"/>
                  <a:gd name="T81" fmla="*/ 1 h 536"/>
                  <a:gd name="T82" fmla="*/ 0 w 634"/>
                  <a:gd name="T83" fmla="*/ 1 h 536"/>
                  <a:gd name="T84" fmla="*/ 0 w 634"/>
                  <a:gd name="T85" fmla="*/ 0 h 536"/>
                  <a:gd name="T86" fmla="*/ 0 w 634"/>
                  <a:gd name="T87" fmla="*/ 0 h 536"/>
                  <a:gd name="T88" fmla="*/ 0 w 634"/>
                  <a:gd name="T89" fmla="*/ 1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4"/>
                  <a:gd name="T136" fmla="*/ 0 h 536"/>
                  <a:gd name="T137" fmla="*/ 634 w 634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4" h="536">
                    <a:moveTo>
                      <a:pt x="634" y="522"/>
                    </a:moveTo>
                    <a:lnTo>
                      <a:pt x="633" y="526"/>
                    </a:lnTo>
                    <a:lnTo>
                      <a:pt x="632" y="530"/>
                    </a:lnTo>
                    <a:lnTo>
                      <a:pt x="628" y="534"/>
                    </a:lnTo>
                    <a:lnTo>
                      <a:pt x="624" y="536"/>
                    </a:lnTo>
                    <a:lnTo>
                      <a:pt x="619" y="536"/>
                    </a:lnTo>
                    <a:lnTo>
                      <a:pt x="615" y="534"/>
                    </a:lnTo>
                    <a:lnTo>
                      <a:pt x="612" y="530"/>
                    </a:lnTo>
                    <a:lnTo>
                      <a:pt x="610" y="526"/>
                    </a:lnTo>
                    <a:lnTo>
                      <a:pt x="634" y="522"/>
                    </a:lnTo>
                    <a:close/>
                    <a:moveTo>
                      <a:pt x="610" y="526"/>
                    </a:moveTo>
                    <a:lnTo>
                      <a:pt x="605" y="503"/>
                    </a:lnTo>
                    <a:lnTo>
                      <a:pt x="600" y="481"/>
                    </a:lnTo>
                    <a:lnTo>
                      <a:pt x="593" y="459"/>
                    </a:lnTo>
                    <a:lnTo>
                      <a:pt x="586" y="438"/>
                    </a:lnTo>
                    <a:lnTo>
                      <a:pt x="578" y="417"/>
                    </a:lnTo>
                    <a:lnTo>
                      <a:pt x="570" y="396"/>
                    </a:lnTo>
                    <a:lnTo>
                      <a:pt x="559" y="377"/>
                    </a:lnTo>
                    <a:lnTo>
                      <a:pt x="548" y="358"/>
                    </a:lnTo>
                    <a:lnTo>
                      <a:pt x="537" y="338"/>
                    </a:lnTo>
                    <a:lnTo>
                      <a:pt x="524" y="320"/>
                    </a:lnTo>
                    <a:lnTo>
                      <a:pt x="510" y="301"/>
                    </a:lnTo>
                    <a:lnTo>
                      <a:pt x="496" y="284"/>
                    </a:lnTo>
                    <a:lnTo>
                      <a:pt x="481" y="267"/>
                    </a:lnTo>
                    <a:lnTo>
                      <a:pt x="465" y="250"/>
                    </a:lnTo>
                    <a:lnTo>
                      <a:pt x="448" y="233"/>
                    </a:lnTo>
                    <a:lnTo>
                      <a:pt x="429" y="218"/>
                    </a:lnTo>
                    <a:lnTo>
                      <a:pt x="444" y="199"/>
                    </a:lnTo>
                    <a:lnTo>
                      <a:pt x="464" y="216"/>
                    </a:lnTo>
                    <a:lnTo>
                      <a:pt x="482" y="233"/>
                    </a:lnTo>
                    <a:lnTo>
                      <a:pt x="499" y="251"/>
                    </a:lnTo>
                    <a:lnTo>
                      <a:pt x="515" y="269"/>
                    </a:lnTo>
                    <a:lnTo>
                      <a:pt x="530" y="287"/>
                    </a:lnTo>
                    <a:lnTo>
                      <a:pt x="545" y="306"/>
                    </a:lnTo>
                    <a:lnTo>
                      <a:pt x="558" y="325"/>
                    </a:lnTo>
                    <a:lnTo>
                      <a:pt x="570" y="346"/>
                    </a:lnTo>
                    <a:lnTo>
                      <a:pt x="582" y="366"/>
                    </a:lnTo>
                    <a:lnTo>
                      <a:pt x="591" y="387"/>
                    </a:lnTo>
                    <a:lnTo>
                      <a:pt x="601" y="408"/>
                    </a:lnTo>
                    <a:lnTo>
                      <a:pt x="610" y="430"/>
                    </a:lnTo>
                    <a:lnTo>
                      <a:pt x="617" y="452"/>
                    </a:lnTo>
                    <a:lnTo>
                      <a:pt x="624" y="474"/>
                    </a:lnTo>
                    <a:lnTo>
                      <a:pt x="629" y="498"/>
                    </a:lnTo>
                    <a:lnTo>
                      <a:pt x="634" y="522"/>
                    </a:lnTo>
                    <a:lnTo>
                      <a:pt x="610" y="526"/>
                    </a:lnTo>
                    <a:close/>
                    <a:moveTo>
                      <a:pt x="429" y="218"/>
                    </a:moveTo>
                    <a:lnTo>
                      <a:pt x="410" y="202"/>
                    </a:lnTo>
                    <a:lnTo>
                      <a:pt x="390" y="187"/>
                    </a:lnTo>
                    <a:lnTo>
                      <a:pt x="369" y="173"/>
                    </a:lnTo>
                    <a:lnTo>
                      <a:pt x="347" y="159"/>
                    </a:lnTo>
                    <a:lnTo>
                      <a:pt x="323" y="145"/>
                    </a:lnTo>
                    <a:lnTo>
                      <a:pt x="300" y="132"/>
                    </a:lnTo>
                    <a:lnTo>
                      <a:pt x="275" y="119"/>
                    </a:lnTo>
                    <a:lnTo>
                      <a:pt x="250" y="107"/>
                    </a:lnTo>
                    <a:lnTo>
                      <a:pt x="223" y="95"/>
                    </a:lnTo>
                    <a:lnTo>
                      <a:pt x="195" y="83"/>
                    </a:lnTo>
                    <a:lnTo>
                      <a:pt x="167" y="72"/>
                    </a:lnTo>
                    <a:lnTo>
                      <a:pt x="138" y="62"/>
                    </a:lnTo>
                    <a:lnTo>
                      <a:pt x="107" y="52"/>
                    </a:lnTo>
                    <a:lnTo>
                      <a:pt x="75" y="42"/>
                    </a:lnTo>
                    <a:lnTo>
                      <a:pt x="44" y="33"/>
                    </a:lnTo>
                    <a:lnTo>
                      <a:pt x="10" y="24"/>
                    </a:lnTo>
                    <a:lnTo>
                      <a:pt x="16" y="0"/>
                    </a:lnTo>
                    <a:lnTo>
                      <a:pt x="50" y="9"/>
                    </a:lnTo>
                    <a:lnTo>
                      <a:pt x="83" y="18"/>
                    </a:lnTo>
                    <a:lnTo>
                      <a:pt x="115" y="28"/>
                    </a:lnTo>
                    <a:lnTo>
                      <a:pt x="145" y="39"/>
                    </a:lnTo>
                    <a:lnTo>
                      <a:pt x="175" y="50"/>
                    </a:lnTo>
                    <a:lnTo>
                      <a:pt x="205" y="61"/>
                    </a:lnTo>
                    <a:lnTo>
                      <a:pt x="233" y="72"/>
                    </a:lnTo>
                    <a:lnTo>
                      <a:pt x="261" y="84"/>
                    </a:lnTo>
                    <a:lnTo>
                      <a:pt x="287" y="97"/>
                    </a:lnTo>
                    <a:lnTo>
                      <a:pt x="313" y="110"/>
                    </a:lnTo>
                    <a:lnTo>
                      <a:pt x="336" y="124"/>
                    </a:lnTo>
                    <a:lnTo>
                      <a:pt x="360" y="138"/>
                    </a:lnTo>
                    <a:lnTo>
                      <a:pt x="383" y="152"/>
                    </a:lnTo>
                    <a:lnTo>
                      <a:pt x="404" y="168"/>
                    </a:lnTo>
                    <a:lnTo>
                      <a:pt x="425" y="184"/>
                    </a:lnTo>
                    <a:lnTo>
                      <a:pt x="444" y="199"/>
                    </a:lnTo>
                    <a:lnTo>
                      <a:pt x="429" y="218"/>
                    </a:lnTo>
                    <a:close/>
                    <a:moveTo>
                      <a:pt x="10" y="24"/>
                    </a:moveTo>
                    <a:lnTo>
                      <a:pt x="6" y="22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9" name="Freeform 900"/>
              <p:cNvSpPr>
                <a:spLocks noEditPoints="1"/>
              </p:cNvSpPr>
              <p:nvPr/>
            </p:nvSpPr>
            <p:spPr bwMode="auto">
              <a:xfrm>
                <a:off x="3014" y="2049"/>
                <a:ext cx="120" cy="149"/>
              </a:xfrm>
              <a:custGeom>
                <a:avLst/>
                <a:gdLst>
                  <a:gd name="T0" fmla="*/ 24 w 604"/>
                  <a:gd name="T1" fmla="*/ 30 h 754"/>
                  <a:gd name="T2" fmla="*/ 24 w 604"/>
                  <a:gd name="T3" fmla="*/ 30 h 754"/>
                  <a:gd name="T4" fmla="*/ 24 w 604"/>
                  <a:gd name="T5" fmla="*/ 30 h 754"/>
                  <a:gd name="T6" fmla="*/ 23 w 604"/>
                  <a:gd name="T7" fmla="*/ 30 h 754"/>
                  <a:gd name="T8" fmla="*/ 24 w 604"/>
                  <a:gd name="T9" fmla="*/ 30 h 754"/>
                  <a:gd name="T10" fmla="*/ 23 w 604"/>
                  <a:gd name="T11" fmla="*/ 29 h 754"/>
                  <a:gd name="T12" fmla="*/ 22 w 604"/>
                  <a:gd name="T13" fmla="*/ 27 h 754"/>
                  <a:gd name="T14" fmla="*/ 21 w 604"/>
                  <a:gd name="T15" fmla="*/ 25 h 754"/>
                  <a:gd name="T16" fmla="*/ 20 w 604"/>
                  <a:gd name="T17" fmla="*/ 22 h 754"/>
                  <a:gd name="T18" fmla="*/ 19 w 604"/>
                  <a:gd name="T19" fmla="*/ 20 h 754"/>
                  <a:gd name="T20" fmla="*/ 18 w 604"/>
                  <a:gd name="T21" fmla="*/ 19 h 754"/>
                  <a:gd name="T22" fmla="*/ 17 w 604"/>
                  <a:gd name="T23" fmla="*/ 17 h 754"/>
                  <a:gd name="T24" fmla="*/ 16 w 604"/>
                  <a:gd name="T25" fmla="*/ 15 h 754"/>
                  <a:gd name="T26" fmla="*/ 16 w 604"/>
                  <a:gd name="T27" fmla="*/ 13 h 754"/>
                  <a:gd name="T28" fmla="*/ 17 w 604"/>
                  <a:gd name="T29" fmla="*/ 15 h 754"/>
                  <a:gd name="T30" fmla="*/ 18 w 604"/>
                  <a:gd name="T31" fmla="*/ 17 h 754"/>
                  <a:gd name="T32" fmla="*/ 20 w 604"/>
                  <a:gd name="T33" fmla="*/ 19 h 754"/>
                  <a:gd name="T34" fmla="*/ 21 w 604"/>
                  <a:gd name="T35" fmla="*/ 21 h 754"/>
                  <a:gd name="T36" fmla="*/ 22 w 604"/>
                  <a:gd name="T37" fmla="*/ 23 h 754"/>
                  <a:gd name="T38" fmla="*/ 23 w 604"/>
                  <a:gd name="T39" fmla="*/ 25 h 754"/>
                  <a:gd name="T40" fmla="*/ 23 w 604"/>
                  <a:gd name="T41" fmla="*/ 27 h 754"/>
                  <a:gd name="T42" fmla="*/ 24 w 604"/>
                  <a:gd name="T43" fmla="*/ 30 h 754"/>
                  <a:gd name="T44" fmla="*/ 15 w 604"/>
                  <a:gd name="T45" fmla="*/ 14 h 754"/>
                  <a:gd name="T46" fmla="*/ 13 w 604"/>
                  <a:gd name="T47" fmla="*/ 12 h 754"/>
                  <a:gd name="T48" fmla="*/ 12 w 604"/>
                  <a:gd name="T49" fmla="*/ 10 h 754"/>
                  <a:gd name="T50" fmla="*/ 10 w 604"/>
                  <a:gd name="T51" fmla="*/ 9 h 754"/>
                  <a:gd name="T52" fmla="*/ 8 w 604"/>
                  <a:gd name="T53" fmla="*/ 7 h 754"/>
                  <a:gd name="T54" fmla="*/ 6 w 604"/>
                  <a:gd name="T55" fmla="*/ 5 h 754"/>
                  <a:gd name="T56" fmla="*/ 5 w 604"/>
                  <a:gd name="T57" fmla="*/ 4 h 754"/>
                  <a:gd name="T58" fmla="*/ 2 w 604"/>
                  <a:gd name="T59" fmla="*/ 2 h 754"/>
                  <a:gd name="T60" fmla="*/ 0 w 604"/>
                  <a:gd name="T61" fmla="*/ 1 h 754"/>
                  <a:gd name="T62" fmla="*/ 2 w 604"/>
                  <a:gd name="T63" fmla="*/ 1 h 754"/>
                  <a:gd name="T64" fmla="*/ 4 w 604"/>
                  <a:gd name="T65" fmla="*/ 2 h 754"/>
                  <a:gd name="T66" fmla="*/ 6 w 604"/>
                  <a:gd name="T67" fmla="*/ 4 h 754"/>
                  <a:gd name="T68" fmla="*/ 8 w 604"/>
                  <a:gd name="T69" fmla="*/ 5 h 754"/>
                  <a:gd name="T70" fmla="*/ 10 w 604"/>
                  <a:gd name="T71" fmla="*/ 7 h 754"/>
                  <a:gd name="T72" fmla="*/ 12 w 604"/>
                  <a:gd name="T73" fmla="*/ 9 h 754"/>
                  <a:gd name="T74" fmla="*/ 13 w 604"/>
                  <a:gd name="T75" fmla="*/ 11 h 754"/>
                  <a:gd name="T76" fmla="*/ 15 w 604"/>
                  <a:gd name="T77" fmla="*/ 12 h 754"/>
                  <a:gd name="T78" fmla="*/ 15 w 604"/>
                  <a:gd name="T79" fmla="*/ 14 h 754"/>
                  <a:gd name="T80" fmla="*/ 0 w 604"/>
                  <a:gd name="T81" fmla="*/ 1 h 754"/>
                  <a:gd name="T82" fmla="*/ 0 w 604"/>
                  <a:gd name="T83" fmla="*/ 0 h 754"/>
                  <a:gd name="T84" fmla="*/ 0 w 604"/>
                  <a:gd name="T85" fmla="*/ 0 h 754"/>
                  <a:gd name="T86" fmla="*/ 1 w 604"/>
                  <a:gd name="T87" fmla="*/ 0 h 754"/>
                  <a:gd name="T88" fmla="*/ 0 w 604"/>
                  <a:gd name="T89" fmla="*/ 1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4"/>
                  <a:gd name="T136" fmla="*/ 0 h 754"/>
                  <a:gd name="T137" fmla="*/ 604 w 604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4" h="754">
                    <a:moveTo>
                      <a:pt x="603" y="739"/>
                    </a:moveTo>
                    <a:lnTo>
                      <a:pt x="604" y="743"/>
                    </a:lnTo>
                    <a:lnTo>
                      <a:pt x="602" y="748"/>
                    </a:lnTo>
                    <a:lnTo>
                      <a:pt x="599" y="752"/>
                    </a:lnTo>
                    <a:lnTo>
                      <a:pt x="596" y="754"/>
                    </a:lnTo>
                    <a:lnTo>
                      <a:pt x="590" y="754"/>
                    </a:lnTo>
                    <a:lnTo>
                      <a:pt x="586" y="753"/>
                    </a:lnTo>
                    <a:lnTo>
                      <a:pt x="583" y="750"/>
                    </a:lnTo>
                    <a:lnTo>
                      <a:pt x="579" y="745"/>
                    </a:lnTo>
                    <a:lnTo>
                      <a:pt x="603" y="739"/>
                    </a:lnTo>
                    <a:close/>
                    <a:moveTo>
                      <a:pt x="579" y="745"/>
                    </a:moveTo>
                    <a:lnTo>
                      <a:pt x="571" y="718"/>
                    </a:lnTo>
                    <a:lnTo>
                      <a:pt x="562" y="691"/>
                    </a:lnTo>
                    <a:lnTo>
                      <a:pt x="552" y="664"/>
                    </a:lnTo>
                    <a:lnTo>
                      <a:pt x="542" y="638"/>
                    </a:lnTo>
                    <a:lnTo>
                      <a:pt x="531" y="613"/>
                    </a:lnTo>
                    <a:lnTo>
                      <a:pt x="520" y="587"/>
                    </a:lnTo>
                    <a:lnTo>
                      <a:pt x="507" y="561"/>
                    </a:lnTo>
                    <a:lnTo>
                      <a:pt x="495" y="536"/>
                    </a:lnTo>
                    <a:lnTo>
                      <a:pt x="481" y="511"/>
                    </a:lnTo>
                    <a:lnTo>
                      <a:pt x="467" y="486"/>
                    </a:lnTo>
                    <a:lnTo>
                      <a:pt x="453" y="462"/>
                    </a:lnTo>
                    <a:lnTo>
                      <a:pt x="438" y="439"/>
                    </a:lnTo>
                    <a:lnTo>
                      <a:pt x="422" y="415"/>
                    </a:lnTo>
                    <a:lnTo>
                      <a:pt x="406" y="391"/>
                    </a:lnTo>
                    <a:lnTo>
                      <a:pt x="389" y="368"/>
                    </a:lnTo>
                    <a:lnTo>
                      <a:pt x="371" y="346"/>
                    </a:lnTo>
                    <a:lnTo>
                      <a:pt x="390" y="331"/>
                    </a:lnTo>
                    <a:lnTo>
                      <a:pt x="409" y="353"/>
                    </a:lnTo>
                    <a:lnTo>
                      <a:pt x="426" y="377"/>
                    </a:lnTo>
                    <a:lnTo>
                      <a:pt x="442" y="401"/>
                    </a:lnTo>
                    <a:lnTo>
                      <a:pt x="458" y="425"/>
                    </a:lnTo>
                    <a:lnTo>
                      <a:pt x="474" y="449"/>
                    </a:lnTo>
                    <a:lnTo>
                      <a:pt x="489" y="474"/>
                    </a:lnTo>
                    <a:lnTo>
                      <a:pt x="503" y="499"/>
                    </a:lnTo>
                    <a:lnTo>
                      <a:pt x="517" y="525"/>
                    </a:lnTo>
                    <a:lnTo>
                      <a:pt x="530" y="550"/>
                    </a:lnTo>
                    <a:lnTo>
                      <a:pt x="542" y="576"/>
                    </a:lnTo>
                    <a:lnTo>
                      <a:pt x="553" y="603"/>
                    </a:lnTo>
                    <a:lnTo>
                      <a:pt x="564" y="629"/>
                    </a:lnTo>
                    <a:lnTo>
                      <a:pt x="575" y="656"/>
                    </a:lnTo>
                    <a:lnTo>
                      <a:pt x="585" y="684"/>
                    </a:lnTo>
                    <a:lnTo>
                      <a:pt x="595" y="711"/>
                    </a:lnTo>
                    <a:lnTo>
                      <a:pt x="603" y="739"/>
                    </a:lnTo>
                    <a:lnTo>
                      <a:pt x="579" y="745"/>
                    </a:lnTo>
                    <a:close/>
                    <a:moveTo>
                      <a:pt x="371" y="346"/>
                    </a:moveTo>
                    <a:lnTo>
                      <a:pt x="353" y="323"/>
                    </a:lnTo>
                    <a:lnTo>
                      <a:pt x="334" y="302"/>
                    </a:lnTo>
                    <a:lnTo>
                      <a:pt x="315" y="280"/>
                    </a:lnTo>
                    <a:lnTo>
                      <a:pt x="295" y="258"/>
                    </a:lnTo>
                    <a:lnTo>
                      <a:pt x="274" y="237"/>
                    </a:lnTo>
                    <a:lnTo>
                      <a:pt x="253" y="216"/>
                    </a:lnTo>
                    <a:lnTo>
                      <a:pt x="232" y="196"/>
                    </a:lnTo>
                    <a:lnTo>
                      <a:pt x="209" y="175"/>
                    </a:lnTo>
                    <a:lnTo>
                      <a:pt x="185" y="155"/>
                    </a:lnTo>
                    <a:lnTo>
                      <a:pt x="161" y="135"/>
                    </a:lnTo>
                    <a:lnTo>
                      <a:pt x="138" y="116"/>
                    </a:lnTo>
                    <a:lnTo>
                      <a:pt x="113" y="96"/>
                    </a:lnTo>
                    <a:lnTo>
                      <a:pt x="87" y="78"/>
                    </a:lnTo>
                    <a:lnTo>
                      <a:pt x="61" y="60"/>
                    </a:lnTo>
                    <a:lnTo>
                      <a:pt x="34" y="41"/>
                    </a:lnTo>
                    <a:lnTo>
                      <a:pt x="7" y="23"/>
                    </a:lnTo>
                    <a:lnTo>
                      <a:pt x="20" y="2"/>
                    </a:lnTo>
                    <a:lnTo>
                      <a:pt x="48" y="21"/>
                    </a:lnTo>
                    <a:lnTo>
                      <a:pt x="75" y="39"/>
                    </a:lnTo>
                    <a:lnTo>
                      <a:pt x="101" y="57"/>
                    </a:lnTo>
                    <a:lnTo>
                      <a:pt x="128" y="77"/>
                    </a:lnTo>
                    <a:lnTo>
                      <a:pt x="153" y="96"/>
                    </a:lnTo>
                    <a:lnTo>
                      <a:pt x="178" y="116"/>
                    </a:lnTo>
                    <a:lnTo>
                      <a:pt x="201" y="136"/>
                    </a:lnTo>
                    <a:lnTo>
                      <a:pt x="225" y="157"/>
                    </a:lnTo>
                    <a:lnTo>
                      <a:pt x="248" y="177"/>
                    </a:lnTo>
                    <a:lnTo>
                      <a:pt x="270" y="198"/>
                    </a:lnTo>
                    <a:lnTo>
                      <a:pt x="292" y="219"/>
                    </a:lnTo>
                    <a:lnTo>
                      <a:pt x="313" y="241"/>
                    </a:lnTo>
                    <a:lnTo>
                      <a:pt x="333" y="263"/>
                    </a:lnTo>
                    <a:lnTo>
                      <a:pt x="353" y="285"/>
                    </a:lnTo>
                    <a:lnTo>
                      <a:pt x="372" y="308"/>
                    </a:lnTo>
                    <a:lnTo>
                      <a:pt x="390" y="331"/>
                    </a:lnTo>
                    <a:lnTo>
                      <a:pt x="371" y="346"/>
                    </a:lnTo>
                    <a:close/>
                    <a:moveTo>
                      <a:pt x="7" y="23"/>
                    </a:move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0" name="Freeform 901"/>
              <p:cNvSpPr>
                <a:spLocks noEditPoints="1"/>
              </p:cNvSpPr>
              <p:nvPr/>
            </p:nvSpPr>
            <p:spPr bwMode="auto">
              <a:xfrm>
                <a:off x="2925" y="2228"/>
                <a:ext cx="198" cy="134"/>
              </a:xfrm>
              <a:custGeom>
                <a:avLst/>
                <a:gdLst>
                  <a:gd name="T0" fmla="*/ 39 w 976"/>
                  <a:gd name="T1" fmla="*/ 25 h 667"/>
                  <a:gd name="T2" fmla="*/ 39 w 976"/>
                  <a:gd name="T3" fmla="*/ 25 h 667"/>
                  <a:gd name="T4" fmla="*/ 39 w 976"/>
                  <a:gd name="T5" fmla="*/ 25 h 667"/>
                  <a:gd name="T6" fmla="*/ 39 w 976"/>
                  <a:gd name="T7" fmla="*/ 26 h 667"/>
                  <a:gd name="T8" fmla="*/ 39 w 976"/>
                  <a:gd name="T9" fmla="*/ 25 h 667"/>
                  <a:gd name="T10" fmla="*/ 39 w 976"/>
                  <a:gd name="T11" fmla="*/ 26 h 667"/>
                  <a:gd name="T12" fmla="*/ 38 w 976"/>
                  <a:gd name="T13" fmla="*/ 26 h 667"/>
                  <a:gd name="T14" fmla="*/ 36 w 976"/>
                  <a:gd name="T15" fmla="*/ 27 h 667"/>
                  <a:gd name="T16" fmla="*/ 35 w 976"/>
                  <a:gd name="T17" fmla="*/ 27 h 667"/>
                  <a:gd name="T18" fmla="*/ 34 w 976"/>
                  <a:gd name="T19" fmla="*/ 27 h 667"/>
                  <a:gd name="T20" fmla="*/ 33 w 976"/>
                  <a:gd name="T21" fmla="*/ 27 h 667"/>
                  <a:gd name="T22" fmla="*/ 32 w 976"/>
                  <a:gd name="T23" fmla="*/ 27 h 667"/>
                  <a:gd name="T24" fmla="*/ 31 w 976"/>
                  <a:gd name="T25" fmla="*/ 27 h 667"/>
                  <a:gd name="T26" fmla="*/ 31 w 976"/>
                  <a:gd name="T27" fmla="*/ 26 h 667"/>
                  <a:gd name="T28" fmla="*/ 32 w 976"/>
                  <a:gd name="T29" fmla="*/ 26 h 667"/>
                  <a:gd name="T30" fmla="*/ 33 w 976"/>
                  <a:gd name="T31" fmla="*/ 26 h 667"/>
                  <a:gd name="T32" fmla="*/ 34 w 976"/>
                  <a:gd name="T33" fmla="*/ 26 h 667"/>
                  <a:gd name="T34" fmla="*/ 35 w 976"/>
                  <a:gd name="T35" fmla="*/ 26 h 667"/>
                  <a:gd name="T36" fmla="*/ 36 w 976"/>
                  <a:gd name="T37" fmla="*/ 26 h 667"/>
                  <a:gd name="T38" fmla="*/ 37 w 976"/>
                  <a:gd name="T39" fmla="*/ 26 h 667"/>
                  <a:gd name="T40" fmla="*/ 38 w 976"/>
                  <a:gd name="T41" fmla="*/ 25 h 667"/>
                  <a:gd name="T42" fmla="*/ 39 w 976"/>
                  <a:gd name="T43" fmla="*/ 25 h 667"/>
                  <a:gd name="T44" fmla="*/ 30 w 976"/>
                  <a:gd name="T45" fmla="*/ 27 h 667"/>
                  <a:gd name="T46" fmla="*/ 29 w 976"/>
                  <a:gd name="T47" fmla="*/ 26 h 667"/>
                  <a:gd name="T48" fmla="*/ 28 w 976"/>
                  <a:gd name="T49" fmla="*/ 26 h 667"/>
                  <a:gd name="T50" fmla="*/ 27 w 976"/>
                  <a:gd name="T51" fmla="*/ 25 h 667"/>
                  <a:gd name="T52" fmla="*/ 26 w 976"/>
                  <a:gd name="T53" fmla="*/ 25 h 667"/>
                  <a:gd name="T54" fmla="*/ 24 w 976"/>
                  <a:gd name="T55" fmla="*/ 23 h 667"/>
                  <a:gd name="T56" fmla="*/ 21 w 976"/>
                  <a:gd name="T57" fmla="*/ 21 h 667"/>
                  <a:gd name="T58" fmla="*/ 23 w 976"/>
                  <a:gd name="T59" fmla="*/ 21 h 667"/>
                  <a:gd name="T60" fmla="*/ 25 w 976"/>
                  <a:gd name="T61" fmla="*/ 23 h 667"/>
                  <a:gd name="T62" fmla="*/ 28 w 976"/>
                  <a:gd name="T63" fmla="*/ 24 h 667"/>
                  <a:gd name="T64" fmla="*/ 29 w 976"/>
                  <a:gd name="T65" fmla="*/ 25 h 667"/>
                  <a:gd name="T66" fmla="*/ 30 w 976"/>
                  <a:gd name="T67" fmla="*/ 25 h 667"/>
                  <a:gd name="T68" fmla="*/ 30 w 976"/>
                  <a:gd name="T69" fmla="*/ 27 h 667"/>
                  <a:gd name="T70" fmla="*/ 22 w 976"/>
                  <a:gd name="T71" fmla="*/ 20 h 667"/>
                  <a:gd name="T72" fmla="*/ 22 w 976"/>
                  <a:gd name="T73" fmla="*/ 20 h 667"/>
                  <a:gd name="T74" fmla="*/ 0 w 976"/>
                  <a:gd name="T75" fmla="*/ 1 h 667"/>
                  <a:gd name="T76" fmla="*/ 22 w 976"/>
                  <a:gd name="T77" fmla="*/ 20 h 667"/>
                  <a:gd name="T78" fmla="*/ 0 w 976"/>
                  <a:gd name="T79" fmla="*/ 1 h 667"/>
                  <a:gd name="T80" fmla="*/ 0 w 976"/>
                  <a:gd name="T81" fmla="*/ 1 h 667"/>
                  <a:gd name="T82" fmla="*/ 0 w 976"/>
                  <a:gd name="T83" fmla="*/ 0 h 667"/>
                  <a:gd name="T84" fmla="*/ 0 w 976"/>
                  <a:gd name="T85" fmla="*/ 0 h 667"/>
                  <a:gd name="T86" fmla="*/ 1 w 976"/>
                  <a:gd name="T87" fmla="*/ 0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6"/>
                  <a:gd name="T133" fmla="*/ 0 h 667"/>
                  <a:gd name="T134" fmla="*/ 976 w 976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6" h="667">
                    <a:moveTo>
                      <a:pt x="959" y="612"/>
                    </a:moveTo>
                    <a:lnTo>
                      <a:pt x="965" y="611"/>
                    </a:lnTo>
                    <a:lnTo>
                      <a:pt x="969" y="612"/>
                    </a:lnTo>
                    <a:lnTo>
                      <a:pt x="972" y="615"/>
                    </a:lnTo>
                    <a:lnTo>
                      <a:pt x="975" y="618"/>
                    </a:lnTo>
                    <a:lnTo>
                      <a:pt x="976" y="623"/>
                    </a:lnTo>
                    <a:lnTo>
                      <a:pt x="976" y="628"/>
                    </a:lnTo>
                    <a:lnTo>
                      <a:pt x="973" y="632"/>
                    </a:lnTo>
                    <a:lnTo>
                      <a:pt x="970" y="634"/>
                    </a:lnTo>
                    <a:lnTo>
                      <a:pt x="959" y="612"/>
                    </a:lnTo>
                    <a:close/>
                    <a:moveTo>
                      <a:pt x="970" y="634"/>
                    </a:moveTo>
                    <a:lnTo>
                      <a:pt x="956" y="640"/>
                    </a:lnTo>
                    <a:lnTo>
                      <a:pt x="943" y="646"/>
                    </a:lnTo>
                    <a:lnTo>
                      <a:pt x="929" y="651"/>
                    </a:lnTo>
                    <a:lnTo>
                      <a:pt x="915" y="656"/>
                    </a:lnTo>
                    <a:lnTo>
                      <a:pt x="902" y="659"/>
                    </a:lnTo>
                    <a:lnTo>
                      <a:pt x="888" y="662"/>
                    </a:lnTo>
                    <a:lnTo>
                      <a:pt x="874" y="664"/>
                    </a:lnTo>
                    <a:lnTo>
                      <a:pt x="861" y="665"/>
                    </a:lnTo>
                    <a:lnTo>
                      <a:pt x="847" y="666"/>
                    </a:lnTo>
                    <a:lnTo>
                      <a:pt x="833" y="667"/>
                    </a:lnTo>
                    <a:lnTo>
                      <a:pt x="820" y="666"/>
                    </a:lnTo>
                    <a:lnTo>
                      <a:pt x="806" y="665"/>
                    </a:lnTo>
                    <a:lnTo>
                      <a:pt x="792" y="664"/>
                    </a:lnTo>
                    <a:lnTo>
                      <a:pt x="779" y="662"/>
                    </a:lnTo>
                    <a:lnTo>
                      <a:pt x="765" y="659"/>
                    </a:lnTo>
                    <a:lnTo>
                      <a:pt x="751" y="656"/>
                    </a:lnTo>
                    <a:lnTo>
                      <a:pt x="757" y="632"/>
                    </a:lnTo>
                    <a:lnTo>
                      <a:pt x="770" y="635"/>
                    </a:lnTo>
                    <a:lnTo>
                      <a:pt x="783" y="638"/>
                    </a:lnTo>
                    <a:lnTo>
                      <a:pt x="795" y="640"/>
                    </a:lnTo>
                    <a:lnTo>
                      <a:pt x="808" y="642"/>
                    </a:lnTo>
                    <a:lnTo>
                      <a:pt x="821" y="643"/>
                    </a:lnTo>
                    <a:lnTo>
                      <a:pt x="833" y="643"/>
                    </a:lnTo>
                    <a:lnTo>
                      <a:pt x="846" y="643"/>
                    </a:lnTo>
                    <a:lnTo>
                      <a:pt x="859" y="642"/>
                    </a:lnTo>
                    <a:lnTo>
                      <a:pt x="871" y="639"/>
                    </a:lnTo>
                    <a:lnTo>
                      <a:pt x="884" y="637"/>
                    </a:lnTo>
                    <a:lnTo>
                      <a:pt x="897" y="635"/>
                    </a:lnTo>
                    <a:lnTo>
                      <a:pt x="910" y="632"/>
                    </a:lnTo>
                    <a:lnTo>
                      <a:pt x="921" y="628"/>
                    </a:lnTo>
                    <a:lnTo>
                      <a:pt x="934" y="623"/>
                    </a:lnTo>
                    <a:lnTo>
                      <a:pt x="947" y="618"/>
                    </a:lnTo>
                    <a:lnTo>
                      <a:pt x="959" y="612"/>
                    </a:lnTo>
                    <a:lnTo>
                      <a:pt x="970" y="634"/>
                    </a:lnTo>
                    <a:close/>
                    <a:moveTo>
                      <a:pt x="751" y="656"/>
                    </a:moveTo>
                    <a:lnTo>
                      <a:pt x="738" y="651"/>
                    </a:lnTo>
                    <a:lnTo>
                      <a:pt x="724" y="647"/>
                    </a:lnTo>
                    <a:lnTo>
                      <a:pt x="710" y="642"/>
                    </a:lnTo>
                    <a:lnTo>
                      <a:pt x="697" y="635"/>
                    </a:lnTo>
                    <a:lnTo>
                      <a:pt x="683" y="629"/>
                    </a:lnTo>
                    <a:lnTo>
                      <a:pt x="670" y="621"/>
                    </a:lnTo>
                    <a:lnTo>
                      <a:pt x="656" y="613"/>
                    </a:lnTo>
                    <a:lnTo>
                      <a:pt x="642" y="605"/>
                    </a:lnTo>
                    <a:lnTo>
                      <a:pt x="615" y="585"/>
                    </a:lnTo>
                    <a:lnTo>
                      <a:pt x="588" y="564"/>
                    </a:lnTo>
                    <a:lnTo>
                      <a:pt x="561" y="540"/>
                    </a:lnTo>
                    <a:lnTo>
                      <a:pt x="534" y="514"/>
                    </a:lnTo>
                    <a:lnTo>
                      <a:pt x="551" y="497"/>
                    </a:lnTo>
                    <a:lnTo>
                      <a:pt x="577" y="522"/>
                    </a:lnTo>
                    <a:lnTo>
                      <a:pt x="603" y="545"/>
                    </a:lnTo>
                    <a:lnTo>
                      <a:pt x="629" y="566"/>
                    </a:lnTo>
                    <a:lnTo>
                      <a:pt x="655" y="584"/>
                    </a:lnTo>
                    <a:lnTo>
                      <a:pt x="681" y="599"/>
                    </a:lnTo>
                    <a:lnTo>
                      <a:pt x="706" y="612"/>
                    </a:lnTo>
                    <a:lnTo>
                      <a:pt x="719" y="619"/>
                    </a:lnTo>
                    <a:lnTo>
                      <a:pt x="732" y="623"/>
                    </a:lnTo>
                    <a:lnTo>
                      <a:pt x="744" y="629"/>
                    </a:lnTo>
                    <a:lnTo>
                      <a:pt x="757" y="632"/>
                    </a:lnTo>
                    <a:lnTo>
                      <a:pt x="751" y="656"/>
                    </a:lnTo>
                    <a:close/>
                    <a:moveTo>
                      <a:pt x="551" y="496"/>
                    </a:moveTo>
                    <a:lnTo>
                      <a:pt x="551" y="497"/>
                    </a:lnTo>
                    <a:lnTo>
                      <a:pt x="542" y="505"/>
                    </a:lnTo>
                    <a:lnTo>
                      <a:pt x="551" y="496"/>
                    </a:lnTo>
                    <a:close/>
                    <a:moveTo>
                      <a:pt x="534" y="514"/>
                    </a:moveTo>
                    <a:lnTo>
                      <a:pt x="4" y="21"/>
                    </a:lnTo>
                    <a:lnTo>
                      <a:pt x="21" y="3"/>
                    </a:lnTo>
                    <a:lnTo>
                      <a:pt x="551" y="496"/>
                    </a:lnTo>
                    <a:lnTo>
                      <a:pt x="534" y="514"/>
                    </a:lnTo>
                    <a:close/>
                    <a:moveTo>
                      <a:pt x="4" y="21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1" name="Freeform 902"/>
              <p:cNvSpPr>
                <a:spLocks noEditPoints="1"/>
              </p:cNvSpPr>
              <p:nvPr/>
            </p:nvSpPr>
            <p:spPr bwMode="auto">
              <a:xfrm>
                <a:off x="3033" y="2324"/>
                <a:ext cx="39" cy="142"/>
              </a:xfrm>
              <a:custGeom>
                <a:avLst/>
                <a:gdLst>
                  <a:gd name="T0" fmla="*/ 0 w 189"/>
                  <a:gd name="T1" fmla="*/ 1 h 693"/>
                  <a:gd name="T2" fmla="*/ 0 w 189"/>
                  <a:gd name="T3" fmla="*/ 0 h 693"/>
                  <a:gd name="T4" fmla="*/ 0 w 189"/>
                  <a:gd name="T5" fmla="*/ 0 h 693"/>
                  <a:gd name="T6" fmla="*/ 1 w 189"/>
                  <a:gd name="T7" fmla="*/ 0 h 693"/>
                  <a:gd name="T8" fmla="*/ 0 w 189"/>
                  <a:gd name="T9" fmla="*/ 1 h 693"/>
                  <a:gd name="T10" fmla="*/ 2 w 189"/>
                  <a:gd name="T11" fmla="*/ 1 h 693"/>
                  <a:gd name="T12" fmla="*/ 3 w 189"/>
                  <a:gd name="T13" fmla="*/ 3 h 693"/>
                  <a:gd name="T14" fmla="*/ 4 w 189"/>
                  <a:gd name="T15" fmla="*/ 4 h 693"/>
                  <a:gd name="T16" fmla="*/ 5 w 189"/>
                  <a:gd name="T17" fmla="*/ 6 h 693"/>
                  <a:gd name="T18" fmla="*/ 5 w 189"/>
                  <a:gd name="T19" fmla="*/ 8 h 693"/>
                  <a:gd name="T20" fmla="*/ 6 w 189"/>
                  <a:gd name="T21" fmla="*/ 9 h 693"/>
                  <a:gd name="T22" fmla="*/ 7 w 189"/>
                  <a:gd name="T23" fmla="*/ 11 h 693"/>
                  <a:gd name="T24" fmla="*/ 7 w 189"/>
                  <a:gd name="T25" fmla="*/ 13 h 693"/>
                  <a:gd name="T26" fmla="*/ 6 w 189"/>
                  <a:gd name="T27" fmla="*/ 14 h 693"/>
                  <a:gd name="T28" fmla="*/ 6 w 189"/>
                  <a:gd name="T29" fmla="*/ 12 h 693"/>
                  <a:gd name="T30" fmla="*/ 5 w 189"/>
                  <a:gd name="T31" fmla="*/ 11 h 693"/>
                  <a:gd name="T32" fmla="*/ 5 w 189"/>
                  <a:gd name="T33" fmla="*/ 9 h 693"/>
                  <a:gd name="T34" fmla="*/ 4 w 189"/>
                  <a:gd name="T35" fmla="*/ 7 h 693"/>
                  <a:gd name="T36" fmla="*/ 3 w 189"/>
                  <a:gd name="T37" fmla="*/ 6 h 693"/>
                  <a:gd name="T38" fmla="*/ 2 w 189"/>
                  <a:gd name="T39" fmla="*/ 4 h 693"/>
                  <a:gd name="T40" fmla="*/ 1 w 189"/>
                  <a:gd name="T41" fmla="*/ 2 h 693"/>
                  <a:gd name="T42" fmla="*/ 0 w 189"/>
                  <a:gd name="T43" fmla="*/ 1 h 693"/>
                  <a:gd name="T44" fmla="*/ 7 w 189"/>
                  <a:gd name="T45" fmla="*/ 14 h 693"/>
                  <a:gd name="T46" fmla="*/ 7 w 189"/>
                  <a:gd name="T47" fmla="*/ 15 h 693"/>
                  <a:gd name="T48" fmla="*/ 8 w 189"/>
                  <a:gd name="T49" fmla="*/ 17 h 693"/>
                  <a:gd name="T50" fmla="*/ 8 w 189"/>
                  <a:gd name="T51" fmla="*/ 19 h 693"/>
                  <a:gd name="T52" fmla="*/ 7 w 189"/>
                  <a:gd name="T53" fmla="*/ 21 h 693"/>
                  <a:gd name="T54" fmla="*/ 7 w 189"/>
                  <a:gd name="T55" fmla="*/ 22 h 693"/>
                  <a:gd name="T56" fmla="*/ 7 w 189"/>
                  <a:gd name="T57" fmla="*/ 24 h 693"/>
                  <a:gd name="T58" fmla="*/ 6 w 189"/>
                  <a:gd name="T59" fmla="*/ 26 h 693"/>
                  <a:gd name="T60" fmla="*/ 6 w 189"/>
                  <a:gd name="T61" fmla="*/ 27 h 693"/>
                  <a:gd name="T62" fmla="*/ 5 w 189"/>
                  <a:gd name="T63" fmla="*/ 26 h 693"/>
                  <a:gd name="T64" fmla="*/ 6 w 189"/>
                  <a:gd name="T65" fmla="*/ 25 h 693"/>
                  <a:gd name="T66" fmla="*/ 6 w 189"/>
                  <a:gd name="T67" fmla="*/ 23 h 693"/>
                  <a:gd name="T68" fmla="*/ 6 w 189"/>
                  <a:gd name="T69" fmla="*/ 21 h 693"/>
                  <a:gd name="T70" fmla="*/ 7 w 189"/>
                  <a:gd name="T71" fmla="*/ 20 h 693"/>
                  <a:gd name="T72" fmla="*/ 7 w 189"/>
                  <a:gd name="T73" fmla="*/ 18 h 693"/>
                  <a:gd name="T74" fmla="*/ 7 w 189"/>
                  <a:gd name="T75" fmla="*/ 16 h 693"/>
                  <a:gd name="T76" fmla="*/ 6 w 189"/>
                  <a:gd name="T77" fmla="*/ 15 h 693"/>
                  <a:gd name="T78" fmla="*/ 7 w 189"/>
                  <a:gd name="T79" fmla="*/ 14 h 693"/>
                  <a:gd name="T80" fmla="*/ 6 w 189"/>
                  <a:gd name="T81" fmla="*/ 28 h 693"/>
                  <a:gd name="T82" fmla="*/ 5 w 189"/>
                  <a:gd name="T83" fmla="*/ 28 h 693"/>
                  <a:gd name="T84" fmla="*/ 5 w 189"/>
                  <a:gd name="T85" fmla="*/ 28 h 693"/>
                  <a:gd name="T86" fmla="*/ 5 w 189"/>
                  <a:gd name="T87" fmla="*/ 27 h 693"/>
                  <a:gd name="T88" fmla="*/ 6 w 189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9"/>
                  <a:gd name="T136" fmla="*/ 0 h 693"/>
                  <a:gd name="T137" fmla="*/ 189 w 189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9" h="693">
                    <a:moveTo>
                      <a:pt x="2" y="19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2" y="4"/>
                    </a:lnTo>
                    <a:lnTo>
                      <a:pt x="2" y="19"/>
                    </a:lnTo>
                    <a:close/>
                    <a:moveTo>
                      <a:pt x="22" y="4"/>
                    </a:moveTo>
                    <a:lnTo>
                      <a:pt x="38" y="26"/>
                    </a:lnTo>
                    <a:lnTo>
                      <a:pt x="53" y="46"/>
                    </a:lnTo>
                    <a:lnTo>
                      <a:pt x="67" y="68"/>
                    </a:lnTo>
                    <a:lnTo>
                      <a:pt x="80" y="88"/>
                    </a:lnTo>
                    <a:lnTo>
                      <a:pt x="93" y="110"/>
                    </a:lnTo>
                    <a:lnTo>
                      <a:pt x="105" y="130"/>
                    </a:lnTo>
                    <a:lnTo>
                      <a:pt x="116" y="152"/>
                    </a:lnTo>
                    <a:lnTo>
                      <a:pt x="125" y="172"/>
                    </a:lnTo>
                    <a:lnTo>
                      <a:pt x="135" y="194"/>
                    </a:lnTo>
                    <a:lnTo>
                      <a:pt x="144" y="216"/>
                    </a:lnTo>
                    <a:lnTo>
                      <a:pt x="152" y="236"/>
                    </a:lnTo>
                    <a:lnTo>
                      <a:pt x="159" y="258"/>
                    </a:lnTo>
                    <a:lnTo>
                      <a:pt x="165" y="279"/>
                    </a:lnTo>
                    <a:lnTo>
                      <a:pt x="171" y="300"/>
                    </a:lnTo>
                    <a:lnTo>
                      <a:pt x="176" y="322"/>
                    </a:lnTo>
                    <a:lnTo>
                      <a:pt x="180" y="343"/>
                    </a:lnTo>
                    <a:lnTo>
                      <a:pt x="156" y="347"/>
                    </a:lnTo>
                    <a:lnTo>
                      <a:pt x="152" y="327"/>
                    </a:lnTo>
                    <a:lnTo>
                      <a:pt x="147" y="306"/>
                    </a:lnTo>
                    <a:lnTo>
                      <a:pt x="142" y="286"/>
                    </a:lnTo>
                    <a:lnTo>
                      <a:pt x="135" y="265"/>
                    </a:lnTo>
                    <a:lnTo>
                      <a:pt x="129" y="244"/>
                    </a:lnTo>
                    <a:lnTo>
                      <a:pt x="121" y="223"/>
                    </a:lnTo>
                    <a:lnTo>
                      <a:pt x="112" y="203"/>
                    </a:lnTo>
                    <a:lnTo>
                      <a:pt x="103" y="182"/>
                    </a:lnTo>
                    <a:lnTo>
                      <a:pt x="93" y="162"/>
                    </a:lnTo>
                    <a:lnTo>
                      <a:pt x="82" y="142"/>
                    </a:lnTo>
                    <a:lnTo>
                      <a:pt x="71" y="122"/>
                    </a:lnTo>
                    <a:lnTo>
                      <a:pt x="58" y="101"/>
                    </a:lnTo>
                    <a:lnTo>
                      <a:pt x="45" y="81"/>
                    </a:lnTo>
                    <a:lnTo>
                      <a:pt x="33" y="60"/>
                    </a:lnTo>
                    <a:lnTo>
                      <a:pt x="17" y="40"/>
                    </a:lnTo>
                    <a:lnTo>
                      <a:pt x="2" y="19"/>
                    </a:lnTo>
                    <a:lnTo>
                      <a:pt x="22" y="4"/>
                    </a:lnTo>
                    <a:close/>
                    <a:moveTo>
                      <a:pt x="180" y="343"/>
                    </a:moveTo>
                    <a:lnTo>
                      <a:pt x="184" y="364"/>
                    </a:lnTo>
                    <a:lnTo>
                      <a:pt x="186" y="385"/>
                    </a:lnTo>
                    <a:lnTo>
                      <a:pt x="188" y="407"/>
                    </a:lnTo>
                    <a:lnTo>
                      <a:pt x="189" y="428"/>
                    </a:lnTo>
                    <a:lnTo>
                      <a:pt x="189" y="450"/>
                    </a:lnTo>
                    <a:lnTo>
                      <a:pt x="189" y="471"/>
                    </a:lnTo>
                    <a:lnTo>
                      <a:pt x="187" y="492"/>
                    </a:lnTo>
                    <a:lnTo>
                      <a:pt x="186" y="514"/>
                    </a:lnTo>
                    <a:lnTo>
                      <a:pt x="183" y="535"/>
                    </a:lnTo>
                    <a:lnTo>
                      <a:pt x="179" y="557"/>
                    </a:lnTo>
                    <a:lnTo>
                      <a:pt x="175" y="579"/>
                    </a:lnTo>
                    <a:lnTo>
                      <a:pt x="170" y="599"/>
                    </a:lnTo>
                    <a:lnTo>
                      <a:pt x="163" y="621"/>
                    </a:lnTo>
                    <a:lnTo>
                      <a:pt x="157" y="642"/>
                    </a:lnTo>
                    <a:lnTo>
                      <a:pt x="150" y="664"/>
                    </a:lnTo>
                    <a:lnTo>
                      <a:pt x="142" y="685"/>
                    </a:lnTo>
                    <a:lnTo>
                      <a:pt x="119" y="677"/>
                    </a:lnTo>
                    <a:lnTo>
                      <a:pt x="126" y="656"/>
                    </a:lnTo>
                    <a:lnTo>
                      <a:pt x="134" y="636"/>
                    </a:lnTo>
                    <a:lnTo>
                      <a:pt x="141" y="614"/>
                    </a:lnTo>
                    <a:lnTo>
                      <a:pt x="146" y="594"/>
                    </a:lnTo>
                    <a:lnTo>
                      <a:pt x="150" y="573"/>
                    </a:lnTo>
                    <a:lnTo>
                      <a:pt x="155" y="553"/>
                    </a:lnTo>
                    <a:lnTo>
                      <a:pt x="158" y="532"/>
                    </a:lnTo>
                    <a:lnTo>
                      <a:pt x="161" y="512"/>
                    </a:lnTo>
                    <a:lnTo>
                      <a:pt x="163" y="491"/>
                    </a:lnTo>
                    <a:lnTo>
                      <a:pt x="164" y="471"/>
                    </a:lnTo>
                    <a:lnTo>
                      <a:pt x="164" y="450"/>
                    </a:lnTo>
                    <a:lnTo>
                      <a:pt x="164" y="430"/>
                    </a:lnTo>
                    <a:lnTo>
                      <a:pt x="163" y="409"/>
                    </a:lnTo>
                    <a:lnTo>
                      <a:pt x="161" y="388"/>
                    </a:lnTo>
                    <a:lnTo>
                      <a:pt x="159" y="368"/>
                    </a:lnTo>
                    <a:lnTo>
                      <a:pt x="156" y="347"/>
                    </a:lnTo>
                    <a:lnTo>
                      <a:pt x="180" y="343"/>
                    </a:lnTo>
                    <a:close/>
                    <a:moveTo>
                      <a:pt x="142" y="685"/>
                    </a:moveTo>
                    <a:lnTo>
                      <a:pt x="139" y="690"/>
                    </a:lnTo>
                    <a:lnTo>
                      <a:pt x="135" y="692"/>
                    </a:lnTo>
                    <a:lnTo>
                      <a:pt x="131" y="693"/>
                    </a:lnTo>
                    <a:lnTo>
                      <a:pt x="125" y="692"/>
                    </a:lnTo>
                    <a:lnTo>
                      <a:pt x="122" y="690"/>
                    </a:lnTo>
                    <a:lnTo>
                      <a:pt x="119" y="687"/>
                    </a:lnTo>
                    <a:lnTo>
                      <a:pt x="118" y="681"/>
                    </a:lnTo>
                    <a:lnTo>
                      <a:pt x="119" y="677"/>
                    </a:lnTo>
                    <a:lnTo>
                      <a:pt x="142" y="6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2" name="Freeform 903"/>
              <p:cNvSpPr>
                <a:spLocks noEditPoints="1"/>
              </p:cNvSpPr>
              <p:nvPr/>
            </p:nvSpPr>
            <p:spPr bwMode="auto">
              <a:xfrm>
                <a:off x="2921" y="2283"/>
                <a:ext cx="85" cy="268"/>
              </a:xfrm>
              <a:custGeom>
                <a:avLst/>
                <a:gdLst>
                  <a:gd name="T0" fmla="*/ 0 w 410"/>
                  <a:gd name="T1" fmla="*/ 1 h 1354"/>
                  <a:gd name="T2" fmla="*/ 0 w 410"/>
                  <a:gd name="T3" fmla="*/ 0 h 1354"/>
                  <a:gd name="T4" fmla="*/ 0 w 410"/>
                  <a:gd name="T5" fmla="*/ 0 h 1354"/>
                  <a:gd name="T6" fmla="*/ 1 w 410"/>
                  <a:gd name="T7" fmla="*/ 0 h 1354"/>
                  <a:gd name="T8" fmla="*/ 0 w 410"/>
                  <a:gd name="T9" fmla="*/ 1 h 1354"/>
                  <a:gd name="T10" fmla="*/ 2 w 410"/>
                  <a:gd name="T11" fmla="*/ 1 h 1354"/>
                  <a:gd name="T12" fmla="*/ 5 w 410"/>
                  <a:gd name="T13" fmla="*/ 4 h 1354"/>
                  <a:gd name="T14" fmla="*/ 7 w 410"/>
                  <a:gd name="T15" fmla="*/ 6 h 1354"/>
                  <a:gd name="T16" fmla="*/ 9 w 410"/>
                  <a:gd name="T17" fmla="*/ 9 h 1354"/>
                  <a:gd name="T18" fmla="*/ 11 w 410"/>
                  <a:gd name="T19" fmla="*/ 12 h 1354"/>
                  <a:gd name="T20" fmla="*/ 13 w 410"/>
                  <a:gd name="T21" fmla="*/ 15 h 1354"/>
                  <a:gd name="T22" fmla="*/ 14 w 410"/>
                  <a:gd name="T23" fmla="*/ 18 h 1354"/>
                  <a:gd name="T24" fmla="*/ 15 w 410"/>
                  <a:gd name="T25" fmla="*/ 21 h 1354"/>
                  <a:gd name="T26" fmla="*/ 14 w 410"/>
                  <a:gd name="T27" fmla="*/ 23 h 1354"/>
                  <a:gd name="T28" fmla="*/ 13 w 410"/>
                  <a:gd name="T29" fmla="*/ 20 h 1354"/>
                  <a:gd name="T30" fmla="*/ 12 w 410"/>
                  <a:gd name="T31" fmla="*/ 17 h 1354"/>
                  <a:gd name="T32" fmla="*/ 11 w 410"/>
                  <a:gd name="T33" fmla="*/ 14 h 1354"/>
                  <a:gd name="T34" fmla="*/ 9 w 410"/>
                  <a:gd name="T35" fmla="*/ 11 h 1354"/>
                  <a:gd name="T36" fmla="*/ 7 w 410"/>
                  <a:gd name="T37" fmla="*/ 8 h 1354"/>
                  <a:gd name="T38" fmla="*/ 5 w 410"/>
                  <a:gd name="T39" fmla="*/ 6 h 1354"/>
                  <a:gd name="T40" fmla="*/ 3 w 410"/>
                  <a:gd name="T41" fmla="*/ 3 h 1354"/>
                  <a:gd name="T42" fmla="*/ 0 w 410"/>
                  <a:gd name="T43" fmla="*/ 1 h 1354"/>
                  <a:gd name="T44" fmla="*/ 15 w 410"/>
                  <a:gd name="T45" fmla="*/ 23 h 1354"/>
                  <a:gd name="T46" fmla="*/ 16 w 410"/>
                  <a:gd name="T47" fmla="*/ 26 h 1354"/>
                  <a:gd name="T48" fmla="*/ 16 w 410"/>
                  <a:gd name="T49" fmla="*/ 30 h 1354"/>
                  <a:gd name="T50" fmla="*/ 16 w 410"/>
                  <a:gd name="T51" fmla="*/ 34 h 1354"/>
                  <a:gd name="T52" fmla="*/ 16 w 410"/>
                  <a:gd name="T53" fmla="*/ 37 h 1354"/>
                  <a:gd name="T54" fmla="*/ 16 w 410"/>
                  <a:gd name="T55" fmla="*/ 41 h 1354"/>
                  <a:gd name="T56" fmla="*/ 15 w 410"/>
                  <a:gd name="T57" fmla="*/ 45 h 1354"/>
                  <a:gd name="T58" fmla="*/ 14 w 410"/>
                  <a:gd name="T59" fmla="*/ 49 h 1354"/>
                  <a:gd name="T60" fmla="*/ 13 w 410"/>
                  <a:gd name="T61" fmla="*/ 53 h 1354"/>
                  <a:gd name="T62" fmla="*/ 13 w 410"/>
                  <a:gd name="T63" fmla="*/ 51 h 1354"/>
                  <a:gd name="T64" fmla="*/ 14 w 410"/>
                  <a:gd name="T65" fmla="*/ 47 h 1354"/>
                  <a:gd name="T66" fmla="*/ 15 w 410"/>
                  <a:gd name="T67" fmla="*/ 43 h 1354"/>
                  <a:gd name="T68" fmla="*/ 15 w 410"/>
                  <a:gd name="T69" fmla="*/ 39 h 1354"/>
                  <a:gd name="T70" fmla="*/ 15 w 410"/>
                  <a:gd name="T71" fmla="*/ 35 h 1354"/>
                  <a:gd name="T72" fmla="*/ 15 w 410"/>
                  <a:gd name="T73" fmla="*/ 32 h 1354"/>
                  <a:gd name="T74" fmla="*/ 15 w 410"/>
                  <a:gd name="T75" fmla="*/ 28 h 1354"/>
                  <a:gd name="T76" fmla="*/ 15 w 410"/>
                  <a:gd name="T77" fmla="*/ 25 h 1354"/>
                  <a:gd name="T78" fmla="*/ 15 w 410"/>
                  <a:gd name="T79" fmla="*/ 23 h 1354"/>
                  <a:gd name="T80" fmla="*/ 13 w 410"/>
                  <a:gd name="T81" fmla="*/ 54 h 1354"/>
                  <a:gd name="T82" fmla="*/ 13 w 410"/>
                  <a:gd name="T83" fmla="*/ 54 h 1354"/>
                  <a:gd name="T84" fmla="*/ 12 w 410"/>
                  <a:gd name="T85" fmla="*/ 54 h 1354"/>
                  <a:gd name="T86" fmla="*/ 12 w 410"/>
                  <a:gd name="T87" fmla="*/ 53 h 1354"/>
                  <a:gd name="T88" fmla="*/ 13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4" y="22"/>
                    </a:moveTo>
                    <a:lnTo>
                      <a:pt x="1" y="18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4" y="22"/>
                    </a:lnTo>
                    <a:close/>
                    <a:moveTo>
                      <a:pt x="19" y="3"/>
                    </a:moveTo>
                    <a:lnTo>
                      <a:pt x="55" y="32"/>
                    </a:lnTo>
                    <a:lnTo>
                      <a:pt x="88" y="64"/>
                    </a:lnTo>
                    <a:lnTo>
                      <a:pt x="120" y="95"/>
                    </a:lnTo>
                    <a:lnTo>
                      <a:pt x="150" y="128"/>
                    </a:lnTo>
                    <a:lnTo>
                      <a:pt x="178" y="161"/>
                    </a:lnTo>
                    <a:lnTo>
                      <a:pt x="204" y="194"/>
                    </a:lnTo>
                    <a:lnTo>
                      <a:pt x="230" y="229"/>
                    </a:lnTo>
                    <a:lnTo>
                      <a:pt x="253" y="265"/>
                    </a:lnTo>
                    <a:lnTo>
                      <a:pt x="275" y="300"/>
                    </a:lnTo>
                    <a:lnTo>
                      <a:pt x="295" y="338"/>
                    </a:lnTo>
                    <a:lnTo>
                      <a:pt x="313" y="376"/>
                    </a:lnTo>
                    <a:lnTo>
                      <a:pt x="330" y="414"/>
                    </a:lnTo>
                    <a:lnTo>
                      <a:pt x="345" y="454"/>
                    </a:lnTo>
                    <a:lnTo>
                      <a:pt x="359" y="494"/>
                    </a:lnTo>
                    <a:lnTo>
                      <a:pt x="371" y="535"/>
                    </a:lnTo>
                    <a:lnTo>
                      <a:pt x="382" y="576"/>
                    </a:lnTo>
                    <a:lnTo>
                      <a:pt x="358" y="581"/>
                    </a:lnTo>
                    <a:lnTo>
                      <a:pt x="348" y="541"/>
                    </a:lnTo>
                    <a:lnTo>
                      <a:pt x="336" y="501"/>
                    </a:lnTo>
                    <a:lnTo>
                      <a:pt x="323" y="461"/>
                    </a:lnTo>
                    <a:lnTo>
                      <a:pt x="308" y="423"/>
                    </a:lnTo>
                    <a:lnTo>
                      <a:pt x="291" y="386"/>
                    </a:lnTo>
                    <a:lnTo>
                      <a:pt x="273" y="349"/>
                    </a:lnTo>
                    <a:lnTo>
                      <a:pt x="254" y="312"/>
                    </a:lnTo>
                    <a:lnTo>
                      <a:pt x="232" y="278"/>
                    </a:lnTo>
                    <a:lnTo>
                      <a:pt x="209" y="243"/>
                    </a:lnTo>
                    <a:lnTo>
                      <a:pt x="185" y="209"/>
                    </a:lnTo>
                    <a:lnTo>
                      <a:pt x="159" y="176"/>
                    </a:lnTo>
                    <a:lnTo>
                      <a:pt x="130" y="144"/>
                    </a:lnTo>
                    <a:lnTo>
                      <a:pt x="101" y="112"/>
                    </a:lnTo>
                    <a:lnTo>
                      <a:pt x="71" y="81"/>
                    </a:lnTo>
                    <a:lnTo>
                      <a:pt x="39" y="51"/>
                    </a:lnTo>
                    <a:lnTo>
                      <a:pt x="4" y="22"/>
                    </a:lnTo>
                    <a:lnTo>
                      <a:pt x="19" y="3"/>
                    </a:lnTo>
                    <a:close/>
                    <a:moveTo>
                      <a:pt x="382" y="576"/>
                    </a:moveTo>
                    <a:lnTo>
                      <a:pt x="391" y="618"/>
                    </a:lnTo>
                    <a:lnTo>
                      <a:pt x="397" y="661"/>
                    </a:lnTo>
                    <a:lnTo>
                      <a:pt x="403" y="705"/>
                    </a:lnTo>
                    <a:lnTo>
                      <a:pt x="407" y="750"/>
                    </a:lnTo>
                    <a:lnTo>
                      <a:pt x="409" y="795"/>
                    </a:lnTo>
                    <a:lnTo>
                      <a:pt x="410" y="841"/>
                    </a:lnTo>
                    <a:lnTo>
                      <a:pt x="409" y="889"/>
                    </a:lnTo>
                    <a:lnTo>
                      <a:pt x="407" y="936"/>
                    </a:lnTo>
                    <a:lnTo>
                      <a:pt x="403" y="985"/>
                    </a:lnTo>
                    <a:lnTo>
                      <a:pt x="396" y="1034"/>
                    </a:lnTo>
                    <a:lnTo>
                      <a:pt x="390" y="1084"/>
                    </a:lnTo>
                    <a:lnTo>
                      <a:pt x="380" y="1135"/>
                    </a:lnTo>
                    <a:lnTo>
                      <a:pt x="369" y="1186"/>
                    </a:lnTo>
                    <a:lnTo>
                      <a:pt x="357" y="1239"/>
                    </a:lnTo>
                    <a:lnTo>
                      <a:pt x="343" y="1292"/>
                    </a:lnTo>
                    <a:lnTo>
                      <a:pt x="328" y="1346"/>
                    </a:lnTo>
                    <a:lnTo>
                      <a:pt x="304" y="1338"/>
                    </a:lnTo>
                    <a:lnTo>
                      <a:pt x="320" y="1285"/>
                    </a:lnTo>
                    <a:lnTo>
                      <a:pt x="334" y="1233"/>
                    </a:lnTo>
                    <a:lnTo>
                      <a:pt x="345" y="1182"/>
                    </a:lnTo>
                    <a:lnTo>
                      <a:pt x="356" y="1131"/>
                    </a:lnTo>
                    <a:lnTo>
                      <a:pt x="365" y="1081"/>
                    </a:lnTo>
                    <a:lnTo>
                      <a:pt x="372" y="1031"/>
                    </a:lnTo>
                    <a:lnTo>
                      <a:pt x="378" y="983"/>
                    </a:lnTo>
                    <a:lnTo>
                      <a:pt x="382" y="935"/>
                    </a:lnTo>
                    <a:lnTo>
                      <a:pt x="384" y="889"/>
                    </a:lnTo>
                    <a:lnTo>
                      <a:pt x="385" y="842"/>
                    </a:lnTo>
                    <a:lnTo>
                      <a:pt x="385" y="797"/>
                    </a:lnTo>
                    <a:lnTo>
                      <a:pt x="382" y="752"/>
                    </a:lnTo>
                    <a:lnTo>
                      <a:pt x="379" y="709"/>
                    </a:lnTo>
                    <a:lnTo>
                      <a:pt x="374" y="665"/>
                    </a:lnTo>
                    <a:lnTo>
                      <a:pt x="366" y="623"/>
                    </a:lnTo>
                    <a:lnTo>
                      <a:pt x="358" y="581"/>
                    </a:lnTo>
                    <a:lnTo>
                      <a:pt x="382" y="576"/>
                    </a:lnTo>
                    <a:close/>
                    <a:moveTo>
                      <a:pt x="328" y="1346"/>
                    </a:moveTo>
                    <a:lnTo>
                      <a:pt x="326" y="1350"/>
                    </a:lnTo>
                    <a:lnTo>
                      <a:pt x="323" y="1353"/>
                    </a:lnTo>
                    <a:lnTo>
                      <a:pt x="317" y="1354"/>
                    </a:lnTo>
                    <a:lnTo>
                      <a:pt x="313" y="1354"/>
                    </a:lnTo>
                    <a:lnTo>
                      <a:pt x="309" y="1351"/>
                    </a:lnTo>
                    <a:lnTo>
                      <a:pt x="305" y="1348"/>
                    </a:lnTo>
                    <a:lnTo>
                      <a:pt x="304" y="1344"/>
                    </a:lnTo>
                    <a:lnTo>
                      <a:pt x="304" y="1338"/>
                    </a:lnTo>
                    <a:lnTo>
                      <a:pt x="328" y="134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3" name="Freeform 904"/>
              <p:cNvSpPr>
                <a:spLocks noEditPoints="1"/>
              </p:cNvSpPr>
              <p:nvPr/>
            </p:nvSpPr>
            <p:spPr bwMode="auto">
              <a:xfrm>
                <a:off x="2921" y="2309"/>
                <a:ext cx="58" cy="268"/>
              </a:xfrm>
              <a:custGeom>
                <a:avLst/>
                <a:gdLst>
                  <a:gd name="T0" fmla="*/ 1 w 300"/>
                  <a:gd name="T1" fmla="*/ 54 h 1345"/>
                  <a:gd name="T2" fmla="*/ 1 w 300"/>
                  <a:gd name="T3" fmla="*/ 54 h 1345"/>
                  <a:gd name="T4" fmla="*/ 1 w 300"/>
                  <a:gd name="T5" fmla="*/ 53 h 1345"/>
                  <a:gd name="T6" fmla="*/ 1 w 300"/>
                  <a:gd name="T7" fmla="*/ 53 h 1345"/>
                  <a:gd name="T8" fmla="*/ 2 w 300"/>
                  <a:gd name="T9" fmla="*/ 54 h 1345"/>
                  <a:gd name="T10" fmla="*/ 2 w 300"/>
                  <a:gd name="T11" fmla="*/ 52 h 1345"/>
                  <a:gd name="T12" fmla="*/ 3 w 300"/>
                  <a:gd name="T13" fmla="*/ 51 h 1345"/>
                  <a:gd name="T14" fmla="*/ 4 w 300"/>
                  <a:gd name="T15" fmla="*/ 50 h 1345"/>
                  <a:gd name="T16" fmla="*/ 5 w 300"/>
                  <a:gd name="T17" fmla="*/ 49 h 1345"/>
                  <a:gd name="T18" fmla="*/ 6 w 300"/>
                  <a:gd name="T19" fmla="*/ 47 h 1345"/>
                  <a:gd name="T20" fmla="*/ 7 w 300"/>
                  <a:gd name="T21" fmla="*/ 46 h 1345"/>
                  <a:gd name="T22" fmla="*/ 8 w 300"/>
                  <a:gd name="T23" fmla="*/ 45 h 1345"/>
                  <a:gd name="T24" fmla="*/ 9 w 300"/>
                  <a:gd name="T25" fmla="*/ 43 h 1345"/>
                  <a:gd name="T26" fmla="*/ 9 w 300"/>
                  <a:gd name="T27" fmla="*/ 42 h 1345"/>
                  <a:gd name="T28" fmla="*/ 10 w 300"/>
                  <a:gd name="T29" fmla="*/ 41 h 1345"/>
                  <a:gd name="T30" fmla="*/ 10 w 300"/>
                  <a:gd name="T31" fmla="*/ 39 h 1345"/>
                  <a:gd name="T32" fmla="*/ 11 w 300"/>
                  <a:gd name="T33" fmla="*/ 38 h 1345"/>
                  <a:gd name="T34" fmla="*/ 11 w 300"/>
                  <a:gd name="T35" fmla="*/ 36 h 1345"/>
                  <a:gd name="T36" fmla="*/ 11 w 300"/>
                  <a:gd name="T37" fmla="*/ 35 h 1345"/>
                  <a:gd name="T38" fmla="*/ 11 w 300"/>
                  <a:gd name="T39" fmla="*/ 32 h 1345"/>
                  <a:gd name="T40" fmla="*/ 12 w 300"/>
                  <a:gd name="T41" fmla="*/ 30 h 1345"/>
                  <a:gd name="T42" fmla="*/ 12 w 300"/>
                  <a:gd name="T43" fmla="*/ 34 h 1345"/>
                  <a:gd name="T44" fmla="*/ 12 w 300"/>
                  <a:gd name="T45" fmla="*/ 35 h 1345"/>
                  <a:gd name="T46" fmla="*/ 12 w 300"/>
                  <a:gd name="T47" fmla="*/ 37 h 1345"/>
                  <a:gd name="T48" fmla="*/ 11 w 300"/>
                  <a:gd name="T49" fmla="*/ 39 h 1345"/>
                  <a:gd name="T50" fmla="*/ 11 w 300"/>
                  <a:gd name="T51" fmla="*/ 40 h 1345"/>
                  <a:gd name="T52" fmla="*/ 11 w 300"/>
                  <a:gd name="T53" fmla="*/ 42 h 1345"/>
                  <a:gd name="T54" fmla="*/ 10 w 300"/>
                  <a:gd name="T55" fmla="*/ 43 h 1345"/>
                  <a:gd name="T56" fmla="*/ 9 w 300"/>
                  <a:gd name="T57" fmla="*/ 45 h 1345"/>
                  <a:gd name="T58" fmla="*/ 8 w 300"/>
                  <a:gd name="T59" fmla="*/ 46 h 1345"/>
                  <a:gd name="T60" fmla="*/ 8 w 300"/>
                  <a:gd name="T61" fmla="*/ 47 h 1345"/>
                  <a:gd name="T62" fmla="*/ 7 w 300"/>
                  <a:gd name="T63" fmla="*/ 49 h 1345"/>
                  <a:gd name="T64" fmla="*/ 6 w 300"/>
                  <a:gd name="T65" fmla="*/ 50 h 1345"/>
                  <a:gd name="T66" fmla="*/ 4 w 300"/>
                  <a:gd name="T67" fmla="*/ 51 h 1345"/>
                  <a:gd name="T68" fmla="*/ 3 w 300"/>
                  <a:gd name="T69" fmla="*/ 52 h 1345"/>
                  <a:gd name="T70" fmla="*/ 2 w 300"/>
                  <a:gd name="T71" fmla="*/ 54 h 1345"/>
                  <a:gd name="T72" fmla="*/ 11 w 300"/>
                  <a:gd name="T73" fmla="*/ 31 h 1345"/>
                  <a:gd name="T74" fmla="*/ 11 w 300"/>
                  <a:gd name="T75" fmla="*/ 27 h 1345"/>
                  <a:gd name="T76" fmla="*/ 10 w 300"/>
                  <a:gd name="T77" fmla="*/ 24 h 1345"/>
                  <a:gd name="T78" fmla="*/ 9 w 300"/>
                  <a:gd name="T79" fmla="*/ 20 h 1345"/>
                  <a:gd name="T80" fmla="*/ 8 w 300"/>
                  <a:gd name="T81" fmla="*/ 16 h 1345"/>
                  <a:gd name="T82" fmla="*/ 6 w 300"/>
                  <a:gd name="T83" fmla="*/ 13 h 1345"/>
                  <a:gd name="T84" fmla="*/ 4 w 300"/>
                  <a:gd name="T85" fmla="*/ 9 h 1345"/>
                  <a:gd name="T86" fmla="*/ 2 w 300"/>
                  <a:gd name="T87" fmla="*/ 5 h 1345"/>
                  <a:gd name="T88" fmla="*/ 0 w 300"/>
                  <a:gd name="T89" fmla="*/ 1 h 1345"/>
                  <a:gd name="T90" fmla="*/ 2 w 300"/>
                  <a:gd name="T91" fmla="*/ 2 h 1345"/>
                  <a:gd name="T92" fmla="*/ 4 w 300"/>
                  <a:gd name="T93" fmla="*/ 6 h 1345"/>
                  <a:gd name="T94" fmla="*/ 6 w 300"/>
                  <a:gd name="T95" fmla="*/ 10 h 1345"/>
                  <a:gd name="T96" fmla="*/ 8 w 300"/>
                  <a:gd name="T97" fmla="*/ 14 h 1345"/>
                  <a:gd name="T98" fmla="*/ 9 w 300"/>
                  <a:gd name="T99" fmla="*/ 18 h 1345"/>
                  <a:gd name="T100" fmla="*/ 10 w 300"/>
                  <a:gd name="T101" fmla="*/ 22 h 1345"/>
                  <a:gd name="T102" fmla="*/ 11 w 300"/>
                  <a:gd name="T103" fmla="*/ 25 h 1345"/>
                  <a:gd name="T104" fmla="*/ 12 w 300"/>
                  <a:gd name="T105" fmla="*/ 29 h 1345"/>
                  <a:gd name="T106" fmla="*/ 11 w 300"/>
                  <a:gd name="T107" fmla="*/ 31 h 1345"/>
                  <a:gd name="T108" fmla="*/ 0 w 300"/>
                  <a:gd name="T109" fmla="*/ 1 h 1345"/>
                  <a:gd name="T110" fmla="*/ 0 w 300"/>
                  <a:gd name="T111" fmla="*/ 0 h 1345"/>
                  <a:gd name="T112" fmla="*/ 0 w 300"/>
                  <a:gd name="T113" fmla="*/ 0 h 1345"/>
                  <a:gd name="T114" fmla="*/ 1 w 300"/>
                  <a:gd name="T115" fmla="*/ 0 h 1345"/>
                  <a:gd name="T116" fmla="*/ 0 w 300"/>
                  <a:gd name="T117" fmla="*/ 1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40" y="1342"/>
                    </a:moveTo>
                    <a:lnTo>
                      <a:pt x="35" y="1345"/>
                    </a:lnTo>
                    <a:lnTo>
                      <a:pt x="31" y="1345"/>
                    </a:lnTo>
                    <a:lnTo>
                      <a:pt x="27" y="1344"/>
                    </a:lnTo>
                    <a:lnTo>
                      <a:pt x="23" y="1340"/>
                    </a:lnTo>
                    <a:lnTo>
                      <a:pt x="21" y="1336"/>
                    </a:lnTo>
                    <a:lnTo>
                      <a:pt x="20" y="1331"/>
                    </a:lnTo>
                    <a:lnTo>
                      <a:pt x="22" y="1326"/>
                    </a:lnTo>
                    <a:lnTo>
                      <a:pt x="26" y="1323"/>
                    </a:lnTo>
                    <a:lnTo>
                      <a:pt x="40" y="1342"/>
                    </a:lnTo>
                    <a:close/>
                    <a:moveTo>
                      <a:pt x="26" y="1323"/>
                    </a:moveTo>
                    <a:lnTo>
                      <a:pt x="43" y="1309"/>
                    </a:lnTo>
                    <a:lnTo>
                      <a:pt x="59" y="1294"/>
                    </a:lnTo>
                    <a:lnTo>
                      <a:pt x="75" y="1280"/>
                    </a:lnTo>
                    <a:lnTo>
                      <a:pt x="91" y="1265"/>
                    </a:lnTo>
                    <a:lnTo>
                      <a:pt x="107" y="1250"/>
                    </a:lnTo>
                    <a:lnTo>
                      <a:pt x="121" y="1234"/>
                    </a:lnTo>
                    <a:lnTo>
                      <a:pt x="134" y="1218"/>
                    </a:lnTo>
                    <a:lnTo>
                      <a:pt x="147" y="1203"/>
                    </a:lnTo>
                    <a:lnTo>
                      <a:pt x="158" y="1187"/>
                    </a:lnTo>
                    <a:lnTo>
                      <a:pt x="170" y="1171"/>
                    </a:lnTo>
                    <a:lnTo>
                      <a:pt x="181" y="1153"/>
                    </a:lnTo>
                    <a:lnTo>
                      <a:pt x="192" y="1137"/>
                    </a:lnTo>
                    <a:lnTo>
                      <a:pt x="202" y="1120"/>
                    </a:lnTo>
                    <a:lnTo>
                      <a:pt x="210" y="1104"/>
                    </a:lnTo>
                    <a:lnTo>
                      <a:pt x="219" y="1087"/>
                    </a:lnTo>
                    <a:lnTo>
                      <a:pt x="226" y="1068"/>
                    </a:lnTo>
                    <a:lnTo>
                      <a:pt x="234" y="1051"/>
                    </a:lnTo>
                    <a:lnTo>
                      <a:pt x="241" y="1033"/>
                    </a:lnTo>
                    <a:lnTo>
                      <a:pt x="247" y="1015"/>
                    </a:lnTo>
                    <a:lnTo>
                      <a:pt x="252" y="997"/>
                    </a:lnTo>
                    <a:lnTo>
                      <a:pt x="257" y="979"/>
                    </a:lnTo>
                    <a:lnTo>
                      <a:pt x="261" y="959"/>
                    </a:lnTo>
                    <a:lnTo>
                      <a:pt x="265" y="941"/>
                    </a:lnTo>
                    <a:lnTo>
                      <a:pt x="269" y="921"/>
                    </a:lnTo>
                    <a:lnTo>
                      <a:pt x="271" y="903"/>
                    </a:lnTo>
                    <a:lnTo>
                      <a:pt x="273" y="883"/>
                    </a:lnTo>
                    <a:lnTo>
                      <a:pt x="275" y="863"/>
                    </a:lnTo>
                    <a:lnTo>
                      <a:pt x="276" y="844"/>
                    </a:lnTo>
                    <a:lnTo>
                      <a:pt x="276" y="804"/>
                    </a:lnTo>
                    <a:lnTo>
                      <a:pt x="274" y="763"/>
                    </a:lnTo>
                    <a:lnTo>
                      <a:pt x="299" y="761"/>
                    </a:lnTo>
                    <a:lnTo>
                      <a:pt x="300" y="804"/>
                    </a:lnTo>
                    <a:lnTo>
                      <a:pt x="300" y="845"/>
                    </a:lnTo>
                    <a:lnTo>
                      <a:pt x="299" y="865"/>
                    </a:lnTo>
                    <a:lnTo>
                      <a:pt x="298" y="886"/>
                    </a:lnTo>
                    <a:lnTo>
                      <a:pt x="296" y="906"/>
                    </a:lnTo>
                    <a:lnTo>
                      <a:pt x="292" y="926"/>
                    </a:lnTo>
                    <a:lnTo>
                      <a:pt x="289" y="946"/>
                    </a:lnTo>
                    <a:lnTo>
                      <a:pt x="285" y="966"/>
                    </a:lnTo>
                    <a:lnTo>
                      <a:pt x="280" y="985"/>
                    </a:lnTo>
                    <a:lnTo>
                      <a:pt x="276" y="1003"/>
                    </a:lnTo>
                    <a:lnTo>
                      <a:pt x="270" y="1023"/>
                    </a:lnTo>
                    <a:lnTo>
                      <a:pt x="263" y="1041"/>
                    </a:lnTo>
                    <a:lnTo>
                      <a:pt x="257" y="1061"/>
                    </a:lnTo>
                    <a:lnTo>
                      <a:pt x="249" y="1078"/>
                    </a:lnTo>
                    <a:lnTo>
                      <a:pt x="242" y="1096"/>
                    </a:lnTo>
                    <a:lnTo>
                      <a:pt x="233" y="1115"/>
                    </a:lnTo>
                    <a:lnTo>
                      <a:pt x="223" y="1132"/>
                    </a:lnTo>
                    <a:lnTo>
                      <a:pt x="212" y="1149"/>
                    </a:lnTo>
                    <a:lnTo>
                      <a:pt x="203" y="1166"/>
                    </a:lnTo>
                    <a:lnTo>
                      <a:pt x="191" y="1184"/>
                    </a:lnTo>
                    <a:lnTo>
                      <a:pt x="179" y="1201"/>
                    </a:lnTo>
                    <a:lnTo>
                      <a:pt x="166" y="1217"/>
                    </a:lnTo>
                    <a:lnTo>
                      <a:pt x="153" y="1233"/>
                    </a:lnTo>
                    <a:lnTo>
                      <a:pt x="139" y="1250"/>
                    </a:lnTo>
                    <a:lnTo>
                      <a:pt x="124" y="1266"/>
                    </a:lnTo>
                    <a:lnTo>
                      <a:pt x="109" y="1282"/>
                    </a:lnTo>
                    <a:lnTo>
                      <a:pt x="93" y="1297"/>
                    </a:lnTo>
                    <a:lnTo>
                      <a:pt x="76" y="1312"/>
                    </a:lnTo>
                    <a:lnTo>
                      <a:pt x="58" y="1327"/>
                    </a:lnTo>
                    <a:lnTo>
                      <a:pt x="40" y="1342"/>
                    </a:lnTo>
                    <a:lnTo>
                      <a:pt x="26" y="1323"/>
                    </a:lnTo>
                    <a:close/>
                    <a:moveTo>
                      <a:pt x="274" y="763"/>
                    </a:moveTo>
                    <a:lnTo>
                      <a:pt x="271" y="720"/>
                    </a:lnTo>
                    <a:lnTo>
                      <a:pt x="265" y="678"/>
                    </a:lnTo>
                    <a:lnTo>
                      <a:pt x="258" y="635"/>
                    </a:lnTo>
                    <a:lnTo>
                      <a:pt x="248" y="591"/>
                    </a:lnTo>
                    <a:lnTo>
                      <a:pt x="236" y="547"/>
                    </a:lnTo>
                    <a:lnTo>
                      <a:pt x="223" y="501"/>
                    </a:lnTo>
                    <a:lnTo>
                      <a:pt x="208" y="456"/>
                    </a:lnTo>
                    <a:lnTo>
                      <a:pt x="191" y="409"/>
                    </a:lnTo>
                    <a:lnTo>
                      <a:pt x="172" y="363"/>
                    </a:lnTo>
                    <a:lnTo>
                      <a:pt x="153" y="315"/>
                    </a:lnTo>
                    <a:lnTo>
                      <a:pt x="131" y="267"/>
                    </a:lnTo>
                    <a:lnTo>
                      <a:pt x="108" y="218"/>
                    </a:lnTo>
                    <a:lnTo>
                      <a:pt x="84" y="170"/>
                    </a:lnTo>
                    <a:lnTo>
                      <a:pt x="57" y="120"/>
                    </a:lnTo>
                    <a:lnTo>
                      <a:pt x="30" y="69"/>
                    </a:lnTo>
                    <a:lnTo>
                      <a:pt x="1" y="18"/>
                    </a:lnTo>
                    <a:lnTo>
                      <a:pt x="22" y="7"/>
                    </a:lnTo>
                    <a:lnTo>
                      <a:pt x="51" y="57"/>
                    </a:lnTo>
                    <a:lnTo>
                      <a:pt x="80" y="108"/>
                    </a:lnTo>
                    <a:lnTo>
                      <a:pt x="105" y="159"/>
                    </a:lnTo>
                    <a:lnTo>
                      <a:pt x="130" y="208"/>
                    </a:lnTo>
                    <a:lnTo>
                      <a:pt x="154" y="257"/>
                    </a:lnTo>
                    <a:lnTo>
                      <a:pt x="176" y="306"/>
                    </a:lnTo>
                    <a:lnTo>
                      <a:pt x="196" y="354"/>
                    </a:lnTo>
                    <a:lnTo>
                      <a:pt x="215" y="402"/>
                    </a:lnTo>
                    <a:lnTo>
                      <a:pt x="232" y="449"/>
                    </a:lnTo>
                    <a:lnTo>
                      <a:pt x="247" y="496"/>
                    </a:lnTo>
                    <a:lnTo>
                      <a:pt x="260" y="541"/>
                    </a:lnTo>
                    <a:lnTo>
                      <a:pt x="272" y="586"/>
                    </a:lnTo>
                    <a:lnTo>
                      <a:pt x="282" y="631"/>
                    </a:lnTo>
                    <a:lnTo>
                      <a:pt x="289" y="675"/>
                    </a:lnTo>
                    <a:lnTo>
                      <a:pt x="295" y="718"/>
                    </a:lnTo>
                    <a:lnTo>
                      <a:pt x="299" y="761"/>
                    </a:lnTo>
                    <a:lnTo>
                      <a:pt x="274" y="763"/>
                    </a:lnTo>
                    <a:close/>
                    <a:moveTo>
                      <a:pt x="1" y="18"/>
                    </a:moveTo>
                    <a:lnTo>
                      <a:pt x="0" y="14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7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4" name="Freeform 905"/>
              <p:cNvSpPr>
                <a:spLocks noEditPoints="1"/>
              </p:cNvSpPr>
              <p:nvPr/>
            </p:nvSpPr>
            <p:spPr bwMode="auto">
              <a:xfrm>
                <a:off x="2862" y="2324"/>
                <a:ext cx="47" cy="294"/>
              </a:xfrm>
              <a:custGeom>
                <a:avLst/>
                <a:gdLst>
                  <a:gd name="T0" fmla="*/ 0 w 229"/>
                  <a:gd name="T1" fmla="*/ 0 h 1443"/>
                  <a:gd name="T2" fmla="*/ 0 w 229"/>
                  <a:gd name="T3" fmla="*/ 0 h 1443"/>
                  <a:gd name="T4" fmla="*/ 0 w 229"/>
                  <a:gd name="T5" fmla="*/ 0 h 1443"/>
                  <a:gd name="T6" fmla="*/ 1 w 229"/>
                  <a:gd name="T7" fmla="*/ 0 h 1443"/>
                  <a:gd name="T8" fmla="*/ 0 w 229"/>
                  <a:gd name="T9" fmla="*/ 1 h 1443"/>
                  <a:gd name="T10" fmla="*/ 1 w 229"/>
                  <a:gd name="T11" fmla="*/ 0 h 1443"/>
                  <a:gd name="T12" fmla="*/ 0 w 229"/>
                  <a:gd name="T13" fmla="*/ 1 h 1443"/>
                  <a:gd name="T14" fmla="*/ 1 w 229"/>
                  <a:gd name="T15" fmla="*/ 0 h 1443"/>
                  <a:gd name="T16" fmla="*/ 2 w 229"/>
                  <a:gd name="T17" fmla="*/ 3 h 1443"/>
                  <a:gd name="T18" fmla="*/ 4 w 229"/>
                  <a:gd name="T19" fmla="*/ 6 h 1443"/>
                  <a:gd name="T20" fmla="*/ 5 w 229"/>
                  <a:gd name="T21" fmla="*/ 9 h 1443"/>
                  <a:gd name="T22" fmla="*/ 6 w 229"/>
                  <a:gd name="T23" fmla="*/ 12 h 1443"/>
                  <a:gd name="T24" fmla="*/ 4 w 229"/>
                  <a:gd name="T25" fmla="*/ 11 h 1443"/>
                  <a:gd name="T26" fmla="*/ 3 w 229"/>
                  <a:gd name="T27" fmla="*/ 8 h 1443"/>
                  <a:gd name="T28" fmla="*/ 2 w 229"/>
                  <a:gd name="T29" fmla="*/ 5 h 1443"/>
                  <a:gd name="T30" fmla="*/ 1 w 229"/>
                  <a:gd name="T31" fmla="*/ 2 h 1443"/>
                  <a:gd name="T32" fmla="*/ 1 w 229"/>
                  <a:gd name="T33" fmla="*/ 0 h 1443"/>
                  <a:gd name="T34" fmla="*/ 6 w 229"/>
                  <a:gd name="T35" fmla="*/ 14 h 1443"/>
                  <a:gd name="T36" fmla="*/ 7 w 229"/>
                  <a:gd name="T37" fmla="*/ 16 h 1443"/>
                  <a:gd name="T38" fmla="*/ 8 w 229"/>
                  <a:gd name="T39" fmla="*/ 19 h 1443"/>
                  <a:gd name="T40" fmla="*/ 8 w 229"/>
                  <a:gd name="T41" fmla="*/ 22 h 1443"/>
                  <a:gd name="T42" fmla="*/ 7 w 229"/>
                  <a:gd name="T43" fmla="*/ 23 h 1443"/>
                  <a:gd name="T44" fmla="*/ 7 w 229"/>
                  <a:gd name="T45" fmla="*/ 21 h 1443"/>
                  <a:gd name="T46" fmla="*/ 6 w 229"/>
                  <a:gd name="T47" fmla="*/ 18 h 1443"/>
                  <a:gd name="T48" fmla="*/ 6 w 229"/>
                  <a:gd name="T49" fmla="*/ 15 h 1443"/>
                  <a:gd name="T50" fmla="*/ 5 w 229"/>
                  <a:gd name="T51" fmla="*/ 12 h 1443"/>
                  <a:gd name="T52" fmla="*/ 8 w 229"/>
                  <a:gd name="T53" fmla="*/ 23 h 1443"/>
                  <a:gd name="T54" fmla="*/ 9 w 229"/>
                  <a:gd name="T55" fmla="*/ 26 h 1443"/>
                  <a:gd name="T56" fmla="*/ 9 w 229"/>
                  <a:gd name="T57" fmla="*/ 29 h 1443"/>
                  <a:gd name="T58" fmla="*/ 9 w 229"/>
                  <a:gd name="T59" fmla="*/ 32 h 1443"/>
                  <a:gd name="T60" fmla="*/ 9 w 229"/>
                  <a:gd name="T61" fmla="*/ 35 h 1443"/>
                  <a:gd name="T62" fmla="*/ 9 w 229"/>
                  <a:gd name="T63" fmla="*/ 37 h 1443"/>
                  <a:gd name="T64" fmla="*/ 9 w 229"/>
                  <a:gd name="T65" fmla="*/ 40 h 1443"/>
                  <a:gd name="T66" fmla="*/ 8 w 229"/>
                  <a:gd name="T67" fmla="*/ 42 h 1443"/>
                  <a:gd name="T68" fmla="*/ 8 w 229"/>
                  <a:gd name="T69" fmla="*/ 44 h 1443"/>
                  <a:gd name="T70" fmla="*/ 7 w 229"/>
                  <a:gd name="T71" fmla="*/ 47 h 1443"/>
                  <a:gd name="T72" fmla="*/ 6 w 229"/>
                  <a:gd name="T73" fmla="*/ 48 h 1443"/>
                  <a:gd name="T74" fmla="*/ 5 w 229"/>
                  <a:gd name="T75" fmla="*/ 50 h 1443"/>
                  <a:gd name="T76" fmla="*/ 4 w 229"/>
                  <a:gd name="T77" fmla="*/ 52 h 1443"/>
                  <a:gd name="T78" fmla="*/ 3 w 229"/>
                  <a:gd name="T79" fmla="*/ 55 h 1443"/>
                  <a:gd name="T80" fmla="*/ 1 w 229"/>
                  <a:gd name="T81" fmla="*/ 58 h 1443"/>
                  <a:gd name="T82" fmla="*/ 1 w 229"/>
                  <a:gd name="T83" fmla="*/ 56 h 1443"/>
                  <a:gd name="T84" fmla="*/ 3 w 229"/>
                  <a:gd name="T85" fmla="*/ 53 h 1443"/>
                  <a:gd name="T86" fmla="*/ 4 w 229"/>
                  <a:gd name="T87" fmla="*/ 51 h 1443"/>
                  <a:gd name="T88" fmla="*/ 5 w 229"/>
                  <a:gd name="T89" fmla="*/ 49 h 1443"/>
                  <a:gd name="T90" fmla="*/ 6 w 229"/>
                  <a:gd name="T91" fmla="*/ 47 h 1443"/>
                  <a:gd name="T92" fmla="*/ 6 w 229"/>
                  <a:gd name="T93" fmla="*/ 45 h 1443"/>
                  <a:gd name="T94" fmla="*/ 7 w 229"/>
                  <a:gd name="T95" fmla="*/ 43 h 1443"/>
                  <a:gd name="T96" fmla="*/ 7 w 229"/>
                  <a:gd name="T97" fmla="*/ 41 h 1443"/>
                  <a:gd name="T98" fmla="*/ 8 w 229"/>
                  <a:gd name="T99" fmla="*/ 38 h 1443"/>
                  <a:gd name="T100" fmla="*/ 8 w 229"/>
                  <a:gd name="T101" fmla="*/ 36 h 1443"/>
                  <a:gd name="T102" fmla="*/ 8 w 229"/>
                  <a:gd name="T103" fmla="*/ 33 h 1443"/>
                  <a:gd name="T104" fmla="*/ 8 w 229"/>
                  <a:gd name="T105" fmla="*/ 30 h 1443"/>
                  <a:gd name="T106" fmla="*/ 8 w 229"/>
                  <a:gd name="T107" fmla="*/ 28 h 1443"/>
                  <a:gd name="T108" fmla="*/ 8 w 229"/>
                  <a:gd name="T109" fmla="*/ 25 h 1443"/>
                  <a:gd name="T110" fmla="*/ 8 w 229"/>
                  <a:gd name="T111" fmla="*/ 23 h 1443"/>
                  <a:gd name="T112" fmla="*/ 1 w 229"/>
                  <a:gd name="T113" fmla="*/ 58 h 1443"/>
                  <a:gd name="T114" fmla="*/ 0 w 229"/>
                  <a:gd name="T115" fmla="*/ 58 h 1443"/>
                  <a:gd name="T116" fmla="*/ 0 w 229"/>
                  <a:gd name="T117" fmla="*/ 58 h 1443"/>
                  <a:gd name="T118" fmla="*/ 0 w 229"/>
                  <a:gd name="T119" fmla="*/ 57 h 1443"/>
                  <a:gd name="T120" fmla="*/ 1 w 229"/>
                  <a:gd name="T121" fmla="*/ 58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1" y="17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1" y="17"/>
                    </a:lnTo>
                    <a:close/>
                    <a:moveTo>
                      <a:pt x="22" y="6"/>
                    </a:moveTo>
                    <a:lnTo>
                      <a:pt x="23" y="6"/>
                    </a:lnTo>
                    <a:lnTo>
                      <a:pt x="1" y="17"/>
                    </a:lnTo>
                    <a:lnTo>
                      <a:pt x="22" y="6"/>
                    </a:lnTo>
                    <a:close/>
                    <a:moveTo>
                      <a:pt x="23" y="6"/>
                    </a:moveTo>
                    <a:lnTo>
                      <a:pt x="42" y="45"/>
                    </a:lnTo>
                    <a:lnTo>
                      <a:pt x="59" y="84"/>
                    </a:lnTo>
                    <a:lnTo>
                      <a:pt x="75" y="122"/>
                    </a:lnTo>
                    <a:lnTo>
                      <a:pt x="91" y="160"/>
                    </a:lnTo>
                    <a:lnTo>
                      <a:pt x="107" y="196"/>
                    </a:lnTo>
                    <a:lnTo>
                      <a:pt x="119" y="233"/>
                    </a:lnTo>
                    <a:lnTo>
                      <a:pt x="132" y="270"/>
                    </a:lnTo>
                    <a:lnTo>
                      <a:pt x="144" y="304"/>
                    </a:lnTo>
                    <a:lnTo>
                      <a:pt x="122" y="312"/>
                    </a:lnTo>
                    <a:lnTo>
                      <a:pt x="110" y="277"/>
                    </a:lnTo>
                    <a:lnTo>
                      <a:pt x="97" y="242"/>
                    </a:lnTo>
                    <a:lnTo>
                      <a:pt x="83" y="205"/>
                    </a:lnTo>
                    <a:lnTo>
                      <a:pt x="69" y="168"/>
                    </a:lnTo>
                    <a:lnTo>
                      <a:pt x="54" y="131"/>
                    </a:lnTo>
                    <a:lnTo>
                      <a:pt x="36" y="94"/>
                    </a:lnTo>
                    <a:lnTo>
                      <a:pt x="19" y="56"/>
                    </a:lnTo>
                    <a:lnTo>
                      <a:pt x="1" y="17"/>
                    </a:lnTo>
                    <a:lnTo>
                      <a:pt x="23" y="6"/>
                    </a:lnTo>
                    <a:close/>
                    <a:moveTo>
                      <a:pt x="144" y="304"/>
                    </a:moveTo>
                    <a:lnTo>
                      <a:pt x="155" y="340"/>
                    </a:lnTo>
                    <a:lnTo>
                      <a:pt x="166" y="374"/>
                    </a:lnTo>
                    <a:lnTo>
                      <a:pt x="176" y="409"/>
                    </a:lnTo>
                    <a:lnTo>
                      <a:pt x="184" y="442"/>
                    </a:lnTo>
                    <a:lnTo>
                      <a:pt x="192" y="475"/>
                    </a:lnTo>
                    <a:lnTo>
                      <a:pt x="198" y="507"/>
                    </a:lnTo>
                    <a:lnTo>
                      <a:pt x="205" y="540"/>
                    </a:lnTo>
                    <a:lnTo>
                      <a:pt x="210" y="571"/>
                    </a:lnTo>
                    <a:lnTo>
                      <a:pt x="185" y="574"/>
                    </a:lnTo>
                    <a:lnTo>
                      <a:pt x="180" y="543"/>
                    </a:lnTo>
                    <a:lnTo>
                      <a:pt x="175" y="512"/>
                    </a:lnTo>
                    <a:lnTo>
                      <a:pt x="167" y="479"/>
                    </a:lnTo>
                    <a:lnTo>
                      <a:pt x="159" y="447"/>
                    </a:lnTo>
                    <a:lnTo>
                      <a:pt x="152" y="414"/>
                    </a:lnTo>
                    <a:lnTo>
                      <a:pt x="142" y="381"/>
                    </a:lnTo>
                    <a:lnTo>
                      <a:pt x="132" y="346"/>
                    </a:lnTo>
                    <a:lnTo>
                      <a:pt x="122" y="312"/>
                    </a:lnTo>
                    <a:lnTo>
                      <a:pt x="144" y="304"/>
                    </a:lnTo>
                    <a:close/>
                    <a:moveTo>
                      <a:pt x="210" y="571"/>
                    </a:moveTo>
                    <a:lnTo>
                      <a:pt x="216" y="610"/>
                    </a:lnTo>
                    <a:lnTo>
                      <a:pt x="221" y="649"/>
                    </a:lnTo>
                    <a:lnTo>
                      <a:pt x="224" y="688"/>
                    </a:lnTo>
                    <a:lnTo>
                      <a:pt x="226" y="724"/>
                    </a:lnTo>
                    <a:lnTo>
                      <a:pt x="229" y="761"/>
                    </a:lnTo>
                    <a:lnTo>
                      <a:pt x="229" y="797"/>
                    </a:lnTo>
                    <a:lnTo>
                      <a:pt x="229" y="831"/>
                    </a:lnTo>
                    <a:lnTo>
                      <a:pt x="226" y="866"/>
                    </a:lnTo>
                    <a:lnTo>
                      <a:pt x="224" y="898"/>
                    </a:lnTo>
                    <a:lnTo>
                      <a:pt x="221" y="931"/>
                    </a:lnTo>
                    <a:lnTo>
                      <a:pt x="218" y="963"/>
                    </a:lnTo>
                    <a:lnTo>
                      <a:pt x="212" y="993"/>
                    </a:lnTo>
                    <a:lnTo>
                      <a:pt x="207" y="1024"/>
                    </a:lnTo>
                    <a:lnTo>
                      <a:pt x="202" y="1052"/>
                    </a:lnTo>
                    <a:lnTo>
                      <a:pt x="194" y="1081"/>
                    </a:lnTo>
                    <a:lnTo>
                      <a:pt x="188" y="1108"/>
                    </a:lnTo>
                    <a:lnTo>
                      <a:pt x="179" y="1135"/>
                    </a:lnTo>
                    <a:lnTo>
                      <a:pt x="170" y="1161"/>
                    </a:lnTo>
                    <a:lnTo>
                      <a:pt x="162" y="1186"/>
                    </a:lnTo>
                    <a:lnTo>
                      <a:pt x="153" y="1209"/>
                    </a:lnTo>
                    <a:lnTo>
                      <a:pt x="143" y="1233"/>
                    </a:lnTo>
                    <a:lnTo>
                      <a:pt x="132" y="1256"/>
                    </a:lnTo>
                    <a:lnTo>
                      <a:pt x="123" y="1277"/>
                    </a:lnTo>
                    <a:lnTo>
                      <a:pt x="112" y="1298"/>
                    </a:lnTo>
                    <a:lnTo>
                      <a:pt x="89" y="1338"/>
                    </a:lnTo>
                    <a:lnTo>
                      <a:pt x="67" y="1375"/>
                    </a:lnTo>
                    <a:lnTo>
                      <a:pt x="44" y="1408"/>
                    </a:lnTo>
                    <a:lnTo>
                      <a:pt x="21" y="1438"/>
                    </a:lnTo>
                    <a:lnTo>
                      <a:pt x="2" y="1422"/>
                    </a:lnTo>
                    <a:lnTo>
                      <a:pt x="24" y="1393"/>
                    </a:lnTo>
                    <a:lnTo>
                      <a:pt x="47" y="1360"/>
                    </a:lnTo>
                    <a:lnTo>
                      <a:pt x="69" y="1325"/>
                    </a:lnTo>
                    <a:lnTo>
                      <a:pt x="90" y="1286"/>
                    </a:lnTo>
                    <a:lnTo>
                      <a:pt x="100" y="1265"/>
                    </a:lnTo>
                    <a:lnTo>
                      <a:pt x="111" y="1245"/>
                    </a:lnTo>
                    <a:lnTo>
                      <a:pt x="121" y="1222"/>
                    </a:lnTo>
                    <a:lnTo>
                      <a:pt x="130" y="1200"/>
                    </a:lnTo>
                    <a:lnTo>
                      <a:pt x="139" y="1176"/>
                    </a:lnTo>
                    <a:lnTo>
                      <a:pt x="148" y="1151"/>
                    </a:lnTo>
                    <a:lnTo>
                      <a:pt x="156" y="1126"/>
                    </a:lnTo>
                    <a:lnTo>
                      <a:pt x="164" y="1100"/>
                    </a:lnTo>
                    <a:lnTo>
                      <a:pt x="171" y="1073"/>
                    </a:lnTo>
                    <a:lnTo>
                      <a:pt x="178" y="1046"/>
                    </a:lnTo>
                    <a:lnTo>
                      <a:pt x="183" y="1017"/>
                    </a:lnTo>
                    <a:lnTo>
                      <a:pt x="189" y="988"/>
                    </a:lnTo>
                    <a:lnTo>
                      <a:pt x="193" y="959"/>
                    </a:lnTo>
                    <a:lnTo>
                      <a:pt x="197" y="927"/>
                    </a:lnTo>
                    <a:lnTo>
                      <a:pt x="200" y="896"/>
                    </a:lnTo>
                    <a:lnTo>
                      <a:pt x="203" y="864"/>
                    </a:lnTo>
                    <a:lnTo>
                      <a:pt x="204" y="830"/>
                    </a:lnTo>
                    <a:lnTo>
                      <a:pt x="204" y="796"/>
                    </a:lnTo>
                    <a:lnTo>
                      <a:pt x="204" y="761"/>
                    </a:lnTo>
                    <a:lnTo>
                      <a:pt x="203" y="725"/>
                    </a:lnTo>
                    <a:lnTo>
                      <a:pt x="199" y="689"/>
                    </a:lnTo>
                    <a:lnTo>
                      <a:pt x="196" y="652"/>
                    </a:lnTo>
                    <a:lnTo>
                      <a:pt x="192" y="613"/>
                    </a:lnTo>
                    <a:lnTo>
                      <a:pt x="185" y="574"/>
                    </a:lnTo>
                    <a:lnTo>
                      <a:pt x="210" y="571"/>
                    </a:lnTo>
                    <a:close/>
                    <a:moveTo>
                      <a:pt x="21" y="1438"/>
                    </a:moveTo>
                    <a:lnTo>
                      <a:pt x="18" y="1440"/>
                    </a:lnTo>
                    <a:lnTo>
                      <a:pt x="14" y="1443"/>
                    </a:lnTo>
                    <a:lnTo>
                      <a:pt x="8" y="1441"/>
                    </a:lnTo>
                    <a:lnTo>
                      <a:pt x="4" y="1439"/>
                    </a:lnTo>
                    <a:lnTo>
                      <a:pt x="1" y="1436"/>
                    </a:lnTo>
                    <a:lnTo>
                      <a:pt x="0" y="1432"/>
                    </a:lnTo>
                    <a:lnTo>
                      <a:pt x="0" y="1426"/>
                    </a:lnTo>
                    <a:lnTo>
                      <a:pt x="2" y="1422"/>
                    </a:lnTo>
                    <a:lnTo>
                      <a:pt x="21" y="14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5" name="Freeform 90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6" name="Freeform 90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7" name="Freeform 90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8" name="Freeform 90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9" name="Freeform 91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0" name="Freeform 91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1" name="Freeform 91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2" name="Freeform 91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3" name="Freeform 91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4" name="Freeform 91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5" name="Freeform 91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6" name="Freeform 91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7" name="Freeform 91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8" name="Freeform 91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9" name="Freeform 92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0" name="Freeform 92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1" name="Freeform 92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2" name="Freeform 92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3" name="Freeform 92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4" name="Freeform 92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5" name="Freeform 92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6" name="Freeform 92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7" name="Freeform 92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8" name="Freeform 92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9" name="Freeform 93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0" name="Freeform 93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1" name="Freeform 93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2" name="Freeform 93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3" name="Freeform 93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4" name="Freeform 93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5" name="Freeform 93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6" name="Freeform 93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7" name="Freeform 938"/>
              <p:cNvSpPr>
                <a:spLocks/>
              </p:cNvSpPr>
              <p:nvPr/>
            </p:nvSpPr>
            <p:spPr bwMode="auto">
              <a:xfrm>
                <a:off x="2280" y="1948"/>
                <a:ext cx="85" cy="406"/>
              </a:xfrm>
              <a:custGeom>
                <a:avLst/>
                <a:gdLst>
                  <a:gd name="T0" fmla="*/ 3 w 431"/>
                  <a:gd name="T1" fmla="*/ 9 h 2040"/>
                  <a:gd name="T2" fmla="*/ 2 w 431"/>
                  <a:gd name="T3" fmla="*/ 14 h 2040"/>
                  <a:gd name="T4" fmla="*/ 1 w 431"/>
                  <a:gd name="T5" fmla="*/ 19 h 2040"/>
                  <a:gd name="T6" fmla="*/ 1 w 431"/>
                  <a:gd name="T7" fmla="*/ 24 h 2040"/>
                  <a:gd name="T8" fmla="*/ 0 w 431"/>
                  <a:gd name="T9" fmla="*/ 29 h 2040"/>
                  <a:gd name="T10" fmla="*/ 0 w 431"/>
                  <a:gd name="T11" fmla="*/ 34 h 2040"/>
                  <a:gd name="T12" fmla="*/ 0 w 431"/>
                  <a:gd name="T13" fmla="*/ 39 h 2040"/>
                  <a:gd name="T14" fmla="*/ 0 w 431"/>
                  <a:gd name="T15" fmla="*/ 44 h 2040"/>
                  <a:gd name="T16" fmla="*/ 1 w 431"/>
                  <a:gd name="T17" fmla="*/ 49 h 2040"/>
                  <a:gd name="T18" fmla="*/ 1 w 431"/>
                  <a:gd name="T19" fmla="*/ 53 h 2040"/>
                  <a:gd name="T20" fmla="*/ 2 w 431"/>
                  <a:gd name="T21" fmla="*/ 58 h 2040"/>
                  <a:gd name="T22" fmla="*/ 3 w 431"/>
                  <a:gd name="T23" fmla="*/ 62 h 2040"/>
                  <a:gd name="T24" fmla="*/ 4 w 431"/>
                  <a:gd name="T25" fmla="*/ 67 h 2040"/>
                  <a:gd name="T26" fmla="*/ 6 w 431"/>
                  <a:gd name="T27" fmla="*/ 71 h 2040"/>
                  <a:gd name="T28" fmla="*/ 8 w 431"/>
                  <a:gd name="T29" fmla="*/ 75 h 2040"/>
                  <a:gd name="T30" fmla="*/ 10 w 431"/>
                  <a:gd name="T31" fmla="*/ 80 h 2040"/>
                  <a:gd name="T32" fmla="*/ 11 w 431"/>
                  <a:gd name="T33" fmla="*/ 79 h 2040"/>
                  <a:gd name="T34" fmla="*/ 13 w 431"/>
                  <a:gd name="T35" fmla="*/ 73 h 2040"/>
                  <a:gd name="T36" fmla="*/ 14 w 431"/>
                  <a:gd name="T37" fmla="*/ 68 h 2040"/>
                  <a:gd name="T38" fmla="*/ 15 w 431"/>
                  <a:gd name="T39" fmla="*/ 63 h 2040"/>
                  <a:gd name="T40" fmla="*/ 16 w 431"/>
                  <a:gd name="T41" fmla="*/ 57 h 2040"/>
                  <a:gd name="T42" fmla="*/ 16 w 431"/>
                  <a:gd name="T43" fmla="*/ 52 h 2040"/>
                  <a:gd name="T44" fmla="*/ 17 w 431"/>
                  <a:gd name="T45" fmla="*/ 47 h 2040"/>
                  <a:gd name="T46" fmla="*/ 17 w 431"/>
                  <a:gd name="T47" fmla="*/ 41 h 2040"/>
                  <a:gd name="T48" fmla="*/ 17 w 431"/>
                  <a:gd name="T49" fmla="*/ 36 h 2040"/>
                  <a:gd name="T50" fmla="*/ 18 w 431"/>
                  <a:gd name="T51" fmla="*/ 31 h 2040"/>
                  <a:gd name="T52" fmla="*/ 18 w 431"/>
                  <a:gd name="T53" fmla="*/ 26 h 2040"/>
                  <a:gd name="T54" fmla="*/ 17 w 431"/>
                  <a:gd name="T55" fmla="*/ 21 h 2040"/>
                  <a:gd name="T56" fmla="*/ 17 w 431"/>
                  <a:gd name="T57" fmla="*/ 16 h 2040"/>
                  <a:gd name="T58" fmla="*/ 17 w 431"/>
                  <a:gd name="T59" fmla="*/ 11 h 2040"/>
                  <a:gd name="T60" fmla="*/ 16 w 431"/>
                  <a:gd name="T61" fmla="*/ 7 h 2040"/>
                  <a:gd name="T62" fmla="*/ 16 w 431"/>
                  <a:gd name="T63" fmla="*/ 2 h 2040"/>
                  <a:gd name="T64" fmla="*/ 14 w 431"/>
                  <a:gd name="T65" fmla="*/ 1 h 2040"/>
                  <a:gd name="T66" fmla="*/ 11 w 431"/>
                  <a:gd name="T67" fmla="*/ 2 h 2040"/>
                  <a:gd name="T68" fmla="*/ 8 w 431"/>
                  <a:gd name="T69" fmla="*/ 4 h 2040"/>
                  <a:gd name="T70" fmla="*/ 5 w 431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1"/>
                  <a:gd name="T109" fmla="*/ 0 h 2040"/>
                  <a:gd name="T110" fmla="*/ 431 w 431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1" h="2040">
                    <a:moveTo>
                      <a:pt x="83" y="161"/>
                    </a:moveTo>
                    <a:lnTo>
                      <a:pt x="70" y="226"/>
                    </a:lnTo>
                    <a:lnTo>
                      <a:pt x="58" y="291"/>
                    </a:lnTo>
                    <a:lnTo>
                      <a:pt x="46" y="354"/>
                    </a:lnTo>
                    <a:lnTo>
                      <a:pt x="36" y="418"/>
                    </a:lnTo>
                    <a:lnTo>
                      <a:pt x="29" y="481"/>
                    </a:lnTo>
                    <a:lnTo>
                      <a:pt x="21" y="544"/>
                    </a:lnTo>
                    <a:lnTo>
                      <a:pt x="14" y="607"/>
                    </a:lnTo>
                    <a:lnTo>
                      <a:pt x="9" y="669"/>
                    </a:lnTo>
                    <a:lnTo>
                      <a:pt x="5" y="731"/>
                    </a:lnTo>
                    <a:lnTo>
                      <a:pt x="3" y="793"/>
                    </a:lnTo>
                    <a:lnTo>
                      <a:pt x="0" y="853"/>
                    </a:lnTo>
                    <a:lnTo>
                      <a:pt x="0" y="915"/>
                    </a:lnTo>
                    <a:lnTo>
                      <a:pt x="2" y="975"/>
                    </a:lnTo>
                    <a:lnTo>
                      <a:pt x="4" y="1035"/>
                    </a:lnTo>
                    <a:lnTo>
                      <a:pt x="7" y="1094"/>
                    </a:lnTo>
                    <a:lnTo>
                      <a:pt x="11" y="1154"/>
                    </a:lnTo>
                    <a:lnTo>
                      <a:pt x="17" y="1213"/>
                    </a:lnTo>
                    <a:lnTo>
                      <a:pt x="24" y="1271"/>
                    </a:lnTo>
                    <a:lnTo>
                      <a:pt x="33" y="1329"/>
                    </a:lnTo>
                    <a:lnTo>
                      <a:pt x="43" y="1387"/>
                    </a:lnTo>
                    <a:lnTo>
                      <a:pt x="53" y="1443"/>
                    </a:lnTo>
                    <a:lnTo>
                      <a:pt x="65" y="1500"/>
                    </a:lnTo>
                    <a:lnTo>
                      <a:pt x="79" y="1556"/>
                    </a:lnTo>
                    <a:lnTo>
                      <a:pt x="93" y="1611"/>
                    </a:lnTo>
                    <a:lnTo>
                      <a:pt x="110" y="1668"/>
                    </a:lnTo>
                    <a:lnTo>
                      <a:pt x="128" y="1722"/>
                    </a:lnTo>
                    <a:lnTo>
                      <a:pt x="146" y="1777"/>
                    </a:lnTo>
                    <a:lnTo>
                      <a:pt x="167" y="1830"/>
                    </a:lnTo>
                    <a:lnTo>
                      <a:pt x="188" y="1884"/>
                    </a:lnTo>
                    <a:lnTo>
                      <a:pt x="211" y="1937"/>
                    </a:lnTo>
                    <a:lnTo>
                      <a:pt x="236" y="1988"/>
                    </a:lnTo>
                    <a:lnTo>
                      <a:pt x="262" y="2040"/>
                    </a:lnTo>
                    <a:lnTo>
                      <a:pt x="278" y="1972"/>
                    </a:lnTo>
                    <a:lnTo>
                      <a:pt x="294" y="1903"/>
                    </a:lnTo>
                    <a:lnTo>
                      <a:pt x="308" y="1835"/>
                    </a:lnTo>
                    <a:lnTo>
                      <a:pt x="322" y="1767"/>
                    </a:lnTo>
                    <a:lnTo>
                      <a:pt x="335" y="1700"/>
                    </a:lnTo>
                    <a:lnTo>
                      <a:pt x="347" y="1632"/>
                    </a:lnTo>
                    <a:lnTo>
                      <a:pt x="359" y="1565"/>
                    </a:lnTo>
                    <a:lnTo>
                      <a:pt x="370" y="1497"/>
                    </a:lnTo>
                    <a:lnTo>
                      <a:pt x="380" y="1430"/>
                    </a:lnTo>
                    <a:lnTo>
                      <a:pt x="388" y="1363"/>
                    </a:lnTo>
                    <a:lnTo>
                      <a:pt x="396" y="1297"/>
                    </a:lnTo>
                    <a:lnTo>
                      <a:pt x="403" y="1230"/>
                    </a:lnTo>
                    <a:lnTo>
                      <a:pt x="410" y="1164"/>
                    </a:lnTo>
                    <a:lnTo>
                      <a:pt x="415" y="1100"/>
                    </a:lnTo>
                    <a:lnTo>
                      <a:pt x="421" y="1034"/>
                    </a:lnTo>
                    <a:lnTo>
                      <a:pt x="424" y="969"/>
                    </a:lnTo>
                    <a:lnTo>
                      <a:pt x="427" y="905"/>
                    </a:lnTo>
                    <a:lnTo>
                      <a:pt x="429" y="840"/>
                    </a:lnTo>
                    <a:lnTo>
                      <a:pt x="431" y="778"/>
                    </a:lnTo>
                    <a:lnTo>
                      <a:pt x="431" y="714"/>
                    </a:lnTo>
                    <a:lnTo>
                      <a:pt x="431" y="651"/>
                    </a:lnTo>
                    <a:lnTo>
                      <a:pt x="430" y="590"/>
                    </a:lnTo>
                    <a:lnTo>
                      <a:pt x="428" y="528"/>
                    </a:lnTo>
                    <a:lnTo>
                      <a:pt x="426" y="467"/>
                    </a:lnTo>
                    <a:lnTo>
                      <a:pt x="423" y="406"/>
                    </a:lnTo>
                    <a:lnTo>
                      <a:pt x="417" y="347"/>
                    </a:lnTo>
                    <a:lnTo>
                      <a:pt x="413" y="287"/>
                    </a:lnTo>
                    <a:lnTo>
                      <a:pt x="407" y="228"/>
                    </a:lnTo>
                    <a:lnTo>
                      <a:pt x="400" y="171"/>
                    </a:lnTo>
                    <a:lnTo>
                      <a:pt x="391" y="114"/>
                    </a:lnTo>
                    <a:lnTo>
                      <a:pt x="383" y="56"/>
                    </a:lnTo>
                    <a:lnTo>
                      <a:pt x="374" y="0"/>
                    </a:lnTo>
                    <a:lnTo>
                      <a:pt x="337" y="21"/>
                    </a:lnTo>
                    <a:lnTo>
                      <a:pt x="301" y="40"/>
                    </a:lnTo>
                    <a:lnTo>
                      <a:pt x="264" y="61"/>
                    </a:lnTo>
                    <a:lnTo>
                      <a:pt x="228" y="81"/>
                    </a:lnTo>
                    <a:lnTo>
                      <a:pt x="192" y="101"/>
                    </a:lnTo>
                    <a:lnTo>
                      <a:pt x="155" y="121"/>
                    </a:lnTo>
                    <a:lnTo>
                      <a:pt x="118" y="142"/>
                    </a:lnTo>
                    <a:lnTo>
                      <a:pt x="83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8" name="Freeform 939"/>
              <p:cNvSpPr>
                <a:spLocks noEditPoints="1"/>
              </p:cNvSpPr>
              <p:nvPr/>
            </p:nvSpPr>
            <p:spPr bwMode="auto">
              <a:xfrm>
                <a:off x="2276" y="1948"/>
                <a:ext cx="93" cy="410"/>
              </a:xfrm>
              <a:custGeom>
                <a:avLst/>
                <a:gdLst>
                  <a:gd name="T0" fmla="*/ 3 w 455"/>
                  <a:gd name="T1" fmla="*/ 7 h 2064"/>
                  <a:gd name="T2" fmla="*/ 4 w 455"/>
                  <a:gd name="T3" fmla="*/ 10 h 2064"/>
                  <a:gd name="T4" fmla="*/ 3 w 455"/>
                  <a:gd name="T5" fmla="*/ 16 h 2064"/>
                  <a:gd name="T6" fmla="*/ 1 w 455"/>
                  <a:gd name="T7" fmla="*/ 17 h 2064"/>
                  <a:gd name="T8" fmla="*/ 2 w 455"/>
                  <a:gd name="T9" fmla="*/ 11 h 2064"/>
                  <a:gd name="T10" fmla="*/ 4 w 455"/>
                  <a:gd name="T11" fmla="*/ 7 h 2064"/>
                  <a:gd name="T12" fmla="*/ 2 w 455"/>
                  <a:gd name="T13" fmla="*/ 23 h 2064"/>
                  <a:gd name="T14" fmla="*/ 1 w 455"/>
                  <a:gd name="T15" fmla="*/ 28 h 2064"/>
                  <a:gd name="T16" fmla="*/ 0 w 455"/>
                  <a:gd name="T17" fmla="*/ 27 h 2064"/>
                  <a:gd name="T18" fmla="*/ 1 w 455"/>
                  <a:gd name="T19" fmla="*/ 21 h 2064"/>
                  <a:gd name="T20" fmla="*/ 1 w 455"/>
                  <a:gd name="T21" fmla="*/ 30 h 2064"/>
                  <a:gd name="T22" fmla="*/ 1 w 455"/>
                  <a:gd name="T23" fmla="*/ 37 h 2064"/>
                  <a:gd name="T24" fmla="*/ 1 w 455"/>
                  <a:gd name="T25" fmla="*/ 44 h 2064"/>
                  <a:gd name="T26" fmla="*/ 2 w 455"/>
                  <a:gd name="T27" fmla="*/ 50 h 2064"/>
                  <a:gd name="T28" fmla="*/ 3 w 455"/>
                  <a:gd name="T29" fmla="*/ 57 h 2064"/>
                  <a:gd name="T30" fmla="*/ 4 w 455"/>
                  <a:gd name="T31" fmla="*/ 63 h 2064"/>
                  <a:gd name="T32" fmla="*/ 6 w 455"/>
                  <a:gd name="T33" fmla="*/ 70 h 2064"/>
                  <a:gd name="T34" fmla="*/ 9 w 455"/>
                  <a:gd name="T35" fmla="*/ 76 h 2064"/>
                  <a:gd name="T36" fmla="*/ 11 w 455"/>
                  <a:gd name="T37" fmla="*/ 82 h 2064"/>
                  <a:gd name="T38" fmla="*/ 8 w 455"/>
                  <a:gd name="T39" fmla="*/ 78 h 2064"/>
                  <a:gd name="T40" fmla="*/ 6 w 455"/>
                  <a:gd name="T41" fmla="*/ 72 h 2064"/>
                  <a:gd name="T42" fmla="*/ 4 w 455"/>
                  <a:gd name="T43" fmla="*/ 65 h 2064"/>
                  <a:gd name="T44" fmla="*/ 2 w 455"/>
                  <a:gd name="T45" fmla="*/ 59 h 2064"/>
                  <a:gd name="T46" fmla="*/ 1 w 455"/>
                  <a:gd name="T47" fmla="*/ 52 h 2064"/>
                  <a:gd name="T48" fmla="*/ 0 w 455"/>
                  <a:gd name="T49" fmla="*/ 45 h 2064"/>
                  <a:gd name="T50" fmla="*/ 0 w 455"/>
                  <a:gd name="T51" fmla="*/ 38 h 2064"/>
                  <a:gd name="T52" fmla="*/ 0 w 455"/>
                  <a:gd name="T53" fmla="*/ 31 h 2064"/>
                  <a:gd name="T54" fmla="*/ 11 w 455"/>
                  <a:gd name="T55" fmla="*/ 82 h 2064"/>
                  <a:gd name="T56" fmla="*/ 11 w 455"/>
                  <a:gd name="T57" fmla="*/ 83 h 2064"/>
                  <a:gd name="T58" fmla="*/ 11 w 455"/>
                  <a:gd name="T59" fmla="*/ 82 h 2064"/>
                  <a:gd name="T60" fmla="*/ 10 w 455"/>
                  <a:gd name="T61" fmla="*/ 82 h 2064"/>
                  <a:gd name="T62" fmla="*/ 10 w 455"/>
                  <a:gd name="T63" fmla="*/ 82 h 2064"/>
                  <a:gd name="T64" fmla="*/ 11 w 455"/>
                  <a:gd name="T65" fmla="*/ 82 h 2064"/>
                  <a:gd name="T66" fmla="*/ 12 w 455"/>
                  <a:gd name="T67" fmla="*/ 77 h 2064"/>
                  <a:gd name="T68" fmla="*/ 13 w 455"/>
                  <a:gd name="T69" fmla="*/ 71 h 2064"/>
                  <a:gd name="T70" fmla="*/ 13 w 455"/>
                  <a:gd name="T71" fmla="*/ 73 h 2064"/>
                  <a:gd name="T72" fmla="*/ 12 w 455"/>
                  <a:gd name="T73" fmla="*/ 79 h 2064"/>
                  <a:gd name="T74" fmla="*/ 13 w 455"/>
                  <a:gd name="T75" fmla="*/ 70 h 2064"/>
                  <a:gd name="T76" fmla="*/ 14 w 455"/>
                  <a:gd name="T77" fmla="*/ 64 h 2064"/>
                  <a:gd name="T78" fmla="*/ 15 w 455"/>
                  <a:gd name="T79" fmla="*/ 58 h 2064"/>
                  <a:gd name="T80" fmla="*/ 15 w 455"/>
                  <a:gd name="T81" fmla="*/ 62 h 2064"/>
                  <a:gd name="T82" fmla="*/ 14 w 455"/>
                  <a:gd name="T83" fmla="*/ 68 h 2064"/>
                  <a:gd name="T84" fmla="*/ 16 w 455"/>
                  <a:gd name="T85" fmla="*/ 54 h 2064"/>
                  <a:gd name="T86" fmla="*/ 17 w 455"/>
                  <a:gd name="T87" fmla="*/ 39 h 2064"/>
                  <a:gd name="T88" fmla="*/ 17 w 455"/>
                  <a:gd name="T89" fmla="*/ 24 h 2064"/>
                  <a:gd name="T90" fmla="*/ 16 w 455"/>
                  <a:gd name="T91" fmla="*/ 10 h 2064"/>
                  <a:gd name="T92" fmla="*/ 16 w 455"/>
                  <a:gd name="T93" fmla="*/ 0 h 2064"/>
                  <a:gd name="T94" fmla="*/ 18 w 455"/>
                  <a:gd name="T95" fmla="*/ 14 h 2064"/>
                  <a:gd name="T96" fmla="*/ 18 w 455"/>
                  <a:gd name="T97" fmla="*/ 28 h 2064"/>
                  <a:gd name="T98" fmla="*/ 18 w 455"/>
                  <a:gd name="T99" fmla="*/ 43 h 2064"/>
                  <a:gd name="T100" fmla="*/ 16 w 455"/>
                  <a:gd name="T101" fmla="*/ 58 h 2064"/>
                  <a:gd name="T102" fmla="*/ 15 w 455"/>
                  <a:gd name="T103" fmla="*/ 0 h 2064"/>
                  <a:gd name="T104" fmla="*/ 16 w 455"/>
                  <a:gd name="T105" fmla="*/ 0 h 2064"/>
                  <a:gd name="T106" fmla="*/ 15 w 455"/>
                  <a:gd name="T107" fmla="*/ 0 h 2064"/>
                  <a:gd name="T108" fmla="*/ 15 w 455"/>
                  <a:gd name="T109" fmla="*/ 0 h 2064"/>
                  <a:gd name="T110" fmla="*/ 3 w 455"/>
                  <a:gd name="T111" fmla="*/ 6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105" y="175"/>
                    </a:moveTo>
                    <a:lnTo>
                      <a:pt x="105" y="176"/>
                    </a:lnTo>
                    <a:lnTo>
                      <a:pt x="82" y="171"/>
                    </a:lnTo>
                    <a:lnTo>
                      <a:pt x="105" y="175"/>
                    </a:lnTo>
                    <a:close/>
                    <a:moveTo>
                      <a:pt x="105" y="176"/>
                    </a:moveTo>
                    <a:lnTo>
                      <a:pt x="98" y="212"/>
                    </a:lnTo>
                    <a:lnTo>
                      <a:pt x="90" y="249"/>
                    </a:lnTo>
                    <a:lnTo>
                      <a:pt x="84" y="284"/>
                    </a:lnTo>
                    <a:lnTo>
                      <a:pt x="77" y="320"/>
                    </a:lnTo>
                    <a:lnTo>
                      <a:pt x="71" y="356"/>
                    </a:lnTo>
                    <a:lnTo>
                      <a:pt x="65" y="391"/>
                    </a:lnTo>
                    <a:lnTo>
                      <a:pt x="60" y="427"/>
                    </a:lnTo>
                    <a:lnTo>
                      <a:pt x="56" y="462"/>
                    </a:lnTo>
                    <a:lnTo>
                      <a:pt x="31" y="459"/>
                    </a:lnTo>
                    <a:lnTo>
                      <a:pt x="36" y="424"/>
                    </a:lnTo>
                    <a:lnTo>
                      <a:pt x="42" y="388"/>
                    </a:lnTo>
                    <a:lnTo>
                      <a:pt x="47" y="352"/>
                    </a:lnTo>
                    <a:lnTo>
                      <a:pt x="54" y="316"/>
                    </a:lnTo>
                    <a:lnTo>
                      <a:pt x="60" y="280"/>
                    </a:lnTo>
                    <a:lnTo>
                      <a:pt x="67" y="243"/>
                    </a:lnTo>
                    <a:lnTo>
                      <a:pt x="74" y="208"/>
                    </a:lnTo>
                    <a:lnTo>
                      <a:pt x="82" y="171"/>
                    </a:lnTo>
                    <a:lnTo>
                      <a:pt x="105" y="176"/>
                    </a:lnTo>
                    <a:close/>
                    <a:moveTo>
                      <a:pt x="56" y="462"/>
                    </a:moveTo>
                    <a:lnTo>
                      <a:pt x="50" y="497"/>
                    </a:lnTo>
                    <a:lnTo>
                      <a:pt x="46" y="533"/>
                    </a:lnTo>
                    <a:lnTo>
                      <a:pt x="43" y="567"/>
                    </a:lnTo>
                    <a:lnTo>
                      <a:pt x="40" y="603"/>
                    </a:lnTo>
                    <a:lnTo>
                      <a:pt x="36" y="637"/>
                    </a:lnTo>
                    <a:lnTo>
                      <a:pt x="33" y="672"/>
                    </a:lnTo>
                    <a:lnTo>
                      <a:pt x="31" y="707"/>
                    </a:lnTo>
                    <a:lnTo>
                      <a:pt x="29" y="741"/>
                    </a:lnTo>
                    <a:lnTo>
                      <a:pt x="4" y="740"/>
                    </a:lnTo>
                    <a:lnTo>
                      <a:pt x="6" y="705"/>
                    </a:lnTo>
                    <a:lnTo>
                      <a:pt x="9" y="671"/>
                    </a:lnTo>
                    <a:lnTo>
                      <a:pt x="11" y="636"/>
                    </a:lnTo>
                    <a:lnTo>
                      <a:pt x="15" y="601"/>
                    </a:lnTo>
                    <a:lnTo>
                      <a:pt x="18" y="566"/>
                    </a:lnTo>
                    <a:lnTo>
                      <a:pt x="22" y="531"/>
                    </a:lnTo>
                    <a:lnTo>
                      <a:pt x="27" y="495"/>
                    </a:lnTo>
                    <a:lnTo>
                      <a:pt x="31" y="459"/>
                    </a:lnTo>
                    <a:lnTo>
                      <a:pt x="56" y="462"/>
                    </a:lnTo>
                    <a:close/>
                    <a:moveTo>
                      <a:pt x="29" y="741"/>
                    </a:moveTo>
                    <a:lnTo>
                      <a:pt x="27" y="785"/>
                    </a:lnTo>
                    <a:lnTo>
                      <a:pt x="24" y="830"/>
                    </a:lnTo>
                    <a:lnTo>
                      <a:pt x="24" y="874"/>
                    </a:lnTo>
                    <a:lnTo>
                      <a:pt x="23" y="917"/>
                    </a:lnTo>
                    <a:lnTo>
                      <a:pt x="24" y="960"/>
                    </a:lnTo>
                    <a:lnTo>
                      <a:pt x="25" y="1004"/>
                    </a:lnTo>
                    <a:lnTo>
                      <a:pt x="27" y="1047"/>
                    </a:lnTo>
                    <a:lnTo>
                      <a:pt x="29" y="1089"/>
                    </a:lnTo>
                    <a:lnTo>
                      <a:pt x="32" y="1132"/>
                    </a:lnTo>
                    <a:lnTo>
                      <a:pt x="35" y="1174"/>
                    </a:lnTo>
                    <a:lnTo>
                      <a:pt x="40" y="1216"/>
                    </a:lnTo>
                    <a:lnTo>
                      <a:pt x="44" y="1258"/>
                    </a:lnTo>
                    <a:lnTo>
                      <a:pt x="50" y="1299"/>
                    </a:lnTo>
                    <a:lnTo>
                      <a:pt x="56" y="1342"/>
                    </a:lnTo>
                    <a:lnTo>
                      <a:pt x="62" y="1383"/>
                    </a:lnTo>
                    <a:lnTo>
                      <a:pt x="70" y="1424"/>
                    </a:lnTo>
                    <a:lnTo>
                      <a:pt x="78" y="1465"/>
                    </a:lnTo>
                    <a:lnTo>
                      <a:pt x="87" y="1505"/>
                    </a:lnTo>
                    <a:lnTo>
                      <a:pt x="97" y="1546"/>
                    </a:lnTo>
                    <a:lnTo>
                      <a:pt x="106" y="1586"/>
                    </a:lnTo>
                    <a:lnTo>
                      <a:pt x="117" y="1625"/>
                    </a:lnTo>
                    <a:lnTo>
                      <a:pt x="129" y="1665"/>
                    </a:lnTo>
                    <a:lnTo>
                      <a:pt x="141" y="1704"/>
                    </a:lnTo>
                    <a:lnTo>
                      <a:pt x="154" y="1743"/>
                    </a:lnTo>
                    <a:lnTo>
                      <a:pt x="168" y="1782"/>
                    </a:lnTo>
                    <a:lnTo>
                      <a:pt x="182" y="1820"/>
                    </a:lnTo>
                    <a:lnTo>
                      <a:pt x="197" y="1859"/>
                    </a:lnTo>
                    <a:lnTo>
                      <a:pt x="213" y="1897"/>
                    </a:lnTo>
                    <a:lnTo>
                      <a:pt x="230" y="1935"/>
                    </a:lnTo>
                    <a:lnTo>
                      <a:pt x="247" y="1972"/>
                    </a:lnTo>
                    <a:lnTo>
                      <a:pt x="265" y="2009"/>
                    </a:lnTo>
                    <a:lnTo>
                      <a:pt x="284" y="2047"/>
                    </a:lnTo>
                    <a:lnTo>
                      <a:pt x="262" y="2058"/>
                    </a:lnTo>
                    <a:lnTo>
                      <a:pt x="244" y="2020"/>
                    </a:lnTo>
                    <a:lnTo>
                      <a:pt x="225" y="1982"/>
                    </a:lnTo>
                    <a:lnTo>
                      <a:pt x="208" y="1944"/>
                    </a:lnTo>
                    <a:lnTo>
                      <a:pt x="191" y="1906"/>
                    </a:lnTo>
                    <a:lnTo>
                      <a:pt x="176" y="1868"/>
                    </a:lnTo>
                    <a:lnTo>
                      <a:pt x="159" y="1830"/>
                    </a:lnTo>
                    <a:lnTo>
                      <a:pt x="145" y="1790"/>
                    </a:lnTo>
                    <a:lnTo>
                      <a:pt x="131" y="1751"/>
                    </a:lnTo>
                    <a:lnTo>
                      <a:pt x="118" y="1712"/>
                    </a:lnTo>
                    <a:lnTo>
                      <a:pt x="106" y="1672"/>
                    </a:lnTo>
                    <a:lnTo>
                      <a:pt x="95" y="1632"/>
                    </a:lnTo>
                    <a:lnTo>
                      <a:pt x="84" y="1592"/>
                    </a:lnTo>
                    <a:lnTo>
                      <a:pt x="73" y="1551"/>
                    </a:lnTo>
                    <a:lnTo>
                      <a:pt x="63" y="1510"/>
                    </a:lnTo>
                    <a:lnTo>
                      <a:pt x="55" y="1470"/>
                    </a:lnTo>
                    <a:lnTo>
                      <a:pt x="46" y="1428"/>
                    </a:lnTo>
                    <a:lnTo>
                      <a:pt x="38" y="1387"/>
                    </a:lnTo>
                    <a:lnTo>
                      <a:pt x="32" y="1346"/>
                    </a:lnTo>
                    <a:lnTo>
                      <a:pt x="25" y="1304"/>
                    </a:lnTo>
                    <a:lnTo>
                      <a:pt x="20" y="1262"/>
                    </a:lnTo>
                    <a:lnTo>
                      <a:pt x="16" y="1220"/>
                    </a:lnTo>
                    <a:lnTo>
                      <a:pt x="11" y="1176"/>
                    </a:lnTo>
                    <a:lnTo>
                      <a:pt x="7" y="1134"/>
                    </a:lnTo>
                    <a:lnTo>
                      <a:pt x="5" y="1091"/>
                    </a:lnTo>
                    <a:lnTo>
                      <a:pt x="3" y="1048"/>
                    </a:lnTo>
                    <a:lnTo>
                      <a:pt x="1" y="1005"/>
                    </a:lnTo>
                    <a:lnTo>
                      <a:pt x="0" y="961"/>
                    </a:lnTo>
                    <a:lnTo>
                      <a:pt x="0" y="917"/>
                    </a:lnTo>
                    <a:lnTo>
                      <a:pt x="0" y="873"/>
                    </a:lnTo>
                    <a:lnTo>
                      <a:pt x="1" y="830"/>
                    </a:lnTo>
                    <a:lnTo>
                      <a:pt x="2" y="785"/>
                    </a:lnTo>
                    <a:lnTo>
                      <a:pt x="4" y="740"/>
                    </a:lnTo>
                    <a:lnTo>
                      <a:pt x="29" y="741"/>
                    </a:lnTo>
                    <a:close/>
                    <a:moveTo>
                      <a:pt x="285" y="2054"/>
                    </a:moveTo>
                    <a:lnTo>
                      <a:pt x="284" y="2059"/>
                    </a:lnTo>
                    <a:lnTo>
                      <a:pt x="280" y="2061"/>
                    </a:lnTo>
                    <a:lnTo>
                      <a:pt x="278" y="2063"/>
                    </a:lnTo>
                    <a:lnTo>
                      <a:pt x="274" y="2064"/>
                    </a:lnTo>
                    <a:lnTo>
                      <a:pt x="271" y="2064"/>
                    </a:lnTo>
                    <a:lnTo>
                      <a:pt x="267" y="2063"/>
                    </a:lnTo>
                    <a:lnTo>
                      <a:pt x="264" y="2061"/>
                    </a:lnTo>
                    <a:lnTo>
                      <a:pt x="262" y="2058"/>
                    </a:lnTo>
                    <a:lnTo>
                      <a:pt x="273" y="2052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61" y="2049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285" y="2054"/>
                    </a:moveTo>
                    <a:lnTo>
                      <a:pt x="285" y="2054"/>
                    </a:lnTo>
                    <a:lnTo>
                      <a:pt x="273" y="2051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71" y="2010"/>
                    </a:lnTo>
                    <a:lnTo>
                      <a:pt x="279" y="1972"/>
                    </a:lnTo>
                    <a:lnTo>
                      <a:pt x="288" y="1935"/>
                    </a:lnTo>
                    <a:lnTo>
                      <a:pt x="297" y="1897"/>
                    </a:lnTo>
                    <a:lnTo>
                      <a:pt x="305" y="1858"/>
                    </a:lnTo>
                    <a:lnTo>
                      <a:pt x="313" y="1820"/>
                    </a:lnTo>
                    <a:lnTo>
                      <a:pt x="320" y="1782"/>
                    </a:lnTo>
                    <a:lnTo>
                      <a:pt x="328" y="1744"/>
                    </a:lnTo>
                    <a:lnTo>
                      <a:pt x="352" y="1749"/>
                    </a:lnTo>
                    <a:lnTo>
                      <a:pt x="344" y="1787"/>
                    </a:lnTo>
                    <a:lnTo>
                      <a:pt x="337" y="1824"/>
                    </a:lnTo>
                    <a:lnTo>
                      <a:pt x="329" y="1863"/>
                    </a:lnTo>
                    <a:lnTo>
                      <a:pt x="320" y="1901"/>
                    </a:lnTo>
                    <a:lnTo>
                      <a:pt x="312" y="1939"/>
                    </a:lnTo>
                    <a:lnTo>
                      <a:pt x="303" y="1978"/>
                    </a:lnTo>
                    <a:lnTo>
                      <a:pt x="294" y="2016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328" y="1744"/>
                    </a:moveTo>
                    <a:lnTo>
                      <a:pt x="335" y="1707"/>
                    </a:lnTo>
                    <a:lnTo>
                      <a:pt x="342" y="1669"/>
                    </a:lnTo>
                    <a:lnTo>
                      <a:pt x="348" y="1631"/>
                    </a:lnTo>
                    <a:lnTo>
                      <a:pt x="355" y="1593"/>
                    </a:lnTo>
                    <a:lnTo>
                      <a:pt x="361" y="1555"/>
                    </a:lnTo>
                    <a:lnTo>
                      <a:pt x="367" y="1518"/>
                    </a:lnTo>
                    <a:lnTo>
                      <a:pt x="372" y="1480"/>
                    </a:lnTo>
                    <a:lnTo>
                      <a:pt x="378" y="1443"/>
                    </a:lnTo>
                    <a:lnTo>
                      <a:pt x="402" y="1446"/>
                    </a:lnTo>
                    <a:lnTo>
                      <a:pt x="397" y="1484"/>
                    </a:lnTo>
                    <a:lnTo>
                      <a:pt x="391" y="1522"/>
                    </a:lnTo>
                    <a:lnTo>
                      <a:pt x="385" y="1559"/>
                    </a:lnTo>
                    <a:lnTo>
                      <a:pt x="379" y="1596"/>
                    </a:lnTo>
                    <a:lnTo>
                      <a:pt x="372" y="1635"/>
                    </a:lnTo>
                    <a:lnTo>
                      <a:pt x="366" y="1673"/>
                    </a:lnTo>
                    <a:lnTo>
                      <a:pt x="359" y="1711"/>
                    </a:lnTo>
                    <a:lnTo>
                      <a:pt x="352" y="1749"/>
                    </a:lnTo>
                    <a:lnTo>
                      <a:pt x="328" y="1744"/>
                    </a:lnTo>
                    <a:close/>
                    <a:moveTo>
                      <a:pt x="378" y="1443"/>
                    </a:moveTo>
                    <a:lnTo>
                      <a:pt x="391" y="1347"/>
                    </a:lnTo>
                    <a:lnTo>
                      <a:pt x="401" y="1252"/>
                    </a:lnTo>
                    <a:lnTo>
                      <a:pt x="411" y="1157"/>
                    </a:lnTo>
                    <a:lnTo>
                      <a:pt x="418" y="1063"/>
                    </a:lnTo>
                    <a:lnTo>
                      <a:pt x="424" y="970"/>
                    </a:lnTo>
                    <a:lnTo>
                      <a:pt x="427" y="878"/>
                    </a:lnTo>
                    <a:lnTo>
                      <a:pt x="430" y="786"/>
                    </a:lnTo>
                    <a:lnTo>
                      <a:pt x="430" y="696"/>
                    </a:lnTo>
                    <a:lnTo>
                      <a:pt x="429" y="607"/>
                    </a:lnTo>
                    <a:lnTo>
                      <a:pt x="426" y="519"/>
                    </a:lnTo>
                    <a:lnTo>
                      <a:pt x="422" y="431"/>
                    </a:lnTo>
                    <a:lnTo>
                      <a:pt x="415" y="345"/>
                    </a:lnTo>
                    <a:lnTo>
                      <a:pt x="408" y="261"/>
                    </a:lnTo>
                    <a:lnTo>
                      <a:pt x="398" y="177"/>
                    </a:lnTo>
                    <a:lnTo>
                      <a:pt x="386" y="95"/>
                    </a:lnTo>
                    <a:lnTo>
                      <a:pt x="373" y="14"/>
                    </a:lnTo>
                    <a:lnTo>
                      <a:pt x="397" y="10"/>
                    </a:lnTo>
                    <a:lnTo>
                      <a:pt x="410" y="91"/>
                    </a:lnTo>
                    <a:lnTo>
                      <a:pt x="422" y="174"/>
                    </a:lnTo>
                    <a:lnTo>
                      <a:pt x="432" y="257"/>
                    </a:lnTo>
                    <a:lnTo>
                      <a:pt x="440" y="343"/>
                    </a:lnTo>
                    <a:lnTo>
                      <a:pt x="446" y="429"/>
                    </a:lnTo>
                    <a:lnTo>
                      <a:pt x="451" y="516"/>
                    </a:lnTo>
                    <a:lnTo>
                      <a:pt x="453" y="606"/>
                    </a:lnTo>
                    <a:lnTo>
                      <a:pt x="455" y="696"/>
                    </a:lnTo>
                    <a:lnTo>
                      <a:pt x="454" y="786"/>
                    </a:lnTo>
                    <a:lnTo>
                      <a:pt x="452" y="878"/>
                    </a:lnTo>
                    <a:lnTo>
                      <a:pt x="448" y="971"/>
                    </a:lnTo>
                    <a:lnTo>
                      <a:pt x="442" y="1065"/>
                    </a:lnTo>
                    <a:lnTo>
                      <a:pt x="435" y="1159"/>
                    </a:lnTo>
                    <a:lnTo>
                      <a:pt x="425" y="1254"/>
                    </a:lnTo>
                    <a:lnTo>
                      <a:pt x="414" y="1350"/>
                    </a:lnTo>
                    <a:lnTo>
                      <a:pt x="402" y="1446"/>
                    </a:lnTo>
                    <a:lnTo>
                      <a:pt x="378" y="1443"/>
                    </a:lnTo>
                    <a:close/>
                    <a:moveTo>
                      <a:pt x="379" y="1"/>
                    </a:moveTo>
                    <a:lnTo>
                      <a:pt x="382" y="0"/>
                    </a:lnTo>
                    <a:lnTo>
                      <a:pt x="384" y="0"/>
                    </a:lnTo>
                    <a:lnTo>
                      <a:pt x="387" y="0"/>
                    </a:lnTo>
                    <a:lnTo>
                      <a:pt x="389" y="1"/>
                    </a:lnTo>
                    <a:lnTo>
                      <a:pt x="393" y="3"/>
                    </a:lnTo>
                    <a:lnTo>
                      <a:pt x="394" y="6"/>
                    </a:lnTo>
                    <a:lnTo>
                      <a:pt x="396" y="8"/>
                    </a:lnTo>
                    <a:lnTo>
                      <a:pt x="397" y="10"/>
                    </a:lnTo>
                    <a:lnTo>
                      <a:pt x="385" y="12"/>
                    </a:lnTo>
                    <a:lnTo>
                      <a:pt x="379" y="1"/>
                    </a:lnTo>
                    <a:close/>
                    <a:moveTo>
                      <a:pt x="391" y="23"/>
                    </a:moveTo>
                    <a:lnTo>
                      <a:pt x="99" y="184"/>
                    </a:lnTo>
                    <a:lnTo>
                      <a:pt x="87" y="162"/>
                    </a:lnTo>
                    <a:lnTo>
                      <a:pt x="379" y="1"/>
                    </a:lnTo>
                    <a:lnTo>
                      <a:pt x="391" y="23"/>
                    </a:lnTo>
                    <a:close/>
                    <a:moveTo>
                      <a:pt x="82" y="171"/>
                    </a:moveTo>
                    <a:lnTo>
                      <a:pt x="84" y="167"/>
                    </a:lnTo>
                    <a:lnTo>
                      <a:pt x="87" y="162"/>
                    </a:lnTo>
                    <a:lnTo>
                      <a:pt x="94" y="173"/>
                    </a:lnTo>
                    <a:lnTo>
                      <a:pt x="82" y="17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9" name="Freeform 940"/>
              <p:cNvSpPr>
                <a:spLocks/>
              </p:cNvSpPr>
              <p:nvPr/>
            </p:nvSpPr>
            <p:spPr bwMode="auto">
              <a:xfrm>
                <a:off x="2342" y="1915"/>
                <a:ext cx="85" cy="380"/>
              </a:xfrm>
              <a:custGeom>
                <a:avLst/>
                <a:gdLst>
                  <a:gd name="T0" fmla="*/ 3 w 417"/>
                  <a:gd name="T1" fmla="*/ 8 h 1916"/>
                  <a:gd name="T2" fmla="*/ 2 w 417"/>
                  <a:gd name="T3" fmla="*/ 13 h 1916"/>
                  <a:gd name="T4" fmla="*/ 1 w 417"/>
                  <a:gd name="T5" fmla="*/ 18 h 1916"/>
                  <a:gd name="T6" fmla="*/ 1 w 417"/>
                  <a:gd name="T7" fmla="*/ 23 h 1916"/>
                  <a:gd name="T8" fmla="*/ 0 w 417"/>
                  <a:gd name="T9" fmla="*/ 27 h 1916"/>
                  <a:gd name="T10" fmla="*/ 0 w 417"/>
                  <a:gd name="T11" fmla="*/ 32 h 1916"/>
                  <a:gd name="T12" fmla="*/ 0 w 417"/>
                  <a:gd name="T13" fmla="*/ 37 h 1916"/>
                  <a:gd name="T14" fmla="*/ 0 w 417"/>
                  <a:gd name="T15" fmla="*/ 41 h 1916"/>
                  <a:gd name="T16" fmla="*/ 0 w 417"/>
                  <a:gd name="T17" fmla="*/ 46 h 1916"/>
                  <a:gd name="T18" fmla="*/ 1 w 417"/>
                  <a:gd name="T19" fmla="*/ 50 h 1916"/>
                  <a:gd name="T20" fmla="*/ 2 w 417"/>
                  <a:gd name="T21" fmla="*/ 54 h 1916"/>
                  <a:gd name="T22" fmla="*/ 2 w 417"/>
                  <a:gd name="T23" fmla="*/ 59 h 1916"/>
                  <a:gd name="T24" fmla="*/ 4 w 417"/>
                  <a:gd name="T25" fmla="*/ 63 h 1916"/>
                  <a:gd name="T26" fmla="*/ 5 w 417"/>
                  <a:gd name="T27" fmla="*/ 67 h 1916"/>
                  <a:gd name="T28" fmla="*/ 7 w 417"/>
                  <a:gd name="T29" fmla="*/ 71 h 1916"/>
                  <a:gd name="T30" fmla="*/ 9 w 417"/>
                  <a:gd name="T31" fmla="*/ 75 h 1916"/>
                  <a:gd name="T32" fmla="*/ 10 w 417"/>
                  <a:gd name="T33" fmla="*/ 74 h 1916"/>
                  <a:gd name="T34" fmla="*/ 12 w 417"/>
                  <a:gd name="T35" fmla="*/ 69 h 1916"/>
                  <a:gd name="T36" fmla="*/ 13 w 417"/>
                  <a:gd name="T37" fmla="*/ 64 h 1916"/>
                  <a:gd name="T38" fmla="*/ 14 w 417"/>
                  <a:gd name="T39" fmla="*/ 59 h 1916"/>
                  <a:gd name="T40" fmla="*/ 15 w 417"/>
                  <a:gd name="T41" fmla="*/ 54 h 1916"/>
                  <a:gd name="T42" fmla="*/ 15 w 417"/>
                  <a:gd name="T43" fmla="*/ 49 h 1916"/>
                  <a:gd name="T44" fmla="*/ 16 w 417"/>
                  <a:gd name="T45" fmla="*/ 44 h 1916"/>
                  <a:gd name="T46" fmla="*/ 16 w 417"/>
                  <a:gd name="T47" fmla="*/ 39 h 1916"/>
                  <a:gd name="T48" fmla="*/ 17 w 417"/>
                  <a:gd name="T49" fmla="*/ 34 h 1916"/>
                  <a:gd name="T50" fmla="*/ 17 w 417"/>
                  <a:gd name="T51" fmla="*/ 29 h 1916"/>
                  <a:gd name="T52" fmla="*/ 17 w 417"/>
                  <a:gd name="T53" fmla="*/ 25 h 1916"/>
                  <a:gd name="T54" fmla="*/ 17 w 417"/>
                  <a:gd name="T55" fmla="*/ 20 h 1916"/>
                  <a:gd name="T56" fmla="*/ 17 w 417"/>
                  <a:gd name="T57" fmla="*/ 15 h 1916"/>
                  <a:gd name="T58" fmla="*/ 16 w 417"/>
                  <a:gd name="T59" fmla="*/ 11 h 1916"/>
                  <a:gd name="T60" fmla="*/ 16 w 417"/>
                  <a:gd name="T61" fmla="*/ 6 h 1916"/>
                  <a:gd name="T62" fmla="*/ 15 w 417"/>
                  <a:gd name="T63" fmla="*/ 2 h 1916"/>
                  <a:gd name="T64" fmla="*/ 13 w 417"/>
                  <a:gd name="T65" fmla="*/ 1 h 1916"/>
                  <a:gd name="T66" fmla="*/ 11 w 417"/>
                  <a:gd name="T67" fmla="*/ 2 h 1916"/>
                  <a:gd name="T68" fmla="*/ 8 w 417"/>
                  <a:gd name="T69" fmla="*/ 4 h 1916"/>
                  <a:gd name="T70" fmla="*/ 5 w 417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1916"/>
                  <a:gd name="T110" fmla="*/ 417 w 417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1916">
                    <a:moveTo>
                      <a:pt x="91" y="147"/>
                    </a:moveTo>
                    <a:lnTo>
                      <a:pt x="78" y="209"/>
                    </a:lnTo>
                    <a:lnTo>
                      <a:pt x="67" y="268"/>
                    </a:lnTo>
                    <a:lnTo>
                      <a:pt x="55" y="329"/>
                    </a:lnTo>
                    <a:lnTo>
                      <a:pt x="45" y="389"/>
                    </a:lnTo>
                    <a:lnTo>
                      <a:pt x="35" y="448"/>
                    </a:lnTo>
                    <a:lnTo>
                      <a:pt x="27" y="508"/>
                    </a:lnTo>
                    <a:lnTo>
                      <a:pt x="20" y="567"/>
                    </a:lnTo>
                    <a:lnTo>
                      <a:pt x="14" y="627"/>
                    </a:lnTo>
                    <a:lnTo>
                      <a:pt x="8" y="685"/>
                    </a:lnTo>
                    <a:lnTo>
                      <a:pt x="4" y="743"/>
                    </a:lnTo>
                    <a:lnTo>
                      <a:pt x="2" y="802"/>
                    </a:lnTo>
                    <a:lnTo>
                      <a:pt x="0" y="859"/>
                    </a:lnTo>
                    <a:lnTo>
                      <a:pt x="0" y="916"/>
                    </a:lnTo>
                    <a:lnTo>
                      <a:pt x="0" y="973"/>
                    </a:lnTo>
                    <a:lnTo>
                      <a:pt x="2" y="1029"/>
                    </a:lnTo>
                    <a:lnTo>
                      <a:pt x="5" y="1086"/>
                    </a:lnTo>
                    <a:lnTo>
                      <a:pt x="8" y="1141"/>
                    </a:lnTo>
                    <a:lnTo>
                      <a:pt x="15" y="1197"/>
                    </a:lnTo>
                    <a:lnTo>
                      <a:pt x="21" y="1251"/>
                    </a:lnTo>
                    <a:lnTo>
                      <a:pt x="29" y="1306"/>
                    </a:lnTo>
                    <a:lnTo>
                      <a:pt x="39" y="1359"/>
                    </a:lnTo>
                    <a:lnTo>
                      <a:pt x="49" y="1413"/>
                    </a:lnTo>
                    <a:lnTo>
                      <a:pt x="61" y="1466"/>
                    </a:lnTo>
                    <a:lnTo>
                      <a:pt x="75" y="1518"/>
                    </a:lnTo>
                    <a:lnTo>
                      <a:pt x="90" y="1569"/>
                    </a:lnTo>
                    <a:lnTo>
                      <a:pt x="107" y="1621"/>
                    </a:lnTo>
                    <a:lnTo>
                      <a:pt x="125" y="1672"/>
                    </a:lnTo>
                    <a:lnTo>
                      <a:pt x="144" y="1722"/>
                    </a:lnTo>
                    <a:lnTo>
                      <a:pt x="165" y="1771"/>
                    </a:lnTo>
                    <a:lnTo>
                      <a:pt x="188" y="1820"/>
                    </a:lnTo>
                    <a:lnTo>
                      <a:pt x="211" y="1869"/>
                    </a:lnTo>
                    <a:lnTo>
                      <a:pt x="237" y="1916"/>
                    </a:lnTo>
                    <a:lnTo>
                      <a:pt x="253" y="1852"/>
                    </a:lnTo>
                    <a:lnTo>
                      <a:pt x="270" y="1789"/>
                    </a:lnTo>
                    <a:lnTo>
                      <a:pt x="286" y="1725"/>
                    </a:lnTo>
                    <a:lnTo>
                      <a:pt x="300" y="1661"/>
                    </a:lnTo>
                    <a:lnTo>
                      <a:pt x="314" y="1598"/>
                    </a:lnTo>
                    <a:lnTo>
                      <a:pt x="327" y="1534"/>
                    </a:lnTo>
                    <a:lnTo>
                      <a:pt x="339" y="1470"/>
                    </a:lnTo>
                    <a:lnTo>
                      <a:pt x="350" y="1407"/>
                    </a:lnTo>
                    <a:lnTo>
                      <a:pt x="359" y="1345"/>
                    </a:lnTo>
                    <a:lnTo>
                      <a:pt x="369" y="1282"/>
                    </a:lnTo>
                    <a:lnTo>
                      <a:pt x="378" y="1220"/>
                    </a:lnTo>
                    <a:lnTo>
                      <a:pt x="385" y="1157"/>
                    </a:lnTo>
                    <a:lnTo>
                      <a:pt x="392" y="1095"/>
                    </a:lnTo>
                    <a:lnTo>
                      <a:pt x="398" y="1034"/>
                    </a:lnTo>
                    <a:lnTo>
                      <a:pt x="403" y="972"/>
                    </a:lnTo>
                    <a:lnTo>
                      <a:pt x="407" y="912"/>
                    </a:lnTo>
                    <a:lnTo>
                      <a:pt x="411" y="851"/>
                    </a:lnTo>
                    <a:lnTo>
                      <a:pt x="413" y="791"/>
                    </a:lnTo>
                    <a:lnTo>
                      <a:pt x="415" y="731"/>
                    </a:lnTo>
                    <a:lnTo>
                      <a:pt x="417" y="672"/>
                    </a:lnTo>
                    <a:lnTo>
                      <a:pt x="417" y="613"/>
                    </a:lnTo>
                    <a:lnTo>
                      <a:pt x="415" y="554"/>
                    </a:lnTo>
                    <a:lnTo>
                      <a:pt x="414" y="497"/>
                    </a:lnTo>
                    <a:lnTo>
                      <a:pt x="412" y="439"/>
                    </a:lnTo>
                    <a:lnTo>
                      <a:pt x="410" y="383"/>
                    </a:lnTo>
                    <a:lnTo>
                      <a:pt x="406" y="326"/>
                    </a:lnTo>
                    <a:lnTo>
                      <a:pt x="401" y="270"/>
                    </a:lnTo>
                    <a:lnTo>
                      <a:pt x="396" y="215"/>
                    </a:lnTo>
                    <a:lnTo>
                      <a:pt x="391" y="160"/>
                    </a:lnTo>
                    <a:lnTo>
                      <a:pt x="384" y="106"/>
                    </a:lnTo>
                    <a:lnTo>
                      <a:pt x="377" y="53"/>
                    </a:lnTo>
                    <a:lnTo>
                      <a:pt x="368" y="0"/>
                    </a:lnTo>
                    <a:lnTo>
                      <a:pt x="333" y="19"/>
                    </a:lnTo>
                    <a:lnTo>
                      <a:pt x="299" y="37"/>
                    </a:lnTo>
                    <a:lnTo>
                      <a:pt x="264" y="55"/>
                    </a:lnTo>
                    <a:lnTo>
                      <a:pt x="230" y="74"/>
                    </a:lnTo>
                    <a:lnTo>
                      <a:pt x="195" y="92"/>
                    </a:lnTo>
                    <a:lnTo>
                      <a:pt x="161" y="110"/>
                    </a:lnTo>
                    <a:lnTo>
                      <a:pt x="126" y="129"/>
                    </a:lnTo>
                    <a:lnTo>
                      <a:pt x="91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0" name="Freeform 941"/>
              <p:cNvSpPr>
                <a:spLocks noEditPoints="1"/>
              </p:cNvSpPr>
              <p:nvPr/>
            </p:nvSpPr>
            <p:spPr bwMode="auto">
              <a:xfrm>
                <a:off x="2342" y="1907"/>
                <a:ext cx="89" cy="387"/>
              </a:xfrm>
              <a:custGeom>
                <a:avLst/>
                <a:gdLst>
                  <a:gd name="T0" fmla="*/ 4 w 441"/>
                  <a:gd name="T1" fmla="*/ 11 h 1940"/>
                  <a:gd name="T2" fmla="*/ 2 w 441"/>
                  <a:gd name="T3" fmla="*/ 19 h 1940"/>
                  <a:gd name="T4" fmla="*/ 2 w 441"/>
                  <a:gd name="T5" fmla="*/ 26 h 1940"/>
                  <a:gd name="T6" fmla="*/ 1 w 441"/>
                  <a:gd name="T7" fmla="*/ 33 h 1940"/>
                  <a:gd name="T8" fmla="*/ 1 w 441"/>
                  <a:gd name="T9" fmla="*/ 39 h 1940"/>
                  <a:gd name="T10" fmla="*/ 0 w 441"/>
                  <a:gd name="T11" fmla="*/ 44 h 1940"/>
                  <a:gd name="T12" fmla="*/ 0 w 441"/>
                  <a:gd name="T13" fmla="*/ 37 h 1940"/>
                  <a:gd name="T14" fmla="*/ 0 w 441"/>
                  <a:gd name="T15" fmla="*/ 30 h 1940"/>
                  <a:gd name="T16" fmla="*/ 1 w 441"/>
                  <a:gd name="T17" fmla="*/ 23 h 1940"/>
                  <a:gd name="T18" fmla="*/ 2 w 441"/>
                  <a:gd name="T19" fmla="*/ 16 h 1940"/>
                  <a:gd name="T20" fmla="*/ 3 w 441"/>
                  <a:gd name="T21" fmla="*/ 9 h 1940"/>
                  <a:gd name="T22" fmla="*/ 1 w 441"/>
                  <a:gd name="T23" fmla="*/ 44 h 1940"/>
                  <a:gd name="T24" fmla="*/ 2 w 441"/>
                  <a:gd name="T25" fmla="*/ 50 h 1940"/>
                  <a:gd name="T26" fmla="*/ 3 w 441"/>
                  <a:gd name="T27" fmla="*/ 57 h 1940"/>
                  <a:gd name="T28" fmla="*/ 5 w 441"/>
                  <a:gd name="T29" fmla="*/ 63 h 1940"/>
                  <a:gd name="T30" fmla="*/ 7 w 441"/>
                  <a:gd name="T31" fmla="*/ 69 h 1940"/>
                  <a:gd name="T32" fmla="*/ 9 w 441"/>
                  <a:gd name="T33" fmla="*/ 75 h 1940"/>
                  <a:gd name="T34" fmla="*/ 9 w 441"/>
                  <a:gd name="T35" fmla="*/ 75 h 1940"/>
                  <a:gd name="T36" fmla="*/ 6 w 441"/>
                  <a:gd name="T37" fmla="*/ 70 h 1940"/>
                  <a:gd name="T38" fmla="*/ 4 w 441"/>
                  <a:gd name="T39" fmla="*/ 63 h 1940"/>
                  <a:gd name="T40" fmla="*/ 2 w 441"/>
                  <a:gd name="T41" fmla="*/ 57 h 1940"/>
                  <a:gd name="T42" fmla="*/ 1 w 441"/>
                  <a:gd name="T43" fmla="*/ 51 h 1940"/>
                  <a:gd name="T44" fmla="*/ 0 w 441"/>
                  <a:gd name="T45" fmla="*/ 44 h 1940"/>
                  <a:gd name="T46" fmla="*/ 10 w 441"/>
                  <a:gd name="T47" fmla="*/ 77 h 1940"/>
                  <a:gd name="T48" fmla="*/ 10 w 441"/>
                  <a:gd name="T49" fmla="*/ 78 h 1940"/>
                  <a:gd name="T50" fmla="*/ 10 w 441"/>
                  <a:gd name="T51" fmla="*/ 78 h 1940"/>
                  <a:gd name="T52" fmla="*/ 10 w 441"/>
                  <a:gd name="T53" fmla="*/ 77 h 1940"/>
                  <a:gd name="T54" fmla="*/ 10 w 441"/>
                  <a:gd name="T55" fmla="*/ 77 h 1940"/>
                  <a:gd name="T56" fmla="*/ 9 w 441"/>
                  <a:gd name="T57" fmla="*/ 77 h 1940"/>
                  <a:gd name="T58" fmla="*/ 11 w 441"/>
                  <a:gd name="T59" fmla="*/ 73 h 1940"/>
                  <a:gd name="T60" fmla="*/ 12 w 441"/>
                  <a:gd name="T61" fmla="*/ 68 h 1940"/>
                  <a:gd name="T62" fmla="*/ 13 w 441"/>
                  <a:gd name="T63" fmla="*/ 66 h 1940"/>
                  <a:gd name="T64" fmla="*/ 12 w 441"/>
                  <a:gd name="T65" fmla="*/ 70 h 1940"/>
                  <a:gd name="T66" fmla="*/ 11 w 441"/>
                  <a:gd name="T67" fmla="*/ 74 h 1940"/>
                  <a:gd name="T68" fmla="*/ 9 w 441"/>
                  <a:gd name="T69" fmla="*/ 77 h 1940"/>
                  <a:gd name="T70" fmla="*/ 13 w 441"/>
                  <a:gd name="T71" fmla="*/ 63 h 1940"/>
                  <a:gd name="T72" fmla="*/ 14 w 441"/>
                  <a:gd name="T73" fmla="*/ 58 h 1940"/>
                  <a:gd name="T74" fmla="*/ 14 w 441"/>
                  <a:gd name="T75" fmla="*/ 54 h 1940"/>
                  <a:gd name="T76" fmla="*/ 15 w 441"/>
                  <a:gd name="T77" fmla="*/ 57 h 1940"/>
                  <a:gd name="T78" fmla="*/ 14 w 441"/>
                  <a:gd name="T79" fmla="*/ 62 h 1940"/>
                  <a:gd name="T80" fmla="*/ 13 w 441"/>
                  <a:gd name="T81" fmla="*/ 66 h 1940"/>
                  <a:gd name="T82" fmla="*/ 15 w 441"/>
                  <a:gd name="T83" fmla="*/ 51 h 1940"/>
                  <a:gd name="T84" fmla="*/ 16 w 441"/>
                  <a:gd name="T85" fmla="*/ 40 h 1940"/>
                  <a:gd name="T86" fmla="*/ 17 w 441"/>
                  <a:gd name="T87" fmla="*/ 30 h 1940"/>
                  <a:gd name="T88" fmla="*/ 17 w 441"/>
                  <a:gd name="T89" fmla="*/ 20 h 1940"/>
                  <a:gd name="T90" fmla="*/ 16 w 441"/>
                  <a:gd name="T91" fmla="*/ 10 h 1940"/>
                  <a:gd name="T92" fmla="*/ 15 w 441"/>
                  <a:gd name="T93" fmla="*/ 1 h 1940"/>
                  <a:gd name="T94" fmla="*/ 17 w 441"/>
                  <a:gd name="T95" fmla="*/ 7 h 1940"/>
                  <a:gd name="T96" fmla="*/ 17 w 441"/>
                  <a:gd name="T97" fmla="*/ 16 h 1940"/>
                  <a:gd name="T98" fmla="*/ 18 w 441"/>
                  <a:gd name="T99" fmla="*/ 26 h 1940"/>
                  <a:gd name="T100" fmla="*/ 17 w 441"/>
                  <a:gd name="T101" fmla="*/ 37 h 1940"/>
                  <a:gd name="T102" fmla="*/ 16 w 441"/>
                  <a:gd name="T103" fmla="*/ 47 h 1940"/>
                  <a:gd name="T104" fmla="*/ 14 w 441"/>
                  <a:gd name="T105" fmla="*/ 54 h 1940"/>
                  <a:gd name="T106" fmla="*/ 15 w 441"/>
                  <a:gd name="T107" fmla="*/ 0 h 1940"/>
                  <a:gd name="T108" fmla="*/ 16 w 441"/>
                  <a:gd name="T109" fmla="*/ 0 h 1940"/>
                  <a:gd name="T110" fmla="*/ 16 w 441"/>
                  <a:gd name="T111" fmla="*/ 0 h 1940"/>
                  <a:gd name="T112" fmla="*/ 15 w 441"/>
                  <a:gd name="T113" fmla="*/ 1 h 1940"/>
                  <a:gd name="T114" fmla="*/ 15 w 441"/>
                  <a:gd name="T115" fmla="*/ 0 h 1940"/>
                  <a:gd name="T116" fmla="*/ 4 w 441"/>
                  <a:gd name="T117" fmla="*/ 6 h 1940"/>
                  <a:gd name="T118" fmla="*/ 4 w 441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1"/>
                  <a:gd name="T181" fmla="*/ 0 h 1940"/>
                  <a:gd name="T182" fmla="*/ 441 w 441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1" h="1940">
                    <a:moveTo>
                      <a:pt x="116" y="162"/>
                    </a:moveTo>
                    <a:lnTo>
                      <a:pt x="103" y="223"/>
                    </a:lnTo>
                    <a:lnTo>
                      <a:pt x="91" y="282"/>
                    </a:lnTo>
                    <a:lnTo>
                      <a:pt x="80" y="343"/>
                    </a:lnTo>
                    <a:lnTo>
                      <a:pt x="70" y="402"/>
                    </a:lnTo>
                    <a:lnTo>
                      <a:pt x="60" y="463"/>
                    </a:lnTo>
                    <a:lnTo>
                      <a:pt x="53" y="521"/>
                    </a:lnTo>
                    <a:lnTo>
                      <a:pt x="45" y="580"/>
                    </a:lnTo>
                    <a:lnTo>
                      <a:pt x="39" y="639"/>
                    </a:lnTo>
                    <a:lnTo>
                      <a:pt x="33" y="698"/>
                    </a:lnTo>
                    <a:lnTo>
                      <a:pt x="30" y="755"/>
                    </a:lnTo>
                    <a:lnTo>
                      <a:pt x="27" y="814"/>
                    </a:lnTo>
                    <a:lnTo>
                      <a:pt x="25" y="871"/>
                    </a:lnTo>
                    <a:lnTo>
                      <a:pt x="25" y="928"/>
                    </a:lnTo>
                    <a:lnTo>
                      <a:pt x="25" y="984"/>
                    </a:lnTo>
                    <a:lnTo>
                      <a:pt x="27" y="1040"/>
                    </a:lnTo>
                    <a:lnTo>
                      <a:pt x="30" y="1097"/>
                    </a:lnTo>
                    <a:lnTo>
                      <a:pt x="5" y="1099"/>
                    </a:lnTo>
                    <a:lnTo>
                      <a:pt x="2" y="1041"/>
                    </a:lnTo>
                    <a:lnTo>
                      <a:pt x="1" y="985"/>
                    </a:lnTo>
                    <a:lnTo>
                      <a:pt x="0" y="928"/>
                    </a:lnTo>
                    <a:lnTo>
                      <a:pt x="1" y="871"/>
                    </a:lnTo>
                    <a:lnTo>
                      <a:pt x="3" y="813"/>
                    </a:lnTo>
                    <a:lnTo>
                      <a:pt x="5" y="754"/>
                    </a:lnTo>
                    <a:lnTo>
                      <a:pt x="9" y="696"/>
                    </a:lnTo>
                    <a:lnTo>
                      <a:pt x="15" y="638"/>
                    </a:lnTo>
                    <a:lnTo>
                      <a:pt x="21" y="578"/>
                    </a:lnTo>
                    <a:lnTo>
                      <a:pt x="28" y="519"/>
                    </a:lnTo>
                    <a:lnTo>
                      <a:pt x="36" y="459"/>
                    </a:lnTo>
                    <a:lnTo>
                      <a:pt x="46" y="399"/>
                    </a:lnTo>
                    <a:lnTo>
                      <a:pt x="56" y="338"/>
                    </a:lnTo>
                    <a:lnTo>
                      <a:pt x="68" y="278"/>
                    </a:lnTo>
                    <a:lnTo>
                      <a:pt x="80" y="217"/>
                    </a:lnTo>
                    <a:lnTo>
                      <a:pt x="93" y="157"/>
                    </a:lnTo>
                    <a:lnTo>
                      <a:pt x="116" y="162"/>
                    </a:lnTo>
                    <a:close/>
                    <a:moveTo>
                      <a:pt x="30" y="1097"/>
                    </a:moveTo>
                    <a:lnTo>
                      <a:pt x="34" y="1152"/>
                    </a:lnTo>
                    <a:lnTo>
                      <a:pt x="40" y="1207"/>
                    </a:lnTo>
                    <a:lnTo>
                      <a:pt x="46" y="1262"/>
                    </a:lnTo>
                    <a:lnTo>
                      <a:pt x="54" y="1316"/>
                    </a:lnTo>
                    <a:lnTo>
                      <a:pt x="63" y="1369"/>
                    </a:lnTo>
                    <a:lnTo>
                      <a:pt x="74" y="1422"/>
                    </a:lnTo>
                    <a:lnTo>
                      <a:pt x="86" y="1475"/>
                    </a:lnTo>
                    <a:lnTo>
                      <a:pt x="100" y="1526"/>
                    </a:lnTo>
                    <a:lnTo>
                      <a:pt x="115" y="1578"/>
                    </a:lnTo>
                    <a:lnTo>
                      <a:pt x="131" y="1629"/>
                    </a:lnTo>
                    <a:lnTo>
                      <a:pt x="149" y="1680"/>
                    </a:lnTo>
                    <a:lnTo>
                      <a:pt x="168" y="1729"/>
                    </a:lnTo>
                    <a:lnTo>
                      <a:pt x="189" y="1779"/>
                    </a:lnTo>
                    <a:lnTo>
                      <a:pt x="211" y="1828"/>
                    </a:lnTo>
                    <a:lnTo>
                      <a:pt x="235" y="1875"/>
                    </a:lnTo>
                    <a:lnTo>
                      <a:pt x="260" y="1923"/>
                    </a:lnTo>
                    <a:lnTo>
                      <a:pt x="239" y="1935"/>
                    </a:lnTo>
                    <a:lnTo>
                      <a:pt x="214" y="1886"/>
                    </a:lnTo>
                    <a:lnTo>
                      <a:pt x="190" y="1837"/>
                    </a:lnTo>
                    <a:lnTo>
                      <a:pt x="167" y="1789"/>
                    </a:lnTo>
                    <a:lnTo>
                      <a:pt x="145" y="1738"/>
                    </a:lnTo>
                    <a:lnTo>
                      <a:pt x="126" y="1688"/>
                    </a:lnTo>
                    <a:lnTo>
                      <a:pt x="108" y="1637"/>
                    </a:lnTo>
                    <a:lnTo>
                      <a:pt x="91" y="1586"/>
                    </a:lnTo>
                    <a:lnTo>
                      <a:pt x="76" y="1533"/>
                    </a:lnTo>
                    <a:lnTo>
                      <a:pt x="63" y="1481"/>
                    </a:lnTo>
                    <a:lnTo>
                      <a:pt x="50" y="1427"/>
                    </a:lnTo>
                    <a:lnTo>
                      <a:pt x="40" y="1374"/>
                    </a:lnTo>
                    <a:lnTo>
                      <a:pt x="30" y="1319"/>
                    </a:lnTo>
                    <a:lnTo>
                      <a:pt x="22" y="1265"/>
                    </a:lnTo>
                    <a:lnTo>
                      <a:pt x="15" y="1210"/>
                    </a:lnTo>
                    <a:lnTo>
                      <a:pt x="9" y="1154"/>
                    </a:lnTo>
                    <a:lnTo>
                      <a:pt x="5" y="1099"/>
                    </a:lnTo>
                    <a:lnTo>
                      <a:pt x="30" y="1097"/>
                    </a:lnTo>
                    <a:close/>
                    <a:moveTo>
                      <a:pt x="261" y="1931"/>
                    </a:moveTo>
                    <a:lnTo>
                      <a:pt x="260" y="1935"/>
                    </a:lnTo>
                    <a:lnTo>
                      <a:pt x="258" y="1938"/>
                    </a:lnTo>
                    <a:lnTo>
                      <a:pt x="255" y="1939"/>
                    </a:lnTo>
                    <a:lnTo>
                      <a:pt x="251" y="1940"/>
                    </a:lnTo>
                    <a:lnTo>
                      <a:pt x="248" y="1940"/>
                    </a:lnTo>
                    <a:lnTo>
                      <a:pt x="245" y="1939"/>
                    </a:lnTo>
                    <a:lnTo>
                      <a:pt x="242" y="1938"/>
                    </a:lnTo>
                    <a:lnTo>
                      <a:pt x="239" y="1935"/>
                    </a:lnTo>
                    <a:lnTo>
                      <a:pt x="250" y="1928"/>
                    </a:lnTo>
                    <a:lnTo>
                      <a:pt x="261" y="1931"/>
                    </a:lnTo>
                    <a:close/>
                    <a:moveTo>
                      <a:pt x="238" y="1925"/>
                    </a:moveTo>
                    <a:lnTo>
                      <a:pt x="238" y="1925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238" y="1925"/>
                    </a:moveTo>
                    <a:lnTo>
                      <a:pt x="248" y="1889"/>
                    </a:lnTo>
                    <a:lnTo>
                      <a:pt x="257" y="1854"/>
                    </a:lnTo>
                    <a:lnTo>
                      <a:pt x="266" y="1818"/>
                    </a:lnTo>
                    <a:lnTo>
                      <a:pt x="275" y="1781"/>
                    </a:lnTo>
                    <a:lnTo>
                      <a:pt x="284" y="1746"/>
                    </a:lnTo>
                    <a:lnTo>
                      <a:pt x="292" y="1710"/>
                    </a:lnTo>
                    <a:lnTo>
                      <a:pt x="300" y="1675"/>
                    </a:lnTo>
                    <a:lnTo>
                      <a:pt x="308" y="1640"/>
                    </a:lnTo>
                    <a:lnTo>
                      <a:pt x="331" y="1644"/>
                    </a:lnTo>
                    <a:lnTo>
                      <a:pt x="324" y="1680"/>
                    </a:lnTo>
                    <a:lnTo>
                      <a:pt x="316" y="1716"/>
                    </a:lnTo>
                    <a:lnTo>
                      <a:pt x="308" y="1752"/>
                    </a:lnTo>
                    <a:lnTo>
                      <a:pt x="299" y="1788"/>
                    </a:lnTo>
                    <a:lnTo>
                      <a:pt x="290" y="1823"/>
                    </a:lnTo>
                    <a:lnTo>
                      <a:pt x="280" y="1859"/>
                    </a:lnTo>
                    <a:lnTo>
                      <a:pt x="271" y="1896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308" y="1640"/>
                    </a:moveTo>
                    <a:lnTo>
                      <a:pt x="315" y="1604"/>
                    </a:lnTo>
                    <a:lnTo>
                      <a:pt x="323" y="1569"/>
                    </a:lnTo>
                    <a:lnTo>
                      <a:pt x="329" y="1533"/>
                    </a:lnTo>
                    <a:lnTo>
                      <a:pt x="337" y="1497"/>
                    </a:lnTo>
                    <a:lnTo>
                      <a:pt x="343" y="1462"/>
                    </a:lnTo>
                    <a:lnTo>
                      <a:pt x="349" y="1427"/>
                    </a:lnTo>
                    <a:lnTo>
                      <a:pt x="355" y="1391"/>
                    </a:lnTo>
                    <a:lnTo>
                      <a:pt x="360" y="1357"/>
                    </a:lnTo>
                    <a:lnTo>
                      <a:pt x="384" y="1360"/>
                    </a:lnTo>
                    <a:lnTo>
                      <a:pt x="379" y="1396"/>
                    </a:lnTo>
                    <a:lnTo>
                      <a:pt x="372" y="1431"/>
                    </a:lnTo>
                    <a:lnTo>
                      <a:pt x="367" y="1467"/>
                    </a:lnTo>
                    <a:lnTo>
                      <a:pt x="360" y="1503"/>
                    </a:lnTo>
                    <a:lnTo>
                      <a:pt x="353" y="1538"/>
                    </a:lnTo>
                    <a:lnTo>
                      <a:pt x="346" y="1573"/>
                    </a:lnTo>
                    <a:lnTo>
                      <a:pt x="339" y="1608"/>
                    </a:lnTo>
                    <a:lnTo>
                      <a:pt x="331" y="1644"/>
                    </a:lnTo>
                    <a:lnTo>
                      <a:pt x="308" y="1640"/>
                    </a:lnTo>
                    <a:close/>
                    <a:moveTo>
                      <a:pt x="360" y="1357"/>
                    </a:moveTo>
                    <a:lnTo>
                      <a:pt x="373" y="1267"/>
                    </a:lnTo>
                    <a:lnTo>
                      <a:pt x="385" y="1178"/>
                    </a:lnTo>
                    <a:lnTo>
                      <a:pt x="395" y="1089"/>
                    </a:lnTo>
                    <a:lnTo>
                      <a:pt x="403" y="1000"/>
                    </a:lnTo>
                    <a:lnTo>
                      <a:pt x="409" y="913"/>
                    </a:lnTo>
                    <a:lnTo>
                      <a:pt x="413" y="827"/>
                    </a:lnTo>
                    <a:lnTo>
                      <a:pt x="417" y="740"/>
                    </a:lnTo>
                    <a:lnTo>
                      <a:pt x="418" y="656"/>
                    </a:lnTo>
                    <a:lnTo>
                      <a:pt x="417" y="572"/>
                    </a:lnTo>
                    <a:lnTo>
                      <a:pt x="414" y="489"/>
                    </a:lnTo>
                    <a:lnTo>
                      <a:pt x="411" y="406"/>
                    </a:lnTo>
                    <a:lnTo>
                      <a:pt x="406" y="325"/>
                    </a:lnTo>
                    <a:lnTo>
                      <a:pt x="399" y="246"/>
                    </a:lnTo>
                    <a:lnTo>
                      <a:pt x="391" y="167"/>
                    </a:lnTo>
                    <a:lnTo>
                      <a:pt x="381" y="90"/>
                    </a:lnTo>
                    <a:lnTo>
                      <a:pt x="369" y="14"/>
                    </a:lnTo>
                    <a:lnTo>
                      <a:pt x="393" y="10"/>
                    </a:lnTo>
                    <a:lnTo>
                      <a:pt x="405" y="87"/>
                    </a:lnTo>
                    <a:lnTo>
                      <a:pt x="414" y="165"/>
                    </a:lnTo>
                    <a:lnTo>
                      <a:pt x="423" y="243"/>
                    </a:lnTo>
                    <a:lnTo>
                      <a:pt x="430" y="323"/>
                    </a:lnTo>
                    <a:lnTo>
                      <a:pt x="435" y="404"/>
                    </a:lnTo>
                    <a:lnTo>
                      <a:pt x="439" y="487"/>
                    </a:lnTo>
                    <a:lnTo>
                      <a:pt x="441" y="571"/>
                    </a:lnTo>
                    <a:lnTo>
                      <a:pt x="441" y="655"/>
                    </a:lnTo>
                    <a:lnTo>
                      <a:pt x="440" y="741"/>
                    </a:lnTo>
                    <a:lnTo>
                      <a:pt x="437" y="828"/>
                    </a:lnTo>
                    <a:lnTo>
                      <a:pt x="433" y="914"/>
                    </a:lnTo>
                    <a:lnTo>
                      <a:pt x="426" y="1003"/>
                    </a:lnTo>
                    <a:lnTo>
                      <a:pt x="419" y="1091"/>
                    </a:lnTo>
                    <a:lnTo>
                      <a:pt x="409" y="1180"/>
                    </a:lnTo>
                    <a:lnTo>
                      <a:pt x="397" y="1270"/>
                    </a:lnTo>
                    <a:lnTo>
                      <a:pt x="384" y="1360"/>
                    </a:lnTo>
                    <a:lnTo>
                      <a:pt x="360" y="1357"/>
                    </a:lnTo>
                    <a:close/>
                    <a:moveTo>
                      <a:pt x="376" y="1"/>
                    </a:moveTo>
                    <a:lnTo>
                      <a:pt x="378" y="0"/>
                    </a:lnTo>
                    <a:lnTo>
                      <a:pt x="381" y="0"/>
                    </a:lnTo>
                    <a:lnTo>
                      <a:pt x="383" y="0"/>
                    </a:lnTo>
                    <a:lnTo>
                      <a:pt x="386" y="1"/>
                    </a:lnTo>
                    <a:lnTo>
                      <a:pt x="389" y="3"/>
                    </a:lnTo>
                    <a:lnTo>
                      <a:pt x="391" y="5"/>
                    </a:lnTo>
                    <a:lnTo>
                      <a:pt x="392" y="7"/>
                    </a:lnTo>
                    <a:lnTo>
                      <a:pt x="393" y="10"/>
                    </a:lnTo>
                    <a:lnTo>
                      <a:pt x="381" y="12"/>
                    </a:lnTo>
                    <a:lnTo>
                      <a:pt x="376" y="1"/>
                    </a:lnTo>
                    <a:close/>
                    <a:moveTo>
                      <a:pt x="386" y="23"/>
                    </a:moveTo>
                    <a:lnTo>
                      <a:pt x="111" y="170"/>
                    </a:lnTo>
                    <a:lnTo>
                      <a:pt x="99" y="148"/>
                    </a:lnTo>
                    <a:lnTo>
                      <a:pt x="376" y="1"/>
                    </a:lnTo>
                    <a:lnTo>
                      <a:pt x="386" y="23"/>
                    </a:lnTo>
                    <a:close/>
                    <a:moveTo>
                      <a:pt x="93" y="157"/>
                    </a:moveTo>
                    <a:lnTo>
                      <a:pt x="96" y="153"/>
                    </a:lnTo>
                    <a:lnTo>
                      <a:pt x="99" y="148"/>
                    </a:lnTo>
                    <a:lnTo>
                      <a:pt x="104" y="159"/>
                    </a:lnTo>
                    <a:lnTo>
                      <a:pt x="93" y="15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1" name="Freeform 942"/>
              <p:cNvSpPr>
                <a:spLocks/>
              </p:cNvSpPr>
              <p:nvPr/>
            </p:nvSpPr>
            <p:spPr bwMode="auto">
              <a:xfrm>
                <a:off x="2400" y="1881"/>
                <a:ext cx="85" cy="358"/>
              </a:xfrm>
              <a:custGeom>
                <a:avLst/>
                <a:gdLst>
                  <a:gd name="T0" fmla="*/ 4 w 406"/>
                  <a:gd name="T1" fmla="*/ 8 h 1794"/>
                  <a:gd name="T2" fmla="*/ 3 w 406"/>
                  <a:gd name="T3" fmla="*/ 12 h 1794"/>
                  <a:gd name="T4" fmla="*/ 2 w 406"/>
                  <a:gd name="T5" fmla="*/ 17 h 1794"/>
                  <a:gd name="T6" fmla="*/ 1 w 406"/>
                  <a:gd name="T7" fmla="*/ 21 h 1794"/>
                  <a:gd name="T8" fmla="*/ 1 w 406"/>
                  <a:gd name="T9" fmla="*/ 26 h 1794"/>
                  <a:gd name="T10" fmla="*/ 0 w 406"/>
                  <a:gd name="T11" fmla="*/ 30 h 1794"/>
                  <a:gd name="T12" fmla="*/ 0 w 406"/>
                  <a:gd name="T13" fmla="*/ 34 h 1794"/>
                  <a:gd name="T14" fmla="*/ 0 w 406"/>
                  <a:gd name="T15" fmla="*/ 39 h 1794"/>
                  <a:gd name="T16" fmla="*/ 0 w 406"/>
                  <a:gd name="T17" fmla="*/ 43 h 1794"/>
                  <a:gd name="T18" fmla="*/ 1 w 406"/>
                  <a:gd name="T19" fmla="*/ 47 h 1794"/>
                  <a:gd name="T20" fmla="*/ 1 w 406"/>
                  <a:gd name="T21" fmla="*/ 51 h 1794"/>
                  <a:gd name="T22" fmla="*/ 2 w 406"/>
                  <a:gd name="T23" fmla="*/ 55 h 1794"/>
                  <a:gd name="T24" fmla="*/ 3 w 406"/>
                  <a:gd name="T25" fmla="*/ 59 h 1794"/>
                  <a:gd name="T26" fmla="*/ 4 w 406"/>
                  <a:gd name="T27" fmla="*/ 63 h 1794"/>
                  <a:gd name="T28" fmla="*/ 6 w 406"/>
                  <a:gd name="T29" fmla="*/ 66 h 1794"/>
                  <a:gd name="T30" fmla="*/ 8 w 406"/>
                  <a:gd name="T31" fmla="*/ 70 h 1794"/>
                  <a:gd name="T32" fmla="*/ 9 w 406"/>
                  <a:gd name="T33" fmla="*/ 69 h 1794"/>
                  <a:gd name="T34" fmla="*/ 11 w 406"/>
                  <a:gd name="T35" fmla="*/ 65 h 1794"/>
                  <a:gd name="T36" fmla="*/ 12 w 406"/>
                  <a:gd name="T37" fmla="*/ 60 h 1794"/>
                  <a:gd name="T38" fmla="*/ 13 w 406"/>
                  <a:gd name="T39" fmla="*/ 55 h 1794"/>
                  <a:gd name="T40" fmla="*/ 14 w 406"/>
                  <a:gd name="T41" fmla="*/ 50 h 1794"/>
                  <a:gd name="T42" fmla="*/ 14 w 406"/>
                  <a:gd name="T43" fmla="*/ 46 h 1794"/>
                  <a:gd name="T44" fmla="*/ 15 w 406"/>
                  <a:gd name="T45" fmla="*/ 41 h 1794"/>
                  <a:gd name="T46" fmla="*/ 16 w 406"/>
                  <a:gd name="T47" fmla="*/ 37 h 1794"/>
                  <a:gd name="T48" fmla="*/ 16 w 406"/>
                  <a:gd name="T49" fmla="*/ 32 h 1794"/>
                  <a:gd name="T50" fmla="*/ 16 w 406"/>
                  <a:gd name="T51" fmla="*/ 27 h 1794"/>
                  <a:gd name="T52" fmla="*/ 16 w 406"/>
                  <a:gd name="T53" fmla="*/ 23 h 1794"/>
                  <a:gd name="T54" fmla="*/ 16 w 406"/>
                  <a:gd name="T55" fmla="*/ 19 h 1794"/>
                  <a:gd name="T56" fmla="*/ 16 w 406"/>
                  <a:gd name="T57" fmla="*/ 14 h 1794"/>
                  <a:gd name="T58" fmla="*/ 16 w 406"/>
                  <a:gd name="T59" fmla="*/ 10 h 1794"/>
                  <a:gd name="T60" fmla="*/ 15 w 406"/>
                  <a:gd name="T61" fmla="*/ 6 h 1794"/>
                  <a:gd name="T62" fmla="*/ 15 w 406"/>
                  <a:gd name="T63" fmla="*/ 2 h 1794"/>
                  <a:gd name="T64" fmla="*/ 13 w 406"/>
                  <a:gd name="T65" fmla="*/ 1 h 1794"/>
                  <a:gd name="T66" fmla="*/ 11 w 406"/>
                  <a:gd name="T67" fmla="*/ 2 h 1794"/>
                  <a:gd name="T68" fmla="*/ 8 w 406"/>
                  <a:gd name="T69" fmla="*/ 3 h 1794"/>
                  <a:gd name="T70" fmla="*/ 6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105" y="134"/>
                    </a:moveTo>
                    <a:lnTo>
                      <a:pt x="93" y="191"/>
                    </a:lnTo>
                    <a:lnTo>
                      <a:pt x="80" y="248"/>
                    </a:lnTo>
                    <a:lnTo>
                      <a:pt x="68" y="305"/>
                    </a:lnTo>
                    <a:lnTo>
                      <a:pt x="57" y="361"/>
                    </a:lnTo>
                    <a:lnTo>
                      <a:pt x="47" y="417"/>
                    </a:lnTo>
                    <a:lnTo>
                      <a:pt x="37" y="473"/>
                    </a:lnTo>
                    <a:lnTo>
                      <a:pt x="30" y="528"/>
                    </a:lnTo>
                    <a:lnTo>
                      <a:pt x="22" y="585"/>
                    </a:lnTo>
                    <a:lnTo>
                      <a:pt x="16" y="640"/>
                    </a:lnTo>
                    <a:lnTo>
                      <a:pt x="10" y="695"/>
                    </a:lnTo>
                    <a:lnTo>
                      <a:pt x="6" y="750"/>
                    </a:lnTo>
                    <a:lnTo>
                      <a:pt x="3" y="804"/>
                    </a:lnTo>
                    <a:lnTo>
                      <a:pt x="1" y="858"/>
                    </a:lnTo>
                    <a:lnTo>
                      <a:pt x="0" y="912"/>
                    </a:lnTo>
                    <a:lnTo>
                      <a:pt x="1" y="965"/>
                    </a:lnTo>
                    <a:lnTo>
                      <a:pt x="2" y="1018"/>
                    </a:lnTo>
                    <a:lnTo>
                      <a:pt x="4" y="1071"/>
                    </a:lnTo>
                    <a:lnTo>
                      <a:pt x="8" y="1122"/>
                    </a:lnTo>
                    <a:lnTo>
                      <a:pt x="14" y="1174"/>
                    </a:lnTo>
                    <a:lnTo>
                      <a:pt x="20" y="1226"/>
                    </a:lnTo>
                    <a:lnTo>
                      <a:pt x="28" y="1277"/>
                    </a:lnTo>
                    <a:lnTo>
                      <a:pt x="37" y="1327"/>
                    </a:lnTo>
                    <a:lnTo>
                      <a:pt x="48" y="1376"/>
                    </a:lnTo>
                    <a:lnTo>
                      <a:pt x="61" y="1425"/>
                    </a:lnTo>
                    <a:lnTo>
                      <a:pt x="74" y="1473"/>
                    </a:lnTo>
                    <a:lnTo>
                      <a:pt x="89" y="1521"/>
                    </a:lnTo>
                    <a:lnTo>
                      <a:pt x="107" y="1568"/>
                    </a:lnTo>
                    <a:lnTo>
                      <a:pt x="125" y="1615"/>
                    </a:lnTo>
                    <a:lnTo>
                      <a:pt x="145" y="1661"/>
                    </a:lnTo>
                    <a:lnTo>
                      <a:pt x="167" y="1706"/>
                    </a:lnTo>
                    <a:lnTo>
                      <a:pt x="191" y="1751"/>
                    </a:lnTo>
                    <a:lnTo>
                      <a:pt x="216" y="1794"/>
                    </a:lnTo>
                    <a:lnTo>
                      <a:pt x="234" y="1735"/>
                    </a:lnTo>
                    <a:lnTo>
                      <a:pt x="250" y="1674"/>
                    </a:lnTo>
                    <a:lnTo>
                      <a:pt x="266" y="1615"/>
                    </a:lnTo>
                    <a:lnTo>
                      <a:pt x="282" y="1555"/>
                    </a:lnTo>
                    <a:lnTo>
                      <a:pt x="296" y="1496"/>
                    </a:lnTo>
                    <a:lnTo>
                      <a:pt x="310" y="1437"/>
                    </a:lnTo>
                    <a:lnTo>
                      <a:pt x="321" y="1377"/>
                    </a:lnTo>
                    <a:lnTo>
                      <a:pt x="333" y="1319"/>
                    </a:lnTo>
                    <a:lnTo>
                      <a:pt x="344" y="1260"/>
                    </a:lnTo>
                    <a:lnTo>
                      <a:pt x="354" y="1201"/>
                    </a:lnTo>
                    <a:lnTo>
                      <a:pt x="363" y="1143"/>
                    </a:lnTo>
                    <a:lnTo>
                      <a:pt x="370" y="1085"/>
                    </a:lnTo>
                    <a:lnTo>
                      <a:pt x="378" y="1027"/>
                    </a:lnTo>
                    <a:lnTo>
                      <a:pt x="384" y="969"/>
                    </a:lnTo>
                    <a:lnTo>
                      <a:pt x="390" y="912"/>
                    </a:lnTo>
                    <a:lnTo>
                      <a:pt x="394" y="855"/>
                    </a:lnTo>
                    <a:lnTo>
                      <a:pt x="398" y="798"/>
                    </a:lnTo>
                    <a:lnTo>
                      <a:pt x="401" y="742"/>
                    </a:lnTo>
                    <a:lnTo>
                      <a:pt x="404" y="686"/>
                    </a:lnTo>
                    <a:lnTo>
                      <a:pt x="405" y="631"/>
                    </a:lnTo>
                    <a:lnTo>
                      <a:pt x="406" y="576"/>
                    </a:lnTo>
                    <a:lnTo>
                      <a:pt x="406" y="521"/>
                    </a:lnTo>
                    <a:lnTo>
                      <a:pt x="405" y="467"/>
                    </a:lnTo>
                    <a:lnTo>
                      <a:pt x="404" y="413"/>
                    </a:lnTo>
                    <a:lnTo>
                      <a:pt x="401" y="359"/>
                    </a:lnTo>
                    <a:lnTo>
                      <a:pt x="398" y="306"/>
                    </a:lnTo>
                    <a:lnTo>
                      <a:pt x="395" y="254"/>
                    </a:lnTo>
                    <a:lnTo>
                      <a:pt x="391" y="202"/>
                    </a:lnTo>
                    <a:lnTo>
                      <a:pt x="385" y="150"/>
                    </a:lnTo>
                    <a:lnTo>
                      <a:pt x="380" y="101"/>
                    </a:lnTo>
                    <a:lnTo>
                      <a:pt x="373" y="50"/>
                    </a:lnTo>
                    <a:lnTo>
                      <a:pt x="366" y="0"/>
                    </a:lnTo>
                    <a:lnTo>
                      <a:pt x="333" y="18"/>
                    </a:lnTo>
                    <a:lnTo>
                      <a:pt x="301" y="34"/>
                    </a:lnTo>
                    <a:lnTo>
                      <a:pt x="269" y="51"/>
                    </a:lnTo>
                    <a:lnTo>
                      <a:pt x="236" y="67"/>
                    </a:lnTo>
                    <a:lnTo>
                      <a:pt x="203" y="85"/>
                    </a:lnTo>
                    <a:lnTo>
                      <a:pt x="170" y="101"/>
                    </a:lnTo>
                    <a:lnTo>
                      <a:pt x="138" y="118"/>
                    </a:lnTo>
                    <a:lnTo>
                      <a:pt x="105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2" name="Freeform 943"/>
              <p:cNvSpPr>
                <a:spLocks noEditPoints="1"/>
              </p:cNvSpPr>
              <p:nvPr/>
            </p:nvSpPr>
            <p:spPr bwMode="auto">
              <a:xfrm>
                <a:off x="2400" y="1877"/>
                <a:ext cx="85" cy="361"/>
              </a:xfrm>
              <a:custGeom>
                <a:avLst/>
                <a:gdLst>
                  <a:gd name="T0" fmla="*/ 4 w 430"/>
                  <a:gd name="T1" fmla="*/ 11 h 1818"/>
                  <a:gd name="T2" fmla="*/ 3 w 430"/>
                  <a:gd name="T3" fmla="*/ 17 h 1818"/>
                  <a:gd name="T4" fmla="*/ 2 w 430"/>
                  <a:gd name="T5" fmla="*/ 24 h 1818"/>
                  <a:gd name="T6" fmla="*/ 1 w 430"/>
                  <a:gd name="T7" fmla="*/ 31 h 1818"/>
                  <a:gd name="T8" fmla="*/ 1 w 430"/>
                  <a:gd name="T9" fmla="*/ 37 h 1818"/>
                  <a:gd name="T10" fmla="*/ 0 w 430"/>
                  <a:gd name="T11" fmla="*/ 41 h 1818"/>
                  <a:gd name="T12" fmla="*/ 0 w 430"/>
                  <a:gd name="T13" fmla="*/ 35 h 1818"/>
                  <a:gd name="T14" fmla="*/ 0 w 430"/>
                  <a:gd name="T15" fmla="*/ 28 h 1818"/>
                  <a:gd name="T16" fmla="*/ 1 w 430"/>
                  <a:gd name="T17" fmla="*/ 22 h 1818"/>
                  <a:gd name="T18" fmla="*/ 2 w 430"/>
                  <a:gd name="T19" fmla="*/ 15 h 1818"/>
                  <a:gd name="T20" fmla="*/ 4 w 430"/>
                  <a:gd name="T21" fmla="*/ 8 h 1818"/>
                  <a:gd name="T22" fmla="*/ 1 w 430"/>
                  <a:gd name="T23" fmla="*/ 41 h 1818"/>
                  <a:gd name="T24" fmla="*/ 2 w 430"/>
                  <a:gd name="T25" fmla="*/ 47 h 1818"/>
                  <a:gd name="T26" fmla="*/ 2 w 430"/>
                  <a:gd name="T27" fmla="*/ 53 h 1818"/>
                  <a:gd name="T28" fmla="*/ 4 w 430"/>
                  <a:gd name="T29" fmla="*/ 59 h 1818"/>
                  <a:gd name="T30" fmla="*/ 6 w 430"/>
                  <a:gd name="T31" fmla="*/ 65 h 1818"/>
                  <a:gd name="T32" fmla="*/ 9 w 430"/>
                  <a:gd name="T33" fmla="*/ 70 h 1818"/>
                  <a:gd name="T34" fmla="*/ 8 w 430"/>
                  <a:gd name="T35" fmla="*/ 71 h 1818"/>
                  <a:gd name="T36" fmla="*/ 5 w 430"/>
                  <a:gd name="T37" fmla="*/ 65 h 1818"/>
                  <a:gd name="T38" fmla="*/ 3 w 430"/>
                  <a:gd name="T39" fmla="*/ 60 h 1818"/>
                  <a:gd name="T40" fmla="*/ 2 w 430"/>
                  <a:gd name="T41" fmla="*/ 54 h 1818"/>
                  <a:gd name="T42" fmla="*/ 1 w 430"/>
                  <a:gd name="T43" fmla="*/ 48 h 1818"/>
                  <a:gd name="T44" fmla="*/ 0 w 430"/>
                  <a:gd name="T45" fmla="*/ 41 h 1818"/>
                  <a:gd name="T46" fmla="*/ 9 w 430"/>
                  <a:gd name="T47" fmla="*/ 73 h 1818"/>
                  <a:gd name="T48" fmla="*/ 9 w 430"/>
                  <a:gd name="T49" fmla="*/ 73 h 1818"/>
                  <a:gd name="T50" fmla="*/ 9 w 430"/>
                  <a:gd name="T51" fmla="*/ 73 h 1818"/>
                  <a:gd name="T52" fmla="*/ 10 w 430"/>
                  <a:gd name="T53" fmla="*/ 72 h 1818"/>
                  <a:gd name="T54" fmla="*/ 10 w 430"/>
                  <a:gd name="T55" fmla="*/ 72 h 1818"/>
                  <a:gd name="T56" fmla="*/ 9 w 430"/>
                  <a:gd name="T57" fmla="*/ 72 h 1818"/>
                  <a:gd name="T58" fmla="*/ 10 w 430"/>
                  <a:gd name="T59" fmla="*/ 68 h 1818"/>
                  <a:gd name="T60" fmla="*/ 11 w 430"/>
                  <a:gd name="T61" fmla="*/ 64 h 1818"/>
                  <a:gd name="T62" fmla="*/ 13 w 430"/>
                  <a:gd name="T63" fmla="*/ 62 h 1818"/>
                  <a:gd name="T64" fmla="*/ 11 w 430"/>
                  <a:gd name="T65" fmla="*/ 66 h 1818"/>
                  <a:gd name="T66" fmla="*/ 10 w 430"/>
                  <a:gd name="T67" fmla="*/ 70 h 1818"/>
                  <a:gd name="T68" fmla="*/ 9 w 430"/>
                  <a:gd name="T69" fmla="*/ 72 h 1818"/>
                  <a:gd name="T70" fmla="*/ 12 w 430"/>
                  <a:gd name="T71" fmla="*/ 59 h 1818"/>
                  <a:gd name="T72" fmla="*/ 13 w 430"/>
                  <a:gd name="T73" fmla="*/ 55 h 1818"/>
                  <a:gd name="T74" fmla="*/ 14 w 430"/>
                  <a:gd name="T75" fmla="*/ 51 h 1818"/>
                  <a:gd name="T76" fmla="*/ 14 w 430"/>
                  <a:gd name="T77" fmla="*/ 54 h 1818"/>
                  <a:gd name="T78" fmla="*/ 13 w 430"/>
                  <a:gd name="T79" fmla="*/ 58 h 1818"/>
                  <a:gd name="T80" fmla="*/ 13 w 430"/>
                  <a:gd name="T81" fmla="*/ 62 h 1818"/>
                  <a:gd name="T82" fmla="*/ 14 w 430"/>
                  <a:gd name="T83" fmla="*/ 48 h 1818"/>
                  <a:gd name="T84" fmla="*/ 15 w 430"/>
                  <a:gd name="T85" fmla="*/ 38 h 1818"/>
                  <a:gd name="T86" fmla="*/ 16 w 430"/>
                  <a:gd name="T87" fmla="*/ 28 h 1818"/>
                  <a:gd name="T88" fmla="*/ 16 w 430"/>
                  <a:gd name="T89" fmla="*/ 18 h 1818"/>
                  <a:gd name="T90" fmla="*/ 16 w 430"/>
                  <a:gd name="T91" fmla="*/ 9 h 1818"/>
                  <a:gd name="T92" fmla="*/ 15 w 430"/>
                  <a:gd name="T93" fmla="*/ 1 h 1818"/>
                  <a:gd name="T94" fmla="*/ 16 w 430"/>
                  <a:gd name="T95" fmla="*/ 6 h 1818"/>
                  <a:gd name="T96" fmla="*/ 17 w 430"/>
                  <a:gd name="T97" fmla="*/ 15 h 1818"/>
                  <a:gd name="T98" fmla="*/ 17 w 430"/>
                  <a:gd name="T99" fmla="*/ 25 h 1818"/>
                  <a:gd name="T100" fmla="*/ 17 w 430"/>
                  <a:gd name="T101" fmla="*/ 34 h 1818"/>
                  <a:gd name="T102" fmla="*/ 16 w 430"/>
                  <a:gd name="T103" fmla="*/ 44 h 1818"/>
                  <a:gd name="T104" fmla="*/ 14 w 430"/>
                  <a:gd name="T105" fmla="*/ 51 h 1818"/>
                  <a:gd name="T106" fmla="*/ 15 w 430"/>
                  <a:gd name="T107" fmla="*/ 0 h 1818"/>
                  <a:gd name="T108" fmla="*/ 15 w 430"/>
                  <a:gd name="T109" fmla="*/ 0 h 1818"/>
                  <a:gd name="T110" fmla="*/ 16 w 430"/>
                  <a:gd name="T111" fmla="*/ 0 h 1818"/>
                  <a:gd name="T112" fmla="*/ 15 w 430"/>
                  <a:gd name="T113" fmla="*/ 1 h 1818"/>
                  <a:gd name="T114" fmla="*/ 15 w 430"/>
                  <a:gd name="T115" fmla="*/ 0 h 1818"/>
                  <a:gd name="T116" fmla="*/ 4 w 430"/>
                  <a:gd name="T117" fmla="*/ 6 h 1818"/>
                  <a:gd name="T118" fmla="*/ 4 w 430"/>
                  <a:gd name="T119" fmla="*/ 6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129" y="149"/>
                    </a:moveTo>
                    <a:lnTo>
                      <a:pt x="116" y="206"/>
                    </a:lnTo>
                    <a:lnTo>
                      <a:pt x="103" y="263"/>
                    </a:lnTo>
                    <a:lnTo>
                      <a:pt x="92" y="319"/>
                    </a:lnTo>
                    <a:lnTo>
                      <a:pt x="81" y="375"/>
                    </a:lnTo>
                    <a:lnTo>
                      <a:pt x="71" y="431"/>
                    </a:lnTo>
                    <a:lnTo>
                      <a:pt x="61" y="486"/>
                    </a:lnTo>
                    <a:lnTo>
                      <a:pt x="54" y="543"/>
                    </a:lnTo>
                    <a:lnTo>
                      <a:pt x="46" y="598"/>
                    </a:lnTo>
                    <a:lnTo>
                      <a:pt x="40" y="653"/>
                    </a:lnTo>
                    <a:lnTo>
                      <a:pt x="34" y="708"/>
                    </a:lnTo>
                    <a:lnTo>
                      <a:pt x="30" y="762"/>
                    </a:lnTo>
                    <a:lnTo>
                      <a:pt x="27" y="816"/>
                    </a:lnTo>
                    <a:lnTo>
                      <a:pt x="25" y="870"/>
                    </a:lnTo>
                    <a:lnTo>
                      <a:pt x="25" y="924"/>
                    </a:lnTo>
                    <a:lnTo>
                      <a:pt x="25" y="977"/>
                    </a:lnTo>
                    <a:lnTo>
                      <a:pt x="26" y="1030"/>
                    </a:lnTo>
                    <a:lnTo>
                      <a:pt x="2" y="1031"/>
                    </a:lnTo>
                    <a:lnTo>
                      <a:pt x="0" y="978"/>
                    </a:lnTo>
                    <a:lnTo>
                      <a:pt x="0" y="924"/>
                    </a:lnTo>
                    <a:lnTo>
                      <a:pt x="1" y="870"/>
                    </a:lnTo>
                    <a:lnTo>
                      <a:pt x="3" y="816"/>
                    </a:lnTo>
                    <a:lnTo>
                      <a:pt x="6" y="761"/>
                    </a:lnTo>
                    <a:lnTo>
                      <a:pt x="11" y="706"/>
                    </a:lnTo>
                    <a:lnTo>
                      <a:pt x="16" y="651"/>
                    </a:lnTo>
                    <a:lnTo>
                      <a:pt x="22" y="595"/>
                    </a:lnTo>
                    <a:lnTo>
                      <a:pt x="29" y="539"/>
                    </a:lnTo>
                    <a:lnTo>
                      <a:pt x="38" y="483"/>
                    </a:lnTo>
                    <a:lnTo>
                      <a:pt x="47" y="427"/>
                    </a:lnTo>
                    <a:lnTo>
                      <a:pt x="57" y="371"/>
                    </a:lnTo>
                    <a:lnTo>
                      <a:pt x="68" y="315"/>
                    </a:lnTo>
                    <a:lnTo>
                      <a:pt x="80" y="257"/>
                    </a:lnTo>
                    <a:lnTo>
                      <a:pt x="93" y="201"/>
                    </a:lnTo>
                    <a:lnTo>
                      <a:pt x="106" y="144"/>
                    </a:lnTo>
                    <a:lnTo>
                      <a:pt x="129" y="149"/>
                    </a:lnTo>
                    <a:close/>
                    <a:moveTo>
                      <a:pt x="26" y="1030"/>
                    </a:moveTo>
                    <a:lnTo>
                      <a:pt x="29" y="1081"/>
                    </a:lnTo>
                    <a:lnTo>
                      <a:pt x="32" y="1133"/>
                    </a:lnTo>
                    <a:lnTo>
                      <a:pt x="38" y="1185"/>
                    </a:lnTo>
                    <a:lnTo>
                      <a:pt x="44" y="1236"/>
                    </a:lnTo>
                    <a:lnTo>
                      <a:pt x="53" y="1286"/>
                    </a:lnTo>
                    <a:lnTo>
                      <a:pt x="61" y="1336"/>
                    </a:lnTo>
                    <a:lnTo>
                      <a:pt x="72" y="1385"/>
                    </a:lnTo>
                    <a:lnTo>
                      <a:pt x="84" y="1434"/>
                    </a:lnTo>
                    <a:lnTo>
                      <a:pt x="98" y="1482"/>
                    </a:lnTo>
                    <a:lnTo>
                      <a:pt x="113" y="1530"/>
                    </a:lnTo>
                    <a:lnTo>
                      <a:pt x="130" y="1576"/>
                    </a:lnTo>
                    <a:lnTo>
                      <a:pt x="149" y="1623"/>
                    </a:lnTo>
                    <a:lnTo>
                      <a:pt x="168" y="1668"/>
                    </a:lnTo>
                    <a:lnTo>
                      <a:pt x="190" y="1712"/>
                    </a:lnTo>
                    <a:lnTo>
                      <a:pt x="213" y="1756"/>
                    </a:lnTo>
                    <a:lnTo>
                      <a:pt x="238" y="1800"/>
                    </a:lnTo>
                    <a:lnTo>
                      <a:pt x="217" y="1813"/>
                    </a:lnTo>
                    <a:lnTo>
                      <a:pt x="192" y="1768"/>
                    </a:lnTo>
                    <a:lnTo>
                      <a:pt x="168" y="1723"/>
                    </a:lnTo>
                    <a:lnTo>
                      <a:pt x="147" y="1678"/>
                    </a:lnTo>
                    <a:lnTo>
                      <a:pt x="126" y="1632"/>
                    </a:lnTo>
                    <a:lnTo>
                      <a:pt x="108" y="1585"/>
                    </a:lnTo>
                    <a:lnTo>
                      <a:pt x="90" y="1537"/>
                    </a:lnTo>
                    <a:lnTo>
                      <a:pt x="75" y="1490"/>
                    </a:lnTo>
                    <a:lnTo>
                      <a:pt x="61" y="1440"/>
                    </a:lnTo>
                    <a:lnTo>
                      <a:pt x="48" y="1391"/>
                    </a:lnTo>
                    <a:lnTo>
                      <a:pt x="38" y="1341"/>
                    </a:lnTo>
                    <a:lnTo>
                      <a:pt x="28" y="1291"/>
                    </a:lnTo>
                    <a:lnTo>
                      <a:pt x="20" y="1239"/>
                    </a:lnTo>
                    <a:lnTo>
                      <a:pt x="14" y="1188"/>
                    </a:lnTo>
                    <a:lnTo>
                      <a:pt x="8" y="1135"/>
                    </a:lnTo>
                    <a:lnTo>
                      <a:pt x="4" y="1084"/>
                    </a:lnTo>
                    <a:lnTo>
                      <a:pt x="2" y="1031"/>
                    </a:lnTo>
                    <a:lnTo>
                      <a:pt x="26" y="1030"/>
                    </a:lnTo>
                    <a:close/>
                    <a:moveTo>
                      <a:pt x="240" y="1809"/>
                    </a:moveTo>
                    <a:lnTo>
                      <a:pt x="237" y="1813"/>
                    </a:lnTo>
                    <a:lnTo>
                      <a:pt x="235" y="1816"/>
                    </a:lnTo>
                    <a:lnTo>
                      <a:pt x="232" y="1817"/>
                    </a:lnTo>
                    <a:lnTo>
                      <a:pt x="229" y="1818"/>
                    </a:lnTo>
                    <a:lnTo>
                      <a:pt x="225" y="1818"/>
                    </a:lnTo>
                    <a:lnTo>
                      <a:pt x="222" y="1817"/>
                    </a:lnTo>
                    <a:lnTo>
                      <a:pt x="219" y="1815"/>
                    </a:lnTo>
                    <a:lnTo>
                      <a:pt x="217" y="1813"/>
                    </a:lnTo>
                    <a:lnTo>
                      <a:pt x="228" y="1806"/>
                    </a:lnTo>
                    <a:lnTo>
                      <a:pt x="240" y="1809"/>
                    </a:lnTo>
                    <a:close/>
                    <a:moveTo>
                      <a:pt x="216" y="1803"/>
                    </a:moveTo>
                    <a:lnTo>
                      <a:pt x="216" y="1802"/>
                    </a:lnTo>
                    <a:lnTo>
                      <a:pt x="240" y="1809"/>
                    </a:lnTo>
                    <a:lnTo>
                      <a:pt x="216" y="1803"/>
                    </a:lnTo>
                    <a:close/>
                    <a:moveTo>
                      <a:pt x="216" y="1802"/>
                    </a:moveTo>
                    <a:lnTo>
                      <a:pt x="227" y="1768"/>
                    </a:lnTo>
                    <a:lnTo>
                      <a:pt x="236" y="1736"/>
                    </a:lnTo>
                    <a:lnTo>
                      <a:pt x="246" y="1702"/>
                    </a:lnTo>
                    <a:lnTo>
                      <a:pt x="255" y="1669"/>
                    </a:lnTo>
                    <a:lnTo>
                      <a:pt x="264" y="1636"/>
                    </a:lnTo>
                    <a:lnTo>
                      <a:pt x="273" y="1602"/>
                    </a:lnTo>
                    <a:lnTo>
                      <a:pt x="281" y="1569"/>
                    </a:lnTo>
                    <a:lnTo>
                      <a:pt x="289" y="1536"/>
                    </a:lnTo>
                    <a:lnTo>
                      <a:pt x="313" y="1542"/>
                    </a:lnTo>
                    <a:lnTo>
                      <a:pt x="304" y="1575"/>
                    </a:lnTo>
                    <a:lnTo>
                      <a:pt x="297" y="1607"/>
                    </a:lnTo>
                    <a:lnTo>
                      <a:pt x="287" y="1641"/>
                    </a:lnTo>
                    <a:lnTo>
                      <a:pt x="278" y="1674"/>
                    </a:lnTo>
                    <a:lnTo>
                      <a:pt x="269" y="1708"/>
                    </a:lnTo>
                    <a:lnTo>
                      <a:pt x="260" y="1741"/>
                    </a:lnTo>
                    <a:lnTo>
                      <a:pt x="249" y="1776"/>
                    </a:lnTo>
                    <a:lnTo>
                      <a:pt x="240" y="1809"/>
                    </a:lnTo>
                    <a:lnTo>
                      <a:pt x="216" y="1802"/>
                    </a:lnTo>
                    <a:close/>
                    <a:moveTo>
                      <a:pt x="289" y="1536"/>
                    </a:moveTo>
                    <a:lnTo>
                      <a:pt x="297" y="1503"/>
                    </a:lnTo>
                    <a:lnTo>
                      <a:pt x="304" y="1469"/>
                    </a:lnTo>
                    <a:lnTo>
                      <a:pt x="312" y="1436"/>
                    </a:lnTo>
                    <a:lnTo>
                      <a:pt x="318" y="1403"/>
                    </a:lnTo>
                    <a:lnTo>
                      <a:pt x="325" y="1370"/>
                    </a:lnTo>
                    <a:lnTo>
                      <a:pt x="331" y="1337"/>
                    </a:lnTo>
                    <a:lnTo>
                      <a:pt x="338" y="1304"/>
                    </a:lnTo>
                    <a:lnTo>
                      <a:pt x="343" y="1272"/>
                    </a:lnTo>
                    <a:lnTo>
                      <a:pt x="367" y="1276"/>
                    </a:lnTo>
                    <a:lnTo>
                      <a:pt x="362" y="1308"/>
                    </a:lnTo>
                    <a:lnTo>
                      <a:pt x="355" y="1342"/>
                    </a:lnTo>
                    <a:lnTo>
                      <a:pt x="349" y="1375"/>
                    </a:lnTo>
                    <a:lnTo>
                      <a:pt x="342" y="1409"/>
                    </a:lnTo>
                    <a:lnTo>
                      <a:pt x="336" y="1441"/>
                    </a:lnTo>
                    <a:lnTo>
                      <a:pt x="328" y="1475"/>
                    </a:lnTo>
                    <a:lnTo>
                      <a:pt x="321" y="1508"/>
                    </a:lnTo>
                    <a:lnTo>
                      <a:pt x="313" y="1542"/>
                    </a:lnTo>
                    <a:lnTo>
                      <a:pt x="289" y="1536"/>
                    </a:lnTo>
                    <a:close/>
                    <a:moveTo>
                      <a:pt x="343" y="1272"/>
                    </a:moveTo>
                    <a:lnTo>
                      <a:pt x="357" y="1187"/>
                    </a:lnTo>
                    <a:lnTo>
                      <a:pt x="369" y="1104"/>
                    </a:lnTo>
                    <a:lnTo>
                      <a:pt x="379" y="1021"/>
                    </a:lnTo>
                    <a:lnTo>
                      <a:pt x="387" y="939"/>
                    </a:lnTo>
                    <a:lnTo>
                      <a:pt x="395" y="857"/>
                    </a:lnTo>
                    <a:lnTo>
                      <a:pt x="399" y="776"/>
                    </a:lnTo>
                    <a:lnTo>
                      <a:pt x="404" y="695"/>
                    </a:lnTo>
                    <a:lnTo>
                      <a:pt x="405" y="616"/>
                    </a:lnTo>
                    <a:lnTo>
                      <a:pt x="406" y="537"/>
                    </a:lnTo>
                    <a:lnTo>
                      <a:pt x="404" y="459"/>
                    </a:lnTo>
                    <a:lnTo>
                      <a:pt x="402" y="383"/>
                    </a:lnTo>
                    <a:lnTo>
                      <a:pt x="397" y="306"/>
                    </a:lnTo>
                    <a:lnTo>
                      <a:pt x="392" y="232"/>
                    </a:lnTo>
                    <a:lnTo>
                      <a:pt x="384" y="158"/>
                    </a:lnTo>
                    <a:lnTo>
                      <a:pt x="376" y="86"/>
                    </a:lnTo>
                    <a:lnTo>
                      <a:pt x="366" y="14"/>
                    </a:lnTo>
                    <a:lnTo>
                      <a:pt x="391" y="11"/>
                    </a:lnTo>
                    <a:lnTo>
                      <a:pt x="400" y="82"/>
                    </a:lnTo>
                    <a:lnTo>
                      <a:pt x="409" y="156"/>
                    </a:lnTo>
                    <a:lnTo>
                      <a:pt x="416" y="229"/>
                    </a:lnTo>
                    <a:lnTo>
                      <a:pt x="421" y="305"/>
                    </a:lnTo>
                    <a:lnTo>
                      <a:pt x="425" y="382"/>
                    </a:lnTo>
                    <a:lnTo>
                      <a:pt x="429" y="458"/>
                    </a:lnTo>
                    <a:lnTo>
                      <a:pt x="430" y="537"/>
                    </a:lnTo>
                    <a:lnTo>
                      <a:pt x="430" y="616"/>
                    </a:lnTo>
                    <a:lnTo>
                      <a:pt x="427" y="696"/>
                    </a:lnTo>
                    <a:lnTo>
                      <a:pt x="424" y="777"/>
                    </a:lnTo>
                    <a:lnTo>
                      <a:pt x="419" y="859"/>
                    </a:lnTo>
                    <a:lnTo>
                      <a:pt x="412" y="941"/>
                    </a:lnTo>
                    <a:lnTo>
                      <a:pt x="404" y="1023"/>
                    </a:lnTo>
                    <a:lnTo>
                      <a:pt x="393" y="1107"/>
                    </a:lnTo>
                    <a:lnTo>
                      <a:pt x="381" y="1192"/>
                    </a:lnTo>
                    <a:lnTo>
                      <a:pt x="367" y="1276"/>
                    </a:lnTo>
                    <a:lnTo>
                      <a:pt x="343" y="1272"/>
                    </a:lnTo>
                    <a:close/>
                    <a:moveTo>
                      <a:pt x="372" y="1"/>
                    </a:moveTo>
                    <a:lnTo>
                      <a:pt x="376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4"/>
                    </a:lnTo>
                    <a:lnTo>
                      <a:pt x="387" y="6"/>
                    </a:lnTo>
                    <a:lnTo>
                      <a:pt x="390" y="8"/>
                    </a:lnTo>
                    <a:lnTo>
                      <a:pt x="391" y="11"/>
                    </a:lnTo>
                    <a:lnTo>
                      <a:pt x="378" y="12"/>
                    </a:lnTo>
                    <a:lnTo>
                      <a:pt x="372" y="1"/>
                    </a:lnTo>
                    <a:close/>
                    <a:moveTo>
                      <a:pt x="384" y="23"/>
                    </a:moveTo>
                    <a:lnTo>
                      <a:pt x="123" y="157"/>
                    </a:lnTo>
                    <a:lnTo>
                      <a:pt x="112" y="136"/>
                    </a:lnTo>
                    <a:lnTo>
                      <a:pt x="372" y="1"/>
                    </a:lnTo>
                    <a:lnTo>
                      <a:pt x="384" y="23"/>
                    </a:lnTo>
                    <a:close/>
                    <a:moveTo>
                      <a:pt x="106" y="144"/>
                    </a:moveTo>
                    <a:lnTo>
                      <a:pt x="108" y="140"/>
                    </a:lnTo>
                    <a:lnTo>
                      <a:pt x="112" y="136"/>
                    </a:lnTo>
                    <a:lnTo>
                      <a:pt x="117" y="146"/>
                    </a:lnTo>
                    <a:lnTo>
                      <a:pt x="106" y="14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3" name="Freeform 944"/>
              <p:cNvSpPr>
                <a:spLocks/>
              </p:cNvSpPr>
              <p:nvPr/>
            </p:nvSpPr>
            <p:spPr bwMode="auto">
              <a:xfrm>
                <a:off x="2466" y="1847"/>
                <a:ext cx="82" cy="332"/>
              </a:xfrm>
              <a:custGeom>
                <a:avLst/>
                <a:gdLst>
                  <a:gd name="T0" fmla="*/ 4 w 396"/>
                  <a:gd name="T1" fmla="*/ 7 h 1671"/>
                  <a:gd name="T2" fmla="*/ 3 w 396"/>
                  <a:gd name="T3" fmla="*/ 11 h 1671"/>
                  <a:gd name="T4" fmla="*/ 2 w 396"/>
                  <a:gd name="T5" fmla="*/ 15 h 1671"/>
                  <a:gd name="T6" fmla="*/ 2 w 396"/>
                  <a:gd name="T7" fmla="*/ 20 h 1671"/>
                  <a:gd name="T8" fmla="*/ 1 w 396"/>
                  <a:gd name="T9" fmla="*/ 24 h 1671"/>
                  <a:gd name="T10" fmla="*/ 0 w 396"/>
                  <a:gd name="T11" fmla="*/ 28 h 1671"/>
                  <a:gd name="T12" fmla="*/ 0 w 396"/>
                  <a:gd name="T13" fmla="*/ 32 h 1671"/>
                  <a:gd name="T14" fmla="*/ 0 w 396"/>
                  <a:gd name="T15" fmla="*/ 36 h 1671"/>
                  <a:gd name="T16" fmla="*/ 0 w 396"/>
                  <a:gd name="T17" fmla="*/ 40 h 1671"/>
                  <a:gd name="T18" fmla="*/ 0 w 396"/>
                  <a:gd name="T19" fmla="*/ 44 h 1671"/>
                  <a:gd name="T20" fmla="*/ 1 w 396"/>
                  <a:gd name="T21" fmla="*/ 48 h 1671"/>
                  <a:gd name="T22" fmla="*/ 1 w 396"/>
                  <a:gd name="T23" fmla="*/ 51 h 1671"/>
                  <a:gd name="T24" fmla="*/ 2 w 396"/>
                  <a:gd name="T25" fmla="*/ 55 h 1671"/>
                  <a:gd name="T26" fmla="*/ 4 w 396"/>
                  <a:gd name="T27" fmla="*/ 59 h 1671"/>
                  <a:gd name="T28" fmla="*/ 5 w 396"/>
                  <a:gd name="T29" fmla="*/ 62 h 1671"/>
                  <a:gd name="T30" fmla="*/ 7 w 396"/>
                  <a:gd name="T31" fmla="*/ 65 h 1671"/>
                  <a:gd name="T32" fmla="*/ 9 w 396"/>
                  <a:gd name="T33" fmla="*/ 65 h 1671"/>
                  <a:gd name="T34" fmla="*/ 10 w 396"/>
                  <a:gd name="T35" fmla="*/ 60 h 1671"/>
                  <a:gd name="T36" fmla="*/ 11 w 396"/>
                  <a:gd name="T37" fmla="*/ 56 h 1671"/>
                  <a:gd name="T38" fmla="*/ 12 w 396"/>
                  <a:gd name="T39" fmla="*/ 51 h 1671"/>
                  <a:gd name="T40" fmla="*/ 13 w 396"/>
                  <a:gd name="T41" fmla="*/ 47 h 1671"/>
                  <a:gd name="T42" fmla="*/ 14 w 396"/>
                  <a:gd name="T43" fmla="*/ 43 h 1671"/>
                  <a:gd name="T44" fmla="*/ 15 w 396"/>
                  <a:gd name="T45" fmla="*/ 38 h 1671"/>
                  <a:gd name="T46" fmla="*/ 15 w 396"/>
                  <a:gd name="T47" fmla="*/ 34 h 1671"/>
                  <a:gd name="T48" fmla="*/ 15 w 396"/>
                  <a:gd name="T49" fmla="*/ 30 h 1671"/>
                  <a:gd name="T50" fmla="*/ 16 w 396"/>
                  <a:gd name="T51" fmla="*/ 26 h 1671"/>
                  <a:gd name="T52" fmla="*/ 16 w 396"/>
                  <a:gd name="T53" fmla="*/ 21 h 1671"/>
                  <a:gd name="T54" fmla="*/ 16 w 396"/>
                  <a:gd name="T55" fmla="*/ 17 h 1671"/>
                  <a:gd name="T56" fmla="*/ 16 w 396"/>
                  <a:gd name="T57" fmla="*/ 13 h 1671"/>
                  <a:gd name="T58" fmla="*/ 15 w 396"/>
                  <a:gd name="T59" fmla="*/ 9 h 1671"/>
                  <a:gd name="T60" fmla="*/ 15 w 396"/>
                  <a:gd name="T61" fmla="*/ 6 h 1671"/>
                  <a:gd name="T62" fmla="*/ 15 w 396"/>
                  <a:gd name="T63" fmla="*/ 2 h 1671"/>
                  <a:gd name="T64" fmla="*/ 13 w 396"/>
                  <a:gd name="T65" fmla="*/ 1 h 1671"/>
                  <a:gd name="T66" fmla="*/ 11 w 396"/>
                  <a:gd name="T67" fmla="*/ 2 h 1671"/>
                  <a:gd name="T68" fmla="*/ 8 w 396"/>
                  <a:gd name="T69" fmla="*/ 3 h 1671"/>
                  <a:gd name="T70" fmla="*/ 6 w 396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6"/>
                  <a:gd name="T109" fmla="*/ 0 h 1671"/>
                  <a:gd name="T110" fmla="*/ 396 w 396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6" h="1671">
                    <a:moveTo>
                      <a:pt x="119" y="121"/>
                    </a:moveTo>
                    <a:lnTo>
                      <a:pt x="106" y="173"/>
                    </a:lnTo>
                    <a:lnTo>
                      <a:pt x="93" y="226"/>
                    </a:lnTo>
                    <a:lnTo>
                      <a:pt x="82" y="279"/>
                    </a:lnTo>
                    <a:lnTo>
                      <a:pt x="70" y="332"/>
                    </a:lnTo>
                    <a:lnTo>
                      <a:pt x="59" y="385"/>
                    </a:lnTo>
                    <a:lnTo>
                      <a:pt x="49" y="437"/>
                    </a:lnTo>
                    <a:lnTo>
                      <a:pt x="39" y="490"/>
                    </a:lnTo>
                    <a:lnTo>
                      <a:pt x="32" y="541"/>
                    </a:lnTo>
                    <a:lnTo>
                      <a:pt x="24" y="593"/>
                    </a:lnTo>
                    <a:lnTo>
                      <a:pt x="18" y="645"/>
                    </a:lnTo>
                    <a:lnTo>
                      <a:pt x="11" y="697"/>
                    </a:lnTo>
                    <a:lnTo>
                      <a:pt x="7" y="748"/>
                    </a:lnTo>
                    <a:lnTo>
                      <a:pt x="4" y="799"/>
                    </a:lnTo>
                    <a:lnTo>
                      <a:pt x="2" y="849"/>
                    </a:lnTo>
                    <a:lnTo>
                      <a:pt x="0" y="900"/>
                    </a:lnTo>
                    <a:lnTo>
                      <a:pt x="0" y="950"/>
                    </a:lnTo>
                    <a:lnTo>
                      <a:pt x="1" y="999"/>
                    </a:lnTo>
                    <a:lnTo>
                      <a:pt x="4" y="1048"/>
                    </a:lnTo>
                    <a:lnTo>
                      <a:pt x="7" y="1097"/>
                    </a:lnTo>
                    <a:lnTo>
                      <a:pt x="12" y="1145"/>
                    </a:lnTo>
                    <a:lnTo>
                      <a:pt x="19" y="1193"/>
                    </a:lnTo>
                    <a:lnTo>
                      <a:pt x="27" y="1239"/>
                    </a:lnTo>
                    <a:lnTo>
                      <a:pt x="36" y="1286"/>
                    </a:lnTo>
                    <a:lnTo>
                      <a:pt x="47" y="1331"/>
                    </a:lnTo>
                    <a:lnTo>
                      <a:pt x="60" y="1376"/>
                    </a:lnTo>
                    <a:lnTo>
                      <a:pt x="74" y="1421"/>
                    </a:lnTo>
                    <a:lnTo>
                      <a:pt x="90" y="1464"/>
                    </a:lnTo>
                    <a:lnTo>
                      <a:pt x="108" y="1507"/>
                    </a:lnTo>
                    <a:lnTo>
                      <a:pt x="127" y="1549"/>
                    </a:lnTo>
                    <a:lnTo>
                      <a:pt x="147" y="1590"/>
                    </a:lnTo>
                    <a:lnTo>
                      <a:pt x="170" y="1631"/>
                    </a:lnTo>
                    <a:lnTo>
                      <a:pt x="195" y="1671"/>
                    </a:lnTo>
                    <a:lnTo>
                      <a:pt x="214" y="1615"/>
                    </a:lnTo>
                    <a:lnTo>
                      <a:pt x="232" y="1560"/>
                    </a:lnTo>
                    <a:lnTo>
                      <a:pt x="249" y="1505"/>
                    </a:lnTo>
                    <a:lnTo>
                      <a:pt x="265" y="1449"/>
                    </a:lnTo>
                    <a:lnTo>
                      <a:pt x="279" y="1394"/>
                    </a:lnTo>
                    <a:lnTo>
                      <a:pt x="293" y="1339"/>
                    </a:lnTo>
                    <a:lnTo>
                      <a:pt x="306" y="1283"/>
                    </a:lnTo>
                    <a:lnTo>
                      <a:pt x="318" y="1228"/>
                    </a:lnTo>
                    <a:lnTo>
                      <a:pt x="329" y="1174"/>
                    </a:lnTo>
                    <a:lnTo>
                      <a:pt x="340" y="1119"/>
                    </a:lnTo>
                    <a:lnTo>
                      <a:pt x="348" y="1065"/>
                    </a:lnTo>
                    <a:lnTo>
                      <a:pt x="357" y="1011"/>
                    </a:lnTo>
                    <a:lnTo>
                      <a:pt x="365" y="957"/>
                    </a:lnTo>
                    <a:lnTo>
                      <a:pt x="371" y="904"/>
                    </a:lnTo>
                    <a:lnTo>
                      <a:pt x="376" y="850"/>
                    </a:lnTo>
                    <a:lnTo>
                      <a:pt x="382" y="797"/>
                    </a:lnTo>
                    <a:lnTo>
                      <a:pt x="386" y="745"/>
                    </a:lnTo>
                    <a:lnTo>
                      <a:pt x="389" y="693"/>
                    </a:lnTo>
                    <a:lnTo>
                      <a:pt x="393" y="640"/>
                    </a:lnTo>
                    <a:lnTo>
                      <a:pt x="394" y="588"/>
                    </a:lnTo>
                    <a:lnTo>
                      <a:pt x="396" y="537"/>
                    </a:lnTo>
                    <a:lnTo>
                      <a:pt x="396" y="486"/>
                    </a:lnTo>
                    <a:lnTo>
                      <a:pt x="396" y="436"/>
                    </a:lnTo>
                    <a:lnTo>
                      <a:pt x="395" y="385"/>
                    </a:lnTo>
                    <a:lnTo>
                      <a:pt x="394" y="335"/>
                    </a:lnTo>
                    <a:lnTo>
                      <a:pt x="392" y="286"/>
                    </a:lnTo>
                    <a:lnTo>
                      <a:pt x="388" y="237"/>
                    </a:lnTo>
                    <a:lnTo>
                      <a:pt x="385" y="188"/>
                    </a:lnTo>
                    <a:lnTo>
                      <a:pt x="381" y="141"/>
                    </a:lnTo>
                    <a:lnTo>
                      <a:pt x="376" y="93"/>
                    </a:lnTo>
                    <a:lnTo>
                      <a:pt x="371" y="47"/>
                    </a:lnTo>
                    <a:lnTo>
                      <a:pt x="366" y="0"/>
                    </a:lnTo>
                    <a:lnTo>
                      <a:pt x="334" y="16"/>
                    </a:lnTo>
                    <a:lnTo>
                      <a:pt x="304" y="31"/>
                    </a:lnTo>
                    <a:lnTo>
                      <a:pt x="274" y="46"/>
                    </a:lnTo>
                    <a:lnTo>
                      <a:pt x="243" y="61"/>
                    </a:lnTo>
                    <a:lnTo>
                      <a:pt x="212" y="76"/>
                    </a:lnTo>
                    <a:lnTo>
                      <a:pt x="181" y="91"/>
                    </a:lnTo>
                    <a:lnTo>
                      <a:pt x="151" y="106"/>
                    </a:lnTo>
                    <a:lnTo>
                      <a:pt x="119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4" name="Freeform 945"/>
              <p:cNvSpPr>
                <a:spLocks noEditPoints="1"/>
              </p:cNvSpPr>
              <p:nvPr/>
            </p:nvSpPr>
            <p:spPr bwMode="auto">
              <a:xfrm>
                <a:off x="2463" y="1840"/>
                <a:ext cx="85" cy="343"/>
              </a:xfrm>
              <a:custGeom>
                <a:avLst/>
                <a:gdLst>
                  <a:gd name="T0" fmla="*/ 5 w 420"/>
                  <a:gd name="T1" fmla="*/ 10 h 1694"/>
                  <a:gd name="T2" fmla="*/ 3 w 420"/>
                  <a:gd name="T3" fmla="*/ 16 h 1694"/>
                  <a:gd name="T4" fmla="*/ 2 w 420"/>
                  <a:gd name="T5" fmla="*/ 22 h 1694"/>
                  <a:gd name="T6" fmla="*/ 1 w 420"/>
                  <a:gd name="T7" fmla="*/ 28 h 1694"/>
                  <a:gd name="T8" fmla="*/ 1 w 420"/>
                  <a:gd name="T9" fmla="*/ 34 h 1694"/>
                  <a:gd name="T10" fmla="*/ 0 w 420"/>
                  <a:gd name="T11" fmla="*/ 38 h 1694"/>
                  <a:gd name="T12" fmla="*/ 0 w 420"/>
                  <a:gd name="T13" fmla="*/ 32 h 1694"/>
                  <a:gd name="T14" fmla="*/ 1 w 420"/>
                  <a:gd name="T15" fmla="*/ 26 h 1694"/>
                  <a:gd name="T16" fmla="*/ 2 w 420"/>
                  <a:gd name="T17" fmla="*/ 20 h 1694"/>
                  <a:gd name="T18" fmla="*/ 3 w 420"/>
                  <a:gd name="T19" fmla="*/ 14 h 1694"/>
                  <a:gd name="T20" fmla="*/ 4 w 420"/>
                  <a:gd name="T21" fmla="*/ 7 h 1694"/>
                  <a:gd name="T22" fmla="*/ 1 w 420"/>
                  <a:gd name="T23" fmla="*/ 38 h 1694"/>
                  <a:gd name="T24" fmla="*/ 1 w 420"/>
                  <a:gd name="T25" fmla="*/ 44 h 1694"/>
                  <a:gd name="T26" fmla="*/ 2 w 420"/>
                  <a:gd name="T27" fmla="*/ 50 h 1694"/>
                  <a:gd name="T28" fmla="*/ 3 w 420"/>
                  <a:gd name="T29" fmla="*/ 55 h 1694"/>
                  <a:gd name="T30" fmla="*/ 5 w 420"/>
                  <a:gd name="T31" fmla="*/ 61 h 1694"/>
                  <a:gd name="T32" fmla="*/ 8 w 420"/>
                  <a:gd name="T33" fmla="*/ 65 h 1694"/>
                  <a:gd name="T34" fmla="*/ 7 w 420"/>
                  <a:gd name="T35" fmla="*/ 66 h 1694"/>
                  <a:gd name="T36" fmla="*/ 4 w 420"/>
                  <a:gd name="T37" fmla="*/ 61 h 1694"/>
                  <a:gd name="T38" fmla="*/ 2 w 420"/>
                  <a:gd name="T39" fmla="*/ 56 h 1694"/>
                  <a:gd name="T40" fmla="*/ 1 w 420"/>
                  <a:gd name="T41" fmla="*/ 50 h 1694"/>
                  <a:gd name="T42" fmla="*/ 0 w 420"/>
                  <a:gd name="T43" fmla="*/ 44 h 1694"/>
                  <a:gd name="T44" fmla="*/ 0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7 h 1694"/>
                  <a:gd name="T54" fmla="*/ 9 w 420"/>
                  <a:gd name="T55" fmla="*/ 67 h 1694"/>
                  <a:gd name="T56" fmla="*/ 8 w 420"/>
                  <a:gd name="T57" fmla="*/ 67 h 1694"/>
                  <a:gd name="T58" fmla="*/ 8 w 420"/>
                  <a:gd name="T59" fmla="*/ 67 h 1694"/>
                  <a:gd name="T60" fmla="*/ 9 w 420"/>
                  <a:gd name="T61" fmla="*/ 65 h 1694"/>
                  <a:gd name="T62" fmla="*/ 10 w 420"/>
                  <a:gd name="T63" fmla="*/ 61 h 1694"/>
                  <a:gd name="T64" fmla="*/ 11 w 420"/>
                  <a:gd name="T65" fmla="*/ 57 h 1694"/>
                  <a:gd name="T66" fmla="*/ 11 w 420"/>
                  <a:gd name="T67" fmla="*/ 60 h 1694"/>
                  <a:gd name="T68" fmla="*/ 10 w 420"/>
                  <a:gd name="T69" fmla="*/ 64 h 1694"/>
                  <a:gd name="T70" fmla="*/ 9 w 420"/>
                  <a:gd name="T71" fmla="*/ 67 h 1694"/>
                  <a:gd name="T72" fmla="*/ 11 w 420"/>
                  <a:gd name="T73" fmla="*/ 56 h 1694"/>
                  <a:gd name="T74" fmla="*/ 12 w 420"/>
                  <a:gd name="T75" fmla="*/ 52 h 1694"/>
                  <a:gd name="T76" fmla="*/ 13 w 420"/>
                  <a:gd name="T77" fmla="*/ 49 h 1694"/>
                  <a:gd name="T78" fmla="*/ 14 w 420"/>
                  <a:gd name="T79" fmla="*/ 49 h 1694"/>
                  <a:gd name="T80" fmla="*/ 13 w 420"/>
                  <a:gd name="T81" fmla="*/ 53 h 1694"/>
                  <a:gd name="T82" fmla="*/ 12 w 420"/>
                  <a:gd name="T83" fmla="*/ 56 h 1694"/>
                  <a:gd name="T84" fmla="*/ 13 w 420"/>
                  <a:gd name="T85" fmla="*/ 47 h 1694"/>
                  <a:gd name="T86" fmla="*/ 15 w 420"/>
                  <a:gd name="T87" fmla="*/ 38 h 1694"/>
                  <a:gd name="T88" fmla="*/ 16 w 420"/>
                  <a:gd name="T89" fmla="*/ 29 h 1694"/>
                  <a:gd name="T90" fmla="*/ 16 w 420"/>
                  <a:gd name="T91" fmla="*/ 20 h 1694"/>
                  <a:gd name="T92" fmla="*/ 16 w 420"/>
                  <a:gd name="T93" fmla="*/ 11 h 1694"/>
                  <a:gd name="T94" fmla="*/ 15 w 420"/>
                  <a:gd name="T95" fmla="*/ 3 h 1694"/>
                  <a:gd name="T96" fmla="*/ 16 w 420"/>
                  <a:gd name="T97" fmla="*/ 3 h 1694"/>
                  <a:gd name="T98" fmla="*/ 17 w 420"/>
                  <a:gd name="T99" fmla="*/ 11 h 1694"/>
                  <a:gd name="T100" fmla="*/ 17 w 420"/>
                  <a:gd name="T101" fmla="*/ 20 h 1694"/>
                  <a:gd name="T102" fmla="*/ 16 w 420"/>
                  <a:gd name="T103" fmla="*/ 29 h 1694"/>
                  <a:gd name="T104" fmla="*/ 16 w 420"/>
                  <a:gd name="T105" fmla="*/ 38 h 1694"/>
                  <a:gd name="T106" fmla="*/ 14 w 420"/>
                  <a:gd name="T107" fmla="*/ 48 h 1694"/>
                  <a:gd name="T108" fmla="*/ 15 w 420"/>
                  <a:gd name="T109" fmla="*/ 0 h 1694"/>
                  <a:gd name="T110" fmla="*/ 15 w 420"/>
                  <a:gd name="T111" fmla="*/ 0 h 1694"/>
                  <a:gd name="T112" fmla="*/ 16 w 420"/>
                  <a:gd name="T113" fmla="*/ 0 h 1694"/>
                  <a:gd name="T114" fmla="*/ 15 w 420"/>
                  <a:gd name="T115" fmla="*/ 0 h 1694"/>
                  <a:gd name="T116" fmla="*/ 5 w 420"/>
                  <a:gd name="T117" fmla="*/ 5 h 1694"/>
                  <a:gd name="T118" fmla="*/ 5 w 420"/>
                  <a:gd name="T119" fmla="*/ 5 h 1694"/>
                  <a:gd name="T120" fmla="*/ 5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143" y="135"/>
                    </a:moveTo>
                    <a:lnTo>
                      <a:pt x="130" y="187"/>
                    </a:lnTo>
                    <a:lnTo>
                      <a:pt x="117" y="240"/>
                    </a:lnTo>
                    <a:lnTo>
                      <a:pt x="105" y="292"/>
                    </a:lnTo>
                    <a:lnTo>
                      <a:pt x="94" y="345"/>
                    </a:lnTo>
                    <a:lnTo>
                      <a:pt x="83" y="397"/>
                    </a:lnTo>
                    <a:lnTo>
                      <a:pt x="73" y="450"/>
                    </a:lnTo>
                    <a:lnTo>
                      <a:pt x="64" y="502"/>
                    </a:lnTo>
                    <a:lnTo>
                      <a:pt x="56" y="554"/>
                    </a:lnTo>
                    <a:lnTo>
                      <a:pt x="48" y="605"/>
                    </a:lnTo>
                    <a:lnTo>
                      <a:pt x="42" y="657"/>
                    </a:lnTo>
                    <a:lnTo>
                      <a:pt x="36" y="709"/>
                    </a:lnTo>
                    <a:lnTo>
                      <a:pt x="31" y="760"/>
                    </a:lnTo>
                    <a:lnTo>
                      <a:pt x="28" y="811"/>
                    </a:lnTo>
                    <a:lnTo>
                      <a:pt x="26" y="861"/>
                    </a:lnTo>
                    <a:lnTo>
                      <a:pt x="24" y="911"/>
                    </a:lnTo>
                    <a:lnTo>
                      <a:pt x="24" y="961"/>
                    </a:lnTo>
                    <a:lnTo>
                      <a:pt x="0" y="961"/>
                    </a:lnTo>
                    <a:lnTo>
                      <a:pt x="0" y="911"/>
                    </a:lnTo>
                    <a:lnTo>
                      <a:pt x="1" y="860"/>
                    </a:lnTo>
                    <a:lnTo>
                      <a:pt x="4" y="810"/>
                    </a:lnTo>
                    <a:lnTo>
                      <a:pt x="7" y="759"/>
                    </a:lnTo>
                    <a:lnTo>
                      <a:pt x="12" y="707"/>
                    </a:lnTo>
                    <a:lnTo>
                      <a:pt x="17" y="655"/>
                    </a:lnTo>
                    <a:lnTo>
                      <a:pt x="24" y="603"/>
                    </a:lnTo>
                    <a:lnTo>
                      <a:pt x="32" y="551"/>
                    </a:lnTo>
                    <a:lnTo>
                      <a:pt x="40" y="498"/>
                    </a:lnTo>
                    <a:lnTo>
                      <a:pt x="49" y="446"/>
                    </a:lnTo>
                    <a:lnTo>
                      <a:pt x="59" y="394"/>
                    </a:lnTo>
                    <a:lnTo>
                      <a:pt x="70" y="341"/>
                    </a:lnTo>
                    <a:lnTo>
                      <a:pt x="82" y="288"/>
                    </a:lnTo>
                    <a:lnTo>
                      <a:pt x="94" y="235"/>
                    </a:lnTo>
                    <a:lnTo>
                      <a:pt x="107" y="182"/>
                    </a:lnTo>
                    <a:lnTo>
                      <a:pt x="121" y="129"/>
                    </a:lnTo>
                    <a:lnTo>
                      <a:pt x="143" y="135"/>
                    </a:lnTo>
                    <a:close/>
                    <a:moveTo>
                      <a:pt x="24" y="961"/>
                    </a:moveTo>
                    <a:lnTo>
                      <a:pt x="26" y="1009"/>
                    </a:lnTo>
                    <a:lnTo>
                      <a:pt x="28" y="1058"/>
                    </a:lnTo>
                    <a:lnTo>
                      <a:pt x="31" y="1107"/>
                    </a:lnTo>
                    <a:lnTo>
                      <a:pt x="36" y="1154"/>
                    </a:lnTo>
                    <a:lnTo>
                      <a:pt x="43" y="1202"/>
                    </a:lnTo>
                    <a:lnTo>
                      <a:pt x="50" y="1248"/>
                    </a:lnTo>
                    <a:lnTo>
                      <a:pt x="60" y="1293"/>
                    </a:lnTo>
                    <a:lnTo>
                      <a:pt x="71" y="1339"/>
                    </a:lnTo>
                    <a:lnTo>
                      <a:pt x="83" y="1383"/>
                    </a:lnTo>
                    <a:lnTo>
                      <a:pt x="97" y="1427"/>
                    </a:lnTo>
                    <a:lnTo>
                      <a:pt x="113" y="1470"/>
                    </a:lnTo>
                    <a:lnTo>
                      <a:pt x="130" y="1513"/>
                    </a:lnTo>
                    <a:lnTo>
                      <a:pt x="150" y="1555"/>
                    </a:lnTo>
                    <a:lnTo>
                      <a:pt x="170" y="1596"/>
                    </a:lnTo>
                    <a:lnTo>
                      <a:pt x="193" y="1636"/>
                    </a:lnTo>
                    <a:lnTo>
                      <a:pt x="218" y="1675"/>
                    </a:lnTo>
                    <a:lnTo>
                      <a:pt x="197" y="1689"/>
                    </a:lnTo>
                    <a:lnTo>
                      <a:pt x="172" y="1649"/>
                    </a:lnTo>
                    <a:lnTo>
                      <a:pt x="149" y="1608"/>
                    </a:lnTo>
                    <a:lnTo>
                      <a:pt x="128" y="1566"/>
                    </a:lnTo>
                    <a:lnTo>
                      <a:pt x="109" y="1523"/>
                    </a:lnTo>
                    <a:lnTo>
                      <a:pt x="90" y="1480"/>
                    </a:lnTo>
                    <a:lnTo>
                      <a:pt x="74" y="1436"/>
                    </a:lnTo>
                    <a:lnTo>
                      <a:pt x="60" y="1391"/>
                    </a:lnTo>
                    <a:lnTo>
                      <a:pt x="47" y="1345"/>
                    </a:lnTo>
                    <a:lnTo>
                      <a:pt x="36" y="1300"/>
                    </a:lnTo>
                    <a:lnTo>
                      <a:pt x="27" y="1252"/>
                    </a:lnTo>
                    <a:lnTo>
                      <a:pt x="19" y="1206"/>
                    </a:lnTo>
                    <a:lnTo>
                      <a:pt x="13" y="1157"/>
                    </a:lnTo>
                    <a:lnTo>
                      <a:pt x="7" y="1109"/>
                    </a:lnTo>
                    <a:lnTo>
                      <a:pt x="3" y="1060"/>
                    </a:lnTo>
                    <a:lnTo>
                      <a:pt x="1" y="1010"/>
                    </a:lnTo>
                    <a:lnTo>
                      <a:pt x="0" y="961"/>
                    </a:lnTo>
                    <a:lnTo>
                      <a:pt x="24" y="961"/>
                    </a:lnTo>
                    <a:close/>
                    <a:moveTo>
                      <a:pt x="219" y="1685"/>
                    </a:moveTo>
                    <a:lnTo>
                      <a:pt x="218" y="1689"/>
                    </a:lnTo>
                    <a:lnTo>
                      <a:pt x="215" y="1691"/>
                    </a:lnTo>
                    <a:lnTo>
                      <a:pt x="212" y="1693"/>
                    </a:lnTo>
                    <a:lnTo>
                      <a:pt x="209" y="1694"/>
                    </a:lnTo>
                    <a:lnTo>
                      <a:pt x="206" y="1694"/>
                    </a:lnTo>
                    <a:lnTo>
                      <a:pt x="203" y="1693"/>
                    </a:lnTo>
                    <a:lnTo>
                      <a:pt x="199" y="1691"/>
                    </a:lnTo>
                    <a:lnTo>
                      <a:pt x="197" y="1689"/>
                    </a:lnTo>
                    <a:lnTo>
                      <a:pt x="207" y="1682"/>
                    </a:lnTo>
                    <a:lnTo>
                      <a:pt x="219" y="1685"/>
                    </a:lnTo>
                    <a:close/>
                    <a:moveTo>
                      <a:pt x="196" y="1678"/>
                    </a:moveTo>
                    <a:lnTo>
                      <a:pt x="196" y="1677"/>
                    </a:lnTo>
                    <a:lnTo>
                      <a:pt x="219" y="1685"/>
                    </a:lnTo>
                    <a:lnTo>
                      <a:pt x="196" y="1678"/>
                    </a:lnTo>
                    <a:close/>
                    <a:moveTo>
                      <a:pt x="196" y="1677"/>
                    </a:moveTo>
                    <a:lnTo>
                      <a:pt x="196" y="1677"/>
                    </a:lnTo>
                    <a:lnTo>
                      <a:pt x="208" y="1681"/>
                    </a:lnTo>
                    <a:lnTo>
                      <a:pt x="196" y="1677"/>
                    </a:lnTo>
                    <a:close/>
                    <a:moveTo>
                      <a:pt x="196" y="1677"/>
                    </a:moveTo>
                    <a:lnTo>
                      <a:pt x="207" y="1647"/>
                    </a:lnTo>
                    <a:lnTo>
                      <a:pt x="217" y="1615"/>
                    </a:lnTo>
                    <a:lnTo>
                      <a:pt x="228" y="1584"/>
                    </a:lnTo>
                    <a:lnTo>
                      <a:pt x="237" y="1554"/>
                    </a:lnTo>
                    <a:lnTo>
                      <a:pt x="246" y="1522"/>
                    </a:lnTo>
                    <a:lnTo>
                      <a:pt x="256" y="1492"/>
                    </a:lnTo>
                    <a:lnTo>
                      <a:pt x="264" y="1461"/>
                    </a:lnTo>
                    <a:lnTo>
                      <a:pt x="272" y="1429"/>
                    </a:lnTo>
                    <a:lnTo>
                      <a:pt x="296" y="1436"/>
                    </a:lnTo>
                    <a:lnTo>
                      <a:pt x="287" y="1467"/>
                    </a:lnTo>
                    <a:lnTo>
                      <a:pt x="278" y="1499"/>
                    </a:lnTo>
                    <a:lnTo>
                      <a:pt x="270" y="1529"/>
                    </a:lnTo>
                    <a:lnTo>
                      <a:pt x="260" y="1560"/>
                    </a:lnTo>
                    <a:lnTo>
                      <a:pt x="250" y="1591"/>
                    </a:lnTo>
                    <a:lnTo>
                      <a:pt x="240" y="1623"/>
                    </a:lnTo>
                    <a:lnTo>
                      <a:pt x="230" y="1654"/>
                    </a:lnTo>
                    <a:lnTo>
                      <a:pt x="219" y="1685"/>
                    </a:lnTo>
                    <a:lnTo>
                      <a:pt x="196" y="1677"/>
                    </a:lnTo>
                    <a:close/>
                    <a:moveTo>
                      <a:pt x="272" y="1429"/>
                    </a:moveTo>
                    <a:lnTo>
                      <a:pt x="280" y="1399"/>
                    </a:lnTo>
                    <a:lnTo>
                      <a:pt x="288" y="1368"/>
                    </a:lnTo>
                    <a:lnTo>
                      <a:pt x="296" y="1338"/>
                    </a:lnTo>
                    <a:lnTo>
                      <a:pt x="303" y="1306"/>
                    </a:lnTo>
                    <a:lnTo>
                      <a:pt x="310" y="1276"/>
                    </a:lnTo>
                    <a:lnTo>
                      <a:pt x="316" y="1246"/>
                    </a:lnTo>
                    <a:lnTo>
                      <a:pt x="323" y="1215"/>
                    </a:lnTo>
                    <a:lnTo>
                      <a:pt x="329" y="1184"/>
                    </a:lnTo>
                    <a:lnTo>
                      <a:pt x="353" y="1189"/>
                    </a:lnTo>
                    <a:lnTo>
                      <a:pt x="346" y="1220"/>
                    </a:lnTo>
                    <a:lnTo>
                      <a:pt x="340" y="1250"/>
                    </a:lnTo>
                    <a:lnTo>
                      <a:pt x="333" y="1281"/>
                    </a:lnTo>
                    <a:lnTo>
                      <a:pt x="327" y="1313"/>
                    </a:lnTo>
                    <a:lnTo>
                      <a:pt x="319" y="1343"/>
                    </a:lnTo>
                    <a:lnTo>
                      <a:pt x="312" y="1374"/>
                    </a:lnTo>
                    <a:lnTo>
                      <a:pt x="304" y="1405"/>
                    </a:lnTo>
                    <a:lnTo>
                      <a:pt x="296" y="1436"/>
                    </a:lnTo>
                    <a:lnTo>
                      <a:pt x="272" y="1429"/>
                    </a:lnTo>
                    <a:close/>
                    <a:moveTo>
                      <a:pt x="329" y="1184"/>
                    </a:moveTo>
                    <a:lnTo>
                      <a:pt x="343" y="1107"/>
                    </a:lnTo>
                    <a:lnTo>
                      <a:pt x="356" y="1029"/>
                    </a:lnTo>
                    <a:lnTo>
                      <a:pt x="366" y="951"/>
                    </a:lnTo>
                    <a:lnTo>
                      <a:pt x="376" y="874"/>
                    </a:lnTo>
                    <a:lnTo>
                      <a:pt x="382" y="799"/>
                    </a:lnTo>
                    <a:lnTo>
                      <a:pt x="388" y="723"/>
                    </a:lnTo>
                    <a:lnTo>
                      <a:pt x="392" y="649"/>
                    </a:lnTo>
                    <a:lnTo>
                      <a:pt x="395" y="574"/>
                    </a:lnTo>
                    <a:lnTo>
                      <a:pt x="396" y="501"/>
                    </a:lnTo>
                    <a:lnTo>
                      <a:pt x="395" y="428"/>
                    </a:lnTo>
                    <a:lnTo>
                      <a:pt x="394" y="356"/>
                    </a:lnTo>
                    <a:lnTo>
                      <a:pt x="391" y="286"/>
                    </a:lnTo>
                    <a:lnTo>
                      <a:pt x="386" y="216"/>
                    </a:lnTo>
                    <a:lnTo>
                      <a:pt x="380" y="147"/>
                    </a:lnTo>
                    <a:lnTo>
                      <a:pt x="373" y="79"/>
                    </a:lnTo>
                    <a:lnTo>
                      <a:pt x="366" y="12"/>
                    </a:lnTo>
                    <a:lnTo>
                      <a:pt x="390" y="9"/>
                    </a:lnTo>
                    <a:lnTo>
                      <a:pt x="397" y="76"/>
                    </a:lnTo>
                    <a:lnTo>
                      <a:pt x="405" y="145"/>
                    </a:lnTo>
                    <a:lnTo>
                      <a:pt x="410" y="214"/>
                    </a:lnTo>
                    <a:lnTo>
                      <a:pt x="414" y="285"/>
                    </a:lnTo>
                    <a:lnTo>
                      <a:pt x="418" y="356"/>
                    </a:lnTo>
                    <a:lnTo>
                      <a:pt x="420" y="428"/>
                    </a:lnTo>
                    <a:lnTo>
                      <a:pt x="420" y="501"/>
                    </a:lnTo>
                    <a:lnTo>
                      <a:pt x="419" y="575"/>
                    </a:lnTo>
                    <a:lnTo>
                      <a:pt x="417" y="650"/>
                    </a:lnTo>
                    <a:lnTo>
                      <a:pt x="412" y="724"/>
                    </a:lnTo>
                    <a:lnTo>
                      <a:pt x="407" y="801"/>
                    </a:lnTo>
                    <a:lnTo>
                      <a:pt x="399" y="878"/>
                    </a:lnTo>
                    <a:lnTo>
                      <a:pt x="391" y="954"/>
                    </a:lnTo>
                    <a:lnTo>
                      <a:pt x="380" y="1032"/>
                    </a:lnTo>
                    <a:lnTo>
                      <a:pt x="367" y="1111"/>
                    </a:lnTo>
                    <a:lnTo>
                      <a:pt x="353" y="1189"/>
                    </a:lnTo>
                    <a:lnTo>
                      <a:pt x="329" y="1184"/>
                    </a:lnTo>
                    <a:close/>
                    <a:moveTo>
                      <a:pt x="372" y="1"/>
                    </a:moveTo>
                    <a:lnTo>
                      <a:pt x="374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5" y="2"/>
                    </a:lnTo>
                    <a:lnTo>
                      <a:pt x="387" y="4"/>
                    </a:lnTo>
                    <a:lnTo>
                      <a:pt x="388" y="7"/>
                    </a:lnTo>
                    <a:lnTo>
                      <a:pt x="390" y="9"/>
                    </a:lnTo>
                    <a:lnTo>
                      <a:pt x="378" y="11"/>
                    </a:lnTo>
                    <a:lnTo>
                      <a:pt x="372" y="1"/>
                    </a:lnTo>
                    <a:close/>
                    <a:moveTo>
                      <a:pt x="383" y="22"/>
                    </a:moveTo>
                    <a:lnTo>
                      <a:pt x="137" y="143"/>
                    </a:lnTo>
                    <a:lnTo>
                      <a:pt x="126" y="122"/>
                    </a:lnTo>
                    <a:lnTo>
                      <a:pt x="372" y="1"/>
                    </a:lnTo>
                    <a:lnTo>
                      <a:pt x="383" y="22"/>
                    </a:lnTo>
                    <a:close/>
                    <a:moveTo>
                      <a:pt x="121" y="129"/>
                    </a:moveTo>
                    <a:lnTo>
                      <a:pt x="123" y="125"/>
                    </a:lnTo>
                    <a:lnTo>
                      <a:pt x="126" y="122"/>
                    </a:lnTo>
                    <a:lnTo>
                      <a:pt x="131" y="132"/>
                    </a:lnTo>
                    <a:lnTo>
                      <a:pt x="121" y="12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5" name="Freeform 946"/>
              <p:cNvSpPr>
                <a:spLocks/>
              </p:cNvSpPr>
              <p:nvPr/>
            </p:nvSpPr>
            <p:spPr bwMode="auto">
              <a:xfrm>
                <a:off x="2529" y="1810"/>
                <a:ext cx="74" cy="309"/>
              </a:xfrm>
              <a:custGeom>
                <a:avLst/>
                <a:gdLst>
                  <a:gd name="T0" fmla="*/ 4 w 390"/>
                  <a:gd name="T1" fmla="*/ 8 h 1548"/>
                  <a:gd name="T2" fmla="*/ 3 w 390"/>
                  <a:gd name="T3" fmla="*/ 14 h 1548"/>
                  <a:gd name="T4" fmla="*/ 2 w 390"/>
                  <a:gd name="T5" fmla="*/ 18 h 1548"/>
                  <a:gd name="T6" fmla="*/ 1 w 390"/>
                  <a:gd name="T7" fmla="*/ 22 h 1548"/>
                  <a:gd name="T8" fmla="*/ 1 w 390"/>
                  <a:gd name="T9" fmla="*/ 26 h 1548"/>
                  <a:gd name="T10" fmla="*/ 0 w 390"/>
                  <a:gd name="T11" fmla="*/ 30 h 1548"/>
                  <a:gd name="T12" fmla="*/ 0 w 390"/>
                  <a:gd name="T13" fmla="*/ 33 h 1548"/>
                  <a:gd name="T14" fmla="*/ 0 w 390"/>
                  <a:gd name="T15" fmla="*/ 37 h 1548"/>
                  <a:gd name="T16" fmla="*/ 0 w 390"/>
                  <a:gd name="T17" fmla="*/ 41 h 1548"/>
                  <a:gd name="T18" fmla="*/ 0 w 390"/>
                  <a:gd name="T19" fmla="*/ 44 h 1548"/>
                  <a:gd name="T20" fmla="*/ 1 w 390"/>
                  <a:gd name="T21" fmla="*/ 48 h 1548"/>
                  <a:gd name="T22" fmla="*/ 2 w 390"/>
                  <a:gd name="T23" fmla="*/ 51 h 1548"/>
                  <a:gd name="T24" fmla="*/ 3 w 390"/>
                  <a:gd name="T25" fmla="*/ 55 h 1548"/>
                  <a:gd name="T26" fmla="*/ 4 w 390"/>
                  <a:gd name="T27" fmla="*/ 58 h 1548"/>
                  <a:gd name="T28" fmla="*/ 6 w 390"/>
                  <a:gd name="T29" fmla="*/ 61 h 1548"/>
                  <a:gd name="T30" fmla="*/ 8 w 390"/>
                  <a:gd name="T31" fmla="*/ 60 h 1548"/>
                  <a:gd name="T32" fmla="*/ 9 w 390"/>
                  <a:gd name="T33" fmla="*/ 56 h 1548"/>
                  <a:gd name="T34" fmla="*/ 11 w 390"/>
                  <a:gd name="T35" fmla="*/ 52 h 1548"/>
                  <a:gd name="T36" fmla="*/ 12 w 390"/>
                  <a:gd name="T37" fmla="*/ 48 h 1548"/>
                  <a:gd name="T38" fmla="*/ 13 w 390"/>
                  <a:gd name="T39" fmla="*/ 44 h 1548"/>
                  <a:gd name="T40" fmla="*/ 13 w 390"/>
                  <a:gd name="T41" fmla="*/ 40 h 1548"/>
                  <a:gd name="T42" fmla="*/ 14 w 390"/>
                  <a:gd name="T43" fmla="*/ 36 h 1548"/>
                  <a:gd name="T44" fmla="*/ 15 w 390"/>
                  <a:gd name="T45" fmla="*/ 32 h 1548"/>
                  <a:gd name="T46" fmla="*/ 15 w 390"/>
                  <a:gd name="T47" fmla="*/ 28 h 1548"/>
                  <a:gd name="T48" fmla="*/ 15 w 390"/>
                  <a:gd name="T49" fmla="*/ 24 h 1548"/>
                  <a:gd name="T50" fmla="*/ 16 w 390"/>
                  <a:gd name="T51" fmla="*/ 20 h 1548"/>
                  <a:gd name="T52" fmla="*/ 16 w 390"/>
                  <a:gd name="T53" fmla="*/ 16 h 1548"/>
                  <a:gd name="T54" fmla="*/ 16 w 390"/>
                  <a:gd name="T55" fmla="*/ 13 h 1548"/>
                  <a:gd name="T56" fmla="*/ 15 w 390"/>
                  <a:gd name="T57" fmla="*/ 9 h 1548"/>
                  <a:gd name="T58" fmla="*/ 15 w 390"/>
                  <a:gd name="T59" fmla="*/ 3 h 1548"/>
                  <a:gd name="T60" fmla="*/ 14 w 390"/>
                  <a:gd name="T61" fmla="*/ 1 h 1548"/>
                  <a:gd name="T62" fmla="*/ 11 w 390"/>
                  <a:gd name="T63" fmla="*/ 2 h 1548"/>
                  <a:gd name="T64" fmla="*/ 9 w 390"/>
                  <a:gd name="T65" fmla="*/ 3 h 1548"/>
                  <a:gd name="T66" fmla="*/ 7 w 390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0"/>
                  <a:gd name="T103" fmla="*/ 0 h 1548"/>
                  <a:gd name="T104" fmla="*/ 390 w 390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0" h="1548">
                    <a:moveTo>
                      <a:pt x="137" y="108"/>
                    </a:moveTo>
                    <a:lnTo>
                      <a:pt x="110" y="206"/>
                    </a:lnTo>
                    <a:lnTo>
                      <a:pt x="87" y="304"/>
                    </a:lnTo>
                    <a:lnTo>
                      <a:pt x="75" y="353"/>
                    </a:lnTo>
                    <a:lnTo>
                      <a:pt x="64" y="402"/>
                    </a:lnTo>
                    <a:lnTo>
                      <a:pt x="53" y="451"/>
                    </a:lnTo>
                    <a:lnTo>
                      <a:pt x="45" y="499"/>
                    </a:lnTo>
                    <a:lnTo>
                      <a:pt x="35" y="548"/>
                    </a:lnTo>
                    <a:lnTo>
                      <a:pt x="27" y="597"/>
                    </a:lnTo>
                    <a:lnTo>
                      <a:pt x="21" y="645"/>
                    </a:lnTo>
                    <a:lnTo>
                      <a:pt x="14" y="693"/>
                    </a:lnTo>
                    <a:lnTo>
                      <a:pt x="10" y="741"/>
                    </a:lnTo>
                    <a:lnTo>
                      <a:pt x="6" y="789"/>
                    </a:lnTo>
                    <a:lnTo>
                      <a:pt x="2" y="835"/>
                    </a:lnTo>
                    <a:lnTo>
                      <a:pt x="1" y="883"/>
                    </a:lnTo>
                    <a:lnTo>
                      <a:pt x="0" y="929"/>
                    </a:lnTo>
                    <a:lnTo>
                      <a:pt x="1" y="975"/>
                    </a:lnTo>
                    <a:lnTo>
                      <a:pt x="3" y="1020"/>
                    </a:lnTo>
                    <a:lnTo>
                      <a:pt x="8" y="1065"/>
                    </a:lnTo>
                    <a:lnTo>
                      <a:pt x="12" y="1110"/>
                    </a:lnTo>
                    <a:lnTo>
                      <a:pt x="19" y="1153"/>
                    </a:lnTo>
                    <a:lnTo>
                      <a:pt x="27" y="1196"/>
                    </a:lnTo>
                    <a:lnTo>
                      <a:pt x="37" y="1238"/>
                    </a:lnTo>
                    <a:lnTo>
                      <a:pt x="48" y="1280"/>
                    </a:lnTo>
                    <a:lnTo>
                      <a:pt x="61" y="1320"/>
                    </a:lnTo>
                    <a:lnTo>
                      <a:pt x="76" y="1361"/>
                    </a:lnTo>
                    <a:lnTo>
                      <a:pt x="92" y="1400"/>
                    </a:lnTo>
                    <a:lnTo>
                      <a:pt x="112" y="1439"/>
                    </a:lnTo>
                    <a:lnTo>
                      <a:pt x="131" y="1476"/>
                    </a:lnTo>
                    <a:lnTo>
                      <a:pt x="154" y="1512"/>
                    </a:lnTo>
                    <a:lnTo>
                      <a:pt x="178" y="1548"/>
                    </a:lnTo>
                    <a:lnTo>
                      <a:pt x="198" y="1497"/>
                    </a:lnTo>
                    <a:lnTo>
                      <a:pt x="216" y="1445"/>
                    </a:lnTo>
                    <a:lnTo>
                      <a:pt x="235" y="1395"/>
                    </a:lnTo>
                    <a:lnTo>
                      <a:pt x="251" y="1344"/>
                    </a:lnTo>
                    <a:lnTo>
                      <a:pt x="266" y="1292"/>
                    </a:lnTo>
                    <a:lnTo>
                      <a:pt x="280" y="1241"/>
                    </a:lnTo>
                    <a:lnTo>
                      <a:pt x="294" y="1191"/>
                    </a:lnTo>
                    <a:lnTo>
                      <a:pt x="306" y="1140"/>
                    </a:lnTo>
                    <a:lnTo>
                      <a:pt x="318" y="1089"/>
                    </a:lnTo>
                    <a:lnTo>
                      <a:pt x="328" y="1039"/>
                    </a:lnTo>
                    <a:lnTo>
                      <a:pt x="337" y="989"/>
                    </a:lnTo>
                    <a:lnTo>
                      <a:pt x="346" y="939"/>
                    </a:lnTo>
                    <a:lnTo>
                      <a:pt x="355" y="889"/>
                    </a:lnTo>
                    <a:lnTo>
                      <a:pt x="361" y="840"/>
                    </a:lnTo>
                    <a:lnTo>
                      <a:pt x="367" y="790"/>
                    </a:lnTo>
                    <a:lnTo>
                      <a:pt x="373" y="741"/>
                    </a:lnTo>
                    <a:lnTo>
                      <a:pt x="377" y="692"/>
                    </a:lnTo>
                    <a:lnTo>
                      <a:pt x="382" y="643"/>
                    </a:lnTo>
                    <a:lnTo>
                      <a:pt x="385" y="596"/>
                    </a:lnTo>
                    <a:lnTo>
                      <a:pt x="387" y="547"/>
                    </a:lnTo>
                    <a:lnTo>
                      <a:pt x="388" y="499"/>
                    </a:lnTo>
                    <a:lnTo>
                      <a:pt x="389" y="452"/>
                    </a:lnTo>
                    <a:lnTo>
                      <a:pt x="390" y="405"/>
                    </a:lnTo>
                    <a:lnTo>
                      <a:pt x="389" y="358"/>
                    </a:lnTo>
                    <a:lnTo>
                      <a:pt x="389" y="313"/>
                    </a:lnTo>
                    <a:lnTo>
                      <a:pt x="387" y="266"/>
                    </a:lnTo>
                    <a:lnTo>
                      <a:pt x="385" y="221"/>
                    </a:lnTo>
                    <a:lnTo>
                      <a:pt x="383" y="176"/>
                    </a:lnTo>
                    <a:lnTo>
                      <a:pt x="376" y="87"/>
                    </a:lnTo>
                    <a:lnTo>
                      <a:pt x="367" y="0"/>
                    </a:lnTo>
                    <a:lnTo>
                      <a:pt x="339" y="14"/>
                    </a:lnTo>
                    <a:lnTo>
                      <a:pt x="310" y="27"/>
                    </a:lnTo>
                    <a:lnTo>
                      <a:pt x="281" y="41"/>
                    </a:lnTo>
                    <a:lnTo>
                      <a:pt x="253" y="54"/>
                    </a:lnTo>
                    <a:lnTo>
                      <a:pt x="224" y="67"/>
                    </a:lnTo>
                    <a:lnTo>
                      <a:pt x="195" y="81"/>
                    </a:lnTo>
                    <a:lnTo>
                      <a:pt x="167" y="94"/>
                    </a:lnTo>
                    <a:lnTo>
                      <a:pt x="137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6" name="Freeform 947"/>
              <p:cNvSpPr>
                <a:spLocks noEditPoints="1"/>
              </p:cNvSpPr>
              <p:nvPr/>
            </p:nvSpPr>
            <p:spPr bwMode="auto">
              <a:xfrm>
                <a:off x="2525" y="1810"/>
                <a:ext cx="85" cy="309"/>
              </a:xfrm>
              <a:custGeom>
                <a:avLst/>
                <a:gdLst>
                  <a:gd name="T0" fmla="*/ 5 w 414"/>
                  <a:gd name="T1" fmla="*/ 9 h 1571"/>
                  <a:gd name="T2" fmla="*/ 4 w 414"/>
                  <a:gd name="T3" fmla="*/ 15 h 1571"/>
                  <a:gd name="T4" fmla="*/ 3 w 414"/>
                  <a:gd name="T5" fmla="*/ 21 h 1571"/>
                  <a:gd name="T6" fmla="*/ 2 w 414"/>
                  <a:gd name="T7" fmla="*/ 26 h 1571"/>
                  <a:gd name="T8" fmla="*/ 1 w 414"/>
                  <a:gd name="T9" fmla="*/ 32 h 1571"/>
                  <a:gd name="T10" fmla="*/ 0 w 414"/>
                  <a:gd name="T11" fmla="*/ 36 h 1571"/>
                  <a:gd name="T12" fmla="*/ 0 w 414"/>
                  <a:gd name="T13" fmla="*/ 30 h 1571"/>
                  <a:gd name="T14" fmla="*/ 1 w 414"/>
                  <a:gd name="T15" fmla="*/ 24 h 1571"/>
                  <a:gd name="T16" fmla="*/ 2 w 414"/>
                  <a:gd name="T17" fmla="*/ 18 h 1571"/>
                  <a:gd name="T18" fmla="*/ 3 w 414"/>
                  <a:gd name="T19" fmla="*/ 12 h 1571"/>
                  <a:gd name="T20" fmla="*/ 5 w 414"/>
                  <a:gd name="T21" fmla="*/ 7 h 1571"/>
                  <a:gd name="T22" fmla="*/ 1 w 414"/>
                  <a:gd name="T23" fmla="*/ 36 h 1571"/>
                  <a:gd name="T24" fmla="*/ 1 w 414"/>
                  <a:gd name="T25" fmla="*/ 41 h 1571"/>
                  <a:gd name="T26" fmla="*/ 2 w 414"/>
                  <a:gd name="T27" fmla="*/ 46 h 1571"/>
                  <a:gd name="T28" fmla="*/ 3 w 414"/>
                  <a:gd name="T29" fmla="*/ 51 h 1571"/>
                  <a:gd name="T30" fmla="*/ 5 w 414"/>
                  <a:gd name="T31" fmla="*/ 56 h 1571"/>
                  <a:gd name="T32" fmla="*/ 7 w 414"/>
                  <a:gd name="T33" fmla="*/ 60 h 1571"/>
                  <a:gd name="T34" fmla="*/ 8 w 414"/>
                  <a:gd name="T35" fmla="*/ 62 h 1571"/>
                  <a:gd name="T36" fmla="*/ 6 w 414"/>
                  <a:gd name="T37" fmla="*/ 61 h 1571"/>
                  <a:gd name="T38" fmla="*/ 5 w 414"/>
                  <a:gd name="T39" fmla="*/ 59 h 1571"/>
                  <a:gd name="T40" fmla="*/ 4 w 414"/>
                  <a:gd name="T41" fmla="*/ 57 h 1571"/>
                  <a:gd name="T42" fmla="*/ 2 w 414"/>
                  <a:gd name="T43" fmla="*/ 52 h 1571"/>
                  <a:gd name="T44" fmla="*/ 1 w 414"/>
                  <a:gd name="T45" fmla="*/ 47 h 1571"/>
                  <a:gd name="T46" fmla="*/ 0 w 414"/>
                  <a:gd name="T47" fmla="*/ 41 h 1571"/>
                  <a:gd name="T48" fmla="*/ 0 w 414"/>
                  <a:gd name="T49" fmla="*/ 36 h 1571"/>
                  <a:gd name="T50" fmla="*/ 8 w 414"/>
                  <a:gd name="T51" fmla="*/ 63 h 1571"/>
                  <a:gd name="T52" fmla="*/ 8 w 414"/>
                  <a:gd name="T53" fmla="*/ 63 h 1571"/>
                  <a:gd name="T54" fmla="*/ 7 w 414"/>
                  <a:gd name="T55" fmla="*/ 63 h 1571"/>
                  <a:gd name="T56" fmla="*/ 8 w 414"/>
                  <a:gd name="T57" fmla="*/ 62 h 1571"/>
                  <a:gd name="T58" fmla="*/ 8 w 414"/>
                  <a:gd name="T59" fmla="*/ 62 h 1571"/>
                  <a:gd name="T60" fmla="*/ 8 w 414"/>
                  <a:gd name="T61" fmla="*/ 62 h 1571"/>
                  <a:gd name="T62" fmla="*/ 8 w 414"/>
                  <a:gd name="T63" fmla="*/ 62 h 1571"/>
                  <a:gd name="T64" fmla="*/ 8 w 414"/>
                  <a:gd name="T65" fmla="*/ 60 h 1571"/>
                  <a:gd name="T66" fmla="*/ 9 w 414"/>
                  <a:gd name="T67" fmla="*/ 56 h 1571"/>
                  <a:gd name="T68" fmla="*/ 10 w 414"/>
                  <a:gd name="T69" fmla="*/ 53 h 1571"/>
                  <a:gd name="T70" fmla="*/ 11 w 414"/>
                  <a:gd name="T71" fmla="*/ 56 h 1571"/>
                  <a:gd name="T72" fmla="*/ 9 w 414"/>
                  <a:gd name="T73" fmla="*/ 59 h 1571"/>
                  <a:gd name="T74" fmla="*/ 8 w 414"/>
                  <a:gd name="T75" fmla="*/ 62 h 1571"/>
                  <a:gd name="T76" fmla="*/ 11 w 414"/>
                  <a:gd name="T77" fmla="*/ 52 h 1571"/>
                  <a:gd name="T78" fmla="*/ 12 w 414"/>
                  <a:gd name="T79" fmla="*/ 48 h 1571"/>
                  <a:gd name="T80" fmla="*/ 12 w 414"/>
                  <a:gd name="T81" fmla="*/ 45 h 1571"/>
                  <a:gd name="T82" fmla="*/ 13 w 414"/>
                  <a:gd name="T83" fmla="*/ 45 h 1571"/>
                  <a:gd name="T84" fmla="*/ 13 w 414"/>
                  <a:gd name="T85" fmla="*/ 49 h 1571"/>
                  <a:gd name="T86" fmla="*/ 12 w 414"/>
                  <a:gd name="T87" fmla="*/ 52 h 1571"/>
                  <a:gd name="T88" fmla="*/ 13 w 414"/>
                  <a:gd name="T89" fmla="*/ 44 h 1571"/>
                  <a:gd name="T90" fmla="*/ 14 w 414"/>
                  <a:gd name="T91" fmla="*/ 35 h 1571"/>
                  <a:gd name="T92" fmla="*/ 15 w 414"/>
                  <a:gd name="T93" fmla="*/ 27 h 1571"/>
                  <a:gd name="T94" fmla="*/ 16 w 414"/>
                  <a:gd name="T95" fmla="*/ 19 h 1571"/>
                  <a:gd name="T96" fmla="*/ 16 w 414"/>
                  <a:gd name="T97" fmla="*/ 11 h 1571"/>
                  <a:gd name="T98" fmla="*/ 15 w 414"/>
                  <a:gd name="T99" fmla="*/ 3 h 1571"/>
                  <a:gd name="T100" fmla="*/ 16 w 414"/>
                  <a:gd name="T101" fmla="*/ 3 h 1571"/>
                  <a:gd name="T102" fmla="*/ 16 w 414"/>
                  <a:gd name="T103" fmla="*/ 11 h 1571"/>
                  <a:gd name="T104" fmla="*/ 17 w 414"/>
                  <a:gd name="T105" fmla="*/ 19 h 1571"/>
                  <a:gd name="T106" fmla="*/ 16 w 414"/>
                  <a:gd name="T107" fmla="*/ 27 h 1571"/>
                  <a:gd name="T108" fmla="*/ 15 w 414"/>
                  <a:gd name="T109" fmla="*/ 35 h 1571"/>
                  <a:gd name="T110" fmla="*/ 14 w 414"/>
                  <a:gd name="T111" fmla="*/ 44 h 1571"/>
                  <a:gd name="T112" fmla="*/ 15 w 414"/>
                  <a:gd name="T113" fmla="*/ 0 h 1571"/>
                  <a:gd name="T114" fmla="*/ 15 w 414"/>
                  <a:gd name="T115" fmla="*/ 0 h 1571"/>
                  <a:gd name="T116" fmla="*/ 16 w 414"/>
                  <a:gd name="T117" fmla="*/ 0 h 1571"/>
                  <a:gd name="T118" fmla="*/ 15 w 414"/>
                  <a:gd name="T119" fmla="*/ 0 h 1571"/>
                  <a:gd name="T120" fmla="*/ 6 w 414"/>
                  <a:gd name="T121" fmla="*/ 4 h 1571"/>
                  <a:gd name="T122" fmla="*/ 6 w 414"/>
                  <a:gd name="T123" fmla="*/ 5 h 1571"/>
                  <a:gd name="T124" fmla="*/ 6 w 414"/>
                  <a:gd name="T125" fmla="*/ 5 h 15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4"/>
                  <a:gd name="T190" fmla="*/ 0 h 1571"/>
                  <a:gd name="T191" fmla="*/ 414 w 414"/>
                  <a:gd name="T192" fmla="*/ 1571 h 157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4" h="1571">
                    <a:moveTo>
                      <a:pt x="161" y="123"/>
                    </a:moveTo>
                    <a:lnTo>
                      <a:pt x="147" y="171"/>
                    </a:lnTo>
                    <a:lnTo>
                      <a:pt x="134" y="220"/>
                    </a:lnTo>
                    <a:lnTo>
                      <a:pt x="122" y="268"/>
                    </a:lnTo>
                    <a:lnTo>
                      <a:pt x="111" y="317"/>
                    </a:lnTo>
                    <a:lnTo>
                      <a:pt x="99" y="366"/>
                    </a:lnTo>
                    <a:lnTo>
                      <a:pt x="88" y="415"/>
                    </a:lnTo>
                    <a:lnTo>
                      <a:pt x="77" y="464"/>
                    </a:lnTo>
                    <a:lnTo>
                      <a:pt x="68" y="513"/>
                    </a:lnTo>
                    <a:lnTo>
                      <a:pt x="60" y="561"/>
                    </a:lnTo>
                    <a:lnTo>
                      <a:pt x="51" y="610"/>
                    </a:lnTo>
                    <a:lnTo>
                      <a:pt x="45" y="657"/>
                    </a:lnTo>
                    <a:lnTo>
                      <a:pt x="38" y="705"/>
                    </a:lnTo>
                    <a:lnTo>
                      <a:pt x="34" y="753"/>
                    </a:lnTo>
                    <a:lnTo>
                      <a:pt x="30" y="800"/>
                    </a:lnTo>
                    <a:lnTo>
                      <a:pt x="27" y="847"/>
                    </a:lnTo>
                    <a:lnTo>
                      <a:pt x="25" y="894"/>
                    </a:lnTo>
                    <a:lnTo>
                      <a:pt x="1" y="893"/>
                    </a:lnTo>
                    <a:lnTo>
                      <a:pt x="3" y="846"/>
                    </a:lnTo>
                    <a:lnTo>
                      <a:pt x="6" y="799"/>
                    </a:lnTo>
                    <a:lnTo>
                      <a:pt x="9" y="751"/>
                    </a:lnTo>
                    <a:lnTo>
                      <a:pt x="14" y="703"/>
                    </a:lnTo>
                    <a:lnTo>
                      <a:pt x="21" y="655"/>
                    </a:lnTo>
                    <a:lnTo>
                      <a:pt x="27" y="607"/>
                    </a:lnTo>
                    <a:lnTo>
                      <a:pt x="35" y="558"/>
                    </a:lnTo>
                    <a:lnTo>
                      <a:pt x="44" y="508"/>
                    </a:lnTo>
                    <a:lnTo>
                      <a:pt x="53" y="460"/>
                    </a:lnTo>
                    <a:lnTo>
                      <a:pt x="64" y="411"/>
                    </a:lnTo>
                    <a:lnTo>
                      <a:pt x="75" y="361"/>
                    </a:lnTo>
                    <a:lnTo>
                      <a:pt x="87" y="312"/>
                    </a:lnTo>
                    <a:lnTo>
                      <a:pt x="99" y="263"/>
                    </a:lnTo>
                    <a:lnTo>
                      <a:pt x="112" y="213"/>
                    </a:lnTo>
                    <a:lnTo>
                      <a:pt x="125" y="165"/>
                    </a:lnTo>
                    <a:lnTo>
                      <a:pt x="138" y="116"/>
                    </a:lnTo>
                    <a:lnTo>
                      <a:pt x="161" y="123"/>
                    </a:lnTo>
                    <a:close/>
                    <a:moveTo>
                      <a:pt x="25" y="894"/>
                    </a:moveTo>
                    <a:lnTo>
                      <a:pt x="25" y="939"/>
                    </a:lnTo>
                    <a:lnTo>
                      <a:pt x="25" y="985"/>
                    </a:lnTo>
                    <a:lnTo>
                      <a:pt x="27" y="1030"/>
                    </a:lnTo>
                    <a:lnTo>
                      <a:pt x="32" y="1074"/>
                    </a:lnTo>
                    <a:lnTo>
                      <a:pt x="36" y="1118"/>
                    </a:lnTo>
                    <a:lnTo>
                      <a:pt x="42" y="1162"/>
                    </a:lnTo>
                    <a:lnTo>
                      <a:pt x="51" y="1204"/>
                    </a:lnTo>
                    <a:lnTo>
                      <a:pt x="60" y="1246"/>
                    </a:lnTo>
                    <a:lnTo>
                      <a:pt x="72" y="1287"/>
                    </a:lnTo>
                    <a:lnTo>
                      <a:pt x="85" y="1327"/>
                    </a:lnTo>
                    <a:lnTo>
                      <a:pt x="99" y="1367"/>
                    </a:lnTo>
                    <a:lnTo>
                      <a:pt x="116" y="1406"/>
                    </a:lnTo>
                    <a:lnTo>
                      <a:pt x="133" y="1444"/>
                    </a:lnTo>
                    <a:lnTo>
                      <a:pt x="154" y="1481"/>
                    </a:lnTo>
                    <a:lnTo>
                      <a:pt x="165" y="1499"/>
                    </a:lnTo>
                    <a:lnTo>
                      <a:pt x="176" y="1517"/>
                    </a:lnTo>
                    <a:lnTo>
                      <a:pt x="188" y="1534"/>
                    </a:lnTo>
                    <a:lnTo>
                      <a:pt x="200" y="1553"/>
                    </a:lnTo>
                    <a:lnTo>
                      <a:pt x="181" y="1567"/>
                    </a:lnTo>
                    <a:lnTo>
                      <a:pt x="168" y="1548"/>
                    </a:lnTo>
                    <a:lnTo>
                      <a:pt x="156" y="1530"/>
                    </a:lnTo>
                    <a:lnTo>
                      <a:pt x="144" y="1512"/>
                    </a:lnTo>
                    <a:lnTo>
                      <a:pt x="133" y="1493"/>
                    </a:lnTo>
                    <a:lnTo>
                      <a:pt x="122" y="1475"/>
                    </a:lnTo>
                    <a:lnTo>
                      <a:pt x="113" y="1455"/>
                    </a:lnTo>
                    <a:lnTo>
                      <a:pt x="103" y="1436"/>
                    </a:lnTo>
                    <a:lnTo>
                      <a:pt x="93" y="1417"/>
                    </a:lnTo>
                    <a:lnTo>
                      <a:pt x="77" y="1377"/>
                    </a:lnTo>
                    <a:lnTo>
                      <a:pt x="62" y="1337"/>
                    </a:lnTo>
                    <a:lnTo>
                      <a:pt x="49" y="1294"/>
                    </a:lnTo>
                    <a:lnTo>
                      <a:pt x="37" y="1252"/>
                    </a:lnTo>
                    <a:lnTo>
                      <a:pt x="27" y="1210"/>
                    </a:lnTo>
                    <a:lnTo>
                      <a:pt x="19" y="1166"/>
                    </a:lnTo>
                    <a:lnTo>
                      <a:pt x="12" y="1122"/>
                    </a:lnTo>
                    <a:lnTo>
                      <a:pt x="7" y="1077"/>
                    </a:lnTo>
                    <a:lnTo>
                      <a:pt x="4" y="1032"/>
                    </a:lnTo>
                    <a:lnTo>
                      <a:pt x="1" y="987"/>
                    </a:lnTo>
                    <a:lnTo>
                      <a:pt x="0" y="940"/>
                    </a:lnTo>
                    <a:lnTo>
                      <a:pt x="1" y="893"/>
                    </a:lnTo>
                    <a:lnTo>
                      <a:pt x="25" y="894"/>
                    </a:lnTo>
                    <a:close/>
                    <a:moveTo>
                      <a:pt x="201" y="1563"/>
                    </a:moveTo>
                    <a:lnTo>
                      <a:pt x="200" y="1567"/>
                    </a:lnTo>
                    <a:lnTo>
                      <a:pt x="198" y="1569"/>
                    </a:lnTo>
                    <a:lnTo>
                      <a:pt x="195" y="1570"/>
                    </a:lnTo>
                    <a:lnTo>
                      <a:pt x="192" y="1571"/>
                    </a:lnTo>
                    <a:lnTo>
                      <a:pt x="188" y="1571"/>
                    </a:lnTo>
                    <a:lnTo>
                      <a:pt x="186" y="1570"/>
                    </a:lnTo>
                    <a:lnTo>
                      <a:pt x="183" y="1569"/>
                    </a:lnTo>
                    <a:lnTo>
                      <a:pt x="181" y="1567"/>
                    </a:lnTo>
                    <a:lnTo>
                      <a:pt x="190" y="1559"/>
                    </a:lnTo>
                    <a:lnTo>
                      <a:pt x="201" y="1563"/>
                    </a:lnTo>
                    <a:close/>
                    <a:moveTo>
                      <a:pt x="179" y="1555"/>
                    </a:moveTo>
                    <a:lnTo>
                      <a:pt x="180" y="1554"/>
                    </a:lnTo>
                    <a:lnTo>
                      <a:pt x="202" y="1563"/>
                    </a:lnTo>
                    <a:lnTo>
                      <a:pt x="201" y="1563"/>
                    </a:lnTo>
                    <a:lnTo>
                      <a:pt x="179" y="1555"/>
                    </a:lnTo>
                    <a:close/>
                    <a:moveTo>
                      <a:pt x="202" y="1563"/>
                    </a:moveTo>
                    <a:lnTo>
                      <a:pt x="202" y="1563"/>
                    </a:lnTo>
                    <a:lnTo>
                      <a:pt x="190" y="1559"/>
                    </a:lnTo>
                    <a:lnTo>
                      <a:pt x="202" y="1563"/>
                    </a:lnTo>
                    <a:close/>
                    <a:moveTo>
                      <a:pt x="180" y="1554"/>
                    </a:moveTo>
                    <a:lnTo>
                      <a:pt x="190" y="1526"/>
                    </a:lnTo>
                    <a:lnTo>
                      <a:pt x="201" y="1498"/>
                    </a:lnTo>
                    <a:lnTo>
                      <a:pt x="212" y="1468"/>
                    </a:lnTo>
                    <a:lnTo>
                      <a:pt x="222" y="1440"/>
                    </a:lnTo>
                    <a:lnTo>
                      <a:pt x="232" y="1411"/>
                    </a:lnTo>
                    <a:lnTo>
                      <a:pt x="241" y="1383"/>
                    </a:lnTo>
                    <a:lnTo>
                      <a:pt x="250" y="1355"/>
                    </a:lnTo>
                    <a:lnTo>
                      <a:pt x="259" y="1326"/>
                    </a:lnTo>
                    <a:lnTo>
                      <a:pt x="282" y="1333"/>
                    </a:lnTo>
                    <a:lnTo>
                      <a:pt x="273" y="1361"/>
                    </a:lnTo>
                    <a:lnTo>
                      <a:pt x="264" y="1391"/>
                    </a:lnTo>
                    <a:lnTo>
                      <a:pt x="254" y="1419"/>
                    </a:lnTo>
                    <a:lnTo>
                      <a:pt x="244" y="1448"/>
                    </a:lnTo>
                    <a:lnTo>
                      <a:pt x="235" y="1477"/>
                    </a:lnTo>
                    <a:lnTo>
                      <a:pt x="224" y="1505"/>
                    </a:lnTo>
                    <a:lnTo>
                      <a:pt x="213" y="1534"/>
                    </a:lnTo>
                    <a:lnTo>
                      <a:pt x="202" y="1563"/>
                    </a:lnTo>
                    <a:lnTo>
                      <a:pt x="180" y="1554"/>
                    </a:lnTo>
                    <a:close/>
                    <a:moveTo>
                      <a:pt x="259" y="1326"/>
                    </a:moveTo>
                    <a:lnTo>
                      <a:pt x="267" y="1298"/>
                    </a:lnTo>
                    <a:lnTo>
                      <a:pt x="275" y="1270"/>
                    </a:lnTo>
                    <a:lnTo>
                      <a:pt x="283" y="1240"/>
                    </a:lnTo>
                    <a:lnTo>
                      <a:pt x="290" y="1212"/>
                    </a:lnTo>
                    <a:lnTo>
                      <a:pt x="297" y="1184"/>
                    </a:lnTo>
                    <a:lnTo>
                      <a:pt x="305" y="1156"/>
                    </a:lnTo>
                    <a:lnTo>
                      <a:pt x="311" y="1127"/>
                    </a:lnTo>
                    <a:lnTo>
                      <a:pt x="317" y="1099"/>
                    </a:lnTo>
                    <a:lnTo>
                      <a:pt x="341" y="1104"/>
                    </a:lnTo>
                    <a:lnTo>
                      <a:pt x="335" y="1132"/>
                    </a:lnTo>
                    <a:lnTo>
                      <a:pt x="328" y="1162"/>
                    </a:lnTo>
                    <a:lnTo>
                      <a:pt x="321" y="1190"/>
                    </a:lnTo>
                    <a:lnTo>
                      <a:pt x="314" y="1219"/>
                    </a:lnTo>
                    <a:lnTo>
                      <a:pt x="306" y="1247"/>
                    </a:lnTo>
                    <a:lnTo>
                      <a:pt x="298" y="1275"/>
                    </a:lnTo>
                    <a:lnTo>
                      <a:pt x="290" y="1304"/>
                    </a:lnTo>
                    <a:lnTo>
                      <a:pt x="282" y="1333"/>
                    </a:lnTo>
                    <a:lnTo>
                      <a:pt x="259" y="1326"/>
                    </a:lnTo>
                    <a:close/>
                    <a:moveTo>
                      <a:pt x="317" y="1099"/>
                    </a:moveTo>
                    <a:lnTo>
                      <a:pt x="332" y="1027"/>
                    </a:lnTo>
                    <a:lnTo>
                      <a:pt x="345" y="955"/>
                    </a:lnTo>
                    <a:lnTo>
                      <a:pt x="356" y="884"/>
                    </a:lnTo>
                    <a:lnTo>
                      <a:pt x="365" y="813"/>
                    </a:lnTo>
                    <a:lnTo>
                      <a:pt x="373" y="743"/>
                    </a:lnTo>
                    <a:lnTo>
                      <a:pt x="379" y="672"/>
                    </a:lnTo>
                    <a:lnTo>
                      <a:pt x="384" y="603"/>
                    </a:lnTo>
                    <a:lnTo>
                      <a:pt x="387" y="534"/>
                    </a:lnTo>
                    <a:lnTo>
                      <a:pt x="389" y="466"/>
                    </a:lnTo>
                    <a:lnTo>
                      <a:pt x="389" y="399"/>
                    </a:lnTo>
                    <a:lnTo>
                      <a:pt x="389" y="332"/>
                    </a:lnTo>
                    <a:lnTo>
                      <a:pt x="387" y="266"/>
                    </a:lnTo>
                    <a:lnTo>
                      <a:pt x="384" y="202"/>
                    </a:lnTo>
                    <a:lnTo>
                      <a:pt x="379" y="138"/>
                    </a:lnTo>
                    <a:lnTo>
                      <a:pt x="374" y="75"/>
                    </a:lnTo>
                    <a:lnTo>
                      <a:pt x="368" y="13"/>
                    </a:lnTo>
                    <a:lnTo>
                      <a:pt x="391" y="10"/>
                    </a:lnTo>
                    <a:lnTo>
                      <a:pt x="398" y="73"/>
                    </a:lnTo>
                    <a:lnTo>
                      <a:pt x="403" y="137"/>
                    </a:lnTo>
                    <a:lnTo>
                      <a:pt x="408" y="200"/>
                    </a:lnTo>
                    <a:lnTo>
                      <a:pt x="411" y="266"/>
                    </a:lnTo>
                    <a:lnTo>
                      <a:pt x="413" y="332"/>
                    </a:lnTo>
                    <a:lnTo>
                      <a:pt x="414" y="399"/>
                    </a:lnTo>
                    <a:lnTo>
                      <a:pt x="413" y="467"/>
                    </a:lnTo>
                    <a:lnTo>
                      <a:pt x="412" y="535"/>
                    </a:lnTo>
                    <a:lnTo>
                      <a:pt x="409" y="604"/>
                    </a:lnTo>
                    <a:lnTo>
                      <a:pt x="404" y="675"/>
                    </a:lnTo>
                    <a:lnTo>
                      <a:pt x="398" y="745"/>
                    </a:lnTo>
                    <a:lnTo>
                      <a:pt x="390" y="816"/>
                    </a:lnTo>
                    <a:lnTo>
                      <a:pt x="381" y="887"/>
                    </a:lnTo>
                    <a:lnTo>
                      <a:pt x="369" y="960"/>
                    </a:lnTo>
                    <a:lnTo>
                      <a:pt x="356" y="1032"/>
                    </a:lnTo>
                    <a:lnTo>
                      <a:pt x="341" y="1104"/>
                    </a:lnTo>
                    <a:lnTo>
                      <a:pt x="317" y="1099"/>
                    </a:lnTo>
                    <a:close/>
                    <a:moveTo>
                      <a:pt x="374" y="1"/>
                    </a:moveTo>
                    <a:lnTo>
                      <a:pt x="377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2"/>
                    </a:lnTo>
                    <a:lnTo>
                      <a:pt x="388" y="3"/>
                    </a:lnTo>
                    <a:lnTo>
                      <a:pt x="389" y="5"/>
                    </a:lnTo>
                    <a:lnTo>
                      <a:pt x="391" y="7"/>
                    </a:lnTo>
                    <a:lnTo>
                      <a:pt x="391" y="10"/>
                    </a:lnTo>
                    <a:lnTo>
                      <a:pt x="379" y="11"/>
                    </a:lnTo>
                    <a:lnTo>
                      <a:pt x="374" y="1"/>
                    </a:lnTo>
                    <a:close/>
                    <a:moveTo>
                      <a:pt x="385" y="22"/>
                    </a:moveTo>
                    <a:lnTo>
                      <a:pt x="155" y="130"/>
                    </a:lnTo>
                    <a:lnTo>
                      <a:pt x="144" y="109"/>
                    </a:lnTo>
                    <a:lnTo>
                      <a:pt x="374" y="1"/>
                    </a:lnTo>
                    <a:lnTo>
                      <a:pt x="385" y="22"/>
                    </a:lnTo>
                    <a:close/>
                    <a:moveTo>
                      <a:pt x="138" y="116"/>
                    </a:moveTo>
                    <a:lnTo>
                      <a:pt x="141" y="112"/>
                    </a:lnTo>
                    <a:lnTo>
                      <a:pt x="144" y="109"/>
                    </a:lnTo>
                    <a:lnTo>
                      <a:pt x="149" y="119"/>
                    </a:lnTo>
                    <a:lnTo>
                      <a:pt x="138" y="11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7" name="Freeform 948"/>
              <p:cNvSpPr>
                <a:spLocks/>
              </p:cNvSpPr>
              <p:nvPr/>
            </p:nvSpPr>
            <p:spPr bwMode="auto">
              <a:xfrm>
                <a:off x="2591" y="1773"/>
                <a:ext cx="74" cy="283"/>
              </a:xfrm>
              <a:custGeom>
                <a:avLst/>
                <a:gdLst>
                  <a:gd name="T0" fmla="*/ 5 w 384"/>
                  <a:gd name="T1" fmla="*/ 7 h 1424"/>
                  <a:gd name="T2" fmla="*/ 4 w 384"/>
                  <a:gd name="T3" fmla="*/ 13 h 1424"/>
                  <a:gd name="T4" fmla="*/ 3 w 384"/>
                  <a:gd name="T5" fmla="*/ 16 h 1424"/>
                  <a:gd name="T6" fmla="*/ 2 w 384"/>
                  <a:gd name="T7" fmla="*/ 20 h 1424"/>
                  <a:gd name="T8" fmla="*/ 1 w 384"/>
                  <a:gd name="T9" fmla="*/ 24 h 1424"/>
                  <a:gd name="T10" fmla="*/ 1 w 384"/>
                  <a:gd name="T11" fmla="*/ 27 h 1424"/>
                  <a:gd name="T12" fmla="*/ 0 w 384"/>
                  <a:gd name="T13" fmla="*/ 31 h 1424"/>
                  <a:gd name="T14" fmla="*/ 0 w 384"/>
                  <a:gd name="T15" fmla="*/ 34 h 1424"/>
                  <a:gd name="T16" fmla="*/ 0 w 384"/>
                  <a:gd name="T17" fmla="*/ 38 h 1424"/>
                  <a:gd name="T18" fmla="*/ 0 w 384"/>
                  <a:gd name="T19" fmla="*/ 41 h 1424"/>
                  <a:gd name="T20" fmla="*/ 1 w 384"/>
                  <a:gd name="T21" fmla="*/ 44 h 1424"/>
                  <a:gd name="T22" fmla="*/ 1 w 384"/>
                  <a:gd name="T23" fmla="*/ 47 h 1424"/>
                  <a:gd name="T24" fmla="*/ 2 w 384"/>
                  <a:gd name="T25" fmla="*/ 50 h 1424"/>
                  <a:gd name="T26" fmla="*/ 4 w 384"/>
                  <a:gd name="T27" fmla="*/ 53 h 1424"/>
                  <a:gd name="T28" fmla="*/ 5 w 384"/>
                  <a:gd name="T29" fmla="*/ 56 h 1424"/>
                  <a:gd name="T30" fmla="*/ 7 w 384"/>
                  <a:gd name="T31" fmla="*/ 55 h 1424"/>
                  <a:gd name="T32" fmla="*/ 9 w 384"/>
                  <a:gd name="T33" fmla="*/ 51 h 1424"/>
                  <a:gd name="T34" fmla="*/ 10 w 384"/>
                  <a:gd name="T35" fmla="*/ 48 h 1424"/>
                  <a:gd name="T36" fmla="*/ 11 w 384"/>
                  <a:gd name="T37" fmla="*/ 44 h 1424"/>
                  <a:gd name="T38" fmla="*/ 12 w 384"/>
                  <a:gd name="T39" fmla="*/ 40 h 1424"/>
                  <a:gd name="T40" fmla="*/ 13 w 384"/>
                  <a:gd name="T41" fmla="*/ 36 h 1424"/>
                  <a:gd name="T42" fmla="*/ 14 w 384"/>
                  <a:gd name="T43" fmla="*/ 33 h 1424"/>
                  <a:gd name="T44" fmla="*/ 14 w 384"/>
                  <a:gd name="T45" fmla="*/ 29 h 1424"/>
                  <a:gd name="T46" fmla="*/ 15 w 384"/>
                  <a:gd name="T47" fmla="*/ 25 h 1424"/>
                  <a:gd name="T48" fmla="*/ 15 w 384"/>
                  <a:gd name="T49" fmla="*/ 22 h 1424"/>
                  <a:gd name="T50" fmla="*/ 15 w 384"/>
                  <a:gd name="T51" fmla="*/ 18 h 1424"/>
                  <a:gd name="T52" fmla="*/ 15 w 384"/>
                  <a:gd name="T53" fmla="*/ 15 h 1424"/>
                  <a:gd name="T54" fmla="*/ 15 w 384"/>
                  <a:gd name="T55" fmla="*/ 10 h 1424"/>
                  <a:gd name="T56" fmla="*/ 15 w 384"/>
                  <a:gd name="T57" fmla="*/ 3 h 1424"/>
                  <a:gd name="T58" fmla="*/ 14 w 384"/>
                  <a:gd name="T59" fmla="*/ 0 h 1424"/>
                  <a:gd name="T60" fmla="*/ 12 w 384"/>
                  <a:gd name="T61" fmla="*/ 1 h 1424"/>
                  <a:gd name="T62" fmla="*/ 9 w 384"/>
                  <a:gd name="T63" fmla="*/ 2 h 1424"/>
                  <a:gd name="T64" fmla="*/ 7 w 384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4"/>
                  <a:gd name="T100" fmla="*/ 0 h 1424"/>
                  <a:gd name="T101" fmla="*/ 384 w 384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4" h="1424">
                    <a:moveTo>
                      <a:pt x="155" y="94"/>
                    </a:moveTo>
                    <a:lnTo>
                      <a:pt x="128" y="183"/>
                    </a:lnTo>
                    <a:lnTo>
                      <a:pt x="103" y="274"/>
                    </a:lnTo>
                    <a:lnTo>
                      <a:pt x="90" y="319"/>
                    </a:lnTo>
                    <a:lnTo>
                      <a:pt x="79" y="365"/>
                    </a:lnTo>
                    <a:lnTo>
                      <a:pt x="67" y="410"/>
                    </a:lnTo>
                    <a:lnTo>
                      <a:pt x="56" y="455"/>
                    </a:lnTo>
                    <a:lnTo>
                      <a:pt x="46" y="501"/>
                    </a:lnTo>
                    <a:lnTo>
                      <a:pt x="38" y="546"/>
                    </a:lnTo>
                    <a:lnTo>
                      <a:pt x="29" y="591"/>
                    </a:lnTo>
                    <a:lnTo>
                      <a:pt x="22" y="637"/>
                    </a:lnTo>
                    <a:lnTo>
                      <a:pt x="15" y="681"/>
                    </a:lnTo>
                    <a:lnTo>
                      <a:pt x="10" y="725"/>
                    </a:lnTo>
                    <a:lnTo>
                      <a:pt x="5" y="770"/>
                    </a:lnTo>
                    <a:lnTo>
                      <a:pt x="2" y="813"/>
                    </a:lnTo>
                    <a:lnTo>
                      <a:pt x="0" y="856"/>
                    </a:lnTo>
                    <a:lnTo>
                      <a:pt x="0" y="899"/>
                    </a:lnTo>
                    <a:lnTo>
                      <a:pt x="0" y="941"/>
                    </a:lnTo>
                    <a:lnTo>
                      <a:pt x="2" y="983"/>
                    </a:lnTo>
                    <a:lnTo>
                      <a:pt x="6" y="1024"/>
                    </a:lnTo>
                    <a:lnTo>
                      <a:pt x="11" y="1064"/>
                    </a:lnTo>
                    <a:lnTo>
                      <a:pt x="17" y="1104"/>
                    </a:lnTo>
                    <a:lnTo>
                      <a:pt x="26" y="1143"/>
                    </a:lnTo>
                    <a:lnTo>
                      <a:pt x="37" y="1181"/>
                    </a:lnTo>
                    <a:lnTo>
                      <a:pt x="49" y="1219"/>
                    </a:lnTo>
                    <a:lnTo>
                      <a:pt x="61" y="1256"/>
                    </a:lnTo>
                    <a:lnTo>
                      <a:pt x="78" y="1291"/>
                    </a:lnTo>
                    <a:lnTo>
                      <a:pt x="95" y="1326"/>
                    </a:lnTo>
                    <a:lnTo>
                      <a:pt x="115" y="1359"/>
                    </a:lnTo>
                    <a:lnTo>
                      <a:pt x="137" y="1392"/>
                    </a:lnTo>
                    <a:lnTo>
                      <a:pt x="161" y="1424"/>
                    </a:lnTo>
                    <a:lnTo>
                      <a:pt x="181" y="1377"/>
                    </a:lnTo>
                    <a:lnTo>
                      <a:pt x="201" y="1330"/>
                    </a:lnTo>
                    <a:lnTo>
                      <a:pt x="219" y="1283"/>
                    </a:lnTo>
                    <a:lnTo>
                      <a:pt x="236" y="1236"/>
                    </a:lnTo>
                    <a:lnTo>
                      <a:pt x="253" y="1189"/>
                    </a:lnTo>
                    <a:lnTo>
                      <a:pt x="267" y="1142"/>
                    </a:lnTo>
                    <a:lnTo>
                      <a:pt x="281" y="1096"/>
                    </a:lnTo>
                    <a:lnTo>
                      <a:pt x="294" y="1049"/>
                    </a:lnTo>
                    <a:lnTo>
                      <a:pt x="306" y="1003"/>
                    </a:lnTo>
                    <a:lnTo>
                      <a:pt x="316" y="956"/>
                    </a:lnTo>
                    <a:lnTo>
                      <a:pt x="327" y="910"/>
                    </a:lnTo>
                    <a:lnTo>
                      <a:pt x="336" y="865"/>
                    </a:lnTo>
                    <a:lnTo>
                      <a:pt x="344" y="818"/>
                    </a:lnTo>
                    <a:lnTo>
                      <a:pt x="351" y="773"/>
                    </a:lnTo>
                    <a:lnTo>
                      <a:pt x="357" y="727"/>
                    </a:lnTo>
                    <a:lnTo>
                      <a:pt x="364" y="682"/>
                    </a:lnTo>
                    <a:lnTo>
                      <a:pt x="368" y="637"/>
                    </a:lnTo>
                    <a:lnTo>
                      <a:pt x="373" y="592"/>
                    </a:lnTo>
                    <a:lnTo>
                      <a:pt x="376" y="548"/>
                    </a:lnTo>
                    <a:lnTo>
                      <a:pt x="379" y="504"/>
                    </a:lnTo>
                    <a:lnTo>
                      <a:pt x="381" y="460"/>
                    </a:lnTo>
                    <a:lnTo>
                      <a:pt x="383" y="416"/>
                    </a:lnTo>
                    <a:lnTo>
                      <a:pt x="383" y="373"/>
                    </a:lnTo>
                    <a:lnTo>
                      <a:pt x="384" y="330"/>
                    </a:lnTo>
                    <a:lnTo>
                      <a:pt x="383" y="245"/>
                    </a:lnTo>
                    <a:lnTo>
                      <a:pt x="380" y="162"/>
                    </a:lnTo>
                    <a:lnTo>
                      <a:pt x="376" y="79"/>
                    </a:lnTo>
                    <a:lnTo>
                      <a:pt x="370" y="0"/>
                    </a:lnTo>
                    <a:lnTo>
                      <a:pt x="343" y="11"/>
                    </a:lnTo>
                    <a:lnTo>
                      <a:pt x="316" y="23"/>
                    </a:lnTo>
                    <a:lnTo>
                      <a:pt x="289" y="34"/>
                    </a:lnTo>
                    <a:lnTo>
                      <a:pt x="262" y="46"/>
                    </a:lnTo>
                    <a:lnTo>
                      <a:pt x="235" y="58"/>
                    </a:lnTo>
                    <a:lnTo>
                      <a:pt x="208" y="70"/>
                    </a:lnTo>
                    <a:lnTo>
                      <a:pt x="181" y="82"/>
                    </a:lnTo>
                    <a:lnTo>
                      <a:pt x="155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8" name="Freeform 949"/>
              <p:cNvSpPr>
                <a:spLocks noEditPoints="1"/>
              </p:cNvSpPr>
              <p:nvPr/>
            </p:nvSpPr>
            <p:spPr bwMode="auto">
              <a:xfrm>
                <a:off x="2587" y="1773"/>
                <a:ext cx="85" cy="291"/>
              </a:xfrm>
              <a:custGeom>
                <a:avLst/>
                <a:gdLst>
                  <a:gd name="T0" fmla="*/ 5 w 408"/>
                  <a:gd name="T1" fmla="*/ 12 h 1448"/>
                  <a:gd name="T2" fmla="*/ 4 w 408"/>
                  <a:gd name="T3" fmla="*/ 17 h 1448"/>
                  <a:gd name="T4" fmla="*/ 2 w 408"/>
                  <a:gd name="T5" fmla="*/ 22 h 1448"/>
                  <a:gd name="T6" fmla="*/ 2 w 408"/>
                  <a:gd name="T7" fmla="*/ 28 h 1448"/>
                  <a:gd name="T8" fmla="*/ 1 w 408"/>
                  <a:gd name="T9" fmla="*/ 33 h 1448"/>
                  <a:gd name="T10" fmla="*/ 0 w 408"/>
                  <a:gd name="T11" fmla="*/ 29 h 1448"/>
                  <a:gd name="T12" fmla="*/ 1 w 408"/>
                  <a:gd name="T13" fmla="*/ 24 h 1448"/>
                  <a:gd name="T14" fmla="*/ 2 w 408"/>
                  <a:gd name="T15" fmla="*/ 19 h 1448"/>
                  <a:gd name="T16" fmla="*/ 4 w 408"/>
                  <a:gd name="T17" fmla="*/ 13 h 1448"/>
                  <a:gd name="T18" fmla="*/ 6 w 408"/>
                  <a:gd name="T19" fmla="*/ 4 h 1448"/>
                  <a:gd name="T20" fmla="*/ 1 w 408"/>
                  <a:gd name="T21" fmla="*/ 35 h 1448"/>
                  <a:gd name="T22" fmla="*/ 1 w 408"/>
                  <a:gd name="T23" fmla="*/ 40 h 1448"/>
                  <a:gd name="T24" fmla="*/ 2 w 408"/>
                  <a:gd name="T25" fmla="*/ 45 h 1448"/>
                  <a:gd name="T26" fmla="*/ 3 w 408"/>
                  <a:gd name="T27" fmla="*/ 49 h 1448"/>
                  <a:gd name="T28" fmla="*/ 4 w 408"/>
                  <a:gd name="T29" fmla="*/ 53 h 1448"/>
                  <a:gd name="T30" fmla="*/ 6 w 408"/>
                  <a:gd name="T31" fmla="*/ 55 h 1448"/>
                  <a:gd name="T32" fmla="*/ 7 w 408"/>
                  <a:gd name="T33" fmla="*/ 57 h 1448"/>
                  <a:gd name="T34" fmla="*/ 6 w 408"/>
                  <a:gd name="T35" fmla="*/ 57 h 1448"/>
                  <a:gd name="T36" fmla="*/ 5 w 408"/>
                  <a:gd name="T37" fmla="*/ 55 h 1448"/>
                  <a:gd name="T38" fmla="*/ 4 w 408"/>
                  <a:gd name="T39" fmla="*/ 53 h 1448"/>
                  <a:gd name="T40" fmla="*/ 3 w 408"/>
                  <a:gd name="T41" fmla="*/ 51 h 1448"/>
                  <a:gd name="T42" fmla="*/ 1 w 408"/>
                  <a:gd name="T43" fmla="*/ 48 h 1448"/>
                  <a:gd name="T44" fmla="*/ 0 w 408"/>
                  <a:gd name="T45" fmla="*/ 43 h 1448"/>
                  <a:gd name="T46" fmla="*/ 0 w 408"/>
                  <a:gd name="T47" fmla="*/ 38 h 1448"/>
                  <a:gd name="T48" fmla="*/ 0 w 408"/>
                  <a:gd name="T49" fmla="*/ 33 h 1448"/>
                  <a:gd name="T50" fmla="*/ 7 w 408"/>
                  <a:gd name="T51" fmla="*/ 58 h 1448"/>
                  <a:gd name="T52" fmla="*/ 7 w 408"/>
                  <a:gd name="T53" fmla="*/ 58 h 1448"/>
                  <a:gd name="T54" fmla="*/ 7 w 408"/>
                  <a:gd name="T55" fmla="*/ 58 h 1448"/>
                  <a:gd name="T56" fmla="*/ 7 w 408"/>
                  <a:gd name="T57" fmla="*/ 58 h 1448"/>
                  <a:gd name="T58" fmla="*/ 8 w 408"/>
                  <a:gd name="T59" fmla="*/ 54 h 1448"/>
                  <a:gd name="T60" fmla="*/ 10 w 408"/>
                  <a:gd name="T61" fmla="*/ 48 h 1448"/>
                  <a:gd name="T62" fmla="*/ 12 w 408"/>
                  <a:gd name="T63" fmla="*/ 42 h 1448"/>
                  <a:gd name="T64" fmla="*/ 13 w 408"/>
                  <a:gd name="T65" fmla="*/ 37 h 1448"/>
                  <a:gd name="T66" fmla="*/ 14 w 408"/>
                  <a:gd name="T67" fmla="*/ 31 h 1448"/>
                  <a:gd name="T68" fmla="*/ 16 w 408"/>
                  <a:gd name="T69" fmla="*/ 28 h 1448"/>
                  <a:gd name="T70" fmla="*/ 15 w 408"/>
                  <a:gd name="T71" fmla="*/ 33 h 1448"/>
                  <a:gd name="T72" fmla="*/ 14 w 408"/>
                  <a:gd name="T73" fmla="*/ 39 h 1448"/>
                  <a:gd name="T74" fmla="*/ 12 w 408"/>
                  <a:gd name="T75" fmla="*/ 45 h 1448"/>
                  <a:gd name="T76" fmla="*/ 10 w 408"/>
                  <a:gd name="T77" fmla="*/ 50 h 1448"/>
                  <a:gd name="T78" fmla="*/ 8 w 408"/>
                  <a:gd name="T79" fmla="*/ 56 h 1448"/>
                  <a:gd name="T80" fmla="*/ 15 w 408"/>
                  <a:gd name="T81" fmla="*/ 28 h 1448"/>
                  <a:gd name="T82" fmla="*/ 15 w 408"/>
                  <a:gd name="T83" fmla="*/ 22 h 1448"/>
                  <a:gd name="T84" fmla="*/ 15 w 408"/>
                  <a:gd name="T85" fmla="*/ 17 h 1448"/>
                  <a:gd name="T86" fmla="*/ 15 w 408"/>
                  <a:gd name="T87" fmla="*/ 10 h 1448"/>
                  <a:gd name="T88" fmla="*/ 15 w 408"/>
                  <a:gd name="T89" fmla="*/ 1 h 1448"/>
                  <a:gd name="T90" fmla="*/ 16 w 408"/>
                  <a:gd name="T91" fmla="*/ 7 h 1448"/>
                  <a:gd name="T92" fmla="*/ 16 w 408"/>
                  <a:gd name="T93" fmla="*/ 15 h 1448"/>
                  <a:gd name="T94" fmla="*/ 16 w 408"/>
                  <a:gd name="T95" fmla="*/ 21 h 1448"/>
                  <a:gd name="T96" fmla="*/ 16 w 408"/>
                  <a:gd name="T97" fmla="*/ 26 h 1448"/>
                  <a:gd name="T98" fmla="*/ 15 w 408"/>
                  <a:gd name="T99" fmla="*/ 0 h 1448"/>
                  <a:gd name="T100" fmla="*/ 16 w 408"/>
                  <a:gd name="T101" fmla="*/ 0 h 1448"/>
                  <a:gd name="T102" fmla="*/ 16 w 408"/>
                  <a:gd name="T103" fmla="*/ 0 h 1448"/>
                  <a:gd name="T104" fmla="*/ 15 w 408"/>
                  <a:gd name="T105" fmla="*/ 0 h 1448"/>
                  <a:gd name="T106" fmla="*/ 7 w 408"/>
                  <a:gd name="T107" fmla="*/ 5 h 1448"/>
                  <a:gd name="T108" fmla="*/ 16 w 408"/>
                  <a:gd name="T109" fmla="*/ 1 h 1448"/>
                  <a:gd name="T110" fmla="*/ 7 w 408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8"/>
                  <a:gd name="T169" fmla="*/ 0 h 1448"/>
                  <a:gd name="T170" fmla="*/ 408 w 408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8" h="1448">
                    <a:moveTo>
                      <a:pt x="178" y="109"/>
                    </a:moveTo>
                    <a:lnTo>
                      <a:pt x="151" y="198"/>
                    </a:lnTo>
                    <a:lnTo>
                      <a:pt x="126" y="289"/>
                    </a:lnTo>
                    <a:lnTo>
                      <a:pt x="113" y="333"/>
                    </a:lnTo>
                    <a:lnTo>
                      <a:pt x="103" y="379"/>
                    </a:lnTo>
                    <a:lnTo>
                      <a:pt x="91" y="424"/>
                    </a:lnTo>
                    <a:lnTo>
                      <a:pt x="80" y="469"/>
                    </a:lnTo>
                    <a:lnTo>
                      <a:pt x="70" y="515"/>
                    </a:lnTo>
                    <a:lnTo>
                      <a:pt x="62" y="560"/>
                    </a:lnTo>
                    <a:lnTo>
                      <a:pt x="53" y="606"/>
                    </a:lnTo>
                    <a:lnTo>
                      <a:pt x="45" y="650"/>
                    </a:lnTo>
                    <a:lnTo>
                      <a:pt x="39" y="694"/>
                    </a:lnTo>
                    <a:lnTo>
                      <a:pt x="34" y="738"/>
                    </a:lnTo>
                    <a:lnTo>
                      <a:pt x="29" y="783"/>
                    </a:lnTo>
                    <a:lnTo>
                      <a:pt x="27" y="826"/>
                    </a:lnTo>
                    <a:lnTo>
                      <a:pt x="2" y="825"/>
                    </a:lnTo>
                    <a:lnTo>
                      <a:pt x="5" y="781"/>
                    </a:lnTo>
                    <a:lnTo>
                      <a:pt x="10" y="736"/>
                    </a:lnTo>
                    <a:lnTo>
                      <a:pt x="15" y="692"/>
                    </a:lnTo>
                    <a:lnTo>
                      <a:pt x="22" y="647"/>
                    </a:lnTo>
                    <a:lnTo>
                      <a:pt x="29" y="601"/>
                    </a:lnTo>
                    <a:lnTo>
                      <a:pt x="38" y="557"/>
                    </a:lnTo>
                    <a:lnTo>
                      <a:pt x="46" y="511"/>
                    </a:lnTo>
                    <a:lnTo>
                      <a:pt x="56" y="465"/>
                    </a:lnTo>
                    <a:lnTo>
                      <a:pt x="67" y="420"/>
                    </a:lnTo>
                    <a:lnTo>
                      <a:pt x="79" y="374"/>
                    </a:lnTo>
                    <a:lnTo>
                      <a:pt x="91" y="328"/>
                    </a:lnTo>
                    <a:lnTo>
                      <a:pt x="103" y="283"/>
                    </a:lnTo>
                    <a:lnTo>
                      <a:pt x="129" y="192"/>
                    </a:lnTo>
                    <a:lnTo>
                      <a:pt x="156" y="102"/>
                    </a:lnTo>
                    <a:lnTo>
                      <a:pt x="178" y="109"/>
                    </a:lnTo>
                    <a:close/>
                    <a:moveTo>
                      <a:pt x="27" y="826"/>
                    </a:moveTo>
                    <a:lnTo>
                      <a:pt x="25" y="868"/>
                    </a:lnTo>
                    <a:lnTo>
                      <a:pt x="24" y="911"/>
                    </a:lnTo>
                    <a:lnTo>
                      <a:pt x="25" y="952"/>
                    </a:lnTo>
                    <a:lnTo>
                      <a:pt x="27" y="993"/>
                    </a:lnTo>
                    <a:lnTo>
                      <a:pt x="30" y="1034"/>
                    </a:lnTo>
                    <a:lnTo>
                      <a:pt x="35" y="1074"/>
                    </a:lnTo>
                    <a:lnTo>
                      <a:pt x="41" y="1113"/>
                    </a:lnTo>
                    <a:lnTo>
                      <a:pt x="50" y="1152"/>
                    </a:lnTo>
                    <a:lnTo>
                      <a:pt x="59" y="1190"/>
                    </a:lnTo>
                    <a:lnTo>
                      <a:pt x="71" y="1227"/>
                    </a:lnTo>
                    <a:lnTo>
                      <a:pt x="85" y="1262"/>
                    </a:lnTo>
                    <a:lnTo>
                      <a:pt x="100" y="1298"/>
                    </a:lnTo>
                    <a:lnTo>
                      <a:pt x="109" y="1315"/>
                    </a:lnTo>
                    <a:lnTo>
                      <a:pt x="118" y="1331"/>
                    </a:lnTo>
                    <a:lnTo>
                      <a:pt x="127" y="1349"/>
                    </a:lnTo>
                    <a:lnTo>
                      <a:pt x="137" y="1365"/>
                    </a:lnTo>
                    <a:lnTo>
                      <a:pt x="148" y="1381"/>
                    </a:lnTo>
                    <a:lnTo>
                      <a:pt x="159" y="1397"/>
                    </a:lnTo>
                    <a:lnTo>
                      <a:pt x="171" y="1412"/>
                    </a:lnTo>
                    <a:lnTo>
                      <a:pt x="183" y="1429"/>
                    </a:lnTo>
                    <a:lnTo>
                      <a:pt x="164" y="1444"/>
                    </a:lnTo>
                    <a:lnTo>
                      <a:pt x="151" y="1427"/>
                    </a:lnTo>
                    <a:lnTo>
                      <a:pt x="139" y="1411"/>
                    </a:lnTo>
                    <a:lnTo>
                      <a:pt x="127" y="1395"/>
                    </a:lnTo>
                    <a:lnTo>
                      <a:pt x="117" y="1378"/>
                    </a:lnTo>
                    <a:lnTo>
                      <a:pt x="107" y="1362"/>
                    </a:lnTo>
                    <a:lnTo>
                      <a:pt x="97" y="1344"/>
                    </a:lnTo>
                    <a:lnTo>
                      <a:pt x="88" y="1326"/>
                    </a:lnTo>
                    <a:lnTo>
                      <a:pt x="79" y="1309"/>
                    </a:lnTo>
                    <a:lnTo>
                      <a:pt x="70" y="1290"/>
                    </a:lnTo>
                    <a:lnTo>
                      <a:pt x="63" y="1273"/>
                    </a:lnTo>
                    <a:lnTo>
                      <a:pt x="55" y="1254"/>
                    </a:lnTo>
                    <a:lnTo>
                      <a:pt x="49" y="1235"/>
                    </a:lnTo>
                    <a:lnTo>
                      <a:pt x="37" y="1197"/>
                    </a:lnTo>
                    <a:lnTo>
                      <a:pt x="26" y="1159"/>
                    </a:lnTo>
                    <a:lnTo>
                      <a:pt x="18" y="1120"/>
                    </a:lnTo>
                    <a:lnTo>
                      <a:pt x="11" y="1079"/>
                    </a:lnTo>
                    <a:lnTo>
                      <a:pt x="5" y="1038"/>
                    </a:lnTo>
                    <a:lnTo>
                      <a:pt x="2" y="997"/>
                    </a:lnTo>
                    <a:lnTo>
                      <a:pt x="0" y="954"/>
                    </a:lnTo>
                    <a:lnTo>
                      <a:pt x="0" y="911"/>
                    </a:lnTo>
                    <a:lnTo>
                      <a:pt x="0" y="868"/>
                    </a:lnTo>
                    <a:lnTo>
                      <a:pt x="2" y="825"/>
                    </a:lnTo>
                    <a:lnTo>
                      <a:pt x="27" y="826"/>
                    </a:lnTo>
                    <a:close/>
                    <a:moveTo>
                      <a:pt x="185" y="1440"/>
                    </a:moveTo>
                    <a:lnTo>
                      <a:pt x="183" y="1444"/>
                    </a:lnTo>
                    <a:lnTo>
                      <a:pt x="180" y="1446"/>
                    </a:lnTo>
                    <a:lnTo>
                      <a:pt x="178" y="1447"/>
                    </a:lnTo>
                    <a:lnTo>
                      <a:pt x="175" y="1448"/>
                    </a:lnTo>
                    <a:lnTo>
                      <a:pt x="172" y="1448"/>
                    </a:lnTo>
                    <a:lnTo>
                      <a:pt x="169" y="1447"/>
                    </a:lnTo>
                    <a:lnTo>
                      <a:pt x="166" y="1446"/>
                    </a:lnTo>
                    <a:lnTo>
                      <a:pt x="164" y="1444"/>
                    </a:lnTo>
                    <a:lnTo>
                      <a:pt x="173" y="1436"/>
                    </a:lnTo>
                    <a:lnTo>
                      <a:pt x="185" y="1440"/>
                    </a:lnTo>
                    <a:close/>
                    <a:moveTo>
                      <a:pt x="162" y="1431"/>
                    </a:moveTo>
                    <a:lnTo>
                      <a:pt x="183" y="1384"/>
                    </a:lnTo>
                    <a:lnTo>
                      <a:pt x="202" y="1338"/>
                    </a:lnTo>
                    <a:lnTo>
                      <a:pt x="220" y="1290"/>
                    </a:lnTo>
                    <a:lnTo>
                      <a:pt x="237" y="1244"/>
                    </a:lnTo>
                    <a:lnTo>
                      <a:pt x="253" y="1197"/>
                    </a:lnTo>
                    <a:lnTo>
                      <a:pt x="268" y="1151"/>
                    </a:lnTo>
                    <a:lnTo>
                      <a:pt x="282" y="1105"/>
                    </a:lnTo>
                    <a:lnTo>
                      <a:pt x="294" y="1058"/>
                    </a:lnTo>
                    <a:lnTo>
                      <a:pt x="306" y="1012"/>
                    </a:lnTo>
                    <a:lnTo>
                      <a:pt x="316" y="966"/>
                    </a:lnTo>
                    <a:lnTo>
                      <a:pt x="327" y="920"/>
                    </a:lnTo>
                    <a:lnTo>
                      <a:pt x="336" y="874"/>
                    </a:lnTo>
                    <a:lnTo>
                      <a:pt x="343" y="828"/>
                    </a:lnTo>
                    <a:lnTo>
                      <a:pt x="351" y="783"/>
                    </a:lnTo>
                    <a:lnTo>
                      <a:pt x="358" y="737"/>
                    </a:lnTo>
                    <a:lnTo>
                      <a:pt x="364" y="693"/>
                    </a:lnTo>
                    <a:lnTo>
                      <a:pt x="388" y="695"/>
                    </a:lnTo>
                    <a:lnTo>
                      <a:pt x="382" y="741"/>
                    </a:lnTo>
                    <a:lnTo>
                      <a:pt x="375" y="787"/>
                    </a:lnTo>
                    <a:lnTo>
                      <a:pt x="368" y="832"/>
                    </a:lnTo>
                    <a:lnTo>
                      <a:pt x="360" y="879"/>
                    </a:lnTo>
                    <a:lnTo>
                      <a:pt x="351" y="925"/>
                    </a:lnTo>
                    <a:lnTo>
                      <a:pt x="340" y="972"/>
                    </a:lnTo>
                    <a:lnTo>
                      <a:pt x="329" y="1018"/>
                    </a:lnTo>
                    <a:lnTo>
                      <a:pt x="318" y="1065"/>
                    </a:lnTo>
                    <a:lnTo>
                      <a:pt x="305" y="1111"/>
                    </a:lnTo>
                    <a:lnTo>
                      <a:pt x="291" y="1157"/>
                    </a:lnTo>
                    <a:lnTo>
                      <a:pt x="275" y="1205"/>
                    </a:lnTo>
                    <a:lnTo>
                      <a:pt x="259" y="1252"/>
                    </a:lnTo>
                    <a:lnTo>
                      <a:pt x="243" y="1299"/>
                    </a:lnTo>
                    <a:lnTo>
                      <a:pt x="225" y="1346"/>
                    </a:lnTo>
                    <a:lnTo>
                      <a:pt x="205" y="1394"/>
                    </a:lnTo>
                    <a:lnTo>
                      <a:pt x="185" y="1440"/>
                    </a:lnTo>
                    <a:lnTo>
                      <a:pt x="162" y="1431"/>
                    </a:lnTo>
                    <a:close/>
                    <a:moveTo>
                      <a:pt x="364" y="693"/>
                    </a:moveTo>
                    <a:lnTo>
                      <a:pt x="368" y="648"/>
                    </a:lnTo>
                    <a:lnTo>
                      <a:pt x="373" y="603"/>
                    </a:lnTo>
                    <a:lnTo>
                      <a:pt x="376" y="559"/>
                    </a:lnTo>
                    <a:lnTo>
                      <a:pt x="379" y="515"/>
                    </a:lnTo>
                    <a:lnTo>
                      <a:pt x="381" y="472"/>
                    </a:lnTo>
                    <a:lnTo>
                      <a:pt x="382" y="427"/>
                    </a:lnTo>
                    <a:lnTo>
                      <a:pt x="383" y="384"/>
                    </a:lnTo>
                    <a:lnTo>
                      <a:pt x="385" y="342"/>
                    </a:lnTo>
                    <a:lnTo>
                      <a:pt x="383" y="257"/>
                    </a:lnTo>
                    <a:lnTo>
                      <a:pt x="380" y="174"/>
                    </a:lnTo>
                    <a:lnTo>
                      <a:pt x="376" y="93"/>
                    </a:lnTo>
                    <a:lnTo>
                      <a:pt x="369" y="13"/>
                    </a:lnTo>
                    <a:lnTo>
                      <a:pt x="394" y="10"/>
                    </a:lnTo>
                    <a:lnTo>
                      <a:pt x="400" y="90"/>
                    </a:lnTo>
                    <a:lnTo>
                      <a:pt x="405" y="172"/>
                    </a:lnTo>
                    <a:lnTo>
                      <a:pt x="407" y="257"/>
                    </a:lnTo>
                    <a:lnTo>
                      <a:pt x="408" y="342"/>
                    </a:lnTo>
                    <a:lnTo>
                      <a:pt x="408" y="385"/>
                    </a:lnTo>
                    <a:lnTo>
                      <a:pt x="407" y="428"/>
                    </a:lnTo>
                    <a:lnTo>
                      <a:pt x="405" y="473"/>
                    </a:lnTo>
                    <a:lnTo>
                      <a:pt x="403" y="516"/>
                    </a:lnTo>
                    <a:lnTo>
                      <a:pt x="401" y="561"/>
                    </a:lnTo>
                    <a:lnTo>
                      <a:pt x="396" y="606"/>
                    </a:lnTo>
                    <a:lnTo>
                      <a:pt x="392" y="651"/>
                    </a:lnTo>
                    <a:lnTo>
                      <a:pt x="388" y="695"/>
                    </a:lnTo>
                    <a:lnTo>
                      <a:pt x="364" y="693"/>
                    </a:lnTo>
                    <a:close/>
                    <a:moveTo>
                      <a:pt x="377" y="0"/>
                    </a:moveTo>
                    <a:lnTo>
                      <a:pt x="380" y="0"/>
                    </a:lnTo>
                    <a:lnTo>
                      <a:pt x="382" y="0"/>
                    </a:lnTo>
                    <a:lnTo>
                      <a:pt x="386" y="0"/>
                    </a:lnTo>
                    <a:lnTo>
                      <a:pt x="388" y="1"/>
                    </a:lnTo>
                    <a:lnTo>
                      <a:pt x="390" y="3"/>
                    </a:lnTo>
                    <a:lnTo>
                      <a:pt x="392" y="5"/>
                    </a:lnTo>
                    <a:lnTo>
                      <a:pt x="393" y="7"/>
                    </a:lnTo>
                    <a:lnTo>
                      <a:pt x="394" y="10"/>
                    </a:lnTo>
                    <a:lnTo>
                      <a:pt x="382" y="12"/>
                    </a:lnTo>
                    <a:lnTo>
                      <a:pt x="377" y="0"/>
                    </a:lnTo>
                    <a:close/>
                    <a:moveTo>
                      <a:pt x="387" y="22"/>
                    </a:moveTo>
                    <a:lnTo>
                      <a:pt x="172" y="116"/>
                    </a:lnTo>
                    <a:lnTo>
                      <a:pt x="162" y="95"/>
                    </a:lnTo>
                    <a:lnTo>
                      <a:pt x="377" y="0"/>
                    </a:lnTo>
                    <a:lnTo>
                      <a:pt x="387" y="22"/>
                    </a:lnTo>
                    <a:close/>
                    <a:moveTo>
                      <a:pt x="156" y="102"/>
                    </a:moveTo>
                    <a:lnTo>
                      <a:pt x="159" y="98"/>
                    </a:lnTo>
                    <a:lnTo>
                      <a:pt x="162" y="95"/>
                    </a:lnTo>
                    <a:lnTo>
                      <a:pt x="167" y="106"/>
                    </a:lnTo>
                    <a:lnTo>
                      <a:pt x="156" y="10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9" name="Freeform 950"/>
              <p:cNvSpPr>
                <a:spLocks/>
              </p:cNvSpPr>
              <p:nvPr/>
            </p:nvSpPr>
            <p:spPr bwMode="auto">
              <a:xfrm>
                <a:off x="2653" y="1739"/>
                <a:ext cx="74" cy="261"/>
              </a:xfrm>
              <a:custGeom>
                <a:avLst/>
                <a:gdLst>
                  <a:gd name="T0" fmla="*/ 7 w 383"/>
                  <a:gd name="T1" fmla="*/ 3 h 1301"/>
                  <a:gd name="T2" fmla="*/ 6 w 383"/>
                  <a:gd name="T3" fmla="*/ 7 h 1301"/>
                  <a:gd name="T4" fmla="*/ 5 w 383"/>
                  <a:gd name="T5" fmla="*/ 10 h 1301"/>
                  <a:gd name="T6" fmla="*/ 4 w 383"/>
                  <a:gd name="T7" fmla="*/ 13 h 1301"/>
                  <a:gd name="T8" fmla="*/ 3 w 383"/>
                  <a:gd name="T9" fmla="*/ 17 h 1301"/>
                  <a:gd name="T10" fmla="*/ 2 w 383"/>
                  <a:gd name="T11" fmla="*/ 18 h 1301"/>
                  <a:gd name="T12" fmla="*/ 2 w 383"/>
                  <a:gd name="T13" fmla="*/ 20 h 1301"/>
                  <a:gd name="T14" fmla="*/ 2 w 383"/>
                  <a:gd name="T15" fmla="*/ 22 h 1301"/>
                  <a:gd name="T16" fmla="*/ 1 w 383"/>
                  <a:gd name="T17" fmla="*/ 23 h 1301"/>
                  <a:gd name="T18" fmla="*/ 1 w 383"/>
                  <a:gd name="T19" fmla="*/ 25 h 1301"/>
                  <a:gd name="T20" fmla="*/ 1 w 383"/>
                  <a:gd name="T21" fmla="*/ 27 h 1301"/>
                  <a:gd name="T22" fmla="*/ 0 w 383"/>
                  <a:gd name="T23" fmla="*/ 28 h 1301"/>
                  <a:gd name="T24" fmla="*/ 0 w 383"/>
                  <a:gd name="T25" fmla="*/ 30 h 1301"/>
                  <a:gd name="T26" fmla="*/ 0 w 383"/>
                  <a:gd name="T27" fmla="*/ 32 h 1301"/>
                  <a:gd name="T28" fmla="*/ 0 w 383"/>
                  <a:gd name="T29" fmla="*/ 33 h 1301"/>
                  <a:gd name="T30" fmla="*/ 0 w 383"/>
                  <a:gd name="T31" fmla="*/ 35 h 1301"/>
                  <a:gd name="T32" fmla="*/ 0 w 383"/>
                  <a:gd name="T33" fmla="*/ 36 h 1301"/>
                  <a:gd name="T34" fmla="*/ 0 w 383"/>
                  <a:gd name="T35" fmla="*/ 38 h 1301"/>
                  <a:gd name="T36" fmla="*/ 0 w 383"/>
                  <a:gd name="T37" fmla="*/ 39 h 1301"/>
                  <a:gd name="T38" fmla="*/ 0 w 383"/>
                  <a:gd name="T39" fmla="*/ 41 h 1301"/>
                  <a:gd name="T40" fmla="*/ 1 w 383"/>
                  <a:gd name="T41" fmla="*/ 42 h 1301"/>
                  <a:gd name="T42" fmla="*/ 1 w 383"/>
                  <a:gd name="T43" fmla="*/ 44 h 1301"/>
                  <a:gd name="T44" fmla="*/ 2 w 383"/>
                  <a:gd name="T45" fmla="*/ 45 h 1301"/>
                  <a:gd name="T46" fmla="*/ 2 w 383"/>
                  <a:gd name="T47" fmla="*/ 46 h 1301"/>
                  <a:gd name="T48" fmla="*/ 3 w 383"/>
                  <a:gd name="T49" fmla="*/ 48 h 1301"/>
                  <a:gd name="T50" fmla="*/ 3 w 383"/>
                  <a:gd name="T51" fmla="*/ 49 h 1301"/>
                  <a:gd name="T52" fmla="*/ 4 w 383"/>
                  <a:gd name="T53" fmla="*/ 50 h 1301"/>
                  <a:gd name="T54" fmla="*/ 5 w 383"/>
                  <a:gd name="T55" fmla="*/ 51 h 1301"/>
                  <a:gd name="T56" fmla="*/ 6 w 383"/>
                  <a:gd name="T57" fmla="*/ 52 h 1301"/>
                  <a:gd name="T58" fmla="*/ 7 w 383"/>
                  <a:gd name="T59" fmla="*/ 51 h 1301"/>
                  <a:gd name="T60" fmla="*/ 8 w 383"/>
                  <a:gd name="T61" fmla="*/ 49 h 1301"/>
                  <a:gd name="T62" fmla="*/ 8 w 383"/>
                  <a:gd name="T63" fmla="*/ 47 h 1301"/>
                  <a:gd name="T64" fmla="*/ 9 w 383"/>
                  <a:gd name="T65" fmla="*/ 46 h 1301"/>
                  <a:gd name="T66" fmla="*/ 10 w 383"/>
                  <a:gd name="T67" fmla="*/ 44 h 1301"/>
                  <a:gd name="T68" fmla="*/ 10 w 383"/>
                  <a:gd name="T69" fmla="*/ 42 h 1301"/>
                  <a:gd name="T70" fmla="*/ 11 w 383"/>
                  <a:gd name="T71" fmla="*/ 40 h 1301"/>
                  <a:gd name="T72" fmla="*/ 11 w 383"/>
                  <a:gd name="T73" fmla="*/ 39 h 1301"/>
                  <a:gd name="T74" fmla="*/ 12 w 383"/>
                  <a:gd name="T75" fmla="*/ 37 h 1301"/>
                  <a:gd name="T76" fmla="*/ 12 w 383"/>
                  <a:gd name="T77" fmla="*/ 35 h 1301"/>
                  <a:gd name="T78" fmla="*/ 13 w 383"/>
                  <a:gd name="T79" fmla="*/ 34 h 1301"/>
                  <a:gd name="T80" fmla="*/ 13 w 383"/>
                  <a:gd name="T81" fmla="*/ 32 h 1301"/>
                  <a:gd name="T82" fmla="*/ 14 w 383"/>
                  <a:gd name="T83" fmla="*/ 30 h 1301"/>
                  <a:gd name="T84" fmla="*/ 14 w 383"/>
                  <a:gd name="T85" fmla="*/ 28 h 1301"/>
                  <a:gd name="T86" fmla="*/ 14 w 383"/>
                  <a:gd name="T87" fmla="*/ 27 h 1301"/>
                  <a:gd name="T88" fmla="*/ 14 w 383"/>
                  <a:gd name="T89" fmla="*/ 25 h 1301"/>
                  <a:gd name="T90" fmla="*/ 15 w 383"/>
                  <a:gd name="T91" fmla="*/ 23 h 1301"/>
                  <a:gd name="T92" fmla="*/ 15 w 383"/>
                  <a:gd name="T93" fmla="*/ 22 h 1301"/>
                  <a:gd name="T94" fmla="*/ 15 w 383"/>
                  <a:gd name="T95" fmla="*/ 20 h 1301"/>
                  <a:gd name="T96" fmla="*/ 15 w 383"/>
                  <a:gd name="T97" fmla="*/ 19 h 1301"/>
                  <a:gd name="T98" fmla="*/ 15 w 383"/>
                  <a:gd name="T99" fmla="*/ 15 h 1301"/>
                  <a:gd name="T100" fmla="*/ 15 w 383"/>
                  <a:gd name="T101" fmla="*/ 12 h 1301"/>
                  <a:gd name="T102" fmla="*/ 15 w 383"/>
                  <a:gd name="T103" fmla="*/ 9 h 1301"/>
                  <a:gd name="T104" fmla="*/ 15 w 383"/>
                  <a:gd name="T105" fmla="*/ 6 h 1301"/>
                  <a:gd name="T106" fmla="*/ 15 w 383"/>
                  <a:gd name="T107" fmla="*/ 3 h 1301"/>
                  <a:gd name="T108" fmla="*/ 15 w 383"/>
                  <a:gd name="T109" fmla="*/ 0 h 1301"/>
                  <a:gd name="T110" fmla="*/ 14 w 383"/>
                  <a:gd name="T111" fmla="*/ 0 h 1301"/>
                  <a:gd name="T112" fmla="*/ 13 w 383"/>
                  <a:gd name="T113" fmla="*/ 1 h 1301"/>
                  <a:gd name="T114" fmla="*/ 12 w 383"/>
                  <a:gd name="T115" fmla="*/ 1 h 1301"/>
                  <a:gd name="T116" fmla="*/ 11 w 383"/>
                  <a:gd name="T117" fmla="*/ 2 h 1301"/>
                  <a:gd name="T118" fmla="*/ 10 w 383"/>
                  <a:gd name="T119" fmla="*/ 2 h 1301"/>
                  <a:gd name="T120" fmla="*/ 9 w 383"/>
                  <a:gd name="T121" fmla="*/ 2 h 1301"/>
                  <a:gd name="T122" fmla="*/ 8 w 383"/>
                  <a:gd name="T123" fmla="*/ 3 h 1301"/>
                  <a:gd name="T124" fmla="*/ 7 w 383"/>
                  <a:gd name="T125" fmla="*/ 3 h 130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1301"/>
                  <a:gd name="T191" fmla="*/ 383 w 383"/>
                  <a:gd name="T192" fmla="*/ 1301 h 130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1301">
                    <a:moveTo>
                      <a:pt x="175" y="81"/>
                    </a:moveTo>
                    <a:lnTo>
                      <a:pt x="148" y="163"/>
                    </a:lnTo>
                    <a:lnTo>
                      <a:pt x="121" y="246"/>
                    </a:lnTo>
                    <a:lnTo>
                      <a:pt x="95" y="329"/>
                    </a:lnTo>
                    <a:lnTo>
                      <a:pt x="72" y="413"/>
                    </a:lnTo>
                    <a:lnTo>
                      <a:pt x="61" y="455"/>
                    </a:lnTo>
                    <a:lnTo>
                      <a:pt x="50" y="497"/>
                    </a:lnTo>
                    <a:lnTo>
                      <a:pt x="40" y="540"/>
                    </a:lnTo>
                    <a:lnTo>
                      <a:pt x="32" y="582"/>
                    </a:lnTo>
                    <a:lnTo>
                      <a:pt x="24" y="623"/>
                    </a:lnTo>
                    <a:lnTo>
                      <a:pt x="18" y="664"/>
                    </a:lnTo>
                    <a:lnTo>
                      <a:pt x="11" y="705"/>
                    </a:lnTo>
                    <a:lnTo>
                      <a:pt x="7" y="746"/>
                    </a:lnTo>
                    <a:lnTo>
                      <a:pt x="3" y="786"/>
                    </a:lnTo>
                    <a:lnTo>
                      <a:pt x="0" y="826"/>
                    </a:lnTo>
                    <a:lnTo>
                      <a:pt x="0" y="865"/>
                    </a:lnTo>
                    <a:lnTo>
                      <a:pt x="0" y="904"/>
                    </a:lnTo>
                    <a:lnTo>
                      <a:pt x="3" y="941"/>
                    </a:lnTo>
                    <a:lnTo>
                      <a:pt x="6" y="978"/>
                    </a:lnTo>
                    <a:lnTo>
                      <a:pt x="11" y="1015"/>
                    </a:lnTo>
                    <a:lnTo>
                      <a:pt x="19" y="1050"/>
                    </a:lnTo>
                    <a:lnTo>
                      <a:pt x="27" y="1085"/>
                    </a:lnTo>
                    <a:lnTo>
                      <a:pt x="38" y="1120"/>
                    </a:lnTo>
                    <a:lnTo>
                      <a:pt x="51" y="1152"/>
                    </a:lnTo>
                    <a:lnTo>
                      <a:pt x="66" y="1184"/>
                    </a:lnTo>
                    <a:lnTo>
                      <a:pt x="82" y="1215"/>
                    </a:lnTo>
                    <a:lnTo>
                      <a:pt x="102" y="1245"/>
                    </a:lnTo>
                    <a:lnTo>
                      <a:pt x="124" y="1274"/>
                    </a:lnTo>
                    <a:lnTo>
                      <a:pt x="147" y="1301"/>
                    </a:lnTo>
                    <a:lnTo>
                      <a:pt x="169" y="1259"/>
                    </a:lnTo>
                    <a:lnTo>
                      <a:pt x="188" y="1216"/>
                    </a:lnTo>
                    <a:lnTo>
                      <a:pt x="208" y="1174"/>
                    </a:lnTo>
                    <a:lnTo>
                      <a:pt x="225" y="1130"/>
                    </a:lnTo>
                    <a:lnTo>
                      <a:pt x="241" y="1088"/>
                    </a:lnTo>
                    <a:lnTo>
                      <a:pt x="257" y="1045"/>
                    </a:lnTo>
                    <a:lnTo>
                      <a:pt x="272" y="1003"/>
                    </a:lnTo>
                    <a:lnTo>
                      <a:pt x="284" y="961"/>
                    </a:lnTo>
                    <a:lnTo>
                      <a:pt x="297" y="918"/>
                    </a:lnTo>
                    <a:lnTo>
                      <a:pt x="308" y="875"/>
                    </a:lnTo>
                    <a:lnTo>
                      <a:pt x="319" y="833"/>
                    </a:lnTo>
                    <a:lnTo>
                      <a:pt x="328" y="792"/>
                    </a:lnTo>
                    <a:lnTo>
                      <a:pt x="336" y="750"/>
                    </a:lnTo>
                    <a:lnTo>
                      <a:pt x="345" y="708"/>
                    </a:lnTo>
                    <a:lnTo>
                      <a:pt x="351" y="667"/>
                    </a:lnTo>
                    <a:lnTo>
                      <a:pt x="358" y="626"/>
                    </a:lnTo>
                    <a:lnTo>
                      <a:pt x="362" y="585"/>
                    </a:lnTo>
                    <a:lnTo>
                      <a:pt x="368" y="544"/>
                    </a:lnTo>
                    <a:lnTo>
                      <a:pt x="371" y="503"/>
                    </a:lnTo>
                    <a:lnTo>
                      <a:pt x="374" y="463"/>
                    </a:lnTo>
                    <a:lnTo>
                      <a:pt x="380" y="382"/>
                    </a:lnTo>
                    <a:lnTo>
                      <a:pt x="382" y="303"/>
                    </a:lnTo>
                    <a:lnTo>
                      <a:pt x="383" y="225"/>
                    </a:lnTo>
                    <a:lnTo>
                      <a:pt x="382" y="149"/>
                    </a:lnTo>
                    <a:lnTo>
                      <a:pt x="378" y="73"/>
                    </a:lnTo>
                    <a:lnTo>
                      <a:pt x="375" y="0"/>
                    </a:lnTo>
                    <a:lnTo>
                      <a:pt x="350" y="10"/>
                    </a:lnTo>
                    <a:lnTo>
                      <a:pt x="326" y="20"/>
                    </a:lnTo>
                    <a:lnTo>
                      <a:pt x="301" y="30"/>
                    </a:lnTo>
                    <a:lnTo>
                      <a:pt x="276" y="41"/>
                    </a:lnTo>
                    <a:lnTo>
                      <a:pt x="250" y="50"/>
                    </a:lnTo>
                    <a:lnTo>
                      <a:pt x="225" y="60"/>
                    </a:lnTo>
                    <a:lnTo>
                      <a:pt x="200" y="71"/>
                    </a:lnTo>
                    <a:lnTo>
                      <a:pt x="175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0" name="Freeform 951"/>
              <p:cNvSpPr>
                <a:spLocks noEditPoints="1"/>
              </p:cNvSpPr>
              <p:nvPr/>
            </p:nvSpPr>
            <p:spPr bwMode="auto">
              <a:xfrm>
                <a:off x="2645" y="1736"/>
                <a:ext cx="85" cy="265"/>
              </a:xfrm>
              <a:custGeom>
                <a:avLst/>
                <a:gdLst>
                  <a:gd name="T0" fmla="*/ 6 w 408"/>
                  <a:gd name="T1" fmla="*/ 10 h 1325"/>
                  <a:gd name="T2" fmla="*/ 3 w 408"/>
                  <a:gd name="T3" fmla="*/ 19 h 1325"/>
                  <a:gd name="T4" fmla="*/ 2 w 408"/>
                  <a:gd name="T5" fmla="*/ 24 h 1325"/>
                  <a:gd name="T6" fmla="*/ 1 w 408"/>
                  <a:gd name="T7" fmla="*/ 29 h 1325"/>
                  <a:gd name="T8" fmla="*/ 0 w 408"/>
                  <a:gd name="T9" fmla="*/ 29 h 1325"/>
                  <a:gd name="T10" fmla="*/ 1 w 408"/>
                  <a:gd name="T11" fmla="*/ 24 h 1325"/>
                  <a:gd name="T12" fmla="*/ 2 w 408"/>
                  <a:gd name="T13" fmla="*/ 19 h 1325"/>
                  <a:gd name="T14" fmla="*/ 5 w 408"/>
                  <a:gd name="T15" fmla="*/ 10 h 1325"/>
                  <a:gd name="T16" fmla="*/ 8 w 408"/>
                  <a:gd name="T17" fmla="*/ 4 h 1325"/>
                  <a:gd name="T18" fmla="*/ 1 w 408"/>
                  <a:gd name="T19" fmla="*/ 34 h 1325"/>
                  <a:gd name="T20" fmla="*/ 1 w 408"/>
                  <a:gd name="T21" fmla="*/ 38 h 1325"/>
                  <a:gd name="T22" fmla="*/ 2 w 408"/>
                  <a:gd name="T23" fmla="*/ 42 h 1325"/>
                  <a:gd name="T24" fmla="*/ 3 w 408"/>
                  <a:gd name="T25" fmla="*/ 46 h 1325"/>
                  <a:gd name="T26" fmla="*/ 4 w 408"/>
                  <a:gd name="T27" fmla="*/ 48 h 1325"/>
                  <a:gd name="T28" fmla="*/ 5 w 408"/>
                  <a:gd name="T29" fmla="*/ 49 h 1325"/>
                  <a:gd name="T30" fmla="*/ 6 w 408"/>
                  <a:gd name="T31" fmla="*/ 51 h 1325"/>
                  <a:gd name="T32" fmla="*/ 6 w 408"/>
                  <a:gd name="T33" fmla="*/ 53 h 1325"/>
                  <a:gd name="T34" fmla="*/ 5 w 408"/>
                  <a:gd name="T35" fmla="*/ 51 h 1325"/>
                  <a:gd name="T36" fmla="*/ 3 w 408"/>
                  <a:gd name="T37" fmla="*/ 49 h 1325"/>
                  <a:gd name="T38" fmla="*/ 2 w 408"/>
                  <a:gd name="T39" fmla="*/ 47 h 1325"/>
                  <a:gd name="T40" fmla="*/ 2 w 408"/>
                  <a:gd name="T41" fmla="*/ 45 h 1325"/>
                  <a:gd name="T42" fmla="*/ 0 w 408"/>
                  <a:gd name="T43" fmla="*/ 41 h 1325"/>
                  <a:gd name="T44" fmla="*/ 0 w 408"/>
                  <a:gd name="T45" fmla="*/ 37 h 1325"/>
                  <a:gd name="T46" fmla="*/ 0 w 408"/>
                  <a:gd name="T47" fmla="*/ 32 h 1325"/>
                  <a:gd name="T48" fmla="*/ 7 w 408"/>
                  <a:gd name="T49" fmla="*/ 53 h 1325"/>
                  <a:gd name="T50" fmla="*/ 7 w 408"/>
                  <a:gd name="T51" fmla="*/ 53 h 1325"/>
                  <a:gd name="T52" fmla="*/ 6 w 408"/>
                  <a:gd name="T53" fmla="*/ 53 h 1325"/>
                  <a:gd name="T54" fmla="*/ 6 w 408"/>
                  <a:gd name="T55" fmla="*/ 53 h 1325"/>
                  <a:gd name="T56" fmla="*/ 7 w 408"/>
                  <a:gd name="T57" fmla="*/ 51 h 1325"/>
                  <a:gd name="T58" fmla="*/ 9 w 408"/>
                  <a:gd name="T59" fmla="*/ 46 h 1325"/>
                  <a:gd name="T60" fmla="*/ 11 w 408"/>
                  <a:gd name="T61" fmla="*/ 40 h 1325"/>
                  <a:gd name="T62" fmla="*/ 12 w 408"/>
                  <a:gd name="T63" fmla="*/ 35 h 1325"/>
                  <a:gd name="T64" fmla="*/ 14 w 408"/>
                  <a:gd name="T65" fmla="*/ 30 h 1325"/>
                  <a:gd name="T66" fmla="*/ 14 w 408"/>
                  <a:gd name="T67" fmla="*/ 25 h 1325"/>
                  <a:gd name="T68" fmla="*/ 15 w 408"/>
                  <a:gd name="T69" fmla="*/ 29 h 1325"/>
                  <a:gd name="T70" fmla="*/ 14 w 408"/>
                  <a:gd name="T71" fmla="*/ 34 h 1325"/>
                  <a:gd name="T72" fmla="*/ 12 w 408"/>
                  <a:gd name="T73" fmla="*/ 39 h 1325"/>
                  <a:gd name="T74" fmla="*/ 11 w 408"/>
                  <a:gd name="T75" fmla="*/ 44 h 1325"/>
                  <a:gd name="T76" fmla="*/ 9 w 408"/>
                  <a:gd name="T77" fmla="*/ 49 h 1325"/>
                  <a:gd name="T78" fmla="*/ 6 w 408"/>
                  <a:gd name="T79" fmla="*/ 52 h 1325"/>
                  <a:gd name="T80" fmla="*/ 15 w 408"/>
                  <a:gd name="T81" fmla="*/ 22 h 1325"/>
                  <a:gd name="T82" fmla="*/ 15 w 408"/>
                  <a:gd name="T83" fmla="*/ 16 h 1325"/>
                  <a:gd name="T84" fmla="*/ 15 w 408"/>
                  <a:gd name="T85" fmla="*/ 6 h 1325"/>
                  <a:gd name="T86" fmla="*/ 16 w 408"/>
                  <a:gd name="T87" fmla="*/ 0 h 1325"/>
                  <a:gd name="T88" fmla="*/ 16 w 408"/>
                  <a:gd name="T89" fmla="*/ 9 h 1325"/>
                  <a:gd name="T90" fmla="*/ 16 w 408"/>
                  <a:gd name="T91" fmla="*/ 16 h 1325"/>
                  <a:gd name="T92" fmla="*/ 16 w 408"/>
                  <a:gd name="T93" fmla="*/ 21 h 1325"/>
                  <a:gd name="T94" fmla="*/ 15 w 408"/>
                  <a:gd name="T95" fmla="*/ 26 h 1325"/>
                  <a:gd name="T96" fmla="*/ 16 w 408"/>
                  <a:gd name="T97" fmla="*/ 0 h 1325"/>
                  <a:gd name="T98" fmla="*/ 16 w 408"/>
                  <a:gd name="T99" fmla="*/ 0 h 1325"/>
                  <a:gd name="T100" fmla="*/ 16 w 408"/>
                  <a:gd name="T101" fmla="*/ 0 h 1325"/>
                  <a:gd name="T102" fmla="*/ 15 w 408"/>
                  <a:gd name="T103" fmla="*/ 0 h 1325"/>
                  <a:gd name="T104" fmla="*/ 7 w 408"/>
                  <a:gd name="T105" fmla="*/ 3 h 1325"/>
                  <a:gd name="T106" fmla="*/ 7 w 408"/>
                  <a:gd name="T107" fmla="*/ 4 h 1325"/>
                  <a:gd name="T108" fmla="*/ 8 w 408"/>
                  <a:gd name="T109" fmla="*/ 4 h 132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08"/>
                  <a:gd name="T166" fmla="*/ 0 h 1325"/>
                  <a:gd name="T167" fmla="*/ 408 w 408"/>
                  <a:gd name="T168" fmla="*/ 1325 h 132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08" h="1325">
                    <a:moveTo>
                      <a:pt x="200" y="97"/>
                    </a:moveTo>
                    <a:lnTo>
                      <a:pt x="173" y="178"/>
                    </a:lnTo>
                    <a:lnTo>
                      <a:pt x="146" y="261"/>
                    </a:lnTo>
                    <a:lnTo>
                      <a:pt x="120" y="344"/>
                    </a:lnTo>
                    <a:lnTo>
                      <a:pt x="97" y="428"/>
                    </a:lnTo>
                    <a:lnTo>
                      <a:pt x="86" y="471"/>
                    </a:lnTo>
                    <a:lnTo>
                      <a:pt x="75" y="513"/>
                    </a:lnTo>
                    <a:lnTo>
                      <a:pt x="65" y="554"/>
                    </a:lnTo>
                    <a:lnTo>
                      <a:pt x="57" y="596"/>
                    </a:lnTo>
                    <a:lnTo>
                      <a:pt x="49" y="637"/>
                    </a:lnTo>
                    <a:lnTo>
                      <a:pt x="43" y="678"/>
                    </a:lnTo>
                    <a:lnTo>
                      <a:pt x="36" y="719"/>
                    </a:lnTo>
                    <a:lnTo>
                      <a:pt x="32" y="759"/>
                    </a:lnTo>
                    <a:lnTo>
                      <a:pt x="8" y="757"/>
                    </a:lnTo>
                    <a:lnTo>
                      <a:pt x="12" y="716"/>
                    </a:lnTo>
                    <a:lnTo>
                      <a:pt x="18" y="675"/>
                    </a:lnTo>
                    <a:lnTo>
                      <a:pt x="25" y="633"/>
                    </a:lnTo>
                    <a:lnTo>
                      <a:pt x="33" y="592"/>
                    </a:lnTo>
                    <a:lnTo>
                      <a:pt x="41" y="549"/>
                    </a:lnTo>
                    <a:lnTo>
                      <a:pt x="51" y="507"/>
                    </a:lnTo>
                    <a:lnTo>
                      <a:pt x="62" y="465"/>
                    </a:lnTo>
                    <a:lnTo>
                      <a:pt x="73" y="423"/>
                    </a:lnTo>
                    <a:lnTo>
                      <a:pt x="97" y="339"/>
                    </a:lnTo>
                    <a:lnTo>
                      <a:pt x="122" y="255"/>
                    </a:lnTo>
                    <a:lnTo>
                      <a:pt x="150" y="171"/>
                    </a:lnTo>
                    <a:lnTo>
                      <a:pt x="178" y="89"/>
                    </a:lnTo>
                    <a:lnTo>
                      <a:pt x="200" y="97"/>
                    </a:lnTo>
                    <a:close/>
                    <a:moveTo>
                      <a:pt x="32" y="759"/>
                    </a:moveTo>
                    <a:lnTo>
                      <a:pt x="29" y="799"/>
                    </a:lnTo>
                    <a:lnTo>
                      <a:pt x="26" y="838"/>
                    </a:lnTo>
                    <a:lnTo>
                      <a:pt x="25" y="876"/>
                    </a:lnTo>
                    <a:lnTo>
                      <a:pt x="25" y="913"/>
                    </a:lnTo>
                    <a:lnTo>
                      <a:pt x="27" y="951"/>
                    </a:lnTo>
                    <a:lnTo>
                      <a:pt x="31" y="988"/>
                    </a:lnTo>
                    <a:lnTo>
                      <a:pt x="36" y="1024"/>
                    </a:lnTo>
                    <a:lnTo>
                      <a:pt x="44" y="1059"/>
                    </a:lnTo>
                    <a:lnTo>
                      <a:pt x="52" y="1093"/>
                    </a:lnTo>
                    <a:lnTo>
                      <a:pt x="62" y="1126"/>
                    </a:lnTo>
                    <a:lnTo>
                      <a:pt x="68" y="1142"/>
                    </a:lnTo>
                    <a:lnTo>
                      <a:pt x="75" y="1159"/>
                    </a:lnTo>
                    <a:lnTo>
                      <a:pt x="81" y="1175"/>
                    </a:lnTo>
                    <a:lnTo>
                      <a:pt x="89" y="1190"/>
                    </a:lnTo>
                    <a:lnTo>
                      <a:pt x="98" y="1205"/>
                    </a:lnTo>
                    <a:lnTo>
                      <a:pt x="106" y="1220"/>
                    </a:lnTo>
                    <a:lnTo>
                      <a:pt x="115" y="1235"/>
                    </a:lnTo>
                    <a:lnTo>
                      <a:pt x="125" y="1250"/>
                    </a:lnTo>
                    <a:lnTo>
                      <a:pt x="135" y="1264"/>
                    </a:lnTo>
                    <a:lnTo>
                      <a:pt x="146" y="1278"/>
                    </a:lnTo>
                    <a:lnTo>
                      <a:pt x="157" y="1291"/>
                    </a:lnTo>
                    <a:lnTo>
                      <a:pt x="169" y="1305"/>
                    </a:lnTo>
                    <a:lnTo>
                      <a:pt x="152" y="1322"/>
                    </a:lnTo>
                    <a:lnTo>
                      <a:pt x="139" y="1308"/>
                    </a:lnTo>
                    <a:lnTo>
                      <a:pt x="127" y="1294"/>
                    </a:lnTo>
                    <a:lnTo>
                      <a:pt x="116" y="1278"/>
                    </a:lnTo>
                    <a:lnTo>
                      <a:pt x="105" y="1264"/>
                    </a:lnTo>
                    <a:lnTo>
                      <a:pt x="95" y="1249"/>
                    </a:lnTo>
                    <a:lnTo>
                      <a:pt x="86" y="1234"/>
                    </a:lnTo>
                    <a:lnTo>
                      <a:pt x="77" y="1218"/>
                    </a:lnTo>
                    <a:lnTo>
                      <a:pt x="68" y="1202"/>
                    </a:lnTo>
                    <a:lnTo>
                      <a:pt x="60" y="1186"/>
                    </a:lnTo>
                    <a:lnTo>
                      <a:pt x="53" y="1169"/>
                    </a:lnTo>
                    <a:lnTo>
                      <a:pt x="46" y="1153"/>
                    </a:lnTo>
                    <a:lnTo>
                      <a:pt x="40" y="1136"/>
                    </a:lnTo>
                    <a:lnTo>
                      <a:pt x="29" y="1101"/>
                    </a:lnTo>
                    <a:lnTo>
                      <a:pt x="20" y="1066"/>
                    </a:lnTo>
                    <a:lnTo>
                      <a:pt x="12" y="1030"/>
                    </a:lnTo>
                    <a:lnTo>
                      <a:pt x="7" y="992"/>
                    </a:lnTo>
                    <a:lnTo>
                      <a:pt x="4" y="954"/>
                    </a:lnTo>
                    <a:lnTo>
                      <a:pt x="2" y="917"/>
                    </a:lnTo>
                    <a:lnTo>
                      <a:pt x="0" y="877"/>
                    </a:lnTo>
                    <a:lnTo>
                      <a:pt x="2" y="838"/>
                    </a:lnTo>
                    <a:lnTo>
                      <a:pt x="4" y="797"/>
                    </a:lnTo>
                    <a:lnTo>
                      <a:pt x="8" y="757"/>
                    </a:lnTo>
                    <a:lnTo>
                      <a:pt x="32" y="759"/>
                    </a:lnTo>
                    <a:close/>
                    <a:moveTo>
                      <a:pt x="171" y="1318"/>
                    </a:moveTo>
                    <a:lnTo>
                      <a:pt x="169" y="1322"/>
                    </a:lnTo>
                    <a:lnTo>
                      <a:pt x="167" y="1323"/>
                    </a:lnTo>
                    <a:lnTo>
                      <a:pt x="165" y="1325"/>
                    </a:lnTo>
                    <a:lnTo>
                      <a:pt x="161" y="1325"/>
                    </a:lnTo>
                    <a:lnTo>
                      <a:pt x="159" y="1325"/>
                    </a:lnTo>
                    <a:lnTo>
                      <a:pt x="156" y="1325"/>
                    </a:lnTo>
                    <a:lnTo>
                      <a:pt x="154" y="1324"/>
                    </a:lnTo>
                    <a:lnTo>
                      <a:pt x="152" y="1322"/>
                    </a:lnTo>
                    <a:lnTo>
                      <a:pt x="160" y="1313"/>
                    </a:lnTo>
                    <a:lnTo>
                      <a:pt x="171" y="1318"/>
                    </a:lnTo>
                    <a:close/>
                    <a:moveTo>
                      <a:pt x="150" y="1308"/>
                    </a:moveTo>
                    <a:lnTo>
                      <a:pt x="171" y="1265"/>
                    </a:lnTo>
                    <a:lnTo>
                      <a:pt x="191" y="1222"/>
                    </a:lnTo>
                    <a:lnTo>
                      <a:pt x="209" y="1180"/>
                    </a:lnTo>
                    <a:lnTo>
                      <a:pt x="227" y="1138"/>
                    </a:lnTo>
                    <a:lnTo>
                      <a:pt x="243" y="1096"/>
                    </a:lnTo>
                    <a:lnTo>
                      <a:pt x="259" y="1054"/>
                    </a:lnTo>
                    <a:lnTo>
                      <a:pt x="273" y="1011"/>
                    </a:lnTo>
                    <a:lnTo>
                      <a:pt x="287" y="968"/>
                    </a:lnTo>
                    <a:lnTo>
                      <a:pt x="299" y="926"/>
                    </a:lnTo>
                    <a:lnTo>
                      <a:pt x="309" y="885"/>
                    </a:lnTo>
                    <a:lnTo>
                      <a:pt x="320" y="843"/>
                    </a:lnTo>
                    <a:lnTo>
                      <a:pt x="330" y="801"/>
                    </a:lnTo>
                    <a:lnTo>
                      <a:pt x="337" y="760"/>
                    </a:lnTo>
                    <a:lnTo>
                      <a:pt x="345" y="718"/>
                    </a:lnTo>
                    <a:lnTo>
                      <a:pt x="353" y="677"/>
                    </a:lnTo>
                    <a:lnTo>
                      <a:pt x="358" y="636"/>
                    </a:lnTo>
                    <a:lnTo>
                      <a:pt x="383" y="639"/>
                    </a:lnTo>
                    <a:lnTo>
                      <a:pt x="376" y="681"/>
                    </a:lnTo>
                    <a:lnTo>
                      <a:pt x="370" y="722"/>
                    </a:lnTo>
                    <a:lnTo>
                      <a:pt x="361" y="764"/>
                    </a:lnTo>
                    <a:lnTo>
                      <a:pt x="353" y="806"/>
                    </a:lnTo>
                    <a:lnTo>
                      <a:pt x="344" y="849"/>
                    </a:lnTo>
                    <a:lnTo>
                      <a:pt x="333" y="891"/>
                    </a:lnTo>
                    <a:lnTo>
                      <a:pt x="321" y="934"/>
                    </a:lnTo>
                    <a:lnTo>
                      <a:pt x="309" y="976"/>
                    </a:lnTo>
                    <a:lnTo>
                      <a:pt x="296" y="1018"/>
                    </a:lnTo>
                    <a:lnTo>
                      <a:pt x="281" y="1061"/>
                    </a:lnTo>
                    <a:lnTo>
                      <a:pt x="266" y="1105"/>
                    </a:lnTo>
                    <a:lnTo>
                      <a:pt x="249" y="1147"/>
                    </a:lnTo>
                    <a:lnTo>
                      <a:pt x="232" y="1190"/>
                    </a:lnTo>
                    <a:lnTo>
                      <a:pt x="212" y="1233"/>
                    </a:lnTo>
                    <a:lnTo>
                      <a:pt x="193" y="1276"/>
                    </a:lnTo>
                    <a:lnTo>
                      <a:pt x="171" y="1318"/>
                    </a:lnTo>
                    <a:lnTo>
                      <a:pt x="150" y="1308"/>
                    </a:lnTo>
                    <a:close/>
                    <a:moveTo>
                      <a:pt x="358" y="636"/>
                    </a:moveTo>
                    <a:lnTo>
                      <a:pt x="363" y="595"/>
                    </a:lnTo>
                    <a:lnTo>
                      <a:pt x="369" y="554"/>
                    </a:lnTo>
                    <a:lnTo>
                      <a:pt x="372" y="514"/>
                    </a:lnTo>
                    <a:lnTo>
                      <a:pt x="375" y="474"/>
                    </a:lnTo>
                    <a:lnTo>
                      <a:pt x="381" y="394"/>
                    </a:lnTo>
                    <a:lnTo>
                      <a:pt x="383" y="315"/>
                    </a:lnTo>
                    <a:lnTo>
                      <a:pt x="383" y="237"/>
                    </a:lnTo>
                    <a:lnTo>
                      <a:pt x="382" y="161"/>
                    </a:lnTo>
                    <a:lnTo>
                      <a:pt x="380" y="86"/>
                    </a:lnTo>
                    <a:lnTo>
                      <a:pt x="376" y="13"/>
                    </a:lnTo>
                    <a:lnTo>
                      <a:pt x="400" y="12"/>
                    </a:lnTo>
                    <a:lnTo>
                      <a:pt x="404" y="85"/>
                    </a:lnTo>
                    <a:lnTo>
                      <a:pt x="407" y="161"/>
                    </a:lnTo>
                    <a:lnTo>
                      <a:pt x="408" y="237"/>
                    </a:lnTo>
                    <a:lnTo>
                      <a:pt x="407" y="315"/>
                    </a:lnTo>
                    <a:lnTo>
                      <a:pt x="407" y="355"/>
                    </a:lnTo>
                    <a:lnTo>
                      <a:pt x="404" y="395"/>
                    </a:lnTo>
                    <a:lnTo>
                      <a:pt x="402" y="435"/>
                    </a:lnTo>
                    <a:lnTo>
                      <a:pt x="400" y="475"/>
                    </a:lnTo>
                    <a:lnTo>
                      <a:pt x="397" y="516"/>
                    </a:lnTo>
                    <a:lnTo>
                      <a:pt x="393" y="557"/>
                    </a:lnTo>
                    <a:lnTo>
                      <a:pt x="388" y="598"/>
                    </a:lnTo>
                    <a:lnTo>
                      <a:pt x="383" y="639"/>
                    </a:lnTo>
                    <a:lnTo>
                      <a:pt x="358" y="636"/>
                    </a:lnTo>
                    <a:close/>
                    <a:moveTo>
                      <a:pt x="384" y="1"/>
                    </a:moveTo>
                    <a:lnTo>
                      <a:pt x="386" y="0"/>
                    </a:lnTo>
                    <a:lnTo>
                      <a:pt x="389" y="0"/>
                    </a:lnTo>
                    <a:lnTo>
                      <a:pt x="393" y="1"/>
                    </a:lnTo>
                    <a:lnTo>
                      <a:pt x="395" y="2"/>
                    </a:lnTo>
                    <a:lnTo>
                      <a:pt x="397" y="3"/>
                    </a:lnTo>
                    <a:lnTo>
                      <a:pt x="399" y="5"/>
                    </a:lnTo>
                    <a:lnTo>
                      <a:pt x="400" y="8"/>
                    </a:lnTo>
                    <a:lnTo>
                      <a:pt x="400" y="12"/>
                    </a:lnTo>
                    <a:lnTo>
                      <a:pt x="388" y="12"/>
                    </a:lnTo>
                    <a:lnTo>
                      <a:pt x="384" y="1"/>
                    </a:lnTo>
                    <a:close/>
                    <a:moveTo>
                      <a:pt x="393" y="23"/>
                    </a:moveTo>
                    <a:lnTo>
                      <a:pt x="193" y="104"/>
                    </a:lnTo>
                    <a:lnTo>
                      <a:pt x="184" y="82"/>
                    </a:lnTo>
                    <a:lnTo>
                      <a:pt x="384" y="1"/>
                    </a:lnTo>
                    <a:lnTo>
                      <a:pt x="393" y="23"/>
                    </a:lnTo>
                    <a:close/>
                    <a:moveTo>
                      <a:pt x="178" y="89"/>
                    </a:moveTo>
                    <a:lnTo>
                      <a:pt x="180" y="85"/>
                    </a:lnTo>
                    <a:lnTo>
                      <a:pt x="184" y="82"/>
                    </a:lnTo>
                    <a:lnTo>
                      <a:pt x="188" y="93"/>
                    </a:lnTo>
                    <a:lnTo>
                      <a:pt x="178" y="8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1" name="Freeform 95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2" name="Freeform 95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3" name="Freeform 95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4" name="Freeform 95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5" name="Freeform 95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6" name="Freeform 95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7" name="Freeform 95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8" name="Freeform 95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9" name="Freeform 96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0" name="Freeform 96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1" name="Freeform 96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2" name="Freeform 96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3" name="Freeform 96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4" name="Freeform 96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5" name="Freeform 96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6" name="Freeform 96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7" name="Freeform 96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8" name="Freeform 96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9" name="Freeform 97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0" name="Freeform 97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1" name="Freeform 97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2" name="Freeform 97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3" name="Freeform 97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4" name="Freeform 97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5" name="Freeform 97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6" name="Freeform 97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7" name="Freeform 97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8" name="Freeform 97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9" name="Freeform 98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0" name="Freeform 98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1" name="Freeform 98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2" name="Freeform 98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3" name="Freeform 984"/>
              <p:cNvSpPr>
                <a:spLocks/>
              </p:cNvSpPr>
              <p:nvPr/>
            </p:nvSpPr>
            <p:spPr bwMode="auto">
              <a:xfrm>
                <a:off x="2222" y="1814"/>
                <a:ext cx="171" cy="238"/>
              </a:xfrm>
              <a:custGeom>
                <a:avLst/>
                <a:gdLst>
                  <a:gd name="T0" fmla="*/ 0 w 846"/>
                  <a:gd name="T1" fmla="*/ 47 h 1200"/>
                  <a:gd name="T2" fmla="*/ 0 w 846"/>
                  <a:gd name="T3" fmla="*/ 45 h 1200"/>
                  <a:gd name="T4" fmla="*/ 0 w 846"/>
                  <a:gd name="T5" fmla="*/ 42 h 1200"/>
                  <a:gd name="T6" fmla="*/ 1 w 846"/>
                  <a:gd name="T7" fmla="*/ 39 h 1200"/>
                  <a:gd name="T8" fmla="*/ 1 w 846"/>
                  <a:gd name="T9" fmla="*/ 35 h 1200"/>
                  <a:gd name="T10" fmla="*/ 2 w 846"/>
                  <a:gd name="T11" fmla="*/ 30 h 1200"/>
                  <a:gd name="T12" fmla="*/ 3 w 846"/>
                  <a:gd name="T13" fmla="*/ 25 h 1200"/>
                  <a:gd name="T14" fmla="*/ 4 w 846"/>
                  <a:gd name="T15" fmla="*/ 21 h 1200"/>
                  <a:gd name="T16" fmla="*/ 6 w 846"/>
                  <a:gd name="T17" fmla="*/ 16 h 1200"/>
                  <a:gd name="T18" fmla="*/ 7 w 846"/>
                  <a:gd name="T19" fmla="*/ 14 h 1200"/>
                  <a:gd name="T20" fmla="*/ 7 w 846"/>
                  <a:gd name="T21" fmla="*/ 12 h 1200"/>
                  <a:gd name="T22" fmla="*/ 8 w 846"/>
                  <a:gd name="T23" fmla="*/ 10 h 1200"/>
                  <a:gd name="T24" fmla="*/ 9 w 846"/>
                  <a:gd name="T25" fmla="*/ 9 h 1200"/>
                  <a:gd name="T26" fmla="*/ 10 w 846"/>
                  <a:gd name="T27" fmla="*/ 7 h 1200"/>
                  <a:gd name="T28" fmla="*/ 11 w 846"/>
                  <a:gd name="T29" fmla="*/ 6 h 1200"/>
                  <a:gd name="T30" fmla="*/ 12 w 846"/>
                  <a:gd name="T31" fmla="*/ 5 h 1200"/>
                  <a:gd name="T32" fmla="*/ 13 w 846"/>
                  <a:gd name="T33" fmla="*/ 4 h 1200"/>
                  <a:gd name="T34" fmla="*/ 15 w 846"/>
                  <a:gd name="T35" fmla="*/ 3 h 1200"/>
                  <a:gd name="T36" fmla="*/ 16 w 846"/>
                  <a:gd name="T37" fmla="*/ 3 h 1200"/>
                  <a:gd name="T38" fmla="*/ 18 w 846"/>
                  <a:gd name="T39" fmla="*/ 2 h 1200"/>
                  <a:gd name="T40" fmla="*/ 20 w 846"/>
                  <a:gd name="T41" fmla="*/ 1 h 1200"/>
                  <a:gd name="T42" fmla="*/ 23 w 846"/>
                  <a:gd name="T43" fmla="*/ 0 h 1200"/>
                  <a:gd name="T44" fmla="*/ 26 w 846"/>
                  <a:gd name="T45" fmla="*/ 0 h 1200"/>
                  <a:gd name="T46" fmla="*/ 29 w 846"/>
                  <a:gd name="T47" fmla="*/ 0 h 1200"/>
                  <a:gd name="T48" fmla="*/ 30 w 846"/>
                  <a:gd name="T49" fmla="*/ 0 h 1200"/>
                  <a:gd name="T50" fmla="*/ 32 w 846"/>
                  <a:gd name="T51" fmla="*/ 0 h 1200"/>
                  <a:gd name="T52" fmla="*/ 33 w 846"/>
                  <a:gd name="T53" fmla="*/ 1 h 1200"/>
                  <a:gd name="T54" fmla="*/ 32 w 846"/>
                  <a:gd name="T55" fmla="*/ 3 h 1200"/>
                  <a:gd name="T56" fmla="*/ 30 w 846"/>
                  <a:gd name="T57" fmla="*/ 7 h 1200"/>
                  <a:gd name="T58" fmla="*/ 27 w 846"/>
                  <a:gd name="T59" fmla="*/ 12 h 1200"/>
                  <a:gd name="T60" fmla="*/ 25 w 846"/>
                  <a:gd name="T61" fmla="*/ 16 h 1200"/>
                  <a:gd name="T62" fmla="*/ 23 w 846"/>
                  <a:gd name="T63" fmla="*/ 20 h 1200"/>
                  <a:gd name="T64" fmla="*/ 22 w 846"/>
                  <a:gd name="T65" fmla="*/ 23 h 1200"/>
                  <a:gd name="T66" fmla="*/ 22 w 846"/>
                  <a:gd name="T67" fmla="*/ 25 h 1200"/>
                  <a:gd name="T68" fmla="*/ 21 w 846"/>
                  <a:gd name="T69" fmla="*/ 27 h 1200"/>
                  <a:gd name="T70" fmla="*/ 21 w 846"/>
                  <a:gd name="T71" fmla="*/ 29 h 1200"/>
                  <a:gd name="T72" fmla="*/ 21 w 846"/>
                  <a:gd name="T73" fmla="*/ 31 h 1200"/>
                  <a:gd name="T74" fmla="*/ 21 w 846"/>
                  <a:gd name="T75" fmla="*/ 33 h 1200"/>
                  <a:gd name="T76" fmla="*/ 20 w 846"/>
                  <a:gd name="T77" fmla="*/ 35 h 1200"/>
                  <a:gd name="T78" fmla="*/ 19 w 846"/>
                  <a:gd name="T79" fmla="*/ 37 h 1200"/>
                  <a:gd name="T80" fmla="*/ 17 w 846"/>
                  <a:gd name="T81" fmla="*/ 39 h 1200"/>
                  <a:gd name="T82" fmla="*/ 16 w 846"/>
                  <a:gd name="T83" fmla="*/ 40 h 1200"/>
                  <a:gd name="T84" fmla="*/ 15 w 846"/>
                  <a:gd name="T85" fmla="*/ 41 h 1200"/>
                  <a:gd name="T86" fmla="*/ 14 w 846"/>
                  <a:gd name="T87" fmla="*/ 42 h 1200"/>
                  <a:gd name="T88" fmla="*/ 13 w 846"/>
                  <a:gd name="T89" fmla="*/ 43 h 1200"/>
                  <a:gd name="T90" fmla="*/ 11 w 846"/>
                  <a:gd name="T91" fmla="*/ 44 h 1200"/>
                  <a:gd name="T92" fmla="*/ 10 w 846"/>
                  <a:gd name="T93" fmla="*/ 45 h 1200"/>
                  <a:gd name="T94" fmla="*/ 8 w 846"/>
                  <a:gd name="T95" fmla="*/ 45 h 1200"/>
                  <a:gd name="T96" fmla="*/ 6 w 846"/>
                  <a:gd name="T97" fmla="*/ 46 h 1200"/>
                  <a:gd name="T98" fmla="*/ 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1" y="1200"/>
                    </a:moveTo>
                    <a:lnTo>
                      <a:pt x="0" y="1181"/>
                    </a:lnTo>
                    <a:lnTo>
                      <a:pt x="0" y="1159"/>
                    </a:lnTo>
                    <a:lnTo>
                      <a:pt x="1" y="1130"/>
                    </a:lnTo>
                    <a:lnTo>
                      <a:pt x="5" y="1095"/>
                    </a:lnTo>
                    <a:lnTo>
                      <a:pt x="8" y="1057"/>
                    </a:lnTo>
                    <a:lnTo>
                      <a:pt x="12" y="1014"/>
                    </a:lnTo>
                    <a:lnTo>
                      <a:pt x="19" y="968"/>
                    </a:lnTo>
                    <a:lnTo>
                      <a:pt x="26" y="918"/>
                    </a:lnTo>
                    <a:lnTo>
                      <a:pt x="35" y="865"/>
                    </a:lnTo>
                    <a:lnTo>
                      <a:pt x="43" y="811"/>
                    </a:lnTo>
                    <a:lnTo>
                      <a:pt x="54" y="755"/>
                    </a:lnTo>
                    <a:lnTo>
                      <a:pt x="66" y="696"/>
                    </a:lnTo>
                    <a:lnTo>
                      <a:pt x="80" y="637"/>
                    </a:lnTo>
                    <a:lnTo>
                      <a:pt x="94" y="579"/>
                    </a:lnTo>
                    <a:lnTo>
                      <a:pt x="109" y="519"/>
                    </a:lnTo>
                    <a:lnTo>
                      <a:pt x="125" y="460"/>
                    </a:lnTo>
                    <a:lnTo>
                      <a:pt x="141" y="411"/>
                    </a:lnTo>
                    <a:lnTo>
                      <a:pt x="156" y="364"/>
                    </a:lnTo>
                    <a:lnTo>
                      <a:pt x="163" y="341"/>
                    </a:lnTo>
                    <a:lnTo>
                      <a:pt x="172" y="318"/>
                    </a:lnTo>
                    <a:lnTo>
                      <a:pt x="181" y="297"/>
                    </a:lnTo>
                    <a:lnTo>
                      <a:pt x="190" y="276"/>
                    </a:lnTo>
                    <a:lnTo>
                      <a:pt x="200" y="255"/>
                    </a:lnTo>
                    <a:lnTo>
                      <a:pt x="211" y="235"/>
                    </a:lnTo>
                    <a:lnTo>
                      <a:pt x="223" y="216"/>
                    </a:lnTo>
                    <a:lnTo>
                      <a:pt x="236" y="196"/>
                    </a:lnTo>
                    <a:lnTo>
                      <a:pt x="249" y="179"/>
                    </a:lnTo>
                    <a:lnTo>
                      <a:pt x="264" y="162"/>
                    </a:lnTo>
                    <a:lnTo>
                      <a:pt x="280" y="145"/>
                    </a:lnTo>
                    <a:lnTo>
                      <a:pt x="297" y="128"/>
                    </a:lnTo>
                    <a:lnTo>
                      <a:pt x="310" y="119"/>
                    </a:lnTo>
                    <a:lnTo>
                      <a:pt x="322" y="109"/>
                    </a:lnTo>
                    <a:lnTo>
                      <a:pt x="336" y="100"/>
                    </a:lnTo>
                    <a:lnTo>
                      <a:pt x="349" y="91"/>
                    </a:lnTo>
                    <a:lnTo>
                      <a:pt x="364" y="82"/>
                    </a:lnTo>
                    <a:lnTo>
                      <a:pt x="378" y="74"/>
                    </a:lnTo>
                    <a:lnTo>
                      <a:pt x="393" y="66"/>
                    </a:lnTo>
                    <a:lnTo>
                      <a:pt x="410" y="59"/>
                    </a:lnTo>
                    <a:lnTo>
                      <a:pt x="442" y="45"/>
                    </a:lnTo>
                    <a:lnTo>
                      <a:pt x="475" y="33"/>
                    </a:lnTo>
                    <a:lnTo>
                      <a:pt x="510" y="23"/>
                    </a:lnTo>
                    <a:lnTo>
                      <a:pt x="546" y="14"/>
                    </a:lnTo>
                    <a:lnTo>
                      <a:pt x="582" y="7"/>
                    </a:lnTo>
                    <a:lnTo>
                      <a:pt x="620" y="3"/>
                    </a:lnTo>
                    <a:lnTo>
                      <a:pt x="658" y="1"/>
                    </a:lnTo>
                    <a:lnTo>
                      <a:pt x="696" y="0"/>
                    </a:lnTo>
                    <a:lnTo>
                      <a:pt x="714" y="1"/>
                    </a:lnTo>
                    <a:lnTo>
                      <a:pt x="734" y="2"/>
                    </a:lnTo>
                    <a:lnTo>
                      <a:pt x="752" y="4"/>
                    </a:lnTo>
                    <a:lnTo>
                      <a:pt x="771" y="6"/>
                    </a:lnTo>
                    <a:lnTo>
                      <a:pt x="790" y="10"/>
                    </a:lnTo>
                    <a:lnTo>
                      <a:pt x="809" y="13"/>
                    </a:lnTo>
                    <a:lnTo>
                      <a:pt x="828" y="17"/>
                    </a:lnTo>
                    <a:lnTo>
                      <a:pt x="846" y="21"/>
                    </a:lnTo>
                    <a:lnTo>
                      <a:pt x="809" y="77"/>
                    </a:lnTo>
                    <a:lnTo>
                      <a:pt x="774" y="132"/>
                    </a:lnTo>
                    <a:lnTo>
                      <a:pt x="741" y="186"/>
                    </a:lnTo>
                    <a:lnTo>
                      <a:pt x="710" y="240"/>
                    </a:lnTo>
                    <a:lnTo>
                      <a:pt x="681" y="294"/>
                    </a:lnTo>
                    <a:lnTo>
                      <a:pt x="654" y="347"/>
                    </a:lnTo>
                    <a:lnTo>
                      <a:pt x="629" y="398"/>
                    </a:lnTo>
                    <a:lnTo>
                      <a:pt x="607" y="450"/>
                    </a:lnTo>
                    <a:lnTo>
                      <a:pt x="587" y="503"/>
                    </a:lnTo>
                    <a:lnTo>
                      <a:pt x="570" y="555"/>
                    </a:lnTo>
                    <a:lnTo>
                      <a:pt x="562" y="581"/>
                    </a:lnTo>
                    <a:lnTo>
                      <a:pt x="555" y="606"/>
                    </a:lnTo>
                    <a:lnTo>
                      <a:pt x="549" y="632"/>
                    </a:lnTo>
                    <a:lnTo>
                      <a:pt x="543" y="657"/>
                    </a:lnTo>
                    <a:lnTo>
                      <a:pt x="538" y="680"/>
                    </a:lnTo>
                    <a:lnTo>
                      <a:pt x="534" y="705"/>
                    </a:lnTo>
                    <a:lnTo>
                      <a:pt x="531" y="729"/>
                    </a:lnTo>
                    <a:lnTo>
                      <a:pt x="527" y="753"/>
                    </a:lnTo>
                    <a:lnTo>
                      <a:pt x="525" y="776"/>
                    </a:lnTo>
                    <a:lnTo>
                      <a:pt x="523" y="800"/>
                    </a:lnTo>
                    <a:lnTo>
                      <a:pt x="522" y="823"/>
                    </a:lnTo>
                    <a:lnTo>
                      <a:pt x="522" y="847"/>
                    </a:lnTo>
                    <a:lnTo>
                      <a:pt x="505" y="878"/>
                    </a:lnTo>
                    <a:lnTo>
                      <a:pt x="486" y="908"/>
                    </a:lnTo>
                    <a:lnTo>
                      <a:pt x="466" y="937"/>
                    </a:lnTo>
                    <a:lnTo>
                      <a:pt x="444" y="964"/>
                    </a:lnTo>
                    <a:lnTo>
                      <a:pt x="432" y="978"/>
                    </a:lnTo>
                    <a:lnTo>
                      <a:pt x="420" y="991"/>
                    </a:lnTo>
                    <a:lnTo>
                      <a:pt x="407" y="1004"/>
                    </a:lnTo>
                    <a:lnTo>
                      <a:pt x="394" y="1016"/>
                    </a:lnTo>
                    <a:lnTo>
                      <a:pt x="380" y="1028"/>
                    </a:lnTo>
                    <a:lnTo>
                      <a:pt x="366" y="1040"/>
                    </a:lnTo>
                    <a:lnTo>
                      <a:pt x="351" y="1052"/>
                    </a:lnTo>
                    <a:lnTo>
                      <a:pt x="336" y="1063"/>
                    </a:lnTo>
                    <a:lnTo>
                      <a:pt x="320" y="1073"/>
                    </a:lnTo>
                    <a:lnTo>
                      <a:pt x="304" y="1084"/>
                    </a:lnTo>
                    <a:lnTo>
                      <a:pt x="286" y="1095"/>
                    </a:lnTo>
                    <a:lnTo>
                      <a:pt x="269" y="1105"/>
                    </a:lnTo>
                    <a:lnTo>
                      <a:pt x="251" y="1114"/>
                    </a:lnTo>
                    <a:lnTo>
                      <a:pt x="231" y="1123"/>
                    </a:lnTo>
                    <a:lnTo>
                      <a:pt x="212" y="1133"/>
                    </a:lnTo>
                    <a:lnTo>
                      <a:pt x="191" y="1141"/>
                    </a:lnTo>
                    <a:lnTo>
                      <a:pt x="148" y="1158"/>
                    </a:lnTo>
                    <a:lnTo>
                      <a:pt x="103" y="1173"/>
                    </a:lnTo>
                    <a:lnTo>
                      <a:pt x="54" y="1187"/>
                    </a:lnTo>
                    <a:lnTo>
                      <a:pt x="1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4" name="Freeform 985"/>
              <p:cNvSpPr>
                <a:spLocks noEditPoints="1"/>
              </p:cNvSpPr>
              <p:nvPr/>
            </p:nvSpPr>
            <p:spPr bwMode="auto">
              <a:xfrm>
                <a:off x="2218" y="1814"/>
                <a:ext cx="175" cy="242"/>
              </a:xfrm>
              <a:custGeom>
                <a:avLst/>
                <a:gdLst>
                  <a:gd name="T0" fmla="*/ 1 w 870"/>
                  <a:gd name="T1" fmla="*/ 48 h 1224"/>
                  <a:gd name="T2" fmla="*/ 0 w 870"/>
                  <a:gd name="T3" fmla="*/ 46 h 1224"/>
                  <a:gd name="T4" fmla="*/ 0 w 870"/>
                  <a:gd name="T5" fmla="*/ 48 h 1224"/>
                  <a:gd name="T6" fmla="*/ 1 w 870"/>
                  <a:gd name="T7" fmla="*/ 43 h 1224"/>
                  <a:gd name="T8" fmla="*/ 0 w 870"/>
                  <a:gd name="T9" fmla="*/ 43 h 1224"/>
                  <a:gd name="T10" fmla="*/ 3 w 870"/>
                  <a:gd name="T11" fmla="*/ 25 h 1224"/>
                  <a:gd name="T12" fmla="*/ 5 w 870"/>
                  <a:gd name="T13" fmla="*/ 21 h 1224"/>
                  <a:gd name="T14" fmla="*/ 2 w 870"/>
                  <a:gd name="T15" fmla="*/ 35 h 1224"/>
                  <a:gd name="T16" fmla="*/ 5 w 870"/>
                  <a:gd name="T17" fmla="*/ 18 h 1224"/>
                  <a:gd name="T18" fmla="*/ 7 w 870"/>
                  <a:gd name="T19" fmla="*/ 12 h 1224"/>
                  <a:gd name="T20" fmla="*/ 7 w 870"/>
                  <a:gd name="T21" fmla="*/ 15 h 1224"/>
                  <a:gd name="T22" fmla="*/ 8 w 870"/>
                  <a:gd name="T23" fmla="*/ 11 h 1224"/>
                  <a:gd name="T24" fmla="*/ 11 w 870"/>
                  <a:gd name="T25" fmla="*/ 7 h 1224"/>
                  <a:gd name="T26" fmla="*/ 11 w 870"/>
                  <a:gd name="T27" fmla="*/ 8 h 1224"/>
                  <a:gd name="T28" fmla="*/ 8 w 870"/>
                  <a:gd name="T29" fmla="*/ 11 h 1224"/>
                  <a:gd name="T30" fmla="*/ 12 w 870"/>
                  <a:gd name="T31" fmla="*/ 5 h 1224"/>
                  <a:gd name="T32" fmla="*/ 14 w 870"/>
                  <a:gd name="T33" fmla="*/ 5 h 1224"/>
                  <a:gd name="T34" fmla="*/ 15 w 870"/>
                  <a:gd name="T35" fmla="*/ 3 h 1224"/>
                  <a:gd name="T36" fmla="*/ 16 w 870"/>
                  <a:gd name="T37" fmla="*/ 4 h 1224"/>
                  <a:gd name="T38" fmla="*/ 19 w 870"/>
                  <a:gd name="T39" fmla="*/ 1 h 1224"/>
                  <a:gd name="T40" fmla="*/ 26 w 870"/>
                  <a:gd name="T41" fmla="*/ 0 h 1224"/>
                  <a:gd name="T42" fmla="*/ 32 w 870"/>
                  <a:gd name="T43" fmla="*/ 0 h 1224"/>
                  <a:gd name="T44" fmla="*/ 31 w 870"/>
                  <a:gd name="T45" fmla="*/ 1 h 1224"/>
                  <a:gd name="T46" fmla="*/ 25 w 870"/>
                  <a:gd name="T47" fmla="*/ 1 h 1224"/>
                  <a:gd name="T48" fmla="*/ 19 w 870"/>
                  <a:gd name="T49" fmla="*/ 3 h 1224"/>
                  <a:gd name="T50" fmla="*/ 35 w 870"/>
                  <a:gd name="T51" fmla="*/ 1 h 1224"/>
                  <a:gd name="T52" fmla="*/ 34 w 870"/>
                  <a:gd name="T53" fmla="*/ 1 h 1224"/>
                  <a:gd name="T54" fmla="*/ 34 w 870"/>
                  <a:gd name="T55" fmla="*/ 1 h 1224"/>
                  <a:gd name="T56" fmla="*/ 35 w 870"/>
                  <a:gd name="T57" fmla="*/ 2 h 1224"/>
                  <a:gd name="T58" fmla="*/ 32 w 870"/>
                  <a:gd name="T59" fmla="*/ 4 h 1224"/>
                  <a:gd name="T60" fmla="*/ 33 w 870"/>
                  <a:gd name="T61" fmla="*/ 4 h 1224"/>
                  <a:gd name="T62" fmla="*/ 31 w 870"/>
                  <a:gd name="T63" fmla="*/ 5 h 1224"/>
                  <a:gd name="T64" fmla="*/ 31 w 870"/>
                  <a:gd name="T65" fmla="*/ 8 h 1224"/>
                  <a:gd name="T66" fmla="*/ 26 w 870"/>
                  <a:gd name="T67" fmla="*/ 17 h 1224"/>
                  <a:gd name="T68" fmla="*/ 27 w 870"/>
                  <a:gd name="T69" fmla="*/ 12 h 1224"/>
                  <a:gd name="T70" fmla="*/ 24 w 870"/>
                  <a:gd name="T71" fmla="*/ 18 h 1224"/>
                  <a:gd name="T72" fmla="*/ 24 w 870"/>
                  <a:gd name="T73" fmla="*/ 21 h 1224"/>
                  <a:gd name="T74" fmla="*/ 23 w 870"/>
                  <a:gd name="T75" fmla="*/ 27 h 1224"/>
                  <a:gd name="T76" fmla="*/ 23 w 870"/>
                  <a:gd name="T77" fmla="*/ 21 h 1224"/>
                  <a:gd name="T78" fmla="*/ 22 w 870"/>
                  <a:gd name="T79" fmla="*/ 28 h 1224"/>
                  <a:gd name="T80" fmla="*/ 22 w 870"/>
                  <a:gd name="T81" fmla="*/ 33 h 1224"/>
                  <a:gd name="T82" fmla="*/ 21 w 870"/>
                  <a:gd name="T83" fmla="*/ 30 h 1224"/>
                  <a:gd name="T84" fmla="*/ 22 w 870"/>
                  <a:gd name="T85" fmla="*/ 34 h 1224"/>
                  <a:gd name="T86" fmla="*/ 21 w 870"/>
                  <a:gd name="T87" fmla="*/ 36 h 1224"/>
                  <a:gd name="T88" fmla="*/ 18 w 870"/>
                  <a:gd name="T89" fmla="*/ 40 h 1224"/>
                  <a:gd name="T90" fmla="*/ 15 w 870"/>
                  <a:gd name="T91" fmla="*/ 43 h 1224"/>
                  <a:gd name="T92" fmla="*/ 16 w 870"/>
                  <a:gd name="T93" fmla="*/ 40 h 1224"/>
                  <a:gd name="T94" fmla="*/ 19 w 870"/>
                  <a:gd name="T95" fmla="*/ 36 h 1224"/>
                  <a:gd name="T96" fmla="*/ 13 w 870"/>
                  <a:gd name="T97" fmla="*/ 44 h 1224"/>
                  <a:gd name="T98" fmla="*/ 8 w 870"/>
                  <a:gd name="T99" fmla="*/ 46 h 1224"/>
                  <a:gd name="T100" fmla="*/ 1 w 870"/>
                  <a:gd name="T101" fmla="*/ 49 h 1224"/>
                  <a:gd name="T102" fmla="*/ 9 w 870"/>
                  <a:gd name="T103" fmla="*/ 45 h 1224"/>
                  <a:gd name="T104" fmla="*/ 13 w 870"/>
                  <a:gd name="T105" fmla="*/ 43 h 1224"/>
                  <a:gd name="T106" fmla="*/ 0 w 870"/>
                  <a:gd name="T107" fmla="*/ 48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70"/>
                  <a:gd name="T163" fmla="*/ 0 h 1224"/>
                  <a:gd name="T164" fmla="*/ 870 w 870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70" h="1224">
                    <a:moveTo>
                      <a:pt x="1" y="1213"/>
                    </a:moveTo>
                    <a:lnTo>
                      <a:pt x="1" y="1213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1" y="1213"/>
                    </a:moveTo>
                    <a:lnTo>
                      <a:pt x="0" y="1203"/>
                    </a:lnTo>
                    <a:lnTo>
                      <a:pt x="0" y="1192"/>
                    </a:lnTo>
                    <a:lnTo>
                      <a:pt x="0" y="1178"/>
                    </a:lnTo>
                    <a:lnTo>
                      <a:pt x="0" y="1163"/>
                    </a:lnTo>
                    <a:lnTo>
                      <a:pt x="25" y="1164"/>
                    </a:lnTo>
                    <a:lnTo>
                      <a:pt x="24" y="1178"/>
                    </a:lnTo>
                    <a:lnTo>
                      <a:pt x="24" y="1190"/>
                    </a:lnTo>
                    <a:lnTo>
                      <a:pt x="25" y="1201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0" y="1163"/>
                    </a:moveTo>
                    <a:lnTo>
                      <a:pt x="1" y="1146"/>
                    </a:lnTo>
                    <a:lnTo>
                      <a:pt x="2" y="1128"/>
                    </a:lnTo>
                    <a:lnTo>
                      <a:pt x="4" y="1108"/>
                    </a:lnTo>
                    <a:lnTo>
                      <a:pt x="6" y="1088"/>
                    </a:lnTo>
                    <a:lnTo>
                      <a:pt x="29" y="1090"/>
                    </a:lnTo>
                    <a:lnTo>
                      <a:pt x="28" y="1111"/>
                    </a:lnTo>
                    <a:lnTo>
                      <a:pt x="26" y="1131"/>
                    </a:lnTo>
                    <a:lnTo>
                      <a:pt x="25" y="1148"/>
                    </a:lnTo>
                    <a:lnTo>
                      <a:pt x="25" y="1164"/>
                    </a:lnTo>
                    <a:lnTo>
                      <a:pt x="0" y="1163"/>
                    </a:lnTo>
                    <a:close/>
                    <a:moveTo>
                      <a:pt x="6" y="1088"/>
                    </a:moveTo>
                    <a:lnTo>
                      <a:pt x="12" y="1027"/>
                    </a:lnTo>
                    <a:lnTo>
                      <a:pt x="21" y="960"/>
                    </a:lnTo>
                    <a:lnTo>
                      <a:pt x="33" y="886"/>
                    </a:lnTo>
                    <a:lnTo>
                      <a:pt x="47" y="807"/>
                    </a:lnTo>
                    <a:lnTo>
                      <a:pt x="63" y="725"/>
                    </a:lnTo>
                    <a:lnTo>
                      <a:pt x="81" y="639"/>
                    </a:lnTo>
                    <a:lnTo>
                      <a:pt x="92" y="596"/>
                    </a:lnTo>
                    <a:lnTo>
                      <a:pt x="103" y="554"/>
                    </a:lnTo>
                    <a:lnTo>
                      <a:pt x="114" y="511"/>
                    </a:lnTo>
                    <a:lnTo>
                      <a:pt x="127" y="469"/>
                    </a:lnTo>
                    <a:lnTo>
                      <a:pt x="149" y="475"/>
                    </a:lnTo>
                    <a:lnTo>
                      <a:pt x="137" y="517"/>
                    </a:lnTo>
                    <a:lnTo>
                      <a:pt x="127" y="561"/>
                    </a:lnTo>
                    <a:lnTo>
                      <a:pt x="116" y="603"/>
                    </a:lnTo>
                    <a:lnTo>
                      <a:pt x="105" y="645"/>
                    </a:lnTo>
                    <a:lnTo>
                      <a:pt x="87" y="729"/>
                    </a:lnTo>
                    <a:lnTo>
                      <a:pt x="71" y="811"/>
                    </a:lnTo>
                    <a:lnTo>
                      <a:pt x="56" y="890"/>
                    </a:lnTo>
                    <a:lnTo>
                      <a:pt x="46" y="963"/>
                    </a:lnTo>
                    <a:lnTo>
                      <a:pt x="36" y="1030"/>
                    </a:lnTo>
                    <a:lnTo>
                      <a:pt x="29" y="1090"/>
                    </a:lnTo>
                    <a:lnTo>
                      <a:pt x="6" y="1088"/>
                    </a:lnTo>
                    <a:close/>
                    <a:moveTo>
                      <a:pt x="127" y="469"/>
                    </a:moveTo>
                    <a:lnTo>
                      <a:pt x="133" y="444"/>
                    </a:lnTo>
                    <a:lnTo>
                      <a:pt x="141" y="419"/>
                    </a:lnTo>
                    <a:lnTo>
                      <a:pt x="148" y="395"/>
                    </a:lnTo>
                    <a:lnTo>
                      <a:pt x="156" y="372"/>
                    </a:lnTo>
                    <a:lnTo>
                      <a:pt x="163" y="349"/>
                    </a:lnTo>
                    <a:lnTo>
                      <a:pt x="172" y="326"/>
                    </a:lnTo>
                    <a:lnTo>
                      <a:pt x="181" y="305"/>
                    </a:lnTo>
                    <a:lnTo>
                      <a:pt x="190" y="283"/>
                    </a:lnTo>
                    <a:lnTo>
                      <a:pt x="213" y="293"/>
                    </a:lnTo>
                    <a:lnTo>
                      <a:pt x="203" y="314"/>
                    </a:lnTo>
                    <a:lnTo>
                      <a:pt x="195" y="336"/>
                    </a:lnTo>
                    <a:lnTo>
                      <a:pt x="187" y="357"/>
                    </a:lnTo>
                    <a:lnTo>
                      <a:pt x="179" y="380"/>
                    </a:lnTo>
                    <a:lnTo>
                      <a:pt x="171" y="404"/>
                    </a:lnTo>
                    <a:lnTo>
                      <a:pt x="164" y="427"/>
                    </a:lnTo>
                    <a:lnTo>
                      <a:pt x="157" y="451"/>
                    </a:lnTo>
                    <a:lnTo>
                      <a:pt x="149" y="475"/>
                    </a:lnTo>
                    <a:lnTo>
                      <a:pt x="127" y="469"/>
                    </a:lnTo>
                    <a:close/>
                    <a:moveTo>
                      <a:pt x="190" y="283"/>
                    </a:moveTo>
                    <a:lnTo>
                      <a:pt x="201" y="261"/>
                    </a:lnTo>
                    <a:lnTo>
                      <a:pt x="212" y="241"/>
                    </a:lnTo>
                    <a:lnTo>
                      <a:pt x="224" y="221"/>
                    </a:lnTo>
                    <a:lnTo>
                      <a:pt x="237" y="202"/>
                    </a:lnTo>
                    <a:lnTo>
                      <a:pt x="252" y="184"/>
                    </a:lnTo>
                    <a:lnTo>
                      <a:pt x="267" y="165"/>
                    </a:lnTo>
                    <a:lnTo>
                      <a:pt x="283" y="148"/>
                    </a:lnTo>
                    <a:lnTo>
                      <a:pt x="302" y="132"/>
                    </a:lnTo>
                    <a:lnTo>
                      <a:pt x="318" y="150"/>
                    </a:lnTo>
                    <a:lnTo>
                      <a:pt x="301" y="165"/>
                    </a:lnTo>
                    <a:lnTo>
                      <a:pt x="284" y="181"/>
                    </a:lnTo>
                    <a:lnTo>
                      <a:pt x="270" y="199"/>
                    </a:lnTo>
                    <a:lnTo>
                      <a:pt x="257" y="216"/>
                    </a:lnTo>
                    <a:lnTo>
                      <a:pt x="244" y="234"/>
                    </a:lnTo>
                    <a:lnTo>
                      <a:pt x="234" y="253"/>
                    </a:lnTo>
                    <a:lnTo>
                      <a:pt x="223" y="273"/>
                    </a:lnTo>
                    <a:lnTo>
                      <a:pt x="213" y="293"/>
                    </a:lnTo>
                    <a:lnTo>
                      <a:pt x="190" y="283"/>
                    </a:lnTo>
                    <a:close/>
                    <a:moveTo>
                      <a:pt x="302" y="132"/>
                    </a:moveTo>
                    <a:lnTo>
                      <a:pt x="302" y="132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02" y="132"/>
                    </a:moveTo>
                    <a:lnTo>
                      <a:pt x="316" y="120"/>
                    </a:lnTo>
                    <a:lnTo>
                      <a:pt x="331" y="109"/>
                    </a:lnTo>
                    <a:lnTo>
                      <a:pt x="346" y="98"/>
                    </a:lnTo>
                    <a:lnTo>
                      <a:pt x="362" y="89"/>
                    </a:lnTo>
                    <a:lnTo>
                      <a:pt x="375" y="109"/>
                    </a:lnTo>
                    <a:lnTo>
                      <a:pt x="359" y="119"/>
                    </a:lnTo>
                    <a:lnTo>
                      <a:pt x="345" y="129"/>
                    </a:lnTo>
                    <a:lnTo>
                      <a:pt x="331" y="139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62" y="89"/>
                    </a:moveTo>
                    <a:lnTo>
                      <a:pt x="378" y="79"/>
                    </a:lnTo>
                    <a:lnTo>
                      <a:pt x="396" y="69"/>
                    </a:lnTo>
                    <a:lnTo>
                      <a:pt x="414" y="60"/>
                    </a:lnTo>
                    <a:lnTo>
                      <a:pt x="432" y="53"/>
                    </a:lnTo>
                    <a:lnTo>
                      <a:pt x="441" y="76"/>
                    </a:lnTo>
                    <a:lnTo>
                      <a:pt x="424" y="83"/>
                    </a:lnTo>
                    <a:lnTo>
                      <a:pt x="408" y="91"/>
                    </a:lnTo>
                    <a:lnTo>
                      <a:pt x="390" y="99"/>
                    </a:lnTo>
                    <a:lnTo>
                      <a:pt x="375" y="109"/>
                    </a:lnTo>
                    <a:lnTo>
                      <a:pt x="362" y="89"/>
                    </a:lnTo>
                    <a:close/>
                    <a:moveTo>
                      <a:pt x="432" y="53"/>
                    </a:moveTo>
                    <a:lnTo>
                      <a:pt x="456" y="43"/>
                    </a:lnTo>
                    <a:lnTo>
                      <a:pt x="481" y="35"/>
                    </a:lnTo>
                    <a:lnTo>
                      <a:pt x="506" y="27"/>
                    </a:lnTo>
                    <a:lnTo>
                      <a:pt x="532" y="19"/>
                    </a:lnTo>
                    <a:lnTo>
                      <a:pt x="559" y="14"/>
                    </a:lnTo>
                    <a:lnTo>
                      <a:pt x="586" y="9"/>
                    </a:lnTo>
                    <a:lnTo>
                      <a:pt x="613" y="5"/>
                    </a:lnTo>
                    <a:lnTo>
                      <a:pt x="640" y="2"/>
                    </a:lnTo>
                    <a:lnTo>
                      <a:pt x="668" y="0"/>
                    </a:lnTo>
                    <a:lnTo>
                      <a:pt x="696" y="0"/>
                    </a:lnTo>
                    <a:lnTo>
                      <a:pt x="724" y="0"/>
                    </a:lnTo>
                    <a:lnTo>
                      <a:pt x="751" y="2"/>
                    </a:lnTo>
                    <a:lnTo>
                      <a:pt x="779" y="5"/>
                    </a:lnTo>
                    <a:lnTo>
                      <a:pt x="806" y="10"/>
                    </a:lnTo>
                    <a:lnTo>
                      <a:pt x="834" y="15"/>
                    </a:lnTo>
                    <a:lnTo>
                      <a:pt x="861" y="22"/>
                    </a:lnTo>
                    <a:lnTo>
                      <a:pt x="855" y="45"/>
                    </a:lnTo>
                    <a:lnTo>
                      <a:pt x="829" y="39"/>
                    </a:lnTo>
                    <a:lnTo>
                      <a:pt x="802" y="33"/>
                    </a:lnTo>
                    <a:lnTo>
                      <a:pt x="776" y="29"/>
                    </a:lnTo>
                    <a:lnTo>
                      <a:pt x="749" y="27"/>
                    </a:lnTo>
                    <a:lnTo>
                      <a:pt x="722" y="25"/>
                    </a:lnTo>
                    <a:lnTo>
                      <a:pt x="695" y="24"/>
                    </a:lnTo>
                    <a:lnTo>
                      <a:pt x="669" y="25"/>
                    </a:lnTo>
                    <a:lnTo>
                      <a:pt x="642" y="26"/>
                    </a:lnTo>
                    <a:lnTo>
                      <a:pt x="616" y="29"/>
                    </a:lnTo>
                    <a:lnTo>
                      <a:pt x="589" y="32"/>
                    </a:lnTo>
                    <a:lnTo>
                      <a:pt x="563" y="38"/>
                    </a:lnTo>
                    <a:lnTo>
                      <a:pt x="538" y="43"/>
                    </a:lnTo>
                    <a:lnTo>
                      <a:pt x="513" y="50"/>
                    </a:lnTo>
                    <a:lnTo>
                      <a:pt x="489" y="57"/>
                    </a:lnTo>
                    <a:lnTo>
                      <a:pt x="465" y="66"/>
                    </a:lnTo>
                    <a:lnTo>
                      <a:pt x="441" y="76"/>
                    </a:lnTo>
                    <a:lnTo>
                      <a:pt x="432" y="53"/>
                    </a:lnTo>
                    <a:close/>
                    <a:moveTo>
                      <a:pt x="861" y="22"/>
                    </a:moveTo>
                    <a:lnTo>
                      <a:pt x="863" y="24"/>
                    </a:lnTo>
                    <a:lnTo>
                      <a:pt x="867" y="25"/>
                    </a:lnTo>
                    <a:lnTo>
                      <a:pt x="868" y="27"/>
                    </a:lnTo>
                    <a:lnTo>
                      <a:pt x="869" y="30"/>
                    </a:lnTo>
                    <a:lnTo>
                      <a:pt x="870" y="33"/>
                    </a:lnTo>
                    <a:lnTo>
                      <a:pt x="870" y="36"/>
                    </a:lnTo>
                    <a:lnTo>
                      <a:pt x="869" y="39"/>
                    </a:lnTo>
                    <a:lnTo>
                      <a:pt x="868" y="41"/>
                    </a:lnTo>
                    <a:lnTo>
                      <a:pt x="858" y="33"/>
                    </a:lnTo>
                    <a:lnTo>
                      <a:pt x="861" y="22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47" y="27"/>
                    </a:lnTo>
                    <a:lnTo>
                      <a:pt x="848" y="27"/>
                    </a:lnTo>
                    <a:lnTo>
                      <a:pt x="848" y="26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58" y="33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58" y="54"/>
                    </a:lnTo>
                    <a:lnTo>
                      <a:pt x="848" y="69"/>
                    </a:lnTo>
                    <a:lnTo>
                      <a:pt x="838" y="85"/>
                    </a:lnTo>
                    <a:lnTo>
                      <a:pt x="827" y="102"/>
                    </a:lnTo>
                    <a:lnTo>
                      <a:pt x="806" y="89"/>
                    </a:lnTo>
                    <a:lnTo>
                      <a:pt x="816" y="75"/>
                    </a:lnTo>
                    <a:lnTo>
                      <a:pt x="825" y="59"/>
                    </a:lnTo>
                    <a:lnTo>
                      <a:pt x="836" y="44"/>
                    </a:lnTo>
                    <a:lnTo>
                      <a:pt x="847" y="27"/>
                    </a:lnTo>
                    <a:lnTo>
                      <a:pt x="868" y="41"/>
                    </a:lnTo>
                    <a:close/>
                    <a:moveTo>
                      <a:pt x="827" y="102"/>
                    </a:moveTo>
                    <a:lnTo>
                      <a:pt x="816" y="119"/>
                    </a:lnTo>
                    <a:lnTo>
                      <a:pt x="806" y="134"/>
                    </a:lnTo>
                    <a:lnTo>
                      <a:pt x="796" y="149"/>
                    </a:lnTo>
                    <a:lnTo>
                      <a:pt x="789" y="163"/>
                    </a:lnTo>
                    <a:lnTo>
                      <a:pt x="767" y="150"/>
                    </a:lnTo>
                    <a:lnTo>
                      <a:pt x="778" y="133"/>
                    </a:lnTo>
                    <a:lnTo>
                      <a:pt x="788" y="118"/>
                    </a:lnTo>
                    <a:lnTo>
                      <a:pt x="797" y="103"/>
                    </a:lnTo>
                    <a:lnTo>
                      <a:pt x="806" y="89"/>
                    </a:lnTo>
                    <a:lnTo>
                      <a:pt x="827" y="102"/>
                    </a:lnTo>
                    <a:close/>
                    <a:moveTo>
                      <a:pt x="789" y="163"/>
                    </a:moveTo>
                    <a:lnTo>
                      <a:pt x="765" y="202"/>
                    </a:lnTo>
                    <a:lnTo>
                      <a:pt x="742" y="241"/>
                    </a:lnTo>
                    <a:lnTo>
                      <a:pt x="721" y="279"/>
                    </a:lnTo>
                    <a:lnTo>
                      <a:pt x="700" y="318"/>
                    </a:lnTo>
                    <a:lnTo>
                      <a:pt x="681" y="355"/>
                    </a:lnTo>
                    <a:lnTo>
                      <a:pt x="662" y="393"/>
                    </a:lnTo>
                    <a:lnTo>
                      <a:pt x="646" y="430"/>
                    </a:lnTo>
                    <a:lnTo>
                      <a:pt x="630" y="468"/>
                    </a:lnTo>
                    <a:lnTo>
                      <a:pt x="607" y="458"/>
                    </a:lnTo>
                    <a:lnTo>
                      <a:pt x="624" y="420"/>
                    </a:lnTo>
                    <a:lnTo>
                      <a:pt x="641" y="383"/>
                    </a:lnTo>
                    <a:lnTo>
                      <a:pt x="659" y="345"/>
                    </a:lnTo>
                    <a:lnTo>
                      <a:pt x="679" y="307"/>
                    </a:lnTo>
                    <a:lnTo>
                      <a:pt x="699" y="268"/>
                    </a:lnTo>
                    <a:lnTo>
                      <a:pt x="721" y="229"/>
                    </a:lnTo>
                    <a:lnTo>
                      <a:pt x="743" y="189"/>
                    </a:lnTo>
                    <a:lnTo>
                      <a:pt x="767" y="150"/>
                    </a:lnTo>
                    <a:lnTo>
                      <a:pt x="789" y="163"/>
                    </a:lnTo>
                    <a:close/>
                    <a:moveTo>
                      <a:pt x="607" y="458"/>
                    </a:moveTo>
                    <a:lnTo>
                      <a:pt x="607" y="458"/>
                    </a:lnTo>
                    <a:lnTo>
                      <a:pt x="619" y="462"/>
                    </a:lnTo>
                    <a:lnTo>
                      <a:pt x="607" y="458"/>
                    </a:lnTo>
                    <a:close/>
                    <a:moveTo>
                      <a:pt x="630" y="467"/>
                    </a:moveTo>
                    <a:lnTo>
                      <a:pt x="620" y="494"/>
                    </a:lnTo>
                    <a:lnTo>
                      <a:pt x="611" y="519"/>
                    </a:lnTo>
                    <a:lnTo>
                      <a:pt x="602" y="545"/>
                    </a:lnTo>
                    <a:lnTo>
                      <a:pt x="593" y="570"/>
                    </a:lnTo>
                    <a:lnTo>
                      <a:pt x="586" y="596"/>
                    </a:lnTo>
                    <a:lnTo>
                      <a:pt x="579" y="621"/>
                    </a:lnTo>
                    <a:lnTo>
                      <a:pt x="573" y="646"/>
                    </a:lnTo>
                    <a:lnTo>
                      <a:pt x="567" y="671"/>
                    </a:lnTo>
                    <a:lnTo>
                      <a:pt x="544" y="665"/>
                    </a:lnTo>
                    <a:lnTo>
                      <a:pt x="549" y="640"/>
                    </a:lnTo>
                    <a:lnTo>
                      <a:pt x="555" y="616"/>
                    </a:lnTo>
                    <a:lnTo>
                      <a:pt x="563" y="590"/>
                    </a:lnTo>
                    <a:lnTo>
                      <a:pt x="571" y="564"/>
                    </a:lnTo>
                    <a:lnTo>
                      <a:pt x="578" y="538"/>
                    </a:lnTo>
                    <a:lnTo>
                      <a:pt x="588" y="511"/>
                    </a:lnTo>
                    <a:lnTo>
                      <a:pt x="598" y="485"/>
                    </a:lnTo>
                    <a:lnTo>
                      <a:pt x="607" y="458"/>
                    </a:lnTo>
                    <a:lnTo>
                      <a:pt x="630" y="467"/>
                    </a:lnTo>
                    <a:close/>
                    <a:moveTo>
                      <a:pt x="567" y="671"/>
                    </a:moveTo>
                    <a:lnTo>
                      <a:pt x="562" y="694"/>
                    </a:lnTo>
                    <a:lnTo>
                      <a:pt x="558" y="719"/>
                    </a:lnTo>
                    <a:lnTo>
                      <a:pt x="554" y="743"/>
                    </a:lnTo>
                    <a:lnTo>
                      <a:pt x="551" y="767"/>
                    </a:lnTo>
                    <a:lnTo>
                      <a:pt x="549" y="789"/>
                    </a:lnTo>
                    <a:lnTo>
                      <a:pt x="547" y="813"/>
                    </a:lnTo>
                    <a:lnTo>
                      <a:pt x="546" y="836"/>
                    </a:lnTo>
                    <a:lnTo>
                      <a:pt x="546" y="859"/>
                    </a:lnTo>
                    <a:lnTo>
                      <a:pt x="522" y="859"/>
                    </a:lnTo>
                    <a:lnTo>
                      <a:pt x="522" y="835"/>
                    </a:lnTo>
                    <a:lnTo>
                      <a:pt x="523" y="811"/>
                    </a:lnTo>
                    <a:lnTo>
                      <a:pt x="524" y="787"/>
                    </a:lnTo>
                    <a:lnTo>
                      <a:pt x="527" y="764"/>
                    </a:lnTo>
                    <a:lnTo>
                      <a:pt x="531" y="740"/>
                    </a:lnTo>
                    <a:lnTo>
                      <a:pt x="534" y="715"/>
                    </a:lnTo>
                    <a:lnTo>
                      <a:pt x="538" y="690"/>
                    </a:lnTo>
                    <a:lnTo>
                      <a:pt x="544" y="665"/>
                    </a:lnTo>
                    <a:lnTo>
                      <a:pt x="567" y="671"/>
                    </a:lnTo>
                    <a:close/>
                    <a:moveTo>
                      <a:pt x="546" y="859"/>
                    </a:moveTo>
                    <a:lnTo>
                      <a:pt x="546" y="861"/>
                    </a:lnTo>
                    <a:lnTo>
                      <a:pt x="545" y="864"/>
                    </a:lnTo>
                    <a:lnTo>
                      <a:pt x="534" y="859"/>
                    </a:lnTo>
                    <a:lnTo>
                      <a:pt x="546" y="859"/>
                    </a:lnTo>
                    <a:close/>
                    <a:moveTo>
                      <a:pt x="545" y="864"/>
                    </a:moveTo>
                    <a:lnTo>
                      <a:pt x="527" y="896"/>
                    </a:lnTo>
                    <a:lnTo>
                      <a:pt x="508" y="927"/>
                    </a:lnTo>
                    <a:lnTo>
                      <a:pt x="498" y="942"/>
                    </a:lnTo>
                    <a:lnTo>
                      <a:pt x="487" y="957"/>
                    </a:lnTo>
                    <a:lnTo>
                      <a:pt x="477" y="971"/>
                    </a:lnTo>
                    <a:lnTo>
                      <a:pt x="465" y="985"/>
                    </a:lnTo>
                    <a:lnTo>
                      <a:pt x="453" y="998"/>
                    </a:lnTo>
                    <a:lnTo>
                      <a:pt x="441" y="1012"/>
                    </a:lnTo>
                    <a:lnTo>
                      <a:pt x="428" y="1025"/>
                    </a:lnTo>
                    <a:lnTo>
                      <a:pt x="414" y="1038"/>
                    </a:lnTo>
                    <a:lnTo>
                      <a:pt x="400" y="1050"/>
                    </a:lnTo>
                    <a:lnTo>
                      <a:pt x="386" y="1062"/>
                    </a:lnTo>
                    <a:lnTo>
                      <a:pt x="371" y="1074"/>
                    </a:lnTo>
                    <a:lnTo>
                      <a:pt x="355" y="1085"/>
                    </a:lnTo>
                    <a:lnTo>
                      <a:pt x="342" y="1065"/>
                    </a:lnTo>
                    <a:lnTo>
                      <a:pt x="356" y="1054"/>
                    </a:lnTo>
                    <a:lnTo>
                      <a:pt x="371" y="1043"/>
                    </a:lnTo>
                    <a:lnTo>
                      <a:pt x="385" y="1031"/>
                    </a:lnTo>
                    <a:lnTo>
                      <a:pt x="398" y="1020"/>
                    </a:lnTo>
                    <a:lnTo>
                      <a:pt x="411" y="1008"/>
                    </a:lnTo>
                    <a:lnTo>
                      <a:pt x="424" y="995"/>
                    </a:lnTo>
                    <a:lnTo>
                      <a:pt x="436" y="982"/>
                    </a:lnTo>
                    <a:lnTo>
                      <a:pt x="446" y="969"/>
                    </a:lnTo>
                    <a:lnTo>
                      <a:pt x="468" y="942"/>
                    </a:lnTo>
                    <a:lnTo>
                      <a:pt x="487" y="914"/>
                    </a:lnTo>
                    <a:lnTo>
                      <a:pt x="506" y="883"/>
                    </a:lnTo>
                    <a:lnTo>
                      <a:pt x="523" y="852"/>
                    </a:lnTo>
                    <a:lnTo>
                      <a:pt x="545" y="864"/>
                    </a:lnTo>
                    <a:close/>
                    <a:moveTo>
                      <a:pt x="355" y="1085"/>
                    </a:moveTo>
                    <a:lnTo>
                      <a:pt x="338" y="1096"/>
                    </a:lnTo>
                    <a:lnTo>
                      <a:pt x="322" y="1107"/>
                    </a:lnTo>
                    <a:lnTo>
                      <a:pt x="305" y="1117"/>
                    </a:lnTo>
                    <a:lnTo>
                      <a:pt x="287" y="1128"/>
                    </a:lnTo>
                    <a:lnTo>
                      <a:pt x="268" y="1137"/>
                    </a:lnTo>
                    <a:lnTo>
                      <a:pt x="249" y="1146"/>
                    </a:lnTo>
                    <a:lnTo>
                      <a:pt x="229" y="1156"/>
                    </a:lnTo>
                    <a:lnTo>
                      <a:pt x="208" y="1164"/>
                    </a:lnTo>
                    <a:lnTo>
                      <a:pt x="187" y="1173"/>
                    </a:lnTo>
                    <a:lnTo>
                      <a:pt x="164" y="1180"/>
                    </a:lnTo>
                    <a:lnTo>
                      <a:pt x="142" y="1189"/>
                    </a:lnTo>
                    <a:lnTo>
                      <a:pt x="118" y="1197"/>
                    </a:lnTo>
                    <a:lnTo>
                      <a:pt x="69" y="1211"/>
                    </a:lnTo>
                    <a:lnTo>
                      <a:pt x="17" y="1224"/>
                    </a:lnTo>
                    <a:lnTo>
                      <a:pt x="11" y="1200"/>
                    </a:lnTo>
                    <a:lnTo>
                      <a:pt x="63" y="1187"/>
                    </a:lnTo>
                    <a:lnTo>
                      <a:pt x="110" y="1173"/>
                    </a:lnTo>
                    <a:lnTo>
                      <a:pt x="156" y="1158"/>
                    </a:lnTo>
                    <a:lnTo>
                      <a:pt x="198" y="1142"/>
                    </a:lnTo>
                    <a:lnTo>
                      <a:pt x="219" y="1133"/>
                    </a:lnTo>
                    <a:lnTo>
                      <a:pt x="238" y="1124"/>
                    </a:lnTo>
                    <a:lnTo>
                      <a:pt x="256" y="1116"/>
                    </a:lnTo>
                    <a:lnTo>
                      <a:pt x="275" y="1106"/>
                    </a:lnTo>
                    <a:lnTo>
                      <a:pt x="292" y="1096"/>
                    </a:lnTo>
                    <a:lnTo>
                      <a:pt x="309" y="1086"/>
                    </a:lnTo>
                    <a:lnTo>
                      <a:pt x="325" y="1076"/>
                    </a:lnTo>
                    <a:lnTo>
                      <a:pt x="342" y="1065"/>
                    </a:lnTo>
                    <a:lnTo>
                      <a:pt x="355" y="1085"/>
                    </a:lnTo>
                    <a:close/>
                    <a:moveTo>
                      <a:pt x="17" y="1224"/>
                    </a:moveTo>
                    <a:lnTo>
                      <a:pt x="11" y="1224"/>
                    </a:lnTo>
                    <a:lnTo>
                      <a:pt x="7" y="1221"/>
                    </a:lnTo>
                    <a:lnTo>
                      <a:pt x="4" y="1217"/>
                    </a:lnTo>
                    <a:lnTo>
                      <a:pt x="1" y="1213"/>
                    </a:lnTo>
                    <a:lnTo>
                      <a:pt x="13" y="1212"/>
                    </a:lnTo>
                    <a:lnTo>
                      <a:pt x="17" y="12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5" name="Freeform 986"/>
              <p:cNvSpPr>
                <a:spLocks/>
              </p:cNvSpPr>
              <p:nvPr/>
            </p:nvSpPr>
            <p:spPr bwMode="auto">
              <a:xfrm>
                <a:off x="2319" y="1803"/>
                <a:ext cx="144" cy="216"/>
              </a:xfrm>
              <a:custGeom>
                <a:avLst/>
                <a:gdLst>
                  <a:gd name="T0" fmla="*/ 0 w 726"/>
                  <a:gd name="T1" fmla="*/ 42 h 1067"/>
                  <a:gd name="T2" fmla="*/ 0 w 726"/>
                  <a:gd name="T3" fmla="*/ 40 h 1067"/>
                  <a:gd name="T4" fmla="*/ 0 w 726"/>
                  <a:gd name="T5" fmla="*/ 38 h 1067"/>
                  <a:gd name="T6" fmla="*/ 1 w 726"/>
                  <a:gd name="T7" fmla="*/ 34 h 1067"/>
                  <a:gd name="T8" fmla="*/ 1 w 726"/>
                  <a:gd name="T9" fmla="*/ 31 h 1067"/>
                  <a:gd name="T10" fmla="*/ 2 w 726"/>
                  <a:gd name="T11" fmla="*/ 27 h 1067"/>
                  <a:gd name="T12" fmla="*/ 3 w 726"/>
                  <a:gd name="T13" fmla="*/ 23 h 1067"/>
                  <a:gd name="T14" fmla="*/ 5 w 726"/>
                  <a:gd name="T15" fmla="*/ 18 h 1067"/>
                  <a:gd name="T16" fmla="*/ 6 w 726"/>
                  <a:gd name="T17" fmla="*/ 15 h 1067"/>
                  <a:gd name="T18" fmla="*/ 7 w 726"/>
                  <a:gd name="T19" fmla="*/ 13 h 1067"/>
                  <a:gd name="T20" fmla="*/ 8 w 726"/>
                  <a:gd name="T21" fmla="*/ 12 h 1067"/>
                  <a:gd name="T22" fmla="*/ 9 w 726"/>
                  <a:gd name="T23" fmla="*/ 10 h 1067"/>
                  <a:gd name="T24" fmla="*/ 10 w 726"/>
                  <a:gd name="T25" fmla="*/ 8 h 1067"/>
                  <a:gd name="T26" fmla="*/ 11 w 726"/>
                  <a:gd name="T27" fmla="*/ 7 h 1067"/>
                  <a:gd name="T28" fmla="*/ 13 w 726"/>
                  <a:gd name="T29" fmla="*/ 5 h 1067"/>
                  <a:gd name="T30" fmla="*/ 14 w 726"/>
                  <a:gd name="T31" fmla="*/ 4 h 1067"/>
                  <a:gd name="T32" fmla="*/ 15 w 726"/>
                  <a:gd name="T33" fmla="*/ 3 h 1067"/>
                  <a:gd name="T34" fmla="*/ 17 w 726"/>
                  <a:gd name="T35" fmla="*/ 2 h 1067"/>
                  <a:gd name="T36" fmla="*/ 19 w 726"/>
                  <a:gd name="T37" fmla="*/ 1 h 1067"/>
                  <a:gd name="T38" fmla="*/ 20 w 726"/>
                  <a:gd name="T39" fmla="*/ 0 h 1067"/>
                  <a:gd name="T40" fmla="*/ 22 w 726"/>
                  <a:gd name="T41" fmla="*/ 0 h 1067"/>
                  <a:gd name="T42" fmla="*/ 24 w 726"/>
                  <a:gd name="T43" fmla="*/ 0 h 1067"/>
                  <a:gd name="T44" fmla="*/ 26 w 726"/>
                  <a:gd name="T45" fmla="*/ 0 h 1067"/>
                  <a:gd name="T46" fmla="*/ 28 w 726"/>
                  <a:gd name="T47" fmla="*/ 1 h 1067"/>
                  <a:gd name="T48" fmla="*/ 28 w 726"/>
                  <a:gd name="T49" fmla="*/ 3 h 1067"/>
                  <a:gd name="T50" fmla="*/ 25 w 726"/>
                  <a:gd name="T51" fmla="*/ 7 h 1067"/>
                  <a:gd name="T52" fmla="*/ 24 w 726"/>
                  <a:gd name="T53" fmla="*/ 11 h 1067"/>
                  <a:gd name="T54" fmla="*/ 22 w 726"/>
                  <a:gd name="T55" fmla="*/ 14 h 1067"/>
                  <a:gd name="T56" fmla="*/ 20 w 726"/>
                  <a:gd name="T57" fmla="*/ 18 h 1067"/>
                  <a:gd name="T58" fmla="*/ 19 w 726"/>
                  <a:gd name="T59" fmla="*/ 22 h 1067"/>
                  <a:gd name="T60" fmla="*/ 19 w 726"/>
                  <a:gd name="T61" fmla="*/ 26 h 1067"/>
                  <a:gd name="T62" fmla="*/ 18 w 726"/>
                  <a:gd name="T63" fmla="*/ 28 h 1067"/>
                  <a:gd name="T64" fmla="*/ 18 w 726"/>
                  <a:gd name="T65" fmla="*/ 30 h 1067"/>
                  <a:gd name="T66" fmla="*/ 18 w 726"/>
                  <a:gd name="T67" fmla="*/ 32 h 1067"/>
                  <a:gd name="T68" fmla="*/ 16 w 726"/>
                  <a:gd name="T69" fmla="*/ 34 h 1067"/>
                  <a:gd name="T70" fmla="*/ 15 w 726"/>
                  <a:gd name="T71" fmla="*/ 36 h 1067"/>
                  <a:gd name="T72" fmla="*/ 13 w 726"/>
                  <a:gd name="T73" fmla="*/ 38 h 1067"/>
                  <a:gd name="T74" fmla="*/ 10 w 726"/>
                  <a:gd name="T75" fmla="*/ 39 h 1067"/>
                  <a:gd name="T76" fmla="*/ 8 w 726"/>
                  <a:gd name="T77" fmla="*/ 40 h 1067"/>
                  <a:gd name="T78" fmla="*/ 5 w 726"/>
                  <a:gd name="T79" fmla="*/ 42 h 1067"/>
                  <a:gd name="T80" fmla="*/ 2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1" y="1067"/>
                    </a:moveTo>
                    <a:lnTo>
                      <a:pt x="0" y="1050"/>
                    </a:lnTo>
                    <a:lnTo>
                      <a:pt x="0" y="1030"/>
                    </a:lnTo>
                    <a:lnTo>
                      <a:pt x="1" y="1003"/>
                    </a:lnTo>
                    <a:lnTo>
                      <a:pt x="3" y="973"/>
                    </a:lnTo>
                    <a:lnTo>
                      <a:pt x="6" y="938"/>
                    </a:lnTo>
                    <a:lnTo>
                      <a:pt x="11" y="900"/>
                    </a:lnTo>
                    <a:lnTo>
                      <a:pt x="17" y="858"/>
                    </a:lnTo>
                    <a:lnTo>
                      <a:pt x="24" y="814"/>
                    </a:lnTo>
                    <a:lnTo>
                      <a:pt x="32" y="767"/>
                    </a:lnTo>
                    <a:lnTo>
                      <a:pt x="43" y="719"/>
                    </a:lnTo>
                    <a:lnTo>
                      <a:pt x="55" y="669"/>
                    </a:lnTo>
                    <a:lnTo>
                      <a:pt x="68" y="617"/>
                    </a:lnTo>
                    <a:lnTo>
                      <a:pt x="83" y="566"/>
                    </a:lnTo>
                    <a:lnTo>
                      <a:pt x="100" y="513"/>
                    </a:lnTo>
                    <a:lnTo>
                      <a:pt x="120" y="460"/>
                    </a:lnTo>
                    <a:lnTo>
                      <a:pt x="140" y="408"/>
                    </a:lnTo>
                    <a:lnTo>
                      <a:pt x="151" y="383"/>
                    </a:lnTo>
                    <a:lnTo>
                      <a:pt x="163" y="359"/>
                    </a:lnTo>
                    <a:lnTo>
                      <a:pt x="175" y="335"/>
                    </a:lnTo>
                    <a:lnTo>
                      <a:pt x="187" y="312"/>
                    </a:lnTo>
                    <a:lnTo>
                      <a:pt x="200" y="288"/>
                    </a:lnTo>
                    <a:lnTo>
                      <a:pt x="213" y="266"/>
                    </a:lnTo>
                    <a:lnTo>
                      <a:pt x="226" y="244"/>
                    </a:lnTo>
                    <a:lnTo>
                      <a:pt x="240" y="223"/>
                    </a:lnTo>
                    <a:lnTo>
                      <a:pt x="254" y="203"/>
                    </a:lnTo>
                    <a:lnTo>
                      <a:pt x="269" y="182"/>
                    </a:lnTo>
                    <a:lnTo>
                      <a:pt x="284" y="163"/>
                    </a:lnTo>
                    <a:lnTo>
                      <a:pt x="300" y="145"/>
                    </a:lnTo>
                    <a:lnTo>
                      <a:pt x="316" y="127"/>
                    </a:lnTo>
                    <a:lnTo>
                      <a:pt x="334" y="111"/>
                    </a:lnTo>
                    <a:lnTo>
                      <a:pt x="351" y="96"/>
                    </a:lnTo>
                    <a:lnTo>
                      <a:pt x="368" y="81"/>
                    </a:lnTo>
                    <a:lnTo>
                      <a:pt x="387" y="68"/>
                    </a:lnTo>
                    <a:lnTo>
                      <a:pt x="406" y="55"/>
                    </a:lnTo>
                    <a:lnTo>
                      <a:pt x="426" y="44"/>
                    </a:lnTo>
                    <a:lnTo>
                      <a:pt x="445" y="33"/>
                    </a:lnTo>
                    <a:lnTo>
                      <a:pt x="466" y="24"/>
                    </a:lnTo>
                    <a:lnTo>
                      <a:pt x="486" y="17"/>
                    </a:lnTo>
                    <a:lnTo>
                      <a:pt x="508" y="10"/>
                    </a:lnTo>
                    <a:lnTo>
                      <a:pt x="530" y="6"/>
                    </a:lnTo>
                    <a:lnTo>
                      <a:pt x="552" y="2"/>
                    </a:lnTo>
                    <a:lnTo>
                      <a:pt x="576" y="0"/>
                    </a:lnTo>
                    <a:lnTo>
                      <a:pt x="599" y="0"/>
                    </a:lnTo>
                    <a:lnTo>
                      <a:pt x="623" y="1"/>
                    </a:lnTo>
                    <a:lnTo>
                      <a:pt x="648" y="3"/>
                    </a:lnTo>
                    <a:lnTo>
                      <a:pt x="673" y="7"/>
                    </a:lnTo>
                    <a:lnTo>
                      <a:pt x="699" y="14"/>
                    </a:lnTo>
                    <a:lnTo>
                      <a:pt x="726" y="21"/>
                    </a:lnTo>
                    <a:lnTo>
                      <a:pt x="694" y="70"/>
                    </a:lnTo>
                    <a:lnTo>
                      <a:pt x="665" y="119"/>
                    </a:lnTo>
                    <a:lnTo>
                      <a:pt x="638" y="168"/>
                    </a:lnTo>
                    <a:lnTo>
                      <a:pt x="612" y="217"/>
                    </a:lnTo>
                    <a:lnTo>
                      <a:pt x="589" y="264"/>
                    </a:lnTo>
                    <a:lnTo>
                      <a:pt x="566" y="313"/>
                    </a:lnTo>
                    <a:lnTo>
                      <a:pt x="547" y="360"/>
                    </a:lnTo>
                    <a:lnTo>
                      <a:pt x="528" y="407"/>
                    </a:lnTo>
                    <a:lnTo>
                      <a:pt x="512" y="454"/>
                    </a:lnTo>
                    <a:lnTo>
                      <a:pt x="498" y="501"/>
                    </a:lnTo>
                    <a:lnTo>
                      <a:pt x="486" y="546"/>
                    </a:lnTo>
                    <a:lnTo>
                      <a:pt x="475" y="591"/>
                    </a:lnTo>
                    <a:lnTo>
                      <a:pt x="468" y="636"/>
                    </a:lnTo>
                    <a:lnTo>
                      <a:pt x="462" y="679"/>
                    </a:lnTo>
                    <a:lnTo>
                      <a:pt x="461" y="701"/>
                    </a:lnTo>
                    <a:lnTo>
                      <a:pt x="459" y="722"/>
                    </a:lnTo>
                    <a:lnTo>
                      <a:pt x="459" y="743"/>
                    </a:lnTo>
                    <a:lnTo>
                      <a:pt x="459" y="763"/>
                    </a:lnTo>
                    <a:lnTo>
                      <a:pt x="444" y="791"/>
                    </a:lnTo>
                    <a:lnTo>
                      <a:pt x="428" y="817"/>
                    </a:lnTo>
                    <a:lnTo>
                      <a:pt x="410" y="843"/>
                    </a:lnTo>
                    <a:lnTo>
                      <a:pt x="390" y="867"/>
                    </a:lnTo>
                    <a:lnTo>
                      <a:pt x="368" y="890"/>
                    </a:lnTo>
                    <a:lnTo>
                      <a:pt x="345" y="911"/>
                    </a:lnTo>
                    <a:lnTo>
                      <a:pt x="320" y="932"/>
                    </a:lnTo>
                    <a:lnTo>
                      <a:pt x="293" y="952"/>
                    </a:lnTo>
                    <a:lnTo>
                      <a:pt x="262" y="971"/>
                    </a:lnTo>
                    <a:lnTo>
                      <a:pt x="231" y="988"/>
                    </a:lnTo>
                    <a:lnTo>
                      <a:pt x="199" y="1004"/>
                    </a:lnTo>
                    <a:lnTo>
                      <a:pt x="163" y="1018"/>
                    </a:lnTo>
                    <a:lnTo>
                      <a:pt x="125" y="1032"/>
                    </a:lnTo>
                    <a:lnTo>
                      <a:pt x="86" y="1045"/>
                    </a:lnTo>
                    <a:lnTo>
                      <a:pt x="45" y="1057"/>
                    </a:lnTo>
                    <a:lnTo>
                      <a:pt x="1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6" name="Freeform 987"/>
              <p:cNvSpPr>
                <a:spLocks noEditPoints="1"/>
              </p:cNvSpPr>
              <p:nvPr/>
            </p:nvSpPr>
            <p:spPr bwMode="auto">
              <a:xfrm>
                <a:off x="2319" y="1803"/>
                <a:ext cx="148" cy="216"/>
              </a:xfrm>
              <a:custGeom>
                <a:avLst/>
                <a:gdLst>
                  <a:gd name="T0" fmla="*/ 0 w 750"/>
                  <a:gd name="T1" fmla="*/ 43 h 1092"/>
                  <a:gd name="T2" fmla="*/ 1 w 750"/>
                  <a:gd name="T3" fmla="*/ 42 h 1092"/>
                  <a:gd name="T4" fmla="*/ 0 w 750"/>
                  <a:gd name="T5" fmla="*/ 41 h 1092"/>
                  <a:gd name="T6" fmla="*/ 1 w 750"/>
                  <a:gd name="T7" fmla="*/ 40 h 1092"/>
                  <a:gd name="T8" fmla="*/ 1 w 750"/>
                  <a:gd name="T9" fmla="*/ 34 h 1092"/>
                  <a:gd name="T10" fmla="*/ 3 w 750"/>
                  <a:gd name="T11" fmla="*/ 26 h 1092"/>
                  <a:gd name="T12" fmla="*/ 6 w 750"/>
                  <a:gd name="T13" fmla="*/ 17 h 1092"/>
                  <a:gd name="T14" fmla="*/ 4 w 750"/>
                  <a:gd name="T15" fmla="*/ 24 h 1092"/>
                  <a:gd name="T16" fmla="*/ 2 w 750"/>
                  <a:gd name="T17" fmla="*/ 33 h 1092"/>
                  <a:gd name="T18" fmla="*/ 7 w 750"/>
                  <a:gd name="T19" fmla="*/ 17 h 1092"/>
                  <a:gd name="T20" fmla="*/ 6 w 750"/>
                  <a:gd name="T21" fmla="*/ 17 h 1092"/>
                  <a:gd name="T22" fmla="*/ 6 w 750"/>
                  <a:gd name="T23" fmla="*/ 17 h 1092"/>
                  <a:gd name="T24" fmla="*/ 7 w 750"/>
                  <a:gd name="T25" fmla="*/ 13 h 1092"/>
                  <a:gd name="T26" fmla="*/ 7 w 750"/>
                  <a:gd name="T27" fmla="*/ 17 h 1092"/>
                  <a:gd name="T28" fmla="*/ 10 w 750"/>
                  <a:gd name="T29" fmla="*/ 8 h 1092"/>
                  <a:gd name="T30" fmla="*/ 8 w 750"/>
                  <a:gd name="T31" fmla="*/ 12 h 1092"/>
                  <a:gd name="T32" fmla="*/ 15 w 750"/>
                  <a:gd name="T33" fmla="*/ 4 h 1092"/>
                  <a:gd name="T34" fmla="*/ 18 w 750"/>
                  <a:gd name="T35" fmla="*/ 1 h 1092"/>
                  <a:gd name="T36" fmla="*/ 22 w 750"/>
                  <a:gd name="T37" fmla="*/ 0 h 1092"/>
                  <a:gd name="T38" fmla="*/ 26 w 750"/>
                  <a:gd name="T39" fmla="*/ 0 h 1092"/>
                  <a:gd name="T40" fmla="*/ 29 w 750"/>
                  <a:gd name="T41" fmla="*/ 2 h 1092"/>
                  <a:gd name="T42" fmla="*/ 25 w 750"/>
                  <a:gd name="T43" fmla="*/ 1 h 1092"/>
                  <a:gd name="T44" fmla="*/ 21 w 750"/>
                  <a:gd name="T45" fmla="*/ 1 h 1092"/>
                  <a:gd name="T46" fmla="*/ 18 w 750"/>
                  <a:gd name="T47" fmla="*/ 3 h 1092"/>
                  <a:gd name="T48" fmla="*/ 15 w 750"/>
                  <a:gd name="T49" fmla="*/ 5 h 1092"/>
                  <a:gd name="T50" fmla="*/ 30 w 750"/>
                  <a:gd name="T51" fmla="*/ 1 h 1092"/>
                  <a:gd name="T52" fmla="*/ 30 w 750"/>
                  <a:gd name="T53" fmla="*/ 1 h 1092"/>
                  <a:gd name="T54" fmla="*/ 30 w 750"/>
                  <a:gd name="T55" fmla="*/ 2 h 1092"/>
                  <a:gd name="T56" fmla="*/ 29 w 750"/>
                  <a:gd name="T57" fmla="*/ 1 h 1092"/>
                  <a:gd name="T58" fmla="*/ 30 w 750"/>
                  <a:gd name="T59" fmla="*/ 2 h 1092"/>
                  <a:gd name="T60" fmla="*/ 28 w 750"/>
                  <a:gd name="T61" fmla="*/ 2 h 1092"/>
                  <a:gd name="T62" fmla="*/ 28 w 750"/>
                  <a:gd name="T63" fmla="*/ 5 h 1092"/>
                  <a:gd name="T64" fmla="*/ 27 w 750"/>
                  <a:gd name="T65" fmla="*/ 4 h 1092"/>
                  <a:gd name="T66" fmla="*/ 25 w 750"/>
                  <a:gd name="T67" fmla="*/ 10 h 1092"/>
                  <a:gd name="T68" fmla="*/ 21 w 750"/>
                  <a:gd name="T69" fmla="*/ 17 h 1092"/>
                  <a:gd name="T70" fmla="*/ 25 w 750"/>
                  <a:gd name="T71" fmla="*/ 8 h 1092"/>
                  <a:gd name="T72" fmla="*/ 22 w 750"/>
                  <a:gd name="T73" fmla="*/ 17 h 1092"/>
                  <a:gd name="T74" fmla="*/ 22 w 750"/>
                  <a:gd name="T75" fmla="*/ 18 h 1092"/>
                  <a:gd name="T76" fmla="*/ 21 w 750"/>
                  <a:gd name="T77" fmla="*/ 18 h 1092"/>
                  <a:gd name="T78" fmla="*/ 21 w 750"/>
                  <a:gd name="T79" fmla="*/ 20 h 1092"/>
                  <a:gd name="T80" fmla="*/ 20 w 750"/>
                  <a:gd name="T81" fmla="*/ 19 h 1092"/>
                  <a:gd name="T82" fmla="*/ 20 w 750"/>
                  <a:gd name="T83" fmla="*/ 25 h 1092"/>
                  <a:gd name="T84" fmla="*/ 18 w 750"/>
                  <a:gd name="T85" fmla="*/ 31 h 1092"/>
                  <a:gd name="T86" fmla="*/ 19 w 750"/>
                  <a:gd name="T87" fmla="*/ 24 h 1092"/>
                  <a:gd name="T88" fmla="*/ 19 w 750"/>
                  <a:gd name="T89" fmla="*/ 31 h 1092"/>
                  <a:gd name="T90" fmla="*/ 18 w 750"/>
                  <a:gd name="T91" fmla="*/ 33 h 1092"/>
                  <a:gd name="T92" fmla="*/ 16 w 750"/>
                  <a:gd name="T93" fmla="*/ 36 h 1092"/>
                  <a:gd name="T94" fmla="*/ 12 w 750"/>
                  <a:gd name="T95" fmla="*/ 38 h 1092"/>
                  <a:gd name="T96" fmla="*/ 17 w 750"/>
                  <a:gd name="T97" fmla="*/ 33 h 1092"/>
                  <a:gd name="T98" fmla="*/ 10 w 750"/>
                  <a:gd name="T99" fmla="*/ 40 h 1092"/>
                  <a:gd name="T100" fmla="*/ 1 w 750"/>
                  <a:gd name="T101" fmla="*/ 44 h 1092"/>
                  <a:gd name="T102" fmla="*/ 8 w 750"/>
                  <a:gd name="T103" fmla="*/ 40 h 1092"/>
                  <a:gd name="T104" fmla="*/ 0 w 750"/>
                  <a:gd name="T105" fmla="*/ 44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1" y="1081"/>
                    </a:moveTo>
                    <a:lnTo>
                      <a:pt x="1" y="1081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1" y="1081"/>
                    </a:moveTo>
                    <a:lnTo>
                      <a:pt x="0" y="1072"/>
                    </a:lnTo>
                    <a:lnTo>
                      <a:pt x="0" y="1061"/>
                    </a:lnTo>
                    <a:lnTo>
                      <a:pt x="0" y="1049"/>
                    </a:lnTo>
                    <a:lnTo>
                      <a:pt x="0" y="1035"/>
                    </a:lnTo>
                    <a:lnTo>
                      <a:pt x="25" y="1036"/>
                    </a:lnTo>
                    <a:lnTo>
                      <a:pt x="25" y="1049"/>
                    </a:lnTo>
                    <a:lnTo>
                      <a:pt x="25" y="1060"/>
                    </a:lnTo>
                    <a:lnTo>
                      <a:pt x="25" y="1070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0" y="1035"/>
                    </a:moveTo>
                    <a:lnTo>
                      <a:pt x="1" y="1020"/>
                    </a:lnTo>
                    <a:lnTo>
                      <a:pt x="2" y="1004"/>
                    </a:lnTo>
                    <a:lnTo>
                      <a:pt x="3" y="987"/>
                    </a:lnTo>
                    <a:lnTo>
                      <a:pt x="4" y="967"/>
                    </a:lnTo>
                    <a:lnTo>
                      <a:pt x="29" y="971"/>
                    </a:lnTo>
                    <a:lnTo>
                      <a:pt x="27" y="989"/>
                    </a:lnTo>
                    <a:lnTo>
                      <a:pt x="26" y="1006"/>
                    </a:lnTo>
                    <a:lnTo>
                      <a:pt x="25" y="1022"/>
                    </a:lnTo>
                    <a:lnTo>
                      <a:pt x="25" y="1036"/>
                    </a:lnTo>
                    <a:lnTo>
                      <a:pt x="0" y="1035"/>
                    </a:lnTo>
                    <a:close/>
                    <a:moveTo>
                      <a:pt x="4" y="967"/>
                    </a:moveTo>
                    <a:lnTo>
                      <a:pt x="11" y="914"/>
                    </a:lnTo>
                    <a:lnTo>
                      <a:pt x="20" y="854"/>
                    </a:lnTo>
                    <a:lnTo>
                      <a:pt x="25" y="822"/>
                    </a:lnTo>
                    <a:lnTo>
                      <a:pt x="31" y="787"/>
                    </a:lnTo>
                    <a:lnTo>
                      <a:pt x="38" y="752"/>
                    </a:lnTo>
                    <a:lnTo>
                      <a:pt x="45" y="717"/>
                    </a:lnTo>
                    <a:lnTo>
                      <a:pt x="54" y="681"/>
                    </a:lnTo>
                    <a:lnTo>
                      <a:pt x="64" y="643"/>
                    </a:lnTo>
                    <a:lnTo>
                      <a:pt x="75" y="606"/>
                    </a:lnTo>
                    <a:lnTo>
                      <a:pt x="85" y="568"/>
                    </a:lnTo>
                    <a:lnTo>
                      <a:pt x="98" y="530"/>
                    </a:lnTo>
                    <a:lnTo>
                      <a:pt x="111" y="492"/>
                    </a:lnTo>
                    <a:lnTo>
                      <a:pt x="126" y="454"/>
                    </a:lnTo>
                    <a:lnTo>
                      <a:pt x="142" y="417"/>
                    </a:lnTo>
                    <a:lnTo>
                      <a:pt x="164" y="426"/>
                    </a:lnTo>
                    <a:lnTo>
                      <a:pt x="149" y="463"/>
                    </a:lnTo>
                    <a:lnTo>
                      <a:pt x="134" y="501"/>
                    </a:lnTo>
                    <a:lnTo>
                      <a:pt x="121" y="537"/>
                    </a:lnTo>
                    <a:lnTo>
                      <a:pt x="109" y="575"/>
                    </a:lnTo>
                    <a:lnTo>
                      <a:pt x="97" y="613"/>
                    </a:lnTo>
                    <a:lnTo>
                      <a:pt x="88" y="650"/>
                    </a:lnTo>
                    <a:lnTo>
                      <a:pt x="78" y="687"/>
                    </a:lnTo>
                    <a:lnTo>
                      <a:pt x="69" y="722"/>
                    </a:lnTo>
                    <a:lnTo>
                      <a:pt x="62" y="758"/>
                    </a:lnTo>
                    <a:lnTo>
                      <a:pt x="55" y="792"/>
                    </a:lnTo>
                    <a:lnTo>
                      <a:pt x="49" y="825"/>
                    </a:lnTo>
                    <a:lnTo>
                      <a:pt x="43" y="857"/>
                    </a:lnTo>
                    <a:lnTo>
                      <a:pt x="35" y="917"/>
                    </a:lnTo>
                    <a:lnTo>
                      <a:pt x="29" y="971"/>
                    </a:lnTo>
                    <a:lnTo>
                      <a:pt x="4" y="967"/>
                    </a:lnTo>
                    <a:close/>
                    <a:moveTo>
                      <a:pt x="164" y="425"/>
                    </a:moveTo>
                    <a:lnTo>
                      <a:pt x="164" y="425"/>
                    </a:lnTo>
                    <a:lnTo>
                      <a:pt x="164" y="426"/>
                    </a:lnTo>
                    <a:lnTo>
                      <a:pt x="152" y="421"/>
                    </a:lnTo>
                    <a:lnTo>
                      <a:pt x="164" y="425"/>
                    </a:lnTo>
                    <a:close/>
                    <a:moveTo>
                      <a:pt x="142" y="418"/>
                    </a:moveTo>
                    <a:lnTo>
                      <a:pt x="142" y="417"/>
                    </a:lnTo>
                    <a:lnTo>
                      <a:pt x="164" y="425"/>
                    </a:lnTo>
                    <a:lnTo>
                      <a:pt x="142" y="418"/>
                    </a:lnTo>
                    <a:close/>
                    <a:moveTo>
                      <a:pt x="142" y="417"/>
                    </a:moveTo>
                    <a:lnTo>
                      <a:pt x="142" y="417"/>
                    </a:lnTo>
                    <a:lnTo>
                      <a:pt x="152" y="421"/>
                    </a:lnTo>
                    <a:lnTo>
                      <a:pt x="142" y="417"/>
                    </a:lnTo>
                    <a:close/>
                    <a:moveTo>
                      <a:pt x="142" y="417"/>
                    </a:moveTo>
                    <a:lnTo>
                      <a:pt x="155" y="387"/>
                    </a:lnTo>
                    <a:lnTo>
                      <a:pt x="168" y="360"/>
                    </a:lnTo>
                    <a:lnTo>
                      <a:pt x="180" y="333"/>
                    </a:lnTo>
                    <a:lnTo>
                      <a:pt x="195" y="307"/>
                    </a:lnTo>
                    <a:lnTo>
                      <a:pt x="216" y="319"/>
                    </a:lnTo>
                    <a:lnTo>
                      <a:pt x="202" y="345"/>
                    </a:lnTo>
                    <a:lnTo>
                      <a:pt x="188" y="372"/>
                    </a:lnTo>
                    <a:lnTo>
                      <a:pt x="176" y="398"/>
                    </a:lnTo>
                    <a:lnTo>
                      <a:pt x="164" y="425"/>
                    </a:lnTo>
                    <a:lnTo>
                      <a:pt x="142" y="417"/>
                    </a:lnTo>
                    <a:close/>
                    <a:moveTo>
                      <a:pt x="195" y="307"/>
                    </a:moveTo>
                    <a:lnTo>
                      <a:pt x="209" y="282"/>
                    </a:lnTo>
                    <a:lnTo>
                      <a:pt x="224" y="257"/>
                    </a:lnTo>
                    <a:lnTo>
                      <a:pt x="240" y="233"/>
                    </a:lnTo>
                    <a:lnTo>
                      <a:pt x="256" y="209"/>
                    </a:lnTo>
                    <a:lnTo>
                      <a:pt x="276" y="223"/>
                    </a:lnTo>
                    <a:lnTo>
                      <a:pt x="260" y="246"/>
                    </a:lnTo>
                    <a:lnTo>
                      <a:pt x="244" y="270"/>
                    </a:lnTo>
                    <a:lnTo>
                      <a:pt x="230" y="293"/>
                    </a:lnTo>
                    <a:lnTo>
                      <a:pt x="216" y="319"/>
                    </a:lnTo>
                    <a:lnTo>
                      <a:pt x="195" y="307"/>
                    </a:lnTo>
                    <a:close/>
                    <a:moveTo>
                      <a:pt x="256" y="209"/>
                    </a:moveTo>
                    <a:lnTo>
                      <a:pt x="278" y="180"/>
                    </a:lnTo>
                    <a:lnTo>
                      <a:pt x="301" y="152"/>
                    </a:lnTo>
                    <a:lnTo>
                      <a:pt x="325" y="126"/>
                    </a:lnTo>
                    <a:lnTo>
                      <a:pt x="351" y="102"/>
                    </a:lnTo>
                    <a:lnTo>
                      <a:pt x="364" y="91"/>
                    </a:lnTo>
                    <a:lnTo>
                      <a:pt x="377" y="81"/>
                    </a:lnTo>
                    <a:lnTo>
                      <a:pt x="391" y="71"/>
                    </a:lnTo>
                    <a:lnTo>
                      <a:pt x="404" y="62"/>
                    </a:lnTo>
                    <a:lnTo>
                      <a:pt x="418" y="53"/>
                    </a:lnTo>
                    <a:lnTo>
                      <a:pt x="433" y="45"/>
                    </a:lnTo>
                    <a:lnTo>
                      <a:pt x="447" y="37"/>
                    </a:lnTo>
                    <a:lnTo>
                      <a:pt x="462" y="30"/>
                    </a:lnTo>
                    <a:lnTo>
                      <a:pt x="478" y="24"/>
                    </a:lnTo>
                    <a:lnTo>
                      <a:pt x="494" y="18"/>
                    </a:lnTo>
                    <a:lnTo>
                      <a:pt x="509" y="14"/>
                    </a:lnTo>
                    <a:lnTo>
                      <a:pt x="525" y="9"/>
                    </a:lnTo>
                    <a:lnTo>
                      <a:pt x="541" y="6"/>
                    </a:lnTo>
                    <a:lnTo>
                      <a:pt x="559" y="3"/>
                    </a:lnTo>
                    <a:lnTo>
                      <a:pt x="575" y="2"/>
                    </a:lnTo>
                    <a:lnTo>
                      <a:pt x="592" y="1"/>
                    </a:lnTo>
                    <a:lnTo>
                      <a:pt x="610" y="0"/>
                    </a:lnTo>
                    <a:lnTo>
                      <a:pt x="628" y="1"/>
                    </a:lnTo>
                    <a:lnTo>
                      <a:pt x="646" y="2"/>
                    </a:lnTo>
                    <a:lnTo>
                      <a:pt x="664" y="4"/>
                    </a:lnTo>
                    <a:lnTo>
                      <a:pt x="683" y="7"/>
                    </a:lnTo>
                    <a:lnTo>
                      <a:pt x="702" y="12"/>
                    </a:lnTo>
                    <a:lnTo>
                      <a:pt x="722" y="16"/>
                    </a:lnTo>
                    <a:lnTo>
                      <a:pt x="741" y="22"/>
                    </a:lnTo>
                    <a:lnTo>
                      <a:pt x="733" y="46"/>
                    </a:lnTo>
                    <a:lnTo>
                      <a:pt x="715" y="41"/>
                    </a:lnTo>
                    <a:lnTo>
                      <a:pt x="697" y="35"/>
                    </a:lnTo>
                    <a:lnTo>
                      <a:pt x="679" y="32"/>
                    </a:lnTo>
                    <a:lnTo>
                      <a:pt x="661" y="29"/>
                    </a:lnTo>
                    <a:lnTo>
                      <a:pt x="644" y="27"/>
                    </a:lnTo>
                    <a:lnTo>
                      <a:pt x="627" y="26"/>
                    </a:lnTo>
                    <a:lnTo>
                      <a:pt x="610" y="24"/>
                    </a:lnTo>
                    <a:lnTo>
                      <a:pt x="593" y="26"/>
                    </a:lnTo>
                    <a:lnTo>
                      <a:pt x="577" y="27"/>
                    </a:lnTo>
                    <a:lnTo>
                      <a:pt x="562" y="28"/>
                    </a:lnTo>
                    <a:lnTo>
                      <a:pt x="546" y="31"/>
                    </a:lnTo>
                    <a:lnTo>
                      <a:pt x="530" y="34"/>
                    </a:lnTo>
                    <a:lnTo>
                      <a:pt x="515" y="37"/>
                    </a:lnTo>
                    <a:lnTo>
                      <a:pt x="500" y="43"/>
                    </a:lnTo>
                    <a:lnTo>
                      <a:pt x="485" y="48"/>
                    </a:lnTo>
                    <a:lnTo>
                      <a:pt x="471" y="54"/>
                    </a:lnTo>
                    <a:lnTo>
                      <a:pt x="457" y="60"/>
                    </a:lnTo>
                    <a:lnTo>
                      <a:pt x="443" y="68"/>
                    </a:lnTo>
                    <a:lnTo>
                      <a:pt x="430" y="75"/>
                    </a:lnTo>
                    <a:lnTo>
                      <a:pt x="416" y="84"/>
                    </a:lnTo>
                    <a:lnTo>
                      <a:pt x="403" y="93"/>
                    </a:lnTo>
                    <a:lnTo>
                      <a:pt x="390" y="102"/>
                    </a:lnTo>
                    <a:lnTo>
                      <a:pt x="378" y="112"/>
                    </a:lnTo>
                    <a:lnTo>
                      <a:pt x="365" y="123"/>
                    </a:lnTo>
                    <a:lnTo>
                      <a:pt x="341" y="145"/>
                    </a:lnTo>
                    <a:lnTo>
                      <a:pt x="319" y="169"/>
                    </a:lnTo>
                    <a:lnTo>
                      <a:pt x="296" y="195"/>
                    </a:lnTo>
                    <a:lnTo>
                      <a:pt x="276" y="223"/>
                    </a:lnTo>
                    <a:lnTo>
                      <a:pt x="256" y="209"/>
                    </a:lnTo>
                    <a:close/>
                    <a:moveTo>
                      <a:pt x="741" y="22"/>
                    </a:moveTo>
                    <a:lnTo>
                      <a:pt x="744" y="23"/>
                    </a:lnTo>
                    <a:lnTo>
                      <a:pt x="746" y="26"/>
                    </a:lnTo>
                    <a:lnTo>
                      <a:pt x="748" y="28"/>
                    </a:lnTo>
                    <a:lnTo>
                      <a:pt x="749" y="30"/>
                    </a:lnTo>
                    <a:lnTo>
                      <a:pt x="750" y="33"/>
                    </a:lnTo>
                    <a:lnTo>
                      <a:pt x="750" y="35"/>
                    </a:lnTo>
                    <a:lnTo>
                      <a:pt x="749" y="39"/>
                    </a:lnTo>
                    <a:lnTo>
                      <a:pt x="748" y="41"/>
                    </a:lnTo>
                    <a:lnTo>
                      <a:pt x="738" y="34"/>
                    </a:lnTo>
                    <a:lnTo>
                      <a:pt x="741" y="22"/>
                    </a:lnTo>
                    <a:close/>
                    <a:moveTo>
                      <a:pt x="748" y="41"/>
                    </a:moveTo>
                    <a:lnTo>
                      <a:pt x="748" y="41"/>
                    </a:lnTo>
                    <a:lnTo>
                      <a:pt x="748" y="42"/>
                    </a:lnTo>
                    <a:lnTo>
                      <a:pt x="728" y="27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27" y="28"/>
                    </a:moveTo>
                    <a:lnTo>
                      <a:pt x="728" y="27"/>
                    </a:lnTo>
                    <a:lnTo>
                      <a:pt x="738" y="34"/>
                    </a:lnTo>
                    <a:lnTo>
                      <a:pt x="727" y="28"/>
                    </a:lnTo>
                    <a:close/>
                    <a:moveTo>
                      <a:pt x="748" y="41"/>
                    </a:moveTo>
                    <a:lnTo>
                      <a:pt x="738" y="56"/>
                    </a:lnTo>
                    <a:lnTo>
                      <a:pt x="729" y="70"/>
                    </a:lnTo>
                    <a:lnTo>
                      <a:pt x="721" y="83"/>
                    </a:lnTo>
                    <a:lnTo>
                      <a:pt x="713" y="96"/>
                    </a:lnTo>
                    <a:lnTo>
                      <a:pt x="692" y="83"/>
                    </a:lnTo>
                    <a:lnTo>
                      <a:pt x="702" y="68"/>
                    </a:lnTo>
                    <a:lnTo>
                      <a:pt x="711" y="54"/>
                    </a:lnTo>
                    <a:lnTo>
                      <a:pt x="719" y="40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13" y="96"/>
                    </a:moveTo>
                    <a:lnTo>
                      <a:pt x="704" y="110"/>
                    </a:lnTo>
                    <a:lnTo>
                      <a:pt x="697" y="124"/>
                    </a:lnTo>
                    <a:lnTo>
                      <a:pt x="688" y="137"/>
                    </a:lnTo>
                    <a:lnTo>
                      <a:pt x="681" y="150"/>
                    </a:lnTo>
                    <a:lnTo>
                      <a:pt x="660" y="138"/>
                    </a:lnTo>
                    <a:lnTo>
                      <a:pt x="669" y="124"/>
                    </a:lnTo>
                    <a:lnTo>
                      <a:pt x="676" y="110"/>
                    </a:lnTo>
                    <a:lnTo>
                      <a:pt x="685" y="96"/>
                    </a:lnTo>
                    <a:lnTo>
                      <a:pt x="692" y="83"/>
                    </a:lnTo>
                    <a:lnTo>
                      <a:pt x="713" y="96"/>
                    </a:lnTo>
                    <a:close/>
                    <a:moveTo>
                      <a:pt x="681" y="150"/>
                    </a:moveTo>
                    <a:lnTo>
                      <a:pt x="661" y="184"/>
                    </a:lnTo>
                    <a:lnTo>
                      <a:pt x="643" y="219"/>
                    </a:lnTo>
                    <a:lnTo>
                      <a:pt x="625" y="253"/>
                    </a:lnTo>
                    <a:lnTo>
                      <a:pt x="609" y="288"/>
                    </a:lnTo>
                    <a:lnTo>
                      <a:pt x="593" y="323"/>
                    </a:lnTo>
                    <a:lnTo>
                      <a:pt x="578" y="356"/>
                    </a:lnTo>
                    <a:lnTo>
                      <a:pt x="565" y="391"/>
                    </a:lnTo>
                    <a:lnTo>
                      <a:pt x="552" y="424"/>
                    </a:lnTo>
                    <a:lnTo>
                      <a:pt x="529" y="415"/>
                    </a:lnTo>
                    <a:lnTo>
                      <a:pt x="541" y="382"/>
                    </a:lnTo>
                    <a:lnTo>
                      <a:pt x="555" y="347"/>
                    </a:lnTo>
                    <a:lnTo>
                      <a:pt x="570" y="313"/>
                    </a:lnTo>
                    <a:lnTo>
                      <a:pt x="587" y="278"/>
                    </a:lnTo>
                    <a:lnTo>
                      <a:pt x="603" y="244"/>
                    </a:lnTo>
                    <a:lnTo>
                      <a:pt x="621" y="209"/>
                    </a:lnTo>
                    <a:lnTo>
                      <a:pt x="640" y="174"/>
                    </a:lnTo>
                    <a:lnTo>
                      <a:pt x="660" y="138"/>
                    </a:lnTo>
                    <a:lnTo>
                      <a:pt x="681" y="150"/>
                    </a:lnTo>
                    <a:close/>
                    <a:moveTo>
                      <a:pt x="552" y="424"/>
                    </a:moveTo>
                    <a:lnTo>
                      <a:pt x="551" y="425"/>
                    </a:lnTo>
                    <a:lnTo>
                      <a:pt x="551" y="427"/>
                    </a:lnTo>
                    <a:lnTo>
                      <a:pt x="528" y="419"/>
                    </a:lnTo>
                    <a:lnTo>
                      <a:pt x="528" y="417"/>
                    </a:lnTo>
                    <a:lnTo>
                      <a:pt x="529" y="415"/>
                    </a:lnTo>
                    <a:lnTo>
                      <a:pt x="552" y="424"/>
                    </a:lnTo>
                    <a:close/>
                    <a:moveTo>
                      <a:pt x="551" y="427"/>
                    </a:moveTo>
                    <a:lnTo>
                      <a:pt x="547" y="440"/>
                    </a:lnTo>
                    <a:lnTo>
                      <a:pt x="541" y="453"/>
                    </a:lnTo>
                    <a:lnTo>
                      <a:pt x="537" y="466"/>
                    </a:lnTo>
                    <a:lnTo>
                      <a:pt x="533" y="479"/>
                    </a:lnTo>
                    <a:lnTo>
                      <a:pt x="510" y="472"/>
                    </a:lnTo>
                    <a:lnTo>
                      <a:pt x="514" y="459"/>
                    </a:lnTo>
                    <a:lnTo>
                      <a:pt x="519" y="445"/>
                    </a:lnTo>
                    <a:lnTo>
                      <a:pt x="523" y="432"/>
                    </a:lnTo>
                    <a:lnTo>
                      <a:pt x="528" y="419"/>
                    </a:lnTo>
                    <a:lnTo>
                      <a:pt x="551" y="427"/>
                    </a:lnTo>
                    <a:close/>
                    <a:moveTo>
                      <a:pt x="533" y="479"/>
                    </a:moveTo>
                    <a:lnTo>
                      <a:pt x="528" y="493"/>
                    </a:lnTo>
                    <a:lnTo>
                      <a:pt x="525" y="506"/>
                    </a:lnTo>
                    <a:lnTo>
                      <a:pt x="521" y="519"/>
                    </a:lnTo>
                    <a:lnTo>
                      <a:pt x="517" y="530"/>
                    </a:lnTo>
                    <a:lnTo>
                      <a:pt x="494" y="523"/>
                    </a:lnTo>
                    <a:lnTo>
                      <a:pt x="498" y="509"/>
                    </a:lnTo>
                    <a:lnTo>
                      <a:pt x="502" y="496"/>
                    </a:lnTo>
                    <a:lnTo>
                      <a:pt x="506" y="483"/>
                    </a:lnTo>
                    <a:lnTo>
                      <a:pt x="510" y="472"/>
                    </a:lnTo>
                    <a:lnTo>
                      <a:pt x="533" y="479"/>
                    </a:lnTo>
                    <a:close/>
                    <a:moveTo>
                      <a:pt x="517" y="530"/>
                    </a:moveTo>
                    <a:lnTo>
                      <a:pt x="509" y="562"/>
                    </a:lnTo>
                    <a:lnTo>
                      <a:pt x="502" y="595"/>
                    </a:lnTo>
                    <a:lnTo>
                      <a:pt x="496" y="626"/>
                    </a:lnTo>
                    <a:lnTo>
                      <a:pt x="492" y="657"/>
                    </a:lnTo>
                    <a:lnTo>
                      <a:pt x="487" y="688"/>
                    </a:lnTo>
                    <a:lnTo>
                      <a:pt x="485" y="718"/>
                    </a:lnTo>
                    <a:lnTo>
                      <a:pt x="483" y="747"/>
                    </a:lnTo>
                    <a:lnTo>
                      <a:pt x="483" y="776"/>
                    </a:lnTo>
                    <a:lnTo>
                      <a:pt x="458" y="776"/>
                    </a:lnTo>
                    <a:lnTo>
                      <a:pt x="459" y="746"/>
                    </a:lnTo>
                    <a:lnTo>
                      <a:pt x="460" y="716"/>
                    </a:lnTo>
                    <a:lnTo>
                      <a:pt x="463" y="684"/>
                    </a:lnTo>
                    <a:lnTo>
                      <a:pt x="467" y="653"/>
                    </a:lnTo>
                    <a:lnTo>
                      <a:pt x="472" y="622"/>
                    </a:lnTo>
                    <a:lnTo>
                      <a:pt x="479" y="589"/>
                    </a:lnTo>
                    <a:lnTo>
                      <a:pt x="486" y="557"/>
                    </a:lnTo>
                    <a:lnTo>
                      <a:pt x="494" y="523"/>
                    </a:lnTo>
                    <a:lnTo>
                      <a:pt x="517" y="530"/>
                    </a:lnTo>
                    <a:close/>
                    <a:moveTo>
                      <a:pt x="483" y="776"/>
                    </a:moveTo>
                    <a:lnTo>
                      <a:pt x="482" y="779"/>
                    </a:lnTo>
                    <a:lnTo>
                      <a:pt x="482" y="782"/>
                    </a:lnTo>
                    <a:lnTo>
                      <a:pt x="471" y="776"/>
                    </a:lnTo>
                    <a:lnTo>
                      <a:pt x="483" y="776"/>
                    </a:lnTo>
                    <a:close/>
                    <a:moveTo>
                      <a:pt x="482" y="782"/>
                    </a:moveTo>
                    <a:lnTo>
                      <a:pt x="474" y="796"/>
                    </a:lnTo>
                    <a:lnTo>
                      <a:pt x="467" y="810"/>
                    </a:lnTo>
                    <a:lnTo>
                      <a:pt x="459" y="824"/>
                    </a:lnTo>
                    <a:lnTo>
                      <a:pt x="451" y="837"/>
                    </a:lnTo>
                    <a:lnTo>
                      <a:pt x="441" y="851"/>
                    </a:lnTo>
                    <a:lnTo>
                      <a:pt x="432" y="863"/>
                    </a:lnTo>
                    <a:lnTo>
                      <a:pt x="421" y="876"/>
                    </a:lnTo>
                    <a:lnTo>
                      <a:pt x="412" y="887"/>
                    </a:lnTo>
                    <a:lnTo>
                      <a:pt x="401" y="899"/>
                    </a:lnTo>
                    <a:lnTo>
                      <a:pt x="389" y="911"/>
                    </a:lnTo>
                    <a:lnTo>
                      <a:pt x="377" y="923"/>
                    </a:lnTo>
                    <a:lnTo>
                      <a:pt x="365" y="934"/>
                    </a:lnTo>
                    <a:lnTo>
                      <a:pt x="339" y="954"/>
                    </a:lnTo>
                    <a:lnTo>
                      <a:pt x="311" y="975"/>
                    </a:lnTo>
                    <a:lnTo>
                      <a:pt x="297" y="954"/>
                    </a:lnTo>
                    <a:lnTo>
                      <a:pt x="324" y="936"/>
                    </a:lnTo>
                    <a:lnTo>
                      <a:pt x="349" y="915"/>
                    </a:lnTo>
                    <a:lnTo>
                      <a:pt x="372" y="894"/>
                    </a:lnTo>
                    <a:lnTo>
                      <a:pt x="393" y="871"/>
                    </a:lnTo>
                    <a:lnTo>
                      <a:pt x="413" y="849"/>
                    </a:lnTo>
                    <a:lnTo>
                      <a:pt x="430" y="824"/>
                    </a:lnTo>
                    <a:lnTo>
                      <a:pt x="446" y="798"/>
                    </a:lnTo>
                    <a:lnTo>
                      <a:pt x="460" y="771"/>
                    </a:lnTo>
                    <a:lnTo>
                      <a:pt x="482" y="782"/>
                    </a:lnTo>
                    <a:close/>
                    <a:moveTo>
                      <a:pt x="311" y="975"/>
                    </a:moveTo>
                    <a:lnTo>
                      <a:pt x="281" y="993"/>
                    </a:lnTo>
                    <a:lnTo>
                      <a:pt x="250" y="1012"/>
                    </a:lnTo>
                    <a:lnTo>
                      <a:pt x="216" y="1028"/>
                    </a:lnTo>
                    <a:lnTo>
                      <a:pt x="180" y="1043"/>
                    </a:lnTo>
                    <a:lnTo>
                      <a:pt x="143" y="1057"/>
                    </a:lnTo>
                    <a:lnTo>
                      <a:pt x="103" y="1070"/>
                    </a:lnTo>
                    <a:lnTo>
                      <a:pt x="61" y="1082"/>
                    </a:lnTo>
                    <a:lnTo>
                      <a:pt x="16" y="1092"/>
                    </a:lnTo>
                    <a:lnTo>
                      <a:pt x="11" y="1068"/>
                    </a:lnTo>
                    <a:lnTo>
                      <a:pt x="54" y="1058"/>
                    </a:lnTo>
                    <a:lnTo>
                      <a:pt x="95" y="1046"/>
                    </a:lnTo>
                    <a:lnTo>
                      <a:pt x="133" y="1034"/>
                    </a:lnTo>
                    <a:lnTo>
                      <a:pt x="171" y="1020"/>
                    </a:lnTo>
                    <a:lnTo>
                      <a:pt x="205" y="1005"/>
                    </a:lnTo>
                    <a:lnTo>
                      <a:pt x="238" y="990"/>
                    </a:lnTo>
                    <a:lnTo>
                      <a:pt x="269" y="973"/>
                    </a:lnTo>
                    <a:lnTo>
                      <a:pt x="297" y="954"/>
                    </a:lnTo>
                    <a:lnTo>
                      <a:pt x="311" y="975"/>
                    </a:lnTo>
                    <a:close/>
                    <a:moveTo>
                      <a:pt x="16" y="1092"/>
                    </a:moveTo>
                    <a:lnTo>
                      <a:pt x="11" y="1092"/>
                    </a:lnTo>
                    <a:lnTo>
                      <a:pt x="7" y="1089"/>
                    </a:lnTo>
                    <a:lnTo>
                      <a:pt x="3" y="1086"/>
                    </a:lnTo>
                    <a:lnTo>
                      <a:pt x="1" y="1081"/>
                    </a:lnTo>
                    <a:lnTo>
                      <a:pt x="13" y="1080"/>
                    </a:lnTo>
                    <a:lnTo>
                      <a:pt x="16" y="10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7" name="Freeform 988"/>
              <p:cNvSpPr>
                <a:spLocks/>
              </p:cNvSpPr>
              <p:nvPr/>
            </p:nvSpPr>
            <p:spPr bwMode="auto">
              <a:xfrm>
                <a:off x="2400" y="1799"/>
                <a:ext cx="124" cy="190"/>
              </a:xfrm>
              <a:custGeom>
                <a:avLst/>
                <a:gdLst>
                  <a:gd name="T0" fmla="*/ 0 w 603"/>
                  <a:gd name="T1" fmla="*/ 38 h 959"/>
                  <a:gd name="T2" fmla="*/ 0 w 603"/>
                  <a:gd name="T3" fmla="*/ 36 h 959"/>
                  <a:gd name="T4" fmla="*/ 0 w 603"/>
                  <a:gd name="T5" fmla="*/ 34 h 959"/>
                  <a:gd name="T6" fmla="*/ 1 w 603"/>
                  <a:gd name="T7" fmla="*/ 31 h 959"/>
                  <a:gd name="T8" fmla="*/ 1 w 603"/>
                  <a:gd name="T9" fmla="*/ 28 h 959"/>
                  <a:gd name="T10" fmla="*/ 2 w 603"/>
                  <a:gd name="T11" fmla="*/ 24 h 959"/>
                  <a:gd name="T12" fmla="*/ 3 w 603"/>
                  <a:gd name="T13" fmla="*/ 20 h 959"/>
                  <a:gd name="T14" fmla="*/ 4 w 603"/>
                  <a:gd name="T15" fmla="*/ 17 h 959"/>
                  <a:gd name="T16" fmla="*/ 5 w 603"/>
                  <a:gd name="T17" fmla="*/ 13 h 959"/>
                  <a:gd name="T18" fmla="*/ 7 w 603"/>
                  <a:gd name="T19" fmla="*/ 10 h 959"/>
                  <a:gd name="T20" fmla="*/ 8 w 603"/>
                  <a:gd name="T21" fmla="*/ 9 h 959"/>
                  <a:gd name="T22" fmla="*/ 8 w 603"/>
                  <a:gd name="T23" fmla="*/ 7 h 959"/>
                  <a:gd name="T24" fmla="*/ 10 w 603"/>
                  <a:gd name="T25" fmla="*/ 6 h 959"/>
                  <a:gd name="T26" fmla="*/ 11 w 603"/>
                  <a:gd name="T27" fmla="*/ 5 h 959"/>
                  <a:gd name="T28" fmla="*/ 12 w 603"/>
                  <a:gd name="T29" fmla="*/ 3 h 959"/>
                  <a:gd name="T30" fmla="*/ 13 w 603"/>
                  <a:gd name="T31" fmla="*/ 2 h 959"/>
                  <a:gd name="T32" fmla="*/ 14 w 603"/>
                  <a:gd name="T33" fmla="*/ 2 h 959"/>
                  <a:gd name="T34" fmla="*/ 16 w 603"/>
                  <a:gd name="T35" fmla="*/ 1 h 959"/>
                  <a:gd name="T36" fmla="*/ 17 w 603"/>
                  <a:gd name="T37" fmla="*/ 0 h 959"/>
                  <a:gd name="T38" fmla="*/ 18 w 603"/>
                  <a:gd name="T39" fmla="*/ 0 h 959"/>
                  <a:gd name="T40" fmla="*/ 20 w 603"/>
                  <a:gd name="T41" fmla="*/ 0 h 959"/>
                  <a:gd name="T42" fmla="*/ 22 w 603"/>
                  <a:gd name="T43" fmla="*/ 0 h 959"/>
                  <a:gd name="T44" fmla="*/ 23 w 603"/>
                  <a:gd name="T45" fmla="*/ 1 h 959"/>
                  <a:gd name="T46" fmla="*/ 23 w 603"/>
                  <a:gd name="T47" fmla="*/ 3 h 959"/>
                  <a:gd name="T48" fmla="*/ 21 w 603"/>
                  <a:gd name="T49" fmla="*/ 6 h 959"/>
                  <a:gd name="T50" fmla="*/ 20 w 603"/>
                  <a:gd name="T51" fmla="*/ 10 h 959"/>
                  <a:gd name="T52" fmla="*/ 18 w 603"/>
                  <a:gd name="T53" fmla="*/ 13 h 959"/>
                  <a:gd name="T54" fmla="*/ 17 w 603"/>
                  <a:gd name="T55" fmla="*/ 17 h 959"/>
                  <a:gd name="T56" fmla="*/ 16 w 603"/>
                  <a:gd name="T57" fmla="*/ 20 h 959"/>
                  <a:gd name="T58" fmla="*/ 15 w 603"/>
                  <a:gd name="T59" fmla="*/ 23 h 959"/>
                  <a:gd name="T60" fmla="*/ 15 w 603"/>
                  <a:gd name="T61" fmla="*/ 26 h 959"/>
                  <a:gd name="T62" fmla="*/ 15 w 603"/>
                  <a:gd name="T63" fmla="*/ 29 h 959"/>
                  <a:gd name="T64" fmla="*/ 14 w 603"/>
                  <a:gd name="T65" fmla="*/ 31 h 959"/>
                  <a:gd name="T66" fmla="*/ 12 w 603"/>
                  <a:gd name="T67" fmla="*/ 32 h 959"/>
                  <a:gd name="T68" fmla="*/ 11 w 603"/>
                  <a:gd name="T69" fmla="*/ 34 h 959"/>
                  <a:gd name="T70" fmla="*/ 9 w 603"/>
                  <a:gd name="T71" fmla="*/ 35 h 959"/>
                  <a:gd name="T72" fmla="*/ 7 w 603"/>
                  <a:gd name="T73" fmla="*/ 36 h 959"/>
                  <a:gd name="T74" fmla="*/ 4 w 603"/>
                  <a:gd name="T75" fmla="*/ 37 h 959"/>
                  <a:gd name="T76" fmla="*/ 1 w 603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3"/>
                  <a:gd name="T118" fmla="*/ 0 h 959"/>
                  <a:gd name="T119" fmla="*/ 603 w 603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3" h="959">
                    <a:moveTo>
                      <a:pt x="0" y="959"/>
                    </a:moveTo>
                    <a:lnTo>
                      <a:pt x="0" y="944"/>
                    </a:lnTo>
                    <a:lnTo>
                      <a:pt x="0" y="924"/>
                    </a:lnTo>
                    <a:lnTo>
                      <a:pt x="1" y="901"/>
                    </a:lnTo>
                    <a:lnTo>
                      <a:pt x="3" y="874"/>
                    </a:lnTo>
                    <a:lnTo>
                      <a:pt x="5" y="842"/>
                    </a:lnTo>
                    <a:lnTo>
                      <a:pt x="9" y="808"/>
                    </a:lnTo>
                    <a:lnTo>
                      <a:pt x="14" y="771"/>
                    </a:lnTo>
                    <a:lnTo>
                      <a:pt x="20" y="731"/>
                    </a:lnTo>
                    <a:lnTo>
                      <a:pt x="28" y="689"/>
                    </a:lnTo>
                    <a:lnTo>
                      <a:pt x="36" y="646"/>
                    </a:lnTo>
                    <a:lnTo>
                      <a:pt x="46" y="600"/>
                    </a:lnTo>
                    <a:lnTo>
                      <a:pt x="57" y="555"/>
                    </a:lnTo>
                    <a:lnTo>
                      <a:pt x="70" y="508"/>
                    </a:lnTo>
                    <a:lnTo>
                      <a:pt x="84" y="461"/>
                    </a:lnTo>
                    <a:lnTo>
                      <a:pt x="100" y="414"/>
                    </a:lnTo>
                    <a:lnTo>
                      <a:pt x="117" y="367"/>
                    </a:lnTo>
                    <a:lnTo>
                      <a:pt x="136" y="323"/>
                    </a:lnTo>
                    <a:lnTo>
                      <a:pt x="155" y="280"/>
                    </a:lnTo>
                    <a:lnTo>
                      <a:pt x="166" y="259"/>
                    </a:lnTo>
                    <a:lnTo>
                      <a:pt x="177" y="239"/>
                    </a:lnTo>
                    <a:lnTo>
                      <a:pt x="188" y="219"/>
                    </a:lnTo>
                    <a:lnTo>
                      <a:pt x="200" y="200"/>
                    </a:lnTo>
                    <a:lnTo>
                      <a:pt x="211" y="181"/>
                    </a:lnTo>
                    <a:lnTo>
                      <a:pt x="224" y="163"/>
                    </a:lnTo>
                    <a:lnTo>
                      <a:pt x="237" y="146"/>
                    </a:lnTo>
                    <a:lnTo>
                      <a:pt x="250" y="130"/>
                    </a:lnTo>
                    <a:lnTo>
                      <a:pt x="263" y="114"/>
                    </a:lnTo>
                    <a:lnTo>
                      <a:pt x="277" y="99"/>
                    </a:lnTo>
                    <a:lnTo>
                      <a:pt x="292" y="85"/>
                    </a:lnTo>
                    <a:lnTo>
                      <a:pt x="308" y="72"/>
                    </a:lnTo>
                    <a:lnTo>
                      <a:pt x="323" y="60"/>
                    </a:lnTo>
                    <a:lnTo>
                      <a:pt x="338" y="49"/>
                    </a:lnTo>
                    <a:lnTo>
                      <a:pt x="354" y="39"/>
                    </a:lnTo>
                    <a:lnTo>
                      <a:pt x="370" y="30"/>
                    </a:lnTo>
                    <a:lnTo>
                      <a:pt x="387" y="22"/>
                    </a:lnTo>
                    <a:lnTo>
                      <a:pt x="405" y="15"/>
                    </a:lnTo>
                    <a:lnTo>
                      <a:pt x="423" y="10"/>
                    </a:lnTo>
                    <a:lnTo>
                      <a:pt x="441" y="5"/>
                    </a:lnTo>
                    <a:lnTo>
                      <a:pt x="460" y="2"/>
                    </a:lnTo>
                    <a:lnTo>
                      <a:pt x="479" y="1"/>
                    </a:lnTo>
                    <a:lnTo>
                      <a:pt x="499" y="0"/>
                    </a:lnTo>
                    <a:lnTo>
                      <a:pt x="518" y="1"/>
                    </a:lnTo>
                    <a:lnTo>
                      <a:pt x="539" y="4"/>
                    </a:lnTo>
                    <a:lnTo>
                      <a:pt x="560" y="9"/>
                    </a:lnTo>
                    <a:lnTo>
                      <a:pt x="581" y="14"/>
                    </a:lnTo>
                    <a:lnTo>
                      <a:pt x="603" y="22"/>
                    </a:lnTo>
                    <a:lnTo>
                      <a:pt x="578" y="66"/>
                    </a:lnTo>
                    <a:lnTo>
                      <a:pt x="553" y="110"/>
                    </a:lnTo>
                    <a:lnTo>
                      <a:pt x="529" y="154"/>
                    </a:lnTo>
                    <a:lnTo>
                      <a:pt x="507" y="199"/>
                    </a:lnTo>
                    <a:lnTo>
                      <a:pt x="488" y="243"/>
                    </a:lnTo>
                    <a:lnTo>
                      <a:pt x="470" y="286"/>
                    </a:lnTo>
                    <a:lnTo>
                      <a:pt x="452" y="329"/>
                    </a:lnTo>
                    <a:lnTo>
                      <a:pt x="437" y="371"/>
                    </a:lnTo>
                    <a:lnTo>
                      <a:pt x="423" y="415"/>
                    </a:lnTo>
                    <a:lnTo>
                      <a:pt x="411" y="457"/>
                    </a:lnTo>
                    <a:lnTo>
                      <a:pt x="400" y="498"/>
                    </a:lnTo>
                    <a:lnTo>
                      <a:pt x="392" y="539"/>
                    </a:lnTo>
                    <a:lnTo>
                      <a:pt x="385" y="580"/>
                    </a:lnTo>
                    <a:lnTo>
                      <a:pt x="380" y="619"/>
                    </a:lnTo>
                    <a:lnTo>
                      <a:pt x="378" y="658"/>
                    </a:lnTo>
                    <a:lnTo>
                      <a:pt x="376" y="695"/>
                    </a:lnTo>
                    <a:lnTo>
                      <a:pt x="365" y="720"/>
                    </a:lnTo>
                    <a:lnTo>
                      <a:pt x="351" y="744"/>
                    </a:lnTo>
                    <a:lnTo>
                      <a:pt x="337" y="767"/>
                    </a:lnTo>
                    <a:lnTo>
                      <a:pt x="319" y="788"/>
                    </a:lnTo>
                    <a:lnTo>
                      <a:pt x="302" y="808"/>
                    </a:lnTo>
                    <a:lnTo>
                      <a:pt x="283" y="827"/>
                    </a:lnTo>
                    <a:lnTo>
                      <a:pt x="262" y="846"/>
                    </a:lnTo>
                    <a:lnTo>
                      <a:pt x="239" y="862"/>
                    </a:lnTo>
                    <a:lnTo>
                      <a:pt x="215" y="878"/>
                    </a:lnTo>
                    <a:lnTo>
                      <a:pt x="190" y="893"/>
                    </a:lnTo>
                    <a:lnTo>
                      <a:pt x="162" y="907"/>
                    </a:lnTo>
                    <a:lnTo>
                      <a:pt x="133" y="919"/>
                    </a:lnTo>
                    <a:lnTo>
                      <a:pt x="102" y="931"/>
                    </a:lnTo>
                    <a:lnTo>
                      <a:pt x="70" y="941"/>
                    </a:lnTo>
                    <a:lnTo>
                      <a:pt x="36" y="950"/>
                    </a:lnTo>
                    <a:lnTo>
                      <a:pt x="0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8" name="Freeform 989"/>
              <p:cNvSpPr>
                <a:spLocks noEditPoints="1"/>
              </p:cNvSpPr>
              <p:nvPr/>
            </p:nvSpPr>
            <p:spPr bwMode="auto">
              <a:xfrm>
                <a:off x="2400" y="1795"/>
                <a:ext cx="128" cy="194"/>
              </a:xfrm>
              <a:custGeom>
                <a:avLst/>
                <a:gdLst>
                  <a:gd name="T0" fmla="*/ 0 w 627"/>
                  <a:gd name="T1" fmla="*/ 39 h 983"/>
                  <a:gd name="T2" fmla="*/ 0 w 627"/>
                  <a:gd name="T3" fmla="*/ 39 h 983"/>
                  <a:gd name="T4" fmla="*/ 1 w 627"/>
                  <a:gd name="T5" fmla="*/ 37 h 983"/>
                  <a:gd name="T6" fmla="*/ 0 w 627"/>
                  <a:gd name="T7" fmla="*/ 39 h 983"/>
                  <a:gd name="T8" fmla="*/ 0 w 627"/>
                  <a:gd name="T9" fmla="*/ 34 h 983"/>
                  <a:gd name="T10" fmla="*/ 1 w 627"/>
                  <a:gd name="T11" fmla="*/ 37 h 983"/>
                  <a:gd name="T12" fmla="*/ 1 w 627"/>
                  <a:gd name="T13" fmla="*/ 28 h 983"/>
                  <a:gd name="T14" fmla="*/ 3 w 627"/>
                  <a:gd name="T15" fmla="*/ 20 h 983"/>
                  <a:gd name="T16" fmla="*/ 6 w 627"/>
                  <a:gd name="T17" fmla="*/ 15 h 983"/>
                  <a:gd name="T18" fmla="*/ 3 w 627"/>
                  <a:gd name="T19" fmla="*/ 22 h 983"/>
                  <a:gd name="T20" fmla="*/ 2 w 627"/>
                  <a:gd name="T21" fmla="*/ 31 h 983"/>
                  <a:gd name="T22" fmla="*/ 6 w 627"/>
                  <a:gd name="T23" fmla="*/ 15 h 983"/>
                  <a:gd name="T24" fmla="*/ 5 w 627"/>
                  <a:gd name="T25" fmla="*/ 15 h 983"/>
                  <a:gd name="T26" fmla="*/ 5 w 627"/>
                  <a:gd name="T27" fmla="*/ 15 h 983"/>
                  <a:gd name="T28" fmla="*/ 6 w 627"/>
                  <a:gd name="T29" fmla="*/ 15 h 983"/>
                  <a:gd name="T30" fmla="*/ 6 w 627"/>
                  <a:gd name="T31" fmla="*/ 11 h 983"/>
                  <a:gd name="T32" fmla="*/ 6 w 627"/>
                  <a:gd name="T33" fmla="*/ 15 h 983"/>
                  <a:gd name="T34" fmla="*/ 8 w 627"/>
                  <a:gd name="T35" fmla="*/ 8 h 983"/>
                  <a:gd name="T36" fmla="*/ 8 w 627"/>
                  <a:gd name="T37" fmla="*/ 11 h 983"/>
                  <a:gd name="T38" fmla="*/ 10 w 627"/>
                  <a:gd name="T39" fmla="*/ 5 h 983"/>
                  <a:gd name="T40" fmla="*/ 13 w 627"/>
                  <a:gd name="T41" fmla="*/ 3 h 983"/>
                  <a:gd name="T42" fmla="*/ 15 w 627"/>
                  <a:gd name="T43" fmla="*/ 1 h 983"/>
                  <a:gd name="T44" fmla="*/ 18 w 627"/>
                  <a:gd name="T45" fmla="*/ 0 h 983"/>
                  <a:gd name="T46" fmla="*/ 21 w 627"/>
                  <a:gd name="T47" fmla="*/ 0 h 983"/>
                  <a:gd name="T48" fmla="*/ 24 w 627"/>
                  <a:gd name="T49" fmla="*/ 1 h 983"/>
                  <a:gd name="T50" fmla="*/ 23 w 627"/>
                  <a:gd name="T51" fmla="*/ 1 h 983"/>
                  <a:gd name="T52" fmla="*/ 20 w 627"/>
                  <a:gd name="T53" fmla="*/ 1 h 983"/>
                  <a:gd name="T54" fmla="*/ 17 w 627"/>
                  <a:gd name="T55" fmla="*/ 1 h 983"/>
                  <a:gd name="T56" fmla="*/ 15 w 627"/>
                  <a:gd name="T57" fmla="*/ 2 h 983"/>
                  <a:gd name="T58" fmla="*/ 11 w 627"/>
                  <a:gd name="T59" fmla="*/ 5 h 983"/>
                  <a:gd name="T60" fmla="*/ 25 w 627"/>
                  <a:gd name="T61" fmla="*/ 1 h 983"/>
                  <a:gd name="T62" fmla="*/ 25 w 627"/>
                  <a:gd name="T63" fmla="*/ 1 h 983"/>
                  <a:gd name="T64" fmla="*/ 25 w 627"/>
                  <a:gd name="T65" fmla="*/ 1 h 983"/>
                  <a:gd name="T66" fmla="*/ 24 w 627"/>
                  <a:gd name="T67" fmla="*/ 1 h 983"/>
                  <a:gd name="T68" fmla="*/ 25 w 627"/>
                  <a:gd name="T69" fmla="*/ 1 h 983"/>
                  <a:gd name="T70" fmla="*/ 24 w 627"/>
                  <a:gd name="T71" fmla="*/ 3 h 983"/>
                  <a:gd name="T72" fmla="*/ 24 w 627"/>
                  <a:gd name="T73" fmla="*/ 2 h 983"/>
                  <a:gd name="T74" fmla="*/ 23 w 627"/>
                  <a:gd name="T75" fmla="*/ 5 h 983"/>
                  <a:gd name="T76" fmla="*/ 22 w 627"/>
                  <a:gd name="T77" fmla="*/ 4 h 983"/>
                  <a:gd name="T78" fmla="*/ 22 w 627"/>
                  <a:gd name="T79" fmla="*/ 7 h 983"/>
                  <a:gd name="T80" fmla="*/ 19 w 627"/>
                  <a:gd name="T81" fmla="*/ 13 h 983"/>
                  <a:gd name="T82" fmla="*/ 18 w 627"/>
                  <a:gd name="T83" fmla="*/ 13 h 983"/>
                  <a:gd name="T84" fmla="*/ 21 w 627"/>
                  <a:gd name="T85" fmla="*/ 6 h 983"/>
                  <a:gd name="T86" fmla="*/ 18 w 627"/>
                  <a:gd name="T87" fmla="*/ 16 h 983"/>
                  <a:gd name="T88" fmla="*/ 18 w 627"/>
                  <a:gd name="T89" fmla="*/ 16 h 983"/>
                  <a:gd name="T90" fmla="*/ 17 w 627"/>
                  <a:gd name="T91" fmla="*/ 17 h 983"/>
                  <a:gd name="T92" fmla="*/ 18 w 627"/>
                  <a:gd name="T93" fmla="*/ 16 h 983"/>
                  <a:gd name="T94" fmla="*/ 17 w 627"/>
                  <a:gd name="T95" fmla="*/ 19 h 983"/>
                  <a:gd name="T96" fmla="*/ 17 w 627"/>
                  <a:gd name="T97" fmla="*/ 17 h 983"/>
                  <a:gd name="T98" fmla="*/ 16 w 627"/>
                  <a:gd name="T99" fmla="*/ 23 h 983"/>
                  <a:gd name="T100" fmla="*/ 16 w 627"/>
                  <a:gd name="T101" fmla="*/ 28 h 983"/>
                  <a:gd name="T102" fmla="*/ 15 w 627"/>
                  <a:gd name="T103" fmla="*/ 24 h 983"/>
                  <a:gd name="T104" fmla="*/ 17 w 627"/>
                  <a:gd name="T105" fmla="*/ 19 h 983"/>
                  <a:gd name="T106" fmla="*/ 16 w 627"/>
                  <a:gd name="T107" fmla="*/ 28 h 983"/>
                  <a:gd name="T108" fmla="*/ 14 w 627"/>
                  <a:gd name="T109" fmla="*/ 32 h 983"/>
                  <a:gd name="T110" fmla="*/ 10 w 627"/>
                  <a:gd name="T111" fmla="*/ 34 h 983"/>
                  <a:gd name="T112" fmla="*/ 13 w 627"/>
                  <a:gd name="T113" fmla="*/ 31 h 983"/>
                  <a:gd name="T114" fmla="*/ 10 w 627"/>
                  <a:gd name="T115" fmla="*/ 35 h 983"/>
                  <a:gd name="T116" fmla="*/ 5 w 627"/>
                  <a:gd name="T117" fmla="*/ 38 h 983"/>
                  <a:gd name="T118" fmla="*/ 2 w 627"/>
                  <a:gd name="T119" fmla="*/ 38 h 983"/>
                  <a:gd name="T120" fmla="*/ 8 w 627"/>
                  <a:gd name="T121" fmla="*/ 35 h 983"/>
                  <a:gd name="T122" fmla="*/ 0 w 627"/>
                  <a:gd name="T123" fmla="*/ 39 h 983"/>
                  <a:gd name="T124" fmla="*/ 1 w 627"/>
                  <a:gd name="T125" fmla="*/ 39 h 9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27"/>
                  <a:gd name="T190" fmla="*/ 0 h 983"/>
                  <a:gd name="T191" fmla="*/ 627 w 627"/>
                  <a:gd name="T192" fmla="*/ 983 h 9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27" h="983">
                    <a:moveTo>
                      <a:pt x="0" y="972"/>
                    </a:moveTo>
                    <a:lnTo>
                      <a:pt x="0" y="971"/>
                    </a:lnTo>
                    <a:lnTo>
                      <a:pt x="25" y="970"/>
                    </a:lnTo>
                    <a:lnTo>
                      <a:pt x="0" y="972"/>
                    </a:lnTo>
                    <a:close/>
                    <a:moveTo>
                      <a:pt x="0" y="971"/>
                    </a:moveTo>
                    <a:lnTo>
                      <a:pt x="0" y="971"/>
                    </a:lnTo>
                    <a:lnTo>
                      <a:pt x="12" y="970"/>
                    </a:lnTo>
                    <a:lnTo>
                      <a:pt x="0" y="971"/>
                    </a:lnTo>
                    <a:close/>
                    <a:moveTo>
                      <a:pt x="0" y="971"/>
                    </a:moveTo>
                    <a:lnTo>
                      <a:pt x="0" y="963"/>
                    </a:lnTo>
                    <a:lnTo>
                      <a:pt x="0" y="954"/>
                    </a:lnTo>
                    <a:lnTo>
                      <a:pt x="0" y="943"/>
                    </a:lnTo>
                    <a:lnTo>
                      <a:pt x="0" y="931"/>
                    </a:lnTo>
                    <a:lnTo>
                      <a:pt x="24" y="931"/>
                    </a:lnTo>
                    <a:lnTo>
                      <a:pt x="24" y="943"/>
                    </a:lnTo>
                    <a:lnTo>
                      <a:pt x="24" y="954"/>
                    </a:lnTo>
                    <a:lnTo>
                      <a:pt x="24" y="962"/>
                    </a:lnTo>
                    <a:lnTo>
                      <a:pt x="25" y="970"/>
                    </a:lnTo>
                    <a:lnTo>
                      <a:pt x="0" y="971"/>
                    </a:lnTo>
                    <a:close/>
                    <a:moveTo>
                      <a:pt x="0" y="931"/>
                    </a:moveTo>
                    <a:lnTo>
                      <a:pt x="1" y="917"/>
                    </a:lnTo>
                    <a:lnTo>
                      <a:pt x="1" y="902"/>
                    </a:lnTo>
                    <a:lnTo>
                      <a:pt x="2" y="886"/>
                    </a:lnTo>
                    <a:lnTo>
                      <a:pt x="4" y="869"/>
                    </a:lnTo>
                    <a:lnTo>
                      <a:pt x="28" y="872"/>
                    </a:lnTo>
                    <a:lnTo>
                      <a:pt x="27" y="889"/>
                    </a:lnTo>
                    <a:lnTo>
                      <a:pt x="26" y="904"/>
                    </a:lnTo>
                    <a:lnTo>
                      <a:pt x="25" y="918"/>
                    </a:lnTo>
                    <a:lnTo>
                      <a:pt x="24" y="931"/>
                    </a:lnTo>
                    <a:lnTo>
                      <a:pt x="0" y="931"/>
                    </a:lnTo>
                    <a:close/>
                    <a:moveTo>
                      <a:pt x="4" y="869"/>
                    </a:moveTo>
                    <a:lnTo>
                      <a:pt x="8" y="821"/>
                    </a:lnTo>
                    <a:lnTo>
                      <a:pt x="16" y="767"/>
                    </a:lnTo>
                    <a:lnTo>
                      <a:pt x="26" y="707"/>
                    </a:lnTo>
                    <a:lnTo>
                      <a:pt x="39" y="644"/>
                    </a:lnTo>
                    <a:lnTo>
                      <a:pt x="45" y="611"/>
                    </a:lnTo>
                    <a:lnTo>
                      <a:pt x="54" y="578"/>
                    </a:lnTo>
                    <a:lnTo>
                      <a:pt x="62" y="544"/>
                    </a:lnTo>
                    <a:lnTo>
                      <a:pt x="72" y="511"/>
                    </a:lnTo>
                    <a:lnTo>
                      <a:pt x="82" y="476"/>
                    </a:lnTo>
                    <a:lnTo>
                      <a:pt x="93" y="442"/>
                    </a:lnTo>
                    <a:lnTo>
                      <a:pt x="105" y="408"/>
                    </a:lnTo>
                    <a:lnTo>
                      <a:pt x="118" y="375"/>
                    </a:lnTo>
                    <a:lnTo>
                      <a:pt x="140" y="383"/>
                    </a:lnTo>
                    <a:lnTo>
                      <a:pt x="128" y="417"/>
                    </a:lnTo>
                    <a:lnTo>
                      <a:pt x="116" y="450"/>
                    </a:lnTo>
                    <a:lnTo>
                      <a:pt x="106" y="484"/>
                    </a:lnTo>
                    <a:lnTo>
                      <a:pt x="95" y="517"/>
                    </a:lnTo>
                    <a:lnTo>
                      <a:pt x="86" y="551"/>
                    </a:lnTo>
                    <a:lnTo>
                      <a:pt x="78" y="584"/>
                    </a:lnTo>
                    <a:lnTo>
                      <a:pt x="69" y="617"/>
                    </a:lnTo>
                    <a:lnTo>
                      <a:pt x="62" y="649"/>
                    </a:lnTo>
                    <a:lnTo>
                      <a:pt x="50" y="712"/>
                    </a:lnTo>
                    <a:lnTo>
                      <a:pt x="41" y="770"/>
                    </a:lnTo>
                    <a:lnTo>
                      <a:pt x="33" y="824"/>
                    </a:lnTo>
                    <a:lnTo>
                      <a:pt x="28" y="872"/>
                    </a:lnTo>
                    <a:lnTo>
                      <a:pt x="4" y="869"/>
                    </a:lnTo>
                    <a:close/>
                    <a:moveTo>
                      <a:pt x="140" y="382"/>
                    </a:moveTo>
                    <a:lnTo>
                      <a:pt x="140" y="383"/>
                    </a:lnTo>
                    <a:lnTo>
                      <a:pt x="129" y="379"/>
                    </a:lnTo>
                    <a:lnTo>
                      <a:pt x="140" y="382"/>
                    </a:lnTo>
                    <a:close/>
                    <a:moveTo>
                      <a:pt x="118" y="375"/>
                    </a:moveTo>
                    <a:lnTo>
                      <a:pt x="118" y="374"/>
                    </a:lnTo>
                    <a:lnTo>
                      <a:pt x="119" y="374"/>
                    </a:lnTo>
                    <a:lnTo>
                      <a:pt x="140" y="385"/>
                    </a:lnTo>
                    <a:lnTo>
                      <a:pt x="140" y="383"/>
                    </a:lnTo>
                    <a:lnTo>
                      <a:pt x="140" y="382"/>
                    </a:lnTo>
                    <a:lnTo>
                      <a:pt x="118" y="375"/>
                    </a:lnTo>
                    <a:close/>
                    <a:moveTo>
                      <a:pt x="140" y="383"/>
                    </a:moveTo>
                    <a:lnTo>
                      <a:pt x="140" y="383"/>
                    </a:lnTo>
                    <a:lnTo>
                      <a:pt x="140" y="385"/>
                    </a:lnTo>
                    <a:lnTo>
                      <a:pt x="129" y="379"/>
                    </a:lnTo>
                    <a:lnTo>
                      <a:pt x="140" y="383"/>
                    </a:lnTo>
                    <a:close/>
                    <a:moveTo>
                      <a:pt x="118" y="375"/>
                    </a:moveTo>
                    <a:lnTo>
                      <a:pt x="128" y="349"/>
                    </a:lnTo>
                    <a:lnTo>
                      <a:pt x="139" y="324"/>
                    </a:lnTo>
                    <a:lnTo>
                      <a:pt x="150" y="299"/>
                    </a:lnTo>
                    <a:lnTo>
                      <a:pt x="162" y="277"/>
                    </a:lnTo>
                    <a:lnTo>
                      <a:pt x="183" y="287"/>
                    </a:lnTo>
                    <a:lnTo>
                      <a:pt x="172" y="311"/>
                    </a:lnTo>
                    <a:lnTo>
                      <a:pt x="161" y="335"/>
                    </a:lnTo>
                    <a:lnTo>
                      <a:pt x="150" y="359"/>
                    </a:lnTo>
                    <a:lnTo>
                      <a:pt x="140" y="383"/>
                    </a:lnTo>
                    <a:lnTo>
                      <a:pt x="118" y="375"/>
                    </a:lnTo>
                    <a:close/>
                    <a:moveTo>
                      <a:pt x="162" y="277"/>
                    </a:moveTo>
                    <a:lnTo>
                      <a:pt x="174" y="253"/>
                    </a:lnTo>
                    <a:lnTo>
                      <a:pt x="187" y="230"/>
                    </a:lnTo>
                    <a:lnTo>
                      <a:pt x="200" y="209"/>
                    </a:lnTo>
                    <a:lnTo>
                      <a:pt x="213" y="187"/>
                    </a:lnTo>
                    <a:lnTo>
                      <a:pt x="233" y="201"/>
                    </a:lnTo>
                    <a:lnTo>
                      <a:pt x="220" y="221"/>
                    </a:lnTo>
                    <a:lnTo>
                      <a:pt x="207" y="243"/>
                    </a:lnTo>
                    <a:lnTo>
                      <a:pt x="195" y="265"/>
                    </a:lnTo>
                    <a:lnTo>
                      <a:pt x="183" y="287"/>
                    </a:lnTo>
                    <a:lnTo>
                      <a:pt x="162" y="277"/>
                    </a:lnTo>
                    <a:close/>
                    <a:moveTo>
                      <a:pt x="213" y="187"/>
                    </a:moveTo>
                    <a:lnTo>
                      <a:pt x="232" y="161"/>
                    </a:lnTo>
                    <a:lnTo>
                      <a:pt x="251" y="136"/>
                    </a:lnTo>
                    <a:lnTo>
                      <a:pt x="271" y="112"/>
                    </a:lnTo>
                    <a:lnTo>
                      <a:pt x="293" y="91"/>
                    </a:lnTo>
                    <a:lnTo>
                      <a:pt x="303" y="81"/>
                    </a:lnTo>
                    <a:lnTo>
                      <a:pt x="314" y="71"/>
                    </a:lnTo>
                    <a:lnTo>
                      <a:pt x="326" y="63"/>
                    </a:lnTo>
                    <a:lnTo>
                      <a:pt x="338" y="54"/>
                    </a:lnTo>
                    <a:lnTo>
                      <a:pt x="350" y="47"/>
                    </a:lnTo>
                    <a:lnTo>
                      <a:pt x="362" y="39"/>
                    </a:lnTo>
                    <a:lnTo>
                      <a:pt x="374" y="32"/>
                    </a:lnTo>
                    <a:lnTo>
                      <a:pt x="386" y="26"/>
                    </a:lnTo>
                    <a:lnTo>
                      <a:pt x="399" y="21"/>
                    </a:lnTo>
                    <a:lnTo>
                      <a:pt x="412" y="15"/>
                    </a:lnTo>
                    <a:lnTo>
                      <a:pt x="425" y="11"/>
                    </a:lnTo>
                    <a:lnTo>
                      <a:pt x="438" y="8"/>
                    </a:lnTo>
                    <a:lnTo>
                      <a:pt x="452" y="4"/>
                    </a:lnTo>
                    <a:lnTo>
                      <a:pt x="466" y="2"/>
                    </a:lnTo>
                    <a:lnTo>
                      <a:pt x="480" y="1"/>
                    </a:lnTo>
                    <a:lnTo>
                      <a:pt x="496" y="0"/>
                    </a:lnTo>
                    <a:lnTo>
                      <a:pt x="510" y="0"/>
                    </a:lnTo>
                    <a:lnTo>
                      <a:pt x="525" y="1"/>
                    </a:lnTo>
                    <a:lnTo>
                      <a:pt x="540" y="2"/>
                    </a:lnTo>
                    <a:lnTo>
                      <a:pt x="555" y="4"/>
                    </a:lnTo>
                    <a:lnTo>
                      <a:pt x="571" y="8"/>
                    </a:lnTo>
                    <a:lnTo>
                      <a:pt x="586" y="11"/>
                    </a:lnTo>
                    <a:lnTo>
                      <a:pt x="602" y="16"/>
                    </a:lnTo>
                    <a:lnTo>
                      <a:pt x="620" y="22"/>
                    </a:lnTo>
                    <a:lnTo>
                      <a:pt x="611" y="44"/>
                    </a:lnTo>
                    <a:lnTo>
                      <a:pt x="596" y="40"/>
                    </a:lnTo>
                    <a:lnTo>
                      <a:pt x="581" y="35"/>
                    </a:lnTo>
                    <a:lnTo>
                      <a:pt x="566" y="31"/>
                    </a:lnTo>
                    <a:lnTo>
                      <a:pt x="552" y="29"/>
                    </a:lnTo>
                    <a:lnTo>
                      <a:pt x="538" y="27"/>
                    </a:lnTo>
                    <a:lnTo>
                      <a:pt x="524" y="26"/>
                    </a:lnTo>
                    <a:lnTo>
                      <a:pt x="510" y="25"/>
                    </a:lnTo>
                    <a:lnTo>
                      <a:pt x="496" y="25"/>
                    </a:lnTo>
                    <a:lnTo>
                      <a:pt x="483" y="26"/>
                    </a:lnTo>
                    <a:lnTo>
                      <a:pt x="470" y="27"/>
                    </a:lnTo>
                    <a:lnTo>
                      <a:pt x="457" y="29"/>
                    </a:lnTo>
                    <a:lnTo>
                      <a:pt x="444" y="32"/>
                    </a:lnTo>
                    <a:lnTo>
                      <a:pt x="431" y="36"/>
                    </a:lnTo>
                    <a:lnTo>
                      <a:pt x="419" y="40"/>
                    </a:lnTo>
                    <a:lnTo>
                      <a:pt x="407" y="44"/>
                    </a:lnTo>
                    <a:lnTo>
                      <a:pt x="395" y="50"/>
                    </a:lnTo>
                    <a:lnTo>
                      <a:pt x="383" y="55"/>
                    </a:lnTo>
                    <a:lnTo>
                      <a:pt x="371" y="62"/>
                    </a:lnTo>
                    <a:lnTo>
                      <a:pt x="361" y="69"/>
                    </a:lnTo>
                    <a:lnTo>
                      <a:pt x="350" y="76"/>
                    </a:lnTo>
                    <a:lnTo>
                      <a:pt x="328" y="93"/>
                    </a:lnTo>
                    <a:lnTo>
                      <a:pt x="308" y="111"/>
                    </a:lnTo>
                    <a:lnTo>
                      <a:pt x="288" y="131"/>
                    </a:lnTo>
                    <a:lnTo>
                      <a:pt x="269" y="152"/>
                    </a:lnTo>
                    <a:lnTo>
                      <a:pt x="250" y="176"/>
                    </a:lnTo>
                    <a:lnTo>
                      <a:pt x="233" y="201"/>
                    </a:lnTo>
                    <a:lnTo>
                      <a:pt x="213" y="187"/>
                    </a:lnTo>
                    <a:close/>
                    <a:moveTo>
                      <a:pt x="620" y="22"/>
                    </a:moveTo>
                    <a:lnTo>
                      <a:pt x="622" y="23"/>
                    </a:lnTo>
                    <a:lnTo>
                      <a:pt x="624" y="25"/>
                    </a:lnTo>
                    <a:lnTo>
                      <a:pt x="625" y="27"/>
                    </a:lnTo>
                    <a:lnTo>
                      <a:pt x="626" y="29"/>
                    </a:lnTo>
                    <a:lnTo>
                      <a:pt x="627" y="32"/>
                    </a:lnTo>
                    <a:lnTo>
                      <a:pt x="627" y="35"/>
                    </a:lnTo>
                    <a:lnTo>
                      <a:pt x="626" y="38"/>
                    </a:lnTo>
                    <a:lnTo>
                      <a:pt x="625" y="40"/>
                    </a:lnTo>
                    <a:lnTo>
                      <a:pt x="615" y="34"/>
                    </a:lnTo>
                    <a:lnTo>
                      <a:pt x="620" y="22"/>
                    </a:lnTo>
                    <a:close/>
                    <a:moveTo>
                      <a:pt x="625" y="40"/>
                    </a:moveTo>
                    <a:lnTo>
                      <a:pt x="625" y="40"/>
                    </a:lnTo>
                    <a:lnTo>
                      <a:pt x="625" y="39"/>
                    </a:lnTo>
                    <a:lnTo>
                      <a:pt x="605" y="27"/>
                    </a:lnTo>
                    <a:lnTo>
                      <a:pt x="605" y="26"/>
                    </a:lnTo>
                    <a:lnTo>
                      <a:pt x="625" y="40"/>
                    </a:lnTo>
                    <a:close/>
                    <a:moveTo>
                      <a:pt x="625" y="39"/>
                    </a:moveTo>
                    <a:lnTo>
                      <a:pt x="625" y="39"/>
                    </a:lnTo>
                    <a:lnTo>
                      <a:pt x="615" y="34"/>
                    </a:lnTo>
                    <a:lnTo>
                      <a:pt x="625" y="39"/>
                    </a:lnTo>
                    <a:close/>
                    <a:moveTo>
                      <a:pt x="625" y="39"/>
                    </a:moveTo>
                    <a:lnTo>
                      <a:pt x="618" y="54"/>
                    </a:lnTo>
                    <a:lnTo>
                      <a:pt x="610" y="67"/>
                    </a:lnTo>
                    <a:lnTo>
                      <a:pt x="602" y="79"/>
                    </a:lnTo>
                    <a:lnTo>
                      <a:pt x="597" y="90"/>
                    </a:lnTo>
                    <a:lnTo>
                      <a:pt x="575" y="78"/>
                    </a:lnTo>
                    <a:lnTo>
                      <a:pt x="583" y="63"/>
                    </a:lnTo>
                    <a:lnTo>
                      <a:pt x="591" y="50"/>
                    </a:lnTo>
                    <a:lnTo>
                      <a:pt x="598" y="38"/>
                    </a:lnTo>
                    <a:lnTo>
                      <a:pt x="605" y="27"/>
                    </a:lnTo>
                    <a:lnTo>
                      <a:pt x="625" y="39"/>
                    </a:lnTo>
                    <a:close/>
                    <a:moveTo>
                      <a:pt x="597" y="90"/>
                    </a:moveTo>
                    <a:lnTo>
                      <a:pt x="590" y="102"/>
                    </a:lnTo>
                    <a:lnTo>
                      <a:pt x="583" y="115"/>
                    </a:lnTo>
                    <a:lnTo>
                      <a:pt x="577" y="126"/>
                    </a:lnTo>
                    <a:lnTo>
                      <a:pt x="570" y="138"/>
                    </a:lnTo>
                    <a:lnTo>
                      <a:pt x="548" y="128"/>
                    </a:lnTo>
                    <a:lnTo>
                      <a:pt x="555" y="115"/>
                    </a:lnTo>
                    <a:lnTo>
                      <a:pt x="561" y="103"/>
                    </a:lnTo>
                    <a:lnTo>
                      <a:pt x="569" y="90"/>
                    </a:lnTo>
                    <a:lnTo>
                      <a:pt x="575" y="78"/>
                    </a:lnTo>
                    <a:lnTo>
                      <a:pt x="597" y="90"/>
                    </a:lnTo>
                    <a:close/>
                    <a:moveTo>
                      <a:pt x="570" y="138"/>
                    </a:moveTo>
                    <a:lnTo>
                      <a:pt x="553" y="171"/>
                    </a:lnTo>
                    <a:lnTo>
                      <a:pt x="538" y="202"/>
                    </a:lnTo>
                    <a:lnTo>
                      <a:pt x="523" y="233"/>
                    </a:lnTo>
                    <a:lnTo>
                      <a:pt x="509" y="265"/>
                    </a:lnTo>
                    <a:lnTo>
                      <a:pt x="496" y="295"/>
                    </a:lnTo>
                    <a:lnTo>
                      <a:pt x="483" y="326"/>
                    </a:lnTo>
                    <a:lnTo>
                      <a:pt x="471" y="358"/>
                    </a:lnTo>
                    <a:lnTo>
                      <a:pt x="460" y="388"/>
                    </a:lnTo>
                    <a:lnTo>
                      <a:pt x="437" y="380"/>
                    </a:lnTo>
                    <a:lnTo>
                      <a:pt x="448" y="349"/>
                    </a:lnTo>
                    <a:lnTo>
                      <a:pt x="460" y="318"/>
                    </a:lnTo>
                    <a:lnTo>
                      <a:pt x="473" y="286"/>
                    </a:lnTo>
                    <a:lnTo>
                      <a:pt x="486" y="255"/>
                    </a:lnTo>
                    <a:lnTo>
                      <a:pt x="500" y="224"/>
                    </a:lnTo>
                    <a:lnTo>
                      <a:pt x="515" y="191"/>
                    </a:lnTo>
                    <a:lnTo>
                      <a:pt x="531" y="160"/>
                    </a:lnTo>
                    <a:lnTo>
                      <a:pt x="548" y="128"/>
                    </a:lnTo>
                    <a:lnTo>
                      <a:pt x="570" y="138"/>
                    </a:lnTo>
                    <a:close/>
                    <a:moveTo>
                      <a:pt x="460" y="388"/>
                    </a:moveTo>
                    <a:lnTo>
                      <a:pt x="460" y="390"/>
                    </a:lnTo>
                    <a:lnTo>
                      <a:pt x="459" y="392"/>
                    </a:lnTo>
                    <a:lnTo>
                      <a:pt x="435" y="385"/>
                    </a:lnTo>
                    <a:lnTo>
                      <a:pt x="436" y="382"/>
                    </a:lnTo>
                    <a:lnTo>
                      <a:pt x="437" y="380"/>
                    </a:lnTo>
                    <a:lnTo>
                      <a:pt x="460" y="388"/>
                    </a:lnTo>
                    <a:close/>
                    <a:moveTo>
                      <a:pt x="459" y="392"/>
                    </a:moveTo>
                    <a:lnTo>
                      <a:pt x="455" y="404"/>
                    </a:lnTo>
                    <a:lnTo>
                      <a:pt x="451" y="416"/>
                    </a:lnTo>
                    <a:lnTo>
                      <a:pt x="447" y="428"/>
                    </a:lnTo>
                    <a:lnTo>
                      <a:pt x="444" y="440"/>
                    </a:lnTo>
                    <a:lnTo>
                      <a:pt x="420" y="433"/>
                    </a:lnTo>
                    <a:lnTo>
                      <a:pt x="423" y="421"/>
                    </a:lnTo>
                    <a:lnTo>
                      <a:pt x="428" y="409"/>
                    </a:lnTo>
                    <a:lnTo>
                      <a:pt x="432" y="398"/>
                    </a:lnTo>
                    <a:lnTo>
                      <a:pt x="435" y="385"/>
                    </a:lnTo>
                    <a:lnTo>
                      <a:pt x="459" y="392"/>
                    </a:lnTo>
                    <a:close/>
                    <a:moveTo>
                      <a:pt x="444" y="440"/>
                    </a:moveTo>
                    <a:lnTo>
                      <a:pt x="440" y="453"/>
                    </a:lnTo>
                    <a:lnTo>
                      <a:pt x="436" y="464"/>
                    </a:lnTo>
                    <a:lnTo>
                      <a:pt x="434" y="475"/>
                    </a:lnTo>
                    <a:lnTo>
                      <a:pt x="431" y="486"/>
                    </a:lnTo>
                    <a:lnTo>
                      <a:pt x="407" y="480"/>
                    </a:lnTo>
                    <a:lnTo>
                      <a:pt x="410" y="468"/>
                    </a:lnTo>
                    <a:lnTo>
                      <a:pt x="413" y="455"/>
                    </a:lnTo>
                    <a:lnTo>
                      <a:pt x="417" y="444"/>
                    </a:lnTo>
                    <a:lnTo>
                      <a:pt x="420" y="433"/>
                    </a:lnTo>
                    <a:lnTo>
                      <a:pt x="444" y="440"/>
                    </a:lnTo>
                    <a:close/>
                    <a:moveTo>
                      <a:pt x="431" y="486"/>
                    </a:moveTo>
                    <a:lnTo>
                      <a:pt x="424" y="515"/>
                    </a:lnTo>
                    <a:lnTo>
                      <a:pt x="418" y="543"/>
                    </a:lnTo>
                    <a:lnTo>
                      <a:pt x="412" y="572"/>
                    </a:lnTo>
                    <a:lnTo>
                      <a:pt x="408" y="599"/>
                    </a:lnTo>
                    <a:lnTo>
                      <a:pt x="405" y="628"/>
                    </a:lnTo>
                    <a:lnTo>
                      <a:pt x="403" y="655"/>
                    </a:lnTo>
                    <a:lnTo>
                      <a:pt x="401" y="682"/>
                    </a:lnTo>
                    <a:lnTo>
                      <a:pt x="401" y="707"/>
                    </a:lnTo>
                    <a:lnTo>
                      <a:pt x="376" y="707"/>
                    </a:lnTo>
                    <a:lnTo>
                      <a:pt x="377" y="680"/>
                    </a:lnTo>
                    <a:lnTo>
                      <a:pt x="378" y="653"/>
                    </a:lnTo>
                    <a:lnTo>
                      <a:pt x="381" y="625"/>
                    </a:lnTo>
                    <a:lnTo>
                      <a:pt x="384" y="597"/>
                    </a:lnTo>
                    <a:lnTo>
                      <a:pt x="389" y="568"/>
                    </a:lnTo>
                    <a:lnTo>
                      <a:pt x="394" y="539"/>
                    </a:lnTo>
                    <a:lnTo>
                      <a:pt x="401" y="510"/>
                    </a:lnTo>
                    <a:lnTo>
                      <a:pt x="407" y="480"/>
                    </a:lnTo>
                    <a:lnTo>
                      <a:pt x="431" y="486"/>
                    </a:lnTo>
                    <a:close/>
                    <a:moveTo>
                      <a:pt x="401" y="707"/>
                    </a:moveTo>
                    <a:lnTo>
                      <a:pt x="399" y="711"/>
                    </a:lnTo>
                    <a:lnTo>
                      <a:pt x="399" y="713"/>
                    </a:lnTo>
                    <a:lnTo>
                      <a:pt x="388" y="707"/>
                    </a:lnTo>
                    <a:lnTo>
                      <a:pt x="401" y="707"/>
                    </a:lnTo>
                    <a:close/>
                    <a:moveTo>
                      <a:pt x="399" y="713"/>
                    </a:moveTo>
                    <a:lnTo>
                      <a:pt x="386" y="738"/>
                    </a:lnTo>
                    <a:lnTo>
                      <a:pt x="374" y="763"/>
                    </a:lnTo>
                    <a:lnTo>
                      <a:pt x="358" y="785"/>
                    </a:lnTo>
                    <a:lnTo>
                      <a:pt x="341" y="808"/>
                    </a:lnTo>
                    <a:lnTo>
                      <a:pt x="323" y="828"/>
                    </a:lnTo>
                    <a:lnTo>
                      <a:pt x="303" y="848"/>
                    </a:lnTo>
                    <a:lnTo>
                      <a:pt x="282" y="867"/>
                    </a:lnTo>
                    <a:lnTo>
                      <a:pt x="258" y="885"/>
                    </a:lnTo>
                    <a:lnTo>
                      <a:pt x="244" y="864"/>
                    </a:lnTo>
                    <a:lnTo>
                      <a:pt x="267" y="848"/>
                    </a:lnTo>
                    <a:lnTo>
                      <a:pt x="286" y="831"/>
                    </a:lnTo>
                    <a:lnTo>
                      <a:pt x="305" y="812"/>
                    </a:lnTo>
                    <a:lnTo>
                      <a:pt x="323" y="792"/>
                    </a:lnTo>
                    <a:lnTo>
                      <a:pt x="338" y="771"/>
                    </a:lnTo>
                    <a:lnTo>
                      <a:pt x="353" y="750"/>
                    </a:lnTo>
                    <a:lnTo>
                      <a:pt x="366" y="727"/>
                    </a:lnTo>
                    <a:lnTo>
                      <a:pt x="377" y="703"/>
                    </a:lnTo>
                    <a:lnTo>
                      <a:pt x="399" y="713"/>
                    </a:lnTo>
                    <a:close/>
                    <a:moveTo>
                      <a:pt x="258" y="885"/>
                    </a:moveTo>
                    <a:lnTo>
                      <a:pt x="233" y="901"/>
                    </a:lnTo>
                    <a:lnTo>
                      <a:pt x="207" y="916"/>
                    </a:lnTo>
                    <a:lnTo>
                      <a:pt x="179" y="930"/>
                    </a:lnTo>
                    <a:lnTo>
                      <a:pt x="150" y="943"/>
                    </a:lnTo>
                    <a:lnTo>
                      <a:pt x="119" y="954"/>
                    </a:lnTo>
                    <a:lnTo>
                      <a:pt x="85" y="965"/>
                    </a:lnTo>
                    <a:lnTo>
                      <a:pt x="51" y="974"/>
                    </a:lnTo>
                    <a:lnTo>
                      <a:pt x="15" y="983"/>
                    </a:lnTo>
                    <a:lnTo>
                      <a:pt x="10" y="959"/>
                    </a:lnTo>
                    <a:lnTo>
                      <a:pt x="45" y="950"/>
                    </a:lnTo>
                    <a:lnTo>
                      <a:pt x="79" y="942"/>
                    </a:lnTo>
                    <a:lnTo>
                      <a:pt x="110" y="931"/>
                    </a:lnTo>
                    <a:lnTo>
                      <a:pt x="140" y="920"/>
                    </a:lnTo>
                    <a:lnTo>
                      <a:pt x="168" y="907"/>
                    </a:lnTo>
                    <a:lnTo>
                      <a:pt x="195" y="894"/>
                    </a:lnTo>
                    <a:lnTo>
                      <a:pt x="220" y="880"/>
                    </a:lnTo>
                    <a:lnTo>
                      <a:pt x="244" y="864"/>
                    </a:lnTo>
                    <a:lnTo>
                      <a:pt x="258" y="885"/>
                    </a:lnTo>
                    <a:close/>
                    <a:moveTo>
                      <a:pt x="15" y="983"/>
                    </a:moveTo>
                    <a:lnTo>
                      <a:pt x="10" y="983"/>
                    </a:lnTo>
                    <a:lnTo>
                      <a:pt x="5" y="981"/>
                    </a:lnTo>
                    <a:lnTo>
                      <a:pt x="2" y="976"/>
                    </a:lnTo>
                    <a:lnTo>
                      <a:pt x="0" y="972"/>
                    </a:lnTo>
                    <a:lnTo>
                      <a:pt x="12" y="971"/>
                    </a:lnTo>
                    <a:lnTo>
                      <a:pt x="15" y="9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9" name="Freeform 990"/>
              <p:cNvSpPr>
                <a:spLocks/>
              </p:cNvSpPr>
              <p:nvPr/>
            </p:nvSpPr>
            <p:spPr bwMode="auto">
              <a:xfrm>
                <a:off x="2478" y="1788"/>
                <a:ext cx="97" cy="179"/>
              </a:xfrm>
              <a:custGeom>
                <a:avLst/>
                <a:gdLst>
                  <a:gd name="T0" fmla="*/ 0 w 512"/>
                  <a:gd name="T1" fmla="*/ 34 h 869"/>
                  <a:gd name="T2" fmla="*/ 0 w 512"/>
                  <a:gd name="T3" fmla="*/ 33 h 869"/>
                  <a:gd name="T4" fmla="*/ 0 w 512"/>
                  <a:gd name="T5" fmla="*/ 31 h 869"/>
                  <a:gd name="T6" fmla="*/ 1 w 512"/>
                  <a:gd name="T7" fmla="*/ 28 h 869"/>
                  <a:gd name="T8" fmla="*/ 1 w 512"/>
                  <a:gd name="T9" fmla="*/ 25 h 869"/>
                  <a:gd name="T10" fmla="*/ 2 w 512"/>
                  <a:gd name="T11" fmla="*/ 22 h 869"/>
                  <a:gd name="T12" fmla="*/ 2 w 512"/>
                  <a:gd name="T13" fmla="*/ 18 h 869"/>
                  <a:gd name="T14" fmla="*/ 3 w 512"/>
                  <a:gd name="T15" fmla="*/ 15 h 869"/>
                  <a:gd name="T16" fmla="*/ 5 w 512"/>
                  <a:gd name="T17" fmla="*/ 12 h 869"/>
                  <a:gd name="T18" fmla="*/ 6 w 512"/>
                  <a:gd name="T19" fmla="*/ 9 h 869"/>
                  <a:gd name="T20" fmla="*/ 7 w 512"/>
                  <a:gd name="T21" fmla="*/ 7 h 869"/>
                  <a:gd name="T22" fmla="*/ 8 w 512"/>
                  <a:gd name="T23" fmla="*/ 5 h 869"/>
                  <a:gd name="T24" fmla="*/ 9 w 512"/>
                  <a:gd name="T25" fmla="*/ 4 h 869"/>
                  <a:gd name="T26" fmla="*/ 10 w 512"/>
                  <a:gd name="T27" fmla="*/ 3 h 869"/>
                  <a:gd name="T28" fmla="*/ 11 w 512"/>
                  <a:gd name="T29" fmla="*/ 2 h 869"/>
                  <a:gd name="T30" fmla="*/ 12 w 512"/>
                  <a:gd name="T31" fmla="*/ 1 h 869"/>
                  <a:gd name="T32" fmla="*/ 13 w 512"/>
                  <a:gd name="T33" fmla="*/ 1 h 869"/>
                  <a:gd name="T34" fmla="*/ 14 w 512"/>
                  <a:gd name="T35" fmla="*/ 0 h 869"/>
                  <a:gd name="T36" fmla="*/ 16 w 512"/>
                  <a:gd name="T37" fmla="*/ 0 h 869"/>
                  <a:gd name="T38" fmla="*/ 17 w 512"/>
                  <a:gd name="T39" fmla="*/ 0 h 869"/>
                  <a:gd name="T40" fmla="*/ 18 w 512"/>
                  <a:gd name="T41" fmla="*/ 0 h 869"/>
                  <a:gd name="T42" fmla="*/ 20 w 512"/>
                  <a:gd name="T43" fmla="*/ 1 h 869"/>
                  <a:gd name="T44" fmla="*/ 19 w 512"/>
                  <a:gd name="T45" fmla="*/ 2 h 869"/>
                  <a:gd name="T46" fmla="*/ 18 w 512"/>
                  <a:gd name="T47" fmla="*/ 6 h 869"/>
                  <a:gd name="T48" fmla="*/ 16 w 512"/>
                  <a:gd name="T49" fmla="*/ 9 h 869"/>
                  <a:gd name="T50" fmla="*/ 15 w 512"/>
                  <a:gd name="T51" fmla="*/ 12 h 869"/>
                  <a:gd name="T52" fmla="*/ 14 w 512"/>
                  <a:gd name="T53" fmla="*/ 15 h 869"/>
                  <a:gd name="T54" fmla="*/ 13 w 512"/>
                  <a:gd name="T55" fmla="*/ 18 h 869"/>
                  <a:gd name="T56" fmla="*/ 13 w 512"/>
                  <a:gd name="T57" fmla="*/ 21 h 869"/>
                  <a:gd name="T58" fmla="*/ 13 w 512"/>
                  <a:gd name="T59" fmla="*/ 24 h 869"/>
                  <a:gd name="T60" fmla="*/ 12 w 512"/>
                  <a:gd name="T61" fmla="*/ 26 h 869"/>
                  <a:gd name="T62" fmla="*/ 11 w 512"/>
                  <a:gd name="T63" fmla="*/ 28 h 869"/>
                  <a:gd name="T64" fmla="*/ 10 w 512"/>
                  <a:gd name="T65" fmla="*/ 30 h 869"/>
                  <a:gd name="T66" fmla="*/ 9 w 512"/>
                  <a:gd name="T67" fmla="*/ 31 h 869"/>
                  <a:gd name="T68" fmla="*/ 7 w 512"/>
                  <a:gd name="T69" fmla="*/ 32 h 869"/>
                  <a:gd name="T70" fmla="*/ 5 w 512"/>
                  <a:gd name="T71" fmla="*/ 33 h 869"/>
                  <a:gd name="T72" fmla="*/ 3 w 512"/>
                  <a:gd name="T73" fmla="*/ 34 h 869"/>
                  <a:gd name="T74" fmla="*/ 1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0" y="869"/>
                    </a:moveTo>
                    <a:lnTo>
                      <a:pt x="0" y="856"/>
                    </a:lnTo>
                    <a:lnTo>
                      <a:pt x="0" y="838"/>
                    </a:lnTo>
                    <a:lnTo>
                      <a:pt x="1" y="816"/>
                    </a:lnTo>
                    <a:lnTo>
                      <a:pt x="2" y="791"/>
                    </a:lnTo>
                    <a:lnTo>
                      <a:pt x="5" y="763"/>
                    </a:lnTo>
                    <a:lnTo>
                      <a:pt x="8" y="732"/>
                    </a:lnTo>
                    <a:lnTo>
                      <a:pt x="13" y="699"/>
                    </a:lnTo>
                    <a:lnTo>
                      <a:pt x="18" y="662"/>
                    </a:lnTo>
                    <a:lnTo>
                      <a:pt x="25" y="624"/>
                    </a:lnTo>
                    <a:lnTo>
                      <a:pt x="32" y="585"/>
                    </a:lnTo>
                    <a:lnTo>
                      <a:pt x="40" y="544"/>
                    </a:lnTo>
                    <a:lnTo>
                      <a:pt x="49" y="502"/>
                    </a:lnTo>
                    <a:lnTo>
                      <a:pt x="61" y="460"/>
                    </a:lnTo>
                    <a:lnTo>
                      <a:pt x="73" y="417"/>
                    </a:lnTo>
                    <a:lnTo>
                      <a:pt x="86" y="373"/>
                    </a:lnTo>
                    <a:lnTo>
                      <a:pt x="101" y="331"/>
                    </a:lnTo>
                    <a:lnTo>
                      <a:pt x="116" y="291"/>
                    </a:lnTo>
                    <a:lnTo>
                      <a:pt x="134" y="253"/>
                    </a:lnTo>
                    <a:lnTo>
                      <a:pt x="151" y="215"/>
                    </a:lnTo>
                    <a:lnTo>
                      <a:pt x="170" y="180"/>
                    </a:lnTo>
                    <a:lnTo>
                      <a:pt x="181" y="163"/>
                    </a:lnTo>
                    <a:lnTo>
                      <a:pt x="191" y="147"/>
                    </a:lnTo>
                    <a:lnTo>
                      <a:pt x="202" y="130"/>
                    </a:lnTo>
                    <a:lnTo>
                      <a:pt x="214" y="116"/>
                    </a:lnTo>
                    <a:lnTo>
                      <a:pt x="224" y="101"/>
                    </a:lnTo>
                    <a:lnTo>
                      <a:pt x="236" y="88"/>
                    </a:lnTo>
                    <a:lnTo>
                      <a:pt x="249" y="75"/>
                    </a:lnTo>
                    <a:lnTo>
                      <a:pt x="261" y="64"/>
                    </a:lnTo>
                    <a:lnTo>
                      <a:pt x="274" y="53"/>
                    </a:lnTo>
                    <a:lnTo>
                      <a:pt x="287" y="43"/>
                    </a:lnTo>
                    <a:lnTo>
                      <a:pt x="301" y="33"/>
                    </a:lnTo>
                    <a:lnTo>
                      <a:pt x="315" y="26"/>
                    </a:lnTo>
                    <a:lnTo>
                      <a:pt x="329" y="18"/>
                    </a:lnTo>
                    <a:lnTo>
                      <a:pt x="343" y="13"/>
                    </a:lnTo>
                    <a:lnTo>
                      <a:pt x="358" y="7"/>
                    </a:lnTo>
                    <a:lnTo>
                      <a:pt x="375" y="4"/>
                    </a:lnTo>
                    <a:lnTo>
                      <a:pt x="390" y="1"/>
                    </a:lnTo>
                    <a:lnTo>
                      <a:pt x="406" y="0"/>
                    </a:lnTo>
                    <a:lnTo>
                      <a:pt x="423" y="0"/>
                    </a:lnTo>
                    <a:lnTo>
                      <a:pt x="439" y="1"/>
                    </a:lnTo>
                    <a:lnTo>
                      <a:pt x="457" y="3"/>
                    </a:lnTo>
                    <a:lnTo>
                      <a:pt x="475" y="7"/>
                    </a:lnTo>
                    <a:lnTo>
                      <a:pt x="492" y="13"/>
                    </a:lnTo>
                    <a:lnTo>
                      <a:pt x="512" y="19"/>
                    </a:lnTo>
                    <a:lnTo>
                      <a:pt x="489" y="60"/>
                    </a:lnTo>
                    <a:lnTo>
                      <a:pt x="467" y="101"/>
                    </a:lnTo>
                    <a:lnTo>
                      <a:pt x="448" y="142"/>
                    </a:lnTo>
                    <a:lnTo>
                      <a:pt x="430" y="182"/>
                    </a:lnTo>
                    <a:lnTo>
                      <a:pt x="412" y="222"/>
                    </a:lnTo>
                    <a:lnTo>
                      <a:pt x="396" y="262"/>
                    </a:lnTo>
                    <a:lnTo>
                      <a:pt x="382" y="302"/>
                    </a:lnTo>
                    <a:lnTo>
                      <a:pt x="369" y="341"/>
                    </a:lnTo>
                    <a:lnTo>
                      <a:pt x="357" y="380"/>
                    </a:lnTo>
                    <a:lnTo>
                      <a:pt x="346" y="419"/>
                    </a:lnTo>
                    <a:lnTo>
                      <a:pt x="337" y="457"/>
                    </a:lnTo>
                    <a:lnTo>
                      <a:pt x="330" y="494"/>
                    </a:lnTo>
                    <a:lnTo>
                      <a:pt x="324" y="531"/>
                    </a:lnTo>
                    <a:lnTo>
                      <a:pt x="319" y="568"/>
                    </a:lnTo>
                    <a:lnTo>
                      <a:pt x="317" y="602"/>
                    </a:lnTo>
                    <a:lnTo>
                      <a:pt x="316" y="638"/>
                    </a:lnTo>
                    <a:lnTo>
                      <a:pt x="305" y="660"/>
                    </a:lnTo>
                    <a:lnTo>
                      <a:pt x="293" y="681"/>
                    </a:lnTo>
                    <a:lnTo>
                      <a:pt x="281" y="702"/>
                    </a:lnTo>
                    <a:lnTo>
                      <a:pt x="266" y="721"/>
                    </a:lnTo>
                    <a:lnTo>
                      <a:pt x="251" y="740"/>
                    </a:lnTo>
                    <a:lnTo>
                      <a:pt x="235" y="757"/>
                    </a:lnTo>
                    <a:lnTo>
                      <a:pt x="218" y="772"/>
                    </a:lnTo>
                    <a:lnTo>
                      <a:pt x="198" y="787"/>
                    </a:lnTo>
                    <a:lnTo>
                      <a:pt x="178" y="801"/>
                    </a:lnTo>
                    <a:lnTo>
                      <a:pt x="156" y="814"/>
                    </a:lnTo>
                    <a:lnTo>
                      <a:pt x="134" y="826"/>
                    </a:lnTo>
                    <a:lnTo>
                      <a:pt x="110" y="837"/>
                    </a:lnTo>
                    <a:lnTo>
                      <a:pt x="84" y="847"/>
                    </a:lnTo>
                    <a:lnTo>
                      <a:pt x="57" y="855"/>
                    </a:lnTo>
                    <a:lnTo>
                      <a:pt x="29" y="863"/>
                    </a:lnTo>
                    <a:lnTo>
                      <a:pt x="0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0" name="Freeform 991"/>
              <p:cNvSpPr>
                <a:spLocks noEditPoints="1"/>
              </p:cNvSpPr>
              <p:nvPr/>
            </p:nvSpPr>
            <p:spPr bwMode="auto">
              <a:xfrm>
                <a:off x="2470" y="1788"/>
                <a:ext cx="109" cy="179"/>
              </a:xfrm>
              <a:custGeom>
                <a:avLst/>
                <a:gdLst>
                  <a:gd name="T0" fmla="*/ 1 w 537"/>
                  <a:gd name="T1" fmla="*/ 35 h 894"/>
                  <a:gd name="T2" fmla="*/ 0 w 537"/>
                  <a:gd name="T3" fmla="*/ 34 h 894"/>
                  <a:gd name="T4" fmla="*/ 1 w 537"/>
                  <a:gd name="T5" fmla="*/ 34 h 894"/>
                  <a:gd name="T6" fmla="*/ 0 w 537"/>
                  <a:gd name="T7" fmla="*/ 33 h 894"/>
                  <a:gd name="T8" fmla="*/ 1 w 537"/>
                  <a:gd name="T9" fmla="*/ 32 h 894"/>
                  <a:gd name="T10" fmla="*/ 0 w 537"/>
                  <a:gd name="T11" fmla="*/ 31 h 894"/>
                  <a:gd name="T12" fmla="*/ 2 w 537"/>
                  <a:gd name="T13" fmla="*/ 21 h 894"/>
                  <a:gd name="T14" fmla="*/ 4 w 537"/>
                  <a:gd name="T15" fmla="*/ 14 h 894"/>
                  <a:gd name="T16" fmla="*/ 3 w 537"/>
                  <a:gd name="T17" fmla="*/ 19 h 894"/>
                  <a:gd name="T18" fmla="*/ 1 w 537"/>
                  <a:gd name="T19" fmla="*/ 30 h 894"/>
                  <a:gd name="T20" fmla="*/ 4 w 537"/>
                  <a:gd name="T21" fmla="*/ 13 h 894"/>
                  <a:gd name="T22" fmla="*/ 5 w 537"/>
                  <a:gd name="T23" fmla="*/ 13 h 894"/>
                  <a:gd name="T24" fmla="*/ 5 w 537"/>
                  <a:gd name="T25" fmla="*/ 11 h 894"/>
                  <a:gd name="T26" fmla="*/ 8 w 537"/>
                  <a:gd name="T27" fmla="*/ 5 h 894"/>
                  <a:gd name="T28" fmla="*/ 10 w 537"/>
                  <a:gd name="T29" fmla="*/ 3 h 894"/>
                  <a:gd name="T30" fmla="*/ 10 w 537"/>
                  <a:gd name="T31" fmla="*/ 4 h 894"/>
                  <a:gd name="T32" fmla="*/ 8 w 537"/>
                  <a:gd name="T33" fmla="*/ 7 h 894"/>
                  <a:gd name="T34" fmla="*/ 5 w 537"/>
                  <a:gd name="T35" fmla="*/ 12 h 894"/>
                  <a:gd name="T36" fmla="*/ 13 w 537"/>
                  <a:gd name="T37" fmla="*/ 1 h 894"/>
                  <a:gd name="T38" fmla="*/ 16 w 537"/>
                  <a:gd name="T39" fmla="*/ 0 h 894"/>
                  <a:gd name="T40" fmla="*/ 19 w 537"/>
                  <a:gd name="T41" fmla="*/ 0 h 894"/>
                  <a:gd name="T42" fmla="*/ 19 w 537"/>
                  <a:gd name="T43" fmla="*/ 1 h 894"/>
                  <a:gd name="T44" fmla="*/ 16 w 537"/>
                  <a:gd name="T45" fmla="*/ 1 h 894"/>
                  <a:gd name="T46" fmla="*/ 13 w 537"/>
                  <a:gd name="T47" fmla="*/ 2 h 894"/>
                  <a:gd name="T48" fmla="*/ 11 w 537"/>
                  <a:gd name="T49" fmla="*/ 2 h 894"/>
                  <a:gd name="T50" fmla="*/ 21 w 537"/>
                  <a:gd name="T51" fmla="*/ 2 h 894"/>
                  <a:gd name="T52" fmla="*/ 21 w 537"/>
                  <a:gd name="T53" fmla="*/ 1 h 894"/>
                  <a:gd name="T54" fmla="*/ 21 w 537"/>
                  <a:gd name="T55" fmla="*/ 2 h 894"/>
                  <a:gd name="T56" fmla="*/ 21 w 537"/>
                  <a:gd name="T57" fmla="*/ 2 h 894"/>
                  <a:gd name="T58" fmla="*/ 21 w 537"/>
                  <a:gd name="T59" fmla="*/ 2 h 894"/>
                  <a:gd name="T60" fmla="*/ 20 w 537"/>
                  <a:gd name="T61" fmla="*/ 2 h 894"/>
                  <a:gd name="T62" fmla="*/ 20 w 537"/>
                  <a:gd name="T63" fmla="*/ 3 h 894"/>
                  <a:gd name="T64" fmla="*/ 19 w 537"/>
                  <a:gd name="T65" fmla="*/ 5 h 894"/>
                  <a:gd name="T66" fmla="*/ 20 w 537"/>
                  <a:gd name="T67" fmla="*/ 3 h 894"/>
                  <a:gd name="T68" fmla="*/ 17 w 537"/>
                  <a:gd name="T69" fmla="*/ 10 h 894"/>
                  <a:gd name="T70" fmla="*/ 15 w 537"/>
                  <a:gd name="T71" fmla="*/ 14 h 894"/>
                  <a:gd name="T72" fmla="*/ 17 w 537"/>
                  <a:gd name="T73" fmla="*/ 8 h 894"/>
                  <a:gd name="T74" fmla="*/ 16 w 537"/>
                  <a:gd name="T75" fmla="*/ 14 h 894"/>
                  <a:gd name="T76" fmla="*/ 13 w 537"/>
                  <a:gd name="T77" fmla="*/ 20 h 894"/>
                  <a:gd name="T78" fmla="*/ 16 w 537"/>
                  <a:gd name="T79" fmla="*/ 14 h 894"/>
                  <a:gd name="T80" fmla="*/ 14 w 537"/>
                  <a:gd name="T81" fmla="*/ 26 h 894"/>
                  <a:gd name="T82" fmla="*/ 13 w 537"/>
                  <a:gd name="T83" fmla="*/ 20 h 894"/>
                  <a:gd name="T84" fmla="*/ 13 w 537"/>
                  <a:gd name="T85" fmla="*/ 26 h 894"/>
                  <a:gd name="T86" fmla="*/ 12 w 537"/>
                  <a:gd name="T87" fmla="*/ 29 h 894"/>
                  <a:gd name="T88" fmla="*/ 9 w 537"/>
                  <a:gd name="T89" fmla="*/ 32 h 894"/>
                  <a:gd name="T90" fmla="*/ 11 w 537"/>
                  <a:gd name="T91" fmla="*/ 29 h 894"/>
                  <a:gd name="T92" fmla="*/ 14 w 537"/>
                  <a:gd name="T93" fmla="*/ 26 h 894"/>
                  <a:gd name="T94" fmla="*/ 5 w 537"/>
                  <a:gd name="T95" fmla="*/ 34 h 894"/>
                  <a:gd name="T96" fmla="*/ 0 w 537"/>
                  <a:gd name="T97" fmla="*/ 34 h 894"/>
                  <a:gd name="T98" fmla="*/ 6 w 537"/>
                  <a:gd name="T99" fmla="*/ 33 h 894"/>
                  <a:gd name="T100" fmla="*/ 1 w 537"/>
                  <a:gd name="T101" fmla="*/ 35 h 894"/>
                  <a:gd name="T102" fmla="*/ 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1" y="883"/>
                    </a:moveTo>
                    <a:lnTo>
                      <a:pt x="1" y="882"/>
                    </a:lnTo>
                    <a:lnTo>
                      <a:pt x="25" y="881"/>
                    </a:lnTo>
                    <a:lnTo>
                      <a:pt x="1" y="883"/>
                    </a:lnTo>
                    <a:close/>
                    <a:moveTo>
                      <a:pt x="1" y="882"/>
                    </a:moveTo>
                    <a:lnTo>
                      <a:pt x="0" y="876"/>
                    </a:lnTo>
                    <a:lnTo>
                      <a:pt x="0" y="867"/>
                    </a:lnTo>
                    <a:lnTo>
                      <a:pt x="0" y="856"/>
                    </a:lnTo>
                    <a:lnTo>
                      <a:pt x="1" y="845"/>
                    </a:lnTo>
                    <a:lnTo>
                      <a:pt x="25" y="847"/>
                    </a:lnTo>
                    <a:lnTo>
                      <a:pt x="25" y="856"/>
                    </a:lnTo>
                    <a:lnTo>
                      <a:pt x="25" y="866"/>
                    </a:lnTo>
                    <a:lnTo>
                      <a:pt x="25" y="875"/>
                    </a:lnTo>
                    <a:lnTo>
                      <a:pt x="25" y="881"/>
                    </a:lnTo>
                    <a:lnTo>
                      <a:pt x="1" y="882"/>
                    </a:lnTo>
                    <a:close/>
                    <a:moveTo>
                      <a:pt x="1" y="845"/>
                    </a:moveTo>
                    <a:lnTo>
                      <a:pt x="1" y="833"/>
                    </a:lnTo>
                    <a:lnTo>
                      <a:pt x="2" y="820"/>
                    </a:lnTo>
                    <a:lnTo>
                      <a:pt x="3" y="804"/>
                    </a:lnTo>
                    <a:lnTo>
                      <a:pt x="4" y="789"/>
                    </a:lnTo>
                    <a:lnTo>
                      <a:pt x="29" y="791"/>
                    </a:lnTo>
                    <a:lnTo>
                      <a:pt x="27" y="808"/>
                    </a:lnTo>
                    <a:lnTo>
                      <a:pt x="26" y="822"/>
                    </a:lnTo>
                    <a:lnTo>
                      <a:pt x="26" y="835"/>
                    </a:lnTo>
                    <a:lnTo>
                      <a:pt x="25" y="847"/>
                    </a:lnTo>
                    <a:lnTo>
                      <a:pt x="1" y="845"/>
                    </a:lnTo>
                    <a:close/>
                    <a:moveTo>
                      <a:pt x="4" y="789"/>
                    </a:moveTo>
                    <a:lnTo>
                      <a:pt x="8" y="745"/>
                    </a:lnTo>
                    <a:lnTo>
                      <a:pt x="16" y="696"/>
                    </a:lnTo>
                    <a:lnTo>
                      <a:pt x="24" y="642"/>
                    </a:lnTo>
                    <a:lnTo>
                      <a:pt x="34" y="584"/>
                    </a:lnTo>
                    <a:lnTo>
                      <a:pt x="48" y="525"/>
                    </a:lnTo>
                    <a:lnTo>
                      <a:pt x="63" y="463"/>
                    </a:lnTo>
                    <a:lnTo>
                      <a:pt x="72" y="433"/>
                    </a:lnTo>
                    <a:lnTo>
                      <a:pt x="82" y="402"/>
                    </a:lnTo>
                    <a:lnTo>
                      <a:pt x="92" y="370"/>
                    </a:lnTo>
                    <a:lnTo>
                      <a:pt x="102" y="340"/>
                    </a:lnTo>
                    <a:lnTo>
                      <a:pt x="126" y="349"/>
                    </a:lnTo>
                    <a:lnTo>
                      <a:pt x="115" y="379"/>
                    </a:lnTo>
                    <a:lnTo>
                      <a:pt x="105" y="409"/>
                    </a:lnTo>
                    <a:lnTo>
                      <a:pt x="96" y="440"/>
                    </a:lnTo>
                    <a:lnTo>
                      <a:pt x="87" y="471"/>
                    </a:lnTo>
                    <a:lnTo>
                      <a:pt x="72" y="531"/>
                    </a:lnTo>
                    <a:lnTo>
                      <a:pt x="59" y="590"/>
                    </a:lnTo>
                    <a:lnTo>
                      <a:pt x="48" y="647"/>
                    </a:lnTo>
                    <a:lnTo>
                      <a:pt x="40" y="700"/>
                    </a:lnTo>
                    <a:lnTo>
                      <a:pt x="33" y="748"/>
                    </a:lnTo>
                    <a:lnTo>
                      <a:pt x="29" y="791"/>
                    </a:lnTo>
                    <a:lnTo>
                      <a:pt x="4" y="789"/>
                    </a:lnTo>
                    <a:close/>
                    <a:moveTo>
                      <a:pt x="102" y="340"/>
                    </a:moveTo>
                    <a:lnTo>
                      <a:pt x="106" y="332"/>
                    </a:lnTo>
                    <a:lnTo>
                      <a:pt x="109" y="324"/>
                    </a:lnTo>
                    <a:lnTo>
                      <a:pt x="112" y="314"/>
                    </a:lnTo>
                    <a:lnTo>
                      <a:pt x="116" y="304"/>
                    </a:lnTo>
                    <a:lnTo>
                      <a:pt x="139" y="313"/>
                    </a:lnTo>
                    <a:lnTo>
                      <a:pt x="136" y="321"/>
                    </a:lnTo>
                    <a:lnTo>
                      <a:pt x="133" y="329"/>
                    </a:lnTo>
                    <a:lnTo>
                      <a:pt x="129" y="338"/>
                    </a:lnTo>
                    <a:lnTo>
                      <a:pt x="126" y="349"/>
                    </a:lnTo>
                    <a:lnTo>
                      <a:pt x="102" y="340"/>
                    </a:lnTo>
                    <a:close/>
                    <a:moveTo>
                      <a:pt x="116" y="304"/>
                    </a:moveTo>
                    <a:lnTo>
                      <a:pt x="133" y="268"/>
                    </a:lnTo>
                    <a:lnTo>
                      <a:pt x="149" y="232"/>
                    </a:lnTo>
                    <a:lnTo>
                      <a:pt x="167" y="197"/>
                    </a:lnTo>
                    <a:lnTo>
                      <a:pt x="186" y="165"/>
                    </a:lnTo>
                    <a:lnTo>
                      <a:pt x="196" y="150"/>
                    </a:lnTo>
                    <a:lnTo>
                      <a:pt x="206" y="135"/>
                    </a:lnTo>
                    <a:lnTo>
                      <a:pt x="217" y="121"/>
                    </a:lnTo>
                    <a:lnTo>
                      <a:pt x="228" y="108"/>
                    </a:lnTo>
                    <a:lnTo>
                      <a:pt x="238" y="95"/>
                    </a:lnTo>
                    <a:lnTo>
                      <a:pt x="250" y="83"/>
                    </a:lnTo>
                    <a:lnTo>
                      <a:pt x="262" y="71"/>
                    </a:lnTo>
                    <a:lnTo>
                      <a:pt x="274" y="60"/>
                    </a:lnTo>
                    <a:lnTo>
                      <a:pt x="290" y="79"/>
                    </a:lnTo>
                    <a:lnTo>
                      <a:pt x="278" y="89"/>
                    </a:lnTo>
                    <a:lnTo>
                      <a:pt x="268" y="100"/>
                    </a:lnTo>
                    <a:lnTo>
                      <a:pt x="257" y="112"/>
                    </a:lnTo>
                    <a:lnTo>
                      <a:pt x="246" y="124"/>
                    </a:lnTo>
                    <a:lnTo>
                      <a:pt x="235" y="137"/>
                    </a:lnTo>
                    <a:lnTo>
                      <a:pt x="225" y="150"/>
                    </a:lnTo>
                    <a:lnTo>
                      <a:pt x="216" y="165"/>
                    </a:lnTo>
                    <a:lnTo>
                      <a:pt x="206" y="179"/>
                    </a:lnTo>
                    <a:lnTo>
                      <a:pt x="188" y="210"/>
                    </a:lnTo>
                    <a:lnTo>
                      <a:pt x="170" y="243"/>
                    </a:lnTo>
                    <a:lnTo>
                      <a:pt x="154" y="277"/>
                    </a:lnTo>
                    <a:lnTo>
                      <a:pt x="139" y="313"/>
                    </a:lnTo>
                    <a:lnTo>
                      <a:pt x="116" y="304"/>
                    </a:lnTo>
                    <a:close/>
                    <a:moveTo>
                      <a:pt x="274" y="60"/>
                    </a:moveTo>
                    <a:lnTo>
                      <a:pt x="287" y="51"/>
                    </a:lnTo>
                    <a:lnTo>
                      <a:pt x="300" y="41"/>
                    </a:lnTo>
                    <a:lnTo>
                      <a:pt x="314" y="32"/>
                    </a:lnTo>
                    <a:lnTo>
                      <a:pt x="327" y="25"/>
                    </a:lnTo>
                    <a:lnTo>
                      <a:pt x="341" y="18"/>
                    </a:lnTo>
                    <a:lnTo>
                      <a:pt x="356" y="13"/>
                    </a:lnTo>
                    <a:lnTo>
                      <a:pt x="370" y="8"/>
                    </a:lnTo>
                    <a:lnTo>
                      <a:pt x="385" y="4"/>
                    </a:lnTo>
                    <a:lnTo>
                      <a:pt x="402" y="2"/>
                    </a:lnTo>
                    <a:lnTo>
                      <a:pt x="417" y="1"/>
                    </a:lnTo>
                    <a:lnTo>
                      <a:pt x="433" y="0"/>
                    </a:lnTo>
                    <a:lnTo>
                      <a:pt x="450" y="1"/>
                    </a:lnTo>
                    <a:lnTo>
                      <a:pt x="466" y="3"/>
                    </a:lnTo>
                    <a:lnTo>
                      <a:pt x="484" y="6"/>
                    </a:lnTo>
                    <a:lnTo>
                      <a:pt x="501" y="12"/>
                    </a:lnTo>
                    <a:lnTo>
                      <a:pt x="519" y="17"/>
                    </a:lnTo>
                    <a:lnTo>
                      <a:pt x="511" y="41"/>
                    </a:lnTo>
                    <a:lnTo>
                      <a:pt x="494" y="35"/>
                    </a:lnTo>
                    <a:lnTo>
                      <a:pt x="478" y="31"/>
                    </a:lnTo>
                    <a:lnTo>
                      <a:pt x="463" y="28"/>
                    </a:lnTo>
                    <a:lnTo>
                      <a:pt x="448" y="26"/>
                    </a:lnTo>
                    <a:lnTo>
                      <a:pt x="433" y="25"/>
                    </a:lnTo>
                    <a:lnTo>
                      <a:pt x="419" y="25"/>
                    </a:lnTo>
                    <a:lnTo>
                      <a:pt x="405" y="27"/>
                    </a:lnTo>
                    <a:lnTo>
                      <a:pt x="391" y="29"/>
                    </a:lnTo>
                    <a:lnTo>
                      <a:pt x="377" y="32"/>
                    </a:lnTo>
                    <a:lnTo>
                      <a:pt x="364" y="35"/>
                    </a:lnTo>
                    <a:lnTo>
                      <a:pt x="351" y="41"/>
                    </a:lnTo>
                    <a:lnTo>
                      <a:pt x="338" y="47"/>
                    </a:lnTo>
                    <a:lnTo>
                      <a:pt x="326" y="54"/>
                    </a:lnTo>
                    <a:lnTo>
                      <a:pt x="313" y="61"/>
                    </a:lnTo>
                    <a:lnTo>
                      <a:pt x="302" y="70"/>
                    </a:lnTo>
                    <a:lnTo>
                      <a:pt x="290" y="79"/>
                    </a:lnTo>
                    <a:lnTo>
                      <a:pt x="274" y="60"/>
                    </a:lnTo>
                    <a:close/>
                    <a:moveTo>
                      <a:pt x="519" y="17"/>
                    </a:moveTo>
                    <a:lnTo>
                      <a:pt x="523" y="18"/>
                    </a:lnTo>
                    <a:lnTo>
                      <a:pt x="529" y="21"/>
                    </a:lnTo>
                    <a:lnTo>
                      <a:pt x="520" y="44"/>
                    </a:lnTo>
                    <a:lnTo>
                      <a:pt x="517" y="43"/>
                    </a:lnTo>
                    <a:lnTo>
                      <a:pt x="511" y="41"/>
                    </a:lnTo>
                    <a:lnTo>
                      <a:pt x="519" y="17"/>
                    </a:lnTo>
                    <a:close/>
                    <a:moveTo>
                      <a:pt x="529" y="21"/>
                    </a:moveTo>
                    <a:lnTo>
                      <a:pt x="533" y="24"/>
                    </a:lnTo>
                    <a:lnTo>
                      <a:pt x="535" y="29"/>
                    </a:lnTo>
                    <a:lnTo>
                      <a:pt x="537" y="33"/>
                    </a:lnTo>
                    <a:lnTo>
                      <a:pt x="535" y="39"/>
                    </a:lnTo>
                    <a:lnTo>
                      <a:pt x="525" y="32"/>
                    </a:lnTo>
                    <a:lnTo>
                      <a:pt x="529" y="21"/>
                    </a:lnTo>
                    <a:close/>
                    <a:moveTo>
                      <a:pt x="535" y="39"/>
                    </a:moveTo>
                    <a:lnTo>
                      <a:pt x="535" y="39"/>
                    </a:lnTo>
                    <a:lnTo>
                      <a:pt x="514" y="27"/>
                    </a:lnTo>
                    <a:lnTo>
                      <a:pt x="535" y="39"/>
                    </a:lnTo>
                    <a:close/>
                    <a:moveTo>
                      <a:pt x="535" y="39"/>
                    </a:moveTo>
                    <a:lnTo>
                      <a:pt x="534" y="39"/>
                    </a:lnTo>
                    <a:lnTo>
                      <a:pt x="525" y="32"/>
                    </a:lnTo>
                    <a:lnTo>
                      <a:pt x="535" y="39"/>
                    </a:lnTo>
                    <a:close/>
                    <a:moveTo>
                      <a:pt x="534" y="39"/>
                    </a:moveTo>
                    <a:lnTo>
                      <a:pt x="528" y="51"/>
                    </a:lnTo>
                    <a:lnTo>
                      <a:pt x="523" y="61"/>
                    </a:lnTo>
                    <a:lnTo>
                      <a:pt x="516" y="73"/>
                    </a:lnTo>
                    <a:lnTo>
                      <a:pt x="511" y="84"/>
                    </a:lnTo>
                    <a:lnTo>
                      <a:pt x="489" y="73"/>
                    </a:lnTo>
                    <a:lnTo>
                      <a:pt x="494" y="61"/>
                    </a:lnTo>
                    <a:lnTo>
                      <a:pt x="501" y="50"/>
                    </a:lnTo>
                    <a:lnTo>
                      <a:pt x="507" y="38"/>
                    </a:lnTo>
                    <a:lnTo>
                      <a:pt x="514" y="27"/>
                    </a:lnTo>
                    <a:lnTo>
                      <a:pt x="534" y="39"/>
                    </a:lnTo>
                    <a:close/>
                    <a:moveTo>
                      <a:pt x="511" y="84"/>
                    </a:moveTo>
                    <a:lnTo>
                      <a:pt x="505" y="95"/>
                    </a:lnTo>
                    <a:lnTo>
                      <a:pt x="499" y="106"/>
                    </a:lnTo>
                    <a:lnTo>
                      <a:pt x="493" y="118"/>
                    </a:lnTo>
                    <a:lnTo>
                      <a:pt x="487" y="129"/>
                    </a:lnTo>
                    <a:lnTo>
                      <a:pt x="465" y="119"/>
                    </a:lnTo>
                    <a:lnTo>
                      <a:pt x="471" y="109"/>
                    </a:lnTo>
                    <a:lnTo>
                      <a:pt x="476" y="97"/>
                    </a:lnTo>
                    <a:lnTo>
                      <a:pt x="481" y="85"/>
                    </a:lnTo>
                    <a:lnTo>
                      <a:pt x="489" y="73"/>
                    </a:lnTo>
                    <a:lnTo>
                      <a:pt x="511" y="84"/>
                    </a:lnTo>
                    <a:close/>
                    <a:moveTo>
                      <a:pt x="487" y="129"/>
                    </a:moveTo>
                    <a:lnTo>
                      <a:pt x="473" y="159"/>
                    </a:lnTo>
                    <a:lnTo>
                      <a:pt x="460" y="188"/>
                    </a:lnTo>
                    <a:lnTo>
                      <a:pt x="447" y="216"/>
                    </a:lnTo>
                    <a:lnTo>
                      <a:pt x="435" y="245"/>
                    </a:lnTo>
                    <a:lnTo>
                      <a:pt x="423" y="273"/>
                    </a:lnTo>
                    <a:lnTo>
                      <a:pt x="412" y="301"/>
                    </a:lnTo>
                    <a:lnTo>
                      <a:pt x="403" y="329"/>
                    </a:lnTo>
                    <a:lnTo>
                      <a:pt x="394" y="357"/>
                    </a:lnTo>
                    <a:lnTo>
                      <a:pt x="370" y="350"/>
                    </a:lnTo>
                    <a:lnTo>
                      <a:pt x="380" y="322"/>
                    </a:lnTo>
                    <a:lnTo>
                      <a:pt x="390" y="294"/>
                    </a:lnTo>
                    <a:lnTo>
                      <a:pt x="400" y="264"/>
                    </a:lnTo>
                    <a:lnTo>
                      <a:pt x="412" y="236"/>
                    </a:lnTo>
                    <a:lnTo>
                      <a:pt x="424" y="207"/>
                    </a:lnTo>
                    <a:lnTo>
                      <a:pt x="437" y="178"/>
                    </a:lnTo>
                    <a:lnTo>
                      <a:pt x="451" y="149"/>
                    </a:lnTo>
                    <a:lnTo>
                      <a:pt x="465" y="119"/>
                    </a:lnTo>
                    <a:lnTo>
                      <a:pt x="487" y="129"/>
                    </a:lnTo>
                    <a:close/>
                    <a:moveTo>
                      <a:pt x="394" y="357"/>
                    </a:moveTo>
                    <a:lnTo>
                      <a:pt x="382" y="396"/>
                    </a:lnTo>
                    <a:lnTo>
                      <a:pt x="371" y="435"/>
                    </a:lnTo>
                    <a:lnTo>
                      <a:pt x="363" y="473"/>
                    </a:lnTo>
                    <a:lnTo>
                      <a:pt x="355" y="510"/>
                    </a:lnTo>
                    <a:lnTo>
                      <a:pt x="330" y="505"/>
                    </a:lnTo>
                    <a:lnTo>
                      <a:pt x="338" y="467"/>
                    </a:lnTo>
                    <a:lnTo>
                      <a:pt x="348" y="429"/>
                    </a:lnTo>
                    <a:lnTo>
                      <a:pt x="358" y="390"/>
                    </a:lnTo>
                    <a:lnTo>
                      <a:pt x="370" y="350"/>
                    </a:lnTo>
                    <a:lnTo>
                      <a:pt x="394" y="357"/>
                    </a:lnTo>
                    <a:close/>
                    <a:moveTo>
                      <a:pt x="355" y="510"/>
                    </a:moveTo>
                    <a:lnTo>
                      <a:pt x="349" y="546"/>
                    </a:lnTo>
                    <a:lnTo>
                      <a:pt x="344" y="582"/>
                    </a:lnTo>
                    <a:lnTo>
                      <a:pt x="342" y="617"/>
                    </a:lnTo>
                    <a:lnTo>
                      <a:pt x="341" y="651"/>
                    </a:lnTo>
                    <a:lnTo>
                      <a:pt x="316" y="651"/>
                    </a:lnTo>
                    <a:lnTo>
                      <a:pt x="317" y="615"/>
                    </a:lnTo>
                    <a:lnTo>
                      <a:pt x="321" y="579"/>
                    </a:lnTo>
                    <a:lnTo>
                      <a:pt x="325" y="542"/>
                    </a:lnTo>
                    <a:lnTo>
                      <a:pt x="330" y="505"/>
                    </a:lnTo>
                    <a:lnTo>
                      <a:pt x="355" y="510"/>
                    </a:lnTo>
                    <a:close/>
                    <a:moveTo>
                      <a:pt x="341" y="651"/>
                    </a:moveTo>
                    <a:lnTo>
                      <a:pt x="340" y="653"/>
                    </a:lnTo>
                    <a:lnTo>
                      <a:pt x="340" y="655"/>
                    </a:lnTo>
                    <a:lnTo>
                      <a:pt x="329" y="651"/>
                    </a:lnTo>
                    <a:lnTo>
                      <a:pt x="341" y="651"/>
                    </a:lnTo>
                    <a:close/>
                    <a:moveTo>
                      <a:pt x="340" y="655"/>
                    </a:moveTo>
                    <a:lnTo>
                      <a:pt x="329" y="679"/>
                    </a:lnTo>
                    <a:lnTo>
                      <a:pt x="317" y="701"/>
                    </a:lnTo>
                    <a:lnTo>
                      <a:pt x="304" y="721"/>
                    </a:lnTo>
                    <a:lnTo>
                      <a:pt x="289" y="742"/>
                    </a:lnTo>
                    <a:lnTo>
                      <a:pt x="274" y="760"/>
                    </a:lnTo>
                    <a:lnTo>
                      <a:pt x="257" y="779"/>
                    </a:lnTo>
                    <a:lnTo>
                      <a:pt x="238" y="795"/>
                    </a:lnTo>
                    <a:lnTo>
                      <a:pt x="219" y="810"/>
                    </a:lnTo>
                    <a:lnTo>
                      <a:pt x="204" y="790"/>
                    </a:lnTo>
                    <a:lnTo>
                      <a:pt x="222" y="776"/>
                    </a:lnTo>
                    <a:lnTo>
                      <a:pt x="240" y="761"/>
                    </a:lnTo>
                    <a:lnTo>
                      <a:pt x="256" y="744"/>
                    </a:lnTo>
                    <a:lnTo>
                      <a:pt x="271" y="727"/>
                    </a:lnTo>
                    <a:lnTo>
                      <a:pt x="284" y="708"/>
                    </a:lnTo>
                    <a:lnTo>
                      <a:pt x="297" y="689"/>
                    </a:lnTo>
                    <a:lnTo>
                      <a:pt x="308" y="667"/>
                    </a:lnTo>
                    <a:lnTo>
                      <a:pt x="317" y="646"/>
                    </a:lnTo>
                    <a:lnTo>
                      <a:pt x="340" y="655"/>
                    </a:lnTo>
                    <a:close/>
                    <a:moveTo>
                      <a:pt x="219" y="810"/>
                    </a:moveTo>
                    <a:lnTo>
                      <a:pt x="197" y="825"/>
                    </a:lnTo>
                    <a:lnTo>
                      <a:pt x="176" y="838"/>
                    </a:lnTo>
                    <a:lnTo>
                      <a:pt x="152" y="850"/>
                    </a:lnTo>
                    <a:lnTo>
                      <a:pt x="127" y="861"/>
                    </a:lnTo>
                    <a:lnTo>
                      <a:pt x="101" y="870"/>
                    </a:lnTo>
                    <a:lnTo>
                      <a:pt x="74" y="880"/>
                    </a:lnTo>
                    <a:lnTo>
                      <a:pt x="45" y="888"/>
                    </a:lnTo>
                    <a:lnTo>
                      <a:pt x="15" y="894"/>
                    </a:lnTo>
                    <a:lnTo>
                      <a:pt x="11" y="870"/>
                    </a:lnTo>
                    <a:lnTo>
                      <a:pt x="40" y="864"/>
                    </a:lnTo>
                    <a:lnTo>
                      <a:pt x="67" y="856"/>
                    </a:lnTo>
                    <a:lnTo>
                      <a:pt x="93" y="848"/>
                    </a:lnTo>
                    <a:lnTo>
                      <a:pt x="117" y="839"/>
                    </a:lnTo>
                    <a:lnTo>
                      <a:pt x="141" y="828"/>
                    </a:lnTo>
                    <a:lnTo>
                      <a:pt x="164" y="816"/>
                    </a:lnTo>
                    <a:lnTo>
                      <a:pt x="184" y="804"/>
                    </a:lnTo>
                    <a:lnTo>
                      <a:pt x="204" y="790"/>
                    </a:lnTo>
                    <a:lnTo>
                      <a:pt x="219" y="810"/>
                    </a:lnTo>
                    <a:close/>
                    <a:moveTo>
                      <a:pt x="15" y="894"/>
                    </a:moveTo>
                    <a:lnTo>
                      <a:pt x="9" y="894"/>
                    </a:lnTo>
                    <a:lnTo>
                      <a:pt x="5" y="892"/>
                    </a:lnTo>
                    <a:lnTo>
                      <a:pt x="2" y="888"/>
                    </a:lnTo>
                    <a:lnTo>
                      <a:pt x="1" y="883"/>
                    </a:lnTo>
                    <a:lnTo>
                      <a:pt x="13" y="882"/>
                    </a:lnTo>
                    <a:lnTo>
                      <a:pt x="15" y="89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1" name="Freeform 992"/>
              <p:cNvSpPr>
                <a:spLocks/>
              </p:cNvSpPr>
              <p:nvPr/>
            </p:nvSpPr>
            <p:spPr bwMode="auto">
              <a:xfrm>
                <a:off x="2532" y="1784"/>
                <a:ext cx="89" cy="164"/>
              </a:xfrm>
              <a:custGeom>
                <a:avLst/>
                <a:gdLst>
                  <a:gd name="T0" fmla="*/ 0 w 441"/>
                  <a:gd name="T1" fmla="*/ 31 h 797"/>
                  <a:gd name="T2" fmla="*/ 0 w 441"/>
                  <a:gd name="T3" fmla="*/ 27 h 797"/>
                  <a:gd name="T4" fmla="*/ 1 w 441"/>
                  <a:gd name="T5" fmla="*/ 23 h 797"/>
                  <a:gd name="T6" fmla="*/ 1 w 441"/>
                  <a:gd name="T7" fmla="*/ 20 h 797"/>
                  <a:gd name="T8" fmla="*/ 2 w 441"/>
                  <a:gd name="T9" fmla="*/ 17 h 797"/>
                  <a:gd name="T10" fmla="*/ 3 w 441"/>
                  <a:gd name="T11" fmla="*/ 14 h 797"/>
                  <a:gd name="T12" fmla="*/ 4 w 441"/>
                  <a:gd name="T13" fmla="*/ 11 h 797"/>
                  <a:gd name="T14" fmla="*/ 5 w 441"/>
                  <a:gd name="T15" fmla="*/ 8 h 797"/>
                  <a:gd name="T16" fmla="*/ 6 w 441"/>
                  <a:gd name="T17" fmla="*/ 6 h 797"/>
                  <a:gd name="T18" fmla="*/ 7 w 441"/>
                  <a:gd name="T19" fmla="*/ 5 h 797"/>
                  <a:gd name="T20" fmla="*/ 8 w 441"/>
                  <a:gd name="T21" fmla="*/ 4 h 797"/>
                  <a:gd name="T22" fmla="*/ 9 w 441"/>
                  <a:gd name="T23" fmla="*/ 3 h 797"/>
                  <a:gd name="T24" fmla="*/ 10 w 441"/>
                  <a:gd name="T25" fmla="*/ 2 h 797"/>
                  <a:gd name="T26" fmla="*/ 10 w 441"/>
                  <a:gd name="T27" fmla="*/ 1 h 797"/>
                  <a:gd name="T28" fmla="*/ 11 w 441"/>
                  <a:gd name="T29" fmla="*/ 1 h 797"/>
                  <a:gd name="T30" fmla="*/ 12 w 441"/>
                  <a:gd name="T31" fmla="*/ 0 h 797"/>
                  <a:gd name="T32" fmla="*/ 13 w 441"/>
                  <a:gd name="T33" fmla="*/ 0 h 797"/>
                  <a:gd name="T34" fmla="*/ 15 w 441"/>
                  <a:gd name="T35" fmla="*/ 0 h 797"/>
                  <a:gd name="T36" fmla="*/ 16 w 441"/>
                  <a:gd name="T37" fmla="*/ 0 h 797"/>
                  <a:gd name="T38" fmla="*/ 17 w 441"/>
                  <a:gd name="T39" fmla="*/ 1 h 797"/>
                  <a:gd name="T40" fmla="*/ 17 w 441"/>
                  <a:gd name="T41" fmla="*/ 2 h 797"/>
                  <a:gd name="T42" fmla="*/ 15 w 441"/>
                  <a:gd name="T43" fmla="*/ 5 h 797"/>
                  <a:gd name="T44" fmla="*/ 14 w 441"/>
                  <a:gd name="T45" fmla="*/ 8 h 797"/>
                  <a:gd name="T46" fmla="*/ 13 w 441"/>
                  <a:gd name="T47" fmla="*/ 11 h 797"/>
                  <a:gd name="T48" fmla="*/ 12 w 441"/>
                  <a:gd name="T49" fmla="*/ 14 h 797"/>
                  <a:gd name="T50" fmla="*/ 12 w 441"/>
                  <a:gd name="T51" fmla="*/ 17 h 797"/>
                  <a:gd name="T52" fmla="*/ 11 w 441"/>
                  <a:gd name="T53" fmla="*/ 20 h 797"/>
                  <a:gd name="T54" fmla="*/ 11 w 441"/>
                  <a:gd name="T55" fmla="*/ 22 h 797"/>
                  <a:gd name="T56" fmla="*/ 10 w 441"/>
                  <a:gd name="T57" fmla="*/ 24 h 797"/>
                  <a:gd name="T58" fmla="*/ 10 w 441"/>
                  <a:gd name="T59" fmla="*/ 26 h 797"/>
                  <a:gd name="T60" fmla="*/ 9 w 441"/>
                  <a:gd name="T61" fmla="*/ 27 h 797"/>
                  <a:gd name="T62" fmla="*/ 7 w 441"/>
                  <a:gd name="T63" fmla="*/ 28 h 797"/>
                  <a:gd name="T64" fmla="*/ 6 w 441"/>
                  <a:gd name="T65" fmla="*/ 29 h 797"/>
                  <a:gd name="T66" fmla="*/ 5 w 441"/>
                  <a:gd name="T67" fmla="*/ 30 h 797"/>
                  <a:gd name="T68" fmla="*/ 3 w 441"/>
                  <a:gd name="T69" fmla="*/ 31 h 797"/>
                  <a:gd name="T70" fmla="*/ 1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0" y="797"/>
                    </a:moveTo>
                    <a:lnTo>
                      <a:pt x="0" y="768"/>
                    </a:lnTo>
                    <a:lnTo>
                      <a:pt x="3" y="726"/>
                    </a:lnTo>
                    <a:lnTo>
                      <a:pt x="9" y="671"/>
                    </a:lnTo>
                    <a:lnTo>
                      <a:pt x="18" y="607"/>
                    </a:lnTo>
                    <a:lnTo>
                      <a:pt x="23" y="572"/>
                    </a:lnTo>
                    <a:lnTo>
                      <a:pt x="29" y="536"/>
                    </a:lnTo>
                    <a:lnTo>
                      <a:pt x="37" y="498"/>
                    </a:lnTo>
                    <a:lnTo>
                      <a:pt x="46" y="460"/>
                    </a:lnTo>
                    <a:lnTo>
                      <a:pt x="54" y="421"/>
                    </a:lnTo>
                    <a:lnTo>
                      <a:pt x="65" y="381"/>
                    </a:lnTo>
                    <a:lnTo>
                      <a:pt x="77" y="342"/>
                    </a:lnTo>
                    <a:lnTo>
                      <a:pt x="90" y="303"/>
                    </a:lnTo>
                    <a:lnTo>
                      <a:pt x="103" y="267"/>
                    </a:lnTo>
                    <a:lnTo>
                      <a:pt x="118" y="231"/>
                    </a:lnTo>
                    <a:lnTo>
                      <a:pt x="133" y="196"/>
                    </a:lnTo>
                    <a:lnTo>
                      <a:pt x="149" y="164"/>
                    </a:lnTo>
                    <a:lnTo>
                      <a:pt x="158" y="149"/>
                    </a:lnTo>
                    <a:lnTo>
                      <a:pt x="168" y="134"/>
                    </a:lnTo>
                    <a:lnTo>
                      <a:pt x="176" y="120"/>
                    </a:lnTo>
                    <a:lnTo>
                      <a:pt x="186" y="106"/>
                    </a:lnTo>
                    <a:lnTo>
                      <a:pt x="196" y="93"/>
                    </a:lnTo>
                    <a:lnTo>
                      <a:pt x="207" y="81"/>
                    </a:lnTo>
                    <a:lnTo>
                      <a:pt x="216" y="69"/>
                    </a:lnTo>
                    <a:lnTo>
                      <a:pt x="227" y="58"/>
                    </a:lnTo>
                    <a:lnTo>
                      <a:pt x="239" y="48"/>
                    </a:lnTo>
                    <a:lnTo>
                      <a:pt x="250" y="39"/>
                    </a:lnTo>
                    <a:lnTo>
                      <a:pt x="262" y="31"/>
                    </a:lnTo>
                    <a:lnTo>
                      <a:pt x="274" y="24"/>
                    </a:lnTo>
                    <a:lnTo>
                      <a:pt x="285" y="17"/>
                    </a:lnTo>
                    <a:lnTo>
                      <a:pt x="298" y="12"/>
                    </a:lnTo>
                    <a:lnTo>
                      <a:pt x="311" y="7"/>
                    </a:lnTo>
                    <a:lnTo>
                      <a:pt x="324" y="4"/>
                    </a:lnTo>
                    <a:lnTo>
                      <a:pt x="337" y="1"/>
                    </a:lnTo>
                    <a:lnTo>
                      <a:pt x="351" y="0"/>
                    </a:lnTo>
                    <a:lnTo>
                      <a:pt x="365" y="0"/>
                    </a:lnTo>
                    <a:lnTo>
                      <a:pt x="380" y="2"/>
                    </a:lnTo>
                    <a:lnTo>
                      <a:pt x="394" y="4"/>
                    </a:lnTo>
                    <a:lnTo>
                      <a:pt x="410" y="7"/>
                    </a:lnTo>
                    <a:lnTo>
                      <a:pt x="426" y="13"/>
                    </a:lnTo>
                    <a:lnTo>
                      <a:pt x="441" y="19"/>
                    </a:lnTo>
                    <a:lnTo>
                      <a:pt x="421" y="57"/>
                    </a:lnTo>
                    <a:lnTo>
                      <a:pt x="403" y="95"/>
                    </a:lnTo>
                    <a:lnTo>
                      <a:pt x="386" y="133"/>
                    </a:lnTo>
                    <a:lnTo>
                      <a:pt x="370" y="169"/>
                    </a:lnTo>
                    <a:lnTo>
                      <a:pt x="355" y="207"/>
                    </a:lnTo>
                    <a:lnTo>
                      <a:pt x="340" y="244"/>
                    </a:lnTo>
                    <a:lnTo>
                      <a:pt x="328" y="280"/>
                    </a:lnTo>
                    <a:lnTo>
                      <a:pt x="317" y="316"/>
                    </a:lnTo>
                    <a:lnTo>
                      <a:pt x="306" y="352"/>
                    </a:lnTo>
                    <a:lnTo>
                      <a:pt x="296" y="388"/>
                    </a:lnTo>
                    <a:lnTo>
                      <a:pt x="289" y="423"/>
                    </a:lnTo>
                    <a:lnTo>
                      <a:pt x="282" y="458"/>
                    </a:lnTo>
                    <a:lnTo>
                      <a:pt x="277" y="491"/>
                    </a:lnTo>
                    <a:lnTo>
                      <a:pt x="274" y="525"/>
                    </a:lnTo>
                    <a:lnTo>
                      <a:pt x="270" y="558"/>
                    </a:lnTo>
                    <a:lnTo>
                      <a:pt x="269" y="591"/>
                    </a:lnTo>
                    <a:lnTo>
                      <a:pt x="261" y="611"/>
                    </a:lnTo>
                    <a:lnTo>
                      <a:pt x="251" y="631"/>
                    </a:lnTo>
                    <a:lnTo>
                      <a:pt x="240" y="649"/>
                    </a:lnTo>
                    <a:lnTo>
                      <a:pt x="228" y="666"/>
                    </a:lnTo>
                    <a:lnTo>
                      <a:pt x="215" y="682"/>
                    </a:lnTo>
                    <a:lnTo>
                      <a:pt x="201" y="699"/>
                    </a:lnTo>
                    <a:lnTo>
                      <a:pt x="186" y="713"/>
                    </a:lnTo>
                    <a:lnTo>
                      <a:pt x="170" y="726"/>
                    </a:lnTo>
                    <a:lnTo>
                      <a:pt x="153" y="739"/>
                    </a:lnTo>
                    <a:lnTo>
                      <a:pt x="134" y="749"/>
                    </a:lnTo>
                    <a:lnTo>
                      <a:pt x="115" y="760"/>
                    </a:lnTo>
                    <a:lnTo>
                      <a:pt x="94" y="770"/>
                    </a:lnTo>
                    <a:lnTo>
                      <a:pt x="73" y="777"/>
                    </a:lnTo>
                    <a:lnTo>
                      <a:pt x="49" y="785"/>
                    </a:lnTo>
                    <a:lnTo>
                      <a:pt x="25" y="792"/>
                    </a:lnTo>
                    <a:lnTo>
                      <a:pt x="0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2" name="Freeform 993"/>
              <p:cNvSpPr>
                <a:spLocks noEditPoints="1"/>
              </p:cNvSpPr>
              <p:nvPr/>
            </p:nvSpPr>
            <p:spPr bwMode="auto">
              <a:xfrm>
                <a:off x="2529" y="1784"/>
                <a:ext cx="93" cy="164"/>
              </a:xfrm>
              <a:custGeom>
                <a:avLst/>
                <a:gdLst>
                  <a:gd name="T0" fmla="*/ 1 w 466"/>
                  <a:gd name="T1" fmla="*/ 32 h 821"/>
                  <a:gd name="T2" fmla="*/ 1 w 466"/>
                  <a:gd name="T3" fmla="*/ 32 h 821"/>
                  <a:gd name="T4" fmla="*/ 0 w 466"/>
                  <a:gd name="T5" fmla="*/ 31 h 821"/>
                  <a:gd name="T6" fmla="*/ 0 w 466"/>
                  <a:gd name="T7" fmla="*/ 32 h 821"/>
                  <a:gd name="T8" fmla="*/ 0 w 466"/>
                  <a:gd name="T9" fmla="*/ 29 h 821"/>
                  <a:gd name="T10" fmla="*/ 1 w 466"/>
                  <a:gd name="T11" fmla="*/ 31 h 821"/>
                  <a:gd name="T12" fmla="*/ 1 w 466"/>
                  <a:gd name="T13" fmla="*/ 23 h 821"/>
                  <a:gd name="T14" fmla="*/ 3 w 466"/>
                  <a:gd name="T15" fmla="*/ 15 h 821"/>
                  <a:gd name="T16" fmla="*/ 4 w 466"/>
                  <a:gd name="T17" fmla="*/ 15 h 821"/>
                  <a:gd name="T18" fmla="*/ 2 w 466"/>
                  <a:gd name="T19" fmla="*/ 24 h 821"/>
                  <a:gd name="T20" fmla="*/ 4 w 466"/>
                  <a:gd name="T21" fmla="*/ 12 h 821"/>
                  <a:gd name="T22" fmla="*/ 6 w 466"/>
                  <a:gd name="T23" fmla="*/ 9 h 821"/>
                  <a:gd name="T24" fmla="*/ 4 w 466"/>
                  <a:gd name="T25" fmla="*/ 12 h 821"/>
                  <a:gd name="T26" fmla="*/ 7 w 466"/>
                  <a:gd name="T27" fmla="*/ 5 h 821"/>
                  <a:gd name="T28" fmla="*/ 11 w 466"/>
                  <a:gd name="T29" fmla="*/ 3 h 821"/>
                  <a:gd name="T30" fmla="*/ 7 w 466"/>
                  <a:gd name="T31" fmla="*/ 6 h 821"/>
                  <a:gd name="T32" fmla="*/ 10 w 466"/>
                  <a:gd name="T33" fmla="*/ 2 h 821"/>
                  <a:gd name="T34" fmla="*/ 12 w 466"/>
                  <a:gd name="T35" fmla="*/ 1 h 821"/>
                  <a:gd name="T36" fmla="*/ 14 w 466"/>
                  <a:gd name="T37" fmla="*/ 0 h 821"/>
                  <a:gd name="T38" fmla="*/ 17 w 466"/>
                  <a:gd name="T39" fmla="*/ 0 h 821"/>
                  <a:gd name="T40" fmla="*/ 16 w 466"/>
                  <a:gd name="T41" fmla="*/ 1 h 821"/>
                  <a:gd name="T42" fmla="*/ 14 w 466"/>
                  <a:gd name="T43" fmla="*/ 1 h 821"/>
                  <a:gd name="T44" fmla="*/ 12 w 466"/>
                  <a:gd name="T45" fmla="*/ 2 h 821"/>
                  <a:gd name="T46" fmla="*/ 18 w 466"/>
                  <a:gd name="T47" fmla="*/ 0 h 821"/>
                  <a:gd name="T48" fmla="*/ 17 w 466"/>
                  <a:gd name="T49" fmla="*/ 1 h 821"/>
                  <a:gd name="T50" fmla="*/ 19 w 466"/>
                  <a:gd name="T51" fmla="*/ 1 h 821"/>
                  <a:gd name="T52" fmla="*/ 19 w 466"/>
                  <a:gd name="T53" fmla="*/ 1 h 821"/>
                  <a:gd name="T54" fmla="*/ 18 w 466"/>
                  <a:gd name="T55" fmla="*/ 2 h 821"/>
                  <a:gd name="T56" fmla="*/ 17 w 466"/>
                  <a:gd name="T57" fmla="*/ 2 h 821"/>
                  <a:gd name="T58" fmla="*/ 18 w 466"/>
                  <a:gd name="T59" fmla="*/ 3 h 821"/>
                  <a:gd name="T60" fmla="*/ 16 w 466"/>
                  <a:gd name="T61" fmla="*/ 4 h 821"/>
                  <a:gd name="T62" fmla="*/ 18 w 466"/>
                  <a:gd name="T63" fmla="*/ 3 h 821"/>
                  <a:gd name="T64" fmla="*/ 15 w 466"/>
                  <a:gd name="T65" fmla="*/ 9 h 821"/>
                  <a:gd name="T66" fmla="*/ 13 w 466"/>
                  <a:gd name="T67" fmla="*/ 13 h 821"/>
                  <a:gd name="T68" fmla="*/ 15 w 466"/>
                  <a:gd name="T69" fmla="*/ 8 h 821"/>
                  <a:gd name="T70" fmla="*/ 14 w 466"/>
                  <a:gd name="T71" fmla="*/ 13 h 821"/>
                  <a:gd name="T72" fmla="*/ 13 w 466"/>
                  <a:gd name="T73" fmla="*/ 13 h 821"/>
                  <a:gd name="T74" fmla="*/ 13 w 466"/>
                  <a:gd name="T75" fmla="*/ 14 h 821"/>
                  <a:gd name="T76" fmla="*/ 12 w 466"/>
                  <a:gd name="T77" fmla="*/ 14 h 821"/>
                  <a:gd name="T78" fmla="*/ 13 w 466"/>
                  <a:gd name="T79" fmla="*/ 15 h 821"/>
                  <a:gd name="T80" fmla="*/ 12 w 466"/>
                  <a:gd name="T81" fmla="*/ 16 h 821"/>
                  <a:gd name="T82" fmla="*/ 13 w 466"/>
                  <a:gd name="T83" fmla="*/ 15 h 821"/>
                  <a:gd name="T84" fmla="*/ 12 w 466"/>
                  <a:gd name="T85" fmla="*/ 20 h 821"/>
                  <a:gd name="T86" fmla="*/ 11 w 466"/>
                  <a:gd name="T87" fmla="*/ 24 h 821"/>
                  <a:gd name="T88" fmla="*/ 11 w 466"/>
                  <a:gd name="T89" fmla="*/ 19 h 821"/>
                  <a:gd name="T90" fmla="*/ 12 w 466"/>
                  <a:gd name="T91" fmla="*/ 24 h 821"/>
                  <a:gd name="T92" fmla="*/ 12 w 466"/>
                  <a:gd name="T93" fmla="*/ 24 h 821"/>
                  <a:gd name="T94" fmla="*/ 9 w 466"/>
                  <a:gd name="T95" fmla="*/ 28 h 821"/>
                  <a:gd name="T96" fmla="*/ 8 w 466"/>
                  <a:gd name="T97" fmla="*/ 29 h 821"/>
                  <a:gd name="T98" fmla="*/ 10 w 466"/>
                  <a:gd name="T99" fmla="*/ 25 h 821"/>
                  <a:gd name="T100" fmla="*/ 7 w 466"/>
                  <a:gd name="T101" fmla="*/ 30 h 821"/>
                  <a:gd name="T102" fmla="*/ 3 w 466"/>
                  <a:gd name="T103" fmla="*/ 32 h 821"/>
                  <a:gd name="T104" fmla="*/ 2 w 466"/>
                  <a:gd name="T105" fmla="*/ 31 h 821"/>
                  <a:gd name="T106" fmla="*/ 6 w 466"/>
                  <a:gd name="T107" fmla="*/ 30 h 821"/>
                  <a:gd name="T108" fmla="*/ 0 w 466"/>
                  <a:gd name="T109" fmla="*/ 33 h 821"/>
                  <a:gd name="T110" fmla="*/ 1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1" y="809"/>
                    </a:moveTo>
                    <a:lnTo>
                      <a:pt x="1" y="809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1" y="809"/>
                    </a:lnTo>
                    <a:lnTo>
                      <a:pt x="13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0" y="801"/>
                    </a:lnTo>
                    <a:lnTo>
                      <a:pt x="0" y="794"/>
                    </a:lnTo>
                    <a:lnTo>
                      <a:pt x="1" y="784"/>
                    </a:lnTo>
                    <a:lnTo>
                      <a:pt x="1" y="774"/>
                    </a:lnTo>
                    <a:lnTo>
                      <a:pt x="25" y="775"/>
                    </a:lnTo>
                    <a:lnTo>
                      <a:pt x="25" y="794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774"/>
                    </a:moveTo>
                    <a:lnTo>
                      <a:pt x="2" y="762"/>
                    </a:lnTo>
                    <a:lnTo>
                      <a:pt x="2" y="751"/>
                    </a:lnTo>
                    <a:lnTo>
                      <a:pt x="4" y="737"/>
                    </a:lnTo>
                    <a:lnTo>
                      <a:pt x="5" y="723"/>
                    </a:lnTo>
                    <a:lnTo>
                      <a:pt x="29" y="725"/>
                    </a:lnTo>
                    <a:lnTo>
                      <a:pt x="28" y="740"/>
                    </a:lnTo>
                    <a:lnTo>
                      <a:pt x="27" y="753"/>
                    </a:lnTo>
                    <a:lnTo>
                      <a:pt x="26" y="765"/>
                    </a:lnTo>
                    <a:lnTo>
                      <a:pt x="25" y="775"/>
                    </a:lnTo>
                    <a:lnTo>
                      <a:pt x="1" y="774"/>
                    </a:lnTo>
                    <a:close/>
                    <a:moveTo>
                      <a:pt x="5" y="723"/>
                    </a:moveTo>
                    <a:lnTo>
                      <a:pt x="9" y="683"/>
                    </a:lnTo>
                    <a:lnTo>
                      <a:pt x="15" y="637"/>
                    </a:lnTo>
                    <a:lnTo>
                      <a:pt x="23" y="588"/>
                    </a:lnTo>
                    <a:lnTo>
                      <a:pt x="33" y="536"/>
                    </a:lnTo>
                    <a:lnTo>
                      <a:pt x="44" y="481"/>
                    </a:lnTo>
                    <a:lnTo>
                      <a:pt x="58" y="424"/>
                    </a:lnTo>
                    <a:lnTo>
                      <a:pt x="65" y="396"/>
                    </a:lnTo>
                    <a:lnTo>
                      <a:pt x="73" y="368"/>
                    </a:lnTo>
                    <a:lnTo>
                      <a:pt x="81" y="339"/>
                    </a:lnTo>
                    <a:lnTo>
                      <a:pt x="91" y="312"/>
                    </a:lnTo>
                    <a:lnTo>
                      <a:pt x="114" y="320"/>
                    </a:lnTo>
                    <a:lnTo>
                      <a:pt x="105" y="348"/>
                    </a:lnTo>
                    <a:lnTo>
                      <a:pt x="96" y="375"/>
                    </a:lnTo>
                    <a:lnTo>
                      <a:pt x="88" y="403"/>
                    </a:lnTo>
                    <a:lnTo>
                      <a:pt x="80" y="431"/>
                    </a:lnTo>
                    <a:lnTo>
                      <a:pt x="67" y="486"/>
                    </a:lnTo>
                    <a:lnTo>
                      <a:pt x="56" y="540"/>
                    </a:lnTo>
                    <a:lnTo>
                      <a:pt x="47" y="592"/>
                    </a:lnTo>
                    <a:lnTo>
                      <a:pt x="39" y="640"/>
                    </a:lnTo>
                    <a:lnTo>
                      <a:pt x="34" y="686"/>
                    </a:lnTo>
                    <a:lnTo>
                      <a:pt x="29" y="725"/>
                    </a:lnTo>
                    <a:lnTo>
                      <a:pt x="5" y="723"/>
                    </a:lnTo>
                    <a:close/>
                    <a:moveTo>
                      <a:pt x="91" y="312"/>
                    </a:moveTo>
                    <a:lnTo>
                      <a:pt x="99" y="289"/>
                    </a:lnTo>
                    <a:lnTo>
                      <a:pt x="107" y="269"/>
                    </a:lnTo>
                    <a:lnTo>
                      <a:pt x="116" y="247"/>
                    </a:lnTo>
                    <a:lnTo>
                      <a:pt x="125" y="227"/>
                    </a:lnTo>
                    <a:lnTo>
                      <a:pt x="146" y="237"/>
                    </a:lnTo>
                    <a:lnTo>
                      <a:pt x="137" y="257"/>
                    </a:lnTo>
                    <a:lnTo>
                      <a:pt x="130" y="278"/>
                    </a:lnTo>
                    <a:lnTo>
                      <a:pt x="121" y="298"/>
                    </a:lnTo>
                    <a:lnTo>
                      <a:pt x="114" y="320"/>
                    </a:lnTo>
                    <a:lnTo>
                      <a:pt x="91" y="312"/>
                    </a:lnTo>
                    <a:close/>
                    <a:moveTo>
                      <a:pt x="125" y="227"/>
                    </a:moveTo>
                    <a:lnTo>
                      <a:pt x="137" y="199"/>
                    </a:lnTo>
                    <a:lnTo>
                      <a:pt x="152" y="172"/>
                    </a:lnTo>
                    <a:lnTo>
                      <a:pt x="166" y="146"/>
                    </a:lnTo>
                    <a:lnTo>
                      <a:pt x="182" y="122"/>
                    </a:lnTo>
                    <a:lnTo>
                      <a:pt x="198" y="99"/>
                    </a:lnTo>
                    <a:lnTo>
                      <a:pt x="215" y="79"/>
                    </a:lnTo>
                    <a:lnTo>
                      <a:pt x="233" y="60"/>
                    </a:lnTo>
                    <a:lnTo>
                      <a:pt x="252" y="44"/>
                    </a:lnTo>
                    <a:lnTo>
                      <a:pt x="267" y="64"/>
                    </a:lnTo>
                    <a:lnTo>
                      <a:pt x="249" y="79"/>
                    </a:lnTo>
                    <a:lnTo>
                      <a:pt x="233" y="96"/>
                    </a:lnTo>
                    <a:lnTo>
                      <a:pt x="216" y="116"/>
                    </a:lnTo>
                    <a:lnTo>
                      <a:pt x="201" y="137"/>
                    </a:lnTo>
                    <a:lnTo>
                      <a:pt x="186" y="160"/>
                    </a:lnTo>
                    <a:lnTo>
                      <a:pt x="172" y="185"/>
                    </a:lnTo>
                    <a:lnTo>
                      <a:pt x="159" y="210"/>
                    </a:lnTo>
                    <a:lnTo>
                      <a:pt x="146" y="237"/>
                    </a:lnTo>
                    <a:lnTo>
                      <a:pt x="125" y="227"/>
                    </a:lnTo>
                    <a:close/>
                    <a:moveTo>
                      <a:pt x="252" y="44"/>
                    </a:moveTo>
                    <a:lnTo>
                      <a:pt x="262" y="37"/>
                    </a:lnTo>
                    <a:lnTo>
                      <a:pt x="271" y="30"/>
                    </a:lnTo>
                    <a:lnTo>
                      <a:pt x="282" y="24"/>
                    </a:lnTo>
                    <a:lnTo>
                      <a:pt x="293" y="18"/>
                    </a:lnTo>
                    <a:lnTo>
                      <a:pt x="304" y="13"/>
                    </a:lnTo>
                    <a:lnTo>
                      <a:pt x="315" y="9"/>
                    </a:lnTo>
                    <a:lnTo>
                      <a:pt x="326" y="5"/>
                    </a:lnTo>
                    <a:lnTo>
                      <a:pt x="337" y="3"/>
                    </a:lnTo>
                    <a:lnTo>
                      <a:pt x="349" y="1"/>
                    </a:lnTo>
                    <a:lnTo>
                      <a:pt x="361" y="0"/>
                    </a:lnTo>
                    <a:lnTo>
                      <a:pt x="374" y="0"/>
                    </a:lnTo>
                    <a:lnTo>
                      <a:pt x="386" y="0"/>
                    </a:lnTo>
                    <a:lnTo>
                      <a:pt x="399" y="2"/>
                    </a:lnTo>
                    <a:lnTo>
                      <a:pt x="412" y="4"/>
                    </a:lnTo>
                    <a:lnTo>
                      <a:pt x="425" y="8"/>
                    </a:lnTo>
                    <a:lnTo>
                      <a:pt x="439" y="12"/>
                    </a:lnTo>
                    <a:lnTo>
                      <a:pt x="430" y="35"/>
                    </a:lnTo>
                    <a:lnTo>
                      <a:pt x="418" y="31"/>
                    </a:lnTo>
                    <a:lnTo>
                      <a:pt x="407" y="28"/>
                    </a:lnTo>
                    <a:lnTo>
                      <a:pt x="396" y="26"/>
                    </a:lnTo>
                    <a:lnTo>
                      <a:pt x="385" y="25"/>
                    </a:lnTo>
                    <a:lnTo>
                      <a:pt x="374" y="25"/>
                    </a:lnTo>
                    <a:lnTo>
                      <a:pt x="363" y="25"/>
                    </a:lnTo>
                    <a:lnTo>
                      <a:pt x="352" y="26"/>
                    </a:lnTo>
                    <a:lnTo>
                      <a:pt x="343" y="27"/>
                    </a:lnTo>
                    <a:lnTo>
                      <a:pt x="332" y="29"/>
                    </a:lnTo>
                    <a:lnTo>
                      <a:pt x="322" y="32"/>
                    </a:lnTo>
                    <a:lnTo>
                      <a:pt x="312" y="36"/>
                    </a:lnTo>
                    <a:lnTo>
                      <a:pt x="303" y="40"/>
                    </a:lnTo>
                    <a:lnTo>
                      <a:pt x="294" y="45"/>
                    </a:lnTo>
                    <a:lnTo>
                      <a:pt x="284" y="51"/>
                    </a:lnTo>
                    <a:lnTo>
                      <a:pt x="276" y="57"/>
                    </a:lnTo>
                    <a:lnTo>
                      <a:pt x="267" y="64"/>
                    </a:lnTo>
                    <a:lnTo>
                      <a:pt x="252" y="44"/>
                    </a:lnTo>
                    <a:close/>
                    <a:moveTo>
                      <a:pt x="439" y="12"/>
                    </a:moveTo>
                    <a:lnTo>
                      <a:pt x="449" y="16"/>
                    </a:lnTo>
                    <a:lnTo>
                      <a:pt x="459" y="21"/>
                    </a:lnTo>
                    <a:lnTo>
                      <a:pt x="450" y="42"/>
                    </a:lnTo>
                    <a:lnTo>
                      <a:pt x="440" y="39"/>
                    </a:lnTo>
                    <a:lnTo>
                      <a:pt x="430" y="35"/>
                    </a:lnTo>
                    <a:lnTo>
                      <a:pt x="439" y="12"/>
                    </a:lnTo>
                    <a:close/>
                    <a:moveTo>
                      <a:pt x="459" y="21"/>
                    </a:moveTo>
                    <a:lnTo>
                      <a:pt x="463" y="23"/>
                    </a:lnTo>
                    <a:lnTo>
                      <a:pt x="466" y="27"/>
                    </a:lnTo>
                    <a:lnTo>
                      <a:pt x="466" y="32"/>
                    </a:lnTo>
                    <a:lnTo>
                      <a:pt x="465" y="37"/>
                    </a:lnTo>
                    <a:lnTo>
                      <a:pt x="454" y="31"/>
                    </a:lnTo>
                    <a:lnTo>
                      <a:pt x="459" y="21"/>
                    </a:lnTo>
                    <a:close/>
                    <a:moveTo>
                      <a:pt x="465" y="37"/>
                    </a:moveTo>
                    <a:lnTo>
                      <a:pt x="465" y="37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65" y="37"/>
                    </a:moveTo>
                    <a:lnTo>
                      <a:pt x="460" y="46"/>
                    </a:lnTo>
                    <a:lnTo>
                      <a:pt x="455" y="56"/>
                    </a:lnTo>
                    <a:lnTo>
                      <a:pt x="450" y="67"/>
                    </a:lnTo>
                    <a:lnTo>
                      <a:pt x="443" y="79"/>
                    </a:lnTo>
                    <a:lnTo>
                      <a:pt x="422" y="68"/>
                    </a:lnTo>
                    <a:lnTo>
                      <a:pt x="426" y="59"/>
                    </a:lnTo>
                    <a:lnTo>
                      <a:pt x="431" y="49"/>
                    </a:lnTo>
                    <a:lnTo>
                      <a:pt x="437" y="38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43" y="79"/>
                    </a:moveTo>
                    <a:lnTo>
                      <a:pt x="438" y="91"/>
                    </a:lnTo>
                    <a:lnTo>
                      <a:pt x="432" y="102"/>
                    </a:lnTo>
                    <a:lnTo>
                      <a:pt x="427" y="112"/>
                    </a:lnTo>
                    <a:lnTo>
                      <a:pt x="423" y="121"/>
                    </a:lnTo>
                    <a:lnTo>
                      <a:pt x="401" y="111"/>
                    </a:lnTo>
                    <a:lnTo>
                      <a:pt x="406" y="99"/>
                    </a:lnTo>
                    <a:lnTo>
                      <a:pt x="412" y="89"/>
                    </a:lnTo>
                    <a:lnTo>
                      <a:pt x="417" y="78"/>
                    </a:lnTo>
                    <a:lnTo>
                      <a:pt x="422" y="68"/>
                    </a:lnTo>
                    <a:lnTo>
                      <a:pt x="443" y="79"/>
                    </a:lnTo>
                    <a:close/>
                    <a:moveTo>
                      <a:pt x="423" y="121"/>
                    </a:moveTo>
                    <a:lnTo>
                      <a:pt x="411" y="148"/>
                    </a:lnTo>
                    <a:lnTo>
                      <a:pt x="399" y="174"/>
                    </a:lnTo>
                    <a:lnTo>
                      <a:pt x="388" y="201"/>
                    </a:lnTo>
                    <a:lnTo>
                      <a:pt x="377" y="227"/>
                    </a:lnTo>
                    <a:lnTo>
                      <a:pt x="368" y="254"/>
                    </a:lnTo>
                    <a:lnTo>
                      <a:pt x="358" y="280"/>
                    </a:lnTo>
                    <a:lnTo>
                      <a:pt x="349" y="306"/>
                    </a:lnTo>
                    <a:lnTo>
                      <a:pt x="341" y="332"/>
                    </a:lnTo>
                    <a:lnTo>
                      <a:pt x="318" y="325"/>
                    </a:lnTo>
                    <a:lnTo>
                      <a:pt x="325" y="298"/>
                    </a:lnTo>
                    <a:lnTo>
                      <a:pt x="335" y="272"/>
                    </a:lnTo>
                    <a:lnTo>
                      <a:pt x="344" y="246"/>
                    </a:lnTo>
                    <a:lnTo>
                      <a:pt x="355" y="219"/>
                    </a:lnTo>
                    <a:lnTo>
                      <a:pt x="365" y="192"/>
                    </a:lnTo>
                    <a:lnTo>
                      <a:pt x="376" y="165"/>
                    </a:lnTo>
                    <a:lnTo>
                      <a:pt x="388" y="138"/>
                    </a:lnTo>
                    <a:lnTo>
                      <a:pt x="401" y="111"/>
                    </a:lnTo>
                    <a:lnTo>
                      <a:pt x="423" y="121"/>
                    </a:lnTo>
                    <a:close/>
                    <a:moveTo>
                      <a:pt x="341" y="332"/>
                    </a:moveTo>
                    <a:lnTo>
                      <a:pt x="341" y="334"/>
                    </a:lnTo>
                    <a:lnTo>
                      <a:pt x="317" y="327"/>
                    </a:lnTo>
                    <a:lnTo>
                      <a:pt x="318" y="325"/>
                    </a:lnTo>
                    <a:lnTo>
                      <a:pt x="341" y="332"/>
                    </a:lnTo>
                    <a:close/>
                    <a:moveTo>
                      <a:pt x="317" y="327"/>
                    </a:moveTo>
                    <a:lnTo>
                      <a:pt x="317" y="327"/>
                    </a:lnTo>
                    <a:lnTo>
                      <a:pt x="329" y="330"/>
                    </a:lnTo>
                    <a:lnTo>
                      <a:pt x="317" y="327"/>
                    </a:lnTo>
                    <a:close/>
                    <a:moveTo>
                      <a:pt x="341" y="334"/>
                    </a:moveTo>
                    <a:lnTo>
                      <a:pt x="337" y="345"/>
                    </a:lnTo>
                    <a:lnTo>
                      <a:pt x="334" y="355"/>
                    </a:lnTo>
                    <a:lnTo>
                      <a:pt x="331" y="365"/>
                    </a:lnTo>
                    <a:lnTo>
                      <a:pt x="329" y="374"/>
                    </a:lnTo>
                    <a:lnTo>
                      <a:pt x="306" y="367"/>
                    </a:lnTo>
                    <a:lnTo>
                      <a:pt x="308" y="356"/>
                    </a:lnTo>
                    <a:lnTo>
                      <a:pt x="311" y="346"/>
                    </a:lnTo>
                    <a:lnTo>
                      <a:pt x="315" y="336"/>
                    </a:lnTo>
                    <a:lnTo>
                      <a:pt x="317" y="327"/>
                    </a:lnTo>
                    <a:lnTo>
                      <a:pt x="341" y="334"/>
                    </a:lnTo>
                    <a:close/>
                    <a:moveTo>
                      <a:pt x="329" y="374"/>
                    </a:moveTo>
                    <a:lnTo>
                      <a:pt x="326" y="382"/>
                    </a:lnTo>
                    <a:lnTo>
                      <a:pt x="324" y="392"/>
                    </a:lnTo>
                    <a:lnTo>
                      <a:pt x="322" y="402"/>
                    </a:lnTo>
                    <a:lnTo>
                      <a:pt x="319" y="413"/>
                    </a:lnTo>
                    <a:lnTo>
                      <a:pt x="295" y="407"/>
                    </a:lnTo>
                    <a:lnTo>
                      <a:pt x="297" y="399"/>
                    </a:lnTo>
                    <a:lnTo>
                      <a:pt x="299" y="389"/>
                    </a:lnTo>
                    <a:lnTo>
                      <a:pt x="303" y="378"/>
                    </a:lnTo>
                    <a:lnTo>
                      <a:pt x="306" y="367"/>
                    </a:lnTo>
                    <a:lnTo>
                      <a:pt x="329" y="374"/>
                    </a:lnTo>
                    <a:close/>
                    <a:moveTo>
                      <a:pt x="319" y="413"/>
                    </a:moveTo>
                    <a:lnTo>
                      <a:pt x="314" y="437"/>
                    </a:lnTo>
                    <a:lnTo>
                      <a:pt x="309" y="462"/>
                    </a:lnTo>
                    <a:lnTo>
                      <a:pt x="305" y="486"/>
                    </a:lnTo>
                    <a:lnTo>
                      <a:pt x="302" y="510"/>
                    </a:lnTo>
                    <a:lnTo>
                      <a:pt x="298" y="534"/>
                    </a:lnTo>
                    <a:lnTo>
                      <a:pt x="296" y="557"/>
                    </a:lnTo>
                    <a:lnTo>
                      <a:pt x="295" y="580"/>
                    </a:lnTo>
                    <a:lnTo>
                      <a:pt x="295" y="603"/>
                    </a:lnTo>
                    <a:lnTo>
                      <a:pt x="270" y="603"/>
                    </a:lnTo>
                    <a:lnTo>
                      <a:pt x="271" y="579"/>
                    </a:lnTo>
                    <a:lnTo>
                      <a:pt x="272" y="555"/>
                    </a:lnTo>
                    <a:lnTo>
                      <a:pt x="275" y="531"/>
                    </a:lnTo>
                    <a:lnTo>
                      <a:pt x="278" y="508"/>
                    </a:lnTo>
                    <a:lnTo>
                      <a:pt x="281" y="483"/>
                    </a:lnTo>
                    <a:lnTo>
                      <a:pt x="285" y="458"/>
                    </a:lnTo>
                    <a:lnTo>
                      <a:pt x="290" y="433"/>
                    </a:lnTo>
                    <a:lnTo>
                      <a:pt x="295" y="407"/>
                    </a:lnTo>
                    <a:lnTo>
                      <a:pt x="319" y="413"/>
                    </a:lnTo>
                    <a:close/>
                    <a:moveTo>
                      <a:pt x="295" y="603"/>
                    </a:moveTo>
                    <a:lnTo>
                      <a:pt x="294" y="605"/>
                    </a:lnTo>
                    <a:lnTo>
                      <a:pt x="294" y="607"/>
                    </a:lnTo>
                    <a:lnTo>
                      <a:pt x="282" y="603"/>
                    </a:lnTo>
                    <a:lnTo>
                      <a:pt x="295" y="603"/>
                    </a:lnTo>
                    <a:close/>
                    <a:moveTo>
                      <a:pt x="294" y="607"/>
                    </a:moveTo>
                    <a:lnTo>
                      <a:pt x="284" y="629"/>
                    </a:lnTo>
                    <a:lnTo>
                      <a:pt x="275" y="648"/>
                    </a:lnTo>
                    <a:lnTo>
                      <a:pt x="263" y="667"/>
                    </a:lnTo>
                    <a:lnTo>
                      <a:pt x="251" y="686"/>
                    </a:lnTo>
                    <a:lnTo>
                      <a:pt x="237" y="703"/>
                    </a:lnTo>
                    <a:lnTo>
                      <a:pt x="223" y="719"/>
                    </a:lnTo>
                    <a:lnTo>
                      <a:pt x="207" y="734"/>
                    </a:lnTo>
                    <a:lnTo>
                      <a:pt x="190" y="747"/>
                    </a:lnTo>
                    <a:lnTo>
                      <a:pt x="175" y="729"/>
                    </a:lnTo>
                    <a:lnTo>
                      <a:pt x="190" y="716"/>
                    </a:lnTo>
                    <a:lnTo>
                      <a:pt x="206" y="702"/>
                    </a:lnTo>
                    <a:lnTo>
                      <a:pt x="218" y="687"/>
                    </a:lnTo>
                    <a:lnTo>
                      <a:pt x="231" y="671"/>
                    </a:lnTo>
                    <a:lnTo>
                      <a:pt x="242" y="654"/>
                    </a:lnTo>
                    <a:lnTo>
                      <a:pt x="253" y="636"/>
                    </a:lnTo>
                    <a:lnTo>
                      <a:pt x="263" y="618"/>
                    </a:lnTo>
                    <a:lnTo>
                      <a:pt x="271" y="598"/>
                    </a:lnTo>
                    <a:lnTo>
                      <a:pt x="294" y="607"/>
                    </a:lnTo>
                    <a:close/>
                    <a:moveTo>
                      <a:pt x="190" y="747"/>
                    </a:moveTo>
                    <a:lnTo>
                      <a:pt x="172" y="760"/>
                    </a:lnTo>
                    <a:lnTo>
                      <a:pt x="154" y="772"/>
                    </a:lnTo>
                    <a:lnTo>
                      <a:pt x="133" y="783"/>
                    </a:lnTo>
                    <a:lnTo>
                      <a:pt x="112" y="793"/>
                    </a:lnTo>
                    <a:lnTo>
                      <a:pt x="89" y="801"/>
                    </a:lnTo>
                    <a:lnTo>
                      <a:pt x="66" y="809"/>
                    </a:lnTo>
                    <a:lnTo>
                      <a:pt x="41" y="815"/>
                    </a:lnTo>
                    <a:lnTo>
                      <a:pt x="15" y="821"/>
                    </a:lnTo>
                    <a:lnTo>
                      <a:pt x="11" y="797"/>
                    </a:lnTo>
                    <a:lnTo>
                      <a:pt x="35" y="792"/>
                    </a:lnTo>
                    <a:lnTo>
                      <a:pt x="59" y="785"/>
                    </a:lnTo>
                    <a:lnTo>
                      <a:pt x="81" y="779"/>
                    </a:lnTo>
                    <a:lnTo>
                      <a:pt x="102" y="770"/>
                    </a:lnTo>
                    <a:lnTo>
                      <a:pt x="122" y="761"/>
                    </a:lnTo>
                    <a:lnTo>
                      <a:pt x="141" y="752"/>
                    </a:lnTo>
                    <a:lnTo>
                      <a:pt x="158" y="741"/>
                    </a:lnTo>
                    <a:lnTo>
                      <a:pt x="175" y="729"/>
                    </a:lnTo>
                    <a:lnTo>
                      <a:pt x="190" y="747"/>
                    </a:lnTo>
                    <a:close/>
                    <a:moveTo>
                      <a:pt x="15" y="821"/>
                    </a:moveTo>
                    <a:lnTo>
                      <a:pt x="12" y="821"/>
                    </a:lnTo>
                    <a:lnTo>
                      <a:pt x="10" y="821"/>
                    </a:lnTo>
                    <a:lnTo>
                      <a:pt x="8" y="820"/>
                    </a:lnTo>
                    <a:lnTo>
                      <a:pt x="6" y="819"/>
                    </a:lnTo>
                    <a:lnTo>
                      <a:pt x="2" y="814"/>
                    </a:lnTo>
                    <a:lnTo>
                      <a:pt x="1" y="809"/>
                    </a:lnTo>
                    <a:lnTo>
                      <a:pt x="13" y="809"/>
                    </a:lnTo>
                    <a:lnTo>
                      <a:pt x="15" y="8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3" name="Freeform 994"/>
              <p:cNvSpPr>
                <a:spLocks/>
              </p:cNvSpPr>
              <p:nvPr/>
            </p:nvSpPr>
            <p:spPr bwMode="auto">
              <a:xfrm>
                <a:off x="2587" y="1784"/>
                <a:ext cx="74" cy="145"/>
              </a:xfrm>
              <a:custGeom>
                <a:avLst/>
                <a:gdLst>
                  <a:gd name="T0" fmla="*/ 0 w 383"/>
                  <a:gd name="T1" fmla="*/ 28 h 735"/>
                  <a:gd name="T2" fmla="*/ 0 w 383"/>
                  <a:gd name="T3" fmla="*/ 25 h 735"/>
                  <a:gd name="T4" fmla="*/ 1 w 383"/>
                  <a:gd name="T5" fmla="*/ 21 h 735"/>
                  <a:gd name="T6" fmla="*/ 1 w 383"/>
                  <a:gd name="T7" fmla="*/ 18 h 735"/>
                  <a:gd name="T8" fmla="*/ 2 w 383"/>
                  <a:gd name="T9" fmla="*/ 15 h 735"/>
                  <a:gd name="T10" fmla="*/ 3 w 383"/>
                  <a:gd name="T11" fmla="*/ 13 h 735"/>
                  <a:gd name="T12" fmla="*/ 4 w 383"/>
                  <a:gd name="T13" fmla="*/ 10 h 735"/>
                  <a:gd name="T14" fmla="*/ 5 w 383"/>
                  <a:gd name="T15" fmla="*/ 7 h 735"/>
                  <a:gd name="T16" fmla="*/ 6 w 383"/>
                  <a:gd name="T17" fmla="*/ 5 h 735"/>
                  <a:gd name="T18" fmla="*/ 7 w 383"/>
                  <a:gd name="T19" fmla="*/ 3 h 735"/>
                  <a:gd name="T20" fmla="*/ 8 w 383"/>
                  <a:gd name="T21" fmla="*/ 3 h 735"/>
                  <a:gd name="T22" fmla="*/ 8 w 383"/>
                  <a:gd name="T23" fmla="*/ 2 h 735"/>
                  <a:gd name="T24" fmla="*/ 9 w 383"/>
                  <a:gd name="T25" fmla="*/ 1 h 735"/>
                  <a:gd name="T26" fmla="*/ 10 w 383"/>
                  <a:gd name="T27" fmla="*/ 1 h 735"/>
                  <a:gd name="T28" fmla="*/ 11 w 383"/>
                  <a:gd name="T29" fmla="*/ 0 h 735"/>
                  <a:gd name="T30" fmla="*/ 12 w 383"/>
                  <a:gd name="T31" fmla="*/ 0 h 735"/>
                  <a:gd name="T32" fmla="*/ 13 w 383"/>
                  <a:gd name="T33" fmla="*/ 0 h 735"/>
                  <a:gd name="T34" fmla="*/ 13 w 383"/>
                  <a:gd name="T35" fmla="*/ 0 h 735"/>
                  <a:gd name="T36" fmla="*/ 14 w 383"/>
                  <a:gd name="T37" fmla="*/ 0 h 735"/>
                  <a:gd name="T38" fmla="*/ 14 w 383"/>
                  <a:gd name="T39" fmla="*/ 2 h 735"/>
                  <a:gd name="T40" fmla="*/ 13 w 383"/>
                  <a:gd name="T41" fmla="*/ 5 h 735"/>
                  <a:gd name="T42" fmla="*/ 12 w 383"/>
                  <a:gd name="T43" fmla="*/ 8 h 735"/>
                  <a:gd name="T44" fmla="*/ 11 w 383"/>
                  <a:gd name="T45" fmla="*/ 10 h 735"/>
                  <a:gd name="T46" fmla="*/ 10 w 383"/>
                  <a:gd name="T47" fmla="*/ 13 h 735"/>
                  <a:gd name="T48" fmla="*/ 10 w 383"/>
                  <a:gd name="T49" fmla="*/ 16 h 735"/>
                  <a:gd name="T50" fmla="*/ 9 w 383"/>
                  <a:gd name="T51" fmla="*/ 18 h 735"/>
                  <a:gd name="T52" fmla="*/ 9 w 383"/>
                  <a:gd name="T53" fmla="*/ 21 h 735"/>
                  <a:gd name="T54" fmla="*/ 9 w 383"/>
                  <a:gd name="T55" fmla="*/ 23 h 735"/>
                  <a:gd name="T56" fmla="*/ 8 w 383"/>
                  <a:gd name="T57" fmla="*/ 24 h 735"/>
                  <a:gd name="T58" fmla="*/ 7 w 383"/>
                  <a:gd name="T59" fmla="*/ 25 h 735"/>
                  <a:gd name="T60" fmla="*/ 6 w 383"/>
                  <a:gd name="T61" fmla="*/ 26 h 735"/>
                  <a:gd name="T62" fmla="*/ 5 w 383"/>
                  <a:gd name="T63" fmla="*/ 27 h 735"/>
                  <a:gd name="T64" fmla="*/ 4 w 383"/>
                  <a:gd name="T65" fmla="*/ 28 h 735"/>
                  <a:gd name="T66" fmla="*/ 2 w 383"/>
                  <a:gd name="T67" fmla="*/ 29 h 735"/>
                  <a:gd name="T68" fmla="*/ 1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0" y="735"/>
                    </a:moveTo>
                    <a:lnTo>
                      <a:pt x="0" y="708"/>
                    </a:lnTo>
                    <a:lnTo>
                      <a:pt x="2" y="669"/>
                    </a:lnTo>
                    <a:lnTo>
                      <a:pt x="7" y="618"/>
                    </a:lnTo>
                    <a:lnTo>
                      <a:pt x="15" y="559"/>
                    </a:lnTo>
                    <a:lnTo>
                      <a:pt x="19" y="526"/>
                    </a:lnTo>
                    <a:lnTo>
                      <a:pt x="26" y="493"/>
                    </a:lnTo>
                    <a:lnTo>
                      <a:pt x="32" y="458"/>
                    </a:lnTo>
                    <a:lnTo>
                      <a:pt x="39" y="424"/>
                    </a:lnTo>
                    <a:lnTo>
                      <a:pt x="47" y="387"/>
                    </a:lnTo>
                    <a:lnTo>
                      <a:pt x="57" y="351"/>
                    </a:lnTo>
                    <a:lnTo>
                      <a:pt x="67" y="316"/>
                    </a:lnTo>
                    <a:lnTo>
                      <a:pt x="78" y="279"/>
                    </a:lnTo>
                    <a:lnTo>
                      <a:pt x="89" y="245"/>
                    </a:lnTo>
                    <a:lnTo>
                      <a:pt x="102" y="212"/>
                    </a:lnTo>
                    <a:lnTo>
                      <a:pt x="115" y="181"/>
                    </a:lnTo>
                    <a:lnTo>
                      <a:pt x="130" y="150"/>
                    </a:lnTo>
                    <a:lnTo>
                      <a:pt x="146" y="122"/>
                    </a:lnTo>
                    <a:lnTo>
                      <a:pt x="162" y="96"/>
                    </a:lnTo>
                    <a:lnTo>
                      <a:pt x="170" y="85"/>
                    </a:lnTo>
                    <a:lnTo>
                      <a:pt x="179" y="74"/>
                    </a:lnTo>
                    <a:lnTo>
                      <a:pt x="189" y="63"/>
                    </a:lnTo>
                    <a:lnTo>
                      <a:pt x="198" y="53"/>
                    </a:lnTo>
                    <a:lnTo>
                      <a:pt x="207" y="43"/>
                    </a:lnTo>
                    <a:lnTo>
                      <a:pt x="217" y="35"/>
                    </a:lnTo>
                    <a:lnTo>
                      <a:pt x="228" y="27"/>
                    </a:lnTo>
                    <a:lnTo>
                      <a:pt x="237" y="21"/>
                    </a:lnTo>
                    <a:lnTo>
                      <a:pt x="248" y="15"/>
                    </a:lnTo>
                    <a:lnTo>
                      <a:pt x="259" y="10"/>
                    </a:lnTo>
                    <a:lnTo>
                      <a:pt x="271" y="6"/>
                    </a:lnTo>
                    <a:lnTo>
                      <a:pt x="282" y="4"/>
                    </a:lnTo>
                    <a:lnTo>
                      <a:pt x="294" y="1"/>
                    </a:lnTo>
                    <a:lnTo>
                      <a:pt x="305" y="0"/>
                    </a:lnTo>
                    <a:lnTo>
                      <a:pt x="317" y="0"/>
                    </a:lnTo>
                    <a:lnTo>
                      <a:pt x="330" y="1"/>
                    </a:lnTo>
                    <a:lnTo>
                      <a:pt x="343" y="4"/>
                    </a:lnTo>
                    <a:lnTo>
                      <a:pt x="356" y="8"/>
                    </a:lnTo>
                    <a:lnTo>
                      <a:pt x="369" y="12"/>
                    </a:lnTo>
                    <a:lnTo>
                      <a:pt x="383" y="19"/>
                    </a:lnTo>
                    <a:lnTo>
                      <a:pt x="366" y="53"/>
                    </a:lnTo>
                    <a:lnTo>
                      <a:pt x="350" y="89"/>
                    </a:lnTo>
                    <a:lnTo>
                      <a:pt x="335" y="123"/>
                    </a:lnTo>
                    <a:lnTo>
                      <a:pt x="321" y="158"/>
                    </a:lnTo>
                    <a:lnTo>
                      <a:pt x="306" y="193"/>
                    </a:lnTo>
                    <a:lnTo>
                      <a:pt x="295" y="227"/>
                    </a:lnTo>
                    <a:lnTo>
                      <a:pt x="284" y="261"/>
                    </a:lnTo>
                    <a:lnTo>
                      <a:pt x="273" y="294"/>
                    </a:lnTo>
                    <a:lnTo>
                      <a:pt x="264" y="328"/>
                    </a:lnTo>
                    <a:lnTo>
                      <a:pt x="256" y="361"/>
                    </a:lnTo>
                    <a:lnTo>
                      <a:pt x="249" y="393"/>
                    </a:lnTo>
                    <a:lnTo>
                      <a:pt x="243" y="425"/>
                    </a:lnTo>
                    <a:lnTo>
                      <a:pt x="238" y="457"/>
                    </a:lnTo>
                    <a:lnTo>
                      <a:pt x="235" y="488"/>
                    </a:lnTo>
                    <a:lnTo>
                      <a:pt x="233" y="519"/>
                    </a:lnTo>
                    <a:lnTo>
                      <a:pt x="231" y="549"/>
                    </a:lnTo>
                    <a:lnTo>
                      <a:pt x="223" y="567"/>
                    </a:lnTo>
                    <a:lnTo>
                      <a:pt x="215" y="586"/>
                    </a:lnTo>
                    <a:lnTo>
                      <a:pt x="205" y="603"/>
                    </a:lnTo>
                    <a:lnTo>
                      <a:pt x="195" y="619"/>
                    </a:lnTo>
                    <a:lnTo>
                      <a:pt x="183" y="633"/>
                    </a:lnTo>
                    <a:lnTo>
                      <a:pt x="171" y="647"/>
                    </a:lnTo>
                    <a:lnTo>
                      <a:pt x="159" y="661"/>
                    </a:lnTo>
                    <a:lnTo>
                      <a:pt x="144" y="673"/>
                    </a:lnTo>
                    <a:lnTo>
                      <a:pt x="129" y="684"/>
                    </a:lnTo>
                    <a:lnTo>
                      <a:pt x="114" y="694"/>
                    </a:lnTo>
                    <a:lnTo>
                      <a:pt x="97" y="703"/>
                    </a:lnTo>
                    <a:lnTo>
                      <a:pt x="80" y="711"/>
                    </a:lnTo>
                    <a:lnTo>
                      <a:pt x="61" y="718"/>
                    </a:lnTo>
                    <a:lnTo>
                      <a:pt x="42" y="725"/>
                    </a:lnTo>
                    <a:lnTo>
                      <a:pt x="21" y="730"/>
                    </a:lnTo>
                    <a:lnTo>
                      <a:pt x="0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4" name="Freeform 995"/>
              <p:cNvSpPr>
                <a:spLocks noEditPoints="1"/>
              </p:cNvSpPr>
              <p:nvPr/>
            </p:nvSpPr>
            <p:spPr bwMode="auto">
              <a:xfrm>
                <a:off x="2583" y="1780"/>
                <a:ext cx="78" cy="153"/>
              </a:xfrm>
              <a:custGeom>
                <a:avLst/>
                <a:gdLst>
                  <a:gd name="T0" fmla="*/ 1 w 407"/>
                  <a:gd name="T1" fmla="*/ 30 h 760"/>
                  <a:gd name="T2" fmla="*/ 0 w 407"/>
                  <a:gd name="T3" fmla="*/ 29 h 760"/>
                  <a:gd name="T4" fmla="*/ 0 w 407"/>
                  <a:gd name="T5" fmla="*/ 29 h 760"/>
                  <a:gd name="T6" fmla="*/ 1 w 407"/>
                  <a:gd name="T7" fmla="*/ 27 h 760"/>
                  <a:gd name="T8" fmla="*/ 0 w 407"/>
                  <a:gd name="T9" fmla="*/ 29 h 760"/>
                  <a:gd name="T10" fmla="*/ 1 w 407"/>
                  <a:gd name="T11" fmla="*/ 20 h 760"/>
                  <a:gd name="T12" fmla="*/ 4 w 407"/>
                  <a:gd name="T13" fmla="*/ 12 h 760"/>
                  <a:gd name="T14" fmla="*/ 2 w 407"/>
                  <a:gd name="T15" fmla="*/ 22 h 760"/>
                  <a:gd name="T16" fmla="*/ 3 w 407"/>
                  <a:gd name="T17" fmla="*/ 12 h 760"/>
                  <a:gd name="T18" fmla="*/ 6 w 407"/>
                  <a:gd name="T19" fmla="*/ 7 h 760"/>
                  <a:gd name="T20" fmla="*/ 3 w 407"/>
                  <a:gd name="T21" fmla="*/ 12 h 760"/>
                  <a:gd name="T22" fmla="*/ 7 w 407"/>
                  <a:gd name="T23" fmla="*/ 4 h 760"/>
                  <a:gd name="T24" fmla="*/ 10 w 407"/>
                  <a:gd name="T25" fmla="*/ 2 h 760"/>
                  <a:gd name="T26" fmla="*/ 7 w 407"/>
                  <a:gd name="T27" fmla="*/ 5 h 760"/>
                  <a:gd name="T28" fmla="*/ 9 w 407"/>
                  <a:gd name="T29" fmla="*/ 1 h 760"/>
                  <a:gd name="T30" fmla="*/ 12 w 407"/>
                  <a:gd name="T31" fmla="*/ 0 h 760"/>
                  <a:gd name="T32" fmla="*/ 13 w 407"/>
                  <a:gd name="T33" fmla="*/ 0 h 760"/>
                  <a:gd name="T34" fmla="*/ 15 w 407"/>
                  <a:gd name="T35" fmla="*/ 1 h 760"/>
                  <a:gd name="T36" fmla="*/ 11 w 407"/>
                  <a:gd name="T37" fmla="*/ 1 h 760"/>
                  <a:gd name="T38" fmla="*/ 15 w 407"/>
                  <a:gd name="T39" fmla="*/ 0 h 760"/>
                  <a:gd name="T40" fmla="*/ 15 w 407"/>
                  <a:gd name="T41" fmla="*/ 1 h 760"/>
                  <a:gd name="T42" fmla="*/ 17 w 407"/>
                  <a:gd name="T43" fmla="*/ 1 h 760"/>
                  <a:gd name="T44" fmla="*/ 17 w 407"/>
                  <a:gd name="T45" fmla="*/ 1 h 760"/>
                  <a:gd name="T46" fmla="*/ 16 w 407"/>
                  <a:gd name="T47" fmla="*/ 1 h 760"/>
                  <a:gd name="T48" fmla="*/ 16 w 407"/>
                  <a:gd name="T49" fmla="*/ 2 h 760"/>
                  <a:gd name="T50" fmla="*/ 15 w 407"/>
                  <a:gd name="T51" fmla="*/ 2 h 760"/>
                  <a:gd name="T52" fmla="*/ 16 w 407"/>
                  <a:gd name="T53" fmla="*/ 3 h 760"/>
                  <a:gd name="T54" fmla="*/ 14 w 407"/>
                  <a:gd name="T55" fmla="*/ 4 h 760"/>
                  <a:gd name="T56" fmla="*/ 15 w 407"/>
                  <a:gd name="T57" fmla="*/ 5 h 760"/>
                  <a:gd name="T58" fmla="*/ 13 w 407"/>
                  <a:gd name="T59" fmla="*/ 10 h 760"/>
                  <a:gd name="T60" fmla="*/ 11 w 407"/>
                  <a:gd name="T61" fmla="*/ 11 h 760"/>
                  <a:gd name="T62" fmla="*/ 13 w 407"/>
                  <a:gd name="T63" fmla="*/ 6 h 760"/>
                  <a:gd name="T64" fmla="*/ 12 w 407"/>
                  <a:gd name="T65" fmla="*/ 12 h 760"/>
                  <a:gd name="T66" fmla="*/ 12 w 407"/>
                  <a:gd name="T67" fmla="*/ 12 h 760"/>
                  <a:gd name="T68" fmla="*/ 12 w 407"/>
                  <a:gd name="T69" fmla="*/ 12 h 760"/>
                  <a:gd name="T70" fmla="*/ 11 w 407"/>
                  <a:gd name="T71" fmla="*/ 14 h 760"/>
                  <a:gd name="T72" fmla="*/ 12 w 407"/>
                  <a:gd name="T73" fmla="*/ 12 h 760"/>
                  <a:gd name="T74" fmla="*/ 11 w 407"/>
                  <a:gd name="T75" fmla="*/ 15 h 760"/>
                  <a:gd name="T76" fmla="*/ 11 w 407"/>
                  <a:gd name="T77" fmla="*/ 14 h 760"/>
                  <a:gd name="T78" fmla="*/ 11 w 407"/>
                  <a:gd name="T79" fmla="*/ 18 h 760"/>
                  <a:gd name="T80" fmla="*/ 10 w 407"/>
                  <a:gd name="T81" fmla="*/ 22 h 760"/>
                  <a:gd name="T82" fmla="*/ 10 w 407"/>
                  <a:gd name="T83" fmla="*/ 19 h 760"/>
                  <a:gd name="T84" fmla="*/ 11 w 407"/>
                  <a:gd name="T85" fmla="*/ 15 h 760"/>
                  <a:gd name="T86" fmla="*/ 10 w 407"/>
                  <a:gd name="T87" fmla="*/ 22 h 760"/>
                  <a:gd name="T88" fmla="*/ 9 w 407"/>
                  <a:gd name="T89" fmla="*/ 26 h 760"/>
                  <a:gd name="T90" fmla="*/ 6 w 407"/>
                  <a:gd name="T91" fmla="*/ 27 h 760"/>
                  <a:gd name="T92" fmla="*/ 8 w 407"/>
                  <a:gd name="T93" fmla="*/ 24 h 760"/>
                  <a:gd name="T94" fmla="*/ 7 w 407"/>
                  <a:gd name="T95" fmla="*/ 28 h 760"/>
                  <a:gd name="T96" fmla="*/ 3 w 407"/>
                  <a:gd name="T97" fmla="*/ 30 h 760"/>
                  <a:gd name="T98" fmla="*/ 1 w 407"/>
                  <a:gd name="T99" fmla="*/ 29 h 760"/>
                  <a:gd name="T100" fmla="*/ 5 w 407"/>
                  <a:gd name="T101" fmla="*/ 28 h 760"/>
                  <a:gd name="T102" fmla="*/ 0 w 407"/>
                  <a:gd name="T103" fmla="*/ 30 h 760"/>
                  <a:gd name="T104" fmla="*/ 0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0" y="748"/>
                    </a:moveTo>
                    <a:lnTo>
                      <a:pt x="0" y="748"/>
                    </a:lnTo>
                    <a:lnTo>
                      <a:pt x="0" y="747"/>
                    </a:lnTo>
                    <a:lnTo>
                      <a:pt x="24" y="747"/>
                    </a:lnTo>
                    <a:lnTo>
                      <a:pt x="0" y="748"/>
                    </a:lnTo>
                    <a:close/>
                    <a:moveTo>
                      <a:pt x="0" y="747"/>
                    </a:moveTo>
                    <a:lnTo>
                      <a:pt x="0" y="733"/>
                    </a:lnTo>
                    <a:lnTo>
                      <a:pt x="0" y="715"/>
                    </a:lnTo>
                    <a:lnTo>
                      <a:pt x="25" y="716"/>
                    </a:lnTo>
                    <a:lnTo>
                      <a:pt x="24" y="734"/>
                    </a:lnTo>
                    <a:lnTo>
                      <a:pt x="24" y="747"/>
                    </a:lnTo>
                    <a:lnTo>
                      <a:pt x="0" y="747"/>
                    </a:lnTo>
                    <a:close/>
                    <a:moveTo>
                      <a:pt x="0" y="715"/>
                    </a:moveTo>
                    <a:lnTo>
                      <a:pt x="1" y="704"/>
                    </a:lnTo>
                    <a:lnTo>
                      <a:pt x="1" y="693"/>
                    </a:lnTo>
                    <a:lnTo>
                      <a:pt x="2" y="681"/>
                    </a:lnTo>
                    <a:lnTo>
                      <a:pt x="3" y="668"/>
                    </a:lnTo>
                    <a:lnTo>
                      <a:pt x="28" y="670"/>
                    </a:lnTo>
                    <a:lnTo>
                      <a:pt x="27" y="683"/>
                    </a:lnTo>
                    <a:lnTo>
                      <a:pt x="26" y="695"/>
                    </a:lnTo>
                    <a:lnTo>
                      <a:pt x="25" y="706"/>
                    </a:lnTo>
                    <a:lnTo>
                      <a:pt x="25" y="716"/>
                    </a:lnTo>
                    <a:lnTo>
                      <a:pt x="0" y="715"/>
                    </a:lnTo>
                    <a:close/>
                    <a:moveTo>
                      <a:pt x="3" y="668"/>
                    </a:moveTo>
                    <a:lnTo>
                      <a:pt x="7" y="630"/>
                    </a:lnTo>
                    <a:lnTo>
                      <a:pt x="12" y="589"/>
                    </a:lnTo>
                    <a:lnTo>
                      <a:pt x="19" y="542"/>
                    </a:lnTo>
                    <a:lnTo>
                      <a:pt x="27" y="495"/>
                    </a:lnTo>
                    <a:lnTo>
                      <a:pt x="37" y="444"/>
                    </a:lnTo>
                    <a:lnTo>
                      <a:pt x="48" y="392"/>
                    </a:lnTo>
                    <a:lnTo>
                      <a:pt x="63" y="341"/>
                    </a:lnTo>
                    <a:lnTo>
                      <a:pt x="79" y="289"/>
                    </a:lnTo>
                    <a:lnTo>
                      <a:pt x="101" y="296"/>
                    </a:lnTo>
                    <a:lnTo>
                      <a:pt x="86" y="347"/>
                    </a:lnTo>
                    <a:lnTo>
                      <a:pt x="72" y="399"/>
                    </a:lnTo>
                    <a:lnTo>
                      <a:pt x="60" y="450"/>
                    </a:lnTo>
                    <a:lnTo>
                      <a:pt x="51" y="499"/>
                    </a:lnTo>
                    <a:lnTo>
                      <a:pt x="43" y="547"/>
                    </a:lnTo>
                    <a:lnTo>
                      <a:pt x="37" y="591"/>
                    </a:lnTo>
                    <a:lnTo>
                      <a:pt x="31" y="632"/>
                    </a:lnTo>
                    <a:lnTo>
                      <a:pt x="28" y="670"/>
                    </a:lnTo>
                    <a:lnTo>
                      <a:pt x="3" y="668"/>
                    </a:lnTo>
                    <a:close/>
                    <a:moveTo>
                      <a:pt x="79" y="289"/>
                    </a:moveTo>
                    <a:lnTo>
                      <a:pt x="88" y="257"/>
                    </a:lnTo>
                    <a:lnTo>
                      <a:pt x="100" y="227"/>
                    </a:lnTo>
                    <a:lnTo>
                      <a:pt x="112" y="199"/>
                    </a:lnTo>
                    <a:lnTo>
                      <a:pt x="125" y="171"/>
                    </a:lnTo>
                    <a:lnTo>
                      <a:pt x="147" y="182"/>
                    </a:lnTo>
                    <a:lnTo>
                      <a:pt x="135" y="209"/>
                    </a:lnTo>
                    <a:lnTo>
                      <a:pt x="123" y="237"/>
                    </a:lnTo>
                    <a:lnTo>
                      <a:pt x="111" y="266"/>
                    </a:lnTo>
                    <a:lnTo>
                      <a:pt x="101" y="296"/>
                    </a:lnTo>
                    <a:lnTo>
                      <a:pt x="79" y="289"/>
                    </a:lnTo>
                    <a:close/>
                    <a:moveTo>
                      <a:pt x="125" y="171"/>
                    </a:moveTo>
                    <a:lnTo>
                      <a:pt x="136" y="149"/>
                    </a:lnTo>
                    <a:lnTo>
                      <a:pt x="148" y="129"/>
                    </a:lnTo>
                    <a:lnTo>
                      <a:pt x="160" y="109"/>
                    </a:lnTo>
                    <a:lnTo>
                      <a:pt x="173" y="91"/>
                    </a:lnTo>
                    <a:lnTo>
                      <a:pt x="186" y="75"/>
                    </a:lnTo>
                    <a:lnTo>
                      <a:pt x="200" y="60"/>
                    </a:lnTo>
                    <a:lnTo>
                      <a:pt x="214" y="46"/>
                    </a:lnTo>
                    <a:lnTo>
                      <a:pt x="229" y="34"/>
                    </a:lnTo>
                    <a:lnTo>
                      <a:pt x="243" y="53"/>
                    </a:lnTo>
                    <a:lnTo>
                      <a:pt x="229" y="64"/>
                    </a:lnTo>
                    <a:lnTo>
                      <a:pt x="216" y="77"/>
                    </a:lnTo>
                    <a:lnTo>
                      <a:pt x="203" y="91"/>
                    </a:lnTo>
                    <a:lnTo>
                      <a:pt x="191" y="107"/>
                    </a:lnTo>
                    <a:lnTo>
                      <a:pt x="179" y="123"/>
                    </a:lnTo>
                    <a:lnTo>
                      <a:pt x="168" y="142"/>
                    </a:lnTo>
                    <a:lnTo>
                      <a:pt x="158" y="161"/>
                    </a:lnTo>
                    <a:lnTo>
                      <a:pt x="147" y="182"/>
                    </a:lnTo>
                    <a:lnTo>
                      <a:pt x="125" y="171"/>
                    </a:lnTo>
                    <a:close/>
                    <a:moveTo>
                      <a:pt x="229" y="34"/>
                    </a:moveTo>
                    <a:lnTo>
                      <a:pt x="244" y="23"/>
                    </a:lnTo>
                    <a:lnTo>
                      <a:pt x="261" y="14"/>
                    </a:lnTo>
                    <a:lnTo>
                      <a:pt x="270" y="11"/>
                    </a:lnTo>
                    <a:lnTo>
                      <a:pt x="279" y="8"/>
                    </a:lnTo>
                    <a:lnTo>
                      <a:pt x="287" y="5"/>
                    </a:lnTo>
                    <a:lnTo>
                      <a:pt x="296" y="4"/>
                    </a:lnTo>
                    <a:lnTo>
                      <a:pt x="304" y="1"/>
                    </a:lnTo>
                    <a:lnTo>
                      <a:pt x="314" y="1"/>
                    </a:lnTo>
                    <a:lnTo>
                      <a:pt x="324" y="0"/>
                    </a:lnTo>
                    <a:lnTo>
                      <a:pt x="334" y="1"/>
                    </a:lnTo>
                    <a:lnTo>
                      <a:pt x="343" y="2"/>
                    </a:lnTo>
                    <a:lnTo>
                      <a:pt x="353" y="4"/>
                    </a:lnTo>
                    <a:lnTo>
                      <a:pt x="363" y="7"/>
                    </a:lnTo>
                    <a:lnTo>
                      <a:pt x="374" y="9"/>
                    </a:lnTo>
                    <a:lnTo>
                      <a:pt x="365" y="33"/>
                    </a:lnTo>
                    <a:lnTo>
                      <a:pt x="349" y="28"/>
                    </a:lnTo>
                    <a:lnTo>
                      <a:pt x="331" y="25"/>
                    </a:lnTo>
                    <a:lnTo>
                      <a:pt x="315" y="25"/>
                    </a:lnTo>
                    <a:lnTo>
                      <a:pt x="300" y="27"/>
                    </a:lnTo>
                    <a:lnTo>
                      <a:pt x="285" y="31"/>
                    </a:lnTo>
                    <a:lnTo>
                      <a:pt x="271" y="37"/>
                    </a:lnTo>
                    <a:lnTo>
                      <a:pt x="257" y="45"/>
                    </a:lnTo>
                    <a:lnTo>
                      <a:pt x="243" y="53"/>
                    </a:lnTo>
                    <a:lnTo>
                      <a:pt x="229" y="34"/>
                    </a:lnTo>
                    <a:close/>
                    <a:moveTo>
                      <a:pt x="374" y="9"/>
                    </a:moveTo>
                    <a:lnTo>
                      <a:pt x="387" y="14"/>
                    </a:lnTo>
                    <a:lnTo>
                      <a:pt x="401" y="21"/>
                    </a:lnTo>
                    <a:lnTo>
                      <a:pt x="390" y="42"/>
                    </a:lnTo>
                    <a:lnTo>
                      <a:pt x="377" y="37"/>
                    </a:lnTo>
                    <a:lnTo>
                      <a:pt x="365" y="33"/>
                    </a:lnTo>
                    <a:lnTo>
                      <a:pt x="374" y="9"/>
                    </a:lnTo>
                    <a:close/>
                    <a:moveTo>
                      <a:pt x="401" y="21"/>
                    </a:moveTo>
                    <a:lnTo>
                      <a:pt x="404" y="23"/>
                    </a:lnTo>
                    <a:lnTo>
                      <a:pt x="406" y="27"/>
                    </a:lnTo>
                    <a:lnTo>
                      <a:pt x="407" y="33"/>
                    </a:lnTo>
                    <a:lnTo>
                      <a:pt x="406" y="37"/>
                    </a:lnTo>
                    <a:lnTo>
                      <a:pt x="395" y="32"/>
                    </a:lnTo>
                    <a:lnTo>
                      <a:pt x="401" y="21"/>
                    </a:lnTo>
                    <a:close/>
                    <a:moveTo>
                      <a:pt x="406" y="37"/>
                    </a:moveTo>
                    <a:lnTo>
                      <a:pt x="406" y="37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4" y="26"/>
                    </a:moveTo>
                    <a:lnTo>
                      <a:pt x="384" y="26"/>
                    </a:lnTo>
                    <a:lnTo>
                      <a:pt x="395" y="32"/>
                    </a:lnTo>
                    <a:lnTo>
                      <a:pt x="384" y="26"/>
                    </a:lnTo>
                    <a:close/>
                    <a:moveTo>
                      <a:pt x="406" y="37"/>
                    </a:moveTo>
                    <a:lnTo>
                      <a:pt x="401" y="48"/>
                    </a:lnTo>
                    <a:lnTo>
                      <a:pt x="395" y="59"/>
                    </a:lnTo>
                    <a:lnTo>
                      <a:pt x="391" y="67"/>
                    </a:lnTo>
                    <a:lnTo>
                      <a:pt x="387" y="76"/>
                    </a:lnTo>
                    <a:lnTo>
                      <a:pt x="365" y="66"/>
                    </a:lnTo>
                    <a:lnTo>
                      <a:pt x="370" y="54"/>
                    </a:lnTo>
                    <a:lnTo>
                      <a:pt x="375" y="45"/>
                    </a:lnTo>
                    <a:lnTo>
                      <a:pt x="380" y="35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7" y="76"/>
                    </a:moveTo>
                    <a:lnTo>
                      <a:pt x="382" y="86"/>
                    </a:lnTo>
                    <a:lnTo>
                      <a:pt x="378" y="95"/>
                    </a:lnTo>
                    <a:lnTo>
                      <a:pt x="374" y="105"/>
                    </a:lnTo>
                    <a:lnTo>
                      <a:pt x="369" y="115"/>
                    </a:lnTo>
                    <a:lnTo>
                      <a:pt x="347" y="105"/>
                    </a:lnTo>
                    <a:lnTo>
                      <a:pt x="351" y="95"/>
                    </a:lnTo>
                    <a:lnTo>
                      <a:pt x="355" y="86"/>
                    </a:lnTo>
                    <a:lnTo>
                      <a:pt x="361" y="76"/>
                    </a:lnTo>
                    <a:lnTo>
                      <a:pt x="365" y="66"/>
                    </a:lnTo>
                    <a:lnTo>
                      <a:pt x="387" y="76"/>
                    </a:lnTo>
                    <a:close/>
                    <a:moveTo>
                      <a:pt x="369" y="115"/>
                    </a:moveTo>
                    <a:lnTo>
                      <a:pt x="358" y="140"/>
                    </a:lnTo>
                    <a:lnTo>
                      <a:pt x="348" y="164"/>
                    </a:lnTo>
                    <a:lnTo>
                      <a:pt x="338" y="189"/>
                    </a:lnTo>
                    <a:lnTo>
                      <a:pt x="329" y="213"/>
                    </a:lnTo>
                    <a:lnTo>
                      <a:pt x="320" y="238"/>
                    </a:lnTo>
                    <a:lnTo>
                      <a:pt x="312" y="262"/>
                    </a:lnTo>
                    <a:lnTo>
                      <a:pt x="304" y="287"/>
                    </a:lnTo>
                    <a:lnTo>
                      <a:pt x="297" y="310"/>
                    </a:lnTo>
                    <a:lnTo>
                      <a:pt x="273" y="304"/>
                    </a:lnTo>
                    <a:lnTo>
                      <a:pt x="281" y="279"/>
                    </a:lnTo>
                    <a:lnTo>
                      <a:pt x="288" y="255"/>
                    </a:lnTo>
                    <a:lnTo>
                      <a:pt x="297" y="230"/>
                    </a:lnTo>
                    <a:lnTo>
                      <a:pt x="306" y="206"/>
                    </a:lnTo>
                    <a:lnTo>
                      <a:pt x="315" y="181"/>
                    </a:lnTo>
                    <a:lnTo>
                      <a:pt x="325" y="156"/>
                    </a:lnTo>
                    <a:lnTo>
                      <a:pt x="336" y="131"/>
                    </a:lnTo>
                    <a:lnTo>
                      <a:pt x="347" y="105"/>
                    </a:lnTo>
                    <a:lnTo>
                      <a:pt x="369" y="115"/>
                    </a:lnTo>
                    <a:close/>
                    <a:moveTo>
                      <a:pt x="297" y="310"/>
                    </a:moveTo>
                    <a:lnTo>
                      <a:pt x="297" y="311"/>
                    </a:lnTo>
                    <a:lnTo>
                      <a:pt x="273" y="305"/>
                    </a:lnTo>
                    <a:lnTo>
                      <a:pt x="273" y="304"/>
                    </a:lnTo>
                    <a:lnTo>
                      <a:pt x="297" y="310"/>
                    </a:lnTo>
                    <a:close/>
                    <a:moveTo>
                      <a:pt x="273" y="305"/>
                    </a:moveTo>
                    <a:lnTo>
                      <a:pt x="273" y="305"/>
                    </a:lnTo>
                    <a:lnTo>
                      <a:pt x="285" y="308"/>
                    </a:lnTo>
                    <a:lnTo>
                      <a:pt x="273" y="305"/>
                    </a:lnTo>
                    <a:close/>
                    <a:moveTo>
                      <a:pt x="297" y="311"/>
                    </a:moveTo>
                    <a:lnTo>
                      <a:pt x="295" y="320"/>
                    </a:lnTo>
                    <a:lnTo>
                      <a:pt x="291" y="329"/>
                    </a:lnTo>
                    <a:lnTo>
                      <a:pt x="289" y="338"/>
                    </a:lnTo>
                    <a:lnTo>
                      <a:pt x="287" y="348"/>
                    </a:lnTo>
                    <a:lnTo>
                      <a:pt x="263" y="343"/>
                    </a:lnTo>
                    <a:lnTo>
                      <a:pt x="266" y="334"/>
                    </a:lnTo>
                    <a:lnTo>
                      <a:pt x="268" y="325"/>
                    </a:lnTo>
                    <a:lnTo>
                      <a:pt x="270" y="316"/>
                    </a:lnTo>
                    <a:lnTo>
                      <a:pt x="273" y="305"/>
                    </a:lnTo>
                    <a:lnTo>
                      <a:pt x="297" y="311"/>
                    </a:lnTo>
                    <a:close/>
                    <a:moveTo>
                      <a:pt x="287" y="348"/>
                    </a:moveTo>
                    <a:lnTo>
                      <a:pt x="284" y="359"/>
                    </a:lnTo>
                    <a:lnTo>
                      <a:pt x="282" y="369"/>
                    </a:lnTo>
                    <a:lnTo>
                      <a:pt x="280" y="377"/>
                    </a:lnTo>
                    <a:lnTo>
                      <a:pt x="277" y="385"/>
                    </a:lnTo>
                    <a:lnTo>
                      <a:pt x="254" y="380"/>
                    </a:lnTo>
                    <a:lnTo>
                      <a:pt x="257" y="370"/>
                    </a:lnTo>
                    <a:lnTo>
                      <a:pt x="259" y="360"/>
                    </a:lnTo>
                    <a:lnTo>
                      <a:pt x="261" y="351"/>
                    </a:lnTo>
                    <a:lnTo>
                      <a:pt x="263" y="343"/>
                    </a:lnTo>
                    <a:lnTo>
                      <a:pt x="287" y="348"/>
                    </a:lnTo>
                    <a:close/>
                    <a:moveTo>
                      <a:pt x="277" y="385"/>
                    </a:moveTo>
                    <a:lnTo>
                      <a:pt x="273" y="407"/>
                    </a:lnTo>
                    <a:lnTo>
                      <a:pt x="269" y="431"/>
                    </a:lnTo>
                    <a:lnTo>
                      <a:pt x="266" y="453"/>
                    </a:lnTo>
                    <a:lnTo>
                      <a:pt x="262" y="476"/>
                    </a:lnTo>
                    <a:lnTo>
                      <a:pt x="259" y="497"/>
                    </a:lnTo>
                    <a:lnTo>
                      <a:pt x="258" y="520"/>
                    </a:lnTo>
                    <a:lnTo>
                      <a:pt x="256" y="540"/>
                    </a:lnTo>
                    <a:lnTo>
                      <a:pt x="256" y="562"/>
                    </a:lnTo>
                    <a:lnTo>
                      <a:pt x="231" y="562"/>
                    </a:lnTo>
                    <a:lnTo>
                      <a:pt x="232" y="539"/>
                    </a:lnTo>
                    <a:lnTo>
                      <a:pt x="233" y="518"/>
                    </a:lnTo>
                    <a:lnTo>
                      <a:pt x="235" y="495"/>
                    </a:lnTo>
                    <a:lnTo>
                      <a:pt x="237" y="472"/>
                    </a:lnTo>
                    <a:lnTo>
                      <a:pt x="241" y="450"/>
                    </a:lnTo>
                    <a:lnTo>
                      <a:pt x="245" y="427"/>
                    </a:lnTo>
                    <a:lnTo>
                      <a:pt x="249" y="403"/>
                    </a:lnTo>
                    <a:lnTo>
                      <a:pt x="254" y="380"/>
                    </a:lnTo>
                    <a:lnTo>
                      <a:pt x="277" y="385"/>
                    </a:lnTo>
                    <a:close/>
                    <a:moveTo>
                      <a:pt x="256" y="562"/>
                    </a:moveTo>
                    <a:lnTo>
                      <a:pt x="255" y="564"/>
                    </a:lnTo>
                    <a:lnTo>
                      <a:pt x="255" y="566"/>
                    </a:lnTo>
                    <a:lnTo>
                      <a:pt x="243" y="562"/>
                    </a:lnTo>
                    <a:lnTo>
                      <a:pt x="256" y="562"/>
                    </a:lnTo>
                    <a:close/>
                    <a:moveTo>
                      <a:pt x="255" y="566"/>
                    </a:moveTo>
                    <a:lnTo>
                      <a:pt x="247" y="586"/>
                    </a:lnTo>
                    <a:lnTo>
                      <a:pt x="237" y="604"/>
                    </a:lnTo>
                    <a:lnTo>
                      <a:pt x="228" y="622"/>
                    </a:lnTo>
                    <a:lnTo>
                      <a:pt x="217" y="639"/>
                    </a:lnTo>
                    <a:lnTo>
                      <a:pt x="205" y="655"/>
                    </a:lnTo>
                    <a:lnTo>
                      <a:pt x="192" y="669"/>
                    </a:lnTo>
                    <a:lnTo>
                      <a:pt x="179" y="683"/>
                    </a:lnTo>
                    <a:lnTo>
                      <a:pt x="164" y="695"/>
                    </a:lnTo>
                    <a:lnTo>
                      <a:pt x="149" y="676"/>
                    </a:lnTo>
                    <a:lnTo>
                      <a:pt x="162" y="665"/>
                    </a:lnTo>
                    <a:lnTo>
                      <a:pt x="175" y="653"/>
                    </a:lnTo>
                    <a:lnTo>
                      <a:pt x="187" y="639"/>
                    </a:lnTo>
                    <a:lnTo>
                      <a:pt x="198" y="625"/>
                    </a:lnTo>
                    <a:lnTo>
                      <a:pt x="207" y="609"/>
                    </a:lnTo>
                    <a:lnTo>
                      <a:pt x="216" y="593"/>
                    </a:lnTo>
                    <a:lnTo>
                      <a:pt x="225" y="576"/>
                    </a:lnTo>
                    <a:lnTo>
                      <a:pt x="232" y="558"/>
                    </a:lnTo>
                    <a:lnTo>
                      <a:pt x="255" y="566"/>
                    </a:lnTo>
                    <a:close/>
                    <a:moveTo>
                      <a:pt x="164" y="695"/>
                    </a:moveTo>
                    <a:lnTo>
                      <a:pt x="149" y="707"/>
                    </a:lnTo>
                    <a:lnTo>
                      <a:pt x="133" y="717"/>
                    </a:lnTo>
                    <a:lnTo>
                      <a:pt x="115" y="727"/>
                    </a:lnTo>
                    <a:lnTo>
                      <a:pt x="97" y="736"/>
                    </a:lnTo>
                    <a:lnTo>
                      <a:pt x="78" y="743"/>
                    </a:lnTo>
                    <a:lnTo>
                      <a:pt x="57" y="750"/>
                    </a:lnTo>
                    <a:lnTo>
                      <a:pt x="36" y="755"/>
                    </a:lnTo>
                    <a:lnTo>
                      <a:pt x="14" y="760"/>
                    </a:lnTo>
                    <a:lnTo>
                      <a:pt x="10" y="735"/>
                    </a:lnTo>
                    <a:lnTo>
                      <a:pt x="30" y="731"/>
                    </a:lnTo>
                    <a:lnTo>
                      <a:pt x="50" y="726"/>
                    </a:lnTo>
                    <a:lnTo>
                      <a:pt x="69" y="720"/>
                    </a:lnTo>
                    <a:lnTo>
                      <a:pt x="86" y="713"/>
                    </a:lnTo>
                    <a:lnTo>
                      <a:pt x="104" y="706"/>
                    </a:lnTo>
                    <a:lnTo>
                      <a:pt x="120" y="697"/>
                    </a:lnTo>
                    <a:lnTo>
                      <a:pt x="135" y="687"/>
                    </a:lnTo>
                    <a:lnTo>
                      <a:pt x="149" y="676"/>
                    </a:lnTo>
                    <a:lnTo>
                      <a:pt x="164" y="695"/>
                    </a:lnTo>
                    <a:close/>
                    <a:moveTo>
                      <a:pt x="14" y="760"/>
                    </a:moveTo>
                    <a:lnTo>
                      <a:pt x="11" y="760"/>
                    </a:lnTo>
                    <a:lnTo>
                      <a:pt x="9" y="760"/>
                    </a:lnTo>
                    <a:lnTo>
                      <a:pt x="6" y="758"/>
                    </a:lnTo>
                    <a:lnTo>
                      <a:pt x="4" y="756"/>
                    </a:lnTo>
                    <a:lnTo>
                      <a:pt x="2" y="755"/>
                    </a:lnTo>
                    <a:lnTo>
                      <a:pt x="1" y="753"/>
                    </a:lnTo>
                    <a:lnTo>
                      <a:pt x="0" y="750"/>
                    </a:lnTo>
                    <a:lnTo>
                      <a:pt x="0" y="748"/>
                    </a:lnTo>
                    <a:lnTo>
                      <a:pt x="12" y="748"/>
                    </a:lnTo>
                    <a:lnTo>
                      <a:pt x="14" y="7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5" name="Freeform 996"/>
              <p:cNvSpPr>
                <a:spLocks/>
              </p:cNvSpPr>
              <p:nvPr/>
            </p:nvSpPr>
            <p:spPr bwMode="auto">
              <a:xfrm>
                <a:off x="2630" y="1780"/>
                <a:ext cx="66" cy="134"/>
              </a:xfrm>
              <a:custGeom>
                <a:avLst/>
                <a:gdLst>
                  <a:gd name="T0" fmla="*/ 0 w 339"/>
                  <a:gd name="T1" fmla="*/ 26 h 681"/>
                  <a:gd name="T2" fmla="*/ 0 w 339"/>
                  <a:gd name="T3" fmla="*/ 23 h 681"/>
                  <a:gd name="T4" fmla="*/ 1 w 339"/>
                  <a:gd name="T5" fmla="*/ 18 h 681"/>
                  <a:gd name="T6" fmla="*/ 2 w 339"/>
                  <a:gd name="T7" fmla="*/ 14 h 681"/>
                  <a:gd name="T8" fmla="*/ 2 w 339"/>
                  <a:gd name="T9" fmla="*/ 12 h 681"/>
                  <a:gd name="T10" fmla="*/ 3 w 339"/>
                  <a:gd name="T11" fmla="*/ 9 h 681"/>
                  <a:gd name="T12" fmla="*/ 4 w 339"/>
                  <a:gd name="T13" fmla="*/ 7 h 681"/>
                  <a:gd name="T14" fmla="*/ 5 w 339"/>
                  <a:gd name="T15" fmla="*/ 5 h 681"/>
                  <a:gd name="T16" fmla="*/ 6 w 339"/>
                  <a:gd name="T17" fmla="*/ 3 h 681"/>
                  <a:gd name="T18" fmla="*/ 7 w 339"/>
                  <a:gd name="T19" fmla="*/ 2 h 681"/>
                  <a:gd name="T20" fmla="*/ 7 w 339"/>
                  <a:gd name="T21" fmla="*/ 2 h 681"/>
                  <a:gd name="T22" fmla="*/ 8 w 339"/>
                  <a:gd name="T23" fmla="*/ 1 h 681"/>
                  <a:gd name="T24" fmla="*/ 9 w 339"/>
                  <a:gd name="T25" fmla="*/ 1 h 681"/>
                  <a:gd name="T26" fmla="*/ 10 w 339"/>
                  <a:gd name="T27" fmla="*/ 0 h 681"/>
                  <a:gd name="T28" fmla="*/ 10 w 339"/>
                  <a:gd name="T29" fmla="*/ 0 h 681"/>
                  <a:gd name="T30" fmla="*/ 11 w 339"/>
                  <a:gd name="T31" fmla="*/ 0 h 681"/>
                  <a:gd name="T32" fmla="*/ 12 w 339"/>
                  <a:gd name="T33" fmla="*/ 0 h 681"/>
                  <a:gd name="T34" fmla="*/ 13 w 339"/>
                  <a:gd name="T35" fmla="*/ 0 h 681"/>
                  <a:gd name="T36" fmla="*/ 13 w 339"/>
                  <a:gd name="T37" fmla="*/ 2 h 681"/>
                  <a:gd name="T38" fmla="*/ 12 w 339"/>
                  <a:gd name="T39" fmla="*/ 5 h 681"/>
                  <a:gd name="T40" fmla="*/ 11 w 339"/>
                  <a:gd name="T41" fmla="*/ 7 h 681"/>
                  <a:gd name="T42" fmla="*/ 10 w 339"/>
                  <a:gd name="T43" fmla="*/ 10 h 681"/>
                  <a:gd name="T44" fmla="*/ 9 w 339"/>
                  <a:gd name="T45" fmla="*/ 12 h 681"/>
                  <a:gd name="T46" fmla="*/ 9 w 339"/>
                  <a:gd name="T47" fmla="*/ 15 h 681"/>
                  <a:gd name="T48" fmla="*/ 8 w 339"/>
                  <a:gd name="T49" fmla="*/ 17 h 681"/>
                  <a:gd name="T50" fmla="*/ 8 w 339"/>
                  <a:gd name="T51" fmla="*/ 19 h 681"/>
                  <a:gd name="T52" fmla="*/ 8 w 339"/>
                  <a:gd name="T53" fmla="*/ 21 h 681"/>
                  <a:gd name="T54" fmla="*/ 7 w 339"/>
                  <a:gd name="T55" fmla="*/ 22 h 681"/>
                  <a:gd name="T56" fmla="*/ 6 w 339"/>
                  <a:gd name="T57" fmla="*/ 24 h 681"/>
                  <a:gd name="T58" fmla="*/ 6 w 339"/>
                  <a:gd name="T59" fmla="*/ 25 h 681"/>
                  <a:gd name="T60" fmla="*/ 5 w 339"/>
                  <a:gd name="T61" fmla="*/ 25 h 681"/>
                  <a:gd name="T62" fmla="*/ 3 w 339"/>
                  <a:gd name="T63" fmla="*/ 26 h 681"/>
                  <a:gd name="T64" fmla="*/ 2 w 339"/>
                  <a:gd name="T65" fmla="*/ 27 h 681"/>
                  <a:gd name="T66" fmla="*/ 1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0" y="681"/>
                    </a:moveTo>
                    <a:lnTo>
                      <a:pt x="2" y="656"/>
                    </a:lnTo>
                    <a:lnTo>
                      <a:pt x="4" y="620"/>
                    </a:lnTo>
                    <a:lnTo>
                      <a:pt x="8" y="573"/>
                    </a:lnTo>
                    <a:lnTo>
                      <a:pt x="16" y="518"/>
                    </a:lnTo>
                    <a:lnTo>
                      <a:pt x="25" y="457"/>
                    </a:lnTo>
                    <a:lnTo>
                      <a:pt x="37" y="392"/>
                    </a:lnTo>
                    <a:lnTo>
                      <a:pt x="45" y="358"/>
                    </a:lnTo>
                    <a:lnTo>
                      <a:pt x="53" y="325"/>
                    </a:lnTo>
                    <a:lnTo>
                      <a:pt x="62" y="291"/>
                    </a:lnTo>
                    <a:lnTo>
                      <a:pt x="72" y="259"/>
                    </a:lnTo>
                    <a:lnTo>
                      <a:pt x="83" y="227"/>
                    </a:lnTo>
                    <a:lnTo>
                      <a:pt x="93" y="196"/>
                    </a:lnTo>
                    <a:lnTo>
                      <a:pt x="105" y="167"/>
                    </a:lnTo>
                    <a:lnTo>
                      <a:pt x="118" y="139"/>
                    </a:lnTo>
                    <a:lnTo>
                      <a:pt x="131" y="113"/>
                    </a:lnTo>
                    <a:lnTo>
                      <a:pt x="145" y="89"/>
                    </a:lnTo>
                    <a:lnTo>
                      <a:pt x="153" y="78"/>
                    </a:lnTo>
                    <a:lnTo>
                      <a:pt x="160" y="68"/>
                    </a:lnTo>
                    <a:lnTo>
                      <a:pt x="169" y="57"/>
                    </a:lnTo>
                    <a:lnTo>
                      <a:pt x="176" y="48"/>
                    </a:lnTo>
                    <a:lnTo>
                      <a:pt x="185" y="40"/>
                    </a:lnTo>
                    <a:lnTo>
                      <a:pt x="194" y="32"/>
                    </a:lnTo>
                    <a:lnTo>
                      <a:pt x="202" y="25"/>
                    </a:lnTo>
                    <a:lnTo>
                      <a:pt x="211" y="19"/>
                    </a:lnTo>
                    <a:lnTo>
                      <a:pt x="221" y="14"/>
                    </a:lnTo>
                    <a:lnTo>
                      <a:pt x="230" y="8"/>
                    </a:lnTo>
                    <a:lnTo>
                      <a:pt x="240" y="5"/>
                    </a:lnTo>
                    <a:lnTo>
                      <a:pt x="250" y="2"/>
                    </a:lnTo>
                    <a:lnTo>
                      <a:pt x="261" y="1"/>
                    </a:lnTo>
                    <a:lnTo>
                      <a:pt x="270" y="0"/>
                    </a:lnTo>
                    <a:lnTo>
                      <a:pt x="281" y="0"/>
                    </a:lnTo>
                    <a:lnTo>
                      <a:pt x="292" y="1"/>
                    </a:lnTo>
                    <a:lnTo>
                      <a:pt x="304" y="4"/>
                    </a:lnTo>
                    <a:lnTo>
                      <a:pt x="315" y="7"/>
                    </a:lnTo>
                    <a:lnTo>
                      <a:pt x="327" y="12"/>
                    </a:lnTo>
                    <a:lnTo>
                      <a:pt x="339" y="17"/>
                    </a:lnTo>
                    <a:lnTo>
                      <a:pt x="323" y="51"/>
                    </a:lnTo>
                    <a:lnTo>
                      <a:pt x="309" y="83"/>
                    </a:lnTo>
                    <a:lnTo>
                      <a:pt x="295" y="115"/>
                    </a:lnTo>
                    <a:lnTo>
                      <a:pt x="282" y="148"/>
                    </a:lnTo>
                    <a:lnTo>
                      <a:pt x="272" y="180"/>
                    </a:lnTo>
                    <a:lnTo>
                      <a:pt x="260" y="212"/>
                    </a:lnTo>
                    <a:lnTo>
                      <a:pt x="250" y="243"/>
                    </a:lnTo>
                    <a:lnTo>
                      <a:pt x="241" y="274"/>
                    </a:lnTo>
                    <a:lnTo>
                      <a:pt x="233" y="305"/>
                    </a:lnTo>
                    <a:lnTo>
                      <a:pt x="226" y="337"/>
                    </a:lnTo>
                    <a:lnTo>
                      <a:pt x="220" y="367"/>
                    </a:lnTo>
                    <a:lnTo>
                      <a:pt x="214" y="397"/>
                    </a:lnTo>
                    <a:lnTo>
                      <a:pt x="210" y="426"/>
                    </a:lnTo>
                    <a:lnTo>
                      <a:pt x="207" y="456"/>
                    </a:lnTo>
                    <a:lnTo>
                      <a:pt x="205" y="485"/>
                    </a:lnTo>
                    <a:lnTo>
                      <a:pt x="203" y="513"/>
                    </a:lnTo>
                    <a:lnTo>
                      <a:pt x="196" y="530"/>
                    </a:lnTo>
                    <a:lnTo>
                      <a:pt x="188" y="547"/>
                    </a:lnTo>
                    <a:lnTo>
                      <a:pt x="181" y="563"/>
                    </a:lnTo>
                    <a:lnTo>
                      <a:pt x="171" y="578"/>
                    </a:lnTo>
                    <a:lnTo>
                      <a:pt x="161" y="592"/>
                    </a:lnTo>
                    <a:lnTo>
                      <a:pt x="151" y="604"/>
                    </a:lnTo>
                    <a:lnTo>
                      <a:pt x="140" y="617"/>
                    </a:lnTo>
                    <a:lnTo>
                      <a:pt x="127" y="627"/>
                    </a:lnTo>
                    <a:lnTo>
                      <a:pt x="114" y="637"/>
                    </a:lnTo>
                    <a:lnTo>
                      <a:pt x="100" y="647"/>
                    </a:lnTo>
                    <a:lnTo>
                      <a:pt x="86" y="654"/>
                    </a:lnTo>
                    <a:lnTo>
                      <a:pt x="71" y="662"/>
                    </a:lnTo>
                    <a:lnTo>
                      <a:pt x="54" y="668"/>
                    </a:lnTo>
                    <a:lnTo>
                      <a:pt x="37" y="674"/>
                    </a:lnTo>
                    <a:lnTo>
                      <a:pt x="20" y="678"/>
                    </a:lnTo>
                    <a:lnTo>
                      <a:pt x="0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6" name="Freeform 997"/>
              <p:cNvSpPr>
                <a:spLocks noEditPoints="1"/>
              </p:cNvSpPr>
              <p:nvPr/>
            </p:nvSpPr>
            <p:spPr bwMode="auto">
              <a:xfrm>
                <a:off x="2622" y="1773"/>
                <a:ext cx="70" cy="145"/>
              </a:xfrm>
              <a:custGeom>
                <a:avLst/>
                <a:gdLst>
                  <a:gd name="T0" fmla="*/ 1 w 361"/>
                  <a:gd name="T1" fmla="*/ 28 h 705"/>
                  <a:gd name="T2" fmla="*/ 0 w 361"/>
                  <a:gd name="T3" fmla="*/ 28 h 705"/>
                  <a:gd name="T4" fmla="*/ 1 w 361"/>
                  <a:gd name="T5" fmla="*/ 27 h 705"/>
                  <a:gd name="T6" fmla="*/ 0 w 361"/>
                  <a:gd name="T7" fmla="*/ 26 h 705"/>
                  <a:gd name="T8" fmla="*/ 1 w 361"/>
                  <a:gd name="T9" fmla="*/ 25 h 705"/>
                  <a:gd name="T10" fmla="*/ 1 w 361"/>
                  <a:gd name="T11" fmla="*/ 27 h 705"/>
                  <a:gd name="T12" fmla="*/ 0 w 361"/>
                  <a:gd name="T13" fmla="*/ 22 h 705"/>
                  <a:gd name="T14" fmla="*/ 2 w 361"/>
                  <a:gd name="T15" fmla="*/ 15 h 705"/>
                  <a:gd name="T16" fmla="*/ 3 w 361"/>
                  <a:gd name="T17" fmla="*/ 13 h 705"/>
                  <a:gd name="T18" fmla="*/ 2 w 361"/>
                  <a:gd name="T19" fmla="*/ 20 h 705"/>
                  <a:gd name="T20" fmla="*/ 0 w 361"/>
                  <a:gd name="T21" fmla="*/ 25 h 705"/>
                  <a:gd name="T22" fmla="*/ 4 w 361"/>
                  <a:gd name="T23" fmla="*/ 6 h 705"/>
                  <a:gd name="T24" fmla="*/ 5 w 361"/>
                  <a:gd name="T25" fmla="*/ 8 h 705"/>
                  <a:gd name="T26" fmla="*/ 5 w 361"/>
                  <a:gd name="T27" fmla="*/ 5 h 705"/>
                  <a:gd name="T28" fmla="*/ 7 w 361"/>
                  <a:gd name="T29" fmla="*/ 3 h 705"/>
                  <a:gd name="T30" fmla="*/ 8 w 361"/>
                  <a:gd name="T31" fmla="*/ 1 h 705"/>
                  <a:gd name="T32" fmla="*/ 8 w 361"/>
                  <a:gd name="T33" fmla="*/ 3 h 705"/>
                  <a:gd name="T34" fmla="*/ 6 w 361"/>
                  <a:gd name="T35" fmla="*/ 5 h 705"/>
                  <a:gd name="T36" fmla="*/ 9 w 361"/>
                  <a:gd name="T37" fmla="*/ 1 h 705"/>
                  <a:gd name="T38" fmla="*/ 11 w 361"/>
                  <a:gd name="T39" fmla="*/ 0 h 705"/>
                  <a:gd name="T40" fmla="*/ 13 w 361"/>
                  <a:gd name="T41" fmla="*/ 1 h 705"/>
                  <a:gd name="T42" fmla="*/ 11 w 361"/>
                  <a:gd name="T43" fmla="*/ 1 h 705"/>
                  <a:gd name="T44" fmla="*/ 9 w 361"/>
                  <a:gd name="T45" fmla="*/ 2 h 705"/>
                  <a:gd name="T46" fmla="*/ 14 w 361"/>
                  <a:gd name="T47" fmla="*/ 1 h 705"/>
                  <a:gd name="T48" fmla="*/ 13 w 361"/>
                  <a:gd name="T49" fmla="*/ 0 h 705"/>
                  <a:gd name="T50" fmla="*/ 14 w 361"/>
                  <a:gd name="T51" fmla="*/ 1 h 705"/>
                  <a:gd name="T52" fmla="*/ 14 w 361"/>
                  <a:gd name="T53" fmla="*/ 1 h 705"/>
                  <a:gd name="T54" fmla="*/ 14 w 361"/>
                  <a:gd name="T55" fmla="*/ 1 h 705"/>
                  <a:gd name="T56" fmla="*/ 14 w 361"/>
                  <a:gd name="T57" fmla="*/ 2 h 705"/>
                  <a:gd name="T58" fmla="*/ 13 w 361"/>
                  <a:gd name="T59" fmla="*/ 2 h 705"/>
                  <a:gd name="T60" fmla="*/ 14 w 361"/>
                  <a:gd name="T61" fmla="*/ 3 h 705"/>
                  <a:gd name="T62" fmla="*/ 13 w 361"/>
                  <a:gd name="T63" fmla="*/ 4 h 705"/>
                  <a:gd name="T64" fmla="*/ 13 w 361"/>
                  <a:gd name="T65" fmla="*/ 3 h 705"/>
                  <a:gd name="T66" fmla="*/ 13 w 361"/>
                  <a:gd name="T67" fmla="*/ 5 h 705"/>
                  <a:gd name="T68" fmla="*/ 11 w 361"/>
                  <a:gd name="T69" fmla="*/ 9 h 705"/>
                  <a:gd name="T70" fmla="*/ 10 w 361"/>
                  <a:gd name="T71" fmla="*/ 11 h 705"/>
                  <a:gd name="T72" fmla="*/ 11 w 361"/>
                  <a:gd name="T73" fmla="*/ 8 h 705"/>
                  <a:gd name="T74" fmla="*/ 12 w 361"/>
                  <a:gd name="T75" fmla="*/ 4 h 705"/>
                  <a:gd name="T76" fmla="*/ 10 w 361"/>
                  <a:gd name="T77" fmla="*/ 11 h 705"/>
                  <a:gd name="T78" fmla="*/ 10 w 361"/>
                  <a:gd name="T79" fmla="*/ 12 h 705"/>
                  <a:gd name="T80" fmla="*/ 9 w 361"/>
                  <a:gd name="T81" fmla="*/ 13 h 705"/>
                  <a:gd name="T82" fmla="*/ 10 w 361"/>
                  <a:gd name="T83" fmla="*/ 11 h 705"/>
                  <a:gd name="T84" fmla="*/ 10 w 361"/>
                  <a:gd name="T85" fmla="*/ 14 h 705"/>
                  <a:gd name="T86" fmla="*/ 9 w 361"/>
                  <a:gd name="T87" fmla="*/ 14 h 705"/>
                  <a:gd name="T88" fmla="*/ 10 w 361"/>
                  <a:gd name="T89" fmla="*/ 13 h 705"/>
                  <a:gd name="T90" fmla="*/ 9 w 361"/>
                  <a:gd name="T91" fmla="*/ 17 h 705"/>
                  <a:gd name="T92" fmla="*/ 9 w 361"/>
                  <a:gd name="T93" fmla="*/ 20 h 705"/>
                  <a:gd name="T94" fmla="*/ 8 w 361"/>
                  <a:gd name="T95" fmla="*/ 19 h 705"/>
                  <a:gd name="T96" fmla="*/ 9 w 361"/>
                  <a:gd name="T97" fmla="*/ 16 h 705"/>
                  <a:gd name="T98" fmla="*/ 9 w 361"/>
                  <a:gd name="T99" fmla="*/ 21 h 705"/>
                  <a:gd name="T100" fmla="*/ 9 w 361"/>
                  <a:gd name="T101" fmla="*/ 21 h 705"/>
                  <a:gd name="T102" fmla="*/ 8 w 361"/>
                  <a:gd name="T103" fmla="*/ 23 h 705"/>
                  <a:gd name="T104" fmla="*/ 6 w 361"/>
                  <a:gd name="T105" fmla="*/ 25 h 705"/>
                  <a:gd name="T106" fmla="*/ 6 w 361"/>
                  <a:gd name="T107" fmla="*/ 24 h 705"/>
                  <a:gd name="T108" fmla="*/ 8 w 361"/>
                  <a:gd name="T109" fmla="*/ 22 h 705"/>
                  <a:gd name="T110" fmla="*/ 6 w 361"/>
                  <a:gd name="T111" fmla="*/ 26 h 705"/>
                  <a:gd name="T112" fmla="*/ 3 w 361"/>
                  <a:gd name="T113" fmla="*/ 27 h 705"/>
                  <a:gd name="T114" fmla="*/ 1 w 361"/>
                  <a:gd name="T115" fmla="*/ 28 h 705"/>
                  <a:gd name="T116" fmla="*/ 2 w 361"/>
                  <a:gd name="T117" fmla="*/ 27 h 705"/>
                  <a:gd name="T118" fmla="*/ 5 w 361"/>
                  <a:gd name="T119" fmla="*/ 26 h 705"/>
                  <a:gd name="T120" fmla="*/ 0 w 361"/>
                  <a:gd name="T121" fmla="*/ 28 h 705"/>
                  <a:gd name="T122" fmla="*/ 0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0" y="693"/>
                    </a:moveTo>
                    <a:lnTo>
                      <a:pt x="0" y="693"/>
                    </a:lnTo>
                    <a:lnTo>
                      <a:pt x="24" y="692"/>
                    </a:lnTo>
                    <a:lnTo>
                      <a:pt x="24" y="693"/>
                    </a:lnTo>
                    <a:lnTo>
                      <a:pt x="0" y="693"/>
                    </a:lnTo>
                    <a:close/>
                    <a:moveTo>
                      <a:pt x="0" y="693"/>
                    </a:moveTo>
                    <a:lnTo>
                      <a:pt x="0" y="680"/>
                    </a:lnTo>
                    <a:lnTo>
                      <a:pt x="1" y="663"/>
                    </a:lnTo>
                    <a:lnTo>
                      <a:pt x="24" y="664"/>
                    </a:lnTo>
                    <a:lnTo>
                      <a:pt x="24" y="680"/>
                    </a:lnTo>
                    <a:lnTo>
                      <a:pt x="24" y="692"/>
                    </a:lnTo>
                    <a:lnTo>
                      <a:pt x="0" y="693"/>
                    </a:lnTo>
                    <a:close/>
                    <a:moveTo>
                      <a:pt x="1" y="663"/>
                    </a:moveTo>
                    <a:lnTo>
                      <a:pt x="1" y="653"/>
                    </a:lnTo>
                    <a:lnTo>
                      <a:pt x="2" y="643"/>
                    </a:lnTo>
                    <a:lnTo>
                      <a:pt x="3" y="631"/>
                    </a:lnTo>
                    <a:lnTo>
                      <a:pt x="4" y="619"/>
                    </a:lnTo>
                    <a:lnTo>
                      <a:pt x="28" y="621"/>
                    </a:lnTo>
                    <a:lnTo>
                      <a:pt x="27" y="634"/>
                    </a:lnTo>
                    <a:lnTo>
                      <a:pt x="25" y="645"/>
                    </a:lnTo>
                    <a:lnTo>
                      <a:pt x="25" y="656"/>
                    </a:lnTo>
                    <a:lnTo>
                      <a:pt x="24" y="664"/>
                    </a:lnTo>
                    <a:lnTo>
                      <a:pt x="1" y="663"/>
                    </a:lnTo>
                    <a:close/>
                    <a:moveTo>
                      <a:pt x="4" y="619"/>
                    </a:moveTo>
                    <a:lnTo>
                      <a:pt x="7" y="584"/>
                    </a:lnTo>
                    <a:lnTo>
                      <a:pt x="11" y="545"/>
                    </a:lnTo>
                    <a:lnTo>
                      <a:pt x="18" y="502"/>
                    </a:lnTo>
                    <a:lnTo>
                      <a:pt x="25" y="458"/>
                    </a:lnTo>
                    <a:lnTo>
                      <a:pt x="34" y="410"/>
                    </a:lnTo>
                    <a:lnTo>
                      <a:pt x="45" y="363"/>
                    </a:lnTo>
                    <a:lnTo>
                      <a:pt x="57" y="314"/>
                    </a:lnTo>
                    <a:lnTo>
                      <a:pt x="71" y="267"/>
                    </a:lnTo>
                    <a:lnTo>
                      <a:pt x="95" y="274"/>
                    </a:lnTo>
                    <a:lnTo>
                      <a:pt x="81" y="322"/>
                    </a:lnTo>
                    <a:lnTo>
                      <a:pt x="69" y="369"/>
                    </a:lnTo>
                    <a:lnTo>
                      <a:pt x="58" y="416"/>
                    </a:lnTo>
                    <a:lnTo>
                      <a:pt x="49" y="462"/>
                    </a:lnTo>
                    <a:lnTo>
                      <a:pt x="42" y="506"/>
                    </a:lnTo>
                    <a:lnTo>
                      <a:pt x="36" y="549"/>
                    </a:lnTo>
                    <a:lnTo>
                      <a:pt x="31" y="586"/>
                    </a:lnTo>
                    <a:lnTo>
                      <a:pt x="28" y="621"/>
                    </a:lnTo>
                    <a:lnTo>
                      <a:pt x="4" y="619"/>
                    </a:lnTo>
                    <a:close/>
                    <a:moveTo>
                      <a:pt x="71" y="267"/>
                    </a:moveTo>
                    <a:lnTo>
                      <a:pt x="83" y="230"/>
                    </a:lnTo>
                    <a:lnTo>
                      <a:pt x="97" y="194"/>
                    </a:lnTo>
                    <a:lnTo>
                      <a:pt x="111" y="161"/>
                    </a:lnTo>
                    <a:lnTo>
                      <a:pt x="126" y="128"/>
                    </a:lnTo>
                    <a:lnTo>
                      <a:pt x="148" y="139"/>
                    </a:lnTo>
                    <a:lnTo>
                      <a:pt x="133" y="171"/>
                    </a:lnTo>
                    <a:lnTo>
                      <a:pt x="119" y="203"/>
                    </a:lnTo>
                    <a:lnTo>
                      <a:pt x="106" y="238"/>
                    </a:lnTo>
                    <a:lnTo>
                      <a:pt x="95" y="274"/>
                    </a:lnTo>
                    <a:lnTo>
                      <a:pt x="71" y="267"/>
                    </a:lnTo>
                    <a:close/>
                    <a:moveTo>
                      <a:pt x="126" y="128"/>
                    </a:moveTo>
                    <a:lnTo>
                      <a:pt x="136" y="112"/>
                    </a:lnTo>
                    <a:lnTo>
                      <a:pt x="145" y="96"/>
                    </a:lnTo>
                    <a:lnTo>
                      <a:pt x="155" y="82"/>
                    </a:lnTo>
                    <a:lnTo>
                      <a:pt x="165" y="68"/>
                    </a:lnTo>
                    <a:lnTo>
                      <a:pt x="176" y="55"/>
                    </a:lnTo>
                    <a:lnTo>
                      <a:pt x="187" y="43"/>
                    </a:lnTo>
                    <a:lnTo>
                      <a:pt x="198" y="33"/>
                    </a:lnTo>
                    <a:lnTo>
                      <a:pt x="210" y="24"/>
                    </a:lnTo>
                    <a:lnTo>
                      <a:pt x="224" y="44"/>
                    </a:lnTo>
                    <a:lnTo>
                      <a:pt x="213" y="53"/>
                    </a:lnTo>
                    <a:lnTo>
                      <a:pt x="204" y="62"/>
                    </a:lnTo>
                    <a:lnTo>
                      <a:pt x="193" y="72"/>
                    </a:lnTo>
                    <a:lnTo>
                      <a:pt x="183" y="84"/>
                    </a:lnTo>
                    <a:lnTo>
                      <a:pt x="175" y="96"/>
                    </a:lnTo>
                    <a:lnTo>
                      <a:pt x="165" y="110"/>
                    </a:lnTo>
                    <a:lnTo>
                      <a:pt x="156" y="124"/>
                    </a:lnTo>
                    <a:lnTo>
                      <a:pt x="148" y="139"/>
                    </a:lnTo>
                    <a:lnTo>
                      <a:pt x="126" y="128"/>
                    </a:lnTo>
                    <a:close/>
                    <a:moveTo>
                      <a:pt x="210" y="24"/>
                    </a:moveTo>
                    <a:lnTo>
                      <a:pt x="223" y="16"/>
                    </a:lnTo>
                    <a:lnTo>
                      <a:pt x="236" y="10"/>
                    </a:lnTo>
                    <a:lnTo>
                      <a:pt x="250" y="4"/>
                    </a:lnTo>
                    <a:lnTo>
                      <a:pt x="264" y="1"/>
                    </a:lnTo>
                    <a:lnTo>
                      <a:pt x="278" y="0"/>
                    </a:lnTo>
                    <a:lnTo>
                      <a:pt x="293" y="0"/>
                    </a:lnTo>
                    <a:lnTo>
                      <a:pt x="308" y="2"/>
                    </a:lnTo>
                    <a:lnTo>
                      <a:pt x="325" y="5"/>
                    </a:lnTo>
                    <a:lnTo>
                      <a:pt x="317" y="29"/>
                    </a:lnTo>
                    <a:lnTo>
                      <a:pt x="304" y="26"/>
                    </a:lnTo>
                    <a:lnTo>
                      <a:pt x="292" y="25"/>
                    </a:lnTo>
                    <a:lnTo>
                      <a:pt x="279" y="25"/>
                    </a:lnTo>
                    <a:lnTo>
                      <a:pt x="269" y="26"/>
                    </a:lnTo>
                    <a:lnTo>
                      <a:pt x="257" y="28"/>
                    </a:lnTo>
                    <a:lnTo>
                      <a:pt x="246" y="32"/>
                    </a:lnTo>
                    <a:lnTo>
                      <a:pt x="235" y="38"/>
                    </a:lnTo>
                    <a:lnTo>
                      <a:pt x="224" y="44"/>
                    </a:lnTo>
                    <a:lnTo>
                      <a:pt x="210" y="24"/>
                    </a:lnTo>
                    <a:close/>
                    <a:moveTo>
                      <a:pt x="325" y="5"/>
                    </a:moveTo>
                    <a:lnTo>
                      <a:pt x="340" y="11"/>
                    </a:lnTo>
                    <a:lnTo>
                      <a:pt x="355" y="18"/>
                    </a:lnTo>
                    <a:lnTo>
                      <a:pt x="344" y="40"/>
                    </a:lnTo>
                    <a:lnTo>
                      <a:pt x="331" y="35"/>
                    </a:lnTo>
                    <a:lnTo>
                      <a:pt x="317" y="29"/>
                    </a:lnTo>
                    <a:lnTo>
                      <a:pt x="325" y="5"/>
                    </a:lnTo>
                    <a:close/>
                    <a:moveTo>
                      <a:pt x="355" y="18"/>
                    </a:moveTo>
                    <a:lnTo>
                      <a:pt x="358" y="22"/>
                    </a:lnTo>
                    <a:lnTo>
                      <a:pt x="360" y="26"/>
                    </a:lnTo>
                    <a:lnTo>
                      <a:pt x="361" y="30"/>
                    </a:lnTo>
                    <a:lnTo>
                      <a:pt x="360" y="35"/>
                    </a:lnTo>
                    <a:lnTo>
                      <a:pt x="350" y="29"/>
                    </a:lnTo>
                    <a:lnTo>
                      <a:pt x="355" y="18"/>
                    </a:lnTo>
                    <a:close/>
                    <a:moveTo>
                      <a:pt x="360" y="35"/>
                    </a:moveTo>
                    <a:lnTo>
                      <a:pt x="360" y="35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60" y="35"/>
                    </a:moveTo>
                    <a:lnTo>
                      <a:pt x="357" y="42"/>
                    </a:lnTo>
                    <a:lnTo>
                      <a:pt x="353" y="51"/>
                    </a:lnTo>
                    <a:lnTo>
                      <a:pt x="348" y="60"/>
                    </a:lnTo>
                    <a:lnTo>
                      <a:pt x="344" y="71"/>
                    </a:lnTo>
                    <a:lnTo>
                      <a:pt x="321" y="62"/>
                    </a:lnTo>
                    <a:lnTo>
                      <a:pt x="325" y="54"/>
                    </a:lnTo>
                    <a:lnTo>
                      <a:pt x="329" y="45"/>
                    </a:lnTo>
                    <a:lnTo>
                      <a:pt x="333" y="36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44" y="71"/>
                    </a:moveTo>
                    <a:lnTo>
                      <a:pt x="340" y="80"/>
                    </a:lnTo>
                    <a:lnTo>
                      <a:pt x="337" y="89"/>
                    </a:lnTo>
                    <a:lnTo>
                      <a:pt x="332" y="97"/>
                    </a:lnTo>
                    <a:lnTo>
                      <a:pt x="328" y="108"/>
                    </a:lnTo>
                    <a:lnTo>
                      <a:pt x="305" y="98"/>
                    </a:lnTo>
                    <a:lnTo>
                      <a:pt x="308" y="90"/>
                    </a:lnTo>
                    <a:lnTo>
                      <a:pt x="313" y="81"/>
                    </a:lnTo>
                    <a:lnTo>
                      <a:pt x="317" y="71"/>
                    </a:lnTo>
                    <a:lnTo>
                      <a:pt x="321" y="62"/>
                    </a:lnTo>
                    <a:lnTo>
                      <a:pt x="344" y="71"/>
                    </a:lnTo>
                    <a:close/>
                    <a:moveTo>
                      <a:pt x="328" y="108"/>
                    </a:moveTo>
                    <a:lnTo>
                      <a:pt x="318" y="131"/>
                    </a:lnTo>
                    <a:lnTo>
                      <a:pt x="310" y="154"/>
                    </a:lnTo>
                    <a:lnTo>
                      <a:pt x="301" y="177"/>
                    </a:lnTo>
                    <a:lnTo>
                      <a:pt x="292" y="200"/>
                    </a:lnTo>
                    <a:lnTo>
                      <a:pt x="285" y="222"/>
                    </a:lnTo>
                    <a:lnTo>
                      <a:pt x="277" y="245"/>
                    </a:lnTo>
                    <a:lnTo>
                      <a:pt x="271" y="268"/>
                    </a:lnTo>
                    <a:lnTo>
                      <a:pt x="264" y="289"/>
                    </a:lnTo>
                    <a:lnTo>
                      <a:pt x="240" y="283"/>
                    </a:lnTo>
                    <a:lnTo>
                      <a:pt x="247" y="260"/>
                    </a:lnTo>
                    <a:lnTo>
                      <a:pt x="254" y="238"/>
                    </a:lnTo>
                    <a:lnTo>
                      <a:pt x="261" y="215"/>
                    </a:lnTo>
                    <a:lnTo>
                      <a:pt x="270" y="191"/>
                    </a:lnTo>
                    <a:lnTo>
                      <a:pt x="277" y="168"/>
                    </a:lnTo>
                    <a:lnTo>
                      <a:pt x="287" y="145"/>
                    </a:lnTo>
                    <a:lnTo>
                      <a:pt x="296" y="122"/>
                    </a:lnTo>
                    <a:lnTo>
                      <a:pt x="305" y="98"/>
                    </a:lnTo>
                    <a:lnTo>
                      <a:pt x="328" y="108"/>
                    </a:lnTo>
                    <a:close/>
                    <a:moveTo>
                      <a:pt x="264" y="289"/>
                    </a:moveTo>
                    <a:lnTo>
                      <a:pt x="263" y="292"/>
                    </a:lnTo>
                    <a:lnTo>
                      <a:pt x="240" y="285"/>
                    </a:lnTo>
                    <a:lnTo>
                      <a:pt x="240" y="283"/>
                    </a:lnTo>
                    <a:lnTo>
                      <a:pt x="264" y="289"/>
                    </a:lnTo>
                    <a:close/>
                    <a:moveTo>
                      <a:pt x="263" y="292"/>
                    </a:moveTo>
                    <a:lnTo>
                      <a:pt x="261" y="299"/>
                    </a:lnTo>
                    <a:lnTo>
                      <a:pt x="259" y="307"/>
                    </a:lnTo>
                    <a:lnTo>
                      <a:pt x="257" y="316"/>
                    </a:lnTo>
                    <a:lnTo>
                      <a:pt x="254" y="326"/>
                    </a:lnTo>
                    <a:lnTo>
                      <a:pt x="231" y="320"/>
                    </a:lnTo>
                    <a:lnTo>
                      <a:pt x="233" y="312"/>
                    </a:lnTo>
                    <a:lnTo>
                      <a:pt x="235" y="303"/>
                    </a:lnTo>
                    <a:lnTo>
                      <a:pt x="237" y="295"/>
                    </a:lnTo>
                    <a:lnTo>
                      <a:pt x="240" y="285"/>
                    </a:lnTo>
                    <a:lnTo>
                      <a:pt x="263" y="292"/>
                    </a:lnTo>
                    <a:close/>
                    <a:moveTo>
                      <a:pt x="254" y="326"/>
                    </a:moveTo>
                    <a:lnTo>
                      <a:pt x="252" y="336"/>
                    </a:lnTo>
                    <a:lnTo>
                      <a:pt x="250" y="344"/>
                    </a:lnTo>
                    <a:lnTo>
                      <a:pt x="248" y="352"/>
                    </a:lnTo>
                    <a:lnTo>
                      <a:pt x="247" y="360"/>
                    </a:lnTo>
                    <a:lnTo>
                      <a:pt x="223" y="355"/>
                    </a:lnTo>
                    <a:lnTo>
                      <a:pt x="225" y="344"/>
                    </a:lnTo>
                    <a:lnTo>
                      <a:pt x="227" y="336"/>
                    </a:lnTo>
                    <a:lnTo>
                      <a:pt x="229" y="327"/>
                    </a:lnTo>
                    <a:lnTo>
                      <a:pt x="231" y="320"/>
                    </a:lnTo>
                    <a:lnTo>
                      <a:pt x="254" y="326"/>
                    </a:lnTo>
                    <a:close/>
                    <a:moveTo>
                      <a:pt x="247" y="360"/>
                    </a:moveTo>
                    <a:lnTo>
                      <a:pt x="243" y="381"/>
                    </a:lnTo>
                    <a:lnTo>
                      <a:pt x="238" y="403"/>
                    </a:lnTo>
                    <a:lnTo>
                      <a:pt x="235" y="423"/>
                    </a:lnTo>
                    <a:lnTo>
                      <a:pt x="233" y="444"/>
                    </a:lnTo>
                    <a:lnTo>
                      <a:pt x="230" y="464"/>
                    </a:lnTo>
                    <a:lnTo>
                      <a:pt x="229" y="485"/>
                    </a:lnTo>
                    <a:lnTo>
                      <a:pt x="227" y="505"/>
                    </a:lnTo>
                    <a:lnTo>
                      <a:pt x="226" y="525"/>
                    </a:lnTo>
                    <a:lnTo>
                      <a:pt x="203" y="525"/>
                    </a:lnTo>
                    <a:lnTo>
                      <a:pt x="203" y="504"/>
                    </a:lnTo>
                    <a:lnTo>
                      <a:pt x="204" y="484"/>
                    </a:lnTo>
                    <a:lnTo>
                      <a:pt x="206" y="462"/>
                    </a:lnTo>
                    <a:lnTo>
                      <a:pt x="208" y="442"/>
                    </a:lnTo>
                    <a:lnTo>
                      <a:pt x="211" y="420"/>
                    </a:lnTo>
                    <a:lnTo>
                      <a:pt x="214" y="398"/>
                    </a:lnTo>
                    <a:lnTo>
                      <a:pt x="219" y="377"/>
                    </a:lnTo>
                    <a:lnTo>
                      <a:pt x="223" y="355"/>
                    </a:lnTo>
                    <a:lnTo>
                      <a:pt x="247" y="360"/>
                    </a:lnTo>
                    <a:close/>
                    <a:moveTo>
                      <a:pt x="226" y="525"/>
                    </a:moveTo>
                    <a:lnTo>
                      <a:pt x="226" y="527"/>
                    </a:lnTo>
                    <a:lnTo>
                      <a:pt x="226" y="529"/>
                    </a:lnTo>
                    <a:lnTo>
                      <a:pt x="214" y="525"/>
                    </a:lnTo>
                    <a:lnTo>
                      <a:pt x="226" y="525"/>
                    </a:lnTo>
                    <a:close/>
                    <a:moveTo>
                      <a:pt x="226" y="529"/>
                    </a:moveTo>
                    <a:lnTo>
                      <a:pt x="219" y="548"/>
                    </a:lnTo>
                    <a:lnTo>
                      <a:pt x="210" y="565"/>
                    </a:lnTo>
                    <a:lnTo>
                      <a:pt x="202" y="581"/>
                    </a:lnTo>
                    <a:lnTo>
                      <a:pt x="192" y="596"/>
                    </a:lnTo>
                    <a:lnTo>
                      <a:pt x="182" y="610"/>
                    </a:lnTo>
                    <a:lnTo>
                      <a:pt x="171" y="624"/>
                    </a:lnTo>
                    <a:lnTo>
                      <a:pt x="158" y="637"/>
                    </a:lnTo>
                    <a:lnTo>
                      <a:pt x="146" y="648"/>
                    </a:lnTo>
                    <a:lnTo>
                      <a:pt x="130" y="630"/>
                    </a:lnTo>
                    <a:lnTo>
                      <a:pt x="142" y="619"/>
                    </a:lnTo>
                    <a:lnTo>
                      <a:pt x="153" y="608"/>
                    </a:lnTo>
                    <a:lnTo>
                      <a:pt x="163" y="596"/>
                    </a:lnTo>
                    <a:lnTo>
                      <a:pt x="172" y="582"/>
                    </a:lnTo>
                    <a:lnTo>
                      <a:pt x="181" y="568"/>
                    </a:lnTo>
                    <a:lnTo>
                      <a:pt x="189" y="553"/>
                    </a:lnTo>
                    <a:lnTo>
                      <a:pt x="196" y="537"/>
                    </a:lnTo>
                    <a:lnTo>
                      <a:pt x="203" y="521"/>
                    </a:lnTo>
                    <a:lnTo>
                      <a:pt x="226" y="529"/>
                    </a:lnTo>
                    <a:close/>
                    <a:moveTo>
                      <a:pt x="146" y="648"/>
                    </a:moveTo>
                    <a:lnTo>
                      <a:pt x="132" y="659"/>
                    </a:lnTo>
                    <a:lnTo>
                      <a:pt x="117" y="668"/>
                    </a:lnTo>
                    <a:lnTo>
                      <a:pt x="102" y="677"/>
                    </a:lnTo>
                    <a:lnTo>
                      <a:pt x="86" y="685"/>
                    </a:lnTo>
                    <a:lnTo>
                      <a:pt x="70" y="691"/>
                    </a:lnTo>
                    <a:lnTo>
                      <a:pt x="51" y="698"/>
                    </a:lnTo>
                    <a:lnTo>
                      <a:pt x="33" y="702"/>
                    </a:lnTo>
                    <a:lnTo>
                      <a:pt x="14" y="705"/>
                    </a:lnTo>
                    <a:lnTo>
                      <a:pt x="10" y="681"/>
                    </a:lnTo>
                    <a:lnTo>
                      <a:pt x="28" y="678"/>
                    </a:lnTo>
                    <a:lnTo>
                      <a:pt x="45" y="674"/>
                    </a:lnTo>
                    <a:lnTo>
                      <a:pt x="61" y="668"/>
                    </a:lnTo>
                    <a:lnTo>
                      <a:pt x="76" y="662"/>
                    </a:lnTo>
                    <a:lnTo>
                      <a:pt x="91" y="656"/>
                    </a:lnTo>
                    <a:lnTo>
                      <a:pt x="105" y="648"/>
                    </a:lnTo>
                    <a:lnTo>
                      <a:pt x="118" y="639"/>
                    </a:lnTo>
                    <a:lnTo>
                      <a:pt x="130" y="630"/>
                    </a:lnTo>
                    <a:lnTo>
                      <a:pt x="146" y="648"/>
                    </a:lnTo>
                    <a:close/>
                    <a:moveTo>
                      <a:pt x="14" y="705"/>
                    </a:moveTo>
                    <a:lnTo>
                      <a:pt x="9" y="705"/>
                    </a:lnTo>
                    <a:lnTo>
                      <a:pt x="4" y="703"/>
                    </a:lnTo>
                    <a:lnTo>
                      <a:pt x="1" y="699"/>
                    </a:lnTo>
                    <a:lnTo>
                      <a:pt x="0" y="693"/>
                    </a:lnTo>
                    <a:lnTo>
                      <a:pt x="11" y="693"/>
                    </a:lnTo>
                    <a:lnTo>
                      <a:pt x="14" y="7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7" name="Freeform 998"/>
              <p:cNvSpPr>
                <a:spLocks/>
              </p:cNvSpPr>
              <p:nvPr/>
            </p:nvSpPr>
            <p:spPr bwMode="auto">
              <a:xfrm>
                <a:off x="2661" y="1773"/>
                <a:ext cx="62" cy="130"/>
              </a:xfrm>
              <a:custGeom>
                <a:avLst/>
                <a:gdLst>
                  <a:gd name="T0" fmla="*/ 0 w 300"/>
                  <a:gd name="T1" fmla="*/ 25 h 636"/>
                  <a:gd name="T2" fmla="*/ 0 w 300"/>
                  <a:gd name="T3" fmla="*/ 22 h 636"/>
                  <a:gd name="T4" fmla="*/ 1 w 300"/>
                  <a:gd name="T5" fmla="*/ 17 h 636"/>
                  <a:gd name="T6" fmla="*/ 2 w 300"/>
                  <a:gd name="T7" fmla="*/ 13 h 636"/>
                  <a:gd name="T8" fmla="*/ 2 w 300"/>
                  <a:gd name="T9" fmla="*/ 11 h 636"/>
                  <a:gd name="T10" fmla="*/ 3 w 300"/>
                  <a:gd name="T11" fmla="*/ 8 h 636"/>
                  <a:gd name="T12" fmla="*/ 4 w 300"/>
                  <a:gd name="T13" fmla="*/ 6 h 636"/>
                  <a:gd name="T14" fmla="*/ 5 w 300"/>
                  <a:gd name="T15" fmla="*/ 4 h 636"/>
                  <a:gd name="T16" fmla="*/ 6 w 300"/>
                  <a:gd name="T17" fmla="*/ 2 h 636"/>
                  <a:gd name="T18" fmla="*/ 7 w 300"/>
                  <a:gd name="T19" fmla="*/ 1 h 636"/>
                  <a:gd name="T20" fmla="*/ 7 w 300"/>
                  <a:gd name="T21" fmla="*/ 1 h 636"/>
                  <a:gd name="T22" fmla="*/ 8 w 300"/>
                  <a:gd name="T23" fmla="*/ 1 h 636"/>
                  <a:gd name="T24" fmla="*/ 9 w 300"/>
                  <a:gd name="T25" fmla="*/ 0 h 636"/>
                  <a:gd name="T26" fmla="*/ 9 w 300"/>
                  <a:gd name="T27" fmla="*/ 0 h 636"/>
                  <a:gd name="T28" fmla="*/ 10 w 300"/>
                  <a:gd name="T29" fmla="*/ 0 h 636"/>
                  <a:gd name="T30" fmla="*/ 11 w 300"/>
                  <a:gd name="T31" fmla="*/ 0 h 636"/>
                  <a:gd name="T32" fmla="*/ 12 w 300"/>
                  <a:gd name="T33" fmla="*/ 0 h 636"/>
                  <a:gd name="T34" fmla="*/ 11 w 300"/>
                  <a:gd name="T35" fmla="*/ 2 h 636"/>
                  <a:gd name="T36" fmla="*/ 10 w 300"/>
                  <a:gd name="T37" fmla="*/ 4 h 636"/>
                  <a:gd name="T38" fmla="*/ 10 w 300"/>
                  <a:gd name="T39" fmla="*/ 7 h 636"/>
                  <a:gd name="T40" fmla="*/ 9 w 300"/>
                  <a:gd name="T41" fmla="*/ 9 h 636"/>
                  <a:gd name="T42" fmla="*/ 8 w 300"/>
                  <a:gd name="T43" fmla="*/ 12 h 636"/>
                  <a:gd name="T44" fmla="*/ 8 w 300"/>
                  <a:gd name="T45" fmla="*/ 14 h 636"/>
                  <a:gd name="T46" fmla="*/ 7 w 300"/>
                  <a:gd name="T47" fmla="*/ 16 h 636"/>
                  <a:gd name="T48" fmla="*/ 7 w 300"/>
                  <a:gd name="T49" fmla="*/ 18 h 636"/>
                  <a:gd name="T50" fmla="*/ 7 w 300"/>
                  <a:gd name="T51" fmla="*/ 20 h 636"/>
                  <a:gd name="T52" fmla="*/ 6 w 300"/>
                  <a:gd name="T53" fmla="*/ 21 h 636"/>
                  <a:gd name="T54" fmla="*/ 6 w 300"/>
                  <a:gd name="T55" fmla="*/ 22 h 636"/>
                  <a:gd name="T56" fmla="*/ 5 w 300"/>
                  <a:gd name="T57" fmla="*/ 23 h 636"/>
                  <a:gd name="T58" fmla="*/ 4 w 300"/>
                  <a:gd name="T59" fmla="*/ 24 h 636"/>
                  <a:gd name="T60" fmla="*/ 3 w 300"/>
                  <a:gd name="T61" fmla="*/ 25 h 636"/>
                  <a:gd name="T62" fmla="*/ 2 w 300"/>
                  <a:gd name="T63" fmla="*/ 25 h 636"/>
                  <a:gd name="T64" fmla="*/ 1 w 300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0"/>
                  <a:gd name="T100" fmla="*/ 0 h 636"/>
                  <a:gd name="T101" fmla="*/ 300 w 300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0" h="636">
                    <a:moveTo>
                      <a:pt x="0" y="636"/>
                    </a:moveTo>
                    <a:lnTo>
                      <a:pt x="1" y="612"/>
                    </a:lnTo>
                    <a:lnTo>
                      <a:pt x="3" y="578"/>
                    </a:lnTo>
                    <a:lnTo>
                      <a:pt x="8" y="534"/>
                    </a:lnTo>
                    <a:lnTo>
                      <a:pt x="14" y="482"/>
                    </a:lnTo>
                    <a:lnTo>
                      <a:pt x="23" y="425"/>
                    </a:lnTo>
                    <a:lnTo>
                      <a:pt x="34" y="365"/>
                    </a:lnTo>
                    <a:lnTo>
                      <a:pt x="40" y="334"/>
                    </a:lnTo>
                    <a:lnTo>
                      <a:pt x="48" y="303"/>
                    </a:lnTo>
                    <a:lnTo>
                      <a:pt x="55" y="272"/>
                    </a:lnTo>
                    <a:lnTo>
                      <a:pt x="64" y="240"/>
                    </a:lnTo>
                    <a:lnTo>
                      <a:pt x="74" y="211"/>
                    </a:lnTo>
                    <a:lnTo>
                      <a:pt x="83" y="182"/>
                    </a:lnTo>
                    <a:lnTo>
                      <a:pt x="94" y="155"/>
                    </a:lnTo>
                    <a:lnTo>
                      <a:pt x="105" y="129"/>
                    </a:lnTo>
                    <a:lnTo>
                      <a:pt x="117" y="104"/>
                    </a:lnTo>
                    <a:lnTo>
                      <a:pt x="130" y="83"/>
                    </a:lnTo>
                    <a:lnTo>
                      <a:pt x="144" y="62"/>
                    </a:lnTo>
                    <a:lnTo>
                      <a:pt x="158" y="45"/>
                    </a:lnTo>
                    <a:lnTo>
                      <a:pt x="165" y="36"/>
                    </a:lnTo>
                    <a:lnTo>
                      <a:pt x="173" y="30"/>
                    </a:lnTo>
                    <a:lnTo>
                      <a:pt x="181" y="23"/>
                    </a:lnTo>
                    <a:lnTo>
                      <a:pt x="188" y="17"/>
                    </a:lnTo>
                    <a:lnTo>
                      <a:pt x="197" y="13"/>
                    </a:lnTo>
                    <a:lnTo>
                      <a:pt x="205" y="8"/>
                    </a:lnTo>
                    <a:lnTo>
                      <a:pt x="214" y="5"/>
                    </a:lnTo>
                    <a:lnTo>
                      <a:pt x="223" y="2"/>
                    </a:lnTo>
                    <a:lnTo>
                      <a:pt x="231" y="1"/>
                    </a:lnTo>
                    <a:lnTo>
                      <a:pt x="241" y="0"/>
                    </a:lnTo>
                    <a:lnTo>
                      <a:pt x="250" y="0"/>
                    </a:lnTo>
                    <a:lnTo>
                      <a:pt x="259" y="2"/>
                    </a:lnTo>
                    <a:lnTo>
                      <a:pt x="269" y="4"/>
                    </a:lnTo>
                    <a:lnTo>
                      <a:pt x="280" y="7"/>
                    </a:lnTo>
                    <a:lnTo>
                      <a:pt x="290" y="11"/>
                    </a:lnTo>
                    <a:lnTo>
                      <a:pt x="300" y="17"/>
                    </a:lnTo>
                    <a:lnTo>
                      <a:pt x="286" y="47"/>
                    </a:lnTo>
                    <a:lnTo>
                      <a:pt x="273" y="78"/>
                    </a:lnTo>
                    <a:lnTo>
                      <a:pt x="262" y="109"/>
                    </a:lnTo>
                    <a:lnTo>
                      <a:pt x="251" y="139"/>
                    </a:lnTo>
                    <a:lnTo>
                      <a:pt x="240" y="169"/>
                    </a:lnTo>
                    <a:lnTo>
                      <a:pt x="230" y="198"/>
                    </a:lnTo>
                    <a:lnTo>
                      <a:pt x="222" y="229"/>
                    </a:lnTo>
                    <a:lnTo>
                      <a:pt x="213" y="258"/>
                    </a:lnTo>
                    <a:lnTo>
                      <a:pt x="205" y="287"/>
                    </a:lnTo>
                    <a:lnTo>
                      <a:pt x="199" y="316"/>
                    </a:lnTo>
                    <a:lnTo>
                      <a:pt x="194" y="344"/>
                    </a:lnTo>
                    <a:lnTo>
                      <a:pt x="189" y="372"/>
                    </a:lnTo>
                    <a:lnTo>
                      <a:pt x="185" y="400"/>
                    </a:lnTo>
                    <a:lnTo>
                      <a:pt x="182" y="427"/>
                    </a:lnTo>
                    <a:lnTo>
                      <a:pt x="180" y="454"/>
                    </a:lnTo>
                    <a:lnTo>
                      <a:pt x="178" y="481"/>
                    </a:lnTo>
                    <a:lnTo>
                      <a:pt x="172" y="497"/>
                    </a:lnTo>
                    <a:lnTo>
                      <a:pt x="165" y="513"/>
                    </a:lnTo>
                    <a:lnTo>
                      <a:pt x="159" y="528"/>
                    </a:lnTo>
                    <a:lnTo>
                      <a:pt x="150" y="541"/>
                    </a:lnTo>
                    <a:lnTo>
                      <a:pt x="142" y="554"/>
                    </a:lnTo>
                    <a:lnTo>
                      <a:pt x="132" y="565"/>
                    </a:lnTo>
                    <a:lnTo>
                      <a:pt x="122" y="577"/>
                    </a:lnTo>
                    <a:lnTo>
                      <a:pt x="111" y="587"/>
                    </a:lnTo>
                    <a:lnTo>
                      <a:pt x="101" y="596"/>
                    </a:lnTo>
                    <a:lnTo>
                      <a:pt x="88" y="604"/>
                    </a:lnTo>
                    <a:lnTo>
                      <a:pt x="75" y="612"/>
                    </a:lnTo>
                    <a:lnTo>
                      <a:pt x="62" y="618"/>
                    </a:lnTo>
                    <a:lnTo>
                      <a:pt x="48" y="624"/>
                    </a:lnTo>
                    <a:lnTo>
                      <a:pt x="33" y="628"/>
                    </a:lnTo>
                    <a:lnTo>
                      <a:pt x="16" y="632"/>
                    </a:lnTo>
                    <a:lnTo>
                      <a:pt x="0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8" name="Freeform 999"/>
              <p:cNvSpPr>
                <a:spLocks noEditPoints="1"/>
              </p:cNvSpPr>
              <p:nvPr/>
            </p:nvSpPr>
            <p:spPr bwMode="auto">
              <a:xfrm>
                <a:off x="2661" y="1773"/>
                <a:ext cx="66" cy="130"/>
              </a:xfrm>
              <a:custGeom>
                <a:avLst/>
                <a:gdLst>
                  <a:gd name="T0" fmla="*/ 1 w 324"/>
                  <a:gd name="T1" fmla="*/ 26 h 660"/>
                  <a:gd name="T2" fmla="*/ 1 w 324"/>
                  <a:gd name="T3" fmla="*/ 26 h 660"/>
                  <a:gd name="T4" fmla="*/ 0 w 324"/>
                  <a:gd name="T5" fmla="*/ 26 h 660"/>
                  <a:gd name="T6" fmla="*/ 1 w 324"/>
                  <a:gd name="T7" fmla="*/ 25 h 660"/>
                  <a:gd name="T8" fmla="*/ 0 w 324"/>
                  <a:gd name="T9" fmla="*/ 24 h 660"/>
                  <a:gd name="T10" fmla="*/ 1 w 324"/>
                  <a:gd name="T11" fmla="*/ 23 h 660"/>
                  <a:gd name="T12" fmla="*/ 1 w 324"/>
                  <a:gd name="T13" fmla="*/ 25 h 660"/>
                  <a:gd name="T14" fmla="*/ 0 w 324"/>
                  <a:gd name="T15" fmla="*/ 20 h 660"/>
                  <a:gd name="T16" fmla="*/ 2 w 324"/>
                  <a:gd name="T17" fmla="*/ 14 h 660"/>
                  <a:gd name="T18" fmla="*/ 3 w 324"/>
                  <a:gd name="T19" fmla="*/ 12 h 660"/>
                  <a:gd name="T20" fmla="*/ 2 w 324"/>
                  <a:gd name="T21" fmla="*/ 19 h 660"/>
                  <a:gd name="T22" fmla="*/ 0 w 324"/>
                  <a:gd name="T23" fmla="*/ 23 h 660"/>
                  <a:gd name="T24" fmla="*/ 4 w 324"/>
                  <a:gd name="T25" fmla="*/ 6 h 660"/>
                  <a:gd name="T26" fmla="*/ 6 w 324"/>
                  <a:gd name="T27" fmla="*/ 4 h 660"/>
                  <a:gd name="T28" fmla="*/ 5 w 324"/>
                  <a:gd name="T29" fmla="*/ 7 h 660"/>
                  <a:gd name="T30" fmla="*/ 5 w 324"/>
                  <a:gd name="T31" fmla="*/ 4 h 660"/>
                  <a:gd name="T32" fmla="*/ 6 w 324"/>
                  <a:gd name="T33" fmla="*/ 2 h 660"/>
                  <a:gd name="T34" fmla="*/ 8 w 324"/>
                  <a:gd name="T35" fmla="*/ 1 h 660"/>
                  <a:gd name="T36" fmla="*/ 7 w 324"/>
                  <a:gd name="T37" fmla="*/ 2 h 660"/>
                  <a:gd name="T38" fmla="*/ 6 w 324"/>
                  <a:gd name="T39" fmla="*/ 4 h 660"/>
                  <a:gd name="T40" fmla="*/ 8 w 324"/>
                  <a:gd name="T41" fmla="*/ 1 h 660"/>
                  <a:gd name="T42" fmla="*/ 10 w 324"/>
                  <a:gd name="T43" fmla="*/ 0 h 660"/>
                  <a:gd name="T44" fmla="*/ 11 w 324"/>
                  <a:gd name="T45" fmla="*/ 1 h 660"/>
                  <a:gd name="T46" fmla="*/ 9 w 324"/>
                  <a:gd name="T47" fmla="*/ 1 h 660"/>
                  <a:gd name="T48" fmla="*/ 8 w 324"/>
                  <a:gd name="T49" fmla="*/ 2 h 660"/>
                  <a:gd name="T50" fmla="*/ 12 w 324"/>
                  <a:gd name="T51" fmla="*/ 1 h 660"/>
                  <a:gd name="T52" fmla="*/ 11 w 324"/>
                  <a:gd name="T53" fmla="*/ 0 h 660"/>
                  <a:gd name="T54" fmla="*/ 13 w 324"/>
                  <a:gd name="T55" fmla="*/ 1 h 660"/>
                  <a:gd name="T56" fmla="*/ 13 w 324"/>
                  <a:gd name="T57" fmla="*/ 1 h 660"/>
                  <a:gd name="T58" fmla="*/ 13 w 324"/>
                  <a:gd name="T59" fmla="*/ 1 h 660"/>
                  <a:gd name="T60" fmla="*/ 12 w 324"/>
                  <a:gd name="T61" fmla="*/ 1 h 660"/>
                  <a:gd name="T62" fmla="*/ 12 w 324"/>
                  <a:gd name="T63" fmla="*/ 2 h 660"/>
                  <a:gd name="T64" fmla="*/ 11 w 324"/>
                  <a:gd name="T65" fmla="*/ 2 h 660"/>
                  <a:gd name="T66" fmla="*/ 12 w 324"/>
                  <a:gd name="T67" fmla="*/ 3 h 660"/>
                  <a:gd name="T68" fmla="*/ 11 w 324"/>
                  <a:gd name="T69" fmla="*/ 4 h 660"/>
                  <a:gd name="T70" fmla="*/ 11 w 324"/>
                  <a:gd name="T71" fmla="*/ 3 h 660"/>
                  <a:gd name="T72" fmla="*/ 11 w 324"/>
                  <a:gd name="T73" fmla="*/ 5 h 660"/>
                  <a:gd name="T74" fmla="*/ 10 w 324"/>
                  <a:gd name="T75" fmla="*/ 8 h 660"/>
                  <a:gd name="T76" fmla="*/ 8 w 324"/>
                  <a:gd name="T77" fmla="*/ 11 h 660"/>
                  <a:gd name="T78" fmla="*/ 9 w 324"/>
                  <a:gd name="T79" fmla="*/ 7 h 660"/>
                  <a:gd name="T80" fmla="*/ 11 w 324"/>
                  <a:gd name="T81" fmla="*/ 4 h 660"/>
                  <a:gd name="T82" fmla="*/ 8 w 324"/>
                  <a:gd name="T83" fmla="*/ 11 h 660"/>
                  <a:gd name="T84" fmla="*/ 9 w 324"/>
                  <a:gd name="T85" fmla="*/ 12 h 660"/>
                  <a:gd name="T86" fmla="*/ 8 w 324"/>
                  <a:gd name="T87" fmla="*/ 11 h 660"/>
                  <a:gd name="T88" fmla="*/ 9 w 324"/>
                  <a:gd name="T89" fmla="*/ 12 h 660"/>
                  <a:gd name="T90" fmla="*/ 8 w 324"/>
                  <a:gd name="T91" fmla="*/ 13 h 660"/>
                  <a:gd name="T92" fmla="*/ 9 w 324"/>
                  <a:gd name="T93" fmla="*/ 12 h 660"/>
                  <a:gd name="T94" fmla="*/ 8 w 324"/>
                  <a:gd name="T95" fmla="*/ 18 h 660"/>
                  <a:gd name="T96" fmla="*/ 7 w 324"/>
                  <a:gd name="T97" fmla="*/ 17 h 660"/>
                  <a:gd name="T98" fmla="*/ 8 w 324"/>
                  <a:gd name="T99" fmla="*/ 20 h 660"/>
                  <a:gd name="T100" fmla="*/ 8 w 324"/>
                  <a:gd name="T101" fmla="*/ 20 h 660"/>
                  <a:gd name="T102" fmla="*/ 7 w 324"/>
                  <a:gd name="T103" fmla="*/ 22 h 660"/>
                  <a:gd name="T104" fmla="*/ 6 w 324"/>
                  <a:gd name="T105" fmla="*/ 24 h 660"/>
                  <a:gd name="T106" fmla="*/ 5 w 324"/>
                  <a:gd name="T107" fmla="*/ 23 h 660"/>
                  <a:gd name="T108" fmla="*/ 7 w 324"/>
                  <a:gd name="T109" fmla="*/ 21 h 660"/>
                  <a:gd name="T110" fmla="*/ 5 w 324"/>
                  <a:gd name="T111" fmla="*/ 24 h 660"/>
                  <a:gd name="T112" fmla="*/ 3 w 324"/>
                  <a:gd name="T113" fmla="*/ 26 h 660"/>
                  <a:gd name="T114" fmla="*/ 1 w 324"/>
                  <a:gd name="T115" fmla="*/ 26 h 660"/>
                  <a:gd name="T116" fmla="*/ 2 w 324"/>
                  <a:gd name="T117" fmla="*/ 25 h 660"/>
                  <a:gd name="T118" fmla="*/ 4 w 324"/>
                  <a:gd name="T119" fmla="*/ 24 h 660"/>
                  <a:gd name="T120" fmla="*/ 0 w 324"/>
                  <a:gd name="T121" fmla="*/ 26 h 660"/>
                  <a:gd name="T122" fmla="*/ 0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0" y="648"/>
                    </a:moveTo>
                    <a:lnTo>
                      <a:pt x="0" y="647"/>
                    </a:lnTo>
                    <a:lnTo>
                      <a:pt x="0" y="646"/>
                    </a:lnTo>
                    <a:lnTo>
                      <a:pt x="25" y="646"/>
                    </a:lnTo>
                    <a:lnTo>
                      <a:pt x="25" y="647"/>
                    </a:lnTo>
                    <a:lnTo>
                      <a:pt x="25" y="648"/>
                    </a:lnTo>
                    <a:lnTo>
                      <a:pt x="0" y="648"/>
                    </a:lnTo>
                    <a:close/>
                    <a:moveTo>
                      <a:pt x="25" y="646"/>
                    </a:moveTo>
                    <a:lnTo>
                      <a:pt x="25" y="646"/>
                    </a:lnTo>
                    <a:lnTo>
                      <a:pt x="12" y="646"/>
                    </a:lnTo>
                    <a:lnTo>
                      <a:pt x="25" y="646"/>
                    </a:lnTo>
                    <a:close/>
                    <a:moveTo>
                      <a:pt x="0" y="647"/>
                    </a:moveTo>
                    <a:lnTo>
                      <a:pt x="0" y="634"/>
                    </a:lnTo>
                    <a:lnTo>
                      <a:pt x="1" y="617"/>
                    </a:lnTo>
                    <a:lnTo>
                      <a:pt x="25" y="620"/>
                    </a:lnTo>
                    <a:lnTo>
                      <a:pt x="25" y="635"/>
                    </a:lnTo>
                    <a:lnTo>
                      <a:pt x="25" y="646"/>
                    </a:lnTo>
                    <a:lnTo>
                      <a:pt x="0" y="647"/>
                    </a:lnTo>
                    <a:close/>
                    <a:moveTo>
                      <a:pt x="1" y="617"/>
                    </a:moveTo>
                    <a:lnTo>
                      <a:pt x="1" y="609"/>
                    </a:lnTo>
                    <a:lnTo>
                      <a:pt x="2" y="598"/>
                    </a:lnTo>
                    <a:lnTo>
                      <a:pt x="4" y="587"/>
                    </a:lnTo>
                    <a:lnTo>
                      <a:pt x="5" y="576"/>
                    </a:lnTo>
                    <a:lnTo>
                      <a:pt x="28" y="579"/>
                    </a:lnTo>
                    <a:lnTo>
                      <a:pt x="27" y="589"/>
                    </a:lnTo>
                    <a:lnTo>
                      <a:pt x="26" y="600"/>
                    </a:lnTo>
                    <a:lnTo>
                      <a:pt x="26" y="610"/>
                    </a:lnTo>
                    <a:lnTo>
                      <a:pt x="25" y="620"/>
                    </a:lnTo>
                    <a:lnTo>
                      <a:pt x="1" y="617"/>
                    </a:lnTo>
                    <a:close/>
                    <a:moveTo>
                      <a:pt x="5" y="576"/>
                    </a:moveTo>
                    <a:lnTo>
                      <a:pt x="8" y="544"/>
                    </a:lnTo>
                    <a:lnTo>
                      <a:pt x="12" y="507"/>
                    </a:lnTo>
                    <a:lnTo>
                      <a:pt x="18" y="468"/>
                    </a:lnTo>
                    <a:lnTo>
                      <a:pt x="24" y="426"/>
                    </a:lnTo>
                    <a:lnTo>
                      <a:pt x="32" y="383"/>
                    </a:lnTo>
                    <a:lnTo>
                      <a:pt x="41" y="338"/>
                    </a:lnTo>
                    <a:lnTo>
                      <a:pt x="52" y="293"/>
                    </a:lnTo>
                    <a:lnTo>
                      <a:pt x="64" y="249"/>
                    </a:lnTo>
                    <a:lnTo>
                      <a:pt x="88" y="256"/>
                    </a:lnTo>
                    <a:lnTo>
                      <a:pt x="76" y="300"/>
                    </a:lnTo>
                    <a:lnTo>
                      <a:pt x="65" y="344"/>
                    </a:lnTo>
                    <a:lnTo>
                      <a:pt x="55" y="387"/>
                    </a:lnTo>
                    <a:lnTo>
                      <a:pt x="48" y="431"/>
                    </a:lnTo>
                    <a:lnTo>
                      <a:pt x="41" y="472"/>
                    </a:lnTo>
                    <a:lnTo>
                      <a:pt x="36" y="511"/>
                    </a:lnTo>
                    <a:lnTo>
                      <a:pt x="32" y="546"/>
                    </a:lnTo>
                    <a:lnTo>
                      <a:pt x="28" y="579"/>
                    </a:lnTo>
                    <a:lnTo>
                      <a:pt x="5" y="576"/>
                    </a:lnTo>
                    <a:close/>
                    <a:moveTo>
                      <a:pt x="64" y="249"/>
                    </a:moveTo>
                    <a:lnTo>
                      <a:pt x="77" y="208"/>
                    </a:lnTo>
                    <a:lnTo>
                      <a:pt x="92" y="169"/>
                    </a:lnTo>
                    <a:lnTo>
                      <a:pt x="100" y="151"/>
                    </a:lnTo>
                    <a:lnTo>
                      <a:pt x="107" y="133"/>
                    </a:lnTo>
                    <a:lnTo>
                      <a:pt x="116" y="115"/>
                    </a:lnTo>
                    <a:lnTo>
                      <a:pt x="125" y="99"/>
                    </a:lnTo>
                    <a:lnTo>
                      <a:pt x="146" y="111"/>
                    </a:lnTo>
                    <a:lnTo>
                      <a:pt x="138" y="127"/>
                    </a:lnTo>
                    <a:lnTo>
                      <a:pt x="130" y="143"/>
                    </a:lnTo>
                    <a:lnTo>
                      <a:pt x="122" y="161"/>
                    </a:lnTo>
                    <a:lnTo>
                      <a:pt x="115" y="178"/>
                    </a:lnTo>
                    <a:lnTo>
                      <a:pt x="101" y="216"/>
                    </a:lnTo>
                    <a:lnTo>
                      <a:pt x="88" y="256"/>
                    </a:lnTo>
                    <a:lnTo>
                      <a:pt x="64" y="249"/>
                    </a:lnTo>
                    <a:close/>
                    <a:moveTo>
                      <a:pt x="125" y="99"/>
                    </a:moveTo>
                    <a:lnTo>
                      <a:pt x="133" y="86"/>
                    </a:lnTo>
                    <a:lnTo>
                      <a:pt x="141" y="74"/>
                    </a:lnTo>
                    <a:lnTo>
                      <a:pt x="149" y="62"/>
                    </a:lnTo>
                    <a:lnTo>
                      <a:pt x="158" y="52"/>
                    </a:lnTo>
                    <a:lnTo>
                      <a:pt x="167" y="42"/>
                    </a:lnTo>
                    <a:lnTo>
                      <a:pt x="175" y="33"/>
                    </a:lnTo>
                    <a:lnTo>
                      <a:pt x="185" y="26"/>
                    </a:lnTo>
                    <a:lnTo>
                      <a:pt x="195" y="18"/>
                    </a:lnTo>
                    <a:lnTo>
                      <a:pt x="208" y="39"/>
                    </a:lnTo>
                    <a:lnTo>
                      <a:pt x="199" y="45"/>
                    </a:lnTo>
                    <a:lnTo>
                      <a:pt x="192" y="52"/>
                    </a:lnTo>
                    <a:lnTo>
                      <a:pt x="183" y="60"/>
                    </a:lnTo>
                    <a:lnTo>
                      <a:pt x="175" y="69"/>
                    </a:lnTo>
                    <a:lnTo>
                      <a:pt x="168" y="79"/>
                    </a:lnTo>
                    <a:lnTo>
                      <a:pt x="160" y="88"/>
                    </a:lnTo>
                    <a:lnTo>
                      <a:pt x="153" y="99"/>
                    </a:lnTo>
                    <a:lnTo>
                      <a:pt x="146" y="111"/>
                    </a:lnTo>
                    <a:lnTo>
                      <a:pt x="125" y="99"/>
                    </a:lnTo>
                    <a:close/>
                    <a:moveTo>
                      <a:pt x="195" y="18"/>
                    </a:moveTo>
                    <a:lnTo>
                      <a:pt x="204" y="13"/>
                    </a:lnTo>
                    <a:lnTo>
                      <a:pt x="215" y="7"/>
                    </a:lnTo>
                    <a:lnTo>
                      <a:pt x="227" y="3"/>
                    </a:lnTo>
                    <a:lnTo>
                      <a:pt x="238" y="1"/>
                    </a:lnTo>
                    <a:lnTo>
                      <a:pt x="250" y="0"/>
                    </a:lnTo>
                    <a:lnTo>
                      <a:pt x="262" y="0"/>
                    </a:lnTo>
                    <a:lnTo>
                      <a:pt x="274" y="1"/>
                    </a:lnTo>
                    <a:lnTo>
                      <a:pt x="287" y="4"/>
                    </a:lnTo>
                    <a:lnTo>
                      <a:pt x="280" y="28"/>
                    </a:lnTo>
                    <a:lnTo>
                      <a:pt x="270" y="26"/>
                    </a:lnTo>
                    <a:lnTo>
                      <a:pt x="261" y="25"/>
                    </a:lnTo>
                    <a:lnTo>
                      <a:pt x="251" y="25"/>
                    </a:lnTo>
                    <a:lnTo>
                      <a:pt x="242" y="25"/>
                    </a:lnTo>
                    <a:lnTo>
                      <a:pt x="233" y="27"/>
                    </a:lnTo>
                    <a:lnTo>
                      <a:pt x="225" y="30"/>
                    </a:lnTo>
                    <a:lnTo>
                      <a:pt x="216" y="34"/>
                    </a:lnTo>
                    <a:lnTo>
                      <a:pt x="208" y="39"/>
                    </a:lnTo>
                    <a:lnTo>
                      <a:pt x="195" y="18"/>
                    </a:lnTo>
                    <a:close/>
                    <a:moveTo>
                      <a:pt x="287" y="4"/>
                    </a:moveTo>
                    <a:lnTo>
                      <a:pt x="302" y="10"/>
                    </a:lnTo>
                    <a:lnTo>
                      <a:pt x="318" y="18"/>
                    </a:lnTo>
                    <a:lnTo>
                      <a:pt x="306" y="40"/>
                    </a:lnTo>
                    <a:lnTo>
                      <a:pt x="293" y="32"/>
                    </a:lnTo>
                    <a:lnTo>
                      <a:pt x="280" y="28"/>
                    </a:lnTo>
                    <a:lnTo>
                      <a:pt x="287" y="4"/>
                    </a:lnTo>
                    <a:close/>
                    <a:moveTo>
                      <a:pt x="318" y="18"/>
                    </a:moveTo>
                    <a:lnTo>
                      <a:pt x="321" y="21"/>
                    </a:lnTo>
                    <a:lnTo>
                      <a:pt x="323" y="26"/>
                    </a:lnTo>
                    <a:lnTo>
                      <a:pt x="324" y="30"/>
                    </a:lnTo>
                    <a:lnTo>
                      <a:pt x="323" y="34"/>
                    </a:lnTo>
                    <a:lnTo>
                      <a:pt x="312" y="29"/>
                    </a:lnTo>
                    <a:lnTo>
                      <a:pt x="318" y="18"/>
                    </a:lnTo>
                    <a:close/>
                    <a:moveTo>
                      <a:pt x="323" y="34"/>
                    </a:moveTo>
                    <a:lnTo>
                      <a:pt x="323" y="34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1" y="23"/>
                    </a:moveTo>
                    <a:lnTo>
                      <a:pt x="301" y="23"/>
                    </a:lnTo>
                    <a:lnTo>
                      <a:pt x="312" y="29"/>
                    </a:lnTo>
                    <a:lnTo>
                      <a:pt x="301" y="23"/>
                    </a:lnTo>
                    <a:close/>
                    <a:moveTo>
                      <a:pt x="323" y="34"/>
                    </a:moveTo>
                    <a:lnTo>
                      <a:pt x="319" y="44"/>
                    </a:lnTo>
                    <a:lnTo>
                      <a:pt x="315" y="53"/>
                    </a:lnTo>
                    <a:lnTo>
                      <a:pt x="311" y="61"/>
                    </a:lnTo>
                    <a:lnTo>
                      <a:pt x="308" y="68"/>
                    </a:lnTo>
                    <a:lnTo>
                      <a:pt x="285" y="58"/>
                    </a:lnTo>
                    <a:lnTo>
                      <a:pt x="290" y="48"/>
                    </a:lnTo>
                    <a:lnTo>
                      <a:pt x="294" y="40"/>
                    </a:lnTo>
                    <a:lnTo>
                      <a:pt x="297" y="31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8" y="68"/>
                    </a:moveTo>
                    <a:lnTo>
                      <a:pt x="305" y="76"/>
                    </a:lnTo>
                    <a:lnTo>
                      <a:pt x="302" y="84"/>
                    </a:lnTo>
                    <a:lnTo>
                      <a:pt x="297" y="93"/>
                    </a:lnTo>
                    <a:lnTo>
                      <a:pt x="294" y="102"/>
                    </a:lnTo>
                    <a:lnTo>
                      <a:pt x="271" y="93"/>
                    </a:lnTo>
                    <a:lnTo>
                      <a:pt x="275" y="85"/>
                    </a:lnTo>
                    <a:lnTo>
                      <a:pt x="278" y="76"/>
                    </a:lnTo>
                    <a:lnTo>
                      <a:pt x="282" y="68"/>
                    </a:lnTo>
                    <a:lnTo>
                      <a:pt x="285" y="58"/>
                    </a:lnTo>
                    <a:lnTo>
                      <a:pt x="308" y="68"/>
                    </a:lnTo>
                    <a:close/>
                    <a:moveTo>
                      <a:pt x="294" y="102"/>
                    </a:moveTo>
                    <a:lnTo>
                      <a:pt x="285" y="124"/>
                    </a:lnTo>
                    <a:lnTo>
                      <a:pt x="277" y="145"/>
                    </a:lnTo>
                    <a:lnTo>
                      <a:pt x="269" y="167"/>
                    </a:lnTo>
                    <a:lnTo>
                      <a:pt x="262" y="189"/>
                    </a:lnTo>
                    <a:lnTo>
                      <a:pt x="255" y="209"/>
                    </a:lnTo>
                    <a:lnTo>
                      <a:pt x="249" y="231"/>
                    </a:lnTo>
                    <a:lnTo>
                      <a:pt x="242" y="251"/>
                    </a:lnTo>
                    <a:lnTo>
                      <a:pt x="237" y="273"/>
                    </a:lnTo>
                    <a:lnTo>
                      <a:pt x="213" y="266"/>
                    </a:lnTo>
                    <a:lnTo>
                      <a:pt x="220" y="245"/>
                    </a:lnTo>
                    <a:lnTo>
                      <a:pt x="225" y="223"/>
                    </a:lnTo>
                    <a:lnTo>
                      <a:pt x="233" y="202"/>
                    </a:lnTo>
                    <a:lnTo>
                      <a:pt x="239" y="180"/>
                    </a:lnTo>
                    <a:lnTo>
                      <a:pt x="247" y="158"/>
                    </a:lnTo>
                    <a:lnTo>
                      <a:pt x="254" y="137"/>
                    </a:lnTo>
                    <a:lnTo>
                      <a:pt x="263" y="115"/>
                    </a:lnTo>
                    <a:lnTo>
                      <a:pt x="271" y="93"/>
                    </a:lnTo>
                    <a:lnTo>
                      <a:pt x="294" y="102"/>
                    </a:lnTo>
                    <a:close/>
                    <a:moveTo>
                      <a:pt x="237" y="273"/>
                    </a:moveTo>
                    <a:lnTo>
                      <a:pt x="237" y="274"/>
                    </a:lnTo>
                    <a:lnTo>
                      <a:pt x="213" y="268"/>
                    </a:lnTo>
                    <a:lnTo>
                      <a:pt x="213" y="266"/>
                    </a:lnTo>
                    <a:lnTo>
                      <a:pt x="237" y="273"/>
                    </a:lnTo>
                    <a:close/>
                    <a:moveTo>
                      <a:pt x="237" y="274"/>
                    </a:moveTo>
                    <a:lnTo>
                      <a:pt x="233" y="288"/>
                    </a:lnTo>
                    <a:lnTo>
                      <a:pt x="228" y="305"/>
                    </a:lnTo>
                    <a:lnTo>
                      <a:pt x="204" y="301"/>
                    </a:lnTo>
                    <a:lnTo>
                      <a:pt x="207" y="293"/>
                    </a:lnTo>
                    <a:lnTo>
                      <a:pt x="209" y="286"/>
                    </a:lnTo>
                    <a:lnTo>
                      <a:pt x="211" y="277"/>
                    </a:lnTo>
                    <a:lnTo>
                      <a:pt x="213" y="268"/>
                    </a:lnTo>
                    <a:lnTo>
                      <a:pt x="237" y="274"/>
                    </a:lnTo>
                    <a:close/>
                    <a:moveTo>
                      <a:pt x="228" y="305"/>
                    </a:moveTo>
                    <a:lnTo>
                      <a:pt x="225" y="323"/>
                    </a:lnTo>
                    <a:lnTo>
                      <a:pt x="222" y="338"/>
                    </a:lnTo>
                    <a:lnTo>
                      <a:pt x="198" y="333"/>
                    </a:lnTo>
                    <a:lnTo>
                      <a:pt x="199" y="325"/>
                    </a:lnTo>
                    <a:lnTo>
                      <a:pt x="201" y="316"/>
                    </a:lnTo>
                    <a:lnTo>
                      <a:pt x="203" y="309"/>
                    </a:lnTo>
                    <a:lnTo>
                      <a:pt x="204" y="301"/>
                    </a:lnTo>
                    <a:lnTo>
                      <a:pt x="228" y="305"/>
                    </a:lnTo>
                    <a:close/>
                    <a:moveTo>
                      <a:pt x="222" y="338"/>
                    </a:moveTo>
                    <a:lnTo>
                      <a:pt x="214" y="378"/>
                    </a:lnTo>
                    <a:lnTo>
                      <a:pt x="209" y="418"/>
                    </a:lnTo>
                    <a:lnTo>
                      <a:pt x="204" y="455"/>
                    </a:lnTo>
                    <a:lnTo>
                      <a:pt x="202" y="493"/>
                    </a:lnTo>
                    <a:lnTo>
                      <a:pt x="179" y="492"/>
                    </a:lnTo>
                    <a:lnTo>
                      <a:pt x="181" y="454"/>
                    </a:lnTo>
                    <a:lnTo>
                      <a:pt x="184" y="414"/>
                    </a:lnTo>
                    <a:lnTo>
                      <a:pt x="190" y="374"/>
                    </a:lnTo>
                    <a:lnTo>
                      <a:pt x="198" y="333"/>
                    </a:lnTo>
                    <a:lnTo>
                      <a:pt x="222" y="338"/>
                    </a:lnTo>
                    <a:close/>
                    <a:moveTo>
                      <a:pt x="202" y="493"/>
                    </a:moveTo>
                    <a:lnTo>
                      <a:pt x="202" y="495"/>
                    </a:lnTo>
                    <a:lnTo>
                      <a:pt x="202" y="496"/>
                    </a:lnTo>
                    <a:lnTo>
                      <a:pt x="190" y="493"/>
                    </a:lnTo>
                    <a:lnTo>
                      <a:pt x="202" y="493"/>
                    </a:lnTo>
                    <a:close/>
                    <a:moveTo>
                      <a:pt x="202" y="496"/>
                    </a:moveTo>
                    <a:lnTo>
                      <a:pt x="196" y="514"/>
                    </a:lnTo>
                    <a:lnTo>
                      <a:pt x="188" y="530"/>
                    </a:lnTo>
                    <a:lnTo>
                      <a:pt x="181" y="546"/>
                    </a:lnTo>
                    <a:lnTo>
                      <a:pt x="172" y="560"/>
                    </a:lnTo>
                    <a:lnTo>
                      <a:pt x="163" y="573"/>
                    </a:lnTo>
                    <a:lnTo>
                      <a:pt x="154" y="586"/>
                    </a:lnTo>
                    <a:lnTo>
                      <a:pt x="143" y="598"/>
                    </a:lnTo>
                    <a:lnTo>
                      <a:pt x="132" y="608"/>
                    </a:lnTo>
                    <a:lnTo>
                      <a:pt x="116" y="589"/>
                    </a:lnTo>
                    <a:lnTo>
                      <a:pt x="126" y="580"/>
                    </a:lnTo>
                    <a:lnTo>
                      <a:pt x="135" y="570"/>
                    </a:lnTo>
                    <a:lnTo>
                      <a:pt x="144" y="558"/>
                    </a:lnTo>
                    <a:lnTo>
                      <a:pt x="153" y="546"/>
                    </a:lnTo>
                    <a:lnTo>
                      <a:pt x="160" y="533"/>
                    </a:lnTo>
                    <a:lnTo>
                      <a:pt x="167" y="519"/>
                    </a:lnTo>
                    <a:lnTo>
                      <a:pt x="173" y="505"/>
                    </a:lnTo>
                    <a:lnTo>
                      <a:pt x="179" y="489"/>
                    </a:lnTo>
                    <a:lnTo>
                      <a:pt x="202" y="496"/>
                    </a:lnTo>
                    <a:close/>
                    <a:moveTo>
                      <a:pt x="132" y="608"/>
                    </a:moveTo>
                    <a:lnTo>
                      <a:pt x="119" y="617"/>
                    </a:lnTo>
                    <a:lnTo>
                      <a:pt x="106" y="627"/>
                    </a:lnTo>
                    <a:lnTo>
                      <a:pt x="93" y="635"/>
                    </a:lnTo>
                    <a:lnTo>
                      <a:pt x="79" y="641"/>
                    </a:lnTo>
                    <a:lnTo>
                      <a:pt x="64" y="648"/>
                    </a:lnTo>
                    <a:lnTo>
                      <a:pt x="48" y="652"/>
                    </a:lnTo>
                    <a:lnTo>
                      <a:pt x="32" y="656"/>
                    </a:lnTo>
                    <a:lnTo>
                      <a:pt x="14" y="660"/>
                    </a:lnTo>
                    <a:lnTo>
                      <a:pt x="11" y="635"/>
                    </a:lnTo>
                    <a:lnTo>
                      <a:pt x="26" y="633"/>
                    </a:lnTo>
                    <a:lnTo>
                      <a:pt x="41" y="629"/>
                    </a:lnTo>
                    <a:lnTo>
                      <a:pt x="55" y="624"/>
                    </a:lnTo>
                    <a:lnTo>
                      <a:pt x="68" y="620"/>
                    </a:lnTo>
                    <a:lnTo>
                      <a:pt x="81" y="613"/>
                    </a:lnTo>
                    <a:lnTo>
                      <a:pt x="93" y="607"/>
                    </a:lnTo>
                    <a:lnTo>
                      <a:pt x="105" y="598"/>
                    </a:lnTo>
                    <a:lnTo>
                      <a:pt x="116" y="589"/>
                    </a:lnTo>
                    <a:lnTo>
                      <a:pt x="132" y="608"/>
                    </a:lnTo>
                    <a:close/>
                    <a:moveTo>
                      <a:pt x="14" y="660"/>
                    </a:moveTo>
                    <a:lnTo>
                      <a:pt x="9" y="660"/>
                    </a:lnTo>
                    <a:lnTo>
                      <a:pt x="5" y="656"/>
                    </a:lnTo>
                    <a:lnTo>
                      <a:pt x="1" y="652"/>
                    </a:lnTo>
                    <a:lnTo>
                      <a:pt x="0" y="648"/>
                    </a:lnTo>
                    <a:lnTo>
                      <a:pt x="12" y="648"/>
                    </a:lnTo>
                    <a:lnTo>
                      <a:pt x="14" y="6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9" name="Freeform 1000"/>
              <p:cNvSpPr>
                <a:spLocks/>
              </p:cNvSpPr>
              <p:nvPr/>
            </p:nvSpPr>
            <p:spPr bwMode="auto">
              <a:xfrm>
                <a:off x="2692" y="1769"/>
                <a:ext cx="58" cy="119"/>
              </a:xfrm>
              <a:custGeom>
                <a:avLst/>
                <a:gdLst>
                  <a:gd name="T0" fmla="*/ 0 w 268"/>
                  <a:gd name="T1" fmla="*/ 23 h 597"/>
                  <a:gd name="T2" fmla="*/ 0 w 268"/>
                  <a:gd name="T3" fmla="*/ 20 h 597"/>
                  <a:gd name="T4" fmla="*/ 1 w 268"/>
                  <a:gd name="T5" fmla="*/ 16 h 597"/>
                  <a:gd name="T6" fmla="*/ 1 w 268"/>
                  <a:gd name="T7" fmla="*/ 13 h 597"/>
                  <a:gd name="T8" fmla="*/ 2 w 268"/>
                  <a:gd name="T9" fmla="*/ 10 h 597"/>
                  <a:gd name="T10" fmla="*/ 3 w 268"/>
                  <a:gd name="T11" fmla="*/ 8 h 597"/>
                  <a:gd name="T12" fmla="*/ 3 w 268"/>
                  <a:gd name="T13" fmla="*/ 6 h 597"/>
                  <a:gd name="T14" fmla="*/ 4 w 268"/>
                  <a:gd name="T15" fmla="*/ 4 h 597"/>
                  <a:gd name="T16" fmla="*/ 5 w 268"/>
                  <a:gd name="T17" fmla="*/ 2 h 597"/>
                  <a:gd name="T18" fmla="*/ 6 w 268"/>
                  <a:gd name="T19" fmla="*/ 1 h 597"/>
                  <a:gd name="T20" fmla="*/ 6 w 268"/>
                  <a:gd name="T21" fmla="*/ 1 h 597"/>
                  <a:gd name="T22" fmla="*/ 7 w 268"/>
                  <a:gd name="T23" fmla="*/ 0 h 597"/>
                  <a:gd name="T24" fmla="*/ 8 w 268"/>
                  <a:gd name="T25" fmla="*/ 0 h 597"/>
                  <a:gd name="T26" fmla="*/ 8 w 268"/>
                  <a:gd name="T27" fmla="*/ 0 h 597"/>
                  <a:gd name="T28" fmla="*/ 9 w 268"/>
                  <a:gd name="T29" fmla="*/ 0 h 597"/>
                  <a:gd name="T30" fmla="*/ 9 w 268"/>
                  <a:gd name="T31" fmla="*/ 0 h 597"/>
                  <a:gd name="T32" fmla="*/ 10 w 268"/>
                  <a:gd name="T33" fmla="*/ 0 h 597"/>
                  <a:gd name="T34" fmla="*/ 10 w 268"/>
                  <a:gd name="T35" fmla="*/ 2 h 597"/>
                  <a:gd name="T36" fmla="*/ 9 w 268"/>
                  <a:gd name="T37" fmla="*/ 4 h 597"/>
                  <a:gd name="T38" fmla="*/ 8 w 268"/>
                  <a:gd name="T39" fmla="*/ 6 h 597"/>
                  <a:gd name="T40" fmla="*/ 8 w 268"/>
                  <a:gd name="T41" fmla="*/ 9 h 597"/>
                  <a:gd name="T42" fmla="*/ 7 w 268"/>
                  <a:gd name="T43" fmla="*/ 11 h 597"/>
                  <a:gd name="T44" fmla="*/ 7 w 268"/>
                  <a:gd name="T45" fmla="*/ 13 h 597"/>
                  <a:gd name="T46" fmla="*/ 6 w 268"/>
                  <a:gd name="T47" fmla="*/ 15 h 597"/>
                  <a:gd name="T48" fmla="*/ 6 w 268"/>
                  <a:gd name="T49" fmla="*/ 17 h 597"/>
                  <a:gd name="T50" fmla="*/ 6 w 268"/>
                  <a:gd name="T51" fmla="*/ 19 h 597"/>
                  <a:gd name="T52" fmla="*/ 6 w 268"/>
                  <a:gd name="T53" fmla="*/ 20 h 597"/>
                  <a:gd name="T54" fmla="*/ 5 w 268"/>
                  <a:gd name="T55" fmla="*/ 21 h 597"/>
                  <a:gd name="T56" fmla="*/ 4 w 268"/>
                  <a:gd name="T57" fmla="*/ 22 h 597"/>
                  <a:gd name="T58" fmla="*/ 3 w 268"/>
                  <a:gd name="T59" fmla="*/ 23 h 597"/>
                  <a:gd name="T60" fmla="*/ 3 w 268"/>
                  <a:gd name="T61" fmla="*/ 23 h 597"/>
                  <a:gd name="T62" fmla="*/ 2 w 268"/>
                  <a:gd name="T63" fmla="*/ 24 h 597"/>
                  <a:gd name="T64" fmla="*/ 1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0" y="597"/>
                    </a:moveTo>
                    <a:lnTo>
                      <a:pt x="0" y="575"/>
                    </a:lnTo>
                    <a:lnTo>
                      <a:pt x="2" y="543"/>
                    </a:lnTo>
                    <a:lnTo>
                      <a:pt x="7" y="502"/>
                    </a:lnTo>
                    <a:lnTo>
                      <a:pt x="12" y="453"/>
                    </a:lnTo>
                    <a:lnTo>
                      <a:pt x="20" y="399"/>
                    </a:lnTo>
                    <a:lnTo>
                      <a:pt x="31" y="343"/>
                    </a:lnTo>
                    <a:lnTo>
                      <a:pt x="36" y="314"/>
                    </a:lnTo>
                    <a:lnTo>
                      <a:pt x="42" y="284"/>
                    </a:lnTo>
                    <a:lnTo>
                      <a:pt x="50" y="254"/>
                    </a:lnTo>
                    <a:lnTo>
                      <a:pt x="58" y="226"/>
                    </a:lnTo>
                    <a:lnTo>
                      <a:pt x="66" y="198"/>
                    </a:lnTo>
                    <a:lnTo>
                      <a:pt x="75" y="171"/>
                    </a:lnTo>
                    <a:lnTo>
                      <a:pt x="85" y="145"/>
                    </a:lnTo>
                    <a:lnTo>
                      <a:pt x="94" y="121"/>
                    </a:lnTo>
                    <a:lnTo>
                      <a:pt x="105" y="99"/>
                    </a:lnTo>
                    <a:lnTo>
                      <a:pt x="117" y="78"/>
                    </a:lnTo>
                    <a:lnTo>
                      <a:pt x="129" y="59"/>
                    </a:lnTo>
                    <a:lnTo>
                      <a:pt x="142" y="43"/>
                    </a:lnTo>
                    <a:lnTo>
                      <a:pt x="148" y="35"/>
                    </a:lnTo>
                    <a:lnTo>
                      <a:pt x="155" y="29"/>
                    </a:lnTo>
                    <a:lnTo>
                      <a:pt x="161" y="22"/>
                    </a:lnTo>
                    <a:lnTo>
                      <a:pt x="169" y="17"/>
                    </a:lnTo>
                    <a:lnTo>
                      <a:pt x="176" y="12"/>
                    </a:lnTo>
                    <a:lnTo>
                      <a:pt x="184" y="8"/>
                    </a:lnTo>
                    <a:lnTo>
                      <a:pt x="191" y="5"/>
                    </a:lnTo>
                    <a:lnTo>
                      <a:pt x="199" y="3"/>
                    </a:lnTo>
                    <a:lnTo>
                      <a:pt x="207" y="2"/>
                    </a:lnTo>
                    <a:lnTo>
                      <a:pt x="215" y="0"/>
                    </a:lnTo>
                    <a:lnTo>
                      <a:pt x="224" y="0"/>
                    </a:lnTo>
                    <a:lnTo>
                      <a:pt x="233" y="3"/>
                    </a:lnTo>
                    <a:lnTo>
                      <a:pt x="241" y="5"/>
                    </a:lnTo>
                    <a:lnTo>
                      <a:pt x="250" y="8"/>
                    </a:lnTo>
                    <a:lnTo>
                      <a:pt x="258" y="11"/>
                    </a:lnTo>
                    <a:lnTo>
                      <a:pt x="268" y="17"/>
                    </a:lnTo>
                    <a:lnTo>
                      <a:pt x="255" y="46"/>
                    </a:lnTo>
                    <a:lnTo>
                      <a:pt x="244" y="75"/>
                    </a:lnTo>
                    <a:lnTo>
                      <a:pt x="234" y="103"/>
                    </a:lnTo>
                    <a:lnTo>
                      <a:pt x="223" y="132"/>
                    </a:lnTo>
                    <a:lnTo>
                      <a:pt x="213" y="160"/>
                    </a:lnTo>
                    <a:lnTo>
                      <a:pt x="204" y="188"/>
                    </a:lnTo>
                    <a:lnTo>
                      <a:pt x="197" y="215"/>
                    </a:lnTo>
                    <a:lnTo>
                      <a:pt x="189" y="243"/>
                    </a:lnTo>
                    <a:lnTo>
                      <a:pt x="183" y="270"/>
                    </a:lnTo>
                    <a:lnTo>
                      <a:pt x="176" y="299"/>
                    </a:lnTo>
                    <a:lnTo>
                      <a:pt x="172" y="326"/>
                    </a:lnTo>
                    <a:lnTo>
                      <a:pt x="168" y="351"/>
                    </a:lnTo>
                    <a:lnTo>
                      <a:pt x="163" y="377"/>
                    </a:lnTo>
                    <a:lnTo>
                      <a:pt x="161" y="403"/>
                    </a:lnTo>
                    <a:lnTo>
                      <a:pt x="159" y="429"/>
                    </a:lnTo>
                    <a:lnTo>
                      <a:pt x="158" y="454"/>
                    </a:lnTo>
                    <a:lnTo>
                      <a:pt x="153" y="469"/>
                    </a:lnTo>
                    <a:lnTo>
                      <a:pt x="146" y="484"/>
                    </a:lnTo>
                    <a:lnTo>
                      <a:pt x="140" y="497"/>
                    </a:lnTo>
                    <a:lnTo>
                      <a:pt x="132" y="510"/>
                    </a:lnTo>
                    <a:lnTo>
                      <a:pt x="125" y="522"/>
                    </a:lnTo>
                    <a:lnTo>
                      <a:pt x="116" y="534"/>
                    </a:lnTo>
                    <a:lnTo>
                      <a:pt x="107" y="544"/>
                    </a:lnTo>
                    <a:lnTo>
                      <a:pt x="98" y="553"/>
                    </a:lnTo>
                    <a:lnTo>
                      <a:pt x="88" y="561"/>
                    </a:lnTo>
                    <a:lnTo>
                      <a:pt x="77" y="569"/>
                    </a:lnTo>
                    <a:lnTo>
                      <a:pt x="65" y="576"/>
                    </a:lnTo>
                    <a:lnTo>
                      <a:pt x="53" y="581"/>
                    </a:lnTo>
                    <a:lnTo>
                      <a:pt x="41" y="587"/>
                    </a:lnTo>
                    <a:lnTo>
                      <a:pt x="28" y="591"/>
                    </a:lnTo>
                    <a:lnTo>
                      <a:pt x="14" y="594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0" name="Freeform 1001"/>
              <p:cNvSpPr>
                <a:spLocks noEditPoints="1"/>
              </p:cNvSpPr>
              <p:nvPr/>
            </p:nvSpPr>
            <p:spPr bwMode="auto">
              <a:xfrm>
                <a:off x="2692" y="1769"/>
                <a:ext cx="58" cy="127"/>
              </a:xfrm>
              <a:custGeom>
                <a:avLst/>
                <a:gdLst>
                  <a:gd name="T0" fmla="*/ 1 w 293"/>
                  <a:gd name="T1" fmla="*/ 24 h 619"/>
                  <a:gd name="T2" fmla="*/ 0 w 293"/>
                  <a:gd name="T3" fmla="*/ 24 h 619"/>
                  <a:gd name="T4" fmla="*/ 1 w 293"/>
                  <a:gd name="T5" fmla="*/ 24 h 619"/>
                  <a:gd name="T6" fmla="*/ 0 w 293"/>
                  <a:gd name="T7" fmla="*/ 23 h 619"/>
                  <a:gd name="T8" fmla="*/ 1 w 293"/>
                  <a:gd name="T9" fmla="*/ 22 h 619"/>
                  <a:gd name="T10" fmla="*/ 1 w 293"/>
                  <a:gd name="T11" fmla="*/ 23 h 619"/>
                  <a:gd name="T12" fmla="*/ 0 w 293"/>
                  <a:gd name="T13" fmla="*/ 19 h 619"/>
                  <a:gd name="T14" fmla="*/ 2 w 293"/>
                  <a:gd name="T15" fmla="*/ 13 h 619"/>
                  <a:gd name="T16" fmla="*/ 3 w 293"/>
                  <a:gd name="T17" fmla="*/ 11 h 619"/>
                  <a:gd name="T18" fmla="*/ 2 w 293"/>
                  <a:gd name="T19" fmla="*/ 18 h 619"/>
                  <a:gd name="T20" fmla="*/ 0 w 293"/>
                  <a:gd name="T21" fmla="*/ 22 h 619"/>
                  <a:gd name="T22" fmla="*/ 3 w 293"/>
                  <a:gd name="T23" fmla="*/ 7 h 619"/>
                  <a:gd name="T24" fmla="*/ 5 w 293"/>
                  <a:gd name="T25" fmla="*/ 4 h 619"/>
                  <a:gd name="T26" fmla="*/ 5 w 293"/>
                  <a:gd name="T27" fmla="*/ 5 h 619"/>
                  <a:gd name="T28" fmla="*/ 4 w 293"/>
                  <a:gd name="T29" fmla="*/ 8 h 619"/>
                  <a:gd name="T30" fmla="*/ 5 w 293"/>
                  <a:gd name="T31" fmla="*/ 3 h 619"/>
                  <a:gd name="T32" fmla="*/ 7 w 293"/>
                  <a:gd name="T33" fmla="*/ 1 h 619"/>
                  <a:gd name="T34" fmla="*/ 7 w 293"/>
                  <a:gd name="T35" fmla="*/ 2 h 619"/>
                  <a:gd name="T36" fmla="*/ 6 w 293"/>
                  <a:gd name="T37" fmla="*/ 3 h 619"/>
                  <a:gd name="T38" fmla="*/ 8 w 293"/>
                  <a:gd name="T39" fmla="*/ 0 h 619"/>
                  <a:gd name="T40" fmla="*/ 9 w 293"/>
                  <a:gd name="T41" fmla="*/ 0 h 619"/>
                  <a:gd name="T42" fmla="*/ 10 w 293"/>
                  <a:gd name="T43" fmla="*/ 1 h 619"/>
                  <a:gd name="T44" fmla="*/ 9 w 293"/>
                  <a:gd name="T45" fmla="*/ 1 h 619"/>
                  <a:gd name="T46" fmla="*/ 8 w 293"/>
                  <a:gd name="T47" fmla="*/ 1 h 619"/>
                  <a:gd name="T48" fmla="*/ 11 w 293"/>
                  <a:gd name="T49" fmla="*/ 0 h 619"/>
                  <a:gd name="T50" fmla="*/ 11 w 293"/>
                  <a:gd name="T51" fmla="*/ 1 h 619"/>
                  <a:gd name="T52" fmla="*/ 12 w 293"/>
                  <a:gd name="T53" fmla="*/ 1 h 619"/>
                  <a:gd name="T54" fmla="*/ 11 w 293"/>
                  <a:gd name="T55" fmla="*/ 1 h 619"/>
                  <a:gd name="T56" fmla="*/ 11 w 293"/>
                  <a:gd name="T57" fmla="*/ 1 h 619"/>
                  <a:gd name="T58" fmla="*/ 12 w 293"/>
                  <a:gd name="T59" fmla="*/ 2 h 619"/>
                  <a:gd name="T60" fmla="*/ 11 w 293"/>
                  <a:gd name="T61" fmla="*/ 2 h 619"/>
                  <a:gd name="T62" fmla="*/ 11 w 293"/>
                  <a:gd name="T63" fmla="*/ 3 h 619"/>
                  <a:gd name="T64" fmla="*/ 10 w 293"/>
                  <a:gd name="T65" fmla="*/ 3 h 619"/>
                  <a:gd name="T66" fmla="*/ 11 w 293"/>
                  <a:gd name="T67" fmla="*/ 3 h 619"/>
                  <a:gd name="T68" fmla="*/ 9 w 293"/>
                  <a:gd name="T69" fmla="*/ 9 h 619"/>
                  <a:gd name="T70" fmla="*/ 8 w 293"/>
                  <a:gd name="T71" fmla="*/ 8 h 619"/>
                  <a:gd name="T72" fmla="*/ 9 w 293"/>
                  <a:gd name="T73" fmla="*/ 5 h 619"/>
                  <a:gd name="T74" fmla="*/ 9 w 293"/>
                  <a:gd name="T75" fmla="*/ 10 h 619"/>
                  <a:gd name="T76" fmla="*/ 8 w 293"/>
                  <a:gd name="T77" fmla="*/ 10 h 619"/>
                  <a:gd name="T78" fmla="*/ 8 w 293"/>
                  <a:gd name="T79" fmla="*/ 11 h 619"/>
                  <a:gd name="T80" fmla="*/ 8 w 293"/>
                  <a:gd name="T81" fmla="*/ 10 h 619"/>
                  <a:gd name="T82" fmla="*/ 8 w 293"/>
                  <a:gd name="T83" fmla="*/ 13 h 619"/>
                  <a:gd name="T84" fmla="*/ 8 w 293"/>
                  <a:gd name="T85" fmla="*/ 12 h 619"/>
                  <a:gd name="T86" fmla="*/ 7 w 293"/>
                  <a:gd name="T87" fmla="*/ 17 h 619"/>
                  <a:gd name="T88" fmla="*/ 7 w 293"/>
                  <a:gd name="T89" fmla="*/ 16 h 619"/>
                  <a:gd name="T90" fmla="*/ 7 w 293"/>
                  <a:gd name="T91" fmla="*/ 19 h 619"/>
                  <a:gd name="T92" fmla="*/ 7 w 293"/>
                  <a:gd name="T93" fmla="*/ 19 h 619"/>
                  <a:gd name="T94" fmla="*/ 7 w 293"/>
                  <a:gd name="T95" fmla="*/ 21 h 619"/>
                  <a:gd name="T96" fmla="*/ 5 w 293"/>
                  <a:gd name="T97" fmla="*/ 23 h 619"/>
                  <a:gd name="T98" fmla="*/ 5 w 293"/>
                  <a:gd name="T99" fmla="*/ 21 h 619"/>
                  <a:gd name="T100" fmla="*/ 6 w 293"/>
                  <a:gd name="T101" fmla="*/ 20 h 619"/>
                  <a:gd name="T102" fmla="*/ 5 w 293"/>
                  <a:gd name="T103" fmla="*/ 23 h 619"/>
                  <a:gd name="T104" fmla="*/ 3 w 293"/>
                  <a:gd name="T105" fmla="*/ 24 h 619"/>
                  <a:gd name="T106" fmla="*/ 1 w 293"/>
                  <a:gd name="T107" fmla="*/ 25 h 619"/>
                  <a:gd name="T108" fmla="*/ 2 w 293"/>
                  <a:gd name="T109" fmla="*/ 23 h 619"/>
                  <a:gd name="T110" fmla="*/ 4 w 293"/>
                  <a:gd name="T111" fmla="*/ 23 h 619"/>
                  <a:gd name="T112" fmla="*/ 0 w 293"/>
                  <a:gd name="T113" fmla="*/ 25 h 619"/>
                  <a:gd name="T114" fmla="*/ 1 w 293"/>
                  <a:gd name="T115" fmla="*/ 24 h 6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93"/>
                  <a:gd name="T175" fmla="*/ 0 h 619"/>
                  <a:gd name="T176" fmla="*/ 293 w 293"/>
                  <a:gd name="T177" fmla="*/ 619 h 6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93" h="619">
                    <a:moveTo>
                      <a:pt x="0" y="608"/>
                    </a:moveTo>
                    <a:lnTo>
                      <a:pt x="0" y="607"/>
                    </a:lnTo>
                    <a:lnTo>
                      <a:pt x="0" y="605"/>
                    </a:lnTo>
                    <a:lnTo>
                      <a:pt x="25" y="605"/>
                    </a:lnTo>
                    <a:lnTo>
                      <a:pt x="25" y="607"/>
                    </a:lnTo>
                    <a:lnTo>
                      <a:pt x="25" y="608"/>
                    </a:lnTo>
                    <a:lnTo>
                      <a:pt x="0" y="608"/>
                    </a:lnTo>
                    <a:close/>
                    <a:moveTo>
                      <a:pt x="0" y="605"/>
                    </a:moveTo>
                    <a:lnTo>
                      <a:pt x="1" y="594"/>
                    </a:lnTo>
                    <a:lnTo>
                      <a:pt x="1" y="578"/>
                    </a:lnTo>
                    <a:lnTo>
                      <a:pt x="26" y="580"/>
                    </a:lnTo>
                    <a:lnTo>
                      <a:pt x="25" y="595"/>
                    </a:lnTo>
                    <a:lnTo>
                      <a:pt x="25" y="605"/>
                    </a:lnTo>
                    <a:lnTo>
                      <a:pt x="0" y="605"/>
                    </a:lnTo>
                    <a:close/>
                    <a:moveTo>
                      <a:pt x="1" y="578"/>
                    </a:moveTo>
                    <a:lnTo>
                      <a:pt x="3" y="570"/>
                    </a:lnTo>
                    <a:lnTo>
                      <a:pt x="3" y="560"/>
                    </a:lnTo>
                    <a:lnTo>
                      <a:pt x="4" y="550"/>
                    </a:lnTo>
                    <a:lnTo>
                      <a:pt x="5" y="540"/>
                    </a:lnTo>
                    <a:lnTo>
                      <a:pt x="28" y="542"/>
                    </a:lnTo>
                    <a:lnTo>
                      <a:pt x="28" y="553"/>
                    </a:lnTo>
                    <a:lnTo>
                      <a:pt x="27" y="562"/>
                    </a:lnTo>
                    <a:lnTo>
                      <a:pt x="26" y="572"/>
                    </a:lnTo>
                    <a:lnTo>
                      <a:pt x="26" y="580"/>
                    </a:lnTo>
                    <a:lnTo>
                      <a:pt x="1" y="578"/>
                    </a:lnTo>
                    <a:close/>
                    <a:moveTo>
                      <a:pt x="5" y="540"/>
                    </a:moveTo>
                    <a:lnTo>
                      <a:pt x="8" y="509"/>
                    </a:lnTo>
                    <a:lnTo>
                      <a:pt x="11" y="475"/>
                    </a:lnTo>
                    <a:lnTo>
                      <a:pt x="17" y="438"/>
                    </a:lnTo>
                    <a:lnTo>
                      <a:pt x="23" y="399"/>
                    </a:lnTo>
                    <a:lnTo>
                      <a:pt x="30" y="358"/>
                    </a:lnTo>
                    <a:lnTo>
                      <a:pt x="38" y="317"/>
                    </a:lnTo>
                    <a:lnTo>
                      <a:pt x="48" y="275"/>
                    </a:lnTo>
                    <a:lnTo>
                      <a:pt x="59" y="234"/>
                    </a:lnTo>
                    <a:lnTo>
                      <a:pt x="82" y="240"/>
                    </a:lnTo>
                    <a:lnTo>
                      <a:pt x="72" y="280"/>
                    </a:lnTo>
                    <a:lnTo>
                      <a:pt x="62" y="321"/>
                    </a:lnTo>
                    <a:lnTo>
                      <a:pt x="53" y="362"/>
                    </a:lnTo>
                    <a:lnTo>
                      <a:pt x="47" y="402"/>
                    </a:lnTo>
                    <a:lnTo>
                      <a:pt x="40" y="441"/>
                    </a:lnTo>
                    <a:lnTo>
                      <a:pt x="36" y="478"/>
                    </a:lnTo>
                    <a:lnTo>
                      <a:pt x="32" y="511"/>
                    </a:lnTo>
                    <a:lnTo>
                      <a:pt x="28" y="542"/>
                    </a:lnTo>
                    <a:lnTo>
                      <a:pt x="5" y="540"/>
                    </a:lnTo>
                    <a:close/>
                    <a:moveTo>
                      <a:pt x="59" y="234"/>
                    </a:moveTo>
                    <a:lnTo>
                      <a:pt x="65" y="211"/>
                    </a:lnTo>
                    <a:lnTo>
                      <a:pt x="73" y="190"/>
                    </a:lnTo>
                    <a:lnTo>
                      <a:pt x="79" y="169"/>
                    </a:lnTo>
                    <a:lnTo>
                      <a:pt x="88" y="149"/>
                    </a:lnTo>
                    <a:lnTo>
                      <a:pt x="95" y="129"/>
                    </a:lnTo>
                    <a:lnTo>
                      <a:pt x="104" y="111"/>
                    </a:lnTo>
                    <a:lnTo>
                      <a:pt x="113" y="94"/>
                    </a:lnTo>
                    <a:lnTo>
                      <a:pt x="122" y="77"/>
                    </a:lnTo>
                    <a:lnTo>
                      <a:pt x="143" y="90"/>
                    </a:lnTo>
                    <a:lnTo>
                      <a:pt x="134" y="105"/>
                    </a:lnTo>
                    <a:lnTo>
                      <a:pt x="126" y="122"/>
                    </a:lnTo>
                    <a:lnTo>
                      <a:pt x="117" y="140"/>
                    </a:lnTo>
                    <a:lnTo>
                      <a:pt x="109" y="158"/>
                    </a:lnTo>
                    <a:lnTo>
                      <a:pt x="102" y="178"/>
                    </a:lnTo>
                    <a:lnTo>
                      <a:pt x="95" y="198"/>
                    </a:lnTo>
                    <a:lnTo>
                      <a:pt x="89" y="219"/>
                    </a:lnTo>
                    <a:lnTo>
                      <a:pt x="82" y="240"/>
                    </a:lnTo>
                    <a:lnTo>
                      <a:pt x="59" y="234"/>
                    </a:lnTo>
                    <a:close/>
                    <a:moveTo>
                      <a:pt x="122" y="77"/>
                    </a:moveTo>
                    <a:lnTo>
                      <a:pt x="135" y="58"/>
                    </a:lnTo>
                    <a:lnTo>
                      <a:pt x="149" y="41"/>
                    </a:lnTo>
                    <a:lnTo>
                      <a:pt x="157" y="33"/>
                    </a:lnTo>
                    <a:lnTo>
                      <a:pt x="165" y="25"/>
                    </a:lnTo>
                    <a:lnTo>
                      <a:pt x="172" y="19"/>
                    </a:lnTo>
                    <a:lnTo>
                      <a:pt x="180" y="14"/>
                    </a:lnTo>
                    <a:lnTo>
                      <a:pt x="193" y="35"/>
                    </a:lnTo>
                    <a:lnTo>
                      <a:pt x="186" y="40"/>
                    </a:lnTo>
                    <a:lnTo>
                      <a:pt x="180" y="45"/>
                    </a:lnTo>
                    <a:lnTo>
                      <a:pt x="173" y="50"/>
                    </a:lnTo>
                    <a:lnTo>
                      <a:pt x="167" y="58"/>
                    </a:lnTo>
                    <a:lnTo>
                      <a:pt x="155" y="73"/>
                    </a:lnTo>
                    <a:lnTo>
                      <a:pt x="143" y="90"/>
                    </a:lnTo>
                    <a:lnTo>
                      <a:pt x="122" y="77"/>
                    </a:lnTo>
                    <a:close/>
                    <a:moveTo>
                      <a:pt x="180" y="14"/>
                    </a:moveTo>
                    <a:lnTo>
                      <a:pt x="188" y="9"/>
                    </a:lnTo>
                    <a:lnTo>
                      <a:pt x="198" y="5"/>
                    </a:lnTo>
                    <a:lnTo>
                      <a:pt x="207" y="3"/>
                    </a:lnTo>
                    <a:lnTo>
                      <a:pt x="216" y="1"/>
                    </a:lnTo>
                    <a:lnTo>
                      <a:pt x="225" y="0"/>
                    </a:lnTo>
                    <a:lnTo>
                      <a:pt x="235" y="0"/>
                    </a:lnTo>
                    <a:lnTo>
                      <a:pt x="246" y="1"/>
                    </a:lnTo>
                    <a:lnTo>
                      <a:pt x="255" y="3"/>
                    </a:lnTo>
                    <a:lnTo>
                      <a:pt x="249" y="27"/>
                    </a:lnTo>
                    <a:lnTo>
                      <a:pt x="241" y="24"/>
                    </a:lnTo>
                    <a:lnTo>
                      <a:pt x="234" y="24"/>
                    </a:lnTo>
                    <a:lnTo>
                      <a:pt x="227" y="24"/>
                    </a:lnTo>
                    <a:lnTo>
                      <a:pt x="220" y="24"/>
                    </a:lnTo>
                    <a:lnTo>
                      <a:pt x="213" y="27"/>
                    </a:lnTo>
                    <a:lnTo>
                      <a:pt x="206" y="29"/>
                    </a:lnTo>
                    <a:lnTo>
                      <a:pt x="199" y="31"/>
                    </a:lnTo>
                    <a:lnTo>
                      <a:pt x="193" y="35"/>
                    </a:lnTo>
                    <a:lnTo>
                      <a:pt x="180" y="14"/>
                    </a:lnTo>
                    <a:close/>
                    <a:moveTo>
                      <a:pt x="255" y="3"/>
                    </a:moveTo>
                    <a:lnTo>
                      <a:pt x="263" y="6"/>
                    </a:lnTo>
                    <a:lnTo>
                      <a:pt x="271" y="9"/>
                    </a:lnTo>
                    <a:lnTo>
                      <a:pt x="279" y="13"/>
                    </a:lnTo>
                    <a:lnTo>
                      <a:pt x="288" y="18"/>
                    </a:lnTo>
                    <a:lnTo>
                      <a:pt x="275" y="38"/>
                    </a:lnTo>
                    <a:lnTo>
                      <a:pt x="262" y="31"/>
                    </a:lnTo>
                    <a:lnTo>
                      <a:pt x="249" y="27"/>
                    </a:lnTo>
                    <a:lnTo>
                      <a:pt x="255" y="3"/>
                    </a:lnTo>
                    <a:close/>
                    <a:moveTo>
                      <a:pt x="288" y="18"/>
                    </a:moveTo>
                    <a:lnTo>
                      <a:pt x="290" y="20"/>
                    </a:lnTo>
                    <a:lnTo>
                      <a:pt x="292" y="24"/>
                    </a:lnTo>
                    <a:lnTo>
                      <a:pt x="293" y="29"/>
                    </a:lnTo>
                    <a:lnTo>
                      <a:pt x="292" y="33"/>
                    </a:lnTo>
                    <a:lnTo>
                      <a:pt x="281" y="28"/>
                    </a:lnTo>
                    <a:lnTo>
                      <a:pt x="288" y="18"/>
                    </a:lnTo>
                    <a:close/>
                    <a:moveTo>
                      <a:pt x="292" y="33"/>
                    </a:moveTo>
                    <a:lnTo>
                      <a:pt x="292" y="33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92" y="33"/>
                    </a:moveTo>
                    <a:lnTo>
                      <a:pt x="287" y="46"/>
                    </a:lnTo>
                    <a:lnTo>
                      <a:pt x="279" y="65"/>
                    </a:lnTo>
                    <a:lnTo>
                      <a:pt x="256" y="56"/>
                    </a:lnTo>
                    <a:lnTo>
                      <a:pt x="258" y="50"/>
                    </a:lnTo>
                    <a:lnTo>
                      <a:pt x="262" y="43"/>
                    </a:lnTo>
                    <a:lnTo>
                      <a:pt x="265" y="34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79" y="65"/>
                    </a:moveTo>
                    <a:lnTo>
                      <a:pt x="271" y="84"/>
                    </a:lnTo>
                    <a:lnTo>
                      <a:pt x="266" y="97"/>
                    </a:lnTo>
                    <a:lnTo>
                      <a:pt x="243" y="88"/>
                    </a:lnTo>
                    <a:lnTo>
                      <a:pt x="247" y="78"/>
                    </a:lnTo>
                    <a:lnTo>
                      <a:pt x="250" y="70"/>
                    </a:lnTo>
                    <a:lnTo>
                      <a:pt x="253" y="62"/>
                    </a:lnTo>
                    <a:lnTo>
                      <a:pt x="256" y="56"/>
                    </a:lnTo>
                    <a:lnTo>
                      <a:pt x="279" y="65"/>
                    </a:lnTo>
                    <a:close/>
                    <a:moveTo>
                      <a:pt x="266" y="97"/>
                    </a:moveTo>
                    <a:lnTo>
                      <a:pt x="251" y="138"/>
                    </a:lnTo>
                    <a:lnTo>
                      <a:pt x="237" y="178"/>
                    </a:lnTo>
                    <a:lnTo>
                      <a:pt x="225" y="218"/>
                    </a:lnTo>
                    <a:lnTo>
                      <a:pt x="214" y="258"/>
                    </a:lnTo>
                    <a:lnTo>
                      <a:pt x="190" y="251"/>
                    </a:lnTo>
                    <a:lnTo>
                      <a:pt x="196" y="232"/>
                    </a:lnTo>
                    <a:lnTo>
                      <a:pt x="201" y="211"/>
                    </a:lnTo>
                    <a:lnTo>
                      <a:pt x="208" y="192"/>
                    </a:lnTo>
                    <a:lnTo>
                      <a:pt x="214" y="171"/>
                    </a:lnTo>
                    <a:lnTo>
                      <a:pt x="221" y="151"/>
                    </a:lnTo>
                    <a:lnTo>
                      <a:pt x="227" y="130"/>
                    </a:lnTo>
                    <a:lnTo>
                      <a:pt x="235" y="109"/>
                    </a:lnTo>
                    <a:lnTo>
                      <a:pt x="243" y="88"/>
                    </a:lnTo>
                    <a:lnTo>
                      <a:pt x="266" y="97"/>
                    </a:lnTo>
                    <a:close/>
                    <a:moveTo>
                      <a:pt x="214" y="258"/>
                    </a:moveTo>
                    <a:lnTo>
                      <a:pt x="214" y="258"/>
                    </a:lnTo>
                    <a:lnTo>
                      <a:pt x="190" y="252"/>
                    </a:lnTo>
                    <a:lnTo>
                      <a:pt x="190" y="251"/>
                    </a:lnTo>
                    <a:lnTo>
                      <a:pt x="214" y="258"/>
                    </a:lnTo>
                    <a:close/>
                    <a:moveTo>
                      <a:pt x="214" y="258"/>
                    </a:moveTo>
                    <a:lnTo>
                      <a:pt x="210" y="275"/>
                    </a:lnTo>
                    <a:lnTo>
                      <a:pt x="207" y="289"/>
                    </a:lnTo>
                    <a:lnTo>
                      <a:pt x="183" y="284"/>
                    </a:lnTo>
                    <a:lnTo>
                      <a:pt x="187" y="267"/>
                    </a:lnTo>
                    <a:lnTo>
                      <a:pt x="190" y="252"/>
                    </a:lnTo>
                    <a:lnTo>
                      <a:pt x="214" y="258"/>
                    </a:lnTo>
                    <a:close/>
                    <a:moveTo>
                      <a:pt x="207" y="289"/>
                    </a:moveTo>
                    <a:lnTo>
                      <a:pt x="203" y="305"/>
                    </a:lnTo>
                    <a:lnTo>
                      <a:pt x="200" y="319"/>
                    </a:lnTo>
                    <a:lnTo>
                      <a:pt x="176" y="314"/>
                    </a:lnTo>
                    <a:lnTo>
                      <a:pt x="180" y="298"/>
                    </a:lnTo>
                    <a:lnTo>
                      <a:pt x="183" y="284"/>
                    </a:lnTo>
                    <a:lnTo>
                      <a:pt x="207" y="289"/>
                    </a:lnTo>
                    <a:close/>
                    <a:moveTo>
                      <a:pt x="200" y="319"/>
                    </a:moveTo>
                    <a:lnTo>
                      <a:pt x="194" y="357"/>
                    </a:lnTo>
                    <a:lnTo>
                      <a:pt x="188" y="394"/>
                    </a:lnTo>
                    <a:lnTo>
                      <a:pt x="185" y="429"/>
                    </a:lnTo>
                    <a:lnTo>
                      <a:pt x="183" y="465"/>
                    </a:lnTo>
                    <a:lnTo>
                      <a:pt x="159" y="465"/>
                    </a:lnTo>
                    <a:lnTo>
                      <a:pt x="160" y="428"/>
                    </a:lnTo>
                    <a:lnTo>
                      <a:pt x="165" y="391"/>
                    </a:lnTo>
                    <a:lnTo>
                      <a:pt x="170" y="353"/>
                    </a:lnTo>
                    <a:lnTo>
                      <a:pt x="176" y="314"/>
                    </a:lnTo>
                    <a:lnTo>
                      <a:pt x="200" y="319"/>
                    </a:lnTo>
                    <a:close/>
                    <a:moveTo>
                      <a:pt x="183" y="465"/>
                    </a:moveTo>
                    <a:lnTo>
                      <a:pt x="183" y="467"/>
                    </a:lnTo>
                    <a:lnTo>
                      <a:pt x="182" y="469"/>
                    </a:lnTo>
                    <a:lnTo>
                      <a:pt x="171" y="465"/>
                    </a:lnTo>
                    <a:lnTo>
                      <a:pt x="183" y="465"/>
                    </a:lnTo>
                    <a:close/>
                    <a:moveTo>
                      <a:pt x="182" y="469"/>
                    </a:moveTo>
                    <a:lnTo>
                      <a:pt x="176" y="484"/>
                    </a:lnTo>
                    <a:lnTo>
                      <a:pt x="170" y="501"/>
                    </a:lnTo>
                    <a:lnTo>
                      <a:pt x="163" y="515"/>
                    </a:lnTo>
                    <a:lnTo>
                      <a:pt x="156" y="528"/>
                    </a:lnTo>
                    <a:lnTo>
                      <a:pt x="147" y="541"/>
                    </a:lnTo>
                    <a:lnTo>
                      <a:pt x="139" y="553"/>
                    </a:lnTo>
                    <a:lnTo>
                      <a:pt x="129" y="563"/>
                    </a:lnTo>
                    <a:lnTo>
                      <a:pt x="119" y="573"/>
                    </a:lnTo>
                    <a:lnTo>
                      <a:pt x="103" y="555"/>
                    </a:lnTo>
                    <a:lnTo>
                      <a:pt x="112" y="546"/>
                    </a:lnTo>
                    <a:lnTo>
                      <a:pt x="120" y="536"/>
                    </a:lnTo>
                    <a:lnTo>
                      <a:pt x="128" y="527"/>
                    </a:lnTo>
                    <a:lnTo>
                      <a:pt x="135" y="515"/>
                    </a:lnTo>
                    <a:lnTo>
                      <a:pt x="142" y="503"/>
                    </a:lnTo>
                    <a:lnTo>
                      <a:pt x="148" y="490"/>
                    </a:lnTo>
                    <a:lnTo>
                      <a:pt x="154" y="476"/>
                    </a:lnTo>
                    <a:lnTo>
                      <a:pt x="159" y="461"/>
                    </a:lnTo>
                    <a:lnTo>
                      <a:pt x="182" y="469"/>
                    </a:lnTo>
                    <a:close/>
                    <a:moveTo>
                      <a:pt x="119" y="573"/>
                    </a:moveTo>
                    <a:lnTo>
                      <a:pt x="108" y="582"/>
                    </a:lnTo>
                    <a:lnTo>
                      <a:pt x="96" y="590"/>
                    </a:lnTo>
                    <a:lnTo>
                      <a:pt x="85" y="598"/>
                    </a:lnTo>
                    <a:lnTo>
                      <a:pt x="72" y="603"/>
                    </a:lnTo>
                    <a:lnTo>
                      <a:pt x="59" y="609"/>
                    </a:lnTo>
                    <a:lnTo>
                      <a:pt x="45" y="613"/>
                    </a:lnTo>
                    <a:lnTo>
                      <a:pt x="30" y="617"/>
                    </a:lnTo>
                    <a:lnTo>
                      <a:pt x="14" y="619"/>
                    </a:lnTo>
                    <a:lnTo>
                      <a:pt x="11" y="596"/>
                    </a:lnTo>
                    <a:lnTo>
                      <a:pt x="25" y="592"/>
                    </a:lnTo>
                    <a:lnTo>
                      <a:pt x="38" y="590"/>
                    </a:lnTo>
                    <a:lnTo>
                      <a:pt x="50" y="586"/>
                    </a:lnTo>
                    <a:lnTo>
                      <a:pt x="62" y="582"/>
                    </a:lnTo>
                    <a:lnTo>
                      <a:pt x="73" y="576"/>
                    </a:lnTo>
                    <a:lnTo>
                      <a:pt x="84" y="570"/>
                    </a:lnTo>
                    <a:lnTo>
                      <a:pt x="93" y="563"/>
                    </a:lnTo>
                    <a:lnTo>
                      <a:pt x="103" y="555"/>
                    </a:lnTo>
                    <a:lnTo>
                      <a:pt x="119" y="573"/>
                    </a:lnTo>
                    <a:close/>
                    <a:moveTo>
                      <a:pt x="14" y="619"/>
                    </a:moveTo>
                    <a:lnTo>
                      <a:pt x="10" y="619"/>
                    </a:lnTo>
                    <a:lnTo>
                      <a:pt x="5" y="616"/>
                    </a:lnTo>
                    <a:lnTo>
                      <a:pt x="3" y="612"/>
                    </a:lnTo>
                    <a:lnTo>
                      <a:pt x="0" y="608"/>
                    </a:lnTo>
                    <a:lnTo>
                      <a:pt x="13" y="608"/>
                    </a:lnTo>
                    <a:lnTo>
                      <a:pt x="14" y="61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1" name="Freeform 1002"/>
              <p:cNvSpPr>
                <a:spLocks/>
              </p:cNvSpPr>
              <p:nvPr/>
            </p:nvSpPr>
            <p:spPr bwMode="auto">
              <a:xfrm>
                <a:off x="2723" y="1769"/>
                <a:ext cx="50" cy="112"/>
              </a:xfrm>
              <a:custGeom>
                <a:avLst/>
                <a:gdLst>
                  <a:gd name="T0" fmla="*/ 0 w 241"/>
                  <a:gd name="T1" fmla="*/ 22 h 561"/>
                  <a:gd name="T2" fmla="*/ 0 w 241"/>
                  <a:gd name="T3" fmla="*/ 19 h 561"/>
                  <a:gd name="T4" fmla="*/ 1 w 241"/>
                  <a:gd name="T5" fmla="*/ 15 h 561"/>
                  <a:gd name="T6" fmla="*/ 1 w 241"/>
                  <a:gd name="T7" fmla="*/ 12 h 561"/>
                  <a:gd name="T8" fmla="*/ 2 w 241"/>
                  <a:gd name="T9" fmla="*/ 10 h 561"/>
                  <a:gd name="T10" fmla="*/ 2 w 241"/>
                  <a:gd name="T11" fmla="*/ 7 h 561"/>
                  <a:gd name="T12" fmla="*/ 3 w 241"/>
                  <a:gd name="T13" fmla="*/ 5 h 561"/>
                  <a:gd name="T14" fmla="*/ 4 w 241"/>
                  <a:gd name="T15" fmla="*/ 4 h 561"/>
                  <a:gd name="T16" fmla="*/ 5 w 241"/>
                  <a:gd name="T17" fmla="*/ 2 h 561"/>
                  <a:gd name="T18" fmla="*/ 5 w 241"/>
                  <a:gd name="T19" fmla="*/ 1 h 561"/>
                  <a:gd name="T20" fmla="*/ 6 w 241"/>
                  <a:gd name="T21" fmla="*/ 1 h 561"/>
                  <a:gd name="T22" fmla="*/ 7 w 241"/>
                  <a:gd name="T23" fmla="*/ 0 h 561"/>
                  <a:gd name="T24" fmla="*/ 7 w 241"/>
                  <a:gd name="T25" fmla="*/ 0 h 561"/>
                  <a:gd name="T26" fmla="*/ 8 w 241"/>
                  <a:gd name="T27" fmla="*/ 0 h 561"/>
                  <a:gd name="T28" fmla="*/ 8 w 241"/>
                  <a:gd name="T29" fmla="*/ 0 h 561"/>
                  <a:gd name="T30" fmla="*/ 9 w 241"/>
                  <a:gd name="T31" fmla="*/ 0 h 561"/>
                  <a:gd name="T32" fmla="*/ 10 w 241"/>
                  <a:gd name="T33" fmla="*/ 0 h 561"/>
                  <a:gd name="T34" fmla="*/ 10 w 241"/>
                  <a:gd name="T35" fmla="*/ 2 h 561"/>
                  <a:gd name="T36" fmla="*/ 9 w 241"/>
                  <a:gd name="T37" fmla="*/ 4 h 561"/>
                  <a:gd name="T38" fmla="*/ 8 w 241"/>
                  <a:gd name="T39" fmla="*/ 6 h 561"/>
                  <a:gd name="T40" fmla="*/ 7 w 241"/>
                  <a:gd name="T41" fmla="*/ 8 h 561"/>
                  <a:gd name="T42" fmla="*/ 7 w 241"/>
                  <a:gd name="T43" fmla="*/ 10 h 561"/>
                  <a:gd name="T44" fmla="*/ 6 w 241"/>
                  <a:gd name="T45" fmla="*/ 12 h 561"/>
                  <a:gd name="T46" fmla="*/ 6 w 241"/>
                  <a:gd name="T47" fmla="*/ 14 h 561"/>
                  <a:gd name="T48" fmla="*/ 6 w 241"/>
                  <a:gd name="T49" fmla="*/ 16 h 561"/>
                  <a:gd name="T50" fmla="*/ 6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4 w 241"/>
                  <a:gd name="T57" fmla="*/ 20 h 561"/>
                  <a:gd name="T58" fmla="*/ 3 w 241"/>
                  <a:gd name="T59" fmla="*/ 21 h 561"/>
                  <a:gd name="T60" fmla="*/ 2 w 241"/>
                  <a:gd name="T61" fmla="*/ 22 h 561"/>
                  <a:gd name="T62" fmla="*/ 2 w 241"/>
                  <a:gd name="T63" fmla="*/ 22 h 561"/>
                  <a:gd name="T64" fmla="*/ 1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0" y="561"/>
                    </a:moveTo>
                    <a:lnTo>
                      <a:pt x="0" y="540"/>
                    </a:lnTo>
                    <a:lnTo>
                      <a:pt x="2" y="509"/>
                    </a:lnTo>
                    <a:lnTo>
                      <a:pt x="6" y="470"/>
                    </a:lnTo>
                    <a:lnTo>
                      <a:pt x="12" y="425"/>
                    </a:lnTo>
                    <a:lnTo>
                      <a:pt x="18" y="375"/>
                    </a:lnTo>
                    <a:lnTo>
                      <a:pt x="28" y="321"/>
                    </a:lnTo>
                    <a:lnTo>
                      <a:pt x="33" y="293"/>
                    </a:lnTo>
                    <a:lnTo>
                      <a:pt x="39" y="266"/>
                    </a:lnTo>
                    <a:lnTo>
                      <a:pt x="45" y="238"/>
                    </a:lnTo>
                    <a:lnTo>
                      <a:pt x="53" y="211"/>
                    </a:lnTo>
                    <a:lnTo>
                      <a:pt x="60" y="185"/>
                    </a:lnTo>
                    <a:lnTo>
                      <a:pt x="68" y="160"/>
                    </a:lnTo>
                    <a:lnTo>
                      <a:pt x="77" y="135"/>
                    </a:lnTo>
                    <a:lnTo>
                      <a:pt x="86" y="113"/>
                    </a:lnTo>
                    <a:lnTo>
                      <a:pt x="95" y="92"/>
                    </a:lnTo>
                    <a:lnTo>
                      <a:pt x="106" y="72"/>
                    </a:lnTo>
                    <a:lnTo>
                      <a:pt x="117" y="54"/>
                    </a:lnTo>
                    <a:lnTo>
                      <a:pt x="127" y="39"/>
                    </a:lnTo>
                    <a:lnTo>
                      <a:pt x="134" y="32"/>
                    </a:lnTo>
                    <a:lnTo>
                      <a:pt x="139" y="25"/>
                    </a:lnTo>
                    <a:lnTo>
                      <a:pt x="146" y="20"/>
                    </a:lnTo>
                    <a:lnTo>
                      <a:pt x="152" y="15"/>
                    </a:lnTo>
                    <a:lnTo>
                      <a:pt x="159" y="10"/>
                    </a:lnTo>
                    <a:lnTo>
                      <a:pt x="165" y="7"/>
                    </a:lnTo>
                    <a:lnTo>
                      <a:pt x="173" y="4"/>
                    </a:lnTo>
                    <a:lnTo>
                      <a:pt x="179" y="2"/>
                    </a:lnTo>
                    <a:lnTo>
                      <a:pt x="187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8" y="2"/>
                    </a:lnTo>
                    <a:lnTo>
                      <a:pt x="217" y="4"/>
                    </a:lnTo>
                    <a:lnTo>
                      <a:pt x="225" y="7"/>
                    </a:lnTo>
                    <a:lnTo>
                      <a:pt x="232" y="11"/>
                    </a:lnTo>
                    <a:lnTo>
                      <a:pt x="241" y="16"/>
                    </a:lnTo>
                    <a:lnTo>
                      <a:pt x="230" y="43"/>
                    </a:lnTo>
                    <a:lnTo>
                      <a:pt x="219" y="71"/>
                    </a:lnTo>
                    <a:lnTo>
                      <a:pt x="209" y="98"/>
                    </a:lnTo>
                    <a:lnTo>
                      <a:pt x="201" y="124"/>
                    </a:lnTo>
                    <a:lnTo>
                      <a:pt x="192" y="151"/>
                    </a:lnTo>
                    <a:lnTo>
                      <a:pt x="184" y="178"/>
                    </a:lnTo>
                    <a:lnTo>
                      <a:pt x="177" y="204"/>
                    </a:lnTo>
                    <a:lnTo>
                      <a:pt x="170" y="229"/>
                    </a:lnTo>
                    <a:lnTo>
                      <a:pt x="164" y="255"/>
                    </a:lnTo>
                    <a:lnTo>
                      <a:pt x="159" y="281"/>
                    </a:lnTo>
                    <a:lnTo>
                      <a:pt x="153" y="307"/>
                    </a:lnTo>
                    <a:lnTo>
                      <a:pt x="150" y="332"/>
                    </a:lnTo>
                    <a:lnTo>
                      <a:pt x="147" y="357"/>
                    </a:lnTo>
                    <a:lnTo>
                      <a:pt x="144" y="381"/>
                    </a:lnTo>
                    <a:lnTo>
                      <a:pt x="141" y="405"/>
                    </a:lnTo>
                    <a:lnTo>
                      <a:pt x="140" y="428"/>
                    </a:lnTo>
                    <a:lnTo>
                      <a:pt x="136" y="443"/>
                    </a:lnTo>
                    <a:lnTo>
                      <a:pt x="131" y="457"/>
                    </a:lnTo>
                    <a:lnTo>
                      <a:pt x="124" y="469"/>
                    </a:lnTo>
                    <a:lnTo>
                      <a:pt x="118" y="482"/>
                    </a:lnTo>
                    <a:lnTo>
                      <a:pt x="111" y="493"/>
                    </a:lnTo>
                    <a:lnTo>
                      <a:pt x="104" y="503"/>
                    </a:lnTo>
                    <a:lnTo>
                      <a:pt x="95" y="512"/>
                    </a:lnTo>
                    <a:lnTo>
                      <a:pt x="87" y="521"/>
                    </a:lnTo>
                    <a:lnTo>
                      <a:pt x="78" y="530"/>
                    </a:lnTo>
                    <a:lnTo>
                      <a:pt x="68" y="536"/>
                    </a:lnTo>
                    <a:lnTo>
                      <a:pt x="58" y="543"/>
                    </a:lnTo>
                    <a:lnTo>
                      <a:pt x="47" y="548"/>
                    </a:lnTo>
                    <a:lnTo>
                      <a:pt x="37" y="552"/>
                    </a:lnTo>
                    <a:lnTo>
                      <a:pt x="25" y="556"/>
                    </a:lnTo>
                    <a:lnTo>
                      <a:pt x="13" y="559"/>
                    </a:lnTo>
                    <a:lnTo>
                      <a:pt x="0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2" name="Freeform 1003"/>
              <p:cNvSpPr>
                <a:spLocks noEditPoints="1"/>
              </p:cNvSpPr>
              <p:nvPr/>
            </p:nvSpPr>
            <p:spPr bwMode="auto">
              <a:xfrm>
                <a:off x="2723" y="1766"/>
                <a:ext cx="50" cy="119"/>
              </a:xfrm>
              <a:custGeom>
                <a:avLst/>
                <a:gdLst>
                  <a:gd name="T0" fmla="*/ 1 w 265"/>
                  <a:gd name="T1" fmla="*/ 23 h 585"/>
                  <a:gd name="T2" fmla="*/ 0 w 265"/>
                  <a:gd name="T3" fmla="*/ 23 h 585"/>
                  <a:gd name="T4" fmla="*/ 1 w 265"/>
                  <a:gd name="T5" fmla="*/ 22 h 585"/>
                  <a:gd name="T6" fmla="*/ 0 w 265"/>
                  <a:gd name="T7" fmla="*/ 21 h 585"/>
                  <a:gd name="T8" fmla="*/ 1 w 265"/>
                  <a:gd name="T9" fmla="*/ 20 h 585"/>
                  <a:gd name="T10" fmla="*/ 1 w 265"/>
                  <a:gd name="T11" fmla="*/ 22 h 585"/>
                  <a:gd name="T12" fmla="*/ 0 w 265"/>
                  <a:gd name="T13" fmla="*/ 18 h 585"/>
                  <a:gd name="T14" fmla="*/ 1 w 265"/>
                  <a:gd name="T15" fmla="*/ 12 h 585"/>
                  <a:gd name="T16" fmla="*/ 3 w 265"/>
                  <a:gd name="T17" fmla="*/ 11 h 585"/>
                  <a:gd name="T18" fmla="*/ 2 w 265"/>
                  <a:gd name="T19" fmla="*/ 17 h 585"/>
                  <a:gd name="T20" fmla="*/ 0 w 265"/>
                  <a:gd name="T21" fmla="*/ 20 h 585"/>
                  <a:gd name="T22" fmla="*/ 3 w 265"/>
                  <a:gd name="T23" fmla="*/ 6 h 585"/>
                  <a:gd name="T24" fmla="*/ 4 w 265"/>
                  <a:gd name="T25" fmla="*/ 3 h 585"/>
                  <a:gd name="T26" fmla="*/ 5 w 265"/>
                  <a:gd name="T27" fmla="*/ 4 h 585"/>
                  <a:gd name="T28" fmla="*/ 4 w 265"/>
                  <a:gd name="T29" fmla="*/ 7 h 585"/>
                  <a:gd name="T30" fmla="*/ 5 w 265"/>
                  <a:gd name="T31" fmla="*/ 2 h 585"/>
                  <a:gd name="T32" fmla="*/ 6 w 265"/>
                  <a:gd name="T33" fmla="*/ 1 h 585"/>
                  <a:gd name="T34" fmla="*/ 7 w 265"/>
                  <a:gd name="T35" fmla="*/ 2 h 585"/>
                  <a:gd name="T36" fmla="*/ 5 w 265"/>
                  <a:gd name="T37" fmla="*/ 2 h 585"/>
                  <a:gd name="T38" fmla="*/ 8 w 265"/>
                  <a:gd name="T39" fmla="*/ 0 h 585"/>
                  <a:gd name="T40" fmla="*/ 9 w 265"/>
                  <a:gd name="T41" fmla="*/ 0 h 585"/>
                  <a:gd name="T42" fmla="*/ 8 w 265"/>
                  <a:gd name="T43" fmla="*/ 1 h 585"/>
                  <a:gd name="T44" fmla="*/ 7 w 265"/>
                  <a:gd name="T45" fmla="*/ 1 h 585"/>
                  <a:gd name="T46" fmla="*/ 10 w 265"/>
                  <a:gd name="T47" fmla="*/ 0 h 585"/>
                  <a:gd name="T48" fmla="*/ 9 w 265"/>
                  <a:gd name="T49" fmla="*/ 1 h 585"/>
                  <a:gd name="T50" fmla="*/ 11 w 265"/>
                  <a:gd name="T51" fmla="*/ 1 h 585"/>
                  <a:gd name="T52" fmla="*/ 10 w 265"/>
                  <a:gd name="T53" fmla="*/ 1 h 585"/>
                  <a:gd name="T54" fmla="*/ 10 w 265"/>
                  <a:gd name="T55" fmla="*/ 1 h 585"/>
                  <a:gd name="T56" fmla="*/ 10 w 265"/>
                  <a:gd name="T57" fmla="*/ 2 h 585"/>
                  <a:gd name="T58" fmla="*/ 10 w 265"/>
                  <a:gd name="T59" fmla="*/ 1 h 585"/>
                  <a:gd name="T60" fmla="*/ 10 w 265"/>
                  <a:gd name="T61" fmla="*/ 4 h 585"/>
                  <a:gd name="T62" fmla="*/ 10 w 265"/>
                  <a:gd name="T63" fmla="*/ 3 h 585"/>
                  <a:gd name="T64" fmla="*/ 8 w 265"/>
                  <a:gd name="T65" fmla="*/ 8 h 585"/>
                  <a:gd name="T66" fmla="*/ 8 w 265"/>
                  <a:gd name="T67" fmla="*/ 7 h 585"/>
                  <a:gd name="T68" fmla="*/ 8 w 265"/>
                  <a:gd name="T69" fmla="*/ 10 h 585"/>
                  <a:gd name="T70" fmla="*/ 7 w 265"/>
                  <a:gd name="T71" fmla="*/ 14 h 585"/>
                  <a:gd name="T72" fmla="*/ 7 w 265"/>
                  <a:gd name="T73" fmla="*/ 11 h 585"/>
                  <a:gd name="T74" fmla="*/ 7 w 265"/>
                  <a:gd name="T75" fmla="*/ 15 h 585"/>
                  <a:gd name="T76" fmla="*/ 6 w 265"/>
                  <a:gd name="T77" fmla="*/ 18 h 585"/>
                  <a:gd name="T78" fmla="*/ 6 w 265"/>
                  <a:gd name="T79" fmla="*/ 14 h 585"/>
                  <a:gd name="T80" fmla="*/ 7 w 265"/>
                  <a:gd name="T81" fmla="*/ 18 h 585"/>
                  <a:gd name="T82" fmla="*/ 6 w 265"/>
                  <a:gd name="T83" fmla="*/ 18 h 585"/>
                  <a:gd name="T84" fmla="*/ 5 w 265"/>
                  <a:gd name="T85" fmla="*/ 21 h 585"/>
                  <a:gd name="T86" fmla="*/ 4 w 265"/>
                  <a:gd name="T87" fmla="*/ 21 h 585"/>
                  <a:gd name="T88" fmla="*/ 5 w 265"/>
                  <a:gd name="T89" fmla="*/ 20 h 585"/>
                  <a:gd name="T90" fmla="*/ 6 w 265"/>
                  <a:gd name="T91" fmla="*/ 17 h 585"/>
                  <a:gd name="T92" fmla="*/ 4 w 265"/>
                  <a:gd name="T93" fmla="*/ 22 h 585"/>
                  <a:gd name="T94" fmla="*/ 2 w 265"/>
                  <a:gd name="T95" fmla="*/ 23 h 585"/>
                  <a:gd name="T96" fmla="*/ 1 w 265"/>
                  <a:gd name="T97" fmla="*/ 22 h 585"/>
                  <a:gd name="T98" fmla="*/ 3 w 265"/>
                  <a:gd name="T99" fmla="*/ 22 h 585"/>
                  <a:gd name="T100" fmla="*/ 4 w 265"/>
                  <a:gd name="T101" fmla="*/ 22 h 585"/>
                  <a:gd name="T102" fmla="*/ 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0" y="573"/>
                    </a:moveTo>
                    <a:lnTo>
                      <a:pt x="0" y="572"/>
                    </a:lnTo>
                    <a:lnTo>
                      <a:pt x="0" y="571"/>
                    </a:lnTo>
                    <a:lnTo>
                      <a:pt x="24" y="571"/>
                    </a:lnTo>
                    <a:lnTo>
                      <a:pt x="24" y="572"/>
                    </a:lnTo>
                    <a:lnTo>
                      <a:pt x="0" y="573"/>
                    </a:lnTo>
                    <a:close/>
                    <a:moveTo>
                      <a:pt x="0" y="571"/>
                    </a:moveTo>
                    <a:lnTo>
                      <a:pt x="0" y="560"/>
                    </a:lnTo>
                    <a:lnTo>
                      <a:pt x="1" y="545"/>
                    </a:lnTo>
                    <a:lnTo>
                      <a:pt x="25" y="546"/>
                    </a:lnTo>
                    <a:lnTo>
                      <a:pt x="24" y="560"/>
                    </a:lnTo>
                    <a:lnTo>
                      <a:pt x="24" y="571"/>
                    </a:lnTo>
                    <a:lnTo>
                      <a:pt x="0" y="571"/>
                    </a:lnTo>
                    <a:close/>
                    <a:moveTo>
                      <a:pt x="1" y="545"/>
                    </a:moveTo>
                    <a:lnTo>
                      <a:pt x="1" y="536"/>
                    </a:lnTo>
                    <a:lnTo>
                      <a:pt x="2" y="528"/>
                    </a:lnTo>
                    <a:lnTo>
                      <a:pt x="2" y="518"/>
                    </a:lnTo>
                    <a:lnTo>
                      <a:pt x="3" y="508"/>
                    </a:lnTo>
                    <a:lnTo>
                      <a:pt x="28" y="509"/>
                    </a:lnTo>
                    <a:lnTo>
                      <a:pt x="27" y="520"/>
                    </a:lnTo>
                    <a:lnTo>
                      <a:pt x="26" y="530"/>
                    </a:lnTo>
                    <a:lnTo>
                      <a:pt x="25" y="538"/>
                    </a:lnTo>
                    <a:lnTo>
                      <a:pt x="25" y="546"/>
                    </a:lnTo>
                    <a:lnTo>
                      <a:pt x="1" y="545"/>
                    </a:lnTo>
                    <a:close/>
                    <a:moveTo>
                      <a:pt x="3" y="508"/>
                    </a:moveTo>
                    <a:lnTo>
                      <a:pt x="7" y="479"/>
                    </a:lnTo>
                    <a:lnTo>
                      <a:pt x="10" y="447"/>
                    </a:lnTo>
                    <a:lnTo>
                      <a:pt x="14" y="412"/>
                    </a:lnTo>
                    <a:lnTo>
                      <a:pt x="21" y="375"/>
                    </a:lnTo>
                    <a:lnTo>
                      <a:pt x="27" y="338"/>
                    </a:lnTo>
                    <a:lnTo>
                      <a:pt x="35" y="299"/>
                    </a:lnTo>
                    <a:lnTo>
                      <a:pt x="43" y="259"/>
                    </a:lnTo>
                    <a:lnTo>
                      <a:pt x="53" y="220"/>
                    </a:lnTo>
                    <a:lnTo>
                      <a:pt x="77" y="226"/>
                    </a:lnTo>
                    <a:lnTo>
                      <a:pt x="67" y="265"/>
                    </a:lnTo>
                    <a:lnTo>
                      <a:pt x="58" y="303"/>
                    </a:lnTo>
                    <a:lnTo>
                      <a:pt x="51" y="342"/>
                    </a:lnTo>
                    <a:lnTo>
                      <a:pt x="44" y="380"/>
                    </a:lnTo>
                    <a:lnTo>
                      <a:pt x="39" y="415"/>
                    </a:lnTo>
                    <a:lnTo>
                      <a:pt x="35" y="450"/>
                    </a:lnTo>
                    <a:lnTo>
                      <a:pt x="30" y="481"/>
                    </a:lnTo>
                    <a:lnTo>
                      <a:pt x="28" y="509"/>
                    </a:lnTo>
                    <a:lnTo>
                      <a:pt x="3" y="508"/>
                    </a:lnTo>
                    <a:close/>
                    <a:moveTo>
                      <a:pt x="53" y="220"/>
                    </a:moveTo>
                    <a:lnTo>
                      <a:pt x="59" y="197"/>
                    </a:lnTo>
                    <a:lnTo>
                      <a:pt x="67" y="174"/>
                    </a:lnTo>
                    <a:lnTo>
                      <a:pt x="74" y="153"/>
                    </a:lnTo>
                    <a:lnTo>
                      <a:pt x="82" y="132"/>
                    </a:lnTo>
                    <a:lnTo>
                      <a:pt x="90" y="112"/>
                    </a:lnTo>
                    <a:lnTo>
                      <a:pt x="98" y="93"/>
                    </a:lnTo>
                    <a:lnTo>
                      <a:pt x="108" y="76"/>
                    </a:lnTo>
                    <a:lnTo>
                      <a:pt x="118" y="61"/>
                    </a:lnTo>
                    <a:lnTo>
                      <a:pt x="138" y="74"/>
                    </a:lnTo>
                    <a:lnTo>
                      <a:pt x="129" y="89"/>
                    </a:lnTo>
                    <a:lnTo>
                      <a:pt x="120" y="105"/>
                    </a:lnTo>
                    <a:lnTo>
                      <a:pt x="112" y="124"/>
                    </a:lnTo>
                    <a:lnTo>
                      <a:pt x="104" y="142"/>
                    </a:lnTo>
                    <a:lnTo>
                      <a:pt x="96" y="163"/>
                    </a:lnTo>
                    <a:lnTo>
                      <a:pt x="90" y="183"/>
                    </a:lnTo>
                    <a:lnTo>
                      <a:pt x="83" y="205"/>
                    </a:lnTo>
                    <a:lnTo>
                      <a:pt x="77" y="226"/>
                    </a:lnTo>
                    <a:lnTo>
                      <a:pt x="53" y="220"/>
                    </a:lnTo>
                    <a:close/>
                    <a:moveTo>
                      <a:pt x="118" y="61"/>
                    </a:moveTo>
                    <a:lnTo>
                      <a:pt x="129" y="45"/>
                    </a:lnTo>
                    <a:lnTo>
                      <a:pt x="140" y="32"/>
                    </a:lnTo>
                    <a:lnTo>
                      <a:pt x="147" y="25"/>
                    </a:lnTo>
                    <a:lnTo>
                      <a:pt x="152" y="20"/>
                    </a:lnTo>
                    <a:lnTo>
                      <a:pt x="159" y="16"/>
                    </a:lnTo>
                    <a:lnTo>
                      <a:pt x="166" y="11"/>
                    </a:lnTo>
                    <a:lnTo>
                      <a:pt x="178" y="32"/>
                    </a:lnTo>
                    <a:lnTo>
                      <a:pt x="167" y="39"/>
                    </a:lnTo>
                    <a:lnTo>
                      <a:pt x="158" y="49"/>
                    </a:lnTo>
                    <a:lnTo>
                      <a:pt x="147" y="61"/>
                    </a:lnTo>
                    <a:lnTo>
                      <a:pt x="138" y="74"/>
                    </a:lnTo>
                    <a:lnTo>
                      <a:pt x="118" y="61"/>
                    </a:lnTo>
                    <a:close/>
                    <a:moveTo>
                      <a:pt x="166" y="11"/>
                    </a:moveTo>
                    <a:lnTo>
                      <a:pt x="173" y="7"/>
                    </a:lnTo>
                    <a:lnTo>
                      <a:pt x="180" y="5"/>
                    </a:lnTo>
                    <a:lnTo>
                      <a:pt x="188" y="2"/>
                    </a:lnTo>
                    <a:lnTo>
                      <a:pt x="196" y="1"/>
                    </a:lnTo>
                    <a:lnTo>
                      <a:pt x="203" y="0"/>
                    </a:lnTo>
                    <a:lnTo>
                      <a:pt x="212" y="1"/>
                    </a:lnTo>
                    <a:lnTo>
                      <a:pt x="219" y="1"/>
                    </a:lnTo>
                    <a:lnTo>
                      <a:pt x="228" y="3"/>
                    </a:lnTo>
                    <a:lnTo>
                      <a:pt x="221" y="27"/>
                    </a:lnTo>
                    <a:lnTo>
                      <a:pt x="216" y="25"/>
                    </a:lnTo>
                    <a:lnTo>
                      <a:pt x="210" y="24"/>
                    </a:lnTo>
                    <a:lnTo>
                      <a:pt x="204" y="24"/>
                    </a:lnTo>
                    <a:lnTo>
                      <a:pt x="199" y="25"/>
                    </a:lnTo>
                    <a:lnTo>
                      <a:pt x="188" y="28"/>
                    </a:lnTo>
                    <a:lnTo>
                      <a:pt x="178" y="32"/>
                    </a:lnTo>
                    <a:lnTo>
                      <a:pt x="166" y="11"/>
                    </a:lnTo>
                    <a:close/>
                    <a:moveTo>
                      <a:pt x="228" y="3"/>
                    </a:moveTo>
                    <a:lnTo>
                      <a:pt x="236" y="5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59" y="18"/>
                    </a:lnTo>
                    <a:lnTo>
                      <a:pt x="246" y="38"/>
                    </a:lnTo>
                    <a:lnTo>
                      <a:pt x="233" y="31"/>
                    </a:lnTo>
                    <a:lnTo>
                      <a:pt x="221" y="27"/>
                    </a:lnTo>
                    <a:lnTo>
                      <a:pt x="228" y="3"/>
                    </a:lnTo>
                    <a:close/>
                    <a:moveTo>
                      <a:pt x="259" y="18"/>
                    </a:moveTo>
                    <a:lnTo>
                      <a:pt x="263" y="20"/>
                    </a:lnTo>
                    <a:lnTo>
                      <a:pt x="265" y="24"/>
                    </a:lnTo>
                    <a:lnTo>
                      <a:pt x="265" y="29"/>
                    </a:lnTo>
                    <a:lnTo>
                      <a:pt x="265" y="33"/>
                    </a:lnTo>
                    <a:lnTo>
                      <a:pt x="253" y="28"/>
                    </a:lnTo>
                    <a:lnTo>
                      <a:pt x="259" y="18"/>
                    </a:lnTo>
                    <a:close/>
                    <a:moveTo>
                      <a:pt x="265" y="33"/>
                    </a:moveTo>
                    <a:lnTo>
                      <a:pt x="264" y="33"/>
                    </a:lnTo>
                    <a:lnTo>
                      <a:pt x="241" y="23"/>
                    </a:lnTo>
                    <a:lnTo>
                      <a:pt x="242" y="23"/>
                    </a:lnTo>
                    <a:lnTo>
                      <a:pt x="265" y="33"/>
                    </a:lnTo>
                    <a:close/>
                    <a:moveTo>
                      <a:pt x="264" y="33"/>
                    </a:moveTo>
                    <a:lnTo>
                      <a:pt x="257" y="50"/>
                    </a:lnTo>
                    <a:lnTo>
                      <a:pt x="252" y="63"/>
                    </a:lnTo>
                    <a:lnTo>
                      <a:pt x="229" y="55"/>
                    </a:lnTo>
                    <a:lnTo>
                      <a:pt x="237" y="36"/>
                    </a:lnTo>
                    <a:lnTo>
                      <a:pt x="241" y="23"/>
                    </a:lnTo>
                    <a:lnTo>
                      <a:pt x="264" y="33"/>
                    </a:lnTo>
                    <a:close/>
                    <a:moveTo>
                      <a:pt x="252" y="63"/>
                    </a:moveTo>
                    <a:lnTo>
                      <a:pt x="247" y="75"/>
                    </a:lnTo>
                    <a:lnTo>
                      <a:pt x="241" y="93"/>
                    </a:lnTo>
                    <a:lnTo>
                      <a:pt x="217" y="85"/>
                    </a:lnTo>
                    <a:lnTo>
                      <a:pt x="223" y="73"/>
                    </a:lnTo>
                    <a:lnTo>
                      <a:pt x="229" y="55"/>
                    </a:lnTo>
                    <a:lnTo>
                      <a:pt x="252" y="63"/>
                    </a:lnTo>
                    <a:close/>
                    <a:moveTo>
                      <a:pt x="241" y="93"/>
                    </a:moveTo>
                    <a:lnTo>
                      <a:pt x="227" y="131"/>
                    </a:lnTo>
                    <a:lnTo>
                      <a:pt x="215" y="170"/>
                    </a:lnTo>
                    <a:lnTo>
                      <a:pt x="203" y="207"/>
                    </a:lnTo>
                    <a:lnTo>
                      <a:pt x="193" y="245"/>
                    </a:lnTo>
                    <a:lnTo>
                      <a:pt x="170" y="238"/>
                    </a:lnTo>
                    <a:lnTo>
                      <a:pt x="180" y="200"/>
                    </a:lnTo>
                    <a:lnTo>
                      <a:pt x="191" y="163"/>
                    </a:lnTo>
                    <a:lnTo>
                      <a:pt x="204" y="124"/>
                    </a:lnTo>
                    <a:lnTo>
                      <a:pt x="217" y="85"/>
                    </a:lnTo>
                    <a:lnTo>
                      <a:pt x="241" y="93"/>
                    </a:lnTo>
                    <a:close/>
                    <a:moveTo>
                      <a:pt x="193" y="245"/>
                    </a:moveTo>
                    <a:lnTo>
                      <a:pt x="188" y="271"/>
                    </a:lnTo>
                    <a:lnTo>
                      <a:pt x="183" y="295"/>
                    </a:lnTo>
                    <a:lnTo>
                      <a:pt x="178" y="320"/>
                    </a:lnTo>
                    <a:lnTo>
                      <a:pt x="174" y="345"/>
                    </a:lnTo>
                    <a:lnTo>
                      <a:pt x="149" y="342"/>
                    </a:lnTo>
                    <a:lnTo>
                      <a:pt x="153" y="317"/>
                    </a:lnTo>
                    <a:lnTo>
                      <a:pt x="159" y="291"/>
                    </a:lnTo>
                    <a:lnTo>
                      <a:pt x="164" y="265"/>
                    </a:lnTo>
                    <a:lnTo>
                      <a:pt x="170" y="238"/>
                    </a:lnTo>
                    <a:lnTo>
                      <a:pt x="193" y="245"/>
                    </a:lnTo>
                    <a:close/>
                    <a:moveTo>
                      <a:pt x="174" y="345"/>
                    </a:moveTo>
                    <a:lnTo>
                      <a:pt x="171" y="370"/>
                    </a:lnTo>
                    <a:lnTo>
                      <a:pt x="167" y="395"/>
                    </a:lnTo>
                    <a:lnTo>
                      <a:pt x="166" y="419"/>
                    </a:lnTo>
                    <a:lnTo>
                      <a:pt x="164" y="441"/>
                    </a:lnTo>
                    <a:lnTo>
                      <a:pt x="140" y="440"/>
                    </a:lnTo>
                    <a:lnTo>
                      <a:pt x="142" y="416"/>
                    </a:lnTo>
                    <a:lnTo>
                      <a:pt x="144" y="392"/>
                    </a:lnTo>
                    <a:lnTo>
                      <a:pt x="146" y="367"/>
                    </a:lnTo>
                    <a:lnTo>
                      <a:pt x="149" y="342"/>
                    </a:lnTo>
                    <a:lnTo>
                      <a:pt x="174" y="345"/>
                    </a:lnTo>
                    <a:close/>
                    <a:moveTo>
                      <a:pt x="164" y="441"/>
                    </a:moveTo>
                    <a:lnTo>
                      <a:pt x="164" y="442"/>
                    </a:lnTo>
                    <a:lnTo>
                      <a:pt x="164" y="444"/>
                    </a:lnTo>
                    <a:lnTo>
                      <a:pt x="152" y="440"/>
                    </a:lnTo>
                    <a:lnTo>
                      <a:pt x="164" y="441"/>
                    </a:lnTo>
                    <a:close/>
                    <a:moveTo>
                      <a:pt x="164" y="444"/>
                    </a:moveTo>
                    <a:lnTo>
                      <a:pt x="159" y="460"/>
                    </a:lnTo>
                    <a:lnTo>
                      <a:pt x="153" y="474"/>
                    </a:lnTo>
                    <a:lnTo>
                      <a:pt x="147" y="488"/>
                    </a:lnTo>
                    <a:lnTo>
                      <a:pt x="140" y="501"/>
                    </a:lnTo>
                    <a:lnTo>
                      <a:pt x="133" y="513"/>
                    </a:lnTo>
                    <a:lnTo>
                      <a:pt x="125" y="523"/>
                    </a:lnTo>
                    <a:lnTo>
                      <a:pt x="117" y="533"/>
                    </a:lnTo>
                    <a:lnTo>
                      <a:pt x="107" y="543"/>
                    </a:lnTo>
                    <a:lnTo>
                      <a:pt x="91" y="524"/>
                    </a:lnTo>
                    <a:lnTo>
                      <a:pt x="98" y="516"/>
                    </a:lnTo>
                    <a:lnTo>
                      <a:pt x="106" y="507"/>
                    </a:lnTo>
                    <a:lnTo>
                      <a:pt x="112" y="497"/>
                    </a:lnTo>
                    <a:lnTo>
                      <a:pt x="120" y="488"/>
                    </a:lnTo>
                    <a:lnTo>
                      <a:pt x="125" y="476"/>
                    </a:lnTo>
                    <a:lnTo>
                      <a:pt x="131" y="464"/>
                    </a:lnTo>
                    <a:lnTo>
                      <a:pt x="136" y="451"/>
                    </a:lnTo>
                    <a:lnTo>
                      <a:pt x="140" y="437"/>
                    </a:lnTo>
                    <a:lnTo>
                      <a:pt x="164" y="444"/>
                    </a:lnTo>
                    <a:close/>
                    <a:moveTo>
                      <a:pt x="107" y="543"/>
                    </a:moveTo>
                    <a:lnTo>
                      <a:pt x="97" y="550"/>
                    </a:lnTo>
                    <a:lnTo>
                      <a:pt x="88" y="558"/>
                    </a:lnTo>
                    <a:lnTo>
                      <a:pt x="77" y="565"/>
                    </a:lnTo>
                    <a:lnTo>
                      <a:pt x="65" y="571"/>
                    </a:lnTo>
                    <a:lnTo>
                      <a:pt x="53" y="575"/>
                    </a:lnTo>
                    <a:lnTo>
                      <a:pt x="40" y="579"/>
                    </a:lnTo>
                    <a:lnTo>
                      <a:pt x="27" y="583"/>
                    </a:lnTo>
                    <a:lnTo>
                      <a:pt x="13" y="585"/>
                    </a:lnTo>
                    <a:lnTo>
                      <a:pt x="11" y="560"/>
                    </a:lnTo>
                    <a:lnTo>
                      <a:pt x="23" y="559"/>
                    </a:lnTo>
                    <a:lnTo>
                      <a:pt x="34" y="556"/>
                    </a:lnTo>
                    <a:lnTo>
                      <a:pt x="44" y="552"/>
                    </a:lnTo>
                    <a:lnTo>
                      <a:pt x="54" y="548"/>
                    </a:lnTo>
                    <a:lnTo>
                      <a:pt x="64" y="544"/>
                    </a:lnTo>
                    <a:lnTo>
                      <a:pt x="74" y="538"/>
                    </a:lnTo>
                    <a:lnTo>
                      <a:pt x="82" y="532"/>
                    </a:lnTo>
                    <a:lnTo>
                      <a:pt x="91" y="524"/>
                    </a:lnTo>
                    <a:lnTo>
                      <a:pt x="107" y="543"/>
                    </a:lnTo>
                    <a:close/>
                    <a:moveTo>
                      <a:pt x="13" y="585"/>
                    </a:moveTo>
                    <a:lnTo>
                      <a:pt x="9" y="584"/>
                    </a:lnTo>
                    <a:lnTo>
                      <a:pt x="4" y="582"/>
                    </a:lnTo>
                    <a:lnTo>
                      <a:pt x="1" y="577"/>
                    </a:lnTo>
                    <a:lnTo>
                      <a:pt x="0" y="573"/>
                    </a:lnTo>
                    <a:lnTo>
                      <a:pt x="12" y="573"/>
                    </a:lnTo>
                    <a:lnTo>
                      <a:pt x="13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3" name="Freeform 1004"/>
              <p:cNvSpPr>
                <a:spLocks/>
              </p:cNvSpPr>
              <p:nvPr/>
            </p:nvSpPr>
            <p:spPr bwMode="auto">
              <a:xfrm>
                <a:off x="2750" y="1766"/>
                <a:ext cx="43" cy="104"/>
              </a:xfrm>
              <a:custGeom>
                <a:avLst/>
                <a:gdLst>
                  <a:gd name="T0" fmla="*/ 0 w 219"/>
                  <a:gd name="T1" fmla="*/ 21 h 530"/>
                  <a:gd name="T2" fmla="*/ 0 w 219"/>
                  <a:gd name="T3" fmla="*/ 20 h 530"/>
                  <a:gd name="T4" fmla="*/ 0 w 219"/>
                  <a:gd name="T5" fmla="*/ 19 h 530"/>
                  <a:gd name="T6" fmla="*/ 0 w 219"/>
                  <a:gd name="T7" fmla="*/ 18 h 530"/>
                  <a:gd name="T8" fmla="*/ 0 w 219"/>
                  <a:gd name="T9" fmla="*/ 16 h 530"/>
                  <a:gd name="T10" fmla="*/ 1 w 219"/>
                  <a:gd name="T11" fmla="*/ 14 h 530"/>
                  <a:gd name="T12" fmla="*/ 1 w 219"/>
                  <a:gd name="T13" fmla="*/ 12 h 530"/>
                  <a:gd name="T14" fmla="*/ 1 w 219"/>
                  <a:gd name="T15" fmla="*/ 10 h 530"/>
                  <a:gd name="T16" fmla="*/ 2 w 219"/>
                  <a:gd name="T17" fmla="*/ 8 h 530"/>
                  <a:gd name="T18" fmla="*/ 2 w 219"/>
                  <a:gd name="T19" fmla="*/ 7 h 530"/>
                  <a:gd name="T20" fmla="*/ 3 w 219"/>
                  <a:gd name="T21" fmla="*/ 6 h 530"/>
                  <a:gd name="T22" fmla="*/ 3 w 219"/>
                  <a:gd name="T23" fmla="*/ 5 h 530"/>
                  <a:gd name="T24" fmla="*/ 3 w 219"/>
                  <a:gd name="T25" fmla="*/ 4 h 530"/>
                  <a:gd name="T26" fmla="*/ 4 w 219"/>
                  <a:gd name="T27" fmla="*/ 3 h 530"/>
                  <a:gd name="T28" fmla="*/ 4 w 219"/>
                  <a:gd name="T29" fmla="*/ 3 h 530"/>
                  <a:gd name="T30" fmla="*/ 4 w 219"/>
                  <a:gd name="T31" fmla="*/ 2 h 530"/>
                  <a:gd name="T32" fmla="*/ 5 w 219"/>
                  <a:gd name="T33" fmla="*/ 1 h 530"/>
                  <a:gd name="T34" fmla="*/ 5 w 219"/>
                  <a:gd name="T35" fmla="*/ 1 h 530"/>
                  <a:gd name="T36" fmla="*/ 6 w 219"/>
                  <a:gd name="T37" fmla="*/ 1 h 530"/>
                  <a:gd name="T38" fmla="*/ 6 w 219"/>
                  <a:gd name="T39" fmla="*/ 0 h 530"/>
                  <a:gd name="T40" fmla="*/ 6 w 219"/>
                  <a:gd name="T41" fmla="*/ 0 h 530"/>
                  <a:gd name="T42" fmla="*/ 6 w 219"/>
                  <a:gd name="T43" fmla="*/ 0 h 530"/>
                  <a:gd name="T44" fmla="*/ 7 w 219"/>
                  <a:gd name="T45" fmla="*/ 0 h 530"/>
                  <a:gd name="T46" fmla="*/ 7 w 219"/>
                  <a:gd name="T47" fmla="*/ 0 h 530"/>
                  <a:gd name="T48" fmla="*/ 7 w 219"/>
                  <a:gd name="T49" fmla="*/ 0 h 530"/>
                  <a:gd name="T50" fmla="*/ 7 w 219"/>
                  <a:gd name="T51" fmla="*/ 0 h 530"/>
                  <a:gd name="T52" fmla="*/ 8 w 219"/>
                  <a:gd name="T53" fmla="*/ 0 h 530"/>
                  <a:gd name="T54" fmla="*/ 8 w 219"/>
                  <a:gd name="T55" fmla="*/ 0 h 530"/>
                  <a:gd name="T56" fmla="*/ 8 w 219"/>
                  <a:gd name="T57" fmla="*/ 0 h 530"/>
                  <a:gd name="T58" fmla="*/ 9 w 219"/>
                  <a:gd name="T59" fmla="*/ 0 h 530"/>
                  <a:gd name="T60" fmla="*/ 9 w 219"/>
                  <a:gd name="T61" fmla="*/ 1 h 530"/>
                  <a:gd name="T62" fmla="*/ 8 w 219"/>
                  <a:gd name="T63" fmla="*/ 2 h 530"/>
                  <a:gd name="T64" fmla="*/ 8 w 219"/>
                  <a:gd name="T65" fmla="*/ 3 h 530"/>
                  <a:gd name="T66" fmla="*/ 8 w 219"/>
                  <a:gd name="T67" fmla="*/ 4 h 530"/>
                  <a:gd name="T68" fmla="*/ 7 w 219"/>
                  <a:gd name="T69" fmla="*/ 5 h 530"/>
                  <a:gd name="T70" fmla="*/ 7 w 219"/>
                  <a:gd name="T71" fmla="*/ 6 h 530"/>
                  <a:gd name="T72" fmla="*/ 7 w 219"/>
                  <a:gd name="T73" fmla="*/ 7 h 530"/>
                  <a:gd name="T74" fmla="*/ 6 w 219"/>
                  <a:gd name="T75" fmla="*/ 8 h 530"/>
                  <a:gd name="T76" fmla="*/ 6 w 219"/>
                  <a:gd name="T77" fmla="*/ 9 h 530"/>
                  <a:gd name="T78" fmla="*/ 6 w 219"/>
                  <a:gd name="T79" fmla="*/ 10 h 530"/>
                  <a:gd name="T80" fmla="*/ 6 w 219"/>
                  <a:gd name="T81" fmla="*/ 11 h 530"/>
                  <a:gd name="T82" fmla="*/ 6 w 219"/>
                  <a:gd name="T83" fmla="*/ 12 h 530"/>
                  <a:gd name="T84" fmla="*/ 5 w 219"/>
                  <a:gd name="T85" fmla="*/ 13 h 530"/>
                  <a:gd name="T86" fmla="*/ 5 w 219"/>
                  <a:gd name="T87" fmla="*/ 14 h 530"/>
                  <a:gd name="T88" fmla="*/ 5 w 219"/>
                  <a:gd name="T89" fmla="*/ 14 h 530"/>
                  <a:gd name="T90" fmla="*/ 5 w 219"/>
                  <a:gd name="T91" fmla="*/ 15 h 530"/>
                  <a:gd name="T92" fmla="*/ 5 w 219"/>
                  <a:gd name="T93" fmla="*/ 16 h 530"/>
                  <a:gd name="T94" fmla="*/ 5 w 219"/>
                  <a:gd name="T95" fmla="*/ 17 h 530"/>
                  <a:gd name="T96" fmla="*/ 5 w 219"/>
                  <a:gd name="T97" fmla="*/ 17 h 530"/>
                  <a:gd name="T98" fmla="*/ 5 w 219"/>
                  <a:gd name="T99" fmla="*/ 18 h 530"/>
                  <a:gd name="T100" fmla="*/ 4 w 219"/>
                  <a:gd name="T101" fmla="*/ 18 h 530"/>
                  <a:gd name="T102" fmla="*/ 4 w 219"/>
                  <a:gd name="T103" fmla="*/ 19 h 530"/>
                  <a:gd name="T104" fmla="*/ 4 w 219"/>
                  <a:gd name="T105" fmla="*/ 19 h 530"/>
                  <a:gd name="T106" fmla="*/ 3 w 219"/>
                  <a:gd name="T107" fmla="*/ 19 h 530"/>
                  <a:gd name="T108" fmla="*/ 3 w 219"/>
                  <a:gd name="T109" fmla="*/ 20 h 530"/>
                  <a:gd name="T110" fmla="*/ 3 w 219"/>
                  <a:gd name="T111" fmla="*/ 20 h 530"/>
                  <a:gd name="T112" fmla="*/ 2 w 219"/>
                  <a:gd name="T113" fmla="*/ 20 h 530"/>
                  <a:gd name="T114" fmla="*/ 2 w 219"/>
                  <a:gd name="T115" fmla="*/ 21 h 530"/>
                  <a:gd name="T116" fmla="*/ 2 w 219"/>
                  <a:gd name="T117" fmla="*/ 21 h 530"/>
                  <a:gd name="T118" fmla="*/ 1 w 219"/>
                  <a:gd name="T119" fmla="*/ 21 h 530"/>
                  <a:gd name="T120" fmla="*/ 1 w 219"/>
                  <a:gd name="T121" fmla="*/ 21 h 530"/>
                  <a:gd name="T122" fmla="*/ 0 w 219"/>
                  <a:gd name="T123" fmla="*/ 21 h 530"/>
                  <a:gd name="T124" fmla="*/ 0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0" y="530"/>
                    </a:moveTo>
                    <a:lnTo>
                      <a:pt x="0" y="510"/>
                    </a:lnTo>
                    <a:lnTo>
                      <a:pt x="3" y="481"/>
                    </a:lnTo>
                    <a:lnTo>
                      <a:pt x="6" y="444"/>
                    </a:lnTo>
                    <a:lnTo>
                      <a:pt x="11" y="401"/>
                    </a:lnTo>
                    <a:lnTo>
                      <a:pt x="18" y="354"/>
                    </a:lnTo>
                    <a:lnTo>
                      <a:pt x="26" y="303"/>
                    </a:lnTo>
                    <a:lnTo>
                      <a:pt x="37" y="251"/>
                    </a:lnTo>
                    <a:lnTo>
                      <a:pt x="49" y="199"/>
                    </a:lnTo>
                    <a:lnTo>
                      <a:pt x="55" y="174"/>
                    </a:lnTo>
                    <a:lnTo>
                      <a:pt x="63" y="151"/>
                    </a:lnTo>
                    <a:lnTo>
                      <a:pt x="71" y="128"/>
                    </a:lnTo>
                    <a:lnTo>
                      <a:pt x="79" y="106"/>
                    </a:lnTo>
                    <a:lnTo>
                      <a:pt x="88" y="86"/>
                    </a:lnTo>
                    <a:lnTo>
                      <a:pt x="98" y="68"/>
                    </a:lnTo>
                    <a:lnTo>
                      <a:pt x="107" y="51"/>
                    </a:lnTo>
                    <a:lnTo>
                      <a:pt x="117" y="36"/>
                    </a:lnTo>
                    <a:lnTo>
                      <a:pt x="128" y="24"/>
                    </a:lnTo>
                    <a:lnTo>
                      <a:pt x="140" y="14"/>
                    </a:lnTo>
                    <a:lnTo>
                      <a:pt x="145" y="9"/>
                    </a:lnTo>
                    <a:lnTo>
                      <a:pt x="152" y="6"/>
                    </a:lnTo>
                    <a:lnTo>
                      <a:pt x="157" y="4"/>
                    </a:lnTo>
                    <a:lnTo>
                      <a:pt x="163" y="2"/>
                    </a:lnTo>
                    <a:lnTo>
                      <a:pt x="170" y="1"/>
                    </a:lnTo>
                    <a:lnTo>
                      <a:pt x="176" y="0"/>
                    </a:lnTo>
                    <a:lnTo>
                      <a:pt x="183" y="1"/>
                    </a:lnTo>
                    <a:lnTo>
                      <a:pt x="190" y="2"/>
                    </a:lnTo>
                    <a:lnTo>
                      <a:pt x="197" y="4"/>
                    </a:lnTo>
                    <a:lnTo>
                      <a:pt x="205" y="7"/>
                    </a:lnTo>
                    <a:lnTo>
                      <a:pt x="212" y="10"/>
                    </a:lnTo>
                    <a:lnTo>
                      <a:pt x="219" y="15"/>
                    </a:lnTo>
                    <a:lnTo>
                      <a:pt x="209" y="41"/>
                    </a:lnTo>
                    <a:lnTo>
                      <a:pt x="199" y="66"/>
                    </a:lnTo>
                    <a:lnTo>
                      <a:pt x="190" y="92"/>
                    </a:lnTo>
                    <a:lnTo>
                      <a:pt x="182" y="117"/>
                    </a:lnTo>
                    <a:lnTo>
                      <a:pt x="174" y="143"/>
                    </a:lnTo>
                    <a:lnTo>
                      <a:pt x="167" y="168"/>
                    </a:lnTo>
                    <a:lnTo>
                      <a:pt x="160" y="193"/>
                    </a:lnTo>
                    <a:lnTo>
                      <a:pt x="154" y="218"/>
                    </a:lnTo>
                    <a:lnTo>
                      <a:pt x="148" y="243"/>
                    </a:lnTo>
                    <a:lnTo>
                      <a:pt x="143" y="266"/>
                    </a:lnTo>
                    <a:lnTo>
                      <a:pt x="139" y="290"/>
                    </a:lnTo>
                    <a:lnTo>
                      <a:pt x="135" y="314"/>
                    </a:lnTo>
                    <a:lnTo>
                      <a:pt x="132" y="338"/>
                    </a:lnTo>
                    <a:lnTo>
                      <a:pt x="130" y="361"/>
                    </a:lnTo>
                    <a:lnTo>
                      <a:pt x="128" y="384"/>
                    </a:lnTo>
                    <a:lnTo>
                      <a:pt x="127" y="407"/>
                    </a:lnTo>
                    <a:lnTo>
                      <a:pt x="122" y="420"/>
                    </a:lnTo>
                    <a:lnTo>
                      <a:pt x="118" y="433"/>
                    </a:lnTo>
                    <a:lnTo>
                      <a:pt x="113" y="446"/>
                    </a:lnTo>
                    <a:lnTo>
                      <a:pt x="106" y="456"/>
                    </a:lnTo>
                    <a:lnTo>
                      <a:pt x="101" y="467"/>
                    </a:lnTo>
                    <a:lnTo>
                      <a:pt x="93" y="477"/>
                    </a:lnTo>
                    <a:lnTo>
                      <a:pt x="87" y="486"/>
                    </a:lnTo>
                    <a:lnTo>
                      <a:pt x="79" y="493"/>
                    </a:lnTo>
                    <a:lnTo>
                      <a:pt x="71" y="501"/>
                    </a:lnTo>
                    <a:lnTo>
                      <a:pt x="62" y="507"/>
                    </a:lnTo>
                    <a:lnTo>
                      <a:pt x="53" y="513"/>
                    </a:lnTo>
                    <a:lnTo>
                      <a:pt x="44" y="518"/>
                    </a:lnTo>
                    <a:lnTo>
                      <a:pt x="33" y="522"/>
                    </a:lnTo>
                    <a:lnTo>
                      <a:pt x="23" y="525"/>
                    </a:lnTo>
                    <a:lnTo>
                      <a:pt x="12" y="528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4" name="Freeform 1005"/>
              <p:cNvSpPr>
                <a:spLocks noEditPoints="1"/>
              </p:cNvSpPr>
              <p:nvPr/>
            </p:nvSpPr>
            <p:spPr bwMode="auto">
              <a:xfrm>
                <a:off x="2750" y="1766"/>
                <a:ext cx="47" cy="108"/>
              </a:xfrm>
              <a:custGeom>
                <a:avLst/>
                <a:gdLst>
                  <a:gd name="T0" fmla="*/ 0 w 243"/>
                  <a:gd name="T1" fmla="*/ 20 h 554"/>
                  <a:gd name="T2" fmla="*/ 1 w 243"/>
                  <a:gd name="T3" fmla="*/ 21 h 554"/>
                  <a:gd name="T4" fmla="*/ 0 w 243"/>
                  <a:gd name="T5" fmla="*/ 20 h 554"/>
                  <a:gd name="T6" fmla="*/ 0 w 243"/>
                  <a:gd name="T7" fmla="*/ 18 h 554"/>
                  <a:gd name="T8" fmla="*/ 1 w 243"/>
                  <a:gd name="T9" fmla="*/ 19 h 554"/>
                  <a:gd name="T10" fmla="*/ 0 w 243"/>
                  <a:gd name="T11" fmla="*/ 18 h 554"/>
                  <a:gd name="T12" fmla="*/ 1 w 243"/>
                  <a:gd name="T13" fmla="*/ 17 h 554"/>
                  <a:gd name="T14" fmla="*/ 1 w 243"/>
                  <a:gd name="T15" fmla="*/ 18 h 554"/>
                  <a:gd name="T16" fmla="*/ 1 w 243"/>
                  <a:gd name="T17" fmla="*/ 15 h 554"/>
                  <a:gd name="T18" fmla="*/ 1 w 243"/>
                  <a:gd name="T19" fmla="*/ 10 h 554"/>
                  <a:gd name="T20" fmla="*/ 3 w 243"/>
                  <a:gd name="T21" fmla="*/ 10 h 554"/>
                  <a:gd name="T22" fmla="*/ 2 w 243"/>
                  <a:gd name="T23" fmla="*/ 14 h 554"/>
                  <a:gd name="T24" fmla="*/ 0 w 243"/>
                  <a:gd name="T25" fmla="*/ 16 h 554"/>
                  <a:gd name="T26" fmla="*/ 3 w 243"/>
                  <a:gd name="T27" fmla="*/ 6 h 554"/>
                  <a:gd name="T28" fmla="*/ 4 w 243"/>
                  <a:gd name="T29" fmla="*/ 3 h 554"/>
                  <a:gd name="T30" fmla="*/ 5 w 243"/>
                  <a:gd name="T31" fmla="*/ 4 h 554"/>
                  <a:gd name="T32" fmla="*/ 3 w 243"/>
                  <a:gd name="T33" fmla="*/ 7 h 554"/>
                  <a:gd name="T34" fmla="*/ 4 w 243"/>
                  <a:gd name="T35" fmla="*/ 2 h 554"/>
                  <a:gd name="T36" fmla="*/ 6 w 243"/>
                  <a:gd name="T37" fmla="*/ 0 h 554"/>
                  <a:gd name="T38" fmla="*/ 6 w 243"/>
                  <a:gd name="T39" fmla="*/ 2 h 554"/>
                  <a:gd name="T40" fmla="*/ 6 w 243"/>
                  <a:gd name="T41" fmla="*/ 0 h 554"/>
                  <a:gd name="T42" fmla="*/ 7 w 243"/>
                  <a:gd name="T43" fmla="*/ 0 h 554"/>
                  <a:gd name="T44" fmla="*/ 8 w 243"/>
                  <a:gd name="T45" fmla="*/ 1 h 554"/>
                  <a:gd name="T46" fmla="*/ 7 w 243"/>
                  <a:gd name="T47" fmla="*/ 1 h 554"/>
                  <a:gd name="T48" fmla="*/ 9 w 243"/>
                  <a:gd name="T49" fmla="*/ 0 h 554"/>
                  <a:gd name="T50" fmla="*/ 8 w 243"/>
                  <a:gd name="T51" fmla="*/ 1 h 554"/>
                  <a:gd name="T52" fmla="*/ 8 w 243"/>
                  <a:gd name="T53" fmla="*/ 0 h 554"/>
                  <a:gd name="T54" fmla="*/ 9 w 243"/>
                  <a:gd name="T55" fmla="*/ 1 h 554"/>
                  <a:gd name="T56" fmla="*/ 9 w 243"/>
                  <a:gd name="T57" fmla="*/ 1 h 554"/>
                  <a:gd name="T58" fmla="*/ 9 w 243"/>
                  <a:gd name="T59" fmla="*/ 1 h 554"/>
                  <a:gd name="T60" fmla="*/ 8 w 243"/>
                  <a:gd name="T61" fmla="*/ 1 h 554"/>
                  <a:gd name="T62" fmla="*/ 8 w 243"/>
                  <a:gd name="T63" fmla="*/ 2 h 554"/>
                  <a:gd name="T64" fmla="*/ 9 w 243"/>
                  <a:gd name="T65" fmla="*/ 2 h 554"/>
                  <a:gd name="T66" fmla="*/ 8 w 243"/>
                  <a:gd name="T67" fmla="*/ 3 h 554"/>
                  <a:gd name="T68" fmla="*/ 8 w 243"/>
                  <a:gd name="T69" fmla="*/ 5 h 554"/>
                  <a:gd name="T70" fmla="*/ 6 w 243"/>
                  <a:gd name="T71" fmla="*/ 9 h 554"/>
                  <a:gd name="T72" fmla="*/ 8 w 243"/>
                  <a:gd name="T73" fmla="*/ 3 h 554"/>
                  <a:gd name="T74" fmla="*/ 7 w 243"/>
                  <a:gd name="T75" fmla="*/ 9 h 554"/>
                  <a:gd name="T76" fmla="*/ 7 w 243"/>
                  <a:gd name="T77" fmla="*/ 9 h 554"/>
                  <a:gd name="T78" fmla="*/ 6 w 243"/>
                  <a:gd name="T79" fmla="*/ 9 h 554"/>
                  <a:gd name="T80" fmla="*/ 7 w 243"/>
                  <a:gd name="T81" fmla="*/ 9 h 554"/>
                  <a:gd name="T82" fmla="*/ 6 w 243"/>
                  <a:gd name="T83" fmla="*/ 10 h 554"/>
                  <a:gd name="T84" fmla="*/ 7 w 243"/>
                  <a:gd name="T85" fmla="*/ 10 h 554"/>
                  <a:gd name="T86" fmla="*/ 6 w 243"/>
                  <a:gd name="T87" fmla="*/ 11 h 554"/>
                  <a:gd name="T88" fmla="*/ 6 w 243"/>
                  <a:gd name="T89" fmla="*/ 13 h 554"/>
                  <a:gd name="T90" fmla="*/ 5 w 243"/>
                  <a:gd name="T91" fmla="*/ 17 h 554"/>
                  <a:gd name="T92" fmla="*/ 6 w 243"/>
                  <a:gd name="T93" fmla="*/ 11 h 554"/>
                  <a:gd name="T94" fmla="*/ 6 w 243"/>
                  <a:gd name="T95" fmla="*/ 17 h 554"/>
                  <a:gd name="T96" fmla="*/ 6 w 243"/>
                  <a:gd name="T97" fmla="*/ 17 h 554"/>
                  <a:gd name="T98" fmla="*/ 5 w 243"/>
                  <a:gd name="T99" fmla="*/ 19 h 554"/>
                  <a:gd name="T100" fmla="*/ 3 w 243"/>
                  <a:gd name="T101" fmla="*/ 20 h 554"/>
                  <a:gd name="T102" fmla="*/ 4 w 243"/>
                  <a:gd name="T103" fmla="*/ 19 h 554"/>
                  <a:gd name="T104" fmla="*/ 5 w 243"/>
                  <a:gd name="T105" fmla="*/ 17 h 554"/>
                  <a:gd name="T106" fmla="*/ 3 w 243"/>
                  <a:gd name="T107" fmla="*/ 21 h 554"/>
                  <a:gd name="T108" fmla="*/ 1 w 243"/>
                  <a:gd name="T109" fmla="*/ 22 h 554"/>
                  <a:gd name="T110" fmla="*/ 1 w 243"/>
                  <a:gd name="T111" fmla="*/ 21 h 554"/>
                  <a:gd name="T112" fmla="*/ 2 w 243"/>
                  <a:gd name="T113" fmla="*/ 21 h 554"/>
                  <a:gd name="T114" fmla="*/ 4 w 243"/>
                  <a:gd name="T115" fmla="*/ 21 h 554"/>
                  <a:gd name="T116" fmla="*/ 0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0" y="542"/>
                    </a:moveTo>
                    <a:lnTo>
                      <a:pt x="0" y="533"/>
                    </a:lnTo>
                    <a:lnTo>
                      <a:pt x="0" y="521"/>
                    </a:lnTo>
                    <a:lnTo>
                      <a:pt x="1" y="507"/>
                    </a:lnTo>
                    <a:lnTo>
                      <a:pt x="2" y="492"/>
                    </a:lnTo>
                    <a:lnTo>
                      <a:pt x="27" y="494"/>
                    </a:lnTo>
                    <a:lnTo>
                      <a:pt x="24" y="509"/>
                    </a:lnTo>
                    <a:lnTo>
                      <a:pt x="24" y="522"/>
                    </a:lnTo>
                    <a:lnTo>
                      <a:pt x="23" y="533"/>
                    </a:lnTo>
                    <a:lnTo>
                      <a:pt x="23" y="542"/>
                    </a:lnTo>
                    <a:lnTo>
                      <a:pt x="0" y="542"/>
                    </a:lnTo>
                    <a:close/>
                    <a:moveTo>
                      <a:pt x="2" y="492"/>
                    </a:moveTo>
                    <a:lnTo>
                      <a:pt x="3" y="483"/>
                    </a:lnTo>
                    <a:lnTo>
                      <a:pt x="4" y="474"/>
                    </a:lnTo>
                    <a:lnTo>
                      <a:pt x="4" y="464"/>
                    </a:lnTo>
                    <a:lnTo>
                      <a:pt x="5" y="454"/>
                    </a:lnTo>
                    <a:lnTo>
                      <a:pt x="30" y="456"/>
                    </a:lnTo>
                    <a:lnTo>
                      <a:pt x="29" y="466"/>
                    </a:lnTo>
                    <a:lnTo>
                      <a:pt x="28" y="477"/>
                    </a:lnTo>
                    <a:lnTo>
                      <a:pt x="27" y="486"/>
                    </a:lnTo>
                    <a:lnTo>
                      <a:pt x="27" y="494"/>
                    </a:lnTo>
                    <a:lnTo>
                      <a:pt x="2" y="492"/>
                    </a:lnTo>
                    <a:close/>
                    <a:moveTo>
                      <a:pt x="5" y="454"/>
                    </a:moveTo>
                    <a:lnTo>
                      <a:pt x="6" y="442"/>
                    </a:lnTo>
                    <a:lnTo>
                      <a:pt x="8" y="432"/>
                    </a:lnTo>
                    <a:lnTo>
                      <a:pt x="9" y="421"/>
                    </a:lnTo>
                    <a:lnTo>
                      <a:pt x="10" y="409"/>
                    </a:lnTo>
                    <a:lnTo>
                      <a:pt x="35" y="412"/>
                    </a:lnTo>
                    <a:lnTo>
                      <a:pt x="33" y="424"/>
                    </a:lnTo>
                    <a:lnTo>
                      <a:pt x="32" y="436"/>
                    </a:lnTo>
                    <a:lnTo>
                      <a:pt x="31" y="447"/>
                    </a:lnTo>
                    <a:lnTo>
                      <a:pt x="30" y="456"/>
                    </a:lnTo>
                    <a:lnTo>
                      <a:pt x="5" y="454"/>
                    </a:lnTo>
                    <a:close/>
                    <a:moveTo>
                      <a:pt x="10" y="409"/>
                    </a:moveTo>
                    <a:lnTo>
                      <a:pt x="14" y="386"/>
                    </a:lnTo>
                    <a:lnTo>
                      <a:pt x="17" y="363"/>
                    </a:lnTo>
                    <a:lnTo>
                      <a:pt x="21" y="337"/>
                    </a:lnTo>
                    <a:lnTo>
                      <a:pt x="25" y="312"/>
                    </a:lnTo>
                    <a:lnTo>
                      <a:pt x="31" y="286"/>
                    </a:lnTo>
                    <a:lnTo>
                      <a:pt x="36" y="260"/>
                    </a:lnTo>
                    <a:lnTo>
                      <a:pt x="42" y="234"/>
                    </a:lnTo>
                    <a:lnTo>
                      <a:pt x="48" y="208"/>
                    </a:lnTo>
                    <a:lnTo>
                      <a:pt x="72" y="215"/>
                    </a:lnTo>
                    <a:lnTo>
                      <a:pt x="65" y="239"/>
                    </a:lnTo>
                    <a:lnTo>
                      <a:pt x="60" y="264"/>
                    </a:lnTo>
                    <a:lnTo>
                      <a:pt x="55" y="290"/>
                    </a:lnTo>
                    <a:lnTo>
                      <a:pt x="49" y="315"/>
                    </a:lnTo>
                    <a:lnTo>
                      <a:pt x="45" y="341"/>
                    </a:lnTo>
                    <a:lnTo>
                      <a:pt x="42" y="365"/>
                    </a:lnTo>
                    <a:lnTo>
                      <a:pt x="37" y="390"/>
                    </a:lnTo>
                    <a:lnTo>
                      <a:pt x="35" y="412"/>
                    </a:lnTo>
                    <a:lnTo>
                      <a:pt x="10" y="409"/>
                    </a:lnTo>
                    <a:close/>
                    <a:moveTo>
                      <a:pt x="48" y="208"/>
                    </a:moveTo>
                    <a:lnTo>
                      <a:pt x="55" y="184"/>
                    </a:lnTo>
                    <a:lnTo>
                      <a:pt x="62" y="162"/>
                    </a:lnTo>
                    <a:lnTo>
                      <a:pt x="69" y="140"/>
                    </a:lnTo>
                    <a:lnTo>
                      <a:pt x="77" y="118"/>
                    </a:lnTo>
                    <a:lnTo>
                      <a:pt x="85" y="99"/>
                    </a:lnTo>
                    <a:lnTo>
                      <a:pt x="93" y="81"/>
                    </a:lnTo>
                    <a:lnTo>
                      <a:pt x="103" y="64"/>
                    </a:lnTo>
                    <a:lnTo>
                      <a:pt x="113" y="49"/>
                    </a:lnTo>
                    <a:lnTo>
                      <a:pt x="132" y="62"/>
                    </a:lnTo>
                    <a:lnTo>
                      <a:pt x="124" y="77"/>
                    </a:lnTo>
                    <a:lnTo>
                      <a:pt x="115" y="93"/>
                    </a:lnTo>
                    <a:lnTo>
                      <a:pt x="106" y="110"/>
                    </a:lnTo>
                    <a:lnTo>
                      <a:pt x="99" y="129"/>
                    </a:lnTo>
                    <a:lnTo>
                      <a:pt x="91" y="149"/>
                    </a:lnTo>
                    <a:lnTo>
                      <a:pt x="85" y="170"/>
                    </a:lnTo>
                    <a:lnTo>
                      <a:pt x="78" y="192"/>
                    </a:lnTo>
                    <a:lnTo>
                      <a:pt x="72" y="215"/>
                    </a:lnTo>
                    <a:lnTo>
                      <a:pt x="48" y="208"/>
                    </a:lnTo>
                    <a:close/>
                    <a:moveTo>
                      <a:pt x="113" y="49"/>
                    </a:moveTo>
                    <a:lnTo>
                      <a:pt x="123" y="36"/>
                    </a:lnTo>
                    <a:lnTo>
                      <a:pt x="132" y="26"/>
                    </a:lnTo>
                    <a:lnTo>
                      <a:pt x="143" y="16"/>
                    </a:lnTo>
                    <a:lnTo>
                      <a:pt x="154" y="9"/>
                    </a:lnTo>
                    <a:lnTo>
                      <a:pt x="166" y="30"/>
                    </a:lnTo>
                    <a:lnTo>
                      <a:pt x="157" y="36"/>
                    </a:lnTo>
                    <a:lnTo>
                      <a:pt x="149" y="44"/>
                    </a:lnTo>
                    <a:lnTo>
                      <a:pt x="141" y="53"/>
                    </a:lnTo>
                    <a:lnTo>
                      <a:pt x="132" y="62"/>
                    </a:lnTo>
                    <a:lnTo>
                      <a:pt x="113" y="49"/>
                    </a:lnTo>
                    <a:close/>
                    <a:moveTo>
                      <a:pt x="154" y="9"/>
                    </a:moveTo>
                    <a:lnTo>
                      <a:pt x="160" y="6"/>
                    </a:lnTo>
                    <a:lnTo>
                      <a:pt x="166" y="3"/>
                    </a:lnTo>
                    <a:lnTo>
                      <a:pt x="172" y="2"/>
                    </a:lnTo>
                    <a:lnTo>
                      <a:pt x="179" y="1"/>
                    </a:lnTo>
                    <a:lnTo>
                      <a:pt x="185" y="0"/>
                    </a:lnTo>
                    <a:lnTo>
                      <a:pt x="192" y="0"/>
                    </a:lnTo>
                    <a:lnTo>
                      <a:pt x="199" y="1"/>
                    </a:lnTo>
                    <a:lnTo>
                      <a:pt x="206" y="2"/>
                    </a:lnTo>
                    <a:lnTo>
                      <a:pt x="199" y="26"/>
                    </a:lnTo>
                    <a:lnTo>
                      <a:pt x="191" y="24"/>
                    </a:lnTo>
                    <a:lnTo>
                      <a:pt x="182" y="24"/>
                    </a:lnTo>
                    <a:lnTo>
                      <a:pt x="173" y="27"/>
                    </a:lnTo>
                    <a:lnTo>
                      <a:pt x="166" y="30"/>
                    </a:lnTo>
                    <a:lnTo>
                      <a:pt x="154" y="9"/>
                    </a:lnTo>
                    <a:close/>
                    <a:moveTo>
                      <a:pt x="206" y="2"/>
                    </a:moveTo>
                    <a:lnTo>
                      <a:pt x="213" y="5"/>
                    </a:lnTo>
                    <a:lnTo>
                      <a:pt x="221" y="8"/>
                    </a:lnTo>
                    <a:lnTo>
                      <a:pt x="230" y="13"/>
                    </a:lnTo>
                    <a:lnTo>
                      <a:pt x="237" y="17"/>
                    </a:lnTo>
                    <a:lnTo>
                      <a:pt x="223" y="37"/>
                    </a:lnTo>
                    <a:lnTo>
                      <a:pt x="217" y="33"/>
                    </a:lnTo>
                    <a:lnTo>
                      <a:pt x="211" y="30"/>
                    </a:lnTo>
                    <a:lnTo>
                      <a:pt x="206" y="28"/>
                    </a:lnTo>
                    <a:lnTo>
                      <a:pt x="199" y="26"/>
                    </a:lnTo>
                    <a:lnTo>
                      <a:pt x="206" y="2"/>
                    </a:lnTo>
                    <a:close/>
                    <a:moveTo>
                      <a:pt x="237" y="17"/>
                    </a:moveTo>
                    <a:lnTo>
                      <a:pt x="239" y="20"/>
                    </a:lnTo>
                    <a:lnTo>
                      <a:pt x="241" y="23"/>
                    </a:lnTo>
                    <a:lnTo>
                      <a:pt x="243" y="28"/>
                    </a:lnTo>
                    <a:lnTo>
                      <a:pt x="241" y="32"/>
                    </a:lnTo>
                    <a:lnTo>
                      <a:pt x="230" y="27"/>
                    </a:lnTo>
                    <a:lnTo>
                      <a:pt x="237" y="17"/>
                    </a:lnTo>
                    <a:close/>
                    <a:moveTo>
                      <a:pt x="241" y="32"/>
                    </a:moveTo>
                    <a:lnTo>
                      <a:pt x="241" y="32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19" y="22"/>
                    </a:moveTo>
                    <a:lnTo>
                      <a:pt x="219" y="22"/>
                    </a:lnTo>
                    <a:lnTo>
                      <a:pt x="230" y="28"/>
                    </a:lnTo>
                    <a:lnTo>
                      <a:pt x="219" y="22"/>
                    </a:lnTo>
                    <a:close/>
                    <a:moveTo>
                      <a:pt x="241" y="32"/>
                    </a:moveTo>
                    <a:lnTo>
                      <a:pt x="236" y="46"/>
                    </a:lnTo>
                    <a:lnTo>
                      <a:pt x="230" y="60"/>
                    </a:lnTo>
                    <a:lnTo>
                      <a:pt x="207" y="51"/>
                    </a:lnTo>
                    <a:lnTo>
                      <a:pt x="213" y="37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30" y="60"/>
                    </a:moveTo>
                    <a:lnTo>
                      <a:pt x="225" y="73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201" y="68"/>
                    </a:lnTo>
                    <a:lnTo>
                      <a:pt x="207" y="51"/>
                    </a:lnTo>
                    <a:lnTo>
                      <a:pt x="230" y="60"/>
                    </a:lnTo>
                    <a:close/>
                    <a:moveTo>
                      <a:pt x="220" y="89"/>
                    </a:moveTo>
                    <a:lnTo>
                      <a:pt x="207" y="125"/>
                    </a:lnTo>
                    <a:lnTo>
                      <a:pt x="196" y="162"/>
                    </a:lnTo>
                    <a:lnTo>
                      <a:pt x="185" y="197"/>
                    </a:lnTo>
                    <a:lnTo>
                      <a:pt x="177" y="232"/>
                    </a:lnTo>
                    <a:lnTo>
                      <a:pt x="153" y="226"/>
                    </a:lnTo>
                    <a:lnTo>
                      <a:pt x="163" y="191"/>
                    </a:lnTo>
                    <a:lnTo>
                      <a:pt x="172" y="154"/>
                    </a:lnTo>
                    <a:lnTo>
                      <a:pt x="184" y="117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77" y="232"/>
                    </a:moveTo>
                    <a:lnTo>
                      <a:pt x="177" y="232"/>
                    </a:lnTo>
                    <a:lnTo>
                      <a:pt x="165" y="230"/>
                    </a:lnTo>
                    <a:lnTo>
                      <a:pt x="177" y="232"/>
                    </a:lnTo>
                    <a:close/>
                    <a:moveTo>
                      <a:pt x="177" y="232"/>
                    </a:moveTo>
                    <a:lnTo>
                      <a:pt x="177" y="234"/>
                    </a:lnTo>
                    <a:lnTo>
                      <a:pt x="178" y="230"/>
                    </a:lnTo>
                    <a:lnTo>
                      <a:pt x="178" y="228"/>
                    </a:lnTo>
                    <a:lnTo>
                      <a:pt x="177" y="233"/>
                    </a:lnTo>
                    <a:lnTo>
                      <a:pt x="153" y="228"/>
                    </a:lnTo>
                    <a:lnTo>
                      <a:pt x="154" y="222"/>
                    </a:lnTo>
                    <a:lnTo>
                      <a:pt x="154" y="224"/>
                    </a:lnTo>
                    <a:lnTo>
                      <a:pt x="153" y="228"/>
                    </a:lnTo>
                    <a:lnTo>
                      <a:pt x="153" y="226"/>
                    </a:lnTo>
                    <a:lnTo>
                      <a:pt x="177" y="232"/>
                    </a:lnTo>
                    <a:close/>
                    <a:moveTo>
                      <a:pt x="177" y="233"/>
                    </a:moveTo>
                    <a:lnTo>
                      <a:pt x="173" y="247"/>
                    </a:lnTo>
                    <a:lnTo>
                      <a:pt x="170" y="260"/>
                    </a:lnTo>
                    <a:lnTo>
                      <a:pt x="146" y="256"/>
                    </a:lnTo>
                    <a:lnTo>
                      <a:pt x="150" y="240"/>
                    </a:lnTo>
                    <a:lnTo>
                      <a:pt x="153" y="228"/>
                    </a:lnTo>
                    <a:lnTo>
                      <a:pt x="177" y="233"/>
                    </a:lnTo>
                    <a:close/>
                    <a:moveTo>
                      <a:pt x="170" y="260"/>
                    </a:moveTo>
                    <a:lnTo>
                      <a:pt x="168" y="271"/>
                    </a:lnTo>
                    <a:lnTo>
                      <a:pt x="166" y="287"/>
                    </a:lnTo>
                    <a:lnTo>
                      <a:pt x="141" y="283"/>
                    </a:lnTo>
                    <a:lnTo>
                      <a:pt x="143" y="273"/>
                    </a:lnTo>
                    <a:lnTo>
                      <a:pt x="146" y="256"/>
                    </a:lnTo>
                    <a:lnTo>
                      <a:pt x="170" y="260"/>
                    </a:lnTo>
                    <a:close/>
                    <a:moveTo>
                      <a:pt x="166" y="287"/>
                    </a:moveTo>
                    <a:lnTo>
                      <a:pt x="159" y="321"/>
                    </a:lnTo>
                    <a:lnTo>
                      <a:pt x="155" y="355"/>
                    </a:lnTo>
                    <a:lnTo>
                      <a:pt x="152" y="387"/>
                    </a:lnTo>
                    <a:lnTo>
                      <a:pt x="151" y="419"/>
                    </a:lnTo>
                    <a:lnTo>
                      <a:pt x="126" y="418"/>
                    </a:lnTo>
                    <a:lnTo>
                      <a:pt x="128" y="385"/>
                    </a:lnTo>
                    <a:lnTo>
                      <a:pt x="131" y="351"/>
                    </a:lnTo>
                    <a:lnTo>
                      <a:pt x="136" y="317"/>
                    </a:lnTo>
                    <a:lnTo>
                      <a:pt x="141" y="283"/>
                    </a:lnTo>
                    <a:lnTo>
                      <a:pt x="166" y="287"/>
                    </a:lnTo>
                    <a:close/>
                    <a:moveTo>
                      <a:pt x="151" y="419"/>
                    </a:moveTo>
                    <a:lnTo>
                      <a:pt x="150" y="420"/>
                    </a:lnTo>
                    <a:lnTo>
                      <a:pt x="150" y="422"/>
                    </a:lnTo>
                    <a:lnTo>
                      <a:pt x="138" y="419"/>
                    </a:lnTo>
                    <a:lnTo>
                      <a:pt x="151" y="419"/>
                    </a:lnTo>
                    <a:close/>
                    <a:moveTo>
                      <a:pt x="150" y="422"/>
                    </a:moveTo>
                    <a:lnTo>
                      <a:pt x="145" y="436"/>
                    </a:lnTo>
                    <a:lnTo>
                      <a:pt x="140" y="450"/>
                    </a:lnTo>
                    <a:lnTo>
                      <a:pt x="135" y="463"/>
                    </a:lnTo>
                    <a:lnTo>
                      <a:pt x="128" y="475"/>
                    </a:lnTo>
                    <a:lnTo>
                      <a:pt x="122" y="486"/>
                    </a:lnTo>
                    <a:lnTo>
                      <a:pt x="114" y="496"/>
                    </a:lnTo>
                    <a:lnTo>
                      <a:pt x="106" y="506"/>
                    </a:lnTo>
                    <a:lnTo>
                      <a:pt x="99" y="515"/>
                    </a:lnTo>
                    <a:lnTo>
                      <a:pt x="82" y="496"/>
                    </a:lnTo>
                    <a:lnTo>
                      <a:pt x="88" y="489"/>
                    </a:lnTo>
                    <a:lnTo>
                      <a:pt x="95" y="481"/>
                    </a:lnTo>
                    <a:lnTo>
                      <a:pt x="101" y="472"/>
                    </a:lnTo>
                    <a:lnTo>
                      <a:pt x="108" y="462"/>
                    </a:lnTo>
                    <a:lnTo>
                      <a:pt x="113" y="451"/>
                    </a:lnTo>
                    <a:lnTo>
                      <a:pt x="117" y="440"/>
                    </a:lnTo>
                    <a:lnTo>
                      <a:pt x="123" y="427"/>
                    </a:lnTo>
                    <a:lnTo>
                      <a:pt x="127" y="414"/>
                    </a:lnTo>
                    <a:lnTo>
                      <a:pt x="150" y="422"/>
                    </a:lnTo>
                    <a:close/>
                    <a:moveTo>
                      <a:pt x="99" y="515"/>
                    </a:moveTo>
                    <a:lnTo>
                      <a:pt x="89" y="522"/>
                    </a:lnTo>
                    <a:lnTo>
                      <a:pt x="81" y="530"/>
                    </a:lnTo>
                    <a:lnTo>
                      <a:pt x="70" y="535"/>
                    </a:lnTo>
                    <a:lnTo>
                      <a:pt x="60" y="541"/>
                    </a:lnTo>
                    <a:lnTo>
                      <a:pt x="48" y="545"/>
                    </a:lnTo>
                    <a:lnTo>
                      <a:pt x="37" y="549"/>
                    </a:lnTo>
                    <a:lnTo>
                      <a:pt x="25" y="552"/>
                    </a:lnTo>
                    <a:lnTo>
                      <a:pt x="12" y="554"/>
                    </a:lnTo>
                    <a:lnTo>
                      <a:pt x="10" y="529"/>
                    </a:lnTo>
                    <a:lnTo>
                      <a:pt x="20" y="528"/>
                    </a:lnTo>
                    <a:lnTo>
                      <a:pt x="31" y="526"/>
                    </a:lnTo>
                    <a:lnTo>
                      <a:pt x="39" y="522"/>
                    </a:lnTo>
                    <a:lnTo>
                      <a:pt x="49" y="519"/>
                    </a:lnTo>
                    <a:lnTo>
                      <a:pt x="58" y="515"/>
                    </a:lnTo>
                    <a:lnTo>
                      <a:pt x="66" y="509"/>
                    </a:lnTo>
                    <a:lnTo>
                      <a:pt x="74" y="503"/>
                    </a:lnTo>
                    <a:lnTo>
                      <a:pt x="82" y="496"/>
                    </a:lnTo>
                    <a:lnTo>
                      <a:pt x="99" y="515"/>
                    </a:lnTo>
                    <a:close/>
                    <a:moveTo>
                      <a:pt x="12" y="554"/>
                    </a:moveTo>
                    <a:lnTo>
                      <a:pt x="8" y="553"/>
                    </a:lnTo>
                    <a:lnTo>
                      <a:pt x="4" y="550"/>
                    </a:lnTo>
                    <a:lnTo>
                      <a:pt x="1" y="546"/>
                    </a:lnTo>
                    <a:lnTo>
                      <a:pt x="0" y="542"/>
                    </a:lnTo>
                    <a:lnTo>
                      <a:pt x="11" y="542"/>
                    </a:lnTo>
                    <a:lnTo>
                      <a:pt x="12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5" name="Freeform 1006"/>
              <p:cNvSpPr>
                <a:spLocks/>
              </p:cNvSpPr>
              <p:nvPr/>
            </p:nvSpPr>
            <p:spPr bwMode="auto">
              <a:xfrm>
                <a:off x="2773" y="1766"/>
                <a:ext cx="39" cy="101"/>
              </a:xfrm>
              <a:custGeom>
                <a:avLst/>
                <a:gdLst>
                  <a:gd name="T0" fmla="*/ 0 w 200"/>
                  <a:gd name="T1" fmla="*/ 20 h 502"/>
                  <a:gd name="T2" fmla="*/ 0 w 200"/>
                  <a:gd name="T3" fmla="*/ 19 h 502"/>
                  <a:gd name="T4" fmla="*/ 0 w 200"/>
                  <a:gd name="T5" fmla="*/ 18 h 502"/>
                  <a:gd name="T6" fmla="*/ 0 w 200"/>
                  <a:gd name="T7" fmla="*/ 17 h 502"/>
                  <a:gd name="T8" fmla="*/ 0 w 200"/>
                  <a:gd name="T9" fmla="*/ 15 h 502"/>
                  <a:gd name="T10" fmla="*/ 1 w 200"/>
                  <a:gd name="T11" fmla="*/ 13 h 502"/>
                  <a:gd name="T12" fmla="*/ 1 w 200"/>
                  <a:gd name="T13" fmla="*/ 11 h 502"/>
                  <a:gd name="T14" fmla="*/ 1 w 200"/>
                  <a:gd name="T15" fmla="*/ 9 h 502"/>
                  <a:gd name="T16" fmla="*/ 2 w 200"/>
                  <a:gd name="T17" fmla="*/ 7 h 502"/>
                  <a:gd name="T18" fmla="*/ 2 w 200"/>
                  <a:gd name="T19" fmla="*/ 7 h 502"/>
                  <a:gd name="T20" fmla="*/ 2 w 200"/>
                  <a:gd name="T21" fmla="*/ 6 h 502"/>
                  <a:gd name="T22" fmla="*/ 3 w 200"/>
                  <a:gd name="T23" fmla="*/ 5 h 502"/>
                  <a:gd name="T24" fmla="*/ 3 w 200"/>
                  <a:gd name="T25" fmla="*/ 4 h 502"/>
                  <a:gd name="T26" fmla="*/ 3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5 w 200"/>
                  <a:gd name="T35" fmla="*/ 1 h 502"/>
                  <a:gd name="T36" fmla="*/ 5 w 200"/>
                  <a:gd name="T37" fmla="*/ 1 h 502"/>
                  <a:gd name="T38" fmla="*/ 5 w 200"/>
                  <a:gd name="T39" fmla="*/ 0 h 502"/>
                  <a:gd name="T40" fmla="*/ 6 w 200"/>
                  <a:gd name="T41" fmla="*/ 0 h 502"/>
                  <a:gd name="T42" fmla="*/ 6 w 200"/>
                  <a:gd name="T43" fmla="*/ 0 h 502"/>
                  <a:gd name="T44" fmla="*/ 6 w 200"/>
                  <a:gd name="T45" fmla="*/ 0 h 502"/>
                  <a:gd name="T46" fmla="*/ 6 w 200"/>
                  <a:gd name="T47" fmla="*/ 0 h 502"/>
                  <a:gd name="T48" fmla="*/ 6 w 200"/>
                  <a:gd name="T49" fmla="*/ 0 h 502"/>
                  <a:gd name="T50" fmla="*/ 7 w 200"/>
                  <a:gd name="T51" fmla="*/ 0 h 502"/>
                  <a:gd name="T52" fmla="*/ 7 w 200"/>
                  <a:gd name="T53" fmla="*/ 0 h 502"/>
                  <a:gd name="T54" fmla="*/ 7 w 200"/>
                  <a:gd name="T55" fmla="*/ 0 h 502"/>
                  <a:gd name="T56" fmla="*/ 7 w 200"/>
                  <a:gd name="T57" fmla="*/ 0 h 502"/>
                  <a:gd name="T58" fmla="*/ 8 w 200"/>
                  <a:gd name="T59" fmla="*/ 0 h 502"/>
                  <a:gd name="T60" fmla="*/ 8 w 200"/>
                  <a:gd name="T61" fmla="*/ 1 h 502"/>
                  <a:gd name="T62" fmla="*/ 8 w 200"/>
                  <a:gd name="T63" fmla="*/ 2 h 502"/>
                  <a:gd name="T64" fmla="*/ 7 w 200"/>
                  <a:gd name="T65" fmla="*/ 3 h 502"/>
                  <a:gd name="T66" fmla="*/ 7 w 200"/>
                  <a:gd name="T67" fmla="*/ 3 h 502"/>
                  <a:gd name="T68" fmla="*/ 7 w 200"/>
                  <a:gd name="T69" fmla="*/ 4 h 502"/>
                  <a:gd name="T70" fmla="*/ 6 w 200"/>
                  <a:gd name="T71" fmla="*/ 5 h 502"/>
                  <a:gd name="T72" fmla="*/ 6 w 200"/>
                  <a:gd name="T73" fmla="*/ 6 h 502"/>
                  <a:gd name="T74" fmla="*/ 6 w 200"/>
                  <a:gd name="T75" fmla="*/ 7 h 502"/>
                  <a:gd name="T76" fmla="*/ 6 w 200"/>
                  <a:gd name="T77" fmla="*/ 8 h 502"/>
                  <a:gd name="T78" fmla="*/ 5 w 200"/>
                  <a:gd name="T79" fmla="*/ 9 h 502"/>
                  <a:gd name="T80" fmla="*/ 5 w 200"/>
                  <a:gd name="T81" fmla="*/ 10 h 502"/>
                  <a:gd name="T82" fmla="*/ 5 w 200"/>
                  <a:gd name="T83" fmla="*/ 11 h 502"/>
                  <a:gd name="T84" fmla="*/ 5 w 200"/>
                  <a:gd name="T85" fmla="*/ 12 h 502"/>
                  <a:gd name="T86" fmla="*/ 5 w 200"/>
                  <a:gd name="T87" fmla="*/ 13 h 502"/>
                  <a:gd name="T88" fmla="*/ 5 w 200"/>
                  <a:gd name="T89" fmla="*/ 14 h 502"/>
                  <a:gd name="T90" fmla="*/ 5 w 200"/>
                  <a:gd name="T91" fmla="*/ 15 h 502"/>
                  <a:gd name="T92" fmla="*/ 5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3 w 200"/>
                  <a:gd name="T105" fmla="*/ 18 h 502"/>
                  <a:gd name="T106" fmla="*/ 3 w 200"/>
                  <a:gd name="T107" fmla="*/ 18 h 502"/>
                  <a:gd name="T108" fmla="*/ 3 w 200"/>
                  <a:gd name="T109" fmla="*/ 19 h 502"/>
                  <a:gd name="T110" fmla="*/ 3 w 200"/>
                  <a:gd name="T111" fmla="*/ 19 h 502"/>
                  <a:gd name="T112" fmla="*/ 2 w 200"/>
                  <a:gd name="T113" fmla="*/ 19 h 502"/>
                  <a:gd name="T114" fmla="*/ 2 w 200"/>
                  <a:gd name="T115" fmla="*/ 19 h 502"/>
                  <a:gd name="T116" fmla="*/ 2 w 200"/>
                  <a:gd name="T117" fmla="*/ 20 h 502"/>
                  <a:gd name="T118" fmla="*/ 1 w 200"/>
                  <a:gd name="T119" fmla="*/ 20 h 502"/>
                  <a:gd name="T120" fmla="*/ 1 w 200"/>
                  <a:gd name="T121" fmla="*/ 20 h 502"/>
                  <a:gd name="T122" fmla="*/ 0 w 200"/>
                  <a:gd name="T123" fmla="*/ 20 h 502"/>
                  <a:gd name="T124" fmla="*/ 0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0" y="502"/>
                    </a:moveTo>
                    <a:lnTo>
                      <a:pt x="1" y="484"/>
                    </a:lnTo>
                    <a:lnTo>
                      <a:pt x="2" y="455"/>
                    </a:lnTo>
                    <a:lnTo>
                      <a:pt x="5" y="421"/>
                    </a:lnTo>
                    <a:lnTo>
                      <a:pt x="11" y="380"/>
                    </a:lnTo>
                    <a:lnTo>
                      <a:pt x="16" y="335"/>
                    </a:lnTo>
                    <a:lnTo>
                      <a:pt x="24" y="286"/>
                    </a:lnTo>
                    <a:lnTo>
                      <a:pt x="33" y="237"/>
                    </a:lnTo>
                    <a:lnTo>
                      <a:pt x="45" y="188"/>
                    </a:lnTo>
                    <a:lnTo>
                      <a:pt x="51" y="165"/>
                    </a:lnTo>
                    <a:lnTo>
                      <a:pt x="58" y="142"/>
                    </a:lnTo>
                    <a:lnTo>
                      <a:pt x="65" y="121"/>
                    </a:lnTo>
                    <a:lnTo>
                      <a:pt x="72" y="100"/>
                    </a:lnTo>
                    <a:lnTo>
                      <a:pt x="80" y="82"/>
                    </a:lnTo>
                    <a:lnTo>
                      <a:pt x="88" y="63"/>
                    </a:lnTo>
                    <a:lnTo>
                      <a:pt x="97" y="48"/>
                    </a:lnTo>
                    <a:lnTo>
                      <a:pt x="107" y="34"/>
                    </a:lnTo>
                    <a:lnTo>
                      <a:pt x="117" y="22"/>
                    </a:lnTo>
                    <a:lnTo>
                      <a:pt x="127" y="13"/>
                    </a:lnTo>
                    <a:lnTo>
                      <a:pt x="133" y="9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9" y="2"/>
                    </a:lnTo>
                    <a:lnTo>
                      <a:pt x="155" y="1"/>
                    </a:lnTo>
                    <a:lnTo>
                      <a:pt x="161" y="0"/>
                    </a:lnTo>
                    <a:lnTo>
                      <a:pt x="167" y="1"/>
                    </a:lnTo>
                    <a:lnTo>
                      <a:pt x="174" y="2"/>
                    </a:lnTo>
                    <a:lnTo>
                      <a:pt x="179" y="4"/>
                    </a:lnTo>
                    <a:lnTo>
                      <a:pt x="186" y="6"/>
                    </a:lnTo>
                    <a:lnTo>
                      <a:pt x="193" y="11"/>
                    </a:lnTo>
                    <a:lnTo>
                      <a:pt x="200" y="15"/>
                    </a:lnTo>
                    <a:lnTo>
                      <a:pt x="190" y="39"/>
                    </a:lnTo>
                    <a:lnTo>
                      <a:pt x="181" y="63"/>
                    </a:lnTo>
                    <a:lnTo>
                      <a:pt x="173" y="87"/>
                    </a:lnTo>
                    <a:lnTo>
                      <a:pt x="165" y="112"/>
                    </a:lnTo>
                    <a:lnTo>
                      <a:pt x="158" y="136"/>
                    </a:lnTo>
                    <a:lnTo>
                      <a:pt x="151" y="160"/>
                    </a:lnTo>
                    <a:lnTo>
                      <a:pt x="145" y="183"/>
                    </a:lnTo>
                    <a:lnTo>
                      <a:pt x="139" y="207"/>
                    </a:lnTo>
                    <a:lnTo>
                      <a:pt x="135" y="230"/>
                    </a:lnTo>
                    <a:lnTo>
                      <a:pt x="129" y="254"/>
                    </a:lnTo>
                    <a:lnTo>
                      <a:pt x="126" y="276"/>
                    </a:lnTo>
                    <a:lnTo>
                      <a:pt x="122" y="299"/>
                    </a:lnTo>
                    <a:lnTo>
                      <a:pt x="120" y="322"/>
                    </a:lnTo>
                    <a:lnTo>
                      <a:pt x="118" y="343"/>
                    </a:lnTo>
                    <a:lnTo>
                      <a:pt x="115" y="365"/>
                    </a:lnTo>
                    <a:lnTo>
                      <a:pt x="114" y="386"/>
                    </a:lnTo>
                    <a:lnTo>
                      <a:pt x="110" y="399"/>
                    </a:lnTo>
                    <a:lnTo>
                      <a:pt x="106" y="412"/>
                    </a:lnTo>
                    <a:lnTo>
                      <a:pt x="100" y="423"/>
                    </a:lnTo>
                    <a:lnTo>
                      <a:pt x="95" y="434"/>
                    </a:lnTo>
                    <a:lnTo>
                      <a:pt x="90" y="444"/>
                    </a:lnTo>
                    <a:lnTo>
                      <a:pt x="83" y="453"/>
                    </a:lnTo>
                    <a:lnTo>
                      <a:pt x="77" y="462"/>
                    </a:lnTo>
                    <a:lnTo>
                      <a:pt x="70" y="470"/>
                    </a:lnTo>
                    <a:lnTo>
                      <a:pt x="63" y="476"/>
                    </a:lnTo>
                    <a:lnTo>
                      <a:pt x="55" y="481"/>
                    </a:lnTo>
                    <a:lnTo>
                      <a:pt x="46" y="487"/>
                    </a:lnTo>
                    <a:lnTo>
                      <a:pt x="38" y="491"/>
                    </a:lnTo>
                    <a:lnTo>
                      <a:pt x="29" y="495"/>
                    </a:lnTo>
                    <a:lnTo>
                      <a:pt x="19" y="498"/>
                    </a:lnTo>
                    <a:lnTo>
                      <a:pt x="10" y="500"/>
                    </a:lnTo>
                    <a:lnTo>
                      <a:pt x="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6" name="Freeform 1007"/>
              <p:cNvSpPr>
                <a:spLocks noEditPoints="1"/>
              </p:cNvSpPr>
              <p:nvPr/>
            </p:nvSpPr>
            <p:spPr bwMode="auto">
              <a:xfrm>
                <a:off x="2769" y="1762"/>
                <a:ext cx="47" cy="104"/>
              </a:xfrm>
              <a:custGeom>
                <a:avLst/>
                <a:gdLst>
                  <a:gd name="T0" fmla="*/ 1 w 224"/>
                  <a:gd name="T1" fmla="*/ 20 h 526"/>
                  <a:gd name="T2" fmla="*/ 0 w 224"/>
                  <a:gd name="T3" fmla="*/ 20 h 526"/>
                  <a:gd name="T4" fmla="*/ 1 w 224"/>
                  <a:gd name="T5" fmla="*/ 19 h 526"/>
                  <a:gd name="T6" fmla="*/ 0 w 224"/>
                  <a:gd name="T7" fmla="*/ 18 h 526"/>
                  <a:gd name="T8" fmla="*/ 1 w 224"/>
                  <a:gd name="T9" fmla="*/ 17 h 526"/>
                  <a:gd name="T10" fmla="*/ 1 w 224"/>
                  <a:gd name="T11" fmla="*/ 19 h 526"/>
                  <a:gd name="T12" fmla="*/ 0 w 224"/>
                  <a:gd name="T13" fmla="*/ 15 h 526"/>
                  <a:gd name="T14" fmla="*/ 1 w 224"/>
                  <a:gd name="T15" fmla="*/ 10 h 526"/>
                  <a:gd name="T16" fmla="*/ 2 w 224"/>
                  <a:gd name="T17" fmla="*/ 9 h 526"/>
                  <a:gd name="T18" fmla="*/ 2 w 224"/>
                  <a:gd name="T19" fmla="*/ 14 h 526"/>
                  <a:gd name="T20" fmla="*/ 0 w 224"/>
                  <a:gd name="T21" fmla="*/ 17 h 526"/>
                  <a:gd name="T22" fmla="*/ 3 w 224"/>
                  <a:gd name="T23" fmla="*/ 5 h 526"/>
                  <a:gd name="T24" fmla="*/ 4 w 224"/>
                  <a:gd name="T25" fmla="*/ 2 h 526"/>
                  <a:gd name="T26" fmla="*/ 4 w 224"/>
                  <a:gd name="T27" fmla="*/ 3 h 526"/>
                  <a:gd name="T28" fmla="*/ 3 w 224"/>
                  <a:gd name="T29" fmla="*/ 6 h 526"/>
                  <a:gd name="T30" fmla="*/ 4 w 224"/>
                  <a:gd name="T31" fmla="*/ 2 h 526"/>
                  <a:gd name="T32" fmla="*/ 6 w 224"/>
                  <a:gd name="T33" fmla="*/ 0 h 526"/>
                  <a:gd name="T34" fmla="*/ 5 w 224"/>
                  <a:gd name="T35" fmla="*/ 2 h 526"/>
                  <a:gd name="T36" fmla="*/ 6 w 224"/>
                  <a:gd name="T37" fmla="*/ 0 h 526"/>
                  <a:gd name="T38" fmla="*/ 7 w 224"/>
                  <a:gd name="T39" fmla="*/ 0 h 526"/>
                  <a:gd name="T40" fmla="*/ 7 w 224"/>
                  <a:gd name="T41" fmla="*/ 1 h 526"/>
                  <a:gd name="T42" fmla="*/ 8 w 224"/>
                  <a:gd name="T43" fmla="*/ 0 h 526"/>
                  <a:gd name="T44" fmla="*/ 9 w 224"/>
                  <a:gd name="T45" fmla="*/ 1 h 526"/>
                  <a:gd name="T46" fmla="*/ 8 w 224"/>
                  <a:gd name="T47" fmla="*/ 1 h 526"/>
                  <a:gd name="T48" fmla="*/ 9 w 224"/>
                  <a:gd name="T49" fmla="*/ 1 h 526"/>
                  <a:gd name="T50" fmla="*/ 9 w 224"/>
                  <a:gd name="T51" fmla="*/ 1 h 526"/>
                  <a:gd name="T52" fmla="*/ 9 w 224"/>
                  <a:gd name="T53" fmla="*/ 1 h 526"/>
                  <a:gd name="T54" fmla="*/ 9 w 224"/>
                  <a:gd name="T55" fmla="*/ 1 h 526"/>
                  <a:gd name="T56" fmla="*/ 8 w 224"/>
                  <a:gd name="T57" fmla="*/ 2 h 526"/>
                  <a:gd name="T58" fmla="*/ 9 w 224"/>
                  <a:gd name="T59" fmla="*/ 2 h 526"/>
                  <a:gd name="T60" fmla="*/ 7 w 224"/>
                  <a:gd name="T61" fmla="*/ 2 h 526"/>
                  <a:gd name="T62" fmla="*/ 8 w 224"/>
                  <a:gd name="T63" fmla="*/ 5 h 526"/>
                  <a:gd name="T64" fmla="*/ 6 w 224"/>
                  <a:gd name="T65" fmla="*/ 9 h 526"/>
                  <a:gd name="T66" fmla="*/ 7 w 224"/>
                  <a:gd name="T67" fmla="*/ 3 h 526"/>
                  <a:gd name="T68" fmla="*/ 6 w 224"/>
                  <a:gd name="T69" fmla="*/ 11 h 526"/>
                  <a:gd name="T70" fmla="*/ 5 w 224"/>
                  <a:gd name="T71" fmla="*/ 11 h 526"/>
                  <a:gd name="T72" fmla="*/ 7 w 224"/>
                  <a:gd name="T73" fmla="*/ 9 h 526"/>
                  <a:gd name="T74" fmla="*/ 6 w 224"/>
                  <a:gd name="T75" fmla="*/ 15 h 526"/>
                  <a:gd name="T76" fmla="*/ 5 w 224"/>
                  <a:gd name="T77" fmla="*/ 14 h 526"/>
                  <a:gd name="T78" fmla="*/ 6 w 224"/>
                  <a:gd name="T79" fmla="*/ 16 h 526"/>
                  <a:gd name="T80" fmla="*/ 6 w 224"/>
                  <a:gd name="T81" fmla="*/ 16 h 526"/>
                  <a:gd name="T82" fmla="*/ 5 w 224"/>
                  <a:gd name="T83" fmla="*/ 18 h 526"/>
                  <a:gd name="T84" fmla="*/ 4 w 224"/>
                  <a:gd name="T85" fmla="*/ 19 h 526"/>
                  <a:gd name="T86" fmla="*/ 3 w 224"/>
                  <a:gd name="T87" fmla="*/ 18 h 526"/>
                  <a:gd name="T88" fmla="*/ 4 w 224"/>
                  <a:gd name="T89" fmla="*/ 17 h 526"/>
                  <a:gd name="T90" fmla="*/ 4 w 224"/>
                  <a:gd name="T91" fmla="*/ 20 h 526"/>
                  <a:gd name="T92" fmla="*/ 2 w 224"/>
                  <a:gd name="T93" fmla="*/ 21 h 526"/>
                  <a:gd name="T94" fmla="*/ 1 w 224"/>
                  <a:gd name="T95" fmla="*/ 21 h 526"/>
                  <a:gd name="T96" fmla="*/ 1 w 224"/>
                  <a:gd name="T97" fmla="*/ 20 h 526"/>
                  <a:gd name="T98" fmla="*/ 3 w 224"/>
                  <a:gd name="T99" fmla="*/ 19 h 526"/>
                  <a:gd name="T100" fmla="*/ 0 w 224"/>
                  <a:gd name="T101" fmla="*/ 21 h 526"/>
                  <a:gd name="T102" fmla="*/ 0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0" y="514"/>
                    </a:moveTo>
                    <a:lnTo>
                      <a:pt x="0" y="505"/>
                    </a:lnTo>
                    <a:lnTo>
                      <a:pt x="0" y="494"/>
                    </a:lnTo>
                    <a:lnTo>
                      <a:pt x="25" y="496"/>
                    </a:lnTo>
                    <a:lnTo>
                      <a:pt x="24" y="506"/>
                    </a:lnTo>
                    <a:lnTo>
                      <a:pt x="24" y="514"/>
                    </a:lnTo>
                    <a:lnTo>
                      <a:pt x="0" y="514"/>
                    </a:lnTo>
                    <a:close/>
                    <a:moveTo>
                      <a:pt x="0" y="494"/>
                    </a:moveTo>
                    <a:lnTo>
                      <a:pt x="1" y="480"/>
                    </a:lnTo>
                    <a:lnTo>
                      <a:pt x="2" y="464"/>
                    </a:lnTo>
                    <a:lnTo>
                      <a:pt x="27" y="466"/>
                    </a:lnTo>
                    <a:lnTo>
                      <a:pt x="26" y="483"/>
                    </a:lnTo>
                    <a:lnTo>
                      <a:pt x="25" y="496"/>
                    </a:lnTo>
                    <a:lnTo>
                      <a:pt x="0" y="494"/>
                    </a:lnTo>
                    <a:close/>
                    <a:moveTo>
                      <a:pt x="2" y="464"/>
                    </a:moveTo>
                    <a:lnTo>
                      <a:pt x="3" y="455"/>
                    </a:lnTo>
                    <a:lnTo>
                      <a:pt x="4" y="446"/>
                    </a:lnTo>
                    <a:lnTo>
                      <a:pt x="5" y="435"/>
                    </a:lnTo>
                    <a:lnTo>
                      <a:pt x="6" y="425"/>
                    </a:lnTo>
                    <a:lnTo>
                      <a:pt x="30" y="428"/>
                    </a:lnTo>
                    <a:lnTo>
                      <a:pt x="29" y="438"/>
                    </a:lnTo>
                    <a:lnTo>
                      <a:pt x="28" y="448"/>
                    </a:lnTo>
                    <a:lnTo>
                      <a:pt x="27" y="458"/>
                    </a:lnTo>
                    <a:lnTo>
                      <a:pt x="27" y="466"/>
                    </a:lnTo>
                    <a:lnTo>
                      <a:pt x="2" y="464"/>
                    </a:lnTo>
                    <a:close/>
                    <a:moveTo>
                      <a:pt x="6" y="425"/>
                    </a:moveTo>
                    <a:lnTo>
                      <a:pt x="9" y="401"/>
                    </a:lnTo>
                    <a:lnTo>
                      <a:pt x="12" y="374"/>
                    </a:lnTo>
                    <a:lnTo>
                      <a:pt x="16" y="345"/>
                    </a:lnTo>
                    <a:lnTo>
                      <a:pt x="21" y="316"/>
                    </a:lnTo>
                    <a:lnTo>
                      <a:pt x="26" y="287"/>
                    </a:lnTo>
                    <a:lnTo>
                      <a:pt x="31" y="257"/>
                    </a:lnTo>
                    <a:lnTo>
                      <a:pt x="38" y="227"/>
                    </a:lnTo>
                    <a:lnTo>
                      <a:pt x="45" y="197"/>
                    </a:lnTo>
                    <a:lnTo>
                      <a:pt x="69" y="203"/>
                    </a:lnTo>
                    <a:lnTo>
                      <a:pt x="62" y="232"/>
                    </a:lnTo>
                    <a:lnTo>
                      <a:pt x="55" y="262"/>
                    </a:lnTo>
                    <a:lnTo>
                      <a:pt x="50" y="291"/>
                    </a:lnTo>
                    <a:lnTo>
                      <a:pt x="44" y="321"/>
                    </a:lnTo>
                    <a:lnTo>
                      <a:pt x="40" y="350"/>
                    </a:lnTo>
                    <a:lnTo>
                      <a:pt x="37" y="377"/>
                    </a:lnTo>
                    <a:lnTo>
                      <a:pt x="33" y="404"/>
                    </a:lnTo>
                    <a:lnTo>
                      <a:pt x="30" y="428"/>
                    </a:lnTo>
                    <a:lnTo>
                      <a:pt x="6" y="425"/>
                    </a:lnTo>
                    <a:close/>
                    <a:moveTo>
                      <a:pt x="45" y="197"/>
                    </a:moveTo>
                    <a:lnTo>
                      <a:pt x="51" y="174"/>
                    </a:lnTo>
                    <a:lnTo>
                      <a:pt x="58" y="151"/>
                    </a:lnTo>
                    <a:lnTo>
                      <a:pt x="65" y="129"/>
                    </a:lnTo>
                    <a:lnTo>
                      <a:pt x="72" y="108"/>
                    </a:lnTo>
                    <a:lnTo>
                      <a:pt x="81" y="88"/>
                    </a:lnTo>
                    <a:lnTo>
                      <a:pt x="90" y="71"/>
                    </a:lnTo>
                    <a:lnTo>
                      <a:pt x="99" y="54"/>
                    </a:lnTo>
                    <a:lnTo>
                      <a:pt x="108" y="40"/>
                    </a:lnTo>
                    <a:lnTo>
                      <a:pt x="129" y="54"/>
                    </a:lnTo>
                    <a:lnTo>
                      <a:pt x="119" y="68"/>
                    </a:lnTo>
                    <a:lnTo>
                      <a:pt x="111" y="83"/>
                    </a:lnTo>
                    <a:lnTo>
                      <a:pt x="103" y="99"/>
                    </a:lnTo>
                    <a:lnTo>
                      <a:pt x="95" y="118"/>
                    </a:lnTo>
                    <a:lnTo>
                      <a:pt x="87" y="138"/>
                    </a:lnTo>
                    <a:lnTo>
                      <a:pt x="81" y="159"/>
                    </a:lnTo>
                    <a:lnTo>
                      <a:pt x="75" y="180"/>
                    </a:lnTo>
                    <a:lnTo>
                      <a:pt x="69" y="203"/>
                    </a:lnTo>
                    <a:lnTo>
                      <a:pt x="45" y="197"/>
                    </a:lnTo>
                    <a:close/>
                    <a:moveTo>
                      <a:pt x="108" y="40"/>
                    </a:moveTo>
                    <a:lnTo>
                      <a:pt x="117" y="30"/>
                    </a:lnTo>
                    <a:lnTo>
                      <a:pt x="125" y="20"/>
                    </a:lnTo>
                    <a:lnTo>
                      <a:pt x="135" y="13"/>
                    </a:lnTo>
                    <a:lnTo>
                      <a:pt x="144" y="7"/>
                    </a:lnTo>
                    <a:lnTo>
                      <a:pt x="156" y="29"/>
                    </a:lnTo>
                    <a:lnTo>
                      <a:pt x="148" y="33"/>
                    </a:lnTo>
                    <a:lnTo>
                      <a:pt x="141" y="39"/>
                    </a:lnTo>
                    <a:lnTo>
                      <a:pt x="135" y="46"/>
                    </a:lnTo>
                    <a:lnTo>
                      <a:pt x="129" y="54"/>
                    </a:lnTo>
                    <a:lnTo>
                      <a:pt x="108" y="40"/>
                    </a:lnTo>
                    <a:close/>
                    <a:moveTo>
                      <a:pt x="144" y="7"/>
                    </a:moveTo>
                    <a:lnTo>
                      <a:pt x="154" y="3"/>
                    </a:lnTo>
                    <a:lnTo>
                      <a:pt x="165" y="0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3" y="1"/>
                    </a:lnTo>
                    <a:lnTo>
                      <a:pt x="188" y="2"/>
                    </a:lnTo>
                    <a:lnTo>
                      <a:pt x="183" y="26"/>
                    </a:lnTo>
                    <a:lnTo>
                      <a:pt x="175" y="25"/>
                    </a:lnTo>
                    <a:lnTo>
                      <a:pt x="168" y="25"/>
                    </a:lnTo>
                    <a:lnTo>
                      <a:pt x="162" y="26"/>
                    </a:lnTo>
                    <a:lnTo>
                      <a:pt x="156" y="29"/>
                    </a:lnTo>
                    <a:lnTo>
                      <a:pt x="144" y="7"/>
                    </a:lnTo>
                    <a:close/>
                    <a:moveTo>
                      <a:pt x="188" y="2"/>
                    </a:moveTo>
                    <a:lnTo>
                      <a:pt x="195" y="4"/>
                    </a:lnTo>
                    <a:lnTo>
                      <a:pt x="203" y="7"/>
                    </a:lnTo>
                    <a:lnTo>
                      <a:pt x="211" y="12"/>
                    </a:lnTo>
                    <a:lnTo>
                      <a:pt x="218" y="17"/>
                    </a:lnTo>
                    <a:lnTo>
                      <a:pt x="204" y="37"/>
                    </a:lnTo>
                    <a:lnTo>
                      <a:pt x="199" y="3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83" y="26"/>
                    </a:lnTo>
                    <a:lnTo>
                      <a:pt x="188" y="2"/>
                    </a:lnTo>
                    <a:close/>
                    <a:moveTo>
                      <a:pt x="218" y="17"/>
                    </a:moveTo>
                    <a:lnTo>
                      <a:pt x="221" y="19"/>
                    </a:lnTo>
                    <a:lnTo>
                      <a:pt x="223" y="24"/>
                    </a:lnTo>
                    <a:lnTo>
                      <a:pt x="224" y="28"/>
                    </a:lnTo>
                    <a:lnTo>
                      <a:pt x="223" y="31"/>
                    </a:lnTo>
                    <a:lnTo>
                      <a:pt x="212" y="27"/>
                    </a:lnTo>
                    <a:lnTo>
                      <a:pt x="218" y="17"/>
                    </a:lnTo>
                    <a:close/>
                    <a:moveTo>
                      <a:pt x="223" y="31"/>
                    </a:moveTo>
                    <a:lnTo>
                      <a:pt x="223" y="32"/>
                    </a:lnTo>
                    <a:lnTo>
                      <a:pt x="223" y="31"/>
                    </a:lnTo>
                    <a:lnTo>
                      <a:pt x="200" y="23"/>
                    </a:lnTo>
                    <a:lnTo>
                      <a:pt x="200" y="21"/>
                    </a:lnTo>
                    <a:lnTo>
                      <a:pt x="223" y="31"/>
                    </a:lnTo>
                    <a:close/>
                    <a:moveTo>
                      <a:pt x="223" y="31"/>
                    </a:moveTo>
                    <a:lnTo>
                      <a:pt x="218" y="42"/>
                    </a:lnTo>
                    <a:lnTo>
                      <a:pt x="213" y="58"/>
                    </a:lnTo>
                    <a:lnTo>
                      <a:pt x="189" y="50"/>
                    </a:lnTo>
                    <a:lnTo>
                      <a:pt x="193" y="39"/>
                    </a:lnTo>
                    <a:lnTo>
                      <a:pt x="200" y="23"/>
                    </a:lnTo>
                    <a:lnTo>
                      <a:pt x="223" y="31"/>
                    </a:lnTo>
                    <a:close/>
                    <a:moveTo>
                      <a:pt x="213" y="58"/>
                    </a:moveTo>
                    <a:lnTo>
                      <a:pt x="206" y="73"/>
                    </a:lnTo>
                    <a:lnTo>
                      <a:pt x="203" y="85"/>
                    </a:lnTo>
                    <a:lnTo>
                      <a:pt x="179" y="78"/>
                    </a:lnTo>
                    <a:lnTo>
                      <a:pt x="185" y="61"/>
                    </a:lnTo>
                    <a:lnTo>
                      <a:pt x="189" y="50"/>
                    </a:lnTo>
                    <a:lnTo>
                      <a:pt x="213" y="58"/>
                    </a:lnTo>
                    <a:close/>
                    <a:moveTo>
                      <a:pt x="203" y="85"/>
                    </a:moveTo>
                    <a:lnTo>
                      <a:pt x="191" y="120"/>
                    </a:lnTo>
                    <a:lnTo>
                      <a:pt x="180" y="154"/>
                    </a:lnTo>
                    <a:lnTo>
                      <a:pt x="172" y="188"/>
                    </a:lnTo>
                    <a:lnTo>
                      <a:pt x="163" y="221"/>
                    </a:lnTo>
                    <a:lnTo>
                      <a:pt x="139" y="216"/>
                    </a:lnTo>
                    <a:lnTo>
                      <a:pt x="148" y="181"/>
                    </a:lnTo>
                    <a:lnTo>
                      <a:pt x="158" y="147"/>
                    </a:lnTo>
                    <a:lnTo>
                      <a:pt x="167" y="112"/>
                    </a:lnTo>
                    <a:lnTo>
                      <a:pt x="179" y="78"/>
                    </a:lnTo>
                    <a:lnTo>
                      <a:pt x="203" y="85"/>
                    </a:lnTo>
                    <a:close/>
                    <a:moveTo>
                      <a:pt x="163" y="221"/>
                    </a:moveTo>
                    <a:lnTo>
                      <a:pt x="159" y="244"/>
                    </a:lnTo>
                    <a:lnTo>
                      <a:pt x="154" y="267"/>
                    </a:lnTo>
                    <a:lnTo>
                      <a:pt x="150" y="289"/>
                    </a:lnTo>
                    <a:lnTo>
                      <a:pt x="147" y="312"/>
                    </a:lnTo>
                    <a:lnTo>
                      <a:pt x="122" y="309"/>
                    </a:lnTo>
                    <a:lnTo>
                      <a:pt x="125" y="286"/>
                    </a:lnTo>
                    <a:lnTo>
                      <a:pt x="130" y="263"/>
                    </a:lnTo>
                    <a:lnTo>
                      <a:pt x="134" y="240"/>
                    </a:lnTo>
                    <a:lnTo>
                      <a:pt x="139" y="216"/>
                    </a:lnTo>
                    <a:lnTo>
                      <a:pt x="163" y="221"/>
                    </a:lnTo>
                    <a:close/>
                    <a:moveTo>
                      <a:pt x="147" y="312"/>
                    </a:moveTo>
                    <a:lnTo>
                      <a:pt x="144" y="335"/>
                    </a:lnTo>
                    <a:lnTo>
                      <a:pt x="141" y="356"/>
                    </a:lnTo>
                    <a:lnTo>
                      <a:pt x="139" y="378"/>
                    </a:lnTo>
                    <a:lnTo>
                      <a:pt x="139" y="398"/>
                    </a:lnTo>
                    <a:lnTo>
                      <a:pt x="114" y="398"/>
                    </a:lnTo>
                    <a:lnTo>
                      <a:pt x="116" y="376"/>
                    </a:lnTo>
                    <a:lnTo>
                      <a:pt x="118" y="354"/>
                    </a:lnTo>
                    <a:lnTo>
                      <a:pt x="120" y="331"/>
                    </a:lnTo>
                    <a:lnTo>
                      <a:pt x="122" y="309"/>
                    </a:lnTo>
                    <a:lnTo>
                      <a:pt x="147" y="312"/>
                    </a:lnTo>
                    <a:close/>
                    <a:moveTo>
                      <a:pt x="139" y="398"/>
                    </a:moveTo>
                    <a:lnTo>
                      <a:pt x="138" y="401"/>
                    </a:lnTo>
                    <a:lnTo>
                      <a:pt x="138" y="402"/>
                    </a:lnTo>
                    <a:lnTo>
                      <a:pt x="126" y="398"/>
                    </a:lnTo>
                    <a:lnTo>
                      <a:pt x="139" y="398"/>
                    </a:lnTo>
                    <a:close/>
                    <a:moveTo>
                      <a:pt x="138" y="402"/>
                    </a:moveTo>
                    <a:lnTo>
                      <a:pt x="134" y="416"/>
                    </a:lnTo>
                    <a:lnTo>
                      <a:pt x="129" y="429"/>
                    </a:lnTo>
                    <a:lnTo>
                      <a:pt x="123" y="440"/>
                    </a:lnTo>
                    <a:lnTo>
                      <a:pt x="118" y="452"/>
                    </a:lnTo>
                    <a:lnTo>
                      <a:pt x="111" y="463"/>
                    </a:lnTo>
                    <a:lnTo>
                      <a:pt x="105" y="473"/>
                    </a:lnTo>
                    <a:lnTo>
                      <a:pt x="98" y="482"/>
                    </a:lnTo>
                    <a:lnTo>
                      <a:pt x="91" y="490"/>
                    </a:lnTo>
                    <a:lnTo>
                      <a:pt x="73" y="473"/>
                    </a:lnTo>
                    <a:lnTo>
                      <a:pt x="80" y="465"/>
                    </a:lnTo>
                    <a:lnTo>
                      <a:pt x="85" y="458"/>
                    </a:lnTo>
                    <a:lnTo>
                      <a:pt x="92" y="449"/>
                    </a:lnTo>
                    <a:lnTo>
                      <a:pt x="97" y="439"/>
                    </a:lnTo>
                    <a:lnTo>
                      <a:pt x="102" y="430"/>
                    </a:lnTo>
                    <a:lnTo>
                      <a:pt x="107" y="419"/>
                    </a:lnTo>
                    <a:lnTo>
                      <a:pt x="111" y="407"/>
                    </a:lnTo>
                    <a:lnTo>
                      <a:pt x="114" y="395"/>
                    </a:lnTo>
                    <a:lnTo>
                      <a:pt x="138" y="402"/>
                    </a:lnTo>
                    <a:close/>
                    <a:moveTo>
                      <a:pt x="91" y="490"/>
                    </a:moveTo>
                    <a:lnTo>
                      <a:pt x="82" y="498"/>
                    </a:lnTo>
                    <a:lnTo>
                      <a:pt x="73" y="504"/>
                    </a:lnTo>
                    <a:lnTo>
                      <a:pt x="65" y="510"/>
                    </a:lnTo>
                    <a:lnTo>
                      <a:pt x="55" y="515"/>
                    </a:lnTo>
                    <a:lnTo>
                      <a:pt x="45" y="518"/>
                    </a:lnTo>
                    <a:lnTo>
                      <a:pt x="35" y="521"/>
                    </a:lnTo>
                    <a:lnTo>
                      <a:pt x="24" y="524"/>
                    </a:lnTo>
                    <a:lnTo>
                      <a:pt x="13" y="526"/>
                    </a:lnTo>
                    <a:lnTo>
                      <a:pt x="11" y="501"/>
                    </a:lnTo>
                    <a:lnTo>
                      <a:pt x="19" y="500"/>
                    </a:lnTo>
                    <a:lnTo>
                      <a:pt x="28" y="498"/>
                    </a:lnTo>
                    <a:lnTo>
                      <a:pt x="37" y="496"/>
                    </a:lnTo>
                    <a:lnTo>
                      <a:pt x="44" y="492"/>
                    </a:lnTo>
                    <a:lnTo>
                      <a:pt x="52" y="488"/>
                    </a:lnTo>
                    <a:lnTo>
                      <a:pt x="59" y="484"/>
                    </a:lnTo>
                    <a:lnTo>
                      <a:pt x="67" y="478"/>
                    </a:lnTo>
                    <a:lnTo>
                      <a:pt x="73" y="473"/>
                    </a:lnTo>
                    <a:lnTo>
                      <a:pt x="91" y="490"/>
                    </a:lnTo>
                    <a:close/>
                    <a:moveTo>
                      <a:pt x="13" y="526"/>
                    </a:moveTo>
                    <a:lnTo>
                      <a:pt x="9" y="525"/>
                    </a:lnTo>
                    <a:lnTo>
                      <a:pt x="4" y="523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4"/>
                    </a:lnTo>
                    <a:lnTo>
                      <a:pt x="13" y="52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7" name="Freeform 1008"/>
              <p:cNvSpPr>
                <a:spLocks/>
              </p:cNvSpPr>
              <p:nvPr/>
            </p:nvSpPr>
            <p:spPr bwMode="auto">
              <a:xfrm>
                <a:off x="2280" y="1669"/>
                <a:ext cx="159" cy="168"/>
              </a:xfrm>
              <a:custGeom>
                <a:avLst/>
                <a:gdLst>
                  <a:gd name="T0" fmla="*/ 0 w 809"/>
                  <a:gd name="T1" fmla="*/ 34 h 857"/>
                  <a:gd name="T2" fmla="*/ 0 w 809"/>
                  <a:gd name="T3" fmla="*/ 32 h 857"/>
                  <a:gd name="T4" fmla="*/ 1 w 809"/>
                  <a:gd name="T5" fmla="*/ 30 h 857"/>
                  <a:gd name="T6" fmla="*/ 1 w 809"/>
                  <a:gd name="T7" fmla="*/ 27 h 857"/>
                  <a:gd name="T8" fmla="*/ 2 w 809"/>
                  <a:gd name="T9" fmla="*/ 23 h 857"/>
                  <a:gd name="T10" fmla="*/ 3 w 809"/>
                  <a:gd name="T11" fmla="*/ 20 h 857"/>
                  <a:gd name="T12" fmla="*/ 4 w 809"/>
                  <a:gd name="T13" fmla="*/ 16 h 857"/>
                  <a:gd name="T14" fmla="*/ 5 w 809"/>
                  <a:gd name="T15" fmla="*/ 13 h 857"/>
                  <a:gd name="T16" fmla="*/ 7 w 809"/>
                  <a:gd name="T17" fmla="*/ 10 h 857"/>
                  <a:gd name="T18" fmla="*/ 8 w 809"/>
                  <a:gd name="T19" fmla="*/ 8 h 857"/>
                  <a:gd name="T20" fmla="*/ 9 w 809"/>
                  <a:gd name="T21" fmla="*/ 6 h 857"/>
                  <a:gd name="T22" fmla="*/ 11 w 809"/>
                  <a:gd name="T23" fmla="*/ 5 h 857"/>
                  <a:gd name="T24" fmla="*/ 12 w 809"/>
                  <a:gd name="T25" fmla="*/ 3 h 857"/>
                  <a:gd name="T26" fmla="*/ 13 w 809"/>
                  <a:gd name="T27" fmla="*/ 2 h 857"/>
                  <a:gd name="T28" fmla="*/ 15 w 809"/>
                  <a:gd name="T29" fmla="*/ 1 h 857"/>
                  <a:gd name="T30" fmla="*/ 16 w 809"/>
                  <a:gd name="T31" fmla="*/ 1 h 857"/>
                  <a:gd name="T32" fmla="*/ 16 w 809"/>
                  <a:gd name="T33" fmla="*/ 0 h 857"/>
                  <a:gd name="T34" fmla="*/ 17 w 809"/>
                  <a:gd name="T35" fmla="*/ 0 h 857"/>
                  <a:gd name="T36" fmla="*/ 19 w 809"/>
                  <a:gd name="T37" fmla="*/ 0 h 857"/>
                  <a:gd name="T38" fmla="*/ 20 w 809"/>
                  <a:gd name="T39" fmla="*/ 0 h 857"/>
                  <a:gd name="T40" fmla="*/ 22 w 809"/>
                  <a:gd name="T41" fmla="*/ 0 h 857"/>
                  <a:gd name="T42" fmla="*/ 24 w 809"/>
                  <a:gd name="T43" fmla="*/ 0 h 857"/>
                  <a:gd name="T44" fmla="*/ 26 w 809"/>
                  <a:gd name="T45" fmla="*/ 1 h 857"/>
                  <a:gd name="T46" fmla="*/ 28 w 809"/>
                  <a:gd name="T47" fmla="*/ 1 h 857"/>
                  <a:gd name="T48" fmla="*/ 30 w 809"/>
                  <a:gd name="T49" fmla="*/ 2 h 857"/>
                  <a:gd name="T50" fmla="*/ 32 w 809"/>
                  <a:gd name="T51" fmla="*/ 3 h 857"/>
                  <a:gd name="T52" fmla="*/ 31 w 809"/>
                  <a:gd name="T53" fmla="*/ 4 h 857"/>
                  <a:gd name="T54" fmla="*/ 28 w 809"/>
                  <a:gd name="T55" fmla="*/ 8 h 857"/>
                  <a:gd name="T56" fmla="*/ 26 w 809"/>
                  <a:gd name="T57" fmla="*/ 11 h 857"/>
                  <a:gd name="T58" fmla="*/ 24 w 809"/>
                  <a:gd name="T59" fmla="*/ 14 h 857"/>
                  <a:gd name="T60" fmla="*/ 22 w 809"/>
                  <a:gd name="T61" fmla="*/ 17 h 857"/>
                  <a:gd name="T62" fmla="*/ 21 w 809"/>
                  <a:gd name="T63" fmla="*/ 20 h 857"/>
                  <a:gd name="T64" fmla="*/ 20 w 809"/>
                  <a:gd name="T65" fmla="*/ 23 h 857"/>
                  <a:gd name="T66" fmla="*/ 19 w 809"/>
                  <a:gd name="T67" fmla="*/ 26 h 857"/>
                  <a:gd name="T68" fmla="*/ 19 w 809"/>
                  <a:gd name="T69" fmla="*/ 27 h 857"/>
                  <a:gd name="T70" fmla="*/ 18 w 809"/>
                  <a:gd name="T71" fmla="*/ 29 h 857"/>
                  <a:gd name="T72" fmla="*/ 18 w 809"/>
                  <a:gd name="T73" fmla="*/ 30 h 857"/>
                  <a:gd name="T74" fmla="*/ 17 w 809"/>
                  <a:gd name="T75" fmla="*/ 30 h 857"/>
                  <a:gd name="T76" fmla="*/ 16 w 809"/>
                  <a:gd name="T77" fmla="*/ 31 h 857"/>
                  <a:gd name="T78" fmla="*/ 15 w 809"/>
                  <a:gd name="T79" fmla="*/ 32 h 857"/>
                  <a:gd name="T80" fmla="*/ 14 w 809"/>
                  <a:gd name="T81" fmla="*/ 32 h 857"/>
                  <a:gd name="T82" fmla="*/ 12 w 809"/>
                  <a:gd name="T83" fmla="*/ 33 h 857"/>
                  <a:gd name="T84" fmla="*/ 10 w 809"/>
                  <a:gd name="T85" fmla="*/ 34 h 857"/>
                  <a:gd name="T86" fmla="*/ 7 w 809"/>
                  <a:gd name="T87" fmla="*/ 34 h 857"/>
                  <a:gd name="T88" fmla="*/ 5 w 809"/>
                  <a:gd name="T89" fmla="*/ 35 h 857"/>
                  <a:gd name="T90" fmla="*/ 2 w 809"/>
                  <a:gd name="T91" fmla="*/ 35 h 85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09"/>
                  <a:gd name="T139" fmla="*/ 0 h 857"/>
                  <a:gd name="T140" fmla="*/ 809 w 809"/>
                  <a:gd name="T141" fmla="*/ 857 h 85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09" h="857">
                    <a:moveTo>
                      <a:pt x="0" y="853"/>
                    </a:moveTo>
                    <a:lnTo>
                      <a:pt x="0" y="838"/>
                    </a:lnTo>
                    <a:lnTo>
                      <a:pt x="2" y="818"/>
                    </a:lnTo>
                    <a:lnTo>
                      <a:pt x="4" y="794"/>
                    </a:lnTo>
                    <a:lnTo>
                      <a:pt x="7" y="766"/>
                    </a:lnTo>
                    <a:lnTo>
                      <a:pt x="13" y="734"/>
                    </a:lnTo>
                    <a:lnTo>
                      <a:pt x="18" y="701"/>
                    </a:lnTo>
                    <a:lnTo>
                      <a:pt x="26" y="664"/>
                    </a:lnTo>
                    <a:lnTo>
                      <a:pt x="34" y="624"/>
                    </a:lnTo>
                    <a:lnTo>
                      <a:pt x="44" y="583"/>
                    </a:lnTo>
                    <a:lnTo>
                      <a:pt x="55" y="541"/>
                    </a:lnTo>
                    <a:lnTo>
                      <a:pt x="68" y="498"/>
                    </a:lnTo>
                    <a:lnTo>
                      <a:pt x="83" y="454"/>
                    </a:lnTo>
                    <a:lnTo>
                      <a:pt x="99" y="409"/>
                    </a:lnTo>
                    <a:lnTo>
                      <a:pt x="118" y="365"/>
                    </a:lnTo>
                    <a:lnTo>
                      <a:pt x="137" y="321"/>
                    </a:lnTo>
                    <a:lnTo>
                      <a:pt x="159" y="278"/>
                    </a:lnTo>
                    <a:lnTo>
                      <a:pt x="173" y="252"/>
                    </a:lnTo>
                    <a:lnTo>
                      <a:pt x="187" y="227"/>
                    </a:lnTo>
                    <a:lnTo>
                      <a:pt x="202" y="203"/>
                    </a:lnTo>
                    <a:lnTo>
                      <a:pt x="216" y="179"/>
                    </a:lnTo>
                    <a:lnTo>
                      <a:pt x="231" y="158"/>
                    </a:lnTo>
                    <a:lnTo>
                      <a:pt x="247" y="136"/>
                    </a:lnTo>
                    <a:lnTo>
                      <a:pt x="263" y="116"/>
                    </a:lnTo>
                    <a:lnTo>
                      <a:pt x="281" y="97"/>
                    </a:lnTo>
                    <a:lnTo>
                      <a:pt x="298" y="79"/>
                    </a:lnTo>
                    <a:lnTo>
                      <a:pt x="316" y="63"/>
                    </a:lnTo>
                    <a:lnTo>
                      <a:pt x="336" y="49"/>
                    </a:lnTo>
                    <a:lnTo>
                      <a:pt x="356" y="36"/>
                    </a:lnTo>
                    <a:lnTo>
                      <a:pt x="366" y="30"/>
                    </a:lnTo>
                    <a:lnTo>
                      <a:pt x="377" y="25"/>
                    </a:lnTo>
                    <a:lnTo>
                      <a:pt x="388" y="19"/>
                    </a:lnTo>
                    <a:lnTo>
                      <a:pt x="399" y="15"/>
                    </a:lnTo>
                    <a:lnTo>
                      <a:pt x="410" y="12"/>
                    </a:lnTo>
                    <a:lnTo>
                      <a:pt x="422" y="9"/>
                    </a:lnTo>
                    <a:lnTo>
                      <a:pt x="434" y="5"/>
                    </a:lnTo>
                    <a:lnTo>
                      <a:pt x="446" y="3"/>
                    </a:lnTo>
                    <a:lnTo>
                      <a:pt x="463" y="1"/>
                    </a:lnTo>
                    <a:lnTo>
                      <a:pt x="482" y="0"/>
                    </a:lnTo>
                    <a:lnTo>
                      <a:pt x="501" y="0"/>
                    </a:lnTo>
                    <a:lnTo>
                      <a:pt x="524" y="1"/>
                    </a:lnTo>
                    <a:lnTo>
                      <a:pt x="546" y="3"/>
                    </a:lnTo>
                    <a:lnTo>
                      <a:pt x="571" y="5"/>
                    </a:lnTo>
                    <a:lnTo>
                      <a:pt x="596" y="9"/>
                    </a:lnTo>
                    <a:lnTo>
                      <a:pt x="622" y="13"/>
                    </a:lnTo>
                    <a:lnTo>
                      <a:pt x="648" y="17"/>
                    </a:lnTo>
                    <a:lnTo>
                      <a:pt x="674" y="24"/>
                    </a:lnTo>
                    <a:lnTo>
                      <a:pt x="699" y="30"/>
                    </a:lnTo>
                    <a:lnTo>
                      <a:pt x="724" y="38"/>
                    </a:lnTo>
                    <a:lnTo>
                      <a:pt x="747" y="45"/>
                    </a:lnTo>
                    <a:lnTo>
                      <a:pt x="770" y="55"/>
                    </a:lnTo>
                    <a:lnTo>
                      <a:pt x="790" y="65"/>
                    </a:lnTo>
                    <a:lnTo>
                      <a:pt x="809" y="76"/>
                    </a:lnTo>
                    <a:lnTo>
                      <a:pt x="774" y="112"/>
                    </a:lnTo>
                    <a:lnTo>
                      <a:pt x="741" y="151"/>
                    </a:lnTo>
                    <a:lnTo>
                      <a:pt x="709" y="189"/>
                    </a:lnTo>
                    <a:lnTo>
                      <a:pt x="679" y="228"/>
                    </a:lnTo>
                    <a:lnTo>
                      <a:pt x="650" y="267"/>
                    </a:lnTo>
                    <a:lnTo>
                      <a:pt x="623" y="306"/>
                    </a:lnTo>
                    <a:lnTo>
                      <a:pt x="598" y="346"/>
                    </a:lnTo>
                    <a:lnTo>
                      <a:pt x="576" y="384"/>
                    </a:lnTo>
                    <a:lnTo>
                      <a:pt x="555" y="423"/>
                    </a:lnTo>
                    <a:lnTo>
                      <a:pt x="536" y="463"/>
                    </a:lnTo>
                    <a:lnTo>
                      <a:pt x="518" y="502"/>
                    </a:lnTo>
                    <a:lnTo>
                      <a:pt x="503" y="542"/>
                    </a:lnTo>
                    <a:lnTo>
                      <a:pt x="490" y="582"/>
                    </a:lnTo>
                    <a:lnTo>
                      <a:pt x="479" y="622"/>
                    </a:lnTo>
                    <a:lnTo>
                      <a:pt x="475" y="641"/>
                    </a:lnTo>
                    <a:lnTo>
                      <a:pt x="471" y="661"/>
                    </a:lnTo>
                    <a:lnTo>
                      <a:pt x="468" y="681"/>
                    </a:lnTo>
                    <a:lnTo>
                      <a:pt x="464" y="701"/>
                    </a:lnTo>
                    <a:lnTo>
                      <a:pt x="456" y="713"/>
                    </a:lnTo>
                    <a:lnTo>
                      <a:pt x="447" y="724"/>
                    </a:lnTo>
                    <a:lnTo>
                      <a:pt x="438" y="733"/>
                    </a:lnTo>
                    <a:lnTo>
                      <a:pt x="429" y="744"/>
                    </a:lnTo>
                    <a:lnTo>
                      <a:pt x="418" y="754"/>
                    </a:lnTo>
                    <a:lnTo>
                      <a:pt x="408" y="762"/>
                    </a:lnTo>
                    <a:lnTo>
                      <a:pt x="396" y="771"/>
                    </a:lnTo>
                    <a:lnTo>
                      <a:pt x="385" y="780"/>
                    </a:lnTo>
                    <a:lnTo>
                      <a:pt x="374" y="787"/>
                    </a:lnTo>
                    <a:lnTo>
                      <a:pt x="362" y="795"/>
                    </a:lnTo>
                    <a:lnTo>
                      <a:pt x="350" y="802"/>
                    </a:lnTo>
                    <a:lnTo>
                      <a:pt x="337" y="809"/>
                    </a:lnTo>
                    <a:lnTo>
                      <a:pt x="310" y="821"/>
                    </a:lnTo>
                    <a:lnTo>
                      <a:pt x="282" y="830"/>
                    </a:lnTo>
                    <a:lnTo>
                      <a:pt x="252" y="839"/>
                    </a:lnTo>
                    <a:lnTo>
                      <a:pt x="220" y="847"/>
                    </a:lnTo>
                    <a:lnTo>
                      <a:pt x="187" y="852"/>
                    </a:lnTo>
                    <a:lnTo>
                      <a:pt x="152" y="855"/>
                    </a:lnTo>
                    <a:lnTo>
                      <a:pt x="117" y="857"/>
                    </a:lnTo>
                    <a:lnTo>
                      <a:pt x="79" y="857"/>
                    </a:lnTo>
                    <a:lnTo>
                      <a:pt x="40" y="856"/>
                    </a:lnTo>
                    <a:lnTo>
                      <a:pt x="0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8" name="Freeform 1009"/>
              <p:cNvSpPr>
                <a:spLocks noEditPoints="1"/>
              </p:cNvSpPr>
              <p:nvPr/>
            </p:nvSpPr>
            <p:spPr bwMode="auto">
              <a:xfrm>
                <a:off x="2276" y="1665"/>
                <a:ext cx="167" cy="175"/>
              </a:xfrm>
              <a:custGeom>
                <a:avLst/>
                <a:gdLst>
                  <a:gd name="T0" fmla="*/ 1 w 835"/>
                  <a:gd name="T1" fmla="*/ 35 h 882"/>
                  <a:gd name="T2" fmla="*/ 0 w 835"/>
                  <a:gd name="T3" fmla="*/ 34 h 882"/>
                  <a:gd name="T4" fmla="*/ 1 w 835"/>
                  <a:gd name="T5" fmla="*/ 34 h 882"/>
                  <a:gd name="T6" fmla="*/ 0 w 835"/>
                  <a:gd name="T7" fmla="*/ 32 h 882"/>
                  <a:gd name="T8" fmla="*/ 1 w 835"/>
                  <a:gd name="T9" fmla="*/ 31 h 882"/>
                  <a:gd name="T10" fmla="*/ 0 w 835"/>
                  <a:gd name="T11" fmla="*/ 30 h 882"/>
                  <a:gd name="T12" fmla="*/ 2 w 835"/>
                  <a:gd name="T13" fmla="*/ 23 h 882"/>
                  <a:gd name="T14" fmla="*/ 4 w 835"/>
                  <a:gd name="T15" fmla="*/ 16 h 882"/>
                  <a:gd name="T16" fmla="*/ 7 w 835"/>
                  <a:gd name="T17" fmla="*/ 12 h 882"/>
                  <a:gd name="T18" fmla="*/ 5 w 835"/>
                  <a:gd name="T19" fmla="*/ 18 h 882"/>
                  <a:gd name="T20" fmla="*/ 2 w 835"/>
                  <a:gd name="T21" fmla="*/ 26 h 882"/>
                  <a:gd name="T22" fmla="*/ 7 w 835"/>
                  <a:gd name="T23" fmla="*/ 10 h 882"/>
                  <a:gd name="T24" fmla="*/ 10 w 835"/>
                  <a:gd name="T25" fmla="*/ 6 h 882"/>
                  <a:gd name="T26" fmla="*/ 11 w 835"/>
                  <a:gd name="T27" fmla="*/ 6 h 882"/>
                  <a:gd name="T28" fmla="*/ 8 w 835"/>
                  <a:gd name="T29" fmla="*/ 11 h 882"/>
                  <a:gd name="T30" fmla="*/ 13 w 835"/>
                  <a:gd name="T31" fmla="*/ 3 h 882"/>
                  <a:gd name="T32" fmla="*/ 16 w 835"/>
                  <a:gd name="T33" fmla="*/ 1 h 882"/>
                  <a:gd name="T34" fmla="*/ 18 w 835"/>
                  <a:gd name="T35" fmla="*/ 0 h 882"/>
                  <a:gd name="T36" fmla="*/ 17 w 835"/>
                  <a:gd name="T37" fmla="*/ 2 h 882"/>
                  <a:gd name="T38" fmla="*/ 13 w 835"/>
                  <a:gd name="T39" fmla="*/ 4 h 882"/>
                  <a:gd name="T40" fmla="*/ 18 w 835"/>
                  <a:gd name="T41" fmla="*/ 1 h 882"/>
                  <a:gd name="T42" fmla="*/ 18 w 835"/>
                  <a:gd name="T43" fmla="*/ 1 h 882"/>
                  <a:gd name="T44" fmla="*/ 19 w 835"/>
                  <a:gd name="T45" fmla="*/ 0 h 882"/>
                  <a:gd name="T46" fmla="*/ 20 w 835"/>
                  <a:gd name="T47" fmla="*/ 1 h 882"/>
                  <a:gd name="T48" fmla="*/ 20 w 835"/>
                  <a:gd name="T49" fmla="*/ 0 h 882"/>
                  <a:gd name="T50" fmla="*/ 22 w 835"/>
                  <a:gd name="T51" fmla="*/ 1 h 882"/>
                  <a:gd name="T52" fmla="*/ 20 w 835"/>
                  <a:gd name="T53" fmla="*/ 0 h 882"/>
                  <a:gd name="T54" fmla="*/ 28 w 835"/>
                  <a:gd name="T55" fmla="*/ 1 h 882"/>
                  <a:gd name="T56" fmla="*/ 33 w 835"/>
                  <a:gd name="T57" fmla="*/ 3 h 882"/>
                  <a:gd name="T58" fmla="*/ 31 w 835"/>
                  <a:gd name="T59" fmla="*/ 3 h 882"/>
                  <a:gd name="T60" fmla="*/ 25 w 835"/>
                  <a:gd name="T61" fmla="*/ 1 h 882"/>
                  <a:gd name="T62" fmla="*/ 33 w 835"/>
                  <a:gd name="T63" fmla="*/ 3 h 882"/>
                  <a:gd name="T64" fmla="*/ 33 w 835"/>
                  <a:gd name="T65" fmla="*/ 4 h 882"/>
                  <a:gd name="T66" fmla="*/ 33 w 835"/>
                  <a:gd name="T67" fmla="*/ 4 h 882"/>
                  <a:gd name="T68" fmla="*/ 33 w 835"/>
                  <a:gd name="T69" fmla="*/ 3 h 882"/>
                  <a:gd name="T70" fmla="*/ 33 w 835"/>
                  <a:gd name="T71" fmla="*/ 4 h 882"/>
                  <a:gd name="T72" fmla="*/ 31 w 835"/>
                  <a:gd name="T73" fmla="*/ 4 h 882"/>
                  <a:gd name="T74" fmla="*/ 32 w 835"/>
                  <a:gd name="T75" fmla="*/ 5 h 882"/>
                  <a:gd name="T76" fmla="*/ 29 w 835"/>
                  <a:gd name="T77" fmla="*/ 7 h 882"/>
                  <a:gd name="T78" fmla="*/ 32 w 835"/>
                  <a:gd name="T79" fmla="*/ 5 h 882"/>
                  <a:gd name="T80" fmla="*/ 27 w 835"/>
                  <a:gd name="T81" fmla="*/ 12 h 882"/>
                  <a:gd name="T82" fmla="*/ 23 w 835"/>
                  <a:gd name="T83" fmla="*/ 16 h 882"/>
                  <a:gd name="T84" fmla="*/ 27 w 835"/>
                  <a:gd name="T85" fmla="*/ 10 h 882"/>
                  <a:gd name="T86" fmla="*/ 24 w 835"/>
                  <a:gd name="T87" fmla="*/ 16 h 882"/>
                  <a:gd name="T88" fmla="*/ 20 w 835"/>
                  <a:gd name="T89" fmla="*/ 22 h 882"/>
                  <a:gd name="T90" fmla="*/ 24 w 835"/>
                  <a:gd name="T91" fmla="*/ 16 h 882"/>
                  <a:gd name="T92" fmla="*/ 20 w 835"/>
                  <a:gd name="T93" fmla="*/ 27 h 882"/>
                  <a:gd name="T94" fmla="*/ 19 w 835"/>
                  <a:gd name="T95" fmla="*/ 27 h 882"/>
                  <a:gd name="T96" fmla="*/ 21 w 835"/>
                  <a:gd name="T97" fmla="*/ 22 h 882"/>
                  <a:gd name="T98" fmla="*/ 20 w 835"/>
                  <a:gd name="T99" fmla="*/ 28 h 882"/>
                  <a:gd name="T100" fmla="*/ 19 w 835"/>
                  <a:gd name="T101" fmla="*/ 29 h 882"/>
                  <a:gd name="T102" fmla="*/ 18 w 835"/>
                  <a:gd name="T103" fmla="*/ 31 h 882"/>
                  <a:gd name="T104" fmla="*/ 19 w 835"/>
                  <a:gd name="T105" fmla="*/ 28 h 882"/>
                  <a:gd name="T106" fmla="*/ 16 w 835"/>
                  <a:gd name="T107" fmla="*/ 32 h 882"/>
                  <a:gd name="T108" fmla="*/ 17 w 835"/>
                  <a:gd name="T109" fmla="*/ 30 h 882"/>
                  <a:gd name="T110" fmla="*/ 14 w 835"/>
                  <a:gd name="T111" fmla="*/ 33 h 882"/>
                  <a:gd name="T112" fmla="*/ 10 w 835"/>
                  <a:gd name="T113" fmla="*/ 35 h 882"/>
                  <a:gd name="T114" fmla="*/ 5 w 835"/>
                  <a:gd name="T115" fmla="*/ 35 h 882"/>
                  <a:gd name="T116" fmla="*/ 1 w 835"/>
                  <a:gd name="T117" fmla="*/ 34 h 882"/>
                  <a:gd name="T118" fmla="*/ 6 w 835"/>
                  <a:gd name="T119" fmla="*/ 34 h 882"/>
                  <a:gd name="T120" fmla="*/ 11 w 835"/>
                  <a:gd name="T121" fmla="*/ 33 h 882"/>
                  <a:gd name="T122" fmla="*/ 15 w 835"/>
                  <a:gd name="T123" fmla="*/ 32 h 882"/>
                  <a:gd name="T124" fmla="*/ 0 w 835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5"/>
                  <a:gd name="T190" fmla="*/ 0 h 882"/>
                  <a:gd name="T191" fmla="*/ 835 w 835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5" h="882">
                    <a:moveTo>
                      <a:pt x="0" y="865"/>
                    </a:moveTo>
                    <a:lnTo>
                      <a:pt x="0" y="864"/>
                    </a:lnTo>
                    <a:lnTo>
                      <a:pt x="0" y="863"/>
                    </a:lnTo>
                    <a:lnTo>
                      <a:pt x="25" y="864"/>
                    </a:lnTo>
                    <a:lnTo>
                      <a:pt x="25" y="865"/>
                    </a:lnTo>
                    <a:lnTo>
                      <a:pt x="0" y="865"/>
                    </a:lnTo>
                    <a:close/>
                    <a:moveTo>
                      <a:pt x="0" y="863"/>
                    </a:moveTo>
                    <a:lnTo>
                      <a:pt x="1" y="854"/>
                    </a:lnTo>
                    <a:lnTo>
                      <a:pt x="1" y="845"/>
                    </a:lnTo>
                    <a:lnTo>
                      <a:pt x="2" y="833"/>
                    </a:lnTo>
                    <a:lnTo>
                      <a:pt x="3" y="821"/>
                    </a:lnTo>
                    <a:lnTo>
                      <a:pt x="28" y="823"/>
                    </a:lnTo>
                    <a:lnTo>
                      <a:pt x="27" y="836"/>
                    </a:lnTo>
                    <a:lnTo>
                      <a:pt x="26" y="847"/>
                    </a:lnTo>
                    <a:lnTo>
                      <a:pt x="25" y="857"/>
                    </a:lnTo>
                    <a:lnTo>
                      <a:pt x="25" y="864"/>
                    </a:lnTo>
                    <a:lnTo>
                      <a:pt x="0" y="863"/>
                    </a:lnTo>
                    <a:close/>
                    <a:moveTo>
                      <a:pt x="3" y="821"/>
                    </a:moveTo>
                    <a:lnTo>
                      <a:pt x="5" y="807"/>
                    </a:lnTo>
                    <a:lnTo>
                      <a:pt x="6" y="791"/>
                    </a:lnTo>
                    <a:lnTo>
                      <a:pt x="9" y="776"/>
                    </a:lnTo>
                    <a:lnTo>
                      <a:pt x="12" y="758"/>
                    </a:lnTo>
                    <a:lnTo>
                      <a:pt x="36" y="761"/>
                    </a:lnTo>
                    <a:lnTo>
                      <a:pt x="33" y="779"/>
                    </a:lnTo>
                    <a:lnTo>
                      <a:pt x="31" y="795"/>
                    </a:lnTo>
                    <a:lnTo>
                      <a:pt x="29" y="810"/>
                    </a:lnTo>
                    <a:lnTo>
                      <a:pt x="28" y="823"/>
                    </a:lnTo>
                    <a:lnTo>
                      <a:pt x="3" y="821"/>
                    </a:lnTo>
                    <a:close/>
                    <a:moveTo>
                      <a:pt x="12" y="758"/>
                    </a:moveTo>
                    <a:lnTo>
                      <a:pt x="19" y="710"/>
                    </a:lnTo>
                    <a:lnTo>
                      <a:pt x="30" y="657"/>
                    </a:lnTo>
                    <a:lnTo>
                      <a:pt x="37" y="628"/>
                    </a:lnTo>
                    <a:lnTo>
                      <a:pt x="44" y="598"/>
                    </a:lnTo>
                    <a:lnTo>
                      <a:pt x="52" y="568"/>
                    </a:lnTo>
                    <a:lnTo>
                      <a:pt x="60" y="537"/>
                    </a:lnTo>
                    <a:lnTo>
                      <a:pt x="70" y="506"/>
                    </a:lnTo>
                    <a:lnTo>
                      <a:pt x="80" y="474"/>
                    </a:lnTo>
                    <a:lnTo>
                      <a:pt x="92" y="442"/>
                    </a:lnTo>
                    <a:lnTo>
                      <a:pt x="104" y="409"/>
                    </a:lnTo>
                    <a:lnTo>
                      <a:pt x="117" y="378"/>
                    </a:lnTo>
                    <a:lnTo>
                      <a:pt x="131" y="346"/>
                    </a:lnTo>
                    <a:lnTo>
                      <a:pt x="146" y="314"/>
                    </a:lnTo>
                    <a:lnTo>
                      <a:pt x="161" y="283"/>
                    </a:lnTo>
                    <a:lnTo>
                      <a:pt x="182" y="295"/>
                    </a:lnTo>
                    <a:lnTo>
                      <a:pt x="167" y="325"/>
                    </a:lnTo>
                    <a:lnTo>
                      <a:pt x="152" y="356"/>
                    </a:lnTo>
                    <a:lnTo>
                      <a:pt x="139" y="388"/>
                    </a:lnTo>
                    <a:lnTo>
                      <a:pt x="126" y="419"/>
                    </a:lnTo>
                    <a:lnTo>
                      <a:pt x="114" y="450"/>
                    </a:lnTo>
                    <a:lnTo>
                      <a:pt x="104" y="482"/>
                    </a:lnTo>
                    <a:lnTo>
                      <a:pt x="93" y="513"/>
                    </a:lnTo>
                    <a:lnTo>
                      <a:pt x="84" y="544"/>
                    </a:lnTo>
                    <a:lnTo>
                      <a:pt x="68" y="604"/>
                    </a:lnTo>
                    <a:lnTo>
                      <a:pt x="54" y="661"/>
                    </a:lnTo>
                    <a:lnTo>
                      <a:pt x="43" y="714"/>
                    </a:lnTo>
                    <a:lnTo>
                      <a:pt x="36" y="761"/>
                    </a:lnTo>
                    <a:lnTo>
                      <a:pt x="12" y="758"/>
                    </a:lnTo>
                    <a:close/>
                    <a:moveTo>
                      <a:pt x="161" y="283"/>
                    </a:moveTo>
                    <a:lnTo>
                      <a:pt x="175" y="258"/>
                    </a:lnTo>
                    <a:lnTo>
                      <a:pt x="190" y="232"/>
                    </a:lnTo>
                    <a:lnTo>
                      <a:pt x="204" y="209"/>
                    </a:lnTo>
                    <a:lnTo>
                      <a:pt x="219" y="185"/>
                    </a:lnTo>
                    <a:lnTo>
                      <a:pt x="234" y="162"/>
                    </a:lnTo>
                    <a:lnTo>
                      <a:pt x="250" y="140"/>
                    </a:lnTo>
                    <a:lnTo>
                      <a:pt x="267" y="120"/>
                    </a:lnTo>
                    <a:lnTo>
                      <a:pt x="284" y="101"/>
                    </a:lnTo>
                    <a:lnTo>
                      <a:pt x="302" y="117"/>
                    </a:lnTo>
                    <a:lnTo>
                      <a:pt x="286" y="136"/>
                    </a:lnTo>
                    <a:lnTo>
                      <a:pt x="270" y="156"/>
                    </a:lnTo>
                    <a:lnTo>
                      <a:pt x="254" y="177"/>
                    </a:lnTo>
                    <a:lnTo>
                      <a:pt x="239" y="199"/>
                    </a:lnTo>
                    <a:lnTo>
                      <a:pt x="225" y="221"/>
                    </a:lnTo>
                    <a:lnTo>
                      <a:pt x="211" y="245"/>
                    </a:lnTo>
                    <a:lnTo>
                      <a:pt x="196" y="270"/>
                    </a:lnTo>
                    <a:lnTo>
                      <a:pt x="182" y="295"/>
                    </a:lnTo>
                    <a:lnTo>
                      <a:pt x="161" y="283"/>
                    </a:lnTo>
                    <a:close/>
                    <a:moveTo>
                      <a:pt x="284" y="101"/>
                    </a:moveTo>
                    <a:lnTo>
                      <a:pt x="302" y="82"/>
                    </a:lnTo>
                    <a:lnTo>
                      <a:pt x="322" y="65"/>
                    </a:lnTo>
                    <a:lnTo>
                      <a:pt x="342" y="50"/>
                    </a:lnTo>
                    <a:lnTo>
                      <a:pt x="363" y="37"/>
                    </a:lnTo>
                    <a:lnTo>
                      <a:pt x="374" y="30"/>
                    </a:lnTo>
                    <a:lnTo>
                      <a:pt x="384" y="25"/>
                    </a:lnTo>
                    <a:lnTo>
                      <a:pt x="396" y="21"/>
                    </a:lnTo>
                    <a:lnTo>
                      <a:pt x="408" y="15"/>
                    </a:lnTo>
                    <a:lnTo>
                      <a:pt x="420" y="12"/>
                    </a:lnTo>
                    <a:lnTo>
                      <a:pt x="432" y="9"/>
                    </a:lnTo>
                    <a:lnTo>
                      <a:pt x="445" y="5"/>
                    </a:lnTo>
                    <a:lnTo>
                      <a:pt x="458" y="3"/>
                    </a:lnTo>
                    <a:lnTo>
                      <a:pt x="461" y="27"/>
                    </a:lnTo>
                    <a:lnTo>
                      <a:pt x="449" y="29"/>
                    </a:lnTo>
                    <a:lnTo>
                      <a:pt x="438" y="32"/>
                    </a:lnTo>
                    <a:lnTo>
                      <a:pt x="427" y="36"/>
                    </a:lnTo>
                    <a:lnTo>
                      <a:pt x="416" y="39"/>
                    </a:lnTo>
                    <a:lnTo>
                      <a:pt x="395" y="48"/>
                    </a:lnTo>
                    <a:lnTo>
                      <a:pt x="375" y="58"/>
                    </a:lnTo>
                    <a:lnTo>
                      <a:pt x="355" y="70"/>
                    </a:lnTo>
                    <a:lnTo>
                      <a:pt x="337" y="84"/>
                    </a:lnTo>
                    <a:lnTo>
                      <a:pt x="320" y="101"/>
                    </a:lnTo>
                    <a:lnTo>
                      <a:pt x="302" y="117"/>
                    </a:lnTo>
                    <a:lnTo>
                      <a:pt x="284" y="101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59" y="15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66" y="2"/>
                    </a:lnTo>
                    <a:lnTo>
                      <a:pt x="476" y="1"/>
                    </a:lnTo>
                    <a:lnTo>
                      <a:pt x="487" y="0"/>
                    </a:lnTo>
                    <a:lnTo>
                      <a:pt x="499" y="0"/>
                    </a:lnTo>
                    <a:lnTo>
                      <a:pt x="499" y="25"/>
                    </a:lnTo>
                    <a:lnTo>
                      <a:pt x="489" y="25"/>
                    </a:lnTo>
                    <a:lnTo>
                      <a:pt x="479" y="25"/>
                    </a:lnTo>
                    <a:lnTo>
                      <a:pt x="470" y="26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99" y="0"/>
                    </a:moveTo>
                    <a:lnTo>
                      <a:pt x="511" y="0"/>
                    </a:lnTo>
                    <a:lnTo>
                      <a:pt x="523" y="0"/>
                    </a:lnTo>
                    <a:lnTo>
                      <a:pt x="536" y="1"/>
                    </a:lnTo>
                    <a:lnTo>
                      <a:pt x="549" y="1"/>
                    </a:lnTo>
                    <a:lnTo>
                      <a:pt x="547" y="26"/>
                    </a:lnTo>
                    <a:lnTo>
                      <a:pt x="535" y="25"/>
                    </a:lnTo>
                    <a:lnTo>
                      <a:pt x="522" y="25"/>
                    </a:lnTo>
                    <a:lnTo>
                      <a:pt x="511" y="25"/>
                    </a:lnTo>
                    <a:lnTo>
                      <a:pt x="499" y="25"/>
                    </a:lnTo>
                    <a:lnTo>
                      <a:pt x="499" y="0"/>
                    </a:lnTo>
                    <a:close/>
                    <a:moveTo>
                      <a:pt x="549" y="1"/>
                    </a:moveTo>
                    <a:lnTo>
                      <a:pt x="584" y="4"/>
                    </a:lnTo>
                    <a:lnTo>
                      <a:pt x="621" y="10"/>
                    </a:lnTo>
                    <a:lnTo>
                      <a:pt x="659" y="16"/>
                    </a:lnTo>
                    <a:lnTo>
                      <a:pt x="697" y="25"/>
                    </a:lnTo>
                    <a:lnTo>
                      <a:pt x="733" y="36"/>
                    </a:lnTo>
                    <a:lnTo>
                      <a:pt x="768" y="48"/>
                    </a:lnTo>
                    <a:lnTo>
                      <a:pt x="784" y="54"/>
                    </a:lnTo>
                    <a:lnTo>
                      <a:pt x="800" y="62"/>
                    </a:lnTo>
                    <a:lnTo>
                      <a:pt x="815" y="69"/>
                    </a:lnTo>
                    <a:lnTo>
                      <a:pt x="828" y="77"/>
                    </a:lnTo>
                    <a:lnTo>
                      <a:pt x="816" y="97"/>
                    </a:lnTo>
                    <a:lnTo>
                      <a:pt x="802" y="90"/>
                    </a:lnTo>
                    <a:lnTo>
                      <a:pt x="788" y="83"/>
                    </a:lnTo>
                    <a:lnTo>
                      <a:pt x="773" y="76"/>
                    </a:lnTo>
                    <a:lnTo>
                      <a:pt x="758" y="70"/>
                    </a:lnTo>
                    <a:lnTo>
                      <a:pt x="725" y="58"/>
                    </a:lnTo>
                    <a:lnTo>
                      <a:pt x="689" y="49"/>
                    </a:lnTo>
                    <a:lnTo>
                      <a:pt x="653" y="40"/>
                    </a:lnTo>
                    <a:lnTo>
                      <a:pt x="617" y="34"/>
                    </a:lnTo>
                    <a:lnTo>
                      <a:pt x="581" y="29"/>
                    </a:lnTo>
                    <a:lnTo>
                      <a:pt x="547" y="26"/>
                    </a:lnTo>
                    <a:lnTo>
                      <a:pt x="549" y="1"/>
                    </a:lnTo>
                    <a:close/>
                    <a:moveTo>
                      <a:pt x="828" y="77"/>
                    </a:moveTo>
                    <a:lnTo>
                      <a:pt x="830" y="79"/>
                    </a:lnTo>
                    <a:lnTo>
                      <a:pt x="833" y="80"/>
                    </a:lnTo>
                    <a:lnTo>
                      <a:pt x="834" y="83"/>
                    </a:lnTo>
                    <a:lnTo>
                      <a:pt x="835" y="85"/>
                    </a:lnTo>
                    <a:lnTo>
                      <a:pt x="835" y="89"/>
                    </a:lnTo>
                    <a:lnTo>
                      <a:pt x="834" y="91"/>
                    </a:lnTo>
                    <a:lnTo>
                      <a:pt x="833" y="93"/>
                    </a:lnTo>
                    <a:lnTo>
                      <a:pt x="830" y="96"/>
                    </a:lnTo>
                    <a:lnTo>
                      <a:pt x="822" y="88"/>
                    </a:lnTo>
                    <a:lnTo>
                      <a:pt x="828" y="77"/>
                    </a:lnTo>
                    <a:close/>
                    <a:moveTo>
                      <a:pt x="830" y="96"/>
                    </a:moveTo>
                    <a:lnTo>
                      <a:pt x="830" y="96"/>
                    </a:lnTo>
                    <a:lnTo>
                      <a:pt x="813" y="79"/>
                    </a:lnTo>
                    <a:lnTo>
                      <a:pt x="830" y="96"/>
                    </a:lnTo>
                    <a:close/>
                    <a:moveTo>
                      <a:pt x="813" y="79"/>
                    </a:moveTo>
                    <a:lnTo>
                      <a:pt x="813" y="79"/>
                    </a:lnTo>
                    <a:lnTo>
                      <a:pt x="822" y="88"/>
                    </a:lnTo>
                    <a:lnTo>
                      <a:pt x="813" y="79"/>
                    </a:lnTo>
                    <a:close/>
                    <a:moveTo>
                      <a:pt x="832" y="95"/>
                    </a:moveTo>
                    <a:lnTo>
                      <a:pt x="821" y="107"/>
                    </a:lnTo>
                    <a:lnTo>
                      <a:pt x="810" y="118"/>
                    </a:lnTo>
                    <a:lnTo>
                      <a:pt x="801" y="128"/>
                    </a:lnTo>
                    <a:lnTo>
                      <a:pt x="793" y="137"/>
                    </a:lnTo>
                    <a:lnTo>
                      <a:pt x="774" y="121"/>
                    </a:lnTo>
                    <a:lnTo>
                      <a:pt x="785" y="109"/>
                    </a:lnTo>
                    <a:lnTo>
                      <a:pt x="795" y="98"/>
                    </a:lnTo>
                    <a:lnTo>
                      <a:pt x="805" y="89"/>
                    </a:lnTo>
                    <a:lnTo>
                      <a:pt x="813" y="79"/>
                    </a:lnTo>
                    <a:lnTo>
                      <a:pt x="832" y="95"/>
                    </a:lnTo>
                    <a:close/>
                    <a:moveTo>
                      <a:pt x="793" y="137"/>
                    </a:moveTo>
                    <a:lnTo>
                      <a:pt x="783" y="147"/>
                    </a:lnTo>
                    <a:lnTo>
                      <a:pt x="774" y="158"/>
                    </a:lnTo>
                    <a:lnTo>
                      <a:pt x="765" y="169"/>
                    </a:lnTo>
                    <a:lnTo>
                      <a:pt x="755" y="179"/>
                    </a:lnTo>
                    <a:lnTo>
                      <a:pt x="737" y="164"/>
                    </a:lnTo>
                    <a:lnTo>
                      <a:pt x="745" y="153"/>
                    </a:lnTo>
                    <a:lnTo>
                      <a:pt x="755" y="144"/>
                    </a:lnTo>
                    <a:lnTo>
                      <a:pt x="765" y="133"/>
                    </a:lnTo>
                    <a:lnTo>
                      <a:pt x="774" y="121"/>
                    </a:lnTo>
                    <a:lnTo>
                      <a:pt x="793" y="137"/>
                    </a:lnTo>
                    <a:close/>
                    <a:moveTo>
                      <a:pt x="755" y="179"/>
                    </a:moveTo>
                    <a:lnTo>
                      <a:pt x="732" y="207"/>
                    </a:lnTo>
                    <a:lnTo>
                      <a:pt x="711" y="234"/>
                    </a:lnTo>
                    <a:lnTo>
                      <a:pt x="690" y="263"/>
                    </a:lnTo>
                    <a:lnTo>
                      <a:pt x="670" y="291"/>
                    </a:lnTo>
                    <a:lnTo>
                      <a:pt x="650" y="319"/>
                    </a:lnTo>
                    <a:lnTo>
                      <a:pt x="633" y="347"/>
                    </a:lnTo>
                    <a:lnTo>
                      <a:pt x="616" y="374"/>
                    </a:lnTo>
                    <a:lnTo>
                      <a:pt x="599" y="402"/>
                    </a:lnTo>
                    <a:lnTo>
                      <a:pt x="578" y="390"/>
                    </a:lnTo>
                    <a:lnTo>
                      <a:pt x="594" y="362"/>
                    </a:lnTo>
                    <a:lnTo>
                      <a:pt x="612" y="334"/>
                    </a:lnTo>
                    <a:lnTo>
                      <a:pt x="631" y="305"/>
                    </a:lnTo>
                    <a:lnTo>
                      <a:pt x="650" y="277"/>
                    </a:lnTo>
                    <a:lnTo>
                      <a:pt x="671" y="248"/>
                    </a:lnTo>
                    <a:lnTo>
                      <a:pt x="691" y="220"/>
                    </a:lnTo>
                    <a:lnTo>
                      <a:pt x="714" y="192"/>
                    </a:lnTo>
                    <a:lnTo>
                      <a:pt x="737" y="164"/>
                    </a:lnTo>
                    <a:lnTo>
                      <a:pt x="755" y="179"/>
                    </a:lnTo>
                    <a:close/>
                    <a:moveTo>
                      <a:pt x="599" y="402"/>
                    </a:moveTo>
                    <a:lnTo>
                      <a:pt x="579" y="441"/>
                    </a:lnTo>
                    <a:lnTo>
                      <a:pt x="559" y="480"/>
                    </a:lnTo>
                    <a:lnTo>
                      <a:pt x="543" y="518"/>
                    </a:lnTo>
                    <a:lnTo>
                      <a:pt x="528" y="558"/>
                    </a:lnTo>
                    <a:lnTo>
                      <a:pt x="504" y="550"/>
                    </a:lnTo>
                    <a:lnTo>
                      <a:pt x="519" y="510"/>
                    </a:lnTo>
                    <a:lnTo>
                      <a:pt x="538" y="470"/>
                    </a:lnTo>
                    <a:lnTo>
                      <a:pt x="556" y="430"/>
                    </a:lnTo>
                    <a:lnTo>
                      <a:pt x="578" y="390"/>
                    </a:lnTo>
                    <a:lnTo>
                      <a:pt x="599" y="402"/>
                    </a:lnTo>
                    <a:close/>
                    <a:moveTo>
                      <a:pt x="528" y="558"/>
                    </a:moveTo>
                    <a:lnTo>
                      <a:pt x="515" y="597"/>
                    </a:lnTo>
                    <a:lnTo>
                      <a:pt x="504" y="636"/>
                    </a:lnTo>
                    <a:lnTo>
                      <a:pt x="500" y="656"/>
                    </a:lnTo>
                    <a:lnTo>
                      <a:pt x="496" y="675"/>
                    </a:lnTo>
                    <a:lnTo>
                      <a:pt x="492" y="695"/>
                    </a:lnTo>
                    <a:lnTo>
                      <a:pt x="490" y="714"/>
                    </a:lnTo>
                    <a:lnTo>
                      <a:pt x="465" y="712"/>
                    </a:lnTo>
                    <a:lnTo>
                      <a:pt x="469" y="691"/>
                    </a:lnTo>
                    <a:lnTo>
                      <a:pt x="472" y="671"/>
                    </a:lnTo>
                    <a:lnTo>
                      <a:pt x="476" y="651"/>
                    </a:lnTo>
                    <a:lnTo>
                      <a:pt x="481" y="631"/>
                    </a:lnTo>
                    <a:lnTo>
                      <a:pt x="491" y="591"/>
                    </a:lnTo>
                    <a:lnTo>
                      <a:pt x="504" y="550"/>
                    </a:lnTo>
                    <a:lnTo>
                      <a:pt x="528" y="558"/>
                    </a:lnTo>
                    <a:close/>
                    <a:moveTo>
                      <a:pt x="490" y="714"/>
                    </a:moveTo>
                    <a:lnTo>
                      <a:pt x="489" y="717"/>
                    </a:lnTo>
                    <a:lnTo>
                      <a:pt x="487" y="720"/>
                    </a:lnTo>
                    <a:lnTo>
                      <a:pt x="477" y="713"/>
                    </a:lnTo>
                    <a:lnTo>
                      <a:pt x="490" y="714"/>
                    </a:lnTo>
                    <a:close/>
                    <a:moveTo>
                      <a:pt x="487" y="720"/>
                    </a:moveTo>
                    <a:lnTo>
                      <a:pt x="487" y="720"/>
                    </a:lnTo>
                    <a:lnTo>
                      <a:pt x="468" y="706"/>
                    </a:lnTo>
                    <a:lnTo>
                      <a:pt x="468" y="705"/>
                    </a:lnTo>
                    <a:lnTo>
                      <a:pt x="487" y="720"/>
                    </a:lnTo>
                    <a:close/>
                    <a:moveTo>
                      <a:pt x="487" y="720"/>
                    </a:moveTo>
                    <a:lnTo>
                      <a:pt x="477" y="733"/>
                    </a:lnTo>
                    <a:lnTo>
                      <a:pt x="466" y="746"/>
                    </a:lnTo>
                    <a:lnTo>
                      <a:pt x="456" y="758"/>
                    </a:lnTo>
                    <a:lnTo>
                      <a:pt x="445" y="769"/>
                    </a:lnTo>
                    <a:lnTo>
                      <a:pt x="428" y="752"/>
                    </a:lnTo>
                    <a:lnTo>
                      <a:pt x="438" y="741"/>
                    </a:lnTo>
                    <a:lnTo>
                      <a:pt x="449" y="730"/>
                    </a:lnTo>
                    <a:lnTo>
                      <a:pt x="459" y="718"/>
                    </a:lnTo>
                    <a:lnTo>
                      <a:pt x="468" y="706"/>
                    </a:lnTo>
                    <a:lnTo>
                      <a:pt x="487" y="720"/>
                    </a:lnTo>
                    <a:close/>
                    <a:moveTo>
                      <a:pt x="445" y="769"/>
                    </a:moveTo>
                    <a:lnTo>
                      <a:pt x="433" y="780"/>
                    </a:lnTo>
                    <a:lnTo>
                      <a:pt x="420" y="791"/>
                    </a:lnTo>
                    <a:lnTo>
                      <a:pt x="407" y="800"/>
                    </a:lnTo>
                    <a:lnTo>
                      <a:pt x="394" y="810"/>
                    </a:lnTo>
                    <a:lnTo>
                      <a:pt x="380" y="788"/>
                    </a:lnTo>
                    <a:lnTo>
                      <a:pt x="393" y="780"/>
                    </a:lnTo>
                    <a:lnTo>
                      <a:pt x="405" y="771"/>
                    </a:lnTo>
                    <a:lnTo>
                      <a:pt x="417" y="761"/>
                    </a:lnTo>
                    <a:lnTo>
                      <a:pt x="428" y="752"/>
                    </a:lnTo>
                    <a:lnTo>
                      <a:pt x="445" y="769"/>
                    </a:lnTo>
                    <a:close/>
                    <a:moveTo>
                      <a:pt x="394" y="810"/>
                    </a:moveTo>
                    <a:lnTo>
                      <a:pt x="376" y="821"/>
                    </a:lnTo>
                    <a:lnTo>
                      <a:pt x="357" y="831"/>
                    </a:lnTo>
                    <a:lnTo>
                      <a:pt x="338" y="839"/>
                    </a:lnTo>
                    <a:lnTo>
                      <a:pt x="317" y="848"/>
                    </a:lnTo>
                    <a:lnTo>
                      <a:pt x="297" y="855"/>
                    </a:lnTo>
                    <a:lnTo>
                      <a:pt x="274" y="862"/>
                    </a:lnTo>
                    <a:lnTo>
                      <a:pt x="252" y="867"/>
                    </a:lnTo>
                    <a:lnTo>
                      <a:pt x="228" y="872"/>
                    </a:lnTo>
                    <a:lnTo>
                      <a:pt x="204" y="876"/>
                    </a:lnTo>
                    <a:lnTo>
                      <a:pt x="179" y="878"/>
                    </a:lnTo>
                    <a:lnTo>
                      <a:pt x="153" y="880"/>
                    </a:lnTo>
                    <a:lnTo>
                      <a:pt x="126" y="881"/>
                    </a:lnTo>
                    <a:lnTo>
                      <a:pt x="98" y="882"/>
                    </a:lnTo>
                    <a:lnTo>
                      <a:pt x="70" y="881"/>
                    </a:lnTo>
                    <a:lnTo>
                      <a:pt x="41" y="880"/>
                    </a:lnTo>
                    <a:lnTo>
                      <a:pt x="12" y="877"/>
                    </a:lnTo>
                    <a:lnTo>
                      <a:pt x="14" y="853"/>
                    </a:lnTo>
                    <a:lnTo>
                      <a:pt x="42" y="855"/>
                    </a:lnTo>
                    <a:lnTo>
                      <a:pt x="70" y="857"/>
                    </a:lnTo>
                    <a:lnTo>
                      <a:pt x="98" y="858"/>
                    </a:lnTo>
                    <a:lnTo>
                      <a:pt x="124" y="858"/>
                    </a:lnTo>
                    <a:lnTo>
                      <a:pt x="150" y="857"/>
                    </a:lnTo>
                    <a:lnTo>
                      <a:pt x="175" y="854"/>
                    </a:lnTo>
                    <a:lnTo>
                      <a:pt x="199" y="851"/>
                    </a:lnTo>
                    <a:lnTo>
                      <a:pt x="222" y="848"/>
                    </a:lnTo>
                    <a:lnTo>
                      <a:pt x="245" y="844"/>
                    </a:lnTo>
                    <a:lnTo>
                      <a:pt x="267" y="838"/>
                    </a:lnTo>
                    <a:lnTo>
                      <a:pt x="287" y="833"/>
                    </a:lnTo>
                    <a:lnTo>
                      <a:pt x="308" y="825"/>
                    </a:lnTo>
                    <a:lnTo>
                      <a:pt x="327" y="818"/>
                    </a:lnTo>
                    <a:lnTo>
                      <a:pt x="346" y="809"/>
                    </a:lnTo>
                    <a:lnTo>
                      <a:pt x="364" y="799"/>
                    </a:lnTo>
                    <a:lnTo>
                      <a:pt x="380" y="788"/>
                    </a:lnTo>
                    <a:lnTo>
                      <a:pt x="394" y="810"/>
                    </a:lnTo>
                    <a:close/>
                    <a:moveTo>
                      <a:pt x="12" y="877"/>
                    </a:moveTo>
                    <a:lnTo>
                      <a:pt x="7" y="876"/>
                    </a:lnTo>
                    <a:lnTo>
                      <a:pt x="4" y="873"/>
                    </a:lnTo>
                    <a:lnTo>
                      <a:pt x="1" y="869"/>
                    </a:lnTo>
                    <a:lnTo>
                      <a:pt x="0" y="865"/>
                    </a:lnTo>
                    <a:lnTo>
                      <a:pt x="13" y="865"/>
                    </a:lnTo>
                    <a:lnTo>
                      <a:pt x="12" y="8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9" name="Freeform 1010"/>
              <p:cNvSpPr>
                <a:spLocks/>
              </p:cNvSpPr>
              <p:nvPr/>
            </p:nvSpPr>
            <p:spPr bwMode="auto">
              <a:xfrm>
                <a:off x="2362" y="1680"/>
                <a:ext cx="140" cy="156"/>
              </a:xfrm>
              <a:custGeom>
                <a:avLst/>
                <a:gdLst>
                  <a:gd name="T0" fmla="*/ 0 w 699"/>
                  <a:gd name="T1" fmla="*/ 31 h 780"/>
                  <a:gd name="T2" fmla="*/ 0 w 699"/>
                  <a:gd name="T3" fmla="*/ 29 h 780"/>
                  <a:gd name="T4" fmla="*/ 1 w 699"/>
                  <a:gd name="T5" fmla="*/ 27 h 780"/>
                  <a:gd name="T6" fmla="*/ 1 w 699"/>
                  <a:gd name="T7" fmla="*/ 24 h 780"/>
                  <a:gd name="T8" fmla="*/ 2 w 699"/>
                  <a:gd name="T9" fmla="*/ 21 h 780"/>
                  <a:gd name="T10" fmla="*/ 4 w 699"/>
                  <a:gd name="T11" fmla="*/ 18 h 780"/>
                  <a:gd name="T12" fmla="*/ 5 w 699"/>
                  <a:gd name="T13" fmla="*/ 15 h 780"/>
                  <a:gd name="T14" fmla="*/ 7 w 699"/>
                  <a:gd name="T15" fmla="*/ 12 h 780"/>
                  <a:gd name="T16" fmla="*/ 8 w 699"/>
                  <a:gd name="T17" fmla="*/ 9 h 780"/>
                  <a:gd name="T18" fmla="*/ 10 w 699"/>
                  <a:gd name="T19" fmla="*/ 7 h 780"/>
                  <a:gd name="T20" fmla="*/ 11 w 699"/>
                  <a:gd name="T21" fmla="*/ 5 h 780"/>
                  <a:gd name="T22" fmla="*/ 12 w 699"/>
                  <a:gd name="T23" fmla="*/ 4 h 780"/>
                  <a:gd name="T24" fmla="*/ 13 w 699"/>
                  <a:gd name="T25" fmla="*/ 3 h 780"/>
                  <a:gd name="T26" fmla="*/ 14 w 699"/>
                  <a:gd name="T27" fmla="*/ 2 h 780"/>
                  <a:gd name="T28" fmla="*/ 16 w 699"/>
                  <a:gd name="T29" fmla="*/ 1 h 780"/>
                  <a:gd name="T30" fmla="*/ 17 w 699"/>
                  <a:gd name="T31" fmla="*/ 1 h 780"/>
                  <a:gd name="T32" fmla="*/ 18 w 699"/>
                  <a:gd name="T33" fmla="*/ 0 h 780"/>
                  <a:gd name="T34" fmla="*/ 20 w 699"/>
                  <a:gd name="T35" fmla="*/ 0 h 780"/>
                  <a:gd name="T36" fmla="*/ 21 w 699"/>
                  <a:gd name="T37" fmla="*/ 0 h 780"/>
                  <a:gd name="T38" fmla="*/ 23 w 699"/>
                  <a:gd name="T39" fmla="*/ 0 h 780"/>
                  <a:gd name="T40" fmla="*/ 24 w 699"/>
                  <a:gd name="T41" fmla="*/ 0 h 780"/>
                  <a:gd name="T42" fmla="*/ 26 w 699"/>
                  <a:gd name="T43" fmla="*/ 1 h 780"/>
                  <a:gd name="T44" fmla="*/ 27 w 699"/>
                  <a:gd name="T45" fmla="*/ 2 h 780"/>
                  <a:gd name="T46" fmla="*/ 27 w 699"/>
                  <a:gd name="T47" fmla="*/ 4 h 780"/>
                  <a:gd name="T48" fmla="*/ 24 w 699"/>
                  <a:gd name="T49" fmla="*/ 7 h 780"/>
                  <a:gd name="T50" fmla="*/ 22 w 699"/>
                  <a:gd name="T51" fmla="*/ 9 h 780"/>
                  <a:gd name="T52" fmla="*/ 21 w 699"/>
                  <a:gd name="T53" fmla="*/ 12 h 780"/>
                  <a:gd name="T54" fmla="*/ 19 w 699"/>
                  <a:gd name="T55" fmla="*/ 15 h 780"/>
                  <a:gd name="T56" fmla="*/ 18 w 699"/>
                  <a:gd name="T57" fmla="*/ 18 h 780"/>
                  <a:gd name="T58" fmla="*/ 17 w 699"/>
                  <a:gd name="T59" fmla="*/ 21 h 780"/>
                  <a:gd name="T60" fmla="*/ 16 w 699"/>
                  <a:gd name="T61" fmla="*/ 24 h 780"/>
                  <a:gd name="T62" fmla="*/ 15 w 699"/>
                  <a:gd name="T63" fmla="*/ 26 h 780"/>
                  <a:gd name="T64" fmla="*/ 14 w 699"/>
                  <a:gd name="T65" fmla="*/ 28 h 780"/>
                  <a:gd name="T66" fmla="*/ 12 w 699"/>
                  <a:gd name="T67" fmla="*/ 29 h 780"/>
                  <a:gd name="T68" fmla="*/ 11 w 699"/>
                  <a:gd name="T69" fmla="*/ 30 h 780"/>
                  <a:gd name="T70" fmla="*/ 9 w 699"/>
                  <a:gd name="T71" fmla="*/ 31 h 780"/>
                  <a:gd name="T72" fmla="*/ 6 w 699"/>
                  <a:gd name="T73" fmla="*/ 31 h 780"/>
                  <a:gd name="T74" fmla="*/ 4 w 699"/>
                  <a:gd name="T75" fmla="*/ 31 h 780"/>
                  <a:gd name="T76" fmla="*/ 1 w 699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99"/>
                  <a:gd name="T118" fmla="*/ 0 h 780"/>
                  <a:gd name="T119" fmla="*/ 699 w 699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99" h="780">
                    <a:moveTo>
                      <a:pt x="0" y="777"/>
                    </a:moveTo>
                    <a:lnTo>
                      <a:pt x="2" y="763"/>
                    </a:lnTo>
                    <a:lnTo>
                      <a:pt x="4" y="745"/>
                    </a:lnTo>
                    <a:lnTo>
                      <a:pt x="8" y="722"/>
                    </a:lnTo>
                    <a:lnTo>
                      <a:pt x="14" y="696"/>
                    </a:lnTo>
                    <a:lnTo>
                      <a:pt x="20" y="668"/>
                    </a:lnTo>
                    <a:lnTo>
                      <a:pt x="28" y="636"/>
                    </a:lnTo>
                    <a:lnTo>
                      <a:pt x="37" y="602"/>
                    </a:lnTo>
                    <a:lnTo>
                      <a:pt x="48" y="567"/>
                    </a:lnTo>
                    <a:lnTo>
                      <a:pt x="60" y="529"/>
                    </a:lnTo>
                    <a:lnTo>
                      <a:pt x="74" y="490"/>
                    </a:lnTo>
                    <a:lnTo>
                      <a:pt x="89" y="450"/>
                    </a:lnTo>
                    <a:lnTo>
                      <a:pt x="105" y="410"/>
                    </a:lnTo>
                    <a:lnTo>
                      <a:pt x="124" y="369"/>
                    </a:lnTo>
                    <a:lnTo>
                      <a:pt x="143" y="329"/>
                    </a:lnTo>
                    <a:lnTo>
                      <a:pt x="165" y="289"/>
                    </a:lnTo>
                    <a:lnTo>
                      <a:pt x="187" y="249"/>
                    </a:lnTo>
                    <a:lnTo>
                      <a:pt x="210" y="213"/>
                    </a:lnTo>
                    <a:lnTo>
                      <a:pt x="234" y="179"/>
                    </a:lnTo>
                    <a:lnTo>
                      <a:pt x="247" y="163"/>
                    </a:lnTo>
                    <a:lnTo>
                      <a:pt x="260" y="146"/>
                    </a:lnTo>
                    <a:lnTo>
                      <a:pt x="273" y="131"/>
                    </a:lnTo>
                    <a:lnTo>
                      <a:pt x="287" y="116"/>
                    </a:lnTo>
                    <a:lnTo>
                      <a:pt x="301" y="102"/>
                    </a:lnTo>
                    <a:lnTo>
                      <a:pt x="315" y="89"/>
                    </a:lnTo>
                    <a:lnTo>
                      <a:pt x="329" y="76"/>
                    </a:lnTo>
                    <a:lnTo>
                      <a:pt x="344" y="65"/>
                    </a:lnTo>
                    <a:lnTo>
                      <a:pt x="358" y="54"/>
                    </a:lnTo>
                    <a:lnTo>
                      <a:pt x="374" y="44"/>
                    </a:lnTo>
                    <a:lnTo>
                      <a:pt x="389" y="35"/>
                    </a:lnTo>
                    <a:lnTo>
                      <a:pt x="406" y="27"/>
                    </a:lnTo>
                    <a:lnTo>
                      <a:pt x="422" y="19"/>
                    </a:lnTo>
                    <a:lnTo>
                      <a:pt x="438" y="14"/>
                    </a:lnTo>
                    <a:lnTo>
                      <a:pt x="455" y="8"/>
                    </a:lnTo>
                    <a:lnTo>
                      <a:pt x="472" y="4"/>
                    </a:lnTo>
                    <a:lnTo>
                      <a:pt x="490" y="2"/>
                    </a:lnTo>
                    <a:lnTo>
                      <a:pt x="507" y="0"/>
                    </a:lnTo>
                    <a:lnTo>
                      <a:pt x="526" y="0"/>
                    </a:lnTo>
                    <a:lnTo>
                      <a:pt x="543" y="1"/>
                    </a:lnTo>
                    <a:lnTo>
                      <a:pt x="562" y="3"/>
                    </a:lnTo>
                    <a:lnTo>
                      <a:pt x="581" y="6"/>
                    </a:lnTo>
                    <a:lnTo>
                      <a:pt x="600" y="11"/>
                    </a:lnTo>
                    <a:lnTo>
                      <a:pt x="619" y="17"/>
                    </a:lnTo>
                    <a:lnTo>
                      <a:pt x="639" y="26"/>
                    </a:lnTo>
                    <a:lnTo>
                      <a:pt x="658" y="34"/>
                    </a:lnTo>
                    <a:lnTo>
                      <a:pt x="679" y="45"/>
                    </a:lnTo>
                    <a:lnTo>
                      <a:pt x="699" y="58"/>
                    </a:lnTo>
                    <a:lnTo>
                      <a:pt x="669" y="92"/>
                    </a:lnTo>
                    <a:lnTo>
                      <a:pt x="639" y="128"/>
                    </a:lnTo>
                    <a:lnTo>
                      <a:pt x="611" y="164"/>
                    </a:lnTo>
                    <a:lnTo>
                      <a:pt x="585" y="198"/>
                    </a:lnTo>
                    <a:lnTo>
                      <a:pt x="560" y="235"/>
                    </a:lnTo>
                    <a:lnTo>
                      <a:pt x="536" y="271"/>
                    </a:lnTo>
                    <a:lnTo>
                      <a:pt x="515" y="306"/>
                    </a:lnTo>
                    <a:lnTo>
                      <a:pt x="494" y="343"/>
                    </a:lnTo>
                    <a:lnTo>
                      <a:pt x="476" y="380"/>
                    </a:lnTo>
                    <a:lnTo>
                      <a:pt x="459" y="416"/>
                    </a:lnTo>
                    <a:lnTo>
                      <a:pt x="443" y="453"/>
                    </a:lnTo>
                    <a:lnTo>
                      <a:pt x="430" y="490"/>
                    </a:lnTo>
                    <a:lnTo>
                      <a:pt x="420" y="527"/>
                    </a:lnTo>
                    <a:lnTo>
                      <a:pt x="410" y="563"/>
                    </a:lnTo>
                    <a:lnTo>
                      <a:pt x="402" y="599"/>
                    </a:lnTo>
                    <a:lnTo>
                      <a:pt x="397" y="636"/>
                    </a:lnTo>
                    <a:lnTo>
                      <a:pt x="382" y="656"/>
                    </a:lnTo>
                    <a:lnTo>
                      <a:pt x="366" y="675"/>
                    </a:lnTo>
                    <a:lnTo>
                      <a:pt x="348" y="692"/>
                    </a:lnTo>
                    <a:lnTo>
                      <a:pt x="330" y="708"/>
                    </a:lnTo>
                    <a:lnTo>
                      <a:pt x="310" y="722"/>
                    </a:lnTo>
                    <a:lnTo>
                      <a:pt x="289" y="735"/>
                    </a:lnTo>
                    <a:lnTo>
                      <a:pt x="266" y="746"/>
                    </a:lnTo>
                    <a:lnTo>
                      <a:pt x="241" y="756"/>
                    </a:lnTo>
                    <a:lnTo>
                      <a:pt x="217" y="763"/>
                    </a:lnTo>
                    <a:lnTo>
                      <a:pt x="190" y="770"/>
                    </a:lnTo>
                    <a:lnTo>
                      <a:pt x="162" y="775"/>
                    </a:lnTo>
                    <a:lnTo>
                      <a:pt x="132" y="778"/>
                    </a:lnTo>
                    <a:lnTo>
                      <a:pt x="101" y="780"/>
                    </a:lnTo>
                    <a:lnTo>
                      <a:pt x="69" y="780"/>
                    </a:lnTo>
                    <a:lnTo>
                      <a:pt x="35" y="779"/>
                    </a:lnTo>
                    <a:lnTo>
                      <a:pt x="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0" name="Freeform 1011"/>
              <p:cNvSpPr>
                <a:spLocks noEditPoints="1"/>
              </p:cNvSpPr>
              <p:nvPr/>
            </p:nvSpPr>
            <p:spPr bwMode="auto">
              <a:xfrm>
                <a:off x="2362" y="1680"/>
                <a:ext cx="144" cy="156"/>
              </a:xfrm>
              <a:custGeom>
                <a:avLst/>
                <a:gdLst>
                  <a:gd name="T0" fmla="*/ 1 w 723"/>
                  <a:gd name="T1" fmla="*/ 32 h 805"/>
                  <a:gd name="T2" fmla="*/ 0 w 723"/>
                  <a:gd name="T3" fmla="*/ 31 h 805"/>
                  <a:gd name="T4" fmla="*/ 1 w 723"/>
                  <a:gd name="T5" fmla="*/ 31 h 805"/>
                  <a:gd name="T6" fmla="*/ 0 w 723"/>
                  <a:gd name="T7" fmla="*/ 29 h 805"/>
                  <a:gd name="T8" fmla="*/ 1 w 723"/>
                  <a:gd name="T9" fmla="*/ 28 h 805"/>
                  <a:gd name="T10" fmla="*/ 1 w 723"/>
                  <a:gd name="T11" fmla="*/ 28 h 805"/>
                  <a:gd name="T12" fmla="*/ 4 w 723"/>
                  <a:gd name="T13" fmla="*/ 18 h 805"/>
                  <a:gd name="T14" fmla="*/ 6 w 723"/>
                  <a:gd name="T15" fmla="*/ 12 h 805"/>
                  <a:gd name="T16" fmla="*/ 7 w 723"/>
                  <a:gd name="T17" fmla="*/ 13 h 805"/>
                  <a:gd name="T18" fmla="*/ 4 w 723"/>
                  <a:gd name="T19" fmla="*/ 19 h 805"/>
                  <a:gd name="T20" fmla="*/ 2 w 723"/>
                  <a:gd name="T21" fmla="*/ 28 h 805"/>
                  <a:gd name="T22" fmla="*/ 9 w 723"/>
                  <a:gd name="T23" fmla="*/ 10 h 805"/>
                  <a:gd name="T24" fmla="*/ 9 w 723"/>
                  <a:gd name="T25" fmla="*/ 8 h 805"/>
                  <a:gd name="T26" fmla="*/ 12 w 723"/>
                  <a:gd name="T27" fmla="*/ 4 h 805"/>
                  <a:gd name="T28" fmla="*/ 15 w 723"/>
                  <a:gd name="T29" fmla="*/ 2 h 805"/>
                  <a:gd name="T30" fmla="*/ 17 w 723"/>
                  <a:gd name="T31" fmla="*/ 2 h 805"/>
                  <a:gd name="T32" fmla="*/ 14 w 723"/>
                  <a:gd name="T33" fmla="*/ 4 h 805"/>
                  <a:gd name="T34" fmla="*/ 11 w 723"/>
                  <a:gd name="T35" fmla="*/ 7 h 805"/>
                  <a:gd name="T36" fmla="*/ 17 w 723"/>
                  <a:gd name="T37" fmla="*/ 1 h 805"/>
                  <a:gd name="T38" fmla="*/ 20 w 723"/>
                  <a:gd name="T39" fmla="*/ 0 h 805"/>
                  <a:gd name="T40" fmla="*/ 24 w 723"/>
                  <a:gd name="T41" fmla="*/ 0 h 805"/>
                  <a:gd name="T42" fmla="*/ 28 w 723"/>
                  <a:gd name="T43" fmla="*/ 2 h 805"/>
                  <a:gd name="T44" fmla="*/ 26 w 723"/>
                  <a:gd name="T45" fmla="*/ 2 h 805"/>
                  <a:gd name="T46" fmla="*/ 22 w 723"/>
                  <a:gd name="T47" fmla="*/ 1 h 805"/>
                  <a:gd name="T48" fmla="*/ 19 w 723"/>
                  <a:gd name="T49" fmla="*/ 1 h 805"/>
                  <a:gd name="T50" fmla="*/ 28 w 723"/>
                  <a:gd name="T51" fmla="*/ 2 h 805"/>
                  <a:gd name="T52" fmla="*/ 28 w 723"/>
                  <a:gd name="T53" fmla="*/ 3 h 805"/>
                  <a:gd name="T54" fmla="*/ 29 w 723"/>
                  <a:gd name="T55" fmla="*/ 3 h 805"/>
                  <a:gd name="T56" fmla="*/ 29 w 723"/>
                  <a:gd name="T57" fmla="*/ 3 h 805"/>
                  <a:gd name="T58" fmla="*/ 28 w 723"/>
                  <a:gd name="T59" fmla="*/ 2 h 805"/>
                  <a:gd name="T60" fmla="*/ 28 w 723"/>
                  <a:gd name="T61" fmla="*/ 4 h 805"/>
                  <a:gd name="T62" fmla="*/ 27 w 723"/>
                  <a:gd name="T63" fmla="*/ 3 h 805"/>
                  <a:gd name="T64" fmla="*/ 27 w 723"/>
                  <a:gd name="T65" fmla="*/ 5 h 805"/>
                  <a:gd name="T66" fmla="*/ 26 w 723"/>
                  <a:gd name="T67" fmla="*/ 5 h 805"/>
                  <a:gd name="T68" fmla="*/ 26 w 723"/>
                  <a:gd name="T69" fmla="*/ 6 h 805"/>
                  <a:gd name="T70" fmla="*/ 23 w 723"/>
                  <a:gd name="T71" fmla="*/ 11 h 805"/>
                  <a:gd name="T72" fmla="*/ 20 w 723"/>
                  <a:gd name="T73" fmla="*/ 13 h 805"/>
                  <a:gd name="T74" fmla="*/ 24 w 723"/>
                  <a:gd name="T75" fmla="*/ 8 h 805"/>
                  <a:gd name="T76" fmla="*/ 20 w 723"/>
                  <a:gd name="T77" fmla="*/ 14 h 805"/>
                  <a:gd name="T78" fmla="*/ 20 w 723"/>
                  <a:gd name="T79" fmla="*/ 14 h 805"/>
                  <a:gd name="T80" fmla="*/ 20 w 723"/>
                  <a:gd name="T81" fmla="*/ 15 h 805"/>
                  <a:gd name="T82" fmla="*/ 19 w 723"/>
                  <a:gd name="T83" fmla="*/ 15 h 805"/>
                  <a:gd name="T84" fmla="*/ 20 w 723"/>
                  <a:gd name="T85" fmla="*/ 16 h 805"/>
                  <a:gd name="T86" fmla="*/ 18 w 723"/>
                  <a:gd name="T87" fmla="*/ 17 h 805"/>
                  <a:gd name="T88" fmla="*/ 19 w 723"/>
                  <a:gd name="T89" fmla="*/ 18 h 805"/>
                  <a:gd name="T90" fmla="*/ 17 w 723"/>
                  <a:gd name="T91" fmla="*/ 23 h 805"/>
                  <a:gd name="T92" fmla="*/ 16 w 723"/>
                  <a:gd name="T93" fmla="*/ 25 h 805"/>
                  <a:gd name="T94" fmla="*/ 17 w 723"/>
                  <a:gd name="T95" fmla="*/ 19 h 805"/>
                  <a:gd name="T96" fmla="*/ 17 w 723"/>
                  <a:gd name="T97" fmla="*/ 26 h 805"/>
                  <a:gd name="T98" fmla="*/ 16 w 723"/>
                  <a:gd name="T99" fmla="*/ 27 h 805"/>
                  <a:gd name="T100" fmla="*/ 12 w 723"/>
                  <a:gd name="T101" fmla="*/ 30 h 805"/>
                  <a:gd name="T102" fmla="*/ 12 w 723"/>
                  <a:gd name="T103" fmla="*/ 29 h 805"/>
                  <a:gd name="T104" fmla="*/ 15 w 723"/>
                  <a:gd name="T105" fmla="*/ 26 h 805"/>
                  <a:gd name="T106" fmla="*/ 8 w 723"/>
                  <a:gd name="T107" fmla="*/ 32 h 805"/>
                  <a:gd name="T108" fmla="*/ 2 w 723"/>
                  <a:gd name="T109" fmla="*/ 32 h 805"/>
                  <a:gd name="T110" fmla="*/ 4 w 723"/>
                  <a:gd name="T111" fmla="*/ 31 h 805"/>
                  <a:gd name="T112" fmla="*/ 10 w 723"/>
                  <a:gd name="T113" fmla="*/ 30 h 805"/>
                  <a:gd name="T114" fmla="*/ 0 w 723"/>
                  <a:gd name="T115" fmla="*/ 32 h 8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23"/>
                  <a:gd name="T175" fmla="*/ 0 h 805"/>
                  <a:gd name="T176" fmla="*/ 723 w 723"/>
                  <a:gd name="T177" fmla="*/ 805 h 80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23" h="805">
                    <a:moveTo>
                      <a:pt x="0" y="788"/>
                    </a:moveTo>
                    <a:lnTo>
                      <a:pt x="0" y="788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0" y="788"/>
                    </a:moveTo>
                    <a:lnTo>
                      <a:pt x="1" y="779"/>
                    </a:lnTo>
                    <a:lnTo>
                      <a:pt x="2" y="770"/>
                    </a:lnTo>
                    <a:lnTo>
                      <a:pt x="3" y="760"/>
                    </a:lnTo>
                    <a:lnTo>
                      <a:pt x="5" y="748"/>
                    </a:lnTo>
                    <a:lnTo>
                      <a:pt x="29" y="752"/>
                    </a:lnTo>
                    <a:lnTo>
                      <a:pt x="27" y="764"/>
                    </a:lnTo>
                    <a:lnTo>
                      <a:pt x="26" y="774"/>
                    </a:lnTo>
                    <a:lnTo>
                      <a:pt x="24" y="783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5" y="748"/>
                    </a:moveTo>
                    <a:lnTo>
                      <a:pt x="7" y="736"/>
                    </a:lnTo>
                    <a:lnTo>
                      <a:pt x="9" y="723"/>
                    </a:lnTo>
                    <a:lnTo>
                      <a:pt x="13" y="708"/>
                    </a:lnTo>
                    <a:lnTo>
                      <a:pt x="17" y="691"/>
                    </a:lnTo>
                    <a:lnTo>
                      <a:pt x="41" y="696"/>
                    </a:lnTo>
                    <a:lnTo>
                      <a:pt x="37" y="711"/>
                    </a:lnTo>
                    <a:lnTo>
                      <a:pt x="34" y="725"/>
                    </a:lnTo>
                    <a:lnTo>
                      <a:pt x="31" y="740"/>
                    </a:lnTo>
                    <a:lnTo>
                      <a:pt x="29" y="752"/>
                    </a:lnTo>
                    <a:lnTo>
                      <a:pt x="5" y="748"/>
                    </a:lnTo>
                    <a:close/>
                    <a:moveTo>
                      <a:pt x="17" y="691"/>
                    </a:moveTo>
                    <a:lnTo>
                      <a:pt x="28" y="647"/>
                    </a:lnTo>
                    <a:lnTo>
                      <a:pt x="42" y="597"/>
                    </a:lnTo>
                    <a:lnTo>
                      <a:pt x="59" y="544"/>
                    </a:lnTo>
                    <a:lnTo>
                      <a:pt x="78" y="487"/>
                    </a:lnTo>
                    <a:lnTo>
                      <a:pt x="89" y="459"/>
                    </a:lnTo>
                    <a:lnTo>
                      <a:pt x="101" y="430"/>
                    </a:lnTo>
                    <a:lnTo>
                      <a:pt x="114" y="399"/>
                    </a:lnTo>
                    <a:lnTo>
                      <a:pt x="127" y="370"/>
                    </a:lnTo>
                    <a:lnTo>
                      <a:pt x="141" y="341"/>
                    </a:lnTo>
                    <a:lnTo>
                      <a:pt x="156" y="312"/>
                    </a:lnTo>
                    <a:lnTo>
                      <a:pt x="172" y="284"/>
                    </a:lnTo>
                    <a:lnTo>
                      <a:pt x="189" y="256"/>
                    </a:lnTo>
                    <a:lnTo>
                      <a:pt x="209" y="268"/>
                    </a:lnTo>
                    <a:lnTo>
                      <a:pt x="193" y="296"/>
                    </a:lnTo>
                    <a:lnTo>
                      <a:pt x="178" y="324"/>
                    </a:lnTo>
                    <a:lnTo>
                      <a:pt x="163" y="352"/>
                    </a:lnTo>
                    <a:lnTo>
                      <a:pt x="150" y="381"/>
                    </a:lnTo>
                    <a:lnTo>
                      <a:pt x="136" y="410"/>
                    </a:lnTo>
                    <a:lnTo>
                      <a:pt x="124" y="439"/>
                    </a:lnTo>
                    <a:lnTo>
                      <a:pt x="112" y="467"/>
                    </a:lnTo>
                    <a:lnTo>
                      <a:pt x="101" y="495"/>
                    </a:lnTo>
                    <a:lnTo>
                      <a:pt x="82" y="552"/>
                    </a:lnTo>
                    <a:lnTo>
                      <a:pt x="64" y="603"/>
                    </a:lnTo>
                    <a:lnTo>
                      <a:pt x="51" y="653"/>
                    </a:lnTo>
                    <a:lnTo>
                      <a:pt x="41" y="696"/>
                    </a:lnTo>
                    <a:lnTo>
                      <a:pt x="17" y="691"/>
                    </a:lnTo>
                    <a:close/>
                    <a:moveTo>
                      <a:pt x="189" y="256"/>
                    </a:moveTo>
                    <a:lnTo>
                      <a:pt x="196" y="243"/>
                    </a:lnTo>
                    <a:lnTo>
                      <a:pt x="203" y="233"/>
                    </a:lnTo>
                    <a:lnTo>
                      <a:pt x="223" y="246"/>
                    </a:lnTo>
                    <a:lnTo>
                      <a:pt x="215" y="259"/>
                    </a:lnTo>
                    <a:lnTo>
                      <a:pt x="209" y="268"/>
                    </a:lnTo>
                    <a:lnTo>
                      <a:pt x="189" y="256"/>
                    </a:lnTo>
                    <a:close/>
                    <a:moveTo>
                      <a:pt x="203" y="233"/>
                    </a:moveTo>
                    <a:lnTo>
                      <a:pt x="225" y="200"/>
                    </a:lnTo>
                    <a:lnTo>
                      <a:pt x="249" y="167"/>
                    </a:lnTo>
                    <a:lnTo>
                      <a:pt x="262" y="151"/>
                    </a:lnTo>
                    <a:lnTo>
                      <a:pt x="275" y="137"/>
                    </a:lnTo>
                    <a:lnTo>
                      <a:pt x="288" y="122"/>
                    </a:lnTo>
                    <a:lnTo>
                      <a:pt x="301" y="109"/>
                    </a:lnTo>
                    <a:lnTo>
                      <a:pt x="315" y="96"/>
                    </a:lnTo>
                    <a:lnTo>
                      <a:pt x="328" y="83"/>
                    </a:lnTo>
                    <a:lnTo>
                      <a:pt x="343" y="71"/>
                    </a:lnTo>
                    <a:lnTo>
                      <a:pt x="357" y="60"/>
                    </a:lnTo>
                    <a:lnTo>
                      <a:pt x="372" y="50"/>
                    </a:lnTo>
                    <a:lnTo>
                      <a:pt x="387" y="41"/>
                    </a:lnTo>
                    <a:lnTo>
                      <a:pt x="403" y="32"/>
                    </a:lnTo>
                    <a:lnTo>
                      <a:pt x="418" y="25"/>
                    </a:lnTo>
                    <a:lnTo>
                      <a:pt x="427" y="47"/>
                    </a:lnTo>
                    <a:lnTo>
                      <a:pt x="413" y="55"/>
                    </a:lnTo>
                    <a:lnTo>
                      <a:pt x="399" y="62"/>
                    </a:lnTo>
                    <a:lnTo>
                      <a:pt x="384" y="71"/>
                    </a:lnTo>
                    <a:lnTo>
                      <a:pt x="370" y="81"/>
                    </a:lnTo>
                    <a:lnTo>
                      <a:pt x="357" y="92"/>
                    </a:lnTo>
                    <a:lnTo>
                      <a:pt x="343" y="102"/>
                    </a:lnTo>
                    <a:lnTo>
                      <a:pt x="330" y="114"/>
                    </a:lnTo>
                    <a:lnTo>
                      <a:pt x="317" y="127"/>
                    </a:lnTo>
                    <a:lnTo>
                      <a:pt x="304" y="140"/>
                    </a:lnTo>
                    <a:lnTo>
                      <a:pt x="292" y="154"/>
                    </a:lnTo>
                    <a:lnTo>
                      <a:pt x="280" y="168"/>
                    </a:lnTo>
                    <a:lnTo>
                      <a:pt x="269" y="182"/>
                    </a:lnTo>
                    <a:lnTo>
                      <a:pt x="245" y="214"/>
                    </a:lnTo>
                    <a:lnTo>
                      <a:pt x="223" y="246"/>
                    </a:lnTo>
                    <a:lnTo>
                      <a:pt x="203" y="233"/>
                    </a:lnTo>
                    <a:close/>
                    <a:moveTo>
                      <a:pt x="418" y="25"/>
                    </a:moveTo>
                    <a:lnTo>
                      <a:pt x="434" y="18"/>
                    </a:lnTo>
                    <a:lnTo>
                      <a:pt x="450" y="13"/>
                    </a:lnTo>
                    <a:lnTo>
                      <a:pt x="467" y="7"/>
                    </a:lnTo>
                    <a:lnTo>
                      <a:pt x="484" y="4"/>
                    </a:lnTo>
                    <a:lnTo>
                      <a:pt x="501" y="1"/>
                    </a:lnTo>
                    <a:lnTo>
                      <a:pt x="518" y="0"/>
                    </a:lnTo>
                    <a:lnTo>
                      <a:pt x="536" y="0"/>
                    </a:lnTo>
                    <a:lnTo>
                      <a:pt x="554" y="0"/>
                    </a:lnTo>
                    <a:lnTo>
                      <a:pt x="572" y="2"/>
                    </a:lnTo>
                    <a:lnTo>
                      <a:pt x="590" y="5"/>
                    </a:lnTo>
                    <a:lnTo>
                      <a:pt x="610" y="9"/>
                    </a:lnTo>
                    <a:lnTo>
                      <a:pt x="628" y="16"/>
                    </a:lnTo>
                    <a:lnTo>
                      <a:pt x="648" y="22"/>
                    </a:lnTo>
                    <a:lnTo>
                      <a:pt x="667" y="31"/>
                    </a:lnTo>
                    <a:lnTo>
                      <a:pt x="688" y="42"/>
                    </a:lnTo>
                    <a:lnTo>
                      <a:pt x="707" y="53"/>
                    </a:lnTo>
                    <a:lnTo>
                      <a:pt x="695" y="74"/>
                    </a:lnTo>
                    <a:lnTo>
                      <a:pt x="676" y="63"/>
                    </a:lnTo>
                    <a:lnTo>
                      <a:pt x="657" y="54"/>
                    </a:lnTo>
                    <a:lnTo>
                      <a:pt x="640" y="46"/>
                    </a:lnTo>
                    <a:lnTo>
                      <a:pt x="622" y="39"/>
                    </a:lnTo>
                    <a:lnTo>
                      <a:pt x="604" y="33"/>
                    </a:lnTo>
                    <a:lnTo>
                      <a:pt x="587" y="30"/>
                    </a:lnTo>
                    <a:lnTo>
                      <a:pt x="570" y="27"/>
                    </a:lnTo>
                    <a:lnTo>
                      <a:pt x="554" y="25"/>
                    </a:lnTo>
                    <a:lnTo>
                      <a:pt x="536" y="23"/>
                    </a:lnTo>
                    <a:lnTo>
                      <a:pt x="520" y="25"/>
                    </a:lnTo>
                    <a:lnTo>
                      <a:pt x="504" y="26"/>
                    </a:lnTo>
                    <a:lnTo>
                      <a:pt x="489" y="28"/>
                    </a:lnTo>
                    <a:lnTo>
                      <a:pt x="473" y="31"/>
                    </a:lnTo>
                    <a:lnTo>
                      <a:pt x="458" y="35"/>
                    </a:lnTo>
                    <a:lnTo>
                      <a:pt x="442" y="41"/>
                    </a:lnTo>
                    <a:lnTo>
                      <a:pt x="427" y="47"/>
                    </a:lnTo>
                    <a:lnTo>
                      <a:pt x="418" y="25"/>
                    </a:lnTo>
                    <a:close/>
                    <a:moveTo>
                      <a:pt x="707" y="53"/>
                    </a:moveTo>
                    <a:lnTo>
                      <a:pt x="715" y="57"/>
                    </a:lnTo>
                    <a:lnTo>
                      <a:pt x="718" y="59"/>
                    </a:lnTo>
                    <a:lnTo>
                      <a:pt x="705" y="81"/>
                    </a:lnTo>
                    <a:lnTo>
                      <a:pt x="698" y="75"/>
                    </a:lnTo>
                    <a:lnTo>
                      <a:pt x="695" y="74"/>
                    </a:lnTo>
                    <a:lnTo>
                      <a:pt x="707" y="53"/>
                    </a:lnTo>
                    <a:close/>
                    <a:moveTo>
                      <a:pt x="718" y="59"/>
                    </a:moveTo>
                    <a:lnTo>
                      <a:pt x="720" y="61"/>
                    </a:lnTo>
                    <a:lnTo>
                      <a:pt x="722" y="63"/>
                    </a:lnTo>
                    <a:lnTo>
                      <a:pt x="723" y="66"/>
                    </a:lnTo>
                    <a:lnTo>
                      <a:pt x="723" y="69"/>
                    </a:lnTo>
                    <a:lnTo>
                      <a:pt x="723" y="71"/>
                    </a:lnTo>
                    <a:lnTo>
                      <a:pt x="723" y="73"/>
                    </a:lnTo>
                    <a:lnTo>
                      <a:pt x="722" y="76"/>
                    </a:lnTo>
                    <a:lnTo>
                      <a:pt x="721" y="79"/>
                    </a:lnTo>
                    <a:lnTo>
                      <a:pt x="711" y="70"/>
                    </a:lnTo>
                    <a:lnTo>
                      <a:pt x="718" y="59"/>
                    </a:lnTo>
                    <a:close/>
                    <a:moveTo>
                      <a:pt x="721" y="79"/>
                    </a:moveTo>
                    <a:lnTo>
                      <a:pt x="721" y="79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721" y="79"/>
                    </a:moveTo>
                    <a:lnTo>
                      <a:pt x="711" y="88"/>
                    </a:lnTo>
                    <a:lnTo>
                      <a:pt x="703" y="98"/>
                    </a:lnTo>
                    <a:lnTo>
                      <a:pt x="694" y="108"/>
                    </a:lnTo>
                    <a:lnTo>
                      <a:pt x="687" y="117"/>
                    </a:lnTo>
                    <a:lnTo>
                      <a:pt x="668" y="101"/>
                    </a:lnTo>
                    <a:lnTo>
                      <a:pt x="677" y="90"/>
                    </a:lnTo>
                    <a:lnTo>
                      <a:pt x="685" y="81"/>
                    </a:lnTo>
                    <a:lnTo>
                      <a:pt x="694" y="71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687" y="117"/>
                    </a:moveTo>
                    <a:lnTo>
                      <a:pt x="678" y="126"/>
                    </a:lnTo>
                    <a:lnTo>
                      <a:pt x="670" y="136"/>
                    </a:lnTo>
                    <a:lnTo>
                      <a:pt x="662" y="147"/>
                    </a:lnTo>
                    <a:lnTo>
                      <a:pt x="654" y="156"/>
                    </a:lnTo>
                    <a:lnTo>
                      <a:pt x="635" y="141"/>
                    </a:lnTo>
                    <a:lnTo>
                      <a:pt x="642" y="131"/>
                    </a:lnTo>
                    <a:lnTo>
                      <a:pt x="651" y="122"/>
                    </a:lnTo>
                    <a:lnTo>
                      <a:pt x="660" y="111"/>
                    </a:lnTo>
                    <a:lnTo>
                      <a:pt x="668" y="101"/>
                    </a:lnTo>
                    <a:lnTo>
                      <a:pt x="687" y="117"/>
                    </a:lnTo>
                    <a:close/>
                    <a:moveTo>
                      <a:pt x="654" y="156"/>
                    </a:moveTo>
                    <a:lnTo>
                      <a:pt x="634" y="181"/>
                    </a:lnTo>
                    <a:lnTo>
                      <a:pt x="614" y="207"/>
                    </a:lnTo>
                    <a:lnTo>
                      <a:pt x="597" y="232"/>
                    </a:lnTo>
                    <a:lnTo>
                      <a:pt x="579" y="258"/>
                    </a:lnTo>
                    <a:lnTo>
                      <a:pt x="562" y="283"/>
                    </a:lnTo>
                    <a:lnTo>
                      <a:pt x="546" y="309"/>
                    </a:lnTo>
                    <a:lnTo>
                      <a:pt x="531" y="335"/>
                    </a:lnTo>
                    <a:lnTo>
                      <a:pt x="517" y="360"/>
                    </a:lnTo>
                    <a:lnTo>
                      <a:pt x="495" y="349"/>
                    </a:lnTo>
                    <a:lnTo>
                      <a:pt x="511" y="323"/>
                    </a:lnTo>
                    <a:lnTo>
                      <a:pt x="526" y="297"/>
                    </a:lnTo>
                    <a:lnTo>
                      <a:pt x="542" y="270"/>
                    </a:lnTo>
                    <a:lnTo>
                      <a:pt x="558" y="244"/>
                    </a:lnTo>
                    <a:lnTo>
                      <a:pt x="576" y="218"/>
                    </a:lnTo>
                    <a:lnTo>
                      <a:pt x="595" y="192"/>
                    </a:lnTo>
                    <a:lnTo>
                      <a:pt x="614" y="166"/>
                    </a:lnTo>
                    <a:lnTo>
                      <a:pt x="635" y="141"/>
                    </a:lnTo>
                    <a:lnTo>
                      <a:pt x="654" y="156"/>
                    </a:lnTo>
                    <a:close/>
                    <a:moveTo>
                      <a:pt x="495" y="349"/>
                    </a:moveTo>
                    <a:lnTo>
                      <a:pt x="495" y="349"/>
                    </a:lnTo>
                    <a:lnTo>
                      <a:pt x="506" y="355"/>
                    </a:lnTo>
                    <a:lnTo>
                      <a:pt x="495" y="349"/>
                    </a:lnTo>
                    <a:close/>
                    <a:moveTo>
                      <a:pt x="517" y="360"/>
                    </a:moveTo>
                    <a:lnTo>
                      <a:pt x="517" y="360"/>
                    </a:lnTo>
                    <a:lnTo>
                      <a:pt x="495" y="350"/>
                    </a:lnTo>
                    <a:lnTo>
                      <a:pt x="495" y="349"/>
                    </a:lnTo>
                    <a:lnTo>
                      <a:pt x="517" y="360"/>
                    </a:lnTo>
                    <a:close/>
                    <a:moveTo>
                      <a:pt x="517" y="360"/>
                    </a:moveTo>
                    <a:lnTo>
                      <a:pt x="512" y="370"/>
                    </a:lnTo>
                    <a:lnTo>
                      <a:pt x="506" y="381"/>
                    </a:lnTo>
                    <a:lnTo>
                      <a:pt x="502" y="391"/>
                    </a:lnTo>
                    <a:lnTo>
                      <a:pt x="496" y="401"/>
                    </a:lnTo>
                    <a:lnTo>
                      <a:pt x="475" y="391"/>
                    </a:lnTo>
                    <a:lnTo>
                      <a:pt x="480" y="381"/>
                    </a:lnTo>
                    <a:lnTo>
                      <a:pt x="485" y="370"/>
                    </a:lnTo>
                    <a:lnTo>
                      <a:pt x="490" y="359"/>
                    </a:lnTo>
                    <a:lnTo>
                      <a:pt x="495" y="350"/>
                    </a:lnTo>
                    <a:lnTo>
                      <a:pt x="517" y="360"/>
                    </a:lnTo>
                    <a:close/>
                    <a:moveTo>
                      <a:pt x="496" y="401"/>
                    </a:moveTo>
                    <a:lnTo>
                      <a:pt x="492" y="410"/>
                    </a:lnTo>
                    <a:lnTo>
                      <a:pt x="488" y="420"/>
                    </a:lnTo>
                    <a:lnTo>
                      <a:pt x="484" y="431"/>
                    </a:lnTo>
                    <a:lnTo>
                      <a:pt x="478" y="443"/>
                    </a:lnTo>
                    <a:lnTo>
                      <a:pt x="455" y="433"/>
                    </a:lnTo>
                    <a:lnTo>
                      <a:pt x="460" y="423"/>
                    </a:lnTo>
                    <a:lnTo>
                      <a:pt x="464" y="413"/>
                    </a:lnTo>
                    <a:lnTo>
                      <a:pt x="469" y="403"/>
                    </a:lnTo>
                    <a:lnTo>
                      <a:pt x="475" y="391"/>
                    </a:lnTo>
                    <a:lnTo>
                      <a:pt x="496" y="401"/>
                    </a:lnTo>
                    <a:close/>
                    <a:moveTo>
                      <a:pt x="478" y="443"/>
                    </a:moveTo>
                    <a:lnTo>
                      <a:pt x="468" y="468"/>
                    </a:lnTo>
                    <a:lnTo>
                      <a:pt x="459" y="494"/>
                    </a:lnTo>
                    <a:lnTo>
                      <a:pt x="450" y="520"/>
                    </a:lnTo>
                    <a:lnTo>
                      <a:pt x="441" y="546"/>
                    </a:lnTo>
                    <a:lnTo>
                      <a:pt x="435" y="572"/>
                    </a:lnTo>
                    <a:lnTo>
                      <a:pt x="430" y="598"/>
                    </a:lnTo>
                    <a:lnTo>
                      <a:pt x="424" y="623"/>
                    </a:lnTo>
                    <a:lnTo>
                      <a:pt x="421" y="649"/>
                    </a:lnTo>
                    <a:lnTo>
                      <a:pt x="397" y="646"/>
                    </a:lnTo>
                    <a:lnTo>
                      <a:pt x="400" y="620"/>
                    </a:lnTo>
                    <a:lnTo>
                      <a:pt x="406" y="593"/>
                    </a:lnTo>
                    <a:lnTo>
                      <a:pt x="411" y="567"/>
                    </a:lnTo>
                    <a:lnTo>
                      <a:pt x="418" y="540"/>
                    </a:lnTo>
                    <a:lnTo>
                      <a:pt x="426" y="513"/>
                    </a:lnTo>
                    <a:lnTo>
                      <a:pt x="435" y="486"/>
                    </a:lnTo>
                    <a:lnTo>
                      <a:pt x="445" y="460"/>
                    </a:lnTo>
                    <a:lnTo>
                      <a:pt x="455" y="433"/>
                    </a:lnTo>
                    <a:lnTo>
                      <a:pt x="478" y="443"/>
                    </a:lnTo>
                    <a:close/>
                    <a:moveTo>
                      <a:pt x="421" y="649"/>
                    </a:moveTo>
                    <a:lnTo>
                      <a:pt x="420" y="652"/>
                    </a:lnTo>
                    <a:lnTo>
                      <a:pt x="419" y="654"/>
                    </a:lnTo>
                    <a:lnTo>
                      <a:pt x="409" y="648"/>
                    </a:lnTo>
                    <a:lnTo>
                      <a:pt x="421" y="649"/>
                    </a:lnTo>
                    <a:close/>
                    <a:moveTo>
                      <a:pt x="419" y="654"/>
                    </a:moveTo>
                    <a:lnTo>
                      <a:pt x="404" y="676"/>
                    </a:lnTo>
                    <a:lnTo>
                      <a:pt x="386" y="695"/>
                    </a:lnTo>
                    <a:lnTo>
                      <a:pt x="369" y="713"/>
                    </a:lnTo>
                    <a:lnTo>
                      <a:pt x="350" y="730"/>
                    </a:lnTo>
                    <a:lnTo>
                      <a:pt x="328" y="744"/>
                    </a:lnTo>
                    <a:lnTo>
                      <a:pt x="306" y="758"/>
                    </a:lnTo>
                    <a:lnTo>
                      <a:pt x="283" y="769"/>
                    </a:lnTo>
                    <a:lnTo>
                      <a:pt x="258" y="779"/>
                    </a:lnTo>
                    <a:lnTo>
                      <a:pt x="250" y="756"/>
                    </a:lnTo>
                    <a:lnTo>
                      <a:pt x="273" y="747"/>
                    </a:lnTo>
                    <a:lnTo>
                      <a:pt x="295" y="736"/>
                    </a:lnTo>
                    <a:lnTo>
                      <a:pt x="315" y="723"/>
                    </a:lnTo>
                    <a:lnTo>
                      <a:pt x="334" y="710"/>
                    </a:lnTo>
                    <a:lnTo>
                      <a:pt x="352" y="695"/>
                    </a:lnTo>
                    <a:lnTo>
                      <a:pt x="369" y="678"/>
                    </a:lnTo>
                    <a:lnTo>
                      <a:pt x="384" y="661"/>
                    </a:lnTo>
                    <a:lnTo>
                      <a:pt x="398" y="640"/>
                    </a:lnTo>
                    <a:lnTo>
                      <a:pt x="419" y="654"/>
                    </a:lnTo>
                    <a:close/>
                    <a:moveTo>
                      <a:pt x="258" y="779"/>
                    </a:moveTo>
                    <a:lnTo>
                      <a:pt x="232" y="787"/>
                    </a:lnTo>
                    <a:lnTo>
                      <a:pt x="205" y="795"/>
                    </a:lnTo>
                    <a:lnTo>
                      <a:pt x="176" y="799"/>
                    </a:lnTo>
                    <a:lnTo>
                      <a:pt x="145" y="803"/>
                    </a:lnTo>
                    <a:lnTo>
                      <a:pt x="114" y="804"/>
                    </a:lnTo>
                    <a:lnTo>
                      <a:pt x="81" y="805"/>
                    </a:lnTo>
                    <a:lnTo>
                      <a:pt x="47" y="804"/>
                    </a:lnTo>
                    <a:lnTo>
                      <a:pt x="10" y="801"/>
                    </a:lnTo>
                    <a:lnTo>
                      <a:pt x="13" y="776"/>
                    </a:lnTo>
                    <a:lnTo>
                      <a:pt x="47" y="779"/>
                    </a:lnTo>
                    <a:lnTo>
                      <a:pt x="81" y="781"/>
                    </a:lnTo>
                    <a:lnTo>
                      <a:pt x="112" y="781"/>
                    </a:lnTo>
                    <a:lnTo>
                      <a:pt x="142" y="778"/>
                    </a:lnTo>
                    <a:lnTo>
                      <a:pt x="171" y="775"/>
                    </a:lnTo>
                    <a:lnTo>
                      <a:pt x="199" y="770"/>
                    </a:lnTo>
                    <a:lnTo>
                      <a:pt x="225" y="764"/>
                    </a:lnTo>
                    <a:lnTo>
                      <a:pt x="250" y="756"/>
                    </a:lnTo>
                    <a:lnTo>
                      <a:pt x="258" y="779"/>
                    </a:lnTo>
                    <a:close/>
                    <a:moveTo>
                      <a:pt x="10" y="801"/>
                    </a:moveTo>
                    <a:lnTo>
                      <a:pt x="6" y="800"/>
                    </a:lnTo>
                    <a:lnTo>
                      <a:pt x="3" y="797"/>
                    </a:lnTo>
                    <a:lnTo>
                      <a:pt x="1" y="792"/>
                    </a:lnTo>
                    <a:lnTo>
                      <a:pt x="0" y="788"/>
                    </a:lnTo>
                    <a:lnTo>
                      <a:pt x="12" y="789"/>
                    </a:lnTo>
                    <a:lnTo>
                      <a:pt x="10" y="80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1" name="Freeform 1012"/>
              <p:cNvSpPr>
                <a:spLocks/>
              </p:cNvSpPr>
              <p:nvPr/>
            </p:nvSpPr>
            <p:spPr bwMode="auto">
              <a:xfrm>
                <a:off x="2431" y="1687"/>
                <a:ext cx="120" cy="145"/>
              </a:xfrm>
              <a:custGeom>
                <a:avLst/>
                <a:gdLst>
                  <a:gd name="T0" fmla="*/ 0 w 606"/>
                  <a:gd name="T1" fmla="*/ 28 h 725"/>
                  <a:gd name="T2" fmla="*/ 0 w 606"/>
                  <a:gd name="T3" fmla="*/ 27 h 725"/>
                  <a:gd name="T4" fmla="*/ 1 w 606"/>
                  <a:gd name="T5" fmla="*/ 25 h 725"/>
                  <a:gd name="T6" fmla="*/ 1 w 606"/>
                  <a:gd name="T7" fmla="*/ 22 h 725"/>
                  <a:gd name="T8" fmla="*/ 2 w 606"/>
                  <a:gd name="T9" fmla="*/ 20 h 725"/>
                  <a:gd name="T10" fmla="*/ 3 w 606"/>
                  <a:gd name="T11" fmla="*/ 17 h 725"/>
                  <a:gd name="T12" fmla="*/ 4 w 606"/>
                  <a:gd name="T13" fmla="*/ 14 h 725"/>
                  <a:gd name="T14" fmla="*/ 6 w 606"/>
                  <a:gd name="T15" fmla="*/ 11 h 725"/>
                  <a:gd name="T16" fmla="*/ 7 w 606"/>
                  <a:gd name="T17" fmla="*/ 8 h 725"/>
                  <a:gd name="T18" fmla="*/ 9 w 606"/>
                  <a:gd name="T19" fmla="*/ 6 h 725"/>
                  <a:gd name="T20" fmla="*/ 9 w 606"/>
                  <a:gd name="T21" fmla="*/ 5 h 725"/>
                  <a:gd name="T22" fmla="*/ 10 w 606"/>
                  <a:gd name="T23" fmla="*/ 4 h 725"/>
                  <a:gd name="T24" fmla="*/ 11 w 606"/>
                  <a:gd name="T25" fmla="*/ 3 h 725"/>
                  <a:gd name="T26" fmla="*/ 12 w 606"/>
                  <a:gd name="T27" fmla="*/ 2 h 725"/>
                  <a:gd name="T28" fmla="*/ 14 w 606"/>
                  <a:gd name="T29" fmla="*/ 1 h 725"/>
                  <a:gd name="T30" fmla="*/ 15 w 606"/>
                  <a:gd name="T31" fmla="*/ 1 h 725"/>
                  <a:gd name="T32" fmla="*/ 16 w 606"/>
                  <a:gd name="T33" fmla="*/ 0 h 725"/>
                  <a:gd name="T34" fmla="*/ 17 w 606"/>
                  <a:gd name="T35" fmla="*/ 0 h 725"/>
                  <a:gd name="T36" fmla="*/ 18 w 606"/>
                  <a:gd name="T37" fmla="*/ 0 h 725"/>
                  <a:gd name="T38" fmla="*/ 19 w 606"/>
                  <a:gd name="T39" fmla="*/ 0 h 725"/>
                  <a:gd name="T40" fmla="*/ 21 w 606"/>
                  <a:gd name="T41" fmla="*/ 0 h 725"/>
                  <a:gd name="T42" fmla="*/ 22 w 606"/>
                  <a:gd name="T43" fmla="*/ 1 h 725"/>
                  <a:gd name="T44" fmla="*/ 23 w 606"/>
                  <a:gd name="T45" fmla="*/ 2 h 725"/>
                  <a:gd name="T46" fmla="*/ 23 w 606"/>
                  <a:gd name="T47" fmla="*/ 3 h 725"/>
                  <a:gd name="T48" fmla="*/ 21 w 606"/>
                  <a:gd name="T49" fmla="*/ 6 h 725"/>
                  <a:gd name="T50" fmla="*/ 19 w 606"/>
                  <a:gd name="T51" fmla="*/ 9 h 725"/>
                  <a:gd name="T52" fmla="*/ 18 w 606"/>
                  <a:gd name="T53" fmla="*/ 11 h 725"/>
                  <a:gd name="T54" fmla="*/ 16 w 606"/>
                  <a:gd name="T55" fmla="*/ 14 h 725"/>
                  <a:gd name="T56" fmla="*/ 15 w 606"/>
                  <a:gd name="T57" fmla="*/ 17 h 725"/>
                  <a:gd name="T58" fmla="*/ 14 w 606"/>
                  <a:gd name="T59" fmla="*/ 20 h 725"/>
                  <a:gd name="T60" fmla="*/ 14 w 606"/>
                  <a:gd name="T61" fmla="*/ 22 h 725"/>
                  <a:gd name="T62" fmla="*/ 13 w 606"/>
                  <a:gd name="T63" fmla="*/ 24 h 725"/>
                  <a:gd name="T64" fmla="*/ 12 w 606"/>
                  <a:gd name="T65" fmla="*/ 26 h 725"/>
                  <a:gd name="T66" fmla="*/ 11 w 606"/>
                  <a:gd name="T67" fmla="*/ 27 h 725"/>
                  <a:gd name="T68" fmla="*/ 9 w 606"/>
                  <a:gd name="T69" fmla="*/ 28 h 725"/>
                  <a:gd name="T70" fmla="*/ 7 w 606"/>
                  <a:gd name="T71" fmla="*/ 28 h 725"/>
                  <a:gd name="T72" fmla="*/ 6 w 606"/>
                  <a:gd name="T73" fmla="*/ 29 h 725"/>
                  <a:gd name="T74" fmla="*/ 3 w 606"/>
                  <a:gd name="T75" fmla="*/ 29 h 725"/>
                  <a:gd name="T76" fmla="*/ 1 w 606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6"/>
                  <a:gd name="T118" fmla="*/ 0 h 725"/>
                  <a:gd name="T119" fmla="*/ 606 w 606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6" h="725">
                    <a:moveTo>
                      <a:pt x="0" y="720"/>
                    </a:moveTo>
                    <a:lnTo>
                      <a:pt x="1" y="708"/>
                    </a:lnTo>
                    <a:lnTo>
                      <a:pt x="3" y="690"/>
                    </a:lnTo>
                    <a:lnTo>
                      <a:pt x="6" y="670"/>
                    </a:lnTo>
                    <a:lnTo>
                      <a:pt x="12" y="646"/>
                    </a:lnTo>
                    <a:lnTo>
                      <a:pt x="17" y="620"/>
                    </a:lnTo>
                    <a:lnTo>
                      <a:pt x="25" y="591"/>
                    </a:lnTo>
                    <a:lnTo>
                      <a:pt x="33" y="560"/>
                    </a:lnTo>
                    <a:lnTo>
                      <a:pt x="42" y="526"/>
                    </a:lnTo>
                    <a:lnTo>
                      <a:pt x="53" y="492"/>
                    </a:lnTo>
                    <a:lnTo>
                      <a:pt x="65" y="456"/>
                    </a:lnTo>
                    <a:lnTo>
                      <a:pt x="79" y="419"/>
                    </a:lnTo>
                    <a:lnTo>
                      <a:pt x="93" y="382"/>
                    </a:lnTo>
                    <a:lnTo>
                      <a:pt x="108" y="345"/>
                    </a:lnTo>
                    <a:lnTo>
                      <a:pt x="125" y="307"/>
                    </a:lnTo>
                    <a:lnTo>
                      <a:pt x="143" y="270"/>
                    </a:lnTo>
                    <a:lnTo>
                      <a:pt x="163" y="234"/>
                    </a:lnTo>
                    <a:lnTo>
                      <a:pt x="183" y="201"/>
                    </a:lnTo>
                    <a:lnTo>
                      <a:pt x="204" y="169"/>
                    </a:lnTo>
                    <a:lnTo>
                      <a:pt x="215" y="153"/>
                    </a:lnTo>
                    <a:lnTo>
                      <a:pt x="227" y="138"/>
                    </a:lnTo>
                    <a:lnTo>
                      <a:pt x="237" y="124"/>
                    </a:lnTo>
                    <a:lnTo>
                      <a:pt x="249" y="110"/>
                    </a:lnTo>
                    <a:lnTo>
                      <a:pt x="261" y="97"/>
                    </a:lnTo>
                    <a:lnTo>
                      <a:pt x="274" y="84"/>
                    </a:lnTo>
                    <a:lnTo>
                      <a:pt x="286" y="74"/>
                    </a:lnTo>
                    <a:lnTo>
                      <a:pt x="299" y="62"/>
                    </a:lnTo>
                    <a:lnTo>
                      <a:pt x="312" y="52"/>
                    </a:lnTo>
                    <a:lnTo>
                      <a:pt x="325" y="42"/>
                    </a:lnTo>
                    <a:lnTo>
                      <a:pt x="339" y="34"/>
                    </a:lnTo>
                    <a:lnTo>
                      <a:pt x="353" y="26"/>
                    </a:lnTo>
                    <a:lnTo>
                      <a:pt x="367" y="20"/>
                    </a:lnTo>
                    <a:lnTo>
                      <a:pt x="381" y="13"/>
                    </a:lnTo>
                    <a:lnTo>
                      <a:pt x="395" y="9"/>
                    </a:lnTo>
                    <a:lnTo>
                      <a:pt x="410" y="4"/>
                    </a:lnTo>
                    <a:lnTo>
                      <a:pt x="425" y="2"/>
                    </a:lnTo>
                    <a:lnTo>
                      <a:pt x="440" y="0"/>
                    </a:lnTo>
                    <a:lnTo>
                      <a:pt x="456" y="0"/>
                    </a:lnTo>
                    <a:lnTo>
                      <a:pt x="472" y="0"/>
                    </a:lnTo>
                    <a:lnTo>
                      <a:pt x="488" y="2"/>
                    </a:lnTo>
                    <a:lnTo>
                      <a:pt x="504" y="6"/>
                    </a:lnTo>
                    <a:lnTo>
                      <a:pt x="520" y="10"/>
                    </a:lnTo>
                    <a:lnTo>
                      <a:pt x="538" y="15"/>
                    </a:lnTo>
                    <a:lnTo>
                      <a:pt x="554" y="23"/>
                    </a:lnTo>
                    <a:lnTo>
                      <a:pt x="571" y="30"/>
                    </a:lnTo>
                    <a:lnTo>
                      <a:pt x="588" y="41"/>
                    </a:lnTo>
                    <a:lnTo>
                      <a:pt x="606" y="52"/>
                    </a:lnTo>
                    <a:lnTo>
                      <a:pt x="579" y="84"/>
                    </a:lnTo>
                    <a:lnTo>
                      <a:pt x="554" y="118"/>
                    </a:lnTo>
                    <a:lnTo>
                      <a:pt x="529" y="151"/>
                    </a:lnTo>
                    <a:lnTo>
                      <a:pt x="505" y="184"/>
                    </a:lnTo>
                    <a:lnTo>
                      <a:pt x="484" y="217"/>
                    </a:lnTo>
                    <a:lnTo>
                      <a:pt x="463" y="251"/>
                    </a:lnTo>
                    <a:lnTo>
                      <a:pt x="444" y="284"/>
                    </a:lnTo>
                    <a:lnTo>
                      <a:pt x="426" y="319"/>
                    </a:lnTo>
                    <a:lnTo>
                      <a:pt x="410" y="352"/>
                    </a:lnTo>
                    <a:lnTo>
                      <a:pt x="395" y="387"/>
                    </a:lnTo>
                    <a:lnTo>
                      <a:pt x="381" y="421"/>
                    </a:lnTo>
                    <a:lnTo>
                      <a:pt x="370" y="455"/>
                    </a:lnTo>
                    <a:lnTo>
                      <a:pt x="359" y="489"/>
                    </a:lnTo>
                    <a:lnTo>
                      <a:pt x="351" y="523"/>
                    </a:lnTo>
                    <a:lnTo>
                      <a:pt x="344" y="556"/>
                    </a:lnTo>
                    <a:lnTo>
                      <a:pt x="339" y="590"/>
                    </a:lnTo>
                    <a:lnTo>
                      <a:pt x="326" y="609"/>
                    </a:lnTo>
                    <a:lnTo>
                      <a:pt x="312" y="627"/>
                    </a:lnTo>
                    <a:lnTo>
                      <a:pt x="298" y="643"/>
                    </a:lnTo>
                    <a:lnTo>
                      <a:pt x="282" y="657"/>
                    </a:lnTo>
                    <a:lnTo>
                      <a:pt x="264" y="671"/>
                    </a:lnTo>
                    <a:lnTo>
                      <a:pt x="246" y="682"/>
                    </a:lnTo>
                    <a:lnTo>
                      <a:pt x="227" y="692"/>
                    </a:lnTo>
                    <a:lnTo>
                      <a:pt x="206" y="701"/>
                    </a:lnTo>
                    <a:lnTo>
                      <a:pt x="184" y="709"/>
                    </a:lnTo>
                    <a:lnTo>
                      <a:pt x="162" y="715"/>
                    </a:lnTo>
                    <a:lnTo>
                      <a:pt x="138" y="719"/>
                    </a:lnTo>
                    <a:lnTo>
                      <a:pt x="112" y="723"/>
                    </a:lnTo>
                    <a:lnTo>
                      <a:pt x="86" y="724"/>
                    </a:lnTo>
                    <a:lnTo>
                      <a:pt x="58" y="725"/>
                    </a:lnTo>
                    <a:lnTo>
                      <a:pt x="30" y="724"/>
                    </a:lnTo>
                    <a:lnTo>
                      <a:pt x="0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2" name="Freeform 1013"/>
              <p:cNvSpPr>
                <a:spLocks noEditPoints="1"/>
              </p:cNvSpPr>
              <p:nvPr/>
            </p:nvSpPr>
            <p:spPr bwMode="auto">
              <a:xfrm>
                <a:off x="2431" y="1687"/>
                <a:ext cx="124" cy="149"/>
              </a:xfrm>
              <a:custGeom>
                <a:avLst/>
                <a:gdLst>
                  <a:gd name="T0" fmla="*/ 0 w 631"/>
                  <a:gd name="T1" fmla="*/ 29 h 750"/>
                  <a:gd name="T2" fmla="*/ 0 w 631"/>
                  <a:gd name="T3" fmla="*/ 28 h 750"/>
                  <a:gd name="T4" fmla="*/ 1 w 631"/>
                  <a:gd name="T5" fmla="*/ 29 h 750"/>
                  <a:gd name="T6" fmla="*/ 0 w 631"/>
                  <a:gd name="T7" fmla="*/ 26 h 750"/>
                  <a:gd name="T8" fmla="*/ 1 w 631"/>
                  <a:gd name="T9" fmla="*/ 28 h 750"/>
                  <a:gd name="T10" fmla="*/ 2 w 631"/>
                  <a:gd name="T11" fmla="*/ 22 h 750"/>
                  <a:gd name="T12" fmla="*/ 4 w 631"/>
                  <a:gd name="T13" fmla="*/ 15 h 750"/>
                  <a:gd name="T14" fmla="*/ 7 w 631"/>
                  <a:gd name="T15" fmla="*/ 10 h 750"/>
                  <a:gd name="T16" fmla="*/ 5 w 631"/>
                  <a:gd name="T17" fmla="*/ 14 h 750"/>
                  <a:gd name="T18" fmla="*/ 3 w 631"/>
                  <a:gd name="T19" fmla="*/ 21 h 750"/>
                  <a:gd name="T20" fmla="*/ 7 w 631"/>
                  <a:gd name="T21" fmla="*/ 10 h 750"/>
                  <a:gd name="T22" fmla="*/ 9 w 631"/>
                  <a:gd name="T23" fmla="*/ 8 h 750"/>
                  <a:gd name="T24" fmla="*/ 7 w 631"/>
                  <a:gd name="T25" fmla="*/ 10 h 750"/>
                  <a:gd name="T26" fmla="*/ 11 w 631"/>
                  <a:gd name="T27" fmla="*/ 3 h 750"/>
                  <a:gd name="T28" fmla="*/ 14 w 631"/>
                  <a:gd name="T29" fmla="*/ 2 h 750"/>
                  <a:gd name="T30" fmla="*/ 15 w 631"/>
                  <a:gd name="T31" fmla="*/ 2 h 750"/>
                  <a:gd name="T32" fmla="*/ 12 w 631"/>
                  <a:gd name="T33" fmla="*/ 4 h 750"/>
                  <a:gd name="T34" fmla="*/ 8 w 631"/>
                  <a:gd name="T35" fmla="*/ 7 h 750"/>
                  <a:gd name="T36" fmla="*/ 17 w 631"/>
                  <a:gd name="T37" fmla="*/ 0 h 750"/>
                  <a:gd name="T38" fmla="*/ 20 w 631"/>
                  <a:gd name="T39" fmla="*/ 0 h 750"/>
                  <a:gd name="T40" fmla="*/ 23 w 631"/>
                  <a:gd name="T41" fmla="*/ 1 h 750"/>
                  <a:gd name="T42" fmla="*/ 22 w 631"/>
                  <a:gd name="T43" fmla="*/ 2 h 750"/>
                  <a:gd name="T44" fmla="*/ 20 w 631"/>
                  <a:gd name="T45" fmla="*/ 1 h 750"/>
                  <a:gd name="T46" fmla="*/ 17 w 631"/>
                  <a:gd name="T47" fmla="*/ 1 h 750"/>
                  <a:gd name="T48" fmla="*/ 15 w 631"/>
                  <a:gd name="T49" fmla="*/ 1 h 750"/>
                  <a:gd name="T50" fmla="*/ 24 w 631"/>
                  <a:gd name="T51" fmla="*/ 3 h 750"/>
                  <a:gd name="T52" fmla="*/ 25 w 631"/>
                  <a:gd name="T53" fmla="*/ 3 h 750"/>
                  <a:gd name="T54" fmla="*/ 25 w 631"/>
                  <a:gd name="T55" fmla="*/ 3 h 750"/>
                  <a:gd name="T56" fmla="*/ 24 w 631"/>
                  <a:gd name="T57" fmla="*/ 2 h 750"/>
                  <a:gd name="T58" fmla="*/ 25 w 631"/>
                  <a:gd name="T59" fmla="*/ 3 h 750"/>
                  <a:gd name="T60" fmla="*/ 24 w 631"/>
                  <a:gd name="T61" fmla="*/ 4 h 750"/>
                  <a:gd name="T62" fmla="*/ 24 w 631"/>
                  <a:gd name="T63" fmla="*/ 3 h 750"/>
                  <a:gd name="T64" fmla="*/ 23 w 631"/>
                  <a:gd name="T65" fmla="*/ 5 h 750"/>
                  <a:gd name="T66" fmla="*/ 23 w 631"/>
                  <a:gd name="T67" fmla="*/ 4 h 750"/>
                  <a:gd name="T68" fmla="*/ 22 w 631"/>
                  <a:gd name="T69" fmla="*/ 7 h 750"/>
                  <a:gd name="T70" fmla="*/ 19 w 631"/>
                  <a:gd name="T71" fmla="*/ 12 h 750"/>
                  <a:gd name="T72" fmla="*/ 18 w 631"/>
                  <a:gd name="T73" fmla="*/ 11 h 750"/>
                  <a:gd name="T74" fmla="*/ 21 w 631"/>
                  <a:gd name="T75" fmla="*/ 6 h 750"/>
                  <a:gd name="T76" fmla="*/ 17 w 631"/>
                  <a:gd name="T77" fmla="*/ 13 h 750"/>
                  <a:gd name="T78" fmla="*/ 18 w 631"/>
                  <a:gd name="T79" fmla="*/ 14 h 750"/>
                  <a:gd name="T80" fmla="*/ 17 w 631"/>
                  <a:gd name="T81" fmla="*/ 14 h 750"/>
                  <a:gd name="T82" fmla="*/ 17 w 631"/>
                  <a:gd name="T83" fmla="*/ 15 h 750"/>
                  <a:gd name="T84" fmla="*/ 16 w 631"/>
                  <a:gd name="T85" fmla="*/ 16 h 750"/>
                  <a:gd name="T86" fmla="*/ 17 w 631"/>
                  <a:gd name="T87" fmla="*/ 17 h 750"/>
                  <a:gd name="T88" fmla="*/ 15 w 631"/>
                  <a:gd name="T89" fmla="*/ 21 h 750"/>
                  <a:gd name="T90" fmla="*/ 14 w 631"/>
                  <a:gd name="T91" fmla="*/ 23 h 750"/>
                  <a:gd name="T92" fmla="*/ 15 w 631"/>
                  <a:gd name="T93" fmla="*/ 18 h 750"/>
                  <a:gd name="T94" fmla="*/ 15 w 631"/>
                  <a:gd name="T95" fmla="*/ 24 h 750"/>
                  <a:gd name="T96" fmla="*/ 14 w 631"/>
                  <a:gd name="T97" fmla="*/ 25 h 750"/>
                  <a:gd name="T98" fmla="*/ 11 w 631"/>
                  <a:gd name="T99" fmla="*/ 28 h 750"/>
                  <a:gd name="T100" fmla="*/ 10 w 631"/>
                  <a:gd name="T101" fmla="*/ 27 h 750"/>
                  <a:gd name="T102" fmla="*/ 13 w 631"/>
                  <a:gd name="T103" fmla="*/ 25 h 750"/>
                  <a:gd name="T104" fmla="*/ 7 w 631"/>
                  <a:gd name="T105" fmla="*/ 30 h 750"/>
                  <a:gd name="T106" fmla="*/ 2 w 631"/>
                  <a:gd name="T107" fmla="*/ 30 h 750"/>
                  <a:gd name="T108" fmla="*/ 4 w 631"/>
                  <a:gd name="T109" fmla="*/ 29 h 750"/>
                  <a:gd name="T110" fmla="*/ 9 w 631"/>
                  <a:gd name="T111" fmla="*/ 28 h 750"/>
                  <a:gd name="T112" fmla="*/ 0 w 631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1"/>
                  <a:gd name="T172" fmla="*/ 0 h 750"/>
                  <a:gd name="T173" fmla="*/ 631 w 631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1" h="750">
                    <a:moveTo>
                      <a:pt x="0" y="732"/>
                    </a:moveTo>
                    <a:lnTo>
                      <a:pt x="0" y="732"/>
                    </a:lnTo>
                    <a:lnTo>
                      <a:pt x="25" y="733"/>
                    </a:lnTo>
                    <a:lnTo>
                      <a:pt x="25" y="735"/>
                    </a:lnTo>
                    <a:lnTo>
                      <a:pt x="0" y="732"/>
                    </a:lnTo>
                    <a:close/>
                    <a:moveTo>
                      <a:pt x="0" y="732"/>
                    </a:moveTo>
                    <a:lnTo>
                      <a:pt x="1" y="725"/>
                    </a:lnTo>
                    <a:lnTo>
                      <a:pt x="2" y="716"/>
                    </a:lnTo>
                    <a:lnTo>
                      <a:pt x="3" y="706"/>
                    </a:lnTo>
                    <a:lnTo>
                      <a:pt x="5" y="697"/>
                    </a:lnTo>
                    <a:lnTo>
                      <a:pt x="29" y="700"/>
                    </a:lnTo>
                    <a:lnTo>
                      <a:pt x="28" y="711"/>
                    </a:lnTo>
                    <a:lnTo>
                      <a:pt x="26" y="721"/>
                    </a:lnTo>
                    <a:lnTo>
                      <a:pt x="25" y="728"/>
                    </a:lnTo>
                    <a:lnTo>
                      <a:pt x="25" y="733"/>
                    </a:lnTo>
                    <a:lnTo>
                      <a:pt x="0" y="732"/>
                    </a:lnTo>
                    <a:close/>
                    <a:moveTo>
                      <a:pt x="5" y="697"/>
                    </a:moveTo>
                    <a:lnTo>
                      <a:pt x="6" y="685"/>
                    </a:lnTo>
                    <a:lnTo>
                      <a:pt x="10" y="673"/>
                    </a:lnTo>
                    <a:lnTo>
                      <a:pt x="12" y="659"/>
                    </a:lnTo>
                    <a:lnTo>
                      <a:pt x="15" y="644"/>
                    </a:lnTo>
                    <a:lnTo>
                      <a:pt x="40" y="649"/>
                    </a:lnTo>
                    <a:lnTo>
                      <a:pt x="37" y="662"/>
                    </a:lnTo>
                    <a:lnTo>
                      <a:pt x="33" y="675"/>
                    </a:lnTo>
                    <a:lnTo>
                      <a:pt x="31" y="688"/>
                    </a:lnTo>
                    <a:lnTo>
                      <a:pt x="29" y="700"/>
                    </a:lnTo>
                    <a:lnTo>
                      <a:pt x="5" y="697"/>
                    </a:lnTo>
                    <a:close/>
                    <a:moveTo>
                      <a:pt x="15" y="644"/>
                    </a:moveTo>
                    <a:lnTo>
                      <a:pt x="26" y="603"/>
                    </a:lnTo>
                    <a:lnTo>
                      <a:pt x="38" y="556"/>
                    </a:lnTo>
                    <a:lnTo>
                      <a:pt x="53" y="508"/>
                    </a:lnTo>
                    <a:lnTo>
                      <a:pt x="70" y="456"/>
                    </a:lnTo>
                    <a:lnTo>
                      <a:pt x="80" y="429"/>
                    </a:lnTo>
                    <a:lnTo>
                      <a:pt x="89" y="402"/>
                    </a:lnTo>
                    <a:lnTo>
                      <a:pt x="100" y="375"/>
                    </a:lnTo>
                    <a:lnTo>
                      <a:pt x="112" y="348"/>
                    </a:lnTo>
                    <a:lnTo>
                      <a:pt x="124" y="321"/>
                    </a:lnTo>
                    <a:lnTo>
                      <a:pt x="137" y="294"/>
                    </a:lnTo>
                    <a:lnTo>
                      <a:pt x="151" y="267"/>
                    </a:lnTo>
                    <a:lnTo>
                      <a:pt x="165" y="241"/>
                    </a:lnTo>
                    <a:lnTo>
                      <a:pt x="187" y="253"/>
                    </a:lnTo>
                    <a:lnTo>
                      <a:pt x="173" y="279"/>
                    </a:lnTo>
                    <a:lnTo>
                      <a:pt x="160" y="305"/>
                    </a:lnTo>
                    <a:lnTo>
                      <a:pt x="147" y="331"/>
                    </a:lnTo>
                    <a:lnTo>
                      <a:pt x="135" y="358"/>
                    </a:lnTo>
                    <a:lnTo>
                      <a:pt x="123" y="385"/>
                    </a:lnTo>
                    <a:lnTo>
                      <a:pt x="112" y="411"/>
                    </a:lnTo>
                    <a:lnTo>
                      <a:pt x="102" y="438"/>
                    </a:lnTo>
                    <a:lnTo>
                      <a:pt x="93" y="463"/>
                    </a:lnTo>
                    <a:lnTo>
                      <a:pt x="75" y="515"/>
                    </a:lnTo>
                    <a:lnTo>
                      <a:pt x="61" y="564"/>
                    </a:lnTo>
                    <a:lnTo>
                      <a:pt x="48" y="608"/>
                    </a:lnTo>
                    <a:lnTo>
                      <a:pt x="40" y="649"/>
                    </a:lnTo>
                    <a:lnTo>
                      <a:pt x="15" y="644"/>
                    </a:lnTo>
                    <a:close/>
                    <a:moveTo>
                      <a:pt x="165" y="241"/>
                    </a:moveTo>
                    <a:lnTo>
                      <a:pt x="175" y="225"/>
                    </a:lnTo>
                    <a:lnTo>
                      <a:pt x="185" y="210"/>
                    </a:lnTo>
                    <a:lnTo>
                      <a:pt x="194" y="195"/>
                    </a:lnTo>
                    <a:lnTo>
                      <a:pt x="204" y="179"/>
                    </a:lnTo>
                    <a:lnTo>
                      <a:pt x="223" y="193"/>
                    </a:lnTo>
                    <a:lnTo>
                      <a:pt x="214" y="209"/>
                    </a:lnTo>
                    <a:lnTo>
                      <a:pt x="204" y="223"/>
                    </a:lnTo>
                    <a:lnTo>
                      <a:pt x="195" y="238"/>
                    </a:lnTo>
                    <a:lnTo>
                      <a:pt x="187" y="253"/>
                    </a:lnTo>
                    <a:lnTo>
                      <a:pt x="165" y="241"/>
                    </a:lnTo>
                    <a:close/>
                    <a:moveTo>
                      <a:pt x="204" y="179"/>
                    </a:moveTo>
                    <a:lnTo>
                      <a:pt x="222" y="154"/>
                    </a:lnTo>
                    <a:lnTo>
                      <a:pt x="242" y="129"/>
                    </a:lnTo>
                    <a:lnTo>
                      <a:pt x="262" y="105"/>
                    </a:lnTo>
                    <a:lnTo>
                      <a:pt x="284" y="84"/>
                    </a:lnTo>
                    <a:lnTo>
                      <a:pt x="295" y="75"/>
                    </a:lnTo>
                    <a:lnTo>
                      <a:pt x="305" y="65"/>
                    </a:lnTo>
                    <a:lnTo>
                      <a:pt x="316" y="56"/>
                    </a:lnTo>
                    <a:lnTo>
                      <a:pt x="328" y="48"/>
                    </a:lnTo>
                    <a:lnTo>
                      <a:pt x="340" y="40"/>
                    </a:lnTo>
                    <a:lnTo>
                      <a:pt x="352" y="33"/>
                    </a:lnTo>
                    <a:lnTo>
                      <a:pt x="364" y="26"/>
                    </a:lnTo>
                    <a:lnTo>
                      <a:pt x="376" y="21"/>
                    </a:lnTo>
                    <a:lnTo>
                      <a:pt x="385" y="43"/>
                    </a:lnTo>
                    <a:lnTo>
                      <a:pt x="375" y="49"/>
                    </a:lnTo>
                    <a:lnTo>
                      <a:pt x="363" y="54"/>
                    </a:lnTo>
                    <a:lnTo>
                      <a:pt x="352" y="61"/>
                    </a:lnTo>
                    <a:lnTo>
                      <a:pt x="341" y="68"/>
                    </a:lnTo>
                    <a:lnTo>
                      <a:pt x="320" y="84"/>
                    </a:lnTo>
                    <a:lnTo>
                      <a:pt x="299" y="103"/>
                    </a:lnTo>
                    <a:lnTo>
                      <a:pt x="280" y="123"/>
                    </a:lnTo>
                    <a:lnTo>
                      <a:pt x="260" y="145"/>
                    </a:lnTo>
                    <a:lnTo>
                      <a:pt x="242" y="169"/>
                    </a:lnTo>
                    <a:lnTo>
                      <a:pt x="223" y="193"/>
                    </a:lnTo>
                    <a:lnTo>
                      <a:pt x="204" y="179"/>
                    </a:lnTo>
                    <a:close/>
                    <a:moveTo>
                      <a:pt x="376" y="21"/>
                    </a:moveTo>
                    <a:lnTo>
                      <a:pt x="389" y="15"/>
                    </a:lnTo>
                    <a:lnTo>
                      <a:pt x="402" y="11"/>
                    </a:lnTo>
                    <a:lnTo>
                      <a:pt x="415" y="8"/>
                    </a:lnTo>
                    <a:lnTo>
                      <a:pt x="428" y="4"/>
                    </a:lnTo>
                    <a:lnTo>
                      <a:pt x="440" y="2"/>
                    </a:lnTo>
                    <a:lnTo>
                      <a:pt x="455" y="1"/>
                    </a:lnTo>
                    <a:lnTo>
                      <a:pt x="467" y="0"/>
                    </a:lnTo>
                    <a:lnTo>
                      <a:pt x="482" y="1"/>
                    </a:lnTo>
                    <a:lnTo>
                      <a:pt x="496" y="2"/>
                    </a:lnTo>
                    <a:lnTo>
                      <a:pt x="510" y="4"/>
                    </a:lnTo>
                    <a:lnTo>
                      <a:pt x="525" y="8"/>
                    </a:lnTo>
                    <a:lnTo>
                      <a:pt x="539" y="12"/>
                    </a:lnTo>
                    <a:lnTo>
                      <a:pt x="554" y="16"/>
                    </a:lnTo>
                    <a:lnTo>
                      <a:pt x="568" y="23"/>
                    </a:lnTo>
                    <a:lnTo>
                      <a:pt x="583" y="29"/>
                    </a:lnTo>
                    <a:lnTo>
                      <a:pt x="598" y="38"/>
                    </a:lnTo>
                    <a:lnTo>
                      <a:pt x="586" y="60"/>
                    </a:lnTo>
                    <a:lnTo>
                      <a:pt x="573" y="52"/>
                    </a:lnTo>
                    <a:lnTo>
                      <a:pt x="559" y="46"/>
                    </a:lnTo>
                    <a:lnTo>
                      <a:pt x="546" y="40"/>
                    </a:lnTo>
                    <a:lnTo>
                      <a:pt x="532" y="35"/>
                    </a:lnTo>
                    <a:lnTo>
                      <a:pt x="519" y="31"/>
                    </a:lnTo>
                    <a:lnTo>
                      <a:pt x="506" y="28"/>
                    </a:lnTo>
                    <a:lnTo>
                      <a:pt x="493" y="26"/>
                    </a:lnTo>
                    <a:lnTo>
                      <a:pt x="480" y="25"/>
                    </a:lnTo>
                    <a:lnTo>
                      <a:pt x="469" y="25"/>
                    </a:lnTo>
                    <a:lnTo>
                      <a:pt x="456" y="25"/>
                    </a:lnTo>
                    <a:lnTo>
                      <a:pt x="444" y="26"/>
                    </a:lnTo>
                    <a:lnTo>
                      <a:pt x="432" y="28"/>
                    </a:lnTo>
                    <a:lnTo>
                      <a:pt x="420" y="31"/>
                    </a:lnTo>
                    <a:lnTo>
                      <a:pt x="408" y="35"/>
                    </a:lnTo>
                    <a:lnTo>
                      <a:pt x="397" y="38"/>
                    </a:lnTo>
                    <a:lnTo>
                      <a:pt x="385" y="43"/>
                    </a:lnTo>
                    <a:lnTo>
                      <a:pt x="376" y="21"/>
                    </a:lnTo>
                    <a:close/>
                    <a:moveTo>
                      <a:pt x="598" y="38"/>
                    </a:moveTo>
                    <a:lnTo>
                      <a:pt x="612" y="47"/>
                    </a:lnTo>
                    <a:lnTo>
                      <a:pt x="626" y="55"/>
                    </a:lnTo>
                    <a:lnTo>
                      <a:pt x="612" y="75"/>
                    </a:lnTo>
                    <a:lnTo>
                      <a:pt x="599" y="66"/>
                    </a:lnTo>
                    <a:lnTo>
                      <a:pt x="586" y="60"/>
                    </a:lnTo>
                    <a:lnTo>
                      <a:pt x="598" y="38"/>
                    </a:lnTo>
                    <a:close/>
                    <a:moveTo>
                      <a:pt x="626" y="55"/>
                    </a:moveTo>
                    <a:lnTo>
                      <a:pt x="630" y="58"/>
                    </a:lnTo>
                    <a:lnTo>
                      <a:pt x="631" y="63"/>
                    </a:lnTo>
                    <a:lnTo>
                      <a:pt x="631" y="68"/>
                    </a:lnTo>
                    <a:lnTo>
                      <a:pt x="630" y="73"/>
                    </a:lnTo>
                    <a:lnTo>
                      <a:pt x="619" y="65"/>
                    </a:lnTo>
                    <a:lnTo>
                      <a:pt x="626" y="55"/>
                    </a:lnTo>
                    <a:close/>
                    <a:moveTo>
                      <a:pt x="630" y="73"/>
                    </a:moveTo>
                    <a:lnTo>
                      <a:pt x="628" y="73"/>
                    </a:lnTo>
                    <a:lnTo>
                      <a:pt x="627" y="74"/>
                    </a:lnTo>
                    <a:lnTo>
                      <a:pt x="610" y="56"/>
                    </a:lnTo>
                    <a:lnTo>
                      <a:pt x="609" y="57"/>
                    </a:lnTo>
                    <a:lnTo>
                      <a:pt x="630" y="73"/>
                    </a:lnTo>
                    <a:close/>
                    <a:moveTo>
                      <a:pt x="610" y="57"/>
                    </a:moveTo>
                    <a:lnTo>
                      <a:pt x="610" y="56"/>
                    </a:lnTo>
                    <a:lnTo>
                      <a:pt x="619" y="65"/>
                    </a:lnTo>
                    <a:lnTo>
                      <a:pt x="610" y="57"/>
                    </a:lnTo>
                    <a:close/>
                    <a:moveTo>
                      <a:pt x="628" y="73"/>
                    </a:moveTo>
                    <a:lnTo>
                      <a:pt x="622" y="81"/>
                    </a:lnTo>
                    <a:lnTo>
                      <a:pt x="614" y="90"/>
                    </a:lnTo>
                    <a:lnTo>
                      <a:pt x="607" y="100"/>
                    </a:lnTo>
                    <a:lnTo>
                      <a:pt x="598" y="109"/>
                    </a:lnTo>
                    <a:lnTo>
                      <a:pt x="580" y="94"/>
                    </a:lnTo>
                    <a:lnTo>
                      <a:pt x="586" y="87"/>
                    </a:lnTo>
                    <a:lnTo>
                      <a:pt x="593" y="77"/>
                    </a:lnTo>
                    <a:lnTo>
                      <a:pt x="601" y="67"/>
                    </a:lnTo>
                    <a:lnTo>
                      <a:pt x="610" y="57"/>
                    </a:lnTo>
                    <a:lnTo>
                      <a:pt x="628" y="73"/>
                    </a:lnTo>
                    <a:close/>
                    <a:moveTo>
                      <a:pt x="598" y="109"/>
                    </a:moveTo>
                    <a:lnTo>
                      <a:pt x="592" y="119"/>
                    </a:lnTo>
                    <a:lnTo>
                      <a:pt x="584" y="128"/>
                    </a:lnTo>
                    <a:lnTo>
                      <a:pt x="578" y="137"/>
                    </a:lnTo>
                    <a:lnTo>
                      <a:pt x="570" y="146"/>
                    </a:lnTo>
                    <a:lnTo>
                      <a:pt x="551" y="131"/>
                    </a:lnTo>
                    <a:lnTo>
                      <a:pt x="557" y="122"/>
                    </a:lnTo>
                    <a:lnTo>
                      <a:pt x="565" y="112"/>
                    </a:lnTo>
                    <a:lnTo>
                      <a:pt x="572" y="104"/>
                    </a:lnTo>
                    <a:lnTo>
                      <a:pt x="580" y="94"/>
                    </a:lnTo>
                    <a:lnTo>
                      <a:pt x="598" y="109"/>
                    </a:lnTo>
                    <a:close/>
                    <a:moveTo>
                      <a:pt x="570" y="146"/>
                    </a:moveTo>
                    <a:lnTo>
                      <a:pt x="553" y="170"/>
                    </a:lnTo>
                    <a:lnTo>
                      <a:pt x="536" y="193"/>
                    </a:lnTo>
                    <a:lnTo>
                      <a:pt x="520" y="217"/>
                    </a:lnTo>
                    <a:lnTo>
                      <a:pt x="504" y="241"/>
                    </a:lnTo>
                    <a:lnTo>
                      <a:pt x="490" y="265"/>
                    </a:lnTo>
                    <a:lnTo>
                      <a:pt x="476" y="289"/>
                    </a:lnTo>
                    <a:lnTo>
                      <a:pt x="463" y="312"/>
                    </a:lnTo>
                    <a:lnTo>
                      <a:pt x="450" y="337"/>
                    </a:lnTo>
                    <a:lnTo>
                      <a:pt x="429" y="326"/>
                    </a:lnTo>
                    <a:lnTo>
                      <a:pt x="442" y="301"/>
                    </a:lnTo>
                    <a:lnTo>
                      <a:pt x="455" y="277"/>
                    </a:lnTo>
                    <a:lnTo>
                      <a:pt x="469" y="252"/>
                    </a:lnTo>
                    <a:lnTo>
                      <a:pt x="484" y="228"/>
                    </a:lnTo>
                    <a:lnTo>
                      <a:pt x="500" y="203"/>
                    </a:lnTo>
                    <a:lnTo>
                      <a:pt x="516" y="179"/>
                    </a:lnTo>
                    <a:lnTo>
                      <a:pt x="533" y="156"/>
                    </a:lnTo>
                    <a:lnTo>
                      <a:pt x="551" y="131"/>
                    </a:lnTo>
                    <a:lnTo>
                      <a:pt x="570" y="146"/>
                    </a:lnTo>
                    <a:close/>
                    <a:moveTo>
                      <a:pt x="450" y="337"/>
                    </a:moveTo>
                    <a:lnTo>
                      <a:pt x="450" y="337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50" y="337"/>
                    </a:moveTo>
                    <a:lnTo>
                      <a:pt x="445" y="347"/>
                    </a:lnTo>
                    <a:lnTo>
                      <a:pt x="440" y="357"/>
                    </a:lnTo>
                    <a:lnTo>
                      <a:pt x="436" y="365"/>
                    </a:lnTo>
                    <a:lnTo>
                      <a:pt x="432" y="375"/>
                    </a:lnTo>
                    <a:lnTo>
                      <a:pt x="410" y="365"/>
                    </a:lnTo>
                    <a:lnTo>
                      <a:pt x="415" y="354"/>
                    </a:lnTo>
                    <a:lnTo>
                      <a:pt x="419" y="345"/>
                    </a:lnTo>
                    <a:lnTo>
                      <a:pt x="423" y="335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32" y="375"/>
                    </a:moveTo>
                    <a:lnTo>
                      <a:pt x="428" y="385"/>
                    </a:lnTo>
                    <a:lnTo>
                      <a:pt x="423" y="394"/>
                    </a:lnTo>
                    <a:lnTo>
                      <a:pt x="420" y="404"/>
                    </a:lnTo>
                    <a:lnTo>
                      <a:pt x="416" y="413"/>
                    </a:lnTo>
                    <a:lnTo>
                      <a:pt x="393" y="404"/>
                    </a:lnTo>
                    <a:lnTo>
                      <a:pt x="397" y="393"/>
                    </a:lnTo>
                    <a:lnTo>
                      <a:pt x="402" y="384"/>
                    </a:lnTo>
                    <a:lnTo>
                      <a:pt x="406" y="374"/>
                    </a:lnTo>
                    <a:lnTo>
                      <a:pt x="410" y="365"/>
                    </a:lnTo>
                    <a:lnTo>
                      <a:pt x="432" y="375"/>
                    </a:lnTo>
                    <a:close/>
                    <a:moveTo>
                      <a:pt x="416" y="413"/>
                    </a:moveTo>
                    <a:lnTo>
                      <a:pt x="406" y="436"/>
                    </a:lnTo>
                    <a:lnTo>
                      <a:pt x="398" y="461"/>
                    </a:lnTo>
                    <a:lnTo>
                      <a:pt x="390" y="485"/>
                    </a:lnTo>
                    <a:lnTo>
                      <a:pt x="383" y="509"/>
                    </a:lnTo>
                    <a:lnTo>
                      <a:pt x="377" y="533"/>
                    </a:lnTo>
                    <a:lnTo>
                      <a:pt x="372" y="557"/>
                    </a:lnTo>
                    <a:lnTo>
                      <a:pt x="368" y="581"/>
                    </a:lnTo>
                    <a:lnTo>
                      <a:pt x="364" y="605"/>
                    </a:lnTo>
                    <a:lnTo>
                      <a:pt x="340" y="602"/>
                    </a:lnTo>
                    <a:lnTo>
                      <a:pt x="343" y="577"/>
                    </a:lnTo>
                    <a:lnTo>
                      <a:pt x="348" y="553"/>
                    </a:lnTo>
                    <a:lnTo>
                      <a:pt x="353" y="528"/>
                    </a:lnTo>
                    <a:lnTo>
                      <a:pt x="359" y="503"/>
                    </a:lnTo>
                    <a:lnTo>
                      <a:pt x="367" y="479"/>
                    </a:lnTo>
                    <a:lnTo>
                      <a:pt x="375" y="454"/>
                    </a:lnTo>
                    <a:lnTo>
                      <a:pt x="383" y="429"/>
                    </a:lnTo>
                    <a:lnTo>
                      <a:pt x="393" y="404"/>
                    </a:lnTo>
                    <a:lnTo>
                      <a:pt x="416" y="413"/>
                    </a:lnTo>
                    <a:close/>
                    <a:moveTo>
                      <a:pt x="364" y="605"/>
                    </a:moveTo>
                    <a:lnTo>
                      <a:pt x="364" y="607"/>
                    </a:lnTo>
                    <a:lnTo>
                      <a:pt x="363" y="609"/>
                    </a:lnTo>
                    <a:lnTo>
                      <a:pt x="352" y="603"/>
                    </a:lnTo>
                    <a:lnTo>
                      <a:pt x="364" y="605"/>
                    </a:lnTo>
                    <a:close/>
                    <a:moveTo>
                      <a:pt x="363" y="609"/>
                    </a:moveTo>
                    <a:lnTo>
                      <a:pt x="349" y="630"/>
                    </a:lnTo>
                    <a:lnTo>
                      <a:pt x="335" y="647"/>
                    </a:lnTo>
                    <a:lnTo>
                      <a:pt x="320" y="664"/>
                    </a:lnTo>
                    <a:lnTo>
                      <a:pt x="302" y="679"/>
                    </a:lnTo>
                    <a:lnTo>
                      <a:pt x="285" y="694"/>
                    </a:lnTo>
                    <a:lnTo>
                      <a:pt x="266" y="705"/>
                    </a:lnTo>
                    <a:lnTo>
                      <a:pt x="245" y="716"/>
                    </a:lnTo>
                    <a:lnTo>
                      <a:pt x="223" y="726"/>
                    </a:lnTo>
                    <a:lnTo>
                      <a:pt x="215" y="703"/>
                    </a:lnTo>
                    <a:lnTo>
                      <a:pt x="234" y="695"/>
                    </a:lnTo>
                    <a:lnTo>
                      <a:pt x="253" y="685"/>
                    </a:lnTo>
                    <a:lnTo>
                      <a:pt x="271" y="673"/>
                    </a:lnTo>
                    <a:lnTo>
                      <a:pt x="287" y="661"/>
                    </a:lnTo>
                    <a:lnTo>
                      <a:pt x="302" y="647"/>
                    </a:lnTo>
                    <a:lnTo>
                      <a:pt x="316" y="632"/>
                    </a:lnTo>
                    <a:lnTo>
                      <a:pt x="329" y="615"/>
                    </a:lnTo>
                    <a:lnTo>
                      <a:pt x="341" y="597"/>
                    </a:lnTo>
                    <a:lnTo>
                      <a:pt x="363" y="609"/>
                    </a:lnTo>
                    <a:close/>
                    <a:moveTo>
                      <a:pt x="223" y="726"/>
                    </a:moveTo>
                    <a:lnTo>
                      <a:pt x="202" y="733"/>
                    </a:lnTo>
                    <a:lnTo>
                      <a:pt x="178" y="740"/>
                    </a:lnTo>
                    <a:lnTo>
                      <a:pt x="153" y="744"/>
                    </a:lnTo>
                    <a:lnTo>
                      <a:pt x="127" y="748"/>
                    </a:lnTo>
                    <a:lnTo>
                      <a:pt x="100" y="750"/>
                    </a:lnTo>
                    <a:lnTo>
                      <a:pt x="71" y="750"/>
                    </a:lnTo>
                    <a:lnTo>
                      <a:pt x="42" y="749"/>
                    </a:lnTo>
                    <a:lnTo>
                      <a:pt x="11" y="745"/>
                    </a:lnTo>
                    <a:lnTo>
                      <a:pt x="14" y="722"/>
                    </a:lnTo>
                    <a:lnTo>
                      <a:pt x="43" y="724"/>
                    </a:lnTo>
                    <a:lnTo>
                      <a:pt x="71" y="725"/>
                    </a:lnTo>
                    <a:lnTo>
                      <a:pt x="98" y="725"/>
                    </a:lnTo>
                    <a:lnTo>
                      <a:pt x="124" y="724"/>
                    </a:lnTo>
                    <a:lnTo>
                      <a:pt x="149" y="721"/>
                    </a:lnTo>
                    <a:lnTo>
                      <a:pt x="172" y="716"/>
                    </a:lnTo>
                    <a:lnTo>
                      <a:pt x="194" y="710"/>
                    </a:lnTo>
                    <a:lnTo>
                      <a:pt x="215" y="703"/>
                    </a:lnTo>
                    <a:lnTo>
                      <a:pt x="223" y="726"/>
                    </a:lnTo>
                    <a:close/>
                    <a:moveTo>
                      <a:pt x="11" y="745"/>
                    </a:moveTo>
                    <a:lnTo>
                      <a:pt x="7" y="744"/>
                    </a:lnTo>
                    <a:lnTo>
                      <a:pt x="3" y="741"/>
                    </a:lnTo>
                    <a:lnTo>
                      <a:pt x="1" y="737"/>
                    </a:lnTo>
                    <a:lnTo>
                      <a:pt x="0" y="732"/>
                    </a:lnTo>
                    <a:lnTo>
                      <a:pt x="13" y="733"/>
                    </a:lnTo>
                    <a:lnTo>
                      <a:pt x="11" y="74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3" name="Freeform 1014"/>
              <p:cNvSpPr>
                <a:spLocks/>
              </p:cNvSpPr>
              <p:nvPr/>
            </p:nvSpPr>
            <p:spPr bwMode="auto">
              <a:xfrm>
                <a:off x="2490" y="1698"/>
                <a:ext cx="109" cy="134"/>
              </a:xfrm>
              <a:custGeom>
                <a:avLst/>
                <a:gdLst>
                  <a:gd name="T0" fmla="*/ 0 w 534"/>
                  <a:gd name="T1" fmla="*/ 26 h 675"/>
                  <a:gd name="T2" fmla="*/ 1 w 534"/>
                  <a:gd name="T3" fmla="*/ 22 h 675"/>
                  <a:gd name="T4" fmla="*/ 2 w 534"/>
                  <a:gd name="T5" fmla="*/ 18 h 675"/>
                  <a:gd name="T6" fmla="*/ 3 w 534"/>
                  <a:gd name="T7" fmla="*/ 16 h 675"/>
                  <a:gd name="T8" fmla="*/ 4 w 534"/>
                  <a:gd name="T9" fmla="*/ 13 h 675"/>
                  <a:gd name="T10" fmla="*/ 5 w 534"/>
                  <a:gd name="T11" fmla="*/ 10 h 675"/>
                  <a:gd name="T12" fmla="*/ 7 w 534"/>
                  <a:gd name="T13" fmla="*/ 8 h 675"/>
                  <a:gd name="T14" fmla="*/ 8 w 534"/>
                  <a:gd name="T15" fmla="*/ 5 h 675"/>
                  <a:gd name="T16" fmla="*/ 9 w 534"/>
                  <a:gd name="T17" fmla="*/ 4 h 675"/>
                  <a:gd name="T18" fmla="*/ 10 w 534"/>
                  <a:gd name="T19" fmla="*/ 3 h 675"/>
                  <a:gd name="T20" fmla="*/ 11 w 534"/>
                  <a:gd name="T21" fmla="*/ 2 h 675"/>
                  <a:gd name="T22" fmla="*/ 12 w 534"/>
                  <a:gd name="T23" fmla="*/ 1 h 675"/>
                  <a:gd name="T24" fmla="*/ 13 w 534"/>
                  <a:gd name="T25" fmla="*/ 1 h 675"/>
                  <a:gd name="T26" fmla="*/ 14 w 534"/>
                  <a:gd name="T27" fmla="*/ 0 h 675"/>
                  <a:gd name="T28" fmla="*/ 15 w 534"/>
                  <a:gd name="T29" fmla="*/ 0 h 675"/>
                  <a:gd name="T30" fmla="*/ 16 w 534"/>
                  <a:gd name="T31" fmla="*/ 0 h 675"/>
                  <a:gd name="T32" fmla="*/ 17 w 534"/>
                  <a:gd name="T33" fmla="*/ 0 h 675"/>
                  <a:gd name="T34" fmla="*/ 18 w 534"/>
                  <a:gd name="T35" fmla="*/ 0 h 675"/>
                  <a:gd name="T36" fmla="*/ 20 w 534"/>
                  <a:gd name="T37" fmla="*/ 1 h 675"/>
                  <a:gd name="T38" fmla="*/ 21 w 534"/>
                  <a:gd name="T39" fmla="*/ 1 h 675"/>
                  <a:gd name="T40" fmla="*/ 20 w 534"/>
                  <a:gd name="T41" fmla="*/ 3 h 675"/>
                  <a:gd name="T42" fmla="*/ 19 w 534"/>
                  <a:gd name="T43" fmla="*/ 6 h 675"/>
                  <a:gd name="T44" fmla="*/ 17 w 534"/>
                  <a:gd name="T45" fmla="*/ 8 h 675"/>
                  <a:gd name="T46" fmla="*/ 16 w 534"/>
                  <a:gd name="T47" fmla="*/ 11 h 675"/>
                  <a:gd name="T48" fmla="*/ 14 w 534"/>
                  <a:gd name="T49" fmla="*/ 13 h 675"/>
                  <a:gd name="T50" fmla="*/ 13 w 534"/>
                  <a:gd name="T51" fmla="*/ 16 h 675"/>
                  <a:gd name="T52" fmla="*/ 13 w 534"/>
                  <a:gd name="T53" fmla="*/ 18 h 675"/>
                  <a:gd name="T54" fmla="*/ 12 w 534"/>
                  <a:gd name="T55" fmla="*/ 21 h 675"/>
                  <a:gd name="T56" fmla="*/ 11 w 534"/>
                  <a:gd name="T57" fmla="*/ 23 h 675"/>
                  <a:gd name="T58" fmla="*/ 10 w 534"/>
                  <a:gd name="T59" fmla="*/ 24 h 675"/>
                  <a:gd name="T60" fmla="*/ 9 w 534"/>
                  <a:gd name="T61" fmla="*/ 25 h 675"/>
                  <a:gd name="T62" fmla="*/ 8 w 534"/>
                  <a:gd name="T63" fmla="*/ 26 h 675"/>
                  <a:gd name="T64" fmla="*/ 6 w 534"/>
                  <a:gd name="T65" fmla="*/ 26 h 675"/>
                  <a:gd name="T66" fmla="*/ 5 w 534"/>
                  <a:gd name="T67" fmla="*/ 27 h 675"/>
                  <a:gd name="T68" fmla="*/ 3 w 534"/>
                  <a:gd name="T69" fmla="*/ 27 h 675"/>
                  <a:gd name="T70" fmla="*/ 1 w 534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4"/>
                  <a:gd name="T109" fmla="*/ 0 h 675"/>
                  <a:gd name="T110" fmla="*/ 534 w 534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4" h="675">
                    <a:moveTo>
                      <a:pt x="0" y="672"/>
                    </a:moveTo>
                    <a:lnTo>
                      <a:pt x="3" y="644"/>
                    </a:lnTo>
                    <a:lnTo>
                      <a:pt x="11" y="603"/>
                    </a:lnTo>
                    <a:lnTo>
                      <a:pt x="23" y="552"/>
                    </a:lnTo>
                    <a:lnTo>
                      <a:pt x="39" y="492"/>
                    </a:lnTo>
                    <a:lnTo>
                      <a:pt x="49" y="459"/>
                    </a:lnTo>
                    <a:lnTo>
                      <a:pt x="60" y="427"/>
                    </a:lnTo>
                    <a:lnTo>
                      <a:pt x="71" y="392"/>
                    </a:lnTo>
                    <a:lnTo>
                      <a:pt x="83" y="358"/>
                    </a:lnTo>
                    <a:lnTo>
                      <a:pt x="97" y="323"/>
                    </a:lnTo>
                    <a:lnTo>
                      <a:pt x="112" y="289"/>
                    </a:lnTo>
                    <a:lnTo>
                      <a:pt x="129" y="254"/>
                    </a:lnTo>
                    <a:lnTo>
                      <a:pt x="146" y="220"/>
                    </a:lnTo>
                    <a:lnTo>
                      <a:pt x="163" y="189"/>
                    </a:lnTo>
                    <a:lnTo>
                      <a:pt x="182" y="159"/>
                    </a:lnTo>
                    <a:lnTo>
                      <a:pt x="201" y="131"/>
                    </a:lnTo>
                    <a:lnTo>
                      <a:pt x="222" y="105"/>
                    </a:lnTo>
                    <a:lnTo>
                      <a:pt x="232" y="92"/>
                    </a:lnTo>
                    <a:lnTo>
                      <a:pt x="243" y="80"/>
                    </a:lnTo>
                    <a:lnTo>
                      <a:pt x="254" y="69"/>
                    </a:lnTo>
                    <a:lnTo>
                      <a:pt x="265" y="60"/>
                    </a:lnTo>
                    <a:lnTo>
                      <a:pt x="277" y="50"/>
                    </a:lnTo>
                    <a:lnTo>
                      <a:pt x="289" y="40"/>
                    </a:lnTo>
                    <a:lnTo>
                      <a:pt x="300" y="33"/>
                    </a:lnTo>
                    <a:lnTo>
                      <a:pt x="312" y="25"/>
                    </a:lnTo>
                    <a:lnTo>
                      <a:pt x="324" y="19"/>
                    </a:lnTo>
                    <a:lnTo>
                      <a:pt x="337" y="13"/>
                    </a:lnTo>
                    <a:lnTo>
                      <a:pt x="349" y="9"/>
                    </a:lnTo>
                    <a:lnTo>
                      <a:pt x="362" y="4"/>
                    </a:lnTo>
                    <a:lnTo>
                      <a:pt x="375" y="2"/>
                    </a:lnTo>
                    <a:lnTo>
                      <a:pt x="389" y="0"/>
                    </a:lnTo>
                    <a:lnTo>
                      <a:pt x="402" y="0"/>
                    </a:lnTo>
                    <a:lnTo>
                      <a:pt x="416" y="0"/>
                    </a:lnTo>
                    <a:lnTo>
                      <a:pt x="430" y="1"/>
                    </a:lnTo>
                    <a:lnTo>
                      <a:pt x="444" y="4"/>
                    </a:lnTo>
                    <a:lnTo>
                      <a:pt x="458" y="9"/>
                    </a:lnTo>
                    <a:lnTo>
                      <a:pt x="473" y="13"/>
                    </a:lnTo>
                    <a:lnTo>
                      <a:pt x="488" y="20"/>
                    </a:lnTo>
                    <a:lnTo>
                      <a:pt x="502" y="27"/>
                    </a:lnTo>
                    <a:lnTo>
                      <a:pt x="517" y="37"/>
                    </a:lnTo>
                    <a:lnTo>
                      <a:pt x="534" y="47"/>
                    </a:lnTo>
                    <a:lnTo>
                      <a:pt x="509" y="78"/>
                    </a:lnTo>
                    <a:lnTo>
                      <a:pt x="486" y="109"/>
                    </a:lnTo>
                    <a:lnTo>
                      <a:pt x="465" y="139"/>
                    </a:lnTo>
                    <a:lnTo>
                      <a:pt x="444" y="171"/>
                    </a:lnTo>
                    <a:lnTo>
                      <a:pt x="425" y="202"/>
                    </a:lnTo>
                    <a:lnTo>
                      <a:pt x="406" y="235"/>
                    </a:lnTo>
                    <a:lnTo>
                      <a:pt x="390" y="266"/>
                    </a:lnTo>
                    <a:lnTo>
                      <a:pt x="374" y="297"/>
                    </a:lnTo>
                    <a:lnTo>
                      <a:pt x="360" y="330"/>
                    </a:lnTo>
                    <a:lnTo>
                      <a:pt x="346" y="361"/>
                    </a:lnTo>
                    <a:lnTo>
                      <a:pt x="334" y="393"/>
                    </a:lnTo>
                    <a:lnTo>
                      <a:pt x="323" y="425"/>
                    </a:lnTo>
                    <a:lnTo>
                      <a:pt x="314" y="456"/>
                    </a:lnTo>
                    <a:lnTo>
                      <a:pt x="307" y="488"/>
                    </a:lnTo>
                    <a:lnTo>
                      <a:pt x="300" y="520"/>
                    </a:lnTo>
                    <a:lnTo>
                      <a:pt x="296" y="551"/>
                    </a:lnTo>
                    <a:lnTo>
                      <a:pt x="284" y="568"/>
                    </a:lnTo>
                    <a:lnTo>
                      <a:pt x="272" y="584"/>
                    </a:lnTo>
                    <a:lnTo>
                      <a:pt x="258" y="600"/>
                    </a:lnTo>
                    <a:lnTo>
                      <a:pt x="244" y="613"/>
                    </a:lnTo>
                    <a:lnTo>
                      <a:pt x="229" y="625"/>
                    </a:lnTo>
                    <a:lnTo>
                      <a:pt x="213" y="636"/>
                    </a:lnTo>
                    <a:lnTo>
                      <a:pt x="197" y="646"/>
                    </a:lnTo>
                    <a:lnTo>
                      <a:pt x="178" y="654"/>
                    </a:lnTo>
                    <a:lnTo>
                      <a:pt x="160" y="661"/>
                    </a:lnTo>
                    <a:lnTo>
                      <a:pt x="139" y="667"/>
                    </a:lnTo>
                    <a:lnTo>
                      <a:pt x="119" y="671"/>
                    </a:lnTo>
                    <a:lnTo>
                      <a:pt x="97" y="674"/>
                    </a:lnTo>
                    <a:lnTo>
                      <a:pt x="75" y="675"/>
                    </a:lnTo>
                    <a:lnTo>
                      <a:pt x="51" y="675"/>
                    </a:lnTo>
                    <a:lnTo>
                      <a:pt x="26" y="674"/>
                    </a:ln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4" name="Freeform 1015"/>
              <p:cNvSpPr>
                <a:spLocks noEditPoints="1"/>
              </p:cNvSpPr>
              <p:nvPr/>
            </p:nvSpPr>
            <p:spPr bwMode="auto">
              <a:xfrm>
                <a:off x="2490" y="1695"/>
                <a:ext cx="109" cy="142"/>
              </a:xfrm>
              <a:custGeom>
                <a:avLst/>
                <a:gdLst>
                  <a:gd name="T0" fmla="*/ 1 w 558"/>
                  <a:gd name="T1" fmla="*/ 27 h 701"/>
                  <a:gd name="T2" fmla="*/ 0 w 558"/>
                  <a:gd name="T3" fmla="*/ 27 h 701"/>
                  <a:gd name="T4" fmla="*/ 1 w 558"/>
                  <a:gd name="T5" fmla="*/ 27 h 701"/>
                  <a:gd name="T6" fmla="*/ 0 w 558"/>
                  <a:gd name="T7" fmla="*/ 26 h 701"/>
                  <a:gd name="T8" fmla="*/ 2 w 558"/>
                  <a:gd name="T9" fmla="*/ 24 h 701"/>
                  <a:gd name="T10" fmla="*/ 1 w 558"/>
                  <a:gd name="T11" fmla="*/ 26 h 701"/>
                  <a:gd name="T12" fmla="*/ 1 w 558"/>
                  <a:gd name="T13" fmla="*/ 21 h 701"/>
                  <a:gd name="T14" fmla="*/ 4 w 558"/>
                  <a:gd name="T15" fmla="*/ 13 h 701"/>
                  <a:gd name="T16" fmla="*/ 6 w 558"/>
                  <a:gd name="T17" fmla="*/ 9 h 701"/>
                  <a:gd name="T18" fmla="*/ 5 w 558"/>
                  <a:gd name="T19" fmla="*/ 12 h 701"/>
                  <a:gd name="T20" fmla="*/ 3 w 558"/>
                  <a:gd name="T21" fmla="*/ 19 h 701"/>
                  <a:gd name="T22" fmla="*/ 1 w 558"/>
                  <a:gd name="T23" fmla="*/ 24 h 701"/>
                  <a:gd name="T24" fmla="*/ 8 w 558"/>
                  <a:gd name="T25" fmla="*/ 6 h 701"/>
                  <a:gd name="T26" fmla="*/ 8 w 558"/>
                  <a:gd name="T27" fmla="*/ 8 h 701"/>
                  <a:gd name="T28" fmla="*/ 8 w 558"/>
                  <a:gd name="T29" fmla="*/ 6 h 701"/>
                  <a:gd name="T30" fmla="*/ 11 w 558"/>
                  <a:gd name="T31" fmla="*/ 3 h 701"/>
                  <a:gd name="T32" fmla="*/ 14 w 558"/>
                  <a:gd name="T33" fmla="*/ 1 h 701"/>
                  <a:gd name="T34" fmla="*/ 12 w 558"/>
                  <a:gd name="T35" fmla="*/ 3 h 701"/>
                  <a:gd name="T36" fmla="*/ 9 w 558"/>
                  <a:gd name="T37" fmla="*/ 5 h 701"/>
                  <a:gd name="T38" fmla="*/ 14 w 558"/>
                  <a:gd name="T39" fmla="*/ 0 h 701"/>
                  <a:gd name="T40" fmla="*/ 16 w 558"/>
                  <a:gd name="T41" fmla="*/ 0 h 701"/>
                  <a:gd name="T42" fmla="*/ 18 w 558"/>
                  <a:gd name="T43" fmla="*/ 0 h 701"/>
                  <a:gd name="T44" fmla="*/ 19 w 558"/>
                  <a:gd name="T45" fmla="*/ 0 h 701"/>
                  <a:gd name="T46" fmla="*/ 20 w 558"/>
                  <a:gd name="T47" fmla="*/ 2 h 701"/>
                  <a:gd name="T48" fmla="*/ 19 w 558"/>
                  <a:gd name="T49" fmla="*/ 1 h 701"/>
                  <a:gd name="T50" fmla="*/ 17 w 558"/>
                  <a:gd name="T51" fmla="*/ 1 h 701"/>
                  <a:gd name="T52" fmla="*/ 15 w 558"/>
                  <a:gd name="T53" fmla="*/ 1 h 701"/>
                  <a:gd name="T54" fmla="*/ 21 w 558"/>
                  <a:gd name="T55" fmla="*/ 1 h 701"/>
                  <a:gd name="T56" fmla="*/ 22 w 558"/>
                  <a:gd name="T57" fmla="*/ 2 h 701"/>
                  <a:gd name="T58" fmla="*/ 21 w 558"/>
                  <a:gd name="T59" fmla="*/ 2 h 701"/>
                  <a:gd name="T60" fmla="*/ 22 w 558"/>
                  <a:gd name="T61" fmla="*/ 2 h 701"/>
                  <a:gd name="T62" fmla="*/ 22 w 558"/>
                  <a:gd name="T63" fmla="*/ 2 h 701"/>
                  <a:gd name="T64" fmla="*/ 22 w 558"/>
                  <a:gd name="T65" fmla="*/ 2 h 701"/>
                  <a:gd name="T66" fmla="*/ 22 w 558"/>
                  <a:gd name="T67" fmla="*/ 2 h 701"/>
                  <a:gd name="T68" fmla="*/ 22 w 558"/>
                  <a:gd name="T69" fmla="*/ 3 h 701"/>
                  <a:gd name="T70" fmla="*/ 20 w 558"/>
                  <a:gd name="T71" fmla="*/ 4 h 701"/>
                  <a:gd name="T72" fmla="*/ 22 w 558"/>
                  <a:gd name="T73" fmla="*/ 2 h 701"/>
                  <a:gd name="T74" fmla="*/ 21 w 558"/>
                  <a:gd name="T75" fmla="*/ 5 h 701"/>
                  <a:gd name="T76" fmla="*/ 20 w 558"/>
                  <a:gd name="T77" fmla="*/ 5 h 701"/>
                  <a:gd name="T78" fmla="*/ 21 w 558"/>
                  <a:gd name="T79" fmla="*/ 4 h 701"/>
                  <a:gd name="T80" fmla="*/ 18 w 558"/>
                  <a:gd name="T81" fmla="*/ 8 h 701"/>
                  <a:gd name="T82" fmla="*/ 16 w 558"/>
                  <a:gd name="T83" fmla="*/ 12 h 701"/>
                  <a:gd name="T84" fmla="*/ 16 w 558"/>
                  <a:gd name="T85" fmla="*/ 10 h 701"/>
                  <a:gd name="T86" fmla="*/ 18 w 558"/>
                  <a:gd name="T87" fmla="*/ 7 h 701"/>
                  <a:gd name="T88" fmla="*/ 16 w 558"/>
                  <a:gd name="T89" fmla="*/ 13 h 701"/>
                  <a:gd name="T90" fmla="*/ 14 w 558"/>
                  <a:gd name="T91" fmla="*/ 18 h 701"/>
                  <a:gd name="T92" fmla="*/ 14 w 558"/>
                  <a:gd name="T93" fmla="*/ 13 h 701"/>
                  <a:gd name="T94" fmla="*/ 14 w 558"/>
                  <a:gd name="T95" fmla="*/ 19 h 701"/>
                  <a:gd name="T96" fmla="*/ 12 w 558"/>
                  <a:gd name="T97" fmla="*/ 22 h 701"/>
                  <a:gd name="T98" fmla="*/ 13 w 558"/>
                  <a:gd name="T99" fmla="*/ 17 h 701"/>
                  <a:gd name="T100" fmla="*/ 13 w 558"/>
                  <a:gd name="T101" fmla="*/ 23 h 701"/>
                  <a:gd name="T102" fmla="*/ 12 w 558"/>
                  <a:gd name="T103" fmla="*/ 24 h 701"/>
                  <a:gd name="T104" fmla="*/ 10 w 558"/>
                  <a:gd name="T105" fmla="*/ 26 h 701"/>
                  <a:gd name="T106" fmla="*/ 7 w 558"/>
                  <a:gd name="T107" fmla="*/ 26 h 701"/>
                  <a:gd name="T108" fmla="*/ 10 w 558"/>
                  <a:gd name="T109" fmla="*/ 25 h 701"/>
                  <a:gd name="T110" fmla="*/ 12 w 558"/>
                  <a:gd name="T111" fmla="*/ 22 h 701"/>
                  <a:gd name="T112" fmla="*/ 6 w 558"/>
                  <a:gd name="T113" fmla="*/ 28 h 701"/>
                  <a:gd name="T114" fmla="*/ 3 w 558"/>
                  <a:gd name="T115" fmla="*/ 28 h 701"/>
                  <a:gd name="T116" fmla="*/ 2 w 558"/>
                  <a:gd name="T117" fmla="*/ 27 h 701"/>
                  <a:gd name="T118" fmla="*/ 5 w 558"/>
                  <a:gd name="T119" fmla="*/ 27 h 701"/>
                  <a:gd name="T120" fmla="*/ 8 w 558"/>
                  <a:gd name="T121" fmla="*/ 27 h 701"/>
                  <a:gd name="T122" fmla="*/ 0 w 558"/>
                  <a:gd name="T123" fmla="*/ 27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8"/>
                  <a:gd name="T187" fmla="*/ 0 h 701"/>
                  <a:gd name="T188" fmla="*/ 558 w 558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8" h="701">
                    <a:moveTo>
                      <a:pt x="0" y="684"/>
                    </a:moveTo>
                    <a:lnTo>
                      <a:pt x="0" y="684"/>
                    </a:lnTo>
                    <a:lnTo>
                      <a:pt x="24" y="685"/>
                    </a:lnTo>
                    <a:lnTo>
                      <a:pt x="24" y="686"/>
                    </a:lnTo>
                    <a:lnTo>
                      <a:pt x="0" y="684"/>
                    </a:lnTo>
                    <a:close/>
                    <a:moveTo>
                      <a:pt x="0" y="684"/>
                    </a:moveTo>
                    <a:lnTo>
                      <a:pt x="0" y="676"/>
                    </a:lnTo>
                    <a:lnTo>
                      <a:pt x="1" y="669"/>
                    </a:lnTo>
                    <a:lnTo>
                      <a:pt x="2" y="659"/>
                    </a:lnTo>
                    <a:lnTo>
                      <a:pt x="5" y="650"/>
                    </a:lnTo>
                    <a:lnTo>
                      <a:pt x="28" y="654"/>
                    </a:lnTo>
                    <a:lnTo>
                      <a:pt x="26" y="672"/>
                    </a:lnTo>
                    <a:lnTo>
                      <a:pt x="24" y="685"/>
                    </a:lnTo>
                    <a:lnTo>
                      <a:pt x="0" y="684"/>
                    </a:lnTo>
                    <a:close/>
                    <a:moveTo>
                      <a:pt x="5" y="650"/>
                    </a:moveTo>
                    <a:lnTo>
                      <a:pt x="6" y="640"/>
                    </a:lnTo>
                    <a:lnTo>
                      <a:pt x="8" y="629"/>
                    </a:lnTo>
                    <a:lnTo>
                      <a:pt x="11" y="616"/>
                    </a:lnTo>
                    <a:lnTo>
                      <a:pt x="14" y="601"/>
                    </a:lnTo>
                    <a:lnTo>
                      <a:pt x="38" y="606"/>
                    </a:lnTo>
                    <a:lnTo>
                      <a:pt x="35" y="618"/>
                    </a:lnTo>
                    <a:lnTo>
                      <a:pt x="33" y="631"/>
                    </a:lnTo>
                    <a:lnTo>
                      <a:pt x="30" y="643"/>
                    </a:lnTo>
                    <a:lnTo>
                      <a:pt x="28" y="654"/>
                    </a:lnTo>
                    <a:lnTo>
                      <a:pt x="5" y="650"/>
                    </a:lnTo>
                    <a:close/>
                    <a:moveTo>
                      <a:pt x="14" y="601"/>
                    </a:moveTo>
                    <a:lnTo>
                      <a:pt x="23" y="563"/>
                    </a:lnTo>
                    <a:lnTo>
                      <a:pt x="34" y="521"/>
                    </a:lnTo>
                    <a:lnTo>
                      <a:pt x="47" y="474"/>
                    </a:lnTo>
                    <a:lnTo>
                      <a:pt x="63" y="427"/>
                    </a:lnTo>
                    <a:lnTo>
                      <a:pt x="80" y="377"/>
                    </a:lnTo>
                    <a:lnTo>
                      <a:pt x="101" y="326"/>
                    </a:lnTo>
                    <a:lnTo>
                      <a:pt x="111" y="302"/>
                    </a:lnTo>
                    <a:lnTo>
                      <a:pt x="122" y="277"/>
                    </a:lnTo>
                    <a:lnTo>
                      <a:pt x="134" y="252"/>
                    </a:lnTo>
                    <a:lnTo>
                      <a:pt x="147" y="227"/>
                    </a:lnTo>
                    <a:lnTo>
                      <a:pt x="169" y="239"/>
                    </a:lnTo>
                    <a:lnTo>
                      <a:pt x="157" y="263"/>
                    </a:lnTo>
                    <a:lnTo>
                      <a:pt x="145" y="287"/>
                    </a:lnTo>
                    <a:lnTo>
                      <a:pt x="133" y="311"/>
                    </a:lnTo>
                    <a:lnTo>
                      <a:pt x="122" y="336"/>
                    </a:lnTo>
                    <a:lnTo>
                      <a:pt x="103" y="386"/>
                    </a:lnTo>
                    <a:lnTo>
                      <a:pt x="86" y="434"/>
                    </a:lnTo>
                    <a:lnTo>
                      <a:pt x="70" y="482"/>
                    </a:lnTo>
                    <a:lnTo>
                      <a:pt x="57" y="527"/>
                    </a:lnTo>
                    <a:lnTo>
                      <a:pt x="47" y="568"/>
                    </a:lnTo>
                    <a:lnTo>
                      <a:pt x="38" y="606"/>
                    </a:lnTo>
                    <a:lnTo>
                      <a:pt x="14" y="601"/>
                    </a:lnTo>
                    <a:close/>
                    <a:moveTo>
                      <a:pt x="147" y="227"/>
                    </a:moveTo>
                    <a:lnTo>
                      <a:pt x="160" y="204"/>
                    </a:lnTo>
                    <a:lnTo>
                      <a:pt x="173" y="183"/>
                    </a:lnTo>
                    <a:lnTo>
                      <a:pt x="187" y="161"/>
                    </a:lnTo>
                    <a:lnTo>
                      <a:pt x="201" y="141"/>
                    </a:lnTo>
                    <a:lnTo>
                      <a:pt x="221" y="155"/>
                    </a:lnTo>
                    <a:lnTo>
                      <a:pt x="208" y="174"/>
                    </a:lnTo>
                    <a:lnTo>
                      <a:pt x="194" y="195"/>
                    </a:lnTo>
                    <a:lnTo>
                      <a:pt x="182" y="216"/>
                    </a:lnTo>
                    <a:lnTo>
                      <a:pt x="169" y="239"/>
                    </a:lnTo>
                    <a:lnTo>
                      <a:pt x="147" y="227"/>
                    </a:lnTo>
                    <a:close/>
                    <a:moveTo>
                      <a:pt x="201" y="141"/>
                    </a:moveTo>
                    <a:lnTo>
                      <a:pt x="216" y="120"/>
                    </a:lnTo>
                    <a:lnTo>
                      <a:pt x="232" y="101"/>
                    </a:lnTo>
                    <a:lnTo>
                      <a:pt x="250" y="82"/>
                    </a:lnTo>
                    <a:lnTo>
                      <a:pt x="267" y="65"/>
                    </a:lnTo>
                    <a:lnTo>
                      <a:pt x="284" y="51"/>
                    </a:lnTo>
                    <a:lnTo>
                      <a:pt x="303" y="37"/>
                    </a:lnTo>
                    <a:lnTo>
                      <a:pt x="321" y="26"/>
                    </a:lnTo>
                    <a:lnTo>
                      <a:pt x="340" y="16"/>
                    </a:lnTo>
                    <a:lnTo>
                      <a:pt x="350" y="39"/>
                    </a:lnTo>
                    <a:lnTo>
                      <a:pt x="333" y="48"/>
                    </a:lnTo>
                    <a:lnTo>
                      <a:pt x="316" y="57"/>
                    </a:lnTo>
                    <a:lnTo>
                      <a:pt x="298" y="70"/>
                    </a:lnTo>
                    <a:lnTo>
                      <a:pt x="282" y="84"/>
                    </a:lnTo>
                    <a:lnTo>
                      <a:pt x="266" y="100"/>
                    </a:lnTo>
                    <a:lnTo>
                      <a:pt x="251" y="117"/>
                    </a:lnTo>
                    <a:lnTo>
                      <a:pt x="236" y="135"/>
                    </a:lnTo>
                    <a:lnTo>
                      <a:pt x="221" y="155"/>
                    </a:lnTo>
                    <a:lnTo>
                      <a:pt x="201" y="141"/>
                    </a:lnTo>
                    <a:close/>
                    <a:moveTo>
                      <a:pt x="340" y="16"/>
                    </a:moveTo>
                    <a:lnTo>
                      <a:pt x="351" y="12"/>
                    </a:lnTo>
                    <a:lnTo>
                      <a:pt x="361" y="9"/>
                    </a:lnTo>
                    <a:lnTo>
                      <a:pt x="372" y="6"/>
                    </a:lnTo>
                    <a:lnTo>
                      <a:pt x="382" y="3"/>
                    </a:lnTo>
                    <a:lnTo>
                      <a:pt x="392" y="2"/>
                    </a:lnTo>
                    <a:lnTo>
                      <a:pt x="403" y="1"/>
                    </a:lnTo>
                    <a:lnTo>
                      <a:pt x="414" y="0"/>
                    </a:lnTo>
                    <a:lnTo>
                      <a:pt x="425" y="0"/>
                    </a:lnTo>
                    <a:lnTo>
                      <a:pt x="436" y="1"/>
                    </a:lnTo>
                    <a:lnTo>
                      <a:pt x="447" y="3"/>
                    </a:lnTo>
                    <a:lnTo>
                      <a:pt x="458" y="6"/>
                    </a:lnTo>
                    <a:lnTo>
                      <a:pt x="470" y="9"/>
                    </a:lnTo>
                    <a:lnTo>
                      <a:pt x="482" y="12"/>
                    </a:lnTo>
                    <a:lnTo>
                      <a:pt x="493" y="16"/>
                    </a:lnTo>
                    <a:lnTo>
                      <a:pt x="505" y="22"/>
                    </a:lnTo>
                    <a:lnTo>
                      <a:pt x="517" y="28"/>
                    </a:lnTo>
                    <a:lnTo>
                      <a:pt x="506" y="49"/>
                    </a:lnTo>
                    <a:lnTo>
                      <a:pt x="495" y="44"/>
                    </a:lnTo>
                    <a:lnTo>
                      <a:pt x="484" y="39"/>
                    </a:lnTo>
                    <a:lnTo>
                      <a:pt x="474" y="36"/>
                    </a:lnTo>
                    <a:lnTo>
                      <a:pt x="464" y="33"/>
                    </a:lnTo>
                    <a:lnTo>
                      <a:pt x="454" y="29"/>
                    </a:lnTo>
                    <a:lnTo>
                      <a:pt x="444" y="27"/>
                    </a:lnTo>
                    <a:lnTo>
                      <a:pt x="433" y="26"/>
                    </a:lnTo>
                    <a:lnTo>
                      <a:pt x="424" y="25"/>
                    </a:lnTo>
                    <a:lnTo>
                      <a:pt x="414" y="25"/>
                    </a:lnTo>
                    <a:lnTo>
                      <a:pt x="405" y="25"/>
                    </a:lnTo>
                    <a:lnTo>
                      <a:pt x="396" y="26"/>
                    </a:lnTo>
                    <a:lnTo>
                      <a:pt x="386" y="27"/>
                    </a:lnTo>
                    <a:lnTo>
                      <a:pt x="369" y="33"/>
                    </a:lnTo>
                    <a:lnTo>
                      <a:pt x="350" y="39"/>
                    </a:lnTo>
                    <a:lnTo>
                      <a:pt x="340" y="16"/>
                    </a:lnTo>
                    <a:close/>
                    <a:moveTo>
                      <a:pt x="517" y="28"/>
                    </a:moveTo>
                    <a:lnTo>
                      <a:pt x="525" y="33"/>
                    </a:lnTo>
                    <a:lnTo>
                      <a:pt x="534" y="38"/>
                    </a:lnTo>
                    <a:lnTo>
                      <a:pt x="544" y="43"/>
                    </a:lnTo>
                    <a:lnTo>
                      <a:pt x="552" y="50"/>
                    </a:lnTo>
                    <a:lnTo>
                      <a:pt x="538" y="69"/>
                    </a:lnTo>
                    <a:lnTo>
                      <a:pt x="531" y="64"/>
                    </a:lnTo>
                    <a:lnTo>
                      <a:pt x="522" y="59"/>
                    </a:lnTo>
                    <a:lnTo>
                      <a:pt x="513" y="54"/>
                    </a:lnTo>
                    <a:lnTo>
                      <a:pt x="506" y="49"/>
                    </a:lnTo>
                    <a:lnTo>
                      <a:pt x="517" y="28"/>
                    </a:lnTo>
                    <a:close/>
                    <a:moveTo>
                      <a:pt x="552" y="50"/>
                    </a:moveTo>
                    <a:lnTo>
                      <a:pt x="555" y="54"/>
                    </a:lnTo>
                    <a:lnTo>
                      <a:pt x="558" y="59"/>
                    </a:lnTo>
                    <a:lnTo>
                      <a:pt x="556" y="64"/>
                    </a:lnTo>
                    <a:lnTo>
                      <a:pt x="554" y="68"/>
                    </a:lnTo>
                    <a:lnTo>
                      <a:pt x="546" y="60"/>
                    </a:lnTo>
                    <a:lnTo>
                      <a:pt x="552" y="50"/>
                    </a:lnTo>
                    <a:close/>
                    <a:moveTo>
                      <a:pt x="554" y="68"/>
                    </a:moveTo>
                    <a:lnTo>
                      <a:pt x="554" y="68"/>
                    </a:lnTo>
                    <a:lnTo>
                      <a:pt x="536" y="52"/>
                    </a:lnTo>
                    <a:lnTo>
                      <a:pt x="554" y="68"/>
                    </a:lnTo>
                    <a:close/>
                    <a:moveTo>
                      <a:pt x="536" y="52"/>
                    </a:moveTo>
                    <a:lnTo>
                      <a:pt x="536" y="52"/>
                    </a:lnTo>
                    <a:lnTo>
                      <a:pt x="546" y="60"/>
                    </a:lnTo>
                    <a:lnTo>
                      <a:pt x="536" y="52"/>
                    </a:lnTo>
                    <a:close/>
                    <a:moveTo>
                      <a:pt x="555" y="68"/>
                    </a:moveTo>
                    <a:lnTo>
                      <a:pt x="548" y="76"/>
                    </a:lnTo>
                    <a:lnTo>
                      <a:pt x="541" y="84"/>
                    </a:lnTo>
                    <a:lnTo>
                      <a:pt x="535" y="93"/>
                    </a:lnTo>
                    <a:lnTo>
                      <a:pt x="528" y="102"/>
                    </a:lnTo>
                    <a:lnTo>
                      <a:pt x="509" y="88"/>
                    </a:lnTo>
                    <a:lnTo>
                      <a:pt x="515" y="79"/>
                    </a:lnTo>
                    <a:lnTo>
                      <a:pt x="522" y="70"/>
                    </a:lnTo>
                    <a:lnTo>
                      <a:pt x="528" y="61"/>
                    </a:lnTo>
                    <a:lnTo>
                      <a:pt x="536" y="52"/>
                    </a:lnTo>
                    <a:lnTo>
                      <a:pt x="555" y="68"/>
                    </a:lnTo>
                    <a:close/>
                    <a:moveTo>
                      <a:pt x="528" y="102"/>
                    </a:moveTo>
                    <a:lnTo>
                      <a:pt x="521" y="111"/>
                    </a:lnTo>
                    <a:lnTo>
                      <a:pt x="514" y="120"/>
                    </a:lnTo>
                    <a:lnTo>
                      <a:pt x="509" y="129"/>
                    </a:lnTo>
                    <a:lnTo>
                      <a:pt x="504" y="136"/>
                    </a:lnTo>
                    <a:lnTo>
                      <a:pt x="483" y="122"/>
                    </a:lnTo>
                    <a:lnTo>
                      <a:pt x="490" y="113"/>
                    </a:lnTo>
                    <a:lnTo>
                      <a:pt x="496" y="104"/>
                    </a:lnTo>
                    <a:lnTo>
                      <a:pt x="502" y="95"/>
                    </a:lnTo>
                    <a:lnTo>
                      <a:pt x="509" y="88"/>
                    </a:lnTo>
                    <a:lnTo>
                      <a:pt x="528" y="102"/>
                    </a:lnTo>
                    <a:close/>
                    <a:moveTo>
                      <a:pt x="504" y="136"/>
                    </a:moveTo>
                    <a:lnTo>
                      <a:pt x="487" y="159"/>
                    </a:lnTo>
                    <a:lnTo>
                      <a:pt x="472" y="181"/>
                    </a:lnTo>
                    <a:lnTo>
                      <a:pt x="458" y="203"/>
                    </a:lnTo>
                    <a:lnTo>
                      <a:pt x="445" y="226"/>
                    </a:lnTo>
                    <a:lnTo>
                      <a:pt x="432" y="249"/>
                    </a:lnTo>
                    <a:lnTo>
                      <a:pt x="419" y="270"/>
                    </a:lnTo>
                    <a:lnTo>
                      <a:pt x="409" y="293"/>
                    </a:lnTo>
                    <a:lnTo>
                      <a:pt x="397" y="316"/>
                    </a:lnTo>
                    <a:lnTo>
                      <a:pt x="375" y="305"/>
                    </a:lnTo>
                    <a:lnTo>
                      <a:pt x="387" y="282"/>
                    </a:lnTo>
                    <a:lnTo>
                      <a:pt x="399" y="258"/>
                    </a:lnTo>
                    <a:lnTo>
                      <a:pt x="411" y="236"/>
                    </a:lnTo>
                    <a:lnTo>
                      <a:pt x="424" y="213"/>
                    </a:lnTo>
                    <a:lnTo>
                      <a:pt x="438" y="190"/>
                    </a:lnTo>
                    <a:lnTo>
                      <a:pt x="453" y="168"/>
                    </a:lnTo>
                    <a:lnTo>
                      <a:pt x="468" y="145"/>
                    </a:lnTo>
                    <a:lnTo>
                      <a:pt x="483" y="122"/>
                    </a:lnTo>
                    <a:lnTo>
                      <a:pt x="504" y="136"/>
                    </a:lnTo>
                    <a:close/>
                    <a:moveTo>
                      <a:pt x="397" y="316"/>
                    </a:moveTo>
                    <a:lnTo>
                      <a:pt x="383" y="347"/>
                    </a:lnTo>
                    <a:lnTo>
                      <a:pt x="370" y="378"/>
                    </a:lnTo>
                    <a:lnTo>
                      <a:pt x="358" y="410"/>
                    </a:lnTo>
                    <a:lnTo>
                      <a:pt x="347" y="442"/>
                    </a:lnTo>
                    <a:lnTo>
                      <a:pt x="323" y="434"/>
                    </a:lnTo>
                    <a:lnTo>
                      <a:pt x="334" y="402"/>
                    </a:lnTo>
                    <a:lnTo>
                      <a:pt x="347" y="371"/>
                    </a:lnTo>
                    <a:lnTo>
                      <a:pt x="360" y="337"/>
                    </a:lnTo>
                    <a:lnTo>
                      <a:pt x="375" y="305"/>
                    </a:lnTo>
                    <a:lnTo>
                      <a:pt x="397" y="316"/>
                    </a:lnTo>
                    <a:close/>
                    <a:moveTo>
                      <a:pt x="347" y="442"/>
                    </a:moveTo>
                    <a:lnTo>
                      <a:pt x="338" y="473"/>
                    </a:lnTo>
                    <a:lnTo>
                      <a:pt x="331" y="503"/>
                    </a:lnTo>
                    <a:lnTo>
                      <a:pt x="324" y="535"/>
                    </a:lnTo>
                    <a:lnTo>
                      <a:pt x="320" y="565"/>
                    </a:lnTo>
                    <a:lnTo>
                      <a:pt x="295" y="562"/>
                    </a:lnTo>
                    <a:lnTo>
                      <a:pt x="301" y="530"/>
                    </a:lnTo>
                    <a:lnTo>
                      <a:pt x="307" y="498"/>
                    </a:lnTo>
                    <a:lnTo>
                      <a:pt x="315" y="466"/>
                    </a:lnTo>
                    <a:lnTo>
                      <a:pt x="323" y="434"/>
                    </a:lnTo>
                    <a:lnTo>
                      <a:pt x="347" y="442"/>
                    </a:lnTo>
                    <a:close/>
                    <a:moveTo>
                      <a:pt x="320" y="565"/>
                    </a:moveTo>
                    <a:lnTo>
                      <a:pt x="319" y="568"/>
                    </a:lnTo>
                    <a:lnTo>
                      <a:pt x="318" y="570"/>
                    </a:lnTo>
                    <a:lnTo>
                      <a:pt x="308" y="564"/>
                    </a:lnTo>
                    <a:lnTo>
                      <a:pt x="320" y="565"/>
                    </a:lnTo>
                    <a:close/>
                    <a:moveTo>
                      <a:pt x="318" y="570"/>
                    </a:moveTo>
                    <a:lnTo>
                      <a:pt x="306" y="589"/>
                    </a:lnTo>
                    <a:lnTo>
                      <a:pt x="293" y="605"/>
                    </a:lnTo>
                    <a:lnTo>
                      <a:pt x="279" y="621"/>
                    </a:lnTo>
                    <a:lnTo>
                      <a:pt x="265" y="635"/>
                    </a:lnTo>
                    <a:lnTo>
                      <a:pt x="249" y="648"/>
                    </a:lnTo>
                    <a:lnTo>
                      <a:pt x="231" y="660"/>
                    </a:lnTo>
                    <a:lnTo>
                      <a:pt x="214" y="670"/>
                    </a:lnTo>
                    <a:lnTo>
                      <a:pt x="196" y="678"/>
                    </a:lnTo>
                    <a:lnTo>
                      <a:pt x="186" y="656"/>
                    </a:lnTo>
                    <a:lnTo>
                      <a:pt x="203" y="648"/>
                    </a:lnTo>
                    <a:lnTo>
                      <a:pt x="219" y="638"/>
                    </a:lnTo>
                    <a:lnTo>
                      <a:pt x="235" y="629"/>
                    </a:lnTo>
                    <a:lnTo>
                      <a:pt x="249" y="617"/>
                    </a:lnTo>
                    <a:lnTo>
                      <a:pt x="262" y="604"/>
                    </a:lnTo>
                    <a:lnTo>
                      <a:pt x="275" y="590"/>
                    </a:lnTo>
                    <a:lnTo>
                      <a:pt x="286" y="574"/>
                    </a:lnTo>
                    <a:lnTo>
                      <a:pt x="297" y="557"/>
                    </a:lnTo>
                    <a:lnTo>
                      <a:pt x="318" y="570"/>
                    </a:lnTo>
                    <a:close/>
                    <a:moveTo>
                      <a:pt x="196" y="678"/>
                    </a:moveTo>
                    <a:lnTo>
                      <a:pt x="175" y="686"/>
                    </a:lnTo>
                    <a:lnTo>
                      <a:pt x="155" y="691"/>
                    </a:lnTo>
                    <a:lnTo>
                      <a:pt x="133" y="696"/>
                    </a:lnTo>
                    <a:lnTo>
                      <a:pt x="111" y="699"/>
                    </a:lnTo>
                    <a:lnTo>
                      <a:pt x="88" y="700"/>
                    </a:lnTo>
                    <a:lnTo>
                      <a:pt x="63" y="701"/>
                    </a:lnTo>
                    <a:lnTo>
                      <a:pt x="37" y="699"/>
                    </a:lnTo>
                    <a:lnTo>
                      <a:pt x="11" y="697"/>
                    </a:lnTo>
                    <a:lnTo>
                      <a:pt x="13" y="673"/>
                    </a:lnTo>
                    <a:lnTo>
                      <a:pt x="38" y="675"/>
                    </a:lnTo>
                    <a:lnTo>
                      <a:pt x="63" y="676"/>
                    </a:lnTo>
                    <a:lnTo>
                      <a:pt x="86" y="676"/>
                    </a:lnTo>
                    <a:lnTo>
                      <a:pt x="107" y="674"/>
                    </a:lnTo>
                    <a:lnTo>
                      <a:pt x="129" y="672"/>
                    </a:lnTo>
                    <a:lnTo>
                      <a:pt x="148" y="668"/>
                    </a:lnTo>
                    <a:lnTo>
                      <a:pt x="168" y="662"/>
                    </a:lnTo>
                    <a:lnTo>
                      <a:pt x="186" y="656"/>
                    </a:lnTo>
                    <a:lnTo>
                      <a:pt x="196" y="678"/>
                    </a:lnTo>
                    <a:close/>
                    <a:moveTo>
                      <a:pt x="11" y="697"/>
                    </a:moveTo>
                    <a:lnTo>
                      <a:pt x="7" y="696"/>
                    </a:lnTo>
                    <a:lnTo>
                      <a:pt x="3" y="692"/>
                    </a:lnTo>
                    <a:lnTo>
                      <a:pt x="1" y="688"/>
                    </a:lnTo>
                    <a:lnTo>
                      <a:pt x="0" y="684"/>
                    </a:lnTo>
                    <a:lnTo>
                      <a:pt x="12" y="685"/>
                    </a:lnTo>
                    <a:lnTo>
                      <a:pt x="11" y="69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5" name="Freeform 1016"/>
              <p:cNvSpPr>
                <a:spLocks/>
              </p:cNvSpPr>
              <p:nvPr/>
            </p:nvSpPr>
            <p:spPr bwMode="auto">
              <a:xfrm>
                <a:off x="2544" y="1706"/>
                <a:ext cx="93" cy="127"/>
              </a:xfrm>
              <a:custGeom>
                <a:avLst/>
                <a:gdLst>
                  <a:gd name="T0" fmla="*/ 0 w 473"/>
                  <a:gd name="T1" fmla="*/ 24 h 634"/>
                  <a:gd name="T2" fmla="*/ 1 w 473"/>
                  <a:gd name="T3" fmla="*/ 20 h 634"/>
                  <a:gd name="T4" fmla="*/ 2 w 473"/>
                  <a:gd name="T5" fmla="*/ 17 h 634"/>
                  <a:gd name="T6" fmla="*/ 3 w 473"/>
                  <a:gd name="T7" fmla="*/ 15 h 634"/>
                  <a:gd name="T8" fmla="*/ 3 w 473"/>
                  <a:gd name="T9" fmla="*/ 12 h 634"/>
                  <a:gd name="T10" fmla="*/ 5 w 473"/>
                  <a:gd name="T11" fmla="*/ 9 h 634"/>
                  <a:gd name="T12" fmla="*/ 6 w 473"/>
                  <a:gd name="T13" fmla="*/ 7 h 634"/>
                  <a:gd name="T14" fmla="*/ 7 w 473"/>
                  <a:gd name="T15" fmla="*/ 5 h 634"/>
                  <a:gd name="T16" fmla="*/ 9 w 473"/>
                  <a:gd name="T17" fmla="*/ 3 h 634"/>
                  <a:gd name="T18" fmla="*/ 10 w 473"/>
                  <a:gd name="T19" fmla="*/ 2 h 634"/>
                  <a:gd name="T20" fmla="*/ 11 w 473"/>
                  <a:gd name="T21" fmla="*/ 1 h 634"/>
                  <a:gd name="T22" fmla="*/ 12 w 473"/>
                  <a:gd name="T23" fmla="*/ 1 h 634"/>
                  <a:gd name="T24" fmla="*/ 12 w 473"/>
                  <a:gd name="T25" fmla="*/ 0 h 634"/>
                  <a:gd name="T26" fmla="*/ 13 w 473"/>
                  <a:gd name="T27" fmla="*/ 0 h 634"/>
                  <a:gd name="T28" fmla="*/ 14 w 473"/>
                  <a:gd name="T29" fmla="*/ 0 h 634"/>
                  <a:gd name="T30" fmla="*/ 15 w 473"/>
                  <a:gd name="T31" fmla="*/ 0 h 634"/>
                  <a:gd name="T32" fmla="*/ 16 w 473"/>
                  <a:gd name="T33" fmla="*/ 0 h 634"/>
                  <a:gd name="T34" fmla="*/ 17 w 473"/>
                  <a:gd name="T35" fmla="*/ 1 h 634"/>
                  <a:gd name="T36" fmla="*/ 18 w 473"/>
                  <a:gd name="T37" fmla="*/ 1 h 634"/>
                  <a:gd name="T38" fmla="*/ 18 w 473"/>
                  <a:gd name="T39" fmla="*/ 3 h 634"/>
                  <a:gd name="T40" fmla="*/ 16 w 473"/>
                  <a:gd name="T41" fmla="*/ 5 h 634"/>
                  <a:gd name="T42" fmla="*/ 15 w 473"/>
                  <a:gd name="T43" fmla="*/ 8 h 634"/>
                  <a:gd name="T44" fmla="*/ 14 w 473"/>
                  <a:gd name="T45" fmla="*/ 10 h 634"/>
                  <a:gd name="T46" fmla="*/ 13 w 473"/>
                  <a:gd name="T47" fmla="*/ 12 h 634"/>
                  <a:gd name="T48" fmla="*/ 12 w 473"/>
                  <a:gd name="T49" fmla="*/ 15 h 634"/>
                  <a:gd name="T50" fmla="*/ 11 w 473"/>
                  <a:gd name="T51" fmla="*/ 17 h 634"/>
                  <a:gd name="T52" fmla="*/ 10 w 473"/>
                  <a:gd name="T53" fmla="*/ 19 h 634"/>
                  <a:gd name="T54" fmla="*/ 10 w 473"/>
                  <a:gd name="T55" fmla="*/ 21 h 634"/>
                  <a:gd name="T56" fmla="*/ 9 w 473"/>
                  <a:gd name="T57" fmla="*/ 22 h 634"/>
                  <a:gd name="T58" fmla="*/ 8 w 473"/>
                  <a:gd name="T59" fmla="*/ 23 h 634"/>
                  <a:gd name="T60" fmla="*/ 7 w 473"/>
                  <a:gd name="T61" fmla="*/ 24 h 634"/>
                  <a:gd name="T62" fmla="*/ 6 w 473"/>
                  <a:gd name="T63" fmla="*/ 24 h 634"/>
                  <a:gd name="T64" fmla="*/ 4 w 473"/>
                  <a:gd name="T65" fmla="*/ 25 h 634"/>
                  <a:gd name="T66" fmla="*/ 3 w 473"/>
                  <a:gd name="T67" fmla="*/ 25 h 634"/>
                  <a:gd name="T68" fmla="*/ 1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0" y="629"/>
                    </a:moveTo>
                    <a:lnTo>
                      <a:pt x="4" y="603"/>
                    </a:lnTo>
                    <a:lnTo>
                      <a:pt x="10" y="566"/>
                    </a:lnTo>
                    <a:lnTo>
                      <a:pt x="21" y="518"/>
                    </a:lnTo>
                    <a:lnTo>
                      <a:pt x="35" y="462"/>
                    </a:lnTo>
                    <a:lnTo>
                      <a:pt x="44" y="432"/>
                    </a:lnTo>
                    <a:lnTo>
                      <a:pt x="53" y="401"/>
                    </a:lnTo>
                    <a:lnTo>
                      <a:pt x="64" y="369"/>
                    </a:lnTo>
                    <a:lnTo>
                      <a:pt x="76" y="337"/>
                    </a:lnTo>
                    <a:lnTo>
                      <a:pt x="88" y="304"/>
                    </a:lnTo>
                    <a:lnTo>
                      <a:pt x="102" y="272"/>
                    </a:lnTo>
                    <a:lnTo>
                      <a:pt x="116" y="239"/>
                    </a:lnTo>
                    <a:lnTo>
                      <a:pt x="131" y="208"/>
                    </a:lnTo>
                    <a:lnTo>
                      <a:pt x="147" y="179"/>
                    </a:lnTo>
                    <a:lnTo>
                      <a:pt x="163" y="151"/>
                    </a:lnTo>
                    <a:lnTo>
                      <a:pt x="181" y="124"/>
                    </a:lnTo>
                    <a:lnTo>
                      <a:pt x="199" y="100"/>
                    </a:lnTo>
                    <a:lnTo>
                      <a:pt x="217" y="77"/>
                    </a:lnTo>
                    <a:lnTo>
                      <a:pt x="237" y="57"/>
                    </a:lnTo>
                    <a:lnTo>
                      <a:pt x="248" y="48"/>
                    </a:lnTo>
                    <a:lnTo>
                      <a:pt x="257" y="40"/>
                    </a:lnTo>
                    <a:lnTo>
                      <a:pt x="268" y="32"/>
                    </a:lnTo>
                    <a:lnTo>
                      <a:pt x="279" y="25"/>
                    </a:lnTo>
                    <a:lnTo>
                      <a:pt x="290" y="18"/>
                    </a:lnTo>
                    <a:lnTo>
                      <a:pt x="301" y="14"/>
                    </a:lnTo>
                    <a:lnTo>
                      <a:pt x="311" y="8"/>
                    </a:lnTo>
                    <a:lnTo>
                      <a:pt x="323" y="5"/>
                    </a:lnTo>
                    <a:lnTo>
                      <a:pt x="335" y="3"/>
                    </a:lnTo>
                    <a:lnTo>
                      <a:pt x="347" y="1"/>
                    </a:lnTo>
                    <a:lnTo>
                      <a:pt x="359" y="0"/>
                    </a:lnTo>
                    <a:lnTo>
                      <a:pt x="371" y="1"/>
                    </a:lnTo>
                    <a:lnTo>
                      <a:pt x="383" y="2"/>
                    </a:lnTo>
                    <a:lnTo>
                      <a:pt x="396" y="4"/>
                    </a:lnTo>
                    <a:lnTo>
                      <a:pt x="408" y="7"/>
                    </a:lnTo>
                    <a:lnTo>
                      <a:pt x="420" y="13"/>
                    </a:lnTo>
                    <a:lnTo>
                      <a:pt x="433" y="18"/>
                    </a:lnTo>
                    <a:lnTo>
                      <a:pt x="446" y="26"/>
                    </a:lnTo>
                    <a:lnTo>
                      <a:pt x="459" y="33"/>
                    </a:lnTo>
                    <a:lnTo>
                      <a:pt x="473" y="43"/>
                    </a:lnTo>
                    <a:lnTo>
                      <a:pt x="452" y="72"/>
                    </a:lnTo>
                    <a:lnTo>
                      <a:pt x="431" y="101"/>
                    </a:lnTo>
                    <a:lnTo>
                      <a:pt x="412" y="131"/>
                    </a:lnTo>
                    <a:lnTo>
                      <a:pt x="393" y="161"/>
                    </a:lnTo>
                    <a:lnTo>
                      <a:pt x="376" y="190"/>
                    </a:lnTo>
                    <a:lnTo>
                      <a:pt x="360" y="220"/>
                    </a:lnTo>
                    <a:lnTo>
                      <a:pt x="345" y="249"/>
                    </a:lnTo>
                    <a:lnTo>
                      <a:pt x="330" y="278"/>
                    </a:lnTo>
                    <a:lnTo>
                      <a:pt x="317" y="309"/>
                    </a:lnTo>
                    <a:lnTo>
                      <a:pt x="305" y="339"/>
                    </a:lnTo>
                    <a:lnTo>
                      <a:pt x="294" y="369"/>
                    </a:lnTo>
                    <a:lnTo>
                      <a:pt x="284" y="398"/>
                    </a:lnTo>
                    <a:lnTo>
                      <a:pt x="277" y="428"/>
                    </a:lnTo>
                    <a:lnTo>
                      <a:pt x="269" y="458"/>
                    </a:lnTo>
                    <a:lnTo>
                      <a:pt x="264" y="488"/>
                    </a:lnTo>
                    <a:lnTo>
                      <a:pt x="260" y="517"/>
                    </a:lnTo>
                    <a:lnTo>
                      <a:pt x="249" y="533"/>
                    </a:lnTo>
                    <a:lnTo>
                      <a:pt x="238" y="548"/>
                    </a:lnTo>
                    <a:lnTo>
                      <a:pt x="227" y="562"/>
                    </a:lnTo>
                    <a:lnTo>
                      <a:pt x="214" y="575"/>
                    </a:lnTo>
                    <a:lnTo>
                      <a:pt x="201" y="586"/>
                    </a:lnTo>
                    <a:lnTo>
                      <a:pt x="187" y="597"/>
                    </a:lnTo>
                    <a:lnTo>
                      <a:pt x="172" y="606"/>
                    </a:lnTo>
                    <a:lnTo>
                      <a:pt x="156" y="613"/>
                    </a:lnTo>
                    <a:lnTo>
                      <a:pt x="140" y="620"/>
                    </a:lnTo>
                    <a:lnTo>
                      <a:pt x="122" y="625"/>
                    </a:lnTo>
                    <a:lnTo>
                      <a:pt x="104" y="629"/>
                    </a:lnTo>
                    <a:lnTo>
                      <a:pt x="85" y="632"/>
                    </a:lnTo>
                    <a:lnTo>
                      <a:pt x="65" y="634"/>
                    </a:lnTo>
                    <a:lnTo>
                      <a:pt x="45" y="634"/>
                    </a:lnTo>
                    <a:lnTo>
                      <a:pt x="23" y="633"/>
                    </a:lnTo>
                    <a:lnTo>
                      <a:pt x="0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6" name="Freeform 1017"/>
              <p:cNvSpPr>
                <a:spLocks noEditPoints="1"/>
              </p:cNvSpPr>
              <p:nvPr/>
            </p:nvSpPr>
            <p:spPr bwMode="auto">
              <a:xfrm>
                <a:off x="2544" y="1702"/>
                <a:ext cx="97" cy="130"/>
              </a:xfrm>
              <a:custGeom>
                <a:avLst/>
                <a:gdLst>
                  <a:gd name="T0" fmla="*/ 0 w 497"/>
                  <a:gd name="T1" fmla="*/ 26 h 658"/>
                  <a:gd name="T2" fmla="*/ 1 w 497"/>
                  <a:gd name="T3" fmla="*/ 25 h 658"/>
                  <a:gd name="T4" fmla="*/ 0 w 497"/>
                  <a:gd name="T5" fmla="*/ 24 h 658"/>
                  <a:gd name="T6" fmla="*/ 1 w 497"/>
                  <a:gd name="T7" fmla="*/ 24 h 658"/>
                  <a:gd name="T8" fmla="*/ 1 w 497"/>
                  <a:gd name="T9" fmla="*/ 21 h 658"/>
                  <a:gd name="T10" fmla="*/ 4 w 497"/>
                  <a:gd name="T11" fmla="*/ 12 h 658"/>
                  <a:gd name="T12" fmla="*/ 6 w 497"/>
                  <a:gd name="T13" fmla="*/ 9 h 658"/>
                  <a:gd name="T14" fmla="*/ 4 w 497"/>
                  <a:gd name="T15" fmla="*/ 15 h 658"/>
                  <a:gd name="T16" fmla="*/ 1 w 497"/>
                  <a:gd name="T17" fmla="*/ 23 h 658"/>
                  <a:gd name="T18" fmla="*/ 7 w 497"/>
                  <a:gd name="T19" fmla="*/ 5 h 658"/>
                  <a:gd name="T20" fmla="*/ 7 w 497"/>
                  <a:gd name="T21" fmla="*/ 8 h 658"/>
                  <a:gd name="T22" fmla="*/ 9 w 497"/>
                  <a:gd name="T23" fmla="*/ 3 h 658"/>
                  <a:gd name="T24" fmla="*/ 12 w 497"/>
                  <a:gd name="T25" fmla="*/ 1 h 658"/>
                  <a:gd name="T26" fmla="*/ 11 w 497"/>
                  <a:gd name="T27" fmla="*/ 2 h 658"/>
                  <a:gd name="T28" fmla="*/ 9 w 497"/>
                  <a:gd name="T29" fmla="*/ 5 h 658"/>
                  <a:gd name="T30" fmla="*/ 15 w 497"/>
                  <a:gd name="T31" fmla="*/ 0 h 658"/>
                  <a:gd name="T32" fmla="*/ 18 w 497"/>
                  <a:gd name="T33" fmla="*/ 1 h 658"/>
                  <a:gd name="T34" fmla="*/ 15 w 497"/>
                  <a:gd name="T35" fmla="*/ 1 h 658"/>
                  <a:gd name="T36" fmla="*/ 13 w 497"/>
                  <a:gd name="T37" fmla="*/ 1 h 658"/>
                  <a:gd name="T38" fmla="*/ 20 w 497"/>
                  <a:gd name="T39" fmla="*/ 2 h 658"/>
                  <a:gd name="T40" fmla="*/ 18 w 497"/>
                  <a:gd name="T41" fmla="*/ 2 h 658"/>
                  <a:gd name="T42" fmla="*/ 20 w 497"/>
                  <a:gd name="T43" fmla="*/ 2 h 658"/>
                  <a:gd name="T44" fmla="*/ 20 w 497"/>
                  <a:gd name="T45" fmla="*/ 2 h 658"/>
                  <a:gd name="T46" fmla="*/ 20 w 497"/>
                  <a:gd name="T47" fmla="*/ 2 h 658"/>
                  <a:gd name="T48" fmla="*/ 19 w 497"/>
                  <a:gd name="T49" fmla="*/ 2 h 658"/>
                  <a:gd name="T50" fmla="*/ 19 w 497"/>
                  <a:gd name="T51" fmla="*/ 3 h 658"/>
                  <a:gd name="T52" fmla="*/ 19 w 497"/>
                  <a:gd name="T53" fmla="*/ 4 h 658"/>
                  <a:gd name="T54" fmla="*/ 17 w 497"/>
                  <a:gd name="T55" fmla="*/ 5 h 658"/>
                  <a:gd name="T56" fmla="*/ 19 w 497"/>
                  <a:gd name="T57" fmla="*/ 4 h 658"/>
                  <a:gd name="T58" fmla="*/ 16 w 497"/>
                  <a:gd name="T59" fmla="*/ 9 h 658"/>
                  <a:gd name="T60" fmla="*/ 13 w 497"/>
                  <a:gd name="T61" fmla="*/ 11 h 658"/>
                  <a:gd name="T62" fmla="*/ 16 w 497"/>
                  <a:gd name="T63" fmla="*/ 7 h 658"/>
                  <a:gd name="T64" fmla="*/ 14 w 497"/>
                  <a:gd name="T65" fmla="*/ 12 h 658"/>
                  <a:gd name="T66" fmla="*/ 14 w 497"/>
                  <a:gd name="T67" fmla="*/ 12 h 658"/>
                  <a:gd name="T68" fmla="*/ 13 w 497"/>
                  <a:gd name="T69" fmla="*/ 13 h 658"/>
                  <a:gd name="T70" fmla="*/ 14 w 497"/>
                  <a:gd name="T71" fmla="*/ 12 h 658"/>
                  <a:gd name="T72" fmla="*/ 13 w 497"/>
                  <a:gd name="T73" fmla="*/ 15 h 658"/>
                  <a:gd name="T74" fmla="*/ 13 w 497"/>
                  <a:gd name="T75" fmla="*/ 13 h 658"/>
                  <a:gd name="T76" fmla="*/ 12 w 497"/>
                  <a:gd name="T77" fmla="*/ 17 h 658"/>
                  <a:gd name="T78" fmla="*/ 11 w 497"/>
                  <a:gd name="T79" fmla="*/ 21 h 658"/>
                  <a:gd name="T80" fmla="*/ 11 w 497"/>
                  <a:gd name="T81" fmla="*/ 18 h 658"/>
                  <a:gd name="T82" fmla="*/ 13 w 497"/>
                  <a:gd name="T83" fmla="*/ 15 h 658"/>
                  <a:gd name="T84" fmla="*/ 11 w 497"/>
                  <a:gd name="T85" fmla="*/ 21 h 658"/>
                  <a:gd name="T86" fmla="*/ 9 w 497"/>
                  <a:gd name="T87" fmla="*/ 24 h 658"/>
                  <a:gd name="T88" fmla="*/ 7 w 497"/>
                  <a:gd name="T89" fmla="*/ 25 h 658"/>
                  <a:gd name="T90" fmla="*/ 9 w 497"/>
                  <a:gd name="T91" fmla="*/ 23 h 658"/>
                  <a:gd name="T92" fmla="*/ 7 w 497"/>
                  <a:gd name="T93" fmla="*/ 26 h 658"/>
                  <a:gd name="T94" fmla="*/ 3 w 497"/>
                  <a:gd name="T95" fmla="*/ 26 h 658"/>
                  <a:gd name="T96" fmla="*/ 1 w 497"/>
                  <a:gd name="T97" fmla="*/ 25 h 658"/>
                  <a:gd name="T98" fmla="*/ 5 w 497"/>
                  <a:gd name="T99" fmla="*/ 25 h 658"/>
                  <a:gd name="T100" fmla="*/ 0 w 497"/>
                  <a:gd name="T101" fmla="*/ 26 h 658"/>
                  <a:gd name="T102" fmla="*/ 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0" y="641"/>
                    </a:moveTo>
                    <a:lnTo>
                      <a:pt x="0" y="640"/>
                    </a:lnTo>
                    <a:lnTo>
                      <a:pt x="24" y="642"/>
                    </a:lnTo>
                    <a:lnTo>
                      <a:pt x="0" y="641"/>
                    </a:lnTo>
                    <a:close/>
                    <a:moveTo>
                      <a:pt x="0" y="640"/>
                    </a:moveTo>
                    <a:lnTo>
                      <a:pt x="2" y="626"/>
                    </a:lnTo>
                    <a:lnTo>
                      <a:pt x="4" y="609"/>
                    </a:lnTo>
                    <a:lnTo>
                      <a:pt x="29" y="613"/>
                    </a:lnTo>
                    <a:lnTo>
                      <a:pt x="25" y="631"/>
                    </a:lnTo>
                    <a:lnTo>
                      <a:pt x="24" y="642"/>
                    </a:lnTo>
                    <a:lnTo>
                      <a:pt x="0" y="640"/>
                    </a:lnTo>
                    <a:close/>
                    <a:moveTo>
                      <a:pt x="4" y="609"/>
                    </a:moveTo>
                    <a:lnTo>
                      <a:pt x="6" y="600"/>
                    </a:lnTo>
                    <a:lnTo>
                      <a:pt x="7" y="590"/>
                    </a:lnTo>
                    <a:lnTo>
                      <a:pt x="10" y="578"/>
                    </a:lnTo>
                    <a:lnTo>
                      <a:pt x="12" y="564"/>
                    </a:lnTo>
                    <a:lnTo>
                      <a:pt x="36" y="569"/>
                    </a:lnTo>
                    <a:lnTo>
                      <a:pt x="34" y="580"/>
                    </a:lnTo>
                    <a:lnTo>
                      <a:pt x="32" y="592"/>
                    </a:lnTo>
                    <a:lnTo>
                      <a:pt x="30" y="602"/>
                    </a:lnTo>
                    <a:lnTo>
                      <a:pt x="29" y="613"/>
                    </a:lnTo>
                    <a:lnTo>
                      <a:pt x="4" y="609"/>
                    </a:lnTo>
                    <a:close/>
                    <a:moveTo>
                      <a:pt x="12" y="564"/>
                    </a:moveTo>
                    <a:lnTo>
                      <a:pt x="21" y="528"/>
                    </a:lnTo>
                    <a:lnTo>
                      <a:pt x="31" y="489"/>
                    </a:lnTo>
                    <a:lnTo>
                      <a:pt x="43" y="446"/>
                    </a:lnTo>
                    <a:lnTo>
                      <a:pt x="57" y="402"/>
                    </a:lnTo>
                    <a:lnTo>
                      <a:pt x="73" y="354"/>
                    </a:lnTo>
                    <a:lnTo>
                      <a:pt x="91" y="308"/>
                    </a:lnTo>
                    <a:lnTo>
                      <a:pt x="101" y="284"/>
                    </a:lnTo>
                    <a:lnTo>
                      <a:pt x="111" y="260"/>
                    </a:lnTo>
                    <a:lnTo>
                      <a:pt x="121" y="237"/>
                    </a:lnTo>
                    <a:lnTo>
                      <a:pt x="132" y="215"/>
                    </a:lnTo>
                    <a:lnTo>
                      <a:pt x="154" y="226"/>
                    </a:lnTo>
                    <a:lnTo>
                      <a:pt x="143" y="248"/>
                    </a:lnTo>
                    <a:lnTo>
                      <a:pt x="132" y="271"/>
                    </a:lnTo>
                    <a:lnTo>
                      <a:pt x="123" y="294"/>
                    </a:lnTo>
                    <a:lnTo>
                      <a:pt x="113" y="316"/>
                    </a:lnTo>
                    <a:lnTo>
                      <a:pt x="96" y="363"/>
                    </a:lnTo>
                    <a:lnTo>
                      <a:pt x="79" y="409"/>
                    </a:lnTo>
                    <a:lnTo>
                      <a:pt x="66" y="453"/>
                    </a:lnTo>
                    <a:lnTo>
                      <a:pt x="54" y="494"/>
                    </a:lnTo>
                    <a:lnTo>
                      <a:pt x="45" y="533"/>
                    </a:lnTo>
                    <a:lnTo>
                      <a:pt x="36" y="569"/>
                    </a:lnTo>
                    <a:lnTo>
                      <a:pt x="12" y="564"/>
                    </a:lnTo>
                    <a:close/>
                    <a:moveTo>
                      <a:pt x="132" y="215"/>
                    </a:moveTo>
                    <a:lnTo>
                      <a:pt x="147" y="187"/>
                    </a:lnTo>
                    <a:lnTo>
                      <a:pt x="164" y="159"/>
                    </a:lnTo>
                    <a:lnTo>
                      <a:pt x="180" y="134"/>
                    </a:lnTo>
                    <a:lnTo>
                      <a:pt x="197" y="110"/>
                    </a:lnTo>
                    <a:lnTo>
                      <a:pt x="216" y="124"/>
                    </a:lnTo>
                    <a:lnTo>
                      <a:pt x="200" y="148"/>
                    </a:lnTo>
                    <a:lnTo>
                      <a:pt x="184" y="173"/>
                    </a:lnTo>
                    <a:lnTo>
                      <a:pt x="169" y="199"/>
                    </a:lnTo>
                    <a:lnTo>
                      <a:pt x="154" y="226"/>
                    </a:lnTo>
                    <a:lnTo>
                      <a:pt x="132" y="215"/>
                    </a:lnTo>
                    <a:close/>
                    <a:moveTo>
                      <a:pt x="197" y="110"/>
                    </a:moveTo>
                    <a:lnTo>
                      <a:pt x="210" y="93"/>
                    </a:lnTo>
                    <a:lnTo>
                      <a:pt x="223" y="78"/>
                    </a:lnTo>
                    <a:lnTo>
                      <a:pt x="237" y="64"/>
                    </a:lnTo>
                    <a:lnTo>
                      <a:pt x="251" y="51"/>
                    </a:lnTo>
                    <a:lnTo>
                      <a:pt x="266" y="39"/>
                    </a:lnTo>
                    <a:lnTo>
                      <a:pt x="281" y="29"/>
                    </a:lnTo>
                    <a:lnTo>
                      <a:pt x="296" y="19"/>
                    </a:lnTo>
                    <a:lnTo>
                      <a:pt x="312" y="13"/>
                    </a:lnTo>
                    <a:lnTo>
                      <a:pt x="321" y="35"/>
                    </a:lnTo>
                    <a:lnTo>
                      <a:pt x="307" y="42"/>
                    </a:lnTo>
                    <a:lnTo>
                      <a:pt x="293" y="50"/>
                    </a:lnTo>
                    <a:lnTo>
                      <a:pt x="280" y="59"/>
                    </a:lnTo>
                    <a:lnTo>
                      <a:pt x="266" y="70"/>
                    </a:lnTo>
                    <a:lnTo>
                      <a:pt x="253" y="82"/>
                    </a:lnTo>
                    <a:lnTo>
                      <a:pt x="241" y="95"/>
                    </a:lnTo>
                    <a:lnTo>
                      <a:pt x="228" y="109"/>
                    </a:lnTo>
                    <a:lnTo>
                      <a:pt x="216" y="124"/>
                    </a:lnTo>
                    <a:lnTo>
                      <a:pt x="197" y="110"/>
                    </a:lnTo>
                    <a:close/>
                    <a:moveTo>
                      <a:pt x="312" y="13"/>
                    </a:moveTo>
                    <a:lnTo>
                      <a:pt x="329" y="6"/>
                    </a:lnTo>
                    <a:lnTo>
                      <a:pt x="345" y="2"/>
                    </a:lnTo>
                    <a:lnTo>
                      <a:pt x="362" y="0"/>
                    </a:lnTo>
                    <a:lnTo>
                      <a:pt x="380" y="0"/>
                    </a:lnTo>
                    <a:lnTo>
                      <a:pt x="398" y="2"/>
                    </a:lnTo>
                    <a:lnTo>
                      <a:pt x="415" y="6"/>
                    </a:lnTo>
                    <a:lnTo>
                      <a:pt x="435" y="12"/>
                    </a:lnTo>
                    <a:lnTo>
                      <a:pt x="453" y="20"/>
                    </a:lnTo>
                    <a:lnTo>
                      <a:pt x="442" y="42"/>
                    </a:lnTo>
                    <a:lnTo>
                      <a:pt x="426" y="34"/>
                    </a:lnTo>
                    <a:lnTo>
                      <a:pt x="410" y="29"/>
                    </a:lnTo>
                    <a:lnTo>
                      <a:pt x="395" y="26"/>
                    </a:lnTo>
                    <a:lnTo>
                      <a:pt x="380" y="25"/>
                    </a:lnTo>
                    <a:lnTo>
                      <a:pt x="364" y="25"/>
                    </a:lnTo>
                    <a:lnTo>
                      <a:pt x="349" y="27"/>
                    </a:lnTo>
                    <a:lnTo>
                      <a:pt x="335" y="30"/>
                    </a:lnTo>
                    <a:lnTo>
                      <a:pt x="321" y="35"/>
                    </a:lnTo>
                    <a:lnTo>
                      <a:pt x="312" y="13"/>
                    </a:lnTo>
                    <a:close/>
                    <a:moveTo>
                      <a:pt x="453" y="20"/>
                    </a:moveTo>
                    <a:lnTo>
                      <a:pt x="463" y="26"/>
                    </a:lnTo>
                    <a:lnTo>
                      <a:pt x="474" y="32"/>
                    </a:lnTo>
                    <a:lnTo>
                      <a:pt x="483" y="39"/>
                    </a:lnTo>
                    <a:lnTo>
                      <a:pt x="493" y="45"/>
                    </a:lnTo>
                    <a:lnTo>
                      <a:pt x="478" y="65"/>
                    </a:lnTo>
                    <a:lnTo>
                      <a:pt x="468" y="58"/>
                    </a:lnTo>
                    <a:lnTo>
                      <a:pt x="459" y="52"/>
                    </a:lnTo>
                    <a:lnTo>
                      <a:pt x="451" y="46"/>
                    </a:lnTo>
                    <a:lnTo>
                      <a:pt x="442" y="42"/>
                    </a:lnTo>
                    <a:lnTo>
                      <a:pt x="453" y="20"/>
                    </a:lnTo>
                    <a:close/>
                    <a:moveTo>
                      <a:pt x="493" y="45"/>
                    </a:moveTo>
                    <a:lnTo>
                      <a:pt x="495" y="50"/>
                    </a:lnTo>
                    <a:lnTo>
                      <a:pt x="497" y="54"/>
                    </a:lnTo>
                    <a:lnTo>
                      <a:pt x="497" y="58"/>
                    </a:lnTo>
                    <a:lnTo>
                      <a:pt x="495" y="62"/>
                    </a:lnTo>
                    <a:lnTo>
                      <a:pt x="485" y="55"/>
                    </a:lnTo>
                    <a:lnTo>
                      <a:pt x="493" y="45"/>
                    </a:lnTo>
                    <a:close/>
                    <a:moveTo>
                      <a:pt x="495" y="62"/>
                    </a:moveTo>
                    <a:lnTo>
                      <a:pt x="496" y="62"/>
                    </a:lnTo>
                    <a:lnTo>
                      <a:pt x="494" y="64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76" y="47"/>
                    </a:lnTo>
                    <a:lnTo>
                      <a:pt x="495" y="62"/>
                    </a:lnTo>
                    <a:close/>
                    <a:moveTo>
                      <a:pt x="476" y="48"/>
                    </a:moveTo>
                    <a:lnTo>
                      <a:pt x="476" y="47"/>
                    </a:lnTo>
                    <a:lnTo>
                      <a:pt x="477" y="46"/>
                    </a:lnTo>
                    <a:lnTo>
                      <a:pt x="485" y="55"/>
                    </a:lnTo>
                    <a:lnTo>
                      <a:pt x="476" y="48"/>
                    </a:lnTo>
                    <a:close/>
                    <a:moveTo>
                      <a:pt x="495" y="62"/>
                    </a:moveTo>
                    <a:lnTo>
                      <a:pt x="481" y="81"/>
                    </a:lnTo>
                    <a:lnTo>
                      <a:pt x="471" y="95"/>
                    </a:lnTo>
                    <a:lnTo>
                      <a:pt x="452" y="81"/>
                    </a:lnTo>
                    <a:lnTo>
                      <a:pt x="458" y="71"/>
                    </a:lnTo>
                    <a:lnTo>
                      <a:pt x="465" y="62"/>
                    </a:lnTo>
                    <a:lnTo>
                      <a:pt x="470" y="55"/>
                    </a:lnTo>
                    <a:lnTo>
                      <a:pt x="476" y="48"/>
                    </a:lnTo>
                    <a:lnTo>
                      <a:pt x="495" y="62"/>
                    </a:lnTo>
                    <a:close/>
                    <a:moveTo>
                      <a:pt x="471" y="95"/>
                    </a:moveTo>
                    <a:lnTo>
                      <a:pt x="466" y="102"/>
                    </a:lnTo>
                    <a:lnTo>
                      <a:pt x="461" y="110"/>
                    </a:lnTo>
                    <a:lnTo>
                      <a:pt x="455" y="119"/>
                    </a:lnTo>
                    <a:lnTo>
                      <a:pt x="449" y="127"/>
                    </a:lnTo>
                    <a:lnTo>
                      <a:pt x="428" y="114"/>
                    </a:lnTo>
                    <a:lnTo>
                      <a:pt x="434" y="107"/>
                    </a:lnTo>
                    <a:lnTo>
                      <a:pt x="439" y="99"/>
                    </a:lnTo>
                    <a:lnTo>
                      <a:pt x="444" y="91"/>
                    </a:lnTo>
                    <a:lnTo>
                      <a:pt x="452" y="81"/>
                    </a:lnTo>
                    <a:lnTo>
                      <a:pt x="471" y="95"/>
                    </a:lnTo>
                    <a:close/>
                    <a:moveTo>
                      <a:pt x="449" y="127"/>
                    </a:moveTo>
                    <a:lnTo>
                      <a:pt x="435" y="149"/>
                    </a:lnTo>
                    <a:lnTo>
                      <a:pt x="422" y="169"/>
                    </a:lnTo>
                    <a:lnTo>
                      <a:pt x="409" y="190"/>
                    </a:lnTo>
                    <a:lnTo>
                      <a:pt x="397" y="212"/>
                    </a:lnTo>
                    <a:lnTo>
                      <a:pt x="385" y="232"/>
                    </a:lnTo>
                    <a:lnTo>
                      <a:pt x="374" y="254"/>
                    </a:lnTo>
                    <a:lnTo>
                      <a:pt x="363" y="275"/>
                    </a:lnTo>
                    <a:lnTo>
                      <a:pt x="354" y="296"/>
                    </a:lnTo>
                    <a:lnTo>
                      <a:pt x="331" y="286"/>
                    </a:lnTo>
                    <a:lnTo>
                      <a:pt x="342" y="264"/>
                    </a:lnTo>
                    <a:lnTo>
                      <a:pt x="351" y="243"/>
                    </a:lnTo>
                    <a:lnTo>
                      <a:pt x="363" y="221"/>
                    </a:lnTo>
                    <a:lnTo>
                      <a:pt x="375" y="200"/>
                    </a:lnTo>
                    <a:lnTo>
                      <a:pt x="388" y="178"/>
                    </a:lnTo>
                    <a:lnTo>
                      <a:pt x="401" y="156"/>
                    </a:lnTo>
                    <a:lnTo>
                      <a:pt x="414" y="135"/>
                    </a:lnTo>
                    <a:lnTo>
                      <a:pt x="428" y="114"/>
                    </a:lnTo>
                    <a:lnTo>
                      <a:pt x="449" y="127"/>
                    </a:lnTo>
                    <a:close/>
                    <a:moveTo>
                      <a:pt x="354" y="296"/>
                    </a:moveTo>
                    <a:lnTo>
                      <a:pt x="354" y="296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54" y="296"/>
                    </a:moveTo>
                    <a:lnTo>
                      <a:pt x="349" y="304"/>
                    </a:lnTo>
                    <a:lnTo>
                      <a:pt x="346" y="313"/>
                    </a:lnTo>
                    <a:lnTo>
                      <a:pt x="343" y="321"/>
                    </a:lnTo>
                    <a:lnTo>
                      <a:pt x="339" y="329"/>
                    </a:lnTo>
                    <a:lnTo>
                      <a:pt x="316" y="320"/>
                    </a:lnTo>
                    <a:lnTo>
                      <a:pt x="320" y="312"/>
                    </a:lnTo>
                    <a:lnTo>
                      <a:pt x="323" y="303"/>
                    </a:lnTo>
                    <a:lnTo>
                      <a:pt x="327" y="295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39" y="329"/>
                    </a:moveTo>
                    <a:lnTo>
                      <a:pt x="335" y="338"/>
                    </a:lnTo>
                    <a:lnTo>
                      <a:pt x="332" y="345"/>
                    </a:lnTo>
                    <a:lnTo>
                      <a:pt x="329" y="354"/>
                    </a:lnTo>
                    <a:lnTo>
                      <a:pt x="326" y="363"/>
                    </a:lnTo>
                    <a:lnTo>
                      <a:pt x="303" y="354"/>
                    </a:lnTo>
                    <a:lnTo>
                      <a:pt x="306" y="345"/>
                    </a:lnTo>
                    <a:lnTo>
                      <a:pt x="309" y="338"/>
                    </a:lnTo>
                    <a:lnTo>
                      <a:pt x="313" y="329"/>
                    </a:lnTo>
                    <a:lnTo>
                      <a:pt x="316" y="320"/>
                    </a:lnTo>
                    <a:lnTo>
                      <a:pt x="339" y="329"/>
                    </a:lnTo>
                    <a:close/>
                    <a:moveTo>
                      <a:pt x="326" y="363"/>
                    </a:moveTo>
                    <a:lnTo>
                      <a:pt x="318" y="384"/>
                    </a:lnTo>
                    <a:lnTo>
                      <a:pt x="312" y="405"/>
                    </a:lnTo>
                    <a:lnTo>
                      <a:pt x="305" y="426"/>
                    </a:lnTo>
                    <a:lnTo>
                      <a:pt x="300" y="447"/>
                    </a:lnTo>
                    <a:lnTo>
                      <a:pt x="294" y="469"/>
                    </a:lnTo>
                    <a:lnTo>
                      <a:pt x="290" y="489"/>
                    </a:lnTo>
                    <a:lnTo>
                      <a:pt x="287" y="510"/>
                    </a:lnTo>
                    <a:lnTo>
                      <a:pt x="283" y="530"/>
                    </a:lnTo>
                    <a:lnTo>
                      <a:pt x="259" y="528"/>
                    </a:lnTo>
                    <a:lnTo>
                      <a:pt x="262" y="506"/>
                    </a:lnTo>
                    <a:lnTo>
                      <a:pt x="266" y="485"/>
                    </a:lnTo>
                    <a:lnTo>
                      <a:pt x="270" y="463"/>
                    </a:lnTo>
                    <a:lnTo>
                      <a:pt x="276" y="442"/>
                    </a:lnTo>
                    <a:lnTo>
                      <a:pt x="281" y="419"/>
                    </a:lnTo>
                    <a:lnTo>
                      <a:pt x="288" y="397"/>
                    </a:lnTo>
                    <a:lnTo>
                      <a:pt x="295" y="376"/>
                    </a:lnTo>
                    <a:lnTo>
                      <a:pt x="303" y="354"/>
                    </a:lnTo>
                    <a:lnTo>
                      <a:pt x="326" y="363"/>
                    </a:lnTo>
                    <a:close/>
                    <a:moveTo>
                      <a:pt x="283" y="530"/>
                    </a:moveTo>
                    <a:lnTo>
                      <a:pt x="282" y="532"/>
                    </a:lnTo>
                    <a:lnTo>
                      <a:pt x="282" y="534"/>
                    </a:lnTo>
                    <a:lnTo>
                      <a:pt x="272" y="529"/>
                    </a:lnTo>
                    <a:lnTo>
                      <a:pt x="283" y="530"/>
                    </a:lnTo>
                    <a:close/>
                    <a:moveTo>
                      <a:pt x="282" y="534"/>
                    </a:moveTo>
                    <a:lnTo>
                      <a:pt x="272" y="552"/>
                    </a:lnTo>
                    <a:lnTo>
                      <a:pt x="260" y="568"/>
                    </a:lnTo>
                    <a:lnTo>
                      <a:pt x="248" y="583"/>
                    </a:lnTo>
                    <a:lnTo>
                      <a:pt x="234" y="596"/>
                    </a:lnTo>
                    <a:lnTo>
                      <a:pt x="221" y="608"/>
                    </a:lnTo>
                    <a:lnTo>
                      <a:pt x="206" y="619"/>
                    </a:lnTo>
                    <a:lnTo>
                      <a:pt x="189" y="628"/>
                    </a:lnTo>
                    <a:lnTo>
                      <a:pt x="173" y="637"/>
                    </a:lnTo>
                    <a:lnTo>
                      <a:pt x="164" y="614"/>
                    </a:lnTo>
                    <a:lnTo>
                      <a:pt x="179" y="607"/>
                    </a:lnTo>
                    <a:lnTo>
                      <a:pt x="193" y="598"/>
                    </a:lnTo>
                    <a:lnTo>
                      <a:pt x="206" y="590"/>
                    </a:lnTo>
                    <a:lnTo>
                      <a:pt x="218" y="579"/>
                    </a:lnTo>
                    <a:lnTo>
                      <a:pt x="229" y="566"/>
                    </a:lnTo>
                    <a:lnTo>
                      <a:pt x="241" y="553"/>
                    </a:lnTo>
                    <a:lnTo>
                      <a:pt x="251" y="539"/>
                    </a:lnTo>
                    <a:lnTo>
                      <a:pt x="261" y="523"/>
                    </a:lnTo>
                    <a:lnTo>
                      <a:pt x="282" y="534"/>
                    </a:lnTo>
                    <a:close/>
                    <a:moveTo>
                      <a:pt x="173" y="637"/>
                    </a:moveTo>
                    <a:lnTo>
                      <a:pt x="156" y="644"/>
                    </a:lnTo>
                    <a:lnTo>
                      <a:pt x="138" y="649"/>
                    </a:lnTo>
                    <a:lnTo>
                      <a:pt x="118" y="653"/>
                    </a:lnTo>
                    <a:lnTo>
                      <a:pt x="99" y="655"/>
                    </a:lnTo>
                    <a:lnTo>
                      <a:pt x="78" y="658"/>
                    </a:lnTo>
                    <a:lnTo>
                      <a:pt x="57" y="658"/>
                    </a:lnTo>
                    <a:lnTo>
                      <a:pt x="34" y="656"/>
                    </a:lnTo>
                    <a:lnTo>
                      <a:pt x="10" y="654"/>
                    </a:lnTo>
                    <a:lnTo>
                      <a:pt x="13" y="629"/>
                    </a:lnTo>
                    <a:lnTo>
                      <a:pt x="35" y="632"/>
                    </a:lnTo>
                    <a:lnTo>
                      <a:pt x="57" y="633"/>
                    </a:lnTo>
                    <a:lnTo>
                      <a:pt x="76" y="633"/>
                    </a:lnTo>
                    <a:lnTo>
                      <a:pt x="96" y="632"/>
                    </a:lnTo>
                    <a:lnTo>
                      <a:pt x="114" y="629"/>
                    </a:lnTo>
                    <a:lnTo>
                      <a:pt x="131" y="625"/>
                    </a:lnTo>
                    <a:lnTo>
                      <a:pt x="147" y="621"/>
                    </a:lnTo>
                    <a:lnTo>
                      <a:pt x="164" y="614"/>
                    </a:lnTo>
                    <a:lnTo>
                      <a:pt x="173" y="637"/>
                    </a:lnTo>
                    <a:close/>
                    <a:moveTo>
                      <a:pt x="10" y="654"/>
                    </a:moveTo>
                    <a:lnTo>
                      <a:pt x="7" y="652"/>
                    </a:lnTo>
                    <a:lnTo>
                      <a:pt x="3" y="649"/>
                    </a:lnTo>
                    <a:lnTo>
                      <a:pt x="0" y="646"/>
                    </a:lnTo>
                    <a:lnTo>
                      <a:pt x="0" y="641"/>
                    </a:lnTo>
                    <a:lnTo>
                      <a:pt x="12" y="641"/>
                    </a:lnTo>
                    <a:lnTo>
                      <a:pt x="10" y="6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7" name="Freeform 1018"/>
              <p:cNvSpPr>
                <a:spLocks/>
              </p:cNvSpPr>
              <p:nvPr/>
            </p:nvSpPr>
            <p:spPr bwMode="auto">
              <a:xfrm>
                <a:off x="2591" y="1713"/>
                <a:ext cx="85" cy="119"/>
              </a:xfrm>
              <a:custGeom>
                <a:avLst/>
                <a:gdLst>
                  <a:gd name="T0" fmla="*/ 0 w 423"/>
                  <a:gd name="T1" fmla="*/ 23 h 595"/>
                  <a:gd name="T2" fmla="*/ 1 w 423"/>
                  <a:gd name="T3" fmla="*/ 19 h 595"/>
                  <a:gd name="T4" fmla="*/ 2 w 423"/>
                  <a:gd name="T5" fmla="*/ 16 h 595"/>
                  <a:gd name="T6" fmla="*/ 2 w 423"/>
                  <a:gd name="T7" fmla="*/ 14 h 595"/>
                  <a:gd name="T8" fmla="*/ 3 w 423"/>
                  <a:gd name="T9" fmla="*/ 11 h 595"/>
                  <a:gd name="T10" fmla="*/ 4 w 423"/>
                  <a:gd name="T11" fmla="*/ 9 h 595"/>
                  <a:gd name="T12" fmla="*/ 5 w 423"/>
                  <a:gd name="T13" fmla="*/ 7 h 595"/>
                  <a:gd name="T14" fmla="*/ 7 w 423"/>
                  <a:gd name="T15" fmla="*/ 5 h 595"/>
                  <a:gd name="T16" fmla="*/ 8 w 423"/>
                  <a:gd name="T17" fmla="*/ 3 h 595"/>
                  <a:gd name="T18" fmla="*/ 9 w 423"/>
                  <a:gd name="T19" fmla="*/ 2 h 595"/>
                  <a:gd name="T20" fmla="*/ 10 w 423"/>
                  <a:gd name="T21" fmla="*/ 1 h 595"/>
                  <a:gd name="T22" fmla="*/ 10 w 423"/>
                  <a:gd name="T23" fmla="*/ 1 h 595"/>
                  <a:gd name="T24" fmla="*/ 11 w 423"/>
                  <a:gd name="T25" fmla="*/ 0 h 595"/>
                  <a:gd name="T26" fmla="*/ 12 w 423"/>
                  <a:gd name="T27" fmla="*/ 0 h 595"/>
                  <a:gd name="T28" fmla="*/ 13 w 423"/>
                  <a:gd name="T29" fmla="*/ 0 h 595"/>
                  <a:gd name="T30" fmla="*/ 14 w 423"/>
                  <a:gd name="T31" fmla="*/ 0 h 595"/>
                  <a:gd name="T32" fmla="*/ 15 w 423"/>
                  <a:gd name="T33" fmla="*/ 0 h 595"/>
                  <a:gd name="T34" fmla="*/ 16 w 423"/>
                  <a:gd name="T35" fmla="*/ 1 h 595"/>
                  <a:gd name="T36" fmla="*/ 17 w 423"/>
                  <a:gd name="T37" fmla="*/ 1 h 595"/>
                  <a:gd name="T38" fmla="*/ 16 w 423"/>
                  <a:gd name="T39" fmla="*/ 3 h 595"/>
                  <a:gd name="T40" fmla="*/ 15 w 423"/>
                  <a:gd name="T41" fmla="*/ 5 h 595"/>
                  <a:gd name="T42" fmla="*/ 13 w 423"/>
                  <a:gd name="T43" fmla="*/ 7 h 595"/>
                  <a:gd name="T44" fmla="*/ 12 w 423"/>
                  <a:gd name="T45" fmla="*/ 9 h 595"/>
                  <a:gd name="T46" fmla="*/ 11 w 423"/>
                  <a:gd name="T47" fmla="*/ 12 h 595"/>
                  <a:gd name="T48" fmla="*/ 11 w 423"/>
                  <a:gd name="T49" fmla="*/ 14 h 595"/>
                  <a:gd name="T50" fmla="*/ 10 w 423"/>
                  <a:gd name="T51" fmla="*/ 16 h 595"/>
                  <a:gd name="T52" fmla="*/ 9 w 423"/>
                  <a:gd name="T53" fmla="*/ 18 h 595"/>
                  <a:gd name="T54" fmla="*/ 9 w 423"/>
                  <a:gd name="T55" fmla="*/ 20 h 595"/>
                  <a:gd name="T56" fmla="*/ 8 w 423"/>
                  <a:gd name="T57" fmla="*/ 21 h 595"/>
                  <a:gd name="T58" fmla="*/ 7 w 423"/>
                  <a:gd name="T59" fmla="*/ 22 h 595"/>
                  <a:gd name="T60" fmla="*/ 6 w 423"/>
                  <a:gd name="T61" fmla="*/ 23 h 595"/>
                  <a:gd name="T62" fmla="*/ 5 w 423"/>
                  <a:gd name="T63" fmla="*/ 23 h 595"/>
                  <a:gd name="T64" fmla="*/ 4 w 423"/>
                  <a:gd name="T65" fmla="*/ 24 h 595"/>
                  <a:gd name="T66" fmla="*/ 2 w 423"/>
                  <a:gd name="T67" fmla="*/ 24 h 595"/>
                  <a:gd name="T68" fmla="*/ 1 w 423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3"/>
                  <a:gd name="T106" fmla="*/ 0 h 595"/>
                  <a:gd name="T107" fmla="*/ 423 w 423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3" h="595">
                    <a:moveTo>
                      <a:pt x="0" y="592"/>
                    </a:moveTo>
                    <a:lnTo>
                      <a:pt x="3" y="567"/>
                    </a:lnTo>
                    <a:lnTo>
                      <a:pt x="10" y="531"/>
                    </a:lnTo>
                    <a:lnTo>
                      <a:pt x="20" y="487"/>
                    </a:lnTo>
                    <a:lnTo>
                      <a:pt x="33" y="434"/>
                    </a:lnTo>
                    <a:lnTo>
                      <a:pt x="40" y="406"/>
                    </a:lnTo>
                    <a:lnTo>
                      <a:pt x="49" y="377"/>
                    </a:lnTo>
                    <a:lnTo>
                      <a:pt x="59" y="348"/>
                    </a:lnTo>
                    <a:lnTo>
                      <a:pt x="69" y="318"/>
                    </a:lnTo>
                    <a:lnTo>
                      <a:pt x="80" y="286"/>
                    </a:lnTo>
                    <a:lnTo>
                      <a:pt x="92" y="256"/>
                    </a:lnTo>
                    <a:lnTo>
                      <a:pt x="105" y="226"/>
                    </a:lnTo>
                    <a:lnTo>
                      <a:pt x="119" y="197"/>
                    </a:lnTo>
                    <a:lnTo>
                      <a:pt x="133" y="169"/>
                    </a:lnTo>
                    <a:lnTo>
                      <a:pt x="147" y="143"/>
                    </a:lnTo>
                    <a:lnTo>
                      <a:pt x="163" y="118"/>
                    </a:lnTo>
                    <a:lnTo>
                      <a:pt x="180" y="94"/>
                    </a:lnTo>
                    <a:lnTo>
                      <a:pt x="196" y="72"/>
                    </a:lnTo>
                    <a:lnTo>
                      <a:pt x="214" y="54"/>
                    </a:lnTo>
                    <a:lnTo>
                      <a:pt x="223" y="45"/>
                    </a:lnTo>
                    <a:lnTo>
                      <a:pt x="231" y="37"/>
                    </a:lnTo>
                    <a:lnTo>
                      <a:pt x="241" y="30"/>
                    </a:lnTo>
                    <a:lnTo>
                      <a:pt x="251" y="24"/>
                    </a:lnTo>
                    <a:lnTo>
                      <a:pt x="261" y="17"/>
                    </a:lnTo>
                    <a:lnTo>
                      <a:pt x="270" y="12"/>
                    </a:lnTo>
                    <a:lnTo>
                      <a:pt x="280" y="8"/>
                    </a:lnTo>
                    <a:lnTo>
                      <a:pt x="290" y="4"/>
                    </a:lnTo>
                    <a:lnTo>
                      <a:pt x="300" y="2"/>
                    </a:lnTo>
                    <a:lnTo>
                      <a:pt x="311" y="0"/>
                    </a:lnTo>
                    <a:lnTo>
                      <a:pt x="321" y="0"/>
                    </a:lnTo>
                    <a:lnTo>
                      <a:pt x="332" y="0"/>
                    </a:lnTo>
                    <a:lnTo>
                      <a:pt x="343" y="1"/>
                    </a:lnTo>
                    <a:lnTo>
                      <a:pt x="353" y="3"/>
                    </a:lnTo>
                    <a:lnTo>
                      <a:pt x="365" y="7"/>
                    </a:lnTo>
                    <a:lnTo>
                      <a:pt x="376" y="11"/>
                    </a:lnTo>
                    <a:lnTo>
                      <a:pt x="388" y="16"/>
                    </a:lnTo>
                    <a:lnTo>
                      <a:pt x="399" y="23"/>
                    </a:lnTo>
                    <a:lnTo>
                      <a:pt x="411" y="30"/>
                    </a:lnTo>
                    <a:lnTo>
                      <a:pt x="423" y="39"/>
                    </a:lnTo>
                    <a:lnTo>
                      <a:pt x="403" y="67"/>
                    </a:lnTo>
                    <a:lnTo>
                      <a:pt x="385" y="94"/>
                    </a:lnTo>
                    <a:lnTo>
                      <a:pt x="367" y="122"/>
                    </a:lnTo>
                    <a:lnTo>
                      <a:pt x="351" y="150"/>
                    </a:lnTo>
                    <a:lnTo>
                      <a:pt x="335" y="178"/>
                    </a:lnTo>
                    <a:lnTo>
                      <a:pt x="321" y="206"/>
                    </a:lnTo>
                    <a:lnTo>
                      <a:pt x="307" y="233"/>
                    </a:lnTo>
                    <a:lnTo>
                      <a:pt x="294" y="261"/>
                    </a:lnTo>
                    <a:lnTo>
                      <a:pt x="282" y="291"/>
                    </a:lnTo>
                    <a:lnTo>
                      <a:pt x="271" y="319"/>
                    </a:lnTo>
                    <a:lnTo>
                      <a:pt x="262" y="347"/>
                    </a:lnTo>
                    <a:lnTo>
                      <a:pt x="253" y="375"/>
                    </a:lnTo>
                    <a:lnTo>
                      <a:pt x="245" y="403"/>
                    </a:lnTo>
                    <a:lnTo>
                      <a:pt x="239" y="431"/>
                    </a:lnTo>
                    <a:lnTo>
                      <a:pt x="234" y="458"/>
                    </a:lnTo>
                    <a:lnTo>
                      <a:pt x="229" y="486"/>
                    </a:lnTo>
                    <a:lnTo>
                      <a:pt x="221" y="501"/>
                    </a:lnTo>
                    <a:lnTo>
                      <a:pt x="211" y="515"/>
                    </a:lnTo>
                    <a:lnTo>
                      <a:pt x="200" y="529"/>
                    </a:lnTo>
                    <a:lnTo>
                      <a:pt x="189" y="541"/>
                    </a:lnTo>
                    <a:lnTo>
                      <a:pt x="177" y="552"/>
                    </a:lnTo>
                    <a:lnTo>
                      <a:pt x="164" y="561"/>
                    </a:lnTo>
                    <a:lnTo>
                      <a:pt x="151" y="569"/>
                    </a:lnTo>
                    <a:lnTo>
                      <a:pt x="137" y="577"/>
                    </a:lnTo>
                    <a:lnTo>
                      <a:pt x="123" y="582"/>
                    </a:lnTo>
                    <a:lnTo>
                      <a:pt x="107" y="588"/>
                    </a:lnTo>
                    <a:lnTo>
                      <a:pt x="92" y="591"/>
                    </a:lnTo>
                    <a:lnTo>
                      <a:pt x="75" y="594"/>
                    </a:lnTo>
                    <a:lnTo>
                      <a:pt x="57" y="595"/>
                    </a:lnTo>
                    <a:lnTo>
                      <a:pt x="39" y="595"/>
                    </a:lnTo>
                    <a:lnTo>
                      <a:pt x="20" y="594"/>
                    </a:lnTo>
                    <a:lnTo>
                      <a:pt x="0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8" name="Freeform 1019"/>
              <p:cNvSpPr>
                <a:spLocks noEditPoints="1"/>
              </p:cNvSpPr>
              <p:nvPr/>
            </p:nvSpPr>
            <p:spPr bwMode="auto">
              <a:xfrm>
                <a:off x="2587" y="1706"/>
                <a:ext cx="89" cy="127"/>
              </a:xfrm>
              <a:custGeom>
                <a:avLst/>
                <a:gdLst>
                  <a:gd name="T0" fmla="*/ 1 w 446"/>
                  <a:gd name="T1" fmla="*/ 24 h 620"/>
                  <a:gd name="T2" fmla="*/ 0 w 446"/>
                  <a:gd name="T3" fmla="*/ 24 h 620"/>
                  <a:gd name="T4" fmla="*/ 1 w 446"/>
                  <a:gd name="T5" fmla="*/ 24 h 620"/>
                  <a:gd name="T6" fmla="*/ 0 w 446"/>
                  <a:gd name="T7" fmla="*/ 23 h 620"/>
                  <a:gd name="T8" fmla="*/ 1 w 446"/>
                  <a:gd name="T9" fmla="*/ 21 h 620"/>
                  <a:gd name="T10" fmla="*/ 1 w 446"/>
                  <a:gd name="T11" fmla="*/ 23 h 620"/>
                  <a:gd name="T12" fmla="*/ 1 w 446"/>
                  <a:gd name="T13" fmla="*/ 18 h 620"/>
                  <a:gd name="T14" fmla="*/ 3 w 446"/>
                  <a:gd name="T15" fmla="*/ 12 h 620"/>
                  <a:gd name="T16" fmla="*/ 5 w 446"/>
                  <a:gd name="T17" fmla="*/ 10 h 620"/>
                  <a:gd name="T18" fmla="*/ 3 w 446"/>
                  <a:gd name="T19" fmla="*/ 17 h 620"/>
                  <a:gd name="T20" fmla="*/ 0 w 446"/>
                  <a:gd name="T21" fmla="*/ 21 h 620"/>
                  <a:gd name="T22" fmla="*/ 7 w 446"/>
                  <a:gd name="T23" fmla="*/ 5 h 620"/>
                  <a:gd name="T24" fmla="*/ 7 w 446"/>
                  <a:gd name="T25" fmla="*/ 6 h 620"/>
                  <a:gd name="T26" fmla="*/ 8 w 446"/>
                  <a:gd name="T27" fmla="*/ 4 h 620"/>
                  <a:gd name="T28" fmla="*/ 9 w 446"/>
                  <a:gd name="T29" fmla="*/ 2 h 620"/>
                  <a:gd name="T30" fmla="*/ 11 w 446"/>
                  <a:gd name="T31" fmla="*/ 0 h 620"/>
                  <a:gd name="T32" fmla="*/ 10 w 446"/>
                  <a:gd name="T33" fmla="*/ 2 h 620"/>
                  <a:gd name="T34" fmla="*/ 9 w 446"/>
                  <a:gd name="T35" fmla="*/ 4 h 620"/>
                  <a:gd name="T36" fmla="*/ 12 w 446"/>
                  <a:gd name="T37" fmla="*/ 0 h 620"/>
                  <a:gd name="T38" fmla="*/ 14 w 446"/>
                  <a:gd name="T39" fmla="*/ 0 h 620"/>
                  <a:gd name="T40" fmla="*/ 16 w 446"/>
                  <a:gd name="T41" fmla="*/ 2 h 620"/>
                  <a:gd name="T42" fmla="*/ 14 w 446"/>
                  <a:gd name="T43" fmla="*/ 1 h 620"/>
                  <a:gd name="T44" fmla="*/ 12 w 446"/>
                  <a:gd name="T45" fmla="*/ 1 h 620"/>
                  <a:gd name="T46" fmla="*/ 17 w 446"/>
                  <a:gd name="T47" fmla="*/ 1 h 620"/>
                  <a:gd name="T48" fmla="*/ 17 w 446"/>
                  <a:gd name="T49" fmla="*/ 2 h 620"/>
                  <a:gd name="T50" fmla="*/ 16 w 446"/>
                  <a:gd name="T51" fmla="*/ 1 h 620"/>
                  <a:gd name="T52" fmla="*/ 18 w 446"/>
                  <a:gd name="T53" fmla="*/ 2 h 620"/>
                  <a:gd name="T54" fmla="*/ 18 w 446"/>
                  <a:gd name="T55" fmla="*/ 2 h 620"/>
                  <a:gd name="T56" fmla="*/ 17 w 446"/>
                  <a:gd name="T57" fmla="*/ 2 h 620"/>
                  <a:gd name="T58" fmla="*/ 17 w 446"/>
                  <a:gd name="T59" fmla="*/ 2 h 620"/>
                  <a:gd name="T60" fmla="*/ 18 w 446"/>
                  <a:gd name="T61" fmla="*/ 2 h 620"/>
                  <a:gd name="T62" fmla="*/ 16 w 446"/>
                  <a:gd name="T63" fmla="*/ 3 h 620"/>
                  <a:gd name="T64" fmla="*/ 17 w 446"/>
                  <a:gd name="T65" fmla="*/ 4 h 620"/>
                  <a:gd name="T66" fmla="*/ 16 w 446"/>
                  <a:gd name="T67" fmla="*/ 3 h 620"/>
                  <a:gd name="T68" fmla="*/ 14 w 446"/>
                  <a:gd name="T69" fmla="*/ 8 h 620"/>
                  <a:gd name="T70" fmla="*/ 12 w 446"/>
                  <a:gd name="T71" fmla="*/ 10 h 620"/>
                  <a:gd name="T72" fmla="*/ 14 w 446"/>
                  <a:gd name="T73" fmla="*/ 7 h 620"/>
                  <a:gd name="T74" fmla="*/ 16 w 446"/>
                  <a:gd name="T75" fmla="*/ 5 h 620"/>
                  <a:gd name="T76" fmla="*/ 13 w 446"/>
                  <a:gd name="T77" fmla="*/ 11 h 620"/>
                  <a:gd name="T78" fmla="*/ 12 w 446"/>
                  <a:gd name="T79" fmla="*/ 11 h 620"/>
                  <a:gd name="T80" fmla="*/ 13 w 446"/>
                  <a:gd name="T81" fmla="*/ 11 h 620"/>
                  <a:gd name="T82" fmla="*/ 11 w 446"/>
                  <a:gd name="T83" fmla="*/ 11 h 620"/>
                  <a:gd name="T84" fmla="*/ 12 w 446"/>
                  <a:gd name="T85" fmla="*/ 13 h 620"/>
                  <a:gd name="T86" fmla="*/ 11 w 446"/>
                  <a:gd name="T87" fmla="*/ 12 h 620"/>
                  <a:gd name="T88" fmla="*/ 11 w 446"/>
                  <a:gd name="T89" fmla="*/ 17 h 620"/>
                  <a:gd name="T90" fmla="*/ 9 w 446"/>
                  <a:gd name="T91" fmla="*/ 19 h 620"/>
                  <a:gd name="T92" fmla="*/ 10 w 446"/>
                  <a:gd name="T93" fmla="*/ 16 h 620"/>
                  <a:gd name="T94" fmla="*/ 12 w 446"/>
                  <a:gd name="T95" fmla="*/ 14 h 620"/>
                  <a:gd name="T96" fmla="*/ 10 w 446"/>
                  <a:gd name="T97" fmla="*/ 20 h 620"/>
                  <a:gd name="T98" fmla="*/ 9 w 446"/>
                  <a:gd name="T99" fmla="*/ 21 h 620"/>
                  <a:gd name="T100" fmla="*/ 7 w 446"/>
                  <a:gd name="T101" fmla="*/ 23 h 620"/>
                  <a:gd name="T102" fmla="*/ 6 w 446"/>
                  <a:gd name="T103" fmla="*/ 23 h 620"/>
                  <a:gd name="T104" fmla="*/ 8 w 446"/>
                  <a:gd name="T105" fmla="*/ 21 h 620"/>
                  <a:gd name="T106" fmla="*/ 10 w 446"/>
                  <a:gd name="T107" fmla="*/ 20 h 620"/>
                  <a:gd name="T108" fmla="*/ 4 w 446"/>
                  <a:gd name="T109" fmla="*/ 25 h 620"/>
                  <a:gd name="T110" fmla="*/ 1 w 446"/>
                  <a:gd name="T111" fmla="*/ 25 h 620"/>
                  <a:gd name="T112" fmla="*/ 2 w 446"/>
                  <a:gd name="T113" fmla="*/ 24 h 620"/>
                  <a:gd name="T114" fmla="*/ 5 w 446"/>
                  <a:gd name="T115" fmla="*/ 24 h 620"/>
                  <a:gd name="T116" fmla="*/ 0 w 446"/>
                  <a:gd name="T117" fmla="*/ 25 h 620"/>
                  <a:gd name="T118" fmla="*/ 0 w 446"/>
                  <a:gd name="T119" fmla="*/ 24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0" y="604"/>
                    </a:moveTo>
                    <a:lnTo>
                      <a:pt x="0" y="604"/>
                    </a:lnTo>
                    <a:lnTo>
                      <a:pt x="24" y="605"/>
                    </a:lnTo>
                    <a:lnTo>
                      <a:pt x="24" y="606"/>
                    </a:lnTo>
                    <a:lnTo>
                      <a:pt x="0" y="604"/>
                    </a:lnTo>
                    <a:close/>
                    <a:moveTo>
                      <a:pt x="0" y="604"/>
                    </a:moveTo>
                    <a:lnTo>
                      <a:pt x="1" y="590"/>
                    </a:lnTo>
                    <a:lnTo>
                      <a:pt x="4" y="575"/>
                    </a:lnTo>
                    <a:lnTo>
                      <a:pt x="28" y="578"/>
                    </a:lnTo>
                    <a:lnTo>
                      <a:pt x="25" y="594"/>
                    </a:lnTo>
                    <a:lnTo>
                      <a:pt x="24" y="605"/>
                    </a:lnTo>
                    <a:lnTo>
                      <a:pt x="0" y="604"/>
                    </a:lnTo>
                    <a:close/>
                    <a:moveTo>
                      <a:pt x="4" y="575"/>
                    </a:moveTo>
                    <a:lnTo>
                      <a:pt x="5" y="566"/>
                    </a:lnTo>
                    <a:lnTo>
                      <a:pt x="7" y="556"/>
                    </a:lnTo>
                    <a:lnTo>
                      <a:pt x="9" y="544"/>
                    </a:lnTo>
                    <a:lnTo>
                      <a:pt x="12" y="532"/>
                    </a:lnTo>
                    <a:lnTo>
                      <a:pt x="36" y="537"/>
                    </a:lnTo>
                    <a:lnTo>
                      <a:pt x="34" y="547"/>
                    </a:lnTo>
                    <a:lnTo>
                      <a:pt x="32" y="557"/>
                    </a:lnTo>
                    <a:lnTo>
                      <a:pt x="30" y="568"/>
                    </a:lnTo>
                    <a:lnTo>
                      <a:pt x="28" y="578"/>
                    </a:lnTo>
                    <a:lnTo>
                      <a:pt x="4" y="575"/>
                    </a:lnTo>
                    <a:close/>
                    <a:moveTo>
                      <a:pt x="12" y="532"/>
                    </a:moveTo>
                    <a:lnTo>
                      <a:pt x="20" y="498"/>
                    </a:lnTo>
                    <a:lnTo>
                      <a:pt x="28" y="461"/>
                    </a:lnTo>
                    <a:lnTo>
                      <a:pt x="39" y="421"/>
                    </a:lnTo>
                    <a:lnTo>
                      <a:pt x="52" y="379"/>
                    </a:lnTo>
                    <a:lnTo>
                      <a:pt x="66" y="336"/>
                    </a:lnTo>
                    <a:lnTo>
                      <a:pt x="82" y="292"/>
                    </a:lnTo>
                    <a:lnTo>
                      <a:pt x="100" y="247"/>
                    </a:lnTo>
                    <a:lnTo>
                      <a:pt x="120" y="204"/>
                    </a:lnTo>
                    <a:lnTo>
                      <a:pt x="142" y="215"/>
                    </a:lnTo>
                    <a:lnTo>
                      <a:pt x="122" y="257"/>
                    </a:lnTo>
                    <a:lnTo>
                      <a:pt x="105" y="300"/>
                    </a:lnTo>
                    <a:lnTo>
                      <a:pt x="89" y="344"/>
                    </a:lnTo>
                    <a:lnTo>
                      <a:pt x="75" y="387"/>
                    </a:lnTo>
                    <a:lnTo>
                      <a:pt x="63" y="428"/>
                    </a:lnTo>
                    <a:lnTo>
                      <a:pt x="52" y="468"/>
                    </a:lnTo>
                    <a:lnTo>
                      <a:pt x="42" y="503"/>
                    </a:lnTo>
                    <a:lnTo>
                      <a:pt x="36" y="537"/>
                    </a:lnTo>
                    <a:lnTo>
                      <a:pt x="12" y="532"/>
                    </a:lnTo>
                    <a:close/>
                    <a:moveTo>
                      <a:pt x="120" y="204"/>
                    </a:moveTo>
                    <a:lnTo>
                      <a:pt x="136" y="172"/>
                    </a:lnTo>
                    <a:lnTo>
                      <a:pt x="154" y="142"/>
                    </a:lnTo>
                    <a:lnTo>
                      <a:pt x="172" y="114"/>
                    </a:lnTo>
                    <a:lnTo>
                      <a:pt x="192" y="88"/>
                    </a:lnTo>
                    <a:lnTo>
                      <a:pt x="210" y="103"/>
                    </a:lnTo>
                    <a:lnTo>
                      <a:pt x="192" y="128"/>
                    </a:lnTo>
                    <a:lnTo>
                      <a:pt x="174" y="155"/>
                    </a:lnTo>
                    <a:lnTo>
                      <a:pt x="157" y="184"/>
                    </a:lnTo>
                    <a:lnTo>
                      <a:pt x="142" y="215"/>
                    </a:lnTo>
                    <a:lnTo>
                      <a:pt x="120" y="204"/>
                    </a:lnTo>
                    <a:close/>
                    <a:moveTo>
                      <a:pt x="192" y="88"/>
                    </a:moveTo>
                    <a:lnTo>
                      <a:pt x="202" y="75"/>
                    </a:lnTo>
                    <a:lnTo>
                      <a:pt x="213" y="62"/>
                    </a:lnTo>
                    <a:lnTo>
                      <a:pt x="225" y="51"/>
                    </a:lnTo>
                    <a:lnTo>
                      <a:pt x="237" y="40"/>
                    </a:lnTo>
                    <a:lnTo>
                      <a:pt x="249" y="31"/>
                    </a:lnTo>
                    <a:lnTo>
                      <a:pt x="261" y="23"/>
                    </a:lnTo>
                    <a:lnTo>
                      <a:pt x="274" y="16"/>
                    </a:lnTo>
                    <a:lnTo>
                      <a:pt x="287" y="10"/>
                    </a:lnTo>
                    <a:lnTo>
                      <a:pt x="295" y="33"/>
                    </a:lnTo>
                    <a:lnTo>
                      <a:pt x="284" y="38"/>
                    </a:lnTo>
                    <a:lnTo>
                      <a:pt x="273" y="44"/>
                    </a:lnTo>
                    <a:lnTo>
                      <a:pt x="262" y="52"/>
                    </a:lnTo>
                    <a:lnTo>
                      <a:pt x="251" y="60"/>
                    </a:lnTo>
                    <a:lnTo>
                      <a:pt x="241" y="69"/>
                    </a:lnTo>
                    <a:lnTo>
                      <a:pt x="230" y="79"/>
                    </a:lnTo>
                    <a:lnTo>
                      <a:pt x="221" y="91"/>
                    </a:lnTo>
                    <a:lnTo>
                      <a:pt x="210" y="103"/>
                    </a:lnTo>
                    <a:lnTo>
                      <a:pt x="192" y="88"/>
                    </a:lnTo>
                    <a:close/>
                    <a:moveTo>
                      <a:pt x="287" y="10"/>
                    </a:moveTo>
                    <a:lnTo>
                      <a:pt x="300" y="6"/>
                    </a:lnTo>
                    <a:lnTo>
                      <a:pt x="314" y="2"/>
                    </a:lnTo>
                    <a:lnTo>
                      <a:pt x="328" y="1"/>
                    </a:lnTo>
                    <a:lnTo>
                      <a:pt x="342" y="0"/>
                    </a:lnTo>
                    <a:lnTo>
                      <a:pt x="356" y="2"/>
                    </a:lnTo>
                    <a:lnTo>
                      <a:pt x="371" y="4"/>
                    </a:lnTo>
                    <a:lnTo>
                      <a:pt x="386" y="10"/>
                    </a:lnTo>
                    <a:lnTo>
                      <a:pt x="401" y="16"/>
                    </a:lnTo>
                    <a:lnTo>
                      <a:pt x="390" y="38"/>
                    </a:lnTo>
                    <a:lnTo>
                      <a:pt x="378" y="33"/>
                    </a:lnTo>
                    <a:lnTo>
                      <a:pt x="365" y="28"/>
                    </a:lnTo>
                    <a:lnTo>
                      <a:pt x="354" y="26"/>
                    </a:lnTo>
                    <a:lnTo>
                      <a:pt x="342" y="25"/>
                    </a:lnTo>
                    <a:lnTo>
                      <a:pt x="330" y="25"/>
                    </a:lnTo>
                    <a:lnTo>
                      <a:pt x="318" y="26"/>
                    </a:lnTo>
                    <a:lnTo>
                      <a:pt x="306" y="29"/>
                    </a:lnTo>
                    <a:lnTo>
                      <a:pt x="295" y="33"/>
                    </a:lnTo>
                    <a:lnTo>
                      <a:pt x="287" y="10"/>
                    </a:lnTo>
                    <a:close/>
                    <a:moveTo>
                      <a:pt x="401" y="16"/>
                    </a:moveTo>
                    <a:lnTo>
                      <a:pt x="412" y="22"/>
                    </a:lnTo>
                    <a:lnTo>
                      <a:pt x="422" y="28"/>
                    </a:lnTo>
                    <a:lnTo>
                      <a:pt x="432" y="35"/>
                    </a:lnTo>
                    <a:lnTo>
                      <a:pt x="442" y="42"/>
                    </a:lnTo>
                    <a:lnTo>
                      <a:pt x="427" y="62"/>
                    </a:lnTo>
                    <a:lnTo>
                      <a:pt x="417" y="54"/>
                    </a:lnTo>
                    <a:lnTo>
                      <a:pt x="409" y="48"/>
                    </a:lnTo>
                    <a:lnTo>
                      <a:pt x="399" y="42"/>
                    </a:lnTo>
                    <a:lnTo>
                      <a:pt x="390" y="38"/>
                    </a:lnTo>
                    <a:lnTo>
                      <a:pt x="401" y="16"/>
                    </a:lnTo>
                    <a:close/>
                    <a:moveTo>
                      <a:pt x="442" y="42"/>
                    </a:moveTo>
                    <a:lnTo>
                      <a:pt x="445" y="47"/>
                    </a:lnTo>
                    <a:lnTo>
                      <a:pt x="446" y="51"/>
                    </a:lnTo>
                    <a:lnTo>
                      <a:pt x="446" y="55"/>
                    </a:lnTo>
                    <a:lnTo>
                      <a:pt x="444" y="60"/>
                    </a:lnTo>
                    <a:lnTo>
                      <a:pt x="435" y="52"/>
                    </a:lnTo>
                    <a:lnTo>
                      <a:pt x="442" y="42"/>
                    </a:lnTo>
                    <a:close/>
                    <a:moveTo>
                      <a:pt x="444" y="60"/>
                    </a:moveTo>
                    <a:lnTo>
                      <a:pt x="445" y="58"/>
                    </a:lnTo>
                    <a:lnTo>
                      <a:pt x="443" y="61"/>
                    </a:lnTo>
                    <a:lnTo>
                      <a:pt x="426" y="43"/>
                    </a:lnTo>
                    <a:lnTo>
                      <a:pt x="427" y="43"/>
                    </a:lnTo>
                    <a:lnTo>
                      <a:pt x="425" y="44"/>
                    </a:lnTo>
                    <a:lnTo>
                      <a:pt x="444" y="60"/>
                    </a:lnTo>
                    <a:close/>
                    <a:moveTo>
                      <a:pt x="425" y="46"/>
                    </a:moveTo>
                    <a:lnTo>
                      <a:pt x="426" y="44"/>
                    </a:lnTo>
                    <a:lnTo>
                      <a:pt x="426" y="43"/>
                    </a:lnTo>
                    <a:lnTo>
                      <a:pt x="435" y="52"/>
                    </a:lnTo>
                    <a:lnTo>
                      <a:pt x="425" y="46"/>
                    </a:lnTo>
                    <a:close/>
                    <a:moveTo>
                      <a:pt x="444" y="60"/>
                    </a:moveTo>
                    <a:lnTo>
                      <a:pt x="435" y="73"/>
                    </a:lnTo>
                    <a:lnTo>
                      <a:pt x="424" y="90"/>
                    </a:lnTo>
                    <a:lnTo>
                      <a:pt x="403" y="77"/>
                    </a:lnTo>
                    <a:lnTo>
                      <a:pt x="413" y="63"/>
                    </a:lnTo>
                    <a:lnTo>
                      <a:pt x="425" y="46"/>
                    </a:lnTo>
                    <a:lnTo>
                      <a:pt x="444" y="60"/>
                    </a:lnTo>
                    <a:close/>
                    <a:moveTo>
                      <a:pt x="424" y="90"/>
                    </a:moveTo>
                    <a:lnTo>
                      <a:pt x="414" y="105"/>
                    </a:lnTo>
                    <a:lnTo>
                      <a:pt x="403" y="121"/>
                    </a:lnTo>
                    <a:lnTo>
                      <a:pt x="383" y="107"/>
                    </a:lnTo>
                    <a:lnTo>
                      <a:pt x="392" y="93"/>
                    </a:lnTo>
                    <a:lnTo>
                      <a:pt x="403" y="77"/>
                    </a:lnTo>
                    <a:lnTo>
                      <a:pt x="424" y="90"/>
                    </a:lnTo>
                    <a:close/>
                    <a:moveTo>
                      <a:pt x="403" y="121"/>
                    </a:moveTo>
                    <a:lnTo>
                      <a:pt x="378" y="161"/>
                    </a:lnTo>
                    <a:lnTo>
                      <a:pt x="356" y="201"/>
                    </a:lnTo>
                    <a:lnTo>
                      <a:pt x="335" y="240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304" y="250"/>
                    </a:lnTo>
                    <a:lnTo>
                      <a:pt x="314" y="229"/>
                    </a:lnTo>
                    <a:lnTo>
                      <a:pt x="324" y="209"/>
                    </a:lnTo>
                    <a:lnTo>
                      <a:pt x="335" y="188"/>
                    </a:lnTo>
                    <a:lnTo>
                      <a:pt x="346" y="168"/>
                    </a:lnTo>
                    <a:lnTo>
                      <a:pt x="358" y="148"/>
                    </a:lnTo>
                    <a:lnTo>
                      <a:pt x="370" y="128"/>
                    </a:lnTo>
                    <a:lnTo>
                      <a:pt x="383" y="107"/>
                    </a:lnTo>
                    <a:lnTo>
                      <a:pt x="403" y="121"/>
                    </a:lnTo>
                    <a:close/>
                    <a:moveTo>
                      <a:pt x="317" y="280"/>
                    </a:moveTo>
                    <a:lnTo>
                      <a:pt x="317" y="280"/>
                    </a:lnTo>
                    <a:lnTo>
                      <a:pt x="306" y="274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7" y="281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294" y="271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0" y="295"/>
                    </a:lnTo>
                    <a:lnTo>
                      <a:pt x="304" y="311"/>
                    </a:lnTo>
                    <a:lnTo>
                      <a:pt x="281" y="303"/>
                    </a:lnTo>
                    <a:lnTo>
                      <a:pt x="288" y="286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04" y="311"/>
                    </a:moveTo>
                    <a:lnTo>
                      <a:pt x="298" y="326"/>
                    </a:lnTo>
                    <a:lnTo>
                      <a:pt x="292" y="343"/>
                    </a:lnTo>
                    <a:lnTo>
                      <a:pt x="269" y="335"/>
                    </a:lnTo>
                    <a:lnTo>
                      <a:pt x="275" y="319"/>
                    </a:lnTo>
                    <a:lnTo>
                      <a:pt x="281" y="303"/>
                    </a:lnTo>
                    <a:lnTo>
                      <a:pt x="304" y="311"/>
                    </a:lnTo>
                    <a:close/>
                    <a:moveTo>
                      <a:pt x="292" y="343"/>
                    </a:moveTo>
                    <a:lnTo>
                      <a:pt x="279" y="382"/>
                    </a:lnTo>
                    <a:lnTo>
                      <a:pt x="268" y="422"/>
                    </a:lnTo>
                    <a:lnTo>
                      <a:pt x="260" y="461"/>
                    </a:lnTo>
                    <a:lnTo>
                      <a:pt x="253" y="500"/>
                    </a:lnTo>
                    <a:lnTo>
                      <a:pt x="229" y="498"/>
                    </a:lnTo>
                    <a:lnTo>
                      <a:pt x="233" y="478"/>
                    </a:lnTo>
                    <a:lnTo>
                      <a:pt x="236" y="457"/>
                    </a:lnTo>
                    <a:lnTo>
                      <a:pt x="240" y="436"/>
                    </a:lnTo>
                    <a:lnTo>
                      <a:pt x="244" y="416"/>
                    </a:lnTo>
                    <a:lnTo>
                      <a:pt x="250" y="397"/>
                    </a:lnTo>
                    <a:lnTo>
                      <a:pt x="256" y="376"/>
                    </a:lnTo>
                    <a:lnTo>
                      <a:pt x="263" y="355"/>
                    </a:lnTo>
                    <a:lnTo>
                      <a:pt x="269" y="335"/>
                    </a:lnTo>
                    <a:lnTo>
                      <a:pt x="292" y="343"/>
                    </a:lnTo>
                    <a:close/>
                    <a:moveTo>
                      <a:pt x="253" y="500"/>
                    </a:moveTo>
                    <a:lnTo>
                      <a:pt x="253" y="502"/>
                    </a:lnTo>
                    <a:lnTo>
                      <a:pt x="252" y="505"/>
                    </a:lnTo>
                    <a:lnTo>
                      <a:pt x="241" y="499"/>
                    </a:lnTo>
                    <a:lnTo>
                      <a:pt x="253" y="500"/>
                    </a:lnTo>
                    <a:close/>
                    <a:moveTo>
                      <a:pt x="252" y="505"/>
                    </a:moveTo>
                    <a:lnTo>
                      <a:pt x="242" y="521"/>
                    </a:lnTo>
                    <a:lnTo>
                      <a:pt x="233" y="536"/>
                    </a:lnTo>
                    <a:lnTo>
                      <a:pt x="222" y="550"/>
                    </a:lnTo>
                    <a:lnTo>
                      <a:pt x="210" y="563"/>
                    </a:lnTo>
                    <a:lnTo>
                      <a:pt x="197" y="574"/>
                    </a:lnTo>
                    <a:lnTo>
                      <a:pt x="184" y="584"/>
                    </a:lnTo>
                    <a:lnTo>
                      <a:pt x="170" y="593"/>
                    </a:lnTo>
                    <a:lnTo>
                      <a:pt x="155" y="601"/>
                    </a:lnTo>
                    <a:lnTo>
                      <a:pt x="145" y="579"/>
                    </a:lnTo>
                    <a:lnTo>
                      <a:pt x="158" y="571"/>
                    </a:lnTo>
                    <a:lnTo>
                      <a:pt x="170" y="564"/>
                    </a:lnTo>
                    <a:lnTo>
                      <a:pt x="182" y="555"/>
                    </a:lnTo>
                    <a:lnTo>
                      <a:pt x="193" y="544"/>
                    </a:lnTo>
                    <a:lnTo>
                      <a:pt x="203" y="534"/>
                    </a:lnTo>
                    <a:lnTo>
                      <a:pt x="213" y="521"/>
                    </a:lnTo>
                    <a:lnTo>
                      <a:pt x="222" y="508"/>
                    </a:lnTo>
                    <a:lnTo>
                      <a:pt x="230" y="494"/>
                    </a:lnTo>
                    <a:lnTo>
                      <a:pt x="252" y="505"/>
                    </a:lnTo>
                    <a:close/>
                    <a:moveTo>
                      <a:pt x="155" y="601"/>
                    </a:moveTo>
                    <a:lnTo>
                      <a:pt x="140" y="607"/>
                    </a:lnTo>
                    <a:lnTo>
                      <a:pt x="123" y="613"/>
                    </a:lnTo>
                    <a:lnTo>
                      <a:pt x="106" y="616"/>
                    </a:lnTo>
                    <a:lnTo>
                      <a:pt x="89" y="619"/>
                    </a:lnTo>
                    <a:lnTo>
                      <a:pt x="71" y="620"/>
                    </a:lnTo>
                    <a:lnTo>
                      <a:pt x="51" y="620"/>
                    </a:lnTo>
                    <a:lnTo>
                      <a:pt x="31" y="619"/>
                    </a:lnTo>
                    <a:lnTo>
                      <a:pt x="10" y="617"/>
                    </a:lnTo>
                    <a:lnTo>
                      <a:pt x="13" y="593"/>
                    </a:lnTo>
                    <a:lnTo>
                      <a:pt x="33" y="595"/>
                    </a:lnTo>
                    <a:lnTo>
                      <a:pt x="51" y="596"/>
                    </a:lnTo>
                    <a:lnTo>
                      <a:pt x="68" y="596"/>
                    </a:lnTo>
                    <a:lnTo>
                      <a:pt x="85" y="594"/>
                    </a:lnTo>
                    <a:lnTo>
                      <a:pt x="101" y="592"/>
                    </a:lnTo>
                    <a:lnTo>
                      <a:pt x="116" y="589"/>
                    </a:lnTo>
                    <a:lnTo>
                      <a:pt x="131" y="584"/>
                    </a:lnTo>
                    <a:lnTo>
                      <a:pt x="145" y="579"/>
                    </a:lnTo>
                    <a:lnTo>
                      <a:pt x="155" y="601"/>
                    </a:lnTo>
                    <a:close/>
                    <a:moveTo>
                      <a:pt x="10" y="617"/>
                    </a:moveTo>
                    <a:lnTo>
                      <a:pt x="7" y="616"/>
                    </a:lnTo>
                    <a:lnTo>
                      <a:pt x="3" y="613"/>
                    </a:lnTo>
                    <a:lnTo>
                      <a:pt x="0" y="608"/>
                    </a:lnTo>
                    <a:lnTo>
                      <a:pt x="0" y="604"/>
                    </a:lnTo>
                    <a:lnTo>
                      <a:pt x="12" y="605"/>
                    </a:lnTo>
                    <a:lnTo>
                      <a:pt x="10" y="6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9" name="Freeform 1020"/>
              <p:cNvSpPr>
                <a:spLocks/>
              </p:cNvSpPr>
              <p:nvPr/>
            </p:nvSpPr>
            <p:spPr bwMode="auto">
              <a:xfrm>
                <a:off x="2630" y="1717"/>
                <a:ext cx="78" cy="108"/>
              </a:xfrm>
              <a:custGeom>
                <a:avLst/>
                <a:gdLst>
                  <a:gd name="T0" fmla="*/ 0 w 380"/>
                  <a:gd name="T1" fmla="*/ 22 h 563"/>
                  <a:gd name="T2" fmla="*/ 1 w 380"/>
                  <a:gd name="T3" fmla="*/ 19 h 563"/>
                  <a:gd name="T4" fmla="*/ 2 w 380"/>
                  <a:gd name="T5" fmla="*/ 14 h 563"/>
                  <a:gd name="T6" fmla="*/ 3 w 380"/>
                  <a:gd name="T7" fmla="*/ 11 h 563"/>
                  <a:gd name="T8" fmla="*/ 4 w 380"/>
                  <a:gd name="T9" fmla="*/ 9 h 563"/>
                  <a:gd name="T10" fmla="*/ 5 w 380"/>
                  <a:gd name="T11" fmla="*/ 6 h 563"/>
                  <a:gd name="T12" fmla="*/ 6 w 380"/>
                  <a:gd name="T13" fmla="*/ 4 h 563"/>
                  <a:gd name="T14" fmla="*/ 7 w 380"/>
                  <a:gd name="T15" fmla="*/ 3 h 563"/>
                  <a:gd name="T16" fmla="*/ 8 w 380"/>
                  <a:gd name="T17" fmla="*/ 2 h 563"/>
                  <a:gd name="T18" fmla="*/ 9 w 380"/>
                  <a:gd name="T19" fmla="*/ 1 h 563"/>
                  <a:gd name="T20" fmla="*/ 9 w 380"/>
                  <a:gd name="T21" fmla="*/ 1 h 563"/>
                  <a:gd name="T22" fmla="*/ 10 w 380"/>
                  <a:gd name="T23" fmla="*/ 0 h 563"/>
                  <a:gd name="T24" fmla="*/ 11 w 380"/>
                  <a:gd name="T25" fmla="*/ 0 h 563"/>
                  <a:gd name="T26" fmla="*/ 12 w 380"/>
                  <a:gd name="T27" fmla="*/ 0 h 563"/>
                  <a:gd name="T28" fmla="*/ 12 w 380"/>
                  <a:gd name="T29" fmla="*/ 0 h 563"/>
                  <a:gd name="T30" fmla="*/ 13 w 380"/>
                  <a:gd name="T31" fmla="*/ 0 h 563"/>
                  <a:gd name="T32" fmla="*/ 14 w 380"/>
                  <a:gd name="T33" fmla="*/ 1 h 563"/>
                  <a:gd name="T34" fmla="*/ 15 w 380"/>
                  <a:gd name="T35" fmla="*/ 1 h 563"/>
                  <a:gd name="T36" fmla="*/ 15 w 380"/>
                  <a:gd name="T37" fmla="*/ 3 h 563"/>
                  <a:gd name="T38" fmla="*/ 13 w 380"/>
                  <a:gd name="T39" fmla="*/ 5 h 563"/>
                  <a:gd name="T40" fmla="*/ 12 w 380"/>
                  <a:gd name="T41" fmla="*/ 7 h 563"/>
                  <a:gd name="T42" fmla="*/ 11 w 380"/>
                  <a:gd name="T43" fmla="*/ 9 h 563"/>
                  <a:gd name="T44" fmla="*/ 10 w 380"/>
                  <a:gd name="T45" fmla="*/ 11 h 563"/>
                  <a:gd name="T46" fmla="*/ 9 w 380"/>
                  <a:gd name="T47" fmla="*/ 13 h 563"/>
                  <a:gd name="T48" fmla="*/ 9 w 380"/>
                  <a:gd name="T49" fmla="*/ 15 h 563"/>
                  <a:gd name="T50" fmla="*/ 8 w 380"/>
                  <a:gd name="T51" fmla="*/ 17 h 563"/>
                  <a:gd name="T52" fmla="*/ 8 w 380"/>
                  <a:gd name="T53" fmla="*/ 19 h 563"/>
                  <a:gd name="T54" fmla="*/ 7 w 380"/>
                  <a:gd name="T55" fmla="*/ 20 h 563"/>
                  <a:gd name="T56" fmla="*/ 6 w 380"/>
                  <a:gd name="T57" fmla="*/ 21 h 563"/>
                  <a:gd name="T58" fmla="*/ 5 w 380"/>
                  <a:gd name="T59" fmla="*/ 22 h 563"/>
                  <a:gd name="T60" fmla="*/ 4 w 380"/>
                  <a:gd name="T61" fmla="*/ 22 h 563"/>
                  <a:gd name="T62" fmla="*/ 3 w 380"/>
                  <a:gd name="T63" fmla="*/ 22 h 563"/>
                  <a:gd name="T64" fmla="*/ 2 w 380"/>
                  <a:gd name="T65" fmla="*/ 23 h 563"/>
                  <a:gd name="T66" fmla="*/ 1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0" y="560"/>
                    </a:moveTo>
                    <a:lnTo>
                      <a:pt x="3" y="537"/>
                    </a:lnTo>
                    <a:lnTo>
                      <a:pt x="9" y="503"/>
                    </a:lnTo>
                    <a:lnTo>
                      <a:pt x="17" y="461"/>
                    </a:lnTo>
                    <a:lnTo>
                      <a:pt x="30" y="412"/>
                    </a:lnTo>
                    <a:lnTo>
                      <a:pt x="45" y="358"/>
                    </a:lnTo>
                    <a:lnTo>
                      <a:pt x="64" y="301"/>
                    </a:lnTo>
                    <a:lnTo>
                      <a:pt x="73" y="272"/>
                    </a:lnTo>
                    <a:lnTo>
                      <a:pt x="84" y="244"/>
                    </a:lnTo>
                    <a:lnTo>
                      <a:pt x="96" y="215"/>
                    </a:lnTo>
                    <a:lnTo>
                      <a:pt x="108" y="188"/>
                    </a:lnTo>
                    <a:lnTo>
                      <a:pt x="121" y="161"/>
                    </a:lnTo>
                    <a:lnTo>
                      <a:pt x="134" y="136"/>
                    </a:lnTo>
                    <a:lnTo>
                      <a:pt x="148" y="112"/>
                    </a:lnTo>
                    <a:lnTo>
                      <a:pt x="163" y="91"/>
                    </a:lnTo>
                    <a:lnTo>
                      <a:pt x="178" y="70"/>
                    </a:lnTo>
                    <a:lnTo>
                      <a:pt x="193" y="52"/>
                    </a:lnTo>
                    <a:lnTo>
                      <a:pt x="202" y="44"/>
                    </a:lnTo>
                    <a:lnTo>
                      <a:pt x="210" y="37"/>
                    </a:lnTo>
                    <a:lnTo>
                      <a:pt x="218" y="29"/>
                    </a:lnTo>
                    <a:lnTo>
                      <a:pt x="227" y="24"/>
                    </a:lnTo>
                    <a:lnTo>
                      <a:pt x="236" y="17"/>
                    </a:lnTo>
                    <a:lnTo>
                      <a:pt x="244" y="13"/>
                    </a:lnTo>
                    <a:lnTo>
                      <a:pt x="253" y="9"/>
                    </a:lnTo>
                    <a:lnTo>
                      <a:pt x="261" y="6"/>
                    </a:lnTo>
                    <a:lnTo>
                      <a:pt x="271" y="3"/>
                    </a:lnTo>
                    <a:lnTo>
                      <a:pt x="281" y="1"/>
                    </a:lnTo>
                    <a:lnTo>
                      <a:pt x="290" y="0"/>
                    </a:lnTo>
                    <a:lnTo>
                      <a:pt x="299" y="0"/>
                    </a:lnTo>
                    <a:lnTo>
                      <a:pt x="309" y="1"/>
                    </a:lnTo>
                    <a:lnTo>
                      <a:pt x="319" y="3"/>
                    </a:lnTo>
                    <a:lnTo>
                      <a:pt x="328" y="7"/>
                    </a:lnTo>
                    <a:lnTo>
                      <a:pt x="339" y="11"/>
                    </a:lnTo>
                    <a:lnTo>
                      <a:pt x="349" y="15"/>
                    </a:lnTo>
                    <a:lnTo>
                      <a:pt x="360" y="22"/>
                    </a:lnTo>
                    <a:lnTo>
                      <a:pt x="369" y="28"/>
                    </a:lnTo>
                    <a:lnTo>
                      <a:pt x="380" y="37"/>
                    </a:lnTo>
                    <a:lnTo>
                      <a:pt x="363" y="63"/>
                    </a:lnTo>
                    <a:lnTo>
                      <a:pt x="346" y="90"/>
                    </a:lnTo>
                    <a:lnTo>
                      <a:pt x="331" y="116"/>
                    </a:lnTo>
                    <a:lnTo>
                      <a:pt x="315" y="143"/>
                    </a:lnTo>
                    <a:lnTo>
                      <a:pt x="301" y="169"/>
                    </a:lnTo>
                    <a:lnTo>
                      <a:pt x="287" y="196"/>
                    </a:lnTo>
                    <a:lnTo>
                      <a:pt x="275" y="222"/>
                    </a:lnTo>
                    <a:lnTo>
                      <a:pt x="264" y="249"/>
                    </a:lnTo>
                    <a:lnTo>
                      <a:pt x="253" y="274"/>
                    </a:lnTo>
                    <a:lnTo>
                      <a:pt x="243" y="301"/>
                    </a:lnTo>
                    <a:lnTo>
                      <a:pt x="233" y="328"/>
                    </a:lnTo>
                    <a:lnTo>
                      <a:pt x="226" y="354"/>
                    </a:lnTo>
                    <a:lnTo>
                      <a:pt x="219" y="381"/>
                    </a:lnTo>
                    <a:lnTo>
                      <a:pt x="213" y="407"/>
                    </a:lnTo>
                    <a:lnTo>
                      <a:pt x="208" y="434"/>
                    </a:lnTo>
                    <a:lnTo>
                      <a:pt x="204" y="460"/>
                    </a:lnTo>
                    <a:lnTo>
                      <a:pt x="196" y="474"/>
                    </a:lnTo>
                    <a:lnTo>
                      <a:pt x="187" y="488"/>
                    </a:lnTo>
                    <a:lnTo>
                      <a:pt x="178" y="500"/>
                    </a:lnTo>
                    <a:lnTo>
                      <a:pt x="167" y="512"/>
                    </a:lnTo>
                    <a:lnTo>
                      <a:pt x="158" y="522"/>
                    </a:lnTo>
                    <a:lnTo>
                      <a:pt x="146" y="530"/>
                    </a:lnTo>
                    <a:lnTo>
                      <a:pt x="134" y="539"/>
                    </a:lnTo>
                    <a:lnTo>
                      <a:pt x="122" y="546"/>
                    </a:lnTo>
                    <a:lnTo>
                      <a:pt x="109" y="551"/>
                    </a:lnTo>
                    <a:lnTo>
                      <a:pt x="95" y="555"/>
                    </a:lnTo>
                    <a:lnTo>
                      <a:pt x="81" y="560"/>
                    </a:lnTo>
                    <a:lnTo>
                      <a:pt x="66" y="562"/>
                    </a:lnTo>
                    <a:lnTo>
                      <a:pt x="51" y="563"/>
                    </a:lnTo>
                    <a:lnTo>
                      <a:pt x="35" y="563"/>
                    </a:lnTo>
                    <a:lnTo>
                      <a:pt x="17" y="562"/>
                    </a:lnTo>
                    <a:lnTo>
                      <a:pt x="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0" name="Freeform 1021"/>
              <p:cNvSpPr>
                <a:spLocks noEditPoints="1"/>
              </p:cNvSpPr>
              <p:nvPr/>
            </p:nvSpPr>
            <p:spPr bwMode="auto">
              <a:xfrm>
                <a:off x="2630" y="1713"/>
                <a:ext cx="78" cy="119"/>
              </a:xfrm>
              <a:custGeom>
                <a:avLst/>
                <a:gdLst>
                  <a:gd name="T0" fmla="*/ 1 w 404"/>
                  <a:gd name="T1" fmla="*/ 23 h 587"/>
                  <a:gd name="T2" fmla="*/ 0 w 404"/>
                  <a:gd name="T3" fmla="*/ 22 h 587"/>
                  <a:gd name="T4" fmla="*/ 0 w 404"/>
                  <a:gd name="T5" fmla="*/ 23 h 587"/>
                  <a:gd name="T6" fmla="*/ 0 w 404"/>
                  <a:gd name="T7" fmla="*/ 21 h 587"/>
                  <a:gd name="T8" fmla="*/ 1 w 404"/>
                  <a:gd name="T9" fmla="*/ 21 h 587"/>
                  <a:gd name="T10" fmla="*/ 0 w 404"/>
                  <a:gd name="T11" fmla="*/ 20 h 587"/>
                  <a:gd name="T12" fmla="*/ 2 w 404"/>
                  <a:gd name="T13" fmla="*/ 14 h 587"/>
                  <a:gd name="T14" fmla="*/ 4 w 404"/>
                  <a:gd name="T15" fmla="*/ 8 h 587"/>
                  <a:gd name="T16" fmla="*/ 3 w 404"/>
                  <a:gd name="T17" fmla="*/ 13 h 587"/>
                  <a:gd name="T18" fmla="*/ 2 w 404"/>
                  <a:gd name="T19" fmla="*/ 19 h 587"/>
                  <a:gd name="T20" fmla="*/ 5 w 404"/>
                  <a:gd name="T21" fmla="*/ 6 h 587"/>
                  <a:gd name="T22" fmla="*/ 7 w 404"/>
                  <a:gd name="T23" fmla="*/ 3 h 587"/>
                  <a:gd name="T24" fmla="*/ 7 w 404"/>
                  <a:gd name="T25" fmla="*/ 4 h 587"/>
                  <a:gd name="T26" fmla="*/ 5 w 404"/>
                  <a:gd name="T27" fmla="*/ 8 h 587"/>
                  <a:gd name="T28" fmla="*/ 8 w 404"/>
                  <a:gd name="T29" fmla="*/ 2 h 587"/>
                  <a:gd name="T30" fmla="*/ 10 w 404"/>
                  <a:gd name="T31" fmla="*/ 1 h 587"/>
                  <a:gd name="T32" fmla="*/ 11 w 404"/>
                  <a:gd name="T33" fmla="*/ 1 h 587"/>
                  <a:gd name="T34" fmla="*/ 9 w 404"/>
                  <a:gd name="T35" fmla="*/ 2 h 587"/>
                  <a:gd name="T36" fmla="*/ 7 w 404"/>
                  <a:gd name="T37" fmla="*/ 3 h 587"/>
                  <a:gd name="T38" fmla="*/ 12 w 404"/>
                  <a:gd name="T39" fmla="*/ 0 h 587"/>
                  <a:gd name="T40" fmla="*/ 14 w 404"/>
                  <a:gd name="T41" fmla="*/ 0 h 587"/>
                  <a:gd name="T42" fmla="*/ 13 w 404"/>
                  <a:gd name="T43" fmla="*/ 1 h 587"/>
                  <a:gd name="T44" fmla="*/ 12 w 404"/>
                  <a:gd name="T45" fmla="*/ 1 h 587"/>
                  <a:gd name="T46" fmla="*/ 14 w 404"/>
                  <a:gd name="T47" fmla="*/ 0 h 587"/>
                  <a:gd name="T48" fmla="*/ 16 w 404"/>
                  <a:gd name="T49" fmla="*/ 2 h 587"/>
                  <a:gd name="T50" fmla="*/ 14 w 404"/>
                  <a:gd name="T51" fmla="*/ 2 h 587"/>
                  <a:gd name="T52" fmla="*/ 16 w 404"/>
                  <a:gd name="T53" fmla="*/ 2 h 587"/>
                  <a:gd name="T54" fmla="*/ 16 w 404"/>
                  <a:gd name="T55" fmla="*/ 2 h 587"/>
                  <a:gd name="T56" fmla="*/ 16 w 404"/>
                  <a:gd name="T57" fmla="*/ 2 h 587"/>
                  <a:gd name="T58" fmla="*/ 16 w 404"/>
                  <a:gd name="T59" fmla="*/ 2 h 587"/>
                  <a:gd name="T60" fmla="*/ 16 w 404"/>
                  <a:gd name="T61" fmla="*/ 2 h 587"/>
                  <a:gd name="T62" fmla="*/ 15 w 404"/>
                  <a:gd name="T63" fmla="*/ 3 h 587"/>
                  <a:gd name="T64" fmla="*/ 16 w 404"/>
                  <a:gd name="T65" fmla="*/ 2 h 587"/>
                  <a:gd name="T66" fmla="*/ 14 w 404"/>
                  <a:gd name="T67" fmla="*/ 4 h 587"/>
                  <a:gd name="T68" fmla="*/ 15 w 404"/>
                  <a:gd name="T69" fmla="*/ 5 h 587"/>
                  <a:gd name="T70" fmla="*/ 11 w 404"/>
                  <a:gd name="T71" fmla="*/ 11 h 587"/>
                  <a:gd name="T72" fmla="*/ 13 w 404"/>
                  <a:gd name="T73" fmla="*/ 6 h 587"/>
                  <a:gd name="T74" fmla="*/ 11 w 404"/>
                  <a:gd name="T75" fmla="*/ 11 h 587"/>
                  <a:gd name="T76" fmla="*/ 11 w 404"/>
                  <a:gd name="T77" fmla="*/ 11 h 587"/>
                  <a:gd name="T78" fmla="*/ 10 w 404"/>
                  <a:gd name="T79" fmla="*/ 11 h 587"/>
                  <a:gd name="T80" fmla="*/ 11 w 404"/>
                  <a:gd name="T81" fmla="*/ 12 h 587"/>
                  <a:gd name="T82" fmla="*/ 10 w 404"/>
                  <a:gd name="T83" fmla="*/ 11 h 587"/>
                  <a:gd name="T84" fmla="*/ 10 w 404"/>
                  <a:gd name="T85" fmla="*/ 16 h 587"/>
                  <a:gd name="T86" fmla="*/ 8 w 404"/>
                  <a:gd name="T87" fmla="*/ 17 h 587"/>
                  <a:gd name="T88" fmla="*/ 11 w 404"/>
                  <a:gd name="T89" fmla="*/ 13 h 587"/>
                  <a:gd name="T90" fmla="*/ 9 w 404"/>
                  <a:gd name="T91" fmla="*/ 19 h 587"/>
                  <a:gd name="T92" fmla="*/ 8 w 404"/>
                  <a:gd name="T93" fmla="*/ 20 h 587"/>
                  <a:gd name="T94" fmla="*/ 7 w 404"/>
                  <a:gd name="T95" fmla="*/ 22 h 587"/>
                  <a:gd name="T96" fmla="*/ 6 w 404"/>
                  <a:gd name="T97" fmla="*/ 22 h 587"/>
                  <a:gd name="T98" fmla="*/ 7 w 404"/>
                  <a:gd name="T99" fmla="*/ 20 h 587"/>
                  <a:gd name="T100" fmla="*/ 9 w 404"/>
                  <a:gd name="T101" fmla="*/ 19 h 587"/>
                  <a:gd name="T102" fmla="*/ 4 w 404"/>
                  <a:gd name="T103" fmla="*/ 23 h 587"/>
                  <a:gd name="T104" fmla="*/ 1 w 404"/>
                  <a:gd name="T105" fmla="*/ 23 h 587"/>
                  <a:gd name="T106" fmla="*/ 2 w 404"/>
                  <a:gd name="T107" fmla="*/ 22 h 587"/>
                  <a:gd name="T108" fmla="*/ 4 w 404"/>
                  <a:gd name="T109" fmla="*/ 22 h 587"/>
                  <a:gd name="T110" fmla="*/ 0 w 404"/>
                  <a:gd name="T111" fmla="*/ 23 h 587"/>
                  <a:gd name="T112" fmla="*/ 0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0" y="570"/>
                    </a:moveTo>
                    <a:lnTo>
                      <a:pt x="0" y="570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0" y="570"/>
                    </a:moveTo>
                    <a:lnTo>
                      <a:pt x="1" y="558"/>
                    </a:lnTo>
                    <a:lnTo>
                      <a:pt x="3" y="542"/>
                    </a:lnTo>
                    <a:lnTo>
                      <a:pt x="27" y="547"/>
                    </a:lnTo>
                    <a:lnTo>
                      <a:pt x="25" y="562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3" y="542"/>
                    </a:moveTo>
                    <a:lnTo>
                      <a:pt x="4" y="535"/>
                    </a:lnTo>
                    <a:lnTo>
                      <a:pt x="7" y="526"/>
                    </a:lnTo>
                    <a:lnTo>
                      <a:pt x="9" y="515"/>
                    </a:lnTo>
                    <a:lnTo>
                      <a:pt x="11" y="502"/>
                    </a:lnTo>
                    <a:lnTo>
                      <a:pt x="35" y="508"/>
                    </a:lnTo>
                    <a:lnTo>
                      <a:pt x="33" y="518"/>
                    </a:lnTo>
                    <a:lnTo>
                      <a:pt x="31" y="527"/>
                    </a:lnTo>
                    <a:lnTo>
                      <a:pt x="29" y="537"/>
                    </a:lnTo>
                    <a:lnTo>
                      <a:pt x="27" y="547"/>
                    </a:lnTo>
                    <a:lnTo>
                      <a:pt x="3" y="542"/>
                    </a:lnTo>
                    <a:close/>
                    <a:moveTo>
                      <a:pt x="11" y="502"/>
                    </a:moveTo>
                    <a:lnTo>
                      <a:pt x="17" y="471"/>
                    </a:lnTo>
                    <a:lnTo>
                      <a:pt x="26" y="437"/>
                    </a:lnTo>
                    <a:lnTo>
                      <a:pt x="36" y="399"/>
                    </a:lnTo>
                    <a:lnTo>
                      <a:pt x="48" y="359"/>
                    </a:lnTo>
                    <a:lnTo>
                      <a:pt x="61" y="318"/>
                    </a:lnTo>
                    <a:lnTo>
                      <a:pt x="76" y="277"/>
                    </a:lnTo>
                    <a:lnTo>
                      <a:pt x="92" y="235"/>
                    </a:lnTo>
                    <a:lnTo>
                      <a:pt x="109" y="195"/>
                    </a:lnTo>
                    <a:lnTo>
                      <a:pt x="132" y="204"/>
                    </a:lnTo>
                    <a:lnTo>
                      <a:pt x="114" y="244"/>
                    </a:lnTo>
                    <a:lnTo>
                      <a:pt x="98" y="285"/>
                    </a:lnTo>
                    <a:lnTo>
                      <a:pt x="83" y="326"/>
                    </a:lnTo>
                    <a:lnTo>
                      <a:pt x="70" y="366"/>
                    </a:lnTo>
                    <a:lnTo>
                      <a:pt x="60" y="405"/>
                    </a:lnTo>
                    <a:lnTo>
                      <a:pt x="50" y="442"/>
                    </a:lnTo>
                    <a:lnTo>
                      <a:pt x="41" y="477"/>
                    </a:lnTo>
                    <a:lnTo>
                      <a:pt x="35" y="508"/>
                    </a:lnTo>
                    <a:lnTo>
                      <a:pt x="11" y="502"/>
                    </a:lnTo>
                    <a:close/>
                    <a:moveTo>
                      <a:pt x="109" y="195"/>
                    </a:moveTo>
                    <a:lnTo>
                      <a:pt x="127" y="160"/>
                    </a:lnTo>
                    <a:lnTo>
                      <a:pt x="145" y="127"/>
                    </a:lnTo>
                    <a:lnTo>
                      <a:pt x="155" y="111"/>
                    </a:lnTo>
                    <a:lnTo>
                      <a:pt x="164" y="96"/>
                    </a:lnTo>
                    <a:lnTo>
                      <a:pt x="174" y="82"/>
                    </a:lnTo>
                    <a:lnTo>
                      <a:pt x="185" y="69"/>
                    </a:lnTo>
                    <a:lnTo>
                      <a:pt x="203" y="86"/>
                    </a:lnTo>
                    <a:lnTo>
                      <a:pt x="193" y="97"/>
                    </a:lnTo>
                    <a:lnTo>
                      <a:pt x="184" y="110"/>
                    </a:lnTo>
                    <a:lnTo>
                      <a:pt x="175" y="124"/>
                    </a:lnTo>
                    <a:lnTo>
                      <a:pt x="165" y="140"/>
                    </a:lnTo>
                    <a:lnTo>
                      <a:pt x="148" y="171"/>
                    </a:lnTo>
                    <a:lnTo>
                      <a:pt x="132" y="204"/>
                    </a:lnTo>
                    <a:lnTo>
                      <a:pt x="109" y="195"/>
                    </a:lnTo>
                    <a:close/>
                    <a:moveTo>
                      <a:pt x="185" y="69"/>
                    </a:moveTo>
                    <a:lnTo>
                      <a:pt x="193" y="59"/>
                    </a:lnTo>
                    <a:lnTo>
                      <a:pt x="203" y="49"/>
                    </a:lnTo>
                    <a:lnTo>
                      <a:pt x="213" y="40"/>
                    </a:lnTo>
                    <a:lnTo>
                      <a:pt x="223" y="32"/>
                    </a:lnTo>
                    <a:lnTo>
                      <a:pt x="232" y="25"/>
                    </a:lnTo>
                    <a:lnTo>
                      <a:pt x="243" y="19"/>
                    </a:lnTo>
                    <a:lnTo>
                      <a:pt x="253" y="12"/>
                    </a:lnTo>
                    <a:lnTo>
                      <a:pt x="264" y="8"/>
                    </a:lnTo>
                    <a:lnTo>
                      <a:pt x="272" y="30"/>
                    </a:lnTo>
                    <a:lnTo>
                      <a:pt x="264" y="35"/>
                    </a:lnTo>
                    <a:lnTo>
                      <a:pt x="255" y="39"/>
                    </a:lnTo>
                    <a:lnTo>
                      <a:pt x="245" y="46"/>
                    </a:lnTo>
                    <a:lnTo>
                      <a:pt x="237" y="52"/>
                    </a:lnTo>
                    <a:lnTo>
                      <a:pt x="228" y="59"/>
                    </a:lnTo>
                    <a:lnTo>
                      <a:pt x="219" y="67"/>
                    </a:lnTo>
                    <a:lnTo>
                      <a:pt x="212" y="76"/>
                    </a:lnTo>
                    <a:lnTo>
                      <a:pt x="203" y="86"/>
                    </a:lnTo>
                    <a:lnTo>
                      <a:pt x="185" y="69"/>
                    </a:lnTo>
                    <a:close/>
                    <a:moveTo>
                      <a:pt x="264" y="8"/>
                    </a:moveTo>
                    <a:lnTo>
                      <a:pt x="276" y="5"/>
                    </a:lnTo>
                    <a:lnTo>
                      <a:pt x="286" y="1"/>
                    </a:lnTo>
                    <a:lnTo>
                      <a:pt x="298" y="0"/>
                    </a:lnTo>
                    <a:lnTo>
                      <a:pt x="310" y="0"/>
                    </a:lnTo>
                    <a:lnTo>
                      <a:pt x="322" y="1"/>
                    </a:lnTo>
                    <a:lnTo>
                      <a:pt x="334" y="3"/>
                    </a:lnTo>
                    <a:lnTo>
                      <a:pt x="346" y="7"/>
                    </a:lnTo>
                    <a:lnTo>
                      <a:pt x="358" y="12"/>
                    </a:lnTo>
                    <a:lnTo>
                      <a:pt x="348" y="35"/>
                    </a:lnTo>
                    <a:lnTo>
                      <a:pt x="338" y="30"/>
                    </a:lnTo>
                    <a:lnTo>
                      <a:pt x="329" y="27"/>
                    </a:lnTo>
                    <a:lnTo>
                      <a:pt x="319" y="25"/>
                    </a:lnTo>
                    <a:lnTo>
                      <a:pt x="309" y="25"/>
                    </a:lnTo>
                    <a:lnTo>
                      <a:pt x="299" y="25"/>
                    </a:lnTo>
                    <a:lnTo>
                      <a:pt x="291" y="26"/>
                    </a:lnTo>
                    <a:lnTo>
                      <a:pt x="282" y="28"/>
                    </a:lnTo>
                    <a:lnTo>
                      <a:pt x="272" y="30"/>
                    </a:lnTo>
                    <a:lnTo>
                      <a:pt x="264" y="8"/>
                    </a:lnTo>
                    <a:close/>
                    <a:moveTo>
                      <a:pt x="358" y="12"/>
                    </a:moveTo>
                    <a:lnTo>
                      <a:pt x="368" y="18"/>
                    </a:lnTo>
                    <a:lnTo>
                      <a:pt x="379" y="24"/>
                    </a:lnTo>
                    <a:lnTo>
                      <a:pt x="389" y="32"/>
                    </a:lnTo>
                    <a:lnTo>
                      <a:pt x="400" y="40"/>
                    </a:lnTo>
                    <a:lnTo>
                      <a:pt x="385" y="59"/>
                    </a:lnTo>
                    <a:lnTo>
                      <a:pt x="375" y="51"/>
                    </a:lnTo>
                    <a:lnTo>
                      <a:pt x="366" y="45"/>
                    </a:lnTo>
                    <a:lnTo>
                      <a:pt x="357" y="39"/>
                    </a:lnTo>
                    <a:lnTo>
                      <a:pt x="348" y="35"/>
                    </a:lnTo>
                    <a:lnTo>
                      <a:pt x="358" y="12"/>
                    </a:lnTo>
                    <a:close/>
                    <a:moveTo>
                      <a:pt x="400" y="40"/>
                    </a:moveTo>
                    <a:lnTo>
                      <a:pt x="403" y="43"/>
                    </a:lnTo>
                    <a:lnTo>
                      <a:pt x="404" y="47"/>
                    </a:lnTo>
                    <a:lnTo>
                      <a:pt x="404" y="51"/>
                    </a:lnTo>
                    <a:lnTo>
                      <a:pt x="403" y="55"/>
                    </a:lnTo>
                    <a:lnTo>
                      <a:pt x="392" y="49"/>
                    </a:lnTo>
                    <a:lnTo>
                      <a:pt x="400" y="40"/>
                    </a:lnTo>
                    <a:close/>
                    <a:moveTo>
                      <a:pt x="403" y="55"/>
                    </a:moveTo>
                    <a:lnTo>
                      <a:pt x="402" y="56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1" y="42"/>
                    </a:lnTo>
                    <a:lnTo>
                      <a:pt x="403" y="55"/>
                    </a:lnTo>
                    <a:close/>
                    <a:moveTo>
                      <a:pt x="383" y="42"/>
                    </a:moveTo>
                    <a:lnTo>
                      <a:pt x="383" y="41"/>
                    </a:lnTo>
                    <a:lnTo>
                      <a:pt x="392" y="49"/>
                    </a:lnTo>
                    <a:lnTo>
                      <a:pt x="383" y="42"/>
                    </a:lnTo>
                    <a:close/>
                    <a:moveTo>
                      <a:pt x="402" y="56"/>
                    </a:moveTo>
                    <a:lnTo>
                      <a:pt x="394" y="68"/>
                    </a:lnTo>
                    <a:lnTo>
                      <a:pt x="384" y="86"/>
                    </a:lnTo>
                    <a:lnTo>
                      <a:pt x="362" y="72"/>
                    </a:lnTo>
                    <a:lnTo>
                      <a:pt x="371" y="59"/>
                    </a:lnTo>
                    <a:lnTo>
                      <a:pt x="383" y="42"/>
                    </a:lnTo>
                    <a:lnTo>
                      <a:pt x="402" y="56"/>
                    </a:lnTo>
                    <a:close/>
                    <a:moveTo>
                      <a:pt x="384" y="86"/>
                    </a:moveTo>
                    <a:lnTo>
                      <a:pt x="373" y="102"/>
                    </a:lnTo>
                    <a:lnTo>
                      <a:pt x="364" y="114"/>
                    </a:lnTo>
                    <a:lnTo>
                      <a:pt x="344" y="102"/>
                    </a:lnTo>
                    <a:lnTo>
                      <a:pt x="354" y="84"/>
                    </a:lnTo>
                    <a:lnTo>
                      <a:pt x="362" y="72"/>
                    </a:lnTo>
                    <a:lnTo>
                      <a:pt x="384" y="86"/>
                    </a:lnTo>
                    <a:close/>
                    <a:moveTo>
                      <a:pt x="364" y="114"/>
                    </a:moveTo>
                    <a:lnTo>
                      <a:pt x="343" y="151"/>
                    </a:lnTo>
                    <a:lnTo>
                      <a:pt x="322" y="189"/>
                    </a:lnTo>
                    <a:lnTo>
                      <a:pt x="304" y="227"/>
                    </a:lnTo>
                    <a:lnTo>
                      <a:pt x="286" y="265"/>
                    </a:lnTo>
                    <a:lnTo>
                      <a:pt x="264" y="255"/>
                    </a:lnTo>
                    <a:lnTo>
                      <a:pt x="281" y="217"/>
                    </a:lnTo>
                    <a:lnTo>
                      <a:pt x="300" y="178"/>
                    </a:lnTo>
                    <a:lnTo>
                      <a:pt x="321" y="140"/>
                    </a:lnTo>
                    <a:lnTo>
                      <a:pt x="344" y="102"/>
                    </a:lnTo>
                    <a:lnTo>
                      <a:pt x="364" y="114"/>
                    </a:lnTo>
                    <a:close/>
                    <a:moveTo>
                      <a:pt x="286" y="265"/>
                    </a:moveTo>
                    <a:lnTo>
                      <a:pt x="286" y="265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86" y="265"/>
                    </a:moveTo>
                    <a:lnTo>
                      <a:pt x="280" y="281"/>
                    </a:lnTo>
                    <a:lnTo>
                      <a:pt x="275" y="295"/>
                    </a:lnTo>
                    <a:lnTo>
                      <a:pt x="252" y="286"/>
                    </a:lnTo>
                    <a:lnTo>
                      <a:pt x="258" y="269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75" y="295"/>
                    </a:moveTo>
                    <a:lnTo>
                      <a:pt x="269" y="309"/>
                    </a:lnTo>
                    <a:lnTo>
                      <a:pt x="264" y="324"/>
                    </a:lnTo>
                    <a:lnTo>
                      <a:pt x="241" y="317"/>
                    </a:lnTo>
                    <a:lnTo>
                      <a:pt x="246" y="302"/>
                    </a:lnTo>
                    <a:lnTo>
                      <a:pt x="252" y="286"/>
                    </a:lnTo>
                    <a:lnTo>
                      <a:pt x="275" y="295"/>
                    </a:lnTo>
                    <a:close/>
                    <a:moveTo>
                      <a:pt x="264" y="324"/>
                    </a:moveTo>
                    <a:lnTo>
                      <a:pt x="252" y="362"/>
                    </a:lnTo>
                    <a:lnTo>
                      <a:pt x="242" y="400"/>
                    </a:lnTo>
                    <a:lnTo>
                      <a:pt x="235" y="437"/>
                    </a:lnTo>
                    <a:lnTo>
                      <a:pt x="228" y="473"/>
                    </a:lnTo>
                    <a:lnTo>
                      <a:pt x="204" y="470"/>
                    </a:lnTo>
                    <a:lnTo>
                      <a:pt x="210" y="432"/>
                    </a:lnTo>
                    <a:lnTo>
                      <a:pt x="218" y="393"/>
                    </a:lnTo>
                    <a:lnTo>
                      <a:pt x="228" y="356"/>
                    </a:lnTo>
                    <a:lnTo>
                      <a:pt x="241" y="317"/>
                    </a:lnTo>
                    <a:lnTo>
                      <a:pt x="264" y="324"/>
                    </a:lnTo>
                    <a:close/>
                    <a:moveTo>
                      <a:pt x="228" y="473"/>
                    </a:moveTo>
                    <a:lnTo>
                      <a:pt x="228" y="475"/>
                    </a:lnTo>
                    <a:lnTo>
                      <a:pt x="227" y="478"/>
                    </a:lnTo>
                    <a:lnTo>
                      <a:pt x="216" y="472"/>
                    </a:lnTo>
                    <a:lnTo>
                      <a:pt x="228" y="473"/>
                    </a:lnTo>
                    <a:close/>
                    <a:moveTo>
                      <a:pt x="227" y="478"/>
                    </a:moveTo>
                    <a:lnTo>
                      <a:pt x="218" y="493"/>
                    </a:lnTo>
                    <a:lnTo>
                      <a:pt x="209" y="507"/>
                    </a:lnTo>
                    <a:lnTo>
                      <a:pt x="199" y="521"/>
                    </a:lnTo>
                    <a:lnTo>
                      <a:pt x="188" y="533"/>
                    </a:lnTo>
                    <a:lnTo>
                      <a:pt x="177" y="543"/>
                    </a:lnTo>
                    <a:lnTo>
                      <a:pt x="165" y="553"/>
                    </a:lnTo>
                    <a:lnTo>
                      <a:pt x="152" y="561"/>
                    </a:lnTo>
                    <a:lnTo>
                      <a:pt x="139" y="568"/>
                    </a:lnTo>
                    <a:lnTo>
                      <a:pt x="129" y="547"/>
                    </a:lnTo>
                    <a:lnTo>
                      <a:pt x="141" y="540"/>
                    </a:lnTo>
                    <a:lnTo>
                      <a:pt x="151" y="533"/>
                    </a:lnTo>
                    <a:lnTo>
                      <a:pt x="161" y="524"/>
                    </a:lnTo>
                    <a:lnTo>
                      <a:pt x="171" y="514"/>
                    </a:lnTo>
                    <a:lnTo>
                      <a:pt x="181" y="505"/>
                    </a:lnTo>
                    <a:lnTo>
                      <a:pt x="189" y="493"/>
                    </a:lnTo>
                    <a:lnTo>
                      <a:pt x="198" y="480"/>
                    </a:lnTo>
                    <a:lnTo>
                      <a:pt x="205" y="467"/>
                    </a:lnTo>
                    <a:lnTo>
                      <a:pt x="227" y="478"/>
                    </a:lnTo>
                    <a:close/>
                    <a:moveTo>
                      <a:pt x="139" y="568"/>
                    </a:moveTo>
                    <a:lnTo>
                      <a:pt x="125" y="575"/>
                    </a:lnTo>
                    <a:lnTo>
                      <a:pt x="110" y="579"/>
                    </a:lnTo>
                    <a:lnTo>
                      <a:pt x="95" y="583"/>
                    </a:lnTo>
                    <a:lnTo>
                      <a:pt x="80" y="586"/>
                    </a:lnTo>
                    <a:lnTo>
                      <a:pt x="64" y="587"/>
                    </a:lnTo>
                    <a:lnTo>
                      <a:pt x="47" y="587"/>
                    </a:lnTo>
                    <a:lnTo>
                      <a:pt x="28" y="586"/>
                    </a:lnTo>
                    <a:lnTo>
                      <a:pt x="10" y="583"/>
                    </a:lnTo>
                    <a:lnTo>
                      <a:pt x="13" y="560"/>
                    </a:lnTo>
                    <a:lnTo>
                      <a:pt x="30" y="562"/>
                    </a:lnTo>
                    <a:lnTo>
                      <a:pt x="47" y="563"/>
                    </a:lnTo>
                    <a:lnTo>
                      <a:pt x="62" y="563"/>
                    </a:lnTo>
                    <a:lnTo>
                      <a:pt x="76" y="562"/>
                    </a:lnTo>
                    <a:lnTo>
                      <a:pt x="90" y="560"/>
                    </a:lnTo>
                    <a:lnTo>
                      <a:pt x="104" y="556"/>
                    </a:lnTo>
                    <a:lnTo>
                      <a:pt x="117" y="552"/>
                    </a:lnTo>
                    <a:lnTo>
                      <a:pt x="129" y="547"/>
                    </a:lnTo>
                    <a:lnTo>
                      <a:pt x="139" y="568"/>
                    </a:lnTo>
                    <a:close/>
                    <a:moveTo>
                      <a:pt x="10" y="583"/>
                    </a:moveTo>
                    <a:lnTo>
                      <a:pt x="6" y="582"/>
                    </a:lnTo>
                    <a:lnTo>
                      <a:pt x="2" y="579"/>
                    </a:lnTo>
                    <a:lnTo>
                      <a:pt x="0" y="575"/>
                    </a:lnTo>
                    <a:lnTo>
                      <a:pt x="0" y="570"/>
                    </a:lnTo>
                    <a:lnTo>
                      <a:pt x="12" y="572"/>
                    </a:lnTo>
                    <a:lnTo>
                      <a:pt x="10" y="5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1" name="Freeform 1022"/>
              <p:cNvSpPr>
                <a:spLocks/>
              </p:cNvSpPr>
              <p:nvPr/>
            </p:nvSpPr>
            <p:spPr bwMode="auto">
              <a:xfrm>
                <a:off x="2664" y="1721"/>
                <a:ext cx="70" cy="104"/>
              </a:xfrm>
              <a:custGeom>
                <a:avLst/>
                <a:gdLst>
                  <a:gd name="T0" fmla="*/ 0 w 345"/>
                  <a:gd name="T1" fmla="*/ 21 h 532"/>
                  <a:gd name="T2" fmla="*/ 1 w 345"/>
                  <a:gd name="T3" fmla="*/ 18 h 532"/>
                  <a:gd name="T4" fmla="*/ 2 w 345"/>
                  <a:gd name="T5" fmla="*/ 14 h 532"/>
                  <a:gd name="T6" fmla="*/ 3 w 345"/>
                  <a:gd name="T7" fmla="*/ 10 h 532"/>
                  <a:gd name="T8" fmla="*/ 4 w 345"/>
                  <a:gd name="T9" fmla="*/ 8 h 532"/>
                  <a:gd name="T10" fmla="*/ 4 w 345"/>
                  <a:gd name="T11" fmla="*/ 6 h 532"/>
                  <a:gd name="T12" fmla="*/ 5 w 345"/>
                  <a:gd name="T13" fmla="*/ 4 h 532"/>
                  <a:gd name="T14" fmla="*/ 6 w 345"/>
                  <a:gd name="T15" fmla="*/ 3 h 532"/>
                  <a:gd name="T16" fmla="*/ 8 w 345"/>
                  <a:gd name="T17" fmla="*/ 1 h 532"/>
                  <a:gd name="T18" fmla="*/ 9 w 345"/>
                  <a:gd name="T19" fmla="*/ 1 h 532"/>
                  <a:gd name="T20" fmla="*/ 9 w 345"/>
                  <a:gd name="T21" fmla="*/ 0 h 532"/>
                  <a:gd name="T22" fmla="*/ 10 w 345"/>
                  <a:gd name="T23" fmla="*/ 0 h 532"/>
                  <a:gd name="T24" fmla="*/ 11 w 345"/>
                  <a:gd name="T25" fmla="*/ 0 h 532"/>
                  <a:gd name="T26" fmla="*/ 11 w 345"/>
                  <a:gd name="T27" fmla="*/ 0 h 532"/>
                  <a:gd name="T28" fmla="*/ 12 w 345"/>
                  <a:gd name="T29" fmla="*/ 0 h 532"/>
                  <a:gd name="T30" fmla="*/ 13 w 345"/>
                  <a:gd name="T31" fmla="*/ 1 h 532"/>
                  <a:gd name="T32" fmla="*/ 13 w 345"/>
                  <a:gd name="T33" fmla="*/ 1 h 532"/>
                  <a:gd name="T34" fmla="*/ 13 w 345"/>
                  <a:gd name="T35" fmla="*/ 2 h 532"/>
                  <a:gd name="T36" fmla="*/ 12 w 345"/>
                  <a:gd name="T37" fmla="*/ 4 h 532"/>
                  <a:gd name="T38" fmla="*/ 11 w 345"/>
                  <a:gd name="T39" fmla="*/ 6 h 532"/>
                  <a:gd name="T40" fmla="*/ 10 w 345"/>
                  <a:gd name="T41" fmla="*/ 8 h 532"/>
                  <a:gd name="T42" fmla="*/ 9 w 345"/>
                  <a:gd name="T43" fmla="*/ 10 h 532"/>
                  <a:gd name="T44" fmla="*/ 8 w 345"/>
                  <a:gd name="T45" fmla="*/ 13 h 532"/>
                  <a:gd name="T46" fmla="*/ 8 w 345"/>
                  <a:gd name="T47" fmla="*/ 15 h 532"/>
                  <a:gd name="T48" fmla="*/ 7 w 345"/>
                  <a:gd name="T49" fmla="*/ 17 h 532"/>
                  <a:gd name="T50" fmla="*/ 7 w 345"/>
                  <a:gd name="T51" fmla="*/ 18 h 532"/>
                  <a:gd name="T52" fmla="*/ 6 w 345"/>
                  <a:gd name="T53" fmla="*/ 19 h 532"/>
                  <a:gd name="T54" fmla="*/ 6 w 345"/>
                  <a:gd name="T55" fmla="*/ 20 h 532"/>
                  <a:gd name="T56" fmla="*/ 5 w 345"/>
                  <a:gd name="T57" fmla="*/ 21 h 532"/>
                  <a:gd name="T58" fmla="*/ 4 w 345"/>
                  <a:gd name="T59" fmla="*/ 21 h 532"/>
                  <a:gd name="T60" fmla="*/ 3 w 345"/>
                  <a:gd name="T61" fmla="*/ 21 h 532"/>
                  <a:gd name="T62" fmla="*/ 2 w 345"/>
                  <a:gd name="T63" fmla="*/ 22 h 532"/>
                  <a:gd name="T64" fmla="*/ 1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0" y="530"/>
                    </a:moveTo>
                    <a:lnTo>
                      <a:pt x="2" y="509"/>
                    </a:lnTo>
                    <a:lnTo>
                      <a:pt x="8" y="476"/>
                    </a:lnTo>
                    <a:lnTo>
                      <a:pt x="16" y="436"/>
                    </a:lnTo>
                    <a:lnTo>
                      <a:pt x="28" y="390"/>
                    </a:lnTo>
                    <a:lnTo>
                      <a:pt x="41" y="339"/>
                    </a:lnTo>
                    <a:lnTo>
                      <a:pt x="59" y="286"/>
                    </a:lnTo>
                    <a:lnTo>
                      <a:pt x="67" y="258"/>
                    </a:lnTo>
                    <a:lnTo>
                      <a:pt x="77" y="231"/>
                    </a:lnTo>
                    <a:lnTo>
                      <a:pt x="88" y="205"/>
                    </a:lnTo>
                    <a:lnTo>
                      <a:pt x="100" y="178"/>
                    </a:lnTo>
                    <a:lnTo>
                      <a:pt x="110" y="153"/>
                    </a:lnTo>
                    <a:lnTo>
                      <a:pt x="123" y="130"/>
                    </a:lnTo>
                    <a:lnTo>
                      <a:pt x="135" y="108"/>
                    </a:lnTo>
                    <a:lnTo>
                      <a:pt x="148" y="86"/>
                    </a:lnTo>
                    <a:lnTo>
                      <a:pt x="162" y="67"/>
                    </a:lnTo>
                    <a:lnTo>
                      <a:pt x="176" y="50"/>
                    </a:lnTo>
                    <a:lnTo>
                      <a:pt x="191" y="36"/>
                    </a:lnTo>
                    <a:lnTo>
                      <a:pt x="207" y="23"/>
                    </a:lnTo>
                    <a:lnTo>
                      <a:pt x="214" y="17"/>
                    </a:lnTo>
                    <a:lnTo>
                      <a:pt x="222" y="13"/>
                    </a:lnTo>
                    <a:lnTo>
                      <a:pt x="230" y="9"/>
                    </a:lnTo>
                    <a:lnTo>
                      <a:pt x="238" y="5"/>
                    </a:lnTo>
                    <a:lnTo>
                      <a:pt x="247" y="3"/>
                    </a:lnTo>
                    <a:lnTo>
                      <a:pt x="255" y="1"/>
                    </a:lnTo>
                    <a:lnTo>
                      <a:pt x="264" y="0"/>
                    </a:lnTo>
                    <a:lnTo>
                      <a:pt x="272" y="0"/>
                    </a:lnTo>
                    <a:lnTo>
                      <a:pt x="281" y="1"/>
                    </a:lnTo>
                    <a:lnTo>
                      <a:pt x="290" y="3"/>
                    </a:lnTo>
                    <a:lnTo>
                      <a:pt x="298" y="5"/>
                    </a:lnTo>
                    <a:lnTo>
                      <a:pt x="307" y="10"/>
                    </a:lnTo>
                    <a:lnTo>
                      <a:pt x="317" y="14"/>
                    </a:lnTo>
                    <a:lnTo>
                      <a:pt x="325" y="19"/>
                    </a:lnTo>
                    <a:lnTo>
                      <a:pt x="335" y="27"/>
                    </a:lnTo>
                    <a:lnTo>
                      <a:pt x="345" y="35"/>
                    </a:lnTo>
                    <a:lnTo>
                      <a:pt x="329" y="59"/>
                    </a:lnTo>
                    <a:lnTo>
                      <a:pt x="313" y="84"/>
                    </a:lnTo>
                    <a:lnTo>
                      <a:pt x="299" y="109"/>
                    </a:lnTo>
                    <a:lnTo>
                      <a:pt x="285" y="134"/>
                    </a:lnTo>
                    <a:lnTo>
                      <a:pt x="272" y="160"/>
                    </a:lnTo>
                    <a:lnTo>
                      <a:pt x="261" y="185"/>
                    </a:lnTo>
                    <a:lnTo>
                      <a:pt x="249" y="209"/>
                    </a:lnTo>
                    <a:lnTo>
                      <a:pt x="238" y="235"/>
                    </a:lnTo>
                    <a:lnTo>
                      <a:pt x="228" y="260"/>
                    </a:lnTo>
                    <a:lnTo>
                      <a:pt x="220" y="286"/>
                    </a:lnTo>
                    <a:lnTo>
                      <a:pt x="211" y="311"/>
                    </a:lnTo>
                    <a:lnTo>
                      <a:pt x="203" y="336"/>
                    </a:lnTo>
                    <a:lnTo>
                      <a:pt x="197" y="361"/>
                    </a:lnTo>
                    <a:lnTo>
                      <a:pt x="191" y="387"/>
                    </a:lnTo>
                    <a:lnTo>
                      <a:pt x="187" y="411"/>
                    </a:lnTo>
                    <a:lnTo>
                      <a:pt x="183" y="436"/>
                    </a:lnTo>
                    <a:lnTo>
                      <a:pt x="176" y="449"/>
                    </a:lnTo>
                    <a:lnTo>
                      <a:pt x="168" y="462"/>
                    </a:lnTo>
                    <a:lnTo>
                      <a:pt x="159" y="474"/>
                    </a:lnTo>
                    <a:lnTo>
                      <a:pt x="150" y="485"/>
                    </a:lnTo>
                    <a:lnTo>
                      <a:pt x="141" y="495"/>
                    </a:lnTo>
                    <a:lnTo>
                      <a:pt x="131" y="503"/>
                    </a:lnTo>
                    <a:lnTo>
                      <a:pt x="120" y="510"/>
                    </a:lnTo>
                    <a:lnTo>
                      <a:pt x="109" y="516"/>
                    </a:lnTo>
                    <a:lnTo>
                      <a:pt x="97" y="522"/>
                    </a:lnTo>
                    <a:lnTo>
                      <a:pt x="86" y="526"/>
                    </a:lnTo>
                    <a:lnTo>
                      <a:pt x="73" y="529"/>
                    </a:lnTo>
                    <a:lnTo>
                      <a:pt x="59" y="531"/>
                    </a:lnTo>
                    <a:lnTo>
                      <a:pt x="46" y="532"/>
                    </a:lnTo>
                    <a:lnTo>
                      <a:pt x="30" y="532"/>
                    </a:lnTo>
                    <a:lnTo>
                      <a:pt x="15" y="532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2" name="Freeform 1023"/>
              <p:cNvSpPr>
                <a:spLocks noEditPoints="1"/>
              </p:cNvSpPr>
              <p:nvPr/>
            </p:nvSpPr>
            <p:spPr bwMode="auto">
              <a:xfrm>
                <a:off x="2661" y="1717"/>
                <a:ext cx="74" cy="116"/>
              </a:xfrm>
              <a:custGeom>
                <a:avLst/>
                <a:gdLst>
                  <a:gd name="T0" fmla="*/ 1 w 370"/>
                  <a:gd name="T1" fmla="*/ 22 h 557"/>
                  <a:gd name="T2" fmla="*/ 0 w 370"/>
                  <a:gd name="T3" fmla="*/ 20 h 557"/>
                  <a:gd name="T4" fmla="*/ 0 w 370"/>
                  <a:gd name="T5" fmla="*/ 22 h 557"/>
                  <a:gd name="T6" fmla="*/ 0 w 370"/>
                  <a:gd name="T7" fmla="*/ 19 h 557"/>
                  <a:gd name="T8" fmla="*/ 1 w 370"/>
                  <a:gd name="T9" fmla="*/ 20 h 557"/>
                  <a:gd name="T10" fmla="*/ 0 w 370"/>
                  <a:gd name="T11" fmla="*/ 19 h 557"/>
                  <a:gd name="T12" fmla="*/ 2 w 370"/>
                  <a:gd name="T13" fmla="*/ 14 h 557"/>
                  <a:gd name="T14" fmla="*/ 4 w 370"/>
                  <a:gd name="T15" fmla="*/ 7 h 557"/>
                  <a:gd name="T16" fmla="*/ 3 w 370"/>
                  <a:gd name="T17" fmla="*/ 12 h 557"/>
                  <a:gd name="T18" fmla="*/ 2 w 370"/>
                  <a:gd name="T19" fmla="*/ 18 h 557"/>
                  <a:gd name="T20" fmla="*/ 4 w 370"/>
                  <a:gd name="T21" fmla="*/ 7 h 557"/>
                  <a:gd name="T22" fmla="*/ 6 w 370"/>
                  <a:gd name="T23" fmla="*/ 4 h 557"/>
                  <a:gd name="T24" fmla="*/ 8 w 370"/>
                  <a:gd name="T25" fmla="*/ 3 h 557"/>
                  <a:gd name="T26" fmla="*/ 6 w 370"/>
                  <a:gd name="T27" fmla="*/ 5 h 557"/>
                  <a:gd name="T28" fmla="*/ 7 w 370"/>
                  <a:gd name="T29" fmla="*/ 2 h 557"/>
                  <a:gd name="T30" fmla="*/ 8 w 370"/>
                  <a:gd name="T31" fmla="*/ 1 h 557"/>
                  <a:gd name="T32" fmla="*/ 10 w 370"/>
                  <a:gd name="T33" fmla="*/ 0 h 557"/>
                  <a:gd name="T34" fmla="*/ 9 w 370"/>
                  <a:gd name="T35" fmla="*/ 2 h 557"/>
                  <a:gd name="T36" fmla="*/ 7 w 370"/>
                  <a:gd name="T37" fmla="*/ 2 h 557"/>
                  <a:gd name="T38" fmla="*/ 11 w 370"/>
                  <a:gd name="T39" fmla="*/ 0 h 557"/>
                  <a:gd name="T40" fmla="*/ 13 w 370"/>
                  <a:gd name="T41" fmla="*/ 0 h 557"/>
                  <a:gd name="T42" fmla="*/ 12 w 370"/>
                  <a:gd name="T43" fmla="*/ 1 h 557"/>
                  <a:gd name="T44" fmla="*/ 11 w 370"/>
                  <a:gd name="T45" fmla="*/ 1 h 557"/>
                  <a:gd name="T46" fmla="*/ 13 w 370"/>
                  <a:gd name="T47" fmla="*/ 0 h 557"/>
                  <a:gd name="T48" fmla="*/ 15 w 370"/>
                  <a:gd name="T49" fmla="*/ 1 h 557"/>
                  <a:gd name="T50" fmla="*/ 13 w 370"/>
                  <a:gd name="T51" fmla="*/ 1 h 557"/>
                  <a:gd name="T52" fmla="*/ 15 w 370"/>
                  <a:gd name="T53" fmla="*/ 2 h 557"/>
                  <a:gd name="T54" fmla="*/ 14 w 370"/>
                  <a:gd name="T55" fmla="*/ 2 h 557"/>
                  <a:gd name="T56" fmla="*/ 15 w 370"/>
                  <a:gd name="T57" fmla="*/ 2 h 557"/>
                  <a:gd name="T58" fmla="*/ 15 w 370"/>
                  <a:gd name="T59" fmla="*/ 2 h 557"/>
                  <a:gd name="T60" fmla="*/ 14 w 370"/>
                  <a:gd name="T61" fmla="*/ 2 h 557"/>
                  <a:gd name="T62" fmla="*/ 14 w 370"/>
                  <a:gd name="T63" fmla="*/ 3 h 557"/>
                  <a:gd name="T64" fmla="*/ 15 w 370"/>
                  <a:gd name="T65" fmla="*/ 2 h 557"/>
                  <a:gd name="T66" fmla="*/ 12 w 370"/>
                  <a:gd name="T67" fmla="*/ 4 h 557"/>
                  <a:gd name="T68" fmla="*/ 13 w 370"/>
                  <a:gd name="T69" fmla="*/ 4 h 557"/>
                  <a:gd name="T70" fmla="*/ 11 w 370"/>
                  <a:gd name="T71" fmla="*/ 10 h 557"/>
                  <a:gd name="T72" fmla="*/ 12 w 370"/>
                  <a:gd name="T73" fmla="*/ 5 h 557"/>
                  <a:gd name="T74" fmla="*/ 11 w 370"/>
                  <a:gd name="T75" fmla="*/ 10 h 557"/>
                  <a:gd name="T76" fmla="*/ 10 w 370"/>
                  <a:gd name="T77" fmla="*/ 10 h 557"/>
                  <a:gd name="T78" fmla="*/ 10 w 370"/>
                  <a:gd name="T79" fmla="*/ 10 h 557"/>
                  <a:gd name="T80" fmla="*/ 10 w 370"/>
                  <a:gd name="T81" fmla="*/ 11 h 557"/>
                  <a:gd name="T82" fmla="*/ 11 w 370"/>
                  <a:gd name="T83" fmla="*/ 10 h 557"/>
                  <a:gd name="T84" fmla="*/ 9 w 370"/>
                  <a:gd name="T85" fmla="*/ 12 h 557"/>
                  <a:gd name="T86" fmla="*/ 10 w 370"/>
                  <a:gd name="T87" fmla="*/ 12 h 557"/>
                  <a:gd name="T88" fmla="*/ 8 w 370"/>
                  <a:gd name="T89" fmla="*/ 18 h 557"/>
                  <a:gd name="T90" fmla="*/ 8 w 370"/>
                  <a:gd name="T91" fmla="*/ 13 h 557"/>
                  <a:gd name="T92" fmla="*/ 8 w 370"/>
                  <a:gd name="T93" fmla="*/ 18 h 557"/>
                  <a:gd name="T94" fmla="*/ 8 w 370"/>
                  <a:gd name="T95" fmla="*/ 18 h 557"/>
                  <a:gd name="T96" fmla="*/ 7 w 370"/>
                  <a:gd name="T97" fmla="*/ 20 h 557"/>
                  <a:gd name="T98" fmla="*/ 5 w 370"/>
                  <a:gd name="T99" fmla="*/ 21 h 557"/>
                  <a:gd name="T100" fmla="*/ 6 w 370"/>
                  <a:gd name="T101" fmla="*/ 20 h 557"/>
                  <a:gd name="T102" fmla="*/ 7 w 370"/>
                  <a:gd name="T103" fmla="*/ 18 h 557"/>
                  <a:gd name="T104" fmla="*/ 5 w 370"/>
                  <a:gd name="T105" fmla="*/ 22 h 557"/>
                  <a:gd name="T106" fmla="*/ 2 w 370"/>
                  <a:gd name="T107" fmla="*/ 22 h 557"/>
                  <a:gd name="T108" fmla="*/ 1 w 370"/>
                  <a:gd name="T109" fmla="*/ 21 h 557"/>
                  <a:gd name="T110" fmla="*/ 3 w 370"/>
                  <a:gd name="T111" fmla="*/ 21 h 557"/>
                  <a:gd name="T112" fmla="*/ 5 w 370"/>
                  <a:gd name="T113" fmla="*/ 21 h 557"/>
                  <a:gd name="T114" fmla="*/ 0 w 370"/>
                  <a:gd name="T115" fmla="*/ 22 h 557"/>
                  <a:gd name="T116" fmla="*/ 0 w 370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0"/>
                  <a:gd name="T178" fmla="*/ 0 h 557"/>
                  <a:gd name="T179" fmla="*/ 370 w 370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0" h="557">
                    <a:moveTo>
                      <a:pt x="0" y="541"/>
                    </a:moveTo>
                    <a:lnTo>
                      <a:pt x="1" y="540"/>
                    </a:lnTo>
                    <a:lnTo>
                      <a:pt x="25" y="542"/>
                    </a:lnTo>
                    <a:lnTo>
                      <a:pt x="25" y="543"/>
                    </a:lnTo>
                    <a:lnTo>
                      <a:pt x="0" y="541"/>
                    </a:lnTo>
                    <a:close/>
                    <a:moveTo>
                      <a:pt x="1" y="540"/>
                    </a:moveTo>
                    <a:lnTo>
                      <a:pt x="2" y="528"/>
                    </a:lnTo>
                    <a:lnTo>
                      <a:pt x="5" y="514"/>
                    </a:lnTo>
                    <a:lnTo>
                      <a:pt x="28" y="518"/>
                    </a:lnTo>
                    <a:lnTo>
                      <a:pt x="26" y="533"/>
                    </a:lnTo>
                    <a:lnTo>
                      <a:pt x="25" y="542"/>
                    </a:lnTo>
                    <a:lnTo>
                      <a:pt x="1" y="540"/>
                    </a:lnTo>
                    <a:close/>
                    <a:moveTo>
                      <a:pt x="5" y="514"/>
                    </a:moveTo>
                    <a:lnTo>
                      <a:pt x="6" y="508"/>
                    </a:lnTo>
                    <a:lnTo>
                      <a:pt x="7" y="499"/>
                    </a:lnTo>
                    <a:lnTo>
                      <a:pt x="9" y="489"/>
                    </a:lnTo>
                    <a:lnTo>
                      <a:pt x="11" y="476"/>
                    </a:lnTo>
                    <a:lnTo>
                      <a:pt x="35" y="482"/>
                    </a:lnTo>
                    <a:lnTo>
                      <a:pt x="34" y="490"/>
                    </a:lnTo>
                    <a:lnTo>
                      <a:pt x="32" y="499"/>
                    </a:lnTo>
                    <a:lnTo>
                      <a:pt x="31" y="509"/>
                    </a:lnTo>
                    <a:lnTo>
                      <a:pt x="28" y="518"/>
                    </a:lnTo>
                    <a:lnTo>
                      <a:pt x="5" y="514"/>
                    </a:lnTo>
                    <a:close/>
                    <a:moveTo>
                      <a:pt x="11" y="476"/>
                    </a:moveTo>
                    <a:lnTo>
                      <a:pt x="18" y="447"/>
                    </a:lnTo>
                    <a:lnTo>
                      <a:pt x="25" y="414"/>
                    </a:lnTo>
                    <a:lnTo>
                      <a:pt x="35" y="378"/>
                    </a:lnTo>
                    <a:lnTo>
                      <a:pt x="45" y="341"/>
                    </a:lnTo>
                    <a:lnTo>
                      <a:pt x="56" y="302"/>
                    </a:lnTo>
                    <a:lnTo>
                      <a:pt x="71" y="263"/>
                    </a:lnTo>
                    <a:lnTo>
                      <a:pt x="85" y="224"/>
                    </a:lnTo>
                    <a:lnTo>
                      <a:pt x="101" y="186"/>
                    </a:lnTo>
                    <a:lnTo>
                      <a:pt x="123" y="196"/>
                    </a:lnTo>
                    <a:lnTo>
                      <a:pt x="107" y="233"/>
                    </a:lnTo>
                    <a:lnTo>
                      <a:pt x="93" y="271"/>
                    </a:lnTo>
                    <a:lnTo>
                      <a:pt x="80" y="310"/>
                    </a:lnTo>
                    <a:lnTo>
                      <a:pt x="68" y="348"/>
                    </a:lnTo>
                    <a:lnTo>
                      <a:pt x="58" y="385"/>
                    </a:lnTo>
                    <a:lnTo>
                      <a:pt x="49" y="420"/>
                    </a:lnTo>
                    <a:lnTo>
                      <a:pt x="41" y="453"/>
                    </a:lnTo>
                    <a:lnTo>
                      <a:pt x="35" y="482"/>
                    </a:lnTo>
                    <a:lnTo>
                      <a:pt x="11" y="476"/>
                    </a:lnTo>
                    <a:close/>
                    <a:moveTo>
                      <a:pt x="101" y="186"/>
                    </a:moveTo>
                    <a:lnTo>
                      <a:pt x="109" y="166"/>
                    </a:lnTo>
                    <a:lnTo>
                      <a:pt x="118" y="149"/>
                    </a:lnTo>
                    <a:lnTo>
                      <a:pt x="128" y="132"/>
                    </a:lnTo>
                    <a:lnTo>
                      <a:pt x="137" y="115"/>
                    </a:lnTo>
                    <a:lnTo>
                      <a:pt x="147" y="98"/>
                    </a:lnTo>
                    <a:lnTo>
                      <a:pt x="157" y="83"/>
                    </a:lnTo>
                    <a:lnTo>
                      <a:pt x="168" y="69"/>
                    </a:lnTo>
                    <a:lnTo>
                      <a:pt x="179" y="56"/>
                    </a:lnTo>
                    <a:lnTo>
                      <a:pt x="197" y="72"/>
                    </a:lnTo>
                    <a:lnTo>
                      <a:pt x="186" y="84"/>
                    </a:lnTo>
                    <a:lnTo>
                      <a:pt x="176" y="98"/>
                    </a:lnTo>
                    <a:lnTo>
                      <a:pt x="168" y="112"/>
                    </a:lnTo>
                    <a:lnTo>
                      <a:pt x="158" y="128"/>
                    </a:lnTo>
                    <a:lnTo>
                      <a:pt x="140" y="160"/>
                    </a:lnTo>
                    <a:lnTo>
                      <a:pt x="123" y="196"/>
                    </a:lnTo>
                    <a:lnTo>
                      <a:pt x="101" y="186"/>
                    </a:lnTo>
                    <a:close/>
                    <a:moveTo>
                      <a:pt x="179" y="56"/>
                    </a:moveTo>
                    <a:lnTo>
                      <a:pt x="186" y="48"/>
                    </a:lnTo>
                    <a:lnTo>
                      <a:pt x="195" y="40"/>
                    </a:lnTo>
                    <a:lnTo>
                      <a:pt x="202" y="32"/>
                    </a:lnTo>
                    <a:lnTo>
                      <a:pt x="211" y="26"/>
                    </a:lnTo>
                    <a:lnTo>
                      <a:pt x="220" y="20"/>
                    </a:lnTo>
                    <a:lnTo>
                      <a:pt x="228" y="14"/>
                    </a:lnTo>
                    <a:lnTo>
                      <a:pt x="237" y="10"/>
                    </a:lnTo>
                    <a:lnTo>
                      <a:pt x="245" y="7"/>
                    </a:lnTo>
                    <a:lnTo>
                      <a:pt x="254" y="29"/>
                    </a:lnTo>
                    <a:lnTo>
                      <a:pt x="247" y="32"/>
                    </a:lnTo>
                    <a:lnTo>
                      <a:pt x="239" y="37"/>
                    </a:lnTo>
                    <a:lnTo>
                      <a:pt x="231" y="41"/>
                    </a:lnTo>
                    <a:lnTo>
                      <a:pt x="224" y="47"/>
                    </a:lnTo>
                    <a:lnTo>
                      <a:pt x="210" y="58"/>
                    </a:lnTo>
                    <a:lnTo>
                      <a:pt x="197" y="72"/>
                    </a:lnTo>
                    <a:lnTo>
                      <a:pt x="179" y="56"/>
                    </a:lnTo>
                    <a:close/>
                    <a:moveTo>
                      <a:pt x="245" y="7"/>
                    </a:moveTo>
                    <a:lnTo>
                      <a:pt x="255" y="3"/>
                    </a:lnTo>
                    <a:lnTo>
                      <a:pt x="265" y="1"/>
                    </a:lnTo>
                    <a:lnTo>
                      <a:pt x="274" y="0"/>
                    </a:lnTo>
                    <a:lnTo>
                      <a:pt x="284" y="0"/>
                    </a:lnTo>
                    <a:lnTo>
                      <a:pt x="294" y="1"/>
                    </a:lnTo>
                    <a:lnTo>
                      <a:pt x="304" y="3"/>
                    </a:lnTo>
                    <a:lnTo>
                      <a:pt x="315" y="5"/>
                    </a:lnTo>
                    <a:lnTo>
                      <a:pt x="324" y="10"/>
                    </a:lnTo>
                    <a:lnTo>
                      <a:pt x="315" y="32"/>
                    </a:lnTo>
                    <a:lnTo>
                      <a:pt x="307" y="29"/>
                    </a:lnTo>
                    <a:lnTo>
                      <a:pt x="298" y="27"/>
                    </a:lnTo>
                    <a:lnTo>
                      <a:pt x="291" y="25"/>
                    </a:lnTo>
                    <a:lnTo>
                      <a:pt x="283" y="25"/>
                    </a:lnTo>
                    <a:lnTo>
                      <a:pt x="276" y="25"/>
                    </a:lnTo>
                    <a:lnTo>
                      <a:pt x="268" y="26"/>
                    </a:lnTo>
                    <a:lnTo>
                      <a:pt x="262" y="27"/>
                    </a:lnTo>
                    <a:lnTo>
                      <a:pt x="254" y="29"/>
                    </a:lnTo>
                    <a:lnTo>
                      <a:pt x="245" y="7"/>
                    </a:lnTo>
                    <a:close/>
                    <a:moveTo>
                      <a:pt x="324" y="10"/>
                    </a:moveTo>
                    <a:lnTo>
                      <a:pt x="334" y="15"/>
                    </a:lnTo>
                    <a:lnTo>
                      <a:pt x="345" y="21"/>
                    </a:lnTo>
                    <a:lnTo>
                      <a:pt x="356" y="28"/>
                    </a:lnTo>
                    <a:lnTo>
                      <a:pt x="365" y="37"/>
                    </a:lnTo>
                    <a:lnTo>
                      <a:pt x="349" y="55"/>
                    </a:lnTo>
                    <a:lnTo>
                      <a:pt x="341" y="48"/>
                    </a:lnTo>
                    <a:lnTo>
                      <a:pt x="332" y="42"/>
                    </a:lnTo>
                    <a:lnTo>
                      <a:pt x="323" y="37"/>
                    </a:lnTo>
                    <a:lnTo>
                      <a:pt x="315" y="32"/>
                    </a:lnTo>
                    <a:lnTo>
                      <a:pt x="324" y="10"/>
                    </a:lnTo>
                    <a:close/>
                    <a:moveTo>
                      <a:pt x="365" y="37"/>
                    </a:moveTo>
                    <a:lnTo>
                      <a:pt x="368" y="40"/>
                    </a:lnTo>
                    <a:lnTo>
                      <a:pt x="370" y="44"/>
                    </a:lnTo>
                    <a:lnTo>
                      <a:pt x="370" y="49"/>
                    </a:lnTo>
                    <a:lnTo>
                      <a:pt x="369" y="53"/>
                    </a:lnTo>
                    <a:lnTo>
                      <a:pt x="358" y="47"/>
                    </a:lnTo>
                    <a:lnTo>
                      <a:pt x="365" y="37"/>
                    </a:lnTo>
                    <a:close/>
                    <a:moveTo>
                      <a:pt x="369" y="53"/>
                    </a:moveTo>
                    <a:lnTo>
                      <a:pt x="368" y="53"/>
                    </a:lnTo>
                    <a:lnTo>
                      <a:pt x="368" y="54"/>
                    </a:lnTo>
                    <a:lnTo>
                      <a:pt x="348" y="39"/>
                    </a:lnTo>
                    <a:lnTo>
                      <a:pt x="347" y="40"/>
                    </a:lnTo>
                    <a:lnTo>
                      <a:pt x="369" y="53"/>
                    </a:lnTo>
                    <a:close/>
                    <a:moveTo>
                      <a:pt x="347" y="40"/>
                    </a:moveTo>
                    <a:lnTo>
                      <a:pt x="348" y="39"/>
                    </a:lnTo>
                    <a:lnTo>
                      <a:pt x="358" y="47"/>
                    </a:lnTo>
                    <a:lnTo>
                      <a:pt x="347" y="40"/>
                    </a:lnTo>
                    <a:close/>
                    <a:moveTo>
                      <a:pt x="368" y="53"/>
                    </a:moveTo>
                    <a:lnTo>
                      <a:pt x="359" y="67"/>
                    </a:lnTo>
                    <a:lnTo>
                      <a:pt x="350" y="81"/>
                    </a:lnTo>
                    <a:lnTo>
                      <a:pt x="330" y="68"/>
                    </a:lnTo>
                    <a:lnTo>
                      <a:pt x="338" y="53"/>
                    </a:lnTo>
                    <a:lnTo>
                      <a:pt x="347" y="40"/>
                    </a:lnTo>
                    <a:lnTo>
                      <a:pt x="368" y="53"/>
                    </a:lnTo>
                    <a:close/>
                    <a:moveTo>
                      <a:pt x="350" y="81"/>
                    </a:moveTo>
                    <a:lnTo>
                      <a:pt x="343" y="93"/>
                    </a:lnTo>
                    <a:lnTo>
                      <a:pt x="333" y="108"/>
                    </a:lnTo>
                    <a:lnTo>
                      <a:pt x="312" y="96"/>
                    </a:lnTo>
                    <a:lnTo>
                      <a:pt x="320" y="83"/>
                    </a:lnTo>
                    <a:lnTo>
                      <a:pt x="330" y="68"/>
                    </a:lnTo>
                    <a:lnTo>
                      <a:pt x="350" y="81"/>
                    </a:lnTo>
                    <a:close/>
                    <a:moveTo>
                      <a:pt x="333" y="108"/>
                    </a:moveTo>
                    <a:lnTo>
                      <a:pt x="314" y="145"/>
                    </a:lnTo>
                    <a:lnTo>
                      <a:pt x="294" y="180"/>
                    </a:lnTo>
                    <a:lnTo>
                      <a:pt x="278" y="216"/>
                    </a:lnTo>
                    <a:lnTo>
                      <a:pt x="263" y="252"/>
                    </a:lnTo>
                    <a:lnTo>
                      <a:pt x="240" y="242"/>
                    </a:lnTo>
                    <a:lnTo>
                      <a:pt x="255" y="205"/>
                    </a:lnTo>
                    <a:lnTo>
                      <a:pt x="272" y="169"/>
                    </a:lnTo>
                    <a:lnTo>
                      <a:pt x="292" y="132"/>
                    </a:lnTo>
                    <a:lnTo>
                      <a:pt x="312" y="96"/>
                    </a:lnTo>
                    <a:lnTo>
                      <a:pt x="333" y="108"/>
                    </a:lnTo>
                    <a:close/>
                    <a:moveTo>
                      <a:pt x="263" y="252"/>
                    </a:moveTo>
                    <a:lnTo>
                      <a:pt x="263" y="251"/>
                    </a:lnTo>
                    <a:lnTo>
                      <a:pt x="262" y="253"/>
                    </a:lnTo>
                    <a:lnTo>
                      <a:pt x="240" y="242"/>
                    </a:lnTo>
                    <a:lnTo>
                      <a:pt x="263" y="252"/>
                    </a:lnTo>
                    <a:close/>
                    <a:moveTo>
                      <a:pt x="240" y="243"/>
                    </a:moveTo>
                    <a:lnTo>
                      <a:pt x="240" y="242"/>
                    </a:lnTo>
                    <a:lnTo>
                      <a:pt x="251" y="247"/>
                    </a:lnTo>
                    <a:lnTo>
                      <a:pt x="240" y="243"/>
                    </a:lnTo>
                    <a:close/>
                    <a:moveTo>
                      <a:pt x="263" y="252"/>
                    </a:moveTo>
                    <a:lnTo>
                      <a:pt x="257" y="264"/>
                    </a:lnTo>
                    <a:lnTo>
                      <a:pt x="252" y="280"/>
                    </a:lnTo>
                    <a:lnTo>
                      <a:pt x="228" y="271"/>
                    </a:lnTo>
                    <a:lnTo>
                      <a:pt x="234" y="259"/>
                    </a:lnTo>
                    <a:lnTo>
                      <a:pt x="240" y="243"/>
                    </a:lnTo>
                    <a:lnTo>
                      <a:pt x="263" y="252"/>
                    </a:lnTo>
                    <a:close/>
                    <a:moveTo>
                      <a:pt x="252" y="280"/>
                    </a:moveTo>
                    <a:lnTo>
                      <a:pt x="245" y="296"/>
                    </a:lnTo>
                    <a:lnTo>
                      <a:pt x="241" y="308"/>
                    </a:lnTo>
                    <a:lnTo>
                      <a:pt x="218" y="300"/>
                    </a:lnTo>
                    <a:lnTo>
                      <a:pt x="224" y="284"/>
                    </a:lnTo>
                    <a:lnTo>
                      <a:pt x="228" y="271"/>
                    </a:lnTo>
                    <a:lnTo>
                      <a:pt x="252" y="280"/>
                    </a:lnTo>
                    <a:close/>
                    <a:moveTo>
                      <a:pt x="241" y="308"/>
                    </a:moveTo>
                    <a:lnTo>
                      <a:pt x="230" y="344"/>
                    </a:lnTo>
                    <a:lnTo>
                      <a:pt x="222" y="379"/>
                    </a:lnTo>
                    <a:lnTo>
                      <a:pt x="214" y="414"/>
                    </a:lnTo>
                    <a:lnTo>
                      <a:pt x="209" y="449"/>
                    </a:lnTo>
                    <a:lnTo>
                      <a:pt x="184" y="446"/>
                    </a:lnTo>
                    <a:lnTo>
                      <a:pt x="189" y="410"/>
                    </a:lnTo>
                    <a:lnTo>
                      <a:pt x="198" y="374"/>
                    </a:lnTo>
                    <a:lnTo>
                      <a:pt x="207" y="337"/>
                    </a:lnTo>
                    <a:lnTo>
                      <a:pt x="218" y="300"/>
                    </a:lnTo>
                    <a:lnTo>
                      <a:pt x="241" y="308"/>
                    </a:lnTo>
                    <a:close/>
                    <a:moveTo>
                      <a:pt x="209" y="449"/>
                    </a:moveTo>
                    <a:lnTo>
                      <a:pt x="208" y="452"/>
                    </a:lnTo>
                    <a:lnTo>
                      <a:pt x="208" y="453"/>
                    </a:lnTo>
                    <a:lnTo>
                      <a:pt x="196" y="448"/>
                    </a:lnTo>
                    <a:lnTo>
                      <a:pt x="209" y="449"/>
                    </a:lnTo>
                    <a:close/>
                    <a:moveTo>
                      <a:pt x="208" y="453"/>
                    </a:moveTo>
                    <a:lnTo>
                      <a:pt x="199" y="468"/>
                    </a:lnTo>
                    <a:lnTo>
                      <a:pt x="191" y="482"/>
                    </a:lnTo>
                    <a:lnTo>
                      <a:pt x="182" y="494"/>
                    </a:lnTo>
                    <a:lnTo>
                      <a:pt x="172" y="506"/>
                    </a:lnTo>
                    <a:lnTo>
                      <a:pt x="162" y="515"/>
                    </a:lnTo>
                    <a:lnTo>
                      <a:pt x="152" y="525"/>
                    </a:lnTo>
                    <a:lnTo>
                      <a:pt x="140" y="533"/>
                    </a:lnTo>
                    <a:lnTo>
                      <a:pt x="128" y="539"/>
                    </a:lnTo>
                    <a:lnTo>
                      <a:pt x="117" y="517"/>
                    </a:lnTo>
                    <a:lnTo>
                      <a:pt x="127" y="512"/>
                    </a:lnTo>
                    <a:lnTo>
                      <a:pt x="136" y="506"/>
                    </a:lnTo>
                    <a:lnTo>
                      <a:pt x="146" y="497"/>
                    </a:lnTo>
                    <a:lnTo>
                      <a:pt x="155" y="488"/>
                    </a:lnTo>
                    <a:lnTo>
                      <a:pt x="163" y="479"/>
                    </a:lnTo>
                    <a:lnTo>
                      <a:pt x="171" y="468"/>
                    </a:lnTo>
                    <a:lnTo>
                      <a:pt x="179" y="456"/>
                    </a:lnTo>
                    <a:lnTo>
                      <a:pt x="185" y="443"/>
                    </a:lnTo>
                    <a:lnTo>
                      <a:pt x="208" y="453"/>
                    </a:lnTo>
                    <a:close/>
                    <a:moveTo>
                      <a:pt x="128" y="539"/>
                    </a:moveTo>
                    <a:lnTo>
                      <a:pt x="115" y="545"/>
                    </a:lnTo>
                    <a:lnTo>
                      <a:pt x="102" y="550"/>
                    </a:lnTo>
                    <a:lnTo>
                      <a:pt x="88" y="553"/>
                    </a:lnTo>
                    <a:lnTo>
                      <a:pt x="74" y="556"/>
                    </a:lnTo>
                    <a:lnTo>
                      <a:pt x="59" y="557"/>
                    </a:lnTo>
                    <a:lnTo>
                      <a:pt x="43" y="557"/>
                    </a:lnTo>
                    <a:lnTo>
                      <a:pt x="27" y="556"/>
                    </a:lnTo>
                    <a:lnTo>
                      <a:pt x="11" y="554"/>
                    </a:lnTo>
                    <a:lnTo>
                      <a:pt x="15" y="529"/>
                    </a:lnTo>
                    <a:lnTo>
                      <a:pt x="29" y="531"/>
                    </a:lnTo>
                    <a:lnTo>
                      <a:pt x="43" y="533"/>
                    </a:lnTo>
                    <a:lnTo>
                      <a:pt x="58" y="533"/>
                    </a:lnTo>
                    <a:lnTo>
                      <a:pt x="71" y="531"/>
                    </a:lnTo>
                    <a:lnTo>
                      <a:pt x="82" y="529"/>
                    </a:lnTo>
                    <a:lnTo>
                      <a:pt x="94" y="527"/>
                    </a:lnTo>
                    <a:lnTo>
                      <a:pt x="106" y="523"/>
                    </a:lnTo>
                    <a:lnTo>
                      <a:pt x="117" y="517"/>
                    </a:lnTo>
                    <a:lnTo>
                      <a:pt x="128" y="539"/>
                    </a:lnTo>
                    <a:close/>
                    <a:moveTo>
                      <a:pt x="11" y="554"/>
                    </a:moveTo>
                    <a:lnTo>
                      <a:pt x="7" y="552"/>
                    </a:lnTo>
                    <a:lnTo>
                      <a:pt x="4" y="549"/>
                    </a:lnTo>
                    <a:lnTo>
                      <a:pt x="1" y="545"/>
                    </a:lnTo>
                    <a:lnTo>
                      <a:pt x="0" y="541"/>
                    </a:lnTo>
                    <a:lnTo>
                      <a:pt x="13" y="542"/>
                    </a:lnTo>
                    <a:lnTo>
                      <a:pt x="11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3" name="Freeform 1024"/>
              <p:cNvSpPr>
                <a:spLocks/>
              </p:cNvSpPr>
              <p:nvPr/>
            </p:nvSpPr>
            <p:spPr bwMode="auto">
              <a:xfrm>
                <a:off x="2699" y="1728"/>
                <a:ext cx="58" cy="101"/>
              </a:xfrm>
              <a:custGeom>
                <a:avLst/>
                <a:gdLst>
                  <a:gd name="T0" fmla="*/ 0 w 314"/>
                  <a:gd name="T1" fmla="*/ 19 h 505"/>
                  <a:gd name="T2" fmla="*/ 1 w 314"/>
                  <a:gd name="T3" fmla="*/ 17 h 505"/>
                  <a:gd name="T4" fmla="*/ 2 w 314"/>
                  <a:gd name="T5" fmla="*/ 13 h 505"/>
                  <a:gd name="T6" fmla="*/ 3 w 314"/>
                  <a:gd name="T7" fmla="*/ 10 h 505"/>
                  <a:gd name="T8" fmla="*/ 3 w 314"/>
                  <a:gd name="T9" fmla="*/ 8 h 505"/>
                  <a:gd name="T10" fmla="*/ 4 w 314"/>
                  <a:gd name="T11" fmla="*/ 6 h 505"/>
                  <a:gd name="T12" fmla="*/ 5 w 314"/>
                  <a:gd name="T13" fmla="*/ 4 h 505"/>
                  <a:gd name="T14" fmla="*/ 6 w 314"/>
                  <a:gd name="T15" fmla="*/ 3 h 505"/>
                  <a:gd name="T16" fmla="*/ 7 w 314"/>
                  <a:gd name="T17" fmla="*/ 1 h 505"/>
                  <a:gd name="T18" fmla="*/ 8 w 314"/>
                  <a:gd name="T19" fmla="*/ 1 h 505"/>
                  <a:gd name="T20" fmla="*/ 9 w 314"/>
                  <a:gd name="T21" fmla="*/ 0 h 505"/>
                  <a:gd name="T22" fmla="*/ 9 w 314"/>
                  <a:gd name="T23" fmla="*/ 0 h 505"/>
                  <a:gd name="T24" fmla="*/ 10 w 314"/>
                  <a:gd name="T25" fmla="*/ 0 h 505"/>
                  <a:gd name="T26" fmla="*/ 10 w 314"/>
                  <a:gd name="T27" fmla="*/ 0 h 505"/>
                  <a:gd name="T28" fmla="*/ 11 w 314"/>
                  <a:gd name="T29" fmla="*/ 0 h 505"/>
                  <a:gd name="T30" fmla="*/ 12 w 314"/>
                  <a:gd name="T31" fmla="*/ 1 h 505"/>
                  <a:gd name="T32" fmla="*/ 12 w 314"/>
                  <a:gd name="T33" fmla="*/ 1 h 505"/>
                  <a:gd name="T34" fmla="*/ 12 w 314"/>
                  <a:gd name="T35" fmla="*/ 2 h 505"/>
                  <a:gd name="T36" fmla="*/ 11 w 314"/>
                  <a:gd name="T37" fmla="*/ 4 h 505"/>
                  <a:gd name="T38" fmla="*/ 10 w 314"/>
                  <a:gd name="T39" fmla="*/ 6 h 505"/>
                  <a:gd name="T40" fmla="*/ 9 w 314"/>
                  <a:gd name="T41" fmla="*/ 8 h 505"/>
                  <a:gd name="T42" fmla="*/ 8 w 314"/>
                  <a:gd name="T43" fmla="*/ 10 h 505"/>
                  <a:gd name="T44" fmla="*/ 8 w 314"/>
                  <a:gd name="T45" fmla="*/ 12 h 505"/>
                  <a:gd name="T46" fmla="*/ 7 w 314"/>
                  <a:gd name="T47" fmla="*/ 14 h 505"/>
                  <a:gd name="T48" fmla="*/ 7 w 314"/>
                  <a:gd name="T49" fmla="*/ 16 h 505"/>
                  <a:gd name="T50" fmla="*/ 6 w 314"/>
                  <a:gd name="T51" fmla="*/ 17 h 505"/>
                  <a:gd name="T52" fmla="*/ 6 w 314"/>
                  <a:gd name="T53" fmla="*/ 18 h 505"/>
                  <a:gd name="T54" fmla="*/ 5 w 314"/>
                  <a:gd name="T55" fmla="*/ 19 h 505"/>
                  <a:gd name="T56" fmla="*/ 4 w 314"/>
                  <a:gd name="T57" fmla="*/ 19 h 505"/>
                  <a:gd name="T58" fmla="*/ 3 w 314"/>
                  <a:gd name="T59" fmla="*/ 20 h 505"/>
                  <a:gd name="T60" fmla="*/ 3 w 314"/>
                  <a:gd name="T61" fmla="*/ 20 h 505"/>
                  <a:gd name="T62" fmla="*/ 2 w 314"/>
                  <a:gd name="T63" fmla="*/ 20 h 505"/>
                  <a:gd name="T64" fmla="*/ 1 w 314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4"/>
                  <a:gd name="T100" fmla="*/ 0 h 505"/>
                  <a:gd name="T101" fmla="*/ 314 w 314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4" h="505">
                    <a:moveTo>
                      <a:pt x="0" y="503"/>
                    </a:moveTo>
                    <a:lnTo>
                      <a:pt x="3" y="482"/>
                    </a:lnTo>
                    <a:lnTo>
                      <a:pt x="9" y="452"/>
                    </a:lnTo>
                    <a:lnTo>
                      <a:pt x="16" y="414"/>
                    </a:lnTo>
                    <a:lnTo>
                      <a:pt x="26" y="370"/>
                    </a:lnTo>
                    <a:lnTo>
                      <a:pt x="39" y="321"/>
                    </a:lnTo>
                    <a:lnTo>
                      <a:pt x="54" y="271"/>
                    </a:lnTo>
                    <a:lnTo>
                      <a:pt x="63" y="246"/>
                    </a:lnTo>
                    <a:lnTo>
                      <a:pt x="71" y="220"/>
                    </a:lnTo>
                    <a:lnTo>
                      <a:pt x="81" y="194"/>
                    </a:lnTo>
                    <a:lnTo>
                      <a:pt x="92" y="169"/>
                    </a:lnTo>
                    <a:lnTo>
                      <a:pt x="103" y="145"/>
                    </a:lnTo>
                    <a:lnTo>
                      <a:pt x="113" y="124"/>
                    </a:lnTo>
                    <a:lnTo>
                      <a:pt x="125" y="102"/>
                    </a:lnTo>
                    <a:lnTo>
                      <a:pt x="137" y="82"/>
                    </a:lnTo>
                    <a:lnTo>
                      <a:pt x="149" y="63"/>
                    </a:lnTo>
                    <a:lnTo>
                      <a:pt x="162" y="47"/>
                    </a:lnTo>
                    <a:lnTo>
                      <a:pt x="176" y="33"/>
                    </a:lnTo>
                    <a:lnTo>
                      <a:pt x="190" y="21"/>
                    </a:lnTo>
                    <a:lnTo>
                      <a:pt x="197" y="16"/>
                    </a:lnTo>
                    <a:lnTo>
                      <a:pt x="204" y="12"/>
                    </a:lnTo>
                    <a:lnTo>
                      <a:pt x="212" y="7"/>
                    </a:lnTo>
                    <a:lnTo>
                      <a:pt x="218" y="5"/>
                    </a:lnTo>
                    <a:lnTo>
                      <a:pt x="226" y="2"/>
                    </a:lnTo>
                    <a:lnTo>
                      <a:pt x="233" y="1"/>
                    </a:lnTo>
                    <a:lnTo>
                      <a:pt x="241" y="0"/>
                    </a:lnTo>
                    <a:lnTo>
                      <a:pt x="249" y="0"/>
                    </a:lnTo>
                    <a:lnTo>
                      <a:pt x="257" y="1"/>
                    </a:lnTo>
                    <a:lnTo>
                      <a:pt x="265" y="2"/>
                    </a:lnTo>
                    <a:lnTo>
                      <a:pt x="273" y="5"/>
                    </a:lnTo>
                    <a:lnTo>
                      <a:pt x="281" y="8"/>
                    </a:lnTo>
                    <a:lnTo>
                      <a:pt x="289" y="13"/>
                    </a:lnTo>
                    <a:lnTo>
                      <a:pt x="298" y="18"/>
                    </a:lnTo>
                    <a:lnTo>
                      <a:pt x="306" y="24"/>
                    </a:lnTo>
                    <a:lnTo>
                      <a:pt x="314" y="31"/>
                    </a:lnTo>
                    <a:lnTo>
                      <a:pt x="300" y="55"/>
                    </a:lnTo>
                    <a:lnTo>
                      <a:pt x="286" y="78"/>
                    </a:lnTo>
                    <a:lnTo>
                      <a:pt x="273" y="103"/>
                    </a:lnTo>
                    <a:lnTo>
                      <a:pt x="260" y="127"/>
                    </a:lnTo>
                    <a:lnTo>
                      <a:pt x="248" y="151"/>
                    </a:lnTo>
                    <a:lnTo>
                      <a:pt x="238" y="175"/>
                    </a:lnTo>
                    <a:lnTo>
                      <a:pt x="227" y="198"/>
                    </a:lnTo>
                    <a:lnTo>
                      <a:pt x="217" y="222"/>
                    </a:lnTo>
                    <a:lnTo>
                      <a:pt x="207" y="247"/>
                    </a:lnTo>
                    <a:lnTo>
                      <a:pt x="200" y="271"/>
                    </a:lnTo>
                    <a:lnTo>
                      <a:pt x="192" y="294"/>
                    </a:lnTo>
                    <a:lnTo>
                      <a:pt x="185" y="318"/>
                    </a:lnTo>
                    <a:lnTo>
                      <a:pt x="179" y="343"/>
                    </a:lnTo>
                    <a:lnTo>
                      <a:pt x="174" y="367"/>
                    </a:lnTo>
                    <a:lnTo>
                      <a:pt x="170" y="390"/>
                    </a:lnTo>
                    <a:lnTo>
                      <a:pt x="166" y="413"/>
                    </a:lnTo>
                    <a:lnTo>
                      <a:pt x="160" y="426"/>
                    </a:lnTo>
                    <a:lnTo>
                      <a:pt x="152" y="439"/>
                    </a:lnTo>
                    <a:lnTo>
                      <a:pt x="145" y="450"/>
                    </a:lnTo>
                    <a:lnTo>
                      <a:pt x="136" y="460"/>
                    </a:lnTo>
                    <a:lnTo>
                      <a:pt x="127" y="469"/>
                    </a:lnTo>
                    <a:lnTo>
                      <a:pt x="119" y="477"/>
                    </a:lnTo>
                    <a:lnTo>
                      <a:pt x="109" y="485"/>
                    </a:lnTo>
                    <a:lnTo>
                      <a:pt x="98" y="490"/>
                    </a:lnTo>
                    <a:lnTo>
                      <a:pt x="87" y="495"/>
                    </a:lnTo>
                    <a:lnTo>
                      <a:pt x="77" y="500"/>
                    </a:lnTo>
                    <a:lnTo>
                      <a:pt x="66" y="503"/>
                    </a:lnTo>
                    <a:lnTo>
                      <a:pt x="53" y="504"/>
                    </a:lnTo>
                    <a:lnTo>
                      <a:pt x="41" y="505"/>
                    </a:lnTo>
                    <a:lnTo>
                      <a:pt x="28" y="505"/>
                    </a:lnTo>
                    <a:lnTo>
                      <a:pt x="14" y="505"/>
                    </a:lnTo>
                    <a:lnTo>
                      <a:pt x="0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4" name="Freeform 1025"/>
              <p:cNvSpPr>
                <a:spLocks noEditPoints="1"/>
              </p:cNvSpPr>
              <p:nvPr/>
            </p:nvSpPr>
            <p:spPr bwMode="auto">
              <a:xfrm>
                <a:off x="2692" y="1728"/>
                <a:ext cx="70" cy="104"/>
              </a:xfrm>
              <a:custGeom>
                <a:avLst/>
                <a:gdLst>
                  <a:gd name="T0" fmla="*/ 1 w 338"/>
                  <a:gd name="T1" fmla="*/ 21 h 530"/>
                  <a:gd name="T2" fmla="*/ 0 w 338"/>
                  <a:gd name="T3" fmla="*/ 21 h 530"/>
                  <a:gd name="T4" fmla="*/ 1 w 338"/>
                  <a:gd name="T5" fmla="*/ 20 h 530"/>
                  <a:gd name="T6" fmla="*/ 0 w 338"/>
                  <a:gd name="T7" fmla="*/ 19 h 530"/>
                  <a:gd name="T8" fmla="*/ 1 w 338"/>
                  <a:gd name="T9" fmla="*/ 18 h 530"/>
                  <a:gd name="T10" fmla="*/ 1 w 338"/>
                  <a:gd name="T11" fmla="*/ 20 h 530"/>
                  <a:gd name="T12" fmla="*/ 1 w 338"/>
                  <a:gd name="T13" fmla="*/ 16 h 530"/>
                  <a:gd name="T14" fmla="*/ 3 w 338"/>
                  <a:gd name="T15" fmla="*/ 10 h 530"/>
                  <a:gd name="T16" fmla="*/ 4 w 338"/>
                  <a:gd name="T17" fmla="*/ 9 h 530"/>
                  <a:gd name="T18" fmla="*/ 2 w 338"/>
                  <a:gd name="T19" fmla="*/ 15 h 530"/>
                  <a:gd name="T20" fmla="*/ 0 w 338"/>
                  <a:gd name="T21" fmla="*/ 18 h 530"/>
                  <a:gd name="T22" fmla="*/ 5 w 338"/>
                  <a:gd name="T23" fmla="*/ 5 h 530"/>
                  <a:gd name="T24" fmla="*/ 6 w 338"/>
                  <a:gd name="T25" fmla="*/ 2 h 530"/>
                  <a:gd name="T26" fmla="*/ 7 w 338"/>
                  <a:gd name="T27" fmla="*/ 3 h 530"/>
                  <a:gd name="T28" fmla="*/ 5 w 338"/>
                  <a:gd name="T29" fmla="*/ 6 h 530"/>
                  <a:gd name="T30" fmla="*/ 7 w 338"/>
                  <a:gd name="T31" fmla="*/ 2 h 530"/>
                  <a:gd name="T32" fmla="*/ 9 w 338"/>
                  <a:gd name="T33" fmla="*/ 0 h 530"/>
                  <a:gd name="T34" fmla="*/ 9 w 338"/>
                  <a:gd name="T35" fmla="*/ 1 h 530"/>
                  <a:gd name="T36" fmla="*/ 7 w 338"/>
                  <a:gd name="T37" fmla="*/ 2 h 530"/>
                  <a:gd name="T38" fmla="*/ 10 w 338"/>
                  <a:gd name="T39" fmla="*/ 0 h 530"/>
                  <a:gd name="T40" fmla="*/ 12 w 338"/>
                  <a:gd name="T41" fmla="*/ 0 h 530"/>
                  <a:gd name="T42" fmla="*/ 11 w 338"/>
                  <a:gd name="T43" fmla="*/ 1 h 530"/>
                  <a:gd name="T44" fmla="*/ 10 w 338"/>
                  <a:gd name="T45" fmla="*/ 1 h 530"/>
                  <a:gd name="T46" fmla="*/ 12 w 338"/>
                  <a:gd name="T47" fmla="*/ 0 h 530"/>
                  <a:gd name="T48" fmla="*/ 13 w 338"/>
                  <a:gd name="T49" fmla="*/ 1 h 530"/>
                  <a:gd name="T50" fmla="*/ 12 w 338"/>
                  <a:gd name="T51" fmla="*/ 1 h 530"/>
                  <a:gd name="T52" fmla="*/ 14 w 338"/>
                  <a:gd name="T53" fmla="*/ 2 h 530"/>
                  <a:gd name="T54" fmla="*/ 13 w 338"/>
                  <a:gd name="T55" fmla="*/ 2 h 530"/>
                  <a:gd name="T56" fmla="*/ 14 w 338"/>
                  <a:gd name="T57" fmla="*/ 2 h 530"/>
                  <a:gd name="T58" fmla="*/ 14 w 338"/>
                  <a:gd name="T59" fmla="*/ 2 h 530"/>
                  <a:gd name="T60" fmla="*/ 13 w 338"/>
                  <a:gd name="T61" fmla="*/ 2 h 530"/>
                  <a:gd name="T62" fmla="*/ 13 w 338"/>
                  <a:gd name="T63" fmla="*/ 3 h 530"/>
                  <a:gd name="T64" fmla="*/ 14 w 338"/>
                  <a:gd name="T65" fmla="*/ 2 h 530"/>
                  <a:gd name="T66" fmla="*/ 11 w 338"/>
                  <a:gd name="T67" fmla="*/ 4 h 530"/>
                  <a:gd name="T68" fmla="*/ 12 w 338"/>
                  <a:gd name="T69" fmla="*/ 4 h 530"/>
                  <a:gd name="T70" fmla="*/ 10 w 338"/>
                  <a:gd name="T71" fmla="*/ 10 h 530"/>
                  <a:gd name="T72" fmla="*/ 11 w 338"/>
                  <a:gd name="T73" fmla="*/ 5 h 530"/>
                  <a:gd name="T74" fmla="*/ 9 w 338"/>
                  <a:gd name="T75" fmla="*/ 9 h 530"/>
                  <a:gd name="T76" fmla="*/ 10 w 338"/>
                  <a:gd name="T77" fmla="*/ 10 h 530"/>
                  <a:gd name="T78" fmla="*/ 9 w 338"/>
                  <a:gd name="T79" fmla="*/ 9 h 530"/>
                  <a:gd name="T80" fmla="*/ 9 w 338"/>
                  <a:gd name="T81" fmla="*/ 9 h 530"/>
                  <a:gd name="T82" fmla="*/ 9 w 338"/>
                  <a:gd name="T83" fmla="*/ 10 h 530"/>
                  <a:gd name="T84" fmla="*/ 9 w 338"/>
                  <a:gd name="T85" fmla="*/ 9 h 530"/>
                  <a:gd name="T86" fmla="*/ 9 w 338"/>
                  <a:gd name="T87" fmla="*/ 12 h 530"/>
                  <a:gd name="T88" fmla="*/ 9 w 338"/>
                  <a:gd name="T89" fmla="*/ 11 h 530"/>
                  <a:gd name="T90" fmla="*/ 8 w 338"/>
                  <a:gd name="T91" fmla="*/ 16 h 530"/>
                  <a:gd name="T92" fmla="*/ 7 w 338"/>
                  <a:gd name="T93" fmla="*/ 14 h 530"/>
                  <a:gd name="T94" fmla="*/ 8 w 338"/>
                  <a:gd name="T95" fmla="*/ 17 h 530"/>
                  <a:gd name="T96" fmla="*/ 8 w 338"/>
                  <a:gd name="T97" fmla="*/ 17 h 530"/>
                  <a:gd name="T98" fmla="*/ 7 w 338"/>
                  <a:gd name="T99" fmla="*/ 19 h 530"/>
                  <a:gd name="T100" fmla="*/ 5 w 338"/>
                  <a:gd name="T101" fmla="*/ 20 h 530"/>
                  <a:gd name="T102" fmla="*/ 5 w 338"/>
                  <a:gd name="T103" fmla="*/ 19 h 530"/>
                  <a:gd name="T104" fmla="*/ 6 w 338"/>
                  <a:gd name="T105" fmla="*/ 18 h 530"/>
                  <a:gd name="T106" fmla="*/ 5 w 338"/>
                  <a:gd name="T107" fmla="*/ 21 h 530"/>
                  <a:gd name="T108" fmla="*/ 3 w 338"/>
                  <a:gd name="T109" fmla="*/ 21 h 530"/>
                  <a:gd name="T110" fmla="*/ 0 w 338"/>
                  <a:gd name="T111" fmla="*/ 21 h 530"/>
                  <a:gd name="T112" fmla="*/ 2 w 338"/>
                  <a:gd name="T113" fmla="*/ 20 h 530"/>
                  <a:gd name="T114" fmla="*/ 4 w 338"/>
                  <a:gd name="T115" fmla="*/ 20 h 530"/>
                  <a:gd name="T116" fmla="*/ 0 w 338"/>
                  <a:gd name="T117" fmla="*/ 21 h 530"/>
                  <a:gd name="T118" fmla="*/ 0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0" y="514"/>
                    </a:moveTo>
                    <a:lnTo>
                      <a:pt x="0" y="514"/>
                    </a:lnTo>
                    <a:lnTo>
                      <a:pt x="25" y="515"/>
                    </a:lnTo>
                    <a:lnTo>
                      <a:pt x="25" y="516"/>
                    </a:lnTo>
                    <a:lnTo>
                      <a:pt x="0" y="514"/>
                    </a:lnTo>
                    <a:close/>
                    <a:moveTo>
                      <a:pt x="0" y="514"/>
                    </a:moveTo>
                    <a:lnTo>
                      <a:pt x="1" y="502"/>
                    </a:lnTo>
                    <a:lnTo>
                      <a:pt x="3" y="489"/>
                    </a:lnTo>
                    <a:lnTo>
                      <a:pt x="28" y="492"/>
                    </a:lnTo>
                    <a:lnTo>
                      <a:pt x="26" y="506"/>
                    </a:lnTo>
                    <a:lnTo>
                      <a:pt x="25" y="515"/>
                    </a:lnTo>
                    <a:lnTo>
                      <a:pt x="0" y="514"/>
                    </a:lnTo>
                    <a:close/>
                    <a:moveTo>
                      <a:pt x="3" y="489"/>
                    </a:moveTo>
                    <a:lnTo>
                      <a:pt x="4" y="483"/>
                    </a:lnTo>
                    <a:lnTo>
                      <a:pt x="5" y="474"/>
                    </a:lnTo>
                    <a:lnTo>
                      <a:pt x="8" y="464"/>
                    </a:lnTo>
                    <a:lnTo>
                      <a:pt x="10" y="452"/>
                    </a:lnTo>
                    <a:lnTo>
                      <a:pt x="34" y="458"/>
                    </a:lnTo>
                    <a:lnTo>
                      <a:pt x="32" y="465"/>
                    </a:lnTo>
                    <a:lnTo>
                      <a:pt x="31" y="474"/>
                    </a:lnTo>
                    <a:lnTo>
                      <a:pt x="29" y="483"/>
                    </a:lnTo>
                    <a:lnTo>
                      <a:pt x="28" y="492"/>
                    </a:lnTo>
                    <a:lnTo>
                      <a:pt x="3" y="489"/>
                    </a:lnTo>
                    <a:close/>
                    <a:moveTo>
                      <a:pt x="10" y="452"/>
                    </a:moveTo>
                    <a:lnTo>
                      <a:pt x="16" y="424"/>
                    </a:lnTo>
                    <a:lnTo>
                      <a:pt x="23" y="394"/>
                    </a:lnTo>
                    <a:lnTo>
                      <a:pt x="31" y="359"/>
                    </a:lnTo>
                    <a:lnTo>
                      <a:pt x="41" y="324"/>
                    </a:lnTo>
                    <a:lnTo>
                      <a:pt x="52" y="287"/>
                    </a:lnTo>
                    <a:lnTo>
                      <a:pt x="65" y="250"/>
                    </a:lnTo>
                    <a:lnTo>
                      <a:pt x="78" y="213"/>
                    </a:lnTo>
                    <a:lnTo>
                      <a:pt x="93" y="177"/>
                    </a:lnTo>
                    <a:lnTo>
                      <a:pt x="115" y="187"/>
                    </a:lnTo>
                    <a:lnTo>
                      <a:pt x="101" y="222"/>
                    </a:lnTo>
                    <a:lnTo>
                      <a:pt x="88" y="258"/>
                    </a:lnTo>
                    <a:lnTo>
                      <a:pt x="76" y="295"/>
                    </a:lnTo>
                    <a:lnTo>
                      <a:pt x="65" y="331"/>
                    </a:lnTo>
                    <a:lnTo>
                      <a:pt x="55" y="366"/>
                    </a:lnTo>
                    <a:lnTo>
                      <a:pt x="47" y="399"/>
                    </a:lnTo>
                    <a:lnTo>
                      <a:pt x="40" y="430"/>
                    </a:lnTo>
                    <a:lnTo>
                      <a:pt x="34" y="458"/>
                    </a:lnTo>
                    <a:lnTo>
                      <a:pt x="10" y="452"/>
                    </a:lnTo>
                    <a:close/>
                    <a:moveTo>
                      <a:pt x="93" y="177"/>
                    </a:moveTo>
                    <a:lnTo>
                      <a:pt x="102" y="157"/>
                    </a:lnTo>
                    <a:lnTo>
                      <a:pt x="110" y="138"/>
                    </a:lnTo>
                    <a:lnTo>
                      <a:pt x="120" y="121"/>
                    </a:lnTo>
                    <a:lnTo>
                      <a:pt x="129" y="103"/>
                    </a:lnTo>
                    <a:lnTo>
                      <a:pt x="139" y="87"/>
                    </a:lnTo>
                    <a:lnTo>
                      <a:pt x="149" y="72"/>
                    </a:lnTo>
                    <a:lnTo>
                      <a:pt x="160" y="58"/>
                    </a:lnTo>
                    <a:lnTo>
                      <a:pt x="171" y="45"/>
                    </a:lnTo>
                    <a:lnTo>
                      <a:pt x="189" y="62"/>
                    </a:lnTo>
                    <a:lnTo>
                      <a:pt x="178" y="74"/>
                    </a:lnTo>
                    <a:lnTo>
                      <a:pt x="169" y="87"/>
                    </a:lnTo>
                    <a:lnTo>
                      <a:pt x="159" y="101"/>
                    </a:lnTo>
                    <a:lnTo>
                      <a:pt x="149" y="116"/>
                    </a:lnTo>
                    <a:lnTo>
                      <a:pt x="140" y="133"/>
                    </a:lnTo>
                    <a:lnTo>
                      <a:pt x="132" y="150"/>
                    </a:lnTo>
                    <a:lnTo>
                      <a:pt x="123" y="168"/>
                    </a:lnTo>
                    <a:lnTo>
                      <a:pt x="115" y="187"/>
                    </a:lnTo>
                    <a:lnTo>
                      <a:pt x="93" y="177"/>
                    </a:lnTo>
                    <a:close/>
                    <a:moveTo>
                      <a:pt x="171" y="45"/>
                    </a:moveTo>
                    <a:lnTo>
                      <a:pt x="184" y="32"/>
                    </a:lnTo>
                    <a:lnTo>
                      <a:pt x="198" y="20"/>
                    </a:lnTo>
                    <a:lnTo>
                      <a:pt x="205" y="16"/>
                    </a:lnTo>
                    <a:lnTo>
                      <a:pt x="213" y="12"/>
                    </a:lnTo>
                    <a:lnTo>
                      <a:pt x="220" y="7"/>
                    </a:lnTo>
                    <a:lnTo>
                      <a:pt x="228" y="4"/>
                    </a:lnTo>
                    <a:lnTo>
                      <a:pt x="236" y="28"/>
                    </a:lnTo>
                    <a:lnTo>
                      <a:pt x="224" y="33"/>
                    </a:lnTo>
                    <a:lnTo>
                      <a:pt x="212" y="41"/>
                    </a:lnTo>
                    <a:lnTo>
                      <a:pt x="200" y="51"/>
                    </a:lnTo>
                    <a:lnTo>
                      <a:pt x="189" y="62"/>
                    </a:lnTo>
                    <a:lnTo>
                      <a:pt x="171" y="45"/>
                    </a:lnTo>
                    <a:close/>
                    <a:moveTo>
                      <a:pt x="228" y="4"/>
                    </a:moveTo>
                    <a:lnTo>
                      <a:pt x="236" y="2"/>
                    </a:lnTo>
                    <a:lnTo>
                      <a:pt x="244" y="1"/>
                    </a:lnTo>
                    <a:lnTo>
                      <a:pt x="252" y="0"/>
                    </a:lnTo>
                    <a:lnTo>
                      <a:pt x="260" y="0"/>
                    </a:lnTo>
                    <a:lnTo>
                      <a:pt x="269" y="0"/>
                    </a:lnTo>
                    <a:lnTo>
                      <a:pt x="278" y="2"/>
                    </a:lnTo>
                    <a:lnTo>
                      <a:pt x="286" y="4"/>
                    </a:lnTo>
                    <a:lnTo>
                      <a:pt x="295" y="7"/>
                    </a:lnTo>
                    <a:lnTo>
                      <a:pt x="285" y="30"/>
                    </a:lnTo>
                    <a:lnTo>
                      <a:pt x="279" y="27"/>
                    </a:lnTo>
                    <a:lnTo>
                      <a:pt x="272" y="26"/>
                    </a:lnTo>
                    <a:lnTo>
                      <a:pt x="266" y="25"/>
                    </a:lnTo>
                    <a:lnTo>
                      <a:pt x="260" y="24"/>
                    </a:lnTo>
                    <a:lnTo>
                      <a:pt x="254" y="24"/>
                    </a:lnTo>
                    <a:lnTo>
                      <a:pt x="247" y="25"/>
                    </a:lnTo>
                    <a:lnTo>
                      <a:pt x="242" y="26"/>
                    </a:lnTo>
                    <a:lnTo>
                      <a:pt x="236" y="28"/>
                    </a:lnTo>
                    <a:lnTo>
                      <a:pt x="228" y="4"/>
                    </a:lnTo>
                    <a:close/>
                    <a:moveTo>
                      <a:pt x="295" y="7"/>
                    </a:moveTo>
                    <a:lnTo>
                      <a:pt x="305" y="13"/>
                    </a:lnTo>
                    <a:lnTo>
                      <a:pt x="314" y="18"/>
                    </a:lnTo>
                    <a:lnTo>
                      <a:pt x="324" y="26"/>
                    </a:lnTo>
                    <a:lnTo>
                      <a:pt x="335" y="34"/>
                    </a:lnTo>
                    <a:lnTo>
                      <a:pt x="319" y="53"/>
                    </a:lnTo>
                    <a:lnTo>
                      <a:pt x="310" y="45"/>
                    </a:lnTo>
                    <a:lnTo>
                      <a:pt x="301" y="39"/>
                    </a:lnTo>
                    <a:lnTo>
                      <a:pt x="293" y="33"/>
                    </a:lnTo>
                    <a:lnTo>
                      <a:pt x="285" y="30"/>
                    </a:lnTo>
                    <a:lnTo>
                      <a:pt x="295" y="7"/>
                    </a:lnTo>
                    <a:close/>
                    <a:moveTo>
                      <a:pt x="335" y="34"/>
                    </a:moveTo>
                    <a:lnTo>
                      <a:pt x="337" y="38"/>
                    </a:lnTo>
                    <a:lnTo>
                      <a:pt x="338" y="42"/>
                    </a:lnTo>
                    <a:lnTo>
                      <a:pt x="338" y="46"/>
                    </a:lnTo>
                    <a:lnTo>
                      <a:pt x="337" y="49"/>
                    </a:lnTo>
                    <a:lnTo>
                      <a:pt x="326" y="43"/>
                    </a:lnTo>
                    <a:lnTo>
                      <a:pt x="335" y="34"/>
                    </a:lnTo>
                    <a:close/>
                    <a:moveTo>
                      <a:pt x="337" y="49"/>
                    </a:moveTo>
                    <a:lnTo>
                      <a:pt x="337" y="51"/>
                    </a:lnTo>
                    <a:lnTo>
                      <a:pt x="336" y="51"/>
                    </a:lnTo>
                    <a:lnTo>
                      <a:pt x="317" y="35"/>
                    </a:lnTo>
                    <a:lnTo>
                      <a:pt x="317" y="36"/>
                    </a:lnTo>
                    <a:lnTo>
                      <a:pt x="315" y="36"/>
                    </a:lnTo>
                    <a:lnTo>
                      <a:pt x="337" y="49"/>
                    </a:lnTo>
                    <a:close/>
                    <a:moveTo>
                      <a:pt x="317" y="36"/>
                    </a:moveTo>
                    <a:lnTo>
                      <a:pt x="317" y="36"/>
                    </a:lnTo>
                    <a:lnTo>
                      <a:pt x="317" y="35"/>
                    </a:lnTo>
                    <a:lnTo>
                      <a:pt x="326" y="43"/>
                    </a:lnTo>
                    <a:lnTo>
                      <a:pt x="317" y="36"/>
                    </a:lnTo>
                    <a:close/>
                    <a:moveTo>
                      <a:pt x="337" y="49"/>
                    </a:moveTo>
                    <a:lnTo>
                      <a:pt x="329" y="61"/>
                    </a:lnTo>
                    <a:lnTo>
                      <a:pt x="321" y="76"/>
                    </a:lnTo>
                    <a:lnTo>
                      <a:pt x="299" y="63"/>
                    </a:lnTo>
                    <a:lnTo>
                      <a:pt x="307" y="52"/>
                    </a:lnTo>
                    <a:lnTo>
                      <a:pt x="317" y="36"/>
                    </a:lnTo>
                    <a:lnTo>
                      <a:pt x="337" y="49"/>
                    </a:lnTo>
                    <a:close/>
                    <a:moveTo>
                      <a:pt x="321" y="76"/>
                    </a:moveTo>
                    <a:lnTo>
                      <a:pt x="311" y="92"/>
                    </a:lnTo>
                    <a:lnTo>
                      <a:pt x="306" y="102"/>
                    </a:lnTo>
                    <a:lnTo>
                      <a:pt x="284" y="90"/>
                    </a:lnTo>
                    <a:lnTo>
                      <a:pt x="293" y="75"/>
                    </a:lnTo>
                    <a:lnTo>
                      <a:pt x="299" y="63"/>
                    </a:lnTo>
                    <a:lnTo>
                      <a:pt x="321" y="76"/>
                    </a:lnTo>
                    <a:close/>
                    <a:moveTo>
                      <a:pt x="306" y="102"/>
                    </a:moveTo>
                    <a:lnTo>
                      <a:pt x="287" y="137"/>
                    </a:lnTo>
                    <a:lnTo>
                      <a:pt x="270" y="170"/>
                    </a:lnTo>
                    <a:lnTo>
                      <a:pt x="254" y="205"/>
                    </a:lnTo>
                    <a:lnTo>
                      <a:pt x="240" y="238"/>
                    </a:lnTo>
                    <a:lnTo>
                      <a:pt x="217" y="230"/>
                    </a:lnTo>
                    <a:lnTo>
                      <a:pt x="232" y="195"/>
                    </a:lnTo>
                    <a:lnTo>
                      <a:pt x="247" y="161"/>
                    </a:lnTo>
                    <a:lnTo>
                      <a:pt x="265" y="126"/>
                    </a:lnTo>
                    <a:lnTo>
                      <a:pt x="284" y="90"/>
                    </a:lnTo>
                    <a:lnTo>
                      <a:pt x="306" y="102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29" y="234"/>
                    </a:lnTo>
                    <a:lnTo>
                      <a:pt x="217" y="230"/>
                    </a:lnTo>
                    <a:close/>
                    <a:moveTo>
                      <a:pt x="240" y="238"/>
                    </a:moveTo>
                    <a:lnTo>
                      <a:pt x="241" y="238"/>
                    </a:lnTo>
                    <a:lnTo>
                      <a:pt x="240" y="240"/>
                    </a:lnTo>
                    <a:lnTo>
                      <a:pt x="218" y="230"/>
                    </a:lnTo>
                    <a:lnTo>
                      <a:pt x="217" y="230"/>
                    </a:lnTo>
                    <a:lnTo>
                      <a:pt x="240" y="238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18" y="230"/>
                    </a:lnTo>
                    <a:lnTo>
                      <a:pt x="229" y="235"/>
                    </a:lnTo>
                    <a:lnTo>
                      <a:pt x="217" y="230"/>
                    </a:lnTo>
                    <a:close/>
                    <a:moveTo>
                      <a:pt x="240" y="240"/>
                    </a:moveTo>
                    <a:lnTo>
                      <a:pt x="236" y="251"/>
                    </a:lnTo>
                    <a:lnTo>
                      <a:pt x="230" y="265"/>
                    </a:lnTo>
                    <a:lnTo>
                      <a:pt x="207" y="258"/>
                    </a:lnTo>
                    <a:lnTo>
                      <a:pt x="212" y="245"/>
                    </a:lnTo>
                    <a:lnTo>
                      <a:pt x="217" y="230"/>
                    </a:lnTo>
                    <a:lnTo>
                      <a:pt x="240" y="240"/>
                    </a:lnTo>
                    <a:close/>
                    <a:moveTo>
                      <a:pt x="230" y="265"/>
                    </a:moveTo>
                    <a:lnTo>
                      <a:pt x="226" y="278"/>
                    </a:lnTo>
                    <a:lnTo>
                      <a:pt x="221" y="292"/>
                    </a:lnTo>
                    <a:lnTo>
                      <a:pt x="198" y="285"/>
                    </a:lnTo>
                    <a:lnTo>
                      <a:pt x="202" y="273"/>
                    </a:lnTo>
                    <a:lnTo>
                      <a:pt x="207" y="258"/>
                    </a:lnTo>
                    <a:lnTo>
                      <a:pt x="230" y="265"/>
                    </a:lnTo>
                    <a:close/>
                    <a:moveTo>
                      <a:pt x="221" y="292"/>
                    </a:moveTo>
                    <a:lnTo>
                      <a:pt x="211" y="327"/>
                    </a:lnTo>
                    <a:lnTo>
                      <a:pt x="202" y="360"/>
                    </a:lnTo>
                    <a:lnTo>
                      <a:pt x="196" y="394"/>
                    </a:lnTo>
                    <a:lnTo>
                      <a:pt x="190" y="427"/>
                    </a:lnTo>
                    <a:lnTo>
                      <a:pt x="166" y="424"/>
                    </a:lnTo>
                    <a:lnTo>
                      <a:pt x="172" y="390"/>
                    </a:lnTo>
                    <a:lnTo>
                      <a:pt x="178" y="355"/>
                    </a:lnTo>
                    <a:lnTo>
                      <a:pt x="187" y="319"/>
                    </a:lnTo>
                    <a:lnTo>
                      <a:pt x="198" y="285"/>
                    </a:lnTo>
                    <a:lnTo>
                      <a:pt x="221" y="292"/>
                    </a:lnTo>
                    <a:close/>
                    <a:moveTo>
                      <a:pt x="190" y="427"/>
                    </a:moveTo>
                    <a:lnTo>
                      <a:pt x="190" y="429"/>
                    </a:lnTo>
                    <a:lnTo>
                      <a:pt x="189" y="431"/>
                    </a:lnTo>
                    <a:lnTo>
                      <a:pt x="178" y="425"/>
                    </a:lnTo>
                    <a:lnTo>
                      <a:pt x="190" y="427"/>
                    </a:lnTo>
                    <a:close/>
                    <a:moveTo>
                      <a:pt x="189" y="431"/>
                    </a:moveTo>
                    <a:lnTo>
                      <a:pt x="182" y="445"/>
                    </a:lnTo>
                    <a:lnTo>
                      <a:pt x="174" y="458"/>
                    </a:lnTo>
                    <a:lnTo>
                      <a:pt x="165" y="470"/>
                    </a:lnTo>
                    <a:lnTo>
                      <a:pt x="157" y="480"/>
                    </a:lnTo>
                    <a:lnTo>
                      <a:pt x="148" y="490"/>
                    </a:lnTo>
                    <a:lnTo>
                      <a:pt x="137" y="499"/>
                    </a:lnTo>
                    <a:lnTo>
                      <a:pt x="128" y="506"/>
                    </a:lnTo>
                    <a:lnTo>
                      <a:pt x="117" y="513"/>
                    </a:lnTo>
                    <a:lnTo>
                      <a:pt x="105" y="491"/>
                    </a:lnTo>
                    <a:lnTo>
                      <a:pt x="115" y="486"/>
                    </a:lnTo>
                    <a:lnTo>
                      <a:pt x="123" y="479"/>
                    </a:lnTo>
                    <a:lnTo>
                      <a:pt x="131" y="472"/>
                    </a:lnTo>
                    <a:lnTo>
                      <a:pt x="139" y="463"/>
                    </a:lnTo>
                    <a:lnTo>
                      <a:pt x="147" y="454"/>
                    </a:lnTo>
                    <a:lnTo>
                      <a:pt x="155" y="444"/>
                    </a:lnTo>
                    <a:lnTo>
                      <a:pt x="161" y="433"/>
                    </a:lnTo>
                    <a:lnTo>
                      <a:pt x="167" y="420"/>
                    </a:lnTo>
                    <a:lnTo>
                      <a:pt x="189" y="431"/>
                    </a:lnTo>
                    <a:close/>
                    <a:moveTo>
                      <a:pt x="117" y="513"/>
                    </a:moveTo>
                    <a:lnTo>
                      <a:pt x="105" y="518"/>
                    </a:lnTo>
                    <a:lnTo>
                      <a:pt x="93" y="524"/>
                    </a:lnTo>
                    <a:lnTo>
                      <a:pt x="80" y="527"/>
                    </a:lnTo>
                    <a:lnTo>
                      <a:pt x="67" y="529"/>
                    </a:lnTo>
                    <a:lnTo>
                      <a:pt x="54" y="530"/>
                    </a:lnTo>
                    <a:lnTo>
                      <a:pt x="40" y="530"/>
                    </a:lnTo>
                    <a:lnTo>
                      <a:pt x="25" y="529"/>
                    </a:lnTo>
                    <a:lnTo>
                      <a:pt x="11" y="527"/>
                    </a:lnTo>
                    <a:lnTo>
                      <a:pt x="14" y="502"/>
                    </a:lnTo>
                    <a:lnTo>
                      <a:pt x="27" y="504"/>
                    </a:lnTo>
                    <a:lnTo>
                      <a:pt x="40" y="505"/>
                    </a:lnTo>
                    <a:lnTo>
                      <a:pt x="52" y="505"/>
                    </a:lnTo>
                    <a:lnTo>
                      <a:pt x="64" y="504"/>
                    </a:lnTo>
                    <a:lnTo>
                      <a:pt x="75" y="503"/>
                    </a:lnTo>
                    <a:lnTo>
                      <a:pt x="85" y="500"/>
                    </a:lnTo>
                    <a:lnTo>
                      <a:pt x="95" y="497"/>
                    </a:lnTo>
                    <a:lnTo>
                      <a:pt x="105" y="491"/>
                    </a:lnTo>
                    <a:lnTo>
                      <a:pt x="117" y="513"/>
                    </a:lnTo>
                    <a:close/>
                    <a:moveTo>
                      <a:pt x="11" y="527"/>
                    </a:moveTo>
                    <a:lnTo>
                      <a:pt x="7" y="525"/>
                    </a:lnTo>
                    <a:lnTo>
                      <a:pt x="3" y="522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5"/>
                    </a:lnTo>
                    <a:lnTo>
                      <a:pt x="11" y="52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5" name="Freeform 1026"/>
              <p:cNvSpPr>
                <a:spLocks/>
              </p:cNvSpPr>
              <p:nvPr/>
            </p:nvSpPr>
            <p:spPr bwMode="auto">
              <a:xfrm>
                <a:off x="2727" y="1732"/>
                <a:ext cx="54" cy="97"/>
              </a:xfrm>
              <a:custGeom>
                <a:avLst/>
                <a:gdLst>
                  <a:gd name="T0" fmla="*/ 0 w 287"/>
                  <a:gd name="T1" fmla="*/ 18 h 482"/>
                  <a:gd name="T2" fmla="*/ 1 w 287"/>
                  <a:gd name="T3" fmla="*/ 16 h 482"/>
                  <a:gd name="T4" fmla="*/ 1 w 287"/>
                  <a:gd name="T5" fmla="*/ 12 h 482"/>
                  <a:gd name="T6" fmla="*/ 2 w 287"/>
                  <a:gd name="T7" fmla="*/ 9 h 482"/>
                  <a:gd name="T8" fmla="*/ 3 w 287"/>
                  <a:gd name="T9" fmla="*/ 7 h 482"/>
                  <a:gd name="T10" fmla="*/ 4 w 287"/>
                  <a:gd name="T11" fmla="*/ 6 h 482"/>
                  <a:gd name="T12" fmla="*/ 5 w 287"/>
                  <a:gd name="T13" fmla="*/ 4 h 482"/>
                  <a:gd name="T14" fmla="*/ 6 w 287"/>
                  <a:gd name="T15" fmla="*/ 2 h 482"/>
                  <a:gd name="T16" fmla="*/ 7 w 287"/>
                  <a:gd name="T17" fmla="*/ 1 h 482"/>
                  <a:gd name="T18" fmla="*/ 7 w 287"/>
                  <a:gd name="T19" fmla="*/ 1 h 482"/>
                  <a:gd name="T20" fmla="*/ 8 w 287"/>
                  <a:gd name="T21" fmla="*/ 0 h 482"/>
                  <a:gd name="T22" fmla="*/ 8 w 287"/>
                  <a:gd name="T23" fmla="*/ 0 h 482"/>
                  <a:gd name="T24" fmla="*/ 9 w 287"/>
                  <a:gd name="T25" fmla="*/ 0 h 482"/>
                  <a:gd name="T26" fmla="*/ 9 w 287"/>
                  <a:gd name="T27" fmla="*/ 0 h 482"/>
                  <a:gd name="T28" fmla="*/ 10 w 287"/>
                  <a:gd name="T29" fmla="*/ 0 h 482"/>
                  <a:gd name="T30" fmla="*/ 11 w 287"/>
                  <a:gd name="T31" fmla="*/ 0 h 482"/>
                  <a:gd name="T32" fmla="*/ 11 w 287"/>
                  <a:gd name="T33" fmla="*/ 1 h 482"/>
                  <a:gd name="T34" fmla="*/ 11 w 287"/>
                  <a:gd name="T35" fmla="*/ 2 h 482"/>
                  <a:gd name="T36" fmla="*/ 10 w 287"/>
                  <a:gd name="T37" fmla="*/ 4 h 482"/>
                  <a:gd name="T38" fmla="*/ 9 w 287"/>
                  <a:gd name="T39" fmla="*/ 6 h 482"/>
                  <a:gd name="T40" fmla="*/ 8 w 287"/>
                  <a:gd name="T41" fmla="*/ 8 h 482"/>
                  <a:gd name="T42" fmla="*/ 8 w 287"/>
                  <a:gd name="T43" fmla="*/ 9 h 482"/>
                  <a:gd name="T44" fmla="*/ 7 w 287"/>
                  <a:gd name="T45" fmla="*/ 11 h 482"/>
                  <a:gd name="T46" fmla="*/ 7 w 287"/>
                  <a:gd name="T47" fmla="*/ 13 h 482"/>
                  <a:gd name="T48" fmla="*/ 6 w 287"/>
                  <a:gd name="T49" fmla="*/ 15 h 482"/>
                  <a:gd name="T50" fmla="*/ 6 w 287"/>
                  <a:gd name="T51" fmla="*/ 16 h 482"/>
                  <a:gd name="T52" fmla="*/ 5 w 287"/>
                  <a:gd name="T53" fmla="*/ 17 h 482"/>
                  <a:gd name="T54" fmla="*/ 5 w 287"/>
                  <a:gd name="T55" fmla="*/ 18 h 482"/>
                  <a:gd name="T56" fmla="*/ 4 w 287"/>
                  <a:gd name="T57" fmla="*/ 18 h 482"/>
                  <a:gd name="T58" fmla="*/ 3 w 287"/>
                  <a:gd name="T59" fmla="*/ 19 h 482"/>
                  <a:gd name="T60" fmla="*/ 2 w 287"/>
                  <a:gd name="T61" fmla="*/ 19 h 482"/>
                  <a:gd name="T62" fmla="*/ 1 w 287"/>
                  <a:gd name="T63" fmla="*/ 19 h 482"/>
                  <a:gd name="T64" fmla="*/ 1 w 287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7"/>
                  <a:gd name="T100" fmla="*/ 0 h 482"/>
                  <a:gd name="T101" fmla="*/ 287 w 287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7" h="482">
                    <a:moveTo>
                      <a:pt x="0" y="479"/>
                    </a:moveTo>
                    <a:lnTo>
                      <a:pt x="2" y="459"/>
                    </a:lnTo>
                    <a:lnTo>
                      <a:pt x="7" y="431"/>
                    </a:lnTo>
                    <a:lnTo>
                      <a:pt x="15" y="394"/>
                    </a:lnTo>
                    <a:lnTo>
                      <a:pt x="24" y="353"/>
                    </a:lnTo>
                    <a:lnTo>
                      <a:pt x="35" y="307"/>
                    </a:lnTo>
                    <a:lnTo>
                      <a:pt x="50" y="259"/>
                    </a:lnTo>
                    <a:lnTo>
                      <a:pt x="58" y="235"/>
                    </a:lnTo>
                    <a:lnTo>
                      <a:pt x="67" y="210"/>
                    </a:lnTo>
                    <a:lnTo>
                      <a:pt x="75" y="186"/>
                    </a:lnTo>
                    <a:lnTo>
                      <a:pt x="84" y="162"/>
                    </a:lnTo>
                    <a:lnTo>
                      <a:pt x="94" y="139"/>
                    </a:lnTo>
                    <a:lnTo>
                      <a:pt x="104" y="118"/>
                    </a:lnTo>
                    <a:lnTo>
                      <a:pt x="115" y="98"/>
                    </a:lnTo>
                    <a:lnTo>
                      <a:pt x="126" y="79"/>
                    </a:lnTo>
                    <a:lnTo>
                      <a:pt x="137" y="62"/>
                    </a:lnTo>
                    <a:lnTo>
                      <a:pt x="149" y="46"/>
                    </a:lnTo>
                    <a:lnTo>
                      <a:pt x="161" y="33"/>
                    </a:lnTo>
                    <a:lnTo>
                      <a:pt x="173" y="21"/>
                    </a:lnTo>
                    <a:lnTo>
                      <a:pt x="180" y="15"/>
                    </a:lnTo>
                    <a:lnTo>
                      <a:pt x="186" y="11"/>
                    </a:lnTo>
                    <a:lnTo>
                      <a:pt x="193" y="8"/>
                    </a:lnTo>
                    <a:lnTo>
                      <a:pt x="199" y="4"/>
                    </a:lnTo>
                    <a:lnTo>
                      <a:pt x="207" y="2"/>
                    </a:lnTo>
                    <a:lnTo>
                      <a:pt x="213" y="1"/>
                    </a:lnTo>
                    <a:lnTo>
                      <a:pt x="221" y="0"/>
                    </a:lnTo>
                    <a:lnTo>
                      <a:pt x="227" y="0"/>
                    </a:lnTo>
                    <a:lnTo>
                      <a:pt x="235" y="0"/>
                    </a:lnTo>
                    <a:lnTo>
                      <a:pt x="242" y="2"/>
                    </a:lnTo>
                    <a:lnTo>
                      <a:pt x="249" y="4"/>
                    </a:lnTo>
                    <a:lnTo>
                      <a:pt x="257" y="8"/>
                    </a:lnTo>
                    <a:lnTo>
                      <a:pt x="264" y="12"/>
                    </a:lnTo>
                    <a:lnTo>
                      <a:pt x="272" y="16"/>
                    </a:lnTo>
                    <a:lnTo>
                      <a:pt x="279" y="23"/>
                    </a:lnTo>
                    <a:lnTo>
                      <a:pt x="287" y="29"/>
                    </a:lnTo>
                    <a:lnTo>
                      <a:pt x="274" y="52"/>
                    </a:lnTo>
                    <a:lnTo>
                      <a:pt x="261" y="75"/>
                    </a:lnTo>
                    <a:lnTo>
                      <a:pt x="248" y="97"/>
                    </a:lnTo>
                    <a:lnTo>
                      <a:pt x="237" y="121"/>
                    </a:lnTo>
                    <a:lnTo>
                      <a:pt x="226" y="144"/>
                    </a:lnTo>
                    <a:lnTo>
                      <a:pt x="216" y="166"/>
                    </a:lnTo>
                    <a:lnTo>
                      <a:pt x="206" y="189"/>
                    </a:lnTo>
                    <a:lnTo>
                      <a:pt x="197" y="212"/>
                    </a:lnTo>
                    <a:lnTo>
                      <a:pt x="189" y="236"/>
                    </a:lnTo>
                    <a:lnTo>
                      <a:pt x="181" y="258"/>
                    </a:lnTo>
                    <a:lnTo>
                      <a:pt x="173" y="281"/>
                    </a:lnTo>
                    <a:lnTo>
                      <a:pt x="167" y="304"/>
                    </a:lnTo>
                    <a:lnTo>
                      <a:pt x="162" y="326"/>
                    </a:lnTo>
                    <a:lnTo>
                      <a:pt x="157" y="349"/>
                    </a:lnTo>
                    <a:lnTo>
                      <a:pt x="153" y="372"/>
                    </a:lnTo>
                    <a:lnTo>
                      <a:pt x="150" y="394"/>
                    </a:lnTo>
                    <a:lnTo>
                      <a:pt x="143" y="406"/>
                    </a:lnTo>
                    <a:lnTo>
                      <a:pt x="137" y="418"/>
                    </a:lnTo>
                    <a:lnTo>
                      <a:pt x="129" y="429"/>
                    </a:lnTo>
                    <a:lnTo>
                      <a:pt x="123" y="439"/>
                    </a:lnTo>
                    <a:lnTo>
                      <a:pt x="114" y="447"/>
                    </a:lnTo>
                    <a:lnTo>
                      <a:pt x="107" y="455"/>
                    </a:lnTo>
                    <a:lnTo>
                      <a:pt x="98" y="461"/>
                    </a:lnTo>
                    <a:lnTo>
                      <a:pt x="88" y="467"/>
                    </a:lnTo>
                    <a:lnTo>
                      <a:pt x="78" y="472"/>
                    </a:lnTo>
                    <a:lnTo>
                      <a:pt x="69" y="475"/>
                    </a:lnTo>
                    <a:lnTo>
                      <a:pt x="58" y="479"/>
                    </a:lnTo>
                    <a:lnTo>
                      <a:pt x="47" y="481"/>
                    </a:lnTo>
                    <a:lnTo>
                      <a:pt x="36" y="482"/>
                    </a:lnTo>
                    <a:lnTo>
                      <a:pt x="24" y="482"/>
                    </a:lnTo>
                    <a:lnTo>
                      <a:pt x="13" y="481"/>
                    </a:lnTo>
                    <a:lnTo>
                      <a:pt x="0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6" name="Freeform 1027"/>
              <p:cNvSpPr>
                <a:spLocks noEditPoints="1"/>
              </p:cNvSpPr>
              <p:nvPr/>
            </p:nvSpPr>
            <p:spPr bwMode="auto">
              <a:xfrm>
                <a:off x="2723" y="1728"/>
                <a:ext cx="66" cy="101"/>
              </a:xfrm>
              <a:custGeom>
                <a:avLst/>
                <a:gdLst>
                  <a:gd name="T0" fmla="*/ 1 w 311"/>
                  <a:gd name="T1" fmla="*/ 20 h 507"/>
                  <a:gd name="T2" fmla="*/ 0 w 311"/>
                  <a:gd name="T3" fmla="*/ 20 h 507"/>
                  <a:gd name="T4" fmla="*/ 1 w 311"/>
                  <a:gd name="T5" fmla="*/ 20 h 507"/>
                  <a:gd name="T6" fmla="*/ 0 w 311"/>
                  <a:gd name="T7" fmla="*/ 19 h 507"/>
                  <a:gd name="T8" fmla="*/ 1 w 311"/>
                  <a:gd name="T9" fmla="*/ 18 h 507"/>
                  <a:gd name="T10" fmla="*/ 1 w 311"/>
                  <a:gd name="T11" fmla="*/ 19 h 507"/>
                  <a:gd name="T12" fmla="*/ 1 w 311"/>
                  <a:gd name="T13" fmla="*/ 15 h 507"/>
                  <a:gd name="T14" fmla="*/ 2 w 311"/>
                  <a:gd name="T15" fmla="*/ 10 h 507"/>
                  <a:gd name="T16" fmla="*/ 4 w 311"/>
                  <a:gd name="T17" fmla="*/ 9 h 507"/>
                  <a:gd name="T18" fmla="*/ 2 w 311"/>
                  <a:gd name="T19" fmla="*/ 14 h 507"/>
                  <a:gd name="T20" fmla="*/ 0 w 311"/>
                  <a:gd name="T21" fmla="*/ 18 h 507"/>
                  <a:gd name="T22" fmla="*/ 4 w 311"/>
                  <a:gd name="T23" fmla="*/ 5 h 507"/>
                  <a:gd name="T24" fmla="*/ 6 w 311"/>
                  <a:gd name="T25" fmla="*/ 2 h 507"/>
                  <a:gd name="T26" fmla="*/ 6 w 311"/>
                  <a:gd name="T27" fmla="*/ 3 h 507"/>
                  <a:gd name="T28" fmla="*/ 5 w 311"/>
                  <a:gd name="T29" fmla="*/ 6 h 507"/>
                  <a:gd name="T30" fmla="*/ 6 w 311"/>
                  <a:gd name="T31" fmla="*/ 2 h 507"/>
                  <a:gd name="T32" fmla="*/ 8 w 311"/>
                  <a:gd name="T33" fmla="*/ 0 h 507"/>
                  <a:gd name="T34" fmla="*/ 8 w 311"/>
                  <a:gd name="T35" fmla="*/ 2 h 507"/>
                  <a:gd name="T36" fmla="*/ 9 w 311"/>
                  <a:gd name="T37" fmla="*/ 0 h 507"/>
                  <a:gd name="T38" fmla="*/ 10 w 311"/>
                  <a:gd name="T39" fmla="*/ 0 h 507"/>
                  <a:gd name="T40" fmla="*/ 10 w 311"/>
                  <a:gd name="T41" fmla="*/ 1 h 507"/>
                  <a:gd name="T42" fmla="*/ 9 w 311"/>
                  <a:gd name="T43" fmla="*/ 1 h 507"/>
                  <a:gd name="T44" fmla="*/ 11 w 311"/>
                  <a:gd name="T45" fmla="*/ 1 h 507"/>
                  <a:gd name="T46" fmla="*/ 11 w 311"/>
                  <a:gd name="T47" fmla="*/ 2 h 507"/>
                  <a:gd name="T48" fmla="*/ 11 w 311"/>
                  <a:gd name="T49" fmla="*/ 0 h 507"/>
                  <a:gd name="T50" fmla="*/ 12 w 311"/>
                  <a:gd name="T51" fmla="*/ 2 h 507"/>
                  <a:gd name="T52" fmla="*/ 12 w 311"/>
                  <a:gd name="T53" fmla="*/ 2 h 507"/>
                  <a:gd name="T54" fmla="*/ 11 w 311"/>
                  <a:gd name="T55" fmla="*/ 1 h 507"/>
                  <a:gd name="T56" fmla="*/ 12 w 311"/>
                  <a:gd name="T57" fmla="*/ 2 h 507"/>
                  <a:gd name="T58" fmla="*/ 12 w 311"/>
                  <a:gd name="T59" fmla="*/ 2 h 507"/>
                  <a:gd name="T60" fmla="*/ 11 w 311"/>
                  <a:gd name="T61" fmla="*/ 2 h 507"/>
                  <a:gd name="T62" fmla="*/ 11 w 311"/>
                  <a:gd name="T63" fmla="*/ 3 h 507"/>
                  <a:gd name="T64" fmla="*/ 11 w 311"/>
                  <a:gd name="T65" fmla="*/ 2 h 507"/>
                  <a:gd name="T66" fmla="*/ 10 w 311"/>
                  <a:gd name="T67" fmla="*/ 7 h 507"/>
                  <a:gd name="T68" fmla="*/ 8 w 311"/>
                  <a:gd name="T69" fmla="*/ 8 h 507"/>
                  <a:gd name="T70" fmla="*/ 11 w 311"/>
                  <a:gd name="T71" fmla="*/ 4 h 507"/>
                  <a:gd name="T72" fmla="*/ 8 w 311"/>
                  <a:gd name="T73" fmla="*/ 9 h 507"/>
                  <a:gd name="T74" fmla="*/ 8 w 311"/>
                  <a:gd name="T75" fmla="*/ 9 h 507"/>
                  <a:gd name="T76" fmla="*/ 8 w 311"/>
                  <a:gd name="T77" fmla="*/ 9 h 507"/>
                  <a:gd name="T78" fmla="*/ 8 w 311"/>
                  <a:gd name="T79" fmla="*/ 10 h 507"/>
                  <a:gd name="T80" fmla="*/ 9 w 311"/>
                  <a:gd name="T81" fmla="*/ 9 h 507"/>
                  <a:gd name="T82" fmla="*/ 7 w 311"/>
                  <a:gd name="T83" fmla="*/ 11 h 507"/>
                  <a:gd name="T84" fmla="*/ 8 w 311"/>
                  <a:gd name="T85" fmla="*/ 11 h 507"/>
                  <a:gd name="T86" fmla="*/ 7 w 311"/>
                  <a:gd name="T87" fmla="*/ 16 h 507"/>
                  <a:gd name="T88" fmla="*/ 7 w 311"/>
                  <a:gd name="T89" fmla="*/ 12 h 507"/>
                  <a:gd name="T90" fmla="*/ 7 w 311"/>
                  <a:gd name="T91" fmla="*/ 17 h 507"/>
                  <a:gd name="T92" fmla="*/ 7 w 311"/>
                  <a:gd name="T93" fmla="*/ 17 h 507"/>
                  <a:gd name="T94" fmla="*/ 6 w 311"/>
                  <a:gd name="T95" fmla="*/ 19 h 507"/>
                  <a:gd name="T96" fmla="*/ 4 w 311"/>
                  <a:gd name="T97" fmla="*/ 20 h 507"/>
                  <a:gd name="T98" fmla="*/ 5 w 311"/>
                  <a:gd name="T99" fmla="*/ 18 h 507"/>
                  <a:gd name="T100" fmla="*/ 6 w 311"/>
                  <a:gd name="T101" fmla="*/ 17 h 507"/>
                  <a:gd name="T102" fmla="*/ 4 w 311"/>
                  <a:gd name="T103" fmla="*/ 20 h 507"/>
                  <a:gd name="T104" fmla="*/ 2 w 311"/>
                  <a:gd name="T105" fmla="*/ 21 h 507"/>
                  <a:gd name="T106" fmla="*/ 1 w 311"/>
                  <a:gd name="T107" fmla="*/ 20 h 507"/>
                  <a:gd name="T108" fmla="*/ 2 w 311"/>
                  <a:gd name="T109" fmla="*/ 20 h 507"/>
                  <a:gd name="T110" fmla="*/ 4 w 311"/>
                  <a:gd name="T111" fmla="*/ 19 h 507"/>
                  <a:gd name="T112" fmla="*/ 0 w 311"/>
                  <a:gd name="T113" fmla="*/ 20 h 507"/>
                  <a:gd name="T114" fmla="*/ 0 w 311"/>
                  <a:gd name="T115" fmla="*/ 21 h 50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1"/>
                  <a:gd name="T175" fmla="*/ 0 h 507"/>
                  <a:gd name="T176" fmla="*/ 311 w 311"/>
                  <a:gd name="T177" fmla="*/ 507 h 50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1" h="507">
                    <a:moveTo>
                      <a:pt x="0" y="491"/>
                    </a:moveTo>
                    <a:lnTo>
                      <a:pt x="0" y="491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0" y="491"/>
                    </a:moveTo>
                    <a:lnTo>
                      <a:pt x="1" y="480"/>
                    </a:lnTo>
                    <a:lnTo>
                      <a:pt x="2" y="467"/>
                    </a:lnTo>
                    <a:lnTo>
                      <a:pt x="27" y="471"/>
                    </a:lnTo>
                    <a:lnTo>
                      <a:pt x="25" y="484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2" y="467"/>
                    </a:moveTo>
                    <a:lnTo>
                      <a:pt x="3" y="461"/>
                    </a:lnTo>
                    <a:lnTo>
                      <a:pt x="5" y="454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32" y="438"/>
                    </a:lnTo>
                    <a:lnTo>
                      <a:pt x="31" y="445"/>
                    </a:lnTo>
                    <a:lnTo>
                      <a:pt x="30" y="453"/>
                    </a:lnTo>
                    <a:lnTo>
                      <a:pt x="28" y="461"/>
                    </a:lnTo>
                    <a:lnTo>
                      <a:pt x="27" y="471"/>
                    </a:lnTo>
                    <a:lnTo>
                      <a:pt x="2" y="467"/>
                    </a:lnTo>
                    <a:close/>
                    <a:moveTo>
                      <a:pt x="8" y="433"/>
                    </a:moveTo>
                    <a:lnTo>
                      <a:pt x="14" y="406"/>
                    </a:lnTo>
                    <a:lnTo>
                      <a:pt x="21" y="376"/>
                    </a:lnTo>
                    <a:lnTo>
                      <a:pt x="29" y="345"/>
                    </a:lnTo>
                    <a:lnTo>
                      <a:pt x="38" y="310"/>
                    </a:lnTo>
                    <a:lnTo>
                      <a:pt x="48" y="276"/>
                    </a:lnTo>
                    <a:lnTo>
                      <a:pt x="59" y="240"/>
                    </a:lnTo>
                    <a:lnTo>
                      <a:pt x="72" y="204"/>
                    </a:lnTo>
                    <a:lnTo>
                      <a:pt x="85" y="171"/>
                    </a:lnTo>
                    <a:lnTo>
                      <a:pt x="108" y="179"/>
                    </a:lnTo>
                    <a:lnTo>
                      <a:pt x="95" y="214"/>
                    </a:lnTo>
                    <a:lnTo>
                      <a:pt x="82" y="249"/>
                    </a:lnTo>
                    <a:lnTo>
                      <a:pt x="71" y="283"/>
                    </a:lnTo>
                    <a:lnTo>
                      <a:pt x="61" y="318"/>
                    </a:lnTo>
                    <a:lnTo>
                      <a:pt x="53" y="351"/>
                    </a:lnTo>
                    <a:lnTo>
                      <a:pt x="44" y="383"/>
                    </a:lnTo>
                    <a:lnTo>
                      <a:pt x="38" y="412"/>
                    </a:lnTo>
                    <a:lnTo>
                      <a:pt x="32" y="438"/>
                    </a:lnTo>
                    <a:lnTo>
                      <a:pt x="8" y="433"/>
                    </a:lnTo>
                    <a:close/>
                    <a:moveTo>
                      <a:pt x="85" y="171"/>
                    </a:moveTo>
                    <a:lnTo>
                      <a:pt x="94" y="150"/>
                    </a:lnTo>
                    <a:lnTo>
                      <a:pt x="102" y="132"/>
                    </a:lnTo>
                    <a:lnTo>
                      <a:pt x="111" y="114"/>
                    </a:lnTo>
                    <a:lnTo>
                      <a:pt x="121" y="96"/>
                    </a:lnTo>
                    <a:lnTo>
                      <a:pt x="130" y="80"/>
                    </a:lnTo>
                    <a:lnTo>
                      <a:pt x="141" y="65"/>
                    </a:lnTo>
                    <a:lnTo>
                      <a:pt x="152" y="51"/>
                    </a:lnTo>
                    <a:lnTo>
                      <a:pt x="163" y="38"/>
                    </a:lnTo>
                    <a:lnTo>
                      <a:pt x="180" y="55"/>
                    </a:lnTo>
                    <a:lnTo>
                      <a:pt x="170" y="67"/>
                    </a:lnTo>
                    <a:lnTo>
                      <a:pt x="161" y="80"/>
                    </a:lnTo>
                    <a:lnTo>
                      <a:pt x="151" y="94"/>
                    </a:lnTo>
                    <a:lnTo>
                      <a:pt x="141" y="109"/>
                    </a:lnTo>
                    <a:lnTo>
                      <a:pt x="133" y="125"/>
                    </a:lnTo>
                    <a:lnTo>
                      <a:pt x="124" y="143"/>
                    </a:lnTo>
                    <a:lnTo>
                      <a:pt x="115" y="161"/>
                    </a:lnTo>
                    <a:lnTo>
                      <a:pt x="108" y="179"/>
                    </a:lnTo>
                    <a:lnTo>
                      <a:pt x="85" y="171"/>
                    </a:lnTo>
                    <a:close/>
                    <a:moveTo>
                      <a:pt x="163" y="38"/>
                    </a:moveTo>
                    <a:lnTo>
                      <a:pt x="175" y="27"/>
                    </a:lnTo>
                    <a:lnTo>
                      <a:pt x="187" y="17"/>
                    </a:lnTo>
                    <a:lnTo>
                      <a:pt x="198" y="10"/>
                    </a:lnTo>
                    <a:lnTo>
                      <a:pt x="211" y="5"/>
                    </a:lnTo>
                    <a:lnTo>
                      <a:pt x="219" y="28"/>
                    </a:lnTo>
                    <a:lnTo>
                      <a:pt x="209" y="33"/>
                    </a:lnTo>
                    <a:lnTo>
                      <a:pt x="200" y="38"/>
                    </a:lnTo>
                    <a:lnTo>
                      <a:pt x="190" y="46"/>
                    </a:lnTo>
                    <a:lnTo>
                      <a:pt x="180" y="55"/>
                    </a:lnTo>
                    <a:lnTo>
                      <a:pt x="163" y="38"/>
                    </a:lnTo>
                    <a:close/>
                    <a:moveTo>
                      <a:pt x="211" y="5"/>
                    </a:moveTo>
                    <a:lnTo>
                      <a:pt x="219" y="3"/>
                    </a:lnTo>
                    <a:lnTo>
                      <a:pt x="225" y="1"/>
                    </a:lnTo>
                    <a:lnTo>
                      <a:pt x="232" y="1"/>
                    </a:lnTo>
                    <a:lnTo>
                      <a:pt x="239" y="0"/>
                    </a:lnTo>
                    <a:lnTo>
                      <a:pt x="247" y="1"/>
                    </a:lnTo>
                    <a:lnTo>
                      <a:pt x="254" y="2"/>
                    </a:lnTo>
                    <a:lnTo>
                      <a:pt x="261" y="5"/>
                    </a:lnTo>
                    <a:lnTo>
                      <a:pt x="269" y="7"/>
                    </a:lnTo>
                    <a:lnTo>
                      <a:pt x="259" y="29"/>
                    </a:lnTo>
                    <a:lnTo>
                      <a:pt x="249" y="26"/>
                    </a:lnTo>
                    <a:lnTo>
                      <a:pt x="238" y="25"/>
                    </a:lnTo>
                    <a:lnTo>
                      <a:pt x="229" y="26"/>
                    </a:lnTo>
                    <a:lnTo>
                      <a:pt x="219" y="28"/>
                    </a:lnTo>
                    <a:lnTo>
                      <a:pt x="211" y="5"/>
                    </a:lnTo>
                    <a:close/>
                    <a:moveTo>
                      <a:pt x="269" y="7"/>
                    </a:moveTo>
                    <a:lnTo>
                      <a:pt x="278" y="12"/>
                    </a:lnTo>
                    <a:lnTo>
                      <a:pt x="288" y="17"/>
                    </a:lnTo>
                    <a:lnTo>
                      <a:pt x="298" y="25"/>
                    </a:lnTo>
                    <a:lnTo>
                      <a:pt x="308" y="34"/>
                    </a:lnTo>
                    <a:lnTo>
                      <a:pt x="290" y="51"/>
                    </a:lnTo>
                    <a:lnTo>
                      <a:pt x="283" y="44"/>
                    </a:lnTo>
                    <a:lnTo>
                      <a:pt x="274" y="38"/>
                    </a:lnTo>
                    <a:lnTo>
                      <a:pt x="266" y="34"/>
                    </a:lnTo>
                    <a:lnTo>
                      <a:pt x="259" y="29"/>
                    </a:lnTo>
                    <a:lnTo>
                      <a:pt x="269" y="7"/>
                    </a:lnTo>
                    <a:close/>
                    <a:moveTo>
                      <a:pt x="308" y="34"/>
                    </a:moveTo>
                    <a:lnTo>
                      <a:pt x="310" y="37"/>
                    </a:lnTo>
                    <a:lnTo>
                      <a:pt x="311" y="41"/>
                    </a:lnTo>
                    <a:lnTo>
                      <a:pt x="311" y="46"/>
                    </a:lnTo>
                    <a:lnTo>
                      <a:pt x="310" y="49"/>
                    </a:lnTo>
                    <a:lnTo>
                      <a:pt x="299" y="42"/>
                    </a:lnTo>
                    <a:lnTo>
                      <a:pt x="308" y="34"/>
                    </a:lnTo>
                    <a:close/>
                    <a:moveTo>
                      <a:pt x="310" y="49"/>
                    </a:moveTo>
                    <a:lnTo>
                      <a:pt x="310" y="48"/>
                    </a:lnTo>
                    <a:lnTo>
                      <a:pt x="288" y="37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310" y="48"/>
                    </a:moveTo>
                    <a:lnTo>
                      <a:pt x="310" y="49"/>
                    </a:lnTo>
                    <a:lnTo>
                      <a:pt x="299" y="42"/>
                    </a:lnTo>
                    <a:lnTo>
                      <a:pt x="310" y="48"/>
                    </a:lnTo>
                    <a:close/>
                    <a:moveTo>
                      <a:pt x="310" y="49"/>
                    </a:moveTo>
                    <a:lnTo>
                      <a:pt x="301" y="63"/>
                    </a:lnTo>
                    <a:lnTo>
                      <a:pt x="295" y="74"/>
                    </a:lnTo>
                    <a:lnTo>
                      <a:pt x="273" y="62"/>
                    </a:lnTo>
                    <a:lnTo>
                      <a:pt x="282" y="48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295" y="74"/>
                    </a:moveTo>
                    <a:lnTo>
                      <a:pt x="288" y="86"/>
                    </a:lnTo>
                    <a:lnTo>
                      <a:pt x="281" y="100"/>
                    </a:lnTo>
                    <a:lnTo>
                      <a:pt x="259" y="88"/>
                    </a:lnTo>
                    <a:lnTo>
                      <a:pt x="265" y="76"/>
                    </a:lnTo>
                    <a:lnTo>
                      <a:pt x="273" y="62"/>
                    </a:lnTo>
                    <a:lnTo>
                      <a:pt x="295" y="74"/>
                    </a:lnTo>
                    <a:close/>
                    <a:moveTo>
                      <a:pt x="281" y="100"/>
                    </a:moveTo>
                    <a:lnTo>
                      <a:pt x="263" y="132"/>
                    </a:lnTo>
                    <a:lnTo>
                      <a:pt x="248" y="164"/>
                    </a:lnTo>
                    <a:lnTo>
                      <a:pt x="233" y="197"/>
                    </a:lnTo>
                    <a:lnTo>
                      <a:pt x="220" y="229"/>
                    </a:lnTo>
                    <a:lnTo>
                      <a:pt x="197" y="221"/>
                    </a:lnTo>
                    <a:lnTo>
                      <a:pt x="211" y="187"/>
                    </a:lnTo>
                    <a:lnTo>
                      <a:pt x="225" y="154"/>
                    </a:lnTo>
                    <a:lnTo>
                      <a:pt x="242" y="121"/>
                    </a:lnTo>
                    <a:lnTo>
                      <a:pt x="259" y="88"/>
                    </a:lnTo>
                    <a:lnTo>
                      <a:pt x="281" y="100"/>
                    </a:lnTo>
                    <a:close/>
                    <a:moveTo>
                      <a:pt x="197" y="221"/>
                    </a:moveTo>
                    <a:lnTo>
                      <a:pt x="197" y="221"/>
                    </a:lnTo>
                    <a:lnTo>
                      <a:pt x="209" y="225"/>
                    </a:lnTo>
                    <a:lnTo>
                      <a:pt x="197" y="221"/>
                    </a:lnTo>
                    <a:close/>
                    <a:moveTo>
                      <a:pt x="220" y="229"/>
                    </a:moveTo>
                    <a:lnTo>
                      <a:pt x="220" y="229"/>
                    </a:lnTo>
                    <a:lnTo>
                      <a:pt x="197" y="221"/>
                    </a:lnTo>
                    <a:lnTo>
                      <a:pt x="220" y="229"/>
                    </a:lnTo>
                    <a:close/>
                    <a:moveTo>
                      <a:pt x="220" y="229"/>
                    </a:moveTo>
                    <a:lnTo>
                      <a:pt x="220" y="230"/>
                    </a:lnTo>
                    <a:lnTo>
                      <a:pt x="209" y="225"/>
                    </a:lnTo>
                    <a:lnTo>
                      <a:pt x="220" y="229"/>
                    </a:lnTo>
                    <a:close/>
                    <a:moveTo>
                      <a:pt x="220" y="230"/>
                    </a:moveTo>
                    <a:lnTo>
                      <a:pt x="216" y="241"/>
                    </a:lnTo>
                    <a:lnTo>
                      <a:pt x="211" y="255"/>
                    </a:lnTo>
                    <a:lnTo>
                      <a:pt x="188" y="248"/>
                    </a:lnTo>
                    <a:lnTo>
                      <a:pt x="192" y="235"/>
                    </a:lnTo>
                    <a:lnTo>
                      <a:pt x="197" y="221"/>
                    </a:lnTo>
                    <a:lnTo>
                      <a:pt x="220" y="230"/>
                    </a:lnTo>
                    <a:close/>
                    <a:moveTo>
                      <a:pt x="211" y="255"/>
                    </a:moveTo>
                    <a:lnTo>
                      <a:pt x="207" y="267"/>
                    </a:lnTo>
                    <a:lnTo>
                      <a:pt x="203" y="281"/>
                    </a:lnTo>
                    <a:lnTo>
                      <a:pt x="179" y="273"/>
                    </a:lnTo>
                    <a:lnTo>
                      <a:pt x="183" y="262"/>
                    </a:lnTo>
                    <a:lnTo>
                      <a:pt x="188" y="248"/>
                    </a:lnTo>
                    <a:lnTo>
                      <a:pt x="211" y="255"/>
                    </a:lnTo>
                    <a:close/>
                    <a:moveTo>
                      <a:pt x="203" y="281"/>
                    </a:moveTo>
                    <a:lnTo>
                      <a:pt x="193" y="313"/>
                    </a:lnTo>
                    <a:lnTo>
                      <a:pt x="185" y="345"/>
                    </a:lnTo>
                    <a:lnTo>
                      <a:pt x="179" y="377"/>
                    </a:lnTo>
                    <a:lnTo>
                      <a:pt x="174" y="408"/>
                    </a:lnTo>
                    <a:lnTo>
                      <a:pt x="150" y="405"/>
                    </a:lnTo>
                    <a:lnTo>
                      <a:pt x="154" y="373"/>
                    </a:lnTo>
                    <a:lnTo>
                      <a:pt x="162" y="339"/>
                    </a:lnTo>
                    <a:lnTo>
                      <a:pt x="169" y="306"/>
                    </a:lnTo>
                    <a:lnTo>
                      <a:pt x="179" y="273"/>
                    </a:lnTo>
                    <a:lnTo>
                      <a:pt x="203" y="281"/>
                    </a:lnTo>
                    <a:close/>
                    <a:moveTo>
                      <a:pt x="174" y="408"/>
                    </a:moveTo>
                    <a:lnTo>
                      <a:pt x="174" y="411"/>
                    </a:lnTo>
                    <a:lnTo>
                      <a:pt x="173" y="412"/>
                    </a:lnTo>
                    <a:lnTo>
                      <a:pt x="162" y="407"/>
                    </a:lnTo>
                    <a:lnTo>
                      <a:pt x="174" y="408"/>
                    </a:lnTo>
                    <a:close/>
                    <a:moveTo>
                      <a:pt x="173" y="412"/>
                    </a:moveTo>
                    <a:lnTo>
                      <a:pt x="166" y="426"/>
                    </a:lnTo>
                    <a:lnTo>
                      <a:pt x="158" y="438"/>
                    </a:lnTo>
                    <a:lnTo>
                      <a:pt x="151" y="449"/>
                    </a:lnTo>
                    <a:lnTo>
                      <a:pt x="143" y="459"/>
                    </a:lnTo>
                    <a:lnTo>
                      <a:pt x="135" y="469"/>
                    </a:lnTo>
                    <a:lnTo>
                      <a:pt x="126" y="478"/>
                    </a:lnTo>
                    <a:lnTo>
                      <a:pt x="116" y="484"/>
                    </a:lnTo>
                    <a:lnTo>
                      <a:pt x="107" y="491"/>
                    </a:lnTo>
                    <a:lnTo>
                      <a:pt x="95" y="470"/>
                    </a:lnTo>
                    <a:lnTo>
                      <a:pt x="102" y="465"/>
                    </a:lnTo>
                    <a:lnTo>
                      <a:pt x="111" y="458"/>
                    </a:lnTo>
                    <a:lnTo>
                      <a:pt x="119" y="451"/>
                    </a:lnTo>
                    <a:lnTo>
                      <a:pt x="125" y="443"/>
                    </a:lnTo>
                    <a:lnTo>
                      <a:pt x="133" y="434"/>
                    </a:lnTo>
                    <a:lnTo>
                      <a:pt x="139" y="425"/>
                    </a:lnTo>
                    <a:lnTo>
                      <a:pt x="144" y="414"/>
                    </a:lnTo>
                    <a:lnTo>
                      <a:pt x="151" y="402"/>
                    </a:lnTo>
                    <a:lnTo>
                      <a:pt x="173" y="412"/>
                    </a:lnTo>
                    <a:close/>
                    <a:moveTo>
                      <a:pt x="107" y="491"/>
                    </a:moveTo>
                    <a:lnTo>
                      <a:pt x="96" y="496"/>
                    </a:lnTo>
                    <a:lnTo>
                      <a:pt x="85" y="500"/>
                    </a:lnTo>
                    <a:lnTo>
                      <a:pt x="73" y="503"/>
                    </a:lnTo>
                    <a:lnTo>
                      <a:pt x="61" y="506"/>
                    </a:lnTo>
                    <a:lnTo>
                      <a:pt x="49" y="507"/>
                    </a:lnTo>
                    <a:lnTo>
                      <a:pt x="36" y="507"/>
                    </a:lnTo>
                    <a:lnTo>
                      <a:pt x="23" y="506"/>
                    </a:lnTo>
                    <a:lnTo>
                      <a:pt x="9" y="505"/>
                    </a:lnTo>
                    <a:lnTo>
                      <a:pt x="14" y="480"/>
                    </a:lnTo>
                    <a:lnTo>
                      <a:pt x="26" y="482"/>
                    </a:lnTo>
                    <a:lnTo>
                      <a:pt x="36" y="482"/>
                    </a:lnTo>
                    <a:lnTo>
                      <a:pt x="47" y="483"/>
                    </a:lnTo>
                    <a:lnTo>
                      <a:pt x="57" y="482"/>
                    </a:lnTo>
                    <a:lnTo>
                      <a:pt x="68" y="480"/>
                    </a:lnTo>
                    <a:lnTo>
                      <a:pt x="76" y="478"/>
                    </a:lnTo>
                    <a:lnTo>
                      <a:pt x="86" y="474"/>
                    </a:lnTo>
                    <a:lnTo>
                      <a:pt x="95" y="470"/>
                    </a:lnTo>
                    <a:lnTo>
                      <a:pt x="107" y="491"/>
                    </a:lnTo>
                    <a:close/>
                    <a:moveTo>
                      <a:pt x="9" y="505"/>
                    </a:moveTo>
                    <a:lnTo>
                      <a:pt x="5" y="502"/>
                    </a:lnTo>
                    <a:lnTo>
                      <a:pt x="2" y="499"/>
                    </a:lnTo>
                    <a:lnTo>
                      <a:pt x="0" y="495"/>
                    </a:lnTo>
                    <a:lnTo>
                      <a:pt x="0" y="491"/>
                    </a:lnTo>
                    <a:lnTo>
                      <a:pt x="12" y="492"/>
                    </a:lnTo>
                    <a:lnTo>
                      <a:pt x="9" y="5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7" name="Freeform 1028"/>
              <p:cNvSpPr>
                <a:spLocks/>
              </p:cNvSpPr>
              <p:nvPr/>
            </p:nvSpPr>
            <p:spPr bwMode="auto">
              <a:xfrm>
                <a:off x="2750" y="1736"/>
                <a:ext cx="58" cy="93"/>
              </a:xfrm>
              <a:custGeom>
                <a:avLst/>
                <a:gdLst>
                  <a:gd name="T0" fmla="*/ 0 w 265"/>
                  <a:gd name="T1" fmla="*/ 18 h 460"/>
                  <a:gd name="T2" fmla="*/ 1 w 265"/>
                  <a:gd name="T3" fmla="*/ 15 h 460"/>
                  <a:gd name="T4" fmla="*/ 1 w 265"/>
                  <a:gd name="T5" fmla="*/ 12 h 460"/>
                  <a:gd name="T6" fmla="*/ 2 w 265"/>
                  <a:gd name="T7" fmla="*/ 8 h 460"/>
                  <a:gd name="T8" fmla="*/ 4 w 265"/>
                  <a:gd name="T9" fmla="*/ 5 h 460"/>
                  <a:gd name="T10" fmla="*/ 4 w 265"/>
                  <a:gd name="T11" fmla="*/ 4 h 460"/>
                  <a:gd name="T12" fmla="*/ 5 w 265"/>
                  <a:gd name="T13" fmla="*/ 2 h 460"/>
                  <a:gd name="T14" fmla="*/ 6 w 265"/>
                  <a:gd name="T15" fmla="*/ 1 h 460"/>
                  <a:gd name="T16" fmla="*/ 7 w 265"/>
                  <a:gd name="T17" fmla="*/ 1 h 460"/>
                  <a:gd name="T18" fmla="*/ 7 w 265"/>
                  <a:gd name="T19" fmla="*/ 0 h 460"/>
                  <a:gd name="T20" fmla="*/ 8 w 265"/>
                  <a:gd name="T21" fmla="*/ 0 h 460"/>
                  <a:gd name="T22" fmla="*/ 8 w 265"/>
                  <a:gd name="T23" fmla="*/ 0 h 460"/>
                  <a:gd name="T24" fmla="*/ 9 w 265"/>
                  <a:gd name="T25" fmla="*/ 0 h 460"/>
                  <a:gd name="T26" fmla="*/ 9 w 265"/>
                  <a:gd name="T27" fmla="*/ 0 h 460"/>
                  <a:gd name="T28" fmla="*/ 10 w 265"/>
                  <a:gd name="T29" fmla="*/ 0 h 460"/>
                  <a:gd name="T30" fmla="*/ 10 w 265"/>
                  <a:gd name="T31" fmla="*/ 1 h 460"/>
                  <a:gd name="T32" fmla="*/ 10 w 265"/>
                  <a:gd name="T33" fmla="*/ 2 h 460"/>
                  <a:gd name="T34" fmla="*/ 9 w 265"/>
                  <a:gd name="T35" fmla="*/ 4 h 460"/>
                  <a:gd name="T36" fmla="*/ 8 w 265"/>
                  <a:gd name="T37" fmla="*/ 5 h 460"/>
                  <a:gd name="T38" fmla="*/ 8 w 265"/>
                  <a:gd name="T39" fmla="*/ 7 h 460"/>
                  <a:gd name="T40" fmla="*/ 7 w 265"/>
                  <a:gd name="T41" fmla="*/ 9 h 460"/>
                  <a:gd name="T42" fmla="*/ 6 w 265"/>
                  <a:gd name="T43" fmla="*/ 11 h 460"/>
                  <a:gd name="T44" fmla="*/ 6 w 265"/>
                  <a:gd name="T45" fmla="*/ 12 h 460"/>
                  <a:gd name="T46" fmla="*/ 6 w 265"/>
                  <a:gd name="T47" fmla="*/ 14 h 460"/>
                  <a:gd name="T48" fmla="*/ 5 w 265"/>
                  <a:gd name="T49" fmla="*/ 15 h 460"/>
                  <a:gd name="T50" fmla="*/ 5 w 265"/>
                  <a:gd name="T51" fmla="*/ 16 h 460"/>
                  <a:gd name="T52" fmla="*/ 4 w 265"/>
                  <a:gd name="T53" fmla="*/ 17 h 460"/>
                  <a:gd name="T54" fmla="*/ 4 w 265"/>
                  <a:gd name="T55" fmla="*/ 18 h 460"/>
                  <a:gd name="T56" fmla="*/ 3 w 265"/>
                  <a:gd name="T57" fmla="*/ 18 h 460"/>
                  <a:gd name="T58" fmla="*/ 2 w 265"/>
                  <a:gd name="T59" fmla="*/ 18 h 460"/>
                  <a:gd name="T60" fmla="*/ 1 w 265"/>
                  <a:gd name="T61" fmla="*/ 18 h 460"/>
                  <a:gd name="T62" fmla="*/ 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0" y="456"/>
                    </a:moveTo>
                    <a:lnTo>
                      <a:pt x="2" y="438"/>
                    </a:lnTo>
                    <a:lnTo>
                      <a:pt x="8" y="411"/>
                    </a:lnTo>
                    <a:lnTo>
                      <a:pt x="14" y="376"/>
                    </a:lnTo>
                    <a:lnTo>
                      <a:pt x="23" y="336"/>
                    </a:lnTo>
                    <a:lnTo>
                      <a:pt x="34" y="293"/>
                    </a:lnTo>
                    <a:lnTo>
                      <a:pt x="47" y="247"/>
                    </a:lnTo>
                    <a:lnTo>
                      <a:pt x="62" y="200"/>
                    </a:lnTo>
                    <a:lnTo>
                      <a:pt x="79" y="155"/>
                    </a:lnTo>
                    <a:lnTo>
                      <a:pt x="88" y="133"/>
                    </a:lnTo>
                    <a:lnTo>
                      <a:pt x="97" y="113"/>
                    </a:lnTo>
                    <a:lnTo>
                      <a:pt x="107" y="93"/>
                    </a:lnTo>
                    <a:lnTo>
                      <a:pt x="118" y="75"/>
                    </a:lnTo>
                    <a:lnTo>
                      <a:pt x="128" y="59"/>
                    </a:lnTo>
                    <a:lnTo>
                      <a:pt x="138" y="44"/>
                    </a:lnTo>
                    <a:lnTo>
                      <a:pt x="150" y="31"/>
                    </a:lnTo>
                    <a:lnTo>
                      <a:pt x="161" y="19"/>
                    </a:lnTo>
                    <a:lnTo>
                      <a:pt x="168" y="15"/>
                    </a:lnTo>
                    <a:lnTo>
                      <a:pt x="173" y="10"/>
                    </a:lnTo>
                    <a:lnTo>
                      <a:pt x="179" y="7"/>
                    </a:lnTo>
                    <a:lnTo>
                      <a:pt x="186" y="4"/>
                    </a:lnTo>
                    <a:lnTo>
                      <a:pt x="191" y="2"/>
                    </a:lnTo>
                    <a:lnTo>
                      <a:pt x="198" y="1"/>
                    </a:lnTo>
                    <a:lnTo>
                      <a:pt x="204" y="0"/>
                    </a:lnTo>
                    <a:lnTo>
                      <a:pt x="211" y="0"/>
                    </a:lnTo>
                    <a:lnTo>
                      <a:pt x="217" y="0"/>
                    </a:lnTo>
                    <a:lnTo>
                      <a:pt x="224" y="2"/>
                    </a:lnTo>
                    <a:lnTo>
                      <a:pt x="230" y="4"/>
                    </a:lnTo>
                    <a:lnTo>
                      <a:pt x="237" y="6"/>
                    </a:lnTo>
                    <a:lnTo>
                      <a:pt x="244" y="10"/>
                    </a:lnTo>
                    <a:lnTo>
                      <a:pt x="251" y="15"/>
                    </a:lnTo>
                    <a:lnTo>
                      <a:pt x="257" y="20"/>
                    </a:lnTo>
                    <a:lnTo>
                      <a:pt x="265" y="27"/>
                    </a:lnTo>
                    <a:lnTo>
                      <a:pt x="252" y="49"/>
                    </a:lnTo>
                    <a:lnTo>
                      <a:pt x="240" y="71"/>
                    </a:lnTo>
                    <a:lnTo>
                      <a:pt x="229" y="92"/>
                    </a:lnTo>
                    <a:lnTo>
                      <a:pt x="218" y="114"/>
                    </a:lnTo>
                    <a:lnTo>
                      <a:pt x="209" y="137"/>
                    </a:lnTo>
                    <a:lnTo>
                      <a:pt x="199" y="158"/>
                    </a:lnTo>
                    <a:lnTo>
                      <a:pt x="190" y="180"/>
                    </a:lnTo>
                    <a:lnTo>
                      <a:pt x="182" y="201"/>
                    </a:lnTo>
                    <a:lnTo>
                      <a:pt x="174" y="224"/>
                    </a:lnTo>
                    <a:lnTo>
                      <a:pt x="166" y="246"/>
                    </a:lnTo>
                    <a:lnTo>
                      <a:pt x="160" y="267"/>
                    </a:lnTo>
                    <a:lnTo>
                      <a:pt x="155" y="289"/>
                    </a:lnTo>
                    <a:lnTo>
                      <a:pt x="149" y="311"/>
                    </a:lnTo>
                    <a:lnTo>
                      <a:pt x="145" y="332"/>
                    </a:lnTo>
                    <a:lnTo>
                      <a:pt x="141" y="354"/>
                    </a:lnTo>
                    <a:lnTo>
                      <a:pt x="137" y="375"/>
                    </a:lnTo>
                    <a:lnTo>
                      <a:pt x="132" y="387"/>
                    </a:lnTo>
                    <a:lnTo>
                      <a:pt x="125" y="398"/>
                    </a:lnTo>
                    <a:lnTo>
                      <a:pt x="119" y="409"/>
                    </a:lnTo>
                    <a:lnTo>
                      <a:pt x="112" y="417"/>
                    </a:lnTo>
                    <a:lnTo>
                      <a:pt x="105" y="426"/>
                    </a:lnTo>
                    <a:lnTo>
                      <a:pt x="97" y="434"/>
                    </a:lnTo>
                    <a:lnTo>
                      <a:pt x="90" y="440"/>
                    </a:lnTo>
                    <a:lnTo>
                      <a:pt x="81" y="446"/>
                    </a:lnTo>
                    <a:lnTo>
                      <a:pt x="72" y="450"/>
                    </a:lnTo>
                    <a:lnTo>
                      <a:pt x="63" y="453"/>
                    </a:lnTo>
                    <a:lnTo>
                      <a:pt x="54" y="456"/>
                    </a:lnTo>
                    <a:lnTo>
                      <a:pt x="43" y="459"/>
                    </a:lnTo>
                    <a:lnTo>
                      <a:pt x="34" y="460"/>
                    </a:lnTo>
                    <a:lnTo>
                      <a:pt x="23" y="460"/>
                    </a:lnTo>
                    <a:lnTo>
                      <a:pt x="12" y="459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8" name="Freeform 1029"/>
              <p:cNvSpPr>
                <a:spLocks noEditPoints="1"/>
              </p:cNvSpPr>
              <p:nvPr/>
            </p:nvSpPr>
            <p:spPr bwMode="auto">
              <a:xfrm>
                <a:off x="2750" y="1732"/>
                <a:ext cx="58" cy="97"/>
              </a:xfrm>
              <a:custGeom>
                <a:avLst/>
                <a:gdLst>
                  <a:gd name="T0" fmla="*/ 1 w 289"/>
                  <a:gd name="T1" fmla="*/ 19 h 484"/>
                  <a:gd name="T2" fmla="*/ 0 w 289"/>
                  <a:gd name="T3" fmla="*/ 18 h 484"/>
                  <a:gd name="T4" fmla="*/ 0 w 289"/>
                  <a:gd name="T5" fmla="*/ 19 h 484"/>
                  <a:gd name="T6" fmla="*/ 0 w 289"/>
                  <a:gd name="T7" fmla="*/ 17 h 484"/>
                  <a:gd name="T8" fmla="*/ 1 w 289"/>
                  <a:gd name="T9" fmla="*/ 18 h 484"/>
                  <a:gd name="T10" fmla="*/ 1 w 289"/>
                  <a:gd name="T11" fmla="*/ 14 h 484"/>
                  <a:gd name="T12" fmla="*/ 2 w 289"/>
                  <a:gd name="T13" fmla="*/ 9 h 484"/>
                  <a:gd name="T14" fmla="*/ 4 w 289"/>
                  <a:gd name="T15" fmla="*/ 8 h 484"/>
                  <a:gd name="T16" fmla="*/ 2 w 289"/>
                  <a:gd name="T17" fmla="*/ 13 h 484"/>
                  <a:gd name="T18" fmla="*/ 0 w 289"/>
                  <a:gd name="T19" fmla="*/ 17 h 484"/>
                  <a:gd name="T20" fmla="*/ 4 w 289"/>
                  <a:gd name="T21" fmla="*/ 4 h 484"/>
                  <a:gd name="T22" fmla="*/ 6 w 289"/>
                  <a:gd name="T23" fmla="*/ 2 h 484"/>
                  <a:gd name="T24" fmla="*/ 6 w 289"/>
                  <a:gd name="T25" fmla="*/ 3 h 484"/>
                  <a:gd name="T26" fmla="*/ 5 w 289"/>
                  <a:gd name="T27" fmla="*/ 5 h 484"/>
                  <a:gd name="T28" fmla="*/ 6 w 289"/>
                  <a:gd name="T29" fmla="*/ 1 h 484"/>
                  <a:gd name="T30" fmla="*/ 8 w 289"/>
                  <a:gd name="T31" fmla="*/ 0 h 484"/>
                  <a:gd name="T32" fmla="*/ 7 w 289"/>
                  <a:gd name="T33" fmla="*/ 2 h 484"/>
                  <a:gd name="T34" fmla="*/ 8 w 289"/>
                  <a:gd name="T35" fmla="*/ 0 h 484"/>
                  <a:gd name="T36" fmla="*/ 10 w 289"/>
                  <a:gd name="T37" fmla="*/ 0 h 484"/>
                  <a:gd name="T38" fmla="*/ 9 w 289"/>
                  <a:gd name="T39" fmla="*/ 1 h 484"/>
                  <a:gd name="T40" fmla="*/ 10 w 289"/>
                  <a:gd name="T41" fmla="*/ 0 h 484"/>
                  <a:gd name="T42" fmla="*/ 11 w 289"/>
                  <a:gd name="T43" fmla="*/ 1 h 484"/>
                  <a:gd name="T44" fmla="*/ 10 w 289"/>
                  <a:gd name="T45" fmla="*/ 1 h 484"/>
                  <a:gd name="T46" fmla="*/ 12 w 289"/>
                  <a:gd name="T47" fmla="*/ 1 h 484"/>
                  <a:gd name="T48" fmla="*/ 11 w 289"/>
                  <a:gd name="T49" fmla="*/ 2 h 484"/>
                  <a:gd name="T50" fmla="*/ 11 w 289"/>
                  <a:gd name="T51" fmla="*/ 1 h 484"/>
                  <a:gd name="T52" fmla="*/ 12 w 289"/>
                  <a:gd name="T53" fmla="*/ 2 h 484"/>
                  <a:gd name="T54" fmla="*/ 11 w 289"/>
                  <a:gd name="T55" fmla="*/ 2 h 484"/>
                  <a:gd name="T56" fmla="*/ 11 w 289"/>
                  <a:gd name="T57" fmla="*/ 1 h 484"/>
                  <a:gd name="T58" fmla="*/ 10 w 289"/>
                  <a:gd name="T59" fmla="*/ 4 h 484"/>
                  <a:gd name="T60" fmla="*/ 11 w 289"/>
                  <a:gd name="T61" fmla="*/ 3 h 484"/>
                  <a:gd name="T62" fmla="*/ 9 w 289"/>
                  <a:gd name="T63" fmla="*/ 7 h 484"/>
                  <a:gd name="T64" fmla="*/ 8 w 289"/>
                  <a:gd name="T65" fmla="*/ 6 h 484"/>
                  <a:gd name="T66" fmla="*/ 8 w 289"/>
                  <a:gd name="T67" fmla="*/ 9 h 484"/>
                  <a:gd name="T68" fmla="*/ 7 w 289"/>
                  <a:gd name="T69" fmla="*/ 8 h 484"/>
                  <a:gd name="T70" fmla="*/ 8 w 289"/>
                  <a:gd name="T71" fmla="*/ 9 h 484"/>
                  <a:gd name="T72" fmla="*/ 8 w 289"/>
                  <a:gd name="T73" fmla="*/ 9 h 484"/>
                  <a:gd name="T74" fmla="*/ 7 w 289"/>
                  <a:gd name="T75" fmla="*/ 8 h 484"/>
                  <a:gd name="T76" fmla="*/ 8 w 289"/>
                  <a:gd name="T77" fmla="*/ 11 h 484"/>
                  <a:gd name="T78" fmla="*/ 8 w 289"/>
                  <a:gd name="T79" fmla="*/ 10 h 484"/>
                  <a:gd name="T80" fmla="*/ 7 w 289"/>
                  <a:gd name="T81" fmla="*/ 14 h 484"/>
                  <a:gd name="T82" fmla="*/ 6 w 289"/>
                  <a:gd name="T83" fmla="*/ 13 h 484"/>
                  <a:gd name="T84" fmla="*/ 6 w 289"/>
                  <a:gd name="T85" fmla="*/ 16 h 484"/>
                  <a:gd name="T86" fmla="*/ 6 w 289"/>
                  <a:gd name="T87" fmla="*/ 16 h 484"/>
                  <a:gd name="T88" fmla="*/ 6 w 289"/>
                  <a:gd name="T89" fmla="*/ 17 h 484"/>
                  <a:gd name="T90" fmla="*/ 4 w 289"/>
                  <a:gd name="T91" fmla="*/ 19 h 484"/>
                  <a:gd name="T92" fmla="*/ 4 w 289"/>
                  <a:gd name="T93" fmla="*/ 18 h 484"/>
                  <a:gd name="T94" fmla="*/ 5 w 289"/>
                  <a:gd name="T95" fmla="*/ 16 h 484"/>
                  <a:gd name="T96" fmla="*/ 4 w 289"/>
                  <a:gd name="T97" fmla="*/ 19 h 484"/>
                  <a:gd name="T98" fmla="*/ 2 w 289"/>
                  <a:gd name="T99" fmla="*/ 19 h 484"/>
                  <a:gd name="T100" fmla="*/ 0 w 289"/>
                  <a:gd name="T101" fmla="*/ 19 h 484"/>
                  <a:gd name="T102" fmla="*/ 2 w 289"/>
                  <a:gd name="T103" fmla="*/ 18 h 484"/>
                  <a:gd name="T104" fmla="*/ 3 w 289"/>
                  <a:gd name="T105" fmla="*/ 18 h 484"/>
                  <a:gd name="T106" fmla="*/ 0 w 289"/>
                  <a:gd name="T107" fmla="*/ 19 h 484"/>
                  <a:gd name="T108" fmla="*/ 0 w 289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9"/>
                  <a:gd name="T166" fmla="*/ 0 h 484"/>
                  <a:gd name="T167" fmla="*/ 289 w 289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9" h="484">
                    <a:moveTo>
                      <a:pt x="0" y="468"/>
                    </a:moveTo>
                    <a:lnTo>
                      <a:pt x="0" y="468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0" y="468"/>
                    </a:moveTo>
                    <a:lnTo>
                      <a:pt x="1" y="457"/>
                    </a:lnTo>
                    <a:lnTo>
                      <a:pt x="2" y="446"/>
                    </a:lnTo>
                    <a:lnTo>
                      <a:pt x="27" y="450"/>
                    </a:lnTo>
                    <a:lnTo>
                      <a:pt x="25" y="462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2" y="446"/>
                    </a:moveTo>
                    <a:lnTo>
                      <a:pt x="3" y="440"/>
                    </a:lnTo>
                    <a:lnTo>
                      <a:pt x="5" y="434"/>
                    </a:lnTo>
                    <a:lnTo>
                      <a:pt x="7" y="424"/>
                    </a:lnTo>
                    <a:lnTo>
                      <a:pt x="9" y="413"/>
                    </a:lnTo>
                    <a:lnTo>
                      <a:pt x="33" y="418"/>
                    </a:lnTo>
                    <a:lnTo>
                      <a:pt x="30" y="433"/>
                    </a:lnTo>
                    <a:lnTo>
                      <a:pt x="27" y="450"/>
                    </a:lnTo>
                    <a:lnTo>
                      <a:pt x="2" y="446"/>
                    </a:lnTo>
                    <a:close/>
                    <a:moveTo>
                      <a:pt x="9" y="413"/>
                    </a:moveTo>
                    <a:lnTo>
                      <a:pt x="14" y="387"/>
                    </a:lnTo>
                    <a:lnTo>
                      <a:pt x="20" y="359"/>
                    </a:lnTo>
                    <a:lnTo>
                      <a:pt x="27" y="329"/>
                    </a:lnTo>
                    <a:lnTo>
                      <a:pt x="36" y="297"/>
                    </a:lnTo>
                    <a:lnTo>
                      <a:pt x="46" y="263"/>
                    </a:lnTo>
                    <a:lnTo>
                      <a:pt x="55" y="230"/>
                    </a:lnTo>
                    <a:lnTo>
                      <a:pt x="67" y="196"/>
                    </a:lnTo>
                    <a:lnTo>
                      <a:pt x="80" y="163"/>
                    </a:lnTo>
                    <a:lnTo>
                      <a:pt x="103" y="172"/>
                    </a:lnTo>
                    <a:lnTo>
                      <a:pt x="90" y="205"/>
                    </a:lnTo>
                    <a:lnTo>
                      <a:pt x="79" y="237"/>
                    </a:lnTo>
                    <a:lnTo>
                      <a:pt x="68" y="271"/>
                    </a:lnTo>
                    <a:lnTo>
                      <a:pt x="60" y="303"/>
                    </a:lnTo>
                    <a:lnTo>
                      <a:pt x="51" y="335"/>
                    </a:lnTo>
                    <a:lnTo>
                      <a:pt x="43" y="365"/>
                    </a:lnTo>
                    <a:lnTo>
                      <a:pt x="38" y="393"/>
                    </a:lnTo>
                    <a:lnTo>
                      <a:pt x="33" y="418"/>
                    </a:lnTo>
                    <a:lnTo>
                      <a:pt x="9" y="413"/>
                    </a:lnTo>
                    <a:close/>
                    <a:moveTo>
                      <a:pt x="80" y="163"/>
                    </a:moveTo>
                    <a:lnTo>
                      <a:pt x="88" y="143"/>
                    </a:lnTo>
                    <a:lnTo>
                      <a:pt x="97" y="124"/>
                    </a:lnTo>
                    <a:lnTo>
                      <a:pt x="106" y="105"/>
                    </a:lnTo>
                    <a:lnTo>
                      <a:pt x="116" y="88"/>
                    </a:lnTo>
                    <a:lnTo>
                      <a:pt x="126" y="71"/>
                    </a:lnTo>
                    <a:lnTo>
                      <a:pt x="135" y="57"/>
                    </a:lnTo>
                    <a:lnTo>
                      <a:pt x="146" y="43"/>
                    </a:lnTo>
                    <a:lnTo>
                      <a:pt x="157" y="31"/>
                    </a:lnTo>
                    <a:lnTo>
                      <a:pt x="174" y="48"/>
                    </a:lnTo>
                    <a:lnTo>
                      <a:pt x="164" y="59"/>
                    </a:lnTo>
                    <a:lnTo>
                      <a:pt x="155" y="72"/>
                    </a:lnTo>
                    <a:lnTo>
                      <a:pt x="145" y="86"/>
                    </a:lnTo>
                    <a:lnTo>
                      <a:pt x="136" y="101"/>
                    </a:lnTo>
                    <a:lnTo>
                      <a:pt x="127" y="117"/>
                    </a:lnTo>
                    <a:lnTo>
                      <a:pt x="119" y="135"/>
                    </a:lnTo>
                    <a:lnTo>
                      <a:pt x="110" y="153"/>
                    </a:lnTo>
                    <a:lnTo>
                      <a:pt x="103" y="172"/>
                    </a:lnTo>
                    <a:lnTo>
                      <a:pt x="80" y="163"/>
                    </a:lnTo>
                    <a:close/>
                    <a:moveTo>
                      <a:pt x="157" y="31"/>
                    </a:moveTo>
                    <a:lnTo>
                      <a:pt x="167" y="22"/>
                    </a:lnTo>
                    <a:lnTo>
                      <a:pt x="177" y="14"/>
                    </a:lnTo>
                    <a:lnTo>
                      <a:pt x="188" y="8"/>
                    </a:lnTo>
                    <a:lnTo>
                      <a:pt x="199" y="4"/>
                    </a:lnTo>
                    <a:lnTo>
                      <a:pt x="207" y="27"/>
                    </a:lnTo>
                    <a:lnTo>
                      <a:pt x="198" y="30"/>
                    </a:lnTo>
                    <a:lnTo>
                      <a:pt x="190" y="35"/>
                    </a:lnTo>
                    <a:lnTo>
                      <a:pt x="182" y="41"/>
                    </a:lnTo>
                    <a:lnTo>
                      <a:pt x="174" y="48"/>
                    </a:lnTo>
                    <a:lnTo>
                      <a:pt x="157" y="31"/>
                    </a:lnTo>
                    <a:close/>
                    <a:moveTo>
                      <a:pt x="199" y="4"/>
                    </a:moveTo>
                    <a:lnTo>
                      <a:pt x="211" y="1"/>
                    </a:lnTo>
                    <a:lnTo>
                      <a:pt x="223" y="0"/>
                    </a:lnTo>
                    <a:lnTo>
                      <a:pt x="229" y="1"/>
                    </a:lnTo>
                    <a:lnTo>
                      <a:pt x="236" y="2"/>
                    </a:lnTo>
                    <a:lnTo>
                      <a:pt x="241" y="3"/>
                    </a:lnTo>
                    <a:lnTo>
                      <a:pt x="248" y="5"/>
                    </a:lnTo>
                    <a:lnTo>
                      <a:pt x="239" y="28"/>
                    </a:lnTo>
                    <a:lnTo>
                      <a:pt x="230" y="25"/>
                    </a:lnTo>
                    <a:lnTo>
                      <a:pt x="223" y="24"/>
                    </a:lnTo>
                    <a:lnTo>
                      <a:pt x="214" y="25"/>
                    </a:lnTo>
                    <a:lnTo>
                      <a:pt x="207" y="27"/>
                    </a:lnTo>
                    <a:lnTo>
                      <a:pt x="199" y="4"/>
                    </a:lnTo>
                    <a:close/>
                    <a:moveTo>
                      <a:pt x="248" y="5"/>
                    </a:moveTo>
                    <a:lnTo>
                      <a:pt x="257" y="9"/>
                    </a:lnTo>
                    <a:lnTo>
                      <a:pt x="266" y="16"/>
                    </a:lnTo>
                    <a:lnTo>
                      <a:pt x="276" y="22"/>
                    </a:lnTo>
                    <a:lnTo>
                      <a:pt x="285" y="31"/>
                    </a:lnTo>
                    <a:lnTo>
                      <a:pt x="268" y="48"/>
                    </a:lnTo>
                    <a:lnTo>
                      <a:pt x="261" y="42"/>
                    </a:lnTo>
                    <a:lnTo>
                      <a:pt x="253" y="36"/>
                    </a:lnTo>
                    <a:lnTo>
                      <a:pt x="245" y="32"/>
                    </a:lnTo>
                    <a:lnTo>
                      <a:pt x="239" y="28"/>
                    </a:lnTo>
                    <a:lnTo>
                      <a:pt x="248" y="5"/>
                    </a:lnTo>
                    <a:close/>
                    <a:moveTo>
                      <a:pt x="285" y="31"/>
                    </a:moveTo>
                    <a:lnTo>
                      <a:pt x="288" y="34"/>
                    </a:lnTo>
                    <a:lnTo>
                      <a:pt x="289" y="38"/>
                    </a:lnTo>
                    <a:lnTo>
                      <a:pt x="289" y="43"/>
                    </a:lnTo>
                    <a:lnTo>
                      <a:pt x="288" y="46"/>
                    </a:lnTo>
                    <a:lnTo>
                      <a:pt x="277" y="40"/>
                    </a:lnTo>
                    <a:lnTo>
                      <a:pt x="285" y="31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77" y="41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0" y="58"/>
                    </a:lnTo>
                    <a:lnTo>
                      <a:pt x="273" y="71"/>
                    </a:lnTo>
                    <a:lnTo>
                      <a:pt x="252" y="59"/>
                    </a:lnTo>
                    <a:lnTo>
                      <a:pt x="25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73" y="71"/>
                    </a:moveTo>
                    <a:lnTo>
                      <a:pt x="266" y="85"/>
                    </a:lnTo>
                    <a:lnTo>
                      <a:pt x="261" y="95"/>
                    </a:lnTo>
                    <a:lnTo>
                      <a:pt x="239" y="84"/>
                    </a:lnTo>
                    <a:lnTo>
                      <a:pt x="246" y="69"/>
                    </a:lnTo>
                    <a:lnTo>
                      <a:pt x="252" y="59"/>
                    </a:lnTo>
                    <a:lnTo>
                      <a:pt x="273" y="71"/>
                    </a:lnTo>
                    <a:close/>
                    <a:moveTo>
                      <a:pt x="261" y="95"/>
                    </a:moveTo>
                    <a:lnTo>
                      <a:pt x="245" y="125"/>
                    </a:lnTo>
                    <a:lnTo>
                      <a:pt x="230" y="156"/>
                    </a:lnTo>
                    <a:lnTo>
                      <a:pt x="217" y="187"/>
                    </a:lnTo>
                    <a:lnTo>
                      <a:pt x="205" y="219"/>
                    </a:lnTo>
                    <a:lnTo>
                      <a:pt x="182" y="210"/>
                    </a:lnTo>
                    <a:lnTo>
                      <a:pt x="195" y="179"/>
                    </a:lnTo>
                    <a:lnTo>
                      <a:pt x="208" y="148"/>
                    </a:lnTo>
                    <a:lnTo>
                      <a:pt x="223" y="115"/>
                    </a:lnTo>
                    <a:lnTo>
                      <a:pt x="239" y="84"/>
                    </a:lnTo>
                    <a:lnTo>
                      <a:pt x="261" y="95"/>
                    </a:lnTo>
                    <a:close/>
                    <a:moveTo>
                      <a:pt x="205" y="219"/>
                    </a:moveTo>
                    <a:lnTo>
                      <a:pt x="205" y="219"/>
                    </a:lnTo>
                    <a:lnTo>
                      <a:pt x="182" y="211"/>
                    </a:lnTo>
                    <a:lnTo>
                      <a:pt x="182" y="210"/>
                    </a:lnTo>
                    <a:lnTo>
                      <a:pt x="205" y="219"/>
                    </a:lnTo>
                    <a:close/>
                    <a:moveTo>
                      <a:pt x="205" y="219"/>
                    </a:moveTo>
                    <a:lnTo>
                      <a:pt x="204" y="219"/>
                    </a:lnTo>
                    <a:lnTo>
                      <a:pt x="194" y="214"/>
                    </a:lnTo>
                    <a:lnTo>
                      <a:pt x="205" y="219"/>
                    </a:lnTo>
                    <a:close/>
                    <a:moveTo>
                      <a:pt x="204" y="219"/>
                    </a:moveTo>
                    <a:lnTo>
                      <a:pt x="200" y="234"/>
                    </a:lnTo>
                    <a:lnTo>
                      <a:pt x="196" y="244"/>
                    </a:lnTo>
                    <a:lnTo>
                      <a:pt x="173" y="236"/>
                    </a:lnTo>
                    <a:lnTo>
                      <a:pt x="178" y="221"/>
                    </a:lnTo>
                    <a:lnTo>
                      <a:pt x="182" y="210"/>
                    </a:lnTo>
                    <a:lnTo>
                      <a:pt x="204" y="219"/>
                    </a:lnTo>
                    <a:close/>
                    <a:moveTo>
                      <a:pt x="196" y="244"/>
                    </a:moveTo>
                    <a:lnTo>
                      <a:pt x="192" y="254"/>
                    </a:lnTo>
                    <a:lnTo>
                      <a:pt x="188" y="267"/>
                    </a:lnTo>
                    <a:lnTo>
                      <a:pt x="165" y="261"/>
                    </a:lnTo>
                    <a:lnTo>
                      <a:pt x="169" y="249"/>
                    </a:lnTo>
                    <a:lnTo>
                      <a:pt x="173" y="236"/>
                    </a:lnTo>
                    <a:lnTo>
                      <a:pt x="196" y="244"/>
                    </a:lnTo>
                    <a:close/>
                    <a:moveTo>
                      <a:pt x="188" y="267"/>
                    </a:moveTo>
                    <a:lnTo>
                      <a:pt x="180" y="299"/>
                    </a:lnTo>
                    <a:lnTo>
                      <a:pt x="172" y="329"/>
                    </a:lnTo>
                    <a:lnTo>
                      <a:pt x="167" y="360"/>
                    </a:lnTo>
                    <a:lnTo>
                      <a:pt x="161" y="391"/>
                    </a:lnTo>
                    <a:lnTo>
                      <a:pt x="137" y="387"/>
                    </a:lnTo>
                    <a:lnTo>
                      <a:pt x="142" y="356"/>
                    </a:lnTo>
                    <a:lnTo>
                      <a:pt x="148" y="325"/>
                    </a:lnTo>
                    <a:lnTo>
                      <a:pt x="156" y="292"/>
                    </a:lnTo>
                    <a:lnTo>
                      <a:pt x="165" y="261"/>
                    </a:lnTo>
                    <a:lnTo>
                      <a:pt x="188" y="267"/>
                    </a:lnTo>
                    <a:close/>
                    <a:moveTo>
                      <a:pt x="161" y="391"/>
                    </a:moveTo>
                    <a:lnTo>
                      <a:pt x="161" y="392"/>
                    </a:lnTo>
                    <a:lnTo>
                      <a:pt x="160" y="394"/>
                    </a:lnTo>
                    <a:lnTo>
                      <a:pt x="149" y="388"/>
                    </a:lnTo>
                    <a:lnTo>
                      <a:pt x="161" y="391"/>
                    </a:lnTo>
                    <a:close/>
                    <a:moveTo>
                      <a:pt x="160" y="394"/>
                    </a:moveTo>
                    <a:lnTo>
                      <a:pt x="155" y="407"/>
                    </a:lnTo>
                    <a:lnTo>
                      <a:pt x="148" y="419"/>
                    </a:lnTo>
                    <a:lnTo>
                      <a:pt x="141" y="429"/>
                    </a:lnTo>
                    <a:lnTo>
                      <a:pt x="133" y="439"/>
                    </a:lnTo>
                    <a:lnTo>
                      <a:pt x="126" y="448"/>
                    </a:lnTo>
                    <a:lnTo>
                      <a:pt x="117" y="456"/>
                    </a:lnTo>
                    <a:lnTo>
                      <a:pt x="108" y="463"/>
                    </a:lnTo>
                    <a:lnTo>
                      <a:pt x="100" y="469"/>
                    </a:lnTo>
                    <a:lnTo>
                      <a:pt x="87" y="448"/>
                    </a:lnTo>
                    <a:lnTo>
                      <a:pt x="94" y="442"/>
                    </a:lnTo>
                    <a:lnTo>
                      <a:pt x="102" y="437"/>
                    </a:lnTo>
                    <a:lnTo>
                      <a:pt x="108" y="430"/>
                    </a:lnTo>
                    <a:lnTo>
                      <a:pt x="115" y="423"/>
                    </a:lnTo>
                    <a:lnTo>
                      <a:pt x="121" y="414"/>
                    </a:lnTo>
                    <a:lnTo>
                      <a:pt x="128" y="405"/>
                    </a:lnTo>
                    <a:lnTo>
                      <a:pt x="133" y="395"/>
                    </a:lnTo>
                    <a:lnTo>
                      <a:pt x="138" y="384"/>
                    </a:lnTo>
                    <a:lnTo>
                      <a:pt x="160" y="394"/>
                    </a:lnTo>
                    <a:close/>
                    <a:moveTo>
                      <a:pt x="100" y="469"/>
                    </a:moveTo>
                    <a:lnTo>
                      <a:pt x="90" y="474"/>
                    </a:lnTo>
                    <a:lnTo>
                      <a:pt x="79" y="478"/>
                    </a:lnTo>
                    <a:lnTo>
                      <a:pt x="69" y="481"/>
                    </a:lnTo>
                    <a:lnTo>
                      <a:pt x="57" y="483"/>
                    </a:lnTo>
                    <a:lnTo>
                      <a:pt x="47" y="484"/>
                    </a:lnTo>
                    <a:lnTo>
                      <a:pt x="35" y="484"/>
                    </a:lnTo>
                    <a:lnTo>
                      <a:pt x="23" y="483"/>
                    </a:lnTo>
                    <a:lnTo>
                      <a:pt x="10" y="481"/>
                    </a:lnTo>
                    <a:lnTo>
                      <a:pt x="14" y="457"/>
                    </a:lnTo>
                    <a:lnTo>
                      <a:pt x="25" y="460"/>
                    </a:lnTo>
                    <a:lnTo>
                      <a:pt x="35" y="460"/>
                    </a:lnTo>
                    <a:lnTo>
                      <a:pt x="45" y="460"/>
                    </a:lnTo>
                    <a:lnTo>
                      <a:pt x="53" y="460"/>
                    </a:lnTo>
                    <a:lnTo>
                      <a:pt x="63" y="457"/>
                    </a:lnTo>
                    <a:lnTo>
                      <a:pt x="70" y="455"/>
                    </a:lnTo>
                    <a:lnTo>
                      <a:pt x="79" y="452"/>
                    </a:lnTo>
                    <a:lnTo>
                      <a:pt x="87" y="448"/>
                    </a:lnTo>
                    <a:lnTo>
                      <a:pt x="100" y="469"/>
                    </a:lnTo>
                    <a:close/>
                    <a:moveTo>
                      <a:pt x="10" y="481"/>
                    </a:moveTo>
                    <a:lnTo>
                      <a:pt x="6" y="480"/>
                    </a:lnTo>
                    <a:lnTo>
                      <a:pt x="2" y="477"/>
                    </a:lnTo>
                    <a:lnTo>
                      <a:pt x="0" y="473"/>
                    </a:lnTo>
                    <a:lnTo>
                      <a:pt x="0" y="468"/>
                    </a:lnTo>
                    <a:lnTo>
                      <a:pt x="12" y="469"/>
                    </a:lnTo>
                    <a:lnTo>
                      <a:pt x="10" y="4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9" name="Freeform 1030"/>
              <p:cNvSpPr>
                <a:spLocks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0 w 245"/>
                  <a:gd name="T1" fmla="*/ 17 h 440"/>
                  <a:gd name="T2" fmla="*/ 0 w 245"/>
                  <a:gd name="T3" fmla="*/ 17 h 440"/>
                  <a:gd name="T4" fmla="*/ 0 w 245"/>
                  <a:gd name="T5" fmla="*/ 16 h 440"/>
                  <a:gd name="T6" fmla="*/ 1 w 245"/>
                  <a:gd name="T7" fmla="*/ 14 h 440"/>
                  <a:gd name="T8" fmla="*/ 1 w 245"/>
                  <a:gd name="T9" fmla="*/ 13 h 440"/>
                  <a:gd name="T10" fmla="*/ 1 w 245"/>
                  <a:gd name="T11" fmla="*/ 11 h 440"/>
                  <a:gd name="T12" fmla="*/ 2 w 245"/>
                  <a:gd name="T13" fmla="*/ 9 h 440"/>
                  <a:gd name="T14" fmla="*/ 2 w 245"/>
                  <a:gd name="T15" fmla="*/ 8 h 440"/>
                  <a:gd name="T16" fmla="*/ 3 w 245"/>
                  <a:gd name="T17" fmla="*/ 6 h 440"/>
                  <a:gd name="T18" fmla="*/ 3 w 245"/>
                  <a:gd name="T19" fmla="*/ 5 h 440"/>
                  <a:gd name="T20" fmla="*/ 4 w 245"/>
                  <a:gd name="T21" fmla="*/ 4 h 440"/>
                  <a:gd name="T22" fmla="*/ 4 w 245"/>
                  <a:gd name="T23" fmla="*/ 4 h 440"/>
                  <a:gd name="T24" fmla="*/ 4 w 245"/>
                  <a:gd name="T25" fmla="*/ 3 h 440"/>
                  <a:gd name="T26" fmla="*/ 5 w 245"/>
                  <a:gd name="T27" fmla="*/ 2 h 440"/>
                  <a:gd name="T28" fmla="*/ 5 w 245"/>
                  <a:gd name="T29" fmla="*/ 2 h 440"/>
                  <a:gd name="T30" fmla="*/ 6 w 245"/>
                  <a:gd name="T31" fmla="*/ 1 h 440"/>
                  <a:gd name="T32" fmla="*/ 6 w 245"/>
                  <a:gd name="T33" fmla="*/ 1 h 440"/>
                  <a:gd name="T34" fmla="*/ 6 w 245"/>
                  <a:gd name="T35" fmla="*/ 0 h 440"/>
                  <a:gd name="T36" fmla="*/ 7 w 245"/>
                  <a:gd name="T37" fmla="*/ 0 h 440"/>
                  <a:gd name="T38" fmla="*/ 7 w 245"/>
                  <a:gd name="T39" fmla="*/ 0 h 440"/>
                  <a:gd name="T40" fmla="*/ 7 w 245"/>
                  <a:gd name="T41" fmla="*/ 0 h 440"/>
                  <a:gd name="T42" fmla="*/ 8 w 245"/>
                  <a:gd name="T43" fmla="*/ 0 h 440"/>
                  <a:gd name="T44" fmla="*/ 8 w 245"/>
                  <a:gd name="T45" fmla="*/ 0 h 440"/>
                  <a:gd name="T46" fmla="*/ 8 w 245"/>
                  <a:gd name="T47" fmla="*/ 0 h 440"/>
                  <a:gd name="T48" fmla="*/ 8 w 245"/>
                  <a:gd name="T49" fmla="*/ 0 h 440"/>
                  <a:gd name="T50" fmla="*/ 9 w 245"/>
                  <a:gd name="T51" fmla="*/ 0 h 440"/>
                  <a:gd name="T52" fmla="*/ 9 w 245"/>
                  <a:gd name="T53" fmla="*/ 0 h 440"/>
                  <a:gd name="T54" fmla="*/ 9 w 245"/>
                  <a:gd name="T55" fmla="*/ 0 h 440"/>
                  <a:gd name="T56" fmla="*/ 9 w 245"/>
                  <a:gd name="T57" fmla="*/ 1 h 440"/>
                  <a:gd name="T58" fmla="*/ 10 w 245"/>
                  <a:gd name="T59" fmla="*/ 1 h 440"/>
                  <a:gd name="T60" fmla="*/ 10 w 245"/>
                  <a:gd name="T61" fmla="*/ 1 h 440"/>
                  <a:gd name="T62" fmla="*/ 9 w 245"/>
                  <a:gd name="T63" fmla="*/ 2 h 440"/>
                  <a:gd name="T64" fmla="*/ 9 w 245"/>
                  <a:gd name="T65" fmla="*/ 3 h 440"/>
                  <a:gd name="T66" fmla="*/ 8 w 245"/>
                  <a:gd name="T67" fmla="*/ 4 h 440"/>
                  <a:gd name="T68" fmla="*/ 8 w 245"/>
                  <a:gd name="T69" fmla="*/ 4 h 440"/>
                  <a:gd name="T70" fmla="*/ 8 w 245"/>
                  <a:gd name="T71" fmla="*/ 5 h 440"/>
                  <a:gd name="T72" fmla="*/ 7 w 245"/>
                  <a:gd name="T73" fmla="*/ 6 h 440"/>
                  <a:gd name="T74" fmla="*/ 7 w 245"/>
                  <a:gd name="T75" fmla="*/ 7 h 440"/>
                  <a:gd name="T76" fmla="*/ 7 w 245"/>
                  <a:gd name="T77" fmla="*/ 8 h 440"/>
                  <a:gd name="T78" fmla="*/ 6 w 245"/>
                  <a:gd name="T79" fmla="*/ 9 h 440"/>
                  <a:gd name="T80" fmla="*/ 6 w 245"/>
                  <a:gd name="T81" fmla="*/ 9 h 440"/>
                  <a:gd name="T82" fmla="*/ 6 w 245"/>
                  <a:gd name="T83" fmla="*/ 10 h 440"/>
                  <a:gd name="T84" fmla="*/ 6 w 245"/>
                  <a:gd name="T85" fmla="*/ 11 h 440"/>
                  <a:gd name="T86" fmla="*/ 5 w 245"/>
                  <a:gd name="T87" fmla="*/ 12 h 440"/>
                  <a:gd name="T88" fmla="*/ 5 w 245"/>
                  <a:gd name="T89" fmla="*/ 13 h 440"/>
                  <a:gd name="T90" fmla="*/ 5 w 245"/>
                  <a:gd name="T91" fmla="*/ 14 h 440"/>
                  <a:gd name="T92" fmla="*/ 5 w 245"/>
                  <a:gd name="T93" fmla="*/ 14 h 440"/>
                  <a:gd name="T94" fmla="*/ 5 w 245"/>
                  <a:gd name="T95" fmla="*/ 15 h 440"/>
                  <a:gd name="T96" fmla="*/ 5 w 245"/>
                  <a:gd name="T97" fmla="*/ 15 h 440"/>
                  <a:gd name="T98" fmla="*/ 4 w 245"/>
                  <a:gd name="T99" fmla="*/ 16 h 440"/>
                  <a:gd name="T100" fmla="*/ 4 w 245"/>
                  <a:gd name="T101" fmla="*/ 16 h 440"/>
                  <a:gd name="T102" fmla="*/ 4 w 245"/>
                  <a:gd name="T103" fmla="*/ 16 h 440"/>
                  <a:gd name="T104" fmla="*/ 4 w 245"/>
                  <a:gd name="T105" fmla="*/ 17 h 440"/>
                  <a:gd name="T106" fmla="*/ 3 w 245"/>
                  <a:gd name="T107" fmla="*/ 17 h 440"/>
                  <a:gd name="T108" fmla="*/ 3 w 245"/>
                  <a:gd name="T109" fmla="*/ 17 h 440"/>
                  <a:gd name="T110" fmla="*/ 3 w 245"/>
                  <a:gd name="T111" fmla="*/ 17 h 440"/>
                  <a:gd name="T112" fmla="*/ 2 w 245"/>
                  <a:gd name="T113" fmla="*/ 17 h 440"/>
                  <a:gd name="T114" fmla="*/ 2 w 245"/>
                  <a:gd name="T115" fmla="*/ 17 h 440"/>
                  <a:gd name="T116" fmla="*/ 2 w 245"/>
                  <a:gd name="T117" fmla="*/ 18 h 440"/>
                  <a:gd name="T118" fmla="*/ 1 w 245"/>
                  <a:gd name="T119" fmla="*/ 18 h 440"/>
                  <a:gd name="T120" fmla="*/ 1 w 245"/>
                  <a:gd name="T121" fmla="*/ 18 h 440"/>
                  <a:gd name="T122" fmla="*/ 0 w 245"/>
                  <a:gd name="T123" fmla="*/ 18 h 440"/>
                  <a:gd name="T124" fmla="*/ 0 w 245"/>
                  <a:gd name="T125" fmla="*/ 17 h 44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45"/>
                  <a:gd name="T190" fmla="*/ 0 h 440"/>
                  <a:gd name="T191" fmla="*/ 245 w 245"/>
                  <a:gd name="T192" fmla="*/ 440 h 44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45" h="440">
                    <a:moveTo>
                      <a:pt x="0" y="437"/>
                    </a:moveTo>
                    <a:lnTo>
                      <a:pt x="3" y="420"/>
                    </a:lnTo>
                    <a:lnTo>
                      <a:pt x="7" y="394"/>
                    </a:lnTo>
                    <a:lnTo>
                      <a:pt x="14" y="360"/>
                    </a:lnTo>
                    <a:lnTo>
                      <a:pt x="21" y="323"/>
                    </a:lnTo>
                    <a:lnTo>
                      <a:pt x="32" y="282"/>
                    </a:lnTo>
                    <a:lnTo>
                      <a:pt x="44" y="237"/>
                    </a:lnTo>
                    <a:lnTo>
                      <a:pt x="58" y="193"/>
                    </a:lnTo>
                    <a:lnTo>
                      <a:pt x="74" y="149"/>
                    </a:lnTo>
                    <a:lnTo>
                      <a:pt x="82" y="128"/>
                    </a:lnTo>
                    <a:lnTo>
                      <a:pt x="90" y="109"/>
                    </a:lnTo>
                    <a:lnTo>
                      <a:pt x="100" y="90"/>
                    </a:lnTo>
                    <a:lnTo>
                      <a:pt x="110" y="73"/>
                    </a:lnTo>
                    <a:lnTo>
                      <a:pt x="119" y="57"/>
                    </a:lnTo>
                    <a:lnTo>
                      <a:pt x="129" y="43"/>
                    </a:lnTo>
                    <a:lnTo>
                      <a:pt x="139" y="30"/>
                    </a:lnTo>
                    <a:lnTo>
                      <a:pt x="150" y="19"/>
                    </a:lnTo>
                    <a:lnTo>
                      <a:pt x="161" y="11"/>
                    </a:lnTo>
                    <a:lnTo>
                      <a:pt x="173" y="5"/>
                    </a:lnTo>
                    <a:lnTo>
                      <a:pt x="178" y="3"/>
                    </a:lnTo>
                    <a:lnTo>
                      <a:pt x="183" y="1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2" y="1"/>
                    </a:lnTo>
                    <a:lnTo>
                      <a:pt x="207" y="2"/>
                    </a:lnTo>
                    <a:lnTo>
                      <a:pt x="214" y="4"/>
                    </a:lnTo>
                    <a:lnTo>
                      <a:pt x="220" y="6"/>
                    </a:lnTo>
                    <a:lnTo>
                      <a:pt x="226" y="11"/>
                    </a:lnTo>
                    <a:lnTo>
                      <a:pt x="232" y="15"/>
                    </a:lnTo>
                    <a:lnTo>
                      <a:pt x="238" y="20"/>
                    </a:lnTo>
                    <a:lnTo>
                      <a:pt x="245" y="27"/>
                    </a:lnTo>
                    <a:lnTo>
                      <a:pt x="233" y="47"/>
                    </a:lnTo>
                    <a:lnTo>
                      <a:pt x="222" y="68"/>
                    </a:lnTo>
                    <a:lnTo>
                      <a:pt x="211" y="89"/>
                    </a:lnTo>
                    <a:lnTo>
                      <a:pt x="202" y="110"/>
                    </a:lnTo>
                    <a:lnTo>
                      <a:pt x="192" y="130"/>
                    </a:lnTo>
                    <a:lnTo>
                      <a:pt x="183" y="152"/>
                    </a:lnTo>
                    <a:lnTo>
                      <a:pt x="175" y="173"/>
                    </a:lnTo>
                    <a:lnTo>
                      <a:pt x="167" y="194"/>
                    </a:lnTo>
                    <a:lnTo>
                      <a:pt x="160" y="215"/>
                    </a:lnTo>
                    <a:lnTo>
                      <a:pt x="153" y="236"/>
                    </a:lnTo>
                    <a:lnTo>
                      <a:pt x="147" y="257"/>
                    </a:lnTo>
                    <a:lnTo>
                      <a:pt x="141" y="277"/>
                    </a:lnTo>
                    <a:lnTo>
                      <a:pt x="137" y="298"/>
                    </a:lnTo>
                    <a:lnTo>
                      <a:pt x="133" y="319"/>
                    </a:lnTo>
                    <a:lnTo>
                      <a:pt x="129" y="340"/>
                    </a:lnTo>
                    <a:lnTo>
                      <a:pt x="126" y="360"/>
                    </a:lnTo>
                    <a:lnTo>
                      <a:pt x="121" y="371"/>
                    </a:lnTo>
                    <a:lnTo>
                      <a:pt x="114" y="382"/>
                    </a:lnTo>
                    <a:lnTo>
                      <a:pt x="109" y="392"/>
                    </a:lnTo>
                    <a:lnTo>
                      <a:pt x="102" y="400"/>
                    </a:lnTo>
                    <a:lnTo>
                      <a:pt x="96" y="409"/>
                    </a:lnTo>
                    <a:lnTo>
                      <a:pt x="88" y="416"/>
                    </a:lnTo>
                    <a:lnTo>
                      <a:pt x="81" y="422"/>
                    </a:lnTo>
                    <a:lnTo>
                      <a:pt x="73" y="427"/>
                    </a:lnTo>
                    <a:lnTo>
                      <a:pt x="66" y="432"/>
                    </a:lnTo>
                    <a:lnTo>
                      <a:pt x="57" y="435"/>
                    </a:lnTo>
                    <a:lnTo>
                      <a:pt x="48" y="437"/>
                    </a:lnTo>
                    <a:lnTo>
                      <a:pt x="40" y="439"/>
                    </a:lnTo>
                    <a:lnTo>
                      <a:pt x="30" y="440"/>
                    </a:lnTo>
                    <a:lnTo>
                      <a:pt x="20" y="440"/>
                    </a:lnTo>
                    <a:lnTo>
                      <a:pt x="11" y="439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0" name="Freeform 1031"/>
              <p:cNvSpPr>
                <a:spLocks noEditPoints="1"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1 w 269"/>
                  <a:gd name="T1" fmla="*/ 18 h 464"/>
                  <a:gd name="T2" fmla="*/ 0 w 269"/>
                  <a:gd name="T3" fmla="*/ 18 h 464"/>
                  <a:gd name="T4" fmla="*/ 1 w 269"/>
                  <a:gd name="T5" fmla="*/ 17 h 464"/>
                  <a:gd name="T6" fmla="*/ 0 w 269"/>
                  <a:gd name="T7" fmla="*/ 16 h 464"/>
                  <a:gd name="T8" fmla="*/ 1 w 269"/>
                  <a:gd name="T9" fmla="*/ 17 h 464"/>
                  <a:gd name="T10" fmla="*/ 1 w 269"/>
                  <a:gd name="T11" fmla="*/ 13 h 464"/>
                  <a:gd name="T12" fmla="*/ 2 w 269"/>
                  <a:gd name="T13" fmla="*/ 9 h 464"/>
                  <a:gd name="T14" fmla="*/ 3 w 269"/>
                  <a:gd name="T15" fmla="*/ 8 h 464"/>
                  <a:gd name="T16" fmla="*/ 2 w 269"/>
                  <a:gd name="T17" fmla="*/ 13 h 464"/>
                  <a:gd name="T18" fmla="*/ 0 w 269"/>
                  <a:gd name="T19" fmla="*/ 15 h 464"/>
                  <a:gd name="T20" fmla="*/ 4 w 269"/>
                  <a:gd name="T21" fmla="*/ 4 h 464"/>
                  <a:gd name="T22" fmla="*/ 6 w 269"/>
                  <a:gd name="T23" fmla="*/ 2 h 464"/>
                  <a:gd name="T24" fmla="*/ 6 w 269"/>
                  <a:gd name="T25" fmla="*/ 3 h 464"/>
                  <a:gd name="T26" fmla="*/ 5 w 269"/>
                  <a:gd name="T27" fmla="*/ 5 h 464"/>
                  <a:gd name="T28" fmla="*/ 6 w 269"/>
                  <a:gd name="T29" fmla="*/ 1 h 464"/>
                  <a:gd name="T30" fmla="*/ 8 w 269"/>
                  <a:gd name="T31" fmla="*/ 0 h 464"/>
                  <a:gd name="T32" fmla="*/ 7 w 269"/>
                  <a:gd name="T33" fmla="*/ 2 h 464"/>
                  <a:gd name="T34" fmla="*/ 8 w 269"/>
                  <a:gd name="T35" fmla="*/ 0 h 464"/>
                  <a:gd name="T36" fmla="*/ 9 w 269"/>
                  <a:gd name="T37" fmla="*/ 1 h 464"/>
                  <a:gd name="T38" fmla="*/ 8 w 269"/>
                  <a:gd name="T39" fmla="*/ 1 h 464"/>
                  <a:gd name="T40" fmla="*/ 10 w 269"/>
                  <a:gd name="T41" fmla="*/ 1 h 464"/>
                  <a:gd name="T42" fmla="*/ 10 w 269"/>
                  <a:gd name="T43" fmla="*/ 2 h 464"/>
                  <a:gd name="T44" fmla="*/ 9 w 269"/>
                  <a:gd name="T45" fmla="*/ 0 h 464"/>
                  <a:gd name="T46" fmla="*/ 11 w 269"/>
                  <a:gd name="T47" fmla="*/ 2 h 464"/>
                  <a:gd name="T48" fmla="*/ 11 w 269"/>
                  <a:gd name="T49" fmla="*/ 2 h 464"/>
                  <a:gd name="T50" fmla="*/ 10 w 269"/>
                  <a:gd name="T51" fmla="*/ 1 h 464"/>
                  <a:gd name="T52" fmla="*/ 10 w 269"/>
                  <a:gd name="T53" fmla="*/ 1 h 464"/>
                  <a:gd name="T54" fmla="*/ 11 w 269"/>
                  <a:gd name="T55" fmla="*/ 2 h 464"/>
                  <a:gd name="T56" fmla="*/ 10 w 269"/>
                  <a:gd name="T57" fmla="*/ 2 h 464"/>
                  <a:gd name="T58" fmla="*/ 10 w 269"/>
                  <a:gd name="T59" fmla="*/ 3 h 464"/>
                  <a:gd name="T60" fmla="*/ 9 w 269"/>
                  <a:gd name="T61" fmla="*/ 2 h 464"/>
                  <a:gd name="T62" fmla="*/ 9 w 269"/>
                  <a:gd name="T63" fmla="*/ 6 h 464"/>
                  <a:gd name="T64" fmla="*/ 7 w 269"/>
                  <a:gd name="T65" fmla="*/ 7 h 464"/>
                  <a:gd name="T66" fmla="*/ 10 w 269"/>
                  <a:gd name="T67" fmla="*/ 4 h 464"/>
                  <a:gd name="T68" fmla="*/ 8 w 269"/>
                  <a:gd name="T69" fmla="*/ 8 h 464"/>
                  <a:gd name="T70" fmla="*/ 7 w 269"/>
                  <a:gd name="T71" fmla="*/ 8 h 464"/>
                  <a:gd name="T72" fmla="*/ 7 w 269"/>
                  <a:gd name="T73" fmla="*/ 8 h 464"/>
                  <a:gd name="T74" fmla="*/ 7 w 269"/>
                  <a:gd name="T75" fmla="*/ 9 h 464"/>
                  <a:gd name="T76" fmla="*/ 8 w 269"/>
                  <a:gd name="T77" fmla="*/ 8 h 464"/>
                  <a:gd name="T78" fmla="*/ 6 w 269"/>
                  <a:gd name="T79" fmla="*/ 10 h 464"/>
                  <a:gd name="T80" fmla="*/ 7 w 269"/>
                  <a:gd name="T81" fmla="*/ 10 h 464"/>
                  <a:gd name="T82" fmla="*/ 6 w 269"/>
                  <a:gd name="T83" fmla="*/ 15 h 464"/>
                  <a:gd name="T84" fmla="*/ 6 w 269"/>
                  <a:gd name="T85" fmla="*/ 11 h 464"/>
                  <a:gd name="T86" fmla="*/ 6 w 269"/>
                  <a:gd name="T87" fmla="*/ 15 h 464"/>
                  <a:gd name="T88" fmla="*/ 6 w 269"/>
                  <a:gd name="T89" fmla="*/ 15 h 464"/>
                  <a:gd name="T90" fmla="*/ 5 w 269"/>
                  <a:gd name="T91" fmla="*/ 16 h 464"/>
                  <a:gd name="T92" fmla="*/ 4 w 269"/>
                  <a:gd name="T93" fmla="*/ 18 h 464"/>
                  <a:gd name="T94" fmla="*/ 4 w 269"/>
                  <a:gd name="T95" fmla="*/ 16 h 464"/>
                  <a:gd name="T96" fmla="*/ 5 w 269"/>
                  <a:gd name="T97" fmla="*/ 15 h 464"/>
                  <a:gd name="T98" fmla="*/ 3 w 269"/>
                  <a:gd name="T99" fmla="*/ 18 h 464"/>
                  <a:gd name="T100" fmla="*/ 2 w 269"/>
                  <a:gd name="T101" fmla="*/ 18 h 464"/>
                  <a:gd name="T102" fmla="*/ 1 w 269"/>
                  <a:gd name="T103" fmla="*/ 17 h 464"/>
                  <a:gd name="T104" fmla="*/ 2 w 269"/>
                  <a:gd name="T105" fmla="*/ 17 h 464"/>
                  <a:gd name="T106" fmla="*/ 3 w 269"/>
                  <a:gd name="T107" fmla="*/ 17 h 464"/>
                  <a:gd name="T108" fmla="*/ 0 w 269"/>
                  <a:gd name="T109" fmla="*/ 18 h 464"/>
                  <a:gd name="T110" fmla="*/ 0 w 269"/>
                  <a:gd name="T111" fmla="*/ 18 h 4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9"/>
                  <a:gd name="T169" fmla="*/ 0 h 464"/>
                  <a:gd name="T170" fmla="*/ 269 w 269"/>
                  <a:gd name="T171" fmla="*/ 464 h 4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9" h="464">
                    <a:moveTo>
                      <a:pt x="0" y="448"/>
                    </a:moveTo>
                    <a:lnTo>
                      <a:pt x="0" y="448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0" y="448"/>
                    </a:moveTo>
                    <a:lnTo>
                      <a:pt x="1" y="438"/>
                    </a:lnTo>
                    <a:lnTo>
                      <a:pt x="3" y="426"/>
                    </a:lnTo>
                    <a:lnTo>
                      <a:pt x="27" y="431"/>
                    </a:lnTo>
                    <a:lnTo>
                      <a:pt x="26" y="443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3" y="426"/>
                    </a:moveTo>
                    <a:lnTo>
                      <a:pt x="5" y="415"/>
                    </a:lnTo>
                    <a:lnTo>
                      <a:pt x="9" y="395"/>
                    </a:lnTo>
                    <a:lnTo>
                      <a:pt x="32" y="401"/>
                    </a:lnTo>
                    <a:lnTo>
                      <a:pt x="30" y="413"/>
                    </a:lnTo>
                    <a:lnTo>
                      <a:pt x="27" y="431"/>
                    </a:lnTo>
                    <a:lnTo>
                      <a:pt x="3" y="426"/>
                    </a:lnTo>
                    <a:close/>
                    <a:moveTo>
                      <a:pt x="9" y="395"/>
                    </a:moveTo>
                    <a:lnTo>
                      <a:pt x="13" y="371"/>
                    </a:lnTo>
                    <a:lnTo>
                      <a:pt x="19" y="344"/>
                    </a:lnTo>
                    <a:lnTo>
                      <a:pt x="26" y="315"/>
                    </a:lnTo>
                    <a:lnTo>
                      <a:pt x="33" y="284"/>
                    </a:lnTo>
                    <a:lnTo>
                      <a:pt x="43" y="253"/>
                    </a:lnTo>
                    <a:lnTo>
                      <a:pt x="53" y="220"/>
                    </a:lnTo>
                    <a:lnTo>
                      <a:pt x="63" y="188"/>
                    </a:lnTo>
                    <a:lnTo>
                      <a:pt x="74" y="156"/>
                    </a:lnTo>
                    <a:lnTo>
                      <a:pt x="97" y="165"/>
                    </a:lnTo>
                    <a:lnTo>
                      <a:pt x="86" y="196"/>
                    </a:lnTo>
                    <a:lnTo>
                      <a:pt x="75" y="228"/>
                    </a:lnTo>
                    <a:lnTo>
                      <a:pt x="66" y="259"/>
                    </a:lnTo>
                    <a:lnTo>
                      <a:pt x="57" y="290"/>
                    </a:lnTo>
                    <a:lnTo>
                      <a:pt x="50" y="321"/>
                    </a:lnTo>
                    <a:lnTo>
                      <a:pt x="43" y="350"/>
                    </a:lnTo>
                    <a:lnTo>
                      <a:pt x="37" y="376"/>
                    </a:lnTo>
                    <a:lnTo>
                      <a:pt x="32" y="401"/>
                    </a:lnTo>
                    <a:lnTo>
                      <a:pt x="9" y="395"/>
                    </a:lnTo>
                    <a:close/>
                    <a:moveTo>
                      <a:pt x="74" y="156"/>
                    </a:moveTo>
                    <a:lnTo>
                      <a:pt x="83" y="136"/>
                    </a:lnTo>
                    <a:lnTo>
                      <a:pt x="92" y="116"/>
                    </a:lnTo>
                    <a:lnTo>
                      <a:pt x="100" y="98"/>
                    </a:lnTo>
                    <a:lnTo>
                      <a:pt x="109" y="81"/>
                    </a:lnTo>
                    <a:lnTo>
                      <a:pt x="119" y="66"/>
                    </a:lnTo>
                    <a:lnTo>
                      <a:pt x="128" y="51"/>
                    </a:lnTo>
                    <a:lnTo>
                      <a:pt x="139" y="38"/>
                    </a:lnTo>
                    <a:lnTo>
                      <a:pt x="150" y="27"/>
                    </a:lnTo>
                    <a:lnTo>
                      <a:pt x="166" y="44"/>
                    </a:lnTo>
                    <a:lnTo>
                      <a:pt x="158" y="54"/>
                    </a:lnTo>
                    <a:lnTo>
                      <a:pt x="148" y="66"/>
                    </a:lnTo>
                    <a:lnTo>
                      <a:pt x="139" y="80"/>
                    </a:lnTo>
                    <a:lnTo>
                      <a:pt x="129" y="95"/>
                    </a:lnTo>
                    <a:lnTo>
                      <a:pt x="121" y="111"/>
                    </a:lnTo>
                    <a:lnTo>
                      <a:pt x="113" y="128"/>
                    </a:lnTo>
                    <a:lnTo>
                      <a:pt x="105" y="147"/>
                    </a:lnTo>
                    <a:lnTo>
                      <a:pt x="97" y="165"/>
                    </a:lnTo>
                    <a:lnTo>
                      <a:pt x="74" y="156"/>
                    </a:lnTo>
                    <a:close/>
                    <a:moveTo>
                      <a:pt x="150" y="27"/>
                    </a:moveTo>
                    <a:lnTo>
                      <a:pt x="159" y="18"/>
                    </a:lnTo>
                    <a:lnTo>
                      <a:pt x="167" y="12"/>
                    </a:lnTo>
                    <a:lnTo>
                      <a:pt x="177" y="6"/>
                    </a:lnTo>
                    <a:lnTo>
                      <a:pt x="187" y="3"/>
                    </a:lnTo>
                    <a:lnTo>
                      <a:pt x="194" y="26"/>
                    </a:lnTo>
                    <a:lnTo>
                      <a:pt x="188" y="29"/>
                    </a:lnTo>
                    <a:lnTo>
                      <a:pt x="180" y="33"/>
                    </a:lnTo>
                    <a:lnTo>
                      <a:pt x="174" y="38"/>
                    </a:lnTo>
                    <a:lnTo>
                      <a:pt x="166" y="44"/>
                    </a:lnTo>
                    <a:lnTo>
                      <a:pt x="150" y="27"/>
                    </a:lnTo>
                    <a:close/>
                    <a:moveTo>
                      <a:pt x="187" y="3"/>
                    </a:moveTo>
                    <a:lnTo>
                      <a:pt x="198" y="0"/>
                    </a:lnTo>
                    <a:lnTo>
                      <a:pt x="208" y="0"/>
                    </a:lnTo>
                    <a:lnTo>
                      <a:pt x="219" y="1"/>
                    </a:lnTo>
                    <a:lnTo>
                      <a:pt x="230" y="4"/>
                    </a:lnTo>
                    <a:lnTo>
                      <a:pt x="221" y="27"/>
                    </a:lnTo>
                    <a:lnTo>
                      <a:pt x="214" y="25"/>
                    </a:lnTo>
                    <a:lnTo>
                      <a:pt x="207" y="25"/>
                    </a:lnTo>
                    <a:lnTo>
                      <a:pt x="201" y="25"/>
                    </a:lnTo>
                    <a:lnTo>
                      <a:pt x="194" y="26"/>
                    </a:lnTo>
                    <a:lnTo>
                      <a:pt x="187" y="3"/>
                    </a:lnTo>
                    <a:close/>
                    <a:moveTo>
                      <a:pt x="230" y="4"/>
                    </a:moveTo>
                    <a:lnTo>
                      <a:pt x="239" y="8"/>
                    </a:lnTo>
                    <a:lnTo>
                      <a:pt x="248" y="14"/>
                    </a:lnTo>
                    <a:lnTo>
                      <a:pt x="257" y="21"/>
                    </a:lnTo>
                    <a:lnTo>
                      <a:pt x="266" y="30"/>
                    </a:lnTo>
                    <a:lnTo>
                      <a:pt x="248" y="46"/>
                    </a:lnTo>
                    <a:lnTo>
                      <a:pt x="241" y="40"/>
                    </a:lnTo>
                    <a:lnTo>
                      <a:pt x="234" y="34"/>
                    </a:lnTo>
                    <a:lnTo>
                      <a:pt x="228" y="30"/>
                    </a:lnTo>
                    <a:lnTo>
                      <a:pt x="221" y="27"/>
                    </a:lnTo>
                    <a:lnTo>
                      <a:pt x="230" y="4"/>
                    </a:lnTo>
                    <a:close/>
                    <a:moveTo>
                      <a:pt x="266" y="30"/>
                    </a:moveTo>
                    <a:lnTo>
                      <a:pt x="268" y="32"/>
                    </a:lnTo>
                    <a:lnTo>
                      <a:pt x="269" y="37"/>
                    </a:lnTo>
                    <a:lnTo>
                      <a:pt x="269" y="41"/>
                    </a:lnTo>
                    <a:lnTo>
                      <a:pt x="268" y="44"/>
                    </a:lnTo>
                    <a:lnTo>
                      <a:pt x="257" y="39"/>
                    </a:lnTo>
                    <a:lnTo>
                      <a:pt x="266" y="30"/>
                    </a:lnTo>
                    <a:close/>
                    <a:moveTo>
                      <a:pt x="268" y="44"/>
                    </a:moveTo>
                    <a:lnTo>
                      <a:pt x="268" y="44"/>
                    </a:lnTo>
                    <a:lnTo>
                      <a:pt x="267" y="45"/>
                    </a:lnTo>
                    <a:lnTo>
                      <a:pt x="247" y="31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46" y="32"/>
                    </a:moveTo>
                    <a:lnTo>
                      <a:pt x="246" y="32"/>
                    </a:lnTo>
                    <a:lnTo>
                      <a:pt x="247" y="31"/>
                    </a:lnTo>
                    <a:lnTo>
                      <a:pt x="257" y="39"/>
                    </a:lnTo>
                    <a:lnTo>
                      <a:pt x="246" y="32"/>
                    </a:lnTo>
                    <a:close/>
                    <a:moveTo>
                      <a:pt x="268" y="44"/>
                    </a:moveTo>
                    <a:lnTo>
                      <a:pt x="261" y="55"/>
                    </a:lnTo>
                    <a:lnTo>
                      <a:pt x="255" y="68"/>
                    </a:lnTo>
                    <a:lnTo>
                      <a:pt x="233" y="56"/>
                    </a:lnTo>
                    <a:lnTo>
                      <a:pt x="239" y="45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55" y="68"/>
                    </a:moveTo>
                    <a:lnTo>
                      <a:pt x="247" y="81"/>
                    </a:lnTo>
                    <a:lnTo>
                      <a:pt x="242" y="91"/>
                    </a:lnTo>
                    <a:lnTo>
                      <a:pt x="221" y="80"/>
                    </a:lnTo>
                    <a:lnTo>
                      <a:pt x="228" y="66"/>
                    </a:lnTo>
                    <a:lnTo>
                      <a:pt x="233" y="56"/>
                    </a:lnTo>
                    <a:lnTo>
                      <a:pt x="255" y="68"/>
                    </a:lnTo>
                    <a:close/>
                    <a:moveTo>
                      <a:pt x="242" y="91"/>
                    </a:moveTo>
                    <a:lnTo>
                      <a:pt x="228" y="120"/>
                    </a:lnTo>
                    <a:lnTo>
                      <a:pt x="215" y="150"/>
                    </a:lnTo>
                    <a:lnTo>
                      <a:pt x="202" y="179"/>
                    </a:lnTo>
                    <a:lnTo>
                      <a:pt x="191" y="209"/>
                    </a:lnTo>
                    <a:lnTo>
                      <a:pt x="167" y="202"/>
                    </a:lnTo>
                    <a:lnTo>
                      <a:pt x="179" y="172"/>
                    </a:lnTo>
                    <a:lnTo>
                      <a:pt x="192" y="141"/>
                    </a:lnTo>
                    <a:lnTo>
                      <a:pt x="205" y="110"/>
                    </a:lnTo>
                    <a:lnTo>
                      <a:pt x="221" y="80"/>
                    </a:lnTo>
                    <a:lnTo>
                      <a:pt x="242" y="91"/>
                    </a:lnTo>
                    <a:close/>
                    <a:moveTo>
                      <a:pt x="191" y="209"/>
                    </a:moveTo>
                    <a:lnTo>
                      <a:pt x="191" y="209"/>
                    </a:lnTo>
                    <a:lnTo>
                      <a:pt x="179" y="206"/>
                    </a:lnTo>
                    <a:lnTo>
                      <a:pt x="191" y="209"/>
                    </a:lnTo>
                    <a:close/>
                    <a:moveTo>
                      <a:pt x="191" y="209"/>
                    </a:moveTo>
                    <a:lnTo>
                      <a:pt x="191" y="210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67" y="202"/>
                    </a:moveTo>
                    <a:lnTo>
                      <a:pt x="167" y="202"/>
                    </a:lnTo>
                    <a:lnTo>
                      <a:pt x="179" y="206"/>
                    </a:lnTo>
                    <a:lnTo>
                      <a:pt x="167" y="202"/>
                    </a:lnTo>
                    <a:close/>
                    <a:moveTo>
                      <a:pt x="191" y="209"/>
                    </a:moveTo>
                    <a:lnTo>
                      <a:pt x="186" y="222"/>
                    </a:lnTo>
                    <a:lnTo>
                      <a:pt x="182" y="233"/>
                    </a:lnTo>
                    <a:lnTo>
                      <a:pt x="160" y="226"/>
                    </a:lnTo>
                    <a:lnTo>
                      <a:pt x="164" y="213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82" y="233"/>
                    </a:moveTo>
                    <a:lnTo>
                      <a:pt x="179" y="244"/>
                    </a:lnTo>
                    <a:lnTo>
                      <a:pt x="175" y="257"/>
                    </a:lnTo>
                    <a:lnTo>
                      <a:pt x="152" y="249"/>
                    </a:lnTo>
                    <a:lnTo>
                      <a:pt x="155" y="239"/>
                    </a:lnTo>
                    <a:lnTo>
                      <a:pt x="160" y="226"/>
                    </a:lnTo>
                    <a:lnTo>
                      <a:pt x="182" y="233"/>
                    </a:lnTo>
                    <a:close/>
                    <a:moveTo>
                      <a:pt x="175" y="257"/>
                    </a:moveTo>
                    <a:lnTo>
                      <a:pt x="167" y="286"/>
                    </a:lnTo>
                    <a:lnTo>
                      <a:pt x="160" y="315"/>
                    </a:lnTo>
                    <a:lnTo>
                      <a:pt x="154" y="344"/>
                    </a:lnTo>
                    <a:lnTo>
                      <a:pt x="150" y="374"/>
                    </a:lnTo>
                    <a:lnTo>
                      <a:pt x="126" y="370"/>
                    </a:lnTo>
                    <a:lnTo>
                      <a:pt x="131" y="341"/>
                    </a:lnTo>
                    <a:lnTo>
                      <a:pt x="136" y="311"/>
                    </a:lnTo>
                    <a:lnTo>
                      <a:pt x="144" y="280"/>
                    </a:lnTo>
                    <a:lnTo>
                      <a:pt x="152" y="249"/>
                    </a:lnTo>
                    <a:lnTo>
                      <a:pt x="175" y="257"/>
                    </a:lnTo>
                    <a:close/>
                    <a:moveTo>
                      <a:pt x="150" y="374"/>
                    </a:moveTo>
                    <a:lnTo>
                      <a:pt x="150" y="376"/>
                    </a:lnTo>
                    <a:lnTo>
                      <a:pt x="149" y="377"/>
                    </a:lnTo>
                    <a:lnTo>
                      <a:pt x="138" y="372"/>
                    </a:lnTo>
                    <a:lnTo>
                      <a:pt x="150" y="374"/>
                    </a:lnTo>
                    <a:close/>
                    <a:moveTo>
                      <a:pt x="149" y="377"/>
                    </a:moveTo>
                    <a:lnTo>
                      <a:pt x="144" y="390"/>
                    </a:lnTo>
                    <a:lnTo>
                      <a:pt x="137" y="401"/>
                    </a:lnTo>
                    <a:lnTo>
                      <a:pt x="131" y="411"/>
                    </a:lnTo>
                    <a:lnTo>
                      <a:pt x="123" y="421"/>
                    </a:lnTo>
                    <a:lnTo>
                      <a:pt x="115" y="430"/>
                    </a:lnTo>
                    <a:lnTo>
                      <a:pt x="108" y="437"/>
                    </a:lnTo>
                    <a:lnTo>
                      <a:pt x="100" y="444"/>
                    </a:lnTo>
                    <a:lnTo>
                      <a:pt x="92" y="449"/>
                    </a:lnTo>
                    <a:lnTo>
                      <a:pt x="79" y="429"/>
                    </a:lnTo>
                    <a:lnTo>
                      <a:pt x="86" y="424"/>
                    </a:lnTo>
                    <a:lnTo>
                      <a:pt x="93" y="418"/>
                    </a:lnTo>
                    <a:lnTo>
                      <a:pt x="99" y="411"/>
                    </a:lnTo>
                    <a:lnTo>
                      <a:pt x="105" y="405"/>
                    </a:lnTo>
                    <a:lnTo>
                      <a:pt x="111" y="396"/>
                    </a:lnTo>
                    <a:lnTo>
                      <a:pt x="117" y="388"/>
                    </a:lnTo>
                    <a:lnTo>
                      <a:pt x="122" y="378"/>
                    </a:lnTo>
                    <a:lnTo>
                      <a:pt x="126" y="367"/>
                    </a:lnTo>
                    <a:lnTo>
                      <a:pt x="149" y="377"/>
                    </a:lnTo>
                    <a:close/>
                    <a:moveTo>
                      <a:pt x="92" y="449"/>
                    </a:moveTo>
                    <a:lnTo>
                      <a:pt x="83" y="455"/>
                    </a:lnTo>
                    <a:lnTo>
                      <a:pt x="73" y="458"/>
                    </a:lnTo>
                    <a:lnTo>
                      <a:pt x="64" y="461"/>
                    </a:lnTo>
                    <a:lnTo>
                      <a:pt x="54" y="463"/>
                    </a:lnTo>
                    <a:lnTo>
                      <a:pt x="43" y="464"/>
                    </a:lnTo>
                    <a:lnTo>
                      <a:pt x="32" y="464"/>
                    </a:lnTo>
                    <a:lnTo>
                      <a:pt x="21" y="463"/>
                    </a:lnTo>
                    <a:lnTo>
                      <a:pt x="10" y="461"/>
                    </a:lnTo>
                    <a:lnTo>
                      <a:pt x="15" y="437"/>
                    </a:lnTo>
                    <a:lnTo>
                      <a:pt x="24" y="439"/>
                    </a:lnTo>
                    <a:lnTo>
                      <a:pt x="32" y="439"/>
                    </a:lnTo>
                    <a:lnTo>
                      <a:pt x="41" y="439"/>
                    </a:lnTo>
                    <a:lnTo>
                      <a:pt x="50" y="439"/>
                    </a:lnTo>
                    <a:lnTo>
                      <a:pt x="57" y="437"/>
                    </a:lnTo>
                    <a:lnTo>
                      <a:pt x="65" y="435"/>
                    </a:lnTo>
                    <a:lnTo>
                      <a:pt x="72" y="432"/>
                    </a:lnTo>
                    <a:lnTo>
                      <a:pt x="79" y="429"/>
                    </a:lnTo>
                    <a:lnTo>
                      <a:pt x="92" y="449"/>
                    </a:lnTo>
                    <a:close/>
                    <a:moveTo>
                      <a:pt x="10" y="461"/>
                    </a:moveTo>
                    <a:lnTo>
                      <a:pt x="6" y="460"/>
                    </a:lnTo>
                    <a:lnTo>
                      <a:pt x="3" y="457"/>
                    </a:lnTo>
                    <a:lnTo>
                      <a:pt x="1" y="452"/>
                    </a:lnTo>
                    <a:lnTo>
                      <a:pt x="0" y="448"/>
                    </a:lnTo>
                    <a:lnTo>
                      <a:pt x="12" y="449"/>
                    </a:lnTo>
                    <a:lnTo>
                      <a:pt x="10" y="46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1" name="Freeform 103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2" name="Freeform 103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3" name="Freeform 103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4" name="Freeform 103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5" name="Freeform 103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6" name="Freeform 103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7" name="Freeform 103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8" name="Freeform 103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9" name="Freeform 104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0" name="Freeform 104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1" name="Freeform 104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2" name="Freeform 104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3" name="Freeform 104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4" name="Freeform 104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5" name="Freeform 104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6" name="Freeform 104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7" name="Freeform 104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8" name="Freeform 104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9" name="Freeform 105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0" name="Freeform 105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1" name="Freeform 105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2" name="Freeform 105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3" name="Freeform 105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4" name="Freeform 105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5" name="Freeform 105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6" name="Freeform 105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7" name="Freeform 105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8" name="Freeform 105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9" name="Freeform 106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50" name="Freeform 106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grpSp>
          <p:nvGrpSpPr>
            <p:cNvPr id="117914" name="Group 1062"/>
            <p:cNvGrpSpPr>
              <a:grpSpLocks/>
            </p:cNvGrpSpPr>
            <p:nvPr/>
          </p:nvGrpSpPr>
          <p:grpSpPr bwMode="auto">
            <a:xfrm>
              <a:off x="2318" y="1261"/>
              <a:ext cx="1193" cy="1156"/>
              <a:chOff x="2318" y="1261"/>
              <a:chExt cx="1193" cy="1156"/>
            </a:xfrm>
          </p:grpSpPr>
          <p:sp>
            <p:nvSpPr>
              <p:cNvPr id="351" name="Freeform 1063"/>
              <p:cNvSpPr>
                <a:spLocks/>
              </p:cNvSpPr>
              <p:nvPr/>
            </p:nvSpPr>
            <p:spPr bwMode="auto">
              <a:xfrm>
                <a:off x="2319" y="1564"/>
                <a:ext cx="124" cy="119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2" name="Freeform 1064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24" cy="127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3" name="Freeform 1065"/>
              <p:cNvSpPr>
                <a:spLocks/>
              </p:cNvSpPr>
              <p:nvPr/>
            </p:nvSpPr>
            <p:spPr bwMode="auto">
              <a:xfrm>
                <a:off x="2369" y="1579"/>
                <a:ext cx="113" cy="108"/>
              </a:xfrm>
              <a:custGeom>
                <a:avLst/>
                <a:gdLst>
                  <a:gd name="T0" fmla="*/ 16 w 576"/>
                  <a:gd name="T1" fmla="*/ 0 h 534"/>
                  <a:gd name="T2" fmla="*/ 14 w 576"/>
                  <a:gd name="T3" fmla="*/ 1 h 534"/>
                  <a:gd name="T4" fmla="*/ 13 w 576"/>
                  <a:gd name="T5" fmla="*/ 2 h 534"/>
                  <a:gd name="T6" fmla="*/ 12 w 576"/>
                  <a:gd name="T7" fmla="*/ 3 h 534"/>
                  <a:gd name="T8" fmla="*/ 11 w 576"/>
                  <a:gd name="T9" fmla="*/ 4 h 534"/>
                  <a:gd name="T10" fmla="*/ 10 w 576"/>
                  <a:gd name="T11" fmla="*/ 5 h 534"/>
                  <a:gd name="T12" fmla="*/ 8 w 576"/>
                  <a:gd name="T13" fmla="*/ 6 h 534"/>
                  <a:gd name="T14" fmla="*/ 7 w 576"/>
                  <a:gd name="T15" fmla="*/ 7 h 534"/>
                  <a:gd name="T16" fmla="*/ 6 w 576"/>
                  <a:gd name="T17" fmla="*/ 8 h 534"/>
                  <a:gd name="T18" fmla="*/ 6 w 576"/>
                  <a:gd name="T19" fmla="*/ 10 h 534"/>
                  <a:gd name="T20" fmla="*/ 5 w 576"/>
                  <a:gd name="T21" fmla="*/ 11 h 534"/>
                  <a:gd name="T22" fmla="*/ 4 w 576"/>
                  <a:gd name="T23" fmla="*/ 12 h 534"/>
                  <a:gd name="T24" fmla="*/ 3 w 576"/>
                  <a:gd name="T25" fmla="*/ 14 h 534"/>
                  <a:gd name="T26" fmla="*/ 2 w 576"/>
                  <a:gd name="T27" fmla="*/ 15 h 534"/>
                  <a:gd name="T28" fmla="*/ 1 w 576"/>
                  <a:gd name="T29" fmla="*/ 17 h 534"/>
                  <a:gd name="T30" fmla="*/ 1 w 576"/>
                  <a:gd name="T31" fmla="*/ 18 h 534"/>
                  <a:gd name="T32" fmla="*/ 0 w 576"/>
                  <a:gd name="T33" fmla="*/ 20 h 534"/>
                  <a:gd name="T34" fmla="*/ 0 w 576"/>
                  <a:gd name="T35" fmla="*/ 20 h 534"/>
                  <a:gd name="T36" fmla="*/ 1 w 576"/>
                  <a:gd name="T37" fmla="*/ 20 h 534"/>
                  <a:gd name="T38" fmla="*/ 1 w 576"/>
                  <a:gd name="T39" fmla="*/ 20 h 534"/>
                  <a:gd name="T40" fmla="*/ 1 w 576"/>
                  <a:gd name="T41" fmla="*/ 21 h 534"/>
                  <a:gd name="T42" fmla="*/ 2 w 576"/>
                  <a:gd name="T43" fmla="*/ 21 h 534"/>
                  <a:gd name="T44" fmla="*/ 2 w 576"/>
                  <a:gd name="T45" fmla="*/ 21 h 534"/>
                  <a:gd name="T46" fmla="*/ 2 w 576"/>
                  <a:gd name="T47" fmla="*/ 21 h 534"/>
                  <a:gd name="T48" fmla="*/ 2 w 576"/>
                  <a:gd name="T49" fmla="*/ 21 h 534"/>
                  <a:gd name="T50" fmla="*/ 3 w 576"/>
                  <a:gd name="T51" fmla="*/ 21 h 534"/>
                  <a:gd name="T52" fmla="*/ 3 w 576"/>
                  <a:gd name="T53" fmla="*/ 21 h 534"/>
                  <a:gd name="T54" fmla="*/ 4 w 576"/>
                  <a:gd name="T55" fmla="*/ 21 h 534"/>
                  <a:gd name="T56" fmla="*/ 4 w 576"/>
                  <a:gd name="T57" fmla="*/ 21 h 534"/>
                  <a:gd name="T58" fmla="*/ 4 w 576"/>
                  <a:gd name="T59" fmla="*/ 21 h 534"/>
                  <a:gd name="T60" fmla="*/ 5 w 576"/>
                  <a:gd name="T61" fmla="*/ 21 h 534"/>
                  <a:gd name="T62" fmla="*/ 5 w 576"/>
                  <a:gd name="T63" fmla="*/ 21 h 534"/>
                  <a:gd name="T64" fmla="*/ 5 w 576"/>
                  <a:gd name="T65" fmla="*/ 21 h 534"/>
                  <a:gd name="T66" fmla="*/ 6 w 576"/>
                  <a:gd name="T67" fmla="*/ 21 h 534"/>
                  <a:gd name="T68" fmla="*/ 7 w 576"/>
                  <a:gd name="T69" fmla="*/ 21 h 534"/>
                  <a:gd name="T70" fmla="*/ 8 w 576"/>
                  <a:gd name="T71" fmla="*/ 20 h 534"/>
                  <a:gd name="T72" fmla="*/ 9 w 576"/>
                  <a:gd name="T73" fmla="*/ 20 h 534"/>
                  <a:gd name="T74" fmla="*/ 10 w 576"/>
                  <a:gd name="T75" fmla="*/ 19 h 534"/>
                  <a:gd name="T76" fmla="*/ 10 w 576"/>
                  <a:gd name="T77" fmla="*/ 18 h 534"/>
                  <a:gd name="T78" fmla="*/ 11 w 576"/>
                  <a:gd name="T79" fmla="*/ 17 h 534"/>
                  <a:gd name="T80" fmla="*/ 12 w 576"/>
                  <a:gd name="T81" fmla="*/ 16 h 534"/>
                  <a:gd name="T82" fmla="*/ 14 w 576"/>
                  <a:gd name="T83" fmla="*/ 15 h 534"/>
                  <a:gd name="T84" fmla="*/ 15 w 576"/>
                  <a:gd name="T85" fmla="*/ 13 h 534"/>
                  <a:gd name="T86" fmla="*/ 17 w 576"/>
                  <a:gd name="T87" fmla="*/ 11 h 534"/>
                  <a:gd name="T88" fmla="*/ 18 w 576"/>
                  <a:gd name="T89" fmla="*/ 9 h 534"/>
                  <a:gd name="T90" fmla="*/ 19 w 576"/>
                  <a:gd name="T91" fmla="*/ 7 h 534"/>
                  <a:gd name="T92" fmla="*/ 21 w 576"/>
                  <a:gd name="T93" fmla="*/ 5 h 534"/>
                  <a:gd name="T94" fmla="*/ 22 w 576"/>
                  <a:gd name="T95" fmla="*/ 3 h 534"/>
                  <a:gd name="T96" fmla="*/ 23 w 576"/>
                  <a:gd name="T97" fmla="*/ 1 h 534"/>
                  <a:gd name="T98" fmla="*/ 22 w 576"/>
                  <a:gd name="T99" fmla="*/ 1 h 534"/>
                  <a:gd name="T100" fmla="*/ 21 w 576"/>
                  <a:gd name="T101" fmla="*/ 1 h 534"/>
                  <a:gd name="T102" fmla="*/ 21 w 576"/>
                  <a:gd name="T103" fmla="*/ 1 h 534"/>
                  <a:gd name="T104" fmla="*/ 20 w 576"/>
                  <a:gd name="T105" fmla="*/ 1 h 534"/>
                  <a:gd name="T106" fmla="*/ 19 w 576"/>
                  <a:gd name="T107" fmla="*/ 0 h 534"/>
                  <a:gd name="T108" fmla="*/ 18 w 576"/>
                  <a:gd name="T109" fmla="*/ 0 h 534"/>
                  <a:gd name="T110" fmla="*/ 17 w 576"/>
                  <a:gd name="T111" fmla="*/ 0 h 534"/>
                  <a:gd name="T112" fmla="*/ 16 w 576"/>
                  <a:gd name="T113" fmla="*/ 0 h 5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76"/>
                  <a:gd name="T172" fmla="*/ 0 h 534"/>
                  <a:gd name="T173" fmla="*/ 576 w 576"/>
                  <a:gd name="T174" fmla="*/ 534 h 5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76" h="534">
                    <a:moveTo>
                      <a:pt x="383" y="0"/>
                    </a:moveTo>
                    <a:lnTo>
                      <a:pt x="351" y="22"/>
                    </a:lnTo>
                    <a:lnTo>
                      <a:pt x="321" y="46"/>
                    </a:lnTo>
                    <a:lnTo>
                      <a:pt x="292" y="71"/>
                    </a:lnTo>
                    <a:lnTo>
                      <a:pt x="264" y="97"/>
                    </a:lnTo>
                    <a:lnTo>
                      <a:pt x="237" y="124"/>
                    </a:lnTo>
                    <a:lnTo>
                      <a:pt x="210" y="152"/>
                    </a:lnTo>
                    <a:lnTo>
                      <a:pt x="185" y="181"/>
                    </a:lnTo>
                    <a:lnTo>
                      <a:pt x="160" y="211"/>
                    </a:lnTo>
                    <a:lnTo>
                      <a:pt x="138" y="242"/>
                    </a:lnTo>
                    <a:lnTo>
                      <a:pt x="115" y="274"/>
                    </a:lnTo>
                    <a:lnTo>
                      <a:pt x="93" y="307"/>
                    </a:lnTo>
                    <a:lnTo>
                      <a:pt x="73" y="342"/>
                    </a:lnTo>
                    <a:lnTo>
                      <a:pt x="53" y="377"/>
                    </a:lnTo>
                    <a:lnTo>
                      <a:pt x="35" y="413"/>
                    </a:lnTo>
                    <a:lnTo>
                      <a:pt x="18" y="451"/>
                    </a:lnTo>
                    <a:lnTo>
                      <a:pt x="0" y="489"/>
                    </a:lnTo>
                    <a:lnTo>
                      <a:pt x="8" y="496"/>
                    </a:lnTo>
                    <a:lnTo>
                      <a:pt x="16" y="503"/>
                    </a:lnTo>
                    <a:lnTo>
                      <a:pt x="22" y="509"/>
                    </a:lnTo>
                    <a:lnTo>
                      <a:pt x="30" y="514"/>
                    </a:lnTo>
                    <a:lnTo>
                      <a:pt x="38" y="519"/>
                    </a:lnTo>
                    <a:lnTo>
                      <a:pt x="46" y="523"/>
                    </a:lnTo>
                    <a:lnTo>
                      <a:pt x="53" y="527"/>
                    </a:lnTo>
                    <a:lnTo>
                      <a:pt x="62" y="529"/>
                    </a:lnTo>
                    <a:lnTo>
                      <a:pt x="70" y="531"/>
                    </a:lnTo>
                    <a:lnTo>
                      <a:pt x="78" y="533"/>
                    </a:lnTo>
                    <a:lnTo>
                      <a:pt x="87" y="534"/>
                    </a:lnTo>
                    <a:lnTo>
                      <a:pt x="95" y="534"/>
                    </a:lnTo>
                    <a:lnTo>
                      <a:pt x="105" y="534"/>
                    </a:lnTo>
                    <a:lnTo>
                      <a:pt x="114" y="533"/>
                    </a:lnTo>
                    <a:lnTo>
                      <a:pt x="124" y="531"/>
                    </a:lnTo>
                    <a:lnTo>
                      <a:pt x="132" y="529"/>
                    </a:lnTo>
                    <a:lnTo>
                      <a:pt x="152" y="522"/>
                    </a:lnTo>
                    <a:lnTo>
                      <a:pt x="172" y="514"/>
                    </a:lnTo>
                    <a:lnTo>
                      <a:pt x="193" y="503"/>
                    </a:lnTo>
                    <a:lnTo>
                      <a:pt x="214" y="489"/>
                    </a:lnTo>
                    <a:lnTo>
                      <a:pt x="236" y="473"/>
                    </a:lnTo>
                    <a:lnTo>
                      <a:pt x="259" y="454"/>
                    </a:lnTo>
                    <a:lnTo>
                      <a:pt x="281" y="434"/>
                    </a:lnTo>
                    <a:lnTo>
                      <a:pt x="305" y="410"/>
                    </a:lnTo>
                    <a:lnTo>
                      <a:pt x="340" y="363"/>
                    </a:lnTo>
                    <a:lnTo>
                      <a:pt x="373" y="314"/>
                    </a:lnTo>
                    <a:lnTo>
                      <a:pt x="407" y="266"/>
                    </a:lnTo>
                    <a:lnTo>
                      <a:pt x="441" y="218"/>
                    </a:lnTo>
                    <a:lnTo>
                      <a:pt x="475" y="170"/>
                    </a:lnTo>
                    <a:lnTo>
                      <a:pt x="508" y="123"/>
                    </a:lnTo>
                    <a:lnTo>
                      <a:pt x="543" y="74"/>
                    </a:lnTo>
                    <a:lnTo>
                      <a:pt x="576" y="27"/>
                    </a:lnTo>
                    <a:lnTo>
                      <a:pt x="552" y="23"/>
                    </a:lnTo>
                    <a:lnTo>
                      <a:pt x="527" y="19"/>
                    </a:lnTo>
                    <a:lnTo>
                      <a:pt x="504" y="16"/>
                    </a:lnTo>
                    <a:lnTo>
                      <a:pt x="480" y="13"/>
                    </a:lnTo>
                    <a:lnTo>
                      <a:pt x="455" y="9"/>
                    </a:lnTo>
                    <a:lnTo>
                      <a:pt x="431" y="6"/>
                    </a:lnTo>
                    <a:lnTo>
                      <a:pt x="407" y="3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4" name="Freeform 1066"/>
              <p:cNvSpPr>
                <a:spLocks noEditPoints="1"/>
              </p:cNvSpPr>
              <p:nvPr/>
            </p:nvSpPr>
            <p:spPr bwMode="auto">
              <a:xfrm>
                <a:off x="2365" y="1579"/>
                <a:ext cx="120" cy="108"/>
              </a:xfrm>
              <a:custGeom>
                <a:avLst/>
                <a:gdLst>
                  <a:gd name="T0" fmla="*/ 14 w 598"/>
                  <a:gd name="T1" fmla="*/ 3 h 559"/>
                  <a:gd name="T2" fmla="*/ 10 w 598"/>
                  <a:gd name="T3" fmla="*/ 6 h 559"/>
                  <a:gd name="T4" fmla="*/ 7 w 598"/>
                  <a:gd name="T5" fmla="*/ 9 h 559"/>
                  <a:gd name="T6" fmla="*/ 8 w 598"/>
                  <a:gd name="T7" fmla="*/ 6 h 559"/>
                  <a:gd name="T8" fmla="*/ 12 w 598"/>
                  <a:gd name="T9" fmla="*/ 3 h 559"/>
                  <a:gd name="T10" fmla="*/ 15 w 598"/>
                  <a:gd name="T11" fmla="*/ 0 h 559"/>
                  <a:gd name="T12" fmla="*/ 6 w 598"/>
                  <a:gd name="T13" fmla="*/ 10 h 559"/>
                  <a:gd name="T14" fmla="*/ 4 w 598"/>
                  <a:gd name="T15" fmla="*/ 14 h 559"/>
                  <a:gd name="T16" fmla="*/ 2 w 598"/>
                  <a:gd name="T17" fmla="*/ 18 h 559"/>
                  <a:gd name="T18" fmla="*/ 1 w 598"/>
                  <a:gd name="T19" fmla="*/ 18 h 559"/>
                  <a:gd name="T20" fmla="*/ 3 w 598"/>
                  <a:gd name="T21" fmla="*/ 14 h 559"/>
                  <a:gd name="T22" fmla="*/ 6 w 598"/>
                  <a:gd name="T23" fmla="*/ 10 h 559"/>
                  <a:gd name="T24" fmla="*/ 0 w 598"/>
                  <a:gd name="T25" fmla="*/ 20 h 559"/>
                  <a:gd name="T26" fmla="*/ 0 w 598"/>
                  <a:gd name="T27" fmla="*/ 20 h 559"/>
                  <a:gd name="T28" fmla="*/ 0 w 598"/>
                  <a:gd name="T29" fmla="*/ 20 h 559"/>
                  <a:gd name="T30" fmla="*/ 2 w 598"/>
                  <a:gd name="T31" fmla="*/ 20 h 559"/>
                  <a:gd name="T32" fmla="*/ 3 w 598"/>
                  <a:gd name="T33" fmla="*/ 21 h 559"/>
                  <a:gd name="T34" fmla="*/ 4 w 598"/>
                  <a:gd name="T35" fmla="*/ 21 h 559"/>
                  <a:gd name="T36" fmla="*/ 5 w 598"/>
                  <a:gd name="T37" fmla="*/ 21 h 559"/>
                  <a:gd name="T38" fmla="*/ 6 w 598"/>
                  <a:gd name="T39" fmla="*/ 21 h 559"/>
                  <a:gd name="T40" fmla="*/ 5 w 598"/>
                  <a:gd name="T41" fmla="*/ 22 h 559"/>
                  <a:gd name="T42" fmla="*/ 4 w 598"/>
                  <a:gd name="T43" fmla="*/ 22 h 559"/>
                  <a:gd name="T44" fmla="*/ 3 w 598"/>
                  <a:gd name="T45" fmla="*/ 22 h 559"/>
                  <a:gd name="T46" fmla="*/ 2 w 598"/>
                  <a:gd name="T47" fmla="*/ 21 h 559"/>
                  <a:gd name="T48" fmla="*/ 1 w 598"/>
                  <a:gd name="T49" fmla="*/ 21 h 559"/>
                  <a:gd name="T50" fmla="*/ 1 w 598"/>
                  <a:gd name="T51" fmla="*/ 19 h 559"/>
                  <a:gd name="T52" fmla="*/ 7 w 598"/>
                  <a:gd name="T53" fmla="*/ 20 h 559"/>
                  <a:gd name="T54" fmla="*/ 10 w 598"/>
                  <a:gd name="T55" fmla="*/ 19 h 559"/>
                  <a:gd name="T56" fmla="*/ 12 w 598"/>
                  <a:gd name="T57" fmla="*/ 16 h 559"/>
                  <a:gd name="T58" fmla="*/ 11 w 598"/>
                  <a:gd name="T59" fmla="*/ 19 h 559"/>
                  <a:gd name="T60" fmla="*/ 8 w 598"/>
                  <a:gd name="T61" fmla="*/ 21 h 559"/>
                  <a:gd name="T62" fmla="*/ 6 w 598"/>
                  <a:gd name="T63" fmla="*/ 22 h 559"/>
                  <a:gd name="T64" fmla="*/ 13 w 598"/>
                  <a:gd name="T65" fmla="*/ 17 h 559"/>
                  <a:gd name="T66" fmla="*/ 13 w 598"/>
                  <a:gd name="T67" fmla="*/ 17 h 559"/>
                  <a:gd name="T68" fmla="*/ 24 w 598"/>
                  <a:gd name="T69" fmla="*/ 2 h 559"/>
                  <a:gd name="T70" fmla="*/ 24 w 598"/>
                  <a:gd name="T71" fmla="*/ 1 h 559"/>
                  <a:gd name="T72" fmla="*/ 24 w 598"/>
                  <a:gd name="T73" fmla="*/ 1 h 559"/>
                  <a:gd name="T74" fmla="*/ 24 w 598"/>
                  <a:gd name="T75" fmla="*/ 2 h 559"/>
                  <a:gd name="T76" fmla="*/ 24 w 598"/>
                  <a:gd name="T77" fmla="*/ 2 h 559"/>
                  <a:gd name="T78" fmla="*/ 16 w 598"/>
                  <a:gd name="T79" fmla="*/ 1 h 559"/>
                  <a:gd name="T80" fmla="*/ 23 w 598"/>
                  <a:gd name="T81" fmla="*/ 2 h 559"/>
                  <a:gd name="T82" fmla="*/ 16 w 598"/>
                  <a:gd name="T83" fmla="*/ 0 h 5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98"/>
                  <a:gd name="T127" fmla="*/ 0 h 559"/>
                  <a:gd name="T128" fmla="*/ 598 w 598"/>
                  <a:gd name="T129" fmla="*/ 559 h 5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98" h="559">
                    <a:moveTo>
                      <a:pt x="400" y="22"/>
                    </a:moveTo>
                    <a:lnTo>
                      <a:pt x="369" y="45"/>
                    </a:lnTo>
                    <a:lnTo>
                      <a:pt x="339" y="68"/>
                    </a:lnTo>
                    <a:lnTo>
                      <a:pt x="311" y="93"/>
                    </a:lnTo>
                    <a:lnTo>
                      <a:pt x="283" y="118"/>
                    </a:lnTo>
                    <a:lnTo>
                      <a:pt x="256" y="145"/>
                    </a:lnTo>
                    <a:lnTo>
                      <a:pt x="230" y="172"/>
                    </a:lnTo>
                    <a:lnTo>
                      <a:pt x="205" y="202"/>
                    </a:lnTo>
                    <a:lnTo>
                      <a:pt x="180" y="231"/>
                    </a:lnTo>
                    <a:lnTo>
                      <a:pt x="162" y="217"/>
                    </a:lnTo>
                    <a:lnTo>
                      <a:pt x="185" y="187"/>
                    </a:lnTo>
                    <a:lnTo>
                      <a:pt x="211" y="156"/>
                    </a:lnTo>
                    <a:lnTo>
                      <a:pt x="238" y="128"/>
                    </a:lnTo>
                    <a:lnTo>
                      <a:pt x="265" y="101"/>
                    </a:lnTo>
                    <a:lnTo>
                      <a:pt x="294" y="74"/>
                    </a:lnTo>
                    <a:lnTo>
                      <a:pt x="324" y="49"/>
                    </a:lnTo>
                    <a:lnTo>
                      <a:pt x="354" y="26"/>
                    </a:lnTo>
                    <a:lnTo>
                      <a:pt x="386" y="2"/>
                    </a:lnTo>
                    <a:lnTo>
                      <a:pt x="400" y="22"/>
                    </a:lnTo>
                    <a:close/>
                    <a:moveTo>
                      <a:pt x="180" y="231"/>
                    </a:moveTo>
                    <a:lnTo>
                      <a:pt x="157" y="262"/>
                    </a:lnTo>
                    <a:lnTo>
                      <a:pt x="135" y="293"/>
                    </a:lnTo>
                    <a:lnTo>
                      <a:pt x="114" y="327"/>
                    </a:lnTo>
                    <a:lnTo>
                      <a:pt x="94" y="360"/>
                    </a:lnTo>
                    <a:lnTo>
                      <a:pt x="74" y="396"/>
                    </a:lnTo>
                    <a:lnTo>
                      <a:pt x="56" y="432"/>
                    </a:lnTo>
                    <a:lnTo>
                      <a:pt x="38" y="468"/>
                    </a:lnTo>
                    <a:lnTo>
                      <a:pt x="22" y="507"/>
                    </a:lnTo>
                    <a:lnTo>
                      <a:pt x="0" y="498"/>
                    </a:lnTo>
                    <a:lnTo>
                      <a:pt x="17" y="459"/>
                    </a:lnTo>
                    <a:lnTo>
                      <a:pt x="34" y="421"/>
                    </a:lnTo>
                    <a:lnTo>
                      <a:pt x="53" y="384"/>
                    </a:lnTo>
                    <a:lnTo>
                      <a:pt x="73" y="349"/>
                    </a:lnTo>
                    <a:lnTo>
                      <a:pt x="94" y="314"/>
                    </a:lnTo>
                    <a:lnTo>
                      <a:pt x="115" y="280"/>
                    </a:lnTo>
                    <a:lnTo>
                      <a:pt x="138" y="248"/>
                    </a:lnTo>
                    <a:lnTo>
                      <a:pt x="162" y="217"/>
                    </a:lnTo>
                    <a:lnTo>
                      <a:pt x="180" y="231"/>
                    </a:lnTo>
                    <a:close/>
                    <a:moveTo>
                      <a:pt x="2" y="511"/>
                    </a:moveTo>
                    <a:lnTo>
                      <a:pt x="1" y="507"/>
                    </a:lnTo>
                    <a:lnTo>
                      <a:pt x="0" y="504"/>
                    </a:lnTo>
                    <a:lnTo>
                      <a:pt x="0" y="501"/>
                    </a:lnTo>
                    <a:lnTo>
                      <a:pt x="0" y="498"/>
                    </a:lnTo>
                    <a:lnTo>
                      <a:pt x="10" y="502"/>
                    </a:lnTo>
                    <a:lnTo>
                      <a:pt x="2" y="511"/>
                    </a:lnTo>
                    <a:close/>
                    <a:moveTo>
                      <a:pt x="20" y="494"/>
                    </a:moveTo>
                    <a:lnTo>
                      <a:pt x="33" y="506"/>
                    </a:lnTo>
                    <a:lnTo>
                      <a:pt x="46" y="517"/>
                    </a:lnTo>
                    <a:lnTo>
                      <a:pt x="54" y="521"/>
                    </a:lnTo>
                    <a:lnTo>
                      <a:pt x="60" y="525"/>
                    </a:lnTo>
                    <a:lnTo>
                      <a:pt x="68" y="528"/>
                    </a:lnTo>
                    <a:lnTo>
                      <a:pt x="75" y="530"/>
                    </a:lnTo>
                    <a:lnTo>
                      <a:pt x="83" y="532"/>
                    </a:lnTo>
                    <a:lnTo>
                      <a:pt x="90" y="534"/>
                    </a:lnTo>
                    <a:lnTo>
                      <a:pt x="98" y="534"/>
                    </a:lnTo>
                    <a:lnTo>
                      <a:pt x="107" y="535"/>
                    </a:lnTo>
                    <a:lnTo>
                      <a:pt x="114" y="534"/>
                    </a:lnTo>
                    <a:lnTo>
                      <a:pt x="123" y="533"/>
                    </a:lnTo>
                    <a:lnTo>
                      <a:pt x="131" y="532"/>
                    </a:lnTo>
                    <a:lnTo>
                      <a:pt x="140" y="530"/>
                    </a:lnTo>
                    <a:lnTo>
                      <a:pt x="145" y="554"/>
                    </a:lnTo>
                    <a:lnTo>
                      <a:pt x="136" y="556"/>
                    </a:lnTo>
                    <a:lnTo>
                      <a:pt x="125" y="558"/>
                    </a:lnTo>
                    <a:lnTo>
                      <a:pt x="115" y="559"/>
                    </a:lnTo>
                    <a:lnTo>
                      <a:pt x="105" y="559"/>
                    </a:lnTo>
                    <a:lnTo>
                      <a:pt x="96" y="559"/>
                    </a:lnTo>
                    <a:lnTo>
                      <a:pt x="86" y="558"/>
                    </a:lnTo>
                    <a:lnTo>
                      <a:pt x="77" y="556"/>
                    </a:lnTo>
                    <a:lnTo>
                      <a:pt x="69" y="554"/>
                    </a:lnTo>
                    <a:lnTo>
                      <a:pt x="59" y="550"/>
                    </a:lnTo>
                    <a:lnTo>
                      <a:pt x="50" y="547"/>
                    </a:lnTo>
                    <a:lnTo>
                      <a:pt x="42" y="543"/>
                    </a:lnTo>
                    <a:lnTo>
                      <a:pt x="34" y="538"/>
                    </a:lnTo>
                    <a:lnTo>
                      <a:pt x="26" y="532"/>
                    </a:lnTo>
                    <a:lnTo>
                      <a:pt x="18" y="526"/>
                    </a:lnTo>
                    <a:lnTo>
                      <a:pt x="9" y="518"/>
                    </a:lnTo>
                    <a:lnTo>
                      <a:pt x="2" y="511"/>
                    </a:lnTo>
                    <a:lnTo>
                      <a:pt x="20" y="494"/>
                    </a:lnTo>
                    <a:close/>
                    <a:moveTo>
                      <a:pt x="140" y="530"/>
                    </a:moveTo>
                    <a:lnTo>
                      <a:pt x="158" y="525"/>
                    </a:lnTo>
                    <a:lnTo>
                      <a:pt x="177" y="516"/>
                    </a:lnTo>
                    <a:lnTo>
                      <a:pt x="197" y="505"/>
                    </a:lnTo>
                    <a:lnTo>
                      <a:pt x="218" y="492"/>
                    </a:lnTo>
                    <a:lnTo>
                      <a:pt x="239" y="476"/>
                    </a:lnTo>
                    <a:lnTo>
                      <a:pt x="261" y="458"/>
                    </a:lnTo>
                    <a:lnTo>
                      <a:pt x="284" y="437"/>
                    </a:lnTo>
                    <a:lnTo>
                      <a:pt x="306" y="414"/>
                    </a:lnTo>
                    <a:lnTo>
                      <a:pt x="324" y="432"/>
                    </a:lnTo>
                    <a:lnTo>
                      <a:pt x="300" y="455"/>
                    </a:lnTo>
                    <a:lnTo>
                      <a:pt x="276" y="477"/>
                    </a:lnTo>
                    <a:lnTo>
                      <a:pt x="252" y="496"/>
                    </a:lnTo>
                    <a:lnTo>
                      <a:pt x="230" y="513"/>
                    </a:lnTo>
                    <a:lnTo>
                      <a:pt x="208" y="527"/>
                    </a:lnTo>
                    <a:lnTo>
                      <a:pt x="186" y="539"/>
                    </a:lnTo>
                    <a:lnTo>
                      <a:pt x="166" y="547"/>
                    </a:lnTo>
                    <a:lnTo>
                      <a:pt x="145" y="554"/>
                    </a:lnTo>
                    <a:lnTo>
                      <a:pt x="140" y="530"/>
                    </a:lnTo>
                    <a:close/>
                    <a:moveTo>
                      <a:pt x="326" y="430"/>
                    </a:moveTo>
                    <a:lnTo>
                      <a:pt x="325" y="431"/>
                    </a:lnTo>
                    <a:lnTo>
                      <a:pt x="324" y="432"/>
                    </a:lnTo>
                    <a:lnTo>
                      <a:pt x="315" y="423"/>
                    </a:lnTo>
                    <a:lnTo>
                      <a:pt x="326" y="430"/>
                    </a:lnTo>
                    <a:close/>
                    <a:moveTo>
                      <a:pt x="305" y="417"/>
                    </a:moveTo>
                    <a:lnTo>
                      <a:pt x="576" y="32"/>
                    </a:lnTo>
                    <a:lnTo>
                      <a:pt x="596" y="46"/>
                    </a:lnTo>
                    <a:lnTo>
                      <a:pt x="326" y="430"/>
                    </a:lnTo>
                    <a:lnTo>
                      <a:pt x="305" y="417"/>
                    </a:lnTo>
                    <a:close/>
                    <a:moveTo>
                      <a:pt x="588" y="28"/>
                    </a:moveTo>
                    <a:lnTo>
                      <a:pt x="590" y="28"/>
                    </a:lnTo>
                    <a:lnTo>
                      <a:pt x="594" y="30"/>
                    </a:lnTo>
                    <a:lnTo>
                      <a:pt x="596" y="32"/>
                    </a:lnTo>
                    <a:lnTo>
                      <a:pt x="597" y="34"/>
                    </a:lnTo>
                    <a:lnTo>
                      <a:pt x="598" y="37"/>
                    </a:lnTo>
                    <a:lnTo>
                      <a:pt x="598" y="41"/>
                    </a:lnTo>
                    <a:lnTo>
                      <a:pt x="598" y="44"/>
                    </a:lnTo>
                    <a:lnTo>
                      <a:pt x="596" y="46"/>
                    </a:lnTo>
                    <a:lnTo>
                      <a:pt x="586" y="40"/>
                    </a:lnTo>
                    <a:lnTo>
                      <a:pt x="588" y="28"/>
                    </a:lnTo>
                    <a:close/>
                    <a:moveTo>
                      <a:pt x="585" y="52"/>
                    </a:moveTo>
                    <a:lnTo>
                      <a:pt x="392" y="25"/>
                    </a:lnTo>
                    <a:lnTo>
                      <a:pt x="395" y="0"/>
                    </a:lnTo>
                    <a:lnTo>
                      <a:pt x="588" y="28"/>
                    </a:lnTo>
                    <a:lnTo>
                      <a:pt x="585" y="52"/>
                    </a:lnTo>
                    <a:close/>
                    <a:moveTo>
                      <a:pt x="386" y="2"/>
                    </a:moveTo>
                    <a:lnTo>
                      <a:pt x="390" y="1"/>
                    </a:lnTo>
                    <a:lnTo>
                      <a:pt x="395" y="0"/>
                    </a:lnTo>
                    <a:lnTo>
                      <a:pt x="393" y="13"/>
                    </a:lnTo>
                    <a:lnTo>
                      <a:pt x="38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5" name="Freeform 1067"/>
              <p:cNvSpPr>
                <a:spLocks/>
              </p:cNvSpPr>
              <p:nvPr/>
            </p:nvSpPr>
            <p:spPr bwMode="auto">
              <a:xfrm>
                <a:off x="2416" y="1594"/>
                <a:ext cx="105" cy="97"/>
              </a:xfrm>
              <a:custGeom>
                <a:avLst/>
                <a:gdLst>
                  <a:gd name="T0" fmla="*/ 14 w 525"/>
                  <a:gd name="T1" fmla="*/ 0 h 479"/>
                  <a:gd name="T2" fmla="*/ 13 w 525"/>
                  <a:gd name="T3" fmla="*/ 1 h 479"/>
                  <a:gd name="T4" fmla="*/ 12 w 525"/>
                  <a:gd name="T5" fmla="*/ 2 h 479"/>
                  <a:gd name="T6" fmla="*/ 11 w 525"/>
                  <a:gd name="T7" fmla="*/ 3 h 479"/>
                  <a:gd name="T8" fmla="*/ 10 w 525"/>
                  <a:gd name="T9" fmla="*/ 4 h 479"/>
                  <a:gd name="T10" fmla="*/ 9 w 525"/>
                  <a:gd name="T11" fmla="*/ 5 h 479"/>
                  <a:gd name="T12" fmla="*/ 8 w 525"/>
                  <a:gd name="T13" fmla="*/ 6 h 479"/>
                  <a:gd name="T14" fmla="*/ 7 w 525"/>
                  <a:gd name="T15" fmla="*/ 7 h 479"/>
                  <a:gd name="T16" fmla="*/ 6 w 525"/>
                  <a:gd name="T17" fmla="*/ 8 h 479"/>
                  <a:gd name="T18" fmla="*/ 5 w 525"/>
                  <a:gd name="T19" fmla="*/ 9 h 479"/>
                  <a:gd name="T20" fmla="*/ 4 w 525"/>
                  <a:gd name="T21" fmla="*/ 10 h 479"/>
                  <a:gd name="T22" fmla="*/ 3 w 525"/>
                  <a:gd name="T23" fmla="*/ 11 h 479"/>
                  <a:gd name="T24" fmla="*/ 3 w 525"/>
                  <a:gd name="T25" fmla="*/ 12 h 479"/>
                  <a:gd name="T26" fmla="*/ 2 w 525"/>
                  <a:gd name="T27" fmla="*/ 14 h 479"/>
                  <a:gd name="T28" fmla="*/ 1 w 525"/>
                  <a:gd name="T29" fmla="*/ 15 h 479"/>
                  <a:gd name="T30" fmla="*/ 1 w 525"/>
                  <a:gd name="T31" fmla="*/ 16 h 479"/>
                  <a:gd name="T32" fmla="*/ 0 w 525"/>
                  <a:gd name="T33" fmla="*/ 17 h 479"/>
                  <a:gd name="T34" fmla="*/ 0 w 525"/>
                  <a:gd name="T35" fmla="*/ 18 h 479"/>
                  <a:gd name="T36" fmla="*/ 1 w 525"/>
                  <a:gd name="T37" fmla="*/ 18 h 479"/>
                  <a:gd name="T38" fmla="*/ 1 w 525"/>
                  <a:gd name="T39" fmla="*/ 18 h 479"/>
                  <a:gd name="T40" fmla="*/ 1 w 525"/>
                  <a:gd name="T41" fmla="*/ 18 h 479"/>
                  <a:gd name="T42" fmla="*/ 1 w 525"/>
                  <a:gd name="T43" fmla="*/ 19 h 479"/>
                  <a:gd name="T44" fmla="*/ 2 w 525"/>
                  <a:gd name="T45" fmla="*/ 19 h 479"/>
                  <a:gd name="T46" fmla="*/ 2 w 525"/>
                  <a:gd name="T47" fmla="*/ 19 h 479"/>
                  <a:gd name="T48" fmla="*/ 2 w 525"/>
                  <a:gd name="T49" fmla="*/ 19 h 479"/>
                  <a:gd name="T50" fmla="*/ 3 w 525"/>
                  <a:gd name="T51" fmla="*/ 19 h 479"/>
                  <a:gd name="T52" fmla="*/ 3 w 525"/>
                  <a:gd name="T53" fmla="*/ 19 h 479"/>
                  <a:gd name="T54" fmla="*/ 3 w 525"/>
                  <a:gd name="T55" fmla="*/ 19 h 479"/>
                  <a:gd name="T56" fmla="*/ 4 w 525"/>
                  <a:gd name="T57" fmla="*/ 19 h 479"/>
                  <a:gd name="T58" fmla="*/ 4 w 525"/>
                  <a:gd name="T59" fmla="*/ 19 h 479"/>
                  <a:gd name="T60" fmla="*/ 5 w 525"/>
                  <a:gd name="T61" fmla="*/ 19 h 479"/>
                  <a:gd name="T62" fmla="*/ 5 w 525"/>
                  <a:gd name="T63" fmla="*/ 19 h 479"/>
                  <a:gd name="T64" fmla="*/ 5 w 525"/>
                  <a:gd name="T65" fmla="*/ 19 h 479"/>
                  <a:gd name="T66" fmla="*/ 6 w 525"/>
                  <a:gd name="T67" fmla="*/ 19 h 479"/>
                  <a:gd name="T68" fmla="*/ 7 w 525"/>
                  <a:gd name="T69" fmla="*/ 18 h 479"/>
                  <a:gd name="T70" fmla="*/ 8 w 525"/>
                  <a:gd name="T71" fmla="*/ 18 h 479"/>
                  <a:gd name="T72" fmla="*/ 8 w 525"/>
                  <a:gd name="T73" fmla="*/ 17 h 479"/>
                  <a:gd name="T74" fmla="*/ 9 w 525"/>
                  <a:gd name="T75" fmla="*/ 17 h 479"/>
                  <a:gd name="T76" fmla="*/ 10 w 525"/>
                  <a:gd name="T77" fmla="*/ 16 h 479"/>
                  <a:gd name="T78" fmla="*/ 11 w 525"/>
                  <a:gd name="T79" fmla="*/ 15 h 479"/>
                  <a:gd name="T80" fmla="*/ 12 w 525"/>
                  <a:gd name="T81" fmla="*/ 14 h 479"/>
                  <a:gd name="T82" fmla="*/ 13 w 525"/>
                  <a:gd name="T83" fmla="*/ 13 h 479"/>
                  <a:gd name="T84" fmla="*/ 14 w 525"/>
                  <a:gd name="T85" fmla="*/ 11 h 479"/>
                  <a:gd name="T86" fmla="*/ 15 w 525"/>
                  <a:gd name="T87" fmla="*/ 9 h 479"/>
                  <a:gd name="T88" fmla="*/ 17 w 525"/>
                  <a:gd name="T89" fmla="*/ 8 h 479"/>
                  <a:gd name="T90" fmla="*/ 18 w 525"/>
                  <a:gd name="T91" fmla="*/ 6 h 479"/>
                  <a:gd name="T92" fmla="*/ 19 w 525"/>
                  <a:gd name="T93" fmla="*/ 5 h 479"/>
                  <a:gd name="T94" fmla="*/ 20 w 525"/>
                  <a:gd name="T95" fmla="*/ 3 h 479"/>
                  <a:gd name="T96" fmla="*/ 21 w 525"/>
                  <a:gd name="T97" fmla="*/ 2 h 479"/>
                  <a:gd name="T98" fmla="*/ 20 w 525"/>
                  <a:gd name="T99" fmla="*/ 2 h 479"/>
                  <a:gd name="T100" fmla="*/ 19 w 525"/>
                  <a:gd name="T101" fmla="*/ 1 h 479"/>
                  <a:gd name="T102" fmla="*/ 18 w 525"/>
                  <a:gd name="T103" fmla="*/ 1 h 479"/>
                  <a:gd name="T104" fmla="*/ 17 w 525"/>
                  <a:gd name="T105" fmla="*/ 1 h 479"/>
                  <a:gd name="T106" fmla="*/ 16 w 525"/>
                  <a:gd name="T107" fmla="*/ 1 h 479"/>
                  <a:gd name="T108" fmla="*/ 16 w 525"/>
                  <a:gd name="T109" fmla="*/ 0 h 479"/>
                  <a:gd name="T110" fmla="*/ 15 w 525"/>
                  <a:gd name="T111" fmla="*/ 0 h 479"/>
                  <a:gd name="T112" fmla="*/ 14 w 525"/>
                  <a:gd name="T113" fmla="*/ 0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5"/>
                  <a:gd name="T172" fmla="*/ 0 h 479"/>
                  <a:gd name="T173" fmla="*/ 525 w 525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5" h="479">
                    <a:moveTo>
                      <a:pt x="342" y="0"/>
                    </a:moveTo>
                    <a:lnTo>
                      <a:pt x="315" y="20"/>
                    </a:lnTo>
                    <a:lnTo>
                      <a:pt x="289" y="43"/>
                    </a:lnTo>
                    <a:lnTo>
                      <a:pt x="264" y="66"/>
                    </a:lnTo>
                    <a:lnTo>
                      <a:pt x="239" y="89"/>
                    </a:lnTo>
                    <a:lnTo>
                      <a:pt x="216" y="114"/>
                    </a:lnTo>
                    <a:lnTo>
                      <a:pt x="192" y="139"/>
                    </a:lnTo>
                    <a:lnTo>
                      <a:pt x="169" y="165"/>
                    </a:lnTo>
                    <a:lnTo>
                      <a:pt x="147" y="192"/>
                    </a:lnTo>
                    <a:lnTo>
                      <a:pt x="127" y="219"/>
                    </a:lnTo>
                    <a:lnTo>
                      <a:pt x="106" y="247"/>
                    </a:lnTo>
                    <a:lnTo>
                      <a:pt x="87" y="276"/>
                    </a:lnTo>
                    <a:lnTo>
                      <a:pt x="68" y="307"/>
                    </a:lnTo>
                    <a:lnTo>
                      <a:pt x="49" y="337"/>
                    </a:lnTo>
                    <a:lnTo>
                      <a:pt x="32" y="369"/>
                    </a:lnTo>
                    <a:lnTo>
                      <a:pt x="16" y="401"/>
                    </a:lnTo>
                    <a:lnTo>
                      <a:pt x="0" y="434"/>
                    </a:lnTo>
                    <a:lnTo>
                      <a:pt x="7" y="442"/>
                    </a:lnTo>
                    <a:lnTo>
                      <a:pt x="14" y="448"/>
                    </a:lnTo>
                    <a:lnTo>
                      <a:pt x="21" y="453"/>
                    </a:lnTo>
                    <a:lnTo>
                      <a:pt x="29" y="459"/>
                    </a:lnTo>
                    <a:lnTo>
                      <a:pt x="36" y="463"/>
                    </a:lnTo>
                    <a:lnTo>
                      <a:pt x="44" y="467"/>
                    </a:lnTo>
                    <a:lnTo>
                      <a:pt x="52" y="471"/>
                    </a:lnTo>
                    <a:lnTo>
                      <a:pt x="60" y="474"/>
                    </a:lnTo>
                    <a:lnTo>
                      <a:pt x="69" y="476"/>
                    </a:lnTo>
                    <a:lnTo>
                      <a:pt x="77" y="477"/>
                    </a:lnTo>
                    <a:lnTo>
                      <a:pt x="86" y="478"/>
                    </a:lnTo>
                    <a:lnTo>
                      <a:pt x="95" y="479"/>
                    </a:lnTo>
                    <a:lnTo>
                      <a:pt x="103" y="478"/>
                    </a:lnTo>
                    <a:lnTo>
                      <a:pt x="113" y="477"/>
                    </a:lnTo>
                    <a:lnTo>
                      <a:pt x="122" y="476"/>
                    </a:lnTo>
                    <a:lnTo>
                      <a:pt x="131" y="474"/>
                    </a:lnTo>
                    <a:lnTo>
                      <a:pt x="151" y="467"/>
                    </a:lnTo>
                    <a:lnTo>
                      <a:pt x="170" y="459"/>
                    </a:lnTo>
                    <a:lnTo>
                      <a:pt x="192" y="448"/>
                    </a:lnTo>
                    <a:lnTo>
                      <a:pt x="212" y="434"/>
                    </a:lnTo>
                    <a:lnTo>
                      <a:pt x="235" y="418"/>
                    </a:lnTo>
                    <a:lnTo>
                      <a:pt x="257" y="399"/>
                    </a:lnTo>
                    <a:lnTo>
                      <a:pt x="280" y="378"/>
                    </a:lnTo>
                    <a:lnTo>
                      <a:pt x="304" y="355"/>
                    </a:lnTo>
                    <a:lnTo>
                      <a:pt x="332" y="316"/>
                    </a:lnTo>
                    <a:lnTo>
                      <a:pt x="359" y="276"/>
                    </a:lnTo>
                    <a:lnTo>
                      <a:pt x="387" y="237"/>
                    </a:lnTo>
                    <a:lnTo>
                      <a:pt x="415" y="199"/>
                    </a:lnTo>
                    <a:lnTo>
                      <a:pt x="442" y="160"/>
                    </a:lnTo>
                    <a:lnTo>
                      <a:pt x="470" y="121"/>
                    </a:lnTo>
                    <a:lnTo>
                      <a:pt x="497" y="82"/>
                    </a:lnTo>
                    <a:lnTo>
                      <a:pt x="525" y="43"/>
                    </a:lnTo>
                    <a:lnTo>
                      <a:pt x="503" y="38"/>
                    </a:lnTo>
                    <a:lnTo>
                      <a:pt x="480" y="32"/>
                    </a:lnTo>
                    <a:lnTo>
                      <a:pt x="456" y="27"/>
                    </a:lnTo>
                    <a:lnTo>
                      <a:pt x="434" y="21"/>
                    </a:lnTo>
                    <a:lnTo>
                      <a:pt x="411" y="16"/>
                    </a:lnTo>
                    <a:lnTo>
                      <a:pt x="388" y="11"/>
                    </a:lnTo>
                    <a:lnTo>
                      <a:pt x="365" y="5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6" name="Freeform 1068"/>
              <p:cNvSpPr>
                <a:spLocks noEditPoints="1"/>
              </p:cNvSpPr>
              <p:nvPr/>
            </p:nvSpPr>
            <p:spPr bwMode="auto">
              <a:xfrm>
                <a:off x="2416" y="1594"/>
                <a:ext cx="109" cy="101"/>
              </a:xfrm>
              <a:custGeom>
                <a:avLst/>
                <a:gdLst>
                  <a:gd name="T0" fmla="*/ 12 w 549"/>
                  <a:gd name="T1" fmla="*/ 3 h 503"/>
                  <a:gd name="T2" fmla="*/ 9 w 549"/>
                  <a:gd name="T3" fmla="*/ 5 h 503"/>
                  <a:gd name="T4" fmla="*/ 7 w 549"/>
                  <a:gd name="T5" fmla="*/ 8 h 503"/>
                  <a:gd name="T6" fmla="*/ 8 w 549"/>
                  <a:gd name="T7" fmla="*/ 6 h 503"/>
                  <a:gd name="T8" fmla="*/ 11 w 549"/>
                  <a:gd name="T9" fmla="*/ 3 h 503"/>
                  <a:gd name="T10" fmla="*/ 14 w 549"/>
                  <a:gd name="T11" fmla="*/ 0 h 503"/>
                  <a:gd name="T12" fmla="*/ 6 w 549"/>
                  <a:gd name="T13" fmla="*/ 10 h 503"/>
                  <a:gd name="T14" fmla="*/ 4 w 549"/>
                  <a:gd name="T15" fmla="*/ 13 h 503"/>
                  <a:gd name="T16" fmla="*/ 2 w 549"/>
                  <a:gd name="T17" fmla="*/ 17 h 503"/>
                  <a:gd name="T18" fmla="*/ 1 w 549"/>
                  <a:gd name="T19" fmla="*/ 16 h 503"/>
                  <a:gd name="T20" fmla="*/ 3 w 549"/>
                  <a:gd name="T21" fmla="*/ 12 h 503"/>
                  <a:gd name="T22" fmla="*/ 5 w 549"/>
                  <a:gd name="T23" fmla="*/ 9 h 503"/>
                  <a:gd name="T24" fmla="*/ 0 w 549"/>
                  <a:gd name="T25" fmla="*/ 18 h 503"/>
                  <a:gd name="T26" fmla="*/ 0 w 549"/>
                  <a:gd name="T27" fmla="*/ 17 h 503"/>
                  <a:gd name="T28" fmla="*/ 0 w 549"/>
                  <a:gd name="T29" fmla="*/ 18 h 503"/>
                  <a:gd name="T30" fmla="*/ 2 w 549"/>
                  <a:gd name="T31" fmla="*/ 18 h 503"/>
                  <a:gd name="T32" fmla="*/ 3 w 549"/>
                  <a:gd name="T33" fmla="*/ 19 h 503"/>
                  <a:gd name="T34" fmla="*/ 4 w 549"/>
                  <a:gd name="T35" fmla="*/ 19 h 503"/>
                  <a:gd name="T36" fmla="*/ 5 w 549"/>
                  <a:gd name="T37" fmla="*/ 19 h 503"/>
                  <a:gd name="T38" fmla="*/ 6 w 549"/>
                  <a:gd name="T39" fmla="*/ 19 h 503"/>
                  <a:gd name="T40" fmla="*/ 5 w 549"/>
                  <a:gd name="T41" fmla="*/ 20 h 503"/>
                  <a:gd name="T42" fmla="*/ 4 w 549"/>
                  <a:gd name="T43" fmla="*/ 20 h 503"/>
                  <a:gd name="T44" fmla="*/ 3 w 549"/>
                  <a:gd name="T45" fmla="*/ 20 h 503"/>
                  <a:gd name="T46" fmla="*/ 2 w 549"/>
                  <a:gd name="T47" fmla="*/ 19 h 503"/>
                  <a:gd name="T48" fmla="*/ 1 w 549"/>
                  <a:gd name="T49" fmla="*/ 18 h 503"/>
                  <a:gd name="T50" fmla="*/ 1 w 549"/>
                  <a:gd name="T51" fmla="*/ 17 h 503"/>
                  <a:gd name="T52" fmla="*/ 7 w 549"/>
                  <a:gd name="T53" fmla="*/ 18 h 503"/>
                  <a:gd name="T54" fmla="*/ 10 w 549"/>
                  <a:gd name="T55" fmla="*/ 17 h 503"/>
                  <a:gd name="T56" fmla="*/ 12 w 549"/>
                  <a:gd name="T57" fmla="*/ 14 h 503"/>
                  <a:gd name="T58" fmla="*/ 11 w 549"/>
                  <a:gd name="T59" fmla="*/ 17 h 503"/>
                  <a:gd name="T60" fmla="*/ 8 w 549"/>
                  <a:gd name="T61" fmla="*/ 19 h 503"/>
                  <a:gd name="T62" fmla="*/ 6 w 549"/>
                  <a:gd name="T63" fmla="*/ 20 h 503"/>
                  <a:gd name="T64" fmla="*/ 13 w 549"/>
                  <a:gd name="T65" fmla="*/ 15 h 503"/>
                  <a:gd name="T66" fmla="*/ 13 w 549"/>
                  <a:gd name="T67" fmla="*/ 15 h 503"/>
                  <a:gd name="T68" fmla="*/ 22 w 549"/>
                  <a:gd name="T69" fmla="*/ 2 h 503"/>
                  <a:gd name="T70" fmla="*/ 22 w 549"/>
                  <a:gd name="T71" fmla="*/ 2 h 503"/>
                  <a:gd name="T72" fmla="*/ 22 w 549"/>
                  <a:gd name="T73" fmla="*/ 2 h 503"/>
                  <a:gd name="T74" fmla="*/ 22 w 549"/>
                  <a:gd name="T75" fmla="*/ 2 h 503"/>
                  <a:gd name="T76" fmla="*/ 22 w 549"/>
                  <a:gd name="T77" fmla="*/ 2 h 503"/>
                  <a:gd name="T78" fmla="*/ 14 w 549"/>
                  <a:gd name="T79" fmla="*/ 1 h 503"/>
                  <a:gd name="T80" fmla="*/ 21 w 549"/>
                  <a:gd name="T81" fmla="*/ 3 h 503"/>
                  <a:gd name="T82" fmla="*/ 14 w 549"/>
                  <a:gd name="T83" fmla="*/ 0 h 50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9"/>
                  <a:gd name="T127" fmla="*/ 0 h 503"/>
                  <a:gd name="T128" fmla="*/ 549 w 549"/>
                  <a:gd name="T129" fmla="*/ 503 h 50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9" h="503">
                    <a:moveTo>
                      <a:pt x="361" y="20"/>
                    </a:moveTo>
                    <a:lnTo>
                      <a:pt x="334" y="42"/>
                    </a:lnTo>
                    <a:lnTo>
                      <a:pt x="310" y="64"/>
                    </a:lnTo>
                    <a:lnTo>
                      <a:pt x="284" y="86"/>
                    </a:lnTo>
                    <a:lnTo>
                      <a:pt x="260" y="110"/>
                    </a:lnTo>
                    <a:lnTo>
                      <a:pt x="236" y="134"/>
                    </a:lnTo>
                    <a:lnTo>
                      <a:pt x="212" y="159"/>
                    </a:lnTo>
                    <a:lnTo>
                      <a:pt x="191" y="185"/>
                    </a:lnTo>
                    <a:lnTo>
                      <a:pt x="169" y="212"/>
                    </a:lnTo>
                    <a:lnTo>
                      <a:pt x="150" y="197"/>
                    </a:lnTo>
                    <a:lnTo>
                      <a:pt x="172" y="170"/>
                    </a:lnTo>
                    <a:lnTo>
                      <a:pt x="195" y="143"/>
                    </a:lnTo>
                    <a:lnTo>
                      <a:pt x="218" y="118"/>
                    </a:lnTo>
                    <a:lnTo>
                      <a:pt x="243" y="93"/>
                    </a:lnTo>
                    <a:lnTo>
                      <a:pt x="267" y="69"/>
                    </a:lnTo>
                    <a:lnTo>
                      <a:pt x="293" y="45"/>
                    </a:lnTo>
                    <a:lnTo>
                      <a:pt x="319" y="24"/>
                    </a:lnTo>
                    <a:lnTo>
                      <a:pt x="346" y="2"/>
                    </a:lnTo>
                    <a:lnTo>
                      <a:pt x="361" y="20"/>
                    </a:lnTo>
                    <a:close/>
                    <a:moveTo>
                      <a:pt x="169" y="212"/>
                    </a:moveTo>
                    <a:lnTo>
                      <a:pt x="149" y="239"/>
                    </a:lnTo>
                    <a:lnTo>
                      <a:pt x="128" y="267"/>
                    </a:lnTo>
                    <a:lnTo>
                      <a:pt x="109" y="296"/>
                    </a:lnTo>
                    <a:lnTo>
                      <a:pt x="90" y="325"/>
                    </a:lnTo>
                    <a:lnTo>
                      <a:pt x="72" y="355"/>
                    </a:lnTo>
                    <a:lnTo>
                      <a:pt x="55" y="387"/>
                    </a:lnTo>
                    <a:lnTo>
                      <a:pt x="39" y="418"/>
                    </a:lnTo>
                    <a:lnTo>
                      <a:pt x="22" y="451"/>
                    </a:lnTo>
                    <a:lnTo>
                      <a:pt x="1" y="441"/>
                    </a:lnTo>
                    <a:lnTo>
                      <a:pt x="17" y="407"/>
                    </a:lnTo>
                    <a:lnTo>
                      <a:pt x="34" y="375"/>
                    </a:lnTo>
                    <a:lnTo>
                      <a:pt x="51" y="343"/>
                    </a:lnTo>
                    <a:lnTo>
                      <a:pt x="70" y="312"/>
                    </a:lnTo>
                    <a:lnTo>
                      <a:pt x="88" y="282"/>
                    </a:lnTo>
                    <a:lnTo>
                      <a:pt x="109" y="253"/>
                    </a:lnTo>
                    <a:lnTo>
                      <a:pt x="129" y="224"/>
                    </a:lnTo>
                    <a:lnTo>
                      <a:pt x="150" y="197"/>
                    </a:lnTo>
                    <a:lnTo>
                      <a:pt x="169" y="212"/>
                    </a:lnTo>
                    <a:close/>
                    <a:moveTo>
                      <a:pt x="3" y="455"/>
                    </a:moveTo>
                    <a:lnTo>
                      <a:pt x="1" y="451"/>
                    </a:lnTo>
                    <a:lnTo>
                      <a:pt x="1" y="448"/>
                    </a:lnTo>
                    <a:lnTo>
                      <a:pt x="0" y="444"/>
                    </a:lnTo>
                    <a:lnTo>
                      <a:pt x="1" y="441"/>
                    </a:lnTo>
                    <a:lnTo>
                      <a:pt x="12" y="446"/>
                    </a:lnTo>
                    <a:lnTo>
                      <a:pt x="3" y="455"/>
                    </a:lnTo>
                    <a:close/>
                    <a:moveTo>
                      <a:pt x="20" y="437"/>
                    </a:moveTo>
                    <a:lnTo>
                      <a:pt x="33" y="450"/>
                    </a:lnTo>
                    <a:lnTo>
                      <a:pt x="47" y="460"/>
                    </a:lnTo>
                    <a:lnTo>
                      <a:pt x="54" y="464"/>
                    </a:lnTo>
                    <a:lnTo>
                      <a:pt x="61" y="469"/>
                    </a:lnTo>
                    <a:lnTo>
                      <a:pt x="69" y="472"/>
                    </a:lnTo>
                    <a:lnTo>
                      <a:pt x="76" y="474"/>
                    </a:lnTo>
                    <a:lnTo>
                      <a:pt x="84" y="476"/>
                    </a:lnTo>
                    <a:lnTo>
                      <a:pt x="91" y="477"/>
                    </a:lnTo>
                    <a:lnTo>
                      <a:pt x="99" y="478"/>
                    </a:lnTo>
                    <a:lnTo>
                      <a:pt x="107" y="478"/>
                    </a:lnTo>
                    <a:lnTo>
                      <a:pt x="115" y="478"/>
                    </a:lnTo>
                    <a:lnTo>
                      <a:pt x="123" y="477"/>
                    </a:lnTo>
                    <a:lnTo>
                      <a:pt x="131" y="476"/>
                    </a:lnTo>
                    <a:lnTo>
                      <a:pt x="140" y="474"/>
                    </a:lnTo>
                    <a:lnTo>
                      <a:pt x="147" y="498"/>
                    </a:lnTo>
                    <a:lnTo>
                      <a:pt x="136" y="500"/>
                    </a:lnTo>
                    <a:lnTo>
                      <a:pt x="126" y="502"/>
                    </a:lnTo>
                    <a:lnTo>
                      <a:pt x="116" y="503"/>
                    </a:lnTo>
                    <a:lnTo>
                      <a:pt x="107" y="503"/>
                    </a:lnTo>
                    <a:lnTo>
                      <a:pt x="97" y="503"/>
                    </a:lnTo>
                    <a:lnTo>
                      <a:pt x="87" y="502"/>
                    </a:lnTo>
                    <a:lnTo>
                      <a:pt x="78" y="500"/>
                    </a:lnTo>
                    <a:lnTo>
                      <a:pt x="69" y="498"/>
                    </a:lnTo>
                    <a:lnTo>
                      <a:pt x="60" y="495"/>
                    </a:lnTo>
                    <a:lnTo>
                      <a:pt x="51" y="491"/>
                    </a:lnTo>
                    <a:lnTo>
                      <a:pt x="43" y="487"/>
                    </a:lnTo>
                    <a:lnTo>
                      <a:pt x="34" y="482"/>
                    </a:lnTo>
                    <a:lnTo>
                      <a:pt x="27" y="475"/>
                    </a:lnTo>
                    <a:lnTo>
                      <a:pt x="18" y="469"/>
                    </a:lnTo>
                    <a:lnTo>
                      <a:pt x="10" y="462"/>
                    </a:lnTo>
                    <a:lnTo>
                      <a:pt x="3" y="455"/>
                    </a:lnTo>
                    <a:lnTo>
                      <a:pt x="20" y="437"/>
                    </a:lnTo>
                    <a:close/>
                    <a:moveTo>
                      <a:pt x="140" y="474"/>
                    </a:moveTo>
                    <a:lnTo>
                      <a:pt x="158" y="468"/>
                    </a:lnTo>
                    <a:lnTo>
                      <a:pt x="178" y="460"/>
                    </a:lnTo>
                    <a:lnTo>
                      <a:pt x="198" y="449"/>
                    </a:lnTo>
                    <a:lnTo>
                      <a:pt x="219" y="435"/>
                    </a:lnTo>
                    <a:lnTo>
                      <a:pt x="239" y="420"/>
                    </a:lnTo>
                    <a:lnTo>
                      <a:pt x="262" y="402"/>
                    </a:lnTo>
                    <a:lnTo>
                      <a:pt x="284" y="381"/>
                    </a:lnTo>
                    <a:lnTo>
                      <a:pt x="307" y="359"/>
                    </a:lnTo>
                    <a:lnTo>
                      <a:pt x="325" y="376"/>
                    </a:lnTo>
                    <a:lnTo>
                      <a:pt x="300" y="400"/>
                    </a:lnTo>
                    <a:lnTo>
                      <a:pt x="276" y="421"/>
                    </a:lnTo>
                    <a:lnTo>
                      <a:pt x="253" y="440"/>
                    </a:lnTo>
                    <a:lnTo>
                      <a:pt x="231" y="457"/>
                    </a:lnTo>
                    <a:lnTo>
                      <a:pt x="209" y="471"/>
                    </a:lnTo>
                    <a:lnTo>
                      <a:pt x="188" y="482"/>
                    </a:lnTo>
                    <a:lnTo>
                      <a:pt x="167" y="491"/>
                    </a:lnTo>
                    <a:lnTo>
                      <a:pt x="147" y="498"/>
                    </a:lnTo>
                    <a:lnTo>
                      <a:pt x="140" y="474"/>
                    </a:lnTo>
                    <a:close/>
                    <a:moveTo>
                      <a:pt x="326" y="374"/>
                    </a:moveTo>
                    <a:lnTo>
                      <a:pt x="326" y="375"/>
                    </a:lnTo>
                    <a:lnTo>
                      <a:pt x="325" y="376"/>
                    </a:lnTo>
                    <a:lnTo>
                      <a:pt x="316" y="367"/>
                    </a:lnTo>
                    <a:lnTo>
                      <a:pt x="326" y="374"/>
                    </a:lnTo>
                    <a:close/>
                    <a:moveTo>
                      <a:pt x="306" y="360"/>
                    </a:moveTo>
                    <a:lnTo>
                      <a:pt x="528" y="47"/>
                    </a:lnTo>
                    <a:lnTo>
                      <a:pt x="547" y="62"/>
                    </a:lnTo>
                    <a:lnTo>
                      <a:pt x="326" y="374"/>
                    </a:lnTo>
                    <a:lnTo>
                      <a:pt x="306" y="360"/>
                    </a:lnTo>
                    <a:close/>
                    <a:moveTo>
                      <a:pt x="541" y="43"/>
                    </a:moveTo>
                    <a:lnTo>
                      <a:pt x="543" y="44"/>
                    </a:lnTo>
                    <a:lnTo>
                      <a:pt x="545" y="46"/>
                    </a:lnTo>
                    <a:lnTo>
                      <a:pt x="547" y="49"/>
                    </a:lnTo>
                    <a:lnTo>
                      <a:pt x="548" y="51"/>
                    </a:lnTo>
                    <a:lnTo>
                      <a:pt x="549" y="54"/>
                    </a:lnTo>
                    <a:lnTo>
                      <a:pt x="549" y="56"/>
                    </a:lnTo>
                    <a:lnTo>
                      <a:pt x="548" y="59"/>
                    </a:lnTo>
                    <a:lnTo>
                      <a:pt x="547" y="62"/>
                    </a:lnTo>
                    <a:lnTo>
                      <a:pt x="537" y="55"/>
                    </a:lnTo>
                    <a:lnTo>
                      <a:pt x="541" y="43"/>
                    </a:lnTo>
                    <a:close/>
                    <a:moveTo>
                      <a:pt x="534" y="67"/>
                    </a:moveTo>
                    <a:lnTo>
                      <a:pt x="352" y="24"/>
                    </a:lnTo>
                    <a:lnTo>
                      <a:pt x="357" y="0"/>
                    </a:lnTo>
                    <a:lnTo>
                      <a:pt x="541" y="43"/>
                    </a:lnTo>
                    <a:lnTo>
                      <a:pt x="534" y="67"/>
                    </a:lnTo>
                    <a:close/>
                    <a:moveTo>
                      <a:pt x="346" y="2"/>
                    </a:moveTo>
                    <a:lnTo>
                      <a:pt x="352" y="0"/>
                    </a:lnTo>
                    <a:lnTo>
                      <a:pt x="357" y="0"/>
                    </a:lnTo>
                    <a:lnTo>
                      <a:pt x="354" y="12"/>
                    </a:lnTo>
                    <a:lnTo>
                      <a:pt x="34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7" name="Freeform 1069"/>
              <p:cNvSpPr>
                <a:spLocks/>
              </p:cNvSpPr>
              <p:nvPr/>
            </p:nvSpPr>
            <p:spPr bwMode="auto">
              <a:xfrm>
                <a:off x="2470" y="1609"/>
                <a:ext cx="93" cy="86"/>
              </a:xfrm>
              <a:custGeom>
                <a:avLst/>
                <a:gdLst>
                  <a:gd name="T0" fmla="*/ 12 w 476"/>
                  <a:gd name="T1" fmla="*/ 0 h 423"/>
                  <a:gd name="T2" fmla="*/ 11 w 476"/>
                  <a:gd name="T3" fmla="*/ 1 h 423"/>
                  <a:gd name="T4" fmla="*/ 10 w 476"/>
                  <a:gd name="T5" fmla="*/ 2 h 423"/>
                  <a:gd name="T6" fmla="*/ 9 w 476"/>
                  <a:gd name="T7" fmla="*/ 2 h 423"/>
                  <a:gd name="T8" fmla="*/ 9 w 476"/>
                  <a:gd name="T9" fmla="*/ 3 h 423"/>
                  <a:gd name="T10" fmla="*/ 8 w 476"/>
                  <a:gd name="T11" fmla="*/ 4 h 423"/>
                  <a:gd name="T12" fmla="*/ 7 w 476"/>
                  <a:gd name="T13" fmla="*/ 5 h 423"/>
                  <a:gd name="T14" fmla="*/ 6 w 476"/>
                  <a:gd name="T15" fmla="*/ 6 h 423"/>
                  <a:gd name="T16" fmla="*/ 5 w 476"/>
                  <a:gd name="T17" fmla="*/ 7 h 423"/>
                  <a:gd name="T18" fmla="*/ 5 w 476"/>
                  <a:gd name="T19" fmla="*/ 8 h 423"/>
                  <a:gd name="T20" fmla="*/ 4 w 476"/>
                  <a:gd name="T21" fmla="*/ 9 h 423"/>
                  <a:gd name="T22" fmla="*/ 3 w 476"/>
                  <a:gd name="T23" fmla="*/ 10 h 423"/>
                  <a:gd name="T24" fmla="*/ 3 w 476"/>
                  <a:gd name="T25" fmla="*/ 11 h 423"/>
                  <a:gd name="T26" fmla="*/ 2 w 476"/>
                  <a:gd name="T27" fmla="*/ 12 h 423"/>
                  <a:gd name="T28" fmla="*/ 1 w 476"/>
                  <a:gd name="T29" fmla="*/ 13 h 423"/>
                  <a:gd name="T30" fmla="*/ 1 w 476"/>
                  <a:gd name="T31" fmla="*/ 14 h 423"/>
                  <a:gd name="T32" fmla="*/ 0 w 476"/>
                  <a:gd name="T33" fmla="*/ 15 h 423"/>
                  <a:gd name="T34" fmla="*/ 0 w 476"/>
                  <a:gd name="T35" fmla="*/ 16 h 423"/>
                  <a:gd name="T36" fmla="*/ 1 w 476"/>
                  <a:gd name="T37" fmla="*/ 16 h 423"/>
                  <a:gd name="T38" fmla="*/ 1 w 476"/>
                  <a:gd name="T39" fmla="*/ 16 h 423"/>
                  <a:gd name="T40" fmla="*/ 1 w 476"/>
                  <a:gd name="T41" fmla="*/ 16 h 423"/>
                  <a:gd name="T42" fmla="*/ 1 w 476"/>
                  <a:gd name="T43" fmla="*/ 16 h 423"/>
                  <a:gd name="T44" fmla="*/ 2 w 476"/>
                  <a:gd name="T45" fmla="*/ 17 h 423"/>
                  <a:gd name="T46" fmla="*/ 2 w 476"/>
                  <a:gd name="T47" fmla="*/ 17 h 423"/>
                  <a:gd name="T48" fmla="*/ 2 w 476"/>
                  <a:gd name="T49" fmla="*/ 17 h 423"/>
                  <a:gd name="T50" fmla="*/ 3 w 476"/>
                  <a:gd name="T51" fmla="*/ 17 h 423"/>
                  <a:gd name="T52" fmla="*/ 3 w 476"/>
                  <a:gd name="T53" fmla="*/ 17 h 423"/>
                  <a:gd name="T54" fmla="*/ 3 w 476"/>
                  <a:gd name="T55" fmla="*/ 17 h 423"/>
                  <a:gd name="T56" fmla="*/ 4 w 476"/>
                  <a:gd name="T57" fmla="*/ 17 h 423"/>
                  <a:gd name="T58" fmla="*/ 4 w 476"/>
                  <a:gd name="T59" fmla="*/ 17 h 423"/>
                  <a:gd name="T60" fmla="*/ 4 w 476"/>
                  <a:gd name="T61" fmla="*/ 17 h 423"/>
                  <a:gd name="T62" fmla="*/ 5 w 476"/>
                  <a:gd name="T63" fmla="*/ 17 h 423"/>
                  <a:gd name="T64" fmla="*/ 5 w 476"/>
                  <a:gd name="T65" fmla="*/ 17 h 423"/>
                  <a:gd name="T66" fmla="*/ 6 w 476"/>
                  <a:gd name="T67" fmla="*/ 17 h 423"/>
                  <a:gd name="T68" fmla="*/ 7 w 476"/>
                  <a:gd name="T69" fmla="*/ 16 h 423"/>
                  <a:gd name="T70" fmla="*/ 8 w 476"/>
                  <a:gd name="T71" fmla="*/ 16 h 423"/>
                  <a:gd name="T72" fmla="*/ 8 w 476"/>
                  <a:gd name="T73" fmla="*/ 15 h 423"/>
                  <a:gd name="T74" fmla="*/ 9 w 476"/>
                  <a:gd name="T75" fmla="*/ 15 h 423"/>
                  <a:gd name="T76" fmla="*/ 10 w 476"/>
                  <a:gd name="T77" fmla="*/ 14 h 423"/>
                  <a:gd name="T78" fmla="*/ 11 w 476"/>
                  <a:gd name="T79" fmla="*/ 13 h 423"/>
                  <a:gd name="T80" fmla="*/ 12 w 476"/>
                  <a:gd name="T81" fmla="*/ 12 h 423"/>
                  <a:gd name="T82" fmla="*/ 13 w 476"/>
                  <a:gd name="T83" fmla="*/ 11 h 423"/>
                  <a:gd name="T84" fmla="*/ 14 w 476"/>
                  <a:gd name="T85" fmla="*/ 10 h 423"/>
                  <a:gd name="T86" fmla="*/ 15 w 476"/>
                  <a:gd name="T87" fmla="*/ 8 h 423"/>
                  <a:gd name="T88" fmla="*/ 16 w 476"/>
                  <a:gd name="T89" fmla="*/ 7 h 423"/>
                  <a:gd name="T90" fmla="*/ 16 w 476"/>
                  <a:gd name="T91" fmla="*/ 6 h 423"/>
                  <a:gd name="T92" fmla="*/ 17 w 476"/>
                  <a:gd name="T93" fmla="*/ 5 h 423"/>
                  <a:gd name="T94" fmla="*/ 18 w 476"/>
                  <a:gd name="T95" fmla="*/ 4 h 423"/>
                  <a:gd name="T96" fmla="*/ 19 w 476"/>
                  <a:gd name="T97" fmla="*/ 2 h 423"/>
                  <a:gd name="T98" fmla="*/ 18 w 476"/>
                  <a:gd name="T99" fmla="*/ 2 h 423"/>
                  <a:gd name="T100" fmla="*/ 17 w 476"/>
                  <a:gd name="T101" fmla="*/ 2 h 423"/>
                  <a:gd name="T102" fmla="*/ 16 w 476"/>
                  <a:gd name="T103" fmla="*/ 1 h 423"/>
                  <a:gd name="T104" fmla="*/ 16 w 476"/>
                  <a:gd name="T105" fmla="*/ 1 h 423"/>
                  <a:gd name="T106" fmla="*/ 15 w 476"/>
                  <a:gd name="T107" fmla="*/ 1 h 423"/>
                  <a:gd name="T108" fmla="*/ 14 w 476"/>
                  <a:gd name="T109" fmla="*/ 1 h 423"/>
                  <a:gd name="T110" fmla="*/ 13 w 476"/>
                  <a:gd name="T111" fmla="*/ 0 h 423"/>
                  <a:gd name="T112" fmla="*/ 12 w 476"/>
                  <a:gd name="T113" fmla="*/ 0 h 42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76"/>
                  <a:gd name="T172" fmla="*/ 0 h 423"/>
                  <a:gd name="T173" fmla="*/ 476 w 476"/>
                  <a:gd name="T174" fmla="*/ 423 h 42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76" h="423">
                    <a:moveTo>
                      <a:pt x="302" y="0"/>
                    </a:moveTo>
                    <a:lnTo>
                      <a:pt x="279" y="19"/>
                    </a:lnTo>
                    <a:lnTo>
                      <a:pt x="258" y="40"/>
                    </a:lnTo>
                    <a:lnTo>
                      <a:pt x="236" y="61"/>
                    </a:lnTo>
                    <a:lnTo>
                      <a:pt x="215" y="82"/>
                    </a:lnTo>
                    <a:lnTo>
                      <a:pt x="194" y="104"/>
                    </a:lnTo>
                    <a:lnTo>
                      <a:pt x="175" y="126"/>
                    </a:lnTo>
                    <a:lnTo>
                      <a:pt x="154" y="149"/>
                    </a:lnTo>
                    <a:lnTo>
                      <a:pt x="136" y="173"/>
                    </a:lnTo>
                    <a:lnTo>
                      <a:pt x="116" y="197"/>
                    </a:lnTo>
                    <a:lnTo>
                      <a:pt x="99" y="221"/>
                    </a:lnTo>
                    <a:lnTo>
                      <a:pt x="81" y="246"/>
                    </a:lnTo>
                    <a:lnTo>
                      <a:pt x="63" y="271"/>
                    </a:lnTo>
                    <a:lnTo>
                      <a:pt x="47" y="297"/>
                    </a:lnTo>
                    <a:lnTo>
                      <a:pt x="31" y="324"/>
                    </a:lnTo>
                    <a:lnTo>
                      <a:pt x="15" y="351"/>
                    </a:lnTo>
                    <a:lnTo>
                      <a:pt x="0" y="379"/>
                    </a:lnTo>
                    <a:lnTo>
                      <a:pt x="6" y="386"/>
                    </a:lnTo>
                    <a:lnTo>
                      <a:pt x="14" y="392"/>
                    </a:lnTo>
                    <a:lnTo>
                      <a:pt x="21" y="399"/>
                    </a:lnTo>
                    <a:lnTo>
                      <a:pt x="29" y="404"/>
                    </a:lnTo>
                    <a:lnTo>
                      <a:pt x="36" y="408"/>
                    </a:lnTo>
                    <a:lnTo>
                      <a:pt x="44" y="413"/>
                    </a:lnTo>
                    <a:lnTo>
                      <a:pt x="53" y="416"/>
                    </a:lnTo>
                    <a:lnTo>
                      <a:pt x="60" y="419"/>
                    </a:lnTo>
                    <a:lnTo>
                      <a:pt x="69" y="421"/>
                    </a:lnTo>
                    <a:lnTo>
                      <a:pt x="77" y="422"/>
                    </a:lnTo>
                    <a:lnTo>
                      <a:pt x="86" y="423"/>
                    </a:lnTo>
                    <a:lnTo>
                      <a:pt x="95" y="423"/>
                    </a:lnTo>
                    <a:lnTo>
                      <a:pt x="103" y="423"/>
                    </a:lnTo>
                    <a:lnTo>
                      <a:pt x="112" y="422"/>
                    </a:lnTo>
                    <a:lnTo>
                      <a:pt x="122" y="421"/>
                    </a:lnTo>
                    <a:lnTo>
                      <a:pt x="131" y="419"/>
                    </a:lnTo>
                    <a:lnTo>
                      <a:pt x="151" y="413"/>
                    </a:lnTo>
                    <a:lnTo>
                      <a:pt x="170" y="404"/>
                    </a:lnTo>
                    <a:lnTo>
                      <a:pt x="191" y="392"/>
                    </a:lnTo>
                    <a:lnTo>
                      <a:pt x="212" y="379"/>
                    </a:lnTo>
                    <a:lnTo>
                      <a:pt x="234" y="363"/>
                    </a:lnTo>
                    <a:lnTo>
                      <a:pt x="257" y="343"/>
                    </a:lnTo>
                    <a:lnTo>
                      <a:pt x="280" y="323"/>
                    </a:lnTo>
                    <a:lnTo>
                      <a:pt x="304" y="299"/>
                    </a:lnTo>
                    <a:lnTo>
                      <a:pt x="326" y="270"/>
                    </a:lnTo>
                    <a:lnTo>
                      <a:pt x="347" y="240"/>
                    </a:lnTo>
                    <a:lnTo>
                      <a:pt x="368" y="210"/>
                    </a:lnTo>
                    <a:lnTo>
                      <a:pt x="390" y="179"/>
                    </a:lnTo>
                    <a:lnTo>
                      <a:pt x="411" y="149"/>
                    </a:lnTo>
                    <a:lnTo>
                      <a:pt x="433" y="120"/>
                    </a:lnTo>
                    <a:lnTo>
                      <a:pt x="454" y="90"/>
                    </a:lnTo>
                    <a:lnTo>
                      <a:pt x="476" y="59"/>
                    </a:lnTo>
                    <a:lnTo>
                      <a:pt x="454" y="52"/>
                    </a:lnTo>
                    <a:lnTo>
                      <a:pt x="433" y="44"/>
                    </a:lnTo>
                    <a:lnTo>
                      <a:pt x="411" y="37"/>
                    </a:lnTo>
                    <a:lnTo>
                      <a:pt x="390" y="29"/>
                    </a:lnTo>
                    <a:lnTo>
                      <a:pt x="368" y="23"/>
                    </a:lnTo>
                    <a:lnTo>
                      <a:pt x="346" y="15"/>
                    </a:lnTo>
                    <a:lnTo>
                      <a:pt x="324" y="8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8" name="Freeform 1070"/>
              <p:cNvSpPr>
                <a:spLocks noEditPoints="1"/>
              </p:cNvSpPr>
              <p:nvPr/>
            </p:nvSpPr>
            <p:spPr bwMode="auto">
              <a:xfrm>
                <a:off x="2463" y="1609"/>
                <a:ext cx="101" cy="86"/>
              </a:xfrm>
              <a:custGeom>
                <a:avLst/>
                <a:gdLst>
                  <a:gd name="T0" fmla="*/ 11 w 500"/>
                  <a:gd name="T1" fmla="*/ 2 h 448"/>
                  <a:gd name="T2" fmla="*/ 9 w 500"/>
                  <a:gd name="T3" fmla="*/ 5 h 448"/>
                  <a:gd name="T4" fmla="*/ 6 w 500"/>
                  <a:gd name="T5" fmla="*/ 8 h 448"/>
                  <a:gd name="T6" fmla="*/ 7 w 500"/>
                  <a:gd name="T7" fmla="*/ 5 h 448"/>
                  <a:gd name="T8" fmla="*/ 10 w 500"/>
                  <a:gd name="T9" fmla="*/ 3 h 448"/>
                  <a:gd name="T10" fmla="*/ 12 w 500"/>
                  <a:gd name="T11" fmla="*/ 0 h 448"/>
                  <a:gd name="T12" fmla="*/ 6 w 500"/>
                  <a:gd name="T13" fmla="*/ 9 h 448"/>
                  <a:gd name="T14" fmla="*/ 3 w 500"/>
                  <a:gd name="T15" fmla="*/ 12 h 448"/>
                  <a:gd name="T16" fmla="*/ 2 w 500"/>
                  <a:gd name="T17" fmla="*/ 15 h 448"/>
                  <a:gd name="T18" fmla="*/ 1 w 500"/>
                  <a:gd name="T19" fmla="*/ 14 h 448"/>
                  <a:gd name="T20" fmla="*/ 3 w 500"/>
                  <a:gd name="T21" fmla="*/ 11 h 448"/>
                  <a:gd name="T22" fmla="*/ 5 w 500"/>
                  <a:gd name="T23" fmla="*/ 8 h 448"/>
                  <a:gd name="T24" fmla="*/ 0 w 500"/>
                  <a:gd name="T25" fmla="*/ 16 h 448"/>
                  <a:gd name="T26" fmla="*/ 0 w 500"/>
                  <a:gd name="T27" fmla="*/ 15 h 448"/>
                  <a:gd name="T28" fmla="*/ 0 w 500"/>
                  <a:gd name="T29" fmla="*/ 16 h 448"/>
                  <a:gd name="T30" fmla="*/ 2 w 500"/>
                  <a:gd name="T31" fmla="*/ 16 h 448"/>
                  <a:gd name="T32" fmla="*/ 3 w 500"/>
                  <a:gd name="T33" fmla="*/ 16 h 448"/>
                  <a:gd name="T34" fmla="*/ 4 w 500"/>
                  <a:gd name="T35" fmla="*/ 17 h 448"/>
                  <a:gd name="T36" fmla="*/ 5 w 500"/>
                  <a:gd name="T37" fmla="*/ 17 h 448"/>
                  <a:gd name="T38" fmla="*/ 6 w 500"/>
                  <a:gd name="T39" fmla="*/ 16 h 448"/>
                  <a:gd name="T40" fmla="*/ 5 w 500"/>
                  <a:gd name="T41" fmla="*/ 18 h 448"/>
                  <a:gd name="T42" fmla="*/ 4 w 500"/>
                  <a:gd name="T43" fmla="*/ 18 h 448"/>
                  <a:gd name="T44" fmla="*/ 3 w 500"/>
                  <a:gd name="T45" fmla="*/ 17 h 448"/>
                  <a:gd name="T46" fmla="*/ 2 w 500"/>
                  <a:gd name="T47" fmla="*/ 17 h 448"/>
                  <a:gd name="T48" fmla="*/ 1 w 500"/>
                  <a:gd name="T49" fmla="*/ 16 h 448"/>
                  <a:gd name="T50" fmla="*/ 1 w 500"/>
                  <a:gd name="T51" fmla="*/ 15 h 448"/>
                  <a:gd name="T52" fmla="*/ 7 w 500"/>
                  <a:gd name="T53" fmla="*/ 16 h 448"/>
                  <a:gd name="T54" fmla="*/ 10 w 500"/>
                  <a:gd name="T55" fmla="*/ 14 h 448"/>
                  <a:gd name="T56" fmla="*/ 12 w 500"/>
                  <a:gd name="T57" fmla="*/ 12 h 448"/>
                  <a:gd name="T58" fmla="*/ 11 w 500"/>
                  <a:gd name="T59" fmla="*/ 15 h 448"/>
                  <a:gd name="T60" fmla="*/ 8 w 500"/>
                  <a:gd name="T61" fmla="*/ 16 h 448"/>
                  <a:gd name="T62" fmla="*/ 6 w 500"/>
                  <a:gd name="T63" fmla="*/ 17 h 448"/>
                  <a:gd name="T64" fmla="*/ 13 w 500"/>
                  <a:gd name="T65" fmla="*/ 13 h 448"/>
                  <a:gd name="T66" fmla="*/ 13 w 500"/>
                  <a:gd name="T67" fmla="*/ 13 h 448"/>
                  <a:gd name="T68" fmla="*/ 20 w 500"/>
                  <a:gd name="T69" fmla="*/ 3 h 448"/>
                  <a:gd name="T70" fmla="*/ 20 w 500"/>
                  <a:gd name="T71" fmla="*/ 2 h 448"/>
                  <a:gd name="T72" fmla="*/ 20 w 500"/>
                  <a:gd name="T73" fmla="*/ 3 h 448"/>
                  <a:gd name="T74" fmla="*/ 20 w 500"/>
                  <a:gd name="T75" fmla="*/ 3 h 448"/>
                  <a:gd name="T76" fmla="*/ 20 w 500"/>
                  <a:gd name="T77" fmla="*/ 3 h 448"/>
                  <a:gd name="T78" fmla="*/ 12 w 500"/>
                  <a:gd name="T79" fmla="*/ 1 h 448"/>
                  <a:gd name="T80" fmla="*/ 19 w 500"/>
                  <a:gd name="T81" fmla="*/ 3 h 448"/>
                  <a:gd name="T82" fmla="*/ 12 w 500"/>
                  <a:gd name="T83" fmla="*/ 0 h 448"/>
                  <a:gd name="T84" fmla="*/ 13 w 500"/>
                  <a:gd name="T85" fmla="*/ 0 h 44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00"/>
                  <a:gd name="T130" fmla="*/ 0 h 448"/>
                  <a:gd name="T131" fmla="*/ 500 w 500"/>
                  <a:gd name="T132" fmla="*/ 448 h 44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00" h="448">
                    <a:moveTo>
                      <a:pt x="323" y="21"/>
                    </a:moveTo>
                    <a:lnTo>
                      <a:pt x="300" y="40"/>
                    </a:lnTo>
                    <a:lnTo>
                      <a:pt x="278" y="61"/>
                    </a:lnTo>
                    <a:lnTo>
                      <a:pt x="257" y="81"/>
                    </a:lnTo>
                    <a:lnTo>
                      <a:pt x="236" y="103"/>
                    </a:lnTo>
                    <a:lnTo>
                      <a:pt x="216" y="124"/>
                    </a:lnTo>
                    <a:lnTo>
                      <a:pt x="195" y="146"/>
                    </a:lnTo>
                    <a:lnTo>
                      <a:pt x="176" y="169"/>
                    </a:lnTo>
                    <a:lnTo>
                      <a:pt x="157" y="192"/>
                    </a:lnTo>
                    <a:lnTo>
                      <a:pt x="138" y="177"/>
                    </a:lnTo>
                    <a:lnTo>
                      <a:pt x="157" y="154"/>
                    </a:lnTo>
                    <a:lnTo>
                      <a:pt x="177" y="130"/>
                    </a:lnTo>
                    <a:lnTo>
                      <a:pt x="197" y="108"/>
                    </a:lnTo>
                    <a:lnTo>
                      <a:pt x="218" y="85"/>
                    </a:lnTo>
                    <a:lnTo>
                      <a:pt x="239" y="64"/>
                    </a:lnTo>
                    <a:lnTo>
                      <a:pt x="261" y="43"/>
                    </a:lnTo>
                    <a:lnTo>
                      <a:pt x="284" y="23"/>
                    </a:lnTo>
                    <a:lnTo>
                      <a:pt x="306" y="2"/>
                    </a:lnTo>
                    <a:lnTo>
                      <a:pt x="323" y="21"/>
                    </a:lnTo>
                    <a:close/>
                    <a:moveTo>
                      <a:pt x="157" y="192"/>
                    </a:moveTo>
                    <a:lnTo>
                      <a:pt x="138" y="216"/>
                    </a:lnTo>
                    <a:lnTo>
                      <a:pt x="121" y="240"/>
                    </a:lnTo>
                    <a:lnTo>
                      <a:pt x="102" y="265"/>
                    </a:lnTo>
                    <a:lnTo>
                      <a:pt x="86" y="291"/>
                    </a:lnTo>
                    <a:lnTo>
                      <a:pt x="69" y="316"/>
                    </a:lnTo>
                    <a:lnTo>
                      <a:pt x="53" y="343"/>
                    </a:lnTo>
                    <a:lnTo>
                      <a:pt x="38" y="370"/>
                    </a:lnTo>
                    <a:lnTo>
                      <a:pt x="22" y="397"/>
                    </a:lnTo>
                    <a:lnTo>
                      <a:pt x="1" y="385"/>
                    </a:lnTo>
                    <a:lnTo>
                      <a:pt x="16" y="357"/>
                    </a:lnTo>
                    <a:lnTo>
                      <a:pt x="32" y="330"/>
                    </a:lnTo>
                    <a:lnTo>
                      <a:pt x="48" y="303"/>
                    </a:lnTo>
                    <a:lnTo>
                      <a:pt x="66" y="277"/>
                    </a:lnTo>
                    <a:lnTo>
                      <a:pt x="83" y="251"/>
                    </a:lnTo>
                    <a:lnTo>
                      <a:pt x="101" y="226"/>
                    </a:lnTo>
                    <a:lnTo>
                      <a:pt x="120" y="201"/>
                    </a:lnTo>
                    <a:lnTo>
                      <a:pt x="138" y="177"/>
                    </a:lnTo>
                    <a:lnTo>
                      <a:pt x="157" y="192"/>
                    </a:lnTo>
                    <a:close/>
                    <a:moveTo>
                      <a:pt x="3" y="399"/>
                    </a:moveTo>
                    <a:lnTo>
                      <a:pt x="1" y="397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12" y="391"/>
                    </a:lnTo>
                    <a:lnTo>
                      <a:pt x="3" y="399"/>
                    </a:lnTo>
                    <a:close/>
                    <a:moveTo>
                      <a:pt x="20" y="382"/>
                    </a:moveTo>
                    <a:lnTo>
                      <a:pt x="33" y="395"/>
                    </a:lnTo>
                    <a:lnTo>
                      <a:pt x="47" y="405"/>
                    </a:lnTo>
                    <a:lnTo>
                      <a:pt x="54" y="409"/>
                    </a:lnTo>
                    <a:lnTo>
                      <a:pt x="61" y="413"/>
                    </a:lnTo>
                    <a:lnTo>
                      <a:pt x="68" y="416"/>
                    </a:lnTo>
                    <a:lnTo>
                      <a:pt x="75" y="419"/>
                    </a:lnTo>
                    <a:lnTo>
                      <a:pt x="83" y="421"/>
                    </a:lnTo>
                    <a:lnTo>
                      <a:pt x="90" y="422"/>
                    </a:lnTo>
                    <a:lnTo>
                      <a:pt x="99" y="424"/>
                    </a:lnTo>
                    <a:lnTo>
                      <a:pt x="107" y="424"/>
                    </a:lnTo>
                    <a:lnTo>
                      <a:pt x="115" y="424"/>
                    </a:lnTo>
                    <a:lnTo>
                      <a:pt x="123" y="422"/>
                    </a:lnTo>
                    <a:lnTo>
                      <a:pt x="131" y="421"/>
                    </a:lnTo>
                    <a:lnTo>
                      <a:pt x="140" y="419"/>
                    </a:lnTo>
                    <a:lnTo>
                      <a:pt x="147" y="442"/>
                    </a:lnTo>
                    <a:lnTo>
                      <a:pt x="136" y="445"/>
                    </a:lnTo>
                    <a:lnTo>
                      <a:pt x="126" y="446"/>
                    </a:lnTo>
                    <a:lnTo>
                      <a:pt x="115" y="447"/>
                    </a:lnTo>
                    <a:lnTo>
                      <a:pt x="106" y="448"/>
                    </a:lnTo>
                    <a:lnTo>
                      <a:pt x="97" y="447"/>
                    </a:lnTo>
                    <a:lnTo>
                      <a:pt x="87" y="446"/>
                    </a:lnTo>
                    <a:lnTo>
                      <a:pt x="77" y="445"/>
                    </a:lnTo>
                    <a:lnTo>
                      <a:pt x="69" y="443"/>
                    </a:lnTo>
                    <a:lnTo>
                      <a:pt x="60" y="440"/>
                    </a:lnTo>
                    <a:lnTo>
                      <a:pt x="52" y="435"/>
                    </a:lnTo>
                    <a:lnTo>
                      <a:pt x="43" y="431"/>
                    </a:lnTo>
                    <a:lnTo>
                      <a:pt x="34" y="427"/>
                    </a:lnTo>
                    <a:lnTo>
                      <a:pt x="26" y="420"/>
                    </a:lnTo>
                    <a:lnTo>
                      <a:pt x="18" y="414"/>
                    </a:lnTo>
                    <a:lnTo>
                      <a:pt x="11" y="407"/>
                    </a:lnTo>
                    <a:lnTo>
                      <a:pt x="3" y="399"/>
                    </a:lnTo>
                    <a:lnTo>
                      <a:pt x="20" y="382"/>
                    </a:lnTo>
                    <a:close/>
                    <a:moveTo>
                      <a:pt x="140" y="419"/>
                    </a:moveTo>
                    <a:lnTo>
                      <a:pt x="158" y="413"/>
                    </a:lnTo>
                    <a:lnTo>
                      <a:pt x="178" y="404"/>
                    </a:lnTo>
                    <a:lnTo>
                      <a:pt x="197" y="393"/>
                    </a:lnTo>
                    <a:lnTo>
                      <a:pt x="218" y="380"/>
                    </a:lnTo>
                    <a:lnTo>
                      <a:pt x="239" y="364"/>
                    </a:lnTo>
                    <a:lnTo>
                      <a:pt x="261" y="347"/>
                    </a:lnTo>
                    <a:lnTo>
                      <a:pt x="284" y="326"/>
                    </a:lnTo>
                    <a:lnTo>
                      <a:pt x="308" y="303"/>
                    </a:lnTo>
                    <a:lnTo>
                      <a:pt x="325" y="320"/>
                    </a:lnTo>
                    <a:lnTo>
                      <a:pt x="300" y="344"/>
                    </a:lnTo>
                    <a:lnTo>
                      <a:pt x="276" y="365"/>
                    </a:lnTo>
                    <a:lnTo>
                      <a:pt x="252" y="385"/>
                    </a:lnTo>
                    <a:lnTo>
                      <a:pt x="231" y="401"/>
                    </a:lnTo>
                    <a:lnTo>
                      <a:pt x="208" y="415"/>
                    </a:lnTo>
                    <a:lnTo>
                      <a:pt x="187" y="427"/>
                    </a:lnTo>
                    <a:lnTo>
                      <a:pt x="166" y="435"/>
                    </a:lnTo>
                    <a:lnTo>
                      <a:pt x="147" y="442"/>
                    </a:lnTo>
                    <a:lnTo>
                      <a:pt x="140" y="419"/>
                    </a:lnTo>
                    <a:close/>
                    <a:moveTo>
                      <a:pt x="326" y="319"/>
                    </a:moveTo>
                    <a:lnTo>
                      <a:pt x="325" y="320"/>
                    </a:lnTo>
                    <a:lnTo>
                      <a:pt x="316" y="311"/>
                    </a:lnTo>
                    <a:lnTo>
                      <a:pt x="326" y="319"/>
                    </a:lnTo>
                    <a:close/>
                    <a:moveTo>
                      <a:pt x="306" y="305"/>
                    </a:moveTo>
                    <a:lnTo>
                      <a:pt x="478" y="65"/>
                    </a:lnTo>
                    <a:lnTo>
                      <a:pt x="498" y="79"/>
                    </a:lnTo>
                    <a:lnTo>
                      <a:pt x="326" y="319"/>
                    </a:lnTo>
                    <a:lnTo>
                      <a:pt x="306" y="305"/>
                    </a:lnTo>
                    <a:close/>
                    <a:moveTo>
                      <a:pt x="492" y="61"/>
                    </a:moveTo>
                    <a:lnTo>
                      <a:pt x="494" y="62"/>
                    </a:lnTo>
                    <a:lnTo>
                      <a:pt x="497" y="63"/>
                    </a:lnTo>
                    <a:lnTo>
                      <a:pt x="498" y="65"/>
                    </a:lnTo>
                    <a:lnTo>
                      <a:pt x="499" y="68"/>
                    </a:lnTo>
                    <a:lnTo>
                      <a:pt x="500" y="70"/>
                    </a:lnTo>
                    <a:lnTo>
                      <a:pt x="500" y="74"/>
                    </a:lnTo>
                    <a:lnTo>
                      <a:pt x="499" y="76"/>
                    </a:lnTo>
                    <a:lnTo>
                      <a:pt x="498" y="79"/>
                    </a:lnTo>
                    <a:lnTo>
                      <a:pt x="488" y="71"/>
                    </a:lnTo>
                    <a:lnTo>
                      <a:pt x="492" y="61"/>
                    </a:lnTo>
                    <a:close/>
                    <a:moveTo>
                      <a:pt x="484" y="83"/>
                    </a:moveTo>
                    <a:lnTo>
                      <a:pt x="311" y="23"/>
                    </a:lnTo>
                    <a:lnTo>
                      <a:pt x="318" y="0"/>
                    </a:lnTo>
                    <a:lnTo>
                      <a:pt x="492" y="61"/>
                    </a:lnTo>
                    <a:lnTo>
                      <a:pt x="484" y="83"/>
                    </a:lnTo>
                    <a:close/>
                    <a:moveTo>
                      <a:pt x="306" y="2"/>
                    </a:moveTo>
                    <a:lnTo>
                      <a:pt x="309" y="1"/>
                    </a:lnTo>
                    <a:lnTo>
                      <a:pt x="312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4" y="12"/>
                    </a:lnTo>
                    <a:lnTo>
                      <a:pt x="30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9" name="Freeform 1071"/>
              <p:cNvSpPr>
                <a:spLocks/>
              </p:cNvSpPr>
              <p:nvPr/>
            </p:nvSpPr>
            <p:spPr bwMode="auto">
              <a:xfrm>
                <a:off x="2517" y="1624"/>
                <a:ext cx="85" cy="71"/>
              </a:xfrm>
              <a:custGeom>
                <a:avLst/>
                <a:gdLst>
                  <a:gd name="T0" fmla="*/ 10 w 426"/>
                  <a:gd name="T1" fmla="*/ 0 h 369"/>
                  <a:gd name="T2" fmla="*/ 9 w 426"/>
                  <a:gd name="T3" fmla="*/ 1 h 369"/>
                  <a:gd name="T4" fmla="*/ 8 w 426"/>
                  <a:gd name="T5" fmla="*/ 3 h 369"/>
                  <a:gd name="T6" fmla="*/ 6 w 426"/>
                  <a:gd name="T7" fmla="*/ 5 h 369"/>
                  <a:gd name="T8" fmla="*/ 5 w 426"/>
                  <a:gd name="T9" fmla="*/ 6 h 369"/>
                  <a:gd name="T10" fmla="*/ 4 w 426"/>
                  <a:gd name="T11" fmla="*/ 8 h 369"/>
                  <a:gd name="T12" fmla="*/ 2 w 426"/>
                  <a:gd name="T13" fmla="*/ 10 h 369"/>
                  <a:gd name="T14" fmla="*/ 1 w 426"/>
                  <a:gd name="T15" fmla="*/ 11 h 369"/>
                  <a:gd name="T16" fmla="*/ 0 w 426"/>
                  <a:gd name="T17" fmla="*/ 13 h 369"/>
                  <a:gd name="T18" fmla="*/ 0 w 426"/>
                  <a:gd name="T19" fmla="*/ 13 h 369"/>
                  <a:gd name="T20" fmla="*/ 1 w 426"/>
                  <a:gd name="T21" fmla="*/ 14 h 369"/>
                  <a:gd name="T22" fmla="*/ 1 w 426"/>
                  <a:gd name="T23" fmla="*/ 14 h 369"/>
                  <a:gd name="T24" fmla="*/ 1 w 426"/>
                  <a:gd name="T25" fmla="*/ 14 h 369"/>
                  <a:gd name="T26" fmla="*/ 1 w 426"/>
                  <a:gd name="T27" fmla="*/ 14 h 369"/>
                  <a:gd name="T28" fmla="*/ 2 w 426"/>
                  <a:gd name="T29" fmla="*/ 14 h 369"/>
                  <a:gd name="T30" fmla="*/ 2 w 426"/>
                  <a:gd name="T31" fmla="*/ 14 h 369"/>
                  <a:gd name="T32" fmla="*/ 2 w 426"/>
                  <a:gd name="T33" fmla="*/ 15 h 369"/>
                  <a:gd name="T34" fmla="*/ 3 w 426"/>
                  <a:gd name="T35" fmla="*/ 15 h 369"/>
                  <a:gd name="T36" fmla="*/ 3 w 426"/>
                  <a:gd name="T37" fmla="*/ 15 h 369"/>
                  <a:gd name="T38" fmla="*/ 3 w 426"/>
                  <a:gd name="T39" fmla="*/ 15 h 369"/>
                  <a:gd name="T40" fmla="*/ 4 w 426"/>
                  <a:gd name="T41" fmla="*/ 15 h 369"/>
                  <a:gd name="T42" fmla="*/ 4 w 426"/>
                  <a:gd name="T43" fmla="*/ 15 h 369"/>
                  <a:gd name="T44" fmla="*/ 4 w 426"/>
                  <a:gd name="T45" fmla="*/ 15 h 369"/>
                  <a:gd name="T46" fmla="*/ 5 w 426"/>
                  <a:gd name="T47" fmla="*/ 15 h 369"/>
                  <a:gd name="T48" fmla="*/ 5 w 426"/>
                  <a:gd name="T49" fmla="*/ 15 h 369"/>
                  <a:gd name="T50" fmla="*/ 6 w 426"/>
                  <a:gd name="T51" fmla="*/ 14 h 369"/>
                  <a:gd name="T52" fmla="*/ 7 w 426"/>
                  <a:gd name="T53" fmla="*/ 14 h 369"/>
                  <a:gd name="T54" fmla="*/ 8 w 426"/>
                  <a:gd name="T55" fmla="*/ 14 h 369"/>
                  <a:gd name="T56" fmla="*/ 8 w 426"/>
                  <a:gd name="T57" fmla="*/ 13 h 369"/>
                  <a:gd name="T58" fmla="*/ 9 w 426"/>
                  <a:gd name="T59" fmla="*/ 12 h 369"/>
                  <a:gd name="T60" fmla="*/ 10 w 426"/>
                  <a:gd name="T61" fmla="*/ 12 h 369"/>
                  <a:gd name="T62" fmla="*/ 11 w 426"/>
                  <a:gd name="T63" fmla="*/ 11 h 369"/>
                  <a:gd name="T64" fmla="*/ 12 w 426"/>
                  <a:gd name="T65" fmla="*/ 10 h 369"/>
                  <a:gd name="T66" fmla="*/ 13 w 426"/>
                  <a:gd name="T67" fmla="*/ 9 h 369"/>
                  <a:gd name="T68" fmla="*/ 13 w 426"/>
                  <a:gd name="T69" fmla="*/ 8 h 369"/>
                  <a:gd name="T70" fmla="*/ 14 w 426"/>
                  <a:gd name="T71" fmla="*/ 7 h 369"/>
                  <a:gd name="T72" fmla="*/ 15 w 426"/>
                  <a:gd name="T73" fmla="*/ 6 h 369"/>
                  <a:gd name="T74" fmla="*/ 15 w 426"/>
                  <a:gd name="T75" fmla="*/ 6 h 369"/>
                  <a:gd name="T76" fmla="*/ 16 w 426"/>
                  <a:gd name="T77" fmla="*/ 5 h 369"/>
                  <a:gd name="T78" fmla="*/ 16 w 426"/>
                  <a:gd name="T79" fmla="*/ 4 h 369"/>
                  <a:gd name="T80" fmla="*/ 17 w 426"/>
                  <a:gd name="T81" fmla="*/ 3 h 369"/>
                  <a:gd name="T82" fmla="*/ 16 w 426"/>
                  <a:gd name="T83" fmla="*/ 3 h 369"/>
                  <a:gd name="T84" fmla="*/ 15 w 426"/>
                  <a:gd name="T85" fmla="*/ 2 h 369"/>
                  <a:gd name="T86" fmla="*/ 15 w 426"/>
                  <a:gd name="T87" fmla="*/ 2 h 369"/>
                  <a:gd name="T88" fmla="*/ 14 w 426"/>
                  <a:gd name="T89" fmla="*/ 2 h 369"/>
                  <a:gd name="T90" fmla="*/ 13 w 426"/>
                  <a:gd name="T91" fmla="*/ 1 h 369"/>
                  <a:gd name="T92" fmla="*/ 12 w 426"/>
                  <a:gd name="T93" fmla="*/ 1 h 369"/>
                  <a:gd name="T94" fmla="*/ 11 w 426"/>
                  <a:gd name="T95" fmla="*/ 0 h 369"/>
                  <a:gd name="T96" fmla="*/ 10 w 426"/>
                  <a:gd name="T97" fmla="*/ 0 h 36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6"/>
                  <a:gd name="T148" fmla="*/ 0 h 369"/>
                  <a:gd name="T149" fmla="*/ 426 w 426"/>
                  <a:gd name="T150" fmla="*/ 369 h 36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6" h="369">
                    <a:moveTo>
                      <a:pt x="263" y="0"/>
                    </a:moveTo>
                    <a:lnTo>
                      <a:pt x="227" y="37"/>
                    </a:lnTo>
                    <a:lnTo>
                      <a:pt x="191" y="75"/>
                    </a:lnTo>
                    <a:lnTo>
                      <a:pt x="156" y="114"/>
                    </a:lnTo>
                    <a:lnTo>
                      <a:pt x="123" y="154"/>
                    </a:lnTo>
                    <a:lnTo>
                      <a:pt x="90" y="195"/>
                    </a:lnTo>
                    <a:lnTo>
                      <a:pt x="59" y="237"/>
                    </a:lnTo>
                    <a:lnTo>
                      <a:pt x="29" y="279"/>
                    </a:lnTo>
                    <a:lnTo>
                      <a:pt x="0" y="323"/>
                    </a:lnTo>
                    <a:lnTo>
                      <a:pt x="6" y="331"/>
                    </a:lnTo>
                    <a:lnTo>
                      <a:pt x="14" y="337"/>
                    </a:lnTo>
                    <a:lnTo>
                      <a:pt x="21" y="344"/>
                    </a:lnTo>
                    <a:lnTo>
                      <a:pt x="28" y="348"/>
                    </a:lnTo>
                    <a:lnTo>
                      <a:pt x="36" y="353"/>
                    </a:lnTo>
                    <a:lnTo>
                      <a:pt x="44" y="358"/>
                    </a:lnTo>
                    <a:lnTo>
                      <a:pt x="52" y="361"/>
                    </a:lnTo>
                    <a:lnTo>
                      <a:pt x="60" y="363"/>
                    </a:lnTo>
                    <a:lnTo>
                      <a:pt x="68" y="365"/>
                    </a:lnTo>
                    <a:lnTo>
                      <a:pt x="76" y="367"/>
                    </a:lnTo>
                    <a:lnTo>
                      <a:pt x="85" y="369"/>
                    </a:lnTo>
                    <a:lnTo>
                      <a:pt x="94" y="369"/>
                    </a:lnTo>
                    <a:lnTo>
                      <a:pt x="103" y="369"/>
                    </a:lnTo>
                    <a:lnTo>
                      <a:pt x="112" y="367"/>
                    </a:lnTo>
                    <a:lnTo>
                      <a:pt x="122" y="365"/>
                    </a:lnTo>
                    <a:lnTo>
                      <a:pt x="130" y="363"/>
                    </a:lnTo>
                    <a:lnTo>
                      <a:pt x="150" y="357"/>
                    </a:lnTo>
                    <a:lnTo>
                      <a:pt x="170" y="348"/>
                    </a:lnTo>
                    <a:lnTo>
                      <a:pt x="191" y="337"/>
                    </a:lnTo>
                    <a:lnTo>
                      <a:pt x="212" y="323"/>
                    </a:lnTo>
                    <a:lnTo>
                      <a:pt x="234" y="307"/>
                    </a:lnTo>
                    <a:lnTo>
                      <a:pt x="257" y="289"/>
                    </a:lnTo>
                    <a:lnTo>
                      <a:pt x="279" y="268"/>
                    </a:lnTo>
                    <a:lnTo>
                      <a:pt x="303" y="244"/>
                    </a:lnTo>
                    <a:lnTo>
                      <a:pt x="319" y="224"/>
                    </a:lnTo>
                    <a:lnTo>
                      <a:pt x="335" y="202"/>
                    </a:lnTo>
                    <a:lnTo>
                      <a:pt x="350" y="182"/>
                    </a:lnTo>
                    <a:lnTo>
                      <a:pt x="365" y="160"/>
                    </a:lnTo>
                    <a:lnTo>
                      <a:pt x="380" y="140"/>
                    </a:lnTo>
                    <a:lnTo>
                      <a:pt x="395" y="118"/>
                    </a:lnTo>
                    <a:lnTo>
                      <a:pt x="411" y="97"/>
                    </a:lnTo>
                    <a:lnTo>
                      <a:pt x="426" y="76"/>
                    </a:lnTo>
                    <a:lnTo>
                      <a:pt x="406" y="67"/>
                    </a:lnTo>
                    <a:lnTo>
                      <a:pt x="385" y="57"/>
                    </a:lnTo>
                    <a:lnTo>
                      <a:pt x="365" y="48"/>
                    </a:lnTo>
                    <a:lnTo>
                      <a:pt x="344" y="38"/>
                    </a:lnTo>
                    <a:lnTo>
                      <a:pt x="324" y="28"/>
                    </a:lnTo>
                    <a:lnTo>
                      <a:pt x="303" y="19"/>
                    </a:lnTo>
                    <a:lnTo>
                      <a:pt x="283" y="10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0" name="Freeform 1072"/>
              <p:cNvSpPr>
                <a:spLocks noEditPoints="1"/>
              </p:cNvSpPr>
              <p:nvPr/>
            </p:nvSpPr>
            <p:spPr bwMode="auto">
              <a:xfrm>
                <a:off x="2517" y="1624"/>
                <a:ext cx="89" cy="75"/>
              </a:xfrm>
              <a:custGeom>
                <a:avLst/>
                <a:gdLst>
                  <a:gd name="T0" fmla="*/ 10 w 450"/>
                  <a:gd name="T1" fmla="*/ 2 h 392"/>
                  <a:gd name="T2" fmla="*/ 7 w 450"/>
                  <a:gd name="T3" fmla="*/ 5 h 392"/>
                  <a:gd name="T4" fmla="*/ 5 w 450"/>
                  <a:gd name="T5" fmla="*/ 6 h 392"/>
                  <a:gd name="T6" fmla="*/ 8 w 450"/>
                  <a:gd name="T7" fmla="*/ 3 h 392"/>
                  <a:gd name="T8" fmla="*/ 11 w 450"/>
                  <a:gd name="T9" fmla="*/ 0 h 392"/>
                  <a:gd name="T10" fmla="*/ 6 w 450"/>
                  <a:gd name="T11" fmla="*/ 7 h 392"/>
                  <a:gd name="T12" fmla="*/ 4 w 450"/>
                  <a:gd name="T13" fmla="*/ 9 h 392"/>
                  <a:gd name="T14" fmla="*/ 3 w 450"/>
                  <a:gd name="T15" fmla="*/ 10 h 392"/>
                  <a:gd name="T16" fmla="*/ 2 w 450"/>
                  <a:gd name="T17" fmla="*/ 12 h 392"/>
                  <a:gd name="T18" fmla="*/ 1 w 450"/>
                  <a:gd name="T19" fmla="*/ 14 h 392"/>
                  <a:gd name="T20" fmla="*/ 1 w 450"/>
                  <a:gd name="T21" fmla="*/ 12 h 392"/>
                  <a:gd name="T22" fmla="*/ 2 w 450"/>
                  <a:gd name="T23" fmla="*/ 10 h 392"/>
                  <a:gd name="T24" fmla="*/ 3 w 450"/>
                  <a:gd name="T25" fmla="*/ 9 h 392"/>
                  <a:gd name="T26" fmla="*/ 4 w 450"/>
                  <a:gd name="T27" fmla="*/ 7 h 392"/>
                  <a:gd name="T28" fmla="*/ 6 w 450"/>
                  <a:gd name="T29" fmla="*/ 7 h 392"/>
                  <a:gd name="T30" fmla="*/ 0 w 450"/>
                  <a:gd name="T31" fmla="*/ 14 h 392"/>
                  <a:gd name="T32" fmla="*/ 0 w 450"/>
                  <a:gd name="T33" fmla="*/ 13 h 392"/>
                  <a:gd name="T34" fmla="*/ 0 w 450"/>
                  <a:gd name="T35" fmla="*/ 13 h 392"/>
                  <a:gd name="T36" fmla="*/ 1 w 450"/>
                  <a:gd name="T37" fmla="*/ 13 h 392"/>
                  <a:gd name="T38" fmla="*/ 2 w 450"/>
                  <a:gd name="T39" fmla="*/ 14 h 392"/>
                  <a:gd name="T40" fmla="*/ 2 w 450"/>
                  <a:gd name="T41" fmla="*/ 14 h 392"/>
                  <a:gd name="T42" fmla="*/ 3 w 450"/>
                  <a:gd name="T43" fmla="*/ 14 h 392"/>
                  <a:gd name="T44" fmla="*/ 4 w 450"/>
                  <a:gd name="T45" fmla="*/ 15 h 392"/>
                  <a:gd name="T46" fmla="*/ 4 w 450"/>
                  <a:gd name="T47" fmla="*/ 15 h 392"/>
                  <a:gd name="T48" fmla="*/ 5 w 450"/>
                  <a:gd name="T49" fmla="*/ 15 h 392"/>
                  <a:gd name="T50" fmla="*/ 6 w 450"/>
                  <a:gd name="T51" fmla="*/ 14 h 392"/>
                  <a:gd name="T52" fmla="*/ 5 w 450"/>
                  <a:gd name="T53" fmla="*/ 15 h 392"/>
                  <a:gd name="T54" fmla="*/ 5 w 450"/>
                  <a:gd name="T55" fmla="*/ 16 h 392"/>
                  <a:gd name="T56" fmla="*/ 4 w 450"/>
                  <a:gd name="T57" fmla="*/ 16 h 392"/>
                  <a:gd name="T58" fmla="*/ 3 w 450"/>
                  <a:gd name="T59" fmla="*/ 15 h 392"/>
                  <a:gd name="T60" fmla="*/ 2 w 450"/>
                  <a:gd name="T61" fmla="*/ 15 h 392"/>
                  <a:gd name="T62" fmla="*/ 2 w 450"/>
                  <a:gd name="T63" fmla="*/ 15 h 392"/>
                  <a:gd name="T64" fmla="*/ 1 w 450"/>
                  <a:gd name="T65" fmla="*/ 15 h 392"/>
                  <a:gd name="T66" fmla="*/ 0 w 450"/>
                  <a:gd name="T67" fmla="*/ 14 h 392"/>
                  <a:gd name="T68" fmla="*/ 1 w 450"/>
                  <a:gd name="T69" fmla="*/ 13 h 392"/>
                  <a:gd name="T70" fmla="*/ 6 w 450"/>
                  <a:gd name="T71" fmla="*/ 14 h 392"/>
                  <a:gd name="T72" fmla="*/ 8 w 450"/>
                  <a:gd name="T73" fmla="*/ 13 h 392"/>
                  <a:gd name="T74" fmla="*/ 10 w 450"/>
                  <a:gd name="T75" fmla="*/ 12 h 392"/>
                  <a:gd name="T76" fmla="*/ 11 w 450"/>
                  <a:gd name="T77" fmla="*/ 11 h 392"/>
                  <a:gd name="T78" fmla="*/ 13 w 450"/>
                  <a:gd name="T79" fmla="*/ 11 h 392"/>
                  <a:gd name="T80" fmla="*/ 11 w 450"/>
                  <a:gd name="T81" fmla="*/ 12 h 392"/>
                  <a:gd name="T82" fmla="*/ 9 w 450"/>
                  <a:gd name="T83" fmla="*/ 14 h 392"/>
                  <a:gd name="T84" fmla="*/ 7 w 450"/>
                  <a:gd name="T85" fmla="*/ 15 h 392"/>
                  <a:gd name="T86" fmla="*/ 6 w 450"/>
                  <a:gd name="T87" fmla="*/ 15 h 392"/>
                  <a:gd name="T88" fmla="*/ 13 w 450"/>
                  <a:gd name="T89" fmla="*/ 11 h 392"/>
                  <a:gd name="T90" fmla="*/ 13 w 450"/>
                  <a:gd name="T91" fmla="*/ 11 h 392"/>
                  <a:gd name="T92" fmla="*/ 13 w 450"/>
                  <a:gd name="T93" fmla="*/ 11 h 392"/>
                  <a:gd name="T94" fmla="*/ 17 w 450"/>
                  <a:gd name="T95" fmla="*/ 3 h 392"/>
                  <a:gd name="T96" fmla="*/ 13 w 450"/>
                  <a:gd name="T97" fmla="*/ 11 h 392"/>
                  <a:gd name="T98" fmla="*/ 18 w 450"/>
                  <a:gd name="T99" fmla="*/ 3 h 392"/>
                  <a:gd name="T100" fmla="*/ 18 w 450"/>
                  <a:gd name="T101" fmla="*/ 3 h 392"/>
                  <a:gd name="T102" fmla="*/ 18 w 450"/>
                  <a:gd name="T103" fmla="*/ 3 h 392"/>
                  <a:gd name="T104" fmla="*/ 18 w 450"/>
                  <a:gd name="T105" fmla="*/ 4 h 392"/>
                  <a:gd name="T106" fmla="*/ 18 w 450"/>
                  <a:gd name="T107" fmla="*/ 4 h 392"/>
                  <a:gd name="T108" fmla="*/ 18 w 450"/>
                  <a:gd name="T109" fmla="*/ 3 h 392"/>
                  <a:gd name="T110" fmla="*/ 11 w 450"/>
                  <a:gd name="T111" fmla="*/ 1 h 392"/>
                  <a:gd name="T112" fmla="*/ 18 w 450"/>
                  <a:gd name="T113" fmla="*/ 3 h 392"/>
                  <a:gd name="T114" fmla="*/ 11 w 450"/>
                  <a:gd name="T115" fmla="*/ 0 h 392"/>
                  <a:gd name="T116" fmla="*/ 11 w 450"/>
                  <a:gd name="T117" fmla="*/ 0 h 392"/>
                  <a:gd name="T118" fmla="*/ 11 w 450"/>
                  <a:gd name="T119" fmla="*/ 0 h 392"/>
                  <a:gd name="T120" fmla="*/ 11 w 450"/>
                  <a:gd name="T121" fmla="*/ 0 h 3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50"/>
                  <a:gd name="T184" fmla="*/ 0 h 392"/>
                  <a:gd name="T185" fmla="*/ 450 w 450"/>
                  <a:gd name="T186" fmla="*/ 392 h 39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50" h="392">
                    <a:moveTo>
                      <a:pt x="283" y="21"/>
                    </a:moveTo>
                    <a:lnTo>
                      <a:pt x="247" y="58"/>
                    </a:lnTo>
                    <a:lnTo>
                      <a:pt x="212" y="94"/>
                    </a:lnTo>
                    <a:lnTo>
                      <a:pt x="178" y="133"/>
                    </a:lnTo>
                    <a:lnTo>
                      <a:pt x="145" y="173"/>
                    </a:lnTo>
                    <a:lnTo>
                      <a:pt x="126" y="158"/>
                    </a:lnTo>
                    <a:lnTo>
                      <a:pt x="160" y="118"/>
                    </a:lnTo>
                    <a:lnTo>
                      <a:pt x="194" y="78"/>
                    </a:lnTo>
                    <a:lnTo>
                      <a:pt x="230" y="40"/>
                    </a:lnTo>
                    <a:lnTo>
                      <a:pt x="267" y="4"/>
                    </a:lnTo>
                    <a:lnTo>
                      <a:pt x="283" y="21"/>
                    </a:lnTo>
                    <a:close/>
                    <a:moveTo>
                      <a:pt x="145" y="173"/>
                    </a:moveTo>
                    <a:lnTo>
                      <a:pt x="128" y="194"/>
                    </a:lnTo>
                    <a:lnTo>
                      <a:pt x="112" y="214"/>
                    </a:lnTo>
                    <a:lnTo>
                      <a:pt x="97" y="235"/>
                    </a:lnTo>
                    <a:lnTo>
                      <a:pt x="81" y="255"/>
                    </a:lnTo>
                    <a:lnTo>
                      <a:pt x="66" y="277"/>
                    </a:lnTo>
                    <a:lnTo>
                      <a:pt x="51" y="298"/>
                    </a:lnTo>
                    <a:lnTo>
                      <a:pt x="35" y="320"/>
                    </a:lnTo>
                    <a:lnTo>
                      <a:pt x="21" y="342"/>
                    </a:lnTo>
                    <a:lnTo>
                      <a:pt x="1" y="329"/>
                    </a:lnTo>
                    <a:lnTo>
                      <a:pt x="16" y="307"/>
                    </a:lnTo>
                    <a:lnTo>
                      <a:pt x="31" y="284"/>
                    </a:lnTo>
                    <a:lnTo>
                      <a:pt x="46" y="263"/>
                    </a:lnTo>
                    <a:lnTo>
                      <a:pt x="61" y="241"/>
                    </a:lnTo>
                    <a:lnTo>
                      <a:pt x="78" y="220"/>
                    </a:lnTo>
                    <a:lnTo>
                      <a:pt x="93" y="199"/>
                    </a:lnTo>
                    <a:lnTo>
                      <a:pt x="109" y="179"/>
                    </a:lnTo>
                    <a:lnTo>
                      <a:pt x="126" y="158"/>
                    </a:lnTo>
                    <a:lnTo>
                      <a:pt x="145" y="173"/>
                    </a:lnTo>
                    <a:close/>
                    <a:moveTo>
                      <a:pt x="2" y="344"/>
                    </a:moveTo>
                    <a:lnTo>
                      <a:pt x="1" y="341"/>
                    </a:lnTo>
                    <a:lnTo>
                      <a:pt x="0" y="336"/>
                    </a:lnTo>
                    <a:lnTo>
                      <a:pt x="0" y="332"/>
                    </a:lnTo>
                    <a:lnTo>
                      <a:pt x="1" y="329"/>
                    </a:lnTo>
                    <a:lnTo>
                      <a:pt x="12" y="335"/>
                    </a:lnTo>
                    <a:lnTo>
                      <a:pt x="2" y="344"/>
                    </a:lnTo>
                    <a:close/>
                    <a:moveTo>
                      <a:pt x="20" y="328"/>
                    </a:moveTo>
                    <a:lnTo>
                      <a:pt x="33" y="339"/>
                    </a:lnTo>
                    <a:lnTo>
                      <a:pt x="46" y="350"/>
                    </a:lnTo>
                    <a:lnTo>
                      <a:pt x="54" y="355"/>
                    </a:lnTo>
                    <a:lnTo>
                      <a:pt x="60" y="358"/>
                    </a:lnTo>
                    <a:lnTo>
                      <a:pt x="68" y="361"/>
                    </a:lnTo>
                    <a:lnTo>
                      <a:pt x="75" y="363"/>
                    </a:lnTo>
                    <a:lnTo>
                      <a:pt x="83" y="365"/>
                    </a:lnTo>
                    <a:lnTo>
                      <a:pt x="91" y="368"/>
                    </a:lnTo>
                    <a:lnTo>
                      <a:pt x="98" y="368"/>
                    </a:lnTo>
                    <a:lnTo>
                      <a:pt x="107" y="369"/>
                    </a:lnTo>
                    <a:lnTo>
                      <a:pt x="114" y="368"/>
                    </a:lnTo>
                    <a:lnTo>
                      <a:pt x="123" y="368"/>
                    </a:lnTo>
                    <a:lnTo>
                      <a:pt x="132" y="365"/>
                    </a:lnTo>
                    <a:lnTo>
                      <a:pt x="140" y="363"/>
                    </a:lnTo>
                    <a:lnTo>
                      <a:pt x="146" y="387"/>
                    </a:lnTo>
                    <a:lnTo>
                      <a:pt x="136" y="389"/>
                    </a:lnTo>
                    <a:lnTo>
                      <a:pt x="125" y="391"/>
                    </a:lnTo>
                    <a:lnTo>
                      <a:pt x="115" y="392"/>
                    </a:lnTo>
                    <a:lnTo>
                      <a:pt x="106" y="392"/>
                    </a:lnTo>
                    <a:lnTo>
                      <a:pt x="96" y="392"/>
                    </a:lnTo>
                    <a:lnTo>
                      <a:pt x="87" y="391"/>
                    </a:lnTo>
                    <a:lnTo>
                      <a:pt x="78" y="389"/>
                    </a:lnTo>
                    <a:lnTo>
                      <a:pt x="69" y="387"/>
                    </a:lnTo>
                    <a:lnTo>
                      <a:pt x="59" y="384"/>
                    </a:lnTo>
                    <a:lnTo>
                      <a:pt x="51" y="381"/>
                    </a:lnTo>
                    <a:lnTo>
                      <a:pt x="42" y="376"/>
                    </a:lnTo>
                    <a:lnTo>
                      <a:pt x="34" y="371"/>
                    </a:lnTo>
                    <a:lnTo>
                      <a:pt x="26" y="365"/>
                    </a:lnTo>
                    <a:lnTo>
                      <a:pt x="18" y="359"/>
                    </a:lnTo>
                    <a:lnTo>
                      <a:pt x="10" y="351"/>
                    </a:lnTo>
                    <a:lnTo>
                      <a:pt x="2" y="344"/>
                    </a:lnTo>
                    <a:lnTo>
                      <a:pt x="20" y="328"/>
                    </a:lnTo>
                    <a:close/>
                    <a:moveTo>
                      <a:pt x="140" y="363"/>
                    </a:moveTo>
                    <a:lnTo>
                      <a:pt x="159" y="358"/>
                    </a:lnTo>
                    <a:lnTo>
                      <a:pt x="178" y="349"/>
                    </a:lnTo>
                    <a:lnTo>
                      <a:pt x="197" y="338"/>
                    </a:lnTo>
                    <a:lnTo>
                      <a:pt x="218" y="325"/>
                    </a:lnTo>
                    <a:lnTo>
                      <a:pt x="240" y="309"/>
                    </a:lnTo>
                    <a:lnTo>
                      <a:pt x="261" y="291"/>
                    </a:lnTo>
                    <a:lnTo>
                      <a:pt x="284" y="270"/>
                    </a:lnTo>
                    <a:lnTo>
                      <a:pt x="307" y="248"/>
                    </a:lnTo>
                    <a:lnTo>
                      <a:pt x="324" y="265"/>
                    </a:lnTo>
                    <a:lnTo>
                      <a:pt x="300" y="289"/>
                    </a:lnTo>
                    <a:lnTo>
                      <a:pt x="276" y="310"/>
                    </a:lnTo>
                    <a:lnTo>
                      <a:pt x="253" y="330"/>
                    </a:lnTo>
                    <a:lnTo>
                      <a:pt x="230" y="346"/>
                    </a:lnTo>
                    <a:lnTo>
                      <a:pt x="208" y="360"/>
                    </a:lnTo>
                    <a:lnTo>
                      <a:pt x="187" y="372"/>
                    </a:lnTo>
                    <a:lnTo>
                      <a:pt x="166" y="381"/>
                    </a:lnTo>
                    <a:lnTo>
                      <a:pt x="146" y="387"/>
                    </a:lnTo>
                    <a:lnTo>
                      <a:pt x="140" y="363"/>
                    </a:lnTo>
                    <a:close/>
                    <a:moveTo>
                      <a:pt x="326" y="264"/>
                    </a:moveTo>
                    <a:lnTo>
                      <a:pt x="325" y="264"/>
                    </a:lnTo>
                    <a:lnTo>
                      <a:pt x="324" y="265"/>
                    </a:lnTo>
                    <a:lnTo>
                      <a:pt x="315" y="256"/>
                    </a:lnTo>
                    <a:lnTo>
                      <a:pt x="326" y="264"/>
                    </a:lnTo>
                    <a:close/>
                    <a:moveTo>
                      <a:pt x="305" y="249"/>
                    </a:moveTo>
                    <a:lnTo>
                      <a:pt x="429" y="81"/>
                    </a:lnTo>
                    <a:lnTo>
                      <a:pt x="448" y="95"/>
                    </a:lnTo>
                    <a:lnTo>
                      <a:pt x="326" y="264"/>
                    </a:lnTo>
                    <a:lnTo>
                      <a:pt x="305" y="249"/>
                    </a:lnTo>
                    <a:close/>
                    <a:moveTo>
                      <a:pt x="444" y="77"/>
                    </a:moveTo>
                    <a:lnTo>
                      <a:pt x="446" y="79"/>
                    </a:lnTo>
                    <a:lnTo>
                      <a:pt x="447" y="80"/>
                    </a:lnTo>
                    <a:lnTo>
                      <a:pt x="449" y="82"/>
                    </a:lnTo>
                    <a:lnTo>
                      <a:pt x="450" y="86"/>
                    </a:lnTo>
                    <a:lnTo>
                      <a:pt x="450" y="88"/>
                    </a:lnTo>
                    <a:lnTo>
                      <a:pt x="450" y="91"/>
                    </a:lnTo>
                    <a:lnTo>
                      <a:pt x="449" y="93"/>
                    </a:lnTo>
                    <a:lnTo>
                      <a:pt x="448" y="95"/>
                    </a:lnTo>
                    <a:lnTo>
                      <a:pt x="438" y="88"/>
                    </a:lnTo>
                    <a:lnTo>
                      <a:pt x="444" y="77"/>
                    </a:lnTo>
                    <a:close/>
                    <a:moveTo>
                      <a:pt x="433" y="100"/>
                    </a:moveTo>
                    <a:lnTo>
                      <a:pt x="270" y="23"/>
                    </a:lnTo>
                    <a:lnTo>
                      <a:pt x="280" y="1"/>
                    </a:lnTo>
                    <a:lnTo>
                      <a:pt x="444" y="77"/>
                    </a:lnTo>
                    <a:lnTo>
                      <a:pt x="433" y="100"/>
                    </a:lnTo>
                    <a:close/>
                    <a:moveTo>
                      <a:pt x="267" y="4"/>
                    </a:moveTo>
                    <a:lnTo>
                      <a:pt x="269" y="1"/>
                    </a:lnTo>
                    <a:lnTo>
                      <a:pt x="273" y="0"/>
                    </a:lnTo>
                    <a:lnTo>
                      <a:pt x="276" y="0"/>
                    </a:lnTo>
                    <a:lnTo>
                      <a:pt x="280" y="1"/>
                    </a:lnTo>
                    <a:lnTo>
                      <a:pt x="275" y="12"/>
                    </a:lnTo>
                    <a:lnTo>
                      <a:pt x="26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1" name="Freeform 107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2" name="Freeform 107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3" name="Freeform 107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4" name="Freeform 107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5" name="Freeform 107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6" name="Freeform 107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7" name="Freeform 107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8" name="Freeform 108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9" name="Freeform 108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0" name="Freeform 108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1" name="Freeform 108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2" name="Freeform 108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3" name="Freeform 108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4" name="Freeform 108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5" name="Freeform 108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6" name="Freeform 108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7" name="Freeform 108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8" name="Freeform 109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9" name="Freeform 109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0" name="Freeform 109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1" name="Freeform 109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2" name="Freeform 109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3" name="Freeform 109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4" name="Freeform 109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5" name="Freeform 109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6" name="Freeform 109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7" name="Freeform 109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8" name="Freeform 110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9" name="Freeform 110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0" name="Freeform 110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1" name="Freeform 110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2" name="Freeform 110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3" name="Freeform 1105"/>
              <p:cNvSpPr>
                <a:spLocks/>
              </p:cNvSpPr>
              <p:nvPr/>
            </p:nvSpPr>
            <p:spPr bwMode="auto">
              <a:xfrm>
                <a:off x="2393" y="1527"/>
                <a:ext cx="128" cy="60"/>
              </a:xfrm>
              <a:custGeom>
                <a:avLst/>
                <a:gdLst>
                  <a:gd name="T0" fmla="*/ 0 w 614"/>
                  <a:gd name="T1" fmla="*/ 9 h 305"/>
                  <a:gd name="T2" fmla="*/ 1 w 614"/>
                  <a:gd name="T3" fmla="*/ 8 h 305"/>
                  <a:gd name="T4" fmla="*/ 3 w 614"/>
                  <a:gd name="T5" fmla="*/ 7 h 305"/>
                  <a:gd name="T6" fmla="*/ 4 w 614"/>
                  <a:gd name="T7" fmla="*/ 7 h 305"/>
                  <a:gd name="T8" fmla="*/ 5 w 614"/>
                  <a:gd name="T9" fmla="*/ 6 h 305"/>
                  <a:gd name="T10" fmla="*/ 7 w 614"/>
                  <a:gd name="T11" fmla="*/ 5 h 305"/>
                  <a:gd name="T12" fmla="*/ 8 w 614"/>
                  <a:gd name="T13" fmla="*/ 4 h 305"/>
                  <a:gd name="T14" fmla="*/ 9 w 614"/>
                  <a:gd name="T15" fmla="*/ 4 h 305"/>
                  <a:gd name="T16" fmla="*/ 11 w 614"/>
                  <a:gd name="T17" fmla="*/ 3 h 305"/>
                  <a:gd name="T18" fmla="*/ 12 w 614"/>
                  <a:gd name="T19" fmla="*/ 2 h 305"/>
                  <a:gd name="T20" fmla="*/ 13 w 614"/>
                  <a:gd name="T21" fmla="*/ 2 h 305"/>
                  <a:gd name="T22" fmla="*/ 15 w 614"/>
                  <a:gd name="T23" fmla="*/ 2 h 305"/>
                  <a:gd name="T24" fmla="*/ 16 w 614"/>
                  <a:gd name="T25" fmla="*/ 1 h 305"/>
                  <a:gd name="T26" fmla="*/ 18 w 614"/>
                  <a:gd name="T27" fmla="*/ 1 h 305"/>
                  <a:gd name="T28" fmla="*/ 19 w 614"/>
                  <a:gd name="T29" fmla="*/ 0 h 305"/>
                  <a:gd name="T30" fmla="*/ 20 w 614"/>
                  <a:gd name="T31" fmla="*/ 0 h 305"/>
                  <a:gd name="T32" fmla="*/ 22 w 614"/>
                  <a:gd name="T33" fmla="*/ 0 h 305"/>
                  <a:gd name="T34" fmla="*/ 25 w 614"/>
                  <a:gd name="T35" fmla="*/ 3 h 305"/>
                  <a:gd name="T36" fmla="*/ 24 w 614"/>
                  <a:gd name="T37" fmla="*/ 4 h 305"/>
                  <a:gd name="T38" fmla="*/ 23 w 614"/>
                  <a:gd name="T39" fmla="*/ 5 h 305"/>
                  <a:gd name="T40" fmla="*/ 22 w 614"/>
                  <a:gd name="T41" fmla="*/ 6 h 305"/>
                  <a:gd name="T42" fmla="*/ 21 w 614"/>
                  <a:gd name="T43" fmla="*/ 7 h 305"/>
                  <a:gd name="T44" fmla="*/ 20 w 614"/>
                  <a:gd name="T45" fmla="*/ 7 h 305"/>
                  <a:gd name="T46" fmla="*/ 20 w 614"/>
                  <a:gd name="T47" fmla="*/ 8 h 305"/>
                  <a:gd name="T48" fmla="*/ 19 w 614"/>
                  <a:gd name="T49" fmla="*/ 9 h 305"/>
                  <a:gd name="T50" fmla="*/ 18 w 614"/>
                  <a:gd name="T51" fmla="*/ 9 h 305"/>
                  <a:gd name="T52" fmla="*/ 17 w 614"/>
                  <a:gd name="T53" fmla="*/ 10 h 305"/>
                  <a:gd name="T54" fmla="*/ 16 w 614"/>
                  <a:gd name="T55" fmla="*/ 10 h 305"/>
                  <a:gd name="T56" fmla="*/ 15 w 614"/>
                  <a:gd name="T57" fmla="*/ 10 h 305"/>
                  <a:gd name="T58" fmla="*/ 13 w 614"/>
                  <a:gd name="T59" fmla="*/ 11 h 305"/>
                  <a:gd name="T60" fmla="*/ 12 w 614"/>
                  <a:gd name="T61" fmla="*/ 11 h 305"/>
                  <a:gd name="T62" fmla="*/ 11 w 614"/>
                  <a:gd name="T63" fmla="*/ 11 h 305"/>
                  <a:gd name="T64" fmla="*/ 10 w 614"/>
                  <a:gd name="T65" fmla="*/ 12 h 305"/>
                  <a:gd name="T66" fmla="*/ 8 w 614"/>
                  <a:gd name="T67" fmla="*/ 12 h 305"/>
                  <a:gd name="T68" fmla="*/ 8 w 614"/>
                  <a:gd name="T69" fmla="*/ 12 h 305"/>
                  <a:gd name="T70" fmla="*/ 7 w 614"/>
                  <a:gd name="T71" fmla="*/ 12 h 305"/>
                  <a:gd name="T72" fmla="*/ 6 w 614"/>
                  <a:gd name="T73" fmla="*/ 12 h 305"/>
                  <a:gd name="T74" fmla="*/ 6 w 614"/>
                  <a:gd name="T75" fmla="*/ 12 h 305"/>
                  <a:gd name="T76" fmla="*/ 5 w 614"/>
                  <a:gd name="T77" fmla="*/ 12 h 305"/>
                  <a:gd name="T78" fmla="*/ 5 w 614"/>
                  <a:gd name="T79" fmla="*/ 12 h 305"/>
                  <a:gd name="T80" fmla="*/ 4 w 614"/>
                  <a:gd name="T81" fmla="*/ 12 h 305"/>
                  <a:gd name="T82" fmla="*/ 3 w 614"/>
                  <a:gd name="T83" fmla="*/ 12 h 305"/>
                  <a:gd name="T84" fmla="*/ 3 w 614"/>
                  <a:gd name="T85" fmla="*/ 12 h 305"/>
                  <a:gd name="T86" fmla="*/ 2 w 614"/>
                  <a:gd name="T87" fmla="*/ 12 h 305"/>
                  <a:gd name="T88" fmla="*/ 2 w 614"/>
                  <a:gd name="T89" fmla="*/ 11 h 305"/>
                  <a:gd name="T90" fmla="*/ 1 w 614"/>
                  <a:gd name="T91" fmla="*/ 11 h 305"/>
                  <a:gd name="T92" fmla="*/ 1 w 614"/>
                  <a:gd name="T93" fmla="*/ 11 h 305"/>
                  <a:gd name="T94" fmla="*/ 1 w 614"/>
                  <a:gd name="T95" fmla="*/ 10 h 305"/>
                  <a:gd name="T96" fmla="*/ 0 w 614"/>
                  <a:gd name="T97" fmla="*/ 10 h 305"/>
                  <a:gd name="T98" fmla="*/ 0 w 614"/>
                  <a:gd name="T99" fmla="*/ 9 h 30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14"/>
                  <a:gd name="T151" fmla="*/ 0 h 305"/>
                  <a:gd name="T152" fmla="*/ 614 w 614"/>
                  <a:gd name="T153" fmla="*/ 305 h 30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14" h="305">
                    <a:moveTo>
                      <a:pt x="0" y="236"/>
                    </a:moveTo>
                    <a:lnTo>
                      <a:pt x="34" y="211"/>
                    </a:lnTo>
                    <a:lnTo>
                      <a:pt x="67" y="187"/>
                    </a:lnTo>
                    <a:lnTo>
                      <a:pt x="101" y="165"/>
                    </a:lnTo>
                    <a:lnTo>
                      <a:pt x="134" y="145"/>
                    </a:lnTo>
                    <a:lnTo>
                      <a:pt x="169" y="126"/>
                    </a:lnTo>
                    <a:lnTo>
                      <a:pt x="202" y="107"/>
                    </a:lnTo>
                    <a:lnTo>
                      <a:pt x="236" y="91"/>
                    </a:lnTo>
                    <a:lnTo>
                      <a:pt x="269" y="76"/>
                    </a:lnTo>
                    <a:lnTo>
                      <a:pt x="303" y="62"/>
                    </a:lnTo>
                    <a:lnTo>
                      <a:pt x="336" y="49"/>
                    </a:lnTo>
                    <a:lnTo>
                      <a:pt x="371" y="38"/>
                    </a:lnTo>
                    <a:lnTo>
                      <a:pt x="404" y="27"/>
                    </a:lnTo>
                    <a:lnTo>
                      <a:pt x="438" y="19"/>
                    </a:lnTo>
                    <a:lnTo>
                      <a:pt x="472" y="11"/>
                    </a:lnTo>
                    <a:lnTo>
                      <a:pt x="506" y="6"/>
                    </a:lnTo>
                    <a:lnTo>
                      <a:pt x="540" y="0"/>
                    </a:lnTo>
                    <a:lnTo>
                      <a:pt x="614" y="76"/>
                    </a:lnTo>
                    <a:lnTo>
                      <a:pt x="594" y="101"/>
                    </a:lnTo>
                    <a:lnTo>
                      <a:pt x="574" y="124"/>
                    </a:lnTo>
                    <a:lnTo>
                      <a:pt x="553" y="145"/>
                    </a:lnTo>
                    <a:lnTo>
                      <a:pt x="532" y="164"/>
                    </a:lnTo>
                    <a:lnTo>
                      <a:pt x="510" y="182"/>
                    </a:lnTo>
                    <a:lnTo>
                      <a:pt x="488" y="198"/>
                    </a:lnTo>
                    <a:lnTo>
                      <a:pt x="466" y="213"/>
                    </a:lnTo>
                    <a:lnTo>
                      <a:pt x="442" y="226"/>
                    </a:lnTo>
                    <a:lnTo>
                      <a:pt x="417" y="238"/>
                    </a:lnTo>
                    <a:lnTo>
                      <a:pt x="391" y="250"/>
                    </a:lnTo>
                    <a:lnTo>
                      <a:pt x="364" y="259"/>
                    </a:lnTo>
                    <a:lnTo>
                      <a:pt x="336" y="268"/>
                    </a:lnTo>
                    <a:lnTo>
                      <a:pt x="307" y="277"/>
                    </a:lnTo>
                    <a:lnTo>
                      <a:pt x="276" y="285"/>
                    </a:lnTo>
                    <a:lnTo>
                      <a:pt x="243" y="293"/>
                    </a:lnTo>
                    <a:lnTo>
                      <a:pt x="209" y="299"/>
                    </a:lnTo>
                    <a:lnTo>
                      <a:pt x="194" y="302"/>
                    </a:lnTo>
                    <a:lnTo>
                      <a:pt x="177" y="304"/>
                    </a:lnTo>
                    <a:lnTo>
                      <a:pt x="162" y="305"/>
                    </a:lnTo>
                    <a:lnTo>
                      <a:pt x="147" y="305"/>
                    </a:lnTo>
                    <a:lnTo>
                      <a:pt x="131" y="305"/>
                    </a:lnTo>
                    <a:lnTo>
                      <a:pt x="116" y="304"/>
                    </a:lnTo>
                    <a:lnTo>
                      <a:pt x="101" y="302"/>
                    </a:lnTo>
                    <a:lnTo>
                      <a:pt x="87" y="299"/>
                    </a:lnTo>
                    <a:lnTo>
                      <a:pt x="73" y="295"/>
                    </a:lnTo>
                    <a:lnTo>
                      <a:pt x="59" y="290"/>
                    </a:lnTo>
                    <a:lnTo>
                      <a:pt x="47" y="284"/>
                    </a:lnTo>
                    <a:lnTo>
                      <a:pt x="35" y="277"/>
                    </a:lnTo>
                    <a:lnTo>
                      <a:pt x="24" y="268"/>
                    </a:lnTo>
                    <a:lnTo>
                      <a:pt x="15" y="258"/>
                    </a:lnTo>
                    <a:lnTo>
                      <a:pt x="7" y="248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4" name="Freeform 1106"/>
              <p:cNvSpPr>
                <a:spLocks noEditPoints="1"/>
              </p:cNvSpPr>
              <p:nvPr/>
            </p:nvSpPr>
            <p:spPr bwMode="auto">
              <a:xfrm>
                <a:off x="2393" y="1520"/>
                <a:ext cx="128" cy="67"/>
              </a:xfrm>
              <a:custGeom>
                <a:avLst/>
                <a:gdLst>
                  <a:gd name="T0" fmla="*/ 3 w 638"/>
                  <a:gd name="T1" fmla="*/ 8 h 330"/>
                  <a:gd name="T2" fmla="*/ 7 w 638"/>
                  <a:gd name="T3" fmla="*/ 5 h 330"/>
                  <a:gd name="T4" fmla="*/ 11 w 638"/>
                  <a:gd name="T5" fmla="*/ 3 h 330"/>
                  <a:gd name="T6" fmla="*/ 9 w 638"/>
                  <a:gd name="T7" fmla="*/ 5 h 330"/>
                  <a:gd name="T8" fmla="*/ 5 w 638"/>
                  <a:gd name="T9" fmla="*/ 7 h 330"/>
                  <a:gd name="T10" fmla="*/ 1 w 638"/>
                  <a:gd name="T11" fmla="*/ 10 h 330"/>
                  <a:gd name="T12" fmla="*/ 12 w 638"/>
                  <a:gd name="T13" fmla="*/ 2 h 330"/>
                  <a:gd name="T14" fmla="*/ 17 w 638"/>
                  <a:gd name="T15" fmla="*/ 1 h 330"/>
                  <a:gd name="T16" fmla="*/ 21 w 638"/>
                  <a:gd name="T17" fmla="*/ 0 h 330"/>
                  <a:gd name="T18" fmla="*/ 21 w 638"/>
                  <a:gd name="T19" fmla="*/ 1 h 330"/>
                  <a:gd name="T20" fmla="*/ 17 w 638"/>
                  <a:gd name="T21" fmla="*/ 2 h 330"/>
                  <a:gd name="T22" fmla="*/ 13 w 638"/>
                  <a:gd name="T23" fmla="*/ 3 h 330"/>
                  <a:gd name="T24" fmla="*/ 22 w 638"/>
                  <a:gd name="T25" fmla="*/ 0 h 330"/>
                  <a:gd name="T26" fmla="*/ 22 w 638"/>
                  <a:gd name="T27" fmla="*/ 0 h 330"/>
                  <a:gd name="T28" fmla="*/ 25 w 638"/>
                  <a:gd name="T29" fmla="*/ 3 h 330"/>
                  <a:gd name="T30" fmla="*/ 23 w 638"/>
                  <a:gd name="T31" fmla="*/ 0 h 330"/>
                  <a:gd name="T32" fmla="*/ 26 w 638"/>
                  <a:gd name="T33" fmla="*/ 3 h 330"/>
                  <a:gd name="T34" fmla="*/ 25 w 638"/>
                  <a:gd name="T35" fmla="*/ 4 h 330"/>
                  <a:gd name="T36" fmla="*/ 25 w 638"/>
                  <a:gd name="T37" fmla="*/ 5 h 330"/>
                  <a:gd name="T38" fmla="*/ 22 w 638"/>
                  <a:gd name="T39" fmla="*/ 7 h 330"/>
                  <a:gd name="T40" fmla="*/ 19 w 638"/>
                  <a:gd name="T41" fmla="*/ 9 h 330"/>
                  <a:gd name="T42" fmla="*/ 19 w 638"/>
                  <a:gd name="T43" fmla="*/ 9 h 330"/>
                  <a:gd name="T44" fmla="*/ 22 w 638"/>
                  <a:gd name="T45" fmla="*/ 7 h 330"/>
                  <a:gd name="T46" fmla="*/ 24 w 638"/>
                  <a:gd name="T47" fmla="*/ 4 h 330"/>
                  <a:gd name="T48" fmla="*/ 18 w 638"/>
                  <a:gd name="T49" fmla="*/ 10 h 330"/>
                  <a:gd name="T50" fmla="*/ 15 w 638"/>
                  <a:gd name="T51" fmla="*/ 11 h 330"/>
                  <a:gd name="T52" fmla="*/ 12 w 638"/>
                  <a:gd name="T53" fmla="*/ 12 h 330"/>
                  <a:gd name="T54" fmla="*/ 9 w 638"/>
                  <a:gd name="T55" fmla="*/ 12 h 330"/>
                  <a:gd name="T56" fmla="*/ 13 w 638"/>
                  <a:gd name="T57" fmla="*/ 11 h 330"/>
                  <a:gd name="T58" fmla="*/ 16 w 638"/>
                  <a:gd name="T59" fmla="*/ 10 h 330"/>
                  <a:gd name="T60" fmla="*/ 18 w 638"/>
                  <a:gd name="T61" fmla="*/ 10 h 330"/>
                  <a:gd name="T62" fmla="*/ 9 w 638"/>
                  <a:gd name="T63" fmla="*/ 12 h 330"/>
                  <a:gd name="T64" fmla="*/ 9 w 638"/>
                  <a:gd name="T65" fmla="*/ 13 h 330"/>
                  <a:gd name="T66" fmla="*/ 9 w 638"/>
                  <a:gd name="T67" fmla="*/ 13 h 330"/>
                  <a:gd name="T68" fmla="*/ 8 w 638"/>
                  <a:gd name="T69" fmla="*/ 13 h 330"/>
                  <a:gd name="T70" fmla="*/ 7 w 638"/>
                  <a:gd name="T71" fmla="*/ 12 h 330"/>
                  <a:gd name="T72" fmla="*/ 8 w 638"/>
                  <a:gd name="T73" fmla="*/ 12 h 330"/>
                  <a:gd name="T74" fmla="*/ 8 w 638"/>
                  <a:gd name="T75" fmla="*/ 13 h 330"/>
                  <a:gd name="T76" fmla="*/ 6 w 638"/>
                  <a:gd name="T77" fmla="*/ 13 h 330"/>
                  <a:gd name="T78" fmla="*/ 6 w 638"/>
                  <a:gd name="T79" fmla="*/ 12 h 330"/>
                  <a:gd name="T80" fmla="*/ 7 w 638"/>
                  <a:gd name="T81" fmla="*/ 12 h 330"/>
                  <a:gd name="T82" fmla="*/ 5 w 638"/>
                  <a:gd name="T83" fmla="*/ 13 h 330"/>
                  <a:gd name="T84" fmla="*/ 3 w 638"/>
                  <a:gd name="T85" fmla="*/ 13 h 330"/>
                  <a:gd name="T86" fmla="*/ 2 w 638"/>
                  <a:gd name="T87" fmla="*/ 12 h 330"/>
                  <a:gd name="T88" fmla="*/ 1 w 638"/>
                  <a:gd name="T89" fmla="*/ 12 h 330"/>
                  <a:gd name="T90" fmla="*/ 0 w 638"/>
                  <a:gd name="T91" fmla="*/ 11 h 330"/>
                  <a:gd name="T92" fmla="*/ 1 w 638"/>
                  <a:gd name="T93" fmla="*/ 10 h 330"/>
                  <a:gd name="T94" fmla="*/ 2 w 638"/>
                  <a:gd name="T95" fmla="*/ 11 h 330"/>
                  <a:gd name="T96" fmla="*/ 3 w 638"/>
                  <a:gd name="T97" fmla="*/ 11 h 330"/>
                  <a:gd name="T98" fmla="*/ 4 w 638"/>
                  <a:gd name="T99" fmla="*/ 12 h 330"/>
                  <a:gd name="T100" fmla="*/ 5 w 638"/>
                  <a:gd name="T101" fmla="*/ 12 h 330"/>
                  <a:gd name="T102" fmla="*/ 0 w 638"/>
                  <a:gd name="T103" fmla="*/ 10 h 330"/>
                  <a:gd name="T104" fmla="*/ 0 w 638"/>
                  <a:gd name="T105" fmla="*/ 10 h 330"/>
                  <a:gd name="T106" fmla="*/ 0 w 638"/>
                  <a:gd name="T107" fmla="*/ 10 h 33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38"/>
                  <a:gd name="T163" fmla="*/ 0 h 330"/>
                  <a:gd name="T164" fmla="*/ 638 w 638"/>
                  <a:gd name="T165" fmla="*/ 330 h 33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38" h="330">
                    <a:moveTo>
                      <a:pt x="5" y="238"/>
                    </a:moveTo>
                    <a:lnTo>
                      <a:pt x="39" y="213"/>
                    </a:lnTo>
                    <a:lnTo>
                      <a:pt x="73" y="189"/>
                    </a:lnTo>
                    <a:lnTo>
                      <a:pt x="106" y="167"/>
                    </a:lnTo>
                    <a:lnTo>
                      <a:pt x="141" y="146"/>
                    </a:lnTo>
                    <a:lnTo>
                      <a:pt x="174" y="127"/>
                    </a:lnTo>
                    <a:lnTo>
                      <a:pt x="208" y="108"/>
                    </a:lnTo>
                    <a:lnTo>
                      <a:pt x="242" y="92"/>
                    </a:lnTo>
                    <a:lnTo>
                      <a:pt x="277" y="77"/>
                    </a:lnTo>
                    <a:lnTo>
                      <a:pt x="285" y="99"/>
                    </a:lnTo>
                    <a:lnTo>
                      <a:pt x="253" y="114"/>
                    </a:lnTo>
                    <a:lnTo>
                      <a:pt x="220" y="130"/>
                    </a:lnTo>
                    <a:lnTo>
                      <a:pt x="186" y="148"/>
                    </a:lnTo>
                    <a:lnTo>
                      <a:pt x="153" y="167"/>
                    </a:lnTo>
                    <a:lnTo>
                      <a:pt x="120" y="187"/>
                    </a:lnTo>
                    <a:lnTo>
                      <a:pt x="87" y="209"/>
                    </a:lnTo>
                    <a:lnTo>
                      <a:pt x="53" y="233"/>
                    </a:lnTo>
                    <a:lnTo>
                      <a:pt x="20" y="257"/>
                    </a:lnTo>
                    <a:lnTo>
                      <a:pt x="5" y="238"/>
                    </a:lnTo>
                    <a:close/>
                    <a:moveTo>
                      <a:pt x="277" y="77"/>
                    </a:moveTo>
                    <a:lnTo>
                      <a:pt x="310" y="62"/>
                    </a:lnTo>
                    <a:lnTo>
                      <a:pt x="345" y="50"/>
                    </a:lnTo>
                    <a:lnTo>
                      <a:pt x="379" y="38"/>
                    </a:lnTo>
                    <a:lnTo>
                      <a:pt x="413" y="27"/>
                    </a:lnTo>
                    <a:lnTo>
                      <a:pt x="447" y="19"/>
                    </a:lnTo>
                    <a:lnTo>
                      <a:pt x="482" y="11"/>
                    </a:lnTo>
                    <a:lnTo>
                      <a:pt x="515" y="5"/>
                    </a:lnTo>
                    <a:lnTo>
                      <a:pt x="550" y="0"/>
                    </a:lnTo>
                    <a:lnTo>
                      <a:pt x="553" y="24"/>
                    </a:lnTo>
                    <a:lnTo>
                      <a:pt x="520" y="30"/>
                    </a:lnTo>
                    <a:lnTo>
                      <a:pt x="486" y="35"/>
                    </a:lnTo>
                    <a:lnTo>
                      <a:pt x="453" y="42"/>
                    </a:lnTo>
                    <a:lnTo>
                      <a:pt x="419" y="51"/>
                    </a:lnTo>
                    <a:lnTo>
                      <a:pt x="386" y="62"/>
                    </a:lnTo>
                    <a:lnTo>
                      <a:pt x="352" y="73"/>
                    </a:lnTo>
                    <a:lnTo>
                      <a:pt x="319" y="85"/>
                    </a:lnTo>
                    <a:lnTo>
                      <a:pt x="285" y="99"/>
                    </a:lnTo>
                    <a:lnTo>
                      <a:pt x="277" y="77"/>
                    </a:lnTo>
                    <a:close/>
                    <a:moveTo>
                      <a:pt x="550" y="0"/>
                    </a:moveTo>
                    <a:lnTo>
                      <a:pt x="555" y="1"/>
                    </a:lnTo>
                    <a:lnTo>
                      <a:pt x="561" y="4"/>
                    </a:lnTo>
                    <a:lnTo>
                      <a:pt x="552" y="12"/>
                    </a:lnTo>
                    <a:lnTo>
                      <a:pt x="550" y="0"/>
                    </a:lnTo>
                    <a:close/>
                    <a:moveTo>
                      <a:pt x="561" y="4"/>
                    </a:moveTo>
                    <a:lnTo>
                      <a:pt x="635" y="79"/>
                    </a:lnTo>
                    <a:lnTo>
                      <a:pt x="617" y="96"/>
                    </a:lnTo>
                    <a:lnTo>
                      <a:pt x="542" y="21"/>
                    </a:lnTo>
                    <a:lnTo>
                      <a:pt x="561" y="4"/>
                    </a:lnTo>
                    <a:close/>
                    <a:moveTo>
                      <a:pt x="635" y="79"/>
                    </a:moveTo>
                    <a:lnTo>
                      <a:pt x="638" y="82"/>
                    </a:lnTo>
                    <a:lnTo>
                      <a:pt x="638" y="87"/>
                    </a:lnTo>
                    <a:lnTo>
                      <a:pt x="638" y="91"/>
                    </a:lnTo>
                    <a:lnTo>
                      <a:pt x="635" y="95"/>
                    </a:lnTo>
                    <a:lnTo>
                      <a:pt x="626" y="88"/>
                    </a:lnTo>
                    <a:lnTo>
                      <a:pt x="635" y="79"/>
                    </a:lnTo>
                    <a:close/>
                    <a:moveTo>
                      <a:pt x="635" y="95"/>
                    </a:moveTo>
                    <a:lnTo>
                      <a:pt x="615" y="120"/>
                    </a:lnTo>
                    <a:lnTo>
                      <a:pt x="594" y="144"/>
                    </a:lnTo>
                    <a:lnTo>
                      <a:pt x="574" y="166"/>
                    </a:lnTo>
                    <a:lnTo>
                      <a:pt x="552" y="186"/>
                    </a:lnTo>
                    <a:lnTo>
                      <a:pt x="530" y="203"/>
                    </a:lnTo>
                    <a:lnTo>
                      <a:pt x="507" y="221"/>
                    </a:lnTo>
                    <a:lnTo>
                      <a:pt x="483" y="235"/>
                    </a:lnTo>
                    <a:lnTo>
                      <a:pt x="459" y="249"/>
                    </a:lnTo>
                    <a:lnTo>
                      <a:pt x="447" y="227"/>
                    </a:lnTo>
                    <a:lnTo>
                      <a:pt x="471" y="214"/>
                    </a:lnTo>
                    <a:lnTo>
                      <a:pt x="493" y="200"/>
                    </a:lnTo>
                    <a:lnTo>
                      <a:pt x="514" y="184"/>
                    </a:lnTo>
                    <a:lnTo>
                      <a:pt x="536" y="168"/>
                    </a:lnTo>
                    <a:lnTo>
                      <a:pt x="557" y="148"/>
                    </a:lnTo>
                    <a:lnTo>
                      <a:pt x="577" y="128"/>
                    </a:lnTo>
                    <a:lnTo>
                      <a:pt x="596" y="105"/>
                    </a:lnTo>
                    <a:lnTo>
                      <a:pt x="616" y="80"/>
                    </a:lnTo>
                    <a:lnTo>
                      <a:pt x="635" y="95"/>
                    </a:lnTo>
                    <a:close/>
                    <a:moveTo>
                      <a:pt x="459" y="249"/>
                    </a:moveTo>
                    <a:lnTo>
                      <a:pt x="433" y="261"/>
                    </a:lnTo>
                    <a:lnTo>
                      <a:pt x="407" y="273"/>
                    </a:lnTo>
                    <a:lnTo>
                      <a:pt x="380" y="282"/>
                    </a:lnTo>
                    <a:lnTo>
                      <a:pt x="352" y="292"/>
                    </a:lnTo>
                    <a:lnTo>
                      <a:pt x="322" y="301"/>
                    </a:lnTo>
                    <a:lnTo>
                      <a:pt x="291" y="309"/>
                    </a:lnTo>
                    <a:lnTo>
                      <a:pt x="257" y="317"/>
                    </a:lnTo>
                    <a:lnTo>
                      <a:pt x="223" y="323"/>
                    </a:lnTo>
                    <a:lnTo>
                      <a:pt x="218" y="300"/>
                    </a:lnTo>
                    <a:lnTo>
                      <a:pt x="252" y="293"/>
                    </a:lnTo>
                    <a:lnTo>
                      <a:pt x="284" y="285"/>
                    </a:lnTo>
                    <a:lnTo>
                      <a:pt x="315" y="278"/>
                    </a:lnTo>
                    <a:lnTo>
                      <a:pt x="344" y="269"/>
                    </a:lnTo>
                    <a:lnTo>
                      <a:pt x="372" y="260"/>
                    </a:lnTo>
                    <a:lnTo>
                      <a:pt x="399" y="250"/>
                    </a:lnTo>
                    <a:lnTo>
                      <a:pt x="424" y="239"/>
                    </a:lnTo>
                    <a:lnTo>
                      <a:pt x="447" y="227"/>
                    </a:lnTo>
                    <a:lnTo>
                      <a:pt x="459" y="249"/>
                    </a:lnTo>
                    <a:close/>
                    <a:moveTo>
                      <a:pt x="223" y="323"/>
                    </a:moveTo>
                    <a:lnTo>
                      <a:pt x="223" y="324"/>
                    </a:lnTo>
                    <a:lnTo>
                      <a:pt x="221" y="311"/>
                    </a:lnTo>
                    <a:lnTo>
                      <a:pt x="223" y="323"/>
                    </a:lnTo>
                    <a:close/>
                    <a:moveTo>
                      <a:pt x="223" y="324"/>
                    </a:moveTo>
                    <a:lnTo>
                      <a:pt x="222" y="324"/>
                    </a:lnTo>
                    <a:lnTo>
                      <a:pt x="218" y="300"/>
                    </a:lnTo>
                    <a:lnTo>
                      <a:pt x="223" y="324"/>
                    </a:lnTo>
                    <a:close/>
                    <a:moveTo>
                      <a:pt x="222" y="324"/>
                    </a:moveTo>
                    <a:lnTo>
                      <a:pt x="214" y="325"/>
                    </a:lnTo>
                    <a:lnTo>
                      <a:pt x="206" y="327"/>
                    </a:lnTo>
                    <a:lnTo>
                      <a:pt x="196" y="328"/>
                    </a:lnTo>
                    <a:lnTo>
                      <a:pt x="187" y="329"/>
                    </a:lnTo>
                    <a:lnTo>
                      <a:pt x="185" y="304"/>
                    </a:lnTo>
                    <a:lnTo>
                      <a:pt x="193" y="303"/>
                    </a:lnTo>
                    <a:lnTo>
                      <a:pt x="201" y="303"/>
                    </a:lnTo>
                    <a:lnTo>
                      <a:pt x="210" y="301"/>
                    </a:lnTo>
                    <a:lnTo>
                      <a:pt x="218" y="300"/>
                    </a:lnTo>
                    <a:lnTo>
                      <a:pt x="222" y="324"/>
                    </a:lnTo>
                    <a:close/>
                    <a:moveTo>
                      <a:pt x="187" y="329"/>
                    </a:moveTo>
                    <a:lnTo>
                      <a:pt x="177" y="329"/>
                    </a:lnTo>
                    <a:lnTo>
                      <a:pt x="169" y="330"/>
                    </a:lnTo>
                    <a:lnTo>
                      <a:pt x="160" y="330"/>
                    </a:lnTo>
                    <a:lnTo>
                      <a:pt x="150" y="330"/>
                    </a:lnTo>
                    <a:lnTo>
                      <a:pt x="152" y="305"/>
                    </a:lnTo>
                    <a:lnTo>
                      <a:pt x="159" y="305"/>
                    </a:lnTo>
                    <a:lnTo>
                      <a:pt x="168" y="305"/>
                    </a:lnTo>
                    <a:lnTo>
                      <a:pt x="176" y="305"/>
                    </a:lnTo>
                    <a:lnTo>
                      <a:pt x="185" y="304"/>
                    </a:lnTo>
                    <a:lnTo>
                      <a:pt x="187" y="329"/>
                    </a:lnTo>
                    <a:close/>
                    <a:moveTo>
                      <a:pt x="150" y="330"/>
                    </a:moveTo>
                    <a:lnTo>
                      <a:pt x="127" y="328"/>
                    </a:lnTo>
                    <a:lnTo>
                      <a:pt x="104" y="324"/>
                    </a:lnTo>
                    <a:lnTo>
                      <a:pt x="93" y="322"/>
                    </a:lnTo>
                    <a:lnTo>
                      <a:pt x="82" y="319"/>
                    </a:lnTo>
                    <a:lnTo>
                      <a:pt x="72" y="316"/>
                    </a:lnTo>
                    <a:lnTo>
                      <a:pt x="62" y="311"/>
                    </a:lnTo>
                    <a:lnTo>
                      <a:pt x="52" y="306"/>
                    </a:lnTo>
                    <a:lnTo>
                      <a:pt x="42" y="301"/>
                    </a:lnTo>
                    <a:lnTo>
                      <a:pt x="34" y="295"/>
                    </a:lnTo>
                    <a:lnTo>
                      <a:pt x="26" y="288"/>
                    </a:lnTo>
                    <a:lnTo>
                      <a:pt x="19" y="280"/>
                    </a:lnTo>
                    <a:lnTo>
                      <a:pt x="12" y="271"/>
                    </a:lnTo>
                    <a:lnTo>
                      <a:pt x="7" y="263"/>
                    </a:lnTo>
                    <a:lnTo>
                      <a:pt x="1" y="252"/>
                    </a:lnTo>
                    <a:lnTo>
                      <a:pt x="23" y="242"/>
                    </a:lnTo>
                    <a:lnTo>
                      <a:pt x="27" y="251"/>
                    </a:lnTo>
                    <a:lnTo>
                      <a:pt x="33" y="258"/>
                    </a:lnTo>
                    <a:lnTo>
                      <a:pt x="38" y="265"/>
                    </a:lnTo>
                    <a:lnTo>
                      <a:pt x="45" y="271"/>
                    </a:lnTo>
                    <a:lnTo>
                      <a:pt x="51" y="277"/>
                    </a:lnTo>
                    <a:lnTo>
                      <a:pt x="59" y="282"/>
                    </a:lnTo>
                    <a:lnTo>
                      <a:pt x="66" y="287"/>
                    </a:lnTo>
                    <a:lnTo>
                      <a:pt x="74" y="290"/>
                    </a:lnTo>
                    <a:lnTo>
                      <a:pt x="82" y="294"/>
                    </a:lnTo>
                    <a:lnTo>
                      <a:pt x="92" y="296"/>
                    </a:lnTo>
                    <a:lnTo>
                      <a:pt x="101" y="300"/>
                    </a:lnTo>
                    <a:lnTo>
                      <a:pt x="110" y="302"/>
                    </a:lnTo>
                    <a:lnTo>
                      <a:pt x="131" y="304"/>
                    </a:lnTo>
                    <a:lnTo>
                      <a:pt x="152" y="305"/>
                    </a:lnTo>
                    <a:lnTo>
                      <a:pt x="150" y="330"/>
                    </a:lnTo>
                    <a:close/>
                    <a:moveTo>
                      <a:pt x="1" y="252"/>
                    </a:moveTo>
                    <a:lnTo>
                      <a:pt x="0" y="249"/>
                    </a:lnTo>
                    <a:lnTo>
                      <a:pt x="1" y="244"/>
                    </a:lnTo>
                    <a:lnTo>
                      <a:pt x="2" y="240"/>
                    </a:lnTo>
                    <a:lnTo>
                      <a:pt x="5" y="238"/>
                    </a:lnTo>
                    <a:lnTo>
                      <a:pt x="12" y="248"/>
                    </a:lnTo>
                    <a:lnTo>
                      <a:pt x="1" y="25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5" name="Freeform 1107"/>
              <p:cNvSpPr>
                <a:spLocks/>
              </p:cNvSpPr>
              <p:nvPr/>
            </p:nvSpPr>
            <p:spPr bwMode="auto">
              <a:xfrm>
                <a:off x="2443" y="1546"/>
                <a:ext cx="101" cy="48"/>
              </a:xfrm>
              <a:custGeom>
                <a:avLst/>
                <a:gdLst>
                  <a:gd name="T0" fmla="*/ 0 w 487"/>
                  <a:gd name="T1" fmla="*/ 7 h 242"/>
                  <a:gd name="T2" fmla="*/ 1 w 487"/>
                  <a:gd name="T3" fmla="*/ 7 h 242"/>
                  <a:gd name="T4" fmla="*/ 2 w 487"/>
                  <a:gd name="T5" fmla="*/ 6 h 242"/>
                  <a:gd name="T6" fmla="*/ 3 w 487"/>
                  <a:gd name="T7" fmla="*/ 5 h 242"/>
                  <a:gd name="T8" fmla="*/ 4 w 487"/>
                  <a:gd name="T9" fmla="*/ 5 h 242"/>
                  <a:gd name="T10" fmla="*/ 5 w 487"/>
                  <a:gd name="T11" fmla="*/ 4 h 242"/>
                  <a:gd name="T12" fmla="*/ 6 w 487"/>
                  <a:gd name="T13" fmla="*/ 3 h 242"/>
                  <a:gd name="T14" fmla="*/ 7 w 487"/>
                  <a:gd name="T15" fmla="*/ 3 h 242"/>
                  <a:gd name="T16" fmla="*/ 9 w 487"/>
                  <a:gd name="T17" fmla="*/ 2 h 242"/>
                  <a:gd name="T18" fmla="*/ 10 w 487"/>
                  <a:gd name="T19" fmla="*/ 2 h 242"/>
                  <a:gd name="T20" fmla="*/ 11 w 487"/>
                  <a:gd name="T21" fmla="*/ 2 h 242"/>
                  <a:gd name="T22" fmla="*/ 12 w 487"/>
                  <a:gd name="T23" fmla="*/ 1 h 242"/>
                  <a:gd name="T24" fmla="*/ 13 w 487"/>
                  <a:gd name="T25" fmla="*/ 1 h 242"/>
                  <a:gd name="T26" fmla="*/ 14 w 487"/>
                  <a:gd name="T27" fmla="*/ 1 h 242"/>
                  <a:gd name="T28" fmla="*/ 15 w 487"/>
                  <a:gd name="T29" fmla="*/ 0 h 242"/>
                  <a:gd name="T30" fmla="*/ 16 w 487"/>
                  <a:gd name="T31" fmla="*/ 0 h 242"/>
                  <a:gd name="T32" fmla="*/ 17 w 487"/>
                  <a:gd name="T33" fmla="*/ 0 h 242"/>
                  <a:gd name="T34" fmla="*/ 19 w 487"/>
                  <a:gd name="T35" fmla="*/ 2 h 242"/>
                  <a:gd name="T36" fmla="*/ 19 w 487"/>
                  <a:gd name="T37" fmla="*/ 3 h 242"/>
                  <a:gd name="T38" fmla="*/ 18 w 487"/>
                  <a:gd name="T39" fmla="*/ 4 h 242"/>
                  <a:gd name="T40" fmla="*/ 17 w 487"/>
                  <a:gd name="T41" fmla="*/ 5 h 242"/>
                  <a:gd name="T42" fmla="*/ 17 w 487"/>
                  <a:gd name="T43" fmla="*/ 5 h 242"/>
                  <a:gd name="T44" fmla="*/ 16 w 487"/>
                  <a:gd name="T45" fmla="*/ 6 h 242"/>
                  <a:gd name="T46" fmla="*/ 15 w 487"/>
                  <a:gd name="T47" fmla="*/ 6 h 242"/>
                  <a:gd name="T48" fmla="*/ 15 w 487"/>
                  <a:gd name="T49" fmla="*/ 7 h 242"/>
                  <a:gd name="T50" fmla="*/ 14 w 487"/>
                  <a:gd name="T51" fmla="*/ 7 h 242"/>
                  <a:gd name="T52" fmla="*/ 13 w 487"/>
                  <a:gd name="T53" fmla="*/ 7 h 242"/>
                  <a:gd name="T54" fmla="*/ 12 w 487"/>
                  <a:gd name="T55" fmla="*/ 8 h 242"/>
                  <a:gd name="T56" fmla="*/ 11 w 487"/>
                  <a:gd name="T57" fmla="*/ 8 h 242"/>
                  <a:gd name="T58" fmla="*/ 11 w 487"/>
                  <a:gd name="T59" fmla="*/ 8 h 242"/>
                  <a:gd name="T60" fmla="*/ 10 w 487"/>
                  <a:gd name="T61" fmla="*/ 9 h 242"/>
                  <a:gd name="T62" fmla="*/ 9 w 487"/>
                  <a:gd name="T63" fmla="*/ 9 h 242"/>
                  <a:gd name="T64" fmla="*/ 8 w 487"/>
                  <a:gd name="T65" fmla="*/ 9 h 242"/>
                  <a:gd name="T66" fmla="*/ 7 w 487"/>
                  <a:gd name="T67" fmla="*/ 9 h 242"/>
                  <a:gd name="T68" fmla="*/ 6 w 487"/>
                  <a:gd name="T69" fmla="*/ 10 h 242"/>
                  <a:gd name="T70" fmla="*/ 5 w 487"/>
                  <a:gd name="T71" fmla="*/ 10 h 242"/>
                  <a:gd name="T72" fmla="*/ 4 w 487"/>
                  <a:gd name="T73" fmla="*/ 10 h 242"/>
                  <a:gd name="T74" fmla="*/ 4 w 487"/>
                  <a:gd name="T75" fmla="*/ 10 h 242"/>
                  <a:gd name="T76" fmla="*/ 3 w 487"/>
                  <a:gd name="T77" fmla="*/ 10 h 242"/>
                  <a:gd name="T78" fmla="*/ 3 w 487"/>
                  <a:gd name="T79" fmla="*/ 9 h 242"/>
                  <a:gd name="T80" fmla="*/ 2 w 487"/>
                  <a:gd name="T81" fmla="*/ 9 h 242"/>
                  <a:gd name="T82" fmla="*/ 2 w 487"/>
                  <a:gd name="T83" fmla="*/ 9 h 242"/>
                  <a:gd name="T84" fmla="*/ 1 w 487"/>
                  <a:gd name="T85" fmla="*/ 9 h 242"/>
                  <a:gd name="T86" fmla="*/ 1 w 487"/>
                  <a:gd name="T87" fmla="*/ 9 h 242"/>
                  <a:gd name="T88" fmla="*/ 1 w 487"/>
                  <a:gd name="T89" fmla="*/ 8 h 242"/>
                  <a:gd name="T90" fmla="*/ 0 w 487"/>
                  <a:gd name="T91" fmla="*/ 8 h 242"/>
                  <a:gd name="T92" fmla="*/ 0 w 487"/>
                  <a:gd name="T93" fmla="*/ 8 h 242"/>
                  <a:gd name="T94" fmla="*/ 0 w 487"/>
                  <a:gd name="T95" fmla="*/ 7 h 2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87"/>
                  <a:gd name="T145" fmla="*/ 0 h 242"/>
                  <a:gd name="T146" fmla="*/ 487 w 487"/>
                  <a:gd name="T147" fmla="*/ 242 h 2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87" h="242">
                    <a:moveTo>
                      <a:pt x="0" y="187"/>
                    </a:moveTo>
                    <a:lnTo>
                      <a:pt x="27" y="168"/>
                    </a:lnTo>
                    <a:lnTo>
                      <a:pt x="53" y="149"/>
                    </a:lnTo>
                    <a:lnTo>
                      <a:pt x="80" y="131"/>
                    </a:lnTo>
                    <a:lnTo>
                      <a:pt x="107" y="115"/>
                    </a:lnTo>
                    <a:lnTo>
                      <a:pt x="133" y="99"/>
                    </a:lnTo>
                    <a:lnTo>
                      <a:pt x="160" y="85"/>
                    </a:lnTo>
                    <a:lnTo>
                      <a:pt x="187" y="72"/>
                    </a:lnTo>
                    <a:lnTo>
                      <a:pt x="214" y="61"/>
                    </a:lnTo>
                    <a:lnTo>
                      <a:pt x="239" y="49"/>
                    </a:lnTo>
                    <a:lnTo>
                      <a:pt x="266" y="39"/>
                    </a:lnTo>
                    <a:lnTo>
                      <a:pt x="293" y="30"/>
                    </a:lnTo>
                    <a:lnTo>
                      <a:pt x="320" y="22"/>
                    </a:lnTo>
                    <a:lnTo>
                      <a:pt x="347" y="15"/>
                    </a:lnTo>
                    <a:lnTo>
                      <a:pt x="374" y="9"/>
                    </a:lnTo>
                    <a:lnTo>
                      <a:pt x="400" y="4"/>
                    </a:lnTo>
                    <a:lnTo>
                      <a:pt x="427" y="0"/>
                    </a:lnTo>
                    <a:lnTo>
                      <a:pt x="487" y="61"/>
                    </a:lnTo>
                    <a:lnTo>
                      <a:pt x="471" y="80"/>
                    </a:lnTo>
                    <a:lnTo>
                      <a:pt x="454" y="98"/>
                    </a:lnTo>
                    <a:lnTo>
                      <a:pt x="438" y="116"/>
                    </a:lnTo>
                    <a:lnTo>
                      <a:pt x="422" y="131"/>
                    </a:lnTo>
                    <a:lnTo>
                      <a:pt x="405" y="145"/>
                    </a:lnTo>
                    <a:lnTo>
                      <a:pt x="386" y="158"/>
                    </a:lnTo>
                    <a:lnTo>
                      <a:pt x="369" y="169"/>
                    </a:lnTo>
                    <a:lnTo>
                      <a:pt x="350" y="179"/>
                    </a:lnTo>
                    <a:lnTo>
                      <a:pt x="330" y="189"/>
                    </a:lnTo>
                    <a:lnTo>
                      <a:pt x="310" y="198"/>
                    </a:lnTo>
                    <a:lnTo>
                      <a:pt x="288" y="205"/>
                    </a:lnTo>
                    <a:lnTo>
                      <a:pt x="266" y="213"/>
                    </a:lnTo>
                    <a:lnTo>
                      <a:pt x="243" y="220"/>
                    </a:lnTo>
                    <a:lnTo>
                      <a:pt x="218" y="226"/>
                    </a:lnTo>
                    <a:lnTo>
                      <a:pt x="192" y="232"/>
                    </a:lnTo>
                    <a:lnTo>
                      <a:pt x="165" y="238"/>
                    </a:lnTo>
                    <a:lnTo>
                      <a:pt x="140" y="241"/>
                    </a:lnTo>
                    <a:lnTo>
                      <a:pt x="115" y="242"/>
                    </a:lnTo>
                    <a:lnTo>
                      <a:pt x="103" y="242"/>
                    </a:lnTo>
                    <a:lnTo>
                      <a:pt x="91" y="241"/>
                    </a:lnTo>
                    <a:lnTo>
                      <a:pt x="80" y="240"/>
                    </a:lnTo>
                    <a:lnTo>
                      <a:pt x="68" y="238"/>
                    </a:lnTo>
                    <a:lnTo>
                      <a:pt x="57" y="234"/>
                    </a:lnTo>
                    <a:lnTo>
                      <a:pt x="46" y="230"/>
                    </a:lnTo>
                    <a:lnTo>
                      <a:pt x="36" y="226"/>
                    </a:lnTo>
                    <a:lnTo>
                      <a:pt x="27" y="220"/>
                    </a:lnTo>
                    <a:lnTo>
                      <a:pt x="19" y="213"/>
                    </a:lnTo>
                    <a:lnTo>
                      <a:pt x="12" y="205"/>
                    </a:lnTo>
                    <a:lnTo>
                      <a:pt x="5" y="197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6" name="Freeform 1108"/>
              <p:cNvSpPr>
                <a:spLocks noEditPoints="1"/>
              </p:cNvSpPr>
              <p:nvPr/>
            </p:nvSpPr>
            <p:spPr bwMode="auto">
              <a:xfrm>
                <a:off x="2439" y="1542"/>
                <a:ext cx="105" cy="52"/>
              </a:xfrm>
              <a:custGeom>
                <a:avLst/>
                <a:gdLst>
                  <a:gd name="T0" fmla="*/ 2 w 511"/>
                  <a:gd name="T1" fmla="*/ 6 h 266"/>
                  <a:gd name="T2" fmla="*/ 6 w 511"/>
                  <a:gd name="T3" fmla="*/ 4 h 266"/>
                  <a:gd name="T4" fmla="*/ 9 w 511"/>
                  <a:gd name="T5" fmla="*/ 2 h 266"/>
                  <a:gd name="T6" fmla="*/ 7 w 511"/>
                  <a:gd name="T7" fmla="*/ 4 h 266"/>
                  <a:gd name="T8" fmla="*/ 4 w 511"/>
                  <a:gd name="T9" fmla="*/ 6 h 266"/>
                  <a:gd name="T10" fmla="*/ 1 w 511"/>
                  <a:gd name="T11" fmla="*/ 8 h 266"/>
                  <a:gd name="T12" fmla="*/ 10 w 511"/>
                  <a:gd name="T13" fmla="*/ 2 h 266"/>
                  <a:gd name="T14" fmla="*/ 13 w 511"/>
                  <a:gd name="T15" fmla="*/ 1 h 266"/>
                  <a:gd name="T16" fmla="*/ 17 w 511"/>
                  <a:gd name="T17" fmla="*/ 0 h 266"/>
                  <a:gd name="T18" fmla="*/ 17 w 511"/>
                  <a:gd name="T19" fmla="*/ 1 h 266"/>
                  <a:gd name="T20" fmla="*/ 14 w 511"/>
                  <a:gd name="T21" fmla="*/ 2 h 266"/>
                  <a:gd name="T22" fmla="*/ 10 w 511"/>
                  <a:gd name="T23" fmla="*/ 3 h 266"/>
                  <a:gd name="T24" fmla="*/ 18 w 511"/>
                  <a:gd name="T25" fmla="*/ 0 h 266"/>
                  <a:gd name="T26" fmla="*/ 18 w 511"/>
                  <a:gd name="T27" fmla="*/ 0 h 266"/>
                  <a:gd name="T28" fmla="*/ 21 w 511"/>
                  <a:gd name="T29" fmla="*/ 3 h 266"/>
                  <a:gd name="T30" fmla="*/ 18 w 511"/>
                  <a:gd name="T31" fmla="*/ 0 h 266"/>
                  <a:gd name="T32" fmla="*/ 21 w 511"/>
                  <a:gd name="T33" fmla="*/ 3 h 266"/>
                  <a:gd name="T34" fmla="*/ 20 w 511"/>
                  <a:gd name="T35" fmla="*/ 3 h 266"/>
                  <a:gd name="T36" fmla="*/ 20 w 511"/>
                  <a:gd name="T37" fmla="*/ 4 h 266"/>
                  <a:gd name="T38" fmla="*/ 18 w 511"/>
                  <a:gd name="T39" fmla="*/ 6 h 266"/>
                  <a:gd name="T40" fmla="*/ 16 w 511"/>
                  <a:gd name="T41" fmla="*/ 8 h 266"/>
                  <a:gd name="T42" fmla="*/ 15 w 511"/>
                  <a:gd name="T43" fmla="*/ 7 h 266"/>
                  <a:gd name="T44" fmla="*/ 17 w 511"/>
                  <a:gd name="T45" fmla="*/ 5 h 266"/>
                  <a:gd name="T46" fmla="*/ 19 w 511"/>
                  <a:gd name="T47" fmla="*/ 3 h 266"/>
                  <a:gd name="T48" fmla="*/ 15 w 511"/>
                  <a:gd name="T49" fmla="*/ 8 h 266"/>
                  <a:gd name="T50" fmla="*/ 12 w 511"/>
                  <a:gd name="T51" fmla="*/ 9 h 266"/>
                  <a:gd name="T52" fmla="*/ 9 w 511"/>
                  <a:gd name="T53" fmla="*/ 10 h 266"/>
                  <a:gd name="T54" fmla="*/ 7 w 511"/>
                  <a:gd name="T55" fmla="*/ 9 h 266"/>
                  <a:gd name="T56" fmla="*/ 10 w 511"/>
                  <a:gd name="T57" fmla="*/ 9 h 266"/>
                  <a:gd name="T58" fmla="*/ 13 w 511"/>
                  <a:gd name="T59" fmla="*/ 8 h 266"/>
                  <a:gd name="T60" fmla="*/ 15 w 511"/>
                  <a:gd name="T61" fmla="*/ 8 h 266"/>
                  <a:gd name="T62" fmla="*/ 7 w 511"/>
                  <a:gd name="T63" fmla="*/ 10 h 266"/>
                  <a:gd name="T64" fmla="*/ 7 w 511"/>
                  <a:gd name="T65" fmla="*/ 10 h 266"/>
                  <a:gd name="T66" fmla="*/ 7 w 511"/>
                  <a:gd name="T67" fmla="*/ 10 h 266"/>
                  <a:gd name="T68" fmla="*/ 6 w 511"/>
                  <a:gd name="T69" fmla="*/ 11 h 266"/>
                  <a:gd name="T70" fmla="*/ 7 w 511"/>
                  <a:gd name="T71" fmla="*/ 9 h 266"/>
                  <a:gd name="T72" fmla="*/ 5 w 511"/>
                  <a:gd name="T73" fmla="*/ 11 h 266"/>
                  <a:gd name="T74" fmla="*/ 5 w 511"/>
                  <a:gd name="T75" fmla="*/ 10 h 266"/>
                  <a:gd name="T76" fmla="*/ 5 w 511"/>
                  <a:gd name="T77" fmla="*/ 11 h 266"/>
                  <a:gd name="T78" fmla="*/ 3 w 511"/>
                  <a:gd name="T79" fmla="*/ 10 h 266"/>
                  <a:gd name="T80" fmla="*/ 2 w 511"/>
                  <a:gd name="T81" fmla="*/ 10 h 266"/>
                  <a:gd name="T82" fmla="*/ 1 w 511"/>
                  <a:gd name="T83" fmla="*/ 9 h 266"/>
                  <a:gd name="T84" fmla="*/ 0 w 511"/>
                  <a:gd name="T85" fmla="*/ 9 h 266"/>
                  <a:gd name="T86" fmla="*/ 1 w 511"/>
                  <a:gd name="T87" fmla="*/ 8 h 266"/>
                  <a:gd name="T88" fmla="*/ 1 w 511"/>
                  <a:gd name="T89" fmla="*/ 8 h 266"/>
                  <a:gd name="T90" fmla="*/ 2 w 511"/>
                  <a:gd name="T91" fmla="*/ 9 h 266"/>
                  <a:gd name="T92" fmla="*/ 3 w 511"/>
                  <a:gd name="T93" fmla="*/ 9 h 266"/>
                  <a:gd name="T94" fmla="*/ 5 w 511"/>
                  <a:gd name="T95" fmla="*/ 10 h 266"/>
                  <a:gd name="T96" fmla="*/ 0 w 511"/>
                  <a:gd name="T97" fmla="*/ 8 h 266"/>
                  <a:gd name="T98" fmla="*/ 0 w 511"/>
                  <a:gd name="T99" fmla="*/ 8 h 2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11"/>
                  <a:gd name="T151" fmla="*/ 0 h 266"/>
                  <a:gd name="T152" fmla="*/ 511 w 511"/>
                  <a:gd name="T153" fmla="*/ 266 h 2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11" h="266">
                    <a:moveTo>
                      <a:pt x="4" y="189"/>
                    </a:moveTo>
                    <a:lnTo>
                      <a:pt x="31" y="169"/>
                    </a:lnTo>
                    <a:lnTo>
                      <a:pt x="58" y="150"/>
                    </a:lnTo>
                    <a:lnTo>
                      <a:pt x="85" y="133"/>
                    </a:lnTo>
                    <a:lnTo>
                      <a:pt x="112" y="117"/>
                    </a:lnTo>
                    <a:lnTo>
                      <a:pt x="139" y="101"/>
                    </a:lnTo>
                    <a:lnTo>
                      <a:pt x="166" y="87"/>
                    </a:lnTo>
                    <a:lnTo>
                      <a:pt x="193" y="74"/>
                    </a:lnTo>
                    <a:lnTo>
                      <a:pt x="220" y="61"/>
                    </a:lnTo>
                    <a:lnTo>
                      <a:pt x="230" y="83"/>
                    </a:lnTo>
                    <a:lnTo>
                      <a:pt x="204" y="95"/>
                    </a:lnTo>
                    <a:lnTo>
                      <a:pt x="177" y="108"/>
                    </a:lnTo>
                    <a:lnTo>
                      <a:pt x="151" y="122"/>
                    </a:lnTo>
                    <a:lnTo>
                      <a:pt x="125" y="137"/>
                    </a:lnTo>
                    <a:lnTo>
                      <a:pt x="98" y="154"/>
                    </a:lnTo>
                    <a:lnTo>
                      <a:pt x="72" y="171"/>
                    </a:lnTo>
                    <a:lnTo>
                      <a:pt x="45" y="189"/>
                    </a:lnTo>
                    <a:lnTo>
                      <a:pt x="19" y="209"/>
                    </a:lnTo>
                    <a:lnTo>
                      <a:pt x="4" y="189"/>
                    </a:lnTo>
                    <a:close/>
                    <a:moveTo>
                      <a:pt x="220" y="61"/>
                    </a:moveTo>
                    <a:lnTo>
                      <a:pt x="247" y="50"/>
                    </a:lnTo>
                    <a:lnTo>
                      <a:pt x="274" y="39"/>
                    </a:lnTo>
                    <a:lnTo>
                      <a:pt x="302" y="30"/>
                    </a:lnTo>
                    <a:lnTo>
                      <a:pt x="329" y="22"/>
                    </a:lnTo>
                    <a:lnTo>
                      <a:pt x="356" y="15"/>
                    </a:lnTo>
                    <a:lnTo>
                      <a:pt x="383" y="9"/>
                    </a:lnTo>
                    <a:lnTo>
                      <a:pt x="411" y="5"/>
                    </a:lnTo>
                    <a:lnTo>
                      <a:pt x="438" y="0"/>
                    </a:lnTo>
                    <a:lnTo>
                      <a:pt x="442" y="24"/>
                    </a:lnTo>
                    <a:lnTo>
                      <a:pt x="415" y="28"/>
                    </a:lnTo>
                    <a:lnTo>
                      <a:pt x="389" y="33"/>
                    </a:lnTo>
                    <a:lnTo>
                      <a:pt x="362" y="39"/>
                    </a:lnTo>
                    <a:lnTo>
                      <a:pt x="336" y="46"/>
                    </a:lnTo>
                    <a:lnTo>
                      <a:pt x="309" y="53"/>
                    </a:lnTo>
                    <a:lnTo>
                      <a:pt x="283" y="63"/>
                    </a:lnTo>
                    <a:lnTo>
                      <a:pt x="256" y="73"/>
                    </a:lnTo>
                    <a:lnTo>
                      <a:pt x="230" y="83"/>
                    </a:lnTo>
                    <a:lnTo>
                      <a:pt x="220" y="61"/>
                    </a:lnTo>
                    <a:close/>
                    <a:moveTo>
                      <a:pt x="438" y="0"/>
                    </a:moveTo>
                    <a:lnTo>
                      <a:pt x="444" y="1"/>
                    </a:lnTo>
                    <a:lnTo>
                      <a:pt x="449" y="3"/>
                    </a:lnTo>
                    <a:lnTo>
                      <a:pt x="439" y="12"/>
                    </a:lnTo>
                    <a:lnTo>
                      <a:pt x="438" y="0"/>
                    </a:lnTo>
                    <a:close/>
                    <a:moveTo>
                      <a:pt x="449" y="3"/>
                    </a:moveTo>
                    <a:lnTo>
                      <a:pt x="507" y="64"/>
                    </a:lnTo>
                    <a:lnTo>
                      <a:pt x="490" y="81"/>
                    </a:lnTo>
                    <a:lnTo>
                      <a:pt x="431" y="21"/>
                    </a:lnTo>
                    <a:lnTo>
                      <a:pt x="449" y="3"/>
                    </a:lnTo>
                    <a:close/>
                    <a:moveTo>
                      <a:pt x="507" y="64"/>
                    </a:moveTo>
                    <a:lnTo>
                      <a:pt x="510" y="67"/>
                    </a:lnTo>
                    <a:lnTo>
                      <a:pt x="511" y="72"/>
                    </a:lnTo>
                    <a:lnTo>
                      <a:pt x="511" y="76"/>
                    </a:lnTo>
                    <a:lnTo>
                      <a:pt x="509" y="79"/>
                    </a:lnTo>
                    <a:lnTo>
                      <a:pt x="499" y="73"/>
                    </a:lnTo>
                    <a:lnTo>
                      <a:pt x="507" y="64"/>
                    </a:lnTo>
                    <a:close/>
                    <a:moveTo>
                      <a:pt x="509" y="79"/>
                    </a:moveTo>
                    <a:lnTo>
                      <a:pt x="492" y="100"/>
                    </a:lnTo>
                    <a:lnTo>
                      <a:pt x="476" y="119"/>
                    </a:lnTo>
                    <a:lnTo>
                      <a:pt x="459" y="136"/>
                    </a:lnTo>
                    <a:lnTo>
                      <a:pt x="442" y="151"/>
                    </a:lnTo>
                    <a:lnTo>
                      <a:pt x="424" y="167"/>
                    </a:lnTo>
                    <a:lnTo>
                      <a:pt x="406" y="180"/>
                    </a:lnTo>
                    <a:lnTo>
                      <a:pt x="386" y="191"/>
                    </a:lnTo>
                    <a:lnTo>
                      <a:pt x="367" y="202"/>
                    </a:lnTo>
                    <a:lnTo>
                      <a:pt x="356" y="181"/>
                    </a:lnTo>
                    <a:lnTo>
                      <a:pt x="375" y="171"/>
                    </a:lnTo>
                    <a:lnTo>
                      <a:pt x="392" y="159"/>
                    </a:lnTo>
                    <a:lnTo>
                      <a:pt x="409" y="147"/>
                    </a:lnTo>
                    <a:lnTo>
                      <a:pt x="425" y="133"/>
                    </a:lnTo>
                    <a:lnTo>
                      <a:pt x="442" y="118"/>
                    </a:lnTo>
                    <a:lnTo>
                      <a:pt x="458" y="102"/>
                    </a:lnTo>
                    <a:lnTo>
                      <a:pt x="474" y="84"/>
                    </a:lnTo>
                    <a:lnTo>
                      <a:pt x="489" y="65"/>
                    </a:lnTo>
                    <a:lnTo>
                      <a:pt x="509" y="79"/>
                    </a:lnTo>
                    <a:close/>
                    <a:moveTo>
                      <a:pt x="367" y="202"/>
                    </a:moveTo>
                    <a:lnTo>
                      <a:pt x="348" y="212"/>
                    </a:lnTo>
                    <a:lnTo>
                      <a:pt x="326" y="221"/>
                    </a:lnTo>
                    <a:lnTo>
                      <a:pt x="304" y="229"/>
                    </a:lnTo>
                    <a:lnTo>
                      <a:pt x="282" y="237"/>
                    </a:lnTo>
                    <a:lnTo>
                      <a:pt x="258" y="243"/>
                    </a:lnTo>
                    <a:lnTo>
                      <a:pt x="233" y="250"/>
                    </a:lnTo>
                    <a:lnTo>
                      <a:pt x="207" y="256"/>
                    </a:lnTo>
                    <a:lnTo>
                      <a:pt x="179" y="262"/>
                    </a:lnTo>
                    <a:lnTo>
                      <a:pt x="175" y="238"/>
                    </a:lnTo>
                    <a:lnTo>
                      <a:pt x="202" y="232"/>
                    </a:lnTo>
                    <a:lnTo>
                      <a:pt x="227" y="227"/>
                    </a:lnTo>
                    <a:lnTo>
                      <a:pt x="251" y="221"/>
                    </a:lnTo>
                    <a:lnTo>
                      <a:pt x="274" y="214"/>
                    </a:lnTo>
                    <a:lnTo>
                      <a:pt x="296" y="207"/>
                    </a:lnTo>
                    <a:lnTo>
                      <a:pt x="317" y="199"/>
                    </a:lnTo>
                    <a:lnTo>
                      <a:pt x="337" y="190"/>
                    </a:lnTo>
                    <a:lnTo>
                      <a:pt x="356" y="181"/>
                    </a:lnTo>
                    <a:lnTo>
                      <a:pt x="367" y="202"/>
                    </a:lnTo>
                    <a:close/>
                    <a:moveTo>
                      <a:pt x="179" y="262"/>
                    </a:moveTo>
                    <a:lnTo>
                      <a:pt x="179" y="262"/>
                    </a:lnTo>
                    <a:lnTo>
                      <a:pt x="177" y="250"/>
                    </a:lnTo>
                    <a:lnTo>
                      <a:pt x="179" y="262"/>
                    </a:lnTo>
                    <a:close/>
                    <a:moveTo>
                      <a:pt x="179" y="262"/>
                    </a:moveTo>
                    <a:lnTo>
                      <a:pt x="179" y="263"/>
                    </a:lnTo>
                    <a:lnTo>
                      <a:pt x="175" y="238"/>
                    </a:lnTo>
                    <a:lnTo>
                      <a:pt x="179" y="262"/>
                    </a:lnTo>
                    <a:close/>
                    <a:moveTo>
                      <a:pt x="179" y="263"/>
                    </a:moveTo>
                    <a:lnTo>
                      <a:pt x="165" y="264"/>
                    </a:lnTo>
                    <a:lnTo>
                      <a:pt x="150" y="266"/>
                    </a:lnTo>
                    <a:lnTo>
                      <a:pt x="149" y="241"/>
                    </a:lnTo>
                    <a:lnTo>
                      <a:pt x="161" y="240"/>
                    </a:lnTo>
                    <a:lnTo>
                      <a:pt x="175" y="238"/>
                    </a:lnTo>
                    <a:lnTo>
                      <a:pt x="179" y="263"/>
                    </a:lnTo>
                    <a:close/>
                    <a:moveTo>
                      <a:pt x="150" y="266"/>
                    </a:moveTo>
                    <a:lnTo>
                      <a:pt x="136" y="266"/>
                    </a:lnTo>
                    <a:lnTo>
                      <a:pt x="122" y="266"/>
                    </a:lnTo>
                    <a:lnTo>
                      <a:pt x="122" y="242"/>
                    </a:lnTo>
                    <a:lnTo>
                      <a:pt x="135" y="242"/>
                    </a:lnTo>
                    <a:lnTo>
                      <a:pt x="149" y="241"/>
                    </a:lnTo>
                    <a:lnTo>
                      <a:pt x="150" y="266"/>
                    </a:lnTo>
                    <a:close/>
                    <a:moveTo>
                      <a:pt x="122" y="266"/>
                    </a:moveTo>
                    <a:lnTo>
                      <a:pt x="102" y="265"/>
                    </a:lnTo>
                    <a:lnTo>
                      <a:pt x="84" y="263"/>
                    </a:lnTo>
                    <a:lnTo>
                      <a:pt x="74" y="261"/>
                    </a:lnTo>
                    <a:lnTo>
                      <a:pt x="66" y="258"/>
                    </a:lnTo>
                    <a:lnTo>
                      <a:pt x="57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4" y="243"/>
                    </a:lnTo>
                    <a:lnTo>
                      <a:pt x="27" y="238"/>
                    </a:lnTo>
                    <a:lnTo>
                      <a:pt x="20" y="232"/>
                    </a:lnTo>
                    <a:lnTo>
                      <a:pt x="15" y="226"/>
                    </a:lnTo>
                    <a:lnTo>
                      <a:pt x="10" y="219"/>
                    </a:lnTo>
                    <a:lnTo>
                      <a:pt x="4" y="212"/>
                    </a:lnTo>
                    <a:lnTo>
                      <a:pt x="1" y="203"/>
                    </a:lnTo>
                    <a:lnTo>
                      <a:pt x="22" y="194"/>
                    </a:lnTo>
                    <a:lnTo>
                      <a:pt x="26" y="200"/>
                    </a:lnTo>
                    <a:lnTo>
                      <a:pt x="30" y="205"/>
                    </a:lnTo>
                    <a:lnTo>
                      <a:pt x="34" y="211"/>
                    </a:lnTo>
                    <a:lnTo>
                      <a:pt x="39" y="216"/>
                    </a:lnTo>
                    <a:lnTo>
                      <a:pt x="44" y="221"/>
                    </a:lnTo>
                    <a:lnTo>
                      <a:pt x="49" y="224"/>
                    </a:lnTo>
                    <a:lnTo>
                      <a:pt x="56" y="228"/>
                    </a:lnTo>
                    <a:lnTo>
                      <a:pt x="62" y="230"/>
                    </a:lnTo>
                    <a:lnTo>
                      <a:pt x="75" y="236"/>
                    </a:lnTo>
                    <a:lnTo>
                      <a:pt x="91" y="239"/>
                    </a:lnTo>
                    <a:lnTo>
                      <a:pt x="106" y="241"/>
                    </a:lnTo>
                    <a:lnTo>
                      <a:pt x="122" y="242"/>
                    </a:lnTo>
                    <a:lnTo>
                      <a:pt x="122" y="266"/>
                    </a:lnTo>
                    <a:close/>
                    <a:moveTo>
                      <a:pt x="1" y="203"/>
                    </a:moveTo>
                    <a:lnTo>
                      <a:pt x="0" y="200"/>
                    </a:lnTo>
                    <a:lnTo>
                      <a:pt x="0" y="196"/>
                    </a:lnTo>
                    <a:lnTo>
                      <a:pt x="2" y="191"/>
                    </a:lnTo>
                    <a:lnTo>
                      <a:pt x="4" y="189"/>
                    </a:lnTo>
                    <a:lnTo>
                      <a:pt x="12" y="199"/>
                    </a:lnTo>
                    <a:lnTo>
                      <a:pt x="1" y="20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7" name="Freeform 1109"/>
              <p:cNvSpPr>
                <a:spLocks/>
              </p:cNvSpPr>
              <p:nvPr/>
            </p:nvSpPr>
            <p:spPr bwMode="auto">
              <a:xfrm>
                <a:off x="2486" y="1557"/>
                <a:ext cx="85" cy="52"/>
              </a:xfrm>
              <a:custGeom>
                <a:avLst/>
                <a:gdLst>
                  <a:gd name="T0" fmla="*/ 0 w 433"/>
                  <a:gd name="T1" fmla="*/ 8 h 257"/>
                  <a:gd name="T2" fmla="*/ 2 w 433"/>
                  <a:gd name="T3" fmla="*/ 7 h 257"/>
                  <a:gd name="T4" fmla="*/ 4 w 433"/>
                  <a:gd name="T5" fmla="*/ 5 h 257"/>
                  <a:gd name="T6" fmla="*/ 5 w 433"/>
                  <a:gd name="T7" fmla="*/ 4 h 257"/>
                  <a:gd name="T8" fmla="*/ 7 w 433"/>
                  <a:gd name="T9" fmla="*/ 3 h 257"/>
                  <a:gd name="T10" fmla="*/ 8 w 433"/>
                  <a:gd name="T11" fmla="*/ 2 h 257"/>
                  <a:gd name="T12" fmla="*/ 9 w 433"/>
                  <a:gd name="T13" fmla="*/ 2 h 257"/>
                  <a:gd name="T14" fmla="*/ 10 w 433"/>
                  <a:gd name="T15" fmla="*/ 1 h 257"/>
                  <a:gd name="T16" fmla="*/ 11 w 433"/>
                  <a:gd name="T17" fmla="*/ 1 h 257"/>
                  <a:gd name="T18" fmla="*/ 12 w 433"/>
                  <a:gd name="T19" fmla="*/ 1 h 257"/>
                  <a:gd name="T20" fmla="*/ 12 w 433"/>
                  <a:gd name="T21" fmla="*/ 0 h 257"/>
                  <a:gd name="T22" fmla="*/ 13 w 433"/>
                  <a:gd name="T23" fmla="*/ 0 h 257"/>
                  <a:gd name="T24" fmla="*/ 14 w 433"/>
                  <a:gd name="T25" fmla="*/ 0 h 257"/>
                  <a:gd name="T26" fmla="*/ 17 w 433"/>
                  <a:gd name="T27" fmla="*/ 4 h 257"/>
                  <a:gd name="T28" fmla="*/ 16 w 433"/>
                  <a:gd name="T29" fmla="*/ 4 h 257"/>
                  <a:gd name="T30" fmla="*/ 16 w 433"/>
                  <a:gd name="T31" fmla="*/ 5 h 257"/>
                  <a:gd name="T32" fmla="*/ 15 w 433"/>
                  <a:gd name="T33" fmla="*/ 6 h 257"/>
                  <a:gd name="T34" fmla="*/ 15 w 433"/>
                  <a:gd name="T35" fmla="*/ 6 h 257"/>
                  <a:gd name="T36" fmla="*/ 14 w 433"/>
                  <a:gd name="T37" fmla="*/ 7 h 257"/>
                  <a:gd name="T38" fmla="*/ 14 w 433"/>
                  <a:gd name="T39" fmla="*/ 7 h 257"/>
                  <a:gd name="T40" fmla="*/ 13 w 433"/>
                  <a:gd name="T41" fmla="*/ 8 h 257"/>
                  <a:gd name="T42" fmla="*/ 12 w 433"/>
                  <a:gd name="T43" fmla="*/ 8 h 257"/>
                  <a:gd name="T44" fmla="*/ 12 w 433"/>
                  <a:gd name="T45" fmla="*/ 8 h 257"/>
                  <a:gd name="T46" fmla="*/ 11 w 433"/>
                  <a:gd name="T47" fmla="*/ 9 h 257"/>
                  <a:gd name="T48" fmla="*/ 10 w 433"/>
                  <a:gd name="T49" fmla="*/ 9 h 257"/>
                  <a:gd name="T50" fmla="*/ 9 w 433"/>
                  <a:gd name="T51" fmla="*/ 9 h 257"/>
                  <a:gd name="T52" fmla="*/ 9 w 433"/>
                  <a:gd name="T53" fmla="*/ 9 h 257"/>
                  <a:gd name="T54" fmla="*/ 8 w 433"/>
                  <a:gd name="T55" fmla="*/ 10 h 257"/>
                  <a:gd name="T56" fmla="*/ 7 w 433"/>
                  <a:gd name="T57" fmla="*/ 10 h 257"/>
                  <a:gd name="T58" fmla="*/ 6 w 433"/>
                  <a:gd name="T59" fmla="*/ 10 h 257"/>
                  <a:gd name="T60" fmla="*/ 5 w 433"/>
                  <a:gd name="T61" fmla="*/ 10 h 257"/>
                  <a:gd name="T62" fmla="*/ 4 w 433"/>
                  <a:gd name="T63" fmla="*/ 10 h 257"/>
                  <a:gd name="T64" fmla="*/ 4 w 433"/>
                  <a:gd name="T65" fmla="*/ 10 h 257"/>
                  <a:gd name="T66" fmla="*/ 3 w 433"/>
                  <a:gd name="T67" fmla="*/ 10 h 257"/>
                  <a:gd name="T68" fmla="*/ 3 w 433"/>
                  <a:gd name="T69" fmla="*/ 10 h 257"/>
                  <a:gd name="T70" fmla="*/ 2 w 433"/>
                  <a:gd name="T71" fmla="*/ 10 h 257"/>
                  <a:gd name="T72" fmla="*/ 2 w 433"/>
                  <a:gd name="T73" fmla="*/ 10 h 257"/>
                  <a:gd name="T74" fmla="*/ 2 w 433"/>
                  <a:gd name="T75" fmla="*/ 10 h 257"/>
                  <a:gd name="T76" fmla="*/ 1 w 433"/>
                  <a:gd name="T77" fmla="*/ 10 h 257"/>
                  <a:gd name="T78" fmla="*/ 1 w 433"/>
                  <a:gd name="T79" fmla="*/ 9 h 257"/>
                  <a:gd name="T80" fmla="*/ 1 w 433"/>
                  <a:gd name="T81" fmla="*/ 9 h 257"/>
                  <a:gd name="T82" fmla="*/ 0 w 433"/>
                  <a:gd name="T83" fmla="*/ 9 h 257"/>
                  <a:gd name="T84" fmla="*/ 0 w 433"/>
                  <a:gd name="T85" fmla="*/ 9 h 257"/>
                  <a:gd name="T86" fmla="*/ 0 w 433"/>
                  <a:gd name="T87" fmla="*/ 8 h 2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33"/>
                  <a:gd name="T133" fmla="*/ 0 h 257"/>
                  <a:gd name="T134" fmla="*/ 433 w 433"/>
                  <a:gd name="T135" fmla="*/ 257 h 25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33" h="257">
                    <a:moveTo>
                      <a:pt x="0" y="207"/>
                    </a:moveTo>
                    <a:lnTo>
                      <a:pt x="47" y="172"/>
                    </a:lnTo>
                    <a:lnTo>
                      <a:pt x="92" y="137"/>
                    </a:lnTo>
                    <a:lnTo>
                      <a:pt x="137" y="105"/>
                    </a:lnTo>
                    <a:lnTo>
                      <a:pt x="180" y="74"/>
                    </a:lnTo>
                    <a:lnTo>
                      <a:pt x="202" y="60"/>
                    </a:lnTo>
                    <a:lnTo>
                      <a:pt x="224" y="47"/>
                    </a:lnTo>
                    <a:lnTo>
                      <a:pt x="246" y="37"/>
                    </a:lnTo>
                    <a:lnTo>
                      <a:pt x="268" y="26"/>
                    </a:lnTo>
                    <a:lnTo>
                      <a:pt x="291" y="17"/>
                    </a:lnTo>
                    <a:lnTo>
                      <a:pt x="314" y="10"/>
                    </a:lnTo>
                    <a:lnTo>
                      <a:pt x="337" y="4"/>
                    </a:lnTo>
                    <a:lnTo>
                      <a:pt x="361" y="0"/>
                    </a:lnTo>
                    <a:lnTo>
                      <a:pt x="433" y="95"/>
                    </a:lnTo>
                    <a:lnTo>
                      <a:pt x="418" y="113"/>
                    </a:lnTo>
                    <a:lnTo>
                      <a:pt x="404" y="130"/>
                    </a:lnTo>
                    <a:lnTo>
                      <a:pt x="390" y="144"/>
                    </a:lnTo>
                    <a:lnTo>
                      <a:pt x="375" y="158"/>
                    </a:lnTo>
                    <a:lnTo>
                      <a:pt x="360" y="171"/>
                    </a:lnTo>
                    <a:lnTo>
                      <a:pt x="344" y="181"/>
                    </a:lnTo>
                    <a:lnTo>
                      <a:pt x="328" y="192"/>
                    </a:lnTo>
                    <a:lnTo>
                      <a:pt x="312" y="201"/>
                    </a:lnTo>
                    <a:lnTo>
                      <a:pt x="294" y="209"/>
                    </a:lnTo>
                    <a:lnTo>
                      <a:pt x="276" y="217"/>
                    </a:lnTo>
                    <a:lnTo>
                      <a:pt x="256" y="225"/>
                    </a:lnTo>
                    <a:lnTo>
                      <a:pt x="237" y="231"/>
                    </a:lnTo>
                    <a:lnTo>
                      <a:pt x="216" y="236"/>
                    </a:lnTo>
                    <a:lnTo>
                      <a:pt x="195" y="243"/>
                    </a:lnTo>
                    <a:lnTo>
                      <a:pt x="171" y="248"/>
                    </a:lnTo>
                    <a:lnTo>
                      <a:pt x="147" y="253"/>
                    </a:lnTo>
                    <a:lnTo>
                      <a:pt x="126" y="256"/>
                    </a:lnTo>
                    <a:lnTo>
                      <a:pt x="104" y="257"/>
                    </a:lnTo>
                    <a:lnTo>
                      <a:pt x="92" y="257"/>
                    </a:lnTo>
                    <a:lnTo>
                      <a:pt x="81" y="256"/>
                    </a:lnTo>
                    <a:lnTo>
                      <a:pt x="72" y="255"/>
                    </a:lnTo>
                    <a:lnTo>
                      <a:pt x="61" y="253"/>
                    </a:lnTo>
                    <a:lnTo>
                      <a:pt x="51" y="249"/>
                    </a:lnTo>
                    <a:lnTo>
                      <a:pt x="42" y="246"/>
                    </a:lnTo>
                    <a:lnTo>
                      <a:pt x="33" y="242"/>
                    </a:lnTo>
                    <a:lnTo>
                      <a:pt x="25" y="236"/>
                    </a:lnTo>
                    <a:lnTo>
                      <a:pt x="18" y="231"/>
                    </a:lnTo>
                    <a:lnTo>
                      <a:pt x="11" y="225"/>
                    </a:lnTo>
                    <a:lnTo>
                      <a:pt x="6" y="216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8" name="Freeform 1110"/>
              <p:cNvSpPr>
                <a:spLocks noEditPoints="1"/>
              </p:cNvSpPr>
              <p:nvPr/>
            </p:nvSpPr>
            <p:spPr bwMode="auto">
              <a:xfrm>
                <a:off x="2482" y="1549"/>
                <a:ext cx="89" cy="60"/>
              </a:xfrm>
              <a:custGeom>
                <a:avLst/>
                <a:gdLst>
                  <a:gd name="T0" fmla="*/ 1 w 455"/>
                  <a:gd name="T1" fmla="*/ 9 h 281"/>
                  <a:gd name="T2" fmla="*/ 0 w 455"/>
                  <a:gd name="T3" fmla="*/ 8 h 281"/>
                  <a:gd name="T4" fmla="*/ 2 w 455"/>
                  <a:gd name="T5" fmla="*/ 7 h 281"/>
                  <a:gd name="T6" fmla="*/ 2 w 455"/>
                  <a:gd name="T7" fmla="*/ 8 h 281"/>
                  <a:gd name="T8" fmla="*/ 1 w 455"/>
                  <a:gd name="T9" fmla="*/ 9 h 281"/>
                  <a:gd name="T10" fmla="*/ 4 w 455"/>
                  <a:gd name="T11" fmla="*/ 6 h 281"/>
                  <a:gd name="T12" fmla="*/ 8 w 455"/>
                  <a:gd name="T13" fmla="*/ 2 h 281"/>
                  <a:gd name="T14" fmla="*/ 11 w 455"/>
                  <a:gd name="T15" fmla="*/ 1 h 281"/>
                  <a:gd name="T16" fmla="*/ 13 w 455"/>
                  <a:gd name="T17" fmla="*/ 0 h 281"/>
                  <a:gd name="T18" fmla="*/ 15 w 455"/>
                  <a:gd name="T19" fmla="*/ 1 h 281"/>
                  <a:gd name="T20" fmla="*/ 13 w 455"/>
                  <a:gd name="T21" fmla="*/ 2 h 281"/>
                  <a:gd name="T22" fmla="*/ 10 w 455"/>
                  <a:gd name="T23" fmla="*/ 2 h 281"/>
                  <a:gd name="T24" fmla="*/ 7 w 455"/>
                  <a:gd name="T25" fmla="*/ 4 h 281"/>
                  <a:gd name="T26" fmla="*/ 3 w 455"/>
                  <a:gd name="T27" fmla="*/ 7 h 281"/>
                  <a:gd name="T28" fmla="*/ 15 w 455"/>
                  <a:gd name="T29" fmla="*/ 0 h 281"/>
                  <a:gd name="T30" fmla="*/ 15 w 455"/>
                  <a:gd name="T31" fmla="*/ 0 h 281"/>
                  <a:gd name="T32" fmla="*/ 15 w 455"/>
                  <a:gd name="T33" fmla="*/ 0 h 281"/>
                  <a:gd name="T34" fmla="*/ 15 w 455"/>
                  <a:gd name="T35" fmla="*/ 1 h 281"/>
                  <a:gd name="T36" fmla="*/ 18 w 455"/>
                  <a:gd name="T37" fmla="*/ 4 h 281"/>
                  <a:gd name="T38" fmla="*/ 18 w 455"/>
                  <a:gd name="T39" fmla="*/ 5 h 281"/>
                  <a:gd name="T40" fmla="*/ 18 w 455"/>
                  <a:gd name="T41" fmla="*/ 5 h 281"/>
                  <a:gd name="T42" fmla="*/ 16 w 455"/>
                  <a:gd name="T43" fmla="*/ 7 h 281"/>
                  <a:gd name="T44" fmla="*/ 15 w 455"/>
                  <a:gd name="T45" fmla="*/ 8 h 281"/>
                  <a:gd name="T46" fmla="*/ 13 w 455"/>
                  <a:gd name="T47" fmla="*/ 8 h 281"/>
                  <a:gd name="T48" fmla="*/ 15 w 455"/>
                  <a:gd name="T49" fmla="*/ 7 h 281"/>
                  <a:gd name="T50" fmla="*/ 16 w 455"/>
                  <a:gd name="T51" fmla="*/ 5 h 281"/>
                  <a:gd name="T52" fmla="*/ 18 w 455"/>
                  <a:gd name="T53" fmla="*/ 5 h 281"/>
                  <a:gd name="T54" fmla="*/ 12 w 455"/>
                  <a:gd name="T55" fmla="*/ 10 h 281"/>
                  <a:gd name="T56" fmla="*/ 9 w 455"/>
                  <a:gd name="T57" fmla="*/ 10 h 281"/>
                  <a:gd name="T58" fmla="*/ 6 w 455"/>
                  <a:gd name="T59" fmla="*/ 11 h 281"/>
                  <a:gd name="T60" fmla="*/ 8 w 455"/>
                  <a:gd name="T61" fmla="*/ 10 h 281"/>
                  <a:gd name="T62" fmla="*/ 11 w 455"/>
                  <a:gd name="T63" fmla="*/ 9 h 281"/>
                  <a:gd name="T64" fmla="*/ 13 w 455"/>
                  <a:gd name="T65" fmla="*/ 8 h 281"/>
                  <a:gd name="T66" fmla="*/ 6 w 455"/>
                  <a:gd name="T67" fmla="*/ 11 h 281"/>
                  <a:gd name="T68" fmla="*/ 6 w 455"/>
                  <a:gd name="T69" fmla="*/ 11 h 281"/>
                  <a:gd name="T70" fmla="*/ 6 w 455"/>
                  <a:gd name="T71" fmla="*/ 10 h 281"/>
                  <a:gd name="T72" fmla="*/ 6 w 455"/>
                  <a:gd name="T73" fmla="*/ 11 h 281"/>
                  <a:gd name="T74" fmla="*/ 6 w 455"/>
                  <a:gd name="T75" fmla="*/ 10 h 281"/>
                  <a:gd name="T76" fmla="*/ 5 w 455"/>
                  <a:gd name="T77" fmla="*/ 11 h 281"/>
                  <a:gd name="T78" fmla="*/ 4 w 455"/>
                  <a:gd name="T79" fmla="*/ 10 h 281"/>
                  <a:gd name="T80" fmla="*/ 5 w 455"/>
                  <a:gd name="T81" fmla="*/ 11 h 281"/>
                  <a:gd name="T82" fmla="*/ 3 w 455"/>
                  <a:gd name="T83" fmla="*/ 11 h 281"/>
                  <a:gd name="T84" fmla="*/ 1 w 455"/>
                  <a:gd name="T85" fmla="*/ 11 h 281"/>
                  <a:gd name="T86" fmla="*/ 1 w 455"/>
                  <a:gd name="T87" fmla="*/ 10 h 281"/>
                  <a:gd name="T88" fmla="*/ 0 w 455"/>
                  <a:gd name="T89" fmla="*/ 9 h 281"/>
                  <a:gd name="T90" fmla="*/ 1 w 455"/>
                  <a:gd name="T91" fmla="*/ 9 h 281"/>
                  <a:gd name="T92" fmla="*/ 1 w 455"/>
                  <a:gd name="T93" fmla="*/ 9 h 281"/>
                  <a:gd name="T94" fmla="*/ 3 w 455"/>
                  <a:gd name="T95" fmla="*/ 10 h 281"/>
                  <a:gd name="T96" fmla="*/ 4 w 455"/>
                  <a:gd name="T97" fmla="*/ 10 h 281"/>
                  <a:gd name="T98" fmla="*/ 0 w 455"/>
                  <a:gd name="T99" fmla="*/ 9 h 281"/>
                  <a:gd name="T100" fmla="*/ 0 w 455"/>
                  <a:gd name="T101" fmla="*/ 8 h 2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55"/>
                  <a:gd name="T154" fmla="*/ 0 h 281"/>
                  <a:gd name="T155" fmla="*/ 455 w 455"/>
                  <a:gd name="T156" fmla="*/ 281 h 28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55" h="281">
                    <a:moveTo>
                      <a:pt x="4" y="210"/>
                    </a:moveTo>
                    <a:lnTo>
                      <a:pt x="5" y="210"/>
                    </a:lnTo>
                    <a:lnTo>
                      <a:pt x="19" y="229"/>
                    </a:lnTo>
                    <a:lnTo>
                      <a:pt x="4" y="210"/>
                    </a:lnTo>
                    <a:close/>
                    <a:moveTo>
                      <a:pt x="5" y="210"/>
                    </a:moveTo>
                    <a:lnTo>
                      <a:pt x="20" y="198"/>
                    </a:lnTo>
                    <a:lnTo>
                      <a:pt x="33" y="188"/>
                    </a:lnTo>
                    <a:lnTo>
                      <a:pt x="46" y="178"/>
                    </a:lnTo>
                    <a:lnTo>
                      <a:pt x="57" y="169"/>
                    </a:lnTo>
                    <a:lnTo>
                      <a:pt x="72" y="188"/>
                    </a:lnTo>
                    <a:lnTo>
                      <a:pt x="58" y="200"/>
                    </a:lnTo>
                    <a:lnTo>
                      <a:pt x="44" y="211"/>
                    </a:lnTo>
                    <a:lnTo>
                      <a:pt x="31" y="220"/>
                    </a:lnTo>
                    <a:lnTo>
                      <a:pt x="19" y="229"/>
                    </a:lnTo>
                    <a:lnTo>
                      <a:pt x="5" y="210"/>
                    </a:lnTo>
                    <a:close/>
                    <a:moveTo>
                      <a:pt x="57" y="169"/>
                    </a:moveTo>
                    <a:lnTo>
                      <a:pt x="97" y="139"/>
                    </a:lnTo>
                    <a:lnTo>
                      <a:pt x="135" y="110"/>
                    </a:lnTo>
                    <a:lnTo>
                      <a:pt x="172" y="83"/>
                    </a:lnTo>
                    <a:lnTo>
                      <a:pt x="211" y="59"/>
                    </a:lnTo>
                    <a:lnTo>
                      <a:pt x="231" y="49"/>
                    </a:lnTo>
                    <a:lnTo>
                      <a:pt x="249" y="38"/>
                    </a:lnTo>
                    <a:lnTo>
                      <a:pt x="269" y="29"/>
                    </a:lnTo>
                    <a:lnTo>
                      <a:pt x="289" y="21"/>
                    </a:lnTo>
                    <a:lnTo>
                      <a:pt x="309" y="14"/>
                    </a:lnTo>
                    <a:lnTo>
                      <a:pt x="329" y="8"/>
                    </a:lnTo>
                    <a:lnTo>
                      <a:pt x="350" y="3"/>
                    </a:lnTo>
                    <a:lnTo>
                      <a:pt x="370" y="0"/>
                    </a:lnTo>
                    <a:lnTo>
                      <a:pt x="373" y="24"/>
                    </a:lnTo>
                    <a:lnTo>
                      <a:pt x="354" y="27"/>
                    </a:lnTo>
                    <a:lnTo>
                      <a:pt x="334" y="31"/>
                    </a:lnTo>
                    <a:lnTo>
                      <a:pt x="315" y="38"/>
                    </a:lnTo>
                    <a:lnTo>
                      <a:pt x="296" y="44"/>
                    </a:lnTo>
                    <a:lnTo>
                      <a:pt x="277" y="52"/>
                    </a:lnTo>
                    <a:lnTo>
                      <a:pt x="259" y="62"/>
                    </a:lnTo>
                    <a:lnTo>
                      <a:pt x="240" y="71"/>
                    </a:lnTo>
                    <a:lnTo>
                      <a:pt x="221" y="81"/>
                    </a:lnTo>
                    <a:lnTo>
                      <a:pt x="184" y="105"/>
                    </a:lnTo>
                    <a:lnTo>
                      <a:pt x="148" y="131"/>
                    </a:lnTo>
                    <a:lnTo>
                      <a:pt x="111" y="159"/>
                    </a:lnTo>
                    <a:lnTo>
                      <a:pt x="72" y="188"/>
                    </a:lnTo>
                    <a:lnTo>
                      <a:pt x="57" y="169"/>
                    </a:lnTo>
                    <a:close/>
                    <a:moveTo>
                      <a:pt x="370" y="0"/>
                    </a:moveTo>
                    <a:lnTo>
                      <a:pt x="373" y="0"/>
                    </a:lnTo>
                    <a:lnTo>
                      <a:pt x="377" y="1"/>
                    </a:lnTo>
                    <a:lnTo>
                      <a:pt x="380" y="2"/>
                    </a:lnTo>
                    <a:lnTo>
                      <a:pt x="382" y="4"/>
                    </a:lnTo>
                    <a:lnTo>
                      <a:pt x="372" y="12"/>
                    </a:lnTo>
                    <a:lnTo>
                      <a:pt x="370" y="0"/>
                    </a:lnTo>
                    <a:close/>
                    <a:moveTo>
                      <a:pt x="382" y="4"/>
                    </a:moveTo>
                    <a:lnTo>
                      <a:pt x="453" y="99"/>
                    </a:lnTo>
                    <a:lnTo>
                      <a:pt x="434" y="115"/>
                    </a:lnTo>
                    <a:lnTo>
                      <a:pt x="363" y="20"/>
                    </a:lnTo>
                    <a:lnTo>
                      <a:pt x="382" y="4"/>
                    </a:lnTo>
                    <a:close/>
                    <a:moveTo>
                      <a:pt x="453" y="99"/>
                    </a:moveTo>
                    <a:lnTo>
                      <a:pt x="455" y="103"/>
                    </a:lnTo>
                    <a:lnTo>
                      <a:pt x="455" y="107"/>
                    </a:lnTo>
                    <a:lnTo>
                      <a:pt x="455" y="111"/>
                    </a:lnTo>
                    <a:lnTo>
                      <a:pt x="453" y="115"/>
                    </a:lnTo>
                    <a:lnTo>
                      <a:pt x="444" y="107"/>
                    </a:lnTo>
                    <a:lnTo>
                      <a:pt x="453" y="99"/>
                    </a:lnTo>
                    <a:close/>
                    <a:moveTo>
                      <a:pt x="453" y="115"/>
                    </a:moveTo>
                    <a:lnTo>
                      <a:pt x="439" y="133"/>
                    </a:lnTo>
                    <a:lnTo>
                      <a:pt x="424" y="149"/>
                    </a:lnTo>
                    <a:lnTo>
                      <a:pt x="409" y="165"/>
                    </a:lnTo>
                    <a:lnTo>
                      <a:pt x="394" y="179"/>
                    </a:lnTo>
                    <a:lnTo>
                      <a:pt x="379" y="191"/>
                    </a:lnTo>
                    <a:lnTo>
                      <a:pt x="363" y="203"/>
                    </a:lnTo>
                    <a:lnTo>
                      <a:pt x="345" y="214"/>
                    </a:lnTo>
                    <a:lnTo>
                      <a:pt x="328" y="224"/>
                    </a:lnTo>
                    <a:lnTo>
                      <a:pt x="317" y="202"/>
                    </a:lnTo>
                    <a:lnTo>
                      <a:pt x="333" y="193"/>
                    </a:lnTo>
                    <a:lnTo>
                      <a:pt x="348" y="184"/>
                    </a:lnTo>
                    <a:lnTo>
                      <a:pt x="364" y="173"/>
                    </a:lnTo>
                    <a:lnTo>
                      <a:pt x="378" y="160"/>
                    </a:lnTo>
                    <a:lnTo>
                      <a:pt x="393" y="147"/>
                    </a:lnTo>
                    <a:lnTo>
                      <a:pt x="407" y="133"/>
                    </a:lnTo>
                    <a:lnTo>
                      <a:pt x="421" y="117"/>
                    </a:lnTo>
                    <a:lnTo>
                      <a:pt x="434" y="99"/>
                    </a:lnTo>
                    <a:lnTo>
                      <a:pt x="453" y="115"/>
                    </a:lnTo>
                    <a:close/>
                    <a:moveTo>
                      <a:pt x="328" y="224"/>
                    </a:moveTo>
                    <a:lnTo>
                      <a:pt x="310" y="232"/>
                    </a:lnTo>
                    <a:lnTo>
                      <a:pt x="291" y="241"/>
                    </a:lnTo>
                    <a:lnTo>
                      <a:pt x="272" y="247"/>
                    </a:lnTo>
                    <a:lnTo>
                      <a:pt x="252" y="255"/>
                    </a:lnTo>
                    <a:lnTo>
                      <a:pt x="231" y="260"/>
                    </a:lnTo>
                    <a:lnTo>
                      <a:pt x="208" y="267"/>
                    </a:lnTo>
                    <a:lnTo>
                      <a:pt x="185" y="272"/>
                    </a:lnTo>
                    <a:lnTo>
                      <a:pt x="161" y="277"/>
                    </a:lnTo>
                    <a:lnTo>
                      <a:pt x="156" y="253"/>
                    </a:lnTo>
                    <a:lnTo>
                      <a:pt x="180" y="248"/>
                    </a:lnTo>
                    <a:lnTo>
                      <a:pt x="203" y="243"/>
                    </a:lnTo>
                    <a:lnTo>
                      <a:pt x="224" y="238"/>
                    </a:lnTo>
                    <a:lnTo>
                      <a:pt x="244" y="231"/>
                    </a:lnTo>
                    <a:lnTo>
                      <a:pt x="263" y="225"/>
                    </a:lnTo>
                    <a:lnTo>
                      <a:pt x="283" y="218"/>
                    </a:lnTo>
                    <a:lnTo>
                      <a:pt x="300" y="211"/>
                    </a:lnTo>
                    <a:lnTo>
                      <a:pt x="317" y="202"/>
                    </a:lnTo>
                    <a:lnTo>
                      <a:pt x="328" y="224"/>
                    </a:lnTo>
                    <a:close/>
                    <a:moveTo>
                      <a:pt x="161" y="277"/>
                    </a:moveTo>
                    <a:lnTo>
                      <a:pt x="161" y="278"/>
                    </a:lnTo>
                    <a:lnTo>
                      <a:pt x="158" y="265"/>
                    </a:lnTo>
                    <a:lnTo>
                      <a:pt x="161" y="277"/>
                    </a:lnTo>
                    <a:close/>
                    <a:moveTo>
                      <a:pt x="161" y="278"/>
                    </a:moveTo>
                    <a:lnTo>
                      <a:pt x="161" y="278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61" y="278"/>
                    </a:moveTo>
                    <a:lnTo>
                      <a:pt x="149" y="279"/>
                    </a:lnTo>
                    <a:lnTo>
                      <a:pt x="135" y="280"/>
                    </a:lnTo>
                    <a:lnTo>
                      <a:pt x="132" y="256"/>
                    </a:lnTo>
                    <a:lnTo>
                      <a:pt x="144" y="255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35" y="280"/>
                    </a:moveTo>
                    <a:lnTo>
                      <a:pt x="122" y="281"/>
                    </a:lnTo>
                    <a:lnTo>
                      <a:pt x="109" y="281"/>
                    </a:lnTo>
                    <a:lnTo>
                      <a:pt x="110" y="257"/>
                    </a:lnTo>
                    <a:lnTo>
                      <a:pt x="121" y="256"/>
                    </a:lnTo>
                    <a:lnTo>
                      <a:pt x="132" y="256"/>
                    </a:lnTo>
                    <a:lnTo>
                      <a:pt x="135" y="280"/>
                    </a:lnTo>
                    <a:close/>
                    <a:moveTo>
                      <a:pt x="109" y="281"/>
                    </a:moveTo>
                    <a:lnTo>
                      <a:pt x="91" y="280"/>
                    </a:lnTo>
                    <a:lnTo>
                      <a:pt x="75" y="278"/>
                    </a:lnTo>
                    <a:lnTo>
                      <a:pt x="59" y="273"/>
                    </a:lnTo>
                    <a:lnTo>
                      <a:pt x="44" y="268"/>
                    </a:lnTo>
                    <a:lnTo>
                      <a:pt x="37" y="265"/>
                    </a:lnTo>
                    <a:lnTo>
                      <a:pt x="31" y="260"/>
                    </a:lnTo>
                    <a:lnTo>
                      <a:pt x="24" y="256"/>
                    </a:lnTo>
                    <a:lnTo>
                      <a:pt x="19" y="251"/>
                    </a:lnTo>
                    <a:lnTo>
                      <a:pt x="14" y="245"/>
                    </a:lnTo>
                    <a:lnTo>
                      <a:pt x="8" y="239"/>
                    </a:lnTo>
                    <a:lnTo>
                      <a:pt x="4" y="232"/>
                    </a:lnTo>
                    <a:lnTo>
                      <a:pt x="1" y="225"/>
                    </a:lnTo>
                    <a:lnTo>
                      <a:pt x="23" y="215"/>
                    </a:lnTo>
                    <a:lnTo>
                      <a:pt x="26" y="220"/>
                    </a:lnTo>
                    <a:lnTo>
                      <a:pt x="29" y="225"/>
                    </a:lnTo>
                    <a:lnTo>
                      <a:pt x="33" y="230"/>
                    </a:lnTo>
                    <a:lnTo>
                      <a:pt x="36" y="233"/>
                    </a:lnTo>
                    <a:lnTo>
                      <a:pt x="46" y="241"/>
                    </a:lnTo>
                    <a:lnTo>
                      <a:pt x="57" y="246"/>
                    </a:lnTo>
                    <a:lnTo>
                      <a:pt x="69" y="251"/>
                    </a:lnTo>
                    <a:lnTo>
                      <a:pt x="82" y="254"/>
                    </a:lnTo>
                    <a:lnTo>
                      <a:pt x="96" y="256"/>
                    </a:lnTo>
                    <a:lnTo>
                      <a:pt x="110" y="257"/>
                    </a:lnTo>
                    <a:lnTo>
                      <a:pt x="109" y="281"/>
                    </a:lnTo>
                    <a:close/>
                    <a:moveTo>
                      <a:pt x="1" y="225"/>
                    </a:moveTo>
                    <a:lnTo>
                      <a:pt x="0" y="220"/>
                    </a:lnTo>
                    <a:lnTo>
                      <a:pt x="1" y="216"/>
                    </a:lnTo>
                    <a:lnTo>
                      <a:pt x="2" y="213"/>
                    </a:lnTo>
                    <a:lnTo>
                      <a:pt x="4" y="210"/>
                    </a:lnTo>
                    <a:lnTo>
                      <a:pt x="11" y="219"/>
                    </a:lnTo>
                    <a:lnTo>
                      <a:pt x="1" y="2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9" name="Freeform 1111"/>
              <p:cNvSpPr>
                <a:spLocks/>
              </p:cNvSpPr>
              <p:nvPr/>
            </p:nvSpPr>
            <p:spPr bwMode="auto">
              <a:xfrm>
                <a:off x="2521" y="1579"/>
                <a:ext cx="58" cy="41"/>
              </a:xfrm>
              <a:custGeom>
                <a:avLst/>
                <a:gdLst>
                  <a:gd name="T0" fmla="*/ 0 w 319"/>
                  <a:gd name="T1" fmla="*/ 7 h 214"/>
                  <a:gd name="T2" fmla="*/ 1 w 319"/>
                  <a:gd name="T3" fmla="*/ 6 h 214"/>
                  <a:gd name="T4" fmla="*/ 3 w 319"/>
                  <a:gd name="T5" fmla="*/ 5 h 214"/>
                  <a:gd name="T6" fmla="*/ 4 w 319"/>
                  <a:gd name="T7" fmla="*/ 4 h 214"/>
                  <a:gd name="T8" fmla="*/ 6 w 319"/>
                  <a:gd name="T9" fmla="*/ 3 h 214"/>
                  <a:gd name="T10" fmla="*/ 6 w 319"/>
                  <a:gd name="T11" fmla="*/ 2 h 214"/>
                  <a:gd name="T12" fmla="*/ 7 w 319"/>
                  <a:gd name="T13" fmla="*/ 2 h 214"/>
                  <a:gd name="T14" fmla="*/ 8 w 319"/>
                  <a:gd name="T15" fmla="*/ 1 h 214"/>
                  <a:gd name="T16" fmla="*/ 8 w 319"/>
                  <a:gd name="T17" fmla="*/ 1 h 214"/>
                  <a:gd name="T18" fmla="*/ 9 w 319"/>
                  <a:gd name="T19" fmla="*/ 1 h 214"/>
                  <a:gd name="T20" fmla="*/ 10 w 319"/>
                  <a:gd name="T21" fmla="*/ 0 h 214"/>
                  <a:gd name="T22" fmla="*/ 11 w 319"/>
                  <a:gd name="T23" fmla="*/ 0 h 214"/>
                  <a:gd name="T24" fmla="*/ 11 w 319"/>
                  <a:gd name="T25" fmla="*/ 0 h 214"/>
                  <a:gd name="T26" fmla="*/ 13 w 319"/>
                  <a:gd name="T27" fmla="*/ 5 h 214"/>
                  <a:gd name="T28" fmla="*/ 12 w 319"/>
                  <a:gd name="T29" fmla="*/ 6 h 214"/>
                  <a:gd name="T30" fmla="*/ 12 w 319"/>
                  <a:gd name="T31" fmla="*/ 6 h 214"/>
                  <a:gd name="T32" fmla="*/ 12 w 319"/>
                  <a:gd name="T33" fmla="*/ 7 h 214"/>
                  <a:gd name="T34" fmla="*/ 11 w 319"/>
                  <a:gd name="T35" fmla="*/ 7 h 214"/>
                  <a:gd name="T36" fmla="*/ 11 w 319"/>
                  <a:gd name="T37" fmla="*/ 7 h 214"/>
                  <a:gd name="T38" fmla="*/ 10 w 319"/>
                  <a:gd name="T39" fmla="*/ 7 h 214"/>
                  <a:gd name="T40" fmla="*/ 10 w 319"/>
                  <a:gd name="T41" fmla="*/ 8 h 214"/>
                  <a:gd name="T42" fmla="*/ 9 w 319"/>
                  <a:gd name="T43" fmla="*/ 8 h 214"/>
                  <a:gd name="T44" fmla="*/ 8 w 319"/>
                  <a:gd name="T45" fmla="*/ 8 h 214"/>
                  <a:gd name="T46" fmla="*/ 7 w 319"/>
                  <a:gd name="T47" fmla="*/ 8 h 214"/>
                  <a:gd name="T48" fmla="*/ 6 w 319"/>
                  <a:gd name="T49" fmla="*/ 8 h 214"/>
                  <a:gd name="T50" fmla="*/ 5 w 319"/>
                  <a:gd name="T51" fmla="*/ 8 h 214"/>
                  <a:gd name="T52" fmla="*/ 4 w 319"/>
                  <a:gd name="T53" fmla="*/ 9 h 214"/>
                  <a:gd name="T54" fmla="*/ 3 w 319"/>
                  <a:gd name="T55" fmla="*/ 9 h 214"/>
                  <a:gd name="T56" fmla="*/ 3 w 319"/>
                  <a:gd name="T57" fmla="*/ 9 h 214"/>
                  <a:gd name="T58" fmla="*/ 2 w 319"/>
                  <a:gd name="T59" fmla="*/ 8 h 214"/>
                  <a:gd name="T60" fmla="*/ 2 w 319"/>
                  <a:gd name="T61" fmla="*/ 8 h 214"/>
                  <a:gd name="T62" fmla="*/ 1 w 319"/>
                  <a:gd name="T63" fmla="*/ 8 h 214"/>
                  <a:gd name="T64" fmla="*/ 1 w 319"/>
                  <a:gd name="T65" fmla="*/ 8 h 214"/>
                  <a:gd name="T66" fmla="*/ 1 w 319"/>
                  <a:gd name="T67" fmla="*/ 8 h 214"/>
                  <a:gd name="T68" fmla="*/ 1 w 319"/>
                  <a:gd name="T69" fmla="*/ 8 h 214"/>
                  <a:gd name="T70" fmla="*/ 0 w 319"/>
                  <a:gd name="T71" fmla="*/ 8 h 214"/>
                  <a:gd name="T72" fmla="*/ 0 w 319"/>
                  <a:gd name="T73" fmla="*/ 7 h 214"/>
                  <a:gd name="T74" fmla="*/ 0 w 319"/>
                  <a:gd name="T75" fmla="*/ 7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19"/>
                  <a:gd name="T115" fmla="*/ 0 h 214"/>
                  <a:gd name="T116" fmla="*/ 319 w 319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19" h="214">
                    <a:moveTo>
                      <a:pt x="0" y="175"/>
                    </a:moveTo>
                    <a:lnTo>
                      <a:pt x="36" y="147"/>
                    </a:lnTo>
                    <a:lnTo>
                      <a:pt x="72" y="118"/>
                    </a:lnTo>
                    <a:lnTo>
                      <a:pt x="106" y="91"/>
                    </a:lnTo>
                    <a:lnTo>
                      <a:pt x="141" y="65"/>
                    </a:lnTo>
                    <a:lnTo>
                      <a:pt x="158" y="53"/>
                    </a:lnTo>
                    <a:lnTo>
                      <a:pt x="175" y="41"/>
                    </a:lnTo>
                    <a:lnTo>
                      <a:pt x="193" y="31"/>
                    </a:lnTo>
                    <a:lnTo>
                      <a:pt x="210" y="23"/>
                    </a:lnTo>
                    <a:lnTo>
                      <a:pt x="228" y="14"/>
                    </a:lnTo>
                    <a:lnTo>
                      <a:pt x="245" y="9"/>
                    </a:lnTo>
                    <a:lnTo>
                      <a:pt x="264" y="3"/>
                    </a:lnTo>
                    <a:lnTo>
                      <a:pt x="282" y="0"/>
                    </a:lnTo>
                    <a:lnTo>
                      <a:pt x="319" y="127"/>
                    </a:lnTo>
                    <a:lnTo>
                      <a:pt x="308" y="141"/>
                    </a:lnTo>
                    <a:lnTo>
                      <a:pt x="297" y="153"/>
                    </a:lnTo>
                    <a:lnTo>
                      <a:pt x="288" y="162"/>
                    </a:lnTo>
                    <a:lnTo>
                      <a:pt x="277" y="171"/>
                    </a:lnTo>
                    <a:lnTo>
                      <a:pt x="266" y="177"/>
                    </a:lnTo>
                    <a:lnTo>
                      <a:pt x="256" y="183"/>
                    </a:lnTo>
                    <a:lnTo>
                      <a:pt x="245" y="187"/>
                    </a:lnTo>
                    <a:lnTo>
                      <a:pt x="234" y="190"/>
                    </a:lnTo>
                    <a:lnTo>
                      <a:pt x="210" y="195"/>
                    </a:lnTo>
                    <a:lnTo>
                      <a:pt x="183" y="200"/>
                    </a:lnTo>
                    <a:lnTo>
                      <a:pt x="152" y="204"/>
                    </a:lnTo>
                    <a:lnTo>
                      <a:pt x="115" y="211"/>
                    </a:lnTo>
                    <a:lnTo>
                      <a:pt x="99" y="213"/>
                    </a:lnTo>
                    <a:lnTo>
                      <a:pt x="81" y="214"/>
                    </a:lnTo>
                    <a:lnTo>
                      <a:pt x="64" y="213"/>
                    </a:lnTo>
                    <a:lnTo>
                      <a:pt x="48" y="211"/>
                    </a:lnTo>
                    <a:lnTo>
                      <a:pt x="40" y="208"/>
                    </a:lnTo>
                    <a:lnTo>
                      <a:pt x="33" y="205"/>
                    </a:lnTo>
                    <a:lnTo>
                      <a:pt x="25" y="202"/>
                    </a:lnTo>
                    <a:lnTo>
                      <a:pt x="19" y="198"/>
                    </a:lnTo>
                    <a:lnTo>
                      <a:pt x="13" y="193"/>
                    </a:lnTo>
                    <a:lnTo>
                      <a:pt x="8" y="188"/>
                    </a:lnTo>
                    <a:lnTo>
                      <a:pt x="4" y="181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0" name="Freeform 1112"/>
              <p:cNvSpPr>
                <a:spLocks noEditPoints="1"/>
              </p:cNvSpPr>
              <p:nvPr/>
            </p:nvSpPr>
            <p:spPr bwMode="auto">
              <a:xfrm>
                <a:off x="2517" y="1575"/>
                <a:ext cx="70" cy="48"/>
              </a:xfrm>
              <a:custGeom>
                <a:avLst/>
                <a:gdLst>
                  <a:gd name="T0" fmla="*/ 1 w 343"/>
                  <a:gd name="T1" fmla="*/ 8 h 238"/>
                  <a:gd name="T2" fmla="*/ 0 w 343"/>
                  <a:gd name="T3" fmla="*/ 7 h 238"/>
                  <a:gd name="T4" fmla="*/ 2 w 343"/>
                  <a:gd name="T5" fmla="*/ 6 h 238"/>
                  <a:gd name="T6" fmla="*/ 3 w 343"/>
                  <a:gd name="T7" fmla="*/ 6 h 238"/>
                  <a:gd name="T8" fmla="*/ 1 w 343"/>
                  <a:gd name="T9" fmla="*/ 8 h 238"/>
                  <a:gd name="T10" fmla="*/ 4 w 343"/>
                  <a:gd name="T11" fmla="*/ 4 h 238"/>
                  <a:gd name="T12" fmla="*/ 7 w 343"/>
                  <a:gd name="T13" fmla="*/ 2 h 238"/>
                  <a:gd name="T14" fmla="*/ 9 w 343"/>
                  <a:gd name="T15" fmla="*/ 1 h 238"/>
                  <a:gd name="T16" fmla="*/ 10 w 343"/>
                  <a:gd name="T17" fmla="*/ 0 h 238"/>
                  <a:gd name="T18" fmla="*/ 12 w 343"/>
                  <a:gd name="T19" fmla="*/ 1 h 238"/>
                  <a:gd name="T20" fmla="*/ 10 w 343"/>
                  <a:gd name="T21" fmla="*/ 1 h 238"/>
                  <a:gd name="T22" fmla="*/ 9 w 343"/>
                  <a:gd name="T23" fmla="*/ 2 h 238"/>
                  <a:gd name="T24" fmla="*/ 6 w 343"/>
                  <a:gd name="T25" fmla="*/ 3 h 238"/>
                  <a:gd name="T26" fmla="*/ 3 w 343"/>
                  <a:gd name="T27" fmla="*/ 6 h 238"/>
                  <a:gd name="T28" fmla="*/ 12 w 343"/>
                  <a:gd name="T29" fmla="*/ 0 h 238"/>
                  <a:gd name="T30" fmla="*/ 12 w 343"/>
                  <a:gd name="T31" fmla="*/ 0 h 238"/>
                  <a:gd name="T32" fmla="*/ 12 w 343"/>
                  <a:gd name="T33" fmla="*/ 0 h 238"/>
                  <a:gd name="T34" fmla="*/ 11 w 343"/>
                  <a:gd name="T35" fmla="*/ 1 h 238"/>
                  <a:gd name="T36" fmla="*/ 13 w 343"/>
                  <a:gd name="T37" fmla="*/ 6 h 238"/>
                  <a:gd name="T38" fmla="*/ 13 w 343"/>
                  <a:gd name="T39" fmla="*/ 5 h 238"/>
                  <a:gd name="T40" fmla="*/ 13 w 343"/>
                  <a:gd name="T41" fmla="*/ 7 h 238"/>
                  <a:gd name="T42" fmla="*/ 12 w 343"/>
                  <a:gd name="T43" fmla="*/ 8 h 238"/>
                  <a:gd name="T44" fmla="*/ 11 w 343"/>
                  <a:gd name="T45" fmla="*/ 8 h 238"/>
                  <a:gd name="T46" fmla="*/ 9 w 343"/>
                  <a:gd name="T47" fmla="*/ 9 h 238"/>
                  <a:gd name="T48" fmla="*/ 8 w 343"/>
                  <a:gd name="T49" fmla="*/ 8 h 238"/>
                  <a:gd name="T50" fmla="*/ 10 w 343"/>
                  <a:gd name="T51" fmla="*/ 7 h 238"/>
                  <a:gd name="T52" fmla="*/ 11 w 343"/>
                  <a:gd name="T53" fmla="*/ 7 h 238"/>
                  <a:gd name="T54" fmla="*/ 12 w 343"/>
                  <a:gd name="T55" fmla="*/ 6 h 238"/>
                  <a:gd name="T56" fmla="*/ 13 w 343"/>
                  <a:gd name="T57" fmla="*/ 6 h 238"/>
                  <a:gd name="T58" fmla="*/ 6 w 343"/>
                  <a:gd name="T59" fmla="*/ 9 h 238"/>
                  <a:gd name="T60" fmla="*/ 5 w 343"/>
                  <a:gd name="T61" fmla="*/ 9 h 238"/>
                  <a:gd name="T62" fmla="*/ 7 w 343"/>
                  <a:gd name="T63" fmla="*/ 8 h 238"/>
                  <a:gd name="T64" fmla="*/ 5 w 343"/>
                  <a:gd name="T65" fmla="*/ 9 h 238"/>
                  <a:gd name="T66" fmla="*/ 5 w 343"/>
                  <a:gd name="T67" fmla="*/ 9 h 238"/>
                  <a:gd name="T68" fmla="*/ 5 w 343"/>
                  <a:gd name="T69" fmla="*/ 9 h 238"/>
                  <a:gd name="T70" fmla="*/ 5 w 343"/>
                  <a:gd name="T71" fmla="*/ 9 h 238"/>
                  <a:gd name="T72" fmla="*/ 4 w 343"/>
                  <a:gd name="T73" fmla="*/ 9 h 238"/>
                  <a:gd name="T74" fmla="*/ 5 w 343"/>
                  <a:gd name="T75" fmla="*/ 9 h 238"/>
                  <a:gd name="T76" fmla="*/ 3 w 343"/>
                  <a:gd name="T77" fmla="*/ 10 h 238"/>
                  <a:gd name="T78" fmla="*/ 4 w 343"/>
                  <a:gd name="T79" fmla="*/ 9 h 238"/>
                  <a:gd name="T80" fmla="*/ 3 w 343"/>
                  <a:gd name="T81" fmla="*/ 10 h 238"/>
                  <a:gd name="T82" fmla="*/ 1 w 343"/>
                  <a:gd name="T83" fmla="*/ 9 h 238"/>
                  <a:gd name="T84" fmla="*/ 0 w 343"/>
                  <a:gd name="T85" fmla="*/ 8 h 238"/>
                  <a:gd name="T86" fmla="*/ 0 w 343"/>
                  <a:gd name="T87" fmla="*/ 8 h 238"/>
                  <a:gd name="T88" fmla="*/ 1 w 343"/>
                  <a:gd name="T89" fmla="*/ 8 h 238"/>
                  <a:gd name="T90" fmla="*/ 2 w 343"/>
                  <a:gd name="T91" fmla="*/ 8 h 238"/>
                  <a:gd name="T92" fmla="*/ 4 w 343"/>
                  <a:gd name="T93" fmla="*/ 9 h 238"/>
                  <a:gd name="T94" fmla="*/ 0 w 343"/>
                  <a:gd name="T95" fmla="*/ 8 h 238"/>
                  <a:gd name="T96" fmla="*/ 0 w 343"/>
                  <a:gd name="T97" fmla="*/ 7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3"/>
                  <a:gd name="T148" fmla="*/ 0 h 238"/>
                  <a:gd name="T149" fmla="*/ 343 w 343"/>
                  <a:gd name="T150" fmla="*/ 238 h 2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3" h="238">
                    <a:moveTo>
                      <a:pt x="5" y="177"/>
                    </a:moveTo>
                    <a:lnTo>
                      <a:pt x="5" y="177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5" y="177"/>
                    </a:moveTo>
                    <a:lnTo>
                      <a:pt x="22" y="164"/>
                    </a:lnTo>
                    <a:lnTo>
                      <a:pt x="38" y="151"/>
                    </a:lnTo>
                    <a:lnTo>
                      <a:pt x="53" y="138"/>
                    </a:lnTo>
                    <a:lnTo>
                      <a:pt x="68" y="126"/>
                    </a:lnTo>
                    <a:lnTo>
                      <a:pt x="84" y="146"/>
                    </a:lnTo>
                    <a:lnTo>
                      <a:pt x="67" y="159"/>
                    </a:lnTo>
                    <a:lnTo>
                      <a:pt x="51" y="172"/>
                    </a:lnTo>
                    <a:lnTo>
                      <a:pt x="35" y="185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68" y="126"/>
                    </a:moveTo>
                    <a:lnTo>
                      <a:pt x="97" y="104"/>
                    </a:lnTo>
                    <a:lnTo>
                      <a:pt x="124" y="83"/>
                    </a:lnTo>
                    <a:lnTo>
                      <a:pt x="151" y="63"/>
                    </a:lnTo>
                    <a:lnTo>
                      <a:pt x="179" y="44"/>
                    </a:lnTo>
                    <a:lnTo>
                      <a:pt x="192" y="37"/>
                    </a:lnTo>
                    <a:lnTo>
                      <a:pt x="206" y="28"/>
                    </a:lnTo>
                    <a:lnTo>
                      <a:pt x="220" y="22"/>
                    </a:lnTo>
                    <a:lnTo>
                      <a:pt x="234" y="15"/>
                    </a:lnTo>
                    <a:lnTo>
                      <a:pt x="249" y="10"/>
                    </a:lnTo>
                    <a:lnTo>
                      <a:pt x="263" y="6"/>
                    </a:lnTo>
                    <a:lnTo>
                      <a:pt x="278" y="2"/>
                    </a:lnTo>
                    <a:lnTo>
                      <a:pt x="293" y="0"/>
                    </a:lnTo>
                    <a:lnTo>
                      <a:pt x="296" y="24"/>
                    </a:lnTo>
                    <a:lnTo>
                      <a:pt x="282" y="26"/>
                    </a:lnTo>
                    <a:lnTo>
                      <a:pt x="268" y="29"/>
                    </a:lnTo>
                    <a:lnTo>
                      <a:pt x="255" y="34"/>
                    </a:lnTo>
                    <a:lnTo>
                      <a:pt x="241" y="39"/>
                    </a:lnTo>
                    <a:lnTo>
                      <a:pt x="228" y="44"/>
                    </a:lnTo>
                    <a:lnTo>
                      <a:pt x="215" y="52"/>
                    </a:lnTo>
                    <a:lnTo>
                      <a:pt x="202" y="58"/>
                    </a:lnTo>
                    <a:lnTo>
                      <a:pt x="188" y="67"/>
                    </a:lnTo>
                    <a:lnTo>
                      <a:pt x="162" y="84"/>
                    </a:lnTo>
                    <a:lnTo>
                      <a:pt x="137" y="104"/>
                    </a:lnTo>
                    <a:lnTo>
                      <a:pt x="111" y="124"/>
                    </a:lnTo>
                    <a:lnTo>
                      <a:pt x="84" y="146"/>
                    </a:lnTo>
                    <a:lnTo>
                      <a:pt x="68" y="126"/>
                    </a:lnTo>
                    <a:close/>
                    <a:moveTo>
                      <a:pt x="293" y="0"/>
                    </a:moveTo>
                    <a:lnTo>
                      <a:pt x="297" y="0"/>
                    </a:lnTo>
                    <a:lnTo>
                      <a:pt x="301" y="2"/>
                    </a:lnTo>
                    <a:lnTo>
                      <a:pt x="304" y="6"/>
                    </a:lnTo>
                    <a:lnTo>
                      <a:pt x="306" y="9"/>
                    </a:lnTo>
                    <a:lnTo>
                      <a:pt x="294" y="12"/>
                    </a:lnTo>
                    <a:lnTo>
                      <a:pt x="293" y="0"/>
                    </a:lnTo>
                    <a:close/>
                    <a:moveTo>
                      <a:pt x="306" y="9"/>
                    </a:moveTo>
                    <a:lnTo>
                      <a:pt x="343" y="136"/>
                    </a:lnTo>
                    <a:lnTo>
                      <a:pt x="319" y="143"/>
                    </a:lnTo>
                    <a:lnTo>
                      <a:pt x="283" y="15"/>
                    </a:lnTo>
                    <a:lnTo>
                      <a:pt x="306" y="9"/>
                    </a:lnTo>
                    <a:close/>
                    <a:moveTo>
                      <a:pt x="343" y="136"/>
                    </a:moveTo>
                    <a:lnTo>
                      <a:pt x="343" y="142"/>
                    </a:lnTo>
                    <a:lnTo>
                      <a:pt x="341" y="147"/>
                    </a:lnTo>
                    <a:lnTo>
                      <a:pt x="331" y="139"/>
                    </a:lnTo>
                    <a:lnTo>
                      <a:pt x="343" y="136"/>
                    </a:lnTo>
                    <a:close/>
                    <a:moveTo>
                      <a:pt x="341" y="147"/>
                    </a:moveTo>
                    <a:lnTo>
                      <a:pt x="332" y="159"/>
                    </a:lnTo>
                    <a:lnTo>
                      <a:pt x="323" y="169"/>
                    </a:lnTo>
                    <a:lnTo>
                      <a:pt x="315" y="177"/>
                    </a:lnTo>
                    <a:lnTo>
                      <a:pt x="306" y="185"/>
                    </a:lnTo>
                    <a:lnTo>
                      <a:pt x="297" y="191"/>
                    </a:lnTo>
                    <a:lnTo>
                      <a:pt x="289" y="198"/>
                    </a:lnTo>
                    <a:lnTo>
                      <a:pt x="281" y="202"/>
                    </a:lnTo>
                    <a:lnTo>
                      <a:pt x="273" y="206"/>
                    </a:lnTo>
                    <a:lnTo>
                      <a:pt x="254" y="213"/>
                    </a:lnTo>
                    <a:lnTo>
                      <a:pt x="236" y="217"/>
                    </a:lnTo>
                    <a:lnTo>
                      <a:pt x="215" y="222"/>
                    </a:lnTo>
                    <a:lnTo>
                      <a:pt x="193" y="225"/>
                    </a:lnTo>
                    <a:lnTo>
                      <a:pt x="189" y="200"/>
                    </a:lnTo>
                    <a:lnTo>
                      <a:pt x="209" y="198"/>
                    </a:lnTo>
                    <a:lnTo>
                      <a:pt x="228" y="195"/>
                    </a:lnTo>
                    <a:lnTo>
                      <a:pt x="245" y="190"/>
                    </a:lnTo>
                    <a:lnTo>
                      <a:pt x="261" y="184"/>
                    </a:lnTo>
                    <a:lnTo>
                      <a:pt x="268" y="180"/>
                    </a:lnTo>
                    <a:lnTo>
                      <a:pt x="276" y="176"/>
                    </a:lnTo>
                    <a:lnTo>
                      <a:pt x="283" y="171"/>
                    </a:lnTo>
                    <a:lnTo>
                      <a:pt x="291" y="165"/>
                    </a:lnTo>
                    <a:lnTo>
                      <a:pt x="299" y="159"/>
                    </a:lnTo>
                    <a:lnTo>
                      <a:pt x="306" y="151"/>
                    </a:lnTo>
                    <a:lnTo>
                      <a:pt x="314" y="143"/>
                    </a:lnTo>
                    <a:lnTo>
                      <a:pt x="321" y="133"/>
                    </a:lnTo>
                    <a:lnTo>
                      <a:pt x="341" y="147"/>
                    </a:lnTo>
                    <a:close/>
                    <a:moveTo>
                      <a:pt x="193" y="225"/>
                    </a:moveTo>
                    <a:lnTo>
                      <a:pt x="178" y="227"/>
                    </a:lnTo>
                    <a:lnTo>
                      <a:pt x="161" y="229"/>
                    </a:lnTo>
                    <a:lnTo>
                      <a:pt x="145" y="231"/>
                    </a:lnTo>
                    <a:lnTo>
                      <a:pt x="129" y="234"/>
                    </a:lnTo>
                    <a:lnTo>
                      <a:pt x="125" y="211"/>
                    </a:lnTo>
                    <a:lnTo>
                      <a:pt x="144" y="207"/>
                    </a:lnTo>
                    <a:lnTo>
                      <a:pt x="160" y="204"/>
                    </a:lnTo>
                    <a:lnTo>
                      <a:pt x="175" y="202"/>
                    </a:lnTo>
                    <a:lnTo>
                      <a:pt x="189" y="200"/>
                    </a:lnTo>
                    <a:lnTo>
                      <a:pt x="193" y="225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7" y="223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19" y="237"/>
                    </a:lnTo>
                    <a:lnTo>
                      <a:pt x="108" y="238"/>
                    </a:lnTo>
                    <a:lnTo>
                      <a:pt x="107" y="213"/>
                    </a:lnTo>
                    <a:lnTo>
                      <a:pt x="115" y="212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08" y="238"/>
                    </a:moveTo>
                    <a:lnTo>
                      <a:pt x="99" y="238"/>
                    </a:lnTo>
                    <a:lnTo>
                      <a:pt x="88" y="238"/>
                    </a:lnTo>
                    <a:lnTo>
                      <a:pt x="89" y="214"/>
                    </a:lnTo>
                    <a:lnTo>
                      <a:pt x="98" y="214"/>
                    </a:lnTo>
                    <a:lnTo>
                      <a:pt x="107" y="213"/>
                    </a:lnTo>
                    <a:lnTo>
                      <a:pt x="108" y="238"/>
                    </a:lnTo>
                    <a:close/>
                    <a:moveTo>
                      <a:pt x="88" y="238"/>
                    </a:moveTo>
                    <a:lnTo>
                      <a:pt x="75" y="237"/>
                    </a:lnTo>
                    <a:lnTo>
                      <a:pt x="61" y="236"/>
                    </a:lnTo>
                    <a:lnTo>
                      <a:pt x="48" y="231"/>
                    </a:lnTo>
                    <a:lnTo>
                      <a:pt x="36" y="227"/>
                    </a:lnTo>
                    <a:lnTo>
                      <a:pt x="25" y="220"/>
                    </a:lnTo>
                    <a:lnTo>
                      <a:pt x="16" y="213"/>
                    </a:lnTo>
                    <a:lnTo>
                      <a:pt x="11" y="209"/>
                    </a:lnTo>
                    <a:lnTo>
                      <a:pt x="7" y="203"/>
                    </a:lnTo>
                    <a:lnTo>
                      <a:pt x="4" y="198"/>
                    </a:lnTo>
                    <a:lnTo>
                      <a:pt x="0" y="192"/>
                    </a:lnTo>
                    <a:lnTo>
                      <a:pt x="23" y="182"/>
                    </a:lnTo>
                    <a:lnTo>
                      <a:pt x="27" y="190"/>
                    </a:lnTo>
                    <a:lnTo>
                      <a:pt x="34" y="197"/>
                    </a:lnTo>
                    <a:lnTo>
                      <a:pt x="40" y="202"/>
                    </a:lnTo>
                    <a:lnTo>
                      <a:pt x="49" y="206"/>
                    </a:lnTo>
                    <a:lnTo>
                      <a:pt x="58" y="210"/>
                    </a:lnTo>
                    <a:lnTo>
                      <a:pt x="67" y="212"/>
                    </a:lnTo>
                    <a:lnTo>
                      <a:pt x="78" y="213"/>
                    </a:lnTo>
                    <a:lnTo>
                      <a:pt x="89" y="214"/>
                    </a:lnTo>
                    <a:lnTo>
                      <a:pt x="88" y="238"/>
                    </a:lnTo>
                    <a:close/>
                    <a:moveTo>
                      <a:pt x="0" y="192"/>
                    </a:moveTo>
                    <a:lnTo>
                      <a:pt x="0" y="188"/>
                    </a:lnTo>
                    <a:lnTo>
                      <a:pt x="0" y="184"/>
                    </a:lnTo>
                    <a:lnTo>
                      <a:pt x="3" y="180"/>
                    </a:lnTo>
                    <a:lnTo>
                      <a:pt x="5" y="177"/>
                    </a:lnTo>
                    <a:lnTo>
                      <a:pt x="12" y="187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1" name="Freeform 1113"/>
              <p:cNvSpPr>
                <a:spLocks/>
              </p:cNvSpPr>
              <p:nvPr/>
            </p:nvSpPr>
            <p:spPr bwMode="auto">
              <a:xfrm>
                <a:off x="2583" y="1665"/>
                <a:ext cx="89" cy="37"/>
              </a:xfrm>
              <a:custGeom>
                <a:avLst/>
                <a:gdLst>
                  <a:gd name="T0" fmla="*/ 10 w 440"/>
                  <a:gd name="T1" fmla="*/ 0 h 195"/>
                  <a:gd name="T2" fmla="*/ 9 w 440"/>
                  <a:gd name="T3" fmla="*/ 1 h 195"/>
                  <a:gd name="T4" fmla="*/ 9 w 440"/>
                  <a:gd name="T5" fmla="*/ 1 h 195"/>
                  <a:gd name="T6" fmla="*/ 9 w 440"/>
                  <a:gd name="T7" fmla="*/ 2 h 195"/>
                  <a:gd name="T8" fmla="*/ 8 w 440"/>
                  <a:gd name="T9" fmla="*/ 3 h 195"/>
                  <a:gd name="T10" fmla="*/ 8 w 440"/>
                  <a:gd name="T11" fmla="*/ 3 h 195"/>
                  <a:gd name="T12" fmla="*/ 7 w 440"/>
                  <a:gd name="T13" fmla="*/ 4 h 195"/>
                  <a:gd name="T14" fmla="*/ 7 w 440"/>
                  <a:gd name="T15" fmla="*/ 4 h 195"/>
                  <a:gd name="T16" fmla="*/ 6 w 440"/>
                  <a:gd name="T17" fmla="*/ 5 h 195"/>
                  <a:gd name="T18" fmla="*/ 5 w 440"/>
                  <a:gd name="T19" fmla="*/ 5 h 195"/>
                  <a:gd name="T20" fmla="*/ 5 w 440"/>
                  <a:gd name="T21" fmla="*/ 5 h 195"/>
                  <a:gd name="T22" fmla="*/ 4 w 440"/>
                  <a:gd name="T23" fmla="*/ 6 h 195"/>
                  <a:gd name="T24" fmla="*/ 3 w 440"/>
                  <a:gd name="T25" fmla="*/ 6 h 195"/>
                  <a:gd name="T26" fmla="*/ 3 w 440"/>
                  <a:gd name="T27" fmla="*/ 6 h 195"/>
                  <a:gd name="T28" fmla="*/ 2 w 440"/>
                  <a:gd name="T29" fmla="*/ 7 h 195"/>
                  <a:gd name="T30" fmla="*/ 1 w 440"/>
                  <a:gd name="T31" fmla="*/ 7 h 195"/>
                  <a:gd name="T32" fmla="*/ 0 w 440"/>
                  <a:gd name="T33" fmla="*/ 7 h 195"/>
                  <a:gd name="T34" fmla="*/ 2 w 440"/>
                  <a:gd name="T35" fmla="*/ 7 h 195"/>
                  <a:gd name="T36" fmla="*/ 3 w 440"/>
                  <a:gd name="T37" fmla="*/ 8 h 195"/>
                  <a:gd name="T38" fmla="*/ 4 w 440"/>
                  <a:gd name="T39" fmla="*/ 8 h 195"/>
                  <a:gd name="T40" fmla="*/ 6 w 440"/>
                  <a:gd name="T41" fmla="*/ 8 h 195"/>
                  <a:gd name="T42" fmla="*/ 7 w 440"/>
                  <a:gd name="T43" fmla="*/ 8 h 195"/>
                  <a:gd name="T44" fmla="*/ 8 w 440"/>
                  <a:gd name="T45" fmla="*/ 8 h 195"/>
                  <a:gd name="T46" fmla="*/ 10 w 440"/>
                  <a:gd name="T47" fmla="*/ 8 h 195"/>
                  <a:gd name="T48" fmla="*/ 11 w 440"/>
                  <a:gd name="T49" fmla="*/ 7 h 195"/>
                  <a:gd name="T50" fmla="*/ 12 w 440"/>
                  <a:gd name="T51" fmla="*/ 7 h 195"/>
                  <a:gd name="T52" fmla="*/ 13 w 440"/>
                  <a:gd name="T53" fmla="*/ 7 h 195"/>
                  <a:gd name="T54" fmla="*/ 14 w 440"/>
                  <a:gd name="T55" fmla="*/ 6 h 195"/>
                  <a:gd name="T56" fmla="*/ 15 w 440"/>
                  <a:gd name="T57" fmla="*/ 6 h 195"/>
                  <a:gd name="T58" fmla="*/ 15 w 440"/>
                  <a:gd name="T59" fmla="*/ 5 h 195"/>
                  <a:gd name="T60" fmla="*/ 16 w 440"/>
                  <a:gd name="T61" fmla="*/ 5 h 195"/>
                  <a:gd name="T62" fmla="*/ 17 w 440"/>
                  <a:gd name="T63" fmla="*/ 4 h 195"/>
                  <a:gd name="T64" fmla="*/ 18 w 440"/>
                  <a:gd name="T65" fmla="*/ 4 h 195"/>
                  <a:gd name="T66" fmla="*/ 10 w 440"/>
                  <a:gd name="T67" fmla="*/ 0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95"/>
                  <a:gd name="T104" fmla="*/ 440 w 440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95">
                    <a:moveTo>
                      <a:pt x="239" y="0"/>
                    </a:moveTo>
                    <a:lnTo>
                      <a:pt x="231" y="18"/>
                    </a:lnTo>
                    <a:lnTo>
                      <a:pt x="222" y="34"/>
                    </a:lnTo>
                    <a:lnTo>
                      <a:pt x="213" y="49"/>
                    </a:lnTo>
                    <a:lnTo>
                      <a:pt x="202" y="64"/>
                    </a:lnTo>
                    <a:lnTo>
                      <a:pt x="190" y="78"/>
                    </a:lnTo>
                    <a:lnTo>
                      <a:pt x="178" y="91"/>
                    </a:lnTo>
                    <a:lnTo>
                      <a:pt x="164" y="103"/>
                    </a:lnTo>
                    <a:lnTo>
                      <a:pt x="150" y="115"/>
                    </a:lnTo>
                    <a:lnTo>
                      <a:pt x="135" y="126"/>
                    </a:lnTo>
                    <a:lnTo>
                      <a:pt x="119" y="135"/>
                    </a:lnTo>
                    <a:lnTo>
                      <a:pt x="101" y="145"/>
                    </a:lnTo>
                    <a:lnTo>
                      <a:pt x="83" y="154"/>
                    </a:lnTo>
                    <a:lnTo>
                      <a:pt x="64" y="161"/>
                    </a:lnTo>
                    <a:lnTo>
                      <a:pt x="43" y="168"/>
                    </a:lnTo>
                    <a:lnTo>
                      <a:pt x="23" y="174"/>
                    </a:lnTo>
                    <a:lnTo>
                      <a:pt x="0" y="180"/>
                    </a:lnTo>
                    <a:lnTo>
                      <a:pt x="39" y="186"/>
                    </a:lnTo>
                    <a:lnTo>
                      <a:pt x="77" y="190"/>
                    </a:lnTo>
                    <a:lnTo>
                      <a:pt x="112" y="194"/>
                    </a:lnTo>
                    <a:lnTo>
                      <a:pt x="147" y="195"/>
                    </a:lnTo>
                    <a:lnTo>
                      <a:pt x="179" y="195"/>
                    </a:lnTo>
                    <a:lnTo>
                      <a:pt x="211" y="194"/>
                    </a:lnTo>
                    <a:lnTo>
                      <a:pt x="241" y="190"/>
                    </a:lnTo>
                    <a:lnTo>
                      <a:pt x="269" y="185"/>
                    </a:lnTo>
                    <a:lnTo>
                      <a:pt x="295" y="179"/>
                    </a:lnTo>
                    <a:lnTo>
                      <a:pt x="320" y="171"/>
                    </a:lnTo>
                    <a:lnTo>
                      <a:pt x="343" y="161"/>
                    </a:lnTo>
                    <a:lnTo>
                      <a:pt x="366" y="150"/>
                    </a:lnTo>
                    <a:lnTo>
                      <a:pt x="387" y="137"/>
                    </a:lnTo>
                    <a:lnTo>
                      <a:pt x="405" y="123"/>
                    </a:lnTo>
                    <a:lnTo>
                      <a:pt x="423" y="108"/>
                    </a:lnTo>
                    <a:lnTo>
                      <a:pt x="440" y="91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2" name="Freeform 1114"/>
              <p:cNvSpPr>
                <a:spLocks noEditPoints="1"/>
              </p:cNvSpPr>
              <p:nvPr/>
            </p:nvSpPr>
            <p:spPr bwMode="auto">
              <a:xfrm>
                <a:off x="2575" y="1665"/>
                <a:ext cx="97" cy="45"/>
              </a:xfrm>
              <a:custGeom>
                <a:avLst/>
                <a:gdLst>
                  <a:gd name="T0" fmla="*/ 10 w 462"/>
                  <a:gd name="T1" fmla="*/ 1 h 220"/>
                  <a:gd name="T2" fmla="*/ 9 w 462"/>
                  <a:gd name="T3" fmla="*/ 3 h 220"/>
                  <a:gd name="T4" fmla="*/ 8 w 462"/>
                  <a:gd name="T5" fmla="*/ 4 h 220"/>
                  <a:gd name="T6" fmla="*/ 7 w 462"/>
                  <a:gd name="T7" fmla="*/ 5 h 220"/>
                  <a:gd name="T8" fmla="*/ 6 w 462"/>
                  <a:gd name="T9" fmla="*/ 5 h 220"/>
                  <a:gd name="T10" fmla="*/ 7 w 462"/>
                  <a:gd name="T11" fmla="*/ 4 h 220"/>
                  <a:gd name="T12" fmla="*/ 8 w 462"/>
                  <a:gd name="T13" fmla="*/ 3 h 220"/>
                  <a:gd name="T14" fmla="*/ 9 w 462"/>
                  <a:gd name="T15" fmla="*/ 2 h 220"/>
                  <a:gd name="T16" fmla="*/ 10 w 462"/>
                  <a:gd name="T17" fmla="*/ 0 h 220"/>
                  <a:gd name="T18" fmla="*/ 7 w 462"/>
                  <a:gd name="T19" fmla="*/ 5 h 220"/>
                  <a:gd name="T20" fmla="*/ 5 w 462"/>
                  <a:gd name="T21" fmla="*/ 6 h 220"/>
                  <a:gd name="T22" fmla="*/ 4 w 462"/>
                  <a:gd name="T23" fmla="*/ 7 h 220"/>
                  <a:gd name="T24" fmla="*/ 2 w 462"/>
                  <a:gd name="T25" fmla="*/ 8 h 220"/>
                  <a:gd name="T26" fmla="*/ 1 w 462"/>
                  <a:gd name="T27" fmla="*/ 8 h 220"/>
                  <a:gd name="T28" fmla="*/ 1 w 462"/>
                  <a:gd name="T29" fmla="*/ 7 h 220"/>
                  <a:gd name="T30" fmla="*/ 3 w 462"/>
                  <a:gd name="T31" fmla="*/ 6 h 220"/>
                  <a:gd name="T32" fmla="*/ 4 w 462"/>
                  <a:gd name="T33" fmla="*/ 6 h 220"/>
                  <a:gd name="T34" fmla="*/ 6 w 462"/>
                  <a:gd name="T35" fmla="*/ 5 h 220"/>
                  <a:gd name="T36" fmla="*/ 7 w 462"/>
                  <a:gd name="T37" fmla="*/ 5 h 220"/>
                  <a:gd name="T38" fmla="*/ 0 w 462"/>
                  <a:gd name="T39" fmla="*/ 8 h 220"/>
                  <a:gd name="T40" fmla="*/ 0 w 462"/>
                  <a:gd name="T41" fmla="*/ 8 h 220"/>
                  <a:gd name="T42" fmla="*/ 0 w 462"/>
                  <a:gd name="T43" fmla="*/ 7 h 220"/>
                  <a:gd name="T44" fmla="*/ 0 w 462"/>
                  <a:gd name="T45" fmla="*/ 7 h 220"/>
                  <a:gd name="T46" fmla="*/ 0 w 462"/>
                  <a:gd name="T47" fmla="*/ 8 h 220"/>
                  <a:gd name="T48" fmla="*/ 1 w 462"/>
                  <a:gd name="T49" fmla="*/ 7 h 220"/>
                  <a:gd name="T50" fmla="*/ 4 w 462"/>
                  <a:gd name="T51" fmla="*/ 8 h 220"/>
                  <a:gd name="T52" fmla="*/ 6 w 462"/>
                  <a:gd name="T53" fmla="*/ 8 h 220"/>
                  <a:gd name="T54" fmla="*/ 9 w 462"/>
                  <a:gd name="T55" fmla="*/ 8 h 220"/>
                  <a:gd name="T56" fmla="*/ 11 w 462"/>
                  <a:gd name="T57" fmla="*/ 7 h 220"/>
                  <a:gd name="T58" fmla="*/ 10 w 462"/>
                  <a:gd name="T59" fmla="*/ 9 h 220"/>
                  <a:gd name="T60" fmla="*/ 8 w 462"/>
                  <a:gd name="T61" fmla="*/ 9 h 220"/>
                  <a:gd name="T62" fmla="*/ 5 w 462"/>
                  <a:gd name="T63" fmla="*/ 9 h 220"/>
                  <a:gd name="T64" fmla="*/ 2 w 462"/>
                  <a:gd name="T65" fmla="*/ 8 h 220"/>
                  <a:gd name="T66" fmla="*/ 1 w 462"/>
                  <a:gd name="T67" fmla="*/ 7 h 220"/>
                  <a:gd name="T68" fmla="*/ 12 w 462"/>
                  <a:gd name="T69" fmla="*/ 7 h 220"/>
                  <a:gd name="T70" fmla="*/ 14 w 462"/>
                  <a:gd name="T71" fmla="*/ 6 h 220"/>
                  <a:gd name="T72" fmla="*/ 16 w 462"/>
                  <a:gd name="T73" fmla="*/ 6 h 220"/>
                  <a:gd name="T74" fmla="*/ 17 w 462"/>
                  <a:gd name="T75" fmla="*/ 4 h 220"/>
                  <a:gd name="T76" fmla="*/ 19 w 462"/>
                  <a:gd name="T77" fmla="*/ 4 h 220"/>
                  <a:gd name="T78" fmla="*/ 17 w 462"/>
                  <a:gd name="T79" fmla="*/ 6 h 220"/>
                  <a:gd name="T80" fmla="*/ 16 w 462"/>
                  <a:gd name="T81" fmla="*/ 6 h 220"/>
                  <a:gd name="T82" fmla="*/ 16 w 462"/>
                  <a:gd name="T83" fmla="*/ 7 h 220"/>
                  <a:gd name="T84" fmla="*/ 13 w 462"/>
                  <a:gd name="T85" fmla="*/ 8 h 220"/>
                  <a:gd name="T86" fmla="*/ 11 w 462"/>
                  <a:gd name="T87" fmla="*/ 8 h 220"/>
                  <a:gd name="T88" fmla="*/ 19 w 462"/>
                  <a:gd name="T89" fmla="*/ 4 h 220"/>
                  <a:gd name="T90" fmla="*/ 19 w 462"/>
                  <a:gd name="T91" fmla="*/ 4 h 220"/>
                  <a:gd name="T92" fmla="*/ 19 w 462"/>
                  <a:gd name="T93" fmla="*/ 4 h 220"/>
                  <a:gd name="T94" fmla="*/ 19 w 462"/>
                  <a:gd name="T95" fmla="*/ 4 h 220"/>
                  <a:gd name="T96" fmla="*/ 19 w 462"/>
                  <a:gd name="T97" fmla="*/ 4 h 220"/>
                  <a:gd name="T98" fmla="*/ 19 w 462"/>
                  <a:gd name="T99" fmla="*/ 4 h 220"/>
                  <a:gd name="T100" fmla="*/ 10 w 462"/>
                  <a:gd name="T101" fmla="*/ 1 h 220"/>
                  <a:gd name="T102" fmla="*/ 19 w 462"/>
                  <a:gd name="T103" fmla="*/ 4 h 220"/>
                  <a:gd name="T104" fmla="*/ 10 w 462"/>
                  <a:gd name="T105" fmla="*/ 0 h 220"/>
                  <a:gd name="T106" fmla="*/ 10 w 462"/>
                  <a:gd name="T107" fmla="*/ 0 h 220"/>
                  <a:gd name="T108" fmla="*/ 10 w 462"/>
                  <a:gd name="T109" fmla="*/ 0 h 220"/>
                  <a:gd name="T110" fmla="*/ 10 w 462"/>
                  <a:gd name="T111" fmla="*/ 0 h 2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2"/>
                  <a:gd name="T169" fmla="*/ 0 h 220"/>
                  <a:gd name="T170" fmla="*/ 462 w 462"/>
                  <a:gd name="T171" fmla="*/ 220 h 2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2" h="220">
                    <a:moveTo>
                      <a:pt x="262" y="17"/>
                    </a:moveTo>
                    <a:lnTo>
                      <a:pt x="253" y="35"/>
                    </a:lnTo>
                    <a:lnTo>
                      <a:pt x="244" y="52"/>
                    </a:lnTo>
                    <a:lnTo>
                      <a:pt x="233" y="67"/>
                    </a:lnTo>
                    <a:lnTo>
                      <a:pt x="223" y="84"/>
                    </a:lnTo>
                    <a:lnTo>
                      <a:pt x="211" y="98"/>
                    </a:lnTo>
                    <a:lnTo>
                      <a:pt x="198" y="112"/>
                    </a:lnTo>
                    <a:lnTo>
                      <a:pt x="184" y="125"/>
                    </a:lnTo>
                    <a:lnTo>
                      <a:pt x="169" y="137"/>
                    </a:lnTo>
                    <a:lnTo>
                      <a:pt x="154" y="117"/>
                    </a:lnTo>
                    <a:lnTo>
                      <a:pt x="168" y="106"/>
                    </a:lnTo>
                    <a:lnTo>
                      <a:pt x="181" y="94"/>
                    </a:lnTo>
                    <a:lnTo>
                      <a:pt x="192" y="81"/>
                    </a:lnTo>
                    <a:lnTo>
                      <a:pt x="203" y="68"/>
                    </a:lnTo>
                    <a:lnTo>
                      <a:pt x="214" y="54"/>
                    </a:lnTo>
                    <a:lnTo>
                      <a:pt x="223" y="39"/>
                    </a:lnTo>
                    <a:lnTo>
                      <a:pt x="231" y="24"/>
                    </a:lnTo>
                    <a:lnTo>
                      <a:pt x="239" y="8"/>
                    </a:lnTo>
                    <a:lnTo>
                      <a:pt x="262" y="17"/>
                    </a:lnTo>
                    <a:close/>
                    <a:moveTo>
                      <a:pt x="169" y="137"/>
                    </a:moveTo>
                    <a:lnTo>
                      <a:pt x="152" y="147"/>
                    </a:lnTo>
                    <a:lnTo>
                      <a:pt x="136" y="158"/>
                    </a:lnTo>
                    <a:lnTo>
                      <a:pt x="118" y="168"/>
                    </a:lnTo>
                    <a:lnTo>
                      <a:pt x="100" y="176"/>
                    </a:lnTo>
                    <a:lnTo>
                      <a:pt x="79" y="184"/>
                    </a:lnTo>
                    <a:lnTo>
                      <a:pt x="58" y="192"/>
                    </a:lnTo>
                    <a:lnTo>
                      <a:pt x="37" y="198"/>
                    </a:lnTo>
                    <a:lnTo>
                      <a:pt x="14" y="203"/>
                    </a:lnTo>
                    <a:lnTo>
                      <a:pt x="9" y="180"/>
                    </a:lnTo>
                    <a:lnTo>
                      <a:pt x="30" y="174"/>
                    </a:lnTo>
                    <a:lnTo>
                      <a:pt x="51" y="168"/>
                    </a:lnTo>
                    <a:lnTo>
                      <a:pt x="70" y="161"/>
                    </a:lnTo>
                    <a:lnTo>
                      <a:pt x="89" y="154"/>
                    </a:lnTo>
                    <a:lnTo>
                      <a:pt x="106" y="146"/>
                    </a:lnTo>
                    <a:lnTo>
                      <a:pt x="123" y="137"/>
                    </a:lnTo>
                    <a:lnTo>
                      <a:pt x="138" y="127"/>
                    </a:lnTo>
                    <a:lnTo>
                      <a:pt x="154" y="117"/>
                    </a:lnTo>
                    <a:lnTo>
                      <a:pt x="169" y="137"/>
                    </a:lnTo>
                    <a:close/>
                    <a:moveTo>
                      <a:pt x="9" y="203"/>
                    </a:moveTo>
                    <a:lnTo>
                      <a:pt x="6" y="202"/>
                    </a:lnTo>
                    <a:lnTo>
                      <a:pt x="2" y="199"/>
                    </a:lnTo>
                    <a:lnTo>
                      <a:pt x="0" y="196"/>
                    </a:lnTo>
                    <a:lnTo>
                      <a:pt x="0" y="192"/>
                    </a:lnTo>
                    <a:lnTo>
                      <a:pt x="0" y="187"/>
                    </a:lnTo>
                    <a:lnTo>
                      <a:pt x="2" y="184"/>
                    </a:lnTo>
                    <a:lnTo>
                      <a:pt x="4" y="181"/>
                    </a:lnTo>
                    <a:lnTo>
                      <a:pt x="9" y="180"/>
                    </a:lnTo>
                    <a:lnTo>
                      <a:pt x="11" y="192"/>
                    </a:lnTo>
                    <a:lnTo>
                      <a:pt x="9" y="203"/>
                    </a:lnTo>
                    <a:close/>
                    <a:moveTo>
                      <a:pt x="13" y="180"/>
                    </a:moveTo>
                    <a:lnTo>
                      <a:pt x="52" y="185"/>
                    </a:lnTo>
                    <a:lnTo>
                      <a:pt x="89" y="191"/>
                    </a:lnTo>
                    <a:lnTo>
                      <a:pt x="124" y="193"/>
                    </a:lnTo>
                    <a:lnTo>
                      <a:pt x="158" y="195"/>
                    </a:lnTo>
                    <a:lnTo>
                      <a:pt x="190" y="195"/>
                    </a:lnTo>
                    <a:lnTo>
                      <a:pt x="220" y="193"/>
                    </a:lnTo>
                    <a:lnTo>
                      <a:pt x="250" y="191"/>
                    </a:lnTo>
                    <a:lnTo>
                      <a:pt x="277" y="185"/>
                    </a:lnTo>
                    <a:lnTo>
                      <a:pt x="282" y="209"/>
                    </a:lnTo>
                    <a:lnTo>
                      <a:pt x="253" y="214"/>
                    </a:lnTo>
                    <a:lnTo>
                      <a:pt x="223" y="218"/>
                    </a:lnTo>
                    <a:lnTo>
                      <a:pt x="191" y="219"/>
                    </a:lnTo>
                    <a:lnTo>
                      <a:pt x="158" y="220"/>
                    </a:lnTo>
                    <a:lnTo>
                      <a:pt x="123" y="218"/>
                    </a:lnTo>
                    <a:lnTo>
                      <a:pt x="87" y="214"/>
                    </a:lnTo>
                    <a:lnTo>
                      <a:pt x="49" y="210"/>
                    </a:lnTo>
                    <a:lnTo>
                      <a:pt x="9" y="203"/>
                    </a:lnTo>
                    <a:lnTo>
                      <a:pt x="13" y="180"/>
                    </a:lnTo>
                    <a:close/>
                    <a:moveTo>
                      <a:pt x="277" y="185"/>
                    </a:moveTo>
                    <a:lnTo>
                      <a:pt x="303" y="179"/>
                    </a:lnTo>
                    <a:lnTo>
                      <a:pt x="326" y="171"/>
                    </a:lnTo>
                    <a:lnTo>
                      <a:pt x="349" y="162"/>
                    </a:lnTo>
                    <a:lnTo>
                      <a:pt x="371" y="152"/>
                    </a:lnTo>
                    <a:lnTo>
                      <a:pt x="390" y="140"/>
                    </a:lnTo>
                    <a:lnTo>
                      <a:pt x="408" y="126"/>
                    </a:lnTo>
                    <a:lnTo>
                      <a:pt x="426" y="111"/>
                    </a:lnTo>
                    <a:lnTo>
                      <a:pt x="442" y="94"/>
                    </a:lnTo>
                    <a:lnTo>
                      <a:pt x="460" y="111"/>
                    </a:lnTo>
                    <a:lnTo>
                      <a:pt x="443" y="129"/>
                    </a:lnTo>
                    <a:lnTo>
                      <a:pt x="425" y="145"/>
                    </a:lnTo>
                    <a:lnTo>
                      <a:pt x="414" y="153"/>
                    </a:lnTo>
                    <a:lnTo>
                      <a:pt x="404" y="159"/>
                    </a:lnTo>
                    <a:lnTo>
                      <a:pt x="393" y="167"/>
                    </a:lnTo>
                    <a:lnTo>
                      <a:pt x="382" y="173"/>
                    </a:lnTo>
                    <a:lnTo>
                      <a:pt x="360" y="184"/>
                    </a:lnTo>
                    <a:lnTo>
                      <a:pt x="335" y="194"/>
                    </a:lnTo>
                    <a:lnTo>
                      <a:pt x="309" y="202"/>
                    </a:lnTo>
                    <a:lnTo>
                      <a:pt x="282" y="209"/>
                    </a:lnTo>
                    <a:lnTo>
                      <a:pt x="277" y="185"/>
                    </a:lnTo>
                    <a:close/>
                    <a:moveTo>
                      <a:pt x="456" y="91"/>
                    </a:moveTo>
                    <a:lnTo>
                      <a:pt x="458" y="93"/>
                    </a:lnTo>
                    <a:lnTo>
                      <a:pt x="460" y="94"/>
                    </a:lnTo>
                    <a:lnTo>
                      <a:pt x="461" y="98"/>
                    </a:lnTo>
                    <a:lnTo>
                      <a:pt x="462" y="100"/>
                    </a:lnTo>
                    <a:lnTo>
                      <a:pt x="462" y="103"/>
                    </a:lnTo>
                    <a:lnTo>
                      <a:pt x="462" y="105"/>
                    </a:lnTo>
                    <a:lnTo>
                      <a:pt x="461" y="108"/>
                    </a:lnTo>
                    <a:lnTo>
                      <a:pt x="460" y="111"/>
                    </a:lnTo>
                    <a:lnTo>
                      <a:pt x="451" y="103"/>
                    </a:lnTo>
                    <a:lnTo>
                      <a:pt x="456" y="91"/>
                    </a:lnTo>
                    <a:close/>
                    <a:moveTo>
                      <a:pt x="446" y="114"/>
                    </a:moveTo>
                    <a:lnTo>
                      <a:pt x="245" y="23"/>
                    </a:lnTo>
                    <a:lnTo>
                      <a:pt x="255" y="2"/>
                    </a:lnTo>
                    <a:lnTo>
                      <a:pt x="456" y="91"/>
                    </a:lnTo>
                    <a:lnTo>
                      <a:pt x="446" y="114"/>
                    </a:lnTo>
                    <a:close/>
                    <a:moveTo>
                      <a:pt x="239" y="8"/>
                    </a:moveTo>
                    <a:lnTo>
                      <a:pt x="241" y="4"/>
                    </a:lnTo>
                    <a:lnTo>
                      <a:pt x="245" y="2"/>
                    </a:lnTo>
                    <a:lnTo>
                      <a:pt x="250" y="0"/>
                    </a:lnTo>
                    <a:lnTo>
                      <a:pt x="255" y="2"/>
                    </a:lnTo>
                    <a:lnTo>
                      <a:pt x="250" y="12"/>
                    </a:lnTo>
                    <a:lnTo>
                      <a:pt x="239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3" name="Freeform 1115"/>
              <p:cNvSpPr>
                <a:spLocks/>
              </p:cNvSpPr>
              <p:nvPr/>
            </p:nvSpPr>
            <p:spPr bwMode="auto">
              <a:xfrm>
                <a:off x="2501" y="1516"/>
                <a:ext cx="171" cy="168"/>
              </a:xfrm>
              <a:custGeom>
                <a:avLst/>
                <a:gdLst>
                  <a:gd name="T0" fmla="*/ 3 w 857"/>
                  <a:gd name="T1" fmla="*/ 5 h 816"/>
                  <a:gd name="T2" fmla="*/ 5 w 857"/>
                  <a:gd name="T3" fmla="*/ 6 h 816"/>
                  <a:gd name="T4" fmla="*/ 7 w 857"/>
                  <a:gd name="T5" fmla="*/ 7 h 816"/>
                  <a:gd name="T6" fmla="*/ 8 w 857"/>
                  <a:gd name="T7" fmla="*/ 8 h 816"/>
                  <a:gd name="T8" fmla="*/ 10 w 857"/>
                  <a:gd name="T9" fmla="*/ 9 h 816"/>
                  <a:gd name="T10" fmla="*/ 11 w 857"/>
                  <a:gd name="T11" fmla="*/ 10 h 816"/>
                  <a:gd name="T12" fmla="*/ 12 w 857"/>
                  <a:gd name="T13" fmla="*/ 11 h 816"/>
                  <a:gd name="T14" fmla="*/ 13 w 857"/>
                  <a:gd name="T15" fmla="*/ 13 h 816"/>
                  <a:gd name="T16" fmla="*/ 14 w 857"/>
                  <a:gd name="T17" fmla="*/ 14 h 816"/>
                  <a:gd name="T18" fmla="*/ 14 w 857"/>
                  <a:gd name="T19" fmla="*/ 17 h 816"/>
                  <a:gd name="T20" fmla="*/ 14 w 857"/>
                  <a:gd name="T21" fmla="*/ 18 h 816"/>
                  <a:gd name="T22" fmla="*/ 14 w 857"/>
                  <a:gd name="T23" fmla="*/ 19 h 816"/>
                  <a:gd name="T24" fmla="*/ 14 w 857"/>
                  <a:gd name="T25" fmla="*/ 21 h 816"/>
                  <a:gd name="T26" fmla="*/ 15 w 857"/>
                  <a:gd name="T27" fmla="*/ 22 h 816"/>
                  <a:gd name="T28" fmla="*/ 15 w 857"/>
                  <a:gd name="T29" fmla="*/ 23 h 816"/>
                  <a:gd name="T30" fmla="*/ 16 w 857"/>
                  <a:gd name="T31" fmla="*/ 24 h 816"/>
                  <a:gd name="T32" fmla="*/ 17 w 857"/>
                  <a:gd name="T33" fmla="*/ 26 h 816"/>
                  <a:gd name="T34" fmla="*/ 19 w 857"/>
                  <a:gd name="T35" fmla="*/ 27 h 816"/>
                  <a:gd name="T36" fmla="*/ 20 w 857"/>
                  <a:gd name="T37" fmla="*/ 29 h 816"/>
                  <a:gd name="T38" fmla="*/ 22 w 857"/>
                  <a:gd name="T39" fmla="*/ 30 h 816"/>
                  <a:gd name="T40" fmla="*/ 24 w 857"/>
                  <a:gd name="T41" fmla="*/ 31 h 816"/>
                  <a:gd name="T42" fmla="*/ 26 w 857"/>
                  <a:gd name="T43" fmla="*/ 32 h 816"/>
                  <a:gd name="T44" fmla="*/ 28 w 857"/>
                  <a:gd name="T45" fmla="*/ 32 h 816"/>
                  <a:gd name="T46" fmla="*/ 30 w 857"/>
                  <a:gd name="T47" fmla="*/ 33 h 816"/>
                  <a:gd name="T48" fmla="*/ 33 w 857"/>
                  <a:gd name="T49" fmla="*/ 29 h 816"/>
                  <a:gd name="T50" fmla="*/ 32 w 857"/>
                  <a:gd name="T51" fmla="*/ 29 h 816"/>
                  <a:gd name="T52" fmla="*/ 30 w 857"/>
                  <a:gd name="T53" fmla="*/ 28 h 816"/>
                  <a:gd name="T54" fmla="*/ 28 w 857"/>
                  <a:gd name="T55" fmla="*/ 27 h 816"/>
                  <a:gd name="T56" fmla="*/ 26 w 857"/>
                  <a:gd name="T57" fmla="*/ 26 h 816"/>
                  <a:gd name="T58" fmla="*/ 24 w 857"/>
                  <a:gd name="T59" fmla="*/ 25 h 816"/>
                  <a:gd name="T60" fmla="*/ 22 w 857"/>
                  <a:gd name="T61" fmla="*/ 24 h 816"/>
                  <a:gd name="T62" fmla="*/ 20 w 857"/>
                  <a:gd name="T63" fmla="*/ 22 h 816"/>
                  <a:gd name="T64" fmla="*/ 19 w 857"/>
                  <a:gd name="T65" fmla="*/ 21 h 816"/>
                  <a:gd name="T66" fmla="*/ 19 w 857"/>
                  <a:gd name="T67" fmla="*/ 19 h 816"/>
                  <a:gd name="T68" fmla="*/ 19 w 857"/>
                  <a:gd name="T69" fmla="*/ 17 h 816"/>
                  <a:gd name="T70" fmla="*/ 19 w 857"/>
                  <a:gd name="T71" fmla="*/ 16 h 816"/>
                  <a:gd name="T72" fmla="*/ 19 w 857"/>
                  <a:gd name="T73" fmla="*/ 14 h 816"/>
                  <a:gd name="T74" fmla="*/ 18 w 857"/>
                  <a:gd name="T75" fmla="*/ 12 h 816"/>
                  <a:gd name="T76" fmla="*/ 18 w 857"/>
                  <a:gd name="T77" fmla="*/ 11 h 816"/>
                  <a:gd name="T78" fmla="*/ 17 w 857"/>
                  <a:gd name="T79" fmla="*/ 9 h 816"/>
                  <a:gd name="T80" fmla="*/ 16 w 857"/>
                  <a:gd name="T81" fmla="*/ 8 h 816"/>
                  <a:gd name="T82" fmla="*/ 15 w 857"/>
                  <a:gd name="T83" fmla="*/ 7 h 816"/>
                  <a:gd name="T84" fmla="*/ 15 w 857"/>
                  <a:gd name="T85" fmla="*/ 5 h 816"/>
                  <a:gd name="T86" fmla="*/ 14 w 857"/>
                  <a:gd name="T87" fmla="*/ 4 h 816"/>
                  <a:gd name="T88" fmla="*/ 12 w 857"/>
                  <a:gd name="T89" fmla="*/ 3 h 816"/>
                  <a:gd name="T90" fmla="*/ 11 w 857"/>
                  <a:gd name="T91" fmla="*/ 2 h 816"/>
                  <a:gd name="T92" fmla="*/ 9 w 857"/>
                  <a:gd name="T93" fmla="*/ 1 h 816"/>
                  <a:gd name="T94" fmla="*/ 8 w 857"/>
                  <a:gd name="T95" fmla="*/ 1 h 816"/>
                  <a:gd name="T96" fmla="*/ 6 w 857"/>
                  <a:gd name="T97" fmla="*/ 0 h 816"/>
                  <a:gd name="T98" fmla="*/ 4 w 857"/>
                  <a:gd name="T99" fmla="*/ 0 h 816"/>
                  <a:gd name="T100" fmla="*/ 2 w 857"/>
                  <a:gd name="T101" fmla="*/ 0 h 816"/>
                  <a:gd name="T102" fmla="*/ 1 w 857"/>
                  <a:gd name="T103" fmla="*/ 1 h 8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57"/>
                  <a:gd name="T157" fmla="*/ 0 h 816"/>
                  <a:gd name="T158" fmla="*/ 857 w 857"/>
                  <a:gd name="T159" fmla="*/ 816 h 8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57" h="816">
                    <a:moveTo>
                      <a:pt x="0" y="34"/>
                    </a:moveTo>
                    <a:lnTo>
                      <a:pt x="70" y="121"/>
                    </a:lnTo>
                    <a:lnTo>
                      <a:pt x="97" y="130"/>
                    </a:lnTo>
                    <a:lnTo>
                      <a:pt x="122" y="140"/>
                    </a:lnTo>
                    <a:lnTo>
                      <a:pt x="147" y="151"/>
                    </a:lnTo>
                    <a:lnTo>
                      <a:pt x="170" y="162"/>
                    </a:lnTo>
                    <a:lnTo>
                      <a:pt x="191" y="174"/>
                    </a:lnTo>
                    <a:lnTo>
                      <a:pt x="212" y="187"/>
                    </a:lnTo>
                    <a:lnTo>
                      <a:pt x="230" y="200"/>
                    </a:lnTo>
                    <a:lnTo>
                      <a:pt x="248" y="214"/>
                    </a:lnTo>
                    <a:lnTo>
                      <a:pt x="264" y="229"/>
                    </a:lnTo>
                    <a:lnTo>
                      <a:pt x="279" y="244"/>
                    </a:lnTo>
                    <a:lnTo>
                      <a:pt x="293" y="260"/>
                    </a:lnTo>
                    <a:lnTo>
                      <a:pt x="305" y="276"/>
                    </a:lnTo>
                    <a:lnTo>
                      <a:pt x="316" y="294"/>
                    </a:lnTo>
                    <a:lnTo>
                      <a:pt x="326" y="312"/>
                    </a:lnTo>
                    <a:lnTo>
                      <a:pt x="334" y="330"/>
                    </a:lnTo>
                    <a:lnTo>
                      <a:pt x="341" y="350"/>
                    </a:lnTo>
                    <a:lnTo>
                      <a:pt x="340" y="383"/>
                    </a:lnTo>
                    <a:lnTo>
                      <a:pt x="340" y="417"/>
                    </a:lnTo>
                    <a:lnTo>
                      <a:pt x="341" y="433"/>
                    </a:lnTo>
                    <a:lnTo>
                      <a:pt x="343" y="449"/>
                    </a:lnTo>
                    <a:lnTo>
                      <a:pt x="345" y="464"/>
                    </a:lnTo>
                    <a:lnTo>
                      <a:pt x="348" y="480"/>
                    </a:lnTo>
                    <a:lnTo>
                      <a:pt x="351" y="495"/>
                    </a:lnTo>
                    <a:lnTo>
                      <a:pt x="354" y="512"/>
                    </a:lnTo>
                    <a:lnTo>
                      <a:pt x="359" y="527"/>
                    </a:lnTo>
                    <a:lnTo>
                      <a:pt x="364" y="542"/>
                    </a:lnTo>
                    <a:lnTo>
                      <a:pt x="370" y="557"/>
                    </a:lnTo>
                    <a:lnTo>
                      <a:pt x="376" y="572"/>
                    </a:lnTo>
                    <a:lnTo>
                      <a:pt x="383" y="587"/>
                    </a:lnTo>
                    <a:lnTo>
                      <a:pt x="390" y="602"/>
                    </a:lnTo>
                    <a:lnTo>
                      <a:pt x="410" y="622"/>
                    </a:lnTo>
                    <a:lnTo>
                      <a:pt x="430" y="640"/>
                    </a:lnTo>
                    <a:lnTo>
                      <a:pt x="451" y="659"/>
                    </a:lnTo>
                    <a:lnTo>
                      <a:pt x="471" y="675"/>
                    </a:lnTo>
                    <a:lnTo>
                      <a:pt x="492" y="691"/>
                    </a:lnTo>
                    <a:lnTo>
                      <a:pt x="513" y="706"/>
                    </a:lnTo>
                    <a:lnTo>
                      <a:pt x="535" y="721"/>
                    </a:lnTo>
                    <a:lnTo>
                      <a:pt x="556" y="735"/>
                    </a:lnTo>
                    <a:lnTo>
                      <a:pt x="579" y="748"/>
                    </a:lnTo>
                    <a:lnTo>
                      <a:pt x="602" y="760"/>
                    </a:lnTo>
                    <a:lnTo>
                      <a:pt x="626" y="771"/>
                    </a:lnTo>
                    <a:lnTo>
                      <a:pt x="649" y="782"/>
                    </a:lnTo>
                    <a:lnTo>
                      <a:pt x="673" y="791"/>
                    </a:lnTo>
                    <a:lnTo>
                      <a:pt x="697" y="801"/>
                    </a:lnTo>
                    <a:lnTo>
                      <a:pt x="722" y="809"/>
                    </a:lnTo>
                    <a:lnTo>
                      <a:pt x="748" y="816"/>
                    </a:lnTo>
                    <a:lnTo>
                      <a:pt x="857" y="716"/>
                    </a:lnTo>
                    <a:lnTo>
                      <a:pt x="836" y="714"/>
                    </a:lnTo>
                    <a:lnTo>
                      <a:pt x="815" y="709"/>
                    </a:lnTo>
                    <a:lnTo>
                      <a:pt x="792" y="705"/>
                    </a:lnTo>
                    <a:lnTo>
                      <a:pt x="768" y="699"/>
                    </a:lnTo>
                    <a:lnTo>
                      <a:pt x="743" y="690"/>
                    </a:lnTo>
                    <a:lnTo>
                      <a:pt x="718" y="680"/>
                    </a:lnTo>
                    <a:lnTo>
                      <a:pt x="694" y="670"/>
                    </a:lnTo>
                    <a:lnTo>
                      <a:pt x="668" y="659"/>
                    </a:lnTo>
                    <a:lnTo>
                      <a:pt x="642" y="646"/>
                    </a:lnTo>
                    <a:lnTo>
                      <a:pt x="617" y="632"/>
                    </a:lnTo>
                    <a:lnTo>
                      <a:pt x="592" y="616"/>
                    </a:lnTo>
                    <a:lnTo>
                      <a:pt x="568" y="600"/>
                    </a:lnTo>
                    <a:lnTo>
                      <a:pt x="545" y="583"/>
                    </a:lnTo>
                    <a:lnTo>
                      <a:pt x="522" y="566"/>
                    </a:lnTo>
                    <a:lnTo>
                      <a:pt x="500" y="547"/>
                    </a:lnTo>
                    <a:lnTo>
                      <a:pt x="481" y="528"/>
                    </a:lnTo>
                    <a:lnTo>
                      <a:pt x="483" y="507"/>
                    </a:lnTo>
                    <a:lnTo>
                      <a:pt x="485" y="488"/>
                    </a:lnTo>
                    <a:lnTo>
                      <a:pt x="485" y="467"/>
                    </a:lnTo>
                    <a:lnTo>
                      <a:pt x="485" y="448"/>
                    </a:lnTo>
                    <a:lnTo>
                      <a:pt x="484" y="427"/>
                    </a:lnTo>
                    <a:lnTo>
                      <a:pt x="482" y="407"/>
                    </a:lnTo>
                    <a:lnTo>
                      <a:pt x="479" y="387"/>
                    </a:lnTo>
                    <a:lnTo>
                      <a:pt x="474" y="367"/>
                    </a:lnTo>
                    <a:lnTo>
                      <a:pt x="469" y="348"/>
                    </a:lnTo>
                    <a:lnTo>
                      <a:pt x="464" y="327"/>
                    </a:lnTo>
                    <a:lnTo>
                      <a:pt x="456" y="306"/>
                    </a:lnTo>
                    <a:lnTo>
                      <a:pt x="448" y="287"/>
                    </a:lnTo>
                    <a:lnTo>
                      <a:pt x="439" y="267"/>
                    </a:lnTo>
                    <a:lnTo>
                      <a:pt x="429" y="247"/>
                    </a:lnTo>
                    <a:lnTo>
                      <a:pt x="418" y="227"/>
                    </a:lnTo>
                    <a:lnTo>
                      <a:pt x="406" y="206"/>
                    </a:lnTo>
                    <a:lnTo>
                      <a:pt x="401" y="191"/>
                    </a:lnTo>
                    <a:lnTo>
                      <a:pt x="394" y="176"/>
                    </a:lnTo>
                    <a:lnTo>
                      <a:pt x="387" y="162"/>
                    </a:lnTo>
                    <a:lnTo>
                      <a:pt x="378" y="147"/>
                    </a:lnTo>
                    <a:lnTo>
                      <a:pt x="367" y="133"/>
                    </a:lnTo>
                    <a:lnTo>
                      <a:pt x="356" y="120"/>
                    </a:lnTo>
                    <a:lnTo>
                      <a:pt x="343" y="106"/>
                    </a:lnTo>
                    <a:lnTo>
                      <a:pt x="329" y="93"/>
                    </a:lnTo>
                    <a:lnTo>
                      <a:pt x="312" y="81"/>
                    </a:lnTo>
                    <a:lnTo>
                      <a:pt x="295" y="68"/>
                    </a:lnTo>
                    <a:lnTo>
                      <a:pt x="277" y="56"/>
                    </a:lnTo>
                    <a:lnTo>
                      <a:pt x="257" y="45"/>
                    </a:lnTo>
                    <a:lnTo>
                      <a:pt x="237" y="33"/>
                    </a:lnTo>
                    <a:lnTo>
                      <a:pt x="214" y="24"/>
                    </a:lnTo>
                    <a:lnTo>
                      <a:pt x="191" y="13"/>
                    </a:lnTo>
                    <a:lnTo>
                      <a:pt x="166" y="3"/>
                    </a:lnTo>
                    <a:lnTo>
                      <a:pt x="145" y="1"/>
                    </a:lnTo>
                    <a:lnTo>
                      <a:pt x="123" y="0"/>
                    </a:lnTo>
                    <a:lnTo>
                      <a:pt x="103" y="1"/>
                    </a:lnTo>
                    <a:lnTo>
                      <a:pt x="82" y="4"/>
                    </a:lnTo>
                    <a:lnTo>
                      <a:pt x="62" y="9"/>
                    </a:lnTo>
                    <a:lnTo>
                      <a:pt x="41" y="16"/>
                    </a:lnTo>
                    <a:lnTo>
                      <a:pt x="21" y="25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4" name="Freeform 1116"/>
              <p:cNvSpPr>
                <a:spLocks noEditPoints="1"/>
              </p:cNvSpPr>
              <p:nvPr/>
            </p:nvSpPr>
            <p:spPr bwMode="auto">
              <a:xfrm>
                <a:off x="2497" y="1516"/>
                <a:ext cx="179" cy="168"/>
              </a:xfrm>
              <a:custGeom>
                <a:avLst/>
                <a:gdLst>
                  <a:gd name="T0" fmla="*/ 3 w 881"/>
                  <a:gd name="T1" fmla="*/ 6 h 840"/>
                  <a:gd name="T2" fmla="*/ 5 w 881"/>
                  <a:gd name="T3" fmla="*/ 5 h 840"/>
                  <a:gd name="T4" fmla="*/ 10 w 881"/>
                  <a:gd name="T5" fmla="*/ 8 h 840"/>
                  <a:gd name="T6" fmla="*/ 7 w 881"/>
                  <a:gd name="T7" fmla="*/ 7 h 840"/>
                  <a:gd name="T8" fmla="*/ 11 w 881"/>
                  <a:gd name="T9" fmla="*/ 9 h 840"/>
                  <a:gd name="T10" fmla="*/ 14 w 881"/>
                  <a:gd name="T11" fmla="*/ 13 h 840"/>
                  <a:gd name="T12" fmla="*/ 13 w 881"/>
                  <a:gd name="T13" fmla="*/ 12 h 840"/>
                  <a:gd name="T14" fmla="*/ 11 w 881"/>
                  <a:gd name="T15" fmla="*/ 9 h 840"/>
                  <a:gd name="T16" fmla="*/ 15 w 881"/>
                  <a:gd name="T17" fmla="*/ 15 h 840"/>
                  <a:gd name="T18" fmla="*/ 15 w 881"/>
                  <a:gd name="T19" fmla="*/ 20 h 840"/>
                  <a:gd name="T20" fmla="*/ 14 w 881"/>
                  <a:gd name="T21" fmla="*/ 16 h 840"/>
                  <a:gd name="T22" fmla="*/ 15 w 881"/>
                  <a:gd name="T23" fmla="*/ 20 h 840"/>
                  <a:gd name="T24" fmla="*/ 16 w 881"/>
                  <a:gd name="T25" fmla="*/ 24 h 840"/>
                  <a:gd name="T26" fmla="*/ 15 w 881"/>
                  <a:gd name="T27" fmla="*/ 22 h 840"/>
                  <a:gd name="T28" fmla="*/ 16 w 881"/>
                  <a:gd name="T29" fmla="*/ 25 h 840"/>
                  <a:gd name="T30" fmla="*/ 17 w 881"/>
                  <a:gd name="T31" fmla="*/ 25 h 840"/>
                  <a:gd name="T32" fmla="*/ 22 w 881"/>
                  <a:gd name="T33" fmla="*/ 29 h 840"/>
                  <a:gd name="T34" fmla="*/ 19 w 881"/>
                  <a:gd name="T35" fmla="*/ 28 h 840"/>
                  <a:gd name="T36" fmla="*/ 23 w 881"/>
                  <a:gd name="T37" fmla="*/ 29 h 840"/>
                  <a:gd name="T38" fmla="*/ 28 w 881"/>
                  <a:gd name="T39" fmla="*/ 32 h 840"/>
                  <a:gd name="T40" fmla="*/ 27 w 881"/>
                  <a:gd name="T41" fmla="*/ 33 h 840"/>
                  <a:gd name="T42" fmla="*/ 23 w 881"/>
                  <a:gd name="T43" fmla="*/ 29 h 840"/>
                  <a:gd name="T44" fmla="*/ 30 w 881"/>
                  <a:gd name="T45" fmla="*/ 33 h 840"/>
                  <a:gd name="T46" fmla="*/ 35 w 881"/>
                  <a:gd name="T47" fmla="*/ 29 h 840"/>
                  <a:gd name="T48" fmla="*/ 35 w 881"/>
                  <a:gd name="T49" fmla="*/ 29 h 840"/>
                  <a:gd name="T50" fmla="*/ 35 w 881"/>
                  <a:gd name="T51" fmla="*/ 29 h 840"/>
                  <a:gd name="T52" fmla="*/ 35 w 881"/>
                  <a:gd name="T53" fmla="*/ 30 h 840"/>
                  <a:gd name="T54" fmla="*/ 33 w 881"/>
                  <a:gd name="T55" fmla="*/ 28 h 840"/>
                  <a:gd name="T56" fmla="*/ 33 w 881"/>
                  <a:gd name="T57" fmla="*/ 29 h 840"/>
                  <a:gd name="T58" fmla="*/ 31 w 881"/>
                  <a:gd name="T59" fmla="*/ 28 h 840"/>
                  <a:gd name="T60" fmla="*/ 30 w 881"/>
                  <a:gd name="T61" fmla="*/ 28 h 840"/>
                  <a:gd name="T62" fmla="*/ 25 w 881"/>
                  <a:gd name="T63" fmla="*/ 26 h 840"/>
                  <a:gd name="T64" fmla="*/ 21 w 881"/>
                  <a:gd name="T65" fmla="*/ 24 h 840"/>
                  <a:gd name="T66" fmla="*/ 21 w 881"/>
                  <a:gd name="T67" fmla="*/ 22 h 840"/>
                  <a:gd name="T68" fmla="*/ 25 w 881"/>
                  <a:gd name="T69" fmla="*/ 25 h 840"/>
                  <a:gd name="T70" fmla="*/ 31 w 881"/>
                  <a:gd name="T71" fmla="*/ 28 h 840"/>
                  <a:gd name="T72" fmla="*/ 19 w 881"/>
                  <a:gd name="T73" fmla="*/ 22 h 840"/>
                  <a:gd name="T74" fmla="*/ 19 w 881"/>
                  <a:gd name="T75" fmla="*/ 18 h 840"/>
                  <a:gd name="T76" fmla="*/ 20 w 881"/>
                  <a:gd name="T77" fmla="*/ 17 h 840"/>
                  <a:gd name="T78" fmla="*/ 20 w 881"/>
                  <a:gd name="T79" fmla="*/ 22 h 840"/>
                  <a:gd name="T80" fmla="*/ 18 w 881"/>
                  <a:gd name="T81" fmla="*/ 12 h 840"/>
                  <a:gd name="T82" fmla="*/ 18 w 881"/>
                  <a:gd name="T83" fmla="*/ 9 h 840"/>
                  <a:gd name="T84" fmla="*/ 20 w 881"/>
                  <a:gd name="T85" fmla="*/ 14 h 840"/>
                  <a:gd name="T86" fmla="*/ 17 w 881"/>
                  <a:gd name="T87" fmla="*/ 9 h 840"/>
                  <a:gd name="T88" fmla="*/ 16 w 881"/>
                  <a:gd name="T89" fmla="*/ 9 h 840"/>
                  <a:gd name="T90" fmla="*/ 17 w 881"/>
                  <a:gd name="T91" fmla="*/ 8 h 840"/>
                  <a:gd name="T92" fmla="*/ 15 w 881"/>
                  <a:gd name="T93" fmla="*/ 6 h 840"/>
                  <a:gd name="T94" fmla="*/ 16 w 881"/>
                  <a:gd name="T95" fmla="*/ 8 h 840"/>
                  <a:gd name="T96" fmla="*/ 13 w 881"/>
                  <a:gd name="T97" fmla="*/ 5 h 840"/>
                  <a:gd name="T98" fmla="*/ 8 w 881"/>
                  <a:gd name="T99" fmla="*/ 2 h 840"/>
                  <a:gd name="T100" fmla="*/ 12 w 881"/>
                  <a:gd name="T101" fmla="*/ 3 h 840"/>
                  <a:gd name="T102" fmla="*/ 15 w 881"/>
                  <a:gd name="T103" fmla="*/ 5 h 840"/>
                  <a:gd name="T104" fmla="*/ 7 w 881"/>
                  <a:gd name="T105" fmla="*/ 0 h 840"/>
                  <a:gd name="T106" fmla="*/ 5 w 881"/>
                  <a:gd name="T107" fmla="*/ 1 h 840"/>
                  <a:gd name="T108" fmla="*/ 7 w 881"/>
                  <a:gd name="T109" fmla="*/ 0 h 840"/>
                  <a:gd name="T110" fmla="*/ 1 w 881"/>
                  <a:gd name="T111" fmla="*/ 2 h 840"/>
                  <a:gd name="T112" fmla="*/ 4 w 881"/>
                  <a:gd name="T113" fmla="*/ 1 h 840"/>
                  <a:gd name="T114" fmla="*/ 0 w 881"/>
                  <a:gd name="T115" fmla="*/ 2 h 8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81"/>
                  <a:gd name="T175" fmla="*/ 0 h 840"/>
                  <a:gd name="T176" fmla="*/ 881 w 881"/>
                  <a:gd name="T177" fmla="*/ 840 h 8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81" h="840">
                    <a:moveTo>
                      <a:pt x="22" y="39"/>
                    </a:moveTo>
                    <a:lnTo>
                      <a:pt x="91" y="125"/>
                    </a:lnTo>
                    <a:lnTo>
                      <a:pt x="73" y="140"/>
                    </a:lnTo>
                    <a:lnTo>
                      <a:pt x="4" y="54"/>
                    </a:lnTo>
                    <a:lnTo>
                      <a:pt x="22" y="39"/>
                    </a:lnTo>
                    <a:close/>
                    <a:moveTo>
                      <a:pt x="78" y="145"/>
                    </a:moveTo>
                    <a:lnTo>
                      <a:pt x="75" y="144"/>
                    </a:lnTo>
                    <a:lnTo>
                      <a:pt x="73" y="140"/>
                    </a:lnTo>
                    <a:lnTo>
                      <a:pt x="82" y="133"/>
                    </a:lnTo>
                    <a:lnTo>
                      <a:pt x="78" y="145"/>
                    </a:lnTo>
                    <a:close/>
                    <a:moveTo>
                      <a:pt x="86" y="122"/>
                    </a:moveTo>
                    <a:lnTo>
                      <a:pt x="114" y="131"/>
                    </a:lnTo>
                    <a:lnTo>
                      <a:pt x="140" y="141"/>
                    </a:lnTo>
                    <a:lnTo>
                      <a:pt x="164" y="152"/>
                    </a:lnTo>
                    <a:lnTo>
                      <a:pt x="187" y="163"/>
                    </a:lnTo>
                    <a:lnTo>
                      <a:pt x="210" y="176"/>
                    </a:lnTo>
                    <a:lnTo>
                      <a:pt x="230" y="189"/>
                    </a:lnTo>
                    <a:lnTo>
                      <a:pt x="250" y="202"/>
                    </a:lnTo>
                    <a:lnTo>
                      <a:pt x="268" y="217"/>
                    </a:lnTo>
                    <a:lnTo>
                      <a:pt x="252" y="235"/>
                    </a:lnTo>
                    <a:lnTo>
                      <a:pt x="235" y="221"/>
                    </a:lnTo>
                    <a:lnTo>
                      <a:pt x="216" y="208"/>
                    </a:lnTo>
                    <a:lnTo>
                      <a:pt x="197" y="196"/>
                    </a:lnTo>
                    <a:lnTo>
                      <a:pt x="176" y="185"/>
                    </a:lnTo>
                    <a:lnTo>
                      <a:pt x="154" y="174"/>
                    </a:lnTo>
                    <a:lnTo>
                      <a:pt x="130" y="164"/>
                    </a:lnTo>
                    <a:lnTo>
                      <a:pt x="105" y="154"/>
                    </a:lnTo>
                    <a:lnTo>
                      <a:pt x="78" y="145"/>
                    </a:lnTo>
                    <a:lnTo>
                      <a:pt x="86" y="122"/>
                    </a:lnTo>
                    <a:close/>
                    <a:moveTo>
                      <a:pt x="268" y="217"/>
                    </a:moveTo>
                    <a:lnTo>
                      <a:pt x="284" y="232"/>
                    </a:lnTo>
                    <a:lnTo>
                      <a:pt x="301" y="247"/>
                    </a:lnTo>
                    <a:lnTo>
                      <a:pt x="315" y="264"/>
                    </a:lnTo>
                    <a:lnTo>
                      <a:pt x="328" y="282"/>
                    </a:lnTo>
                    <a:lnTo>
                      <a:pt x="338" y="299"/>
                    </a:lnTo>
                    <a:lnTo>
                      <a:pt x="349" y="318"/>
                    </a:lnTo>
                    <a:lnTo>
                      <a:pt x="358" y="338"/>
                    </a:lnTo>
                    <a:lnTo>
                      <a:pt x="365" y="358"/>
                    </a:lnTo>
                    <a:lnTo>
                      <a:pt x="342" y="366"/>
                    </a:lnTo>
                    <a:lnTo>
                      <a:pt x="335" y="348"/>
                    </a:lnTo>
                    <a:lnTo>
                      <a:pt x="326" y="329"/>
                    </a:lnTo>
                    <a:lnTo>
                      <a:pt x="318" y="312"/>
                    </a:lnTo>
                    <a:lnTo>
                      <a:pt x="307" y="295"/>
                    </a:lnTo>
                    <a:lnTo>
                      <a:pt x="295" y="280"/>
                    </a:lnTo>
                    <a:lnTo>
                      <a:pt x="282" y="263"/>
                    </a:lnTo>
                    <a:lnTo>
                      <a:pt x="267" y="249"/>
                    </a:lnTo>
                    <a:lnTo>
                      <a:pt x="252" y="235"/>
                    </a:lnTo>
                    <a:lnTo>
                      <a:pt x="268" y="217"/>
                    </a:lnTo>
                    <a:close/>
                    <a:moveTo>
                      <a:pt x="365" y="358"/>
                    </a:moveTo>
                    <a:lnTo>
                      <a:pt x="365" y="361"/>
                    </a:lnTo>
                    <a:lnTo>
                      <a:pt x="365" y="363"/>
                    </a:lnTo>
                    <a:lnTo>
                      <a:pt x="353" y="362"/>
                    </a:lnTo>
                    <a:lnTo>
                      <a:pt x="365" y="358"/>
                    </a:lnTo>
                    <a:close/>
                    <a:moveTo>
                      <a:pt x="365" y="363"/>
                    </a:moveTo>
                    <a:lnTo>
                      <a:pt x="364" y="396"/>
                    </a:lnTo>
                    <a:lnTo>
                      <a:pt x="364" y="428"/>
                    </a:lnTo>
                    <a:lnTo>
                      <a:pt x="365" y="444"/>
                    </a:lnTo>
                    <a:lnTo>
                      <a:pt x="366" y="459"/>
                    </a:lnTo>
                    <a:lnTo>
                      <a:pt x="369" y="475"/>
                    </a:lnTo>
                    <a:lnTo>
                      <a:pt x="372" y="490"/>
                    </a:lnTo>
                    <a:lnTo>
                      <a:pt x="348" y="495"/>
                    </a:lnTo>
                    <a:lnTo>
                      <a:pt x="345" y="478"/>
                    </a:lnTo>
                    <a:lnTo>
                      <a:pt x="343" y="462"/>
                    </a:lnTo>
                    <a:lnTo>
                      <a:pt x="342" y="446"/>
                    </a:lnTo>
                    <a:lnTo>
                      <a:pt x="341" y="429"/>
                    </a:lnTo>
                    <a:lnTo>
                      <a:pt x="339" y="412"/>
                    </a:lnTo>
                    <a:lnTo>
                      <a:pt x="339" y="395"/>
                    </a:lnTo>
                    <a:lnTo>
                      <a:pt x="341" y="378"/>
                    </a:lnTo>
                    <a:lnTo>
                      <a:pt x="342" y="361"/>
                    </a:lnTo>
                    <a:lnTo>
                      <a:pt x="365" y="363"/>
                    </a:lnTo>
                    <a:close/>
                    <a:moveTo>
                      <a:pt x="372" y="490"/>
                    </a:moveTo>
                    <a:lnTo>
                      <a:pt x="375" y="505"/>
                    </a:lnTo>
                    <a:lnTo>
                      <a:pt x="378" y="520"/>
                    </a:lnTo>
                    <a:lnTo>
                      <a:pt x="383" y="536"/>
                    </a:lnTo>
                    <a:lnTo>
                      <a:pt x="388" y="550"/>
                    </a:lnTo>
                    <a:lnTo>
                      <a:pt x="393" y="565"/>
                    </a:lnTo>
                    <a:lnTo>
                      <a:pt x="399" y="580"/>
                    </a:lnTo>
                    <a:lnTo>
                      <a:pt x="405" y="594"/>
                    </a:lnTo>
                    <a:lnTo>
                      <a:pt x="413" y="609"/>
                    </a:lnTo>
                    <a:lnTo>
                      <a:pt x="391" y="620"/>
                    </a:lnTo>
                    <a:lnTo>
                      <a:pt x="384" y="605"/>
                    </a:lnTo>
                    <a:lnTo>
                      <a:pt x="377" y="590"/>
                    </a:lnTo>
                    <a:lnTo>
                      <a:pt x="371" y="573"/>
                    </a:lnTo>
                    <a:lnTo>
                      <a:pt x="364" y="558"/>
                    </a:lnTo>
                    <a:lnTo>
                      <a:pt x="360" y="542"/>
                    </a:lnTo>
                    <a:lnTo>
                      <a:pt x="355" y="527"/>
                    </a:lnTo>
                    <a:lnTo>
                      <a:pt x="351" y="511"/>
                    </a:lnTo>
                    <a:lnTo>
                      <a:pt x="348" y="495"/>
                    </a:lnTo>
                    <a:lnTo>
                      <a:pt x="372" y="490"/>
                    </a:lnTo>
                    <a:close/>
                    <a:moveTo>
                      <a:pt x="393" y="623"/>
                    </a:moveTo>
                    <a:lnTo>
                      <a:pt x="392" y="621"/>
                    </a:lnTo>
                    <a:lnTo>
                      <a:pt x="391" y="620"/>
                    </a:lnTo>
                    <a:lnTo>
                      <a:pt x="402" y="614"/>
                    </a:lnTo>
                    <a:lnTo>
                      <a:pt x="393" y="623"/>
                    </a:lnTo>
                    <a:close/>
                    <a:moveTo>
                      <a:pt x="411" y="606"/>
                    </a:moveTo>
                    <a:lnTo>
                      <a:pt x="430" y="625"/>
                    </a:lnTo>
                    <a:lnTo>
                      <a:pt x="450" y="644"/>
                    </a:lnTo>
                    <a:lnTo>
                      <a:pt x="470" y="661"/>
                    </a:lnTo>
                    <a:lnTo>
                      <a:pt x="491" y="677"/>
                    </a:lnTo>
                    <a:lnTo>
                      <a:pt x="511" y="693"/>
                    </a:lnTo>
                    <a:lnTo>
                      <a:pt x="532" y="708"/>
                    </a:lnTo>
                    <a:lnTo>
                      <a:pt x="553" y="722"/>
                    </a:lnTo>
                    <a:lnTo>
                      <a:pt x="575" y="736"/>
                    </a:lnTo>
                    <a:lnTo>
                      <a:pt x="563" y="757"/>
                    </a:lnTo>
                    <a:lnTo>
                      <a:pt x="540" y="743"/>
                    </a:lnTo>
                    <a:lnTo>
                      <a:pt x="518" y="729"/>
                    </a:lnTo>
                    <a:lnTo>
                      <a:pt x="496" y="713"/>
                    </a:lnTo>
                    <a:lnTo>
                      <a:pt x="476" y="696"/>
                    </a:lnTo>
                    <a:lnTo>
                      <a:pt x="454" y="679"/>
                    </a:lnTo>
                    <a:lnTo>
                      <a:pt x="433" y="661"/>
                    </a:lnTo>
                    <a:lnTo>
                      <a:pt x="413" y="642"/>
                    </a:lnTo>
                    <a:lnTo>
                      <a:pt x="393" y="623"/>
                    </a:lnTo>
                    <a:lnTo>
                      <a:pt x="411" y="606"/>
                    </a:lnTo>
                    <a:close/>
                    <a:moveTo>
                      <a:pt x="575" y="736"/>
                    </a:moveTo>
                    <a:lnTo>
                      <a:pt x="598" y="749"/>
                    </a:lnTo>
                    <a:lnTo>
                      <a:pt x="620" y="761"/>
                    </a:lnTo>
                    <a:lnTo>
                      <a:pt x="643" y="772"/>
                    </a:lnTo>
                    <a:lnTo>
                      <a:pt x="666" y="783"/>
                    </a:lnTo>
                    <a:lnTo>
                      <a:pt x="689" y="793"/>
                    </a:lnTo>
                    <a:lnTo>
                      <a:pt x="713" y="801"/>
                    </a:lnTo>
                    <a:lnTo>
                      <a:pt x="738" y="810"/>
                    </a:lnTo>
                    <a:lnTo>
                      <a:pt x="763" y="816"/>
                    </a:lnTo>
                    <a:lnTo>
                      <a:pt x="756" y="840"/>
                    </a:lnTo>
                    <a:lnTo>
                      <a:pt x="730" y="833"/>
                    </a:lnTo>
                    <a:lnTo>
                      <a:pt x="706" y="824"/>
                    </a:lnTo>
                    <a:lnTo>
                      <a:pt x="681" y="815"/>
                    </a:lnTo>
                    <a:lnTo>
                      <a:pt x="656" y="806"/>
                    </a:lnTo>
                    <a:lnTo>
                      <a:pt x="632" y="795"/>
                    </a:lnTo>
                    <a:lnTo>
                      <a:pt x="608" y="783"/>
                    </a:lnTo>
                    <a:lnTo>
                      <a:pt x="586" y="771"/>
                    </a:lnTo>
                    <a:lnTo>
                      <a:pt x="563" y="757"/>
                    </a:lnTo>
                    <a:lnTo>
                      <a:pt x="575" y="736"/>
                    </a:lnTo>
                    <a:close/>
                    <a:moveTo>
                      <a:pt x="767" y="838"/>
                    </a:moveTo>
                    <a:lnTo>
                      <a:pt x="762" y="840"/>
                    </a:lnTo>
                    <a:lnTo>
                      <a:pt x="756" y="840"/>
                    </a:lnTo>
                    <a:lnTo>
                      <a:pt x="760" y="828"/>
                    </a:lnTo>
                    <a:lnTo>
                      <a:pt x="767" y="838"/>
                    </a:lnTo>
                    <a:close/>
                    <a:moveTo>
                      <a:pt x="751" y="820"/>
                    </a:moveTo>
                    <a:lnTo>
                      <a:pt x="860" y="718"/>
                    </a:lnTo>
                    <a:lnTo>
                      <a:pt x="877" y="736"/>
                    </a:lnTo>
                    <a:lnTo>
                      <a:pt x="767" y="838"/>
                    </a:lnTo>
                    <a:lnTo>
                      <a:pt x="751" y="820"/>
                    </a:lnTo>
                    <a:close/>
                    <a:moveTo>
                      <a:pt x="870" y="715"/>
                    </a:moveTo>
                    <a:lnTo>
                      <a:pt x="873" y="716"/>
                    </a:lnTo>
                    <a:lnTo>
                      <a:pt x="876" y="718"/>
                    </a:lnTo>
                    <a:lnTo>
                      <a:pt x="878" y="720"/>
                    </a:lnTo>
                    <a:lnTo>
                      <a:pt x="879" y="723"/>
                    </a:lnTo>
                    <a:lnTo>
                      <a:pt x="881" y="727"/>
                    </a:lnTo>
                    <a:lnTo>
                      <a:pt x="881" y="730"/>
                    </a:lnTo>
                    <a:lnTo>
                      <a:pt x="879" y="733"/>
                    </a:lnTo>
                    <a:lnTo>
                      <a:pt x="877" y="736"/>
                    </a:lnTo>
                    <a:lnTo>
                      <a:pt x="869" y="728"/>
                    </a:lnTo>
                    <a:lnTo>
                      <a:pt x="870" y="715"/>
                    </a:lnTo>
                    <a:close/>
                    <a:moveTo>
                      <a:pt x="869" y="740"/>
                    </a:moveTo>
                    <a:lnTo>
                      <a:pt x="868" y="740"/>
                    </a:lnTo>
                    <a:lnTo>
                      <a:pt x="869" y="715"/>
                    </a:lnTo>
                    <a:lnTo>
                      <a:pt x="870" y="715"/>
                    </a:lnTo>
                    <a:lnTo>
                      <a:pt x="869" y="740"/>
                    </a:lnTo>
                    <a:close/>
                    <a:moveTo>
                      <a:pt x="868" y="740"/>
                    </a:moveTo>
                    <a:lnTo>
                      <a:pt x="868" y="740"/>
                    </a:lnTo>
                    <a:lnTo>
                      <a:pt x="869" y="728"/>
                    </a:lnTo>
                    <a:lnTo>
                      <a:pt x="868" y="740"/>
                    </a:lnTo>
                    <a:close/>
                    <a:moveTo>
                      <a:pt x="868" y="740"/>
                    </a:moveTo>
                    <a:lnTo>
                      <a:pt x="856" y="739"/>
                    </a:lnTo>
                    <a:lnTo>
                      <a:pt x="844" y="738"/>
                    </a:lnTo>
                    <a:lnTo>
                      <a:pt x="831" y="735"/>
                    </a:lnTo>
                    <a:lnTo>
                      <a:pt x="818" y="732"/>
                    </a:lnTo>
                    <a:lnTo>
                      <a:pt x="823" y="708"/>
                    </a:lnTo>
                    <a:lnTo>
                      <a:pt x="835" y="712"/>
                    </a:lnTo>
                    <a:lnTo>
                      <a:pt x="847" y="713"/>
                    </a:lnTo>
                    <a:lnTo>
                      <a:pt x="858" y="715"/>
                    </a:lnTo>
                    <a:lnTo>
                      <a:pt x="869" y="715"/>
                    </a:lnTo>
                    <a:lnTo>
                      <a:pt x="868" y="740"/>
                    </a:lnTo>
                    <a:close/>
                    <a:moveTo>
                      <a:pt x="818" y="732"/>
                    </a:moveTo>
                    <a:lnTo>
                      <a:pt x="805" y="730"/>
                    </a:lnTo>
                    <a:lnTo>
                      <a:pt x="792" y="726"/>
                    </a:lnTo>
                    <a:lnTo>
                      <a:pt x="778" y="722"/>
                    </a:lnTo>
                    <a:lnTo>
                      <a:pt x="764" y="718"/>
                    </a:lnTo>
                    <a:lnTo>
                      <a:pt x="771" y="694"/>
                    </a:lnTo>
                    <a:lnTo>
                      <a:pt x="784" y="699"/>
                    </a:lnTo>
                    <a:lnTo>
                      <a:pt x="797" y="703"/>
                    </a:lnTo>
                    <a:lnTo>
                      <a:pt x="810" y="706"/>
                    </a:lnTo>
                    <a:lnTo>
                      <a:pt x="823" y="708"/>
                    </a:lnTo>
                    <a:lnTo>
                      <a:pt x="818" y="732"/>
                    </a:lnTo>
                    <a:close/>
                    <a:moveTo>
                      <a:pt x="764" y="718"/>
                    </a:moveTo>
                    <a:lnTo>
                      <a:pt x="746" y="712"/>
                    </a:lnTo>
                    <a:lnTo>
                      <a:pt x="727" y="705"/>
                    </a:lnTo>
                    <a:lnTo>
                      <a:pt x="709" y="696"/>
                    </a:lnTo>
                    <a:lnTo>
                      <a:pt x="690" y="689"/>
                    </a:lnTo>
                    <a:lnTo>
                      <a:pt x="672" y="680"/>
                    </a:lnTo>
                    <a:lnTo>
                      <a:pt x="654" y="671"/>
                    </a:lnTo>
                    <a:lnTo>
                      <a:pt x="634" y="661"/>
                    </a:lnTo>
                    <a:lnTo>
                      <a:pt x="616" y="650"/>
                    </a:lnTo>
                    <a:lnTo>
                      <a:pt x="599" y="638"/>
                    </a:lnTo>
                    <a:lnTo>
                      <a:pt x="580" y="627"/>
                    </a:lnTo>
                    <a:lnTo>
                      <a:pt x="563" y="615"/>
                    </a:lnTo>
                    <a:lnTo>
                      <a:pt x="546" y="603"/>
                    </a:lnTo>
                    <a:lnTo>
                      <a:pt x="530" y="590"/>
                    </a:lnTo>
                    <a:lnTo>
                      <a:pt x="513" y="577"/>
                    </a:lnTo>
                    <a:lnTo>
                      <a:pt x="498" y="563"/>
                    </a:lnTo>
                    <a:lnTo>
                      <a:pt x="484" y="549"/>
                    </a:lnTo>
                    <a:lnTo>
                      <a:pt x="501" y="531"/>
                    </a:lnTo>
                    <a:lnTo>
                      <a:pt x="515" y="545"/>
                    </a:lnTo>
                    <a:lnTo>
                      <a:pt x="530" y="558"/>
                    </a:lnTo>
                    <a:lnTo>
                      <a:pt x="546" y="571"/>
                    </a:lnTo>
                    <a:lnTo>
                      <a:pt x="561" y="583"/>
                    </a:lnTo>
                    <a:lnTo>
                      <a:pt x="578" y="595"/>
                    </a:lnTo>
                    <a:lnTo>
                      <a:pt x="594" y="607"/>
                    </a:lnTo>
                    <a:lnTo>
                      <a:pt x="612" y="619"/>
                    </a:lnTo>
                    <a:lnTo>
                      <a:pt x="629" y="630"/>
                    </a:lnTo>
                    <a:lnTo>
                      <a:pt x="665" y="649"/>
                    </a:lnTo>
                    <a:lnTo>
                      <a:pt x="700" y="666"/>
                    </a:lnTo>
                    <a:lnTo>
                      <a:pt x="719" y="675"/>
                    </a:lnTo>
                    <a:lnTo>
                      <a:pt x="737" y="682"/>
                    </a:lnTo>
                    <a:lnTo>
                      <a:pt x="754" y="689"/>
                    </a:lnTo>
                    <a:lnTo>
                      <a:pt x="771" y="694"/>
                    </a:lnTo>
                    <a:lnTo>
                      <a:pt x="764" y="718"/>
                    </a:lnTo>
                    <a:close/>
                    <a:moveTo>
                      <a:pt x="484" y="549"/>
                    </a:moveTo>
                    <a:lnTo>
                      <a:pt x="481" y="543"/>
                    </a:lnTo>
                    <a:lnTo>
                      <a:pt x="480" y="538"/>
                    </a:lnTo>
                    <a:lnTo>
                      <a:pt x="493" y="540"/>
                    </a:lnTo>
                    <a:lnTo>
                      <a:pt x="484" y="549"/>
                    </a:lnTo>
                    <a:close/>
                    <a:moveTo>
                      <a:pt x="480" y="538"/>
                    </a:moveTo>
                    <a:lnTo>
                      <a:pt x="483" y="518"/>
                    </a:lnTo>
                    <a:lnTo>
                      <a:pt x="484" y="499"/>
                    </a:lnTo>
                    <a:lnTo>
                      <a:pt x="485" y="479"/>
                    </a:lnTo>
                    <a:lnTo>
                      <a:pt x="485" y="460"/>
                    </a:lnTo>
                    <a:lnTo>
                      <a:pt x="484" y="441"/>
                    </a:lnTo>
                    <a:lnTo>
                      <a:pt x="482" y="421"/>
                    </a:lnTo>
                    <a:lnTo>
                      <a:pt x="479" y="402"/>
                    </a:lnTo>
                    <a:lnTo>
                      <a:pt x="474" y="382"/>
                    </a:lnTo>
                    <a:lnTo>
                      <a:pt x="498" y="377"/>
                    </a:lnTo>
                    <a:lnTo>
                      <a:pt x="503" y="397"/>
                    </a:lnTo>
                    <a:lnTo>
                      <a:pt x="506" y="418"/>
                    </a:lnTo>
                    <a:lnTo>
                      <a:pt x="508" y="438"/>
                    </a:lnTo>
                    <a:lnTo>
                      <a:pt x="509" y="459"/>
                    </a:lnTo>
                    <a:lnTo>
                      <a:pt x="510" y="479"/>
                    </a:lnTo>
                    <a:lnTo>
                      <a:pt x="509" y="501"/>
                    </a:lnTo>
                    <a:lnTo>
                      <a:pt x="507" y="522"/>
                    </a:lnTo>
                    <a:lnTo>
                      <a:pt x="505" y="542"/>
                    </a:lnTo>
                    <a:lnTo>
                      <a:pt x="480" y="538"/>
                    </a:lnTo>
                    <a:close/>
                    <a:moveTo>
                      <a:pt x="474" y="382"/>
                    </a:moveTo>
                    <a:lnTo>
                      <a:pt x="469" y="362"/>
                    </a:lnTo>
                    <a:lnTo>
                      <a:pt x="464" y="342"/>
                    </a:lnTo>
                    <a:lnTo>
                      <a:pt x="456" y="323"/>
                    </a:lnTo>
                    <a:lnTo>
                      <a:pt x="449" y="303"/>
                    </a:lnTo>
                    <a:lnTo>
                      <a:pt x="440" y="284"/>
                    </a:lnTo>
                    <a:lnTo>
                      <a:pt x="430" y="264"/>
                    </a:lnTo>
                    <a:lnTo>
                      <a:pt x="419" y="244"/>
                    </a:lnTo>
                    <a:lnTo>
                      <a:pt x="407" y="225"/>
                    </a:lnTo>
                    <a:lnTo>
                      <a:pt x="429" y="212"/>
                    </a:lnTo>
                    <a:lnTo>
                      <a:pt x="441" y="232"/>
                    </a:lnTo>
                    <a:lnTo>
                      <a:pt x="452" y="253"/>
                    </a:lnTo>
                    <a:lnTo>
                      <a:pt x="461" y="273"/>
                    </a:lnTo>
                    <a:lnTo>
                      <a:pt x="471" y="295"/>
                    </a:lnTo>
                    <a:lnTo>
                      <a:pt x="480" y="315"/>
                    </a:lnTo>
                    <a:lnTo>
                      <a:pt x="486" y="336"/>
                    </a:lnTo>
                    <a:lnTo>
                      <a:pt x="493" y="356"/>
                    </a:lnTo>
                    <a:lnTo>
                      <a:pt x="498" y="377"/>
                    </a:lnTo>
                    <a:lnTo>
                      <a:pt x="474" y="382"/>
                    </a:lnTo>
                    <a:close/>
                    <a:moveTo>
                      <a:pt x="407" y="225"/>
                    </a:moveTo>
                    <a:lnTo>
                      <a:pt x="407" y="223"/>
                    </a:lnTo>
                    <a:lnTo>
                      <a:pt x="406" y="221"/>
                    </a:lnTo>
                    <a:lnTo>
                      <a:pt x="418" y="218"/>
                    </a:lnTo>
                    <a:lnTo>
                      <a:pt x="407" y="225"/>
                    </a:lnTo>
                    <a:close/>
                    <a:moveTo>
                      <a:pt x="406" y="221"/>
                    </a:moveTo>
                    <a:lnTo>
                      <a:pt x="406" y="221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406" y="221"/>
                    </a:moveTo>
                    <a:lnTo>
                      <a:pt x="401" y="205"/>
                    </a:lnTo>
                    <a:lnTo>
                      <a:pt x="395" y="190"/>
                    </a:lnTo>
                    <a:lnTo>
                      <a:pt x="416" y="179"/>
                    </a:lnTo>
                    <a:lnTo>
                      <a:pt x="420" y="188"/>
                    </a:lnTo>
                    <a:lnTo>
                      <a:pt x="424" y="196"/>
                    </a:lnTo>
                    <a:lnTo>
                      <a:pt x="427" y="206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395" y="190"/>
                    </a:moveTo>
                    <a:lnTo>
                      <a:pt x="386" y="175"/>
                    </a:lnTo>
                    <a:lnTo>
                      <a:pt x="375" y="160"/>
                    </a:lnTo>
                    <a:lnTo>
                      <a:pt x="395" y="145"/>
                    </a:lnTo>
                    <a:lnTo>
                      <a:pt x="401" y="153"/>
                    </a:lnTo>
                    <a:lnTo>
                      <a:pt x="406" y="162"/>
                    </a:lnTo>
                    <a:lnTo>
                      <a:pt x="412" y="171"/>
                    </a:lnTo>
                    <a:lnTo>
                      <a:pt x="416" y="179"/>
                    </a:lnTo>
                    <a:lnTo>
                      <a:pt x="395" y="190"/>
                    </a:lnTo>
                    <a:close/>
                    <a:moveTo>
                      <a:pt x="375" y="160"/>
                    </a:moveTo>
                    <a:lnTo>
                      <a:pt x="368" y="150"/>
                    </a:lnTo>
                    <a:lnTo>
                      <a:pt x="359" y="140"/>
                    </a:lnTo>
                    <a:lnTo>
                      <a:pt x="350" y="131"/>
                    </a:lnTo>
                    <a:lnTo>
                      <a:pt x="341" y="122"/>
                    </a:lnTo>
                    <a:lnTo>
                      <a:pt x="331" y="113"/>
                    </a:lnTo>
                    <a:lnTo>
                      <a:pt x="320" y="104"/>
                    </a:lnTo>
                    <a:lnTo>
                      <a:pt x="308" y="95"/>
                    </a:lnTo>
                    <a:lnTo>
                      <a:pt x="296" y="87"/>
                    </a:lnTo>
                    <a:lnTo>
                      <a:pt x="269" y="71"/>
                    </a:lnTo>
                    <a:lnTo>
                      <a:pt x="240" y="55"/>
                    </a:lnTo>
                    <a:lnTo>
                      <a:pt x="209" y="41"/>
                    </a:lnTo>
                    <a:lnTo>
                      <a:pt x="174" y="27"/>
                    </a:lnTo>
                    <a:lnTo>
                      <a:pt x="183" y="3"/>
                    </a:lnTo>
                    <a:lnTo>
                      <a:pt x="218" y="18"/>
                    </a:lnTo>
                    <a:lnTo>
                      <a:pt x="252" y="33"/>
                    </a:lnTo>
                    <a:lnTo>
                      <a:pt x="282" y="50"/>
                    </a:lnTo>
                    <a:lnTo>
                      <a:pt x="310" y="67"/>
                    </a:lnTo>
                    <a:lnTo>
                      <a:pt x="323" y="77"/>
                    </a:lnTo>
                    <a:lnTo>
                      <a:pt x="336" y="85"/>
                    </a:lnTo>
                    <a:lnTo>
                      <a:pt x="347" y="95"/>
                    </a:lnTo>
                    <a:lnTo>
                      <a:pt x="358" y="105"/>
                    </a:lnTo>
                    <a:lnTo>
                      <a:pt x="369" y="114"/>
                    </a:lnTo>
                    <a:lnTo>
                      <a:pt x="378" y="124"/>
                    </a:lnTo>
                    <a:lnTo>
                      <a:pt x="387" y="134"/>
                    </a:lnTo>
                    <a:lnTo>
                      <a:pt x="395" y="145"/>
                    </a:lnTo>
                    <a:lnTo>
                      <a:pt x="375" y="160"/>
                    </a:lnTo>
                    <a:close/>
                    <a:moveTo>
                      <a:pt x="181" y="3"/>
                    </a:moveTo>
                    <a:lnTo>
                      <a:pt x="182" y="3"/>
                    </a:lnTo>
                    <a:lnTo>
                      <a:pt x="183" y="3"/>
                    </a:lnTo>
                    <a:lnTo>
                      <a:pt x="178" y="15"/>
                    </a:lnTo>
                    <a:lnTo>
                      <a:pt x="181" y="3"/>
                    </a:lnTo>
                    <a:close/>
                    <a:moveTo>
                      <a:pt x="176" y="27"/>
                    </a:moveTo>
                    <a:lnTo>
                      <a:pt x="156" y="25"/>
                    </a:lnTo>
                    <a:lnTo>
                      <a:pt x="135" y="24"/>
                    </a:lnTo>
                    <a:lnTo>
                      <a:pt x="116" y="25"/>
                    </a:lnTo>
                    <a:lnTo>
                      <a:pt x="96" y="28"/>
                    </a:lnTo>
                    <a:lnTo>
                      <a:pt x="92" y="4"/>
                    </a:lnTo>
                    <a:lnTo>
                      <a:pt x="114" y="1"/>
                    </a:lnTo>
                    <a:lnTo>
                      <a:pt x="135" y="0"/>
                    </a:lnTo>
                    <a:lnTo>
                      <a:pt x="158" y="0"/>
                    </a:lnTo>
                    <a:lnTo>
                      <a:pt x="181" y="3"/>
                    </a:lnTo>
                    <a:lnTo>
                      <a:pt x="176" y="27"/>
                    </a:lnTo>
                    <a:close/>
                    <a:moveTo>
                      <a:pt x="96" y="28"/>
                    </a:moveTo>
                    <a:lnTo>
                      <a:pt x="77" y="33"/>
                    </a:lnTo>
                    <a:lnTo>
                      <a:pt x="58" y="40"/>
                    </a:lnTo>
                    <a:lnTo>
                      <a:pt x="38" y="47"/>
                    </a:lnTo>
                    <a:lnTo>
                      <a:pt x="19" y="57"/>
                    </a:lnTo>
                    <a:lnTo>
                      <a:pt x="7" y="36"/>
                    </a:lnTo>
                    <a:lnTo>
                      <a:pt x="27" y="26"/>
                    </a:lnTo>
                    <a:lnTo>
                      <a:pt x="49" y="17"/>
                    </a:lnTo>
                    <a:lnTo>
                      <a:pt x="70" y="10"/>
                    </a:lnTo>
                    <a:lnTo>
                      <a:pt x="92" y="4"/>
                    </a:lnTo>
                    <a:lnTo>
                      <a:pt x="96" y="28"/>
                    </a:lnTo>
                    <a:close/>
                    <a:moveTo>
                      <a:pt x="4" y="54"/>
                    </a:moveTo>
                    <a:lnTo>
                      <a:pt x="1" y="52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2" y="40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12" y="46"/>
                    </a:lnTo>
                    <a:lnTo>
                      <a:pt x="4" y="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5" name="Freeform 1117"/>
              <p:cNvSpPr>
                <a:spLocks/>
              </p:cNvSpPr>
              <p:nvPr/>
            </p:nvSpPr>
            <p:spPr bwMode="auto">
              <a:xfrm>
                <a:off x="2470" y="1367"/>
                <a:ext cx="214" cy="63"/>
              </a:xfrm>
              <a:custGeom>
                <a:avLst/>
                <a:gdLst>
                  <a:gd name="T0" fmla="*/ 1 w 1095"/>
                  <a:gd name="T1" fmla="*/ 1 h 308"/>
                  <a:gd name="T2" fmla="*/ 3 w 1095"/>
                  <a:gd name="T3" fmla="*/ 2 h 308"/>
                  <a:gd name="T4" fmla="*/ 6 w 1095"/>
                  <a:gd name="T5" fmla="*/ 3 h 308"/>
                  <a:gd name="T6" fmla="*/ 8 w 1095"/>
                  <a:gd name="T7" fmla="*/ 4 h 308"/>
                  <a:gd name="T8" fmla="*/ 11 w 1095"/>
                  <a:gd name="T9" fmla="*/ 5 h 308"/>
                  <a:gd name="T10" fmla="*/ 13 w 1095"/>
                  <a:gd name="T11" fmla="*/ 5 h 308"/>
                  <a:gd name="T12" fmla="*/ 15 w 1095"/>
                  <a:gd name="T13" fmla="*/ 5 h 308"/>
                  <a:gd name="T14" fmla="*/ 18 w 1095"/>
                  <a:gd name="T15" fmla="*/ 6 h 308"/>
                  <a:gd name="T16" fmla="*/ 20 w 1095"/>
                  <a:gd name="T17" fmla="*/ 6 h 308"/>
                  <a:gd name="T18" fmla="*/ 23 w 1095"/>
                  <a:gd name="T19" fmla="*/ 6 h 308"/>
                  <a:gd name="T20" fmla="*/ 25 w 1095"/>
                  <a:gd name="T21" fmla="*/ 5 h 308"/>
                  <a:gd name="T22" fmla="*/ 28 w 1095"/>
                  <a:gd name="T23" fmla="*/ 5 h 308"/>
                  <a:gd name="T24" fmla="*/ 30 w 1095"/>
                  <a:gd name="T25" fmla="*/ 5 h 308"/>
                  <a:gd name="T26" fmla="*/ 33 w 1095"/>
                  <a:gd name="T27" fmla="*/ 4 h 308"/>
                  <a:gd name="T28" fmla="*/ 35 w 1095"/>
                  <a:gd name="T29" fmla="*/ 3 h 308"/>
                  <a:gd name="T30" fmla="*/ 38 w 1095"/>
                  <a:gd name="T31" fmla="*/ 3 h 308"/>
                  <a:gd name="T32" fmla="*/ 44 w 1095"/>
                  <a:gd name="T33" fmla="*/ 11 h 308"/>
                  <a:gd name="T34" fmla="*/ 37 w 1095"/>
                  <a:gd name="T35" fmla="*/ 12 h 308"/>
                  <a:gd name="T36" fmla="*/ 33 w 1095"/>
                  <a:gd name="T37" fmla="*/ 12 h 308"/>
                  <a:gd name="T38" fmla="*/ 30 w 1095"/>
                  <a:gd name="T39" fmla="*/ 12 h 308"/>
                  <a:gd name="T40" fmla="*/ 26 w 1095"/>
                  <a:gd name="T41" fmla="*/ 12 h 308"/>
                  <a:gd name="T42" fmla="*/ 23 w 1095"/>
                  <a:gd name="T43" fmla="*/ 12 h 308"/>
                  <a:gd name="T44" fmla="*/ 20 w 1095"/>
                  <a:gd name="T45" fmla="*/ 12 h 308"/>
                  <a:gd name="T46" fmla="*/ 17 w 1095"/>
                  <a:gd name="T47" fmla="*/ 12 h 308"/>
                  <a:gd name="T48" fmla="*/ 14 w 1095"/>
                  <a:gd name="T49" fmla="*/ 11 h 308"/>
                  <a:gd name="T50" fmla="*/ 11 w 1095"/>
                  <a:gd name="T51" fmla="*/ 10 h 308"/>
                  <a:gd name="T52" fmla="*/ 9 w 1095"/>
                  <a:gd name="T53" fmla="*/ 9 h 308"/>
                  <a:gd name="T54" fmla="*/ 7 w 1095"/>
                  <a:gd name="T55" fmla="*/ 8 h 308"/>
                  <a:gd name="T56" fmla="*/ 5 w 1095"/>
                  <a:gd name="T57" fmla="*/ 6 h 308"/>
                  <a:gd name="T58" fmla="*/ 3 w 1095"/>
                  <a:gd name="T59" fmla="*/ 5 h 308"/>
                  <a:gd name="T60" fmla="*/ 1 w 1095"/>
                  <a:gd name="T61" fmla="*/ 2 h 308"/>
                  <a:gd name="T62" fmla="*/ 0 w 1095"/>
                  <a:gd name="T63" fmla="*/ 0 h 3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95"/>
                  <a:gd name="T97" fmla="*/ 0 h 308"/>
                  <a:gd name="T98" fmla="*/ 1095 w 1095"/>
                  <a:gd name="T99" fmla="*/ 308 h 30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95" h="308">
                    <a:moveTo>
                      <a:pt x="0" y="0"/>
                    </a:moveTo>
                    <a:lnTo>
                      <a:pt x="29" y="17"/>
                    </a:lnTo>
                    <a:lnTo>
                      <a:pt x="58" y="33"/>
                    </a:lnTo>
                    <a:lnTo>
                      <a:pt x="87" y="47"/>
                    </a:lnTo>
                    <a:lnTo>
                      <a:pt x="116" y="61"/>
                    </a:lnTo>
                    <a:lnTo>
                      <a:pt x="147" y="74"/>
                    </a:lnTo>
                    <a:lnTo>
                      <a:pt x="176" y="85"/>
                    </a:lnTo>
                    <a:lnTo>
                      <a:pt x="205" y="96"/>
                    </a:lnTo>
                    <a:lnTo>
                      <a:pt x="235" y="105"/>
                    </a:lnTo>
                    <a:lnTo>
                      <a:pt x="265" y="113"/>
                    </a:lnTo>
                    <a:lnTo>
                      <a:pt x="295" y="120"/>
                    </a:lnTo>
                    <a:lnTo>
                      <a:pt x="325" y="126"/>
                    </a:lnTo>
                    <a:lnTo>
                      <a:pt x="355" y="132"/>
                    </a:lnTo>
                    <a:lnTo>
                      <a:pt x="385" y="135"/>
                    </a:lnTo>
                    <a:lnTo>
                      <a:pt x="416" y="138"/>
                    </a:lnTo>
                    <a:lnTo>
                      <a:pt x="446" y="140"/>
                    </a:lnTo>
                    <a:lnTo>
                      <a:pt x="476" y="142"/>
                    </a:lnTo>
                    <a:lnTo>
                      <a:pt x="506" y="142"/>
                    </a:lnTo>
                    <a:lnTo>
                      <a:pt x="538" y="142"/>
                    </a:lnTo>
                    <a:lnTo>
                      <a:pt x="568" y="141"/>
                    </a:lnTo>
                    <a:lnTo>
                      <a:pt x="599" y="139"/>
                    </a:lnTo>
                    <a:lnTo>
                      <a:pt x="629" y="136"/>
                    </a:lnTo>
                    <a:lnTo>
                      <a:pt x="661" y="133"/>
                    </a:lnTo>
                    <a:lnTo>
                      <a:pt x="691" y="127"/>
                    </a:lnTo>
                    <a:lnTo>
                      <a:pt x="722" y="123"/>
                    </a:lnTo>
                    <a:lnTo>
                      <a:pt x="754" y="116"/>
                    </a:lnTo>
                    <a:lnTo>
                      <a:pt x="785" y="110"/>
                    </a:lnTo>
                    <a:lnTo>
                      <a:pt x="815" y="102"/>
                    </a:lnTo>
                    <a:lnTo>
                      <a:pt x="846" y="95"/>
                    </a:lnTo>
                    <a:lnTo>
                      <a:pt x="878" y="86"/>
                    </a:lnTo>
                    <a:lnTo>
                      <a:pt x="909" y="78"/>
                    </a:lnTo>
                    <a:lnTo>
                      <a:pt x="940" y="68"/>
                    </a:lnTo>
                    <a:lnTo>
                      <a:pt x="973" y="57"/>
                    </a:lnTo>
                    <a:lnTo>
                      <a:pt x="1095" y="270"/>
                    </a:lnTo>
                    <a:lnTo>
                      <a:pt x="1004" y="282"/>
                    </a:lnTo>
                    <a:lnTo>
                      <a:pt x="914" y="292"/>
                    </a:lnTo>
                    <a:lnTo>
                      <a:pt x="870" y="297"/>
                    </a:lnTo>
                    <a:lnTo>
                      <a:pt x="826" y="300"/>
                    </a:lnTo>
                    <a:lnTo>
                      <a:pt x="783" y="303"/>
                    </a:lnTo>
                    <a:lnTo>
                      <a:pt x="740" y="305"/>
                    </a:lnTo>
                    <a:lnTo>
                      <a:pt x="697" y="306"/>
                    </a:lnTo>
                    <a:lnTo>
                      <a:pt x="656" y="308"/>
                    </a:lnTo>
                    <a:lnTo>
                      <a:pt x="615" y="308"/>
                    </a:lnTo>
                    <a:lnTo>
                      <a:pt x="575" y="306"/>
                    </a:lnTo>
                    <a:lnTo>
                      <a:pt x="535" y="304"/>
                    </a:lnTo>
                    <a:lnTo>
                      <a:pt x="498" y="301"/>
                    </a:lnTo>
                    <a:lnTo>
                      <a:pt x="460" y="297"/>
                    </a:lnTo>
                    <a:lnTo>
                      <a:pt x="423" y="291"/>
                    </a:lnTo>
                    <a:lnTo>
                      <a:pt x="387" y="285"/>
                    </a:lnTo>
                    <a:lnTo>
                      <a:pt x="353" y="276"/>
                    </a:lnTo>
                    <a:lnTo>
                      <a:pt x="319" y="268"/>
                    </a:lnTo>
                    <a:lnTo>
                      <a:pt x="287" y="257"/>
                    </a:lnTo>
                    <a:lnTo>
                      <a:pt x="256" y="244"/>
                    </a:lnTo>
                    <a:lnTo>
                      <a:pt x="225" y="231"/>
                    </a:lnTo>
                    <a:lnTo>
                      <a:pt x="196" y="216"/>
                    </a:lnTo>
                    <a:lnTo>
                      <a:pt x="168" y="198"/>
                    </a:lnTo>
                    <a:lnTo>
                      <a:pt x="142" y="180"/>
                    </a:lnTo>
                    <a:lnTo>
                      <a:pt x="117" y="161"/>
                    </a:lnTo>
                    <a:lnTo>
                      <a:pt x="94" y="138"/>
                    </a:lnTo>
                    <a:lnTo>
                      <a:pt x="72" y="114"/>
                    </a:lnTo>
                    <a:lnTo>
                      <a:pt x="52" y="88"/>
                    </a:lnTo>
                    <a:lnTo>
                      <a:pt x="32" y="61"/>
                    </a:lnTo>
                    <a:lnTo>
                      <a:pt x="15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6" name="Freeform 1118"/>
              <p:cNvSpPr>
                <a:spLocks noEditPoints="1"/>
              </p:cNvSpPr>
              <p:nvPr/>
            </p:nvSpPr>
            <p:spPr bwMode="auto">
              <a:xfrm>
                <a:off x="2463" y="1363"/>
                <a:ext cx="225" cy="67"/>
              </a:xfrm>
              <a:custGeom>
                <a:avLst/>
                <a:gdLst>
                  <a:gd name="T0" fmla="*/ 3 w 1121"/>
                  <a:gd name="T1" fmla="*/ 1 h 331"/>
                  <a:gd name="T2" fmla="*/ 7 w 1121"/>
                  <a:gd name="T3" fmla="*/ 3 h 331"/>
                  <a:gd name="T4" fmla="*/ 10 w 1121"/>
                  <a:gd name="T5" fmla="*/ 4 h 331"/>
                  <a:gd name="T6" fmla="*/ 14 w 1121"/>
                  <a:gd name="T7" fmla="*/ 5 h 331"/>
                  <a:gd name="T8" fmla="*/ 17 w 1121"/>
                  <a:gd name="T9" fmla="*/ 6 h 331"/>
                  <a:gd name="T10" fmla="*/ 20 w 1121"/>
                  <a:gd name="T11" fmla="*/ 7 h 331"/>
                  <a:gd name="T12" fmla="*/ 16 w 1121"/>
                  <a:gd name="T13" fmla="*/ 6 h 331"/>
                  <a:gd name="T14" fmla="*/ 12 w 1121"/>
                  <a:gd name="T15" fmla="*/ 6 h 331"/>
                  <a:gd name="T16" fmla="*/ 9 w 1121"/>
                  <a:gd name="T17" fmla="*/ 5 h 331"/>
                  <a:gd name="T18" fmla="*/ 5 w 1121"/>
                  <a:gd name="T19" fmla="*/ 3 h 331"/>
                  <a:gd name="T20" fmla="*/ 1 w 1121"/>
                  <a:gd name="T21" fmla="*/ 2 h 331"/>
                  <a:gd name="T22" fmla="*/ 20 w 1121"/>
                  <a:gd name="T23" fmla="*/ 6 h 331"/>
                  <a:gd name="T24" fmla="*/ 23 w 1121"/>
                  <a:gd name="T25" fmla="*/ 6 h 331"/>
                  <a:gd name="T26" fmla="*/ 27 w 1121"/>
                  <a:gd name="T27" fmla="*/ 5 h 331"/>
                  <a:gd name="T28" fmla="*/ 31 w 1121"/>
                  <a:gd name="T29" fmla="*/ 5 h 331"/>
                  <a:gd name="T30" fmla="*/ 34 w 1121"/>
                  <a:gd name="T31" fmla="*/ 4 h 331"/>
                  <a:gd name="T32" fmla="*/ 38 w 1121"/>
                  <a:gd name="T33" fmla="*/ 3 h 331"/>
                  <a:gd name="T34" fmla="*/ 38 w 1121"/>
                  <a:gd name="T35" fmla="*/ 4 h 331"/>
                  <a:gd name="T36" fmla="*/ 34 w 1121"/>
                  <a:gd name="T37" fmla="*/ 5 h 331"/>
                  <a:gd name="T38" fmla="*/ 31 w 1121"/>
                  <a:gd name="T39" fmla="*/ 6 h 331"/>
                  <a:gd name="T40" fmla="*/ 27 w 1121"/>
                  <a:gd name="T41" fmla="*/ 6 h 331"/>
                  <a:gd name="T42" fmla="*/ 23 w 1121"/>
                  <a:gd name="T43" fmla="*/ 7 h 331"/>
                  <a:gd name="T44" fmla="*/ 20 w 1121"/>
                  <a:gd name="T45" fmla="*/ 7 h 331"/>
                  <a:gd name="T46" fmla="*/ 39 w 1121"/>
                  <a:gd name="T47" fmla="*/ 2 h 331"/>
                  <a:gd name="T48" fmla="*/ 40 w 1121"/>
                  <a:gd name="T49" fmla="*/ 3 h 331"/>
                  <a:gd name="T50" fmla="*/ 40 w 1121"/>
                  <a:gd name="T51" fmla="*/ 3 h 331"/>
                  <a:gd name="T52" fmla="*/ 39 w 1121"/>
                  <a:gd name="T53" fmla="*/ 3 h 331"/>
                  <a:gd name="T54" fmla="*/ 45 w 1121"/>
                  <a:gd name="T55" fmla="*/ 11 h 331"/>
                  <a:gd name="T56" fmla="*/ 45 w 1121"/>
                  <a:gd name="T57" fmla="*/ 11 h 331"/>
                  <a:gd name="T58" fmla="*/ 44 w 1121"/>
                  <a:gd name="T59" fmla="*/ 12 h 331"/>
                  <a:gd name="T60" fmla="*/ 45 w 1121"/>
                  <a:gd name="T61" fmla="*/ 11 h 331"/>
                  <a:gd name="T62" fmla="*/ 37 w 1121"/>
                  <a:gd name="T63" fmla="*/ 13 h 331"/>
                  <a:gd name="T64" fmla="*/ 32 w 1121"/>
                  <a:gd name="T65" fmla="*/ 13 h 331"/>
                  <a:gd name="T66" fmla="*/ 27 w 1121"/>
                  <a:gd name="T67" fmla="*/ 13 h 331"/>
                  <a:gd name="T68" fmla="*/ 22 w 1121"/>
                  <a:gd name="T69" fmla="*/ 13 h 331"/>
                  <a:gd name="T70" fmla="*/ 17 w 1121"/>
                  <a:gd name="T71" fmla="*/ 13 h 331"/>
                  <a:gd name="T72" fmla="*/ 20 w 1121"/>
                  <a:gd name="T73" fmla="*/ 12 h 331"/>
                  <a:gd name="T74" fmla="*/ 25 w 1121"/>
                  <a:gd name="T75" fmla="*/ 12 h 331"/>
                  <a:gd name="T76" fmla="*/ 30 w 1121"/>
                  <a:gd name="T77" fmla="*/ 12 h 331"/>
                  <a:gd name="T78" fmla="*/ 35 w 1121"/>
                  <a:gd name="T79" fmla="*/ 12 h 331"/>
                  <a:gd name="T80" fmla="*/ 44 w 1121"/>
                  <a:gd name="T81" fmla="*/ 11 h 331"/>
                  <a:gd name="T82" fmla="*/ 16 w 1121"/>
                  <a:gd name="T83" fmla="*/ 12 h 331"/>
                  <a:gd name="T84" fmla="*/ 12 w 1121"/>
                  <a:gd name="T85" fmla="*/ 11 h 331"/>
                  <a:gd name="T86" fmla="*/ 8 w 1121"/>
                  <a:gd name="T87" fmla="*/ 9 h 331"/>
                  <a:gd name="T88" fmla="*/ 6 w 1121"/>
                  <a:gd name="T89" fmla="*/ 8 h 331"/>
                  <a:gd name="T90" fmla="*/ 4 w 1121"/>
                  <a:gd name="T91" fmla="*/ 7 h 331"/>
                  <a:gd name="T92" fmla="*/ 3 w 1121"/>
                  <a:gd name="T93" fmla="*/ 5 h 331"/>
                  <a:gd name="T94" fmla="*/ 2 w 1121"/>
                  <a:gd name="T95" fmla="*/ 4 h 331"/>
                  <a:gd name="T96" fmla="*/ 1 w 1121"/>
                  <a:gd name="T97" fmla="*/ 2 h 331"/>
                  <a:gd name="T98" fmla="*/ 1 w 1121"/>
                  <a:gd name="T99" fmla="*/ 0 h 331"/>
                  <a:gd name="T100" fmla="*/ 2 w 1121"/>
                  <a:gd name="T101" fmla="*/ 2 h 331"/>
                  <a:gd name="T102" fmla="*/ 3 w 1121"/>
                  <a:gd name="T103" fmla="*/ 4 h 331"/>
                  <a:gd name="T104" fmla="*/ 4 w 1121"/>
                  <a:gd name="T105" fmla="*/ 5 h 331"/>
                  <a:gd name="T106" fmla="*/ 6 w 1121"/>
                  <a:gd name="T107" fmla="*/ 7 h 331"/>
                  <a:gd name="T108" fmla="*/ 9 w 1121"/>
                  <a:gd name="T109" fmla="*/ 9 h 331"/>
                  <a:gd name="T110" fmla="*/ 12 w 1121"/>
                  <a:gd name="T111" fmla="*/ 10 h 331"/>
                  <a:gd name="T112" fmla="*/ 16 w 1121"/>
                  <a:gd name="T113" fmla="*/ 11 h 331"/>
                  <a:gd name="T114" fmla="*/ 0 w 1121"/>
                  <a:gd name="T115" fmla="*/ 1 h 331"/>
                  <a:gd name="T116" fmla="*/ 0 w 1121"/>
                  <a:gd name="T117" fmla="*/ 0 h 331"/>
                  <a:gd name="T118" fmla="*/ 0 w 1121"/>
                  <a:gd name="T119" fmla="*/ 0 h 331"/>
                  <a:gd name="T120" fmla="*/ 1 w 1121"/>
                  <a:gd name="T121" fmla="*/ 0 h 3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21"/>
                  <a:gd name="T184" fmla="*/ 0 h 331"/>
                  <a:gd name="T185" fmla="*/ 1121 w 1121"/>
                  <a:gd name="T186" fmla="*/ 331 h 33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21" h="331">
                    <a:moveTo>
                      <a:pt x="19" y="1"/>
                    </a:moveTo>
                    <a:lnTo>
                      <a:pt x="47" y="18"/>
                    </a:lnTo>
                    <a:lnTo>
                      <a:pt x="76" y="34"/>
                    </a:lnTo>
                    <a:lnTo>
                      <a:pt x="106" y="48"/>
                    </a:lnTo>
                    <a:lnTo>
                      <a:pt x="135" y="63"/>
                    </a:lnTo>
                    <a:lnTo>
                      <a:pt x="164" y="74"/>
                    </a:lnTo>
                    <a:lnTo>
                      <a:pt x="193" y="86"/>
                    </a:lnTo>
                    <a:lnTo>
                      <a:pt x="222" y="96"/>
                    </a:lnTo>
                    <a:lnTo>
                      <a:pt x="251" y="105"/>
                    </a:lnTo>
                    <a:lnTo>
                      <a:pt x="281" y="113"/>
                    </a:lnTo>
                    <a:lnTo>
                      <a:pt x="311" y="120"/>
                    </a:lnTo>
                    <a:lnTo>
                      <a:pt x="340" y="126"/>
                    </a:lnTo>
                    <a:lnTo>
                      <a:pt x="370" y="132"/>
                    </a:lnTo>
                    <a:lnTo>
                      <a:pt x="399" y="135"/>
                    </a:lnTo>
                    <a:lnTo>
                      <a:pt x="430" y="138"/>
                    </a:lnTo>
                    <a:lnTo>
                      <a:pt x="460" y="140"/>
                    </a:lnTo>
                    <a:lnTo>
                      <a:pt x="490" y="141"/>
                    </a:lnTo>
                    <a:lnTo>
                      <a:pt x="489" y="166"/>
                    </a:lnTo>
                    <a:lnTo>
                      <a:pt x="458" y="165"/>
                    </a:lnTo>
                    <a:lnTo>
                      <a:pt x="427" y="163"/>
                    </a:lnTo>
                    <a:lnTo>
                      <a:pt x="397" y="160"/>
                    </a:lnTo>
                    <a:lnTo>
                      <a:pt x="366" y="155"/>
                    </a:lnTo>
                    <a:lnTo>
                      <a:pt x="336" y="150"/>
                    </a:lnTo>
                    <a:lnTo>
                      <a:pt x="305" y="144"/>
                    </a:lnTo>
                    <a:lnTo>
                      <a:pt x="275" y="137"/>
                    </a:lnTo>
                    <a:lnTo>
                      <a:pt x="245" y="128"/>
                    </a:lnTo>
                    <a:lnTo>
                      <a:pt x="215" y="119"/>
                    </a:lnTo>
                    <a:lnTo>
                      <a:pt x="184" y="109"/>
                    </a:lnTo>
                    <a:lnTo>
                      <a:pt x="154" y="97"/>
                    </a:lnTo>
                    <a:lnTo>
                      <a:pt x="125" y="84"/>
                    </a:lnTo>
                    <a:lnTo>
                      <a:pt x="95" y="71"/>
                    </a:lnTo>
                    <a:lnTo>
                      <a:pt x="66" y="56"/>
                    </a:lnTo>
                    <a:lnTo>
                      <a:pt x="35" y="40"/>
                    </a:lnTo>
                    <a:lnTo>
                      <a:pt x="6" y="23"/>
                    </a:lnTo>
                    <a:lnTo>
                      <a:pt x="19" y="1"/>
                    </a:lnTo>
                    <a:close/>
                    <a:moveTo>
                      <a:pt x="490" y="141"/>
                    </a:moveTo>
                    <a:lnTo>
                      <a:pt x="520" y="142"/>
                    </a:lnTo>
                    <a:lnTo>
                      <a:pt x="551" y="141"/>
                    </a:lnTo>
                    <a:lnTo>
                      <a:pt x="581" y="140"/>
                    </a:lnTo>
                    <a:lnTo>
                      <a:pt x="611" y="138"/>
                    </a:lnTo>
                    <a:lnTo>
                      <a:pt x="641" y="136"/>
                    </a:lnTo>
                    <a:lnTo>
                      <a:pt x="672" y="132"/>
                    </a:lnTo>
                    <a:lnTo>
                      <a:pt x="703" y="127"/>
                    </a:lnTo>
                    <a:lnTo>
                      <a:pt x="733" y="123"/>
                    </a:lnTo>
                    <a:lnTo>
                      <a:pt x="764" y="117"/>
                    </a:lnTo>
                    <a:lnTo>
                      <a:pt x="795" y="110"/>
                    </a:lnTo>
                    <a:lnTo>
                      <a:pt x="826" y="102"/>
                    </a:lnTo>
                    <a:lnTo>
                      <a:pt x="857" y="95"/>
                    </a:lnTo>
                    <a:lnTo>
                      <a:pt x="888" y="86"/>
                    </a:lnTo>
                    <a:lnTo>
                      <a:pt x="919" y="78"/>
                    </a:lnTo>
                    <a:lnTo>
                      <a:pt x="950" y="68"/>
                    </a:lnTo>
                    <a:lnTo>
                      <a:pt x="981" y="57"/>
                    </a:lnTo>
                    <a:lnTo>
                      <a:pt x="989" y="81"/>
                    </a:lnTo>
                    <a:lnTo>
                      <a:pt x="958" y="91"/>
                    </a:lnTo>
                    <a:lnTo>
                      <a:pt x="925" y="100"/>
                    </a:lnTo>
                    <a:lnTo>
                      <a:pt x="894" y="110"/>
                    </a:lnTo>
                    <a:lnTo>
                      <a:pt x="863" y="119"/>
                    </a:lnTo>
                    <a:lnTo>
                      <a:pt x="831" y="126"/>
                    </a:lnTo>
                    <a:lnTo>
                      <a:pt x="800" y="134"/>
                    </a:lnTo>
                    <a:lnTo>
                      <a:pt x="769" y="140"/>
                    </a:lnTo>
                    <a:lnTo>
                      <a:pt x="737" y="147"/>
                    </a:lnTo>
                    <a:lnTo>
                      <a:pt x="706" y="152"/>
                    </a:lnTo>
                    <a:lnTo>
                      <a:pt x="675" y="156"/>
                    </a:lnTo>
                    <a:lnTo>
                      <a:pt x="643" y="160"/>
                    </a:lnTo>
                    <a:lnTo>
                      <a:pt x="612" y="163"/>
                    </a:lnTo>
                    <a:lnTo>
                      <a:pt x="582" y="165"/>
                    </a:lnTo>
                    <a:lnTo>
                      <a:pt x="551" y="166"/>
                    </a:lnTo>
                    <a:lnTo>
                      <a:pt x="519" y="166"/>
                    </a:lnTo>
                    <a:lnTo>
                      <a:pt x="489" y="166"/>
                    </a:lnTo>
                    <a:lnTo>
                      <a:pt x="490" y="141"/>
                    </a:lnTo>
                    <a:close/>
                    <a:moveTo>
                      <a:pt x="981" y="57"/>
                    </a:moveTo>
                    <a:lnTo>
                      <a:pt x="986" y="57"/>
                    </a:lnTo>
                    <a:lnTo>
                      <a:pt x="989" y="58"/>
                    </a:lnTo>
                    <a:lnTo>
                      <a:pt x="993" y="60"/>
                    </a:lnTo>
                    <a:lnTo>
                      <a:pt x="996" y="63"/>
                    </a:lnTo>
                    <a:lnTo>
                      <a:pt x="986" y="69"/>
                    </a:lnTo>
                    <a:lnTo>
                      <a:pt x="981" y="57"/>
                    </a:lnTo>
                    <a:close/>
                    <a:moveTo>
                      <a:pt x="996" y="63"/>
                    </a:moveTo>
                    <a:lnTo>
                      <a:pt x="1119" y="276"/>
                    </a:lnTo>
                    <a:lnTo>
                      <a:pt x="1098" y="288"/>
                    </a:lnTo>
                    <a:lnTo>
                      <a:pt x="975" y="74"/>
                    </a:lnTo>
                    <a:lnTo>
                      <a:pt x="996" y="63"/>
                    </a:lnTo>
                    <a:close/>
                    <a:moveTo>
                      <a:pt x="1119" y="276"/>
                    </a:moveTo>
                    <a:lnTo>
                      <a:pt x="1120" y="279"/>
                    </a:lnTo>
                    <a:lnTo>
                      <a:pt x="1121" y="282"/>
                    </a:lnTo>
                    <a:lnTo>
                      <a:pt x="1120" y="285"/>
                    </a:lnTo>
                    <a:lnTo>
                      <a:pt x="1119" y="287"/>
                    </a:lnTo>
                    <a:lnTo>
                      <a:pt x="1118" y="290"/>
                    </a:lnTo>
                    <a:lnTo>
                      <a:pt x="1115" y="291"/>
                    </a:lnTo>
                    <a:lnTo>
                      <a:pt x="1113" y="294"/>
                    </a:lnTo>
                    <a:lnTo>
                      <a:pt x="1110" y="295"/>
                    </a:lnTo>
                    <a:lnTo>
                      <a:pt x="1108" y="282"/>
                    </a:lnTo>
                    <a:lnTo>
                      <a:pt x="1119" y="276"/>
                    </a:lnTo>
                    <a:close/>
                    <a:moveTo>
                      <a:pt x="1110" y="295"/>
                    </a:moveTo>
                    <a:lnTo>
                      <a:pt x="1018" y="307"/>
                    </a:lnTo>
                    <a:lnTo>
                      <a:pt x="927" y="316"/>
                    </a:lnTo>
                    <a:lnTo>
                      <a:pt x="883" y="321"/>
                    </a:lnTo>
                    <a:lnTo>
                      <a:pt x="839" y="324"/>
                    </a:lnTo>
                    <a:lnTo>
                      <a:pt x="796" y="327"/>
                    </a:lnTo>
                    <a:lnTo>
                      <a:pt x="753" y="329"/>
                    </a:lnTo>
                    <a:lnTo>
                      <a:pt x="710" y="331"/>
                    </a:lnTo>
                    <a:lnTo>
                      <a:pt x="668" y="331"/>
                    </a:lnTo>
                    <a:lnTo>
                      <a:pt x="627" y="331"/>
                    </a:lnTo>
                    <a:lnTo>
                      <a:pt x="587" y="330"/>
                    </a:lnTo>
                    <a:lnTo>
                      <a:pt x="547" y="328"/>
                    </a:lnTo>
                    <a:lnTo>
                      <a:pt x="508" y="325"/>
                    </a:lnTo>
                    <a:lnTo>
                      <a:pt x="471" y="321"/>
                    </a:lnTo>
                    <a:lnTo>
                      <a:pt x="434" y="315"/>
                    </a:lnTo>
                    <a:lnTo>
                      <a:pt x="438" y="290"/>
                    </a:lnTo>
                    <a:lnTo>
                      <a:pt x="475" y="296"/>
                    </a:lnTo>
                    <a:lnTo>
                      <a:pt x="512" y="300"/>
                    </a:lnTo>
                    <a:lnTo>
                      <a:pt x="551" y="303"/>
                    </a:lnTo>
                    <a:lnTo>
                      <a:pt x="589" y="306"/>
                    </a:lnTo>
                    <a:lnTo>
                      <a:pt x="629" y="307"/>
                    </a:lnTo>
                    <a:lnTo>
                      <a:pt x="669" y="307"/>
                    </a:lnTo>
                    <a:lnTo>
                      <a:pt x="711" y="307"/>
                    </a:lnTo>
                    <a:lnTo>
                      <a:pt x="753" y="304"/>
                    </a:lnTo>
                    <a:lnTo>
                      <a:pt x="796" y="302"/>
                    </a:lnTo>
                    <a:lnTo>
                      <a:pt x="839" y="300"/>
                    </a:lnTo>
                    <a:lnTo>
                      <a:pt x="882" y="296"/>
                    </a:lnTo>
                    <a:lnTo>
                      <a:pt x="926" y="291"/>
                    </a:lnTo>
                    <a:lnTo>
                      <a:pt x="1016" y="282"/>
                    </a:lnTo>
                    <a:lnTo>
                      <a:pt x="1107" y="270"/>
                    </a:lnTo>
                    <a:lnTo>
                      <a:pt x="1110" y="295"/>
                    </a:lnTo>
                    <a:close/>
                    <a:moveTo>
                      <a:pt x="434" y="315"/>
                    </a:moveTo>
                    <a:lnTo>
                      <a:pt x="398" y="309"/>
                    </a:lnTo>
                    <a:lnTo>
                      <a:pt x="363" y="300"/>
                    </a:lnTo>
                    <a:lnTo>
                      <a:pt x="328" y="290"/>
                    </a:lnTo>
                    <a:lnTo>
                      <a:pt x="295" y="280"/>
                    </a:lnTo>
                    <a:lnTo>
                      <a:pt x="263" y="268"/>
                    </a:lnTo>
                    <a:lnTo>
                      <a:pt x="232" y="254"/>
                    </a:lnTo>
                    <a:lnTo>
                      <a:pt x="203" y="237"/>
                    </a:lnTo>
                    <a:lnTo>
                      <a:pt x="175" y="221"/>
                    </a:lnTo>
                    <a:lnTo>
                      <a:pt x="161" y="212"/>
                    </a:lnTo>
                    <a:lnTo>
                      <a:pt x="148" y="202"/>
                    </a:lnTo>
                    <a:lnTo>
                      <a:pt x="135" y="192"/>
                    </a:lnTo>
                    <a:lnTo>
                      <a:pt x="122" y="181"/>
                    </a:lnTo>
                    <a:lnTo>
                      <a:pt x="110" y="171"/>
                    </a:lnTo>
                    <a:lnTo>
                      <a:pt x="98" y="159"/>
                    </a:lnTo>
                    <a:lnTo>
                      <a:pt x="86" y="147"/>
                    </a:lnTo>
                    <a:lnTo>
                      <a:pt x="75" y="134"/>
                    </a:lnTo>
                    <a:lnTo>
                      <a:pt x="65" y="121"/>
                    </a:lnTo>
                    <a:lnTo>
                      <a:pt x="55" y="108"/>
                    </a:lnTo>
                    <a:lnTo>
                      <a:pt x="44" y="94"/>
                    </a:lnTo>
                    <a:lnTo>
                      <a:pt x="35" y="80"/>
                    </a:lnTo>
                    <a:lnTo>
                      <a:pt x="26" y="65"/>
                    </a:lnTo>
                    <a:lnTo>
                      <a:pt x="17" y="50"/>
                    </a:lnTo>
                    <a:lnTo>
                      <a:pt x="9" y="33"/>
                    </a:lnTo>
                    <a:lnTo>
                      <a:pt x="1" y="17"/>
                    </a:lnTo>
                    <a:lnTo>
                      <a:pt x="23" y="6"/>
                    </a:lnTo>
                    <a:lnTo>
                      <a:pt x="31" y="23"/>
                    </a:lnTo>
                    <a:lnTo>
                      <a:pt x="39" y="38"/>
                    </a:lnTo>
                    <a:lnTo>
                      <a:pt x="47" y="53"/>
                    </a:lnTo>
                    <a:lnTo>
                      <a:pt x="56" y="67"/>
                    </a:lnTo>
                    <a:lnTo>
                      <a:pt x="65" y="80"/>
                    </a:lnTo>
                    <a:lnTo>
                      <a:pt x="74" y="94"/>
                    </a:lnTo>
                    <a:lnTo>
                      <a:pt x="84" y="106"/>
                    </a:lnTo>
                    <a:lnTo>
                      <a:pt x="95" y="119"/>
                    </a:lnTo>
                    <a:lnTo>
                      <a:pt x="104" y="131"/>
                    </a:lnTo>
                    <a:lnTo>
                      <a:pt x="115" y="141"/>
                    </a:lnTo>
                    <a:lnTo>
                      <a:pt x="127" y="152"/>
                    </a:lnTo>
                    <a:lnTo>
                      <a:pt x="139" y="163"/>
                    </a:lnTo>
                    <a:lnTo>
                      <a:pt x="163" y="182"/>
                    </a:lnTo>
                    <a:lnTo>
                      <a:pt x="189" y="201"/>
                    </a:lnTo>
                    <a:lnTo>
                      <a:pt x="216" y="217"/>
                    </a:lnTo>
                    <a:lnTo>
                      <a:pt x="244" y="232"/>
                    </a:lnTo>
                    <a:lnTo>
                      <a:pt x="274" y="245"/>
                    </a:lnTo>
                    <a:lnTo>
                      <a:pt x="304" y="257"/>
                    </a:lnTo>
                    <a:lnTo>
                      <a:pt x="337" y="268"/>
                    </a:lnTo>
                    <a:lnTo>
                      <a:pt x="369" y="276"/>
                    </a:lnTo>
                    <a:lnTo>
                      <a:pt x="403" y="284"/>
                    </a:lnTo>
                    <a:lnTo>
                      <a:pt x="438" y="290"/>
                    </a:lnTo>
                    <a:lnTo>
                      <a:pt x="434" y="315"/>
                    </a:lnTo>
                    <a:close/>
                    <a:moveTo>
                      <a:pt x="1" y="17"/>
                    </a:moveTo>
                    <a:lnTo>
                      <a:pt x="0" y="13"/>
                    </a:lnTo>
                    <a:lnTo>
                      <a:pt x="1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13" y="12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7" name="Freeform 1119"/>
              <p:cNvSpPr>
                <a:spLocks/>
              </p:cNvSpPr>
              <p:nvPr/>
            </p:nvSpPr>
            <p:spPr bwMode="auto">
              <a:xfrm>
                <a:off x="2595" y="1400"/>
                <a:ext cx="136" cy="93"/>
              </a:xfrm>
              <a:custGeom>
                <a:avLst/>
                <a:gdLst>
                  <a:gd name="T0" fmla="*/ 1 w 685"/>
                  <a:gd name="T1" fmla="*/ 17 h 456"/>
                  <a:gd name="T2" fmla="*/ 2 w 685"/>
                  <a:gd name="T3" fmla="*/ 15 h 456"/>
                  <a:gd name="T4" fmla="*/ 2 w 685"/>
                  <a:gd name="T5" fmla="*/ 14 h 456"/>
                  <a:gd name="T6" fmla="*/ 3 w 685"/>
                  <a:gd name="T7" fmla="*/ 12 h 456"/>
                  <a:gd name="T8" fmla="*/ 4 w 685"/>
                  <a:gd name="T9" fmla="*/ 11 h 456"/>
                  <a:gd name="T10" fmla="*/ 6 w 685"/>
                  <a:gd name="T11" fmla="*/ 10 h 456"/>
                  <a:gd name="T12" fmla="*/ 7 w 685"/>
                  <a:gd name="T13" fmla="*/ 9 h 456"/>
                  <a:gd name="T14" fmla="*/ 8 w 685"/>
                  <a:gd name="T15" fmla="*/ 9 h 456"/>
                  <a:gd name="T16" fmla="*/ 10 w 685"/>
                  <a:gd name="T17" fmla="*/ 8 h 456"/>
                  <a:gd name="T18" fmla="*/ 12 w 685"/>
                  <a:gd name="T19" fmla="*/ 9 h 456"/>
                  <a:gd name="T20" fmla="*/ 14 w 685"/>
                  <a:gd name="T21" fmla="*/ 9 h 456"/>
                  <a:gd name="T22" fmla="*/ 16 w 685"/>
                  <a:gd name="T23" fmla="*/ 9 h 456"/>
                  <a:gd name="T24" fmla="*/ 18 w 685"/>
                  <a:gd name="T25" fmla="*/ 10 h 456"/>
                  <a:gd name="T26" fmla="*/ 21 w 685"/>
                  <a:gd name="T27" fmla="*/ 11 h 456"/>
                  <a:gd name="T28" fmla="*/ 23 w 685"/>
                  <a:gd name="T29" fmla="*/ 13 h 456"/>
                  <a:gd name="T30" fmla="*/ 26 w 685"/>
                  <a:gd name="T31" fmla="*/ 14 h 456"/>
                  <a:gd name="T32" fmla="*/ 18 w 685"/>
                  <a:gd name="T33" fmla="*/ 2 h 456"/>
                  <a:gd name="T34" fmla="*/ 16 w 685"/>
                  <a:gd name="T35" fmla="*/ 1 h 456"/>
                  <a:gd name="T36" fmla="*/ 13 w 685"/>
                  <a:gd name="T37" fmla="*/ 0 h 456"/>
                  <a:gd name="T38" fmla="*/ 11 w 685"/>
                  <a:gd name="T39" fmla="*/ 0 h 456"/>
                  <a:gd name="T40" fmla="*/ 9 w 685"/>
                  <a:gd name="T41" fmla="*/ 0 h 456"/>
                  <a:gd name="T42" fmla="*/ 7 w 685"/>
                  <a:gd name="T43" fmla="*/ 0 h 456"/>
                  <a:gd name="T44" fmla="*/ 5 w 685"/>
                  <a:gd name="T45" fmla="*/ 1 h 456"/>
                  <a:gd name="T46" fmla="*/ 4 w 685"/>
                  <a:gd name="T47" fmla="*/ 1 h 456"/>
                  <a:gd name="T48" fmla="*/ 3 w 685"/>
                  <a:gd name="T49" fmla="*/ 2 h 456"/>
                  <a:gd name="T50" fmla="*/ 2 w 685"/>
                  <a:gd name="T51" fmla="*/ 4 h 456"/>
                  <a:gd name="T52" fmla="*/ 1 w 685"/>
                  <a:gd name="T53" fmla="*/ 5 h 456"/>
                  <a:gd name="T54" fmla="*/ 0 w 685"/>
                  <a:gd name="T55" fmla="*/ 7 h 456"/>
                  <a:gd name="T56" fmla="*/ 0 w 685"/>
                  <a:gd name="T57" fmla="*/ 8 h 456"/>
                  <a:gd name="T58" fmla="*/ 0 w 685"/>
                  <a:gd name="T59" fmla="*/ 11 h 456"/>
                  <a:gd name="T60" fmla="*/ 0 w 685"/>
                  <a:gd name="T61" fmla="*/ 13 h 456"/>
                  <a:gd name="T62" fmla="*/ 0 w 685"/>
                  <a:gd name="T63" fmla="*/ 16 h 456"/>
                  <a:gd name="T64" fmla="*/ 1 w 685"/>
                  <a:gd name="T65" fmla="*/ 19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85"/>
                  <a:gd name="T100" fmla="*/ 0 h 456"/>
                  <a:gd name="T101" fmla="*/ 685 w 685"/>
                  <a:gd name="T102" fmla="*/ 456 h 4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85" h="456">
                    <a:moveTo>
                      <a:pt x="23" y="456"/>
                    </a:moveTo>
                    <a:lnTo>
                      <a:pt x="29" y="428"/>
                    </a:lnTo>
                    <a:lnTo>
                      <a:pt x="35" y="403"/>
                    </a:lnTo>
                    <a:lnTo>
                      <a:pt x="44" y="378"/>
                    </a:lnTo>
                    <a:lnTo>
                      <a:pt x="52" y="355"/>
                    </a:lnTo>
                    <a:lnTo>
                      <a:pt x="62" y="335"/>
                    </a:lnTo>
                    <a:lnTo>
                      <a:pt x="72" y="315"/>
                    </a:lnTo>
                    <a:lnTo>
                      <a:pt x="84" y="298"/>
                    </a:lnTo>
                    <a:lnTo>
                      <a:pt x="97" y="282"/>
                    </a:lnTo>
                    <a:lnTo>
                      <a:pt x="110" y="268"/>
                    </a:lnTo>
                    <a:lnTo>
                      <a:pt x="124" y="255"/>
                    </a:lnTo>
                    <a:lnTo>
                      <a:pt x="140" y="243"/>
                    </a:lnTo>
                    <a:lnTo>
                      <a:pt x="156" y="233"/>
                    </a:lnTo>
                    <a:lnTo>
                      <a:pt x="173" y="226"/>
                    </a:lnTo>
                    <a:lnTo>
                      <a:pt x="192" y="219"/>
                    </a:lnTo>
                    <a:lnTo>
                      <a:pt x="211" y="214"/>
                    </a:lnTo>
                    <a:lnTo>
                      <a:pt x="231" y="211"/>
                    </a:lnTo>
                    <a:lnTo>
                      <a:pt x="252" y="210"/>
                    </a:lnTo>
                    <a:lnTo>
                      <a:pt x="274" y="210"/>
                    </a:lnTo>
                    <a:lnTo>
                      <a:pt x="298" y="211"/>
                    </a:lnTo>
                    <a:lnTo>
                      <a:pt x="321" y="214"/>
                    </a:lnTo>
                    <a:lnTo>
                      <a:pt x="346" y="218"/>
                    </a:lnTo>
                    <a:lnTo>
                      <a:pt x="372" y="225"/>
                    </a:lnTo>
                    <a:lnTo>
                      <a:pt x="399" y="232"/>
                    </a:lnTo>
                    <a:lnTo>
                      <a:pt x="427" y="242"/>
                    </a:lnTo>
                    <a:lnTo>
                      <a:pt x="456" y="253"/>
                    </a:lnTo>
                    <a:lnTo>
                      <a:pt x="486" y="266"/>
                    </a:lnTo>
                    <a:lnTo>
                      <a:pt x="517" y="280"/>
                    </a:lnTo>
                    <a:lnTo>
                      <a:pt x="548" y="295"/>
                    </a:lnTo>
                    <a:lnTo>
                      <a:pt x="582" y="312"/>
                    </a:lnTo>
                    <a:lnTo>
                      <a:pt x="615" y="332"/>
                    </a:lnTo>
                    <a:lnTo>
                      <a:pt x="650" y="352"/>
                    </a:lnTo>
                    <a:lnTo>
                      <a:pt x="685" y="374"/>
                    </a:lnTo>
                    <a:lnTo>
                      <a:pt x="456" y="38"/>
                    </a:lnTo>
                    <a:lnTo>
                      <a:pt x="422" y="28"/>
                    </a:lnTo>
                    <a:lnTo>
                      <a:pt x="388" y="20"/>
                    </a:lnTo>
                    <a:lnTo>
                      <a:pt x="357" y="13"/>
                    </a:lnTo>
                    <a:lnTo>
                      <a:pt x="327" y="8"/>
                    </a:lnTo>
                    <a:lnTo>
                      <a:pt x="298" y="3"/>
                    </a:lnTo>
                    <a:lnTo>
                      <a:pt x="270" y="1"/>
                    </a:lnTo>
                    <a:lnTo>
                      <a:pt x="243" y="0"/>
                    </a:lnTo>
                    <a:lnTo>
                      <a:pt x="218" y="1"/>
                    </a:lnTo>
                    <a:lnTo>
                      <a:pt x="194" y="3"/>
                    </a:lnTo>
                    <a:lnTo>
                      <a:pt x="172" y="7"/>
                    </a:lnTo>
                    <a:lnTo>
                      <a:pt x="151" y="12"/>
                    </a:lnTo>
                    <a:lnTo>
                      <a:pt x="131" y="18"/>
                    </a:lnTo>
                    <a:lnTo>
                      <a:pt x="113" y="26"/>
                    </a:lnTo>
                    <a:lnTo>
                      <a:pt x="97" y="36"/>
                    </a:lnTo>
                    <a:lnTo>
                      <a:pt x="81" y="47"/>
                    </a:lnTo>
                    <a:lnTo>
                      <a:pt x="66" y="58"/>
                    </a:lnTo>
                    <a:lnTo>
                      <a:pt x="54" y="72"/>
                    </a:lnTo>
                    <a:lnTo>
                      <a:pt x="43" y="88"/>
                    </a:lnTo>
                    <a:lnTo>
                      <a:pt x="32" y="104"/>
                    </a:lnTo>
                    <a:lnTo>
                      <a:pt x="23" y="122"/>
                    </a:lnTo>
                    <a:lnTo>
                      <a:pt x="16" y="143"/>
                    </a:lnTo>
                    <a:lnTo>
                      <a:pt x="10" y="163"/>
                    </a:lnTo>
                    <a:lnTo>
                      <a:pt x="5" y="186"/>
                    </a:lnTo>
                    <a:lnTo>
                      <a:pt x="2" y="210"/>
                    </a:lnTo>
                    <a:lnTo>
                      <a:pt x="0" y="236"/>
                    </a:lnTo>
                    <a:lnTo>
                      <a:pt x="0" y="263"/>
                    </a:lnTo>
                    <a:lnTo>
                      <a:pt x="0" y="291"/>
                    </a:lnTo>
                    <a:lnTo>
                      <a:pt x="2" y="321"/>
                    </a:lnTo>
                    <a:lnTo>
                      <a:pt x="5" y="352"/>
                    </a:lnTo>
                    <a:lnTo>
                      <a:pt x="9" y="386"/>
                    </a:lnTo>
                    <a:lnTo>
                      <a:pt x="16" y="419"/>
                    </a:lnTo>
                    <a:lnTo>
                      <a:pt x="23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8" name="Freeform 1120"/>
              <p:cNvSpPr>
                <a:spLocks noEditPoints="1"/>
              </p:cNvSpPr>
              <p:nvPr/>
            </p:nvSpPr>
            <p:spPr bwMode="auto">
              <a:xfrm>
                <a:off x="2591" y="1397"/>
                <a:ext cx="140" cy="97"/>
              </a:xfrm>
              <a:custGeom>
                <a:avLst/>
                <a:gdLst>
                  <a:gd name="T0" fmla="*/ 1 w 710"/>
                  <a:gd name="T1" fmla="*/ 16 h 479"/>
                  <a:gd name="T2" fmla="*/ 3 w 710"/>
                  <a:gd name="T3" fmla="*/ 14 h 479"/>
                  <a:gd name="T4" fmla="*/ 4 w 710"/>
                  <a:gd name="T5" fmla="*/ 11 h 479"/>
                  <a:gd name="T6" fmla="*/ 6 w 710"/>
                  <a:gd name="T7" fmla="*/ 10 h 479"/>
                  <a:gd name="T8" fmla="*/ 8 w 710"/>
                  <a:gd name="T9" fmla="*/ 9 h 479"/>
                  <a:gd name="T10" fmla="*/ 10 w 710"/>
                  <a:gd name="T11" fmla="*/ 9 h 479"/>
                  <a:gd name="T12" fmla="*/ 8 w 710"/>
                  <a:gd name="T13" fmla="*/ 10 h 479"/>
                  <a:gd name="T14" fmla="*/ 6 w 710"/>
                  <a:gd name="T15" fmla="*/ 11 h 479"/>
                  <a:gd name="T16" fmla="*/ 4 w 710"/>
                  <a:gd name="T17" fmla="*/ 13 h 479"/>
                  <a:gd name="T18" fmla="*/ 3 w 710"/>
                  <a:gd name="T19" fmla="*/ 15 h 479"/>
                  <a:gd name="T20" fmla="*/ 2 w 710"/>
                  <a:gd name="T21" fmla="*/ 18 h 479"/>
                  <a:gd name="T22" fmla="*/ 10 w 710"/>
                  <a:gd name="T23" fmla="*/ 8 h 479"/>
                  <a:gd name="T24" fmla="*/ 12 w 710"/>
                  <a:gd name="T25" fmla="*/ 8 h 479"/>
                  <a:gd name="T26" fmla="*/ 15 w 710"/>
                  <a:gd name="T27" fmla="*/ 9 h 479"/>
                  <a:gd name="T28" fmla="*/ 19 w 710"/>
                  <a:gd name="T29" fmla="*/ 10 h 479"/>
                  <a:gd name="T30" fmla="*/ 23 w 710"/>
                  <a:gd name="T31" fmla="*/ 12 h 479"/>
                  <a:gd name="T32" fmla="*/ 27 w 710"/>
                  <a:gd name="T33" fmla="*/ 14 h 479"/>
                  <a:gd name="T34" fmla="*/ 26 w 710"/>
                  <a:gd name="T35" fmla="*/ 15 h 479"/>
                  <a:gd name="T36" fmla="*/ 22 w 710"/>
                  <a:gd name="T37" fmla="*/ 13 h 479"/>
                  <a:gd name="T38" fmla="*/ 19 w 710"/>
                  <a:gd name="T39" fmla="*/ 11 h 479"/>
                  <a:gd name="T40" fmla="*/ 15 w 710"/>
                  <a:gd name="T41" fmla="*/ 10 h 479"/>
                  <a:gd name="T42" fmla="*/ 12 w 710"/>
                  <a:gd name="T43" fmla="*/ 9 h 479"/>
                  <a:gd name="T44" fmla="*/ 10 w 710"/>
                  <a:gd name="T45" fmla="*/ 9 h 479"/>
                  <a:gd name="T46" fmla="*/ 28 w 710"/>
                  <a:gd name="T47" fmla="*/ 15 h 479"/>
                  <a:gd name="T48" fmla="*/ 28 w 710"/>
                  <a:gd name="T49" fmla="*/ 16 h 479"/>
                  <a:gd name="T50" fmla="*/ 28 w 710"/>
                  <a:gd name="T51" fmla="*/ 16 h 479"/>
                  <a:gd name="T52" fmla="*/ 28 w 710"/>
                  <a:gd name="T53" fmla="*/ 15 h 479"/>
                  <a:gd name="T54" fmla="*/ 19 w 710"/>
                  <a:gd name="T55" fmla="*/ 2 h 479"/>
                  <a:gd name="T56" fmla="*/ 19 w 710"/>
                  <a:gd name="T57" fmla="*/ 2 h 479"/>
                  <a:gd name="T58" fmla="*/ 19 w 710"/>
                  <a:gd name="T59" fmla="*/ 2 h 479"/>
                  <a:gd name="T60" fmla="*/ 17 w 710"/>
                  <a:gd name="T61" fmla="*/ 2 h 479"/>
                  <a:gd name="T62" fmla="*/ 14 w 710"/>
                  <a:gd name="T63" fmla="*/ 1 h 479"/>
                  <a:gd name="T64" fmla="*/ 10 w 710"/>
                  <a:gd name="T65" fmla="*/ 1 h 479"/>
                  <a:gd name="T66" fmla="*/ 8 w 710"/>
                  <a:gd name="T67" fmla="*/ 1 h 479"/>
                  <a:gd name="T68" fmla="*/ 5 w 710"/>
                  <a:gd name="T69" fmla="*/ 2 h 479"/>
                  <a:gd name="T70" fmla="*/ 4 w 710"/>
                  <a:gd name="T71" fmla="*/ 3 h 479"/>
                  <a:gd name="T72" fmla="*/ 4 w 710"/>
                  <a:gd name="T73" fmla="*/ 1 h 479"/>
                  <a:gd name="T74" fmla="*/ 6 w 710"/>
                  <a:gd name="T75" fmla="*/ 0 h 479"/>
                  <a:gd name="T76" fmla="*/ 9 w 710"/>
                  <a:gd name="T77" fmla="*/ 0 h 479"/>
                  <a:gd name="T78" fmla="*/ 12 w 710"/>
                  <a:gd name="T79" fmla="*/ 0 h 479"/>
                  <a:gd name="T80" fmla="*/ 16 w 710"/>
                  <a:gd name="T81" fmla="*/ 1 h 479"/>
                  <a:gd name="T82" fmla="*/ 19 w 710"/>
                  <a:gd name="T83" fmla="*/ 2 h 479"/>
                  <a:gd name="T84" fmla="*/ 3 w 710"/>
                  <a:gd name="T85" fmla="*/ 4 h 479"/>
                  <a:gd name="T86" fmla="*/ 2 w 710"/>
                  <a:gd name="T87" fmla="*/ 6 h 479"/>
                  <a:gd name="T88" fmla="*/ 1 w 710"/>
                  <a:gd name="T89" fmla="*/ 9 h 479"/>
                  <a:gd name="T90" fmla="*/ 1 w 710"/>
                  <a:gd name="T91" fmla="*/ 12 h 479"/>
                  <a:gd name="T92" fmla="*/ 1 w 710"/>
                  <a:gd name="T93" fmla="*/ 16 h 479"/>
                  <a:gd name="T94" fmla="*/ 1 w 710"/>
                  <a:gd name="T95" fmla="*/ 19 h 479"/>
                  <a:gd name="T96" fmla="*/ 0 w 710"/>
                  <a:gd name="T97" fmla="*/ 15 h 479"/>
                  <a:gd name="T98" fmla="*/ 0 w 710"/>
                  <a:gd name="T99" fmla="*/ 11 h 479"/>
                  <a:gd name="T100" fmla="*/ 0 w 710"/>
                  <a:gd name="T101" fmla="*/ 8 h 479"/>
                  <a:gd name="T102" fmla="*/ 1 w 710"/>
                  <a:gd name="T103" fmla="*/ 5 h 479"/>
                  <a:gd name="T104" fmla="*/ 2 w 710"/>
                  <a:gd name="T105" fmla="*/ 3 h 479"/>
                  <a:gd name="T106" fmla="*/ 2 w 710"/>
                  <a:gd name="T107" fmla="*/ 19 h 479"/>
                  <a:gd name="T108" fmla="*/ 2 w 710"/>
                  <a:gd name="T109" fmla="*/ 19 h 479"/>
                  <a:gd name="T110" fmla="*/ 1 w 710"/>
                  <a:gd name="T111" fmla="*/ 19 h 479"/>
                  <a:gd name="T112" fmla="*/ 1 w 710"/>
                  <a:gd name="T113" fmla="*/ 19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0"/>
                  <a:gd name="T172" fmla="*/ 0 h 479"/>
                  <a:gd name="T173" fmla="*/ 710 w 710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0" h="479">
                    <a:moveTo>
                      <a:pt x="24" y="465"/>
                    </a:moveTo>
                    <a:lnTo>
                      <a:pt x="30" y="437"/>
                    </a:lnTo>
                    <a:lnTo>
                      <a:pt x="37" y="411"/>
                    </a:lnTo>
                    <a:lnTo>
                      <a:pt x="45" y="385"/>
                    </a:lnTo>
                    <a:lnTo>
                      <a:pt x="55" y="362"/>
                    </a:lnTo>
                    <a:lnTo>
                      <a:pt x="64" y="340"/>
                    </a:lnTo>
                    <a:lnTo>
                      <a:pt x="75" y="320"/>
                    </a:lnTo>
                    <a:lnTo>
                      <a:pt x="88" y="302"/>
                    </a:lnTo>
                    <a:lnTo>
                      <a:pt x="101" y="285"/>
                    </a:lnTo>
                    <a:lnTo>
                      <a:pt x="115" y="270"/>
                    </a:lnTo>
                    <a:lnTo>
                      <a:pt x="130" y="256"/>
                    </a:lnTo>
                    <a:lnTo>
                      <a:pt x="146" y="244"/>
                    </a:lnTo>
                    <a:lnTo>
                      <a:pt x="164" y="235"/>
                    </a:lnTo>
                    <a:lnTo>
                      <a:pt x="182" y="226"/>
                    </a:lnTo>
                    <a:lnTo>
                      <a:pt x="202" y="219"/>
                    </a:lnTo>
                    <a:lnTo>
                      <a:pt x="221" y="214"/>
                    </a:lnTo>
                    <a:lnTo>
                      <a:pt x="243" y="211"/>
                    </a:lnTo>
                    <a:lnTo>
                      <a:pt x="245" y="235"/>
                    </a:lnTo>
                    <a:lnTo>
                      <a:pt x="226" y="238"/>
                    </a:lnTo>
                    <a:lnTo>
                      <a:pt x="208" y="243"/>
                    </a:lnTo>
                    <a:lnTo>
                      <a:pt x="191" y="249"/>
                    </a:lnTo>
                    <a:lnTo>
                      <a:pt x="175" y="257"/>
                    </a:lnTo>
                    <a:lnTo>
                      <a:pt x="158" y="266"/>
                    </a:lnTo>
                    <a:lnTo>
                      <a:pt x="144" y="277"/>
                    </a:lnTo>
                    <a:lnTo>
                      <a:pt x="130" y="290"/>
                    </a:lnTo>
                    <a:lnTo>
                      <a:pt x="117" y="304"/>
                    </a:lnTo>
                    <a:lnTo>
                      <a:pt x="105" y="319"/>
                    </a:lnTo>
                    <a:lnTo>
                      <a:pt x="95" y="336"/>
                    </a:lnTo>
                    <a:lnTo>
                      <a:pt x="85" y="354"/>
                    </a:lnTo>
                    <a:lnTo>
                      <a:pt x="75" y="374"/>
                    </a:lnTo>
                    <a:lnTo>
                      <a:pt x="68" y="395"/>
                    </a:lnTo>
                    <a:lnTo>
                      <a:pt x="60" y="419"/>
                    </a:lnTo>
                    <a:lnTo>
                      <a:pt x="54" y="443"/>
                    </a:lnTo>
                    <a:lnTo>
                      <a:pt x="48" y="470"/>
                    </a:lnTo>
                    <a:lnTo>
                      <a:pt x="24" y="465"/>
                    </a:lnTo>
                    <a:close/>
                    <a:moveTo>
                      <a:pt x="243" y="211"/>
                    </a:moveTo>
                    <a:lnTo>
                      <a:pt x="264" y="209"/>
                    </a:lnTo>
                    <a:lnTo>
                      <a:pt x="287" y="209"/>
                    </a:lnTo>
                    <a:lnTo>
                      <a:pt x="311" y="211"/>
                    </a:lnTo>
                    <a:lnTo>
                      <a:pt x="335" y="213"/>
                    </a:lnTo>
                    <a:lnTo>
                      <a:pt x="360" y="218"/>
                    </a:lnTo>
                    <a:lnTo>
                      <a:pt x="387" y="225"/>
                    </a:lnTo>
                    <a:lnTo>
                      <a:pt x="414" y="232"/>
                    </a:lnTo>
                    <a:lnTo>
                      <a:pt x="442" y="242"/>
                    </a:lnTo>
                    <a:lnTo>
                      <a:pt x="473" y="253"/>
                    </a:lnTo>
                    <a:lnTo>
                      <a:pt x="503" y="266"/>
                    </a:lnTo>
                    <a:lnTo>
                      <a:pt x="534" y="280"/>
                    </a:lnTo>
                    <a:lnTo>
                      <a:pt x="567" y="296"/>
                    </a:lnTo>
                    <a:lnTo>
                      <a:pt x="599" y="313"/>
                    </a:lnTo>
                    <a:lnTo>
                      <a:pt x="634" y="333"/>
                    </a:lnTo>
                    <a:lnTo>
                      <a:pt x="669" y="353"/>
                    </a:lnTo>
                    <a:lnTo>
                      <a:pt x="705" y="375"/>
                    </a:lnTo>
                    <a:lnTo>
                      <a:pt x="692" y="397"/>
                    </a:lnTo>
                    <a:lnTo>
                      <a:pt x="656" y="374"/>
                    </a:lnTo>
                    <a:lnTo>
                      <a:pt x="623" y="354"/>
                    </a:lnTo>
                    <a:lnTo>
                      <a:pt x="589" y="336"/>
                    </a:lnTo>
                    <a:lnTo>
                      <a:pt x="557" y="319"/>
                    </a:lnTo>
                    <a:lnTo>
                      <a:pt x="526" y="303"/>
                    </a:lnTo>
                    <a:lnTo>
                      <a:pt x="495" y="289"/>
                    </a:lnTo>
                    <a:lnTo>
                      <a:pt x="466" y="277"/>
                    </a:lnTo>
                    <a:lnTo>
                      <a:pt x="437" y="266"/>
                    </a:lnTo>
                    <a:lnTo>
                      <a:pt x="410" y="256"/>
                    </a:lnTo>
                    <a:lnTo>
                      <a:pt x="383" y="249"/>
                    </a:lnTo>
                    <a:lnTo>
                      <a:pt x="358" y="242"/>
                    </a:lnTo>
                    <a:lnTo>
                      <a:pt x="333" y="238"/>
                    </a:lnTo>
                    <a:lnTo>
                      <a:pt x="310" y="235"/>
                    </a:lnTo>
                    <a:lnTo>
                      <a:pt x="287" y="233"/>
                    </a:lnTo>
                    <a:lnTo>
                      <a:pt x="266" y="233"/>
                    </a:lnTo>
                    <a:lnTo>
                      <a:pt x="245" y="235"/>
                    </a:lnTo>
                    <a:lnTo>
                      <a:pt x="243" y="211"/>
                    </a:lnTo>
                    <a:close/>
                    <a:moveTo>
                      <a:pt x="708" y="379"/>
                    </a:moveTo>
                    <a:lnTo>
                      <a:pt x="710" y="383"/>
                    </a:lnTo>
                    <a:lnTo>
                      <a:pt x="710" y="387"/>
                    </a:lnTo>
                    <a:lnTo>
                      <a:pt x="709" y="390"/>
                    </a:lnTo>
                    <a:lnTo>
                      <a:pt x="706" y="393"/>
                    </a:lnTo>
                    <a:lnTo>
                      <a:pt x="703" y="395"/>
                    </a:lnTo>
                    <a:lnTo>
                      <a:pt x="699" y="398"/>
                    </a:lnTo>
                    <a:lnTo>
                      <a:pt x="695" y="398"/>
                    </a:lnTo>
                    <a:lnTo>
                      <a:pt x="692" y="397"/>
                    </a:lnTo>
                    <a:lnTo>
                      <a:pt x="698" y="386"/>
                    </a:lnTo>
                    <a:lnTo>
                      <a:pt x="708" y="379"/>
                    </a:lnTo>
                    <a:close/>
                    <a:moveTo>
                      <a:pt x="689" y="392"/>
                    </a:moveTo>
                    <a:lnTo>
                      <a:pt x="460" y="56"/>
                    </a:lnTo>
                    <a:lnTo>
                      <a:pt x="479" y="42"/>
                    </a:lnTo>
                    <a:lnTo>
                      <a:pt x="708" y="379"/>
                    </a:lnTo>
                    <a:lnTo>
                      <a:pt x="689" y="392"/>
                    </a:lnTo>
                    <a:close/>
                    <a:moveTo>
                      <a:pt x="473" y="38"/>
                    </a:moveTo>
                    <a:lnTo>
                      <a:pt x="476" y="40"/>
                    </a:lnTo>
                    <a:lnTo>
                      <a:pt x="479" y="42"/>
                    </a:lnTo>
                    <a:lnTo>
                      <a:pt x="469" y="50"/>
                    </a:lnTo>
                    <a:lnTo>
                      <a:pt x="473" y="38"/>
                    </a:lnTo>
                    <a:close/>
                    <a:moveTo>
                      <a:pt x="466" y="62"/>
                    </a:moveTo>
                    <a:lnTo>
                      <a:pt x="433" y="52"/>
                    </a:lnTo>
                    <a:lnTo>
                      <a:pt x="400" y="43"/>
                    </a:lnTo>
                    <a:lnTo>
                      <a:pt x="369" y="37"/>
                    </a:lnTo>
                    <a:lnTo>
                      <a:pt x="339" y="32"/>
                    </a:lnTo>
                    <a:lnTo>
                      <a:pt x="311" y="28"/>
                    </a:lnTo>
                    <a:lnTo>
                      <a:pt x="284" y="25"/>
                    </a:lnTo>
                    <a:lnTo>
                      <a:pt x="259" y="25"/>
                    </a:lnTo>
                    <a:lnTo>
                      <a:pt x="234" y="25"/>
                    </a:lnTo>
                    <a:lnTo>
                      <a:pt x="211" y="27"/>
                    </a:lnTo>
                    <a:lnTo>
                      <a:pt x="190" y="30"/>
                    </a:lnTo>
                    <a:lnTo>
                      <a:pt x="169" y="35"/>
                    </a:lnTo>
                    <a:lnTo>
                      <a:pt x="151" y="41"/>
                    </a:lnTo>
                    <a:lnTo>
                      <a:pt x="132" y="48"/>
                    </a:lnTo>
                    <a:lnTo>
                      <a:pt x="116" y="57"/>
                    </a:lnTo>
                    <a:lnTo>
                      <a:pt x="102" y="67"/>
                    </a:lnTo>
                    <a:lnTo>
                      <a:pt x="88" y="79"/>
                    </a:lnTo>
                    <a:lnTo>
                      <a:pt x="71" y="62"/>
                    </a:lnTo>
                    <a:lnTo>
                      <a:pt x="86" y="49"/>
                    </a:lnTo>
                    <a:lnTo>
                      <a:pt x="102" y="37"/>
                    </a:lnTo>
                    <a:lnTo>
                      <a:pt x="119" y="27"/>
                    </a:lnTo>
                    <a:lnTo>
                      <a:pt x="139" y="19"/>
                    </a:lnTo>
                    <a:lnTo>
                      <a:pt x="158" y="12"/>
                    </a:lnTo>
                    <a:lnTo>
                      <a:pt x="181" y="7"/>
                    </a:lnTo>
                    <a:lnTo>
                      <a:pt x="204" y="3"/>
                    </a:lnTo>
                    <a:lnTo>
                      <a:pt x="229" y="1"/>
                    </a:lnTo>
                    <a:lnTo>
                      <a:pt x="253" y="0"/>
                    </a:lnTo>
                    <a:lnTo>
                      <a:pt x="281" y="1"/>
                    </a:lnTo>
                    <a:lnTo>
                      <a:pt x="310" y="3"/>
                    </a:lnTo>
                    <a:lnTo>
                      <a:pt x="340" y="7"/>
                    </a:lnTo>
                    <a:lnTo>
                      <a:pt x="371" y="13"/>
                    </a:lnTo>
                    <a:lnTo>
                      <a:pt x="403" y="20"/>
                    </a:lnTo>
                    <a:lnTo>
                      <a:pt x="437" y="28"/>
                    </a:lnTo>
                    <a:lnTo>
                      <a:pt x="473" y="38"/>
                    </a:lnTo>
                    <a:lnTo>
                      <a:pt x="466" y="62"/>
                    </a:lnTo>
                    <a:close/>
                    <a:moveTo>
                      <a:pt x="88" y="79"/>
                    </a:moveTo>
                    <a:lnTo>
                      <a:pt x="76" y="92"/>
                    </a:lnTo>
                    <a:lnTo>
                      <a:pt x="65" y="107"/>
                    </a:lnTo>
                    <a:lnTo>
                      <a:pt x="56" y="123"/>
                    </a:lnTo>
                    <a:lnTo>
                      <a:pt x="47" y="141"/>
                    </a:lnTo>
                    <a:lnTo>
                      <a:pt x="40" y="160"/>
                    </a:lnTo>
                    <a:lnTo>
                      <a:pt x="34" y="181"/>
                    </a:lnTo>
                    <a:lnTo>
                      <a:pt x="30" y="202"/>
                    </a:lnTo>
                    <a:lnTo>
                      <a:pt x="27" y="226"/>
                    </a:lnTo>
                    <a:lnTo>
                      <a:pt x="24" y="251"/>
                    </a:lnTo>
                    <a:lnTo>
                      <a:pt x="24" y="277"/>
                    </a:lnTo>
                    <a:lnTo>
                      <a:pt x="24" y="305"/>
                    </a:lnTo>
                    <a:lnTo>
                      <a:pt x="27" y="334"/>
                    </a:lnTo>
                    <a:lnTo>
                      <a:pt x="30" y="364"/>
                    </a:lnTo>
                    <a:lnTo>
                      <a:pt x="35" y="397"/>
                    </a:lnTo>
                    <a:lnTo>
                      <a:pt x="41" y="430"/>
                    </a:lnTo>
                    <a:lnTo>
                      <a:pt x="48" y="465"/>
                    </a:lnTo>
                    <a:lnTo>
                      <a:pt x="24" y="470"/>
                    </a:lnTo>
                    <a:lnTo>
                      <a:pt x="17" y="433"/>
                    </a:lnTo>
                    <a:lnTo>
                      <a:pt x="10" y="398"/>
                    </a:lnTo>
                    <a:lnTo>
                      <a:pt x="6" y="364"/>
                    </a:lnTo>
                    <a:lnTo>
                      <a:pt x="3" y="332"/>
                    </a:lnTo>
                    <a:lnTo>
                      <a:pt x="1" y="302"/>
                    </a:lnTo>
                    <a:lnTo>
                      <a:pt x="0" y="272"/>
                    </a:lnTo>
                    <a:lnTo>
                      <a:pt x="1" y="244"/>
                    </a:lnTo>
                    <a:lnTo>
                      <a:pt x="3" y="218"/>
                    </a:lnTo>
                    <a:lnTo>
                      <a:pt x="7" y="194"/>
                    </a:lnTo>
                    <a:lnTo>
                      <a:pt x="11" y="170"/>
                    </a:lnTo>
                    <a:lnTo>
                      <a:pt x="18" y="148"/>
                    </a:lnTo>
                    <a:lnTo>
                      <a:pt x="25" y="128"/>
                    </a:lnTo>
                    <a:lnTo>
                      <a:pt x="35" y="109"/>
                    </a:lnTo>
                    <a:lnTo>
                      <a:pt x="46" y="92"/>
                    </a:lnTo>
                    <a:lnTo>
                      <a:pt x="58" y="76"/>
                    </a:lnTo>
                    <a:lnTo>
                      <a:pt x="71" y="62"/>
                    </a:lnTo>
                    <a:lnTo>
                      <a:pt x="88" y="79"/>
                    </a:lnTo>
                    <a:close/>
                    <a:moveTo>
                      <a:pt x="48" y="470"/>
                    </a:moveTo>
                    <a:lnTo>
                      <a:pt x="46" y="473"/>
                    </a:lnTo>
                    <a:lnTo>
                      <a:pt x="44" y="476"/>
                    </a:lnTo>
                    <a:lnTo>
                      <a:pt x="40" y="478"/>
                    </a:lnTo>
                    <a:lnTo>
                      <a:pt x="36" y="479"/>
                    </a:lnTo>
                    <a:lnTo>
                      <a:pt x="32" y="478"/>
                    </a:lnTo>
                    <a:lnTo>
                      <a:pt x="29" y="476"/>
                    </a:lnTo>
                    <a:lnTo>
                      <a:pt x="25" y="473"/>
                    </a:lnTo>
                    <a:lnTo>
                      <a:pt x="24" y="470"/>
                    </a:lnTo>
                    <a:lnTo>
                      <a:pt x="36" y="468"/>
                    </a:lnTo>
                    <a:lnTo>
                      <a:pt x="48" y="4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9" name="Freeform 1121"/>
              <p:cNvSpPr>
                <a:spLocks/>
              </p:cNvSpPr>
              <p:nvPr/>
            </p:nvSpPr>
            <p:spPr bwMode="auto">
              <a:xfrm>
                <a:off x="2610" y="1266"/>
                <a:ext cx="252" cy="82"/>
              </a:xfrm>
              <a:custGeom>
                <a:avLst/>
                <a:gdLst>
                  <a:gd name="T0" fmla="*/ 51 w 1283"/>
                  <a:gd name="T1" fmla="*/ 16 h 415"/>
                  <a:gd name="T2" fmla="*/ 48 w 1283"/>
                  <a:gd name="T3" fmla="*/ 16 h 415"/>
                  <a:gd name="T4" fmla="*/ 44 w 1283"/>
                  <a:gd name="T5" fmla="*/ 16 h 415"/>
                  <a:gd name="T6" fmla="*/ 40 w 1283"/>
                  <a:gd name="T7" fmla="*/ 16 h 415"/>
                  <a:gd name="T8" fmla="*/ 36 w 1283"/>
                  <a:gd name="T9" fmla="*/ 16 h 415"/>
                  <a:gd name="T10" fmla="*/ 34 w 1283"/>
                  <a:gd name="T11" fmla="*/ 16 h 415"/>
                  <a:gd name="T12" fmla="*/ 32 w 1283"/>
                  <a:gd name="T13" fmla="*/ 16 h 415"/>
                  <a:gd name="T14" fmla="*/ 30 w 1283"/>
                  <a:gd name="T15" fmla="*/ 16 h 415"/>
                  <a:gd name="T16" fmla="*/ 28 w 1283"/>
                  <a:gd name="T17" fmla="*/ 15 h 415"/>
                  <a:gd name="T18" fmla="*/ 26 w 1283"/>
                  <a:gd name="T19" fmla="*/ 15 h 415"/>
                  <a:gd name="T20" fmla="*/ 24 w 1283"/>
                  <a:gd name="T21" fmla="*/ 15 h 415"/>
                  <a:gd name="T22" fmla="*/ 22 w 1283"/>
                  <a:gd name="T23" fmla="*/ 15 h 415"/>
                  <a:gd name="T24" fmla="*/ 20 w 1283"/>
                  <a:gd name="T25" fmla="*/ 15 h 415"/>
                  <a:gd name="T26" fmla="*/ 18 w 1283"/>
                  <a:gd name="T27" fmla="*/ 14 h 415"/>
                  <a:gd name="T28" fmla="*/ 16 w 1283"/>
                  <a:gd name="T29" fmla="*/ 14 h 415"/>
                  <a:gd name="T30" fmla="*/ 15 w 1283"/>
                  <a:gd name="T31" fmla="*/ 14 h 415"/>
                  <a:gd name="T32" fmla="*/ 13 w 1283"/>
                  <a:gd name="T33" fmla="*/ 13 h 415"/>
                  <a:gd name="T34" fmla="*/ 11 w 1283"/>
                  <a:gd name="T35" fmla="*/ 13 h 415"/>
                  <a:gd name="T36" fmla="*/ 10 w 1283"/>
                  <a:gd name="T37" fmla="*/ 12 h 415"/>
                  <a:gd name="T38" fmla="*/ 8 w 1283"/>
                  <a:gd name="T39" fmla="*/ 12 h 415"/>
                  <a:gd name="T40" fmla="*/ 7 w 1283"/>
                  <a:gd name="T41" fmla="*/ 11 h 415"/>
                  <a:gd name="T42" fmla="*/ 6 w 1283"/>
                  <a:gd name="T43" fmla="*/ 11 h 415"/>
                  <a:gd name="T44" fmla="*/ 4 w 1283"/>
                  <a:gd name="T45" fmla="*/ 10 h 415"/>
                  <a:gd name="T46" fmla="*/ 3 w 1283"/>
                  <a:gd name="T47" fmla="*/ 9 h 415"/>
                  <a:gd name="T48" fmla="*/ 2 w 1283"/>
                  <a:gd name="T49" fmla="*/ 9 h 415"/>
                  <a:gd name="T50" fmla="*/ 2 w 1283"/>
                  <a:gd name="T51" fmla="*/ 8 h 415"/>
                  <a:gd name="T52" fmla="*/ 1 w 1283"/>
                  <a:gd name="T53" fmla="*/ 7 h 415"/>
                  <a:gd name="T54" fmla="*/ 0 w 1283"/>
                  <a:gd name="T55" fmla="*/ 7 h 415"/>
                  <a:gd name="T56" fmla="*/ 0 w 1283"/>
                  <a:gd name="T57" fmla="*/ 6 h 415"/>
                  <a:gd name="T58" fmla="*/ 0 w 1283"/>
                  <a:gd name="T59" fmla="*/ 4 h 415"/>
                  <a:gd name="T60" fmla="*/ 0 w 1283"/>
                  <a:gd name="T61" fmla="*/ 3 h 415"/>
                  <a:gd name="T62" fmla="*/ 1 w 1283"/>
                  <a:gd name="T63" fmla="*/ 2 h 415"/>
                  <a:gd name="T64" fmla="*/ 1 w 1283"/>
                  <a:gd name="T65" fmla="*/ 1 h 415"/>
                  <a:gd name="T66" fmla="*/ 2 w 1283"/>
                  <a:gd name="T67" fmla="*/ 0 h 415"/>
                  <a:gd name="T68" fmla="*/ 3 w 1283"/>
                  <a:gd name="T69" fmla="*/ 0 h 415"/>
                  <a:gd name="T70" fmla="*/ 4 w 1283"/>
                  <a:gd name="T71" fmla="*/ 0 h 415"/>
                  <a:gd name="T72" fmla="*/ 5 w 1283"/>
                  <a:gd name="T73" fmla="*/ 0 h 415"/>
                  <a:gd name="T74" fmla="*/ 6 w 1283"/>
                  <a:gd name="T75" fmla="*/ 0 h 415"/>
                  <a:gd name="T76" fmla="*/ 8 w 1283"/>
                  <a:gd name="T77" fmla="*/ 1 h 415"/>
                  <a:gd name="T78" fmla="*/ 9 w 1283"/>
                  <a:gd name="T79" fmla="*/ 1 h 415"/>
                  <a:gd name="T80" fmla="*/ 11 w 1283"/>
                  <a:gd name="T81" fmla="*/ 2 h 415"/>
                  <a:gd name="T82" fmla="*/ 12 w 1283"/>
                  <a:gd name="T83" fmla="*/ 3 h 415"/>
                  <a:gd name="T84" fmla="*/ 14 w 1283"/>
                  <a:gd name="T85" fmla="*/ 4 h 415"/>
                  <a:gd name="T86" fmla="*/ 16 w 1283"/>
                  <a:gd name="T87" fmla="*/ 5 h 415"/>
                  <a:gd name="T88" fmla="*/ 18 w 1283"/>
                  <a:gd name="T89" fmla="*/ 6 h 415"/>
                  <a:gd name="T90" fmla="*/ 22 w 1283"/>
                  <a:gd name="T91" fmla="*/ 8 h 415"/>
                  <a:gd name="T92" fmla="*/ 26 w 1283"/>
                  <a:gd name="T93" fmla="*/ 10 h 415"/>
                  <a:gd name="T94" fmla="*/ 28 w 1283"/>
                  <a:gd name="T95" fmla="*/ 11 h 415"/>
                  <a:gd name="T96" fmla="*/ 30 w 1283"/>
                  <a:gd name="T97" fmla="*/ 12 h 415"/>
                  <a:gd name="T98" fmla="*/ 32 w 1283"/>
                  <a:gd name="T99" fmla="*/ 13 h 415"/>
                  <a:gd name="T100" fmla="*/ 34 w 1283"/>
                  <a:gd name="T101" fmla="*/ 14 h 415"/>
                  <a:gd name="T102" fmla="*/ 36 w 1283"/>
                  <a:gd name="T103" fmla="*/ 15 h 415"/>
                  <a:gd name="T104" fmla="*/ 39 w 1283"/>
                  <a:gd name="T105" fmla="*/ 15 h 415"/>
                  <a:gd name="T106" fmla="*/ 41 w 1283"/>
                  <a:gd name="T107" fmla="*/ 16 h 415"/>
                  <a:gd name="T108" fmla="*/ 43 w 1283"/>
                  <a:gd name="T109" fmla="*/ 16 h 415"/>
                  <a:gd name="T110" fmla="*/ 45 w 1283"/>
                  <a:gd name="T111" fmla="*/ 16 h 415"/>
                  <a:gd name="T112" fmla="*/ 47 w 1283"/>
                  <a:gd name="T113" fmla="*/ 17 h 415"/>
                  <a:gd name="T114" fmla="*/ 49 w 1283"/>
                  <a:gd name="T115" fmla="*/ 16 h 415"/>
                  <a:gd name="T116" fmla="*/ 51 w 1283"/>
                  <a:gd name="T117" fmla="*/ 16 h 4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83"/>
                  <a:gd name="T178" fmla="*/ 0 h 415"/>
                  <a:gd name="T179" fmla="*/ 1283 w 1283"/>
                  <a:gd name="T180" fmla="*/ 415 h 4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83" h="415">
                    <a:moveTo>
                      <a:pt x="1283" y="404"/>
                    </a:moveTo>
                    <a:lnTo>
                      <a:pt x="1193" y="405"/>
                    </a:lnTo>
                    <a:lnTo>
                      <a:pt x="1098" y="405"/>
                    </a:lnTo>
                    <a:lnTo>
                      <a:pt x="1000" y="404"/>
                    </a:lnTo>
                    <a:lnTo>
                      <a:pt x="900" y="399"/>
                    </a:lnTo>
                    <a:lnTo>
                      <a:pt x="849" y="397"/>
                    </a:lnTo>
                    <a:lnTo>
                      <a:pt x="798" y="394"/>
                    </a:lnTo>
                    <a:lnTo>
                      <a:pt x="747" y="391"/>
                    </a:lnTo>
                    <a:lnTo>
                      <a:pt x="698" y="386"/>
                    </a:lnTo>
                    <a:lnTo>
                      <a:pt x="647" y="381"/>
                    </a:lnTo>
                    <a:lnTo>
                      <a:pt x="597" y="376"/>
                    </a:lnTo>
                    <a:lnTo>
                      <a:pt x="549" y="370"/>
                    </a:lnTo>
                    <a:lnTo>
                      <a:pt x="501" y="363"/>
                    </a:lnTo>
                    <a:lnTo>
                      <a:pt x="455" y="355"/>
                    </a:lnTo>
                    <a:lnTo>
                      <a:pt x="409" y="348"/>
                    </a:lnTo>
                    <a:lnTo>
                      <a:pt x="365" y="338"/>
                    </a:lnTo>
                    <a:lnTo>
                      <a:pt x="323" y="328"/>
                    </a:lnTo>
                    <a:lnTo>
                      <a:pt x="282" y="318"/>
                    </a:lnTo>
                    <a:lnTo>
                      <a:pt x="244" y="307"/>
                    </a:lnTo>
                    <a:lnTo>
                      <a:pt x="207" y="295"/>
                    </a:lnTo>
                    <a:lnTo>
                      <a:pt x="173" y="282"/>
                    </a:lnTo>
                    <a:lnTo>
                      <a:pt x="141" y="268"/>
                    </a:lnTo>
                    <a:lnTo>
                      <a:pt x="111" y="253"/>
                    </a:lnTo>
                    <a:lnTo>
                      <a:pt x="85" y="236"/>
                    </a:lnTo>
                    <a:lnTo>
                      <a:pt x="62" y="219"/>
                    </a:lnTo>
                    <a:lnTo>
                      <a:pt x="41" y="202"/>
                    </a:lnTo>
                    <a:lnTo>
                      <a:pt x="24" y="183"/>
                    </a:lnTo>
                    <a:lnTo>
                      <a:pt x="11" y="163"/>
                    </a:lnTo>
                    <a:lnTo>
                      <a:pt x="0" y="142"/>
                    </a:lnTo>
                    <a:lnTo>
                      <a:pt x="3" y="102"/>
                    </a:lnTo>
                    <a:lnTo>
                      <a:pt x="10" y="69"/>
                    </a:lnTo>
                    <a:lnTo>
                      <a:pt x="19" y="43"/>
                    </a:lnTo>
                    <a:lnTo>
                      <a:pt x="35" y="24"/>
                    </a:lnTo>
                    <a:lnTo>
                      <a:pt x="52" y="10"/>
                    </a:lnTo>
                    <a:lnTo>
                      <a:pt x="73" y="2"/>
                    </a:lnTo>
                    <a:lnTo>
                      <a:pt x="98" y="0"/>
                    </a:lnTo>
                    <a:lnTo>
                      <a:pt x="126" y="1"/>
                    </a:lnTo>
                    <a:lnTo>
                      <a:pt x="157" y="7"/>
                    </a:lnTo>
                    <a:lnTo>
                      <a:pt x="190" y="18"/>
                    </a:lnTo>
                    <a:lnTo>
                      <a:pt x="227" y="32"/>
                    </a:lnTo>
                    <a:lnTo>
                      <a:pt x="266" y="50"/>
                    </a:lnTo>
                    <a:lnTo>
                      <a:pt x="306" y="69"/>
                    </a:lnTo>
                    <a:lnTo>
                      <a:pt x="349" y="91"/>
                    </a:lnTo>
                    <a:lnTo>
                      <a:pt x="394" y="114"/>
                    </a:lnTo>
                    <a:lnTo>
                      <a:pt x="441" y="140"/>
                    </a:lnTo>
                    <a:lnTo>
                      <a:pt x="538" y="193"/>
                    </a:lnTo>
                    <a:lnTo>
                      <a:pt x="642" y="248"/>
                    </a:lnTo>
                    <a:lnTo>
                      <a:pt x="693" y="274"/>
                    </a:lnTo>
                    <a:lnTo>
                      <a:pt x="747" y="300"/>
                    </a:lnTo>
                    <a:lnTo>
                      <a:pt x="801" y="324"/>
                    </a:lnTo>
                    <a:lnTo>
                      <a:pt x="855" y="345"/>
                    </a:lnTo>
                    <a:lnTo>
                      <a:pt x="910" y="365"/>
                    </a:lnTo>
                    <a:lnTo>
                      <a:pt x="964" y="382"/>
                    </a:lnTo>
                    <a:lnTo>
                      <a:pt x="1020" y="396"/>
                    </a:lnTo>
                    <a:lnTo>
                      <a:pt x="1074" y="406"/>
                    </a:lnTo>
                    <a:lnTo>
                      <a:pt x="1126" y="412"/>
                    </a:lnTo>
                    <a:lnTo>
                      <a:pt x="1179" y="415"/>
                    </a:lnTo>
                    <a:lnTo>
                      <a:pt x="1231" y="412"/>
                    </a:lnTo>
                    <a:lnTo>
                      <a:pt x="1283" y="40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0" name="Freeform 1122"/>
              <p:cNvSpPr>
                <a:spLocks noEditPoints="1"/>
              </p:cNvSpPr>
              <p:nvPr/>
            </p:nvSpPr>
            <p:spPr bwMode="auto">
              <a:xfrm>
                <a:off x="2606" y="1266"/>
                <a:ext cx="260" cy="86"/>
              </a:xfrm>
              <a:custGeom>
                <a:avLst/>
                <a:gdLst>
                  <a:gd name="T0" fmla="*/ 52 w 1305"/>
                  <a:gd name="T1" fmla="*/ 16 h 439"/>
                  <a:gd name="T2" fmla="*/ 50 w 1305"/>
                  <a:gd name="T3" fmla="*/ 17 h 439"/>
                  <a:gd name="T4" fmla="*/ 46 w 1305"/>
                  <a:gd name="T5" fmla="*/ 17 h 439"/>
                  <a:gd name="T6" fmla="*/ 45 w 1305"/>
                  <a:gd name="T7" fmla="*/ 16 h 439"/>
                  <a:gd name="T8" fmla="*/ 49 w 1305"/>
                  <a:gd name="T9" fmla="*/ 16 h 439"/>
                  <a:gd name="T10" fmla="*/ 52 w 1305"/>
                  <a:gd name="T11" fmla="*/ 17 h 439"/>
                  <a:gd name="T12" fmla="*/ 40 w 1305"/>
                  <a:gd name="T13" fmla="*/ 17 h 439"/>
                  <a:gd name="T14" fmla="*/ 36 w 1305"/>
                  <a:gd name="T15" fmla="*/ 17 h 439"/>
                  <a:gd name="T16" fmla="*/ 37 w 1305"/>
                  <a:gd name="T17" fmla="*/ 16 h 439"/>
                  <a:gd name="T18" fmla="*/ 41 w 1305"/>
                  <a:gd name="T19" fmla="*/ 16 h 439"/>
                  <a:gd name="T20" fmla="*/ 34 w 1305"/>
                  <a:gd name="T21" fmla="*/ 17 h 439"/>
                  <a:gd name="T22" fmla="*/ 23 w 1305"/>
                  <a:gd name="T23" fmla="*/ 16 h 439"/>
                  <a:gd name="T24" fmla="*/ 15 w 1305"/>
                  <a:gd name="T25" fmla="*/ 15 h 439"/>
                  <a:gd name="T26" fmla="*/ 10 w 1305"/>
                  <a:gd name="T27" fmla="*/ 13 h 439"/>
                  <a:gd name="T28" fmla="*/ 6 w 1305"/>
                  <a:gd name="T29" fmla="*/ 12 h 439"/>
                  <a:gd name="T30" fmla="*/ 3 w 1305"/>
                  <a:gd name="T31" fmla="*/ 10 h 439"/>
                  <a:gd name="T32" fmla="*/ 1 w 1305"/>
                  <a:gd name="T33" fmla="*/ 8 h 439"/>
                  <a:gd name="T34" fmla="*/ 1 w 1305"/>
                  <a:gd name="T35" fmla="*/ 7 h 439"/>
                  <a:gd name="T36" fmla="*/ 3 w 1305"/>
                  <a:gd name="T37" fmla="*/ 9 h 439"/>
                  <a:gd name="T38" fmla="*/ 6 w 1305"/>
                  <a:gd name="T39" fmla="*/ 11 h 439"/>
                  <a:gd name="T40" fmla="*/ 10 w 1305"/>
                  <a:gd name="T41" fmla="*/ 12 h 439"/>
                  <a:gd name="T42" fmla="*/ 14 w 1305"/>
                  <a:gd name="T43" fmla="*/ 13 h 439"/>
                  <a:gd name="T44" fmla="*/ 20 w 1305"/>
                  <a:gd name="T45" fmla="*/ 15 h 439"/>
                  <a:gd name="T46" fmla="*/ 32 w 1305"/>
                  <a:gd name="T47" fmla="*/ 16 h 439"/>
                  <a:gd name="T48" fmla="*/ 0 w 1305"/>
                  <a:gd name="T49" fmla="*/ 6 h 439"/>
                  <a:gd name="T50" fmla="*/ 0 w 1305"/>
                  <a:gd name="T51" fmla="*/ 6 h 439"/>
                  <a:gd name="T52" fmla="*/ 0 w 1305"/>
                  <a:gd name="T53" fmla="*/ 3 h 439"/>
                  <a:gd name="T54" fmla="*/ 1 w 1305"/>
                  <a:gd name="T55" fmla="*/ 1 h 439"/>
                  <a:gd name="T56" fmla="*/ 3 w 1305"/>
                  <a:gd name="T57" fmla="*/ 0 h 439"/>
                  <a:gd name="T58" fmla="*/ 4 w 1305"/>
                  <a:gd name="T59" fmla="*/ 0 h 439"/>
                  <a:gd name="T60" fmla="*/ 3 w 1305"/>
                  <a:gd name="T61" fmla="*/ 1 h 439"/>
                  <a:gd name="T62" fmla="*/ 2 w 1305"/>
                  <a:gd name="T63" fmla="*/ 2 h 439"/>
                  <a:gd name="T64" fmla="*/ 1 w 1305"/>
                  <a:gd name="T65" fmla="*/ 3 h 439"/>
                  <a:gd name="T66" fmla="*/ 1 w 1305"/>
                  <a:gd name="T67" fmla="*/ 6 h 439"/>
                  <a:gd name="T68" fmla="*/ 5 w 1305"/>
                  <a:gd name="T69" fmla="*/ 0 h 439"/>
                  <a:gd name="T70" fmla="*/ 8 w 1305"/>
                  <a:gd name="T71" fmla="*/ 1 h 439"/>
                  <a:gd name="T72" fmla="*/ 13 w 1305"/>
                  <a:gd name="T73" fmla="*/ 3 h 439"/>
                  <a:gd name="T74" fmla="*/ 19 w 1305"/>
                  <a:gd name="T75" fmla="*/ 7 h 439"/>
                  <a:gd name="T76" fmla="*/ 11 w 1305"/>
                  <a:gd name="T77" fmla="*/ 3 h 439"/>
                  <a:gd name="T78" fmla="*/ 7 w 1305"/>
                  <a:gd name="T79" fmla="*/ 1 h 439"/>
                  <a:gd name="T80" fmla="*/ 4 w 1305"/>
                  <a:gd name="T81" fmla="*/ 1 h 439"/>
                  <a:gd name="T82" fmla="*/ 23 w 1305"/>
                  <a:gd name="T83" fmla="*/ 8 h 439"/>
                  <a:gd name="T84" fmla="*/ 31 w 1305"/>
                  <a:gd name="T85" fmla="*/ 12 h 439"/>
                  <a:gd name="T86" fmla="*/ 38 w 1305"/>
                  <a:gd name="T87" fmla="*/ 15 h 439"/>
                  <a:gd name="T88" fmla="*/ 42 w 1305"/>
                  <a:gd name="T89" fmla="*/ 16 h 439"/>
                  <a:gd name="T90" fmla="*/ 46 w 1305"/>
                  <a:gd name="T91" fmla="*/ 17 h 439"/>
                  <a:gd name="T92" fmla="*/ 50 w 1305"/>
                  <a:gd name="T93" fmla="*/ 17 h 439"/>
                  <a:gd name="T94" fmla="*/ 51 w 1305"/>
                  <a:gd name="T95" fmla="*/ 17 h 439"/>
                  <a:gd name="T96" fmla="*/ 47 w 1305"/>
                  <a:gd name="T97" fmla="*/ 18 h 439"/>
                  <a:gd name="T98" fmla="*/ 43 w 1305"/>
                  <a:gd name="T99" fmla="*/ 17 h 439"/>
                  <a:gd name="T100" fmla="*/ 38 w 1305"/>
                  <a:gd name="T101" fmla="*/ 16 h 439"/>
                  <a:gd name="T102" fmla="*/ 33 w 1305"/>
                  <a:gd name="T103" fmla="*/ 14 h 439"/>
                  <a:gd name="T104" fmla="*/ 25 w 1305"/>
                  <a:gd name="T105" fmla="*/ 10 h 439"/>
                  <a:gd name="T106" fmla="*/ 19 w 1305"/>
                  <a:gd name="T107" fmla="*/ 6 h 439"/>
                  <a:gd name="T108" fmla="*/ 52 w 1305"/>
                  <a:gd name="T109" fmla="*/ 16 h 439"/>
                  <a:gd name="T110" fmla="*/ 52 w 1305"/>
                  <a:gd name="T111" fmla="*/ 17 h 4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05"/>
                  <a:gd name="T169" fmla="*/ 0 h 439"/>
                  <a:gd name="T170" fmla="*/ 1305 w 1305"/>
                  <a:gd name="T171" fmla="*/ 439 h 4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05" h="439">
                    <a:moveTo>
                      <a:pt x="1295" y="429"/>
                    </a:moveTo>
                    <a:lnTo>
                      <a:pt x="1294" y="429"/>
                    </a:lnTo>
                    <a:lnTo>
                      <a:pt x="1293" y="405"/>
                    </a:lnTo>
                    <a:lnTo>
                      <a:pt x="1294" y="405"/>
                    </a:lnTo>
                    <a:lnTo>
                      <a:pt x="1295" y="429"/>
                    </a:lnTo>
                    <a:close/>
                    <a:moveTo>
                      <a:pt x="1294" y="429"/>
                    </a:moveTo>
                    <a:lnTo>
                      <a:pt x="1269" y="430"/>
                    </a:lnTo>
                    <a:lnTo>
                      <a:pt x="1244" y="430"/>
                    </a:lnTo>
                    <a:lnTo>
                      <a:pt x="1218" y="431"/>
                    </a:lnTo>
                    <a:lnTo>
                      <a:pt x="1192" y="431"/>
                    </a:lnTo>
                    <a:lnTo>
                      <a:pt x="1167" y="431"/>
                    </a:lnTo>
                    <a:lnTo>
                      <a:pt x="1141" y="431"/>
                    </a:lnTo>
                    <a:lnTo>
                      <a:pt x="1114" y="431"/>
                    </a:lnTo>
                    <a:lnTo>
                      <a:pt x="1086" y="430"/>
                    </a:lnTo>
                    <a:lnTo>
                      <a:pt x="1087" y="406"/>
                    </a:lnTo>
                    <a:lnTo>
                      <a:pt x="1114" y="406"/>
                    </a:lnTo>
                    <a:lnTo>
                      <a:pt x="1141" y="406"/>
                    </a:lnTo>
                    <a:lnTo>
                      <a:pt x="1167" y="406"/>
                    </a:lnTo>
                    <a:lnTo>
                      <a:pt x="1192" y="406"/>
                    </a:lnTo>
                    <a:lnTo>
                      <a:pt x="1218" y="406"/>
                    </a:lnTo>
                    <a:lnTo>
                      <a:pt x="1244" y="406"/>
                    </a:lnTo>
                    <a:lnTo>
                      <a:pt x="1269" y="405"/>
                    </a:lnTo>
                    <a:lnTo>
                      <a:pt x="1293" y="405"/>
                    </a:lnTo>
                    <a:lnTo>
                      <a:pt x="1294" y="429"/>
                    </a:lnTo>
                    <a:close/>
                    <a:moveTo>
                      <a:pt x="1086" y="430"/>
                    </a:moveTo>
                    <a:lnTo>
                      <a:pt x="1059" y="430"/>
                    </a:lnTo>
                    <a:lnTo>
                      <a:pt x="1030" y="429"/>
                    </a:lnTo>
                    <a:lnTo>
                      <a:pt x="1002" y="429"/>
                    </a:lnTo>
                    <a:lnTo>
                      <a:pt x="974" y="428"/>
                    </a:lnTo>
                    <a:lnTo>
                      <a:pt x="946" y="426"/>
                    </a:lnTo>
                    <a:lnTo>
                      <a:pt x="918" y="425"/>
                    </a:lnTo>
                    <a:lnTo>
                      <a:pt x="890" y="424"/>
                    </a:lnTo>
                    <a:lnTo>
                      <a:pt x="862" y="422"/>
                    </a:lnTo>
                    <a:lnTo>
                      <a:pt x="863" y="398"/>
                    </a:lnTo>
                    <a:lnTo>
                      <a:pt x="891" y="399"/>
                    </a:lnTo>
                    <a:lnTo>
                      <a:pt x="919" y="401"/>
                    </a:lnTo>
                    <a:lnTo>
                      <a:pt x="947" y="403"/>
                    </a:lnTo>
                    <a:lnTo>
                      <a:pt x="975" y="403"/>
                    </a:lnTo>
                    <a:lnTo>
                      <a:pt x="1003" y="404"/>
                    </a:lnTo>
                    <a:lnTo>
                      <a:pt x="1032" y="405"/>
                    </a:lnTo>
                    <a:lnTo>
                      <a:pt x="1059" y="405"/>
                    </a:lnTo>
                    <a:lnTo>
                      <a:pt x="1087" y="406"/>
                    </a:lnTo>
                    <a:lnTo>
                      <a:pt x="1086" y="430"/>
                    </a:lnTo>
                    <a:close/>
                    <a:moveTo>
                      <a:pt x="862" y="422"/>
                    </a:moveTo>
                    <a:lnTo>
                      <a:pt x="787" y="418"/>
                    </a:lnTo>
                    <a:lnTo>
                      <a:pt x="714" y="412"/>
                    </a:lnTo>
                    <a:lnTo>
                      <a:pt x="642" y="405"/>
                    </a:lnTo>
                    <a:lnTo>
                      <a:pt x="570" y="396"/>
                    </a:lnTo>
                    <a:lnTo>
                      <a:pt x="500" y="387"/>
                    </a:lnTo>
                    <a:lnTo>
                      <a:pt x="433" y="375"/>
                    </a:lnTo>
                    <a:lnTo>
                      <a:pt x="401" y="368"/>
                    </a:lnTo>
                    <a:lnTo>
                      <a:pt x="369" y="362"/>
                    </a:lnTo>
                    <a:lnTo>
                      <a:pt x="338" y="354"/>
                    </a:lnTo>
                    <a:lnTo>
                      <a:pt x="308" y="347"/>
                    </a:lnTo>
                    <a:lnTo>
                      <a:pt x="279" y="339"/>
                    </a:lnTo>
                    <a:lnTo>
                      <a:pt x="251" y="330"/>
                    </a:lnTo>
                    <a:lnTo>
                      <a:pt x="224" y="322"/>
                    </a:lnTo>
                    <a:lnTo>
                      <a:pt x="198" y="312"/>
                    </a:lnTo>
                    <a:lnTo>
                      <a:pt x="174" y="302"/>
                    </a:lnTo>
                    <a:lnTo>
                      <a:pt x="150" y="291"/>
                    </a:lnTo>
                    <a:lnTo>
                      <a:pt x="129" y="281"/>
                    </a:lnTo>
                    <a:lnTo>
                      <a:pt x="108" y="270"/>
                    </a:lnTo>
                    <a:lnTo>
                      <a:pt x="89" y="258"/>
                    </a:lnTo>
                    <a:lnTo>
                      <a:pt x="71" y="245"/>
                    </a:lnTo>
                    <a:lnTo>
                      <a:pt x="55" y="232"/>
                    </a:lnTo>
                    <a:lnTo>
                      <a:pt x="40" y="219"/>
                    </a:lnTo>
                    <a:lnTo>
                      <a:pt x="28" y="205"/>
                    </a:lnTo>
                    <a:lnTo>
                      <a:pt x="17" y="190"/>
                    </a:lnTo>
                    <a:lnTo>
                      <a:pt x="8" y="175"/>
                    </a:lnTo>
                    <a:lnTo>
                      <a:pt x="1" y="160"/>
                    </a:lnTo>
                    <a:lnTo>
                      <a:pt x="24" y="151"/>
                    </a:lnTo>
                    <a:lnTo>
                      <a:pt x="30" y="165"/>
                    </a:lnTo>
                    <a:lnTo>
                      <a:pt x="39" y="179"/>
                    </a:lnTo>
                    <a:lnTo>
                      <a:pt x="50" y="193"/>
                    </a:lnTo>
                    <a:lnTo>
                      <a:pt x="62" y="206"/>
                    </a:lnTo>
                    <a:lnTo>
                      <a:pt x="76" y="219"/>
                    </a:lnTo>
                    <a:lnTo>
                      <a:pt x="91" y="231"/>
                    </a:lnTo>
                    <a:lnTo>
                      <a:pt x="108" y="243"/>
                    </a:lnTo>
                    <a:lnTo>
                      <a:pt x="126" y="254"/>
                    </a:lnTo>
                    <a:lnTo>
                      <a:pt x="146" y="264"/>
                    </a:lnTo>
                    <a:lnTo>
                      <a:pt x="167" y="274"/>
                    </a:lnTo>
                    <a:lnTo>
                      <a:pt x="190" y="284"/>
                    </a:lnTo>
                    <a:lnTo>
                      <a:pt x="214" y="294"/>
                    </a:lnTo>
                    <a:lnTo>
                      <a:pt x="240" y="302"/>
                    </a:lnTo>
                    <a:lnTo>
                      <a:pt x="266" y="311"/>
                    </a:lnTo>
                    <a:lnTo>
                      <a:pt x="293" y="318"/>
                    </a:lnTo>
                    <a:lnTo>
                      <a:pt x="321" y="326"/>
                    </a:lnTo>
                    <a:lnTo>
                      <a:pt x="351" y="334"/>
                    </a:lnTo>
                    <a:lnTo>
                      <a:pt x="381" y="340"/>
                    </a:lnTo>
                    <a:lnTo>
                      <a:pt x="412" y="347"/>
                    </a:lnTo>
                    <a:lnTo>
                      <a:pt x="444" y="352"/>
                    </a:lnTo>
                    <a:lnTo>
                      <a:pt x="510" y="364"/>
                    </a:lnTo>
                    <a:lnTo>
                      <a:pt x="578" y="372"/>
                    </a:lnTo>
                    <a:lnTo>
                      <a:pt x="647" y="381"/>
                    </a:lnTo>
                    <a:lnTo>
                      <a:pt x="718" y="388"/>
                    </a:lnTo>
                    <a:lnTo>
                      <a:pt x="791" y="394"/>
                    </a:lnTo>
                    <a:lnTo>
                      <a:pt x="863" y="398"/>
                    </a:lnTo>
                    <a:lnTo>
                      <a:pt x="862" y="422"/>
                    </a:lnTo>
                    <a:close/>
                    <a:moveTo>
                      <a:pt x="1" y="160"/>
                    </a:moveTo>
                    <a:lnTo>
                      <a:pt x="0" y="158"/>
                    </a:lnTo>
                    <a:lnTo>
                      <a:pt x="0" y="155"/>
                    </a:lnTo>
                    <a:lnTo>
                      <a:pt x="12" y="155"/>
                    </a:lnTo>
                    <a:lnTo>
                      <a:pt x="1" y="160"/>
                    </a:lnTo>
                    <a:close/>
                    <a:moveTo>
                      <a:pt x="0" y="155"/>
                    </a:moveTo>
                    <a:lnTo>
                      <a:pt x="1" y="135"/>
                    </a:lnTo>
                    <a:lnTo>
                      <a:pt x="2" y="117"/>
                    </a:lnTo>
                    <a:lnTo>
                      <a:pt x="4" y="99"/>
                    </a:lnTo>
                    <a:lnTo>
                      <a:pt x="8" y="83"/>
                    </a:lnTo>
                    <a:lnTo>
                      <a:pt x="12" y="69"/>
                    </a:lnTo>
                    <a:lnTo>
                      <a:pt x="17" y="56"/>
                    </a:lnTo>
                    <a:lnTo>
                      <a:pt x="24" y="45"/>
                    </a:lnTo>
                    <a:lnTo>
                      <a:pt x="30" y="36"/>
                    </a:lnTo>
                    <a:lnTo>
                      <a:pt x="38" y="27"/>
                    </a:lnTo>
                    <a:lnTo>
                      <a:pt x="47" y="19"/>
                    </a:lnTo>
                    <a:lnTo>
                      <a:pt x="55" y="13"/>
                    </a:lnTo>
                    <a:lnTo>
                      <a:pt x="65" y="9"/>
                    </a:lnTo>
                    <a:lnTo>
                      <a:pt x="76" y="4"/>
                    </a:lnTo>
                    <a:lnTo>
                      <a:pt x="88" y="2"/>
                    </a:lnTo>
                    <a:lnTo>
                      <a:pt x="99" y="1"/>
                    </a:lnTo>
                    <a:lnTo>
                      <a:pt x="112" y="0"/>
                    </a:lnTo>
                    <a:lnTo>
                      <a:pt x="112" y="25"/>
                    </a:lnTo>
                    <a:lnTo>
                      <a:pt x="103" y="25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6" y="31"/>
                    </a:lnTo>
                    <a:lnTo>
                      <a:pt x="68" y="36"/>
                    </a:lnTo>
                    <a:lnTo>
                      <a:pt x="61" y="41"/>
                    </a:lnTo>
                    <a:lnTo>
                      <a:pt x="54" y="46"/>
                    </a:lnTo>
                    <a:lnTo>
                      <a:pt x="48" y="54"/>
                    </a:lnTo>
                    <a:lnTo>
                      <a:pt x="42" y="63"/>
                    </a:lnTo>
                    <a:lnTo>
                      <a:pt x="38" y="72"/>
                    </a:lnTo>
                    <a:lnTo>
                      <a:pt x="34" y="83"/>
                    </a:lnTo>
                    <a:lnTo>
                      <a:pt x="30" y="95"/>
                    </a:lnTo>
                    <a:lnTo>
                      <a:pt x="28" y="108"/>
                    </a:lnTo>
                    <a:lnTo>
                      <a:pt x="26" y="122"/>
                    </a:lnTo>
                    <a:lnTo>
                      <a:pt x="25" y="138"/>
                    </a:lnTo>
                    <a:lnTo>
                      <a:pt x="25" y="155"/>
                    </a:lnTo>
                    <a:lnTo>
                      <a:pt x="0" y="155"/>
                    </a:lnTo>
                    <a:close/>
                    <a:moveTo>
                      <a:pt x="112" y="0"/>
                    </a:moveTo>
                    <a:lnTo>
                      <a:pt x="130" y="1"/>
                    </a:lnTo>
                    <a:lnTo>
                      <a:pt x="147" y="3"/>
                    </a:lnTo>
                    <a:lnTo>
                      <a:pt x="166" y="7"/>
                    </a:lnTo>
                    <a:lnTo>
                      <a:pt x="186" y="13"/>
                    </a:lnTo>
                    <a:lnTo>
                      <a:pt x="206" y="19"/>
                    </a:lnTo>
                    <a:lnTo>
                      <a:pt x="228" y="28"/>
                    </a:lnTo>
                    <a:lnTo>
                      <a:pt x="251" y="37"/>
                    </a:lnTo>
                    <a:lnTo>
                      <a:pt x="273" y="47"/>
                    </a:lnTo>
                    <a:lnTo>
                      <a:pt x="322" y="70"/>
                    </a:lnTo>
                    <a:lnTo>
                      <a:pt x="374" y="97"/>
                    </a:lnTo>
                    <a:lnTo>
                      <a:pt x="428" y="126"/>
                    </a:lnTo>
                    <a:lnTo>
                      <a:pt x="485" y="156"/>
                    </a:lnTo>
                    <a:lnTo>
                      <a:pt x="473" y="178"/>
                    </a:lnTo>
                    <a:lnTo>
                      <a:pt x="418" y="148"/>
                    </a:lnTo>
                    <a:lnTo>
                      <a:pt x="364" y="120"/>
                    </a:lnTo>
                    <a:lnTo>
                      <a:pt x="314" y="94"/>
                    </a:lnTo>
                    <a:lnTo>
                      <a:pt x="267" y="70"/>
                    </a:lnTo>
                    <a:lnTo>
                      <a:pt x="244" y="60"/>
                    </a:lnTo>
                    <a:lnTo>
                      <a:pt x="223" y="52"/>
                    </a:lnTo>
                    <a:lnTo>
                      <a:pt x="201" y="44"/>
                    </a:lnTo>
                    <a:lnTo>
                      <a:pt x="182" y="37"/>
                    </a:lnTo>
                    <a:lnTo>
                      <a:pt x="163" y="32"/>
                    </a:lnTo>
                    <a:lnTo>
                      <a:pt x="145" y="28"/>
                    </a:lnTo>
                    <a:lnTo>
                      <a:pt x="128" y="26"/>
                    </a:lnTo>
                    <a:lnTo>
                      <a:pt x="112" y="25"/>
                    </a:lnTo>
                    <a:lnTo>
                      <a:pt x="112" y="0"/>
                    </a:lnTo>
                    <a:close/>
                    <a:moveTo>
                      <a:pt x="485" y="156"/>
                    </a:moveTo>
                    <a:lnTo>
                      <a:pt x="531" y="182"/>
                    </a:lnTo>
                    <a:lnTo>
                      <a:pt x="580" y="208"/>
                    </a:lnTo>
                    <a:lnTo>
                      <a:pt x="629" y="234"/>
                    </a:lnTo>
                    <a:lnTo>
                      <a:pt x="679" y="260"/>
                    </a:lnTo>
                    <a:lnTo>
                      <a:pt x="730" y="285"/>
                    </a:lnTo>
                    <a:lnTo>
                      <a:pt x="781" y="309"/>
                    </a:lnTo>
                    <a:lnTo>
                      <a:pt x="833" y="331"/>
                    </a:lnTo>
                    <a:lnTo>
                      <a:pt x="886" y="352"/>
                    </a:lnTo>
                    <a:lnTo>
                      <a:pt x="912" y="362"/>
                    </a:lnTo>
                    <a:lnTo>
                      <a:pt x="938" y="370"/>
                    </a:lnTo>
                    <a:lnTo>
                      <a:pt x="963" y="379"/>
                    </a:lnTo>
                    <a:lnTo>
                      <a:pt x="989" y="387"/>
                    </a:lnTo>
                    <a:lnTo>
                      <a:pt x="1015" y="393"/>
                    </a:lnTo>
                    <a:lnTo>
                      <a:pt x="1041" y="398"/>
                    </a:lnTo>
                    <a:lnTo>
                      <a:pt x="1067" y="404"/>
                    </a:lnTo>
                    <a:lnTo>
                      <a:pt x="1093" y="408"/>
                    </a:lnTo>
                    <a:lnTo>
                      <a:pt x="1119" y="411"/>
                    </a:lnTo>
                    <a:lnTo>
                      <a:pt x="1144" y="414"/>
                    </a:lnTo>
                    <a:lnTo>
                      <a:pt x="1170" y="416"/>
                    </a:lnTo>
                    <a:lnTo>
                      <a:pt x="1195" y="416"/>
                    </a:lnTo>
                    <a:lnTo>
                      <a:pt x="1219" y="415"/>
                    </a:lnTo>
                    <a:lnTo>
                      <a:pt x="1243" y="412"/>
                    </a:lnTo>
                    <a:lnTo>
                      <a:pt x="1268" y="409"/>
                    </a:lnTo>
                    <a:lnTo>
                      <a:pt x="1292" y="405"/>
                    </a:lnTo>
                    <a:lnTo>
                      <a:pt x="1297" y="429"/>
                    </a:lnTo>
                    <a:lnTo>
                      <a:pt x="1272" y="434"/>
                    </a:lnTo>
                    <a:lnTo>
                      <a:pt x="1248" y="437"/>
                    </a:lnTo>
                    <a:lnTo>
                      <a:pt x="1222" y="439"/>
                    </a:lnTo>
                    <a:lnTo>
                      <a:pt x="1196" y="439"/>
                    </a:lnTo>
                    <a:lnTo>
                      <a:pt x="1171" y="439"/>
                    </a:lnTo>
                    <a:lnTo>
                      <a:pt x="1144" y="438"/>
                    </a:lnTo>
                    <a:lnTo>
                      <a:pt x="1118" y="436"/>
                    </a:lnTo>
                    <a:lnTo>
                      <a:pt x="1092" y="433"/>
                    </a:lnTo>
                    <a:lnTo>
                      <a:pt x="1066" y="429"/>
                    </a:lnTo>
                    <a:lnTo>
                      <a:pt x="1039" y="423"/>
                    </a:lnTo>
                    <a:lnTo>
                      <a:pt x="1013" y="418"/>
                    </a:lnTo>
                    <a:lnTo>
                      <a:pt x="986" y="410"/>
                    </a:lnTo>
                    <a:lnTo>
                      <a:pt x="959" y="403"/>
                    </a:lnTo>
                    <a:lnTo>
                      <a:pt x="933" y="395"/>
                    </a:lnTo>
                    <a:lnTo>
                      <a:pt x="906" y="385"/>
                    </a:lnTo>
                    <a:lnTo>
                      <a:pt x="880" y="376"/>
                    </a:lnTo>
                    <a:lnTo>
                      <a:pt x="827" y="355"/>
                    </a:lnTo>
                    <a:lnTo>
                      <a:pt x="774" y="333"/>
                    </a:lnTo>
                    <a:lnTo>
                      <a:pt x="722" y="309"/>
                    </a:lnTo>
                    <a:lnTo>
                      <a:pt x="671" y="283"/>
                    </a:lnTo>
                    <a:lnTo>
                      <a:pt x="620" y="257"/>
                    </a:lnTo>
                    <a:lnTo>
                      <a:pt x="569" y="231"/>
                    </a:lnTo>
                    <a:lnTo>
                      <a:pt x="521" y="204"/>
                    </a:lnTo>
                    <a:lnTo>
                      <a:pt x="473" y="178"/>
                    </a:lnTo>
                    <a:lnTo>
                      <a:pt x="485" y="156"/>
                    </a:lnTo>
                    <a:close/>
                    <a:moveTo>
                      <a:pt x="1294" y="405"/>
                    </a:moveTo>
                    <a:lnTo>
                      <a:pt x="1298" y="406"/>
                    </a:lnTo>
                    <a:lnTo>
                      <a:pt x="1302" y="408"/>
                    </a:lnTo>
                    <a:lnTo>
                      <a:pt x="1304" y="411"/>
                    </a:lnTo>
                    <a:lnTo>
                      <a:pt x="1305" y="416"/>
                    </a:lnTo>
                    <a:lnTo>
                      <a:pt x="1305" y="420"/>
                    </a:lnTo>
                    <a:lnTo>
                      <a:pt x="1304" y="424"/>
                    </a:lnTo>
                    <a:lnTo>
                      <a:pt x="1300" y="428"/>
                    </a:lnTo>
                    <a:lnTo>
                      <a:pt x="1297" y="429"/>
                    </a:lnTo>
                    <a:lnTo>
                      <a:pt x="1295" y="417"/>
                    </a:lnTo>
                    <a:lnTo>
                      <a:pt x="1294" y="4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1" name="Freeform 1123"/>
              <p:cNvSpPr>
                <a:spLocks/>
              </p:cNvSpPr>
              <p:nvPr/>
            </p:nvSpPr>
            <p:spPr bwMode="auto">
              <a:xfrm>
                <a:off x="2598" y="1300"/>
                <a:ext cx="116" cy="179"/>
              </a:xfrm>
              <a:custGeom>
                <a:avLst/>
                <a:gdLst>
                  <a:gd name="T0" fmla="*/ 24 w 589"/>
                  <a:gd name="T1" fmla="*/ 36 h 891"/>
                  <a:gd name="T2" fmla="*/ 15 w 589"/>
                  <a:gd name="T3" fmla="*/ 12 h 891"/>
                  <a:gd name="T4" fmla="*/ 15 w 589"/>
                  <a:gd name="T5" fmla="*/ 11 h 891"/>
                  <a:gd name="T6" fmla="*/ 14 w 589"/>
                  <a:gd name="T7" fmla="*/ 10 h 891"/>
                  <a:gd name="T8" fmla="*/ 13 w 589"/>
                  <a:gd name="T9" fmla="*/ 9 h 891"/>
                  <a:gd name="T10" fmla="*/ 12 w 589"/>
                  <a:gd name="T11" fmla="*/ 8 h 891"/>
                  <a:gd name="T12" fmla="*/ 11 w 589"/>
                  <a:gd name="T13" fmla="*/ 7 h 891"/>
                  <a:gd name="T14" fmla="*/ 10 w 589"/>
                  <a:gd name="T15" fmla="*/ 5 h 891"/>
                  <a:gd name="T16" fmla="*/ 9 w 589"/>
                  <a:gd name="T17" fmla="*/ 4 h 891"/>
                  <a:gd name="T18" fmla="*/ 8 w 589"/>
                  <a:gd name="T19" fmla="*/ 3 h 891"/>
                  <a:gd name="T20" fmla="*/ 7 w 589"/>
                  <a:gd name="T21" fmla="*/ 3 h 891"/>
                  <a:gd name="T22" fmla="*/ 6 w 589"/>
                  <a:gd name="T23" fmla="*/ 2 h 891"/>
                  <a:gd name="T24" fmla="*/ 5 w 589"/>
                  <a:gd name="T25" fmla="*/ 1 h 891"/>
                  <a:gd name="T26" fmla="*/ 5 w 589"/>
                  <a:gd name="T27" fmla="*/ 1 h 891"/>
                  <a:gd name="T28" fmla="*/ 4 w 589"/>
                  <a:gd name="T29" fmla="*/ 1 h 891"/>
                  <a:gd name="T30" fmla="*/ 4 w 589"/>
                  <a:gd name="T31" fmla="*/ 1 h 891"/>
                  <a:gd name="T32" fmla="*/ 3 w 589"/>
                  <a:gd name="T33" fmla="*/ 0 h 891"/>
                  <a:gd name="T34" fmla="*/ 3 w 589"/>
                  <a:gd name="T35" fmla="*/ 0 h 891"/>
                  <a:gd name="T36" fmla="*/ 2 w 589"/>
                  <a:gd name="T37" fmla="*/ 0 h 891"/>
                  <a:gd name="T38" fmla="*/ 2 w 589"/>
                  <a:gd name="T39" fmla="*/ 0 h 891"/>
                  <a:gd name="T40" fmla="*/ 1 w 589"/>
                  <a:gd name="T41" fmla="*/ 0 h 891"/>
                  <a:gd name="T42" fmla="*/ 1 w 589"/>
                  <a:gd name="T43" fmla="*/ 0 h 891"/>
                  <a:gd name="T44" fmla="*/ 0 w 589"/>
                  <a:gd name="T45" fmla="*/ 0 h 891"/>
                  <a:gd name="T46" fmla="*/ 0 w 589"/>
                  <a:gd name="T47" fmla="*/ 0 h 891"/>
                  <a:gd name="T48" fmla="*/ 0 w 589"/>
                  <a:gd name="T49" fmla="*/ 1 h 891"/>
                  <a:gd name="T50" fmla="*/ 0 w 589"/>
                  <a:gd name="T51" fmla="*/ 1 h 891"/>
                  <a:gd name="T52" fmla="*/ 0 w 589"/>
                  <a:gd name="T53" fmla="*/ 1 h 891"/>
                  <a:gd name="T54" fmla="*/ 0 w 589"/>
                  <a:gd name="T55" fmla="*/ 2 h 891"/>
                  <a:gd name="T56" fmla="*/ 1 w 589"/>
                  <a:gd name="T57" fmla="*/ 2 h 891"/>
                  <a:gd name="T58" fmla="*/ 1 w 589"/>
                  <a:gd name="T59" fmla="*/ 3 h 891"/>
                  <a:gd name="T60" fmla="*/ 2 w 589"/>
                  <a:gd name="T61" fmla="*/ 3 h 891"/>
                  <a:gd name="T62" fmla="*/ 2 w 589"/>
                  <a:gd name="T63" fmla="*/ 4 h 891"/>
                  <a:gd name="T64" fmla="*/ 4 w 589"/>
                  <a:gd name="T65" fmla="*/ 6 h 891"/>
                  <a:gd name="T66" fmla="*/ 5 w 589"/>
                  <a:gd name="T67" fmla="*/ 7 h 891"/>
                  <a:gd name="T68" fmla="*/ 7 w 589"/>
                  <a:gd name="T69" fmla="*/ 9 h 891"/>
                  <a:gd name="T70" fmla="*/ 9 w 589"/>
                  <a:gd name="T71" fmla="*/ 11 h 891"/>
                  <a:gd name="T72" fmla="*/ 9 w 589"/>
                  <a:gd name="T73" fmla="*/ 12 h 891"/>
                  <a:gd name="T74" fmla="*/ 10 w 589"/>
                  <a:gd name="T75" fmla="*/ 13 h 891"/>
                  <a:gd name="T76" fmla="*/ 11 w 589"/>
                  <a:gd name="T77" fmla="*/ 15 h 891"/>
                  <a:gd name="T78" fmla="*/ 12 w 589"/>
                  <a:gd name="T79" fmla="*/ 16 h 891"/>
                  <a:gd name="T80" fmla="*/ 13 w 589"/>
                  <a:gd name="T81" fmla="*/ 17 h 891"/>
                  <a:gd name="T82" fmla="*/ 15 w 589"/>
                  <a:gd name="T83" fmla="*/ 19 h 891"/>
                  <a:gd name="T84" fmla="*/ 16 w 589"/>
                  <a:gd name="T85" fmla="*/ 20 h 891"/>
                  <a:gd name="T86" fmla="*/ 17 w 589"/>
                  <a:gd name="T87" fmla="*/ 22 h 891"/>
                  <a:gd name="T88" fmla="*/ 18 w 589"/>
                  <a:gd name="T89" fmla="*/ 23 h 891"/>
                  <a:gd name="T90" fmla="*/ 18 w 589"/>
                  <a:gd name="T91" fmla="*/ 25 h 891"/>
                  <a:gd name="T92" fmla="*/ 19 w 589"/>
                  <a:gd name="T93" fmla="*/ 27 h 891"/>
                  <a:gd name="T94" fmla="*/ 20 w 589"/>
                  <a:gd name="T95" fmla="*/ 28 h 891"/>
                  <a:gd name="T96" fmla="*/ 21 w 589"/>
                  <a:gd name="T97" fmla="*/ 30 h 891"/>
                  <a:gd name="T98" fmla="*/ 22 w 589"/>
                  <a:gd name="T99" fmla="*/ 32 h 891"/>
                  <a:gd name="T100" fmla="*/ 23 w 589"/>
                  <a:gd name="T101" fmla="*/ 34 h 891"/>
                  <a:gd name="T102" fmla="*/ 24 w 589"/>
                  <a:gd name="T103" fmla="*/ 36 h 89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89"/>
                  <a:gd name="T157" fmla="*/ 0 h 891"/>
                  <a:gd name="T158" fmla="*/ 589 w 589"/>
                  <a:gd name="T159" fmla="*/ 891 h 89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89" h="891">
                    <a:moveTo>
                      <a:pt x="589" y="891"/>
                    </a:moveTo>
                    <a:lnTo>
                      <a:pt x="385" y="294"/>
                    </a:lnTo>
                    <a:lnTo>
                      <a:pt x="370" y="269"/>
                    </a:lnTo>
                    <a:lnTo>
                      <a:pt x="351" y="243"/>
                    </a:lnTo>
                    <a:lnTo>
                      <a:pt x="331" y="216"/>
                    </a:lnTo>
                    <a:lnTo>
                      <a:pt x="307" y="189"/>
                    </a:lnTo>
                    <a:lnTo>
                      <a:pt x="282" y="162"/>
                    </a:lnTo>
                    <a:lnTo>
                      <a:pt x="255" y="135"/>
                    </a:lnTo>
                    <a:lnTo>
                      <a:pt x="227" y="111"/>
                    </a:lnTo>
                    <a:lnTo>
                      <a:pt x="199" y="87"/>
                    </a:lnTo>
                    <a:lnTo>
                      <a:pt x="171" y="64"/>
                    </a:lnTo>
                    <a:lnTo>
                      <a:pt x="142" y="45"/>
                    </a:lnTo>
                    <a:lnTo>
                      <a:pt x="129" y="36"/>
                    </a:lnTo>
                    <a:lnTo>
                      <a:pt x="115" y="29"/>
                    </a:lnTo>
                    <a:lnTo>
                      <a:pt x="101" y="22"/>
                    </a:lnTo>
                    <a:lnTo>
                      <a:pt x="88" y="16"/>
                    </a:lnTo>
                    <a:lnTo>
                      <a:pt x="75" y="10"/>
                    </a:lnTo>
                    <a:lnTo>
                      <a:pt x="63" y="6"/>
                    </a:lnTo>
                    <a:lnTo>
                      <a:pt x="51" y="4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0" y="4"/>
                    </a:lnTo>
                    <a:lnTo>
                      <a:pt x="1" y="7"/>
                    </a:lnTo>
                    <a:lnTo>
                      <a:pt x="0" y="14"/>
                    </a:lnTo>
                    <a:lnTo>
                      <a:pt x="1" y="23"/>
                    </a:lnTo>
                    <a:lnTo>
                      <a:pt x="6" y="33"/>
                    </a:lnTo>
                    <a:lnTo>
                      <a:pt x="11" y="44"/>
                    </a:lnTo>
                    <a:lnTo>
                      <a:pt x="20" y="57"/>
                    </a:lnTo>
                    <a:lnTo>
                      <a:pt x="29" y="70"/>
                    </a:lnTo>
                    <a:lnTo>
                      <a:pt x="42" y="85"/>
                    </a:lnTo>
                    <a:lnTo>
                      <a:pt x="55" y="101"/>
                    </a:lnTo>
                    <a:lnTo>
                      <a:pt x="88" y="137"/>
                    </a:lnTo>
                    <a:lnTo>
                      <a:pt x="126" y="178"/>
                    </a:lnTo>
                    <a:lnTo>
                      <a:pt x="168" y="224"/>
                    </a:lnTo>
                    <a:lnTo>
                      <a:pt x="213" y="276"/>
                    </a:lnTo>
                    <a:lnTo>
                      <a:pt x="237" y="304"/>
                    </a:lnTo>
                    <a:lnTo>
                      <a:pt x="262" y="333"/>
                    </a:lnTo>
                    <a:lnTo>
                      <a:pt x="287" y="364"/>
                    </a:lnTo>
                    <a:lnTo>
                      <a:pt x="311" y="396"/>
                    </a:lnTo>
                    <a:lnTo>
                      <a:pt x="336" y="429"/>
                    </a:lnTo>
                    <a:lnTo>
                      <a:pt x="362" y="465"/>
                    </a:lnTo>
                    <a:lnTo>
                      <a:pt x="387" y="500"/>
                    </a:lnTo>
                    <a:lnTo>
                      <a:pt x="412" y="538"/>
                    </a:lnTo>
                    <a:lnTo>
                      <a:pt x="437" y="577"/>
                    </a:lnTo>
                    <a:lnTo>
                      <a:pt x="460" y="618"/>
                    </a:lnTo>
                    <a:lnTo>
                      <a:pt x="484" y="660"/>
                    </a:lnTo>
                    <a:lnTo>
                      <a:pt x="507" y="704"/>
                    </a:lnTo>
                    <a:lnTo>
                      <a:pt x="530" y="748"/>
                    </a:lnTo>
                    <a:lnTo>
                      <a:pt x="550" y="794"/>
                    </a:lnTo>
                    <a:lnTo>
                      <a:pt x="571" y="843"/>
                    </a:lnTo>
                    <a:lnTo>
                      <a:pt x="589" y="89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2" name="Freeform 1124"/>
              <p:cNvSpPr>
                <a:spLocks noEditPoints="1"/>
              </p:cNvSpPr>
              <p:nvPr/>
            </p:nvSpPr>
            <p:spPr bwMode="auto">
              <a:xfrm>
                <a:off x="2598" y="1300"/>
                <a:ext cx="124" cy="186"/>
              </a:xfrm>
              <a:custGeom>
                <a:avLst/>
                <a:gdLst>
                  <a:gd name="T0" fmla="*/ 16 w 613"/>
                  <a:gd name="T1" fmla="*/ 12 h 912"/>
                  <a:gd name="T2" fmla="*/ 16 w 613"/>
                  <a:gd name="T3" fmla="*/ 12 h 912"/>
                  <a:gd name="T4" fmla="*/ 16 w 613"/>
                  <a:gd name="T5" fmla="*/ 12 h 912"/>
                  <a:gd name="T6" fmla="*/ 15 w 613"/>
                  <a:gd name="T7" fmla="*/ 12 h 912"/>
                  <a:gd name="T8" fmla="*/ 15 w 613"/>
                  <a:gd name="T9" fmla="*/ 12 h 912"/>
                  <a:gd name="T10" fmla="*/ 16 w 613"/>
                  <a:gd name="T11" fmla="*/ 12 h 912"/>
                  <a:gd name="T12" fmla="*/ 15 w 613"/>
                  <a:gd name="T13" fmla="*/ 12 h 912"/>
                  <a:gd name="T14" fmla="*/ 14 w 613"/>
                  <a:gd name="T15" fmla="*/ 10 h 912"/>
                  <a:gd name="T16" fmla="*/ 16 w 613"/>
                  <a:gd name="T17" fmla="*/ 11 h 912"/>
                  <a:gd name="T18" fmla="*/ 15 w 613"/>
                  <a:gd name="T19" fmla="*/ 12 h 912"/>
                  <a:gd name="T20" fmla="*/ 13 w 613"/>
                  <a:gd name="T21" fmla="*/ 9 h 912"/>
                  <a:gd name="T22" fmla="*/ 13 w 613"/>
                  <a:gd name="T23" fmla="*/ 7 h 912"/>
                  <a:gd name="T24" fmla="*/ 14 w 613"/>
                  <a:gd name="T25" fmla="*/ 9 h 912"/>
                  <a:gd name="T26" fmla="*/ 12 w 613"/>
                  <a:gd name="T27" fmla="*/ 8 h 912"/>
                  <a:gd name="T28" fmla="*/ 10 w 613"/>
                  <a:gd name="T29" fmla="*/ 6 h 912"/>
                  <a:gd name="T30" fmla="*/ 7 w 613"/>
                  <a:gd name="T31" fmla="*/ 4 h 912"/>
                  <a:gd name="T32" fmla="*/ 5 w 613"/>
                  <a:gd name="T33" fmla="*/ 2 h 912"/>
                  <a:gd name="T34" fmla="*/ 3 w 613"/>
                  <a:gd name="T35" fmla="*/ 1 h 912"/>
                  <a:gd name="T36" fmla="*/ 1 w 613"/>
                  <a:gd name="T37" fmla="*/ 1 h 912"/>
                  <a:gd name="T38" fmla="*/ 1 w 613"/>
                  <a:gd name="T39" fmla="*/ 1 h 912"/>
                  <a:gd name="T40" fmla="*/ 1 w 613"/>
                  <a:gd name="T41" fmla="*/ 0 h 912"/>
                  <a:gd name="T42" fmla="*/ 2 w 613"/>
                  <a:gd name="T43" fmla="*/ 0 h 912"/>
                  <a:gd name="T44" fmla="*/ 3 w 613"/>
                  <a:gd name="T45" fmla="*/ 0 h 912"/>
                  <a:gd name="T46" fmla="*/ 5 w 613"/>
                  <a:gd name="T47" fmla="*/ 1 h 912"/>
                  <a:gd name="T48" fmla="*/ 8 w 613"/>
                  <a:gd name="T49" fmla="*/ 3 h 912"/>
                  <a:gd name="T50" fmla="*/ 10 w 613"/>
                  <a:gd name="T51" fmla="*/ 5 h 912"/>
                  <a:gd name="T52" fmla="*/ 13 w 613"/>
                  <a:gd name="T53" fmla="*/ 7 h 912"/>
                  <a:gd name="T54" fmla="*/ 0 w 613"/>
                  <a:gd name="T55" fmla="*/ 0 h 912"/>
                  <a:gd name="T56" fmla="*/ 0 w 613"/>
                  <a:gd name="T57" fmla="*/ 1 h 912"/>
                  <a:gd name="T58" fmla="*/ 1 w 613"/>
                  <a:gd name="T59" fmla="*/ 1 h 912"/>
                  <a:gd name="T60" fmla="*/ 2 w 613"/>
                  <a:gd name="T61" fmla="*/ 2 h 912"/>
                  <a:gd name="T62" fmla="*/ 5 w 613"/>
                  <a:gd name="T63" fmla="*/ 7 h 912"/>
                  <a:gd name="T64" fmla="*/ 3 w 613"/>
                  <a:gd name="T65" fmla="*/ 5 h 912"/>
                  <a:gd name="T66" fmla="*/ 1 w 613"/>
                  <a:gd name="T67" fmla="*/ 3 h 912"/>
                  <a:gd name="T68" fmla="*/ 0 w 613"/>
                  <a:gd name="T69" fmla="*/ 2 h 912"/>
                  <a:gd name="T70" fmla="*/ 0 w 613"/>
                  <a:gd name="T71" fmla="*/ 1 h 912"/>
                  <a:gd name="T72" fmla="*/ 5 w 613"/>
                  <a:gd name="T73" fmla="*/ 7 h 912"/>
                  <a:gd name="T74" fmla="*/ 11 w 613"/>
                  <a:gd name="T75" fmla="*/ 13 h 912"/>
                  <a:gd name="T76" fmla="*/ 15 w 613"/>
                  <a:gd name="T77" fmla="*/ 18 h 912"/>
                  <a:gd name="T78" fmla="*/ 19 w 613"/>
                  <a:gd name="T79" fmla="*/ 24 h 912"/>
                  <a:gd name="T80" fmla="*/ 21 w 613"/>
                  <a:gd name="T81" fmla="*/ 29 h 912"/>
                  <a:gd name="T82" fmla="*/ 23 w 613"/>
                  <a:gd name="T83" fmla="*/ 32 h 912"/>
                  <a:gd name="T84" fmla="*/ 24 w 613"/>
                  <a:gd name="T85" fmla="*/ 36 h 912"/>
                  <a:gd name="T86" fmla="*/ 22 w 613"/>
                  <a:gd name="T87" fmla="*/ 34 h 912"/>
                  <a:gd name="T88" fmla="*/ 21 w 613"/>
                  <a:gd name="T89" fmla="*/ 30 h 912"/>
                  <a:gd name="T90" fmla="*/ 19 w 613"/>
                  <a:gd name="T91" fmla="*/ 27 h 912"/>
                  <a:gd name="T92" fmla="*/ 15 w 613"/>
                  <a:gd name="T93" fmla="*/ 21 h 912"/>
                  <a:gd name="T94" fmla="*/ 12 w 613"/>
                  <a:gd name="T95" fmla="*/ 15 h 912"/>
                  <a:gd name="T96" fmla="*/ 7 w 613"/>
                  <a:gd name="T97" fmla="*/ 10 h 912"/>
                  <a:gd name="T98" fmla="*/ 24 w 613"/>
                  <a:gd name="T99" fmla="*/ 36 h 912"/>
                  <a:gd name="T100" fmla="*/ 24 w 613"/>
                  <a:gd name="T101" fmla="*/ 37 h 912"/>
                  <a:gd name="T102" fmla="*/ 24 w 613"/>
                  <a:gd name="T103" fmla="*/ 37 h 912"/>
                  <a:gd name="T104" fmla="*/ 24 w 613"/>
                  <a:gd name="T105" fmla="*/ 36 h 9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13"/>
                  <a:gd name="T160" fmla="*/ 0 h 912"/>
                  <a:gd name="T161" fmla="*/ 613 w 613"/>
                  <a:gd name="T162" fmla="*/ 912 h 9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13" h="912">
                    <a:moveTo>
                      <a:pt x="590" y="906"/>
                    </a:moveTo>
                    <a:lnTo>
                      <a:pt x="385" y="307"/>
                    </a:lnTo>
                    <a:lnTo>
                      <a:pt x="408" y="300"/>
                    </a:lnTo>
                    <a:lnTo>
                      <a:pt x="613" y="898"/>
                    </a:lnTo>
                    <a:lnTo>
                      <a:pt x="590" y="906"/>
                    </a:lnTo>
                    <a:close/>
                    <a:moveTo>
                      <a:pt x="408" y="298"/>
                    </a:moveTo>
                    <a:lnTo>
                      <a:pt x="408" y="299"/>
                    </a:lnTo>
                    <a:lnTo>
                      <a:pt x="408" y="300"/>
                    </a:lnTo>
                    <a:lnTo>
                      <a:pt x="397" y="304"/>
                    </a:lnTo>
                    <a:lnTo>
                      <a:pt x="408" y="298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397" y="304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78" y="297"/>
                    </a:lnTo>
                    <a:lnTo>
                      <a:pt x="370" y="283"/>
                    </a:lnTo>
                    <a:lnTo>
                      <a:pt x="359" y="269"/>
                    </a:lnTo>
                    <a:lnTo>
                      <a:pt x="349" y="255"/>
                    </a:lnTo>
                    <a:lnTo>
                      <a:pt x="369" y="239"/>
                    </a:lnTo>
                    <a:lnTo>
                      <a:pt x="380" y="255"/>
                    </a:lnTo>
                    <a:lnTo>
                      <a:pt x="390" y="270"/>
                    </a:lnTo>
                    <a:lnTo>
                      <a:pt x="399" y="284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49" y="255"/>
                    </a:moveTo>
                    <a:lnTo>
                      <a:pt x="337" y="239"/>
                    </a:lnTo>
                    <a:lnTo>
                      <a:pt x="324" y="224"/>
                    </a:lnTo>
                    <a:lnTo>
                      <a:pt x="311" y="209"/>
                    </a:lnTo>
                    <a:lnTo>
                      <a:pt x="299" y="194"/>
                    </a:lnTo>
                    <a:lnTo>
                      <a:pt x="316" y="178"/>
                    </a:lnTo>
                    <a:lnTo>
                      <a:pt x="330" y="193"/>
                    </a:lnTo>
                    <a:lnTo>
                      <a:pt x="344" y="208"/>
                    </a:lnTo>
                    <a:lnTo>
                      <a:pt x="357" y="224"/>
                    </a:lnTo>
                    <a:lnTo>
                      <a:pt x="369" y="239"/>
                    </a:lnTo>
                    <a:lnTo>
                      <a:pt x="349" y="255"/>
                    </a:lnTo>
                    <a:close/>
                    <a:moveTo>
                      <a:pt x="299" y="194"/>
                    </a:moveTo>
                    <a:lnTo>
                      <a:pt x="280" y="176"/>
                    </a:lnTo>
                    <a:lnTo>
                      <a:pt x="262" y="157"/>
                    </a:lnTo>
                    <a:lnTo>
                      <a:pt x="242" y="139"/>
                    </a:lnTo>
                    <a:lnTo>
                      <a:pt x="223" y="122"/>
                    </a:lnTo>
                    <a:lnTo>
                      <a:pt x="203" y="105"/>
                    </a:lnTo>
                    <a:lnTo>
                      <a:pt x="184" y="90"/>
                    </a:lnTo>
                    <a:lnTo>
                      <a:pt x="164" y="75"/>
                    </a:lnTo>
                    <a:lnTo>
                      <a:pt x="145" y="62"/>
                    </a:lnTo>
                    <a:lnTo>
                      <a:pt x="126" y="51"/>
                    </a:lnTo>
                    <a:lnTo>
                      <a:pt x="107" y="42"/>
                    </a:lnTo>
                    <a:lnTo>
                      <a:pt x="90" y="33"/>
                    </a:lnTo>
                    <a:lnTo>
                      <a:pt x="73" y="28"/>
                    </a:lnTo>
                    <a:lnTo>
                      <a:pt x="58" y="23"/>
                    </a:lnTo>
                    <a:lnTo>
                      <a:pt x="43" y="22"/>
                    </a:lnTo>
                    <a:lnTo>
                      <a:pt x="36" y="22"/>
                    </a:lnTo>
                    <a:lnTo>
                      <a:pt x="30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2" y="2"/>
                    </a:lnTo>
                    <a:lnTo>
                      <a:pt x="71" y="4"/>
                    </a:lnTo>
                    <a:lnTo>
                      <a:pt x="90" y="9"/>
                    </a:lnTo>
                    <a:lnTo>
                      <a:pt x="110" y="17"/>
                    </a:lnTo>
                    <a:lnTo>
                      <a:pt x="130" y="28"/>
                    </a:lnTo>
                    <a:lnTo>
                      <a:pt x="151" y="39"/>
                    </a:lnTo>
                    <a:lnTo>
                      <a:pt x="171" y="53"/>
                    </a:lnTo>
                    <a:lnTo>
                      <a:pt x="193" y="68"/>
                    </a:lnTo>
                    <a:lnTo>
                      <a:pt x="214" y="84"/>
                    </a:lnTo>
                    <a:lnTo>
                      <a:pt x="236" y="101"/>
                    </a:lnTo>
                    <a:lnTo>
                      <a:pt x="256" y="120"/>
                    </a:lnTo>
                    <a:lnTo>
                      <a:pt x="277" y="138"/>
                    </a:lnTo>
                    <a:lnTo>
                      <a:pt x="297" y="157"/>
                    </a:lnTo>
                    <a:lnTo>
                      <a:pt x="316" y="178"/>
                    </a:lnTo>
                    <a:lnTo>
                      <a:pt x="299" y="194"/>
                    </a:lnTo>
                    <a:close/>
                    <a:moveTo>
                      <a:pt x="2" y="13"/>
                    </a:moveTo>
                    <a:lnTo>
                      <a:pt x="4" y="9"/>
                    </a:lnTo>
                    <a:lnTo>
                      <a:pt x="8" y="6"/>
                    </a:lnTo>
                    <a:lnTo>
                      <a:pt x="13" y="17"/>
                    </a:lnTo>
                    <a:lnTo>
                      <a:pt x="2" y="13"/>
                    </a:lnTo>
                    <a:close/>
                    <a:moveTo>
                      <a:pt x="24" y="20"/>
                    </a:moveTo>
                    <a:lnTo>
                      <a:pt x="24" y="24"/>
                    </a:lnTo>
                    <a:lnTo>
                      <a:pt x="25" y="29"/>
                    </a:lnTo>
                    <a:lnTo>
                      <a:pt x="26" y="34"/>
                    </a:lnTo>
                    <a:lnTo>
                      <a:pt x="30" y="41"/>
                    </a:lnTo>
                    <a:lnTo>
                      <a:pt x="38" y="55"/>
                    </a:lnTo>
                    <a:lnTo>
                      <a:pt x="51" y="72"/>
                    </a:lnTo>
                    <a:lnTo>
                      <a:pt x="87" y="114"/>
                    </a:lnTo>
                    <a:lnTo>
                      <a:pt x="134" y="167"/>
                    </a:lnTo>
                    <a:lnTo>
                      <a:pt x="117" y="183"/>
                    </a:lnTo>
                    <a:lnTo>
                      <a:pt x="89" y="153"/>
                    </a:lnTo>
                    <a:lnTo>
                      <a:pt x="65" y="126"/>
                    </a:lnTo>
                    <a:lnTo>
                      <a:pt x="44" y="101"/>
                    </a:lnTo>
                    <a:lnTo>
                      <a:pt x="26" y="78"/>
                    </a:lnTo>
                    <a:lnTo>
                      <a:pt x="19" y="69"/>
                    </a:lnTo>
                    <a:lnTo>
                      <a:pt x="13" y="59"/>
                    </a:lnTo>
                    <a:lnTo>
                      <a:pt x="8" y="50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2" y="13"/>
                    </a:lnTo>
                    <a:lnTo>
                      <a:pt x="24" y="20"/>
                    </a:lnTo>
                    <a:close/>
                    <a:moveTo>
                      <a:pt x="134" y="167"/>
                    </a:moveTo>
                    <a:lnTo>
                      <a:pt x="188" y="225"/>
                    </a:lnTo>
                    <a:lnTo>
                      <a:pt x="248" y="293"/>
                    </a:lnTo>
                    <a:lnTo>
                      <a:pt x="279" y="331"/>
                    </a:lnTo>
                    <a:lnTo>
                      <a:pt x="311" y="371"/>
                    </a:lnTo>
                    <a:lnTo>
                      <a:pt x="344" y="413"/>
                    </a:lnTo>
                    <a:lnTo>
                      <a:pt x="376" y="458"/>
                    </a:lnTo>
                    <a:lnTo>
                      <a:pt x="409" y="504"/>
                    </a:lnTo>
                    <a:lnTo>
                      <a:pt x="441" y="553"/>
                    </a:lnTo>
                    <a:lnTo>
                      <a:pt x="472" y="604"/>
                    </a:lnTo>
                    <a:lnTo>
                      <a:pt x="504" y="657"/>
                    </a:lnTo>
                    <a:lnTo>
                      <a:pt x="519" y="685"/>
                    </a:lnTo>
                    <a:lnTo>
                      <a:pt x="533" y="715"/>
                    </a:lnTo>
                    <a:lnTo>
                      <a:pt x="548" y="743"/>
                    </a:lnTo>
                    <a:lnTo>
                      <a:pt x="561" y="773"/>
                    </a:lnTo>
                    <a:lnTo>
                      <a:pt x="575" y="803"/>
                    </a:lnTo>
                    <a:lnTo>
                      <a:pt x="588" y="834"/>
                    </a:lnTo>
                    <a:lnTo>
                      <a:pt x="601" y="866"/>
                    </a:lnTo>
                    <a:lnTo>
                      <a:pt x="613" y="897"/>
                    </a:lnTo>
                    <a:lnTo>
                      <a:pt x="590" y="906"/>
                    </a:lnTo>
                    <a:lnTo>
                      <a:pt x="577" y="874"/>
                    </a:lnTo>
                    <a:lnTo>
                      <a:pt x="565" y="843"/>
                    </a:lnTo>
                    <a:lnTo>
                      <a:pt x="552" y="813"/>
                    </a:lnTo>
                    <a:lnTo>
                      <a:pt x="539" y="783"/>
                    </a:lnTo>
                    <a:lnTo>
                      <a:pt x="525" y="753"/>
                    </a:lnTo>
                    <a:lnTo>
                      <a:pt x="511" y="724"/>
                    </a:lnTo>
                    <a:lnTo>
                      <a:pt x="496" y="696"/>
                    </a:lnTo>
                    <a:lnTo>
                      <a:pt x="482" y="669"/>
                    </a:lnTo>
                    <a:lnTo>
                      <a:pt x="451" y="616"/>
                    </a:lnTo>
                    <a:lnTo>
                      <a:pt x="420" y="566"/>
                    </a:lnTo>
                    <a:lnTo>
                      <a:pt x="388" y="517"/>
                    </a:lnTo>
                    <a:lnTo>
                      <a:pt x="356" y="471"/>
                    </a:lnTo>
                    <a:lnTo>
                      <a:pt x="323" y="426"/>
                    </a:lnTo>
                    <a:lnTo>
                      <a:pt x="291" y="385"/>
                    </a:lnTo>
                    <a:lnTo>
                      <a:pt x="260" y="346"/>
                    </a:lnTo>
                    <a:lnTo>
                      <a:pt x="228" y="309"/>
                    </a:lnTo>
                    <a:lnTo>
                      <a:pt x="170" y="242"/>
                    </a:lnTo>
                    <a:lnTo>
                      <a:pt x="117" y="183"/>
                    </a:lnTo>
                    <a:lnTo>
                      <a:pt x="134" y="167"/>
                    </a:lnTo>
                    <a:close/>
                    <a:moveTo>
                      <a:pt x="613" y="898"/>
                    </a:moveTo>
                    <a:lnTo>
                      <a:pt x="613" y="903"/>
                    </a:lnTo>
                    <a:lnTo>
                      <a:pt x="612" y="906"/>
                    </a:lnTo>
                    <a:lnTo>
                      <a:pt x="609" y="909"/>
                    </a:lnTo>
                    <a:lnTo>
                      <a:pt x="604" y="911"/>
                    </a:lnTo>
                    <a:lnTo>
                      <a:pt x="600" y="912"/>
                    </a:lnTo>
                    <a:lnTo>
                      <a:pt x="596" y="911"/>
                    </a:lnTo>
                    <a:lnTo>
                      <a:pt x="592" y="910"/>
                    </a:lnTo>
                    <a:lnTo>
                      <a:pt x="590" y="906"/>
                    </a:lnTo>
                    <a:lnTo>
                      <a:pt x="601" y="901"/>
                    </a:lnTo>
                    <a:lnTo>
                      <a:pt x="613" y="89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3" name="Freeform 1125"/>
              <p:cNvSpPr>
                <a:spLocks/>
              </p:cNvSpPr>
              <p:nvPr/>
            </p:nvSpPr>
            <p:spPr bwMode="auto">
              <a:xfrm>
                <a:off x="2521" y="1300"/>
                <a:ext cx="159" cy="104"/>
              </a:xfrm>
              <a:custGeom>
                <a:avLst/>
                <a:gdLst>
                  <a:gd name="T0" fmla="*/ 3 w 800"/>
                  <a:gd name="T1" fmla="*/ 17 h 529"/>
                  <a:gd name="T2" fmla="*/ 3 w 800"/>
                  <a:gd name="T3" fmla="*/ 16 h 529"/>
                  <a:gd name="T4" fmla="*/ 3 w 800"/>
                  <a:gd name="T5" fmla="*/ 15 h 529"/>
                  <a:gd name="T6" fmla="*/ 3 w 800"/>
                  <a:gd name="T7" fmla="*/ 14 h 529"/>
                  <a:gd name="T8" fmla="*/ 3 w 800"/>
                  <a:gd name="T9" fmla="*/ 14 h 529"/>
                  <a:gd name="T10" fmla="*/ 3 w 800"/>
                  <a:gd name="T11" fmla="*/ 13 h 529"/>
                  <a:gd name="T12" fmla="*/ 3 w 800"/>
                  <a:gd name="T13" fmla="*/ 13 h 529"/>
                  <a:gd name="T14" fmla="*/ 4 w 800"/>
                  <a:gd name="T15" fmla="*/ 12 h 529"/>
                  <a:gd name="T16" fmla="*/ 4 w 800"/>
                  <a:gd name="T17" fmla="*/ 12 h 529"/>
                  <a:gd name="T18" fmla="*/ 5 w 800"/>
                  <a:gd name="T19" fmla="*/ 12 h 529"/>
                  <a:gd name="T20" fmla="*/ 6 w 800"/>
                  <a:gd name="T21" fmla="*/ 11 h 529"/>
                  <a:gd name="T22" fmla="*/ 7 w 800"/>
                  <a:gd name="T23" fmla="*/ 11 h 529"/>
                  <a:gd name="T24" fmla="*/ 9 w 800"/>
                  <a:gd name="T25" fmla="*/ 12 h 529"/>
                  <a:gd name="T26" fmla="*/ 32 w 800"/>
                  <a:gd name="T27" fmla="*/ 21 h 529"/>
                  <a:gd name="T28" fmla="*/ 28 w 800"/>
                  <a:gd name="T29" fmla="*/ 16 h 529"/>
                  <a:gd name="T30" fmla="*/ 24 w 800"/>
                  <a:gd name="T31" fmla="*/ 11 h 529"/>
                  <a:gd name="T32" fmla="*/ 20 w 800"/>
                  <a:gd name="T33" fmla="*/ 6 h 529"/>
                  <a:gd name="T34" fmla="*/ 15 w 800"/>
                  <a:gd name="T35" fmla="*/ 0 h 529"/>
                  <a:gd name="T36" fmla="*/ 13 w 800"/>
                  <a:gd name="T37" fmla="*/ 0 h 529"/>
                  <a:gd name="T38" fmla="*/ 10 w 800"/>
                  <a:gd name="T39" fmla="*/ 0 h 529"/>
                  <a:gd name="T40" fmla="*/ 8 w 800"/>
                  <a:gd name="T41" fmla="*/ 0 h 529"/>
                  <a:gd name="T42" fmla="*/ 6 w 800"/>
                  <a:gd name="T43" fmla="*/ 1 h 529"/>
                  <a:gd name="T44" fmla="*/ 5 w 800"/>
                  <a:gd name="T45" fmla="*/ 1 h 529"/>
                  <a:gd name="T46" fmla="*/ 3 w 800"/>
                  <a:gd name="T47" fmla="*/ 2 h 529"/>
                  <a:gd name="T48" fmla="*/ 2 w 800"/>
                  <a:gd name="T49" fmla="*/ 3 h 529"/>
                  <a:gd name="T50" fmla="*/ 1 w 800"/>
                  <a:gd name="T51" fmla="*/ 4 h 529"/>
                  <a:gd name="T52" fmla="*/ 1 w 800"/>
                  <a:gd name="T53" fmla="*/ 5 h 529"/>
                  <a:gd name="T54" fmla="*/ 0 w 800"/>
                  <a:gd name="T55" fmla="*/ 6 h 529"/>
                  <a:gd name="T56" fmla="*/ 0 w 800"/>
                  <a:gd name="T57" fmla="*/ 8 h 529"/>
                  <a:gd name="T58" fmla="*/ 0 w 800"/>
                  <a:gd name="T59" fmla="*/ 9 h 529"/>
                  <a:gd name="T60" fmla="*/ 0 w 800"/>
                  <a:gd name="T61" fmla="*/ 11 h 529"/>
                  <a:gd name="T62" fmla="*/ 1 w 800"/>
                  <a:gd name="T63" fmla="*/ 13 h 529"/>
                  <a:gd name="T64" fmla="*/ 2 w 800"/>
                  <a:gd name="T65" fmla="*/ 16 h 529"/>
                  <a:gd name="T66" fmla="*/ 3 w 800"/>
                  <a:gd name="T67" fmla="*/ 18 h 5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0"/>
                  <a:gd name="T103" fmla="*/ 0 h 529"/>
                  <a:gd name="T104" fmla="*/ 800 w 800"/>
                  <a:gd name="T105" fmla="*/ 529 h 5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0" h="529">
                    <a:moveTo>
                      <a:pt x="72" y="448"/>
                    </a:moveTo>
                    <a:lnTo>
                      <a:pt x="69" y="433"/>
                    </a:lnTo>
                    <a:lnTo>
                      <a:pt x="67" y="419"/>
                    </a:lnTo>
                    <a:lnTo>
                      <a:pt x="66" y="405"/>
                    </a:lnTo>
                    <a:lnTo>
                      <a:pt x="66" y="393"/>
                    </a:lnTo>
                    <a:lnTo>
                      <a:pt x="66" y="381"/>
                    </a:lnTo>
                    <a:lnTo>
                      <a:pt x="66" y="369"/>
                    </a:lnTo>
                    <a:lnTo>
                      <a:pt x="67" y="359"/>
                    </a:lnTo>
                    <a:lnTo>
                      <a:pt x="69" y="350"/>
                    </a:lnTo>
                    <a:lnTo>
                      <a:pt x="71" y="340"/>
                    </a:lnTo>
                    <a:lnTo>
                      <a:pt x="74" y="332"/>
                    </a:lnTo>
                    <a:lnTo>
                      <a:pt x="78" y="325"/>
                    </a:lnTo>
                    <a:lnTo>
                      <a:pt x="82" y="317"/>
                    </a:lnTo>
                    <a:lnTo>
                      <a:pt x="86" y="312"/>
                    </a:lnTo>
                    <a:lnTo>
                      <a:pt x="92" y="305"/>
                    </a:lnTo>
                    <a:lnTo>
                      <a:pt x="97" y="301"/>
                    </a:lnTo>
                    <a:lnTo>
                      <a:pt x="102" y="297"/>
                    </a:lnTo>
                    <a:lnTo>
                      <a:pt x="109" y="292"/>
                    </a:lnTo>
                    <a:lnTo>
                      <a:pt x="115" y="289"/>
                    </a:lnTo>
                    <a:lnTo>
                      <a:pt x="123" y="287"/>
                    </a:lnTo>
                    <a:lnTo>
                      <a:pt x="131" y="284"/>
                    </a:lnTo>
                    <a:lnTo>
                      <a:pt x="147" y="282"/>
                    </a:lnTo>
                    <a:lnTo>
                      <a:pt x="164" y="280"/>
                    </a:lnTo>
                    <a:lnTo>
                      <a:pt x="182" y="280"/>
                    </a:lnTo>
                    <a:lnTo>
                      <a:pt x="202" y="283"/>
                    </a:lnTo>
                    <a:lnTo>
                      <a:pt x="222" y="287"/>
                    </a:lnTo>
                    <a:lnTo>
                      <a:pt x="244" y="292"/>
                    </a:lnTo>
                    <a:lnTo>
                      <a:pt x="800" y="529"/>
                    </a:lnTo>
                    <a:lnTo>
                      <a:pt x="755" y="467"/>
                    </a:lnTo>
                    <a:lnTo>
                      <a:pt x="707" y="405"/>
                    </a:lnTo>
                    <a:lnTo>
                      <a:pt x="658" y="341"/>
                    </a:lnTo>
                    <a:lnTo>
                      <a:pt x="607" y="276"/>
                    </a:lnTo>
                    <a:lnTo>
                      <a:pt x="554" y="210"/>
                    </a:lnTo>
                    <a:lnTo>
                      <a:pt x="499" y="142"/>
                    </a:lnTo>
                    <a:lnTo>
                      <a:pt x="442" y="74"/>
                    </a:lnTo>
                    <a:lnTo>
                      <a:pt x="382" y="5"/>
                    </a:lnTo>
                    <a:lnTo>
                      <a:pt x="349" y="2"/>
                    </a:lnTo>
                    <a:lnTo>
                      <a:pt x="316" y="0"/>
                    </a:lnTo>
                    <a:lnTo>
                      <a:pt x="286" y="0"/>
                    </a:lnTo>
                    <a:lnTo>
                      <a:pt x="257" y="0"/>
                    </a:lnTo>
                    <a:lnTo>
                      <a:pt x="230" y="2"/>
                    </a:lnTo>
                    <a:lnTo>
                      <a:pt x="204" y="4"/>
                    </a:lnTo>
                    <a:lnTo>
                      <a:pt x="179" y="7"/>
                    </a:lnTo>
                    <a:lnTo>
                      <a:pt x="156" y="13"/>
                    </a:lnTo>
                    <a:lnTo>
                      <a:pt x="135" y="18"/>
                    </a:lnTo>
                    <a:lnTo>
                      <a:pt x="115" y="25"/>
                    </a:lnTo>
                    <a:lnTo>
                      <a:pt x="97" y="33"/>
                    </a:lnTo>
                    <a:lnTo>
                      <a:pt x="81" y="42"/>
                    </a:lnTo>
                    <a:lnTo>
                      <a:pt x="66" y="52"/>
                    </a:lnTo>
                    <a:lnTo>
                      <a:pt x="52" y="63"/>
                    </a:lnTo>
                    <a:lnTo>
                      <a:pt x="40" y="75"/>
                    </a:lnTo>
                    <a:lnTo>
                      <a:pt x="30" y="88"/>
                    </a:lnTo>
                    <a:lnTo>
                      <a:pt x="20" y="103"/>
                    </a:lnTo>
                    <a:lnTo>
                      <a:pt x="13" y="118"/>
                    </a:lnTo>
                    <a:lnTo>
                      <a:pt x="7" y="135"/>
                    </a:lnTo>
                    <a:lnTo>
                      <a:pt x="3" y="153"/>
                    </a:lnTo>
                    <a:lnTo>
                      <a:pt x="1" y="171"/>
                    </a:lnTo>
                    <a:lnTo>
                      <a:pt x="0" y="191"/>
                    </a:lnTo>
                    <a:lnTo>
                      <a:pt x="0" y="212"/>
                    </a:lnTo>
                    <a:lnTo>
                      <a:pt x="2" y="234"/>
                    </a:lnTo>
                    <a:lnTo>
                      <a:pt x="5" y="257"/>
                    </a:lnTo>
                    <a:lnTo>
                      <a:pt x="10" y="280"/>
                    </a:lnTo>
                    <a:lnTo>
                      <a:pt x="16" y="306"/>
                    </a:lnTo>
                    <a:lnTo>
                      <a:pt x="25" y="332"/>
                    </a:lnTo>
                    <a:lnTo>
                      <a:pt x="34" y="359"/>
                    </a:lnTo>
                    <a:lnTo>
                      <a:pt x="45" y="387"/>
                    </a:lnTo>
                    <a:lnTo>
                      <a:pt x="58" y="418"/>
                    </a:lnTo>
                    <a:lnTo>
                      <a:pt x="72" y="44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4" name="Freeform 1126"/>
              <p:cNvSpPr>
                <a:spLocks noEditPoints="1"/>
              </p:cNvSpPr>
              <p:nvPr/>
            </p:nvSpPr>
            <p:spPr bwMode="auto">
              <a:xfrm>
                <a:off x="2521" y="1300"/>
                <a:ext cx="163" cy="112"/>
              </a:xfrm>
              <a:custGeom>
                <a:avLst/>
                <a:gdLst>
                  <a:gd name="T0" fmla="*/ 3 w 825"/>
                  <a:gd name="T1" fmla="*/ 17 h 554"/>
                  <a:gd name="T2" fmla="*/ 3 w 825"/>
                  <a:gd name="T3" fmla="*/ 15 h 554"/>
                  <a:gd name="T4" fmla="*/ 3 w 825"/>
                  <a:gd name="T5" fmla="*/ 13 h 554"/>
                  <a:gd name="T6" fmla="*/ 4 w 825"/>
                  <a:gd name="T7" fmla="*/ 12 h 554"/>
                  <a:gd name="T8" fmla="*/ 4 w 825"/>
                  <a:gd name="T9" fmla="*/ 13 h 554"/>
                  <a:gd name="T10" fmla="*/ 4 w 825"/>
                  <a:gd name="T11" fmla="*/ 14 h 554"/>
                  <a:gd name="T12" fmla="*/ 4 w 825"/>
                  <a:gd name="T13" fmla="*/ 15 h 554"/>
                  <a:gd name="T14" fmla="*/ 4 w 825"/>
                  <a:gd name="T15" fmla="*/ 18 h 554"/>
                  <a:gd name="T16" fmla="*/ 5 w 825"/>
                  <a:gd name="T17" fmla="*/ 12 h 554"/>
                  <a:gd name="T18" fmla="*/ 6 w 825"/>
                  <a:gd name="T19" fmla="*/ 11 h 554"/>
                  <a:gd name="T20" fmla="*/ 9 w 825"/>
                  <a:gd name="T21" fmla="*/ 11 h 554"/>
                  <a:gd name="T22" fmla="*/ 9 w 825"/>
                  <a:gd name="T23" fmla="*/ 12 h 554"/>
                  <a:gd name="T24" fmla="*/ 7 w 825"/>
                  <a:gd name="T25" fmla="*/ 12 h 554"/>
                  <a:gd name="T26" fmla="*/ 5 w 825"/>
                  <a:gd name="T27" fmla="*/ 13 h 554"/>
                  <a:gd name="T28" fmla="*/ 10 w 825"/>
                  <a:gd name="T29" fmla="*/ 12 h 554"/>
                  <a:gd name="T30" fmla="*/ 10 w 825"/>
                  <a:gd name="T31" fmla="*/ 12 h 554"/>
                  <a:gd name="T32" fmla="*/ 10 w 825"/>
                  <a:gd name="T33" fmla="*/ 12 h 554"/>
                  <a:gd name="T34" fmla="*/ 33 w 825"/>
                  <a:gd name="T35" fmla="*/ 22 h 554"/>
                  <a:gd name="T36" fmla="*/ 32 w 825"/>
                  <a:gd name="T37" fmla="*/ 22 h 554"/>
                  <a:gd name="T38" fmla="*/ 32 w 825"/>
                  <a:gd name="T39" fmla="*/ 22 h 554"/>
                  <a:gd name="T40" fmla="*/ 28 w 825"/>
                  <a:gd name="T41" fmla="*/ 17 h 554"/>
                  <a:gd name="T42" fmla="*/ 24 w 825"/>
                  <a:gd name="T43" fmla="*/ 12 h 554"/>
                  <a:gd name="T44" fmla="*/ 28 w 825"/>
                  <a:gd name="T45" fmla="*/ 15 h 554"/>
                  <a:gd name="T46" fmla="*/ 32 w 825"/>
                  <a:gd name="T47" fmla="*/ 20 h 554"/>
                  <a:gd name="T48" fmla="*/ 23 w 825"/>
                  <a:gd name="T49" fmla="*/ 10 h 554"/>
                  <a:gd name="T50" fmla="*/ 19 w 825"/>
                  <a:gd name="T51" fmla="*/ 5 h 554"/>
                  <a:gd name="T52" fmla="*/ 16 w 825"/>
                  <a:gd name="T53" fmla="*/ 0 h 554"/>
                  <a:gd name="T54" fmla="*/ 21 w 825"/>
                  <a:gd name="T55" fmla="*/ 6 h 554"/>
                  <a:gd name="T56" fmla="*/ 25 w 825"/>
                  <a:gd name="T57" fmla="*/ 11 h 554"/>
                  <a:gd name="T58" fmla="*/ 16 w 825"/>
                  <a:gd name="T59" fmla="*/ 0 h 554"/>
                  <a:gd name="T60" fmla="*/ 14 w 825"/>
                  <a:gd name="T61" fmla="*/ 1 h 554"/>
                  <a:gd name="T62" fmla="*/ 10 w 825"/>
                  <a:gd name="T63" fmla="*/ 1 h 554"/>
                  <a:gd name="T64" fmla="*/ 6 w 825"/>
                  <a:gd name="T65" fmla="*/ 2 h 554"/>
                  <a:gd name="T66" fmla="*/ 3 w 825"/>
                  <a:gd name="T67" fmla="*/ 3 h 554"/>
                  <a:gd name="T68" fmla="*/ 1 w 825"/>
                  <a:gd name="T69" fmla="*/ 4 h 554"/>
                  <a:gd name="T70" fmla="*/ 3 w 825"/>
                  <a:gd name="T71" fmla="*/ 2 h 554"/>
                  <a:gd name="T72" fmla="*/ 7 w 825"/>
                  <a:gd name="T73" fmla="*/ 1 h 554"/>
                  <a:gd name="T74" fmla="*/ 11 w 825"/>
                  <a:gd name="T75" fmla="*/ 0 h 554"/>
                  <a:gd name="T76" fmla="*/ 16 w 825"/>
                  <a:gd name="T77" fmla="*/ 0 h 554"/>
                  <a:gd name="T78" fmla="*/ 2 w 825"/>
                  <a:gd name="T79" fmla="*/ 5 h 554"/>
                  <a:gd name="T80" fmla="*/ 1 w 825"/>
                  <a:gd name="T81" fmla="*/ 8 h 554"/>
                  <a:gd name="T82" fmla="*/ 1 w 825"/>
                  <a:gd name="T83" fmla="*/ 12 h 554"/>
                  <a:gd name="T84" fmla="*/ 3 w 825"/>
                  <a:gd name="T85" fmla="*/ 16 h 554"/>
                  <a:gd name="T86" fmla="*/ 2 w 825"/>
                  <a:gd name="T87" fmla="*/ 17 h 554"/>
                  <a:gd name="T88" fmla="*/ 1 w 825"/>
                  <a:gd name="T89" fmla="*/ 13 h 554"/>
                  <a:gd name="T90" fmla="*/ 0 w 825"/>
                  <a:gd name="T91" fmla="*/ 9 h 554"/>
                  <a:gd name="T92" fmla="*/ 0 w 825"/>
                  <a:gd name="T93" fmla="*/ 6 h 554"/>
                  <a:gd name="T94" fmla="*/ 2 w 825"/>
                  <a:gd name="T95" fmla="*/ 4 h 554"/>
                  <a:gd name="T96" fmla="*/ 4 w 825"/>
                  <a:gd name="T97" fmla="*/ 19 h 554"/>
                  <a:gd name="T98" fmla="*/ 3 w 825"/>
                  <a:gd name="T99" fmla="*/ 19 h 55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25"/>
                  <a:gd name="T151" fmla="*/ 0 h 554"/>
                  <a:gd name="T152" fmla="*/ 825 w 825"/>
                  <a:gd name="T153" fmla="*/ 554 h 55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25" h="554">
                    <a:moveTo>
                      <a:pt x="73" y="462"/>
                    </a:moveTo>
                    <a:lnTo>
                      <a:pt x="70" y="446"/>
                    </a:lnTo>
                    <a:lnTo>
                      <a:pt x="68" y="431"/>
                    </a:lnTo>
                    <a:lnTo>
                      <a:pt x="67" y="417"/>
                    </a:lnTo>
                    <a:lnTo>
                      <a:pt x="66" y="403"/>
                    </a:lnTo>
                    <a:lnTo>
                      <a:pt x="66" y="390"/>
                    </a:lnTo>
                    <a:lnTo>
                      <a:pt x="67" y="378"/>
                    </a:lnTo>
                    <a:lnTo>
                      <a:pt x="69" y="367"/>
                    </a:lnTo>
                    <a:lnTo>
                      <a:pt x="70" y="356"/>
                    </a:lnTo>
                    <a:lnTo>
                      <a:pt x="73" y="346"/>
                    </a:lnTo>
                    <a:lnTo>
                      <a:pt x="77" y="338"/>
                    </a:lnTo>
                    <a:lnTo>
                      <a:pt x="81" y="329"/>
                    </a:lnTo>
                    <a:lnTo>
                      <a:pt x="85" y="322"/>
                    </a:lnTo>
                    <a:lnTo>
                      <a:pt x="91" y="315"/>
                    </a:lnTo>
                    <a:lnTo>
                      <a:pt x="96" y="309"/>
                    </a:lnTo>
                    <a:lnTo>
                      <a:pt x="103" y="303"/>
                    </a:lnTo>
                    <a:lnTo>
                      <a:pt x="109" y="298"/>
                    </a:lnTo>
                    <a:lnTo>
                      <a:pt x="123" y="318"/>
                    </a:lnTo>
                    <a:lnTo>
                      <a:pt x="118" y="323"/>
                    </a:lnTo>
                    <a:lnTo>
                      <a:pt x="112" y="327"/>
                    </a:lnTo>
                    <a:lnTo>
                      <a:pt x="108" y="332"/>
                    </a:lnTo>
                    <a:lnTo>
                      <a:pt x="105" y="338"/>
                    </a:lnTo>
                    <a:lnTo>
                      <a:pt x="100" y="344"/>
                    </a:lnTo>
                    <a:lnTo>
                      <a:pt x="98" y="351"/>
                    </a:lnTo>
                    <a:lnTo>
                      <a:pt x="95" y="358"/>
                    </a:lnTo>
                    <a:lnTo>
                      <a:pt x="93" y="366"/>
                    </a:lnTo>
                    <a:lnTo>
                      <a:pt x="92" y="376"/>
                    </a:lnTo>
                    <a:lnTo>
                      <a:pt x="91" y="384"/>
                    </a:lnTo>
                    <a:lnTo>
                      <a:pt x="91" y="395"/>
                    </a:lnTo>
                    <a:lnTo>
                      <a:pt x="91" y="406"/>
                    </a:lnTo>
                    <a:lnTo>
                      <a:pt x="93" y="431"/>
                    </a:lnTo>
                    <a:lnTo>
                      <a:pt x="97" y="458"/>
                    </a:lnTo>
                    <a:lnTo>
                      <a:pt x="73" y="462"/>
                    </a:lnTo>
                    <a:close/>
                    <a:moveTo>
                      <a:pt x="109" y="298"/>
                    </a:moveTo>
                    <a:lnTo>
                      <a:pt x="115" y="294"/>
                    </a:lnTo>
                    <a:lnTo>
                      <a:pt x="123" y="290"/>
                    </a:lnTo>
                    <a:lnTo>
                      <a:pt x="131" y="287"/>
                    </a:lnTo>
                    <a:lnTo>
                      <a:pt x="139" y="285"/>
                    </a:lnTo>
                    <a:lnTo>
                      <a:pt x="148" y="283"/>
                    </a:lnTo>
                    <a:lnTo>
                      <a:pt x="157" y="282"/>
                    </a:lnTo>
                    <a:lnTo>
                      <a:pt x="165" y="281"/>
                    </a:lnTo>
                    <a:lnTo>
                      <a:pt x="175" y="281"/>
                    </a:lnTo>
                    <a:lnTo>
                      <a:pt x="195" y="281"/>
                    </a:lnTo>
                    <a:lnTo>
                      <a:pt x="216" y="283"/>
                    </a:lnTo>
                    <a:lnTo>
                      <a:pt x="238" y="287"/>
                    </a:lnTo>
                    <a:lnTo>
                      <a:pt x="260" y="292"/>
                    </a:lnTo>
                    <a:lnTo>
                      <a:pt x="254" y="315"/>
                    </a:lnTo>
                    <a:lnTo>
                      <a:pt x="234" y="311"/>
                    </a:lnTo>
                    <a:lnTo>
                      <a:pt x="215" y="308"/>
                    </a:lnTo>
                    <a:lnTo>
                      <a:pt x="196" y="305"/>
                    </a:lnTo>
                    <a:lnTo>
                      <a:pt x="179" y="304"/>
                    </a:lnTo>
                    <a:lnTo>
                      <a:pt x="163" y="305"/>
                    </a:lnTo>
                    <a:lnTo>
                      <a:pt x="148" y="308"/>
                    </a:lnTo>
                    <a:lnTo>
                      <a:pt x="141" y="310"/>
                    </a:lnTo>
                    <a:lnTo>
                      <a:pt x="135" y="312"/>
                    </a:lnTo>
                    <a:lnTo>
                      <a:pt x="128" y="315"/>
                    </a:lnTo>
                    <a:lnTo>
                      <a:pt x="123" y="318"/>
                    </a:lnTo>
                    <a:lnTo>
                      <a:pt x="109" y="298"/>
                    </a:lnTo>
                    <a:close/>
                    <a:moveTo>
                      <a:pt x="260" y="292"/>
                    </a:moveTo>
                    <a:lnTo>
                      <a:pt x="260" y="292"/>
                    </a:lnTo>
                    <a:lnTo>
                      <a:pt x="261" y="292"/>
                    </a:lnTo>
                    <a:lnTo>
                      <a:pt x="257" y="304"/>
                    </a:lnTo>
                    <a:lnTo>
                      <a:pt x="260" y="292"/>
                    </a:lnTo>
                    <a:close/>
                    <a:moveTo>
                      <a:pt x="261" y="292"/>
                    </a:moveTo>
                    <a:lnTo>
                      <a:pt x="819" y="530"/>
                    </a:lnTo>
                    <a:lnTo>
                      <a:pt x="809" y="553"/>
                    </a:lnTo>
                    <a:lnTo>
                      <a:pt x="252" y="315"/>
                    </a:lnTo>
                    <a:lnTo>
                      <a:pt x="261" y="292"/>
                    </a:lnTo>
                    <a:close/>
                    <a:moveTo>
                      <a:pt x="823" y="534"/>
                    </a:moveTo>
                    <a:lnTo>
                      <a:pt x="825" y="538"/>
                    </a:lnTo>
                    <a:lnTo>
                      <a:pt x="825" y="542"/>
                    </a:lnTo>
                    <a:lnTo>
                      <a:pt x="824" y="545"/>
                    </a:lnTo>
                    <a:lnTo>
                      <a:pt x="822" y="548"/>
                    </a:lnTo>
                    <a:lnTo>
                      <a:pt x="820" y="551"/>
                    </a:lnTo>
                    <a:lnTo>
                      <a:pt x="816" y="553"/>
                    </a:lnTo>
                    <a:lnTo>
                      <a:pt x="812" y="554"/>
                    </a:lnTo>
                    <a:lnTo>
                      <a:pt x="809" y="553"/>
                    </a:lnTo>
                    <a:lnTo>
                      <a:pt x="813" y="541"/>
                    </a:lnTo>
                    <a:lnTo>
                      <a:pt x="823" y="534"/>
                    </a:lnTo>
                    <a:close/>
                    <a:moveTo>
                      <a:pt x="803" y="548"/>
                    </a:moveTo>
                    <a:lnTo>
                      <a:pt x="782" y="518"/>
                    </a:lnTo>
                    <a:lnTo>
                      <a:pt x="758" y="488"/>
                    </a:lnTo>
                    <a:lnTo>
                      <a:pt x="735" y="457"/>
                    </a:lnTo>
                    <a:lnTo>
                      <a:pt x="712" y="425"/>
                    </a:lnTo>
                    <a:lnTo>
                      <a:pt x="687" y="394"/>
                    </a:lnTo>
                    <a:lnTo>
                      <a:pt x="662" y="362"/>
                    </a:lnTo>
                    <a:lnTo>
                      <a:pt x="636" y="329"/>
                    </a:lnTo>
                    <a:lnTo>
                      <a:pt x="610" y="296"/>
                    </a:lnTo>
                    <a:lnTo>
                      <a:pt x="630" y="281"/>
                    </a:lnTo>
                    <a:lnTo>
                      <a:pt x="654" y="313"/>
                    </a:lnTo>
                    <a:lnTo>
                      <a:pt x="679" y="344"/>
                    </a:lnTo>
                    <a:lnTo>
                      <a:pt x="704" y="377"/>
                    </a:lnTo>
                    <a:lnTo>
                      <a:pt x="729" y="408"/>
                    </a:lnTo>
                    <a:lnTo>
                      <a:pt x="753" y="440"/>
                    </a:lnTo>
                    <a:lnTo>
                      <a:pt x="776" y="472"/>
                    </a:lnTo>
                    <a:lnTo>
                      <a:pt x="800" y="503"/>
                    </a:lnTo>
                    <a:lnTo>
                      <a:pt x="823" y="534"/>
                    </a:lnTo>
                    <a:lnTo>
                      <a:pt x="803" y="548"/>
                    </a:lnTo>
                    <a:close/>
                    <a:moveTo>
                      <a:pt x="610" y="296"/>
                    </a:moveTo>
                    <a:lnTo>
                      <a:pt x="583" y="262"/>
                    </a:lnTo>
                    <a:lnTo>
                      <a:pt x="556" y="229"/>
                    </a:lnTo>
                    <a:lnTo>
                      <a:pt x="529" y="195"/>
                    </a:lnTo>
                    <a:lnTo>
                      <a:pt x="501" y="161"/>
                    </a:lnTo>
                    <a:lnTo>
                      <a:pt x="473" y="127"/>
                    </a:lnTo>
                    <a:lnTo>
                      <a:pt x="444" y="93"/>
                    </a:lnTo>
                    <a:lnTo>
                      <a:pt x="416" y="59"/>
                    </a:lnTo>
                    <a:lnTo>
                      <a:pt x="387" y="25"/>
                    </a:lnTo>
                    <a:lnTo>
                      <a:pt x="405" y="8"/>
                    </a:lnTo>
                    <a:lnTo>
                      <a:pt x="435" y="44"/>
                    </a:lnTo>
                    <a:lnTo>
                      <a:pt x="464" y="80"/>
                    </a:lnTo>
                    <a:lnTo>
                      <a:pt x="493" y="114"/>
                    </a:lnTo>
                    <a:lnTo>
                      <a:pt x="522" y="148"/>
                    </a:lnTo>
                    <a:lnTo>
                      <a:pt x="550" y="182"/>
                    </a:lnTo>
                    <a:lnTo>
                      <a:pt x="577" y="216"/>
                    </a:lnTo>
                    <a:lnTo>
                      <a:pt x="604" y="248"/>
                    </a:lnTo>
                    <a:lnTo>
                      <a:pt x="630" y="281"/>
                    </a:lnTo>
                    <a:lnTo>
                      <a:pt x="610" y="296"/>
                    </a:lnTo>
                    <a:close/>
                    <a:moveTo>
                      <a:pt x="396" y="4"/>
                    </a:moveTo>
                    <a:lnTo>
                      <a:pt x="401" y="6"/>
                    </a:lnTo>
                    <a:lnTo>
                      <a:pt x="405" y="8"/>
                    </a:lnTo>
                    <a:lnTo>
                      <a:pt x="395" y="17"/>
                    </a:lnTo>
                    <a:lnTo>
                      <a:pt x="396" y="4"/>
                    </a:lnTo>
                    <a:close/>
                    <a:moveTo>
                      <a:pt x="394" y="29"/>
                    </a:moveTo>
                    <a:lnTo>
                      <a:pt x="362" y="26"/>
                    </a:lnTo>
                    <a:lnTo>
                      <a:pt x="330" y="25"/>
                    </a:lnTo>
                    <a:lnTo>
                      <a:pt x="300" y="24"/>
                    </a:lnTo>
                    <a:lnTo>
                      <a:pt x="272" y="24"/>
                    </a:lnTo>
                    <a:lnTo>
                      <a:pt x="246" y="26"/>
                    </a:lnTo>
                    <a:lnTo>
                      <a:pt x="220" y="28"/>
                    </a:lnTo>
                    <a:lnTo>
                      <a:pt x="196" y="31"/>
                    </a:lnTo>
                    <a:lnTo>
                      <a:pt x="175" y="35"/>
                    </a:lnTo>
                    <a:lnTo>
                      <a:pt x="154" y="41"/>
                    </a:lnTo>
                    <a:lnTo>
                      <a:pt x="135" y="47"/>
                    </a:lnTo>
                    <a:lnTo>
                      <a:pt x="118" y="55"/>
                    </a:lnTo>
                    <a:lnTo>
                      <a:pt x="101" y="64"/>
                    </a:lnTo>
                    <a:lnTo>
                      <a:pt x="87" y="73"/>
                    </a:lnTo>
                    <a:lnTo>
                      <a:pt x="74" y="83"/>
                    </a:lnTo>
                    <a:lnTo>
                      <a:pt x="63" y="95"/>
                    </a:lnTo>
                    <a:lnTo>
                      <a:pt x="53" y="108"/>
                    </a:lnTo>
                    <a:lnTo>
                      <a:pt x="32" y="94"/>
                    </a:lnTo>
                    <a:lnTo>
                      <a:pt x="43" y="80"/>
                    </a:lnTo>
                    <a:lnTo>
                      <a:pt x="56" y="67"/>
                    </a:lnTo>
                    <a:lnTo>
                      <a:pt x="70" y="55"/>
                    </a:lnTo>
                    <a:lnTo>
                      <a:pt x="86" y="44"/>
                    </a:lnTo>
                    <a:lnTo>
                      <a:pt x="104" y="35"/>
                    </a:lnTo>
                    <a:lnTo>
                      <a:pt x="122" y="27"/>
                    </a:lnTo>
                    <a:lnTo>
                      <a:pt x="142" y="19"/>
                    </a:lnTo>
                    <a:lnTo>
                      <a:pt x="164" y="13"/>
                    </a:lnTo>
                    <a:lnTo>
                      <a:pt x="188" y="8"/>
                    </a:lnTo>
                    <a:lnTo>
                      <a:pt x="213" y="4"/>
                    </a:lnTo>
                    <a:lnTo>
                      <a:pt x="240" y="2"/>
                    </a:lnTo>
                    <a:lnTo>
                      <a:pt x="268" y="0"/>
                    </a:lnTo>
                    <a:lnTo>
                      <a:pt x="298" y="0"/>
                    </a:lnTo>
                    <a:lnTo>
                      <a:pt x="329" y="0"/>
                    </a:lnTo>
                    <a:lnTo>
                      <a:pt x="362" y="2"/>
                    </a:lnTo>
                    <a:lnTo>
                      <a:pt x="396" y="4"/>
                    </a:lnTo>
                    <a:lnTo>
                      <a:pt x="394" y="29"/>
                    </a:lnTo>
                    <a:close/>
                    <a:moveTo>
                      <a:pt x="53" y="108"/>
                    </a:moveTo>
                    <a:lnTo>
                      <a:pt x="44" y="122"/>
                    </a:lnTo>
                    <a:lnTo>
                      <a:pt x="38" y="136"/>
                    </a:lnTo>
                    <a:lnTo>
                      <a:pt x="32" y="152"/>
                    </a:lnTo>
                    <a:lnTo>
                      <a:pt x="28" y="168"/>
                    </a:lnTo>
                    <a:lnTo>
                      <a:pt x="26" y="187"/>
                    </a:lnTo>
                    <a:lnTo>
                      <a:pt x="25" y="206"/>
                    </a:lnTo>
                    <a:lnTo>
                      <a:pt x="25" y="226"/>
                    </a:lnTo>
                    <a:lnTo>
                      <a:pt x="27" y="247"/>
                    </a:lnTo>
                    <a:lnTo>
                      <a:pt x="30" y="269"/>
                    </a:lnTo>
                    <a:lnTo>
                      <a:pt x="36" y="292"/>
                    </a:lnTo>
                    <a:lnTo>
                      <a:pt x="42" y="316"/>
                    </a:lnTo>
                    <a:lnTo>
                      <a:pt x="50" y="342"/>
                    </a:lnTo>
                    <a:lnTo>
                      <a:pt x="59" y="369"/>
                    </a:lnTo>
                    <a:lnTo>
                      <a:pt x="70" y="396"/>
                    </a:lnTo>
                    <a:lnTo>
                      <a:pt x="82" y="425"/>
                    </a:lnTo>
                    <a:lnTo>
                      <a:pt x="96" y="454"/>
                    </a:lnTo>
                    <a:lnTo>
                      <a:pt x="74" y="465"/>
                    </a:lnTo>
                    <a:lnTo>
                      <a:pt x="59" y="434"/>
                    </a:lnTo>
                    <a:lnTo>
                      <a:pt x="46" y="404"/>
                    </a:lnTo>
                    <a:lnTo>
                      <a:pt x="36" y="375"/>
                    </a:lnTo>
                    <a:lnTo>
                      <a:pt x="26" y="346"/>
                    </a:lnTo>
                    <a:lnTo>
                      <a:pt x="17" y="319"/>
                    </a:lnTo>
                    <a:lnTo>
                      <a:pt x="11" y="294"/>
                    </a:lnTo>
                    <a:lnTo>
                      <a:pt x="5" y="269"/>
                    </a:lnTo>
                    <a:lnTo>
                      <a:pt x="2" y="245"/>
                    </a:lnTo>
                    <a:lnTo>
                      <a:pt x="1" y="222"/>
                    </a:lnTo>
                    <a:lnTo>
                      <a:pt x="0" y="201"/>
                    </a:lnTo>
                    <a:lnTo>
                      <a:pt x="2" y="180"/>
                    </a:lnTo>
                    <a:lnTo>
                      <a:pt x="4" y="161"/>
                    </a:lnTo>
                    <a:lnTo>
                      <a:pt x="10" y="142"/>
                    </a:lnTo>
                    <a:lnTo>
                      <a:pt x="15" y="125"/>
                    </a:lnTo>
                    <a:lnTo>
                      <a:pt x="24" y="109"/>
                    </a:lnTo>
                    <a:lnTo>
                      <a:pt x="32" y="94"/>
                    </a:lnTo>
                    <a:lnTo>
                      <a:pt x="53" y="108"/>
                    </a:lnTo>
                    <a:close/>
                    <a:moveTo>
                      <a:pt x="97" y="458"/>
                    </a:moveTo>
                    <a:lnTo>
                      <a:pt x="97" y="462"/>
                    </a:lnTo>
                    <a:lnTo>
                      <a:pt x="95" y="465"/>
                    </a:lnTo>
                    <a:lnTo>
                      <a:pt x="92" y="467"/>
                    </a:lnTo>
                    <a:lnTo>
                      <a:pt x="88" y="470"/>
                    </a:lnTo>
                    <a:lnTo>
                      <a:pt x="84" y="471"/>
                    </a:lnTo>
                    <a:lnTo>
                      <a:pt x="80" y="470"/>
                    </a:lnTo>
                    <a:lnTo>
                      <a:pt x="77" y="469"/>
                    </a:lnTo>
                    <a:lnTo>
                      <a:pt x="74" y="465"/>
                    </a:lnTo>
                    <a:lnTo>
                      <a:pt x="85" y="460"/>
                    </a:lnTo>
                    <a:lnTo>
                      <a:pt x="97" y="45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5" name="Freeform 1127"/>
              <p:cNvSpPr>
                <a:spLocks/>
              </p:cNvSpPr>
              <p:nvPr/>
            </p:nvSpPr>
            <p:spPr bwMode="auto">
              <a:xfrm>
                <a:off x="2633" y="1575"/>
                <a:ext cx="229" cy="220"/>
              </a:xfrm>
              <a:custGeom>
                <a:avLst/>
                <a:gdLst>
                  <a:gd name="T0" fmla="*/ 2 w 1154"/>
                  <a:gd name="T1" fmla="*/ 18 h 1115"/>
                  <a:gd name="T2" fmla="*/ 5 w 1154"/>
                  <a:gd name="T3" fmla="*/ 18 h 1115"/>
                  <a:gd name="T4" fmla="*/ 7 w 1154"/>
                  <a:gd name="T5" fmla="*/ 18 h 1115"/>
                  <a:gd name="T6" fmla="*/ 8 w 1154"/>
                  <a:gd name="T7" fmla="*/ 18 h 1115"/>
                  <a:gd name="T8" fmla="*/ 9 w 1154"/>
                  <a:gd name="T9" fmla="*/ 18 h 1115"/>
                  <a:gd name="T10" fmla="*/ 11 w 1154"/>
                  <a:gd name="T11" fmla="*/ 17 h 1115"/>
                  <a:gd name="T12" fmla="*/ 12 w 1154"/>
                  <a:gd name="T13" fmla="*/ 17 h 1115"/>
                  <a:gd name="T14" fmla="*/ 12 w 1154"/>
                  <a:gd name="T15" fmla="*/ 16 h 1115"/>
                  <a:gd name="T16" fmla="*/ 13 w 1154"/>
                  <a:gd name="T17" fmla="*/ 16 h 1115"/>
                  <a:gd name="T18" fmla="*/ 14 w 1154"/>
                  <a:gd name="T19" fmla="*/ 15 h 1115"/>
                  <a:gd name="T20" fmla="*/ 14 w 1154"/>
                  <a:gd name="T21" fmla="*/ 14 h 1115"/>
                  <a:gd name="T22" fmla="*/ 14 w 1154"/>
                  <a:gd name="T23" fmla="*/ 13 h 1115"/>
                  <a:gd name="T24" fmla="*/ 14 w 1154"/>
                  <a:gd name="T25" fmla="*/ 12 h 1115"/>
                  <a:gd name="T26" fmla="*/ 14 w 1154"/>
                  <a:gd name="T27" fmla="*/ 11 h 1115"/>
                  <a:gd name="T28" fmla="*/ 14 w 1154"/>
                  <a:gd name="T29" fmla="*/ 10 h 1115"/>
                  <a:gd name="T30" fmla="*/ 46 w 1154"/>
                  <a:gd name="T31" fmla="*/ 0 h 1115"/>
                  <a:gd name="T32" fmla="*/ 39 w 1154"/>
                  <a:gd name="T33" fmla="*/ 32 h 1115"/>
                  <a:gd name="T34" fmla="*/ 32 w 1154"/>
                  <a:gd name="T35" fmla="*/ 29 h 1115"/>
                  <a:gd name="T36" fmla="*/ 31 w 1154"/>
                  <a:gd name="T37" fmla="*/ 31 h 1115"/>
                  <a:gd name="T38" fmla="*/ 30 w 1154"/>
                  <a:gd name="T39" fmla="*/ 33 h 1115"/>
                  <a:gd name="T40" fmla="*/ 30 w 1154"/>
                  <a:gd name="T41" fmla="*/ 35 h 1115"/>
                  <a:gd name="T42" fmla="*/ 29 w 1154"/>
                  <a:gd name="T43" fmla="*/ 37 h 1115"/>
                  <a:gd name="T44" fmla="*/ 28 w 1154"/>
                  <a:gd name="T45" fmla="*/ 39 h 1115"/>
                  <a:gd name="T46" fmla="*/ 27 w 1154"/>
                  <a:gd name="T47" fmla="*/ 40 h 1115"/>
                  <a:gd name="T48" fmla="*/ 26 w 1154"/>
                  <a:gd name="T49" fmla="*/ 41 h 1115"/>
                  <a:gd name="T50" fmla="*/ 25 w 1154"/>
                  <a:gd name="T51" fmla="*/ 43 h 1115"/>
                  <a:gd name="T52" fmla="*/ 24 w 1154"/>
                  <a:gd name="T53" fmla="*/ 28 h 1115"/>
                  <a:gd name="T54" fmla="*/ 24 w 1154"/>
                  <a:gd name="T55" fmla="*/ 30 h 1115"/>
                  <a:gd name="T56" fmla="*/ 22 w 1154"/>
                  <a:gd name="T57" fmla="*/ 31 h 1115"/>
                  <a:gd name="T58" fmla="*/ 21 w 1154"/>
                  <a:gd name="T59" fmla="*/ 33 h 1115"/>
                  <a:gd name="T60" fmla="*/ 20 w 1154"/>
                  <a:gd name="T61" fmla="*/ 34 h 1115"/>
                  <a:gd name="T62" fmla="*/ 18 w 1154"/>
                  <a:gd name="T63" fmla="*/ 35 h 1115"/>
                  <a:gd name="T64" fmla="*/ 16 w 1154"/>
                  <a:gd name="T65" fmla="*/ 36 h 1115"/>
                  <a:gd name="T66" fmla="*/ 14 w 1154"/>
                  <a:gd name="T67" fmla="*/ 36 h 1115"/>
                  <a:gd name="T68" fmla="*/ 14 w 1154"/>
                  <a:gd name="T69" fmla="*/ 36 h 1115"/>
                  <a:gd name="T70" fmla="*/ 15 w 1154"/>
                  <a:gd name="T71" fmla="*/ 35 h 1115"/>
                  <a:gd name="T72" fmla="*/ 16 w 1154"/>
                  <a:gd name="T73" fmla="*/ 33 h 1115"/>
                  <a:gd name="T74" fmla="*/ 16 w 1154"/>
                  <a:gd name="T75" fmla="*/ 32 h 1115"/>
                  <a:gd name="T76" fmla="*/ 17 w 1154"/>
                  <a:gd name="T77" fmla="*/ 31 h 1115"/>
                  <a:gd name="T78" fmla="*/ 17 w 1154"/>
                  <a:gd name="T79" fmla="*/ 29 h 1115"/>
                  <a:gd name="T80" fmla="*/ 17 w 1154"/>
                  <a:gd name="T81" fmla="*/ 28 h 1115"/>
                  <a:gd name="T82" fmla="*/ 18 w 1154"/>
                  <a:gd name="T83" fmla="*/ 26 h 1115"/>
                  <a:gd name="T84" fmla="*/ 17 w 1154"/>
                  <a:gd name="T85" fmla="*/ 25 h 1115"/>
                  <a:gd name="T86" fmla="*/ 16 w 1154"/>
                  <a:gd name="T87" fmla="*/ 26 h 1115"/>
                  <a:gd name="T88" fmla="*/ 15 w 1154"/>
                  <a:gd name="T89" fmla="*/ 26 h 1115"/>
                  <a:gd name="T90" fmla="*/ 14 w 1154"/>
                  <a:gd name="T91" fmla="*/ 26 h 1115"/>
                  <a:gd name="T92" fmla="*/ 13 w 1154"/>
                  <a:gd name="T93" fmla="*/ 26 h 1115"/>
                  <a:gd name="T94" fmla="*/ 12 w 1154"/>
                  <a:gd name="T95" fmla="*/ 26 h 1115"/>
                  <a:gd name="T96" fmla="*/ 10 w 1154"/>
                  <a:gd name="T97" fmla="*/ 25 h 1115"/>
                  <a:gd name="T98" fmla="*/ 9 w 1154"/>
                  <a:gd name="T99" fmla="*/ 25 h 1115"/>
                  <a:gd name="T100" fmla="*/ 8 w 1154"/>
                  <a:gd name="T101" fmla="*/ 24 h 1115"/>
                  <a:gd name="T102" fmla="*/ 5 w 1154"/>
                  <a:gd name="T103" fmla="*/ 23 h 1115"/>
                  <a:gd name="T104" fmla="*/ 3 w 1154"/>
                  <a:gd name="T105" fmla="*/ 21 h 1115"/>
                  <a:gd name="T106" fmla="*/ 1 w 1154"/>
                  <a:gd name="T107" fmla="*/ 19 h 111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54"/>
                  <a:gd name="T163" fmla="*/ 0 h 1115"/>
                  <a:gd name="T164" fmla="*/ 1154 w 1154"/>
                  <a:gd name="T165" fmla="*/ 1115 h 111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54" h="1115">
                    <a:moveTo>
                      <a:pt x="0" y="460"/>
                    </a:moveTo>
                    <a:lnTo>
                      <a:pt x="52" y="461"/>
                    </a:lnTo>
                    <a:lnTo>
                      <a:pt x="100" y="460"/>
                    </a:lnTo>
                    <a:lnTo>
                      <a:pt x="123" y="459"/>
                    </a:lnTo>
                    <a:lnTo>
                      <a:pt x="144" y="458"/>
                    </a:lnTo>
                    <a:lnTo>
                      <a:pt x="164" y="455"/>
                    </a:lnTo>
                    <a:lnTo>
                      <a:pt x="184" y="452"/>
                    </a:lnTo>
                    <a:lnTo>
                      <a:pt x="202" y="450"/>
                    </a:lnTo>
                    <a:lnTo>
                      <a:pt x="219" y="446"/>
                    </a:lnTo>
                    <a:lnTo>
                      <a:pt x="235" y="441"/>
                    </a:lnTo>
                    <a:lnTo>
                      <a:pt x="252" y="437"/>
                    </a:lnTo>
                    <a:lnTo>
                      <a:pt x="266" y="432"/>
                    </a:lnTo>
                    <a:lnTo>
                      <a:pt x="279" y="426"/>
                    </a:lnTo>
                    <a:lnTo>
                      <a:pt x="291" y="421"/>
                    </a:lnTo>
                    <a:lnTo>
                      <a:pt x="302" y="414"/>
                    </a:lnTo>
                    <a:lnTo>
                      <a:pt x="312" y="407"/>
                    </a:lnTo>
                    <a:lnTo>
                      <a:pt x="322" y="399"/>
                    </a:lnTo>
                    <a:lnTo>
                      <a:pt x="329" y="391"/>
                    </a:lnTo>
                    <a:lnTo>
                      <a:pt x="337" y="382"/>
                    </a:lnTo>
                    <a:lnTo>
                      <a:pt x="343" y="373"/>
                    </a:lnTo>
                    <a:lnTo>
                      <a:pt x="348" y="364"/>
                    </a:lnTo>
                    <a:lnTo>
                      <a:pt x="352" y="354"/>
                    </a:lnTo>
                    <a:lnTo>
                      <a:pt x="355" y="343"/>
                    </a:lnTo>
                    <a:lnTo>
                      <a:pt x="358" y="331"/>
                    </a:lnTo>
                    <a:lnTo>
                      <a:pt x="359" y="320"/>
                    </a:lnTo>
                    <a:lnTo>
                      <a:pt x="359" y="307"/>
                    </a:lnTo>
                    <a:lnTo>
                      <a:pt x="358" y="294"/>
                    </a:lnTo>
                    <a:lnTo>
                      <a:pt x="355" y="281"/>
                    </a:lnTo>
                    <a:lnTo>
                      <a:pt x="353" y="267"/>
                    </a:lnTo>
                    <a:lnTo>
                      <a:pt x="349" y="253"/>
                    </a:lnTo>
                    <a:lnTo>
                      <a:pt x="343" y="238"/>
                    </a:lnTo>
                    <a:lnTo>
                      <a:pt x="1154" y="0"/>
                    </a:lnTo>
                    <a:lnTo>
                      <a:pt x="1154" y="1083"/>
                    </a:lnTo>
                    <a:lnTo>
                      <a:pt x="973" y="804"/>
                    </a:lnTo>
                    <a:lnTo>
                      <a:pt x="883" y="1115"/>
                    </a:lnTo>
                    <a:lnTo>
                      <a:pt x="793" y="713"/>
                    </a:lnTo>
                    <a:lnTo>
                      <a:pt x="786" y="744"/>
                    </a:lnTo>
                    <a:lnTo>
                      <a:pt x="779" y="772"/>
                    </a:lnTo>
                    <a:lnTo>
                      <a:pt x="770" y="800"/>
                    </a:lnTo>
                    <a:lnTo>
                      <a:pt x="761" y="826"/>
                    </a:lnTo>
                    <a:lnTo>
                      <a:pt x="753" y="852"/>
                    </a:lnTo>
                    <a:lnTo>
                      <a:pt x="743" y="875"/>
                    </a:lnTo>
                    <a:lnTo>
                      <a:pt x="733" y="899"/>
                    </a:lnTo>
                    <a:lnTo>
                      <a:pt x="723" y="922"/>
                    </a:lnTo>
                    <a:lnTo>
                      <a:pt x="712" y="944"/>
                    </a:lnTo>
                    <a:lnTo>
                      <a:pt x="700" y="963"/>
                    </a:lnTo>
                    <a:lnTo>
                      <a:pt x="688" y="982"/>
                    </a:lnTo>
                    <a:lnTo>
                      <a:pt x="675" y="1002"/>
                    </a:lnTo>
                    <a:lnTo>
                      <a:pt x="662" y="1019"/>
                    </a:lnTo>
                    <a:lnTo>
                      <a:pt x="649" y="1035"/>
                    </a:lnTo>
                    <a:lnTo>
                      <a:pt x="635" y="1052"/>
                    </a:lnTo>
                    <a:lnTo>
                      <a:pt x="621" y="1066"/>
                    </a:lnTo>
                    <a:lnTo>
                      <a:pt x="621" y="681"/>
                    </a:lnTo>
                    <a:lnTo>
                      <a:pt x="611" y="703"/>
                    </a:lnTo>
                    <a:lnTo>
                      <a:pt x="599" y="724"/>
                    </a:lnTo>
                    <a:lnTo>
                      <a:pt x="588" y="745"/>
                    </a:lnTo>
                    <a:lnTo>
                      <a:pt x="574" y="764"/>
                    </a:lnTo>
                    <a:lnTo>
                      <a:pt x="559" y="783"/>
                    </a:lnTo>
                    <a:lnTo>
                      <a:pt x="544" y="800"/>
                    </a:lnTo>
                    <a:lnTo>
                      <a:pt x="528" y="816"/>
                    </a:lnTo>
                    <a:lnTo>
                      <a:pt x="510" y="831"/>
                    </a:lnTo>
                    <a:lnTo>
                      <a:pt x="491" y="846"/>
                    </a:lnTo>
                    <a:lnTo>
                      <a:pt x="472" y="859"/>
                    </a:lnTo>
                    <a:lnTo>
                      <a:pt x="451" y="871"/>
                    </a:lnTo>
                    <a:lnTo>
                      <a:pt x="431" y="883"/>
                    </a:lnTo>
                    <a:lnTo>
                      <a:pt x="408" y="893"/>
                    </a:lnTo>
                    <a:lnTo>
                      <a:pt x="385" y="902"/>
                    </a:lnTo>
                    <a:lnTo>
                      <a:pt x="361" y="911"/>
                    </a:lnTo>
                    <a:lnTo>
                      <a:pt x="335" y="919"/>
                    </a:lnTo>
                    <a:lnTo>
                      <a:pt x="348" y="902"/>
                    </a:lnTo>
                    <a:lnTo>
                      <a:pt x="359" y="886"/>
                    </a:lnTo>
                    <a:lnTo>
                      <a:pt x="369" y="869"/>
                    </a:lnTo>
                    <a:lnTo>
                      <a:pt x="379" y="853"/>
                    </a:lnTo>
                    <a:lnTo>
                      <a:pt x="389" y="836"/>
                    </a:lnTo>
                    <a:lnTo>
                      <a:pt x="396" y="818"/>
                    </a:lnTo>
                    <a:lnTo>
                      <a:pt x="405" y="801"/>
                    </a:lnTo>
                    <a:lnTo>
                      <a:pt x="412" y="783"/>
                    </a:lnTo>
                    <a:lnTo>
                      <a:pt x="418" y="765"/>
                    </a:lnTo>
                    <a:lnTo>
                      <a:pt x="423" y="747"/>
                    </a:lnTo>
                    <a:lnTo>
                      <a:pt x="429" y="729"/>
                    </a:lnTo>
                    <a:lnTo>
                      <a:pt x="432" y="709"/>
                    </a:lnTo>
                    <a:lnTo>
                      <a:pt x="436" y="691"/>
                    </a:lnTo>
                    <a:lnTo>
                      <a:pt x="439" y="671"/>
                    </a:lnTo>
                    <a:lnTo>
                      <a:pt x="441" y="652"/>
                    </a:lnTo>
                    <a:lnTo>
                      <a:pt x="443" y="632"/>
                    </a:lnTo>
                    <a:lnTo>
                      <a:pt x="429" y="636"/>
                    </a:lnTo>
                    <a:lnTo>
                      <a:pt x="415" y="639"/>
                    </a:lnTo>
                    <a:lnTo>
                      <a:pt x="401" y="641"/>
                    </a:lnTo>
                    <a:lnTo>
                      <a:pt x="387" y="642"/>
                    </a:lnTo>
                    <a:lnTo>
                      <a:pt x="373" y="643"/>
                    </a:lnTo>
                    <a:lnTo>
                      <a:pt x="359" y="644"/>
                    </a:lnTo>
                    <a:lnTo>
                      <a:pt x="345" y="644"/>
                    </a:lnTo>
                    <a:lnTo>
                      <a:pt x="332" y="643"/>
                    </a:lnTo>
                    <a:lnTo>
                      <a:pt x="318" y="642"/>
                    </a:lnTo>
                    <a:lnTo>
                      <a:pt x="304" y="641"/>
                    </a:lnTo>
                    <a:lnTo>
                      <a:pt x="289" y="639"/>
                    </a:lnTo>
                    <a:lnTo>
                      <a:pt x="275" y="636"/>
                    </a:lnTo>
                    <a:lnTo>
                      <a:pt x="261" y="632"/>
                    </a:lnTo>
                    <a:lnTo>
                      <a:pt x="248" y="628"/>
                    </a:lnTo>
                    <a:lnTo>
                      <a:pt x="234" y="624"/>
                    </a:lnTo>
                    <a:lnTo>
                      <a:pt x="220" y="618"/>
                    </a:lnTo>
                    <a:lnTo>
                      <a:pt x="192" y="607"/>
                    </a:lnTo>
                    <a:lnTo>
                      <a:pt x="165" y="593"/>
                    </a:lnTo>
                    <a:lnTo>
                      <a:pt x="137" y="576"/>
                    </a:lnTo>
                    <a:lnTo>
                      <a:pt x="110" y="557"/>
                    </a:lnTo>
                    <a:lnTo>
                      <a:pt x="82" y="536"/>
                    </a:lnTo>
                    <a:lnTo>
                      <a:pt x="55" y="513"/>
                    </a:lnTo>
                    <a:lnTo>
                      <a:pt x="28" y="487"/>
                    </a:lnTo>
                    <a:lnTo>
                      <a:pt x="0" y="4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6" name="Freeform 1128"/>
              <p:cNvSpPr>
                <a:spLocks noEditPoints="1"/>
              </p:cNvSpPr>
              <p:nvPr/>
            </p:nvSpPr>
            <p:spPr bwMode="auto">
              <a:xfrm>
                <a:off x="2630" y="1568"/>
                <a:ext cx="233" cy="231"/>
              </a:xfrm>
              <a:custGeom>
                <a:avLst/>
                <a:gdLst>
                  <a:gd name="T0" fmla="*/ 8 w 1177"/>
                  <a:gd name="T1" fmla="*/ 18 h 1139"/>
                  <a:gd name="T2" fmla="*/ 12 w 1177"/>
                  <a:gd name="T3" fmla="*/ 17 h 1139"/>
                  <a:gd name="T4" fmla="*/ 10 w 1177"/>
                  <a:gd name="T5" fmla="*/ 19 h 1139"/>
                  <a:gd name="T6" fmla="*/ 5 w 1177"/>
                  <a:gd name="T7" fmla="*/ 19 h 1139"/>
                  <a:gd name="T8" fmla="*/ 13 w 1177"/>
                  <a:gd name="T9" fmla="*/ 16 h 1139"/>
                  <a:gd name="T10" fmla="*/ 14 w 1177"/>
                  <a:gd name="T11" fmla="*/ 13 h 1139"/>
                  <a:gd name="T12" fmla="*/ 15 w 1177"/>
                  <a:gd name="T13" fmla="*/ 10 h 1139"/>
                  <a:gd name="T14" fmla="*/ 15 w 1177"/>
                  <a:gd name="T15" fmla="*/ 14 h 1139"/>
                  <a:gd name="T16" fmla="*/ 14 w 1177"/>
                  <a:gd name="T17" fmla="*/ 17 h 1139"/>
                  <a:gd name="T18" fmla="*/ 14 w 1177"/>
                  <a:gd name="T19" fmla="*/ 10 h 1139"/>
                  <a:gd name="T20" fmla="*/ 14 w 1177"/>
                  <a:gd name="T21" fmla="*/ 10 h 1139"/>
                  <a:gd name="T22" fmla="*/ 47 w 1177"/>
                  <a:gd name="T23" fmla="*/ 0 h 1139"/>
                  <a:gd name="T24" fmla="*/ 47 w 1177"/>
                  <a:gd name="T25" fmla="*/ 43 h 1139"/>
                  <a:gd name="T26" fmla="*/ 47 w 1177"/>
                  <a:gd name="T27" fmla="*/ 44 h 1139"/>
                  <a:gd name="T28" fmla="*/ 47 w 1177"/>
                  <a:gd name="T29" fmla="*/ 43 h 1139"/>
                  <a:gd name="T30" fmla="*/ 39 w 1177"/>
                  <a:gd name="T31" fmla="*/ 32 h 1139"/>
                  <a:gd name="T32" fmla="*/ 40 w 1177"/>
                  <a:gd name="T33" fmla="*/ 32 h 1139"/>
                  <a:gd name="T34" fmla="*/ 40 w 1177"/>
                  <a:gd name="T35" fmla="*/ 32 h 1139"/>
                  <a:gd name="T36" fmla="*/ 36 w 1177"/>
                  <a:gd name="T37" fmla="*/ 45 h 1139"/>
                  <a:gd name="T38" fmla="*/ 33 w 1177"/>
                  <a:gd name="T39" fmla="*/ 29 h 1139"/>
                  <a:gd name="T40" fmla="*/ 32 w 1177"/>
                  <a:gd name="T41" fmla="*/ 28 h 1139"/>
                  <a:gd name="T42" fmla="*/ 33 w 1177"/>
                  <a:gd name="T43" fmla="*/ 29 h 1139"/>
                  <a:gd name="T44" fmla="*/ 32 w 1177"/>
                  <a:gd name="T45" fmla="*/ 29 h 1139"/>
                  <a:gd name="T46" fmla="*/ 32 w 1177"/>
                  <a:gd name="T47" fmla="*/ 31 h 1139"/>
                  <a:gd name="T48" fmla="*/ 33 w 1177"/>
                  <a:gd name="T49" fmla="*/ 29 h 1139"/>
                  <a:gd name="T50" fmla="*/ 31 w 1177"/>
                  <a:gd name="T51" fmla="*/ 33 h 1139"/>
                  <a:gd name="T52" fmla="*/ 30 w 1177"/>
                  <a:gd name="T53" fmla="*/ 37 h 1139"/>
                  <a:gd name="T54" fmla="*/ 25 w 1177"/>
                  <a:gd name="T55" fmla="*/ 42 h 1139"/>
                  <a:gd name="T56" fmla="*/ 30 w 1177"/>
                  <a:gd name="T57" fmla="*/ 35 h 1139"/>
                  <a:gd name="T58" fmla="*/ 25 w 1177"/>
                  <a:gd name="T59" fmla="*/ 43 h 1139"/>
                  <a:gd name="T60" fmla="*/ 25 w 1177"/>
                  <a:gd name="T61" fmla="*/ 43 h 1139"/>
                  <a:gd name="T62" fmla="*/ 25 w 1177"/>
                  <a:gd name="T63" fmla="*/ 27 h 1139"/>
                  <a:gd name="T64" fmla="*/ 25 w 1177"/>
                  <a:gd name="T65" fmla="*/ 28 h 1139"/>
                  <a:gd name="T66" fmla="*/ 25 w 1177"/>
                  <a:gd name="T67" fmla="*/ 27 h 1139"/>
                  <a:gd name="T68" fmla="*/ 25 w 1177"/>
                  <a:gd name="T69" fmla="*/ 29 h 1139"/>
                  <a:gd name="T70" fmla="*/ 26 w 1177"/>
                  <a:gd name="T71" fmla="*/ 28 h 1139"/>
                  <a:gd name="T72" fmla="*/ 23 w 1177"/>
                  <a:gd name="T73" fmla="*/ 30 h 1139"/>
                  <a:gd name="T74" fmla="*/ 23 w 1177"/>
                  <a:gd name="T75" fmla="*/ 32 h 1139"/>
                  <a:gd name="T76" fmla="*/ 19 w 1177"/>
                  <a:gd name="T77" fmla="*/ 35 h 1139"/>
                  <a:gd name="T78" fmla="*/ 14 w 1177"/>
                  <a:gd name="T79" fmla="*/ 37 h 1139"/>
                  <a:gd name="T80" fmla="*/ 18 w 1177"/>
                  <a:gd name="T81" fmla="*/ 35 h 1139"/>
                  <a:gd name="T82" fmla="*/ 22 w 1177"/>
                  <a:gd name="T83" fmla="*/ 32 h 1139"/>
                  <a:gd name="T84" fmla="*/ 14 w 1177"/>
                  <a:gd name="T85" fmla="*/ 37 h 1139"/>
                  <a:gd name="T86" fmla="*/ 14 w 1177"/>
                  <a:gd name="T87" fmla="*/ 37 h 1139"/>
                  <a:gd name="T88" fmla="*/ 16 w 1177"/>
                  <a:gd name="T89" fmla="*/ 33 h 1139"/>
                  <a:gd name="T90" fmla="*/ 17 w 1177"/>
                  <a:gd name="T91" fmla="*/ 34 h 1139"/>
                  <a:gd name="T92" fmla="*/ 17 w 1177"/>
                  <a:gd name="T93" fmla="*/ 31 h 1139"/>
                  <a:gd name="T94" fmla="*/ 18 w 1177"/>
                  <a:gd name="T95" fmla="*/ 26 h 1139"/>
                  <a:gd name="T96" fmla="*/ 18 w 1177"/>
                  <a:gd name="T97" fmla="*/ 29 h 1139"/>
                  <a:gd name="T98" fmla="*/ 18 w 1177"/>
                  <a:gd name="T99" fmla="*/ 25 h 1139"/>
                  <a:gd name="T100" fmla="*/ 18 w 1177"/>
                  <a:gd name="T101" fmla="*/ 26 h 1139"/>
                  <a:gd name="T102" fmla="*/ 15 w 1177"/>
                  <a:gd name="T103" fmla="*/ 27 h 1139"/>
                  <a:gd name="T104" fmla="*/ 11 w 1177"/>
                  <a:gd name="T105" fmla="*/ 26 h 1139"/>
                  <a:gd name="T106" fmla="*/ 12 w 1177"/>
                  <a:gd name="T107" fmla="*/ 25 h 1139"/>
                  <a:gd name="T108" fmla="*/ 15 w 1177"/>
                  <a:gd name="T109" fmla="*/ 26 h 1139"/>
                  <a:gd name="T110" fmla="*/ 9 w 1177"/>
                  <a:gd name="T111" fmla="*/ 26 h 1139"/>
                  <a:gd name="T112" fmla="*/ 1 w 1177"/>
                  <a:gd name="T113" fmla="*/ 20 h 1139"/>
                  <a:gd name="T114" fmla="*/ 6 w 1177"/>
                  <a:gd name="T115" fmla="*/ 23 h 1139"/>
                  <a:gd name="T116" fmla="*/ 0 w 1177"/>
                  <a:gd name="T117" fmla="*/ 19 h 1139"/>
                  <a:gd name="T118" fmla="*/ 0 w 1177"/>
                  <a:gd name="T119" fmla="*/ 19 h 11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77"/>
                  <a:gd name="T181" fmla="*/ 0 h 1139"/>
                  <a:gd name="T182" fmla="*/ 1177 w 1177"/>
                  <a:gd name="T183" fmla="*/ 1139 h 11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77" h="1139">
                    <a:moveTo>
                      <a:pt x="13" y="459"/>
                    </a:moveTo>
                    <a:lnTo>
                      <a:pt x="64" y="460"/>
                    </a:lnTo>
                    <a:lnTo>
                      <a:pt x="110" y="460"/>
                    </a:lnTo>
                    <a:lnTo>
                      <a:pt x="133" y="459"/>
                    </a:lnTo>
                    <a:lnTo>
                      <a:pt x="153" y="458"/>
                    </a:lnTo>
                    <a:lnTo>
                      <a:pt x="174" y="455"/>
                    </a:lnTo>
                    <a:lnTo>
                      <a:pt x="192" y="452"/>
                    </a:lnTo>
                    <a:lnTo>
                      <a:pt x="211" y="450"/>
                    </a:lnTo>
                    <a:lnTo>
                      <a:pt x="227" y="447"/>
                    </a:lnTo>
                    <a:lnTo>
                      <a:pt x="243" y="443"/>
                    </a:lnTo>
                    <a:lnTo>
                      <a:pt x="258" y="438"/>
                    </a:lnTo>
                    <a:lnTo>
                      <a:pt x="272" y="433"/>
                    </a:lnTo>
                    <a:lnTo>
                      <a:pt x="285" y="427"/>
                    </a:lnTo>
                    <a:lnTo>
                      <a:pt x="297" y="422"/>
                    </a:lnTo>
                    <a:lnTo>
                      <a:pt x="308" y="416"/>
                    </a:lnTo>
                    <a:lnTo>
                      <a:pt x="321" y="436"/>
                    </a:lnTo>
                    <a:lnTo>
                      <a:pt x="309" y="443"/>
                    </a:lnTo>
                    <a:lnTo>
                      <a:pt x="296" y="449"/>
                    </a:lnTo>
                    <a:lnTo>
                      <a:pt x="283" y="455"/>
                    </a:lnTo>
                    <a:lnTo>
                      <a:pt x="268" y="461"/>
                    </a:lnTo>
                    <a:lnTo>
                      <a:pt x="253" y="465"/>
                    </a:lnTo>
                    <a:lnTo>
                      <a:pt x="236" y="470"/>
                    </a:lnTo>
                    <a:lnTo>
                      <a:pt x="218" y="473"/>
                    </a:lnTo>
                    <a:lnTo>
                      <a:pt x="199" y="476"/>
                    </a:lnTo>
                    <a:lnTo>
                      <a:pt x="179" y="479"/>
                    </a:lnTo>
                    <a:lnTo>
                      <a:pt x="159" y="481"/>
                    </a:lnTo>
                    <a:lnTo>
                      <a:pt x="136" y="482"/>
                    </a:lnTo>
                    <a:lnTo>
                      <a:pt x="114" y="484"/>
                    </a:lnTo>
                    <a:lnTo>
                      <a:pt x="65" y="485"/>
                    </a:lnTo>
                    <a:lnTo>
                      <a:pt x="12" y="484"/>
                    </a:lnTo>
                    <a:lnTo>
                      <a:pt x="13" y="459"/>
                    </a:lnTo>
                    <a:close/>
                    <a:moveTo>
                      <a:pt x="308" y="416"/>
                    </a:moveTo>
                    <a:lnTo>
                      <a:pt x="317" y="409"/>
                    </a:lnTo>
                    <a:lnTo>
                      <a:pt x="325" y="403"/>
                    </a:lnTo>
                    <a:lnTo>
                      <a:pt x="333" y="395"/>
                    </a:lnTo>
                    <a:lnTo>
                      <a:pt x="339" y="387"/>
                    </a:lnTo>
                    <a:lnTo>
                      <a:pt x="345" y="379"/>
                    </a:lnTo>
                    <a:lnTo>
                      <a:pt x="349" y="370"/>
                    </a:lnTo>
                    <a:lnTo>
                      <a:pt x="352" y="360"/>
                    </a:lnTo>
                    <a:lnTo>
                      <a:pt x="355" y="351"/>
                    </a:lnTo>
                    <a:lnTo>
                      <a:pt x="358" y="340"/>
                    </a:lnTo>
                    <a:lnTo>
                      <a:pt x="358" y="330"/>
                    </a:lnTo>
                    <a:lnTo>
                      <a:pt x="358" y="318"/>
                    </a:lnTo>
                    <a:lnTo>
                      <a:pt x="357" y="306"/>
                    </a:lnTo>
                    <a:lnTo>
                      <a:pt x="355" y="295"/>
                    </a:lnTo>
                    <a:lnTo>
                      <a:pt x="352" y="282"/>
                    </a:lnTo>
                    <a:lnTo>
                      <a:pt x="349" y="269"/>
                    </a:lnTo>
                    <a:lnTo>
                      <a:pt x="345" y="255"/>
                    </a:lnTo>
                    <a:lnTo>
                      <a:pt x="367" y="246"/>
                    </a:lnTo>
                    <a:lnTo>
                      <a:pt x="373" y="262"/>
                    </a:lnTo>
                    <a:lnTo>
                      <a:pt x="377" y="278"/>
                    </a:lnTo>
                    <a:lnTo>
                      <a:pt x="380" y="292"/>
                    </a:lnTo>
                    <a:lnTo>
                      <a:pt x="382" y="308"/>
                    </a:lnTo>
                    <a:lnTo>
                      <a:pt x="384" y="320"/>
                    </a:lnTo>
                    <a:lnTo>
                      <a:pt x="382" y="335"/>
                    </a:lnTo>
                    <a:lnTo>
                      <a:pt x="381" y="346"/>
                    </a:lnTo>
                    <a:lnTo>
                      <a:pt x="379" y="358"/>
                    </a:lnTo>
                    <a:lnTo>
                      <a:pt x="376" y="370"/>
                    </a:lnTo>
                    <a:lnTo>
                      <a:pt x="372" y="381"/>
                    </a:lnTo>
                    <a:lnTo>
                      <a:pt x="365" y="392"/>
                    </a:lnTo>
                    <a:lnTo>
                      <a:pt x="359" y="401"/>
                    </a:lnTo>
                    <a:lnTo>
                      <a:pt x="351" y="411"/>
                    </a:lnTo>
                    <a:lnTo>
                      <a:pt x="343" y="420"/>
                    </a:lnTo>
                    <a:lnTo>
                      <a:pt x="332" y="428"/>
                    </a:lnTo>
                    <a:lnTo>
                      <a:pt x="321" y="436"/>
                    </a:lnTo>
                    <a:lnTo>
                      <a:pt x="308" y="416"/>
                    </a:lnTo>
                    <a:close/>
                    <a:moveTo>
                      <a:pt x="345" y="255"/>
                    </a:moveTo>
                    <a:lnTo>
                      <a:pt x="344" y="250"/>
                    </a:lnTo>
                    <a:lnTo>
                      <a:pt x="345" y="246"/>
                    </a:lnTo>
                    <a:lnTo>
                      <a:pt x="348" y="242"/>
                    </a:lnTo>
                    <a:lnTo>
                      <a:pt x="352" y="239"/>
                    </a:lnTo>
                    <a:lnTo>
                      <a:pt x="355" y="250"/>
                    </a:lnTo>
                    <a:lnTo>
                      <a:pt x="345" y="255"/>
                    </a:lnTo>
                    <a:close/>
                    <a:moveTo>
                      <a:pt x="352" y="239"/>
                    </a:moveTo>
                    <a:lnTo>
                      <a:pt x="1162" y="1"/>
                    </a:lnTo>
                    <a:lnTo>
                      <a:pt x="1169" y="23"/>
                    </a:lnTo>
                    <a:lnTo>
                      <a:pt x="359" y="262"/>
                    </a:lnTo>
                    <a:lnTo>
                      <a:pt x="352" y="239"/>
                    </a:lnTo>
                    <a:close/>
                    <a:moveTo>
                      <a:pt x="1162" y="1"/>
                    </a:moveTo>
                    <a:lnTo>
                      <a:pt x="1164" y="0"/>
                    </a:lnTo>
                    <a:lnTo>
                      <a:pt x="1168" y="0"/>
                    </a:lnTo>
                    <a:lnTo>
                      <a:pt x="1170" y="1"/>
                    </a:lnTo>
                    <a:lnTo>
                      <a:pt x="1173" y="3"/>
                    </a:lnTo>
                    <a:lnTo>
                      <a:pt x="1175" y="4"/>
                    </a:lnTo>
                    <a:lnTo>
                      <a:pt x="1176" y="6"/>
                    </a:lnTo>
                    <a:lnTo>
                      <a:pt x="1177" y="9"/>
                    </a:lnTo>
                    <a:lnTo>
                      <a:pt x="1177" y="12"/>
                    </a:lnTo>
                    <a:lnTo>
                      <a:pt x="1166" y="12"/>
                    </a:lnTo>
                    <a:lnTo>
                      <a:pt x="1162" y="1"/>
                    </a:lnTo>
                    <a:close/>
                    <a:moveTo>
                      <a:pt x="1177" y="12"/>
                    </a:moveTo>
                    <a:lnTo>
                      <a:pt x="1177" y="1095"/>
                    </a:lnTo>
                    <a:lnTo>
                      <a:pt x="1154" y="1095"/>
                    </a:lnTo>
                    <a:lnTo>
                      <a:pt x="1154" y="12"/>
                    </a:lnTo>
                    <a:lnTo>
                      <a:pt x="1177" y="12"/>
                    </a:lnTo>
                    <a:close/>
                    <a:moveTo>
                      <a:pt x="1177" y="1095"/>
                    </a:moveTo>
                    <a:lnTo>
                      <a:pt x="1177" y="1098"/>
                    </a:lnTo>
                    <a:lnTo>
                      <a:pt x="1175" y="1101"/>
                    </a:lnTo>
                    <a:lnTo>
                      <a:pt x="1172" y="1105"/>
                    </a:lnTo>
                    <a:lnTo>
                      <a:pt x="1169" y="1106"/>
                    </a:lnTo>
                    <a:lnTo>
                      <a:pt x="1166" y="1107"/>
                    </a:lnTo>
                    <a:lnTo>
                      <a:pt x="1161" y="1106"/>
                    </a:lnTo>
                    <a:lnTo>
                      <a:pt x="1158" y="1105"/>
                    </a:lnTo>
                    <a:lnTo>
                      <a:pt x="1155" y="1101"/>
                    </a:lnTo>
                    <a:lnTo>
                      <a:pt x="1166" y="1095"/>
                    </a:lnTo>
                    <a:lnTo>
                      <a:pt x="1177" y="1095"/>
                    </a:lnTo>
                    <a:close/>
                    <a:moveTo>
                      <a:pt x="1155" y="1101"/>
                    </a:moveTo>
                    <a:lnTo>
                      <a:pt x="975" y="823"/>
                    </a:lnTo>
                    <a:lnTo>
                      <a:pt x="996" y="809"/>
                    </a:lnTo>
                    <a:lnTo>
                      <a:pt x="1176" y="1088"/>
                    </a:lnTo>
                    <a:lnTo>
                      <a:pt x="1155" y="1101"/>
                    </a:lnTo>
                    <a:close/>
                    <a:moveTo>
                      <a:pt x="973" y="812"/>
                    </a:moveTo>
                    <a:lnTo>
                      <a:pt x="975" y="809"/>
                    </a:lnTo>
                    <a:lnTo>
                      <a:pt x="978" y="806"/>
                    </a:lnTo>
                    <a:lnTo>
                      <a:pt x="981" y="804"/>
                    </a:lnTo>
                    <a:lnTo>
                      <a:pt x="984" y="804"/>
                    </a:lnTo>
                    <a:lnTo>
                      <a:pt x="987" y="804"/>
                    </a:lnTo>
                    <a:lnTo>
                      <a:pt x="991" y="804"/>
                    </a:lnTo>
                    <a:lnTo>
                      <a:pt x="994" y="806"/>
                    </a:lnTo>
                    <a:lnTo>
                      <a:pt x="996" y="809"/>
                    </a:lnTo>
                    <a:lnTo>
                      <a:pt x="985" y="816"/>
                    </a:lnTo>
                    <a:lnTo>
                      <a:pt x="973" y="812"/>
                    </a:lnTo>
                    <a:close/>
                    <a:moveTo>
                      <a:pt x="997" y="819"/>
                    </a:moveTo>
                    <a:lnTo>
                      <a:pt x="907" y="1130"/>
                    </a:lnTo>
                    <a:lnTo>
                      <a:pt x="884" y="1124"/>
                    </a:lnTo>
                    <a:lnTo>
                      <a:pt x="973" y="812"/>
                    </a:lnTo>
                    <a:lnTo>
                      <a:pt x="997" y="819"/>
                    </a:lnTo>
                    <a:close/>
                    <a:moveTo>
                      <a:pt x="907" y="1130"/>
                    </a:moveTo>
                    <a:lnTo>
                      <a:pt x="905" y="1135"/>
                    </a:lnTo>
                    <a:lnTo>
                      <a:pt x="902" y="1137"/>
                    </a:lnTo>
                    <a:lnTo>
                      <a:pt x="899" y="1138"/>
                    </a:lnTo>
                    <a:lnTo>
                      <a:pt x="894" y="1139"/>
                    </a:lnTo>
                    <a:lnTo>
                      <a:pt x="891" y="1138"/>
                    </a:lnTo>
                    <a:lnTo>
                      <a:pt x="888" y="1137"/>
                    </a:lnTo>
                    <a:lnTo>
                      <a:pt x="885" y="1134"/>
                    </a:lnTo>
                    <a:lnTo>
                      <a:pt x="884" y="1130"/>
                    </a:lnTo>
                    <a:lnTo>
                      <a:pt x="895" y="1127"/>
                    </a:lnTo>
                    <a:lnTo>
                      <a:pt x="907" y="1130"/>
                    </a:lnTo>
                    <a:close/>
                    <a:moveTo>
                      <a:pt x="884" y="1130"/>
                    </a:moveTo>
                    <a:lnTo>
                      <a:pt x="793" y="729"/>
                    </a:lnTo>
                    <a:lnTo>
                      <a:pt x="817" y="723"/>
                    </a:lnTo>
                    <a:lnTo>
                      <a:pt x="907" y="1125"/>
                    </a:lnTo>
                    <a:lnTo>
                      <a:pt x="884" y="1130"/>
                    </a:lnTo>
                    <a:close/>
                    <a:moveTo>
                      <a:pt x="793" y="723"/>
                    </a:moveTo>
                    <a:lnTo>
                      <a:pt x="795" y="719"/>
                    </a:lnTo>
                    <a:lnTo>
                      <a:pt x="797" y="717"/>
                    </a:lnTo>
                    <a:lnTo>
                      <a:pt x="802" y="715"/>
                    </a:lnTo>
                    <a:lnTo>
                      <a:pt x="805" y="715"/>
                    </a:lnTo>
                    <a:lnTo>
                      <a:pt x="809" y="715"/>
                    </a:lnTo>
                    <a:lnTo>
                      <a:pt x="812" y="717"/>
                    </a:lnTo>
                    <a:lnTo>
                      <a:pt x="816" y="719"/>
                    </a:lnTo>
                    <a:lnTo>
                      <a:pt x="817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7" y="729"/>
                    </a:lnTo>
                    <a:lnTo>
                      <a:pt x="793" y="723"/>
                    </a:lnTo>
                    <a:lnTo>
                      <a:pt x="793" y="722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793" y="723"/>
                    </a:moveTo>
                    <a:lnTo>
                      <a:pt x="793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3" y="745"/>
                    </a:lnTo>
                    <a:lnTo>
                      <a:pt x="809" y="761"/>
                    </a:lnTo>
                    <a:lnTo>
                      <a:pt x="805" y="778"/>
                    </a:lnTo>
                    <a:lnTo>
                      <a:pt x="800" y="794"/>
                    </a:lnTo>
                    <a:lnTo>
                      <a:pt x="777" y="787"/>
                    </a:lnTo>
                    <a:lnTo>
                      <a:pt x="781" y="772"/>
                    </a:lnTo>
                    <a:lnTo>
                      <a:pt x="785" y="756"/>
                    </a:lnTo>
                    <a:lnTo>
                      <a:pt x="790" y="740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800" y="794"/>
                    </a:moveTo>
                    <a:lnTo>
                      <a:pt x="795" y="810"/>
                    </a:lnTo>
                    <a:lnTo>
                      <a:pt x="791" y="825"/>
                    </a:lnTo>
                    <a:lnTo>
                      <a:pt x="785" y="840"/>
                    </a:lnTo>
                    <a:lnTo>
                      <a:pt x="781" y="854"/>
                    </a:lnTo>
                    <a:lnTo>
                      <a:pt x="757" y="846"/>
                    </a:lnTo>
                    <a:lnTo>
                      <a:pt x="763" y="831"/>
                    </a:lnTo>
                    <a:lnTo>
                      <a:pt x="768" y="817"/>
                    </a:lnTo>
                    <a:lnTo>
                      <a:pt x="772" y="802"/>
                    </a:lnTo>
                    <a:lnTo>
                      <a:pt x="777" y="787"/>
                    </a:lnTo>
                    <a:lnTo>
                      <a:pt x="800" y="794"/>
                    </a:lnTo>
                    <a:close/>
                    <a:moveTo>
                      <a:pt x="781" y="854"/>
                    </a:moveTo>
                    <a:lnTo>
                      <a:pt x="767" y="891"/>
                    </a:lnTo>
                    <a:lnTo>
                      <a:pt x="752" y="925"/>
                    </a:lnTo>
                    <a:lnTo>
                      <a:pt x="736" y="957"/>
                    </a:lnTo>
                    <a:lnTo>
                      <a:pt x="719" y="987"/>
                    </a:lnTo>
                    <a:lnTo>
                      <a:pt x="701" y="1015"/>
                    </a:lnTo>
                    <a:lnTo>
                      <a:pt x="683" y="1041"/>
                    </a:lnTo>
                    <a:lnTo>
                      <a:pt x="662" y="1065"/>
                    </a:lnTo>
                    <a:lnTo>
                      <a:pt x="642" y="1086"/>
                    </a:lnTo>
                    <a:lnTo>
                      <a:pt x="624" y="1069"/>
                    </a:lnTo>
                    <a:lnTo>
                      <a:pt x="645" y="1048"/>
                    </a:lnTo>
                    <a:lnTo>
                      <a:pt x="663" y="1025"/>
                    </a:lnTo>
                    <a:lnTo>
                      <a:pt x="682" y="1001"/>
                    </a:lnTo>
                    <a:lnTo>
                      <a:pt x="699" y="974"/>
                    </a:lnTo>
                    <a:lnTo>
                      <a:pt x="715" y="945"/>
                    </a:lnTo>
                    <a:lnTo>
                      <a:pt x="730" y="914"/>
                    </a:lnTo>
                    <a:lnTo>
                      <a:pt x="744" y="881"/>
                    </a:lnTo>
                    <a:lnTo>
                      <a:pt x="757" y="846"/>
                    </a:lnTo>
                    <a:lnTo>
                      <a:pt x="781" y="854"/>
                    </a:lnTo>
                    <a:close/>
                    <a:moveTo>
                      <a:pt x="642" y="1086"/>
                    </a:moveTo>
                    <a:lnTo>
                      <a:pt x="638" y="1088"/>
                    </a:lnTo>
                    <a:lnTo>
                      <a:pt x="635" y="1089"/>
                    </a:lnTo>
                    <a:lnTo>
                      <a:pt x="632" y="1089"/>
                    </a:lnTo>
                    <a:lnTo>
                      <a:pt x="629" y="1088"/>
                    </a:lnTo>
                    <a:lnTo>
                      <a:pt x="625" y="1087"/>
                    </a:lnTo>
                    <a:lnTo>
                      <a:pt x="623" y="1084"/>
                    </a:lnTo>
                    <a:lnTo>
                      <a:pt x="622" y="1081"/>
                    </a:lnTo>
                    <a:lnTo>
                      <a:pt x="621" y="1078"/>
                    </a:lnTo>
                    <a:lnTo>
                      <a:pt x="633" y="1078"/>
                    </a:lnTo>
                    <a:lnTo>
                      <a:pt x="642" y="1086"/>
                    </a:lnTo>
                    <a:close/>
                    <a:moveTo>
                      <a:pt x="621" y="1078"/>
                    </a:moveTo>
                    <a:lnTo>
                      <a:pt x="621" y="693"/>
                    </a:lnTo>
                    <a:lnTo>
                      <a:pt x="646" y="693"/>
                    </a:lnTo>
                    <a:lnTo>
                      <a:pt x="646" y="1078"/>
                    </a:lnTo>
                    <a:lnTo>
                      <a:pt x="621" y="1078"/>
                    </a:lnTo>
                    <a:close/>
                    <a:moveTo>
                      <a:pt x="622" y="688"/>
                    </a:moveTo>
                    <a:lnTo>
                      <a:pt x="624" y="684"/>
                    </a:lnTo>
                    <a:lnTo>
                      <a:pt x="628" y="682"/>
                    </a:lnTo>
                    <a:lnTo>
                      <a:pt x="632" y="681"/>
                    </a:lnTo>
                    <a:lnTo>
                      <a:pt x="635" y="682"/>
                    </a:lnTo>
                    <a:lnTo>
                      <a:pt x="640" y="683"/>
                    </a:lnTo>
                    <a:lnTo>
                      <a:pt x="643" y="686"/>
                    </a:lnTo>
                    <a:lnTo>
                      <a:pt x="645" y="689"/>
                    </a:lnTo>
                    <a:lnTo>
                      <a:pt x="646" y="693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45" y="697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22" y="688"/>
                    </a:moveTo>
                    <a:lnTo>
                      <a:pt x="622" y="688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38" y="711"/>
                    </a:lnTo>
                    <a:lnTo>
                      <a:pt x="632" y="723"/>
                    </a:lnTo>
                    <a:lnTo>
                      <a:pt x="625" y="736"/>
                    </a:lnTo>
                    <a:lnTo>
                      <a:pt x="619" y="748"/>
                    </a:lnTo>
                    <a:lnTo>
                      <a:pt x="598" y="735"/>
                    </a:lnTo>
                    <a:lnTo>
                      <a:pt x="605" y="723"/>
                    </a:lnTo>
                    <a:lnTo>
                      <a:pt x="611" y="711"/>
                    </a:lnTo>
                    <a:lnTo>
                      <a:pt x="617" y="700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19" y="748"/>
                    </a:moveTo>
                    <a:lnTo>
                      <a:pt x="613" y="759"/>
                    </a:lnTo>
                    <a:lnTo>
                      <a:pt x="605" y="771"/>
                    </a:lnTo>
                    <a:lnTo>
                      <a:pt x="597" y="782"/>
                    </a:lnTo>
                    <a:lnTo>
                      <a:pt x="589" y="792"/>
                    </a:lnTo>
                    <a:lnTo>
                      <a:pt x="569" y="777"/>
                    </a:lnTo>
                    <a:lnTo>
                      <a:pt x="577" y="768"/>
                    </a:lnTo>
                    <a:lnTo>
                      <a:pt x="584" y="757"/>
                    </a:lnTo>
                    <a:lnTo>
                      <a:pt x="591" y="746"/>
                    </a:lnTo>
                    <a:lnTo>
                      <a:pt x="598" y="735"/>
                    </a:lnTo>
                    <a:lnTo>
                      <a:pt x="619" y="748"/>
                    </a:lnTo>
                    <a:close/>
                    <a:moveTo>
                      <a:pt x="589" y="792"/>
                    </a:moveTo>
                    <a:lnTo>
                      <a:pt x="578" y="806"/>
                    </a:lnTo>
                    <a:lnTo>
                      <a:pt x="566" y="818"/>
                    </a:lnTo>
                    <a:lnTo>
                      <a:pt x="554" y="831"/>
                    </a:lnTo>
                    <a:lnTo>
                      <a:pt x="541" y="843"/>
                    </a:lnTo>
                    <a:lnTo>
                      <a:pt x="528" y="854"/>
                    </a:lnTo>
                    <a:lnTo>
                      <a:pt x="515" y="865"/>
                    </a:lnTo>
                    <a:lnTo>
                      <a:pt x="501" y="875"/>
                    </a:lnTo>
                    <a:lnTo>
                      <a:pt x="486" y="884"/>
                    </a:lnTo>
                    <a:lnTo>
                      <a:pt x="471" y="894"/>
                    </a:lnTo>
                    <a:lnTo>
                      <a:pt x="456" y="902"/>
                    </a:lnTo>
                    <a:lnTo>
                      <a:pt x="440" y="910"/>
                    </a:lnTo>
                    <a:lnTo>
                      <a:pt x="422" y="918"/>
                    </a:lnTo>
                    <a:lnTo>
                      <a:pt x="405" y="924"/>
                    </a:lnTo>
                    <a:lnTo>
                      <a:pt x="388" y="931"/>
                    </a:lnTo>
                    <a:lnTo>
                      <a:pt x="370" y="937"/>
                    </a:lnTo>
                    <a:lnTo>
                      <a:pt x="350" y="941"/>
                    </a:lnTo>
                    <a:lnTo>
                      <a:pt x="344" y="919"/>
                    </a:lnTo>
                    <a:lnTo>
                      <a:pt x="362" y="913"/>
                    </a:lnTo>
                    <a:lnTo>
                      <a:pt x="379" y="908"/>
                    </a:lnTo>
                    <a:lnTo>
                      <a:pt x="397" y="902"/>
                    </a:lnTo>
                    <a:lnTo>
                      <a:pt x="413" y="895"/>
                    </a:lnTo>
                    <a:lnTo>
                      <a:pt x="428" y="889"/>
                    </a:lnTo>
                    <a:lnTo>
                      <a:pt x="444" y="881"/>
                    </a:lnTo>
                    <a:lnTo>
                      <a:pt x="458" y="872"/>
                    </a:lnTo>
                    <a:lnTo>
                      <a:pt x="473" y="864"/>
                    </a:lnTo>
                    <a:lnTo>
                      <a:pt x="486" y="855"/>
                    </a:lnTo>
                    <a:lnTo>
                      <a:pt x="500" y="845"/>
                    </a:lnTo>
                    <a:lnTo>
                      <a:pt x="513" y="836"/>
                    </a:lnTo>
                    <a:lnTo>
                      <a:pt x="525" y="825"/>
                    </a:lnTo>
                    <a:lnTo>
                      <a:pt x="537" y="814"/>
                    </a:lnTo>
                    <a:lnTo>
                      <a:pt x="549" y="802"/>
                    </a:lnTo>
                    <a:lnTo>
                      <a:pt x="560" y="790"/>
                    </a:lnTo>
                    <a:lnTo>
                      <a:pt x="569" y="777"/>
                    </a:lnTo>
                    <a:lnTo>
                      <a:pt x="589" y="792"/>
                    </a:lnTo>
                    <a:close/>
                    <a:moveTo>
                      <a:pt x="350" y="941"/>
                    </a:moveTo>
                    <a:lnTo>
                      <a:pt x="347" y="943"/>
                    </a:lnTo>
                    <a:lnTo>
                      <a:pt x="343" y="941"/>
                    </a:lnTo>
                    <a:lnTo>
                      <a:pt x="340" y="939"/>
                    </a:lnTo>
                    <a:lnTo>
                      <a:pt x="337" y="937"/>
                    </a:lnTo>
                    <a:lnTo>
                      <a:pt x="336" y="933"/>
                    </a:lnTo>
                    <a:lnTo>
                      <a:pt x="335" y="930"/>
                    </a:lnTo>
                    <a:lnTo>
                      <a:pt x="336" y="926"/>
                    </a:lnTo>
                    <a:lnTo>
                      <a:pt x="337" y="923"/>
                    </a:lnTo>
                    <a:lnTo>
                      <a:pt x="347" y="931"/>
                    </a:lnTo>
                    <a:lnTo>
                      <a:pt x="350" y="941"/>
                    </a:lnTo>
                    <a:close/>
                    <a:moveTo>
                      <a:pt x="337" y="923"/>
                    </a:moveTo>
                    <a:lnTo>
                      <a:pt x="349" y="907"/>
                    </a:lnTo>
                    <a:lnTo>
                      <a:pt x="361" y="891"/>
                    </a:lnTo>
                    <a:lnTo>
                      <a:pt x="371" y="875"/>
                    </a:lnTo>
                    <a:lnTo>
                      <a:pt x="380" y="858"/>
                    </a:lnTo>
                    <a:lnTo>
                      <a:pt x="390" y="842"/>
                    </a:lnTo>
                    <a:lnTo>
                      <a:pt x="398" y="825"/>
                    </a:lnTo>
                    <a:lnTo>
                      <a:pt x="405" y="808"/>
                    </a:lnTo>
                    <a:lnTo>
                      <a:pt x="412" y="790"/>
                    </a:lnTo>
                    <a:lnTo>
                      <a:pt x="435" y="799"/>
                    </a:lnTo>
                    <a:lnTo>
                      <a:pt x="428" y="817"/>
                    </a:lnTo>
                    <a:lnTo>
                      <a:pt x="420" y="836"/>
                    </a:lnTo>
                    <a:lnTo>
                      <a:pt x="412" y="853"/>
                    </a:lnTo>
                    <a:lnTo>
                      <a:pt x="402" y="870"/>
                    </a:lnTo>
                    <a:lnTo>
                      <a:pt x="392" y="887"/>
                    </a:lnTo>
                    <a:lnTo>
                      <a:pt x="381" y="905"/>
                    </a:lnTo>
                    <a:lnTo>
                      <a:pt x="370" y="921"/>
                    </a:lnTo>
                    <a:lnTo>
                      <a:pt x="357" y="938"/>
                    </a:lnTo>
                    <a:lnTo>
                      <a:pt x="337" y="923"/>
                    </a:lnTo>
                    <a:close/>
                    <a:moveTo>
                      <a:pt x="412" y="790"/>
                    </a:moveTo>
                    <a:lnTo>
                      <a:pt x="418" y="773"/>
                    </a:lnTo>
                    <a:lnTo>
                      <a:pt x="424" y="755"/>
                    </a:lnTo>
                    <a:lnTo>
                      <a:pt x="429" y="737"/>
                    </a:lnTo>
                    <a:lnTo>
                      <a:pt x="432" y="719"/>
                    </a:lnTo>
                    <a:lnTo>
                      <a:pt x="436" y="701"/>
                    </a:lnTo>
                    <a:lnTo>
                      <a:pt x="439" y="681"/>
                    </a:lnTo>
                    <a:lnTo>
                      <a:pt x="441" y="663"/>
                    </a:lnTo>
                    <a:lnTo>
                      <a:pt x="442" y="643"/>
                    </a:lnTo>
                    <a:lnTo>
                      <a:pt x="467" y="644"/>
                    </a:lnTo>
                    <a:lnTo>
                      <a:pt x="465" y="665"/>
                    </a:lnTo>
                    <a:lnTo>
                      <a:pt x="462" y="686"/>
                    </a:lnTo>
                    <a:lnTo>
                      <a:pt x="460" y="705"/>
                    </a:lnTo>
                    <a:lnTo>
                      <a:pt x="456" y="724"/>
                    </a:lnTo>
                    <a:lnTo>
                      <a:pt x="453" y="744"/>
                    </a:lnTo>
                    <a:lnTo>
                      <a:pt x="447" y="762"/>
                    </a:lnTo>
                    <a:lnTo>
                      <a:pt x="442" y="781"/>
                    </a:lnTo>
                    <a:lnTo>
                      <a:pt x="435" y="799"/>
                    </a:lnTo>
                    <a:lnTo>
                      <a:pt x="412" y="790"/>
                    </a:lnTo>
                    <a:close/>
                    <a:moveTo>
                      <a:pt x="452" y="633"/>
                    </a:moveTo>
                    <a:lnTo>
                      <a:pt x="454" y="632"/>
                    </a:lnTo>
                    <a:lnTo>
                      <a:pt x="457" y="633"/>
                    </a:lnTo>
                    <a:lnTo>
                      <a:pt x="459" y="634"/>
                    </a:lnTo>
                    <a:lnTo>
                      <a:pt x="462" y="635"/>
                    </a:lnTo>
                    <a:lnTo>
                      <a:pt x="463" y="637"/>
                    </a:lnTo>
                    <a:lnTo>
                      <a:pt x="466" y="639"/>
                    </a:lnTo>
                    <a:lnTo>
                      <a:pt x="467" y="641"/>
                    </a:lnTo>
                    <a:lnTo>
                      <a:pt x="467" y="644"/>
                    </a:lnTo>
                    <a:lnTo>
                      <a:pt x="455" y="644"/>
                    </a:lnTo>
                    <a:lnTo>
                      <a:pt x="452" y="633"/>
                    </a:lnTo>
                    <a:close/>
                    <a:moveTo>
                      <a:pt x="457" y="656"/>
                    </a:moveTo>
                    <a:lnTo>
                      <a:pt x="443" y="660"/>
                    </a:lnTo>
                    <a:lnTo>
                      <a:pt x="429" y="663"/>
                    </a:lnTo>
                    <a:lnTo>
                      <a:pt x="414" y="665"/>
                    </a:lnTo>
                    <a:lnTo>
                      <a:pt x="400" y="667"/>
                    </a:lnTo>
                    <a:lnTo>
                      <a:pt x="386" y="668"/>
                    </a:lnTo>
                    <a:lnTo>
                      <a:pt x="372" y="668"/>
                    </a:lnTo>
                    <a:lnTo>
                      <a:pt x="357" y="668"/>
                    </a:lnTo>
                    <a:lnTo>
                      <a:pt x="343" y="668"/>
                    </a:lnTo>
                    <a:lnTo>
                      <a:pt x="328" y="667"/>
                    </a:lnTo>
                    <a:lnTo>
                      <a:pt x="313" y="665"/>
                    </a:lnTo>
                    <a:lnTo>
                      <a:pt x="299" y="663"/>
                    </a:lnTo>
                    <a:lnTo>
                      <a:pt x="285" y="660"/>
                    </a:lnTo>
                    <a:lnTo>
                      <a:pt x="271" y="656"/>
                    </a:lnTo>
                    <a:lnTo>
                      <a:pt x="256" y="652"/>
                    </a:lnTo>
                    <a:lnTo>
                      <a:pt x="242" y="648"/>
                    </a:lnTo>
                    <a:lnTo>
                      <a:pt x="228" y="642"/>
                    </a:lnTo>
                    <a:lnTo>
                      <a:pt x="237" y="620"/>
                    </a:lnTo>
                    <a:lnTo>
                      <a:pt x="264" y="628"/>
                    </a:lnTo>
                    <a:lnTo>
                      <a:pt x="291" y="636"/>
                    </a:lnTo>
                    <a:lnTo>
                      <a:pt x="304" y="639"/>
                    </a:lnTo>
                    <a:lnTo>
                      <a:pt x="317" y="641"/>
                    </a:lnTo>
                    <a:lnTo>
                      <a:pt x="331" y="642"/>
                    </a:lnTo>
                    <a:lnTo>
                      <a:pt x="344" y="643"/>
                    </a:lnTo>
                    <a:lnTo>
                      <a:pt x="358" y="644"/>
                    </a:lnTo>
                    <a:lnTo>
                      <a:pt x="371" y="644"/>
                    </a:lnTo>
                    <a:lnTo>
                      <a:pt x="385" y="643"/>
                    </a:lnTo>
                    <a:lnTo>
                      <a:pt x="398" y="642"/>
                    </a:lnTo>
                    <a:lnTo>
                      <a:pt x="411" y="641"/>
                    </a:lnTo>
                    <a:lnTo>
                      <a:pt x="425" y="638"/>
                    </a:lnTo>
                    <a:lnTo>
                      <a:pt x="438" y="636"/>
                    </a:lnTo>
                    <a:lnTo>
                      <a:pt x="452" y="633"/>
                    </a:lnTo>
                    <a:lnTo>
                      <a:pt x="457" y="656"/>
                    </a:lnTo>
                    <a:close/>
                    <a:moveTo>
                      <a:pt x="228" y="642"/>
                    </a:moveTo>
                    <a:lnTo>
                      <a:pt x="200" y="629"/>
                    </a:lnTo>
                    <a:lnTo>
                      <a:pt x="172" y="615"/>
                    </a:lnTo>
                    <a:lnTo>
                      <a:pt x="144" y="598"/>
                    </a:lnTo>
                    <a:lnTo>
                      <a:pt x="116" y="580"/>
                    </a:lnTo>
                    <a:lnTo>
                      <a:pt x="88" y="558"/>
                    </a:lnTo>
                    <a:lnTo>
                      <a:pt x="60" y="534"/>
                    </a:lnTo>
                    <a:lnTo>
                      <a:pt x="31" y="508"/>
                    </a:lnTo>
                    <a:lnTo>
                      <a:pt x="3" y="479"/>
                    </a:lnTo>
                    <a:lnTo>
                      <a:pt x="22" y="463"/>
                    </a:lnTo>
                    <a:lnTo>
                      <a:pt x="49" y="490"/>
                    </a:lnTo>
                    <a:lnTo>
                      <a:pt x="75" y="515"/>
                    </a:lnTo>
                    <a:lnTo>
                      <a:pt x="102" y="539"/>
                    </a:lnTo>
                    <a:lnTo>
                      <a:pt x="129" y="559"/>
                    </a:lnTo>
                    <a:lnTo>
                      <a:pt x="156" y="578"/>
                    </a:lnTo>
                    <a:lnTo>
                      <a:pt x="183" y="594"/>
                    </a:lnTo>
                    <a:lnTo>
                      <a:pt x="210" y="608"/>
                    </a:lnTo>
                    <a:lnTo>
                      <a:pt x="237" y="620"/>
                    </a:lnTo>
                    <a:lnTo>
                      <a:pt x="228" y="642"/>
                    </a:lnTo>
                    <a:close/>
                    <a:moveTo>
                      <a:pt x="3" y="479"/>
                    </a:moveTo>
                    <a:lnTo>
                      <a:pt x="1" y="476"/>
                    </a:lnTo>
                    <a:lnTo>
                      <a:pt x="0" y="473"/>
                    </a:lnTo>
                    <a:lnTo>
                      <a:pt x="0" y="470"/>
                    </a:lnTo>
                    <a:lnTo>
                      <a:pt x="1" y="466"/>
                    </a:lnTo>
                    <a:lnTo>
                      <a:pt x="3" y="463"/>
                    </a:lnTo>
                    <a:lnTo>
                      <a:pt x="6" y="461"/>
                    </a:lnTo>
                    <a:lnTo>
                      <a:pt x="9" y="460"/>
                    </a:lnTo>
                    <a:lnTo>
                      <a:pt x="13" y="459"/>
                    </a:lnTo>
                    <a:lnTo>
                      <a:pt x="12" y="472"/>
                    </a:lnTo>
                    <a:lnTo>
                      <a:pt x="3" y="4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7" name="Freeform 1129"/>
              <p:cNvSpPr>
                <a:spLocks/>
              </p:cNvSpPr>
              <p:nvPr/>
            </p:nvSpPr>
            <p:spPr bwMode="auto">
              <a:xfrm>
                <a:off x="2653" y="1475"/>
                <a:ext cx="210" cy="242"/>
              </a:xfrm>
              <a:custGeom>
                <a:avLst/>
                <a:gdLst>
                  <a:gd name="T0" fmla="*/ 42 w 1055"/>
                  <a:gd name="T1" fmla="*/ 3 h 1222"/>
                  <a:gd name="T2" fmla="*/ 36 w 1055"/>
                  <a:gd name="T3" fmla="*/ 24 h 1222"/>
                  <a:gd name="T4" fmla="*/ 36 w 1055"/>
                  <a:gd name="T5" fmla="*/ 27 h 1222"/>
                  <a:gd name="T6" fmla="*/ 36 w 1055"/>
                  <a:gd name="T7" fmla="*/ 30 h 1222"/>
                  <a:gd name="T8" fmla="*/ 36 w 1055"/>
                  <a:gd name="T9" fmla="*/ 32 h 1222"/>
                  <a:gd name="T10" fmla="*/ 35 w 1055"/>
                  <a:gd name="T11" fmla="*/ 35 h 1222"/>
                  <a:gd name="T12" fmla="*/ 35 w 1055"/>
                  <a:gd name="T13" fmla="*/ 37 h 1222"/>
                  <a:gd name="T14" fmla="*/ 34 w 1055"/>
                  <a:gd name="T15" fmla="*/ 40 h 1222"/>
                  <a:gd name="T16" fmla="*/ 33 w 1055"/>
                  <a:gd name="T17" fmla="*/ 42 h 1222"/>
                  <a:gd name="T18" fmla="*/ 31 w 1055"/>
                  <a:gd name="T19" fmla="*/ 44 h 1222"/>
                  <a:gd name="T20" fmla="*/ 30 w 1055"/>
                  <a:gd name="T21" fmla="*/ 47 h 1222"/>
                  <a:gd name="T22" fmla="*/ 28 w 1055"/>
                  <a:gd name="T23" fmla="*/ 49 h 1222"/>
                  <a:gd name="T24" fmla="*/ 28 w 1055"/>
                  <a:gd name="T25" fmla="*/ 28 h 1222"/>
                  <a:gd name="T26" fmla="*/ 26 w 1055"/>
                  <a:gd name="T27" fmla="*/ 31 h 1222"/>
                  <a:gd name="T28" fmla="*/ 25 w 1055"/>
                  <a:gd name="T29" fmla="*/ 33 h 1222"/>
                  <a:gd name="T30" fmla="*/ 24 w 1055"/>
                  <a:gd name="T31" fmla="*/ 36 h 1222"/>
                  <a:gd name="T32" fmla="*/ 22 w 1055"/>
                  <a:gd name="T33" fmla="*/ 38 h 1222"/>
                  <a:gd name="T34" fmla="*/ 20 w 1055"/>
                  <a:gd name="T35" fmla="*/ 40 h 1222"/>
                  <a:gd name="T36" fmla="*/ 19 w 1055"/>
                  <a:gd name="T37" fmla="*/ 41 h 1222"/>
                  <a:gd name="T38" fmla="*/ 17 w 1055"/>
                  <a:gd name="T39" fmla="*/ 43 h 1222"/>
                  <a:gd name="T40" fmla="*/ 15 w 1055"/>
                  <a:gd name="T41" fmla="*/ 43 h 1222"/>
                  <a:gd name="T42" fmla="*/ 12 w 1055"/>
                  <a:gd name="T43" fmla="*/ 44 h 1222"/>
                  <a:gd name="T44" fmla="*/ 10 w 1055"/>
                  <a:gd name="T45" fmla="*/ 45 h 1222"/>
                  <a:gd name="T46" fmla="*/ 16 w 1055"/>
                  <a:gd name="T47" fmla="*/ 32 h 1222"/>
                  <a:gd name="T48" fmla="*/ 12 w 1055"/>
                  <a:gd name="T49" fmla="*/ 34 h 1222"/>
                  <a:gd name="T50" fmla="*/ 10 w 1055"/>
                  <a:gd name="T51" fmla="*/ 35 h 1222"/>
                  <a:gd name="T52" fmla="*/ 8 w 1055"/>
                  <a:gd name="T53" fmla="*/ 36 h 1222"/>
                  <a:gd name="T54" fmla="*/ 7 w 1055"/>
                  <a:gd name="T55" fmla="*/ 36 h 1222"/>
                  <a:gd name="T56" fmla="*/ 5 w 1055"/>
                  <a:gd name="T57" fmla="*/ 36 h 1222"/>
                  <a:gd name="T58" fmla="*/ 4 w 1055"/>
                  <a:gd name="T59" fmla="*/ 36 h 1222"/>
                  <a:gd name="T60" fmla="*/ 2 w 1055"/>
                  <a:gd name="T61" fmla="*/ 35 h 1222"/>
                  <a:gd name="T62" fmla="*/ 1 w 1055"/>
                  <a:gd name="T63" fmla="*/ 34 h 1222"/>
                  <a:gd name="T64" fmla="*/ 0 w 1055"/>
                  <a:gd name="T65" fmla="*/ 33 h 1222"/>
                  <a:gd name="T66" fmla="*/ 3 w 1055"/>
                  <a:gd name="T67" fmla="*/ 32 h 1222"/>
                  <a:gd name="T68" fmla="*/ 6 w 1055"/>
                  <a:gd name="T69" fmla="*/ 31 h 1222"/>
                  <a:gd name="T70" fmla="*/ 9 w 1055"/>
                  <a:gd name="T71" fmla="*/ 30 h 1222"/>
                  <a:gd name="T72" fmla="*/ 11 w 1055"/>
                  <a:gd name="T73" fmla="*/ 28 h 1222"/>
                  <a:gd name="T74" fmla="*/ 13 w 1055"/>
                  <a:gd name="T75" fmla="*/ 26 h 1222"/>
                  <a:gd name="T76" fmla="*/ 14 w 1055"/>
                  <a:gd name="T77" fmla="*/ 24 h 1222"/>
                  <a:gd name="T78" fmla="*/ 16 w 1055"/>
                  <a:gd name="T79" fmla="*/ 21 h 1222"/>
                  <a:gd name="T80" fmla="*/ 16 w 1055"/>
                  <a:gd name="T81" fmla="*/ 19 h 1222"/>
                  <a:gd name="T82" fmla="*/ 16 w 1055"/>
                  <a:gd name="T83" fmla="*/ 16 h 1222"/>
                  <a:gd name="T84" fmla="*/ 16 w 1055"/>
                  <a:gd name="T85" fmla="*/ 13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55"/>
                  <a:gd name="T130" fmla="*/ 0 h 1222"/>
                  <a:gd name="T131" fmla="*/ 1055 w 1055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55" h="1222">
                    <a:moveTo>
                      <a:pt x="392" y="255"/>
                    </a:moveTo>
                    <a:lnTo>
                      <a:pt x="597" y="0"/>
                    </a:lnTo>
                    <a:lnTo>
                      <a:pt x="1055" y="83"/>
                    </a:lnTo>
                    <a:lnTo>
                      <a:pt x="1055" y="984"/>
                    </a:lnTo>
                    <a:lnTo>
                      <a:pt x="891" y="582"/>
                    </a:lnTo>
                    <a:lnTo>
                      <a:pt x="895" y="606"/>
                    </a:lnTo>
                    <a:lnTo>
                      <a:pt x="897" y="630"/>
                    </a:lnTo>
                    <a:lnTo>
                      <a:pt x="899" y="653"/>
                    </a:lnTo>
                    <a:lnTo>
                      <a:pt x="900" y="676"/>
                    </a:lnTo>
                    <a:lnTo>
                      <a:pt x="901" y="699"/>
                    </a:lnTo>
                    <a:lnTo>
                      <a:pt x="901" y="721"/>
                    </a:lnTo>
                    <a:lnTo>
                      <a:pt x="900" y="744"/>
                    </a:lnTo>
                    <a:lnTo>
                      <a:pt x="899" y="766"/>
                    </a:lnTo>
                    <a:lnTo>
                      <a:pt x="897" y="787"/>
                    </a:lnTo>
                    <a:lnTo>
                      <a:pt x="895" y="809"/>
                    </a:lnTo>
                    <a:lnTo>
                      <a:pt x="891" y="831"/>
                    </a:lnTo>
                    <a:lnTo>
                      <a:pt x="888" y="852"/>
                    </a:lnTo>
                    <a:lnTo>
                      <a:pt x="883" y="873"/>
                    </a:lnTo>
                    <a:lnTo>
                      <a:pt x="878" y="893"/>
                    </a:lnTo>
                    <a:lnTo>
                      <a:pt x="873" y="914"/>
                    </a:lnTo>
                    <a:lnTo>
                      <a:pt x="866" y="934"/>
                    </a:lnTo>
                    <a:lnTo>
                      <a:pt x="859" y="954"/>
                    </a:lnTo>
                    <a:lnTo>
                      <a:pt x="851" y="973"/>
                    </a:lnTo>
                    <a:lnTo>
                      <a:pt x="844" y="993"/>
                    </a:lnTo>
                    <a:lnTo>
                      <a:pt x="834" y="1012"/>
                    </a:lnTo>
                    <a:lnTo>
                      <a:pt x="825" y="1030"/>
                    </a:lnTo>
                    <a:lnTo>
                      <a:pt x="815" y="1049"/>
                    </a:lnTo>
                    <a:lnTo>
                      <a:pt x="804" y="1067"/>
                    </a:lnTo>
                    <a:lnTo>
                      <a:pt x="793" y="1085"/>
                    </a:lnTo>
                    <a:lnTo>
                      <a:pt x="781" y="1104"/>
                    </a:lnTo>
                    <a:lnTo>
                      <a:pt x="768" y="1121"/>
                    </a:lnTo>
                    <a:lnTo>
                      <a:pt x="755" y="1138"/>
                    </a:lnTo>
                    <a:lnTo>
                      <a:pt x="741" y="1156"/>
                    </a:lnTo>
                    <a:lnTo>
                      <a:pt x="726" y="1172"/>
                    </a:lnTo>
                    <a:lnTo>
                      <a:pt x="711" y="1189"/>
                    </a:lnTo>
                    <a:lnTo>
                      <a:pt x="696" y="1205"/>
                    </a:lnTo>
                    <a:lnTo>
                      <a:pt x="678" y="1222"/>
                    </a:lnTo>
                    <a:lnTo>
                      <a:pt x="703" y="672"/>
                    </a:lnTo>
                    <a:lnTo>
                      <a:pt x="694" y="698"/>
                    </a:lnTo>
                    <a:lnTo>
                      <a:pt x="684" y="723"/>
                    </a:lnTo>
                    <a:lnTo>
                      <a:pt x="673" y="746"/>
                    </a:lnTo>
                    <a:lnTo>
                      <a:pt x="662" y="769"/>
                    </a:lnTo>
                    <a:lnTo>
                      <a:pt x="651" y="792"/>
                    </a:lnTo>
                    <a:lnTo>
                      <a:pt x="641" y="813"/>
                    </a:lnTo>
                    <a:lnTo>
                      <a:pt x="629" y="834"/>
                    </a:lnTo>
                    <a:lnTo>
                      <a:pt x="617" y="854"/>
                    </a:lnTo>
                    <a:lnTo>
                      <a:pt x="605" y="874"/>
                    </a:lnTo>
                    <a:lnTo>
                      <a:pt x="592" y="892"/>
                    </a:lnTo>
                    <a:lnTo>
                      <a:pt x="579" y="909"/>
                    </a:lnTo>
                    <a:lnTo>
                      <a:pt x="566" y="927"/>
                    </a:lnTo>
                    <a:lnTo>
                      <a:pt x="553" y="943"/>
                    </a:lnTo>
                    <a:lnTo>
                      <a:pt x="539" y="959"/>
                    </a:lnTo>
                    <a:lnTo>
                      <a:pt x="525" y="973"/>
                    </a:lnTo>
                    <a:lnTo>
                      <a:pt x="511" y="987"/>
                    </a:lnTo>
                    <a:lnTo>
                      <a:pt x="496" y="1000"/>
                    </a:lnTo>
                    <a:lnTo>
                      <a:pt x="481" y="1013"/>
                    </a:lnTo>
                    <a:lnTo>
                      <a:pt x="466" y="1025"/>
                    </a:lnTo>
                    <a:lnTo>
                      <a:pt x="450" y="1036"/>
                    </a:lnTo>
                    <a:lnTo>
                      <a:pt x="433" y="1045"/>
                    </a:lnTo>
                    <a:lnTo>
                      <a:pt x="417" y="1055"/>
                    </a:lnTo>
                    <a:lnTo>
                      <a:pt x="401" y="1064"/>
                    </a:lnTo>
                    <a:lnTo>
                      <a:pt x="384" y="1071"/>
                    </a:lnTo>
                    <a:lnTo>
                      <a:pt x="366" y="1079"/>
                    </a:lnTo>
                    <a:lnTo>
                      <a:pt x="349" y="1085"/>
                    </a:lnTo>
                    <a:lnTo>
                      <a:pt x="331" y="1091"/>
                    </a:lnTo>
                    <a:lnTo>
                      <a:pt x="312" y="1095"/>
                    </a:lnTo>
                    <a:lnTo>
                      <a:pt x="294" y="1099"/>
                    </a:lnTo>
                    <a:lnTo>
                      <a:pt x="276" y="1103"/>
                    </a:lnTo>
                    <a:lnTo>
                      <a:pt x="256" y="1105"/>
                    </a:lnTo>
                    <a:lnTo>
                      <a:pt x="237" y="1107"/>
                    </a:lnTo>
                    <a:lnTo>
                      <a:pt x="441" y="771"/>
                    </a:lnTo>
                    <a:lnTo>
                      <a:pt x="405" y="797"/>
                    </a:lnTo>
                    <a:lnTo>
                      <a:pt x="370" y="821"/>
                    </a:lnTo>
                    <a:lnTo>
                      <a:pt x="335" y="841"/>
                    </a:lnTo>
                    <a:lnTo>
                      <a:pt x="303" y="859"/>
                    </a:lnTo>
                    <a:lnTo>
                      <a:pt x="286" y="866"/>
                    </a:lnTo>
                    <a:lnTo>
                      <a:pt x="270" y="873"/>
                    </a:lnTo>
                    <a:lnTo>
                      <a:pt x="255" y="879"/>
                    </a:lnTo>
                    <a:lnTo>
                      <a:pt x="240" y="883"/>
                    </a:lnTo>
                    <a:lnTo>
                      <a:pt x="225" y="889"/>
                    </a:lnTo>
                    <a:lnTo>
                      <a:pt x="211" y="892"/>
                    </a:lnTo>
                    <a:lnTo>
                      <a:pt x="196" y="895"/>
                    </a:lnTo>
                    <a:lnTo>
                      <a:pt x="182" y="898"/>
                    </a:lnTo>
                    <a:lnTo>
                      <a:pt x="169" y="899"/>
                    </a:lnTo>
                    <a:lnTo>
                      <a:pt x="155" y="900"/>
                    </a:lnTo>
                    <a:lnTo>
                      <a:pt x="142" y="899"/>
                    </a:lnTo>
                    <a:lnTo>
                      <a:pt x="130" y="899"/>
                    </a:lnTo>
                    <a:lnTo>
                      <a:pt x="117" y="896"/>
                    </a:lnTo>
                    <a:lnTo>
                      <a:pt x="105" y="894"/>
                    </a:lnTo>
                    <a:lnTo>
                      <a:pt x="93" y="891"/>
                    </a:lnTo>
                    <a:lnTo>
                      <a:pt x="81" y="887"/>
                    </a:lnTo>
                    <a:lnTo>
                      <a:pt x="70" y="882"/>
                    </a:lnTo>
                    <a:lnTo>
                      <a:pt x="60" y="877"/>
                    </a:lnTo>
                    <a:lnTo>
                      <a:pt x="49" y="871"/>
                    </a:lnTo>
                    <a:lnTo>
                      <a:pt x="39" y="864"/>
                    </a:lnTo>
                    <a:lnTo>
                      <a:pt x="28" y="855"/>
                    </a:lnTo>
                    <a:lnTo>
                      <a:pt x="19" y="848"/>
                    </a:lnTo>
                    <a:lnTo>
                      <a:pt x="10" y="838"/>
                    </a:lnTo>
                    <a:lnTo>
                      <a:pt x="0" y="828"/>
                    </a:lnTo>
                    <a:lnTo>
                      <a:pt x="28" y="820"/>
                    </a:lnTo>
                    <a:lnTo>
                      <a:pt x="54" y="811"/>
                    </a:lnTo>
                    <a:lnTo>
                      <a:pt x="80" y="802"/>
                    </a:lnTo>
                    <a:lnTo>
                      <a:pt x="106" y="793"/>
                    </a:lnTo>
                    <a:lnTo>
                      <a:pt x="130" y="782"/>
                    </a:lnTo>
                    <a:lnTo>
                      <a:pt x="154" y="771"/>
                    </a:lnTo>
                    <a:lnTo>
                      <a:pt x="176" y="760"/>
                    </a:lnTo>
                    <a:lnTo>
                      <a:pt x="198" y="748"/>
                    </a:lnTo>
                    <a:lnTo>
                      <a:pt x="218" y="736"/>
                    </a:lnTo>
                    <a:lnTo>
                      <a:pt x="238" y="723"/>
                    </a:lnTo>
                    <a:lnTo>
                      <a:pt x="257" y="710"/>
                    </a:lnTo>
                    <a:lnTo>
                      <a:pt x="276" y="694"/>
                    </a:lnTo>
                    <a:lnTo>
                      <a:pt x="292" y="680"/>
                    </a:lnTo>
                    <a:lnTo>
                      <a:pt x="308" y="664"/>
                    </a:lnTo>
                    <a:lnTo>
                      <a:pt x="323" y="648"/>
                    </a:lnTo>
                    <a:lnTo>
                      <a:pt x="337" y="631"/>
                    </a:lnTo>
                    <a:lnTo>
                      <a:pt x="349" y="613"/>
                    </a:lnTo>
                    <a:lnTo>
                      <a:pt x="361" y="595"/>
                    </a:lnTo>
                    <a:lnTo>
                      <a:pt x="372" y="577"/>
                    </a:lnTo>
                    <a:lnTo>
                      <a:pt x="380" y="556"/>
                    </a:lnTo>
                    <a:lnTo>
                      <a:pt x="389" y="536"/>
                    </a:lnTo>
                    <a:lnTo>
                      <a:pt x="396" y="514"/>
                    </a:lnTo>
                    <a:lnTo>
                      <a:pt x="402" y="493"/>
                    </a:lnTo>
                    <a:lnTo>
                      <a:pt x="406" y="470"/>
                    </a:lnTo>
                    <a:lnTo>
                      <a:pt x="408" y="445"/>
                    </a:lnTo>
                    <a:lnTo>
                      <a:pt x="411" y="421"/>
                    </a:lnTo>
                    <a:lnTo>
                      <a:pt x="412" y="395"/>
                    </a:lnTo>
                    <a:lnTo>
                      <a:pt x="411" y="369"/>
                    </a:lnTo>
                    <a:lnTo>
                      <a:pt x="408" y="341"/>
                    </a:lnTo>
                    <a:lnTo>
                      <a:pt x="404" y="313"/>
                    </a:lnTo>
                    <a:lnTo>
                      <a:pt x="399" y="284"/>
                    </a:lnTo>
                    <a:lnTo>
                      <a:pt x="392" y="25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8" name="Freeform 1130"/>
              <p:cNvSpPr>
                <a:spLocks noEditPoints="1"/>
              </p:cNvSpPr>
              <p:nvPr/>
            </p:nvSpPr>
            <p:spPr bwMode="auto">
              <a:xfrm>
                <a:off x="2645" y="1475"/>
                <a:ext cx="217" cy="242"/>
              </a:xfrm>
              <a:custGeom>
                <a:avLst/>
                <a:gdLst>
                  <a:gd name="T0" fmla="*/ 24 w 1079"/>
                  <a:gd name="T1" fmla="*/ 0 h 1245"/>
                  <a:gd name="T2" fmla="*/ 24 w 1079"/>
                  <a:gd name="T3" fmla="*/ 0 h 1245"/>
                  <a:gd name="T4" fmla="*/ 43 w 1079"/>
                  <a:gd name="T5" fmla="*/ 3 h 1245"/>
                  <a:gd name="T6" fmla="*/ 43 w 1079"/>
                  <a:gd name="T7" fmla="*/ 3 h 1245"/>
                  <a:gd name="T8" fmla="*/ 43 w 1079"/>
                  <a:gd name="T9" fmla="*/ 40 h 1245"/>
                  <a:gd name="T10" fmla="*/ 42 w 1079"/>
                  <a:gd name="T11" fmla="*/ 40 h 1245"/>
                  <a:gd name="T12" fmla="*/ 36 w 1079"/>
                  <a:gd name="T13" fmla="*/ 24 h 1245"/>
                  <a:gd name="T14" fmla="*/ 36 w 1079"/>
                  <a:gd name="T15" fmla="*/ 24 h 1245"/>
                  <a:gd name="T16" fmla="*/ 37 w 1079"/>
                  <a:gd name="T17" fmla="*/ 24 h 1245"/>
                  <a:gd name="T18" fmla="*/ 36 w 1079"/>
                  <a:gd name="T19" fmla="*/ 24 h 1245"/>
                  <a:gd name="T20" fmla="*/ 37 w 1079"/>
                  <a:gd name="T21" fmla="*/ 28 h 1245"/>
                  <a:gd name="T22" fmla="*/ 37 w 1079"/>
                  <a:gd name="T23" fmla="*/ 24 h 1245"/>
                  <a:gd name="T24" fmla="*/ 36 w 1079"/>
                  <a:gd name="T25" fmla="*/ 32 h 1245"/>
                  <a:gd name="T26" fmla="*/ 37 w 1079"/>
                  <a:gd name="T27" fmla="*/ 32 h 1245"/>
                  <a:gd name="T28" fmla="*/ 35 w 1079"/>
                  <a:gd name="T29" fmla="*/ 39 h 1245"/>
                  <a:gd name="T30" fmla="*/ 32 w 1079"/>
                  <a:gd name="T31" fmla="*/ 46 h 1245"/>
                  <a:gd name="T32" fmla="*/ 28 w 1079"/>
                  <a:gd name="T33" fmla="*/ 48 h 1245"/>
                  <a:gd name="T34" fmla="*/ 33 w 1079"/>
                  <a:gd name="T35" fmla="*/ 42 h 1245"/>
                  <a:gd name="T36" fmla="*/ 35 w 1079"/>
                  <a:gd name="T37" fmla="*/ 36 h 1245"/>
                  <a:gd name="T38" fmla="*/ 28 w 1079"/>
                  <a:gd name="T39" fmla="*/ 50 h 1245"/>
                  <a:gd name="T40" fmla="*/ 27 w 1079"/>
                  <a:gd name="T41" fmla="*/ 49 h 1245"/>
                  <a:gd name="T42" fmla="*/ 29 w 1079"/>
                  <a:gd name="T43" fmla="*/ 27 h 1245"/>
                  <a:gd name="T44" fmla="*/ 29 w 1079"/>
                  <a:gd name="T45" fmla="*/ 27 h 1245"/>
                  <a:gd name="T46" fmla="*/ 29 w 1079"/>
                  <a:gd name="T47" fmla="*/ 27 h 1245"/>
                  <a:gd name="T48" fmla="*/ 29 w 1079"/>
                  <a:gd name="T49" fmla="*/ 28 h 1245"/>
                  <a:gd name="T50" fmla="*/ 26 w 1079"/>
                  <a:gd name="T51" fmla="*/ 31 h 1245"/>
                  <a:gd name="T52" fmla="*/ 27 w 1079"/>
                  <a:gd name="T53" fmla="*/ 32 h 1245"/>
                  <a:gd name="T54" fmla="*/ 25 w 1079"/>
                  <a:gd name="T55" fmla="*/ 34 h 1245"/>
                  <a:gd name="T56" fmla="*/ 24 w 1079"/>
                  <a:gd name="T57" fmla="*/ 37 h 1245"/>
                  <a:gd name="T58" fmla="*/ 19 w 1079"/>
                  <a:gd name="T59" fmla="*/ 42 h 1245"/>
                  <a:gd name="T60" fmla="*/ 13 w 1079"/>
                  <a:gd name="T61" fmla="*/ 45 h 1245"/>
                  <a:gd name="T62" fmla="*/ 12 w 1079"/>
                  <a:gd name="T63" fmla="*/ 44 h 1245"/>
                  <a:gd name="T64" fmla="*/ 18 w 1079"/>
                  <a:gd name="T65" fmla="*/ 42 h 1245"/>
                  <a:gd name="T66" fmla="*/ 23 w 1079"/>
                  <a:gd name="T67" fmla="*/ 37 h 1245"/>
                  <a:gd name="T68" fmla="*/ 10 w 1079"/>
                  <a:gd name="T69" fmla="*/ 45 h 1245"/>
                  <a:gd name="T70" fmla="*/ 10 w 1079"/>
                  <a:gd name="T71" fmla="*/ 45 h 1245"/>
                  <a:gd name="T72" fmla="*/ 10 w 1079"/>
                  <a:gd name="T73" fmla="*/ 45 h 1245"/>
                  <a:gd name="T74" fmla="*/ 18 w 1079"/>
                  <a:gd name="T75" fmla="*/ 31 h 1245"/>
                  <a:gd name="T76" fmla="*/ 18 w 1079"/>
                  <a:gd name="T77" fmla="*/ 31 h 1245"/>
                  <a:gd name="T78" fmla="*/ 18 w 1079"/>
                  <a:gd name="T79" fmla="*/ 32 h 1245"/>
                  <a:gd name="T80" fmla="*/ 15 w 1079"/>
                  <a:gd name="T81" fmla="*/ 33 h 1245"/>
                  <a:gd name="T82" fmla="*/ 14 w 1079"/>
                  <a:gd name="T83" fmla="*/ 34 h 1245"/>
                  <a:gd name="T84" fmla="*/ 13 w 1079"/>
                  <a:gd name="T85" fmla="*/ 34 h 1245"/>
                  <a:gd name="T86" fmla="*/ 10 w 1079"/>
                  <a:gd name="T87" fmla="*/ 36 h 1245"/>
                  <a:gd name="T88" fmla="*/ 5 w 1079"/>
                  <a:gd name="T89" fmla="*/ 37 h 1245"/>
                  <a:gd name="T90" fmla="*/ 1 w 1079"/>
                  <a:gd name="T91" fmla="*/ 35 h 1245"/>
                  <a:gd name="T92" fmla="*/ 2 w 1079"/>
                  <a:gd name="T93" fmla="*/ 35 h 1245"/>
                  <a:gd name="T94" fmla="*/ 6 w 1079"/>
                  <a:gd name="T95" fmla="*/ 36 h 1245"/>
                  <a:gd name="T96" fmla="*/ 11 w 1079"/>
                  <a:gd name="T97" fmla="*/ 35 h 1245"/>
                  <a:gd name="T98" fmla="*/ 0 w 1079"/>
                  <a:gd name="T99" fmla="*/ 34 h 1245"/>
                  <a:gd name="T100" fmla="*/ 0 w 1079"/>
                  <a:gd name="T101" fmla="*/ 34 h 1245"/>
                  <a:gd name="T102" fmla="*/ 5 w 1079"/>
                  <a:gd name="T103" fmla="*/ 32 h 1245"/>
                  <a:gd name="T104" fmla="*/ 10 w 1079"/>
                  <a:gd name="T105" fmla="*/ 29 h 1245"/>
                  <a:gd name="T106" fmla="*/ 14 w 1079"/>
                  <a:gd name="T107" fmla="*/ 25 h 1245"/>
                  <a:gd name="T108" fmla="*/ 11 w 1079"/>
                  <a:gd name="T109" fmla="*/ 29 h 1245"/>
                  <a:gd name="T110" fmla="*/ 6 w 1079"/>
                  <a:gd name="T111" fmla="*/ 32 h 1245"/>
                  <a:gd name="T112" fmla="*/ 0 w 1079"/>
                  <a:gd name="T113" fmla="*/ 33 h 1245"/>
                  <a:gd name="T114" fmla="*/ 16 w 1079"/>
                  <a:gd name="T115" fmla="*/ 22 h 1245"/>
                  <a:gd name="T116" fmla="*/ 16 w 1079"/>
                  <a:gd name="T117" fmla="*/ 16 h 1245"/>
                  <a:gd name="T118" fmla="*/ 17 w 1079"/>
                  <a:gd name="T119" fmla="*/ 11 h 1245"/>
                  <a:gd name="T120" fmla="*/ 17 w 1079"/>
                  <a:gd name="T121" fmla="*/ 17 h 1245"/>
                  <a:gd name="T122" fmla="*/ 16 w 1079"/>
                  <a:gd name="T123" fmla="*/ 23 h 1245"/>
                  <a:gd name="T124" fmla="*/ 16 w 1079"/>
                  <a:gd name="T125" fmla="*/ 11 h 1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79"/>
                  <a:gd name="T190" fmla="*/ 0 h 1245"/>
                  <a:gd name="T191" fmla="*/ 1079 w 1079"/>
                  <a:gd name="T192" fmla="*/ 1245 h 1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79" h="1245">
                    <a:moveTo>
                      <a:pt x="396" y="259"/>
                    </a:moveTo>
                    <a:lnTo>
                      <a:pt x="600" y="4"/>
                    </a:lnTo>
                    <a:lnTo>
                      <a:pt x="619" y="20"/>
                    </a:lnTo>
                    <a:lnTo>
                      <a:pt x="414" y="274"/>
                    </a:lnTo>
                    <a:lnTo>
                      <a:pt x="396" y="259"/>
                    </a:lnTo>
                    <a:close/>
                    <a:moveTo>
                      <a:pt x="600" y="4"/>
                    </a:moveTo>
                    <a:lnTo>
                      <a:pt x="602" y="2"/>
                    </a:lnTo>
                    <a:lnTo>
                      <a:pt x="605" y="1"/>
                    </a:lnTo>
                    <a:lnTo>
                      <a:pt x="608" y="0"/>
                    </a:lnTo>
                    <a:lnTo>
                      <a:pt x="612" y="0"/>
                    </a:lnTo>
                    <a:lnTo>
                      <a:pt x="609" y="12"/>
                    </a:lnTo>
                    <a:lnTo>
                      <a:pt x="600" y="4"/>
                    </a:lnTo>
                    <a:close/>
                    <a:moveTo>
                      <a:pt x="612" y="0"/>
                    </a:moveTo>
                    <a:lnTo>
                      <a:pt x="1070" y="82"/>
                    </a:lnTo>
                    <a:lnTo>
                      <a:pt x="1065" y="107"/>
                    </a:lnTo>
                    <a:lnTo>
                      <a:pt x="607" y="24"/>
                    </a:lnTo>
                    <a:lnTo>
                      <a:pt x="612" y="0"/>
                    </a:lnTo>
                    <a:close/>
                    <a:moveTo>
                      <a:pt x="1070" y="82"/>
                    </a:moveTo>
                    <a:lnTo>
                      <a:pt x="1073" y="84"/>
                    </a:lnTo>
                    <a:lnTo>
                      <a:pt x="1076" y="88"/>
                    </a:lnTo>
                    <a:lnTo>
                      <a:pt x="1078" y="91"/>
                    </a:lnTo>
                    <a:lnTo>
                      <a:pt x="1079" y="95"/>
                    </a:lnTo>
                    <a:lnTo>
                      <a:pt x="1067" y="95"/>
                    </a:lnTo>
                    <a:lnTo>
                      <a:pt x="1070" y="82"/>
                    </a:lnTo>
                    <a:close/>
                    <a:moveTo>
                      <a:pt x="1079" y="95"/>
                    </a:moveTo>
                    <a:lnTo>
                      <a:pt x="1079" y="996"/>
                    </a:lnTo>
                    <a:lnTo>
                      <a:pt x="1056" y="996"/>
                    </a:lnTo>
                    <a:lnTo>
                      <a:pt x="1056" y="95"/>
                    </a:lnTo>
                    <a:lnTo>
                      <a:pt x="1079" y="95"/>
                    </a:lnTo>
                    <a:close/>
                    <a:moveTo>
                      <a:pt x="1079" y="996"/>
                    </a:moveTo>
                    <a:lnTo>
                      <a:pt x="1078" y="1000"/>
                    </a:lnTo>
                    <a:lnTo>
                      <a:pt x="1076" y="1003"/>
                    </a:lnTo>
                    <a:lnTo>
                      <a:pt x="1073" y="1006"/>
                    </a:lnTo>
                    <a:lnTo>
                      <a:pt x="1070" y="1007"/>
                    </a:lnTo>
                    <a:lnTo>
                      <a:pt x="1065" y="1007"/>
                    </a:lnTo>
                    <a:lnTo>
                      <a:pt x="1061" y="1006"/>
                    </a:lnTo>
                    <a:lnTo>
                      <a:pt x="1058" y="1005"/>
                    </a:lnTo>
                    <a:lnTo>
                      <a:pt x="1056" y="1000"/>
                    </a:lnTo>
                    <a:lnTo>
                      <a:pt x="1067" y="996"/>
                    </a:lnTo>
                    <a:lnTo>
                      <a:pt x="1079" y="996"/>
                    </a:lnTo>
                    <a:close/>
                    <a:moveTo>
                      <a:pt x="1056" y="1000"/>
                    </a:moveTo>
                    <a:lnTo>
                      <a:pt x="891" y="598"/>
                    </a:lnTo>
                    <a:lnTo>
                      <a:pt x="914" y="590"/>
                    </a:lnTo>
                    <a:lnTo>
                      <a:pt x="1078" y="992"/>
                    </a:lnTo>
                    <a:lnTo>
                      <a:pt x="1056" y="1000"/>
                    </a:lnTo>
                    <a:close/>
                    <a:moveTo>
                      <a:pt x="890" y="596"/>
                    </a:moveTo>
                    <a:lnTo>
                      <a:pt x="891" y="592"/>
                    </a:lnTo>
                    <a:lnTo>
                      <a:pt x="892" y="588"/>
                    </a:lnTo>
                    <a:lnTo>
                      <a:pt x="896" y="586"/>
                    </a:lnTo>
                    <a:lnTo>
                      <a:pt x="900" y="584"/>
                    </a:lnTo>
                    <a:lnTo>
                      <a:pt x="904" y="583"/>
                    </a:lnTo>
                    <a:lnTo>
                      <a:pt x="909" y="584"/>
                    </a:lnTo>
                    <a:lnTo>
                      <a:pt x="912" y="586"/>
                    </a:lnTo>
                    <a:lnTo>
                      <a:pt x="914" y="590"/>
                    </a:lnTo>
                    <a:lnTo>
                      <a:pt x="903" y="594"/>
                    </a:lnTo>
                    <a:lnTo>
                      <a:pt x="890" y="596"/>
                    </a:lnTo>
                    <a:close/>
                    <a:moveTo>
                      <a:pt x="915" y="592"/>
                    </a:moveTo>
                    <a:lnTo>
                      <a:pt x="915" y="593"/>
                    </a:lnTo>
                    <a:lnTo>
                      <a:pt x="890" y="596"/>
                    </a:lnTo>
                    <a:lnTo>
                      <a:pt x="915" y="592"/>
                    </a:lnTo>
                    <a:close/>
                    <a:moveTo>
                      <a:pt x="915" y="593"/>
                    </a:moveTo>
                    <a:lnTo>
                      <a:pt x="918" y="619"/>
                    </a:lnTo>
                    <a:lnTo>
                      <a:pt x="922" y="646"/>
                    </a:lnTo>
                    <a:lnTo>
                      <a:pt x="923" y="672"/>
                    </a:lnTo>
                    <a:lnTo>
                      <a:pt x="925" y="699"/>
                    </a:lnTo>
                    <a:lnTo>
                      <a:pt x="900" y="700"/>
                    </a:lnTo>
                    <a:lnTo>
                      <a:pt x="899" y="674"/>
                    </a:lnTo>
                    <a:lnTo>
                      <a:pt x="897" y="649"/>
                    </a:lnTo>
                    <a:lnTo>
                      <a:pt x="895" y="622"/>
                    </a:lnTo>
                    <a:lnTo>
                      <a:pt x="890" y="596"/>
                    </a:lnTo>
                    <a:lnTo>
                      <a:pt x="915" y="593"/>
                    </a:lnTo>
                    <a:close/>
                    <a:moveTo>
                      <a:pt x="925" y="699"/>
                    </a:moveTo>
                    <a:lnTo>
                      <a:pt x="925" y="725"/>
                    </a:lnTo>
                    <a:lnTo>
                      <a:pt x="925" y="751"/>
                    </a:lnTo>
                    <a:lnTo>
                      <a:pt x="923" y="776"/>
                    </a:lnTo>
                    <a:lnTo>
                      <a:pt x="922" y="800"/>
                    </a:lnTo>
                    <a:lnTo>
                      <a:pt x="897" y="798"/>
                    </a:lnTo>
                    <a:lnTo>
                      <a:pt x="899" y="773"/>
                    </a:lnTo>
                    <a:lnTo>
                      <a:pt x="900" y="750"/>
                    </a:lnTo>
                    <a:lnTo>
                      <a:pt x="900" y="725"/>
                    </a:lnTo>
                    <a:lnTo>
                      <a:pt x="900" y="700"/>
                    </a:lnTo>
                    <a:lnTo>
                      <a:pt x="925" y="699"/>
                    </a:lnTo>
                    <a:close/>
                    <a:moveTo>
                      <a:pt x="922" y="800"/>
                    </a:moveTo>
                    <a:lnTo>
                      <a:pt x="917" y="832"/>
                    </a:lnTo>
                    <a:lnTo>
                      <a:pt x="912" y="863"/>
                    </a:lnTo>
                    <a:lnTo>
                      <a:pt x="905" y="893"/>
                    </a:lnTo>
                    <a:lnTo>
                      <a:pt x="898" y="924"/>
                    </a:lnTo>
                    <a:lnTo>
                      <a:pt x="888" y="953"/>
                    </a:lnTo>
                    <a:lnTo>
                      <a:pt x="878" y="982"/>
                    </a:lnTo>
                    <a:lnTo>
                      <a:pt x="867" y="1010"/>
                    </a:lnTo>
                    <a:lnTo>
                      <a:pt x="853" y="1038"/>
                    </a:lnTo>
                    <a:lnTo>
                      <a:pt x="838" y="1065"/>
                    </a:lnTo>
                    <a:lnTo>
                      <a:pt x="822" y="1092"/>
                    </a:lnTo>
                    <a:lnTo>
                      <a:pt x="805" y="1119"/>
                    </a:lnTo>
                    <a:lnTo>
                      <a:pt x="787" y="1145"/>
                    </a:lnTo>
                    <a:lnTo>
                      <a:pt x="767" y="1170"/>
                    </a:lnTo>
                    <a:lnTo>
                      <a:pt x="746" y="1195"/>
                    </a:lnTo>
                    <a:lnTo>
                      <a:pt x="723" y="1218"/>
                    </a:lnTo>
                    <a:lnTo>
                      <a:pt x="699" y="1242"/>
                    </a:lnTo>
                    <a:lnTo>
                      <a:pt x="683" y="1225"/>
                    </a:lnTo>
                    <a:lnTo>
                      <a:pt x="706" y="1202"/>
                    </a:lnTo>
                    <a:lnTo>
                      <a:pt x="727" y="1178"/>
                    </a:lnTo>
                    <a:lnTo>
                      <a:pt x="748" y="1155"/>
                    </a:lnTo>
                    <a:lnTo>
                      <a:pt x="767" y="1130"/>
                    </a:lnTo>
                    <a:lnTo>
                      <a:pt x="786" y="1105"/>
                    </a:lnTo>
                    <a:lnTo>
                      <a:pt x="802" y="1080"/>
                    </a:lnTo>
                    <a:lnTo>
                      <a:pt x="817" y="1054"/>
                    </a:lnTo>
                    <a:lnTo>
                      <a:pt x="831" y="1027"/>
                    </a:lnTo>
                    <a:lnTo>
                      <a:pt x="844" y="1000"/>
                    </a:lnTo>
                    <a:lnTo>
                      <a:pt x="856" y="973"/>
                    </a:lnTo>
                    <a:lnTo>
                      <a:pt x="865" y="945"/>
                    </a:lnTo>
                    <a:lnTo>
                      <a:pt x="874" y="917"/>
                    </a:lnTo>
                    <a:lnTo>
                      <a:pt x="882" y="888"/>
                    </a:lnTo>
                    <a:lnTo>
                      <a:pt x="888" y="859"/>
                    </a:lnTo>
                    <a:lnTo>
                      <a:pt x="894" y="829"/>
                    </a:lnTo>
                    <a:lnTo>
                      <a:pt x="897" y="798"/>
                    </a:lnTo>
                    <a:lnTo>
                      <a:pt x="922" y="800"/>
                    </a:lnTo>
                    <a:close/>
                    <a:moveTo>
                      <a:pt x="699" y="1242"/>
                    </a:moveTo>
                    <a:lnTo>
                      <a:pt x="696" y="1244"/>
                    </a:lnTo>
                    <a:lnTo>
                      <a:pt x="693" y="1245"/>
                    </a:lnTo>
                    <a:lnTo>
                      <a:pt x="689" y="1245"/>
                    </a:lnTo>
                    <a:lnTo>
                      <a:pt x="686" y="1244"/>
                    </a:lnTo>
                    <a:lnTo>
                      <a:pt x="683" y="1242"/>
                    </a:lnTo>
                    <a:lnTo>
                      <a:pt x="681" y="1240"/>
                    </a:lnTo>
                    <a:lnTo>
                      <a:pt x="680" y="1237"/>
                    </a:lnTo>
                    <a:lnTo>
                      <a:pt x="679" y="1232"/>
                    </a:lnTo>
                    <a:lnTo>
                      <a:pt x="690" y="1234"/>
                    </a:lnTo>
                    <a:lnTo>
                      <a:pt x="699" y="1242"/>
                    </a:lnTo>
                    <a:close/>
                    <a:moveTo>
                      <a:pt x="679" y="1232"/>
                    </a:moveTo>
                    <a:lnTo>
                      <a:pt x="703" y="684"/>
                    </a:lnTo>
                    <a:lnTo>
                      <a:pt x="727" y="685"/>
                    </a:lnTo>
                    <a:lnTo>
                      <a:pt x="703" y="1234"/>
                    </a:lnTo>
                    <a:lnTo>
                      <a:pt x="679" y="1232"/>
                    </a:lnTo>
                    <a:close/>
                    <a:moveTo>
                      <a:pt x="703" y="679"/>
                    </a:moveTo>
                    <a:lnTo>
                      <a:pt x="706" y="676"/>
                    </a:lnTo>
                    <a:lnTo>
                      <a:pt x="709" y="674"/>
                    </a:lnTo>
                    <a:lnTo>
                      <a:pt x="713" y="673"/>
                    </a:lnTo>
                    <a:lnTo>
                      <a:pt x="717" y="674"/>
                    </a:lnTo>
                    <a:lnTo>
                      <a:pt x="721" y="675"/>
                    </a:lnTo>
                    <a:lnTo>
                      <a:pt x="724" y="677"/>
                    </a:lnTo>
                    <a:lnTo>
                      <a:pt x="726" y="681"/>
                    </a:lnTo>
                    <a:lnTo>
                      <a:pt x="727" y="685"/>
                    </a:lnTo>
                    <a:lnTo>
                      <a:pt x="715" y="684"/>
                    </a:lnTo>
                    <a:lnTo>
                      <a:pt x="703" y="679"/>
                    </a:lnTo>
                    <a:close/>
                    <a:moveTo>
                      <a:pt x="727" y="688"/>
                    </a:moveTo>
                    <a:lnTo>
                      <a:pt x="726" y="689"/>
                    </a:lnTo>
                    <a:lnTo>
                      <a:pt x="703" y="681"/>
                    </a:lnTo>
                    <a:lnTo>
                      <a:pt x="703" y="679"/>
                    </a:lnTo>
                    <a:lnTo>
                      <a:pt x="727" y="688"/>
                    </a:lnTo>
                    <a:close/>
                    <a:moveTo>
                      <a:pt x="726" y="689"/>
                    </a:moveTo>
                    <a:lnTo>
                      <a:pt x="715" y="717"/>
                    </a:lnTo>
                    <a:lnTo>
                      <a:pt x="705" y="745"/>
                    </a:lnTo>
                    <a:lnTo>
                      <a:pt x="693" y="771"/>
                    </a:lnTo>
                    <a:lnTo>
                      <a:pt x="681" y="798"/>
                    </a:lnTo>
                    <a:lnTo>
                      <a:pt x="658" y="787"/>
                    </a:lnTo>
                    <a:lnTo>
                      <a:pt x="670" y="763"/>
                    </a:lnTo>
                    <a:lnTo>
                      <a:pt x="682" y="736"/>
                    </a:lnTo>
                    <a:lnTo>
                      <a:pt x="693" y="709"/>
                    </a:lnTo>
                    <a:lnTo>
                      <a:pt x="703" y="681"/>
                    </a:lnTo>
                    <a:lnTo>
                      <a:pt x="726" y="689"/>
                    </a:lnTo>
                    <a:close/>
                    <a:moveTo>
                      <a:pt x="681" y="798"/>
                    </a:moveTo>
                    <a:lnTo>
                      <a:pt x="668" y="823"/>
                    </a:lnTo>
                    <a:lnTo>
                      <a:pt x="655" y="847"/>
                    </a:lnTo>
                    <a:lnTo>
                      <a:pt x="641" y="870"/>
                    </a:lnTo>
                    <a:lnTo>
                      <a:pt x="628" y="892"/>
                    </a:lnTo>
                    <a:lnTo>
                      <a:pt x="607" y="878"/>
                    </a:lnTo>
                    <a:lnTo>
                      <a:pt x="620" y="857"/>
                    </a:lnTo>
                    <a:lnTo>
                      <a:pt x="633" y="834"/>
                    </a:lnTo>
                    <a:lnTo>
                      <a:pt x="646" y="811"/>
                    </a:lnTo>
                    <a:lnTo>
                      <a:pt x="658" y="787"/>
                    </a:lnTo>
                    <a:lnTo>
                      <a:pt x="681" y="798"/>
                    </a:lnTo>
                    <a:close/>
                    <a:moveTo>
                      <a:pt x="628" y="892"/>
                    </a:moveTo>
                    <a:lnTo>
                      <a:pt x="609" y="919"/>
                    </a:lnTo>
                    <a:lnTo>
                      <a:pt x="590" y="944"/>
                    </a:lnTo>
                    <a:lnTo>
                      <a:pt x="570" y="968"/>
                    </a:lnTo>
                    <a:lnTo>
                      <a:pt x="549" y="991"/>
                    </a:lnTo>
                    <a:lnTo>
                      <a:pt x="528" y="1011"/>
                    </a:lnTo>
                    <a:lnTo>
                      <a:pt x="506" y="1030"/>
                    </a:lnTo>
                    <a:lnTo>
                      <a:pt x="483" y="1048"/>
                    </a:lnTo>
                    <a:lnTo>
                      <a:pt x="460" y="1063"/>
                    </a:lnTo>
                    <a:lnTo>
                      <a:pt x="437" y="1077"/>
                    </a:lnTo>
                    <a:lnTo>
                      <a:pt x="412" y="1090"/>
                    </a:lnTo>
                    <a:lnTo>
                      <a:pt x="386" y="1101"/>
                    </a:lnTo>
                    <a:lnTo>
                      <a:pt x="360" y="1110"/>
                    </a:lnTo>
                    <a:lnTo>
                      <a:pt x="334" y="1118"/>
                    </a:lnTo>
                    <a:lnTo>
                      <a:pt x="306" y="1123"/>
                    </a:lnTo>
                    <a:lnTo>
                      <a:pt x="278" y="1129"/>
                    </a:lnTo>
                    <a:lnTo>
                      <a:pt x="250" y="1131"/>
                    </a:lnTo>
                    <a:lnTo>
                      <a:pt x="248" y="1107"/>
                    </a:lnTo>
                    <a:lnTo>
                      <a:pt x="275" y="1104"/>
                    </a:lnTo>
                    <a:lnTo>
                      <a:pt x="302" y="1100"/>
                    </a:lnTo>
                    <a:lnTo>
                      <a:pt x="328" y="1094"/>
                    </a:lnTo>
                    <a:lnTo>
                      <a:pt x="352" y="1087"/>
                    </a:lnTo>
                    <a:lnTo>
                      <a:pt x="377" y="1078"/>
                    </a:lnTo>
                    <a:lnTo>
                      <a:pt x="401" y="1067"/>
                    </a:lnTo>
                    <a:lnTo>
                      <a:pt x="425" y="1055"/>
                    </a:lnTo>
                    <a:lnTo>
                      <a:pt x="447" y="1042"/>
                    </a:lnTo>
                    <a:lnTo>
                      <a:pt x="470" y="1027"/>
                    </a:lnTo>
                    <a:lnTo>
                      <a:pt x="492" y="1010"/>
                    </a:lnTo>
                    <a:lnTo>
                      <a:pt x="512" y="993"/>
                    </a:lnTo>
                    <a:lnTo>
                      <a:pt x="533" y="972"/>
                    </a:lnTo>
                    <a:lnTo>
                      <a:pt x="552" y="952"/>
                    </a:lnTo>
                    <a:lnTo>
                      <a:pt x="571" y="929"/>
                    </a:lnTo>
                    <a:lnTo>
                      <a:pt x="589" y="904"/>
                    </a:lnTo>
                    <a:lnTo>
                      <a:pt x="607" y="878"/>
                    </a:lnTo>
                    <a:lnTo>
                      <a:pt x="628" y="892"/>
                    </a:lnTo>
                    <a:close/>
                    <a:moveTo>
                      <a:pt x="250" y="1131"/>
                    </a:moveTo>
                    <a:lnTo>
                      <a:pt x="247" y="1131"/>
                    </a:lnTo>
                    <a:lnTo>
                      <a:pt x="243" y="1130"/>
                    </a:lnTo>
                    <a:lnTo>
                      <a:pt x="240" y="1128"/>
                    </a:lnTo>
                    <a:lnTo>
                      <a:pt x="239" y="1126"/>
                    </a:lnTo>
                    <a:lnTo>
                      <a:pt x="237" y="1122"/>
                    </a:lnTo>
                    <a:lnTo>
                      <a:pt x="237" y="1119"/>
                    </a:lnTo>
                    <a:lnTo>
                      <a:pt x="237" y="1116"/>
                    </a:lnTo>
                    <a:lnTo>
                      <a:pt x="238" y="1113"/>
                    </a:lnTo>
                    <a:lnTo>
                      <a:pt x="249" y="1119"/>
                    </a:lnTo>
                    <a:lnTo>
                      <a:pt x="250" y="1131"/>
                    </a:lnTo>
                    <a:close/>
                    <a:moveTo>
                      <a:pt x="238" y="1113"/>
                    </a:moveTo>
                    <a:lnTo>
                      <a:pt x="443" y="777"/>
                    </a:lnTo>
                    <a:lnTo>
                      <a:pt x="464" y="790"/>
                    </a:lnTo>
                    <a:lnTo>
                      <a:pt x="260" y="1126"/>
                    </a:lnTo>
                    <a:lnTo>
                      <a:pt x="238" y="1113"/>
                    </a:lnTo>
                    <a:close/>
                    <a:moveTo>
                      <a:pt x="446" y="773"/>
                    </a:moveTo>
                    <a:lnTo>
                      <a:pt x="450" y="771"/>
                    </a:lnTo>
                    <a:lnTo>
                      <a:pt x="454" y="771"/>
                    </a:lnTo>
                    <a:lnTo>
                      <a:pt x="457" y="772"/>
                    </a:lnTo>
                    <a:lnTo>
                      <a:pt x="460" y="775"/>
                    </a:lnTo>
                    <a:lnTo>
                      <a:pt x="464" y="778"/>
                    </a:lnTo>
                    <a:lnTo>
                      <a:pt x="465" y="781"/>
                    </a:lnTo>
                    <a:lnTo>
                      <a:pt x="465" y="785"/>
                    </a:lnTo>
                    <a:lnTo>
                      <a:pt x="464" y="790"/>
                    </a:lnTo>
                    <a:lnTo>
                      <a:pt x="453" y="783"/>
                    </a:lnTo>
                    <a:lnTo>
                      <a:pt x="446" y="773"/>
                    </a:lnTo>
                    <a:close/>
                    <a:moveTo>
                      <a:pt x="460" y="793"/>
                    </a:moveTo>
                    <a:lnTo>
                      <a:pt x="460" y="793"/>
                    </a:lnTo>
                    <a:lnTo>
                      <a:pt x="445" y="773"/>
                    </a:lnTo>
                    <a:lnTo>
                      <a:pt x="446" y="773"/>
                    </a:lnTo>
                    <a:lnTo>
                      <a:pt x="460" y="793"/>
                    </a:lnTo>
                    <a:close/>
                    <a:moveTo>
                      <a:pt x="460" y="793"/>
                    </a:moveTo>
                    <a:lnTo>
                      <a:pt x="440" y="808"/>
                    </a:lnTo>
                    <a:lnTo>
                      <a:pt x="419" y="822"/>
                    </a:lnTo>
                    <a:lnTo>
                      <a:pt x="399" y="836"/>
                    </a:lnTo>
                    <a:lnTo>
                      <a:pt x="379" y="849"/>
                    </a:lnTo>
                    <a:lnTo>
                      <a:pt x="366" y="827"/>
                    </a:lnTo>
                    <a:lnTo>
                      <a:pt x="386" y="816"/>
                    </a:lnTo>
                    <a:lnTo>
                      <a:pt x="405" y="803"/>
                    </a:lnTo>
                    <a:lnTo>
                      <a:pt x="425" y="789"/>
                    </a:lnTo>
                    <a:lnTo>
                      <a:pt x="445" y="773"/>
                    </a:lnTo>
                    <a:lnTo>
                      <a:pt x="460" y="793"/>
                    </a:lnTo>
                    <a:close/>
                    <a:moveTo>
                      <a:pt x="379" y="849"/>
                    </a:moveTo>
                    <a:lnTo>
                      <a:pt x="360" y="860"/>
                    </a:lnTo>
                    <a:lnTo>
                      <a:pt x="341" y="871"/>
                    </a:lnTo>
                    <a:lnTo>
                      <a:pt x="322" y="880"/>
                    </a:lnTo>
                    <a:lnTo>
                      <a:pt x="304" y="889"/>
                    </a:lnTo>
                    <a:lnTo>
                      <a:pt x="293" y="866"/>
                    </a:lnTo>
                    <a:lnTo>
                      <a:pt x="311" y="859"/>
                    </a:lnTo>
                    <a:lnTo>
                      <a:pt x="330" y="849"/>
                    </a:lnTo>
                    <a:lnTo>
                      <a:pt x="348" y="839"/>
                    </a:lnTo>
                    <a:lnTo>
                      <a:pt x="366" y="827"/>
                    </a:lnTo>
                    <a:lnTo>
                      <a:pt x="379" y="849"/>
                    </a:lnTo>
                    <a:close/>
                    <a:moveTo>
                      <a:pt x="304" y="889"/>
                    </a:moveTo>
                    <a:lnTo>
                      <a:pt x="280" y="899"/>
                    </a:lnTo>
                    <a:lnTo>
                      <a:pt x="257" y="907"/>
                    </a:lnTo>
                    <a:lnTo>
                      <a:pt x="235" y="914"/>
                    </a:lnTo>
                    <a:lnTo>
                      <a:pt x="213" y="918"/>
                    </a:lnTo>
                    <a:lnTo>
                      <a:pt x="192" y="921"/>
                    </a:lnTo>
                    <a:lnTo>
                      <a:pt x="171" y="924"/>
                    </a:lnTo>
                    <a:lnTo>
                      <a:pt x="152" y="924"/>
                    </a:lnTo>
                    <a:lnTo>
                      <a:pt x="133" y="921"/>
                    </a:lnTo>
                    <a:lnTo>
                      <a:pt x="114" y="918"/>
                    </a:lnTo>
                    <a:lnTo>
                      <a:pt x="96" y="913"/>
                    </a:lnTo>
                    <a:lnTo>
                      <a:pt x="79" y="906"/>
                    </a:lnTo>
                    <a:lnTo>
                      <a:pt x="63" y="898"/>
                    </a:lnTo>
                    <a:lnTo>
                      <a:pt x="47" y="888"/>
                    </a:lnTo>
                    <a:lnTo>
                      <a:pt x="32" y="876"/>
                    </a:lnTo>
                    <a:lnTo>
                      <a:pt x="18" y="863"/>
                    </a:lnTo>
                    <a:lnTo>
                      <a:pt x="4" y="848"/>
                    </a:lnTo>
                    <a:lnTo>
                      <a:pt x="22" y="832"/>
                    </a:lnTo>
                    <a:lnTo>
                      <a:pt x="34" y="846"/>
                    </a:lnTo>
                    <a:lnTo>
                      <a:pt x="47" y="858"/>
                    </a:lnTo>
                    <a:lnTo>
                      <a:pt x="61" y="867"/>
                    </a:lnTo>
                    <a:lnTo>
                      <a:pt x="75" y="877"/>
                    </a:lnTo>
                    <a:lnTo>
                      <a:pt x="90" y="884"/>
                    </a:lnTo>
                    <a:lnTo>
                      <a:pt x="105" y="890"/>
                    </a:lnTo>
                    <a:lnTo>
                      <a:pt x="121" y="894"/>
                    </a:lnTo>
                    <a:lnTo>
                      <a:pt x="139" y="898"/>
                    </a:lnTo>
                    <a:lnTo>
                      <a:pt x="156" y="899"/>
                    </a:lnTo>
                    <a:lnTo>
                      <a:pt x="173" y="899"/>
                    </a:lnTo>
                    <a:lnTo>
                      <a:pt x="192" y="897"/>
                    </a:lnTo>
                    <a:lnTo>
                      <a:pt x="211" y="894"/>
                    </a:lnTo>
                    <a:lnTo>
                      <a:pt x="230" y="889"/>
                    </a:lnTo>
                    <a:lnTo>
                      <a:pt x="251" y="884"/>
                    </a:lnTo>
                    <a:lnTo>
                      <a:pt x="271" y="876"/>
                    </a:lnTo>
                    <a:lnTo>
                      <a:pt x="293" y="866"/>
                    </a:lnTo>
                    <a:lnTo>
                      <a:pt x="304" y="889"/>
                    </a:lnTo>
                    <a:close/>
                    <a:moveTo>
                      <a:pt x="4" y="848"/>
                    </a:moveTo>
                    <a:lnTo>
                      <a:pt x="1" y="846"/>
                    </a:lnTo>
                    <a:lnTo>
                      <a:pt x="0" y="843"/>
                    </a:lnTo>
                    <a:lnTo>
                      <a:pt x="0" y="839"/>
                    </a:lnTo>
                    <a:lnTo>
                      <a:pt x="1" y="836"/>
                    </a:lnTo>
                    <a:lnTo>
                      <a:pt x="2" y="834"/>
                    </a:lnTo>
                    <a:lnTo>
                      <a:pt x="4" y="832"/>
                    </a:lnTo>
                    <a:lnTo>
                      <a:pt x="7" y="830"/>
                    </a:lnTo>
                    <a:lnTo>
                      <a:pt x="9" y="829"/>
                    </a:lnTo>
                    <a:lnTo>
                      <a:pt x="12" y="840"/>
                    </a:lnTo>
                    <a:lnTo>
                      <a:pt x="4" y="848"/>
                    </a:lnTo>
                    <a:close/>
                    <a:moveTo>
                      <a:pt x="9" y="829"/>
                    </a:moveTo>
                    <a:lnTo>
                      <a:pt x="36" y="820"/>
                    </a:lnTo>
                    <a:lnTo>
                      <a:pt x="62" y="811"/>
                    </a:lnTo>
                    <a:lnTo>
                      <a:pt x="88" y="803"/>
                    </a:lnTo>
                    <a:lnTo>
                      <a:pt x="113" y="793"/>
                    </a:lnTo>
                    <a:lnTo>
                      <a:pt x="136" y="783"/>
                    </a:lnTo>
                    <a:lnTo>
                      <a:pt x="159" y="772"/>
                    </a:lnTo>
                    <a:lnTo>
                      <a:pt x="182" y="762"/>
                    </a:lnTo>
                    <a:lnTo>
                      <a:pt x="203" y="750"/>
                    </a:lnTo>
                    <a:lnTo>
                      <a:pt x="223" y="738"/>
                    </a:lnTo>
                    <a:lnTo>
                      <a:pt x="242" y="725"/>
                    </a:lnTo>
                    <a:lnTo>
                      <a:pt x="262" y="712"/>
                    </a:lnTo>
                    <a:lnTo>
                      <a:pt x="279" y="698"/>
                    </a:lnTo>
                    <a:lnTo>
                      <a:pt x="295" y="684"/>
                    </a:lnTo>
                    <a:lnTo>
                      <a:pt x="311" y="668"/>
                    </a:lnTo>
                    <a:lnTo>
                      <a:pt x="325" y="652"/>
                    </a:lnTo>
                    <a:lnTo>
                      <a:pt x="339" y="636"/>
                    </a:lnTo>
                    <a:lnTo>
                      <a:pt x="359" y="650"/>
                    </a:lnTo>
                    <a:lnTo>
                      <a:pt x="344" y="668"/>
                    </a:lnTo>
                    <a:lnTo>
                      <a:pt x="329" y="685"/>
                    </a:lnTo>
                    <a:lnTo>
                      <a:pt x="312" y="701"/>
                    </a:lnTo>
                    <a:lnTo>
                      <a:pt x="295" y="716"/>
                    </a:lnTo>
                    <a:lnTo>
                      <a:pt x="277" y="730"/>
                    </a:lnTo>
                    <a:lnTo>
                      <a:pt x="257" y="744"/>
                    </a:lnTo>
                    <a:lnTo>
                      <a:pt x="238" y="757"/>
                    </a:lnTo>
                    <a:lnTo>
                      <a:pt x="216" y="770"/>
                    </a:lnTo>
                    <a:lnTo>
                      <a:pt x="195" y="782"/>
                    </a:lnTo>
                    <a:lnTo>
                      <a:pt x="171" y="794"/>
                    </a:lnTo>
                    <a:lnTo>
                      <a:pt x="147" y="805"/>
                    </a:lnTo>
                    <a:lnTo>
                      <a:pt x="122" y="816"/>
                    </a:lnTo>
                    <a:lnTo>
                      <a:pt x="98" y="825"/>
                    </a:lnTo>
                    <a:lnTo>
                      <a:pt x="71" y="835"/>
                    </a:lnTo>
                    <a:lnTo>
                      <a:pt x="44" y="844"/>
                    </a:lnTo>
                    <a:lnTo>
                      <a:pt x="15" y="852"/>
                    </a:lnTo>
                    <a:lnTo>
                      <a:pt x="9" y="829"/>
                    </a:lnTo>
                    <a:close/>
                    <a:moveTo>
                      <a:pt x="339" y="636"/>
                    </a:moveTo>
                    <a:lnTo>
                      <a:pt x="351" y="619"/>
                    </a:lnTo>
                    <a:lnTo>
                      <a:pt x="363" y="601"/>
                    </a:lnTo>
                    <a:lnTo>
                      <a:pt x="373" y="582"/>
                    </a:lnTo>
                    <a:lnTo>
                      <a:pt x="382" y="563"/>
                    </a:lnTo>
                    <a:lnTo>
                      <a:pt x="389" y="543"/>
                    </a:lnTo>
                    <a:lnTo>
                      <a:pt x="397" y="523"/>
                    </a:lnTo>
                    <a:lnTo>
                      <a:pt x="402" y="501"/>
                    </a:lnTo>
                    <a:lnTo>
                      <a:pt x="406" y="479"/>
                    </a:lnTo>
                    <a:lnTo>
                      <a:pt x="409" y="456"/>
                    </a:lnTo>
                    <a:lnTo>
                      <a:pt x="411" y="431"/>
                    </a:lnTo>
                    <a:lnTo>
                      <a:pt x="411" y="406"/>
                    </a:lnTo>
                    <a:lnTo>
                      <a:pt x="410" y="381"/>
                    </a:lnTo>
                    <a:lnTo>
                      <a:pt x="408" y="354"/>
                    </a:lnTo>
                    <a:lnTo>
                      <a:pt x="404" y="327"/>
                    </a:lnTo>
                    <a:lnTo>
                      <a:pt x="399" y="298"/>
                    </a:lnTo>
                    <a:lnTo>
                      <a:pt x="392" y="269"/>
                    </a:lnTo>
                    <a:lnTo>
                      <a:pt x="416" y="264"/>
                    </a:lnTo>
                    <a:lnTo>
                      <a:pt x="424" y="294"/>
                    </a:lnTo>
                    <a:lnTo>
                      <a:pt x="428" y="324"/>
                    </a:lnTo>
                    <a:lnTo>
                      <a:pt x="432" y="353"/>
                    </a:lnTo>
                    <a:lnTo>
                      <a:pt x="435" y="381"/>
                    </a:lnTo>
                    <a:lnTo>
                      <a:pt x="436" y="408"/>
                    </a:lnTo>
                    <a:lnTo>
                      <a:pt x="435" y="434"/>
                    </a:lnTo>
                    <a:lnTo>
                      <a:pt x="433" y="459"/>
                    </a:lnTo>
                    <a:lnTo>
                      <a:pt x="430" y="484"/>
                    </a:lnTo>
                    <a:lnTo>
                      <a:pt x="426" y="508"/>
                    </a:lnTo>
                    <a:lnTo>
                      <a:pt x="419" y="530"/>
                    </a:lnTo>
                    <a:lnTo>
                      <a:pt x="412" y="552"/>
                    </a:lnTo>
                    <a:lnTo>
                      <a:pt x="404" y="574"/>
                    </a:lnTo>
                    <a:lnTo>
                      <a:pt x="395" y="594"/>
                    </a:lnTo>
                    <a:lnTo>
                      <a:pt x="384" y="614"/>
                    </a:lnTo>
                    <a:lnTo>
                      <a:pt x="372" y="633"/>
                    </a:lnTo>
                    <a:lnTo>
                      <a:pt x="359" y="650"/>
                    </a:lnTo>
                    <a:lnTo>
                      <a:pt x="339" y="636"/>
                    </a:lnTo>
                    <a:close/>
                    <a:moveTo>
                      <a:pt x="392" y="269"/>
                    </a:moveTo>
                    <a:lnTo>
                      <a:pt x="393" y="264"/>
                    </a:lnTo>
                    <a:lnTo>
                      <a:pt x="396" y="259"/>
                    </a:lnTo>
                    <a:lnTo>
                      <a:pt x="404" y="267"/>
                    </a:lnTo>
                    <a:lnTo>
                      <a:pt x="392" y="2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9" name="Freeform 1131"/>
              <p:cNvSpPr>
                <a:spLocks/>
              </p:cNvSpPr>
              <p:nvPr/>
            </p:nvSpPr>
            <p:spPr bwMode="auto">
              <a:xfrm>
                <a:off x="2723" y="1434"/>
                <a:ext cx="140" cy="160"/>
              </a:xfrm>
              <a:custGeom>
                <a:avLst/>
                <a:gdLst>
                  <a:gd name="T0" fmla="*/ 2 w 710"/>
                  <a:gd name="T1" fmla="*/ 18 h 796"/>
                  <a:gd name="T2" fmla="*/ 0 w 710"/>
                  <a:gd name="T3" fmla="*/ 31 h 796"/>
                  <a:gd name="T4" fmla="*/ 1 w 710"/>
                  <a:gd name="T5" fmla="*/ 31 h 796"/>
                  <a:gd name="T6" fmla="*/ 2 w 710"/>
                  <a:gd name="T7" fmla="*/ 30 h 796"/>
                  <a:gd name="T8" fmla="*/ 2 w 710"/>
                  <a:gd name="T9" fmla="*/ 29 h 796"/>
                  <a:gd name="T10" fmla="*/ 3 w 710"/>
                  <a:gd name="T11" fmla="*/ 28 h 796"/>
                  <a:gd name="T12" fmla="*/ 4 w 710"/>
                  <a:gd name="T13" fmla="*/ 27 h 796"/>
                  <a:gd name="T14" fmla="*/ 4 w 710"/>
                  <a:gd name="T15" fmla="*/ 26 h 796"/>
                  <a:gd name="T16" fmla="*/ 5 w 710"/>
                  <a:gd name="T17" fmla="*/ 25 h 796"/>
                  <a:gd name="T18" fmla="*/ 5 w 710"/>
                  <a:gd name="T19" fmla="*/ 24 h 796"/>
                  <a:gd name="T20" fmla="*/ 6 w 710"/>
                  <a:gd name="T21" fmla="*/ 23 h 796"/>
                  <a:gd name="T22" fmla="*/ 6 w 710"/>
                  <a:gd name="T23" fmla="*/ 22 h 796"/>
                  <a:gd name="T24" fmla="*/ 7 w 710"/>
                  <a:gd name="T25" fmla="*/ 20 h 796"/>
                  <a:gd name="T26" fmla="*/ 7 w 710"/>
                  <a:gd name="T27" fmla="*/ 19 h 796"/>
                  <a:gd name="T28" fmla="*/ 7 w 710"/>
                  <a:gd name="T29" fmla="*/ 18 h 796"/>
                  <a:gd name="T30" fmla="*/ 8 w 710"/>
                  <a:gd name="T31" fmla="*/ 16 h 796"/>
                  <a:gd name="T32" fmla="*/ 8 w 710"/>
                  <a:gd name="T33" fmla="*/ 15 h 796"/>
                  <a:gd name="T34" fmla="*/ 8 w 710"/>
                  <a:gd name="T35" fmla="*/ 13 h 796"/>
                  <a:gd name="T36" fmla="*/ 9 w 710"/>
                  <a:gd name="T37" fmla="*/ 14 h 796"/>
                  <a:gd name="T38" fmla="*/ 9 w 710"/>
                  <a:gd name="T39" fmla="*/ 15 h 796"/>
                  <a:gd name="T40" fmla="*/ 9 w 710"/>
                  <a:gd name="T41" fmla="*/ 17 h 796"/>
                  <a:gd name="T42" fmla="*/ 9 w 710"/>
                  <a:gd name="T43" fmla="*/ 18 h 796"/>
                  <a:gd name="T44" fmla="*/ 10 w 710"/>
                  <a:gd name="T45" fmla="*/ 19 h 796"/>
                  <a:gd name="T46" fmla="*/ 10 w 710"/>
                  <a:gd name="T47" fmla="*/ 20 h 796"/>
                  <a:gd name="T48" fmla="*/ 10 w 710"/>
                  <a:gd name="T49" fmla="*/ 21 h 796"/>
                  <a:gd name="T50" fmla="*/ 10 w 710"/>
                  <a:gd name="T51" fmla="*/ 22 h 796"/>
                  <a:gd name="T52" fmla="*/ 10 w 710"/>
                  <a:gd name="T53" fmla="*/ 24 h 796"/>
                  <a:gd name="T54" fmla="*/ 10 w 710"/>
                  <a:gd name="T55" fmla="*/ 25 h 796"/>
                  <a:gd name="T56" fmla="*/ 10 w 710"/>
                  <a:gd name="T57" fmla="*/ 26 h 796"/>
                  <a:gd name="T58" fmla="*/ 10 w 710"/>
                  <a:gd name="T59" fmla="*/ 27 h 796"/>
                  <a:gd name="T60" fmla="*/ 10 w 710"/>
                  <a:gd name="T61" fmla="*/ 29 h 796"/>
                  <a:gd name="T62" fmla="*/ 10 w 710"/>
                  <a:gd name="T63" fmla="*/ 32 h 796"/>
                  <a:gd name="T64" fmla="*/ 11 w 710"/>
                  <a:gd name="T65" fmla="*/ 31 h 796"/>
                  <a:gd name="T66" fmla="*/ 11 w 710"/>
                  <a:gd name="T67" fmla="*/ 30 h 796"/>
                  <a:gd name="T68" fmla="*/ 12 w 710"/>
                  <a:gd name="T69" fmla="*/ 30 h 796"/>
                  <a:gd name="T70" fmla="*/ 13 w 710"/>
                  <a:gd name="T71" fmla="*/ 29 h 796"/>
                  <a:gd name="T72" fmla="*/ 13 w 710"/>
                  <a:gd name="T73" fmla="*/ 28 h 796"/>
                  <a:gd name="T74" fmla="*/ 14 w 710"/>
                  <a:gd name="T75" fmla="*/ 27 h 796"/>
                  <a:gd name="T76" fmla="*/ 14 w 710"/>
                  <a:gd name="T77" fmla="*/ 26 h 796"/>
                  <a:gd name="T78" fmla="*/ 14 w 710"/>
                  <a:gd name="T79" fmla="*/ 25 h 796"/>
                  <a:gd name="T80" fmla="*/ 15 w 710"/>
                  <a:gd name="T81" fmla="*/ 24 h 796"/>
                  <a:gd name="T82" fmla="*/ 15 w 710"/>
                  <a:gd name="T83" fmla="*/ 22 h 796"/>
                  <a:gd name="T84" fmla="*/ 15 w 710"/>
                  <a:gd name="T85" fmla="*/ 21 h 796"/>
                  <a:gd name="T86" fmla="*/ 15 w 710"/>
                  <a:gd name="T87" fmla="*/ 20 h 796"/>
                  <a:gd name="T88" fmla="*/ 16 w 710"/>
                  <a:gd name="T89" fmla="*/ 19 h 796"/>
                  <a:gd name="T90" fmla="*/ 16 w 710"/>
                  <a:gd name="T91" fmla="*/ 17 h 796"/>
                  <a:gd name="T92" fmla="*/ 16 w 710"/>
                  <a:gd name="T93" fmla="*/ 16 h 796"/>
                  <a:gd name="T94" fmla="*/ 16 w 710"/>
                  <a:gd name="T95" fmla="*/ 14 h 796"/>
                  <a:gd name="T96" fmla="*/ 24 w 710"/>
                  <a:gd name="T97" fmla="*/ 27 h 796"/>
                  <a:gd name="T98" fmla="*/ 24 w 710"/>
                  <a:gd name="T99" fmla="*/ 11 h 796"/>
                  <a:gd name="T100" fmla="*/ 28 w 710"/>
                  <a:gd name="T101" fmla="*/ 20 h 796"/>
                  <a:gd name="T102" fmla="*/ 28 w 710"/>
                  <a:gd name="T103" fmla="*/ 6 h 796"/>
                  <a:gd name="T104" fmla="*/ 15 w 710"/>
                  <a:gd name="T105" fmla="*/ 0 h 796"/>
                  <a:gd name="T106" fmla="*/ 4 w 710"/>
                  <a:gd name="T107" fmla="*/ 1 h 796"/>
                  <a:gd name="T108" fmla="*/ 2 w 710"/>
                  <a:gd name="T109" fmla="*/ 18 h 7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10"/>
                  <a:gd name="T166" fmla="*/ 0 h 796"/>
                  <a:gd name="T167" fmla="*/ 710 w 710"/>
                  <a:gd name="T168" fmla="*/ 796 h 79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10" h="796">
                    <a:moveTo>
                      <a:pt x="57" y="443"/>
                    </a:moveTo>
                    <a:lnTo>
                      <a:pt x="0" y="787"/>
                    </a:lnTo>
                    <a:lnTo>
                      <a:pt x="20" y="770"/>
                    </a:lnTo>
                    <a:lnTo>
                      <a:pt x="40" y="751"/>
                    </a:lnTo>
                    <a:lnTo>
                      <a:pt x="58" y="730"/>
                    </a:lnTo>
                    <a:lnTo>
                      <a:pt x="75" y="709"/>
                    </a:lnTo>
                    <a:lnTo>
                      <a:pt x="92" y="685"/>
                    </a:lnTo>
                    <a:lnTo>
                      <a:pt x="108" y="660"/>
                    </a:lnTo>
                    <a:lnTo>
                      <a:pt x="122" y="633"/>
                    </a:lnTo>
                    <a:lnTo>
                      <a:pt x="135" y="606"/>
                    </a:lnTo>
                    <a:lnTo>
                      <a:pt x="147" y="576"/>
                    </a:lnTo>
                    <a:lnTo>
                      <a:pt x="159" y="546"/>
                    </a:lnTo>
                    <a:lnTo>
                      <a:pt x="168" y="513"/>
                    </a:lnTo>
                    <a:lnTo>
                      <a:pt x="178" y="479"/>
                    </a:lnTo>
                    <a:lnTo>
                      <a:pt x="186" y="443"/>
                    </a:lnTo>
                    <a:lnTo>
                      <a:pt x="193" y="406"/>
                    </a:lnTo>
                    <a:lnTo>
                      <a:pt x="200" y="368"/>
                    </a:lnTo>
                    <a:lnTo>
                      <a:pt x="204" y="328"/>
                    </a:lnTo>
                    <a:lnTo>
                      <a:pt x="214" y="358"/>
                    </a:lnTo>
                    <a:lnTo>
                      <a:pt x="222" y="387"/>
                    </a:lnTo>
                    <a:lnTo>
                      <a:pt x="230" y="416"/>
                    </a:lnTo>
                    <a:lnTo>
                      <a:pt x="236" y="445"/>
                    </a:lnTo>
                    <a:lnTo>
                      <a:pt x="241" y="474"/>
                    </a:lnTo>
                    <a:lnTo>
                      <a:pt x="245" y="503"/>
                    </a:lnTo>
                    <a:lnTo>
                      <a:pt x="249" y="533"/>
                    </a:lnTo>
                    <a:lnTo>
                      <a:pt x="251" y="562"/>
                    </a:lnTo>
                    <a:lnTo>
                      <a:pt x="254" y="591"/>
                    </a:lnTo>
                    <a:lnTo>
                      <a:pt x="255" y="620"/>
                    </a:lnTo>
                    <a:lnTo>
                      <a:pt x="256" y="649"/>
                    </a:lnTo>
                    <a:lnTo>
                      <a:pt x="256" y="678"/>
                    </a:lnTo>
                    <a:lnTo>
                      <a:pt x="255" y="738"/>
                    </a:lnTo>
                    <a:lnTo>
                      <a:pt x="252" y="796"/>
                    </a:lnTo>
                    <a:lnTo>
                      <a:pt x="270" y="778"/>
                    </a:lnTo>
                    <a:lnTo>
                      <a:pt x="285" y="759"/>
                    </a:lnTo>
                    <a:lnTo>
                      <a:pt x="300" y="739"/>
                    </a:lnTo>
                    <a:lnTo>
                      <a:pt x="313" y="717"/>
                    </a:lnTo>
                    <a:lnTo>
                      <a:pt x="326" y="695"/>
                    </a:lnTo>
                    <a:lnTo>
                      <a:pt x="338" y="671"/>
                    </a:lnTo>
                    <a:lnTo>
                      <a:pt x="349" y="646"/>
                    </a:lnTo>
                    <a:lnTo>
                      <a:pt x="357" y="619"/>
                    </a:lnTo>
                    <a:lnTo>
                      <a:pt x="366" y="591"/>
                    </a:lnTo>
                    <a:lnTo>
                      <a:pt x="375" y="562"/>
                    </a:lnTo>
                    <a:lnTo>
                      <a:pt x="381" y="531"/>
                    </a:lnTo>
                    <a:lnTo>
                      <a:pt x="386" y="500"/>
                    </a:lnTo>
                    <a:lnTo>
                      <a:pt x="392" y="467"/>
                    </a:lnTo>
                    <a:lnTo>
                      <a:pt x="395" y="433"/>
                    </a:lnTo>
                    <a:lnTo>
                      <a:pt x="398" y="398"/>
                    </a:lnTo>
                    <a:lnTo>
                      <a:pt x="400" y="361"/>
                    </a:lnTo>
                    <a:lnTo>
                      <a:pt x="588" y="681"/>
                    </a:lnTo>
                    <a:lnTo>
                      <a:pt x="588" y="286"/>
                    </a:lnTo>
                    <a:lnTo>
                      <a:pt x="710" y="500"/>
                    </a:lnTo>
                    <a:lnTo>
                      <a:pt x="710" y="148"/>
                    </a:lnTo>
                    <a:lnTo>
                      <a:pt x="383" y="0"/>
                    </a:lnTo>
                    <a:lnTo>
                      <a:pt x="97" y="16"/>
                    </a:lnTo>
                    <a:lnTo>
                      <a:pt x="57" y="44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0" name="Freeform 1132"/>
              <p:cNvSpPr>
                <a:spLocks noEditPoints="1"/>
              </p:cNvSpPr>
              <p:nvPr/>
            </p:nvSpPr>
            <p:spPr bwMode="auto">
              <a:xfrm>
                <a:off x="2719" y="1434"/>
                <a:ext cx="144" cy="164"/>
              </a:xfrm>
              <a:custGeom>
                <a:avLst/>
                <a:gdLst>
                  <a:gd name="T0" fmla="*/ 3 w 735"/>
                  <a:gd name="T1" fmla="*/ 18 h 820"/>
                  <a:gd name="T2" fmla="*/ 0 w 735"/>
                  <a:gd name="T3" fmla="*/ 32 h 820"/>
                  <a:gd name="T4" fmla="*/ 0 w 735"/>
                  <a:gd name="T5" fmla="*/ 32 h 820"/>
                  <a:gd name="T6" fmla="*/ 1 w 735"/>
                  <a:gd name="T7" fmla="*/ 32 h 820"/>
                  <a:gd name="T8" fmla="*/ 1 w 735"/>
                  <a:gd name="T9" fmla="*/ 32 h 820"/>
                  <a:gd name="T10" fmla="*/ 1 w 735"/>
                  <a:gd name="T11" fmla="*/ 31 h 820"/>
                  <a:gd name="T12" fmla="*/ 2 w 735"/>
                  <a:gd name="T13" fmla="*/ 31 h 820"/>
                  <a:gd name="T14" fmla="*/ 2 w 735"/>
                  <a:gd name="T15" fmla="*/ 30 h 820"/>
                  <a:gd name="T16" fmla="*/ 4 w 735"/>
                  <a:gd name="T17" fmla="*/ 29 h 820"/>
                  <a:gd name="T18" fmla="*/ 2 w 735"/>
                  <a:gd name="T19" fmla="*/ 30 h 820"/>
                  <a:gd name="T20" fmla="*/ 5 w 735"/>
                  <a:gd name="T21" fmla="*/ 25 h 820"/>
                  <a:gd name="T22" fmla="*/ 7 w 735"/>
                  <a:gd name="T23" fmla="*/ 21 h 820"/>
                  <a:gd name="T24" fmla="*/ 8 w 735"/>
                  <a:gd name="T25" fmla="*/ 16 h 820"/>
                  <a:gd name="T26" fmla="*/ 9 w 735"/>
                  <a:gd name="T27" fmla="*/ 16 h 820"/>
                  <a:gd name="T28" fmla="*/ 8 w 735"/>
                  <a:gd name="T29" fmla="*/ 21 h 820"/>
                  <a:gd name="T30" fmla="*/ 6 w 735"/>
                  <a:gd name="T31" fmla="*/ 26 h 820"/>
                  <a:gd name="T32" fmla="*/ 3 w 735"/>
                  <a:gd name="T33" fmla="*/ 28 h 820"/>
                  <a:gd name="T34" fmla="*/ 9 w 735"/>
                  <a:gd name="T35" fmla="*/ 13 h 820"/>
                  <a:gd name="T36" fmla="*/ 9 w 735"/>
                  <a:gd name="T37" fmla="*/ 14 h 820"/>
                  <a:gd name="T38" fmla="*/ 10 w 735"/>
                  <a:gd name="T39" fmla="*/ 17 h 820"/>
                  <a:gd name="T40" fmla="*/ 11 w 735"/>
                  <a:gd name="T41" fmla="*/ 23 h 820"/>
                  <a:gd name="T42" fmla="*/ 9 w 735"/>
                  <a:gd name="T43" fmla="*/ 18 h 820"/>
                  <a:gd name="T44" fmla="*/ 9 w 735"/>
                  <a:gd name="T45" fmla="*/ 13 h 820"/>
                  <a:gd name="T46" fmla="*/ 11 w 735"/>
                  <a:gd name="T47" fmla="*/ 28 h 820"/>
                  <a:gd name="T48" fmla="*/ 10 w 735"/>
                  <a:gd name="T49" fmla="*/ 32 h 820"/>
                  <a:gd name="T50" fmla="*/ 10 w 735"/>
                  <a:gd name="T51" fmla="*/ 26 h 820"/>
                  <a:gd name="T52" fmla="*/ 11 w 735"/>
                  <a:gd name="T53" fmla="*/ 33 h 820"/>
                  <a:gd name="T54" fmla="*/ 10 w 735"/>
                  <a:gd name="T55" fmla="*/ 33 h 820"/>
                  <a:gd name="T56" fmla="*/ 11 w 735"/>
                  <a:gd name="T57" fmla="*/ 33 h 820"/>
                  <a:gd name="T58" fmla="*/ 13 w 735"/>
                  <a:gd name="T59" fmla="*/ 29 h 820"/>
                  <a:gd name="T60" fmla="*/ 15 w 735"/>
                  <a:gd name="T61" fmla="*/ 25 h 820"/>
                  <a:gd name="T62" fmla="*/ 13 w 735"/>
                  <a:gd name="T63" fmla="*/ 30 h 820"/>
                  <a:gd name="T64" fmla="*/ 14 w 735"/>
                  <a:gd name="T65" fmla="*/ 25 h 820"/>
                  <a:gd name="T66" fmla="*/ 16 w 735"/>
                  <a:gd name="T67" fmla="*/ 19 h 820"/>
                  <a:gd name="T68" fmla="*/ 17 w 735"/>
                  <a:gd name="T69" fmla="*/ 16 h 820"/>
                  <a:gd name="T70" fmla="*/ 16 w 735"/>
                  <a:gd name="T71" fmla="*/ 23 h 820"/>
                  <a:gd name="T72" fmla="*/ 16 w 735"/>
                  <a:gd name="T73" fmla="*/ 15 h 820"/>
                  <a:gd name="T74" fmla="*/ 17 w 735"/>
                  <a:gd name="T75" fmla="*/ 14 h 820"/>
                  <a:gd name="T76" fmla="*/ 17 w 735"/>
                  <a:gd name="T77" fmla="*/ 15 h 820"/>
                  <a:gd name="T78" fmla="*/ 24 w 735"/>
                  <a:gd name="T79" fmla="*/ 28 h 820"/>
                  <a:gd name="T80" fmla="*/ 24 w 735"/>
                  <a:gd name="T81" fmla="*/ 28 h 820"/>
                  <a:gd name="T82" fmla="*/ 24 w 735"/>
                  <a:gd name="T83" fmla="*/ 28 h 820"/>
                  <a:gd name="T84" fmla="*/ 23 w 735"/>
                  <a:gd name="T85" fmla="*/ 28 h 820"/>
                  <a:gd name="T86" fmla="*/ 24 w 735"/>
                  <a:gd name="T87" fmla="*/ 12 h 820"/>
                  <a:gd name="T88" fmla="*/ 24 w 735"/>
                  <a:gd name="T89" fmla="*/ 12 h 820"/>
                  <a:gd name="T90" fmla="*/ 24 w 735"/>
                  <a:gd name="T91" fmla="*/ 12 h 820"/>
                  <a:gd name="T92" fmla="*/ 29 w 735"/>
                  <a:gd name="T93" fmla="*/ 21 h 820"/>
                  <a:gd name="T94" fmla="*/ 29 w 735"/>
                  <a:gd name="T95" fmla="*/ 21 h 820"/>
                  <a:gd name="T96" fmla="*/ 29 w 735"/>
                  <a:gd name="T97" fmla="*/ 6 h 820"/>
                  <a:gd name="T98" fmla="*/ 29 w 735"/>
                  <a:gd name="T99" fmla="*/ 6 h 820"/>
                  <a:gd name="T100" fmla="*/ 29 w 735"/>
                  <a:gd name="T101" fmla="*/ 7 h 820"/>
                  <a:gd name="T102" fmla="*/ 16 w 735"/>
                  <a:gd name="T103" fmla="*/ 0 h 820"/>
                  <a:gd name="T104" fmla="*/ 16 w 735"/>
                  <a:gd name="T105" fmla="*/ 1 h 820"/>
                  <a:gd name="T106" fmla="*/ 4 w 735"/>
                  <a:gd name="T107" fmla="*/ 1 h 820"/>
                  <a:gd name="T108" fmla="*/ 4 w 735"/>
                  <a:gd name="T109" fmla="*/ 1 h 820"/>
                  <a:gd name="T110" fmla="*/ 4 w 735"/>
                  <a:gd name="T111" fmla="*/ 1 h 820"/>
                  <a:gd name="T112" fmla="*/ 3 w 735"/>
                  <a:gd name="T113" fmla="*/ 18 h 8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35"/>
                  <a:gd name="T172" fmla="*/ 0 h 820"/>
                  <a:gd name="T173" fmla="*/ 735 w 735"/>
                  <a:gd name="T174" fmla="*/ 820 h 8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35" h="820">
                    <a:moveTo>
                      <a:pt x="81" y="456"/>
                    </a:moveTo>
                    <a:lnTo>
                      <a:pt x="24" y="802"/>
                    </a:lnTo>
                    <a:lnTo>
                      <a:pt x="0" y="797"/>
                    </a:lnTo>
                    <a:lnTo>
                      <a:pt x="57" y="453"/>
                    </a:lnTo>
                    <a:lnTo>
                      <a:pt x="81" y="456"/>
                    </a:lnTo>
                    <a:close/>
                    <a:moveTo>
                      <a:pt x="19" y="809"/>
                    </a:moveTo>
                    <a:lnTo>
                      <a:pt x="16" y="810"/>
                    </a:lnTo>
                    <a:lnTo>
                      <a:pt x="13" y="811"/>
                    </a:lnTo>
                    <a:lnTo>
                      <a:pt x="9" y="810"/>
                    </a:lnTo>
                    <a:lnTo>
                      <a:pt x="5" y="809"/>
                    </a:lnTo>
                    <a:lnTo>
                      <a:pt x="3" y="807"/>
                    </a:lnTo>
                    <a:lnTo>
                      <a:pt x="1" y="805"/>
                    </a:lnTo>
                    <a:lnTo>
                      <a:pt x="0" y="801"/>
                    </a:lnTo>
                    <a:lnTo>
                      <a:pt x="0" y="797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3" y="790"/>
                    </a:lnTo>
                    <a:lnTo>
                      <a:pt x="5" y="789"/>
                    </a:lnTo>
                    <a:lnTo>
                      <a:pt x="18" y="809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19" y="809"/>
                    </a:moveTo>
                    <a:lnTo>
                      <a:pt x="19" y="809"/>
                    </a:lnTo>
                    <a:lnTo>
                      <a:pt x="18" y="809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15" y="780"/>
                    </a:lnTo>
                    <a:lnTo>
                      <a:pt x="26" y="770"/>
                    </a:lnTo>
                    <a:lnTo>
                      <a:pt x="37" y="761"/>
                    </a:lnTo>
                    <a:lnTo>
                      <a:pt x="47" y="750"/>
                    </a:lnTo>
                    <a:lnTo>
                      <a:pt x="66" y="766"/>
                    </a:lnTo>
                    <a:lnTo>
                      <a:pt x="54" y="778"/>
                    </a:lnTo>
                    <a:lnTo>
                      <a:pt x="43" y="789"/>
                    </a:lnTo>
                    <a:lnTo>
                      <a:pt x="31" y="798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47" y="750"/>
                    </a:moveTo>
                    <a:lnTo>
                      <a:pt x="57" y="738"/>
                    </a:lnTo>
                    <a:lnTo>
                      <a:pt x="67" y="726"/>
                    </a:lnTo>
                    <a:lnTo>
                      <a:pt x="77" y="714"/>
                    </a:lnTo>
                    <a:lnTo>
                      <a:pt x="85" y="702"/>
                    </a:lnTo>
                    <a:lnTo>
                      <a:pt x="106" y="716"/>
                    </a:lnTo>
                    <a:lnTo>
                      <a:pt x="96" y="729"/>
                    </a:lnTo>
                    <a:lnTo>
                      <a:pt x="86" y="742"/>
                    </a:lnTo>
                    <a:lnTo>
                      <a:pt x="75" y="755"/>
                    </a:lnTo>
                    <a:lnTo>
                      <a:pt x="66" y="766"/>
                    </a:lnTo>
                    <a:lnTo>
                      <a:pt x="47" y="750"/>
                    </a:lnTo>
                    <a:close/>
                    <a:moveTo>
                      <a:pt x="85" y="702"/>
                    </a:moveTo>
                    <a:lnTo>
                      <a:pt x="97" y="685"/>
                    </a:lnTo>
                    <a:lnTo>
                      <a:pt x="108" y="668"/>
                    </a:lnTo>
                    <a:lnTo>
                      <a:pt x="118" y="649"/>
                    </a:lnTo>
                    <a:lnTo>
                      <a:pt x="127" y="630"/>
                    </a:lnTo>
                    <a:lnTo>
                      <a:pt x="137" y="609"/>
                    </a:lnTo>
                    <a:lnTo>
                      <a:pt x="146" y="589"/>
                    </a:lnTo>
                    <a:lnTo>
                      <a:pt x="154" y="567"/>
                    </a:lnTo>
                    <a:lnTo>
                      <a:pt x="162" y="546"/>
                    </a:lnTo>
                    <a:lnTo>
                      <a:pt x="168" y="522"/>
                    </a:lnTo>
                    <a:lnTo>
                      <a:pt x="175" y="498"/>
                    </a:lnTo>
                    <a:lnTo>
                      <a:pt x="181" y="473"/>
                    </a:lnTo>
                    <a:lnTo>
                      <a:pt x="187" y="448"/>
                    </a:lnTo>
                    <a:lnTo>
                      <a:pt x="192" y="421"/>
                    </a:lnTo>
                    <a:lnTo>
                      <a:pt x="196" y="394"/>
                    </a:lnTo>
                    <a:lnTo>
                      <a:pt x="201" y="367"/>
                    </a:lnTo>
                    <a:lnTo>
                      <a:pt x="204" y="338"/>
                    </a:lnTo>
                    <a:lnTo>
                      <a:pt x="229" y="342"/>
                    </a:lnTo>
                    <a:lnTo>
                      <a:pt x="225" y="371"/>
                    </a:lnTo>
                    <a:lnTo>
                      <a:pt x="220" y="399"/>
                    </a:lnTo>
                    <a:lnTo>
                      <a:pt x="216" y="427"/>
                    </a:lnTo>
                    <a:lnTo>
                      <a:pt x="210" y="454"/>
                    </a:lnTo>
                    <a:lnTo>
                      <a:pt x="205" y="480"/>
                    </a:lnTo>
                    <a:lnTo>
                      <a:pt x="199" y="506"/>
                    </a:lnTo>
                    <a:lnTo>
                      <a:pt x="192" y="529"/>
                    </a:lnTo>
                    <a:lnTo>
                      <a:pt x="185" y="553"/>
                    </a:lnTo>
                    <a:lnTo>
                      <a:pt x="176" y="577"/>
                    </a:lnTo>
                    <a:lnTo>
                      <a:pt x="168" y="599"/>
                    </a:lnTo>
                    <a:lnTo>
                      <a:pt x="159" y="620"/>
                    </a:lnTo>
                    <a:lnTo>
                      <a:pt x="149" y="641"/>
                    </a:lnTo>
                    <a:lnTo>
                      <a:pt x="139" y="661"/>
                    </a:lnTo>
                    <a:lnTo>
                      <a:pt x="128" y="681"/>
                    </a:lnTo>
                    <a:lnTo>
                      <a:pt x="118" y="699"/>
                    </a:lnTo>
                    <a:lnTo>
                      <a:pt x="106" y="716"/>
                    </a:lnTo>
                    <a:lnTo>
                      <a:pt x="85" y="702"/>
                    </a:lnTo>
                    <a:close/>
                    <a:moveTo>
                      <a:pt x="204" y="338"/>
                    </a:moveTo>
                    <a:lnTo>
                      <a:pt x="205" y="335"/>
                    </a:lnTo>
                    <a:lnTo>
                      <a:pt x="208" y="332"/>
                    </a:lnTo>
                    <a:lnTo>
                      <a:pt x="212" y="330"/>
                    </a:lnTo>
                    <a:lnTo>
                      <a:pt x="215" y="329"/>
                    </a:lnTo>
                    <a:lnTo>
                      <a:pt x="219" y="329"/>
                    </a:lnTo>
                    <a:lnTo>
                      <a:pt x="222" y="331"/>
                    </a:lnTo>
                    <a:lnTo>
                      <a:pt x="226" y="333"/>
                    </a:lnTo>
                    <a:lnTo>
                      <a:pt x="228" y="336"/>
                    </a:lnTo>
                    <a:lnTo>
                      <a:pt x="216" y="340"/>
                    </a:lnTo>
                    <a:lnTo>
                      <a:pt x="204" y="338"/>
                    </a:lnTo>
                    <a:close/>
                    <a:moveTo>
                      <a:pt x="228" y="336"/>
                    </a:moveTo>
                    <a:lnTo>
                      <a:pt x="237" y="365"/>
                    </a:lnTo>
                    <a:lnTo>
                      <a:pt x="246" y="396"/>
                    </a:lnTo>
                    <a:lnTo>
                      <a:pt x="254" y="425"/>
                    </a:lnTo>
                    <a:lnTo>
                      <a:pt x="260" y="455"/>
                    </a:lnTo>
                    <a:lnTo>
                      <a:pt x="266" y="484"/>
                    </a:lnTo>
                    <a:lnTo>
                      <a:pt x="270" y="513"/>
                    </a:lnTo>
                    <a:lnTo>
                      <a:pt x="273" y="543"/>
                    </a:lnTo>
                    <a:lnTo>
                      <a:pt x="275" y="573"/>
                    </a:lnTo>
                    <a:lnTo>
                      <a:pt x="252" y="575"/>
                    </a:lnTo>
                    <a:lnTo>
                      <a:pt x="248" y="546"/>
                    </a:lnTo>
                    <a:lnTo>
                      <a:pt x="245" y="518"/>
                    </a:lnTo>
                    <a:lnTo>
                      <a:pt x="241" y="488"/>
                    </a:lnTo>
                    <a:lnTo>
                      <a:pt x="236" y="459"/>
                    </a:lnTo>
                    <a:lnTo>
                      <a:pt x="230" y="431"/>
                    </a:lnTo>
                    <a:lnTo>
                      <a:pt x="222" y="402"/>
                    </a:lnTo>
                    <a:lnTo>
                      <a:pt x="214" y="373"/>
                    </a:lnTo>
                    <a:lnTo>
                      <a:pt x="205" y="344"/>
                    </a:lnTo>
                    <a:lnTo>
                      <a:pt x="228" y="336"/>
                    </a:lnTo>
                    <a:close/>
                    <a:moveTo>
                      <a:pt x="275" y="573"/>
                    </a:moveTo>
                    <a:lnTo>
                      <a:pt x="277" y="602"/>
                    </a:lnTo>
                    <a:lnTo>
                      <a:pt x="279" y="632"/>
                    </a:lnTo>
                    <a:lnTo>
                      <a:pt x="280" y="661"/>
                    </a:lnTo>
                    <a:lnTo>
                      <a:pt x="280" y="690"/>
                    </a:lnTo>
                    <a:lnTo>
                      <a:pt x="280" y="720"/>
                    </a:lnTo>
                    <a:lnTo>
                      <a:pt x="279" y="750"/>
                    </a:lnTo>
                    <a:lnTo>
                      <a:pt x="279" y="779"/>
                    </a:lnTo>
                    <a:lnTo>
                      <a:pt x="277" y="808"/>
                    </a:lnTo>
                    <a:lnTo>
                      <a:pt x="253" y="807"/>
                    </a:lnTo>
                    <a:lnTo>
                      <a:pt x="254" y="778"/>
                    </a:lnTo>
                    <a:lnTo>
                      <a:pt x="255" y="749"/>
                    </a:lnTo>
                    <a:lnTo>
                      <a:pt x="255" y="721"/>
                    </a:lnTo>
                    <a:lnTo>
                      <a:pt x="256" y="691"/>
                    </a:lnTo>
                    <a:lnTo>
                      <a:pt x="255" y="662"/>
                    </a:lnTo>
                    <a:lnTo>
                      <a:pt x="255" y="633"/>
                    </a:lnTo>
                    <a:lnTo>
                      <a:pt x="254" y="604"/>
                    </a:lnTo>
                    <a:lnTo>
                      <a:pt x="252" y="575"/>
                    </a:lnTo>
                    <a:lnTo>
                      <a:pt x="275" y="573"/>
                    </a:lnTo>
                    <a:close/>
                    <a:moveTo>
                      <a:pt x="273" y="817"/>
                    </a:moveTo>
                    <a:lnTo>
                      <a:pt x="271" y="819"/>
                    </a:lnTo>
                    <a:lnTo>
                      <a:pt x="267" y="820"/>
                    </a:lnTo>
                    <a:lnTo>
                      <a:pt x="263" y="820"/>
                    </a:lnTo>
                    <a:lnTo>
                      <a:pt x="260" y="819"/>
                    </a:lnTo>
                    <a:lnTo>
                      <a:pt x="257" y="817"/>
                    </a:lnTo>
                    <a:lnTo>
                      <a:pt x="255" y="815"/>
                    </a:lnTo>
                    <a:lnTo>
                      <a:pt x="254" y="811"/>
                    </a:lnTo>
                    <a:lnTo>
                      <a:pt x="253" y="807"/>
                    </a:lnTo>
                    <a:lnTo>
                      <a:pt x="264" y="808"/>
                    </a:lnTo>
                    <a:lnTo>
                      <a:pt x="273" y="817"/>
                    </a:lnTo>
                    <a:close/>
                    <a:moveTo>
                      <a:pt x="256" y="798"/>
                    </a:moveTo>
                    <a:lnTo>
                      <a:pt x="272" y="782"/>
                    </a:lnTo>
                    <a:lnTo>
                      <a:pt x="287" y="764"/>
                    </a:lnTo>
                    <a:lnTo>
                      <a:pt x="302" y="744"/>
                    </a:lnTo>
                    <a:lnTo>
                      <a:pt x="315" y="723"/>
                    </a:lnTo>
                    <a:lnTo>
                      <a:pt x="327" y="701"/>
                    </a:lnTo>
                    <a:lnTo>
                      <a:pt x="339" y="677"/>
                    </a:lnTo>
                    <a:lnTo>
                      <a:pt x="349" y="653"/>
                    </a:lnTo>
                    <a:lnTo>
                      <a:pt x="358" y="627"/>
                    </a:lnTo>
                    <a:lnTo>
                      <a:pt x="381" y="635"/>
                    </a:lnTo>
                    <a:lnTo>
                      <a:pt x="371" y="662"/>
                    </a:lnTo>
                    <a:lnTo>
                      <a:pt x="361" y="688"/>
                    </a:lnTo>
                    <a:lnTo>
                      <a:pt x="349" y="713"/>
                    </a:lnTo>
                    <a:lnTo>
                      <a:pt x="336" y="736"/>
                    </a:lnTo>
                    <a:lnTo>
                      <a:pt x="322" y="758"/>
                    </a:lnTo>
                    <a:lnTo>
                      <a:pt x="307" y="779"/>
                    </a:lnTo>
                    <a:lnTo>
                      <a:pt x="290" y="798"/>
                    </a:lnTo>
                    <a:lnTo>
                      <a:pt x="273" y="817"/>
                    </a:lnTo>
                    <a:lnTo>
                      <a:pt x="256" y="798"/>
                    </a:lnTo>
                    <a:close/>
                    <a:moveTo>
                      <a:pt x="358" y="627"/>
                    </a:moveTo>
                    <a:lnTo>
                      <a:pt x="367" y="600"/>
                    </a:lnTo>
                    <a:lnTo>
                      <a:pt x="375" y="570"/>
                    </a:lnTo>
                    <a:lnTo>
                      <a:pt x="381" y="541"/>
                    </a:lnTo>
                    <a:lnTo>
                      <a:pt x="387" y="510"/>
                    </a:lnTo>
                    <a:lnTo>
                      <a:pt x="391" y="478"/>
                    </a:lnTo>
                    <a:lnTo>
                      <a:pt x="395" y="444"/>
                    </a:lnTo>
                    <a:lnTo>
                      <a:pt x="398" y="408"/>
                    </a:lnTo>
                    <a:lnTo>
                      <a:pt x="401" y="373"/>
                    </a:lnTo>
                    <a:lnTo>
                      <a:pt x="424" y="373"/>
                    </a:lnTo>
                    <a:lnTo>
                      <a:pt x="422" y="411"/>
                    </a:lnTo>
                    <a:lnTo>
                      <a:pt x="419" y="446"/>
                    </a:lnTo>
                    <a:lnTo>
                      <a:pt x="416" y="481"/>
                    </a:lnTo>
                    <a:lnTo>
                      <a:pt x="410" y="514"/>
                    </a:lnTo>
                    <a:lnTo>
                      <a:pt x="405" y="546"/>
                    </a:lnTo>
                    <a:lnTo>
                      <a:pt x="397" y="577"/>
                    </a:lnTo>
                    <a:lnTo>
                      <a:pt x="390" y="606"/>
                    </a:lnTo>
                    <a:lnTo>
                      <a:pt x="381" y="635"/>
                    </a:lnTo>
                    <a:lnTo>
                      <a:pt x="358" y="627"/>
                    </a:lnTo>
                    <a:close/>
                    <a:moveTo>
                      <a:pt x="401" y="373"/>
                    </a:moveTo>
                    <a:lnTo>
                      <a:pt x="401" y="369"/>
                    </a:lnTo>
                    <a:lnTo>
                      <a:pt x="403" y="365"/>
                    </a:lnTo>
                    <a:lnTo>
                      <a:pt x="406" y="363"/>
                    </a:lnTo>
                    <a:lnTo>
                      <a:pt x="409" y="362"/>
                    </a:lnTo>
                    <a:lnTo>
                      <a:pt x="414" y="361"/>
                    </a:lnTo>
                    <a:lnTo>
                      <a:pt x="417" y="362"/>
                    </a:lnTo>
                    <a:lnTo>
                      <a:pt x="420" y="364"/>
                    </a:lnTo>
                    <a:lnTo>
                      <a:pt x="423" y="366"/>
                    </a:lnTo>
                    <a:lnTo>
                      <a:pt x="412" y="373"/>
                    </a:lnTo>
                    <a:lnTo>
                      <a:pt x="401" y="373"/>
                    </a:lnTo>
                    <a:close/>
                    <a:moveTo>
                      <a:pt x="423" y="366"/>
                    </a:moveTo>
                    <a:lnTo>
                      <a:pt x="610" y="686"/>
                    </a:lnTo>
                    <a:lnTo>
                      <a:pt x="590" y="698"/>
                    </a:lnTo>
                    <a:lnTo>
                      <a:pt x="402" y="379"/>
                    </a:lnTo>
                    <a:lnTo>
                      <a:pt x="423" y="366"/>
                    </a:lnTo>
                    <a:close/>
                    <a:moveTo>
                      <a:pt x="612" y="693"/>
                    </a:moveTo>
                    <a:lnTo>
                      <a:pt x="611" y="696"/>
                    </a:lnTo>
                    <a:lnTo>
                      <a:pt x="609" y="699"/>
                    </a:lnTo>
                    <a:lnTo>
                      <a:pt x="607" y="701"/>
                    </a:lnTo>
                    <a:lnTo>
                      <a:pt x="603" y="703"/>
                    </a:lnTo>
                    <a:lnTo>
                      <a:pt x="599" y="703"/>
                    </a:lnTo>
                    <a:lnTo>
                      <a:pt x="595" y="703"/>
                    </a:lnTo>
                    <a:lnTo>
                      <a:pt x="592" y="701"/>
                    </a:lnTo>
                    <a:lnTo>
                      <a:pt x="590" y="698"/>
                    </a:lnTo>
                    <a:lnTo>
                      <a:pt x="600" y="693"/>
                    </a:lnTo>
                    <a:lnTo>
                      <a:pt x="612" y="693"/>
                    </a:lnTo>
                    <a:close/>
                    <a:moveTo>
                      <a:pt x="587" y="693"/>
                    </a:moveTo>
                    <a:lnTo>
                      <a:pt x="587" y="298"/>
                    </a:lnTo>
                    <a:lnTo>
                      <a:pt x="612" y="298"/>
                    </a:lnTo>
                    <a:lnTo>
                      <a:pt x="612" y="693"/>
                    </a:lnTo>
                    <a:lnTo>
                      <a:pt x="587" y="693"/>
                    </a:lnTo>
                    <a:close/>
                    <a:moveTo>
                      <a:pt x="587" y="298"/>
                    </a:moveTo>
                    <a:lnTo>
                      <a:pt x="589" y="295"/>
                    </a:lnTo>
                    <a:lnTo>
                      <a:pt x="591" y="292"/>
                    </a:lnTo>
                    <a:lnTo>
                      <a:pt x="594" y="290"/>
                    </a:lnTo>
                    <a:lnTo>
                      <a:pt x="597" y="288"/>
                    </a:lnTo>
                    <a:lnTo>
                      <a:pt x="600" y="288"/>
                    </a:lnTo>
                    <a:lnTo>
                      <a:pt x="605" y="288"/>
                    </a:lnTo>
                    <a:lnTo>
                      <a:pt x="608" y="290"/>
                    </a:lnTo>
                    <a:lnTo>
                      <a:pt x="610" y="293"/>
                    </a:lnTo>
                    <a:lnTo>
                      <a:pt x="600" y="298"/>
                    </a:lnTo>
                    <a:lnTo>
                      <a:pt x="587" y="298"/>
                    </a:lnTo>
                    <a:close/>
                    <a:moveTo>
                      <a:pt x="610" y="293"/>
                    </a:moveTo>
                    <a:lnTo>
                      <a:pt x="733" y="506"/>
                    </a:lnTo>
                    <a:lnTo>
                      <a:pt x="713" y="518"/>
                    </a:lnTo>
                    <a:lnTo>
                      <a:pt x="590" y="305"/>
                    </a:lnTo>
                    <a:lnTo>
                      <a:pt x="610" y="293"/>
                    </a:lnTo>
                    <a:close/>
                    <a:moveTo>
                      <a:pt x="735" y="512"/>
                    </a:moveTo>
                    <a:lnTo>
                      <a:pt x="734" y="515"/>
                    </a:lnTo>
                    <a:lnTo>
                      <a:pt x="732" y="519"/>
                    </a:lnTo>
                    <a:lnTo>
                      <a:pt x="729" y="521"/>
                    </a:lnTo>
                    <a:lnTo>
                      <a:pt x="726" y="523"/>
                    </a:lnTo>
                    <a:lnTo>
                      <a:pt x="722" y="523"/>
                    </a:lnTo>
                    <a:lnTo>
                      <a:pt x="718" y="523"/>
                    </a:lnTo>
                    <a:lnTo>
                      <a:pt x="715" y="521"/>
                    </a:lnTo>
                    <a:lnTo>
                      <a:pt x="713" y="518"/>
                    </a:lnTo>
                    <a:lnTo>
                      <a:pt x="722" y="512"/>
                    </a:lnTo>
                    <a:lnTo>
                      <a:pt x="735" y="512"/>
                    </a:lnTo>
                    <a:close/>
                    <a:moveTo>
                      <a:pt x="711" y="512"/>
                    </a:moveTo>
                    <a:lnTo>
                      <a:pt x="711" y="160"/>
                    </a:lnTo>
                    <a:lnTo>
                      <a:pt x="735" y="160"/>
                    </a:lnTo>
                    <a:lnTo>
                      <a:pt x="735" y="512"/>
                    </a:lnTo>
                    <a:lnTo>
                      <a:pt x="711" y="512"/>
                    </a:lnTo>
                    <a:close/>
                    <a:moveTo>
                      <a:pt x="728" y="148"/>
                    </a:moveTo>
                    <a:lnTo>
                      <a:pt x="730" y="150"/>
                    </a:lnTo>
                    <a:lnTo>
                      <a:pt x="732" y="154"/>
                    </a:lnTo>
                    <a:lnTo>
                      <a:pt x="734" y="157"/>
                    </a:lnTo>
                    <a:lnTo>
                      <a:pt x="735" y="160"/>
                    </a:lnTo>
                    <a:lnTo>
                      <a:pt x="722" y="160"/>
                    </a:lnTo>
                    <a:lnTo>
                      <a:pt x="728" y="148"/>
                    </a:lnTo>
                    <a:close/>
                    <a:moveTo>
                      <a:pt x="718" y="171"/>
                    </a:moveTo>
                    <a:lnTo>
                      <a:pt x="390" y="24"/>
                    </a:lnTo>
                    <a:lnTo>
                      <a:pt x="401" y="1"/>
                    </a:lnTo>
                    <a:lnTo>
                      <a:pt x="728" y="148"/>
                    </a:lnTo>
                    <a:lnTo>
                      <a:pt x="718" y="171"/>
                    </a:lnTo>
                    <a:close/>
                    <a:moveTo>
                      <a:pt x="395" y="0"/>
                    </a:moveTo>
                    <a:lnTo>
                      <a:pt x="397" y="0"/>
                    </a:lnTo>
                    <a:lnTo>
                      <a:pt x="401" y="1"/>
                    </a:lnTo>
                    <a:lnTo>
                      <a:pt x="395" y="12"/>
                    </a:lnTo>
                    <a:lnTo>
                      <a:pt x="395" y="0"/>
                    </a:lnTo>
                    <a:close/>
                    <a:moveTo>
                      <a:pt x="396" y="25"/>
                    </a:moveTo>
                    <a:lnTo>
                      <a:pt x="110" y="40"/>
                    </a:lnTo>
                    <a:lnTo>
                      <a:pt x="109" y="16"/>
                    </a:lnTo>
                    <a:lnTo>
                      <a:pt x="395" y="0"/>
                    </a:lnTo>
                    <a:lnTo>
                      <a:pt x="396" y="25"/>
                    </a:lnTo>
                    <a:close/>
                    <a:moveTo>
                      <a:pt x="97" y="27"/>
                    </a:moveTo>
                    <a:lnTo>
                      <a:pt x="98" y="23"/>
                    </a:lnTo>
                    <a:lnTo>
                      <a:pt x="101" y="20"/>
                    </a:lnTo>
                    <a:lnTo>
                      <a:pt x="105" y="18"/>
                    </a:lnTo>
                    <a:lnTo>
                      <a:pt x="109" y="16"/>
                    </a:lnTo>
                    <a:lnTo>
                      <a:pt x="109" y="28"/>
                    </a:lnTo>
                    <a:lnTo>
                      <a:pt x="97" y="27"/>
                    </a:lnTo>
                    <a:close/>
                    <a:moveTo>
                      <a:pt x="121" y="29"/>
                    </a:moveTo>
                    <a:lnTo>
                      <a:pt x="81" y="456"/>
                    </a:lnTo>
                    <a:lnTo>
                      <a:pt x="57" y="454"/>
                    </a:lnTo>
                    <a:lnTo>
                      <a:pt x="97" y="27"/>
                    </a:lnTo>
                    <a:lnTo>
                      <a:pt x="121" y="29"/>
                    </a:lnTo>
                    <a:close/>
                    <a:moveTo>
                      <a:pt x="81" y="456"/>
                    </a:moveTo>
                    <a:lnTo>
                      <a:pt x="81" y="456"/>
                    </a:lnTo>
                    <a:lnTo>
                      <a:pt x="69" y="455"/>
                    </a:lnTo>
                    <a:lnTo>
                      <a:pt x="81" y="45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1" name="Freeform 1133"/>
              <p:cNvSpPr>
                <a:spLocks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0 w 924"/>
                  <a:gd name="T1" fmla="*/ 2 h 885"/>
                  <a:gd name="T2" fmla="*/ 1 w 924"/>
                  <a:gd name="T3" fmla="*/ 1 h 885"/>
                  <a:gd name="T4" fmla="*/ 3 w 924"/>
                  <a:gd name="T5" fmla="*/ 0 h 885"/>
                  <a:gd name="T6" fmla="*/ 4 w 924"/>
                  <a:gd name="T7" fmla="*/ 0 h 885"/>
                  <a:gd name="T8" fmla="*/ 5 w 924"/>
                  <a:gd name="T9" fmla="*/ 0 h 885"/>
                  <a:gd name="T10" fmla="*/ 5 w 924"/>
                  <a:gd name="T11" fmla="*/ 0 h 885"/>
                  <a:gd name="T12" fmla="*/ 6 w 924"/>
                  <a:gd name="T13" fmla="*/ 0 h 885"/>
                  <a:gd name="T14" fmla="*/ 7 w 924"/>
                  <a:gd name="T15" fmla="*/ 0 h 885"/>
                  <a:gd name="T16" fmla="*/ 7 w 924"/>
                  <a:gd name="T17" fmla="*/ 1 h 885"/>
                  <a:gd name="T18" fmla="*/ 8 w 924"/>
                  <a:gd name="T19" fmla="*/ 1 h 885"/>
                  <a:gd name="T20" fmla="*/ 10 w 924"/>
                  <a:gd name="T21" fmla="*/ 3 h 885"/>
                  <a:gd name="T22" fmla="*/ 12 w 924"/>
                  <a:gd name="T23" fmla="*/ 5 h 885"/>
                  <a:gd name="T24" fmla="*/ 37 w 924"/>
                  <a:gd name="T25" fmla="*/ 23 h 885"/>
                  <a:gd name="T26" fmla="*/ 25 w 924"/>
                  <a:gd name="T27" fmla="*/ 18 h 885"/>
                  <a:gd name="T28" fmla="*/ 25 w 924"/>
                  <a:gd name="T29" fmla="*/ 20 h 885"/>
                  <a:gd name="T30" fmla="*/ 25 w 924"/>
                  <a:gd name="T31" fmla="*/ 22 h 885"/>
                  <a:gd name="T32" fmla="*/ 26 w 924"/>
                  <a:gd name="T33" fmla="*/ 24 h 885"/>
                  <a:gd name="T34" fmla="*/ 26 w 924"/>
                  <a:gd name="T35" fmla="*/ 26 h 885"/>
                  <a:gd name="T36" fmla="*/ 26 w 924"/>
                  <a:gd name="T37" fmla="*/ 27 h 885"/>
                  <a:gd name="T38" fmla="*/ 25 w 924"/>
                  <a:gd name="T39" fmla="*/ 29 h 885"/>
                  <a:gd name="T40" fmla="*/ 25 w 924"/>
                  <a:gd name="T41" fmla="*/ 31 h 885"/>
                  <a:gd name="T42" fmla="*/ 24 w 924"/>
                  <a:gd name="T43" fmla="*/ 31 h 885"/>
                  <a:gd name="T44" fmla="*/ 23 w 924"/>
                  <a:gd name="T45" fmla="*/ 29 h 885"/>
                  <a:gd name="T46" fmla="*/ 22 w 924"/>
                  <a:gd name="T47" fmla="*/ 26 h 885"/>
                  <a:gd name="T48" fmla="*/ 21 w 924"/>
                  <a:gd name="T49" fmla="*/ 24 h 885"/>
                  <a:gd name="T50" fmla="*/ 19 w 924"/>
                  <a:gd name="T51" fmla="*/ 23 h 885"/>
                  <a:gd name="T52" fmla="*/ 17 w 924"/>
                  <a:gd name="T53" fmla="*/ 21 h 885"/>
                  <a:gd name="T54" fmla="*/ 16 w 924"/>
                  <a:gd name="T55" fmla="*/ 20 h 885"/>
                  <a:gd name="T56" fmla="*/ 14 w 924"/>
                  <a:gd name="T57" fmla="*/ 19 h 885"/>
                  <a:gd name="T58" fmla="*/ 13 w 924"/>
                  <a:gd name="T59" fmla="*/ 19 h 885"/>
                  <a:gd name="T60" fmla="*/ 14 w 924"/>
                  <a:gd name="T61" fmla="*/ 22 h 885"/>
                  <a:gd name="T62" fmla="*/ 14 w 924"/>
                  <a:gd name="T63" fmla="*/ 24 h 885"/>
                  <a:gd name="T64" fmla="*/ 14 w 924"/>
                  <a:gd name="T65" fmla="*/ 27 h 885"/>
                  <a:gd name="T66" fmla="*/ 14 w 924"/>
                  <a:gd name="T67" fmla="*/ 29 h 885"/>
                  <a:gd name="T68" fmla="*/ 13 w 924"/>
                  <a:gd name="T69" fmla="*/ 31 h 885"/>
                  <a:gd name="T70" fmla="*/ 13 w 924"/>
                  <a:gd name="T71" fmla="*/ 33 h 885"/>
                  <a:gd name="T72" fmla="*/ 12 w 924"/>
                  <a:gd name="T73" fmla="*/ 35 h 8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24"/>
                  <a:gd name="T112" fmla="*/ 0 h 885"/>
                  <a:gd name="T113" fmla="*/ 924 w 924"/>
                  <a:gd name="T114" fmla="*/ 885 h 88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24" h="885">
                    <a:moveTo>
                      <a:pt x="278" y="885"/>
                    </a:moveTo>
                    <a:lnTo>
                      <a:pt x="0" y="49"/>
                    </a:lnTo>
                    <a:lnTo>
                      <a:pt x="19" y="38"/>
                    </a:lnTo>
                    <a:lnTo>
                      <a:pt x="36" y="28"/>
                    </a:lnTo>
                    <a:lnTo>
                      <a:pt x="53" y="19"/>
                    </a:lnTo>
                    <a:lnTo>
                      <a:pt x="70" y="12"/>
                    </a:lnTo>
                    <a:lnTo>
                      <a:pt x="86" y="7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18" y="1"/>
                    </a:lnTo>
                    <a:lnTo>
                      <a:pt x="127" y="0"/>
                    </a:lnTo>
                    <a:lnTo>
                      <a:pt x="135" y="1"/>
                    </a:lnTo>
                    <a:lnTo>
                      <a:pt x="144" y="2"/>
                    </a:lnTo>
                    <a:lnTo>
                      <a:pt x="152" y="4"/>
                    </a:lnTo>
                    <a:lnTo>
                      <a:pt x="160" y="7"/>
                    </a:lnTo>
                    <a:lnTo>
                      <a:pt x="170" y="10"/>
                    </a:lnTo>
                    <a:lnTo>
                      <a:pt x="179" y="14"/>
                    </a:lnTo>
                    <a:lnTo>
                      <a:pt x="187" y="18"/>
                    </a:lnTo>
                    <a:lnTo>
                      <a:pt x="197" y="24"/>
                    </a:lnTo>
                    <a:lnTo>
                      <a:pt x="207" y="30"/>
                    </a:lnTo>
                    <a:lnTo>
                      <a:pt x="227" y="45"/>
                    </a:lnTo>
                    <a:lnTo>
                      <a:pt x="248" y="65"/>
                    </a:lnTo>
                    <a:lnTo>
                      <a:pt x="270" y="88"/>
                    </a:lnTo>
                    <a:lnTo>
                      <a:pt x="294" y="113"/>
                    </a:lnTo>
                    <a:lnTo>
                      <a:pt x="621" y="196"/>
                    </a:lnTo>
                    <a:lnTo>
                      <a:pt x="924" y="581"/>
                    </a:lnTo>
                    <a:lnTo>
                      <a:pt x="604" y="426"/>
                    </a:lnTo>
                    <a:lnTo>
                      <a:pt x="613" y="449"/>
                    </a:lnTo>
                    <a:lnTo>
                      <a:pt x="619" y="473"/>
                    </a:lnTo>
                    <a:lnTo>
                      <a:pt x="626" y="497"/>
                    </a:lnTo>
                    <a:lnTo>
                      <a:pt x="630" y="521"/>
                    </a:lnTo>
                    <a:lnTo>
                      <a:pt x="634" y="544"/>
                    </a:lnTo>
                    <a:lnTo>
                      <a:pt x="638" y="568"/>
                    </a:lnTo>
                    <a:lnTo>
                      <a:pt x="640" y="592"/>
                    </a:lnTo>
                    <a:lnTo>
                      <a:pt x="641" y="616"/>
                    </a:lnTo>
                    <a:lnTo>
                      <a:pt x="641" y="639"/>
                    </a:lnTo>
                    <a:lnTo>
                      <a:pt x="640" y="663"/>
                    </a:lnTo>
                    <a:lnTo>
                      <a:pt x="638" y="686"/>
                    </a:lnTo>
                    <a:lnTo>
                      <a:pt x="634" y="710"/>
                    </a:lnTo>
                    <a:lnTo>
                      <a:pt x="630" y="733"/>
                    </a:lnTo>
                    <a:lnTo>
                      <a:pt x="626" y="756"/>
                    </a:lnTo>
                    <a:lnTo>
                      <a:pt x="619" y="780"/>
                    </a:lnTo>
                    <a:lnTo>
                      <a:pt x="613" y="804"/>
                    </a:lnTo>
                    <a:lnTo>
                      <a:pt x="602" y="772"/>
                    </a:lnTo>
                    <a:lnTo>
                      <a:pt x="590" y="742"/>
                    </a:lnTo>
                    <a:lnTo>
                      <a:pt x="577" y="713"/>
                    </a:lnTo>
                    <a:lnTo>
                      <a:pt x="563" y="686"/>
                    </a:lnTo>
                    <a:lnTo>
                      <a:pt x="548" y="660"/>
                    </a:lnTo>
                    <a:lnTo>
                      <a:pt x="532" y="634"/>
                    </a:lnTo>
                    <a:lnTo>
                      <a:pt x="515" y="610"/>
                    </a:lnTo>
                    <a:lnTo>
                      <a:pt x="497" y="588"/>
                    </a:lnTo>
                    <a:lnTo>
                      <a:pt x="478" y="566"/>
                    </a:lnTo>
                    <a:lnTo>
                      <a:pt x="458" y="547"/>
                    </a:lnTo>
                    <a:lnTo>
                      <a:pt x="437" y="527"/>
                    </a:lnTo>
                    <a:lnTo>
                      <a:pt x="415" y="509"/>
                    </a:lnTo>
                    <a:lnTo>
                      <a:pt x="392" y="493"/>
                    </a:lnTo>
                    <a:lnTo>
                      <a:pt x="369" y="477"/>
                    </a:lnTo>
                    <a:lnTo>
                      <a:pt x="344" y="463"/>
                    </a:lnTo>
                    <a:lnTo>
                      <a:pt x="318" y="450"/>
                    </a:lnTo>
                    <a:lnTo>
                      <a:pt x="327" y="483"/>
                    </a:lnTo>
                    <a:lnTo>
                      <a:pt x="334" y="515"/>
                    </a:lnTo>
                    <a:lnTo>
                      <a:pt x="340" y="547"/>
                    </a:lnTo>
                    <a:lnTo>
                      <a:pt x="344" y="578"/>
                    </a:lnTo>
                    <a:lnTo>
                      <a:pt x="347" y="607"/>
                    </a:lnTo>
                    <a:lnTo>
                      <a:pt x="348" y="636"/>
                    </a:lnTo>
                    <a:lnTo>
                      <a:pt x="348" y="665"/>
                    </a:lnTo>
                    <a:lnTo>
                      <a:pt x="346" y="692"/>
                    </a:lnTo>
                    <a:lnTo>
                      <a:pt x="343" y="719"/>
                    </a:lnTo>
                    <a:lnTo>
                      <a:pt x="337" y="745"/>
                    </a:lnTo>
                    <a:lnTo>
                      <a:pt x="332" y="771"/>
                    </a:lnTo>
                    <a:lnTo>
                      <a:pt x="323" y="795"/>
                    </a:lnTo>
                    <a:lnTo>
                      <a:pt x="315" y="819"/>
                    </a:lnTo>
                    <a:lnTo>
                      <a:pt x="304" y="841"/>
                    </a:lnTo>
                    <a:lnTo>
                      <a:pt x="292" y="864"/>
                    </a:lnTo>
                    <a:lnTo>
                      <a:pt x="278" y="88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2" name="Freeform 1134"/>
              <p:cNvSpPr>
                <a:spLocks noEditPoints="1"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11 w 946"/>
                  <a:gd name="T1" fmla="*/ 36 h 908"/>
                  <a:gd name="T2" fmla="*/ 0 w 946"/>
                  <a:gd name="T3" fmla="*/ 2 h 908"/>
                  <a:gd name="T4" fmla="*/ 2 w 946"/>
                  <a:gd name="T5" fmla="*/ 1 h 908"/>
                  <a:gd name="T6" fmla="*/ 5 w 946"/>
                  <a:gd name="T7" fmla="*/ 0 h 908"/>
                  <a:gd name="T8" fmla="*/ 6 w 946"/>
                  <a:gd name="T9" fmla="*/ 1 h 908"/>
                  <a:gd name="T10" fmla="*/ 3 w 946"/>
                  <a:gd name="T11" fmla="*/ 1 h 908"/>
                  <a:gd name="T12" fmla="*/ 0 w 946"/>
                  <a:gd name="T13" fmla="*/ 2 h 908"/>
                  <a:gd name="T14" fmla="*/ 7 w 946"/>
                  <a:gd name="T15" fmla="*/ 0 h 908"/>
                  <a:gd name="T16" fmla="*/ 9 w 946"/>
                  <a:gd name="T17" fmla="*/ 2 h 908"/>
                  <a:gd name="T18" fmla="*/ 13 w 946"/>
                  <a:gd name="T19" fmla="*/ 5 h 908"/>
                  <a:gd name="T20" fmla="*/ 8 w 946"/>
                  <a:gd name="T21" fmla="*/ 2 h 908"/>
                  <a:gd name="T22" fmla="*/ 7 w 946"/>
                  <a:gd name="T23" fmla="*/ 1 h 908"/>
                  <a:gd name="T24" fmla="*/ 12 w 946"/>
                  <a:gd name="T25" fmla="*/ 5 h 908"/>
                  <a:gd name="T26" fmla="*/ 12 w 946"/>
                  <a:gd name="T27" fmla="*/ 5 h 908"/>
                  <a:gd name="T28" fmla="*/ 25 w 946"/>
                  <a:gd name="T29" fmla="*/ 8 h 908"/>
                  <a:gd name="T30" fmla="*/ 26 w 946"/>
                  <a:gd name="T31" fmla="*/ 8 h 908"/>
                  <a:gd name="T32" fmla="*/ 38 w 946"/>
                  <a:gd name="T33" fmla="*/ 23 h 908"/>
                  <a:gd name="T34" fmla="*/ 38 w 946"/>
                  <a:gd name="T35" fmla="*/ 24 h 908"/>
                  <a:gd name="T36" fmla="*/ 38 w 946"/>
                  <a:gd name="T37" fmla="*/ 23 h 908"/>
                  <a:gd name="T38" fmla="*/ 37 w 946"/>
                  <a:gd name="T39" fmla="*/ 24 h 908"/>
                  <a:gd name="T40" fmla="*/ 24 w 946"/>
                  <a:gd name="T41" fmla="*/ 17 h 908"/>
                  <a:gd name="T42" fmla="*/ 25 w 946"/>
                  <a:gd name="T43" fmla="*/ 17 h 908"/>
                  <a:gd name="T44" fmla="*/ 26 w 946"/>
                  <a:gd name="T45" fmla="*/ 20 h 908"/>
                  <a:gd name="T46" fmla="*/ 27 w 946"/>
                  <a:gd name="T47" fmla="*/ 25 h 908"/>
                  <a:gd name="T48" fmla="*/ 25 w 946"/>
                  <a:gd name="T49" fmla="*/ 21 h 908"/>
                  <a:gd name="T50" fmla="*/ 25 w 946"/>
                  <a:gd name="T51" fmla="*/ 17 h 908"/>
                  <a:gd name="T52" fmla="*/ 26 w 946"/>
                  <a:gd name="T53" fmla="*/ 29 h 908"/>
                  <a:gd name="T54" fmla="*/ 24 w 946"/>
                  <a:gd name="T55" fmla="*/ 32 h 908"/>
                  <a:gd name="T56" fmla="*/ 25 w 946"/>
                  <a:gd name="T57" fmla="*/ 28 h 908"/>
                  <a:gd name="T58" fmla="*/ 25 w 946"/>
                  <a:gd name="T59" fmla="*/ 32 h 908"/>
                  <a:gd name="T60" fmla="*/ 25 w 946"/>
                  <a:gd name="T61" fmla="*/ 33 h 908"/>
                  <a:gd name="T62" fmla="*/ 25 w 946"/>
                  <a:gd name="T63" fmla="*/ 32 h 908"/>
                  <a:gd name="T64" fmla="*/ 24 w 946"/>
                  <a:gd name="T65" fmla="*/ 32 h 908"/>
                  <a:gd name="T66" fmla="*/ 23 w 946"/>
                  <a:gd name="T67" fmla="*/ 30 h 908"/>
                  <a:gd name="T68" fmla="*/ 25 w 946"/>
                  <a:gd name="T69" fmla="*/ 32 h 908"/>
                  <a:gd name="T70" fmla="*/ 23 w 946"/>
                  <a:gd name="T71" fmla="*/ 28 h 908"/>
                  <a:gd name="T72" fmla="*/ 24 w 946"/>
                  <a:gd name="T73" fmla="*/ 29 h 908"/>
                  <a:gd name="T74" fmla="*/ 21 w 946"/>
                  <a:gd name="T75" fmla="*/ 26 h 908"/>
                  <a:gd name="T76" fmla="*/ 19 w 946"/>
                  <a:gd name="T77" fmla="*/ 23 h 908"/>
                  <a:gd name="T78" fmla="*/ 16 w 946"/>
                  <a:gd name="T79" fmla="*/ 20 h 908"/>
                  <a:gd name="T80" fmla="*/ 13 w 946"/>
                  <a:gd name="T81" fmla="*/ 18 h 908"/>
                  <a:gd name="T82" fmla="*/ 17 w 946"/>
                  <a:gd name="T83" fmla="*/ 20 h 908"/>
                  <a:gd name="T84" fmla="*/ 20 w 946"/>
                  <a:gd name="T85" fmla="*/ 23 h 908"/>
                  <a:gd name="T86" fmla="*/ 23 w 946"/>
                  <a:gd name="T87" fmla="*/ 26 h 908"/>
                  <a:gd name="T88" fmla="*/ 13 w 946"/>
                  <a:gd name="T89" fmla="*/ 18 h 908"/>
                  <a:gd name="T90" fmla="*/ 13 w 946"/>
                  <a:gd name="T91" fmla="*/ 18 h 908"/>
                  <a:gd name="T92" fmla="*/ 14 w 946"/>
                  <a:gd name="T93" fmla="*/ 18 h 908"/>
                  <a:gd name="T94" fmla="*/ 14 w 946"/>
                  <a:gd name="T95" fmla="*/ 19 h 908"/>
                  <a:gd name="T96" fmla="*/ 13 w 946"/>
                  <a:gd name="T97" fmla="*/ 21 h 908"/>
                  <a:gd name="T98" fmla="*/ 14 w 946"/>
                  <a:gd name="T99" fmla="*/ 21 h 908"/>
                  <a:gd name="T100" fmla="*/ 14 w 946"/>
                  <a:gd name="T101" fmla="*/ 24 h 908"/>
                  <a:gd name="T102" fmla="*/ 14 w 946"/>
                  <a:gd name="T103" fmla="*/ 21 h 908"/>
                  <a:gd name="T104" fmla="*/ 15 w 946"/>
                  <a:gd name="T105" fmla="*/ 27 h 908"/>
                  <a:gd name="T106" fmla="*/ 14 w 946"/>
                  <a:gd name="T107" fmla="*/ 31 h 908"/>
                  <a:gd name="T108" fmla="*/ 13 w 946"/>
                  <a:gd name="T109" fmla="*/ 35 h 908"/>
                  <a:gd name="T110" fmla="*/ 12 w 946"/>
                  <a:gd name="T111" fmla="*/ 34 h 908"/>
                  <a:gd name="T112" fmla="*/ 13 w 946"/>
                  <a:gd name="T113" fmla="*/ 31 h 908"/>
                  <a:gd name="T114" fmla="*/ 14 w 946"/>
                  <a:gd name="T115" fmla="*/ 27 h 908"/>
                  <a:gd name="T116" fmla="*/ 15 w 946"/>
                  <a:gd name="T117" fmla="*/ 24 h 908"/>
                  <a:gd name="T118" fmla="*/ 11 w 946"/>
                  <a:gd name="T119" fmla="*/ 36 h 908"/>
                  <a:gd name="T120" fmla="*/ 12 w 946"/>
                  <a:gd name="T121" fmla="*/ 36 h 90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46"/>
                  <a:gd name="T184" fmla="*/ 0 h 908"/>
                  <a:gd name="T185" fmla="*/ 946 w 946"/>
                  <a:gd name="T186" fmla="*/ 908 h 90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46" h="908">
                    <a:moveTo>
                      <a:pt x="277" y="901"/>
                    </a:moveTo>
                    <a:lnTo>
                      <a:pt x="0" y="64"/>
                    </a:lnTo>
                    <a:lnTo>
                      <a:pt x="23" y="56"/>
                    </a:lnTo>
                    <a:lnTo>
                      <a:pt x="301" y="893"/>
                    </a:lnTo>
                    <a:lnTo>
                      <a:pt x="277" y="901"/>
                    </a:lnTo>
                    <a:close/>
                    <a:moveTo>
                      <a:pt x="0" y="64"/>
                    </a:moveTo>
                    <a:lnTo>
                      <a:pt x="0" y="61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5" y="50"/>
                    </a:lnTo>
                    <a:lnTo>
                      <a:pt x="11" y="61"/>
                    </a:lnTo>
                    <a:lnTo>
                      <a:pt x="0" y="64"/>
                    </a:lnTo>
                    <a:close/>
                    <a:moveTo>
                      <a:pt x="5" y="50"/>
                    </a:moveTo>
                    <a:lnTo>
                      <a:pt x="23" y="39"/>
                    </a:lnTo>
                    <a:lnTo>
                      <a:pt x="42" y="28"/>
                    </a:lnTo>
                    <a:lnTo>
                      <a:pt x="60" y="20"/>
                    </a:lnTo>
                    <a:lnTo>
                      <a:pt x="77" y="12"/>
                    </a:lnTo>
                    <a:lnTo>
                      <a:pt x="95" y="6"/>
                    </a:lnTo>
                    <a:lnTo>
                      <a:pt x="112" y="2"/>
                    </a:lnTo>
                    <a:lnTo>
                      <a:pt x="121" y="1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8" y="1"/>
                    </a:lnTo>
                    <a:lnTo>
                      <a:pt x="145" y="25"/>
                    </a:lnTo>
                    <a:lnTo>
                      <a:pt x="138" y="25"/>
                    </a:lnTo>
                    <a:lnTo>
                      <a:pt x="129" y="25"/>
                    </a:lnTo>
                    <a:lnTo>
                      <a:pt x="122" y="25"/>
                    </a:lnTo>
                    <a:lnTo>
                      <a:pt x="114" y="26"/>
                    </a:lnTo>
                    <a:lnTo>
                      <a:pt x="99" y="30"/>
                    </a:lnTo>
                    <a:lnTo>
                      <a:pt x="84" y="36"/>
                    </a:lnTo>
                    <a:lnTo>
                      <a:pt x="68" y="42"/>
                    </a:lnTo>
                    <a:lnTo>
                      <a:pt x="51" y="51"/>
                    </a:lnTo>
                    <a:lnTo>
                      <a:pt x="35" y="61"/>
                    </a:lnTo>
                    <a:lnTo>
                      <a:pt x="18" y="70"/>
                    </a:lnTo>
                    <a:lnTo>
                      <a:pt x="5" y="50"/>
                    </a:lnTo>
                    <a:close/>
                    <a:moveTo>
                      <a:pt x="148" y="1"/>
                    </a:moveTo>
                    <a:lnTo>
                      <a:pt x="156" y="2"/>
                    </a:lnTo>
                    <a:lnTo>
                      <a:pt x="166" y="4"/>
                    </a:lnTo>
                    <a:lnTo>
                      <a:pt x="175" y="7"/>
                    </a:lnTo>
                    <a:lnTo>
                      <a:pt x="184" y="10"/>
                    </a:lnTo>
                    <a:lnTo>
                      <a:pt x="194" y="14"/>
                    </a:lnTo>
                    <a:lnTo>
                      <a:pt x="204" y="20"/>
                    </a:lnTo>
                    <a:lnTo>
                      <a:pt x="213" y="25"/>
                    </a:lnTo>
                    <a:lnTo>
                      <a:pt x="223" y="31"/>
                    </a:lnTo>
                    <a:lnTo>
                      <a:pt x="234" y="39"/>
                    </a:lnTo>
                    <a:lnTo>
                      <a:pt x="245" y="48"/>
                    </a:lnTo>
                    <a:lnTo>
                      <a:pt x="256" y="56"/>
                    </a:lnTo>
                    <a:lnTo>
                      <a:pt x="266" y="67"/>
                    </a:lnTo>
                    <a:lnTo>
                      <a:pt x="289" y="91"/>
                    </a:lnTo>
                    <a:lnTo>
                      <a:pt x="314" y="118"/>
                    </a:lnTo>
                    <a:lnTo>
                      <a:pt x="295" y="134"/>
                    </a:lnTo>
                    <a:lnTo>
                      <a:pt x="273" y="108"/>
                    </a:lnTo>
                    <a:lnTo>
                      <a:pt x="251" y="87"/>
                    </a:lnTo>
                    <a:lnTo>
                      <a:pt x="232" y="68"/>
                    </a:lnTo>
                    <a:lnTo>
                      <a:pt x="212" y="53"/>
                    </a:lnTo>
                    <a:lnTo>
                      <a:pt x="204" y="48"/>
                    </a:lnTo>
                    <a:lnTo>
                      <a:pt x="194" y="42"/>
                    </a:lnTo>
                    <a:lnTo>
                      <a:pt x="185" y="38"/>
                    </a:lnTo>
                    <a:lnTo>
                      <a:pt x="177" y="34"/>
                    </a:lnTo>
                    <a:lnTo>
                      <a:pt x="169" y="30"/>
                    </a:lnTo>
                    <a:lnTo>
                      <a:pt x="160" y="28"/>
                    </a:lnTo>
                    <a:lnTo>
                      <a:pt x="153" y="26"/>
                    </a:lnTo>
                    <a:lnTo>
                      <a:pt x="145" y="25"/>
                    </a:lnTo>
                    <a:lnTo>
                      <a:pt x="148" y="1"/>
                    </a:lnTo>
                    <a:close/>
                    <a:moveTo>
                      <a:pt x="302" y="137"/>
                    </a:moveTo>
                    <a:lnTo>
                      <a:pt x="299" y="136"/>
                    </a:lnTo>
                    <a:lnTo>
                      <a:pt x="295" y="134"/>
                    </a:lnTo>
                    <a:lnTo>
                      <a:pt x="305" y="125"/>
                    </a:lnTo>
                    <a:lnTo>
                      <a:pt x="302" y="137"/>
                    </a:lnTo>
                    <a:close/>
                    <a:moveTo>
                      <a:pt x="307" y="114"/>
                    </a:moveTo>
                    <a:lnTo>
                      <a:pt x="636" y="196"/>
                    </a:lnTo>
                    <a:lnTo>
                      <a:pt x="629" y="219"/>
                    </a:lnTo>
                    <a:lnTo>
                      <a:pt x="302" y="137"/>
                    </a:lnTo>
                    <a:lnTo>
                      <a:pt x="307" y="114"/>
                    </a:lnTo>
                    <a:close/>
                    <a:moveTo>
                      <a:pt x="636" y="196"/>
                    </a:moveTo>
                    <a:lnTo>
                      <a:pt x="639" y="198"/>
                    </a:lnTo>
                    <a:lnTo>
                      <a:pt x="642" y="200"/>
                    </a:lnTo>
                    <a:lnTo>
                      <a:pt x="632" y="208"/>
                    </a:lnTo>
                    <a:lnTo>
                      <a:pt x="636" y="196"/>
                    </a:lnTo>
                    <a:close/>
                    <a:moveTo>
                      <a:pt x="642" y="200"/>
                    </a:moveTo>
                    <a:lnTo>
                      <a:pt x="944" y="586"/>
                    </a:lnTo>
                    <a:lnTo>
                      <a:pt x="925" y="601"/>
                    </a:lnTo>
                    <a:lnTo>
                      <a:pt x="623" y="215"/>
                    </a:lnTo>
                    <a:lnTo>
                      <a:pt x="642" y="200"/>
                    </a:lnTo>
                    <a:close/>
                    <a:moveTo>
                      <a:pt x="944" y="586"/>
                    </a:moveTo>
                    <a:lnTo>
                      <a:pt x="946" y="590"/>
                    </a:lnTo>
                    <a:lnTo>
                      <a:pt x="946" y="593"/>
                    </a:lnTo>
                    <a:lnTo>
                      <a:pt x="945" y="597"/>
                    </a:lnTo>
                    <a:lnTo>
                      <a:pt x="944" y="601"/>
                    </a:lnTo>
                    <a:lnTo>
                      <a:pt x="940" y="603"/>
                    </a:lnTo>
                    <a:lnTo>
                      <a:pt x="937" y="605"/>
                    </a:lnTo>
                    <a:lnTo>
                      <a:pt x="933" y="606"/>
                    </a:lnTo>
                    <a:lnTo>
                      <a:pt x="929" y="605"/>
                    </a:lnTo>
                    <a:lnTo>
                      <a:pt x="935" y="593"/>
                    </a:lnTo>
                    <a:lnTo>
                      <a:pt x="944" y="586"/>
                    </a:lnTo>
                    <a:close/>
                    <a:moveTo>
                      <a:pt x="929" y="605"/>
                    </a:moveTo>
                    <a:lnTo>
                      <a:pt x="610" y="448"/>
                    </a:lnTo>
                    <a:lnTo>
                      <a:pt x="621" y="427"/>
                    </a:lnTo>
                    <a:lnTo>
                      <a:pt x="939" y="582"/>
                    </a:lnTo>
                    <a:lnTo>
                      <a:pt x="929" y="605"/>
                    </a:lnTo>
                    <a:close/>
                    <a:moveTo>
                      <a:pt x="603" y="442"/>
                    </a:moveTo>
                    <a:lnTo>
                      <a:pt x="603" y="439"/>
                    </a:lnTo>
                    <a:lnTo>
                      <a:pt x="603" y="434"/>
                    </a:lnTo>
                    <a:lnTo>
                      <a:pt x="605" y="431"/>
                    </a:lnTo>
                    <a:lnTo>
                      <a:pt x="608" y="429"/>
                    </a:lnTo>
                    <a:lnTo>
                      <a:pt x="610" y="427"/>
                    </a:lnTo>
                    <a:lnTo>
                      <a:pt x="613" y="426"/>
                    </a:lnTo>
                    <a:lnTo>
                      <a:pt x="617" y="426"/>
                    </a:lnTo>
                    <a:lnTo>
                      <a:pt x="621" y="427"/>
                    </a:lnTo>
                    <a:lnTo>
                      <a:pt x="615" y="438"/>
                    </a:lnTo>
                    <a:lnTo>
                      <a:pt x="603" y="442"/>
                    </a:lnTo>
                    <a:close/>
                    <a:moveTo>
                      <a:pt x="627" y="433"/>
                    </a:moveTo>
                    <a:lnTo>
                      <a:pt x="635" y="458"/>
                    </a:lnTo>
                    <a:lnTo>
                      <a:pt x="642" y="482"/>
                    </a:lnTo>
                    <a:lnTo>
                      <a:pt x="649" y="507"/>
                    </a:lnTo>
                    <a:lnTo>
                      <a:pt x="654" y="530"/>
                    </a:lnTo>
                    <a:lnTo>
                      <a:pt x="657" y="555"/>
                    </a:lnTo>
                    <a:lnTo>
                      <a:pt x="661" y="579"/>
                    </a:lnTo>
                    <a:lnTo>
                      <a:pt x="663" y="604"/>
                    </a:lnTo>
                    <a:lnTo>
                      <a:pt x="664" y="628"/>
                    </a:lnTo>
                    <a:lnTo>
                      <a:pt x="639" y="628"/>
                    </a:lnTo>
                    <a:lnTo>
                      <a:pt x="639" y="605"/>
                    </a:lnTo>
                    <a:lnTo>
                      <a:pt x="637" y="582"/>
                    </a:lnTo>
                    <a:lnTo>
                      <a:pt x="634" y="559"/>
                    </a:lnTo>
                    <a:lnTo>
                      <a:pt x="629" y="536"/>
                    </a:lnTo>
                    <a:lnTo>
                      <a:pt x="625" y="512"/>
                    </a:lnTo>
                    <a:lnTo>
                      <a:pt x="618" y="489"/>
                    </a:lnTo>
                    <a:lnTo>
                      <a:pt x="612" y="466"/>
                    </a:lnTo>
                    <a:lnTo>
                      <a:pt x="603" y="442"/>
                    </a:lnTo>
                    <a:lnTo>
                      <a:pt x="627" y="433"/>
                    </a:lnTo>
                    <a:close/>
                    <a:moveTo>
                      <a:pt x="664" y="628"/>
                    </a:moveTo>
                    <a:lnTo>
                      <a:pt x="664" y="651"/>
                    </a:lnTo>
                    <a:lnTo>
                      <a:pt x="663" y="676"/>
                    </a:lnTo>
                    <a:lnTo>
                      <a:pt x="661" y="700"/>
                    </a:lnTo>
                    <a:lnTo>
                      <a:pt x="657" y="724"/>
                    </a:lnTo>
                    <a:lnTo>
                      <a:pt x="653" y="748"/>
                    </a:lnTo>
                    <a:lnTo>
                      <a:pt x="649" y="771"/>
                    </a:lnTo>
                    <a:lnTo>
                      <a:pt x="642" y="795"/>
                    </a:lnTo>
                    <a:lnTo>
                      <a:pt x="636" y="819"/>
                    </a:lnTo>
                    <a:lnTo>
                      <a:pt x="612" y="811"/>
                    </a:lnTo>
                    <a:lnTo>
                      <a:pt x="618" y="789"/>
                    </a:lnTo>
                    <a:lnTo>
                      <a:pt x="625" y="766"/>
                    </a:lnTo>
                    <a:lnTo>
                      <a:pt x="629" y="743"/>
                    </a:lnTo>
                    <a:lnTo>
                      <a:pt x="634" y="719"/>
                    </a:lnTo>
                    <a:lnTo>
                      <a:pt x="637" y="697"/>
                    </a:lnTo>
                    <a:lnTo>
                      <a:pt x="638" y="674"/>
                    </a:lnTo>
                    <a:lnTo>
                      <a:pt x="639" y="651"/>
                    </a:lnTo>
                    <a:lnTo>
                      <a:pt x="639" y="628"/>
                    </a:lnTo>
                    <a:lnTo>
                      <a:pt x="664" y="628"/>
                    </a:lnTo>
                    <a:close/>
                    <a:moveTo>
                      <a:pt x="636" y="819"/>
                    </a:moveTo>
                    <a:lnTo>
                      <a:pt x="634" y="822"/>
                    </a:lnTo>
                    <a:lnTo>
                      <a:pt x="631" y="825"/>
                    </a:lnTo>
                    <a:lnTo>
                      <a:pt x="628" y="826"/>
                    </a:lnTo>
                    <a:lnTo>
                      <a:pt x="624" y="826"/>
                    </a:lnTo>
                    <a:lnTo>
                      <a:pt x="621" y="826"/>
                    </a:lnTo>
                    <a:lnTo>
                      <a:pt x="617" y="825"/>
                    </a:lnTo>
                    <a:lnTo>
                      <a:pt x="614" y="822"/>
                    </a:lnTo>
                    <a:lnTo>
                      <a:pt x="612" y="819"/>
                    </a:lnTo>
                    <a:lnTo>
                      <a:pt x="624" y="816"/>
                    </a:lnTo>
                    <a:lnTo>
                      <a:pt x="636" y="819"/>
                    </a:lnTo>
                    <a:close/>
                    <a:moveTo>
                      <a:pt x="612" y="819"/>
                    </a:moveTo>
                    <a:lnTo>
                      <a:pt x="612" y="819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612" y="819"/>
                    </a:moveTo>
                    <a:lnTo>
                      <a:pt x="607" y="802"/>
                    </a:lnTo>
                    <a:lnTo>
                      <a:pt x="600" y="784"/>
                    </a:lnTo>
                    <a:lnTo>
                      <a:pt x="594" y="768"/>
                    </a:lnTo>
                    <a:lnTo>
                      <a:pt x="587" y="752"/>
                    </a:lnTo>
                    <a:lnTo>
                      <a:pt x="609" y="742"/>
                    </a:lnTo>
                    <a:lnTo>
                      <a:pt x="616" y="759"/>
                    </a:lnTo>
                    <a:lnTo>
                      <a:pt x="623" y="776"/>
                    </a:lnTo>
                    <a:lnTo>
                      <a:pt x="629" y="794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587" y="752"/>
                    </a:moveTo>
                    <a:lnTo>
                      <a:pt x="580" y="736"/>
                    </a:lnTo>
                    <a:lnTo>
                      <a:pt x="572" y="721"/>
                    </a:lnTo>
                    <a:lnTo>
                      <a:pt x="564" y="705"/>
                    </a:lnTo>
                    <a:lnTo>
                      <a:pt x="556" y="691"/>
                    </a:lnTo>
                    <a:lnTo>
                      <a:pt x="577" y="679"/>
                    </a:lnTo>
                    <a:lnTo>
                      <a:pt x="586" y="695"/>
                    </a:lnTo>
                    <a:lnTo>
                      <a:pt x="594" y="710"/>
                    </a:lnTo>
                    <a:lnTo>
                      <a:pt x="601" y="726"/>
                    </a:lnTo>
                    <a:lnTo>
                      <a:pt x="609" y="742"/>
                    </a:lnTo>
                    <a:lnTo>
                      <a:pt x="587" y="752"/>
                    </a:lnTo>
                    <a:close/>
                    <a:moveTo>
                      <a:pt x="556" y="691"/>
                    </a:moveTo>
                    <a:lnTo>
                      <a:pt x="545" y="673"/>
                    </a:lnTo>
                    <a:lnTo>
                      <a:pt x="534" y="655"/>
                    </a:lnTo>
                    <a:lnTo>
                      <a:pt x="522" y="638"/>
                    </a:lnTo>
                    <a:lnTo>
                      <a:pt x="510" y="621"/>
                    </a:lnTo>
                    <a:lnTo>
                      <a:pt x="497" y="606"/>
                    </a:lnTo>
                    <a:lnTo>
                      <a:pt x="484" y="591"/>
                    </a:lnTo>
                    <a:lnTo>
                      <a:pt x="470" y="576"/>
                    </a:lnTo>
                    <a:lnTo>
                      <a:pt x="456" y="562"/>
                    </a:lnTo>
                    <a:lnTo>
                      <a:pt x="441" y="549"/>
                    </a:lnTo>
                    <a:lnTo>
                      <a:pt x="426" y="536"/>
                    </a:lnTo>
                    <a:lnTo>
                      <a:pt x="410" y="524"/>
                    </a:lnTo>
                    <a:lnTo>
                      <a:pt x="394" y="513"/>
                    </a:lnTo>
                    <a:lnTo>
                      <a:pt x="378" y="501"/>
                    </a:lnTo>
                    <a:lnTo>
                      <a:pt x="360" y="492"/>
                    </a:lnTo>
                    <a:lnTo>
                      <a:pt x="342" y="482"/>
                    </a:lnTo>
                    <a:lnTo>
                      <a:pt x="324" y="473"/>
                    </a:lnTo>
                    <a:lnTo>
                      <a:pt x="334" y="452"/>
                    </a:lnTo>
                    <a:lnTo>
                      <a:pt x="354" y="460"/>
                    </a:lnTo>
                    <a:lnTo>
                      <a:pt x="372" y="471"/>
                    </a:lnTo>
                    <a:lnTo>
                      <a:pt x="389" y="481"/>
                    </a:lnTo>
                    <a:lnTo>
                      <a:pt x="408" y="493"/>
                    </a:lnTo>
                    <a:lnTo>
                      <a:pt x="424" y="505"/>
                    </a:lnTo>
                    <a:lnTo>
                      <a:pt x="441" y="517"/>
                    </a:lnTo>
                    <a:lnTo>
                      <a:pt x="457" y="530"/>
                    </a:lnTo>
                    <a:lnTo>
                      <a:pt x="473" y="544"/>
                    </a:lnTo>
                    <a:lnTo>
                      <a:pt x="488" y="559"/>
                    </a:lnTo>
                    <a:lnTo>
                      <a:pt x="502" y="575"/>
                    </a:lnTo>
                    <a:lnTo>
                      <a:pt x="516" y="590"/>
                    </a:lnTo>
                    <a:lnTo>
                      <a:pt x="529" y="607"/>
                    </a:lnTo>
                    <a:lnTo>
                      <a:pt x="542" y="623"/>
                    </a:lnTo>
                    <a:lnTo>
                      <a:pt x="555" y="642"/>
                    </a:lnTo>
                    <a:lnTo>
                      <a:pt x="565" y="660"/>
                    </a:lnTo>
                    <a:lnTo>
                      <a:pt x="577" y="679"/>
                    </a:lnTo>
                    <a:lnTo>
                      <a:pt x="556" y="691"/>
                    </a:lnTo>
                    <a:close/>
                    <a:moveTo>
                      <a:pt x="317" y="466"/>
                    </a:moveTo>
                    <a:lnTo>
                      <a:pt x="317" y="461"/>
                    </a:lnTo>
                    <a:lnTo>
                      <a:pt x="317" y="458"/>
                    </a:lnTo>
                    <a:lnTo>
                      <a:pt x="319" y="456"/>
                    </a:lnTo>
                    <a:lnTo>
                      <a:pt x="321" y="453"/>
                    </a:lnTo>
                    <a:lnTo>
                      <a:pt x="325" y="452"/>
                    </a:lnTo>
                    <a:lnTo>
                      <a:pt x="328" y="451"/>
                    </a:lnTo>
                    <a:lnTo>
                      <a:pt x="331" y="451"/>
                    </a:lnTo>
                    <a:lnTo>
                      <a:pt x="334" y="452"/>
                    </a:lnTo>
                    <a:lnTo>
                      <a:pt x="329" y="462"/>
                    </a:lnTo>
                    <a:lnTo>
                      <a:pt x="317" y="466"/>
                    </a:lnTo>
                    <a:close/>
                    <a:moveTo>
                      <a:pt x="341" y="459"/>
                    </a:moveTo>
                    <a:lnTo>
                      <a:pt x="341" y="459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41" y="459"/>
                    </a:moveTo>
                    <a:lnTo>
                      <a:pt x="346" y="478"/>
                    </a:lnTo>
                    <a:lnTo>
                      <a:pt x="351" y="496"/>
                    </a:lnTo>
                    <a:lnTo>
                      <a:pt x="355" y="514"/>
                    </a:lnTo>
                    <a:lnTo>
                      <a:pt x="359" y="533"/>
                    </a:lnTo>
                    <a:lnTo>
                      <a:pt x="334" y="537"/>
                    </a:lnTo>
                    <a:lnTo>
                      <a:pt x="331" y="520"/>
                    </a:lnTo>
                    <a:lnTo>
                      <a:pt x="327" y="502"/>
                    </a:lnTo>
                    <a:lnTo>
                      <a:pt x="322" y="484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59" y="533"/>
                    </a:moveTo>
                    <a:lnTo>
                      <a:pt x="362" y="551"/>
                    </a:lnTo>
                    <a:lnTo>
                      <a:pt x="365" y="568"/>
                    </a:lnTo>
                    <a:lnTo>
                      <a:pt x="367" y="587"/>
                    </a:lnTo>
                    <a:lnTo>
                      <a:pt x="369" y="603"/>
                    </a:lnTo>
                    <a:lnTo>
                      <a:pt x="344" y="605"/>
                    </a:lnTo>
                    <a:lnTo>
                      <a:pt x="343" y="589"/>
                    </a:lnTo>
                    <a:lnTo>
                      <a:pt x="341" y="571"/>
                    </a:lnTo>
                    <a:lnTo>
                      <a:pt x="338" y="554"/>
                    </a:lnTo>
                    <a:lnTo>
                      <a:pt x="334" y="537"/>
                    </a:lnTo>
                    <a:lnTo>
                      <a:pt x="359" y="533"/>
                    </a:lnTo>
                    <a:close/>
                    <a:moveTo>
                      <a:pt x="369" y="603"/>
                    </a:moveTo>
                    <a:lnTo>
                      <a:pt x="370" y="624"/>
                    </a:lnTo>
                    <a:lnTo>
                      <a:pt x="371" y="646"/>
                    </a:lnTo>
                    <a:lnTo>
                      <a:pt x="371" y="668"/>
                    </a:lnTo>
                    <a:lnTo>
                      <a:pt x="370" y="688"/>
                    </a:lnTo>
                    <a:lnTo>
                      <a:pt x="369" y="709"/>
                    </a:lnTo>
                    <a:lnTo>
                      <a:pt x="367" y="728"/>
                    </a:lnTo>
                    <a:lnTo>
                      <a:pt x="364" y="748"/>
                    </a:lnTo>
                    <a:lnTo>
                      <a:pt x="359" y="767"/>
                    </a:lnTo>
                    <a:lnTo>
                      <a:pt x="355" y="785"/>
                    </a:lnTo>
                    <a:lnTo>
                      <a:pt x="348" y="804"/>
                    </a:lnTo>
                    <a:lnTo>
                      <a:pt x="343" y="821"/>
                    </a:lnTo>
                    <a:lnTo>
                      <a:pt x="335" y="838"/>
                    </a:lnTo>
                    <a:lnTo>
                      <a:pt x="328" y="856"/>
                    </a:lnTo>
                    <a:lnTo>
                      <a:pt x="319" y="872"/>
                    </a:lnTo>
                    <a:lnTo>
                      <a:pt x="310" y="888"/>
                    </a:lnTo>
                    <a:lnTo>
                      <a:pt x="299" y="904"/>
                    </a:lnTo>
                    <a:lnTo>
                      <a:pt x="279" y="890"/>
                    </a:lnTo>
                    <a:lnTo>
                      <a:pt x="289" y="875"/>
                    </a:lnTo>
                    <a:lnTo>
                      <a:pt x="298" y="860"/>
                    </a:lnTo>
                    <a:lnTo>
                      <a:pt x="305" y="845"/>
                    </a:lnTo>
                    <a:lnTo>
                      <a:pt x="313" y="829"/>
                    </a:lnTo>
                    <a:lnTo>
                      <a:pt x="320" y="812"/>
                    </a:lnTo>
                    <a:lnTo>
                      <a:pt x="326" y="795"/>
                    </a:lnTo>
                    <a:lnTo>
                      <a:pt x="331" y="778"/>
                    </a:lnTo>
                    <a:lnTo>
                      <a:pt x="335" y="760"/>
                    </a:lnTo>
                    <a:lnTo>
                      <a:pt x="340" y="742"/>
                    </a:lnTo>
                    <a:lnTo>
                      <a:pt x="342" y="724"/>
                    </a:lnTo>
                    <a:lnTo>
                      <a:pt x="344" y="705"/>
                    </a:lnTo>
                    <a:lnTo>
                      <a:pt x="346" y="686"/>
                    </a:lnTo>
                    <a:lnTo>
                      <a:pt x="347" y="667"/>
                    </a:lnTo>
                    <a:lnTo>
                      <a:pt x="347" y="646"/>
                    </a:lnTo>
                    <a:lnTo>
                      <a:pt x="346" y="627"/>
                    </a:lnTo>
                    <a:lnTo>
                      <a:pt x="344" y="605"/>
                    </a:lnTo>
                    <a:lnTo>
                      <a:pt x="369" y="603"/>
                    </a:lnTo>
                    <a:close/>
                    <a:moveTo>
                      <a:pt x="299" y="904"/>
                    </a:moveTo>
                    <a:lnTo>
                      <a:pt x="297" y="906"/>
                    </a:lnTo>
                    <a:lnTo>
                      <a:pt x="293" y="907"/>
                    </a:lnTo>
                    <a:lnTo>
                      <a:pt x="290" y="908"/>
                    </a:lnTo>
                    <a:lnTo>
                      <a:pt x="287" y="908"/>
                    </a:lnTo>
                    <a:lnTo>
                      <a:pt x="284" y="907"/>
                    </a:lnTo>
                    <a:lnTo>
                      <a:pt x="281" y="906"/>
                    </a:lnTo>
                    <a:lnTo>
                      <a:pt x="279" y="904"/>
                    </a:lnTo>
                    <a:lnTo>
                      <a:pt x="277" y="901"/>
                    </a:lnTo>
                    <a:lnTo>
                      <a:pt x="289" y="897"/>
                    </a:lnTo>
                    <a:lnTo>
                      <a:pt x="299" y="9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3" name="Freeform 1135"/>
              <p:cNvSpPr>
                <a:spLocks/>
              </p:cNvSpPr>
              <p:nvPr/>
            </p:nvSpPr>
            <p:spPr bwMode="auto">
              <a:xfrm>
                <a:off x="2703" y="1341"/>
                <a:ext cx="159" cy="52"/>
              </a:xfrm>
              <a:custGeom>
                <a:avLst/>
                <a:gdLst>
                  <a:gd name="T0" fmla="*/ 31 w 787"/>
                  <a:gd name="T1" fmla="*/ 10 h 263"/>
                  <a:gd name="T2" fmla="*/ 30 w 787"/>
                  <a:gd name="T3" fmla="*/ 10 h 263"/>
                  <a:gd name="T4" fmla="*/ 29 w 787"/>
                  <a:gd name="T5" fmla="*/ 9 h 263"/>
                  <a:gd name="T6" fmla="*/ 28 w 787"/>
                  <a:gd name="T7" fmla="*/ 9 h 263"/>
                  <a:gd name="T8" fmla="*/ 27 w 787"/>
                  <a:gd name="T9" fmla="*/ 8 h 263"/>
                  <a:gd name="T10" fmla="*/ 25 w 787"/>
                  <a:gd name="T11" fmla="*/ 7 h 263"/>
                  <a:gd name="T12" fmla="*/ 22 w 787"/>
                  <a:gd name="T13" fmla="*/ 6 h 263"/>
                  <a:gd name="T14" fmla="*/ 19 w 787"/>
                  <a:gd name="T15" fmla="*/ 5 h 263"/>
                  <a:gd name="T16" fmla="*/ 17 w 787"/>
                  <a:gd name="T17" fmla="*/ 4 h 263"/>
                  <a:gd name="T18" fmla="*/ 14 w 787"/>
                  <a:gd name="T19" fmla="*/ 3 h 263"/>
                  <a:gd name="T20" fmla="*/ 12 w 787"/>
                  <a:gd name="T21" fmla="*/ 2 h 263"/>
                  <a:gd name="T22" fmla="*/ 9 w 787"/>
                  <a:gd name="T23" fmla="*/ 1 h 263"/>
                  <a:gd name="T24" fmla="*/ 7 w 787"/>
                  <a:gd name="T25" fmla="*/ 1 h 263"/>
                  <a:gd name="T26" fmla="*/ 6 w 787"/>
                  <a:gd name="T27" fmla="*/ 1 h 263"/>
                  <a:gd name="T28" fmla="*/ 5 w 787"/>
                  <a:gd name="T29" fmla="*/ 0 h 263"/>
                  <a:gd name="T30" fmla="*/ 4 w 787"/>
                  <a:gd name="T31" fmla="*/ 0 h 263"/>
                  <a:gd name="T32" fmla="*/ 3 w 787"/>
                  <a:gd name="T33" fmla="*/ 0 h 263"/>
                  <a:gd name="T34" fmla="*/ 3 w 787"/>
                  <a:gd name="T35" fmla="*/ 0 h 263"/>
                  <a:gd name="T36" fmla="*/ 2 w 787"/>
                  <a:gd name="T37" fmla="*/ 0 h 263"/>
                  <a:gd name="T38" fmla="*/ 1 w 787"/>
                  <a:gd name="T39" fmla="*/ 0 h 263"/>
                  <a:gd name="T40" fmla="*/ 1 w 787"/>
                  <a:gd name="T41" fmla="*/ 0 h 263"/>
                  <a:gd name="T42" fmla="*/ 0 w 787"/>
                  <a:gd name="T43" fmla="*/ 0 h 263"/>
                  <a:gd name="T44" fmla="*/ 0 w 787"/>
                  <a:gd name="T45" fmla="*/ 0 h 263"/>
                  <a:gd name="T46" fmla="*/ 0 w 787"/>
                  <a:gd name="T47" fmla="*/ 1 h 263"/>
                  <a:gd name="T48" fmla="*/ 0 w 787"/>
                  <a:gd name="T49" fmla="*/ 1 h 263"/>
                  <a:gd name="T50" fmla="*/ 0 w 787"/>
                  <a:gd name="T51" fmla="*/ 2 h 263"/>
                  <a:gd name="T52" fmla="*/ 0 w 787"/>
                  <a:gd name="T53" fmla="*/ 2 h 263"/>
                  <a:gd name="T54" fmla="*/ 0 w 787"/>
                  <a:gd name="T55" fmla="*/ 3 h 263"/>
                  <a:gd name="T56" fmla="*/ 1 w 787"/>
                  <a:gd name="T57" fmla="*/ 3 h 263"/>
                  <a:gd name="T58" fmla="*/ 1 w 787"/>
                  <a:gd name="T59" fmla="*/ 4 h 263"/>
                  <a:gd name="T60" fmla="*/ 2 w 787"/>
                  <a:gd name="T61" fmla="*/ 4 h 263"/>
                  <a:gd name="T62" fmla="*/ 2 w 787"/>
                  <a:gd name="T63" fmla="*/ 5 h 263"/>
                  <a:gd name="T64" fmla="*/ 3 w 787"/>
                  <a:gd name="T65" fmla="*/ 5 h 263"/>
                  <a:gd name="T66" fmla="*/ 4 w 787"/>
                  <a:gd name="T67" fmla="*/ 6 h 263"/>
                  <a:gd name="T68" fmla="*/ 5 w 787"/>
                  <a:gd name="T69" fmla="*/ 6 h 263"/>
                  <a:gd name="T70" fmla="*/ 6 w 787"/>
                  <a:gd name="T71" fmla="*/ 6 h 263"/>
                  <a:gd name="T72" fmla="*/ 7 w 787"/>
                  <a:gd name="T73" fmla="*/ 7 h 263"/>
                  <a:gd name="T74" fmla="*/ 8 w 787"/>
                  <a:gd name="T75" fmla="*/ 7 h 263"/>
                  <a:gd name="T76" fmla="*/ 9 w 787"/>
                  <a:gd name="T77" fmla="*/ 8 h 263"/>
                  <a:gd name="T78" fmla="*/ 11 w 787"/>
                  <a:gd name="T79" fmla="*/ 8 h 263"/>
                  <a:gd name="T80" fmla="*/ 12 w 787"/>
                  <a:gd name="T81" fmla="*/ 8 h 263"/>
                  <a:gd name="T82" fmla="*/ 13 w 787"/>
                  <a:gd name="T83" fmla="*/ 9 h 263"/>
                  <a:gd name="T84" fmla="*/ 15 w 787"/>
                  <a:gd name="T85" fmla="*/ 9 h 263"/>
                  <a:gd name="T86" fmla="*/ 16 w 787"/>
                  <a:gd name="T87" fmla="*/ 9 h 263"/>
                  <a:gd name="T88" fmla="*/ 17 w 787"/>
                  <a:gd name="T89" fmla="*/ 9 h 263"/>
                  <a:gd name="T90" fmla="*/ 20 w 787"/>
                  <a:gd name="T91" fmla="*/ 9 h 263"/>
                  <a:gd name="T92" fmla="*/ 23 w 787"/>
                  <a:gd name="T93" fmla="*/ 10 h 263"/>
                  <a:gd name="T94" fmla="*/ 25 w 787"/>
                  <a:gd name="T95" fmla="*/ 10 h 263"/>
                  <a:gd name="T96" fmla="*/ 28 w 787"/>
                  <a:gd name="T97" fmla="*/ 10 h 263"/>
                  <a:gd name="T98" fmla="*/ 29 w 787"/>
                  <a:gd name="T99" fmla="*/ 10 h 263"/>
                  <a:gd name="T100" fmla="*/ 30 w 787"/>
                  <a:gd name="T101" fmla="*/ 10 h 263"/>
                  <a:gd name="T102" fmla="*/ 31 w 787"/>
                  <a:gd name="T103" fmla="*/ 10 h 263"/>
                  <a:gd name="T104" fmla="*/ 31 w 787"/>
                  <a:gd name="T105" fmla="*/ 10 h 2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87"/>
                  <a:gd name="T160" fmla="*/ 0 h 263"/>
                  <a:gd name="T161" fmla="*/ 787 w 787"/>
                  <a:gd name="T162" fmla="*/ 263 h 26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87" h="263">
                    <a:moveTo>
                      <a:pt x="787" y="261"/>
                    </a:moveTo>
                    <a:lnTo>
                      <a:pt x="763" y="247"/>
                    </a:lnTo>
                    <a:lnTo>
                      <a:pt x="736" y="233"/>
                    </a:lnTo>
                    <a:lnTo>
                      <a:pt x="707" y="218"/>
                    </a:lnTo>
                    <a:lnTo>
                      <a:pt x="678" y="204"/>
                    </a:lnTo>
                    <a:lnTo>
                      <a:pt x="617" y="175"/>
                    </a:lnTo>
                    <a:lnTo>
                      <a:pt x="552" y="147"/>
                    </a:lnTo>
                    <a:lnTo>
                      <a:pt x="486" y="121"/>
                    </a:lnTo>
                    <a:lnTo>
                      <a:pt x="420" y="95"/>
                    </a:lnTo>
                    <a:lnTo>
                      <a:pt x="355" y="72"/>
                    </a:lnTo>
                    <a:lnTo>
                      <a:pt x="292" y="52"/>
                    </a:lnTo>
                    <a:lnTo>
                      <a:pt x="231" y="33"/>
                    </a:lnTo>
                    <a:lnTo>
                      <a:pt x="176" y="19"/>
                    </a:lnTo>
                    <a:lnTo>
                      <a:pt x="150" y="13"/>
                    </a:lnTo>
                    <a:lnTo>
                      <a:pt x="125" y="8"/>
                    </a:lnTo>
                    <a:lnTo>
                      <a:pt x="103" y="4"/>
                    </a:lnTo>
                    <a:lnTo>
                      <a:pt x="82" y="2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22" y="2"/>
                    </a:lnTo>
                    <a:lnTo>
                      <a:pt x="12" y="5"/>
                    </a:lnTo>
                    <a:lnTo>
                      <a:pt x="5" y="11"/>
                    </a:lnTo>
                    <a:lnTo>
                      <a:pt x="2" y="16"/>
                    </a:lnTo>
                    <a:lnTo>
                      <a:pt x="2" y="25"/>
                    </a:lnTo>
                    <a:lnTo>
                      <a:pt x="0" y="39"/>
                    </a:lnTo>
                    <a:lnTo>
                      <a:pt x="1" y="53"/>
                    </a:lnTo>
                    <a:lnTo>
                      <a:pt x="5" y="66"/>
                    </a:lnTo>
                    <a:lnTo>
                      <a:pt x="14" y="80"/>
                    </a:lnTo>
                    <a:lnTo>
                      <a:pt x="25" y="93"/>
                    </a:lnTo>
                    <a:lnTo>
                      <a:pt x="39" y="105"/>
                    </a:lnTo>
                    <a:lnTo>
                      <a:pt x="56" y="118"/>
                    </a:lnTo>
                    <a:lnTo>
                      <a:pt x="76" y="129"/>
                    </a:lnTo>
                    <a:lnTo>
                      <a:pt x="97" y="140"/>
                    </a:lnTo>
                    <a:lnTo>
                      <a:pt x="121" y="151"/>
                    </a:lnTo>
                    <a:lnTo>
                      <a:pt x="147" y="162"/>
                    </a:lnTo>
                    <a:lnTo>
                      <a:pt x="174" y="172"/>
                    </a:lnTo>
                    <a:lnTo>
                      <a:pt x="203" y="181"/>
                    </a:lnTo>
                    <a:lnTo>
                      <a:pt x="233" y="191"/>
                    </a:lnTo>
                    <a:lnTo>
                      <a:pt x="266" y="200"/>
                    </a:lnTo>
                    <a:lnTo>
                      <a:pt x="298" y="207"/>
                    </a:lnTo>
                    <a:lnTo>
                      <a:pt x="332" y="215"/>
                    </a:lnTo>
                    <a:lnTo>
                      <a:pt x="365" y="222"/>
                    </a:lnTo>
                    <a:lnTo>
                      <a:pt x="400" y="229"/>
                    </a:lnTo>
                    <a:lnTo>
                      <a:pt x="433" y="235"/>
                    </a:lnTo>
                    <a:lnTo>
                      <a:pt x="502" y="245"/>
                    </a:lnTo>
                    <a:lnTo>
                      <a:pt x="569" y="254"/>
                    </a:lnTo>
                    <a:lnTo>
                      <a:pt x="632" y="259"/>
                    </a:lnTo>
                    <a:lnTo>
                      <a:pt x="691" y="262"/>
                    </a:lnTo>
                    <a:lnTo>
                      <a:pt x="718" y="263"/>
                    </a:lnTo>
                    <a:lnTo>
                      <a:pt x="743" y="263"/>
                    </a:lnTo>
                    <a:lnTo>
                      <a:pt x="767" y="263"/>
                    </a:lnTo>
                    <a:lnTo>
                      <a:pt x="787" y="2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4" name="Freeform 1136"/>
              <p:cNvSpPr>
                <a:spLocks noEditPoints="1"/>
              </p:cNvSpPr>
              <p:nvPr/>
            </p:nvSpPr>
            <p:spPr bwMode="auto">
              <a:xfrm>
                <a:off x="2703" y="1333"/>
                <a:ext cx="159" cy="60"/>
              </a:xfrm>
              <a:custGeom>
                <a:avLst/>
                <a:gdLst>
                  <a:gd name="T0" fmla="*/ 29 w 812"/>
                  <a:gd name="T1" fmla="*/ 10 h 288"/>
                  <a:gd name="T2" fmla="*/ 25 w 812"/>
                  <a:gd name="T3" fmla="*/ 8 h 288"/>
                  <a:gd name="T4" fmla="*/ 20 w 812"/>
                  <a:gd name="T5" fmla="*/ 6 h 288"/>
                  <a:gd name="T6" fmla="*/ 15 w 812"/>
                  <a:gd name="T7" fmla="*/ 4 h 288"/>
                  <a:gd name="T8" fmla="*/ 11 w 812"/>
                  <a:gd name="T9" fmla="*/ 3 h 288"/>
                  <a:gd name="T10" fmla="*/ 8 w 812"/>
                  <a:gd name="T11" fmla="*/ 1 h 288"/>
                  <a:gd name="T12" fmla="*/ 12 w 812"/>
                  <a:gd name="T13" fmla="*/ 2 h 288"/>
                  <a:gd name="T14" fmla="*/ 17 w 812"/>
                  <a:gd name="T15" fmla="*/ 4 h 288"/>
                  <a:gd name="T16" fmla="*/ 22 w 812"/>
                  <a:gd name="T17" fmla="*/ 6 h 288"/>
                  <a:gd name="T18" fmla="*/ 27 w 812"/>
                  <a:gd name="T19" fmla="*/ 8 h 288"/>
                  <a:gd name="T20" fmla="*/ 31 w 812"/>
                  <a:gd name="T21" fmla="*/ 10 h 288"/>
                  <a:gd name="T22" fmla="*/ 8 w 812"/>
                  <a:gd name="T23" fmla="*/ 2 h 288"/>
                  <a:gd name="T24" fmla="*/ 4 w 812"/>
                  <a:gd name="T25" fmla="*/ 1 h 288"/>
                  <a:gd name="T26" fmla="*/ 4 w 812"/>
                  <a:gd name="T27" fmla="*/ 0 h 288"/>
                  <a:gd name="T28" fmla="*/ 8 w 812"/>
                  <a:gd name="T29" fmla="*/ 1 h 288"/>
                  <a:gd name="T30" fmla="*/ 2 w 812"/>
                  <a:gd name="T31" fmla="*/ 1 h 288"/>
                  <a:gd name="T32" fmla="*/ 1 w 812"/>
                  <a:gd name="T33" fmla="*/ 1 h 288"/>
                  <a:gd name="T34" fmla="*/ 0 w 812"/>
                  <a:gd name="T35" fmla="*/ 1 h 288"/>
                  <a:gd name="T36" fmla="*/ 1 w 812"/>
                  <a:gd name="T37" fmla="*/ 0 h 288"/>
                  <a:gd name="T38" fmla="*/ 2 w 812"/>
                  <a:gd name="T39" fmla="*/ 0 h 288"/>
                  <a:gd name="T40" fmla="*/ 3 w 812"/>
                  <a:gd name="T41" fmla="*/ 1 h 288"/>
                  <a:gd name="T42" fmla="*/ 1 w 812"/>
                  <a:gd name="T43" fmla="*/ 1 h 288"/>
                  <a:gd name="T44" fmla="*/ 0 w 812"/>
                  <a:gd name="T45" fmla="*/ 1 h 288"/>
                  <a:gd name="T46" fmla="*/ 1 w 812"/>
                  <a:gd name="T47" fmla="*/ 2 h 288"/>
                  <a:gd name="T48" fmla="*/ 1 w 812"/>
                  <a:gd name="T49" fmla="*/ 1 h 288"/>
                  <a:gd name="T50" fmla="*/ 1 w 812"/>
                  <a:gd name="T51" fmla="*/ 2 h 288"/>
                  <a:gd name="T52" fmla="*/ 0 w 812"/>
                  <a:gd name="T53" fmla="*/ 2 h 288"/>
                  <a:gd name="T54" fmla="*/ 1 w 812"/>
                  <a:gd name="T55" fmla="*/ 2 h 288"/>
                  <a:gd name="T56" fmla="*/ 1 w 812"/>
                  <a:gd name="T57" fmla="*/ 3 h 288"/>
                  <a:gd name="T58" fmla="*/ 2 w 812"/>
                  <a:gd name="T59" fmla="*/ 4 h 288"/>
                  <a:gd name="T60" fmla="*/ 3 w 812"/>
                  <a:gd name="T61" fmla="*/ 5 h 288"/>
                  <a:gd name="T62" fmla="*/ 2 w 812"/>
                  <a:gd name="T63" fmla="*/ 5 h 288"/>
                  <a:gd name="T64" fmla="*/ 1 w 812"/>
                  <a:gd name="T65" fmla="*/ 4 h 288"/>
                  <a:gd name="T66" fmla="*/ 0 w 812"/>
                  <a:gd name="T67" fmla="*/ 2 h 288"/>
                  <a:gd name="T68" fmla="*/ 4 w 812"/>
                  <a:gd name="T69" fmla="*/ 5 h 288"/>
                  <a:gd name="T70" fmla="*/ 6 w 812"/>
                  <a:gd name="T71" fmla="*/ 6 h 288"/>
                  <a:gd name="T72" fmla="*/ 9 w 812"/>
                  <a:gd name="T73" fmla="*/ 8 h 288"/>
                  <a:gd name="T74" fmla="*/ 6 w 812"/>
                  <a:gd name="T75" fmla="*/ 8 h 288"/>
                  <a:gd name="T76" fmla="*/ 4 w 812"/>
                  <a:gd name="T77" fmla="*/ 7 h 288"/>
                  <a:gd name="T78" fmla="*/ 3 w 812"/>
                  <a:gd name="T79" fmla="*/ 5 h 288"/>
                  <a:gd name="T80" fmla="*/ 12 w 812"/>
                  <a:gd name="T81" fmla="*/ 8 h 288"/>
                  <a:gd name="T82" fmla="*/ 17 w 812"/>
                  <a:gd name="T83" fmla="*/ 9 h 288"/>
                  <a:gd name="T84" fmla="*/ 22 w 812"/>
                  <a:gd name="T85" fmla="*/ 10 h 288"/>
                  <a:gd name="T86" fmla="*/ 26 w 812"/>
                  <a:gd name="T87" fmla="*/ 10 h 288"/>
                  <a:gd name="T88" fmla="*/ 30 w 812"/>
                  <a:gd name="T89" fmla="*/ 11 h 288"/>
                  <a:gd name="T90" fmla="*/ 32 w 812"/>
                  <a:gd name="T91" fmla="*/ 12 h 288"/>
                  <a:gd name="T92" fmla="*/ 29 w 812"/>
                  <a:gd name="T93" fmla="*/ 12 h 288"/>
                  <a:gd name="T94" fmla="*/ 25 w 812"/>
                  <a:gd name="T95" fmla="*/ 11 h 288"/>
                  <a:gd name="T96" fmla="*/ 20 w 812"/>
                  <a:gd name="T97" fmla="*/ 11 h 288"/>
                  <a:gd name="T98" fmla="*/ 15 w 812"/>
                  <a:gd name="T99" fmla="*/ 10 h 288"/>
                  <a:gd name="T100" fmla="*/ 11 w 812"/>
                  <a:gd name="T101" fmla="*/ 9 h 288"/>
                  <a:gd name="T102" fmla="*/ 32 w 812"/>
                  <a:gd name="T103" fmla="*/ 11 h 288"/>
                  <a:gd name="T104" fmla="*/ 32 w 812"/>
                  <a:gd name="T105" fmla="*/ 11 h 288"/>
                  <a:gd name="T106" fmla="*/ 32 w 812"/>
                  <a:gd name="T107" fmla="*/ 11 h 288"/>
                  <a:gd name="T108" fmla="*/ 32 w 812"/>
                  <a:gd name="T109" fmla="*/ 11 h 28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12"/>
                  <a:gd name="T166" fmla="*/ 0 h 288"/>
                  <a:gd name="T167" fmla="*/ 812 w 812"/>
                  <a:gd name="T168" fmla="*/ 288 h 28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12" h="288">
                    <a:moveTo>
                      <a:pt x="794" y="285"/>
                    </a:moveTo>
                    <a:lnTo>
                      <a:pt x="763" y="268"/>
                    </a:lnTo>
                    <a:lnTo>
                      <a:pt x="730" y="249"/>
                    </a:lnTo>
                    <a:lnTo>
                      <a:pt x="695" y="232"/>
                    </a:lnTo>
                    <a:lnTo>
                      <a:pt x="658" y="215"/>
                    </a:lnTo>
                    <a:lnTo>
                      <a:pt x="620" y="196"/>
                    </a:lnTo>
                    <a:lnTo>
                      <a:pt x="580" y="180"/>
                    </a:lnTo>
                    <a:lnTo>
                      <a:pt x="540" y="163"/>
                    </a:lnTo>
                    <a:lnTo>
                      <a:pt x="500" y="147"/>
                    </a:lnTo>
                    <a:lnTo>
                      <a:pt x="460" y="132"/>
                    </a:lnTo>
                    <a:lnTo>
                      <a:pt x="419" y="116"/>
                    </a:lnTo>
                    <a:lnTo>
                      <a:pt x="379" y="102"/>
                    </a:lnTo>
                    <a:lnTo>
                      <a:pt x="339" y="88"/>
                    </a:lnTo>
                    <a:lnTo>
                      <a:pt x="301" y="77"/>
                    </a:lnTo>
                    <a:lnTo>
                      <a:pt x="264" y="65"/>
                    </a:lnTo>
                    <a:lnTo>
                      <a:pt x="228" y="55"/>
                    </a:lnTo>
                    <a:lnTo>
                      <a:pt x="194" y="46"/>
                    </a:lnTo>
                    <a:lnTo>
                      <a:pt x="200" y="23"/>
                    </a:lnTo>
                    <a:lnTo>
                      <a:pt x="234" y="31"/>
                    </a:lnTo>
                    <a:lnTo>
                      <a:pt x="270" y="42"/>
                    </a:lnTo>
                    <a:lnTo>
                      <a:pt x="308" y="53"/>
                    </a:lnTo>
                    <a:lnTo>
                      <a:pt x="347" y="66"/>
                    </a:lnTo>
                    <a:lnTo>
                      <a:pt x="387" y="79"/>
                    </a:lnTo>
                    <a:lnTo>
                      <a:pt x="428" y="93"/>
                    </a:lnTo>
                    <a:lnTo>
                      <a:pt x="469" y="108"/>
                    </a:lnTo>
                    <a:lnTo>
                      <a:pt x="510" y="124"/>
                    </a:lnTo>
                    <a:lnTo>
                      <a:pt x="550" y="140"/>
                    </a:lnTo>
                    <a:lnTo>
                      <a:pt x="591" y="158"/>
                    </a:lnTo>
                    <a:lnTo>
                      <a:pt x="630" y="175"/>
                    </a:lnTo>
                    <a:lnTo>
                      <a:pt x="669" y="192"/>
                    </a:lnTo>
                    <a:lnTo>
                      <a:pt x="705" y="210"/>
                    </a:lnTo>
                    <a:lnTo>
                      <a:pt x="741" y="228"/>
                    </a:lnTo>
                    <a:lnTo>
                      <a:pt x="776" y="246"/>
                    </a:lnTo>
                    <a:lnTo>
                      <a:pt x="807" y="264"/>
                    </a:lnTo>
                    <a:lnTo>
                      <a:pt x="794" y="285"/>
                    </a:lnTo>
                    <a:close/>
                    <a:moveTo>
                      <a:pt x="194" y="46"/>
                    </a:moveTo>
                    <a:lnTo>
                      <a:pt x="158" y="38"/>
                    </a:lnTo>
                    <a:lnTo>
                      <a:pt x="125" y="31"/>
                    </a:lnTo>
                    <a:lnTo>
                      <a:pt x="96" y="27"/>
                    </a:lnTo>
                    <a:lnTo>
                      <a:pt x="71" y="25"/>
                    </a:lnTo>
                    <a:lnTo>
                      <a:pt x="72" y="1"/>
                    </a:lnTo>
                    <a:lnTo>
                      <a:pt x="99" y="3"/>
                    </a:lnTo>
                    <a:lnTo>
                      <a:pt x="130" y="7"/>
                    </a:lnTo>
                    <a:lnTo>
                      <a:pt x="163" y="14"/>
                    </a:lnTo>
                    <a:lnTo>
                      <a:pt x="200" y="23"/>
                    </a:lnTo>
                    <a:lnTo>
                      <a:pt x="194" y="46"/>
                    </a:lnTo>
                    <a:close/>
                    <a:moveTo>
                      <a:pt x="71" y="25"/>
                    </a:moveTo>
                    <a:lnTo>
                      <a:pt x="54" y="25"/>
                    </a:lnTo>
                    <a:lnTo>
                      <a:pt x="40" y="26"/>
                    </a:lnTo>
                    <a:lnTo>
                      <a:pt x="35" y="27"/>
                    </a:lnTo>
                    <a:lnTo>
                      <a:pt x="31" y="28"/>
                    </a:lnTo>
                    <a:lnTo>
                      <a:pt x="28" y="30"/>
                    </a:lnTo>
                    <a:lnTo>
                      <a:pt x="27" y="32"/>
                    </a:lnTo>
                    <a:lnTo>
                      <a:pt x="4" y="25"/>
                    </a:lnTo>
                    <a:lnTo>
                      <a:pt x="8" y="18"/>
                    </a:lnTo>
                    <a:lnTo>
                      <a:pt x="12" y="13"/>
                    </a:lnTo>
                    <a:lnTo>
                      <a:pt x="18" y="8"/>
                    </a:lnTo>
                    <a:lnTo>
                      <a:pt x="26" y="5"/>
                    </a:lnTo>
                    <a:lnTo>
                      <a:pt x="36" y="2"/>
                    </a:lnTo>
                    <a:lnTo>
                      <a:pt x="46" y="1"/>
                    </a:lnTo>
                    <a:lnTo>
                      <a:pt x="58" y="0"/>
                    </a:lnTo>
                    <a:lnTo>
                      <a:pt x="72" y="1"/>
                    </a:lnTo>
                    <a:lnTo>
                      <a:pt x="71" y="25"/>
                    </a:lnTo>
                    <a:close/>
                    <a:moveTo>
                      <a:pt x="27" y="32"/>
                    </a:moveTo>
                    <a:lnTo>
                      <a:pt x="27" y="33"/>
                    </a:lnTo>
                    <a:lnTo>
                      <a:pt x="27" y="35"/>
                    </a:lnTo>
                    <a:lnTo>
                      <a:pt x="3" y="39"/>
                    </a:lnTo>
                    <a:lnTo>
                      <a:pt x="2" y="31"/>
                    </a:lnTo>
                    <a:lnTo>
                      <a:pt x="4" y="25"/>
                    </a:lnTo>
                    <a:lnTo>
                      <a:pt x="27" y="32"/>
                    </a:lnTo>
                    <a:close/>
                    <a:moveTo>
                      <a:pt x="27" y="35"/>
                    </a:moveTo>
                    <a:lnTo>
                      <a:pt x="27" y="38"/>
                    </a:lnTo>
                    <a:lnTo>
                      <a:pt x="27" y="41"/>
                    </a:lnTo>
                    <a:lnTo>
                      <a:pt x="15" y="38"/>
                    </a:lnTo>
                    <a:lnTo>
                      <a:pt x="27" y="35"/>
                    </a:lnTo>
                    <a:close/>
                    <a:moveTo>
                      <a:pt x="27" y="41"/>
                    </a:moveTo>
                    <a:lnTo>
                      <a:pt x="25" y="48"/>
                    </a:lnTo>
                    <a:lnTo>
                      <a:pt x="25" y="57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1" y="40"/>
                    </a:lnTo>
                    <a:lnTo>
                      <a:pt x="3" y="33"/>
                    </a:lnTo>
                    <a:lnTo>
                      <a:pt x="27" y="41"/>
                    </a:lnTo>
                    <a:close/>
                    <a:moveTo>
                      <a:pt x="25" y="57"/>
                    </a:moveTo>
                    <a:lnTo>
                      <a:pt x="26" y="66"/>
                    </a:lnTo>
                    <a:lnTo>
                      <a:pt x="30" y="74"/>
                    </a:lnTo>
                    <a:lnTo>
                      <a:pt x="36" y="83"/>
                    </a:lnTo>
                    <a:lnTo>
                      <a:pt x="42" y="92"/>
                    </a:lnTo>
                    <a:lnTo>
                      <a:pt x="51" y="100"/>
                    </a:lnTo>
                    <a:lnTo>
                      <a:pt x="61" y="109"/>
                    </a:lnTo>
                    <a:lnTo>
                      <a:pt x="71" y="118"/>
                    </a:lnTo>
                    <a:lnTo>
                      <a:pt x="84" y="125"/>
                    </a:lnTo>
                    <a:lnTo>
                      <a:pt x="71" y="147"/>
                    </a:lnTo>
                    <a:lnTo>
                      <a:pt x="56" y="137"/>
                    </a:lnTo>
                    <a:lnTo>
                      <a:pt x="43" y="126"/>
                    </a:lnTo>
                    <a:lnTo>
                      <a:pt x="31" y="115"/>
                    </a:lnTo>
                    <a:lnTo>
                      <a:pt x="22" y="105"/>
                    </a:lnTo>
                    <a:lnTo>
                      <a:pt x="13" y="94"/>
                    </a:lnTo>
                    <a:lnTo>
                      <a:pt x="7" y="83"/>
                    </a:lnTo>
                    <a:lnTo>
                      <a:pt x="2" y="71"/>
                    </a:lnTo>
                    <a:lnTo>
                      <a:pt x="0" y="59"/>
                    </a:lnTo>
                    <a:lnTo>
                      <a:pt x="25" y="57"/>
                    </a:lnTo>
                    <a:close/>
                    <a:moveTo>
                      <a:pt x="84" y="125"/>
                    </a:moveTo>
                    <a:lnTo>
                      <a:pt x="99" y="134"/>
                    </a:lnTo>
                    <a:lnTo>
                      <a:pt x="116" y="142"/>
                    </a:lnTo>
                    <a:lnTo>
                      <a:pt x="133" y="150"/>
                    </a:lnTo>
                    <a:lnTo>
                      <a:pt x="151" y="159"/>
                    </a:lnTo>
                    <a:lnTo>
                      <a:pt x="192" y="174"/>
                    </a:lnTo>
                    <a:lnTo>
                      <a:pt x="235" y="188"/>
                    </a:lnTo>
                    <a:lnTo>
                      <a:pt x="229" y="210"/>
                    </a:lnTo>
                    <a:lnTo>
                      <a:pt x="206" y="204"/>
                    </a:lnTo>
                    <a:lnTo>
                      <a:pt x="184" y="196"/>
                    </a:lnTo>
                    <a:lnTo>
                      <a:pt x="162" y="189"/>
                    </a:lnTo>
                    <a:lnTo>
                      <a:pt x="142" y="181"/>
                    </a:lnTo>
                    <a:lnTo>
                      <a:pt x="123" y="173"/>
                    </a:lnTo>
                    <a:lnTo>
                      <a:pt x="105" y="164"/>
                    </a:lnTo>
                    <a:lnTo>
                      <a:pt x="88" y="155"/>
                    </a:lnTo>
                    <a:lnTo>
                      <a:pt x="71" y="147"/>
                    </a:lnTo>
                    <a:lnTo>
                      <a:pt x="84" y="125"/>
                    </a:lnTo>
                    <a:close/>
                    <a:moveTo>
                      <a:pt x="235" y="188"/>
                    </a:moveTo>
                    <a:lnTo>
                      <a:pt x="271" y="197"/>
                    </a:lnTo>
                    <a:lnTo>
                      <a:pt x="309" y="207"/>
                    </a:lnTo>
                    <a:lnTo>
                      <a:pt x="347" y="216"/>
                    </a:lnTo>
                    <a:lnTo>
                      <a:pt x="386" y="224"/>
                    </a:lnTo>
                    <a:lnTo>
                      <a:pt x="424" y="232"/>
                    </a:lnTo>
                    <a:lnTo>
                      <a:pt x="464" y="239"/>
                    </a:lnTo>
                    <a:lnTo>
                      <a:pt x="503" y="244"/>
                    </a:lnTo>
                    <a:lnTo>
                      <a:pt x="542" y="249"/>
                    </a:lnTo>
                    <a:lnTo>
                      <a:pt x="580" y="254"/>
                    </a:lnTo>
                    <a:lnTo>
                      <a:pt x="617" y="258"/>
                    </a:lnTo>
                    <a:lnTo>
                      <a:pt x="652" y="260"/>
                    </a:lnTo>
                    <a:lnTo>
                      <a:pt x="687" y="262"/>
                    </a:lnTo>
                    <a:lnTo>
                      <a:pt x="718" y="264"/>
                    </a:lnTo>
                    <a:lnTo>
                      <a:pt x="749" y="264"/>
                    </a:lnTo>
                    <a:lnTo>
                      <a:pt x="776" y="263"/>
                    </a:lnTo>
                    <a:lnTo>
                      <a:pt x="799" y="262"/>
                    </a:lnTo>
                    <a:lnTo>
                      <a:pt x="801" y="287"/>
                    </a:lnTo>
                    <a:lnTo>
                      <a:pt x="777" y="288"/>
                    </a:lnTo>
                    <a:lnTo>
                      <a:pt x="750" y="288"/>
                    </a:lnTo>
                    <a:lnTo>
                      <a:pt x="719" y="288"/>
                    </a:lnTo>
                    <a:lnTo>
                      <a:pt x="686" y="287"/>
                    </a:lnTo>
                    <a:lnTo>
                      <a:pt x="652" y="285"/>
                    </a:lnTo>
                    <a:lnTo>
                      <a:pt x="616" y="282"/>
                    </a:lnTo>
                    <a:lnTo>
                      <a:pt x="578" y="278"/>
                    </a:lnTo>
                    <a:lnTo>
                      <a:pt x="540" y="274"/>
                    </a:lnTo>
                    <a:lnTo>
                      <a:pt x="500" y="269"/>
                    </a:lnTo>
                    <a:lnTo>
                      <a:pt x="460" y="262"/>
                    </a:lnTo>
                    <a:lnTo>
                      <a:pt x="420" y="256"/>
                    </a:lnTo>
                    <a:lnTo>
                      <a:pt x="380" y="248"/>
                    </a:lnTo>
                    <a:lnTo>
                      <a:pt x="341" y="240"/>
                    </a:lnTo>
                    <a:lnTo>
                      <a:pt x="302" y="231"/>
                    </a:lnTo>
                    <a:lnTo>
                      <a:pt x="265" y="221"/>
                    </a:lnTo>
                    <a:lnTo>
                      <a:pt x="229" y="210"/>
                    </a:lnTo>
                    <a:lnTo>
                      <a:pt x="235" y="188"/>
                    </a:lnTo>
                    <a:close/>
                    <a:moveTo>
                      <a:pt x="807" y="264"/>
                    </a:moveTo>
                    <a:lnTo>
                      <a:pt x="810" y="267"/>
                    </a:lnTo>
                    <a:lnTo>
                      <a:pt x="811" y="270"/>
                    </a:lnTo>
                    <a:lnTo>
                      <a:pt x="812" y="273"/>
                    </a:lnTo>
                    <a:lnTo>
                      <a:pt x="812" y="277"/>
                    </a:lnTo>
                    <a:lnTo>
                      <a:pt x="810" y="281"/>
                    </a:lnTo>
                    <a:lnTo>
                      <a:pt x="808" y="284"/>
                    </a:lnTo>
                    <a:lnTo>
                      <a:pt x="805" y="286"/>
                    </a:lnTo>
                    <a:lnTo>
                      <a:pt x="801" y="287"/>
                    </a:lnTo>
                    <a:lnTo>
                      <a:pt x="800" y="274"/>
                    </a:lnTo>
                    <a:lnTo>
                      <a:pt x="807" y="26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5" name="Freeform 1137"/>
              <p:cNvSpPr>
                <a:spLocks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0 w 274"/>
                  <a:gd name="T1" fmla="*/ 0 h 162"/>
                  <a:gd name="T2" fmla="*/ 0 w 274"/>
                  <a:gd name="T3" fmla="*/ 1 h 162"/>
                  <a:gd name="T4" fmla="*/ 0 w 274"/>
                  <a:gd name="T5" fmla="*/ 1 h 162"/>
                  <a:gd name="T6" fmla="*/ 0 w 274"/>
                  <a:gd name="T7" fmla="*/ 2 h 162"/>
                  <a:gd name="T8" fmla="*/ 0 w 274"/>
                  <a:gd name="T9" fmla="*/ 2 h 162"/>
                  <a:gd name="T10" fmla="*/ 0 w 274"/>
                  <a:gd name="T11" fmla="*/ 2 h 162"/>
                  <a:gd name="T12" fmla="*/ 0 w 274"/>
                  <a:gd name="T13" fmla="*/ 3 h 162"/>
                  <a:gd name="T14" fmla="*/ 1 w 274"/>
                  <a:gd name="T15" fmla="*/ 3 h 162"/>
                  <a:gd name="T16" fmla="*/ 1 w 274"/>
                  <a:gd name="T17" fmla="*/ 4 h 162"/>
                  <a:gd name="T18" fmla="*/ 1 w 274"/>
                  <a:gd name="T19" fmla="*/ 4 h 162"/>
                  <a:gd name="T20" fmla="*/ 2 w 274"/>
                  <a:gd name="T21" fmla="*/ 5 h 162"/>
                  <a:gd name="T22" fmla="*/ 2 w 274"/>
                  <a:gd name="T23" fmla="*/ 5 h 162"/>
                  <a:gd name="T24" fmla="*/ 2 w 274"/>
                  <a:gd name="T25" fmla="*/ 5 h 162"/>
                  <a:gd name="T26" fmla="*/ 3 w 274"/>
                  <a:gd name="T27" fmla="*/ 5 h 162"/>
                  <a:gd name="T28" fmla="*/ 3 w 274"/>
                  <a:gd name="T29" fmla="*/ 6 h 162"/>
                  <a:gd name="T30" fmla="*/ 4 w 274"/>
                  <a:gd name="T31" fmla="*/ 6 h 162"/>
                  <a:gd name="T32" fmla="*/ 4 w 274"/>
                  <a:gd name="T33" fmla="*/ 6 h 162"/>
                  <a:gd name="T34" fmla="*/ 5 w 274"/>
                  <a:gd name="T35" fmla="*/ 6 h 162"/>
                  <a:gd name="T36" fmla="*/ 5 w 274"/>
                  <a:gd name="T37" fmla="*/ 6 h 162"/>
                  <a:gd name="T38" fmla="*/ 6 w 274"/>
                  <a:gd name="T39" fmla="*/ 6 h 162"/>
                  <a:gd name="T40" fmla="*/ 6 w 274"/>
                  <a:gd name="T41" fmla="*/ 6 h 162"/>
                  <a:gd name="T42" fmla="*/ 7 w 274"/>
                  <a:gd name="T43" fmla="*/ 6 h 162"/>
                  <a:gd name="T44" fmla="*/ 7 w 274"/>
                  <a:gd name="T45" fmla="*/ 6 h 162"/>
                  <a:gd name="T46" fmla="*/ 8 w 274"/>
                  <a:gd name="T47" fmla="*/ 6 h 162"/>
                  <a:gd name="T48" fmla="*/ 8 w 274"/>
                  <a:gd name="T49" fmla="*/ 6 h 162"/>
                  <a:gd name="T50" fmla="*/ 9 w 274"/>
                  <a:gd name="T51" fmla="*/ 6 h 162"/>
                  <a:gd name="T52" fmla="*/ 9 w 274"/>
                  <a:gd name="T53" fmla="*/ 6 h 162"/>
                  <a:gd name="T54" fmla="*/ 10 w 274"/>
                  <a:gd name="T55" fmla="*/ 5 h 162"/>
                  <a:gd name="T56" fmla="*/ 10 w 274"/>
                  <a:gd name="T57" fmla="*/ 5 h 162"/>
                  <a:gd name="T58" fmla="*/ 10 w 274"/>
                  <a:gd name="T59" fmla="*/ 4 h 162"/>
                  <a:gd name="T60" fmla="*/ 11 w 274"/>
                  <a:gd name="T61" fmla="*/ 4 h 162"/>
                  <a:gd name="T62" fmla="*/ 11 w 274"/>
                  <a:gd name="T63" fmla="*/ 3 h 162"/>
                  <a:gd name="T64" fmla="*/ 11 w 274"/>
                  <a:gd name="T65" fmla="*/ 3 h 162"/>
                  <a:gd name="T66" fmla="*/ 0 w 274"/>
                  <a:gd name="T67" fmla="*/ 0 h 1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4"/>
                  <a:gd name="T103" fmla="*/ 0 h 162"/>
                  <a:gd name="T104" fmla="*/ 274 w 274"/>
                  <a:gd name="T105" fmla="*/ 162 h 1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4" h="162">
                    <a:moveTo>
                      <a:pt x="5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63"/>
                    </a:lnTo>
                    <a:lnTo>
                      <a:pt x="10" y="75"/>
                    </a:lnTo>
                    <a:lnTo>
                      <a:pt x="17" y="86"/>
                    </a:lnTo>
                    <a:lnTo>
                      <a:pt x="23" y="97"/>
                    </a:lnTo>
                    <a:lnTo>
                      <a:pt x="31" y="106"/>
                    </a:lnTo>
                    <a:lnTo>
                      <a:pt x="40" y="116"/>
                    </a:lnTo>
                    <a:lnTo>
                      <a:pt x="50" y="125"/>
                    </a:lnTo>
                    <a:lnTo>
                      <a:pt x="61" y="132"/>
                    </a:lnTo>
                    <a:lnTo>
                      <a:pt x="72" y="139"/>
                    </a:lnTo>
                    <a:lnTo>
                      <a:pt x="84" y="145"/>
                    </a:lnTo>
                    <a:lnTo>
                      <a:pt x="95" y="151"/>
                    </a:lnTo>
                    <a:lnTo>
                      <a:pt x="108" y="155"/>
                    </a:lnTo>
                    <a:lnTo>
                      <a:pt x="120" y="158"/>
                    </a:lnTo>
                    <a:lnTo>
                      <a:pt x="133" y="161"/>
                    </a:lnTo>
                    <a:lnTo>
                      <a:pt x="146" y="162"/>
                    </a:lnTo>
                    <a:lnTo>
                      <a:pt x="159" y="162"/>
                    </a:lnTo>
                    <a:lnTo>
                      <a:pt x="172" y="162"/>
                    </a:lnTo>
                    <a:lnTo>
                      <a:pt x="185" y="160"/>
                    </a:lnTo>
                    <a:lnTo>
                      <a:pt x="197" y="157"/>
                    </a:lnTo>
                    <a:lnTo>
                      <a:pt x="209" y="153"/>
                    </a:lnTo>
                    <a:lnTo>
                      <a:pt x="220" y="146"/>
                    </a:lnTo>
                    <a:lnTo>
                      <a:pt x="231" y="140"/>
                    </a:lnTo>
                    <a:lnTo>
                      <a:pt x="240" y="131"/>
                    </a:lnTo>
                    <a:lnTo>
                      <a:pt x="249" y="120"/>
                    </a:lnTo>
                    <a:lnTo>
                      <a:pt x="256" y="110"/>
                    </a:lnTo>
                    <a:lnTo>
                      <a:pt x="264" y="97"/>
                    </a:lnTo>
                    <a:lnTo>
                      <a:pt x="269" y="81"/>
                    </a:lnTo>
                    <a:lnTo>
                      <a:pt x="274" y="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6" name="Freeform 1138"/>
              <p:cNvSpPr>
                <a:spLocks noEditPoints="1"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1 w 297"/>
                  <a:gd name="T1" fmla="*/ 1 h 186"/>
                  <a:gd name="T2" fmla="*/ 1 w 297"/>
                  <a:gd name="T3" fmla="*/ 2 h 186"/>
                  <a:gd name="T4" fmla="*/ 1 w 297"/>
                  <a:gd name="T5" fmla="*/ 2 h 186"/>
                  <a:gd name="T6" fmla="*/ 1 w 297"/>
                  <a:gd name="T7" fmla="*/ 3 h 186"/>
                  <a:gd name="T8" fmla="*/ 1 w 297"/>
                  <a:gd name="T9" fmla="*/ 3 h 186"/>
                  <a:gd name="T10" fmla="*/ 2 w 297"/>
                  <a:gd name="T11" fmla="*/ 4 h 186"/>
                  <a:gd name="T12" fmla="*/ 2 w 297"/>
                  <a:gd name="T13" fmla="*/ 5 h 186"/>
                  <a:gd name="T14" fmla="*/ 2 w 297"/>
                  <a:gd name="T15" fmla="*/ 6 h 186"/>
                  <a:gd name="T16" fmla="*/ 2 w 297"/>
                  <a:gd name="T17" fmla="*/ 5 h 186"/>
                  <a:gd name="T18" fmla="*/ 1 w 297"/>
                  <a:gd name="T19" fmla="*/ 5 h 186"/>
                  <a:gd name="T20" fmla="*/ 1 w 297"/>
                  <a:gd name="T21" fmla="*/ 4 h 186"/>
                  <a:gd name="T22" fmla="*/ 0 w 297"/>
                  <a:gd name="T23" fmla="*/ 4 h 186"/>
                  <a:gd name="T24" fmla="*/ 0 w 297"/>
                  <a:gd name="T25" fmla="*/ 3 h 186"/>
                  <a:gd name="T26" fmla="*/ 0 w 297"/>
                  <a:gd name="T27" fmla="*/ 2 h 186"/>
                  <a:gd name="T28" fmla="*/ 0 w 297"/>
                  <a:gd name="T29" fmla="*/ 1 h 186"/>
                  <a:gd name="T30" fmla="*/ 0 w 297"/>
                  <a:gd name="T31" fmla="*/ 0 h 186"/>
                  <a:gd name="T32" fmla="*/ 3 w 297"/>
                  <a:gd name="T33" fmla="*/ 5 h 186"/>
                  <a:gd name="T34" fmla="*/ 4 w 297"/>
                  <a:gd name="T35" fmla="*/ 6 h 186"/>
                  <a:gd name="T36" fmla="*/ 5 w 297"/>
                  <a:gd name="T37" fmla="*/ 6 h 186"/>
                  <a:gd name="T38" fmla="*/ 4 w 297"/>
                  <a:gd name="T39" fmla="*/ 7 h 186"/>
                  <a:gd name="T40" fmla="*/ 3 w 297"/>
                  <a:gd name="T41" fmla="*/ 6 h 186"/>
                  <a:gd name="T42" fmla="*/ 3 w 297"/>
                  <a:gd name="T43" fmla="*/ 5 h 186"/>
                  <a:gd name="T44" fmla="*/ 6 w 297"/>
                  <a:gd name="T45" fmla="*/ 6 h 186"/>
                  <a:gd name="T46" fmla="*/ 7 w 297"/>
                  <a:gd name="T47" fmla="*/ 6 h 186"/>
                  <a:gd name="T48" fmla="*/ 8 w 297"/>
                  <a:gd name="T49" fmla="*/ 7 h 186"/>
                  <a:gd name="T50" fmla="*/ 6 w 297"/>
                  <a:gd name="T51" fmla="*/ 7 h 186"/>
                  <a:gd name="T52" fmla="*/ 5 w 297"/>
                  <a:gd name="T53" fmla="*/ 7 h 186"/>
                  <a:gd name="T54" fmla="*/ 7 w 297"/>
                  <a:gd name="T55" fmla="*/ 6 h 186"/>
                  <a:gd name="T56" fmla="*/ 9 w 297"/>
                  <a:gd name="T57" fmla="*/ 6 h 186"/>
                  <a:gd name="T58" fmla="*/ 9 w 297"/>
                  <a:gd name="T59" fmla="*/ 6 h 186"/>
                  <a:gd name="T60" fmla="*/ 9 w 297"/>
                  <a:gd name="T61" fmla="*/ 5 h 186"/>
                  <a:gd name="T62" fmla="*/ 10 w 297"/>
                  <a:gd name="T63" fmla="*/ 5 h 186"/>
                  <a:gd name="T64" fmla="*/ 10 w 297"/>
                  <a:gd name="T65" fmla="*/ 4 h 186"/>
                  <a:gd name="T66" fmla="*/ 11 w 297"/>
                  <a:gd name="T67" fmla="*/ 4 h 186"/>
                  <a:gd name="T68" fmla="*/ 11 w 297"/>
                  <a:gd name="T69" fmla="*/ 3 h 186"/>
                  <a:gd name="T70" fmla="*/ 12 w 297"/>
                  <a:gd name="T71" fmla="*/ 4 h 186"/>
                  <a:gd name="T72" fmla="*/ 11 w 297"/>
                  <a:gd name="T73" fmla="*/ 4 h 186"/>
                  <a:gd name="T74" fmla="*/ 11 w 297"/>
                  <a:gd name="T75" fmla="*/ 5 h 186"/>
                  <a:gd name="T76" fmla="*/ 10 w 297"/>
                  <a:gd name="T77" fmla="*/ 6 h 186"/>
                  <a:gd name="T78" fmla="*/ 10 w 297"/>
                  <a:gd name="T79" fmla="*/ 6 h 186"/>
                  <a:gd name="T80" fmla="*/ 9 w 297"/>
                  <a:gd name="T81" fmla="*/ 7 h 186"/>
                  <a:gd name="T82" fmla="*/ 9 w 297"/>
                  <a:gd name="T83" fmla="*/ 7 h 186"/>
                  <a:gd name="T84" fmla="*/ 8 w 297"/>
                  <a:gd name="T85" fmla="*/ 7 h 186"/>
                  <a:gd name="T86" fmla="*/ 7 w 297"/>
                  <a:gd name="T87" fmla="*/ 6 h 186"/>
                  <a:gd name="T88" fmla="*/ 12 w 297"/>
                  <a:gd name="T89" fmla="*/ 3 h 186"/>
                  <a:gd name="T90" fmla="*/ 12 w 297"/>
                  <a:gd name="T91" fmla="*/ 3 h 186"/>
                  <a:gd name="T92" fmla="*/ 11 w 297"/>
                  <a:gd name="T93" fmla="*/ 3 h 186"/>
                  <a:gd name="T94" fmla="*/ 11 w 297"/>
                  <a:gd name="T95" fmla="*/ 4 h 186"/>
                  <a:gd name="T96" fmla="*/ 1 w 297"/>
                  <a:gd name="T97" fmla="*/ 0 h 186"/>
                  <a:gd name="T98" fmla="*/ 11 w 297"/>
                  <a:gd name="T99" fmla="*/ 4 h 186"/>
                  <a:gd name="T100" fmla="*/ 0 w 297"/>
                  <a:gd name="T101" fmla="*/ 0 h 186"/>
                  <a:gd name="T102" fmla="*/ 1 w 297"/>
                  <a:gd name="T103" fmla="*/ 0 h 186"/>
                  <a:gd name="T104" fmla="*/ 1 w 297"/>
                  <a:gd name="T105" fmla="*/ 0 h 1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97"/>
                  <a:gd name="T160" fmla="*/ 0 h 186"/>
                  <a:gd name="T161" fmla="*/ 297 w 297"/>
                  <a:gd name="T162" fmla="*/ 186 h 1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97" h="186">
                    <a:moveTo>
                      <a:pt x="28" y="15"/>
                    </a:moveTo>
                    <a:lnTo>
                      <a:pt x="25" y="23"/>
                    </a:lnTo>
                    <a:lnTo>
                      <a:pt x="24" y="32"/>
                    </a:lnTo>
                    <a:lnTo>
                      <a:pt x="23" y="41"/>
                    </a:lnTo>
                    <a:lnTo>
                      <a:pt x="24" y="49"/>
                    </a:lnTo>
                    <a:lnTo>
                      <a:pt x="25" y="57"/>
                    </a:lnTo>
                    <a:lnTo>
                      <a:pt x="27" y="64"/>
                    </a:lnTo>
                    <a:lnTo>
                      <a:pt x="29" y="72"/>
                    </a:lnTo>
                    <a:lnTo>
                      <a:pt x="32" y="80"/>
                    </a:lnTo>
                    <a:lnTo>
                      <a:pt x="35" y="87"/>
                    </a:lnTo>
                    <a:lnTo>
                      <a:pt x="40" y="95"/>
                    </a:lnTo>
                    <a:lnTo>
                      <a:pt x="45" y="101"/>
                    </a:lnTo>
                    <a:lnTo>
                      <a:pt x="50" y="108"/>
                    </a:lnTo>
                    <a:lnTo>
                      <a:pt x="61" y="119"/>
                    </a:lnTo>
                    <a:lnTo>
                      <a:pt x="75" y="130"/>
                    </a:lnTo>
                    <a:lnTo>
                      <a:pt x="61" y="151"/>
                    </a:lnTo>
                    <a:lnTo>
                      <a:pt x="52" y="144"/>
                    </a:lnTo>
                    <a:lnTo>
                      <a:pt x="45" y="137"/>
                    </a:lnTo>
                    <a:lnTo>
                      <a:pt x="37" y="130"/>
                    </a:lnTo>
                    <a:lnTo>
                      <a:pt x="31" y="123"/>
                    </a:lnTo>
                    <a:lnTo>
                      <a:pt x="24" y="114"/>
                    </a:lnTo>
                    <a:lnTo>
                      <a:pt x="18" y="107"/>
                    </a:lnTo>
                    <a:lnTo>
                      <a:pt x="14" y="98"/>
                    </a:lnTo>
                    <a:lnTo>
                      <a:pt x="9" y="88"/>
                    </a:lnTo>
                    <a:lnTo>
                      <a:pt x="5" y="80"/>
                    </a:lnTo>
                    <a:lnTo>
                      <a:pt x="3" y="70"/>
                    </a:lnTo>
                    <a:lnTo>
                      <a:pt x="1" y="60"/>
                    </a:lnTo>
                    <a:lnTo>
                      <a:pt x="0" y="50"/>
                    </a:lnTo>
                    <a:lnTo>
                      <a:pt x="0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4" y="8"/>
                    </a:lnTo>
                    <a:lnTo>
                      <a:pt x="28" y="15"/>
                    </a:lnTo>
                    <a:close/>
                    <a:moveTo>
                      <a:pt x="75" y="130"/>
                    </a:moveTo>
                    <a:lnTo>
                      <a:pt x="87" y="139"/>
                    </a:lnTo>
                    <a:lnTo>
                      <a:pt x="100" y="145"/>
                    </a:lnTo>
                    <a:lnTo>
                      <a:pt x="114" y="152"/>
                    </a:lnTo>
                    <a:lnTo>
                      <a:pt x="128" y="156"/>
                    </a:lnTo>
                    <a:lnTo>
                      <a:pt x="122" y="180"/>
                    </a:lnTo>
                    <a:lnTo>
                      <a:pt x="105" y="175"/>
                    </a:lnTo>
                    <a:lnTo>
                      <a:pt x="90" y="168"/>
                    </a:lnTo>
                    <a:lnTo>
                      <a:pt x="75" y="159"/>
                    </a:lnTo>
                    <a:lnTo>
                      <a:pt x="61" y="151"/>
                    </a:lnTo>
                    <a:lnTo>
                      <a:pt x="75" y="130"/>
                    </a:lnTo>
                    <a:close/>
                    <a:moveTo>
                      <a:pt x="128" y="156"/>
                    </a:moveTo>
                    <a:lnTo>
                      <a:pt x="142" y="159"/>
                    </a:lnTo>
                    <a:lnTo>
                      <a:pt x="157" y="162"/>
                    </a:lnTo>
                    <a:lnTo>
                      <a:pt x="171" y="162"/>
                    </a:lnTo>
                    <a:lnTo>
                      <a:pt x="185" y="161"/>
                    </a:lnTo>
                    <a:lnTo>
                      <a:pt x="189" y="185"/>
                    </a:lnTo>
                    <a:lnTo>
                      <a:pt x="172" y="186"/>
                    </a:lnTo>
                    <a:lnTo>
                      <a:pt x="155" y="185"/>
                    </a:lnTo>
                    <a:lnTo>
                      <a:pt x="139" y="183"/>
                    </a:lnTo>
                    <a:lnTo>
                      <a:pt x="122" y="180"/>
                    </a:lnTo>
                    <a:lnTo>
                      <a:pt x="128" y="156"/>
                    </a:lnTo>
                    <a:close/>
                    <a:moveTo>
                      <a:pt x="185" y="161"/>
                    </a:moveTo>
                    <a:lnTo>
                      <a:pt x="200" y="157"/>
                    </a:lnTo>
                    <a:lnTo>
                      <a:pt x="215" y="153"/>
                    </a:lnTo>
                    <a:lnTo>
                      <a:pt x="221" y="149"/>
                    </a:lnTo>
                    <a:lnTo>
                      <a:pt x="227" y="145"/>
                    </a:lnTo>
                    <a:lnTo>
                      <a:pt x="234" y="141"/>
                    </a:lnTo>
                    <a:lnTo>
                      <a:pt x="239" y="136"/>
                    </a:lnTo>
                    <a:lnTo>
                      <a:pt x="245" y="130"/>
                    </a:lnTo>
                    <a:lnTo>
                      <a:pt x="250" y="124"/>
                    </a:lnTo>
                    <a:lnTo>
                      <a:pt x="256" y="117"/>
                    </a:lnTo>
                    <a:lnTo>
                      <a:pt x="260" y="110"/>
                    </a:lnTo>
                    <a:lnTo>
                      <a:pt x="264" y="101"/>
                    </a:lnTo>
                    <a:lnTo>
                      <a:pt x="267" y="92"/>
                    </a:lnTo>
                    <a:lnTo>
                      <a:pt x="271" y="84"/>
                    </a:lnTo>
                    <a:lnTo>
                      <a:pt x="273" y="73"/>
                    </a:lnTo>
                    <a:lnTo>
                      <a:pt x="297" y="78"/>
                    </a:lnTo>
                    <a:lnTo>
                      <a:pt x="293" y="91"/>
                    </a:lnTo>
                    <a:lnTo>
                      <a:pt x="290" y="102"/>
                    </a:lnTo>
                    <a:lnTo>
                      <a:pt x="286" y="113"/>
                    </a:lnTo>
                    <a:lnTo>
                      <a:pt x="280" y="123"/>
                    </a:lnTo>
                    <a:lnTo>
                      <a:pt x="275" y="131"/>
                    </a:lnTo>
                    <a:lnTo>
                      <a:pt x="269" y="140"/>
                    </a:lnTo>
                    <a:lnTo>
                      <a:pt x="262" y="148"/>
                    </a:lnTo>
                    <a:lnTo>
                      <a:pt x="256" y="155"/>
                    </a:lnTo>
                    <a:lnTo>
                      <a:pt x="248" y="161"/>
                    </a:lnTo>
                    <a:lnTo>
                      <a:pt x="240" y="166"/>
                    </a:lnTo>
                    <a:lnTo>
                      <a:pt x="233" y="171"/>
                    </a:lnTo>
                    <a:lnTo>
                      <a:pt x="224" y="175"/>
                    </a:lnTo>
                    <a:lnTo>
                      <a:pt x="216" y="179"/>
                    </a:lnTo>
                    <a:lnTo>
                      <a:pt x="207" y="181"/>
                    </a:lnTo>
                    <a:lnTo>
                      <a:pt x="197" y="183"/>
                    </a:lnTo>
                    <a:lnTo>
                      <a:pt x="189" y="185"/>
                    </a:lnTo>
                    <a:lnTo>
                      <a:pt x="185" y="161"/>
                    </a:lnTo>
                    <a:close/>
                    <a:moveTo>
                      <a:pt x="288" y="64"/>
                    </a:moveTo>
                    <a:lnTo>
                      <a:pt x="292" y="67"/>
                    </a:lnTo>
                    <a:lnTo>
                      <a:pt x="296" y="70"/>
                    </a:lnTo>
                    <a:lnTo>
                      <a:pt x="297" y="74"/>
                    </a:lnTo>
                    <a:lnTo>
                      <a:pt x="297" y="78"/>
                    </a:lnTo>
                    <a:lnTo>
                      <a:pt x="285" y="76"/>
                    </a:lnTo>
                    <a:lnTo>
                      <a:pt x="288" y="64"/>
                    </a:lnTo>
                    <a:close/>
                    <a:moveTo>
                      <a:pt x="283" y="88"/>
                    </a:moveTo>
                    <a:lnTo>
                      <a:pt x="13" y="23"/>
                    </a:lnTo>
                    <a:lnTo>
                      <a:pt x="19" y="0"/>
                    </a:lnTo>
                    <a:lnTo>
                      <a:pt x="288" y="64"/>
                    </a:lnTo>
                    <a:lnTo>
                      <a:pt x="283" y="88"/>
                    </a:lnTo>
                    <a:close/>
                    <a:moveTo>
                      <a:pt x="4" y="8"/>
                    </a:moveTo>
                    <a:lnTo>
                      <a:pt x="6" y="4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16" y="11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7" name="Freeform 113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8" name="Freeform 114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9" name="Freeform 114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0" name="Freeform 114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1" name="Freeform 114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2" name="Freeform 114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3" name="Freeform 114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4" name="Freeform 114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5" name="Freeform 114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6" name="Freeform 114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7" name="Freeform 114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8" name="Freeform 115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9" name="Freeform 115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0" name="Freeform 115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1" name="Freeform 115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2" name="Freeform 115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3" name="Freeform 115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4" name="Freeform 115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5" name="Freeform 115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6" name="Freeform 115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7" name="Freeform 115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8" name="Freeform 116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9" name="Freeform 116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0" name="Freeform 116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1" name="Freeform 116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2" name="Freeform 116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3" name="Freeform 116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4" name="Freeform 116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5" name="Freeform 116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6" name="Freeform 116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7" name="Freeform 116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8" name="Freeform 117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9" name="Freeform 1171"/>
              <p:cNvSpPr>
                <a:spLocks/>
              </p:cNvSpPr>
              <p:nvPr/>
            </p:nvSpPr>
            <p:spPr bwMode="auto">
              <a:xfrm>
                <a:off x="3360" y="1948"/>
                <a:ext cx="85" cy="406"/>
              </a:xfrm>
              <a:custGeom>
                <a:avLst/>
                <a:gdLst>
                  <a:gd name="T0" fmla="*/ 14 w 433"/>
                  <a:gd name="T1" fmla="*/ 9 h 2040"/>
                  <a:gd name="T2" fmla="*/ 15 w 433"/>
                  <a:gd name="T3" fmla="*/ 14 h 2040"/>
                  <a:gd name="T4" fmla="*/ 16 w 433"/>
                  <a:gd name="T5" fmla="*/ 19 h 2040"/>
                  <a:gd name="T6" fmla="*/ 16 w 433"/>
                  <a:gd name="T7" fmla="*/ 24 h 2040"/>
                  <a:gd name="T8" fmla="*/ 17 w 433"/>
                  <a:gd name="T9" fmla="*/ 29 h 2040"/>
                  <a:gd name="T10" fmla="*/ 17 w 433"/>
                  <a:gd name="T11" fmla="*/ 34 h 2040"/>
                  <a:gd name="T12" fmla="*/ 17 w 433"/>
                  <a:gd name="T13" fmla="*/ 39 h 2040"/>
                  <a:gd name="T14" fmla="*/ 17 w 433"/>
                  <a:gd name="T15" fmla="*/ 44 h 2040"/>
                  <a:gd name="T16" fmla="*/ 16 w 433"/>
                  <a:gd name="T17" fmla="*/ 49 h 2040"/>
                  <a:gd name="T18" fmla="*/ 16 w 433"/>
                  <a:gd name="T19" fmla="*/ 53 h 2040"/>
                  <a:gd name="T20" fmla="*/ 15 w 433"/>
                  <a:gd name="T21" fmla="*/ 58 h 2040"/>
                  <a:gd name="T22" fmla="*/ 14 w 433"/>
                  <a:gd name="T23" fmla="*/ 62 h 2040"/>
                  <a:gd name="T24" fmla="*/ 13 w 433"/>
                  <a:gd name="T25" fmla="*/ 67 h 2040"/>
                  <a:gd name="T26" fmla="*/ 11 w 433"/>
                  <a:gd name="T27" fmla="*/ 71 h 2040"/>
                  <a:gd name="T28" fmla="*/ 10 w 433"/>
                  <a:gd name="T29" fmla="*/ 75 h 2040"/>
                  <a:gd name="T30" fmla="*/ 8 w 433"/>
                  <a:gd name="T31" fmla="*/ 80 h 2040"/>
                  <a:gd name="T32" fmla="*/ 6 w 433"/>
                  <a:gd name="T33" fmla="*/ 79 h 2040"/>
                  <a:gd name="T34" fmla="*/ 5 w 433"/>
                  <a:gd name="T35" fmla="*/ 73 h 2040"/>
                  <a:gd name="T36" fmla="*/ 4 w 433"/>
                  <a:gd name="T37" fmla="*/ 68 h 2040"/>
                  <a:gd name="T38" fmla="*/ 3 w 433"/>
                  <a:gd name="T39" fmla="*/ 63 h 2040"/>
                  <a:gd name="T40" fmla="*/ 2 w 433"/>
                  <a:gd name="T41" fmla="*/ 57 h 2040"/>
                  <a:gd name="T42" fmla="*/ 1 w 433"/>
                  <a:gd name="T43" fmla="*/ 52 h 2040"/>
                  <a:gd name="T44" fmla="*/ 1 w 433"/>
                  <a:gd name="T45" fmla="*/ 47 h 2040"/>
                  <a:gd name="T46" fmla="*/ 0 w 433"/>
                  <a:gd name="T47" fmla="*/ 41 h 2040"/>
                  <a:gd name="T48" fmla="*/ 0 w 433"/>
                  <a:gd name="T49" fmla="*/ 36 h 2040"/>
                  <a:gd name="T50" fmla="*/ 0 w 433"/>
                  <a:gd name="T51" fmla="*/ 31 h 2040"/>
                  <a:gd name="T52" fmla="*/ 0 w 433"/>
                  <a:gd name="T53" fmla="*/ 26 h 2040"/>
                  <a:gd name="T54" fmla="*/ 0 w 433"/>
                  <a:gd name="T55" fmla="*/ 21 h 2040"/>
                  <a:gd name="T56" fmla="*/ 0 w 433"/>
                  <a:gd name="T57" fmla="*/ 16 h 2040"/>
                  <a:gd name="T58" fmla="*/ 1 w 433"/>
                  <a:gd name="T59" fmla="*/ 11 h 2040"/>
                  <a:gd name="T60" fmla="*/ 1 w 433"/>
                  <a:gd name="T61" fmla="*/ 7 h 2040"/>
                  <a:gd name="T62" fmla="*/ 2 w 433"/>
                  <a:gd name="T63" fmla="*/ 2 h 2040"/>
                  <a:gd name="T64" fmla="*/ 4 w 433"/>
                  <a:gd name="T65" fmla="*/ 1 h 2040"/>
                  <a:gd name="T66" fmla="*/ 7 w 433"/>
                  <a:gd name="T67" fmla="*/ 2 h 2040"/>
                  <a:gd name="T68" fmla="*/ 10 w 433"/>
                  <a:gd name="T69" fmla="*/ 4 h 2040"/>
                  <a:gd name="T70" fmla="*/ 12 w 433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3"/>
                  <a:gd name="T109" fmla="*/ 0 h 2040"/>
                  <a:gd name="T110" fmla="*/ 433 w 433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3" h="2040">
                    <a:moveTo>
                      <a:pt x="350" y="161"/>
                    </a:moveTo>
                    <a:lnTo>
                      <a:pt x="363" y="226"/>
                    </a:lnTo>
                    <a:lnTo>
                      <a:pt x="375" y="291"/>
                    </a:lnTo>
                    <a:lnTo>
                      <a:pt x="386" y="354"/>
                    </a:lnTo>
                    <a:lnTo>
                      <a:pt x="396" y="418"/>
                    </a:lnTo>
                    <a:lnTo>
                      <a:pt x="404" y="481"/>
                    </a:lnTo>
                    <a:lnTo>
                      <a:pt x="412" y="544"/>
                    </a:lnTo>
                    <a:lnTo>
                      <a:pt x="418" y="607"/>
                    </a:lnTo>
                    <a:lnTo>
                      <a:pt x="424" y="669"/>
                    </a:lnTo>
                    <a:lnTo>
                      <a:pt x="427" y="731"/>
                    </a:lnTo>
                    <a:lnTo>
                      <a:pt x="430" y="793"/>
                    </a:lnTo>
                    <a:lnTo>
                      <a:pt x="431" y="853"/>
                    </a:lnTo>
                    <a:lnTo>
                      <a:pt x="433" y="915"/>
                    </a:lnTo>
                    <a:lnTo>
                      <a:pt x="431" y="975"/>
                    </a:lnTo>
                    <a:lnTo>
                      <a:pt x="429" y="1035"/>
                    </a:lnTo>
                    <a:lnTo>
                      <a:pt x="426" y="1094"/>
                    </a:lnTo>
                    <a:lnTo>
                      <a:pt x="422" y="1154"/>
                    </a:lnTo>
                    <a:lnTo>
                      <a:pt x="415" y="1213"/>
                    </a:lnTo>
                    <a:lnTo>
                      <a:pt x="409" y="1271"/>
                    </a:lnTo>
                    <a:lnTo>
                      <a:pt x="400" y="1329"/>
                    </a:lnTo>
                    <a:lnTo>
                      <a:pt x="390" y="1387"/>
                    </a:lnTo>
                    <a:lnTo>
                      <a:pt x="380" y="1443"/>
                    </a:lnTo>
                    <a:lnTo>
                      <a:pt x="368" y="1500"/>
                    </a:lnTo>
                    <a:lnTo>
                      <a:pt x="354" y="1556"/>
                    </a:lnTo>
                    <a:lnTo>
                      <a:pt x="339" y="1611"/>
                    </a:lnTo>
                    <a:lnTo>
                      <a:pt x="322" y="1668"/>
                    </a:lnTo>
                    <a:lnTo>
                      <a:pt x="305" y="1722"/>
                    </a:lnTo>
                    <a:lnTo>
                      <a:pt x="286" y="1777"/>
                    </a:lnTo>
                    <a:lnTo>
                      <a:pt x="266" y="1830"/>
                    </a:lnTo>
                    <a:lnTo>
                      <a:pt x="245" y="1884"/>
                    </a:lnTo>
                    <a:lnTo>
                      <a:pt x="221" y="1937"/>
                    </a:lnTo>
                    <a:lnTo>
                      <a:pt x="197" y="1988"/>
                    </a:lnTo>
                    <a:lnTo>
                      <a:pt x="171" y="2040"/>
                    </a:lnTo>
                    <a:lnTo>
                      <a:pt x="154" y="1972"/>
                    </a:lnTo>
                    <a:lnTo>
                      <a:pt x="139" y="1903"/>
                    </a:lnTo>
                    <a:lnTo>
                      <a:pt x="125" y="1835"/>
                    </a:lnTo>
                    <a:lnTo>
                      <a:pt x="111" y="1767"/>
                    </a:lnTo>
                    <a:lnTo>
                      <a:pt x="98" y="1700"/>
                    </a:lnTo>
                    <a:lnTo>
                      <a:pt x="85" y="1632"/>
                    </a:lnTo>
                    <a:lnTo>
                      <a:pt x="74" y="1565"/>
                    </a:lnTo>
                    <a:lnTo>
                      <a:pt x="63" y="1497"/>
                    </a:lnTo>
                    <a:lnTo>
                      <a:pt x="53" y="1430"/>
                    </a:lnTo>
                    <a:lnTo>
                      <a:pt x="45" y="1363"/>
                    </a:lnTo>
                    <a:lnTo>
                      <a:pt x="36" y="1297"/>
                    </a:lnTo>
                    <a:lnTo>
                      <a:pt x="29" y="1230"/>
                    </a:lnTo>
                    <a:lnTo>
                      <a:pt x="22" y="1164"/>
                    </a:lnTo>
                    <a:lnTo>
                      <a:pt x="17" y="1100"/>
                    </a:lnTo>
                    <a:lnTo>
                      <a:pt x="12" y="1034"/>
                    </a:lnTo>
                    <a:lnTo>
                      <a:pt x="8" y="969"/>
                    </a:lnTo>
                    <a:lnTo>
                      <a:pt x="5" y="905"/>
                    </a:lnTo>
                    <a:lnTo>
                      <a:pt x="3" y="840"/>
                    </a:lnTo>
                    <a:lnTo>
                      <a:pt x="2" y="778"/>
                    </a:lnTo>
                    <a:lnTo>
                      <a:pt x="0" y="714"/>
                    </a:lnTo>
                    <a:lnTo>
                      <a:pt x="0" y="651"/>
                    </a:lnTo>
                    <a:lnTo>
                      <a:pt x="2" y="590"/>
                    </a:lnTo>
                    <a:lnTo>
                      <a:pt x="4" y="528"/>
                    </a:lnTo>
                    <a:lnTo>
                      <a:pt x="7" y="467"/>
                    </a:lnTo>
                    <a:lnTo>
                      <a:pt x="10" y="406"/>
                    </a:lnTo>
                    <a:lnTo>
                      <a:pt x="15" y="347"/>
                    </a:lnTo>
                    <a:lnTo>
                      <a:pt x="20" y="287"/>
                    </a:lnTo>
                    <a:lnTo>
                      <a:pt x="26" y="228"/>
                    </a:lnTo>
                    <a:lnTo>
                      <a:pt x="33" y="171"/>
                    </a:lnTo>
                    <a:lnTo>
                      <a:pt x="40" y="114"/>
                    </a:lnTo>
                    <a:lnTo>
                      <a:pt x="49" y="56"/>
                    </a:lnTo>
                    <a:lnTo>
                      <a:pt x="59" y="0"/>
                    </a:lnTo>
                    <a:lnTo>
                      <a:pt x="96" y="21"/>
                    </a:lnTo>
                    <a:lnTo>
                      <a:pt x="132" y="40"/>
                    </a:lnTo>
                    <a:lnTo>
                      <a:pt x="168" y="61"/>
                    </a:lnTo>
                    <a:lnTo>
                      <a:pt x="205" y="81"/>
                    </a:lnTo>
                    <a:lnTo>
                      <a:pt x="241" y="101"/>
                    </a:lnTo>
                    <a:lnTo>
                      <a:pt x="277" y="121"/>
                    </a:lnTo>
                    <a:lnTo>
                      <a:pt x="314" y="142"/>
                    </a:lnTo>
                    <a:lnTo>
                      <a:pt x="350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0" name="Freeform 1172"/>
              <p:cNvSpPr>
                <a:spLocks noEditPoints="1"/>
              </p:cNvSpPr>
              <p:nvPr/>
            </p:nvSpPr>
            <p:spPr bwMode="auto">
              <a:xfrm>
                <a:off x="3356" y="1948"/>
                <a:ext cx="93" cy="410"/>
              </a:xfrm>
              <a:custGeom>
                <a:avLst/>
                <a:gdLst>
                  <a:gd name="T0" fmla="*/ 14 w 455"/>
                  <a:gd name="T1" fmla="*/ 7 h 2064"/>
                  <a:gd name="T2" fmla="*/ 16 w 455"/>
                  <a:gd name="T3" fmla="*/ 10 h 2064"/>
                  <a:gd name="T4" fmla="*/ 17 w 455"/>
                  <a:gd name="T5" fmla="*/ 16 h 2064"/>
                  <a:gd name="T6" fmla="*/ 16 w 455"/>
                  <a:gd name="T7" fmla="*/ 17 h 2064"/>
                  <a:gd name="T8" fmla="*/ 15 w 455"/>
                  <a:gd name="T9" fmla="*/ 11 h 2064"/>
                  <a:gd name="T10" fmla="*/ 15 w 455"/>
                  <a:gd name="T11" fmla="*/ 7 h 2064"/>
                  <a:gd name="T12" fmla="*/ 17 w 455"/>
                  <a:gd name="T13" fmla="*/ 23 h 2064"/>
                  <a:gd name="T14" fmla="*/ 18 w 455"/>
                  <a:gd name="T15" fmla="*/ 28 h 2064"/>
                  <a:gd name="T16" fmla="*/ 17 w 455"/>
                  <a:gd name="T17" fmla="*/ 27 h 2064"/>
                  <a:gd name="T18" fmla="*/ 16 w 455"/>
                  <a:gd name="T19" fmla="*/ 21 h 2064"/>
                  <a:gd name="T20" fmla="*/ 18 w 455"/>
                  <a:gd name="T21" fmla="*/ 30 h 2064"/>
                  <a:gd name="T22" fmla="*/ 18 w 455"/>
                  <a:gd name="T23" fmla="*/ 37 h 2064"/>
                  <a:gd name="T24" fmla="*/ 18 w 455"/>
                  <a:gd name="T25" fmla="*/ 44 h 2064"/>
                  <a:gd name="T26" fmla="*/ 17 w 455"/>
                  <a:gd name="T27" fmla="*/ 51 h 2064"/>
                  <a:gd name="T28" fmla="*/ 16 w 455"/>
                  <a:gd name="T29" fmla="*/ 57 h 2064"/>
                  <a:gd name="T30" fmla="*/ 15 w 455"/>
                  <a:gd name="T31" fmla="*/ 64 h 2064"/>
                  <a:gd name="T32" fmla="*/ 13 w 455"/>
                  <a:gd name="T33" fmla="*/ 70 h 2064"/>
                  <a:gd name="T34" fmla="*/ 11 w 455"/>
                  <a:gd name="T35" fmla="*/ 76 h 2064"/>
                  <a:gd name="T36" fmla="*/ 8 w 455"/>
                  <a:gd name="T37" fmla="*/ 82 h 2064"/>
                  <a:gd name="T38" fmla="*/ 9 w 455"/>
                  <a:gd name="T39" fmla="*/ 77 h 2064"/>
                  <a:gd name="T40" fmla="*/ 11 w 455"/>
                  <a:gd name="T41" fmla="*/ 71 h 2064"/>
                  <a:gd name="T42" fmla="*/ 13 w 455"/>
                  <a:gd name="T43" fmla="*/ 65 h 2064"/>
                  <a:gd name="T44" fmla="*/ 15 w 455"/>
                  <a:gd name="T45" fmla="*/ 59 h 2064"/>
                  <a:gd name="T46" fmla="*/ 16 w 455"/>
                  <a:gd name="T47" fmla="*/ 52 h 2064"/>
                  <a:gd name="T48" fmla="*/ 17 w 455"/>
                  <a:gd name="T49" fmla="*/ 45 h 2064"/>
                  <a:gd name="T50" fmla="*/ 17 w 455"/>
                  <a:gd name="T51" fmla="*/ 38 h 2064"/>
                  <a:gd name="T52" fmla="*/ 17 w 455"/>
                  <a:gd name="T53" fmla="*/ 31 h 2064"/>
                  <a:gd name="T54" fmla="*/ 8 w 455"/>
                  <a:gd name="T55" fmla="*/ 82 h 2064"/>
                  <a:gd name="T56" fmla="*/ 7 w 455"/>
                  <a:gd name="T57" fmla="*/ 83 h 2064"/>
                  <a:gd name="T58" fmla="*/ 7 w 455"/>
                  <a:gd name="T59" fmla="*/ 82 h 2064"/>
                  <a:gd name="T60" fmla="*/ 7 w 455"/>
                  <a:gd name="T61" fmla="*/ 82 h 2064"/>
                  <a:gd name="T62" fmla="*/ 7 w 455"/>
                  <a:gd name="T63" fmla="*/ 82 h 2064"/>
                  <a:gd name="T64" fmla="*/ 7 w 455"/>
                  <a:gd name="T65" fmla="*/ 82 h 2064"/>
                  <a:gd name="T66" fmla="*/ 6 w 455"/>
                  <a:gd name="T67" fmla="*/ 78 h 2064"/>
                  <a:gd name="T68" fmla="*/ 4 w 455"/>
                  <a:gd name="T69" fmla="*/ 72 h 2064"/>
                  <a:gd name="T70" fmla="*/ 6 w 455"/>
                  <a:gd name="T71" fmla="*/ 73 h 2064"/>
                  <a:gd name="T72" fmla="*/ 7 w 455"/>
                  <a:gd name="T73" fmla="*/ 79 h 2064"/>
                  <a:gd name="T74" fmla="*/ 4 w 455"/>
                  <a:gd name="T75" fmla="*/ 70 h 2064"/>
                  <a:gd name="T76" fmla="*/ 3 w 455"/>
                  <a:gd name="T77" fmla="*/ 64 h 2064"/>
                  <a:gd name="T78" fmla="*/ 2 w 455"/>
                  <a:gd name="T79" fmla="*/ 58 h 2064"/>
                  <a:gd name="T80" fmla="*/ 4 w 455"/>
                  <a:gd name="T81" fmla="*/ 62 h 2064"/>
                  <a:gd name="T82" fmla="*/ 5 w 455"/>
                  <a:gd name="T83" fmla="*/ 68 h 2064"/>
                  <a:gd name="T84" fmla="*/ 2 w 455"/>
                  <a:gd name="T85" fmla="*/ 54 h 2064"/>
                  <a:gd name="T86" fmla="*/ 0 w 455"/>
                  <a:gd name="T87" fmla="*/ 39 h 2064"/>
                  <a:gd name="T88" fmla="*/ 0 w 455"/>
                  <a:gd name="T89" fmla="*/ 24 h 2064"/>
                  <a:gd name="T90" fmla="*/ 1 w 455"/>
                  <a:gd name="T91" fmla="*/ 10 h 2064"/>
                  <a:gd name="T92" fmla="*/ 3 w 455"/>
                  <a:gd name="T93" fmla="*/ 1 h 2064"/>
                  <a:gd name="T94" fmla="*/ 2 w 455"/>
                  <a:gd name="T95" fmla="*/ 14 h 2064"/>
                  <a:gd name="T96" fmla="*/ 1 w 455"/>
                  <a:gd name="T97" fmla="*/ 28 h 2064"/>
                  <a:gd name="T98" fmla="*/ 1 w 455"/>
                  <a:gd name="T99" fmla="*/ 43 h 2064"/>
                  <a:gd name="T100" fmla="*/ 3 w 455"/>
                  <a:gd name="T101" fmla="*/ 58 h 2064"/>
                  <a:gd name="T102" fmla="*/ 2 w 455"/>
                  <a:gd name="T103" fmla="*/ 0 h 2064"/>
                  <a:gd name="T104" fmla="*/ 3 w 455"/>
                  <a:gd name="T105" fmla="*/ 0 h 2064"/>
                  <a:gd name="T106" fmla="*/ 2 w 455"/>
                  <a:gd name="T107" fmla="*/ 0 h 2064"/>
                  <a:gd name="T108" fmla="*/ 3 w 455"/>
                  <a:gd name="T109" fmla="*/ 1 h 2064"/>
                  <a:gd name="T110" fmla="*/ 15 w 455"/>
                  <a:gd name="T111" fmla="*/ 7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373" y="171"/>
                    </a:moveTo>
                    <a:lnTo>
                      <a:pt x="373" y="171"/>
                    </a:lnTo>
                    <a:lnTo>
                      <a:pt x="350" y="176"/>
                    </a:lnTo>
                    <a:lnTo>
                      <a:pt x="350" y="175"/>
                    </a:lnTo>
                    <a:lnTo>
                      <a:pt x="373" y="171"/>
                    </a:lnTo>
                    <a:close/>
                    <a:moveTo>
                      <a:pt x="373" y="171"/>
                    </a:moveTo>
                    <a:lnTo>
                      <a:pt x="381" y="208"/>
                    </a:lnTo>
                    <a:lnTo>
                      <a:pt x="388" y="243"/>
                    </a:lnTo>
                    <a:lnTo>
                      <a:pt x="395" y="280"/>
                    </a:lnTo>
                    <a:lnTo>
                      <a:pt x="401" y="316"/>
                    </a:lnTo>
                    <a:lnTo>
                      <a:pt x="407" y="352"/>
                    </a:lnTo>
                    <a:lnTo>
                      <a:pt x="413" y="388"/>
                    </a:lnTo>
                    <a:lnTo>
                      <a:pt x="419" y="424"/>
                    </a:lnTo>
                    <a:lnTo>
                      <a:pt x="423" y="459"/>
                    </a:lnTo>
                    <a:lnTo>
                      <a:pt x="399" y="462"/>
                    </a:lnTo>
                    <a:lnTo>
                      <a:pt x="394" y="427"/>
                    </a:lnTo>
                    <a:lnTo>
                      <a:pt x="388" y="391"/>
                    </a:lnTo>
                    <a:lnTo>
                      <a:pt x="383" y="356"/>
                    </a:lnTo>
                    <a:lnTo>
                      <a:pt x="378" y="320"/>
                    </a:lnTo>
                    <a:lnTo>
                      <a:pt x="371" y="284"/>
                    </a:lnTo>
                    <a:lnTo>
                      <a:pt x="364" y="249"/>
                    </a:lnTo>
                    <a:lnTo>
                      <a:pt x="357" y="212"/>
                    </a:lnTo>
                    <a:lnTo>
                      <a:pt x="350" y="176"/>
                    </a:lnTo>
                    <a:lnTo>
                      <a:pt x="373" y="171"/>
                    </a:lnTo>
                    <a:close/>
                    <a:moveTo>
                      <a:pt x="423" y="459"/>
                    </a:moveTo>
                    <a:lnTo>
                      <a:pt x="428" y="495"/>
                    </a:lnTo>
                    <a:lnTo>
                      <a:pt x="433" y="531"/>
                    </a:lnTo>
                    <a:lnTo>
                      <a:pt x="436" y="566"/>
                    </a:lnTo>
                    <a:lnTo>
                      <a:pt x="440" y="601"/>
                    </a:lnTo>
                    <a:lnTo>
                      <a:pt x="442" y="636"/>
                    </a:lnTo>
                    <a:lnTo>
                      <a:pt x="446" y="671"/>
                    </a:lnTo>
                    <a:lnTo>
                      <a:pt x="448" y="705"/>
                    </a:lnTo>
                    <a:lnTo>
                      <a:pt x="450" y="740"/>
                    </a:lnTo>
                    <a:lnTo>
                      <a:pt x="426" y="741"/>
                    </a:lnTo>
                    <a:lnTo>
                      <a:pt x="424" y="707"/>
                    </a:lnTo>
                    <a:lnTo>
                      <a:pt x="422" y="672"/>
                    </a:lnTo>
                    <a:lnTo>
                      <a:pt x="419" y="637"/>
                    </a:lnTo>
                    <a:lnTo>
                      <a:pt x="415" y="603"/>
                    </a:lnTo>
                    <a:lnTo>
                      <a:pt x="412" y="567"/>
                    </a:lnTo>
                    <a:lnTo>
                      <a:pt x="408" y="533"/>
                    </a:lnTo>
                    <a:lnTo>
                      <a:pt x="404" y="497"/>
                    </a:lnTo>
                    <a:lnTo>
                      <a:pt x="399" y="462"/>
                    </a:lnTo>
                    <a:lnTo>
                      <a:pt x="423" y="459"/>
                    </a:lnTo>
                    <a:close/>
                    <a:moveTo>
                      <a:pt x="450" y="740"/>
                    </a:moveTo>
                    <a:lnTo>
                      <a:pt x="452" y="785"/>
                    </a:lnTo>
                    <a:lnTo>
                      <a:pt x="454" y="830"/>
                    </a:lnTo>
                    <a:lnTo>
                      <a:pt x="455" y="873"/>
                    </a:lnTo>
                    <a:lnTo>
                      <a:pt x="455" y="917"/>
                    </a:lnTo>
                    <a:lnTo>
                      <a:pt x="454" y="961"/>
                    </a:lnTo>
                    <a:lnTo>
                      <a:pt x="454" y="1005"/>
                    </a:lnTo>
                    <a:lnTo>
                      <a:pt x="452" y="1048"/>
                    </a:lnTo>
                    <a:lnTo>
                      <a:pt x="450" y="1091"/>
                    </a:lnTo>
                    <a:lnTo>
                      <a:pt x="447" y="1134"/>
                    </a:lnTo>
                    <a:lnTo>
                      <a:pt x="444" y="1176"/>
                    </a:lnTo>
                    <a:lnTo>
                      <a:pt x="439" y="1220"/>
                    </a:lnTo>
                    <a:lnTo>
                      <a:pt x="435" y="1262"/>
                    </a:lnTo>
                    <a:lnTo>
                      <a:pt x="428" y="1304"/>
                    </a:lnTo>
                    <a:lnTo>
                      <a:pt x="423" y="1346"/>
                    </a:lnTo>
                    <a:lnTo>
                      <a:pt x="415" y="1387"/>
                    </a:lnTo>
                    <a:lnTo>
                      <a:pt x="408" y="1428"/>
                    </a:lnTo>
                    <a:lnTo>
                      <a:pt x="400" y="1470"/>
                    </a:lnTo>
                    <a:lnTo>
                      <a:pt x="391" y="1510"/>
                    </a:lnTo>
                    <a:lnTo>
                      <a:pt x="381" y="1551"/>
                    </a:lnTo>
                    <a:lnTo>
                      <a:pt x="371" y="1592"/>
                    </a:lnTo>
                    <a:lnTo>
                      <a:pt x="360" y="1632"/>
                    </a:lnTo>
                    <a:lnTo>
                      <a:pt x="348" y="1672"/>
                    </a:lnTo>
                    <a:lnTo>
                      <a:pt x="337" y="1712"/>
                    </a:lnTo>
                    <a:lnTo>
                      <a:pt x="323" y="1751"/>
                    </a:lnTo>
                    <a:lnTo>
                      <a:pt x="310" y="1790"/>
                    </a:lnTo>
                    <a:lnTo>
                      <a:pt x="294" y="1830"/>
                    </a:lnTo>
                    <a:lnTo>
                      <a:pt x="279" y="1868"/>
                    </a:lnTo>
                    <a:lnTo>
                      <a:pt x="263" y="1906"/>
                    </a:lnTo>
                    <a:lnTo>
                      <a:pt x="247" y="1944"/>
                    </a:lnTo>
                    <a:lnTo>
                      <a:pt x="230" y="1982"/>
                    </a:lnTo>
                    <a:lnTo>
                      <a:pt x="211" y="2020"/>
                    </a:lnTo>
                    <a:lnTo>
                      <a:pt x="193" y="2058"/>
                    </a:lnTo>
                    <a:lnTo>
                      <a:pt x="171" y="2047"/>
                    </a:lnTo>
                    <a:lnTo>
                      <a:pt x="190" y="2009"/>
                    </a:lnTo>
                    <a:lnTo>
                      <a:pt x="208" y="1972"/>
                    </a:lnTo>
                    <a:lnTo>
                      <a:pt x="224" y="1935"/>
                    </a:lnTo>
                    <a:lnTo>
                      <a:pt x="242" y="1897"/>
                    </a:lnTo>
                    <a:lnTo>
                      <a:pt x="257" y="1859"/>
                    </a:lnTo>
                    <a:lnTo>
                      <a:pt x="272" y="1820"/>
                    </a:lnTo>
                    <a:lnTo>
                      <a:pt x="287" y="1782"/>
                    </a:lnTo>
                    <a:lnTo>
                      <a:pt x="300" y="1743"/>
                    </a:lnTo>
                    <a:lnTo>
                      <a:pt x="313" y="1704"/>
                    </a:lnTo>
                    <a:lnTo>
                      <a:pt x="326" y="1665"/>
                    </a:lnTo>
                    <a:lnTo>
                      <a:pt x="337" y="1625"/>
                    </a:lnTo>
                    <a:lnTo>
                      <a:pt x="347" y="1586"/>
                    </a:lnTo>
                    <a:lnTo>
                      <a:pt x="358" y="1546"/>
                    </a:lnTo>
                    <a:lnTo>
                      <a:pt x="367" y="1505"/>
                    </a:lnTo>
                    <a:lnTo>
                      <a:pt x="377" y="1465"/>
                    </a:lnTo>
                    <a:lnTo>
                      <a:pt x="384" y="1424"/>
                    </a:lnTo>
                    <a:lnTo>
                      <a:pt x="392" y="1383"/>
                    </a:lnTo>
                    <a:lnTo>
                      <a:pt x="398" y="1342"/>
                    </a:lnTo>
                    <a:lnTo>
                      <a:pt x="405" y="1299"/>
                    </a:lnTo>
                    <a:lnTo>
                      <a:pt x="410" y="1258"/>
                    </a:lnTo>
                    <a:lnTo>
                      <a:pt x="415" y="1216"/>
                    </a:lnTo>
                    <a:lnTo>
                      <a:pt x="420" y="1174"/>
                    </a:lnTo>
                    <a:lnTo>
                      <a:pt x="423" y="1132"/>
                    </a:lnTo>
                    <a:lnTo>
                      <a:pt x="425" y="1089"/>
                    </a:lnTo>
                    <a:lnTo>
                      <a:pt x="428" y="1047"/>
                    </a:lnTo>
                    <a:lnTo>
                      <a:pt x="429" y="1004"/>
                    </a:lnTo>
                    <a:lnTo>
                      <a:pt x="431" y="960"/>
                    </a:lnTo>
                    <a:lnTo>
                      <a:pt x="431" y="917"/>
                    </a:lnTo>
                    <a:lnTo>
                      <a:pt x="431" y="874"/>
                    </a:lnTo>
                    <a:lnTo>
                      <a:pt x="429" y="830"/>
                    </a:lnTo>
                    <a:lnTo>
                      <a:pt x="428" y="785"/>
                    </a:lnTo>
                    <a:lnTo>
                      <a:pt x="426" y="741"/>
                    </a:lnTo>
                    <a:lnTo>
                      <a:pt x="450" y="740"/>
                    </a:lnTo>
                    <a:close/>
                    <a:moveTo>
                      <a:pt x="193" y="2058"/>
                    </a:moveTo>
                    <a:lnTo>
                      <a:pt x="190" y="2061"/>
                    </a:lnTo>
                    <a:lnTo>
                      <a:pt x="188" y="2063"/>
                    </a:lnTo>
                    <a:lnTo>
                      <a:pt x="184" y="2064"/>
                    </a:lnTo>
                    <a:lnTo>
                      <a:pt x="180" y="2064"/>
                    </a:lnTo>
                    <a:lnTo>
                      <a:pt x="177" y="2063"/>
                    </a:lnTo>
                    <a:lnTo>
                      <a:pt x="174" y="2061"/>
                    </a:lnTo>
                    <a:lnTo>
                      <a:pt x="171" y="2059"/>
                    </a:lnTo>
                    <a:lnTo>
                      <a:pt x="170" y="2054"/>
                    </a:lnTo>
                    <a:lnTo>
                      <a:pt x="182" y="2052"/>
                    </a:lnTo>
                    <a:lnTo>
                      <a:pt x="193" y="2058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93" y="2049"/>
                    </a:lnTo>
                    <a:lnTo>
                      <a:pt x="194" y="2049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81" y="2051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61" y="2016"/>
                    </a:lnTo>
                    <a:lnTo>
                      <a:pt x="152" y="1978"/>
                    </a:lnTo>
                    <a:lnTo>
                      <a:pt x="143" y="1939"/>
                    </a:lnTo>
                    <a:lnTo>
                      <a:pt x="135" y="1901"/>
                    </a:lnTo>
                    <a:lnTo>
                      <a:pt x="126" y="1863"/>
                    </a:lnTo>
                    <a:lnTo>
                      <a:pt x="118" y="1824"/>
                    </a:lnTo>
                    <a:lnTo>
                      <a:pt x="111" y="1787"/>
                    </a:lnTo>
                    <a:lnTo>
                      <a:pt x="103" y="1749"/>
                    </a:lnTo>
                    <a:lnTo>
                      <a:pt x="127" y="1744"/>
                    </a:lnTo>
                    <a:lnTo>
                      <a:pt x="135" y="1782"/>
                    </a:lnTo>
                    <a:lnTo>
                      <a:pt x="142" y="1820"/>
                    </a:lnTo>
                    <a:lnTo>
                      <a:pt x="150" y="1858"/>
                    </a:lnTo>
                    <a:lnTo>
                      <a:pt x="158" y="1897"/>
                    </a:lnTo>
                    <a:lnTo>
                      <a:pt x="167" y="1935"/>
                    </a:lnTo>
                    <a:lnTo>
                      <a:pt x="176" y="1972"/>
                    </a:lnTo>
                    <a:lnTo>
                      <a:pt x="184" y="2010"/>
                    </a:lnTo>
                    <a:lnTo>
                      <a:pt x="193" y="2049"/>
                    </a:lnTo>
                    <a:lnTo>
                      <a:pt x="170" y="2054"/>
                    </a:lnTo>
                    <a:close/>
                    <a:moveTo>
                      <a:pt x="103" y="1749"/>
                    </a:moveTo>
                    <a:lnTo>
                      <a:pt x="96" y="1711"/>
                    </a:lnTo>
                    <a:lnTo>
                      <a:pt x="89" y="1673"/>
                    </a:lnTo>
                    <a:lnTo>
                      <a:pt x="82" y="1635"/>
                    </a:lnTo>
                    <a:lnTo>
                      <a:pt x="75" y="1596"/>
                    </a:lnTo>
                    <a:lnTo>
                      <a:pt x="70" y="1559"/>
                    </a:lnTo>
                    <a:lnTo>
                      <a:pt x="63" y="1522"/>
                    </a:lnTo>
                    <a:lnTo>
                      <a:pt x="58" y="1484"/>
                    </a:lnTo>
                    <a:lnTo>
                      <a:pt x="53" y="1446"/>
                    </a:lnTo>
                    <a:lnTo>
                      <a:pt x="76" y="1443"/>
                    </a:lnTo>
                    <a:lnTo>
                      <a:pt x="82" y="1480"/>
                    </a:lnTo>
                    <a:lnTo>
                      <a:pt x="87" y="1518"/>
                    </a:lnTo>
                    <a:lnTo>
                      <a:pt x="94" y="1555"/>
                    </a:lnTo>
                    <a:lnTo>
                      <a:pt x="100" y="1593"/>
                    </a:lnTo>
                    <a:lnTo>
                      <a:pt x="107" y="1631"/>
                    </a:lnTo>
                    <a:lnTo>
                      <a:pt x="113" y="1669"/>
                    </a:lnTo>
                    <a:lnTo>
                      <a:pt x="120" y="1707"/>
                    </a:lnTo>
                    <a:lnTo>
                      <a:pt x="127" y="1744"/>
                    </a:lnTo>
                    <a:lnTo>
                      <a:pt x="103" y="1749"/>
                    </a:lnTo>
                    <a:close/>
                    <a:moveTo>
                      <a:pt x="53" y="1446"/>
                    </a:moveTo>
                    <a:lnTo>
                      <a:pt x="40" y="1350"/>
                    </a:lnTo>
                    <a:lnTo>
                      <a:pt x="29" y="1254"/>
                    </a:lnTo>
                    <a:lnTo>
                      <a:pt x="20" y="1159"/>
                    </a:lnTo>
                    <a:lnTo>
                      <a:pt x="13" y="1065"/>
                    </a:lnTo>
                    <a:lnTo>
                      <a:pt x="6" y="971"/>
                    </a:lnTo>
                    <a:lnTo>
                      <a:pt x="3" y="878"/>
                    </a:lnTo>
                    <a:lnTo>
                      <a:pt x="1" y="786"/>
                    </a:lnTo>
                    <a:lnTo>
                      <a:pt x="0" y="696"/>
                    </a:lnTo>
                    <a:lnTo>
                      <a:pt x="1" y="606"/>
                    </a:lnTo>
                    <a:lnTo>
                      <a:pt x="4" y="516"/>
                    </a:lnTo>
                    <a:lnTo>
                      <a:pt x="8" y="429"/>
                    </a:lnTo>
                    <a:lnTo>
                      <a:pt x="15" y="343"/>
                    </a:lnTo>
                    <a:lnTo>
                      <a:pt x="23" y="257"/>
                    </a:lnTo>
                    <a:lnTo>
                      <a:pt x="33" y="174"/>
                    </a:lnTo>
                    <a:lnTo>
                      <a:pt x="45" y="91"/>
                    </a:lnTo>
                    <a:lnTo>
                      <a:pt x="58" y="10"/>
                    </a:lnTo>
                    <a:lnTo>
                      <a:pt x="82" y="14"/>
                    </a:lnTo>
                    <a:lnTo>
                      <a:pt x="69" y="95"/>
                    </a:lnTo>
                    <a:lnTo>
                      <a:pt x="57" y="177"/>
                    </a:lnTo>
                    <a:lnTo>
                      <a:pt x="47" y="261"/>
                    </a:lnTo>
                    <a:lnTo>
                      <a:pt x="39" y="345"/>
                    </a:lnTo>
                    <a:lnTo>
                      <a:pt x="33" y="431"/>
                    </a:lnTo>
                    <a:lnTo>
                      <a:pt x="28" y="519"/>
                    </a:lnTo>
                    <a:lnTo>
                      <a:pt x="26" y="607"/>
                    </a:lnTo>
                    <a:lnTo>
                      <a:pt x="24" y="696"/>
                    </a:lnTo>
                    <a:lnTo>
                      <a:pt x="24" y="786"/>
                    </a:lnTo>
                    <a:lnTo>
                      <a:pt x="27" y="878"/>
                    </a:lnTo>
                    <a:lnTo>
                      <a:pt x="31" y="970"/>
                    </a:lnTo>
                    <a:lnTo>
                      <a:pt x="36" y="1063"/>
                    </a:lnTo>
                    <a:lnTo>
                      <a:pt x="44" y="1157"/>
                    </a:lnTo>
                    <a:lnTo>
                      <a:pt x="54" y="1252"/>
                    </a:lnTo>
                    <a:lnTo>
                      <a:pt x="64" y="1347"/>
                    </a:lnTo>
                    <a:lnTo>
                      <a:pt x="76" y="1443"/>
                    </a:lnTo>
                    <a:lnTo>
                      <a:pt x="53" y="1446"/>
                    </a:lnTo>
                    <a:close/>
                    <a:moveTo>
                      <a:pt x="58" y="10"/>
                    </a:moveTo>
                    <a:lnTo>
                      <a:pt x="59" y="8"/>
                    </a:lnTo>
                    <a:lnTo>
                      <a:pt x="60" y="6"/>
                    </a:lnTo>
                    <a:lnTo>
                      <a:pt x="62" y="3"/>
                    </a:lnTo>
                    <a:lnTo>
                      <a:pt x="64" y="1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5" y="1"/>
                    </a:lnTo>
                    <a:lnTo>
                      <a:pt x="70" y="12"/>
                    </a:lnTo>
                    <a:lnTo>
                      <a:pt x="58" y="10"/>
                    </a:lnTo>
                    <a:close/>
                    <a:moveTo>
                      <a:pt x="75" y="1"/>
                    </a:moveTo>
                    <a:lnTo>
                      <a:pt x="367" y="162"/>
                    </a:lnTo>
                    <a:lnTo>
                      <a:pt x="356" y="184"/>
                    </a:lnTo>
                    <a:lnTo>
                      <a:pt x="64" y="23"/>
                    </a:lnTo>
                    <a:lnTo>
                      <a:pt x="75" y="1"/>
                    </a:lnTo>
                    <a:close/>
                    <a:moveTo>
                      <a:pt x="367" y="162"/>
                    </a:moveTo>
                    <a:lnTo>
                      <a:pt x="371" y="167"/>
                    </a:lnTo>
                    <a:lnTo>
                      <a:pt x="373" y="171"/>
                    </a:lnTo>
                    <a:lnTo>
                      <a:pt x="361" y="173"/>
                    </a:lnTo>
                    <a:lnTo>
                      <a:pt x="367" y="1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1" name="Freeform 1173"/>
              <p:cNvSpPr>
                <a:spLocks/>
              </p:cNvSpPr>
              <p:nvPr/>
            </p:nvSpPr>
            <p:spPr bwMode="auto">
              <a:xfrm>
                <a:off x="3301" y="1915"/>
                <a:ext cx="85" cy="384"/>
              </a:xfrm>
              <a:custGeom>
                <a:avLst/>
                <a:gdLst>
                  <a:gd name="T0" fmla="*/ 14 w 418"/>
                  <a:gd name="T1" fmla="*/ 8 h 1916"/>
                  <a:gd name="T2" fmla="*/ 15 w 418"/>
                  <a:gd name="T3" fmla="*/ 13 h 1916"/>
                  <a:gd name="T4" fmla="*/ 15 w 418"/>
                  <a:gd name="T5" fmla="*/ 18 h 1916"/>
                  <a:gd name="T6" fmla="*/ 16 w 418"/>
                  <a:gd name="T7" fmla="*/ 23 h 1916"/>
                  <a:gd name="T8" fmla="*/ 16 w 418"/>
                  <a:gd name="T9" fmla="*/ 27 h 1916"/>
                  <a:gd name="T10" fmla="*/ 17 w 418"/>
                  <a:gd name="T11" fmla="*/ 32 h 1916"/>
                  <a:gd name="T12" fmla="*/ 17 w 418"/>
                  <a:gd name="T13" fmla="*/ 37 h 1916"/>
                  <a:gd name="T14" fmla="*/ 17 w 418"/>
                  <a:gd name="T15" fmla="*/ 41 h 1916"/>
                  <a:gd name="T16" fmla="*/ 16 w 418"/>
                  <a:gd name="T17" fmla="*/ 46 h 1916"/>
                  <a:gd name="T18" fmla="*/ 16 w 418"/>
                  <a:gd name="T19" fmla="*/ 50 h 1916"/>
                  <a:gd name="T20" fmla="*/ 15 w 418"/>
                  <a:gd name="T21" fmla="*/ 54 h 1916"/>
                  <a:gd name="T22" fmla="*/ 14 w 418"/>
                  <a:gd name="T23" fmla="*/ 59 h 1916"/>
                  <a:gd name="T24" fmla="*/ 13 w 418"/>
                  <a:gd name="T25" fmla="*/ 63 h 1916"/>
                  <a:gd name="T26" fmla="*/ 12 w 418"/>
                  <a:gd name="T27" fmla="*/ 67 h 1916"/>
                  <a:gd name="T28" fmla="*/ 10 w 418"/>
                  <a:gd name="T29" fmla="*/ 71 h 1916"/>
                  <a:gd name="T30" fmla="*/ 8 w 418"/>
                  <a:gd name="T31" fmla="*/ 75 h 1916"/>
                  <a:gd name="T32" fmla="*/ 7 w 418"/>
                  <a:gd name="T33" fmla="*/ 74 h 1916"/>
                  <a:gd name="T34" fmla="*/ 5 w 418"/>
                  <a:gd name="T35" fmla="*/ 69 h 1916"/>
                  <a:gd name="T36" fmla="*/ 4 w 418"/>
                  <a:gd name="T37" fmla="*/ 64 h 1916"/>
                  <a:gd name="T38" fmla="*/ 3 w 418"/>
                  <a:gd name="T39" fmla="*/ 59 h 1916"/>
                  <a:gd name="T40" fmla="*/ 2 w 418"/>
                  <a:gd name="T41" fmla="*/ 54 h 1916"/>
                  <a:gd name="T42" fmla="*/ 2 w 418"/>
                  <a:gd name="T43" fmla="*/ 49 h 1916"/>
                  <a:gd name="T44" fmla="*/ 1 w 418"/>
                  <a:gd name="T45" fmla="*/ 44 h 1916"/>
                  <a:gd name="T46" fmla="*/ 1 w 418"/>
                  <a:gd name="T47" fmla="*/ 39 h 1916"/>
                  <a:gd name="T48" fmla="*/ 0 w 418"/>
                  <a:gd name="T49" fmla="*/ 34 h 1916"/>
                  <a:gd name="T50" fmla="*/ 0 w 418"/>
                  <a:gd name="T51" fmla="*/ 29 h 1916"/>
                  <a:gd name="T52" fmla="*/ 0 w 418"/>
                  <a:gd name="T53" fmla="*/ 25 h 1916"/>
                  <a:gd name="T54" fmla="*/ 0 w 418"/>
                  <a:gd name="T55" fmla="*/ 20 h 1916"/>
                  <a:gd name="T56" fmla="*/ 0 w 418"/>
                  <a:gd name="T57" fmla="*/ 15 h 1916"/>
                  <a:gd name="T58" fmla="*/ 1 w 418"/>
                  <a:gd name="T59" fmla="*/ 11 h 1916"/>
                  <a:gd name="T60" fmla="*/ 1 w 418"/>
                  <a:gd name="T61" fmla="*/ 6 h 1916"/>
                  <a:gd name="T62" fmla="*/ 2 w 418"/>
                  <a:gd name="T63" fmla="*/ 2 h 1916"/>
                  <a:gd name="T64" fmla="*/ 3 w 418"/>
                  <a:gd name="T65" fmla="*/ 1 h 1916"/>
                  <a:gd name="T66" fmla="*/ 6 w 418"/>
                  <a:gd name="T67" fmla="*/ 2 h 1916"/>
                  <a:gd name="T68" fmla="*/ 9 w 418"/>
                  <a:gd name="T69" fmla="*/ 4 h 1916"/>
                  <a:gd name="T70" fmla="*/ 12 w 418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8"/>
                  <a:gd name="T109" fmla="*/ 0 h 1916"/>
                  <a:gd name="T110" fmla="*/ 418 w 418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8" h="1916">
                    <a:moveTo>
                      <a:pt x="325" y="147"/>
                    </a:moveTo>
                    <a:lnTo>
                      <a:pt x="338" y="209"/>
                    </a:lnTo>
                    <a:lnTo>
                      <a:pt x="351" y="268"/>
                    </a:lnTo>
                    <a:lnTo>
                      <a:pt x="362" y="329"/>
                    </a:lnTo>
                    <a:lnTo>
                      <a:pt x="373" y="389"/>
                    </a:lnTo>
                    <a:lnTo>
                      <a:pt x="382" y="448"/>
                    </a:lnTo>
                    <a:lnTo>
                      <a:pt x="390" y="508"/>
                    </a:lnTo>
                    <a:lnTo>
                      <a:pt x="398" y="567"/>
                    </a:lnTo>
                    <a:lnTo>
                      <a:pt x="403" y="627"/>
                    </a:lnTo>
                    <a:lnTo>
                      <a:pt x="409" y="685"/>
                    </a:lnTo>
                    <a:lnTo>
                      <a:pt x="413" y="743"/>
                    </a:lnTo>
                    <a:lnTo>
                      <a:pt x="416" y="802"/>
                    </a:lnTo>
                    <a:lnTo>
                      <a:pt x="417" y="859"/>
                    </a:lnTo>
                    <a:lnTo>
                      <a:pt x="418" y="916"/>
                    </a:lnTo>
                    <a:lnTo>
                      <a:pt x="417" y="973"/>
                    </a:lnTo>
                    <a:lnTo>
                      <a:pt x="416" y="1029"/>
                    </a:lnTo>
                    <a:lnTo>
                      <a:pt x="413" y="1086"/>
                    </a:lnTo>
                    <a:lnTo>
                      <a:pt x="409" y="1141"/>
                    </a:lnTo>
                    <a:lnTo>
                      <a:pt x="403" y="1197"/>
                    </a:lnTo>
                    <a:lnTo>
                      <a:pt x="396" y="1251"/>
                    </a:lnTo>
                    <a:lnTo>
                      <a:pt x="388" y="1306"/>
                    </a:lnTo>
                    <a:lnTo>
                      <a:pt x="378" y="1359"/>
                    </a:lnTo>
                    <a:lnTo>
                      <a:pt x="368" y="1413"/>
                    </a:lnTo>
                    <a:lnTo>
                      <a:pt x="356" y="1466"/>
                    </a:lnTo>
                    <a:lnTo>
                      <a:pt x="342" y="1518"/>
                    </a:lnTo>
                    <a:lnTo>
                      <a:pt x="327" y="1569"/>
                    </a:lnTo>
                    <a:lnTo>
                      <a:pt x="310" y="1621"/>
                    </a:lnTo>
                    <a:lnTo>
                      <a:pt x="293" y="1672"/>
                    </a:lnTo>
                    <a:lnTo>
                      <a:pt x="274" y="1722"/>
                    </a:lnTo>
                    <a:lnTo>
                      <a:pt x="252" y="1771"/>
                    </a:lnTo>
                    <a:lnTo>
                      <a:pt x="230" y="1820"/>
                    </a:lnTo>
                    <a:lnTo>
                      <a:pt x="206" y="1869"/>
                    </a:lnTo>
                    <a:lnTo>
                      <a:pt x="181" y="1916"/>
                    </a:lnTo>
                    <a:lnTo>
                      <a:pt x="163" y="1852"/>
                    </a:lnTo>
                    <a:lnTo>
                      <a:pt x="147" y="1789"/>
                    </a:lnTo>
                    <a:lnTo>
                      <a:pt x="132" y="1725"/>
                    </a:lnTo>
                    <a:lnTo>
                      <a:pt x="117" y="1661"/>
                    </a:lnTo>
                    <a:lnTo>
                      <a:pt x="104" y="1598"/>
                    </a:lnTo>
                    <a:lnTo>
                      <a:pt x="91" y="1534"/>
                    </a:lnTo>
                    <a:lnTo>
                      <a:pt x="79" y="1470"/>
                    </a:lnTo>
                    <a:lnTo>
                      <a:pt x="67" y="1407"/>
                    </a:lnTo>
                    <a:lnTo>
                      <a:pt x="58" y="1345"/>
                    </a:lnTo>
                    <a:lnTo>
                      <a:pt x="48" y="1282"/>
                    </a:lnTo>
                    <a:lnTo>
                      <a:pt x="40" y="1220"/>
                    </a:lnTo>
                    <a:lnTo>
                      <a:pt x="33" y="1157"/>
                    </a:lnTo>
                    <a:lnTo>
                      <a:pt x="25" y="1095"/>
                    </a:lnTo>
                    <a:lnTo>
                      <a:pt x="20" y="1034"/>
                    </a:lnTo>
                    <a:lnTo>
                      <a:pt x="14" y="972"/>
                    </a:lnTo>
                    <a:lnTo>
                      <a:pt x="10" y="912"/>
                    </a:lnTo>
                    <a:lnTo>
                      <a:pt x="7" y="851"/>
                    </a:lnTo>
                    <a:lnTo>
                      <a:pt x="4" y="791"/>
                    </a:lnTo>
                    <a:lnTo>
                      <a:pt x="2" y="731"/>
                    </a:lnTo>
                    <a:lnTo>
                      <a:pt x="1" y="672"/>
                    </a:lnTo>
                    <a:lnTo>
                      <a:pt x="0" y="613"/>
                    </a:lnTo>
                    <a:lnTo>
                      <a:pt x="1" y="554"/>
                    </a:lnTo>
                    <a:lnTo>
                      <a:pt x="2" y="497"/>
                    </a:lnTo>
                    <a:lnTo>
                      <a:pt x="5" y="439"/>
                    </a:lnTo>
                    <a:lnTo>
                      <a:pt x="8" y="383"/>
                    </a:lnTo>
                    <a:lnTo>
                      <a:pt x="11" y="326"/>
                    </a:lnTo>
                    <a:lnTo>
                      <a:pt x="15" y="270"/>
                    </a:lnTo>
                    <a:lnTo>
                      <a:pt x="21" y="215"/>
                    </a:lnTo>
                    <a:lnTo>
                      <a:pt x="27" y="160"/>
                    </a:lnTo>
                    <a:lnTo>
                      <a:pt x="34" y="106"/>
                    </a:lnTo>
                    <a:lnTo>
                      <a:pt x="41" y="53"/>
                    </a:lnTo>
                    <a:lnTo>
                      <a:pt x="49" y="0"/>
                    </a:lnTo>
                    <a:lnTo>
                      <a:pt x="83" y="19"/>
                    </a:lnTo>
                    <a:lnTo>
                      <a:pt x="118" y="37"/>
                    </a:lnTo>
                    <a:lnTo>
                      <a:pt x="153" y="55"/>
                    </a:lnTo>
                    <a:lnTo>
                      <a:pt x="187" y="74"/>
                    </a:lnTo>
                    <a:lnTo>
                      <a:pt x="222" y="92"/>
                    </a:lnTo>
                    <a:lnTo>
                      <a:pt x="256" y="110"/>
                    </a:lnTo>
                    <a:lnTo>
                      <a:pt x="291" y="129"/>
                    </a:lnTo>
                    <a:lnTo>
                      <a:pt x="325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2" name="Freeform 1174"/>
              <p:cNvSpPr>
                <a:spLocks noEditPoints="1"/>
              </p:cNvSpPr>
              <p:nvPr/>
            </p:nvSpPr>
            <p:spPr bwMode="auto">
              <a:xfrm>
                <a:off x="3294" y="1911"/>
                <a:ext cx="89" cy="387"/>
              </a:xfrm>
              <a:custGeom>
                <a:avLst/>
                <a:gdLst>
                  <a:gd name="T0" fmla="*/ 15 w 442"/>
                  <a:gd name="T1" fmla="*/ 11 h 1940"/>
                  <a:gd name="T2" fmla="*/ 16 w 442"/>
                  <a:gd name="T3" fmla="*/ 18 h 1940"/>
                  <a:gd name="T4" fmla="*/ 17 w 442"/>
                  <a:gd name="T5" fmla="*/ 26 h 1940"/>
                  <a:gd name="T6" fmla="*/ 18 w 442"/>
                  <a:gd name="T7" fmla="*/ 33 h 1940"/>
                  <a:gd name="T8" fmla="*/ 18 w 442"/>
                  <a:gd name="T9" fmla="*/ 39 h 1940"/>
                  <a:gd name="T10" fmla="*/ 16 w 442"/>
                  <a:gd name="T11" fmla="*/ 44 h 1940"/>
                  <a:gd name="T12" fmla="*/ 17 w 442"/>
                  <a:gd name="T13" fmla="*/ 37 h 1940"/>
                  <a:gd name="T14" fmla="*/ 16 w 442"/>
                  <a:gd name="T15" fmla="*/ 30 h 1940"/>
                  <a:gd name="T16" fmla="*/ 16 w 442"/>
                  <a:gd name="T17" fmla="*/ 23 h 1940"/>
                  <a:gd name="T18" fmla="*/ 15 w 442"/>
                  <a:gd name="T19" fmla="*/ 16 h 1940"/>
                  <a:gd name="T20" fmla="*/ 13 w 442"/>
                  <a:gd name="T21" fmla="*/ 9 h 1940"/>
                  <a:gd name="T22" fmla="*/ 17 w 442"/>
                  <a:gd name="T23" fmla="*/ 44 h 1940"/>
                  <a:gd name="T24" fmla="*/ 17 w 442"/>
                  <a:gd name="T25" fmla="*/ 51 h 1940"/>
                  <a:gd name="T26" fmla="*/ 16 w 442"/>
                  <a:gd name="T27" fmla="*/ 57 h 1940"/>
                  <a:gd name="T28" fmla="*/ 14 w 442"/>
                  <a:gd name="T29" fmla="*/ 63 h 1940"/>
                  <a:gd name="T30" fmla="*/ 12 w 442"/>
                  <a:gd name="T31" fmla="*/ 70 h 1940"/>
                  <a:gd name="T32" fmla="*/ 9 w 442"/>
                  <a:gd name="T33" fmla="*/ 75 h 1940"/>
                  <a:gd name="T34" fmla="*/ 8 w 442"/>
                  <a:gd name="T35" fmla="*/ 75 h 1940"/>
                  <a:gd name="T36" fmla="*/ 11 w 442"/>
                  <a:gd name="T37" fmla="*/ 69 h 1940"/>
                  <a:gd name="T38" fmla="*/ 13 w 442"/>
                  <a:gd name="T39" fmla="*/ 63 h 1940"/>
                  <a:gd name="T40" fmla="*/ 15 w 442"/>
                  <a:gd name="T41" fmla="*/ 57 h 1940"/>
                  <a:gd name="T42" fmla="*/ 16 w 442"/>
                  <a:gd name="T43" fmla="*/ 50 h 1940"/>
                  <a:gd name="T44" fmla="*/ 16 w 442"/>
                  <a:gd name="T45" fmla="*/ 44 h 1940"/>
                  <a:gd name="T46" fmla="*/ 8 w 442"/>
                  <a:gd name="T47" fmla="*/ 78 h 1940"/>
                  <a:gd name="T48" fmla="*/ 8 w 442"/>
                  <a:gd name="T49" fmla="*/ 78 h 1940"/>
                  <a:gd name="T50" fmla="*/ 7 w 442"/>
                  <a:gd name="T51" fmla="*/ 77 h 1940"/>
                  <a:gd name="T52" fmla="*/ 8 w 442"/>
                  <a:gd name="T53" fmla="*/ 77 h 1940"/>
                  <a:gd name="T54" fmla="*/ 8 w 442"/>
                  <a:gd name="T55" fmla="*/ 77 h 1940"/>
                  <a:gd name="T56" fmla="*/ 7 w 442"/>
                  <a:gd name="T57" fmla="*/ 77 h 1940"/>
                  <a:gd name="T58" fmla="*/ 6 w 442"/>
                  <a:gd name="T59" fmla="*/ 73 h 1940"/>
                  <a:gd name="T60" fmla="*/ 5 w 442"/>
                  <a:gd name="T61" fmla="*/ 69 h 1940"/>
                  <a:gd name="T62" fmla="*/ 5 w 442"/>
                  <a:gd name="T63" fmla="*/ 66 h 1940"/>
                  <a:gd name="T64" fmla="*/ 6 w 442"/>
                  <a:gd name="T65" fmla="*/ 70 h 1940"/>
                  <a:gd name="T66" fmla="*/ 7 w 442"/>
                  <a:gd name="T67" fmla="*/ 74 h 1940"/>
                  <a:gd name="T68" fmla="*/ 7 w 442"/>
                  <a:gd name="T69" fmla="*/ 77 h 1940"/>
                  <a:gd name="T70" fmla="*/ 4 w 442"/>
                  <a:gd name="T71" fmla="*/ 63 h 1940"/>
                  <a:gd name="T72" fmla="*/ 3 w 442"/>
                  <a:gd name="T73" fmla="*/ 59 h 1940"/>
                  <a:gd name="T74" fmla="*/ 2 w 442"/>
                  <a:gd name="T75" fmla="*/ 54 h 1940"/>
                  <a:gd name="T76" fmla="*/ 4 w 442"/>
                  <a:gd name="T77" fmla="*/ 57 h 1940"/>
                  <a:gd name="T78" fmla="*/ 4 w 442"/>
                  <a:gd name="T79" fmla="*/ 61 h 1940"/>
                  <a:gd name="T80" fmla="*/ 5 w 442"/>
                  <a:gd name="T81" fmla="*/ 66 h 1940"/>
                  <a:gd name="T82" fmla="*/ 2 w 442"/>
                  <a:gd name="T83" fmla="*/ 51 h 1940"/>
                  <a:gd name="T84" fmla="*/ 1 w 442"/>
                  <a:gd name="T85" fmla="*/ 40 h 1940"/>
                  <a:gd name="T86" fmla="*/ 0 w 442"/>
                  <a:gd name="T87" fmla="*/ 30 h 1940"/>
                  <a:gd name="T88" fmla="*/ 0 w 442"/>
                  <a:gd name="T89" fmla="*/ 19 h 1940"/>
                  <a:gd name="T90" fmla="*/ 1 w 442"/>
                  <a:gd name="T91" fmla="*/ 10 h 1940"/>
                  <a:gd name="T92" fmla="*/ 2 w 442"/>
                  <a:gd name="T93" fmla="*/ 0 h 1940"/>
                  <a:gd name="T94" fmla="*/ 2 w 442"/>
                  <a:gd name="T95" fmla="*/ 7 h 1940"/>
                  <a:gd name="T96" fmla="*/ 1 w 442"/>
                  <a:gd name="T97" fmla="*/ 16 h 1940"/>
                  <a:gd name="T98" fmla="*/ 1 w 442"/>
                  <a:gd name="T99" fmla="*/ 26 h 1940"/>
                  <a:gd name="T100" fmla="*/ 1 w 442"/>
                  <a:gd name="T101" fmla="*/ 37 h 1940"/>
                  <a:gd name="T102" fmla="*/ 2 w 442"/>
                  <a:gd name="T103" fmla="*/ 47 h 1940"/>
                  <a:gd name="T104" fmla="*/ 2 w 442"/>
                  <a:gd name="T105" fmla="*/ 54 h 1940"/>
                  <a:gd name="T106" fmla="*/ 2 w 442"/>
                  <a:gd name="T107" fmla="*/ 0 h 1940"/>
                  <a:gd name="T108" fmla="*/ 2 w 442"/>
                  <a:gd name="T109" fmla="*/ 0 h 1940"/>
                  <a:gd name="T110" fmla="*/ 3 w 442"/>
                  <a:gd name="T111" fmla="*/ 0 h 1940"/>
                  <a:gd name="T112" fmla="*/ 3 w 442"/>
                  <a:gd name="T113" fmla="*/ 0 h 1940"/>
                  <a:gd name="T114" fmla="*/ 2 w 442"/>
                  <a:gd name="T115" fmla="*/ 1 h 1940"/>
                  <a:gd name="T116" fmla="*/ 14 w 442"/>
                  <a:gd name="T117" fmla="*/ 6 h 1940"/>
                  <a:gd name="T118" fmla="*/ 14 w 442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2"/>
                  <a:gd name="T181" fmla="*/ 0 h 1940"/>
                  <a:gd name="T182" fmla="*/ 442 w 442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2" h="1940">
                    <a:moveTo>
                      <a:pt x="349" y="157"/>
                    </a:moveTo>
                    <a:lnTo>
                      <a:pt x="362" y="217"/>
                    </a:lnTo>
                    <a:lnTo>
                      <a:pt x="375" y="278"/>
                    </a:lnTo>
                    <a:lnTo>
                      <a:pt x="386" y="338"/>
                    </a:lnTo>
                    <a:lnTo>
                      <a:pt x="397" y="399"/>
                    </a:lnTo>
                    <a:lnTo>
                      <a:pt x="405" y="459"/>
                    </a:lnTo>
                    <a:lnTo>
                      <a:pt x="414" y="519"/>
                    </a:lnTo>
                    <a:lnTo>
                      <a:pt x="422" y="578"/>
                    </a:lnTo>
                    <a:lnTo>
                      <a:pt x="428" y="638"/>
                    </a:lnTo>
                    <a:lnTo>
                      <a:pt x="432" y="696"/>
                    </a:lnTo>
                    <a:lnTo>
                      <a:pt x="437" y="754"/>
                    </a:lnTo>
                    <a:lnTo>
                      <a:pt x="440" y="813"/>
                    </a:lnTo>
                    <a:lnTo>
                      <a:pt x="441" y="871"/>
                    </a:lnTo>
                    <a:lnTo>
                      <a:pt x="442" y="928"/>
                    </a:lnTo>
                    <a:lnTo>
                      <a:pt x="441" y="985"/>
                    </a:lnTo>
                    <a:lnTo>
                      <a:pt x="440" y="1041"/>
                    </a:lnTo>
                    <a:lnTo>
                      <a:pt x="437" y="1099"/>
                    </a:lnTo>
                    <a:lnTo>
                      <a:pt x="413" y="1097"/>
                    </a:lnTo>
                    <a:lnTo>
                      <a:pt x="415" y="1040"/>
                    </a:lnTo>
                    <a:lnTo>
                      <a:pt x="417" y="984"/>
                    </a:lnTo>
                    <a:lnTo>
                      <a:pt x="417" y="928"/>
                    </a:lnTo>
                    <a:lnTo>
                      <a:pt x="417" y="871"/>
                    </a:lnTo>
                    <a:lnTo>
                      <a:pt x="415" y="814"/>
                    </a:lnTo>
                    <a:lnTo>
                      <a:pt x="413" y="755"/>
                    </a:lnTo>
                    <a:lnTo>
                      <a:pt x="409" y="698"/>
                    </a:lnTo>
                    <a:lnTo>
                      <a:pt x="403" y="639"/>
                    </a:lnTo>
                    <a:lnTo>
                      <a:pt x="397" y="580"/>
                    </a:lnTo>
                    <a:lnTo>
                      <a:pt x="390" y="521"/>
                    </a:lnTo>
                    <a:lnTo>
                      <a:pt x="382" y="463"/>
                    </a:lnTo>
                    <a:lnTo>
                      <a:pt x="372" y="402"/>
                    </a:lnTo>
                    <a:lnTo>
                      <a:pt x="362" y="343"/>
                    </a:lnTo>
                    <a:lnTo>
                      <a:pt x="351" y="282"/>
                    </a:lnTo>
                    <a:lnTo>
                      <a:pt x="339" y="223"/>
                    </a:lnTo>
                    <a:lnTo>
                      <a:pt x="326" y="162"/>
                    </a:lnTo>
                    <a:lnTo>
                      <a:pt x="349" y="157"/>
                    </a:lnTo>
                    <a:close/>
                    <a:moveTo>
                      <a:pt x="437" y="1099"/>
                    </a:moveTo>
                    <a:lnTo>
                      <a:pt x="432" y="1154"/>
                    </a:lnTo>
                    <a:lnTo>
                      <a:pt x="427" y="1210"/>
                    </a:lnTo>
                    <a:lnTo>
                      <a:pt x="421" y="1265"/>
                    </a:lnTo>
                    <a:lnTo>
                      <a:pt x="412" y="1319"/>
                    </a:lnTo>
                    <a:lnTo>
                      <a:pt x="402" y="1374"/>
                    </a:lnTo>
                    <a:lnTo>
                      <a:pt x="391" y="1427"/>
                    </a:lnTo>
                    <a:lnTo>
                      <a:pt x="380" y="1481"/>
                    </a:lnTo>
                    <a:lnTo>
                      <a:pt x="366" y="1533"/>
                    </a:lnTo>
                    <a:lnTo>
                      <a:pt x="350" y="1586"/>
                    </a:lnTo>
                    <a:lnTo>
                      <a:pt x="334" y="1637"/>
                    </a:lnTo>
                    <a:lnTo>
                      <a:pt x="316" y="1688"/>
                    </a:lnTo>
                    <a:lnTo>
                      <a:pt x="296" y="1738"/>
                    </a:lnTo>
                    <a:lnTo>
                      <a:pt x="276" y="1789"/>
                    </a:lnTo>
                    <a:lnTo>
                      <a:pt x="253" y="1837"/>
                    </a:lnTo>
                    <a:lnTo>
                      <a:pt x="228" y="1886"/>
                    </a:lnTo>
                    <a:lnTo>
                      <a:pt x="203" y="1935"/>
                    </a:lnTo>
                    <a:lnTo>
                      <a:pt x="182" y="1923"/>
                    </a:lnTo>
                    <a:lnTo>
                      <a:pt x="207" y="1875"/>
                    </a:lnTo>
                    <a:lnTo>
                      <a:pt x="230" y="1828"/>
                    </a:lnTo>
                    <a:lnTo>
                      <a:pt x="253" y="1779"/>
                    </a:lnTo>
                    <a:lnTo>
                      <a:pt x="274" y="1729"/>
                    </a:lnTo>
                    <a:lnTo>
                      <a:pt x="293" y="1680"/>
                    </a:lnTo>
                    <a:lnTo>
                      <a:pt x="311" y="1629"/>
                    </a:lnTo>
                    <a:lnTo>
                      <a:pt x="328" y="1578"/>
                    </a:lnTo>
                    <a:lnTo>
                      <a:pt x="342" y="1526"/>
                    </a:lnTo>
                    <a:lnTo>
                      <a:pt x="356" y="1475"/>
                    </a:lnTo>
                    <a:lnTo>
                      <a:pt x="368" y="1422"/>
                    </a:lnTo>
                    <a:lnTo>
                      <a:pt x="378" y="1369"/>
                    </a:lnTo>
                    <a:lnTo>
                      <a:pt x="388" y="1316"/>
                    </a:lnTo>
                    <a:lnTo>
                      <a:pt x="396" y="1262"/>
                    </a:lnTo>
                    <a:lnTo>
                      <a:pt x="403" y="1207"/>
                    </a:lnTo>
                    <a:lnTo>
                      <a:pt x="409" y="1152"/>
                    </a:lnTo>
                    <a:lnTo>
                      <a:pt x="413" y="1097"/>
                    </a:lnTo>
                    <a:lnTo>
                      <a:pt x="437" y="1099"/>
                    </a:lnTo>
                    <a:close/>
                    <a:moveTo>
                      <a:pt x="203" y="1935"/>
                    </a:moveTo>
                    <a:lnTo>
                      <a:pt x="200" y="1938"/>
                    </a:lnTo>
                    <a:lnTo>
                      <a:pt x="198" y="1939"/>
                    </a:lnTo>
                    <a:lnTo>
                      <a:pt x="195" y="1940"/>
                    </a:lnTo>
                    <a:lnTo>
                      <a:pt x="191" y="1940"/>
                    </a:lnTo>
                    <a:lnTo>
                      <a:pt x="187" y="1939"/>
                    </a:lnTo>
                    <a:lnTo>
                      <a:pt x="185" y="1938"/>
                    </a:lnTo>
                    <a:lnTo>
                      <a:pt x="182" y="1935"/>
                    </a:lnTo>
                    <a:lnTo>
                      <a:pt x="181" y="1931"/>
                    </a:lnTo>
                    <a:lnTo>
                      <a:pt x="193" y="1928"/>
                    </a:lnTo>
                    <a:lnTo>
                      <a:pt x="203" y="1935"/>
                    </a:lnTo>
                    <a:close/>
                    <a:moveTo>
                      <a:pt x="181" y="1931"/>
                    </a:moveTo>
                    <a:lnTo>
                      <a:pt x="181" y="1931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81" y="1931"/>
                    </a:moveTo>
                    <a:lnTo>
                      <a:pt x="171" y="1896"/>
                    </a:lnTo>
                    <a:lnTo>
                      <a:pt x="161" y="1859"/>
                    </a:lnTo>
                    <a:lnTo>
                      <a:pt x="153" y="1823"/>
                    </a:lnTo>
                    <a:lnTo>
                      <a:pt x="143" y="1788"/>
                    </a:lnTo>
                    <a:lnTo>
                      <a:pt x="134" y="1752"/>
                    </a:lnTo>
                    <a:lnTo>
                      <a:pt x="127" y="1716"/>
                    </a:lnTo>
                    <a:lnTo>
                      <a:pt x="118" y="1680"/>
                    </a:lnTo>
                    <a:lnTo>
                      <a:pt x="111" y="1644"/>
                    </a:lnTo>
                    <a:lnTo>
                      <a:pt x="134" y="1640"/>
                    </a:lnTo>
                    <a:lnTo>
                      <a:pt x="142" y="1675"/>
                    </a:lnTo>
                    <a:lnTo>
                      <a:pt x="149" y="1710"/>
                    </a:lnTo>
                    <a:lnTo>
                      <a:pt x="158" y="1746"/>
                    </a:lnTo>
                    <a:lnTo>
                      <a:pt x="167" y="1781"/>
                    </a:lnTo>
                    <a:lnTo>
                      <a:pt x="175" y="1818"/>
                    </a:lnTo>
                    <a:lnTo>
                      <a:pt x="185" y="1854"/>
                    </a:lnTo>
                    <a:lnTo>
                      <a:pt x="195" y="1889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11" y="1644"/>
                    </a:moveTo>
                    <a:lnTo>
                      <a:pt x="103" y="1608"/>
                    </a:lnTo>
                    <a:lnTo>
                      <a:pt x="95" y="1573"/>
                    </a:lnTo>
                    <a:lnTo>
                      <a:pt x="89" y="1538"/>
                    </a:lnTo>
                    <a:lnTo>
                      <a:pt x="83" y="1503"/>
                    </a:lnTo>
                    <a:lnTo>
                      <a:pt x="76" y="1467"/>
                    </a:lnTo>
                    <a:lnTo>
                      <a:pt x="70" y="1431"/>
                    </a:lnTo>
                    <a:lnTo>
                      <a:pt x="64" y="1396"/>
                    </a:lnTo>
                    <a:lnTo>
                      <a:pt x="58" y="1360"/>
                    </a:lnTo>
                    <a:lnTo>
                      <a:pt x="81" y="1357"/>
                    </a:lnTo>
                    <a:lnTo>
                      <a:pt x="88" y="1391"/>
                    </a:lnTo>
                    <a:lnTo>
                      <a:pt x="93" y="1427"/>
                    </a:lnTo>
                    <a:lnTo>
                      <a:pt x="100" y="1462"/>
                    </a:lnTo>
                    <a:lnTo>
                      <a:pt x="106" y="1497"/>
                    </a:lnTo>
                    <a:lnTo>
                      <a:pt x="113" y="1533"/>
                    </a:lnTo>
                    <a:lnTo>
                      <a:pt x="119" y="1569"/>
                    </a:lnTo>
                    <a:lnTo>
                      <a:pt x="127" y="1604"/>
                    </a:lnTo>
                    <a:lnTo>
                      <a:pt x="134" y="1640"/>
                    </a:lnTo>
                    <a:lnTo>
                      <a:pt x="111" y="1644"/>
                    </a:lnTo>
                    <a:close/>
                    <a:moveTo>
                      <a:pt x="58" y="1360"/>
                    </a:moveTo>
                    <a:lnTo>
                      <a:pt x="45" y="1270"/>
                    </a:lnTo>
                    <a:lnTo>
                      <a:pt x="33" y="1180"/>
                    </a:lnTo>
                    <a:lnTo>
                      <a:pt x="23" y="1091"/>
                    </a:lnTo>
                    <a:lnTo>
                      <a:pt x="16" y="1003"/>
                    </a:lnTo>
                    <a:lnTo>
                      <a:pt x="9" y="914"/>
                    </a:lnTo>
                    <a:lnTo>
                      <a:pt x="5" y="828"/>
                    </a:lnTo>
                    <a:lnTo>
                      <a:pt x="2" y="741"/>
                    </a:lnTo>
                    <a:lnTo>
                      <a:pt x="0" y="655"/>
                    </a:lnTo>
                    <a:lnTo>
                      <a:pt x="2" y="571"/>
                    </a:lnTo>
                    <a:lnTo>
                      <a:pt x="3" y="487"/>
                    </a:lnTo>
                    <a:lnTo>
                      <a:pt x="7" y="404"/>
                    </a:lnTo>
                    <a:lnTo>
                      <a:pt x="12" y="323"/>
                    </a:lnTo>
                    <a:lnTo>
                      <a:pt x="19" y="243"/>
                    </a:lnTo>
                    <a:lnTo>
                      <a:pt x="27" y="165"/>
                    </a:lnTo>
                    <a:lnTo>
                      <a:pt x="37" y="87"/>
                    </a:lnTo>
                    <a:lnTo>
                      <a:pt x="49" y="10"/>
                    </a:lnTo>
                    <a:lnTo>
                      <a:pt x="73" y="14"/>
                    </a:lnTo>
                    <a:lnTo>
                      <a:pt x="62" y="90"/>
                    </a:lnTo>
                    <a:lnTo>
                      <a:pt x="51" y="167"/>
                    </a:lnTo>
                    <a:lnTo>
                      <a:pt x="44" y="246"/>
                    </a:lnTo>
                    <a:lnTo>
                      <a:pt x="36" y="325"/>
                    </a:lnTo>
                    <a:lnTo>
                      <a:pt x="31" y="406"/>
                    </a:lnTo>
                    <a:lnTo>
                      <a:pt x="27" y="489"/>
                    </a:lnTo>
                    <a:lnTo>
                      <a:pt x="25" y="572"/>
                    </a:lnTo>
                    <a:lnTo>
                      <a:pt x="25" y="656"/>
                    </a:lnTo>
                    <a:lnTo>
                      <a:pt x="26" y="740"/>
                    </a:lnTo>
                    <a:lnTo>
                      <a:pt x="29" y="827"/>
                    </a:lnTo>
                    <a:lnTo>
                      <a:pt x="34" y="913"/>
                    </a:lnTo>
                    <a:lnTo>
                      <a:pt x="39" y="1000"/>
                    </a:lnTo>
                    <a:lnTo>
                      <a:pt x="48" y="1089"/>
                    </a:lnTo>
                    <a:lnTo>
                      <a:pt x="58" y="1178"/>
                    </a:lnTo>
                    <a:lnTo>
                      <a:pt x="68" y="1267"/>
                    </a:lnTo>
                    <a:lnTo>
                      <a:pt x="81" y="1357"/>
                    </a:lnTo>
                    <a:lnTo>
                      <a:pt x="58" y="1360"/>
                    </a:lnTo>
                    <a:close/>
                    <a:moveTo>
                      <a:pt x="49" y="10"/>
                    </a:moveTo>
                    <a:lnTo>
                      <a:pt x="50" y="7"/>
                    </a:lnTo>
                    <a:lnTo>
                      <a:pt x="51" y="5"/>
                    </a:lnTo>
                    <a:lnTo>
                      <a:pt x="53" y="3"/>
                    </a:lnTo>
                    <a:lnTo>
                      <a:pt x="56" y="1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4" y="0"/>
                    </a:lnTo>
                    <a:lnTo>
                      <a:pt x="67" y="1"/>
                    </a:lnTo>
                    <a:lnTo>
                      <a:pt x="61" y="12"/>
                    </a:lnTo>
                    <a:lnTo>
                      <a:pt x="49" y="10"/>
                    </a:lnTo>
                    <a:close/>
                    <a:moveTo>
                      <a:pt x="67" y="1"/>
                    </a:moveTo>
                    <a:lnTo>
                      <a:pt x="343" y="148"/>
                    </a:lnTo>
                    <a:lnTo>
                      <a:pt x="332" y="170"/>
                    </a:lnTo>
                    <a:lnTo>
                      <a:pt x="56" y="23"/>
                    </a:lnTo>
                    <a:lnTo>
                      <a:pt x="67" y="1"/>
                    </a:lnTo>
                    <a:close/>
                    <a:moveTo>
                      <a:pt x="343" y="148"/>
                    </a:moveTo>
                    <a:lnTo>
                      <a:pt x="347" y="153"/>
                    </a:lnTo>
                    <a:lnTo>
                      <a:pt x="349" y="157"/>
                    </a:lnTo>
                    <a:lnTo>
                      <a:pt x="337" y="159"/>
                    </a:lnTo>
                    <a:lnTo>
                      <a:pt x="343" y="1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3" name="Freeform 1175"/>
              <p:cNvSpPr>
                <a:spLocks/>
              </p:cNvSpPr>
              <p:nvPr/>
            </p:nvSpPr>
            <p:spPr bwMode="auto">
              <a:xfrm>
                <a:off x="3239" y="1881"/>
                <a:ext cx="78" cy="354"/>
              </a:xfrm>
              <a:custGeom>
                <a:avLst/>
                <a:gdLst>
                  <a:gd name="T0" fmla="*/ 12 w 406"/>
                  <a:gd name="T1" fmla="*/ 8 h 1794"/>
                  <a:gd name="T2" fmla="*/ 13 w 406"/>
                  <a:gd name="T3" fmla="*/ 12 h 1794"/>
                  <a:gd name="T4" fmla="*/ 14 w 406"/>
                  <a:gd name="T5" fmla="*/ 17 h 1794"/>
                  <a:gd name="T6" fmla="*/ 15 w 406"/>
                  <a:gd name="T7" fmla="*/ 21 h 1794"/>
                  <a:gd name="T8" fmla="*/ 16 w 406"/>
                  <a:gd name="T9" fmla="*/ 26 h 1794"/>
                  <a:gd name="T10" fmla="*/ 16 w 406"/>
                  <a:gd name="T11" fmla="*/ 30 h 1794"/>
                  <a:gd name="T12" fmla="*/ 16 w 406"/>
                  <a:gd name="T13" fmla="*/ 34 h 1794"/>
                  <a:gd name="T14" fmla="*/ 16 w 406"/>
                  <a:gd name="T15" fmla="*/ 39 h 1794"/>
                  <a:gd name="T16" fmla="*/ 16 w 406"/>
                  <a:gd name="T17" fmla="*/ 43 h 1794"/>
                  <a:gd name="T18" fmla="*/ 16 w 406"/>
                  <a:gd name="T19" fmla="*/ 47 h 1794"/>
                  <a:gd name="T20" fmla="*/ 15 w 406"/>
                  <a:gd name="T21" fmla="*/ 51 h 1794"/>
                  <a:gd name="T22" fmla="*/ 14 w 406"/>
                  <a:gd name="T23" fmla="*/ 55 h 1794"/>
                  <a:gd name="T24" fmla="*/ 13 w 406"/>
                  <a:gd name="T25" fmla="*/ 59 h 1794"/>
                  <a:gd name="T26" fmla="*/ 12 w 406"/>
                  <a:gd name="T27" fmla="*/ 63 h 1794"/>
                  <a:gd name="T28" fmla="*/ 10 w 406"/>
                  <a:gd name="T29" fmla="*/ 66 h 1794"/>
                  <a:gd name="T30" fmla="*/ 9 w 406"/>
                  <a:gd name="T31" fmla="*/ 70 h 1794"/>
                  <a:gd name="T32" fmla="*/ 7 w 406"/>
                  <a:gd name="T33" fmla="*/ 69 h 1794"/>
                  <a:gd name="T34" fmla="*/ 6 w 406"/>
                  <a:gd name="T35" fmla="*/ 65 h 1794"/>
                  <a:gd name="T36" fmla="*/ 4 w 406"/>
                  <a:gd name="T37" fmla="*/ 60 h 1794"/>
                  <a:gd name="T38" fmla="*/ 3 w 406"/>
                  <a:gd name="T39" fmla="*/ 55 h 1794"/>
                  <a:gd name="T40" fmla="*/ 2 w 406"/>
                  <a:gd name="T41" fmla="*/ 50 h 1794"/>
                  <a:gd name="T42" fmla="*/ 2 w 406"/>
                  <a:gd name="T43" fmla="*/ 46 h 1794"/>
                  <a:gd name="T44" fmla="*/ 1 w 406"/>
                  <a:gd name="T45" fmla="*/ 41 h 1794"/>
                  <a:gd name="T46" fmla="*/ 1 w 406"/>
                  <a:gd name="T47" fmla="*/ 37 h 1794"/>
                  <a:gd name="T48" fmla="*/ 0 w 406"/>
                  <a:gd name="T49" fmla="*/ 32 h 1794"/>
                  <a:gd name="T50" fmla="*/ 0 w 406"/>
                  <a:gd name="T51" fmla="*/ 27 h 1794"/>
                  <a:gd name="T52" fmla="*/ 0 w 406"/>
                  <a:gd name="T53" fmla="*/ 23 h 1794"/>
                  <a:gd name="T54" fmla="*/ 0 w 406"/>
                  <a:gd name="T55" fmla="*/ 19 h 1794"/>
                  <a:gd name="T56" fmla="*/ 0 w 406"/>
                  <a:gd name="T57" fmla="*/ 14 h 1794"/>
                  <a:gd name="T58" fmla="*/ 0 w 406"/>
                  <a:gd name="T59" fmla="*/ 10 h 1794"/>
                  <a:gd name="T60" fmla="*/ 1 w 406"/>
                  <a:gd name="T61" fmla="*/ 6 h 1794"/>
                  <a:gd name="T62" fmla="*/ 1 w 406"/>
                  <a:gd name="T63" fmla="*/ 2 h 1794"/>
                  <a:gd name="T64" fmla="*/ 3 w 406"/>
                  <a:gd name="T65" fmla="*/ 1 h 1794"/>
                  <a:gd name="T66" fmla="*/ 5 w 406"/>
                  <a:gd name="T67" fmla="*/ 2 h 1794"/>
                  <a:gd name="T68" fmla="*/ 8 w 406"/>
                  <a:gd name="T69" fmla="*/ 3 h 1794"/>
                  <a:gd name="T70" fmla="*/ 11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300" y="134"/>
                    </a:moveTo>
                    <a:lnTo>
                      <a:pt x="313" y="191"/>
                    </a:lnTo>
                    <a:lnTo>
                      <a:pt x="326" y="248"/>
                    </a:lnTo>
                    <a:lnTo>
                      <a:pt x="338" y="305"/>
                    </a:lnTo>
                    <a:lnTo>
                      <a:pt x="349" y="361"/>
                    </a:lnTo>
                    <a:lnTo>
                      <a:pt x="359" y="417"/>
                    </a:lnTo>
                    <a:lnTo>
                      <a:pt x="368" y="473"/>
                    </a:lnTo>
                    <a:lnTo>
                      <a:pt x="376" y="528"/>
                    </a:lnTo>
                    <a:lnTo>
                      <a:pt x="384" y="585"/>
                    </a:lnTo>
                    <a:lnTo>
                      <a:pt x="390" y="640"/>
                    </a:lnTo>
                    <a:lnTo>
                      <a:pt x="395" y="695"/>
                    </a:lnTo>
                    <a:lnTo>
                      <a:pt x="400" y="750"/>
                    </a:lnTo>
                    <a:lnTo>
                      <a:pt x="403" y="804"/>
                    </a:lnTo>
                    <a:lnTo>
                      <a:pt x="405" y="858"/>
                    </a:lnTo>
                    <a:lnTo>
                      <a:pt x="406" y="912"/>
                    </a:lnTo>
                    <a:lnTo>
                      <a:pt x="405" y="965"/>
                    </a:lnTo>
                    <a:lnTo>
                      <a:pt x="404" y="1018"/>
                    </a:lnTo>
                    <a:lnTo>
                      <a:pt x="401" y="1071"/>
                    </a:lnTo>
                    <a:lnTo>
                      <a:pt x="398" y="1122"/>
                    </a:lnTo>
                    <a:lnTo>
                      <a:pt x="392" y="1174"/>
                    </a:lnTo>
                    <a:lnTo>
                      <a:pt x="386" y="1226"/>
                    </a:lnTo>
                    <a:lnTo>
                      <a:pt x="377" y="1277"/>
                    </a:lnTo>
                    <a:lnTo>
                      <a:pt x="368" y="1327"/>
                    </a:lnTo>
                    <a:lnTo>
                      <a:pt x="358" y="1376"/>
                    </a:lnTo>
                    <a:lnTo>
                      <a:pt x="345" y="1425"/>
                    </a:lnTo>
                    <a:lnTo>
                      <a:pt x="332" y="1473"/>
                    </a:lnTo>
                    <a:lnTo>
                      <a:pt x="316" y="1521"/>
                    </a:lnTo>
                    <a:lnTo>
                      <a:pt x="299" y="1568"/>
                    </a:lnTo>
                    <a:lnTo>
                      <a:pt x="281" y="1615"/>
                    </a:lnTo>
                    <a:lnTo>
                      <a:pt x="260" y="1661"/>
                    </a:lnTo>
                    <a:lnTo>
                      <a:pt x="239" y="1706"/>
                    </a:lnTo>
                    <a:lnTo>
                      <a:pt x="215" y="1751"/>
                    </a:lnTo>
                    <a:lnTo>
                      <a:pt x="190" y="1794"/>
                    </a:lnTo>
                    <a:lnTo>
                      <a:pt x="172" y="1735"/>
                    </a:lnTo>
                    <a:lnTo>
                      <a:pt x="156" y="1674"/>
                    </a:lnTo>
                    <a:lnTo>
                      <a:pt x="139" y="1615"/>
                    </a:lnTo>
                    <a:lnTo>
                      <a:pt x="124" y="1555"/>
                    </a:lnTo>
                    <a:lnTo>
                      <a:pt x="109" y="1496"/>
                    </a:lnTo>
                    <a:lnTo>
                      <a:pt x="96" y="1437"/>
                    </a:lnTo>
                    <a:lnTo>
                      <a:pt x="84" y="1377"/>
                    </a:lnTo>
                    <a:lnTo>
                      <a:pt x="73" y="1319"/>
                    </a:lnTo>
                    <a:lnTo>
                      <a:pt x="62" y="1260"/>
                    </a:lnTo>
                    <a:lnTo>
                      <a:pt x="52" y="1201"/>
                    </a:lnTo>
                    <a:lnTo>
                      <a:pt x="43" y="1143"/>
                    </a:lnTo>
                    <a:lnTo>
                      <a:pt x="36" y="1085"/>
                    </a:lnTo>
                    <a:lnTo>
                      <a:pt x="28" y="1027"/>
                    </a:lnTo>
                    <a:lnTo>
                      <a:pt x="22" y="969"/>
                    </a:lnTo>
                    <a:lnTo>
                      <a:pt x="16" y="912"/>
                    </a:lnTo>
                    <a:lnTo>
                      <a:pt x="12" y="855"/>
                    </a:lnTo>
                    <a:lnTo>
                      <a:pt x="8" y="798"/>
                    </a:lnTo>
                    <a:lnTo>
                      <a:pt x="4" y="742"/>
                    </a:lnTo>
                    <a:lnTo>
                      <a:pt x="2" y="686"/>
                    </a:lnTo>
                    <a:lnTo>
                      <a:pt x="1" y="631"/>
                    </a:lnTo>
                    <a:lnTo>
                      <a:pt x="0" y="576"/>
                    </a:lnTo>
                    <a:lnTo>
                      <a:pt x="0" y="521"/>
                    </a:lnTo>
                    <a:lnTo>
                      <a:pt x="1" y="467"/>
                    </a:lnTo>
                    <a:lnTo>
                      <a:pt x="2" y="413"/>
                    </a:lnTo>
                    <a:lnTo>
                      <a:pt x="4" y="359"/>
                    </a:lnTo>
                    <a:lnTo>
                      <a:pt x="8" y="306"/>
                    </a:lnTo>
                    <a:lnTo>
                      <a:pt x="11" y="254"/>
                    </a:lnTo>
                    <a:lnTo>
                      <a:pt x="15" y="202"/>
                    </a:lnTo>
                    <a:lnTo>
                      <a:pt x="21" y="150"/>
                    </a:lnTo>
                    <a:lnTo>
                      <a:pt x="26" y="101"/>
                    </a:lnTo>
                    <a:lnTo>
                      <a:pt x="33" y="50"/>
                    </a:lnTo>
                    <a:lnTo>
                      <a:pt x="40" y="0"/>
                    </a:lnTo>
                    <a:lnTo>
                      <a:pt x="73" y="18"/>
                    </a:lnTo>
                    <a:lnTo>
                      <a:pt x="105" y="34"/>
                    </a:lnTo>
                    <a:lnTo>
                      <a:pt x="137" y="51"/>
                    </a:lnTo>
                    <a:lnTo>
                      <a:pt x="170" y="67"/>
                    </a:lnTo>
                    <a:lnTo>
                      <a:pt x="203" y="85"/>
                    </a:lnTo>
                    <a:lnTo>
                      <a:pt x="236" y="101"/>
                    </a:lnTo>
                    <a:lnTo>
                      <a:pt x="268" y="118"/>
                    </a:lnTo>
                    <a:lnTo>
                      <a:pt x="300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4" name="Freeform 1176"/>
              <p:cNvSpPr>
                <a:spLocks noEditPoints="1"/>
              </p:cNvSpPr>
              <p:nvPr/>
            </p:nvSpPr>
            <p:spPr bwMode="auto">
              <a:xfrm>
                <a:off x="3239" y="1877"/>
                <a:ext cx="85" cy="361"/>
              </a:xfrm>
              <a:custGeom>
                <a:avLst/>
                <a:gdLst>
                  <a:gd name="T0" fmla="*/ 14 w 430"/>
                  <a:gd name="T1" fmla="*/ 10 h 1818"/>
                  <a:gd name="T2" fmla="*/ 15 w 430"/>
                  <a:gd name="T3" fmla="*/ 17 h 1818"/>
                  <a:gd name="T4" fmla="*/ 16 w 430"/>
                  <a:gd name="T5" fmla="*/ 24 h 1818"/>
                  <a:gd name="T6" fmla="*/ 17 w 430"/>
                  <a:gd name="T7" fmla="*/ 30 h 1818"/>
                  <a:gd name="T8" fmla="*/ 17 w 430"/>
                  <a:gd name="T9" fmla="*/ 37 h 1818"/>
                  <a:gd name="T10" fmla="*/ 16 w 430"/>
                  <a:gd name="T11" fmla="*/ 41 h 1818"/>
                  <a:gd name="T12" fmla="*/ 16 w 430"/>
                  <a:gd name="T13" fmla="*/ 35 h 1818"/>
                  <a:gd name="T14" fmla="*/ 16 w 430"/>
                  <a:gd name="T15" fmla="*/ 28 h 1818"/>
                  <a:gd name="T16" fmla="*/ 15 w 430"/>
                  <a:gd name="T17" fmla="*/ 22 h 1818"/>
                  <a:gd name="T18" fmla="*/ 14 w 430"/>
                  <a:gd name="T19" fmla="*/ 15 h 1818"/>
                  <a:gd name="T20" fmla="*/ 13 w 430"/>
                  <a:gd name="T21" fmla="*/ 8 h 1818"/>
                  <a:gd name="T22" fmla="*/ 17 w 430"/>
                  <a:gd name="T23" fmla="*/ 41 h 1818"/>
                  <a:gd name="T24" fmla="*/ 17 w 430"/>
                  <a:gd name="T25" fmla="*/ 48 h 1818"/>
                  <a:gd name="T26" fmla="*/ 16 w 430"/>
                  <a:gd name="T27" fmla="*/ 54 h 1818"/>
                  <a:gd name="T28" fmla="*/ 14 w 430"/>
                  <a:gd name="T29" fmla="*/ 60 h 1818"/>
                  <a:gd name="T30" fmla="*/ 12 w 430"/>
                  <a:gd name="T31" fmla="*/ 65 h 1818"/>
                  <a:gd name="T32" fmla="*/ 10 w 430"/>
                  <a:gd name="T33" fmla="*/ 71 h 1818"/>
                  <a:gd name="T34" fmla="*/ 9 w 430"/>
                  <a:gd name="T35" fmla="*/ 70 h 1818"/>
                  <a:gd name="T36" fmla="*/ 11 w 430"/>
                  <a:gd name="T37" fmla="*/ 65 h 1818"/>
                  <a:gd name="T38" fmla="*/ 13 w 430"/>
                  <a:gd name="T39" fmla="*/ 59 h 1818"/>
                  <a:gd name="T40" fmla="*/ 15 w 430"/>
                  <a:gd name="T41" fmla="*/ 53 h 1818"/>
                  <a:gd name="T42" fmla="*/ 16 w 430"/>
                  <a:gd name="T43" fmla="*/ 47 h 1818"/>
                  <a:gd name="T44" fmla="*/ 16 w 430"/>
                  <a:gd name="T45" fmla="*/ 41 h 1818"/>
                  <a:gd name="T46" fmla="*/ 8 w 430"/>
                  <a:gd name="T47" fmla="*/ 73 h 1818"/>
                  <a:gd name="T48" fmla="*/ 8 w 430"/>
                  <a:gd name="T49" fmla="*/ 73 h 1818"/>
                  <a:gd name="T50" fmla="*/ 8 w 430"/>
                  <a:gd name="T51" fmla="*/ 73 h 1818"/>
                  <a:gd name="T52" fmla="*/ 9 w 430"/>
                  <a:gd name="T53" fmla="*/ 73 h 1818"/>
                  <a:gd name="T54" fmla="*/ 9 w 430"/>
                  <a:gd name="T55" fmla="*/ 72 h 1818"/>
                  <a:gd name="T56" fmla="*/ 8 w 430"/>
                  <a:gd name="T57" fmla="*/ 72 h 1818"/>
                  <a:gd name="T58" fmla="*/ 6 w 430"/>
                  <a:gd name="T59" fmla="*/ 68 h 1818"/>
                  <a:gd name="T60" fmla="*/ 5 w 430"/>
                  <a:gd name="T61" fmla="*/ 64 h 1818"/>
                  <a:gd name="T62" fmla="*/ 6 w 430"/>
                  <a:gd name="T63" fmla="*/ 62 h 1818"/>
                  <a:gd name="T64" fmla="*/ 7 w 430"/>
                  <a:gd name="T65" fmla="*/ 66 h 1818"/>
                  <a:gd name="T66" fmla="*/ 8 w 430"/>
                  <a:gd name="T67" fmla="*/ 70 h 1818"/>
                  <a:gd name="T68" fmla="*/ 8 w 430"/>
                  <a:gd name="T69" fmla="*/ 72 h 1818"/>
                  <a:gd name="T70" fmla="*/ 4 w 430"/>
                  <a:gd name="T71" fmla="*/ 59 h 1818"/>
                  <a:gd name="T72" fmla="*/ 3 w 430"/>
                  <a:gd name="T73" fmla="*/ 55 h 1818"/>
                  <a:gd name="T74" fmla="*/ 2 w 430"/>
                  <a:gd name="T75" fmla="*/ 51 h 1818"/>
                  <a:gd name="T76" fmla="*/ 4 w 430"/>
                  <a:gd name="T77" fmla="*/ 54 h 1818"/>
                  <a:gd name="T78" fmla="*/ 5 w 430"/>
                  <a:gd name="T79" fmla="*/ 58 h 1818"/>
                  <a:gd name="T80" fmla="*/ 6 w 430"/>
                  <a:gd name="T81" fmla="*/ 62 h 1818"/>
                  <a:gd name="T82" fmla="*/ 2 w 430"/>
                  <a:gd name="T83" fmla="*/ 48 h 1818"/>
                  <a:gd name="T84" fmla="*/ 1 w 430"/>
                  <a:gd name="T85" fmla="*/ 38 h 1818"/>
                  <a:gd name="T86" fmla="*/ 0 w 430"/>
                  <a:gd name="T87" fmla="*/ 28 h 1818"/>
                  <a:gd name="T88" fmla="*/ 0 w 430"/>
                  <a:gd name="T89" fmla="*/ 18 h 1818"/>
                  <a:gd name="T90" fmla="*/ 1 w 430"/>
                  <a:gd name="T91" fmla="*/ 9 h 1818"/>
                  <a:gd name="T92" fmla="*/ 2 w 430"/>
                  <a:gd name="T93" fmla="*/ 0 h 1818"/>
                  <a:gd name="T94" fmla="*/ 2 w 430"/>
                  <a:gd name="T95" fmla="*/ 6 h 1818"/>
                  <a:gd name="T96" fmla="*/ 1 w 430"/>
                  <a:gd name="T97" fmla="*/ 15 h 1818"/>
                  <a:gd name="T98" fmla="*/ 1 w 430"/>
                  <a:gd name="T99" fmla="*/ 25 h 1818"/>
                  <a:gd name="T100" fmla="*/ 1 w 430"/>
                  <a:gd name="T101" fmla="*/ 34 h 1818"/>
                  <a:gd name="T102" fmla="*/ 2 w 430"/>
                  <a:gd name="T103" fmla="*/ 44 h 1818"/>
                  <a:gd name="T104" fmla="*/ 2 w 430"/>
                  <a:gd name="T105" fmla="*/ 51 h 1818"/>
                  <a:gd name="T106" fmla="*/ 2 w 430"/>
                  <a:gd name="T107" fmla="*/ 0 h 1818"/>
                  <a:gd name="T108" fmla="*/ 2 w 430"/>
                  <a:gd name="T109" fmla="*/ 0 h 1818"/>
                  <a:gd name="T110" fmla="*/ 2 w 430"/>
                  <a:gd name="T111" fmla="*/ 0 h 1818"/>
                  <a:gd name="T112" fmla="*/ 2 w 430"/>
                  <a:gd name="T113" fmla="*/ 0 h 1818"/>
                  <a:gd name="T114" fmla="*/ 2 w 430"/>
                  <a:gd name="T115" fmla="*/ 1 h 1818"/>
                  <a:gd name="T116" fmla="*/ 13 w 430"/>
                  <a:gd name="T117" fmla="*/ 6 h 1818"/>
                  <a:gd name="T118" fmla="*/ 13 w 430"/>
                  <a:gd name="T119" fmla="*/ 5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324" y="144"/>
                    </a:moveTo>
                    <a:lnTo>
                      <a:pt x="337" y="201"/>
                    </a:lnTo>
                    <a:lnTo>
                      <a:pt x="350" y="257"/>
                    </a:lnTo>
                    <a:lnTo>
                      <a:pt x="362" y="315"/>
                    </a:lnTo>
                    <a:lnTo>
                      <a:pt x="373" y="371"/>
                    </a:lnTo>
                    <a:lnTo>
                      <a:pt x="383" y="427"/>
                    </a:lnTo>
                    <a:lnTo>
                      <a:pt x="392" y="483"/>
                    </a:lnTo>
                    <a:lnTo>
                      <a:pt x="401" y="539"/>
                    </a:lnTo>
                    <a:lnTo>
                      <a:pt x="407" y="595"/>
                    </a:lnTo>
                    <a:lnTo>
                      <a:pt x="414" y="651"/>
                    </a:lnTo>
                    <a:lnTo>
                      <a:pt x="419" y="706"/>
                    </a:lnTo>
                    <a:lnTo>
                      <a:pt x="424" y="761"/>
                    </a:lnTo>
                    <a:lnTo>
                      <a:pt x="427" y="816"/>
                    </a:lnTo>
                    <a:lnTo>
                      <a:pt x="429" y="870"/>
                    </a:lnTo>
                    <a:lnTo>
                      <a:pt x="430" y="924"/>
                    </a:lnTo>
                    <a:lnTo>
                      <a:pt x="430" y="978"/>
                    </a:lnTo>
                    <a:lnTo>
                      <a:pt x="428" y="1031"/>
                    </a:lnTo>
                    <a:lnTo>
                      <a:pt x="404" y="1030"/>
                    </a:lnTo>
                    <a:lnTo>
                      <a:pt x="405" y="977"/>
                    </a:lnTo>
                    <a:lnTo>
                      <a:pt x="405" y="924"/>
                    </a:lnTo>
                    <a:lnTo>
                      <a:pt x="404" y="870"/>
                    </a:lnTo>
                    <a:lnTo>
                      <a:pt x="403" y="816"/>
                    </a:lnTo>
                    <a:lnTo>
                      <a:pt x="400" y="762"/>
                    </a:lnTo>
                    <a:lnTo>
                      <a:pt x="396" y="708"/>
                    </a:lnTo>
                    <a:lnTo>
                      <a:pt x="390" y="653"/>
                    </a:lnTo>
                    <a:lnTo>
                      <a:pt x="384" y="598"/>
                    </a:lnTo>
                    <a:lnTo>
                      <a:pt x="376" y="543"/>
                    </a:lnTo>
                    <a:lnTo>
                      <a:pt x="369" y="486"/>
                    </a:lnTo>
                    <a:lnTo>
                      <a:pt x="359" y="431"/>
                    </a:lnTo>
                    <a:lnTo>
                      <a:pt x="349" y="375"/>
                    </a:lnTo>
                    <a:lnTo>
                      <a:pt x="338" y="319"/>
                    </a:lnTo>
                    <a:lnTo>
                      <a:pt x="326" y="263"/>
                    </a:lnTo>
                    <a:lnTo>
                      <a:pt x="313" y="206"/>
                    </a:lnTo>
                    <a:lnTo>
                      <a:pt x="301" y="149"/>
                    </a:lnTo>
                    <a:lnTo>
                      <a:pt x="324" y="144"/>
                    </a:lnTo>
                    <a:close/>
                    <a:moveTo>
                      <a:pt x="428" y="1031"/>
                    </a:moveTo>
                    <a:lnTo>
                      <a:pt x="426" y="1084"/>
                    </a:lnTo>
                    <a:lnTo>
                      <a:pt x="421" y="1135"/>
                    </a:lnTo>
                    <a:lnTo>
                      <a:pt x="416" y="1188"/>
                    </a:lnTo>
                    <a:lnTo>
                      <a:pt x="410" y="1239"/>
                    </a:lnTo>
                    <a:lnTo>
                      <a:pt x="401" y="1291"/>
                    </a:lnTo>
                    <a:lnTo>
                      <a:pt x="392" y="1341"/>
                    </a:lnTo>
                    <a:lnTo>
                      <a:pt x="382" y="1391"/>
                    </a:lnTo>
                    <a:lnTo>
                      <a:pt x="369" y="1440"/>
                    </a:lnTo>
                    <a:lnTo>
                      <a:pt x="355" y="1490"/>
                    </a:lnTo>
                    <a:lnTo>
                      <a:pt x="339" y="1537"/>
                    </a:lnTo>
                    <a:lnTo>
                      <a:pt x="322" y="1585"/>
                    </a:lnTo>
                    <a:lnTo>
                      <a:pt x="304" y="1632"/>
                    </a:lnTo>
                    <a:lnTo>
                      <a:pt x="283" y="1678"/>
                    </a:lnTo>
                    <a:lnTo>
                      <a:pt x="262" y="1723"/>
                    </a:lnTo>
                    <a:lnTo>
                      <a:pt x="238" y="1768"/>
                    </a:lnTo>
                    <a:lnTo>
                      <a:pt x="213" y="1813"/>
                    </a:lnTo>
                    <a:lnTo>
                      <a:pt x="191" y="1800"/>
                    </a:lnTo>
                    <a:lnTo>
                      <a:pt x="216" y="1756"/>
                    </a:lnTo>
                    <a:lnTo>
                      <a:pt x="240" y="1712"/>
                    </a:lnTo>
                    <a:lnTo>
                      <a:pt x="262" y="1668"/>
                    </a:lnTo>
                    <a:lnTo>
                      <a:pt x="281" y="1623"/>
                    </a:lnTo>
                    <a:lnTo>
                      <a:pt x="299" y="1576"/>
                    </a:lnTo>
                    <a:lnTo>
                      <a:pt x="317" y="1530"/>
                    </a:lnTo>
                    <a:lnTo>
                      <a:pt x="332" y="1482"/>
                    </a:lnTo>
                    <a:lnTo>
                      <a:pt x="346" y="1434"/>
                    </a:lnTo>
                    <a:lnTo>
                      <a:pt x="358" y="1385"/>
                    </a:lnTo>
                    <a:lnTo>
                      <a:pt x="369" y="1336"/>
                    </a:lnTo>
                    <a:lnTo>
                      <a:pt x="377" y="1286"/>
                    </a:lnTo>
                    <a:lnTo>
                      <a:pt x="386" y="1236"/>
                    </a:lnTo>
                    <a:lnTo>
                      <a:pt x="392" y="1185"/>
                    </a:lnTo>
                    <a:lnTo>
                      <a:pt x="398" y="1133"/>
                    </a:lnTo>
                    <a:lnTo>
                      <a:pt x="401" y="1081"/>
                    </a:lnTo>
                    <a:lnTo>
                      <a:pt x="404" y="1030"/>
                    </a:lnTo>
                    <a:lnTo>
                      <a:pt x="428" y="1031"/>
                    </a:lnTo>
                    <a:close/>
                    <a:moveTo>
                      <a:pt x="213" y="1813"/>
                    </a:moveTo>
                    <a:lnTo>
                      <a:pt x="210" y="1815"/>
                    </a:lnTo>
                    <a:lnTo>
                      <a:pt x="208" y="1817"/>
                    </a:lnTo>
                    <a:lnTo>
                      <a:pt x="204" y="1818"/>
                    </a:lnTo>
                    <a:lnTo>
                      <a:pt x="201" y="1818"/>
                    </a:lnTo>
                    <a:lnTo>
                      <a:pt x="198" y="1817"/>
                    </a:lnTo>
                    <a:lnTo>
                      <a:pt x="195" y="1816"/>
                    </a:lnTo>
                    <a:lnTo>
                      <a:pt x="193" y="1813"/>
                    </a:lnTo>
                    <a:lnTo>
                      <a:pt x="190" y="1809"/>
                    </a:lnTo>
                    <a:lnTo>
                      <a:pt x="202" y="1806"/>
                    </a:lnTo>
                    <a:lnTo>
                      <a:pt x="213" y="1813"/>
                    </a:lnTo>
                    <a:close/>
                    <a:moveTo>
                      <a:pt x="190" y="1809"/>
                    </a:moveTo>
                    <a:lnTo>
                      <a:pt x="190" y="1809"/>
                    </a:lnTo>
                    <a:lnTo>
                      <a:pt x="214" y="1802"/>
                    </a:lnTo>
                    <a:lnTo>
                      <a:pt x="214" y="1803"/>
                    </a:lnTo>
                    <a:lnTo>
                      <a:pt x="190" y="1809"/>
                    </a:lnTo>
                    <a:close/>
                    <a:moveTo>
                      <a:pt x="190" y="1809"/>
                    </a:moveTo>
                    <a:lnTo>
                      <a:pt x="181" y="1776"/>
                    </a:lnTo>
                    <a:lnTo>
                      <a:pt x="170" y="1741"/>
                    </a:lnTo>
                    <a:lnTo>
                      <a:pt x="160" y="1708"/>
                    </a:lnTo>
                    <a:lnTo>
                      <a:pt x="151" y="1674"/>
                    </a:lnTo>
                    <a:lnTo>
                      <a:pt x="142" y="1641"/>
                    </a:lnTo>
                    <a:lnTo>
                      <a:pt x="133" y="1607"/>
                    </a:lnTo>
                    <a:lnTo>
                      <a:pt x="126" y="1575"/>
                    </a:lnTo>
                    <a:lnTo>
                      <a:pt x="117" y="1542"/>
                    </a:lnTo>
                    <a:lnTo>
                      <a:pt x="141" y="1536"/>
                    </a:lnTo>
                    <a:lnTo>
                      <a:pt x="149" y="1569"/>
                    </a:lnTo>
                    <a:lnTo>
                      <a:pt x="157" y="1602"/>
                    </a:lnTo>
                    <a:lnTo>
                      <a:pt x="166" y="1636"/>
                    </a:lnTo>
                    <a:lnTo>
                      <a:pt x="175" y="1669"/>
                    </a:lnTo>
                    <a:lnTo>
                      <a:pt x="184" y="1702"/>
                    </a:lnTo>
                    <a:lnTo>
                      <a:pt x="194" y="1736"/>
                    </a:lnTo>
                    <a:lnTo>
                      <a:pt x="203" y="1768"/>
                    </a:lnTo>
                    <a:lnTo>
                      <a:pt x="214" y="1802"/>
                    </a:lnTo>
                    <a:lnTo>
                      <a:pt x="190" y="1809"/>
                    </a:lnTo>
                    <a:close/>
                    <a:moveTo>
                      <a:pt x="117" y="1542"/>
                    </a:moveTo>
                    <a:lnTo>
                      <a:pt x="109" y="1508"/>
                    </a:lnTo>
                    <a:lnTo>
                      <a:pt x="102" y="1475"/>
                    </a:lnTo>
                    <a:lnTo>
                      <a:pt x="94" y="1441"/>
                    </a:lnTo>
                    <a:lnTo>
                      <a:pt x="88" y="1409"/>
                    </a:lnTo>
                    <a:lnTo>
                      <a:pt x="80" y="1375"/>
                    </a:lnTo>
                    <a:lnTo>
                      <a:pt x="75" y="1342"/>
                    </a:lnTo>
                    <a:lnTo>
                      <a:pt x="68" y="1308"/>
                    </a:lnTo>
                    <a:lnTo>
                      <a:pt x="62" y="1276"/>
                    </a:lnTo>
                    <a:lnTo>
                      <a:pt x="87" y="1272"/>
                    </a:lnTo>
                    <a:lnTo>
                      <a:pt x="92" y="1304"/>
                    </a:lnTo>
                    <a:lnTo>
                      <a:pt x="99" y="1337"/>
                    </a:lnTo>
                    <a:lnTo>
                      <a:pt x="105" y="1370"/>
                    </a:lnTo>
                    <a:lnTo>
                      <a:pt x="112" y="1403"/>
                    </a:lnTo>
                    <a:lnTo>
                      <a:pt x="118" y="1436"/>
                    </a:lnTo>
                    <a:lnTo>
                      <a:pt x="126" y="1469"/>
                    </a:lnTo>
                    <a:lnTo>
                      <a:pt x="133" y="1503"/>
                    </a:lnTo>
                    <a:lnTo>
                      <a:pt x="141" y="1536"/>
                    </a:lnTo>
                    <a:lnTo>
                      <a:pt x="117" y="1542"/>
                    </a:lnTo>
                    <a:close/>
                    <a:moveTo>
                      <a:pt x="62" y="1276"/>
                    </a:moveTo>
                    <a:lnTo>
                      <a:pt x="49" y="1192"/>
                    </a:lnTo>
                    <a:lnTo>
                      <a:pt x="37" y="1107"/>
                    </a:lnTo>
                    <a:lnTo>
                      <a:pt x="26" y="1023"/>
                    </a:lnTo>
                    <a:lnTo>
                      <a:pt x="18" y="941"/>
                    </a:lnTo>
                    <a:lnTo>
                      <a:pt x="11" y="859"/>
                    </a:lnTo>
                    <a:lnTo>
                      <a:pt x="6" y="777"/>
                    </a:lnTo>
                    <a:lnTo>
                      <a:pt x="2" y="696"/>
                    </a:lnTo>
                    <a:lnTo>
                      <a:pt x="0" y="616"/>
                    </a:lnTo>
                    <a:lnTo>
                      <a:pt x="0" y="537"/>
                    </a:lnTo>
                    <a:lnTo>
                      <a:pt x="1" y="458"/>
                    </a:lnTo>
                    <a:lnTo>
                      <a:pt x="5" y="382"/>
                    </a:lnTo>
                    <a:lnTo>
                      <a:pt x="9" y="305"/>
                    </a:lnTo>
                    <a:lnTo>
                      <a:pt x="14" y="229"/>
                    </a:lnTo>
                    <a:lnTo>
                      <a:pt x="21" y="156"/>
                    </a:lnTo>
                    <a:lnTo>
                      <a:pt x="29" y="82"/>
                    </a:lnTo>
                    <a:lnTo>
                      <a:pt x="39" y="11"/>
                    </a:lnTo>
                    <a:lnTo>
                      <a:pt x="64" y="14"/>
                    </a:lnTo>
                    <a:lnTo>
                      <a:pt x="54" y="86"/>
                    </a:lnTo>
                    <a:lnTo>
                      <a:pt x="46" y="158"/>
                    </a:lnTo>
                    <a:lnTo>
                      <a:pt x="38" y="232"/>
                    </a:lnTo>
                    <a:lnTo>
                      <a:pt x="33" y="306"/>
                    </a:lnTo>
                    <a:lnTo>
                      <a:pt x="28" y="383"/>
                    </a:lnTo>
                    <a:lnTo>
                      <a:pt x="26" y="459"/>
                    </a:lnTo>
                    <a:lnTo>
                      <a:pt x="24" y="537"/>
                    </a:lnTo>
                    <a:lnTo>
                      <a:pt x="25" y="616"/>
                    </a:lnTo>
                    <a:lnTo>
                      <a:pt x="26" y="695"/>
                    </a:lnTo>
                    <a:lnTo>
                      <a:pt x="31" y="776"/>
                    </a:lnTo>
                    <a:lnTo>
                      <a:pt x="35" y="857"/>
                    </a:lnTo>
                    <a:lnTo>
                      <a:pt x="42" y="939"/>
                    </a:lnTo>
                    <a:lnTo>
                      <a:pt x="50" y="1021"/>
                    </a:lnTo>
                    <a:lnTo>
                      <a:pt x="61" y="1104"/>
                    </a:lnTo>
                    <a:lnTo>
                      <a:pt x="73" y="1187"/>
                    </a:lnTo>
                    <a:lnTo>
                      <a:pt x="87" y="1272"/>
                    </a:lnTo>
                    <a:lnTo>
                      <a:pt x="62" y="1276"/>
                    </a:lnTo>
                    <a:close/>
                    <a:moveTo>
                      <a:pt x="39" y="11"/>
                    </a:moveTo>
                    <a:lnTo>
                      <a:pt x="40" y="8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8" y="1"/>
                    </a:lnTo>
                    <a:lnTo>
                      <a:pt x="52" y="12"/>
                    </a:lnTo>
                    <a:lnTo>
                      <a:pt x="39" y="11"/>
                    </a:lnTo>
                    <a:close/>
                    <a:moveTo>
                      <a:pt x="58" y="1"/>
                    </a:moveTo>
                    <a:lnTo>
                      <a:pt x="318" y="136"/>
                    </a:lnTo>
                    <a:lnTo>
                      <a:pt x="307" y="157"/>
                    </a:lnTo>
                    <a:lnTo>
                      <a:pt x="46" y="23"/>
                    </a:lnTo>
                    <a:lnTo>
                      <a:pt x="58" y="1"/>
                    </a:lnTo>
                    <a:close/>
                    <a:moveTo>
                      <a:pt x="318" y="136"/>
                    </a:moveTo>
                    <a:lnTo>
                      <a:pt x="322" y="140"/>
                    </a:lnTo>
                    <a:lnTo>
                      <a:pt x="324" y="144"/>
                    </a:lnTo>
                    <a:lnTo>
                      <a:pt x="312" y="146"/>
                    </a:lnTo>
                    <a:lnTo>
                      <a:pt x="318" y="13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5" name="Freeform 1177"/>
              <p:cNvSpPr>
                <a:spLocks/>
              </p:cNvSpPr>
              <p:nvPr/>
            </p:nvSpPr>
            <p:spPr bwMode="auto">
              <a:xfrm>
                <a:off x="3177" y="1844"/>
                <a:ext cx="82" cy="335"/>
              </a:xfrm>
              <a:custGeom>
                <a:avLst/>
                <a:gdLst>
                  <a:gd name="T0" fmla="*/ 12 w 395"/>
                  <a:gd name="T1" fmla="*/ 7 h 1671"/>
                  <a:gd name="T2" fmla="*/ 13 w 395"/>
                  <a:gd name="T3" fmla="*/ 11 h 1671"/>
                  <a:gd name="T4" fmla="*/ 13 w 395"/>
                  <a:gd name="T5" fmla="*/ 15 h 1671"/>
                  <a:gd name="T6" fmla="*/ 14 w 395"/>
                  <a:gd name="T7" fmla="*/ 20 h 1671"/>
                  <a:gd name="T8" fmla="*/ 15 w 395"/>
                  <a:gd name="T9" fmla="*/ 24 h 1671"/>
                  <a:gd name="T10" fmla="*/ 15 w 395"/>
                  <a:gd name="T11" fmla="*/ 28 h 1671"/>
                  <a:gd name="T12" fmla="*/ 16 w 395"/>
                  <a:gd name="T13" fmla="*/ 32 h 1671"/>
                  <a:gd name="T14" fmla="*/ 16 w 395"/>
                  <a:gd name="T15" fmla="*/ 36 h 1671"/>
                  <a:gd name="T16" fmla="*/ 16 w 395"/>
                  <a:gd name="T17" fmla="*/ 40 h 1671"/>
                  <a:gd name="T18" fmla="*/ 16 w 395"/>
                  <a:gd name="T19" fmla="*/ 44 h 1671"/>
                  <a:gd name="T20" fmla="*/ 15 w 395"/>
                  <a:gd name="T21" fmla="*/ 48 h 1671"/>
                  <a:gd name="T22" fmla="*/ 14 w 395"/>
                  <a:gd name="T23" fmla="*/ 51 h 1671"/>
                  <a:gd name="T24" fmla="*/ 13 w 395"/>
                  <a:gd name="T25" fmla="*/ 55 h 1671"/>
                  <a:gd name="T26" fmla="*/ 12 w 395"/>
                  <a:gd name="T27" fmla="*/ 59 h 1671"/>
                  <a:gd name="T28" fmla="*/ 11 w 395"/>
                  <a:gd name="T29" fmla="*/ 62 h 1671"/>
                  <a:gd name="T30" fmla="*/ 9 w 395"/>
                  <a:gd name="T31" fmla="*/ 65 h 1671"/>
                  <a:gd name="T32" fmla="*/ 7 w 395"/>
                  <a:gd name="T33" fmla="*/ 65 h 1671"/>
                  <a:gd name="T34" fmla="*/ 6 w 395"/>
                  <a:gd name="T35" fmla="*/ 60 h 1671"/>
                  <a:gd name="T36" fmla="*/ 5 w 395"/>
                  <a:gd name="T37" fmla="*/ 56 h 1671"/>
                  <a:gd name="T38" fmla="*/ 4 w 395"/>
                  <a:gd name="T39" fmla="*/ 51 h 1671"/>
                  <a:gd name="T40" fmla="*/ 3 w 395"/>
                  <a:gd name="T41" fmla="*/ 47 h 1671"/>
                  <a:gd name="T42" fmla="*/ 2 w 395"/>
                  <a:gd name="T43" fmla="*/ 43 h 1671"/>
                  <a:gd name="T44" fmla="*/ 1 w 395"/>
                  <a:gd name="T45" fmla="*/ 38 h 1671"/>
                  <a:gd name="T46" fmla="*/ 1 w 395"/>
                  <a:gd name="T47" fmla="*/ 34 h 1671"/>
                  <a:gd name="T48" fmla="*/ 0 w 395"/>
                  <a:gd name="T49" fmla="*/ 30 h 1671"/>
                  <a:gd name="T50" fmla="*/ 0 w 395"/>
                  <a:gd name="T51" fmla="*/ 26 h 1671"/>
                  <a:gd name="T52" fmla="*/ 0 w 395"/>
                  <a:gd name="T53" fmla="*/ 21 h 1671"/>
                  <a:gd name="T54" fmla="*/ 0 w 395"/>
                  <a:gd name="T55" fmla="*/ 17 h 1671"/>
                  <a:gd name="T56" fmla="*/ 0 w 395"/>
                  <a:gd name="T57" fmla="*/ 13 h 1671"/>
                  <a:gd name="T58" fmla="*/ 0 w 395"/>
                  <a:gd name="T59" fmla="*/ 9 h 1671"/>
                  <a:gd name="T60" fmla="*/ 1 w 395"/>
                  <a:gd name="T61" fmla="*/ 6 h 1671"/>
                  <a:gd name="T62" fmla="*/ 1 w 395"/>
                  <a:gd name="T63" fmla="*/ 2 h 1671"/>
                  <a:gd name="T64" fmla="*/ 2 w 395"/>
                  <a:gd name="T65" fmla="*/ 1 h 1671"/>
                  <a:gd name="T66" fmla="*/ 5 w 395"/>
                  <a:gd name="T67" fmla="*/ 2 h 1671"/>
                  <a:gd name="T68" fmla="*/ 7 w 395"/>
                  <a:gd name="T69" fmla="*/ 3 h 1671"/>
                  <a:gd name="T70" fmla="*/ 10 w 395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5"/>
                  <a:gd name="T109" fmla="*/ 0 h 1671"/>
                  <a:gd name="T110" fmla="*/ 395 w 395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5" h="1671">
                    <a:moveTo>
                      <a:pt x="275" y="121"/>
                    </a:moveTo>
                    <a:lnTo>
                      <a:pt x="289" y="173"/>
                    </a:lnTo>
                    <a:lnTo>
                      <a:pt x="301" y="226"/>
                    </a:lnTo>
                    <a:lnTo>
                      <a:pt x="314" y="279"/>
                    </a:lnTo>
                    <a:lnTo>
                      <a:pt x="325" y="332"/>
                    </a:lnTo>
                    <a:lnTo>
                      <a:pt x="336" y="385"/>
                    </a:lnTo>
                    <a:lnTo>
                      <a:pt x="347" y="437"/>
                    </a:lnTo>
                    <a:lnTo>
                      <a:pt x="355" y="490"/>
                    </a:lnTo>
                    <a:lnTo>
                      <a:pt x="364" y="541"/>
                    </a:lnTo>
                    <a:lnTo>
                      <a:pt x="372" y="593"/>
                    </a:lnTo>
                    <a:lnTo>
                      <a:pt x="378" y="645"/>
                    </a:lnTo>
                    <a:lnTo>
                      <a:pt x="383" y="697"/>
                    </a:lnTo>
                    <a:lnTo>
                      <a:pt x="388" y="748"/>
                    </a:lnTo>
                    <a:lnTo>
                      <a:pt x="392" y="799"/>
                    </a:lnTo>
                    <a:lnTo>
                      <a:pt x="394" y="849"/>
                    </a:lnTo>
                    <a:lnTo>
                      <a:pt x="395" y="900"/>
                    </a:lnTo>
                    <a:lnTo>
                      <a:pt x="395" y="950"/>
                    </a:lnTo>
                    <a:lnTo>
                      <a:pt x="394" y="999"/>
                    </a:lnTo>
                    <a:lnTo>
                      <a:pt x="392" y="1048"/>
                    </a:lnTo>
                    <a:lnTo>
                      <a:pt x="388" y="1097"/>
                    </a:lnTo>
                    <a:lnTo>
                      <a:pt x="383" y="1145"/>
                    </a:lnTo>
                    <a:lnTo>
                      <a:pt x="377" y="1193"/>
                    </a:lnTo>
                    <a:lnTo>
                      <a:pt x="368" y="1239"/>
                    </a:lnTo>
                    <a:lnTo>
                      <a:pt x="360" y="1286"/>
                    </a:lnTo>
                    <a:lnTo>
                      <a:pt x="348" y="1331"/>
                    </a:lnTo>
                    <a:lnTo>
                      <a:pt x="336" y="1376"/>
                    </a:lnTo>
                    <a:lnTo>
                      <a:pt x="322" y="1421"/>
                    </a:lnTo>
                    <a:lnTo>
                      <a:pt x="306" y="1464"/>
                    </a:lnTo>
                    <a:lnTo>
                      <a:pt x="288" y="1507"/>
                    </a:lnTo>
                    <a:lnTo>
                      <a:pt x="269" y="1549"/>
                    </a:lnTo>
                    <a:lnTo>
                      <a:pt x="247" y="1590"/>
                    </a:lnTo>
                    <a:lnTo>
                      <a:pt x="225" y="1631"/>
                    </a:lnTo>
                    <a:lnTo>
                      <a:pt x="200" y="1671"/>
                    </a:lnTo>
                    <a:lnTo>
                      <a:pt x="181" y="1615"/>
                    </a:lnTo>
                    <a:lnTo>
                      <a:pt x="163" y="1560"/>
                    </a:lnTo>
                    <a:lnTo>
                      <a:pt x="147" y="1505"/>
                    </a:lnTo>
                    <a:lnTo>
                      <a:pt x="131" y="1449"/>
                    </a:lnTo>
                    <a:lnTo>
                      <a:pt x="116" y="1394"/>
                    </a:lnTo>
                    <a:lnTo>
                      <a:pt x="103" y="1339"/>
                    </a:lnTo>
                    <a:lnTo>
                      <a:pt x="90" y="1283"/>
                    </a:lnTo>
                    <a:lnTo>
                      <a:pt x="78" y="1228"/>
                    </a:lnTo>
                    <a:lnTo>
                      <a:pt x="66" y="1174"/>
                    </a:lnTo>
                    <a:lnTo>
                      <a:pt x="56" y="1119"/>
                    </a:lnTo>
                    <a:lnTo>
                      <a:pt x="46" y="1065"/>
                    </a:lnTo>
                    <a:lnTo>
                      <a:pt x="39" y="1011"/>
                    </a:lnTo>
                    <a:lnTo>
                      <a:pt x="31" y="957"/>
                    </a:lnTo>
                    <a:lnTo>
                      <a:pt x="25" y="904"/>
                    </a:lnTo>
                    <a:lnTo>
                      <a:pt x="18" y="850"/>
                    </a:lnTo>
                    <a:lnTo>
                      <a:pt x="14" y="797"/>
                    </a:lnTo>
                    <a:lnTo>
                      <a:pt x="10" y="745"/>
                    </a:lnTo>
                    <a:lnTo>
                      <a:pt x="5" y="693"/>
                    </a:lnTo>
                    <a:lnTo>
                      <a:pt x="3" y="640"/>
                    </a:lnTo>
                    <a:lnTo>
                      <a:pt x="1" y="588"/>
                    </a:lnTo>
                    <a:lnTo>
                      <a:pt x="0" y="537"/>
                    </a:lnTo>
                    <a:lnTo>
                      <a:pt x="0" y="486"/>
                    </a:lnTo>
                    <a:lnTo>
                      <a:pt x="0" y="436"/>
                    </a:lnTo>
                    <a:lnTo>
                      <a:pt x="1" y="385"/>
                    </a:lnTo>
                    <a:lnTo>
                      <a:pt x="2" y="335"/>
                    </a:lnTo>
                    <a:lnTo>
                      <a:pt x="4" y="286"/>
                    </a:lnTo>
                    <a:lnTo>
                      <a:pt x="8" y="237"/>
                    </a:lnTo>
                    <a:lnTo>
                      <a:pt x="11" y="188"/>
                    </a:lnTo>
                    <a:lnTo>
                      <a:pt x="14" y="141"/>
                    </a:lnTo>
                    <a:lnTo>
                      <a:pt x="19" y="93"/>
                    </a:lnTo>
                    <a:lnTo>
                      <a:pt x="25" y="47"/>
                    </a:lnTo>
                    <a:lnTo>
                      <a:pt x="30" y="0"/>
                    </a:lnTo>
                    <a:lnTo>
                      <a:pt x="60" y="16"/>
                    </a:lnTo>
                    <a:lnTo>
                      <a:pt x="92" y="31"/>
                    </a:lnTo>
                    <a:lnTo>
                      <a:pt x="122" y="46"/>
                    </a:lnTo>
                    <a:lnTo>
                      <a:pt x="152" y="61"/>
                    </a:lnTo>
                    <a:lnTo>
                      <a:pt x="184" y="76"/>
                    </a:lnTo>
                    <a:lnTo>
                      <a:pt x="214" y="91"/>
                    </a:lnTo>
                    <a:lnTo>
                      <a:pt x="245" y="106"/>
                    </a:lnTo>
                    <a:lnTo>
                      <a:pt x="275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6" name="Freeform 1178"/>
              <p:cNvSpPr>
                <a:spLocks noEditPoints="1"/>
              </p:cNvSpPr>
              <p:nvPr/>
            </p:nvSpPr>
            <p:spPr bwMode="auto">
              <a:xfrm>
                <a:off x="3177" y="1844"/>
                <a:ext cx="85" cy="339"/>
              </a:xfrm>
              <a:custGeom>
                <a:avLst/>
                <a:gdLst>
                  <a:gd name="T0" fmla="*/ 13 w 420"/>
                  <a:gd name="T1" fmla="*/ 9 h 1694"/>
                  <a:gd name="T2" fmla="*/ 14 w 420"/>
                  <a:gd name="T3" fmla="*/ 16 h 1694"/>
                  <a:gd name="T4" fmla="*/ 16 w 420"/>
                  <a:gd name="T5" fmla="*/ 22 h 1694"/>
                  <a:gd name="T6" fmla="*/ 16 w 420"/>
                  <a:gd name="T7" fmla="*/ 28 h 1694"/>
                  <a:gd name="T8" fmla="*/ 17 w 420"/>
                  <a:gd name="T9" fmla="*/ 34 h 1694"/>
                  <a:gd name="T10" fmla="*/ 16 w 420"/>
                  <a:gd name="T11" fmla="*/ 38 h 1694"/>
                  <a:gd name="T12" fmla="*/ 16 w 420"/>
                  <a:gd name="T13" fmla="*/ 32 h 1694"/>
                  <a:gd name="T14" fmla="*/ 15 w 420"/>
                  <a:gd name="T15" fmla="*/ 26 h 1694"/>
                  <a:gd name="T16" fmla="*/ 14 w 420"/>
                  <a:gd name="T17" fmla="*/ 20 h 1694"/>
                  <a:gd name="T18" fmla="*/ 13 w 420"/>
                  <a:gd name="T19" fmla="*/ 14 h 1694"/>
                  <a:gd name="T20" fmla="*/ 12 w 420"/>
                  <a:gd name="T21" fmla="*/ 7 h 1694"/>
                  <a:gd name="T22" fmla="*/ 17 w 420"/>
                  <a:gd name="T23" fmla="*/ 38 h 1694"/>
                  <a:gd name="T24" fmla="*/ 17 w 420"/>
                  <a:gd name="T25" fmla="*/ 44 h 1694"/>
                  <a:gd name="T26" fmla="*/ 16 w 420"/>
                  <a:gd name="T27" fmla="*/ 50 h 1694"/>
                  <a:gd name="T28" fmla="*/ 14 w 420"/>
                  <a:gd name="T29" fmla="*/ 56 h 1694"/>
                  <a:gd name="T30" fmla="*/ 12 w 420"/>
                  <a:gd name="T31" fmla="*/ 61 h 1694"/>
                  <a:gd name="T32" fmla="*/ 10 w 420"/>
                  <a:gd name="T33" fmla="*/ 66 h 1694"/>
                  <a:gd name="T34" fmla="*/ 9 w 420"/>
                  <a:gd name="T35" fmla="*/ 65 h 1694"/>
                  <a:gd name="T36" fmla="*/ 12 w 420"/>
                  <a:gd name="T37" fmla="*/ 61 h 1694"/>
                  <a:gd name="T38" fmla="*/ 13 w 420"/>
                  <a:gd name="T39" fmla="*/ 55 h 1694"/>
                  <a:gd name="T40" fmla="*/ 15 w 420"/>
                  <a:gd name="T41" fmla="*/ 50 h 1694"/>
                  <a:gd name="T42" fmla="*/ 16 w 420"/>
                  <a:gd name="T43" fmla="*/ 44 h 1694"/>
                  <a:gd name="T44" fmla="*/ 16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8 h 1694"/>
                  <a:gd name="T54" fmla="*/ 9 w 420"/>
                  <a:gd name="T55" fmla="*/ 67 h 1694"/>
                  <a:gd name="T56" fmla="*/ 9 w 420"/>
                  <a:gd name="T57" fmla="*/ 67 h 1694"/>
                  <a:gd name="T58" fmla="*/ 9 w 420"/>
                  <a:gd name="T59" fmla="*/ 67 h 1694"/>
                  <a:gd name="T60" fmla="*/ 7 w 420"/>
                  <a:gd name="T61" fmla="*/ 65 h 1694"/>
                  <a:gd name="T62" fmla="*/ 6 w 420"/>
                  <a:gd name="T63" fmla="*/ 61 h 1694"/>
                  <a:gd name="T64" fmla="*/ 5 w 420"/>
                  <a:gd name="T65" fmla="*/ 57 h 1694"/>
                  <a:gd name="T66" fmla="*/ 7 w 420"/>
                  <a:gd name="T67" fmla="*/ 60 h 1694"/>
                  <a:gd name="T68" fmla="*/ 8 w 420"/>
                  <a:gd name="T69" fmla="*/ 63 h 1694"/>
                  <a:gd name="T70" fmla="*/ 9 w 420"/>
                  <a:gd name="T71" fmla="*/ 67 h 1694"/>
                  <a:gd name="T72" fmla="*/ 5 w 420"/>
                  <a:gd name="T73" fmla="*/ 56 h 1694"/>
                  <a:gd name="T74" fmla="*/ 4 w 420"/>
                  <a:gd name="T75" fmla="*/ 53 h 1694"/>
                  <a:gd name="T76" fmla="*/ 3 w 420"/>
                  <a:gd name="T77" fmla="*/ 49 h 1694"/>
                  <a:gd name="T78" fmla="*/ 4 w 420"/>
                  <a:gd name="T79" fmla="*/ 49 h 1694"/>
                  <a:gd name="T80" fmla="*/ 5 w 420"/>
                  <a:gd name="T81" fmla="*/ 52 h 1694"/>
                  <a:gd name="T82" fmla="*/ 6 w 420"/>
                  <a:gd name="T83" fmla="*/ 56 h 1694"/>
                  <a:gd name="T84" fmla="*/ 3 w 420"/>
                  <a:gd name="T85" fmla="*/ 48 h 1694"/>
                  <a:gd name="T86" fmla="*/ 1 w 420"/>
                  <a:gd name="T87" fmla="*/ 38 h 1694"/>
                  <a:gd name="T88" fmla="*/ 0 w 420"/>
                  <a:gd name="T89" fmla="*/ 29 h 1694"/>
                  <a:gd name="T90" fmla="*/ 0 w 420"/>
                  <a:gd name="T91" fmla="*/ 20 h 1694"/>
                  <a:gd name="T92" fmla="*/ 0 w 420"/>
                  <a:gd name="T93" fmla="*/ 11 h 1694"/>
                  <a:gd name="T94" fmla="*/ 1 w 420"/>
                  <a:gd name="T95" fmla="*/ 3 h 1694"/>
                  <a:gd name="T96" fmla="*/ 2 w 420"/>
                  <a:gd name="T97" fmla="*/ 3 h 1694"/>
                  <a:gd name="T98" fmla="*/ 1 w 420"/>
                  <a:gd name="T99" fmla="*/ 11 h 1694"/>
                  <a:gd name="T100" fmla="*/ 1 w 420"/>
                  <a:gd name="T101" fmla="*/ 20 h 1694"/>
                  <a:gd name="T102" fmla="*/ 1 w 420"/>
                  <a:gd name="T103" fmla="*/ 29 h 1694"/>
                  <a:gd name="T104" fmla="*/ 2 w 420"/>
                  <a:gd name="T105" fmla="*/ 38 h 1694"/>
                  <a:gd name="T106" fmla="*/ 4 w 420"/>
                  <a:gd name="T107" fmla="*/ 47 h 1694"/>
                  <a:gd name="T108" fmla="*/ 1 w 420"/>
                  <a:gd name="T109" fmla="*/ 0 h 1694"/>
                  <a:gd name="T110" fmla="*/ 2 w 420"/>
                  <a:gd name="T111" fmla="*/ 0 h 1694"/>
                  <a:gd name="T112" fmla="*/ 2 w 420"/>
                  <a:gd name="T113" fmla="*/ 0 h 1694"/>
                  <a:gd name="T114" fmla="*/ 1 w 420"/>
                  <a:gd name="T115" fmla="*/ 0 h 1694"/>
                  <a:gd name="T116" fmla="*/ 11 w 420"/>
                  <a:gd name="T117" fmla="*/ 6 h 1694"/>
                  <a:gd name="T118" fmla="*/ 12 w 420"/>
                  <a:gd name="T119" fmla="*/ 5 h 1694"/>
                  <a:gd name="T120" fmla="*/ 12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300" y="129"/>
                    </a:moveTo>
                    <a:lnTo>
                      <a:pt x="313" y="182"/>
                    </a:lnTo>
                    <a:lnTo>
                      <a:pt x="326" y="235"/>
                    </a:lnTo>
                    <a:lnTo>
                      <a:pt x="339" y="288"/>
                    </a:lnTo>
                    <a:lnTo>
                      <a:pt x="350" y="341"/>
                    </a:lnTo>
                    <a:lnTo>
                      <a:pt x="361" y="394"/>
                    </a:lnTo>
                    <a:lnTo>
                      <a:pt x="372" y="446"/>
                    </a:lnTo>
                    <a:lnTo>
                      <a:pt x="380" y="498"/>
                    </a:lnTo>
                    <a:lnTo>
                      <a:pt x="389" y="551"/>
                    </a:lnTo>
                    <a:lnTo>
                      <a:pt x="396" y="603"/>
                    </a:lnTo>
                    <a:lnTo>
                      <a:pt x="403" y="655"/>
                    </a:lnTo>
                    <a:lnTo>
                      <a:pt x="408" y="707"/>
                    </a:lnTo>
                    <a:lnTo>
                      <a:pt x="414" y="759"/>
                    </a:lnTo>
                    <a:lnTo>
                      <a:pt x="417" y="810"/>
                    </a:lnTo>
                    <a:lnTo>
                      <a:pt x="419" y="860"/>
                    </a:lnTo>
                    <a:lnTo>
                      <a:pt x="420" y="911"/>
                    </a:lnTo>
                    <a:lnTo>
                      <a:pt x="420" y="961"/>
                    </a:lnTo>
                    <a:lnTo>
                      <a:pt x="396" y="961"/>
                    </a:lnTo>
                    <a:lnTo>
                      <a:pt x="396" y="911"/>
                    </a:lnTo>
                    <a:lnTo>
                      <a:pt x="395" y="861"/>
                    </a:lnTo>
                    <a:lnTo>
                      <a:pt x="392" y="811"/>
                    </a:lnTo>
                    <a:lnTo>
                      <a:pt x="389" y="760"/>
                    </a:lnTo>
                    <a:lnTo>
                      <a:pt x="385" y="709"/>
                    </a:lnTo>
                    <a:lnTo>
                      <a:pt x="379" y="657"/>
                    </a:lnTo>
                    <a:lnTo>
                      <a:pt x="373" y="605"/>
                    </a:lnTo>
                    <a:lnTo>
                      <a:pt x="365" y="554"/>
                    </a:lnTo>
                    <a:lnTo>
                      <a:pt x="356" y="502"/>
                    </a:lnTo>
                    <a:lnTo>
                      <a:pt x="347" y="450"/>
                    </a:lnTo>
                    <a:lnTo>
                      <a:pt x="337" y="397"/>
                    </a:lnTo>
                    <a:lnTo>
                      <a:pt x="326" y="345"/>
                    </a:lnTo>
                    <a:lnTo>
                      <a:pt x="315" y="292"/>
                    </a:lnTo>
                    <a:lnTo>
                      <a:pt x="302" y="240"/>
                    </a:lnTo>
                    <a:lnTo>
                      <a:pt x="291" y="187"/>
                    </a:lnTo>
                    <a:lnTo>
                      <a:pt x="277" y="135"/>
                    </a:lnTo>
                    <a:lnTo>
                      <a:pt x="300" y="129"/>
                    </a:lnTo>
                    <a:close/>
                    <a:moveTo>
                      <a:pt x="420" y="961"/>
                    </a:moveTo>
                    <a:lnTo>
                      <a:pt x="419" y="1010"/>
                    </a:lnTo>
                    <a:lnTo>
                      <a:pt x="417" y="1060"/>
                    </a:lnTo>
                    <a:lnTo>
                      <a:pt x="414" y="1109"/>
                    </a:lnTo>
                    <a:lnTo>
                      <a:pt x="408" y="1157"/>
                    </a:lnTo>
                    <a:lnTo>
                      <a:pt x="402" y="1206"/>
                    </a:lnTo>
                    <a:lnTo>
                      <a:pt x="393" y="1252"/>
                    </a:lnTo>
                    <a:lnTo>
                      <a:pt x="385" y="1300"/>
                    </a:lnTo>
                    <a:lnTo>
                      <a:pt x="373" y="1345"/>
                    </a:lnTo>
                    <a:lnTo>
                      <a:pt x="361" y="1391"/>
                    </a:lnTo>
                    <a:lnTo>
                      <a:pt x="346" y="1436"/>
                    </a:lnTo>
                    <a:lnTo>
                      <a:pt x="329" y="1480"/>
                    </a:lnTo>
                    <a:lnTo>
                      <a:pt x="312" y="1523"/>
                    </a:lnTo>
                    <a:lnTo>
                      <a:pt x="293" y="1566"/>
                    </a:lnTo>
                    <a:lnTo>
                      <a:pt x="271" y="1608"/>
                    </a:lnTo>
                    <a:lnTo>
                      <a:pt x="248" y="1649"/>
                    </a:lnTo>
                    <a:lnTo>
                      <a:pt x="224" y="1689"/>
                    </a:lnTo>
                    <a:lnTo>
                      <a:pt x="203" y="1675"/>
                    </a:lnTo>
                    <a:lnTo>
                      <a:pt x="227" y="1636"/>
                    </a:lnTo>
                    <a:lnTo>
                      <a:pt x="250" y="1596"/>
                    </a:lnTo>
                    <a:lnTo>
                      <a:pt x="271" y="1555"/>
                    </a:lnTo>
                    <a:lnTo>
                      <a:pt x="291" y="1513"/>
                    </a:lnTo>
                    <a:lnTo>
                      <a:pt x="308" y="1470"/>
                    </a:lnTo>
                    <a:lnTo>
                      <a:pt x="323" y="1427"/>
                    </a:lnTo>
                    <a:lnTo>
                      <a:pt x="337" y="1383"/>
                    </a:lnTo>
                    <a:lnTo>
                      <a:pt x="350" y="1339"/>
                    </a:lnTo>
                    <a:lnTo>
                      <a:pt x="361" y="1293"/>
                    </a:lnTo>
                    <a:lnTo>
                      <a:pt x="369" y="1248"/>
                    </a:lnTo>
                    <a:lnTo>
                      <a:pt x="378" y="1202"/>
                    </a:lnTo>
                    <a:lnTo>
                      <a:pt x="385" y="1154"/>
                    </a:lnTo>
                    <a:lnTo>
                      <a:pt x="389" y="1107"/>
                    </a:lnTo>
                    <a:lnTo>
                      <a:pt x="393" y="1058"/>
                    </a:lnTo>
                    <a:lnTo>
                      <a:pt x="395" y="1009"/>
                    </a:lnTo>
                    <a:lnTo>
                      <a:pt x="396" y="961"/>
                    </a:lnTo>
                    <a:lnTo>
                      <a:pt x="420" y="961"/>
                    </a:lnTo>
                    <a:close/>
                    <a:moveTo>
                      <a:pt x="224" y="1689"/>
                    </a:moveTo>
                    <a:lnTo>
                      <a:pt x="220" y="1691"/>
                    </a:lnTo>
                    <a:lnTo>
                      <a:pt x="218" y="1693"/>
                    </a:lnTo>
                    <a:lnTo>
                      <a:pt x="215" y="1694"/>
                    </a:lnTo>
                    <a:lnTo>
                      <a:pt x="212" y="1694"/>
                    </a:lnTo>
                    <a:lnTo>
                      <a:pt x="208" y="1693"/>
                    </a:lnTo>
                    <a:lnTo>
                      <a:pt x="205" y="1691"/>
                    </a:lnTo>
                    <a:lnTo>
                      <a:pt x="203" y="1689"/>
                    </a:lnTo>
                    <a:lnTo>
                      <a:pt x="201" y="1685"/>
                    </a:lnTo>
                    <a:lnTo>
                      <a:pt x="213" y="1682"/>
                    </a:lnTo>
                    <a:lnTo>
                      <a:pt x="224" y="1689"/>
                    </a:lnTo>
                    <a:close/>
                    <a:moveTo>
                      <a:pt x="201" y="1685"/>
                    </a:moveTo>
                    <a:lnTo>
                      <a:pt x="201" y="1685"/>
                    </a:lnTo>
                    <a:lnTo>
                      <a:pt x="225" y="1677"/>
                    </a:lnTo>
                    <a:lnTo>
                      <a:pt x="225" y="1678"/>
                    </a:lnTo>
                    <a:lnTo>
                      <a:pt x="201" y="1685"/>
                    </a:lnTo>
                    <a:close/>
                    <a:moveTo>
                      <a:pt x="225" y="1677"/>
                    </a:moveTo>
                    <a:lnTo>
                      <a:pt x="225" y="1677"/>
                    </a:lnTo>
                    <a:lnTo>
                      <a:pt x="213" y="1681"/>
                    </a:lnTo>
                    <a:lnTo>
                      <a:pt x="225" y="1677"/>
                    </a:lnTo>
                    <a:close/>
                    <a:moveTo>
                      <a:pt x="201" y="1685"/>
                    </a:moveTo>
                    <a:lnTo>
                      <a:pt x="190" y="1654"/>
                    </a:lnTo>
                    <a:lnTo>
                      <a:pt x="180" y="1623"/>
                    </a:lnTo>
                    <a:lnTo>
                      <a:pt x="170" y="1591"/>
                    </a:lnTo>
                    <a:lnTo>
                      <a:pt x="160" y="1560"/>
                    </a:lnTo>
                    <a:lnTo>
                      <a:pt x="151" y="1529"/>
                    </a:lnTo>
                    <a:lnTo>
                      <a:pt x="141" y="1499"/>
                    </a:lnTo>
                    <a:lnTo>
                      <a:pt x="133" y="1467"/>
                    </a:lnTo>
                    <a:lnTo>
                      <a:pt x="124" y="1436"/>
                    </a:lnTo>
                    <a:lnTo>
                      <a:pt x="148" y="1429"/>
                    </a:lnTo>
                    <a:lnTo>
                      <a:pt x="157" y="1461"/>
                    </a:lnTo>
                    <a:lnTo>
                      <a:pt x="165" y="1492"/>
                    </a:lnTo>
                    <a:lnTo>
                      <a:pt x="174" y="1522"/>
                    </a:lnTo>
                    <a:lnTo>
                      <a:pt x="184" y="1554"/>
                    </a:lnTo>
                    <a:lnTo>
                      <a:pt x="193" y="1584"/>
                    </a:lnTo>
                    <a:lnTo>
                      <a:pt x="203" y="1615"/>
                    </a:lnTo>
                    <a:lnTo>
                      <a:pt x="214" y="1647"/>
                    </a:lnTo>
                    <a:lnTo>
                      <a:pt x="225" y="1677"/>
                    </a:lnTo>
                    <a:lnTo>
                      <a:pt x="201" y="1685"/>
                    </a:lnTo>
                    <a:close/>
                    <a:moveTo>
                      <a:pt x="124" y="1436"/>
                    </a:moveTo>
                    <a:lnTo>
                      <a:pt x="117" y="1405"/>
                    </a:lnTo>
                    <a:lnTo>
                      <a:pt x="109" y="1374"/>
                    </a:lnTo>
                    <a:lnTo>
                      <a:pt x="102" y="1343"/>
                    </a:lnTo>
                    <a:lnTo>
                      <a:pt x="94" y="1313"/>
                    </a:lnTo>
                    <a:lnTo>
                      <a:pt x="86" y="1281"/>
                    </a:lnTo>
                    <a:lnTo>
                      <a:pt x="80" y="1250"/>
                    </a:lnTo>
                    <a:lnTo>
                      <a:pt x="73" y="1220"/>
                    </a:lnTo>
                    <a:lnTo>
                      <a:pt x="68" y="1189"/>
                    </a:lnTo>
                    <a:lnTo>
                      <a:pt x="92" y="1184"/>
                    </a:lnTo>
                    <a:lnTo>
                      <a:pt x="97" y="1215"/>
                    </a:lnTo>
                    <a:lnTo>
                      <a:pt x="104" y="1246"/>
                    </a:lnTo>
                    <a:lnTo>
                      <a:pt x="110" y="1276"/>
                    </a:lnTo>
                    <a:lnTo>
                      <a:pt x="118" y="1306"/>
                    </a:lnTo>
                    <a:lnTo>
                      <a:pt x="124" y="1338"/>
                    </a:lnTo>
                    <a:lnTo>
                      <a:pt x="132" y="1368"/>
                    </a:lnTo>
                    <a:lnTo>
                      <a:pt x="140" y="1399"/>
                    </a:lnTo>
                    <a:lnTo>
                      <a:pt x="148" y="1429"/>
                    </a:lnTo>
                    <a:lnTo>
                      <a:pt x="124" y="1436"/>
                    </a:lnTo>
                    <a:close/>
                    <a:moveTo>
                      <a:pt x="68" y="1189"/>
                    </a:moveTo>
                    <a:lnTo>
                      <a:pt x="53" y="1111"/>
                    </a:lnTo>
                    <a:lnTo>
                      <a:pt x="41" y="1032"/>
                    </a:lnTo>
                    <a:lnTo>
                      <a:pt x="30" y="954"/>
                    </a:lnTo>
                    <a:lnTo>
                      <a:pt x="21" y="878"/>
                    </a:lnTo>
                    <a:lnTo>
                      <a:pt x="14" y="801"/>
                    </a:lnTo>
                    <a:lnTo>
                      <a:pt x="8" y="724"/>
                    </a:lnTo>
                    <a:lnTo>
                      <a:pt x="4" y="650"/>
                    </a:lnTo>
                    <a:lnTo>
                      <a:pt x="1" y="575"/>
                    </a:lnTo>
                    <a:lnTo>
                      <a:pt x="0" y="501"/>
                    </a:lnTo>
                    <a:lnTo>
                      <a:pt x="1" y="428"/>
                    </a:lnTo>
                    <a:lnTo>
                      <a:pt x="2" y="356"/>
                    </a:lnTo>
                    <a:lnTo>
                      <a:pt x="5" y="285"/>
                    </a:lnTo>
                    <a:lnTo>
                      <a:pt x="10" y="214"/>
                    </a:lnTo>
                    <a:lnTo>
                      <a:pt x="16" y="145"/>
                    </a:lnTo>
                    <a:lnTo>
                      <a:pt x="23" y="76"/>
                    </a:lnTo>
                    <a:lnTo>
                      <a:pt x="31" y="9"/>
                    </a:lnTo>
                    <a:lnTo>
                      <a:pt x="55" y="12"/>
                    </a:lnTo>
                    <a:lnTo>
                      <a:pt x="46" y="79"/>
                    </a:lnTo>
                    <a:lnTo>
                      <a:pt x="40" y="147"/>
                    </a:lnTo>
                    <a:lnTo>
                      <a:pt x="35" y="216"/>
                    </a:lnTo>
                    <a:lnTo>
                      <a:pt x="30" y="286"/>
                    </a:lnTo>
                    <a:lnTo>
                      <a:pt x="27" y="356"/>
                    </a:lnTo>
                    <a:lnTo>
                      <a:pt x="25" y="428"/>
                    </a:lnTo>
                    <a:lnTo>
                      <a:pt x="25" y="501"/>
                    </a:lnTo>
                    <a:lnTo>
                      <a:pt x="26" y="574"/>
                    </a:lnTo>
                    <a:lnTo>
                      <a:pt x="28" y="649"/>
                    </a:lnTo>
                    <a:lnTo>
                      <a:pt x="32" y="723"/>
                    </a:lnTo>
                    <a:lnTo>
                      <a:pt x="38" y="799"/>
                    </a:lnTo>
                    <a:lnTo>
                      <a:pt x="45" y="874"/>
                    </a:lnTo>
                    <a:lnTo>
                      <a:pt x="54" y="951"/>
                    </a:lnTo>
                    <a:lnTo>
                      <a:pt x="65" y="1029"/>
                    </a:lnTo>
                    <a:lnTo>
                      <a:pt x="77" y="1107"/>
                    </a:lnTo>
                    <a:lnTo>
                      <a:pt x="92" y="1184"/>
                    </a:lnTo>
                    <a:lnTo>
                      <a:pt x="68" y="1189"/>
                    </a:lnTo>
                    <a:close/>
                    <a:moveTo>
                      <a:pt x="31" y="9"/>
                    </a:moveTo>
                    <a:lnTo>
                      <a:pt x="31" y="7"/>
                    </a:lnTo>
                    <a:lnTo>
                      <a:pt x="33" y="4"/>
                    </a:lnTo>
                    <a:lnTo>
                      <a:pt x="35" y="2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49" y="1"/>
                    </a:lnTo>
                    <a:lnTo>
                      <a:pt x="43" y="11"/>
                    </a:lnTo>
                    <a:lnTo>
                      <a:pt x="31" y="9"/>
                    </a:lnTo>
                    <a:close/>
                    <a:moveTo>
                      <a:pt x="49" y="1"/>
                    </a:moveTo>
                    <a:lnTo>
                      <a:pt x="294" y="122"/>
                    </a:lnTo>
                    <a:lnTo>
                      <a:pt x="283" y="143"/>
                    </a:lnTo>
                    <a:lnTo>
                      <a:pt x="38" y="22"/>
                    </a:lnTo>
                    <a:lnTo>
                      <a:pt x="49" y="1"/>
                    </a:lnTo>
                    <a:close/>
                    <a:moveTo>
                      <a:pt x="294" y="122"/>
                    </a:moveTo>
                    <a:lnTo>
                      <a:pt x="298" y="125"/>
                    </a:lnTo>
                    <a:lnTo>
                      <a:pt x="300" y="129"/>
                    </a:lnTo>
                    <a:lnTo>
                      <a:pt x="288" y="132"/>
                    </a:lnTo>
                    <a:lnTo>
                      <a:pt x="294" y="1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7" name="Freeform 1179"/>
              <p:cNvSpPr>
                <a:spLocks/>
              </p:cNvSpPr>
              <p:nvPr/>
            </p:nvSpPr>
            <p:spPr bwMode="auto">
              <a:xfrm>
                <a:off x="3123" y="1810"/>
                <a:ext cx="74" cy="309"/>
              </a:xfrm>
              <a:custGeom>
                <a:avLst/>
                <a:gdLst>
                  <a:gd name="T0" fmla="*/ 11 w 389"/>
                  <a:gd name="T1" fmla="*/ 8 h 1548"/>
                  <a:gd name="T2" fmla="*/ 13 w 389"/>
                  <a:gd name="T3" fmla="*/ 14 h 1548"/>
                  <a:gd name="T4" fmla="*/ 13 w 389"/>
                  <a:gd name="T5" fmla="*/ 18 h 1548"/>
                  <a:gd name="T6" fmla="*/ 14 w 389"/>
                  <a:gd name="T7" fmla="*/ 22 h 1548"/>
                  <a:gd name="T8" fmla="*/ 15 w 389"/>
                  <a:gd name="T9" fmla="*/ 26 h 1548"/>
                  <a:gd name="T10" fmla="*/ 15 w 389"/>
                  <a:gd name="T11" fmla="*/ 30 h 1548"/>
                  <a:gd name="T12" fmla="*/ 15 w 389"/>
                  <a:gd name="T13" fmla="*/ 33 h 1548"/>
                  <a:gd name="T14" fmla="*/ 16 w 389"/>
                  <a:gd name="T15" fmla="*/ 37 h 1548"/>
                  <a:gd name="T16" fmla="*/ 15 w 389"/>
                  <a:gd name="T17" fmla="*/ 41 h 1548"/>
                  <a:gd name="T18" fmla="*/ 15 w 389"/>
                  <a:gd name="T19" fmla="*/ 44 h 1548"/>
                  <a:gd name="T20" fmla="*/ 15 w 389"/>
                  <a:gd name="T21" fmla="*/ 48 h 1548"/>
                  <a:gd name="T22" fmla="*/ 14 w 389"/>
                  <a:gd name="T23" fmla="*/ 51 h 1548"/>
                  <a:gd name="T24" fmla="*/ 13 w 389"/>
                  <a:gd name="T25" fmla="*/ 55 h 1548"/>
                  <a:gd name="T26" fmla="*/ 11 w 389"/>
                  <a:gd name="T27" fmla="*/ 58 h 1548"/>
                  <a:gd name="T28" fmla="*/ 9 w 389"/>
                  <a:gd name="T29" fmla="*/ 61 h 1548"/>
                  <a:gd name="T30" fmla="*/ 8 w 389"/>
                  <a:gd name="T31" fmla="*/ 60 h 1548"/>
                  <a:gd name="T32" fmla="*/ 6 w 389"/>
                  <a:gd name="T33" fmla="*/ 56 h 1548"/>
                  <a:gd name="T34" fmla="*/ 5 w 389"/>
                  <a:gd name="T35" fmla="*/ 52 h 1548"/>
                  <a:gd name="T36" fmla="*/ 4 w 389"/>
                  <a:gd name="T37" fmla="*/ 48 h 1548"/>
                  <a:gd name="T38" fmla="*/ 3 w 389"/>
                  <a:gd name="T39" fmla="*/ 44 h 1548"/>
                  <a:gd name="T40" fmla="*/ 2 w 389"/>
                  <a:gd name="T41" fmla="*/ 40 h 1548"/>
                  <a:gd name="T42" fmla="*/ 1 w 389"/>
                  <a:gd name="T43" fmla="*/ 36 h 1548"/>
                  <a:gd name="T44" fmla="*/ 1 w 389"/>
                  <a:gd name="T45" fmla="*/ 32 h 1548"/>
                  <a:gd name="T46" fmla="*/ 0 w 389"/>
                  <a:gd name="T47" fmla="*/ 28 h 1548"/>
                  <a:gd name="T48" fmla="*/ 0 w 389"/>
                  <a:gd name="T49" fmla="*/ 24 h 1548"/>
                  <a:gd name="T50" fmla="*/ 0 w 389"/>
                  <a:gd name="T51" fmla="*/ 20 h 1548"/>
                  <a:gd name="T52" fmla="*/ 0 w 389"/>
                  <a:gd name="T53" fmla="*/ 16 h 1548"/>
                  <a:gd name="T54" fmla="*/ 0 w 389"/>
                  <a:gd name="T55" fmla="*/ 13 h 1548"/>
                  <a:gd name="T56" fmla="*/ 0 w 389"/>
                  <a:gd name="T57" fmla="*/ 9 h 1548"/>
                  <a:gd name="T58" fmla="*/ 1 w 389"/>
                  <a:gd name="T59" fmla="*/ 3 h 1548"/>
                  <a:gd name="T60" fmla="*/ 2 w 389"/>
                  <a:gd name="T61" fmla="*/ 1 h 1548"/>
                  <a:gd name="T62" fmla="*/ 4 w 389"/>
                  <a:gd name="T63" fmla="*/ 2 h 1548"/>
                  <a:gd name="T64" fmla="*/ 7 w 389"/>
                  <a:gd name="T65" fmla="*/ 3 h 1548"/>
                  <a:gd name="T66" fmla="*/ 9 w 389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9"/>
                  <a:gd name="T103" fmla="*/ 0 h 1548"/>
                  <a:gd name="T104" fmla="*/ 389 w 389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9" h="1548">
                    <a:moveTo>
                      <a:pt x="251" y="108"/>
                    </a:moveTo>
                    <a:lnTo>
                      <a:pt x="278" y="206"/>
                    </a:lnTo>
                    <a:lnTo>
                      <a:pt x="303" y="304"/>
                    </a:lnTo>
                    <a:lnTo>
                      <a:pt x="314" y="353"/>
                    </a:lnTo>
                    <a:lnTo>
                      <a:pt x="325" y="402"/>
                    </a:lnTo>
                    <a:lnTo>
                      <a:pt x="336" y="451"/>
                    </a:lnTo>
                    <a:lnTo>
                      <a:pt x="345" y="499"/>
                    </a:lnTo>
                    <a:lnTo>
                      <a:pt x="354" y="548"/>
                    </a:lnTo>
                    <a:lnTo>
                      <a:pt x="362" y="597"/>
                    </a:lnTo>
                    <a:lnTo>
                      <a:pt x="368" y="645"/>
                    </a:lnTo>
                    <a:lnTo>
                      <a:pt x="374" y="693"/>
                    </a:lnTo>
                    <a:lnTo>
                      <a:pt x="380" y="741"/>
                    </a:lnTo>
                    <a:lnTo>
                      <a:pt x="383" y="789"/>
                    </a:lnTo>
                    <a:lnTo>
                      <a:pt x="386" y="835"/>
                    </a:lnTo>
                    <a:lnTo>
                      <a:pt x="387" y="883"/>
                    </a:lnTo>
                    <a:lnTo>
                      <a:pt x="389" y="929"/>
                    </a:lnTo>
                    <a:lnTo>
                      <a:pt x="387" y="975"/>
                    </a:lnTo>
                    <a:lnTo>
                      <a:pt x="385" y="1020"/>
                    </a:lnTo>
                    <a:lnTo>
                      <a:pt x="382" y="1065"/>
                    </a:lnTo>
                    <a:lnTo>
                      <a:pt x="377" y="1110"/>
                    </a:lnTo>
                    <a:lnTo>
                      <a:pt x="370" y="1153"/>
                    </a:lnTo>
                    <a:lnTo>
                      <a:pt x="362" y="1196"/>
                    </a:lnTo>
                    <a:lnTo>
                      <a:pt x="353" y="1238"/>
                    </a:lnTo>
                    <a:lnTo>
                      <a:pt x="341" y="1280"/>
                    </a:lnTo>
                    <a:lnTo>
                      <a:pt x="328" y="1320"/>
                    </a:lnTo>
                    <a:lnTo>
                      <a:pt x="313" y="1361"/>
                    </a:lnTo>
                    <a:lnTo>
                      <a:pt x="297" y="1400"/>
                    </a:lnTo>
                    <a:lnTo>
                      <a:pt x="278" y="1439"/>
                    </a:lnTo>
                    <a:lnTo>
                      <a:pt x="258" y="1476"/>
                    </a:lnTo>
                    <a:lnTo>
                      <a:pt x="235" y="1512"/>
                    </a:lnTo>
                    <a:lnTo>
                      <a:pt x="210" y="1548"/>
                    </a:lnTo>
                    <a:lnTo>
                      <a:pt x="191" y="1497"/>
                    </a:lnTo>
                    <a:lnTo>
                      <a:pt x="173" y="1445"/>
                    </a:lnTo>
                    <a:lnTo>
                      <a:pt x="155" y="1395"/>
                    </a:lnTo>
                    <a:lnTo>
                      <a:pt x="138" y="1344"/>
                    </a:lnTo>
                    <a:lnTo>
                      <a:pt x="123" y="1292"/>
                    </a:lnTo>
                    <a:lnTo>
                      <a:pt x="109" y="1241"/>
                    </a:lnTo>
                    <a:lnTo>
                      <a:pt x="96" y="1191"/>
                    </a:lnTo>
                    <a:lnTo>
                      <a:pt x="83" y="1140"/>
                    </a:lnTo>
                    <a:lnTo>
                      <a:pt x="72" y="1089"/>
                    </a:lnTo>
                    <a:lnTo>
                      <a:pt x="61" y="1039"/>
                    </a:lnTo>
                    <a:lnTo>
                      <a:pt x="52" y="989"/>
                    </a:lnTo>
                    <a:lnTo>
                      <a:pt x="43" y="939"/>
                    </a:lnTo>
                    <a:lnTo>
                      <a:pt x="35" y="889"/>
                    </a:lnTo>
                    <a:lnTo>
                      <a:pt x="28" y="840"/>
                    </a:lnTo>
                    <a:lnTo>
                      <a:pt x="21" y="790"/>
                    </a:lnTo>
                    <a:lnTo>
                      <a:pt x="16" y="741"/>
                    </a:lnTo>
                    <a:lnTo>
                      <a:pt x="12" y="692"/>
                    </a:lnTo>
                    <a:lnTo>
                      <a:pt x="8" y="643"/>
                    </a:lnTo>
                    <a:lnTo>
                      <a:pt x="5" y="596"/>
                    </a:lnTo>
                    <a:lnTo>
                      <a:pt x="2" y="547"/>
                    </a:lnTo>
                    <a:lnTo>
                      <a:pt x="1" y="499"/>
                    </a:lnTo>
                    <a:lnTo>
                      <a:pt x="0" y="452"/>
                    </a:lnTo>
                    <a:lnTo>
                      <a:pt x="0" y="405"/>
                    </a:lnTo>
                    <a:lnTo>
                      <a:pt x="0" y="358"/>
                    </a:lnTo>
                    <a:lnTo>
                      <a:pt x="1" y="313"/>
                    </a:lnTo>
                    <a:lnTo>
                      <a:pt x="2" y="266"/>
                    </a:lnTo>
                    <a:lnTo>
                      <a:pt x="4" y="221"/>
                    </a:lnTo>
                    <a:lnTo>
                      <a:pt x="6" y="176"/>
                    </a:lnTo>
                    <a:lnTo>
                      <a:pt x="13" y="87"/>
                    </a:lnTo>
                    <a:lnTo>
                      <a:pt x="21" y="0"/>
                    </a:lnTo>
                    <a:lnTo>
                      <a:pt x="50" y="14"/>
                    </a:lnTo>
                    <a:lnTo>
                      <a:pt x="79" y="27"/>
                    </a:lnTo>
                    <a:lnTo>
                      <a:pt x="108" y="41"/>
                    </a:lnTo>
                    <a:lnTo>
                      <a:pt x="137" y="54"/>
                    </a:lnTo>
                    <a:lnTo>
                      <a:pt x="165" y="67"/>
                    </a:lnTo>
                    <a:lnTo>
                      <a:pt x="194" y="81"/>
                    </a:lnTo>
                    <a:lnTo>
                      <a:pt x="223" y="94"/>
                    </a:lnTo>
                    <a:lnTo>
                      <a:pt x="251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8" name="Freeform 1180"/>
              <p:cNvSpPr>
                <a:spLocks noEditPoints="1"/>
              </p:cNvSpPr>
              <p:nvPr/>
            </p:nvSpPr>
            <p:spPr bwMode="auto">
              <a:xfrm>
                <a:off x="3115" y="1810"/>
                <a:ext cx="85" cy="309"/>
              </a:xfrm>
              <a:custGeom>
                <a:avLst/>
                <a:gdLst>
                  <a:gd name="T0" fmla="*/ 12 w 413"/>
                  <a:gd name="T1" fmla="*/ 9 h 1571"/>
                  <a:gd name="T2" fmla="*/ 13 w 413"/>
                  <a:gd name="T3" fmla="*/ 14 h 1571"/>
                  <a:gd name="T4" fmla="*/ 14 w 413"/>
                  <a:gd name="T5" fmla="*/ 20 h 1571"/>
                  <a:gd name="T6" fmla="*/ 15 w 413"/>
                  <a:gd name="T7" fmla="*/ 26 h 1571"/>
                  <a:gd name="T8" fmla="*/ 16 w 413"/>
                  <a:gd name="T9" fmla="*/ 32 h 1571"/>
                  <a:gd name="T10" fmla="*/ 15 w 413"/>
                  <a:gd name="T11" fmla="*/ 36 h 1571"/>
                  <a:gd name="T12" fmla="*/ 15 w 413"/>
                  <a:gd name="T13" fmla="*/ 30 h 1571"/>
                  <a:gd name="T14" fmla="*/ 14 w 413"/>
                  <a:gd name="T15" fmla="*/ 24 h 1571"/>
                  <a:gd name="T16" fmla="*/ 13 w 413"/>
                  <a:gd name="T17" fmla="*/ 19 h 1571"/>
                  <a:gd name="T18" fmla="*/ 12 w 413"/>
                  <a:gd name="T19" fmla="*/ 13 h 1571"/>
                  <a:gd name="T20" fmla="*/ 11 w 413"/>
                  <a:gd name="T21" fmla="*/ 7 h 1571"/>
                  <a:gd name="T22" fmla="*/ 16 w 413"/>
                  <a:gd name="T23" fmla="*/ 36 h 1571"/>
                  <a:gd name="T24" fmla="*/ 16 w 413"/>
                  <a:gd name="T25" fmla="*/ 41 h 1571"/>
                  <a:gd name="T26" fmla="*/ 15 w 413"/>
                  <a:gd name="T27" fmla="*/ 47 h 1571"/>
                  <a:gd name="T28" fmla="*/ 14 w 413"/>
                  <a:gd name="T29" fmla="*/ 52 h 1571"/>
                  <a:gd name="T30" fmla="*/ 13 w 413"/>
                  <a:gd name="T31" fmla="*/ 57 h 1571"/>
                  <a:gd name="T32" fmla="*/ 11 w 413"/>
                  <a:gd name="T33" fmla="*/ 60 h 1571"/>
                  <a:gd name="T34" fmla="*/ 9 w 413"/>
                  <a:gd name="T35" fmla="*/ 63 h 1571"/>
                  <a:gd name="T36" fmla="*/ 9 w 413"/>
                  <a:gd name="T37" fmla="*/ 61 h 1571"/>
                  <a:gd name="T38" fmla="*/ 11 w 413"/>
                  <a:gd name="T39" fmla="*/ 58 h 1571"/>
                  <a:gd name="T40" fmla="*/ 13 w 413"/>
                  <a:gd name="T41" fmla="*/ 53 h 1571"/>
                  <a:gd name="T42" fmla="*/ 14 w 413"/>
                  <a:gd name="T43" fmla="*/ 48 h 1571"/>
                  <a:gd name="T44" fmla="*/ 15 w 413"/>
                  <a:gd name="T45" fmla="*/ 43 h 1571"/>
                  <a:gd name="T46" fmla="*/ 15 w 413"/>
                  <a:gd name="T47" fmla="*/ 38 h 1571"/>
                  <a:gd name="T48" fmla="*/ 9 w 413"/>
                  <a:gd name="T49" fmla="*/ 63 h 1571"/>
                  <a:gd name="T50" fmla="*/ 9 w 413"/>
                  <a:gd name="T51" fmla="*/ 63 h 1571"/>
                  <a:gd name="T52" fmla="*/ 9 w 413"/>
                  <a:gd name="T53" fmla="*/ 63 h 1571"/>
                  <a:gd name="T54" fmla="*/ 9 w 413"/>
                  <a:gd name="T55" fmla="*/ 62 h 1571"/>
                  <a:gd name="T56" fmla="*/ 8 w 413"/>
                  <a:gd name="T57" fmla="*/ 62 h 1571"/>
                  <a:gd name="T58" fmla="*/ 8 w 413"/>
                  <a:gd name="T59" fmla="*/ 62 h 1571"/>
                  <a:gd name="T60" fmla="*/ 9 w 413"/>
                  <a:gd name="T61" fmla="*/ 62 h 1571"/>
                  <a:gd name="T62" fmla="*/ 8 w 413"/>
                  <a:gd name="T63" fmla="*/ 61 h 1571"/>
                  <a:gd name="T64" fmla="*/ 7 w 413"/>
                  <a:gd name="T65" fmla="*/ 58 h 1571"/>
                  <a:gd name="T66" fmla="*/ 6 w 413"/>
                  <a:gd name="T67" fmla="*/ 54 h 1571"/>
                  <a:gd name="T68" fmla="*/ 7 w 413"/>
                  <a:gd name="T69" fmla="*/ 54 h 1571"/>
                  <a:gd name="T70" fmla="*/ 8 w 413"/>
                  <a:gd name="T71" fmla="*/ 58 h 1571"/>
                  <a:gd name="T72" fmla="*/ 9 w 413"/>
                  <a:gd name="T73" fmla="*/ 61 h 1571"/>
                  <a:gd name="T74" fmla="*/ 5 w 413"/>
                  <a:gd name="T75" fmla="*/ 53 h 1571"/>
                  <a:gd name="T76" fmla="*/ 4 w 413"/>
                  <a:gd name="T77" fmla="*/ 50 h 1571"/>
                  <a:gd name="T78" fmla="*/ 3 w 413"/>
                  <a:gd name="T79" fmla="*/ 46 h 1571"/>
                  <a:gd name="T80" fmla="*/ 4 w 413"/>
                  <a:gd name="T81" fmla="*/ 44 h 1571"/>
                  <a:gd name="T82" fmla="*/ 5 w 413"/>
                  <a:gd name="T83" fmla="*/ 47 h 1571"/>
                  <a:gd name="T84" fmla="*/ 6 w 413"/>
                  <a:gd name="T85" fmla="*/ 51 h 1571"/>
                  <a:gd name="T86" fmla="*/ 5 w 413"/>
                  <a:gd name="T87" fmla="*/ 53 h 1571"/>
                  <a:gd name="T88" fmla="*/ 2 w 413"/>
                  <a:gd name="T89" fmla="*/ 38 h 1571"/>
                  <a:gd name="T90" fmla="*/ 1 w 413"/>
                  <a:gd name="T91" fmla="*/ 30 h 1571"/>
                  <a:gd name="T92" fmla="*/ 0 w 413"/>
                  <a:gd name="T93" fmla="*/ 21 h 1571"/>
                  <a:gd name="T94" fmla="*/ 0 w 413"/>
                  <a:gd name="T95" fmla="*/ 13 h 1571"/>
                  <a:gd name="T96" fmla="*/ 0 w 413"/>
                  <a:gd name="T97" fmla="*/ 5 h 1571"/>
                  <a:gd name="T98" fmla="*/ 2 w 413"/>
                  <a:gd name="T99" fmla="*/ 1 h 1571"/>
                  <a:gd name="T100" fmla="*/ 1 w 413"/>
                  <a:gd name="T101" fmla="*/ 8 h 1571"/>
                  <a:gd name="T102" fmla="*/ 1 w 413"/>
                  <a:gd name="T103" fmla="*/ 16 h 1571"/>
                  <a:gd name="T104" fmla="*/ 1 w 413"/>
                  <a:gd name="T105" fmla="*/ 24 h 1571"/>
                  <a:gd name="T106" fmla="*/ 2 w 413"/>
                  <a:gd name="T107" fmla="*/ 32 h 1571"/>
                  <a:gd name="T108" fmla="*/ 3 w 413"/>
                  <a:gd name="T109" fmla="*/ 41 h 1571"/>
                  <a:gd name="T110" fmla="*/ 1 w 413"/>
                  <a:gd name="T111" fmla="*/ 0 h 1571"/>
                  <a:gd name="T112" fmla="*/ 1 w 413"/>
                  <a:gd name="T113" fmla="*/ 0 h 1571"/>
                  <a:gd name="T114" fmla="*/ 1 w 413"/>
                  <a:gd name="T115" fmla="*/ 0 h 1571"/>
                  <a:gd name="T116" fmla="*/ 1 w 413"/>
                  <a:gd name="T117" fmla="*/ 0 h 1571"/>
                  <a:gd name="T118" fmla="*/ 11 w 413"/>
                  <a:gd name="T119" fmla="*/ 4 h 1571"/>
                  <a:gd name="T120" fmla="*/ 2 w 413"/>
                  <a:gd name="T121" fmla="*/ 0 h 1571"/>
                  <a:gd name="T122" fmla="*/ 11 w 413"/>
                  <a:gd name="T123" fmla="*/ 5 h 157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13"/>
                  <a:gd name="T187" fmla="*/ 0 h 1571"/>
                  <a:gd name="T188" fmla="*/ 413 w 413"/>
                  <a:gd name="T189" fmla="*/ 1571 h 157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13" h="1571">
                    <a:moveTo>
                      <a:pt x="276" y="116"/>
                    </a:moveTo>
                    <a:lnTo>
                      <a:pt x="290" y="165"/>
                    </a:lnTo>
                    <a:lnTo>
                      <a:pt x="303" y="213"/>
                    </a:lnTo>
                    <a:lnTo>
                      <a:pt x="315" y="263"/>
                    </a:lnTo>
                    <a:lnTo>
                      <a:pt x="328" y="312"/>
                    </a:lnTo>
                    <a:lnTo>
                      <a:pt x="339" y="361"/>
                    </a:lnTo>
                    <a:lnTo>
                      <a:pt x="350" y="411"/>
                    </a:lnTo>
                    <a:lnTo>
                      <a:pt x="360" y="460"/>
                    </a:lnTo>
                    <a:lnTo>
                      <a:pt x="370" y="508"/>
                    </a:lnTo>
                    <a:lnTo>
                      <a:pt x="379" y="558"/>
                    </a:lnTo>
                    <a:lnTo>
                      <a:pt x="386" y="607"/>
                    </a:lnTo>
                    <a:lnTo>
                      <a:pt x="394" y="655"/>
                    </a:lnTo>
                    <a:lnTo>
                      <a:pt x="399" y="703"/>
                    </a:lnTo>
                    <a:lnTo>
                      <a:pt x="405" y="751"/>
                    </a:lnTo>
                    <a:lnTo>
                      <a:pt x="408" y="799"/>
                    </a:lnTo>
                    <a:lnTo>
                      <a:pt x="411" y="846"/>
                    </a:lnTo>
                    <a:lnTo>
                      <a:pt x="413" y="893"/>
                    </a:lnTo>
                    <a:lnTo>
                      <a:pt x="389" y="894"/>
                    </a:lnTo>
                    <a:lnTo>
                      <a:pt x="387" y="847"/>
                    </a:lnTo>
                    <a:lnTo>
                      <a:pt x="384" y="800"/>
                    </a:lnTo>
                    <a:lnTo>
                      <a:pt x="380" y="753"/>
                    </a:lnTo>
                    <a:lnTo>
                      <a:pt x="376" y="705"/>
                    </a:lnTo>
                    <a:lnTo>
                      <a:pt x="369" y="657"/>
                    </a:lnTo>
                    <a:lnTo>
                      <a:pt x="363" y="610"/>
                    </a:lnTo>
                    <a:lnTo>
                      <a:pt x="355" y="561"/>
                    </a:lnTo>
                    <a:lnTo>
                      <a:pt x="346" y="513"/>
                    </a:lnTo>
                    <a:lnTo>
                      <a:pt x="337" y="464"/>
                    </a:lnTo>
                    <a:lnTo>
                      <a:pt x="326" y="415"/>
                    </a:lnTo>
                    <a:lnTo>
                      <a:pt x="315" y="366"/>
                    </a:lnTo>
                    <a:lnTo>
                      <a:pt x="304" y="317"/>
                    </a:lnTo>
                    <a:lnTo>
                      <a:pt x="292" y="268"/>
                    </a:lnTo>
                    <a:lnTo>
                      <a:pt x="279" y="220"/>
                    </a:lnTo>
                    <a:lnTo>
                      <a:pt x="267" y="171"/>
                    </a:lnTo>
                    <a:lnTo>
                      <a:pt x="252" y="123"/>
                    </a:lnTo>
                    <a:lnTo>
                      <a:pt x="276" y="116"/>
                    </a:lnTo>
                    <a:close/>
                    <a:moveTo>
                      <a:pt x="413" y="893"/>
                    </a:moveTo>
                    <a:lnTo>
                      <a:pt x="413" y="940"/>
                    </a:lnTo>
                    <a:lnTo>
                      <a:pt x="412" y="987"/>
                    </a:lnTo>
                    <a:lnTo>
                      <a:pt x="410" y="1032"/>
                    </a:lnTo>
                    <a:lnTo>
                      <a:pt x="407" y="1077"/>
                    </a:lnTo>
                    <a:lnTo>
                      <a:pt x="402" y="1122"/>
                    </a:lnTo>
                    <a:lnTo>
                      <a:pt x="395" y="1166"/>
                    </a:lnTo>
                    <a:lnTo>
                      <a:pt x="386" y="1210"/>
                    </a:lnTo>
                    <a:lnTo>
                      <a:pt x="377" y="1252"/>
                    </a:lnTo>
                    <a:lnTo>
                      <a:pt x="366" y="1294"/>
                    </a:lnTo>
                    <a:lnTo>
                      <a:pt x="352" y="1337"/>
                    </a:lnTo>
                    <a:lnTo>
                      <a:pt x="338" y="1377"/>
                    </a:lnTo>
                    <a:lnTo>
                      <a:pt x="321" y="1417"/>
                    </a:lnTo>
                    <a:lnTo>
                      <a:pt x="302" y="1455"/>
                    </a:lnTo>
                    <a:lnTo>
                      <a:pt x="281" y="1493"/>
                    </a:lnTo>
                    <a:lnTo>
                      <a:pt x="270" y="1512"/>
                    </a:lnTo>
                    <a:lnTo>
                      <a:pt x="258" y="1530"/>
                    </a:lnTo>
                    <a:lnTo>
                      <a:pt x="246" y="1548"/>
                    </a:lnTo>
                    <a:lnTo>
                      <a:pt x="233" y="1567"/>
                    </a:lnTo>
                    <a:lnTo>
                      <a:pt x="214" y="1553"/>
                    </a:lnTo>
                    <a:lnTo>
                      <a:pt x="227" y="1534"/>
                    </a:lnTo>
                    <a:lnTo>
                      <a:pt x="238" y="1517"/>
                    </a:lnTo>
                    <a:lnTo>
                      <a:pt x="249" y="1499"/>
                    </a:lnTo>
                    <a:lnTo>
                      <a:pt x="260" y="1481"/>
                    </a:lnTo>
                    <a:lnTo>
                      <a:pt x="281" y="1444"/>
                    </a:lnTo>
                    <a:lnTo>
                      <a:pt x="299" y="1406"/>
                    </a:lnTo>
                    <a:lnTo>
                      <a:pt x="315" y="1367"/>
                    </a:lnTo>
                    <a:lnTo>
                      <a:pt x="329" y="1327"/>
                    </a:lnTo>
                    <a:lnTo>
                      <a:pt x="342" y="1287"/>
                    </a:lnTo>
                    <a:lnTo>
                      <a:pt x="354" y="1246"/>
                    </a:lnTo>
                    <a:lnTo>
                      <a:pt x="364" y="1204"/>
                    </a:lnTo>
                    <a:lnTo>
                      <a:pt x="371" y="1162"/>
                    </a:lnTo>
                    <a:lnTo>
                      <a:pt x="378" y="1118"/>
                    </a:lnTo>
                    <a:lnTo>
                      <a:pt x="382" y="1074"/>
                    </a:lnTo>
                    <a:lnTo>
                      <a:pt x="386" y="1030"/>
                    </a:lnTo>
                    <a:lnTo>
                      <a:pt x="389" y="985"/>
                    </a:lnTo>
                    <a:lnTo>
                      <a:pt x="390" y="939"/>
                    </a:lnTo>
                    <a:lnTo>
                      <a:pt x="389" y="894"/>
                    </a:lnTo>
                    <a:lnTo>
                      <a:pt x="413" y="893"/>
                    </a:lnTo>
                    <a:close/>
                    <a:moveTo>
                      <a:pt x="233" y="1567"/>
                    </a:moveTo>
                    <a:lnTo>
                      <a:pt x="231" y="1569"/>
                    </a:lnTo>
                    <a:lnTo>
                      <a:pt x="229" y="1570"/>
                    </a:lnTo>
                    <a:lnTo>
                      <a:pt x="225" y="1571"/>
                    </a:lnTo>
                    <a:lnTo>
                      <a:pt x="222" y="1571"/>
                    </a:lnTo>
                    <a:lnTo>
                      <a:pt x="219" y="1570"/>
                    </a:lnTo>
                    <a:lnTo>
                      <a:pt x="217" y="1569"/>
                    </a:lnTo>
                    <a:lnTo>
                      <a:pt x="214" y="1567"/>
                    </a:lnTo>
                    <a:lnTo>
                      <a:pt x="213" y="1563"/>
                    </a:lnTo>
                    <a:lnTo>
                      <a:pt x="223" y="1559"/>
                    </a:lnTo>
                    <a:lnTo>
                      <a:pt x="233" y="1567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35" y="1554"/>
                    </a:lnTo>
                    <a:lnTo>
                      <a:pt x="235" y="1555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23" y="1559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01" y="1534"/>
                    </a:lnTo>
                    <a:lnTo>
                      <a:pt x="190" y="1505"/>
                    </a:lnTo>
                    <a:lnTo>
                      <a:pt x="179" y="1477"/>
                    </a:lnTo>
                    <a:lnTo>
                      <a:pt x="169" y="1448"/>
                    </a:lnTo>
                    <a:lnTo>
                      <a:pt x="160" y="1419"/>
                    </a:lnTo>
                    <a:lnTo>
                      <a:pt x="150" y="1391"/>
                    </a:lnTo>
                    <a:lnTo>
                      <a:pt x="141" y="1361"/>
                    </a:lnTo>
                    <a:lnTo>
                      <a:pt x="133" y="1333"/>
                    </a:lnTo>
                    <a:lnTo>
                      <a:pt x="155" y="1326"/>
                    </a:lnTo>
                    <a:lnTo>
                      <a:pt x="164" y="1355"/>
                    </a:lnTo>
                    <a:lnTo>
                      <a:pt x="174" y="1383"/>
                    </a:lnTo>
                    <a:lnTo>
                      <a:pt x="182" y="1411"/>
                    </a:lnTo>
                    <a:lnTo>
                      <a:pt x="192" y="1440"/>
                    </a:lnTo>
                    <a:lnTo>
                      <a:pt x="203" y="1468"/>
                    </a:lnTo>
                    <a:lnTo>
                      <a:pt x="213" y="1498"/>
                    </a:lnTo>
                    <a:lnTo>
                      <a:pt x="223" y="1526"/>
                    </a:lnTo>
                    <a:lnTo>
                      <a:pt x="235" y="1554"/>
                    </a:lnTo>
                    <a:lnTo>
                      <a:pt x="213" y="1563"/>
                    </a:lnTo>
                    <a:close/>
                    <a:moveTo>
                      <a:pt x="133" y="1333"/>
                    </a:moveTo>
                    <a:lnTo>
                      <a:pt x="124" y="1304"/>
                    </a:lnTo>
                    <a:lnTo>
                      <a:pt x="115" y="1275"/>
                    </a:lnTo>
                    <a:lnTo>
                      <a:pt x="108" y="1247"/>
                    </a:lnTo>
                    <a:lnTo>
                      <a:pt x="100" y="1219"/>
                    </a:lnTo>
                    <a:lnTo>
                      <a:pt x="93" y="1190"/>
                    </a:lnTo>
                    <a:lnTo>
                      <a:pt x="86" y="1162"/>
                    </a:lnTo>
                    <a:lnTo>
                      <a:pt x="80" y="1132"/>
                    </a:lnTo>
                    <a:lnTo>
                      <a:pt x="73" y="1104"/>
                    </a:lnTo>
                    <a:lnTo>
                      <a:pt x="97" y="1099"/>
                    </a:lnTo>
                    <a:lnTo>
                      <a:pt x="103" y="1127"/>
                    </a:lnTo>
                    <a:lnTo>
                      <a:pt x="110" y="1156"/>
                    </a:lnTo>
                    <a:lnTo>
                      <a:pt x="116" y="1184"/>
                    </a:lnTo>
                    <a:lnTo>
                      <a:pt x="124" y="1212"/>
                    </a:lnTo>
                    <a:lnTo>
                      <a:pt x="132" y="1240"/>
                    </a:lnTo>
                    <a:lnTo>
                      <a:pt x="139" y="1270"/>
                    </a:lnTo>
                    <a:lnTo>
                      <a:pt x="147" y="1298"/>
                    </a:lnTo>
                    <a:lnTo>
                      <a:pt x="155" y="1326"/>
                    </a:lnTo>
                    <a:lnTo>
                      <a:pt x="133" y="1333"/>
                    </a:lnTo>
                    <a:close/>
                    <a:moveTo>
                      <a:pt x="73" y="1104"/>
                    </a:moveTo>
                    <a:lnTo>
                      <a:pt x="58" y="1032"/>
                    </a:lnTo>
                    <a:lnTo>
                      <a:pt x="45" y="960"/>
                    </a:lnTo>
                    <a:lnTo>
                      <a:pt x="33" y="887"/>
                    </a:lnTo>
                    <a:lnTo>
                      <a:pt x="25" y="816"/>
                    </a:lnTo>
                    <a:lnTo>
                      <a:pt x="16" y="745"/>
                    </a:lnTo>
                    <a:lnTo>
                      <a:pt x="11" y="675"/>
                    </a:lnTo>
                    <a:lnTo>
                      <a:pt x="5" y="604"/>
                    </a:lnTo>
                    <a:lnTo>
                      <a:pt x="2" y="535"/>
                    </a:lnTo>
                    <a:lnTo>
                      <a:pt x="1" y="467"/>
                    </a:lnTo>
                    <a:lnTo>
                      <a:pt x="0" y="399"/>
                    </a:lnTo>
                    <a:lnTo>
                      <a:pt x="1" y="332"/>
                    </a:lnTo>
                    <a:lnTo>
                      <a:pt x="3" y="266"/>
                    </a:lnTo>
                    <a:lnTo>
                      <a:pt x="6" y="200"/>
                    </a:lnTo>
                    <a:lnTo>
                      <a:pt x="11" y="137"/>
                    </a:lnTo>
                    <a:lnTo>
                      <a:pt x="16" y="73"/>
                    </a:lnTo>
                    <a:lnTo>
                      <a:pt x="22" y="10"/>
                    </a:lnTo>
                    <a:lnTo>
                      <a:pt x="46" y="13"/>
                    </a:lnTo>
                    <a:lnTo>
                      <a:pt x="40" y="75"/>
                    </a:lnTo>
                    <a:lnTo>
                      <a:pt x="34" y="138"/>
                    </a:lnTo>
                    <a:lnTo>
                      <a:pt x="30" y="202"/>
                    </a:lnTo>
                    <a:lnTo>
                      <a:pt x="28" y="266"/>
                    </a:lnTo>
                    <a:lnTo>
                      <a:pt x="26" y="332"/>
                    </a:lnTo>
                    <a:lnTo>
                      <a:pt x="25" y="399"/>
                    </a:lnTo>
                    <a:lnTo>
                      <a:pt x="25" y="466"/>
                    </a:lnTo>
                    <a:lnTo>
                      <a:pt x="27" y="534"/>
                    </a:lnTo>
                    <a:lnTo>
                      <a:pt x="30" y="603"/>
                    </a:lnTo>
                    <a:lnTo>
                      <a:pt x="34" y="672"/>
                    </a:lnTo>
                    <a:lnTo>
                      <a:pt x="41" y="743"/>
                    </a:lnTo>
                    <a:lnTo>
                      <a:pt x="48" y="813"/>
                    </a:lnTo>
                    <a:lnTo>
                      <a:pt x="58" y="884"/>
                    </a:lnTo>
                    <a:lnTo>
                      <a:pt x="69" y="955"/>
                    </a:lnTo>
                    <a:lnTo>
                      <a:pt x="82" y="1027"/>
                    </a:lnTo>
                    <a:lnTo>
                      <a:pt x="97" y="1099"/>
                    </a:lnTo>
                    <a:lnTo>
                      <a:pt x="73" y="1104"/>
                    </a:lnTo>
                    <a:close/>
                    <a:moveTo>
                      <a:pt x="22" y="10"/>
                    </a:moveTo>
                    <a:lnTo>
                      <a:pt x="24" y="7"/>
                    </a:lnTo>
                    <a:lnTo>
                      <a:pt x="25" y="5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40" y="1"/>
                    </a:lnTo>
                    <a:lnTo>
                      <a:pt x="34" y="11"/>
                    </a:lnTo>
                    <a:lnTo>
                      <a:pt x="22" y="10"/>
                    </a:lnTo>
                    <a:close/>
                    <a:moveTo>
                      <a:pt x="40" y="1"/>
                    </a:moveTo>
                    <a:lnTo>
                      <a:pt x="270" y="109"/>
                    </a:lnTo>
                    <a:lnTo>
                      <a:pt x="259" y="130"/>
                    </a:lnTo>
                    <a:lnTo>
                      <a:pt x="29" y="22"/>
                    </a:lnTo>
                    <a:lnTo>
                      <a:pt x="40" y="1"/>
                    </a:lnTo>
                    <a:close/>
                    <a:moveTo>
                      <a:pt x="270" y="109"/>
                    </a:moveTo>
                    <a:lnTo>
                      <a:pt x="273" y="112"/>
                    </a:lnTo>
                    <a:lnTo>
                      <a:pt x="276" y="116"/>
                    </a:lnTo>
                    <a:lnTo>
                      <a:pt x="264" y="119"/>
                    </a:lnTo>
                    <a:lnTo>
                      <a:pt x="270" y="1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9" name="Freeform 1181"/>
              <p:cNvSpPr>
                <a:spLocks/>
              </p:cNvSpPr>
              <p:nvPr/>
            </p:nvSpPr>
            <p:spPr bwMode="auto">
              <a:xfrm>
                <a:off x="3061" y="1777"/>
                <a:ext cx="74" cy="279"/>
              </a:xfrm>
              <a:custGeom>
                <a:avLst/>
                <a:gdLst>
                  <a:gd name="T0" fmla="*/ 10 w 385"/>
                  <a:gd name="T1" fmla="*/ 7 h 1424"/>
                  <a:gd name="T2" fmla="*/ 12 w 385"/>
                  <a:gd name="T3" fmla="*/ 13 h 1424"/>
                  <a:gd name="T4" fmla="*/ 13 w 385"/>
                  <a:gd name="T5" fmla="*/ 16 h 1424"/>
                  <a:gd name="T6" fmla="*/ 14 w 385"/>
                  <a:gd name="T7" fmla="*/ 20 h 1424"/>
                  <a:gd name="T8" fmla="*/ 14 w 385"/>
                  <a:gd name="T9" fmla="*/ 24 h 1424"/>
                  <a:gd name="T10" fmla="*/ 15 w 385"/>
                  <a:gd name="T11" fmla="*/ 27 h 1424"/>
                  <a:gd name="T12" fmla="*/ 15 w 385"/>
                  <a:gd name="T13" fmla="*/ 31 h 1424"/>
                  <a:gd name="T14" fmla="*/ 15 w 385"/>
                  <a:gd name="T15" fmla="*/ 34 h 1424"/>
                  <a:gd name="T16" fmla="*/ 15 w 385"/>
                  <a:gd name="T17" fmla="*/ 38 h 1424"/>
                  <a:gd name="T18" fmla="*/ 15 w 385"/>
                  <a:gd name="T19" fmla="*/ 41 h 1424"/>
                  <a:gd name="T20" fmla="*/ 15 w 385"/>
                  <a:gd name="T21" fmla="*/ 44 h 1424"/>
                  <a:gd name="T22" fmla="*/ 14 w 385"/>
                  <a:gd name="T23" fmla="*/ 47 h 1424"/>
                  <a:gd name="T24" fmla="*/ 13 w 385"/>
                  <a:gd name="T25" fmla="*/ 50 h 1424"/>
                  <a:gd name="T26" fmla="*/ 12 w 385"/>
                  <a:gd name="T27" fmla="*/ 53 h 1424"/>
                  <a:gd name="T28" fmla="*/ 10 w 385"/>
                  <a:gd name="T29" fmla="*/ 56 h 1424"/>
                  <a:gd name="T30" fmla="*/ 8 w 385"/>
                  <a:gd name="T31" fmla="*/ 55 h 1424"/>
                  <a:gd name="T32" fmla="*/ 7 w 385"/>
                  <a:gd name="T33" fmla="*/ 51 h 1424"/>
                  <a:gd name="T34" fmla="*/ 5 w 385"/>
                  <a:gd name="T35" fmla="*/ 48 h 1424"/>
                  <a:gd name="T36" fmla="*/ 4 w 385"/>
                  <a:gd name="T37" fmla="*/ 44 h 1424"/>
                  <a:gd name="T38" fmla="*/ 3 w 385"/>
                  <a:gd name="T39" fmla="*/ 40 h 1424"/>
                  <a:gd name="T40" fmla="*/ 2 w 385"/>
                  <a:gd name="T41" fmla="*/ 36 h 1424"/>
                  <a:gd name="T42" fmla="*/ 2 w 385"/>
                  <a:gd name="T43" fmla="*/ 33 h 1424"/>
                  <a:gd name="T44" fmla="*/ 1 w 385"/>
                  <a:gd name="T45" fmla="*/ 29 h 1424"/>
                  <a:gd name="T46" fmla="*/ 1 w 385"/>
                  <a:gd name="T47" fmla="*/ 25 h 1424"/>
                  <a:gd name="T48" fmla="*/ 0 w 385"/>
                  <a:gd name="T49" fmla="*/ 22 h 1424"/>
                  <a:gd name="T50" fmla="*/ 0 w 385"/>
                  <a:gd name="T51" fmla="*/ 18 h 1424"/>
                  <a:gd name="T52" fmla="*/ 0 w 385"/>
                  <a:gd name="T53" fmla="*/ 15 h 1424"/>
                  <a:gd name="T54" fmla="*/ 0 w 385"/>
                  <a:gd name="T55" fmla="*/ 10 h 1424"/>
                  <a:gd name="T56" fmla="*/ 0 w 385"/>
                  <a:gd name="T57" fmla="*/ 3 h 1424"/>
                  <a:gd name="T58" fmla="*/ 2 w 385"/>
                  <a:gd name="T59" fmla="*/ 0 h 1424"/>
                  <a:gd name="T60" fmla="*/ 4 w 385"/>
                  <a:gd name="T61" fmla="*/ 1 h 1424"/>
                  <a:gd name="T62" fmla="*/ 6 w 385"/>
                  <a:gd name="T63" fmla="*/ 2 h 1424"/>
                  <a:gd name="T64" fmla="*/ 8 w 385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5"/>
                  <a:gd name="T100" fmla="*/ 0 h 1424"/>
                  <a:gd name="T101" fmla="*/ 385 w 385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5" h="1424">
                    <a:moveTo>
                      <a:pt x="229" y="94"/>
                    </a:moveTo>
                    <a:lnTo>
                      <a:pt x="256" y="183"/>
                    </a:lnTo>
                    <a:lnTo>
                      <a:pt x="282" y="274"/>
                    </a:lnTo>
                    <a:lnTo>
                      <a:pt x="294" y="319"/>
                    </a:lnTo>
                    <a:lnTo>
                      <a:pt x="306" y="365"/>
                    </a:lnTo>
                    <a:lnTo>
                      <a:pt x="318" y="410"/>
                    </a:lnTo>
                    <a:lnTo>
                      <a:pt x="328" y="455"/>
                    </a:lnTo>
                    <a:lnTo>
                      <a:pt x="338" y="501"/>
                    </a:lnTo>
                    <a:lnTo>
                      <a:pt x="347" y="546"/>
                    </a:lnTo>
                    <a:lnTo>
                      <a:pt x="356" y="591"/>
                    </a:lnTo>
                    <a:lnTo>
                      <a:pt x="363" y="637"/>
                    </a:lnTo>
                    <a:lnTo>
                      <a:pt x="370" y="681"/>
                    </a:lnTo>
                    <a:lnTo>
                      <a:pt x="375" y="725"/>
                    </a:lnTo>
                    <a:lnTo>
                      <a:pt x="379" y="770"/>
                    </a:lnTo>
                    <a:lnTo>
                      <a:pt x="383" y="813"/>
                    </a:lnTo>
                    <a:lnTo>
                      <a:pt x="384" y="856"/>
                    </a:lnTo>
                    <a:lnTo>
                      <a:pt x="385" y="899"/>
                    </a:lnTo>
                    <a:lnTo>
                      <a:pt x="384" y="941"/>
                    </a:lnTo>
                    <a:lnTo>
                      <a:pt x="383" y="983"/>
                    </a:lnTo>
                    <a:lnTo>
                      <a:pt x="378" y="1024"/>
                    </a:lnTo>
                    <a:lnTo>
                      <a:pt x="374" y="1064"/>
                    </a:lnTo>
                    <a:lnTo>
                      <a:pt x="367" y="1104"/>
                    </a:lnTo>
                    <a:lnTo>
                      <a:pt x="359" y="1143"/>
                    </a:lnTo>
                    <a:lnTo>
                      <a:pt x="348" y="1181"/>
                    </a:lnTo>
                    <a:lnTo>
                      <a:pt x="336" y="1219"/>
                    </a:lnTo>
                    <a:lnTo>
                      <a:pt x="322" y="1256"/>
                    </a:lnTo>
                    <a:lnTo>
                      <a:pt x="307" y="1291"/>
                    </a:lnTo>
                    <a:lnTo>
                      <a:pt x="289" y="1326"/>
                    </a:lnTo>
                    <a:lnTo>
                      <a:pt x="269" y="1359"/>
                    </a:lnTo>
                    <a:lnTo>
                      <a:pt x="248" y="1392"/>
                    </a:lnTo>
                    <a:lnTo>
                      <a:pt x="223" y="1424"/>
                    </a:lnTo>
                    <a:lnTo>
                      <a:pt x="202" y="1377"/>
                    </a:lnTo>
                    <a:lnTo>
                      <a:pt x="184" y="1330"/>
                    </a:lnTo>
                    <a:lnTo>
                      <a:pt x="166" y="1283"/>
                    </a:lnTo>
                    <a:lnTo>
                      <a:pt x="148" y="1236"/>
                    </a:lnTo>
                    <a:lnTo>
                      <a:pt x="132" y="1189"/>
                    </a:lnTo>
                    <a:lnTo>
                      <a:pt x="117" y="1142"/>
                    </a:lnTo>
                    <a:lnTo>
                      <a:pt x="104" y="1096"/>
                    </a:lnTo>
                    <a:lnTo>
                      <a:pt x="91" y="1049"/>
                    </a:lnTo>
                    <a:lnTo>
                      <a:pt x="79" y="1003"/>
                    </a:lnTo>
                    <a:lnTo>
                      <a:pt x="68" y="956"/>
                    </a:lnTo>
                    <a:lnTo>
                      <a:pt x="58" y="910"/>
                    </a:lnTo>
                    <a:lnTo>
                      <a:pt x="49" y="865"/>
                    </a:lnTo>
                    <a:lnTo>
                      <a:pt x="40" y="818"/>
                    </a:lnTo>
                    <a:lnTo>
                      <a:pt x="34" y="773"/>
                    </a:lnTo>
                    <a:lnTo>
                      <a:pt x="26" y="727"/>
                    </a:lnTo>
                    <a:lnTo>
                      <a:pt x="21" y="682"/>
                    </a:lnTo>
                    <a:lnTo>
                      <a:pt x="17" y="637"/>
                    </a:lnTo>
                    <a:lnTo>
                      <a:pt x="12" y="592"/>
                    </a:lnTo>
                    <a:lnTo>
                      <a:pt x="8" y="548"/>
                    </a:lnTo>
                    <a:lnTo>
                      <a:pt x="6" y="504"/>
                    </a:lnTo>
                    <a:lnTo>
                      <a:pt x="4" y="460"/>
                    </a:lnTo>
                    <a:lnTo>
                      <a:pt x="1" y="416"/>
                    </a:lnTo>
                    <a:lnTo>
                      <a:pt x="0" y="373"/>
                    </a:lnTo>
                    <a:lnTo>
                      <a:pt x="0" y="330"/>
                    </a:lnTo>
                    <a:lnTo>
                      <a:pt x="1" y="245"/>
                    </a:lnTo>
                    <a:lnTo>
                      <a:pt x="4" y="162"/>
                    </a:lnTo>
                    <a:lnTo>
                      <a:pt x="9" y="79"/>
                    </a:lnTo>
                    <a:lnTo>
                      <a:pt x="14" y="0"/>
                    </a:lnTo>
                    <a:lnTo>
                      <a:pt x="41" y="11"/>
                    </a:lnTo>
                    <a:lnTo>
                      <a:pt x="68" y="23"/>
                    </a:lnTo>
                    <a:lnTo>
                      <a:pt x="95" y="34"/>
                    </a:lnTo>
                    <a:lnTo>
                      <a:pt x="122" y="46"/>
                    </a:lnTo>
                    <a:lnTo>
                      <a:pt x="149" y="58"/>
                    </a:lnTo>
                    <a:lnTo>
                      <a:pt x="176" y="70"/>
                    </a:lnTo>
                    <a:lnTo>
                      <a:pt x="202" y="82"/>
                    </a:lnTo>
                    <a:lnTo>
                      <a:pt x="229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0" name="Freeform 1182"/>
              <p:cNvSpPr>
                <a:spLocks noEditPoints="1"/>
              </p:cNvSpPr>
              <p:nvPr/>
            </p:nvSpPr>
            <p:spPr bwMode="auto">
              <a:xfrm>
                <a:off x="3057" y="1769"/>
                <a:ext cx="85" cy="294"/>
              </a:xfrm>
              <a:custGeom>
                <a:avLst/>
                <a:gdLst>
                  <a:gd name="T0" fmla="*/ 12 w 409"/>
                  <a:gd name="T1" fmla="*/ 11 h 1448"/>
                  <a:gd name="T2" fmla="*/ 13 w 409"/>
                  <a:gd name="T3" fmla="*/ 17 h 1448"/>
                  <a:gd name="T4" fmla="*/ 14 w 409"/>
                  <a:gd name="T5" fmla="*/ 22 h 1448"/>
                  <a:gd name="T6" fmla="*/ 15 w 409"/>
                  <a:gd name="T7" fmla="*/ 28 h 1448"/>
                  <a:gd name="T8" fmla="*/ 16 w 409"/>
                  <a:gd name="T9" fmla="*/ 33 h 1448"/>
                  <a:gd name="T10" fmla="*/ 15 w 409"/>
                  <a:gd name="T11" fmla="*/ 30 h 1448"/>
                  <a:gd name="T12" fmla="*/ 14 w 409"/>
                  <a:gd name="T13" fmla="*/ 24 h 1448"/>
                  <a:gd name="T14" fmla="*/ 13 w 409"/>
                  <a:gd name="T15" fmla="*/ 19 h 1448"/>
                  <a:gd name="T16" fmla="*/ 11 w 409"/>
                  <a:gd name="T17" fmla="*/ 13 h 1448"/>
                  <a:gd name="T18" fmla="*/ 9 w 409"/>
                  <a:gd name="T19" fmla="*/ 4 h 1448"/>
                  <a:gd name="T20" fmla="*/ 16 w 409"/>
                  <a:gd name="T21" fmla="*/ 35 h 1448"/>
                  <a:gd name="T22" fmla="*/ 16 w 409"/>
                  <a:gd name="T23" fmla="*/ 40 h 1448"/>
                  <a:gd name="T24" fmla="*/ 15 w 409"/>
                  <a:gd name="T25" fmla="*/ 45 h 1448"/>
                  <a:gd name="T26" fmla="*/ 14 w 409"/>
                  <a:gd name="T27" fmla="*/ 49 h 1448"/>
                  <a:gd name="T28" fmla="*/ 13 w 409"/>
                  <a:gd name="T29" fmla="*/ 52 h 1448"/>
                  <a:gd name="T30" fmla="*/ 12 w 409"/>
                  <a:gd name="T31" fmla="*/ 54 h 1448"/>
                  <a:gd name="T32" fmla="*/ 11 w 409"/>
                  <a:gd name="T33" fmla="*/ 56 h 1448"/>
                  <a:gd name="T34" fmla="*/ 10 w 409"/>
                  <a:gd name="T35" fmla="*/ 58 h 1448"/>
                  <a:gd name="T36" fmla="*/ 10 w 409"/>
                  <a:gd name="T37" fmla="*/ 56 h 1448"/>
                  <a:gd name="T38" fmla="*/ 11 w 409"/>
                  <a:gd name="T39" fmla="*/ 54 h 1448"/>
                  <a:gd name="T40" fmla="*/ 12 w 409"/>
                  <a:gd name="T41" fmla="*/ 52 h 1448"/>
                  <a:gd name="T42" fmla="*/ 14 w 409"/>
                  <a:gd name="T43" fmla="*/ 48 h 1448"/>
                  <a:gd name="T44" fmla="*/ 15 w 409"/>
                  <a:gd name="T45" fmla="*/ 43 h 1448"/>
                  <a:gd name="T46" fmla="*/ 15 w 409"/>
                  <a:gd name="T47" fmla="*/ 38 h 1448"/>
                  <a:gd name="T48" fmla="*/ 15 w 409"/>
                  <a:gd name="T49" fmla="*/ 33 h 1448"/>
                  <a:gd name="T50" fmla="*/ 10 w 409"/>
                  <a:gd name="T51" fmla="*/ 58 h 1448"/>
                  <a:gd name="T52" fmla="*/ 9 w 409"/>
                  <a:gd name="T53" fmla="*/ 58 h 1448"/>
                  <a:gd name="T54" fmla="*/ 9 w 409"/>
                  <a:gd name="T55" fmla="*/ 58 h 1448"/>
                  <a:gd name="T56" fmla="*/ 10 w 409"/>
                  <a:gd name="T57" fmla="*/ 58 h 1448"/>
                  <a:gd name="T58" fmla="*/ 7 w 409"/>
                  <a:gd name="T59" fmla="*/ 54 h 1448"/>
                  <a:gd name="T60" fmla="*/ 5 w 409"/>
                  <a:gd name="T61" fmla="*/ 48 h 1448"/>
                  <a:gd name="T62" fmla="*/ 4 w 409"/>
                  <a:gd name="T63" fmla="*/ 43 h 1448"/>
                  <a:gd name="T64" fmla="*/ 2 w 409"/>
                  <a:gd name="T65" fmla="*/ 37 h 1448"/>
                  <a:gd name="T66" fmla="*/ 1 w 409"/>
                  <a:gd name="T67" fmla="*/ 32 h 1448"/>
                  <a:gd name="T68" fmla="*/ 2 w 409"/>
                  <a:gd name="T69" fmla="*/ 28 h 1448"/>
                  <a:gd name="T70" fmla="*/ 3 w 409"/>
                  <a:gd name="T71" fmla="*/ 33 h 1448"/>
                  <a:gd name="T72" fmla="*/ 4 w 409"/>
                  <a:gd name="T73" fmla="*/ 39 h 1448"/>
                  <a:gd name="T74" fmla="*/ 5 w 409"/>
                  <a:gd name="T75" fmla="*/ 44 h 1448"/>
                  <a:gd name="T76" fmla="*/ 7 w 409"/>
                  <a:gd name="T77" fmla="*/ 50 h 1448"/>
                  <a:gd name="T78" fmla="*/ 9 w 409"/>
                  <a:gd name="T79" fmla="*/ 55 h 1448"/>
                  <a:gd name="T80" fmla="*/ 1 w 409"/>
                  <a:gd name="T81" fmla="*/ 28 h 1448"/>
                  <a:gd name="T82" fmla="*/ 0 w 409"/>
                  <a:gd name="T83" fmla="*/ 22 h 1448"/>
                  <a:gd name="T84" fmla="*/ 0 w 409"/>
                  <a:gd name="T85" fmla="*/ 17 h 1448"/>
                  <a:gd name="T86" fmla="*/ 0 w 409"/>
                  <a:gd name="T87" fmla="*/ 10 h 1448"/>
                  <a:gd name="T88" fmla="*/ 1 w 409"/>
                  <a:gd name="T89" fmla="*/ 0 h 1448"/>
                  <a:gd name="T90" fmla="*/ 1 w 409"/>
                  <a:gd name="T91" fmla="*/ 7 h 1448"/>
                  <a:gd name="T92" fmla="*/ 1 w 409"/>
                  <a:gd name="T93" fmla="*/ 15 h 1448"/>
                  <a:gd name="T94" fmla="*/ 1 w 409"/>
                  <a:gd name="T95" fmla="*/ 21 h 1448"/>
                  <a:gd name="T96" fmla="*/ 2 w 409"/>
                  <a:gd name="T97" fmla="*/ 26 h 1448"/>
                  <a:gd name="T98" fmla="*/ 1 w 409"/>
                  <a:gd name="T99" fmla="*/ 0 h 1448"/>
                  <a:gd name="T100" fmla="*/ 1 w 409"/>
                  <a:gd name="T101" fmla="*/ 0 h 1448"/>
                  <a:gd name="T102" fmla="*/ 1 w 409"/>
                  <a:gd name="T103" fmla="*/ 0 h 1448"/>
                  <a:gd name="T104" fmla="*/ 1 w 409"/>
                  <a:gd name="T105" fmla="*/ 0 h 1448"/>
                  <a:gd name="T106" fmla="*/ 10 w 409"/>
                  <a:gd name="T107" fmla="*/ 4 h 1448"/>
                  <a:gd name="T108" fmla="*/ 1 w 409"/>
                  <a:gd name="T109" fmla="*/ 0 h 1448"/>
                  <a:gd name="T110" fmla="*/ 10 w 409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9"/>
                  <a:gd name="T169" fmla="*/ 0 h 1448"/>
                  <a:gd name="T170" fmla="*/ 409 w 409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9" h="1448">
                    <a:moveTo>
                      <a:pt x="253" y="102"/>
                    </a:moveTo>
                    <a:lnTo>
                      <a:pt x="280" y="192"/>
                    </a:lnTo>
                    <a:lnTo>
                      <a:pt x="306" y="283"/>
                    </a:lnTo>
                    <a:lnTo>
                      <a:pt x="318" y="328"/>
                    </a:lnTo>
                    <a:lnTo>
                      <a:pt x="330" y="374"/>
                    </a:lnTo>
                    <a:lnTo>
                      <a:pt x="342" y="420"/>
                    </a:lnTo>
                    <a:lnTo>
                      <a:pt x="353" y="465"/>
                    </a:lnTo>
                    <a:lnTo>
                      <a:pt x="362" y="511"/>
                    </a:lnTo>
                    <a:lnTo>
                      <a:pt x="371" y="557"/>
                    </a:lnTo>
                    <a:lnTo>
                      <a:pt x="380" y="601"/>
                    </a:lnTo>
                    <a:lnTo>
                      <a:pt x="387" y="647"/>
                    </a:lnTo>
                    <a:lnTo>
                      <a:pt x="394" y="692"/>
                    </a:lnTo>
                    <a:lnTo>
                      <a:pt x="399" y="736"/>
                    </a:lnTo>
                    <a:lnTo>
                      <a:pt x="403" y="781"/>
                    </a:lnTo>
                    <a:lnTo>
                      <a:pt x="407" y="825"/>
                    </a:lnTo>
                    <a:lnTo>
                      <a:pt x="382" y="826"/>
                    </a:lnTo>
                    <a:lnTo>
                      <a:pt x="379" y="783"/>
                    </a:lnTo>
                    <a:lnTo>
                      <a:pt x="374" y="738"/>
                    </a:lnTo>
                    <a:lnTo>
                      <a:pt x="369" y="694"/>
                    </a:lnTo>
                    <a:lnTo>
                      <a:pt x="362" y="650"/>
                    </a:lnTo>
                    <a:lnTo>
                      <a:pt x="356" y="606"/>
                    </a:lnTo>
                    <a:lnTo>
                      <a:pt x="347" y="560"/>
                    </a:lnTo>
                    <a:lnTo>
                      <a:pt x="339" y="515"/>
                    </a:lnTo>
                    <a:lnTo>
                      <a:pt x="328" y="469"/>
                    </a:lnTo>
                    <a:lnTo>
                      <a:pt x="318" y="424"/>
                    </a:lnTo>
                    <a:lnTo>
                      <a:pt x="306" y="379"/>
                    </a:lnTo>
                    <a:lnTo>
                      <a:pt x="294" y="333"/>
                    </a:lnTo>
                    <a:lnTo>
                      <a:pt x="282" y="289"/>
                    </a:lnTo>
                    <a:lnTo>
                      <a:pt x="256" y="198"/>
                    </a:lnTo>
                    <a:lnTo>
                      <a:pt x="231" y="109"/>
                    </a:lnTo>
                    <a:lnTo>
                      <a:pt x="253" y="102"/>
                    </a:lnTo>
                    <a:close/>
                    <a:moveTo>
                      <a:pt x="407" y="825"/>
                    </a:moveTo>
                    <a:lnTo>
                      <a:pt x="409" y="868"/>
                    </a:lnTo>
                    <a:lnTo>
                      <a:pt x="409" y="911"/>
                    </a:lnTo>
                    <a:lnTo>
                      <a:pt x="409" y="954"/>
                    </a:lnTo>
                    <a:lnTo>
                      <a:pt x="407" y="997"/>
                    </a:lnTo>
                    <a:lnTo>
                      <a:pt x="402" y="1038"/>
                    </a:lnTo>
                    <a:lnTo>
                      <a:pt x="398" y="1079"/>
                    </a:lnTo>
                    <a:lnTo>
                      <a:pt x="390" y="1120"/>
                    </a:lnTo>
                    <a:lnTo>
                      <a:pt x="382" y="1159"/>
                    </a:lnTo>
                    <a:lnTo>
                      <a:pt x="372" y="1197"/>
                    </a:lnTo>
                    <a:lnTo>
                      <a:pt x="360" y="1235"/>
                    </a:lnTo>
                    <a:lnTo>
                      <a:pt x="353" y="1254"/>
                    </a:lnTo>
                    <a:lnTo>
                      <a:pt x="346" y="1273"/>
                    </a:lnTo>
                    <a:lnTo>
                      <a:pt x="339" y="1290"/>
                    </a:lnTo>
                    <a:lnTo>
                      <a:pt x="330" y="1309"/>
                    </a:lnTo>
                    <a:lnTo>
                      <a:pt x="321" y="1326"/>
                    </a:lnTo>
                    <a:lnTo>
                      <a:pt x="312" y="1344"/>
                    </a:lnTo>
                    <a:lnTo>
                      <a:pt x="302" y="1362"/>
                    </a:lnTo>
                    <a:lnTo>
                      <a:pt x="292" y="1378"/>
                    </a:lnTo>
                    <a:lnTo>
                      <a:pt x="280" y="1395"/>
                    </a:lnTo>
                    <a:lnTo>
                      <a:pt x="269" y="1411"/>
                    </a:lnTo>
                    <a:lnTo>
                      <a:pt x="258" y="1427"/>
                    </a:lnTo>
                    <a:lnTo>
                      <a:pt x="245" y="1444"/>
                    </a:lnTo>
                    <a:lnTo>
                      <a:pt x="226" y="1429"/>
                    </a:lnTo>
                    <a:lnTo>
                      <a:pt x="238" y="1412"/>
                    </a:lnTo>
                    <a:lnTo>
                      <a:pt x="250" y="1397"/>
                    </a:lnTo>
                    <a:lnTo>
                      <a:pt x="261" y="1381"/>
                    </a:lnTo>
                    <a:lnTo>
                      <a:pt x="272" y="1365"/>
                    </a:lnTo>
                    <a:lnTo>
                      <a:pt x="281" y="1349"/>
                    </a:lnTo>
                    <a:lnTo>
                      <a:pt x="291" y="1331"/>
                    </a:lnTo>
                    <a:lnTo>
                      <a:pt x="300" y="1315"/>
                    </a:lnTo>
                    <a:lnTo>
                      <a:pt x="308" y="1298"/>
                    </a:lnTo>
                    <a:lnTo>
                      <a:pt x="323" y="1262"/>
                    </a:lnTo>
                    <a:lnTo>
                      <a:pt x="337" y="1227"/>
                    </a:lnTo>
                    <a:lnTo>
                      <a:pt x="349" y="1190"/>
                    </a:lnTo>
                    <a:lnTo>
                      <a:pt x="359" y="1152"/>
                    </a:lnTo>
                    <a:lnTo>
                      <a:pt x="367" y="1113"/>
                    </a:lnTo>
                    <a:lnTo>
                      <a:pt x="374" y="1074"/>
                    </a:lnTo>
                    <a:lnTo>
                      <a:pt x="379" y="1034"/>
                    </a:lnTo>
                    <a:lnTo>
                      <a:pt x="382" y="993"/>
                    </a:lnTo>
                    <a:lnTo>
                      <a:pt x="384" y="952"/>
                    </a:lnTo>
                    <a:lnTo>
                      <a:pt x="385" y="911"/>
                    </a:lnTo>
                    <a:lnTo>
                      <a:pt x="384" y="868"/>
                    </a:lnTo>
                    <a:lnTo>
                      <a:pt x="382" y="826"/>
                    </a:lnTo>
                    <a:lnTo>
                      <a:pt x="407" y="825"/>
                    </a:lnTo>
                    <a:close/>
                    <a:moveTo>
                      <a:pt x="245" y="1444"/>
                    </a:moveTo>
                    <a:lnTo>
                      <a:pt x="242" y="1446"/>
                    </a:lnTo>
                    <a:lnTo>
                      <a:pt x="240" y="1447"/>
                    </a:lnTo>
                    <a:lnTo>
                      <a:pt x="237" y="1448"/>
                    </a:lnTo>
                    <a:lnTo>
                      <a:pt x="234" y="1448"/>
                    </a:lnTo>
                    <a:lnTo>
                      <a:pt x="231" y="1447"/>
                    </a:lnTo>
                    <a:lnTo>
                      <a:pt x="228" y="1446"/>
                    </a:lnTo>
                    <a:lnTo>
                      <a:pt x="226" y="1444"/>
                    </a:lnTo>
                    <a:lnTo>
                      <a:pt x="224" y="1440"/>
                    </a:lnTo>
                    <a:lnTo>
                      <a:pt x="235" y="1436"/>
                    </a:lnTo>
                    <a:lnTo>
                      <a:pt x="245" y="1444"/>
                    </a:lnTo>
                    <a:close/>
                    <a:moveTo>
                      <a:pt x="224" y="1440"/>
                    </a:moveTo>
                    <a:lnTo>
                      <a:pt x="204" y="1394"/>
                    </a:lnTo>
                    <a:lnTo>
                      <a:pt x="184" y="1346"/>
                    </a:lnTo>
                    <a:lnTo>
                      <a:pt x="166" y="1299"/>
                    </a:lnTo>
                    <a:lnTo>
                      <a:pt x="148" y="1252"/>
                    </a:lnTo>
                    <a:lnTo>
                      <a:pt x="133" y="1205"/>
                    </a:lnTo>
                    <a:lnTo>
                      <a:pt x="118" y="1157"/>
                    </a:lnTo>
                    <a:lnTo>
                      <a:pt x="104" y="1111"/>
                    </a:lnTo>
                    <a:lnTo>
                      <a:pt x="91" y="1065"/>
                    </a:lnTo>
                    <a:lnTo>
                      <a:pt x="79" y="1018"/>
                    </a:lnTo>
                    <a:lnTo>
                      <a:pt x="69" y="972"/>
                    </a:lnTo>
                    <a:lnTo>
                      <a:pt x="58" y="925"/>
                    </a:lnTo>
                    <a:lnTo>
                      <a:pt x="49" y="879"/>
                    </a:lnTo>
                    <a:lnTo>
                      <a:pt x="40" y="832"/>
                    </a:lnTo>
                    <a:lnTo>
                      <a:pt x="33" y="787"/>
                    </a:lnTo>
                    <a:lnTo>
                      <a:pt x="26" y="741"/>
                    </a:lnTo>
                    <a:lnTo>
                      <a:pt x="21" y="695"/>
                    </a:lnTo>
                    <a:lnTo>
                      <a:pt x="45" y="693"/>
                    </a:lnTo>
                    <a:lnTo>
                      <a:pt x="51" y="737"/>
                    </a:lnTo>
                    <a:lnTo>
                      <a:pt x="58" y="783"/>
                    </a:lnTo>
                    <a:lnTo>
                      <a:pt x="64" y="828"/>
                    </a:lnTo>
                    <a:lnTo>
                      <a:pt x="73" y="874"/>
                    </a:lnTo>
                    <a:lnTo>
                      <a:pt x="81" y="920"/>
                    </a:lnTo>
                    <a:lnTo>
                      <a:pt x="92" y="966"/>
                    </a:lnTo>
                    <a:lnTo>
                      <a:pt x="103" y="1012"/>
                    </a:lnTo>
                    <a:lnTo>
                      <a:pt x="115" y="1058"/>
                    </a:lnTo>
                    <a:lnTo>
                      <a:pt x="127" y="1105"/>
                    </a:lnTo>
                    <a:lnTo>
                      <a:pt x="141" y="1151"/>
                    </a:lnTo>
                    <a:lnTo>
                      <a:pt x="156" y="1197"/>
                    </a:lnTo>
                    <a:lnTo>
                      <a:pt x="172" y="1244"/>
                    </a:lnTo>
                    <a:lnTo>
                      <a:pt x="188" y="1290"/>
                    </a:lnTo>
                    <a:lnTo>
                      <a:pt x="207" y="1338"/>
                    </a:lnTo>
                    <a:lnTo>
                      <a:pt x="226" y="1384"/>
                    </a:lnTo>
                    <a:lnTo>
                      <a:pt x="247" y="1431"/>
                    </a:lnTo>
                    <a:lnTo>
                      <a:pt x="224" y="1440"/>
                    </a:lnTo>
                    <a:close/>
                    <a:moveTo>
                      <a:pt x="21" y="695"/>
                    </a:moveTo>
                    <a:lnTo>
                      <a:pt x="16" y="651"/>
                    </a:lnTo>
                    <a:lnTo>
                      <a:pt x="11" y="606"/>
                    </a:lnTo>
                    <a:lnTo>
                      <a:pt x="8" y="561"/>
                    </a:lnTo>
                    <a:lnTo>
                      <a:pt x="6" y="516"/>
                    </a:lnTo>
                    <a:lnTo>
                      <a:pt x="3" y="473"/>
                    </a:lnTo>
                    <a:lnTo>
                      <a:pt x="2" y="428"/>
                    </a:lnTo>
                    <a:lnTo>
                      <a:pt x="0" y="385"/>
                    </a:lnTo>
                    <a:lnTo>
                      <a:pt x="0" y="342"/>
                    </a:lnTo>
                    <a:lnTo>
                      <a:pt x="2" y="257"/>
                    </a:lnTo>
                    <a:lnTo>
                      <a:pt x="4" y="172"/>
                    </a:lnTo>
                    <a:lnTo>
                      <a:pt x="8" y="90"/>
                    </a:lnTo>
                    <a:lnTo>
                      <a:pt x="15" y="10"/>
                    </a:lnTo>
                    <a:lnTo>
                      <a:pt x="39" y="13"/>
                    </a:lnTo>
                    <a:lnTo>
                      <a:pt x="33" y="93"/>
                    </a:lnTo>
                    <a:lnTo>
                      <a:pt x="29" y="174"/>
                    </a:lnTo>
                    <a:lnTo>
                      <a:pt x="25" y="257"/>
                    </a:lnTo>
                    <a:lnTo>
                      <a:pt x="24" y="342"/>
                    </a:lnTo>
                    <a:lnTo>
                      <a:pt x="25" y="384"/>
                    </a:lnTo>
                    <a:lnTo>
                      <a:pt x="26" y="427"/>
                    </a:lnTo>
                    <a:lnTo>
                      <a:pt x="27" y="472"/>
                    </a:lnTo>
                    <a:lnTo>
                      <a:pt x="30" y="515"/>
                    </a:lnTo>
                    <a:lnTo>
                      <a:pt x="33" y="559"/>
                    </a:lnTo>
                    <a:lnTo>
                      <a:pt x="36" y="603"/>
                    </a:lnTo>
                    <a:lnTo>
                      <a:pt x="40" y="648"/>
                    </a:lnTo>
                    <a:lnTo>
                      <a:pt x="45" y="693"/>
                    </a:lnTo>
                    <a:lnTo>
                      <a:pt x="21" y="695"/>
                    </a:lnTo>
                    <a:close/>
                    <a:moveTo>
                      <a:pt x="15" y="10"/>
                    </a:moveTo>
                    <a:lnTo>
                      <a:pt x="16" y="7"/>
                    </a:lnTo>
                    <a:lnTo>
                      <a:pt x="17" y="5"/>
                    </a:lnTo>
                    <a:lnTo>
                      <a:pt x="19" y="3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26" y="12"/>
                    </a:lnTo>
                    <a:lnTo>
                      <a:pt x="15" y="10"/>
                    </a:lnTo>
                    <a:close/>
                    <a:moveTo>
                      <a:pt x="32" y="0"/>
                    </a:moveTo>
                    <a:lnTo>
                      <a:pt x="247" y="95"/>
                    </a:lnTo>
                    <a:lnTo>
                      <a:pt x="237" y="116"/>
                    </a:lnTo>
                    <a:lnTo>
                      <a:pt x="22" y="22"/>
                    </a:lnTo>
                    <a:lnTo>
                      <a:pt x="32" y="0"/>
                    </a:lnTo>
                    <a:close/>
                    <a:moveTo>
                      <a:pt x="247" y="95"/>
                    </a:moveTo>
                    <a:lnTo>
                      <a:pt x="250" y="98"/>
                    </a:lnTo>
                    <a:lnTo>
                      <a:pt x="253" y="102"/>
                    </a:lnTo>
                    <a:lnTo>
                      <a:pt x="241" y="106"/>
                    </a:lnTo>
                    <a:lnTo>
                      <a:pt x="247" y="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1" name="Freeform 1183"/>
              <p:cNvSpPr>
                <a:spLocks/>
              </p:cNvSpPr>
              <p:nvPr/>
            </p:nvSpPr>
            <p:spPr bwMode="auto">
              <a:xfrm>
                <a:off x="2998" y="1736"/>
                <a:ext cx="78" cy="265"/>
              </a:xfrm>
              <a:custGeom>
                <a:avLst/>
                <a:gdLst>
                  <a:gd name="T0" fmla="*/ 9 w 382"/>
                  <a:gd name="T1" fmla="*/ 7 h 1301"/>
                  <a:gd name="T2" fmla="*/ 11 w 382"/>
                  <a:gd name="T3" fmla="*/ 13 h 1301"/>
                  <a:gd name="T4" fmla="*/ 13 w 382"/>
                  <a:gd name="T5" fmla="*/ 18 h 1301"/>
                  <a:gd name="T6" fmla="*/ 14 w 382"/>
                  <a:gd name="T7" fmla="*/ 22 h 1301"/>
                  <a:gd name="T8" fmla="*/ 14 w 382"/>
                  <a:gd name="T9" fmla="*/ 25 h 1301"/>
                  <a:gd name="T10" fmla="*/ 15 w 382"/>
                  <a:gd name="T11" fmla="*/ 28 h 1301"/>
                  <a:gd name="T12" fmla="*/ 15 w 382"/>
                  <a:gd name="T13" fmla="*/ 32 h 1301"/>
                  <a:gd name="T14" fmla="*/ 15 w 382"/>
                  <a:gd name="T15" fmla="*/ 35 h 1301"/>
                  <a:gd name="T16" fmla="*/ 15 w 382"/>
                  <a:gd name="T17" fmla="*/ 38 h 1301"/>
                  <a:gd name="T18" fmla="*/ 15 w 382"/>
                  <a:gd name="T19" fmla="*/ 41 h 1301"/>
                  <a:gd name="T20" fmla="*/ 14 w 382"/>
                  <a:gd name="T21" fmla="*/ 44 h 1301"/>
                  <a:gd name="T22" fmla="*/ 13 w 382"/>
                  <a:gd name="T23" fmla="*/ 46 h 1301"/>
                  <a:gd name="T24" fmla="*/ 12 w 382"/>
                  <a:gd name="T25" fmla="*/ 49 h 1301"/>
                  <a:gd name="T26" fmla="*/ 10 w 382"/>
                  <a:gd name="T27" fmla="*/ 51 h 1301"/>
                  <a:gd name="T28" fmla="*/ 9 w 382"/>
                  <a:gd name="T29" fmla="*/ 51 h 1301"/>
                  <a:gd name="T30" fmla="*/ 7 w 382"/>
                  <a:gd name="T31" fmla="*/ 47 h 1301"/>
                  <a:gd name="T32" fmla="*/ 6 w 382"/>
                  <a:gd name="T33" fmla="*/ 44 h 1301"/>
                  <a:gd name="T34" fmla="*/ 4 w 382"/>
                  <a:gd name="T35" fmla="*/ 40 h 1301"/>
                  <a:gd name="T36" fmla="*/ 3 w 382"/>
                  <a:gd name="T37" fmla="*/ 37 h 1301"/>
                  <a:gd name="T38" fmla="*/ 3 w 382"/>
                  <a:gd name="T39" fmla="*/ 34 h 1301"/>
                  <a:gd name="T40" fmla="*/ 2 w 382"/>
                  <a:gd name="T41" fmla="*/ 30 h 1301"/>
                  <a:gd name="T42" fmla="*/ 1 w 382"/>
                  <a:gd name="T43" fmla="*/ 27 h 1301"/>
                  <a:gd name="T44" fmla="*/ 1 w 382"/>
                  <a:gd name="T45" fmla="*/ 23 h 1301"/>
                  <a:gd name="T46" fmla="*/ 0 w 382"/>
                  <a:gd name="T47" fmla="*/ 20 h 1301"/>
                  <a:gd name="T48" fmla="*/ 0 w 382"/>
                  <a:gd name="T49" fmla="*/ 17 h 1301"/>
                  <a:gd name="T50" fmla="*/ 0 w 382"/>
                  <a:gd name="T51" fmla="*/ 14 h 1301"/>
                  <a:gd name="T52" fmla="*/ 0 w 382"/>
                  <a:gd name="T53" fmla="*/ 9 h 1301"/>
                  <a:gd name="T54" fmla="*/ 0 w 382"/>
                  <a:gd name="T55" fmla="*/ 3 h 1301"/>
                  <a:gd name="T56" fmla="*/ 1 w 382"/>
                  <a:gd name="T57" fmla="*/ 0 h 1301"/>
                  <a:gd name="T58" fmla="*/ 3 w 382"/>
                  <a:gd name="T59" fmla="*/ 1 h 1301"/>
                  <a:gd name="T60" fmla="*/ 5 w 382"/>
                  <a:gd name="T61" fmla="*/ 2 h 1301"/>
                  <a:gd name="T62" fmla="*/ 7 w 382"/>
                  <a:gd name="T63" fmla="*/ 3 h 13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1301"/>
                  <a:gd name="T98" fmla="*/ 382 w 382"/>
                  <a:gd name="T99" fmla="*/ 1301 h 130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1301">
                    <a:moveTo>
                      <a:pt x="206" y="81"/>
                    </a:moveTo>
                    <a:lnTo>
                      <a:pt x="234" y="163"/>
                    </a:lnTo>
                    <a:lnTo>
                      <a:pt x="260" y="246"/>
                    </a:lnTo>
                    <a:lnTo>
                      <a:pt x="286" y="329"/>
                    </a:lnTo>
                    <a:lnTo>
                      <a:pt x="310" y="413"/>
                    </a:lnTo>
                    <a:lnTo>
                      <a:pt x="321" y="455"/>
                    </a:lnTo>
                    <a:lnTo>
                      <a:pt x="332" y="497"/>
                    </a:lnTo>
                    <a:lnTo>
                      <a:pt x="341" y="540"/>
                    </a:lnTo>
                    <a:lnTo>
                      <a:pt x="350" y="582"/>
                    </a:lnTo>
                    <a:lnTo>
                      <a:pt x="359" y="623"/>
                    </a:lnTo>
                    <a:lnTo>
                      <a:pt x="365" y="664"/>
                    </a:lnTo>
                    <a:lnTo>
                      <a:pt x="370" y="705"/>
                    </a:lnTo>
                    <a:lnTo>
                      <a:pt x="376" y="746"/>
                    </a:lnTo>
                    <a:lnTo>
                      <a:pt x="379" y="786"/>
                    </a:lnTo>
                    <a:lnTo>
                      <a:pt x="381" y="826"/>
                    </a:lnTo>
                    <a:lnTo>
                      <a:pt x="382" y="865"/>
                    </a:lnTo>
                    <a:lnTo>
                      <a:pt x="381" y="904"/>
                    </a:lnTo>
                    <a:lnTo>
                      <a:pt x="380" y="941"/>
                    </a:lnTo>
                    <a:lnTo>
                      <a:pt x="376" y="978"/>
                    </a:lnTo>
                    <a:lnTo>
                      <a:pt x="370" y="1015"/>
                    </a:lnTo>
                    <a:lnTo>
                      <a:pt x="364" y="1050"/>
                    </a:lnTo>
                    <a:lnTo>
                      <a:pt x="354" y="1085"/>
                    </a:lnTo>
                    <a:lnTo>
                      <a:pt x="343" y="1120"/>
                    </a:lnTo>
                    <a:lnTo>
                      <a:pt x="332" y="1152"/>
                    </a:lnTo>
                    <a:lnTo>
                      <a:pt x="316" y="1184"/>
                    </a:lnTo>
                    <a:lnTo>
                      <a:pt x="299" y="1215"/>
                    </a:lnTo>
                    <a:lnTo>
                      <a:pt x="281" y="1245"/>
                    </a:lnTo>
                    <a:lnTo>
                      <a:pt x="259" y="1274"/>
                    </a:lnTo>
                    <a:lnTo>
                      <a:pt x="235" y="1301"/>
                    </a:lnTo>
                    <a:lnTo>
                      <a:pt x="214" y="1259"/>
                    </a:lnTo>
                    <a:lnTo>
                      <a:pt x="193" y="1216"/>
                    </a:lnTo>
                    <a:lnTo>
                      <a:pt x="175" y="1174"/>
                    </a:lnTo>
                    <a:lnTo>
                      <a:pt x="157" y="1130"/>
                    </a:lnTo>
                    <a:lnTo>
                      <a:pt x="140" y="1088"/>
                    </a:lnTo>
                    <a:lnTo>
                      <a:pt x="125" y="1045"/>
                    </a:lnTo>
                    <a:lnTo>
                      <a:pt x="111" y="1003"/>
                    </a:lnTo>
                    <a:lnTo>
                      <a:pt x="97" y="961"/>
                    </a:lnTo>
                    <a:lnTo>
                      <a:pt x="85" y="918"/>
                    </a:lnTo>
                    <a:lnTo>
                      <a:pt x="73" y="875"/>
                    </a:lnTo>
                    <a:lnTo>
                      <a:pt x="64" y="833"/>
                    </a:lnTo>
                    <a:lnTo>
                      <a:pt x="54" y="792"/>
                    </a:lnTo>
                    <a:lnTo>
                      <a:pt x="45" y="750"/>
                    </a:lnTo>
                    <a:lnTo>
                      <a:pt x="38" y="708"/>
                    </a:lnTo>
                    <a:lnTo>
                      <a:pt x="31" y="667"/>
                    </a:lnTo>
                    <a:lnTo>
                      <a:pt x="25" y="626"/>
                    </a:lnTo>
                    <a:lnTo>
                      <a:pt x="19" y="585"/>
                    </a:lnTo>
                    <a:lnTo>
                      <a:pt x="15" y="544"/>
                    </a:lnTo>
                    <a:lnTo>
                      <a:pt x="11" y="503"/>
                    </a:lnTo>
                    <a:lnTo>
                      <a:pt x="8" y="463"/>
                    </a:lnTo>
                    <a:lnTo>
                      <a:pt x="5" y="422"/>
                    </a:lnTo>
                    <a:lnTo>
                      <a:pt x="3" y="382"/>
                    </a:lnTo>
                    <a:lnTo>
                      <a:pt x="1" y="343"/>
                    </a:lnTo>
                    <a:lnTo>
                      <a:pt x="0" y="303"/>
                    </a:lnTo>
                    <a:lnTo>
                      <a:pt x="0" y="225"/>
                    </a:lnTo>
                    <a:lnTo>
                      <a:pt x="1" y="149"/>
                    </a:lnTo>
                    <a:lnTo>
                      <a:pt x="3" y="73"/>
                    </a:lnTo>
                    <a:lnTo>
                      <a:pt x="8" y="0"/>
                    </a:lnTo>
                    <a:lnTo>
                      <a:pt x="32" y="10"/>
                    </a:lnTo>
                    <a:lnTo>
                      <a:pt x="57" y="20"/>
                    </a:lnTo>
                    <a:lnTo>
                      <a:pt x="82" y="30"/>
                    </a:lnTo>
                    <a:lnTo>
                      <a:pt x="107" y="41"/>
                    </a:lnTo>
                    <a:lnTo>
                      <a:pt x="132" y="50"/>
                    </a:lnTo>
                    <a:lnTo>
                      <a:pt x="157" y="60"/>
                    </a:lnTo>
                    <a:lnTo>
                      <a:pt x="181" y="71"/>
                    </a:lnTo>
                    <a:lnTo>
                      <a:pt x="206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2" name="Freeform 1184"/>
              <p:cNvSpPr>
                <a:spLocks noEditPoints="1"/>
              </p:cNvSpPr>
              <p:nvPr/>
            </p:nvSpPr>
            <p:spPr bwMode="auto">
              <a:xfrm>
                <a:off x="2995" y="1736"/>
                <a:ext cx="85" cy="265"/>
              </a:xfrm>
              <a:custGeom>
                <a:avLst/>
                <a:gdLst>
                  <a:gd name="T0" fmla="*/ 12 w 406"/>
                  <a:gd name="T1" fmla="*/ 10 h 1325"/>
                  <a:gd name="T2" fmla="*/ 14 w 406"/>
                  <a:gd name="T3" fmla="*/ 19 h 1325"/>
                  <a:gd name="T4" fmla="*/ 15 w 406"/>
                  <a:gd name="T5" fmla="*/ 24 h 1325"/>
                  <a:gd name="T6" fmla="*/ 16 w 406"/>
                  <a:gd name="T7" fmla="*/ 29 h 1325"/>
                  <a:gd name="T8" fmla="*/ 15 w 406"/>
                  <a:gd name="T9" fmla="*/ 29 h 1325"/>
                  <a:gd name="T10" fmla="*/ 14 w 406"/>
                  <a:gd name="T11" fmla="*/ 24 h 1325"/>
                  <a:gd name="T12" fmla="*/ 13 w 406"/>
                  <a:gd name="T13" fmla="*/ 19 h 1325"/>
                  <a:gd name="T14" fmla="*/ 11 w 406"/>
                  <a:gd name="T15" fmla="*/ 10 h 1325"/>
                  <a:gd name="T16" fmla="*/ 9 w 406"/>
                  <a:gd name="T17" fmla="*/ 4 h 1325"/>
                  <a:gd name="T18" fmla="*/ 17 w 406"/>
                  <a:gd name="T19" fmla="*/ 34 h 1325"/>
                  <a:gd name="T20" fmla="*/ 17 w 406"/>
                  <a:gd name="T21" fmla="*/ 38 h 1325"/>
                  <a:gd name="T22" fmla="*/ 16 w 406"/>
                  <a:gd name="T23" fmla="*/ 43 h 1325"/>
                  <a:gd name="T24" fmla="*/ 15 w 406"/>
                  <a:gd name="T25" fmla="*/ 46 h 1325"/>
                  <a:gd name="T26" fmla="*/ 14 w 406"/>
                  <a:gd name="T27" fmla="*/ 48 h 1325"/>
                  <a:gd name="T28" fmla="*/ 13 w 406"/>
                  <a:gd name="T29" fmla="*/ 50 h 1325"/>
                  <a:gd name="T30" fmla="*/ 12 w 406"/>
                  <a:gd name="T31" fmla="*/ 52 h 1325"/>
                  <a:gd name="T32" fmla="*/ 10 w 406"/>
                  <a:gd name="T33" fmla="*/ 52 h 1325"/>
                  <a:gd name="T34" fmla="*/ 11 w 406"/>
                  <a:gd name="T35" fmla="*/ 51 h 1325"/>
                  <a:gd name="T36" fmla="*/ 12 w 406"/>
                  <a:gd name="T37" fmla="*/ 49 h 1325"/>
                  <a:gd name="T38" fmla="*/ 13 w 406"/>
                  <a:gd name="T39" fmla="*/ 47 h 1325"/>
                  <a:gd name="T40" fmla="*/ 14 w 406"/>
                  <a:gd name="T41" fmla="*/ 45 h 1325"/>
                  <a:gd name="T42" fmla="*/ 15 w 406"/>
                  <a:gd name="T43" fmla="*/ 41 h 1325"/>
                  <a:gd name="T44" fmla="*/ 16 w 406"/>
                  <a:gd name="T45" fmla="*/ 37 h 1325"/>
                  <a:gd name="T46" fmla="*/ 16 w 406"/>
                  <a:gd name="T47" fmla="*/ 32 h 1325"/>
                  <a:gd name="T48" fmla="*/ 11 w 406"/>
                  <a:gd name="T49" fmla="*/ 53 h 1325"/>
                  <a:gd name="T50" fmla="*/ 10 w 406"/>
                  <a:gd name="T51" fmla="*/ 53 h 1325"/>
                  <a:gd name="T52" fmla="*/ 10 w 406"/>
                  <a:gd name="T53" fmla="*/ 53 h 1325"/>
                  <a:gd name="T54" fmla="*/ 10 w 406"/>
                  <a:gd name="T55" fmla="*/ 53 h 1325"/>
                  <a:gd name="T56" fmla="*/ 9 w 406"/>
                  <a:gd name="T57" fmla="*/ 51 h 1325"/>
                  <a:gd name="T58" fmla="*/ 6 w 406"/>
                  <a:gd name="T59" fmla="*/ 46 h 1325"/>
                  <a:gd name="T60" fmla="*/ 4 w 406"/>
                  <a:gd name="T61" fmla="*/ 41 h 1325"/>
                  <a:gd name="T62" fmla="*/ 3 w 406"/>
                  <a:gd name="T63" fmla="*/ 36 h 1325"/>
                  <a:gd name="T64" fmla="*/ 2 w 406"/>
                  <a:gd name="T65" fmla="*/ 31 h 1325"/>
                  <a:gd name="T66" fmla="*/ 1 w 406"/>
                  <a:gd name="T67" fmla="*/ 26 h 1325"/>
                  <a:gd name="T68" fmla="*/ 3 w 406"/>
                  <a:gd name="T69" fmla="*/ 29 h 1325"/>
                  <a:gd name="T70" fmla="*/ 4 w 406"/>
                  <a:gd name="T71" fmla="*/ 34 h 1325"/>
                  <a:gd name="T72" fmla="*/ 5 w 406"/>
                  <a:gd name="T73" fmla="*/ 39 h 1325"/>
                  <a:gd name="T74" fmla="*/ 7 w 406"/>
                  <a:gd name="T75" fmla="*/ 44 h 1325"/>
                  <a:gd name="T76" fmla="*/ 9 w 406"/>
                  <a:gd name="T77" fmla="*/ 49 h 1325"/>
                  <a:gd name="T78" fmla="*/ 10 w 406"/>
                  <a:gd name="T79" fmla="*/ 53 h 1325"/>
                  <a:gd name="T80" fmla="*/ 1 w 406"/>
                  <a:gd name="T81" fmla="*/ 22 h 1325"/>
                  <a:gd name="T82" fmla="*/ 0 w 406"/>
                  <a:gd name="T83" fmla="*/ 17 h 1325"/>
                  <a:gd name="T84" fmla="*/ 0 w 406"/>
                  <a:gd name="T85" fmla="*/ 13 h 1325"/>
                  <a:gd name="T86" fmla="*/ 0 w 406"/>
                  <a:gd name="T87" fmla="*/ 3 h 1325"/>
                  <a:gd name="T88" fmla="*/ 1 w 406"/>
                  <a:gd name="T89" fmla="*/ 3 h 1325"/>
                  <a:gd name="T90" fmla="*/ 1 w 406"/>
                  <a:gd name="T91" fmla="*/ 13 h 1325"/>
                  <a:gd name="T92" fmla="*/ 1 w 406"/>
                  <a:gd name="T93" fmla="*/ 17 h 1325"/>
                  <a:gd name="T94" fmla="*/ 2 w 406"/>
                  <a:gd name="T95" fmla="*/ 22 h 1325"/>
                  <a:gd name="T96" fmla="*/ 1 w 406"/>
                  <a:gd name="T97" fmla="*/ 26 h 1325"/>
                  <a:gd name="T98" fmla="*/ 0 w 406"/>
                  <a:gd name="T99" fmla="*/ 0 h 1325"/>
                  <a:gd name="T100" fmla="*/ 1 w 406"/>
                  <a:gd name="T101" fmla="*/ 0 h 1325"/>
                  <a:gd name="T102" fmla="*/ 1 w 406"/>
                  <a:gd name="T103" fmla="*/ 0 h 1325"/>
                  <a:gd name="T104" fmla="*/ 1 w 406"/>
                  <a:gd name="T105" fmla="*/ 0 h 1325"/>
                  <a:gd name="T106" fmla="*/ 1 w 406"/>
                  <a:gd name="T107" fmla="*/ 1 h 1325"/>
                  <a:gd name="T108" fmla="*/ 9 w 406"/>
                  <a:gd name="T109" fmla="*/ 3 h 1325"/>
                  <a:gd name="T110" fmla="*/ 9 w 406"/>
                  <a:gd name="T111" fmla="*/ 3 h 132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6"/>
                  <a:gd name="T169" fmla="*/ 0 h 1325"/>
                  <a:gd name="T170" fmla="*/ 406 w 406"/>
                  <a:gd name="T171" fmla="*/ 1325 h 132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6" h="1325">
                    <a:moveTo>
                      <a:pt x="230" y="89"/>
                    </a:moveTo>
                    <a:lnTo>
                      <a:pt x="257" y="171"/>
                    </a:lnTo>
                    <a:lnTo>
                      <a:pt x="284" y="255"/>
                    </a:lnTo>
                    <a:lnTo>
                      <a:pt x="310" y="339"/>
                    </a:lnTo>
                    <a:lnTo>
                      <a:pt x="334" y="423"/>
                    </a:lnTo>
                    <a:lnTo>
                      <a:pt x="345" y="465"/>
                    </a:lnTo>
                    <a:lnTo>
                      <a:pt x="355" y="507"/>
                    </a:lnTo>
                    <a:lnTo>
                      <a:pt x="365" y="549"/>
                    </a:lnTo>
                    <a:lnTo>
                      <a:pt x="374" y="592"/>
                    </a:lnTo>
                    <a:lnTo>
                      <a:pt x="382" y="633"/>
                    </a:lnTo>
                    <a:lnTo>
                      <a:pt x="389" y="675"/>
                    </a:lnTo>
                    <a:lnTo>
                      <a:pt x="395" y="716"/>
                    </a:lnTo>
                    <a:lnTo>
                      <a:pt x="400" y="757"/>
                    </a:lnTo>
                    <a:lnTo>
                      <a:pt x="376" y="759"/>
                    </a:lnTo>
                    <a:lnTo>
                      <a:pt x="371" y="719"/>
                    </a:lnTo>
                    <a:lnTo>
                      <a:pt x="365" y="678"/>
                    </a:lnTo>
                    <a:lnTo>
                      <a:pt x="358" y="637"/>
                    </a:lnTo>
                    <a:lnTo>
                      <a:pt x="350" y="596"/>
                    </a:lnTo>
                    <a:lnTo>
                      <a:pt x="341" y="554"/>
                    </a:lnTo>
                    <a:lnTo>
                      <a:pt x="332" y="513"/>
                    </a:lnTo>
                    <a:lnTo>
                      <a:pt x="322" y="471"/>
                    </a:lnTo>
                    <a:lnTo>
                      <a:pt x="310" y="428"/>
                    </a:lnTo>
                    <a:lnTo>
                      <a:pt x="286" y="344"/>
                    </a:lnTo>
                    <a:lnTo>
                      <a:pt x="262" y="261"/>
                    </a:lnTo>
                    <a:lnTo>
                      <a:pt x="235" y="178"/>
                    </a:lnTo>
                    <a:lnTo>
                      <a:pt x="208" y="97"/>
                    </a:lnTo>
                    <a:lnTo>
                      <a:pt x="230" y="89"/>
                    </a:lnTo>
                    <a:close/>
                    <a:moveTo>
                      <a:pt x="400" y="757"/>
                    </a:moveTo>
                    <a:lnTo>
                      <a:pt x="403" y="797"/>
                    </a:lnTo>
                    <a:lnTo>
                      <a:pt x="405" y="838"/>
                    </a:lnTo>
                    <a:lnTo>
                      <a:pt x="406" y="877"/>
                    </a:lnTo>
                    <a:lnTo>
                      <a:pt x="406" y="917"/>
                    </a:lnTo>
                    <a:lnTo>
                      <a:pt x="404" y="954"/>
                    </a:lnTo>
                    <a:lnTo>
                      <a:pt x="400" y="992"/>
                    </a:lnTo>
                    <a:lnTo>
                      <a:pt x="394" y="1030"/>
                    </a:lnTo>
                    <a:lnTo>
                      <a:pt x="387" y="1066"/>
                    </a:lnTo>
                    <a:lnTo>
                      <a:pt x="378" y="1101"/>
                    </a:lnTo>
                    <a:lnTo>
                      <a:pt x="367" y="1136"/>
                    </a:lnTo>
                    <a:lnTo>
                      <a:pt x="361" y="1153"/>
                    </a:lnTo>
                    <a:lnTo>
                      <a:pt x="354" y="1169"/>
                    </a:lnTo>
                    <a:lnTo>
                      <a:pt x="347" y="1186"/>
                    </a:lnTo>
                    <a:lnTo>
                      <a:pt x="339" y="1202"/>
                    </a:lnTo>
                    <a:lnTo>
                      <a:pt x="331" y="1218"/>
                    </a:lnTo>
                    <a:lnTo>
                      <a:pt x="322" y="1234"/>
                    </a:lnTo>
                    <a:lnTo>
                      <a:pt x="312" y="1249"/>
                    </a:lnTo>
                    <a:lnTo>
                      <a:pt x="303" y="1264"/>
                    </a:lnTo>
                    <a:lnTo>
                      <a:pt x="292" y="1278"/>
                    </a:lnTo>
                    <a:lnTo>
                      <a:pt x="280" y="1294"/>
                    </a:lnTo>
                    <a:lnTo>
                      <a:pt x="268" y="1308"/>
                    </a:lnTo>
                    <a:lnTo>
                      <a:pt x="256" y="1322"/>
                    </a:lnTo>
                    <a:lnTo>
                      <a:pt x="238" y="1305"/>
                    </a:lnTo>
                    <a:lnTo>
                      <a:pt x="250" y="1291"/>
                    </a:lnTo>
                    <a:lnTo>
                      <a:pt x="262" y="1278"/>
                    </a:lnTo>
                    <a:lnTo>
                      <a:pt x="272" y="1264"/>
                    </a:lnTo>
                    <a:lnTo>
                      <a:pt x="282" y="1250"/>
                    </a:lnTo>
                    <a:lnTo>
                      <a:pt x="292" y="1235"/>
                    </a:lnTo>
                    <a:lnTo>
                      <a:pt x="301" y="1220"/>
                    </a:lnTo>
                    <a:lnTo>
                      <a:pt x="310" y="1205"/>
                    </a:lnTo>
                    <a:lnTo>
                      <a:pt x="318" y="1190"/>
                    </a:lnTo>
                    <a:lnTo>
                      <a:pt x="325" y="1175"/>
                    </a:lnTo>
                    <a:lnTo>
                      <a:pt x="333" y="1159"/>
                    </a:lnTo>
                    <a:lnTo>
                      <a:pt x="339" y="1142"/>
                    </a:lnTo>
                    <a:lnTo>
                      <a:pt x="345" y="1126"/>
                    </a:lnTo>
                    <a:lnTo>
                      <a:pt x="355" y="1093"/>
                    </a:lnTo>
                    <a:lnTo>
                      <a:pt x="364" y="1059"/>
                    </a:lnTo>
                    <a:lnTo>
                      <a:pt x="371" y="1024"/>
                    </a:lnTo>
                    <a:lnTo>
                      <a:pt x="376" y="988"/>
                    </a:lnTo>
                    <a:lnTo>
                      <a:pt x="379" y="951"/>
                    </a:lnTo>
                    <a:lnTo>
                      <a:pt x="381" y="913"/>
                    </a:lnTo>
                    <a:lnTo>
                      <a:pt x="382" y="876"/>
                    </a:lnTo>
                    <a:lnTo>
                      <a:pt x="381" y="838"/>
                    </a:lnTo>
                    <a:lnTo>
                      <a:pt x="379" y="799"/>
                    </a:lnTo>
                    <a:lnTo>
                      <a:pt x="376" y="759"/>
                    </a:lnTo>
                    <a:lnTo>
                      <a:pt x="400" y="757"/>
                    </a:lnTo>
                    <a:close/>
                    <a:moveTo>
                      <a:pt x="256" y="1322"/>
                    </a:moveTo>
                    <a:lnTo>
                      <a:pt x="254" y="1324"/>
                    </a:lnTo>
                    <a:lnTo>
                      <a:pt x="251" y="1325"/>
                    </a:lnTo>
                    <a:lnTo>
                      <a:pt x="249" y="1325"/>
                    </a:lnTo>
                    <a:lnTo>
                      <a:pt x="245" y="1325"/>
                    </a:lnTo>
                    <a:lnTo>
                      <a:pt x="243" y="1325"/>
                    </a:lnTo>
                    <a:lnTo>
                      <a:pt x="240" y="1323"/>
                    </a:lnTo>
                    <a:lnTo>
                      <a:pt x="238" y="1322"/>
                    </a:lnTo>
                    <a:lnTo>
                      <a:pt x="237" y="1318"/>
                    </a:lnTo>
                    <a:lnTo>
                      <a:pt x="247" y="1313"/>
                    </a:lnTo>
                    <a:lnTo>
                      <a:pt x="256" y="1322"/>
                    </a:lnTo>
                    <a:close/>
                    <a:moveTo>
                      <a:pt x="237" y="1318"/>
                    </a:moveTo>
                    <a:lnTo>
                      <a:pt x="215" y="1276"/>
                    </a:lnTo>
                    <a:lnTo>
                      <a:pt x="195" y="1233"/>
                    </a:lnTo>
                    <a:lnTo>
                      <a:pt x="175" y="1190"/>
                    </a:lnTo>
                    <a:lnTo>
                      <a:pt x="158" y="1147"/>
                    </a:lnTo>
                    <a:lnTo>
                      <a:pt x="142" y="1105"/>
                    </a:lnTo>
                    <a:lnTo>
                      <a:pt x="125" y="1061"/>
                    </a:lnTo>
                    <a:lnTo>
                      <a:pt x="111" y="1018"/>
                    </a:lnTo>
                    <a:lnTo>
                      <a:pt x="97" y="976"/>
                    </a:lnTo>
                    <a:lnTo>
                      <a:pt x="85" y="934"/>
                    </a:lnTo>
                    <a:lnTo>
                      <a:pt x="74" y="891"/>
                    </a:lnTo>
                    <a:lnTo>
                      <a:pt x="64" y="849"/>
                    </a:lnTo>
                    <a:lnTo>
                      <a:pt x="54" y="806"/>
                    </a:lnTo>
                    <a:lnTo>
                      <a:pt x="46" y="764"/>
                    </a:lnTo>
                    <a:lnTo>
                      <a:pt x="38" y="722"/>
                    </a:lnTo>
                    <a:lnTo>
                      <a:pt x="31" y="681"/>
                    </a:lnTo>
                    <a:lnTo>
                      <a:pt x="25" y="639"/>
                    </a:lnTo>
                    <a:lnTo>
                      <a:pt x="49" y="636"/>
                    </a:lnTo>
                    <a:lnTo>
                      <a:pt x="55" y="677"/>
                    </a:lnTo>
                    <a:lnTo>
                      <a:pt x="62" y="718"/>
                    </a:lnTo>
                    <a:lnTo>
                      <a:pt x="69" y="760"/>
                    </a:lnTo>
                    <a:lnTo>
                      <a:pt x="78" y="801"/>
                    </a:lnTo>
                    <a:lnTo>
                      <a:pt x="88" y="843"/>
                    </a:lnTo>
                    <a:lnTo>
                      <a:pt x="97" y="885"/>
                    </a:lnTo>
                    <a:lnTo>
                      <a:pt x="109" y="926"/>
                    </a:lnTo>
                    <a:lnTo>
                      <a:pt x="121" y="968"/>
                    </a:lnTo>
                    <a:lnTo>
                      <a:pt x="134" y="1011"/>
                    </a:lnTo>
                    <a:lnTo>
                      <a:pt x="148" y="1054"/>
                    </a:lnTo>
                    <a:lnTo>
                      <a:pt x="164" y="1096"/>
                    </a:lnTo>
                    <a:lnTo>
                      <a:pt x="181" y="1138"/>
                    </a:lnTo>
                    <a:lnTo>
                      <a:pt x="198" y="1180"/>
                    </a:lnTo>
                    <a:lnTo>
                      <a:pt x="216" y="1222"/>
                    </a:lnTo>
                    <a:lnTo>
                      <a:pt x="237" y="1265"/>
                    </a:lnTo>
                    <a:lnTo>
                      <a:pt x="258" y="1308"/>
                    </a:lnTo>
                    <a:lnTo>
                      <a:pt x="237" y="1318"/>
                    </a:lnTo>
                    <a:close/>
                    <a:moveTo>
                      <a:pt x="25" y="639"/>
                    </a:moveTo>
                    <a:lnTo>
                      <a:pt x="20" y="598"/>
                    </a:lnTo>
                    <a:lnTo>
                      <a:pt x="15" y="557"/>
                    </a:lnTo>
                    <a:lnTo>
                      <a:pt x="11" y="516"/>
                    </a:lnTo>
                    <a:lnTo>
                      <a:pt x="8" y="475"/>
                    </a:lnTo>
                    <a:lnTo>
                      <a:pt x="4" y="435"/>
                    </a:lnTo>
                    <a:lnTo>
                      <a:pt x="2" y="395"/>
                    </a:lnTo>
                    <a:lnTo>
                      <a:pt x="1" y="355"/>
                    </a:lnTo>
                    <a:lnTo>
                      <a:pt x="0" y="315"/>
                    </a:lnTo>
                    <a:lnTo>
                      <a:pt x="0" y="237"/>
                    </a:lnTo>
                    <a:lnTo>
                      <a:pt x="1" y="161"/>
                    </a:lnTo>
                    <a:lnTo>
                      <a:pt x="3" y="85"/>
                    </a:lnTo>
                    <a:lnTo>
                      <a:pt x="7" y="12"/>
                    </a:lnTo>
                    <a:lnTo>
                      <a:pt x="31" y="13"/>
                    </a:lnTo>
                    <a:lnTo>
                      <a:pt x="27" y="86"/>
                    </a:lnTo>
                    <a:lnTo>
                      <a:pt x="25" y="161"/>
                    </a:lnTo>
                    <a:lnTo>
                      <a:pt x="24" y="237"/>
                    </a:lnTo>
                    <a:lnTo>
                      <a:pt x="25" y="315"/>
                    </a:lnTo>
                    <a:lnTo>
                      <a:pt x="25" y="354"/>
                    </a:lnTo>
                    <a:lnTo>
                      <a:pt x="27" y="394"/>
                    </a:lnTo>
                    <a:lnTo>
                      <a:pt x="29" y="434"/>
                    </a:lnTo>
                    <a:lnTo>
                      <a:pt x="31" y="474"/>
                    </a:lnTo>
                    <a:lnTo>
                      <a:pt x="35" y="514"/>
                    </a:lnTo>
                    <a:lnTo>
                      <a:pt x="39" y="554"/>
                    </a:lnTo>
                    <a:lnTo>
                      <a:pt x="43" y="595"/>
                    </a:lnTo>
                    <a:lnTo>
                      <a:pt x="49" y="636"/>
                    </a:lnTo>
                    <a:lnTo>
                      <a:pt x="25" y="639"/>
                    </a:lnTo>
                    <a:close/>
                    <a:moveTo>
                      <a:pt x="7" y="12"/>
                    </a:moveTo>
                    <a:lnTo>
                      <a:pt x="8" y="8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0" y="12"/>
                    </a:lnTo>
                    <a:lnTo>
                      <a:pt x="7" y="12"/>
                    </a:lnTo>
                    <a:close/>
                    <a:moveTo>
                      <a:pt x="24" y="1"/>
                    </a:moveTo>
                    <a:lnTo>
                      <a:pt x="224" y="82"/>
                    </a:lnTo>
                    <a:lnTo>
                      <a:pt x="214" y="104"/>
                    </a:lnTo>
                    <a:lnTo>
                      <a:pt x="14" y="23"/>
                    </a:lnTo>
                    <a:lnTo>
                      <a:pt x="24" y="1"/>
                    </a:lnTo>
                    <a:close/>
                    <a:moveTo>
                      <a:pt x="224" y="82"/>
                    </a:moveTo>
                    <a:lnTo>
                      <a:pt x="227" y="85"/>
                    </a:lnTo>
                    <a:lnTo>
                      <a:pt x="230" y="89"/>
                    </a:lnTo>
                    <a:lnTo>
                      <a:pt x="218" y="93"/>
                    </a:lnTo>
                    <a:lnTo>
                      <a:pt x="224" y="8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3" name="Freeform 118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4" name="Freeform 118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5" name="Freeform 118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6" name="Freeform 118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7" name="Freeform 118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8" name="Freeform 119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9" name="Freeform 119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0" name="Freeform 119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1" name="Freeform 119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2" name="Freeform 119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3" name="Freeform 119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4" name="Freeform 119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5" name="Freeform 119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6" name="Freeform 119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7" name="Freeform 119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8" name="Freeform 120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9" name="Freeform 120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0" name="Freeform 120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1" name="Freeform 120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2" name="Freeform 120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3" name="Freeform 120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4" name="Freeform 120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5" name="Freeform 120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6" name="Freeform 120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7" name="Freeform 120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8" name="Freeform 121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9" name="Freeform 121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0" name="Freeform 121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1" name="Freeform 121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2" name="Freeform 121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3" name="Freeform 121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4" name="Freeform 121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5" name="Freeform 1217"/>
              <p:cNvSpPr>
                <a:spLocks/>
              </p:cNvSpPr>
              <p:nvPr/>
            </p:nvSpPr>
            <p:spPr bwMode="auto">
              <a:xfrm>
                <a:off x="3332" y="1814"/>
                <a:ext cx="167" cy="238"/>
              </a:xfrm>
              <a:custGeom>
                <a:avLst/>
                <a:gdLst>
                  <a:gd name="T0" fmla="*/ 34 w 846"/>
                  <a:gd name="T1" fmla="*/ 47 h 1200"/>
                  <a:gd name="T2" fmla="*/ 34 w 846"/>
                  <a:gd name="T3" fmla="*/ 45 h 1200"/>
                  <a:gd name="T4" fmla="*/ 33 w 846"/>
                  <a:gd name="T5" fmla="*/ 42 h 1200"/>
                  <a:gd name="T6" fmla="*/ 33 w 846"/>
                  <a:gd name="T7" fmla="*/ 39 h 1200"/>
                  <a:gd name="T8" fmla="*/ 32 w 846"/>
                  <a:gd name="T9" fmla="*/ 35 h 1200"/>
                  <a:gd name="T10" fmla="*/ 32 w 846"/>
                  <a:gd name="T11" fmla="*/ 30 h 1200"/>
                  <a:gd name="T12" fmla="*/ 31 w 846"/>
                  <a:gd name="T13" fmla="*/ 25 h 1200"/>
                  <a:gd name="T14" fmla="*/ 29 w 846"/>
                  <a:gd name="T15" fmla="*/ 21 h 1200"/>
                  <a:gd name="T16" fmla="*/ 28 w 846"/>
                  <a:gd name="T17" fmla="*/ 16 h 1200"/>
                  <a:gd name="T18" fmla="*/ 27 w 846"/>
                  <a:gd name="T19" fmla="*/ 14 h 1200"/>
                  <a:gd name="T20" fmla="*/ 27 w 846"/>
                  <a:gd name="T21" fmla="*/ 12 h 1200"/>
                  <a:gd name="T22" fmla="*/ 26 w 846"/>
                  <a:gd name="T23" fmla="*/ 10 h 1200"/>
                  <a:gd name="T24" fmla="*/ 25 w 846"/>
                  <a:gd name="T25" fmla="*/ 9 h 1200"/>
                  <a:gd name="T26" fmla="*/ 24 w 846"/>
                  <a:gd name="T27" fmla="*/ 7 h 1200"/>
                  <a:gd name="T28" fmla="*/ 23 w 846"/>
                  <a:gd name="T29" fmla="*/ 6 h 1200"/>
                  <a:gd name="T30" fmla="*/ 21 w 846"/>
                  <a:gd name="T31" fmla="*/ 5 h 1200"/>
                  <a:gd name="T32" fmla="*/ 20 w 846"/>
                  <a:gd name="T33" fmla="*/ 4 h 1200"/>
                  <a:gd name="T34" fmla="*/ 19 w 846"/>
                  <a:gd name="T35" fmla="*/ 3 h 1200"/>
                  <a:gd name="T36" fmla="*/ 18 w 846"/>
                  <a:gd name="T37" fmla="*/ 3 h 1200"/>
                  <a:gd name="T38" fmla="*/ 16 w 846"/>
                  <a:gd name="T39" fmla="*/ 2 h 1200"/>
                  <a:gd name="T40" fmla="*/ 13 w 846"/>
                  <a:gd name="T41" fmla="*/ 1 h 1200"/>
                  <a:gd name="T42" fmla="*/ 11 w 846"/>
                  <a:gd name="T43" fmla="*/ 0 h 1200"/>
                  <a:gd name="T44" fmla="*/ 8 w 846"/>
                  <a:gd name="T45" fmla="*/ 0 h 1200"/>
                  <a:gd name="T46" fmla="*/ 5 w 846"/>
                  <a:gd name="T47" fmla="*/ 0 h 1200"/>
                  <a:gd name="T48" fmla="*/ 4 w 846"/>
                  <a:gd name="T49" fmla="*/ 0 h 1200"/>
                  <a:gd name="T50" fmla="*/ 2 w 846"/>
                  <a:gd name="T51" fmla="*/ 0 h 1200"/>
                  <a:gd name="T52" fmla="*/ 1 w 846"/>
                  <a:gd name="T53" fmla="*/ 1 h 1200"/>
                  <a:gd name="T54" fmla="*/ 1 w 846"/>
                  <a:gd name="T55" fmla="*/ 3 h 1200"/>
                  <a:gd name="T56" fmla="*/ 4 w 846"/>
                  <a:gd name="T57" fmla="*/ 7 h 1200"/>
                  <a:gd name="T58" fmla="*/ 7 w 846"/>
                  <a:gd name="T59" fmla="*/ 12 h 1200"/>
                  <a:gd name="T60" fmla="*/ 9 w 846"/>
                  <a:gd name="T61" fmla="*/ 16 h 1200"/>
                  <a:gd name="T62" fmla="*/ 10 w 846"/>
                  <a:gd name="T63" fmla="*/ 20 h 1200"/>
                  <a:gd name="T64" fmla="*/ 11 w 846"/>
                  <a:gd name="T65" fmla="*/ 23 h 1200"/>
                  <a:gd name="T66" fmla="*/ 12 w 846"/>
                  <a:gd name="T67" fmla="*/ 25 h 1200"/>
                  <a:gd name="T68" fmla="*/ 12 w 846"/>
                  <a:gd name="T69" fmla="*/ 27 h 1200"/>
                  <a:gd name="T70" fmla="*/ 13 w 846"/>
                  <a:gd name="T71" fmla="*/ 29 h 1200"/>
                  <a:gd name="T72" fmla="*/ 13 w 846"/>
                  <a:gd name="T73" fmla="*/ 31 h 1200"/>
                  <a:gd name="T74" fmla="*/ 13 w 846"/>
                  <a:gd name="T75" fmla="*/ 33 h 1200"/>
                  <a:gd name="T76" fmla="*/ 14 w 846"/>
                  <a:gd name="T77" fmla="*/ 35 h 1200"/>
                  <a:gd name="T78" fmla="*/ 15 w 846"/>
                  <a:gd name="T79" fmla="*/ 37 h 1200"/>
                  <a:gd name="T80" fmla="*/ 17 w 846"/>
                  <a:gd name="T81" fmla="*/ 39 h 1200"/>
                  <a:gd name="T82" fmla="*/ 17 w 846"/>
                  <a:gd name="T83" fmla="*/ 40 h 1200"/>
                  <a:gd name="T84" fmla="*/ 19 w 846"/>
                  <a:gd name="T85" fmla="*/ 41 h 1200"/>
                  <a:gd name="T86" fmla="*/ 20 w 846"/>
                  <a:gd name="T87" fmla="*/ 42 h 1200"/>
                  <a:gd name="T88" fmla="*/ 21 w 846"/>
                  <a:gd name="T89" fmla="*/ 43 h 1200"/>
                  <a:gd name="T90" fmla="*/ 22 w 846"/>
                  <a:gd name="T91" fmla="*/ 44 h 1200"/>
                  <a:gd name="T92" fmla="*/ 24 w 846"/>
                  <a:gd name="T93" fmla="*/ 45 h 1200"/>
                  <a:gd name="T94" fmla="*/ 25 w 846"/>
                  <a:gd name="T95" fmla="*/ 45 h 1200"/>
                  <a:gd name="T96" fmla="*/ 28 w 846"/>
                  <a:gd name="T97" fmla="*/ 46 h 1200"/>
                  <a:gd name="T98" fmla="*/ 3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844" y="1200"/>
                    </a:moveTo>
                    <a:lnTo>
                      <a:pt x="846" y="1181"/>
                    </a:lnTo>
                    <a:lnTo>
                      <a:pt x="846" y="1159"/>
                    </a:lnTo>
                    <a:lnTo>
                      <a:pt x="844" y="1130"/>
                    </a:lnTo>
                    <a:lnTo>
                      <a:pt x="842" y="1095"/>
                    </a:lnTo>
                    <a:lnTo>
                      <a:pt x="838" y="1057"/>
                    </a:lnTo>
                    <a:lnTo>
                      <a:pt x="834" y="1014"/>
                    </a:lnTo>
                    <a:lnTo>
                      <a:pt x="827" y="968"/>
                    </a:lnTo>
                    <a:lnTo>
                      <a:pt x="820" y="918"/>
                    </a:lnTo>
                    <a:lnTo>
                      <a:pt x="812" y="865"/>
                    </a:lnTo>
                    <a:lnTo>
                      <a:pt x="802" y="811"/>
                    </a:lnTo>
                    <a:lnTo>
                      <a:pt x="791" y="755"/>
                    </a:lnTo>
                    <a:lnTo>
                      <a:pt x="780" y="696"/>
                    </a:lnTo>
                    <a:lnTo>
                      <a:pt x="767" y="637"/>
                    </a:lnTo>
                    <a:lnTo>
                      <a:pt x="752" y="579"/>
                    </a:lnTo>
                    <a:lnTo>
                      <a:pt x="736" y="519"/>
                    </a:lnTo>
                    <a:lnTo>
                      <a:pt x="720" y="460"/>
                    </a:lnTo>
                    <a:lnTo>
                      <a:pt x="705" y="411"/>
                    </a:lnTo>
                    <a:lnTo>
                      <a:pt x="690" y="364"/>
                    </a:lnTo>
                    <a:lnTo>
                      <a:pt x="682" y="341"/>
                    </a:lnTo>
                    <a:lnTo>
                      <a:pt x="674" y="318"/>
                    </a:lnTo>
                    <a:lnTo>
                      <a:pt x="665" y="297"/>
                    </a:lnTo>
                    <a:lnTo>
                      <a:pt x="656" y="276"/>
                    </a:lnTo>
                    <a:lnTo>
                      <a:pt x="646" y="255"/>
                    </a:lnTo>
                    <a:lnTo>
                      <a:pt x="635" y="235"/>
                    </a:lnTo>
                    <a:lnTo>
                      <a:pt x="623" y="216"/>
                    </a:lnTo>
                    <a:lnTo>
                      <a:pt x="611" y="196"/>
                    </a:lnTo>
                    <a:lnTo>
                      <a:pt x="597" y="179"/>
                    </a:lnTo>
                    <a:lnTo>
                      <a:pt x="582" y="162"/>
                    </a:lnTo>
                    <a:lnTo>
                      <a:pt x="566" y="145"/>
                    </a:lnTo>
                    <a:lnTo>
                      <a:pt x="548" y="128"/>
                    </a:lnTo>
                    <a:lnTo>
                      <a:pt x="537" y="119"/>
                    </a:lnTo>
                    <a:lnTo>
                      <a:pt x="524" y="109"/>
                    </a:lnTo>
                    <a:lnTo>
                      <a:pt x="510" y="100"/>
                    </a:lnTo>
                    <a:lnTo>
                      <a:pt x="497" y="91"/>
                    </a:lnTo>
                    <a:lnTo>
                      <a:pt x="483" y="82"/>
                    </a:lnTo>
                    <a:lnTo>
                      <a:pt x="467" y="74"/>
                    </a:lnTo>
                    <a:lnTo>
                      <a:pt x="452" y="66"/>
                    </a:lnTo>
                    <a:lnTo>
                      <a:pt x="436" y="59"/>
                    </a:lnTo>
                    <a:lnTo>
                      <a:pt x="404" y="45"/>
                    </a:lnTo>
                    <a:lnTo>
                      <a:pt x="370" y="33"/>
                    </a:lnTo>
                    <a:lnTo>
                      <a:pt x="336" y="23"/>
                    </a:lnTo>
                    <a:lnTo>
                      <a:pt x="300" y="14"/>
                    </a:lnTo>
                    <a:lnTo>
                      <a:pt x="263" y="7"/>
                    </a:lnTo>
                    <a:lnTo>
                      <a:pt x="226" y="3"/>
                    </a:lnTo>
                    <a:lnTo>
                      <a:pt x="188" y="1"/>
                    </a:lnTo>
                    <a:lnTo>
                      <a:pt x="150" y="0"/>
                    </a:lnTo>
                    <a:lnTo>
                      <a:pt x="132" y="1"/>
                    </a:lnTo>
                    <a:lnTo>
                      <a:pt x="112" y="2"/>
                    </a:lnTo>
                    <a:lnTo>
                      <a:pt x="94" y="4"/>
                    </a:lnTo>
                    <a:lnTo>
                      <a:pt x="74" y="6"/>
                    </a:lnTo>
                    <a:lnTo>
                      <a:pt x="56" y="10"/>
                    </a:lnTo>
                    <a:lnTo>
                      <a:pt x="38" y="13"/>
                    </a:lnTo>
                    <a:lnTo>
                      <a:pt x="18" y="17"/>
                    </a:lnTo>
                    <a:lnTo>
                      <a:pt x="0" y="21"/>
                    </a:lnTo>
                    <a:lnTo>
                      <a:pt x="37" y="77"/>
                    </a:lnTo>
                    <a:lnTo>
                      <a:pt x="72" y="132"/>
                    </a:lnTo>
                    <a:lnTo>
                      <a:pt x="105" y="186"/>
                    </a:lnTo>
                    <a:lnTo>
                      <a:pt x="136" y="240"/>
                    </a:lnTo>
                    <a:lnTo>
                      <a:pt x="165" y="294"/>
                    </a:lnTo>
                    <a:lnTo>
                      <a:pt x="192" y="347"/>
                    </a:lnTo>
                    <a:lnTo>
                      <a:pt x="217" y="398"/>
                    </a:lnTo>
                    <a:lnTo>
                      <a:pt x="239" y="450"/>
                    </a:lnTo>
                    <a:lnTo>
                      <a:pt x="259" y="503"/>
                    </a:lnTo>
                    <a:lnTo>
                      <a:pt x="276" y="555"/>
                    </a:lnTo>
                    <a:lnTo>
                      <a:pt x="284" y="581"/>
                    </a:lnTo>
                    <a:lnTo>
                      <a:pt x="290" y="606"/>
                    </a:lnTo>
                    <a:lnTo>
                      <a:pt x="297" y="632"/>
                    </a:lnTo>
                    <a:lnTo>
                      <a:pt x="302" y="657"/>
                    </a:lnTo>
                    <a:lnTo>
                      <a:pt x="308" y="680"/>
                    </a:lnTo>
                    <a:lnTo>
                      <a:pt x="312" y="705"/>
                    </a:lnTo>
                    <a:lnTo>
                      <a:pt x="315" y="729"/>
                    </a:lnTo>
                    <a:lnTo>
                      <a:pt x="318" y="753"/>
                    </a:lnTo>
                    <a:lnTo>
                      <a:pt x="321" y="776"/>
                    </a:lnTo>
                    <a:lnTo>
                      <a:pt x="323" y="800"/>
                    </a:lnTo>
                    <a:lnTo>
                      <a:pt x="324" y="823"/>
                    </a:lnTo>
                    <a:lnTo>
                      <a:pt x="324" y="847"/>
                    </a:lnTo>
                    <a:lnTo>
                      <a:pt x="341" y="878"/>
                    </a:lnTo>
                    <a:lnTo>
                      <a:pt x="359" y="908"/>
                    </a:lnTo>
                    <a:lnTo>
                      <a:pt x="380" y="937"/>
                    </a:lnTo>
                    <a:lnTo>
                      <a:pt x="403" y="964"/>
                    </a:lnTo>
                    <a:lnTo>
                      <a:pt x="413" y="978"/>
                    </a:lnTo>
                    <a:lnTo>
                      <a:pt x="426" y="991"/>
                    </a:lnTo>
                    <a:lnTo>
                      <a:pt x="438" y="1004"/>
                    </a:lnTo>
                    <a:lnTo>
                      <a:pt x="451" y="1016"/>
                    </a:lnTo>
                    <a:lnTo>
                      <a:pt x="465" y="1028"/>
                    </a:lnTo>
                    <a:lnTo>
                      <a:pt x="479" y="1040"/>
                    </a:lnTo>
                    <a:lnTo>
                      <a:pt x="494" y="1052"/>
                    </a:lnTo>
                    <a:lnTo>
                      <a:pt x="510" y="1063"/>
                    </a:lnTo>
                    <a:lnTo>
                      <a:pt x="526" y="1073"/>
                    </a:lnTo>
                    <a:lnTo>
                      <a:pt x="542" y="1084"/>
                    </a:lnTo>
                    <a:lnTo>
                      <a:pt x="559" y="1095"/>
                    </a:lnTo>
                    <a:lnTo>
                      <a:pt x="577" y="1105"/>
                    </a:lnTo>
                    <a:lnTo>
                      <a:pt x="595" y="1114"/>
                    </a:lnTo>
                    <a:lnTo>
                      <a:pt x="614" y="1123"/>
                    </a:lnTo>
                    <a:lnTo>
                      <a:pt x="634" y="1133"/>
                    </a:lnTo>
                    <a:lnTo>
                      <a:pt x="654" y="1141"/>
                    </a:lnTo>
                    <a:lnTo>
                      <a:pt x="698" y="1158"/>
                    </a:lnTo>
                    <a:lnTo>
                      <a:pt x="743" y="1173"/>
                    </a:lnTo>
                    <a:lnTo>
                      <a:pt x="793" y="1187"/>
                    </a:lnTo>
                    <a:lnTo>
                      <a:pt x="844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6" name="Freeform 1218"/>
              <p:cNvSpPr>
                <a:spLocks noEditPoints="1"/>
              </p:cNvSpPr>
              <p:nvPr/>
            </p:nvSpPr>
            <p:spPr bwMode="auto">
              <a:xfrm>
                <a:off x="3328" y="1810"/>
                <a:ext cx="179" cy="242"/>
              </a:xfrm>
              <a:custGeom>
                <a:avLst/>
                <a:gdLst>
                  <a:gd name="T0" fmla="*/ 35 w 869"/>
                  <a:gd name="T1" fmla="*/ 48 h 1224"/>
                  <a:gd name="T2" fmla="*/ 34 w 869"/>
                  <a:gd name="T3" fmla="*/ 46 h 1224"/>
                  <a:gd name="T4" fmla="*/ 34 w 869"/>
                  <a:gd name="T5" fmla="*/ 48 h 1224"/>
                  <a:gd name="T6" fmla="*/ 35 w 869"/>
                  <a:gd name="T7" fmla="*/ 43 h 1224"/>
                  <a:gd name="T8" fmla="*/ 34 w 869"/>
                  <a:gd name="T9" fmla="*/ 43 h 1224"/>
                  <a:gd name="T10" fmla="*/ 31 w 869"/>
                  <a:gd name="T11" fmla="*/ 26 h 1224"/>
                  <a:gd name="T12" fmla="*/ 30 w 869"/>
                  <a:gd name="T13" fmla="*/ 20 h 1224"/>
                  <a:gd name="T14" fmla="*/ 34 w 869"/>
                  <a:gd name="T15" fmla="*/ 35 h 1224"/>
                  <a:gd name="T16" fmla="*/ 29 w 869"/>
                  <a:gd name="T17" fmla="*/ 18 h 1224"/>
                  <a:gd name="T18" fmla="*/ 27 w 869"/>
                  <a:gd name="T19" fmla="*/ 13 h 1224"/>
                  <a:gd name="T20" fmla="*/ 29 w 869"/>
                  <a:gd name="T21" fmla="*/ 15 h 1224"/>
                  <a:gd name="T22" fmla="*/ 26 w 869"/>
                  <a:gd name="T23" fmla="*/ 12 h 1224"/>
                  <a:gd name="T24" fmla="*/ 23 w 869"/>
                  <a:gd name="T25" fmla="*/ 7 h 1224"/>
                  <a:gd name="T26" fmla="*/ 25 w 869"/>
                  <a:gd name="T27" fmla="*/ 7 h 1224"/>
                  <a:gd name="T28" fmla="*/ 26 w 869"/>
                  <a:gd name="T29" fmla="*/ 12 h 1224"/>
                  <a:gd name="T30" fmla="*/ 22 w 869"/>
                  <a:gd name="T31" fmla="*/ 6 h 1224"/>
                  <a:gd name="T32" fmla="*/ 21 w 869"/>
                  <a:gd name="T33" fmla="*/ 4 h 1224"/>
                  <a:gd name="T34" fmla="*/ 19 w 869"/>
                  <a:gd name="T35" fmla="*/ 4 h 1224"/>
                  <a:gd name="T36" fmla="*/ 19 w 869"/>
                  <a:gd name="T37" fmla="*/ 3 h 1224"/>
                  <a:gd name="T38" fmla="*/ 15 w 869"/>
                  <a:gd name="T39" fmla="*/ 2 h 1224"/>
                  <a:gd name="T40" fmla="*/ 9 w 869"/>
                  <a:gd name="T41" fmla="*/ 1 h 1224"/>
                  <a:gd name="T42" fmla="*/ 3 w 869"/>
                  <a:gd name="T43" fmla="*/ 1 h 1224"/>
                  <a:gd name="T44" fmla="*/ 4 w 869"/>
                  <a:gd name="T45" fmla="*/ 0 h 1224"/>
                  <a:gd name="T46" fmla="*/ 10 w 869"/>
                  <a:gd name="T47" fmla="*/ 0 h 1224"/>
                  <a:gd name="T48" fmla="*/ 17 w 869"/>
                  <a:gd name="T49" fmla="*/ 2 h 1224"/>
                  <a:gd name="T50" fmla="*/ 0 w 869"/>
                  <a:gd name="T51" fmla="*/ 1 h 1224"/>
                  <a:gd name="T52" fmla="*/ 0 w 869"/>
                  <a:gd name="T53" fmla="*/ 1 h 1224"/>
                  <a:gd name="T54" fmla="*/ 0 w 869"/>
                  <a:gd name="T55" fmla="*/ 2 h 1224"/>
                  <a:gd name="T56" fmla="*/ 0 w 869"/>
                  <a:gd name="T57" fmla="*/ 2 h 1224"/>
                  <a:gd name="T58" fmla="*/ 2 w 869"/>
                  <a:gd name="T59" fmla="*/ 4 h 1224"/>
                  <a:gd name="T60" fmla="*/ 3 w 869"/>
                  <a:gd name="T61" fmla="*/ 4 h 1224"/>
                  <a:gd name="T62" fmla="*/ 3 w 869"/>
                  <a:gd name="T63" fmla="*/ 6 h 1224"/>
                  <a:gd name="T64" fmla="*/ 5 w 869"/>
                  <a:gd name="T65" fmla="*/ 8 h 1224"/>
                  <a:gd name="T66" fmla="*/ 10 w 869"/>
                  <a:gd name="T67" fmla="*/ 17 h 1224"/>
                  <a:gd name="T68" fmla="*/ 7 w 869"/>
                  <a:gd name="T69" fmla="*/ 13 h 1224"/>
                  <a:gd name="T70" fmla="*/ 10 w 869"/>
                  <a:gd name="T71" fmla="*/ 18 h 1224"/>
                  <a:gd name="T72" fmla="*/ 11 w 869"/>
                  <a:gd name="T73" fmla="*/ 20 h 1224"/>
                  <a:gd name="T74" fmla="*/ 13 w 869"/>
                  <a:gd name="T75" fmla="*/ 27 h 1224"/>
                  <a:gd name="T76" fmla="*/ 11 w 869"/>
                  <a:gd name="T77" fmla="*/ 22 h 1224"/>
                  <a:gd name="T78" fmla="*/ 13 w 869"/>
                  <a:gd name="T79" fmla="*/ 28 h 1224"/>
                  <a:gd name="T80" fmla="*/ 14 w 869"/>
                  <a:gd name="T81" fmla="*/ 33 h 1224"/>
                  <a:gd name="T82" fmla="*/ 13 w 869"/>
                  <a:gd name="T83" fmla="*/ 31 h 1224"/>
                  <a:gd name="T84" fmla="*/ 13 w 869"/>
                  <a:gd name="T85" fmla="*/ 34 h 1224"/>
                  <a:gd name="T86" fmla="*/ 15 w 869"/>
                  <a:gd name="T87" fmla="*/ 35 h 1224"/>
                  <a:gd name="T88" fmla="*/ 18 w 869"/>
                  <a:gd name="T89" fmla="*/ 40 h 1224"/>
                  <a:gd name="T90" fmla="*/ 21 w 869"/>
                  <a:gd name="T91" fmla="*/ 43 h 1224"/>
                  <a:gd name="T92" fmla="*/ 17 w 869"/>
                  <a:gd name="T93" fmla="*/ 40 h 1224"/>
                  <a:gd name="T94" fmla="*/ 14 w 869"/>
                  <a:gd name="T95" fmla="*/ 37 h 1224"/>
                  <a:gd name="T96" fmla="*/ 22 w 869"/>
                  <a:gd name="T97" fmla="*/ 43 h 1224"/>
                  <a:gd name="T98" fmla="*/ 27 w 869"/>
                  <a:gd name="T99" fmla="*/ 45 h 1224"/>
                  <a:gd name="T100" fmla="*/ 32 w 869"/>
                  <a:gd name="T101" fmla="*/ 48 h 1224"/>
                  <a:gd name="T102" fmla="*/ 26 w 869"/>
                  <a:gd name="T103" fmla="*/ 46 h 1224"/>
                  <a:gd name="T104" fmla="*/ 21 w 869"/>
                  <a:gd name="T105" fmla="*/ 43 h 1224"/>
                  <a:gd name="T106" fmla="*/ 34 w 869"/>
                  <a:gd name="T107" fmla="*/ 49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69"/>
                  <a:gd name="T163" fmla="*/ 0 h 1224"/>
                  <a:gd name="T164" fmla="*/ 869 w 869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69" h="1224">
                    <a:moveTo>
                      <a:pt x="845" y="1210"/>
                    </a:moveTo>
                    <a:lnTo>
                      <a:pt x="845" y="1210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210"/>
                    </a:moveTo>
                    <a:lnTo>
                      <a:pt x="845" y="1201"/>
                    </a:lnTo>
                    <a:lnTo>
                      <a:pt x="846" y="1190"/>
                    </a:lnTo>
                    <a:lnTo>
                      <a:pt x="846" y="1178"/>
                    </a:lnTo>
                    <a:lnTo>
                      <a:pt x="845" y="1164"/>
                    </a:lnTo>
                    <a:lnTo>
                      <a:pt x="869" y="1163"/>
                    </a:lnTo>
                    <a:lnTo>
                      <a:pt x="869" y="1178"/>
                    </a:lnTo>
                    <a:lnTo>
                      <a:pt x="869" y="1192"/>
                    </a:lnTo>
                    <a:lnTo>
                      <a:pt x="869" y="1203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164"/>
                    </a:moveTo>
                    <a:lnTo>
                      <a:pt x="845" y="1148"/>
                    </a:lnTo>
                    <a:lnTo>
                      <a:pt x="843" y="1131"/>
                    </a:lnTo>
                    <a:lnTo>
                      <a:pt x="841" y="1111"/>
                    </a:lnTo>
                    <a:lnTo>
                      <a:pt x="840" y="1090"/>
                    </a:lnTo>
                    <a:lnTo>
                      <a:pt x="864" y="1088"/>
                    </a:lnTo>
                    <a:lnTo>
                      <a:pt x="866" y="1108"/>
                    </a:lnTo>
                    <a:lnTo>
                      <a:pt x="867" y="1128"/>
                    </a:lnTo>
                    <a:lnTo>
                      <a:pt x="868" y="1146"/>
                    </a:lnTo>
                    <a:lnTo>
                      <a:pt x="869" y="1163"/>
                    </a:lnTo>
                    <a:lnTo>
                      <a:pt x="845" y="1164"/>
                    </a:lnTo>
                    <a:close/>
                    <a:moveTo>
                      <a:pt x="840" y="1090"/>
                    </a:moveTo>
                    <a:lnTo>
                      <a:pt x="834" y="1030"/>
                    </a:lnTo>
                    <a:lnTo>
                      <a:pt x="825" y="963"/>
                    </a:lnTo>
                    <a:lnTo>
                      <a:pt x="813" y="890"/>
                    </a:lnTo>
                    <a:lnTo>
                      <a:pt x="799" y="811"/>
                    </a:lnTo>
                    <a:lnTo>
                      <a:pt x="783" y="729"/>
                    </a:lnTo>
                    <a:lnTo>
                      <a:pt x="765" y="645"/>
                    </a:lnTo>
                    <a:lnTo>
                      <a:pt x="755" y="603"/>
                    </a:lnTo>
                    <a:lnTo>
                      <a:pt x="744" y="561"/>
                    </a:lnTo>
                    <a:lnTo>
                      <a:pt x="732" y="517"/>
                    </a:lnTo>
                    <a:lnTo>
                      <a:pt x="720" y="475"/>
                    </a:lnTo>
                    <a:lnTo>
                      <a:pt x="744" y="469"/>
                    </a:lnTo>
                    <a:lnTo>
                      <a:pt x="756" y="511"/>
                    </a:lnTo>
                    <a:lnTo>
                      <a:pt x="767" y="554"/>
                    </a:lnTo>
                    <a:lnTo>
                      <a:pt x="778" y="596"/>
                    </a:lnTo>
                    <a:lnTo>
                      <a:pt x="788" y="639"/>
                    </a:lnTo>
                    <a:lnTo>
                      <a:pt x="807" y="725"/>
                    </a:lnTo>
                    <a:lnTo>
                      <a:pt x="823" y="807"/>
                    </a:lnTo>
                    <a:lnTo>
                      <a:pt x="837" y="886"/>
                    </a:lnTo>
                    <a:lnTo>
                      <a:pt x="849" y="960"/>
                    </a:lnTo>
                    <a:lnTo>
                      <a:pt x="858" y="1027"/>
                    </a:lnTo>
                    <a:lnTo>
                      <a:pt x="864" y="1088"/>
                    </a:lnTo>
                    <a:lnTo>
                      <a:pt x="840" y="1090"/>
                    </a:lnTo>
                    <a:close/>
                    <a:moveTo>
                      <a:pt x="720" y="475"/>
                    </a:moveTo>
                    <a:lnTo>
                      <a:pt x="713" y="451"/>
                    </a:lnTo>
                    <a:lnTo>
                      <a:pt x="706" y="427"/>
                    </a:lnTo>
                    <a:lnTo>
                      <a:pt x="699" y="404"/>
                    </a:lnTo>
                    <a:lnTo>
                      <a:pt x="691" y="380"/>
                    </a:lnTo>
                    <a:lnTo>
                      <a:pt x="684" y="357"/>
                    </a:lnTo>
                    <a:lnTo>
                      <a:pt x="675" y="336"/>
                    </a:lnTo>
                    <a:lnTo>
                      <a:pt x="666" y="314"/>
                    </a:lnTo>
                    <a:lnTo>
                      <a:pt x="657" y="293"/>
                    </a:lnTo>
                    <a:lnTo>
                      <a:pt x="679" y="283"/>
                    </a:lnTo>
                    <a:lnTo>
                      <a:pt x="689" y="305"/>
                    </a:lnTo>
                    <a:lnTo>
                      <a:pt x="698" y="326"/>
                    </a:lnTo>
                    <a:lnTo>
                      <a:pt x="706" y="349"/>
                    </a:lnTo>
                    <a:lnTo>
                      <a:pt x="714" y="372"/>
                    </a:lnTo>
                    <a:lnTo>
                      <a:pt x="721" y="395"/>
                    </a:lnTo>
                    <a:lnTo>
                      <a:pt x="729" y="419"/>
                    </a:lnTo>
                    <a:lnTo>
                      <a:pt x="737" y="444"/>
                    </a:lnTo>
                    <a:lnTo>
                      <a:pt x="744" y="469"/>
                    </a:lnTo>
                    <a:lnTo>
                      <a:pt x="720" y="475"/>
                    </a:lnTo>
                    <a:close/>
                    <a:moveTo>
                      <a:pt x="657" y="293"/>
                    </a:moveTo>
                    <a:lnTo>
                      <a:pt x="647" y="273"/>
                    </a:lnTo>
                    <a:lnTo>
                      <a:pt x="636" y="253"/>
                    </a:lnTo>
                    <a:lnTo>
                      <a:pt x="625" y="234"/>
                    </a:lnTo>
                    <a:lnTo>
                      <a:pt x="612" y="216"/>
                    </a:lnTo>
                    <a:lnTo>
                      <a:pt x="599" y="199"/>
                    </a:lnTo>
                    <a:lnTo>
                      <a:pt x="585" y="181"/>
                    </a:lnTo>
                    <a:lnTo>
                      <a:pt x="569" y="165"/>
                    </a:lnTo>
                    <a:lnTo>
                      <a:pt x="553" y="150"/>
                    </a:lnTo>
                    <a:lnTo>
                      <a:pt x="568" y="132"/>
                    </a:lnTo>
                    <a:lnTo>
                      <a:pt x="586" y="148"/>
                    </a:lnTo>
                    <a:lnTo>
                      <a:pt x="603" y="165"/>
                    </a:lnTo>
                    <a:lnTo>
                      <a:pt x="619" y="184"/>
                    </a:lnTo>
                    <a:lnTo>
                      <a:pt x="633" y="202"/>
                    </a:lnTo>
                    <a:lnTo>
                      <a:pt x="646" y="221"/>
                    </a:lnTo>
                    <a:lnTo>
                      <a:pt x="658" y="241"/>
                    </a:lnTo>
                    <a:lnTo>
                      <a:pt x="668" y="261"/>
                    </a:lnTo>
                    <a:lnTo>
                      <a:pt x="679" y="283"/>
                    </a:lnTo>
                    <a:lnTo>
                      <a:pt x="657" y="293"/>
                    </a:lnTo>
                    <a:close/>
                    <a:moveTo>
                      <a:pt x="553" y="150"/>
                    </a:moveTo>
                    <a:lnTo>
                      <a:pt x="552" y="150"/>
                    </a:lnTo>
                    <a:lnTo>
                      <a:pt x="568" y="132"/>
                    </a:lnTo>
                    <a:lnTo>
                      <a:pt x="553" y="150"/>
                    </a:lnTo>
                    <a:close/>
                    <a:moveTo>
                      <a:pt x="552" y="150"/>
                    </a:moveTo>
                    <a:lnTo>
                      <a:pt x="539" y="139"/>
                    </a:lnTo>
                    <a:lnTo>
                      <a:pt x="525" y="129"/>
                    </a:lnTo>
                    <a:lnTo>
                      <a:pt x="511" y="119"/>
                    </a:lnTo>
                    <a:lnTo>
                      <a:pt x="495" y="109"/>
                    </a:lnTo>
                    <a:lnTo>
                      <a:pt x="508" y="89"/>
                    </a:lnTo>
                    <a:lnTo>
                      <a:pt x="524" y="98"/>
                    </a:lnTo>
                    <a:lnTo>
                      <a:pt x="539" y="109"/>
                    </a:lnTo>
                    <a:lnTo>
                      <a:pt x="554" y="120"/>
                    </a:lnTo>
                    <a:lnTo>
                      <a:pt x="568" y="132"/>
                    </a:lnTo>
                    <a:lnTo>
                      <a:pt x="552" y="150"/>
                    </a:lnTo>
                    <a:close/>
                    <a:moveTo>
                      <a:pt x="495" y="109"/>
                    </a:moveTo>
                    <a:lnTo>
                      <a:pt x="479" y="99"/>
                    </a:lnTo>
                    <a:lnTo>
                      <a:pt x="462" y="91"/>
                    </a:lnTo>
                    <a:lnTo>
                      <a:pt x="446" y="83"/>
                    </a:lnTo>
                    <a:lnTo>
                      <a:pt x="429" y="76"/>
                    </a:lnTo>
                    <a:lnTo>
                      <a:pt x="438" y="53"/>
                    </a:lnTo>
                    <a:lnTo>
                      <a:pt x="457" y="60"/>
                    </a:lnTo>
                    <a:lnTo>
                      <a:pt x="474" y="69"/>
                    </a:lnTo>
                    <a:lnTo>
                      <a:pt x="491" y="79"/>
                    </a:lnTo>
                    <a:lnTo>
                      <a:pt x="508" y="89"/>
                    </a:lnTo>
                    <a:lnTo>
                      <a:pt x="495" y="109"/>
                    </a:lnTo>
                    <a:close/>
                    <a:moveTo>
                      <a:pt x="429" y="76"/>
                    </a:moveTo>
                    <a:lnTo>
                      <a:pt x="405" y="66"/>
                    </a:lnTo>
                    <a:lnTo>
                      <a:pt x="381" y="57"/>
                    </a:lnTo>
                    <a:lnTo>
                      <a:pt x="357" y="50"/>
                    </a:lnTo>
                    <a:lnTo>
                      <a:pt x="332" y="43"/>
                    </a:lnTo>
                    <a:lnTo>
                      <a:pt x="307" y="38"/>
                    </a:lnTo>
                    <a:lnTo>
                      <a:pt x="281" y="32"/>
                    </a:lnTo>
                    <a:lnTo>
                      <a:pt x="255" y="29"/>
                    </a:lnTo>
                    <a:lnTo>
                      <a:pt x="228" y="26"/>
                    </a:lnTo>
                    <a:lnTo>
                      <a:pt x="201" y="25"/>
                    </a:lnTo>
                    <a:lnTo>
                      <a:pt x="175" y="24"/>
                    </a:lnTo>
                    <a:lnTo>
                      <a:pt x="148" y="25"/>
                    </a:lnTo>
                    <a:lnTo>
                      <a:pt x="121" y="27"/>
                    </a:lnTo>
                    <a:lnTo>
                      <a:pt x="94" y="29"/>
                    </a:lnTo>
                    <a:lnTo>
                      <a:pt x="68" y="33"/>
                    </a:lnTo>
                    <a:lnTo>
                      <a:pt x="41" y="39"/>
                    </a:lnTo>
                    <a:lnTo>
                      <a:pt x="15" y="45"/>
                    </a:lnTo>
                    <a:lnTo>
                      <a:pt x="9" y="22"/>
                    </a:lnTo>
                    <a:lnTo>
                      <a:pt x="36" y="15"/>
                    </a:lnTo>
                    <a:lnTo>
                      <a:pt x="64" y="10"/>
                    </a:lnTo>
                    <a:lnTo>
                      <a:pt x="91" y="5"/>
                    </a:lnTo>
                    <a:lnTo>
                      <a:pt x="119" y="2"/>
                    </a:lnTo>
                    <a:lnTo>
                      <a:pt x="147" y="0"/>
                    </a:lnTo>
                    <a:lnTo>
                      <a:pt x="174" y="0"/>
                    </a:lnTo>
                    <a:lnTo>
                      <a:pt x="202" y="0"/>
                    </a:lnTo>
                    <a:lnTo>
                      <a:pt x="230" y="2"/>
                    </a:lnTo>
                    <a:lnTo>
                      <a:pt x="257" y="5"/>
                    </a:lnTo>
                    <a:lnTo>
                      <a:pt x="284" y="9"/>
                    </a:lnTo>
                    <a:lnTo>
                      <a:pt x="311" y="14"/>
                    </a:lnTo>
                    <a:lnTo>
                      <a:pt x="338" y="19"/>
                    </a:lnTo>
                    <a:lnTo>
                      <a:pt x="364" y="27"/>
                    </a:lnTo>
                    <a:lnTo>
                      <a:pt x="389" y="35"/>
                    </a:lnTo>
                    <a:lnTo>
                      <a:pt x="414" y="43"/>
                    </a:lnTo>
                    <a:lnTo>
                      <a:pt x="438" y="53"/>
                    </a:lnTo>
                    <a:lnTo>
                      <a:pt x="429" y="76"/>
                    </a:lnTo>
                    <a:close/>
                    <a:moveTo>
                      <a:pt x="3" y="41"/>
                    </a:moveTo>
                    <a:lnTo>
                      <a:pt x="1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33"/>
                    </a:lnTo>
                    <a:lnTo>
                      <a:pt x="3" y="41"/>
                    </a:lnTo>
                    <a:close/>
                    <a:moveTo>
                      <a:pt x="22" y="26"/>
                    </a:moveTo>
                    <a:lnTo>
                      <a:pt x="23" y="27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22" y="26"/>
                    </a:lnTo>
                    <a:close/>
                    <a:moveTo>
                      <a:pt x="2" y="41"/>
                    </a:moveTo>
                    <a:lnTo>
                      <a:pt x="2" y="41"/>
                    </a:lnTo>
                    <a:lnTo>
                      <a:pt x="12" y="33"/>
                    </a:lnTo>
                    <a:lnTo>
                      <a:pt x="2" y="41"/>
                    </a:lnTo>
                    <a:close/>
                    <a:moveTo>
                      <a:pt x="23" y="27"/>
                    </a:moveTo>
                    <a:lnTo>
                      <a:pt x="33" y="44"/>
                    </a:lnTo>
                    <a:lnTo>
                      <a:pt x="44" y="59"/>
                    </a:lnTo>
                    <a:lnTo>
                      <a:pt x="55" y="75"/>
                    </a:lnTo>
                    <a:lnTo>
                      <a:pt x="64" y="89"/>
                    </a:lnTo>
                    <a:lnTo>
                      <a:pt x="43" y="102"/>
                    </a:lnTo>
                    <a:lnTo>
                      <a:pt x="32" y="85"/>
                    </a:lnTo>
                    <a:lnTo>
                      <a:pt x="22" y="69"/>
                    </a:lnTo>
                    <a:lnTo>
                      <a:pt x="12" y="54"/>
                    </a:lnTo>
                    <a:lnTo>
                      <a:pt x="2" y="41"/>
                    </a:lnTo>
                    <a:lnTo>
                      <a:pt x="23" y="27"/>
                    </a:lnTo>
                    <a:close/>
                    <a:moveTo>
                      <a:pt x="64" y="89"/>
                    </a:moveTo>
                    <a:lnTo>
                      <a:pt x="72" y="103"/>
                    </a:lnTo>
                    <a:lnTo>
                      <a:pt x="82" y="118"/>
                    </a:lnTo>
                    <a:lnTo>
                      <a:pt x="92" y="133"/>
                    </a:lnTo>
                    <a:lnTo>
                      <a:pt x="103" y="150"/>
                    </a:lnTo>
                    <a:lnTo>
                      <a:pt x="82" y="163"/>
                    </a:lnTo>
                    <a:lnTo>
                      <a:pt x="73" y="149"/>
                    </a:lnTo>
                    <a:lnTo>
                      <a:pt x="64" y="134"/>
                    </a:lnTo>
                    <a:lnTo>
                      <a:pt x="54" y="119"/>
                    </a:lnTo>
                    <a:lnTo>
                      <a:pt x="43" y="102"/>
                    </a:lnTo>
                    <a:lnTo>
                      <a:pt x="64" y="89"/>
                    </a:lnTo>
                    <a:close/>
                    <a:moveTo>
                      <a:pt x="103" y="150"/>
                    </a:moveTo>
                    <a:lnTo>
                      <a:pt x="126" y="189"/>
                    </a:lnTo>
                    <a:lnTo>
                      <a:pt x="149" y="229"/>
                    </a:lnTo>
                    <a:lnTo>
                      <a:pt x="171" y="268"/>
                    </a:lnTo>
                    <a:lnTo>
                      <a:pt x="191" y="307"/>
                    </a:lnTo>
                    <a:lnTo>
                      <a:pt x="211" y="345"/>
                    </a:lnTo>
                    <a:lnTo>
                      <a:pt x="229" y="383"/>
                    </a:lnTo>
                    <a:lnTo>
                      <a:pt x="246" y="420"/>
                    </a:lnTo>
                    <a:lnTo>
                      <a:pt x="262" y="458"/>
                    </a:lnTo>
                    <a:lnTo>
                      <a:pt x="240" y="468"/>
                    </a:lnTo>
                    <a:lnTo>
                      <a:pt x="224" y="430"/>
                    </a:lnTo>
                    <a:lnTo>
                      <a:pt x="207" y="393"/>
                    </a:lnTo>
                    <a:lnTo>
                      <a:pt x="189" y="355"/>
                    </a:lnTo>
                    <a:lnTo>
                      <a:pt x="170" y="318"/>
                    </a:lnTo>
                    <a:lnTo>
                      <a:pt x="149" y="279"/>
                    </a:lnTo>
                    <a:lnTo>
                      <a:pt x="127" y="241"/>
                    </a:lnTo>
                    <a:lnTo>
                      <a:pt x="105" y="202"/>
                    </a:lnTo>
                    <a:lnTo>
                      <a:pt x="82" y="163"/>
                    </a:lnTo>
                    <a:lnTo>
                      <a:pt x="103" y="150"/>
                    </a:lnTo>
                    <a:close/>
                    <a:moveTo>
                      <a:pt x="262" y="458"/>
                    </a:moveTo>
                    <a:lnTo>
                      <a:pt x="262" y="458"/>
                    </a:lnTo>
                    <a:lnTo>
                      <a:pt x="251" y="462"/>
                    </a:lnTo>
                    <a:lnTo>
                      <a:pt x="262" y="458"/>
                    </a:lnTo>
                    <a:close/>
                    <a:moveTo>
                      <a:pt x="262" y="458"/>
                    </a:moveTo>
                    <a:lnTo>
                      <a:pt x="272" y="485"/>
                    </a:lnTo>
                    <a:lnTo>
                      <a:pt x="282" y="511"/>
                    </a:lnTo>
                    <a:lnTo>
                      <a:pt x="292" y="538"/>
                    </a:lnTo>
                    <a:lnTo>
                      <a:pt x="299" y="564"/>
                    </a:lnTo>
                    <a:lnTo>
                      <a:pt x="308" y="590"/>
                    </a:lnTo>
                    <a:lnTo>
                      <a:pt x="314" y="616"/>
                    </a:lnTo>
                    <a:lnTo>
                      <a:pt x="321" y="640"/>
                    </a:lnTo>
                    <a:lnTo>
                      <a:pt x="326" y="665"/>
                    </a:lnTo>
                    <a:lnTo>
                      <a:pt x="302" y="671"/>
                    </a:lnTo>
                    <a:lnTo>
                      <a:pt x="297" y="646"/>
                    </a:lnTo>
                    <a:lnTo>
                      <a:pt x="290" y="621"/>
                    </a:lnTo>
                    <a:lnTo>
                      <a:pt x="284" y="596"/>
                    </a:lnTo>
                    <a:lnTo>
                      <a:pt x="276" y="570"/>
                    </a:lnTo>
                    <a:lnTo>
                      <a:pt x="268" y="545"/>
                    </a:lnTo>
                    <a:lnTo>
                      <a:pt x="259" y="519"/>
                    </a:lnTo>
                    <a:lnTo>
                      <a:pt x="249" y="494"/>
                    </a:lnTo>
                    <a:lnTo>
                      <a:pt x="240" y="467"/>
                    </a:lnTo>
                    <a:lnTo>
                      <a:pt x="262" y="458"/>
                    </a:lnTo>
                    <a:close/>
                    <a:moveTo>
                      <a:pt x="326" y="665"/>
                    </a:moveTo>
                    <a:lnTo>
                      <a:pt x="332" y="690"/>
                    </a:lnTo>
                    <a:lnTo>
                      <a:pt x="336" y="715"/>
                    </a:lnTo>
                    <a:lnTo>
                      <a:pt x="340" y="740"/>
                    </a:lnTo>
                    <a:lnTo>
                      <a:pt x="342" y="764"/>
                    </a:lnTo>
                    <a:lnTo>
                      <a:pt x="346" y="787"/>
                    </a:lnTo>
                    <a:lnTo>
                      <a:pt x="347" y="811"/>
                    </a:lnTo>
                    <a:lnTo>
                      <a:pt x="348" y="835"/>
                    </a:lnTo>
                    <a:lnTo>
                      <a:pt x="349" y="859"/>
                    </a:lnTo>
                    <a:lnTo>
                      <a:pt x="324" y="859"/>
                    </a:lnTo>
                    <a:lnTo>
                      <a:pt x="324" y="836"/>
                    </a:lnTo>
                    <a:lnTo>
                      <a:pt x="323" y="813"/>
                    </a:lnTo>
                    <a:lnTo>
                      <a:pt x="321" y="789"/>
                    </a:lnTo>
                    <a:lnTo>
                      <a:pt x="319" y="767"/>
                    </a:lnTo>
                    <a:lnTo>
                      <a:pt x="315" y="743"/>
                    </a:lnTo>
                    <a:lnTo>
                      <a:pt x="312" y="719"/>
                    </a:lnTo>
                    <a:lnTo>
                      <a:pt x="308" y="694"/>
                    </a:lnTo>
                    <a:lnTo>
                      <a:pt x="302" y="671"/>
                    </a:lnTo>
                    <a:lnTo>
                      <a:pt x="326" y="665"/>
                    </a:lnTo>
                    <a:close/>
                    <a:moveTo>
                      <a:pt x="325" y="864"/>
                    </a:moveTo>
                    <a:lnTo>
                      <a:pt x="325" y="861"/>
                    </a:lnTo>
                    <a:lnTo>
                      <a:pt x="324" y="859"/>
                    </a:lnTo>
                    <a:lnTo>
                      <a:pt x="336" y="859"/>
                    </a:lnTo>
                    <a:lnTo>
                      <a:pt x="325" y="864"/>
                    </a:lnTo>
                    <a:close/>
                    <a:moveTo>
                      <a:pt x="347" y="852"/>
                    </a:moveTo>
                    <a:lnTo>
                      <a:pt x="364" y="883"/>
                    </a:lnTo>
                    <a:lnTo>
                      <a:pt x="382" y="914"/>
                    </a:lnTo>
                    <a:lnTo>
                      <a:pt x="402" y="942"/>
                    </a:lnTo>
                    <a:lnTo>
                      <a:pt x="423" y="969"/>
                    </a:lnTo>
                    <a:lnTo>
                      <a:pt x="435" y="982"/>
                    </a:lnTo>
                    <a:lnTo>
                      <a:pt x="447" y="995"/>
                    </a:lnTo>
                    <a:lnTo>
                      <a:pt x="459" y="1008"/>
                    </a:lnTo>
                    <a:lnTo>
                      <a:pt x="472" y="1020"/>
                    </a:lnTo>
                    <a:lnTo>
                      <a:pt x="485" y="1031"/>
                    </a:lnTo>
                    <a:lnTo>
                      <a:pt x="499" y="1043"/>
                    </a:lnTo>
                    <a:lnTo>
                      <a:pt x="514" y="1054"/>
                    </a:lnTo>
                    <a:lnTo>
                      <a:pt x="529" y="1065"/>
                    </a:lnTo>
                    <a:lnTo>
                      <a:pt x="515" y="1085"/>
                    </a:lnTo>
                    <a:lnTo>
                      <a:pt x="499" y="1074"/>
                    </a:lnTo>
                    <a:lnTo>
                      <a:pt x="484" y="1062"/>
                    </a:lnTo>
                    <a:lnTo>
                      <a:pt x="470" y="1050"/>
                    </a:lnTo>
                    <a:lnTo>
                      <a:pt x="456" y="1038"/>
                    </a:lnTo>
                    <a:lnTo>
                      <a:pt x="443" y="1025"/>
                    </a:lnTo>
                    <a:lnTo>
                      <a:pt x="430" y="1012"/>
                    </a:lnTo>
                    <a:lnTo>
                      <a:pt x="417" y="998"/>
                    </a:lnTo>
                    <a:lnTo>
                      <a:pt x="405" y="985"/>
                    </a:lnTo>
                    <a:lnTo>
                      <a:pt x="393" y="971"/>
                    </a:lnTo>
                    <a:lnTo>
                      <a:pt x="382" y="957"/>
                    </a:lnTo>
                    <a:lnTo>
                      <a:pt x="373" y="942"/>
                    </a:lnTo>
                    <a:lnTo>
                      <a:pt x="362" y="927"/>
                    </a:lnTo>
                    <a:lnTo>
                      <a:pt x="343" y="896"/>
                    </a:lnTo>
                    <a:lnTo>
                      <a:pt x="325" y="864"/>
                    </a:lnTo>
                    <a:lnTo>
                      <a:pt x="347" y="852"/>
                    </a:lnTo>
                    <a:close/>
                    <a:moveTo>
                      <a:pt x="529" y="1065"/>
                    </a:moveTo>
                    <a:lnTo>
                      <a:pt x="544" y="1076"/>
                    </a:lnTo>
                    <a:lnTo>
                      <a:pt x="560" y="1086"/>
                    </a:lnTo>
                    <a:lnTo>
                      <a:pt x="578" y="1096"/>
                    </a:lnTo>
                    <a:lnTo>
                      <a:pt x="595" y="1106"/>
                    </a:lnTo>
                    <a:lnTo>
                      <a:pt x="613" y="1116"/>
                    </a:lnTo>
                    <a:lnTo>
                      <a:pt x="632" y="1124"/>
                    </a:lnTo>
                    <a:lnTo>
                      <a:pt x="651" y="1133"/>
                    </a:lnTo>
                    <a:lnTo>
                      <a:pt x="672" y="1142"/>
                    </a:lnTo>
                    <a:lnTo>
                      <a:pt x="714" y="1158"/>
                    </a:lnTo>
                    <a:lnTo>
                      <a:pt x="759" y="1173"/>
                    </a:lnTo>
                    <a:lnTo>
                      <a:pt x="808" y="1187"/>
                    </a:lnTo>
                    <a:lnTo>
                      <a:pt x="859" y="1200"/>
                    </a:lnTo>
                    <a:lnTo>
                      <a:pt x="853" y="1224"/>
                    </a:lnTo>
                    <a:lnTo>
                      <a:pt x="801" y="1211"/>
                    </a:lnTo>
                    <a:lnTo>
                      <a:pt x="752" y="1197"/>
                    </a:lnTo>
                    <a:lnTo>
                      <a:pt x="728" y="1189"/>
                    </a:lnTo>
                    <a:lnTo>
                      <a:pt x="705" y="1180"/>
                    </a:lnTo>
                    <a:lnTo>
                      <a:pt x="683" y="1173"/>
                    </a:lnTo>
                    <a:lnTo>
                      <a:pt x="662" y="1164"/>
                    </a:lnTo>
                    <a:lnTo>
                      <a:pt x="641" y="1156"/>
                    </a:lnTo>
                    <a:lnTo>
                      <a:pt x="621" y="1146"/>
                    </a:lnTo>
                    <a:lnTo>
                      <a:pt x="602" y="1137"/>
                    </a:lnTo>
                    <a:lnTo>
                      <a:pt x="583" y="1128"/>
                    </a:lnTo>
                    <a:lnTo>
                      <a:pt x="565" y="1117"/>
                    </a:lnTo>
                    <a:lnTo>
                      <a:pt x="548" y="1107"/>
                    </a:lnTo>
                    <a:lnTo>
                      <a:pt x="531" y="1096"/>
                    </a:lnTo>
                    <a:lnTo>
                      <a:pt x="515" y="1085"/>
                    </a:lnTo>
                    <a:lnTo>
                      <a:pt x="529" y="1065"/>
                    </a:lnTo>
                    <a:close/>
                    <a:moveTo>
                      <a:pt x="868" y="1213"/>
                    </a:moveTo>
                    <a:lnTo>
                      <a:pt x="866" y="1217"/>
                    </a:lnTo>
                    <a:lnTo>
                      <a:pt x="863" y="1221"/>
                    </a:lnTo>
                    <a:lnTo>
                      <a:pt x="859" y="1224"/>
                    </a:lnTo>
                    <a:lnTo>
                      <a:pt x="853" y="1224"/>
                    </a:lnTo>
                    <a:lnTo>
                      <a:pt x="856" y="1212"/>
                    </a:lnTo>
                    <a:lnTo>
                      <a:pt x="868" y="121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7" name="Freeform 1219"/>
              <p:cNvSpPr>
                <a:spLocks/>
              </p:cNvSpPr>
              <p:nvPr/>
            </p:nvSpPr>
            <p:spPr bwMode="auto">
              <a:xfrm>
                <a:off x="3262" y="1803"/>
                <a:ext cx="144" cy="216"/>
              </a:xfrm>
              <a:custGeom>
                <a:avLst/>
                <a:gdLst>
                  <a:gd name="T0" fmla="*/ 29 w 726"/>
                  <a:gd name="T1" fmla="*/ 42 h 1067"/>
                  <a:gd name="T2" fmla="*/ 29 w 726"/>
                  <a:gd name="T3" fmla="*/ 40 h 1067"/>
                  <a:gd name="T4" fmla="*/ 29 w 726"/>
                  <a:gd name="T5" fmla="*/ 38 h 1067"/>
                  <a:gd name="T6" fmla="*/ 28 w 726"/>
                  <a:gd name="T7" fmla="*/ 34 h 1067"/>
                  <a:gd name="T8" fmla="*/ 28 w 726"/>
                  <a:gd name="T9" fmla="*/ 31 h 1067"/>
                  <a:gd name="T10" fmla="*/ 27 w 726"/>
                  <a:gd name="T11" fmla="*/ 27 h 1067"/>
                  <a:gd name="T12" fmla="*/ 26 w 726"/>
                  <a:gd name="T13" fmla="*/ 23 h 1067"/>
                  <a:gd name="T14" fmla="*/ 24 w 726"/>
                  <a:gd name="T15" fmla="*/ 18 h 1067"/>
                  <a:gd name="T16" fmla="*/ 23 w 726"/>
                  <a:gd name="T17" fmla="*/ 15 h 1067"/>
                  <a:gd name="T18" fmla="*/ 22 w 726"/>
                  <a:gd name="T19" fmla="*/ 13 h 1067"/>
                  <a:gd name="T20" fmla="*/ 21 w 726"/>
                  <a:gd name="T21" fmla="*/ 12 h 1067"/>
                  <a:gd name="T22" fmla="*/ 20 w 726"/>
                  <a:gd name="T23" fmla="*/ 10 h 1067"/>
                  <a:gd name="T24" fmla="*/ 19 w 726"/>
                  <a:gd name="T25" fmla="*/ 8 h 1067"/>
                  <a:gd name="T26" fmla="*/ 18 w 726"/>
                  <a:gd name="T27" fmla="*/ 7 h 1067"/>
                  <a:gd name="T28" fmla="*/ 16 w 726"/>
                  <a:gd name="T29" fmla="*/ 5 h 1067"/>
                  <a:gd name="T30" fmla="*/ 15 w 726"/>
                  <a:gd name="T31" fmla="*/ 4 h 1067"/>
                  <a:gd name="T32" fmla="*/ 14 w 726"/>
                  <a:gd name="T33" fmla="*/ 3 h 1067"/>
                  <a:gd name="T34" fmla="*/ 12 w 726"/>
                  <a:gd name="T35" fmla="*/ 2 h 1067"/>
                  <a:gd name="T36" fmla="*/ 10 w 726"/>
                  <a:gd name="T37" fmla="*/ 1 h 1067"/>
                  <a:gd name="T38" fmla="*/ 9 w 726"/>
                  <a:gd name="T39" fmla="*/ 0 h 1067"/>
                  <a:gd name="T40" fmla="*/ 7 w 726"/>
                  <a:gd name="T41" fmla="*/ 0 h 1067"/>
                  <a:gd name="T42" fmla="*/ 5 w 726"/>
                  <a:gd name="T43" fmla="*/ 0 h 1067"/>
                  <a:gd name="T44" fmla="*/ 3 w 726"/>
                  <a:gd name="T45" fmla="*/ 0 h 1067"/>
                  <a:gd name="T46" fmla="*/ 1 w 726"/>
                  <a:gd name="T47" fmla="*/ 1 h 1067"/>
                  <a:gd name="T48" fmla="*/ 1 w 726"/>
                  <a:gd name="T49" fmla="*/ 3 h 1067"/>
                  <a:gd name="T50" fmla="*/ 4 w 726"/>
                  <a:gd name="T51" fmla="*/ 7 h 1067"/>
                  <a:gd name="T52" fmla="*/ 5 w 726"/>
                  <a:gd name="T53" fmla="*/ 11 h 1067"/>
                  <a:gd name="T54" fmla="*/ 7 w 726"/>
                  <a:gd name="T55" fmla="*/ 14 h 1067"/>
                  <a:gd name="T56" fmla="*/ 9 w 726"/>
                  <a:gd name="T57" fmla="*/ 18 h 1067"/>
                  <a:gd name="T58" fmla="*/ 10 w 726"/>
                  <a:gd name="T59" fmla="*/ 22 h 1067"/>
                  <a:gd name="T60" fmla="*/ 10 w 726"/>
                  <a:gd name="T61" fmla="*/ 26 h 1067"/>
                  <a:gd name="T62" fmla="*/ 11 w 726"/>
                  <a:gd name="T63" fmla="*/ 28 h 1067"/>
                  <a:gd name="T64" fmla="*/ 11 w 726"/>
                  <a:gd name="T65" fmla="*/ 30 h 1067"/>
                  <a:gd name="T66" fmla="*/ 11 w 726"/>
                  <a:gd name="T67" fmla="*/ 32 h 1067"/>
                  <a:gd name="T68" fmla="*/ 13 w 726"/>
                  <a:gd name="T69" fmla="*/ 34 h 1067"/>
                  <a:gd name="T70" fmla="*/ 14 w 726"/>
                  <a:gd name="T71" fmla="*/ 36 h 1067"/>
                  <a:gd name="T72" fmla="*/ 16 w 726"/>
                  <a:gd name="T73" fmla="*/ 38 h 1067"/>
                  <a:gd name="T74" fmla="*/ 18 w 726"/>
                  <a:gd name="T75" fmla="*/ 39 h 1067"/>
                  <a:gd name="T76" fmla="*/ 21 w 726"/>
                  <a:gd name="T77" fmla="*/ 40 h 1067"/>
                  <a:gd name="T78" fmla="*/ 24 w 726"/>
                  <a:gd name="T79" fmla="*/ 42 h 1067"/>
                  <a:gd name="T80" fmla="*/ 27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725" y="1067"/>
                    </a:moveTo>
                    <a:lnTo>
                      <a:pt x="726" y="1050"/>
                    </a:lnTo>
                    <a:lnTo>
                      <a:pt x="726" y="1030"/>
                    </a:lnTo>
                    <a:lnTo>
                      <a:pt x="725" y="1003"/>
                    </a:lnTo>
                    <a:lnTo>
                      <a:pt x="723" y="973"/>
                    </a:lnTo>
                    <a:lnTo>
                      <a:pt x="719" y="938"/>
                    </a:lnTo>
                    <a:lnTo>
                      <a:pt x="715" y="900"/>
                    </a:lnTo>
                    <a:lnTo>
                      <a:pt x="709" y="858"/>
                    </a:lnTo>
                    <a:lnTo>
                      <a:pt x="702" y="814"/>
                    </a:lnTo>
                    <a:lnTo>
                      <a:pt x="694" y="767"/>
                    </a:lnTo>
                    <a:lnTo>
                      <a:pt x="683" y="719"/>
                    </a:lnTo>
                    <a:lnTo>
                      <a:pt x="671" y="669"/>
                    </a:lnTo>
                    <a:lnTo>
                      <a:pt x="658" y="617"/>
                    </a:lnTo>
                    <a:lnTo>
                      <a:pt x="643" y="566"/>
                    </a:lnTo>
                    <a:lnTo>
                      <a:pt x="626" y="513"/>
                    </a:lnTo>
                    <a:lnTo>
                      <a:pt x="606" y="460"/>
                    </a:lnTo>
                    <a:lnTo>
                      <a:pt x="586" y="408"/>
                    </a:lnTo>
                    <a:lnTo>
                      <a:pt x="575" y="383"/>
                    </a:lnTo>
                    <a:lnTo>
                      <a:pt x="563" y="359"/>
                    </a:lnTo>
                    <a:lnTo>
                      <a:pt x="551" y="335"/>
                    </a:lnTo>
                    <a:lnTo>
                      <a:pt x="539" y="312"/>
                    </a:lnTo>
                    <a:lnTo>
                      <a:pt x="526" y="288"/>
                    </a:lnTo>
                    <a:lnTo>
                      <a:pt x="513" y="266"/>
                    </a:lnTo>
                    <a:lnTo>
                      <a:pt x="500" y="244"/>
                    </a:lnTo>
                    <a:lnTo>
                      <a:pt x="486" y="223"/>
                    </a:lnTo>
                    <a:lnTo>
                      <a:pt x="472" y="203"/>
                    </a:lnTo>
                    <a:lnTo>
                      <a:pt x="457" y="182"/>
                    </a:lnTo>
                    <a:lnTo>
                      <a:pt x="441" y="163"/>
                    </a:lnTo>
                    <a:lnTo>
                      <a:pt x="426" y="145"/>
                    </a:lnTo>
                    <a:lnTo>
                      <a:pt x="409" y="127"/>
                    </a:lnTo>
                    <a:lnTo>
                      <a:pt x="392" y="111"/>
                    </a:lnTo>
                    <a:lnTo>
                      <a:pt x="375" y="96"/>
                    </a:lnTo>
                    <a:lnTo>
                      <a:pt x="358" y="81"/>
                    </a:lnTo>
                    <a:lnTo>
                      <a:pt x="339" y="68"/>
                    </a:lnTo>
                    <a:lnTo>
                      <a:pt x="320" y="55"/>
                    </a:lnTo>
                    <a:lnTo>
                      <a:pt x="300" y="44"/>
                    </a:lnTo>
                    <a:lnTo>
                      <a:pt x="281" y="33"/>
                    </a:lnTo>
                    <a:lnTo>
                      <a:pt x="260" y="24"/>
                    </a:lnTo>
                    <a:lnTo>
                      <a:pt x="240" y="17"/>
                    </a:lnTo>
                    <a:lnTo>
                      <a:pt x="218" y="10"/>
                    </a:lnTo>
                    <a:lnTo>
                      <a:pt x="196" y="6"/>
                    </a:lnTo>
                    <a:lnTo>
                      <a:pt x="174" y="2"/>
                    </a:lnTo>
                    <a:lnTo>
                      <a:pt x="150" y="0"/>
                    </a:lnTo>
                    <a:lnTo>
                      <a:pt x="127" y="0"/>
                    </a:lnTo>
                    <a:lnTo>
                      <a:pt x="103" y="1"/>
                    </a:lnTo>
                    <a:lnTo>
                      <a:pt x="78" y="3"/>
                    </a:lnTo>
                    <a:lnTo>
                      <a:pt x="53" y="7"/>
                    </a:lnTo>
                    <a:lnTo>
                      <a:pt x="27" y="14"/>
                    </a:lnTo>
                    <a:lnTo>
                      <a:pt x="0" y="21"/>
                    </a:lnTo>
                    <a:lnTo>
                      <a:pt x="31" y="70"/>
                    </a:lnTo>
                    <a:lnTo>
                      <a:pt x="61" y="119"/>
                    </a:lnTo>
                    <a:lnTo>
                      <a:pt x="88" y="168"/>
                    </a:lnTo>
                    <a:lnTo>
                      <a:pt x="114" y="217"/>
                    </a:lnTo>
                    <a:lnTo>
                      <a:pt x="137" y="264"/>
                    </a:lnTo>
                    <a:lnTo>
                      <a:pt x="160" y="313"/>
                    </a:lnTo>
                    <a:lnTo>
                      <a:pt x="179" y="360"/>
                    </a:lnTo>
                    <a:lnTo>
                      <a:pt x="198" y="407"/>
                    </a:lnTo>
                    <a:lnTo>
                      <a:pt x="214" y="454"/>
                    </a:lnTo>
                    <a:lnTo>
                      <a:pt x="228" y="501"/>
                    </a:lnTo>
                    <a:lnTo>
                      <a:pt x="240" y="546"/>
                    </a:lnTo>
                    <a:lnTo>
                      <a:pt x="251" y="591"/>
                    </a:lnTo>
                    <a:lnTo>
                      <a:pt x="258" y="636"/>
                    </a:lnTo>
                    <a:lnTo>
                      <a:pt x="264" y="679"/>
                    </a:lnTo>
                    <a:lnTo>
                      <a:pt x="265" y="701"/>
                    </a:lnTo>
                    <a:lnTo>
                      <a:pt x="267" y="722"/>
                    </a:lnTo>
                    <a:lnTo>
                      <a:pt x="267" y="743"/>
                    </a:lnTo>
                    <a:lnTo>
                      <a:pt x="267" y="763"/>
                    </a:lnTo>
                    <a:lnTo>
                      <a:pt x="282" y="791"/>
                    </a:lnTo>
                    <a:lnTo>
                      <a:pt x="298" y="817"/>
                    </a:lnTo>
                    <a:lnTo>
                      <a:pt x="316" y="843"/>
                    </a:lnTo>
                    <a:lnTo>
                      <a:pt x="336" y="867"/>
                    </a:lnTo>
                    <a:lnTo>
                      <a:pt x="358" y="890"/>
                    </a:lnTo>
                    <a:lnTo>
                      <a:pt x="381" y="911"/>
                    </a:lnTo>
                    <a:lnTo>
                      <a:pt x="406" y="932"/>
                    </a:lnTo>
                    <a:lnTo>
                      <a:pt x="433" y="952"/>
                    </a:lnTo>
                    <a:lnTo>
                      <a:pt x="463" y="971"/>
                    </a:lnTo>
                    <a:lnTo>
                      <a:pt x="494" y="988"/>
                    </a:lnTo>
                    <a:lnTo>
                      <a:pt x="527" y="1004"/>
                    </a:lnTo>
                    <a:lnTo>
                      <a:pt x="563" y="1018"/>
                    </a:lnTo>
                    <a:lnTo>
                      <a:pt x="600" y="1032"/>
                    </a:lnTo>
                    <a:lnTo>
                      <a:pt x="640" y="1045"/>
                    </a:lnTo>
                    <a:lnTo>
                      <a:pt x="681" y="1057"/>
                    </a:lnTo>
                    <a:lnTo>
                      <a:pt x="725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8" name="Freeform 1220"/>
              <p:cNvSpPr>
                <a:spLocks noEditPoints="1"/>
              </p:cNvSpPr>
              <p:nvPr/>
            </p:nvSpPr>
            <p:spPr bwMode="auto">
              <a:xfrm>
                <a:off x="3259" y="1803"/>
                <a:ext cx="148" cy="216"/>
              </a:xfrm>
              <a:custGeom>
                <a:avLst/>
                <a:gdLst>
                  <a:gd name="T0" fmla="*/ 29 w 750"/>
                  <a:gd name="T1" fmla="*/ 43 h 1092"/>
                  <a:gd name="T2" fmla="*/ 30 w 750"/>
                  <a:gd name="T3" fmla="*/ 42 h 1092"/>
                  <a:gd name="T4" fmla="*/ 29 w 750"/>
                  <a:gd name="T5" fmla="*/ 41 h 1092"/>
                  <a:gd name="T6" fmla="*/ 30 w 750"/>
                  <a:gd name="T7" fmla="*/ 40 h 1092"/>
                  <a:gd name="T8" fmla="*/ 28 w 750"/>
                  <a:gd name="T9" fmla="*/ 34 h 1092"/>
                  <a:gd name="T10" fmla="*/ 26 w 750"/>
                  <a:gd name="T11" fmla="*/ 26 h 1092"/>
                  <a:gd name="T12" fmla="*/ 23 w 750"/>
                  <a:gd name="T13" fmla="*/ 17 h 1092"/>
                  <a:gd name="T14" fmla="*/ 27 w 750"/>
                  <a:gd name="T15" fmla="*/ 24 h 1092"/>
                  <a:gd name="T16" fmla="*/ 29 w 750"/>
                  <a:gd name="T17" fmla="*/ 33 h 1092"/>
                  <a:gd name="T18" fmla="*/ 23 w 750"/>
                  <a:gd name="T19" fmla="*/ 17 h 1092"/>
                  <a:gd name="T20" fmla="*/ 23 w 750"/>
                  <a:gd name="T21" fmla="*/ 17 h 1092"/>
                  <a:gd name="T22" fmla="*/ 24 w 750"/>
                  <a:gd name="T23" fmla="*/ 17 h 1092"/>
                  <a:gd name="T24" fmla="*/ 22 w 750"/>
                  <a:gd name="T25" fmla="*/ 14 h 1092"/>
                  <a:gd name="T26" fmla="*/ 24 w 750"/>
                  <a:gd name="T27" fmla="*/ 17 h 1092"/>
                  <a:gd name="T28" fmla="*/ 19 w 750"/>
                  <a:gd name="T29" fmla="*/ 9 h 1092"/>
                  <a:gd name="T30" fmla="*/ 21 w 750"/>
                  <a:gd name="T31" fmla="*/ 13 h 1092"/>
                  <a:gd name="T32" fmla="*/ 15 w 750"/>
                  <a:gd name="T33" fmla="*/ 4 h 1092"/>
                  <a:gd name="T34" fmla="*/ 12 w 750"/>
                  <a:gd name="T35" fmla="*/ 2 h 1092"/>
                  <a:gd name="T36" fmla="*/ 8 w 750"/>
                  <a:gd name="T37" fmla="*/ 1 h 1092"/>
                  <a:gd name="T38" fmla="*/ 4 w 750"/>
                  <a:gd name="T39" fmla="*/ 1 h 1092"/>
                  <a:gd name="T40" fmla="*/ 0 w 750"/>
                  <a:gd name="T41" fmla="*/ 1 h 1092"/>
                  <a:gd name="T42" fmla="*/ 5 w 750"/>
                  <a:gd name="T43" fmla="*/ 0 h 1092"/>
                  <a:gd name="T44" fmla="*/ 9 w 750"/>
                  <a:gd name="T45" fmla="*/ 0 h 1092"/>
                  <a:gd name="T46" fmla="*/ 13 w 750"/>
                  <a:gd name="T47" fmla="*/ 2 h 1092"/>
                  <a:gd name="T48" fmla="*/ 16 w 750"/>
                  <a:gd name="T49" fmla="*/ 4 h 1092"/>
                  <a:gd name="T50" fmla="*/ 0 w 750"/>
                  <a:gd name="T51" fmla="*/ 2 h 1092"/>
                  <a:gd name="T52" fmla="*/ 0 w 750"/>
                  <a:gd name="T53" fmla="*/ 1 h 1092"/>
                  <a:gd name="T54" fmla="*/ 1 w 750"/>
                  <a:gd name="T55" fmla="*/ 1 h 1092"/>
                  <a:gd name="T56" fmla="*/ 1 w 750"/>
                  <a:gd name="T57" fmla="*/ 1 h 1092"/>
                  <a:gd name="T58" fmla="*/ 1 w 750"/>
                  <a:gd name="T59" fmla="*/ 2 h 1092"/>
                  <a:gd name="T60" fmla="*/ 1 w 750"/>
                  <a:gd name="T61" fmla="*/ 3 h 1092"/>
                  <a:gd name="T62" fmla="*/ 3 w 750"/>
                  <a:gd name="T63" fmla="*/ 4 h 1092"/>
                  <a:gd name="T64" fmla="*/ 2 w 750"/>
                  <a:gd name="T65" fmla="*/ 4 h 1092"/>
                  <a:gd name="T66" fmla="*/ 6 w 750"/>
                  <a:gd name="T67" fmla="*/ 10 h 1092"/>
                  <a:gd name="T68" fmla="*/ 8 w 750"/>
                  <a:gd name="T69" fmla="*/ 17 h 1092"/>
                  <a:gd name="T70" fmla="*/ 4 w 750"/>
                  <a:gd name="T71" fmla="*/ 9 h 1092"/>
                  <a:gd name="T72" fmla="*/ 9 w 750"/>
                  <a:gd name="T73" fmla="*/ 17 h 1092"/>
                  <a:gd name="T74" fmla="*/ 9 w 750"/>
                  <a:gd name="T75" fmla="*/ 17 h 1092"/>
                  <a:gd name="T76" fmla="*/ 8 w 750"/>
                  <a:gd name="T77" fmla="*/ 18 h 1092"/>
                  <a:gd name="T78" fmla="*/ 10 w 750"/>
                  <a:gd name="T79" fmla="*/ 20 h 1092"/>
                  <a:gd name="T80" fmla="*/ 9 w 750"/>
                  <a:gd name="T81" fmla="*/ 20 h 1092"/>
                  <a:gd name="T82" fmla="*/ 11 w 750"/>
                  <a:gd name="T83" fmla="*/ 25 h 1092"/>
                  <a:gd name="T84" fmla="*/ 11 w 750"/>
                  <a:gd name="T85" fmla="*/ 31 h 1092"/>
                  <a:gd name="T86" fmla="*/ 10 w 750"/>
                  <a:gd name="T87" fmla="*/ 24 h 1092"/>
                  <a:gd name="T88" fmla="*/ 11 w 750"/>
                  <a:gd name="T89" fmla="*/ 31 h 1092"/>
                  <a:gd name="T90" fmla="*/ 13 w 750"/>
                  <a:gd name="T91" fmla="*/ 34 h 1092"/>
                  <a:gd name="T92" fmla="*/ 18 w 750"/>
                  <a:gd name="T93" fmla="*/ 39 h 1092"/>
                  <a:gd name="T94" fmla="*/ 14 w 750"/>
                  <a:gd name="T95" fmla="*/ 35 h 1092"/>
                  <a:gd name="T96" fmla="*/ 11 w 750"/>
                  <a:gd name="T97" fmla="*/ 32 h 1092"/>
                  <a:gd name="T98" fmla="*/ 20 w 750"/>
                  <a:gd name="T99" fmla="*/ 40 h 1092"/>
                  <a:gd name="T100" fmla="*/ 30 w 750"/>
                  <a:gd name="T101" fmla="*/ 43 h 1092"/>
                  <a:gd name="T102" fmla="*/ 21 w 750"/>
                  <a:gd name="T103" fmla="*/ 41 h 1092"/>
                  <a:gd name="T104" fmla="*/ 30 w 750"/>
                  <a:gd name="T105" fmla="*/ 43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724" y="1079"/>
                    </a:moveTo>
                    <a:lnTo>
                      <a:pt x="724" y="1079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4" y="1079"/>
                    </a:moveTo>
                    <a:lnTo>
                      <a:pt x="725" y="1070"/>
                    </a:lnTo>
                    <a:lnTo>
                      <a:pt x="725" y="1060"/>
                    </a:lnTo>
                    <a:lnTo>
                      <a:pt x="725" y="1049"/>
                    </a:lnTo>
                    <a:lnTo>
                      <a:pt x="725" y="1036"/>
                    </a:lnTo>
                    <a:lnTo>
                      <a:pt x="750" y="1035"/>
                    </a:lnTo>
                    <a:lnTo>
                      <a:pt x="750" y="1049"/>
                    </a:lnTo>
                    <a:lnTo>
                      <a:pt x="750" y="1061"/>
                    </a:lnTo>
                    <a:lnTo>
                      <a:pt x="750" y="1072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5" y="1036"/>
                    </a:moveTo>
                    <a:lnTo>
                      <a:pt x="725" y="1022"/>
                    </a:lnTo>
                    <a:lnTo>
                      <a:pt x="724" y="1006"/>
                    </a:lnTo>
                    <a:lnTo>
                      <a:pt x="723" y="989"/>
                    </a:lnTo>
                    <a:lnTo>
                      <a:pt x="721" y="971"/>
                    </a:lnTo>
                    <a:lnTo>
                      <a:pt x="746" y="967"/>
                    </a:lnTo>
                    <a:lnTo>
                      <a:pt x="747" y="987"/>
                    </a:lnTo>
                    <a:lnTo>
                      <a:pt x="748" y="1004"/>
                    </a:lnTo>
                    <a:lnTo>
                      <a:pt x="749" y="1020"/>
                    </a:lnTo>
                    <a:lnTo>
                      <a:pt x="750" y="1035"/>
                    </a:lnTo>
                    <a:lnTo>
                      <a:pt x="725" y="1036"/>
                    </a:lnTo>
                    <a:close/>
                    <a:moveTo>
                      <a:pt x="721" y="971"/>
                    </a:moveTo>
                    <a:lnTo>
                      <a:pt x="715" y="917"/>
                    </a:lnTo>
                    <a:lnTo>
                      <a:pt x="707" y="857"/>
                    </a:lnTo>
                    <a:lnTo>
                      <a:pt x="701" y="825"/>
                    </a:lnTo>
                    <a:lnTo>
                      <a:pt x="695" y="792"/>
                    </a:lnTo>
                    <a:lnTo>
                      <a:pt x="688" y="758"/>
                    </a:lnTo>
                    <a:lnTo>
                      <a:pt x="681" y="722"/>
                    </a:lnTo>
                    <a:lnTo>
                      <a:pt x="672" y="687"/>
                    </a:lnTo>
                    <a:lnTo>
                      <a:pt x="662" y="650"/>
                    </a:lnTo>
                    <a:lnTo>
                      <a:pt x="653" y="613"/>
                    </a:lnTo>
                    <a:lnTo>
                      <a:pt x="641" y="575"/>
                    </a:lnTo>
                    <a:lnTo>
                      <a:pt x="629" y="537"/>
                    </a:lnTo>
                    <a:lnTo>
                      <a:pt x="616" y="501"/>
                    </a:lnTo>
                    <a:lnTo>
                      <a:pt x="601" y="463"/>
                    </a:lnTo>
                    <a:lnTo>
                      <a:pt x="586" y="426"/>
                    </a:lnTo>
                    <a:lnTo>
                      <a:pt x="608" y="417"/>
                    </a:lnTo>
                    <a:lnTo>
                      <a:pt x="623" y="454"/>
                    </a:lnTo>
                    <a:lnTo>
                      <a:pt x="639" y="492"/>
                    </a:lnTo>
                    <a:lnTo>
                      <a:pt x="652" y="530"/>
                    </a:lnTo>
                    <a:lnTo>
                      <a:pt x="665" y="568"/>
                    </a:lnTo>
                    <a:lnTo>
                      <a:pt x="675" y="606"/>
                    </a:lnTo>
                    <a:lnTo>
                      <a:pt x="686" y="643"/>
                    </a:lnTo>
                    <a:lnTo>
                      <a:pt x="696" y="681"/>
                    </a:lnTo>
                    <a:lnTo>
                      <a:pt x="704" y="717"/>
                    </a:lnTo>
                    <a:lnTo>
                      <a:pt x="712" y="752"/>
                    </a:lnTo>
                    <a:lnTo>
                      <a:pt x="719" y="787"/>
                    </a:lnTo>
                    <a:lnTo>
                      <a:pt x="725" y="822"/>
                    </a:lnTo>
                    <a:lnTo>
                      <a:pt x="730" y="854"/>
                    </a:lnTo>
                    <a:lnTo>
                      <a:pt x="739" y="914"/>
                    </a:lnTo>
                    <a:lnTo>
                      <a:pt x="746" y="967"/>
                    </a:lnTo>
                    <a:lnTo>
                      <a:pt x="721" y="971"/>
                    </a:lnTo>
                    <a:close/>
                    <a:moveTo>
                      <a:pt x="586" y="426"/>
                    </a:moveTo>
                    <a:lnTo>
                      <a:pt x="586" y="425"/>
                    </a:lnTo>
                    <a:lnTo>
                      <a:pt x="598" y="421"/>
                    </a:lnTo>
                    <a:lnTo>
                      <a:pt x="586" y="426"/>
                    </a:lnTo>
                    <a:close/>
                    <a:moveTo>
                      <a:pt x="586" y="425"/>
                    </a:moveTo>
                    <a:lnTo>
                      <a:pt x="586" y="425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586" y="425"/>
                    </a:lnTo>
                    <a:close/>
                    <a:moveTo>
                      <a:pt x="608" y="417"/>
                    </a:moveTo>
                    <a:lnTo>
                      <a:pt x="608" y="417"/>
                    </a:lnTo>
                    <a:lnTo>
                      <a:pt x="598" y="421"/>
                    </a:lnTo>
                    <a:lnTo>
                      <a:pt x="608" y="417"/>
                    </a:lnTo>
                    <a:close/>
                    <a:moveTo>
                      <a:pt x="586" y="425"/>
                    </a:moveTo>
                    <a:lnTo>
                      <a:pt x="574" y="398"/>
                    </a:lnTo>
                    <a:lnTo>
                      <a:pt x="562" y="372"/>
                    </a:lnTo>
                    <a:lnTo>
                      <a:pt x="548" y="345"/>
                    </a:lnTo>
                    <a:lnTo>
                      <a:pt x="534" y="319"/>
                    </a:lnTo>
                    <a:lnTo>
                      <a:pt x="555" y="307"/>
                    </a:lnTo>
                    <a:lnTo>
                      <a:pt x="569" y="333"/>
                    </a:lnTo>
                    <a:lnTo>
                      <a:pt x="582" y="360"/>
                    </a:lnTo>
                    <a:lnTo>
                      <a:pt x="595" y="387"/>
                    </a:lnTo>
                    <a:lnTo>
                      <a:pt x="608" y="417"/>
                    </a:lnTo>
                    <a:lnTo>
                      <a:pt x="586" y="425"/>
                    </a:lnTo>
                    <a:close/>
                    <a:moveTo>
                      <a:pt x="534" y="319"/>
                    </a:moveTo>
                    <a:lnTo>
                      <a:pt x="520" y="293"/>
                    </a:lnTo>
                    <a:lnTo>
                      <a:pt x="506" y="270"/>
                    </a:lnTo>
                    <a:lnTo>
                      <a:pt x="490" y="246"/>
                    </a:lnTo>
                    <a:lnTo>
                      <a:pt x="474" y="223"/>
                    </a:lnTo>
                    <a:lnTo>
                      <a:pt x="494" y="209"/>
                    </a:lnTo>
                    <a:lnTo>
                      <a:pt x="510" y="233"/>
                    </a:lnTo>
                    <a:lnTo>
                      <a:pt x="526" y="257"/>
                    </a:lnTo>
                    <a:lnTo>
                      <a:pt x="541" y="282"/>
                    </a:lnTo>
                    <a:lnTo>
                      <a:pt x="555" y="307"/>
                    </a:lnTo>
                    <a:lnTo>
                      <a:pt x="534" y="319"/>
                    </a:lnTo>
                    <a:close/>
                    <a:moveTo>
                      <a:pt x="474" y="223"/>
                    </a:moveTo>
                    <a:lnTo>
                      <a:pt x="453" y="195"/>
                    </a:lnTo>
                    <a:lnTo>
                      <a:pt x="431" y="169"/>
                    </a:lnTo>
                    <a:lnTo>
                      <a:pt x="409" y="145"/>
                    </a:lnTo>
                    <a:lnTo>
                      <a:pt x="385" y="123"/>
                    </a:lnTo>
                    <a:lnTo>
                      <a:pt x="372" y="112"/>
                    </a:lnTo>
                    <a:lnTo>
                      <a:pt x="360" y="102"/>
                    </a:lnTo>
                    <a:lnTo>
                      <a:pt x="347" y="93"/>
                    </a:lnTo>
                    <a:lnTo>
                      <a:pt x="334" y="84"/>
                    </a:lnTo>
                    <a:lnTo>
                      <a:pt x="320" y="75"/>
                    </a:lnTo>
                    <a:lnTo>
                      <a:pt x="307" y="68"/>
                    </a:lnTo>
                    <a:lnTo>
                      <a:pt x="293" y="60"/>
                    </a:lnTo>
                    <a:lnTo>
                      <a:pt x="279" y="54"/>
                    </a:lnTo>
                    <a:lnTo>
                      <a:pt x="265" y="48"/>
                    </a:lnTo>
                    <a:lnTo>
                      <a:pt x="250" y="43"/>
                    </a:lnTo>
                    <a:lnTo>
                      <a:pt x="235" y="37"/>
                    </a:lnTo>
                    <a:lnTo>
                      <a:pt x="220" y="34"/>
                    </a:lnTo>
                    <a:lnTo>
                      <a:pt x="204" y="31"/>
                    </a:lnTo>
                    <a:lnTo>
                      <a:pt x="188" y="28"/>
                    </a:lnTo>
                    <a:lnTo>
                      <a:pt x="173" y="27"/>
                    </a:lnTo>
                    <a:lnTo>
                      <a:pt x="156" y="26"/>
                    </a:lnTo>
                    <a:lnTo>
                      <a:pt x="140" y="24"/>
                    </a:lnTo>
                    <a:lnTo>
                      <a:pt x="123" y="26"/>
                    </a:lnTo>
                    <a:lnTo>
                      <a:pt x="106" y="27"/>
                    </a:lnTo>
                    <a:lnTo>
                      <a:pt x="89" y="29"/>
                    </a:lnTo>
                    <a:lnTo>
                      <a:pt x="70" y="32"/>
                    </a:lnTo>
                    <a:lnTo>
                      <a:pt x="53" y="35"/>
                    </a:lnTo>
                    <a:lnTo>
                      <a:pt x="35" y="41"/>
                    </a:lnTo>
                    <a:lnTo>
                      <a:pt x="16" y="46"/>
                    </a:lnTo>
                    <a:lnTo>
                      <a:pt x="9" y="22"/>
                    </a:lnTo>
                    <a:lnTo>
                      <a:pt x="28" y="16"/>
                    </a:lnTo>
                    <a:lnTo>
                      <a:pt x="48" y="12"/>
                    </a:lnTo>
                    <a:lnTo>
                      <a:pt x="67" y="7"/>
                    </a:lnTo>
                    <a:lnTo>
                      <a:pt x="86" y="4"/>
                    </a:lnTo>
                    <a:lnTo>
                      <a:pt x="104" y="2"/>
                    </a:lnTo>
                    <a:lnTo>
                      <a:pt x="122" y="1"/>
                    </a:lnTo>
                    <a:lnTo>
                      <a:pt x="140" y="0"/>
                    </a:lnTo>
                    <a:lnTo>
                      <a:pt x="158" y="1"/>
                    </a:lnTo>
                    <a:lnTo>
                      <a:pt x="175" y="2"/>
                    </a:lnTo>
                    <a:lnTo>
                      <a:pt x="191" y="3"/>
                    </a:lnTo>
                    <a:lnTo>
                      <a:pt x="209" y="6"/>
                    </a:lnTo>
                    <a:lnTo>
                      <a:pt x="225" y="9"/>
                    </a:lnTo>
                    <a:lnTo>
                      <a:pt x="241" y="14"/>
                    </a:lnTo>
                    <a:lnTo>
                      <a:pt x="256" y="18"/>
                    </a:lnTo>
                    <a:lnTo>
                      <a:pt x="272" y="24"/>
                    </a:lnTo>
                    <a:lnTo>
                      <a:pt x="288" y="30"/>
                    </a:lnTo>
                    <a:lnTo>
                      <a:pt x="303" y="37"/>
                    </a:lnTo>
                    <a:lnTo>
                      <a:pt x="317" y="45"/>
                    </a:lnTo>
                    <a:lnTo>
                      <a:pt x="332" y="53"/>
                    </a:lnTo>
                    <a:lnTo>
                      <a:pt x="346" y="62"/>
                    </a:lnTo>
                    <a:lnTo>
                      <a:pt x="359" y="71"/>
                    </a:lnTo>
                    <a:lnTo>
                      <a:pt x="373" y="81"/>
                    </a:lnTo>
                    <a:lnTo>
                      <a:pt x="386" y="91"/>
                    </a:lnTo>
                    <a:lnTo>
                      <a:pt x="399" y="102"/>
                    </a:lnTo>
                    <a:lnTo>
                      <a:pt x="425" y="126"/>
                    </a:lnTo>
                    <a:lnTo>
                      <a:pt x="448" y="152"/>
                    </a:lnTo>
                    <a:lnTo>
                      <a:pt x="472" y="180"/>
                    </a:lnTo>
                    <a:lnTo>
                      <a:pt x="494" y="209"/>
                    </a:lnTo>
                    <a:lnTo>
                      <a:pt x="474" y="223"/>
                    </a:lnTo>
                    <a:close/>
                    <a:moveTo>
                      <a:pt x="2" y="41"/>
                    </a:moveTo>
                    <a:lnTo>
                      <a:pt x="1" y="39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6" y="23"/>
                    </a:lnTo>
                    <a:lnTo>
                      <a:pt x="9" y="22"/>
                    </a:lnTo>
                    <a:lnTo>
                      <a:pt x="12" y="34"/>
                    </a:lnTo>
                    <a:lnTo>
                      <a:pt x="2" y="41"/>
                    </a:lnTo>
                    <a:close/>
                    <a:moveTo>
                      <a:pt x="23" y="28"/>
                    </a:moveTo>
                    <a:lnTo>
                      <a:pt x="22" y="27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22" y="27"/>
                    </a:moveTo>
                    <a:lnTo>
                      <a:pt x="22" y="27"/>
                    </a:lnTo>
                    <a:lnTo>
                      <a:pt x="23" y="28"/>
                    </a:lnTo>
                    <a:lnTo>
                      <a:pt x="12" y="34"/>
                    </a:lnTo>
                    <a:lnTo>
                      <a:pt x="22" y="27"/>
                    </a:lnTo>
                    <a:close/>
                    <a:moveTo>
                      <a:pt x="23" y="28"/>
                    </a:moveTo>
                    <a:lnTo>
                      <a:pt x="31" y="40"/>
                    </a:lnTo>
                    <a:lnTo>
                      <a:pt x="39" y="54"/>
                    </a:lnTo>
                    <a:lnTo>
                      <a:pt x="48" y="68"/>
                    </a:lnTo>
                    <a:lnTo>
                      <a:pt x="58" y="83"/>
                    </a:lnTo>
                    <a:lnTo>
                      <a:pt x="37" y="96"/>
                    </a:lnTo>
                    <a:lnTo>
                      <a:pt x="29" y="83"/>
                    </a:lnTo>
                    <a:lnTo>
                      <a:pt x="21" y="70"/>
                    </a:lnTo>
                    <a:lnTo>
                      <a:pt x="12" y="56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58" y="83"/>
                    </a:moveTo>
                    <a:lnTo>
                      <a:pt x="65" y="96"/>
                    </a:lnTo>
                    <a:lnTo>
                      <a:pt x="74" y="110"/>
                    </a:lnTo>
                    <a:lnTo>
                      <a:pt x="81" y="124"/>
                    </a:lnTo>
                    <a:lnTo>
                      <a:pt x="90" y="138"/>
                    </a:lnTo>
                    <a:lnTo>
                      <a:pt x="69" y="150"/>
                    </a:lnTo>
                    <a:lnTo>
                      <a:pt x="62" y="137"/>
                    </a:lnTo>
                    <a:lnTo>
                      <a:pt x="53" y="124"/>
                    </a:lnTo>
                    <a:lnTo>
                      <a:pt x="46" y="110"/>
                    </a:lnTo>
                    <a:lnTo>
                      <a:pt x="37" y="96"/>
                    </a:lnTo>
                    <a:lnTo>
                      <a:pt x="58" y="83"/>
                    </a:lnTo>
                    <a:close/>
                    <a:moveTo>
                      <a:pt x="90" y="138"/>
                    </a:moveTo>
                    <a:lnTo>
                      <a:pt x="110" y="174"/>
                    </a:lnTo>
                    <a:lnTo>
                      <a:pt x="129" y="209"/>
                    </a:lnTo>
                    <a:lnTo>
                      <a:pt x="147" y="244"/>
                    </a:lnTo>
                    <a:lnTo>
                      <a:pt x="163" y="278"/>
                    </a:lnTo>
                    <a:lnTo>
                      <a:pt x="180" y="313"/>
                    </a:lnTo>
                    <a:lnTo>
                      <a:pt x="195" y="347"/>
                    </a:lnTo>
                    <a:lnTo>
                      <a:pt x="209" y="382"/>
                    </a:lnTo>
                    <a:lnTo>
                      <a:pt x="221" y="415"/>
                    </a:lnTo>
                    <a:lnTo>
                      <a:pt x="198" y="424"/>
                    </a:lnTo>
                    <a:lnTo>
                      <a:pt x="185" y="391"/>
                    </a:lnTo>
                    <a:lnTo>
                      <a:pt x="172" y="356"/>
                    </a:lnTo>
                    <a:lnTo>
                      <a:pt x="157" y="323"/>
                    </a:lnTo>
                    <a:lnTo>
                      <a:pt x="141" y="288"/>
                    </a:lnTo>
                    <a:lnTo>
                      <a:pt x="124" y="253"/>
                    </a:lnTo>
                    <a:lnTo>
                      <a:pt x="107" y="219"/>
                    </a:lnTo>
                    <a:lnTo>
                      <a:pt x="88" y="184"/>
                    </a:lnTo>
                    <a:lnTo>
                      <a:pt x="69" y="150"/>
                    </a:lnTo>
                    <a:lnTo>
                      <a:pt x="90" y="138"/>
                    </a:lnTo>
                    <a:close/>
                    <a:moveTo>
                      <a:pt x="221" y="415"/>
                    </a:moveTo>
                    <a:lnTo>
                      <a:pt x="222" y="417"/>
                    </a:lnTo>
                    <a:lnTo>
                      <a:pt x="222" y="419"/>
                    </a:lnTo>
                    <a:lnTo>
                      <a:pt x="199" y="427"/>
                    </a:lnTo>
                    <a:lnTo>
                      <a:pt x="199" y="425"/>
                    </a:lnTo>
                    <a:lnTo>
                      <a:pt x="198" y="424"/>
                    </a:lnTo>
                    <a:lnTo>
                      <a:pt x="221" y="415"/>
                    </a:lnTo>
                    <a:close/>
                    <a:moveTo>
                      <a:pt x="222" y="419"/>
                    </a:moveTo>
                    <a:lnTo>
                      <a:pt x="227" y="432"/>
                    </a:lnTo>
                    <a:lnTo>
                      <a:pt x="231" y="445"/>
                    </a:lnTo>
                    <a:lnTo>
                      <a:pt x="236" y="459"/>
                    </a:lnTo>
                    <a:lnTo>
                      <a:pt x="240" y="472"/>
                    </a:lnTo>
                    <a:lnTo>
                      <a:pt x="217" y="479"/>
                    </a:lnTo>
                    <a:lnTo>
                      <a:pt x="213" y="466"/>
                    </a:lnTo>
                    <a:lnTo>
                      <a:pt x="209" y="453"/>
                    </a:lnTo>
                    <a:lnTo>
                      <a:pt x="203" y="440"/>
                    </a:lnTo>
                    <a:lnTo>
                      <a:pt x="199" y="427"/>
                    </a:lnTo>
                    <a:lnTo>
                      <a:pt x="222" y="419"/>
                    </a:lnTo>
                    <a:close/>
                    <a:moveTo>
                      <a:pt x="240" y="472"/>
                    </a:moveTo>
                    <a:lnTo>
                      <a:pt x="244" y="483"/>
                    </a:lnTo>
                    <a:lnTo>
                      <a:pt x="248" y="496"/>
                    </a:lnTo>
                    <a:lnTo>
                      <a:pt x="252" y="509"/>
                    </a:lnTo>
                    <a:lnTo>
                      <a:pt x="256" y="523"/>
                    </a:lnTo>
                    <a:lnTo>
                      <a:pt x="232" y="530"/>
                    </a:lnTo>
                    <a:lnTo>
                      <a:pt x="229" y="519"/>
                    </a:lnTo>
                    <a:lnTo>
                      <a:pt x="225" y="506"/>
                    </a:lnTo>
                    <a:lnTo>
                      <a:pt x="222" y="493"/>
                    </a:lnTo>
                    <a:lnTo>
                      <a:pt x="217" y="479"/>
                    </a:lnTo>
                    <a:lnTo>
                      <a:pt x="240" y="472"/>
                    </a:lnTo>
                    <a:close/>
                    <a:moveTo>
                      <a:pt x="256" y="523"/>
                    </a:moveTo>
                    <a:lnTo>
                      <a:pt x="264" y="557"/>
                    </a:lnTo>
                    <a:lnTo>
                      <a:pt x="271" y="589"/>
                    </a:lnTo>
                    <a:lnTo>
                      <a:pt x="278" y="622"/>
                    </a:lnTo>
                    <a:lnTo>
                      <a:pt x="283" y="653"/>
                    </a:lnTo>
                    <a:lnTo>
                      <a:pt x="286" y="684"/>
                    </a:lnTo>
                    <a:lnTo>
                      <a:pt x="290" y="716"/>
                    </a:lnTo>
                    <a:lnTo>
                      <a:pt x="291" y="746"/>
                    </a:lnTo>
                    <a:lnTo>
                      <a:pt x="292" y="776"/>
                    </a:lnTo>
                    <a:lnTo>
                      <a:pt x="267" y="776"/>
                    </a:lnTo>
                    <a:lnTo>
                      <a:pt x="267" y="747"/>
                    </a:lnTo>
                    <a:lnTo>
                      <a:pt x="265" y="718"/>
                    </a:lnTo>
                    <a:lnTo>
                      <a:pt x="263" y="688"/>
                    </a:lnTo>
                    <a:lnTo>
                      <a:pt x="258" y="657"/>
                    </a:lnTo>
                    <a:lnTo>
                      <a:pt x="254" y="626"/>
                    </a:lnTo>
                    <a:lnTo>
                      <a:pt x="248" y="595"/>
                    </a:lnTo>
                    <a:lnTo>
                      <a:pt x="241" y="562"/>
                    </a:lnTo>
                    <a:lnTo>
                      <a:pt x="232" y="530"/>
                    </a:lnTo>
                    <a:lnTo>
                      <a:pt x="256" y="523"/>
                    </a:lnTo>
                    <a:close/>
                    <a:moveTo>
                      <a:pt x="268" y="782"/>
                    </a:moveTo>
                    <a:lnTo>
                      <a:pt x="268" y="779"/>
                    </a:lnTo>
                    <a:lnTo>
                      <a:pt x="267" y="776"/>
                    </a:lnTo>
                    <a:lnTo>
                      <a:pt x="279" y="776"/>
                    </a:lnTo>
                    <a:lnTo>
                      <a:pt x="268" y="782"/>
                    </a:lnTo>
                    <a:close/>
                    <a:moveTo>
                      <a:pt x="290" y="771"/>
                    </a:moveTo>
                    <a:lnTo>
                      <a:pt x="304" y="798"/>
                    </a:lnTo>
                    <a:lnTo>
                      <a:pt x="320" y="824"/>
                    </a:lnTo>
                    <a:lnTo>
                      <a:pt x="337" y="849"/>
                    </a:lnTo>
                    <a:lnTo>
                      <a:pt x="357" y="871"/>
                    </a:lnTo>
                    <a:lnTo>
                      <a:pt x="378" y="894"/>
                    </a:lnTo>
                    <a:lnTo>
                      <a:pt x="401" y="915"/>
                    </a:lnTo>
                    <a:lnTo>
                      <a:pt x="426" y="936"/>
                    </a:lnTo>
                    <a:lnTo>
                      <a:pt x="453" y="954"/>
                    </a:lnTo>
                    <a:lnTo>
                      <a:pt x="439" y="975"/>
                    </a:lnTo>
                    <a:lnTo>
                      <a:pt x="411" y="954"/>
                    </a:lnTo>
                    <a:lnTo>
                      <a:pt x="385" y="934"/>
                    </a:lnTo>
                    <a:lnTo>
                      <a:pt x="373" y="923"/>
                    </a:lnTo>
                    <a:lnTo>
                      <a:pt x="361" y="911"/>
                    </a:lnTo>
                    <a:lnTo>
                      <a:pt x="349" y="899"/>
                    </a:lnTo>
                    <a:lnTo>
                      <a:pt x="338" y="887"/>
                    </a:lnTo>
                    <a:lnTo>
                      <a:pt x="329" y="876"/>
                    </a:lnTo>
                    <a:lnTo>
                      <a:pt x="318" y="863"/>
                    </a:lnTo>
                    <a:lnTo>
                      <a:pt x="309" y="851"/>
                    </a:lnTo>
                    <a:lnTo>
                      <a:pt x="299" y="837"/>
                    </a:lnTo>
                    <a:lnTo>
                      <a:pt x="291" y="824"/>
                    </a:lnTo>
                    <a:lnTo>
                      <a:pt x="283" y="810"/>
                    </a:lnTo>
                    <a:lnTo>
                      <a:pt x="276" y="796"/>
                    </a:lnTo>
                    <a:lnTo>
                      <a:pt x="268" y="782"/>
                    </a:lnTo>
                    <a:lnTo>
                      <a:pt x="290" y="771"/>
                    </a:lnTo>
                    <a:close/>
                    <a:moveTo>
                      <a:pt x="453" y="954"/>
                    </a:moveTo>
                    <a:lnTo>
                      <a:pt x="481" y="973"/>
                    </a:lnTo>
                    <a:lnTo>
                      <a:pt x="512" y="990"/>
                    </a:lnTo>
                    <a:lnTo>
                      <a:pt x="545" y="1005"/>
                    </a:lnTo>
                    <a:lnTo>
                      <a:pt x="579" y="1020"/>
                    </a:lnTo>
                    <a:lnTo>
                      <a:pt x="617" y="1034"/>
                    </a:lnTo>
                    <a:lnTo>
                      <a:pt x="655" y="1046"/>
                    </a:lnTo>
                    <a:lnTo>
                      <a:pt x="696" y="1058"/>
                    </a:lnTo>
                    <a:lnTo>
                      <a:pt x="739" y="1068"/>
                    </a:lnTo>
                    <a:lnTo>
                      <a:pt x="734" y="1092"/>
                    </a:lnTo>
                    <a:lnTo>
                      <a:pt x="689" y="1082"/>
                    </a:lnTo>
                    <a:lnTo>
                      <a:pt x="647" y="1070"/>
                    </a:lnTo>
                    <a:lnTo>
                      <a:pt x="607" y="1057"/>
                    </a:lnTo>
                    <a:lnTo>
                      <a:pt x="569" y="1043"/>
                    </a:lnTo>
                    <a:lnTo>
                      <a:pt x="534" y="1028"/>
                    </a:lnTo>
                    <a:lnTo>
                      <a:pt x="500" y="1012"/>
                    </a:lnTo>
                    <a:lnTo>
                      <a:pt x="469" y="993"/>
                    </a:lnTo>
                    <a:lnTo>
                      <a:pt x="439" y="975"/>
                    </a:lnTo>
                    <a:lnTo>
                      <a:pt x="453" y="954"/>
                    </a:lnTo>
                    <a:close/>
                    <a:moveTo>
                      <a:pt x="749" y="1081"/>
                    </a:moveTo>
                    <a:lnTo>
                      <a:pt x="747" y="1086"/>
                    </a:lnTo>
                    <a:lnTo>
                      <a:pt x="743" y="1089"/>
                    </a:lnTo>
                    <a:lnTo>
                      <a:pt x="739" y="1092"/>
                    </a:lnTo>
                    <a:lnTo>
                      <a:pt x="734" y="1092"/>
                    </a:lnTo>
                    <a:lnTo>
                      <a:pt x="737" y="1080"/>
                    </a:lnTo>
                    <a:lnTo>
                      <a:pt x="749" y="10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9" name="Freeform 1221"/>
              <p:cNvSpPr>
                <a:spLocks/>
              </p:cNvSpPr>
              <p:nvPr/>
            </p:nvSpPr>
            <p:spPr bwMode="auto">
              <a:xfrm>
                <a:off x="3200" y="1799"/>
                <a:ext cx="116" cy="190"/>
              </a:xfrm>
              <a:custGeom>
                <a:avLst/>
                <a:gdLst>
                  <a:gd name="T0" fmla="*/ 24 w 604"/>
                  <a:gd name="T1" fmla="*/ 38 h 959"/>
                  <a:gd name="T2" fmla="*/ 24 w 604"/>
                  <a:gd name="T3" fmla="*/ 36 h 959"/>
                  <a:gd name="T4" fmla="*/ 24 w 604"/>
                  <a:gd name="T5" fmla="*/ 34 h 959"/>
                  <a:gd name="T6" fmla="*/ 23 w 604"/>
                  <a:gd name="T7" fmla="*/ 31 h 959"/>
                  <a:gd name="T8" fmla="*/ 23 w 604"/>
                  <a:gd name="T9" fmla="*/ 28 h 959"/>
                  <a:gd name="T10" fmla="*/ 22 w 604"/>
                  <a:gd name="T11" fmla="*/ 24 h 959"/>
                  <a:gd name="T12" fmla="*/ 21 w 604"/>
                  <a:gd name="T13" fmla="*/ 20 h 959"/>
                  <a:gd name="T14" fmla="*/ 20 w 604"/>
                  <a:gd name="T15" fmla="*/ 17 h 959"/>
                  <a:gd name="T16" fmla="*/ 18 w 604"/>
                  <a:gd name="T17" fmla="*/ 13 h 959"/>
                  <a:gd name="T18" fmla="*/ 17 w 604"/>
                  <a:gd name="T19" fmla="*/ 10 h 959"/>
                  <a:gd name="T20" fmla="*/ 16 w 604"/>
                  <a:gd name="T21" fmla="*/ 9 h 959"/>
                  <a:gd name="T22" fmla="*/ 15 w 604"/>
                  <a:gd name="T23" fmla="*/ 7 h 959"/>
                  <a:gd name="T24" fmla="*/ 15 w 604"/>
                  <a:gd name="T25" fmla="*/ 6 h 959"/>
                  <a:gd name="T26" fmla="*/ 14 w 604"/>
                  <a:gd name="T27" fmla="*/ 5 h 959"/>
                  <a:gd name="T28" fmla="*/ 12 w 604"/>
                  <a:gd name="T29" fmla="*/ 3 h 959"/>
                  <a:gd name="T30" fmla="*/ 11 w 604"/>
                  <a:gd name="T31" fmla="*/ 2 h 959"/>
                  <a:gd name="T32" fmla="*/ 10 w 604"/>
                  <a:gd name="T33" fmla="*/ 2 h 959"/>
                  <a:gd name="T34" fmla="*/ 9 w 604"/>
                  <a:gd name="T35" fmla="*/ 1 h 959"/>
                  <a:gd name="T36" fmla="*/ 7 w 604"/>
                  <a:gd name="T37" fmla="*/ 0 h 959"/>
                  <a:gd name="T38" fmla="*/ 6 w 604"/>
                  <a:gd name="T39" fmla="*/ 0 h 959"/>
                  <a:gd name="T40" fmla="*/ 4 w 604"/>
                  <a:gd name="T41" fmla="*/ 0 h 959"/>
                  <a:gd name="T42" fmla="*/ 3 w 604"/>
                  <a:gd name="T43" fmla="*/ 0 h 959"/>
                  <a:gd name="T44" fmla="*/ 1 w 604"/>
                  <a:gd name="T45" fmla="*/ 1 h 959"/>
                  <a:gd name="T46" fmla="*/ 1 w 604"/>
                  <a:gd name="T47" fmla="*/ 3 h 959"/>
                  <a:gd name="T48" fmla="*/ 3 w 604"/>
                  <a:gd name="T49" fmla="*/ 6 h 959"/>
                  <a:gd name="T50" fmla="*/ 5 w 604"/>
                  <a:gd name="T51" fmla="*/ 10 h 959"/>
                  <a:gd name="T52" fmla="*/ 6 w 604"/>
                  <a:gd name="T53" fmla="*/ 13 h 959"/>
                  <a:gd name="T54" fmla="*/ 7 w 604"/>
                  <a:gd name="T55" fmla="*/ 17 h 959"/>
                  <a:gd name="T56" fmla="*/ 8 w 604"/>
                  <a:gd name="T57" fmla="*/ 20 h 959"/>
                  <a:gd name="T58" fmla="*/ 9 w 604"/>
                  <a:gd name="T59" fmla="*/ 23 h 959"/>
                  <a:gd name="T60" fmla="*/ 9 w 604"/>
                  <a:gd name="T61" fmla="*/ 26 h 959"/>
                  <a:gd name="T62" fmla="*/ 9 w 604"/>
                  <a:gd name="T63" fmla="*/ 29 h 959"/>
                  <a:gd name="T64" fmla="*/ 11 w 604"/>
                  <a:gd name="T65" fmla="*/ 31 h 959"/>
                  <a:gd name="T66" fmla="*/ 12 w 604"/>
                  <a:gd name="T67" fmla="*/ 32 h 959"/>
                  <a:gd name="T68" fmla="*/ 14 w 604"/>
                  <a:gd name="T69" fmla="*/ 34 h 959"/>
                  <a:gd name="T70" fmla="*/ 15 w 604"/>
                  <a:gd name="T71" fmla="*/ 35 h 959"/>
                  <a:gd name="T72" fmla="*/ 17 w 604"/>
                  <a:gd name="T73" fmla="*/ 36 h 959"/>
                  <a:gd name="T74" fmla="*/ 20 w 604"/>
                  <a:gd name="T75" fmla="*/ 37 h 959"/>
                  <a:gd name="T76" fmla="*/ 22 w 604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4"/>
                  <a:gd name="T118" fmla="*/ 0 h 959"/>
                  <a:gd name="T119" fmla="*/ 604 w 604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4" h="959">
                    <a:moveTo>
                      <a:pt x="604" y="959"/>
                    </a:moveTo>
                    <a:lnTo>
                      <a:pt x="604" y="944"/>
                    </a:lnTo>
                    <a:lnTo>
                      <a:pt x="604" y="924"/>
                    </a:lnTo>
                    <a:lnTo>
                      <a:pt x="603" y="901"/>
                    </a:lnTo>
                    <a:lnTo>
                      <a:pt x="601" y="874"/>
                    </a:lnTo>
                    <a:lnTo>
                      <a:pt x="599" y="842"/>
                    </a:lnTo>
                    <a:lnTo>
                      <a:pt x="595" y="808"/>
                    </a:lnTo>
                    <a:lnTo>
                      <a:pt x="590" y="771"/>
                    </a:lnTo>
                    <a:lnTo>
                      <a:pt x="584" y="731"/>
                    </a:lnTo>
                    <a:lnTo>
                      <a:pt x="576" y="689"/>
                    </a:lnTo>
                    <a:lnTo>
                      <a:pt x="568" y="646"/>
                    </a:lnTo>
                    <a:lnTo>
                      <a:pt x="558" y="600"/>
                    </a:lnTo>
                    <a:lnTo>
                      <a:pt x="547" y="555"/>
                    </a:lnTo>
                    <a:lnTo>
                      <a:pt x="534" y="508"/>
                    </a:lnTo>
                    <a:lnTo>
                      <a:pt x="520" y="461"/>
                    </a:lnTo>
                    <a:lnTo>
                      <a:pt x="504" y="414"/>
                    </a:lnTo>
                    <a:lnTo>
                      <a:pt x="487" y="367"/>
                    </a:lnTo>
                    <a:lnTo>
                      <a:pt x="468" y="323"/>
                    </a:lnTo>
                    <a:lnTo>
                      <a:pt x="449" y="280"/>
                    </a:lnTo>
                    <a:lnTo>
                      <a:pt x="438" y="259"/>
                    </a:lnTo>
                    <a:lnTo>
                      <a:pt x="427" y="239"/>
                    </a:lnTo>
                    <a:lnTo>
                      <a:pt x="416" y="219"/>
                    </a:lnTo>
                    <a:lnTo>
                      <a:pt x="404" y="200"/>
                    </a:lnTo>
                    <a:lnTo>
                      <a:pt x="393" y="181"/>
                    </a:lnTo>
                    <a:lnTo>
                      <a:pt x="380" y="163"/>
                    </a:lnTo>
                    <a:lnTo>
                      <a:pt x="367" y="146"/>
                    </a:lnTo>
                    <a:lnTo>
                      <a:pt x="354" y="130"/>
                    </a:lnTo>
                    <a:lnTo>
                      <a:pt x="341" y="114"/>
                    </a:lnTo>
                    <a:lnTo>
                      <a:pt x="327" y="99"/>
                    </a:lnTo>
                    <a:lnTo>
                      <a:pt x="312" y="85"/>
                    </a:lnTo>
                    <a:lnTo>
                      <a:pt x="296" y="72"/>
                    </a:lnTo>
                    <a:lnTo>
                      <a:pt x="281" y="60"/>
                    </a:lnTo>
                    <a:lnTo>
                      <a:pt x="266" y="49"/>
                    </a:lnTo>
                    <a:lnTo>
                      <a:pt x="250" y="39"/>
                    </a:lnTo>
                    <a:lnTo>
                      <a:pt x="234" y="30"/>
                    </a:lnTo>
                    <a:lnTo>
                      <a:pt x="217" y="22"/>
                    </a:lnTo>
                    <a:lnTo>
                      <a:pt x="199" y="15"/>
                    </a:lnTo>
                    <a:lnTo>
                      <a:pt x="181" y="10"/>
                    </a:lnTo>
                    <a:lnTo>
                      <a:pt x="163" y="5"/>
                    </a:lnTo>
                    <a:lnTo>
                      <a:pt x="144" y="2"/>
                    </a:lnTo>
                    <a:lnTo>
                      <a:pt x="125" y="1"/>
                    </a:lnTo>
                    <a:lnTo>
                      <a:pt x="105" y="0"/>
                    </a:lnTo>
                    <a:lnTo>
                      <a:pt x="86" y="1"/>
                    </a:lnTo>
                    <a:lnTo>
                      <a:pt x="65" y="4"/>
                    </a:lnTo>
                    <a:lnTo>
                      <a:pt x="44" y="9"/>
                    </a:lnTo>
                    <a:lnTo>
                      <a:pt x="23" y="14"/>
                    </a:lnTo>
                    <a:lnTo>
                      <a:pt x="0" y="22"/>
                    </a:lnTo>
                    <a:lnTo>
                      <a:pt x="26" y="66"/>
                    </a:lnTo>
                    <a:lnTo>
                      <a:pt x="51" y="110"/>
                    </a:lnTo>
                    <a:lnTo>
                      <a:pt x="75" y="154"/>
                    </a:lnTo>
                    <a:lnTo>
                      <a:pt x="97" y="199"/>
                    </a:lnTo>
                    <a:lnTo>
                      <a:pt x="116" y="243"/>
                    </a:lnTo>
                    <a:lnTo>
                      <a:pt x="134" y="286"/>
                    </a:lnTo>
                    <a:lnTo>
                      <a:pt x="152" y="329"/>
                    </a:lnTo>
                    <a:lnTo>
                      <a:pt x="167" y="371"/>
                    </a:lnTo>
                    <a:lnTo>
                      <a:pt x="181" y="415"/>
                    </a:lnTo>
                    <a:lnTo>
                      <a:pt x="193" y="457"/>
                    </a:lnTo>
                    <a:lnTo>
                      <a:pt x="204" y="498"/>
                    </a:lnTo>
                    <a:lnTo>
                      <a:pt x="212" y="539"/>
                    </a:lnTo>
                    <a:lnTo>
                      <a:pt x="219" y="580"/>
                    </a:lnTo>
                    <a:lnTo>
                      <a:pt x="224" y="619"/>
                    </a:lnTo>
                    <a:lnTo>
                      <a:pt x="226" y="658"/>
                    </a:lnTo>
                    <a:lnTo>
                      <a:pt x="228" y="695"/>
                    </a:lnTo>
                    <a:lnTo>
                      <a:pt x="239" y="720"/>
                    </a:lnTo>
                    <a:lnTo>
                      <a:pt x="253" y="744"/>
                    </a:lnTo>
                    <a:lnTo>
                      <a:pt x="267" y="767"/>
                    </a:lnTo>
                    <a:lnTo>
                      <a:pt x="285" y="788"/>
                    </a:lnTo>
                    <a:lnTo>
                      <a:pt x="302" y="808"/>
                    </a:lnTo>
                    <a:lnTo>
                      <a:pt x="321" y="827"/>
                    </a:lnTo>
                    <a:lnTo>
                      <a:pt x="342" y="846"/>
                    </a:lnTo>
                    <a:lnTo>
                      <a:pt x="364" y="862"/>
                    </a:lnTo>
                    <a:lnTo>
                      <a:pt x="389" y="878"/>
                    </a:lnTo>
                    <a:lnTo>
                      <a:pt x="414" y="893"/>
                    </a:lnTo>
                    <a:lnTo>
                      <a:pt x="442" y="907"/>
                    </a:lnTo>
                    <a:lnTo>
                      <a:pt x="471" y="919"/>
                    </a:lnTo>
                    <a:lnTo>
                      <a:pt x="502" y="931"/>
                    </a:lnTo>
                    <a:lnTo>
                      <a:pt x="534" y="941"/>
                    </a:lnTo>
                    <a:lnTo>
                      <a:pt x="568" y="950"/>
                    </a:lnTo>
                    <a:lnTo>
                      <a:pt x="604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0" name="Freeform 1222"/>
              <p:cNvSpPr>
                <a:spLocks noEditPoints="1"/>
              </p:cNvSpPr>
              <p:nvPr/>
            </p:nvSpPr>
            <p:spPr bwMode="auto">
              <a:xfrm>
                <a:off x="3196" y="1795"/>
                <a:ext cx="128" cy="194"/>
              </a:xfrm>
              <a:custGeom>
                <a:avLst/>
                <a:gdLst>
                  <a:gd name="T0" fmla="*/ 24 w 627"/>
                  <a:gd name="T1" fmla="*/ 38 h 983"/>
                  <a:gd name="T2" fmla="*/ 24 w 627"/>
                  <a:gd name="T3" fmla="*/ 38 h 983"/>
                  <a:gd name="T4" fmla="*/ 25 w 627"/>
                  <a:gd name="T5" fmla="*/ 37 h 983"/>
                  <a:gd name="T6" fmla="*/ 24 w 627"/>
                  <a:gd name="T7" fmla="*/ 38 h 983"/>
                  <a:gd name="T8" fmla="*/ 24 w 627"/>
                  <a:gd name="T9" fmla="*/ 35 h 983"/>
                  <a:gd name="T10" fmla="*/ 25 w 627"/>
                  <a:gd name="T11" fmla="*/ 37 h 983"/>
                  <a:gd name="T12" fmla="*/ 23 w 627"/>
                  <a:gd name="T13" fmla="*/ 28 h 983"/>
                  <a:gd name="T14" fmla="*/ 22 w 627"/>
                  <a:gd name="T15" fmla="*/ 21 h 983"/>
                  <a:gd name="T16" fmla="*/ 20 w 627"/>
                  <a:gd name="T17" fmla="*/ 15 h 983"/>
                  <a:gd name="T18" fmla="*/ 23 w 627"/>
                  <a:gd name="T19" fmla="*/ 22 h 983"/>
                  <a:gd name="T20" fmla="*/ 25 w 627"/>
                  <a:gd name="T21" fmla="*/ 31 h 983"/>
                  <a:gd name="T22" fmla="*/ 20 w 627"/>
                  <a:gd name="T23" fmla="*/ 15 h 983"/>
                  <a:gd name="T24" fmla="*/ 20 w 627"/>
                  <a:gd name="T25" fmla="*/ 15 h 983"/>
                  <a:gd name="T26" fmla="*/ 20 w 627"/>
                  <a:gd name="T27" fmla="*/ 15 h 983"/>
                  <a:gd name="T28" fmla="*/ 20 w 627"/>
                  <a:gd name="T29" fmla="*/ 15 h 983"/>
                  <a:gd name="T30" fmla="*/ 18 w 627"/>
                  <a:gd name="T31" fmla="*/ 11 h 983"/>
                  <a:gd name="T32" fmla="*/ 20 w 627"/>
                  <a:gd name="T33" fmla="*/ 15 h 983"/>
                  <a:gd name="T34" fmla="*/ 16 w 627"/>
                  <a:gd name="T35" fmla="*/ 9 h 983"/>
                  <a:gd name="T36" fmla="*/ 18 w 627"/>
                  <a:gd name="T37" fmla="*/ 10 h 983"/>
                  <a:gd name="T38" fmla="*/ 14 w 627"/>
                  <a:gd name="T39" fmla="*/ 6 h 983"/>
                  <a:gd name="T40" fmla="*/ 11 w 627"/>
                  <a:gd name="T41" fmla="*/ 3 h 983"/>
                  <a:gd name="T42" fmla="*/ 8 w 627"/>
                  <a:gd name="T43" fmla="*/ 2 h 983"/>
                  <a:gd name="T44" fmla="*/ 6 w 627"/>
                  <a:gd name="T45" fmla="*/ 1 h 983"/>
                  <a:gd name="T46" fmla="*/ 3 w 627"/>
                  <a:gd name="T47" fmla="*/ 1 h 983"/>
                  <a:gd name="T48" fmla="*/ 0 w 627"/>
                  <a:gd name="T49" fmla="*/ 1 h 983"/>
                  <a:gd name="T50" fmla="*/ 3 w 627"/>
                  <a:gd name="T51" fmla="*/ 0 h 983"/>
                  <a:gd name="T52" fmla="*/ 6 w 627"/>
                  <a:gd name="T53" fmla="*/ 0 h 983"/>
                  <a:gd name="T54" fmla="*/ 9 w 627"/>
                  <a:gd name="T55" fmla="*/ 1 h 983"/>
                  <a:gd name="T56" fmla="*/ 12 w 627"/>
                  <a:gd name="T57" fmla="*/ 2 h 983"/>
                  <a:gd name="T58" fmla="*/ 16 w 627"/>
                  <a:gd name="T59" fmla="*/ 6 h 983"/>
                  <a:gd name="T60" fmla="*/ 0 w 627"/>
                  <a:gd name="T61" fmla="*/ 1 h 983"/>
                  <a:gd name="T62" fmla="*/ 0 w 627"/>
                  <a:gd name="T63" fmla="*/ 1 h 983"/>
                  <a:gd name="T64" fmla="*/ 1 w 627"/>
                  <a:gd name="T65" fmla="*/ 1 h 983"/>
                  <a:gd name="T66" fmla="*/ 1 w 627"/>
                  <a:gd name="T67" fmla="*/ 1 h 983"/>
                  <a:gd name="T68" fmla="*/ 1 w 627"/>
                  <a:gd name="T69" fmla="*/ 1 h 983"/>
                  <a:gd name="T70" fmla="*/ 1 w 627"/>
                  <a:gd name="T71" fmla="*/ 4 h 983"/>
                  <a:gd name="T72" fmla="*/ 1 w 627"/>
                  <a:gd name="T73" fmla="*/ 1 h 983"/>
                  <a:gd name="T74" fmla="*/ 3 w 627"/>
                  <a:gd name="T75" fmla="*/ 5 h 983"/>
                  <a:gd name="T76" fmla="*/ 1 w 627"/>
                  <a:gd name="T77" fmla="*/ 4 h 983"/>
                  <a:gd name="T78" fmla="*/ 5 w 627"/>
                  <a:gd name="T79" fmla="*/ 9 h 983"/>
                  <a:gd name="T80" fmla="*/ 8 w 627"/>
                  <a:gd name="T81" fmla="*/ 15 h 983"/>
                  <a:gd name="T82" fmla="*/ 5 w 627"/>
                  <a:gd name="T83" fmla="*/ 11 h 983"/>
                  <a:gd name="T84" fmla="*/ 3 w 627"/>
                  <a:gd name="T85" fmla="*/ 5 h 983"/>
                  <a:gd name="T86" fmla="*/ 7 w 627"/>
                  <a:gd name="T87" fmla="*/ 16 h 983"/>
                  <a:gd name="T88" fmla="*/ 8 w 627"/>
                  <a:gd name="T89" fmla="*/ 16 h 983"/>
                  <a:gd name="T90" fmla="*/ 7 w 627"/>
                  <a:gd name="T91" fmla="*/ 17 h 983"/>
                  <a:gd name="T92" fmla="*/ 8 w 627"/>
                  <a:gd name="T93" fmla="*/ 18 h 983"/>
                  <a:gd name="T94" fmla="*/ 8 w 627"/>
                  <a:gd name="T95" fmla="*/ 19 h 983"/>
                  <a:gd name="T96" fmla="*/ 9 w 627"/>
                  <a:gd name="T97" fmla="*/ 19 h 983"/>
                  <a:gd name="T98" fmla="*/ 10 w 627"/>
                  <a:gd name="T99" fmla="*/ 25 h 983"/>
                  <a:gd name="T100" fmla="*/ 9 w 627"/>
                  <a:gd name="T101" fmla="*/ 27 h 983"/>
                  <a:gd name="T102" fmla="*/ 8 w 627"/>
                  <a:gd name="T103" fmla="*/ 22 h 983"/>
                  <a:gd name="T104" fmla="*/ 9 w 627"/>
                  <a:gd name="T105" fmla="*/ 28 h 983"/>
                  <a:gd name="T106" fmla="*/ 10 w 627"/>
                  <a:gd name="T107" fmla="*/ 29 h 983"/>
                  <a:gd name="T108" fmla="*/ 14 w 627"/>
                  <a:gd name="T109" fmla="*/ 33 h 983"/>
                  <a:gd name="T110" fmla="*/ 13 w 627"/>
                  <a:gd name="T111" fmla="*/ 34 h 983"/>
                  <a:gd name="T112" fmla="*/ 10 w 627"/>
                  <a:gd name="T113" fmla="*/ 29 h 983"/>
                  <a:gd name="T114" fmla="*/ 17 w 627"/>
                  <a:gd name="T115" fmla="*/ 35 h 983"/>
                  <a:gd name="T116" fmla="*/ 24 w 627"/>
                  <a:gd name="T117" fmla="*/ 38 h 983"/>
                  <a:gd name="T118" fmla="*/ 20 w 627"/>
                  <a:gd name="T119" fmla="*/ 38 h 983"/>
                  <a:gd name="T120" fmla="*/ 15 w 627"/>
                  <a:gd name="T121" fmla="*/ 35 h 983"/>
                  <a:gd name="T122" fmla="*/ 25 w 627"/>
                  <a:gd name="T123" fmla="*/ 39 h 9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27"/>
                  <a:gd name="T187" fmla="*/ 0 h 983"/>
                  <a:gd name="T188" fmla="*/ 627 w 627"/>
                  <a:gd name="T189" fmla="*/ 983 h 98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27" h="983">
                    <a:moveTo>
                      <a:pt x="602" y="970"/>
                    </a:moveTo>
                    <a:lnTo>
                      <a:pt x="602" y="970"/>
                    </a:lnTo>
                    <a:lnTo>
                      <a:pt x="627" y="971"/>
                    </a:lnTo>
                    <a:lnTo>
                      <a:pt x="627" y="972"/>
                    </a:lnTo>
                    <a:lnTo>
                      <a:pt x="602" y="970"/>
                    </a:lnTo>
                    <a:close/>
                    <a:moveTo>
                      <a:pt x="627" y="971"/>
                    </a:moveTo>
                    <a:lnTo>
                      <a:pt x="627" y="971"/>
                    </a:lnTo>
                    <a:lnTo>
                      <a:pt x="615" y="970"/>
                    </a:lnTo>
                    <a:lnTo>
                      <a:pt x="627" y="971"/>
                    </a:lnTo>
                    <a:close/>
                    <a:moveTo>
                      <a:pt x="602" y="970"/>
                    </a:moveTo>
                    <a:lnTo>
                      <a:pt x="603" y="962"/>
                    </a:lnTo>
                    <a:lnTo>
                      <a:pt x="603" y="954"/>
                    </a:lnTo>
                    <a:lnTo>
                      <a:pt x="603" y="943"/>
                    </a:lnTo>
                    <a:lnTo>
                      <a:pt x="603" y="931"/>
                    </a:lnTo>
                    <a:lnTo>
                      <a:pt x="627" y="931"/>
                    </a:lnTo>
                    <a:lnTo>
                      <a:pt x="627" y="943"/>
                    </a:lnTo>
                    <a:lnTo>
                      <a:pt x="627" y="954"/>
                    </a:lnTo>
                    <a:lnTo>
                      <a:pt x="627" y="963"/>
                    </a:lnTo>
                    <a:lnTo>
                      <a:pt x="627" y="971"/>
                    </a:lnTo>
                    <a:lnTo>
                      <a:pt x="602" y="970"/>
                    </a:lnTo>
                    <a:close/>
                    <a:moveTo>
                      <a:pt x="603" y="931"/>
                    </a:moveTo>
                    <a:lnTo>
                      <a:pt x="602" y="918"/>
                    </a:lnTo>
                    <a:lnTo>
                      <a:pt x="601" y="904"/>
                    </a:lnTo>
                    <a:lnTo>
                      <a:pt x="600" y="889"/>
                    </a:lnTo>
                    <a:lnTo>
                      <a:pt x="599" y="872"/>
                    </a:lnTo>
                    <a:lnTo>
                      <a:pt x="623" y="869"/>
                    </a:lnTo>
                    <a:lnTo>
                      <a:pt x="625" y="886"/>
                    </a:lnTo>
                    <a:lnTo>
                      <a:pt x="626" y="902"/>
                    </a:lnTo>
                    <a:lnTo>
                      <a:pt x="626" y="917"/>
                    </a:lnTo>
                    <a:lnTo>
                      <a:pt x="627" y="931"/>
                    </a:lnTo>
                    <a:lnTo>
                      <a:pt x="603" y="931"/>
                    </a:lnTo>
                    <a:close/>
                    <a:moveTo>
                      <a:pt x="599" y="872"/>
                    </a:moveTo>
                    <a:lnTo>
                      <a:pt x="594" y="824"/>
                    </a:lnTo>
                    <a:lnTo>
                      <a:pt x="586" y="770"/>
                    </a:lnTo>
                    <a:lnTo>
                      <a:pt x="577" y="712"/>
                    </a:lnTo>
                    <a:lnTo>
                      <a:pt x="564" y="649"/>
                    </a:lnTo>
                    <a:lnTo>
                      <a:pt x="558" y="617"/>
                    </a:lnTo>
                    <a:lnTo>
                      <a:pt x="549" y="584"/>
                    </a:lnTo>
                    <a:lnTo>
                      <a:pt x="541" y="551"/>
                    </a:lnTo>
                    <a:lnTo>
                      <a:pt x="532" y="517"/>
                    </a:lnTo>
                    <a:lnTo>
                      <a:pt x="521" y="484"/>
                    </a:lnTo>
                    <a:lnTo>
                      <a:pt x="510" y="450"/>
                    </a:lnTo>
                    <a:lnTo>
                      <a:pt x="499" y="417"/>
                    </a:lnTo>
                    <a:lnTo>
                      <a:pt x="487" y="383"/>
                    </a:lnTo>
                    <a:lnTo>
                      <a:pt x="509" y="375"/>
                    </a:lnTo>
                    <a:lnTo>
                      <a:pt x="522" y="408"/>
                    </a:lnTo>
                    <a:lnTo>
                      <a:pt x="534" y="442"/>
                    </a:lnTo>
                    <a:lnTo>
                      <a:pt x="545" y="476"/>
                    </a:lnTo>
                    <a:lnTo>
                      <a:pt x="555" y="511"/>
                    </a:lnTo>
                    <a:lnTo>
                      <a:pt x="564" y="544"/>
                    </a:lnTo>
                    <a:lnTo>
                      <a:pt x="573" y="578"/>
                    </a:lnTo>
                    <a:lnTo>
                      <a:pt x="582" y="611"/>
                    </a:lnTo>
                    <a:lnTo>
                      <a:pt x="588" y="644"/>
                    </a:lnTo>
                    <a:lnTo>
                      <a:pt x="601" y="707"/>
                    </a:lnTo>
                    <a:lnTo>
                      <a:pt x="611" y="767"/>
                    </a:lnTo>
                    <a:lnTo>
                      <a:pt x="618" y="821"/>
                    </a:lnTo>
                    <a:lnTo>
                      <a:pt x="623" y="869"/>
                    </a:lnTo>
                    <a:lnTo>
                      <a:pt x="599" y="872"/>
                    </a:lnTo>
                    <a:close/>
                    <a:moveTo>
                      <a:pt x="487" y="383"/>
                    </a:moveTo>
                    <a:lnTo>
                      <a:pt x="487" y="383"/>
                    </a:lnTo>
                    <a:lnTo>
                      <a:pt x="487" y="382"/>
                    </a:lnTo>
                    <a:lnTo>
                      <a:pt x="498" y="379"/>
                    </a:lnTo>
                    <a:lnTo>
                      <a:pt x="487" y="383"/>
                    </a:lnTo>
                    <a:close/>
                    <a:moveTo>
                      <a:pt x="487" y="382"/>
                    </a:moveTo>
                    <a:lnTo>
                      <a:pt x="487" y="383"/>
                    </a:lnTo>
                    <a:lnTo>
                      <a:pt x="487" y="385"/>
                    </a:lnTo>
                    <a:lnTo>
                      <a:pt x="508" y="374"/>
                    </a:lnTo>
                    <a:lnTo>
                      <a:pt x="509" y="374"/>
                    </a:lnTo>
                    <a:lnTo>
                      <a:pt x="509" y="375"/>
                    </a:lnTo>
                    <a:lnTo>
                      <a:pt x="487" y="382"/>
                    </a:lnTo>
                    <a:close/>
                    <a:moveTo>
                      <a:pt x="487" y="385"/>
                    </a:moveTo>
                    <a:lnTo>
                      <a:pt x="487" y="383"/>
                    </a:lnTo>
                    <a:lnTo>
                      <a:pt x="498" y="379"/>
                    </a:lnTo>
                    <a:lnTo>
                      <a:pt x="487" y="385"/>
                    </a:lnTo>
                    <a:close/>
                    <a:moveTo>
                      <a:pt x="487" y="383"/>
                    </a:moveTo>
                    <a:lnTo>
                      <a:pt x="477" y="359"/>
                    </a:lnTo>
                    <a:lnTo>
                      <a:pt x="466" y="335"/>
                    </a:lnTo>
                    <a:lnTo>
                      <a:pt x="455" y="311"/>
                    </a:lnTo>
                    <a:lnTo>
                      <a:pt x="444" y="287"/>
                    </a:lnTo>
                    <a:lnTo>
                      <a:pt x="465" y="277"/>
                    </a:lnTo>
                    <a:lnTo>
                      <a:pt x="477" y="299"/>
                    </a:lnTo>
                    <a:lnTo>
                      <a:pt x="488" y="324"/>
                    </a:lnTo>
                    <a:lnTo>
                      <a:pt x="499" y="349"/>
                    </a:lnTo>
                    <a:lnTo>
                      <a:pt x="509" y="375"/>
                    </a:lnTo>
                    <a:lnTo>
                      <a:pt x="487" y="383"/>
                    </a:lnTo>
                    <a:close/>
                    <a:moveTo>
                      <a:pt x="444" y="287"/>
                    </a:moveTo>
                    <a:lnTo>
                      <a:pt x="432" y="265"/>
                    </a:lnTo>
                    <a:lnTo>
                      <a:pt x="420" y="243"/>
                    </a:lnTo>
                    <a:lnTo>
                      <a:pt x="407" y="221"/>
                    </a:lnTo>
                    <a:lnTo>
                      <a:pt x="394" y="201"/>
                    </a:lnTo>
                    <a:lnTo>
                      <a:pt x="414" y="187"/>
                    </a:lnTo>
                    <a:lnTo>
                      <a:pt x="427" y="209"/>
                    </a:lnTo>
                    <a:lnTo>
                      <a:pt x="440" y="230"/>
                    </a:lnTo>
                    <a:lnTo>
                      <a:pt x="453" y="253"/>
                    </a:lnTo>
                    <a:lnTo>
                      <a:pt x="465" y="277"/>
                    </a:lnTo>
                    <a:lnTo>
                      <a:pt x="444" y="287"/>
                    </a:lnTo>
                    <a:close/>
                    <a:moveTo>
                      <a:pt x="394" y="201"/>
                    </a:moveTo>
                    <a:lnTo>
                      <a:pt x="377" y="176"/>
                    </a:lnTo>
                    <a:lnTo>
                      <a:pt x="358" y="152"/>
                    </a:lnTo>
                    <a:lnTo>
                      <a:pt x="339" y="131"/>
                    </a:lnTo>
                    <a:lnTo>
                      <a:pt x="319" y="111"/>
                    </a:lnTo>
                    <a:lnTo>
                      <a:pt x="299" y="93"/>
                    </a:lnTo>
                    <a:lnTo>
                      <a:pt x="277" y="76"/>
                    </a:lnTo>
                    <a:lnTo>
                      <a:pt x="266" y="69"/>
                    </a:lnTo>
                    <a:lnTo>
                      <a:pt x="255" y="62"/>
                    </a:lnTo>
                    <a:lnTo>
                      <a:pt x="244" y="55"/>
                    </a:lnTo>
                    <a:lnTo>
                      <a:pt x="232" y="50"/>
                    </a:lnTo>
                    <a:lnTo>
                      <a:pt x="220" y="44"/>
                    </a:lnTo>
                    <a:lnTo>
                      <a:pt x="208" y="40"/>
                    </a:lnTo>
                    <a:lnTo>
                      <a:pt x="196" y="36"/>
                    </a:lnTo>
                    <a:lnTo>
                      <a:pt x="183" y="32"/>
                    </a:lnTo>
                    <a:lnTo>
                      <a:pt x="170" y="29"/>
                    </a:lnTo>
                    <a:lnTo>
                      <a:pt x="157" y="27"/>
                    </a:lnTo>
                    <a:lnTo>
                      <a:pt x="144" y="26"/>
                    </a:lnTo>
                    <a:lnTo>
                      <a:pt x="131" y="25"/>
                    </a:lnTo>
                    <a:lnTo>
                      <a:pt x="117" y="25"/>
                    </a:lnTo>
                    <a:lnTo>
                      <a:pt x="103" y="26"/>
                    </a:lnTo>
                    <a:lnTo>
                      <a:pt x="89" y="27"/>
                    </a:lnTo>
                    <a:lnTo>
                      <a:pt x="75" y="29"/>
                    </a:lnTo>
                    <a:lnTo>
                      <a:pt x="61" y="31"/>
                    </a:lnTo>
                    <a:lnTo>
                      <a:pt x="46" y="35"/>
                    </a:lnTo>
                    <a:lnTo>
                      <a:pt x="31" y="40"/>
                    </a:lnTo>
                    <a:lnTo>
                      <a:pt x="16" y="44"/>
                    </a:lnTo>
                    <a:lnTo>
                      <a:pt x="7" y="22"/>
                    </a:lnTo>
                    <a:lnTo>
                      <a:pt x="24" y="16"/>
                    </a:lnTo>
                    <a:lnTo>
                      <a:pt x="41" y="11"/>
                    </a:lnTo>
                    <a:lnTo>
                      <a:pt x="56" y="8"/>
                    </a:lnTo>
                    <a:lnTo>
                      <a:pt x="72" y="4"/>
                    </a:lnTo>
                    <a:lnTo>
                      <a:pt x="87" y="2"/>
                    </a:lnTo>
                    <a:lnTo>
                      <a:pt x="102" y="1"/>
                    </a:lnTo>
                    <a:lnTo>
                      <a:pt x="117" y="0"/>
                    </a:lnTo>
                    <a:lnTo>
                      <a:pt x="131" y="0"/>
                    </a:lnTo>
                    <a:lnTo>
                      <a:pt x="147" y="1"/>
                    </a:lnTo>
                    <a:lnTo>
                      <a:pt x="161" y="2"/>
                    </a:lnTo>
                    <a:lnTo>
                      <a:pt x="175" y="4"/>
                    </a:lnTo>
                    <a:lnTo>
                      <a:pt x="189" y="8"/>
                    </a:lnTo>
                    <a:lnTo>
                      <a:pt x="202" y="11"/>
                    </a:lnTo>
                    <a:lnTo>
                      <a:pt x="215" y="15"/>
                    </a:lnTo>
                    <a:lnTo>
                      <a:pt x="228" y="21"/>
                    </a:lnTo>
                    <a:lnTo>
                      <a:pt x="240" y="26"/>
                    </a:lnTo>
                    <a:lnTo>
                      <a:pt x="253" y="32"/>
                    </a:lnTo>
                    <a:lnTo>
                      <a:pt x="265" y="39"/>
                    </a:lnTo>
                    <a:lnTo>
                      <a:pt x="277" y="47"/>
                    </a:lnTo>
                    <a:lnTo>
                      <a:pt x="289" y="54"/>
                    </a:lnTo>
                    <a:lnTo>
                      <a:pt x="312" y="71"/>
                    </a:lnTo>
                    <a:lnTo>
                      <a:pt x="334" y="91"/>
                    </a:lnTo>
                    <a:lnTo>
                      <a:pt x="356" y="112"/>
                    </a:lnTo>
                    <a:lnTo>
                      <a:pt x="375" y="136"/>
                    </a:lnTo>
                    <a:lnTo>
                      <a:pt x="395" y="161"/>
                    </a:lnTo>
                    <a:lnTo>
                      <a:pt x="414" y="187"/>
                    </a:lnTo>
                    <a:lnTo>
                      <a:pt x="394" y="201"/>
                    </a:lnTo>
                    <a:close/>
                    <a:moveTo>
                      <a:pt x="2" y="40"/>
                    </a:moveTo>
                    <a:lnTo>
                      <a:pt x="1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7" y="22"/>
                    </a:lnTo>
                    <a:lnTo>
                      <a:pt x="11" y="34"/>
                    </a:lnTo>
                    <a:lnTo>
                      <a:pt x="2" y="40"/>
                    </a:lnTo>
                    <a:close/>
                    <a:moveTo>
                      <a:pt x="22" y="26"/>
                    </a:moveTo>
                    <a:lnTo>
                      <a:pt x="22" y="2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2" y="26"/>
                    </a:lnTo>
                    <a:close/>
                    <a:moveTo>
                      <a:pt x="2" y="39"/>
                    </a:moveTo>
                    <a:lnTo>
                      <a:pt x="2" y="39"/>
                    </a:lnTo>
                    <a:lnTo>
                      <a:pt x="11" y="34"/>
                    </a:lnTo>
                    <a:lnTo>
                      <a:pt x="2" y="39"/>
                    </a:lnTo>
                    <a:close/>
                    <a:moveTo>
                      <a:pt x="22" y="27"/>
                    </a:moveTo>
                    <a:lnTo>
                      <a:pt x="29" y="38"/>
                    </a:lnTo>
                    <a:lnTo>
                      <a:pt x="36" y="50"/>
                    </a:lnTo>
                    <a:lnTo>
                      <a:pt x="44" y="63"/>
                    </a:lnTo>
                    <a:lnTo>
                      <a:pt x="51" y="78"/>
                    </a:lnTo>
                    <a:lnTo>
                      <a:pt x="30" y="90"/>
                    </a:lnTo>
                    <a:lnTo>
                      <a:pt x="24" y="79"/>
                    </a:lnTo>
                    <a:lnTo>
                      <a:pt x="17" y="67"/>
                    </a:lnTo>
                    <a:lnTo>
                      <a:pt x="9" y="54"/>
                    </a:lnTo>
                    <a:lnTo>
                      <a:pt x="2" y="39"/>
                    </a:lnTo>
                    <a:lnTo>
                      <a:pt x="22" y="27"/>
                    </a:lnTo>
                    <a:close/>
                    <a:moveTo>
                      <a:pt x="51" y="78"/>
                    </a:moveTo>
                    <a:lnTo>
                      <a:pt x="58" y="90"/>
                    </a:lnTo>
                    <a:lnTo>
                      <a:pt x="65" y="103"/>
                    </a:lnTo>
                    <a:lnTo>
                      <a:pt x="72" y="115"/>
                    </a:lnTo>
                    <a:lnTo>
                      <a:pt x="78" y="128"/>
                    </a:lnTo>
                    <a:lnTo>
                      <a:pt x="57" y="138"/>
                    </a:lnTo>
                    <a:lnTo>
                      <a:pt x="50" y="126"/>
                    </a:lnTo>
                    <a:lnTo>
                      <a:pt x="44" y="115"/>
                    </a:lnTo>
                    <a:lnTo>
                      <a:pt x="37" y="102"/>
                    </a:lnTo>
                    <a:lnTo>
                      <a:pt x="30" y="90"/>
                    </a:lnTo>
                    <a:lnTo>
                      <a:pt x="51" y="78"/>
                    </a:lnTo>
                    <a:close/>
                    <a:moveTo>
                      <a:pt x="78" y="128"/>
                    </a:moveTo>
                    <a:lnTo>
                      <a:pt x="96" y="160"/>
                    </a:lnTo>
                    <a:lnTo>
                      <a:pt x="112" y="191"/>
                    </a:lnTo>
                    <a:lnTo>
                      <a:pt x="127" y="224"/>
                    </a:lnTo>
                    <a:lnTo>
                      <a:pt x="141" y="255"/>
                    </a:lnTo>
                    <a:lnTo>
                      <a:pt x="154" y="286"/>
                    </a:lnTo>
                    <a:lnTo>
                      <a:pt x="167" y="318"/>
                    </a:lnTo>
                    <a:lnTo>
                      <a:pt x="179" y="349"/>
                    </a:lnTo>
                    <a:lnTo>
                      <a:pt x="190" y="380"/>
                    </a:lnTo>
                    <a:lnTo>
                      <a:pt x="167" y="388"/>
                    </a:lnTo>
                    <a:lnTo>
                      <a:pt x="156" y="358"/>
                    </a:lnTo>
                    <a:lnTo>
                      <a:pt x="144" y="326"/>
                    </a:lnTo>
                    <a:lnTo>
                      <a:pt x="131" y="295"/>
                    </a:lnTo>
                    <a:lnTo>
                      <a:pt x="118" y="265"/>
                    </a:lnTo>
                    <a:lnTo>
                      <a:pt x="104" y="233"/>
                    </a:lnTo>
                    <a:lnTo>
                      <a:pt x="89" y="202"/>
                    </a:lnTo>
                    <a:lnTo>
                      <a:pt x="74" y="171"/>
                    </a:lnTo>
                    <a:lnTo>
                      <a:pt x="57" y="138"/>
                    </a:lnTo>
                    <a:lnTo>
                      <a:pt x="78" y="128"/>
                    </a:lnTo>
                    <a:close/>
                    <a:moveTo>
                      <a:pt x="190" y="380"/>
                    </a:moveTo>
                    <a:lnTo>
                      <a:pt x="191" y="382"/>
                    </a:lnTo>
                    <a:lnTo>
                      <a:pt x="192" y="385"/>
                    </a:lnTo>
                    <a:lnTo>
                      <a:pt x="168" y="392"/>
                    </a:lnTo>
                    <a:lnTo>
                      <a:pt x="167" y="390"/>
                    </a:lnTo>
                    <a:lnTo>
                      <a:pt x="167" y="388"/>
                    </a:lnTo>
                    <a:lnTo>
                      <a:pt x="190" y="380"/>
                    </a:lnTo>
                    <a:close/>
                    <a:moveTo>
                      <a:pt x="192" y="385"/>
                    </a:moveTo>
                    <a:lnTo>
                      <a:pt x="195" y="398"/>
                    </a:lnTo>
                    <a:lnTo>
                      <a:pt x="199" y="409"/>
                    </a:lnTo>
                    <a:lnTo>
                      <a:pt x="204" y="421"/>
                    </a:lnTo>
                    <a:lnTo>
                      <a:pt x="207" y="433"/>
                    </a:lnTo>
                    <a:lnTo>
                      <a:pt x="183" y="440"/>
                    </a:lnTo>
                    <a:lnTo>
                      <a:pt x="180" y="428"/>
                    </a:lnTo>
                    <a:lnTo>
                      <a:pt x="176" y="416"/>
                    </a:lnTo>
                    <a:lnTo>
                      <a:pt x="172" y="404"/>
                    </a:lnTo>
                    <a:lnTo>
                      <a:pt x="168" y="392"/>
                    </a:lnTo>
                    <a:lnTo>
                      <a:pt x="192" y="385"/>
                    </a:lnTo>
                    <a:close/>
                    <a:moveTo>
                      <a:pt x="207" y="433"/>
                    </a:moveTo>
                    <a:lnTo>
                      <a:pt x="210" y="444"/>
                    </a:lnTo>
                    <a:lnTo>
                      <a:pt x="213" y="455"/>
                    </a:lnTo>
                    <a:lnTo>
                      <a:pt x="217" y="468"/>
                    </a:lnTo>
                    <a:lnTo>
                      <a:pt x="220" y="480"/>
                    </a:lnTo>
                    <a:lnTo>
                      <a:pt x="196" y="486"/>
                    </a:lnTo>
                    <a:lnTo>
                      <a:pt x="193" y="475"/>
                    </a:lnTo>
                    <a:lnTo>
                      <a:pt x="191" y="464"/>
                    </a:lnTo>
                    <a:lnTo>
                      <a:pt x="186" y="453"/>
                    </a:lnTo>
                    <a:lnTo>
                      <a:pt x="183" y="440"/>
                    </a:lnTo>
                    <a:lnTo>
                      <a:pt x="207" y="433"/>
                    </a:lnTo>
                    <a:close/>
                    <a:moveTo>
                      <a:pt x="220" y="480"/>
                    </a:moveTo>
                    <a:lnTo>
                      <a:pt x="226" y="510"/>
                    </a:lnTo>
                    <a:lnTo>
                      <a:pt x="233" y="539"/>
                    </a:lnTo>
                    <a:lnTo>
                      <a:pt x="238" y="568"/>
                    </a:lnTo>
                    <a:lnTo>
                      <a:pt x="243" y="597"/>
                    </a:lnTo>
                    <a:lnTo>
                      <a:pt x="246" y="625"/>
                    </a:lnTo>
                    <a:lnTo>
                      <a:pt x="249" y="653"/>
                    </a:lnTo>
                    <a:lnTo>
                      <a:pt x="250" y="680"/>
                    </a:lnTo>
                    <a:lnTo>
                      <a:pt x="251" y="707"/>
                    </a:lnTo>
                    <a:lnTo>
                      <a:pt x="226" y="707"/>
                    </a:lnTo>
                    <a:lnTo>
                      <a:pt x="226" y="682"/>
                    </a:lnTo>
                    <a:lnTo>
                      <a:pt x="224" y="655"/>
                    </a:lnTo>
                    <a:lnTo>
                      <a:pt x="222" y="628"/>
                    </a:lnTo>
                    <a:lnTo>
                      <a:pt x="219" y="599"/>
                    </a:lnTo>
                    <a:lnTo>
                      <a:pt x="215" y="572"/>
                    </a:lnTo>
                    <a:lnTo>
                      <a:pt x="209" y="543"/>
                    </a:lnTo>
                    <a:lnTo>
                      <a:pt x="203" y="515"/>
                    </a:lnTo>
                    <a:lnTo>
                      <a:pt x="196" y="486"/>
                    </a:lnTo>
                    <a:lnTo>
                      <a:pt x="220" y="480"/>
                    </a:lnTo>
                    <a:close/>
                    <a:moveTo>
                      <a:pt x="228" y="713"/>
                    </a:moveTo>
                    <a:lnTo>
                      <a:pt x="228" y="711"/>
                    </a:lnTo>
                    <a:lnTo>
                      <a:pt x="226" y="707"/>
                    </a:lnTo>
                    <a:lnTo>
                      <a:pt x="239" y="707"/>
                    </a:lnTo>
                    <a:lnTo>
                      <a:pt x="228" y="713"/>
                    </a:lnTo>
                    <a:close/>
                    <a:moveTo>
                      <a:pt x="250" y="703"/>
                    </a:moveTo>
                    <a:lnTo>
                      <a:pt x="261" y="727"/>
                    </a:lnTo>
                    <a:lnTo>
                      <a:pt x="274" y="750"/>
                    </a:lnTo>
                    <a:lnTo>
                      <a:pt x="289" y="771"/>
                    </a:lnTo>
                    <a:lnTo>
                      <a:pt x="304" y="792"/>
                    </a:lnTo>
                    <a:lnTo>
                      <a:pt x="321" y="812"/>
                    </a:lnTo>
                    <a:lnTo>
                      <a:pt x="341" y="831"/>
                    </a:lnTo>
                    <a:lnTo>
                      <a:pt x="360" y="848"/>
                    </a:lnTo>
                    <a:lnTo>
                      <a:pt x="383" y="864"/>
                    </a:lnTo>
                    <a:lnTo>
                      <a:pt x="369" y="885"/>
                    </a:lnTo>
                    <a:lnTo>
                      <a:pt x="345" y="867"/>
                    </a:lnTo>
                    <a:lnTo>
                      <a:pt x="324" y="848"/>
                    </a:lnTo>
                    <a:lnTo>
                      <a:pt x="304" y="828"/>
                    </a:lnTo>
                    <a:lnTo>
                      <a:pt x="286" y="808"/>
                    </a:lnTo>
                    <a:lnTo>
                      <a:pt x="269" y="785"/>
                    </a:lnTo>
                    <a:lnTo>
                      <a:pt x="253" y="763"/>
                    </a:lnTo>
                    <a:lnTo>
                      <a:pt x="239" y="738"/>
                    </a:lnTo>
                    <a:lnTo>
                      <a:pt x="228" y="713"/>
                    </a:lnTo>
                    <a:lnTo>
                      <a:pt x="250" y="703"/>
                    </a:lnTo>
                    <a:close/>
                    <a:moveTo>
                      <a:pt x="383" y="864"/>
                    </a:moveTo>
                    <a:lnTo>
                      <a:pt x="407" y="880"/>
                    </a:lnTo>
                    <a:lnTo>
                      <a:pt x="432" y="894"/>
                    </a:lnTo>
                    <a:lnTo>
                      <a:pt x="459" y="907"/>
                    </a:lnTo>
                    <a:lnTo>
                      <a:pt x="487" y="920"/>
                    </a:lnTo>
                    <a:lnTo>
                      <a:pt x="517" y="931"/>
                    </a:lnTo>
                    <a:lnTo>
                      <a:pt x="548" y="942"/>
                    </a:lnTo>
                    <a:lnTo>
                      <a:pt x="582" y="950"/>
                    </a:lnTo>
                    <a:lnTo>
                      <a:pt x="617" y="959"/>
                    </a:lnTo>
                    <a:lnTo>
                      <a:pt x="612" y="983"/>
                    </a:lnTo>
                    <a:lnTo>
                      <a:pt x="576" y="974"/>
                    </a:lnTo>
                    <a:lnTo>
                      <a:pt x="542" y="965"/>
                    </a:lnTo>
                    <a:lnTo>
                      <a:pt x="508" y="954"/>
                    </a:lnTo>
                    <a:lnTo>
                      <a:pt x="477" y="943"/>
                    </a:lnTo>
                    <a:lnTo>
                      <a:pt x="448" y="930"/>
                    </a:lnTo>
                    <a:lnTo>
                      <a:pt x="420" y="916"/>
                    </a:lnTo>
                    <a:lnTo>
                      <a:pt x="394" y="901"/>
                    </a:lnTo>
                    <a:lnTo>
                      <a:pt x="369" y="885"/>
                    </a:lnTo>
                    <a:lnTo>
                      <a:pt x="383" y="864"/>
                    </a:lnTo>
                    <a:close/>
                    <a:moveTo>
                      <a:pt x="627" y="972"/>
                    </a:moveTo>
                    <a:lnTo>
                      <a:pt x="625" y="976"/>
                    </a:lnTo>
                    <a:lnTo>
                      <a:pt x="622" y="981"/>
                    </a:lnTo>
                    <a:lnTo>
                      <a:pt x="617" y="983"/>
                    </a:lnTo>
                    <a:lnTo>
                      <a:pt x="612" y="983"/>
                    </a:lnTo>
                    <a:lnTo>
                      <a:pt x="615" y="971"/>
                    </a:lnTo>
                    <a:lnTo>
                      <a:pt x="627" y="97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1" name="Freeform 1223"/>
              <p:cNvSpPr>
                <a:spLocks/>
              </p:cNvSpPr>
              <p:nvPr/>
            </p:nvSpPr>
            <p:spPr bwMode="auto">
              <a:xfrm>
                <a:off x="3150" y="1788"/>
                <a:ext cx="97" cy="179"/>
              </a:xfrm>
              <a:custGeom>
                <a:avLst/>
                <a:gdLst>
                  <a:gd name="T0" fmla="*/ 20 w 512"/>
                  <a:gd name="T1" fmla="*/ 34 h 869"/>
                  <a:gd name="T2" fmla="*/ 20 w 512"/>
                  <a:gd name="T3" fmla="*/ 33 h 869"/>
                  <a:gd name="T4" fmla="*/ 20 w 512"/>
                  <a:gd name="T5" fmla="*/ 31 h 869"/>
                  <a:gd name="T6" fmla="*/ 20 w 512"/>
                  <a:gd name="T7" fmla="*/ 28 h 869"/>
                  <a:gd name="T8" fmla="*/ 19 w 512"/>
                  <a:gd name="T9" fmla="*/ 25 h 869"/>
                  <a:gd name="T10" fmla="*/ 19 w 512"/>
                  <a:gd name="T11" fmla="*/ 22 h 869"/>
                  <a:gd name="T12" fmla="*/ 18 w 512"/>
                  <a:gd name="T13" fmla="*/ 18 h 869"/>
                  <a:gd name="T14" fmla="*/ 17 w 512"/>
                  <a:gd name="T15" fmla="*/ 15 h 869"/>
                  <a:gd name="T16" fmla="*/ 16 w 512"/>
                  <a:gd name="T17" fmla="*/ 12 h 869"/>
                  <a:gd name="T18" fmla="*/ 14 w 512"/>
                  <a:gd name="T19" fmla="*/ 9 h 869"/>
                  <a:gd name="T20" fmla="*/ 13 w 512"/>
                  <a:gd name="T21" fmla="*/ 7 h 869"/>
                  <a:gd name="T22" fmla="*/ 12 w 512"/>
                  <a:gd name="T23" fmla="*/ 5 h 869"/>
                  <a:gd name="T24" fmla="*/ 11 w 512"/>
                  <a:gd name="T25" fmla="*/ 4 h 869"/>
                  <a:gd name="T26" fmla="*/ 10 w 512"/>
                  <a:gd name="T27" fmla="*/ 3 h 869"/>
                  <a:gd name="T28" fmla="*/ 9 w 512"/>
                  <a:gd name="T29" fmla="*/ 2 h 869"/>
                  <a:gd name="T30" fmla="*/ 8 w 512"/>
                  <a:gd name="T31" fmla="*/ 1 h 869"/>
                  <a:gd name="T32" fmla="*/ 7 w 512"/>
                  <a:gd name="T33" fmla="*/ 1 h 869"/>
                  <a:gd name="T34" fmla="*/ 6 w 512"/>
                  <a:gd name="T35" fmla="*/ 0 h 869"/>
                  <a:gd name="T36" fmla="*/ 5 w 512"/>
                  <a:gd name="T37" fmla="*/ 0 h 869"/>
                  <a:gd name="T38" fmla="*/ 4 w 512"/>
                  <a:gd name="T39" fmla="*/ 0 h 869"/>
                  <a:gd name="T40" fmla="*/ 2 w 512"/>
                  <a:gd name="T41" fmla="*/ 0 h 869"/>
                  <a:gd name="T42" fmla="*/ 1 w 512"/>
                  <a:gd name="T43" fmla="*/ 1 h 869"/>
                  <a:gd name="T44" fmla="*/ 1 w 512"/>
                  <a:gd name="T45" fmla="*/ 2 h 869"/>
                  <a:gd name="T46" fmla="*/ 3 w 512"/>
                  <a:gd name="T47" fmla="*/ 6 h 869"/>
                  <a:gd name="T48" fmla="*/ 4 w 512"/>
                  <a:gd name="T49" fmla="*/ 9 h 869"/>
                  <a:gd name="T50" fmla="*/ 5 w 512"/>
                  <a:gd name="T51" fmla="*/ 12 h 869"/>
                  <a:gd name="T52" fmla="*/ 6 w 512"/>
                  <a:gd name="T53" fmla="*/ 15 h 869"/>
                  <a:gd name="T54" fmla="*/ 7 w 512"/>
                  <a:gd name="T55" fmla="*/ 18 h 869"/>
                  <a:gd name="T56" fmla="*/ 7 w 512"/>
                  <a:gd name="T57" fmla="*/ 21 h 869"/>
                  <a:gd name="T58" fmla="*/ 8 w 512"/>
                  <a:gd name="T59" fmla="*/ 24 h 869"/>
                  <a:gd name="T60" fmla="*/ 8 w 512"/>
                  <a:gd name="T61" fmla="*/ 26 h 869"/>
                  <a:gd name="T62" fmla="*/ 9 w 512"/>
                  <a:gd name="T63" fmla="*/ 28 h 869"/>
                  <a:gd name="T64" fmla="*/ 10 w 512"/>
                  <a:gd name="T65" fmla="*/ 30 h 869"/>
                  <a:gd name="T66" fmla="*/ 12 w 512"/>
                  <a:gd name="T67" fmla="*/ 31 h 869"/>
                  <a:gd name="T68" fmla="*/ 13 w 512"/>
                  <a:gd name="T69" fmla="*/ 32 h 869"/>
                  <a:gd name="T70" fmla="*/ 15 w 512"/>
                  <a:gd name="T71" fmla="*/ 33 h 869"/>
                  <a:gd name="T72" fmla="*/ 17 w 512"/>
                  <a:gd name="T73" fmla="*/ 34 h 869"/>
                  <a:gd name="T74" fmla="*/ 19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512" y="869"/>
                    </a:moveTo>
                    <a:lnTo>
                      <a:pt x="512" y="856"/>
                    </a:lnTo>
                    <a:lnTo>
                      <a:pt x="512" y="838"/>
                    </a:lnTo>
                    <a:lnTo>
                      <a:pt x="511" y="816"/>
                    </a:lnTo>
                    <a:lnTo>
                      <a:pt x="510" y="791"/>
                    </a:lnTo>
                    <a:lnTo>
                      <a:pt x="507" y="763"/>
                    </a:lnTo>
                    <a:lnTo>
                      <a:pt x="504" y="732"/>
                    </a:lnTo>
                    <a:lnTo>
                      <a:pt x="499" y="699"/>
                    </a:lnTo>
                    <a:lnTo>
                      <a:pt x="494" y="662"/>
                    </a:lnTo>
                    <a:lnTo>
                      <a:pt x="487" y="624"/>
                    </a:lnTo>
                    <a:lnTo>
                      <a:pt x="480" y="585"/>
                    </a:lnTo>
                    <a:lnTo>
                      <a:pt x="472" y="544"/>
                    </a:lnTo>
                    <a:lnTo>
                      <a:pt x="463" y="502"/>
                    </a:lnTo>
                    <a:lnTo>
                      <a:pt x="451" y="460"/>
                    </a:lnTo>
                    <a:lnTo>
                      <a:pt x="439" y="417"/>
                    </a:lnTo>
                    <a:lnTo>
                      <a:pt x="426" y="373"/>
                    </a:lnTo>
                    <a:lnTo>
                      <a:pt x="411" y="331"/>
                    </a:lnTo>
                    <a:lnTo>
                      <a:pt x="396" y="291"/>
                    </a:lnTo>
                    <a:lnTo>
                      <a:pt x="378" y="253"/>
                    </a:lnTo>
                    <a:lnTo>
                      <a:pt x="361" y="215"/>
                    </a:lnTo>
                    <a:lnTo>
                      <a:pt x="342" y="180"/>
                    </a:lnTo>
                    <a:lnTo>
                      <a:pt x="331" y="163"/>
                    </a:lnTo>
                    <a:lnTo>
                      <a:pt x="321" y="147"/>
                    </a:lnTo>
                    <a:lnTo>
                      <a:pt x="310" y="130"/>
                    </a:lnTo>
                    <a:lnTo>
                      <a:pt x="298" y="116"/>
                    </a:lnTo>
                    <a:lnTo>
                      <a:pt x="288" y="101"/>
                    </a:lnTo>
                    <a:lnTo>
                      <a:pt x="276" y="88"/>
                    </a:lnTo>
                    <a:lnTo>
                      <a:pt x="263" y="75"/>
                    </a:lnTo>
                    <a:lnTo>
                      <a:pt x="251" y="64"/>
                    </a:lnTo>
                    <a:lnTo>
                      <a:pt x="238" y="53"/>
                    </a:lnTo>
                    <a:lnTo>
                      <a:pt x="225" y="43"/>
                    </a:lnTo>
                    <a:lnTo>
                      <a:pt x="211" y="33"/>
                    </a:lnTo>
                    <a:lnTo>
                      <a:pt x="197" y="26"/>
                    </a:lnTo>
                    <a:lnTo>
                      <a:pt x="183" y="18"/>
                    </a:lnTo>
                    <a:lnTo>
                      <a:pt x="169" y="13"/>
                    </a:lnTo>
                    <a:lnTo>
                      <a:pt x="154" y="7"/>
                    </a:lnTo>
                    <a:lnTo>
                      <a:pt x="137" y="4"/>
                    </a:lnTo>
                    <a:lnTo>
                      <a:pt x="122" y="1"/>
                    </a:lnTo>
                    <a:lnTo>
                      <a:pt x="106" y="0"/>
                    </a:lnTo>
                    <a:lnTo>
                      <a:pt x="89" y="0"/>
                    </a:lnTo>
                    <a:lnTo>
                      <a:pt x="73" y="1"/>
                    </a:lnTo>
                    <a:lnTo>
                      <a:pt x="55" y="3"/>
                    </a:lnTo>
                    <a:lnTo>
                      <a:pt x="37" y="7"/>
                    </a:lnTo>
                    <a:lnTo>
                      <a:pt x="20" y="13"/>
                    </a:lnTo>
                    <a:lnTo>
                      <a:pt x="0" y="19"/>
                    </a:lnTo>
                    <a:lnTo>
                      <a:pt x="23" y="60"/>
                    </a:lnTo>
                    <a:lnTo>
                      <a:pt x="45" y="101"/>
                    </a:lnTo>
                    <a:lnTo>
                      <a:pt x="64" y="142"/>
                    </a:lnTo>
                    <a:lnTo>
                      <a:pt x="82" y="182"/>
                    </a:lnTo>
                    <a:lnTo>
                      <a:pt x="100" y="222"/>
                    </a:lnTo>
                    <a:lnTo>
                      <a:pt x="116" y="262"/>
                    </a:lnTo>
                    <a:lnTo>
                      <a:pt x="130" y="302"/>
                    </a:lnTo>
                    <a:lnTo>
                      <a:pt x="143" y="341"/>
                    </a:lnTo>
                    <a:lnTo>
                      <a:pt x="155" y="380"/>
                    </a:lnTo>
                    <a:lnTo>
                      <a:pt x="166" y="419"/>
                    </a:lnTo>
                    <a:lnTo>
                      <a:pt x="174" y="457"/>
                    </a:lnTo>
                    <a:lnTo>
                      <a:pt x="182" y="494"/>
                    </a:lnTo>
                    <a:lnTo>
                      <a:pt x="188" y="531"/>
                    </a:lnTo>
                    <a:lnTo>
                      <a:pt x="193" y="568"/>
                    </a:lnTo>
                    <a:lnTo>
                      <a:pt x="195" y="602"/>
                    </a:lnTo>
                    <a:lnTo>
                      <a:pt x="196" y="638"/>
                    </a:lnTo>
                    <a:lnTo>
                      <a:pt x="207" y="660"/>
                    </a:lnTo>
                    <a:lnTo>
                      <a:pt x="218" y="681"/>
                    </a:lnTo>
                    <a:lnTo>
                      <a:pt x="231" y="702"/>
                    </a:lnTo>
                    <a:lnTo>
                      <a:pt x="245" y="721"/>
                    </a:lnTo>
                    <a:lnTo>
                      <a:pt x="261" y="740"/>
                    </a:lnTo>
                    <a:lnTo>
                      <a:pt x="277" y="757"/>
                    </a:lnTo>
                    <a:lnTo>
                      <a:pt x="294" y="772"/>
                    </a:lnTo>
                    <a:lnTo>
                      <a:pt x="313" y="787"/>
                    </a:lnTo>
                    <a:lnTo>
                      <a:pt x="334" y="801"/>
                    </a:lnTo>
                    <a:lnTo>
                      <a:pt x="356" y="814"/>
                    </a:lnTo>
                    <a:lnTo>
                      <a:pt x="378" y="826"/>
                    </a:lnTo>
                    <a:lnTo>
                      <a:pt x="402" y="837"/>
                    </a:lnTo>
                    <a:lnTo>
                      <a:pt x="428" y="847"/>
                    </a:lnTo>
                    <a:lnTo>
                      <a:pt x="455" y="855"/>
                    </a:lnTo>
                    <a:lnTo>
                      <a:pt x="483" y="863"/>
                    </a:lnTo>
                    <a:lnTo>
                      <a:pt x="512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2" name="Freeform 1224"/>
              <p:cNvSpPr>
                <a:spLocks noEditPoints="1"/>
              </p:cNvSpPr>
              <p:nvPr/>
            </p:nvSpPr>
            <p:spPr bwMode="auto">
              <a:xfrm>
                <a:off x="3146" y="1788"/>
                <a:ext cx="105" cy="179"/>
              </a:xfrm>
              <a:custGeom>
                <a:avLst/>
                <a:gdLst>
                  <a:gd name="T0" fmla="*/ 22 w 537"/>
                  <a:gd name="T1" fmla="*/ 35 h 894"/>
                  <a:gd name="T2" fmla="*/ 21 w 537"/>
                  <a:gd name="T3" fmla="*/ 34 h 894"/>
                  <a:gd name="T4" fmla="*/ 22 w 537"/>
                  <a:gd name="T5" fmla="*/ 34 h 894"/>
                  <a:gd name="T6" fmla="*/ 21 w 537"/>
                  <a:gd name="T7" fmla="*/ 33 h 894"/>
                  <a:gd name="T8" fmla="*/ 22 w 537"/>
                  <a:gd name="T9" fmla="*/ 32 h 894"/>
                  <a:gd name="T10" fmla="*/ 21 w 537"/>
                  <a:gd name="T11" fmla="*/ 31 h 894"/>
                  <a:gd name="T12" fmla="*/ 19 w 537"/>
                  <a:gd name="T13" fmla="*/ 21 h 894"/>
                  <a:gd name="T14" fmla="*/ 17 w 537"/>
                  <a:gd name="T15" fmla="*/ 14 h 894"/>
                  <a:gd name="T16" fmla="*/ 19 w 537"/>
                  <a:gd name="T17" fmla="*/ 18 h 894"/>
                  <a:gd name="T18" fmla="*/ 21 w 537"/>
                  <a:gd name="T19" fmla="*/ 29 h 894"/>
                  <a:gd name="T20" fmla="*/ 16 w 537"/>
                  <a:gd name="T21" fmla="*/ 13 h 894"/>
                  <a:gd name="T22" fmla="*/ 17 w 537"/>
                  <a:gd name="T23" fmla="*/ 13 h 894"/>
                  <a:gd name="T24" fmla="*/ 15 w 537"/>
                  <a:gd name="T25" fmla="*/ 11 h 894"/>
                  <a:gd name="T26" fmla="*/ 13 w 537"/>
                  <a:gd name="T27" fmla="*/ 6 h 894"/>
                  <a:gd name="T28" fmla="*/ 10 w 537"/>
                  <a:gd name="T29" fmla="*/ 4 h 894"/>
                  <a:gd name="T30" fmla="*/ 12 w 537"/>
                  <a:gd name="T31" fmla="*/ 4 h 894"/>
                  <a:gd name="T32" fmla="*/ 14 w 537"/>
                  <a:gd name="T33" fmla="*/ 7 h 894"/>
                  <a:gd name="T34" fmla="*/ 16 w 537"/>
                  <a:gd name="T35" fmla="*/ 12 h 894"/>
                  <a:gd name="T36" fmla="*/ 8 w 537"/>
                  <a:gd name="T37" fmla="*/ 2 h 894"/>
                  <a:gd name="T38" fmla="*/ 5 w 537"/>
                  <a:gd name="T39" fmla="*/ 1 h 894"/>
                  <a:gd name="T40" fmla="*/ 2 w 537"/>
                  <a:gd name="T41" fmla="*/ 1 h 894"/>
                  <a:gd name="T42" fmla="*/ 2 w 537"/>
                  <a:gd name="T43" fmla="*/ 0 h 894"/>
                  <a:gd name="T44" fmla="*/ 5 w 537"/>
                  <a:gd name="T45" fmla="*/ 0 h 894"/>
                  <a:gd name="T46" fmla="*/ 8 w 537"/>
                  <a:gd name="T47" fmla="*/ 1 h 894"/>
                  <a:gd name="T48" fmla="*/ 10 w 537"/>
                  <a:gd name="T49" fmla="*/ 3 h 894"/>
                  <a:gd name="T50" fmla="*/ 1 w 537"/>
                  <a:gd name="T51" fmla="*/ 1 h 894"/>
                  <a:gd name="T52" fmla="*/ 0 w 537"/>
                  <a:gd name="T53" fmla="*/ 1 h 894"/>
                  <a:gd name="T54" fmla="*/ 1 w 537"/>
                  <a:gd name="T55" fmla="*/ 1 h 894"/>
                  <a:gd name="T56" fmla="*/ 0 w 537"/>
                  <a:gd name="T57" fmla="*/ 2 h 894"/>
                  <a:gd name="T58" fmla="*/ 1 w 537"/>
                  <a:gd name="T59" fmla="*/ 2 h 894"/>
                  <a:gd name="T60" fmla="*/ 1 w 537"/>
                  <a:gd name="T61" fmla="*/ 3 h 894"/>
                  <a:gd name="T62" fmla="*/ 2 w 537"/>
                  <a:gd name="T63" fmla="*/ 3 h 894"/>
                  <a:gd name="T64" fmla="*/ 2 w 537"/>
                  <a:gd name="T65" fmla="*/ 5 h 894"/>
                  <a:gd name="T66" fmla="*/ 2 w 537"/>
                  <a:gd name="T67" fmla="*/ 3 h 894"/>
                  <a:gd name="T68" fmla="*/ 5 w 537"/>
                  <a:gd name="T69" fmla="*/ 9 h 894"/>
                  <a:gd name="T70" fmla="*/ 6 w 537"/>
                  <a:gd name="T71" fmla="*/ 14 h 894"/>
                  <a:gd name="T72" fmla="*/ 4 w 537"/>
                  <a:gd name="T73" fmla="*/ 9 h 894"/>
                  <a:gd name="T74" fmla="*/ 7 w 537"/>
                  <a:gd name="T75" fmla="*/ 14 h 894"/>
                  <a:gd name="T76" fmla="*/ 7 w 537"/>
                  <a:gd name="T77" fmla="*/ 20 h 894"/>
                  <a:gd name="T78" fmla="*/ 7 w 537"/>
                  <a:gd name="T79" fmla="*/ 14 h 894"/>
                  <a:gd name="T80" fmla="*/ 9 w 537"/>
                  <a:gd name="T81" fmla="*/ 26 h 894"/>
                  <a:gd name="T82" fmla="*/ 7 w 537"/>
                  <a:gd name="T83" fmla="*/ 20 h 894"/>
                  <a:gd name="T84" fmla="*/ 8 w 537"/>
                  <a:gd name="T85" fmla="*/ 26 h 894"/>
                  <a:gd name="T86" fmla="*/ 10 w 537"/>
                  <a:gd name="T87" fmla="*/ 28 h 894"/>
                  <a:gd name="T88" fmla="*/ 13 w 537"/>
                  <a:gd name="T89" fmla="*/ 31 h 894"/>
                  <a:gd name="T90" fmla="*/ 10 w 537"/>
                  <a:gd name="T91" fmla="*/ 29 h 894"/>
                  <a:gd name="T92" fmla="*/ 9 w 537"/>
                  <a:gd name="T93" fmla="*/ 26 h 894"/>
                  <a:gd name="T94" fmla="*/ 17 w 537"/>
                  <a:gd name="T95" fmla="*/ 33 h 894"/>
                  <a:gd name="T96" fmla="*/ 21 w 537"/>
                  <a:gd name="T97" fmla="*/ 35 h 894"/>
                  <a:gd name="T98" fmla="*/ 15 w 537"/>
                  <a:gd name="T99" fmla="*/ 34 h 894"/>
                  <a:gd name="T100" fmla="*/ 22 w 537"/>
                  <a:gd name="T101" fmla="*/ 35 h 894"/>
                  <a:gd name="T102" fmla="*/ 2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512" y="881"/>
                    </a:moveTo>
                    <a:lnTo>
                      <a:pt x="512" y="881"/>
                    </a:lnTo>
                    <a:lnTo>
                      <a:pt x="536" y="882"/>
                    </a:lnTo>
                    <a:lnTo>
                      <a:pt x="536" y="883"/>
                    </a:lnTo>
                    <a:lnTo>
                      <a:pt x="512" y="881"/>
                    </a:lnTo>
                    <a:close/>
                    <a:moveTo>
                      <a:pt x="512" y="881"/>
                    </a:moveTo>
                    <a:lnTo>
                      <a:pt x="512" y="875"/>
                    </a:lnTo>
                    <a:lnTo>
                      <a:pt x="512" y="866"/>
                    </a:lnTo>
                    <a:lnTo>
                      <a:pt x="512" y="856"/>
                    </a:lnTo>
                    <a:lnTo>
                      <a:pt x="512" y="847"/>
                    </a:lnTo>
                    <a:lnTo>
                      <a:pt x="536" y="845"/>
                    </a:lnTo>
                    <a:lnTo>
                      <a:pt x="537" y="856"/>
                    </a:lnTo>
                    <a:lnTo>
                      <a:pt x="537" y="867"/>
                    </a:lnTo>
                    <a:lnTo>
                      <a:pt x="537" y="876"/>
                    </a:lnTo>
                    <a:lnTo>
                      <a:pt x="536" y="882"/>
                    </a:lnTo>
                    <a:lnTo>
                      <a:pt x="512" y="881"/>
                    </a:lnTo>
                    <a:close/>
                    <a:moveTo>
                      <a:pt x="512" y="847"/>
                    </a:moveTo>
                    <a:lnTo>
                      <a:pt x="511" y="835"/>
                    </a:lnTo>
                    <a:lnTo>
                      <a:pt x="511" y="822"/>
                    </a:lnTo>
                    <a:lnTo>
                      <a:pt x="510" y="808"/>
                    </a:lnTo>
                    <a:lnTo>
                      <a:pt x="508" y="791"/>
                    </a:lnTo>
                    <a:lnTo>
                      <a:pt x="533" y="789"/>
                    </a:lnTo>
                    <a:lnTo>
                      <a:pt x="534" y="804"/>
                    </a:lnTo>
                    <a:lnTo>
                      <a:pt x="535" y="820"/>
                    </a:lnTo>
                    <a:lnTo>
                      <a:pt x="536" y="833"/>
                    </a:lnTo>
                    <a:lnTo>
                      <a:pt x="536" y="845"/>
                    </a:lnTo>
                    <a:lnTo>
                      <a:pt x="512" y="847"/>
                    </a:lnTo>
                    <a:close/>
                    <a:moveTo>
                      <a:pt x="508" y="791"/>
                    </a:moveTo>
                    <a:lnTo>
                      <a:pt x="504" y="748"/>
                    </a:lnTo>
                    <a:lnTo>
                      <a:pt x="497" y="700"/>
                    </a:lnTo>
                    <a:lnTo>
                      <a:pt x="489" y="647"/>
                    </a:lnTo>
                    <a:lnTo>
                      <a:pt x="478" y="590"/>
                    </a:lnTo>
                    <a:lnTo>
                      <a:pt x="465" y="531"/>
                    </a:lnTo>
                    <a:lnTo>
                      <a:pt x="450" y="471"/>
                    </a:lnTo>
                    <a:lnTo>
                      <a:pt x="441" y="440"/>
                    </a:lnTo>
                    <a:lnTo>
                      <a:pt x="432" y="409"/>
                    </a:lnTo>
                    <a:lnTo>
                      <a:pt x="422" y="379"/>
                    </a:lnTo>
                    <a:lnTo>
                      <a:pt x="411" y="349"/>
                    </a:lnTo>
                    <a:lnTo>
                      <a:pt x="435" y="340"/>
                    </a:lnTo>
                    <a:lnTo>
                      <a:pt x="445" y="370"/>
                    </a:lnTo>
                    <a:lnTo>
                      <a:pt x="455" y="402"/>
                    </a:lnTo>
                    <a:lnTo>
                      <a:pt x="465" y="433"/>
                    </a:lnTo>
                    <a:lnTo>
                      <a:pt x="473" y="463"/>
                    </a:lnTo>
                    <a:lnTo>
                      <a:pt x="489" y="525"/>
                    </a:lnTo>
                    <a:lnTo>
                      <a:pt x="503" y="584"/>
                    </a:lnTo>
                    <a:lnTo>
                      <a:pt x="513" y="642"/>
                    </a:lnTo>
                    <a:lnTo>
                      <a:pt x="521" y="696"/>
                    </a:lnTo>
                    <a:lnTo>
                      <a:pt x="529" y="745"/>
                    </a:lnTo>
                    <a:lnTo>
                      <a:pt x="533" y="789"/>
                    </a:lnTo>
                    <a:lnTo>
                      <a:pt x="508" y="791"/>
                    </a:lnTo>
                    <a:close/>
                    <a:moveTo>
                      <a:pt x="411" y="349"/>
                    </a:moveTo>
                    <a:lnTo>
                      <a:pt x="408" y="338"/>
                    </a:lnTo>
                    <a:lnTo>
                      <a:pt x="404" y="329"/>
                    </a:lnTo>
                    <a:lnTo>
                      <a:pt x="401" y="321"/>
                    </a:lnTo>
                    <a:lnTo>
                      <a:pt x="398" y="313"/>
                    </a:lnTo>
                    <a:lnTo>
                      <a:pt x="421" y="304"/>
                    </a:lnTo>
                    <a:lnTo>
                      <a:pt x="425" y="314"/>
                    </a:lnTo>
                    <a:lnTo>
                      <a:pt x="428" y="324"/>
                    </a:lnTo>
                    <a:lnTo>
                      <a:pt x="431" y="332"/>
                    </a:lnTo>
                    <a:lnTo>
                      <a:pt x="435" y="340"/>
                    </a:lnTo>
                    <a:lnTo>
                      <a:pt x="411" y="349"/>
                    </a:lnTo>
                    <a:close/>
                    <a:moveTo>
                      <a:pt x="398" y="313"/>
                    </a:moveTo>
                    <a:lnTo>
                      <a:pt x="383" y="277"/>
                    </a:lnTo>
                    <a:lnTo>
                      <a:pt x="367" y="243"/>
                    </a:lnTo>
                    <a:lnTo>
                      <a:pt x="349" y="210"/>
                    </a:lnTo>
                    <a:lnTo>
                      <a:pt x="331" y="179"/>
                    </a:lnTo>
                    <a:lnTo>
                      <a:pt x="321" y="165"/>
                    </a:lnTo>
                    <a:lnTo>
                      <a:pt x="311" y="150"/>
                    </a:lnTo>
                    <a:lnTo>
                      <a:pt x="302" y="137"/>
                    </a:lnTo>
                    <a:lnTo>
                      <a:pt x="291" y="124"/>
                    </a:lnTo>
                    <a:lnTo>
                      <a:pt x="280" y="112"/>
                    </a:lnTo>
                    <a:lnTo>
                      <a:pt x="269" y="100"/>
                    </a:lnTo>
                    <a:lnTo>
                      <a:pt x="259" y="89"/>
                    </a:lnTo>
                    <a:lnTo>
                      <a:pt x="247" y="79"/>
                    </a:lnTo>
                    <a:lnTo>
                      <a:pt x="263" y="60"/>
                    </a:lnTo>
                    <a:lnTo>
                      <a:pt x="275" y="71"/>
                    </a:lnTo>
                    <a:lnTo>
                      <a:pt x="287" y="83"/>
                    </a:lnTo>
                    <a:lnTo>
                      <a:pt x="297" y="95"/>
                    </a:lnTo>
                    <a:lnTo>
                      <a:pt x="309" y="108"/>
                    </a:lnTo>
                    <a:lnTo>
                      <a:pt x="320" y="121"/>
                    </a:lnTo>
                    <a:lnTo>
                      <a:pt x="331" y="135"/>
                    </a:lnTo>
                    <a:lnTo>
                      <a:pt x="341" y="150"/>
                    </a:lnTo>
                    <a:lnTo>
                      <a:pt x="351" y="165"/>
                    </a:lnTo>
                    <a:lnTo>
                      <a:pt x="370" y="197"/>
                    </a:lnTo>
                    <a:lnTo>
                      <a:pt x="388" y="232"/>
                    </a:lnTo>
                    <a:lnTo>
                      <a:pt x="404" y="268"/>
                    </a:lnTo>
                    <a:lnTo>
                      <a:pt x="421" y="304"/>
                    </a:lnTo>
                    <a:lnTo>
                      <a:pt x="398" y="313"/>
                    </a:lnTo>
                    <a:close/>
                    <a:moveTo>
                      <a:pt x="247" y="79"/>
                    </a:moveTo>
                    <a:lnTo>
                      <a:pt x="235" y="70"/>
                    </a:lnTo>
                    <a:lnTo>
                      <a:pt x="224" y="61"/>
                    </a:lnTo>
                    <a:lnTo>
                      <a:pt x="211" y="54"/>
                    </a:lnTo>
                    <a:lnTo>
                      <a:pt x="199" y="47"/>
                    </a:lnTo>
                    <a:lnTo>
                      <a:pt x="186" y="41"/>
                    </a:lnTo>
                    <a:lnTo>
                      <a:pt x="173" y="35"/>
                    </a:lnTo>
                    <a:lnTo>
                      <a:pt x="160" y="32"/>
                    </a:lnTo>
                    <a:lnTo>
                      <a:pt x="146" y="29"/>
                    </a:lnTo>
                    <a:lnTo>
                      <a:pt x="132" y="27"/>
                    </a:lnTo>
                    <a:lnTo>
                      <a:pt x="118" y="25"/>
                    </a:lnTo>
                    <a:lnTo>
                      <a:pt x="104" y="25"/>
                    </a:lnTo>
                    <a:lnTo>
                      <a:pt x="89" y="26"/>
                    </a:lnTo>
                    <a:lnTo>
                      <a:pt x="74" y="28"/>
                    </a:lnTo>
                    <a:lnTo>
                      <a:pt x="59" y="31"/>
                    </a:lnTo>
                    <a:lnTo>
                      <a:pt x="43" y="35"/>
                    </a:lnTo>
                    <a:lnTo>
                      <a:pt x="26" y="41"/>
                    </a:lnTo>
                    <a:lnTo>
                      <a:pt x="18" y="17"/>
                    </a:lnTo>
                    <a:lnTo>
                      <a:pt x="36" y="12"/>
                    </a:lnTo>
                    <a:lnTo>
                      <a:pt x="53" y="6"/>
                    </a:lnTo>
                    <a:lnTo>
                      <a:pt x="71" y="3"/>
                    </a:lnTo>
                    <a:lnTo>
                      <a:pt x="87" y="1"/>
                    </a:lnTo>
                    <a:lnTo>
                      <a:pt x="104" y="0"/>
                    </a:lnTo>
                    <a:lnTo>
                      <a:pt x="120" y="1"/>
                    </a:lnTo>
                    <a:lnTo>
                      <a:pt x="135" y="2"/>
                    </a:lnTo>
                    <a:lnTo>
                      <a:pt x="152" y="4"/>
                    </a:lnTo>
                    <a:lnTo>
                      <a:pt x="166" y="8"/>
                    </a:lnTo>
                    <a:lnTo>
                      <a:pt x="181" y="13"/>
                    </a:lnTo>
                    <a:lnTo>
                      <a:pt x="195" y="18"/>
                    </a:lnTo>
                    <a:lnTo>
                      <a:pt x="210" y="25"/>
                    </a:lnTo>
                    <a:lnTo>
                      <a:pt x="223" y="32"/>
                    </a:lnTo>
                    <a:lnTo>
                      <a:pt x="237" y="41"/>
                    </a:lnTo>
                    <a:lnTo>
                      <a:pt x="250" y="51"/>
                    </a:lnTo>
                    <a:lnTo>
                      <a:pt x="263" y="60"/>
                    </a:lnTo>
                    <a:lnTo>
                      <a:pt x="247" y="79"/>
                    </a:lnTo>
                    <a:close/>
                    <a:moveTo>
                      <a:pt x="26" y="41"/>
                    </a:moveTo>
                    <a:lnTo>
                      <a:pt x="20" y="43"/>
                    </a:lnTo>
                    <a:lnTo>
                      <a:pt x="17" y="44"/>
                    </a:lnTo>
                    <a:lnTo>
                      <a:pt x="8" y="21"/>
                    </a:lnTo>
                    <a:lnTo>
                      <a:pt x="14" y="18"/>
                    </a:lnTo>
                    <a:lnTo>
                      <a:pt x="18" y="17"/>
                    </a:lnTo>
                    <a:lnTo>
                      <a:pt x="26" y="41"/>
                    </a:lnTo>
                    <a:close/>
                    <a:moveTo>
                      <a:pt x="1" y="39"/>
                    </a:moveTo>
                    <a:lnTo>
                      <a:pt x="0" y="33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32"/>
                    </a:lnTo>
                    <a:lnTo>
                      <a:pt x="1" y="39"/>
                    </a:lnTo>
                    <a:close/>
                    <a:moveTo>
                      <a:pt x="23" y="27"/>
                    </a:moveTo>
                    <a:lnTo>
                      <a:pt x="23" y="27"/>
                    </a:lnTo>
                    <a:lnTo>
                      <a:pt x="1" y="39"/>
                    </a:lnTo>
                    <a:lnTo>
                      <a:pt x="23" y="27"/>
                    </a:lnTo>
                    <a:close/>
                    <a:moveTo>
                      <a:pt x="3" y="39"/>
                    </a:moveTo>
                    <a:lnTo>
                      <a:pt x="1" y="39"/>
                    </a:lnTo>
                    <a:lnTo>
                      <a:pt x="12" y="32"/>
                    </a:lnTo>
                    <a:lnTo>
                      <a:pt x="3" y="39"/>
                    </a:lnTo>
                    <a:close/>
                    <a:moveTo>
                      <a:pt x="23" y="27"/>
                    </a:moveTo>
                    <a:lnTo>
                      <a:pt x="30" y="38"/>
                    </a:lnTo>
                    <a:lnTo>
                      <a:pt x="36" y="50"/>
                    </a:lnTo>
                    <a:lnTo>
                      <a:pt x="43" y="61"/>
                    </a:lnTo>
                    <a:lnTo>
                      <a:pt x="48" y="73"/>
                    </a:lnTo>
                    <a:lnTo>
                      <a:pt x="26" y="84"/>
                    </a:lnTo>
                    <a:lnTo>
                      <a:pt x="21" y="73"/>
                    </a:lnTo>
                    <a:lnTo>
                      <a:pt x="14" y="61"/>
                    </a:lnTo>
                    <a:lnTo>
                      <a:pt x="9" y="51"/>
                    </a:lnTo>
                    <a:lnTo>
                      <a:pt x="3" y="39"/>
                    </a:lnTo>
                    <a:lnTo>
                      <a:pt x="23" y="27"/>
                    </a:lnTo>
                    <a:close/>
                    <a:moveTo>
                      <a:pt x="48" y="73"/>
                    </a:moveTo>
                    <a:lnTo>
                      <a:pt x="55" y="85"/>
                    </a:lnTo>
                    <a:lnTo>
                      <a:pt x="61" y="97"/>
                    </a:lnTo>
                    <a:lnTo>
                      <a:pt x="66" y="109"/>
                    </a:lnTo>
                    <a:lnTo>
                      <a:pt x="72" y="119"/>
                    </a:lnTo>
                    <a:lnTo>
                      <a:pt x="50" y="129"/>
                    </a:lnTo>
                    <a:lnTo>
                      <a:pt x="44" y="118"/>
                    </a:lnTo>
                    <a:lnTo>
                      <a:pt x="38" y="106"/>
                    </a:lnTo>
                    <a:lnTo>
                      <a:pt x="32" y="95"/>
                    </a:lnTo>
                    <a:lnTo>
                      <a:pt x="26" y="84"/>
                    </a:lnTo>
                    <a:lnTo>
                      <a:pt x="48" y="73"/>
                    </a:lnTo>
                    <a:close/>
                    <a:moveTo>
                      <a:pt x="72" y="119"/>
                    </a:moveTo>
                    <a:lnTo>
                      <a:pt x="86" y="149"/>
                    </a:lnTo>
                    <a:lnTo>
                      <a:pt x="100" y="178"/>
                    </a:lnTo>
                    <a:lnTo>
                      <a:pt x="113" y="207"/>
                    </a:lnTo>
                    <a:lnTo>
                      <a:pt x="125" y="236"/>
                    </a:lnTo>
                    <a:lnTo>
                      <a:pt x="136" y="264"/>
                    </a:lnTo>
                    <a:lnTo>
                      <a:pt x="147" y="294"/>
                    </a:lnTo>
                    <a:lnTo>
                      <a:pt x="157" y="322"/>
                    </a:lnTo>
                    <a:lnTo>
                      <a:pt x="167" y="350"/>
                    </a:lnTo>
                    <a:lnTo>
                      <a:pt x="143" y="357"/>
                    </a:lnTo>
                    <a:lnTo>
                      <a:pt x="134" y="329"/>
                    </a:lnTo>
                    <a:lnTo>
                      <a:pt x="125" y="301"/>
                    </a:lnTo>
                    <a:lnTo>
                      <a:pt x="114" y="273"/>
                    </a:lnTo>
                    <a:lnTo>
                      <a:pt x="102" y="245"/>
                    </a:lnTo>
                    <a:lnTo>
                      <a:pt x="90" y="216"/>
                    </a:lnTo>
                    <a:lnTo>
                      <a:pt x="77" y="188"/>
                    </a:lnTo>
                    <a:lnTo>
                      <a:pt x="64" y="159"/>
                    </a:lnTo>
                    <a:lnTo>
                      <a:pt x="50" y="129"/>
                    </a:lnTo>
                    <a:lnTo>
                      <a:pt x="72" y="119"/>
                    </a:lnTo>
                    <a:close/>
                    <a:moveTo>
                      <a:pt x="167" y="350"/>
                    </a:moveTo>
                    <a:lnTo>
                      <a:pt x="179" y="390"/>
                    </a:lnTo>
                    <a:lnTo>
                      <a:pt x="189" y="429"/>
                    </a:lnTo>
                    <a:lnTo>
                      <a:pt x="199" y="467"/>
                    </a:lnTo>
                    <a:lnTo>
                      <a:pt x="207" y="505"/>
                    </a:lnTo>
                    <a:lnTo>
                      <a:pt x="182" y="510"/>
                    </a:lnTo>
                    <a:lnTo>
                      <a:pt x="174" y="473"/>
                    </a:lnTo>
                    <a:lnTo>
                      <a:pt x="166" y="435"/>
                    </a:lnTo>
                    <a:lnTo>
                      <a:pt x="155" y="396"/>
                    </a:lnTo>
                    <a:lnTo>
                      <a:pt x="143" y="357"/>
                    </a:lnTo>
                    <a:lnTo>
                      <a:pt x="167" y="350"/>
                    </a:lnTo>
                    <a:close/>
                    <a:moveTo>
                      <a:pt x="207" y="505"/>
                    </a:moveTo>
                    <a:lnTo>
                      <a:pt x="212" y="542"/>
                    </a:lnTo>
                    <a:lnTo>
                      <a:pt x="216" y="579"/>
                    </a:lnTo>
                    <a:lnTo>
                      <a:pt x="220" y="615"/>
                    </a:lnTo>
                    <a:lnTo>
                      <a:pt x="221" y="651"/>
                    </a:lnTo>
                    <a:lnTo>
                      <a:pt x="196" y="651"/>
                    </a:lnTo>
                    <a:lnTo>
                      <a:pt x="195" y="617"/>
                    </a:lnTo>
                    <a:lnTo>
                      <a:pt x="193" y="582"/>
                    </a:lnTo>
                    <a:lnTo>
                      <a:pt x="188" y="546"/>
                    </a:lnTo>
                    <a:lnTo>
                      <a:pt x="182" y="510"/>
                    </a:lnTo>
                    <a:lnTo>
                      <a:pt x="207" y="505"/>
                    </a:lnTo>
                    <a:close/>
                    <a:moveTo>
                      <a:pt x="197" y="655"/>
                    </a:moveTo>
                    <a:lnTo>
                      <a:pt x="197" y="653"/>
                    </a:lnTo>
                    <a:lnTo>
                      <a:pt x="196" y="651"/>
                    </a:lnTo>
                    <a:lnTo>
                      <a:pt x="208" y="651"/>
                    </a:lnTo>
                    <a:lnTo>
                      <a:pt x="197" y="655"/>
                    </a:lnTo>
                    <a:close/>
                    <a:moveTo>
                      <a:pt x="220" y="646"/>
                    </a:moveTo>
                    <a:lnTo>
                      <a:pt x="229" y="667"/>
                    </a:lnTo>
                    <a:lnTo>
                      <a:pt x="240" y="689"/>
                    </a:lnTo>
                    <a:lnTo>
                      <a:pt x="253" y="708"/>
                    </a:lnTo>
                    <a:lnTo>
                      <a:pt x="266" y="727"/>
                    </a:lnTo>
                    <a:lnTo>
                      <a:pt x="281" y="744"/>
                    </a:lnTo>
                    <a:lnTo>
                      <a:pt x="297" y="761"/>
                    </a:lnTo>
                    <a:lnTo>
                      <a:pt x="315" y="776"/>
                    </a:lnTo>
                    <a:lnTo>
                      <a:pt x="333" y="790"/>
                    </a:lnTo>
                    <a:lnTo>
                      <a:pt x="318" y="810"/>
                    </a:lnTo>
                    <a:lnTo>
                      <a:pt x="298" y="795"/>
                    </a:lnTo>
                    <a:lnTo>
                      <a:pt x="280" y="779"/>
                    </a:lnTo>
                    <a:lnTo>
                      <a:pt x="263" y="760"/>
                    </a:lnTo>
                    <a:lnTo>
                      <a:pt x="248" y="742"/>
                    </a:lnTo>
                    <a:lnTo>
                      <a:pt x="233" y="721"/>
                    </a:lnTo>
                    <a:lnTo>
                      <a:pt x="220" y="701"/>
                    </a:lnTo>
                    <a:lnTo>
                      <a:pt x="208" y="679"/>
                    </a:lnTo>
                    <a:lnTo>
                      <a:pt x="197" y="655"/>
                    </a:lnTo>
                    <a:lnTo>
                      <a:pt x="220" y="646"/>
                    </a:lnTo>
                    <a:close/>
                    <a:moveTo>
                      <a:pt x="333" y="790"/>
                    </a:moveTo>
                    <a:lnTo>
                      <a:pt x="352" y="804"/>
                    </a:lnTo>
                    <a:lnTo>
                      <a:pt x="373" y="816"/>
                    </a:lnTo>
                    <a:lnTo>
                      <a:pt x="396" y="828"/>
                    </a:lnTo>
                    <a:lnTo>
                      <a:pt x="419" y="839"/>
                    </a:lnTo>
                    <a:lnTo>
                      <a:pt x="444" y="848"/>
                    </a:lnTo>
                    <a:lnTo>
                      <a:pt x="470" y="856"/>
                    </a:lnTo>
                    <a:lnTo>
                      <a:pt x="497" y="864"/>
                    </a:lnTo>
                    <a:lnTo>
                      <a:pt x="526" y="870"/>
                    </a:lnTo>
                    <a:lnTo>
                      <a:pt x="522" y="894"/>
                    </a:lnTo>
                    <a:lnTo>
                      <a:pt x="492" y="888"/>
                    </a:lnTo>
                    <a:lnTo>
                      <a:pt x="463" y="880"/>
                    </a:lnTo>
                    <a:lnTo>
                      <a:pt x="436" y="870"/>
                    </a:lnTo>
                    <a:lnTo>
                      <a:pt x="410" y="861"/>
                    </a:lnTo>
                    <a:lnTo>
                      <a:pt x="385" y="850"/>
                    </a:lnTo>
                    <a:lnTo>
                      <a:pt x="361" y="838"/>
                    </a:lnTo>
                    <a:lnTo>
                      <a:pt x="340" y="825"/>
                    </a:lnTo>
                    <a:lnTo>
                      <a:pt x="318" y="810"/>
                    </a:lnTo>
                    <a:lnTo>
                      <a:pt x="333" y="790"/>
                    </a:lnTo>
                    <a:close/>
                    <a:moveTo>
                      <a:pt x="536" y="883"/>
                    </a:moveTo>
                    <a:lnTo>
                      <a:pt x="535" y="888"/>
                    </a:lnTo>
                    <a:lnTo>
                      <a:pt x="532" y="892"/>
                    </a:lnTo>
                    <a:lnTo>
                      <a:pt x="527" y="894"/>
                    </a:lnTo>
                    <a:lnTo>
                      <a:pt x="522" y="894"/>
                    </a:lnTo>
                    <a:lnTo>
                      <a:pt x="524" y="882"/>
                    </a:lnTo>
                    <a:lnTo>
                      <a:pt x="536" y="8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3" name="Freeform 1225"/>
              <p:cNvSpPr>
                <a:spLocks/>
              </p:cNvSpPr>
              <p:nvPr/>
            </p:nvSpPr>
            <p:spPr bwMode="auto">
              <a:xfrm>
                <a:off x="3103" y="1784"/>
                <a:ext cx="89" cy="160"/>
              </a:xfrm>
              <a:custGeom>
                <a:avLst/>
                <a:gdLst>
                  <a:gd name="T0" fmla="*/ 18 w 441"/>
                  <a:gd name="T1" fmla="*/ 31 h 797"/>
                  <a:gd name="T2" fmla="*/ 17 w 441"/>
                  <a:gd name="T3" fmla="*/ 27 h 797"/>
                  <a:gd name="T4" fmla="*/ 17 w 441"/>
                  <a:gd name="T5" fmla="*/ 23 h 797"/>
                  <a:gd name="T6" fmla="*/ 16 w 441"/>
                  <a:gd name="T7" fmla="*/ 20 h 797"/>
                  <a:gd name="T8" fmla="*/ 15 w 441"/>
                  <a:gd name="T9" fmla="*/ 17 h 797"/>
                  <a:gd name="T10" fmla="*/ 15 w 441"/>
                  <a:gd name="T11" fmla="*/ 14 h 797"/>
                  <a:gd name="T12" fmla="*/ 13 w 441"/>
                  <a:gd name="T13" fmla="*/ 11 h 797"/>
                  <a:gd name="T14" fmla="*/ 12 w 441"/>
                  <a:gd name="T15" fmla="*/ 8 h 797"/>
                  <a:gd name="T16" fmla="*/ 11 w 441"/>
                  <a:gd name="T17" fmla="*/ 6 h 797"/>
                  <a:gd name="T18" fmla="*/ 11 w 441"/>
                  <a:gd name="T19" fmla="*/ 5 h 797"/>
                  <a:gd name="T20" fmla="*/ 10 w 441"/>
                  <a:gd name="T21" fmla="*/ 4 h 797"/>
                  <a:gd name="T22" fmla="*/ 9 w 441"/>
                  <a:gd name="T23" fmla="*/ 3 h 797"/>
                  <a:gd name="T24" fmla="*/ 8 w 441"/>
                  <a:gd name="T25" fmla="*/ 2 h 797"/>
                  <a:gd name="T26" fmla="*/ 7 w 441"/>
                  <a:gd name="T27" fmla="*/ 1 h 797"/>
                  <a:gd name="T28" fmla="*/ 6 w 441"/>
                  <a:gd name="T29" fmla="*/ 1 h 797"/>
                  <a:gd name="T30" fmla="*/ 5 w 441"/>
                  <a:gd name="T31" fmla="*/ 0 h 797"/>
                  <a:gd name="T32" fmla="*/ 4 w 441"/>
                  <a:gd name="T33" fmla="*/ 0 h 797"/>
                  <a:gd name="T34" fmla="*/ 3 w 441"/>
                  <a:gd name="T35" fmla="*/ 0 h 797"/>
                  <a:gd name="T36" fmla="*/ 2 w 441"/>
                  <a:gd name="T37" fmla="*/ 0 h 797"/>
                  <a:gd name="T38" fmla="*/ 1 w 441"/>
                  <a:gd name="T39" fmla="*/ 1 h 797"/>
                  <a:gd name="T40" fmla="*/ 1 w 441"/>
                  <a:gd name="T41" fmla="*/ 2 h 797"/>
                  <a:gd name="T42" fmla="*/ 2 w 441"/>
                  <a:gd name="T43" fmla="*/ 5 h 797"/>
                  <a:gd name="T44" fmla="*/ 3 w 441"/>
                  <a:gd name="T45" fmla="*/ 8 h 797"/>
                  <a:gd name="T46" fmla="*/ 5 w 441"/>
                  <a:gd name="T47" fmla="*/ 11 h 797"/>
                  <a:gd name="T48" fmla="*/ 5 w 441"/>
                  <a:gd name="T49" fmla="*/ 14 h 797"/>
                  <a:gd name="T50" fmla="*/ 6 w 441"/>
                  <a:gd name="T51" fmla="*/ 17 h 797"/>
                  <a:gd name="T52" fmla="*/ 7 w 441"/>
                  <a:gd name="T53" fmla="*/ 20 h 797"/>
                  <a:gd name="T54" fmla="*/ 7 w 441"/>
                  <a:gd name="T55" fmla="*/ 22 h 797"/>
                  <a:gd name="T56" fmla="*/ 7 w 441"/>
                  <a:gd name="T57" fmla="*/ 24 h 797"/>
                  <a:gd name="T58" fmla="*/ 8 w 441"/>
                  <a:gd name="T59" fmla="*/ 26 h 797"/>
                  <a:gd name="T60" fmla="*/ 9 w 441"/>
                  <a:gd name="T61" fmla="*/ 27 h 797"/>
                  <a:gd name="T62" fmla="*/ 10 w 441"/>
                  <a:gd name="T63" fmla="*/ 28 h 797"/>
                  <a:gd name="T64" fmla="*/ 11 w 441"/>
                  <a:gd name="T65" fmla="*/ 29 h 797"/>
                  <a:gd name="T66" fmla="*/ 13 w 441"/>
                  <a:gd name="T67" fmla="*/ 30 h 797"/>
                  <a:gd name="T68" fmla="*/ 15 w 441"/>
                  <a:gd name="T69" fmla="*/ 31 h 797"/>
                  <a:gd name="T70" fmla="*/ 17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441" y="797"/>
                    </a:moveTo>
                    <a:lnTo>
                      <a:pt x="441" y="768"/>
                    </a:lnTo>
                    <a:lnTo>
                      <a:pt x="437" y="726"/>
                    </a:lnTo>
                    <a:lnTo>
                      <a:pt x="432" y="671"/>
                    </a:lnTo>
                    <a:lnTo>
                      <a:pt x="423" y="607"/>
                    </a:lnTo>
                    <a:lnTo>
                      <a:pt x="418" y="572"/>
                    </a:lnTo>
                    <a:lnTo>
                      <a:pt x="412" y="536"/>
                    </a:lnTo>
                    <a:lnTo>
                      <a:pt x="404" y="498"/>
                    </a:lnTo>
                    <a:lnTo>
                      <a:pt x="395" y="460"/>
                    </a:lnTo>
                    <a:lnTo>
                      <a:pt x="387" y="421"/>
                    </a:lnTo>
                    <a:lnTo>
                      <a:pt x="376" y="381"/>
                    </a:lnTo>
                    <a:lnTo>
                      <a:pt x="364" y="342"/>
                    </a:lnTo>
                    <a:lnTo>
                      <a:pt x="351" y="303"/>
                    </a:lnTo>
                    <a:lnTo>
                      <a:pt x="338" y="267"/>
                    </a:lnTo>
                    <a:lnTo>
                      <a:pt x="323" y="231"/>
                    </a:lnTo>
                    <a:lnTo>
                      <a:pt x="308" y="196"/>
                    </a:lnTo>
                    <a:lnTo>
                      <a:pt x="292" y="164"/>
                    </a:lnTo>
                    <a:lnTo>
                      <a:pt x="283" y="149"/>
                    </a:lnTo>
                    <a:lnTo>
                      <a:pt x="273" y="134"/>
                    </a:lnTo>
                    <a:lnTo>
                      <a:pt x="265" y="120"/>
                    </a:lnTo>
                    <a:lnTo>
                      <a:pt x="255" y="106"/>
                    </a:lnTo>
                    <a:lnTo>
                      <a:pt x="245" y="93"/>
                    </a:lnTo>
                    <a:lnTo>
                      <a:pt x="234" y="81"/>
                    </a:lnTo>
                    <a:lnTo>
                      <a:pt x="225" y="69"/>
                    </a:lnTo>
                    <a:lnTo>
                      <a:pt x="214" y="58"/>
                    </a:lnTo>
                    <a:lnTo>
                      <a:pt x="202" y="48"/>
                    </a:lnTo>
                    <a:lnTo>
                      <a:pt x="191" y="39"/>
                    </a:lnTo>
                    <a:lnTo>
                      <a:pt x="179" y="31"/>
                    </a:lnTo>
                    <a:lnTo>
                      <a:pt x="167" y="24"/>
                    </a:lnTo>
                    <a:lnTo>
                      <a:pt x="156" y="17"/>
                    </a:lnTo>
                    <a:lnTo>
                      <a:pt x="143" y="12"/>
                    </a:lnTo>
                    <a:lnTo>
                      <a:pt x="130" y="7"/>
                    </a:lnTo>
                    <a:lnTo>
                      <a:pt x="117" y="4"/>
                    </a:lnTo>
                    <a:lnTo>
                      <a:pt x="104" y="1"/>
                    </a:lnTo>
                    <a:lnTo>
                      <a:pt x="90" y="0"/>
                    </a:lnTo>
                    <a:lnTo>
                      <a:pt x="76" y="0"/>
                    </a:lnTo>
                    <a:lnTo>
                      <a:pt x="61" y="2"/>
                    </a:lnTo>
                    <a:lnTo>
                      <a:pt x="46" y="4"/>
                    </a:lnTo>
                    <a:lnTo>
                      <a:pt x="31" y="7"/>
                    </a:lnTo>
                    <a:lnTo>
                      <a:pt x="15" y="13"/>
                    </a:lnTo>
                    <a:lnTo>
                      <a:pt x="0" y="19"/>
                    </a:lnTo>
                    <a:lnTo>
                      <a:pt x="19" y="57"/>
                    </a:lnTo>
                    <a:lnTo>
                      <a:pt x="38" y="95"/>
                    </a:lnTo>
                    <a:lnTo>
                      <a:pt x="55" y="133"/>
                    </a:lnTo>
                    <a:lnTo>
                      <a:pt x="71" y="169"/>
                    </a:lnTo>
                    <a:lnTo>
                      <a:pt x="86" y="207"/>
                    </a:lnTo>
                    <a:lnTo>
                      <a:pt x="100" y="244"/>
                    </a:lnTo>
                    <a:lnTo>
                      <a:pt x="113" y="280"/>
                    </a:lnTo>
                    <a:lnTo>
                      <a:pt x="124" y="316"/>
                    </a:lnTo>
                    <a:lnTo>
                      <a:pt x="135" y="352"/>
                    </a:lnTo>
                    <a:lnTo>
                      <a:pt x="145" y="388"/>
                    </a:lnTo>
                    <a:lnTo>
                      <a:pt x="152" y="423"/>
                    </a:lnTo>
                    <a:lnTo>
                      <a:pt x="159" y="458"/>
                    </a:lnTo>
                    <a:lnTo>
                      <a:pt x="164" y="491"/>
                    </a:lnTo>
                    <a:lnTo>
                      <a:pt x="167" y="525"/>
                    </a:lnTo>
                    <a:lnTo>
                      <a:pt x="171" y="558"/>
                    </a:lnTo>
                    <a:lnTo>
                      <a:pt x="172" y="591"/>
                    </a:lnTo>
                    <a:lnTo>
                      <a:pt x="180" y="611"/>
                    </a:lnTo>
                    <a:lnTo>
                      <a:pt x="190" y="631"/>
                    </a:lnTo>
                    <a:lnTo>
                      <a:pt x="201" y="649"/>
                    </a:lnTo>
                    <a:lnTo>
                      <a:pt x="213" y="666"/>
                    </a:lnTo>
                    <a:lnTo>
                      <a:pt x="226" y="682"/>
                    </a:lnTo>
                    <a:lnTo>
                      <a:pt x="240" y="699"/>
                    </a:lnTo>
                    <a:lnTo>
                      <a:pt x="255" y="713"/>
                    </a:lnTo>
                    <a:lnTo>
                      <a:pt x="271" y="726"/>
                    </a:lnTo>
                    <a:lnTo>
                      <a:pt x="288" y="739"/>
                    </a:lnTo>
                    <a:lnTo>
                      <a:pt x="307" y="749"/>
                    </a:lnTo>
                    <a:lnTo>
                      <a:pt x="326" y="760"/>
                    </a:lnTo>
                    <a:lnTo>
                      <a:pt x="347" y="770"/>
                    </a:lnTo>
                    <a:lnTo>
                      <a:pt x="368" y="777"/>
                    </a:lnTo>
                    <a:lnTo>
                      <a:pt x="392" y="785"/>
                    </a:lnTo>
                    <a:lnTo>
                      <a:pt x="416" y="792"/>
                    </a:lnTo>
                    <a:lnTo>
                      <a:pt x="441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4" name="Freeform 1226"/>
              <p:cNvSpPr>
                <a:spLocks noEditPoints="1"/>
              </p:cNvSpPr>
              <p:nvPr/>
            </p:nvSpPr>
            <p:spPr bwMode="auto">
              <a:xfrm>
                <a:off x="3103" y="1784"/>
                <a:ext cx="93" cy="164"/>
              </a:xfrm>
              <a:custGeom>
                <a:avLst/>
                <a:gdLst>
                  <a:gd name="T0" fmla="*/ 19 w 466"/>
                  <a:gd name="T1" fmla="*/ 32 h 821"/>
                  <a:gd name="T2" fmla="*/ 18 w 466"/>
                  <a:gd name="T3" fmla="*/ 32 h 821"/>
                  <a:gd name="T4" fmla="*/ 19 w 466"/>
                  <a:gd name="T5" fmla="*/ 31 h 821"/>
                  <a:gd name="T6" fmla="*/ 18 w 466"/>
                  <a:gd name="T7" fmla="*/ 32 h 821"/>
                  <a:gd name="T8" fmla="*/ 17 w 466"/>
                  <a:gd name="T9" fmla="*/ 29 h 821"/>
                  <a:gd name="T10" fmla="*/ 19 w 466"/>
                  <a:gd name="T11" fmla="*/ 31 h 821"/>
                  <a:gd name="T12" fmla="*/ 17 w 466"/>
                  <a:gd name="T13" fmla="*/ 24 h 821"/>
                  <a:gd name="T14" fmla="*/ 15 w 466"/>
                  <a:gd name="T15" fmla="*/ 15 h 821"/>
                  <a:gd name="T16" fmla="*/ 16 w 466"/>
                  <a:gd name="T17" fmla="*/ 15 h 821"/>
                  <a:gd name="T18" fmla="*/ 18 w 466"/>
                  <a:gd name="T19" fmla="*/ 23 h 821"/>
                  <a:gd name="T20" fmla="*/ 14 w 466"/>
                  <a:gd name="T21" fmla="*/ 13 h 821"/>
                  <a:gd name="T22" fmla="*/ 14 w 466"/>
                  <a:gd name="T23" fmla="*/ 9 h 821"/>
                  <a:gd name="T24" fmla="*/ 14 w 466"/>
                  <a:gd name="T25" fmla="*/ 13 h 821"/>
                  <a:gd name="T26" fmla="*/ 11 w 466"/>
                  <a:gd name="T27" fmla="*/ 5 h 821"/>
                  <a:gd name="T28" fmla="*/ 9 w 466"/>
                  <a:gd name="T29" fmla="*/ 2 h 821"/>
                  <a:gd name="T30" fmla="*/ 12 w 466"/>
                  <a:gd name="T31" fmla="*/ 6 h 821"/>
                  <a:gd name="T32" fmla="*/ 8 w 466"/>
                  <a:gd name="T33" fmla="*/ 3 h 821"/>
                  <a:gd name="T34" fmla="*/ 6 w 466"/>
                  <a:gd name="T35" fmla="*/ 1 h 821"/>
                  <a:gd name="T36" fmla="*/ 4 w 466"/>
                  <a:gd name="T37" fmla="*/ 1 h 821"/>
                  <a:gd name="T38" fmla="*/ 2 w 466"/>
                  <a:gd name="T39" fmla="*/ 1 h 821"/>
                  <a:gd name="T40" fmla="*/ 3 w 466"/>
                  <a:gd name="T41" fmla="*/ 0 h 821"/>
                  <a:gd name="T42" fmla="*/ 5 w 466"/>
                  <a:gd name="T43" fmla="*/ 0 h 821"/>
                  <a:gd name="T44" fmla="*/ 7 w 466"/>
                  <a:gd name="T45" fmla="*/ 1 h 821"/>
                  <a:gd name="T46" fmla="*/ 1 w 466"/>
                  <a:gd name="T47" fmla="*/ 1 h 821"/>
                  <a:gd name="T48" fmla="*/ 1 w 466"/>
                  <a:gd name="T49" fmla="*/ 0 h 821"/>
                  <a:gd name="T50" fmla="*/ 0 w 466"/>
                  <a:gd name="T51" fmla="*/ 1 h 821"/>
                  <a:gd name="T52" fmla="*/ 1 w 466"/>
                  <a:gd name="T53" fmla="*/ 1 h 821"/>
                  <a:gd name="T54" fmla="*/ 1 w 466"/>
                  <a:gd name="T55" fmla="*/ 2 h 821"/>
                  <a:gd name="T56" fmla="*/ 1 w 466"/>
                  <a:gd name="T57" fmla="*/ 3 h 821"/>
                  <a:gd name="T58" fmla="*/ 2 w 466"/>
                  <a:gd name="T59" fmla="*/ 3 h 821"/>
                  <a:gd name="T60" fmla="*/ 2 w 466"/>
                  <a:gd name="T61" fmla="*/ 5 h 821"/>
                  <a:gd name="T62" fmla="*/ 2 w 466"/>
                  <a:gd name="T63" fmla="*/ 3 h 821"/>
                  <a:gd name="T64" fmla="*/ 4 w 466"/>
                  <a:gd name="T65" fmla="*/ 9 h 821"/>
                  <a:gd name="T66" fmla="*/ 5 w 466"/>
                  <a:gd name="T67" fmla="*/ 13 h 821"/>
                  <a:gd name="T68" fmla="*/ 3 w 466"/>
                  <a:gd name="T69" fmla="*/ 8 h 821"/>
                  <a:gd name="T70" fmla="*/ 6 w 466"/>
                  <a:gd name="T71" fmla="*/ 13 h 821"/>
                  <a:gd name="T72" fmla="*/ 6 w 466"/>
                  <a:gd name="T73" fmla="*/ 13 h 821"/>
                  <a:gd name="T74" fmla="*/ 6 w 466"/>
                  <a:gd name="T75" fmla="*/ 13 h 821"/>
                  <a:gd name="T76" fmla="*/ 5 w 466"/>
                  <a:gd name="T77" fmla="*/ 15 h 821"/>
                  <a:gd name="T78" fmla="*/ 6 w 466"/>
                  <a:gd name="T79" fmla="*/ 15 h 821"/>
                  <a:gd name="T80" fmla="*/ 6 w 466"/>
                  <a:gd name="T81" fmla="*/ 16 h 821"/>
                  <a:gd name="T82" fmla="*/ 6 w 466"/>
                  <a:gd name="T83" fmla="*/ 15 h 821"/>
                  <a:gd name="T84" fmla="*/ 8 w 466"/>
                  <a:gd name="T85" fmla="*/ 20 h 821"/>
                  <a:gd name="T86" fmla="*/ 7 w 466"/>
                  <a:gd name="T87" fmla="*/ 24 h 821"/>
                  <a:gd name="T88" fmla="*/ 6 w 466"/>
                  <a:gd name="T89" fmla="*/ 19 h 821"/>
                  <a:gd name="T90" fmla="*/ 7 w 466"/>
                  <a:gd name="T91" fmla="*/ 24 h 821"/>
                  <a:gd name="T92" fmla="*/ 8 w 466"/>
                  <a:gd name="T93" fmla="*/ 24 h 821"/>
                  <a:gd name="T94" fmla="*/ 10 w 466"/>
                  <a:gd name="T95" fmla="*/ 27 h 821"/>
                  <a:gd name="T96" fmla="*/ 10 w 466"/>
                  <a:gd name="T97" fmla="*/ 29 h 821"/>
                  <a:gd name="T98" fmla="*/ 8 w 466"/>
                  <a:gd name="T99" fmla="*/ 26 h 821"/>
                  <a:gd name="T100" fmla="*/ 12 w 466"/>
                  <a:gd name="T101" fmla="*/ 30 h 821"/>
                  <a:gd name="T102" fmla="*/ 16 w 466"/>
                  <a:gd name="T103" fmla="*/ 31 h 821"/>
                  <a:gd name="T104" fmla="*/ 16 w 466"/>
                  <a:gd name="T105" fmla="*/ 32 h 821"/>
                  <a:gd name="T106" fmla="*/ 12 w 466"/>
                  <a:gd name="T107" fmla="*/ 30 h 821"/>
                  <a:gd name="T108" fmla="*/ 18 w 466"/>
                  <a:gd name="T109" fmla="*/ 33 h 821"/>
                  <a:gd name="T110" fmla="*/ 18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441" y="808"/>
                    </a:moveTo>
                    <a:lnTo>
                      <a:pt x="441" y="808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65" y="809"/>
                    </a:moveTo>
                    <a:lnTo>
                      <a:pt x="465" y="809"/>
                    </a:lnTo>
                    <a:lnTo>
                      <a:pt x="453" y="808"/>
                    </a:lnTo>
                    <a:lnTo>
                      <a:pt x="465" y="809"/>
                    </a:lnTo>
                    <a:close/>
                    <a:moveTo>
                      <a:pt x="441" y="808"/>
                    </a:moveTo>
                    <a:lnTo>
                      <a:pt x="441" y="794"/>
                    </a:lnTo>
                    <a:lnTo>
                      <a:pt x="441" y="775"/>
                    </a:lnTo>
                    <a:lnTo>
                      <a:pt x="465" y="774"/>
                    </a:lnTo>
                    <a:lnTo>
                      <a:pt x="465" y="784"/>
                    </a:lnTo>
                    <a:lnTo>
                      <a:pt x="466" y="794"/>
                    </a:lnTo>
                    <a:lnTo>
                      <a:pt x="466" y="801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41" y="775"/>
                    </a:moveTo>
                    <a:lnTo>
                      <a:pt x="440" y="765"/>
                    </a:lnTo>
                    <a:lnTo>
                      <a:pt x="439" y="753"/>
                    </a:lnTo>
                    <a:lnTo>
                      <a:pt x="438" y="740"/>
                    </a:lnTo>
                    <a:lnTo>
                      <a:pt x="436" y="725"/>
                    </a:lnTo>
                    <a:lnTo>
                      <a:pt x="461" y="723"/>
                    </a:lnTo>
                    <a:lnTo>
                      <a:pt x="462" y="737"/>
                    </a:lnTo>
                    <a:lnTo>
                      <a:pt x="463" y="751"/>
                    </a:lnTo>
                    <a:lnTo>
                      <a:pt x="463" y="762"/>
                    </a:lnTo>
                    <a:lnTo>
                      <a:pt x="465" y="774"/>
                    </a:lnTo>
                    <a:lnTo>
                      <a:pt x="441" y="775"/>
                    </a:lnTo>
                    <a:close/>
                    <a:moveTo>
                      <a:pt x="436" y="725"/>
                    </a:moveTo>
                    <a:lnTo>
                      <a:pt x="432" y="686"/>
                    </a:lnTo>
                    <a:lnTo>
                      <a:pt x="427" y="640"/>
                    </a:lnTo>
                    <a:lnTo>
                      <a:pt x="419" y="592"/>
                    </a:lnTo>
                    <a:lnTo>
                      <a:pt x="409" y="540"/>
                    </a:lnTo>
                    <a:lnTo>
                      <a:pt x="399" y="486"/>
                    </a:lnTo>
                    <a:lnTo>
                      <a:pt x="386" y="431"/>
                    </a:lnTo>
                    <a:lnTo>
                      <a:pt x="378" y="403"/>
                    </a:lnTo>
                    <a:lnTo>
                      <a:pt x="370" y="375"/>
                    </a:lnTo>
                    <a:lnTo>
                      <a:pt x="361" y="348"/>
                    </a:lnTo>
                    <a:lnTo>
                      <a:pt x="352" y="320"/>
                    </a:lnTo>
                    <a:lnTo>
                      <a:pt x="375" y="312"/>
                    </a:lnTo>
                    <a:lnTo>
                      <a:pt x="385" y="339"/>
                    </a:lnTo>
                    <a:lnTo>
                      <a:pt x="393" y="368"/>
                    </a:lnTo>
                    <a:lnTo>
                      <a:pt x="401" y="396"/>
                    </a:lnTo>
                    <a:lnTo>
                      <a:pt x="408" y="424"/>
                    </a:lnTo>
                    <a:lnTo>
                      <a:pt x="422" y="481"/>
                    </a:lnTo>
                    <a:lnTo>
                      <a:pt x="433" y="536"/>
                    </a:lnTo>
                    <a:lnTo>
                      <a:pt x="443" y="588"/>
                    </a:lnTo>
                    <a:lnTo>
                      <a:pt x="451" y="637"/>
                    </a:lnTo>
                    <a:lnTo>
                      <a:pt x="457" y="683"/>
                    </a:lnTo>
                    <a:lnTo>
                      <a:pt x="461" y="723"/>
                    </a:lnTo>
                    <a:lnTo>
                      <a:pt x="436" y="725"/>
                    </a:lnTo>
                    <a:close/>
                    <a:moveTo>
                      <a:pt x="352" y="320"/>
                    </a:moveTo>
                    <a:lnTo>
                      <a:pt x="345" y="298"/>
                    </a:lnTo>
                    <a:lnTo>
                      <a:pt x="336" y="278"/>
                    </a:lnTo>
                    <a:lnTo>
                      <a:pt x="328" y="257"/>
                    </a:lnTo>
                    <a:lnTo>
                      <a:pt x="320" y="237"/>
                    </a:lnTo>
                    <a:lnTo>
                      <a:pt x="341" y="227"/>
                    </a:lnTo>
                    <a:lnTo>
                      <a:pt x="350" y="247"/>
                    </a:lnTo>
                    <a:lnTo>
                      <a:pt x="359" y="269"/>
                    </a:lnTo>
                    <a:lnTo>
                      <a:pt x="367" y="289"/>
                    </a:lnTo>
                    <a:lnTo>
                      <a:pt x="375" y="312"/>
                    </a:lnTo>
                    <a:lnTo>
                      <a:pt x="352" y="320"/>
                    </a:lnTo>
                    <a:close/>
                    <a:moveTo>
                      <a:pt x="320" y="237"/>
                    </a:moveTo>
                    <a:lnTo>
                      <a:pt x="307" y="210"/>
                    </a:lnTo>
                    <a:lnTo>
                      <a:pt x="294" y="185"/>
                    </a:lnTo>
                    <a:lnTo>
                      <a:pt x="280" y="160"/>
                    </a:lnTo>
                    <a:lnTo>
                      <a:pt x="265" y="137"/>
                    </a:lnTo>
                    <a:lnTo>
                      <a:pt x="250" y="116"/>
                    </a:lnTo>
                    <a:lnTo>
                      <a:pt x="233" y="96"/>
                    </a:lnTo>
                    <a:lnTo>
                      <a:pt x="217" y="79"/>
                    </a:lnTo>
                    <a:lnTo>
                      <a:pt x="199" y="64"/>
                    </a:lnTo>
                    <a:lnTo>
                      <a:pt x="214" y="44"/>
                    </a:lnTo>
                    <a:lnTo>
                      <a:pt x="233" y="60"/>
                    </a:lnTo>
                    <a:lnTo>
                      <a:pt x="251" y="79"/>
                    </a:lnTo>
                    <a:lnTo>
                      <a:pt x="268" y="99"/>
                    </a:lnTo>
                    <a:lnTo>
                      <a:pt x="284" y="122"/>
                    </a:lnTo>
                    <a:lnTo>
                      <a:pt x="300" y="146"/>
                    </a:lnTo>
                    <a:lnTo>
                      <a:pt x="314" y="172"/>
                    </a:lnTo>
                    <a:lnTo>
                      <a:pt x="328" y="199"/>
                    </a:lnTo>
                    <a:lnTo>
                      <a:pt x="341" y="227"/>
                    </a:lnTo>
                    <a:lnTo>
                      <a:pt x="320" y="237"/>
                    </a:lnTo>
                    <a:close/>
                    <a:moveTo>
                      <a:pt x="199" y="64"/>
                    </a:moveTo>
                    <a:lnTo>
                      <a:pt x="190" y="57"/>
                    </a:lnTo>
                    <a:lnTo>
                      <a:pt x="182" y="51"/>
                    </a:lnTo>
                    <a:lnTo>
                      <a:pt x="172" y="45"/>
                    </a:lnTo>
                    <a:lnTo>
                      <a:pt x="163" y="40"/>
                    </a:lnTo>
                    <a:lnTo>
                      <a:pt x="154" y="36"/>
                    </a:lnTo>
                    <a:lnTo>
                      <a:pt x="144" y="32"/>
                    </a:lnTo>
                    <a:lnTo>
                      <a:pt x="134" y="29"/>
                    </a:lnTo>
                    <a:lnTo>
                      <a:pt x="123" y="27"/>
                    </a:lnTo>
                    <a:lnTo>
                      <a:pt x="114" y="26"/>
                    </a:lnTo>
                    <a:lnTo>
                      <a:pt x="103" y="25"/>
                    </a:lnTo>
                    <a:lnTo>
                      <a:pt x="92" y="25"/>
                    </a:lnTo>
                    <a:lnTo>
                      <a:pt x="81" y="25"/>
                    </a:lnTo>
                    <a:lnTo>
                      <a:pt x="70" y="26"/>
                    </a:lnTo>
                    <a:lnTo>
                      <a:pt x="58" y="28"/>
                    </a:lnTo>
                    <a:lnTo>
                      <a:pt x="48" y="31"/>
                    </a:lnTo>
                    <a:lnTo>
                      <a:pt x="36" y="35"/>
                    </a:lnTo>
                    <a:lnTo>
                      <a:pt x="27" y="12"/>
                    </a:lnTo>
                    <a:lnTo>
                      <a:pt x="41" y="8"/>
                    </a:lnTo>
                    <a:lnTo>
                      <a:pt x="54" y="4"/>
                    </a:lnTo>
                    <a:lnTo>
                      <a:pt x="67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105" y="0"/>
                    </a:lnTo>
                    <a:lnTo>
                      <a:pt x="117" y="1"/>
                    </a:lnTo>
                    <a:lnTo>
                      <a:pt x="129" y="3"/>
                    </a:lnTo>
                    <a:lnTo>
                      <a:pt x="139" y="5"/>
                    </a:lnTo>
                    <a:lnTo>
                      <a:pt x="151" y="9"/>
                    </a:lnTo>
                    <a:lnTo>
                      <a:pt x="162" y="13"/>
                    </a:lnTo>
                    <a:lnTo>
                      <a:pt x="173" y="18"/>
                    </a:lnTo>
                    <a:lnTo>
                      <a:pt x="184" y="24"/>
                    </a:lnTo>
                    <a:lnTo>
                      <a:pt x="195" y="30"/>
                    </a:lnTo>
                    <a:lnTo>
                      <a:pt x="204" y="37"/>
                    </a:lnTo>
                    <a:lnTo>
                      <a:pt x="214" y="44"/>
                    </a:lnTo>
                    <a:lnTo>
                      <a:pt x="199" y="64"/>
                    </a:lnTo>
                    <a:close/>
                    <a:moveTo>
                      <a:pt x="36" y="35"/>
                    </a:moveTo>
                    <a:lnTo>
                      <a:pt x="26" y="39"/>
                    </a:lnTo>
                    <a:lnTo>
                      <a:pt x="16" y="42"/>
                    </a:lnTo>
                    <a:lnTo>
                      <a:pt x="7" y="21"/>
                    </a:lnTo>
                    <a:lnTo>
                      <a:pt x="17" y="16"/>
                    </a:lnTo>
                    <a:lnTo>
                      <a:pt x="27" y="12"/>
                    </a:lnTo>
                    <a:lnTo>
                      <a:pt x="36" y="35"/>
                    </a:lnTo>
                    <a:close/>
                    <a:moveTo>
                      <a:pt x="1" y="37"/>
                    </a:moveTo>
                    <a:lnTo>
                      <a:pt x="0" y="32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7" y="21"/>
                    </a:lnTo>
                    <a:lnTo>
                      <a:pt x="12" y="31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9" y="38"/>
                    </a:lnTo>
                    <a:lnTo>
                      <a:pt x="35" y="49"/>
                    </a:lnTo>
                    <a:lnTo>
                      <a:pt x="40" y="59"/>
                    </a:lnTo>
                    <a:lnTo>
                      <a:pt x="44" y="68"/>
                    </a:lnTo>
                    <a:lnTo>
                      <a:pt x="23" y="79"/>
                    </a:lnTo>
                    <a:lnTo>
                      <a:pt x="16" y="67"/>
                    </a:lnTo>
                    <a:lnTo>
                      <a:pt x="11" y="56"/>
                    </a:lnTo>
                    <a:lnTo>
                      <a:pt x="6" y="4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4" y="68"/>
                    </a:moveTo>
                    <a:lnTo>
                      <a:pt x="49" y="78"/>
                    </a:lnTo>
                    <a:lnTo>
                      <a:pt x="54" y="89"/>
                    </a:lnTo>
                    <a:lnTo>
                      <a:pt x="60" y="99"/>
                    </a:lnTo>
                    <a:lnTo>
                      <a:pt x="65" y="111"/>
                    </a:lnTo>
                    <a:lnTo>
                      <a:pt x="43" y="121"/>
                    </a:lnTo>
                    <a:lnTo>
                      <a:pt x="39" y="112"/>
                    </a:lnTo>
                    <a:lnTo>
                      <a:pt x="34" y="102"/>
                    </a:lnTo>
                    <a:lnTo>
                      <a:pt x="28" y="91"/>
                    </a:lnTo>
                    <a:lnTo>
                      <a:pt x="23" y="79"/>
                    </a:lnTo>
                    <a:lnTo>
                      <a:pt x="44" y="68"/>
                    </a:lnTo>
                    <a:close/>
                    <a:moveTo>
                      <a:pt x="65" y="111"/>
                    </a:moveTo>
                    <a:lnTo>
                      <a:pt x="78" y="138"/>
                    </a:lnTo>
                    <a:lnTo>
                      <a:pt x="90" y="165"/>
                    </a:lnTo>
                    <a:lnTo>
                      <a:pt x="101" y="192"/>
                    </a:lnTo>
                    <a:lnTo>
                      <a:pt x="111" y="219"/>
                    </a:lnTo>
                    <a:lnTo>
                      <a:pt x="122" y="246"/>
                    </a:lnTo>
                    <a:lnTo>
                      <a:pt x="131" y="272"/>
                    </a:lnTo>
                    <a:lnTo>
                      <a:pt x="141" y="298"/>
                    </a:lnTo>
                    <a:lnTo>
                      <a:pt x="148" y="325"/>
                    </a:lnTo>
                    <a:lnTo>
                      <a:pt x="125" y="332"/>
                    </a:lnTo>
                    <a:lnTo>
                      <a:pt x="117" y="306"/>
                    </a:lnTo>
                    <a:lnTo>
                      <a:pt x="108" y="280"/>
                    </a:lnTo>
                    <a:lnTo>
                      <a:pt x="98" y="254"/>
                    </a:lnTo>
                    <a:lnTo>
                      <a:pt x="89" y="227"/>
                    </a:lnTo>
                    <a:lnTo>
                      <a:pt x="78" y="201"/>
                    </a:lnTo>
                    <a:lnTo>
                      <a:pt x="67" y="174"/>
                    </a:lnTo>
                    <a:lnTo>
                      <a:pt x="55" y="148"/>
                    </a:lnTo>
                    <a:lnTo>
                      <a:pt x="43" y="121"/>
                    </a:lnTo>
                    <a:lnTo>
                      <a:pt x="65" y="111"/>
                    </a:lnTo>
                    <a:close/>
                    <a:moveTo>
                      <a:pt x="148" y="325"/>
                    </a:moveTo>
                    <a:lnTo>
                      <a:pt x="149" y="327"/>
                    </a:lnTo>
                    <a:lnTo>
                      <a:pt x="125" y="334"/>
                    </a:lnTo>
                    <a:lnTo>
                      <a:pt x="125" y="332"/>
                    </a:lnTo>
                    <a:lnTo>
                      <a:pt x="148" y="325"/>
                    </a:lnTo>
                    <a:close/>
                    <a:moveTo>
                      <a:pt x="149" y="327"/>
                    </a:moveTo>
                    <a:lnTo>
                      <a:pt x="149" y="327"/>
                    </a:lnTo>
                    <a:lnTo>
                      <a:pt x="137" y="330"/>
                    </a:lnTo>
                    <a:lnTo>
                      <a:pt x="149" y="327"/>
                    </a:lnTo>
                    <a:close/>
                    <a:moveTo>
                      <a:pt x="149" y="327"/>
                    </a:moveTo>
                    <a:lnTo>
                      <a:pt x="151" y="336"/>
                    </a:lnTo>
                    <a:lnTo>
                      <a:pt x="155" y="346"/>
                    </a:lnTo>
                    <a:lnTo>
                      <a:pt x="158" y="356"/>
                    </a:lnTo>
                    <a:lnTo>
                      <a:pt x="160" y="367"/>
                    </a:lnTo>
                    <a:lnTo>
                      <a:pt x="137" y="374"/>
                    </a:lnTo>
                    <a:lnTo>
                      <a:pt x="135" y="365"/>
                    </a:lnTo>
                    <a:lnTo>
                      <a:pt x="132" y="355"/>
                    </a:lnTo>
                    <a:lnTo>
                      <a:pt x="129" y="345"/>
                    </a:lnTo>
                    <a:lnTo>
                      <a:pt x="125" y="334"/>
                    </a:lnTo>
                    <a:lnTo>
                      <a:pt x="149" y="327"/>
                    </a:lnTo>
                    <a:close/>
                    <a:moveTo>
                      <a:pt x="160" y="367"/>
                    </a:moveTo>
                    <a:lnTo>
                      <a:pt x="163" y="378"/>
                    </a:lnTo>
                    <a:lnTo>
                      <a:pt x="166" y="389"/>
                    </a:lnTo>
                    <a:lnTo>
                      <a:pt x="169" y="399"/>
                    </a:lnTo>
                    <a:lnTo>
                      <a:pt x="171" y="407"/>
                    </a:lnTo>
                    <a:lnTo>
                      <a:pt x="147" y="413"/>
                    </a:lnTo>
                    <a:lnTo>
                      <a:pt x="144" y="402"/>
                    </a:lnTo>
                    <a:lnTo>
                      <a:pt x="142" y="392"/>
                    </a:lnTo>
                    <a:lnTo>
                      <a:pt x="139" y="382"/>
                    </a:lnTo>
                    <a:lnTo>
                      <a:pt x="137" y="374"/>
                    </a:lnTo>
                    <a:lnTo>
                      <a:pt x="160" y="367"/>
                    </a:lnTo>
                    <a:close/>
                    <a:moveTo>
                      <a:pt x="171" y="407"/>
                    </a:moveTo>
                    <a:lnTo>
                      <a:pt x="176" y="433"/>
                    </a:lnTo>
                    <a:lnTo>
                      <a:pt x="181" y="458"/>
                    </a:lnTo>
                    <a:lnTo>
                      <a:pt x="185" y="483"/>
                    </a:lnTo>
                    <a:lnTo>
                      <a:pt x="188" y="508"/>
                    </a:lnTo>
                    <a:lnTo>
                      <a:pt x="191" y="531"/>
                    </a:lnTo>
                    <a:lnTo>
                      <a:pt x="193" y="555"/>
                    </a:lnTo>
                    <a:lnTo>
                      <a:pt x="195" y="579"/>
                    </a:lnTo>
                    <a:lnTo>
                      <a:pt x="196" y="603"/>
                    </a:lnTo>
                    <a:lnTo>
                      <a:pt x="171" y="603"/>
                    </a:lnTo>
                    <a:lnTo>
                      <a:pt x="171" y="580"/>
                    </a:lnTo>
                    <a:lnTo>
                      <a:pt x="169" y="557"/>
                    </a:lnTo>
                    <a:lnTo>
                      <a:pt x="168" y="534"/>
                    </a:lnTo>
                    <a:lnTo>
                      <a:pt x="164" y="510"/>
                    </a:lnTo>
                    <a:lnTo>
                      <a:pt x="161" y="486"/>
                    </a:lnTo>
                    <a:lnTo>
                      <a:pt x="157" y="462"/>
                    </a:lnTo>
                    <a:lnTo>
                      <a:pt x="152" y="437"/>
                    </a:lnTo>
                    <a:lnTo>
                      <a:pt x="147" y="413"/>
                    </a:lnTo>
                    <a:lnTo>
                      <a:pt x="171" y="407"/>
                    </a:lnTo>
                    <a:close/>
                    <a:moveTo>
                      <a:pt x="172" y="607"/>
                    </a:moveTo>
                    <a:lnTo>
                      <a:pt x="172" y="605"/>
                    </a:lnTo>
                    <a:lnTo>
                      <a:pt x="171" y="603"/>
                    </a:lnTo>
                    <a:lnTo>
                      <a:pt x="184" y="603"/>
                    </a:lnTo>
                    <a:lnTo>
                      <a:pt x="172" y="607"/>
                    </a:lnTo>
                    <a:close/>
                    <a:moveTo>
                      <a:pt x="195" y="598"/>
                    </a:moveTo>
                    <a:lnTo>
                      <a:pt x="203" y="618"/>
                    </a:lnTo>
                    <a:lnTo>
                      <a:pt x="213" y="636"/>
                    </a:lnTo>
                    <a:lnTo>
                      <a:pt x="224" y="654"/>
                    </a:lnTo>
                    <a:lnTo>
                      <a:pt x="235" y="671"/>
                    </a:lnTo>
                    <a:lnTo>
                      <a:pt x="247" y="687"/>
                    </a:lnTo>
                    <a:lnTo>
                      <a:pt x="260" y="702"/>
                    </a:lnTo>
                    <a:lnTo>
                      <a:pt x="276" y="716"/>
                    </a:lnTo>
                    <a:lnTo>
                      <a:pt x="291" y="729"/>
                    </a:lnTo>
                    <a:lnTo>
                      <a:pt x="276" y="747"/>
                    </a:lnTo>
                    <a:lnTo>
                      <a:pt x="259" y="734"/>
                    </a:lnTo>
                    <a:lnTo>
                      <a:pt x="243" y="719"/>
                    </a:lnTo>
                    <a:lnTo>
                      <a:pt x="229" y="703"/>
                    </a:lnTo>
                    <a:lnTo>
                      <a:pt x="215" y="686"/>
                    </a:lnTo>
                    <a:lnTo>
                      <a:pt x="203" y="667"/>
                    </a:lnTo>
                    <a:lnTo>
                      <a:pt x="191" y="648"/>
                    </a:lnTo>
                    <a:lnTo>
                      <a:pt x="182" y="629"/>
                    </a:lnTo>
                    <a:lnTo>
                      <a:pt x="172" y="607"/>
                    </a:lnTo>
                    <a:lnTo>
                      <a:pt x="195" y="598"/>
                    </a:lnTo>
                    <a:close/>
                    <a:moveTo>
                      <a:pt x="291" y="729"/>
                    </a:moveTo>
                    <a:lnTo>
                      <a:pt x="308" y="741"/>
                    </a:lnTo>
                    <a:lnTo>
                      <a:pt x="325" y="752"/>
                    </a:lnTo>
                    <a:lnTo>
                      <a:pt x="344" y="761"/>
                    </a:lnTo>
                    <a:lnTo>
                      <a:pt x="364" y="770"/>
                    </a:lnTo>
                    <a:lnTo>
                      <a:pt x="385" y="779"/>
                    </a:lnTo>
                    <a:lnTo>
                      <a:pt x="407" y="785"/>
                    </a:lnTo>
                    <a:lnTo>
                      <a:pt x="430" y="792"/>
                    </a:lnTo>
                    <a:lnTo>
                      <a:pt x="455" y="797"/>
                    </a:lnTo>
                    <a:lnTo>
                      <a:pt x="451" y="821"/>
                    </a:lnTo>
                    <a:lnTo>
                      <a:pt x="425" y="815"/>
                    </a:lnTo>
                    <a:lnTo>
                      <a:pt x="400" y="809"/>
                    </a:lnTo>
                    <a:lnTo>
                      <a:pt x="377" y="801"/>
                    </a:lnTo>
                    <a:lnTo>
                      <a:pt x="354" y="793"/>
                    </a:lnTo>
                    <a:lnTo>
                      <a:pt x="333" y="783"/>
                    </a:lnTo>
                    <a:lnTo>
                      <a:pt x="312" y="772"/>
                    </a:lnTo>
                    <a:lnTo>
                      <a:pt x="294" y="760"/>
                    </a:lnTo>
                    <a:lnTo>
                      <a:pt x="276" y="747"/>
                    </a:lnTo>
                    <a:lnTo>
                      <a:pt x="291" y="729"/>
                    </a:lnTo>
                    <a:close/>
                    <a:moveTo>
                      <a:pt x="465" y="809"/>
                    </a:moveTo>
                    <a:lnTo>
                      <a:pt x="463" y="814"/>
                    </a:lnTo>
                    <a:lnTo>
                      <a:pt x="460" y="819"/>
                    </a:lnTo>
                    <a:lnTo>
                      <a:pt x="458" y="820"/>
                    </a:lnTo>
                    <a:lnTo>
                      <a:pt x="456" y="821"/>
                    </a:lnTo>
                    <a:lnTo>
                      <a:pt x="454" y="821"/>
                    </a:lnTo>
                    <a:lnTo>
                      <a:pt x="451" y="821"/>
                    </a:lnTo>
                    <a:lnTo>
                      <a:pt x="453" y="809"/>
                    </a:lnTo>
                    <a:lnTo>
                      <a:pt x="465" y="8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5" name="Freeform 1227"/>
              <p:cNvSpPr>
                <a:spLocks/>
              </p:cNvSpPr>
              <p:nvPr/>
            </p:nvSpPr>
            <p:spPr bwMode="auto">
              <a:xfrm>
                <a:off x="3064" y="1780"/>
                <a:ext cx="78" cy="149"/>
              </a:xfrm>
              <a:custGeom>
                <a:avLst/>
                <a:gdLst>
                  <a:gd name="T0" fmla="*/ 15 w 383"/>
                  <a:gd name="T1" fmla="*/ 28 h 735"/>
                  <a:gd name="T2" fmla="*/ 15 w 383"/>
                  <a:gd name="T3" fmla="*/ 25 h 735"/>
                  <a:gd name="T4" fmla="*/ 14 w 383"/>
                  <a:gd name="T5" fmla="*/ 21 h 735"/>
                  <a:gd name="T6" fmla="*/ 14 w 383"/>
                  <a:gd name="T7" fmla="*/ 18 h 735"/>
                  <a:gd name="T8" fmla="*/ 13 w 383"/>
                  <a:gd name="T9" fmla="*/ 15 h 735"/>
                  <a:gd name="T10" fmla="*/ 13 w 383"/>
                  <a:gd name="T11" fmla="*/ 13 h 735"/>
                  <a:gd name="T12" fmla="*/ 12 w 383"/>
                  <a:gd name="T13" fmla="*/ 10 h 735"/>
                  <a:gd name="T14" fmla="*/ 11 w 383"/>
                  <a:gd name="T15" fmla="*/ 7 h 735"/>
                  <a:gd name="T16" fmla="*/ 9 w 383"/>
                  <a:gd name="T17" fmla="*/ 5 h 735"/>
                  <a:gd name="T18" fmla="*/ 8 w 383"/>
                  <a:gd name="T19" fmla="*/ 3 h 735"/>
                  <a:gd name="T20" fmla="*/ 8 w 383"/>
                  <a:gd name="T21" fmla="*/ 3 h 735"/>
                  <a:gd name="T22" fmla="*/ 7 w 383"/>
                  <a:gd name="T23" fmla="*/ 2 h 735"/>
                  <a:gd name="T24" fmla="*/ 6 w 383"/>
                  <a:gd name="T25" fmla="*/ 1 h 735"/>
                  <a:gd name="T26" fmla="*/ 5 w 383"/>
                  <a:gd name="T27" fmla="*/ 1 h 735"/>
                  <a:gd name="T28" fmla="*/ 4 w 383"/>
                  <a:gd name="T29" fmla="*/ 0 h 735"/>
                  <a:gd name="T30" fmla="*/ 4 w 383"/>
                  <a:gd name="T31" fmla="*/ 0 h 735"/>
                  <a:gd name="T32" fmla="*/ 3 w 383"/>
                  <a:gd name="T33" fmla="*/ 0 h 735"/>
                  <a:gd name="T34" fmla="*/ 2 w 383"/>
                  <a:gd name="T35" fmla="*/ 0 h 735"/>
                  <a:gd name="T36" fmla="*/ 1 w 383"/>
                  <a:gd name="T37" fmla="*/ 0 h 735"/>
                  <a:gd name="T38" fmla="*/ 1 w 383"/>
                  <a:gd name="T39" fmla="*/ 2 h 735"/>
                  <a:gd name="T40" fmla="*/ 2 w 383"/>
                  <a:gd name="T41" fmla="*/ 5 h 735"/>
                  <a:gd name="T42" fmla="*/ 3 w 383"/>
                  <a:gd name="T43" fmla="*/ 8 h 735"/>
                  <a:gd name="T44" fmla="*/ 4 w 383"/>
                  <a:gd name="T45" fmla="*/ 10 h 735"/>
                  <a:gd name="T46" fmla="*/ 5 w 383"/>
                  <a:gd name="T47" fmla="*/ 13 h 735"/>
                  <a:gd name="T48" fmla="*/ 5 w 383"/>
                  <a:gd name="T49" fmla="*/ 16 h 735"/>
                  <a:gd name="T50" fmla="*/ 6 w 383"/>
                  <a:gd name="T51" fmla="*/ 18 h 735"/>
                  <a:gd name="T52" fmla="*/ 6 w 383"/>
                  <a:gd name="T53" fmla="*/ 21 h 735"/>
                  <a:gd name="T54" fmla="*/ 6 w 383"/>
                  <a:gd name="T55" fmla="*/ 23 h 735"/>
                  <a:gd name="T56" fmla="*/ 7 w 383"/>
                  <a:gd name="T57" fmla="*/ 24 h 735"/>
                  <a:gd name="T58" fmla="*/ 8 w 383"/>
                  <a:gd name="T59" fmla="*/ 25 h 735"/>
                  <a:gd name="T60" fmla="*/ 9 w 383"/>
                  <a:gd name="T61" fmla="*/ 26 h 735"/>
                  <a:gd name="T62" fmla="*/ 10 w 383"/>
                  <a:gd name="T63" fmla="*/ 27 h 735"/>
                  <a:gd name="T64" fmla="*/ 11 w 383"/>
                  <a:gd name="T65" fmla="*/ 28 h 735"/>
                  <a:gd name="T66" fmla="*/ 13 w 383"/>
                  <a:gd name="T67" fmla="*/ 29 h 735"/>
                  <a:gd name="T68" fmla="*/ 14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383" y="735"/>
                    </a:moveTo>
                    <a:lnTo>
                      <a:pt x="383" y="708"/>
                    </a:lnTo>
                    <a:lnTo>
                      <a:pt x="381" y="669"/>
                    </a:lnTo>
                    <a:lnTo>
                      <a:pt x="376" y="618"/>
                    </a:lnTo>
                    <a:lnTo>
                      <a:pt x="368" y="559"/>
                    </a:lnTo>
                    <a:lnTo>
                      <a:pt x="364" y="526"/>
                    </a:lnTo>
                    <a:lnTo>
                      <a:pt x="357" y="493"/>
                    </a:lnTo>
                    <a:lnTo>
                      <a:pt x="351" y="458"/>
                    </a:lnTo>
                    <a:lnTo>
                      <a:pt x="344" y="424"/>
                    </a:lnTo>
                    <a:lnTo>
                      <a:pt x="336" y="387"/>
                    </a:lnTo>
                    <a:lnTo>
                      <a:pt x="326" y="351"/>
                    </a:lnTo>
                    <a:lnTo>
                      <a:pt x="316" y="316"/>
                    </a:lnTo>
                    <a:lnTo>
                      <a:pt x="305" y="279"/>
                    </a:lnTo>
                    <a:lnTo>
                      <a:pt x="294" y="245"/>
                    </a:lnTo>
                    <a:lnTo>
                      <a:pt x="281" y="212"/>
                    </a:lnTo>
                    <a:lnTo>
                      <a:pt x="268" y="181"/>
                    </a:lnTo>
                    <a:lnTo>
                      <a:pt x="253" y="150"/>
                    </a:lnTo>
                    <a:lnTo>
                      <a:pt x="237" y="122"/>
                    </a:lnTo>
                    <a:lnTo>
                      <a:pt x="221" y="96"/>
                    </a:lnTo>
                    <a:lnTo>
                      <a:pt x="213" y="85"/>
                    </a:lnTo>
                    <a:lnTo>
                      <a:pt x="203" y="74"/>
                    </a:lnTo>
                    <a:lnTo>
                      <a:pt x="194" y="63"/>
                    </a:lnTo>
                    <a:lnTo>
                      <a:pt x="184" y="53"/>
                    </a:lnTo>
                    <a:lnTo>
                      <a:pt x="176" y="43"/>
                    </a:lnTo>
                    <a:lnTo>
                      <a:pt x="165" y="35"/>
                    </a:lnTo>
                    <a:lnTo>
                      <a:pt x="155" y="27"/>
                    </a:lnTo>
                    <a:lnTo>
                      <a:pt x="146" y="21"/>
                    </a:lnTo>
                    <a:lnTo>
                      <a:pt x="135" y="15"/>
                    </a:lnTo>
                    <a:lnTo>
                      <a:pt x="124" y="10"/>
                    </a:lnTo>
                    <a:lnTo>
                      <a:pt x="112" y="6"/>
                    </a:lnTo>
                    <a:lnTo>
                      <a:pt x="101" y="4"/>
                    </a:lnTo>
                    <a:lnTo>
                      <a:pt x="89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3" y="1"/>
                    </a:lnTo>
                    <a:lnTo>
                      <a:pt x="40" y="4"/>
                    </a:lnTo>
                    <a:lnTo>
                      <a:pt x="27" y="8"/>
                    </a:lnTo>
                    <a:lnTo>
                      <a:pt x="14" y="12"/>
                    </a:lnTo>
                    <a:lnTo>
                      <a:pt x="0" y="19"/>
                    </a:lnTo>
                    <a:lnTo>
                      <a:pt x="17" y="53"/>
                    </a:lnTo>
                    <a:lnTo>
                      <a:pt x="33" y="89"/>
                    </a:lnTo>
                    <a:lnTo>
                      <a:pt x="48" y="123"/>
                    </a:lnTo>
                    <a:lnTo>
                      <a:pt x="62" y="158"/>
                    </a:lnTo>
                    <a:lnTo>
                      <a:pt x="76" y="193"/>
                    </a:lnTo>
                    <a:lnTo>
                      <a:pt x="88" y="227"/>
                    </a:lnTo>
                    <a:lnTo>
                      <a:pt x="99" y="261"/>
                    </a:lnTo>
                    <a:lnTo>
                      <a:pt x="110" y="294"/>
                    </a:lnTo>
                    <a:lnTo>
                      <a:pt x="119" y="328"/>
                    </a:lnTo>
                    <a:lnTo>
                      <a:pt x="127" y="361"/>
                    </a:lnTo>
                    <a:lnTo>
                      <a:pt x="134" y="393"/>
                    </a:lnTo>
                    <a:lnTo>
                      <a:pt x="139" y="425"/>
                    </a:lnTo>
                    <a:lnTo>
                      <a:pt x="145" y="457"/>
                    </a:lnTo>
                    <a:lnTo>
                      <a:pt x="148" y="488"/>
                    </a:lnTo>
                    <a:lnTo>
                      <a:pt x="150" y="519"/>
                    </a:lnTo>
                    <a:lnTo>
                      <a:pt x="152" y="549"/>
                    </a:lnTo>
                    <a:lnTo>
                      <a:pt x="160" y="567"/>
                    </a:lnTo>
                    <a:lnTo>
                      <a:pt x="168" y="586"/>
                    </a:lnTo>
                    <a:lnTo>
                      <a:pt x="178" y="603"/>
                    </a:lnTo>
                    <a:lnTo>
                      <a:pt x="188" y="619"/>
                    </a:lnTo>
                    <a:lnTo>
                      <a:pt x="200" y="633"/>
                    </a:lnTo>
                    <a:lnTo>
                      <a:pt x="211" y="647"/>
                    </a:lnTo>
                    <a:lnTo>
                      <a:pt x="224" y="661"/>
                    </a:lnTo>
                    <a:lnTo>
                      <a:pt x="238" y="673"/>
                    </a:lnTo>
                    <a:lnTo>
                      <a:pt x="254" y="684"/>
                    </a:lnTo>
                    <a:lnTo>
                      <a:pt x="269" y="694"/>
                    </a:lnTo>
                    <a:lnTo>
                      <a:pt x="286" y="703"/>
                    </a:lnTo>
                    <a:lnTo>
                      <a:pt x="303" y="711"/>
                    </a:lnTo>
                    <a:lnTo>
                      <a:pt x="322" y="718"/>
                    </a:lnTo>
                    <a:lnTo>
                      <a:pt x="341" y="725"/>
                    </a:lnTo>
                    <a:lnTo>
                      <a:pt x="362" y="730"/>
                    </a:lnTo>
                    <a:lnTo>
                      <a:pt x="383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6" name="Freeform 1228"/>
              <p:cNvSpPr>
                <a:spLocks noEditPoints="1"/>
              </p:cNvSpPr>
              <p:nvPr/>
            </p:nvSpPr>
            <p:spPr bwMode="auto">
              <a:xfrm>
                <a:off x="3064" y="1780"/>
                <a:ext cx="82" cy="149"/>
              </a:xfrm>
              <a:custGeom>
                <a:avLst/>
                <a:gdLst>
                  <a:gd name="T0" fmla="*/ 17 w 407"/>
                  <a:gd name="T1" fmla="*/ 30 h 760"/>
                  <a:gd name="T2" fmla="*/ 16 w 407"/>
                  <a:gd name="T3" fmla="*/ 29 h 760"/>
                  <a:gd name="T4" fmla="*/ 16 w 407"/>
                  <a:gd name="T5" fmla="*/ 29 h 760"/>
                  <a:gd name="T6" fmla="*/ 16 w 407"/>
                  <a:gd name="T7" fmla="*/ 27 h 760"/>
                  <a:gd name="T8" fmla="*/ 16 w 407"/>
                  <a:gd name="T9" fmla="*/ 29 h 760"/>
                  <a:gd name="T10" fmla="*/ 15 w 407"/>
                  <a:gd name="T11" fmla="*/ 20 h 760"/>
                  <a:gd name="T12" fmla="*/ 13 w 407"/>
                  <a:gd name="T13" fmla="*/ 12 h 760"/>
                  <a:gd name="T14" fmla="*/ 16 w 407"/>
                  <a:gd name="T15" fmla="*/ 22 h 760"/>
                  <a:gd name="T16" fmla="*/ 12 w 407"/>
                  <a:gd name="T17" fmla="*/ 12 h 760"/>
                  <a:gd name="T18" fmla="*/ 11 w 407"/>
                  <a:gd name="T19" fmla="*/ 7 h 760"/>
                  <a:gd name="T20" fmla="*/ 12 w 407"/>
                  <a:gd name="T21" fmla="*/ 12 h 760"/>
                  <a:gd name="T22" fmla="*/ 9 w 407"/>
                  <a:gd name="T23" fmla="*/ 4 h 760"/>
                  <a:gd name="T24" fmla="*/ 7 w 407"/>
                  <a:gd name="T25" fmla="*/ 1 h 760"/>
                  <a:gd name="T26" fmla="*/ 10 w 407"/>
                  <a:gd name="T27" fmla="*/ 4 h 760"/>
                  <a:gd name="T28" fmla="*/ 7 w 407"/>
                  <a:gd name="T29" fmla="*/ 2 h 760"/>
                  <a:gd name="T30" fmla="*/ 4 w 407"/>
                  <a:gd name="T31" fmla="*/ 1 h 760"/>
                  <a:gd name="T32" fmla="*/ 2 w 407"/>
                  <a:gd name="T33" fmla="*/ 0 h 760"/>
                  <a:gd name="T34" fmla="*/ 4 w 407"/>
                  <a:gd name="T35" fmla="*/ 0 h 760"/>
                  <a:gd name="T36" fmla="*/ 6 w 407"/>
                  <a:gd name="T37" fmla="*/ 0 h 760"/>
                  <a:gd name="T38" fmla="*/ 2 w 407"/>
                  <a:gd name="T39" fmla="*/ 1 h 760"/>
                  <a:gd name="T40" fmla="*/ 1 w 407"/>
                  <a:gd name="T41" fmla="*/ 0 h 760"/>
                  <a:gd name="T42" fmla="*/ 0 w 407"/>
                  <a:gd name="T43" fmla="*/ 1 h 760"/>
                  <a:gd name="T44" fmla="*/ 1 w 407"/>
                  <a:gd name="T45" fmla="*/ 1 h 760"/>
                  <a:gd name="T46" fmla="*/ 1 w 407"/>
                  <a:gd name="T47" fmla="*/ 1 h 760"/>
                  <a:gd name="T48" fmla="*/ 1 w 407"/>
                  <a:gd name="T49" fmla="*/ 2 h 760"/>
                  <a:gd name="T50" fmla="*/ 0 w 407"/>
                  <a:gd name="T51" fmla="*/ 2 h 760"/>
                  <a:gd name="T52" fmla="*/ 2 w 407"/>
                  <a:gd name="T53" fmla="*/ 3 h 760"/>
                  <a:gd name="T54" fmla="*/ 1 w 407"/>
                  <a:gd name="T55" fmla="*/ 4 h 760"/>
                  <a:gd name="T56" fmla="*/ 2 w 407"/>
                  <a:gd name="T57" fmla="*/ 4 h 760"/>
                  <a:gd name="T58" fmla="*/ 4 w 407"/>
                  <a:gd name="T59" fmla="*/ 9 h 760"/>
                  <a:gd name="T60" fmla="*/ 4 w 407"/>
                  <a:gd name="T61" fmla="*/ 11 h 760"/>
                  <a:gd name="T62" fmla="*/ 2 w 407"/>
                  <a:gd name="T63" fmla="*/ 7 h 760"/>
                  <a:gd name="T64" fmla="*/ 5 w 407"/>
                  <a:gd name="T65" fmla="*/ 12 h 760"/>
                  <a:gd name="T66" fmla="*/ 5 w 407"/>
                  <a:gd name="T67" fmla="*/ 12 h 760"/>
                  <a:gd name="T68" fmla="*/ 5 w 407"/>
                  <a:gd name="T69" fmla="*/ 12 h 760"/>
                  <a:gd name="T70" fmla="*/ 5 w 407"/>
                  <a:gd name="T71" fmla="*/ 14 h 760"/>
                  <a:gd name="T72" fmla="*/ 5 w 407"/>
                  <a:gd name="T73" fmla="*/ 12 h 760"/>
                  <a:gd name="T74" fmla="*/ 6 w 407"/>
                  <a:gd name="T75" fmla="*/ 15 h 760"/>
                  <a:gd name="T76" fmla="*/ 5 w 407"/>
                  <a:gd name="T77" fmla="*/ 14 h 760"/>
                  <a:gd name="T78" fmla="*/ 7 w 407"/>
                  <a:gd name="T79" fmla="*/ 18 h 760"/>
                  <a:gd name="T80" fmla="*/ 7 w 407"/>
                  <a:gd name="T81" fmla="*/ 22 h 760"/>
                  <a:gd name="T82" fmla="*/ 6 w 407"/>
                  <a:gd name="T83" fmla="*/ 19 h 760"/>
                  <a:gd name="T84" fmla="*/ 6 w 407"/>
                  <a:gd name="T85" fmla="*/ 15 h 760"/>
                  <a:gd name="T86" fmla="*/ 6 w 407"/>
                  <a:gd name="T87" fmla="*/ 23 h 760"/>
                  <a:gd name="T88" fmla="*/ 8 w 407"/>
                  <a:gd name="T89" fmla="*/ 25 h 760"/>
                  <a:gd name="T90" fmla="*/ 10 w 407"/>
                  <a:gd name="T91" fmla="*/ 28 h 760"/>
                  <a:gd name="T92" fmla="*/ 7 w 407"/>
                  <a:gd name="T93" fmla="*/ 25 h 760"/>
                  <a:gd name="T94" fmla="*/ 10 w 407"/>
                  <a:gd name="T95" fmla="*/ 27 h 760"/>
                  <a:gd name="T96" fmla="*/ 14 w 407"/>
                  <a:gd name="T97" fmla="*/ 29 h 760"/>
                  <a:gd name="T98" fmla="*/ 15 w 407"/>
                  <a:gd name="T99" fmla="*/ 30 h 760"/>
                  <a:gd name="T100" fmla="*/ 11 w 407"/>
                  <a:gd name="T101" fmla="*/ 29 h 760"/>
                  <a:gd name="T102" fmla="*/ 17 w 407"/>
                  <a:gd name="T103" fmla="*/ 30 h 760"/>
                  <a:gd name="T104" fmla="*/ 16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383" y="747"/>
                    </a:moveTo>
                    <a:lnTo>
                      <a:pt x="383" y="747"/>
                    </a:lnTo>
                    <a:lnTo>
                      <a:pt x="407" y="747"/>
                    </a:lnTo>
                    <a:lnTo>
                      <a:pt x="407" y="748"/>
                    </a:lnTo>
                    <a:lnTo>
                      <a:pt x="383" y="747"/>
                    </a:lnTo>
                    <a:close/>
                    <a:moveTo>
                      <a:pt x="383" y="747"/>
                    </a:moveTo>
                    <a:lnTo>
                      <a:pt x="383" y="734"/>
                    </a:lnTo>
                    <a:lnTo>
                      <a:pt x="382" y="716"/>
                    </a:lnTo>
                    <a:lnTo>
                      <a:pt x="407" y="715"/>
                    </a:lnTo>
                    <a:lnTo>
                      <a:pt x="407" y="733"/>
                    </a:lnTo>
                    <a:lnTo>
                      <a:pt x="407" y="747"/>
                    </a:lnTo>
                    <a:lnTo>
                      <a:pt x="383" y="747"/>
                    </a:lnTo>
                    <a:close/>
                    <a:moveTo>
                      <a:pt x="382" y="716"/>
                    </a:moveTo>
                    <a:lnTo>
                      <a:pt x="382" y="706"/>
                    </a:lnTo>
                    <a:lnTo>
                      <a:pt x="381" y="695"/>
                    </a:lnTo>
                    <a:lnTo>
                      <a:pt x="380" y="683"/>
                    </a:lnTo>
                    <a:lnTo>
                      <a:pt x="379" y="670"/>
                    </a:lnTo>
                    <a:lnTo>
                      <a:pt x="404" y="668"/>
                    </a:lnTo>
                    <a:lnTo>
                      <a:pt x="405" y="681"/>
                    </a:lnTo>
                    <a:lnTo>
                      <a:pt x="406" y="693"/>
                    </a:lnTo>
                    <a:lnTo>
                      <a:pt x="406" y="704"/>
                    </a:lnTo>
                    <a:lnTo>
                      <a:pt x="407" y="715"/>
                    </a:lnTo>
                    <a:lnTo>
                      <a:pt x="382" y="716"/>
                    </a:lnTo>
                    <a:close/>
                    <a:moveTo>
                      <a:pt x="379" y="670"/>
                    </a:moveTo>
                    <a:lnTo>
                      <a:pt x="376" y="632"/>
                    </a:lnTo>
                    <a:lnTo>
                      <a:pt x="370" y="591"/>
                    </a:lnTo>
                    <a:lnTo>
                      <a:pt x="364" y="547"/>
                    </a:lnTo>
                    <a:lnTo>
                      <a:pt x="356" y="499"/>
                    </a:lnTo>
                    <a:lnTo>
                      <a:pt x="347" y="450"/>
                    </a:lnTo>
                    <a:lnTo>
                      <a:pt x="335" y="399"/>
                    </a:lnTo>
                    <a:lnTo>
                      <a:pt x="321" y="347"/>
                    </a:lnTo>
                    <a:lnTo>
                      <a:pt x="306" y="296"/>
                    </a:lnTo>
                    <a:lnTo>
                      <a:pt x="328" y="289"/>
                    </a:lnTo>
                    <a:lnTo>
                      <a:pt x="344" y="341"/>
                    </a:lnTo>
                    <a:lnTo>
                      <a:pt x="358" y="392"/>
                    </a:lnTo>
                    <a:lnTo>
                      <a:pt x="370" y="444"/>
                    </a:lnTo>
                    <a:lnTo>
                      <a:pt x="380" y="495"/>
                    </a:lnTo>
                    <a:lnTo>
                      <a:pt x="388" y="542"/>
                    </a:lnTo>
                    <a:lnTo>
                      <a:pt x="395" y="589"/>
                    </a:lnTo>
                    <a:lnTo>
                      <a:pt x="400" y="630"/>
                    </a:lnTo>
                    <a:lnTo>
                      <a:pt x="404" y="668"/>
                    </a:lnTo>
                    <a:lnTo>
                      <a:pt x="379" y="670"/>
                    </a:lnTo>
                    <a:close/>
                    <a:moveTo>
                      <a:pt x="306" y="296"/>
                    </a:moveTo>
                    <a:lnTo>
                      <a:pt x="296" y="266"/>
                    </a:lnTo>
                    <a:lnTo>
                      <a:pt x="284" y="237"/>
                    </a:lnTo>
                    <a:lnTo>
                      <a:pt x="272" y="209"/>
                    </a:lnTo>
                    <a:lnTo>
                      <a:pt x="260" y="182"/>
                    </a:lnTo>
                    <a:lnTo>
                      <a:pt x="282" y="171"/>
                    </a:lnTo>
                    <a:lnTo>
                      <a:pt x="295" y="199"/>
                    </a:lnTo>
                    <a:lnTo>
                      <a:pt x="307" y="227"/>
                    </a:lnTo>
                    <a:lnTo>
                      <a:pt x="319" y="257"/>
                    </a:lnTo>
                    <a:lnTo>
                      <a:pt x="328" y="289"/>
                    </a:lnTo>
                    <a:lnTo>
                      <a:pt x="306" y="296"/>
                    </a:lnTo>
                    <a:close/>
                    <a:moveTo>
                      <a:pt x="260" y="182"/>
                    </a:moveTo>
                    <a:lnTo>
                      <a:pt x="249" y="161"/>
                    </a:lnTo>
                    <a:lnTo>
                      <a:pt x="239" y="142"/>
                    </a:lnTo>
                    <a:lnTo>
                      <a:pt x="228" y="123"/>
                    </a:lnTo>
                    <a:lnTo>
                      <a:pt x="216" y="107"/>
                    </a:lnTo>
                    <a:lnTo>
                      <a:pt x="204" y="91"/>
                    </a:lnTo>
                    <a:lnTo>
                      <a:pt x="191" y="77"/>
                    </a:lnTo>
                    <a:lnTo>
                      <a:pt x="178" y="64"/>
                    </a:lnTo>
                    <a:lnTo>
                      <a:pt x="164" y="53"/>
                    </a:lnTo>
                    <a:lnTo>
                      <a:pt x="178" y="34"/>
                    </a:lnTo>
                    <a:lnTo>
                      <a:pt x="193" y="46"/>
                    </a:lnTo>
                    <a:lnTo>
                      <a:pt x="207" y="60"/>
                    </a:lnTo>
                    <a:lnTo>
                      <a:pt x="221" y="75"/>
                    </a:lnTo>
                    <a:lnTo>
                      <a:pt x="234" y="91"/>
                    </a:lnTo>
                    <a:lnTo>
                      <a:pt x="247" y="109"/>
                    </a:lnTo>
                    <a:lnTo>
                      <a:pt x="259" y="129"/>
                    </a:lnTo>
                    <a:lnTo>
                      <a:pt x="271" y="149"/>
                    </a:lnTo>
                    <a:lnTo>
                      <a:pt x="282" y="171"/>
                    </a:lnTo>
                    <a:lnTo>
                      <a:pt x="260" y="182"/>
                    </a:lnTo>
                    <a:close/>
                    <a:moveTo>
                      <a:pt x="164" y="53"/>
                    </a:moveTo>
                    <a:lnTo>
                      <a:pt x="150" y="45"/>
                    </a:lnTo>
                    <a:lnTo>
                      <a:pt x="136" y="37"/>
                    </a:lnTo>
                    <a:lnTo>
                      <a:pt x="122" y="31"/>
                    </a:lnTo>
                    <a:lnTo>
                      <a:pt x="107" y="27"/>
                    </a:lnTo>
                    <a:lnTo>
                      <a:pt x="92" y="25"/>
                    </a:lnTo>
                    <a:lnTo>
                      <a:pt x="75" y="25"/>
                    </a:lnTo>
                    <a:lnTo>
                      <a:pt x="58" y="28"/>
                    </a:lnTo>
                    <a:lnTo>
                      <a:pt x="42" y="33"/>
                    </a:lnTo>
                    <a:lnTo>
                      <a:pt x="33" y="9"/>
                    </a:lnTo>
                    <a:lnTo>
                      <a:pt x="44" y="7"/>
                    </a:lnTo>
                    <a:lnTo>
                      <a:pt x="54" y="4"/>
                    </a:lnTo>
                    <a:lnTo>
                      <a:pt x="64" y="2"/>
                    </a:lnTo>
                    <a:lnTo>
                      <a:pt x="73" y="1"/>
                    </a:lnTo>
                    <a:lnTo>
                      <a:pt x="83" y="0"/>
                    </a:lnTo>
                    <a:lnTo>
                      <a:pt x="93" y="1"/>
                    </a:lnTo>
                    <a:lnTo>
                      <a:pt x="102" y="1"/>
                    </a:lnTo>
                    <a:lnTo>
                      <a:pt x="111" y="4"/>
                    </a:lnTo>
                    <a:lnTo>
                      <a:pt x="120" y="5"/>
                    </a:lnTo>
                    <a:lnTo>
                      <a:pt x="128" y="8"/>
                    </a:lnTo>
                    <a:lnTo>
                      <a:pt x="137" y="11"/>
                    </a:lnTo>
                    <a:lnTo>
                      <a:pt x="146" y="14"/>
                    </a:lnTo>
                    <a:lnTo>
                      <a:pt x="163" y="23"/>
                    </a:lnTo>
                    <a:lnTo>
                      <a:pt x="178" y="34"/>
                    </a:lnTo>
                    <a:lnTo>
                      <a:pt x="164" y="53"/>
                    </a:lnTo>
                    <a:close/>
                    <a:moveTo>
                      <a:pt x="42" y="33"/>
                    </a:moveTo>
                    <a:lnTo>
                      <a:pt x="30" y="37"/>
                    </a:lnTo>
                    <a:lnTo>
                      <a:pt x="17" y="42"/>
                    </a:lnTo>
                    <a:lnTo>
                      <a:pt x="6" y="21"/>
                    </a:lnTo>
                    <a:lnTo>
                      <a:pt x="20" y="14"/>
                    </a:lnTo>
                    <a:lnTo>
                      <a:pt x="33" y="9"/>
                    </a:lnTo>
                    <a:lnTo>
                      <a:pt x="42" y="33"/>
                    </a:lnTo>
                    <a:close/>
                    <a:moveTo>
                      <a:pt x="1" y="37"/>
                    </a:moveTo>
                    <a:lnTo>
                      <a:pt x="0" y="33"/>
                    </a:lnTo>
                    <a:lnTo>
                      <a:pt x="1" y="27"/>
                    </a:lnTo>
                    <a:lnTo>
                      <a:pt x="3" y="23"/>
                    </a:lnTo>
                    <a:lnTo>
                      <a:pt x="6" y="21"/>
                    </a:lnTo>
                    <a:lnTo>
                      <a:pt x="12" y="32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2" y="32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7" y="35"/>
                    </a:lnTo>
                    <a:lnTo>
                      <a:pt x="32" y="45"/>
                    </a:lnTo>
                    <a:lnTo>
                      <a:pt x="37" y="54"/>
                    </a:lnTo>
                    <a:lnTo>
                      <a:pt x="42" y="66"/>
                    </a:lnTo>
                    <a:lnTo>
                      <a:pt x="20" y="76"/>
                    </a:lnTo>
                    <a:lnTo>
                      <a:pt x="16" y="67"/>
                    </a:lnTo>
                    <a:lnTo>
                      <a:pt x="12" y="59"/>
                    </a:lnTo>
                    <a:lnTo>
                      <a:pt x="6" y="48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2" y="66"/>
                    </a:moveTo>
                    <a:lnTo>
                      <a:pt x="46" y="76"/>
                    </a:lnTo>
                    <a:lnTo>
                      <a:pt x="52" y="86"/>
                    </a:lnTo>
                    <a:lnTo>
                      <a:pt x="56" y="95"/>
                    </a:lnTo>
                    <a:lnTo>
                      <a:pt x="60" y="105"/>
                    </a:lnTo>
                    <a:lnTo>
                      <a:pt x="38" y="115"/>
                    </a:lnTo>
                    <a:lnTo>
                      <a:pt x="33" y="105"/>
                    </a:lnTo>
                    <a:lnTo>
                      <a:pt x="29" y="95"/>
                    </a:lnTo>
                    <a:lnTo>
                      <a:pt x="25" y="86"/>
                    </a:lnTo>
                    <a:lnTo>
                      <a:pt x="20" y="76"/>
                    </a:lnTo>
                    <a:lnTo>
                      <a:pt x="42" y="66"/>
                    </a:lnTo>
                    <a:close/>
                    <a:moveTo>
                      <a:pt x="60" y="105"/>
                    </a:moveTo>
                    <a:lnTo>
                      <a:pt x="71" y="131"/>
                    </a:lnTo>
                    <a:lnTo>
                      <a:pt x="82" y="156"/>
                    </a:lnTo>
                    <a:lnTo>
                      <a:pt x="92" y="181"/>
                    </a:lnTo>
                    <a:lnTo>
                      <a:pt x="101" y="206"/>
                    </a:lnTo>
                    <a:lnTo>
                      <a:pt x="110" y="230"/>
                    </a:lnTo>
                    <a:lnTo>
                      <a:pt x="119" y="255"/>
                    </a:lnTo>
                    <a:lnTo>
                      <a:pt x="126" y="279"/>
                    </a:lnTo>
                    <a:lnTo>
                      <a:pt x="134" y="304"/>
                    </a:lnTo>
                    <a:lnTo>
                      <a:pt x="110" y="310"/>
                    </a:lnTo>
                    <a:lnTo>
                      <a:pt x="102" y="287"/>
                    </a:lnTo>
                    <a:lnTo>
                      <a:pt x="95" y="262"/>
                    </a:lnTo>
                    <a:lnTo>
                      <a:pt x="86" y="238"/>
                    </a:lnTo>
                    <a:lnTo>
                      <a:pt x="78" y="213"/>
                    </a:lnTo>
                    <a:lnTo>
                      <a:pt x="69" y="189"/>
                    </a:lnTo>
                    <a:lnTo>
                      <a:pt x="59" y="164"/>
                    </a:lnTo>
                    <a:lnTo>
                      <a:pt x="48" y="140"/>
                    </a:lnTo>
                    <a:lnTo>
                      <a:pt x="38" y="115"/>
                    </a:lnTo>
                    <a:lnTo>
                      <a:pt x="60" y="105"/>
                    </a:lnTo>
                    <a:close/>
                    <a:moveTo>
                      <a:pt x="134" y="304"/>
                    </a:moveTo>
                    <a:lnTo>
                      <a:pt x="134" y="304"/>
                    </a:lnTo>
                    <a:lnTo>
                      <a:pt x="134" y="305"/>
                    </a:lnTo>
                    <a:lnTo>
                      <a:pt x="110" y="311"/>
                    </a:lnTo>
                    <a:lnTo>
                      <a:pt x="110" y="310"/>
                    </a:lnTo>
                    <a:lnTo>
                      <a:pt x="134" y="304"/>
                    </a:lnTo>
                    <a:close/>
                    <a:moveTo>
                      <a:pt x="134" y="305"/>
                    </a:moveTo>
                    <a:lnTo>
                      <a:pt x="134" y="305"/>
                    </a:lnTo>
                    <a:lnTo>
                      <a:pt x="122" y="308"/>
                    </a:lnTo>
                    <a:lnTo>
                      <a:pt x="134" y="305"/>
                    </a:lnTo>
                    <a:close/>
                    <a:moveTo>
                      <a:pt x="134" y="305"/>
                    </a:moveTo>
                    <a:lnTo>
                      <a:pt x="137" y="316"/>
                    </a:lnTo>
                    <a:lnTo>
                      <a:pt x="139" y="325"/>
                    </a:lnTo>
                    <a:lnTo>
                      <a:pt x="141" y="334"/>
                    </a:lnTo>
                    <a:lnTo>
                      <a:pt x="144" y="343"/>
                    </a:lnTo>
                    <a:lnTo>
                      <a:pt x="120" y="348"/>
                    </a:lnTo>
                    <a:lnTo>
                      <a:pt x="118" y="338"/>
                    </a:lnTo>
                    <a:lnTo>
                      <a:pt x="115" y="329"/>
                    </a:lnTo>
                    <a:lnTo>
                      <a:pt x="112" y="320"/>
                    </a:lnTo>
                    <a:lnTo>
                      <a:pt x="110" y="311"/>
                    </a:lnTo>
                    <a:lnTo>
                      <a:pt x="134" y="305"/>
                    </a:lnTo>
                    <a:close/>
                    <a:moveTo>
                      <a:pt x="144" y="343"/>
                    </a:moveTo>
                    <a:lnTo>
                      <a:pt x="146" y="351"/>
                    </a:lnTo>
                    <a:lnTo>
                      <a:pt x="148" y="360"/>
                    </a:lnTo>
                    <a:lnTo>
                      <a:pt x="150" y="370"/>
                    </a:lnTo>
                    <a:lnTo>
                      <a:pt x="153" y="380"/>
                    </a:lnTo>
                    <a:lnTo>
                      <a:pt x="130" y="385"/>
                    </a:lnTo>
                    <a:lnTo>
                      <a:pt x="127" y="377"/>
                    </a:lnTo>
                    <a:lnTo>
                      <a:pt x="125" y="369"/>
                    </a:lnTo>
                    <a:lnTo>
                      <a:pt x="123" y="359"/>
                    </a:lnTo>
                    <a:lnTo>
                      <a:pt x="120" y="348"/>
                    </a:lnTo>
                    <a:lnTo>
                      <a:pt x="144" y="343"/>
                    </a:lnTo>
                    <a:close/>
                    <a:moveTo>
                      <a:pt x="153" y="380"/>
                    </a:moveTo>
                    <a:lnTo>
                      <a:pt x="158" y="403"/>
                    </a:lnTo>
                    <a:lnTo>
                      <a:pt x="162" y="427"/>
                    </a:lnTo>
                    <a:lnTo>
                      <a:pt x="166" y="450"/>
                    </a:lnTo>
                    <a:lnTo>
                      <a:pt x="169" y="472"/>
                    </a:lnTo>
                    <a:lnTo>
                      <a:pt x="172" y="495"/>
                    </a:lnTo>
                    <a:lnTo>
                      <a:pt x="174" y="518"/>
                    </a:lnTo>
                    <a:lnTo>
                      <a:pt x="175" y="539"/>
                    </a:lnTo>
                    <a:lnTo>
                      <a:pt x="176" y="562"/>
                    </a:lnTo>
                    <a:lnTo>
                      <a:pt x="151" y="562"/>
                    </a:lnTo>
                    <a:lnTo>
                      <a:pt x="151" y="540"/>
                    </a:lnTo>
                    <a:lnTo>
                      <a:pt x="149" y="520"/>
                    </a:lnTo>
                    <a:lnTo>
                      <a:pt x="148" y="497"/>
                    </a:lnTo>
                    <a:lnTo>
                      <a:pt x="145" y="476"/>
                    </a:lnTo>
                    <a:lnTo>
                      <a:pt x="141" y="453"/>
                    </a:lnTo>
                    <a:lnTo>
                      <a:pt x="138" y="431"/>
                    </a:lnTo>
                    <a:lnTo>
                      <a:pt x="134" y="407"/>
                    </a:lnTo>
                    <a:lnTo>
                      <a:pt x="130" y="385"/>
                    </a:lnTo>
                    <a:lnTo>
                      <a:pt x="153" y="380"/>
                    </a:lnTo>
                    <a:close/>
                    <a:moveTo>
                      <a:pt x="152" y="566"/>
                    </a:moveTo>
                    <a:lnTo>
                      <a:pt x="152" y="564"/>
                    </a:lnTo>
                    <a:lnTo>
                      <a:pt x="151" y="562"/>
                    </a:lnTo>
                    <a:lnTo>
                      <a:pt x="164" y="562"/>
                    </a:lnTo>
                    <a:lnTo>
                      <a:pt x="152" y="566"/>
                    </a:lnTo>
                    <a:close/>
                    <a:moveTo>
                      <a:pt x="175" y="558"/>
                    </a:moveTo>
                    <a:lnTo>
                      <a:pt x="182" y="576"/>
                    </a:lnTo>
                    <a:lnTo>
                      <a:pt x="191" y="593"/>
                    </a:lnTo>
                    <a:lnTo>
                      <a:pt x="200" y="609"/>
                    </a:lnTo>
                    <a:lnTo>
                      <a:pt x="209" y="625"/>
                    </a:lnTo>
                    <a:lnTo>
                      <a:pt x="220" y="639"/>
                    </a:lnTo>
                    <a:lnTo>
                      <a:pt x="232" y="653"/>
                    </a:lnTo>
                    <a:lnTo>
                      <a:pt x="245" y="665"/>
                    </a:lnTo>
                    <a:lnTo>
                      <a:pt x="258" y="676"/>
                    </a:lnTo>
                    <a:lnTo>
                      <a:pt x="243" y="695"/>
                    </a:lnTo>
                    <a:lnTo>
                      <a:pt x="228" y="683"/>
                    </a:lnTo>
                    <a:lnTo>
                      <a:pt x="215" y="669"/>
                    </a:lnTo>
                    <a:lnTo>
                      <a:pt x="202" y="655"/>
                    </a:lnTo>
                    <a:lnTo>
                      <a:pt x="190" y="639"/>
                    </a:lnTo>
                    <a:lnTo>
                      <a:pt x="179" y="622"/>
                    </a:lnTo>
                    <a:lnTo>
                      <a:pt x="169" y="604"/>
                    </a:lnTo>
                    <a:lnTo>
                      <a:pt x="160" y="586"/>
                    </a:lnTo>
                    <a:lnTo>
                      <a:pt x="152" y="566"/>
                    </a:lnTo>
                    <a:lnTo>
                      <a:pt x="175" y="558"/>
                    </a:lnTo>
                    <a:close/>
                    <a:moveTo>
                      <a:pt x="258" y="676"/>
                    </a:moveTo>
                    <a:lnTo>
                      <a:pt x="272" y="687"/>
                    </a:lnTo>
                    <a:lnTo>
                      <a:pt x="287" y="697"/>
                    </a:lnTo>
                    <a:lnTo>
                      <a:pt x="303" y="706"/>
                    </a:lnTo>
                    <a:lnTo>
                      <a:pt x="321" y="713"/>
                    </a:lnTo>
                    <a:lnTo>
                      <a:pt x="338" y="720"/>
                    </a:lnTo>
                    <a:lnTo>
                      <a:pt x="357" y="726"/>
                    </a:lnTo>
                    <a:lnTo>
                      <a:pt x="377" y="731"/>
                    </a:lnTo>
                    <a:lnTo>
                      <a:pt x="397" y="735"/>
                    </a:lnTo>
                    <a:lnTo>
                      <a:pt x="393" y="760"/>
                    </a:lnTo>
                    <a:lnTo>
                      <a:pt x="371" y="755"/>
                    </a:lnTo>
                    <a:lnTo>
                      <a:pt x="350" y="750"/>
                    </a:lnTo>
                    <a:lnTo>
                      <a:pt x="329" y="743"/>
                    </a:lnTo>
                    <a:lnTo>
                      <a:pt x="310" y="736"/>
                    </a:lnTo>
                    <a:lnTo>
                      <a:pt x="292" y="727"/>
                    </a:lnTo>
                    <a:lnTo>
                      <a:pt x="274" y="717"/>
                    </a:lnTo>
                    <a:lnTo>
                      <a:pt x="258" y="707"/>
                    </a:lnTo>
                    <a:lnTo>
                      <a:pt x="243" y="695"/>
                    </a:lnTo>
                    <a:lnTo>
                      <a:pt x="258" y="676"/>
                    </a:lnTo>
                    <a:close/>
                    <a:moveTo>
                      <a:pt x="407" y="748"/>
                    </a:moveTo>
                    <a:lnTo>
                      <a:pt x="406" y="753"/>
                    </a:lnTo>
                    <a:lnTo>
                      <a:pt x="403" y="756"/>
                    </a:lnTo>
                    <a:lnTo>
                      <a:pt x="401" y="758"/>
                    </a:lnTo>
                    <a:lnTo>
                      <a:pt x="398" y="760"/>
                    </a:lnTo>
                    <a:lnTo>
                      <a:pt x="396" y="760"/>
                    </a:lnTo>
                    <a:lnTo>
                      <a:pt x="393" y="760"/>
                    </a:lnTo>
                    <a:lnTo>
                      <a:pt x="395" y="748"/>
                    </a:lnTo>
                    <a:lnTo>
                      <a:pt x="407" y="7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7" name="Freeform 1229"/>
              <p:cNvSpPr>
                <a:spLocks/>
              </p:cNvSpPr>
              <p:nvPr/>
            </p:nvSpPr>
            <p:spPr bwMode="auto">
              <a:xfrm>
                <a:off x="3033" y="1780"/>
                <a:ext cx="66" cy="134"/>
              </a:xfrm>
              <a:custGeom>
                <a:avLst/>
                <a:gdLst>
                  <a:gd name="T0" fmla="*/ 14 w 339"/>
                  <a:gd name="T1" fmla="*/ 26 h 681"/>
                  <a:gd name="T2" fmla="*/ 13 w 339"/>
                  <a:gd name="T3" fmla="*/ 23 h 681"/>
                  <a:gd name="T4" fmla="*/ 13 w 339"/>
                  <a:gd name="T5" fmla="*/ 18 h 681"/>
                  <a:gd name="T6" fmla="*/ 12 w 339"/>
                  <a:gd name="T7" fmla="*/ 14 h 681"/>
                  <a:gd name="T8" fmla="*/ 11 w 339"/>
                  <a:gd name="T9" fmla="*/ 12 h 681"/>
                  <a:gd name="T10" fmla="*/ 10 w 339"/>
                  <a:gd name="T11" fmla="*/ 9 h 681"/>
                  <a:gd name="T12" fmla="*/ 9 w 339"/>
                  <a:gd name="T13" fmla="*/ 7 h 681"/>
                  <a:gd name="T14" fmla="*/ 8 w 339"/>
                  <a:gd name="T15" fmla="*/ 5 h 681"/>
                  <a:gd name="T16" fmla="*/ 7 w 339"/>
                  <a:gd name="T17" fmla="*/ 3 h 681"/>
                  <a:gd name="T18" fmla="*/ 7 w 339"/>
                  <a:gd name="T19" fmla="*/ 2 h 681"/>
                  <a:gd name="T20" fmla="*/ 6 w 339"/>
                  <a:gd name="T21" fmla="*/ 2 h 681"/>
                  <a:gd name="T22" fmla="*/ 5 w 339"/>
                  <a:gd name="T23" fmla="*/ 1 h 681"/>
                  <a:gd name="T24" fmla="*/ 5 w 339"/>
                  <a:gd name="T25" fmla="*/ 1 h 681"/>
                  <a:gd name="T26" fmla="*/ 4 w 339"/>
                  <a:gd name="T27" fmla="*/ 0 h 681"/>
                  <a:gd name="T28" fmla="*/ 3 w 339"/>
                  <a:gd name="T29" fmla="*/ 0 h 681"/>
                  <a:gd name="T30" fmla="*/ 2 w 339"/>
                  <a:gd name="T31" fmla="*/ 0 h 681"/>
                  <a:gd name="T32" fmla="*/ 1 w 339"/>
                  <a:gd name="T33" fmla="*/ 0 h 681"/>
                  <a:gd name="T34" fmla="*/ 0 w 339"/>
                  <a:gd name="T35" fmla="*/ 0 h 681"/>
                  <a:gd name="T36" fmla="*/ 1 w 339"/>
                  <a:gd name="T37" fmla="*/ 2 h 681"/>
                  <a:gd name="T38" fmla="*/ 2 w 339"/>
                  <a:gd name="T39" fmla="*/ 5 h 681"/>
                  <a:gd name="T40" fmla="*/ 3 w 339"/>
                  <a:gd name="T41" fmla="*/ 7 h 681"/>
                  <a:gd name="T42" fmla="*/ 4 w 339"/>
                  <a:gd name="T43" fmla="*/ 10 h 681"/>
                  <a:gd name="T44" fmla="*/ 4 w 339"/>
                  <a:gd name="T45" fmla="*/ 12 h 681"/>
                  <a:gd name="T46" fmla="*/ 5 w 339"/>
                  <a:gd name="T47" fmla="*/ 15 h 681"/>
                  <a:gd name="T48" fmla="*/ 5 w 339"/>
                  <a:gd name="T49" fmla="*/ 17 h 681"/>
                  <a:gd name="T50" fmla="*/ 5 w 339"/>
                  <a:gd name="T51" fmla="*/ 19 h 681"/>
                  <a:gd name="T52" fmla="*/ 6 w 339"/>
                  <a:gd name="T53" fmla="*/ 21 h 681"/>
                  <a:gd name="T54" fmla="*/ 6 w 339"/>
                  <a:gd name="T55" fmla="*/ 22 h 681"/>
                  <a:gd name="T56" fmla="*/ 7 w 339"/>
                  <a:gd name="T57" fmla="*/ 24 h 681"/>
                  <a:gd name="T58" fmla="*/ 8 w 339"/>
                  <a:gd name="T59" fmla="*/ 25 h 681"/>
                  <a:gd name="T60" fmla="*/ 9 w 339"/>
                  <a:gd name="T61" fmla="*/ 25 h 681"/>
                  <a:gd name="T62" fmla="*/ 10 w 339"/>
                  <a:gd name="T63" fmla="*/ 26 h 681"/>
                  <a:gd name="T64" fmla="*/ 11 w 339"/>
                  <a:gd name="T65" fmla="*/ 27 h 681"/>
                  <a:gd name="T66" fmla="*/ 13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339" y="681"/>
                    </a:moveTo>
                    <a:lnTo>
                      <a:pt x="337" y="656"/>
                    </a:lnTo>
                    <a:lnTo>
                      <a:pt x="335" y="620"/>
                    </a:lnTo>
                    <a:lnTo>
                      <a:pt x="331" y="573"/>
                    </a:lnTo>
                    <a:lnTo>
                      <a:pt x="323" y="518"/>
                    </a:lnTo>
                    <a:lnTo>
                      <a:pt x="314" y="457"/>
                    </a:lnTo>
                    <a:lnTo>
                      <a:pt x="302" y="392"/>
                    </a:lnTo>
                    <a:lnTo>
                      <a:pt x="294" y="358"/>
                    </a:lnTo>
                    <a:lnTo>
                      <a:pt x="286" y="325"/>
                    </a:lnTo>
                    <a:lnTo>
                      <a:pt x="277" y="291"/>
                    </a:lnTo>
                    <a:lnTo>
                      <a:pt x="267" y="259"/>
                    </a:lnTo>
                    <a:lnTo>
                      <a:pt x="256" y="227"/>
                    </a:lnTo>
                    <a:lnTo>
                      <a:pt x="246" y="196"/>
                    </a:lnTo>
                    <a:lnTo>
                      <a:pt x="234" y="167"/>
                    </a:lnTo>
                    <a:lnTo>
                      <a:pt x="221" y="139"/>
                    </a:lnTo>
                    <a:lnTo>
                      <a:pt x="208" y="113"/>
                    </a:lnTo>
                    <a:lnTo>
                      <a:pt x="194" y="89"/>
                    </a:lnTo>
                    <a:lnTo>
                      <a:pt x="186" y="78"/>
                    </a:lnTo>
                    <a:lnTo>
                      <a:pt x="179" y="68"/>
                    </a:lnTo>
                    <a:lnTo>
                      <a:pt x="170" y="57"/>
                    </a:lnTo>
                    <a:lnTo>
                      <a:pt x="162" y="48"/>
                    </a:lnTo>
                    <a:lnTo>
                      <a:pt x="154" y="40"/>
                    </a:lnTo>
                    <a:lnTo>
                      <a:pt x="145" y="32"/>
                    </a:lnTo>
                    <a:lnTo>
                      <a:pt x="137" y="25"/>
                    </a:lnTo>
                    <a:lnTo>
                      <a:pt x="128" y="19"/>
                    </a:lnTo>
                    <a:lnTo>
                      <a:pt x="118" y="14"/>
                    </a:lnTo>
                    <a:lnTo>
                      <a:pt x="108" y="8"/>
                    </a:lnTo>
                    <a:lnTo>
                      <a:pt x="99" y="5"/>
                    </a:lnTo>
                    <a:lnTo>
                      <a:pt x="89" y="2"/>
                    </a:lnTo>
                    <a:lnTo>
                      <a:pt x="78" y="1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7" y="1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12"/>
                    </a:lnTo>
                    <a:lnTo>
                      <a:pt x="0" y="17"/>
                    </a:lnTo>
                    <a:lnTo>
                      <a:pt x="16" y="51"/>
                    </a:lnTo>
                    <a:lnTo>
                      <a:pt x="30" y="83"/>
                    </a:lnTo>
                    <a:lnTo>
                      <a:pt x="44" y="115"/>
                    </a:lnTo>
                    <a:lnTo>
                      <a:pt x="57" y="148"/>
                    </a:lnTo>
                    <a:lnTo>
                      <a:pt x="67" y="180"/>
                    </a:lnTo>
                    <a:lnTo>
                      <a:pt x="78" y="212"/>
                    </a:lnTo>
                    <a:lnTo>
                      <a:pt x="89" y="243"/>
                    </a:lnTo>
                    <a:lnTo>
                      <a:pt x="98" y="274"/>
                    </a:lnTo>
                    <a:lnTo>
                      <a:pt x="106" y="305"/>
                    </a:lnTo>
                    <a:lnTo>
                      <a:pt x="113" y="337"/>
                    </a:lnTo>
                    <a:lnTo>
                      <a:pt x="119" y="367"/>
                    </a:lnTo>
                    <a:lnTo>
                      <a:pt x="125" y="397"/>
                    </a:lnTo>
                    <a:lnTo>
                      <a:pt x="129" y="426"/>
                    </a:lnTo>
                    <a:lnTo>
                      <a:pt x="132" y="456"/>
                    </a:lnTo>
                    <a:lnTo>
                      <a:pt x="134" y="485"/>
                    </a:lnTo>
                    <a:lnTo>
                      <a:pt x="135" y="513"/>
                    </a:lnTo>
                    <a:lnTo>
                      <a:pt x="143" y="530"/>
                    </a:lnTo>
                    <a:lnTo>
                      <a:pt x="151" y="547"/>
                    </a:lnTo>
                    <a:lnTo>
                      <a:pt x="158" y="563"/>
                    </a:lnTo>
                    <a:lnTo>
                      <a:pt x="168" y="578"/>
                    </a:lnTo>
                    <a:lnTo>
                      <a:pt x="178" y="592"/>
                    </a:lnTo>
                    <a:lnTo>
                      <a:pt x="188" y="604"/>
                    </a:lnTo>
                    <a:lnTo>
                      <a:pt x="199" y="617"/>
                    </a:lnTo>
                    <a:lnTo>
                      <a:pt x="212" y="627"/>
                    </a:lnTo>
                    <a:lnTo>
                      <a:pt x="225" y="637"/>
                    </a:lnTo>
                    <a:lnTo>
                      <a:pt x="239" y="647"/>
                    </a:lnTo>
                    <a:lnTo>
                      <a:pt x="253" y="654"/>
                    </a:lnTo>
                    <a:lnTo>
                      <a:pt x="268" y="662"/>
                    </a:lnTo>
                    <a:lnTo>
                      <a:pt x="285" y="668"/>
                    </a:lnTo>
                    <a:lnTo>
                      <a:pt x="302" y="674"/>
                    </a:lnTo>
                    <a:lnTo>
                      <a:pt x="319" y="678"/>
                    </a:lnTo>
                    <a:lnTo>
                      <a:pt x="339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8" name="Freeform 1230"/>
              <p:cNvSpPr>
                <a:spLocks noEditPoints="1"/>
              </p:cNvSpPr>
              <p:nvPr/>
            </p:nvSpPr>
            <p:spPr bwMode="auto">
              <a:xfrm>
                <a:off x="3033" y="1777"/>
                <a:ext cx="70" cy="138"/>
              </a:xfrm>
              <a:custGeom>
                <a:avLst/>
                <a:gdLst>
                  <a:gd name="T0" fmla="*/ 14 w 361"/>
                  <a:gd name="T1" fmla="*/ 28 h 705"/>
                  <a:gd name="T2" fmla="*/ 13 w 361"/>
                  <a:gd name="T3" fmla="*/ 28 h 705"/>
                  <a:gd name="T4" fmla="*/ 14 w 361"/>
                  <a:gd name="T5" fmla="*/ 27 h 705"/>
                  <a:gd name="T6" fmla="*/ 13 w 361"/>
                  <a:gd name="T7" fmla="*/ 26 h 705"/>
                  <a:gd name="T8" fmla="*/ 14 w 361"/>
                  <a:gd name="T9" fmla="*/ 25 h 705"/>
                  <a:gd name="T10" fmla="*/ 14 w 361"/>
                  <a:gd name="T11" fmla="*/ 27 h 705"/>
                  <a:gd name="T12" fmla="*/ 13 w 361"/>
                  <a:gd name="T13" fmla="*/ 22 h 705"/>
                  <a:gd name="T14" fmla="*/ 12 w 361"/>
                  <a:gd name="T15" fmla="*/ 15 h 705"/>
                  <a:gd name="T16" fmla="*/ 12 w 361"/>
                  <a:gd name="T17" fmla="*/ 13 h 705"/>
                  <a:gd name="T18" fmla="*/ 14 w 361"/>
                  <a:gd name="T19" fmla="*/ 20 h 705"/>
                  <a:gd name="T20" fmla="*/ 13 w 361"/>
                  <a:gd name="T21" fmla="*/ 25 h 705"/>
                  <a:gd name="T22" fmla="*/ 9 w 361"/>
                  <a:gd name="T23" fmla="*/ 7 h 705"/>
                  <a:gd name="T24" fmla="*/ 11 w 361"/>
                  <a:gd name="T25" fmla="*/ 8 h 705"/>
                  <a:gd name="T26" fmla="*/ 8 w 361"/>
                  <a:gd name="T27" fmla="*/ 6 h 705"/>
                  <a:gd name="T28" fmla="*/ 7 w 361"/>
                  <a:gd name="T29" fmla="*/ 3 h 705"/>
                  <a:gd name="T30" fmla="*/ 5 w 361"/>
                  <a:gd name="T31" fmla="*/ 2 h 705"/>
                  <a:gd name="T32" fmla="*/ 7 w 361"/>
                  <a:gd name="T33" fmla="*/ 2 h 705"/>
                  <a:gd name="T34" fmla="*/ 9 w 361"/>
                  <a:gd name="T35" fmla="*/ 4 h 705"/>
                  <a:gd name="T36" fmla="*/ 5 w 361"/>
                  <a:gd name="T37" fmla="*/ 2 h 705"/>
                  <a:gd name="T38" fmla="*/ 3 w 361"/>
                  <a:gd name="T39" fmla="*/ 1 h 705"/>
                  <a:gd name="T40" fmla="*/ 1 w 361"/>
                  <a:gd name="T41" fmla="*/ 0 h 705"/>
                  <a:gd name="T42" fmla="*/ 4 w 361"/>
                  <a:gd name="T43" fmla="*/ 0 h 705"/>
                  <a:gd name="T44" fmla="*/ 6 w 361"/>
                  <a:gd name="T45" fmla="*/ 1 h 705"/>
                  <a:gd name="T46" fmla="*/ 1 w 361"/>
                  <a:gd name="T47" fmla="*/ 2 h 705"/>
                  <a:gd name="T48" fmla="*/ 2 w 361"/>
                  <a:gd name="T49" fmla="*/ 1 h 705"/>
                  <a:gd name="T50" fmla="*/ 0 w 361"/>
                  <a:gd name="T51" fmla="*/ 1 h 705"/>
                  <a:gd name="T52" fmla="*/ 1 w 361"/>
                  <a:gd name="T53" fmla="*/ 1 h 705"/>
                  <a:gd name="T54" fmla="*/ 1 w 361"/>
                  <a:gd name="T55" fmla="*/ 1 h 705"/>
                  <a:gd name="T56" fmla="*/ 1 w 361"/>
                  <a:gd name="T57" fmla="*/ 2 h 705"/>
                  <a:gd name="T58" fmla="*/ 0 w 361"/>
                  <a:gd name="T59" fmla="*/ 2 h 705"/>
                  <a:gd name="T60" fmla="*/ 2 w 361"/>
                  <a:gd name="T61" fmla="*/ 2 h 705"/>
                  <a:gd name="T62" fmla="*/ 2 w 361"/>
                  <a:gd name="T63" fmla="*/ 4 h 705"/>
                  <a:gd name="T64" fmla="*/ 1 w 361"/>
                  <a:gd name="T65" fmla="*/ 3 h 705"/>
                  <a:gd name="T66" fmla="*/ 3 w 361"/>
                  <a:gd name="T67" fmla="*/ 5 h 705"/>
                  <a:gd name="T68" fmla="*/ 4 w 361"/>
                  <a:gd name="T69" fmla="*/ 9 h 705"/>
                  <a:gd name="T70" fmla="*/ 4 w 361"/>
                  <a:gd name="T71" fmla="*/ 12 h 705"/>
                  <a:gd name="T72" fmla="*/ 3 w 361"/>
                  <a:gd name="T73" fmla="*/ 8 h 705"/>
                  <a:gd name="T74" fmla="*/ 1 w 361"/>
                  <a:gd name="T75" fmla="*/ 4 h 705"/>
                  <a:gd name="T76" fmla="*/ 4 w 361"/>
                  <a:gd name="T77" fmla="*/ 12 h 705"/>
                  <a:gd name="T78" fmla="*/ 5 w 361"/>
                  <a:gd name="T79" fmla="*/ 12 h 705"/>
                  <a:gd name="T80" fmla="*/ 4 w 361"/>
                  <a:gd name="T81" fmla="*/ 13 h 705"/>
                  <a:gd name="T82" fmla="*/ 4 w 361"/>
                  <a:gd name="T83" fmla="*/ 12 h 705"/>
                  <a:gd name="T84" fmla="*/ 5 w 361"/>
                  <a:gd name="T85" fmla="*/ 13 h 705"/>
                  <a:gd name="T86" fmla="*/ 5 w 361"/>
                  <a:gd name="T87" fmla="*/ 14 h 705"/>
                  <a:gd name="T88" fmla="*/ 5 w 361"/>
                  <a:gd name="T89" fmla="*/ 13 h 705"/>
                  <a:gd name="T90" fmla="*/ 6 w 361"/>
                  <a:gd name="T91" fmla="*/ 17 h 705"/>
                  <a:gd name="T92" fmla="*/ 6 w 361"/>
                  <a:gd name="T93" fmla="*/ 20 h 705"/>
                  <a:gd name="T94" fmla="*/ 5 w 361"/>
                  <a:gd name="T95" fmla="*/ 19 h 705"/>
                  <a:gd name="T96" fmla="*/ 5 w 361"/>
                  <a:gd name="T97" fmla="*/ 16 h 705"/>
                  <a:gd name="T98" fmla="*/ 5 w 361"/>
                  <a:gd name="T99" fmla="*/ 21 h 705"/>
                  <a:gd name="T100" fmla="*/ 5 w 361"/>
                  <a:gd name="T101" fmla="*/ 21 h 705"/>
                  <a:gd name="T102" fmla="*/ 7 w 361"/>
                  <a:gd name="T103" fmla="*/ 23 h 705"/>
                  <a:gd name="T104" fmla="*/ 9 w 361"/>
                  <a:gd name="T105" fmla="*/ 25 h 705"/>
                  <a:gd name="T106" fmla="*/ 8 w 361"/>
                  <a:gd name="T107" fmla="*/ 25 h 705"/>
                  <a:gd name="T108" fmla="*/ 6 w 361"/>
                  <a:gd name="T109" fmla="*/ 23 h 705"/>
                  <a:gd name="T110" fmla="*/ 9 w 361"/>
                  <a:gd name="T111" fmla="*/ 25 h 705"/>
                  <a:gd name="T112" fmla="*/ 11 w 361"/>
                  <a:gd name="T113" fmla="*/ 26 h 705"/>
                  <a:gd name="T114" fmla="*/ 14 w 361"/>
                  <a:gd name="T115" fmla="*/ 27 h 705"/>
                  <a:gd name="T116" fmla="*/ 12 w 361"/>
                  <a:gd name="T117" fmla="*/ 28 h 705"/>
                  <a:gd name="T118" fmla="*/ 9 w 361"/>
                  <a:gd name="T119" fmla="*/ 26 h 705"/>
                  <a:gd name="T120" fmla="*/ 14 w 361"/>
                  <a:gd name="T121" fmla="*/ 28 h 705"/>
                  <a:gd name="T122" fmla="*/ 14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337" y="693"/>
                    </a:moveTo>
                    <a:lnTo>
                      <a:pt x="337" y="692"/>
                    </a:lnTo>
                    <a:lnTo>
                      <a:pt x="361" y="693"/>
                    </a:lnTo>
                    <a:lnTo>
                      <a:pt x="337" y="693"/>
                    </a:lnTo>
                    <a:close/>
                    <a:moveTo>
                      <a:pt x="337" y="692"/>
                    </a:moveTo>
                    <a:lnTo>
                      <a:pt x="337" y="680"/>
                    </a:lnTo>
                    <a:lnTo>
                      <a:pt x="337" y="664"/>
                    </a:lnTo>
                    <a:lnTo>
                      <a:pt x="360" y="663"/>
                    </a:lnTo>
                    <a:lnTo>
                      <a:pt x="361" y="680"/>
                    </a:lnTo>
                    <a:lnTo>
                      <a:pt x="361" y="693"/>
                    </a:lnTo>
                    <a:lnTo>
                      <a:pt x="337" y="692"/>
                    </a:lnTo>
                    <a:close/>
                    <a:moveTo>
                      <a:pt x="337" y="664"/>
                    </a:moveTo>
                    <a:lnTo>
                      <a:pt x="335" y="656"/>
                    </a:lnTo>
                    <a:lnTo>
                      <a:pt x="335" y="645"/>
                    </a:lnTo>
                    <a:lnTo>
                      <a:pt x="334" y="634"/>
                    </a:lnTo>
                    <a:lnTo>
                      <a:pt x="333" y="621"/>
                    </a:lnTo>
                    <a:lnTo>
                      <a:pt x="357" y="619"/>
                    </a:lnTo>
                    <a:lnTo>
                      <a:pt x="358" y="631"/>
                    </a:lnTo>
                    <a:lnTo>
                      <a:pt x="359" y="643"/>
                    </a:lnTo>
                    <a:lnTo>
                      <a:pt x="360" y="653"/>
                    </a:lnTo>
                    <a:lnTo>
                      <a:pt x="360" y="663"/>
                    </a:lnTo>
                    <a:lnTo>
                      <a:pt x="337" y="664"/>
                    </a:lnTo>
                    <a:close/>
                    <a:moveTo>
                      <a:pt x="333" y="621"/>
                    </a:moveTo>
                    <a:lnTo>
                      <a:pt x="330" y="586"/>
                    </a:lnTo>
                    <a:lnTo>
                      <a:pt x="325" y="549"/>
                    </a:lnTo>
                    <a:lnTo>
                      <a:pt x="319" y="506"/>
                    </a:lnTo>
                    <a:lnTo>
                      <a:pt x="312" y="462"/>
                    </a:lnTo>
                    <a:lnTo>
                      <a:pt x="302" y="416"/>
                    </a:lnTo>
                    <a:lnTo>
                      <a:pt x="292" y="369"/>
                    </a:lnTo>
                    <a:lnTo>
                      <a:pt x="280" y="322"/>
                    </a:lnTo>
                    <a:lnTo>
                      <a:pt x="266" y="274"/>
                    </a:lnTo>
                    <a:lnTo>
                      <a:pt x="290" y="267"/>
                    </a:lnTo>
                    <a:lnTo>
                      <a:pt x="304" y="314"/>
                    </a:lnTo>
                    <a:lnTo>
                      <a:pt x="316" y="363"/>
                    </a:lnTo>
                    <a:lnTo>
                      <a:pt x="327" y="410"/>
                    </a:lnTo>
                    <a:lnTo>
                      <a:pt x="335" y="458"/>
                    </a:lnTo>
                    <a:lnTo>
                      <a:pt x="343" y="502"/>
                    </a:lnTo>
                    <a:lnTo>
                      <a:pt x="350" y="545"/>
                    </a:lnTo>
                    <a:lnTo>
                      <a:pt x="354" y="584"/>
                    </a:lnTo>
                    <a:lnTo>
                      <a:pt x="357" y="619"/>
                    </a:lnTo>
                    <a:lnTo>
                      <a:pt x="333" y="621"/>
                    </a:lnTo>
                    <a:close/>
                    <a:moveTo>
                      <a:pt x="266" y="274"/>
                    </a:moveTo>
                    <a:lnTo>
                      <a:pt x="254" y="238"/>
                    </a:lnTo>
                    <a:lnTo>
                      <a:pt x="241" y="203"/>
                    </a:lnTo>
                    <a:lnTo>
                      <a:pt x="227" y="171"/>
                    </a:lnTo>
                    <a:lnTo>
                      <a:pt x="213" y="139"/>
                    </a:lnTo>
                    <a:lnTo>
                      <a:pt x="235" y="128"/>
                    </a:lnTo>
                    <a:lnTo>
                      <a:pt x="250" y="161"/>
                    </a:lnTo>
                    <a:lnTo>
                      <a:pt x="264" y="194"/>
                    </a:lnTo>
                    <a:lnTo>
                      <a:pt x="278" y="230"/>
                    </a:lnTo>
                    <a:lnTo>
                      <a:pt x="290" y="267"/>
                    </a:lnTo>
                    <a:lnTo>
                      <a:pt x="266" y="274"/>
                    </a:lnTo>
                    <a:close/>
                    <a:moveTo>
                      <a:pt x="213" y="139"/>
                    </a:moveTo>
                    <a:lnTo>
                      <a:pt x="205" y="124"/>
                    </a:lnTo>
                    <a:lnTo>
                      <a:pt x="196" y="110"/>
                    </a:lnTo>
                    <a:lnTo>
                      <a:pt x="186" y="96"/>
                    </a:lnTo>
                    <a:lnTo>
                      <a:pt x="178" y="84"/>
                    </a:lnTo>
                    <a:lnTo>
                      <a:pt x="168" y="72"/>
                    </a:lnTo>
                    <a:lnTo>
                      <a:pt x="157" y="62"/>
                    </a:lnTo>
                    <a:lnTo>
                      <a:pt x="148" y="53"/>
                    </a:lnTo>
                    <a:lnTo>
                      <a:pt x="137" y="44"/>
                    </a:lnTo>
                    <a:lnTo>
                      <a:pt x="151" y="24"/>
                    </a:lnTo>
                    <a:lnTo>
                      <a:pt x="163" y="33"/>
                    </a:lnTo>
                    <a:lnTo>
                      <a:pt x="173" y="43"/>
                    </a:lnTo>
                    <a:lnTo>
                      <a:pt x="185" y="55"/>
                    </a:lnTo>
                    <a:lnTo>
                      <a:pt x="196" y="68"/>
                    </a:lnTo>
                    <a:lnTo>
                      <a:pt x="206" y="82"/>
                    </a:lnTo>
                    <a:lnTo>
                      <a:pt x="216" y="96"/>
                    </a:lnTo>
                    <a:lnTo>
                      <a:pt x="225" y="112"/>
                    </a:lnTo>
                    <a:lnTo>
                      <a:pt x="235" y="128"/>
                    </a:lnTo>
                    <a:lnTo>
                      <a:pt x="213" y="139"/>
                    </a:lnTo>
                    <a:close/>
                    <a:moveTo>
                      <a:pt x="137" y="44"/>
                    </a:moveTo>
                    <a:lnTo>
                      <a:pt x="126" y="38"/>
                    </a:lnTo>
                    <a:lnTo>
                      <a:pt x="115" y="32"/>
                    </a:lnTo>
                    <a:lnTo>
                      <a:pt x="104" y="28"/>
                    </a:lnTo>
                    <a:lnTo>
                      <a:pt x="92" y="26"/>
                    </a:lnTo>
                    <a:lnTo>
                      <a:pt x="82" y="25"/>
                    </a:lnTo>
                    <a:lnTo>
                      <a:pt x="69" y="25"/>
                    </a:lnTo>
                    <a:lnTo>
                      <a:pt x="57" y="26"/>
                    </a:lnTo>
                    <a:lnTo>
                      <a:pt x="44" y="29"/>
                    </a:lnTo>
                    <a:lnTo>
                      <a:pt x="36" y="5"/>
                    </a:lnTo>
                    <a:lnTo>
                      <a:pt x="52" y="2"/>
                    </a:lnTo>
                    <a:lnTo>
                      <a:pt x="68" y="0"/>
                    </a:lnTo>
                    <a:lnTo>
                      <a:pt x="83" y="0"/>
                    </a:lnTo>
                    <a:lnTo>
                      <a:pt x="97" y="1"/>
                    </a:lnTo>
                    <a:lnTo>
                      <a:pt x="111" y="4"/>
                    </a:lnTo>
                    <a:lnTo>
                      <a:pt x="125" y="10"/>
                    </a:lnTo>
                    <a:lnTo>
                      <a:pt x="138" y="16"/>
                    </a:lnTo>
                    <a:lnTo>
                      <a:pt x="151" y="24"/>
                    </a:lnTo>
                    <a:lnTo>
                      <a:pt x="137" y="44"/>
                    </a:lnTo>
                    <a:close/>
                    <a:moveTo>
                      <a:pt x="44" y="29"/>
                    </a:moveTo>
                    <a:lnTo>
                      <a:pt x="30" y="35"/>
                    </a:lnTo>
                    <a:lnTo>
                      <a:pt x="17" y="40"/>
                    </a:lnTo>
                    <a:lnTo>
                      <a:pt x="6" y="18"/>
                    </a:lnTo>
                    <a:lnTo>
                      <a:pt x="21" y="11"/>
                    </a:lnTo>
                    <a:lnTo>
                      <a:pt x="36" y="5"/>
                    </a:lnTo>
                    <a:lnTo>
                      <a:pt x="44" y="29"/>
                    </a:lnTo>
                    <a:close/>
                    <a:moveTo>
                      <a:pt x="1" y="35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2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5"/>
                    </a:lnTo>
                    <a:close/>
                    <a:moveTo>
                      <a:pt x="22" y="25"/>
                    </a:moveTo>
                    <a:lnTo>
                      <a:pt x="22" y="25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22" y="25"/>
                    </a:moveTo>
                    <a:lnTo>
                      <a:pt x="28" y="36"/>
                    </a:lnTo>
                    <a:lnTo>
                      <a:pt x="32" y="45"/>
                    </a:lnTo>
                    <a:lnTo>
                      <a:pt x="36" y="54"/>
                    </a:lnTo>
                    <a:lnTo>
                      <a:pt x="40" y="62"/>
                    </a:lnTo>
                    <a:lnTo>
                      <a:pt x="17" y="71"/>
                    </a:lnTo>
                    <a:lnTo>
                      <a:pt x="13" y="60"/>
                    </a:lnTo>
                    <a:lnTo>
                      <a:pt x="8" y="51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40" y="62"/>
                    </a:moveTo>
                    <a:lnTo>
                      <a:pt x="44" y="71"/>
                    </a:lnTo>
                    <a:lnTo>
                      <a:pt x="48" y="81"/>
                    </a:lnTo>
                    <a:lnTo>
                      <a:pt x="52" y="90"/>
                    </a:lnTo>
                    <a:lnTo>
                      <a:pt x="56" y="98"/>
                    </a:lnTo>
                    <a:lnTo>
                      <a:pt x="33" y="108"/>
                    </a:lnTo>
                    <a:lnTo>
                      <a:pt x="29" y="97"/>
                    </a:lnTo>
                    <a:lnTo>
                      <a:pt x="24" y="89"/>
                    </a:lnTo>
                    <a:lnTo>
                      <a:pt x="21" y="80"/>
                    </a:lnTo>
                    <a:lnTo>
                      <a:pt x="17" y="71"/>
                    </a:lnTo>
                    <a:lnTo>
                      <a:pt x="40" y="62"/>
                    </a:lnTo>
                    <a:close/>
                    <a:moveTo>
                      <a:pt x="56" y="98"/>
                    </a:moveTo>
                    <a:lnTo>
                      <a:pt x="65" y="122"/>
                    </a:lnTo>
                    <a:lnTo>
                      <a:pt x="74" y="145"/>
                    </a:lnTo>
                    <a:lnTo>
                      <a:pt x="84" y="168"/>
                    </a:lnTo>
                    <a:lnTo>
                      <a:pt x="91" y="191"/>
                    </a:lnTo>
                    <a:lnTo>
                      <a:pt x="100" y="215"/>
                    </a:lnTo>
                    <a:lnTo>
                      <a:pt x="106" y="238"/>
                    </a:lnTo>
                    <a:lnTo>
                      <a:pt x="114" y="260"/>
                    </a:lnTo>
                    <a:lnTo>
                      <a:pt x="121" y="283"/>
                    </a:lnTo>
                    <a:lnTo>
                      <a:pt x="97" y="289"/>
                    </a:lnTo>
                    <a:lnTo>
                      <a:pt x="90" y="268"/>
                    </a:lnTo>
                    <a:lnTo>
                      <a:pt x="84" y="245"/>
                    </a:lnTo>
                    <a:lnTo>
                      <a:pt x="76" y="222"/>
                    </a:lnTo>
                    <a:lnTo>
                      <a:pt x="69" y="200"/>
                    </a:lnTo>
                    <a:lnTo>
                      <a:pt x="60" y="177"/>
                    </a:lnTo>
                    <a:lnTo>
                      <a:pt x="51" y="154"/>
                    </a:lnTo>
                    <a:lnTo>
                      <a:pt x="43" y="131"/>
                    </a:lnTo>
                    <a:lnTo>
                      <a:pt x="33" y="108"/>
                    </a:lnTo>
                    <a:lnTo>
                      <a:pt x="56" y="98"/>
                    </a:lnTo>
                    <a:close/>
                    <a:moveTo>
                      <a:pt x="121" y="283"/>
                    </a:moveTo>
                    <a:lnTo>
                      <a:pt x="121" y="285"/>
                    </a:lnTo>
                    <a:lnTo>
                      <a:pt x="98" y="292"/>
                    </a:lnTo>
                    <a:lnTo>
                      <a:pt x="97" y="289"/>
                    </a:lnTo>
                    <a:lnTo>
                      <a:pt x="121" y="283"/>
                    </a:lnTo>
                    <a:close/>
                    <a:moveTo>
                      <a:pt x="121" y="285"/>
                    </a:moveTo>
                    <a:lnTo>
                      <a:pt x="124" y="295"/>
                    </a:lnTo>
                    <a:lnTo>
                      <a:pt x="126" y="303"/>
                    </a:lnTo>
                    <a:lnTo>
                      <a:pt x="128" y="312"/>
                    </a:lnTo>
                    <a:lnTo>
                      <a:pt x="130" y="320"/>
                    </a:lnTo>
                    <a:lnTo>
                      <a:pt x="106" y="326"/>
                    </a:lnTo>
                    <a:lnTo>
                      <a:pt x="104" y="316"/>
                    </a:lnTo>
                    <a:lnTo>
                      <a:pt x="102" y="307"/>
                    </a:lnTo>
                    <a:lnTo>
                      <a:pt x="100" y="299"/>
                    </a:lnTo>
                    <a:lnTo>
                      <a:pt x="98" y="292"/>
                    </a:lnTo>
                    <a:lnTo>
                      <a:pt x="121" y="285"/>
                    </a:lnTo>
                    <a:close/>
                    <a:moveTo>
                      <a:pt x="130" y="320"/>
                    </a:moveTo>
                    <a:lnTo>
                      <a:pt x="132" y="327"/>
                    </a:lnTo>
                    <a:lnTo>
                      <a:pt x="133" y="336"/>
                    </a:lnTo>
                    <a:lnTo>
                      <a:pt x="136" y="344"/>
                    </a:lnTo>
                    <a:lnTo>
                      <a:pt x="138" y="355"/>
                    </a:lnTo>
                    <a:lnTo>
                      <a:pt x="114" y="360"/>
                    </a:lnTo>
                    <a:lnTo>
                      <a:pt x="113" y="352"/>
                    </a:lnTo>
                    <a:lnTo>
                      <a:pt x="111" y="344"/>
                    </a:lnTo>
                    <a:lnTo>
                      <a:pt x="109" y="336"/>
                    </a:lnTo>
                    <a:lnTo>
                      <a:pt x="106" y="326"/>
                    </a:lnTo>
                    <a:lnTo>
                      <a:pt x="130" y="320"/>
                    </a:lnTo>
                    <a:close/>
                    <a:moveTo>
                      <a:pt x="138" y="355"/>
                    </a:moveTo>
                    <a:lnTo>
                      <a:pt x="142" y="377"/>
                    </a:lnTo>
                    <a:lnTo>
                      <a:pt x="146" y="398"/>
                    </a:lnTo>
                    <a:lnTo>
                      <a:pt x="150" y="420"/>
                    </a:lnTo>
                    <a:lnTo>
                      <a:pt x="153" y="442"/>
                    </a:lnTo>
                    <a:lnTo>
                      <a:pt x="155" y="462"/>
                    </a:lnTo>
                    <a:lnTo>
                      <a:pt x="157" y="484"/>
                    </a:lnTo>
                    <a:lnTo>
                      <a:pt x="158" y="504"/>
                    </a:lnTo>
                    <a:lnTo>
                      <a:pt x="158" y="525"/>
                    </a:lnTo>
                    <a:lnTo>
                      <a:pt x="135" y="525"/>
                    </a:lnTo>
                    <a:lnTo>
                      <a:pt x="133" y="505"/>
                    </a:lnTo>
                    <a:lnTo>
                      <a:pt x="132" y="485"/>
                    </a:lnTo>
                    <a:lnTo>
                      <a:pt x="130" y="464"/>
                    </a:lnTo>
                    <a:lnTo>
                      <a:pt x="128" y="444"/>
                    </a:lnTo>
                    <a:lnTo>
                      <a:pt x="126" y="423"/>
                    </a:lnTo>
                    <a:lnTo>
                      <a:pt x="123" y="403"/>
                    </a:lnTo>
                    <a:lnTo>
                      <a:pt x="118" y="381"/>
                    </a:lnTo>
                    <a:lnTo>
                      <a:pt x="114" y="360"/>
                    </a:lnTo>
                    <a:lnTo>
                      <a:pt x="138" y="355"/>
                    </a:lnTo>
                    <a:close/>
                    <a:moveTo>
                      <a:pt x="135" y="529"/>
                    </a:moveTo>
                    <a:lnTo>
                      <a:pt x="135" y="527"/>
                    </a:lnTo>
                    <a:lnTo>
                      <a:pt x="135" y="525"/>
                    </a:lnTo>
                    <a:lnTo>
                      <a:pt x="146" y="525"/>
                    </a:lnTo>
                    <a:lnTo>
                      <a:pt x="135" y="529"/>
                    </a:lnTo>
                    <a:close/>
                    <a:moveTo>
                      <a:pt x="158" y="521"/>
                    </a:moveTo>
                    <a:lnTo>
                      <a:pt x="165" y="537"/>
                    </a:lnTo>
                    <a:lnTo>
                      <a:pt x="172" y="553"/>
                    </a:lnTo>
                    <a:lnTo>
                      <a:pt x="180" y="568"/>
                    </a:lnTo>
                    <a:lnTo>
                      <a:pt x="189" y="582"/>
                    </a:lnTo>
                    <a:lnTo>
                      <a:pt x="198" y="596"/>
                    </a:lnTo>
                    <a:lnTo>
                      <a:pt x="208" y="608"/>
                    </a:lnTo>
                    <a:lnTo>
                      <a:pt x="219" y="619"/>
                    </a:lnTo>
                    <a:lnTo>
                      <a:pt x="231" y="630"/>
                    </a:lnTo>
                    <a:lnTo>
                      <a:pt x="214" y="648"/>
                    </a:lnTo>
                    <a:lnTo>
                      <a:pt x="203" y="637"/>
                    </a:lnTo>
                    <a:lnTo>
                      <a:pt x="190" y="624"/>
                    </a:lnTo>
                    <a:lnTo>
                      <a:pt x="179" y="610"/>
                    </a:lnTo>
                    <a:lnTo>
                      <a:pt x="169" y="596"/>
                    </a:lnTo>
                    <a:lnTo>
                      <a:pt x="159" y="581"/>
                    </a:lnTo>
                    <a:lnTo>
                      <a:pt x="151" y="565"/>
                    </a:lnTo>
                    <a:lnTo>
                      <a:pt x="142" y="548"/>
                    </a:lnTo>
                    <a:lnTo>
                      <a:pt x="135" y="529"/>
                    </a:lnTo>
                    <a:lnTo>
                      <a:pt x="158" y="521"/>
                    </a:lnTo>
                    <a:close/>
                    <a:moveTo>
                      <a:pt x="231" y="630"/>
                    </a:moveTo>
                    <a:lnTo>
                      <a:pt x="243" y="639"/>
                    </a:lnTo>
                    <a:lnTo>
                      <a:pt x="256" y="648"/>
                    </a:lnTo>
                    <a:lnTo>
                      <a:pt x="270" y="656"/>
                    </a:lnTo>
                    <a:lnTo>
                      <a:pt x="285" y="662"/>
                    </a:lnTo>
                    <a:lnTo>
                      <a:pt x="300" y="668"/>
                    </a:lnTo>
                    <a:lnTo>
                      <a:pt x="316" y="674"/>
                    </a:lnTo>
                    <a:lnTo>
                      <a:pt x="333" y="678"/>
                    </a:lnTo>
                    <a:lnTo>
                      <a:pt x="351" y="681"/>
                    </a:lnTo>
                    <a:lnTo>
                      <a:pt x="347" y="705"/>
                    </a:lnTo>
                    <a:lnTo>
                      <a:pt x="328" y="702"/>
                    </a:lnTo>
                    <a:lnTo>
                      <a:pt x="310" y="698"/>
                    </a:lnTo>
                    <a:lnTo>
                      <a:pt x="291" y="691"/>
                    </a:lnTo>
                    <a:lnTo>
                      <a:pt x="275" y="685"/>
                    </a:lnTo>
                    <a:lnTo>
                      <a:pt x="259" y="677"/>
                    </a:lnTo>
                    <a:lnTo>
                      <a:pt x="244" y="668"/>
                    </a:lnTo>
                    <a:lnTo>
                      <a:pt x="229" y="659"/>
                    </a:lnTo>
                    <a:lnTo>
                      <a:pt x="214" y="648"/>
                    </a:lnTo>
                    <a:lnTo>
                      <a:pt x="231" y="630"/>
                    </a:lnTo>
                    <a:close/>
                    <a:moveTo>
                      <a:pt x="361" y="693"/>
                    </a:moveTo>
                    <a:lnTo>
                      <a:pt x="360" y="699"/>
                    </a:lnTo>
                    <a:lnTo>
                      <a:pt x="357" y="703"/>
                    </a:lnTo>
                    <a:lnTo>
                      <a:pt x="352" y="705"/>
                    </a:lnTo>
                    <a:lnTo>
                      <a:pt x="347" y="705"/>
                    </a:lnTo>
                    <a:lnTo>
                      <a:pt x="350" y="693"/>
                    </a:lnTo>
                    <a:lnTo>
                      <a:pt x="361" y="69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9" name="Freeform 1231"/>
              <p:cNvSpPr>
                <a:spLocks/>
              </p:cNvSpPr>
              <p:nvPr/>
            </p:nvSpPr>
            <p:spPr bwMode="auto">
              <a:xfrm>
                <a:off x="3002" y="1777"/>
                <a:ext cx="62" cy="123"/>
              </a:xfrm>
              <a:custGeom>
                <a:avLst/>
                <a:gdLst>
                  <a:gd name="T0" fmla="*/ 12 w 301"/>
                  <a:gd name="T1" fmla="*/ 25 h 636"/>
                  <a:gd name="T2" fmla="*/ 12 w 301"/>
                  <a:gd name="T3" fmla="*/ 22 h 636"/>
                  <a:gd name="T4" fmla="*/ 11 w 301"/>
                  <a:gd name="T5" fmla="*/ 17 h 636"/>
                  <a:gd name="T6" fmla="*/ 10 w 301"/>
                  <a:gd name="T7" fmla="*/ 13 h 636"/>
                  <a:gd name="T8" fmla="*/ 10 w 301"/>
                  <a:gd name="T9" fmla="*/ 11 h 636"/>
                  <a:gd name="T10" fmla="*/ 9 w 301"/>
                  <a:gd name="T11" fmla="*/ 8 h 636"/>
                  <a:gd name="T12" fmla="*/ 8 w 301"/>
                  <a:gd name="T13" fmla="*/ 6 h 636"/>
                  <a:gd name="T14" fmla="*/ 7 w 301"/>
                  <a:gd name="T15" fmla="*/ 4 h 636"/>
                  <a:gd name="T16" fmla="*/ 6 w 301"/>
                  <a:gd name="T17" fmla="*/ 2 h 636"/>
                  <a:gd name="T18" fmla="*/ 5 w 301"/>
                  <a:gd name="T19" fmla="*/ 1 h 636"/>
                  <a:gd name="T20" fmla="*/ 5 w 301"/>
                  <a:gd name="T21" fmla="*/ 1 h 636"/>
                  <a:gd name="T22" fmla="*/ 4 w 301"/>
                  <a:gd name="T23" fmla="*/ 1 h 636"/>
                  <a:gd name="T24" fmla="*/ 3 w 301"/>
                  <a:gd name="T25" fmla="*/ 0 h 636"/>
                  <a:gd name="T26" fmla="*/ 3 w 301"/>
                  <a:gd name="T27" fmla="*/ 0 h 636"/>
                  <a:gd name="T28" fmla="*/ 2 w 301"/>
                  <a:gd name="T29" fmla="*/ 0 h 636"/>
                  <a:gd name="T30" fmla="*/ 1 w 301"/>
                  <a:gd name="T31" fmla="*/ 0 h 636"/>
                  <a:gd name="T32" fmla="*/ 0 w 301"/>
                  <a:gd name="T33" fmla="*/ 0 h 636"/>
                  <a:gd name="T34" fmla="*/ 1 w 301"/>
                  <a:gd name="T35" fmla="*/ 2 h 636"/>
                  <a:gd name="T36" fmla="*/ 2 w 301"/>
                  <a:gd name="T37" fmla="*/ 4 h 636"/>
                  <a:gd name="T38" fmla="*/ 2 w 301"/>
                  <a:gd name="T39" fmla="*/ 7 h 636"/>
                  <a:gd name="T40" fmla="*/ 3 w 301"/>
                  <a:gd name="T41" fmla="*/ 9 h 636"/>
                  <a:gd name="T42" fmla="*/ 4 w 301"/>
                  <a:gd name="T43" fmla="*/ 12 h 636"/>
                  <a:gd name="T44" fmla="*/ 4 w 301"/>
                  <a:gd name="T45" fmla="*/ 14 h 636"/>
                  <a:gd name="T46" fmla="*/ 5 w 301"/>
                  <a:gd name="T47" fmla="*/ 16 h 636"/>
                  <a:gd name="T48" fmla="*/ 5 w 301"/>
                  <a:gd name="T49" fmla="*/ 18 h 636"/>
                  <a:gd name="T50" fmla="*/ 5 w 301"/>
                  <a:gd name="T51" fmla="*/ 20 h 636"/>
                  <a:gd name="T52" fmla="*/ 6 w 301"/>
                  <a:gd name="T53" fmla="*/ 21 h 636"/>
                  <a:gd name="T54" fmla="*/ 6 w 301"/>
                  <a:gd name="T55" fmla="*/ 22 h 636"/>
                  <a:gd name="T56" fmla="*/ 7 w 301"/>
                  <a:gd name="T57" fmla="*/ 23 h 636"/>
                  <a:gd name="T58" fmla="*/ 8 w 301"/>
                  <a:gd name="T59" fmla="*/ 24 h 636"/>
                  <a:gd name="T60" fmla="*/ 9 w 301"/>
                  <a:gd name="T61" fmla="*/ 25 h 636"/>
                  <a:gd name="T62" fmla="*/ 10 w 301"/>
                  <a:gd name="T63" fmla="*/ 25 h 636"/>
                  <a:gd name="T64" fmla="*/ 11 w 301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1"/>
                  <a:gd name="T100" fmla="*/ 0 h 636"/>
                  <a:gd name="T101" fmla="*/ 301 w 301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1" h="636">
                    <a:moveTo>
                      <a:pt x="301" y="636"/>
                    </a:moveTo>
                    <a:lnTo>
                      <a:pt x="300" y="612"/>
                    </a:lnTo>
                    <a:lnTo>
                      <a:pt x="297" y="578"/>
                    </a:lnTo>
                    <a:lnTo>
                      <a:pt x="293" y="534"/>
                    </a:lnTo>
                    <a:lnTo>
                      <a:pt x="287" y="482"/>
                    </a:lnTo>
                    <a:lnTo>
                      <a:pt x="278" y="425"/>
                    </a:lnTo>
                    <a:lnTo>
                      <a:pt x="267" y="365"/>
                    </a:lnTo>
                    <a:lnTo>
                      <a:pt x="261" y="334"/>
                    </a:lnTo>
                    <a:lnTo>
                      <a:pt x="253" y="303"/>
                    </a:lnTo>
                    <a:lnTo>
                      <a:pt x="246" y="272"/>
                    </a:lnTo>
                    <a:lnTo>
                      <a:pt x="237" y="240"/>
                    </a:lnTo>
                    <a:lnTo>
                      <a:pt x="227" y="211"/>
                    </a:lnTo>
                    <a:lnTo>
                      <a:pt x="218" y="182"/>
                    </a:lnTo>
                    <a:lnTo>
                      <a:pt x="207" y="155"/>
                    </a:lnTo>
                    <a:lnTo>
                      <a:pt x="196" y="129"/>
                    </a:lnTo>
                    <a:lnTo>
                      <a:pt x="184" y="104"/>
                    </a:lnTo>
                    <a:lnTo>
                      <a:pt x="171" y="83"/>
                    </a:lnTo>
                    <a:lnTo>
                      <a:pt x="157" y="62"/>
                    </a:lnTo>
                    <a:lnTo>
                      <a:pt x="143" y="45"/>
                    </a:lnTo>
                    <a:lnTo>
                      <a:pt x="135" y="36"/>
                    </a:lnTo>
                    <a:lnTo>
                      <a:pt x="128" y="30"/>
                    </a:lnTo>
                    <a:lnTo>
                      <a:pt x="120" y="23"/>
                    </a:lnTo>
                    <a:lnTo>
                      <a:pt x="113" y="17"/>
                    </a:lnTo>
                    <a:lnTo>
                      <a:pt x="104" y="13"/>
                    </a:lnTo>
                    <a:lnTo>
                      <a:pt x="96" y="8"/>
                    </a:lnTo>
                    <a:lnTo>
                      <a:pt x="87" y="5"/>
                    </a:lnTo>
                    <a:lnTo>
                      <a:pt x="78" y="2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2" y="2"/>
                    </a:lnTo>
                    <a:lnTo>
                      <a:pt x="32" y="4"/>
                    </a:lnTo>
                    <a:lnTo>
                      <a:pt x="21" y="7"/>
                    </a:lnTo>
                    <a:lnTo>
                      <a:pt x="11" y="11"/>
                    </a:lnTo>
                    <a:lnTo>
                      <a:pt x="0" y="17"/>
                    </a:lnTo>
                    <a:lnTo>
                      <a:pt x="15" y="47"/>
                    </a:lnTo>
                    <a:lnTo>
                      <a:pt x="27" y="78"/>
                    </a:lnTo>
                    <a:lnTo>
                      <a:pt x="39" y="109"/>
                    </a:lnTo>
                    <a:lnTo>
                      <a:pt x="50" y="139"/>
                    </a:lnTo>
                    <a:lnTo>
                      <a:pt x="61" y="169"/>
                    </a:lnTo>
                    <a:lnTo>
                      <a:pt x="71" y="198"/>
                    </a:lnTo>
                    <a:lnTo>
                      <a:pt x="79" y="229"/>
                    </a:lnTo>
                    <a:lnTo>
                      <a:pt x="88" y="258"/>
                    </a:lnTo>
                    <a:lnTo>
                      <a:pt x="96" y="287"/>
                    </a:lnTo>
                    <a:lnTo>
                      <a:pt x="102" y="316"/>
                    </a:lnTo>
                    <a:lnTo>
                      <a:pt x="107" y="344"/>
                    </a:lnTo>
                    <a:lnTo>
                      <a:pt x="112" y="372"/>
                    </a:lnTo>
                    <a:lnTo>
                      <a:pt x="116" y="400"/>
                    </a:lnTo>
                    <a:lnTo>
                      <a:pt x="119" y="427"/>
                    </a:lnTo>
                    <a:lnTo>
                      <a:pt x="121" y="454"/>
                    </a:lnTo>
                    <a:lnTo>
                      <a:pt x="123" y="481"/>
                    </a:lnTo>
                    <a:lnTo>
                      <a:pt x="128" y="497"/>
                    </a:lnTo>
                    <a:lnTo>
                      <a:pt x="135" y="513"/>
                    </a:lnTo>
                    <a:lnTo>
                      <a:pt x="142" y="528"/>
                    </a:lnTo>
                    <a:lnTo>
                      <a:pt x="151" y="541"/>
                    </a:lnTo>
                    <a:lnTo>
                      <a:pt x="159" y="554"/>
                    </a:lnTo>
                    <a:lnTo>
                      <a:pt x="169" y="565"/>
                    </a:lnTo>
                    <a:lnTo>
                      <a:pt x="179" y="577"/>
                    </a:lnTo>
                    <a:lnTo>
                      <a:pt x="189" y="587"/>
                    </a:lnTo>
                    <a:lnTo>
                      <a:pt x="200" y="596"/>
                    </a:lnTo>
                    <a:lnTo>
                      <a:pt x="213" y="604"/>
                    </a:lnTo>
                    <a:lnTo>
                      <a:pt x="226" y="612"/>
                    </a:lnTo>
                    <a:lnTo>
                      <a:pt x="239" y="618"/>
                    </a:lnTo>
                    <a:lnTo>
                      <a:pt x="253" y="624"/>
                    </a:lnTo>
                    <a:lnTo>
                      <a:pt x="268" y="628"/>
                    </a:lnTo>
                    <a:lnTo>
                      <a:pt x="285" y="632"/>
                    </a:lnTo>
                    <a:lnTo>
                      <a:pt x="301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0" name="Freeform 1232"/>
              <p:cNvSpPr>
                <a:spLocks noEditPoints="1"/>
              </p:cNvSpPr>
              <p:nvPr/>
            </p:nvSpPr>
            <p:spPr bwMode="auto">
              <a:xfrm>
                <a:off x="2998" y="1769"/>
                <a:ext cx="66" cy="134"/>
              </a:xfrm>
              <a:custGeom>
                <a:avLst/>
                <a:gdLst>
                  <a:gd name="T0" fmla="*/ 13 w 324"/>
                  <a:gd name="T1" fmla="*/ 26 h 660"/>
                  <a:gd name="T2" fmla="*/ 12 w 324"/>
                  <a:gd name="T3" fmla="*/ 26 h 660"/>
                  <a:gd name="T4" fmla="*/ 12 w 324"/>
                  <a:gd name="T5" fmla="*/ 26 h 660"/>
                  <a:gd name="T6" fmla="*/ 13 w 324"/>
                  <a:gd name="T7" fmla="*/ 25 h 660"/>
                  <a:gd name="T8" fmla="*/ 12 w 324"/>
                  <a:gd name="T9" fmla="*/ 24 h 660"/>
                  <a:gd name="T10" fmla="*/ 13 w 324"/>
                  <a:gd name="T11" fmla="*/ 23 h 660"/>
                  <a:gd name="T12" fmla="*/ 13 w 324"/>
                  <a:gd name="T13" fmla="*/ 25 h 660"/>
                  <a:gd name="T14" fmla="*/ 12 w 324"/>
                  <a:gd name="T15" fmla="*/ 20 h 660"/>
                  <a:gd name="T16" fmla="*/ 10 w 324"/>
                  <a:gd name="T17" fmla="*/ 14 h 660"/>
                  <a:gd name="T18" fmla="*/ 11 w 324"/>
                  <a:gd name="T19" fmla="*/ 12 h 660"/>
                  <a:gd name="T20" fmla="*/ 12 w 324"/>
                  <a:gd name="T21" fmla="*/ 19 h 660"/>
                  <a:gd name="T22" fmla="*/ 12 w 324"/>
                  <a:gd name="T23" fmla="*/ 23 h 660"/>
                  <a:gd name="T24" fmla="*/ 8 w 324"/>
                  <a:gd name="T25" fmla="*/ 6 h 660"/>
                  <a:gd name="T26" fmla="*/ 8 w 324"/>
                  <a:gd name="T27" fmla="*/ 4 h 660"/>
                  <a:gd name="T28" fmla="*/ 9 w 324"/>
                  <a:gd name="T29" fmla="*/ 7 h 660"/>
                  <a:gd name="T30" fmla="*/ 7 w 324"/>
                  <a:gd name="T31" fmla="*/ 4 h 660"/>
                  <a:gd name="T32" fmla="*/ 6 w 324"/>
                  <a:gd name="T33" fmla="*/ 3 h 660"/>
                  <a:gd name="T34" fmla="*/ 5 w 324"/>
                  <a:gd name="T35" fmla="*/ 2 h 660"/>
                  <a:gd name="T36" fmla="*/ 6 w 324"/>
                  <a:gd name="T37" fmla="*/ 2 h 660"/>
                  <a:gd name="T38" fmla="*/ 8 w 324"/>
                  <a:gd name="T39" fmla="*/ 3 h 660"/>
                  <a:gd name="T40" fmla="*/ 4 w 324"/>
                  <a:gd name="T41" fmla="*/ 1 h 660"/>
                  <a:gd name="T42" fmla="*/ 3 w 324"/>
                  <a:gd name="T43" fmla="*/ 1 h 660"/>
                  <a:gd name="T44" fmla="*/ 1 w 324"/>
                  <a:gd name="T45" fmla="*/ 0 h 660"/>
                  <a:gd name="T46" fmla="*/ 3 w 324"/>
                  <a:gd name="T47" fmla="*/ 0 h 660"/>
                  <a:gd name="T48" fmla="*/ 5 w 324"/>
                  <a:gd name="T49" fmla="*/ 1 h 660"/>
                  <a:gd name="T50" fmla="*/ 1 w 324"/>
                  <a:gd name="T51" fmla="*/ 2 h 660"/>
                  <a:gd name="T52" fmla="*/ 2 w 324"/>
                  <a:gd name="T53" fmla="*/ 1 h 660"/>
                  <a:gd name="T54" fmla="*/ 0 w 324"/>
                  <a:gd name="T55" fmla="*/ 1 h 660"/>
                  <a:gd name="T56" fmla="*/ 1 w 324"/>
                  <a:gd name="T57" fmla="*/ 1 h 660"/>
                  <a:gd name="T58" fmla="*/ 1 w 324"/>
                  <a:gd name="T59" fmla="*/ 1 h 660"/>
                  <a:gd name="T60" fmla="*/ 1 w 324"/>
                  <a:gd name="T61" fmla="*/ 1 h 660"/>
                  <a:gd name="T62" fmla="*/ 1 w 324"/>
                  <a:gd name="T63" fmla="*/ 2 h 660"/>
                  <a:gd name="T64" fmla="*/ 0 w 324"/>
                  <a:gd name="T65" fmla="*/ 2 h 660"/>
                  <a:gd name="T66" fmla="*/ 2 w 324"/>
                  <a:gd name="T67" fmla="*/ 2 h 660"/>
                  <a:gd name="T68" fmla="*/ 2 w 324"/>
                  <a:gd name="T69" fmla="*/ 4 h 660"/>
                  <a:gd name="T70" fmla="*/ 1 w 324"/>
                  <a:gd name="T71" fmla="*/ 3 h 660"/>
                  <a:gd name="T72" fmla="*/ 2 w 324"/>
                  <a:gd name="T73" fmla="*/ 5 h 660"/>
                  <a:gd name="T74" fmla="*/ 4 w 324"/>
                  <a:gd name="T75" fmla="*/ 8 h 660"/>
                  <a:gd name="T76" fmla="*/ 3 w 324"/>
                  <a:gd name="T77" fmla="*/ 11 h 660"/>
                  <a:gd name="T78" fmla="*/ 2 w 324"/>
                  <a:gd name="T79" fmla="*/ 8 h 660"/>
                  <a:gd name="T80" fmla="*/ 1 w 324"/>
                  <a:gd name="T81" fmla="*/ 4 h 660"/>
                  <a:gd name="T82" fmla="*/ 3 w 324"/>
                  <a:gd name="T83" fmla="*/ 11 h 660"/>
                  <a:gd name="T84" fmla="*/ 5 w 324"/>
                  <a:gd name="T85" fmla="*/ 11 h 660"/>
                  <a:gd name="T86" fmla="*/ 4 w 324"/>
                  <a:gd name="T87" fmla="*/ 12 h 660"/>
                  <a:gd name="T88" fmla="*/ 5 w 324"/>
                  <a:gd name="T89" fmla="*/ 12 h 660"/>
                  <a:gd name="T90" fmla="*/ 5 w 324"/>
                  <a:gd name="T91" fmla="*/ 13 h 660"/>
                  <a:gd name="T92" fmla="*/ 5 w 324"/>
                  <a:gd name="T93" fmla="*/ 12 h 660"/>
                  <a:gd name="T94" fmla="*/ 6 w 324"/>
                  <a:gd name="T95" fmla="*/ 18 h 660"/>
                  <a:gd name="T96" fmla="*/ 5 w 324"/>
                  <a:gd name="T97" fmla="*/ 17 h 660"/>
                  <a:gd name="T98" fmla="*/ 5 w 324"/>
                  <a:gd name="T99" fmla="*/ 20 h 660"/>
                  <a:gd name="T100" fmla="*/ 5 w 324"/>
                  <a:gd name="T101" fmla="*/ 20 h 660"/>
                  <a:gd name="T102" fmla="*/ 7 w 324"/>
                  <a:gd name="T103" fmla="*/ 21 h 660"/>
                  <a:gd name="T104" fmla="*/ 8 w 324"/>
                  <a:gd name="T105" fmla="*/ 23 h 660"/>
                  <a:gd name="T106" fmla="*/ 7 w 324"/>
                  <a:gd name="T107" fmla="*/ 23 h 660"/>
                  <a:gd name="T108" fmla="*/ 5 w 324"/>
                  <a:gd name="T109" fmla="*/ 21 h 660"/>
                  <a:gd name="T110" fmla="*/ 8 w 324"/>
                  <a:gd name="T111" fmla="*/ 24 h 660"/>
                  <a:gd name="T112" fmla="*/ 10 w 324"/>
                  <a:gd name="T113" fmla="*/ 25 h 660"/>
                  <a:gd name="T114" fmla="*/ 13 w 324"/>
                  <a:gd name="T115" fmla="*/ 25 h 660"/>
                  <a:gd name="T116" fmla="*/ 10 w 324"/>
                  <a:gd name="T117" fmla="*/ 26 h 660"/>
                  <a:gd name="T118" fmla="*/ 8 w 324"/>
                  <a:gd name="T119" fmla="*/ 25 h 660"/>
                  <a:gd name="T120" fmla="*/ 13 w 324"/>
                  <a:gd name="T121" fmla="*/ 26 h 660"/>
                  <a:gd name="T122" fmla="*/ 13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299" y="648"/>
                    </a:moveTo>
                    <a:lnTo>
                      <a:pt x="299" y="647"/>
                    </a:lnTo>
                    <a:lnTo>
                      <a:pt x="299" y="646"/>
                    </a:lnTo>
                    <a:lnTo>
                      <a:pt x="324" y="646"/>
                    </a:lnTo>
                    <a:lnTo>
                      <a:pt x="324" y="647"/>
                    </a:lnTo>
                    <a:lnTo>
                      <a:pt x="324" y="648"/>
                    </a:lnTo>
                    <a:lnTo>
                      <a:pt x="299" y="648"/>
                    </a:lnTo>
                    <a:close/>
                    <a:moveTo>
                      <a:pt x="299" y="646"/>
                    </a:moveTo>
                    <a:lnTo>
                      <a:pt x="299" y="646"/>
                    </a:lnTo>
                    <a:lnTo>
                      <a:pt x="312" y="646"/>
                    </a:lnTo>
                    <a:lnTo>
                      <a:pt x="299" y="646"/>
                    </a:lnTo>
                    <a:close/>
                    <a:moveTo>
                      <a:pt x="299" y="646"/>
                    </a:moveTo>
                    <a:lnTo>
                      <a:pt x="299" y="635"/>
                    </a:lnTo>
                    <a:lnTo>
                      <a:pt x="299" y="620"/>
                    </a:lnTo>
                    <a:lnTo>
                      <a:pt x="323" y="617"/>
                    </a:lnTo>
                    <a:lnTo>
                      <a:pt x="324" y="634"/>
                    </a:lnTo>
                    <a:lnTo>
                      <a:pt x="324" y="647"/>
                    </a:lnTo>
                    <a:lnTo>
                      <a:pt x="299" y="646"/>
                    </a:lnTo>
                    <a:close/>
                    <a:moveTo>
                      <a:pt x="299" y="620"/>
                    </a:moveTo>
                    <a:lnTo>
                      <a:pt x="298" y="610"/>
                    </a:lnTo>
                    <a:lnTo>
                      <a:pt x="298" y="600"/>
                    </a:lnTo>
                    <a:lnTo>
                      <a:pt x="297" y="589"/>
                    </a:lnTo>
                    <a:lnTo>
                      <a:pt x="296" y="579"/>
                    </a:lnTo>
                    <a:lnTo>
                      <a:pt x="319" y="576"/>
                    </a:lnTo>
                    <a:lnTo>
                      <a:pt x="320" y="587"/>
                    </a:lnTo>
                    <a:lnTo>
                      <a:pt x="321" y="598"/>
                    </a:lnTo>
                    <a:lnTo>
                      <a:pt x="323" y="609"/>
                    </a:lnTo>
                    <a:lnTo>
                      <a:pt x="323" y="617"/>
                    </a:lnTo>
                    <a:lnTo>
                      <a:pt x="299" y="620"/>
                    </a:lnTo>
                    <a:close/>
                    <a:moveTo>
                      <a:pt x="296" y="579"/>
                    </a:moveTo>
                    <a:lnTo>
                      <a:pt x="292" y="546"/>
                    </a:lnTo>
                    <a:lnTo>
                      <a:pt x="288" y="511"/>
                    </a:lnTo>
                    <a:lnTo>
                      <a:pt x="283" y="472"/>
                    </a:lnTo>
                    <a:lnTo>
                      <a:pt x="276" y="431"/>
                    </a:lnTo>
                    <a:lnTo>
                      <a:pt x="269" y="387"/>
                    </a:lnTo>
                    <a:lnTo>
                      <a:pt x="259" y="344"/>
                    </a:lnTo>
                    <a:lnTo>
                      <a:pt x="248" y="300"/>
                    </a:lnTo>
                    <a:lnTo>
                      <a:pt x="236" y="256"/>
                    </a:lnTo>
                    <a:lnTo>
                      <a:pt x="260" y="249"/>
                    </a:lnTo>
                    <a:lnTo>
                      <a:pt x="272" y="293"/>
                    </a:lnTo>
                    <a:lnTo>
                      <a:pt x="283" y="338"/>
                    </a:lnTo>
                    <a:lnTo>
                      <a:pt x="292" y="383"/>
                    </a:lnTo>
                    <a:lnTo>
                      <a:pt x="300" y="426"/>
                    </a:lnTo>
                    <a:lnTo>
                      <a:pt x="306" y="468"/>
                    </a:lnTo>
                    <a:lnTo>
                      <a:pt x="312" y="507"/>
                    </a:lnTo>
                    <a:lnTo>
                      <a:pt x="316" y="544"/>
                    </a:lnTo>
                    <a:lnTo>
                      <a:pt x="319" y="576"/>
                    </a:lnTo>
                    <a:lnTo>
                      <a:pt x="296" y="579"/>
                    </a:lnTo>
                    <a:close/>
                    <a:moveTo>
                      <a:pt x="236" y="256"/>
                    </a:moveTo>
                    <a:lnTo>
                      <a:pt x="223" y="216"/>
                    </a:lnTo>
                    <a:lnTo>
                      <a:pt x="209" y="178"/>
                    </a:lnTo>
                    <a:lnTo>
                      <a:pt x="202" y="161"/>
                    </a:lnTo>
                    <a:lnTo>
                      <a:pt x="194" y="143"/>
                    </a:lnTo>
                    <a:lnTo>
                      <a:pt x="186" y="127"/>
                    </a:lnTo>
                    <a:lnTo>
                      <a:pt x="178" y="111"/>
                    </a:lnTo>
                    <a:lnTo>
                      <a:pt x="199" y="99"/>
                    </a:lnTo>
                    <a:lnTo>
                      <a:pt x="208" y="115"/>
                    </a:lnTo>
                    <a:lnTo>
                      <a:pt x="217" y="133"/>
                    </a:lnTo>
                    <a:lnTo>
                      <a:pt x="224" y="151"/>
                    </a:lnTo>
                    <a:lnTo>
                      <a:pt x="232" y="169"/>
                    </a:lnTo>
                    <a:lnTo>
                      <a:pt x="247" y="208"/>
                    </a:lnTo>
                    <a:lnTo>
                      <a:pt x="260" y="249"/>
                    </a:lnTo>
                    <a:lnTo>
                      <a:pt x="236" y="256"/>
                    </a:lnTo>
                    <a:close/>
                    <a:moveTo>
                      <a:pt x="178" y="111"/>
                    </a:moveTo>
                    <a:lnTo>
                      <a:pt x="171" y="99"/>
                    </a:lnTo>
                    <a:lnTo>
                      <a:pt x="164" y="88"/>
                    </a:lnTo>
                    <a:lnTo>
                      <a:pt x="156" y="79"/>
                    </a:lnTo>
                    <a:lnTo>
                      <a:pt x="149" y="69"/>
                    </a:lnTo>
                    <a:lnTo>
                      <a:pt x="141" y="60"/>
                    </a:lnTo>
                    <a:lnTo>
                      <a:pt x="132" y="52"/>
                    </a:lnTo>
                    <a:lnTo>
                      <a:pt x="125" y="45"/>
                    </a:lnTo>
                    <a:lnTo>
                      <a:pt x="116" y="39"/>
                    </a:lnTo>
                    <a:lnTo>
                      <a:pt x="129" y="18"/>
                    </a:lnTo>
                    <a:lnTo>
                      <a:pt x="139" y="26"/>
                    </a:lnTo>
                    <a:lnTo>
                      <a:pt x="149" y="33"/>
                    </a:lnTo>
                    <a:lnTo>
                      <a:pt x="157" y="42"/>
                    </a:lnTo>
                    <a:lnTo>
                      <a:pt x="166" y="52"/>
                    </a:lnTo>
                    <a:lnTo>
                      <a:pt x="175" y="62"/>
                    </a:lnTo>
                    <a:lnTo>
                      <a:pt x="183" y="74"/>
                    </a:lnTo>
                    <a:lnTo>
                      <a:pt x="191" y="86"/>
                    </a:lnTo>
                    <a:lnTo>
                      <a:pt x="199" y="99"/>
                    </a:lnTo>
                    <a:lnTo>
                      <a:pt x="178" y="111"/>
                    </a:lnTo>
                    <a:close/>
                    <a:moveTo>
                      <a:pt x="116" y="39"/>
                    </a:moveTo>
                    <a:lnTo>
                      <a:pt x="108" y="34"/>
                    </a:lnTo>
                    <a:lnTo>
                      <a:pt x="99" y="30"/>
                    </a:lnTo>
                    <a:lnTo>
                      <a:pt x="90" y="27"/>
                    </a:lnTo>
                    <a:lnTo>
                      <a:pt x="82" y="25"/>
                    </a:lnTo>
                    <a:lnTo>
                      <a:pt x="73" y="25"/>
                    </a:lnTo>
                    <a:lnTo>
                      <a:pt x="63" y="25"/>
                    </a:lnTo>
                    <a:lnTo>
                      <a:pt x="54" y="26"/>
                    </a:lnTo>
                    <a:lnTo>
                      <a:pt x="44" y="28"/>
                    </a:lnTo>
                    <a:lnTo>
                      <a:pt x="37" y="4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97" y="3"/>
                    </a:lnTo>
                    <a:lnTo>
                      <a:pt x="109" y="7"/>
                    </a:lnTo>
                    <a:lnTo>
                      <a:pt x="119" y="13"/>
                    </a:lnTo>
                    <a:lnTo>
                      <a:pt x="129" y="18"/>
                    </a:lnTo>
                    <a:lnTo>
                      <a:pt x="116" y="39"/>
                    </a:lnTo>
                    <a:close/>
                    <a:moveTo>
                      <a:pt x="44" y="28"/>
                    </a:moveTo>
                    <a:lnTo>
                      <a:pt x="31" y="32"/>
                    </a:lnTo>
                    <a:lnTo>
                      <a:pt x="18" y="40"/>
                    </a:lnTo>
                    <a:lnTo>
                      <a:pt x="6" y="18"/>
                    </a:lnTo>
                    <a:lnTo>
                      <a:pt x="22" y="10"/>
                    </a:lnTo>
                    <a:lnTo>
                      <a:pt x="37" y="4"/>
                    </a:lnTo>
                    <a:lnTo>
                      <a:pt x="44" y="28"/>
                    </a:lnTo>
                    <a:close/>
                    <a:moveTo>
                      <a:pt x="1" y="34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4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1" y="29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7" y="31"/>
                    </a:lnTo>
                    <a:lnTo>
                      <a:pt x="30" y="40"/>
                    </a:lnTo>
                    <a:lnTo>
                      <a:pt x="34" y="48"/>
                    </a:lnTo>
                    <a:lnTo>
                      <a:pt x="38" y="58"/>
                    </a:lnTo>
                    <a:lnTo>
                      <a:pt x="16" y="68"/>
                    </a:lnTo>
                    <a:lnTo>
                      <a:pt x="13" y="61"/>
                    </a:lnTo>
                    <a:lnTo>
                      <a:pt x="9" y="53"/>
                    </a:lnTo>
                    <a:lnTo>
                      <a:pt x="5" y="44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38" y="58"/>
                    </a:moveTo>
                    <a:lnTo>
                      <a:pt x="42" y="68"/>
                    </a:lnTo>
                    <a:lnTo>
                      <a:pt x="46" y="76"/>
                    </a:lnTo>
                    <a:lnTo>
                      <a:pt x="49" y="85"/>
                    </a:lnTo>
                    <a:lnTo>
                      <a:pt x="53" y="93"/>
                    </a:lnTo>
                    <a:lnTo>
                      <a:pt x="30" y="102"/>
                    </a:lnTo>
                    <a:lnTo>
                      <a:pt x="27" y="93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6" y="68"/>
                    </a:lnTo>
                    <a:lnTo>
                      <a:pt x="38" y="58"/>
                    </a:lnTo>
                    <a:close/>
                    <a:moveTo>
                      <a:pt x="53" y="93"/>
                    </a:moveTo>
                    <a:lnTo>
                      <a:pt x="61" y="115"/>
                    </a:lnTo>
                    <a:lnTo>
                      <a:pt x="70" y="137"/>
                    </a:lnTo>
                    <a:lnTo>
                      <a:pt x="77" y="158"/>
                    </a:lnTo>
                    <a:lnTo>
                      <a:pt x="85" y="180"/>
                    </a:lnTo>
                    <a:lnTo>
                      <a:pt x="91" y="202"/>
                    </a:lnTo>
                    <a:lnTo>
                      <a:pt x="99" y="223"/>
                    </a:lnTo>
                    <a:lnTo>
                      <a:pt x="104" y="245"/>
                    </a:lnTo>
                    <a:lnTo>
                      <a:pt x="111" y="266"/>
                    </a:lnTo>
                    <a:lnTo>
                      <a:pt x="87" y="273"/>
                    </a:lnTo>
                    <a:lnTo>
                      <a:pt x="82" y="251"/>
                    </a:lnTo>
                    <a:lnTo>
                      <a:pt x="75" y="231"/>
                    </a:lnTo>
                    <a:lnTo>
                      <a:pt x="69" y="209"/>
                    </a:lnTo>
                    <a:lnTo>
                      <a:pt x="62" y="189"/>
                    </a:lnTo>
                    <a:lnTo>
                      <a:pt x="55" y="167"/>
                    </a:lnTo>
                    <a:lnTo>
                      <a:pt x="47" y="145"/>
                    </a:lnTo>
                    <a:lnTo>
                      <a:pt x="38" y="124"/>
                    </a:lnTo>
                    <a:lnTo>
                      <a:pt x="30" y="102"/>
                    </a:lnTo>
                    <a:lnTo>
                      <a:pt x="53" y="93"/>
                    </a:lnTo>
                    <a:close/>
                    <a:moveTo>
                      <a:pt x="111" y="266"/>
                    </a:moveTo>
                    <a:lnTo>
                      <a:pt x="111" y="268"/>
                    </a:lnTo>
                    <a:lnTo>
                      <a:pt x="87" y="274"/>
                    </a:lnTo>
                    <a:lnTo>
                      <a:pt x="87" y="273"/>
                    </a:lnTo>
                    <a:lnTo>
                      <a:pt x="111" y="266"/>
                    </a:lnTo>
                    <a:close/>
                    <a:moveTo>
                      <a:pt x="111" y="268"/>
                    </a:moveTo>
                    <a:lnTo>
                      <a:pt x="113" y="277"/>
                    </a:lnTo>
                    <a:lnTo>
                      <a:pt x="115" y="286"/>
                    </a:lnTo>
                    <a:lnTo>
                      <a:pt x="117" y="293"/>
                    </a:lnTo>
                    <a:lnTo>
                      <a:pt x="119" y="301"/>
                    </a:lnTo>
                    <a:lnTo>
                      <a:pt x="96" y="305"/>
                    </a:lnTo>
                    <a:lnTo>
                      <a:pt x="91" y="288"/>
                    </a:lnTo>
                    <a:lnTo>
                      <a:pt x="87" y="274"/>
                    </a:lnTo>
                    <a:lnTo>
                      <a:pt x="111" y="268"/>
                    </a:lnTo>
                    <a:close/>
                    <a:moveTo>
                      <a:pt x="119" y="301"/>
                    </a:moveTo>
                    <a:lnTo>
                      <a:pt x="121" y="309"/>
                    </a:lnTo>
                    <a:lnTo>
                      <a:pt x="123" y="316"/>
                    </a:lnTo>
                    <a:lnTo>
                      <a:pt x="125" y="325"/>
                    </a:lnTo>
                    <a:lnTo>
                      <a:pt x="126" y="333"/>
                    </a:lnTo>
                    <a:lnTo>
                      <a:pt x="102" y="338"/>
                    </a:lnTo>
                    <a:lnTo>
                      <a:pt x="99" y="323"/>
                    </a:lnTo>
                    <a:lnTo>
                      <a:pt x="96" y="305"/>
                    </a:lnTo>
                    <a:lnTo>
                      <a:pt x="119" y="301"/>
                    </a:lnTo>
                    <a:close/>
                    <a:moveTo>
                      <a:pt x="126" y="333"/>
                    </a:moveTo>
                    <a:lnTo>
                      <a:pt x="134" y="374"/>
                    </a:lnTo>
                    <a:lnTo>
                      <a:pt x="140" y="414"/>
                    </a:lnTo>
                    <a:lnTo>
                      <a:pt x="143" y="454"/>
                    </a:lnTo>
                    <a:lnTo>
                      <a:pt x="145" y="492"/>
                    </a:lnTo>
                    <a:lnTo>
                      <a:pt x="122" y="493"/>
                    </a:lnTo>
                    <a:lnTo>
                      <a:pt x="119" y="455"/>
                    </a:lnTo>
                    <a:lnTo>
                      <a:pt x="115" y="418"/>
                    </a:lnTo>
                    <a:lnTo>
                      <a:pt x="110" y="378"/>
                    </a:lnTo>
                    <a:lnTo>
                      <a:pt x="102" y="338"/>
                    </a:lnTo>
                    <a:lnTo>
                      <a:pt x="126" y="333"/>
                    </a:lnTo>
                    <a:close/>
                    <a:moveTo>
                      <a:pt x="122" y="496"/>
                    </a:moveTo>
                    <a:lnTo>
                      <a:pt x="122" y="495"/>
                    </a:lnTo>
                    <a:lnTo>
                      <a:pt x="122" y="493"/>
                    </a:lnTo>
                    <a:lnTo>
                      <a:pt x="134" y="493"/>
                    </a:lnTo>
                    <a:lnTo>
                      <a:pt x="122" y="496"/>
                    </a:lnTo>
                    <a:close/>
                    <a:moveTo>
                      <a:pt x="145" y="489"/>
                    </a:moveTo>
                    <a:lnTo>
                      <a:pt x="151" y="505"/>
                    </a:lnTo>
                    <a:lnTo>
                      <a:pt x="157" y="519"/>
                    </a:lnTo>
                    <a:lnTo>
                      <a:pt x="164" y="533"/>
                    </a:lnTo>
                    <a:lnTo>
                      <a:pt x="171" y="546"/>
                    </a:lnTo>
                    <a:lnTo>
                      <a:pt x="180" y="558"/>
                    </a:lnTo>
                    <a:lnTo>
                      <a:pt x="189" y="570"/>
                    </a:lnTo>
                    <a:lnTo>
                      <a:pt x="198" y="580"/>
                    </a:lnTo>
                    <a:lnTo>
                      <a:pt x="208" y="589"/>
                    </a:lnTo>
                    <a:lnTo>
                      <a:pt x="192" y="608"/>
                    </a:lnTo>
                    <a:lnTo>
                      <a:pt x="181" y="598"/>
                    </a:lnTo>
                    <a:lnTo>
                      <a:pt x="170" y="586"/>
                    </a:lnTo>
                    <a:lnTo>
                      <a:pt x="161" y="573"/>
                    </a:lnTo>
                    <a:lnTo>
                      <a:pt x="152" y="560"/>
                    </a:lnTo>
                    <a:lnTo>
                      <a:pt x="143" y="546"/>
                    </a:lnTo>
                    <a:lnTo>
                      <a:pt x="136" y="530"/>
                    </a:lnTo>
                    <a:lnTo>
                      <a:pt x="128" y="514"/>
                    </a:lnTo>
                    <a:lnTo>
                      <a:pt x="122" y="496"/>
                    </a:lnTo>
                    <a:lnTo>
                      <a:pt x="145" y="489"/>
                    </a:lnTo>
                    <a:close/>
                    <a:moveTo>
                      <a:pt x="208" y="589"/>
                    </a:moveTo>
                    <a:lnTo>
                      <a:pt x="219" y="598"/>
                    </a:lnTo>
                    <a:lnTo>
                      <a:pt x="231" y="607"/>
                    </a:lnTo>
                    <a:lnTo>
                      <a:pt x="243" y="613"/>
                    </a:lnTo>
                    <a:lnTo>
                      <a:pt x="256" y="620"/>
                    </a:lnTo>
                    <a:lnTo>
                      <a:pt x="269" y="624"/>
                    </a:lnTo>
                    <a:lnTo>
                      <a:pt x="283" y="629"/>
                    </a:lnTo>
                    <a:lnTo>
                      <a:pt x="298" y="633"/>
                    </a:lnTo>
                    <a:lnTo>
                      <a:pt x="313" y="635"/>
                    </a:lnTo>
                    <a:lnTo>
                      <a:pt x="310" y="660"/>
                    </a:lnTo>
                    <a:lnTo>
                      <a:pt x="292" y="656"/>
                    </a:lnTo>
                    <a:lnTo>
                      <a:pt x="276" y="652"/>
                    </a:lnTo>
                    <a:lnTo>
                      <a:pt x="260" y="648"/>
                    </a:lnTo>
                    <a:lnTo>
                      <a:pt x="245" y="641"/>
                    </a:lnTo>
                    <a:lnTo>
                      <a:pt x="231" y="635"/>
                    </a:lnTo>
                    <a:lnTo>
                      <a:pt x="217" y="627"/>
                    </a:lnTo>
                    <a:lnTo>
                      <a:pt x="205" y="617"/>
                    </a:lnTo>
                    <a:lnTo>
                      <a:pt x="192" y="608"/>
                    </a:lnTo>
                    <a:lnTo>
                      <a:pt x="208" y="589"/>
                    </a:lnTo>
                    <a:close/>
                    <a:moveTo>
                      <a:pt x="324" y="648"/>
                    </a:moveTo>
                    <a:lnTo>
                      <a:pt x="323" y="652"/>
                    </a:lnTo>
                    <a:lnTo>
                      <a:pt x="319" y="656"/>
                    </a:lnTo>
                    <a:lnTo>
                      <a:pt x="315" y="660"/>
                    </a:lnTo>
                    <a:lnTo>
                      <a:pt x="310" y="660"/>
                    </a:lnTo>
                    <a:lnTo>
                      <a:pt x="312" y="648"/>
                    </a:lnTo>
                    <a:lnTo>
                      <a:pt x="324" y="6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1" name="Freeform 1233"/>
              <p:cNvSpPr>
                <a:spLocks/>
              </p:cNvSpPr>
              <p:nvPr/>
            </p:nvSpPr>
            <p:spPr bwMode="auto">
              <a:xfrm>
                <a:off x="2975" y="1769"/>
                <a:ext cx="54" cy="119"/>
              </a:xfrm>
              <a:custGeom>
                <a:avLst/>
                <a:gdLst>
                  <a:gd name="T0" fmla="*/ 10 w 268"/>
                  <a:gd name="T1" fmla="*/ 23 h 597"/>
                  <a:gd name="T2" fmla="*/ 10 w 268"/>
                  <a:gd name="T3" fmla="*/ 20 h 597"/>
                  <a:gd name="T4" fmla="*/ 10 w 268"/>
                  <a:gd name="T5" fmla="*/ 16 h 597"/>
                  <a:gd name="T6" fmla="*/ 9 w 268"/>
                  <a:gd name="T7" fmla="*/ 13 h 597"/>
                  <a:gd name="T8" fmla="*/ 9 w 268"/>
                  <a:gd name="T9" fmla="*/ 10 h 597"/>
                  <a:gd name="T10" fmla="*/ 8 w 268"/>
                  <a:gd name="T11" fmla="*/ 8 h 597"/>
                  <a:gd name="T12" fmla="*/ 7 w 268"/>
                  <a:gd name="T13" fmla="*/ 6 h 597"/>
                  <a:gd name="T14" fmla="*/ 6 w 268"/>
                  <a:gd name="T15" fmla="*/ 4 h 597"/>
                  <a:gd name="T16" fmla="*/ 5 w 268"/>
                  <a:gd name="T17" fmla="*/ 2 h 597"/>
                  <a:gd name="T18" fmla="*/ 5 w 268"/>
                  <a:gd name="T19" fmla="*/ 1 h 597"/>
                  <a:gd name="T20" fmla="*/ 4 w 268"/>
                  <a:gd name="T21" fmla="*/ 1 h 597"/>
                  <a:gd name="T22" fmla="*/ 4 w 268"/>
                  <a:gd name="T23" fmla="*/ 0 h 597"/>
                  <a:gd name="T24" fmla="*/ 3 w 268"/>
                  <a:gd name="T25" fmla="*/ 0 h 597"/>
                  <a:gd name="T26" fmla="*/ 2 w 268"/>
                  <a:gd name="T27" fmla="*/ 0 h 597"/>
                  <a:gd name="T28" fmla="*/ 2 w 268"/>
                  <a:gd name="T29" fmla="*/ 0 h 597"/>
                  <a:gd name="T30" fmla="*/ 1 w 268"/>
                  <a:gd name="T31" fmla="*/ 0 h 597"/>
                  <a:gd name="T32" fmla="*/ 0 w 268"/>
                  <a:gd name="T33" fmla="*/ 0 h 597"/>
                  <a:gd name="T34" fmla="*/ 0 w 268"/>
                  <a:gd name="T35" fmla="*/ 2 h 597"/>
                  <a:gd name="T36" fmla="*/ 1 w 268"/>
                  <a:gd name="T37" fmla="*/ 4 h 597"/>
                  <a:gd name="T38" fmla="*/ 2 w 268"/>
                  <a:gd name="T39" fmla="*/ 6 h 597"/>
                  <a:gd name="T40" fmla="*/ 3 w 268"/>
                  <a:gd name="T41" fmla="*/ 9 h 597"/>
                  <a:gd name="T42" fmla="*/ 3 w 268"/>
                  <a:gd name="T43" fmla="*/ 11 h 597"/>
                  <a:gd name="T44" fmla="*/ 4 w 268"/>
                  <a:gd name="T45" fmla="*/ 13 h 597"/>
                  <a:gd name="T46" fmla="*/ 4 w 268"/>
                  <a:gd name="T47" fmla="*/ 15 h 597"/>
                  <a:gd name="T48" fmla="*/ 4 w 268"/>
                  <a:gd name="T49" fmla="*/ 17 h 597"/>
                  <a:gd name="T50" fmla="*/ 5 w 268"/>
                  <a:gd name="T51" fmla="*/ 19 h 597"/>
                  <a:gd name="T52" fmla="*/ 5 w 268"/>
                  <a:gd name="T53" fmla="*/ 20 h 597"/>
                  <a:gd name="T54" fmla="*/ 6 w 268"/>
                  <a:gd name="T55" fmla="*/ 21 h 597"/>
                  <a:gd name="T56" fmla="*/ 6 w 268"/>
                  <a:gd name="T57" fmla="*/ 22 h 597"/>
                  <a:gd name="T58" fmla="*/ 7 w 268"/>
                  <a:gd name="T59" fmla="*/ 23 h 597"/>
                  <a:gd name="T60" fmla="*/ 8 w 268"/>
                  <a:gd name="T61" fmla="*/ 23 h 597"/>
                  <a:gd name="T62" fmla="*/ 9 w 268"/>
                  <a:gd name="T63" fmla="*/ 24 h 597"/>
                  <a:gd name="T64" fmla="*/ 10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268" y="597"/>
                    </a:moveTo>
                    <a:lnTo>
                      <a:pt x="268" y="575"/>
                    </a:lnTo>
                    <a:lnTo>
                      <a:pt x="265" y="543"/>
                    </a:lnTo>
                    <a:lnTo>
                      <a:pt x="261" y="502"/>
                    </a:lnTo>
                    <a:lnTo>
                      <a:pt x="256" y="453"/>
                    </a:lnTo>
                    <a:lnTo>
                      <a:pt x="248" y="399"/>
                    </a:lnTo>
                    <a:lnTo>
                      <a:pt x="237" y="343"/>
                    </a:lnTo>
                    <a:lnTo>
                      <a:pt x="232" y="314"/>
                    </a:lnTo>
                    <a:lnTo>
                      <a:pt x="226" y="284"/>
                    </a:lnTo>
                    <a:lnTo>
                      <a:pt x="218" y="254"/>
                    </a:lnTo>
                    <a:lnTo>
                      <a:pt x="210" y="226"/>
                    </a:lnTo>
                    <a:lnTo>
                      <a:pt x="202" y="198"/>
                    </a:lnTo>
                    <a:lnTo>
                      <a:pt x="193" y="171"/>
                    </a:lnTo>
                    <a:lnTo>
                      <a:pt x="183" y="145"/>
                    </a:lnTo>
                    <a:lnTo>
                      <a:pt x="174" y="121"/>
                    </a:lnTo>
                    <a:lnTo>
                      <a:pt x="163" y="99"/>
                    </a:lnTo>
                    <a:lnTo>
                      <a:pt x="151" y="78"/>
                    </a:lnTo>
                    <a:lnTo>
                      <a:pt x="139" y="59"/>
                    </a:lnTo>
                    <a:lnTo>
                      <a:pt x="126" y="43"/>
                    </a:lnTo>
                    <a:lnTo>
                      <a:pt x="120" y="35"/>
                    </a:lnTo>
                    <a:lnTo>
                      <a:pt x="113" y="29"/>
                    </a:lnTo>
                    <a:lnTo>
                      <a:pt x="107" y="22"/>
                    </a:lnTo>
                    <a:lnTo>
                      <a:pt x="99" y="17"/>
                    </a:lnTo>
                    <a:lnTo>
                      <a:pt x="92" y="12"/>
                    </a:lnTo>
                    <a:lnTo>
                      <a:pt x="84" y="8"/>
                    </a:lnTo>
                    <a:lnTo>
                      <a:pt x="76" y="5"/>
                    </a:lnTo>
                    <a:lnTo>
                      <a:pt x="69" y="3"/>
                    </a:lnTo>
                    <a:lnTo>
                      <a:pt x="61" y="2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5" y="3"/>
                    </a:lnTo>
                    <a:lnTo>
                      <a:pt x="27" y="5"/>
                    </a:lnTo>
                    <a:lnTo>
                      <a:pt x="18" y="8"/>
                    </a:lnTo>
                    <a:lnTo>
                      <a:pt x="10" y="11"/>
                    </a:lnTo>
                    <a:lnTo>
                      <a:pt x="0" y="17"/>
                    </a:lnTo>
                    <a:lnTo>
                      <a:pt x="12" y="46"/>
                    </a:lnTo>
                    <a:lnTo>
                      <a:pt x="24" y="75"/>
                    </a:lnTo>
                    <a:lnTo>
                      <a:pt x="34" y="103"/>
                    </a:lnTo>
                    <a:lnTo>
                      <a:pt x="45" y="132"/>
                    </a:lnTo>
                    <a:lnTo>
                      <a:pt x="55" y="160"/>
                    </a:lnTo>
                    <a:lnTo>
                      <a:pt x="64" y="188"/>
                    </a:lnTo>
                    <a:lnTo>
                      <a:pt x="71" y="215"/>
                    </a:lnTo>
                    <a:lnTo>
                      <a:pt x="79" y="243"/>
                    </a:lnTo>
                    <a:lnTo>
                      <a:pt x="85" y="270"/>
                    </a:lnTo>
                    <a:lnTo>
                      <a:pt x="92" y="299"/>
                    </a:lnTo>
                    <a:lnTo>
                      <a:pt x="96" y="326"/>
                    </a:lnTo>
                    <a:lnTo>
                      <a:pt x="100" y="351"/>
                    </a:lnTo>
                    <a:lnTo>
                      <a:pt x="105" y="377"/>
                    </a:lnTo>
                    <a:lnTo>
                      <a:pt x="107" y="403"/>
                    </a:lnTo>
                    <a:lnTo>
                      <a:pt x="109" y="429"/>
                    </a:lnTo>
                    <a:lnTo>
                      <a:pt x="110" y="454"/>
                    </a:lnTo>
                    <a:lnTo>
                      <a:pt x="115" y="469"/>
                    </a:lnTo>
                    <a:lnTo>
                      <a:pt x="122" y="484"/>
                    </a:lnTo>
                    <a:lnTo>
                      <a:pt x="128" y="497"/>
                    </a:lnTo>
                    <a:lnTo>
                      <a:pt x="136" y="510"/>
                    </a:lnTo>
                    <a:lnTo>
                      <a:pt x="143" y="522"/>
                    </a:lnTo>
                    <a:lnTo>
                      <a:pt x="152" y="534"/>
                    </a:lnTo>
                    <a:lnTo>
                      <a:pt x="161" y="544"/>
                    </a:lnTo>
                    <a:lnTo>
                      <a:pt x="170" y="553"/>
                    </a:lnTo>
                    <a:lnTo>
                      <a:pt x="180" y="561"/>
                    </a:lnTo>
                    <a:lnTo>
                      <a:pt x="191" y="569"/>
                    </a:lnTo>
                    <a:lnTo>
                      <a:pt x="203" y="576"/>
                    </a:lnTo>
                    <a:lnTo>
                      <a:pt x="215" y="581"/>
                    </a:lnTo>
                    <a:lnTo>
                      <a:pt x="227" y="587"/>
                    </a:lnTo>
                    <a:lnTo>
                      <a:pt x="240" y="591"/>
                    </a:lnTo>
                    <a:lnTo>
                      <a:pt x="254" y="594"/>
                    </a:lnTo>
                    <a:lnTo>
                      <a:pt x="268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2" name="Freeform 1234"/>
              <p:cNvSpPr>
                <a:spLocks noEditPoints="1"/>
              </p:cNvSpPr>
              <p:nvPr/>
            </p:nvSpPr>
            <p:spPr bwMode="auto">
              <a:xfrm>
                <a:off x="2975" y="1769"/>
                <a:ext cx="54" cy="127"/>
              </a:xfrm>
              <a:custGeom>
                <a:avLst/>
                <a:gdLst>
                  <a:gd name="T0" fmla="*/ 12 w 293"/>
                  <a:gd name="T1" fmla="*/ 24 h 619"/>
                  <a:gd name="T2" fmla="*/ 11 w 293"/>
                  <a:gd name="T3" fmla="*/ 24 h 619"/>
                  <a:gd name="T4" fmla="*/ 12 w 293"/>
                  <a:gd name="T5" fmla="*/ 24 h 619"/>
                  <a:gd name="T6" fmla="*/ 11 w 293"/>
                  <a:gd name="T7" fmla="*/ 23 h 619"/>
                  <a:gd name="T8" fmla="*/ 12 w 293"/>
                  <a:gd name="T9" fmla="*/ 22 h 619"/>
                  <a:gd name="T10" fmla="*/ 12 w 293"/>
                  <a:gd name="T11" fmla="*/ 23 h 619"/>
                  <a:gd name="T12" fmla="*/ 10 w 293"/>
                  <a:gd name="T13" fmla="*/ 19 h 619"/>
                  <a:gd name="T14" fmla="*/ 9 w 293"/>
                  <a:gd name="T15" fmla="*/ 13 h 619"/>
                  <a:gd name="T16" fmla="*/ 10 w 293"/>
                  <a:gd name="T17" fmla="*/ 11 h 619"/>
                  <a:gd name="T18" fmla="*/ 11 w 293"/>
                  <a:gd name="T19" fmla="*/ 18 h 619"/>
                  <a:gd name="T20" fmla="*/ 11 w 293"/>
                  <a:gd name="T21" fmla="*/ 22 h 619"/>
                  <a:gd name="T22" fmla="*/ 7 w 293"/>
                  <a:gd name="T23" fmla="*/ 6 h 619"/>
                  <a:gd name="T24" fmla="*/ 7 w 293"/>
                  <a:gd name="T25" fmla="*/ 3 h 619"/>
                  <a:gd name="T26" fmla="*/ 8 w 293"/>
                  <a:gd name="T27" fmla="*/ 6 h 619"/>
                  <a:gd name="T28" fmla="*/ 9 w 293"/>
                  <a:gd name="T29" fmla="*/ 9 h 619"/>
                  <a:gd name="T30" fmla="*/ 5 w 293"/>
                  <a:gd name="T31" fmla="*/ 2 h 619"/>
                  <a:gd name="T32" fmla="*/ 4 w 293"/>
                  <a:gd name="T33" fmla="*/ 1 h 619"/>
                  <a:gd name="T34" fmla="*/ 5 w 293"/>
                  <a:gd name="T35" fmla="*/ 1 h 619"/>
                  <a:gd name="T36" fmla="*/ 6 w 293"/>
                  <a:gd name="T37" fmla="*/ 4 h 619"/>
                  <a:gd name="T38" fmla="*/ 3 w 293"/>
                  <a:gd name="T39" fmla="*/ 1 h 619"/>
                  <a:gd name="T40" fmla="*/ 2 w 293"/>
                  <a:gd name="T41" fmla="*/ 1 h 619"/>
                  <a:gd name="T42" fmla="*/ 2 w 293"/>
                  <a:gd name="T43" fmla="*/ 0 h 619"/>
                  <a:gd name="T44" fmla="*/ 4 w 293"/>
                  <a:gd name="T45" fmla="*/ 0 h 619"/>
                  <a:gd name="T46" fmla="*/ 2 w 293"/>
                  <a:gd name="T47" fmla="*/ 1 h 619"/>
                  <a:gd name="T48" fmla="*/ 1 w 293"/>
                  <a:gd name="T49" fmla="*/ 1 h 619"/>
                  <a:gd name="T50" fmla="*/ 2 w 293"/>
                  <a:gd name="T51" fmla="*/ 1 h 619"/>
                  <a:gd name="T52" fmla="*/ 0 w 293"/>
                  <a:gd name="T53" fmla="*/ 1 h 619"/>
                  <a:gd name="T54" fmla="*/ 1 w 293"/>
                  <a:gd name="T55" fmla="*/ 1 h 619"/>
                  <a:gd name="T56" fmla="*/ 1 w 293"/>
                  <a:gd name="T57" fmla="*/ 1 h 619"/>
                  <a:gd name="T58" fmla="*/ 1 w 293"/>
                  <a:gd name="T59" fmla="*/ 2 h 619"/>
                  <a:gd name="T60" fmla="*/ 0 w 293"/>
                  <a:gd name="T61" fmla="*/ 1 h 619"/>
                  <a:gd name="T62" fmla="*/ 2 w 293"/>
                  <a:gd name="T63" fmla="*/ 3 h 619"/>
                  <a:gd name="T64" fmla="*/ 1 w 293"/>
                  <a:gd name="T65" fmla="*/ 3 h 619"/>
                  <a:gd name="T66" fmla="*/ 2 w 293"/>
                  <a:gd name="T67" fmla="*/ 4 h 619"/>
                  <a:gd name="T68" fmla="*/ 3 w 293"/>
                  <a:gd name="T69" fmla="*/ 8 h 619"/>
                  <a:gd name="T70" fmla="*/ 3 w 293"/>
                  <a:gd name="T71" fmla="*/ 10 h 619"/>
                  <a:gd name="T72" fmla="*/ 1 w 293"/>
                  <a:gd name="T73" fmla="*/ 4 h 619"/>
                  <a:gd name="T74" fmla="*/ 4 w 293"/>
                  <a:gd name="T75" fmla="*/ 10 h 619"/>
                  <a:gd name="T76" fmla="*/ 4 w 293"/>
                  <a:gd name="T77" fmla="*/ 10 h 619"/>
                  <a:gd name="T78" fmla="*/ 3 w 293"/>
                  <a:gd name="T79" fmla="*/ 12 h 619"/>
                  <a:gd name="T80" fmla="*/ 4 w 293"/>
                  <a:gd name="T81" fmla="*/ 11 h 619"/>
                  <a:gd name="T82" fmla="*/ 4 w 293"/>
                  <a:gd name="T83" fmla="*/ 12 h 619"/>
                  <a:gd name="T84" fmla="*/ 5 w 293"/>
                  <a:gd name="T85" fmla="*/ 14 h 619"/>
                  <a:gd name="T86" fmla="*/ 4 w 293"/>
                  <a:gd name="T87" fmla="*/ 19 h 619"/>
                  <a:gd name="T88" fmla="*/ 4 w 293"/>
                  <a:gd name="T89" fmla="*/ 13 h 619"/>
                  <a:gd name="T90" fmla="*/ 4 w 293"/>
                  <a:gd name="T91" fmla="*/ 19 h 619"/>
                  <a:gd name="T92" fmla="*/ 6 w 293"/>
                  <a:gd name="T93" fmla="*/ 19 h 619"/>
                  <a:gd name="T94" fmla="*/ 7 w 293"/>
                  <a:gd name="T95" fmla="*/ 21 h 619"/>
                  <a:gd name="T96" fmla="*/ 7 w 293"/>
                  <a:gd name="T97" fmla="*/ 23 h 619"/>
                  <a:gd name="T98" fmla="*/ 6 w 293"/>
                  <a:gd name="T99" fmla="*/ 21 h 619"/>
                  <a:gd name="T100" fmla="*/ 4 w 293"/>
                  <a:gd name="T101" fmla="*/ 19 h 619"/>
                  <a:gd name="T102" fmla="*/ 8 w 293"/>
                  <a:gd name="T103" fmla="*/ 23 h 619"/>
                  <a:gd name="T104" fmla="*/ 10 w 293"/>
                  <a:gd name="T105" fmla="*/ 24 h 619"/>
                  <a:gd name="T106" fmla="*/ 11 w 293"/>
                  <a:gd name="T107" fmla="*/ 25 h 619"/>
                  <a:gd name="T108" fmla="*/ 8 w 293"/>
                  <a:gd name="T109" fmla="*/ 24 h 619"/>
                  <a:gd name="T110" fmla="*/ 8 w 293"/>
                  <a:gd name="T111" fmla="*/ 22 h 619"/>
                  <a:gd name="T112" fmla="*/ 11 w 293"/>
                  <a:gd name="T113" fmla="*/ 25 h 6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3"/>
                  <a:gd name="T172" fmla="*/ 0 h 619"/>
                  <a:gd name="T173" fmla="*/ 293 w 293"/>
                  <a:gd name="T174" fmla="*/ 619 h 6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3" h="619">
                    <a:moveTo>
                      <a:pt x="268" y="608"/>
                    </a:moveTo>
                    <a:lnTo>
                      <a:pt x="268" y="607"/>
                    </a:lnTo>
                    <a:lnTo>
                      <a:pt x="268" y="605"/>
                    </a:lnTo>
                    <a:lnTo>
                      <a:pt x="293" y="605"/>
                    </a:lnTo>
                    <a:lnTo>
                      <a:pt x="293" y="607"/>
                    </a:lnTo>
                    <a:lnTo>
                      <a:pt x="293" y="608"/>
                    </a:lnTo>
                    <a:lnTo>
                      <a:pt x="268" y="608"/>
                    </a:lnTo>
                    <a:close/>
                    <a:moveTo>
                      <a:pt x="268" y="605"/>
                    </a:moveTo>
                    <a:lnTo>
                      <a:pt x="268" y="595"/>
                    </a:lnTo>
                    <a:lnTo>
                      <a:pt x="267" y="580"/>
                    </a:lnTo>
                    <a:lnTo>
                      <a:pt x="292" y="578"/>
                    </a:lnTo>
                    <a:lnTo>
                      <a:pt x="292" y="594"/>
                    </a:lnTo>
                    <a:lnTo>
                      <a:pt x="293" y="605"/>
                    </a:lnTo>
                    <a:lnTo>
                      <a:pt x="268" y="605"/>
                    </a:lnTo>
                    <a:close/>
                    <a:moveTo>
                      <a:pt x="267" y="580"/>
                    </a:moveTo>
                    <a:lnTo>
                      <a:pt x="267" y="572"/>
                    </a:lnTo>
                    <a:lnTo>
                      <a:pt x="266" y="562"/>
                    </a:lnTo>
                    <a:lnTo>
                      <a:pt x="265" y="553"/>
                    </a:lnTo>
                    <a:lnTo>
                      <a:pt x="265" y="542"/>
                    </a:lnTo>
                    <a:lnTo>
                      <a:pt x="288" y="540"/>
                    </a:lnTo>
                    <a:lnTo>
                      <a:pt x="289" y="550"/>
                    </a:lnTo>
                    <a:lnTo>
                      <a:pt x="290" y="560"/>
                    </a:lnTo>
                    <a:lnTo>
                      <a:pt x="290" y="570"/>
                    </a:lnTo>
                    <a:lnTo>
                      <a:pt x="292" y="578"/>
                    </a:lnTo>
                    <a:lnTo>
                      <a:pt x="267" y="580"/>
                    </a:lnTo>
                    <a:close/>
                    <a:moveTo>
                      <a:pt x="265" y="542"/>
                    </a:moveTo>
                    <a:lnTo>
                      <a:pt x="261" y="511"/>
                    </a:lnTo>
                    <a:lnTo>
                      <a:pt x="257" y="478"/>
                    </a:lnTo>
                    <a:lnTo>
                      <a:pt x="253" y="441"/>
                    </a:lnTo>
                    <a:lnTo>
                      <a:pt x="246" y="402"/>
                    </a:lnTo>
                    <a:lnTo>
                      <a:pt x="240" y="362"/>
                    </a:lnTo>
                    <a:lnTo>
                      <a:pt x="231" y="321"/>
                    </a:lnTo>
                    <a:lnTo>
                      <a:pt x="221" y="280"/>
                    </a:lnTo>
                    <a:lnTo>
                      <a:pt x="211" y="240"/>
                    </a:lnTo>
                    <a:lnTo>
                      <a:pt x="234" y="234"/>
                    </a:lnTo>
                    <a:lnTo>
                      <a:pt x="245" y="275"/>
                    </a:lnTo>
                    <a:lnTo>
                      <a:pt x="255" y="317"/>
                    </a:lnTo>
                    <a:lnTo>
                      <a:pt x="263" y="358"/>
                    </a:lnTo>
                    <a:lnTo>
                      <a:pt x="270" y="399"/>
                    </a:lnTo>
                    <a:lnTo>
                      <a:pt x="276" y="438"/>
                    </a:lnTo>
                    <a:lnTo>
                      <a:pt x="282" y="475"/>
                    </a:lnTo>
                    <a:lnTo>
                      <a:pt x="285" y="509"/>
                    </a:lnTo>
                    <a:lnTo>
                      <a:pt x="288" y="540"/>
                    </a:lnTo>
                    <a:lnTo>
                      <a:pt x="265" y="542"/>
                    </a:lnTo>
                    <a:close/>
                    <a:moveTo>
                      <a:pt x="211" y="240"/>
                    </a:moveTo>
                    <a:lnTo>
                      <a:pt x="198" y="198"/>
                    </a:lnTo>
                    <a:lnTo>
                      <a:pt x="184" y="158"/>
                    </a:lnTo>
                    <a:lnTo>
                      <a:pt x="176" y="140"/>
                    </a:lnTo>
                    <a:lnTo>
                      <a:pt x="167" y="122"/>
                    </a:lnTo>
                    <a:lnTo>
                      <a:pt x="159" y="105"/>
                    </a:lnTo>
                    <a:lnTo>
                      <a:pt x="150" y="90"/>
                    </a:lnTo>
                    <a:lnTo>
                      <a:pt x="171" y="77"/>
                    </a:lnTo>
                    <a:lnTo>
                      <a:pt x="180" y="94"/>
                    </a:lnTo>
                    <a:lnTo>
                      <a:pt x="189" y="111"/>
                    </a:lnTo>
                    <a:lnTo>
                      <a:pt x="198" y="129"/>
                    </a:lnTo>
                    <a:lnTo>
                      <a:pt x="205" y="149"/>
                    </a:lnTo>
                    <a:lnTo>
                      <a:pt x="214" y="169"/>
                    </a:lnTo>
                    <a:lnTo>
                      <a:pt x="220" y="190"/>
                    </a:lnTo>
                    <a:lnTo>
                      <a:pt x="228" y="211"/>
                    </a:lnTo>
                    <a:lnTo>
                      <a:pt x="234" y="234"/>
                    </a:lnTo>
                    <a:lnTo>
                      <a:pt x="211" y="240"/>
                    </a:lnTo>
                    <a:close/>
                    <a:moveTo>
                      <a:pt x="150" y="90"/>
                    </a:moveTo>
                    <a:lnTo>
                      <a:pt x="138" y="73"/>
                    </a:lnTo>
                    <a:lnTo>
                      <a:pt x="126" y="58"/>
                    </a:lnTo>
                    <a:lnTo>
                      <a:pt x="120" y="50"/>
                    </a:lnTo>
                    <a:lnTo>
                      <a:pt x="113" y="45"/>
                    </a:lnTo>
                    <a:lnTo>
                      <a:pt x="107" y="40"/>
                    </a:lnTo>
                    <a:lnTo>
                      <a:pt x="100" y="35"/>
                    </a:lnTo>
                    <a:lnTo>
                      <a:pt x="113" y="14"/>
                    </a:lnTo>
                    <a:lnTo>
                      <a:pt x="121" y="19"/>
                    </a:lnTo>
                    <a:lnTo>
                      <a:pt x="128" y="25"/>
                    </a:lnTo>
                    <a:lnTo>
                      <a:pt x="136" y="33"/>
                    </a:lnTo>
                    <a:lnTo>
                      <a:pt x="144" y="41"/>
                    </a:lnTo>
                    <a:lnTo>
                      <a:pt x="158" y="58"/>
                    </a:lnTo>
                    <a:lnTo>
                      <a:pt x="171" y="77"/>
                    </a:lnTo>
                    <a:lnTo>
                      <a:pt x="150" y="90"/>
                    </a:lnTo>
                    <a:close/>
                    <a:moveTo>
                      <a:pt x="100" y="35"/>
                    </a:moveTo>
                    <a:lnTo>
                      <a:pt x="94" y="31"/>
                    </a:lnTo>
                    <a:lnTo>
                      <a:pt x="87" y="29"/>
                    </a:lnTo>
                    <a:lnTo>
                      <a:pt x="80" y="27"/>
                    </a:lnTo>
                    <a:lnTo>
                      <a:pt x="73" y="24"/>
                    </a:lnTo>
                    <a:lnTo>
                      <a:pt x="66" y="24"/>
                    </a:lnTo>
                    <a:lnTo>
                      <a:pt x="59" y="24"/>
                    </a:lnTo>
                    <a:lnTo>
                      <a:pt x="52" y="24"/>
                    </a:lnTo>
                    <a:lnTo>
                      <a:pt x="44" y="27"/>
                    </a:lnTo>
                    <a:lnTo>
                      <a:pt x="38" y="3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7" y="0"/>
                    </a:lnTo>
                    <a:lnTo>
                      <a:pt x="77" y="1"/>
                    </a:lnTo>
                    <a:lnTo>
                      <a:pt x="86" y="3"/>
                    </a:lnTo>
                    <a:lnTo>
                      <a:pt x="95" y="5"/>
                    </a:lnTo>
                    <a:lnTo>
                      <a:pt x="105" y="9"/>
                    </a:lnTo>
                    <a:lnTo>
                      <a:pt x="113" y="14"/>
                    </a:lnTo>
                    <a:lnTo>
                      <a:pt x="100" y="35"/>
                    </a:lnTo>
                    <a:close/>
                    <a:moveTo>
                      <a:pt x="44" y="27"/>
                    </a:moveTo>
                    <a:lnTo>
                      <a:pt x="31" y="31"/>
                    </a:lnTo>
                    <a:lnTo>
                      <a:pt x="18" y="38"/>
                    </a:lnTo>
                    <a:lnTo>
                      <a:pt x="5" y="18"/>
                    </a:lnTo>
                    <a:lnTo>
                      <a:pt x="14" y="13"/>
                    </a:lnTo>
                    <a:lnTo>
                      <a:pt x="22" y="9"/>
                    </a:lnTo>
                    <a:lnTo>
                      <a:pt x="30" y="6"/>
                    </a:lnTo>
                    <a:lnTo>
                      <a:pt x="38" y="3"/>
                    </a:lnTo>
                    <a:lnTo>
                      <a:pt x="44" y="27"/>
                    </a:lnTo>
                    <a:close/>
                    <a:moveTo>
                      <a:pt x="1" y="33"/>
                    </a:moveTo>
                    <a:lnTo>
                      <a:pt x="0" y="29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12" y="28"/>
                    </a:lnTo>
                    <a:lnTo>
                      <a:pt x="1" y="3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8" y="34"/>
                    </a:lnTo>
                    <a:lnTo>
                      <a:pt x="31" y="43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14" y="65"/>
                    </a:lnTo>
                    <a:lnTo>
                      <a:pt x="6" y="46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37" y="56"/>
                    </a:moveTo>
                    <a:lnTo>
                      <a:pt x="40" y="62"/>
                    </a:lnTo>
                    <a:lnTo>
                      <a:pt x="43" y="70"/>
                    </a:lnTo>
                    <a:lnTo>
                      <a:pt x="46" y="78"/>
                    </a:lnTo>
                    <a:lnTo>
                      <a:pt x="50" y="88"/>
                    </a:lnTo>
                    <a:lnTo>
                      <a:pt x="27" y="97"/>
                    </a:lnTo>
                    <a:lnTo>
                      <a:pt x="22" y="84"/>
                    </a:lnTo>
                    <a:lnTo>
                      <a:pt x="14" y="65"/>
                    </a:lnTo>
                    <a:lnTo>
                      <a:pt x="37" y="56"/>
                    </a:lnTo>
                    <a:close/>
                    <a:moveTo>
                      <a:pt x="50" y="88"/>
                    </a:moveTo>
                    <a:lnTo>
                      <a:pt x="58" y="109"/>
                    </a:lnTo>
                    <a:lnTo>
                      <a:pt x="66" y="130"/>
                    </a:lnTo>
                    <a:lnTo>
                      <a:pt x="72" y="151"/>
                    </a:lnTo>
                    <a:lnTo>
                      <a:pt x="79" y="171"/>
                    </a:lnTo>
                    <a:lnTo>
                      <a:pt x="85" y="192"/>
                    </a:lnTo>
                    <a:lnTo>
                      <a:pt x="92" y="211"/>
                    </a:lnTo>
                    <a:lnTo>
                      <a:pt x="97" y="232"/>
                    </a:lnTo>
                    <a:lnTo>
                      <a:pt x="103" y="251"/>
                    </a:lnTo>
                    <a:lnTo>
                      <a:pt x="79" y="258"/>
                    </a:lnTo>
                    <a:lnTo>
                      <a:pt x="68" y="218"/>
                    </a:lnTo>
                    <a:lnTo>
                      <a:pt x="56" y="178"/>
                    </a:lnTo>
                    <a:lnTo>
                      <a:pt x="42" y="138"/>
                    </a:lnTo>
                    <a:lnTo>
                      <a:pt x="27" y="97"/>
                    </a:lnTo>
                    <a:lnTo>
                      <a:pt x="50" y="88"/>
                    </a:lnTo>
                    <a:close/>
                    <a:moveTo>
                      <a:pt x="103" y="251"/>
                    </a:moveTo>
                    <a:lnTo>
                      <a:pt x="103" y="252"/>
                    </a:lnTo>
                    <a:lnTo>
                      <a:pt x="79" y="258"/>
                    </a:lnTo>
                    <a:lnTo>
                      <a:pt x="103" y="251"/>
                    </a:lnTo>
                    <a:close/>
                    <a:moveTo>
                      <a:pt x="103" y="252"/>
                    </a:moveTo>
                    <a:lnTo>
                      <a:pt x="106" y="267"/>
                    </a:lnTo>
                    <a:lnTo>
                      <a:pt x="110" y="284"/>
                    </a:lnTo>
                    <a:lnTo>
                      <a:pt x="86" y="289"/>
                    </a:lnTo>
                    <a:lnTo>
                      <a:pt x="83" y="275"/>
                    </a:lnTo>
                    <a:lnTo>
                      <a:pt x="79" y="258"/>
                    </a:lnTo>
                    <a:lnTo>
                      <a:pt x="103" y="252"/>
                    </a:lnTo>
                    <a:close/>
                    <a:moveTo>
                      <a:pt x="110" y="284"/>
                    </a:moveTo>
                    <a:lnTo>
                      <a:pt x="113" y="298"/>
                    </a:lnTo>
                    <a:lnTo>
                      <a:pt x="117" y="314"/>
                    </a:lnTo>
                    <a:lnTo>
                      <a:pt x="93" y="319"/>
                    </a:lnTo>
                    <a:lnTo>
                      <a:pt x="90" y="305"/>
                    </a:lnTo>
                    <a:lnTo>
                      <a:pt x="86" y="289"/>
                    </a:lnTo>
                    <a:lnTo>
                      <a:pt x="110" y="284"/>
                    </a:lnTo>
                    <a:close/>
                    <a:moveTo>
                      <a:pt x="117" y="314"/>
                    </a:moveTo>
                    <a:lnTo>
                      <a:pt x="123" y="353"/>
                    </a:lnTo>
                    <a:lnTo>
                      <a:pt x="128" y="391"/>
                    </a:lnTo>
                    <a:lnTo>
                      <a:pt x="133" y="428"/>
                    </a:lnTo>
                    <a:lnTo>
                      <a:pt x="134" y="465"/>
                    </a:lnTo>
                    <a:lnTo>
                      <a:pt x="110" y="465"/>
                    </a:lnTo>
                    <a:lnTo>
                      <a:pt x="108" y="429"/>
                    </a:lnTo>
                    <a:lnTo>
                      <a:pt x="105" y="394"/>
                    </a:lnTo>
                    <a:lnTo>
                      <a:pt x="99" y="357"/>
                    </a:lnTo>
                    <a:lnTo>
                      <a:pt x="93" y="319"/>
                    </a:lnTo>
                    <a:lnTo>
                      <a:pt x="117" y="314"/>
                    </a:lnTo>
                    <a:close/>
                    <a:moveTo>
                      <a:pt x="111" y="469"/>
                    </a:moveTo>
                    <a:lnTo>
                      <a:pt x="110" y="467"/>
                    </a:lnTo>
                    <a:lnTo>
                      <a:pt x="110" y="465"/>
                    </a:lnTo>
                    <a:lnTo>
                      <a:pt x="122" y="465"/>
                    </a:lnTo>
                    <a:lnTo>
                      <a:pt x="111" y="469"/>
                    </a:lnTo>
                    <a:close/>
                    <a:moveTo>
                      <a:pt x="134" y="461"/>
                    </a:moveTo>
                    <a:lnTo>
                      <a:pt x="139" y="476"/>
                    </a:lnTo>
                    <a:lnTo>
                      <a:pt x="145" y="490"/>
                    </a:lnTo>
                    <a:lnTo>
                      <a:pt x="151" y="503"/>
                    </a:lnTo>
                    <a:lnTo>
                      <a:pt x="158" y="515"/>
                    </a:lnTo>
                    <a:lnTo>
                      <a:pt x="165" y="527"/>
                    </a:lnTo>
                    <a:lnTo>
                      <a:pt x="173" y="536"/>
                    </a:lnTo>
                    <a:lnTo>
                      <a:pt x="181" y="546"/>
                    </a:lnTo>
                    <a:lnTo>
                      <a:pt x="190" y="555"/>
                    </a:lnTo>
                    <a:lnTo>
                      <a:pt x="174" y="573"/>
                    </a:lnTo>
                    <a:lnTo>
                      <a:pt x="164" y="563"/>
                    </a:lnTo>
                    <a:lnTo>
                      <a:pt x="154" y="553"/>
                    </a:lnTo>
                    <a:lnTo>
                      <a:pt x="146" y="541"/>
                    </a:lnTo>
                    <a:lnTo>
                      <a:pt x="137" y="528"/>
                    </a:lnTo>
                    <a:lnTo>
                      <a:pt x="130" y="515"/>
                    </a:lnTo>
                    <a:lnTo>
                      <a:pt x="123" y="501"/>
                    </a:lnTo>
                    <a:lnTo>
                      <a:pt x="117" y="484"/>
                    </a:lnTo>
                    <a:lnTo>
                      <a:pt x="111" y="469"/>
                    </a:lnTo>
                    <a:lnTo>
                      <a:pt x="134" y="461"/>
                    </a:lnTo>
                    <a:close/>
                    <a:moveTo>
                      <a:pt x="190" y="555"/>
                    </a:moveTo>
                    <a:lnTo>
                      <a:pt x="200" y="563"/>
                    </a:lnTo>
                    <a:lnTo>
                      <a:pt x="209" y="570"/>
                    </a:lnTo>
                    <a:lnTo>
                      <a:pt x="220" y="576"/>
                    </a:lnTo>
                    <a:lnTo>
                      <a:pt x="231" y="582"/>
                    </a:lnTo>
                    <a:lnTo>
                      <a:pt x="243" y="586"/>
                    </a:lnTo>
                    <a:lnTo>
                      <a:pt x="255" y="590"/>
                    </a:lnTo>
                    <a:lnTo>
                      <a:pt x="268" y="592"/>
                    </a:lnTo>
                    <a:lnTo>
                      <a:pt x="282" y="596"/>
                    </a:lnTo>
                    <a:lnTo>
                      <a:pt x="279" y="619"/>
                    </a:lnTo>
                    <a:lnTo>
                      <a:pt x="263" y="617"/>
                    </a:lnTo>
                    <a:lnTo>
                      <a:pt x="248" y="613"/>
                    </a:lnTo>
                    <a:lnTo>
                      <a:pt x="234" y="609"/>
                    </a:lnTo>
                    <a:lnTo>
                      <a:pt x="221" y="603"/>
                    </a:lnTo>
                    <a:lnTo>
                      <a:pt x="208" y="598"/>
                    </a:lnTo>
                    <a:lnTo>
                      <a:pt x="196" y="590"/>
                    </a:lnTo>
                    <a:lnTo>
                      <a:pt x="185" y="582"/>
                    </a:lnTo>
                    <a:lnTo>
                      <a:pt x="174" y="573"/>
                    </a:lnTo>
                    <a:lnTo>
                      <a:pt x="190" y="555"/>
                    </a:lnTo>
                    <a:close/>
                    <a:moveTo>
                      <a:pt x="293" y="608"/>
                    </a:moveTo>
                    <a:lnTo>
                      <a:pt x="290" y="612"/>
                    </a:lnTo>
                    <a:lnTo>
                      <a:pt x="288" y="616"/>
                    </a:lnTo>
                    <a:lnTo>
                      <a:pt x="283" y="619"/>
                    </a:lnTo>
                    <a:lnTo>
                      <a:pt x="279" y="619"/>
                    </a:lnTo>
                    <a:lnTo>
                      <a:pt x="280" y="608"/>
                    </a:lnTo>
                    <a:lnTo>
                      <a:pt x="293" y="60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3" name="Freeform 1235"/>
              <p:cNvSpPr>
                <a:spLocks/>
              </p:cNvSpPr>
              <p:nvPr/>
            </p:nvSpPr>
            <p:spPr bwMode="auto">
              <a:xfrm>
                <a:off x="2952" y="1769"/>
                <a:ext cx="47" cy="112"/>
              </a:xfrm>
              <a:custGeom>
                <a:avLst/>
                <a:gdLst>
                  <a:gd name="T0" fmla="*/ 10 w 241"/>
                  <a:gd name="T1" fmla="*/ 22 h 561"/>
                  <a:gd name="T2" fmla="*/ 9 w 241"/>
                  <a:gd name="T3" fmla="*/ 19 h 561"/>
                  <a:gd name="T4" fmla="*/ 9 w 241"/>
                  <a:gd name="T5" fmla="*/ 15 h 561"/>
                  <a:gd name="T6" fmla="*/ 8 w 241"/>
                  <a:gd name="T7" fmla="*/ 12 h 561"/>
                  <a:gd name="T8" fmla="*/ 8 w 241"/>
                  <a:gd name="T9" fmla="*/ 10 h 561"/>
                  <a:gd name="T10" fmla="*/ 7 w 241"/>
                  <a:gd name="T11" fmla="*/ 7 h 561"/>
                  <a:gd name="T12" fmla="*/ 7 w 241"/>
                  <a:gd name="T13" fmla="*/ 5 h 561"/>
                  <a:gd name="T14" fmla="*/ 6 w 241"/>
                  <a:gd name="T15" fmla="*/ 4 h 561"/>
                  <a:gd name="T16" fmla="*/ 5 w 241"/>
                  <a:gd name="T17" fmla="*/ 2 h 561"/>
                  <a:gd name="T18" fmla="*/ 4 w 241"/>
                  <a:gd name="T19" fmla="*/ 1 h 561"/>
                  <a:gd name="T20" fmla="*/ 4 w 241"/>
                  <a:gd name="T21" fmla="*/ 1 h 561"/>
                  <a:gd name="T22" fmla="*/ 3 w 241"/>
                  <a:gd name="T23" fmla="*/ 0 h 561"/>
                  <a:gd name="T24" fmla="*/ 3 w 241"/>
                  <a:gd name="T25" fmla="*/ 0 h 561"/>
                  <a:gd name="T26" fmla="*/ 2 w 241"/>
                  <a:gd name="T27" fmla="*/ 0 h 561"/>
                  <a:gd name="T28" fmla="*/ 2 w 241"/>
                  <a:gd name="T29" fmla="*/ 0 h 561"/>
                  <a:gd name="T30" fmla="*/ 1 w 241"/>
                  <a:gd name="T31" fmla="*/ 0 h 561"/>
                  <a:gd name="T32" fmla="*/ 0 w 241"/>
                  <a:gd name="T33" fmla="*/ 0 h 561"/>
                  <a:gd name="T34" fmla="*/ 0 w 241"/>
                  <a:gd name="T35" fmla="*/ 2 h 561"/>
                  <a:gd name="T36" fmla="*/ 1 w 241"/>
                  <a:gd name="T37" fmla="*/ 4 h 561"/>
                  <a:gd name="T38" fmla="*/ 2 w 241"/>
                  <a:gd name="T39" fmla="*/ 6 h 561"/>
                  <a:gd name="T40" fmla="*/ 3 w 241"/>
                  <a:gd name="T41" fmla="*/ 8 h 561"/>
                  <a:gd name="T42" fmla="*/ 3 w 241"/>
                  <a:gd name="T43" fmla="*/ 10 h 561"/>
                  <a:gd name="T44" fmla="*/ 4 w 241"/>
                  <a:gd name="T45" fmla="*/ 12 h 561"/>
                  <a:gd name="T46" fmla="*/ 4 w 241"/>
                  <a:gd name="T47" fmla="*/ 14 h 561"/>
                  <a:gd name="T48" fmla="*/ 4 w 241"/>
                  <a:gd name="T49" fmla="*/ 16 h 561"/>
                  <a:gd name="T50" fmla="*/ 4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6 w 241"/>
                  <a:gd name="T57" fmla="*/ 20 h 561"/>
                  <a:gd name="T58" fmla="*/ 6 w 241"/>
                  <a:gd name="T59" fmla="*/ 21 h 561"/>
                  <a:gd name="T60" fmla="*/ 7 w 241"/>
                  <a:gd name="T61" fmla="*/ 22 h 561"/>
                  <a:gd name="T62" fmla="*/ 8 w 241"/>
                  <a:gd name="T63" fmla="*/ 22 h 561"/>
                  <a:gd name="T64" fmla="*/ 9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241" y="561"/>
                    </a:moveTo>
                    <a:lnTo>
                      <a:pt x="241" y="540"/>
                    </a:lnTo>
                    <a:lnTo>
                      <a:pt x="239" y="509"/>
                    </a:lnTo>
                    <a:lnTo>
                      <a:pt x="235" y="470"/>
                    </a:lnTo>
                    <a:lnTo>
                      <a:pt x="229" y="425"/>
                    </a:lnTo>
                    <a:lnTo>
                      <a:pt x="223" y="375"/>
                    </a:lnTo>
                    <a:lnTo>
                      <a:pt x="213" y="321"/>
                    </a:lnTo>
                    <a:lnTo>
                      <a:pt x="208" y="293"/>
                    </a:lnTo>
                    <a:lnTo>
                      <a:pt x="202" y="266"/>
                    </a:lnTo>
                    <a:lnTo>
                      <a:pt x="196" y="238"/>
                    </a:lnTo>
                    <a:lnTo>
                      <a:pt x="188" y="211"/>
                    </a:lnTo>
                    <a:lnTo>
                      <a:pt x="181" y="185"/>
                    </a:lnTo>
                    <a:lnTo>
                      <a:pt x="173" y="160"/>
                    </a:lnTo>
                    <a:lnTo>
                      <a:pt x="164" y="135"/>
                    </a:lnTo>
                    <a:lnTo>
                      <a:pt x="155" y="113"/>
                    </a:lnTo>
                    <a:lnTo>
                      <a:pt x="146" y="92"/>
                    </a:lnTo>
                    <a:lnTo>
                      <a:pt x="135" y="72"/>
                    </a:lnTo>
                    <a:lnTo>
                      <a:pt x="124" y="54"/>
                    </a:lnTo>
                    <a:lnTo>
                      <a:pt x="114" y="39"/>
                    </a:lnTo>
                    <a:lnTo>
                      <a:pt x="107" y="32"/>
                    </a:lnTo>
                    <a:lnTo>
                      <a:pt x="102" y="25"/>
                    </a:lnTo>
                    <a:lnTo>
                      <a:pt x="95" y="20"/>
                    </a:lnTo>
                    <a:lnTo>
                      <a:pt x="89" y="15"/>
                    </a:lnTo>
                    <a:lnTo>
                      <a:pt x="82" y="10"/>
                    </a:lnTo>
                    <a:lnTo>
                      <a:pt x="76" y="7"/>
                    </a:lnTo>
                    <a:lnTo>
                      <a:pt x="68" y="4"/>
                    </a:lnTo>
                    <a:lnTo>
                      <a:pt x="62" y="2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0" y="16"/>
                    </a:lnTo>
                    <a:lnTo>
                      <a:pt x="11" y="43"/>
                    </a:lnTo>
                    <a:lnTo>
                      <a:pt x="22" y="71"/>
                    </a:lnTo>
                    <a:lnTo>
                      <a:pt x="31" y="98"/>
                    </a:lnTo>
                    <a:lnTo>
                      <a:pt x="40" y="124"/>
                    </a:lnTo>
                    <a:lnTo>
                      <a:pt x="49" y="151"/>
                    </a:lnTo>
                    <a:lnTo>
                      <a:pt x="57" y="178"/>
                    </a:lnTo>
                    <a:lnTo>
                      <a:pt x="64" y="204"/>
                    </a:lnTo>
                    <a:lnTo>
                      <a:pt x="71" y="229"/>
                    </a:lnTo>
                    <a:lnTo>
                      <a:pt x="77" y="255"/>
                    </a:lnTo>
                    <a:lnTo>
                      <a:pt x="82" y="281"/>
                    </a:lnTo>
                    <a:lnTo>
                      <a:pt x="88" y="307"/>
                    </a:lnTo>
                    <a:lnTo>
                      <a:pt x="91" y="332"/>
                    </a:lnTo>
                    <a:lnTo>
                      <a:pt x="94" y="357"/>
                    </a:lnTo>
                    <a:lnTo>
                      <a:pt x="97" y="381"/>
                    </a:lnTo>
                    <a:lnTo>
                      <a:pt x="100" y="405"/>
                    </a:lnTo>
                    <a:lnTo>
                      <a:pt x="101" y="428"/>
                    </a:lnTo>
                    <a:lnTo>
                      <a:pt x="105" y="443"/>
                    </a:lnTo>
                    <a:lnTo>
                      <a:pt x="110" y="457"/>
                    </a:lnTo>
                    <a:lnTo>
                      <a:pt x="117" y="469"/>
                    </a:lnTo>
                    <a:lnTo>
                      <a:pt x="123" y="482"/>
                    </a:lnTo>
                    <a:lnTo>
                      <a:pt x="130" y="493"/>
                    </a:lnTo>
                    <a:lnTo>
                      <a:pt x="137" y="503"/>
                    </a:lnTo>
                    <a:lnTo>
                      <a:pt x="146" y="512"/>
                    </a:lnTo>
                    <a:lnTo>
                      <a:pt x="154" y="521"/>
                    </a:lnTo>
                    <a:lnTo>
                      <a:pt x="163" y="530"/>
                    </a:lnTo>
                    <a:lnTo>
                      <a:pt x="173" y="536"/>
                    </a:lnTo>
                    <a:lnTo>
                      <a:pt x="183" y="543"/>
                    </a:lnTo>
                    <a:lnTo>
                      <a:pt x="193" y="548"/>
                    </a:lnTo>
                    <a:lnTo>
                      <a:pt x="204" y="552"/>
                    </a:lnTo>
                    <a:lnTo>
                      <a:pt x="216" y="556"/>
                    </a:lnTo>
                    <a:lnTo>
                      <a:pt x="228" y="559"/>
                    </a:lnTo>
                    <a:lnTo>
                      <a:pt x="241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4" name="Freeform 1236"/>
              <p:cNvSpPr>
                <a:spLocks noEditPoints="1"/>
              </p:cNvSpPr>
              <p:nvPr/>
            </p:nvSpPr>
            <p:spPr bwMode="auto">
              <a:xfrm>
                <a:off x="2952" y="1766"/>
                <a:ext cx="54" cy="119"/>
              </a:xfrm>
              <a:custGeom>
                <a:avLst/>
                <a:gdLst>
                  <a:gd name="T0" fmla="*/ 11 w 265"/>
                  <a:gd name="T1" fmla="*/ 23 h 585"/>
                  <a:gd name="T2" fmla="*/ 10 w 265"/>
                  <a:gd name="T3" fmla="*/ 23 h 585"/>
                  <a:gd name="T4" fmla="*/ 11 w 265"/>
                  <a:gd name="T5" fmla="*/ 22 h 585"/>
                  <a:gd name="T6" fmla="*/ 10 w 265"/>
                  <a:gd name="T7" fmla="*/ 22 h 585"/>
                  <a:gd name="T8" fmla="*/ 10 w 265"/>
                  <a:gd name="T9" fmla="*/ 20 h 585"/>
                  <a:gd name="T10" fmla="*/ 11 w 265"/>
                  <a:gd name="T11" fmla="*/ 22 h 585"/>
                  <a:gd name="T12" fmla="*/ 9 w 265"/>
                  <a:gd name="T13" fmla="*/ 18 h 585"/>
                  <a:gd name="T14" fmla="*/ 8 w 265"/>
                  <a:gd name="T15" fmla="*/ 12 h 585"/>
                  <a:gd name="T16" fmla="*/ 9 w 265"/>
                  <a:gd name="T17" fmla="*/ 10 h 585"/>
                  <a:gd name="T18" fmla="*/ 10 w 265"/>
                  <a:gd name="T19" fmla="*/ 16 h 585"/>
                  <a:gd name="T20" fmla="*/ 9 w 265"/>
                  <a:gd name="T21" fmla="*/ 20 h 585"/>
                  <a:gd name="T22" fmla="*/ 7 w 265"/>
                  <a:gd name="T23" fmla="*/ 7 h 585"/>
                  <a:gd name="T24" fmla="*/ 5 w 265"/>
                  <a:gd name="T25" fmla="*/ 4 h 585"/>
                  <a:gd name="T26" fmla="*/ 7 w 265"/>
                  <a:gd name="T27" fmla="*/ 4 h 585"/>
                  <a:gd name="T28" fmla="*/ 8 w 265"/>
                  <a:gd name="T29" fmla="*/ 7 h 585"/>
                  <a:gd name="T30" fmla="*/ 5 w 265"/>
                  <a:gd name="T31" fmla="*/ 3 h 585"/>
                  <a:gd name="T32" fmla="*/ 3 w 265"/>
                  <a:gd name="T33" fmla="*/ 1 h 585"/>
                  <a:gd name="T34" fmla="*/ 5 w 265"/>
                  <a:gd name="T35" fmla="*/ 1 h 585"/>
                  <a:gd name="T36" fmla="*/ 5 w 265"/>
                  <a:gd name="T37" fmla="*/ 3 h 585"/>
                  <a:gd name="T38" fmla="*/ 2 w 265"/>
                  <a:gd name="T39" fmla="*/ 1 h 585"/>
                  <a:gd name="T40" fmla="*/ 1 w 265"/>
                  <a:gd name="T41" fmla="*/ 0 h 585"/>
                  <a:gd name="T42" fmla="*/ 3 w 265"/>
                  <a:gd name="T43" fmla="*/ 0 h 585"/>
                  <a:gd name="T44" fmla="*/ 4 w 265"/>
                  <a:gd name="T45" fmla="*/ 0 h 585"/>
                  <a:gd name="T46" fmla="*/ 1 w 265"/>
                  <a:gd name="T47" fmla="*/ 2 h 585"/>
                  <a:gd name="T48" fmla="*/ 1 w 265"/>
                  <a:gd name="T49" fmla="*/ 0 h 585"/>
                  <a:gd name="T50" fmla="*/ 0 w 265"/>
                  <a:gd name="T51" fmla="*/ 1 h 585"/>
                  <a:gd name="T52" fmla="*/ 0 w 265"/>
                  <a:gd name="T53" fmla="*/ 1 h 585"/>
                  <a:gd name="T54" fmla="*/ 0 w 265"/>
                  <a:gd name="T55" fmla="*/ 1 h 585"/>
                  <a:gd name="T56" fmla="*/ 1 w 265"/>
                  <a:gd name="T57" fmla="*/ 1 h 585"/>
                  <a:gd name="T58" fmla="*/ 0 w 265"/>
                  <a:gd name="T59" fmla="*/ 1 h 585"/>
                  <a:gd name="T60" fmla="*/ 2 w 265"/>
                  <a:gd name="T61" fmla="*/ 3 h 585"/>
                  <a:gd name="T62" fmla="*/ 1 w 265"/>
                  <a:gd name="T63" fmla="*/ 2 h 585"/>
                  <a:gd name="T64" fmla="*/ 3 w 265"/>
                  <a:gd name="T65" fmla="*/ 8 h 585"/>
                  <a:gd name="T66" fmla="*/ 2 w 265"/>
                  <a:gd name="T67" fmla="*/ 7 h 585"/>
                  <a:gd name="T68" fmla="*/ 4 w 265"/>
                  <a:gd name="T69" fmla="*/ 10 h 585"/>
                  <a:gd name="T70" fmla="*/ 5 w 265"/>
                  <a:gd name="T71" fmla="*/ 14 h 585"/>
                  <a:gd name="T72" fmla="*/ 3 w 265"/>
                  <a:gd name="T73" fmla="*/ 11 h 585"/>
                  <a:gd name="T74" fmla="*/ 5 w 265"/>
                  <a:gd name="T75" fmla="*/ 15 h 585"/>
                  <a:gd name="T76" fmla="*/ 4 w 265"/>
                  <a:gd name="T77" fmla="*/ 18 h 585"/>
                  <a:gd name="T78" fmla="*/ 4 w 265"/>
                  <a:gd name="T79" fmla="*/ 14 h 585"/>
                  <a:gd name="T80" fmla="*/ 4 w 265"/>
                  <a:gd name="T81" fmla="*/ 18 h 585"/>
                  <a:gd name="T82" fmla="*/ 5 w 265"/>
                  <a:gd name="T83" fmla="*/ 18 h 585"/>
                  <a:gd name="T84" fmla="*/ 6 w 265"/>
                  <a:gd name="T85" fmla="*/ 20 h 585"/>
                  <a:gd name="T86" fmla="*/ 6 w 265"/>
                  <a:gd name="T87" fmla="*/ 22 h 585"/>
                  <a:gd name="T88" fmla="*/ 5 w 265"/>
                  <a:gd name="T89" fmla="*/ 20 h 585"/>
                  <a:gd name="T90" fmla="*/ 4 w 265"/>
                  <a:gd name="T91" fmla="*/ 18 h 585"/>
                  <a:gd name="T92" fmla="*/ 8 w 265"/>
                  <a:gd name="T93" fmla="*/ 22 h 585"/>
                  <a:gd name="T94" fmla="*/ 9 w 265"/>
                  <a:gd name="T95" fmla="*/ 22 h 585"/>
                  <a:gd name="T96" fmla="*/ 10 w 265"/>
                  <a:gd name="T97" fmla="*/ 23 h 585"/>
                  <a:gd name="T98" fmla="*/ 8 w 265"/>
                  <a:gd name="T99" fmla="*/ 23 h 585"/>
                  <a:gd name="T100" fmla="*/ 7 w 265"/>
                  <a:gd name="T101" fmla="*/ 21 h 585"/>
                  <a:gd name="T102" fmla="*/ 1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241" y="572"/>
                    </a:moveTo>
                    <a:lnTo>
                      <a:pt x="241" y="572"/>
                    </a:lnTo>
                    <a:lnTo>
                      <a:pt x="241" y="571"/>
                    </a:lnTo>
                    <a:lnTo>
                      <a:pt x="265" y="571"/>
                    </a:lnTo>
                    <a:lnTo>
                      <a:pt x="265" y="572"/>
                    </a:lnTo>
                    <a:lnTo>
                      <a:pt x="265" y="573"/>
                    </a:lnTo>
                    <a:lnTo>
                      <a:pt x="241" y="572"/>
                    </a:lnTo>
                    <a:close/>
                    <a:moveTo>
                      <a:pt x="241" y="571"/>
                    </a:moveTo>
                    <a:lnTo>
                      <a:pt x="241" y="560"/>
                    </a:lnTo>
                    <a:lnTo>
                      <a:pt x="240" y="546"/>
                    </a:lnTo>
                    <a:lnTo>
                      <a:pt x="264" y="545"/>
                    </a:lnTo>
                    <a:lnTo>
                      <a:pt x="265" y="560"/>
                    </a:lnTo>
                    <a:lnTo>
                      <a:pt x="265" y="571"/>
                    </a:lnTo>
                    <a:lnTo>
                      <a:pt x="241" y="571"/>
                    </a:lnTo>
                    <a:close/>
                    <a:moveTo>
                      <a:pt x="240" y="546"/>
                    </a:moveTo>
                    <a:lnTo>
                      <a:pt x="240" y="538"/>
                    </a:lnTo>
                    <a:lnTo>
                      <a:pt x="239" y="530"/>
                    </a:lnTo>
                    <a:lnTo>
                      <a:pt x="238" y="520"/>
                    </a:lnTo>
                    <a:lnTo>
                      <a:pt x="237" y="509"/>
                    </a:lnTo>
                    <a:lnTo>
                      <a:pt x="262" y="508"/>
                    </a:lnTo>
                    <a:lnTo>
                      <a:pt x="263" y="518"/>
                    </a:lnTo>
                    <a:lnTo>
                      <a:pt x="263" y="528"/>
                    </a:lnTo>
                    <a:lnTo>
                      <a:pt x="264" y="536"/>
                    </a:lnTo>
                    <a:lnTo>
                      <a:pt x="264" y="545"/>
                    </a:lnTo>
                    <a:lnTo>
                      <a:pt x="240" y="546"/>
                    </a:lnTo>
                    <a:close/>
                    <a:moveTo>
                      <a:pt x="237" y="509"/>
                    </a:moveTo>
                    <a:lnTo>
                      <a:pt x="235" y="481"/>
                    </a:lnTo>
                    <a:lnTo>
                      <a:pt x="230" y="450"/>
                    </a:lnTo>
                    <a:lnTo>
                      <a:pt x="226" y="415"/>
                    </a:lnTo>
                    <a:lnTo>
                      <a:pt x="221" y="380"/>
                    </a:lnTo>
                    <a:lnTo>
                      <a:pt x="214" y="342"/>
                    </a:lnTo>
                    <a:lnTo>
                      <a:pt x="207" y="303"/>
                    </a:lnTo>
                    <a:lnTo>
                      <a:pt x="198" y="265"/>
                    </a:lnTo>
                    <a:lnTo>
                      <a:pt x="188" y="226"/>
                    </a:lnTo>
                    <a:lnTo>
                      <a:pt x="212" y="220"/>
                    </a:lnTo>
                    <a:lnTo>
                      <a:pt x="222" y="259"/>
                    </a:lnTo>
                    <a:lnTo>
                      <a:pt x="230" y="299"/>
                    </a:lnTo>
                    <a:lnTo>
                      <a:pt x="238" y="338"/>
                    </a:lnTo>
                    <a:lnTo>
                      <a:pt x="244" y="375"/>
                    </a:lnTo>
                    <a:lnTo>
                      <a:pt x="251" y="412"/>
                    </a:lnTo>
                    <a:lnTo>
                      <a:pt x="255" y="447"/>
                    </a:lnTo>
                    <a:lnTo>
                      <a:pt x="258" y="479"/>
                    </a:lnTo>
                    <a:lnTo>
                      <a:pt x="262" y="508"/>
                    </a:lnTo>
                    <a:lnTo>
                      <a:pt x="237" y="509"/>
                    </a:lnTo>
                    <a:close/>
                    <a:moveTo>
                      <a:pt x="188" y="226"/>
                    </a:moveTo>
                    <a:lnTo>
                      <a:pt x="182" y="205"/>
                    </a:lnTo>
                    <a:lnTo>
                      <a:pt x="175" y="183"/>
                    </a:lnTo>
                    <a:lnTo>
                      <a:pt x="169" y="163"/>
                    </a:lnTo>
                    <a:lnTo>
                      <a:pt x="161" y="142"/>
                    </a:lnTo>
                    <a:lnTo>
                      <a:pt x="153" y="124"/>
                    </a:lnTo>
                    <a:lnTo>
                      <a:pt x="145" y="105"/>
                    </a:lnTo>
                    <a:lnTo>
                      <a:pt x="136" y="89"/>
                    </a:lnTo>
                    <a:lnTo>
                      <a:pt x="127" y="74"/>
                    </a:lnTo>
                    <a:lnTo>
                      <a:pt x="147" y="61"/>
                    </a:lnTo>
                    <a:lnTo>
                      <a:pt x="157" y="76"/>
                    </a:lnTo>
                    <a:lnTo>
                      <a:pt x="167" y="93"/>
                    </a:lnTo>
                    <a:lnTo>
                      <a:pt x="175" y="112"/>
                    </a:lnTo>
                    <a:lnTo>
                      <a:pt x="183" y="132"/>
                    </a:lnTo>
                    <a:lnTo>
                      <a:pt x="190" y="153"/>
                    </a:lnTo>
                    <a:lnTo>
                      <a:pt x="198" y="174"/>
                    </a:lnTo>
                    <a:lnTo>
                      <a:pt x="205" y="197"/>
                    </a:lnTo>
                    <a:lnTo>
                      <a:pt x="212" y="220"/>
                    </a:lnTo>
                    <a:lnTo>
                      <a:pt x="188" y="226"/>
                    </a:lnTo>
                    <a:close/>
                    <a:moveTo>
                      <a:pt x="127" y="74"/>
                    </a:moveTo>
                    <a:lnTo>
                      <a:pt x="118" y="61"/>
                    </a:lnTo>
                    <a:lnTo>
                      <a:pt x="107" y="49"/>
                    </a:lnTo>
                    <a:lnTo>
                      <a:pt x="97" y="39"/>
                    </a:lnTo>
                    <a:lnTo>
                      <a:pt x="87" y="32"/>
                    </a:lnTo>
                    <a:lnTo>
                      <a:pt x="99" y="11"/>
                    </a:lnTo>
                    <a:lnTo>
                      <a:pt x="106" y="16"/>
                    </a:lnTo>
                    <a:lnTo>
                      <a:pt x="113" y="20"/>
                    </a:lnTo>
                    <a:lnTo>
                      <a:pt x="118" y="25"/>
                    </a:lnTo>
                    <a:lnTo>
                      <a:pt x="124" y="32"/>
                    </a:lnTo>
                    <a:lnTo>
                      <a:pt x="136" y="45"/>
                    </a:lnTo>
                    <a:lnTo>
                      <a:pt x="147" y="61"/>
                    </a:lnTo>
                    <a:lnTo>
                      <a:pt x="127" y="74"/>
                    </a:lnTo>
                    <a:close/>
                    <a:moveTo>
                      <a:pt x="87" y="32"/>
                    </a:moveTo>
                    <a:lnTo>
                      <a:pt x="77" y="28"/>
                    </a:lnTo>
                    <a:lnTo>
                      <a:pt x="66" y="25"/>
                    </a:lnTo>
                    <a:lnTo>
                      <a:pt x="61" y="24"/>
                    </a:lnTo>
                    <a:lnTo>
                      <a:pt x="55" y="24"/>
                    </a:lnTo>
                    <a:lnTo>
                      <a:pt x="49" y="25"/>
                    </a:lnTo>
                    <a:lnTo>
                      <a:pt x="43" y="27"/>
                    </a:lnTo>
                    <a:lnTo>
                      <a:pt x="37" y="3"/>
                    </a:lnTo>
                    <a:lnTo>
                      <a:pt x="46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69" y="1"/>
                    </a:lnTo>
                    <a:lnTo>
                      <a:pt x="77" y="2"/>
                    </a:lnTo>
                    <a:lnTo>
                      <a:pt x="85" y="5"/>
                    </a:lnTo>
                    <a:lnTo>
                      <a:pt x="92" y="7"/>
                    </a:lnTo>
                    <a:lnTo>
                      <a:pt x="99" y="11"/>
                    </a:lnTo>
                    <a:lnTo>
                      <a:pt x="87" y="32"/>
                    </a:lnTo>
                    <a:close/>
                    <a:moveTo>
                      <a:pt x="43" y="27"/>
                    </a:moveTo>
                    <a:lnTo>
                      <a:pt x="32" y="31"/>
                    </a:lnTo>
                    <a:lnTo>
                      <a:pt x="19" y="38"/>
                    </a:lnTo>
                    <a:lnTo>
                      <a:pt x="6" y="18"/>
                    </a:lnTo>
                    <a:lnTo>
                      <a:pt x="13" y="12"/>
                    </a:lnTo>
                    <a:lnTo>
                      <a:pt x="22" y="9"/>
                    </a:lnTo>
                    <a:lnTo>
                      <a:pt x="29" y="5"/>
                    </a:lnTo>
                    <a:lnTo>
                      <a:pt x="37" y="3"/>
                    </a:lnTo>
                    <a:lnTo>
                      <a:pt x="43" y="27"/>
                    </a:lnTo>
                    <a:close/>
                    <a:moveTo>
                      <a:pt x="0" y="33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6" y="18"/>
                    </a:lnTo>
                    <a:lnTo>
                      <a:pt x="12" y="28"/>
                    </a:lnTo>
                    <a:lnTo>
                      <a:pt x="0" y="33"/>
                    </a:lnTo>
                    <a:close/>
                    <a:moveTo>
                      <a:pt x="23" y="23"/>
                    </a:moveTo>
                    <a:lnTo>
                      <a:pt x="24" y="2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23" y="23"/>
                    </a:lnTo>
                    <a:close/>
                    <a:moveTo>
                      <a:pt x="24" y="23"/>
                    </a:moveTo>
                    <a:lnTo>
                      <a:pt x="28" y="36"/>
                    </a:lnTo>
                    <a:lnTo>
                      <a:pt x="36" y="55"/>
                    </a:lnTo>
                    <a:lnTo>
                      <a:pt x="13" y="63"/>
                    </a:lnTo>
                    <a:lnTo>
                      <a:pt x="8" y="50"/>
                    </a:lnTo>
                    <a:lnTo>
                      <a:pt x="1" y="33"/>
                    </a:lnTo>
                    <a:lnTo>
                      <a:pt x="24" y="23"/>
                    </a:lnTo>
                    <a:close/>
                    <a:moveTo>
                      <a:pt x="36" y="55"/>
                    </a:moveTo>
                    <a:lnTo>
                      <a:pt x="42" y="73"/>
                    </a:lnTo>
                    <a:lnTo>
                      <a:pt x="48" y="85"/>
                    </a:lnTo>
                    <a:lnTo>
                      <a:pt x="24" y="93"/>
                    </a:lnTo>
                    <a:lnTo>
                      <a:pt x="18" y="75"/>
                    </a:lnTo>
                    <a:lnTo>
                      <a:pt x="13" y="63"/>
                    </a:lnTo>
                    <a:lnTo>
                      <a:pt x="36" y="55"/>
                    </a:lnTo>
                    <a:close/>
                    <a:moveTo>
                      <a:pt x="48" y="85"/>
                    </a:moveTo>
                    <a:lnTo>
                      <a:pt x="61" y="124"/>
                    </a:lnTo>
                    <a:lnTo>
                      <a:pt x="74" y="163"/>
                    </a:lnTo>
                    <a:lnTo>
                      <a:pt x="85" y="200"/>
                    </a:lnTo>
                    <a:lnTo>
                      <a:pt x="95" y="238"/>
                    </a:lnTo>
                    <a:lnTo>
                      <a:pt x="72" y="245"/>
                    </a:lnTo>
                    <a:lnTo>
                      <a:pt x="62" y="207"/>
                    </a:lnTo>
                    <a:lnTo>
                      <a:pt x="50" y="170"/>
                    </a:lnTo>
                    <a:lnTo>
                      <a:pt x="38" y="131"/>
                    </a:lnTo>
                    <a:lnTo>
                      <a:pt x="24" y="93"/>
                    </a:lnTo>
                    <a:lnTo>
                      <a:pt x="48" y="85"/>
                    </a:lnTo>
                    <a:close/>
                    <a:moveTo>
                      <a:pt x="95" y="238"/>
                    </a:moveTo>
                    <a:lnTo>
                      <a:pt x="101" y="265"/>
                    </a:lnTo>
                    <a:lnTo>
                      <a:pt x="106" y="291"/>
                    </a:lnTo>
                    <a:lnTo>
                      <a:pt x="112" y="317"/>
                    </a:lnTo>
                    <a:lnTo>
                      <a:pt x="116" y="342"/>
                    </a:lnTo>
                    <a:lnTo>
                      <a:pt x="91" y="345"/>
                    </a:lnTo>
                    <a:lnTo>
                      <a:pt x="87" y="320"/>
                    </a:lnTo>
                    <a:lnTo>
                      <a:pt x="82" y="295"/>
                    </a:lnTo>
                    <a:lnTo>
                      <a:pt x="77" y="271"/>
                    </a:lnTo>
                    <a:lnTo>
                      <a:pt x="72" y="245"/>
                    </a:lnTo>
                    <a:lnTo>
                      <a:pt x="95" y="238"/>
                    </a:lnTo>
                    <a:close/>
                    <a:moveTo>
                      <a:pt x="116" y="342"/>
                    </a:moveTo>
                    <a:lnTo>
                      <a:pt x="119" y="367"/>
                    </a:lnTo>
                    <a:lnTo>
                      <a:pt x="121" y="392"/>
                    </a:lnTo>
                    <a:lnTo>
                      <a:pt x="123" y="416"/>
                    </a:lnTo>
                    <a:lnTo>
                      <a:pt x="124" y="440"/>
                    </a:lnTo>
                    <a:lnTo>
                      <a:pt x="101" y="441"/>
                    </a:lnTo>
                    <a:lnTo>
                      <a:pt x="99" y="419"/>
                    </a:lnTo>
                    <a:lnTo>
                      <a:pt x="97" y="395"/>
                    </a:lnTo>
                    <a:lnTo>
                      <a:pt x="94" y="370"/>
                    </a:lnTo>
                    <a:lnTo>
                      <a:pt x="91" y="345"/>
                    </a:lnTo>
                    <a:lnTo>
                      <a:pt x="116" y="342"/>
                    </a:lnTo>
                    <a:close/>
                    <a:moveTo>
                      <a:pt x="101" y="444"/>
                    </a:moveTo>
                    <a:lnTo>
                      <a:pt x="101" y="442"/>
                    </a:lnTo>
                    <a:lnTo>
                      <a:pt x="101" y="441"/>
                    </a:lnTo>
                    <a:lnTo>
                      <a:pt x="113" y="440"/>
                    </a:lnTo>
                    <a:lnTo>
                      <a:pt x="101" y="444"/>
                    </a:lnTo>
                    <a:close/>
                    <a:moveTo>
                      <a:pt x="124" y="437"/>
                    </a:moveTo>
                    <a:lnTo>
                      <a:pt x="129" y="451"/>
                    </a:lnTo>
                    <a:lnTo>
                      <a:pt x="134" y="464"/>
                    </a:lnTo>
                    <a:lnTo>
                      <a:pt x="140" y="476"/>
                    </a:lnTo>
                    <a:lnTo>
                      <a:pt x="145" y="488"/>
                    </a:lnTo>
                    <a:lnTo>
                      <a:pt x="153" y="497"/>
                    </a:lnTo>
                    <a:lnTo>
                      <a:pt x="159" y="507"/>
                    </a:lnTo>
                    <a:lnTo>
                      <a:pt x="167" y="516"/>
                    </a:lnTo>
                    <a:lnTo>
                      <a:pt x="174" y="524"/>
                    </a:lnTo>
                    <a:lnTo>
                      <a:pt x="158" y="543"/>
                    </a:lnTo>
                    <a:lnTo>
                      <a:pt x="148" y="533"/>
                    </a:lnTo>
                    <a:lnTo>
                      <a:pt x="140" y="523"/>
                    </a:lnTo>
                    <a:lnTo>
                      <a:pt x="132" y="513"/>
                    </a:lnTo>
                    <a:lnTo>
                      <a:pt x="124" y="501"/>
                    </a:lnTo>
                    <a:lnTo>
                      <a:pt x="118" y="488"/>
                    </a:lnTo>
                    <a:lnTo>
                      <a:pt x="112" y="474"/>
                    </a:lnTo>
                    <a:lnTo>
                      <a:pt x="106" y="460"/>
                    </a:lnTo>
                    <a:lnTo>
                      <a:pt x="101" y="444"/>
                    </a:lnTo>
                    <a:lnTo>
                      <a:pt x="124" y="437"/>
                    </a:lnTo>
                    <a:close/>
                    <a:moveTo>
                      <a:pt x="174" y="524"/>
                    </a:moveTo>
                    <a:lnTo>
                      <a:pt x="183" y="532"/>
                    </a:lnTo>
                    <a:lnTo>
                      <a:pt x="191" y="538"/>
                    </a:lnTo>
                    <a:lnTo>
                      <a:pt x="201" y="544"/>
                    </a:lnTo>
                    <a:lnTo>
                      <a:pt x="211" y="548"/>
                    </a:lnTo>
                    <a:lnTo>
                      <a:pt x="221" y="552"/>
                    </a:lnTo>
                    <a:lnTo>
                      <a:pt x="231" y="556"/>
                    </a:lnTo>
                    <a:lnTo>
                      <a:pt x="242" y="559"/>
                    </a:lnTo>
                    <a:lnTo>
                      <a:pt x="254" y="560"/>
                    </a:lnTo>
                    <a:lnTo>
                      <a:pt x="252" y="585"/>
                    </a:lnTo>
                    <a:lnTo>
                      <a:pt x="238" y="583"/>
                    </a:lnTo>
                    <a:lnTo>
                      <a:pt x="225" y="579"/>
                    </a:lnTo>
                    <a:lnTo>
                      <a:pt x="212" y="575"/>
                    </a:lnTo>
                    <a:lnTo>
                      <a:pt x="200" y="571"/>
                    </a:lnTo>
                    <a:lnTo>
                      <a:pt x="188" y="565"/>
                    </a:lnTo>
                    <a:lnTo>
                      <a:pt x="177" y="558"/>
                    </a:lnTo>
                    <a:lnTo>
                      <a:pt x="168" y="550"/>
                    </a:lnTo>
                    <a:lnTo>
                      <a:pt x="158" y="543"/>
                    </a:lnTo>
                    <a:lnTo>
                      <a:pt x="174" y="524"/>
                    </a:lnTo>
                    <a:close/>
                    <a:moveTo>
                      <a:pt x="265" y="573"/>
                    </a:moveTo>
                    <a:lnTo>
                      <a:pt x="264" y="577"/>
                    </a:lnTo>
                    <a:lnTo>
                      <a:pt x="261" y="582"/>
                    </a:lnTo>
                    <a:lnTo>
                      <a:pt x="256" y="584"/>
                    </a:lnTo>
                    <a:lnTo>
                      <a:pt x="252" y="585"/>
                    </a:lnTo>
                    <a:lnTo>
                      <a:pt x="253" y="573"/>
                    </a:lnTo>
                    <a:lnTo>
                      <a:pt x="265" y="57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5" name="Freeform 1237"/>
              <p:cNvSpPr>
                <a:spLocks/>
              </p:cNvSpPr>
              <p:nvPr/>
            </p:nvSpPr>
            <p:spPr bwMode="auto">
              <a:xfrm>
                <a:off x="2932" y="1766"/>
                <a:ext cx="43" cy="104"/>
              </a:xfrm>
              <a:custGeom>
                <a:avLst/>
                <a:gdLst>
                  <a:gd name="T0" fmla="*/ 9 w 219"/>
                  <a:gd name="T1" fmla="*/ 21 h 530"/>
                  <a:gd name="T2" fmla="*/ 9 w 219"/>
                  <a:gd name="T3" fmla="*/ 20 h 530"/>
                  <a:gd name="T4" fmla="*/ 9 w 219"/>
                  <a:gd name="T5" fmla="*/ 19 h 530"/>
                  <a:gd name="T6" fmla="*/ 9 w 219"/>
                  <a:gd name="T7" fmla="*/ 18 h 530"/>
                  <a:gd name="T8" fmla="*/ 8 w 219"/>
                  <a:gd name="T9" fmla="*/ 16 h 530"/>
                  <a:gd name="T10" fmla="*/ 8 w 219"/>
                  <a:gd name="T11" fmla="*/ 14 h 530"/>
                  <a:gd name="T12" fmla="*/ 8 w 219"/>
                  <a:gd name="T13" fmla="*/ 12 h 530"/>
                  <a:gd name="T14" fmla="*/ 7 w 219"/>
                  <a:gd name="T15" fmla="*/ 10 h 530"/>
                  <a:gd name="T16" fmla="*/ 7 w 219"/>
                  <a:gd name="T17" fmla="*/ 8 h 530"/>
                  <a:gd name="T18" fmla="*/ 7 w 219"/>
                  <a:gd name="T19" fmla="*/ 7 h 530"/>
                  <a:gd name="T20" fmla="*/ 6 w 219"/>
                  <a:gd name="T21" fmla="*/ 6 h 530"/>
                  <a:gd name="T22" fmla="*/ 6 w 219"/>
                  <a:gd name="T23" fmla="*/ 5 h 530"/>
                  <a:gd name="T24" fmla="*/ 6 w 219"/>
                  <a:gd name="T25" fmla="*/ 4 h 530"/>
                  <a:gd name="T26" fmla="*/ 5 w 219"/>
                  <a:gd name="T27" fmla="*/ 3 h 530"/>
                  <a:gd name="T28" fmla="*/ 5 w 219"/>
                  <a:gd name="T29" fmla="*/ 3 h 530"/>
                  <a:gd name="T30" fmla="*/ 5 w 219"/>
                  <a:gd name="T31" fmla="*/ 2 h 530"/>
                  <a:gd name="T32" fmla="*/ 4 w 219"/>
                  <a:gd name="T33" fmla="*/ 1 h 530"/>
                  <a:gd name="T34" fmla="*/ 4 w 219"/>
                  <a:gd name="T35" fmla="*/ 1 h 530"/>
                  <a:gd name="T36" fmla="*/ 3 w 219"/>
                  <a:gd name="T37" fmla="*/ 1 h 530"/>
                  <a:gd name="T38" fmla="*/ 3 w 219"/>
                  <a:gd name="T39" fmla="*/ 0 h 530"/>
                  <a:gd name="T40" fmla="*/ 3 w 219"/>
                  <a:gd name="T41" fmla="*/ 0 h 530"/>
                  <a:gd name="T42" fmla="*/ 2 w 219"/>
                  <a:gd name="T43" fmla="*/ 0 h 530"/>
                  <a:gd name="T44" fmla="*/ 2 w 219"/>
                  <a:gd name="T45" fmla="*/ 0 h 530"/>
                  <a:gd name="T46" fmla="*/ 2 w 219"/>
                  <a:gd name="T47" fmla="*/ 0 h 530"/>
                  <a:gd name="T48" fmla="*/ 2 w 219"/>
                  <a:gd name="T49" fmla="*/ 0 h 530"/>
                  <a:gd name="T50" fmla="*/ 1 w 219"/>
                  <a:gd name="T51" fmla="*/ 0 h 530"/>
                  <a:gd name="T52" fmla="*/ 1 w 219"/>
                  <a:gd name="T53" fmla="*/ 0 h 530"/>
                  <a:gd name="T54" fmla="*/ 1 w 219"/>
                  <a:gd name="T55" fmla="*/ 0 h 530"/>
                  <a:gd name="T56" fmla="*/ 1 w 219"/>
                  <a:gd name="T57" fmla="*/ 0 h 530"/>
                  <a:gd name="T58" fmla="*/ 0 w 219"/>
                  <a:gd name="T59" fmla="*/ 0 h 530"/>
                  <a:gd name="T60" fmla="*/ 0 w 219"/>
                  <a:gd name="T61" fmla="*/ 1 h 530"/>
                  <a:gd name="T62" fmla="*/ 0 w 219"/>
                  <a:gd name="T63" fmla="*/ 2 h 530"/>
                  <a:gd name="T64" fmla="*/ 1 w 219"/>
                  <a:gd name="T65" fmla="*/ 3 h 530"/>
                  <a:gd name="T66" fmla="*/ 1 w 219"/>
                  <a:gd name="T67" fmla="*/ 4 h 530"/>
                  <a:gd name="T68" fmla="*/ 1 w 219"/>
                  <a:gd name="T69" fmla="*/ 5 h 530"/>
                  <a:gd name="T70" fmla="*/ 2 w 219"/>
                  <a:gd name="T71" fmla="*/ 6 h 530"/>
                  <a:gd name="T72" fmla="*/ 2 w 219"/>
                  <a:gd name="T73" fmla="*/ 7 h 530"/>
                  <a:gd name="T74" fmla="*/ 2 w 219"/>
                  <a:gd name="T75" fmla="*/ 8 h 530"/>
                  <a:gd name="T76" fmla="*/ 3 w 219"/>
                  <a:gd name="T77" fmla="*/ 9 h 530"/>
                  <a:gd name="T78" fmla="*/ 3 w 219"/>
                  <a:gd name="T79" fmla="*/ 10 h 530"/>
                  <a:gd name="T80" fmla="*/ 3 w 219"/>
                  <a:gd name="T81" fmla="*/ 11 h 530"/>
                  <a:gd name="T82" fmla="*/ 3 w 219"/>
                  <a:gd name="T83" fmla="*/ 12 h 530"/>
                  <a:gd name="T84" fmla="*/ 3 w 219"/>
                  <a:gd name="T85" fmla="*/ 13 h 530"/>
                  <a:gd name="T86" fmla="*/ 3 w 219"/>
                  <a:gd name="T87" fmla="*/ 14 h 530"/>
                  <a:gd name="T88" fmla="*/ 4 w 219"/>
                  <a:gd name="T89" fmla="*/ 14 h 530"/>
                  <a:gd name="T90" fmla="*/ 4 w 219"/>
                  <a:gd name="T91" fmla="*/ 15 h 530"/>
                  <a:gd name="T92" fmla="*/ 4 w 219"/>
                  <a:gd name="T93" fmla="*/ 16 h 530"/>
                  <a:gd name="T94" fmla="*/ 4 w 219"/>
                  <a:gd name="T95" fmla="*/ 17 h 530"/>
                  <a:gd name="T96" fmla="*/ 4 w 219"/>
                  <a:gd name="T97" fmla="*/ 17 h 530"/>
                  <a:gd name="T98" fmla="*/ 4 w 219"/>
                  <a:gd name="T99" fmla="*/ 18 h 530"/>
                  <a:gd name="T100" fmla="*/ 5 w 219"/>
                  <a:gd name="T101" fmla="*/ 18 h 530"/>
                  <a:gd name="T102" fmla="*/ 5 w 219"/>
                  <a:gd name="T103" fmla="*/ 19 h 530"/>
                  <a:gd name="T104" fmla="*/ 5 w 219"/>
                  <a:gd name="T105" fmla="*/ 19 h 530"/>
                  <a:gd name="T106" fmla="*/ 5 w 219"/>
                  <a:gd name="T107" fmla="*/ 19 h 530"/>
                  <a:gd name="T108" fmla="*/ 6 w 219"/>
                  <a:gd name="T109" fmla="*/ 20 h 530"/>
                  <a:gd name="T110" fmla="*/ 6 w 219"/>
                  <a:gd name="T111" fmla="*/ 20 h 530"/>
                  <a:gd name="T112" fmla="*/ 6 w 219"/>
                  <a:gd name="T113" fmla="*/ 20 h 530"/>
                  <a:gd name="T114" fmla="*/ 7 w 219"/>
                  <a:gd name="T115" fmla="*/ 21 h 530"/>
                  <a:gd name="T116" fmla="*/ 7 w 219"/>
                  <a:gd name="T117" fmla="*/ 21 h 530"/>
                  <a:gd name="T118" fmla="*/ 7 w 219"/>
                  <a:gd name="T119" fmla="*/ 21 h 530"/>
                  <a:gd name="T120" fmla="*/ 8 w 219"/>
                  <a:gd name="T121" fmla="*/ 21 h 530"/>
                  <a:gd name="T122" fmla="*/ 8 w 219"/>
                  <a:gd name="T123" fmla="*/ 21 h 530"/>
                  <a:gd name="T124" fmla="*/ 9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219" y="530"/>
                    </a:moveTo>
                    <a:lnTo>
                      <a:pt x="219" y="510"/>
                    </a:lnTo>
                    <a:lnTo>
                      <a:pt x="216" y="481"/>
                    </a:lnTo>
                    <a:lnTo>
                      <a:pt x="213" y="444"/>
                    </a:lnTo>
                    <a:lnTo>
                      <a:pt x="208" y="401"/>
                    </a:lnTo>
                    <a:lnTo>
                      <a:pt x="201" y="354"/>
                    </a:lnTo>
                    <a:lnTo>
                      <a:pt x="193" y="303"/>
                    </a:lnTo>
                    <a:lnTo>
                      <a:pt x="182" y="251"/>
                    </a:lnTo>
                    <a:lnTo>
                      <a:pt x="170" y="199"/>
                    </a:lnTo>
                    <a:lnTo>
                      <a:pt x="163" y="174"/>
                    </a:lnTo>
                    <a:lnTo>
                      <a:pt x="156" y="151"/>
                    </a:lnTo>
                    <a:lnTo>
                      <a:pt x="148" y="128"/>
                    </a:lnTo>
                    <a:lnTo>
                      <a:pt x="140" y="106"/>
                    </a:lnTo>
                    <a:lnTo>
                      <a:pt x="131" y="86"/>
                    </a:lnTo>
                    <a:lnTo>
                      <a:pt x="121" y="68"/>
                    </a:lnTo>
                    <a:lnTo>
                      <a:pt x="112" y="51"/>
                    </a:lnTo>
                    <a:lnTo>
                      <a:pt x="102" y="36"/>
                    </a:lnTo>
                    <a:lnTo>
                      <a:pt x="91" y="24"/>
                    </a:lnTo>
                    <a:lnTo>
                      <a:pt x="79" y="14"/>
                    </a:lnTo>
                    <a:lnTo>
                      <a:pt x="74" y="9"/>
                    </a:lnTo>
                    <a:lnTo>
                      <a:pt x="67" y="6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7"/>
                    </a:lnTo>
                    <a:lnTo>
                      <a:pt x="7" y="10"/>
                    </a:lnTo>
                    <a:lnTo>
                      <a:pt x="0" y="15"/>
                    </a:lnTo>
                    <a:lnTo>
                      <a:pt x="10" y="41"/>
                    </a:lnTo>
                    <a:lnTo>
                      <a:pt x="20" y="66"/>
                    </a:lnTo>
                    <a:lnTo>
                      <a:pt x="28" y="92"/>
                    </a:lnTo>
                    <a:lnTo>
                      <a:pt x="37" y="117"/>
                    </a:lnTo>
                    <a:lnTo>
                      <a:pt x="45" y="143"/>
                    </a:lnTo>
                    <a:lnTo>
                      <a:pt x="52" y="168"/>
                    </a:lnTo>
                    <a:lnTo>
                      <a:pt x="59" y="193"/>
                    </a:lnTo>
                    <a:lnTo>
                      <a:pt x="65" y="218"/>
                    </a:lnTo>
                    <a:lnTo>
                      <a:pt x="71" y="243"/>
                    </a:lnTo>
                    <a:lnTo>
                      <a:pt x="76" y="266"/>
                    </a:lnTo>
                    <a:lnTo>
                      <a:pt x="80" y="290"/>
                    </a:lnTo>
                    <a:lnTo>
                      <a:pt x="84" y="314"/>
                    </a:lnTo>
                    <a:lnTo>
                      <a:pt x="87" y="338"/>
                    </a:lnTo>
                    <a:lnTo>
                      <a:pt x="89" y="361"/>
                    </a:lnTo>
                    <a:lnTo>
                      <a:pt x="91" y="384"/>
                    </a:lnTo>
                    <a:lnTo>
                      <a:pt x="92" y="407"/>
                    </a:lnTo>
                    <a:lnTo>
                      <a:pt x="97" y="420"/>
                    </a:lnTo>
                    <a:lnTo>
                      <a:pt x="101" y="433"/>
                    </a:lnTo>
                    <a:lnTo>
                      <a:pt x="106" y="446"/>
                    </a:lnTo>
                    <a:lnTo>
                      <a:pt x="113" y="456"/>
                    </a:lnTo>
                    <a:lnTo>
                      <a:pt x="118" y="467"/>
                    </a:lnTo>
                    <a:lnTo>
                      <a:pt x="126" y="477"/>
                    </a:lnTo>
                    <a:lnTo>
                      <a:pt x="132" y="486"/>
                    </a:lnTo>
                    <a:lnTo>
                      <a:pt x="140" y="493"/>
                    </a:lnTo>
                    <a:lnTo>
                      <a:pt x="148" y="501"/>
                    </a:lnTo>
                    <a:lnTo>
                      <a:pt x="157" y="507"/>
                    </a:lnTo>
                    <a:lnTo>
                      <a:pt x="166" y="513"/>
                    </a:lnTo>
                    <a:lnTo>
                      <a:pt x="175" y="518"/>
                    </a:lnTo>
                    <a:lnTo>
                      <a:pt x="186" y="522"/>
                    </a:lnTo>
                    <a:lnTo>
                      <a:pt x="196" y="525"/>
                    </a:lnTo>
                    <a:lnTo>
                      <a:pt x="207" y="528"/>
                    </a:lnTo>
                    <a:lnTo>
                      <a:pt x="219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6" name="Freeform 1238"/>
              <p:cNvSpPr>
                <a:spLocks noEditPoints="1"/>
              </p:cNvSpPr>
              <p:nvPr/>
            </p:nvSpPr>
            <p:spPr bwMode="auto">
              <a:xfrm>
                <a:off x="2929" y="1766"/>
                <a:ext cx="50" cy="108"/>
              </a:xfrm>
              <a:custGeom>
                <a:avLst/>
                <a:gdLst>
                  <a:gd name="T0" fmla="*/ 8 w 243"/>
                  <a:gd name="T1" fmla="*/ 20 h 554"/>
                  <a:gd name="T2" fmla="*/ 9 w 243"/>
                  <a:gd name="T3" fmla="*/ 21 h 554"/>
                  <a:gd name="T4" fmla="*/ 8 w 243"/>
                  <a:gd name="T5" fmla="*/ 20 h 554"/>
                  <a:gd name="T6" fmla="*/ 8 w 243"/>
                  <a:gd name="T7" fmla="*/ 18 h 554"/>
                  <a:gd name="T8" fmla="*/ 9 w 243"/>
                  <a:gd name="T9" fmla="*/ 19 h 554"/>
                  <a:gd name="T10" fmla="*/ 8 w 243"/>
                  <a:gd name="T11" fmla="*/ 18 h 554"/>
                  <a:gd name="T12" fmla="*/ 9 w 243"/>
                  <a:gd name="T13" fmla="*/ 16 h 554"/>
                  <a:gd name="T14" fmla="*/ 9 w 243"/>
                  <a:gd name="T15" fmla="*/ 18 h 554"/>
                  <a:gd name="T16" fmla="*/ 8 w 243"/>
                  <a:gd name="T17" fmla="*/ 15 h 554"/>
                  <a:gd name="T18" fmla="*/ 7 w 243"/>
                  <a:gd name="T19" fmla="*/ 11 h 554"/>
                  <a:gd name="T20" fmla="*/ 8 w 243"/>
                  <a:gd name="T21" fmla="*/ 9 h 554"/>
                  <a:gd name="T22" fmla="*/ 9 w 243"/>
                  <a:gd name="T23" fmla="*/ 14 h 554"/>
                  <a:gd name="T24" fmla="*/ 8 w 243"/>
                  <a:gd name="T25" fmla="*/ 17 h 554"/>
                  <a:gd name="T26" fmla="*/ 6 w 243"/>
                  <a:gd name="T27" fmla="*/ 6 h 554"/>
                  <a:gd name="T28" fmla="*/ 5 w 243"/>
                  <a:gd name="T29" fmla="*/ 3 h 554"/>
                  <a:gd name="T30" fmla="*/ 6 w 243"/>
                  <a:gd name="T31" fmla="*/ 3 h 554"/>
                  <a:gd name="T32" fmla="*/ 7 w 243"/>
                  <a:gd name="T33" fmla="*/ 6 h 554"/>
                  <a:gd name="T34" fmla="*/ 4 w 243"/>
                  <a:gd name="T35" fmla="*/ 2 h 554"/>
                  <a:gd name="T36" fmla="*/ 3 w 243"/>
                  <a:gd name="T37" fmla="*/ 1 h 554"/>
                  <a:gd name="T38" fmla="*/ 5 w 243"/>
                  <a:gd name="T39" fmla="*/ 1 h 554"/>
                  <a:gd name="T40" fmla="*/ 3 w 243"/>
                  <a:gd name="T41" fmla="*/ 1 h 554"/>
                  <a:gd name="T42" fmla="*/ 1 w 243"/>
                  <a:gd name="T43" fmla="*/ 0 h 554"/>
                  <a:gd name="T44" fmla="*/ 3 w 243"/>
                  <a:gd name="T45" fmla="*/ 0 h 554"/>
                  <a:gd name="T46" fmla="*/ 4 w 243"/>
                  <a:gd name="T47" fmla="*/ 0 h 554"/>
                  <a:gd name="T48" fmla="*/ 1 w 243"/>
                  <a:gd name="T49" fmla="*/ 1 h 554"/>
                  <a:gd name="T50" fmla="*/ 1 w 243"/>
                  <a:gd name="T51" fmla="*/ 1 h 554"/>
                  <a:gd name="T52" fmla="*/ 2 w 243"/>
                  <a:gd name="T53" fmla="*/ 1 h 554"/>
                  <a:gd name="T54" fmla="*/ 0 w 243"/>
                  <a:gd name="T55" fmla="*/ 1 h 554"/>
                  <a:gd name="T56" fmla="*/ 1 w 243"/>
                  <a:gd name="T57" fmla="*/ 1 h 554"/>
                  <a:gd name="T58" fmla="*/ 1 w 243"/>
                  <a:gd name="T59" fmla="*/ 1 h 554"/>
                  <a:gd name="T60" fmla="*/ 1 w 243"/>
                  <a:gd name="T61" fmla="*/ 1 h 554"/>
                  <a:gd name="T62" fmla="*/ 1 w 243"/>
                  <a:gd name="T63" fmla="*/ 2 h 554"/>
                  <a:gd name="T64" fmla="*/ 1 w 243"/>
                  <a:gd name="T65" fmla="*/ 2 h 554"/>
                  <a:gd name="T66" fmla="*/ 1 w 243"/>
                  <a:gd name="T67" fmla="*/ 3 h 554"/>
                  <a:gd name="T68" fmla="*/ 2 w 243"/>
                  <a:gd name="T69" fmla="*/ 5 h 554"/>
                  <a:gd name="T70" fmla="*/ 3 w 243"/>
                  <a:gd name="T71" fmla="*/ 9 h 554"/>
                  <a:gd name="T72" fmla="*/ 1 w 243"/>
                  <a:gd name="T73" fmla="*/ 4 h 554"/>
                  <a:gd name="T74" fmla="*/ 3 w 243"/>
                  <a:gd name="T75" fmla="*/ 9 h 554"/>
                  <a:gd name="T76" fmla="*/ 4 w 243"/>
                  <a:gd name="T77" fmla="*/ 9 h 554"/>
                  <a:gd name="T78" fmla="*/ 3 w 243"/>
                  <a:gd name="T79" fmla="*/ 9 h 554"/>
                  <a:gd name="T80" fmla="*/ 4 w 243"/>
                  <a:gd name="T81" fmla="*/ 9 h 554"/>
                  <a:gd name="T82" fmla="*/ 3 w 243"/>
                  <a:gd name="T83" fmla="*/ 10 h 554"/>
                  <a:gd name="T84" fmla="*/ 4 w 243"/>
                  <a:gd name="T85" fmla="*/ 10 h 554"/>
                  <a:gd name="T86" fmla="*/ 3 w 243"/>
                  <a:gd name="T87" fmla="*/ 11 h 554"/>
                  <a:gd name="T88" fmla="*/ 4 w 243"/>
                  <a:gd name="T89" fmla="*/ 13 h 554"/>
                  <a:gd name="T90" fmla="*/ 4 w 243"/>
                  <a:gd name="T91" fmla="*/ 17 h 554"/>
                  <a:gd name="T92" fmla="*/ 3 w 243"/>
                  <a:gd name="T93" fmla="*/ 12 h 554"/>
                  <a:gd name="T94" fmla="*/ 4 w 243"/>
                  <a:gd name="T95" fmla="*/ 17 h 554"/>
                  <a:gd name="T96" fmla="*/ 5 w 243"/>
                  <a:gd name="T97" fmla="*/ 17 h 554"/>
                  <a:gd name="T98" fmla="*/ 6 w 243"/>
                  <a:gd name="T99" fmla="*/ 19 h 554"/>
                  <a:gd name="T100" fmla="*/ 6 w 243"/>
                  <a:gd name="T101" fmla="*/ 21 h 554"/>
                  <a:gd name="T102" fmla="*/ 5 w 243"/>
                  <a:gd name="T103" fmla="*/ 19 h 554"/>
                  <a:gd name="T104" fmla="*/ 4 w 243"/>
                  <a:gd name="T105" fmla="*/ 17 h 554"/>
                  <a:gd name="T106" fmla="*/ 7 w 243"/>
                  <a:gd name="T107" fmla="*/ 20 h 554"/>
                  <a:gd name="T108" fmla="*/ 8 w 243"/>
                  <a:gd name="T109" fmla="*/ 21 h 554"/>
                  <a:gd name="T110" fmla="*/ 8 w 243"/>
                  <a:gd name="T111" fmla="*/ 22 h 554"/>
                  <a:gd name="T112" fmla="*/ 7 w 243"/>
                  <a:gd name="T113" fmla="*/ 21 h 554"/>
                  <a:gd name="T114" fmla="*/ 6 w 243"/>
                  <a:gd name="T115" fmla="*/ 20 h 554"/>
                  <a:gd name="T116" fmla="*/ 9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220" y="542"/>
                    </a:moveTo>
                    <a:lnTo>
                      <a:pt x="220" y="533"/>
                    </a:lnTo>
                    <a:lnTo>
                      <a:pt x="219" y="522"/>
                    </a:lnTo>
                    <a:lnTo>
                      <a:pt x="219" y="509"/>
                    </a:lnTo>
                    <a:lnTo>
                      <a:pt x="216" y="494"/>
                    </a:lnTo>
                    <a:lnTo>
                      <a:pt x="241" y="492"/>
                    </a:lnTo>
                    <a:lnTo>
                      <a:pt x="242" y="507"/>
                    </a:lnTo>
                    <a:lnTo>
                      <a:pt x="243" y="521"/>
                    </a:lnTo>
                    <a:lnTo>
                      <a:pt x="243" y="533"/>
                    </a:lnTo>
                    <a:lnTo>
                      <a:pt x="243" y="542"/>
                    </a:lnTo>
                    <a:lnTo>
                      <a:pt x="220" y="542"/>
                    </a:lnTo>
                    <a:close/>
                    <a:moveTo>
                      <a:pt x="216" y="494"/>
                    </a:moveTo>
                    <a:lnTo>
                      <a:pt x="216" y="486"/>
                    </a:lnTo>
                    <a:lnTo>
                      <a:pt x="215" y="477"/>
                    </a:lnTo>
                    <a:lnTo>
                      <a:pt x="214" y="466"/>
                    </a:lnTo>
                    <a:lnTo>
                      <a:pt x="213" y="456"/>
                    </a:lnTo>
                    <a:lnTo>
                      <a:pt x="238" y="454"/>
                    </a:lnTo>
                    <a:lnTo>
                      <a:pt x="239" y="464"/>
                    </a:lnTo>
                    <a:lnTo>
                      <a:pt x="239" y="474"/>
                    </a:lnTo>
                    <a:lnTo>
                      <a:pt x="240" y="483"/>
                    </a:lnTo>
                    <a:lnTo>
                      <a:pt x="241" y="492"/>
                    </a:lnTo>
                    <a:lnTo>
                      <a:pt x="216" y="494"/>
                    </a:lnTo>
                    <a:close/>
                    <a:moveTo>
                      <a:pt x="213" y="456"/>
                    </a:moveTo>
                    <a:lnTo>
                      <a:pt x="212" y="447"/>
                    </a:lnTo>
                    <a:lnTo>
                      <a:pt x="211" y="436"/>
                    </a:lnTo>
                    <a:lnTo>
                      <a:pt x="210" y="424"/>
                    </a:lnTo>
                    <a:lnTo>
                      <a:pt x="208" y="412"/>
                    </a:lnTo>
                    <a:lnTo>
                      <a:pt x="233" y="409"/>
                    </a:lnTo>
                    <a:lnTo>
                      <a:pt x="234" y="421"/>
                    </a:lnTo>
                    <a:lnTo>
                      <a:pt x="235" y="432"/>
                    </a:lnTo>
                    <a:lnTo>
                      <a:pt x="237" y="442"/>
                    </a:lnTo>
                    <a:lnTo>
                      <a:pt x="238" y="454"/>
                    </a:lnTo>
                    <a:lnTo>
                      <a:pt x="213" y="456"/>
                    </a:lnTo>
                    <a:close/>
                    <a:moveTo>
                      <a:pt x="208" y="412"/>
                    </a:moveTo>
                    <a:lnTo>
                      <a:pt x="206" y="390"/>
                    </a:lnTo>
                    <a:lnTo>
                      <a:pt x="201" y="365"/>
                    </a:lnTo>
                    <a:lnTo>
                      <a:pt x="198" y="341"/>
                    </a:lnTo>
                    <a:lnTo>
                      <a:pt x="194" y="315"/>
                    </a:lnTo>
                    <a:lnTo>
                      <a:pt x="188" y="290"/>
                    </a:lnTo>
                    <a:lnTo>
                      <a:pt x="183" y="264"/>
                    </a:lnTo>
                    <a:lnTo>
                      <a:pt x="178" y="239"/>
                    </a:lnTo>
                    <a:lnTo>
                      <a:pt x="171" y="215"/>
                    </a:lnTo>
                    <a:lnTo>
                      <a:pt x="195" y="208"/>
                    </a:lnTo>
                    <a:lnTo>
                      <a:pt x="201" y="234"/>
                    </a:lnTo>
                    <a:lnTo>
                      <a:pt x="207" y="260"/>
                    </a:lnTo>
                    <a:lnTo>
                      <a:pt x="212" y="286"/>
                    </a:lnTo>
                    <a:lnTo>
                      <a:pt x="218" y="312"/>
                    </a:lnTo>
                    <a:lnTo>
                      <a:pt x="222" y="337"/>
                    </a:lnTo>
                    <a:lnTo>
                      <a:pt x="226" y="363"/>
                    </a:lnTo>
                    <a:lnTo>
                      <a:pt x="229" y="386"/>
                    </a:lnTo>
                    <a:lnTo>
                      <a:pt x="233" y="409"/>
                    </a:lnTo>
                    <a:lnTo>
                      <a:pt x="208" y="412"/>
                    </a:lnTo>
                    <a:close/>
                    <a:moveTo>
                      <a:pt x="171" y="215"/>
                    </a:moveTo>
                    <a:lnTo>
                      <a:pt x="165" y="192"/>
                    </a:lnTo>
                    <a:lnTo>
                      <a:pt x="158" y="170"/>
                    </a:lnTo>
                    <a:lnTo>
                      <a:pt x="152" y="149"/>
                    </a:lnTo>
                    <a:lnTo>
                      <a:pt x="144" y="129"/>
                    </a:lnTo>
                    <a:lnTo>
                      <a:pt x="137" y="110"/>
                    </a:lnTo>
                    <a:lnTo>
                      <a:pt x="128" y="93"/>
                    </a:lnTo>
                    <a:lnTo>
                      <a:pt x="119" y="77"/>
                    </a:lnTo>
                    <a:lnTo>
                      <a:pt x="111" y="62"/>
                    </a:lnTo>
                    <a:lnTo>
                      <a:pt x="130" y="49"/>
                    </a:lnTo>
                    <a:lnTo>
                      <a:pt x="140" y="64"/>
                    </a:lnTo>
                    <a:lnTo>
                      <a:pt x="149" y="81"/>
                    </a:lnTo>
                    <a:lnTo>
                      <a:pt x="158" y="99"/>
                    </a:lnTo>
                    <a:lnTo>
                      <a:pt x="166" y="118"/>
                    </a:lnTo>
                    <a:lnTo>
                      <a:pt x="174" y="140"/>
                    </a:lnTo>
                    <a:lnTo>
                      <a:pt x="181" y="162"/>
                    </a:lnTo>
                    <a:lnTo>
                      <a:pt x="188" y="184"/>
                    </a:lnTo>
                    <a:lnTo>
                      <a:pt x="195" y="208"/>
                    </a:lnTo>
                    <a:lnTo>
                      <a:pt x="171" y="215"/>
                    </a:lnTo>
                    <a:close/>
                    <a:moveTo>
                      <a:pt x="111" y="62"/>
                    </a:moveTo>
                    <a:lnTo>
                      <a:pt x="102" y="53"/>
                    </a:lnTo>
                    <a:lnTo>
                      <a:pt x="94" y="44"/>
                    </a:lnTo>
                    <a:lnTo>
                      <a:pt x="86" y="36"/>
                    </a:lnTo>
                    <a:lnTo>
                      <a:pt x="77" y="30"/>
                    </a:lnTo>
                    <a:lnTo>
                      <a:pt x="89" y="9"/>
                    </a:lnTo>
                    <a:lnTo>
                      <a:pt x="100" y="16"/>
                    </a:lnTo>
                    <a:lnTo>
                      <a:pt x="111" y="26"/>
                    </a:lnTo>
                    <a:lnTo>
                      <a:pt x="120" y="36"/>
                    </a:lnTo>
                    <a:lnTo>
                      <a:pt x="130" y="49"/>
                    </a:lnTo>
                    <a:lnTo>
                      <a:pt x="111" y="62"/>
                    </a:lnTo>
                    <a:close/>
                    <a:moveTo>
                      <a:pt x="77" y="30"/>
                    </a:moveTo>
                    <a:lnTo>
                      <a:pt x="70" y="27"/>
                    </a:lnTo>
                    <a:lnTo>
                      <a:pt x="61" y="24"/>
                    </a:lnTo>
                    <a:lnTo>
                      <a:pt x="52" y="24"/>
                    </a:lnTo>
                    <a:lnTo>
                      <a:pt x="44" y="26"/>
                    </a:lnTo>
                    <a:lnTo>
                      <a:pt x="37" y="2"/>
                    </a:lnTo>
                    <a:lnTo>
                      <a:pt x="44" y="1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71" y="2"/>
                    </a:lnTo>
                    <a:lnTo>
                      <a:pt x="77" y="3"/>
                    </a:lnTo>
                    <a:lnTo>
                      <a:pt x="82" y="6"/>
                    </a:lnTo>
                    <a:lnTo>
                      <a:pt x="89" y="9"/>
                    </a:lnTo>
                    <a:lnTo>
                      <a:pt x="77" y="30"/>
                    </a:lnTo>
                    <a:close/>
                    <a:moveTo>
                      <a:pt x="44" y="26"/>
                    </a:moveTo>
                    <a:lnTo>
                      <a:pt x="37" y="28"/>
                    </a:lnTo>
                    <a:lnTo>
                      <a:pt x="32" y="30"/>
                    </a:lnTo>
                    <a:lnTo>
                      <a:pt x="26" y="33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2" y="8"/>
                    </a:lnTo>
                    <a:lnTo>
                      <a:pt x="30" y="5"/>
                    </a:lnTo>
                    <a:lnTo>
                      <a:pt x="37" y="2"/>
                    </a:lnTo>
                    <a:lnTo>
                      <a:pt x="44" y="26"/>
                    </a:lnTo>
                    <a:close/>
                    <a:moveTo>
                      <a:pt x="1" y="32"/>
                    </a:moveTo>
                    <a:lnTo>
                      <a:pt x="0" y="28"/>
                    </a:lnTo>
                    <a:lnTo>
                      <a:pt x="1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27"/>
                    </a:lnTo>
                    <a:lnTo>
                      <a:pt x="1" y="3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3" y="28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30" y="37"/>
                    </a:lnTo>
                    <a:lnTo>
                      <a:pt x="36" y="51"/>
                    </a:lnTo>
                    <a:lnTo>
                      <a:pt x="13" y="60"/>
                    </a:lnTo>
                    <a:lnTo>
                      <a:pt x="7" y="46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36" y="51"/>
                    </a:moveTo>
                    <a:lnTo>
                      <a:pt x="41" y="68"/>
                    </a:lnTo>
                    <a:lnTo>
                      <a:pt x="47" y="81"/>
                    </a:lnTo>
                    <a:lnTo>
                      <a:pt x="23" y="89"/>
                    </a:lnTo>
                    <a:lnTo>
                      <a:pt x="18" y="73"/>
                    </a:lnTo>
                    <a:lnTo>
                      <a:pt x="13" y="60"/>
                    </a:lnTo>
                    <a:lnTo>
                      <a:pt x="36" y="51"/>
                    </a:lnTo>
                    <a:close/>
                    <a:moveTo>
                      <a:pt x="47" y="81"/>
                    </a:moveTo>
                    <a:lnTo>
                      <a:pt x="59" y="117"/>
                    </a:lnTo>
                    <a:lnTo>
                      <a:pt x="71" y="154"/>
                    </a:lnTo>
                    <a:lnTo>
                      <a:pt x="80" y="191"/>
                    </a:lnTo>
                    <a:lnTo>
                      <a:pt x="90" y="226"/>
                    </a:lnTo>
                    <a:lnTo>
                      <a:pt x="66" y="232"/>
                    </a:lnTo>
                    <a:lnTo>
                      <a:pt x="58" y="197"/>
                    </a:lnTo>
                    <a:lnTo>
                      <a:pt x="47" y="162"/>
                    </a:lnTo>
                    <a:lnTo>
                      <a:pt x="36" y="125"/>
                    </a:lnTo>
                    <a:lnTo>
                      <a:pt x="23" y="89"/>
                    </a:lnTo>
                    <a:lnTo>
                      <a:pt x="47" y="81"/>
                    </a:lnTo>
                    <a:close/>
                    <a:moveTo>
                      <a:pt x="66" y="232"/>
                    </a:moveTo>
                    <a:lnTo>
                      <a:pt x="66" y="232"/>
                    </a:lnTo>
                    <a:lnTo>
                      <a:pt x="78" y="230"/>
                    </a:lnTo>
                    <a:lnTo>
                      <a:pt x="66" y="232"/>
                    </a:lnTo>
                    <a:close/>
                    <a:moveTo>
                      <a:pt x="90" y="226"/>
                    </a:moveTo>
                    <a:lnTo>
                      <a:pt x="90" y="228"/>
                    </a:lnTo>
                    <a:lnTo>
                      <a:pt x="89" y="224"/>
                    </a:lnTo>
                    <a:lnTo>
                      <a:pt x="89" y="222"/>
                    </a:lnTo>
                    <a:lnTo>
                      <a:pt x="90" y="228"/>
                    </a:lnTo>
                    <a:lnTo>
                      <a:pt x="66" y="233"/>
                    </a:lnTo>
                    <a:lnTo>
                      <a:pt x="65" y="228"/>
                    </a:lnTo>
                    <a:lnTo>
                      <a:pt x="65" y="230"/>
                    </a:lnTo>
                    <a:lnTo>
                      <a:pt x="66" y="234"/>
                    </a:lnTo>
                    <a:lnTo>
                      <a:pt x="66" y="232"/>
                    </a:lnTo>
                    <a:lnTo>
                      <a:pt x="90" y="226"/>
                    </a:lnTo>
                    <a:close/>
                    <a:moveTo>
                      <a:pt x="90" y="228"/>
                    </a:moveTo>
                    <a:lnTo>
                      <a:pt x="93" y="240"/>
                    </a:lnTo>
                    <a:lnTo>
                      <a:pt x="97" y="256"/>
                    </a:lnTo>
                    <a:lnTo>
                      <a:pt x="73" y="260"/>
                    </a:lnTo>
                    <a:lnTo>
                      <a:pt x="70" y="247"/>
                    </a:lnTo>
                    <a:lnTo>
                      <a:pt x="66" y="233"/>
                    </a:lnTo>
                    <a:lnTo>
                      <a:pt x="90" y="228"/>
                    </a:lnTo>
                    <a:close/>
                    <a:moveTo>
                      <a:pt x="97" y="256"/>
                    </a:moveTo>
                    <a:lnTo>
                      <a:pt x="100" y="273"/>
                    </a:lnTo>
                    <a:lnTo>
                      <a:pt x="102" y="283"/>
                    </a:lnTo>
                    <a:lnTo>
                      <a:pt x="77" y="287"/>
                    </a:lnTo>
                    <a:lnTo>
                      <a:pt x="75" y="271"/>
                    </a:lnTo>
                    <a:lnTo>
                      <a:pt x="73" y="260"/>
                    </a:lnTo>
                    <a:lnTo>
                      <a:pt x="97" y="256"/>
                    </a:lnTo>
                    <a:close/>
                    <a:moveTo>
                      <a:pt x="102" y="283"/>
                    </a:moveTo>
                    <a:lnTo>
                      <a:pt x="107" y="317"/>
                    </a:lnTo>
                    <a:lnTo>
                      <a:pt x="112" y="351"/>
                    </a:lnTo>
                    <a:lnTo>
                      <a:pt x="115" y="385"/>
                    </a:lnTo>
                    <a:lnTo>
                      <a:pt x="117" y="418"/>
                    </a:lnTo>
                    <a:lnTo>
                      <a:pt x="92" y="419"/>
                    </a:lnTo>
                    <a:lnTo>
                      <a:pt x="91" y="387"/>
                    </a:lnTo>
                    <a:lnTo>
                      <a:pt x="88" y="355"/>
                    </a:lnTo>
                    <a:lnTo>
                      <a:pt x="84" y="321"/>
                    </a:lnTo>
                    <a:lnTo>
                      <a:pt x="77" y="287"/>
                    </a:lnTo>
                    <a:lnTo>
                      <a:pt x="102" y="283"/>
                    </a:lnTo>
                    <a:close/>
                    <a:moveTo>
                      <a:pt x="93" y="422"/>
                    </a:moveTo>
                    <a:lnTo>
                      <a:pt x="93" y="420"/>
                    </a:lnTo>
                    <a:lnTo>
                      <a:pt x="92" y="419"/>
                    </a:lnTo>
                    <a:lnTo>
                      <a:pt x="105" y="419"/>
                    </a:lnTo>
                    <a:lnTo>
                      <a:pt x="93" y="422"/>
                    </a:lnTo>
                    <a:close/>
                    <a:moveTo>
                      <a:pt x="116" y="414"/>
                    </a:moveTo>
                    <a:lnTo>
                      <a:pt x="120" y="427"/>
                    </a:lnTo>
                    <a:lnTo>
                      <a:pt x="126" y="440"/>
                    </a:lnTo>
                    <a:lnTo>
                      <a:pt x="130" y="451"/>
                    </a:lnTo>
                    <a:lnTo>
                      <a:pt x="135" y="462"/>
                    </a:lnTo>
                    <a:lnTo>
                      <a:pt x="142" y="472"/>
                    </a:lnTo>
                    <a:lnTo>
                      <a:pt x="148" y="481"/>
                    </a:lnTo>
                    <a:lnTo>
                      <a:pt x="155" y="489"/>
                    </a:lnTo>
                    <a:lnTo>
                      <a:pt x="161" y="496"/>
                    </a:lnTo>
                    <a:lnTo>
                      <a:pt x="144" y="515"/>
                    </a:lnTo>
                    <a:lnTo>
                      <a:pt x="137" y="506"/>
                    </a:lnTo>
                    <a:lnTo>
                      <a:pt x="129" y="496"/>
                    </a:lnTo>
                    <a:lnTo>
                      <a:pt x="121" y="486"/>
                    </a:lnTo>
                    <a:lnTo>
                      <a:pt x="115" y="475"/>
                    </a:lnTo>
                    <a:lnTo>
                      <a:pt x="108" y="463"/>
                    </a:lnTo>
                    <a:lnTo>
                      <a:pt x="103" y="450"/>
                    </a:lnTo>
                    <a:lnTo>
                      <a:pt x="98" y="436"/>
                    </a:lnTo>
                    <a:lnTo>
                      <a:pt x="93" y="422"/>
                    </a:lnTo>
                    <a:lnTo>
                      <a:pt x="116" y="414"/>
                    </a:lnTo>
                    <a:close/>
                    <a:moveTo>
                      <a:pt x="161" y="496"/>
                    </a:moveTo>
                    <a:lnTo>
                      <a:pt x="169" y="503"/>
                    </a:lnTo>
                    <a:lnTo>
                      <a:pt x="176" y="509"/>
                    </a:lnTo>
                    <a:lnTo>
                      <a:pt x="185" y="515"/>
                    </a:lnTo>
                    <a:lnTo>
                      <a:pt x="194" y="519"/>
                    </a:lnTo>
                    <a:lnTo>
                      <a:pt x="203" y="522"/>
                    </a:lnTo>
                    <a:lnTo>
                      <a:pt x="212" y="526"/>
                    </a:lnTo>
                    <a:lnTo>
                      <a:pt x="223" y="528"/>
                    </a:lnTo>
                    <a:lnTo>
                      <a:pt x="233" y="529"/>
                    </a:lnTo>
                    <a:lnTo>
                      <a:pt x="230" y="554"/>
                    </a:lnTo>
                    <a:lnTo>
                      <a:pt x="218" y="552"/>
                    </a:lnTo>
                    <a:lnTo>
                      <a:pt x="206" y="549"/>
                    </a:lnTo>
                    <a:lnTo>
                      <a:pt x="195" y="545"/>
                    </a:lnTo>
                    <a:lnTo>
                      <a:pt x="183" y="541"/>
                    </a:lnTo>
                    <a:lnTo>
                      <a:pt x="173" y="535"/>
                    </a:lnTo>
                    <a:lnTo>
                      <a:pt x="162" y="530"/>
                    </a:lnTo>
                    <a:lnTo>
                      <a:pt x="154" y="522"/>
                    </a:lnTo>
                    <a:lnTo>
                      <a:pt x="144" y="515"/>
                    </a:lnTo>
                    <a:lnTo>
                      <a:pt x="161" y="496"/>
                    </a:lnTo>
                    <a:close/>
                    <a:moveTo>
                      <a:pt x="243" y="542"/>
                    </a:moveTo>
                    <a:lnTo>
                      <a:pt x="242" y="546"/>
                    </a:lnTo>
                    <a:lnTo>
                      <a:pt x="239" y="550"/>
                    </a:lnTo>
                    <a:lnTo>
                      <a:pt x="235" y="553"/>
                    </a:lnTo>
                    <a:lnTo>
                      <a:pt x="230" y="554"/>
                    </a:lnTo>
                    <a:lnTo>
                      <a:pt x="232" y="542"/>
                    </a:lnTo>
                    <a:lnTo>
                      <a:pt x="243" y="54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7" name="Freeform 1239"/>
              <p:cNvSpPr>
                <a:spLocks/>
              </p:cNvSpPr>
              <p:nvPr/>
            </p:nvSpPr>
            <p:spPr bwMode="auto">
              <a:xfrm>
                <a:off x="2913" y="1766"/>
                <a:ext cx="39" cy="104"/>
              </a:xfrm>
              <a:custGeom>
                <a:avLst/>
                <a:gdLst>
                  <a:gd name="T0" fmla="*/ 8 w 200"/>
                  <a:gd name="T1" fmla="*/ 20 h 502"/>
                  <a:gd name="T2" fmla="*/ 8 w 200"/>
                  <a:gd name="T3" fmla="*/ 19 h 502"/>
                  <a:gd name="T4" fmla="*/ 8 w 200"/>
                  <a:gd name="T5" fmla="*/ 18 h 502"/>
                  <a:gd name="T6" fmla="*/ 8 w 200"/>
                  <a:gd name="T7" fmla="*/ 17 h 502"/>
                  <a:gd name="T8" fmla="*/ 8 w 200"/>
                  <a:gd name="T9" fmla="*/ 15 h 502"/>
                  <a:gd name="T10" fmla="*/ 7 w 200"/>
                  <a:gd name="T11" fmla="*/ 13 h 502"/>
                  <a:gd name="T12" fmla="*/ 7 w 200"/>
                  <a:gd name="T13" fmla="*/ 11 h 502"/>
                  <a:gd name="T14" fmla="*/ 7 w 200"/>
                  <a:gd name="T15" fmla="*/ 9 h 502"/>
                  <a:gd name="T16" fmla="*/ 6 w 200"/>
                  <a:gd name="T17" fmla="*/ 7 h 502"/>
                  <a:gd name="T18" fmla="*/ 6 w 200"/>
                  <a:gd name="T19" fmla="*/ 7 h 502"/>
                  <a:gd name="T20" fmla="*/ 6 w 200"/>
                  <a:gd name="T21" fmla="*/ 6 h 502"/>
                  <a:gd name="T22" fmla="*/ 5 w 200"/>
                  <a:gd name="T23" fmla="*/ 5 h 502"/>
                  <a:gd name="T24" fmla="*/ 5 w 200"/>
                  <a:gd name="T25" fmla="*/ 4 h 502"/>
                  <a:gd name="T26" fmla="*/ 5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3 w 200"/>
                  <a:gd name="T35" fmla="*/ 1 h 502"/>
                  <a:gd name="T36" fmla="*/ 3 w 200"/>
                  <a:gd name="T37" fmla="*/ 1 h 502"/>
                  <a:gd name="T38" fmla="*/ 3 w 200"/>
                  <a:gd name="T39" fmla="*/ 0 h 502"/>
                  <a:gd name="T40" fmla="*/ 2 w 200"/>
                  <a:gd name="T41" fmla="*/ 0 h 502"/>
                  <a:gd name="T42" fmla="*/ 2 w 200"/>
                  <a:gd name="T43" fmla="*/ 0 h 502"/>
                  <a:gd name="T44" fmla="*/ 2 w 200"/>
                  <a:gd name="T45" fmla="*/ 0 h 502"/>
                  <a:gd name="T46" fmla="*/ 2 w 200"/>
                  <a:gd name="T47" fmla="*/ 0 h 502"/>
                  <a:gd name="T48" fmla="*/ 2 w 200"/>
                  <a:gd name="T49" fmla="*/ 0 h 502"/>
                  <a:gd name="T50" fmla="*/ 1 w 200"/>
                  <a:gd name="T51" fmla="*/ 0 h 502"/>
                  <a:gd name="T52" fmla="*/ 1 w 200"/>
                  <a:gd name="T53" fmla="*/ 0 h 502"/>
                  <a:gd name="T54" fmla="*/ 1 w 200"/>
                  <a:gd name="T55" fmla="*/ 0 h 502"/>
                  <a:gd name="T56" fmla="*/ 1 w 200"/>
                  <a:gd name="T57" fmla="*/ 0 h 502"/>
                  <a:gd name="T58" fmla="*/ 0 w 200"/>
                  <a:gd name="T59" fmla="*/ 0 h 502"/>
                  <a:gd name="T60" fmla="*/ 0 w 200"/>
                  <a:gd name="T61" fmla="*/ 1 h 502"/>
                  <a:gd name="T62" fmla="*/ 0 w 200"/>
                  <a:gd name="T63" fmla="*/ 2 h 502"/>
                  <a:gd name="T64" fmla="*/ 1 w 200"/>
                  <a:gd name="T65" fmla="*/ 3 h 502"/>
                  <a:gd name="T66" fmla="*/ 1 w 200"/>
                  <a:gd name="T67" fmla="*/ 3 h 502"/>
                  <a:gd name="T68" fmla="*/ 1 w 200"/>
                  <a:gd name="T69" fmla="*/ 4 h 502"/>
                  <a:gd name="T70" fmla="*/ 2 w 200"/>
                  <a:gd name="T71" fmla="*/ 5 h 502"/>
                  <a:gd name="T72" fmla="*/ 2 w 200"/>
                  <a:gd name="T73" fmla="*/ 6 h 502"/>
                  <a:gd name="T74" fmla="*/ 2 w 200"/>
                  <a:gd name="T75" fmla="*/ 7 h 502"/>
                  <a:gd name="T76" fmla="*/ 2 w 200"/>
                  <a:gd name="T77" fmla="*/ 8 h 502"/>
                  <a:gd name="T78" fmla="*/ 3 w 200"/>
                  <a:gd name="T79" fmla="*/ 9 h 502"/>
                  <a:gd name="T80" fmla="*/ 3 w 200"/>
                  <a:gd name="T81" fmla="*/ 10 h 502"/>
                  <a:gd name="T82" fmla="*/ 3 w 200"/>
                  <a:gd name="T83" fmla="*/ 11 h 502"/>
                  <a:gd name="T84" fmla="*/ 3 w 200"/>
                  <a:gd name="T85" fmla="*/ 12 h 502"/>
                  <a:gd name="T86" fmla="*/ 3 w 200"/>
                  <a:gd name="T87" fmla="*/ 13 h 502"/>
                  <a:gd name="T88" fmla="*/ 3 w 200"/>
                  <a:gd name="T89" fmla="*/ 14 h 502"/>
                  <a:gd name="T90" fmla="*/ 3 w 200"/>
                  <a:gd name="T91" fmla="*/ 15 h 502"/>
                  <a:gd name="T92" fmla="*/ 3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5 w 200"/>
                  <a:gd name="T105" fmla="*/ 18 h 502"/>
                  <a:gd name="T106" fmla="*/ 5 w 200"/>
                  <a:gd name="T107" fmla="*/ 18 h 502"/>
                  <a:gd name="T108" fmla="*/ 5 w 200"/>
                  <a:gd name="T109" fmla="*/ 19 h 502"/>
                  <a:gd name="T110" fmla="*/ 5 w 200"/>
                  <a:gd name="T111" fmla="*/ 19 h 502"/>
                  <a:gd name="T112" fmla="*/ 6 w 200"/>
                  <a:gd name="T113" fmla="*/ 19 h 502"/>
                  <a:gd name="T114" fmla="*/ 6 w 200"/>
                  <a:gd name="T115" fmla="*/ 19 h 502"/>
                  <a:gd name="T116" fmla="*/ 6 w 200"/>
                  <a:gd name="T117" fmla="*/ 20 h 502"/>
                  <a:gd name="T118" fmla="*/ 7 w 200"/>
                  <a:gd name="T119" fmla="*/ 20 h 502"/>
                  <a:gd name="T120" fmla="*/ 7 w 200"/>
                  <a:gd name="T121" fmla="*/ 20 h 502"/>
                  <a:gd name="T122" fmla="*/ 8 w 200"/>
                  <a:gd name="T123" fmla="*/ 20 h 502"/>
                  <a:gd name="T124" fmla="*/ 8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200" y="502"/>
                    </a:moveTo>
                    <a:lnTo>
                      <a:pt x="199" y="484"/>
                    </a:lnTo>
                    <a:lnTo>
                      <a:pt x="198" y="455"/>
                    </a:lnTo>
                    <a:lnTo>
                      <a:pt x="195" y="421"/>
                    </a:lnTo>
                    <a:lnTo>
                      <a:pt x="189" y="380"/>
                    </a:lnTo>
                    <a:lnTo>
                      <a:pt x="184" y="335"/>
                    </a:lnTo>
                    <a:lnTo>
                      <a:pt x="176" y="286"/>
                    </a:lnTo>
                    <a:lnTo>
                      <a:pt x="167" y="237"/>
                    </a:lnTo>
                    <a:lnTo>
                      <a:pt x="155" y="188"/>
                    </a:lnTo>
                    <a:lnTo>
                      <a:pt x="149" y="165"/>
                    </a:lnTo>
                    <a:lnTo>
                      <a:pt x="142" y="142"/>
                    </a:lnTo>
                    <a:lnTo>
                      <a:pt x="135" y="121"/>
                    </a:lnTo>
                    <a:lnTo>
                      <a:pt x="128" y="100"/>
                    </a:lnTo>
                    <a:lnTo>
                      <a:pt x="120" y="82"/>
                    </a:lnTo>
                    <a:lnTo>
                      <a:pt x="111" y="63"/>
                    </a:lnTo>
                    <a:lnTo>
                      <a:pt x="102" y="48"/>
                    </a:lnTo>
                    <a:lnTo>
                      <a:pt x="93" y="34"/>
                    </a:lnTo>
                    <a:lnTo>
                      <a:pt x="83" y="22"/>
                    </a:lnTo>
                    <a:lnTo>
                      <a:pt x="73" y="13"/>
                    </a:lnTo>
                    <a:lnTo>
                      <a:pt x="67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39" y="0"/>
                    </a:lnTo>
                    <a:lnTo>
                      <a:pt x="33" y="1"/>
                    </a:lnTo>
                    <a:lnTo>
                      <a:pt x="26" y="2"/>
                    </a:lnTo>
                    <a:lnTo>
                      <a:pt x="21" y="4"/>
                    </a:lnTo>
                    <a:lnTo>
                      <a:pt x="14" y="6"/>
                    </a:lnTo>
                    <a:lnTo>
                      <a:pt x="7" y="11"/>
                    </a:lnTo>
                    <a:lnTo>
                      <a:pt x="0" y="15"/>
                    </a:lnTo>
                    <a:lnTo>
                      <a:pt x="10" y="39"/>
                    </a:lnTo>
                    <a:lnTo>
                      <a:pt x="19" y="63"/>
                    </a:lnTo>
                    <a:lnTo>
                      <a:pt x="27" y="87"/>
                    </a:lnTo>
                    <a:lnTo>
                      <a:pt x="35" y="112"/>
                    </a:lnTo>
                    <a:lnTo>
                      <a:pt x="42" y="136"/>
                    </a:lnTo>
                    <a:lnTo>
                      <a:pt x="49" y="160"/>
                    </a:lnTo>
                    <a:lnTo>
                      <a:pt x="55" y="183"/>
                    </a:lnTo>
                    <a:lnTo>
                      <a:pt x="61" y="207"/>
                    </a:lnTo>
                    <a:lnTo>
                      <a:pt x="65" y="230"/>
                    </a:lnTo>
                    <a:lnTo>
                      <a:pt x="70" y="254"/>
                    </a:lnTo>
                    <a:lnTo>
                      <a:pt x="74" y="276"/>
                    </a:lnTo>
                    <a:lnTo>
                      <a:pt x="78" y="299"/>
                    </a:lnTo>
                    <a:lnTo>
                      <a:pt x="80" y="322"/>
                    </a:lnTo>
                    <a:lnTo>
                      <a:pt x="82" y="343"/>
                    </a:lnTo>
                    <a:lnTo>
                      <a:pt x="84" y="365"/>
                    </a:lnTo>
                    <a:lnTo>
                      <a:pt x="86" y="386"/>
                    </a:lnTo>
                    <a:lnTo>
                      <a:pt x="90" y="399"/>
                    </a:lnTo>
                    <a:lnTo>
                      <a:pt x="94" y="412"/>
                    </a:lnTo>
                    <a:lnTo>
                      <a:pt x="100" y="423"/>
                    </a:lnTo>
                    <a:lnTo>
                      <a:pt x="105" y="434"/>
                    </a:lnTo>
                    <a:lnTo>
                      <a:pt x="110" y="444"/>
                    </a:lnTo>
                    <a:lnTo>
                      <a:pt x="117" y="453"/>
                    </a:lnTo>
                    <a:lnTo>
                      <a:pt x="123" y="462"/>
                    </a:lnTo>
                    <a:lnTo>
                      <a:pt x="130" y="470"/>
                    </a:lnTo>
                    <a:lnTo>
                      <a:pt x="137" y="476"/>
                    </a:lnTo>
                    <a:lnTo>
                      <a:pt x="145" y="481"/>
                    </a:lnTo>
                    <a:lnTo>
                      <a:pt x="154" y="487"/>
                    </a:lnTo>
                    <a:lnTo>
                      <a:pt x="162" y="491"/>
                    </a:lnTo>
                    <a:lnTo>
                      <a:pt x="171" y="495"/>
                    </a:lnTo>
                    <a:lnTo>
                      <a:pt x="181" y="498"/>
                    </a:lnTo>
                    <a:lnTo>
                      <a:pt x="190" y="500"/>
                    </a:lnTo>
                    <a:lnTo>
                      <a:pt x="20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8" name="Freeform 1240"/>
              <p:cNvSpPr>
                <a:spLocks noEditPoints="1"/>
              </p:cNvSpPr>
              <p:nvPr/>
            </p:nvSpPr>
            <p:spPr bwMode="auto">
              <a:xfrm>
                <a:off x="2909" y="1762"/>
                <a:ext cx="47" cy="104"/>
              </a:xfrm>
              <a:custGeom>
                <a:avLst/>
                <a:gdLst>
                  <a:gd name="T0" fmla="*/ 9 w 224"/>
                  <a:gd name="T1" fmla="*/ 20 h 526"/>
                  <a:gd name="T2" fmla="*/ 8 w 224"/>
                  <a:gd name="T3" fmla="*/ 20 h 526"/>
                  <a:gd name="T4" fmla="*/ 9 w 224"/>
                  <a:gd name="T5" fmla="*/ 19 h 526"/>
                  <a:gd name="T6" fmla="*/ 8 w 224"/>
                  <a:gd name="T7" fmla="*/ 18 h 526"/>
                  <a:gd name="T8" fmla="*/ 8 w 224"/>
                  <a:gd name="T9" fmla="*/ 17 h 526"/>
                  <a:gd name="T10" fmla="*/ 9 w 224"/>
                  <a:gd name="T11" fmla="*/ 19 h 526"/>
                  <a:gd name="T12" fmla="*/ 7 w 224"/>
                  <a:gd name="T13" fmla="*/ 15 h 526"/>
                  <a:gd name="T14" fmla="*/ 6 w 224"/>
                  <a:gd name="T15" fmla="*/ 10 h 526"/>
                  <a:gd name="T16" fmla="*/ 7 w 224"/>
                  <a:gd name="T17" fmla="*/ 9 h 526"/>
                  <a:gd name="T18" fmla="*/ 8 w 224"/>
                  <a:gd name="T19" fmla="*/ 14 h 526"/>
                  <a:gd name="T20" fmla="*/ 7 w 224"/>
                  <a:gd name="T21" fmla="*/ 17 h 526"/>
                  <a:gd name="T22" fmla="*/ 5 w 224"/>
                  <a:gd name="T23" fmla="*/ 6 h 526"/>
                  <a:gd name="T24" fmla="*/ 4 w 224"/>
                  <a:gd name="T25" fmla="*/ 3 h 526"/>
                  <a:gd name="T26" fmla="*/ 5 w 224"/>
                  <a:gd name="T27" fmla="*/ 3 h 526"/>
                  <a:gd name="T28" fmla="*/ 6 w 224"/>
                  <a:gd name="T29" fmla="*/ 6 h 526"/>
                  <a:gd name="T30" fmla="*/ 4 w 224"/>
                  <a:gd name="T31" fmla="*/ 2 h 526"/>
                  <a:gd name="T32" fmla="*/ 3 w 224"/>
                  <a:gd name="T33" fmla="*/ 1 h 526"/>
                  <a:gd name="T34" fmla="*/ 4 w 224"/>
                  <a:gd name="T35" fmla="*/ 1 h 526"/>
                  <a:gd name="T36" fmla="*/ 2 w 224"/>
                  <a:gd name="T37" fmla="*/ 1 h 526"/>
                  <a:gd name="T38" fmla="*/ 1 w 224"/>
                  <a:gd name="T39" fmla="*/ 0 h 526"/>
                  <a:gd name="T40" fmla="*/ 2 w 224"/>
                  <a:gd name="T41" fmla="*/ 0 h 526"/>
                  <a:gd name="T42" fmla="*/ 2 w 224"/>
                  <a:gd name="T43" fmla="*/ 1 h 526"/>
                  <a:gd name="T44" fmla="*/ 1 w 224"/>
                  <a:gd name="T45" fmla="*/ 1 h 526"/>
                  <a:gd name="T46" fmla="*/ 1 w 224"/>
                  <a:gd name="T47" fmla="*/ 0 h 526"/>
                  <a:gd name="T48" fmla="*/ 0 w 224"/>
                  <a:gd name="T49" fmla="*/ 1 h 526"/>
                  <a:gd name="T50" fmla="*/ 0 w 224"/>
                  <a:gd name="T51" fmla="*/ 1 h 526"/>
                  <a:gd name="T52" fmla="*/ 1 w 224"/>
                  <a:gd name="T53" fmla="*/ 1 h 526"/>
                  <a:gd name="T54" fmla="*/ 1 w 224"/>
                  <a:gd name="T55" fmla="*/ 1 h 526"/>
                  <a:gd name="T56" fmla="*/ 0 w 224"/>
                  <a:gd name="T57" fmla="*/ 2 h 526"/>
                  <a:gd name="T58" fmla="*/ 1 w 224"/>
                  <a:gd name="T59" fmla="*/ 2 h 526"/>
                  <a:gd name="T60" fmla="*/ 1 w 224"/>
                  <a:gd name="T61" fmla="*/ 3 h 526"/>
                  <a:gd name="T62" fmla="*/ 2 w 224"/>
                  <a:gd name="T63" fmla="*/ 4 h 526"/>
                  <a:gd name="T64" fmla="*/ 2 w 224"/>
                  <a:gd name="T65" fmla="*/ 9 h 526"/>
                  <a:gd name="T66" fmla="*/ 1 w 224"/>
                  <a:gd name="T67" fmla="*/ 3 h 526"/>
                  <a:gd name="T68" fmla="*/ 4 w 224"/>
                  <a:gd name="T69" fmla="*/ 11 h 526"/>
                  <a:gd name="T70" fmla="*/ 3 w 224"/>
                  <a:gd name="T71" fmla="*/ 12 h 526"/>
                  <a:gd name="T72" fmla="*/ 3 w 224"/>
                  <a:gd name="T73" fmla="*/ 9 h 526"/>
                  <a:gd name="T74" fmla="*/ 4 w 224"/>
                  <a:gd name="T75" fmla="*/ 15 h 526"/>
                  <a:gd name="T76" fmla="*/ 3 w 224"/>
                  <a:gd name="T77" fmla="*/ 14 h 526"/>
                  <a:gd name="T78" fmla="*/ 3 w 224"/>
                  <a:gd name="T79" fmla="*/ 16 h 526"/>
                  <a:gd name="T80" fmla="*/ 3 w 224"/>
                  <a:gd name="T81" fmla="*/ 16 h 526"/>
                  <a:gd name="T82" fmla="*/ 5 w 224"/>
                  <a:gd name="T83" fmla="*/ 17 h 526"/>
                  <a:gd name="T84" fmla="*/ 6 w 224"/>
                  <a:gd name="T85" fmla="*/ 19 h 526"/>
                  <a:gd name="T86" fmla="*/ 5 w 224"/>
                  <a:gd name="T87" fmla="*/ 19 h 526"/>
                  <a:gd name="T88" fmla="*/ 4 w 224"/>
                  <a:gd name="T89" fmla="*/ 17 h 526"/>
                  <a:gd name="T90" fmla="*/ 6 w 224"/>
                  <a:gd name="T91" fmla="*/ 19 h 526"/>
                  <a:gd name="T92" fmla="*/ 7 w 224"/>
                  <a:gd name="T93" fmla="*/ 20 h 526"/>
                  <a:gd name="T94" fmla="*/ 8 w 224"/>
                  <a:gd name="T95" fmla="*/ 20 h 526"/>
                  <a:gd name="T96" fmla="*/ 7 w 224"/>
                  <a:gd name="T97" fmla="*/ 21 h 526"/>
                  <a:gd name="T98" fmla="*/ 6 w 224"/>
                  <a:gd name="T99" fmla="*/ 20 h 526"/>
                  <a:gd name="T100" fmla="*/ 9 w 224"/>
                  <a:gd name="T101" fmla="*/ 21 h 526"/>
                  <a:gd name="T102" fmla="*/ 8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200" y="514"/>
                    </a:moveTo>
                    <a:lnTo>
                      <a:pt x="200" y="506"/>
                    </a:lnTo>
                    <a:lnTo>
                      <a:pt x="199" y="496"/>
                    </a:lnTo>
                    <a:lnTo>
                      <a:pt x="224" y="494"/>
                    </a:lnTo>
                    <a:lnTo>
                      <a:pt x="224" y="505"/>
                    </a:lnTo>
                    <a:lnTo>
                      <a:pt x="224" y="514"/>
                    </a:lnTo>
                    <a:lnTo>
                      <a:pt x="200" y="514"/>
                    </a:lnTo>
                    <a:close/>
                    <a:moveTo>
                      <a:pt x="199" y="496"/>
                    </a:moveTo>
                    <a:lnTo>
                      <a:pt x="198" y="483"/>
                    </a:lnTo>
                    <a:lnTo>
                      <a:pt x="197" y="466"/>
                    </a:lnTo>
                    <a:lnTo>
                      <a:pt x="222" y="464"/>
                    </a:lnTo>
                    <a:lnTo>
                      <a:pt x="223" y="480"/>
                    </a:lnTo>
                    <a:lnTo>
                      <a:pt x="224" y="494"/>
                    </a:lnTo>
                    <a:lnTo>
                      <a:pt x="199" y="496"/>
                    </a:lnTo>
                    <a:close/>
                    <a:moveTo>
                      <a:pt x="197" y="466"/>
                    </a:moveTo>
                    <a:lnTo>
                      <a:pt x="197" y="458"/>
                    </a:lnTo>
                    <a:lnTo>
                      <a:pt x="196" y="448"/>
                    </a:lnTo>
                    <a:lnTo>
                      <a:pt x="195" y="438"/>
                    </a:lnTo>
                    <a:lnTo>
                      <a:pt x="194" y="428"/>
                    </a:lnTo>
                    <a:lnTo>
                      <a:pt x="217" y="425"/>
                    </a:lnTo>
                    <a:lnTo>
                      <a:pt x="219" y="435"/>
                    </a:lnTo>
                    <a:lnTo>
                      <a:pt x="220" y="446"/>
                    </a:lnTo>
                    <a:lnTo>
                      <a:pt x="221" y="455"/>
                    </a:lnTo>
                    <a:lnTo>
                      <a:pt x="222" y="464"/>
                    </a:lnTo>
                    <a:lnTo>
                      <a:pt x="197" y="466"/>
                    </a:lnTo>
                    <a:close/>
                    <a:moveTo>
                      <a:pt x="194" y="428"/>
                    </a:moveTo>
                    <a:lnTo>
                      <a:pt x="190" y="404"/>
                    </a:lnTo>
                    <a:lnTo>
                      <a:pt x="187" y="377"/>
                    </a:lnTo>
                    <a:lnTo>
                      <a:pt x="184" y="350"/>
                    </a:lnTo>
                    <a:lnTo>
                      <a:pt x="180" y="321"/>
                    </a:lnTo>
                    <a:lnTo>
                      <a:pt x="174" y="291"/>
                    </a:lnTo>
                    <a:lnTo>
                      <a:pt x="169" y="262"/>
                    </a:lnTo>
                    <a:lnTo>
                      <a:pt x="162" y="232"/>
                    </a:lnTo>
                    <a:lnTo>
                      <a:pt x="155" y="203"/>
                    </a:lnTo>
                    <a:lnTo>
                      <a:pt x="179" y="197"/>
                    </a:lnTo>
                    <a:lnTo>
                      <a:pt x="186" y="227"/>
                    </a:lnTo>
                    <a:lnTo>
                      <a:pt x="193" y="257"/>
                    </a:lnTo>
                    <a:lnTo>
                      <a:pt x="198" y="287"/>
                    </a:lnTo>
                    <a:lnTo>
                      <a:pt x="203" y="316"/>
                    </a:lnTo>
                    <a:lnTo>
                      <a:pt x="208" y="345"/>
                    </a:lnTo>
                    <a:lnTo>
                      <a:pt x="212" y="374"/>
                    </a:lnTo>
                    <a:lnTo>
                      <a:pt x="215" y="401"/>
                    </a:lnTo>
                    <a:lnTo>
                      <a:pt x="217" y="425"/>
                    </a:lnTo>
                    <a:lnTo>
                      <a:pt x="194" y="428"/>
                    </a:lnTo>
                    <a:close/>
                    <a:moveTo>
                      <a:pt x="155" y="203"/>
                    </a:moveTo>
                    <a:lnTo>
                      <a:pt x="149" y="180"/>
                    </a:lnTo>
                    <a:lnTo>
                      <a:pt x="143" y="159"/>
                    </a:lnTo>
                    <a:lnTo>
                      <a:pt x="135" y="138"/>
                    </a:lnTo>
                    <a:lnTo>
                      <a:pt x="129" y="118"/>
                    </a:lnTo>
                    <a:lnTo>
                      <a:pt x="121" y="99"/>
                    </a:lnTo>
                    <a:lnTo>
                      <a:pt x="113" y="83"/>
                    </a:lnTo>
                    <a:lnTo>
                      <a:pt x="105" y="68"/>
                    </a:lnTo>
                    <a:lnTo>
                      <a:pt x="95" y="54"/>
                    </a:lnTo>
                    <a:lnTo>
                      <a:pt x="116" y="40"/>
                    </a:lnTo>
                    <a:lnTo>
                      <a:pt x="125" y="54"/>
                    </a:lnTo>
                    <a:lnTo>
                      <a:pt x="134" y="71"/>
                    </a:lnTo>
                    <a:lnTo>
                      <a:pt x="143" y="88"/>
                    </a:lnTo>
                    <a:lnTo>
                      <a:pt x="152" y="108"/>
                    </a:lnTo>
                    <a:lnTo>
                      <a:pt x="159" y="129"/>
                    </a:lnTo>
                    <a:lnTo>
                      <a:pt x="166" y="151"/>
                    </a:lnTo>
                    <a:lnTo>
                      <a:pt x="173" y="174"/>
                    </a:lnTo>
                    <a:lnTo>
                      <a:pt x="179" y="197"/>
                    </a:lnTo>
                    <a:lnTo>
                      <a:pt x="155" y="203"/>
                    </a:lnTo>
                    <a:close/>
                    <a:moveTo>
                      <a:pt x="95" y="54"/>
                    </a:moveTo>
                    <a:lnTo>
                      <a:pt x="89" y="46"/>
                    </a:lnTo>
                    <a:lnTo>
                      <a:pt x="82" y="39"/>
                    </a:lnTo>
                    <a:lnTo>
                      <a:pt x="76" y="33"/>
                    </a:lnTo>
                    <a:lnTo>
                      <a:pt x="68" y="29"/>
                    </a:lnTo>
                    <a:lnTo>
                      <a:pt x="80" y="7"/>
                    </a:lnTo>
                    <a:lnTo>
                      <a:pt x="89" y="13"/>
                    </a:lnTo>
                    <a:lnTo>
                      <a:pt x="99" y="20"/>
                    </a:lnTo>
                    <a:lnTo>
                      <a:pt x="107" y="30"/>
                    </a:lnTo>
                    <a:lnTo>
                      <a:pt x="116" y="40"/>
                    </a:lnTo>
                    <a:lnTo>
                      <a:pt x="95" y="54"/>
                    </a:lnTo>
                    <a:close/>
                    <a:moveTo>
                      <a:pt x="68" y="29"/>
                    </a:moveTo>
                    <a:lnTo>
                      <a:pt x="62" y="26"/>
                    </a:lnTo>
                    <a:lnTo>
                      <a:pt x="55" y="25"/>
                    </a:lnTo>
                    <a:lnTo>
                      <a:pt x="49" y="25"/>
                    </a:lnTo>
                    <a:lnTo>
                      <a:pt x="41" y="26"/>
                    </a:lnTo>
                    <a:lnTo>
                      <a:pt x="36" y="2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9" y="3"/>
                    </a:lnTo>
                    <a:lnTo>
                      <a:pt x="80" y="7"/>
                    </a:lnTo>
                    <a:lnTo>
                      <a:pt x="68" y="29"/>
                    </a:lnTo>
                    <a:close/>
                    <a:moveTo>
                      <a:pt x="41" y="26"/>
                    </a:moveTo>
                    <a:lnTo>
                      <a:pt x="36" y="27"/>
                    </a:lnTo>
                    <a:lnTo>
                      <a:pt x="31" y="29"/>
                    </a:lnTo>
                    <a:lnTo>
                      <a:pt x="25" y="32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1" y="7"/>
                    </a:lnTo>
                    <a:lnTo>
                      <a:pt x="28" y="4"/>
                    </a:lnTo>
                    <a:lnTo>
                      <a:pt x="36" y="2"/>
                    </a:lnTo>
                    <a:lnTo>
                      <a:pt x="41" y="26"/>
                    </a:lnTo>
                    <a:close/>
                    <a:moveTo>
                      <a:pt x="1" y="31"/>
                    </a:moveTo>
                    <a:lnTo>
                      <a:pt x="0" y="28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6" y="17"/>
                    </a:lnTo>
                    <a:lnTo>
                      <a:pt x="12" y="27"/>
                    </a:lnTo>
                    <a:lnTo>
                      <a:pt x="1" y="31"/>
                    </a:lnTo>
                    <a:close/>
                    <a:moveTo>
                      <a:pt x="24" y="21"/>
                    </a:moveTo>
                    <a:lnTo>
                      <a:pt x="24" y="23"/>
                    </a:lnTo>
                    <a:lnTo>
                      <a:pt x="1" y="31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4" y="21"/>
                    </a:lnTo>
                    <a:close/>
                    <a:moveTo>
                      <a:pt x="24" y="23"/>
                    </a:moveTo>
                    <a:lnTo>
                      <a:pt x="31" y="39"/>
                    </a:lnTo>
                    <a:lnTo>
                      <a:pt x="35" y="50"/>
                    </a:lnTo>
                    <a:lnTo>
                      <a:pt x="11" y="58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24" y="23"/>
                    </a:lnTo>
                    <a:close/>
                    <a:moveTo>
                      <a:pt x="35" y="50"/>
                    </a:moveTo>
                    <a:lnTo>
                      <a:pt x="39" y="61"/>
                    </a:lnTo>
                    <a:lnTo>
                      <a:pt x="45" y="78"/>
                    </a:lnTo>
                    <a:lnTo>
                      <a:pt x="21" y="85"/>
                    </a:lnTo>
                    <a:lnTo>
                      <a:pt x="18" y="73"/>
                    </a:lnTo>
                    <a:lnTo>
                      <a:pt x="11" y="58"/>
                    </a:lnTo>
                    <a:lnTo>
                      <a:pt x="35" y="50"/>
                    </a:lnTo>
                    <a:close/>
                    <a:moveTo>
                      <a:pt x="45" y="78"/>
                    </a:moveTo>
                    <a:lnTo>
                      <a:pt x="57" y="112"/>
                    </a:lnTo>
                    <a:lnTo>
                      <a:pt x="66" y="147"/>
                    </a:lnTo>
                    <a:lnTo>
                      <a:pt x="76" y="181"/>
                    </a:lnTo>
                    <a:lnTo>
                      <a:pt x="85" y="216"/>
                    </a:lnTo>
                    <a:lnTo>
                      <a:pt x="61" y="221"/>
                    </a:lnTo>
                    <a:lnTo>
                      <a:pt x="52" y="188"/>
                    </a:lnTo>
                    <a:lnTo>
                      <a:pt x="44" y="154"/>
                    </a:lnTo>
                    <a:lnTo>
                      <a:pt x="33" y="120"/>
                    </a:lnTo>
                    <a:lnTo>
                      <a:pt x="21" y="85"/>
                    </a:lnTo>
                    <a:lnTo>
                      <a:pt x="45" y="78"/>
                    </a:lnTo>
                    <a:close/>
                    <a:moveTo>
                      <a:pt x="85" y="216"/>
                    </a:moveTo>
                    <a:lnTo>
                      <a:pt x="90" y="240"/>
                    </a:lnTo>
                    <a:lnTo>
                      <a:pt x="94" y="263"/>
                    </a:lnTo>
                    <a:lnTo>
                      <a:pt x="99" y="286"/>
                    </a:lnTo>
                    <a:lnTo>
                      <a:pt x="102" y="309"/>
                    </a:lnTo>
                    <a:lnTo>
                      <a:pt x="77" y="312"/>
                    </a:lnTo>
                    <a:lnTo>
                      <a:pt x="74" y="289"/>
                    </a:lnTo>
                    <a:lnTo>
                      <a:pt x="69" y="267"/>
                    </a:lnTo>
                    <a:lnTo>
                      <a:pt x="65" y="244"/>
                    </a:lnTo>
                    <a:lnTo>
                      <a:pt x="61" y="221"/>
                    </a:lnTo>
                    <a:lnTo>
                      <a:pt x="85" y="216"/>
                    </a:lnTo>
                    <a:close/>
                    <a:moveTo>
                      <a:pt x="102" y="309"/>
                    </a:moveTo>
                    <a:lnTo>
                      <a:pt x="104" y="331"/>
                    </a:lnTo>
                    <a:lnTo>
                      <a:pt x="106" y="354"/>
                    </a:lnTo>
                    <a:lnTo>
                      <a:pt x="108" y="376"/>
                    </a:lnTo>
                    <a:lnTo>
                      <a:pt x="109" y="398"/>
                    </a:lnTo>
                    <a:lnTo>
                      <a:pt x="85" y="398"/>
                    </a:lnTo>
                    <a:lnTo>
                      <a:pt x="85" y="378"/>
                    </a:lnTo>
                    <a:lnTo>
                      <a:pt x="82" y="356"/>
                    </a:lnTo>
                    <a:lnTo>
                      <a:pt x="80" y="335"/>
                    </a:lnTo>
                    <a:lnTo>
                      <a:pt x="77" y="312"/>
                    </a:lnTo>
                    <a:lnTo>
                      <a:pt x="102" y="309"/>
                    </a:lnTo>
                    <a:close/>
                    <a:moveTo>
                      <a:pt x="86" y="402"/>
                    </a:moveTo>
                    <a:lnTo>
                      <a:pt x="86" y="401"/>
                    </a:lnTo>
                    <a:lnTo>
                      <a:pt x="85" y="398"/>
                    </a:lnTo>
                    <a:lnTo>
                      <a:pt x="98" y="398"/>
                    </a:lnTo>
                    <a:lnTo>
                      <a:pt x="86" y="402"/>
                    </a:lnTo>
                    <a:close/>
                    <a:moveTo>
                      <a:pt x="109" y="395"/>
                    </a:moveTo>
                    <a:lnTo>
                      <a:pt x="113" y="407"/>
                    </a:lnTo>
                    <a:lnTo>
                      <a:pt x="117" y="419"/>
                    </a:lnTo>
                    <a:lnTo>
                      <a:pt x="122" y="430"/>
                    </a:lnTo>
                    <a:lnTo>
                      <a:pt x="127" y="439"/>
                    </a:lnTo>
                    <a:lnTo>
                      <a:pt x="132" y="449"/>
                    </a:lnTo>
                    <a:lnTo>
                      <a:pt x="139" y="458"/>
                    </a:lnTo>
                    <a:lnTo>
                      <a:pt x="144" y="465"/>
                    </a:lnTo>
                    <a:lnTo>
                      <a:pt x="150" y="473"/>
                    </a:lnTo>
                    <a:lnTo>
                      <a:pt x="133" y="490"/>
                    </a:lnTo>
                    <a:lnTo>
                      <a:pt x="126" y="482"/>
                    </a:lnTo>
                    <a:lnTo>
                      <a:pt x="119" y="473"/>
                    </a:lnTo>
                    <a:lnTo>
                      <a:pt x="113" y="463"/>
                    </a:lnTo>
                    <a:lnTo>
                      <a:pt x="106" y="452"/>
                    </a:lnTo>
                    <a:lnTo>
                      <a:pt x="101" y="440"/>
                    </a:lnTo>
                    <a:lnTo>
                      <a:pt x="95" y="429"/>
                    </a:lnTo>
                    <a:lnTo>
                      <a:pt x="90" y="416"/>
                    </a:lnTo>
                    <a:lnTo>
                      <a:pt x="86" y="402"/>
                    </a:lnTo>
                    <a:lnTo>
                      <a:pt x="109" y="395"/>
                    </a:lnTo>
                    <a:close/>
                    <a:moveTo>
                      <a:pt x="150" y="473"/>
                    </a:moveTo>
                    <a:lnTo>
                      <a:pt x="157" y="478"/>
                    </a:lnTo>
                    <a:lnTo>
                      <a:pt x="165" y="484"/>
                    </a:lnTo>
                    <a:lnTo>
                      <a:pt x="172" y="488"/>
                    </a:lnTo>
                    <a:lnTo>
                      <a:pt x="180" y="492"/>
                    </a:lnTo>
                    <a:lnTo>
                      <a:pt x="187" y="496"/>
                    </a:lnTo>
                    <a:lnTo>
                      <a:pt x="196" y="498"/>
                    </a:lnTo>
                    <a:lnTo>
                      <a:pt x="205" y="500"/>
                    </a:lnTo>
                    <a:lnTo>
                      <a:pt x="213" y="501"/>
                    </a:lnTo>
                    <a:lnTo>
                      <a:pt x="211" y="526"/>
                    </a:lnTo>
                    <a:lnTo>
                      <a:pt x="200" y="524"/>
                    </a:lnTo>
                    <a:lnTo>
                      <a:pt x="189" y="521"/>
                    </a:lnTo>
                    <a:lnTo>
                      <a:pt x="179" y="518"/>
                    </a:lnTo>
                    <a:lnTo>
                      <a:pt x="169" y="515"/>
                    </a:lnTo>
                    <a:lnTo>
                      <a:pt x="159" y="510"/>
                    </a:lnTo>
                    <a:lnTo>
                      <a:pt x="150" y="504"/>
                    </a:lnTo>
                    <a:lnTo>
                      <a:pt x="142" y="498"/>
                    </a:lnTo>
                    <a:lnTo>
                      <a:pt x="133" y="490"/>
                    </a:lnTo>
                    <a:lnTo>
                      <a:pt x="150" y="473"/>
                    </a:lnTo>
                    <a:close/>
                    <a:moveTo>
                      <a:pt x="224" y="514"/>
                    </a:moveTo>
                    <a:lnTo>
                      <a:pt x="223" y="518"/>
                    </a:lnTo>
                    <a:lnTo>
                      <a:pt x="220" y="523"/>
                    </a:lnTo>
                    <a:lnTo>
                      <a:pt x="215" y="525"/>
                    </a:lnTo>
                    <a:lnTo>
                      <a:pt x="211" y="526"/>
                    </a:lnTo>
                    <a:lnTo>
                      <a:pt x="212" y="514"/>
                    </a:lnTo>
                    <a:lnTo>
                      <a:pt x="224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9" name="Freeform 1241"/>
              <p:cNvSpPr>
                <a:spLocks/>
              </p:cNvSpPr>
              <p:nvPr/>
            </p:nvSpPr>
            <p:spPr bwMode="auto">
              <a:xfrm>
                <a:off x="3286" y="1665"/>
                <a:ext cx="159" cy="171"/>
              </a:xfrm>
              <a:custGeom>
                <a:avLst/>
                <a:gdLst>
                  <a:gd name="T0" fmla="*/ 32 w 809"/>
                  <a:gd name="T1" fmla="*/ 34 h 857"/>
                  <a:gd name="T2" fmla="*/ 32 w 809"/>
                  <a:gd name="T3" fmla="*/ 32 h 857"/>
                  <a:gd name="T4" fmla="*/ 32 w 809"/>
                  <a:gd name="T5" fmla="*/ 30 h 857"/>
                  <a:gd name="T6" fmla="*/ 31 w 809"/>
                  <a:gd name="T7" fmla="*/ 27 h 857"/>
                  <a:gd name="T8" fmla="*/ 31 w 809"/>
                  <a:gd name="T9" fmla="*/ 23 h 857"/>
                  <a:gd name="T10" fmla="*/ 30 w 809"/>
                  <a:gd name="T11" fmla="*/ 20 h 857"/>
                  <a:gd name="T12" fmla="*/ 28 w 809"/>
                  <a:gd name="T13" fmla="*/ 16 h 857"/>
                  <a:gd name="T14" fmla="*/ 27 w 809"/>
                  <a:gd name="T15" fmla="*/ 13 h 857"/>
                  <a:gd name="T16" fmla="*/ 25 w 809"/>
                  <a:gd name="T17" fmla="*/ 10 h 857"/>
                  <a:gd name="T18" fmla="*/ 24 w 809"/>
                  <a:gd name="T19" fmla="*/ 8 h 857"/>
                  <a:gd name="T20" fmla="*/ 23 w 809"/>
                  <a:gd name="T21" fmla="*/ 6 h 857"/>
                  <a:gd name="T22" fmla="*/ 22 w 809"/>
                  <a:gd name="T23" fmla="*/ 5 h 857"/>
                  <a:gd name="T24" fmla="*/ 20 w 809"/>
                  <a:gd name="T25" fmla="*/ 3 h 857"/>
                  <a:gd name="T26" fmla="*/ 19 w 809"/>
                  <a:gd name="T27" fmla="*/ 2 h 857"/>
                  <a:gd name="T28" fmla="*/ 17 w 809"/>
                  <a:gd name="T29" fmla="*/ 1 h 857"/>
                  <a:gd name="T30" fmla="*/ 16 w 809"/>
                  <a:gd name="T31" fmla="*/ 0 h 857"/>
                  <a:gd name="T32" fmla="*/ 15 w 809"/>
                  <a:gd name="T33" fmla="*/ 0 h 857"/>
                  <a:gd name="T34" fmla="*/ 14 w 809"/>
                  <a:gd name="T35" fmla="*/ 0 h 857"/>
                  <a:gd name="T36" fmla="*/ 12 w 809"/>
                  <a:gd name="T37" fmla="*/ 0 h 857"/>
                  <a:gd name="T38" fmla="*/ 10 w 809"/>
                  <a:gd name="T39" fmla="*/ 0 h 857"/>
                  <a:gd name="T40" fmla="*/ 9 w 809"/>
                  <a:gd name="T41" fmla="*/ 0 h 857"/>
                  <a:gd name="T42" fmla="*/ 6 w 809"/>
                  <a:gd name="T43" fmla="*/ 1 h 857"/>
                  <a:gd name="T44" fmla="*/ 4 w 809"/>
                  <a:gd name="T45" fmla="*/ 1 h 857"/>
                  <a:gd name="T46" fmla="*/ 2 w 809"/>
                  <a:gd name="T47" fmla="*/ 2 h 857"/>
                  <a:gd name="T48" fmla="*/ 1 w 809"/>
                  <a:gd name="T49" fmla="*/ 3 h 857"/>
                  <a:gd name="T50" fmla="*/ 1 w 809"/>
                  <a:gd name="T51" fmla="*/ 4 h 857"/>
                  <a:gd name="T52" fmla="*/ 4 w 809"/>
                  <a:gd name="T53" fmla="*/ 8 h 857"/>
                  <a:gd name="T54" fmla="*/ 6 w 809"/>
                  <a:gd name="T55" fmla="*/ 11 h 857"/>
                  <a:gd name="T56" fmla="*/ 8 w 809"/>
                  <a:gd name="T57" fmla="*/ 14 h 857"/>
                  <a:gd name="T58" fmla="*/ 10 w 809"/>
                  <a:gd name="T59" fmla="*/ 17 h 857"/>
                  <a:gd name="T60" fmla="*/ 12 w 809"/>
                  <a:gd name="T61" fmla="*/ 20 h 857"/>
                  <a:gd name="T62" fmla="*/ 13 w 809"/>
                  <a:gd name="T63" fmla="*/ 23 h 857"/>
                  <a:gd name="T64" fmla="*/ 13 w 809"/>
                  <a:gd name="T65" fmla="*/ 26 h 857"/>
                  <a:gd name="T66" fmla="*/ 14 w 809"/>
                  <a:gd name="T67" fmla="*/ 27 h 857"/>
                  <a:gd name="T68" fmla="*/ 14 w 809"/>
                  <a:gd name="T69" fmla="*/ 29 h 857"/>
                  <a:gd name="T70" fmla="*/ 15 w 809"/>
                  <a:gd name="T71" fmla="*/ 30 h 857"/>
                  <a:gd name="T72" fmla="*/ 16 w 809"/>
                  <a:gd name="T73" fmla="*/ 30 h 857"/>
                  <a:gd name="T74" fmla="*/ 17 w 809"/>
                  <a:gd name="T75" fmla="*/ 31 h 857"/>
                  <a:gd name="T76" fmla="*/ 17 w 809"/>
                  <a:gd name="T77" fmla="*/ 32 h 857"/>
                  <a:gd name="T78" fmla="*/ 18 w 809"/>
                  <a:gd name="T79" fmla="*/ 32 h 857"/>
                  <a:gd name="T80" fmla="*/ 20 w 809"/>
                  <a:gd name="T81" fmla="*/ 33 h 857"/>
                  <a:gd name="T82" fmla="*/ 22 w 809"/>
                  <a:gd name="T83" fmla="*/ 34 h 857"/>
                  <a:gd name="T84" fmla="*/ 25 w 809"/>
                  <a:gd name="T85" fmla="*/ 34 h 857"/>
                  <a:gd name="T86" fmla="*/ 28 w 809"/>
                  <a:gd name="T87" fmla="*/ 35 h 857"/>
                  <a:gd name="T88" fmla="*/ 31 w 809"/>
                  <a:gd name="T89" fmla="*/ 35 h 85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809"/>
                  <a:gd name="T136" fmla="*/ 0 h 857"/>
                  <a:gd name="T137" fmla="*/ 809 w 809"/>
                  <a:gd name="T138" fmla="*/ 857 h 85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809" h="857">
                    <a:moveTo>
                      <a:pt x="809" y="853"/>
                    </a:moveTo>
                    <a:lnTo>
                      <a:pt x="809" y="838"/>
                    </a:lnTo>
                    <a:lnTo>
                      <a:pt x="807" y="818"/>
                    </a:lnTo>
                    <a:lnTo>
                      <a:pt x="805" y="794"/>
                    </a:lnTo>
                    <a:lnTo>
                      <a:pt x="801" y="766"/>
                    </a:lnTo>
                    <a:lnTo>
                      <a:pt x="796" y="734"/>
                    </a:lnTo>
                    <a:lnTo>
                      <a:pt x="790" y="701"/>
                    </a:lnTo>
                    <a:lnTo>
                      <a:pt x="783" y="664"/>
                    </a:lnTo>
                    <a:lnTo>
                      <a:pt x="774" y="624"/>
                    </a:lnTo>
                    <a:lnTo>
                      <a:pt x="765" y="583"/>
                    </a:lnTo>
                    <a:lnTo>
                      <a:pt x="754" y="541"/>
                    </a:lnTo>
                    <a:lnTo>
                      <a:pt x="741" y="498"/>
                    </a:lnTo>
                    <a:lnTo>
                      <a:pt x="726" y="454"/>
                    </a:lnTo>
                    <a:lnTo>
                      <a:pt x="709" y="409"/>
                    </a:lnTo>
                    <a:lnTo>
                      <a:pt x="691" y="365"/>
                    </a:lnTo>
                    <a:lnTo>
                      <a:pt x="672" y="321"/>
                    </a:lnTo>
                    <a:lnTo>
                      <a:pt x="650" y="278"/>
                    </a:lnTo>
                    <a:lnTo>
                      <a:pt x="636" y="252"/>
                    </a:lnTo>
                    <a:lnTo>
                      <a:pt x="622" y="227"/>
                    </a:lnTo>
                    <a:lnTo>
                      <a:pt x="608" y="203"/>
                    </a:lnTo>
                    <a:lnTo>
                      <a:pt x="593" y="179"/>
                    </a:lnTo>
                    <a:lnTo>
                      <a:pt x="578" y="158"/>
                    </a:lnTo>
                    <a:lnTo>
                      <a:pt x="562" y="136"/>
                    </a:lnTo>
                    <a:lnTo>
                      <a:pt x="545" y="116"/>
                    </a:lnTo>
                    <a:lnTo>
                      <a:pt x="528" y="97"/>
                    </a:lnTo>
                    <a:lnTo>
                      <a:pt x="511" y="79"/>
                    </a:lnTo>
                    <a:lnTo>
                      <a:pt x="492" y="63"/>
                    </a:lnTo>
                    <a:lnTo>
                      <a:pt x="473" y="49"/>
                    </a:lnTo>
                    <a:lnTo>
                      <a:pt x="454" y="36"/>
                    </a:lnTo>
                    <a:lnTo>
                      <a:pt x="432" y="25"/>
                    </a:lnTo>
                    <a:lnTo>
                      <a:pt x="410" y="15"/>
                    </a:lnTo>
                    <a:lnTo>
                      <a:pt x="398" y="12"/>
                    </a:lnTo>
                    <a:lnTo>
                      <a:pt x="387" y="9"/>
                    </a:lnTo>
                    <a:lnTo>
                      <a:pt x="375" y="5"/>
                    </a:lnTo>
                    <a:lnTo>
                      <a:pt x="363" y="3"/>
                    </a:lnTo>
                    <a:lnTo>
                      <a:pt x="347" y="1"/>
                    </a:lnTo>
                    <a:lnTo>
                      <a:pt x="328" y="0"/>
                    </a:lnTo>
                    <a:lnTo>
                      <a:pt x="308" y="0"/>
                    </a:lnTo>
                    <a:lnTo>
                      <a:pt x="285" y="1"/>
                    </a:lnTo>
                    <a:lnTo>
                      <a:pt x="262" y="3"/>
                    </a:lnTo>
                    <a:lnTo>
                      <a:pt x="237" y="5"/>
                    </a:lnTo>
                    <a:lnTo>
                      <a:pt x="213" y="9"/>
                    </a:lnTo>
                    <a:lnTo>
                      <a:pt x="187" y="13"/>
                    </a:lnTo>
                    <a:lnTo>
                      <a:pt x="161" y="17"/>
                    </a:lnTo>
                    <a:lnTo>
                      <a:pt x="135" y="24"/>
                    </a:lnTo>
                    <a:lnTo>
                      <a:pt x="110" y="30"/>
                    </a:lnTo>
                    <a:lnTo>
                      <a:pt x="85" y="38"/>
                    </a:lnTo>
                    <a:lnTo>
                      <a:pt x="61" y="45"/>
                    </a:lnTo>
                    <a:lnTo>
                      <a:pt x="40" y="55"/>
                    </a:lnTo>
                    <a:lnTo>
                      <a:pt x="18" y="65"/>
                    </a:lnTo>
                    <a:lnTo>
                      <a:pt x="0" y="76"/>
                    </a:lnTo>
                    <a:lnTo>
                      <a:pt x="34" y="112"/>
                    </a:lnTo>
                    <a:lnTo>
                      <a:pt x="68" y="151"/>
                    </a:lnTo>
                    <a:lnTo>
                      <a:pt x="100" y="189"/>
                    </a:lnTo>
                    <a:lnTo>
                      <a:pt x="131" y="228"/>
                    </a:lnTo>
                    <a:lnTo>
                      <a:pt x="159" y="267"/>
                    </a:lnTo>
                    <a:lnTo>
                      <a:pt x="186" y="306"/>
                    </a:lnTo>
                    <a:lnTo>
                      <a:pt x="210" y="346"/>
                    </a:lnTo>
                    <a:lnTo>
                      <a:pt x="233" y="384"/>
                    </a:lnTo>
                    <a:lnTo>
                      <a:pt x="255" y="423"/>
                    </a:lnTo>
                    <a:lnTo>
                      <a:pt x="273" y="463"/>
                    </a:lnTo>
                    <a:lnTo>
                      <a:pt x="290" y="502"/>
                    </a:lnTo>
                    <a:lnTo>
                      <a:pt x="306" y="542"/>
                    </a:lnTo>
                    <a:lnTo>
                      <a:pt x="318" y="582"/>
                    </a:lnTo>
                    <a:lnTo>
                      <a:pt x="329" y="622"/>
                    </a:lnTo>
                    <a:lnTo>
                      <a:pt x="334" y="641"/>
                    </a:lnTo>
                    <a:lnTo>
                      <a:pt x="338" y="661"/>
                    </a:lnTo>
                    <a:lnTo>
                      <a:pt x="341" y="681"/>
                    </a:lnTo>
                    <a:lnTo>
                      <a:pt x="344" y="701"/>
                    </a:lnTo>
                    <a:lnTo>
                      <a:pt x="353" y="713"/>
                    </a:lnTo>
                    <a:lnTo>
                      <a:pt x="362" y="724"/>
                    </a:lnTo>
                    <a:lnTo>
                      <a:pt x="371" y="733"/>
                    </a:lnTo>
                    <a:lnTo>
                      <a:pt x="381" y="744"/>
                    </a:lnTo>
                    <a:lnTo>
                      <a:pt x="391" y="754"/>
                    </a:lnTo>
                    <a:lnTo>
                      <a:pt x="402" y="762"/>
                    </a:lnTo>
                    <a:lnTo>
                      <a:pt x="412" y="771"/>
                    </a:lnTo>
                    <a:lnTo>
                      <a:pt x="423" y="780"/>
                    </a:lnTo>
                    <a:lnTo>
                      <a:pt x="435" y="787"/>
                    </a:lnTo>
                    <a:lnTo>
                      <a:pt x="447" y="795"/>
                    </a:lnTo>
                    <a:lnTo>
                      <a:pt x="460" y="802"/>
                    </a:lnTo>
                    <a:lnTo>
                      <a:pt x="472" y="809"/>
                    </a:lnTo>
                    <a:lnTo>
                      <a:pt x="499" y="821"/>
                    </a:lnTo>
                    <a:lnTo>
                      <a:pt x="527" y="830"/>
                    </a:lnTo>
                    <a:lnTo>
                      <a:pt x="557" y="839"/>
                    </a:lnTo>
                    <a:lnTo>
                      <a:pt x="589" y="847"/>
                    </a:lnTo>
                    <a:lnTo>
                      <a:pt x="622" y="852"/>
                    </a:lnTo>
                    <a:lnTo>
                      <a:pt x="657" y="855"/>
                    </a:lnTo>
                    <a:lnTo>
                      <a:pt x="692" y="857"/>
                    </a:lnTo>
                    <a:lnTo>
                      <a:pt x="730" y="857"/>
                    </a:lnTo>
                    <a:lnTo>
                      <a:pt x="769" y="856"/>
                    </a:lnTo>
                    <a:lnTo>
                      <a:pt x="809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0" name="Freeform 1242"/>
              <p:cNvSpPr>
                <a:spLocks noEditPoints="1"/>
              </p:cNvSpPr>
              <p:nvPr/>
            </p:nvSpPr>
            <p:spPr bwMode="auto">
              <a:xfrm>
                <a:off x="3282" y="1665"/>
                <a:ext cx="167" cy="179"/>
              </a:xfrm>
              <a:custGeom>
                <a:avLst/>
                <a:gdLst>
                  <a:gd name="T0" fmla="*/ 33 w 834"/>
                  <a:gd name="T1" fmla="*/ 34 h 882"/>
                  <a:gd name="T2" fmla="*/ 32 w 834"/>
                  <a:gd name="T3" fmla="*/ 34 h 882"/>
                  <a:gd name="T4" fmla="*/ 33 w 834"/>
                  <a:gd name="T5" fmla="*/ 34 h 882"/>
                  <a:gd name="T6" fmla="*/ 32 w 834"/>
                  <a:gd name="T7" fmla="*/ 32 h 882"/>
                  <a:gd name="T8" fmla="*/ 33 w 834"/>
                  <a:gd name="T9" fmla="*/ 31 h 882"/>
                  <a:gd name="T10" fmla="*/ 32 w 834"/>
                  <a:gd name="T11" fmla="*/ 30 h 882"/>
                  <a:gd name="T12" fmla="*/ 30 w 834"/>
                  <a:gd name="T13" fmla="*/ 20 h 882"/>
                  <a:gd name="T14" fmla="*/ 27 w 834"/>
                  <a:gd name="T15" fmla="*/ 14 h 882"/>
                  <a:gd name="T16" fmla="*/ 28 w 834"/>
                  <a:gd name="T17" fmla="*/ 14 h 882"/>
                  <a:gd name="T18" fmla="*/ 31 w 834"/>
                  <a:gd name="T19" fmla="*/ 20 h 882"/>
                  <a:gd name="T20" fmla="*/ 32 w 834"/>
                  <a:gd name="T21" fmla="*/ 26 h 882"/>
                  <a:gd name="T22" fmla="*/ 26 w 834"/>
                  <a:gd name="T23" fmla="*/ 11 h 882"/>
                  <a:gd name="T24" fmla="*/ 23 w 834"/>
                  <a:gd name="T25" fmla="*/ 6 h 882"/>
                  <a:gd name="T26" fmla="*/ 23 w 834"/>
                  <a:gd name="T27" fmla="*/ 6 h 882"/>
                  <a:gd name="T28" fmla="*/ 26 w 834"/>
                  <a:gd name="T29" fmla="*/ 10 h 882"/>
                  <a:gd name="T30" fmla="*/ 20 w 834"/>
                  <a:gd name="T31" fmla="*/ 3 h 882"/>
                  <a:gd name="T32" fmla="*/ 16 w 834"/>
                  <a:gd name="T33" fmla="*/ 1 h 882"/>
                  <a:gd name="T34" fmla="*/ 16 w 834"/>
                  <a:gd name="T35" fmla="*/ 0 h 882"/>
                  <a:gd name="T36" fmla="*/ 18 w 834"/>
                  <a:gd name="T37" fmla="*/ 1 h 882"/>
                  <a:gd name="T38" fmla="*/ 21 w 834"/>
                  <a:gd name="T39" fmla="*/ 3 h 882"/>
                  <a:gd name="T40" fmla="*/ 15 w 834"/>
                  <a:gd name="T41" fmla="*/ 1 h 882"/>
                  <a:gd name="T42" fmla="*/ 15 w 834"/>
                  <a:gd name="T43" fmla="*/ 0 h 882"/>
                  <a:gd name="T44" fmla="*/ 15 w 834"/>
                  <a:gd name="T45" fmla="*/ 1 h 882"/>
                  <a:gd name="T46" fmla="*/ 14 w 834"/>
                  <a:gd name="T47" fmla="*/ 0 h 882"/>
                  <a:gd name="T48" fmla="*/ 13 w 834"/>
                  <a:gd name="T49" fmla="*/ 1 h 882"/>
                  <a:gd name="T50" fmla="*/ 11 w 834"/>
                  <a:gd name="T51" fmla="*/ 0 h 882"/>
                  <a:gd name="T52" fmla="*/ 13 w 834"/>
                  <a:gd name="T53" fmla="*/ 1 h 882"/>
                  <a:gd name="T54" fmla="*/ 6 w 834"/>
                  <a:gd name="T55" fmla="*/ 2 h 882"/>
                  <a:gd name="T56" fmla="*/ 1 w 834"/>
                  <a:gd name="T57" fmla="*/ 4 h 882"/>
                  <a:gd name="T58" fmla="*/ 2 w 834"/>
                  <a:gd name="T59" fmla="*/ 2 h 882"/>
                  <a:gd name="T60" fmla="*/ 9 w 834"/>
                  <a:gd name="T61" fmla="*/ 0 h 882"/>
                  <a:gd name="T62" fmla="*/ 0 w 834"/>
                  <a:gd name="T63" fmla="*/ 4 h 882"/>
                  <a:gd name="T64" fmla="*/ 0 w 834"/>
                  <a:gd name="T65" fmla="*/ 3 h 882"/>
                  <a:gd name="T66" fmla="*/ 1 w 834"/>
                  <a:gd name="T67" fmla="*/ 3 h 882"/>
                  <a:gd name="T68" fmla="*/ 1 w 834"/>
                  <a:gd name="T69" fmla="*/ 3 h 882"/>
                  <a:gd name="T70" fmla="*/ 1 w 834"/>
                  <a:gd name="T71" fmla="*/ 4 h 882"/>
                  <a:gd name="T72" fmla="*/ 1 w 834"/>
                  <a:gd name="T73" fmla="*/ 5 h 882"/>
                  <a:gd name="T74" fmla="*/ 2 w 834"/>
                  <a:gd name="T75" fmla="*/ 5 h 882"/>
                  <a:gd name="T76" fmla="*/ 3 w 834"/>
                  <a:gd name="T77" fmla="*/ 7 h 882"/>
                  <a:gd name="T78" fmla="*/ 2 w 834"/>
                  <a:gd name="T79" fmla="*/ 5 h 882"/>
                  <a:gd name="T80" fmla="*/ 7 w 834"/>
                  <a:gd name="T81" fmla="*/ 11 h 882"/>
                  <a:gd name="T82" fmla="*/ 9 w 834"/>
                  <a:gd name="T83" fmla="*/ 16 h 882"/>
                  <a:gd name="T84" fmla="*/ 6 w 834"/>
                  <a:gd name="T85" fmla="*/ 10 h 882"/>
                  <a:gd name="T86" fmla="*/ 10 w 834"/>
                  <a:gd name="T87" fmla="*/ 16 h 882"/>
                  <a:gd name="T88" fmla="*/ 12 w 834"/>
                  <a:gd name="T89" fmla="*/ 22 h 882"/>
                  <a:gd name="T90" fmla="*/ 10 w 834"/>
                  <a:gd name="T91" fmla="*/ 16 h 882"/>
                  <a:gd name="T92" fmla="*/ 14 w 834"/>
                  <a:gd name="T93" fmla="*/ 27 h 882"/>
                  <a:gd name="T94" fmla="*/ 14 w 834"/>
                  <a:gd name="T95" fmla="*/ 27 h 882"/>
                  <a:gd name="T96" fmla="*/ 13 w 834"/>
                  <a:gd name="T97" fmla="*/ 22 h 882"/>
                  <a:gd name="T98" fmla="*/ 14 w 834"/>
                  <a:gd name="T99" fmla="*/ 29 h 882"/>
                  <a:gd name="T100" fmla="*/ 15 w 834"/>
                  <a:gd name="T101" fmla="*/ 28 h 882"/>
                  <a:gd name="T102" fmla="*/ 16 w 834"/>
                  <a:gd name="T103" fmla="*/ 30 h 882"/>
                  <a:gd name="T104" fmla="*/ 14 w 834"/>
                  <a:gd name="T105" fmla="*/ 29 h 882"/>
                  <a:gd name="T106" fmla="*/ 18 w 834"/>
                  <a:gd name="T107" fmla="*/ 31 h 882"/>
                  <a:gd name="T108" fmla="*/ 16 w 834"/>
                  <a:gd name="T109" fmla="*/ 31 h 882"/>
                  <a:gd name="T110" fmla="*/ 20 w 834"/>
                  <a:gd name="T111" fmla="*/ 32 h 882"/>
                  <a:gd name="T112" fmla="*/ 24 w 834"/>
                  <a:gd name="T113" fmla="*/ 34 h 882"/>
                  <a:gd name="T114" fmla="*/ 28 w 834"/>
                  <a:gd name="T115" fmla="*/ 34 h 882"/>
                  <a:gd name="T116" fmla="*/ 33 w 834"/>
                  <a:gd name="T117" fmla="*/ 35 h 882"/>
                  <a:gd name="T118" fmla="*/ 27 w 834"/>
                  <a:gd name="T119" fmla="*/ 35 h 882"/>
                  <a:gd name="T120" fmla="*/ 22 w 834"/>
                  <a:gd name="T121" fmla="*/ 34 h 882"/>
                  <a:gd name="T122" fmla="*/ 18 w 834"/>
                  <a:gd name="T123" fmla="*/ 33 h 882"/>
                  <a:gd name="T124" fmla="*/ 33 w 834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4"/>
                  <a:gd name="T190" fmla="*/ 0 h 882"/>
                  <a:gd name="T191" fmla="*/ 834 w 834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4" h="882">
                    <a:moveTo>
                      <a:pt x="809" y="865"/>
                    </a:moveTo>
                    <a:lnTo>
                      <a:pt x="809" y="865"/>
                    </a:lnTo>
                    <a:lnTo>
                      <a:pt x="809" y="864"/>
                    </a:lnTo>
                    <a:lnTo>
                      <a:pt x="834" y="863"/>
                    </a:lnTo>
                    <a:lnTo>
                      <a:pt x="834" y="864"/>
                    </a:lnTo>
                    <a:lnTo>
                      <a:pt x="834" y="865"/>
                    </a:lnTo>
                    <a:lnTo>
                      <a:pt x="809" y="865"/>
                    </a:lnTo>
                    <a:close/>
                    <a:moveTo>
                      <a:pt x="809" y="864"/>
                    </a:moveTo>
                    <a:lnTo>
                      <a:pt x="809" y="857"/>
                    </a:lnTo>
                    <a:lnTo>
                      <a:pt x="808" y="847"/>
                    </a:lnTo>
                    <a:lnTo>
                      <a:pt x="808" y="836"/>
                    </a:lnTo>
                    <a:lnTo>
                      <a:pt x="806" y="823"/>
                    </a:lnTo>
                    <a:lnTo>
                      <a:pt x="831" y="821"/>
                    </a:lnTo>
                    <a:lnTo>
                      <a:pt x="832" y="833"/>
                    </a:lnTo>
                    <a:lnTo>
                      <a:pt x="833" y="845"/>
                    </a:lnTo>
                    <a:lnTo>
                      <a:pt x="833" y="854"/>
                    </a:lnTo>
                    <a:lnTo>
                      <a:pt x="834" y="863"/>
                    </a:lnTo>
                    <a:lnTo>
                      <a:pt x="809" y="864"/>
                    </a:lnTo>
                    <a:close/>
                    <a:moveTo>
                      <a:pt x="806" y="823"/>
                    </a:moveTo>
                    <a:lnTo>
                      <a:pt x="805" y="810"/>
                    </a:lnTo>
                    <a:lnTo>
                      <a:pt x="802" y="795"/>
                    </a:lnTo>
                    <a:lnTo>
                      <a:pt x="800" y="779"/>
                    </a:lnTo>
                    <a:lnTo>
                      <a:pt x="798" y="761"/>
                    </a:lnTo>
                    <a:lnTo>
                      <a:pt x="823" y="758"/>
                    </a:lnTo>
                    <a:lnTo>
                      <a:pt x="825" y="776"/>
                    </a:lnTo>
                    <a:lnTo>
                      <a:pt x="827" y="791"/>
                    </a:lnTo>
                    <a:lnTo>
                      <a:pt x="829" y="807"/>
                    </a:lnTo>
                    <a:lnTo>
                      <a:pt x="831" y="821"/>
                    </a:lnTo>
                    <a:lnTo>
                      <a:pt x="806" y="823"/>
                    </a:lnTo>
                    <a:close/>
                    <a:moveTo>
                      <a:pt x="798" y="761"/>
                    </a:moveTo>
                    <a:lnTo>
                      <a:pt x="791" y="714"/>
                    </a:lnTo>
                    <a:lnTo>
                      <a:pt x="780" y="661"/>
                    </a:lnTo>
                    <a:lnTo>
                      <a:pt x="767" y="604"/>
                    </a:lnTo>
                    <a:lnTo>
                      <a:pt x="751" y="544"/>
                    </a:lnTo>
                    <a:lnTo>
                      <a:pt x="741" y="513"/>
                    </a:lnTo>
                    <a:lnTo>
                      <a:pt x="730" y="482"/>
                    </a:lnTo>
                    <a:lnTo>
                      <a:pt x="719" y="450"/>
                    </a:lnTo>
                    <a:lnTo>
                      <a:pt x="707" y="419"/>
                    </a:lnTo>
                    <a:lnTo>
                      <a:pt x="694" y="388"/>
                    </a:lnTo>
                    <a:lnTo>
                      <a:pt x="682" y="356"/>
                    </a:lnTo>
                    <a:lnTo>
                      <a:pt x="666" y="325"/>
                    </a:lnTo>
                    <a:lnTo>
                      <a:pt x="651" y="295"/>
                    </a:lnTo>
                    <a:lnTo>
                      <a:pt x="673" y="283"/>
                    </a:lnTo>
                    <a:lnTo>
                      <a:pt x="688" y="314"/>
                    </a:lnTo>
                    <a:lnTo>
                      <a:pt x="703" y="346"/>
                    </a:lnTo>
                    <a:lnTo>
                      <a:pt x="717" y="378"/>
                    </a:lnTo>
                    <a:lnTo>
                      <a:pt x="730" y="409"/>
                    </a:lnTo>
                    <a:lnTo>
                      <a:pt x="743" y="442"/>
                    </a:lnTo>
                    <a:lnTo>
                      <a:pt x="754" y="474"/>
                    </a:lnTo>
                    <a:lnTo>
                      <a:pt x="764" y="506"/>
                    </a:lnTo>
                    <a:lnTo>
                      <a:pt x="773" y="537"/>
                    </a:lnTo>
                    <a:lnTo>
                      <a:pt x="782" y="568"/>
                    </a:lnTo>
                    <a:lnTo>
                      <a:pt x="791" y="598"/>
                    </a:lnTo>
                    <a:lnTo>
                      <a:pt x="797" y="628"/>
                    </a:lnTo>
                    <a:lnTo>
                      <a:pt x="804" y="657"/>
                    </a:lnTo>
                    <a:lnTo>
                      <a:pt x="814" y="710"/>
                    </a:lnTo>
                    <a:lnTo>
                      <a:pt x="823" y="758"/>
                    </a:lnTo>
                    <a:lnTo>
                      <a:pt x="798" y="761"/>
                    </a:lnTo>
                    <a:close/>
                    <a:moveTo>
                      <a:pt x="651" y="295"/>
                    </a:moveTo>
                    <a:lnTo>
                      <a:pt x="637" y="270"/>
                    </a:lnTo>
                    <a:lnTo>
                      <a:pt x="623" y="245"/>
                    </a:lnTo>
                    <a:lnTo>
                      <a:pt x="609" y="221"/>
                    </a:lnTo>
                    <a:lnTo>
                      <a:pt x="595" y="199"/>
                    </a:lnTo>
                    <a:lnTo>
                      <a:pt x="580" y="177"/>
                    </a:lnTo>
                    <a:lnTo>
                      <a:pt x="564" y="156"/>
                    </a:lnTo>
                    <a:lnTo>
                      <a:pt x="549" y="136"/>
                    </a:lnTo>
                    <a:lnTo>
                      <a:pt x="531" y="117"/>
                    </a:lnTo>
                    <a:lnTo>
                      <a:pt x="550" y="101"/>
                    </a:lnTo>
                    <a:lnTo>
                      <a:pt x="567" y="120"/>
                    </a:lnTo>
                    <a:lnTo>
                      <a:pt x="583" y="140"/>
                    </a:lnTo>
                    <a:lnTo>
                      <a:pt x="599" y="162"/>
                    </a:lnTo>
                    <a:lnTo>
                      <a:pt x="615" y="185"/>
                    </a:lnTo>
                    <a:lnTo>
                      <a:pt x="630" y="209"/>
                    </a:lnTo>
                    <a:lnTo>
                      <a:pt x="645" y="232"/>
                    </a:lnTo>
                    <a:lnTo>
                      <a:pt x="659" y="258"/>
                    </a:lnTo>
                    <a:lnTo>
                      <a:pt x="673" y="283"/>
                    </a:lnTo>
                    <a:lnTo>
                      <a:pt x="651" y="295"/>
                    </a:lnTo>
                    <a:close/>
                    <a:moveTo>
                      <a:pt x="531" y="117"/>
                    </a:moveTo>
                    <a:lnTo>
                      <a:pt x="514" y="101"/>
                    </a:lnTo>
                    <a:lnTo>
                      <a:pt x="497" y="84"/>
                    </a:lnTo>
                    <a:lnTo>
                      <a:pt x="478" y="70"/>
                    </a:lnTo>
                    <a:lnTo>
                      <a:pt x="459" y="58"/>
                    </a:lnTo>
                    <a:lnTo>
                      <a:pt x="439" y="48"/>
                    </a:lnTo>
                    <a:lnTo>
                      <a:pt x="418" y="39"/>
                    </a:lnTo>
                    <a:lnTo>
                      <a:pt x="407" y="36"/>
                    </a:lnTo>
                    <a:lnTo>
                      <a:pt x="395" y="32"/>
                    </a:lnTo>
                    <a:lnTo>
                      <a:pt x="384" y="29"/>
                    </a:lnTo>
                    <a:lnTo>
                      <a:pt x="373" y="27"/>
                    </a:lnTo>
                    <a:lnTo>
                      <a:pt x="376" y="3"/>
                    </a:lnTo>
                    <a:lnTo>
                      <a:pt x="389" y="5"/>
                    </a:lnTo>
                    <a:lnTo>
                      <a:pt x="402" y="9"/>
                    </a:lnTo>
                    <a:lnTo>
                      <a:pt x="414" y="12"/>
                    </a:lnTo>
                    <a:lnTo>
                      <a:pt x="426" y="15"/>
                    </a:lnTo>
                    <a:lnTo>
                      <a:pt x="437" y="21"/>
                    </a:lnTo>
                    <a:lnTo>
                      <a:pt x="449" y="25"/>
                    </a:lnTo>
                    <a:lnTo>
                      <a:pt x="460" y="30"/>
                    </a:lnTo>
                    <a:lnTo>
                      <a:pt x="471" y="37"/>
                    </a:lnTo>
                    <a:lnTo>
                      <a:pt x="491" y="50"/>
                    </a:lnTo>
                    <a:lnTo>
                      <a:pt x="512" y="65"/>
                    </a:lnTo>
                    <a:lnTo>
                      <a:pt x="531" y="82"/>
                    </a:lnTo>
                    <a:lnTo>
                      <a:pt x="550" y="101"/>
                    </a:lnTo>
                    <a:lnTo>
                      <a:pt x="531" y="117"/>
                    </a:lnTo>
                    <a:close/>
                    <a:moveTo>
                      <a:pt x="376" y="3"/>
                    </a:moveTo>
                    <a:lnTo>
                      <a:pt x="376" y="3"/>
                    </a:lnTo>
                    <a:lnTo>
                      <a:pt x="375" y="15"/>
                    </a:lnTo>
                    <a:lnTo>
                      <a:pt x="376" y="3"/>
                    </a:lnTo>
                    <a:close/>
                    <a:moveTo>
                      <a:pt x="373" y="27"/>
                    </a:moveTo>
                    <a:lnTo>
                      <a:pt x="373" y="27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73" y="27"/>
                    </a:moveTo>
                    <a:lnTo>
                      <a:pt x="364" y="26"/>
                    </a:lnTo>
                    <a:lnTo>
                      <a:pt x="354" y="25"/>
                    </a:lnTo>
                    <a:lnTo>
                      <a:pt x="345" y="25"/>
                    </a:lnTo>
                    <a:lnTo>
                      <a:pt x="335" y="25"/>
                    </a:lnTo>
                    <a:lnTo>
                      <a:pt x="335" y="0"/>
                    </a:lnTo>
                    <a:lnTo>
                      <a:pt x="347" y="0"/>
                    </a:lnTo>
                    <a:lnTo>
                      <a:pt x="357" y="1"/>
                    </a:lnTo>
                    <a:lnTo>
                      <a:pt x="367" y="2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35" y="25"/>
                    </a:moveTo>
                    <a:lnTo>
                      <a:pt x="323" y="25"/>
                    </a:lnTo>
                    <a:lnTo>
                      <a:pt x="312" y="25"/>
                    </a:lnTo>
                    <a:lnTo>
                      <a:pt x="299" y="25"/>
                    </a:lnTo>
                    <a:lnTo>
                      <a:pt x="287" y="26"/>
                    </a:lnTo>
                    <a:lnTo>
                      <a:pt x="285" y="1"/>
                    </a:lnTo>
                    <a:lnTo>
                      <a:pt x="298" y="1"/>
                    </a:lnTo>
                    <a:lnTo>
                      <a:pt x="311" y="0"/>
                    </a:lnTo>
                    <a:lnTo>
                      <a:pt x="323" y="0"/>
                    </a:lnTo>
                    <a:lnTo>
                      <a:pt x="335" y="0"/>
                    </a:lnTo>
                    <a:lnTo>
                      <a:pt x="335" y="25"/>
                    </a:lnTo>
                    <a:close/>
                    <a:moveTo>
                      <a:pt x="287" y="26"/>
                    </a:moveTo>
                    <a:lnTo>
                      <a:pt x="253" y="29"/>
                    </a:lnTo>
                    <a:lnTo>
                      <a:pt x="217" y="34"/>
                    </a:lnTo>
                    <a:lnTo>
                      <a:pt x="180" y="40"/>
                    </a:lnTo>
                    <a:lnTo>
                      <a:pt x="145" y="49"/>
                    </a:lnTo>
                    <a:lnTo>
                      <a:pt x="109" y="58"/>
                    </a:lnTo>
                    <a:lnTo>
                      <a:pt x="76" y="70"/>
                    </a:lnTo>
                    <a:lnTo>
                      <a:pt x="60" y="76"/>
                    </a:lnTo>
                    <a:lnTo>
                      <a:pt x="45" y="83"/>
                    </a:lnTo>
                    <a:lnTo>
                      <a:pt x="31" y="90"/>
                    </a:lnTo>
                    <a:lnTo>
                      <a:pt x="18" y="97"/>
                    </a:lnTo>
                    <a:lnTo>
                      <a:pt x="5" y="77"/>
                    </a:lnTo>
                    <a:lnTo>
                      <a:pt x="19" y="69"/>
                    </a:lnTo>
                    <a:lnTo>
                      <a:pt x="33" y="62"/>
                    </a:lnTo>
                    <a:lnTo>
                      <a:pt x="50" y="54"/>
                    </a:lnTo>
                    <a:lnTo>
                      <a:pt x="66" y="48"/>
                    </a:lnTo>
                    <a:lnTo>
                      <a:pt x="100" y="36"/>
                    </a:lnTo>
                    <a:lnTo>
                      <a:pt x="137" y="25"/>
                    </a:lnTo>
                    <a:lnTo>
                      <a:pt x="175" y="16"/>
                    </a:lnTo>
                    <a:lnTo>
                      <a:pt x="213" y="10"/>
                    </a:lnTo>
                    <a:lnTo>
                      <a:pt x="249" y="4"/>
                    </a:lnTo>
                    <a:lnTo>
                      <a:pt x="285" y="1"/>
                    </a:lnTo>
                    <a:lnTo>
                      <a:pt x="287" y="26"/>
                    </a:lnTo>
                    <a:close/>
                    <a:moveTo>
                      <a:pt x="3" y="96"/>
                    </a:moveTo>
                    <a:lnTo>
                      <a:pt x="1" y="93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1" y="80"/>
                    </a:lnTo>
                    <a:lnTo>
                      <a:pt x="3" y="79"/>
                    </a:lnTo>
                    <a:lnTo>
                      <a:pt x="5" y="77"/>
                    </a:lnTo>
                    <a:lnTo>
                      <a:pt x="12" y="88"/>
                    </a:lnTo>
                    <a:lnTo>
                      <a:pt x="3" y="96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3" y="96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12" y="88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9" y="89"/>
                    </a:lnTo>
                    <a:lnTo>
                      <a:pt x="39" y="98"/>
                    </a:lnTo>
                    <a:lnTo>
                      <a:pt x="49" y="109"/>
                    </a:lnTo>
                    <a:lnTo>
                      <a:pt x="59" y="121"/>
                    </a:lnTo>
                    <a:lnTo>
                      <a:pt x="41" y="137"/>
                    </a:lnTo>
                    <a:lnTo>
                      <a:pt x="33" y="128"/>
                    </a:lnTo>
                    <a:lnTo>
                      <a:pt x="24" y="118"/>
                    </a:lnTo>
                    <a:lnTo>
                      <a:pt x="14" y="107"/>
                    </a:lnTo>
                    <a:lnTo>
                      <a:pt x="3" y="95"/>
                    </a:lnTo>
                    <a:lnTo>
                      <a:pt x="21" y="79"/>
                    </a:lnTo>
                    <a:close/>
                    <a:moveTo>
                      <a:pt x="59" y="121"/>
                    </a:moveTo>
                    <a:lnTo>
                      <a:pt x="69" y="133"/>
                    </a:lnTo>
                    <a:lnTo>
                      <a:pt x="79" y="144"/>
                    </a:lnTo>
                    <a:lnTo>
                      <a:pt x="89" y="153"/>
                    </a:lnTo>
                    <a:lnTo>
                      <a:pt x="97" y="164"/>
                    </a:lnTo>
                    <a:lnTo>
                      <a:pt x="79" y="179"/>
                    </a:lnTo>
                    <a:lnTo>
                      <a:pt x="69" y="169"/>
                    </a:lnTo>
                    <a:lnTo>
                      <a:pt x="59" y="158"/>
                    </a:lnTo>
                    <a:lnTo>
                      <a:pt x="51" y="147"/>
                    </a:lnTo>
                    <a:lnTo>
                      <a:pt x="41" y="137"/>
                    </a:lnTo>
                    <a:lnTo>
                      <a:pt x="59" y="121"/>
                    </a:lnTo>
                    <a:close/>
                    <a:moveTo>
                      <a:pt x="97" y="164"/>
                    </a:moveTo>
                    <a:lnTo>
                      <a:pt x="120" y="192"/>
                    </a:lnTo>
                    <a:lnTo>
                      <a:pt x="143" y="220"/>
                    </a:lnTo>
                    <a:lnTo>
                      <a:pt x="163" y="248"/>
                    </a:lnTo>
                    <a:lnTo>
                      <a:pt x="184" y="277"/>
                    </a:lnTo>
                    <a:lnTo>
                      <a:pt x="203" y="305"/>
                    </a:lnTo>
                    <a:lnTo>
                      <a:pt x="221" y="334"/>
                    </a:lnTo>
                    <a:lnTo>
                      <a:pt x="240" y="362"/>
                    </a:lnTo>
                    <a:lnTo>
                      <a:pt x="256" y="390"/>
                    </a:lnTo>
                    <a:lnTo>
                      <a:pt x="234" y="402"/>
                    </a:lnTo>
                    <a:lnTo>
                      <a:pt x="218" y="374"/>
                    </a:lnTo>
                    <a:lnTo>
                      <a:pt x="201" y="347"/>
                    </a:lnTo>
                    <a:lnTo>
                      <a:pt x="184" y="319"/>
                    </a:lnTo>
                    <a:lnTo>
                      <a:pt x="164" y="291"/>
                    </a:lnTo>
                    <a:lnTo>
                      <a:pt x="144" y="263"/>
                    </a:lnTo>
                    <a:lnTo>
                      <a:pt x="123" y="234"/>
                    </a:lnTo>
                    <a:lnTo>
                      <a:pt x="102" y="207"/>
                    </a:lnTo>
                    <a:lnTo>
                      <a:pt x="79" y="179"/>
                    </a:lnTo>
                    <a:lnTo>
                      <a:pt x="97" y="164"/>
                    </a:lnTo>
                    <a:close/>
                    <a:moveTo>
                      <a:pt x="256" y="390"/>
                    </a:moveTo>
                    <a:lnTo>
                      <a:pt x="278" y="430"/>
                    </a:lnTo>
                    <a:lnTo>
                      <a:pt x="297" y="470"/>
                    </a:lnTo>
                    <a:lnTo>
                      <a:pt x="314" y="510"/>
                    </a:lnTo>
                    <a:lnTo>
                      <a:pt x="329" y="550"/>
                    </a:lnTo>
                    <a:lnTo>
                      <a:pt x="306" y="558"/>
                    </a:lnTo>
                    <a:lnTo>
                      <a:pt x="292" y="518"/>
                    </a:lnTo>
                    <a:lnTo>
                      <a:pt x="274" y="480"/>
                    </a:lnTo>
                    <a:lnTo>
                      <a:pt x="255" y="441"/>
                    </a:lnTo>
                    <a:lnTo>
                      <a:pt x="234" y="402"/>
                    </a:lnTo>
                    <a:lnTo>
                      <a:pt x="256" y="390"/>
                    </a:lnTo>
                    <a:close/>
                    <a:moveTo>
                      <a:pt x="329" y="550"/>
                    </a:moveTo>
                    <a:lnTo>
                      <a:pt x="342" y="591"/>
                    </a:lnTo>
                    <a:lnTo>
                      <a:pt x="353" y="631"/>
                    </a:lnTo>
                    <a:lnTo>
                      <a:pt x="357" y="651"/>
                    </a:lnTo>
                    <a:lnTo>
                      <a:pt x="362" y="671"/>
                    </a:lnTo>
                    <a:lnTo>
                      <a:pt x="365" y="691"/>
                    </a:lnTo>
                    <a:lnTo>
                      <a:pt x="368" y="712"/>
                    </a:lnTo>
                    <a:lnTo>
                      <a:pt x="345" y="714"/>
                    </a:lnTo>
                    <a:lnTo>
                      <a:pt x="341" y="695"/>
                    </a:lnTo>
                    <a:lnTo>
                      <a:pt x="338" y="675"/>
                    </a:lnTo>
                    <a:lnTo>
                      <a:pt x="334" y="656"/>
                    </a:lnTo>
                    <a:lnTo>
                      <a:pt x="329" y="636"/>
                    </a:lnTo>
                    <a:lnTo>
                      <a:pt x="319" y="597"/>
                    </a:lnTo>
                    <a:lnTo>
                      <a:pt x="306" y="558"/>
                    </a:lnTo>
                    <a:lnTo>
                      <a:pt x="329" y="550"/>
                    </a:lnTo>
                    <a:close/>
                    <a:moveTo>
                      <a:pt x="347" y="720"/>
                    </a:moveTo>
                    <a:lnTo>
                      <a:pt x="345" y="717"/>
                    </a:lnTo>
                    <a:lnTo>
                      <a:pt x="345" y="714"/>
                    </a:lnTo>
                    <a:lnTo>
                      <a:pt x="356" y="713"/>
                    </a:lnTo>
                    <a:lnTo>
                      <a:pt x="347" y="720"/>
                    </a:lnTo>
                    <a:close/>
                    <a:moveTo>
                      <a:pt x="366" y="705"/>
                    </a:moveTo>
                    <a:lnTo>
                      <a:pt x="366" y="706"/>
                    </a:lnTo>
                    <a:lnTo>
                      <a:pt x="347" y="720"/>
                    </a:lnTo>
                    <a:lnTo>
                      <a:pt x="366" y="705"/>
                    </a:lnTo>
                    <a:close/>
                    <a:moveTo>
                      <a:pt x="366" y="706"/>
                    </a:moveTo>
                    <a:lnTo>
                      <a:pt x="375" y="718"/>
                    </a:lnTo>
                    <a:lnTo>
                      <a:pt x="384" y="730"/>
                    </a:lnTo>
                    <a:lnTo>
                      <a:pt x="395" y="741"/>
                    </a:lnTo>
                    <a:lnTo>
                      <a:pt x="406" y="752"/>
                    </a:lnTo>
                    <a:lnTo>
                      <a:pt x="389" y="769"/>
                    </a:lnTo>
                    <a:lnTo>
                      <a:pt x="378" y="758"/>
                    </a:lnTo>
                    <a:lnTo>
                      <a:pt x="367" y="746"/>
                    </a:lnTo>
                    <a:lnTo>
                      <a:pt x="356" y="733"/>
                    </a:lnTo>
                    <a:lnTo>
                      <a:pt x="347" y="720"/>
                    </a:lnTo>
                    <a:lnTo>
                      <a:pt x="366" y="706"/>
                    </a:lnTo>
                    <a:close/>
                    <a:moveTo>
                      <a:pt x="406" y="752"/>
                    </a:moveTo>
                    <a:lnTo>
                      <a:pt x="417" y="761"/>
                    </a:lnTo>
                    <a:lnTo>
                      <a:pt x="429" y="771"/>
                    </a:lnTo>
                    <a:lnTo>
                      <a:pt x="441" y="780"/>
                    </a:lnTo>
                    <a:lnTo>
                      <a:pt x="454" y="788"/>
                    </a:lnTo>
                    <a:lnTo>
                      <a:pt x="440" y="810"/>
                    </a:lnTo>
                    <a:lnTo>
                      <a:pt x="427" y="800"/>
                    </a:lnTo>
                    <a:lnTo>
                      <a:pt x="414" y="791"/>
                    </a:lnTo>
                    <a:lnTo>
                      <a:pt x="401" y="780"/>
                    </a:lnTo>
                    <a:lnTo>
                      <a:pt x="389" y="769"/>
                    </a:lnTo>
                    <a:lnTo>
                      <a:pt x="406" y="752"/>
                    </a:lnTo>
                    <a:close/>
                    <a:moveTo>
                      <a:pt x="454" y="788"/>
                    </a:moveTo>
                    <a:lnTo>
                      <a:pt x="470" y="799"/>
                    </a:lnTo>
                    <a:lnTo>
                      <a:pt x="488" y="809"/>
                    </a:lnTo>
                    <a:lnTo>
                      <a:pt x="507" y="818"/>
                    </a:lnTo>
                    <a:lnTo>
                      <a:pt x="526" y="825"/>
                    </a:lnTo>
                    <a:lnTo>
                      <a:pt x="547" y="833"/>
                    </a:lnTo>
                    <a:lnTo>
                      <a:pt x="567" y="838"/>
                    </a:lnTo>
                    <a:lnTo>
                      <a:pt x="589" y="844"/>
                    </a:lnTo>
                    <a:lnTo>
                      <a:pt x="611" y="848"/>
                    </a:lnTo>
                    <a:lnTo>
                      <a:pt x="635" y="851"/>
                    </a:lnTo>
                    <a:lnTo>
                      <a:pt x="659" y="854"/>
                    </a:lnTo>
                    <a:lnTo>
                      <a:pt x="684" y="857"/>
                    </a:lnTo>
                    <a:lnTo>
                      <a:pt x="710" y="858"/>
                    </a:lnTo>
                    <a:lnTo>
                      <a:pt x="737" y="858"/>
                    </a:lnTo>
                    <a:lnTo>
                      <a:pt x="764" y="857"/>
                    </a:lnTo>
                    <a:lnTo>
                      <a:pt x="792" y="855"/>
                    </a:lnTo>
                    <a:lnTo>
                      <a:pt x="820" y="853"/>
                    </a:lnTo>
                    <a:lnTo>
                      <a:pt x="823" y="877"/>
                    </a:lnTo>
                    <a:lnTo>
                      <a:pt x="793" y="880"/>
                    </a:lnTo>
                    <a:lnTo>
                      <a:pt x="764" y="881"/>
                    </a:lnTo>
                    <a:lnTo>
                      <a:pt x="736" y="882"/>
                    </a:lnTo>
                    <a:lnTo>
                      <a:pt x="707" y="881"/>
                    </a:lnTo>
                    <a:lnTo>
                      <a:pt x="680" y="880"/>
                    </a:lnTo>
                    <a:lnTo>
                      <a:pt x="655" y="878"/>
                    </a:lnTo>
                    <a:lnTo>
                      <a:pt x="630" y="876"/>
                    </a:lnTo>
                    <a:lnTo>
                      <a:pt x="606" y="872"/>
                    </a:lnTo>
                    <a:lnTo>
                      <a:pt x="582" y="867"/>
                    </a:lnTo>
                    <a:lnTo>
                      <a:pt x="559" y="862"/>
                    </a:lnTo>
                    <a:lnTo>
                      <a:pt x="538" y="855"/>
                    </a:lnTo>
                    <a:lnTo>
                      <a:pt x="516" y="848"/>
                    </a:lnTo>
                    <a:lnTo>
                      <a:pt x="496" y="839"/>
                    </a:lnTo>
                    <a:lnTo>
                      <a:pt x="476" y="831"/>
                    </a:lnTo>
                    <a:lnTo>
                      <a:pt x="458" y="821"/>
                    </a:lnTo>
                    <a:lnTo>
                      <a:pt x="440" y="810"/>
                    </a:lnTo>
                    <a:lnTo>
                      <a:pt x="454" y="788"/>
                    </a:lnTo>
                    <a:close/>
                    <a:moveTo>
                      <a:pt x="834" y="865"/>
                    </a:moveTo>
                    <a:lnTo>
                      <a:pt x="833" y="869"/>
                    </a:lnTo>
                    <a:lnTo>
                      <a:pt x="831" y="873"/>
                    </a:lnTo>
                    <a:lnTo>
                      <a:pt x="826" y="876"/>
                    </a:lnTo>
                    <a:lnTo>
                      <a:pt x="823" y="877"/>
                    </a:lnTo>
                    <a:lnTo>
                      <a:pt x="821" y="865"/>
                    </a:lnTo>
                    <a:lnTo>
                      <a:pt x="834" y="86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1" name="Freeform 1243"/>
              <p:cNvSpPr>
                <a:spLocks/>
              </p:cNvSpPr>
              <p:nvPr/>
            </p:nvSpPr>
            <p:spPr bwMode="auto">
              <a:xfrm>
                <a:off x="3224" y="1680"/>
                <a:ext cx="140" cy="156"/>
              </a:xfrm>
              <a:custGeom>
                <a:avLst/>
                <a:gdLst>
                  <a:gd name="T0" fmla="*/ 28 w 700"/>
                  <a:gd name="T1" fmla="*/ 31 h 780"/>
                  <a:gd name="T2" fmla="*/ 28 w 700"/>
                  <a:gd name="T3" fmla="*/ 29 h 780"/>
                  <a:gd name="T4" fmla="*/ 27 w 700"/>
                  <a:gd name="T5" fmla="*/ 27 h 780"/>
                  <a:gd name="T6" fmla="*/ 26 w 700"/>
                  <a:gd name="T7" fmla="*/ 24 h 780"/>
                  <a:gd name="T8" fmla="*/ 26 w 700"/>
                  <a:gd name="T9" fmla="*/ 21 h 780"/>
                  <a:gd name="T10" fmla="*/ 24 w 700"/>
                  <a:gd name="T11" fmla="*/ 18 h 780"/>
                  <a:gd name="T12" fmla="*/ 23 w 700"/>
                  <a:gd name="T13" fmla="*/ 15 h 780"/>
                  <a:gd name="T14" fmla="*/ 21 w 700"/>
                  <a:gd name="T15" fmla="*/ 12 h 780"/>
                  <a:gd name="T16" fmla="*/ 20 w 700"/>
                  <a:gd name="T17" fmla="*/ 9 h 780"/>
                  <a:gd name="T18" fmla="*/ 18 w 700"/>
                  <a:gd name="T19" fmla="*/ 7 h 780"/>
                  <a:gd name="T20" fmla="*/ 17 w 700"/>
                  <a:gd name="T21" fmla="*/ 5 h 780"/>
                  <a:gd name="T22" fmla="*/ 16 w 700"/>
                  <a:gd name="T23" fmla="*/ 4 h 780"/>
                  <a:gd name="T24" fmla="*/ 15 w 700"/>
                  <a:gd name="T25" fmla="*/ 3 h 780"/>
                  <a:gd name="T26" fmla="*/ 14 w 700"/>
                  <a:gd name="T27" fmla="*/ 2 h 780"/>
                  <a:gd name="T28" fmla="*/ 12 w 700"/>
                  <a:gd name="T29" fmla="*/ 1 h 780"/>
                  <a:gd name="T30" fmla="*/ 11 w 700"/>
                  <a:gd name="T31" fmla="*/ 1 h 780"/>
                  <a:gd name="T32" fmla="*/ 10 w 700"/>
                  <a:gd name="T33" fmla="*/ 0 h 780"/>
                  <a:gd name="T34" fmla="*/ 8 w 700"/>
                  <a:gd name="T35" fmla="*/ 0 h 780"/>
                  <a:gd name="T36" fmla="*/ 7 w 700"/>
                  <a:gd name="T37" fmla="*/ 0 h 780"/>
                  <a:gd name="T38" fmla="*/ 5 w 700"/>
                  <a:gd name="T39" fmla="*/ 0 h 780"/>
                  <a:gd name="T40" fmla="*/ 4 w 700"/>
                  <a:gd name="T41" fmla="*/ 0 h 780"/>
                  <a:gd name="T42" fmla="*/ 2 w 700"/>
                  <a:gd name="T43" fmla="*/ 1 h 780"/>
                  <a:gd name="T44" fmla="*/ 1 w 700"/>
                  <a:gd name="T45" fmla="*/ 2 h 780"/>
                  <a:gd name="T46" fmla="*/ 1 w 700"/>
                  <a:gd name="T47" fmla="*/ 4 h 780"/>
                  <a:gd name="T48" fmla="*/ 4 w 700"/>
                  <a:gd name="T49" fmla="*/ 7 h 780"/>
                  <a:gd name="T50" fmla="*/ 6 w 700"/>
                  <a:gd name="T51" fmla="*/ 9 h 780"/>
                  <a:gd name="T52" fmla="*/ 7 w 700"/>
                  <a:gd name="T53" fmla="*/ 12 h 780"/>
                  <a:gd name="T54" fmla="*/ 9 w 700"/>
                  <a:gd name="T55" fmla="*/ 15 h 780"/>
                  <a:gd name="T56" fmla="*/ 10 w 700"/>
                  <a:gd name="T57" fmla="*/ 18 h 780"/>
                  <a:gd name="T58" fmla="*/ 11 w 700"/>
                  <a:gd name="T59" fmla="*/ 21 h 780"/>
                  <a:gd name="T60" fmla="*/ 12 w 700"/>
                  <a:gd name="T61" fmla="*/ 24 h 780"/>
                  <a:gd name="T62" fmla="*/ 13 w 700"/>
                  <a:gd name="T63" fmla="*/ 26 h 780"/>
                  <a:gd name="T64" fmla="*/ 14 w 700"/>
                  <a:gd name="T65" fmla="*/ 28 h 780"/>
                  <a:gd name="T66" fmla="*/ 16 w 700"/>
                  <a:gd name="T67" fmla="*/ 29 h 780"/>
                  <a:gd name="T68" fmla="*/ 17 w 700"/>
                  <a:gd name="T69" fmla="*/ 30 h 780"/>
                  <a:gd name="T70" fmla="*/ 19 w 700"/>
                  <a:gd name="T71" fmla="*/ 31 h 780"/>
                  <a:gd name="T72" fmla="*/ 22 w 700"/>
                  <a:gd name="T73" fmla="*/ 31 h 780"/>
                  <a:gd name="T74" fmla="*/ 24 w 700"/>
                  <a:gd name="T75" fmla="*/ 31 h 780"/>
                  <a:gd name="T76" fmla="*/ 27 w 700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00"/>
                  <a:gd name="T118" fmla="*/ 0 h 780"/>
                  <a:gd name="T119" fmla="*/ 700 w 700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00" h="780">
                    <a:moveTo>
                      <a:pt x="700" y="777"/>
                    </a:moveTo>
                    <a:lnTo>
                      <a:pt x="698" y="763"/>
                    </a:lnTo>
                    <a:lnTo>
                      <a:pt x="695" y="745"/>
                    </a:lnTo>
                    <a:lnTo>
                      <a:pt x="691" y="722"/>
                    </a:lnTo>
                    <a:lnTo>
                      <a:pt x="686" y="696"/>
                    </a:lnTo>
                    <a:lnTo>
                      <a:pt x="679" y="668"/>
                    </a:lnTo>
                    <a:lnTo>
                      <a:pt x="672" y="636"/>
                    </a:lnTo>
                    <a:lnTo>
                      <a:pt x="662" y="602"/>
                    </a:lnTo>
                    <a:lnTo>
                      <a:pt x="651" y="567"/>
                    </a:lnTo>
                    <a:lnTo>
                      <a:pt x="639" y="529"/>
                    </a:lnTo>
                    <a:lnTo>
                      <a:pt x="625" y="490"/>
                    </a:lnTo>
                    <a:lnTo>
                      <a:pt x="610" y="450"/>
                    </a:lnTo>
                    <a:lnTo>
                      <a:pt x="593" y="410"/>
                    </a:lnTo>
                    <a:lnTo>
                      <a:pt x="575" y="369"/>
                    </a:lnTo>
                    <a:lnTo>
                      <a:pt x="556" y="329"/>
                    </a:lnTo>
                    <a:lnTo>
                      <a:pt x="534" y="289"/>
                    </a:lnTo>
                    <a:lnTo>
                      <a:pt x="512" y="249"/>
                    </a:lnTo>
                    <a:lnTo>
                      <a:pt x="489" y="213"/>
                    </a:lnTo>
                    <a:lnTo>
                      <a:pt x="464" y="179"/>
                    </a:lnTo>
                    <a:lnTo>
                      <a:pt x="452" y="163"/>
                    </a:lnTo>
                    <a:lnTo>
                      <a:pt x="439" y="146"/>
                    </a:lnTo>
                    <a:lnTo>
                      <a:pt x="426" y="131"/>
                    </a:lnTo>
                    <a:lnTo>
                      <a:pt x="412" y="116"/>
                    </a:lnTo>
                    <a:lnTo>
                      <a:pt x="398" y="102"/>
                    </a:lnTo>
                    <a:lnTo>
                      <a:pt x="384" y="89"/>
                    </a:lnTo>
                    <a:lnTo>
                      <a:pt x="370" y="76"/>
                    </a:lnTo>
                    <a:lnTo>
                      <a:pt x="355" y="65"/>
                    </a:lnTo>
                    <a:lnTo>
                      <a:pt x="340" y="54"/>
                    </a:lnTo>
                    <a:lnTo>
                      <a:pt x="325" y="44"/>
                    </a:lnTo>
                    <a:lnTo>
                      <a:pt x="310" y="35"/>
                    </a:lnTo>
                    <a:lnTo>
                      <a:pt x="294" y="27"/>
                    </a:lnTo>
                    <a:lnTo>
                      <a:pt x="277" y="19"/>
                    </a:lnTo>
                    <a:lnTo>
                      <a:pt x="261" y="14"/>
                    </a:lnTo>
                    <a:lnTo>
                      <a:pt x="244" y="8"/>
                    </a:lnTo>
                    <a:lnTo>
                      <a:pt x="227" y="4"/>
                    </a:lnTo>
                    <a:lnTo>
                      <a:pt x="209" y="2"/>
                    </a:lnTo>
                    <a:lnTo>
                      <a:pt x="192" y="0"/>
                    </a:lnTo>
                    <a:lnTo>
                      <a:pt x="174" y="0"/>
                    </a:lnTo>
                    <a:lnTo>
                      <a:pt x="155" y="1"/>
                    </a:lnTo>
                    <a:lnTo>
                      <a:pt x="137" y="3"/>
                    </a:lnTo>
                    <a:lnTo>
                      <a:pt x="119" y="6"/>
                    </a:lnTo>
                    <a:lnTo>
                      <a:pt x="99" y="11"/>
                    </a:lnTo>
                    <a:lnTo>
                      <a:pt x="80" y="17"/>
                    </a:lnTo>
                    <a:lnTo>
                      <a:pt x="60" y="26"/>
                    </a:lnTo>
                    <a:lnTo>
                      <a:pt x="40" y="34"/>
                    </a:lnTo>
                    <a:lnTo>
                      <a:pt x="20" y="45"/>
                    </a:lnTo>
                    <a:lnTo>
                      <a:pt x="0" y="58"/>
                    </a:lnTo>
                    <a:lnTo>
                      <a:pt x="30" y="92"/>
                    </a:lnTo>
                    <a:lnTo>
                      <a:pt x="60" y="128"/>
                    </a:lnTo>
                    <a:lnTo>
                      <a:pt x="88" y="164"/>
                    </a:lnTo>
                    <a:lnTo>
                      <a:pt x="114" y="198"/>
                    </a:lnTo>
                    <a:lnTo>
                      <a:pt x="139" y="235"/>
                    </a:lnTo>
                    <a:lnTo>
                      <a:pt x="163" y="271"/>
                    </a:lnTo>
                    <a:lnTo>
                      <a:pt x="184" y="306"/>
                    </a:lnTo>
                    <a:lnTo>
                      <a:pt x="204" y="343"/>
                    </a:lnTo>
                    <a:lnTo>
                      <a:pt x="223" y="380"/>
                    </a:lnTo>
                    <a:lnTo>
                      <a:pt x="240" y="416"/>
                    </a:lnTo>
                    <a:lnTo>
                      <a:pt x="255" y="453"/>
                    </a:lnTo>
                    <a:lnTo>
                      <a:pt x="269" y="490"/>
                    </a:lnTo>
                    <a:lnTo>
                      <a:pt x="280" y="527"/>
                    </a:lnTo>
                    <a:lnTo>
                      <a:pt x="289" y="563"/>
                    </a:lnTo>
                    <a:lnTo>
                      <a:pt x="297" y="599"/>
                    </a:lnTo>
                    <a:lnTo>
                      <a:pt x="302" y="636"/>
                    </a:lnTo>
                    <a:lnTo>
                      <a:pt x="317" y="656"/>
                    </a:lnTo>
                    <a:lnTo>
                      <a:pt x="334" y="675"/>
                    </a:lnTo>
                    <a:lnTo>
                      <a:pt x="351" y="692"/>
                    </a:lnTo>
                    <a:lnTo>
                      <a:pt x="369" y="708"/>
                    </a:lnTo>
                    <a:lnTo>
                      <a:pt x="390" y="722"/>
                    </a:lnTo>
                    <a:lnTo>
                      <a:pt x="410" y="735"/>
                    </a:lnTo>
                    <a:lnTo>
                      <a:pt x="433" y="746"/>
                    </a:lnTo>
                    <a:lnTo>
                      <a:pt x="457" y="756"/>
                    </a:lnTo>
                    <a:lnTo>
                      <a:pt x="483" y="763"/>
                    </a:lnTo>
                    <a:lnTo>
                      <a:pt x="510" y="770"/>
                    </a:lnTo>
                    <a:lnTo>
                      <a:pt x="538" y="775"/>
                    </a:lnTo>
                    <a:lnTo>
                      <a:pt x="567" y="778"/>
                    </a:lnTo>
                    <a:lnTo>
                      <a:pt x="598" y="780"/>
                    </a:lnTo>
                    <a:lnTo>
                      <a:pt x="631" y="780"/>
                    </a:lnTo>
                    <a:lnTo>
                      <a:pt x="664" y="779"/>
                    </a:lnTo>
                    <a:lnTo>
                      <a:pt x="70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2" name="Freeform 1244"/>
              <p:cNvSpPr>
                <a:spLocks noEditPoints="1"/>
              </p:cNvSpPr>
              <p:nvPr/>
            </p:nvSpPr>
            <p:spPr bwMode="auto">
              <a:xfrm>
                <a:off x="3220" y="1680"/>
                <a:ext cx="148" cy="156"/>
              </a:xfrm>
              <a:custGeom>
                <a:avLst/>
                <a:gdLst>
                  <a:gd name="T0" fmla="*/ 29 w 725"/>
                  <a:gd name="T1" fmla="*/ 32 h 805"/>
                  <a:gd name="T2" fmla="*/ 28 w 725"/>
                  <a:gd name="T3" fmla="*/ 31 h 805"/>
                  <a:gd name="T4" fmla="*/ 29 w 725"/>
                  <a:gd name="T5" fmla="*/ 31 h 805"/>
                  <a:gd name="T6" fmla="*/ 28 w 725"/>
                  <a:gd name="T7" fmla="*/ 30 h 805"/>
                  <a:gd name="T8" fmla="*/ 28 w 725"/>
                  <a:gd name="T9" fmla="*/ 28 h 805"/>
                  <a:gd name="T10" fmla="*/ 27 w 725"/>
                  <a:gd name="T11" fmla="*/ 28 h 805"/>
                  <a:gd name="T12" fmla="*/ 24 w 725"/>
                  <a:gd name="T13" fmla="*/ 19 h 805"/>
                  <a:gd name="T14" fmla="*/ 22 w 725"/>
                  <a:gd name="T15" fmla="*/ 13 h 805"/>
                  <a:gd name="T16" fmla="*/ 23 w 725"/>
                  <a:gd name="T17" fmla="*/ 12 h 805"/>
                  <a:gd name="T18" fmla="*/ 25 w 725"/>
                  <a:gd name="T19" fmla="*/ 18 h 805"/>
                  <a:gd name="T20" fmla="*/ 28 w 725"/>
                  <a:gd name="T21" fmla="*/ 28 h 805"/>
                  <a:gd name="T22" fmla="*/ 21 w 725"/>
                  <a:gd name="T23" fmla="*/ 9 h 805"/>
                  <a:gd name="T24" fmla="*/ 19 w 725"/>
                  <a:gd name="T25" fmla="*/ 9 h 805"/>
                  <a:gd name="T26" fmla="*/ 16 w 725"/>
                  <a:gd name="T27" fmla="*/ 5 h 805"/>
                  <a:gd name="T28" fmla="*/ 14 w 725"/>
                  <a:gd name="T29" fmla="*/ 3 h 805"/>
                  <a:gd name="T30" fmla="*/ 13 w 725"/>
                  <a:gd name="T31" fmla="*/ 1 h 805"/>
                  <a:gd name="T32" fmla="*/ 16 w 725"/>
                  <a:gd name="T33" fmla="*/ 3 h 805"/>
                  <a:gd name="T34" fmla="*/ 18 w 725"/>
                  <a:gd name="T35" fmla="*/ 6 h 805"/>
                  <a:gd name="T36" fmla="*/ 12 w 725"/>
                  <a:gd name="T37" fmla="*/ 2 h 805"/>
                  <a:gd name="T38" fmla="*/ 9 w 725"/>
                  <a:gd name="T39" fmla="*/ 1 h 805"/>
                  <a:gd name="T40" fmla="*/ 5 w 725"/>
                  <a:gd name="T41" fmla="*/ 1 h 805"/>
                  <a:gd name="T42" fmla="*/ 2 w 725"/>
                  <a:gd name="T43" fmla="*/ 3 h 805"/>
                  <a:gd name="T44" fmla="*/ 3 w 725"/>
                  <a:gd name="T45" fmla="*/ 1 h 805"/>
                  <a:gd name="T46" fmla="*/ 7 w 725"/>
                  <a:gd name="T47" fmla="*/ 0 h 805"/>
                  <a:gd name="T48" fmla="*/ 10 w 725"/>
                  <a:gd name="T49" fmla="*/ 0 h 805"/>
                  <a:gd name="T50" fmla="*/ 1 w 725"/>
                  <a:gd name="T51" fmla="*/ 3 h 805"/>
                  <a:gd name="T52" fmla="*/ 1 w 725"/>
                  <a:gd name="T53" fmla="*/ 2 h 805"/>
                  <a:gd name="T54" fmla="*/ 0 w 725"/>
                  <a:gd name="T55" fmla="*/ 3 h 805"/>
                  <a:gd name="T56" fmla="*/ 0 w 725"/>
                  <a:gd name="T57" fmla="*/ 2 h 805"/>
                  <a:gd name="T58" fmla="*/ 0 w 725"/>
                  <a:gd name="T59" fmla="*/ 3 h 805"/>
                  <a:gd name="T60" fmla="*/ 2 w 725"/>
                  <a:gd name="T61" fmla="*/ 3 h 805"/>
                  <a:gd name="T62" fmla="*/ 1 w 725"/>
                  <a:gd name="T63" fmla="*/ 4 h 805"/>
                  <a:gd name="T64" fmla="*/ 3 w 725"/>
                  <a:gd name="T65" fmla="*/ 4 h 805"/>
                  <a:gd name="T66" fmla="*/ 2 w 725"/>
                  <a:gd name="T67" fmla="*/ 6 h 805"/>
                  <a:gd name="T68" fmla="*/ 4 w 725"/>
                  <a:gd name="T69" fmla="*/ 6 h 805"/>
                  <a:gd name="T70" fmla="*/ 7 w 725"/>
                  <a:gd name="T71" fmla="*/ 11 h 805"/>
                  <a:gd name="T72" fmla="*/ 8 w 725"/>
                  <a:gd name="T73" fmla="*/ 13 h 805"/>
                  <a:gd name="T74" fmla="*/ 4 w 725"/>
                  <a:gd name="T75" fmla="*/ 8 h 805"/>
                  <a:gd name="T76" fmla="*/ 9 w 725"/>
                  <a:gd name="T77" fmla="*/ 14 h 805"/>
                  <a:gd name="T78" fmla="*/ 8 w 725"/>
                  <a:gd name="T79" fmla="*/ 14 h 805"/>
                  <a:gd name="T80" fmla="*/ 9 w 725"/>
                  <a:gd name="T81" fmla="*/ 14 h 805"/>
                  <a:gd name="T82" fmla="*/ 10 w 725"/>
                  <a:gd name="T83" fmla="*/ 15 h 805"/>
                  <a:gd name="T84" fmla="*/ 9 w 725"/>
                  <a:gd name="T85" fmla="*/ 15 h 805"/>
                  <a:gd name="T86" fmla="*/ 10 w 725"/>
                  <a:gd name="T87" fmla="*/ 17 h 805"/>
                  <a:gd name="T88" fmla="*/ 9 w 725"/>
                  <a:gd name="T89" fmla="*/ 17 h 805"/>
                  <a:gd name="T90" fmla="*/ 11 w 725"/>
                  <a:gd name="T91" fmla="*/ 18 h 805"/>
                  <a:gd name="T92" fmla="*/ 13 w 725"/>
                  <a:gd name="T93" fmla="*/ 24 h 805"/>
                  <a:gd name="T94" fmla="*/ 12 w 725"/>
                  <a:gd name="T95" fmla="*/ 24 h 805"/>
                  <a:gd name="T96" fmla="*/ 10 w 725"/>
                  <a:gd name="T97" fmla="*/ 19 h 805"/>
                  <a:gd name="T98" fmla="*/ 12 w 725"/>
                  <a:gd name="T99" fmla="*/ 26 h 805"/>
                  <a:gd name="T100" fmla="*/ 14 w 725"/>
                  <a:gd name="T101" fmla="*/ 27 h 805"/>
                  <a:gd name="T102" fmla="*/ 18 w 725"/>
                  <a:gd name="T103" fmla="*/ 30 h 805"/>
                  <a:gd name="T104" fmla="*/ 16 w 725"/>
                  <a:gd name="T105" fmla="*/ 30 h 805"/>
                  <a:gd name="T106" fmla="*/ 12 w 725"/>
                  <a:gd name="T107" fmla="*/ 26 h 805"/>
                  <a:gd name="T108" fmla="*/ 22 w 725"/>
                  <a:gd name="T109" fmla="*/ 31 h 805"/>
                  <a:gd name="T110" fmla="*/ 28 w 725"/>
                  <a:gd name="T111" fmla="*/ 31 h 805"/>
                  <a:gd name="T112" fmla="*/ 23 w 725"/>
                  <a:gd name="T113" fmla="*/ 32 h 805"/>
                  <a:gd name="T114" fmla="*/ 19 w 725"/>
                  <a:gd name="T115" fmla="*/ 30 h 805"/>
                  <a:gd name="T116" fmla="*/ 29 w 725"/>
                  <a:gd name="T117" fmla="*/ 32 h 8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25"/>
                  <a:gd name="T178" fmla="*/ 0 h 805"/>
                  <a:gd name="T179" fmla="*/ 725 w 725"/>
                  <a:gd name="T180" fmla="*/ 805 h 8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25" h="805">
                    <a:moveTo>
                      <a:pt x="700" y="789"/>
                    </a:moveTo>
                    <a:lnTo>
                      <a:pt x="700" y="78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700" y="789"/>
                    </a:moveTo>
                    <a:lnTo>
                      <a:pt x="700" y="783"/>
                    </a:lnTo>
                    <a:lnTo>
                      <a:pt x="699" y="774"/>
                    </a:lnTo>
                    <a:lnTo>
                      <a:pt x="696" y="764"/>
                    </a:lnTo>
                    <a:lnTo>
                      <a:pt x="695" y="752"/>
                    </a:lnTo>
                    <a:lnTo>
                      <a:pt x="719" y="748"/>
                    </a:lnTo>
                    <a:lnTo>
                      <a:pt x="721" y="760"/>
                    </a:lnTo>
                    <a:lnTo>
                      <a:pt x="722" y="770"/>
                    </a:lnTo>
                    <a:lnTo>
                      <a:pt x="723" y="77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695" y="752"/>
                    </a:moveTo>
                    <a:lnTo>
                      <a:pt x="693" y="740"/>
                    </a:lnTo>
                    <a:lnTo>
                      <a:pt x="690" y="725"/>
                    </a:lnTo>
                    <a:lnTo>
                      <a:pt x="687" y="711"/>
                    </a:lnTo>
                    <a:lnTo>
                      <a:pt x="683" y="696"/>
                    </a:lnTo>
                    <a:lnTo>
                      <a:pt x="707" y="691"/>
                    </a:lnTo>
                    <a:lnTo>
                      <a:pt x="712" y="708"/>
                    </a:lnTo>
                    <a:lnTo>
                      <a:pt x="715" y="723"/>
                    </a:lnTo>
                    <a:lnTo>
                      <a:pt x="717" y="736"/>
                    </a:lnTo>
                    <a:lnTo>
                      <a:pt x="719" y="748"/>
                    </a:lnTo>
                    <a:lnTo>
                      <a:pt x="695" y="752"/>
                    </a:lnTo>
                    <a:close/>
                    <a:moveTo>
                      <a:pt x="683" y="696"/>
                    </a:moveTo>
                    <a:lnTo>
                      <a:pt x="673" y="653"/>
                    </a:lnTo>
                    <a:lnTo>
                      <a:pt x="659" y="603"/>
                    </a:lnTo>
                    <a:lnTo>
                      <a:pt x="642" y="552"/>
                    </a:lnTo>
                    <a:lnTo>
                      <a:pt x="623" y="495"/>
                    </a:lnTo>
                    <a:lnTo>
                      <a:pt x="612" y="467"/>
                    </a:lnTo>
                    <a:lnTo>
                      <a:pt x="600" y="439"/>
                    </a:lnTo>
                    <a:lnTo>
                      <a:pt x="587" y="410"/>
                    </a:lnTo>
                    <a:lnTo>
                      <a:pt x="574" y="381"/>
                    </a:lnTo>
                    <a:lnTo>
                      <a:pt x="560" y="352"/>
                    </a:lnTo>
                    <a:lnTo>
                      <a:pt x="546" y="324"/>
                    </a:lnTo>
                    <a:lnTo>
                      <a:pt x="531" y="296"/>
                    </a:lnTo>
                    <a:lnTo>
                      <a:pt x="515" y="268"/>
                    </a:lnTo>
                    <a:lnTo>
                      <a:pt x="536" y="256"/>
                    </a:lnTo>
                    <a:lnTo>
                      <a:pt x="552" y="284"/>
                    </a:lnTo>
                    <a:lnTo>
                      <a:pt x="568" y="312"/>
                    </a:lnTo>
                    <a:lnTo>
                      <a:pt x="582" y="341"/>
                    </a:lnTo>
                    <a:lnTo>
                      <a:pt x="597" y="370"/>
                    </a:lnTo>
                    <a:lnTo>
                      <a:pt x="610" y="399"/>
                    </a:lnTo>
                    <a:lnTo>
                      <a:pt x="623" y="430"/>
                    </a:lnTo>
                    <a:lnTo>
                      <a:pt x="635" y="459"/>
                    </a:lnTo>
                    <a:lnTo>
                      <a:pt x="646" y="487"/>
                    </a:lnTo>
                    <a:lnTo>
                      <a:pt x="665" y="544"/>
                    </a:lnTo>
                    <a:lnTo>
                      <a:pt x="682" y="597"/>
                    </a:lnTo>
                    <a:lnTo>
                      <a:pt x="696" y="647"/>
                    </a:lnTo>
                    <a:lnTo>
                      <a:pt x="707" y="691"/>
                    </a:lnTo>
                    <a:lnTo>
                      <a:pt x="683" y="696"/>
                    </a:lnTo>
                    <a:close/>
                    <a:moveTo>
                      <a:pt x="515" y="268"/>
                    </a:moveTo>
                    <a:lnTo>
                      <a:pt x="509" y="259"/>
                    </a:lnTo>
                    <a:lnTo>
                      <a:pt x="501" y="246"/>
                    </a:lnTo>
                    <a:lnTo>
                      <a:pt x="521" y="233"/>
                    </a:lnTo>
                    <a:lnTo>
                      <a:pt x="527" y="243"/>
                    </a:lnTo>
                    <a:lnTo>
                      <a:pt x="536" y="256"/>
                    </a:lnTo>
                    <a:lnTo>
                      <a:pt x="515" y="268"/>
                    </a:lnTo>
                    <a:close/>
                    <a:moveTo>
                      <a:pt x="501" y="246"/>
                    </a:moveTo>
                    <a:lnTo>
                      <a:pt x="479" y="214"/>
                    </a:lnTo>
                    <a:lnTo>
                      <a:pt x="456" y="182"/>
                    </a:lnTo>
                    <a:lnTo>
                      <a:pt x="444" y="168"/>
                    </a:lnTo>
                    <a:lnTo>
                      <a:pt x="432" y="154"/>
                    </a:lnTo>
                    <a:lnTo>
                      <a:pt x="419" y="140"/>
                    </a:lnTo>
                    <a:lnTo>
                      <a:pt x="407" y="127"/>
                    </a:lnTo>
                    <a:lnTo>
                      <a:pt x="394" y="114"/>
                    </a:lnTo>
                    <a:lnTo>
                      <a:pt x="381" y="102"/>
                    </a:lnTo>
                    <a:lnTo>
                      <a:pt x="367" y="92"/>
                    </a:lnTo>
                    <a:lnTo>
                      <a:pt x="353" y="81"/>
                    </a:lnTo>
                    <a:lnTo>
                      <a:pt x="339" y="71"/>
                    </a:lnTo>
                    <a:lnTo>
                      <a:pt x="325" y="62"/>
                    </a:lnTo>
                    <a:lnTo>
                      <a:pt x="311" y="55"/>
                    </a:lnTo>
                    <a:lnTo>
                      <a:pt x="296" y="47"/>
                    </a:lnTo>
                    <a:lnTo>
                      <a:pt x="307" y="25"/>
                    </a:lnTo>
                    <a:lnTo>
                      <a:pt x="322" y="32"/>
                    </a:lnTo>
                    <a:lnTo>
                      <a:pt x="337" y="41"/>
                    </a:lnTo>
                    <a:lnTo>
                      <a:pt x="352" y="50"/>
                    </a:lnTo>
                    <a:lnTo>
                      <a:pt x="367" y="60"/>
                    </a:lnTo>
                    <a:lnTo>
                      <a:pt x="381" y="71"/>
                    </a:lnTo>
                    <a:lnTo>
                      <a:pt x="395" y="83"/>
                    </a:lnTo>
                    <a:lnTo>
                      <a:pt x="409" y="96"/>
                    </a:lnTo>
                    <a:lnTo>
                      <a:pt x="423" y="109"/>
                    </a:lnTo>
                    <a:lnTo>
                      <a:pt x="436" y="122"/>
                    </a:lnTo>
                    <a:lnTo>
                      <a:pt x="449" y="137"/>
                    </a:lnTo>
                    <a:lnTo>
                      <a:pt x="462" y="151"/>
                    </a:lnTo>
                    <a:lnTo>
                      <a:pt x="475" y="167"/>
                    </a:lnTo>
                    <a:lnTo>
                      <a:pt x="499" y="200"/>
                    </a:lnTo>
                    <a:lnTo>
                      <a:pt x="521" y="233"/>
                    </a:lnTo>
                    <a:lnTo>
                      <a:pt x="501" y="246"/>
                    </a:lnTo>
                    <a:close/>
                    <a:moveTo>
                      <a:pt x="296" y="47"/>
                    </a:moveTo>
                    <a:lnTo>
                      <a:pt x="282" y="41"/>
                    </a:lnTo>
                    <a:lnTo>
                      <a:pt x="267" y="35"/>
                    </a:lnTo>
                    <a:lnTo>
                      <a:pt x="251" y="31"/>
                    </a:lnTo>
                    <a:lnTo>
                      <a:pt x="235" y="28"/>
                    </a:lnTo>
                    <a:lnTo>
                      <a:pt x="220" y="26"/>
                    </a:lnTo>
                    <a:lnTo>
                      <a:pt x="204" y="25"/>
                    </a:lnTo>
                    <a:lnTo>
                      <a:pt x="188" y="23"/>
                    </a:lnTo>
                    <a:lnTo>
                      <a:pt x="170" y="25"/>
                    </a:lnTo>
                    <a:lnTo>
                      <a:pt x="154" y="27"/>
                    </a:lnTo>
                    <a:lnTo>
                      <a:pt x="137" y="30"/>
                    </a:lnTo>
                    <a:lnTo>
                      <a:pt x="120" y="33"/>
                    </a:lnTo>
                    <a:lnTo>
                      <a:pt x="102" y="39"/>
                    </a:lnTo>
                    <a:lnTo>
                      <a:pt x="84" y="46"/>
                    </a:lnTo>
                    <a:lnTo>
                      <a:pt x="66" y="54"/>
                    </a:lnTo>
                    <a:lnTo>
                      <a:pt x="47" y="63"/>
                    </a:lnTo>
                    <a:lnTo>
                      <a:pt x="29" y="74"/>
                    </a:lnTo>
                    <a:lnTo>
                      <a:pt x="16" y="53"/>
                    </a:lnTo>
                    <a:lnTo>
                      <a:pt x="37" y="42"/>
                    </a:lnTo>
                    <a:lnTo>
                      <a:pt x="56" y="31"/>
                    </a:lnTo>
                    <a:lnTo>
                      <a:pt x="75" y="22"/>
                    </a:lnTo>
                    <a:lnTo>
                      <a:pt x="95" y="16"/>
                    </a:lnTo>
                    <a:lnTo>
                      <a:pt x="114" y="9"/>
                    </a:lnTo>
                    <a:lnTo>
                      <a:pt x="133" y="5"/>
                    </a:lnTo>
                    <a:lnTo>
                      <a:pt x="151" y="2"/>
                    </a:lnTo>
                    <a:lnTo>
                      <a:pt x="169" y="0"/>
                    </a:lnTo>
                    <a:lnTo>
                      <a:pt x="188" y="0"/>
                    </a:lnTo>
                    <a:lnTo>
                      <a:pt x="205" y="0"/>
                    </a:lnTo>
                    <a:lnTo>
                      <a:pt x="223" y="1"/>
                    </a:lnTo>
                    <a:lnTo>
                      <a:pt x="240" y="4"/>
                    </a:lnTo>
                    <a:lnTo>
                      <a:pt x="257" y="7"/>
                    </a:lnTo>
                    <a:lnTo>
                      <a:pt x="274" y="13"/>
                    </a:lnTo>
                    <a:lnTo>
                      <a:pt x="290" y="18"/>
                    </a:lnTo>
                    <a:lnTo>
                      <a:pt x="307" y="25"/>
                    </a:lnTo>
                    <a:lnTo>
                      <a:pt x="296" y="47"/>
                    </a:lnTo>
                    <a:close/>
                    <a:moveTo>
                      <a:pt x="29" y="74"/>
                    </a:moveTo>
                    <a:lnTo>
                      <a:pt x="26" y="75"/>
                    </a:lnTo>
                    <a:lnTo>
                      <a:pt x="19" y="81"/>
                    </a:lnTo>
                    <a:lnTo>
                      <a:pt x="5" y="59"/>
                    </a:lnTo>
                    <a:lnTo>
                      <a:pt x="10" y="57"/>
                    </a:lnTo>
                    <a:lnTo>
                      <a:pt x="16" y="53"/>
                    </a:lnTo>
                    <a:lnTo>
                      <a:pt x="29" y="74"/>
                    </a:lnTo>
                    <a:close/>
                    <a:moveTo>
                      <a:pt x="3" y="79"/>
                    </a:moveTo>
                    <a:lnTo>
                      <a:pt x="2" y="76"/>
                    </a:lnTo>
                    <a:lnTo>
                      <a:pt x="1" y="73"/>
                    </a:lnTo>
                    <a:lnTo>
                      <a:pt x="0" y="71"/>
                    </a:lnTo>
                    <a:lnTo>
                      <a:pt x="1" y="69"/>
                    </a:lnTo>
                    <a:lnTo>
                      <a:pt x="1" y="66"/>
                    </a:lnTo>
                    <a:lnTo>
                      <a:pt x="2" y="63"/>
                    </a:lnTo>
                    <a:lnTo>
                      <a:pt x="4" y="61"/>
                    </a:lnTo>
                    <a:lnTo>
                      <a:pt x="5" y="59"/>
                    </a:lnTo>
                    <a:lnTo>
                      <a:pt x="13" y="70"/>
                    </a:lnTo>
                    <a:lnTo>
                      <a:pt x="3" y="79"/>
                    </a:lnTo>
                    <a:close/>
                    <a:moveTo>
                      <a:pt x="21" y="61"/>
                    </a:moveTo>
                    <a:lnTo>
                      <a:pt x="21" y="61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21" y="61"/>
                    </a:moveTo>
                    <a:lnTo>
                      <a:pt x="30" y="71"/>
                    </a:lnTo>
                    <a:lnTo>
                      <a:pt x="39" y="81"/>
                    </a:lnTo>
                    <a:lnTo>
                      <a:pt x="47" y="90"/>
                    </a:lnTo>
                    <a:lnTo>
                      <a:pt x="56" y="101"/>
                    </a:lnTo>
                    <a:lnTo>
                      <a:pt x="38" y="117"/>
                    </a:lnTo>
                    <a:lnTo>
                      <a:pt x="30" y="108"/>
                    </a:lnTo>
                    <a:lnTo>
                      <a:pt x="21" y="98"/>
                    </a:lnTo>
                    <a:lnTo>
                      <a:pt x="13" y="88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56" y="101"/>
                    </a:moveTo>
                    <a:lnTo>
                      <a:pt x="65" y="111"/>
                    </a:lnTo>
                    <a:lnTo>
                      <a:pt x="73" y="122"/>
                    </a:lnTo>
                    <a:lnTo>
                      <a:pt x="82" y="131"/>
                    </a:lnTo>
                    <a:lnTo>
                      <a:pt x="89" y="141"/>
                    </a:lnTo>
                    <a:lnTo>
                      <a:pt x="70" y="156"/>
                    </a:lnTo>
                    <a:lnTo>
                      <a:pt x="62" y="147"/>
                    </a:lnTo>
                    <a:lnTo>
                      <a:pt x="54" y="136"/>
                    </a:lnTo>
                    <a:lnTo>
                      <a:pt x="46" y="126"/>
                    </a:lnTo>
                    <a:lnTo>
                      <a:pt x="38" y="117"/>
                    </a:lnTo>
                    <a:lnTo>
                      <a:pt x="56" y="101"/>
                    </a:lnTo>
                    <a:close/>
                    <a:moveTo>
                      <a:pt x="89" y="141"/>
                    </a:moveTo>
                    <a:lnTo>
                      <a:pt x="110" y="166"/>
                    </a:lnTo>
                    <a:lnTo>
                      <a:pt x="129" y="192"/>
                    </a:lnTo>
                    <a:lnTo>
                      <a:pt x="148" y="218"/>
                    </a:lnTo>
                    <a:lnTo>
                      <a:pt x="165" y="244"/>
                    </a:lnTo>
                    <a:lnTo>
                      <a:pt x="182" y="270"/>
                    </a:lnTo>
                    <a:lnTo>
                      <a:pt x="199" y="297"/>
                    </a:lnTo>
                    <a:lnTo>
                      <a:pt x="214" y="323"/>
                    </a:lnTo>
                    <a:lnTo>
                      <a:pt x="228" y="349"/>
                    </a:lnTo>
                    <a:lnTo>
                      <a:pt x="206" y="360"/>
                    </a:lnTo>
                    <a:lnTo>
                      <a:pt x="192" y="335"/>
                    </a:lnTo>
                    <a:lnTo>
                      <a:pt x="177" y="309"/>
                    </a:lnTo>
                    <a:lnTo>
                      <a:pt x="162" y="283"/>
                    </a:lnTo>
                    <a:lnTo>
                      <a:pt x="145" y="258"/>
                    </a:lnTo>
                    <a:lnTo>
                      <a:pt x="127" y="232"/>
                    </a:lnTo>
                    <a:lnTo>
                      <a:pt x="109" y="207"/>
                    </a:lnTo>
                    <a:lnTo>
                      <a:pt x="91" y="181"/>
                    </a:lnTo>
                    <a:lnTo>
                      <a:pt x="70" y="156"/>
                    </a:lnTo>
                    <a:lnTo>
                      <a:pt x="89" y="141"/>
                    </a:lnTo>
                    <a:close/>
                    <a:moveTo>
                      <a:pt x="228" y="349"/>
                    </a:moveTo>
                    <a:lnTo>
                      <a:pt x="228" y="349"/>
                    </a:lnTo>
                    <a:lnTo>
                      <a:pt x="217" y="355"/>
                    </a:lnTo>
                    <a:lnTo>
                      <a:pt x="228" y="349"/>
                    </a:lnTo>
                    <a:close/>
                    <a:moveTo>
                      <a:pt x="228" y="349"/>
                    </a:moveTo>
                    <a:lnTo>
                      <a:pt x="228" y="350"/>
                    </a:lnTo>
                    <a:lnTo>
                      <a:pt x="207" y="360"/>
                    </a:lnTo>
                    <a:lnTo>
                      <a:pt x="206" y="360"/>
                    </a:lnTo>
                    <a:lnTo>
                      <a:pt x="228" y="349"/>
                    </a:lnTo>
                    <a:close/>
                    <a:moveTo>
                      <a:pt x="207" y="360"/>
                    </a:moveTo>
                    <a:lnTo>
                      <a:pt x="207" y="360"/>
                    </a:lnTo>
                    <a:lnTo>
                      <a:pt x="218" y="355"/>
                    </a:lnTo>
                    <a:lnTo>
                      <a:pt x="207" y="360"/>
                    </a:lnTo>
                    <a:close/>
                    <a:moveTo>
                      <a:pt x="228" y="349"/>
                    </a:moveTo>
                    <a:lnTo>
                      <a:pt x="233" y="358"/>
                    </a:lnTo>
                    <a:lnTo>
                      <a:pt x="239" y="369"/>
                    </a:lnTo>
                    <a:lnTo>
                      <a:pt x="244" y="380"/>
                    </a:lnTo>
                    <a:lnTo>
                      <a:pt x="249" y="391"/>
                    </a:lnTo>
                    <a:lnTo>
                      <a:pt x="228" y="401"/>
                    </a:lnTo>
                    <a:lnTo>
                      <a:pt x="222" y="392"/>
                    </a:lnTo>
                    <a:lnTo>
                      <a:pt x="218" y="382"/>
                    </a:lnTo>
                    <a:lnTo>
                      <a:pt x="213" y="371"/>
                    </a:lnTo>
                    <a:lnTo>
                      <a:pt x="207" y="360"/>
                    </a:lnTo>
                    <a:lnTo>
                      <a:pt x="228" y="349"/>
                    </a:lnTo>
                    <a:close/>
                    <a:moveTo>
                      <a:pt x="249" y="391"/>
                    </a:moveTo>
                    <a:lnTo>
                      <a:pt x="255" y="403"/>
                    </a:lnTo>
                    <a:lnTo>
                      <a:pt x="260" y="413"/>
                    </a:lnTo>
                    <a:lnTo>
                      <a:pt x="264" y="423"/>
                    </a:lnTo>
                    <a:lnTo>
                      <a:pt x="269" y="433"/>
                    </a:lnTo>
                    <a:lnTo>
                      <a:pt x="246" y="443"/>
                    </a:lnTo>
                    <a:lnTo>
                      <a:pt x="241" y="431"/>
                    </a:lnTo>
                    <a:lnTo>
                      <a:pt x="236" y="420"/>
                    </a:lnTo>
                    <a:lnTo>
                      <a:pt x="232" y="410"/>
                    </a:lnTo>
                    <a:lnTo>
                      <a:pt x="228" y="401"/>
                    </a:lnTo>
                    <a:lnTo>
                      <a:pt x="249" y="391"/>
                    </a:lnTo>
                    <a:close/>
                    <a:moveTo>
                      <a:pt x="269" y="433"/>
                    </a:moveTo>
                    <a:lnTo>
                      <a:pt x="280" y="460"/>
                    </a:lnTo>
                    <a:lnTo>
                      <a:pt x="289" y="486"/>
                    </a:lnTo>
                    <a:lnTo>
                      <a:pt x="298" y="513"/>
                    </a:lnTo>
                    <a:lnTo>
                      <a:pt x="305" y="540"/>
                    </a:lnTo>
                    <a:lnTo>
                      <a:pt x="313" y="567"/>
                    </a:lnTo>
                    <a:lnTo>
                      <a:pt x="318" y="593"/>
                    </a:lnTo>
                    <a:lnTo>
                      <a:pt x="324" y="620"/>
                    </a:lnTo>
                    <a:lnTo>
                      <a:pt x="327" y="646"/>
                    </a:lnTo>
                    <a:lnTo>
                      <a:pt x="303" y="649"/>
                    </a:lnTo>
                    <a:lnTo>
                      <a:pt x="299" y="623"/>
                    </a:lnTo>
                    <a:lnTo>
                      <a:pt x="295" y="598"/>
                    </a:lnTo>
                    <a:lnTo>
                      <a:pt x="289" y="572"/>
                    </a:lnTo>
                    <a:lnTo>
                      <a:pt x="282" y="546"/>
                    </a:lnTo>
                    <a:lnTo>
                      <a:pt x="274" y="520"/>
                    </a:lnTo>
                    <a:lnTo>
                      <a:pt x="266" y="494"/>
                    </a:lnTo>
                    <a:lnTo>
                      <a:pt x="256" y="468"/>
                    </a:lnTo>
                    <a:lnTo>
                      <a:pt x="246" y="443"/>
                    </a:lnTo>
                    <a:lnTo>
                      <a:pt x="269" y="433"/>
                    </a:lnTo>
                    <a:close/>
                    <a:moveTo>
                      <a:pt x="305" y="654"/>
                    </a:moveTo>
                    <a:lnTo>
                      <a:pt x="304" y="652"/>
                    </a:lnTo>
                    <a:lnTo>
                      <a:pt x="303" y="649"/>
                    </a:lnTo>
                    <a:lnTo>
                      <a:pt x="315" y="648"/>
                    </a:lnTo>
                    <a:lnTo>
                      <a:pt x="305" y="654"/>
                    </a:lnTo>
                    <a:close/>
                    <a:moveTo>
                      <a:pt x="325" y="640"/>
                    </a:moveTo>
                    <a:lnTo>
                      <a:pt x="340" y="661"/>
                    </a:lnTo>
                    <a:lnTo>
                      <a:pt x="355" y="678"/>
                    </a:lnTo>
                    <a:lnTo>
                      <a:pt x="371" y="695"/>
                    </a:lnTo>
                    <a:lnTo>
                      <a:pt x="390" y="710"/>
                    </a:lnTo>
                    <a:lnTo>
                      <a:pt x="409" y="723"/>
                    </a:lnTo>
                    <a:lnTo>
                      <a:pt x="430" y="736"/>
                    </a:lnTo>
                    <a:lnTo>
                      <a:pt x="451" y="747"/>
                    </a:lnTo>
                    <a:lnTo>
                      <a:pt x="474" y="756"/>
                    </a:lnTo>
                    <a:lnTo>
                      <a:pt x="466" y="779"/>
                    </a:lnTo>
                    <a:lnTo>
                      <a:pt x="442" y="769"/>
                    </a:lnTo>
                    <a:lnTo>
                      <a:pt x="418" y="758"/>
                    </a:lnTo>
                    <a:lnTo>
                      <a:pt x="395" y="744"/>
                    </a:lnTo>
                    <a:lnTo>
                      <a:pt x="375" y="730"/>
                    </a:lnTo>
                    <a:lnTo>
                      <a:pt x="355" y="713"/>
                    </a:lnTo>
                    <a:lnTo>
                      <a:pt x="337" y="695"/>
                    </a:lnTo>
                    <a:lnTo>
                      <a:pt x="321" y="676"/>
                    </a:lnTo>
                    <a:lnTo>
                      <a:pt x="305" y="654"/>
                    </a:lnTo>
                    <a:lnTo>
                      <a:pt x="325" y="640"/>
                    </a:lnTo>
                    <a:close/>
                    <a:moveTo>
                      <a:pt x="474" y="756"/>
                    </a:moveTo>
                    <a:lnTo>
                      <a:pt x="499" y="764"/>
                    </a:lnTo>
                    <a:lnTo>
                      <a:pt x="525" y="770"/>
                    </a:lnTo>
                    <a:lnTo>
                      <a:pt x="553" y="775"/>
                    </a:lnTo>
                    <a:lnTo>
                      <a:pt x="581" y="778"/>
                    </a:lnTo>
                    <a:lnTo>
                      <a:pt x="611" y="781"/>
                    </a:lnTo>
                    <a:lnTo>
                      <a:pt x="644" y="781"/>
                    </a:lnTo>
                    <a:lnTo>
                      <a:pt x="676" y="779"/>
                    </a:lnTo>
                    <a:lnTo>
                      <a:pt x="711" y="776"/>
                    </a:lnTo>
                    <a:lnTo>
                      <a:pt x="714" y="801"/>
                    </a:lnTo>
                    <a:lnTo>
                      <a:pt x="677" y="804"/>
                    </a:lnTo>
                    <a:lnTo>
                      <a:pt x="642" y="805"/>
                    </a:lnTo>
                    <a:lnTo>
                      <a:pt x="610" y="804"/>
                    </a:lnTo>
                    <a:lnTo>
                      <a:pt x="579" y="803"/>
                    </a:lnTo>
                    <a:lnTo>
                      <a:pt x="548" y="799"/>
                    </a:lnTo>
                    <a:lnTo>
                      <a:pt x="519" y="795"/>
                    </a:lnTo>
                    <a:lnTo>
                      <a:pt x="492" y="787"/>
                    </a:lnTo>
                    <a:lnTo>
                      <a:pt x="466" y="779"/>
                    </a:lnTo>
                    <a:lnTo>
                      <a:pt x="474" y="756"/>
                    </a:lnTo>
                    <a:close/>
                    <a:moveTo>
                      <a:pt x="725" y="788"/>
                    </a:moveTo>
                    <a:lnTo>
                      <a:pt x="723" y="792"/>
                    </a:lnTo>
                    <a:lnTo>
                      <a:pt x="721" y="797"/>
                    </a:lnTo>
                    <a:lnTo>
                      <a:pt x="717" y="800"/>
                    </a:lnTo>
                    <a:lnTo>
                      <a:pt x="714" y="801"/>
                    </a:lnTo>
                    <a:lnTo>
                      <a:pt x="713" y="789"/>
                    </a:lnTo>
                    <a:lnTo>
                      <a:pt x="725" y="78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3" name="Freeform 1245"/>
              <p:cNvSpPr>
                <a:spLocks/>
              </p:cNvSpPr>
              <p:nvPr/>
            </p:nvSpPr>
            <p:spPr bwMode="auto">
              <a:xfrm>
                <a:off x="3173" y="1691"/>
                <a:ext cx="120" cy="142"/>
              </a:xfrm>
              <a:custGeom>
                <a:avLst/>
                <a:gdLst>
                  <a:gd name="T0" fmla="*/ 25 w 607"/>
                  <a:gd name="T1" fmla="*/ 28 h 725"/>
                  <a:gd name="T2" fmla="*/ 24 w 607"/>
                  <a:gd name="T3" fmla="*/ 27 h 725"/>
                  <a:gd name="T4" fmla="*/ 24 w 607"/>
                  <a:gd name="T5" fmla="*/ 25 h 725"/>
                  <a:gd name="T6" fmla="*/ 23 w 607"/>
                  <a:gd name="T7" fmla="*/ 22 h 725"/>
                  <a:gd name="T8" fmla="*/ 22 w 607"/>
                  <a:gd name="T9" fmla="*/ 20 h 725"/>
                  <a:gd name="T10" fmla="*/ 21 w 607"/>
                  <a:gd name="T11" fmla="*/ 17 h 725"/>
                  <a:gd name="T12" fmla="*/ 20 w 607"/>
                  <a:gd name="T13" fmla="*/ 14 h 725"/>
                  <a:gd name="T14" fmla="*/ 19 w 607"/>
                  <a:gd name="T15" fmla="*/ 11 h 725"/>
                  <a:gd name="T16" fmla="*/ 17 w 607"/>
                  <a:gd name="T17" fmla="*/ 8 h 725"/>
                  <a:gd name="T18" fmla="*/ 16 w 607"/>
                  <a:gd name="T19" fmla="*/ 6 h 725"/>
                  <a:gd name="T20" fmla="*/ 15 w 607"/>
                  <a:gd name="T21" fmla="*/ 5 h 725"/>
                  <a:gd name="T22" fmla="*/ 14 w 607"/>
                  <a:gd name="T23" fmla="*/ 4 h 725"/>
                  <a:gd name="T24" fmla="*/ 13 w 607"/>
                  <a:gd name="T25" fmla="*/ 3 h 725"/>
                  <a:gd name="T26" fmla="*/ 12 w 607"/>
                  <a:gd name="T27" fmla="*/ 2 h 725"/>
                  <a:gd name="T28" fmla="*/ 11 w 607"/>
                  <a:gd name="T29" fmla="*/ 1 h 725"/>
                  <a:gd name="T30" fmla="*/ 10 w 607"/>
                  <a:gd name="T31" fmla="*/ 1 h 725"/>
                  <a:gd name="T32" fmla="*/ 9 w 607"/>
                  <a:gd name="T33" fmla="*/ 0 h 725"/>
                  <a:gd name="T34" fmla="*/ 7 w 607"/>
                  <a:gd name="T35" fmla="*/ 0 h 725"/>
                  <a:gd name="T36" fmla="*/ 6 w 607"/>
                  <a:gd name="T37" fmla="*/ 0 h 725"/>
                  <a:gd name="T38" fmla="*/ 5 w 607"/>
                  <a:gd name="T39" fmla="*/ 0 h 725"/>
                  <a:gd name="T40" fmla="*/ 3 w 607"/>
                  <a:gd name="T41" fmla="*/ 0 h 725"/>
                  <a:gd name="T42" fmla="*/ 2 w 607"/>
                  <a:gd name="T43" fmla="*/ 1 h 725"/>
                  <a:gd name="T44" fmla="*/ 1 w 607"/>
                  <a:gd name="T45" fmla="*/ 2 h 725"/>
                  <a:gd name="T46" fmla="*/ 1 w 607"/>
                  <a:gd name="T47" fmla="*/ 3 h 725"/>
                  <a:gd name="T48" fmla="*/ 3 w 607"/>
                  <a:gd name="T49" fmla="*/ 6 h 725"/>
                  <a:gd name="T50" fmla="*/ 5 w 607"/>
                  <a:gd name="T51" fmla="*/ 9 h 725"/>
                  <a:gd name="T52" fmla="*/ 7 w 607"/>
                  <a:gd name="T53" fmla="*/ 11 h 725"/>
                  <a:gd name="T54" fmla="*/ 8 w 607"/>
                  <a:gd name="T55" fmla="*/ 14 h 725"/>
                  <a:gd name="T56" fmla="*/ 9 w 607"/>
                  <a:gd name="T57" fmla="*/ 17 h 725"/>
                  <a:gd name="T58" fmla="*/ 10 w 607"/>
                  <a:gd name="T59" fmla="*/ 20 h 725"/>
                  <a:gd name="T60" fmla="*/ 11 w 607"/>
                  <a:gd name="T61" fmla="*/ 22 h 725"/>
                  <a:gd name="T62" fmla="*/ 11 w 607"/>
                  <a:gd name="T63" fmla="*/ 24 h 725"/>
                  <a:gd name="T64" fmla="*/ 12 w 607"/>
                  <a:gd name="T65" fmla="*/ 26 h 725"/>
                  <a:gd name="T66" fmla="*/ 14 w 607"/>
                  <a:gd name="T67" fmla="*/ 27 h 725"/>
                  <a:gd name="T68" fmla="*/ 15 w 607"/>
                  <a:gd name="T69" fmla="*/ 28 h 725"/>
                  <a:gd name="T70" fmla="*/ 17 w 607"/>
                  <a:gd name="T71" fmla="*/ 28 h 725"/>
                  <a:gd name="T72" fmla="*/ 19 w 607"/>
                  <a:gd name="T73" fmla="*/ 29 h 725"/>
                  <a:gd name="T74" fmla="*/ 21 w 607"/>
                  <a:gd name="T75" fmla="*/ 29 h 725"/>
                  <a:gd name="T76" fmla="*/ 23 w 607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7"/>
                  <a:gd name="T118" fmla="*/ 0 h 725"/>
                  <a:gd name="T119" fmla="*/ 607 w 607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7" h="725">
                    <a:moveTo>
                      <a:pt x="607" y="720"/>
                    </a:moveTo>
                    <a:lnTo>
                      <a:pt x="606" y="708"/>
                    </a:lnTo>
                    <a:lnTo>
                      <a:pt x="604" y="690"/>
                    </a:lnTo>
                    <a:lnTo>
                      <a:pt x="600" y="670"/>
                    </a:lnTo>
                    <a:lnTo>
                      <a:pt x="596" y="646"/>
                    </a:lnTo>
                    <a:lnTo>
                      <a:pt x="590" y="620"/>
                    </a:lnTo>
                    <a:lnTo>
                      <a:pt x="583" y="591"/>
                    </a:lnTo>
                    <a:lnTo>
                      <a:pt x="574" y="560"/>
                    </a:lnTo>
                    <a:lnTo>
                      <a:pt x="564" y="526"/>
                    </a:lnTo>
                    <a:lnTo>
                      <a:pt x="554" y="492"/>
                    </a:lnTo>
                    <a:lnTo>
                      <a:pt x="543" y="456"/>
                    </a:lnTo>
                    <a:lnTo>
                      <a:pt x="529" y="419"/>
                    </a:lnTo>
                    <a:lnTo>
                      <a:pt x="515" y="382"/>
                    </a:lnTo>
                    <a:lnTo>
                      <a:pt x="498" y="345"/>
                    </a:lnTo>
                    <a:lnTo>
                      <a:pt x="482" y="307"/>
                    </a:lnTo>
                    <a:lnTo>
                      <a:pt x="464" y="270"/>
                    </a:lnTo>
                    <a:lnTo>
                      <a:pt x="444" y="234"/>
                    </a:lnTo>
                    <a:lnTo>
                      <a:pt x="424" y="201"/>
                    </a:lnTo>
                    <a:lnTo>
                      <a:pt x="403" y="169"/>
                    </a:lnTo>
                    <a:lnTo>
                      <a:pt x="392" y="153"/>
                    </a:lnTo>
                    <a:lnTo>
                      <a:pt x="381" y="138"/>
                    </a:lnTo>
                    <a:lnTo>
                      <a:pt x="370" y="124"/>
                    </a:lnTo>
                    <a:lnTo>
                      <a:pt x="358" y="110"/>
                    </a:lnTo>
                    <a:lnTo>
                      <a:pt x="346" y="97"/>
                    </a:lnTo>
                    <a:lnTo>
                      <a:pt x="333" y="84"/>
                    </a:lnTo>
                    <a:lnTo>
                      <a:pt x="321" y="74"/>
                    </a:lnTo>
                    <a:lnTo>
                      <a:pt x="308" y="62"/>
                    </a:lnTo>
                    <a:lnTo>
                      <a:pt x="295" y="52"/>
                    </a:lnTo>
                    <a:lnTo>
                      <a:pt x="282" y="42"/>
                    </a:lnTo>
                    <a:lnTo>
                      <a:pt x="268" y="34"/>
                    </a:lnTo>
                    <a:lnTo>
                      <a:pt x="254" y="26"/>
                    </a:lnTo>
                    <a:lnTo>
                      <a:pt x="240" y="20"/>
                    </a:lnTo>
                    <a:lnTo>
                      <a:pt x="226" y="13"/>
                    </a:lnTo>
                    <a:lnTo>
                      <a:pt x="212" y="9"/>
                    </a:lnTo>
                    <a:lnTo>
                      <a:pt x="197" y="4"/>
                    </a:lnTo>
                    <a:lnTo>
                      <a:pt x="182" y="2"/>
                    </a:lnTo>
                    <a:lnTo>
                      <a:pt x="167" y="0"/>
                    </a:lnTo>
                    <a:lnTo>
                      <a:pt x="151" y="0"/>
                    </a:lnTo>
                    <a:lnTo>
                      <a:pt x="135" y="0"/>
                    </a:lnTo>
                    <a:lnTo>
                      <a:pt x="119" y="2"/>
                    </a:lnTo>
                    <a:lnTo>
                      <a:pt x="103" y="6"/>
                    </a:lnTo>
                    <a:lnTo>
                      <a:pt x="87" y="10"/>
                    </a:lnTo>
                    <a:lnTo>
                      <a:pt x="70" y="15"/>
                    </a:lnTo>
                    <a:lnTo>
                      <a:pt x="53" y="23"/>
                    </a:lnTo>
                    <a:lnTo>
                      <a:pt x="36" y="30"/>
                    </a:lnTo>
                    <a:lnTo>
                      <a:pt x="19" y="41"/>
                    </a:lnTo>
                    <a:lnTo>
                      <a:pt x="0" y="52"/>
                    </a:lnTo>
                    <a:lnTo>
                      <a:pt x="27" y="84"/>
                    </a:lnTo>
                    <a:lnTo>
                      <a:pt x="53" y="118"/>
                    </a:lnTo>
                    <a:lnTo>
                      <a:pt x="78" y="151"/>
                    </a:lnTo>
                    <a:lnTo>
                      <a:pt x="101" y="184"/>
                    </a:lnTo>
                    <a:lnTo>
                      <a:pt x="124" y="217"/>
                    </a:lnTo>
                    <a:lnTo>
                      <a:pt x="144" y="251"/>
                    </a:lnTo>
                    <a:lnTo>
                      <a:pt x="162" y="284"/>
                    </a:lnTo>
                    <a:lnTo>
                      <a:pt x="181" y="319"/>
                    </a:lnTo>
                    <a:lnTo>
                      <a:pt x="197" y="352"/>
                    </a:lnTo>
                    <a:lnTo>
                      <a:pt x="212" y="387"/>
                    </a:lnTo>
                    <a:lnTo>
                      <a:pt x="225" y="421"/>
                    </a:lnTo>
                    <a:lnTo>
                      <a:pt x="237" y="455"/>
                    </a:lnTo>
                    <a:lnTo>
                      <a:pt x="248" y="489"/>
                    </a:lnTo>
                    <a:lnTo>
                      <a:pt x="256" y="523"/>
                    </a:lnTo>
                    <a:lnTo>
                      <a:pt x="263" y="556"/>
                    </a:lnTo>
                    <a:lnTo>
                      <a:pt x="268" y="590"/>
                    </a:lnTo>
                    <a:lnTo>
                      <a:pt x="281" y="609"/>
                    </a:lnTo>
                    <a:lnTo>
                      <a:pt x="294" y="627"/>
                    </a:lnTo>
                    <a:lnTo>
                      <a:pt x="309" y="643"/>
                    </a:lnTo>
                    <a:lnTo>
                      <a:pt x="326" y="657"/>
                    </a:lnTo>
                    <a:lnTo>
                      <a:pt x="343" y="671"/>
                    </a:lnTo>
                    <a:lnTo>
                      <a:pt x="361" y="682"/>
                    </a:lnTo>
                    <a:lnTo>
                      <a:pt x="381" y="692"/>
                    </a:lnTo>
                    <a:lnTo>
                      <a:pt x="401" y="701"/>
                    </a:lnTo>
                    <a:lnTo>
                      <a:pt x="423" y="709"/>
                    </a:lnTo>
                    <a:lnTo>
                      <a:pt x="445" y="715"/>
                    </a:lnTo>
                    <a:lnTo>
                      <a:pt x="469" y="719"/>
                    </a:lnTo>
                    <a:lnTo>
                      <a:pt x="494" y="723"/>
                    </a:lnTo>
                    <a:lnTo>
                      <a:pt x="521" y="724"/>
                    </a:lnTo>
                    <a:lnTo>
                      <a:pt x="549" y="725"/>
                    </a:lnTo>
                    <a:lnTo>
                      <a:pt x="577" y="724"/>
                    </a:lnTo>
                    <a:lnTo>
                      <a:pt x="607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4" name="Freeform 1246"/>
              <p:cNvSpPr>
                <a:spLocks noEditPoints="1"/>
              </p:cNvSpPr>
              <p:nvPr/>
            </p:nvSpPr>
            <p:spPr bwMode="auto">
              <a:xfrm>
                <a:off x="3169" y="1691"/>
                <a:ext cx="124" cy="145"/>
              </a:xfrm>
              <a:custGeom>
                <a:avLst/>
                <a:gdLst>
                  <a:gd name="T0" fmla="*/ 24 w 630"/>
                  <a:gd name="T1" fmla="*/ 29 h 750"/>
                  <a:gd name="T2" fmla="*/ 24 w 630"/>
                  <a:gd name="T3" fmla="*/ 28 h 750"/>
                  <a:gd name="T4" fmla="*/ 25 w 630"/>
                  <a:gd name="T5" fmla="*/ 29 h 750"/>
                  <a:gd name="T6" fmla="*/ 24 w 630"/>
                  <a:gd name="T7" fmla="*/ 26 h 750"/>
                  <a:gd name="T8" fmla="*/ 25 w 630"/>
                  <a:gd name="T9" fmla="*/ 27 h 750"/>
                  <a:gd name="T10" fmla="*/ 23 w 630"/>
                  <a:gd name="T11" fmla="*/ 23 h 750"/>
                  <a:gd name="T12" fmla="*/ 19 w 630"/>
                  <a:gd name="T13" fmla="*/ 13 h 750"/>
                  <a:gd name="T14" fmla="*/ 19 w 630"/>
                  <a:gd name="T15" fmla="*/ 11 h 750"/>
                  <a:gd name="T16" fmla="*/ 22 w 630"/>
                  <a:gd name="T17" fmla="*/ 16 h 750"/>
                  <a:gd name="T18" fmla="*/ 24 w 630"/>
                  <a:gd name="T19" fmla="*/ 24 h 750"/>
                  <a:gd name="T20" fmla="*/ 17 w 630"/>
                  <a:gd name="T21" fmla="*/ 9 h 750"/>
                  <a:gd name="T22" fmla="*/ 18 w 630"/>
                  <a:gd name="T23" fmla="*/ 8 h 750"/>
                  <a:gd name="T24" fmla="*/ 16 w 630"/>
                  <a:gd name="T25" fmla="*/ 7 h 750"/>
                  <a:gd name="T26" fmla="*/ 12 w 630"/>
                  <a:gd name="T27" fmla="*/ 3 h 750"/>
                  <a:gd name="T28" fmla="*/ 10 w 630"/>
                  <a:gd name="T29" fmla="*/ 1 h 750"/>
                  <a:gd name="T30" fmla="*/ 13 w 630"/>
                  <a:gd name="T31" fmla="*/ 2 h 750"/>
                  <a:gd name="T32" fmla="*/ 16 w 630"/>
                  <a:gd name="T33" fmla="*/ 5 h 750"/>
                  <a:gd name="T34" fmla="*/ 9 w 630"/>
                  <a:gd name="T35" fmla="*/ 2 h 750"/>
                  <a:gd name="T36" fmla="*/ 7 w 630"/>
                  <a:gd name="T37" fmla="*/ 1 h 750"/>
                  <a:gd name="T38" fmla="*/ 4 w 630"/>
                  <a:gd name="T39" fmla="*/ 1 h 750"/>
                  <a:gd name="T40" fmla="*/ 2 w 630"/>
                  <a:gd name="T41" fmla="*/ 2 h 750"/>
                  <a:gd name="T42" fmla="*/ 4 w 630"/>
                  <a:gd name="T43" fmla="*/ 0 h 750"/>
                  <a:gd name="T44" fmla="*/ 7 w 630"/>
                  <a:gd name="T45" fmla="*/ 0 h 750"/>
                  <a:gd name="T46" fmla="*/ 9 w 630"/>
                  <a:gd name="T47" fmla="*/ 0 h 750"/>
                  <a:gd name="T48" fmla="*/ 1 w 630"/>
                  <a:gd name="T49" fmla="*/ 3 h 750"/>
                  <a:gd name="T50" fmla="*/ 2 w 630"/>
                  <a:gd name="T51" fmla="*/ 2 h 750"/>
                  <a:gd name="T52" fmla="*/ 0 w 630"/>
                  <a:gd name="T53" fmla="*/ 2 h 750"/>
                  <a:gd name="T54" fmla="*/ 1 w 630"/>
                  <a:gd name="T55" fmla="*/ 2 h 750"/>
                  <a:gd name="T56" fmla="*/ 1 w 630"/>
                  <a:gd name="T57" fmla="*/ 2 h 750"/>
                  <a:gd name="T58" fmla="*/ 1 w 630"/>
                  <a:gd name="T59" fmla="*/ 2 h 750"/>
                  <a:gd name="T60" fmla="*/ 1 w 630"/>
                  <a:gd name="T61" fmla="*/ 4 h 750"/>
                  <a:gd name="T62" fmla="*/ 1 w 630"/>
                  <a:gd name="T63" fmla="*/ 2 h 750"/>
                  <a:gd name="T64" fmla="*/ 3 w 630"/>
                  <a:gd name="T65" fmla="*/ 5 h 750"/>
                  <a:gd name="T66" fmla="*/ 1 w 630"/>
                  <a:gd name="T67" fmla="*/ 4 h 750"/>
                  <a:gd name="T68" fmla="*/ 5 w 630"/>
                  <a:gd name="T69" fmla="*/ 8 h 750"/>
                  <a:gd name="T70" fmla="*/ 8 w 630"/>
                  <a:gd name="T71" fmla="*/ 13 h 750"/>
                  <a:gd name="T72" fmla="*/ 5 w 630"/>
                  <a:gd name="T73" fmla="*/ 10 h 750"/>
                  <a:gd name="T74" fmla="*/ 3 w 630"/>
                  <a:gd name="T75" fmla="*/ 5 h 750"/>
                  <a:gd name="T76" fmla="*/ 8 w 630"/>
                  <a:gd name="T77" fmla="*/ 13 h 750"/>
                  <a:gd name="T78" fmla="*/ 9 w 630"/>
                  <a:gd name="T79" fmla="*/ 15 h 750"/>
                  <a:gd name="T80" fmla="*/ 7 w 630"/>
                  <a:gd name="T81" fmla="*/ 13 h 750"/>
                  <a:gd name="T82" fmla="*/ 9 w 630"/>
                  <a:gd name="T83" fmla="*/ 16 h 750"/>
                  <a:gd name="T84" fmla="*/ 8 w 630"/>
                  <a:gd name="T85" fmla="*/ 15 h 750"/>
                  <a:gd name="T86" fmla="*/ 10 w 630"/>
                  <a:gd name="T87" fmla="*/ 18 h 750"/>
                  <a:gd name="T88" fmla="*/ 12 w 630"/>
                  <a:gd name="T89" fmla="*/ 23 h 750"/>
                  <a:gd name="T90" fmla="*/ 10 w 630"/>
                  <a:gd name="T91" fmla="*/ 21 h 750"/>
                  <a:gd name="T92" fmla="*/ 9 w 630"/>
                  <a:gd name="T93" fmla="*/ 17 h 750"/>
                  <a:gd name="T94" fmla="*/ 11 w 630"/>
                  <a:gd name="T95" fmla="*/ 24 h 750"/>
                  <a:gd name="T96" fmla="*/ 13 w 630"/>
                  <a:gd name="T97" fmla="*/ 26 h 750"/>
                  <a:gd name="T98" fmla="*/ 17 w 630"/>
                  <a:gd name="T99" fmla="*/ 28 h 750"/>
                  <a:gd name="T100" fmla="*/ 13 w 630"/>
                  <a:gd name="T101" fmla="*/ 27 h 750"/>
                  <a:gd name="T102" fmla="*/ 12 w 630"/>
                  <a:gd name="T103" fmla="*/ 24 h 750"/>
                  <a:gd name="T104" fmla="*/ 20 w 630"/>
                  <a:gd name="T105" fmla="*/ 29 h 750"/>
                  <a:gd name="T106" fmla="*/ 25 w 630"/>
                  <a:gd name="T107" fmla="*/ 30 h 750"/>
                  <a:gd name="T108" fmla="*/ 19 w 630"/>
                  <a:gd name="T109" fmla="*/ 30 h 750"/>
                  <a:gd name="T110" fmla="*/ 25 w 630"/>
                  <a:gd name="T111" fmla="*/ 29 h 750"/>
                  <a:gd name="T112" fmla="*/ 25 w 630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0"/>
                  <a:gd name="T172" fmla="*/ 0 h 750"/>
                  <a:gd name="T173" fmla="*/ 630 w 630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0" h="750">
                    <a:moveTo>
                      <a:pt x="607" y="735"/>
                    </a:moveTo>
                    <a:lnTo>
                      <a:pt x="607" y="733"/>
                    </a:lnTo>
                    <a:lnTo>
                      <a:pt x="630" y="732"/>
                    </a:lnTo>
                    <a:lnTo>
                      <a:pt x="607" y="735"/>
                    </a:lnTo>
                    <a:close/>
                    <a:moveTo>
                      <a:pt x="607" y="733"/>
                    </a:moveTo>
                    <a:lnTo>
                      <a:pt x="605" y="728"/>
                    </a:lnTo>
                    <a:lnTo>
                      <a:pt x="604" y="721"/>
                    </a:lnTo>
                    <a:lnTo>
                      <a:pt x="603" y="711"/>
                    </a:lnTo>
                    <a:lnTo>
                      <a:pt x="602" y="700"/>
                    </a:lnTo>
                    <a:lnTo>
                      <a:pt x="626" y="697"/>
                    </a:lnTo>
                    <a:lnTo>
                      <a:pt x="628" y="706"/>
                    </a:lnTo>
                    <a:lnTo>
                      <a:pt x="629" y="716"/>
                    </a:lnTo>
                    <a:lnTo>
                      <a:pt x="630" y="725"/>
                    </a:lnTo>
                    <a:lnTo>
                      <a:pt x="630" y="732"/>
                    </a:lnTo>
                    <a:lnTo>
                      <a:pt x="607" y="733"/>
                    </a:lnTo>
                    <a:close/>
                    <a:moveTo>
                      <a:pt x="602" y="700"/>
                    </a:moveTo>
                    <a:lnTo>
                      <a:pt x="600" y="688"/>
                    </a:lnTo>
                    <a:lnTo>
                      <a:pt x="597" y="675"/>
                    </a:lnTo>
                    <a:lnTo>
                      <a:pt x="595" y="662"/>
                    </a:lnTo>
                    <a:lnTo>
                      <a:pt x="591" y="649"/>
                    </a:lnTo>
                    <a:lnTo>
                      <a:pt x="615" y="644"/>
                    </a:lnTo>
                    <a:lnTo>
                      <a:pt x="618" y="659"/>
                    </a:lnTo>
                    <a:lnTo>
                      <a:pt x="622" y="673"/>
                    </a:lnTo>
                    <a:lnTo>
                      <a:pt x="624" y="685"/>
                    </a:lnTo>
                    <a:lnTo>
                      <a:pt x="626" y="697"/>
                    </a:lnTo>
                    <a:lnTo>
                      <a:pt x="602" y="700"/>
                    </a:lnTo>
                    <a:close/>
                    <a:moveTo>
                      <a:pt x="591" y="649"/>
                    </a:moveTo>
                    <a:lnTo>
                      <a:pt x="582" y="608"/>
                    </a:lnTo>
                    <a:lnTo>
                      <a:pt x="570" y="564"/>
                    </a:lnTo>
                    <a:lnTo>
                      <a:pt x="556" y="515"/>
                    </a:lnTo>
                    <a:lnTo>
                      <a:pt x="538" y="463"/>
                    </a:lnTo>
                    <a:lnTo>
                      <a:pt x="519" y="411"/>
                    </a:lnTo>
                    <a:lnTo>
                      <a:pt x="496" y="358"/>
                    </a:lnTo>
                    <a:lnTo>
                      <a:pt x="484" y="331"/>
                    </a:lnTo>
                    <a:lnTo>
                      <a:pt x="472" y="305"/>
                    </a:lnTo>
                    <a:lnTo>
                      <a:pt x="459" y="279"/>
                    </a:lnTo>
                    <a:lnTo>
                      <a:pt x="445" y="253"/>
                    </a:lnTo>
                    <a:lnTo>
                      <a:pt x="466" y="241"/>
                    </a:lnTo>
                    <a:lnTo>
                      <a:pt x="480" y="267"/>
                    </a:lnTo>
                    <a:lnTo>
                      <a:pt x="493" y="294"/>
                    </a:lnTo>
                    <a:lnTo>
                      <a:pt x="506" y="321"/>
                    </a:lnTo>
                    <a:lnTo>
                      <a:pt x="519" y="348"/>
                    </a:lnTo>
                    <a:lnTo>
                      <a:pt x="530" y="375"/>
                    </a:lnTo>
                    <a:lnTo>
                      <a:pt x="542" y="402"/>
                    </a:lnTo>
                    <a:lnTo>
                      <a:pt x="551" y="429"/>
                    </a:lnTo>
                    <a:lnTo>
                      <a:pt x="561" y="456"/>
                    </a:lnTo>
                    <a:lnTo>
                      <a:pt x="578" y="508"/>
                    </a:lnTo>
                    <a:lnTo>
                      <a:pt x="594" y="556"/>
                    </a:lnTo>
                    <a:lnTo>
                      <a:pt x="605" y="603"/>
                    </a:lnTo>
                    <a:lnTo>
                      <a:pt x="615" y="644"/>
                    </a:lnTo>
                    <a:lnTo>
                      <a:pt x="591" y="649"/>
                    </a:lnTo>
                    <a:close/>
                    <a:moveTo>
                      <a:pt x="445" y="253"/>
                    </a:moveTo>
                    <a:lnTo>
                      <a:pt x="436" y="238"/>
                    </a:lnTo>
                    <a:lnTo>
                      <a:pt x="426" y="223"/>
                    </a:lnTo>
                    <a:lnTo>
                      <a:pt x="418" y="208"/>
                    </a:lnTo>
                    <a:lnTo>
                      <a:pt x="408" y="193"/>
                    </a:lnTo>
                    <a:lnTo>
                      <a:pt x="427" y="179"/>
                    </a:lnTo>
                    <a:lnTo>
                      <a:pt x="437" y="195"/>
                    </a:lnTo>
                    <a:lnTo>
                      <a:pt x="447" y="210"/>
                    </a:lnTo>
                    <a:lnTo>
                      <a:pt x="456" y="225"/>
                    </a:lnTo>
                    <a:lnTo>
                      <a:pt x="466" y="241"/>
                    </a:lnTo>
                    <a:lnTo>
                      <a:pt x="445" y="253"/>
                    </a:lnTo>
                    <a:close/>
                    <a:moveTo>
                      <a:pt x="408" y="193"/>
                    </a:moveTo>
                    <a:lnTo>
                      <a:pt x="389" y="169"/>
                    </a:lnTo>
                    <a:lnTo>
                      <a:pt x="371" y="145"/>
                    </a:lnTo>
                    <a:lnTo>
                      <a:pt x="352" y="123"/>
                    </a:lnTo>
                    <a:lnTo>
                      <a:pt x="332" y="103"/>
                    </a:lnTo>
                    <a:lnTo>
                      <a:pt x="312" y="84"/>
                    </a:lnTo>
                    <a:lnTo>
                      <a:pt x="290" y="68"/>
                    </a:lnTo>
                    <a:lnTo>
                      <a:pt x="279" y="61"/>
                    </a:lnTo>
                    <a:lnTo>
                      <a:pt x="268" y="54"/>
                    </a:lnTo>
                    <a:lnTo>
                      <a:pt x="257" y="49"/>
                    </a:lnTo>
                    <a:lnTo>
                      <a:pt x="246" y="43"/>
                    </a:lnTo>
                    <a:lnTo>
                      <a:pt x="255" y="21"/>
                    </a:lnTo>
                    <a:lnTo>
                      <a:pt x="267" y="26"/>
                    </a:lnTo>
                    <a:lnTo>
                      <a:pt x="279" y="33"/>
                    </a:lnTo>
                    <a:lnTo>
                      <a:pt x="291" y="40"/>
                    </a:lnTo>
                    <a:lnTo>
                      <a:pt x="303" y="48"/>
                    </a:lnTo>
                    <a:lnTo>
                      <a:pt x="314" y="56"/>
                    </a:lnTo>
                    <a:lnTo>
                      <a:pt x="326" y="65"/>
                    </a:lnTo>
                    <a:lnTo>
                      <a:pt x="337" y="74"/>
                    </a:lnTo>
                    <a:lnTo>
                      <a:pt x="347" y="84"/>
                    </a:lnTo>
                    <a:lnTo>
                      <a:pt x="369" y="105"/>
                    </a:lnTo>
                    <a:lnTo>
                      <a:pt x="389" y="129"/>
                    </a:lnTo>
                    <a:lnTo>
                      <a:pt x="409" y="154"/>
                    </a:lnTo>
                    <a:lnTo>
                      <a:pt x="427" y="179"/>
                    </a:lnTo>
                    <a:lnTo>
                      <a:pt x="408" y="193"/>
                    </a:lnTo>
                    <a:close/>
                    <a:moveTo>
                      <a:pt x="246" y="43"/>
                    </a:moveTo>
                    <a:lnTo>
                      <a:pt x="234" y="38"/>
                    </a:lnTo>
                    <a:lnTo>
                      <a:pt x="223" y="35"/>
                    </a:lnTo>
                    <a:lnTo>
                      <a:pt x="211" y="31"/>
                    </a:lnTo>
                    <a:lnTo>
                      <a:pt x="199" y="28"/>
                    </a:lnTo>
                    <a:lnTo>
                      <a:pt x="187" y="26"/>
                    </a:lnTo>
                    <a:lnTo>
                      <a:pt x="174" y="25"/>
                    </a:lnTo>
                    <a:lnTo>
                      <a:pt x="163" y="25"/>
                    </a:lnTo>
                    <a:lnTo>
                      <a:pt x="150" y="25"/>
                    </a:lnTo>
                    <a:lnTo>
                      <a:pt x="138" y="26"/>
                    </a:lnTo>
                    <a:lnTo>
                      <a:pt x="125" y="28"/>
                    </a:lnTo>
                    <a:lnTo>
                      <a:pt x="112" y="31"/>
                    </a:lnTo>
                    <a:lnTo>
                      <a:pt x="99" y="35"/>
                    </a:lnTo>
                    <a:lnTo>
                      <a:pt x="85" y="40"/>
                    </a:lnTo>
                    <a:lnTo>
                      <a:pt x="72" y="46"/>
                    </a:lnTo>
                    <a:lnTo>
                      <a:pt x="58" y="52"/>
                    </a:lnTo>
                    <a:lnTo>
                      <a:pt x="44" y="60"/>
                    </a:lnTo>
                    <a:lnTo>
                      <a:pt x="32" y="38"/>
                    </a:lnTo>
                    <a:lnTo>
                      <a:pt x="47" y="29"/>
                    </a:lnTo>
                    <a:lnTo>
                      <a:pt x="62" y="23"/>
                    </a:lnTo>
                    <a:lnTo>
                      <a:pt x="77" y="16"/>
                    </a:lnTo>
                    <a:lnTo>
                      <a:pt x="92" y="12"/>
                    </a:lnTo>
                    <a:lnTo>
                      <a:pt x="106" y="8"/>
                    </a:lnTo>
                    <a:lnTo>
                      <a:pt x="120" y="4"/>
                    </a:lnTo>
                    <a:lnTo>
                      <a:pt x="136" y="2"/>
                    </a:lnTo>
                    <a:lnTo>
                      <a:pt x="150" y="1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2"/>
                    </a:lnTo>
                    <a:lnTo>
                      <a:pt x="204" y="4"/>
                    </a:lnTo>
                    <a:lnTo>
                      <a:pt x="217" y="8"/>
                    </a:lnTo>
                    <a:lnTo>
                      <a:pt x="230" y="11"/>
                    </a:lnTo>
                    <a:lnTo>
                      <a:pt x="243" y="15"/>
                    </a:lnTo>
                    <a:lnTo>
                      <a:pt x="255" y="21"/>
                    </a:lnTo>
                    <a:lnTo>
                      <a:pt x="246" y="43"/>
                    </a:lnTo>
                    <a:close/>
                    <a:moveTo>
                      <a:pt x="44" y="60"/>
                    </a:moveTo>
                    <a:lnTo>
                      <a:pt x="32" y="66"/>
                    </a:lnTo>
                    <a:lnTo>
                      <a:pt x="19" y="75"/>
                    </a:lnTo>
                    <a:lnTo>
                      <a:pt x="5" y="55"/>
                    </a:lnTo>
                    <a:lnTo>
                      <a:pt x="19" y="47"/>
                    </a:lnTo>
                    <a:lnTo>
                      <a:pt x="32" y="38"/>
                    </a:lnTo>
                    <a:lnTo>
                      <a:pt x="44" y="60"/>
                    </a:lnTo>
                    <a:close/>
                    <a:moveTo>
                      <a:pt x="2" y="73"/>
                    </a:moveTo>
                    <a:lnTo>
                      <a:pt x="1" y="68"/>
                    </a:lnTo>
                    <a:lnTo>
                      <a:pt x="0" y="63"/>
                    </a:lnTo>
                    <a:lnTo>
                      <a:pt x="2" y="58"/>
                    </a:lnTo>
                    <a:lnTo>
                      <a:pt x="5" y="55"/>
                    </a:lnTo>
                    <a:lnTo>
                      <a:pt x="11" y="65"/>
                    </a:lnTo>
                    <a:lnTo>
                      <a:pt x="2" y="73"/>
                    </a:lnTo>
                    <a:close/>
                    <a:moveTo>
                      <a:pt x="21" y="57"/>
                    </a:moveTo>
                    <a:lnTo>
                      <a:pt x="21" y="56"/>
                    </a:lnTo>
                    <a:lnTo>
                      <a:pt x="20" y="56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1" y="57"/>
                    </a:lnTo>
                    <a:close/>
                    <a:moveTo>
                      <a:pt x="20" y="56"/>
                    </a:moveTo>
                    <a:lnTo>
                      <a:pt x="21" y="56"/>
                    </a:lnTo>
                    <a:lnTo>
                      <a:pt x="21" y="57"/>
                    </a:lnTo>
                    <a:lnTo>
                      <a:pt x="11" y="65"/>
                    </a:lnTo>
                    <a:lnTo>
                      <a:pt x="20" y="56"/>
                    </a:lnTo>
                    <a:close/>
                    <a:moveTo>
                      <a:pt x="21" y="57"/>
                    </a:moveTo>
                    <a:lnTo>
                      <a:pt x="30" y="67"/>
                    </a:lnTo>
                    <a:lnTo>
                      <a:pt x="37" y="77"/>
                    </a:lnTo>
                    <a:lnTo>
                      <a:pt x="45" y="87"/>
                    </a:lnTo>
                    <a:lnTo>
                      <a:pt x="51" y="94"/>
                    </a:lnTo>
                    <a:lnTo>
                      <a:pt x="32" y="109"/>
                    </a:lnTo>
                    <a:lnTo>
                      <a:pt x="24" y="100"/>
                    </a:lnTo>
                    <a:lnTo>
                      <a:pt x="17" y="90"/>
                    </a:lnTo>
                    <a:lnTo>
                      <a:pt x="9" y="81"/>
                    </a:lnTo>
                    <a:lnTo>
                      <a:pt x="3" y="73"/>
                    </a:lnTo>
                    <a:lnTo>
                      <a:pt x="21" y="57"/>
                    </a:lnTo>
                    <a:close/>
                    <a:moveTo>
                      <a:pt x="51" y="94"/>
                    </a:moveTo>
                    <a:lnTo>
                      <a:pt x="59" y="104"/>
                    </a:lnTo>
                    <a:lnTo>
                      <a:pt x="66" y="112"/>
                    </a:lnTo>
                    <a:lnTo>
                      <a:pt x="73" y="122"/>
                    </a:lnTo>
                    <a:lnTo>
                      <a:pt x="81" y="131"/>
                    </a:lnTo>
                    <a:lnTo>
                      <a:pt x="61" y="146"/>
                    </a:lnTo>
                    <a:lnTo>
                      <a:pt x="54" y="137"/>
                    </a:lnTo>
                    <a:lnTo>
                      <a:pt x="47" y="128"/>
                    </a:lnTo>
                    <a:lnTo>
                      <a:pt x="39" y="119"/>
                    </a:lnTo>
                    <a:lnTo>
                      <a:pt x="32" y="109"/>
                    </a:lnTo>
                    <a:lnTo>
                      <a:pt x="51" y="94"/>
                    </a:lnTo>
                    <a:close/>
                    <a:moveTo>
                      <a:pt x="81" y="131"/>
                    </a:moveTo>
                    <a:lnTo>
                      <a:pt x="98" y="156"/>
                    </a:lnTo>
                    <a:lnTo>
                      <a:pt x="115" y="179"/>
                    </a:lnTo>
                    <a:lnTo>
                      <a:pt x="131" y="203"/>
                    </a:lnTo>
                    <a:lnTo>
                      <a:pt x="147" y="228"/>
                    </a:lnTo>
                    <a:lnTo>
                      <a:pt x="163" y="252"/>
                    </a:lnTo>
                    <a:lnTo>
                      <a:pt x="177" y="277"/>
                    </a:lnTo>
                    <a:lnTo>
                      <a:pt x="190" y="301"/>
                    </a:lnTo>
                    <a:lnTo>
                      <a:pt x="203" y="326"/>
                    </a:lnTo>
                    <a:lnTo>
                      <a:pt x="181" y="337"/>
                    </a:lnTo>
                    <a:lnTo>
                      <a:pt x="168" y="312"/>
                    </a:lnTo>
                    <a:lnTo>
                      <a:pt x="155" y="289"/>
                    </a:lnTo>
                    <a:lnTo>
                      <a:pt x="141" y="265"/>
                    </a:lnTo>
                    <a:lnTo>
                      <a:pt x="126" y="241"/>
                    </a:lnTo>
                    <a:lnTo>
                      <a:pt x="111" y="217"/>
                    </a:lnTo>
                    <a:lnTo>
                      <a:pt x="95" y="193"/>
                    </a:lnTo>
                    <a:lnTo>
                      <a:pt x="78" y="170"/>
                    </a:lnTo>
                    <a:lnTo>
                      <a:pt x="61" y="146"/>
                    </a:lnTo>
                    <a:lnTo>
                      <a:pt x="81" y="131"/>
                    </a:lnTo>
                    <a:close/>
                    <a:moveTo>
                      <a:pt x="203" y="326"/>
                    </a:moveTo>
                    <a:lnTo>
                      <a:pt x="203" y="326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03" y="326"/>
                    </a:moveTo>
                    <a:lnTo>
                      <a:pt x="207" y="335"/>
                    </a:lnTo>
                    <a:lnTo>
                      <a:pt x="212" y="345"/>
                    </a:lnTo>
                    <a:lnTo>
                      <a:pt x="217" y="354"/>
                    </a:lnTo>
                    <a:lnTo>
                      <a:pt x="221" y="365"/>
                    </a:lnTo>
                    <a:lnTo>
                      <a:pt x="199" y="375"/>
                    </a:lnTo>
                    <a:lnTo>
                      <a:pt x="195" y="365"/>
                    </a:lnTo>
                    <a:lnTo>
                      <a:pt x="191" y="357"/>
                    </a:lnTo>
                    <a:lnTo>
                      <a:pt x="185" y="347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21" y="365"/>
                    </a:moveTo>
                    <a:lnTo>
                      <a:pt x="225" y="374"/>
                    </a:lnTo>
                    <a:lnTo>
                      <a:pt x="230" y="384"/>
                    </a:lnTo>
                    <a:lnTo>
                      <a:pt x="234" y="393"/>
                    </a:lnTo>
                    <a:lnTo>
                      <a:pt x="238" y="404"/>
                    </a:lnTo>
                    <a:lnTo>
                      <a:pt x="216" y="413"/>
                    </a:lnTo>
                    <a:lnTo>
                      <a:pt x="211" y="404"/>
                    </a:lnTo>
                    <a:lnTo>
                      <a:pt x="208" y="394"/>
                    </a:lnTo>
                    <a:lnTo>
                      <a:pt x="204" y="385"/>
                    </a:lnTo>
                    <a:lnTo>
                      <a:pt x="199" y="375"/>
                    </a:lnTo>
                    <a:lnTo>
                      <a:pt x="221" y="365"/>
                    </a:lnTo>
                    <a:close/>
                    <a:moveTo>
                      <a:pt x="238" y="404"/>
                    </a:moveTo>
                    <a:lnTo>
                      <a:pt x="248" y="429"/>
                    </a:lnTo>
                    <a:lnTo>
                      <a:pt x="257" y="454"/>
                    </a:lnTo>
                    <a:lnTo>
                      <a:pt x="264" y="479"/>
                    </a:lnTo>
                    <a:lnTo>
                      <a:pt x="272" y="503"/>
                    </a:lnTo>
                    <a:lnTo>
                      <a:pt x="278" y="528"/>
                    </a:lnTo>
                    <a:lnTo>
                      <a:pt x="284" y="553"/>
                    </a:lnTo>
                    <a:lnTo>
                      <a:pt x="288" y="577"/>
                    </a:lnTo>
                    <a:lnTo>
                      <a:pt x="291" y="602"/>
                    </a:lnTo>
                    <a:lnTo>
                      <a:pt x="267" y="605"/>
                    </a:lnTo>
                    <a:lnTo>
                      <a:pt x="263" y="581"/>
                    </a:lnTo>
                    <a:lnTo>
                      <a:pt x="259" y="557"/>
                    </a:lnTo>
                    <a:lnTo>
                      <a:pt x="253" y="533"/>
                    </a:lnTo>
                    <a:lnTo>
                      <a:pt x="248" y="509"/>
                    </a:lnTo>
                    <a:lnTo>
                      <a:pt x="240" y="485"/>
                    </a:lnTo>
                    <a:lnTo>
                      <a:pt x="233" y="461"/>
                    </a:lnTo>
                    <a:lnTo>
                      <a:pt x="224" y="436"/>
                    </a:lnTo>
                    <a:lnTo>
                      <a:pt x="216" y="413"/>
                    </a:lnTo>
                    <a:lnTo>
                      <a:pt x="238" y="404"/>
                    </a:lnTo>
                    <a:close/>
                    <a:moveTo>
                      <a:pt x="268" y="609"/>
                    </a:moveTo>
                    <a:lnTo>
                      <a:pt x="267" y="607"/>
                    </a:lnTo>
                    <a:lnTo>
                      <a:pt x="267" y="605"/>
                    </a:lnTo>
                    <a:lnTo>
                      <a:pt x="279" y="603"/>
                    </a:lnTo>
                    <a:lnTo>
                      <a:pt x="268" y="609"/>
                    </a:lnTo>
                    <a:close/>
                    <a:moveTo>
                      <a:pt x="289" y="597"/>
                    </a:moveTo>
                    <a:lnTo>
                      <a:pt x="302" y="615"/>
                    </a:lnTo>
                    <a:lnTo>
                      <a:pt x="315" y="632"/>
                    </a:lnTo>
                    <a:lnTo>
                      <a:pt x="329" y="647"/>
                    </a:lnTo>
                    <a:lnTo>
                      <a:pt x="344" y="661"/>
                    </a:lnTo>
                    <a:lnTo>
                      <a:pt x="360" y="673"/>
                    </a:lnTo>
                    <a:lnTo>
                      <a:pt x="378" y="685"/>
                    </a:lnTo>
                    <a:lnTo>
                      <a:pt x="397" y="695"/>
                    </a:lnTo>
                    <a:lnTo>
                      <a:pt x="416" y="703"/>
                    </a:lnTo>
                    <a:lnTo>
                      <a:pt x="408" y="726"/>
                    </a:lnTo>
                    <a:lnTo>
                      <a:pt x="386" y="716"/>
                    </a:lnTo>
                    <a:lnTo>
                      <a:pt x="366" y="705"/>
                    </a:lnTo>
                    <a:lnTo>
                      <a:pt x="346" y="694"/>
                    </a:lnTo>
                    <a:lnTo>
                      <a:pt x="329" y="679"/>
                    </a:lnTo>
                    <a:lnTo>
                      <a:pt x="312" y="664"/>
                    </a:lnTo>
                    <a:lnTo>
                      <a:pt x="297" y="647"/>
                    </a:lnTo>
                    <a:lnTo>
                      <a:pt x="281" y="630"/>
                    </a:lnTo>
                    <a:lnTo>
                      <a:pt x="268" y="609"/>
                    </a:lnTo>
                    <a:lnTo>
                      <a:pt x="289" y="597"/>
                    </a:lnTo>
                    <a:close/>
                    <a:moveTo>
                      <a:pt x="416" y="703"/>
                    </a:moveTo>
                    <a:lnTo>
                      <a:pt x="437" y="710"/>
                    </a:lnTo>
                    <a:lnTo>
                      <a:pt x="460" y="716"/>
                    </a:lnTo>
                    <a:lnTo>
                      <a:pt x="482" y="721"/>
                    </a:lnTo>
                    <a:lnTo>
                      <a:pt x="507" y="724"/>
                    </a:lnTo>
                    <a:lnTo>
                      <a:pt x="533" y="725"/>
                    </a:lnTo>
                    <a:lnTo>
                      <a:pt x="560" y="725"/>
                    </a:lnTo>
                    <a:lnTo>
                      <a:pt x="588" y="724"/>
                    </a:lnTo>
                    <a:lnTo>
                      <a:pt x="617" y="722"/>
                    </a:lnTo>
                    <a:lnTo>
                      <a:pt x="619" y="745"/>
                    </a:lnTo>
                    <a:lnTo>
                      <a:pt x="589" y="749"/>
                    </a:lnTo>
                    <a:lnTo>
                      <a:pt x="559" y="750"/>
                    </a:lnTo>
                    <a:lnTo>
                      <a:pt x="531" y="750"/>
                    </a:lnTo>
                    <a:lnTo>
                      <a:pt x="504" y="748"/>
                    </a:lnTo>
                    <a:lnTo>
                      <a:pt x="478" y="744"/>
                    </a:lnTo>
                    <a:lnTo>
                      <a:pt x="453" y="740"/>
                    </a:lnTo>
                    <a:lnTo>
                      <a:pt x="429" y="733"/>
                    </a:lnTo>
                    <a:lnTo>
                      <a:pt x="408" y="726"/>
                    </a:lnTo>
                    <a:lnTo>
                      <a:pt x="416" y="703"/>
                    </a:lnTo>
                    <a:close/>
                    <a:moveTo>
                      <a:pt x="630" y="732"/>
                    </a:moveTo>
                    <a:lnTo>
                      <a:pt x="630" y="737"/>
                    </a:lnTo>
                    <a:lnTo>
                      <a:pt x="628" y="741"/>
                    </a:lnTo>
                    <a:lnTo>
                      <a:pt x="624" y="744"/>
                    </a:lnTo>
                    <a:lnTo>
                      <a:pt x="619" y="745"/>
                    </a:lnTo>
                    <a:lnTo>
                      <a:pt x="618" y="733"/>
                    </a:lnTo>
                    <a:lnTo>
                      <a:pt x="630" y="73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5" name="Freeform 1247"/>
              <p:cNvSpPr>
                <a:spLocks/>
              </p:cNvSpPr>
              <p:nvPr/>
            </p:nvSpPr>
            <p:spPr bwMode="auto">
              <a:xfrm>
                <a:off x="3127" y="1698"/>
                <a:ext cx="109" cy="134"/>
              </a:xfrm>
              <a:custGeom>
                <a:avLst/>
                <a:gdLst>
                  <a:gd name="T0" fmla="*/ 21 w 533"/>
                  <a:gd name="T1" fmla="*/ 26 h 675"/>
                  <a:gd name="T2" fmla="*/ 20 w 533"/>
                  <a:gd name="T3" fmla="*/ 22 h 675"/>
                  <a:gd name="T4" fmla="*/ 19 w 533"/>
                  <a:gd name="T5" fmla="*/ 18 h 675"/>
                  <a:gd name="T6" fmla="*/ 19 w 533"/>
                  <a:gd name="T7" fmla="*/ 16 h 675"/>
                  <a:gd name="T8" fmla="*/ 18 w 533"/>
                  <a:gd name="T9" fmla="*/ 13 h 675"/>
                  <a:gd name="T10" fmla="*/ 16 w 533"/>
                  <a:gd name="T11" fmla="*/ 10 h 675"/>
                  <a:gd name="T12" fmla="*/ 15 w 533"/>
                  <a:gd name="T13" fmla="*/ 8 h 675"/>
                  <a:gd name="T14" fmla="*/ 13 w 533"/>
                  <a:gd name="T15" fmla="*/ 5 h 675"/>
                  <a:gd name="T16" fmla="*/ 12 w 533"/>
                  <a:gd name="T17" fmla="*/ 4 h 675"/>
                  <a:gd name="T18" fmla="*/ 11 w 533"/>
                  <a:gd name="T19" fmla="*/ 3 h 675"/>
                  <a:gd name="T20" fmla="*/ 10 w 533"/>
                  <a:gd name="T21" fmla="*/ 2 h 675"/>
                  <a:gd name="T22" fmla="*/ 9 w 533"/>
                  <a:gd name="T23" fmla="*/ 1 h 675"/>
                  <a:gd name="T24" fmla="*/ 8 w 533"/>
                  <a:gd name="T25" fmla="*/ 1 h 675"/>
                  <a:gd name="T26" fmla="*/ 7 w 533"/>
                  <a:gd name="T27" fmla="*/ 0 h 675"/>
                  <a:gd name="T28" fmla="*/ 6 w 533"/>
                  <a:gd name="T29" fmla="*/ 0 h 675"/>
                  <a:gd name="T30" fmla="*/ 5 w 533"/>
                  <a:gd name="T31" fmla="*/ 0 h 675"/>
                  <a:gd name="T32" fmla="*/ 4 w 533"/>
                  <a:gd name="T33" fmla="*/ 0 h 675"/>
                  <a:gd name="T34" fmla="*/ 3 w 533"/>
                  <a:gd name="T35" fmla="*/ 0 h 675"/>
                  <a:gd name="T36" fmla="*/ 2 w 533"/>
                  <a:gd name="T37" fmla="*/ 1 h 675"/>
                  <a:gd name="T38" fmla="*/ 1 w 533"/>
                  <a:gd name="T39" fmla="*/ 1 h 675"/>
                  <a:gd name="T40" fmla="*/ 1 w 533"/>
                  <a:gd name="T41" fmla="*/ 3 h 675"/>
                  <a:gd name="T42" fmla="*/ 3 w 533"/>
                  <a:gd name="T43" fmla="*/ 6 h 675"/>
                  <a:gd name="T44" fmla="*/ 4 w 533"/>
                  <a:gd name="T45" fmla="*/ 8 h 675"/>
                  <a:gd name="T46" fmla="*/ 6 w 533"/>
                  <a:gd name="T47" fmla="*/ 11 h 675"/>
                  <a:gd name="T48" fmla="*/ 7 w 533"/>
                  <a:gd name="T49" fmla="*/ 13 h 675"/>
                  <a:gd name="T50" fmla="*/ 8 w 533"/>
                  <a:gd name="T51" fmla="*/ 16 h 675"/>
                  <a:gd name="T52" fmla="*/ 9 w 533"/>
                  <a:gd name="T53" fmla="*/ 18 h 675"/>
                  <a:gd name="T54" fmla="*/ 9 w 533"/>
                  <a:gd name="T55" fmla="*/ 21 h 675"/>
                  <a:gd name="T56" fmla="*/ 10 w 533"/>
                  <a:gd name="T57" fmla="*/ 23 h 675"/>
                  <a:gd name="T58" fmla="*/ 11 w 533"/>
                  <a:gd name="T59" fmla="*/ 24 h 675"/>
                  <a:gd name="T60" fmla="*/ 12 w 533"/>
                  <a:gd name="T61" fmla="*/ 25 h 675"/>
                  <a:gd name="T62" fmla="*/ 13 w 533"/>
                  <a:gd name="T63" fmla="*/ 26 h 675"/>
                  <a:gd name="T64" fmla="*/ 15 w 533"/>
                  <a:gd name="T65" fmla="*/ 26 h 675"/>
                  <a:gd name="T66" fmla="*/ 17 w 533"/>
                  <a:gd name="T67" fmla="*/ 27 h 675"/>
                  <a:gd name="T68" fmla="*/ 18 w 533"/>
                  <a:gd name="T69" fmla="*/ 27 h 675"/>
                  <a:gd name="T70" fmla="*/ 20 w 533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3"/>
                  <a:gd name="T109" fmla="*/ 0 h 675"/>
                  <a:gd name="T110" fmla="*/ 533 w 533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3" h="675">
                    <a:moveTo>
                      <a:pt x="533" y="672"/>
                    </a:moveTo>
                    <a:lnTo>
                      <a:pt x="530" y="644"/>
                    </a:lnTo>
                    <a:lnTo>
                      <a:pt x="522" y="603"/>
                    </a:lnTo>
                    <a:lnTo>
                      <a:pt x="510" y="552"/>
                    </a:lnTo>
                    <a:lnTo>
                      <a:pt x="494" y="492"/>
                    </a:lnTo>
                    <a:lnTo>
                      <a:pt x="484" y="459"/>
                    </a:lnTo>
                    <a:lnTo>
                      <a:pt x="474" y="427"/>
                    </a:lnTo>
                    <a:lnTo>
                      <a:pt x="462" y="392"/>
                    </a:lnTo>
                    <a:lnTo>
                      <a:pt x="449" y="358"/>
                    </a:lnTo>
                    <a:lnTo>
                      <a:pt x="436" y="323"/>
                    </a:lnTo>
                    <a:lnTo>
                      <a:pt x="421" y="289"/>
                    </a:lnTo>
                    <a:lnTo>
                      <a:pt x="405" y="254"/>
                    </a:lnTo>
                    <a:lnTo>
                      <a:pt x="387" y="220"/>
                    </a:lnTo>
                    <a:lnTo>
                      <a:pt x="370" y="189"/>
                    </a:lnTo>
                    <a:lnTo>
                      <a:pt x="351" y="159"/>
                    </a:lnTo>
                    <a:lnTo>
                      <a:pt x="331" y="131"/>
                    </a:lnTo>
                    <a:lnTo>
                      <a:pt x="312" y="105"/>
                    </a:lnTo>
                    <a:lnTo>
                      <a:pt x="301" y="92"/>
                    </a:lnTo>
                    <a:lnTo>
                      <a:pt x="290" y="80"/>
                    </a:lnTo>
                    <a:lnTo>
                      <a:pt x="279" y="69"/>
                    </a:lnTo>
                    <a:lnTo>
                      <a:pt x="267" y="60"/>
                    </a:lnTo>
                    <a:lnTo>
                      <a:pt x="257" y="50"/>
                    </a:lnTo>
                    <a:lnTo>
                      <a:pt x="245" y="40"/>
                    </a:lnTo>
                    <a:lnTo>
                      <a:pt x="233" y="33"/>
                    </a:lnTo>
                    <a:lnTo>
                      <a:pt x="221" y="25"/>
                    </a:lnTo>
                    <a:lnTo>
                      <a:pt x="209" y="19"/>
                    </a:lnTo>
                    <a:lnTo>
                      <a:pt x="196" y="13"/>
                    </a:lnTo>
                    <a:lnTo>
                      <a:pt x="183" y="9"/>
                    </a:lnTo>
                    <a:lnTo>
                      <a:pt x="170" y="4"/>
                    </a:lnTo>
                    <a:lnTo>
                      <a:pt x="157" y="2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7" y="0"/>
                    </a:lnTo>
                    <a:lnTo>
                      <a:pt x="103" y="1"/>
                    </a:lnTo>
                    <a:lnTo>
                      <a:pt x="89" y="4"/>
                    </a:lnTo>
                    <a:lnTo>
                      <a:pt x="74" y="9"/>
                    </a:lnTo>
                    <a:lnTo>
                      <a:pt x="60" y="13"/>
                    </a:lnTo>
                    <a:lnTo>
                      <a:pt x="45" y="20"/>
                    </a:lnTo>
                    <a:lnTo>
                      <a:pt x="30" y="27"/>
                    </a:lnTo>
                    <a:lnTo>
                      <a:pt x="15" y="37"/>
                    </a:lnTo>
                    <a:lnTo>
                      <a:pt x="0" y="47"/>
                    </a:lnTo>
                    <a:lnTo>
                      <a:pt x="23" y="78"/>
                    </a:lnTo>
                    <a:lnTo>
                      <a:pt x="47" y="109"/>
                    </a:lnTo>
                    <a:lnTo>
                      <a:pt x="69" y="139"/>
                    </a:lnTo>
                    <a:lnTo>
                      <a:pt x="89" y="171"/>
                    </a:lnTo>
                    <a:lnTo>
                      <a:pt x="109" y="202"/>
                    </a:lnTo>
                    <a:lnTo>
                      <a:pt x="126" y="235"/>
                    </a:lnTo>
                    <a:lnTo>
                      <a:pt x="143" y="266"/>
                    </a:lnTo>
                    <a:lnTo>
                      <a:pt x="159" y="297"/>
                    </a:lnTo>
                    <a:lnTo>
                      <a:pt x="173" y="330"/>
                    </a:lnTo>
                    <a:lnTo>
                      <a:pt x="187" y="361"/>
                    </a:lnTo>
                    <a:lnTo>
                      <a:pt x="199" y="393"/>
                    </a:lnTo>
                    <a:lnTo>
                      <a:pt x="210" y="425"/>
                    </a:lnTo>
                    <a:lnTo>
                      <a:pt x="219" y="456"/>
                    </a:lnTo>
                    <a:lnTo>
                      <a:pt x="226" y="488"/>
                    </a:lnTo>
                    <a:lnTo>
                      <a:pt x="233" y="520"/>
                    </a:lnTo>
                    <a:lnTo>
                      <a:pt x="237" y="551"/>
                    </a:lnTo>
                    <a:lnTo>
                      <a:pt x="249" y="568"/>
                    </a:lnTo>
                    <a:lnTo>
                      <a:pt x="261" y="584"/>
                    </a:lnTo>
                    <a:lnTo>
                      <a:pt x="274" y="600"/>
                    </a:lnTo>
                    <a:lnTo>
                      <a:pt x="289" y="613"/>
                    </a:lnTo>
                    <a:lnTo>
                      <a:pt x="303" y="625"/>
                    </a:lnTo>
                    <a:lnTo>
                      <a:pt x="319" y="636"/>
                    </a:lnTo>
                    <a:lnTo>
                      <a:pt x="336" y="646"/>
                    </a:lnTo>
                    <a:lnTo>
                      <a:pt x="355" y="654"/>
                    </a:lnTo>
                    <a:lnTo>
                      <a:pt x="373" y="661"/>
                    </a:lnTo>
                    <a:lnTo>
                      <a:pt x="393" y="667"/>
                    </a:lnTo>
                    <a:lnTo>
                      <a:pt x="414" y="671"/>
                    </a:lnTo>
                    <a:lnTo>
                      <a:pt x="436" y="674"/>
                    </a:lnTo>
                    <a:lnTo>
                      <a:pt x="459" y="675"/>
                    </a:lnTo>
                    <a:lnTo>
                      <a:pt x="482" y="675"/>
                    </a:lnTo>
                    <a:lnTo>
                      <a:pt x="507" y="674"/>
                    </a:lnTo>
                    <a:lnTo>
                      <a:pt x="533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6" name="Freeform 1248"/>
              <p:cNvSpPr>
                <a:spLocks noEditPoints="1"/>
              </p:cNvSpPr>
              <p:nvPr/>
            </p:nvSpPr>
            <p:spPr bwMode="auto">
              <a:xfrm>
                <a:off x="3127" y="1695"/>
                <a:ext cx="109" cy="138"/>
              </a:xfrm>
              <a:custGeom>
                <a:avLst/>
                <a:gdLst>
                  <a:gd name="T0" fmla="*/ 22 w 557"/>
                  <a:gd name="T1" fmla="*/ 27 h 701"/>
                  <a:gd name="T2" fmla="*/ 21 w 557"/>
                  <a:gd name="T3" fmla="*/ 26 h 701"/>
                  <a:gd name="T4" fmla="*/ 22 w 557"/>
                  <a:gd name="T5" fmla="*/ 27 h 701"/>
                  <a:gd name="T6" fmla="*/ 21 w 557"/>
                  <a:gd name="T7" fmla="*/ 26 h 701"/>
                  <a:gd name="T8" fmla="*/ 22 w 557"/>
                  <a:gd name="T9" fmla="*/ 24 h 701"/>
                  <a:gd name="T10" fmla="*/ 22 w 557"/>
                  <a:gd name="T11" fmla="*/ 26 h 701"/>
                  <a:gd name="T12" fmla="*/ 20 w 557"/>
                  <a:gd name="T13" fmla="*/ 21 h 701"/>
                  <a:gd name="T14" fmla="*/ 17 w 557"/>
                  <a:gd name="T15" fmla="*/ 13 h 701"/>
                  <a:gd name="T16" fmla="*/ 15 w 557"/>
                  <a:gd name="T17" fmla="*/ 10 h 701"/>
                  <a:gd name="T18" fmla="*/ 18 w 557"/>
                  <a:gd name="T19" fmla="*/ 12 h 701"/>
                  <a:gd name="T20" fmla="*/ 20 w 557"/>
                  <a:gd name="T21" fmla="*/ 19 h 701"/>
                  <a:gd name="T22" fmla="*/ 21 w 557"/>
                  <a:gd name="T23" fmla="*/ 24 h 701"/>
                  <a:gd name="T24" fmla="*/ 14 w 557"/>
                  <a:gd name="T25" fmla="*/ 7 h 701"/>
                  <a:gd name="T26" fmla="*/ 15 w 557"/>
                  <a:gd name="T27" fmla="*/ 7 h 701"/>
                  <a:gd name="T28" fmla="*/ 13 w 557"/>
                  <a:gd name="T29" fmla="*/ 6 h 701"/>
                  <a:gd name="T30" fmla="*/ 11 w 557"/>
                  <a:gd name="T31" fmla="*/ 3 h 701"/>
                  <a:gd name="T32" fmla="*/ 8 w 557"/>
                  <a:gd name="T33" fmla="*/ 2 h 701"/>
                  <a:gd name="T34" fmla="*/ 11 w 557"/>
                  <a:gd name="T35" fmla="*/ 2 h 701"/>
                  <a:gd name="T36" fmla="*/ 14 w 557"/>
                  <a:gd name="T37" fmla="*/ 5 h 701"/>
                  <a:gd name="T38" fmla="*/ 8 w 557"/>
                  <a:gd name="T39" fmla="*/ 1 h 701"/>
                  <a:gd name="T40" fmla="*/ 6 w 557"/>
                  <a:gd name="T41" fmla="*/ 1 h 701"/>
                  <a:gd name="T42" fmla="*/ 4 w 557"/>
                  <a:gd name="T43" fmla="*/ 1 h 701"/>
                  <a:gd name="T44" fmla="*/ 2 w 557"/>
                  <a:gd name="T45" fmla="*/ 2 h 701"/>
                  <a:gd name="T46" fmla="*/ 3 w 557"/>
                  <a:gd name="T47" fmla="*/ 1 h 701"/>
                  <a:gd name="T48" fmla="*/ 4 w 557"/>
                  <a:gd name="T49" fmla="*/ 0 h 701"/>
                  <a:gd name="T50" fmla="*/ 6 w 557"/>
                  <a:gd name="T51" fmla="*/ 0 h 701"/>
                  <a:gd name="T52" fmla="*/ 8 w 557"/>
                  <a:gd name="T53" fmla="*/ 0 h 701"/>
                  <a:gd name="T54" fmla="*/ 2 w 557"/>
                  <a:gd name="T55" fmla="*/ 2 h 701"/>
                  <a:gd name="T56" fmla="*/ 1 w 557"/>
                  <a:gd name="T57" fmla="*/ 3 h 701"/>
                  <a:gd name="T58" fmla="*/ 1 w 557"/>
                  <a:gd name="T59" fmla="*/ 1 h 701"/>
                  <a:gd name="T60" fmla="*/ 0 w 557"/>
                  <a:gd name="T61" fmla="*/ 3 h 701"/>
                  <a:gd name="T62" fmla="*/ 0 w 557"/>
                  <a:gd name="T63" fmla="*/ 2 h 701"/>
                  <a:gd name="T64" fmla="*/ 0 w 557"/>
                  <a:gd name="T65" fmla="*/ 3 h 701"/>
                  <a:gd name="T66" fmla="*/ 1 w 557"/>
                  <a:gd name="T67" fmla="*/ 2 h 701"/>
                  <a:gd name="T68" fmla="*/ 1 w 557"/>
                  <a:gd name="T69" fmla="*/ 2 h 701"/>
                  <a:gd name="T70" fmla="*/ 1 w 557"/>
                  <a:gd name="T71" fmla="*/ 4 h 701"/>
                  <a:gd name="T72" fmla="*/ 0 w 557"/>
                  <a:gd name="T73" fmla="*/ 3 h 701"/>
                  <a:gd name="T74" fmla="*/ 2 w 557"/>
                  <a:gd name="T75" fmla="*/ 4 h 701"/>
                  <a:gd name="T76" fmla="*/ 2 w 557"/>
                  <a:gd name="T77" fmla="*/ 5 h 701"/>
                  <a:gd name="T78" fmla="*/ 2 w 557"/>
                  <a:gd name="T79" fmla="*/ 4 h 701"/>
                  <a:gd name="T80" fmla="*/ 5 w 557"/>
                  <a:gd name="T81" fmla="*/ 8 h 701"/>
                  <a:gd name="T82" fmla="*/ 7 w 557"/>
                  <a:gd name="T83" fmla="*/ 11 h 701"/>
                  <a:gd name="T84" fmla="*/ 6 w 557"/>
                  <a:gd name="T85" fmla="*/ 11 h 701"/>
                  <a:gd name="T86" fmla="*/ 3 w 557"/>
                  <a:gd name="T87" fmla="*/ 7 h 701"/>
                  <a:gd name="T88" fmla="*/ 7 w 557"/>
                  <a:gd name="T89" fmla="*/ 12 h 701"/>
                  <a:gd name="T90" fmla="*/ 9 w 557"/>
                  <a:gd name="T91" fmla="*/ 17 h 701"/>
                  <a:gd name="T92" fmla="*/ 7 w 557"/>
                  <a:gd name="T93" fmla="*/ 14 h 701"/>
                  <a:gd name="T94" fmla="*/ 10 w 557"/>
                  <a:gd name="T95" fmla="*/ 19 h 701"/>
                  <a:gd name="T96" fmla="*/ 9 w 557"/>
                  <a:gd name="T97" fmla="*/ 23 h 701"/>
                  <a:gd name="T98" fmla="*/ 8 w 557"/>
                  <a:gd name="T99" fmla="*/ 18 h 701"/>
                  <a:gd name="T100" fmla="*/ 9 w 557"/>
                  <a:gd name="T101" fmla="*/ 23 h 701"/>
                  <a:gd name="T102" fmla="*/ 11 w 557"/>
                  <a:gd name="T103" fmla="*/ 23 h 701"/>
                  <a:gd name="T104" fmla="*/ 13 w 557"/>
                  <a:gd name="T105" fmla="*/ 25 h 701"/>
                  <a:gd name="T106" fmla="*/ 14 w 557"/>
                  <a:gd name="T107" fmla="*/ 27 h 701"/>
                  <a:gd name="T108" fmla="*/ 12 w 557"/>
                  <a:gd name="T109" fmla="*/ 25 h 701"/>
                  <a:gd name="T110" fmla="*/ 10 w 557"/>
                  <a:gd name="T111" fmla="*/ 23 h 701"/>
                  <a:gd name="T112" fmla="*/ 16 w 557"/>
                  <a:gd name="T113" fmla="*/ 27 h 701"/>
                  <a:gd name="T114" fmla="*/ 20 w 557"/>
                  <a:gd name="T115" fmla="*/ 27 h 701"/>
                  <a:gd name="T116" fmla="*/ 21 w 557"/>
                  <a:gd name="T117" fmla="*/ 28 h 701"/>
                  <a:gd name="T118" fmla="*/ 17 w 557"/>
                  <a:gd name="T119" fmla="*/ 28 h 701"/>
                  <a:gd name="T120" fmla="*/ 15 w 557"/>
                  <a:gd name="T121" fmla="*/ 26 h 701"/>
                  <a:gd name="T122" fmla="*/ 22 w 557"/>
                  <a:gd name="T123" fmla="*/ 28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7"/>
                  <a:gd name="T187" fmla="*/ 0 h 701"/>
                  <a:gd name="T188" fmla="*/ 557 w 557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7" h="701">
                    <a:moveTo>
                      <a:pt x="533" y="686"/>
                    </a:moveTo>
                    <a:lnTo>
                      <a:pt x="533" y="685"/>
                    </a:lnTo>
                    <a:lnTo>
                      <a:pt x="557" y="684"/>
                    </a:lnTo>
                    <a:lnTo>
                      <a:pt x="533" y="686"/>
                    </a:lnTo>
                    <a:close/>
                    <a:moveTo>
                      <a:pt x="533" y="685"/>
                    </a:moveTo>
                    <a:lnTo>
                      <a:pt x="531" y="672"/>
                    </a:lnTo>
                    <a:lnTo>
                      <a:pt x="529" y="654"/>
                    </a:lnTo>
                    <a:lnTo>
                      <a:pt x="553" y="650"/>
                    </a:lnTo>
                    <a:lnTo>
                      <a:pt x="555" y="659"/>
                    </a:lnTo>
                    <a:lnTo>
                      <a:pt x="556" y="669"/>
                    </a:lnTo>
                    <a:lnTo>
                      <a:pt x="556" y="676"/>
                    </a:lnTo>
                    <a:lnTo>
                      <a:pt x="557" y="684"/>
                    </a:lnTo>
                    <a:lnTo>
                      <a:pt x="533" y="685"/>
                    </a:lnTo>
                    <a:close/>
                    <a:moveTo>
                      <a:pt x="529" y="654"/>
                    </a:moveTo>
                    <a:lnTo>
                      <a:pt x="527" y="643"/>
                    </a:lnTo>
                    <a:lnTo>
                      <a:pt x="525" y="631"/>
                    </a:lnTo>
                    <a:lnTo>
                      <a:pt x="522" y="618"/>
                    </a:lnTo>
                    <a:lnTo>
                      <a:pt x="519" y="606"/>
                    </a:lnTo>
                    <a:lnTo>
                      <a:pt x="543" y="601"/>
                    </a:lnTo>
                    <a:lnTo>
                      <a:pt x="546" y="616"/>
                    </a:lnTo>
                    <a:lnTo>
                      <a:pt x="549" y="629"/>
                    </a:lnTo>
                    <a:lnTo>
                      <a:pt x="552" y="640"/>
                    </a:lnTo>
                    <a:lnTo>
                      <a:pt x="553" y="650"/>
                    </a:lnTo>
                    <a:lnTo>
                      <a:pt x="529" y="654"/>
                    </a:lnTo>
                    <a:close/>
                    <a:moveTo>
                      <a:pt x="519" y="606"/>
                    </a:moveTo>
                    <a:lnTo>
                      <a:pt x="511" y="568"/>
                    </a:lnTo>
                    <a:lnTo>
                      <a:pt x="500" y="527"/>
                    </a:lnTo>
                    <a:lnTo>
                      <a:pt x="487" y="482"/>
                    </a:lnTo>
                    <a:lnTo>
                      <a:pt x="472" y="434"/>
                    </a:lnTo>
                    <a:lnTo>
                      <a:pt x="454" y="386"/>
                    </a:lnTo>
                    <a:lnTo>
                      <a:pt x="434" y="336"/>
                    </a:lnTo>
                    <a:lnTo>
                      <a:pt x="424" y="311"/>
                    </a:lnTo>
                    <a:lnTo>
                      <a:pt x="412" y="287"/>
                    </a:lnTo>
                    <a:lnTo>
                      <a:pt x="400" y="263"/>
                    </a:lnTo>
                    <a:lnTo>
                      <a:pt x="388" y="239"/>
                    </a:lnTo>
                    <a:lnTo>
                      <a:pt x="410" y="227"/>
                    </a:lnTo>
                    <a:lnTo>
                      <a:pt x="422" y="252"/>
                    </a:lnTo>
                    <a:lnTo>
                      <a:pt x="434" y="277"/>
                    </a:lnTo>
                    <a:lnTo>
                      <a:pt x="446" y="302"/>
                    </a:lnTo>
                    <a:lnTo>
                      <a:pt x="456" y="326"/>
                    </a:lnTo>
                    <a:lnTo>
                      <a:pt x="477" y="377"/>
                    </a:lnTo>
                    <a:lnTo>
                      <a:pt x="494" y="427"/>
                    </a:lnTo>
                    <a:lnTo>
                      <a:pt x="509" y="474"/>
                    </a:lnTo>
                    <a:lnTo>
                      <a:pt x="523" y="521"/>
                    </a:lnTo>
                    <a:lnTo>
                      <a:pt x="534" y="563"/>
                    </a:lnTo>
                    <a:lnTo>
                      <a:pt x="543" y="601"/>
                    </a:lnTo>
                    <a:lnTo>
                      <a:pt x="519" y="606"/>
                    </a:lnTo>
                    <a:close/>
                    <a:moveTo>
                      <a:pt x="388" y="239"/>
                    </a:moveTo>
                    <a:lnTo>
                      <a:pt x="375" y="216"/>
                    </a:lnTo>
                    <a:lnTo>
                      <a:pt x="363" y="195"/>
                    </a:lnTo>
                    <a:lnTo>
                      <a:pt x="350" y="174"/>
                    </a:lnTo>
                    <a:lnTo>
                      <a:pt x="337" y="155"/>
                    </a:lnTo>
                    <a:lnTo>
                      <a:pt x="356" y="141"/>
                    </a:lnTo>
                    <a:lnTo>
                      <a:pt x="370" y="161"/>
                    </a:lnTo>
                    <a:lnTo>
                      <a:pt x="384" y="183"/>
                    </a:lnTo>
                    <a:lnTo>
                      <a:pt x="397" y="204"/>
                    </a:lnTo>
                    <a:lnTo>
                      <a:pt x="410" y="227"/>
                    </a:lnTo>
                    <a:lnTo>
                      <a:pt x="388" y="239"/>
                    </a:lnTo>
                    <a:close/>
                    <a:moveTo>
                      <a:pt x="337" y="155"/>
                    </a:moveTo>
                    <a:lnTo>
                      <a:pt x="321" y="135"/>
                    </a:lnTo>
                    <a:lnTo>
                      <a:pt x="306" y="117"/>
                    </a:lnTo>
                    <a:lnTo>
                      <a:pt x="291" y="100"/>
                    </a:lnTo>
                    <a:lnTo>
                      <a:pt x="275" y="84"/>
                    </a:lnTo>
                    <a:lnTo>
                      <a:pt x="259" y="70"/>
                    </a:lnTo>
                    <a:lnTo>
                      <a:pt x="242" y="57"/>
                    </a:lnTo>
                    <a:lnTo>
                      <a:pt x="224" y="48"/>
                    </a:lnTo>
                    <a:lnTo>
                      <a:pt x="207" y="39"/>
                    </a:lnTo>
                    <a:lnTo>
                      <a:pt x="217" y="16"/>
                    </a:lnTo>
                    <a:lnTo>
                      <a:pt x="236" y="26"/>
                    </a:lnTo>
                    <a:lnTo>
                      <a:pt x="255" y="37"/>
                    </a:lnTo>
                    <a:lnTo>
                      <a:pt x="273" y="51"/>
                    </a:lnTo>
                    <a:lnTo>
                      <a:pt x="290" y="65"/>
                    </a:lnTo>
                    <a:lnTo>
                      <a:pt x="307" y="82"/>
                    </a:lnTo>
                    <a:lnTo>
                      <a:pt x="325" y="101"/>
                    </a:lnTo>
                    <a:lnTo>
                      <a:pt x="341" y="120"/>
                    </a:lnTo>
                    <a:lnTo>
                      <a:pt x="356" y="141"/>
                    </a:lnTo>
                    <a:lnTo>
                      <a:pt x="337" y="155"/>
                    </a:lnTo>
                    <a:close/>
                    <a:moveTo>
                      <a:pt x="207" y="39"/>
                    </a:moveTo>
                    <a:lnTo>
                      <a:pt x="189" y="33"/>
                    </a:lnTo>
                    <a:lnTo>
                      <a:pt x="170" y="27"/>
                    </a:lnTo>
                    <a:lnTo>
                      <a:pt x="162" y="26"/>
                    </a:lnTo>
                    <a:lnTo>
                      <a:pt x="152" y="25"/>
                    </a:lnTo>
                    <a:lnTo>
                      <a:pt x="142" y="25"/>
                    </a:lnTo>
                    <a:lnTo>
                      <a:pt x="132" y="25"/>
                    </a:lnTo>
                    <a:lnTo>
                      <a:pt x="123" y="26"/>
                    </a:lnTo>
                    <a:lnTo>
                      <a:pt x="113" y="27"/>
                    </a:lnTo>
                    <a:lnTo>
                      <a:pt x="103" y="29"/>
                    </a:lnTo>
                    <a:lnTo>
                      <a:pt x="94" y="32"/>
                    </a:lnTo>
                    <a:lnTo>
                      <a:pt x="83" y="36"/>
                    </a:lnTo>
                    <a:lnTo>
                      <a:pt x="73" y="39"/>
                    </a:lnTo>
                    <a:lnTo>
                      <a:pt x="62" y="44"/>
                    </a:lnTo>
                    <a:lnTo>
                      <a:pt x="51" y="49"/>
                    </a:lnTo>
                    <a:lnTo>
                      <a:pt x="41" y="28"/>
                    </a:lnTo>
                    <a:lnTo>
                      <a:pt x="53" y="22"/>
                    </a:lnTo>
                    <a:lnTo>
                      <a:pt x="64" y="16"/>
                    </a:lnTo>
                    <a:lnTo>
                      <a:pt x="75" y="12"/>
                    </a:lnTo>
                    <a:lnTo>
                      <a:pt x="87" y="9"/>
                    </a:lnTo>
                    <a:lnTo>
                      <a:pt x="99" y="6"/>
                    </a:lnTo>
                    <a:lnTo>
                      <a:pt x="110" y="3"/>
                    </a:lnTo>
                    <a:lnTo>
                      <a:pt x="121" y="1"/>
                    </a:lnTo>
                    <a:lnTo>
                      <a:pt x="132" y="0"/>
                    </a:lnTo>
                    <a:lnTo>
                      <a:pt x="143" y="0"/>
                    </a:lnTo>
                    <a:lnTo>
                      <a:pt x="154" y="1"/>
                    </a:lnTo>
                    <a:lnTo>
                      <a:pt x="165" y="2"/>
                    </a:lnTo>
                    <a:lnTo>
                      <a:pt x="176" y="3"/>
                    </a:lnTo>
                    <a:lnTo>
                      <a:pt x="185" y="6"/>
                    </a:lnTo>
                    <a:lnTo>
                      <a:pt x="196" y="9"/>
                    </a:lnTo>
                    <a:lnTo>
                      <a:pt x="206" y="12"/>
                    </a:lnTo>
                    <a:lnTo>
                      <a:pt x="217" y="16"/>
                    </a:lnTo>
                    <a:lnTo>
                      <a:pt x="207" y="39"/>
                    </a:lnTo>
                    <a:close/>
                    <a:moveTo>
                      <a:pt x="51" y="49"/>
                    </a:moveTo>
                    <a:lnTo>
                      <a:pt x="44" y="54"/>
                    </a:lnTo>
                    <a:lnTo>
                      <a:pt x="35" y="59"/>
                    </a:lnTo>
                    <a:lnTo>
                      <a:pt x="27" y="64"/>
                    </a:lnTo>
                    <a:lnTo>
                      <a:pt x="19" y="69"/>
                    </a:lnTo>
                    <a:lnTo>
                      <a:pt x="5" y="50"/>
                    </a:lnTo>
                    <a:lnTo>
                      <a:pt x="14" y="43"/>
                    </a:lnTo>
                    <a:lnTo>
                      <a:pt x="22" y="38"/>
                    </a:lnTo>
                    <a:lnTo>
                      <a:pt x="32" y="33"/>
                    </a:lnTo>
                    <a:lnTo>
                      <a:pt x="41" y="28"/>
                    </a:lnTo>
                    <a:lnTo>
                      <a:pt x="51" y="49"/>
                    </a:lnTo>
                    <a:close/>
                    <a:moveTo>
                      <a:pt x="2" y="68"/>
                    </a:moveTo>
                    <a:lnTo>
                      <a:pt x="0" y="64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12" y="60"/>
                    </a:lnTo>
                    <a:lnTo>
                      <a:pt x="2" y="68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12" y="60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8" y="61"/>
                    </a:lnTo>
                    <a:lnTo>
                      <a:pt x="35" y="70"/>
                    </a:lnTo>
                    <a:lnTo>
                      <a:pt x="42" y="79"/>
                    </a:lnTo>
                    <a:lnTo>
                      <a:pt x="48" y="88"/>
                    </a:lnTo>
                    <a:lnTo>
                      <a:pt x="29" y="102"/>
                    </a:lnTo>
                    <a:lnTo>
                      <a:pt x="22" y="93"/>
                    </a:lnTo>
                    <a:lnTo>
                      <a:pt x="16" y="84"/>
                    </a:lnTo>
                    <a:lnTo>
                      <a:pt x="9" y="76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48" y="88"/>
                    </a:moveTo>
                    <a:lnTo>
                      <a:pt x="55" y="95"/>
                    </a:lnTo>
                    <a:lnTo>
                      <a:pt x="60" y="104"/>
                    </a:lnTo>
                    <a:lnTo>
                      <a:pt x="67" y="113"/>
                    </a:lnTo>
                    <a:lnTo>
                      <a:pt x="74" y="122"/>
                    </a:lnTo>
                    <a:lnTo>
                      <a:pt x="54" y="136"/>
                    </a:lnTo>
                    <a:lnTo>
                      <a:pt x="48" y="129"/>
                    </a:lnTo>
                    <a:lnTo>
                      <a:pt x="42" y="120"/>
                    </a:lnTo>
                    <a:lnTo>
                      <a:pt x="35" y="111"/>
                    </a:lnTo>
                    <a:lnTo>
                      <a:pt x="29" y="102"/>
                    </a:lnTo>
                    <a:lnTo>
                      <a:pt x="48" y="88"/>
                    </a:lnTo>
                    <a:close/>
                    <a:moveTo>
                      <a:pt x="74" y="122"/>
                    </a:moveTo>
                    <a:lnTo>
                      <a:pt x="89" y="145"/>
                    </a:lnTo>
                    <a:lnTo>
                      <a:pt x="104" y="168"/>
                    </a:lnTo>
                    <a:lnTo>
                      <a:pt x="120" y="190"/>
                    </a:lnTo>
                    <a:lnTo>
                      <a:pt x="132" y="213"/>
                    </a:lnTo>
                    <a:lnTo>
                      <a:pt x="147" y="236"/>
                    </a:lnTo>
                    <a:lnTo>
                      <a:pt x="158" y="258"/>
                    </a:lnTo>
                    <a:lnTo>
                      <a:pt x="170" y="282"/>
                    </a:lnTo>
                    <a:lnTo>
                      <a:pt x="182" y="305"/>
                    </a:lnTo>
                    <a:lnTo>
                      <a:pt x="159" y="316"/>
                    </a:lnTo>
                    <a:lnTo>
                      <a:pt x="149" y="293"/>
                    </a:lnTo>
                    <a:lnTo>
                      <a:pt x="138" y="270"/>
                    </a:lnTo>
                    <a:lnTo>
                      <a:pt x="125" y="249"/>
                    </a:lnTo>
                    <a:lnTo>
                      <a:pt x="112" y="226"/>
                    </a:lnTo>
                    <a:lnTo>
                      <a:pt x="99" y="203"/>
                    </a:lnTo>
                    <a:lnTo>
                      <a:pt x="84" y="181"/>
                    </a:lnTo>
                    <a:lnTo>
                      <a:pt x="70" y="159"/>
                    </a:lnTo>
                    <a:lnTo>
                      <a:pt x="54" y="136"/>
                    </a:lnTo>
                    <a:lnTo>
                      <a:pt x="74" y="122"/>
                    </a:lnTo>
                    <a:close/>
                    <a:moveTo>
                      <a:pt x="182" y="305"/>
                    </a:moveTo>
                    <a:lnTo>
                      <a:pt x="197" y="337"/>
                    </a:lnTo>
                    <a:lnTo>
                      <a:pt x="210" y="371"/>
                    </a:lnTo>
                    <a:lnTo>
                      <a:pt x="223" y="402"/>
                    </a:lnTo>
                    <a:lnTo>
                      <a:pt x="233" y="434"/>
                    </a:lnTo>
                    <a:lnTo>
                      <a:pt x="210" y="442"/>
                    </a:lnTo>
                    <a:lnTo>
                      <a:pt x="199" y="410"/>
                    </a:lnTo>
                    <a:lnTo>
                      <a:pt x="188" y="378"/>
                    </a:lnTo>
                    <a:lnTo>
                      <a:pt x="175" y="347"/>
                    </a:lnTo>
                    <a:lnTo>
                      <a:pt x="159" y="316"/>
                    </a:lnTo>
                    <a:lnTo>
                      <a:pt x="182" y="305"/>
                    </a:lnTo>
                    <a:close/>
                    <a:moveTo>
                      <a:pt x="233" y="434"/>
                    </a:moveTo>
                    <a:lnTo>
                      <a:pt x="243" y="466"/>
                    </a:lnTo>
                    <a:lnTo>
                      <a:pt x="250" y="498"/>
                    </a:lnTo>
                    <a:lnTo>
                      <a:pt x="257" y="530"/>
                    </a:lnTo>
                    <a:lnTo>
                      <a:pt x="261" y="562"/>
                    </a:lnTo>
                    <a:lnTo>
                      <a:pt x="237" y="565"/>
                    </a:lnTo>
                    <a:lnTo>
                      <a:pt x="233" y="535"/>
                    </a:lnTo>
                    <a:lnTo>
                      <a:pt x="226" y="503"/>
                    </a:lnTo>
                    <a:lnTo>
                      <a:pt x="219" y="473"/>
                    </a:lnTo>
                    <a:lnTo>
                      <a:pt x="210" y="442"/>
                    </a:lnTo>
                    <a:lnTo>
                      <a:pt x="233" y="434"/>
                    </a:lnTo>
                    <a:close/>
                    <a:moveTo>
                      <a:pt x="239" y="570"/>
                    </a:moveTo>
                    <a:lnTo>
                      <a:pt x="238" y="568"/>
                    </a:lnTo>
                    <a:lnTo>
                      <a:pt x="237" y="565"/>
                    </a:lnTo>
                    <a:lnTo>
                      <a:pt x="249" y="564"/>
                    </a:lnTo>
                    <a:lnTo>
                      <a:pt x="239" y="570"/>
                    </a:lnTo>
                    <a:close/>
                    <a:moveTo>
                      <a:pt x="260" y="557"/>
                    </a:moveTo>
                    <a:lnTo>
                      <a:pt x="271" y="574"/>
                    </a:lnTo>
                    <a:lnTo>
                      <a:pt x="283" y="590"/>
                    </a:lnTo>
                    <a:lnTo>
                      <a:pt x="294" y="604"/>
                    </a:lnTo>
                    <a:lnTo>
                      <a:pt x="309" y="617"/>
                    </a:lnTo>
                    <a:lnTo>
                      <a:pt x="323" y="629"/>
                    </a:lnTo>
                    <a:lnTo>
                      <a:pt x="338" y="638"/>
                    </a:lnTo>
                    <a:lnTo>
                      <a:pt x="354" y="648"/>
                    </a:lnTo>
                    <a:lnTo>
                      <a:pt x="371" y="656"/>
                    </a:lnTo>
                    <a:lnTo>
                      <a:pt x="361" y="678"/>
                    </a:lnTo>
                    <a:lnTo>
                      <a:pt x="343" y="670"/>
                    </a:lnTo>
                    <a:lnTo>
                      <a:pt x="325" y="660"/>
                    </a:lnTo>
                    <a:lnTo>
                      <a:pt x="309" y="648"/>
                    </a:lnTo>
                    <a:lnTo>
                      <a:pt x="292" y="635"/>
                    </a:lnTo>
                    <a:lnTo>
                      <a:pt x="277" y="621"/>
                    </a:lnTo>
                    <a:lnTo>
                      <a:pt x="264" y="605"/>
                    </a:lnTo>
                    <a:lnTo>
                      <a:pt x="251" y="589"/>
                    </a:lnTo>
                    <a:lnTo>
                      <a:pt x="239" y="570"/>
                    </a:lnTo>
                    <a:lnTo>
                      <a:pt x="260" y="557"/>
                    </a:lnTo>
                    <a:close/>
                    <a:moveTo>
                      <a:pt x="371" y="656"/>
                    </a:moveTo>
                    <a:lnTo>
                      <a:pt x="390" y="662"/>
                    </a:lnTo>
                    <a:lnTo>
                      <a:pt x="408" y="668"/>
                    </a:lnTo>
                    <a:lnTo>
                      <a:pt x="428" y="672"/>
                    </a:lnTo>
                    <a:lnTo>
                      <a:pt x="450" y="674"/>
                    </a:lnTo>
                    <a:lnTo>
                      <a:pt x="472" y="676"/>
                    </a:lnTo>
                    <a:lnTo>
                      <a:pt x="494" y="676"/>
                    </a:lnTo>
                    <a:lnTo>
                      <a:pt x="518" y="675"/>
                    </a:lnTo>
                    <a:lnTo>
                      <a:pt x="544" y="673"/>
                    </a:lnTo>
                    <a:lnTo>
                      <a:pt x="546" y="697"/>
                    </a:lnTo>
                    <a:lnTo>
                      <a:pt x="519" y="699"/>
                    </a:lnTo>
                    <a:lnTo>
                      <a:pt x="494" y="701"/>
                    </a:lnTo>
                    <a:lnTo>
                      <a:pt x="469" y="700"/>
                    </a:lnTo>
                    <a:lnTo>
                      <a:pt x="446" y="699"/>
                    </a:lnTo>
                    <a:lnTo>
                      <a:pt x="423" y="696"/>
                    </a:lnTo>
                    <a:lnTo>
                      <a:pt x="401" y="691"/>
                    </a:lnTo>
                    <a:lnTo>
                      <a:pt x="381" y="686"/>
                    </a:lnTo>
                    <a:lnTo>
                      <a:pt x="361" y="678"/>
                    </a:lnTo>
                    <a:lnTo>
                      <a:pt x="371" y="656"/>
                    </a:lnTo>
                    <a:close/>
                    <a:moveTo>
                      <a:pt x="557" y="684"/>
                    </a:moveTo>
                    <a:lnTo>
                      <a:pt x="556" y="688"/>
                    </a:lnTo>
                    <a:lnTo>
                      <a:pt x="554" y="692"/>
                    </a:lnTo>
                    <a:lnTo>
                      <a:pt x="550" y="696"/>
                    </a:lnTo>
                    <a:lnTo>
                      <a:pt x="546" y="697"/>
                    </a:lnTo>
                    <a:lnTo>
                      <a:pt x="545" y="685"/>
                    </a:lnTo>
                    <a:lnTo>
                      <a:pt x="557" y="6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7" name="Freeform 1249"/>
              <p:cNvSpPr>
                <a:spLocks/>
              </p:cNvSpPr>
              <p:nvPr/>
            </p:nvSpPr>
            <p:spPr bwMode="auto">
              <a:xfrm>
                <a:off x="3088" y="1702"/>
                <a:ext cx="93" cy="130"/>
              </a:xfrm>
              <a:custGeom>
                <a:avLst/>
                <a:gdLst>
                  <a:gd name="T0" fmla="*/ 19 w 473"/>
                  <a:gd name="T1" fmla="*/ 24 h 634"/>
                  <a:gd name="T2" fmla="*/ 18 w 473"/>
                  <a:gd name="T3" fmla="*/ 20 h 634"/>
                  <a:gd name="T4" fmla="*/ 17 w 473"/>
                  <a:gd name="T5" fmla="*/ 17 h 634"/>
                  <a:gd name="T6" fmla="*/ 16 w 473"/>
                  <a:gd name="T7" fmla="*/ 15 h 634"/>
                  <a:gd name="T8" fmla="*/ 15 w 473"/>
                  <a:gd name="T9" fmla="*/ 12 h 634"/>
                  <a:gd name="T10" fmla="*/ 14 w 473"/>
                  <a:gd name="T11" fmla="*/ 9 h 634"/>
                  <a:gd name="T12" fmla="*/ 13 w 473"/>
                  <a:gd name="T13" fmla="*/ 7 h 634"/>
                  <a:gd name="T14" fmla="*/ 12 w 473"/>
                  <a:gd name="T15" fmla="*/ 5 h 634"/>
                  <a:gd name="T16" fmla="*/ 10 w 473"/>
                  <a:gd name="T17" fmla="*/ 3 h 634"/>
                  <a:gd name="T18" fmla="*/ 9 w 473"/>
                  <a:gd name="T19" fmla="*/ 2 h 634"/>
                  <a:gd name="T20" fmla="*/ 8 w 473"/>
                  <a:gd name="T21" fmla="*/ 1 h 634"/>
                  <a:gd name="T22" fmla="*/ 7 w 473"/>
                  <a:gd name="T23" fmla="*/ 1 h 634"/>
                  <a:gd name="T24" fmla="*/ 6 w 473"/>
                  <a:gd name="T25" fmla="*/ 0 h 634"/>
                  <a:gd name="T26" fmla="*/ 6 w 473"/>
                  <a:gd name="T27" fmla="*/ 0 h 634"/>
                  <a:gd name="T28" fmla="*/ 5 w 473"/>
                  <a:gd name="T29" fmla="*/ 0 h 634"/>
                  <a:gd name="T30" fmla="*/ 4 w 473"/>
                  <a:gd name="T31" fmla="*/ 0 h 634"/>
                  <a:gd name="T32" fmla="*/ 3 w 473"/>
                  <a:gd name="T33" fmla="*/ 0 h 634"/>
                  <a:gd name="T34" fmla="*/ 2 w 473"/>
                  <a:gd name="T35" fmla="*/ 1 h 634"/>
                  <a:gd name="T36" fmla="*/ 1 w 473"/>
                  <a:gd name="T37" fmla="*/ 1 h 634"/>
                  <a:gd name="T38" fmla="*/ 1 w 473"/>
                  <a:gd name="T39" fmla="*/ 3 h 634"/>
                  <a:gd name="T40" fmla="*/ 2 w 473"/>
                  <a:gd name="T41" fmla="*/ 5 h 634"/>
                  <a:gd name="T42" fmla="*/ 4 w 473"/>
                  <a:gd name="T43" fmla="*/ 8 h 634"/>
                  <a:gd name="T44" fmla="*/ 5 w 473"/>
                  <a:gd name="T45" fmla="*/ 10 h 634"/>
                  <a:gd name="T46" fmla="*/ 6 w 473"/>
                  <a:gd name="T47" fmla="*/ 12 h 634"/>
                  <a:gd name="T48" fmla="*/ 7 w 473"/>
                  <a:gd name="T49" fmla="*/ 15 h 634"/>
                  <a:gd name="T50" fmla="*/ 8 w 473"/>
                  <a:gd name="T51" fmla="*/ 17 h 634"/>
                  <a:gd name="T52" fmla="*/ 8 w 473"/>
                  <a:gd name="T53" fmla="*/ 19 h 634"/>
                  <a:gd name="T54" fmla="*/ 9 w 473"/>
                  <a:gd name="T55" fmla="*/ 21 h 634"/>
                  <a:gd name="T56" fmla="*/ 10 w 473"/>
                  <a:gd name="T57" fmla="*/ 22 h 634"/>
                  <a:gd name="T58" fmla="*/ 11 w 473"/>
                  <a:gd name="T59" fmla="*/ 23 h 634"/>
                  <a:gd name="T60" fmla="*/ 12 w 473"/>
                  <a:gd name="T61" fmla="*/ 24 h 634"/>
                  <a:gd name="T62" fmla="*/ 13 w 473"/>
                  <a:gd name="T63" fmla="*/ 24 h 634"/>
                  <a:gd name="T64" fmla="*/ 15 w 473"/>
                  <a:gd name="T65" fmla="*/ 25 h 634"/>
                  <a:gd name="T66" fmla="*/ 16 w 473"/>
                  <a:gd name="T67" fmla="*/ 25 h 634"/>
                  <a:gd name="T68" fmla="*/ 18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473" y="629"/>
                    </a:moveTo>
                    <a:lnTo>
                      <a:pt x="470" y="603"/>
                    </a:lnTo>
                    <a:lnTo>
                      <a:pt x="463" y="566"/>
                    </a:lnTo>
                    <a:lnTo>
                      <a:pt x="452" y="518"/>
                    </a:lnTo>
                    <a:lnTo>
                      <a:pt x="437" y="462"/>
                    </a:lnTo>
                    <a:lnTo>
                      <a:pt x="429" y="432"/>
                    </a:lnTo>
                    <a:lnTo>
                      <a:pt x="419" y="401"/>
                    </a:lnTo>
                    <a:lnTo>
                      <a:pt x="409" y="369"/>
                    </a:lnTo>
                    <a:lnTo>
                      <a:pt x="397" y="337"/>
                    </a:lnTo>
                    <a:lnTo>
                      <a:pt x="384" y="304"/>
                    </a:lnTo>
                    <a:lnTo>
                      <a:pt x="371" y="272"/>
                    </a:lnTo>
                    <a:lnTo>
                      <a:pt x="357" y="239"/>
                    </a:lnTo>
                    <a:lnTo>
                      <a:pt x="342" y="208"/>
                    </a:lnTo>
                    <a:lnTo>
                      <a:pt x="326" y="179"/>
                    </a:lnTo>
                    <a:lnTo>
                      <a:pt x="310" y="151"/>
                    </a:lnTo>
                    <a:lnTo>
                      <a:pt x="292" y="124"/>
                    </a:lnTo>
                    <a:lnTo>
                      <a:pt x="274" y="100"/>
                    </a:lnTo>
                    <a:lnTo>
                      <a:pt x="256" y="77"/>
                    </a:lnTo>
                    <a:lnTo>
                      <a:pt x="235" y="57"/>
                    </a:lnTo>
                    <a:lnTo>
                      <a:pt x="226" y="48"/>
                    </a:lnTo>
                    <a:lnTo>
                      <a:pt x="215" y="40"/>
                    </a:lnTo>
                    <a:lnTo>
                      <a:pt x="205" y="32"/>
                    </a:lnTo>
                    <a:lnTo>
                      <a:pt x="194" y="25"/>
                    </a:lnTo>
                    <a:lnTo>
                      <a:pt x="183" y="18"/>
                    </a:lnTo>
                    <a:lnTo>
                      <a:pt x="173" y="14"/>
                    </a:lnTo>
                    <a:lnTo>
                      <a:pt x="161" y="8"/>
                    </a:lnTo>
                    <a:lnTo>
                      <a:pt x="150" y="5"/>
                    </a:lnTo>
                    <a:lnTo>
                      <a:pt x="138" y="3"/>
                    </a:lnTo>
                    <a:lnTo>
                      <a:pt x="126" y="1"/>
                    </a:lnTo>
                    <a:lnTo>
                      <a:pt x="114" y="0"/>
                    </a:lnTo>
                    <a:lnTo>
                      <a:pt x="102" y="1"/>
                    </a:lnTo>
                    <a:lnTo>
                      <a:pt x="91" y="2"/>
                    </a:lnTo>
                    <a:lnTo>
                      <a:pt x="78" y="4"/>
                    </a:lnTo>
                    <a:lnTo>
                      <a:pt x="66" y="7"/>
                    </a:lnTo>
                    <a:lnTo>
                      <a:pt x="53" y="13"/>
                    </a:lnTo>
                    <a:lnTo>
                      <a:pt x="40" y="18"/>
                    </a:lnTo>
                    <a:lnTo>
                      <a:pt x="27" y="26"/>
                    </a:lnTo>
                    <a:lnTo>
                      <a:pt x="13" y="33"/>
                    </a:lnTo>
                    <a:lnTo>
                      <a:pt x="0" y="43"/>
                    </a:lnTo>
                    <a:lnTo>
                      <a:pt x="21" y="72"/>
                    </a:lnTo>
                    <a:lnTo>
                      <a:pt x="42" y="101"/>
                    </a:lnTo>
                    <a:lnTo>
                      <a:pt x="61" y="131"/>
                    </a:lnTo>
                    <a:lnTo>
                      <a:pt x="80" y="161"/>
                    </a:lnTo>
                    <a:lnTo>
                      <a:pt x="97" y="190"/>
                    </a:lnTo>
                    <a:lnTo>
                      <a:pt x="113" y="220"/>
                    </a:lnTo>
                    <a:lnTo>
                      <a:pt x="128" y="249"/>
                    </a:lnTo>
                    <a:lnTo>
                      <a:pt x="142" y="278"/>
                    </a:lnTo>
                    <a:lnTo>
                      <a:pt x="156" y="309"/>
                    </a:lnTo>
                    <a:lnTo>
                      <a:pt x="168" y="339"/>
                    </a:lnTo>
                    <a:lnTo>
                      <a:pt x="179" y="369"/>
                    </a:lnTo>
                    <a:lnTo>
                      <a:pt x="188" y="398"/>
                    </a:lnTo>
                    <a:lnTo>
                      <a:pt x="196" y="428"/>
                    </a:lnTo>
                    <a:lnTo>
                      <a:pt x="204" y="458"/>
                    </a:lnTo>
                    <a:lnTo>
                      <a:pt x="209" y="488"/>
                    </a:lnTo>
                    <a:lnTo>
                      <a:pt x="214" y="517"/>
                    </a:lnTo>
                    <a:lnTo>
                      <a:pt x="223" y="533"/>
                    </a:lnTo>
                    <a:lnTo>
                      <a:pt x="235" y="548"/>
                    </a:lnTo>
                    <a:lnTo>
                      <a:pt x="246" y="562"/>
                    </a:lnTo>
                    <a:lnTo>
                      <a:pt x="259" y="575"/>
                    </a:lnTo>
                    <a:lnTo>
                      <a:pt x="272" y="586"/>
                    </a:lnTo>
                    <a:lnTo>
                      <a:pt x="286" y="597"/>
                    </a:lnTo>
                    <a:lnTo>
                      <a:pt x="301" y="606"/>
                    </a:lnTo>
                    <a:lnTo>
                      <a:pt x="317" y="613"/>
                    </a:lnTo>
                    <a:lnTo>
                      <a:pt x="334" y="620"/>
                    </a:lnTo>
                    <a:lnTo>
                      <a:pt x="351" y="625"/>
                    </a:lnTo>
                    <a:lnTo>
                      <a:pt x="369" y="629"/>
                    </a:lnTo>
                    <a:lnTo>
                      <a:pt x="388" y="632"/>
                    </a:lnTo>
                    <a:lnTo>
                      <a:pt x="408" y="634"/>
                    </a:lnTo>
                    <a:lnTo>
                      <a:pt x="429" y="634"/>
                    </a:lnTo>
                    <a:lnTo>
                      <a:pt x="450" y="633"/>
                    </a:lnTo>
                    <a:lnTo>
                      <a:pt x="473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8" name="Freeform 1250"/>
              <p:cNvSpPr>
                <a:spLocks noEditPoints="1"/>
              </p:cNvSpPr>
              <p:nvPr/>
            </p:nvSpPr>
            <p:spPr bwMode="auto">
              <a:xfrm>
                <a:off x="3084" y="1702"/>
                <a:ext cx="97" cy="130"/>
              </a:xfrm>
              <a:custGeom>
                <a:avLst/>
                <a:gdLst>
                  <a:gd name="T0" fmla="*/ 19 w 497"/>
                  <a:gd name="T1" fmla="*/ 26 h 658"/>
                  <a:gd name="T2" fmla="*/ 20 w 497"/>
                  <a:gd name="T3" fmla="*/ 25 h 658"/>
                  <a:gd name="T4" fmla="*/ 19 w 497"/>
                  <a:gd name="T5" fmla="*/ 24 h 658"/>
                  <a:gd name="T6" fmla="*/ 19 w 497"/>
                  <a:gd name="T7" fmla="*/ 24 h 658"/>
                  <a:gd name="T8" fmla="*/ 18 w 497"/>
                  <a:gd name="T9" fmla="*/ 21 h 658"/>
                  <a:gd name="T10" fmla="*/ 15 w 497"/>
                  <a:gd name="T11" fmla="*/ 13 h 658"/>
                  <a:gd name="T12" fmla="*/ 15 w 497"/>
                  <a:gd name="T13" fmla="*/ 9 h 658"/>
                  <a:gd name="T14" fmla="*/ 17 w 497"/>
                  <a:gd name="T15" fmla="*/ 14 h 658"/>
                  <a:gd name="T16" fmla="*/ 19 w 497"/>
                  <a:gd name="T17" fmla="*/ 23 h 658"/>
                  <a:gd name="T18" fmla="*/ 12 w 497"/>
                  <a:gd name="T19" fmla="*/ 6 h 658"/>
                  <a:gd name="T20" fmla="*/ 14 w 497"/>
                  <a:gd name="T21" fmla="*/ 8 h 658"/>
                  <a:gd name="T22" fmla="*/ 10 w 497"/>
                  <a:gd name="T23" fmla="*/ 4 h 658"/>
                  <a:gd name="T24" fmla="*/ 8 w 497"/>
                  <a:gd name="T25" fmla="*/ 2 h 658"/>
                  <a:gd name="T26" fmla="*/ 9 w 497"/>
                  <a:gd name="T27" fmla="*/ 2 h 658"/>
                  <a:gd name="T28" fmla="*/ 12 w 497"/>
                  <a:gd name="T29" fmla="*/ 4 h 658"/>
                  <a:gd name="T30" fmla="*/ 5 w 497"/>
                  <a:gd name="T31" fmla="*/ 1 h 658"/>
                  <a:gd name="T32" fmla="*/ 2 w 497"/>
                  <a:gd name="T33" fmla="*/ 2 h 658"/>
                  <a:gd name="T34" fmla="*/ 5 w 497"/>
                  <a:gd name="T35" fmla="*/ 0 h 658"/>
                  <a:gd name="T36" fmla="*/ 7 w 497"/>
                  <a:gd name="T37" fmla="*/ 1 h 658"/>
                  <a:gd name="T38" fmla="*/ 1 w 497"/>
                  <a:gd name="T39" fmla="*/ 3 h 658"/>
                  <a:gd name="T40" fmla="*/ 2 w 497"/>
                  <a:gd name="T41" fmla="*/ 1 h 658"/>
                  <a:gd name="T42" fmla="*/ 0 w 497"/>
                  <a:gd name="T43" fmla="*/ 2 h 658"/>
                  <a:gd name="T44" fmla="*/ 1 w 497"/>
                  <a:gd name="T45" fmla="*/ 2 h 658"/>
                  <a:gd name="T46" fmla="*/ 1 w 497"/>
                  <a:gd name="T47" fmla="*/ 2 h 658"/>
                  <a:gd name="T48" fmla="*/ 1 w 497"/>
                  <a:gd name="T49" fmla="*/ 2 h 658"/>
                  <a:gd name="T50" fmla="*/ 2 w 497"/>
                  <a:gd name="T51" fmla="*/ 3 h 658"/>
                  <a:gd name="T52" fmla="*/ 2 w 497"/>
                  <a:gd name="T53" fmla="*/ 3 h 658"/>
                  <a:gd name="T54" fmla="*/ 2 w 497"/>
                  <a:gd name="T55" fmla="*/ 5 h 658"/>
                  <a:gd name="T56" fmla="*/ 2 w 497"/>
                  <a:gd name="T57" fmla="*/ 3 h 658"/>
                  <a:gd name="T58" fmla="*/ 5 w 497"/>
                  <a:gd name="T59" fmla="*/ 8 h 658"/>
                  <a:gd name="T60" fmla="*/ 6 w 497"/>
                  <a:gd name="T61" fmla="*/ 12 h 658"/>
                  <a:gd name="T62" fmla="*/ 4 w 497"/>
                  <a:gd name="T63" fmla="*/ 8 h 658"/>
                  <a:gd name="T64" fmla="*/ 7 w 497"/>
                  <a:gd name="T65" fmla="*/ 11 h 658"/>
                  <a:gd name="T66" fmla="*/ 7 w 497"/>
                  <a:gd name="T67" fmla="*/ 11 h 658"/>
                  <a:gd name="T68" fmla="*/ 6 w 497"/>
                  <a:gd name="T69" fmla="*/ 13 h 658"/>
                  <a:gd name="T70" fmla="*/ 7 w 497"/>
                  <a:gd name="T71" fmla="*/ 11 h 658"/>
                  <a:gd name="T72" fmla="*/ 8 w 497"/>
                  <a:gd name="T73" fmla="*/ 14 h 658"/>
                  <a:gd name="T74" fmla="*/ 6 w 497"/>
                  <a:gd name="T75" fmla="*/ 13 h 658"/>
                  <a:gd name="T76" fmla="*/ 9 w 497"/>
                  <a:gd name="T77" fmla="*/ 17 h 658"/>
                  <a:gd name="T78" fmla="*/ 9 w 497"/>
                  <a:gd name="T79" fmla="*/ 21 h 658"/>
                  <a:gd name="T80" fmla="*/ 8 w 497"/>
                  <a:gd name="T81" fmla="*/ 18 h 658"/>
                  <a:gd name="T82" fmla="*/ 8 w 497"/>
                  <a:gd name="T83" fmla="*/ 14 h 658"/>
                  <a:gd name="T84" fmla="*/ 9 w 497"/>
                  <a:gd name="T85" fmla="*/ 21 h 658"/>
                  <a:gd name="T86" fmla="*/ 11 w 497"/>
                  <a:gd name="T87" fmla="*/ 23 h 658"/>
                  <a:gd name="T88" fmla="*/ 13 w 497"/>
                  <a:gd name="T89" fmla="*/ 26 h 658"/>
                  <a:gd name="T90" fmla="*/ 10 w 497"/>
                  <a:gd name="T91" fmla="*/ 23 h 658"/>
                  <a:gd name="T92" fmla="*/ 13 w 497"/>
                  <a:gd name="T93" fmla="*/ 25 h 658"/>
                  <a:gd name="T94" fmla="*/ 17 w 497"/>
                  <a:gd name="T95" fmla="*/ 25 h 658"/>
                  <a:gd name="T96" fmla="*/ 18 w 497"/>
                  <a:gd name="T97" fmla="*/ 26 h 658"/>
                  <a:gd name="T98" fmla="*/ 14 w 497"/>
                  <a:gd name="T99" fmla="*/ 26 h 658"/>
                  <a:gd name="T100" fmla="*/ 20 w 497"/>
                  <a:gd name="T101" fmla="*/ 26 h 658"/>
                  <a:gd name="T102" fmla="*/ 2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473" y="642"/>
                    </a:moveTo>
                    <a:lnTo>
                      <a:pt x="473" y="642"/>
                    </a:lnTo>
                    <a:lnTo>
                      <a:pt x="497" y="640"/>
                    </a:lnTo>
                    <a:lnTo>
                      <a:pt x="497" y="641"/>
                    </a:lnTo>
                    <a:lnTo>
                      <a:pt x="473" y="642"/>
                    </a:lnTo>
                    <a:close/>
                    <a:moveTo>
                      <a:pt x="473" y="642"/>
                    </a:moveTo>
                    <a:lnTo>
                      <a:pt x="472" y="631"/>
                    </a:lnTo>
                    <a:lnTo>
                      <a:pt x="469" y="613"/>
                    </a:lnTo>
                    <a:lnTo>
                      <a:pt x="493" y="609"/>
                    </a:lnTo>
                    <a:lnTo>
                      <a:pt x="496" y="626"/>
                    </a:lnTo>
                    <a:lnTo>
                      <a:pt x="497" y="640"/>
                    </a:lnTo>
                    <a:lnTo>
                      <a:pt x="473" y="642"/>
                    </a:lnTo>
                    <a:close/>
                    <a:moveTo>
                      <a:pt x="469" y="613"/>
                    </a:moveTo>
                    <a:lnTo>
                      <a:pt x="466" y="602"/>
                    </a:lnTo>
                    <a:lnTo>
                      <a:pt x="465" y="592"/>
                    </a:lnTo>
                    <a:lnTo>
                      <a:pt x="463" y="580"/>
                    </a:lnTo>
                    <a:lnTo>
                      <a:pt x="460" y="569"/>
                    </a:lnTo>
                    <a:lnTo>
                      <a:pt x="484" y="564"/>
                    </a:lnTo>
                    <a:lnTo>
                      <a:pt x="487" y="578"/>
                    </a:lnTo>
                    <a:lnTo>
                      <a:pt x="489" y="590"/>
                    </a:lnTo>
                    <a:lnTo>
                      <a:pt x="491" y="600"/>
                    </a:lnTo>
                    <a:lnTo>
                      <a:pt x="493" y="609"/>
                    </a:lnTo>
                    <a:lnTo>
                      <a:pt x="469" y="613"/>
                    </a:lnTo>
                    <a:close/>
                    <a:moveTo>
                      <a:pt x="460" y="569"/>
                    </a:moveTo>
                    <a:lnTo>
                      <a:pt x="452" y="533"/>
                    </a:lnTo>
                    <a:lnTo>
                      <a:pt x="443" y="494"/>
                    </a:lnTo>
                    <a:lnTo>
                      <a:pt x="431" y="453"/>
                    </a:lnTo>
                    <a:lnTo>
                      <a:pt x="417" y="409"/>
                    </a:lnTo>
                    <a:lnTo>
                      <a:pt x="402" y="363"/>
                    </a:lnTo>
                    <a:lnTo>
                      <a:pt x="384" y="316"/>
                    </a:lnTo>
                    <a:lnTo>
                      <a:pt x="375" y="294"/>
                    </a:lnTo>
                    <a:lnTo>
                      <a:pt x="364" y="271"/>
                    </a:lnTo>
                    <a:lnTo>
                      <a:pt x="354" y="248"/>
                    </a:lnTo>
                    <a:lnTo>
                      <a:pt x="343" y="226"/>
                    </a:lnTo>
                    <a:lnTo>
                      <a:pt x="365" y="215"/>
                    </a:lnTo>
                    <a:lnTo>
                      <a:pt x="376" y="237"/>
                    </a:lnTo>
                    <a:lnTo>
                      <a:pt x="387" y="260"/>
                    </a:lnTo>
                    <a:lnTo>
                      <a:pt x="396" y="284"/>
                    </a:lnTo>
                    <a:lnTo>
                      <a:pt x="406" y="308"/>
                    </a:lnTo>
                    <a:lnTo>
                      <a:pt x="424" y="354"/>
                    </a:lnTo>
                    <a:lnTo>
                      <a:pt x="441" y="402"/>
                    </a:lnTo>
                    <a:lnTo>
                      <a:pt x="455" y="446"/>
                    </a:lnTo>
                    <a:lnTo>
                      <a:pt x="466" y="489"/>
                    </a:lnTo>
                    <a:lnTo>
                      <a:pt x="476" y="528"/>
                    </a:lnTo>
                    <a:lnTo>
                      <a:pt x="484" y="564"/>
                    </a:lnTo>
                    <a:lnTo>
                      <a:pt x="460" y="569"/>
                    </a:lnTo>
                    <a:close/>
                    <a:moveTo>
                      <a:pt x="343" y="226"/>
                    </a:moveTo>
                    <a:lnTo>
                      <a:pt x="328" y="199"/>
                    </a:lnTo>
                    <a:lnTo>
                      <a:pt x="313" y="173"/>
                    </a:lnTo>
                    <a:lnTo>
                      <a:pt x="297" y="148"/>
                    </a:lnTo>
                    <a:lnTo>
                      <a:pt x="281" y="124"/>
                    </a:lnTo>
                    <a:lnTo>
                      <a:pt x="300" y="110"/>
                    </a:lnTo>
                    <a:lnTo>
                      <a:pt x="317" y="134"/>
                    </a:lnTo>
                    <a:lnTo>
                      <a:pt x="334" y="159"/>
                    </a:lnTo>
                    <a:lnTo>
                      <a:pt x="350" y="187"/>
                    </a:lnTo>
                    <a:lnTo>
                      <a:pt x="365" y="215"/>
                    </a:lnTo>
                    <a:lnTo>
                      <a:pt x="343" y="226"/>
                    </a:lnTo>
                    <a:close/>
                    <a:moveTo>
                      <a:pt x="281" y="124"/>
                    </a:moveTo>
                    <a:lnTo>
                      <a:pt x="269" y="109"/>
                    </a:lnTo>
                    <a:lnTo>
                      <a:pt x="256" y="95"/>
                    </a:lnTo>
                    <a:lnTo>
                      <a:pt x="243" y="82"/>
                    </a:lnTo>
                    <a:lnTo>
                      <a:pt x="231" y="70"/>
                    </a:lnTo>
                    <a:lnTo>
                      <a:pt x="217" y="59"/>
                    </a:lnTo>
                    <a:lnTo>
                      <a:pt x="204" y="50"/>
                    </a:lnTo>
                    <a:lnTo>
                      <a:pt x="190" y="42"/>
                    </a:lnTo>
                    <a:lnTo>
                      <a:pt x="176" y="35"/>
                    </a:lnTo>
                    <a:lnTo>
                      <a:pt x="186" y="13"/>
                    </a:lnTo>
                    <a:lnTo>
                      <a:pt x="201" y="19"/>
                    </a:lnTo>
                    <a:lnTo>
                      <a:pt x="216" y="29"/>
                    </a:lnTo>
                    <a:lnTo>
                      <a:pt x="231" y="39"/>
                    </a:lnTo>
                    <a:lnTo>
                      <a:pt x="246" y="51"/>
                    </a:lnTo>
                    <a:lnTo>
                      <a:pt x="260" y="64"/>
                    </a:lnTo>
                    <a:lnTo>
                      <a:pt x="273" y="78"/>
                    </a:lnTo>
                    <a:lnTo>
                      <a:pt x="287" y="93"/>
                    </a:lnTo>
                    <a:lnTo>
                      <a:pt x="300" y="110"/>
                    </a:lnTo>
                    <a:lnTo>
                      <a:pt x="281" y="124"/>
                    </a:lnTo>
                    <a:close/>
                    <a:moveTo>
                      <a:pt x="176" y="35"/>
                    </a:moveTo>
                    <a:lnTo>
                      <a:pt x="162" y="30"/>
                    </a:lnTo>
                    <a:lnTo>
                      <a:pt x="148" y="27"/>
                    </a:lnTo>
                    <a:lnTo>
                      <a:pt x="133" y="25"/>
                    </a:lnTo>
                    <a:lnTo>
                      <a:pt x="118" y="25"/>
                    </a:lnTo>
                    <a:lnTo>
                      <a:pt x="103" y="26"/>
                    </a:lnTo>
                    <a:lnTo>
                      <a:pt x="87" y="29"/>
                    </a:lnTo>
                    <a:lnTo>
                      <a:pt x="71" y="34"/>
                    </a:lnTo>
                    <a:lnTo>
                      <a:pt x="55" y="42"/>
                    </a:lnTo>
                    <a:lnTo>
                      <a:pt x="44" y="20"/>
                    </a:lnTo>
                    <a:lnTo>
                      <a:pt x="63" y="12"/>
                    </a:lnTo>
                    <a:lnTo>
                      <a:pt x="81" y="6"/>
                    </a:lnTo>
                    <a:lnTo>
                      <a:pt x="99" y="2"/>
                    </a:lnTo>
                    <a:lnTo>
                      <a:pt x="118" y="0"/>
                    </a:lnTo>
                    <a:lnTo>
                      <a:pt x="135" y="0"/>
                    </a:lnTo>
                    <a:lnTo>
                      <a:pt x="152" y="2"/>
                    </a:lnTo>
                    <a:lnTo>
                      <a:pt x="168" y="6"/>
                    </a:lnTo>
                    <a:lnTo>
                      <a:pt x="186" y="13"/>
                    </a:lnTo>
                    <a:lnTo>
                      <a:pt x="176" y="35"/>
                    </a:lnTo>
                    <a:close/>
                    <a:moveTo>
                      <a:pt x="55" y="42"/>
                    </a:moveTo>
                    <a:lnTo>
                      <a:pt x="46" y="46"/>
                    </a:lnTo>
                    <a:lnTo>
                      <a:pt x="38" y="52"/>
                    </a:lnTo>
                    <a:lnTo>
                      <a:pt x="28" y="58"/>
                    </a:lnTo>
                    <a:lnTo>
                      <a:pt x="19" y="65"/>
                    </a:lnTo>
                    <a:lnTo>
                      <a:pt x="4" y="45"/>
                    </a:lnTo>
                    <a:lnTo>
                      <a:pt x="14" y="39"/>
                    </a:lnTo>
                    <a:lnTo>
                      <a:pt x="24" y="32"/>
                    </a:lnTo>
                    <a:lnTo>
                      <a:pt x="34" y="26"/>
                    </a:lnTo>
                    <a:lnTo>
                      <a:pt x="44" y="20"/>
                    </a:lnTo>
                    <a:lnTo>
                      <a:pt x="55" y="42"/>
                    </a:lnTo>
                    <a:close/>
                    <a:moveTo>
                      <a:pt x="2" y="62"/>
                    </a:moveTo>
                    <a:lnTo>
                      <a:pt x="0" y="58"/>
                    </a:lnTo>
                    <a:lnTo>
                      <a:pt x="0" y="54"/>
                    </a:lnTo>
                    <a:lnTo>
                      <a:pt x="1" y="50"/>
                    </a:lnTo>
                    <a:lnTo>
                      <a:pt x="4" y="45"/>
                    </a:lnTo>
                    <a:lnTo>
                      <a:pt x="12" y="55"/>
                    </a:lnTo>
                    <a:lnTo>
                      <a:pt x="2" y="62"/>
                    </a:lnTo>
                    <a:close/>
                    <a:moveTo>
                      <a:pt x="22" y="47"/>
                    </a:moveTo>
                    <a:lnTo>
                      <a:pt x="19" y="46"/>
                    </a:lnTo>
                    <a:lnTo>
                      <a:pt x="20" y="46"/>
                    </a:lnTo>
                    <a:lnTo>
                      <a:pt x="3" y="64"/>
                    </a:lnTo>
                    <a:lnTo>
                      <a:pt x="1" y="62"/>
                    </a:lnTo>
                    <a:lnTo>
                      <a:pt x="2" y="62"/>
                    </a:lnTo>
                    <a:lnTo>
                      <a:pt x="22" y="47"/>
                    </a:lnTo>
                    <a:close/>
                    <a:moveTo>
                      <a:pt x="20" y="46"/>
                    </a:moveTo>
                    <a:lnTo>
                      <a:pt x="22" y="47"/>
                    </a:lnTo>
                    <a:lnTo>
                      <a:pt x="22" y="48"/>
                    </a:lnTo>
                    <a:lnTo>
                      <a:pt x="12" y="55"/>
                    </a:lnTo>
                    <a:lnTo>
                      <a:pt x="20" y="46"/>
                    </a:lnTo>
                    <a:close/>
                    <a:moveTo>
                      <a:pt x="22" y="48"/>
                    </a:moveTo>
                    <a:lnTo>
                      <a:pt x="27" y="55"/>
                    </a:lnTo>
                    <a:lnTo>
                      <a:pt x="32" y="62"/>
                    </a:lnTo>
                    <a:lnTo>
                      <a:pt x="39" y="71"/>
                    </a:lnTo>
                    <a:lnTo>
                      <a:pt x="45" y="81"/>
                    </a:lnTo>
                    <a:lnTo>
                      <a:pt x="26" y="95"/>
                    </a:lnTo>
                    <a:lnTo>
                      <a:pt x="16" y="81"/>
                    </a:lnTo>
                    <a:lnTo>
                      <a:pt x="2" y="62"/>
                    </a:lnTo>
                    <a:lnTo>
                      <a:pt x="22" y="48"/>
                    </a:lnTo>
                    <a:close/>
                    <a:moveTo>
                      <a:pt x="45" y="81"/>
                    </a:moveTo>
                    <a:lnTo>
                      <a:pt x="53" y="91"/>
                    </a:lnTo>
                    <a:lnTo>
                      <a:pt x="58" y="99"/>
                    </a:lnTo>
                    <a:lnTo>
                      <a:pt x="64" y="107"/>
                    </a:lnTo>
                    <a:lnTo>
                      <a:pt x="69" y="114"/>
                    </a:lnTo>
                    <a:lnTo>
                      <a:pt x="49" y="127"/>
                    </a:lnTo>
                    <a:lnTo>
                      <a:pt x="42" y="119"/>
                    </a:lnTo>
                    <a:lnTo>
                      <a:pt x="37" y="110"/>
                    </a:lnTo>
                    <a:lnTo>
                      <a:pt x="31" y="102"/>
                    </a:lnTo>
                    <a:lnTo>
                      <a:pt x="26" y="95"/>
                    </a:lnTo>
                    <a:lnTo>
                      <a:pt x="45" y="81"/>
                    </a:lnTo>
                    <a:close/>
                    <a:moveTo>
                      <a:pt x="69" y="114"/>
                    </a:moveTo>
                    <a:lnTo>
                      <a:pt x="83" y="135"/>
                    </a:lnTo>
                    <a:lnTo>
                      <a:pt x="96" y="156"/>
                    </a:lnTo>
                    <a:lnTo>
                      <a:pt x="109" y="178"/>
                    </a:lnTo>
                    <a:lnTo>
                      <a:pt x="122" y="200"/>
                    </a:lnTo>
                    <a:lnTo>
                      <a:pt x="134" y="221"/>
                    </a:lnTo>
                    <a:lnTo>
                      <a:pt x="145" y="243"/>
                    </a:lnTo>
                    <a:lnTo>
                      <a:pt x="155" y="264"/>
                    </a:lnTo>
                    <a:lnTo>
                      <a:pt x="166" y="286"/>
                    </a:lnTo>
                    <a:lnTo>
                      <a:pt x="144" y="296"/>
                    </a:lnTo>
                    <a:lnTo>
                      <a:pt x="134" y="275"/>
                    </a:lnTo>
                    <a:lnTo>
                      <a:pt x="123" y="254"/>
                    </a:lnTo>
                    <a:lnTo>
                      <a:pt x="112" y="232"/>
                    </a:lnTo>
                    <a:lnTo>
                      <a:pt x="100" y="212"/>
                    </a:lnTo>
                    <a:lnTo>
                      <a:pt x="88" y="190"/>
                    </a:lnTo>
                    <a:lnTo>
                      <a:pt x="76" y="169"/>
                    </a:lnTo>
                    <a:lnTo>
                      <a:pt x="63" y="149"/>
                    </a:lnTo>
                    <a:lnTo>
                      <a:pt x="49" y="127"/>
                    </a:lnTo>
                    <a:lnTo>
                      <a:pt x="69" y="114"/>
                    </a:lnTo>
                    <a:close/>
                    <a:moveTo>
                      <a:pt x="166" y="286"/>
                    </a:moveTo>
                    <a:lnTo>
                      <a:pt x="166" y="286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66" y="286"/>
                    </a:moveTo>
                    <a:lnTo>
                      <a:pt x="169" y="295"/>
                    </a:lnTo>
                    <a:lnTo>
                      <a:pt x="174" y="303"/>
                    </a:lnTo>
                    <a:lnTo>
                      <a:pt x="177" y="312"/>
                    </a:lnTo>
                    <a:lnTo>
                      <a:pt x="181" y="320"/>
                    </a:lnTo>
                    <a:lnTo>
                      <a:pt x="159" y="329"/>
                    </a:lnTo>
                    <a:lnTo>
                      <a:pt x="154" y="321"/>
                    </a:lnTo>
                    <a:lnTo>
                      <a:pt x="151" y="313"/>
                    </a:lnTo>
                    <a:lnTo>
                      <a:pt x="148" y="304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81" y="320"/>
                    </a:moveTo>
                    <a:lnTo>
                      <a:pt x="185" y="329"/>
                    </a:lnTo>
                    <a:lnTo>
                      <a:pt x="188" y="338"/>
                    </a:lnTo>
                    <a:lnTo>
                      <a:pt x="191" y="345"/>
                    </a:lnTo>
                    <a:lnTo>
                      <a:pt x="194" y="354"/>
                    </a:lnTo>
                    <a:lnTo>
                      <a:pt x="172" y="363"/>
                    </a:lnTo>
                    <a:lnTo>
                      <a:pt x="168" y="354"/>
                    </a:lnTo>
                    <a:lnTo>
                      <a:pt x="165" y="345"/>
                    </a:lnTo>
                    <a:lnTo>
                      <a:pt x="162" y="338"/>
                    </a:lnTo>
                    <a:lnTo>
                      <a:pt x="159" y="329"/>
                    </a:lnTo>
                    <a:lnTo>
                      <a:pt x="181" y="320"/>
                    </a:lnTo>
                    <a:close/>
                    <a:moveTo>
                      <a:pt x="194" y="354"/>
                    </a:moveTo>
                    <a:lnTo>
                      <a:pt x="202" y="376"/>
                    </a:lnTo>
                    <a:lnTo>
                      <a:pt x="209" y="397"/>
                    </a:lnTo>
                    <a:lnTo>
                      <a:pt x="216" y="419"/>
                    </a:lnTo>
                    <a:lnTo>
                      <a:pt x="221" y="442"/>
                    </a:lnTo>
                    <a:lnTo>
                      <a:pt x="227" y="463"/>
                    </a:lnTo>
                    <a:lnTo>
                      <a:pt x="231" y="485"/>
                    </a:lnTo>
                    <a:lnTo>
                      <a:pt x="234" y="506"/>
                    </a:lnTo>
                    <a:lnTo>
                      <a:pt x="238" y="528"/>
                    </a:lnTo>
                    <a:lnTo>
                      <a:pt x="214" y="530"/>
                    </a:lnTo>
                    <a:lnTo>
                      <a:pt x="211" y="510"/>
                    </a:lnTo>
                    <a:lnTo>
                      <a:pt x="207" y="489"/>
                    </a:lnTo>
                    <a:lnTo>
                      <a:pt x="203" y="469"/>
                    </a:lnTo>
                    <a:lnTo>
                      <a:pt x="198" y="447"/>
                    </a:lnTo>
                    <a:lnTo>
                      <a:pt x="192" y="426"/>
                    </a:lnTo>
                    <a:lnTo>
                      <a:pt x="186" y="405"/>
                    </a:lnTo>
                    <a:lnTo>
                      <a:pt x="179" y="384"/>
                    </a:lnTo>
                    <a:lnTo>
                      <a:pt x="172" y="363"/>
                    </a:lnTo>
                    <a:lnTo>
                      <a:pt x="194" y="354"/>
                    </a:lnTo>
                    <a:close/>
                    <a:moveTo>
                      <a:pt x="215" y="534"/>
                    </a:moveTo>
                    <a:lnTo>
                      <a:pt x="215" y="532"/>
                    </a:lnTo>
                    <a:lnTo>
                      <a:pt x="214" y="530"/>
                    </a:lnTo>
                    <a:lnTo>
                      <a:pt x="226" y="529"/>
                    </a:lnTo>
                    <a:lnTo>
                      <a:pt x="215" y="534"/>
                    </a:lnTo>
                    <a:close/>
                    <a:moveTo>
                      <a:pt x="236" y="523"/>
                    </a:moveTo>
                    <a:lnTo>
                      <a:pt x="246" y="539"/>
                    </a:lnTo>
                    <a:lnTo>
                      <a:pt x="256" y="553"/>
                    </a:lnTo>
                    <a:lnTo>
                      <a:pt x="267" y="566"/>
                    </a:lnTo>
                    <a:lnTo>
                      <a:pt x="279" y="579"/>
                    </a:lnTo>
                    <a:lnTo>
                      <a:pt x="292" y="590"/>
                    </a:lnTo>
                    <a:lnTo>
                      <a:pt x="304" y="598"/>
                    </a:lnTo>
                    <a:lnTo>
                      <a:pt x="319" y="607"/>
                    </a:lnTo>
                    <a:lnTo>
                      <a:pt x="334" y="614"/>
                    </a:lnTo>
                    <a:lnTo>
                      <a:pt x="324" y="637"/>
                    </a:lnTo>
                    <a:lnTo>
                      <a:pt x="308" y="628"/>
                    </a:lnTo>
                    <a:lnTo>
                      <a:pt x="292" y="619"/>
                    </a:lnTo>
                    <a:lnTo>
                      <a:pt x="276" y="608"/>
                    </a:lnTo>
                    <a:lnTo>
                      <a:pt x="262" y="596"/>
                    </a:lnTo>
                    <a:lnTo>
                      <a:pt x="249" y="583"/>
                    </a:lnTo>
                    <a:lnTo>
                      <a:pt x="238" y="568"/>
                    </a:lnTo>
                    <a:lnTo>
                      <a:pt x="226" y="552"/>
                    </a:lnTo>
                    <a:lnTo>
                      <a:pt x="215" y="534"/>
                    </a:lnTo>
                    <a:lnTo>
                      <a:pt x="236" y="523"/>
                    </a:lnTo>
                    <a:close/>
                    <a:moveTo>
                      <a:pt x="334" y="614"/>
                    </a:moveTo>
                    <a:lnTo>
                      <a:pt x="350" y="621"/>
                    </a:lnTo>
                    <a:lnTo>
                      <a:pt x="366" y="625"/>
                    </a:lnTo>
                    <a:lnTo>
                      <a:pt x="383" y="629"/>
                    </a:lnTo>
                    <a:lnTo>
                      <a:pt x="402" y="632"/>
                    </a:lnTo>
                    <a:lnTo>
                      <a:pt x="421" y="633"/>
                    </a:lnTo>
                    <a:lnTo>
                      <a:pt x="441" y="633"/>
                    </a:lnTo>
                    <a:lnTo>
                      <a:pt x="462" y="632"/>
                    </a:lnTo>
                    <a:lnTo>
                      <a:pt x="484" y="629"/>
                    </a:lnTo>
                    <a:lnTo>
                      <a:pt x="486" y="654"/>
                    </a:lnTo>
                    <a:lnTo>
                      <a:pt x="463" y="656"/>
                    </a:lnTo>
                    <a:lnTo>
                      <a:pt x="441" y="658"/>
                    </a:lnTo>
                    <a:lnTo>
                      <a:pt x="419" y="658"/>
                    </a:lnTo>
                    <a:lnTo>
                      <a:pt x="398" y="655"/>
                    </a:lnTo>
                    <a:lnTo>
                      <a:pt x="379" y="653"/>
                    </a:lnTo>
                    <a:lnTo>
                      <a:pt x="360" y="649"/>
                    </a:lnTo>
                    <a:lnTo>
                      <a:pt x="341" y="644"/>
                    </a:lnTo>
                    <a:lnTo>
                      <a:pt x="324" y="637"/>
                    </a:lnTo>
                    <a:lnTo>
                      <a:pt x="334" y="614"/>
                    </a:lnTo>
                    <a:close/>
                    <a:moveTo>
                      <a:pt x="497" y="641"/>
                    </a:moveTo>
                    <a:lnTo>
                      <a:pt x="497" y="646"/>
                    </a:lnTo>
                    <a:lnTo>
                      <a:pt x="495" y="649"/>
                    </a:lnTo>
                    <a:lnTo>
                      <a:pt x="490" y="652"/>
                    </a:lnTo>
                    <a:lnTo>
                      <a:pt x="486" y="654"/>
                    </a:lnTo>
                    <a:lnTo>
                      <a:pt x="485" y="641"/>
                    </a:lnTo>
                    <a:lnTo>
                      <a:pt x="497" y="6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9" name="Freeform 1251"/>
              <p:cNvSpPr>
                <a:spLocks/>
              </p:cNvSpPr>
              <p:nvPr/>
            </p:nvSpPr>
            <p:spPr bwMode="auto">
              <a:xfrm>
                <a:off x="3049" y="1713"/>
                <a:ext cx="85" cy="116"/>
              </a:xfrm>
              <a:custGeom>
                <a:avLst/>
                <a:gdLst>
                  <a:gd name="T0" fmla="*/ 17 w 422"/>
                  <a:gd name="T1" fmla="*/ 23 h 595"/>
                  <a:gd name="T2" fmla="*/ 16 w 422"/>
                  <a:gd name="T3" fmla="*/ 19 h 595"/>
                  <a:gd name="T4" fmla="*/ 15 w 422"/>
                  <a:gd name="T5" fmla="*/ 16 h 595"/>
                  <a:gd name="T6" fmla="*/ 14 w 422"/>
                  <a:gd name="T7" fmla="*/ 14 h 595"/>
                  <a:gd name="T8" fmla="*/ 14 w 422"/>
                  <a:gd name="T9" fmla="*/ 11 h 595"/>
                  <a:gd name="T10" fmla="*/ 13 w 422"/>
                  <a:gd name="T11" fmla="*/ 9 h 595"/>
                  <a:gd name="T12" fmla="*/ 12 w 422"/>
                  <a:gd name="T13" fmla="*/ 7 h 595"/>
                  <a:gd name="T14" fmla="*/ 10 w 422"/>
                  <a:gd name="T15" fmla="*/ 5 h 595"/>
                  <a:gd name="T16" fmla="*/ 9 w 422"/>
                  <a:gd name="T17" fmla="*/ 3 h 595"/>
                  <a:gd name="T18" fmla="*/ 8 w 422"/>
                  <a:gd name="T19" fmla="*/ 2 h 595"/>
                  <a:gd name="T20" fmla="*/ 7 w 422"/>
                  <a:gd name="T21" fmla="*/ 1 h 595"/>
                  <a:gd name="T22" fmla="*/ 6 w 422"/>
                  <a:gd name="T23" fmla="*/ 1 h 595"/>
                  <a:gd name="T24" fmla="*/ 6 w 422"/>
                  <a:gd name="T25" fmla="*/ 0 h 595"/>
                  <a:gd name="T26" fmla="*/ 5 w 422"/>
                  <a:gd name="T27" fmla="*/ 0 h 595"/>
                  <a:gd name="T28" fmla="*/ 4 w 422"/>
                  <a:gd name="T29" fmla="*/ 0 h 595"/>
                  <a:gd name="T30" fmla="*/ 3 w 422"/>
                  <a:gd name="T31" fmla="*/ 0 h 595"/>
                  <a:gd name="T32" fmla="*/ 2 w 422"/>
                  <a:gd name="T33" fmla="*/ 0 h 595"/>
                  <a:gd name="T34" fmla="*/ 1 w 422"/>
                  <a:gd name="T35" fmla="*/ 1 h 595"/>
                  <a:gd name="T36" fmla="*/ 0 w 422"/>
                  <a:gd name="T37" fmla="*/ 1 h 595"/>
                  <a:gd name="T38" fmla="*/ 1 w 422"/>
                  <a:gd name="T39" fmla="*/ 3 h 595"/>
                  <a:gd name="T40" fmla="*/ 2 w 422"/>
                  <a:gd name="T41" fmla="*/ 5 h 595"/>
                  <a:gd name="T42" fmla="*/ 3 w 422"/>
                  <a:gd name="T43" fmla="*/ 7 h 595"/>
                  <a:gd name="T44" fmla="*/ 5 w 422"/>
                  <a:gd name="T45" fmla="*/ 9 h 595"/>
                  <a:gd name="T46" fmla="*/ 6 w 422"/>
                  <a:gd name="T47" fmla="*/ 12 h 595"/>
                  <a:gd name="T48" fmla="*/ 6 w 422"/>
                  <a:gd name="T49" fmla="*/ 14 h 595"/>
                  <a:gd name="T50" fmla="*/ 7 w 422"/>
                  <a:gd name="T51" fmla="*/ 16 h 595"/>
                  <a:gd name="T52" fmla="*/ 8 w 422"/>
                  <a:gd name="T53" fmla="*/ 18 h 595"/>
                  <a:gd name="T54" fmla="*/ 8 w 422"/>
                  <a:gd name="T55" fmla="*/ 20 h 595"/>
                  <a:gd name="T56" fmla="*/ 9 w 422"/>
                  <a:gd name="T57" fmla="*/ 21 h 595"/>
                  <a:gd name="T58" fmla="*/ 10 w 422"/>
                  <a:gd name="T59" fmla="*/ 22 h 595"/>
                  <a:gd name="T60" fmla="*/ 11 w 422"/>
                  <a:gd name="T61" fmla="*/ 23 h 595"/>
                  <a:gd name="T62" fmla="*/ 12 w 422"/>
                  <a:gd name="T63" fmla="*/ 23 h 595"/>
                  <a:gd name="T64" fmla="*/ 13 w 422"/>
                  <a:gd name="T65" fmla="*/ 24 h 595"/>
                  <a:gd name="T66" fmla="*/ 15 w 422"/>
                  <a:gd name="T67" fmla="*/ 24 h 595"/>
                  <a:gd name="T68" fmla="*/ 16 w 422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2"/>
                  <a:gd name="T106" fmla="*/ 0 h 595"/>
                  <a:gd name="T107" fmla="*/ 422 w 422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2" h="595">
                    <a:moveTo>
                      <a:pt x="422" y="592"/>
                    </a:moveTo>
                    <a:lnTo>
                      <a:pt x="419" y="567"/>
                    </a:lnTo>
                    <a:lnTo>
                      <a:pt x="412" y="531"/>
                    </a:lnTo>
                    <a:lnTo>
                      <a:pt x="403" y="487"/>
                    </a:lnTo>
                    <a:lnTo>
                      <a:pt x="390" y="434"/>
                    </a:lnTo>
                    <a:lnTo>
                      <a:pt x="382" y="406"/>
                    </a:lnTo>
                    <a:lnTo>
                      <a:pt x="373" y="377"/>
                    </a:lnTo>
                    <a:lnTo>
                      <a:pt x="364" y="348"/>
                    </a:lnTo>
                    <a:lnTo>
                      <a:pt x="353" y="318"/>
                    </a:lnTo>
                    <a:lnTo>
                      <a:pt x="342" y="286"/>
                    </a:lnTo>
                    <a:lnTo>
                      <a:pt x="330" y="256"/>
                    </a:lnTo>
                    <a:lnTo>
                      <a:pt x="317" y="226"/>
                    </a:lnTo>
                    <a:lnTo>
                      <a:pt x="303" y="197"/>
                    </a:lnTo>
                    <a:lnTo>
                      <a:pt x="289" y="169"/>
                    </a:lnTo>
                    <a:lnTo>
                      <a:pt x="274" y="143"/>
                    </a:lnTo>
                    <a:lnTo>
                      <a:pt x="259" y="118"/>
                    </a:lnTo>
                    <a:lnTo>
                      <a:pt x="243" y="94"/>
                    </a:lnTo>
                    <a:lnTo>
                      <a:pt x="225" y="72"/>
                    </a:lnTo>
                    <a:lnTo>
                      <a:pt x="208" y="54"/>
                    </a:lnTo>
                    <a:lnTo>
                      <a:pt x="199" y="45"/>
                    </a:lnTo>
                    <a:lnTo>
                      <a:pt x="190" y="37"/>
                    </a:lnTo>
                    <a:lnTo>
                      <a:pt x="181" y="30"/>
                    </a:lnTo>
                    <a:lnTo>
                      <a:pt x="171" y="24"/>
                    </a:lnTo>
                    <a:lnTo>
                      <a:pt x="162" y="17"/>
                    </a:lnTo>
                    <a:lnTo>
                      <a:pt x="152" y="12"/>
                    </a:lnTo>
                    <a:lnTo>
                      <a:pt x="142" y="8"/>
                    </a:lnTo>
                    <a:lnTo>
                      <a:pt x="131" y="4"/>
                    </a:lnTo>
                    <a:lnTo>
                      <a:pt x="122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0" y="1"/>
                    </a:lnTo>
                    <a:lnTo>
                      <a:pt x="68" y="3"/>
                    </a:lnTo>
                    <a:lnTo>
                      <a:pt x="57" y="7"/>
                    </a:lnTo>
                    <a:lnTo>
                      <a:pt x="46" y="11"/>
                    </a:lnTo>
                    <a:lnTo>
                      <a:pt x="34" y="16"/>
                    </a:lnTo>
                    <a:lnTo>
                      <a:pt x="22" y="23"/>
                    </a:lnTo>
                    <a:lnTo>
                      <a:pt x="12" y="30"/>
                    </a:lnTo>
                    <a:lnTo>
                      <a:pt x="0" y="39"/>
                    </a:lnTo>
                    <a:lnTo>
                      <a:pt x="18" y="67"/>
                    </a:lnTo>
                    <a:lnTo>
                      <a:pt x="37" y="94"/>
                    </a:lnTo>
                    <a:lnTo>
                      <a:pt x="55" y="122"/>
                    </a:lnTo>
                    <a:lnTo>
                      <a:pt x="71" y="150"/>
                    </a:lnTo>
                    <a:lnTo>
                      <a:pt x="87" y="178"/>
                    </a:lnTo>
                    <a:lnTo>
                      <a:pt x="101" y="206"/>
                    </a:lnTo>
                    <a:lnTo>
                      <a:pt x="115" y="233"/>
                    </a:lnTo>
                    <a:lnTo>
                      <a:pt x="128" y="261"/>
                    </a:lnTo>
                    <a:lnTo>
                      <a:pt x="140" y="291"/>
                    </a:lnTo>
                    <a:lnTo>
                      <a:pt x="151" y="319"/>
                    </a:lnTo>
                    <a:lnTo>
                      <a:pt x="161" y="347"/>
                    </a:lnTo>
                    <a:lnTo>
                      <a:pt x="169" y="375"/>
                    </a:lnTo>
                    <a:lnTo>
                      <a:pt x="177" y="403"/>
                    </a:lnTo>
                    <a:lnTo>
                      <a:pt x="183" y="431"/>
                    </a:lnTo>
                    <a:lnTo>
                      <a:pt x="189" y="458"/>
                    </a:lnTo>
                    <a:lnTo>
                      <a:pt x="193" y="486"/>
                    </a:lnTo>
                    <a:lnTo>
                      <a:pt x="202" y="501"/>
                    </a:lnTo>
                    <a:lnTo>
                      <a:pt x="211" y="515"/>
                    </a:lnTo>
                    <a:lnTo>
                      <a:pt x="222" y="529"/>
                    </a:lnTo>
                    <a:lnTo>
                      <a:pt x="233" y="541"/>
                    </a:lnTo>
                    <a:lnTo>
                      <a:pt x="245" y="552"/>
                    </a:lnTo>
                    <a:lnTo>
                      <a:pt x="257" y="561"/>
                    </a:lnTo>
                    <a:lnTo>
                      <a:pt x="271" y="569"/>
                    </a:lnTo>
                    <a:lnTo>
                      <a:pt x="285" y="577"/>
                    </a:lnTo>
                    <a:lnTo>
                      <a:pt x="299" y="582"/>
                    </a:lnTo>
                    <a:lnTo>
                      <a:pt x="314" y="588"/>
                    </a:lnTo>
                    <a:lnTo>
                      <a:pt x="330" y="591"/>
                    </a:lnTo>
                    <a:lnTo>
                      <a:pt x="347" y="594"/>
                    </a:lnTo>
                    <a:lnTo>
                      <a:pt x="365" y="595"/>
                    </a:lnTo>
                    <a:lnTo>
                      <a:pt x="383" y="595"/>
                    </a:lnTo>
                    <a:lnTo>
                      <a:pt x="403" y="594"/>
                    </a:lnTo>
                    <a:lnTo>
                      <a:pt x="422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0" name="Freeform 1252"/>
              <p:cNvSpPr>
                <a:spLocks noEditPoints="1"/>
              </p:cNvSpPr>
              <p:nvPr/>
            </p:nvSpPr>
            <p:spPr bwMode="auto">
              <a:xfrm>
                <a:off x="3049" y="1710"/>
                <a:ext cx="89" cy="123"/>
              </a:xfrm>
              <a:custGeom>
                <a:avLst/>
                <a:gdLst>
                  <a:gd name="T0" fmla="*/ 18 w 446"/>
                  <a:gd name="T1" fmla="*/ 24 h 620"/>
                  <a:gd name="T2" fmla="*/ 17 w 446"/>
                  <a:gd name="T3" fmla="*/ 24 h 620"/>
                  <a:gd name="T4" fmla="*/ 18 w 446"/>
                  <a:gd name="T5" fmla="*/ 24 h 620"/>
                  <a:gd name="T6" fmla="*/ 17 w 446"/>
                  <a:gd name="T7" fmla="*/ 23 h 620"/>
                  <a:gd name="T8" fmla="*/ 18 w 446"/>
                  <a:gd name="T9" fmla="*/ 21 h 620"/>
                  <a:gd name="T10" fmla="*/ 18 w 446"/>
                  <a:gd name="T11" fmla="*/ 23 h 620"/>
                  <a:gd name="T12" fmla="*/ 16 w 446"/>
                  <a:gd name="T13" fmla="*/ 19 h 620"/>
                  <a:gd name="T14" fmla="*/ 14 w 446"/>
                  <a:gd name="T15" fmla="*/ 12 h 620"/>
                  <a:gd name="T16" fmla="*/ 14 w 446"/>
                  <a:gd name="T17" fmla="*/ 10 h 620"/>
                  <a:gd name="T18" fmla="*/ 17 w 446"/>
                  <a:gd name="T19" fmla="*/ 17 h 620"/>
                  <a:gd name="T20" fmla="*/ 17 w 446"/>
                  <a:gd name="T21" fmla="*/ 21 h 620"/>
                  <a:gd name="T22" fmla="*/ 10 w 446"/>
                  <a:gd name="T23" fmla="*/ 5 h 620"/>
                  <a:gd name="T24" fmla="*/ 12 w 446"/>
                  <a:gd name="T25" fmla="*/ 6 h 620"/>
                  <a:gd name="T26" fmla="*/ 9 w 446"/>
                  <a:gd name="T27" fmla="*/ 4 h 620"/>
                  <a:gd name="T28" fmla="*/ 8 w 446"/>
                  <a:gd name="T29" fmla="*/ 2 h 620"/>
                  <a:gd name="T30" fmla="*/ 6 w 446"/>
                  <a:gd name="T31" fmla="*/ 1 h 620"/>
                  <a:gd name="T32" fmla="*/ 8 w 446"/>
                  <a:gd name="T33" fmla="*/ 1 h 620"/>
                  <a:gd name="T34" fmla="*/ 10 w 446"/>
                  <a:gd name="T35" fmla="*/ 3 h 620"/>
                  <a:gd name="T36" fmla="*/ 6 w 446"/>
                  <a:gd name="T37" fmla="*/ 1 h 620"/>
                  <a:gd name="T38" fmla="*/ 4 w 446"/>
                  <a:gd name="T39" fmla="*/ 1 h 620"/>
                  <a:gd name="T40" fmla="*/ 2 w 446"/>
                  <a:gd name="T41" fmla="*/ 1 h 620"/>
                  <a:gd name="T42" fmla="*/ 4 w 446"/>
                  <a:gd name="T43" fmla="*/ 0 h 620"/>
                  <a:gd name="T44" fmla="*/ 6 w 446"/>
                  <a:gd name="T45" fmla="*/ 0 h 620"/>
                  <a:gd name="T46" fmla="*/ 2 w 446"/>
                  <a:gd name="T47" fmla="*/ 2 h 620"/>
                  <a:gd name="T48" fmla="*/ 1 w 446"/>
                  <a:gd name="T49" fmla="*/ 1 h 620"/>
                  <a:gd name="T50" fmla="*/ 2 w 446"/>
                  <a:gd name="T51" fmla="*/ 2 h 620"/>
                  <a:gd name="T52" fmla="*/ 0 w 446"/>
                  <a:gd name="T53" fmla="*/ 2 h 620"/>
                  <a:gd name="T54" fmla="*/ 1 w 446"/>
                  <a:gd name="T55" fmla="*/ 2 h 620"/>
                  <a:gd name="T56" fmla="*/ 0 w 446"/>
                  <a:gd name="T57" fmla="*/ 2 h 620"/>
                  <a:gd name="T58" fmla="*/ 1 w 446"/>
                  <a:gd name="T59" fmla="*/ 2 h 620"/>
                  <a:gd name="T60" fmla="*/ 1 w 446"/>
                  <a:gd name="T61" fmla="*/ 2 h 620"/>
                  <a:gd name="T62" fmla="*/ 0 w 446"/>
                  <a:gd name="T63" fmla="*/ 3 h 620"/>
                  <a:gd name="T64" fmla="*/ 2 w 446"/>
                  <a:gd name="T65" fmla="*/ 4 h 620"/>
                  <a:gd name="T66" fmla="*/ 1 w 446"/>
                  <a:gd name="T67" fmla="*/ 4 h 620"/>
                  <a:gd name="T68" fmla="*/ 4 w 446"/>
                  <a:gd name="T69" fmla="*/ 6 h 620"/>
                  <a:gd name="T70" fmla="*/ 5 w 446"/>
                  <a:gd name="T71" fmla="*/ 9 h 620"/>
                  <a:gd name="T72" fmla="*/ 4 w 446"/>
                  <a:gd name="T73" fmla="*/ 10 h 620"/>
                  <a:gd name="T74" fmla="*/ 3 w 446"/>
                  <a:gd name="T75" fmla="*/ 4 h 620"/>
                  <a:gd name="T76" fmla="*/ 5 w 446"/>
                  <a:gd name="T77" fmla="*/ 11 h 620"/>
                  <a:gd name="T78" fmla="*/ 5 w 446"/>
                  <a:gd name="T79" fmla="*/ 11 h 620"/>
                  <a:gd name="T80" fmla="*/ 6 w 446"/>
                  <a:gd name="T81" fmla="*/ 11 h 620"/>
                  <a:gd name="T82" fmla="*/ 5 w 446"/>
                  <a:gd name="T83" fmla="*/ 12 h 620"/>
                  <a:gd name="T84" fmla="*/ 7 w 446"/>
                  <a:gd name="T85" fmla="*/ 13 h 620"/>
                  <a:gd name="T86" fmla="*/ 6 w 446"/>
                  <a:gd name="T87" fmla="*/ 12 h 620"/>
                  <a:gd name="T88" fmla="*/ 8 w 446"/>
                  <a:gd name="T89" fmla="*/ 15 h 620"/>
                  <a:gd name="T90" fmla="*/ 8 w 446"/>
                  <a:gd name="T91" fmla="*/ 18 h 620"/>
                  <a:gd name="T92" fmla="*/ 8 w 446"/>
                  <a:gd name="T93" fmla="*/ 18 h 620"/>
                  <a:gd name="T94" fmla="*/ 7 w 446"/>
                  <a:gd name="T95" fmla="*/ 13 h 620"/>
                  <a:gd name="T96" fmla="*/ 8 w 446"/>
                  <a:gd name="T97" fmla="*/ 20 h 620"/>
                  <a:gd name="T98" fmla="*/ 9 w 446"/>
                  <a:gd name="T99" fmla="*/ 21 h 620"/>
                  <a:gd name="T100" fmla="*/ 11 w 446"/>
                  <a:gd name="T101" fmla="*/ 23 h 620"/>
                  <a:gd name="T102" fmla="*/ 11 w 446"/>
                  <a:gd name="T103" fmla="*/ 24 h 620"/>
                  <a:gd name="T104" fmla="*/ 9 w 446"/>
                  <a:gd name="T105" fmla="*/ 22 h 620"/>
                  <a:gd name="T106" fmla="*/ 9 w 446"/>
                  <a:gd name="T107" fmla="*/ 20 h 620"/>
                  <a:gd name="T108" fmla="*/ 14 w 446"/>
                  <a:gd name="T109" fmla="*/ 24 h 620"/>
                  <a:gd name="T110" fmla="*/ 17 w 446"/>
                  <a:gd name="T111" fmla="*/ 24 h 620"/>
                  <a:gd name="T112" fmla="*/ 16 w 446"/>
                  <a:gd name="T113" fmla="*/ 25 h 620"/>
                  <a:gd name="T114" fmla="*/ 13 w 446"/>
                  <a:gd name="T115" fmla="*/ 25 h 620"/>
                  <a:gd name="T116" fmla="*/ 18 w 446"/>
                  <a:gd name="T117" fmla="*/ 24 h 620"/>
                  <a:gd name="T118" fmla="*/ 18 w 446"/>
                  <a:gd name="T119" fmla="*/ 25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422" y="606"/>
                    </a:moveTo>
                    <a:lnTo>
                      <a:pt x="422" y="606"/>
                    </a:lnTo>
                    <a:lnTo>
                      <a:pt x="422" y="605"/>
                    </a:lnTo>
                    <a:lnTo>
                      <a:pt x="446" y="604"/>
                    </a:lnTo>
                    <a:lnTo>
                      <a:pt x="422" y="606"/>
                    </a:lnTo>
                    <a:close/>
                    <a:moveTo>
                      <a:pt x="422" y="605"/>
                    </a:moveTo>
                    <a:lnTo>
                      <a:pt x="420" y="594"/>
                    </a:lnTo>
                    <a:lnTo>
                      <a:pt x="418" y="578"/>
                    </a:lnTo>
                    <a:lnTo>
                      <a:pt x="443" y="575"/>
                    </a:lnTo>
                    <a:lnTo>
                      <a:pt x="445" y="590"/>
                    </a:lnTo>
                    <a:lnTo>
                      <a:pt x="446" y="604"/>
                    </a:lnTo>
                    <a:lnTo>
                      <a:pt x="422" y="605"/>
                    </a:lnTo>
                    <a:close/>
                    <a:moveTo>
                      <a:pt x="418" y="578"/>
                    </a:moveTo>
                    <a:lnTo>
                      <a:pt x="417" y="568"/>
                    </a:lnTo>
                    <a:lnTo>
                      <a:pt x="415" y="557"/>
                    </a:lnTo>
                    <a:lnTo>
                      <a:pt x="412" y="547"/>
                    </a:lnTo>
                    <a:lnTo>
                      <a:pt x="410" y="537"/>
                    </a:lnTo>
                    <a:lnTo>
                      <a:pt x="434" y="532"/>
                    </a:lnTo>
                    <a:lnTo>
                      <a:pt x="437" y="544"/>
                    </a:lnTo>
                    <a:lnTo>
                      <a:pt x="439" y="556"/>
                    </a:lnTo>
                    <a:lnTo>
                      <a:pt x="440" y="566"/>
                    </a:lnTo>
                    <a:lnTo>
                      <a:pt x="443" y="575"/>
                    </a:lnTo>
                    <a:lnTo>
                      <a:pt x="418" y="578"/>
                    </a:lnTo>
                    <a:close/>
                    <a:moveTo>
                      <a:pt x="410" y="537"/>
                    </a:moveTo>
                    <a:lnTo>
                      <a:pt x="403" y="503"/>
                    </a:lnTo>
                    <a:lnTo>
                      <a:pt x="394" y="468"/>
                    </a:lnTo>
                    <a:lnTo>
                      <a:pt x="383" y="428"/>
                    </a:lnTo>
                    <a:lnTo>
                      <a:pt x="371" y="387"/>
                    </a:lnTo>
                    <a:lnTo>
                      <a:pt x="357" y="344"/>
                    </a:lnTo>
                    <a:lnTo>
                      <a:pt x="341" y="300"/>
                    </a:lnTo>
                    <a:lnTo>
                      <a:pt x="324" y="257"/>
                    </a:lnTo>
                    <a:lnTo>
                      <a:pt x="304" y="215"/>
                    </a:lnTo>
                    <a:lnTo>
                      <a:pt x="326" y="204"/>
                    </a:lnTo>
                    <a:lnTo>
                      <a:pt x="345" y="247"/>
                    </a:lnTo>
                    <a:lnTo>
                      <a:pt x="364" y="292"/>
                    </a:lnTo>
                    <a:lnTo>
                      <a:pt x="380" y="336"/>
                    </a:lnTo>
                    <a:lnTo>
                      <a:pt x="394" y="379"/>
                    </a:lnTo>
                    <a:lnTo>
                      <a:pt x="407" y="421"/>
                    </a:lnTo>
                    <a:lnTo>
                      <a:pt x="418" y="461"/>
                    </a:lnTo>
                    <a:lnTo>
                      <a:pt x="426" y="498"/>
                    </a:lnTo>
                    <a:lnTo>
                      <a:pt x="434" y="532"/>
                    </a:lnTo>
                    <a:lnTo>
                      <a:pt x="410" y="537"/>
                    </a:lnTo>
                    <a:close/>
                    <a:moveTo>
                      <a:pt x="304" y="215"/>
                    </a:moveTo>
                    <a:lnTo>
                      <a:pt x="288" y="184"/>
                    </a:lnTo>
                    <a:lnTo>
                      <a:pt x="272" y="155"/>
                    </a:lnTo>
                    <a:lnTo>
                      <a:pt x="255" y="128"/>
                    </a:lnTo>
                    <a:lnTo>
                      <a:pt x="235" y="103"/>
                    </a:lnTo>
                    <a:lnTo>
                      <a:pt x="255" y="88"/>
                    </a:lnTo>
                    <a:lnTo>
                      <a:pt x="274" y="114"/>
                    </a:lnTo>
                    <a:lnTo>
                      <a:pt x="292" y="142"/>
                    </a:lnTo>
                    <a:lnTo>
                      <a:pt x="310" y="172"/>
                    </a:lnTo>
                    <a:lnTo>
                      <a:pt x="326" y="204"/>
                    </a:lnTo>
                    <a:lnTo>
                      <a:pt x="304" y="215"/>
                    </a:lnTo>
                    <a:close/>
                    <a:moveTo>
                      <a:pt x="235" y="103"/>
                    </a:moveTo>
                    <a:lnTo>
                      <a:pt x="226" y="91"/>
                    </a:lnTo>
                    <a:lnTo>
                      <a:pt x="216" y="79"/>
                    </a:lnTo>
                    <a:lnTo>
                      <a:pt x="205" y="69"/>
                    </a:lnTo>
                    <a:lnTo>
                      <a:pt x="194" y="60"/>
                    </a:lnTo>
                    <a:lnTo>
                      <a:pt x="184" y="52"/>
                    </a:lnTo>
                    <a:lnTo>
                      <a:pt x="173" y="44"/>
                    </a:lnTo>
                    <a:lnTo>
                      <a:pt x="162" y="38"/>
                    </a:lnTo>
                    <a:lnTo>
                      <a:pt x="151" y="33"/>
                    </a:lnTo>
                    <a:lnTo>
                      <a:pt x="160" y="10"/>
                    </a:lnTo>
                    <a:lnTo>
                      <a:pt x="173" y="16"/>
                    </a:lnTo>
                    <a:lnTo>
                      <a:pt x="186" y="23"/>
                    </a:lnTo>
                    <a:lnTo>
                      <a:pt x="197" y="31"/>
                    </a:lnTo>
                    <a:lnTo>
                      <a:pt x="209" y="40"/>
                    </a:lnTo>
                    <a:lnTo>
                      <a:pt x="221" y="51"/>
                    </a:lnTo>
                    <a:lnTo>
                      <a:pt x="233" y="62"/>
                    </a:lnTo>
                    <a:lnTo>
                      <a:pt x="244" y="75"/>
                    </a:lnTo>
                    <a:lnTo>
                      <a:pt x="255" y="88"/>
                    </a:lnTo>
                    <a:lnTo>
                      <a:pt x="235" y="103"/>
                    </a:lnTo>
                    <a:close/>
                    <a:moveTo>
                      <a:pt x="151" y="33"/>
                    </a:moveTo>
                    <a:lnTo>
                      <a:pt x="139" y="29"/>
                    </a:lnTo>
                    <a:lnTo>
                      <a:pt x="128" y="26"/>
                    </a:lnTo>
                    <a:lnTo>
                      <a:pt x="116" y="25"/>
                    </a:lnTo>
                    <a:lnTo>
                      <a:pt x="105" y="25"/>
                    </a:lnTo>
                    <a:lnTo>
                      <a:pt x="93" y="26"/>
                    </a:lnTo>
                    <a:lnTo>
                      <a:pt x="81" y="28"/>
                    </a:lnTo>
                    <a:lnTo>
                      <a:pt x="68" y="33"/>
                    </a:lnTo>
                    <a:lnTo>
                      <a:pt x="56" y="38"/>
                    </a:lnTo>
                    <a:lnTo>
                      <a:pt x="45" y="16"/>
                    </a:lnTo>
                    <a:lnTo>
                      <a:pt x="60" y="10"/>
                    </a:lnTo>
                    <a:lnTo>
                      <a:pt x="75" y="4"/>
                    </a:lnTo>
                    <a:lnTo>
                      <a:pt x="89" y="2"/>
                    </a:lnTo>
                    <a:lnTo>
                      <a:pt x="105" y="0"/>
                    </a:lnTo>
                    <a:lnTo>
                      <a:pt x="119" y="1"/>
                    </a:lnTo>
                    <a:lnTo>
                      <a:pt x="133" y="2"/>
                    </a:lnTo>
                    <a:lnTo>
                      <a:pt x="146" y="6"/>
                    </a:lnTo>
                    <a:lnTo>
                      <a:pt x="160" y="10"/>
                    </a:lnTo>
                    <a:lnTo>
                      <a:pt x="151" y="33"/>
                    </a:lnTo>
                    <a:close/>
                    <a:moveTo>
                      <a:pt x="56" y="38"/>
                    </a:moveTo>
                    <a:lnTo>
                      <a:pt x="47" y="42"/>
                    </a:lnTo>
                    <a:lnTo>
                      <a:pt x="38" y="48"/>
                    </a:lnTo>
                    <a:lnTo>
                      <a:pt x="29" y="54"/>
                    </a:lnTo>
                    <a:lnTo>
                      <a:pt x="19" y="62"/>
                    </a:lnTo>
                    <a:lnTo>
                      <a:pt x="4" y="42"/>
                    </a:lnTo>
                    <a:lnTo>
                      <a:pt x="14" y="35"/>
                    </a:lnTo>
                    <a:lnTo>
                      <a:pt x="25" y="28"/>
                    </a:lnTo>
                    <a:lnTo>
                      <a:pt x="34" y="22"/>
                    </a:lnTo>
                    <a:lnTo>
                      <a:pt x="45" y="16"/>
                    </a:lnTo>
                    <a:lnTo>
                      <a:pt x="56" y="38"/>
                    </a:lnTo>
                    <a:close/>
                    <a:moveTo>
                      <a:pt x="2" y="60"/>
                    </a:moveTo>
                    <a:lnTo>
                      <a:pt x="0" y="55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4" y="42"/>
                    </a:lnTo>
                    <a:lnTo>
                      <a:pt x="12" y="52"/>
                    </a:lnTo>
                    <a:lnTo>
                      <a:pt x="2" y="60"/>
                    </a:lnTo>
                    <a:close/>
                    <a:moveTo>
                      <a:pt x="21" y="44"/>
                    </a:moveTo>
                    <a:lnTo>
                      <a:pt x="19" y="43"/>
                    </a:lnTo>
                    <a:lnTo>
                      <a:pt x="20" y="43"/>
                    </a:lnTo>
                    <a:lnTo>
                      <a:pt x="3" y="61"/>
                    </a:lnTo>
                    <a:lnTo>
                      <a:pt x="1" y="58"/>
                    </a:lnTo>
                    <a:lnTo>
                      <a:pt x="2" y="60"/>
                    </a:lnTo>
                    <a:lnTo>
                      <a:pt x="21" y="44"/>
                    </a:lnTo>
                    <a:close/>
                    <a:moveTo>
                      <a:pt x="20" y="43"/>
                    </a:moveTo>
                    <a:lnTo>
                      <a:pt x="20" y="44"/>
                    </a:lnTo>
                    <a:lnTo>
                      <a:pt x="21" y="46"/>
                    </a:lnTo>
                    <a:lnTo>
                      <a:pt x="12" y="52"/>
                    </a:lnTo>
                    <a:lnTo>
                      <a:pt x="20" y="43"/>
                    </a:lnTo>
                    <a:close/>
                    <a:moveTo>
                      <a:pt x="21" y="46"/>
                    </a:moveTo>
                    <a:lnTo>
                      <a:pt x="33" y="63"/>
                    </a:lnTo>
                    <a:lnTo>
                      <a:pt x="43" y="77"/>
                    </a:lnTo>
                    <a:lnTo>
                      <a:pt x="22" y="90"/>
                    </a:lnTo>
                    <a:lnTo>
                      <a:pt x="11" y="73"/>
                    </a:lnTo>
                    <a:lnTo>
                      <a:pt x="2" y="60"/>
                    </a:lnTo>
                    <a:lnTo>
                      <a:pt x="21" y="46"/>
                    </a:lnTo>
                    <a:close/>
                    <a:moveTo>
                      <a:pt x="43" y="77"/>
                    </a:moveTo>
                    <a:lnTo>
                      <a:pt x="54" y="93"/>
                    </a:lnTo>
                    <a:lnTo>
                      <a:pt x="63" y="107"/>
                    </a:lnTo>
                    <a:lnTo>
                      <a:pt x="43" y="121"/>
                    </a:lnTo>
                    <a:lnTo>
                      <a:pt x="32" y="105"/>
                    </a:lnTo>
                    <a:lnTo>
                      <a:pt x="22" y="90"/>
                    </a:lnTo>
                    <a:lnTo>
                      <a:pt x="43" y="77"/>
                    </a:lnTo>
                    <a:close/>
                    <a:moveTo>
                      <a:pt x="63" y="107"/>
                    </a:moveTo>
                    <a:lnTo>
                      <a:pt x="76" y="128"/>
                    </a:lnTo>
                    <a:lnTo>
                      <a:pt x="88" y="148"/>
                    </a:lnTo>
                    <a:lnTo>
                      <a:pt x="100" y="168"/>
                    </a:lnTo>
                    <a:lnTo>
                      <a:pt x="111" y="188"/>
                    </a:lnTo>
                    <a:lnTo>
                      <a:pt x="122" y="209"/>
                    </a:lnTo>
                    <a:lnTo>
                      <a:pt x="133" y="229"/>
                    </a:lnTo>
                    <a:lnTo>
                      <a:pt x="142" y="250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11" y="240"/>
                    </a:lnTo>
                    <a:lnTo>
                      <a:pt x="90" y="201"/>
                    </a:lnTo>
                    <a:lnTo>
                      <a:pt x="68" y="161"/>
                    </a:lnTo>
                    <a:lnTo>
                      <a:pt x="43" y="121"/>
                    </a:lnTo>
                    <a:lnTo>
                      <a:pt x="63" y="107"/>
                    </a:lnTo>
                    <a:close/>
                    <a:moveTo>
                      <a:pt x="129" y="280"/>
                    </a:moveTo>
                    <a:lnTo>
                      <a:pt x="129" y="280"/>
                    </a:lnTo>
                    <a:lnTo>
                      <a:pt x="140" y="274"/>
                    </a:lnTo>
                    <a:lnTo>
                      <a:pt x="129" y="280"/>
                    </a:lnTo>
                    <a:close/>
                    <a:moveTo>
                      <a:pt x="151" y="270"/>
                    </a:moveTo>
                    <a:lnTo>
                      <a:pt x="152" y="271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29" y="281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51" y="270"/>
                    </a:moveTo>
                    <a:lnTo>
                      <a:pt x="159" y="286"/>
                    </a:lnTo>
                    <a:lnTo>
                      <a:pt x="165" y="303"/>
                    </a:lnTo>
                    <a:lnTo>
                      <a:pt x="142" y="311"/>
                    </a:lnTo>
                    <a:lnTo>
                      <a:pt x="136" y="295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65" y="303"/>
                    </a:moveTo>
                    <a:lnTo>
                      <a:pt x="171" y="319"/>
                    </a:lnTo>
                    <a:lnTo>
                      <a:pt x="177" y="335"/>
                    </a:lnTo>
                    <a:lnTo>
                      <a:pt x="153" y="343"/>
                    </a:lnTo>
                    <a:lnTo>
                      <a:pt x="148" y="326"/>
                    </a:lnTo>
                    <a:lnTo>
                      <a:pt x="142" y="311"/>
                    </a:lnTo>
                    <a:lnTo>
                      <a:pt x="165" y="303"/>
                    </a:lnTo>
                    <a:close/>
                    <a:moveTo>
                      <a:pt x="177" y="335"/>
                    </a:moveTo>
                    <a:lnTo>
                      <a:pt x="183" y="355"/>
                    </a:lnTo>
                    <a:lnTo>
                      <a:pt x="190" y="376"/>
                    </a:lnTo>
                    <a:lnTo>
                      <a:pt x="196" y="397"/>
                    </a:lnTo>
                    <a:lnTo>
                      <a:pt x="202" y="416"/>
                    </a:lnTo>
                    <a:lnTo>
                      <a:pt x="206" y="436"/>
                    </a:lnTo>
                    <a:lnTo>
                      <a:pt x="210" y="457"/>
                    </a:lnTo>
                    <a:lnTo>
                      <a:pt x="214" y="478"/>
                    </a:lnTo>
                    <a:lnTo>
                      <a:pt x="217" y="498"/>
                    </a:lnTo>
                    <a:lnTo>
                      <a:pt x="192" y="500"/>
                    </a:lnTo>
                    <a:lnTo>
                      <a:pt x="186" y="461"/>
                    </a:lnTo>
                    <a:lnTo>
                      <a:pt x="178" y="422"/>
                    </a:lnTo>
                    <a:lnTo>
                      <a:pt x="167" y="382"/>
                    </a:lnTo>
                    <a:lnTo>
                      <a:pt x="153" y="343"/>
                    </a:lnTo>
                    <a:lnTo>
                      <a:pt x="177" y="335"/>
                    </a:lnTo>
                    <a:close/>
                    <a:moveTo>
                      <a:pt x="194" y="505"/>
                    </a:moveTo>
                    <a:lnTo>
                      <a:pt x="193" y="502"/>
                    </a:lnTo>
                    <a:lnTo>
                      <a:pt x="192" y="500"/>
                    </a:lnTo>
                    <a:lnTo>
                      <a:pt x="205" y="499"/>
                    </a:lnTo>
                    <a:lnTo>
                      <a:pt x="194" y="505"/>
                    </a:lnTo>
                    <a:close/>
                    <a:moveTo>
                      <a:pt x="216" y="494"/>
                    </a:moveTo>
                    <a:lnTo>
                      <a:pt x="224" y="508"/>
                    </a:lnTo>
                    <a:lnTo>
                      <a:pt x="233" y="521"/>
                    </a:lnTo>
                    <a:lnTo>
                      <a:pt x="243" y="534"/>
                    </a:lnTo>
                    <a:lnTo>
                      <a:pt x="254" y="544"/>
                    </a:lnTo>
                    <a:lnTo>
                      <a:pt x="264" y="555"/>
                    </a:lnTo>
                    <a:lnTo>
                      <a:pt x="276" y="564"/>
                    </a:lnTo>
                    <a:lnTo>
                      <a:pt x="288" y="571"/>
                    </a:lnTo>
                    <a:lnTo>
                      <a:pt x="301" y="579"/>
                    </a:lnTo>
                    <a:lnTo>
                      <a:pt x="291" y="601"/>
                    </a:lnTo>
                    <a:lnTo>
                      <a:pt x="276" y="593"/>
                    </a:lnTo>
                    <a:lnTo>
                      <a:pt x="262" y="584"/>
                    </a:lnTo>
                    <a:lnTo>
                      <a:pt x="249" y="574"/>
                    </a:lnTo>
                    <a:lnTo>
                      <a:pt x="236" y="563"/>
                    </a:lnTo>
                    <a:lnTo>
                      <a:pt x="224" y="550"/>
                    </a:lnTo>
                    <a:lnTo>
                      <a:pt x="214" y="536"/>
                    </a:lnTo>
                    <a:lnTo>
                      <a:pt x="204" y="521"/>
                    </a:lnTo>
                    <a:lnTo>
                      <a:pt x="194" y="505"/>
                    </a:lnTo>
                    <a:lnTo>
                      <a:pt x="216" y="494"/>
                    </a:lnTo>
                    <a:close/>
                    <a:moveTo>
                      <a:pt x="301" y="579"/>
                    </a:moveTo>
                    <a:lnTo>
                      <a:pt x="315" y="584"/>
                    </a:lnTo>
                    <a:lnTo>
                      <a:pt x="330" y="589"/>
                    </a:lnTo>
                    <a:lnTo>
                      <a:pt x="345" y="592"/>
                    </a:lnTo>
                    <a:lnTo>
                      <a:pt x="361" y="594"/>
                    </a:lnTo>
                    <a:lnTo>
                      <a:pt x="378" y="596"/>
                    </a:lnTo>
                    <a:lnTo>
                      <a:pt x="395" y="596"/>
                    </a:lnTo>
                    <a:lnTo>
                      <a:pt x="413" y="595"/>
                    </a:lnTo>
                    <a:lnTo>
                      <a:pt x="432" y="593"/>
                    </a:lnTo>
                    <a:lnTo>
                      <a:pt x="436" y="617"/>
                    </a:lnTo>
                    <a:lnTo>
                      <a:pt x="415" y="619"/>
                    </a:lnTo>
                    <a:lnTo>
                      <a:pt x="395" y="620"/>
                    </a:lnTo>
                    <a:lnTo>
                      <a:pt x="376" y="620"/>
                    </a:lnTo>
                    <a:lnTo>
                      <a:pt x="357" y="619"/>
                    </a:lnTo>
                    <a:lnTo>
                      <a:pt x="340" y="616"/>
                    </a:lnTo>
                    <a:lnTo>
                      <a:pt x="323" y="613"/>
                    </a:lnTo>
                    <a:lnTo>
                      <a:pt x="307" y="607"/>
                    </a:lnTo>
                    <a:lnTo>
                      <a:pt x="291" y="601"/>
                    </a:lnTo>
                    <a:lnTo>
                      <a:pt x="301" y="579"/>
                    </a:lnTo>
                    <a:close/>
                    <a:moveTo>
                      <a:pt x="446" y="604"/>
                    </a:moveTo>
                    <a:lnTo>
                      <a:pt x="446" y="608"/>
                    </a:lnTo>
                    <a:lnTo>
                      <a:pt x="443" y="613"/>
                    </a:lnTo>
                    <a:lnTo>
                      <a:pt x="439" y="616"/>
                    </a:lnTo>
                    <a:lnTo>
                      <a:pt x="436" y="617"/>
                    </a:lnTo>
                    <a:lnTo>
                      <a:pt x="434" y="605"/>
                    </a:lnTo>
                    <a:lnTo>
                      <a:pt x="446" y="6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1" name="Freeform 1253"/>
              <p:cNvSpPr>
                <a:spLocks/>
              </p:cNvSpPr>
              <p:nvPr/>
            </p:nvSpPr>
            <p:spPr bwMode="auto">
              <a:xfrm>
                <a:off x="3018" y="1717"/>
                <a:ext cx="82" cy="112"/>
              </a:xfrm>
              <a:custGeom>
                <a:avLst/>
                <a:gdLst>
                  <a:gd name="T0" fmla="*/ 15 w 380"/>
                  <a:gd name="T1" fmla="*/ 22 h 563"/>
                  <a:gd name="T2" fmla="*/ 14 w 380"/>
                  <a:gd name="T3" fmla="*/ 19 h 563"/>
                  <a:gd name="T4" fmla="*/ 13 w 380"/>
                  <a:gd name="T5" fmla="*/ 14 h 563"/>
                  <a:gd name="T6" fmla="*/ 12 w 380"/>
                  <a:gd name="T7" fmla="*/ 11 h 563"/>
                  <a:gd name="T8" fmla="*/ 11 w 380"/>
                  <a:gd name="T9" fmla="*/ 9 h 563"/>
                  <a:gd name="T10" fmla="*/ 10 w 380"/>
                  <a:gd name="T11" fmla="*/ 6 h 563"/>
                  <a:gd name="T12" fmla="*/ 9 w 380"/>
                  <a:gd name="T13" fmla="*/ 4 h 563"/>
                  <a:gd name="T14" fmla="*/ 8 w 380"/>
                  <a:gd name="T15" fmla="*/ 3 h 563"/>
                  <a:gd name="T16" fmla="*/ 7 w 380"/>
                  <a:gd name="T17" fmla="*/ 2 h 563"/>
                  <a:gd name="T18" fmla="*/ 6 w 380"/>
                  <a:gd name="T19" fmla="*/ 1 h 563"/>
                  <a:gd name="T20" fmla="*/ 6 w 380"/>
                  <a:gd name="T21" fmla="*/ 1 h 563"/>
                  <a:gd name="T22" fmla="*/ 5 w 380"/>
                  <a:gd name="T23" fmla="*/ 0 h 563"/>
                  <a:gd name="T24" fmla="*/ 4 w 380"/>
                  <a:gd name="T25" fmla="*/ 0 h 563"/>
                  <a:gd name="T26" fmla="*/ 4 w 380"/>
                  <a:gd name="T27" fmla="*/ 0 h 563"/>
                  <a:gd name="T28" fmla="*/ 3 w 380"/>
                  <a:gd name="T29" fmla="*/ 0 h 563"/>
                  <a:gd name="T30" fmla="*/ 2 w 380"/>
                  <a:gd name="T31" fmla="*/ 0 h 563"/>
                  <a:gd name="T32" fmla="*/ 1 w 380"/>
                  <a:gd name="T33" fmla="*/ 1 h 563"/>
                  <a:gd name="T34" fmla="*/ 0 w 380"/>
                  <a:gd name="T35" fmla="*/ 1 h 563"/>
                  <a:gd name="T36" fmla="*/ 1 w 380"/>
                  <a:gd name="T37" fmla="*/ 3 h 563"/>
                  <a:gd name="T38" fmla="*/ 2 w 380"/>
                  <a:gd name="T39" fmla="*/ 5 h 563"/>
                  <a:gd name="T40" fmla="*/ 3 w 380"/>
                  <a:gd name="T41" fmla="*/ 7 h 563"/>
                  <a:gd name="T42" fmla="*/ 4 w 380"/>
                  <a:gd name="T43" fmla="*/ 9 h 563"/>
                  <a:gd name="T44" fmla="*/ 5 w 380"/>
                  <a:gd name="T45" fmla="*/ 11 h 563"/>
                  <a:gd name="T46" fmla="*/ 6 w 380"/>
                  <a:gd name="T47" fmla="*/ 13 h 563"/>
                  <a:gd name="T48" fmla="*/ 6 w 380"/>
                  <a:gd name="T49" fmla="*/ 15 h 563"/>
                  <a:gd name="T50" fmla="*/ 7 w 380"/>
                  <a:gd name="T51" fmla="*/ 17 h 563"/>
                  <a:gd name="T52" fmla="*/ 7 w 380"/>
                  <a:gd name="T53" fmla="*/ 19 h 563"/>
                  <a:gd name="T54" fmla="*/ 8 w 380"/>
                  <a:gd name="T55" fmla="*/ 20 h 563"/>
                  <a:gd name="T56" fmla="*/ 9 w 380"/>
                  <a:gd name="T57" fmla="*/ 21 h 563"/>
                  <a:gd name="T58" fmla="*/ 10 w 380"/>
                  <a:gd name="T59" fmla="*/ 22 h 563"/>
                  <a:gd name="T60" fmla="*/ 11 w 380"/>
                  <a:gd name="T61" fmla="*/ 22 h 563"/>
                  <a:gd name="T62" fmla="*/ 12 w 380"/>
                  <a:gd name="T63" fmla="*/ 22 h 563"/>
                  <a:gd name="T64" fmla="*/ 13 w 380"/>
                  <a:gd name="T65" fmla="*/ 23 h 563"/>
                  <a:gd name="T66" fmla="*/ 15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380" y="560"/>
                    </a:moveTo>
                    <a:lnTo>
                      <a:pt x="377" y="537"/>
                    </a:lnTo>
                    <a:lnTo>
                      <a:pt x="372" y="503"/>
                    </a:lnTo>
                    <a:lnTo>
                      <a:pt x="362" y="461"/>
                    </a:lnTo>
                    <a:lnTo>
                      <a:pt x="350" y="412"/>
                    </a:lnTo>
                    <a:lnTo>
                      <a:pt x="335" y="358"/>
                    </a:lnTo>
                    <a:lnTo>
                      <a:pt x="316" y="301"/>
                    </a:lnTo>
                    <a:lnTo>
                      <a:pt x="307" y="272"/>
                    </a:lnTo>
                    <a:lnTo>
                      <a:pt x="296" y="244"/>
                    </a:lnTo>
                    <a:lnTo>
                      <a:pt x="284" y="215"/>
                    </a:lnTo>
                    <a:lnTo>
                      <a:pt x="272" y="188"/>
                    </a:lnTo>
                    <a:lnTo>
                      <a:pt x="259" y="161"/>
                    </a:lnTo>
                    <a:lnTo>
                      <a:pt x="246" y="136"/>
                    </a:lnTo>
                    <a:lnTo>
                      <a:pt x="232" y="112"/>
                    </a:lnTo>
                    <a:lnTo>
                      <a:pt x="217" y="91"/>
                    </a:lnTo>
                    <a:lnTo>
                      <a:pt x="202" y="70"/>
                    </a:lnTo>
                    <a:lnTo>
                      <a:pt x="187" y="52"/>
                    </a:lnTo>
                    <a:lnTo>
                      <a:pt x="178" y="44"/>
                    </a:lnTo>
                    <a:lnTo>
                      <a:pt x="171" y="37"/>
                    </a:lnTo>
                    <a:lnTo>
                      <a:pt x="162" y="29"/>
                    </a:lnTo>
                    <a:lnTo>
                      <a:pt x="153" y="24"/>
                    </a:lnTo>
                    <a:lnTo>
                      <a:pt x="145" y="17"/>
                    </a:lnTo>
                    <a:lnTo>
                      <a:pt x="136" y="13"/>
                    </a:lnTo>
                    <a:lnTo>
                      <a:pt x="127" y="9"/>
                    </a:lnTo>
                    <a:lnTo>
                      <a:pt x="118" y="6"/>
                    </a:lnTo>
                    <a:lnTo>
                      <a:pt x="109" y="3"/>
                    </a:lnTo>
                    <a:lnTo>
                      <a:pt x="99" y="1"/>
                    </a:lnTo>
                    <a:lnTo>
                      <a:pt x="91" y="0"/>
                    </a:lnTo>
                    <a:lnTo>
                      <a:pt x="81" y="0"/>
                    </a:lnTo>
                    <a:lnTo>
                      <a:pt x="71" y="1"/>
                    </a:lnTo>
                    <a:lnTo>
                      <a:pt x="62" y="3"/>
                    </a:lnTo>
                    <a:lnTo>
                      <a:pt x="51" y="7"/>
                    </a:lnTo>
                    <a:lnTo>
                      <a:pt x="41" y="11"/>
                    </a:lnTo>
                    <a:lnTo>
                      <a:pt x="31" y="15"/>
                    </a:lnTo>
                    <a:lnTo>
                      <a:pt x="20" y="22"/>
                    </a:lnTo>
                    <a:lnTo>
                      <a:pt x="10" y="28"/>
                    </a:lnTo>
                    <a:lnTo>
                      <a:pt x="0" y="37"/>
                    </a:lnTo>
                    <a:lnTo>
                      <a:pt x="17" y="63"/>
                    </a:lnTo>
                    <a:lnTo>
                      <a:pt x="33" y="90"/>
                    </a:lnTo>
                    <a:lnTo>
                      <a:pt x="50" y="116"/>
                    </a:lnTo>
                    <a:lnTo>
                      <a:pt x="65" y="143"/>
                    </a:lnTo>
                    <a:lnTo>
                      <a:pt x="79" y="169"/>
                    </a:lnTo>
                    <a:lnTo>
                      <a:pt x="93" y="196"/>
                    </a:lnTo>
                    <a:lnTo>
                      <a:pt x="105" y="222"/>
                    </a:lnTo>
                    <a:lnTo>
                      <a:pt x="117" y="249"/>
                    </a:lnTo>
                    <a:lnTo>
                      <a:pt x="127" y="274"/>
                    </a:lnTo>
                    <a:lnTo>
                      <a:pt x="137" y="301"/>
                    </a:lnTo>
                    <a:lnTo>
                      <a:pt x="146" y="328"/>
                    </a:lnTo>
                    <a:lnTo>
                      <a:pt x="154" y="354"/>
                    </a:lnTo>
                    <a:lnTo>
                      <a:pt x="161" y="381"/>
                    </a:lnTo>
                    <a:lnTo>
                      <a:pt x="167" y="407"/>
                    </a:lnTo>
                    <a:lnTo>
                      <a:pt x="172" y="434"/>
                    </a:lnTo>
                    <a:lnTo>
                      <a:pt x="176" y="460"/>
                    </a:lnTo>
                    <a:lnTo>
                      <a:pt x="184" y="474"/>
                    </a:lnTo>
                    <a:lnTo>
                      <a:pt x="193" y="488"/>
                    </a:lnTo>
                    <a:lnTo>
                      <a:pt x="202" y="500"/>
                    </a:lnTo>
                    <a:lnTo>
                      <a:pt x="213" y="512"/>
                    </a:lnTo>
                    <a:lnTo>
                      <a:pt x="222" y="522"/>
                    </a:lnTo>
                    <a:lnTo>
                      <a:pt x="234" y="530"/>
                    </a:lnTo>
                    <a:lnTo>
                      <a:pt x="246" y="539"/>
                    </a:lnTo>
                    <a:lnTo>
                      <a:pt x="258" y="546"/>
                    </a:lnTo>
                    <a:lnTo>
                      <a:pt x="271" y="551"/>
                    </a:lnTo>
                    <a:lnTo>
                      <a:pt x="285" y="555"/>
                    </a:lnTo>
                    <a:lnTo>
                      <a:pt x="299" y="560"/>
                    </a:lnTo>
                    <a:lnTo>
                      <a:pt x="314" y="562"/>
                    </a:lnTo>
                    <a:lnTo>
                      <a:pt x="329" y="563"/>
                    </a:lnTo>
                    <a:lnTo>
                      <a:pt x="346" y="563"/>
                    </a:lnTo>
                    <a:lnTo>
                      <a:pt x="363" y="562"/>
                    </a:lnTo>
                    <a:lnTo>
                      <a:pt x="38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2" name="Freeform 1254"/>
              <p:cNvSpPr>
                <a:spLocks noEditPoints="1"/>
              </p:cNvSpPr>
              <p:nvPr/>
            </p:nvSpPr>
            <p:spPr bwMode="auto">
              <a:xfrm>
                <a:off x="3018" y="1713"/>
                <a:ext cx="82" cy="119"/>
              </a:xfrm>
              <a:custGeom>
                <a:avLst/>
                <a:gdLst>
                  <a:gd name="T0" fmla="*/ 16 w 404"/>
                  <a:gd name="T1" fmla="*/ 23 h 587"/>
                  <a:gd name="T2" fmla="*/ 15 w 404"/>
                  <a:gd name="T3" fmla="*/ 22 h 587"/>
                  <a:gd name="T4" fmla="*/ 15 w 404"/>
                  <a:gd name="T5" fmla="*/ 23 h 587"/>
                  <a:gd name="T6" fmla="*/ 15 w 404"/>
                  <a:gd name="T7" fmla="*/ 21 h 587"/>
                  <a:gd name="T8" fmla="*/ 16 w 404"/>
                  <a:gd name="T9" fmla="*/ 21 h 587"/>
                  <a:gd name="T10" fmla="*/ 15 w 404"/>
                  <a:gd name="T11" fmla="*/ 20 h 587"/>
                  <a:gd name="T12" fmla="*/ 13 w 404"/>
                  <a:gd name="T13" fmla="*/ 15 h 587"/>
                  <a:gd name="T14" fmla="*/ 11 w 404"/>
                  <a:gd name="T15" fmla="*/ 8 h 587"/>
                  <a:gd name="T16" fmla="*/ 14 w 404"/>
                  <a:gd name="T17" fmla="*/ 13 h 587"/>
                  <a:gd name="T18" fmla="*/ 16 w 404"/>
                  <a:gd name="T19" fmla="*/ 19 h 587"/>
                  <a:gd name="T20" fmla="*/ 10 w 404"/>
                  <a:gd name="T21" fmla="*/ 7 h 587"/>
                  <a:gd name="T22" fmla="*/ 8 w 404"/>
                  <a:gd name="T23" fmla="*/ 4 h 587"/>
                  <a:gd name="T24" fmla="*/ 10 w 404"/>
                  <a:gd name="T25" fmla="*/ 4 h 587"/>
                  <a:gd name="T26" fmla="*/ 12 w 404"/>
                  <a:gd name="T27" fmla="*/ 8 h 587"/>
                  <a:gd name="T28" fmla="*/ 7 w 404"/>
                  <a:gd name="T29" fmla="*/ 3 h 587"/>
                  <a:gd name="T30" fmla="*/ 6 w 404"/>
                  <a:gd name="T31" fmla="*/ 2 h 587"/>
                  <a:gd name="T32" fmla="*/ 6 w 404"/>
                  <a:gd name="T33" fmla="*/ 0 h 587"/>
                  <a:gd name="T34" fmla="*/ 8 w 404"/>
                  <a:gd name="T35" fmla="*/ 2 h 587"/>
                  <a:gd name="T36" fmla="*/ 8 w 404"/>
                  <a:gd name="T37" fmla="*/ 3 h 587"/>
                  <a:gd name="T38" fmla="*/ 4 w 404"/>
                  <a:gd name="T39" fmla="*/ 1 h 587"/>
                  <a:gd name="T40" fmla="*/ 3 w 404"/>
                  <a:gd name="T41" fmla="*/ 1 h 587"/>
                  <a:gd name="T42" fmla="*/ 3 w 404"/>
                  <a:gd name="T43" fmla="*/ 0 h 587"/>
                  <a:gd name="T44" fmla="*/ 5 w 404"/>
                  <a:gd name="T45" fmla="*/ 0 h 587"/>
                  <a:gd name="T46" fmla="*/ 2 w 404"/>
                  <a:gd name="T47" fmla="*/ 1 h 587"/>
                  <a:gd name="T48" fmla="*/ 1 w 404"/>
                  <a:gd name="T49" fmla="*/ 2 h 587"/>
                  <a:gd name="T50" fmla="*/ 1 w 404"/>
                  <a:gd name="T51" fmla="*/ 1 h 587"/>
                  <a:gd name="T52" fmla="*/ 0 w 404"/>
                  <a:gd name="T53" fmla="*/ 2 h 587"/>
                  <a:gd name="T54" fmla="*/ 0 w 404"/>
                  <a:gd name="T55" fmla="*/ 2 h 587"/>
                  <a:gd name="T56" fmla="*/ 1 w 404"/>
                  <a:gd name="T57" fmla="*/ 2 h 587"/>
                  <a:gd name="T58" fmla="*/ 1 w 404"/>
                  <a:gd name="T59" fmla="*/ 2 h 587"/>
                  <a:gd name="T60" fmla="*/ 0 w 404"/>
                  <a:gd name="T61" fmla="*/ 2 h 587"/>
                  <a:gd name="T62" fmla="*/ 2 w 404"/>
                  <a:gd name="T63" fmla="*/ 3 h 587"/>
                  <a:gd name="T64" fmla="*/ 1 w 404"/>
                  <a:gd name="T65" fmla="*/ 2 h 587"/>
                  <a:gd name="T66" fmla="*/ 2 w 404"/>
                  <a:gd name="T67" fmla="*/ 5 h 587"/>
                  <a:gd name="T68" fmla="*/ 2 w 404"/>
                  <a:gd name="T69" fmla="*/ 4 h 587"/>
                  <a:gd name="T70" fmla="*/ 6 w 404"/>
                  <a:gd name="T71" fmla="*/ 10 h 587"/>
                  <a:gd name="T72" fmla="*/ 2 w 404"/>
                  <a:gd name="T73" fmla="*/ 6 h 587"/>
                  <a:gd name="T74" fmla="*/ 6 w 404"/>
                  <a:gd name="T75" fmla="*/ 10 h 587"/>
                  <a:gd name="T76" fmla="*/ 6 w 404"/>
                  <a:gd name="T77" fmla="*/ 10 h 587"/>
                  <a:gd name="T78" fmla="*/ 5 w 404"/>
                  <a:gd name="T79" fmla="*/ 11 h 587"/>
                  <a:gd name="T80" fmla="*/ 6 w 404"/>
                  <a:gd name="T81" fmla="*/ 12 h 587"/>
                  <a:gd name="T82" fmla="*/ 5 w 404"/>
                  <a:gd name="T83" fmla="*/ 12 h 587"/>
                  <a:gd name="T84" fmla="*/ 7 w 404"/>
                  <a:gd name="T85" fmla="*/ 16 h 587"/>
                  <a:gd name="T86" fmla="*/ 7 w 404"/>
                  <a:gd name="T87" fmla="*/ 17 h 587"/>
                  <a:gd name="T88" fmla="*/ 7 w 404"/>
                  <a:gd name="T89" fmla="*/ 13 h 587"/>
                  <a:gd name="T90" fmla="*/ 8 w 404"/>
                  <a:gd name="T91" fmla="*/ 19 h 587"/>
                  <a:gd name="T92" fmla="*/ 9 w 404"/>
                  <a:gd name="T93" fmla="*/ 20 h 587"/>
                  <a:gd name="T94" fmla="*/ 10 w 404"/>
                  <a:gd name="T95" fmla="*/ 21 h 587"/>
                  <a:gd name="T96" fmla="*/ 10 w 404"/>
                  <a:gd name="T97" fmla="*/ 22 h 587"/>
                  <a:gd name="T98" fmla="*/ 8 w 404"/>
                  <a:gd name="T99" fmla="*/ 21 h 587"/>
                  <a:gd name="T100" fmla="*/ 8 w 404"/>
                  <a:gd name="T101" fmla="*/ 19 h 587"/>
                  <a:gd name="T102" fmla="*/ 13 w 404"/>
                  <a:gd name="T103" fmla="*/ 22 h 587"/>
                  <a:gd name="T104" fmla="*/ 15 w 404"/>
                  <a:gd name="T105" fmla="*/ 22 h 587"/>
                  <a:gd name="T106" fmla="*/ 14 w 404"/>
                  <a:gd name="T107" fmla="*/ 23 h 587"/>
                  <a:gd name="T108" fmla="*/ 12 w 404"/>
                  <a:gd name="T109" fmla="*/ 23 h 587"/>
                  <a:gd name="T110" fmla="*/ 16 w 404"/>
                  <a:gd name="T111" fmla="*/ 23 h 587"/>
                  <a:gd name="T112" fmla="*/ 16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380" y="573"/>
                    </a:moveTo>
                    <a:lnTo>
                      <a:pt x="380" y="573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80" y="573"/>
                    </a:moveTo>
                    <a:lnTo>
                      <a:pt x="379" y="562"/>
                    </a:lnTo>
                    <a:lnTo>
                      <a:pt x="376" y="547"/>
                    </a:lnTo>
                    <a:lnTo>
                      <a:pt x="401" y="542"/>
                    </a:lnTo>
                    <a:lnTo>
                      <a:pt x="403" y="558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76" y="547"/>
                    </a:moveTo>
                    <a:lnTo>
                      <a:pt x="375" y="537"/>
                    </a:lnTo>
                    <a:lnTo>
                      <a:pt x="373" y="527"/>
                    </a:lnTo>
                    <a:lnTo>
                      <a:pt x="372" y="518"/>
                    </a:lnTo>
                    <a:lnTo>
                      <a:pt x="369" y="508"/>
                    </a:lnTo>
                    <a:lnTo>
                      <a:pt x="393" y="502"/>
                    </a:lnTo>
                    <a:lnTo>
                      <a:pt x="395" y="515"/>
                    </a:lnTo>
                    <a:lnTo>
                      <a:pt x="398" y="526"/>
                    </a:lnTo>
                    <a:lnTo>
                      <a:pt x="400" y="535"/>
                    </a:lnTo>
                    <a:lnTo>
                      <a:pt x="401" y="542"/>
                    </a:lnTo>
                    <a:lnTo>
                      <a:pt x="376" y="547"/>
                    </a:lnTo>
                    <a:close/>
                    <a:moveTo>
                      <a:pt x="369" y="508"/>
                    </a:moveTo>
                    <a:lnTo>
                      <a:pt x="363" y="477"/>
                    </a:lnTo>
                    <a:lnTo>
                      <a:pt x="354" y="442"/>
                    </a:lnTo>
                    <a:lnTo>
                      <a:pt x="345" y="405"/>
                    </a:lnTo>
                    <a:lnTo>
                      <a:pt x="333" y="366"/>
                    </a:lnTo>
                    <a:lnTo>
                      <a:pt x="320" y="326"/>
                    </a:lnTo>
                    <a:lnTo>
                      <a:pt x="306" y="285"/>
                    </a:lnTo>
                    <a:lnTo>
                      <a:pt x="290" y="244"/>
                    </a:lnTo>
                    <a:lnTo>
                      <a:pt x="272" y="204"/>
                    </a:lnTo>
                    <a:lnTo>
                      <a:pt x="295" y="195"/>
                    </a:lnTo>
                    <a:lnTo>
                      <a:pt x="312" y="235"/>
                    </a:lnTo>
                    <a:lnTo>
                      <a:pt x="328" y="277"/>
                    </a:lnTo>
                    <a:lnTo>
                      <a:pt x="344" y="318"/>
                    </a:lnTo>
                    <a:lnTo>
                      <a:pt x="357" y="359"/>
                    </a:lnTo>
                    <a:lnTo>
                      <a:pt x="368" y="399"/>
                    </a:lnTo>
                    <a:lnTo>
                      <a:pt x="378" y="437"/>
                    </a:lnTo>
                    <a:lnTo>
                      <a:pt x="387" y="471"/>
                    </a:lnTo>
                    <a:lnTo>
                      <a:pt x="393" y="502"/>
                    </a:lnTo>
                    <a:lnTo>
                      <a:pt x="369" y="508"/>
                    </a:lnTo>
                    <a:close/>
                    <a:moveTo>
                      <a:pt x="272" y="204"/>
                    </a:moveTo>
                    <a:lnTo>
                      <a:pt x="256" y="171"/>
                    </a:lnTo>
                    <a:lnTo>
                      <a:pt x="239" y="140"/>
                    </a:lnTo>
                    <a:lnTo>
                      <a:pt x="229" y="124"/>
                    </a:lnTo>
                    <a:lnTo>
                      <a:pt x="220" y="110"/>
                    </a:lnTo>
                    <a:lnTo>
                      <a:pt x="211" y="97"/>
                    </a:lnTo>
                    <a:lnTo>
                      <a:pt x="201" y="86"/>
                    </a:lnTo>
                    <a:lnTo>
                      <a:pt x="219" y="69"/>
                    </a:lnTo>
                    <a:lnTo>
                      <a:pt x="230" y="82"/>
                    </a:lnTo>
                    <a:lnTo>
                      <a:pt x="240" y="96"/>
                    </a:lnTo>
                    <a:lnTo>
                      <a:pt x="250" y="111"/>
                    </a:lnTo>
                    <a:lnTo>
                      <a:pt x="259" y="127"/>
                    </a:lnTo>
                    <a:lnTo>
                      <a:pt x="278" y="160"/>
                    </a:lnTo>
                    <a:lnTo>
                      <a:pt x="295" y="195"/>
                    </a:lnTo>
                    <a:lnTo>
                      <a:pt x="272" y="204"/>
                    </a:lnTo>
                    <a:close/>
                    <a:moveTo>
                      <a:pt x="201" y="86"/>
                    </a:moveTo>
                    <a:lnTo>
                      <a:pt x="192" y="76"/>
                    </a:lnTo>
                    <a:lnTo>
                      <a:pt x="184" y="67"/>
                    </a:lnTo>
                    <a:lnTo>
                      <a:pt x="176" y="59"/>
                    </a:lnTo>
                    <a:lnTo>
                      <a:pt x="167" y="52"/>
                    </a:lnTo>
                    <a:lnTo>
                      <a:pt x="159" y="46"/>
                    </a:lnTo>
                    <a:lnTo>
                      <a:pt x="149" y="39"/>
                    </a:lnTo>
                    <a:lnTo>
                      <a:pt x="140" y="35"/>
                    </a:lnTo>
                    <a:lnTo>
                      <a:pt x="132" y="30"/>
                    </a:lnTo>
                    <a:lnTo>
                      <a:pt x="140" y="8"/>
                    </a:lnTo>
                    <a:lnTo>
                      <a:pt x="151" y="12"/>
                    </a:lnTo>
                    <a:lnTo>
                      <a:pt x="161" y="19"/>
                    </a:lnTo>
                    <a:lnTo>
                      <a:pt x="172" y="25"/>
                    </a:lnTo>
                    <a:lnTo>
                      <a:pt x="182" y="32"/>
                    </a:lnTo>
                    <a:lnTo>
                      <a:pt x="191" y="40"/>
                    </a:lnTo>
                    <a:lnTo>
                      <a:pt x="201" y="49"/>
                    </a:lnTo>
                    <a:lnTo>
                      <a:pt x="210" y="59"/>
                    </a:lnTo>
                    <a:lnTo>
                      <a:pt x="219" y="69"/>
                    </a:lnTo>
                    <a:lnTo>
                      <a:pt x="201" y="86"/>
                    </a:lnTo>
                    <a:close/>
                    <a:moveTo>
                      <a:pt x="132" y="30"/>
                    </a:moveTo>
                    <a:lnTo>
                      <a:pt x="122" y="28"/>
                    </a:lnTo>
                    <a:lnTo>
                      <a:pt x="113" y="26"/>
                    </a:lnTo>
                    <a:lnTo>
                      <a:pt x="104" y="25"/>
                    </a:lnTo>
                    <a:lnTo>
                      <a:pt x="95" y="25"/>
                    </a:lnTo>
                    <a:lnTo>
                      <a:pt x="85" y="25"/>
                    </a:lnTo>
                    <a:lnTo>
                      <a:pt x="76" y="27"/>
                    </a:lnTo>
                    <a:lnTo>
                      <a:pt x="66" y="30"/>
                    </a:lnTo>
                    <a:lnTo>
                      <a:pt x="56" y="35"/>
                    </a:lnTo>
                    <a:lnTo>
                      <a:pt x="45" y="12"/>
                    </a:lnTo>
                    <a:lnTo>
                      <a:pt x="58" y="7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4" y="0"/>
                    </a:lnTo>
                    <a:lnTo>
                      <a:pt x="106" y="0"/>
                    </a:lnTo>
                    <a:lnTo>
                      <a:pt x="118" y="1"/>
                    </a:lnTo>
                    <a:lnTo>
                      <a:pt x="129" y="5"/>
                    </a:lnTo>
                    <a:lnTo>
                      <a:pt x="140" y="8"/>
                    </a:lnTo>
                    <a:lnTo>
                      <a:pt x="132" y="30"/>
                    </a:lnTo>
                    <a:close/>
                    <a:moveTo>
                      <a:pt x="56" y="35"/>
                    </a:moveTo>
                    <a:lnTo>
                      <a:pt x="47" y="39"/>
                    </a:lnTo>
                    <a:lnTo>
                      <a:pt x="38" y="45"/>
                    </a:lnTo>
                    <a:lnTo>
                      <a:pt x="29" y="51"/>
                    </a:lnTo>
                    <a:lnTo>
                      <a:pt x="20" y="59"/>
                    </a:lnTo>
                    <a:lnTo>
                      <a:pt x="3" y="40"/>
                    </a:lnTo>
                    <a:lnTo>
                      <a:pt x="14" y="32"/>
                    </a:lnTo>
                    <a:lnTo>
                      <a:pt x="25" y="24"/>
                    </a:lnTo>
                    <a:lnTo>
                      <a:pt x="36" y="18"/>
                    </a:lnTo>
                    <a:lnTo>
                      <a:pt x="45" y="12"/>
                    </a:lnTo>
                    <a:lnTo>
                      <a:pt x="56" y="35"/>
                    </a:lnTo>
                    <a:close/>
                    <a:moveTo>
                      <a:pt x="1" y="55"/>
                    </a:moveTo>
                    <a:lnTo>
                      <a:pt x="0" y="51"/>
                    </a:lnTo>
                    <a:lnTo>
                      <a:pt x="0" y="47"/>
                    </a:lnTo>
                    <a:lnTo>
                      <a:pt x="1" y="43"/>
                    </a:lnTo>
                    <a:lnTo>
                      <a:pt x="3" y="40"/>
                    </a:lnTo>
                    <a:lnTo>
                      <a:pt x="12" y="49"/>
                    </a:lnTo>
                    <a:lnTo>
                      <a:pt x="1" y="55"/>
                    </a:lnTo>
                    <a:close/>
                    <a:moveTo>
                      <a:pt x="22" y="42"/>
                    </a:moveTo>
                    <a:lnTo>
                      <a:pt x="22" y="42"/>
                    </a:lnTo>
                    <a:lnTo>
                      <a:pt x="22" y="41"/>
                    </a:lnTo>
                    <a:lnTo>
                      <a:pt x="2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22" y="42"/>
                    </a:lnTo>
                    <a:close/>
                    <a:moveTo>
                      <a:pt x="22" y="41"/>
                    </a:moveTo>
                    <a:lnTo>
                      <a:pt x="22" y="41"/>
                    </a:lnTo>
                    <a:lnTo>
                      <a:pt x="22" y="42"/>
                    </a:lnTo>
                    <a:lnTo>
                      <a:pt x="12" y="49"/>
                    </a:lnTo>
                    <a:lnTo>
                      <a:pt x="22" y="41"/>
                    </a:lnTo>
                    <a:close/>
                    <a:moveTo>
                      <a:pt x="22" y="42"/>
                    </a:moveTo>
                    <a:lnTo>
                      <a:pt x="34" y="59"/>
                    </a:lnTo>
                    <a:lnTo>
                      <a:pt x="41" y="72"/>
                    </a:lnTo>
                    <a:lnTo>
                      <a:pt x="21" y="86"/>
                    </a:lnTo>
                    <a:lnTo>
                      <a:pt x="10" y="68"/>
                    </a:lnTo>
                    <a:lnTo>
                      <a:pt x="1" y="56"/>
                    </a:lnTo>
                    <a:lnTo>
                      <a:pt x="22" y="42"/>
                    </a:lnTo>
                    <a:close/>
                    <a:moveTo>
                      <a:pt x="41" y="72"/>
                    </a:moveTo>
                    <a:lnTo>
                      <a:pt x="50" y="84"/>
                    </a:lnTo>
                    <a:lnTo>
                      <a:pt x="61" y="102"/>
                    </a:lnTo>
                    <a:lnTo>
                      <a:pt x="39" y="114"/>
                    </a:lnTo>
                    <a:lnTo>
                      <a:pt x="31" y="102"/>
                    </a:lnTo>
                    <a:lnTo>
                      <a:pt x="21" y="86"/>
                    </a:lnTo>
                    <a:lnTo>
                      <a:pt x="41" y="72"/>
                    </a:lnTo>
                    <a:close/>
                    <a:moveTo>
                      <a:pt x="61" y="102"/>
                    </a:moveTo>
                    <a:lnTo>
                      <a:pt x="83" y="140"/>
                    </a:lnTo>
                    <a:lnTo>
                      <a:pt x="104" y="178"/>
                    </a:lnTo>
                    <a:lnTo>
                      <a:pt x="123" y="217"/>
                    </a:lnTo>
                    <a:lnTo>
                      <a:pt x="139" y="255"/>
                    </a:lnTo>
                    <a:lnTo>
                      <a:pt x="117" y="265"/>
                    </a:lnTo>
                    <a:lnTo>
                      <a:pt x="101" y="227"/>
                    </a:lnTo>
                    <a:lnTo>
                      <a:pt x="82" y="189"/>
                    </a:lnTo>
                    <a:lnTo>
                      <a:pt x="62" y="151"/>
                    </a:lnTo>
                    <a:lnTo>
                      <a:pt x="39" y="114"/>
                    </a:lnTo>
                    <a:lnTo>
                      <a:pt x="61" y="102"/>
                    </a:lnTo>
                    <a:close/>
                    <a:moveTo>
                      <a:pt x="139" y="255"/>
                    </a:moveTo>
                    <a:lnTo>
                      <a:pt x="139" y="255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39" y="255"/>
                    </a:moveTo>
                    <a:lnTo>
                      <a:pt x="146" y="269"/>
                    </a:lnTo>
                    <a:lnTo>
                      <a:pt x="152" y="286"/>
                    </a:lnTo>
                    <a:lnTo>
                      <a:pt x="130" y="295"/>
                    </a:lnTo>
                    <a:lnTo>
                      <a:pt x="124" y="281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52" y="286"/>
                    </a:moveTo>
                    <a:lnTo>
                      <a:pt x="158" y="302"/>
                    </a:lnTo>
                    <a:lnTo>
                      <a:pt x="163" y="317"/>
                    </a:lnTo>
                    <a:lnTo>
                      <a:pt x="140" y="324"/>
                    </a:lnTo>
                    <a:lnTo>
                      <a:pt x="135" y="309"/>
                    </a:lnTo>
                    <a:lnTo>
                      <a:pt x="130" y="295"/>
                    </a:lnTo>
                    <a:lnTo>
                      <a:pt x="152" y="286"/>
                    </a:lnTo>
                    <a:close/>
                    <a:moveTo>
                      <a:pt x="163" y="317"/>
                    </a:moveTo>
                    <a:lnTo>
                      <a:pt x="175" y="356"/>
                    </a:lnTo>
                    <a:lnTo>
                      <a:pt x="186" y="393"/>
                    </a:lnTo>
                    <a:lnTo>
                      <a:pt x="194" y="432"/>
                    </a:lnTo>
                    <a:lnTo>
                      <a:pt x="200" y="470"/>
                    </a:lnTo>
                    <a:lnTo>
                      <a:pt x="176" y="473"/>
                    </a:lnTo>
                    <a:lnTo>
                      <a:pt x="170" y="437"/>
                    </a:lnTo>
                    <a:lnTo>
                      <a:pt x="162" y="400"/>
                    </a:lnTo>
                    <a:lnTo>
                      <a:pt x="152" y="362"/>
                    </a:lnTo>
                    <a:lnTo>
                      <a:pt x="140" y="324"/>
                    </a:lnTo>
                    <a:lnTo>
                      <a:pt x="163" y="317"/>
                    </a:lnTo>
                    <a:close/>
                    <a:moveTo>
                      <a:pt x="177" y="478"/>
                    </a:moveTo>
                    <a:lnTo>
                      <a:pt x="176" y="475"/>
                    </a:lnTo>
                    <a:lnTo>
                      <a:pt x="176" y="473"/>
                    </a:lnTo>
                    <a:lnTo>
                      <a:pt x="188" y="472"/>
                    </a:lnTo>
                    <a:lnTo>
                      <a:pt x="177" y="478"/>
                    </a:lnTo>
                    <a:close/>
                    <a:moveTo>
                      <a:pt x="199" y="467"/>
                    </a:moveTo>
                    <a:lnTo>
                      <a:pt x="206" y="480"/>
                    </a:lnTo>
                    <a:lnTo>
                      <a:pt x="215" y="493"/>
                    </a:lnTo>
                    <a:lnTo>
                      <a:pt x="224" y="505"/>
                    </a:lnTo>
                    <a:lnTo>
                      <a:pt x="232" y="514"/>
                    </a:lnTo>
                    <a:lnTo>
                      <a:pt x="242" y="524"/>
                    </a:lnTo>
                    <a:lnTo>
                      <a:pt x="253" y="533"/>
                    </a:lnTo>
                    <a:lnTo>
                      <a:pt x="264" y="540"/>
                    </a:lnTo>
                    <a:lnTo>
                      <a:pt x="275" y="547"/>
                    </a:lnTo>
                    <a:lnTo>
                      <a:pt x="265" y="568"/>
                    </a:lnTo>
                    <a:lnTo>
                      <a:pt x="252" y="561"/>
                    </a:lnTo>
                    <a:lnTo>
                      <a:pt x="239" y="553"/>
                    </a:lnTo>
                    <a:lnTo>
                      <a:pt x="227" y="543"/>
                    </a:lnTo>
                    <a:lnTo>
                      <a:pt x="216" y="533"/>
                    </a:lnTo>
                    <a:lnTo>
                      <a:pt x="205" y="521"/>
                    </a:lnTo>
                    <a:lnTo>
                      <a:pt x="196" y="507"/>
                    </a:lnTo>
                    <a:lnTo>
                      <a:pt x="186" y="493"/>
                    </a:lnTo>
                    <a:lnTo>
                      <a:pt x="177" y="478"/>
                    </a:lnTo>
                    <a:lnTo>
                      <a:pt x="199" y="467"/>
                    </a:lnTo>
                    <a:close/>
                    <a:moveTo>
                      <a:pt x="275" y="547"/>
                    </a:moveTo>
                    <a:lnTo>
                      <a:pt x="287" y="552"/>
                    </a:lnTo>
                    <a:lnTo>
                      <a:pt x="300" y="556"/>
                    </a:lnTo>
                    <a:lnTo>
                      <a:pt x="314" y="560"/>
                    </a:lnTo>
                    <a:lnTo>
                      <a:pt x="328" y="562"/>
                    </a:lnTo>
                    <a:lnTo>
                      <a:pt x="342" y="563"/>
                    </a:lnTo>
                    <a:lnTo>
                      <a:pt x="358" y="563"/>
                    </a:lnTo>
                    <a:lnTo>
                      <a:pt x="374" y="562"/>
                    </a:lnTo>
                    <a:lnTo>
                      <a:pt x="390" y="560"/>
                    </a:lnTo>
                    <a:lnTo>
                      <a:pt x="394" y="583"/>
                    </a:lnTo>
                    <a:lnTo>
                      <a:pt x="376" y="586"/>
                    </a:lnTo>
                    <a:lnTo>
                      <a:pt x="358" y="587"/>
                    </a:lnTo>
                    <a:lnTo>
                      <a:pt x="340" y="587"/>
                    </a:lnTo>
                    <a:lnTo>
                      <a:pt x="324" y="586"/>
                    </a:lnTo>
                    <a:lnTo>
                      <a:pt x="308" y="583"/>
                    </a:lnTo>
                    <a:lnTo>
                      <a:pt x="293" y="579"/>
                    </a:lnTo>
                    <a:lnTo>
                      <a:pt x="279" y="575"/>
                    </a:lnTo>
                    <a:lnTo>
                      <a:pt x="265" y="568"/>
                    </a:lnTo>
                    <a:lnTo>
                      <a:pt x="275" y="547"/>
                    </a:lnTo>
                    <a:close/>
                    <a:moveTo>
                      <a:pt x="404" y="570"/>
                    </a:moveTo>
                    <a:lnTo>
                      <a:pt x="404" y="575"/>
                    </a:lnTo>
                    <a:lnTo>
                      <a:pt x="402" y="579"/>
                    </a:lnTo>
                    <a:lnTo>
                      <a:pt x="398" y="582"/>
                    </a:lnTo>
                    <a:lnTo>
                      <a:pt x="394" y="583"/>
                    </a:lnTo>
                    <a:lnTo>
                      <a:pt x="392" y="572"/>
                    </a:lnTo>
                    <a:lnTo>
                      <a:pt x="404" y="5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3" name="Freeform 1255"/>
              <p:cNvSpPr>
                <a:spLocks/>
              </p:cNvSpPr>
              <p:nvPr/>
            </p:nvSpPr>
            <p:spPr bwMode="auto">
              <a:xfrm>
                <a:off x="2995" y="1721"/>
                <a:ext cx="66" cy="108"/>
              </a:xfrm>
              <a:custGeom>
                <a:avLst/>
                <a:gdLst>
                  <a:gd name="T0" fmla="*/ 14 w 345"/>
                  <a:gd name="T1" fmla="*/ 21 h 532"/>
                  <a:gd name="T2" fmla="*/ 13 w 345"/>
                  <a:gd name="T3" fmla="*/ 18 h 532"/>
                  <a:gd name="T4" fmla="*/ 12 w 345"/>
                  <a:gd name="T5" fmla="*/ 14 h 532"/>
                  <a:gd name="T6" fmla="*/ 11 w 345"/>
                  <a:gd name="T7" fmla="*/ 10 h 532"/>
                  <a:gd name="T8" fmla="*/ 10 w 345"/>
                  <a:gd name="T9" fmla="*/ 8 h 532"/>
                  <a:gd name="T10" fmla="*/ 9 w 345"/>
                  <a:gd name="T11" fmla="*/ 6 h 532"/>
                  <a:gd name="T12" fmla="*/ 8 w 345"/>
                  <a:gd name="T13" fmla="*/ 4 h 532"/>
                  <a:gd name="T14" fmla="*/ 7 w 345"/>
                  <a:gd name="T15" fmla="*/ 3 h 532"/>
                  <a:gd name="T16" fmla="*/ 6 w 345"/>
                  <a:gd name="T17" fmla="*/ 1 h 532"/>
                  <a:gd name="T18" fmla="*/ 5 w 345"/>
                  <a:gd name="T19" fmla="*/ 1 h 532"/>
                  <a:gd name="T20" fmla="*/ 5 w 345"/>
                  <a:gd name="T21" fmla="*/ 0 h 532"/>
                  <a:gd name="T22" fmla="*/ 4 w 345"/>
                  <a:gd name="T23" fmla="*/ 0 h 532"/>
                  <a:gd name="T24" fmla="*/ 3 w 345"/>
                  <a:gd name="T25" fmla="*/ 0 h 532"/>
                  <a:gd name="T26" fmla="*/ 3 w 345"/>
                  <a:gd name="T27" fmla="*/ 0 h 532"/>
                  <a:gd name="T28" fmla="*/ 2 w 345"/>
                  <a:gd name="T29" fmla="*/ 0 h 532"/>
                  <a:gd name="T30" fmla="*/ 1 w 345"/>
                  <a:gd name="T31" fmla="*/ 1 h 532"/>
                  <a:gd name="T32" fmla="*/ 0 w 345"/>
                  <a:gd name="T33" fmla="*/ 1 h 532"/>
                  <a:gd name="T34" fmla="*/ 1 w 345"/>
                  <a:gd name="T35" fmla="*/ 2 h 532"/>
                  <a:gd name="T36" fmla="*/ 2 w 345"/>
                  <a:gd name="T37" fmla="*/ 4 h 532"/>
                  <a:gd name="T38" fmla="*/ 3 w 345"/>
                  <a:gd name="T39" fmla="*/ 6 h 532"/>
                  <a:gd name="T40" fmla="*/ 4 w 345"/>
                  <a:gd name="T41" fmla="*/ 8 h 532"/>
                  <a:gd name="T42" fmla="*/ 5 w 345"/>
                  <a:gd name="T43" fmla="*/ 10 h 532"/>
                  <a:gd name="T44" fmla="*/ 5 w 345"/>
                  <a:gd name="T45" fmla="*/ 13 h 532"/>
                  <a:gd name="T46" fmla="*/ 6 w 345"/>
                  <a:gd name="T47" fmla="*/ 15 h 532"/>
                  <a:gd name="T48" fmla="*/ 6 w 345"/>
                  <a:gd name="T49" fmla="*/ 17 h 532"/>
                  <a:gd name="T50" fmla="*/ 7 w 345"/>
                  <a:gd name="T51" fmla="*/ 18 h 532"/>
                  <a:gd name="T52" fmla="*/ 7 w 345"/>
                  <a:gd name="T53" fmla="*/ 19 h 532"/>
                  <a:gd name="T54" fmla="*/ 8 w 345"/>
                  <a:gd name="T55" fmla="*/ 20 h 532"/>
                  <a:gd name="T56" fmla="*/ 9 w 345"/>
                  <a:gd name="T57" fmla="*/ 21 h 532"/>
                  <a:gd name="T58" fmla="*/ 10 w 345"/>
                  <a:gd name="T59" fmla="*/ 21 h 532"/>
                  <a:gd name="T60" fmla="*/ 11 w 345"/>
                  <a:gd name="T61" fmla="*/ 21 h 532"/>
                  <a:gd name="T62" fmla="*/ 12 w 345"/>
                  <a:gd name="T63" fmla="*/ 22 h 532"/>
                  <a:gd name="T64" fmla="*/ 13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345" y="530"/>
                    </a:moveTo>
                    <a:lnTo>
                      <a:pt x="343" y="509"/>
                    </a:lnTo>
                    <a:lnTo>
                      <a:pt x="336" y="476"/>
                    </a:lnTo>
                    <a:lnTo>
                      <a:pt x="329" y="436"/>
                    </a:lnTo>
                    <a:lnTo>
                      <a:pt x="317" y="390"/>
                    </a:lnTo>
                    <a:lnTo>
                      <a:pt x="304" y="339"/>
                    </a:lnTo>
                    <a:lnTo>
                      <a:pt x="287" y="286"/>
                    </a:lnTo>
                    <a:lnTo>
                      <a:pt x="278" y="258"/>
                    </a:lnTo>
                    <a:lnTo>
                      <a:pt x="267" y="231"/>
                    </a:lnTo>
                    <a:lnTo>
                      <a:pt x="257" y="205"/>
                    </a:lnTo>
                    <a:lnTo>
                      <a:pt x="246" y="178"/>
                    </a:lnTo>
                    <a:lnTo>
                      <a:pt x="235" y="153"/>
                    </a:lnTo>
                    <a:lnTo>
                      <a:pt x="222" y="130"/>
                    </a:lnTo>
                    <a:lnTo>
                      <a:pt x="210" y="108"/>
                    </a:lnTo>
                    <a:lnTo>
                      <a:pt x="196" y="86"/>
                    </a:lnTo>
                    <a:lnTo>
                      <a:pt x="183" y="67"/>
                    </a:lnTo>
                    <a:lnTo>
                      <a:pt x="169" y="50"/>
                    </a:lnTo>
                    <a:lnTo>
                      <a:pt x="154" y="36"/>
                    </a:lnTo>
                    <a:lnTo>
                      <a:pt x="139" y="23"/>
                    </a:lnTo>
                    <a:lnTo>
                      <a:pt x="131" y="17"/>
                    </a:lnTo>
                    <a:lnTo>
                      <a:pt x="122" y="13"/>
                    </a:lnTo>
                    <a:lnTo>
                      <a:pt x="115" y="9"/>
                    </a:lnTo>
                    <a:lnTo>
                      <a:pt x="106" y="5"/>
                    </a:lnTo>
                    <a:lnTo>
                      <a:pt x="99" y="3"/>
                    </a:lnTo>
                    <a:lnTo>
                      <a:pt x="90" y="1"/>
                    </a:lnTo>
                    <a:lnTo>
                      <a:pt x="81" y="0"/>
                    </a:lnTo>
                    <a:lnTo>
                      <a:pt x="73" y="0"/>
                    </a:lnTo>
                    <a:lnTo>
                      <a:pt x="64" y="1"/>
                    </a:lnTo>
                    <a:lnTo>
                      <a:pt x="55" y="3"/>
                    </a:lnTo>
                    <a:lnTo>
                      <a:pt x="47" y="5"/>
                    </a:lnTo>
                    <a:lnTo>
                      <a:pt x="37" y="10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0" y="35"/>
                    </a:lnTo>
                    <a:lnTo>
                      <a:pt x="17" y="59"/>
                    </a:lnTo>
                    <a:lnTo>
                      <a:pt x="32" y="84"/>
                    </a:lnTo>
                    <a:lnTo>
                      <a:pt x="46" y="109"/>
                    </a:lnTo>
                    <a:lnTo>
                      <a:pt x="60" y="134"/>
                    </a:lnTo>
                    <a:lnTo>
                      <a:pt x="73" y="160"/>
                    </a:lnTo>
                    <a:lnTo>
                      <a:pt x="85" y="185"/>
                    </a:lnTo>
                    <a:lnTo>
                      <a:pt x="97" y="209"/>
                    </a:lnTo>
                    <a:lnTo>
                      <a:pt x="107" y="235"/>
                    </a:lnTo>
                    <a:lnTo>
                      <a:pt x="117" y="260"/>
                    </a:lnTo>
                    <a:lnTo>
                      <a:pt x="126" y="286"/>
                    </a:lnTo>
                    <a:lnTo>
                      <a:pt x="134" y="311"/>
                    </a:lnTo>
                    <a:lnTo>
                      <a:pt x="142" y="336"/>
                    </a:lnTo>
                    <a:lnTo>
                      <a:pt x="148" y="361"/>
                    </a:lnTo>
                    <a:lnTo>
                      <a:pt x="154" y="387"/>
                    </a:lnTo>
                    <a:lnTo>
                      <a:pt x="158" y="411"/>
                    </a:lnTo>
                    <a:lnTo>
                      <a:pt x="161" y="436"/>
                    </a:lnTo>
                    <a:lnTo>
                      <a:pt x="169" y="449"/>
                    </a:lnTo>
                    <a:lnTo>
                      <a:pt x="178" y="462"/>
                    </a:lnTo>
                    <a:lnTo>
                      <a:pt x="185" y="474"/>
                    </a:lnTo>
                    <a:lnTo>
                      <a:pt x="195" y="485"/>
                    </a:lnTo>
                    <a:lnTo>
                      <a:pt x="203" y="495"/>
                    </a:lnTo>
                    <a:lnTo>
                      <a:pt x="214" y="503"/>
                    </a:lnTo>
                    <a:lnTo>
                      <a:pt x="225" y="510"/>
                    </a:lnTo>
                    <a:lnTo>
                      <a:pt x="236" y="516"/>
                    </a:lnTo>
                    <a:lnTo>
                      <a:pt x="248" y="522"/>
                    </a:lnTo>
                    <a:lnTo>
                      <a:pt x="260" y="526"/>
                    </a:lnTo>
                    <a:lnTo>
                      <a:pt x="273" y="529"/>
                    </a:lnTo>
                    <a:lnTo>
                      <a:pt x="286" y="531"/>
                    </a:lnTo>
                    <a:lnTo>
                      <a:pt x="300" y="532"/>
                    </a:lnTo>
                    <a:lnTo>
                      <a:pt x="315" y="532"/>
                    </a:lnTo>
                    <a:lnTo>
                      <a:pt x="330" y="532"/>
                    </a:lnTo>
                    <a:lnTo>
                      <a:pt x="345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4" name="Freeform 1256"/>
              <p:cNvSpPr>
                <a:spLocks noEditPoints="1"/>
              </p:cNvSpPr>
              <p:nvPr/>
            </p:nvSpPr>
            <p:spPr bwMode="auto">
              <a:xfrm>
                <a:off x="2991" y="1717"/>
                <a:ext cx="74" cy="112"/>
              </a:xfrm>
              <a:custGeom>
                <a:avLst/>
                <a:gdLst>
                  <a:gd name="T0" fmla="*/ 15 w 368"/>
                  <a:gd name="T1" fmla="*/ 22 h 557"/>
                  <a:gd name="T2" fmla="*/ 14 w 368"/>
                  <a:gd name="T3" fmla="*/ 21 h 557"/>
                  <a:gd name="T4" fmla="*/ 14 w 368"/>
                  <a:gd name="T5" fmla="*/ 22 h 557"/>
                  <a:gd name="T6" fmla="*/ 13 w 368"/>
                  <a:gd name="T7" fmla="*/ 20 h 557"/>
                  <a:gd name="T8" fmla="*/ 15 w 368"/>
                  <a:gd name="T9" fmla="*/ 20 h 557"/>
                  <a:gd name="T10" fmla="*/ 13 w 368"/>
                  <a:gd name="T11" fmla="*/ 19 h 557"/>
                  <a:gd name="T12" fmla="*/ 12 w 368"/>
                  <a:gd name="T13" fmla="*/ 14 h 557"/>
                  <a:gd name="T14" fmla="*/ 10 w 368"/>
                  <a:gd name="T15" fmla="*/ 8 h 557"/>
                  <a:gd name="T16" fmla="*/ 13 w 368"/>
                  <a:gd name="T17" fmla="*/ 12 h 557"/>
                  <a:gd name="T18" fmla="*/ 14 w 368"/>
                  <a:gd name="T19" fmla="*/ 18 h 557"/>
                  <a:gd name="T20" fmla="*/ 9 w 368"/>
                  <a:gd name="T21" fmla="*/ 6 h 557"/>
                  <a:gd name="T22" fmla="*/ 7 w 368"/>
                  <a:gd name="T23" fmla="*/ 3 h 557"/>
                  <a:gd name="T24" fmla="*/ 9 w 368"/>
                  <a:gd name="T25" fmla="*/ 3 h 557"/>
                  <a:gd name="T26" fmla="*/ 10 w 368"/>
                  <a:gd name="T27" fmla="*/ 6 h 557"/>
                  <a:gd name="T28" fmla="*/ 7 w 368"/>
                  <a:gd name="T29" fmla="*/ 3 h 557"/>
                  <a:gd name="T30" fmla="*/ 5 w 368"/>
                  <a:gd name="T31" fmla="*/ 1 h 557"/>
                  <a:gd name="T32" fmla="*/ 5 w 368"/>
                  <a:gd name="T33" fmla="*/ 0 h 557"/>
                  <a:gd name="T34" fmla="*/ 7 w 368"/>
                  <a:gd name="T35" fmla="*/ 1 h 557"/>
                  <a:gd name="T36" fmla="*/ 7 w 368"/>
                  <a:gd name="T37" fmla="*/ 3 h 557"/>
                  <a:gd name="T38" fmla="*/ 4 w 368"/>
                  <a:gd name="T39" fmla="*/ 1 h 557"/>
                  <a:gd name="T40" fmla="*/ 2 w 368"/>
                  <a:gd name="T41" fmla="*/ 1 h 557"/>
                  <a:gd name="T42" fmla="*/ 3 w 368"/>
                  <a:gd name="T43" fmla="*/ 0 h 557"/>
                  <a:gd name="T44" fmla="*/ 4 w 368"/>
                  <a:gd name="T45" fmla="*/ 0 h 557"/>
                  <a:gd name="T46" fmla="*/ 2 w 368"/>
                  <a:gd name="T47" fmla="*/ 1 h 557"/>
                  <a:gd name="T48" fmla="*/ 1 w 368"/>
                  <a:gd name="T49" fmla="*/ 2 h 557"/>
                  <a:gd name="T50" fmla="*/ 1 w 368"/>
                  <a:gd name="T51" fmla="*/ 1 h 557"/>
                  <a:gd name="T52" fmla="*/ 0 w 368"/>
                  <a:gd name="T53" fmla="*/ 2 h 557"/>
                  <a:gd name="T54" fmla="*/ 0 w 368"/>
                  <a:gd name="T55" fmla="*/ 2 h 557"/>
                  <a:gd name="T56" fmla="*/ 1 w 368"/>
                  <a:gd name="T57" fmla="*/ 2 h 557"/>
                  <a:gd name="T58" fmla="*/ 1 w 368"/>
                  <a:gd name="T59" fmla="*/ 2 h 557"/>
                  <a:gd name="T60" fmla="*/ 0 w 368"/>
                  <a:gd name="T61" fmla="*/ 2 h 557"/>
                  <a:gd name="T62" fmla="*/ 2 w 368"/>
                  <a:gd name="T63" fmla="*/ 3 h 557"/>
                  <a:gd name="T64" fmla="*/ 1 w 368"/>
                  <a:gd name="T65" fmla="*/ 2 h 557"/>
                  <a:gd name="T66" fmla="*/ 1 w 368"/>
                  <a:gd name="T67" fmla="*/ 4 h 557"/>
                  <a:gd name="T68" fmla="*/ 2 w 368"/>
                  <a:gd name="T69" fmla="*/ 4 h 557"/>
                  <a:gd name="T70" fmla="*/ 5 w 368"/>
                  <a:gd name="T71" fmla="*/ 10 h 557"/>
                  <a:gd name="T72" fmla="*/ 2 w 368"/>
                  <a:gd name="T73" fmla="*/ 6 h 557"/>
                  <a:gd name="T74" fmla="*/ 5 w 368"/>
                  <a:gd name="T75" fmla="*/ 10 h 557"/>
                  <a:gd name="T76" fmla="*/ 4 w 368"/>
                  <a:gd name="T77" fmla="*/ 10 h 557"/>
                  <a:gd name="T78" fmla="*/ 5 w 368"/>
                  <a:gd name="T79" fmla="*/ 10 h 557"/>
                  <a:gd name="T80" fmla="*/ 6 w 368"/>
                  <a:gd name="T81" fmla="*/ 11 h 557"/>
                  <a:gd name="T82" fmla="*/ 5 w 368"/>
                  <a:gd name="T83" fmla="*/ 10 h 557"/>
                  <a:gd name="T84" fmla="*/ 5 w 368"/>
                  <a:gd name="T85" fmla="*/ 12 h 557"/>
                  <a:gd name="T86" fmla="*/ 6 w 368"/>
                  <a:gd name="T87" fmla="*/ 12 h 557"/>
                  <a:gd name="T88" fmla="*/ 7 w 368"/>
                  <a:gd name="T89" fmla="*/ 18 h 557"/>
                  <a:gd name="T90" fmla="*/ 6 w 368"/>
                  <a:gd name="T91" fmla="*/ 14 h 557"/>
                  <a:gd name="T92" fmla="*/ 7 w 368"/>
                  <a:gd name="T93" fmla="*/ 18 h 557"/>
                  <a:gd name="T94" fmla="*/ 7 w 368"/>
                  <a:gd name="T95" fmla="*/ 18 h 557"/>
                  <a:gd name="T96" fmla="*/ 9 w 368"/>
                  <a:gd name="T97" fmla="*/ 19 h 557"/>
                  <a:gd name="T98" fmla="*/ 10 w 368"/>
                  <a:gd name="T99" fmla="*/ 21 h 557"/>
                  <a:gd name="T100" fmla="*/ 8 w 368"/>
                  <a:gd name="T101" fmla="*/ 21 h 557"/>
                  <a:gd name="T102" fmla="*/ 7 w 368"/>
                  <a:gd name="T103" fmla="*/ 19 h 557"/>
                  <a:gd name="T104" fmla="*/ 11 w 368"/>
                  <a:gd name="T105" fmla="*/ 21 h 557"/>
                  <a:gd name="T106" fmla="*/ 13 w 368"/>
                  <a:gd name="T107" fmla="*/ 21 h 557"/>
                  <a:gd name="T108" fmla="*/ 14 w 368"/>
                  <a:gd name="T109" fmla="*/ 22 h 557"/>
                  <a:gd name="T110" fmla="*/ 12 w 368"/>
                  <a:gd name="T111" fmla="*/ 22 h 557"/>
                  <a:gd name="T112" fmla="*/ 10 w 368"/>
                  <a:gd name="T113" fmla="*/ 21 h 557"/>
                  <a:gd name="T114" fmla="*/ 15 w 368"/>
                  <a:gd name="T115" fmla="*/ 22 h 557"/>
                  <a:gd name="T116" fmla="*/ 15 w 368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8"/>
                  <a:gd name="T178" fmla="*/ 0 h 557"/>
                  <a:gd name="T179" fmla="*/ 368 w 368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8" h="557">
                    <a:moveTo>
                      <a:pt x="344" y="543"/>
                    </a:moveTo>
                    <a:lnTo>
                      <a:pt x="344" y="542"/>
                    </a:lnTo>
                    <a:lnTo>
                      <a:pt x="368" y="540"/>
                    </a:lnTo>
                    <a:lnTo>
                      <a:pt x="368" y="541"/>
                    </a:lnTo>
                    <a:lnTo>
                      <a:pt x="344" y="543"/>
                    </a:lnTo>
                    <a:close/>
                    <a:moveTo>
                      <a:pt x="344" y="542"/>
                    </a:moveTo>
                    <a:lnTo>
                      <a:pt x="343" y="533"/>
                    </a:lnTo>
                    <a:lnTo>
                      <a:pt x="341" y="518"/>
                    </a:lnTo>
                    <a:lnTo>
                      <a:pt x="365" y="514"/>
                    </a:lnTo>
                    <a:lnTo>
                      <a:pt x="367" y="528"/>
                    </a:lnTo>
                    <a:lnTo>
                      <a:pt x="368" y="540"/>
                    </a:lnTo>
                    <a:lnTo>
                      <a:pt x="344" y="542"/>
                    </a:lnTo>
                    <a:close/>
                    <a:moveTo>
                      <a:pt x="341" y="518"/>
                    </a:moveTo>
                    <a:lnTo>
                      <a:pt x="339" y="509"/>
                    </a:lnTo>
                    <a:lnTo>
                      <a:pt x="338" y="499"/>
                    </a:lnTo>
                    <a:lnTo>
                      <a:pt x="335" y="490"/>
                    </a:lnTo>
                    <a:lnTo>
                      <a:pt x="334" y="482"/>
                    </a:lnTo>
                    <a:lnTo>
                      <a:pt x="358" y="476"/>
                    </a:lnTo>
                    <a:lnTo>
                      <a:pt x="360" y="489"/>
                    </a:lnTo>
                    <a:lnTo>
                      <a:pt x="362" y="499"/>
                    </a:lnTo>
                    <a:lnTo>
                      <a:pt x="363" y="508"/>
                    </a:lnTo>
                    <a:lnTo>
                      <a:pt x="365" y="514"/>
                    </a:lnTo>
                    <a:lnTo>
                      <a:pt x="341" y="518"/>
                    </a:lnTo>
                    <a:close/>
                    <a:moveTo>
                      <a:pt x="334" y="482"/>
                    </a:moveTo>
                    <a:lnTo>
                      <a:pt x="328" y="453"/>
                    </a:lnTo>
                    <a:lnTo>
                      <a:pt x="320" y="420"/>
                    </a:lnTo>
                    <a:lnTo>
                      <a:pt x="312" y="385"/>
                    </a:lnTo>
                    <a:lnTo>
                      <a:pt x="301" y="348"/>
                    </a:lnTo>
                    <a:lnTo>
                      <a:pt x="289" y="310"/>
                    </a:lnTo>
                    <a:lnTo>
                      <a:pt x="276" y="271"/>
                    </a:lnTo>
                    <a:lnTo>
                      <a:pt x="262" y="233"/>
                    </a:lnTo>
                    <a:lnTo>
                      <a:pt x="246" y="196"/>
                    </a:lnTo>
                    <a:lnTo>
                      <a:pt x="268" y="186"/>
                    </a:lnTo>
                    <a:lnTo>
                      <a:pt x="284" y="224"/>
                    </a:lnTo>
                    <a:lnTo>
                      <a:pt x="299" y="263"/>
                    </a:lnTo>
                    <a:lnTo>
                      <a:pt x="312" y="302"/>
                    </a:lnTo>
                    <a:lnTo>
                      <a:pt x="324" y="341"/>
                    </a:lnTo>
                    <a:lnTo>
                      <a:pt x="334" y="378"/>
                    </a:lnTo>
                    <a:lnTo>
                      <a:pt x="344" y="414"/>
                    </a:lnTo>
                    <a:lnTo>
                      <a:pt x="352" y="447"/>
                    </a:lnTo>
                    <a:lnTo>
                      <a:pt x="358" y="476"/>
                    </a:lnTo>
                    <a:lnTo>
                      <a:pt x="334" y="482"/>
                    </a:lnTo>
                    <a:close/>
                    <a:moveTo>
                      <a:pt x="246" y="196"/>
                    </a:moveTo>
                    <a:lnTo>
                      <a:pt x="228" y="160"/>
                    </a:lnTo>
                    <a:lnTo>
                      <a:pt x="211" y="128"/>
                    </a:lnTo>
                    <a:lnTo>
                      <a:pt x="201" y="112"/>
                    </a:lnTo>
                    <a:lnTo>
                      <a:pt x="192" y="98"/>
                    </a:lnTo>
                    <a:lnTo>
                      <a:pt x="182" y="84"/>
                    </a:lnTo>
                    <a:lnTo>
                      <a:pt x="172" y="72"/>
                    </a:lnTo>
                    <a:lnTo>
                      <a:pt x="191" y="56"/>
                    </a:lnTo>
                    <a:lnTo>
                      <a:pt x="201" y="69"/>
                    </a:lnTo>
                    <a:lnTo>
                      <a:pt x="212" y="83"/>
                    </a:lnTo>
                    <a:lnTo>
                      <a:pt x="222" y="98"/>
                    </a:lnTo>
                    <a:lnTo>
                      <a:pt x="232" y="115"/>
                    </a:lnTo>
                    <a:lnTo>
                      <a:pt x="241" y="132"/>
                    </a:lnTo>
                    <a:lnTo>
                      <a:pt x="250" y="149"/>
                    </a:lnTo>
                    <a:lnTo>
                      <a:pt x="260" y="166"/>
                    </a:lnTo>
                    <a:lnTo>
                      <a:pt x="268" y="186"/>
                    </a:lnTo>
                    <a:lnTo>
                      <a:pt x="246" y="196"/>
                    </a:lnTo>
                    <a:close/>
                    <a:moveTo>
                      <a:pt x="172" y="72"/>
                    </a:moveTo>
                    <a:lnTo>
                      <a:pt x="158" y="58"/>
                    </a:lnTo>
                    <a:lnTo>
                      <a:pt x="144" y="47"/>
                    </a:lnTo>
                    <a:lnTo>
                      <a:pt x="138" y="41"/>
                    </a:lnTo>
                    <a:lnTo>
                      <a:pt x="130" y="37"/>
                    </a:lnTo>
                    <a:lnTo>
                      <a:pt x="123" y="32"/>
                    </a:lnTo>
                    <a:lnTo>
                      <a:pt x="115" y="29"/>
                    </a:lnTo>
                    <a:lnTo>
                      <a:pt x="124" y="7"/>
                    </a:lnTo>
                    <a:lnTo>
                      <a:pt x="132" y="10"/>
                    </a:lnTo>
                    <a:lnTo>
                      <a:pt x="141" y="14"/>
                    </a:lnTo>
                    <a:lnTo>
                      <a:pt x="150" y="20"/>
                    </a:lnTo>
                    <a:lnTo>
                      <a:pt x="158" y="26"/>
                    </a:lnTo>
                    <a:lnTo>
                      <a:pt x="167" y="32"/>
                    </a:lnTo>
                    <a:lnTo>
                      <a:pt x="174" y="40"/>
                    </a:lnTo>
                    <a:lnTo>
                      <a:pt x="183" y="48"/>
                    </a:lnTo>
                    <a:lnTo>
                      <a:pt x="191" y="56"/>
                    </a:lnTo>
                    <a:lnTo>
                      <a:pt x="172" y="72"/>
                    </a:lnTo>
                    <a:close/>
                    <a:moveTo>
                      <a:pt x="115" y="29"/>
                    </a:moveTo>
                    <a:lnTo>
                      <a:pt x="108" y="27"/>
                    </a:lnTo>
                    <a:lnTo>
                      <a:pt x="101" y="26"/>
                    </a:lnTo>
                    <a:lnTo>
                      <a:pt x="93" y="25"/>
                    </a:lnTo>
                    <a:lnTo>
                      <a:pt x="86" y="25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2" y="29"/>
                    </a:lnTo>
                    <a:lnTo>
                      <a:pt x="55" y="32"/>
                    </a:lnTo>
                    <a:lnTo>
                      <a:pt x="45" y="10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75" y="1"/>
                    </a:lnTo>
                    <a:lnTo>
                      <a:pt x="85" y="0"/>
                    </a:lnTo>
                    <a:lnTo>
                      <a:pt x="95" y="0"/>
                    </a:lnTo>
                    <a:lnTo>
                      <a:pt x="104" y="1"/>
                    </a:lnTo>
                    <a:lnTo>
                      <a:pt x="114" y="3"/>
                    </a:lnTo>
                    <a:lnTo>
                      <a:pt x="124" y="7"/>
                    </a:lnTo>
                    <a:lnTo>
                      <a:pt x="115" y="29"/>
                    </a:lnTo>
                    <a:close/>
                    <a:moveTo>
                      <a:pt x="55" y="32"/>
                    </a:moveTo>
                    <a:lnTo>
                      <a:pt x="46" y="37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19" y="55"/>
                    </a:lnTo>
                    <a:lnTo>
                      <a:pt x="4" y="37"/>
                    </a:lnTo>
                    <a:lnTo>
                      <a:pt x="14" y="28"/>
                    </a:lnTo>
                    <a:lnTo>
                      <a:pt x="24" y="21"/>
                    </a:lnTo>
                    <a:lnTo>
                      <a:pt x="34" y="15"/>
                    </a:lnTo>
                    <a:lnTo>
                      <a:pt x="45" y="10"/>
                    </a:lnTo>
                    <a:lnTo>
                      <a:pt x="55" y="32"/>
                    </a:lnTo>
                    <a:close/>
                    <a:moveTo>
                      <a:pt x="1" y="53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4" y="37"/>
                    </a:lnTo>
                    <a:lnTo>
                      <a:pt x="11" y="47"/>
                    </a:lnTo>
                    <a:lnTo>
                      <a:pt x="1" y="53"/>
                    </a:lnTo>
                    <a:close/>
                    <a:moveTo>
                      <a:pt x="22" y="40"/>
                    </a:moveTo>
                    <a:lnTo>
                      <a:pt x="21" y="39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22" y="40"/>
                    </a:lnTo>
                    <a:close/>
                    <a:moveTo>
                      <a:pt x="21" y="39"/>
                    </a:moveTo>
                    <a:lnTo>
                      <a:pt x="21" y="39"/>
                    </a:lnTo>
                    <a:lnTo>
                      <a:pt x="21" y="40"/>
                    </a:lnTo>
                    <a:lnTo>
                      <a:pt x="11" y="47"/>
                    </a:lnTo>
                    <a:lnTo>
                      <a:pt x="21" y="39"/>
                    </a:lnTo>
                    <a:close/>
                    <a:moveTo>
                      <a:pt x="21" y="40"/>
                    </a:moveTo>
                    <a:lnTo>
                      <a:pt x="30" y="53"/>
                    </a:lnTo>
                    <a:lnTo>
                      <a:pt x="39" y="68"/>
                    </a:lnTo>
                    <a:lnTo>
                      <a:pt x="19" y="81"/>
                    </a:lnTo>
                    <a:lnTo>
                      <a:pt x="10" y="67"/>
                    </a:lnTo>
                    <a:lnTo>
                      <a:pt x="2" y="53"/>
                    </a:lnTo>
                    <a:lnTo>
                      <a:pt x="21" y="40"/>
                    </a:lnTo>
                    <a:close/>
                    <a:moveTo>
                      <a:pt x="39" y="68"/>
                    </a:moveTo>
                    <a:lnTo>
                      <a:pt x="49" y="83"/>
                    </a:lnTo>
                    <a:lnTo>
                      <a:pt x="57" y="96"/>
                    </a:lnTo>
                    <a:lnTo>
                      <a:pt x="35" y="108"/>
                    </a:lnTo>
                    <a:lnTo>
                      <a:pt x="27" y="93"/>
                    </a:lnTo>
                    <a:lnTo>
                      <a:pt x="19" y="81"/>
                    </a:lnTo>
                    <a:lnTo>
                      <a:pt x="39" y="68"/>
                    </a:lnTo>
                    <a:close/>
                    <a:moveTo>
                      <a:pt x="57" y="96"/>
                    </a:moveTo>
                    <a:lnTo>
                      <a:pt x="77" y="132"/>
                    </a:lnTo>
                    <a:lnTo>
                      <a:pt x="96" y="169"/>
                    </a:lnTo>
                    <a:lnTo>
                      <a:pt x="114" y="205"/>
                    </a:lnTo>
                    <a:lnTo>
                      <a:pt x="129" y="242"/>
                    </a:lnTo>
                    <a:lnTo>
                      <a:pt x="106" y="252"/>
                    </a:lnTo>
                    <a:lnTo>
                      <a:pt x="91" y="216"/>
                    </a:lnTo>
                    <a:lnTo>
                      <a:pt x="74" y="180"/>
                    </a:lnTo>
                    <a:lnTo>
                      <a:pt x="56" y="145"/>
                    </a:lnTo>
                    <a:lnTo>
                      <a:pt x="35" y="108"/>
                    </a:lnTo>
                    <a:lnTo>
                      <a:pt x="57" y="96"/>
                    </a:lnTo>
                    <a:close/>
                    <a:moveTo>
                      <a:pt x="129" y="242"/>
                    </a:moveTo>
                    <a:lnTo>
                      <a:pt x="129" y="242"/>
                    </a:lnTo>
                    <a:lnTo>
                      <a:pt x="108" y="253"/>
                    </a:lnTo>
                    <a:lnTo>
                      <a:pt x="106" y="251"/>
                    </a:lnTo>
                    <a:lnTo>
                      <a:pt x="106" y="252"/>
                    </a:lnTo>
                    <a:lnTo>
                      <a:pt x="129" y="242"/>
                    </a:lnTo>
                    <a:close/>
                    <a:moveTo>
                      <a:pt x="129" y="242"/>
                    </a:moveTo>
                    <a:lnTo>
                      <a:pt x="129" y="243"/>
                    </a:lnTo>
                    <a:lnTo>
                      <a:pt x="118" y="247"/>
                    </a:lnTo>
                    <a:lnTo>
                      <a:pt x="129" y="242"/>
                    </a:lnTo>
                    <a:close/>
                    <a:moveTo>
                      <a:pt x="129" y="243"/>
                    </a:moveTo>
                    <a:lnTo>
                      <a:pt x="136" y="259"/>
                    </a:lnTo>
                    <a:lnTo>
                      <a:pt x="141" y="271"/>
                    </a:lnTo>
                    <a:lnTo>
                      <a:pt x="117" y="280"/>
                    </a:lnTo>
                    <a:lnTo>
                      <a:pt x="112" y="264"/>
                    </a:lnTo>
                    <a:lnTo>
                      <a:pt x="106" y="252"/>
                    </a:lnTo>
                    <a:lnTo>
                      <a:pt x="129" y="243"/>
                    </a:lnTo>
                    <a:close/>
                    <a:moveTo>
                      <a:pt x="141" y="271"/>
                    </a:moveTo>
                    <a:lnTo>
                      <a:pt x="145" y="284"/>
                    </a:lnTo>
                    <a:lnTo>
                      <a:pt x="151" y="300"/>
                    </a:lnTo>
                    <a:lnTo>
                      <a:pt x="127" y="308"/>
                    </a:lnTo>
                    <a:lnTo>
                      <a:pt x="124" y="296"/>
                    </a:lnTo>
                    <a:lnTo>
                      <a:pt x="117" y="280"/>
                    </a:lnTo>
                    <a:lnTo>
                      <a:pt x="141" y="271"/>
                    </a:lnTo>
                    <a:close/>
                    <a:moveTo>
                      <a:pt x="151" y="300"/>
                    </a:moveTo>
                    <a:lnTo>
                      <a:pt x="162" y="337"/>
                    </a:lnTo>
                    <a:lnTo>
                      <a:pt x="171" y="374"/>
                    </a:lnTo>
                    <a:lnTo>
                      <a:pt x="179" y="410"/>
                    </a:lnTo>
                    <a:lnTo>
                      <a:pt x="185" y="446"/>
                    </a:lnTo>
                    <a:lnTo>
                      <a:pt x="160" y="449"/>
                    </a:lnTo>
                    <a:lnTo>
                      <a:pt x="155" y="414"/>
                    </a:lnTo>
                    <a:lnTo>
                      <a:pt x="147" y="379"/>
                    </a:lnTo>
                    <a:lnTo>
                      <a:pt x="139" y="344"/>
                    </a:lnTo>
                    <a:lnTo>
                      <a:pt x="127" y="308"/>
                    </a:lnTo>
                    <a:lnTo>
                      <a:pt x="151" y="300"/>
                    </a:lnTo>
                    <a:close/>
                    <a:moveTo>
                      <a:pt x="162" y="453"/>
                    </a:moveTo>
                    <a:lnTo>
                      <a:pt x="162" y="452"/>
                    </a:lnTo>
                    <a:lnTo>
                      <a:pt x="160" y="449"/>
                    </a:lnTo>
                    <a:lnTo>
                      <a:pt x="172" y="448"/>
                    </a:lnTo>
                    <a:lnTo>
                      <a:pt x="162" y="453"/>
                    </a:lnTo>
                    <a:close/>
                    <a:moveTo>
                      <a:pt x="184" y="443"/>
                    </a:moveTo>
                    <a:lnTo>
                      <a:pt x="191" y="456"/>
                    </a:lnTo>
                    <a:lnTo>
                      <a:pt x="198" y="468"/>
                    </a:lnTo>
                    <a:lnTo>
                      <a:pt x="206" y="479"/>
                    </a:lnTo>
                    <a:lnTo>
                      <a:pt x="214" y="488"/>
                    </a:lnTo>
                    <a:lnTo>
                      <a:pt x="223" y="497"/>
                    </a:lnTo>
                    <a:lnTo>
                      <a:pt x="233" y="506"/>
                    </a:lnTo>
                    <a:lnTo>
                      <a:pt x="243" y="512"/>
                    </a:lnTo>
                    <a:lnTo>
                      <a:pt x="252" y="517"/>
                    </a:lnTo>
                    <a:lnTo>
                      <a:pt x="241" y="539"/>
                    </a:lnTo>
                    <a:lnTo>
                      <a:pt x="230" y="533"/>
                    </a:lnTo>
                    <a:lnTo>
                      <a:pt x="218" y="525"/>
                    </a:lnTo>
                    <a:lnTo>
                      <a:pt x="207" y="515"/>
                    </a:lnTo>
                    <a:lnTo>
                      <a:pt x="197" y="506"/>
                    </a:lnTo>
                    <a:lnTo>
                      <a:pt x="187" y="494"/>
                    </a:lnTo>
                    <a:lnTo>
                      <a:pt x="178" y="482"/>
                    </a:lnTo>
                    <a:lnTo>
                      <a:pt x="170" y="468"/>
                    </a:lnTo>
                    <a:lnTo>
                      <a:pt x="162" y="453"/>
                    </a:lnTo>
                    <a:lnTo>
                      <a:pt x="184" y="443"/>
                    </a:lnTo>
                    <a:close/>
                    <a:moveTo>
                      <a:pt x="252" y="517"/>
                    </a:moveTo>
                    <a:lnTo>
                      <a:pt x="263" y="523"/>
                    </a:lnTo>
                    <a:lnTo>
                      <a:pt x="275" y="527"/>
                    </a:lnTo>
                    <a:lnTo>
                      <a:pt x="287" y="529"/>
                    </a:lnTo>
                    <a:lnTo>
                      <a:pt x="299" y="531"/>
                    </a:lnTo>
                    <a:lnTo>
                      <a:pt x="312" y="533"/>
                    </a:lnTo>
                    <a:lnTo>
                      <a:pt x="326" y="533"/>
                    </a:lnTo>
                    <a:lnTo>
                      <a:pt x="340" y="531"/>
                    </a:lnTo>
                    <a:lnTo>
                      <a:pt x="354" y="529"/>
                    </a:lnTo>
                    <a:lnTo>
                      <a:pt x="358" y="554"/>
                    </a:lnTo>
                    <a:lnTo>
                      <a:pt x="342" y="556"/>
                    </a:lnTo>
                    <a:lnTo>
                      <a:pt x="326" y="557"/>
                    </a:lnTo>
                    <a:lnTo>
                      <a:pt x="311" y="557"/>
                    </a:lnTo>
                    <a:lnTo>
                      <a:pt x="295" y="556"/>
                    </a:lnTo>
                    <a:lnTo>
                      <a:pt x="281" y="553"/>
                    </a:lnTo>
                    <a:lnTo>
                      <a:pt x="267" y="550"/>
                    </a:lnTo>
                    <a:lnTo>
                      <a:pt x="254" y="545"/>
                    </a:lnTo>
                    <a:lnTo>
                      <a:pt x="241" y="539"/>
                    </a:lnTo>
                    <a:lnTo>
                      <a:pt x="252" y="517"/>
                    </a:lnTo>
                    <a:close/>
                    <a:moveTo>
                      <a:pt x="368" y="541"/>
                    </a:moveTo>
                    <a:lnTo>
                      <a:pt x="368" y="545"/>
                    </a:lnTo>
                    <a:lnTo>
                      <a:pt x="366" y="549"/>
                    </a:lnTo>
                    <a:lnTo>
                      <a:pt x="362" y="552"/>
                    </a:lnTo>
                    <a:lnTo>
                      <a:pt x="358" y="554"/>
                    </a:lnTo>
                    <a:lnTo>
                      <a:pt x="356" y="542"/>
                    </a:lnTo>
                    <a:lnTo>
                      <a:pt x="368" y="5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5" name="Freeform 1257"/>
              <p:cNvSpPr>
                <a:spLocks/>
              </p:cNvSpPr>
              <p:nvPr/>
            </p:nvSpPr>
            <p:spPr bwMode="auto">
              <a:xfrm>
                <a:off x="2967" y="1728"/>
                <a:ext cx="58" cy="101"/>
              </a:xfrm>
              <a:custGeom>
                <a:avLst/>
                <a:gdLst>
                  <a:gd name="T0" fmla="*/ 13 w 313"/>
                  <a:gd name="T1" fmla="*/ 19 h 505"/>
                  <a:gd name="T2" fmla="*/ 12 w 313"/>
                  <a:gd name="T3" fmla="*/ 17 h 505"/>
                  <a:gd name="T4" fmla="*/ 11 w 313"/>
                  <a:gd name="T5" fmla="*/ 13 h 505"/>
                  <a:gd name="T6" fmla="*/ 10 w 313"/>
                  <a:gd name="T7" fmla="*/ 10 h 505"/>
                  <a:gd name="T8" fmla="*/ 9 w 313"/>
                  <a:gd name="T9" fmla="*/ 8 h 505"/>
                  <a:gd name="T10" fmla="*/ 9 w 313"/>
                  <a:gd name="T11" fmla="*/ 6 h 505"/>
                  <a:gd name="T12" fmla="*/ 8 w 313"/>
                  <a:gd name="T13" fmla="*/ 4 h 505"/>
                  <a:gd name="T14" fmla="*/ 7 w 313"/>
                  <a:gd name="T15" fmla="*/ 3 h 505"/>
                  <a:gd name="T16" fmla="*/ 6 w 313"/>
                  <a:gd name="T17" fmla="*/ 1 h 505"/>
                  <a:gd name="T18" fmla="*/ 5 w 313"/>
                  <a:gd name="T19" fmla="*/ 1 h 505"/>
                  <a:gd name="T20" fmla="*/ 4 w 313"/>
                  <a:gd name="T21" fmla="*/ 0 h 505"/>
                  <a:gd name="T22" fmla="*/ 4 w 313"/>
                  <a:gd name="T23" fmla="*/ 0 h 505"/>
                  <a:gd name="T24" fmla="*/ 3 w 313"/>
                  <a:gd name="T25" fmla="*/ 0 h 505"/>
                  <a:gd name="T26" fmla="*/ 2 w 313"/>
                  <a:gd name="T27" fmla="*/ 0 h 505"/>
                  <a:gd name="T28" fmla="*/ 2 w 313"/>
                  <a:gd name="T29" fmla="*/ 0 h 505"/>
                  <a:gd name="T30" fmla="*/ 1 w 313"/>
                  <a:gd name="T31" fmla="*/ 1 h 505"/>
                  <a:gd name="T32" fmla="*/ 0 w 313"/>
                  <a:gd name="T33" fmla="*/ 1 h 505"/>
                  <a:gd name="T34" fmla="*/ 1 w 313"/>
                  <a:gd name="T35" fmla="*/ 2 h 505"/>
                  <a:gd name="T36" fmla="*/ 2 w 313"/>
                  <a:gd name="T37" fmla="*/ 4 h 505"/>
                  <a:gd name="T38" fmla="*/ 3 w 313"/>
                  <a:gd name="T39" fmla="*/ 6 h 505"/>
                  <a:gd name="T40" fmla="*/ 4 w 313"/>
                  <a:gd name="T41" fmla="*/ 8 h 505"/>
                  <a:gd name="T42" fmla="*/ 4 w 313"/>
                  <a:gd name="T43" fmla="*/ 10 h 505"/>
                  <a:gd name="T44" fmla="*/ 5 w 313"/>
                  <a:gd name="T45" fmla="*/ 12 h 505"/>
                  <a:gd name="T46" fmla="*/ 5 w 313"/>
                  <a:gd name="T47" fmla="*/ 14 h 505"/>
                  <a:gd name="T48" fmla="*/ 6 w 313"/>
                  <a:gd name="T49" fmla="*/ 16 h 505"/>
                  <a:gd name="T50" fmla="*/ 6 w 313"/>
                  <a:gd name="T51" fmla="*/ 17 h 505"/>
                  <a:gd name="T52" fmla="*/ 7 w 313"/>
                  <a:gd name="T53" fmla="*/ 18 h 505"/>
                  <a:gd name="T54" fmla="*/ 8 w 313"/>
                  <a:gd name="T55" fmla="*/ 19 h 505"/>
                  <a:gd name="T56" fmla="*/ 8 w 313"/>
                  <a:gd name="T57" fmla="*/ 19 h 505"/>
                  <a:gd name="T58" fmla="*/ 9 w 313"/>
                  <a:gd name="T59" fmla="*/ 20 h 505"/>
                  <a:gd name="T60" fmla="*/ 10 w 313"/>
                  <a:gd name="T61" fmla="*/ 20 h 505"/>
                  <a:gd name="T62" fmla="*/ 11 w 313"/>
                  <a:gd name="T63" fmla="*/ 20 h 505"/>
                  <a:gd name="T64" fmla="*/ 12 w 313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3"/>
                  <a:gd name="T100" fmla="*/ 0 h 505"/>
                  <a:gd name="T101" fmla="*/ 313 w 313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3" h="505">
                    <a:moveTo>
                      <a:pt x="313" y="503"/>
                    </a:moveTo>
                    <a:lnTo>
                      <a:pt x="311" y="482"/>
                    </a:lnTo>
                    <a:lnTo>
                      <a:pt x="306" y="452"/>
                    </a:lnTo>
                    <a:lnTo>
                      <a:pt x="298" y="414"/>
                    </a:lnTo>
                    <a:lnTo>
                      <a:pt x="287" y="370"/>
                    </a:lnTo>
                    <a:lnTo>
                      <a:pt x="275" y="321"/>
                    </a:lnTo>
                    <a:lnTo>
                      <a:pt x="260" y="271"/>
                    </a:lnTo>
                    <a:lnTo>
                      <a:pt x="252" y="246"/>
                    </a:lnTo>
                    <a:lnTo>
                      <a:pt x="242" y="220"/>
                    </a:lnTo>
                    <a:lnTo>
                      <a:pt x="232" y="194"/>
                    </a:lnTo>
                    <a:lnTo>
                      <a:pt x="222" y="169"/>
                    </a:lnTo>
                    <a:lnTo>
                      <a:pt x="212" y="145"/>
                    </a:lnTo>
                    <a:lnTo>
                      <a:pt x="201" y="124"/>
                    </a:lnTo>
                    <a:lnTo>
                      <a:pt x="189" y="102"/>
                    </a:lnTo>
                    <a:lnTo>
                      <a:pt x="177" y="82"/>
                    </a:lnTo>
                    <a:lnTo>
                      <a:pt x="164" y="63"/>
                    </a:lnTo>
                    <a:lnTo>
                      <a:pt x="151" y="47"/>
                    </a:lnTo>
                    <a:lnTo>
                      <a:pt x="138" y="33"/>
                    </a:lnTo>
                    <a:lnTo>
                      <a:pt x="124" y="21"/>
                    </a:lnTo>
                    <a:lnTo>
                      <a:pt x="118" y="16"/>
                    </a:lnTo>
                    <a:lnTo>
                      <a:pt x="110" y="12"/>
                    </a:lnTo>
                    <a:lnTo>
                      <a:pt x="103" y="7"/>
                    </a:lnTo>
                    <a:lnTo>
                      <a:pt x="95" y="5"/>
                    </a:lnTo>
                    <a:lnTo>
                      <a:pt x="89" y="2"/>
                    </a:lnTo>
                    <a:lnTo>
                      <a:pt x="81" y="1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57" y="1"/>
                    </a:lnTo>
                    <a:lnTo>
                      <a:pt x="50" y="2"/>
                    </a:lnTo>
                    <a:lnTo>
                      <a:pt x="41" y="5"/>
                    </a:lnTo>
                    <a:lnTo>
                      <a:pt x="33" y="8"/>
                    </a:lnTo>
                    <a:lnTo>
                      <a:pt x="25" y="13"/>
                    </a:lnTo>
                    <a:lnTo>
                      <a:pt x="16" y="18"/>
                    </a:lnTo>
                    <a:lnTo>
                      <a:pt x="9" y="24"/>
                    </a:lnTo>
                    <a:lnTo>
                      <a:pt x="0" y="31"/>
                    </a:lnTo>
                    <a:lnTo>
                      <a:pt x="14" y="55"/>
                    </a:lnTo>
                    <a:lnTo>
                      <a:pt x="28" y="78"/>
                    </a:lnTo>
                    <a:lnTo>
                      <a:pt x="41" y="103"/>
                    </a:lnTo>
                    <a:lnTo>
                      <a:pt x="54" y="127"/>
                    </a:lnTo>
                    <a:lnTo>
                      <a:pt x="66" y="151"/>
                    </a:lnTo>
                    <a:lnTo>
                      <a:pt x="77" y="175"/>
                    </a:lnTo>
                    <a:lnTo>
                      <a:pt x="87" y="198"/>
                    </a:lnTo>
                    <a:lnTo>
                      <a:pt x="97" y="222"/>
                    </a:lnTo>
                    <a:lnTo>
                      <a:pt x="106" y="247"/>
                    </a:lnTo>
                    <a:lnTo>
                      <a:pt x="114" y="271"/>
                    </a:lnTo>
                    <a:lnTo>
                      <a:pt x="122" y="294"/>
                    </a:lnTo>
                    <a:lnTo>
                      <a:pt x="128" y="318"/>
                    </a:lnTo>
                    <a:lnTo>
                      <a:pt x="135" y="343"/>
                    </a:lnTo>
                    <a:lnTo>
                      <a:pt x="140" y="367"/>
                    </a:lnTo>
                    <a:lnTo>
                      <a:pt x="145" y="390"/>
                    </a:lnTo>
                    <a:lnTo>
                      <a:pt x="148" y="413"/>
                    </a:lnTo>
                    <a:lnTo>
                      <a:pt x="154" y="426"/>
                    </a:lnTo>
                    <a:lnTo>
                      <a:pt x="162" y="439"/>
                    </a:lnTo>
                    <a:lnTo>
                      <a:pt x="170" y="450"/>
                    </a:lnTo>
                    <a:lnTo>
                      <a:pt x="178" y="460"/>
                    </a:lnTo>
                    <a:lnTo>
                      <a:pt x="187" y="469"/>
                    </a:lnTo>
                    <a:lnTo>
                      <a:pt x="195" y="477"/>
                    </a:lnTo>
                    <a:lnTo>
                      <a:pt x="205" y="485"/>
                    </a:lnTo>
                    <a:lnTo>
                      <a:pt x="216" y="490"/>
                    </a:lnTo>
                    <a:lnTo>
                      <a:pt x="226" y="495"/>
                    </a:lnTo>
                    <a:lnTo>
                      <a:pt x="238" y="500"/>
                    </a:lnTo>
                    <a:lnTo>
                      <a:pt x="248" y="503"/>
                    </a:lnTo>
                    <a:lnTo>
                      <a:pt x="260" y="504"/>
                    </a:lnTo>
                    <a:lnTo>
                      <a:pt x="273" y="505"/>
                    </a:lnTo>
                    <a:lnTo>
                      <a:pt x="286" y="505"/>
                    </a:lnTo>
                    <a:lnTo>
                      <a:pt x="299" y="505"/>
                    </a:lnTo>
                    <a:lnTo>
                      <a:pt x="313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6" name="Freeform 1258"/>
              <p:cNvSpPr>
                <a:spLocks noEditPoints="1"/>
              </p:cNvSpPr>
              <p:nvPr/>
            </p:nvSpPr>
            <p:spPr bwMode="auto">
              <a:xfrm>
                <a:off x="2967" y="1721"/>
                <a:ext cx="66" cy="108"/>
              </a:xfrm>
              <a:custGeom>
                <a:avLst/>
                <a:gdLst>
                  <a:gd name="T0" fmla="*/ 13 w 338"/>
                  <a:gd name="T1" fmla="*/ 21 h 530"/>
                  <a:gd name="T2" fmla="*/ 12 w 338"/>
                  <a:gd name="T3" fmla="*/ 21 h 530"/>
                  <a:gd name="T4" fmla="*/ 13 w 338"/>
                  <a:gd name="T5" fmla="*/ 20 h 530"/>
                  <a:gd name="T6" fmla="*/ 12 w 338"/>
                  <a:gd name="T7" fmla="*/ 19 h 530"/>
                  <a:gd name="T8" fmla="*/ 13 w 338"/>
                  <a:gd name="T9" fmla="*/ 18 h 530"/>
                  <a:gd name="T10" fmla="*/ 13 w 338"/>
                  <a:gd name="T11" fmla="*/ 20 h 530"/>
                  <a:gd name="T12" fmla="*/ 11 w 338"/>
                  <a:gd name="T13" fmla="*/ 16 h 530"/>
                  <a:gd name="T14" fmla="*/ 10 w 338"/>
                  <a:gd name="T15" fmla="*/ 10 h 530"/>
                  <a:gd name="T16" fmla="*/ 10 w 338"/>
                  <a:gd name="T17" fmla="*/ 9 h 530"/>
                  <a:gd name="T18" fmla="*/ 12 w 338"/>
                  <a:gd name="T19" fmla="*/ 14 h 530"/>
                  <a:gd name="T20" fmla="*/ 12 w 338"/>
                  <a:gd name="T21" fmla="*/ 18 h 530"/>
                  <a:gd name="T22" fmla="*/ 8 w 338"/>
                  <a:gd name="T23" fmla="*/ 5 h 530"/>
                  <a:gd name="T24" fmla="*/ 6 w 338"/>
                  <a:gd name="T25" fmla="*/ 3 h 530"/>
                  <a:gd name="T26" fmla="*/ 7 w 338"/>
                  <a:gd name="T27" fmla="*/ 3 h 530"/>
                  <a:gd name="T28" fmla="*/ 9 w 338"/>
                  <a:gd name="T29" fmla="*/ 6 h 530"/>
                  <a:gd name="T30" fmla="*/ 6 w 338"/>
                  <a:gd name="T31" fmla="*/ 2 h 530"/>
                  <a:gd name="T32" fmla="*/ 4 w 338"/>
                  <a:gd name="T33" fmla="*/ 1 h 530"/>
                  <a:gd name="T34" fmla="*/ 5 w 338"/>
                  <a:gd name="T35" fmla="*/ 1 h 530"/>
                  <a:gd name="T36" fmla="*/ 6 w 338"/>
                  <a:gd name="T37" fmla="*/ 2 h 530"/>
                  <a:gd name="T38" fmla="*/ 3 w 338"/>
                  <a:gd name="T39" fmla="*/ 1 h 530"/>
                  <a:gd name="T40" fmla="*/ 2 w 338"/>
                  <a:gd name="T41" fmla="*/ 1 h 530"/>
                  <a:gd name="T42" fmla="*/ 2 w 338"/>
                  <a:gd name="T43" fmla="*/ 0 h 530"/>
                  <a:gd name="T44" fmla="*/ 4 w 338"/>
                  <a:gd name="T45" fmla="*/ 0 h 530"/>
                  <a:gd name="T46" fmla="*/ 2 w 338"/>
                  <a:gd name="T47" fmla="*/ 1 h 530"/>
                  <a:gd name="T48" fmla="*/ 1 w 338"/>
                  <a:gd name="T49" fmla="*/ 2 h 530"/>
                  <a:gd name="T50" fmla="*/ 1 w 338"/>
                  <a:gd name="T51" fmla="*/ 1 h 530"/>
                  <a:gd name="T52" fmla="*/ 0 w 338"/>
                  <a:gd name="T53" fmla="*/ 2 h 530"/>
                  <a:gd name="T54" fmla="*/ 0 w 338"/>
                  <a:gd name="T55" fmla="*/ 2 h 530"/>
                  <a:gd name="T56" fmla="*/ 1 w 338"/>
                  <a:gd name="T57" fmla="*/ 1 h 530"/>
                  <a:gd name="T58" fmla="*/ 1 w 338"/>
                  <a:gd name="T59" fmla="*/ 1 h 530"/>
                  <a:gd name="T60" fmla="*/ 0 w 338"/>
                  <a:gd name="T61" fmla="*/ 2 h 530"/>
                  <a:gd name="T62" fmla="*/ 2 w 338"/>
                  <a:gd name="T63" fmla="*/ 3 h 530"/>
                  <a:gd name="T64" fmla="*/ 1 w 338"/>
                  <a:gd name="T65" fmla="*/ 1 h 530"/>
                  <a:gd name="T66" fmla="*/ 1 w 338"/>
                  <a:gd name="T67" fmla="*/ 4 h 530"/>
                  <a:gd name="T68" fmla="*/ 2 w 338"/>
                  <a:gd name="T69" fmla="*/ 4 h 530"/>
                  <a:gd name="T70" fmla="*/ 5 w 338"/>
                  <a:gd name="T71" fmla="*/ 9 h 530"/>
                  <a:gd name="T72" fmla="*/ 2 w 338"/>
                  <a:gd name="T73" fmla="*/ 5 h 530"/>
                  <a:gd name="T74" fmla="*/ 5 w 338"/>
                  <a:gd name="T75" fmla="*/ 9 h 530"/>
                  <a:gd name="T76" fmla="*/ 5 w 338"/>
                  <a:gd name="T77" fmla="*/ 9 h 530"/>
                  <a:gd name="T78" fmla="*/ 4 w 338"/>
                  <a:gd name="T79" fmla="*/ 10 h 530"/>
                  <a:gd name="T80" fmla="*/ 5 w 338"/>
                  <a:gd name="T81" fmla="*/ 9 h 530"/>
                  <a:gd name="T82" fmla="*/ 5 w 338"/>
                  <a:gd name="T83" fmla="*/ 10 h 530"/>
                  <a:gd name="T84" fmla="*/ 4 w 338"/>
                  <a:gd name="T85" fmla="*/ 10 h 530"/>
                  <a:gd name="T86" fmla="*/ 6 w 338"/>
                  <a:gd name="T87" fmla="*/ 11 h 530"/>
                  <a:gd name="T88" fmla="*/ 5 w 338"/>
                  <a:gd name="T89" fmla="*/ 10 h 530"/>
                  <a:gd name="T90" fmla="*/ 7 w 338"/>
                  <a:gd name="T91" fmla="*/ 16 h 530"/>
                  <a:gd name="T92" fmla="*/ 5 w 338"/>
                  <a:gd name="T93" fmla="*/ 14 h 530"/>
                  <a:gd name="T94" fmla="*/ 6 w 338"/>
                  <a:gd name="T95" fmla="*/ 17 h 530"/>
                  <a:gd name="T96" fmla="*/ 6 w 338"/>
                  <a:gd name="T97" fmla="*/ 17 h 530"/>
                  <a:gd name="T98" fmla="*/ 8 w 338"/>
                  <a:gd name="T99" fmla="*/ 18 h 530"/>
                  <a:gd name="T100" fmla="*/ 9 w 338"/>
                  <a:gd name="T101" fmla="*/ 19 h 530"/>
                  <a:gd name="T102" fmla="*/ 8 w 338"/>
                  <a:gd name="T103" fmla="*/ 20 h 530"/>
                  <a:gd name="T104" fmla="*/ 7 w 338"/>
                  <a:gd name="T105" fmla="*/ 18 h 530"/>
                  <a:gd name="T106" fmla="*/ 9 w 338"/>
                  <a:gd name="T107" fmla="*/ 20 h 530"/>
                  <a:gd name="T108" fmla="*/ 11 w 338"/>
                  <a:gd name="T109" fmla="*/ 20 h 530"/>
                  <a:gd name="T110" fmla="*/ 13 w 338"/>
                  <a:gd name="T111" fmla="*/ 20 h 530"/>
                  <a:gd name="T112" fmla="*/ 11 w 338"/>
                  <a:gd name="T113" fmla="*/ 21 h 530"/>
                  <a:gd name="T114" fmla="*/ 9 w 338"/>
                  <a:gd name="T115" fmla="*/ 21 h 530"/>
                  <a:gd name="T116" fmla="*/ 13 w 338"/>
                  <a:gd name="T117" fmla="*/ 21 h 530"/>
                  <a:gd name="T118" fmla="*/ 13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313" y="516"/>
                    </a:moveTo>
                    <a:lnTo>
                      <a:pt x="313" y="515"/>
                    </a:lnTo>
                    <a:lnTo>
                      <a:pt x="338" y="514"/>
                    </a:lnTo>
                    <a:lnTo>
                      <a:pt x="313" y="516"/>
                    </a:lnTo>
                    <a:close/>
                    <a:moveTo>
                      <a:pt x="313" y="515"/>
                    </a:moveTo>
                    <a:lnTo>
                      <a:pt x="312" y="506"/>
                    </a:lnTo>
                    <a:lnTo>
                      <a:pt x="310" y="492"/>
                    </a:lnTo>
                    <a:lnTo>
                      <a:pt x="335" y="489"/>
                    </a:lnTo>
                    <a:lnTo>
                      <a:pt x="336" y="502"/>
                    </a:lnTo>
                    <a:lnTo>
                      <a:pt x="338" y="514"/>
                    </a:lnTo>
                    <a:lnTo>
                      <a:pt x="313" y="515"/>
                    </a:lnTo>
                    <a:close/>
                    <a:moveTo>
                      <a:pt x="310" y="492"/>
                    </a:moveTo>
                    <a:lnTo>
                      <a:pt x="309" y="483"/>
                    </a:lnTo>
                    <a:lnTo>
                      <a:pt x="307" y="474"/>
                    </a:lnTo>
                    <a:lnTo>
                      <a:pt x="306" y="465"/>
                    </a:lnTo>
                    <a:lnTo>
                      <a:pt x="304" y="458"/>
                    </a:lnTo>
                    <a:lnTo>
                      <a:pt x="328" y="452"/>
                    </a:lnTo>
                    <a:lnTo>
                      <a:pt x="331" y="464"/>
                    </a:lnTo>
                    <a:lnTo>
                      <a:pt x="332" y="474"/>
                    </a:lnTo>
                    <a:lnTo>
                      <a:pt x="334" y="483"/>
                    </a:lnTo>
                    <a:lnTo>
                      <a:pt x="335" y="489"/>
                    </a:lnTo>
                    <a:lnTo>
                      <a:pt x="310" y="492"/>
                    </a:lnTo>
                    <a:close/>
                    <a:moveTo>
                      <a:pt x="304" y="458"/>
                    </a:moveTo>
                    <a:lnTo>
                      <a:pt x="298" y="430"/>
                    </a:lnTo>
                    <a:lnTo>
                      <a:pt x="292" y="399"/>
                    </a:lnTo>
                    <a:lnTo>
                      <a:pt x="283" y="366"/>
                    </a:lnTo>
                    <a:lnTo>
                      <a:pt x="273" y="331"/>
                    </a:lnTo>
                    <a:lnTo>
                      <a:pt x="263" y="295"/>
                    </a:lnTo>
                    <a:lnTo>
                      <a:pt x="251" y="258"/>
                    </a:lnTo>
                    <a:lnTo>
                      <a:pt x="238" y="222"/>
                    </a:lnTo>
                    <a:lnTo>
                      <a:pt x="224" y="187"/>
                    </a:lnTo>
                    <a:lnTo>
                      <a:pt x="245" y="177"/>
                    </a:lnTo>
                    <a:lnTo>
                      <a:pt x="260" y="213"/>
                    </a:lnTo>
                    <a:lnTo>
                      <a:pt x="273" y="250"/>
                    </a:lnTo>
                    <a:lnTo>
                      <a:pt x="286" y="287"/>
                    </a:lnTo>
                    <a:lnTo>
                      <a:pt x="297" y="324"/>
                    </a:lnTo>
                    <a:lnTo>
                      <a:pt x="307" y="359"/>
                    </a:lnTo>
                    <a:lnTo>
                      <a:pt x="315" y="394"/>
                    </a:lnTo>
                    <a:lnTo>
                      <a:pt x="322" y="424"/>
                    </a:lnTo>
                    <a:lnTo>
                      <a:pt x="328" y="452"/>
                    </a:lnTo>
                    <a:lnTo>
                      <a:pt x="304" y="458"/>
                    </a:lnTo>
                    <a:close/>
                    <a:moveTo>
                      <a:pt x="224" y="187"/>
                    </a:moveTo>
                    <a:lnTo>
                      <a:pt x="215" y="168"/>
                    </a:lnTo>
                    <a:lnTo>
                      <a:pt x="206" y="150"/>
                    </a:lnTo>
                    <a:lnTo>
                      <a:pt x="198" y="133"/>
                    </a:lnTo>
                    <a:lnTo>
                      <a:pt x="189" y="116"/>
                    </a:lnTo>
                    <a:lnTo>
                      <a:pt x="179" y="101"/>
                    </a:lnTo>
                    <a:lnTo>
                      <a:pt x="170" y="87"/>
                    </a:lnTo>
                    <a:lnTo>
                      <a:pt x="160" y="74"/>
                    </a:lnTo>
                    <a:lnTo>
                      <a:pt x="149" y="61"/>
                    </a:lnTo>
                    <a:lnTo>
                      <a:pt x="167" y="45"/>
                    </a:lnTo>
                    <a:lnTo>
                      <a:pt x="178" y="58"/>
                    </a:lnTo>
                    <a:lnTo>
                      <a:pt x="189" y="72"/>
                    </a:lnTo>
                    <a:lnTo>
                      <a:pt x="199" y="87"/>
                    </a:lnTo>
                    <a:lnTo>
                      <a:pt x="209" y="103"/>
                    </a:lnTo>
                    <a:lnTo>
                      <a:pt x="218" y="121"/>
                    </a:lnTo>
                    <a:lnTo>
                      <a:pt x="228" y="138"/>
                    </a:lnTo>
                    <a:lnTo>
                      <a:pt x="237" y="157"/>
                    </a:lnTo>
                    <a:lnTo>
                      <a:pt x="245" y="177"/>
                    </a:lnTo>
                    <a:lnTo>
                      <a:pt x="224" y="187"/>
                    </a:lnTo>
                    <a:close/>
                    <a:moveTo>
                      <a:pt x="149" y="61"/>
                    </a:moveTo>
                    <a:lnTo>
                      <a:pt x="138" y="51"/>
                    </a:lnTo>
                    <a:lnTo>
                      <a:pt x="126" y="41"/>
                    </a:lnTo>
                    <a:lnTo>
                      <a:pt x="115" y="33"/>
                    </a:lnTo>
                    <a:lnTo>
                      <a:pt x="102" y="28"/>
                    </a:lnTo>
                    <a:lnTo>
                      <a:pt x="110" y="4"/>
                    </a:lnTo>
                    <a:lnTo>
                      <a:pt x="118" y="7"/>
                    </a:lnTo>
                    <a:lnTo>
                      <a:pt x="125" y="12"/>
                    </a:lnTo>
                    <a:lnTo>
                      <a:pt x="133" y="16"/>
                    </a:lnTo>
                    <a:lnTo>
                      <a:pt x="139" y="20"/>
                    </a:lnTo>
                    <a:lnTo>
                      <a:pt x="153" y="32"/>
                    </a:lnTo>
                    <a:lnTo>
                      <a:pt x="167" y="45"/>
                    </a:lnTo>
                    <a:lnTo>
                      <a:pt x="149" y="61"/>
                    </a:lnTo>
                    <a:close/>
                    <a:moveTo>
                      <a:pt x="102" y="28"/>
                    </a:moveTo>
                    <a:lnTo>
                      <a:pt x="96" y="26"/>
                    </a:lnTo>
                    <a:lnTo>
                      <a:pt x="90" y="25"/>
                    </a:lnTo>
                    <a:lnTo>
                      <a:pt x="84" y="24"/>
                    </a:lnTo>
                    <a:lnTo>
                      <a:pt x="78" y="24"/>
                    </a:lnTo>
                    <a:lnTo>
                      <a:pt x="72" y="25"/>
                    </a:lnTo>
                    <a:lnTo>
                      <a:pt x="66" y="26"/>
                    </a:lnTo>
                    <a:lnTo>
                      <a:pt x="59" y="27"/>
                    </a:lnTo>
                    <a:lnTo>
                      <a:pt x="53" y="30"/>
                    </a:lnTo>
                    <a:lnTo>
                      <a:pt x="43" y="7"/>
                    </a:lnTo>
                    <a:lnTo>
                      <a:pt x="52" y="4"/>
                    </a:lnTo>
                    <a:lnTo>
                      <a:pt x="61" y="2"/>
                    </a:lnTo>
                    <a:lnTo>
                      <a:pt x="69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4" y="1"/>
                    </a:lnTo>
                    <a:lnTo>
                      <a:pt x="103" y="2"/>
                    </a:lnTo>
                    <a:lnTo>
                      <a:pt x="110" y="4"/>
                    </a:lnTo>
                    <a:lnTo>
                      <a:pt x="102" y="28"/>
                    </a:lnTo>
                    <a:close/>
                    <a:moveTo>
                      <a:pt x="53" y="30"/>
                    </a:moveTo>
                    <a:lnTo>
                      <a:pt x="45" y="33"/>
                    </a:lnTo>
                    <a:lnTo>
                      <a:pt x="37" y="39"/>
                    </a:lnTo>
                    <a:lnTo>
                      <a:pt x="28" y="45"/>
                    </a:lnTo>
                    <a:lnTo>
                      <a:pt x="20" y="53"/>
                    </a:lnTo>
                    <a:lnTo>
                      <a:pt x="3" y="34"/>
                    </a:lnTo>
                    <a:lnTo>
                      <a:pt x="13" y="26"/>
                    </a:lnTo>
                    <a:lnTo>
                      <a:pt x="24" y="18"/>
                    </a:lnTo>
                    <a:lnTo>
                      <a:pt x="34" y="13"/>
                    </a:lnTo>
                    <a:lnTo>
                      <a:pt x="43" y="7"/>
                    </a:lnTo>
                    <a:lnTo>
                      <a:pt x="53" y="30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3" y="34"/>
                    </a:lnTo>
                    <a:lnTo>
                      <a:pt x="12" y="43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22" y="36"/>
                    </a:lnTo>
                    <a:lnTo>
                      <a:pt x="22" y="35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22" y="35"/>
                    </a:moveTo>
                    <a:lnTo>
                      <a:pt x="22" y="36"/>
                    </a:lnTo>
                    <a:lnTo>
                      <a:pt x="12" y="43"/>
                    </a:lnTo>
                    <a:lnTo>
                      <a:pt x="22" y="35"/>
                    </a:lnTo>
                    <a:close/>
                    <a:moveTo>
                      <a:pt x="22" y="36"/>
                    </a:moveTo>
                    <a:lnTo>
                      <a:pt x="31" y="52"/>
                    </a:lnTo>
                    <a:lnTo>
                      <a:pt x="39" y="63"/>
                    </a:lnTo>
                    <a:lnTo>
                      <a:pt x="17" y="76"/>
                    </a:lnTo>
                    <a:lnTo>
                      <a:pt x="9" y="62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9" y="63"/>
                    </a:moveTo>
                    <a:lnTo>
                      <a:pt x="45" y="75"/>
                    </a:lnTo>
                    <a:lnTo>
                      <a:pt x="54" y="90"/>
                    </a:lnTo>
                    <a:lnTo>
                      <a:pt x="32" y="102"/>
                    </a:lnTo>
                    <a:lnTo>
                      <a:pt x="26" y="92"/>
                    </a:lnTo>
                    <a:lnTo>
                      <a:pt x="17" y="76"/>
                    </a:lnTo>
                    <a:lnTo>
                      <a:pt x="39" y="63"/>
                    </a:lnTo>
                    <a:close/>
                    <a:moveTo>
                      <a:pt x="54" y="90"/>
                    </a:moveTo>
                    <a:lnTo>
                      <a:pt x="72" y="126"/>
                    </a:lnTo>
                    <a:lnTo>
                      <a:pt x="90" y="161"/>
                    </a:lnTo>
                    <a:lnTo>
                      <a:pt x="106" y="195"/>
                    </a:lnTo>
                    <a:lnTo>
                      <a:pt x="121" y="230"/>
                    </a:lnTo>
                    <a:lnTo>
                      <a:pt x="98" y="238"/>
                    </a:lnTo>
                    <a:lnTo>
                      <a:pt x="83" y="205"/>
                    </a:lnTo>
                    <a:lnTo>
                      <a:pt x="68" y="170"/>
                    </a:lnTo>
                    <a:lnTo>
                      <a:pt x="51" y="137"/>
                    </a:lnTo>
                    <a:lnTo>
                      <a:pt x="32" y="102"/>
                    </a:lnTo>
                    <a:lnTo>
                      <a:pt x="54" y="90"/>
                    </a:lnTo>
                    <a:close/>
                    <a:moveTo>
                      <a:pt x="121" y="230"/>
                    </a:moveTo>
                    <a:lnTo>
                      <a:pt x="121" y="230"/>
                    </a:lnTo>
                    <a:lnTo>
                      <a:pt x="109" y="234"/>
                    </a:lnTo>
                    <a:lnTo>
                      <a:pt x="121" y="230"/>
                    </a:lnTo>
                    <a:close/>
                    <a:moveTo>
                      <a:pt x="121" y="230"/>
                    </a:moveTo>
                    <a:lnTo>
                      <a:pt x="120" y="230"/>
                    </a:lnTo>
                    <a:lnTo>
                      <a:pt x="98" y="240"/>
                    </a:lnTo>
                    <a:lnTo>
                      <a:pt x="97" y="238"/>
                    </a:lnTo>
                    <a:lnTo>
                      <a:pt x="121" y="230"/>
                    </a:lnTo>
                    <a:close/>
                    <a:moveTo>
                      <a:pt x="120" y="230"/>
                    </a:moveTo>
                    <a:lnTo>
                      <a:pt x="120" y="230"/>
                    </a:lnTo>
                    <a:lnTo>
                      <a:pt x="121" y="230"/>
                    </a:lnTo>
                    <a:lnTo>
                      <a:pt x="109" y="235"/>
                    </a:lnTo>
                    <a:lnTo>
                      <a:pt x="120" y="230"/>
                    </a:lnTo>
                    <a:close/>
                    <a:moveTo>
                      <a:pt x="121" y="230"/>
                    </a:moveTo>
                    <a:lnTo>
                      <a:pt x="126" y="245"/>
                    </a:lnTo>
                    <a:lnTo>
                      <a:pt x="131" y="258"/>
                    </a:lnTo>
                    <a:lnTo>
                      <a:pt x="108" y="265"/>
                    </a:lnTo>
                    <a:lnTo>
                      <a:pt x="103" y="251"/>
                    </a:lnTo>
                    <a:lnTo>
                      <a:pt x="98" y="240"/>
                    </a:lnTo>
                    <a:lnTo>
                      <a:pt x="121" y="230"/>
                    </a:lnTo>
                    <a:close/>
                    <a:moveTo>
                      <a:pt x="131" y="258"/>
                    </a:moveTo>
                    <a:lnTo>
                      <a:pt x="136" y="273"/>
                    </a:lnTo>
                    <a:lnTo>
                      <a:pt x="140" y="285"/>
                    </a:lnTo>
                    <a:lnTo>
                      <a:pt x="117" y="292"/>
                    </a:lnTo>
                    <a:lnTo>
                      <a:pt x="112" y="278"/>
                    </a:lnTo>
                    <a:lnTo>
                      <a:pt x="108" y="265"/>
                    </a:lnTo>
                    <a:lnTo>
                      <a:pt x="131" y="258"/>
                    </a:lnTo>
                    <a:close/>
                    <a:moveTo>
                      <a:pt x="140" y="285"/>
                    </a:moveTo>
                    <a:lnTo>
                      <a:pt x="150" y="321"/>
                    </a:lnTo>
                    <a:lnTo>
                      <a:pt x="160" y="355"/>
                    </a:lnTo>
                    <a:lnTo>
                      <a:pt x="166" y="390"/>
                    </a:lnTo>
                    <a:lnTo>
                      <a:pt x="172" y="424"/>
                    </a:lnTo>
                    <a:lnTo>
                      <a:pt x="148" y="427"/>
                    </a:lnTo>
                    <a:lnTo>
                      <a:pt x="143" y="394"/>
                    </a:lnTo>
                    <a:lnTo>
                      <a:pt x="135" y="360"/>
                    </a:lnTo>
                    <a:lnTo>
                      <a:pt x="128" y="327"/>
                    </a:lnTo>
                    <a:lnTo>
                      <a:pt x="117" y="292"/>
                    </a:lnTo>
                    <a:lnTo>
                      <a:pt x="140" y="285"/>
                    </a:lnTo>
                    <a:close/>
                    <a:moveTo>
                      <a:pt x="149" y="431"/>
                    </a:moveTo>
                    <a:lnTo>
                      <a:pt x="148" y="429"/>
                    </a:lnTo>
                    <a:lnTo>
                      <a:pt x="148" y="427"/>
                    </a:lnTo>
                    <a:lnTo>
                      <a:pt x="160" y="425"/>
                    </a:lnTo>
                    <a:lnTo>
                      <a:pt x="149" y="431"/>
                    </a:lnTo>
                    <a:close/>
                    <a:moveTo>
                      <a:pt x="171" y="420"/>
                    </a:moveTo>
                    <a:lnTo>
                      <a:pt x="177" y="433"/>
                    </a:lnTo>
                    <a:lnTo>
                      <a:pt x="184" y="444"/>
                    </a:lnTo>
                    <a:lnTo>
                      <a:pt x="191" y="454"/>
                    </a:lnTo>
                    <a:lnTo>
                      <a:pt x="199" y="463"/>
                    </a:lnTo>
                    <a:lnTo>
                      <a:pt x="206" y="472"/>
                    </a:lnTo>
                    <a:lnTo>
                      <a:pt x="215" y="479"/>
                    </a:lnTo>
                    <a:lnTo>
                      <a:pt x="224" y="486"/>
                    </a:lnTo>
                    <a:lnTo>
                      <a:pt x="233" y="491"/>
                    </a:lnTo>
                    <a:lnTo>
                      <a:pt x="221" y="513"/>
                    </a:lnTo>
                    <a:lnTo>
                      <a:pt x="211" y="506"/>
                    </a:lnTo>
                    <a:lnTo>
                      <a:pt x="200" y="499"/>
                    </a:lnTo>
                    <a:lnTo>
                      <a:pt x="190" y="490"/>
                    </a:lnTo>
                    <a:lnTo>
                      <a:pt x="182" y="480"/>
                    </a:lnTo>
                    <a:lnTo>
                      <a:pt x="172" y="470"/>
                    </a:lnTo>
                    <a:lnTo>
                      <a:pt x="164" y="458"/>
                    </a:lnTo>
                    <a:lnTo>
                      <a:pt x="156" y="445"/>
                    </a:lnTo>
                    <a:lnTo>
                      <a:pt x="149" y="431"/>
                    </a:lnTo>
                    <a:lnTo>
                      <a:pt x="171" y="420"/>
                    </a:lnTo>
                    <a:close/>
                    <a:moveTo>
                      <a:pt x="233" y="491"/>
                    </a:moveTo>
                    <a:lnTo>
                      <a:pt x="243" y="497"/>
                    </a:lnTo>
                    <a:lnTo>
                      <a:pt x="253" y="500"/>
                    </a:lnTo>
                    <a:lnTo>
                      <a:pt x="264" y="503"/>
                    </a:lnTo>
                    <a:lnTo>
                      <a:pt x="274" y="504"/>
                    </a:lnTo>
                    <a:lnTo>
                      <a:pt x="286" y="505"/>
                    </a:lnTo>
                    <a:lnTo>
                      <a:pt x="298" y="505"/>
                    </a:lnTo>
                    <a:lnTo>
                      <a:pt x="310" y="504"/>
                    </a:lnTo>
                    <a:lnTo>
                      <a:pt x="323" y="502"/>
                    </a:lnTo>
                    <a:lnTo>
                      <a:pt x="327" y="527"/>
                    </a:lnTo>
                    <a:lnTo>
                      <a:pt x="312" y="529"/>
                    </a:lnTo>
                    <a:lnTo>
                      <a:pt x="298" y="530"/>
                    </a:lnTo>
                    <a:lnTo>
                      <a:pt x="284" y="530"/>
                    </a:lnTo>
                    <a:lnTo>
                      <a:pt x="271" y="529"/>
                    </a:lnTo>
                    <a:lnTo>
                      <a:pt x="258" y="527"/>
                    </a:lnTo>
                    <a:lnTo>
                      <a:pt x="245" y="524"/>
                    </a:lnTo>
                    <a:lnTo>
                      <a:pt x="233" y="518"/>
                    </a:lnTo>
                    <a:lnTo>
                      <a:pt x="221" y="513"/>
                    </a:lnTo>
                    <a:lnTo>
                      <a:pt x="233" y="491"/>
                    </a:lnTo>
                    <a:close/>
                    <a:moveTo>
                      <a:pt x="338" y="514"/>
                    </a:moveTo>
                    <a:lnTo>
                      <a:pt x="337" y="518"/>
                    </a:lnTo>
                    <a:lnTo>
                      <a:pt x="335" y="522"/>
                    </a:lnTo>
                    <a:lnTo>
                      <a:pt x="332" y="525"/>
                    </a:lnTo>
                    <a:lnTo>
                      <a:pt x="327" y="527"/>
                    </a:lnTo>
                    <a:lnTo>
                      <a:pt x="325" y="515"/>
                    </a:lnTo>
                    <a:lnTo>
                      <a:pt x="338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7" name="Freeform 1259"/>
              <p:cNvSpPr>
                <a:spLocks/>
              </p:cNvSpPr>
              <p:nvPr/>
            </p:nvSpPr>
            <p:spPr bwMode="auto">
              <a:xfrm>
                <a:off x="2944" y="1732"/>
                <a:ext cx="54" cy="97"/>
              </a:xfrm>
              <a:custGeom>
                <a:avLst/>
                <a:gdLst>
                  <a:gd name="T0" fmla="*/ 11 w 288"/>
                  <a:gd name="T1" fmla="*/ 18 h 482"/>
                  <a:gd name="T2" fmla="*/ 11 w 288"/>
                  <a:gd name="T3" fmla="*/ 16 h 482"/>
                  <a:gd name="T4" fmla="*/ 10 w 288"/>
                  <a:gd name="T5" fmla="*/ 12 h 482"/>
                  <a:gd name="T6" fmla="*/ 9 w 288"/>
                  <a:gd name="T7" fmla="*/ 9 h 482"/>
                  <a:gd name="T8" fmla="*/ 8 w 288"/>
                  <a:gd name="T9" fmla="*/ 7 h 482"/>
                  <a:gd name="T10" fmla="*/ 8 w 288"/>
                  <a:gd name="T11" fmla="*/ 6 h 482"/>
                  <a:gd name="T12" fmla="*/ 7 w 288"/>
                  <a:gd name="T13" fmla="*/ 4 h 482"/>
                  <a:gd name="T14" fmla="*/ 6 w 288"/>
                  <a:gd name="T15" fmla="*/ 2 h 482"/>
                  <a:gd name="T16" fmla="*/ 5 w 288"/>
                  <a:gd name="T17" fmla="*/ 1 h 482"/>
                  <a:gd name="T18" fmla="*/ 4 w 288"/>
                  <a:gd name="T19" fmla="*/ 1 h 482"/>
                  <a:gd name="T20" fmla="*/ 4 w 288"/>
                  <a:gd name="T21" fmla="*/ 0 h 482"/>
                  <a:gd name="T22" fmla="*/ 3 w 288"/>
                  <a:gd name="T23" fmla="*/ 0 h 482"/>
                  <a:gd name="T24" fmla="*/ 3 w 288"/>
                  <a:gd name="T25" fmla="*/ 0 h 482"/>
                  <a:gd name="T26" fmla="*/ 2 w 288"/>
                  <a:gd name="T27" fmla="*/ 0 h 482"/>
                  <a:gd name="T28" fmla="*/ 2 w 288"/>
                  <a:gd name="T29" fmla="*/ 0 h 482"/>
                  <a:gd name="T30" fmla="*/ 1 w 288"/>
                  <a:gd name="T31" fmla="*/ 0 h 482"/>
                  <a:gd name="T32" fmla="*/ 0 w 288"/>
                  <a:gd name="T33" fmla="*/ 1 h 482"/>
                  <a:gd name="T34" fmla="*/ 1 w 288"/>
                  <a:gd name="T35" fmla="*/ 2 h 482"/>
                  <a:gd name="T36" fmla="*/ 2 w 288"/>
                  <a:gd name="T37" fmla="*/ 4 h 482"/>
                  <a:gd name="T38" fmla="*/ 2 w 288"/>
                  <a:gd name="T39" fmla="*/ 6 h 482"/>
                  <a:gd name="T40" fmla="*/ 3 w 288"/>
                  <a:gd name="T41" fmla="*/ 8 h 482"/>
                  <a:gd name="T42" fmla="*/ 4 w 288"/>
                  <a:gd name="T43" fmla="*/ 9 h 482"/>
                  <a:gd name="T44" fmla="*/ 5 w 288"/>
                  <a:gd name="T45" fmla="*/ 11 h 482"/>
                  <a:gd name="T46" fmla="*/ 5 w 288"/>
                  <a:gd name="T47" fmla="*/ 13 h 482"/>
                  <a:gd name="T48" fmla="*/ 5 w 288"/>
                  <a:gd name="T49" fmla="*/ 15 h 482"/>
                  <a:gd name="T50" fmla="*/ 6 w 288"/>
                  <a:gd name="T51" fmla="*/ 16 h 482"/>
                  <a:gd name="T52" fmla="*/ 6 w 288"/>
                  <a:gd name="T53" fmla="*/ 17 h 482"/>
                  <a:gd name="T54" fmla="*/ 7 w 288"/>
                  <a:gd name="T55" fmla="*/ 18 h 482"/>
                  <a:gd name="T56" fmla="*/ 7 w 288"/>
                  <a:gd name="T57" fmla="*/ 18 h 482"/>
                  <a:gd name="T58" fmla="*/ 8 w 288"/>
                  <a:gd name="T59" fmla="*/ 19 h 482"/>
                  <a:gd name="T60" fmla="*/ 9 w 288"/>
                  <a:gd name="T61" fmla="*/ 19 h 482"/>
                  <a:gd name="T62" fmla="*/ 10 w 288"/>
                  <a:gd name="T63" fmla="*/ 19 h 482"/>
                  <a:gd name="T64" fmla="*/ 11 w 288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8"/>
                  <a:gd name="T100" fmla="*/ 0 h 482"/>
                  <a:gd name="T101" fmla="*/ 288 w 288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8" h="482">
                    <a:moveTo>
                      <a:pt x="288" y="479"/>
                    </a:moveTo>
                    <a:lnTo>
                      <a:pt x="285" y="459"/>
                    </a:lnTo>
                    <a:lnTo>
                      <a:pt x="280" y="431"/>
                    </a:lnTo>
                    <a:lnTo>
                      <a:pt x="272" y="394"/>
                    </a:lnTo>
                    <a:lnTo>
                      <a:pt x="263" y="353"/>
                    </a:lnTo>
                    <a:lnTo>
                      <a:pt x="251" y="307"/>
                    </a:lnTo>
                    <a:lnTo>
                      <a:pt x="237" y="259"/>
                    </a:lnTo>
                    <a:lnTo>
                      <a:pt x="229" y="235"/>
                    </a:lnTo>
                    <a:lnTo>
                      <a:pt x="221" y="210"/>
                    </a:lnTo>
                    <a:lnTo>
                      <a:pt x="212" y="186"/>
                    </a:lnTo>
                    <a:lnTo>
                      <a:pt x="202" y="162"/>
                    </a:lnTo>
                    <a:lnTo>
                      <a:pt x="193" y="139"/>
                    </a:lnTo>
                    <a:lnTo>
                      <a:pt x="183" y="118"/>
                    </a:lnTo>
                    <a:lnTo>
                      <a:pt x="172" y="98"/>
                    </a:lnTo>
                    <a:lnTo>
                      <a:pt x="161" y="79"/>
                    </a:lnTo>
                    <a:lnTo>
                      <a:pt x="150" y="62"/>
                    </a:lnTo>
                    <a:lnTo>
                      <a:pt x="139" y="46"/>
                    </a:lnTo>
                    <a:lnTo>
                      <a:pt x="126" y="33"/>
                    </a:lnTo>
                    <a:lnTo>
                      <a:pt x="114" y="21"/>
                    </a:lnTo>
                    <a:lnTo>
                      <a:pt x="107" y="15"/>
                    </a:lnTo>
                    <a:lnTo>
                      <a:pt x="101" y="11"/>
                    </a:lnTo>
                    <a:lnTo>
                      <a:pt x="94" y="8"/>
                    </a:lnTo>
                    <a:lnTo>
                      <a:pt x="87" y="4"/>
                    </a:lnTo>
                    <a:lnTo>
                      <a:pt x="80" y="2"/>
                    </a:lnTo>
                    <a:lnTo>
                      <a:pt x="74" y="1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5" y="2"/>
                    </a:lnTo>
                    <a:lnTo>
                      <a:pt x="38" y="4"/>
                    </a:lnTo>
                    <a:lnTo>
                      <a:pt x="31" y="8"/>
                    </a:lnTo>
                    <a:lnTo>
                      <a:pt x="23" y="12"/>
                    </a:lnTo>
                    <a:lnTo>
                      <a:pt x="15" y="16"/>
                    </a:lnTo>
                    <a:lnTo>
                      <a:pt x="8" y="23"/>
                    </a:lnTo>
                    <a:lnTo>
                      <a:pt x="0" y="29"/>
                    </a:lnTo>
                    <a:lnTo>
                      <a:pt x="13" y="52"/>
                    </a:lnTo>
                    <a:lnTo>
                      <a:pt x="26" y="75"/>
                    </a:lnTo>
                    <a:lnTo>
                      <a:pt x="38" y="97"/>
                    </a:lnTo>
                    <a:lnTo>
                      <a:pt x="50" y="121"/>
                    </a:lnTo>
                    <a:lnTo>
                      <a:pt x="61" y="144"/>
                    </a:lnTo>
                    <a:lnTo>
                      <a:pt x="72" y="166"/>
                    </a:lnTo>
                    <a:lnTo>
                      <a:pt x="81" y="189"/>
                    </a:lnTo>
                    <a:lnTo>
                      <a:pt x="90" y="212"/>
                    </a:lnTo>
                    <a:lnTo>
                      <a:pt x="99" y="236"/>
                    </a:lnTo>
                    <a:lnTo>
                      <a:pt x="106" y="258"/>
                    </a:lnTo>
                    <a:lnTo>
                      <a:pt x="114" y="281"/>
                    </a:lnTo>
                    <a:lnTo>
                      <a:pt x="119" y="304"/>
                    </a:lnTo>
                    <a:lnTo>
                      <a:pt x="126" y="326"/>
                    </a:lnTo>
                    <a:lnTo>
                      <a:pt x="130" y="349"/>
                    </a:lnTo>
                    <a:lnTo>
                      <a:pt x="134" y="372"/>
                    </a:lnTo>
                    <a:lnTo>
                      <a:pt x="137" y="394"/>
                    </a:lnTo>
                    <a:lnTo>
                      <a:pt x="144" y="406"/>
                    </a:lnTo>
                    <a:lnTo>
                      <a:pt x="150" y="418"/>
                    </a:lnTo>
                    <a:lnTo>
                      <a:pt x="157" y="429"/>
                    </a:lnTo>
                    <a:lnTo>
                      <a:pt x="164" y="439"/>
                    </a:lnTo>
                    <a:lnTo>
                      <a:pt x="173" y="447"/>
                    </a:lnTo>
                    <a:lnTo>
                      <a:pt x="181" y="455"/>
                    </a:lnTo>
                    <a:lnTo>
                      <a:pt x="189" y="461"/>
                    </a:lnTo>
                    <a:lnTo>
                      <a:pt x="199" y="467"/>
                    </a:lnTo>
                    <a:lnTo>
                      <a:pt x="209" y="472"/>
                    </a:lnTo>
                    <a:lnTo>
                      <a:pt x="218" y="475"/>
                    </a:lnTo>
                    <a:lnTo>
                      <a:pt x="229" y="479"/>
                    </a:lnTo>
                    <a:lnTo>
                      <a:pt x="240" y="481"/>
                    </a:lnTo>
                    <a:lnTo>
                      <a:pt x="251" y="482"/>
                    </a:lnTo>
                    <a:lnTo>
                      <a:pt x="263" y="482"/>
                    </a:lnTo>
                    <a:lnTo>
                      <a:pt x="275" y="481"/>
                    </a:lnTo>
                    <a:lnTo>
                      <a:pt x="288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8" name="Freeform 1260"/>
              <p:cNvSpPr>
                <a:spLocks noEditPoints="1"/>
              </p:cNvSpPr>
              <p:nvPr/>
            </p:nvSpPr>
            <p:spPr bwMode="auto">
              <a:xfrm>
                <a:off x="2940" y="1728"/>
                <a:ext cx="66" cy="101"/>
              </a:xfrm>
              <a:custGeom>
                <a:avLst/>
                <a:gdLst>
                  <a:gd name="T0" fmla="*/ 13 w 311"/>
                  <a:gd name="T1" fmla="*/ 20 h 507"/>
                  <a:gd name="T2" fmla="*/ 12 w 311"/>
                  <a:gd name="T3" fmla="*/ 20 h 507"/>
                  <a:gd name="T4" fmla="*/ 13 w 311"/>
                  <a:gd name="T5" fmla="*/ 20 h 507"/>
                  <a:gd name="T6" fmla="*/ 12 w 311"/>
                  <a:gd name="T7" fmla="*/ 19 h 507"/>
                  <a:gd name="T8" fmla="*/ 12 w 311"/>
                  <a:gd name="T9" fmla="*/ 18 h 507"/>
                  <a:gd name="T10" fmla="*/ 13 w 311"/>
                  <a:gd name="T11" fmla="*/ 19 h 507"/>
                  <a:gd name="T12" fmla="*/ 11 w 311"/>
                  <a:gd name="T13" fmla="*/ 15 h 507"/>
                  <a:gd name="T14" fmla="*/ 9 w 311"/>
                  <a:gd name="T15" fmla="*/ 10 h 507"/>
                  <a:gd name="T16" fmla="*/ 10 w 311"/>
                  <a:gd name="T17" fmla="*/ 8 h 507"/>
                  <a:gd name="T18" fmla="*/ 12 w 311"/>
                  <a:gd name="T19" fmla="*/ 14 h 507"/>
                  <a:gd name="T20" fmla="*/ 11 w 311"/>
                  <a:gd name="T21" fmla="*/ 18 h 507"/>
                  <a:gd name="T22" fmla="*/ 7 w 311"/>
                  <a:gd name="T23" fmla="*/ 5 h 507"/>
                  <a:gd name="T24" fmla="*/ 6 w 311"/>
                  <a:gd name="T25" fmla="*/ 3 h 507"/>
                  <a:gd name="T26" fmla="*/ 7 w 311"/>
                  <a:gd name="T27" fmla="*/ 3 h 507"/>
                  <a:gd name="T28" fmla="*/ 9 w 311"/>
                  <a:gd name="T29" fmla="*/ 5 h 507"/>
                  <a:gd name="T30" fmla="*/ 5 w 311"/>
                  <a:gd name="T31" fmla="*/ 2 h 507"/>
                  <a:gd name="T32" fmla="*/ 4 w 311"/>
                  <a:gd name="T33" fmla="*/ 1 h 507"/>
                  <a:gd name="T34" fmla="*/ 6 w 311"/>
                  <a:gd name="T35" fmla="*/ 1 h 507"/>
                  <a:gd name="T36" fmla="*/ 3 w 311"/>
                  <a:gd name="T37" fmla="*/ 1 h 507"/>
                  <a:gd name="T38" fmla="*/ 2 w 311"/>
                  <a:gd name="T39" fmla="*/ 0 h 507"/>
                  <a:gd name="T40" fmla="*/ 3 w 311"/>
                  <a:gd name="T41" fmla="*/ 0 h 507"/>
                  <a:gd name="T42" fmla="*/ 4 w 311"/>
                  <a:gd name="T43" fmla="*/ 0 h 507"/>
                  <a:gd name="T44" fmla="*/ 1 w 311"/>
                  <a:gd name="T45" fmla="*/ 2 h 507"/>
                  <a:gd name="T46" fmla="*/ 1 w 311"/>
                  <a:gd name="T47" fmla="*/ 1 h 507"/>
                  <a:gd name="T48" fmla="*/ 2 w 311"/>
                  <a:gd name="T49" fmla="*/ 1 h 507"/>
                  <a:gd name="T50" fmla="*/ 0 w 311"/>
                  <a:gd name="T51" fmla="*/ 1 h 507"/>
                  <a:gd name="T52" fmla="*/ 1 w 311"/>
                  <a:gd name="T53" fmla="*/ 1 h 507"/>
                  <a:gd name="T54" fmla="*/ 0 w 311"/>
                  <a:gd name="T55" fmla="*/ 2 h 507"/>
                  <a:gd name="T56" fmla="*/ 0 w 311"/>
                  <a:gd name="T57" fmla="*/ 2 h 507"/>
                  <a:gd name="T58" fmla="*/ 1 w 311"/>
                  <a:gd name="T59" fmla="*/ 1 h 507"/>
                  <a:gd name="T60" fmla="*/ 0 w 311"/>
                  <a:gd name="T61" fmla="*/ 3 h 507"/>
                  <a:gd name="T62" fmla="*/ 2 w 311"/>
                  <a:gd name="T63" fmla="*/ 3 h 507"/>
                  <a:gd name="T64" fmla="*/ 1 w 311"/>
                  <a:gd name="T65" fmla="*/ 3 h 507"/>
                  <a:gd name="T66" fmla="*/ 3 w 311"/>
                  <a:gd name="T67" fmla="*/ 6 h 507"/>
                  <a:gd name="T68" fmla="*/ 3 w 311"/>
                  <a:gd name="T69" fmla="*/ 8 h 507"/>
                  <a:gd name="T70" fmla="*/ 2 w 311"/>
                  <a:gd name="T71" fmla="*/ 4 h 507"/>
                  <a:gd name="T72" fmla="*/ 5 w 311"/>
                  <a:gd name="T73" fmla="*/ 9 h 507"/>
                  <a:gd name="T74" fmla="*/ 4 w 311"/>
                  <a:gd name="T75" fmla="*/ 9 h 507"/>
                  <a:gd name="T76" fmla="*/ 5 w 311"/>
                  <a:gd name="T77" fmla="*/ 10 h 507"/>
                  <a:gd name="T78" fmla="*/ 5 w 311"/>
                  <a:gd name="T79" fmla="*/ 9 h 507"/>
                  <a:gd name="T80" fmla="*/ 4 w 311"/>
                  <a:gd name="T81" fmla="*/ 11 h 507"/>
                  <a:gd name="T82" fmla="*/ 5 w 311"/>
                  <a:gd name="T83" fmla="*/ 11 h 507"/>
                  <a:gd name="T84" fmla="*/ 7 w 311"/>
                  <a:gd name="T85" fmla="*/ 16 h 507"/>
                  <a:gd name="T86" fmla="*/ 5 w 311"/>
                  <a:gd name="T87" fmla="*/ 13 h 507"/>
                  <a:gd name="T88" fmla="*/ 6 w 311"/>
                  <a:gd name="T89" fmla="*/ 17 h 507"/>
                  <a:gd name="T90" fmla="*/ 6 w 311"/>
                  <a:gd name="T91" fmla="*/ 16 h 507"/>
                  <a:gd name="T92" fmla="*/ 8 w 311"/>
                  <a:gd name="T93" fmla="*/ 18 h 507"/>
                  <a:gd name="T94" fmla="*/ 9 w 311"/>
                  <a:gd name="T95" fmla="*/ 19 h 507"/>
                  <a:gd name="T96" fmla="*/ 7 w 311"/>
                  <a:gd name="T97" fmla="*/ 19 h 507"/>
                  <a:gd name="T98" fmla="*/ 6 w 311"/>
                  <a:gd name="T99" fmla="*/ 17 h 507"/>
                  <a:gd name="T100" fmla="*/ 9 w 311"/>
                  <a:gd name="T101" fmla="*/ 19 h 507"/>
                  <a:gd name="T102" fmla="*/ 11 w 311"/>
                  <a:gd name="T103" fmla="*/ 20 h 507"/>
                  <a:gd name="T104" fmla="*/ 12 w 311"/>
                  <a:gd name="T105" fmla="*/ 21 h 507"/>
                  <a:gd name="T106" fmla="*/ 10 w 311"/>
                  <a:gd name="T107" fmla="*/ 21 h 507"/>
                  <a:gd name="T108" fmla="*/ 9 w 311"/>
                  <a:gd name="T109" fmla="*/ 20 h 507"/>
                  <a:gd name="T110" fmla="*/ 13 w 311"/>
                  <a:gd name="T111" fmla="*/ 20 h 507"/>
                  <a:gd name="T112" fmla="*/ 13 w 311"/>
                  <a:gd name="T113" fmla="*/ 20 h 5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11"/>
                  <a:gd name="T172" fmla="*/ 0 h 507"/>
                  <a:gd name="T173" fmla="*/ 311 w 311"/>
                  <a:gd name="T174" fmla="*/ 507 h 5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11" h="507">
                    <a:moveTo>
                      <a:pt x="288" y="493"/>
                    </a:moveTo>
                    <a:lnTo>
                      <a:pt x="288" y="493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8" y="493"/>
                    </a:moveTo>
                    <a:lnTo>
                      <a:pt x="287" y="484"/>
                    </a:lnTo>
                    <a:lnTo>
                      <a:pt x="284" y="471"/>
                    </a:lnTo>
                    <a:lnTo>
                      <a:pt x="308" y="467"/>
                    </a:lnTo>
                    <a:lnTo>
                      <a:pt x="310" y="480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4" y="471"/>
                    </a:moveTo>
                    <a:lnTo>
                      <a:pt x="282" y="461"/>
                    </a:lnTo>
                    <a:lnTo>
                      <a:pt x="281" y="453"/>
                    </a:lnTo>
                    <a:lnTo>
                      <a:pt x="280" y="445"/>
                    </a:lnTo>
                    <a:lnTo>
                      <a:pt x="278" y="438"/>
                    </a:lnTo>
                    <a:lnTo>
                      <a:pt x="303" y="433"/>
                    </a:lnTo>
                    <a:lnTo>
                      <a:pt x="305" y="444"/>
                    </a:lnTo>
                    <a:lnTo>
                      <a:pt x="306" y="454"/>
                    </a:lnTo>
                    <a:lnTo>
                      <a:pt x="307" y="461"/>
                    </a:lnTo>
                    <a:lnTo>
                      <a:pt x="308" y="467"/>
                    </a:lnTo>
                    <a:lnTo>
                      <a:pt x="284" y="471"/>
                    </a:lnTo>
                    <a:close/>
                    <a:moveTo>
                      <a:pt x="278" y="438"/>
                    </a:moveTo>
                    <a:lnTo>
                      <a:pt x="273" y="412"/>
                    </a:lnTo>
                    <a:lnTo>
                      <a:pt x="266" y="383"/>
                    </a:lnTo>
                    <a:lnTo>
                      <a:pt x="259" y="351"/>
                    </a:lnTo>
                    <a:lnTo>
                      <a:pt x="250" y="318"/>
                    </a:lnTo>
                    <a:lnTo>
                      <a:pt x="240" y="283"/>
                    </a:lnTo>
                    <a:lnTo>
                      <a:pt x="228" y="249"/>
                    </a:lnTo>
                    <a:lnTo>
                      <a:pt x="216" y="214"/>
                    </a:lnTo>
                    <a:lnTo>
                      <a:pt x="203" y="179"/>
                    </a:lnTo>
                    <a:lnTo>
                      <a:pt x="226" y="171"/>
                    </a:lnTo>
                    <a:lnTo>
                      <a:pt x="239" y="204"/>
                    </a:lnTo>
                    <a:lnTo>
                      <a:pt x="252" y="240"/>
                    </a:lnTo>
                    <a:lnTo>
                      <a:pt x="263" y="276"/>
                    </a:lnTo>
                    <a:lnTo>
                      <a:pt x="274" y="310"/>
                    </a:lnTo>
                    <a:lnTo>
                      <a:pt x="282" y="345"/>
                    </a:lnTo>
                    <a:lnTo>
                      <a:pt x="290" y="376"/>
                    </a:lnTo>
                    <a:lnTo>
                      <a:pt x="296" y="406"/>
                    </a:lnTo>
                    <a:lnTo>
                      <a:pt x="303" y="433"/>
                    </a:lnTo>
                    <a:lnTo>
                      <a:pt x="278" y="438"/>
                    </a:lnTo>
                    <a:close/>
                    <a:moveTo>
                      <a:pt x="203" y="179"/>
                    </a:moveTo>
                    <a:lnTo>
                      <a:pt x="195" y="161"/>
                    </a:lnTo>
                    <a:lnTo>
                      <a:pt x="187" y="143"/>
                    </a:lnTo>
                    <a:lnTo>
                      <a:pt x="179" y="125"/>
                    </a:lnTo>
                    <a:lnTo>
                      <a:pt x="169" y="109"/>
                    </a:lnTo>
                    <a:lnTo>
                      <a:pt x="160" y="94"/>
                    </a:lnTo>
                    <a:lnTo>
                      <a:pt x="151" y="80"/>
                    </a:lnTo>
                    <a:lnTo>
                      <a:pt x="141" y="67"/>
                    </a:lnTo>
                    <a:lnTo>
                      <a:pt x="131" y="55"/>
                    </a:lnTo>
                    <a:lnTo>
                      <a:pt x="148" y="38"/>
                    </a:lnTo>
                    <a:lnTo>
                      <a:pt x="159" y="51"/>
                    </a:lnTo>
                    <a:lnTo>
                      <a:pt x="170" y="65"/>
                    </a:lnTo>
                    <a:lnTo>
                      <a:pt x="180" y="80"/>
                    </a:lnTo>
                    <a:lnTo>
                      <a:pt x="191" y="96"/>
                    </a:lnTo>
                    <a:lnTo>
                      <a:pt x="199" y="114"/>
                    </a:lnTo>
                    <a:lnTo>
                      <a:pt x="209" y="132"/>
                    </a:lnTo>
                    <a:lnTo>
                      <a:pt x="218" y="150"/>
                    </a:lnTo>
                    <a:lnTo>
                      <a:pt x="226" y="171"/>
                    </a:lnTo>
                    <a:lnTo>
                      <a:pt x="203" y="179"/>
                    </a:lnTo>
                    <a:close/>
                    <a:moveTo>
                      <a:pt x="131" y="55"/>
                    </a:moveTo>
                    <a:lnTo>
                      <a:pt x="121" y="46"/>
                    </a:lnTo>
                    <a:lnTo>
                      <a:pt x="112" y="38"/>
                    </a:lnTo>
                    <a:lnTo>
                      <a:pt x="102" y="33"/>
                    </a:lnTo>
                    <a:lnTo>
                      <a:pt x="92" y="28"/>
                    </a:lnTo>
                    <a:lnTo>
                      <a:pt x="100" y="5"/>
                    </a:lnTo>
                    <a:lnTo>
                      <a:pt x="113" y="10"/>
                    </a:lnTo>
                    <a:lnTo>
                      <a:pt x="125" y="17"/>
                    </a:lnTo>
                    <a:lnTo>
                      <a:pt x="137" y="27"/>
                    </a:lnTo>
                    <a:lnTo>
                      <a:pt x="148" y="38"/>
                    </a:lnTo>
                    <a:lnTo>
                      <a:pt x="131" y="55"/>
                    </a:lnTo>
                    <a:close/>
                    <a:moveTo>
                      <a:pt x="92" y="28"/>
                    </a:moveTo>
                    <a:lnTo>
                      <a:pt x="83" y="26"/>
                    </a:lnTo>
                    <a:lnTo>
                      <a:pt x="73" y="25"/>
                    </a:lnTo>
                    <a:lnTo>
                      <a:pt x="62" y="26"/>
                    </a:lnTo>
                    <a:lnTo>
                      <a:pt x="52" y="29"/>
                    </a:lnTo>
                    <a:lnTo>
                      <a:pt x="43" y="7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78" y="1"/>
                    </a:lnTo>
                    <a:lnTo>
                      <a:pt x="86" y="1"/>
                    </a:lnTo>
                    <a:lnTo>
                      <a:pt x="92" y="3"/>
                    </a:lnTo>
                    <a:lnTo>
                      <a:pt x="100" y="5"/>
                    </a:lnTo>
                    <a:lnTo>
                      <a:pt x="92" y="28"/>
                    </a:lnTo>
                    <a:close/>
                    <a:moveTo>
                      <a:pt x="52" y="29"/>
                    </a:moveTo>
                    <a:lnTo>
                      <a:pt x="45" y="34"/>
                    </a:lnTo>
                    <a:lnTo>
                      <a:pt x="36" y="38"/>
                    </a:lnTo>
                    <a:lnTo>
                      <a:pt x="28" y="44"/>
                    </a:lnTo>
                    <a:lnTo>
                      <a:pt x="21" y="51"/>
                    </a:lnTo>
                    <a:lnTo>
                      <a:pt x="4" y="34"/>
                    </a:lnTo>
                    <a:lnTo>
                      <a:pt x="13" y="25"/>
                    </a:lnTo>
                    <a:lnTo>
                      <a:pt x="23" y="17"/>
                    </a:lnTo>
                    <a:lnTo>
                      <a:pt x="33" y="12"/>
                    </a:lnTo>
                    <a:lnTo>
                      <a:pt x="43" y="7"/>
                    </a:lnTo>
                    <a:lnTo>
                      <a:pt x="52" y="29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4" y="34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3" y="36"/>
                    </a:moveTo>
                    <a:lnTo>
                      <a:pt x="23" y="37"/>
                    </a:lnTo>
                    <a:lnTo>
                      <a:pt x="1" y="48"/>
                    </a:lnTo>
                    <a:lnTo>
                      <a:pt x="1" y="49"/>
                    </a:lnTo>
                    <a:lnTo>
                      <a:pt x="23" y="36"/>
                    </a:lnTo>
                    <a:close/>
                    <a:moveTo>
                      <a:pt x="1" y="49"/>
                    </a:moveTo>
                    <a:lnTo>
                      <a:pt x="1" y="49"/>
                    </a:lnTo>
                    <a:lnTo>
                      <a:pt x="1" y="48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30" y="48"/>
                    </a:lnTo>
                    <a:lnTo>
                      <a:pt x="38" y="62"/>
                    </a:lnTo>
                    <a:lnTo>
                      <a:pt x="17" y="74"/>
                    </a:lnTo>
                    <a:lnTo>
                      <a:pt x="10" y="63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8" y="62"/>
                    </a:moveTo>
                    <a:lnTo>
                      <a:pt x="46" y="76"/>
                    </a:lnTo>
                    <a:lnTo>
                      <a:pt x="52" y="88"/>
                    </a:lnTo>
                    <a:lnTo>
                      <a:pt x="31" y="100"/>
                    </a:lnTo>
                    <a:lnTo>
                      <a:pt x="23" y="86"/>
                    </a:lnTo>
                    <a:lnTo>
                      <a:pt x="17" y="74"/>
                    </a:lnTo>
                    <a:lnTo>
                      <a:pt x="38" y="62"/>
                    </a:lnTo>
                    <a:close/>
                    <a:moveTo>
                      <a:pt x="52" y="88"/>
                    </a:moveTo>
                    <a:lnTo>
                      <a:pt x="70" y="121"/>
                    </a:lnTo>
                    <a:lnTo>
                      <a:pt x="86" y="154"/>
                    </a:lnTo>
                    <a:lnTo>
                      <a:pt x="100" y="187"/>
                    </a:lnTo>
                    <a:lnTo>
                      <a:pt x="114" y="221"/>
                    </a:lnTo>
                    <a:lnTo>
                      <a:pt x="91" y="229"/>
                    </a:lnTo>
                    <a:lnTo>
                      <a:pt x="78" y="197"/>
                    </a:lnTo>
                    <a:lnTo>
                      <a:pt x="63" y="164"/>
                    </a:lnTo>
                    <a:lnTo>
                      <a:pt x="48" y="132"/>
                    </a:lnTo>
                    <a:lnTo>
                      <a:pt x="31" y="100"/>
                    </a:lnTo>
                    <a:lnTo>
                      <a:pt x="52" y="88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102" y="225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91" y="229"/>
                    </a:lnTo>
                    <a:lnTo>
                      <a:pt x="90" y="229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8" y="232"/>
                    </a:lnTo>
                    <a:lnTo>
                      <a:pt x="124" y="248"/>
                    </a:lnTo>
                    <a:lnTo>
                      <a:pt x="100" y="255"/>
                    </a:lnTo>
                    <a:lnTo>
                      <a:pt x="95" y="243"/>
                    </a:lnTo>
                    <a:lnTo>
                      <a:pt x="91" y="229"/>
                    </a:lnTo>
                    <a:lnTo>
                      <a:pt x="114" y="221"/>
                    </a:lnTo>
                    <a:close/>
                    <a:moveTo>
                      <a:pt x="124" y="248"/>
                    </a:moveTo>
                    <a:lnTo>
                      <a:pt x="128" y="262"/>
                    </a:lnTo>
                    <a:lnTo>
                      <a:pt x="132" y="273"/>
                    </a:lnTo>
                    <a:lnTo>
                      <a:pt x="108" y="281"/>
                    </a:lnTo>
                    <a:lnTo>
                      <a:pt x="104" y="267"/>
                    </a:lnTo>
                    <a:lnTo>
                      <a:pt x="100" y="255"/>
                    </a:lnTo>
                    <a:lnTo>
                      <a:pt x="124" y="248"/>
                    </a:lnTo>
                    <a:close/>
                    <a:moveTo>
                      <a:pt x="132" y="273"/>
                    </a:moveTo>
                    <a:lnTo>
                      <a:pt x="142" y="306"/>
                    </a:lnTo>
                    <a:lnTo>
                      <a:pt x="149" y="339"/>
                    </a:lnTo>
                    <a:lnTo>
                      <a:pt x="156" y="373"/>
                    </a:lnTo>
                    <a:lnTo>
                      <a:pt x="161" y="405"/>
                    </a:lnTo>
                    <a:lnTo>
                      <a:pt x="138" y="408"/>
                    </a:lnTo>
                    <a:lnTo>
                      <a:pt x="132" y="377"/>
                    </a:lnTo>
                    <a:lnTo>
                      <a:pt x="126" y="345"/>
                    </a:lnTo>
                    <a:lnTo>
                      <a:pt x="118" y="313"/>
                    </a:lnTo>
                    <a:lnTo>
                      <a:pt x="108" y="281"/>
                    </a:lnTo>
                    <a:lnTo>
                      <a:pt x="132" y="273"/>
                    </a:lnTo>
                    <a:close/>
                    <a:moveTo>
                      <a:pt x="139" y="412"/>
                    </a:moveTo>
                    <a:lnTo>
                      <a:pt x="138" y="411"/>
                    </a:lnTo>
                    <a:lnTo>
                      <a:pt x="138" y="408"/>
                    </a:lnTo>
                    <a:lnTo>
                      <a:pt x="149" y="407"/>
                    </a:lnTo>
                    <a:lnTo>
                      <a:pt x="139" y="412"/>
                    </a:lnTo>
                    <a:close/>
                    <a:moveTo>
                      <a:pt x="160" y="402"/>
                    </a:moveTo>
                    <a:lnTo>
                      <a:pt x="167" y="414"/>
                    </a:lnTo>
                    <a:lnTo>
                      <a:pt x="172" y="425"/>
                    </a:lnTo>
                    <a:lnTo>
                      <a:pt x="179" y="434"/>
                    </a:lnTo>
                    <a:lnTo>
                      <a:pt x="186" y="443"/>
                    </a:lnTo>
                    <a:lnTo>
                      <a:pt x="193" y="451"/>
                    </a:lnTo>
                    <a:lnTo>
                      <a:pt x="200" y="458"/>
                    </a:lnTo>
                    <a:lnTo>
                      <a:pt x="209" y="465"/>
                    </a:lnTo>
                    <a:lnTo>
                      <a:pt x="216" y="470"/>
                    </a:lnTo>
                    <a:lnTo>
                      <a:pt x="205" y="491"/>
                    </a:lnTo>
                    <a:lnTo>
                      <a:pt x="195" y="484"/>
                    </a:lnTo>
                    <a:lnTo>
                      <a:pt x="185" y="478"/>
                    </a:lnTo>
                    <a:lnTo>
                      <a:pt x="176" y="469"/>
                    </a:lnTo>
                    <a:lnTo>
                      <a:pt x="168" y="459"/>
                    </a:lnTo>
                    <a:lnTo>
                      <a:pt x="159" y="449"/>
                    </a:lnTo>
                    <a:lnTo>
                      <a:pt x="152" y="438"/>
                    </a:lnTo>
                    <a:lnTo>
                      <a:pt x="145" y="426"/>
                    </a:lnTo>
                    <a:lnTo>
                      <a:pt x="139" y="412"/>
                    </a:lnTo>
                    <a:lnTo>
                      <a:pt x="160" y="402"/>
                    </a:lnTo>
                    <a:close/>
                    <a:moveTo>
                      <a:pt x="216" y="470"/>
                    </a:moveTo>
                    <a:lnTo>
                      <a:pt x="225" y="474"/>
                    </a:lnTo>
                    <a:lnTo>
                      <a:pt x="235" y="478"/>
                    </a:lnTo>
                    <a:lnTo>
                      <a:pt x="243" y="480"/>
                    </a:lnTo>
                    <a:lnTo>
                      <a:pt x="253" y="482"/>
                    </a:lnTo>
                    <a:lnTo>
                      <a:pt x="264" y="483"/>
                    </a:lnTo>
                    <a:lnTo>
                      <a:pt x="275" y="482"/>
                    </a:lnTo>
                    <a:lnTo>
                      <a:pt x="286" y="482"/>
                    </a:lnTo>
                    <a:lnTo>
                      <a:pt x="297" y="480"/>
                    </a:lnTo>
                    <a:lnTo>
                      <a:pt x="302" y="505"/>
                    </a:lnTo>
                    <a:lnTo>
                      <a:pt x="288" y="506"/>
                    </a:lnTo>
                    <a:lnTo>
                      <a:pt x="275" y="507"/>
                    </a:lnTo>
                    <a:lnTo>
                      <a:pt x="262" y="507"/>
                    </a:lnTo>
                    <a:lnTo>
                      <a:pt x="250" y="506"/>
                    </a:lnTo>
                    <a:lnTo>
                      <a:pt x="238" y="503"/>
                    </a:lnTo>
                    <a:lnTo>
                      <a:pt x="226" y="500"/>
                    </a:lnTo>
                    <a:lnTo>
                      <a:pt x="215" y="496"/>
                    </a:lnTo>
                    <a:lnTo>
                      <a:pt x="205" y="491"/>
                    </a:lnTo>
                    <a:lnTo>
                      <a:pt x="216" y="470"/>
                    </a:lnTo>
                    <a:close/>
                    <a:moveTo>
                      <a:pt x="311" y="491"/>
                    </a:moveTo>
                    <a:lnTo>
                      <a:pt x="311" y="495"/>
                    </a:lnTo>
                    <a:lnTo>
                      <a:pt x="309" y="499"/>
                    </a:lnTo>
                    <a:lnTo>
                      <a:pt x="306" y="502"/>
                    </a:lnTo>
                    <a:lnTo>
                      <a:pt x="302" y="505"/>
                    </a:lnTo>
                    <a:lnTo>
                      <a:pt x="300" y="492"/>
                    </a:lnTo>
                    <a:lnTo>
                      <a:pt x="311" y="49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9" name="Freeform 1261"/>
              <p:cNvSpPr>
                <a:spLocks/>
              </p:cNvSpPr>
              <p:nvPr/>
            </p:nvSpPr>
            <p:spPr bwMode="auto">
              <a:xfrm>
                <a:off x="2925" y="1732"/>
                <a:ext cx="50" cy="97"/>
              </a:xfrm>
              <a:custGeom>
                <a:avLst/>
                <a:gdLst>
                  <a:gd name="T0" fmla="*/ 11 w 265"/>
                  <a:gd name="T1" fmla="*/ 18 h 460"/>
                  <a:gd name="T2" fmla="*/ 10 w 265"/>
                  <a:gd name="T3" fmla="*/ 15 h 460"/>
                  <a:gd name="T4" fmla="*/ 9 w 265"/>
                  <a:gd name="T5" fmla="*/ 12 h 460"/>
                  <a:gd name="T6" fmla="*/ 8 w 265"/>
                  <a:gd name="T7" fmla="*/ 8 h 460"/>
                  <a:gd name="T8" fmla="*/ 7 w 265"/>
                  <a:gd name="T9" fmla="*/ 5 h 460"/>
                  <a:gd name="T10" fmla="*/ 6 w 265"/>
                  <a:gd name="T11" fmla="*/ 4 h 460"/>
                  <a:gd name="T12" fmla="*/ 6 w 265"/>
                  <a:gd name="T13" fmla="*/ 2 h 460"/>
                  <a:gd name="T14" fmla="*/ 5 w 265"/>
                  <a:gd name="T15" fmla="*/ 1 h 460"/>
                  <a:gd name="T16" fmla="*/ 4 w 265"/>
                  <a:gd name="T17" fmla="*/ 1 h 460"/>
                  <a:gd name="T18" fmla="*/ 3 w 265"/>
                  <a:gd name="T19" fmla="*/ 0 h 460"/>
                  <a:gd name="T20" fmla="*/ 3 w 265"/>
                  <a:gd name="T21" fmla="*/ 0 h 460"/>
                  <a:gd name="T22" fmla="*/ 2 w 265"/>
                  <a:gd name="T23" fmla="*/ 0 h 460"/>
                  <a:gd name="T24" fmla="*/ 2 w 265"/>
                  <a:gd name="T25" fmla="*/ 0 h 460"/>
                  <a:gd name="T26" fmla="*/ 1 w 265"/>
                  <a:gd name="T27" fmla="*/ 0 h 460"/>
                  <a:gd name="T28" fmla="*/ 1 w 265"/>
                  <a:gd name="T29" fmla="*/ 0 h 460"/>
                  <a:gd name="T30" fmla="*/ 0 w 265"/>
                  <a:gd name="T31" fmla="*/ 1 h 460"/>
                  <a:gd name="T32" fmla="*/ 0 w 265"/>
                  <a:gd name="T33" fmla="*/ 2 h 460"/>
                  <a:gd name="T34" fmla="*/ 1 w 265"/>
                  <a:gd name="T35" fmla="*/ 4 h 460"/>
                  <a:gd name="T36" fmla="*/ 2 w 265"/>
                  <a:gd name="T37" fmla="*/ 5 h 460"/>
                  <a:gd name="T38" fmla="*/ 3 w 265"/>
                  <a:gd name="T39" fmla="*/ 7 h 460"/>
                  <a:gd name="T40" fmla="*/ 4 w 265"/>
                  <a:gd name="T41" fmla="*/ 9 h 460"/>
                  <a:gd name="T42" fmla="*/ 4 w 265"/>
                  <a:gd name="T43" fmla="*/ 11 h 460"/>
                  <a:gd name="T44" fmla="*/ 5 w 265"/>
                  <a:gd name="T45" fmla="*/ 12 h 460"/>
                  <a:gd name="T46" fmla="*/ 5 w 265"/>
                  <a:gd name="T47" fmla="*/ 14 h 460"/>
                  <a:gd name="T48" fmla="*/ 5 w 265"/>
                  <a:gd name="T49" fmla="*/ 15 h 460"/>
                  <a:gd name="T50" fmla="*/ 6 w 265"/>
                  <a:gd name="T51" fmla="*/ 16 h 460"/>
                  <a:gd name="T52" fmla="*/ 6 w 265"/>
                  <a:gd name="T53" fmla="*/ 17 h 460"/>
                  <a:gd name="T54" fmla="*/ 7 w 265"/>
                  <a:gd name="T55" fmla="*/ 18 h 460"/>
                  <a:gd name="T56" fmla="*/ 8 w 265"/>
                  <a:gd name="T57" fmla="*/ 18 h 460"/>
                  <a:gd name="T58" fmla="*/ 8 w 265"/>
                  <a:gd name="T59" fmla="*/ 18 h 460"/>
                  <a:gd name="T60" fmla="*/ 9 w 265"/>
                  <a:gd name="T61" fmla="*/ 18 h 460"/>
                  <a:gd name="T62" fmla="*/ 1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265" y="456"/>
                    </a:moveTo>
                    <a:lnTo>
                      <a:pt x="263" y="438"/>
                    </a:lnTo>
                    <a:lnTo>
                      <a:pt x="258" y="411"/>
                    </a:lnTo>
                    <a:lnTo>
                      <a:pt x="251" y="376"/>
                    </a:lnTo>
                    <a:lnTo>
                      <a:pt x="242" y="336"/>
                    </a:lnTo>
                    <a:lnTo>
                      <a:pt x="232" y="293"/>
                    </a:lnTo>
                    <a:lnTo>
                      <a:pt x="218" y="247"/>
                    </a:lnTo>
                    <a:lnTo>
                      <a:pt x="202" y="200"/>
                    </a:lnTo>
                    <a:lnTo>
                      <a:pt x="186" y="155"/>
                    </a:lnTo>
                    <a:lnTo>
                      <a:pt x="177" y="133"/>
                    </a:lnTo>
                    <a:lnTo>
                      <a:pt x="168" y="113"/>
                    </a:lnTo>
                    <a:lnTo>
                      <a:pt x="158" y="93"/>
                    </a:lnTo>
                    <a:lnTo>
                      <a:pt x="147" y="75"/>
                    </a:lnTo>
                    <a:lnTo>
                      <a:pt x="138" y="59"/>
                    </a:lnTo>
                    <a:lnTo>
                      <a:pt x="127" y="44"/>
                    </a:lnTo>
                    <a:lnTo>
                      <a:pt x="115" y="31"/>
                    </a:lnTo>
                    <a:lnTo>
                      <a:pt x="103" y="19"/>
                    </a:lnTo>
                    <a:lnTo>
                      <a:pt x="98" y="15"/>
                    </a:lnTo>
                    <a:lnTo>
                      <a:pt x="91" y="10"/>
                    </a:lnTo>
                    <a:lnTo>
                      <a:pt x="86" y="7"/>
                    </a:lnTo>
                    <a:lnTo>
                      <a:pt x="79" y="4"/>
                    </a:lnTo>
                    <a:lnTo>
                      <a:pt x="73" y="2"/>
                    </a:lnTo>
                    <a:lnTo>
                      <a:pt x="67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1" y="2"/>
                    </a:lnTo>
                    <a:lnTo>
                      <a:pt x="35" y="4"/>
                    </a:lnTo>
                    <a:lnTo>
                      <a:pt x="27" y="6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7" y="20"/>
                    </a:lnTo>
                    <a:lnTo>
                      <a:pt x="0" y="27"/>
                    </a:lnTo>
                    <a:lnTo>
                      <a:pt x="12" y="49"/>
                    </a:lnTo>
                    <a:lnTo>
                      <a:pt x="24" y="71"/>
                    </a:lnTo>
                    <a:lnTo>
                      <a:pt x="36" y="92"/>
                    </a:lnTo>
                    <a:lnTo>
                      <a:pt x="47" y="114"/>
                    </a:lnTo>
                    <a:lnTo>
                      <a:pt x="57" y="137"/>
                    </a:lnTo>
                    <a:lnTo>
                      <a:pt x="66" y="158"/>
                    </a:lnTo>
                    <a:lnTo>
                      <a:pt x="75" y="180"/>
                    </a:lnTo>
                    <a:lnTo>
                      <a:pt x="84" y="201"/>
                    </a:lnTo>
                    <a:lnTo>
                      <a:pt x="91" y="224"/>
                    </a:lnTo>
                    <a:lnTo>
                      <a:pt x="99" y="246"/>
                    </a:lnTo>
                    <a:lnTo>
                      <a:pt x="105" y="267"/>
                    </a:lnTo>
                    <a:lnTo>
                      <a:pt x="111" y="289"/>
                    </a:lnTo>
                    <a:lnTo>
                      <a:pt x="116" y="311"/>
                    </a:lnTo>
                    <a:lnTo>
                      <a:pt x="120" y="332"/>
                    </a:lnTo>
                    <a:lnTo>
                      <a:pt x="125" y="354"/>
                    </a:lnTo>
                    <a:lnTo>
                      <a:pt x="128" y="375"/>
                    </a:lnTo>
                    <a:lnTo>
                      <a:pt x="133" y="387"/>
                    </a:lnTo>
                    <a:lnTo>
                      <a:pt x="140" y="398"/>
                    </a:lnTo>
                    <a:lnTo>
                      <a:pt x="146" y="409"/>
                    </a:lnTo>
                    <a:lnTo>
                      <a:pt x="153" y="417"/>
                    </a:lnTo>
                    <a:lnTo>
                      <a:pt x="160" y="426"/>
                    </a:lnTo>
                    <a:lnTo>
                      <a:pt x="168" y="434"/>
                    </a:lnTo>
                    <a:lnTo>
                      <a:pt x="175" y="440"/>
                    </a:lnTo>
                    <a:lnTo>
                      <a:pt x="184" y="446"/>
                    </a:lnTo>
                    <a:lnTo>
                      <a:pt x="193" y="450"/>
                    </a:lnTo>
                    <a:lnTo>
                      <a:pt x="201" y="453"/>
                    </a:lnTo>
                    <a:lnTo>
                      <a:pt x="211" y="456"/>
                    </a:lnTo>
                    <a:lnTo>
                      <a:pt x="221" y="459"/>
                    </a:lnTo>
                    <a:lnTo>
                      <a:pt x="232" y="460"/>
                    </a:lnTo>
                    <a:lnTo>
                      <a:pt x="242" y="460"/>
                    </a:lnTo>
                    <a:lnTo>
                      <a:pt x="253" y="459"/>
                    </a:lnTo>
                    <a:lnTo>
                      <a:pt x="265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0" name="Freeform 1262"/>
              <p:cNvSpPr>
                <a:spLocks noEditPoints="1"/>
              </p:cNvSpPr>
              <p:nvPr/>
            </p:nvSpPr>
            <p:spPr bwMode="auto">
              <a:xfrm>
                <a:off x="2921" y="1732"/>
                <a:ext cx="54" cy="97"/>
              </a:xfrm>
              <a:custGeom>
                <a:avLst/>
                <a:gdLst>
                  <a:gd name="T0" fmla="*/ 12 w 288"/>
                  <a:gd name="T1" fmla="*/ 19 h 484"/>
                  <a:gd name="T2" fmla="*/ 11 w 288"/>
                  <a:gd name="T3" fmla="*/ 18 h 484"/>
                  <a:gd name="T4" fmla="*/ 11 w 288"/>
                  <a:gd name="T5" fmla="*/ 19 h 484"/>
                  <a:gd name="T6" fmla="*/ 11 w 288"/>
                  <a:gd name="T7" fmla="*/ 17 h 484"/>
                  <a:gd name="T8" fmla="*/ 11 w 288"/>
                  <a:gd name="T9" fmla="*/ 18 h 484"/>
                  <a:gd name="T10" fmla="*/ 10 w 288"/>
                  <a:gd name="T11" fmla="*/ 15 h 484"/>
                  <a:gd name="T12" fmla="*/ 8 w 288"/>
                  <a:gd name="T13" fmla="*/ 9 h 484"/>
                  <a:gd name="T14" fmla="*/ 9 w 288"/>
                  <a:gd name="T15" fmla="*/ 8 h 484"/>
                  <a:gd name="T16" fmla="*/ 11 w 288"/>
                  <a:gd name="T17" fmla="*/ 13 h 484"/>
                  <a:gd name="T18" fmla="*/ 10 w 288"/>
                  <a:gd name="T19" fmla="*/ 17 h 484"/>
                  <a:gd name="T20" fmla="*/ 6 w 288"/>
                  <a:gd name="T21" fmla="*/ 5 h 484"/>
                  <a:gd name="T22" fmla="*/ 5 w 288"/>
                  <a:gd name="T23" fmla="*/ 2 h 484"/>
                  <a:gd name="T24" fmla="*/ 6 w 288"/>
                  <a:gd name="T25" fmla="*/ 2 h 484"/>
                  <a:gd name="T26" fmla="*/ 8 w 288"/>
                  <a:gd name="T27" fmla="*/ 5 h 484"/>
                  <a:gd name="T28" fmla="*/ 5 w 288"/>
                  <a:gd name="T29" fmla="*/ 2 h 484"/>
                  <a:gd name="T30" fmla="*/ 3 w 288"/>
                  <a:gd name="T31" fmla="*/ 1 h 484"/>
                  <a:gd name="T32" fmla="*/ 5 w 288"/>
                  <a:gd name="T33" fmla="*/ 1 h 484"/>
                  <a:gd name="T34" fmla="*/ 3 w 288"/>
                  <a:gd name="T35" fmla="*/ 1 h 484"/>
                  <a:gd name="T36" fmla="*/ 2 w 288"/>
                  <a:gd name="T37" fmla="*/ 0 h 484"/>
                  <a:gd name="T38" fmla="*/ 3 w 288"/>
                  <a:gd name="T39" fmla="*/ 0 h 484"/>
                  <a:gd name="T40" fmla="*/ 2 w 288"/>
                  <a:gd name="T41" fmla="*/ 1 h 484"/>
                  <a:gd name="T42" fmla="*/ 1 w 288"/>
                  <a:gd name="T43" fmla="*/ 2 h 484"/>
                  <a:gd name="T44" fmla="*/ 1 w 288"/>
                  <a:gd name="T45" fmla="*/ 0 h 484"/>
                  <a:gd name="T46" fmla="*/ 0 w 288"/>
                  <a:gd name="T47" fmla="*/ 2 h 484"/>
                  <a:gd name="T48" fmla="*/ 0 w 288"/>
                  <a:gd name="T49" fmla="*/ 2 h 484"/>
                  <a:gd name="T50" fmla="*/ 0 w 288"/>
                  <a:gd name="T51" fmla="*/ 2 h 484"/>
                  <a:gd name="T52" fmla="*/ 0 w 288"/>
                  <a:gd name="T53" fmla="*/ 2 h 484"/>
                  <a:gd name="T54" fmla="*/ 1 w 288"/>
                  <a:gd name="T55" fmla="*/ 2 h 484"/>
                  <a:gd name="T56" fmla="*/ 0 w 288"/>
                  <a:gd name="T57" fmla="*/ 2 h 484"/>
                  <a:gd name="T58" fmla="*/ 2 w 288"/>
                  <a:gd name="T59" fmla="*/ 3 h 484"/>
                  <a:gd name="T60" fmla="*/ 1 w 288"/>
                  <a:gd name="T61" fmla="*/ 2 h 484"/>
                  <a:gd name="T62" fmla="*/ 4 w 288"/>
                  <a:gd name="T63" fmla="*/ 7 h 484"/>
                  <a:gd name="T64" fmla="*/ 2 w 288"/>
                  <a:gd name="T65" fmla="*/ 6 h 484"/>
                  <a:gd name="T66" fmla="*/ 4 w 288"/>
                  <a:gd name="T67" fmla="*/ 8 h 484"/>
                  <a:gd name="T68" fmla="*/ 3 w 288"/>
                  <a:gd name="T69" fmla="*/ 9 h 484"/>
                  <a:gd name="T70" fmla="*/ 3 w 288"/>
                  <a:gd name="T71" fmla="*/ 9 h 484"/>
                  <a:gd name="T72" fmla="*/ 4 w 288"/>
                  <a:gd name="T73" fmla="*/ 9 h 484"/>
                  <a:gd name="T74" fmla="*/ 3 w 288"/>
                  <a:gd name="T75" fmla="*/ 9 h 484"/>
                  <a:gd name="T76" fmla="*/ 5 w 288"/>
                  <a:gd name="T77" fmla="*/ 10 h 484"/>
                  <a:gd name="T78" fmla="*/ 5 w 288"/>
                  <a:gd name="T79" fmla="*/ 9 h 484"/>
                  <a:gd name="T80" fmla="*/ 6 w 288"/>
                  <a:gd name="T81" fmla="*/ 14 h 484"/>
                  <a:gd name="T82" fmla="*/ 5 w 288"/>
                  <a:gd name="T83" fmla="*/ 13 h 484"/>
                  <a:gd name="T84" fmla="*/ 5 w 288"/>
                  <a:gd name="T85" fmla="*/ 16 h 484"/>
                  <a:gd name="T86" fmla="*/ 5 w 288"/>
                  <a:gd name="T87" fmla="*/ 16 h 484"/>
                  <a:gd name="T88" fmla="*/ 7 w 288"/>
                  <a:gd name="T89" fmla="*/ 17 h 484"/>
                  <a:gd name="T90" fmla="*/ 8 w 288"/>
                  <a:gd name="T91" fmla="*/ 18 h 484"/>
                  <a:gd name="T92" fmla="*/ 7 w 288"/>
                  <a:gd name="T93" fmla="*/ 18 h 484"/>
                  <a:gd name="T94" fmla="*/ 6 w 288"/>
                  <a:gd name="T95" fmla="*/ 17 h 484"/>
                  <a:gd name="T96" fmla="*/ 8 w 288"/>
                  <a:gd name="T97" fmla="*/ 18 h 484"/>
                  <a:gd name="T98" fmla="*/ 9 w 288"/>
                  <a:gd name="T99" fmla="*/ 18 h 484"/>
                  <a:gd name="T100" fmla="*/ 11 w 288"/>
                  <a:gd name="T101" fmla="*/ 18 h 484"/>
                  <a:gd name="T102" fmla="*/ 10 w 288"/>
                  <a:gd name="T103" fmla="*/ 19 h 484"/>
                  <a:gd name="T104" fmla="*/ 8 w 288"/>
                  <a:gd name="T105" fmla="*/ 19 h 484"/>
                  <a:gd name="T106" fmla="*/ 12 w 288"/>
                  <a:gd name="T107" fmla="*/ 19 h 484"/>
                  <a:gd name="T108" fmla="*/ 11 w 288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8"/>
                  <a:gd name="T166" fmla="*/ 0 h 484"/>
                  <a:gd name="T167" fmla="*/ 288 w 288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8" h="484">
                    <a:moveTo>
                      <a:pt x="264" y="470"/>
                    </a:moveTo>
                    <a:lnTo>
                      <a:pt x="264" y="470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4" y="470"/>
                    </a:moveTo>
                    <a:lnTo>
                      <a:pt x="263" y="462"/>
                    </a:lnTo>
                    <a:lnTo>
                      <a:pt x="261" y="450"/>
                    </a:lnTo>
                    <a:lnTo>
                      <a:pt x="285" y="446"/>
                    </a:lnTo>
                    <a:lnTo>
                      <a:pt x="287" y="457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1" y="450"/>
                    </a:moveTo>
                    <a:lnTo>
                      <a:pt x="258" y="433"/>
                    </a:lnTo>
                    <a:lnTo>
                      <a:pt x="256" y="418"/>
                    </a:lnTo>
                    <a:lnTo>
                      <a:pt x="279" y="413"/>
                    </a:lnTo>
                    <a:lnTo>
                      <a:pt x="281" y="424"/>
                    </a:lnTo>
                    <a:lnTo>
                      <a:pt x="283" y="434"/>
                    </a:lnTo>
                    <a:lnTo>
                      <a:pt x="285" y="440"/>
                    </a:lnTo>
                    <a:lnTo>
                      <a:pt x="285" y="446"/>
                    </a:lnTo>
                    <a:lnTo>
                      <a:pt x="261" y="450"/>
                    </a:lnTo>
                    <a:close/>
                    <a:moveTo>
                      <a:pt x="256" y="418"/>
                    </a:moveTo>
                    <a:lnTo>
                      <a:pt x="250" y="393"/>
                    </a:lnTo>
                    <a:lnTo>
                      <a:pt x="245" y="365"/>
                    </a:lnTo>
                    <a:lnTo>
                      <a:pt x="237" y="335"/>
                    </a:lnTo>
                    <a:lnTo>
                      <a:pt x="229" y="303"/>
                    </a:lnTo>
                    <a:lnTo>
                      <a:pt x="220" y="271"/>
                    </a:lnTo>
                    <a:lnTo>
                      <a:pt x="209" y="237"/>
                    </a:lnTo>
                    <a:lnTo>
                      <a:pt x="198" y="205"/>
                    </a:lnTo>
                    <a:lnTo>
                      <a:pt x="185" y="172"/>
                    </a:lnTo>
                    <a:lnTo>
                      <a:pt x="208" y="163"/>
                    </a:lnTo>
                    <a:lnTo>
                      <a:pt x="221" y="196"/>
                    </a:lnTo>
                    <a:lnTo>
                      <a:pt x="232" y="230"/>
                    </a:lnTo>
                    <a:lnTo>
                      <a:pt x="243" y="263"/>
                    </a:lnTo>
                    <a:lnTo>
                      <a:pt x="252" y="297"/>
                    </a:lnTo>
                    <a:lnTo>
                      <a:pt x="261" y="329"/>
                    </a:lnTo>
                    <a:lnTo>
                      <a:pt x="267" y="359"/>
                    </a:lnTo>
                    <a:lnTo>
                      <a:pt x="274" y="387"/>
                    </a:lnTo>
                    <a:lnTo>
                      <a:pt x="279" y="413"/>
                    </a:lnTo>
                    <a:lnTo>
                      <a:pt x="256" y="418"/>
                    </a:lnTo>
                    <a:close/>
                    <a:moveTo>
                      <a:pt x="185" y="172"/>
                    </a:moveTo>
                    <a:lnTo>
                      <a:pt x="178" y="153"/>
                    </a:lnTo>
                    <a:lnTo>
                      <a:pt x="169" y="135"/>
                    </a:lnTo>
                    <a:lnTo>
                      <a:pt x="161" y="117"/>
                    </a:lnTo>
                    <a:lnTo>
                      <a:pt x="152" y="101"/>
                    </a:lnTo>
                    <a:lnTo>
                      <a:pt x="143" y="86"/>
                    </a:lnTo>
                    <a:lnTo>
                      <a:pt x="133" y="72"/>
                    </a:lnTo>
                    <a:lnTo>
                      <a:pt x="124" y="59"/>
                    </a:lnTo>
                    <a:lnTo>
                      <a:pt x="114" y="48"/>
                    </a:lnTo>
                    <a:lnTo>
                      <a:pt x="131" y="31"/>
                    </a:lnTo>
                    <a:lnTo>
                      <a:pt x="142" y="43"/>
                    </a:lnTo>
                    <a:lnTo>
                      <a:pt x="153" y="57"/>
                    </a:lnTo>
                    <a:lnTo>
                      <a:pt x="163" y="71"/>
                    </a:lnTo>
                    <a:lnTo>
                      <a:pt x="172" y="88"/>
                    </a:lnTo>
                    <a:lnTo>
                      <a:pt x="182" y="105"/>
                    </a:lnTo>
                    <a:lnTo>
                      <a:pt x="191" y="124"/>
                    </a:lnTo>
                    <a:lnTo>
                      <a:pt x="199" y="143"/>
                    </a:lnTo>
                    <a:lnTo>
                      <a:pt x="208" y="163"/>
                    </a:lnTo>
                    <a:lnTo>
                      <a:pt x="185" y="172"/>
                    </a:lnTo>
                    <a:close/>
                    <a:moveTo>
                      <a:pt x="114" y="48"/>
                    </a:moveTo>
                    <a:lnTo>
                      <a:pt x="106" y="41"/>
                    </a:lnTo>
                    <a:lnTo>
                      <a:pt x="98" y="35"/>
                    </a:lnTo>
                    <a:lnTo>
                      <a:pt x="89" y="30"/>
                    </a:lnTo>
                    <a:lnTo>
                      <a:pt x="82" y="27"/>
                    </a:lnTo>
                    <a:lnTo>
                      <a:pt x="89" y="4"/>
                    </a:lnTo>
                    <a:lnTo>
                      <a:pt x="100" y="8"/>
                    </a:lnTo>
                    <a:lnTo>
                      <a:pt x="111" y="14"/>
                    </a:lnTo>
                    <a:lnTo>
                      <a:pt x="121" y="22"/>
                    </a:lnTo>
                    <a:lnTo>
                      <a:pt x="131" y="31"/>
                    </a:lnTo>
                    <a:lnTo>
                      <a:pt x="114" y="48"/>
                    </a:lnTo>
                    <a:close/>
                    <a:moveTo>
                      <a:pt x="82" y="27"/>
                    </a:moveTo>
                    <a:lnTo>
                      <a:pt x="73" y="25"/>
                    </a:lnTo>
                    <a:lnTo>
                      <a:pt x="65" y="24"/>
                    </a:lnTo>
                    <a:lnTo>
                      <a:pt x="58" y="25"/>
                    </a:lnTo>
                    <a:lnTo>
                      <a:pt x="49" y="28"/>
                    </a:lnTo>
                    <a:lnTo>
                      <a:pt x="41" y="5"/>
                    </a:lnTo>
                    <a:lnTo>
                      <a:pt x="47" y="3"/>
                    </a:lnTo>
                    <a:lnTo>
                      <a:pt x="52" y="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7" y="1"/>
                    </a:lnTo>
                    <a:lnTo>
                      <a:pt x="89" y="4"/>
                    </a:lnTo>
                    <a:lnTo>
                      <a:pt x="82" y="27"/>
                    </a:lnTo>
                    <a:close/>
                    <a:moveTo>
                      <a:pt x="49" y="28"/>
                    </a:moveTo>
                    <a:lnTo>
                      <a:pt x="42" y="32"/>
                    </a:lnTo>
                    <a:lnTo>
                      <a:pt x="35" y="36"/>
                    </a:lnTo>
                    <a:lnTo>
                      <a:pt x="28" y="42"/>
                    </a:lnTo>
                    <a:lnTo>
                      <a:pt x="20" y="48"/>
                    </a:lnTo>
                    <a:lnTo>
                      <a:pt x="3" y="31"/>
                    </a:lnTo>
                    <a:lnTo>
                      <a:pt x="13" y="22"/>
                    </a:lnTo>
                    <a:lnTo>
                      <a:pt x="21" y="16"/>
                    </a:lnTo>
                    <a:lnTo>
                      <a:pt x="31" y="9"/>
                    </a:lnTo>
                    <a:lnTo>
                      <a:pt x="41" y="5"/>
                    </a:lnTo>
                    <a:lnTo>
                      <a:pt x="49" y="28"/>
                    </a:lnTo>
                    <a:close/>
                    <a:moveTo>
                      <a:pt x="1" y="46"/>
                    </a:moveTo>
                    <a:lnTo>
                      <a:pt x="0" y="43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11" y="40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2" y="34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1" y="46"/>
                    </a:moveTo>
                    <a:lnTo>
                      <a:pt x="1" y="46"/>
                    </a:lnTo>
                    <a:lnTo>
                      <a:pt x="11" y="41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9" y="46"/>
                    </a:lnTo>
                    <a:lnTo>
                      <a:pt x="36" y="59"/>
                    </a:lnTo>
                    <a:lnTo>
                      <a:pt x="15" y="71"/>
                    </a:lnTo>
                    <a:lnTo>
                      <a:pt x="8" y="58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36" y="59"/>
                    </a:moveTo>
                    <a:lnTo>
                      <a:pt x="42" y="69"/>
                    </a:lnTo>
                    <a:lnTo>
                      <a:pt x="49" y="84"/>
                    </a:lnTo>
                    <a:lnTo>
                      <a:pt x="28" y="95"/>
                    </a:lnTo>
                    <a:lnTo>
                      <a:pt x="22" y="85"/>
                    </a:lnTo>
                    <a:lnTo>
                      <a:pt x="15" y="71"/>
                    </a:lnTo>
                    <a:lnTo>
                      <a:pt x="36" y="59"/>
                    </a:lnTo>
                    <a:close/>
                    <a:moveTo>
                      <a:pt x="49" y="84"/>
                    </a:moveTo>
                    <a:lnTo>
                      <a:pt x="65" y="115"/>
                    </a:lnTo>
                    <a:lnTo>
                      <a:pt x="81" y="148"/>
                    </a:lnTo>
                    <a:lnTo>
                      <a:pt x="94" y="179"/>
                    </a:lnTo>
                    <a:lnTo>
                      <a:pt x="106" y="210"/>
                    </a:lnTo>
                    <a:lnTo>
                      <a:pt x="83" y="219"/>
                    </a:lnTo>
                    <a:lnTo>
                      <a:pt x="71" y="187"/>
                    </a:lnTo>
                    <a:lnTo>
                      <a:pt x="58" y="156"/>
                    </a:lnTo>
                    <a:lnTo>
                      <a:pt x="43" y="125"/>
                    </a:lnTo>
                    <a:lnTo>
                      <a:pt x="28" y="95"/>
                    </a:lnTo>
                    <a:lnTo>
                      <a:pt x="49" y="84"/>
                    </a:lnTo>
                    <a:close/>
                    <a:moveTo>
                      <a:pt x="106" y="210"/>
                    </a:moveTo>
                    <a:lnTo>
                      <a:pt x="106" y="210"/>
                    </a:lnTo>
                    <a:lnTo>
                      <a:pt x="106" y="211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83" y="219"/>
                    </a:moveTo>
                    <a:lnTo>
                      <a:pt x="83" y="219"/>
                    </a:lnTo>
                    <a:lnTo>
                      <a:pt x="95" y="214"/>
                    </a:lnTo>
                    <a:lnTo>
                      <a:pt x="83" y="219"/>
                    </a:lnTo>
                    <a:close/>
                    <a:moveTo>
                      <a:pt x="106" y="210"/>
                    </a:moveTo>
                    <a:lnTo>
                      <a:pt x="110" y="221"/>
                    </a:lnTo>
                    <a:lnTo>
                      <a:pt x="115" y="236"/>
                    </a:lnTo>
                    <a:lnTo>
                      <a:pt x="91" y="244"/>
                    </a:lnTo>
                    <a:lnTo>
                      <a:pt x="88" y="234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115" y="236"/>
                    </a:moveTo>
                    <a:lnTo>
                      <a:pt x="119" y="249"/>
                    </a:lnTo>
                    <a:lnTo>
                      <a:pt x="123" y="261"/>
                    </a:lnTo>
                    <a:lnTo>
                      <a:pt x="100" y="267"/>
                    </a:lnTo>
                    <a:lnTo>
                      <a:pt x="96" y="254"/>
                    </a:lnTo>
                    <a:lnTo>
                      <a:pt x="91" y="244"/>
                    </a:lnTo>
                    <a:lnTo>
                      <a:pt x="115" y="236"/>
                    </a:lnTo>
                    <a:close/>
                    <a:moveTo>
                      <a:pt x="123" y="261"/>
                    </a:moveTo>
                    <a:lnTo>
                      <a:pt x="132" y="292"/>
                    </a:lnTo>
                    <a:lnTo>
                      <a:pt x="140" y="325"/>
                    </a:lnTo>
                    <a:lnTo>
                      <a:pt x="146" y="356"/>
                    </a:lnTo>
                    <a:lnTo>
                      <a:pt x="151" y="387"/>
                    </a:lnTo>
                    <a:lnTo>
                      <a:pt x="127" y="391"/>
                    </a:lnTo>
                    <a:lnTo>
                      <a:pt x="122" y="360"/>
                    </a:lnTo>
                    <a:lnTo>
                      <a:pt x="116" y="329"/>
                    </a:lnTo>
                    <a:lnTo>
                      <a:pt x="109" y="299"/>
                    </a:lnTo>
                    <a:lnTo>
                      <a:pt x="100" y="267"/>
                    </a:lnTo>
                    <a:lnTo>
                      <a:pt x="123" y="261"/>
                    </a:lnTo>
                    <a:close/>
                    <a:moveTo>
                      <a:pt x="127" y="394"/>
                    </a:moveTo>
                    <a:lnTo>
                      <a:pt x="127" y="392"/>
                    </a:lnTo>
                    <a:lnTo>
                      <a:pt x="127" y="391"/>
                    </a:lnTo>
                    <a:lnTo>
                      <a:pt x="139" y="388"/>
                    </a:lnTo>
                    <a:lnTo>
                      <a:pt x="127" y="394"/>
                    </a:lnTo>
                    <a:close/>
                    <a:moveTo>
                      <a:pt x="150" y="384"/>
                    </a:moveTo>
                    <a:lnTo>
                      <a:pt x="155" y="395"/>
                    </a:lnTo>
                    <a:lnTo>
                      <a:pt x="161" y="405"/>
                    </a:lnTo>
                    <a:lnTo>
                      <a:pt x="167" y="414"/>
                    </a:lnTo>
                    <a:lnTo>
                      <a:pt x="173" y="423"/>
                    </a:lnTo>
                    <a:lnTo>
                      <a:pt x="180" y="430"/>
                    </a:lnTo>
                    <a:lnTo>
                      <a:pt x="186" y="437"/>
                    </a:lnTo>
                    <a:lnTo>
                      <a:pt x="194" y="442"/>
                    </a:lnTo>
                    <a:lnTo>
                      <a:pt x="202" y="448"/>
                    </a:lnTo>
                    <a:lnTo>
                      <a:pt x="189" y="469"/>
                    </a:lnTo>
                    <a:lnTo>
                      <a:pt x="180" y="463"/>
                    </a:lnTo>
                    <a:lnTo>
                      <a:pt x="171" y="456"/>
                    </a:lnTo>
                    <a:lnTo>
                      <a:pt x="163" y="448"/>
                    </a:lnTo>
                    <a:lnTo>
                      <a:pt x="155" y="439"/>
                    </a:lnTo>
                    <a:lnTo>
                      <a:pt x="148" y="429"/>
                    </a:lnTo>
                    <a:lnTo>
                      <a:pt x="140" y="419"/>
                    </a:lnTo>
                    <a:lnTo>
                      <a:pt x="133" y="407"/>
                    </a:lnTo>
                    <a:lnTo>
                      <a:pt x="127" y="394"/>
                    </a:lnTo>
                    <a:lnTo>
                      <a:pt x="150" y="384"/>
                    </a:lnTo>
                    <a:close/>
                    <a:moveTo>
                      <a:pt x="202" y="448"/>
                    </a:moveTo>
                    <a:lnTo>
                      <a:pt x="209" y="452"/>
                    </a:lnTo>
                    <a:lnTo>
                      <a:pt x="217" y="455"/>
                    </a:lnTo>
                    <a:lnTo>
                      <a:pt x="225" y="457"/>
                    </a:lnTo>
                    <a:lnTo>
                      <a:pt x="235" y="460"/>
                    </a:lnTo>
                    <a:lnTo>
                      <a:pt x="244" y="460"/>
                    </a:lnTo>
                    <a:lnTo>
                      <a:pt x="253" y="460"/>
                    </a:lnTo>
                    <a:lnTo>
                      <a:pt x="263" y="460"/>
                    </a:lnTo>
                    <a:lnTo>
                      <a:pt x="274" y="457"/>
                    </a:lnTo>
                    <a:lnTo>
                      <a:pt x="278" y="481"/>
                    </a:lnTo>
                    <a:lnTo>
                      <a:pt x="265" y="483"/>
                    </a:lnTo>
                    <a:lnTo>
                      <a:pt x="253" y="484"/>
                    </a:lnTo>
                    <a:lnTo>
                      <a:pt x="242" y="484"/>
                    </a:lnTo>
                    <a:lnTo>
                      <a:pt x="230" y="483"/>
                    </a:lnTo>
                    <a:lnTo>
                      <a:pt x="219" y="481"/>
                    </a:lnTo>
                    <a:lnTo>
                      <a:pt x="209" y="478"/>
                    </a:lnTo>
                    <a:lnTo>
                      <a:pt x="198" y="474"/>
                    </a:lnTo>
                    <a:lnTo>
                      <a:pt x="189" y="469"/>
                    </a:lnTo>
                    <a:lnTo>
                      <a:pt x="202" y="448"/>
                    </a:lnTo>
                    <a:close/>
                    <a:moveTo>
                      <a:pt x="288" y="468"/>
                    </a:moveTo>
                    <a:lnTo>
                      <a:pt x="287" y="473"/>
                    </a:lnTo>
                    <a:lnTo>
                      <a:pt x="285" y="477"/>
                    </a:lnTo>
                    <a:lnTo>
                      <a:pt x="281" y="480"/>
                    </a:lnTo>
                    <a:lnTo>
                      <a:pt x="278" y="481"/>
                    </a:lnTo>
                    <a:lnTo>
                      <a:pt x="276" y="469"/>
                    </a:lnTo>
                    <a:lnTo>
                      <a:pt x="288" y="46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sp>
          <p:nvSpPr>
            <p:cNvPr id="186" name="Freeform 1263"/>
            <p:cNvSpPr>
              <a:spLocks/>
            </p:cNvSpPr>
            <p:nvPr/>
          </p:nvSpPr>
          <p:spPr bwMode="auto">
            <a:xfrm>
              <a:off x="2901" y="1736"/>
              <a:ext cx="50" cy="86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4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6"/>
                  </a:lnTo>
                  <a:lnTo>
                    <a:pt x="19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7" y="257"/>
                  </a:lnTo>
                  <a:lnTo>
                    <a:pt x="104" y="277"/>
                  </a:lnTo>
                  <a:lnTo>
                    <a:pt x="108" y="298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0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5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7" name="Freeform 1264"/>
            <p:cNvSpPr>
              <a:spLocks noEditPoints="1"/>
            </p:cNvSpPr>
            <p:nvPr/>
          </p:nvSpPr>
          <p:spPr bwMode="auto">
            <a:xfrm>
              <a:off x="2901" y="1736"/>
              <a:ext cx="50" cy="93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7 h 464"/>
                <a:gd name="T6" fmla="*/ 10 w 269"/>
                <a:gd name="T7" fmla="*/ 16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7 h 464"/>
                <a:gd name="T16" fmla="*/ 10 w 269"/>
                <a:gd name="T17" fmla="*/ 12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4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4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5 h 464"/>
                <a:gd name="T98" fmla="*/ 8 w 269"/>
                <a:gd name="T99" fmla="*/ 17 h 464"/>
                <a:gd name="T100" fmla="*/ 9 w 269"/>
                <a:gd name="T101" fmla="*/ 17 h 464"/>
                <a:gd name="T102" fmla="*/ 10 w 269"/>
                <a:gd name="T103" fmla="*/ 18 h 464"/>
                <a:gd name="T104" fmla="*/ 9 w 269"/>
                <a:gd name="T105" fmla="*/ 18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4" y="450"/>
                  </a:moveTo>
                  <a:lnTo>
                    <a:pt x="244" y="450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4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2" y="431"/>
                  </a:moveTo>
                  <a:lnTo>
                    <a:pt x="239" y="413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1" y="376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59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5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5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3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39" y="95"/>
                  </a:lnTo>
                  <a:lnTo>
                    <a:pt x="130" y="80"/>
                  </a:lnTo>
                  <a:lnTo>
                    <a:pt x="121" y="66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0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7" y="116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1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4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6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8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2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79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09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09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2" y="222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3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0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8" y="315"/>
                  </a:lnTo>
                  <a:lnTo>
                    <a:pt x="102" y="286"/>
                  </a:lnTo>
                  <a:lnTo>
                    <a:pt x="93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1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7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4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7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8" name="Freeform 126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9" name="Freeform 126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0" name="Freeform 126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1" name="Freeform 126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2" name="Freeform 1269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3" name="Freeform 127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4" name="Freeform 1271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5" name="Freeform 127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6" name="Freeform 1273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7" name="Freeform 127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8" name="Freeform 127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9" name="Freeform 127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0" name="Freeform 127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1" name="Freeform 127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2" name="Freeform 1279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3" name="Freeform 128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4" name="Freeform 1281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5" name="Freeform 128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6" name="Freeform 1283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7" name="Freeform 128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8" name="Freeform 1285"/>
            <p:cNvSpPr>
              <a:spLocks/>
            </p:cNvSpPr>
            <p:nvPr/>
          </p:nvSpPr>
          <p:spPr bwMode="auto">
            <a:xfrm>
              <a:off x="3243" y="1575"/>
              <a:ext cx="113" cy="112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2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4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4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4" y="434"/>
                  </a:lnTo>
                  <a:lnTo>
                    <a:pt x="271" y="410"/>
                  </a:lnTo>
                  <a:lnTo>
                    <a:pt x="236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5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3" y="23"/>
                  </a:lnTo>
                  <a:lnTo>
                    <a:pt x="48" y="19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9" name="Freeform 1286"/>
            <p:cNvSpPr>
              <a:spLocks noEditPoints="1"/>
            </p:cNvSpPr>
            <p:nvPr/>
          </p:nvSpPr>
          <p:spPr bwMode="auto">
            <a:xfrm>
              <a:off x="3239" y="1575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7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8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1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0 h 559"/>
                <a:gd name="T50" fmla="*/ 24 w 599"/>
                <a:gd name="T51" fmla="*/ 20 h 559"/>
                <a:gd name="T52" fmla="*/ 16 w 599"/>
                <a:gd name="T53" fmla="*/ 21 h 559"/>
                <a:gd name="T54" fmla="*/ 14 w 599"/>
                <a:gd name="T55" fmla="*/ 19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1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4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6" y="217"/>
                  </a:lnTo>
                  <a:lnTo>
                    <a:pt x="418" y="231"/>
                  </a:lnTo>
                  <a:lnTo>
                    <a:pt x="394" y="202"/>
                  </a:lnTo>
                  <a:lnTo>
                    <a:pt x="368" y="172"/>
                  </a:lnTo>
                  <a:lnTo>
                    <a:pt x="342" y="145"/>
                  </a:lnTo>
                  <a:lnTo>
                    <a:pt x="315" y="118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8" y="22"/>
                  </a:lnTo>
                  <a:lnTo>
                    <a:pt x="213" y="2"/>
                  </a:lnTo>
                  <a:close/>
                  <a:moveTo>
                    <a:pt x="436" y="217"/>
                  </a:moveTo>
                  <a:lnTo>
                    <a:pt x="460" y="248"/>
                  </a:lnTo>
                  <a:lnTo>
                    <a:pt x="483" y="280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3"/>
                  </a:lnTo>
                  <a:lnTo>
                    <a:pt x="440" y="262"/>
                  </a:lnTo>
                  <a:lnTo>
                    <a:pt x="418" y="231"/>
                  </a:lnTo>
                  <a:lnTo>
                    <a:pt x="436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7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0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2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3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2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8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6"/>
                  </a:lnTo>
                  <a:lnTo>
                    <a:pt x="323" y="477"/>
                  </a:lnTo>
                  <a:lnTo>
                    <a:pt x="298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39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8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0" name="Freeform 1287"/>
            <p:cNvSpPr>
              <a:spLocks/>
            </p:cNvSpPr>
            <p:nvPr/>
          </p:nvSpPr>
          <p:spPr bwMode="auto">
            <a:xfrm>
              <a:off x="3200" y="1590"/>
              <a:ext cx="109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5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89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399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19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89" y="463"/>
                  </a:lnTo>
                  <a:lnTo>
                    <a:pt x="482" y="467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7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7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4" y="316"/>
                  </a:lnTo>
                  <a:lnTo>
                    <a:pt x="167" y="276"/>
                  </a:lnTo>
                  <a:lnTo>
                    <a:pt x="138" y="237"/>
                  </a:lnTo>
                  <a:lnTo>
                    <a:pt x="111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7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1" name="Freeform 1288"/>
            <p:cNvSpPr>
              <a:spLocks noEditPoints="1"/>
            </p:cNvSpPr>
            <p:nvPr/>
          </p:nvSpPr>
          <p:spPr bwMode="auto">
            <a:xfrm>
              <a:off x="3200" y="1590"/>
              <a:ext cx="109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2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7 h 503"/>
                <a:gd name="T26" fmla="*/ 22 w 550"/>
                <a:gd name="T27" fmla="*/ 18 h 503"/>
                <a:gd name="T28" fmla="*/ 22 w 550"/>
                <a:gd name="T29" fmla="*/ 17 h 503"/>
                <a:gd name="T30" fmla="*/ 21 w 550"/>
                <a:gd name="T31" fmla="*/ 18 h 503"/>
                <a:gd name="T32" fmla="*/ 20 w 550"/>
                <a:gd name="T33" fmla="*/ 19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8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7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2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6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5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0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0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4"/>
                  </a:lnTo>
                  <a:lnTo>
                    <a:pt x="441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1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69"/>
                  </a:lnTo>
                  <a:lnTo>
                    <a:pt x="523" y="475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8" y="477"/>
                  </a:lnTo>
                  <a:lnTo>
                    <a:pt x="467" y="476"/>
                  </a:lnTo>
                  <a:lnTo>
                    <a:pt x="474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0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2" y="62"/>
                  </a:lnTo>
                  <a:lnTo>
                    <a:pt x="22" y="47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2" y="62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2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2" y="62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2" name="Freeform 1289"/>
            <p:cNvSpPr>
              <a:spLocks/>
            </p:cNvSpPr>
            <p:nvPr/>
          </p:nvSpPr>
          <p:spPr bwMode="auto">
            <a:xfrm>
              <a:off x="3162" y="1605"/>
              <a:ext cx="97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19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1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59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29" y="297"/>
                  </a:lnTo>
                  <a:lnTo>
                    <a:pt x="445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5" y="413"/>
                  </a:lnTo>
                  <a:lnTo>
                    <a:pt x="305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3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49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6" y="29"/>
                  </a:lnTo>
                  <a:lnTo>
                    <a:pt x="109" y="23"/>
                  </a:lnTo>
                  <a:lnTo>
                    <a:pt x="130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3" name="Freeform 1290"/>
            <p:cNvSpPr>
              <a:spLocks noEditPoints="1"/>
            </p:cNvSpPr>
            <p:nvPr/>
          </p:nvSpPr>
          <p:spPr bwMode="auto">
            <a:xfrm>
              <a:off x="3158" y="1605"/>
              <a:ext cx="105" cy="86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6 h 448"/>
                <a:gd name="T32" fmla="*/ 18 w 500"/>
                <a:gd name="T33" fmla="*/ 17 h 448"/>
                <a:gd name="T34" fmla="*/ 17 w 500"/>
                <a:gd name="T35" fmla="*/ 17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6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6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5 h 448"/>
                <a:gd name="T62" fmla="*/ 14 w 500"/>
                <a:gd name="T63" fmla="*/ 16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5"/>
                  </a:lnTo>
                  <a:lnTo>
                    <a:pt x="302" y="108"/>
                  </a:lnTo>
                  <a:lnTo>
                    <a:pt x="323" y="130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4" y="146"/>
                  </a:lnTo>
                  <a:lnTo>
                    <a:pt x="284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7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7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6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89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7" y="431"/>
                  </a:lnTo>
                  <a:lnTo>
                    <a:pt x="449" y="435"/>
                  </a:lnTo>
                  <a:lnTo>
                    <a:pt x="440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4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1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38" y="413"/>
                  </a:lnTo>
                  <a:lnTo>
                    <a:pt x="446" y="409"/>
                  </a:lnTo>
                  <a:lnTo>
                    <a:pt x="452" y="405"/>
                  </a:lnTo>
                  <a:lnTo>
                    <a:pt x="467" y="395"/>
                  </a:lnTo>
                  <a:lnTo>
                    <a:pt x="479" y="382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3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3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5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89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4" name="Freeform 1291"/>
            <p:cNvSpPr>
              <a:spLocks/>
            </p:cNvSpPr>
            <p:nvPr/>
          </p:nvSpPr>
          <p:spPr bwMode="auto">
            <a:xfrm>
              <a:off x="3127" y="1620"/>
              <a:ext cx="85" cy="78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3 w 428"/>
                <a:gd name="T11" fmla="*/ 8 h 369"/>
                <a:gd name="T12" fmla="*/ 14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6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5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4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79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6" y="344"/>
                  </a:lnTo>
                  <a:lnTo>
                    <a:pt x="399" y="348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6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7"/>
                  </a:lnTo>
                  <a:lnTo>
                    <a:pt x="62" y="48"/>
                  </a:lnTo>
                  <a:lnTo>
                    <a:pt x="82" y="38"/>
                  </a:lnTo>
                  <a:lnTo>
                    <a:pt x="103" y="28"/>
                  </a:lnTo>
                  <a:lnTo>
                    <a:pt x="124" y="19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5" name="Freeform 1292"/>
            <p:cNvSpPr>
              <a:spLocks noEditPoints="1"/>
            </p:cNvSpPr>
            <p:nvPr/>
          </p:nvSpPr>
          <p:spPr bwMode="auto">
            <a:xfrm>
              <a:off x="3123" y="1620"/>
              <a:ext cx="85" cy="78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3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3" y="4"/>
                  </a:moveTo>
                  <a:lnTo>
                    <a:pt x="220" y="40"/>
                  </a:lnTo>
                  <a:lnTo>
                    <a:pt x="255" y="78"/>
                  </a:lnTo>
                  <a:lnTo>
                    <a:pt x="290" y="118"/>
                  </a:lnTo>
                  <a:lnTo>
                    <a:pt x="324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4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3" y="4"/>
                  </a:lnTo>
                  <a:close/>
                  <a:moveTo>
                    <a:pt x="324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2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19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4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2" y="359"/>
                  </a:lnTo>
                  <a:lnTo>
                    <a:pt x="424" y="365"/>
                  </a:lnTo>
                  <a:lnTo>
                    <a:pt x="415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0" y="384"/>
                  </a:lnTo>
                  <a:lnTo>
                    <a:pt x="382" y="387"/>
                  </a:lnTo>
                  <a:lnTo>
                    <a:pt x="372" y="389"/>
                  </a:lnTo>
                  <a:lnTo>
                    <a:pt x="363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8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3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39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3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0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1" y="82"/>
                  </a:lnTo>
                  <a:lnTo>
                    <a:pt x="3" y="80"/>
                  </a:lnTo>
                  <a:lnTo>
                    <a:pt x="4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7" y="0"/>
                  </a:lnTo>
                  <a:lnTo>
                    <a:pt x="181" y="1"/>
                  </a:lnTo>
                  <a:lnTo>
                    <a:pt x="183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6" name="Freeform 129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7" name="Freeform 129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8" name="Freeform 129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9" name="Freeform 129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0" name="Freeform 129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1" name="Freeform 129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2" name="Freeform 129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3" name="Freeform 130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4" name="Freeform 130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5" name="Freeform 130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6" name="Freeform 130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7" name="Freeform 130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8" name="Freeform 130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9" name="Freeform 130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0" name="Freeform 130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1" name="Freeform 130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2" name="Freeform 130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3" name="Freeform 131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4" name="Freeform 131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5" name="Freeform 131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6" name="Freeform 131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7" name="Freeform 131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8" name="Freeform 131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9" name="Freeform 131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0" name="Freeform 131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1" name="Freeform 131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2" name="Freeform 131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3" name="Freeform 132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4" name="Freeform 132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5" name="Freeform 132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6" name="Freeform 132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7" name="Freeform 132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8" name="Freeform 1325"/>
            <p:cNvSpPr>
              <a:spLocks/>
            </p:cNvSpPr>
            <p:nvPr/>
          </p:nvSpPr>
          <p:spPr bwMode="auto">
            <a:xfrm>
              <a:off x="3204" y="1523"/>
              <a:ext cx="124" cy="63"/>
            </a:xfrm>
            <a:custGeom>
              <a:avLst/>
              <a:gdLst>
                <a:gd name="T0" fmla="*/ 25 w 614"/>
                <a:gd name="T1" fmla="*/ 9 h 305"/>
                <a:gd name="T2" fmla="*/ 23 w 614"/>
                <a:gd name="T3" fmla="*/ 8 h 305"/>
                <a:gd name="T4" fmla="*/ 22 w 614"/>
                <a:gd name="T5" fmla="*/ 7 h 305"/>
                <a:gd name="T6" fmla="*/ 21 w 614"/>
                <a:gd name="T7" fmla="*/ 7 h 305"/>
                <a:gd name="T8" fmla="*/ 19 w 614"/>
                <a:gd name="T9" fmla="*/ 6 h 305"/>
                <a:gd name="T10" fmla="*/ 18 w 614"/>
                <a:gd name="T11" fmla="*/ 5 h 305"/>
                <a:gd name="T12" fmla="*/ 17 w 614"/>
                <a:gd name="T13" fmla="*/ 4 h 305"/>
                <a:gd name="T14" fmla="*/ 15 w 614"/>
                <a:gd name="T15" fmla="*/ 4 h 305"/>
                <a:gd name="T16" fmla="*/ 14 w 614"/>
                <a:gd name="T17" fmla="*/ 3 h 305"/>
                <a:gd name="T18" fmla="*/ 12 w 614"/>
                <a:gd name="T19" fmla="*/ 2 h 305"/>
                <a:gd name="T20" fmla="*/ 11 w 614"/>
                <a:gd name="T21" fmla="*/ 2 h 305"/>
                <a:gd name="T22" fmla="*/ 10 w 614"/>
                <a:gd name="T23" fmla="*/ 2 h 305"/>
                <a:gd name="T24" fmla="*/ 8 w 614"/>
                <a:gd name="T25" fmla="*/ 1 h 305"/>
                <a:gd name="T26" fmla="*/ 7 w 614"/>
                <a:gd name="T27" fmla="*/ 1 h 305"/>
                <a:gd name="T28" fmla="*/ 6 w 614"/>
                <a:gd name="T29" fmla="*/ 0 h 305"/>
                <a:gd name="T30" fmla="*/ 4 w 614"/>
                <a:gd name="T31" fmla="*/ 0 h 305"/>
                <a:gd name="T32" fmla="*/ 3 w 614"/>
                <a:gd name="T33" fmla="*/ 0 h 305"/>
                <a:gd name="T34" fmla="*/ 0 w 614"/>
                <a:gd name="T35" fmla="*/ 3 h 305"/>
                <a:gd name="T36" fmla="*/ 1 w 614"/>
                <a:gd name="T37" fmla="*/ 4 h 305"/>
                <a:gd name="T38" fmla="*/ 2 w 614"/>
                <a:gd name="T39" fmla="*/ 5 h 305"/>
                <a:gd name="T40" fmla="*/ 2 w 614"/>
                <a:gd name="T41" fmla="*/ 6 h 305"/>
                <a:gd name="T42" fmla="*/ 3 w 614"/>
                <a:gd name="T43" fmla="*/ 7 h 305"/>
                <a:gd name="T44" fmla="*/ 4 w 614"/>
                <a:gd name="T45" fmla="*/ 7 h 305"/>
                <a:gd name="T46" fmla="*/ 5 w 614"/>
                <a:gd name="T47" fmla="*/ 8 h 305"/>
                <a:gd name="T48" fmla="*/ 6 w 614"/>
                <a:gd name="T49" fmla="*/ 9 h 305"/>
                <a:gd name="T50" fmla="*/ 7 w 614"/>
                <a:gd name="T51" fmla="*/ 9 h 305"/>
                <a:gd name="T52" fmla="*/ 8 w 614"/>
                <a:gd name="T53" fmla="*/ 10 h 305"/>
                <a:gd name="T54" fmla="*/ 9 w 614"/>
                <a:gd name="T55" fmla="*/ 10 h 305"/>
                <a:gd name="T56" fmla="*/ 10 w 614"/>
                <a:gd name="T57" fmla="*/ 10 h 305"/>
                <a:gd name="T58" fmla="*/ 11 w 614"/>
                <a:gd name="T59" fmla="*/ 11 h 305"/>
                <a:gd name="T60" fmla="*/ 12 w 614"/>
                <a:gd name="T61" fmla="*/ 11 h 305"/>
                <a:gd name="T62" fmla="*/ 14 w 614"/>
                <a:gd name="T63" fmla="*/ 11 h 305"/>
                <a:gd name="T64" fmla="*/ 15 w 614"/>
                <a:gd name="T65" fmla="*/ 12 h 305"/>
                <a:gd name="T66" fmla="*/ 16 w 614"/>
                <a:gd name="T67" fmla="*/ 12 h 305"/>
                <a:gd name="T68" fmla="*/ 17 w 614"/>
                <a:gd name="T69" fmla="*/ 12 h 305"/>
                <a:gd name="T70" fmla="*/ 18 w 614"/>
                <a:gd name="T71" fmla="*/ 12 h 305"/>
                <a:gd name="T72" fmla="*/ 18 w 614"/>
                <a:gd name="T73" fmla="*/ 12 h 305"/>
                <a:gd name="T74" fmla="*/ 19 w 614"/>
                <a:gd name="T75" fmla="*/ 12 h 305"/>
                <a:gd name="T76" fmla="*/ 19 w 614"/>
                <a:gd name="T77" fmla="*/ 12 h 305"/>
                <a:gd name="T78" fmla="*/ 20 w 614"/>
                <a:gd name="T79" fmla="*/ 12 h 305"/>
                <a:gd name="T80" fmla="*/ 21 w 614"/>
                <a:gd name="T81" fmla="*/ 12 h 305"/>
                <a:gd name="T82" fmla="*/ 21 w 614"/>
                <a:gd name="T83" fmla="*/ 12 h 305"/>
                <a:gd name="T84" fmla="*/ 22 w 614"/>
                <a:gd name="T85" fmla="*/ 12 h 305"/>
                <a:gd name="T86" fmla="*/ 22 w 614"/>
                <a:gd name="T87" fmla="*/ 12 h 305"/>
                <a:gd name="T88" fmla="*/ 23 w 614"/>
                <a:gd name="T89" fmla="*/ 11 h 305"/>
                <a:gd name="T90" fmla="*/ 23 w 614"/>
                <a:gd name="T91" fmla="*/ 11 h 305"/>
                <a:gd name="T92" fmla="*/ 24 w 614"/>
                <a:gd name="T93" fmla="*/ 11 h 305"/>
                <a:gd name="T94" fmla="*/ 24 w 614"/>
                <a:gd name="T95" fmla="*/ 10 h 305"/>
                <a:gd name="T96" fmla="*/ 24 w 614"/>
                <a:gd name="T97" fmla="*/ 10 h 305"/>
                <a:gd name="T98" fmla="*/ 25 w 614"/>
                <a:gd name="T99" fmla="*/ 9 h 30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5"/>
                <a:gd name="T152" fmla="*/ 614 w 614"/>
                <a:gd name="T153" fmla="*/ 305 h 30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5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5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7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2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7" y="305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0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8"/>
                  </a:lnTo>
                  <a:lnTo>
                    <a:pt x="599" y="258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9" name="Freeform 1326"/>
            <p:cNvSpPr>
              <a:spLocks noEditPoints="1"/>
            </p:cNvSpPr>
            <p:nvPr/>
          </p:nvSpPr>
          <p:spPr bwMode="auto">
            <a:xfrm>
              <a:off x="3204" y="1520"/>
              <a:ext cx="128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2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7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3 w 638"/>
                <a:gd name="T89" fmla="*/ 11 h 330"/>
                <a:gd name="T90" fmla="*/ 24 w 638"/>
                <a:gd name="T91" fmla="*/ 10 h 330"/>
                <a:gd name="T92" fmla="*/ 25 w 638"/>
                <a:gd name="T93" fmla="*/ 11 h 330"/>
                <a:gd name="T94" fmla="*/ 24 w 638"/>
                <a:gd name="T95" fmla="*/ 12 h 330"/>
                <a:gd name="T96" fmla="*/ 23 w 638"/>
                <a:gd name="T97" fmla="*/ 12 h 330"/>
                <a:gd name="T98" fmla="*/ 22 w 638"/>
                <a:gd name="T99" fmla="*/ 13 h 330"/>
                <a:gd name="T100" fmla="*/ 20 w 638"/>
                <a:gd name="T101" fmla="*/ 13 h 330"/>
                <a:gd name="T102" fmla="*/ 25 w 638"/>
                <a:gd name="T103" fmla="*/ 10 h 330"/>
                <a:gd name="T104" fmla="*/ 25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09"/>
                  </a:lnTo>
                  <a:lnTo>
                    <a:pt x="518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599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5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2"/>
                  </a:lnTo>
                  <a:lnTo>
                    <a:pt x="152" y="35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2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7"/>
                  </a:lnTo>
                  <a:lnTo>
                    <a:pt x="259" y="38"/>
                  </a:lnTo>
                  <a:lnTo>
                    <a:pt x="293" y="50"/>
                  </a:lnTo>
                  <a:lnTo>
                    <a:pt x="328" y="62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2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5" y="21"/>
                  </a:moveTo>
                  <a:lnTo>
                    <a:pt x="21" y="96"/>
                  </a:lnTo>
                  <a:lnTo>
                    <a:pt x="3" y="79"/>
                  </a:lnTo>
                  <a:lnTo>
                    <a:pt x="77" y="4"/>
                  </a:lnTo>
                  <a:lnTo>
                    <a:pt x="95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4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5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0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39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5"/>
                  </a:lnTo>
                  <a:lnTo>
                    <a:pt x="386" y="293"/>
                  </a:lnTo>
                  <a:lnTo>
                    <a:pt x="419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6" y="292"/>
                  </a:lnTo>
                  <a:lnTo>
                    <a:pt x="257" y="282"/>
                  </a:lnTo>
                  <a:lnTo>
                    <a:pt x="230" y="273"/>
                  </a:lnTo>
                  <a:lnTo>
                    <a:pt x="205" y="261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19" y="300"/>
                  </a:moveTo>
                  <a:lnTo>
                    <a:pt x="419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19" y="300"/>
                  </a:lnTo>
                  <a:close/>
                  <a:moveTo>
                    <a:pt x="419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19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6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6" y="305"/>
                  </a:moveTo>
                  <a:lnTo>
                    <a:pt x="507" y="304"/>
                  </a:lnTo>
                  <a:lnTo>
                    <a:pt x="527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0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8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1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6" y="311"/>
                  </a:lnTo>
                  <a:lnTo>
                    <a:pt x="566" y="316"/>
                  </a:lnTo>
                  <a:lnTo>
                    <a:pt x="556" y="319"/>
                  </a:lnTo>
                  <a:lnTo>
                    <a:pt x="545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6" y="305"/>
                  </a:lnTo>
                  <a:close/>
                  <a:moveTo>
                    <a:pt x="633" y="238"/>
                  </a:moveTo>
                  <a:lnTo>
                    <a:pt x="635" y="240"/>
                  </a:lnTo>
                  <a:lnTo>
                    <a:pt x="637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0" name="Freeform 1327"/>
            <p:cNvSpPr>
              <a:spLocks/>
            </p:cNvSpPr>
            <p:nvPr/>
          </p:nvSpPr>
          <p:spPr bwMode="auto">
            <a:xfrm>
              <a:off x="3181" y="1546"/>
              <a:ext cx="101" cy="45"/>
            </a:xfrm>
            <a:custGeom>
              <a:avLst/>
              <a:gdLst>
                <a:gd name="T0" fmla="*/ 19 w 487"/>
                <a:gd name="T1" fmla="*/ 7 h 242"/>
                <a:gd name="T2" fmla="*/ 18 w 487"/>
                <a:gd name="T3" fmla="*/ 7 h 242"/>
                <a:gd name="T4" fmla="*/ 17 w 487"/>
                <a:gd name="T5" fmla="*/ 6 h 242"/>
                <a:gd name="T6" fmla="*/ 16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5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6 w 487"/>
                <a:gd name="T77" fmla="*/ 10 h 242"/>
                <a:gd name="T78" fmla="*/ 17 w 487"/>
                <a:gd name="T79" fmla="*/ 9 h 242"/>
                <a:gd name="T80" fmla="*/ 17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8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19 w 487"/>
                <a:gd name="T93" fmla="*/ 8 h 242"/>
                <a:gd name="T94" fmla="*/ 19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1"/>
                  </a:lnTo>
                  <a:lnTo>
                    <a:pt x="380" y="115"/>
                  </a:lnTo>
                  <a:lnTo>
                    <a:pt x="354" y="99"/>
                  </a:lnTo>
                  <a:lnTo>
                    <a:pt x="327" y="85"/>
                  </a:lnTo>
                  <a:lnTo>
                    <a:pt x="300" y="72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5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1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4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8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1" name="Freeform 1328"/>
            <p:cNvSpPr>
              <a:spLocks noEditPoints="1"/>
            </p:cNvSpPr>
            <p:nvPr/>
          </p:nvSpPr>
          <p:spPr bwMode="auto">
            <a:xfrm>
              <a:off x="3181" y="1538"/>
              <a:ext cx="101" cy="52"/>
            </a:xfrm>
            <a:custGeom>
              <a:avLst/>
              <a:gdLst>
                <a:gd name="T0" fmla="*/ 18 w 511"/>
                <a:gd name="T1" fmla="*/ 7 h 266"/>
                <a:gd name="T2" fmla="*/ 14 w 511"/>
                <a:gd name="T3" fmla="*/ 5 h 266"/>
                <a:gd name="T4" fmla="*/ 11 w 511"/>
                <a:gd name="T5" fmla="*/ 3 h 266"/>
                <a:gd name="T6" fmla="*/ 14 w 511"/>
                <a:gd name="T7" fmla="*/ 3 h 266"/>
                <a:gd name="T8" fmla="*/ 17 w 511"/>
                <a:gd name="T9" fmla="*/ 5 h 266"/>
                <a:gd name="T10" fmla="*/ 20 w 511"/>
                <a:gd name="T11" fmla="*/ 8 h 266"/>
                <a:gd name="T12" fmla="*/ 10 w 511"/>
                <a:gd name="T13" fmla="*/ 3 h 266"/>
                <a:gd name="T14" fmla="*/ 7 w 511"/>
                <a:gd name="T15" fmla="*/ 2 h 266"/>
                <a:gd name="T16" fmla="*/ 4 w 511"/>
                <a:gd name="T17" fmla="*/ 1 h 266"/>
                <a:gd name="T18" fmla="*/ 4 w 511"/>
                <a:gd name="T19" fmla="*/ 0 h 266"/>
                <a:gd name="T20" fmla="*/ 7 w 511"/>
                <a:gd name="T21" fmla="*/ 1 h 266"/>
                <a:gd name="T22" fmla="*/ 11 w 511"/>
                <a:gd name="T23" fmla="*/ 2 h 266"/>
                <a:gd name="T24" fmla="*/ 3 w 511"/>
                <a:gd name="T25" fmla="*/ 0 h 266"/>
                <a:gd name="T26" fmla="*/ 3 w 511"/>
                <a:gd name="T27" fmla="*/ 0 h 266"/>
                <a:gd name="T28" fmla="*/ 1 w 511"/>
                <a:gd name="T29" fmla="*/ 3 h 266"/>
                <a:gd name="T30" fmla="*/ 3 w 511"/>
                <a:gd name="T31" fmla="*/ 1 h 266"/>
                <a:gd name="T32" fmla="*/ 0 w 511"/>
                <a:gd name="T33" fmla="*/ 3 h 266"/>
                <a:gd name="T34" fmla="*/ 0 w 511"/>
                <a:gd name="T35" fmla="*/ 3 h 266"/>
                <a:gd name="T36" fmla="*/ 2 w 511"/>
                <a:gd name="T37" fmla="*/ 3 h 266"/>
                <a:gd name="T38" fmla="*/ 3 w 511"/>
                <a:gd name="T39" fmla="*/ 5 h 266"/>
                <a:gd name="T40" fmla="*/ 5 w 511"/>
                <a:gd name="T41" fmla="*/ 7 h 266"/>
                <a:gd name="T42" fmla="*/ 5 w 511"/>
                <a:gd name="T43" fmla="*/ 8 h 266"/>
                <a:gd name="T44" fmla="*/ 3 w 511"/>
                <a:gd name="T45" fmla="*/ 6 h 266"/>
                <a:gd name="T46" fmla="*/ 1 w 511"/>
                <a:gd name="T47" fmla="*/ 4 h 266"/>
                <a:gd name="T48" fmla="*/ 6 w 511"/>
                <a:gd name="T49" fmla="*/ 7 h 266"/>
                <a:gd name="T50" fmla="*/ 9 w 511"/>
                <a:gd name="T51" fmla="*/ 8 h 266"/>
                <a:gd name="T52" fmla="*/ 11 w 511"/>
                <a:gd name="T53" fmla="*/ 9 h 266"/>
                <a:gd name="T54" fmla="*/ 13 w 511"/>
                <a:gd name="T55" fmla="*/ 10 h 266"/>
                <a:gd name="T56" fmla="*/ 10 w 511"/>
                <a:gd name="T57" fmla="*/ 10 h 266"/>
                <a:gd name="T58" fmla="*/ 7 w 511"/>
                <a:gd name="T59" fmla="*/ 9 h 266"/>
                <a:gd name="T60" fmla="*/ 6 w 511"/>
                <a:gd name="T61" fmla="*/ 7 h 266"/>
                <a:gd name="T62" fmla="*/ 13 w 511"/>
                <a:gd name="T63" fmla="*/ 10 h 266"/>
                <a:gd name="T64" fmla="*/ 13 w 511"/>
                <a:gd name="T65" fmla="*/ 9 h 266"/>
                <a:gd name="T66" fmla="*/ 13 w 511"/>
                <a:gd name="T67" fmla="*/ 9 h 266"/>
                <a:gd name="T68" fmla="*/ 14 w 511"/>
                <a:gd name="T69" fmla="*/ 10 h 266"/>
                <a:gd name="T70" fmla="*/ 13 w 511"/>
                <a:gd name="T71" fmla="*/ 10 h 266"/>
                <a:gd name="T72" fmla="*/ 15 w 511"/>
                <a:gd name="T73" fmla="*/ 10 h 266"/>
                <a:gd name="T74" fmla="*/ 15 w 511"/>
                <a:gd name="T75" fmla="*/ 11 h 266"/>
                <a:gd name="T76" fmla="*/ 16 w 511"/>
                <a:gd name="T77" fmla="*/ 10 h 266"/>
                <a:gd name="T78" fmla="*/ 17 w 511"/>
                <a:gd name="T79" fmla="*/ 9 h 266"/>
                <a:gd name="T80" fmla="*/ 18 w 511"/>
                <a:gd name="T81" fmla="*/ 9 h 266"/>
                <a:gd name="T82" fmla="*/ 19 w 511"/>
                <a:gd name="T83" fmla="*/ 8 h 266"/>
                <a:gd name="T84" fmla="*/ 19 w 511"/>
                <a:gd name="T85" fmla="*/ 8 h 266"/>
                <a:gd name="T86" fmla="*/ 20 w 511"/>
                <a:gd name="T87" fmla="*/ 9 h 266"/>
                <a:gd name="T88" fmla="*/ 19 w 511"/>
                <a:gd name="T89" fmla="*/ 9 h 266"/>
                <a:gd name="T90" fmla="*/ 18 w 511"/>
                <a:gd name="T91" fmla="*/ 10 h 266"/>
                <a:gd name="T92" fmla="*/ 17 w 511"/>
                <a:gd name="T93" fmla="*/ 10 h 266"/>
                <a:gd name="T94" fmla="*/ 16 w 511"/>
                <a:gd name="T95" fmla="*/ 11 h 266"/>
                <a:gd name="T96" fmla="*/ 20 w 511"/>
                <a:gd name="T97" fmla="*/ 8 h 266"/>
                <a:gd name="T98" fmla="*/ 20 w 511"/>
                <a:gd name="T99" fmla="*/ 8 h 2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6"/>
                <a:gd name="T152" fmla="*/ 511 w 511"/>
                <a:gd name="T153" fmla="*/ 266 h 2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6">
                  <a:moveTo>
                    <a:pt x="491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7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69"/>
                  </a:lnTo>
                  <a:lnTo>
                    <a:pt x="507" y="189"/>
                  </a:lnTo>
                  <a:lnTo>
                    <a:pt x="491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8" y="63"/>
                  </a:lnTo>
                  <a:lnTo>
                    <a:pt x="202" y="53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3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7" y="9"/>
                  </a:lnTo>
                  <a:lnTo>
                    <a:pt x="154" y="15"/>
                  </a:lnTo>
                  <a:lnTo>
                    <a:pt x="181" y="22"/>
                  </a:lnTo>
                  <a:lnTo>
                    <a:pt x="208" y="30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3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3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3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0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4"/>
                  </a:lnTo>
                  <a:lnTo>
                    <a:pt x="53" y="102"/>
                  </a:lnTo>
                  <a:lnTo>
                    <a:pt x="69" y="118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4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6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4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59" y="221"/>
                  </a:lnTo>
                  <a:lnTo>
                    <a:pt x="284" y="227"/>
                  </a:lnTo>
                  <a:lnTo>
                    <a:pt x="309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4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1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4" y="181"/>
                  </a:lnTo>
                  <a:close/>
                  <a:moveTo>
                    <a:pt x="332" y="262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2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2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6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0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19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5"/>
                  </a:lnTo>
                  <a:lnTo>
                    <a:pt x="390" y="266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1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2" name="Freeform 1329"/>
            <p:cNvSpPr>
              <a:spLocks/>
            </p:cNvSpPr>
            <p:nvPr/>
          </p:nvSpPr>
          <p:spPr bwMode="auto">
            <a:xfrm>
              <a:off x="3154" y="1553"/>
              <a:ext cx="85" cy="52"/>
            </a:xfrm>
            <a:custGeom>
              <a:avLst/>
              <a:gdLst>
                <a:gd name="T0" fmla="*/ 17 w 432"/>
                <a:gd name="T1" fmla="*/ 8 h 257"/>
                <a:gd name="T2" fmla="*/ 15 w 432"/>
                <a:gd name="T3" fmla="*/ 7 h 257"/>
                <a:gd name="T4" fmla="*/ 14 w 432"/>
                <a:gd name="T5" fmla="*/ 5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7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4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5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9 h 257"/>
                <a:gd name="T52" fmla="*/ 9 w 432"/>
                <a:gd name="T53" fmla="*/ 9 h 257"/>
                <a:gd name="T54" fmla="*/ 10 w 432"/>
                <a:gd name="T55" fmla="*/ 10 h 257"/>
                <a:gd name="T56" fmla="*/ 10 w 432"/>
                <a:gd name="T57" fmla="*/ 10 h 257"/>
                <a:gd name="T58" fmla="*/ 11 w 432"/>
                <a:gd name="T59" fmla="*/ 10 h 257"/>
                <a:gd name="T60" fmla="*/ 12 w 432"/>
                <a:gd name="T61" fmla="*/ 10 h 257"/>
                <a:gd name="T62" fmla="*/ 13 w 432"/>
                <a:gd name="T63" fmla="*/ 10 h 257"/>
                <a:gd name="T64" fmla="*/ 14 w 432"/>
                <a:gd name="T65" fmla="*/ 10 h 257"/>
                <a:gd name="T66" fmla="*/ 14 w 432"/>
                <a:gd name="T67" fmla="*/ 10 h 257"/>
                <a:gd name="T68" fmla="*/ 14 w 432"/>
                <a:gd name="T69" fmla="*/ 10 h 257"/>
                <a:gd name="T70" fmla="*/ 15 w 432"/>
                <a:gd name="T71" fmla="*/ 10 h 257"/>
                <a:gd name="T72" fmla="*/ 15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6 w 432"/>
                <a:gd name="T79" fmla="*/ 9 h 257"/>
                <a:gd name="T80" fmla="*/ 17 w 432"/>
                <a:gd name="T81" fmla="*/ 9 h 257"/>
                <a:gd name="T82" fmla="*/ 17 w 432"/>
                <a:gd name="T83" fmla="*/ 9 h 257"/>
                <a:gd name="T84" fmla="*/ 17 w 432"/>
                <a:gd name="T85" fmla="*/ 9 h 257"/>
                <a:gd name="T86" fmla="*/ 17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4"/>
                  </a:lnTo>
                  <a:lnTo>
                    <a:pt x="231" y="60"/>
                  </a:lnTo>
                  <a:lnTo>
                    <a:pt x="209" y="47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1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4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09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6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1" y="255"/>
                  </a:lnTo>
                  <a:lnTo>
                    <a:pt x="372" y="253"/>
                  </a:lnTo>
                  <a:lnTo>
                    <a:pt x="381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6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3" name="Freeform 1330"/>
            <p:cNvSpPr>
              <a:spLocks noEditPoints="1"/>
            </p:cNvSpPr>
            <p:nvPr/>
          </p:nvSpPr>
          <p:spPr bwMode="auto">
            <a:xfrm>
              <a:off x="3150" y="1549"/>
              <a:ext cx="93" cy="56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69"/>
                  </a:lnTo>
                  <a:lnTo>
                    <a:pt x="410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1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7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59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59" y="139"/>
                  </a:lnTo>
                  <a:lnTo>
                    <a:pt x="399" y="169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2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3" y="12"/>
                  </a:lnTo>
                  <a:lnTo>
                    <a:pt x="74" y="4"/>
                  </a:lnTo>
                  <a:close/>
                  <a:moveTo>
                    <a:pt x="93" y="20"/>
                  </a:moveTo>
                  <a:lnTo>
                    <a:pt x="22" y="115"/>
                  </a:lnTo>
                  <a:lnTo>
                    <a:pt x="2" y="99"/>
                  </a:lnTo>
                  <a:lnTo>
                    <a:pt x="74" y="4"/>
                  </a:lnTo>
                  <a:lnTo>
                    <a:pt x="93" y="20"/>
                  </a:lnTo>
                  <a:close/>
                  <a:moveTo>
                    <a:pt x="2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2" y="99"/>
                  </a:lnTo>
                  <a:lnTo>
                    <a:pt x="12" y="107"/>
                  </a:lnTo>
                  <a:lnTo>
                    <a:pt x="2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3" y="147"/>
                  </a:lnTo>
                  <a:lnTo>
                    <a:pt x="78" y="160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39" y="202"/>
                  </a:lnTo>
                  <a:lnTo>
                    <a:pt x="128" y="224"/>
                  </a:lnTo>
                  <a:lnTo>
                    <a:pt x="110" y="214"/>
                  </a:lnTo>
                  <a:lnTo>
                    <a:pt x="94" y="203"/>
                  </a:lnTo>
                  <a:lnTo>
                    <a:pt x="78" y="191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2" y="115"/>
                  </a:lnTo>
                  <a:lnTo>
                    <a:pt x="22" y="99"/>
                  </a:lnTo>
                  <a:close/>
                  <a:moveTo>
                    <a:pt x="139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3" y="243"/>
                  </a:lnTo>
                  <a:lnTo>
                    <a:pt x="276" y="248"/>
                  </a:lnTo>
                  <a:lnTo>
                    <a:pt x="299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3" y="255"/>
                  </a:lnTo>
                  <a:lnTo>
                    <a:pt x="184" y="247"/>
                  </a:lnTo>
                  <a:lnTo>
                    <a:pt x="164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39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299" y="253"/>
                  </a:moveTo>
                  <a:lnTo>
                    <a:pt x="299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299" y="253"/>
                  </a:lnTo>
                  <a:close/>
                  <a:moveTo>
                    <a:pt x="299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299" y="253"/>
                  </a:lnTo>
                  <a:close/>
                  <a:moveTo>
                    <a:pt x="323" y="256"/>
                  </a:moveTo>
                  <a:lnTo>
                    <a:pt x="335" y="256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0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3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7" y="239"/>
                  </a:lnTo>
                  <a:lnTo>
                    <a:pt x="442" y="245"/>
                  </a:lnTo>
                  <a:lnTo>
                    <a:pt x="437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6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4" name="Freeform 1331"/>
            <p:cNvSpPr>
              <a:spLocks/>
            </p:cNvSpPr>
            <p:nvPr/>
          </p:nvSpPr>
          <p:spPr bwMode="auto">
            <a:xfrm>
              <a:off x="3138" y="1575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6 h 214"/>
                <a:gd name="T30" fmla="*/ 1 w 318"/>
                <a:gd name="T31" fmla="*/ 6 h 214"/>
                <a:gd name="T32" fmla="*/ 1 w 318"/>
                <a:gd name="T33" fmla="*/ 7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8 h 214"/>
                <a:gd name="T42" fmla="*/ 3 w 318"/>
                <a:gd name="T43" fmla="*/ 8 h 214"/>
                <a:gd name="T44" fmla="*/ 4 w 318"/>
                <a:gd name="T45" fmla="*/ 8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9 h 214"/>
                <a:gd name="T54" fmla="*/ 10 w 318"/>
                <a:gd name="T55" fmla="*/ 9 h 214"/>
                <a:gd name="T56" fmla="*/ 10 w 318"/>
                <a:gd name="T57" fmla="*/ 9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8 h 214"/>
                <a:gd name="T70" fmla="*/ 13 w 318"/>
                <a:gd name="T71" fmla="*/ 8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1" y="14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7"/>
                  </a:lnTo>
                  <a:lnTo>
                    <a:pt x="11" y="141"/>
                  </a:lnTo>
                  <a:lnTo>
                    <a:pt x="21" y="153"/>
                  </a:lnTo>
                  <a:lnTo>
                    <a:pt x="32" y="162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5"/>
                  </a:lnTo>
                  <a:lnTo>
                    <a:pt x="137" y="200"/>
                  </a:lnTo>
                  <a:lnTo>
                    <a:pt x="167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8" y="214"/>
                  </a:lnTo>
                  <a:lnTo>
                    <a:pt x="255" y="213"/>
                  </a:lnTo>
                  <a:lnTo>
                    <a:pt x="271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1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5" name="Freeform 1332"/>
            <p:cNvSpPr>
              <a:spLocks noEditPoints="1"/>
            </p:cNvSpPr>
            <p:nvPr/>
          </p:nvSpPr>
          <p:spPr bwMode="auto">
            <a:xfrm>
              <a:off x="3138" y="1572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1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6"/>
                  </a:lnTo>
                  <a:lnTo>
                    <a:pt x="289" y="138"/>
                  </a:lnTo>
                  <a:lnTo>
                    <a:pt x="304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4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29"/>
                  </a:lnTo>
                  <a:lnTo>
                    <a:pt x="60" y="26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8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4"/>
                  </a:lnTo>
                  <a:lnTo>
                    <a:pt x="274" y="126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3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2"/>
                  </a:lnTo>
                  <a:lnTo>
                    <a:pt x="0" y="136"/>
                  </a:lnTo>
                  <a:lnTo>
                    <a:pt x="12" y="139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7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5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7" y="222"/>
                  </a:lnTo>
                  <a:lnTo>
                    <a:pt x="107" y="217"/>
                  </a:lnTo>
                  <a:lnTo>
                    <a:pt x="88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199" y="207"/>
                  </a:lnTo>
                  <a:lnTo>
                    <a:pt x="218" y="211"/>
                  </a:lnTo>
                  <a:lnTo>
                    <a:pt x="214" y="234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4"/>
                  </a:moveTo>
                  <a:lnTo>
                    <a:pt x="214" y="234"/>
                  </a:lnTo>
                  <a:lnTo>
                    <a:pt x="216" y="223"/>
                  </a:lnTo>
                  <a:lnTo>
                    <a:pt x="214" y="234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3" y="237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4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4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1" y="209"/>
                  </a:lnTo>
                  <a:lnTo>
                    <a:pt x="327" y="213"/>
                  </a:lnTo>
                  <a:lnTo>
                    <a:pt x="317" y="220"/>
                  </a:lnTo>
                  <a:lnTo>
                    <a:pt x="307" y="227"/>
                  </a:lnTo>
                  <a:lnTo>
                    <a:pt x="295" y="231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4" y="214"/>
                  </a:lnTo>
                  <a:close/>
                  <a:moveTo>
                    <a:pt x="338" y="177"/>
                  </a:moveTo>
                  <a:lnTo>
                    <a:pt x="340" y="180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6" name="Freeform 1333"/>
            <p:cNvSpPr>
              <a:spLocks/>
            </p:cNvSpPr>
            <p:nvPr/>
          </p:nvSpPr>
          <p:spPr bwMode="auto">
            <a:xfrm>
              <a:off x="3057" y="1665"/>
              <a:ext cx="85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5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8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199" y="190"/>
                  </a:lnTo>
                  <a:lnTo>
                    <a:pt x="171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4" y="150"/>
                  </a:lnTo>
                  <a:lnTo>
                    <a:pt x="53" y="137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7" name="Freeform 1334"/>
            <p:cNvSpPr>
              <a:spLocks noEditPoints="1"/>
            </p:cNvSpPr>
            <p:nvPr/>
          </p:nvSpPr>
          <p:spPr bwMode="auto">
            <a:xfrm>
              <a:off x="3057" y="1665"/>
              <a:ext cx="93" cy="41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8" y="54"/>
                  </a:lnTo>
                  <a:lnTo>
                    <a:pt x="259" y="68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7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7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1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3"/>
                  </a:lnTo>
                  <a:lnTo>
                    <a:pt x="425" y="198"/>
                  </a:lnTo>
                  <a:lnTo>
                    <a:pt x="403" y="192"/>
                  </a:lnTo>
                  <a:lnTo>
                    <a:pt x="383" y="184"/>
                  </a:lnTo>
                  <a:lnTo>
                    <a:pt x="362" y="176"/>
                  </a:lnTo>
                  <a:lnTo>
                    <a:pt x="344" y="168"/>
                  </a:lnTo>
                  <a:lnTo>
                    <a:pt x="326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7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1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3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3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19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1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3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3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4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59"/>
                  </a:lnTo>
                  <a:lnTo>
                    <a:pt x="48" y="153"/>
                  </a:lnTo>
                  <a:lnTo>
                    <a:pt x="37" y="145"/>
                  </a:lnTo>
                  <a:lnTo>
                    <a:pt x="19" y="129"/>
                  </a:lnTo>
                  <a:lnTo>
                    <a:pt x="2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79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2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4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2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7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1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8" name="Freeform 1335"/>
            <p:cNvSpPr>
              <a:spLocks/>
            </p:cNvSpPr>
            <p:nvPr/>
          </p:nvSpPr>
          <p:spPr bwMode="auto">
            <a:xfrm>
              <a:off x="3057" y="1516"/>
              <a:ext cx="167" cy="168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7 h 816"/>
                <a:gd name="T6" fmla="*/ 26 w 857"/>
                <a:gd name="T7" fmla="*/ 8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3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1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9 h 816"/>
                <a:gd name="T38" fmla="*/ 12 w 857"/>
                <a:gd name="T39" fmla="*/ 30 h 816"/>
                <a:gd name="T40" fmla="*/ 10 w 857"/>
                <a:gd name="T41" fmla="*/ 31 h 816"/>
                <a:gd name="T42" fmla="*/ 8 w 857"/>
                <a:gd name="T43" fmla="*/ 32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9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4 h 816"/>
                <a:gd name="T62" fmla="*/ 14 w 857"/>
                <a:gd name="T63" fmla="*/ 22 h 816"/>
                <a:gd name="T64" fmla="*/ 15 w 857"/>
                <a:gd name="T65" fmla="*/ 21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7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6" y="121"/>
                  </a:lnTo>
                  <a:lnTo>
                    <a:pt x="759" y="130"/>
                  </a:lnTo>
                  <a:lnTo>
                    <a:pt x="734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6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5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6" y="675"/>
                  </a:lnTo>
                  <a:lnTo>
                    <a:pt x="365" y="691"/>
                  </a:lnTo>
                  <a:lnTo>
                    <a:pt x="344" y="706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1"/>
                  </a:lnTo>
                  <a:lnTo>
                    <a:pt x="207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09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0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6" y="547"/>
                  </a:lnTo>
                  <a:lnTo>
                    <a:pt x="376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7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6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599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5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9"/>
                  </a:lnTo>
                  <a:lnTo>
                    <a:pt x="815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9" name="Freeform 1336"/>
            <p:cNvSpPr>
              <a:spLocks noEditPoints="1"/>
            </p:cNvSpPr>
            <p:nvPr/>
          </p:nvSpPr>
          <p:spPr bwMode="auto">
            <a:xfrm>
              <a:off x="3049" y="1516"/>
              <a:ext cx="175" cy="168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7" y="54"/>
                  </a:moveTo>
                  <a:lnTo>
                    <a:pt x="808" y="140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7" y="54"/>
                  </a:lnTo>
                  <a:close/>
                  <a:moveTo>
                    <a:pt x="808" y="140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8" y="133"/>
                  </a:lnTo>
                  <a:lnTo>
                    <a:pt x="808" y="140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1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1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2" y="318"/>
                  </a:lnTo>
                  <a:lnTo>
                    <a:pt x="542" y="299"/>
                  </a:lnTo>
                  <a:lnTo>
                    <a:pt x="554" y="282"/>
                  </a:lnTo>
                  <a:lnTo>
                    <a:pt x="566" y="264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1"/>
                  </a:moveTo>
                  <a:lnTo>
                    <a:pt x="541" y="395"/>
                  </a:lnTo>
                  <a:lnTo>
                    <a:pt x="540" y="429"/>
                  </a:lnTo>
                  <a:lnTo>
                    <a:pt x="539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1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1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3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3" y="550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2"/>
                  </a:lnTo>
                  <a:lnTo>
                    <a:pt x="447" y="661"/>
                  </a:lnTo>
                  <a:lnTo>
                    <a:pt x="427" y="679"/>
                  </a:lnTo>
                  <a:lnTo>
                    <a:pt x="406" y="696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3"/>
                  </a:lnTo>
                  <a:lnTo>
                    <a:pt x="319" y="757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7"/>
                  </a:moveTo>
                  <a:lnTo>
                    <a:pt x="295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7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3"/>
                  </a:lnTo>
                  <a:lnTo>
                    <a:pt x="2" y="720"/>
                  </a:lnTo>
                  <a:lnTo>
                    <a:pt x="4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2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7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7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6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7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5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5" y="545"/>
                  </a:lnTo>
                  <a:lnTo>
                    <a:pt x="379" y="531"/>
                  </a:lnTo>
                  <a:lnTo>
                    <a:pt x="397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5"/>
                  </a:lnTo>
                  <a:lnTo>
                    <a:pt x="300" y="627"/>
                  </a:lnTo>
                  <a:lnTo>
                    <a:pt x="282" y="638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6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7" y="549"/>
                  </a:lnTo>
                  <a:lnTo>
                    <a:pt x="388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79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399" y="421"/>
                  </a:lnTo>
                  <a:lnTo>
                    <a:pt x="397" y="441"/>
                  </a:lnTo>
                  <a:lnTo>
                    <a:pt x="395" y="460"/>
                  </a:lnTo>
                  <a:lnTo>
                    <a:pt x="395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3"/>
                  </a:lnTo>
                  <a:lnTo>
                    <a:pt x="429" y="253"/>
                  </a:lnTo>
                  <a:lnTo>
                    <a:pt x="440" y="232"/>
                  </a:lnTo>
                  <a:lnTo>
                    <a:pt x="453" y="212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4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2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0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5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4"/>
                  </a:lnTo>
                  <a:lnTo>
                    <a:pt x="502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7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1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1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0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699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0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7" y="54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0" name="Freeform 1337"/>
            <p:cNvSpPr>
              <a:spLocks/>
            </p:cNvSpPr>
            <p:nvPr/>
          </p:nvSpPr>
          <p:spPr bwMode="auto">
            <a:xfrm>
              <a:off x="3037" y="1367"/>
              <a:ext cx="221" cy="63"/>
            </a:xfrm>
            <a:custGeom>
              <a:avLst/>
              <a:gdLst>
                <a:gd name="T0" fmla="*/ 43 w 1097"/>
                <a:gd name="T1" fmla="*/ 1 h 308"/>
                <a:gd name="T2" fmla="*/ 41 w 1097"/>
                <a:gd name="T3" fmla="*/ 2 h 308"/>
                <a:gd name="T4" fmla="*/ 38 w 1097"/>
                <a:gd name="T5" fmla="*/ 3 h 308"/>
                <a:gd name="T6" fmla="*/ 36 w 1097"/>
                <a:gd name="T7" fmla="*/ 4 h 308"/>
                <a:gd name="T8" fmla="*/ 33 w 1097"/>
                <a:gd name="T9" fmla="*/ 5 h 308"/>
                <a:gd name="T10" fmla="*/ 31 w 1097"/>
                <a:gd name="T11" fmla="*/ 5 h 308"/>
                <a:gd name="T12" fmla="*/ 28 w 1097"/>
                <a:gd name="T13" fmla="*/ 5 h 308"/>
                <a:gd name="T14" fmla="*/ 26 w 1097"/>
                <a:gd name="T15" fmla="*/ 6 h 308"/>
                <a:gd name="T16" fmla="*/ 24 w 1097"/>
                <a:gd name="T17" fmla="*/ 6 h 308"/>
                <a:gd name="T18" fmla="*/ 21 w 1097"/>
                <a:gd name="T19" fmla="*/ 6 h 308"/>
                <a:gd name="T20" fmla="*/ 19 w 1097"/>
                <a:gd name="T21" fmla="*/ 5 h 308"/>
                <a:gd name="T22" fmla="*/ 16 w 1097"/>
                <a:gd name="T23" fmla="*/ 5 h 308"/>
                <a:gd name="T24" fmla="*/ 14 w 1097"/>
                <a:gd name="T25" fmla="*/ 5 h 308"/>
                <a:gd name="T26" fmla="*/ 11 w 1097"/>
                <a:gd name="T27" fmla="*/ 4 h 308"/>
                <a:gd name="T28" fmla="*/ 9 w 1097"/>
                <a:gd name="T29" fmla="*/ 3 h 308"/>
                <a:gd name="T30" fmla="*/ 6 w 1097"/>
                <a:gd name="T31" fmla="*/ 3 h 308"/>
                <a:gd name="T32" fmla="*/ 0 w 1097"/>
                <a:gd name="T33" fmla="*/ 11 h 308"/>
                <a:gd name="T34" fmla="*/ 7 w 1097"/>
                <a:gd name="T35" fmla="*/ 12 h 308"/>
                <a:gd name="T36" fmla="*/ 11 w 1097"/>
                <a:gd name="T37" fmla="*/ 12 h 308"/>
                <a:gd name="T38" fmla="*/ 14 w 1097"/>
                <a:gd name="T39" fmla="*/ 12 h 308"/>
                <a:gd name="T40" fmla="*/ 18 w 1097"/>
                <a:gd name="T41" fmla="*/ 12 h 308"/>
                <a:gd name="T42" fmla="*/ 21 w 1097"/>
                <a:gd name="T43" fmla="*/ 12 h 308"/>
                <a:gd name="T44" fmla="*/ 24 w 1097"/>
                <a:gd name="T45" fmla="*/ 12 h 308"/>
                <a:gd name="T46" fmla="*/ 27 w 1097"/>
                <a:gd name="T47" fmla="*/ 12 h 308"/>
                <a:gd name="T48" fmla="*/ 30 w 1097"/>
                <a:gd name="T49" fmla="*/ 11 h 308"/>
                <a:gd name="T50" fmla="*/ 32 w 1097"/>
                <a:gd name="T51" fmla="*/ 10 h 308"/>
                <a:gd name="T52" fmla="*/ 35 w 1097"/>
                <a:gd name="T53" fmla="*/ 9 h 308"/>
                <a:gd name="T54" fmla="*/ 37 w 1097"/>
                <a:gd name="T55" fmla="*/ 8 h 308"/>
                <a:gd name="T56" fmla="*/ 39 w 1097"/>
                <a:gd name="T57" fmla="*/ 6 h 308"/>
                <a:gd name="T58" fmla="*/ 41 w 1097"/>
                <a:gd name="T59" fmla="*/ 5 h 308"/>
                <a:gd name="T60" fmla="*/ 43 w 1097"/>
                <a:gd name="T61" fmla="*/ 2 h 308"/>
                <a:gd name="T62" fmla="*/ 44 w 1097"/>
                <a:gd name="T63" fmla="*/ 0 h 3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97"/>
                <a:gd name="T97" fmla="*/ 0 h 308"/>
                <a:gd name="T98" fmla="*/ 1097 w 1097"/>
                <a:gd name="T99" fmla="*/ 308 h 3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97" h="308">
                  <a:moveTo>
                    <a:pt x="1097" y="0"/>
                  </a:moveTo>
                  <a:lnTo>
                    <a:pt x="1067" y="17"/>
                  </a:lnTo>
                  <a:lnTo>
                    <a:pt x="1038" y="33"/>
                  </a:lnTo>
                  <a:lnTo>
                    <a:pt x="1008" y="47"/>
                  </a:lnTo>
                  <a:lnTo>
                    <a:pt x="979" y="61"/>
                  </a:lnTo>
                  <a:lnTo>
                    <a:pt x="950" y="74"/>
                  </a:lnTo>
                  <a:lnTo>
                    <a:pt x="921" y="85"/>
                  </a:lnTo>
                  <a:lnTo>
                    <a:pt x="890" y="96"/>
                  </a:lnTo>
                  <a:lnTo>
                    <a:pt x="860" y="105"/>
                  </a:lnTo>
                  <a:lnTo>
                    <a:pt x="831" y="113"/>
                  </a:lnTo>
                  <a:lnTo>
                    <a:pt x="801" y="120"/>
                  </a:lnTo>
                  <a:lnTo>
                    <a:pt x="770" y="126"/>
                  </a:lnTo>
                  <a:lnTo>
                    <a:pt x="740" y="132"/>
                  </a:lnTo>
                  <a:lnTo>
                    <a:pt x="710" y="135"/>
                  </a:lnTo>
                  <a:lnTo>
                    <a:pt x="680" y="138"/>
                  </a:lnTo>
                  <a:lnTo>
                    <a:pt x="649" y="140"/>
                  </a:lnTo>
                  <a:lnTo>
                    <a:pt x="619" y="142"/>
                  </a:lnTo>
                  <a:lnTo>
                    <a:pt x="589" y="142"/>
                  </a:lnTo>
                  <a:lnTo>
                    <a:pt x="559" y="142"/>
                  </a:lnTo>
                  <a:lnTo>
                    <a:pt x="527" y="141"/>
                  </a:lnTo>
                  <a:lnTo>
                    <a:pt x="497" y="139"/>
                  </a:lnTo>
                  <a:lnTo>
                    <a:pt x="466" y="136"/>
                  </a:lnTo>
                  <a:lnTo>
                    <a:pt x="436" y="133"/>
                  </a:lnTo>
                  <a:lnTo>
                    <a:pt x="404" y="127"/>
                  </a:lnTo>
                  <a:lnTo>
                    <a:pt x="373" y="123"/>
                  </a:lnTo>
                  <a:lnTo>
                    <a:pt x="343" y="116"/>
                  </a:lnTo>
                  <a:lnTo>
                    <a:pt x="311" y="110"/>
                  </a:lnTo>
                  <a:lnTo>
                    <a:pt x="280" y="102"/>
                  </a:lnTo>
                  <a:lnTo>
                    <a:pt x="249" y="95"/>
                  </a:lnTo>
                  <a:lnTo>
                    <a:pt x="217" y="86"/>
                  </a:lnTo>
                  <a:lnTo>
                    <a:pt x="186" y="78"/>
                  </a:lnTo>
                  <a:lnTo>
                    <a:pt x="155" y="68"/>
                  </a:lnTo>
                  <a:lnTo>
                    <a:pt x="123" y="57"/>
                  </a:lnTo>
                  <a:lnTo>
                    <a:pt x="0" y="270"/>
                  </a:lnTo>
                  <a:lnTo>
                    <a:pt x="91" y="282"/>
                  </a:lnTo>
                  <a:lnTo>
                    <a:pt x="182" y="292"/>
                  </a:lnTo>
                  <a:lnTo>
                    <a:pt x="226" y="297"/>
                  </a:lnTo>
                  <a:lnTo>
                    <a:pt x="269" y="300"/>
                  </a:lnTo>
                  <a:lnTo>
                    <a:pt x="314" y="303"/>
                  </a:lnTo>
                  <a:lnTo>
                    <a:pt x="356" y="305"/>
                  </a:lnTo>
                  <a:lnTo>
                    <a:pt x="398" y="306"/>
                  </a:lnTo>
                  <a:lnTo>
                    <a:pt x="440" y="308"/>
                  </a:lnTo>
                  <a:lnTo>
                    <a:pt x="480" y="308"/>
                  </a:lnTo>
                  <a:lnTo>
                    <a:pt x="521" y="306"/>
                  </a:lnTo>
                  <a:lnTo>
                    <a:pt x="560" y="304"/>
                  </a:lnTo>
                  <a:lnTo>
                    <a:pt x="599" y="301"/>
                  </a:lnTo>
                  <a:lnTo>
                    <a:pt x="635" y="297"/>
                  </a:lnTo>
                  <a:lnTo>
                    <a:pt x="672" y="291"/>
                  </a:lnTo>
                  <a:lnTo>
                    <a:pt x="708" y="285"/>
                  </a:lnTo>
                  <a:lnTo>
                    <a:pt x="743" y="276"/>
                  </a:lnTo>
                  <a:lnTo>
                    <a:pt x="777" y="268"/>
                  </a:lnTo>
                  <a:lnTo>
                    <a:pt x="809" y="257"/>
                  </a:lnTo>
                  <a:lnTo>
                    <a:pt x="841" y="244"/>
                  </a:lnTo>
                  <a:lnTo>
                    <a:pt x="871" y="231"/>
                  </a:lnTo>
                  <a:lnTo>
                    <a:pt x="899" y="216"/>
                  </a:lnTo>
                  <a:lnTo>
                    <a:pt x="927" y="198"/>
                  </a:lnTo>
                  <a:lnTo>
                    <a:pt x="953" y="180"/>
                  </a:lnTo>
                  <a:lnTo>
                    <a:pt x="979" y="161"/>
                  </a:lnTo>
                  <a:lnTo>
                    <a:pt x="1002" y="138"/>
                  </a:lnTo>
                  <a:lnTo>
                    <a:pt x="1024" y="114"/>
                  </a:lnTo>
                  <a:lnTo>
                    <a:pt x="1045" y="88"/>
                  </a:lnTo>
                  <a:lnTo>
                    <a:pt x="1063" y="61"/>
                  </a:lnTo>
                  <a:lnTo>
                    <a:pt x="1080" y="31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1" name="Freeform 1338"/>
            <p:cNvSpPr>
              <a:spLocks noEditPoints="1"/>
            </p:cNvSpPr>
            <p:nvPr/>
          </p:nvSpPr>
          <p:spPr bwMode="auto">
            <a:xfrm>
              <a:off x="3037" y="1363"/>
              <a:ext cx="221" cy="67"/>
            </a:xfrm>
            <a:custGeom>
              <a:avLst/>
              <a:gdLst>
                <a:gd name="T0" fmla="*/ 42 w 1121"/>
                <a:gd name="T1" fmla="*/ 2 h 331"/>
                <a:gd name="T2" fmla="*/ 39 w 1121"/>
                <a:gd name="T3" fmla="*/ 4 h 331"/>
                <a:gd name="T4" fmla="*/ 35 w 1121"/>
                <a:gd name="T5" fmla="*/ 5 h 331"/>
                <a:gd name="T6" fmla="*/ 31 w 1121"/>
                <a:gd name="T7" fmla="*/ 6 h 331"/>
                <a:gd name="T8" fmla="*/ 28 w 1121"/>
                <a:gd name="T9" fmla="*/ 7 h 331"/>
                <a:gd name="T10" fmla="*/ 25 w 1121"/>
                <a:gd name="T11" fmla="*/ 6 h 331"/>
                <a:gd name="T12" fmla="*/ 29 w 1121"/>
                <a:gd name="T13" fmla="*/ 5 h 331"/>
                <a:gd name="T14" fmla="*/ 32 w 1121"/>
                <a:gd name="T15" fmla="*/ 5 h 331"/>
                <a:gd name="T16" fmla="*/ 36 w 1121"/>
                <a:gd name="T17" fmla="*/ 4 h 331"/>
                <a:gd name="T18" fmla="*/ 39 w 1121"/>
                <a:gd name="T19" fmla="*/ 3 h 331"/>
                <a:gd name="T20" fmla="*/ 43 w 1121"/>
                <a:gd name="T21" fmla="*/ 1 h 331"/>
                <a:gd name="T22" fmla="*/ 25 w 1121"/>
                <a:gd name="T23" fmla="*/ 7 h 331"/>
                <a:gd name="T24" fmla="*/ 22 w 1121"/>
                <a:gd name="T25" fmla="*/ 7 h 331"/>
                <a:gd name="T26" fmla="*/ 18 w 1121"/>
                <a:gd name="T27" fmla="*/ 6 h 331"/>
                <a:gd name="T28" fmla="*/ 14 w 1121"/>
                <a:gd name="T29" fmla="*/ 6 h 331"/>
                <a:gd name="T30" fmla="*/ 10 w 1121"/>
                <a:gd name="T31" fmla="*/ 5 h 331"/>
                <a:gd name="T32" fmla="*/ 7 w 1121"/>
                <a:gd name="T33" fmla="*/ 4 h 331"/>
                <a:gd name="T34" fmla="*/ 7 w 1121"/>
                <a:gd name="T35" fmla="*/ 3 h 331"/>
                <a:gd name="T36" fmla="*/ 11 w 1121"/>
                <a:gd name="T37" fmla="*/ 4 h 331"/>
                <a:gd name="T38" fmla="*/ 14 w 1121"/>
                <a:gd name="T39" fmla="*/ 5 h 331"/>
                <a:gd name="T40" fmla="*/ 18 w 1121"/>
                <a:gd name="T41" fmla="*/ 5 h 331"/>
                <a:gd name="T42" fmla="*/ 22 w 1121"/>
                <a:gd name="T43" fmla="*/ 6 h 331"/>
                <a:gd name="T44" fmla="*/ 25 w 1121"/>
                <a:gd name="T45" fmla="*/ 6 h 331"/>
                <a:gd name="T46" fmla="*/ 5 w 1121"/>
                <a:gd name="T47" fmla="*/ 2 h 331"/>
                <a:gd name="T48" fmla="*/ 6 w 1121"/>
                <a:gd name="T49" fmla="*/ 2 h 331"/>
                <a:gd name="T50" fmla="*/ 6 w 1121"/>
                <a:gd name="T51" fmla="*/ 3 h 331"/>
                <a:gd name="T52" fmla="*/ 5 w 1121"/>
                <a:gd name="T53" fmla="*/ 3 h 331"/>
                <a:gd name="T54" fmla="*/ 0 w 1121"/>
                <a:gd name="T55" fmla="*/ 12 h 331"/>
                <a:gd name="T56" fmla="*/ 0 w 1121"/>
                <a:gd name="T57" fmla="*/ 11 h 331"/>
                <a:gd name="T58" fmla="*/ 0 w 1121"/>
                <a:gd name="T59" fmla="*/ 11 h 331"/>
                <a:gd name="T60" fmla="*/ 0 w 1121"/>
                <a:gd name="T61" fmla="*/ 12 h 331"/>
                <a:gd name="T62" fmla="*/ 8 w 1121"/>
                <a:gd name="T63" fmla="*/ 12 h 331"/>
                <a:gd name="T64" fmla="*/ 13 w 1121"/>
                <a:gd name="T65" fmla="*/ 12 h 331"/>
                <a:gd name="T66" fmla="*/ 18 w 1121"/>
                <a:gd name="T67" fmla="*/ 12 h 331"/>
                <a:gd name="T68" fmla="*/ 23 w 1121"/>
                <a:gd name="T69" fmla="*/ 12 h 331"/>
                <a:gd name="T70" fmla="*/ 27 w 1121"/>
                <a:gd name="T71" fmla="*/ 12 h 331"/>
                <a:gd name="T72" fmla="*/ 24 w 1121"/>
                <a:gd name="T73" fmla="*/ 13 h 331"/>
                <a:gd name="T74" fmla="*/ 20 w 1121"/>
                <a:gd name="T75" fmla="*/ 13 h 331"/>
                <a:gd name="T76" fmla="*/ 15 w 1121"/>
                <a:gd name="T77" fmla="*/ 13 h 331"/>
                <a:gd name="T78" fmla="*/ 9 w 1121"/>
                <a:gd name="T79" fmla="*/ 13 h 331"/>
                <a:gd name="T80" fmla="*/ 0 w 1121"/>
                <a:gd name="T81" fmla="*/ 12 h 331"/>
                <a:gd name="T82" fmla="*/ 29 w 1121"/>
                <a:gd name="T83" fmla="*/ 11 h 331"/>
                <a:gd name="T84" fmla="*/ 33 w 1121"/>
                <a:gd name="T85" fmla="*/ 10 h 331"/>
                <a:gd name="T86" fmla="*/ 36 w 1121"/>
                <a:gd name="T87" fmla="*/ 9 h 331"/>
                <a:gd name="T88" fmla="*/ 39 w 1121"/>
                <a:gd name="T89" fmla="*/ 7 h 331"/>
                <a:gd name="T90" fmla="*/ 41 w 1121"/>
                <a:gd name="T91" fmla="*/ 5 h 331"/>
                <a:gd name="T92" fmla="*/ 42 w 1121"/>
                <a:gd name="T93" fmla="*/ 4 h 331"/>
                <a:gd name="T94" fmla="*/ 43 w 1121"/>
                <a:gd name="T95" fmla="*/ 2 h 331"/>
                <a:gd name="T96" fmla="*/ 44 w 1121"/>
                <a:gd name="T97" fmla="*/ 0 h 331"/>
                <a:gd name="T98" fmla="*/ 44 w 1121"/>
                <a:gd name="T99" fmla="*/ 2 h 331"/>
                <a:gd name="T100" fmla="*/ 43 w 1121"/>
                <a:gd name="T101" fmla="*/ 4 h 331"/>
                <a:gd name="T102" fmla="*/ 42 w 1121"/>
                <a:gd name="T103" fmla="*/ 5 h 331"/>
                <a:gd name="T104" fmla="*/ 40 w 1121"/>
                <a:gd name="T105" fmla="*/ 7 h 331"/>
                <a:gd name="T106" fmla="*/ 39 w 1121"/>
                <a:gd name="T107" fmla="*/ 8 h 331"/>
                <a:gd name="T108" fmla="*/ 37 w 1121"/>
                <a:gd name="T109" fmla="*/ 9 h 331"/>
                <a:gd name="T110" fmla="*/ 33 w 1121"/>
                <a:gd name="T111" fmla="*/ 11 h 331"/>
                <a:gd name="T112" fmla="*/ 29 w 1121"/>
                <a:gd name="T113" fmla="*/ 12 h 331"/>
                <a:gd name="T114" fmla="*/ 44 w 1121"/>
                <a:gd name="T115" fmla="*/ 0 h 331"/>
                <a:gd name="T116" fmla="*/ 44 w 1121"/>
                <a:gd name="T117" fmla="*/ 0 h 331"/>
                <a:gd name="T118" fmla="*/ 45 w 1121"/>
                <a:gd name="T119" fmla="*/ 0 h 331"/>
                <a:gd name="T120" fmla="*/ 44 w 1121"/>
                <a:gd name="T121" fmla="*/ 0 h 3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21"/>
                <a:gd name="T184" fmla="*/ 0 h 331"/>
                <a:gd name="T185" fmla="*/ 1121 w 1121"/>
                <a:gd name="T186" fmla="*/ 331 h 3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21" h="331">
                  <a:moveTo>
                    <a:pt x="1115" y="23"/>
                  </a:moveTo>
                  <a:lnTo>
                    <a:pt x="1085" y="40"/>
                  </a:lnTo>
                  <a:lnTo>
                    <a:pt x="1056" y="56"/>
                  </a:lnTo>
                  <a:lnTo>
                    <a:pt x="1025" y="71"/>
                  </a:lnTo>
                  <a:lnTo>
                    <a:pt x="996" y="84"/>
                  </a:lnTo>
                  <a:lnTo>
                    <a:pt x="966" y="97"/>
                  </a:lnTo>
                  <a:lnTo>
                    <a:pt x="936" y="109"/>
                  </a:lnTo>
                  <a:lnTo>
                    <a:pt x="907" y="119"/>
                  </a:lnTo>
                  <a:lnTo>
                    <a:pt x="876" y="128"/>
                  </a:lnTo>
                  <a:lnTo>
                    <a:pt x="846" y="137"/>
                  </a:lnTo>
                  <a:lnTo>
                    <a:pt x="816" y="144"/>
                  </a:lnTo>
                  <a:lnTo>
                    <a:pt x="785" y="150"/>
                  </a:lnTo>
                  <a:lnTo>
                    <a:pt x="754" y="155"/>
                  </a:lnTo>
                  <a:lnTo>
                    <a:pt x="724" y="160"/>
                  </a:lnTo>
                  <a:lnTo>
                    <a:pt x="693" y="163"/>
                  </a:lnTo>
                  <a:lnTo>
                    <a:pt x="663" y="165"/>
                  </a:lnTo>
                  <a:lnTo>
                    <a:pt x="632" y="166"/>
                  </a:lnTo>
                  <a:lnTo>
                    <a:pt x="631" y="141"/>
                  </a:lnTo>
                  <a:lnTo>
                    <a:pt x="661" y="140"/>
                  </a:lnTo>
                  <a:lnTo>
                    <a:pt x="691" y="138"/>
                  </a:lnTo>
                  <a:lnTo>
                    <a:pt x="721" y="135"/>
                  </a:lnTo>
                  <a:lnTo>
                    <a:pt x="751" y="132"/>
                  </a:lnTo>
                  <a:lnTo>
                    <a:pt x="780" y="126"/>
                  </a:lnTo>
                  <a:lnTo>
                    <a:pt x="811" y="120"/>
                  </a:lnTo>
                  <a:lnTo>
                    <a:pt x="840" y="113"/>
                  </a:lnTo>
                  <a:lnTo>
                    <a:pt x="869" y="105"/>
                  </a:lnTo>
                  <a:lnTo>
                    <a:pt x="898" y="96"/>
                  </a:lnTo>
                  <a:lnTo>
                    <a:pt x="928" y="86"/>
                  </a:lnTo>
                  <a:lnTo>
                    <a:pt x="957" y="74"/>
                  </a:lnTo>
                  <a:lnTo>
                    <a:pt x="987" y="63"/>
                  </a:lnTo>
                  <a:lnTo>
                    <a:pt x="1016" y="48"/>
                  </a:lnTo>
                  <a:lnTo>
                    <a:pt x="1044" y="34"/>
                  </a:lnTo>
                  <a:lnTo>
                    <a:pt x="1073" y="18"/>
                  </a:lnTo>
                  <a:lnTo>
                    <a:pt x="1102" y="1"/>
                  </a:lnTo>
                  <a:lnTo>
                    <a:pt x="1115" y="23"/>
                  </a:lnTo>
                  <a:close/>
                  <a:moveTo>
                    <a:pt x="632" y="166"/>
                  </a:moveTo>
                  <a:lnTo>
                    <a:pt x="601" y="166"/>
                  </a:lnTo>
                  <a:lnTo>
                    <a:pt x="570" y="166"/>
                  </a:lnTo>
                  <a:lnTo>
                    <a:pt x="539" y="165"/>
                  </a:lnTo>
                  <a:lnTo>
                    <a:pt x="508" y="163"/>
                  </a:lnTo>
                  <a:lnTo>
                    <a:pt x="477" y="160"/>
                  </a:lnTo>
                  <a:lnTo>
                    <a:pt x="447" y="156"/>
                  </a:lnTo>
                  <a:lnTo>
                    <a:pt x="415" y="152"/>
                  </a:lnTo>
                  <a:lnTo>
                    <a:pt x="384" y="147"/>
                  </a:lnTo>
                  <a:lnTo>
                    <a:pt x="353" y="140"/>
                  </a:lnTo>
                  <a:lnTo>
                    <a:pt x="321" y="134"/>
                  </a:lnTo>
                  <a:lnTo>
                    <a:pt x="290" y="126"/>
                  </a:lnTo>
                  <a:lnTo>
                    <a:pt x="258" y="119"/>
                  </a:lnTo>
                  <a:lnTo>
                    <a:pt x="226" y="110"/>
                  </a:lnTo>
                  <a:lnTo>
                    <a:pt x="195" y="100"/>
                  </a:lnTo>
                  <a:lnTo>
                    <a:pt x="164" y="91"/>
                  </a:lnTo>
                  <a:lnTo>
                    <a:pt x="131" y="81"/>
                  </a:lnTo>
                  <a:lnTo>
                    <a:pt x="139" y="57"/>
                  </a:lnTo>
                  <a:lnTo>
                    <a:pt x="170" y="68"/>
                  </a:lnTo>
                  <a:lnTo>
                    <a:pt x="201" y="78"/>
                  </a:lnTo>
                  <a:lnTo>
                    <a:pt x="233" y="86"/>
                  </a:lnTo>
                  <a:lnTo>
                    <a:pt x="264" y="95"/>
                  </a:lnTo>
                  <a:lnTo>
                    <a:pt x="294" y="102"/>
                  </a:lnTo>
                  <a:lnTo>
                    <a:pt x="326" y="110"/>
                  </a:lnTo>
                  <a:lnTo>
                    <a:pt x="357" y="117"/>
                  </a:lnTo>
                  <a:lnTo>
                    <a:pt x="387" y="123"/>
                  </a:lnTo>
                  <a:lnTo>
                    <a:pt x="418" y="127"/>
                  </a:lnTo>
                  <a:lnTo>
                    <a:pt x="449" y="132"/>
                  </a:lnTo>
                  <a:lnTo>
                    <a:pt x="479" y="136"/>
                  </a:lnTo>
                  <a:lnTo>
                    <a:pt x="510" y="138"/>
                  </a:lnTo>
                  <a:lnTo>
                    <a:pt x="541" y="140"/>
                  </a:lnTo>
                  <a:lnTo>
                    <a:pt x="571" y="141"/>
                  </a:lnTo>
                  <a:lnTo>
                    <a:pt x="601" y="142"/>
                  </a:lnTo>
                  <a:lnTo>
                    <a:pt x="631" y="141"/>
                  </a:lnTo>
                  <a:lnTo>
                    <a:pt x="632" y="166"/>
                  </a:lnTo>
                  <a:close/>
                  <a:moveTo>
                    <a:pt x="125" y="63"/>
                  </a:moveTo>
                  <a:lnTo>
                    <a:pt x="127" y="60"/>
                  </a:lnTo>
                  <a:lnTo>
                    <a:pt x="131" y="58"/>
                  </a:lnTo>
                  <a:lnTo>
                    <a:pt x="135" y="57"/>
                  </a:lnTo>
                  <a:lnTo>
                    <a:pt x="139" y="57"/>
                  </a:lnTo>
                  <a:lnTo>
                    <a:pt x="135" y="69"/>
                  </a:lnTo>
                  <a:lnTo>
                    <a:pt x="125" y="63"/>
                  </a:lnTo>
                  <a:close/>
                  <a:moveTo>
                    <a:pt x="146" y="74"/>
                  </a:moveTo>
                  <a:lnTo>
                    <a:pt x="23" y="288"/>
                  </a:lnTo>
                  <a:lnTo>
                    <a:pt x="2" y="276"/>
                  </a:lnTo>
                  <a:lnTo>
                    <a:pt x="125" y="63"/>
                  </a:lnTo>
                  <a:lnTo>
                    <a:pt x="146" y="74"/>
                  </a:lnTo>
                  <a:close/>
                  <a:moveTo>
                    <a:pt x="11" y="295"/>
                  </a:moveTo>
                  <a:lnTo>
                    <a:pt x="8" y="294"/>
                  </a:lnTo>
                  <a:lnTo>
                    <a:pt x="5" y="291"/>
                  </a:lnTo>
                  <a:lnTo>
                    <a:pt x="4" y="290"/>
                  </a:lnTo>
                  <a:lnTo>
                    <a:pt x="2" y="287"/>
                  </a:lnTo>
                  <a:lnTo>
                    <a:pt x="0" y="285"/>
                  </a:lnTo>
                  <a:lnTo>
                    <a:pt x="0" y="282"/>
                  </a:lnTo>
                  <a:lnTo>
                    <a:pt x="0" y="279"/>
                  </a:lnTo>
                  <a:lnTo>
                    <a:pt x="2" y="276"/>
                  </a:lnTo>
                  <a:lnTo>
                    <a:pt x="12" y="282"/>
                  </a:lnTo>
                  <a:lnTo>
                    <a:pt x="11" y="295"/>
                  </a:lnTo>
                  <a:close/>
                  <a:moveTo>
                    <a:pt x="13" y="270"/>
                  </a:moveTo>
                  <a:lnTo>
                    <a:pt x="104" y="282"/>
                  </a:lnTo>
                  <a:lnTo>
                    <a:pt x="194" y="291"/>
                  </a:lnTo>
                  <a:lnTo>
                    <a:pt x="238" y="296"/>
                  </a:lnTo>
                  <a:lnTo>
                    <a:pt x="282" y="300"/>
                  </a:lnTo>
                  <a:lnTo>
                    <a:pt x="326" y="302"/>
                  </a:lnTo>
                  <a:lnTo>
                    <a:pt x="368" y="304"/>
                  </a:lnTo>
                  <a:lnTo>
                    <a:pt x="410" y="307"/>
                  </a:lnTo>
                  <a:lnTo>
                    <a:pt x="451" y="307"/>
                  </a:lnTo>
                  <a:lnTo>
                    <a:pt x="492" y="307"/>
                  </a:lnTo>
                  <a:lnTo>
                    <a:pt x="532" y="306"/>
                  </a:lnTo>
                  <a:lnTo>
                    <a:pt x="571" y="303"/>
                  </a:lnTo>
                  <a:lnTo>
                    <a:pt x="609" y="300"/>
                  </a:lnTo>
                  <a:lnTo>
                    <a:pt x="646" y="296"/>
                  </a:lnTo>
                  <a:lnTo>
                    <a:pt x="683" y="290"/>
                  </a:lnTo>
                  <a:lnTo>
                    <a:pt x="686" y="315"/>
                  </a:lnTo>
                  <a:lnTo>
                    <a:pt x="650" y="321"/>
                  </a:lnTo>
                  <a:lnTo>
                    <a:pt x="612" y="325"/>
                  </a:lnTo>
                  <a:lnTo>
                    <a:pt x="573" y="328"/>
                  </a:lnTo>
                  <a:lnTo>
                    <a:pt x="534" y="330"/>
                  </a:lnTo>
                  <a:lnTo>
                    <a:pt x="493" y="331"/>
                  </a:lnTo>
                  <a:lnTo>
                    <a:pt x="452" y="331"/>
                  </a:lnTo>
                  <a:lnTo>
                    <a:pt x="411" y="331"/>
                  </a:lnTo>
                  <a:lnTo>
                    <a:pt x="368" y="329"/>
                  </a:lnTo>
                  <a:lnTo>
                    <a:pt x="325" y="327"/>
                  </a:lnTo>
                  <a:lnTo>
                    <a:pt x="281" y="324"/>
                  </a:lnTo>
                  <a:lnTo>
                    <a:pt x="237" y="321"/>
                  </a:lnTo>
                  <a:lnTo>
                    <a:pt x="193" y="316"/>
                  </a:lnTo>
                  <a:lnTo>
                    <a:pt x="102" y="307"/>
                  </a:lnTo>
                  <a:lnTo>
                    <a:pt x="11" y="295"/>
                  </a:lnTo>
                  <a:lnTo>
                    <a:pt x="13" y="270"/>
                  </a:lnTo>
                  <a:close/>
                  <a:moveTo>
                    <a:pt x="683" y="290"/>
                  </a:moveTo>
                  <a:lnTo>
                    <a:pt x="718" y="284"/>
                  </a:lnTo>
                  <a:lnTo>
                    <a:pt x="751" y="276"/>
                  </a:lnTo>
                  <a:lnTo>
                    <a:pt x="785" y="268"/>
                  </a:lnTo>
                  <a:lnTo>
                    <a:pt x="816" y="257"/>
                  </a:lnTo>
                  <a:lnTo>
                    <a:pt x="847" y="245"/>
                  </a:lnTo>
                  <a:lnTo>
                    <a:pt x="876" y="232"/>
                  </a:lnTo>
                  <a:lnTo>
                    <a:pt x="904" y="217"/>
                  </a:lnTo>
                  <a:lnTo>
                    <a:pt x="931" y="201"/>
                  </a:lnTo>
                  <a:lnTo>
                    <a:pt x="957" y="182"/>
                  </a:lnTo>
                  <a:lnTo>
                    <a:pt x="982" y="163"/>
                  </a:lnTo>
                  <a:lnTo>
                    <a:pt x="994" y="152"/>
                  </a:lnTo>
                  <a:lnTo>
                    <a:pt x="1005" y="141"/>
                  </a:lnTo>
                  <a:lnTo>
                    <a:pt x="1016" y="131"/>
                  </a:lnTo>
                  <a:lnTo>
                    <a:pt x="1027" y="119"/>
                  </a:lnTo>
                  <a:lnTo>
                    <a:pt x="1036" y="106"/>
                  </a:lnTo>
                  <a:lnTo>
                    <a:pt x="1046" y="94"/>
                  </a:lnTo>
                  <a:lnTo>
                    <a:pt x="1056" y="80"/>
                  </a:lnTo>
                  <a:lnTo>
                    <a:pt x="1065" y="67"/>
                  </a:lnTo>
                  <a:lnTo>
                    <a:pt x="1074" y="53"/>
                  </a:lnTo>
                  <a:lnTo>
                    <a:pt x="1082" y="38"/>
                  </a:lnTo>
                  <a:lnTo>
                    <a:pt x="1090" y="23"/>
                  </a:lnTo>
                  <a:lnTo>
                    <a:pt x="1097" y="6"/>
                  </a:lnTo>
                  <a:lnTo>
                    <a:pt x="1119" y="17"/>
                  </a:lnTo>
                  <a:lnTo>
                    <a:pt x="1112" y="33"/>
                  </a:lnTo>
                  <a:lnTo>
                    <a:pt x="1103" y="50"/>
                  </a:lnTo>
                  <a:lnTo>
                    <a:pt x="1095" y="65"/>
                  </a:lnTo>
                  <a:lnTo>
                    <a:pt x="1086" y="80"/>
                  </a:lnTo>
                  <a:lnTo>
                    <a:pt x="1076" y="94"/>
                  </a:lnTo>
                  <a:lnTo>
                    <a:pt x="1067" y="108"/>
                  </a:lnTo>
                  <a:lnTo>
                    <a:pt x="1056" y="121"/>
                  </a:lnTo>
                  <a:lnTo>
                    <a:pt x="1045" y="134"/>
                  </a:lnTo>
                  <a:lnTo>
                    <a:pt x="1034" y="147"/>
                  </a:lnTo>
                  <a:lnTo>
                    <a:pt x="1023" y="159"/>
                  </a:lnTo>
                  <a:lnTo>
                    <a:pt x="1011" y="171"/>
                  </a:lnTo>
                  <a:lnTo>
                    <a:pt x="998" y="181"/>
                  </a:lnTo>
                  <a:lnTo>
                    <a:pt x="987" y="192"/>
                  </a:lnTo>
                  <a:lnTo>
                    <a:pt x="974" y="202"/>
                  </a:lnTo>
                  <a:lnTo>
                    <a:pt x="960" y="212"/>
                  </a:lnTo>
                  <a:lnTo>
                    <a:pt x="947" y="221"/>
                  </a:lnTo>
                  <a:lnTo>
                    <a:pt x="919" y="237"/>
                  </a:lnTo>
                  <a:lnTo>
                    <a:pt x="888" y="254"/>
                  </a:lnTo>
                  <a:lnTo>
                    <a:pt x="858" y="268"/>
                  </a:lnTo>
                  <a:lnTo>
                    <a:pt x="826" y="280"/>
                  </a:lnTo>
                  <a:lnTo>
                    <a:pt x="792" y="290"/>
                  </a:lnTo>
                  <a:lnTo>
                    <a:pt x="759" y="300"/>
                  </a:lnTo>
                  <a:lnTo>
                    <a:pt x="723" y="309"/>
                  </a:lnTo>
                  <a:lnTo>
                    <a:pt x="686" y="315"/>
                  </a:lnTo>
                  <a:lnTo>
                    <a:pt x="683" y="290"/>
                  </a:lnTo>
                  <a:close/>
                  <a:moveTo>
                    <a:pt x="1102" y="1"/>
                  </a:moveTo>
                  <a:lnTo>
                    <a:pt x="1105" y="0"/>
                  </a:lnTo>
                  <a:lnTo>
                    <a:pt x="1110" y="0"/>
                  </a:lnTo>
                  <a:lnTo>
                    <a:pt x="1113" y="1"/>
                  </a:lnTo>
                  <a:lnTo>
                    <a:pt x="1116" y="3"/>
                  </a:lnTo>
                  <a:lnTo>
                    <a:pt x="1118" y="6"/>
                  </a:lnTo>
                  <a:lnTo>
                    <a:pt x="1121" y="10"/>
                  </a:lnTo>
                  <a:lnTo>
                    <a:pt x="1121" y="13"/>
                  </a:lnTo>
                  <a:lnTo>
                    <a:pt x="1119" y="17"/>
                  </a:lnTo>
                  <a:lnTo>
                    <a:pt x="1109" y="12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2" name="Freeform 1339"/>
            <p:cNvSpPr>
              <a:spLocks/>
            </p:cNvSpPr>
            <p:nvPr/>
          </p:nvSpPr>
          <p:spPr bwMode="auto">
            <a:xfrm>
              <a:off x="2995" y="1400"/>
              <a:ext cx="136" cy="89"/>
            </a:xfrm>
            <a:custGeom>
              <a:avLst/>
              <a:gdLst>
                <a:gd name="T0" fmla="*/ 26 w 687"/>
                <a:gd name="T1" fmla="*/ 17 h 456"/>
                <a:gd name="T2" fmla="*/ 26 w 687"/>
                <a:gd name="T3" fmla="*/ 15 h 456"/>
                <a:gd name="T4" fmla="*/ 25 w 687"/>
                <a:gd name="T5" fmla="*/ 14 h 456"/>
                <a:gd name="T6" fmla="*/ 24 w 687"/>
                <a:gd name="T7" fmla="*/ 12 h 456"/>
                <a:gd name="T8" fmla="*/ 23 w 687"/>
                <a:gd name="T9" fmla="*/ 11 h 456"/>
                <a:gd name="T10" fmla="*/ 22 w 687"/>
                <a:gd name="T11" fmla="*/ 10 h 456"/>
                <a:gd name="T12" fmla="*/ 20 w 687"/>
                <a:gd name="T13" fmla="*/ 9 h 456"/>
                <a:gd name="T14" fmla="*/ 19 w 687"/>
                <a:gd name="T15" fmla="*/ 9 h 456"/>
                <a:gd name="T16" fmla="*/ 17 w 687"/>
                <a:gd name="T17" fmla="*/ 8 h 456"/>
                <a:gd name="T18" fmla="*/ 16 w 687"/>
                <a:gd name="T19" fmla="*/ 9 h 456"/>
                <a:gd name="T20" fmla="*/ 14 w 687"/>
                <a:gd name="T21" fmla="*/ 9 h 456"/>
                <a:gd name="T22" fmla="*/ 11 w 687"/>
                <a:gd name="T23" fmla="*/ 9 h 456"/>
                <a:gd name="T24" fmla="*/ 9 w 687"/>
                <a:gd name="T25" fmla="*/ 10 h 456"/>
                <a:gd name="T26" fmla="*/ 7 w 687"/>
                <a:gd name="T27" fmla="*/ 11 h 456"/>
                <a:gd name="T28" fmla="*/ 4 w 687"/>
                <a:gd name="T29" fmla="*/ 13 h 456"/>
                <a:gd name="T30" fmla="*/ 1 w 687"/>
                <a:gd name="T31" fmla="*/ 14 h 456"/>
                <a:gd name="T32" fmla="*/ 9 w 687"/>
                <a:gd name="T33" fmla="*/ 2 h 456"/>
                <a:gd name="T34" fmla="*/ 12 w 687"/>
                <a:gd name="T35" fmla="*/ 1 h 456"/>
                <a:gd name="T36" fmla="*/ 14 w 687"/>
                <a:gd name="T37" fmla="*/ 0 h 456"/>
                <a:gd name="T38" fmla="*/ 17 w 687"/>
                <a:gd name="T39" fmla="*/ 0 h 456"/>
                <a:gd name="T40" fmla="*/ 19 w 687"/>
                <a:gd name="T41" fmla="*/ 0 h 456"/>
                <a:gd name="T42" fmla="*/ 21 w 687"/>
                <a:gd name="T43" fmla="*/ 0 h 456"/>
                <a:gd name="T44" fmla="*/ 22 w 687"/>
                <a:gd name="T45" fmla="*/ 1 h 456"/>
                <a:gd name="T46" fmla="*/ 24 w 687"/>
                <a:gd name="T47" fmla="*/ 1 h 456"/>
                <a:gd name="T48" fmla="*/ 25 w 687"/>
                <a:gd name="T49" fmla="*/ 2 h 456"/>
                <a:gd name="T50" fmla="*/ 26 w 687"/>
                <a:gd name="T51" fmla="*/ 4 h 456"/>
                <a:gd name="T52" fmla="*/ 26 w 687"/>
                <a:gd name="T53" fmla="*/ 5 h 456"/>
                <a:gd name="T54" fmla="*/ 27 w 687"/>
                <a:gd name="T55" fmla="*/ 7 h 456"/>
                <a:gd name="T56" fmla="*/ 27 w 687"/>
                <a:gd name="T57" fmla="*/ 8 h 456"/>
                <a:gd name="T58" fmla="*/ 27 w 687"/>
                <a:gd name="T59" fmla="*/ 11 h 456"/>
                <a:gd name="T60" fmla="*/ 27 w 687"/>
                <a:gd name="T61" fmla="*/ 13 h 456"/>
                <a:gd name="T62" fmla="*/ 27 w 687"/>
                <a:gd name="T63" fmla="*/ 16 h 456"/>
                <a:gd name="T64" fmla="*/ 26 w 687"/>
                <a:gd name="T65" fmla="*/ 19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7"/>
                <a:gd name="T100" fmla="*/ 0 h 456"/>
                <a:gd name="T101" fmla="*/ 687 w 687"/>
                <a:gd name="T102" fmla="*/ 456 h 4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7" h="456">
                  <a:moveTo>
                    <a:pt x="663" y="456"/>
                  </a:moveTo>
                  <a:lnTo>
                    <a:pt x="657" y="428"/>
                  </a:lnTo>
                  <a:lnTo>
                    <a:pt x="650" y="403"/>
                  </a:lnTo>
                  <a:lnTo>
                    <a:pt x="643" y="378"/>
                  </a:lnTo>
                  <a:lnTo>
                    <a:pt x="634" y="355"/>
                  </a:lnTo>
                  <a:lnTo>
                    <a:pt x="624" y="335"/>
                  </a:lnTo>
                  <a:lnTo>
                    <a:pt x="614" y="315"/>
                  </a:lnTo>
                  <a:lnTo>
                    <a:pt x="602" y="298"/>
                  </a:lnTo>
                  <a:lnTo>
                    <a:pt x="590" y="282"/>
                  </a:lnTo>
                  <a:lnTo>
                    <a:pt x="576" y="268"/>
                  </a:lnTo>
                  <a:lnTo>
                    <a:pt x="562" y="255"/>
                  </a:lnTo>
                  <a:lnTo>
                    <a:pt x="547" y="243"/>
                  </a:lnTo>
                  <a:lnTo>
                    <a:pt x="529" y="233"/>
                  </a:lnTo>
                  <a:lnTo>
                    <a:pt x="512" y="226"/>
                  </a:lnTo>
                  <a:lnTo>
                    <a:pt x="495" y="219"/>
                  </a:lnTo>
                  <a:lnTo>
                    <a:pt x="475" y="214"/>
                  </a:lnTo>
                  <a:lnTo>
                    <a:pt x="455" y="211"/>
                  </a:lnTo>
                  <a:lnTo>
                    <a:pt x="433" y="210"/>
                  </a:lnTo>
                  <a:lnTo>
                    <a:pt x="412" y="210"/>
                  </a:lnTo>
                  <a:lnTo>
                    <a:pt x="389" y="211"/>
                  </a:lnTo>
                  <a:lnTo>
                    <a:pt x="364" y="214"/>
                  </a:lnTo>
                  <a:lnTo>
                    <a:pt x="339" y="218"/>
                  </a:lnTo>
                  <a:lnTo>
                    <a:pt x="313" y="225"/>
                  </a:lnTo>
                  <a:lnTo>
                    <a:pt x="286" y="232"/>
                  </a:lnTo>
                  <a:lnTo>
                    <a:pt x="258" y="242"/>
                  </a:lnTo>
                  <a:lnTo>
                    <a:pt x="230" y="253"/>
                  </a:lnTo>
                  <a:lnTo>
                    <a:pt x="200" y="266"/>
                  </a:lnTo>
                  <a:lnTo>
                    <a:pt x="169" y="280"/>
                  </a:lnTo>
                  <a:lnTo>
                    <a:pt x="137" y="295"/>
                  </a:lnTo>
                  <a:lnTo>
                    <a:pt x="105" y="312"/>
                  </a:lnTo>
                  <a:lnTo>
                    <a:pt x="70" y="332"/>
                  </a:lnTo>
                  <a:lnTo>
                    <a:pt x="36" y="352"/>
                  </a:lnTo>
                  <a:lnTo>
                    <a:pt x="0" y="374"/>
                  </a:lnTo>
                  <a:lnTo>
                    <a:pt x="229" y="38"/>
                  </a:lnTo>
                  <a:lnTo>
                    <a:pt x="264" y="28"/>
                  </a:lnTo>
                  <a:lnTo>
                    <a:pt x="297" y="20"/>
                  </a:lnTo>
                  <a:lnTo>
                    <a:pt x="328" y="13"/>
                  </a:lnTo>
                  <a:lnTo>
                    <a:pt x="360" y="8"/>
                  </a:lnTo>
                  <a:lnTo>
                    <a:pt x="389" y="3"/>
                  </a:lnTo>
                  <a:lnTo>
                    <a:pt x="416" y="1"/>
                  </a:lnTo>
                  <a:lnTo>
                    <a:pt x="443" y="0"/>
                  </a:lnTo>
                  <a:lnTo>
                    <a:pt x="468" y="1"/>
                  </a:lnTo>
                  <a:lnTo>
                    <a:pt x="492" y="3"/>
                  </a:lnTo>
                  <a:lnTo>
                    <a:pt x="514" y="7"/>
                  </a:lnTo>
                  <a:lnTo>
                    <a:pt x="535" y="12"/>
                  </a:lnTo>
                  <a:lnTo>
                    <a:pt x="554" y="18"/>
                  </a:lnTo>
                  <a:lnTo>
                    <a:pt x="573" y="26"/>
                  </a:lnTo>
                  <a:lnTo>
                    <a:pt x="590" y="36"/>
                  </a:lnTo>
                  <a:lnTo>
                    <a:pt x="605" y="47"/>
                  </a:lnTo>
                  <a:lnTo>
                    <a:pt x="619" y="58"/>
                  </a:lnTo>
                  <a:lnTo>
                    <a:pt x="632" y="72"/>
                  </a:lnTo>
                  <a:lnTo>
                    <a:pt x="644" y="88"/>
                  </a:lnTo>
                  <a:lnTo>
                    <a:pt x="654" y="104"/>
                  </a:lnTo>
                  <a:lnTo>
                    <a:pt x="662" y="122"/>
                  </a:lnTo>
                  <a:lnTo>
                    <a:pt x="670" y="143"/>
                  </a:lnTo>
                  <a:lnTo>
                    <a:pt x="676" y="163"/>
                  </a:lnTo>
                  <a:lnTo>
                    <a:pt x="681" y="186"/>
                  </a:lnTo>
                  <a:lnTo>
                    <a:pt x="684" y="210"/>
                  </a:lnTo>
                  <a:lnTo>
                    <a:pt x="686" y="236"/>
                  </a:lnTo>
                  <a:lnTo>
                    <a:pt x="687" y="263"/>
                  </a:lnTo>
                  <a:lnTo>
                    <a:pt x="686" y="291"/>
                  </a:lnTo>
                  <a:lnTo>
                    <a:pt x="684" y="321"/>
                  </a:lnTo>
                  <a:lnTo>
                    <a:pt x="681" y="352"/>
                  </a:lnTo>
                  <a:lnTo>
                    <a:pt x="676" y="386"/>
                  </a:lnTo>
                  <a:lnTo>
                    <a:pt x="670" y="419"/>
                  </a:lnTo>
                  <a:lnTo>
                    <a:pt x="663" y="45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3" name="Freeform 1340"/>
            <p:cNvSpPr>
              <a:spLocks noEditPoints="1"/>
            </p:cNvSpPr>
            <p:nvPr/>
          </p:nvSpPr>
          <p:spPr bwMode="auto">
            <a:xfrm>
              <a:off x="2991" y="1397"/>
              <a:ext cx="144" cy="93"/>
            </a:xfrm>
            <a:custGeom>
              <a:avLst/>
              <a:gdLst>
                <a:gd name="T0" fmla="*/ 26 w 711"/>
                <a:gd name="T1" fmla="*/ 17 h 479"/>
                <a:gd name="T2" fmla="*/ 25 w 711"/>
                <a:gd name="T3" fmla="*/ 14 h 479"/>
                <a:gd name="T4" fmla="*/ 24 w 711"/>
                <a:gd name="T5" fmla="*/ 12 h 479"/>
                <a:gd name="T6" fmla="*/ 22 w 711"/>
                <a:gd name="T7" fmla="*/ 11 h 479"/>
                <a:gd name="T8" fmla="*/ 20 w 711"/>
                <a:gd name="T9" fmla="*/ 10 h 479"/>
                <a:gd name="T10" fmla="*/ 19 w 711"/>
                <a:gd name="T11" fmla="*/ 8 h 479"/>
                <a:gd name="T12" fmla="*/ 21 w 711"/>
                <a:gd name="T13" fmla="*/ 9 h 479"/>
                <a:gd name="T14" fmla="*/ 23 w 711"/>
                <a:gd name="T15" fmla="*/ 10 h 479"/>
                <a:gd name="T16" fmla="*/ 25 w 711"/>
                <a:gd name="T17" fmla="*/ 12 h 479"/>
                <a:gd name="T18" fmla="*/ 26 w 711"/>
                <a:gd name="T19" fmla="*/ 15 h 479"/>
                <a:gd name="T20" fmla="*/ 27 w 711"/>
                <a:gd name="T21" fmla="*/ 18 h 479"/>
                <a:gd name="T22" fmla="*/ 19 w 711"/>
                <a:gd name="T23" fmla="*/ 9 h 479"/>
                <a:gd name="T24" fmla="*/ 16 w 711"/>
                <a:gd name="T25" fmla="*/ 9 h 479"/>
                <a:gd name="T26" fmla="*/ 13 w 711"/>
                <a:gd name="T27" fmla="*/ 10 h 479"/>
                <a:gd name="T28" fmla="*/ 10 w 711"/>
                <a:gd name="T29" fmla="*/ 11 h 479"/>
                <a:gd name="T30" fmla="*/ 6 w 711"/>
                <a:gd name="T31" fmla="*/ 13 h 479"/>
                <a:gd name="T32" fmla="*/ 2 w 711"/>
                <a:gd name="T33" fmla="*/ 15 h 479"/>
                <a:gd name="T34" fmla="*/ 2 w 711"/>
                <a:gd name="T35" fmla="*/ 14 h 479"/>
                <a:gd name="T36" fmla="*/ 6 w 711"/>
                <a:gd name="T37" fmla="*/ 12 h 479"/>
                <a:gd name="T38" fmla="*/ 10 w 711"/>
                <a:gd name="T39" fmla="*/ 10 h 479"/>
                <a:gd name="T40" fmla="*/ 13 w 711"/>
                <a:gd name="T41" fmla="*/ 9 h 479"/>
                <a:gd name="T42" fmla="*/ 16 w 711"/>
                <a:gd name="T43" fmla="*/ 8 h 479"/>
                <a:gd name="T44" fmla="*/ 19 w 711"/>
                <a:gd name="T45" fmla="*/ 8 h 479"/>
                <a:gd name="T46" fmla="*/ 1 w 711"/>
                <a:gd name="T47" fmla="*/ 16 h 479"/>
                <a:gd name="T48" fmla="*/ 0 w 711"/>
                <a:gd name="T49" fmla="*/ 16 h 479"/>
                <a:gd name="T50" fmla="*/ 0 w 711"/>
                <a:gd name="T51" fmla="*/ 15 h 479"/>
                <a:gd name="T52" fmla="*/ 1 w 711"/>
                <a:gd name="T53" fmla="*/ 16 h 479"/>
                <a:gd name="T54" fmla="*/ 10 w 711"/>
                <a:gd name="T55" fmla="*/ 2 h 479"/>
                <a:gd name="T56" fmla="*/ 9 w 711"/>
                <a:gd name="T57" fmla="*/ 2 h 479"/>
                <a:gd name="T58" fmla="*/ 10 w 711"/>
                <a:gd name="T59" fmla="*/ 2 h 479"/>
                <a:gd name="T60" fmla="*/ 11 w 711"/>
                <a:gd name="T61" fmla="*/ 1 h 479"/>
                <a:gd name="T62" fmla="*/ 15 w 711"/>
                <a:gd name="T63" fmla="*/ 0 h 479"/>
                <a:gd name="T64" fmla="*/ 18 w 711"/>
                <a:gd name="T65" fmla="*/ 0 h 479"/>
                <a:gd name="T66" fmla="*/ 21 w 711"/>
                <a:gd name="T67" fmla="*/ 0 h 479"/>
                <a:gd name="T68" fmla="*/ 24 w 711"/>
                <a:gd name="T69" fmla="*/ 1 h 479"/>
                <a:gd name="T70" fmla="*/ 26 w 711"/>
                <a:gd name="T71" fmla="*/ 2 h 479"/>
                <a:gd name="T72" fmla="*/ 24 w 711"/>
                <a:gd name="T73" fmla="*/ 2 h 479"/>
                <a:gd name="T74" fmla="*/ 22 w 711"/>
                <a:gd name="T75" fmla="*/ 1 h 479"/>
                <a:gd name="T76" fmla="*/ 19 w 711"/>
                <a:gd name="T77" fmla="*/ 1 h 479"/>
                <a:gd name="T78" fmla="*/ 16 w 711"/>
                <a:gd name="T79" fmla="*/ 1 h 479"/>
                <a:gd name="T80" fmla="*/ 12 w 711"/>
                <a:gd name="T81" fmla="*/ 2 h 479"/>
                <a:gd name="T82" fmla="*/ 10 w 711"/>
                <a:gd name="T83" fmla="*/ 2 h 479"/>
                <a:gd name="T84" fmla="*/ 27 w 711"/>
                <a:gd name="T85" fmla="*/ 4 h 479"/>
                <a:gd name="T86" fmla="*/ 28 w 711"/>
                <a:gd name="T87" fmla="*/ 6 h 479"/>
                <a:gd name="T88" fmla="*/ 28 w 711"/>
                <a:gd name="T89" fmla="*/ 9 h 479"/>
                <a:gd name="T90" fmla="*/ 28 w 711"/>
                <a:gd name="T91" fmla="*/ 12 h 479"/>
                <a:gd name="T92" fmla="*/ 28 w 711"/>
                <a:gd name="T93" fmla="*/ 16 h 479"/>
                <a:gd name="T94" fmla="*/ 26 w 711"/>
                <a:gd name="T95" fmla="*/ 19 h 479"/>
                <a:gd name="T96" fmla="*/ 27 w 711"/>
                <a:gd name="T97" fmla="*/ 15 h 479"/>
                <a:gd name="T98" fmla="*/ 27 w 711"/>
                <a:gd name="T99" fmla="*/ 11 h 479"/>
                <a:gd name="T100" fmla="*/ 27 w 711"/>
                <a:gd name="T101" fmla="*/ 8 h 479"/>
                <a:gd name="T102" fmla="*/ 26 w 711"/>
                <a:gd name="T103" fmla="*/ 6 h 479"/>
                <a:gd name="T104" fmla="*/ 25 w 711"/>
                <a:gd name="T105" fmla="*/ 4 h 479"/>
                <a:gd name="T106" fmla="*/ 27 w 711"/>
                <a:gd name="T107" fmla="*/ 19 h 479"/>
                <a:gd name="T108" fmla="*/ 27 w 711"/>
                <a:gd name="T109" fmla="*/ 19 h 479"/>
                <a:gd name="T110" fmla="*/ 27 w 711"/>
                <a:gd name="T111" fmla="*/ 19 h 479"/>
                <a:gd name="T112" fmla="*/ 27 w 711"/>
                <a:gd name="T113" fmla="*/ 19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1"/>
                <a:gd name="T172" fmla="*/ 0 h 479"/>
                <a:gd name="T173" fmla="*/ 711 w 711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1" h="479">
                  <a:moveTo>
                    <a:pt x="663" y="470"/>
                  </a:moveTo>
                  <a:lnTo>
                    <a:pt x="657" y="443"/>
                  </a:lnTo>
                  <a:lnTo>
                    <a:pt x="650" y="419"/>
                  </a:lnTo>
                  <a:lnTo>
                    <a:pt x="644" y="395"/>
                  </a:lnTo>
                  <a:lnTo>
                    <a:pt x="635" y="374"/>
                  </a:lnTo>
                  <a:lnTo>
                    <a:pt x="626" y="354"/>
                  </a:lnTo>
                  <a:lnTo>
                    <a:pt x="616" y="336"/>
                  </a:lnTo>
                  <a:lnTo>
                    <a:pt x="605" y="319"/>
                  </a:lnTo>
                  <a:lnTo>
                    <a:pt x="593" y="304"/>
                  </a:lnTo>
                  <a:lnTo>
                    <a:pt x="580" y="290"/>
                  </a:lnTo>
                  <a:lnTo>
                    <a:pt x="566" y="277"/>
                  </a:lnTo>
                  <a:lnTo>
                    <a:pt x="552" y="266"/>
                  </a:lnTo>
                  <a:lnTo>
                    <a:pt x="537" y="257"/>
                  </a:lnTo>
                  <a:lnTo>
                    <a:pt x="520" y="249"/>
                  </a:lnTo>
                  <a:lnTo>
                    <a:pt x="502" y="243"/>
                  </a:lnTo>
                  <a:lnTo>
                    <a:pt x="485" y="238"/>
                  </a:lnTo>
                  <a:lnTo>
                    <a:pt x="466" y="235"/>
                  </a:lnTo>
                  <a:lnTo>
                    <a:pt x="468" y="211"/>
                  </a:lnTo>
                  <a:lnTo>
                    <a:pt x="490" y="214"/>
                  </a:lnTo>
                  <a:lnTo>
                    <a:pt x="510" y="219"/>
                  </a:lnTo>
                  <a:lnTo>
                    <a:pt x="529" y="226"/>
                  </a:lnTo>
                  <a:lnTo>
                    <a:pt x="547" y="235"/>
                  </a:lnTo>
                  <a:lnTo>
                    <a:pt x="564" y="244"/>
                  </a:lnTo>
                  <a:lnTo>
                    <a:pt x="580" y="256"/>
                  </a:lnTo>
                  <a:lnTo>
                    <a:pt x="595" y="270"/>
                  </a:lnTo>
                  <a:lnTo>
                    <a:pt x="609" y="285"/>
                  </a:lnTo>
                  <a:lnTo>
                    <a:pt x="623" y="302"/>
                  </a:lnTo>
                  <a:lnTo>
                    <a:pt x="635" y="320"/>
                  </a:lnTo>
                  <a:lnTo>
                    <a:pt x="646" y="340"/>
                  </a:lnTo>
                  <a:lnTo>
                    <a:pt x="657" y="362"/>
                  </a:lnTo>
                  <a:lnTo>
                    <a:pt x="666" y="385"/>
                  </a:lnTo>
                  <a:lnTo>
                    <a:pt x="673" y="411"/>
                  </a:lnTo>
                  <a:lnTo>
                    <a:pt x="681" y="437"/>
                  </a:lnTo>
                  <a:lnTo>
                    <a:pt x="687" y="465"/>
                  </a:lnTo>
                  <a:lnTo>
                    <a:pt x="663" y="470"/>
                  </a:lnTo>
                  <a:close/>
                  <a:moveTo>
                    <a:pt x="466" y="235"/>
                  </a:moveTo>
                  <a:lnTo>
                    <a:pt x="445" y="233"/>
                  </a:lnTo>
                  <a:lnTo>
                    <a:pt x="424" y="233"/>
                  </a:lnTo>
                  <a:lnTo>
                    <a:pt x="401" y="235"/>
                  </a:lnTo>
                  <a:lnTo>
                    <a:pt x="377" y="238"/>
                  </a:lnTo>
                  <a:lnTo>
                    <a:pt x="352" y="242"/>
                  </a:lnTo>
                  <a:lnTo>
                    <a:pt x="327" y="249"/>
                  </a:lnTo>
                  <a:lnTo>
                    <a:pt x="300" y="256"/>
                  </a:lnTo>
                  <a:lnTo>
                    <a:pt x="273" y="266"/>
                  </a:lnTo>
                  <a:lnTo>
                    <a:pt x="245" y="277"/>
                  </a:lnTo>
                  <a:lnTo>
                    <a:pt x="216" y="289"/>
                  </a:lnTo>
                  <a:lnTo>
                    <a:pt x="185" y="303"/>
                  </a:lnTo>
                  <a:lnTo>
                    <a:pt x="154" y="319"/>
                  </a:lnTo>
                  <a:lnTo>
                    <a:pt x="122" y="336"/>
                  </a:lnTo>
                  <a:lnTo>
                    <a:pt x="89" y="354"/>
                  </a:lnTo>
                  <a:lnTo>
                    <a:pt x="54" y="374"/>
                  </a:lnTo>
                  <a:lnTo>
                    <a:pt x="19" y="397"/>
                  </a:lnTo>
                  <a:lnTo>
                    <a:pt x="6" y="375"/>
                  </a:lnTo>
                  <a:lnTo>
                    <a:pt x="42" y="353"/>
                  </a:lnTo>
                  <a:lnTo>
                    <a:pt x="77" y="333"/>
                  </a:lnTo>
                  <a:lnTo>
                    <a:pt x="111" y="313"/>
                  </a:lnTo>
                  <a:lnTo>
                    <a:pt x="145" y="296"/>
                  </a:lnTo>
                  <a:lnTo>
                    <a:pt x="177" y="280"/>
                  </a:lnTo>
                  <a:lnTo>
                    <a:pt x="208" y="266"/>
                  </a:lnTo>
                  <a:lnTo>
                    <a:pt x="239" y="253"/>
                  </a:lnTo>
                  <a:lnTo>
                    <a:pt x="268" y="242"/>
                  </a:lnTo>
                  <a:lnTo>
                    <a:pt x="296" y="232"/>
                  </a:lnTo>
                  <a:lnTo>
                    <a:pt x="324" y="225"/>
                  </a:lnTo>
                  <a:lnTo>
                    <a:pt x="350" y="218"/>
                  </a:lnTo>
                  <a:lnTo>
                    <a:pt x="376" y="213"/>
                  </a:lnTo>
                  <a:lnTo>
                    <a:pt x="400" y="211"/>
                  </a:lnTo>
                  <a:lnTo>
                    <a:pt x="424" y="209"/>
                  </a:lnTo>
                  <a:lnTo>
                    <a:pt x="446" y="209"/>
                  </a:lnTo>
                  <a:lnTo>
                    <a:pt x="468" y="211"/>
                  </a:lnTo>
                  <a:lnTo>
                    <a:pt x="466" y="235"/>
                  </a:lnTo>
                  <a:close/>
                  <a:moveTo>
                    <a:pt x="19" y="397"/>
                  </a:moveTo>
                  <a:lnTo>
                    <a:pt x="15" y="398"/>
                  </a:lnTo>
                  <a:lnTo>
                    <a:pt x="11" y="398"/>
                  </a:lnTo>
                  <a:lnTo>
                    <a:pt x="8" y="395"/>
                  </a:lnTo>
                  <a:lnTo>
                    <a:pt x="5" y="393"/>
                  </a:lnTo>
                  <a:lnTo>
                    <a:pt x="2" y="390"/>
                  </a:lnTo>
                  <a:lnTo>
                    <a:pt x="0" y="387"/>
                  </a:lnTo>
                  <a:lnTo>
                    <a:pt x="0" y="383"/>
                  </a:lnTo>
                  <a:lnTo>
                    <a:pt x="2" y="379"/>
                  </a:lnTo>
                  <a:lnTo>
                    <a:pt x="12" y="386"/>
                  </a:lnTo>
                  <a:lnTo>
                    <a:pt x="19" y="397"/>
                  </a:lnTo>
                  <a:close/>
                  <a:moveTo>
                    <a:pt x="2" y="379"/>
                  </a:moveTo>
                  <a:lnTo>
                    <a:pt x="231" y="42"/>
                  </a:lnTo>
                  <a:lnTo>
                    <a:pt x="251" y="56"/>
                  </a:lnTo>
                  <a:lnTo>
                    <a:pt x="22" y="392"/>
                  </a:lnTo>
                  <a:lnTo>
                    <a:pt x="2" y="379"/>
                  </a:lnTo>
                  <a:close/>
                  <a:moveTo>
                    <a:pt x="231" y="42"/>
                  </a:moveTo>
                  <a:lnTo>
                    <a:pt x="235" y="40"/>
                  </a:lnTo>
                  <a:lnTo>
                    <a:pt x="238" y="38"/>
                  </a:lnTo>
                  <a:lnTo>
                    <a:pt x="241" y="50"/>
                  </a:lnTo>
                  <a:lnTo>
                    <a:pt x="231" y="42"/>
                  </a:lnTo>
                  <a:close/>
                  <a:moveTo>
                    <a:pt x="238" y="38"/>
                  </a:moveTo>
                  <a:lnTo>
                    <a:pt x="273" y="28"/>
                  </a:lnTo>
                  <a:lnTo>
                    <a:pt x="307" y="20"/>
                  </a:lnTo>
                  <a:lnTo>
                    <a:pt x="340" y="13"/>
                  </a:lnTo>
                  <a:lnTo>
                    <a:pt x="372" y="7"/>
                  </a:lnTo>
                  <a:lnTo>
                    <a:pt x="401" y="3"/>
                  </a:lnTo>
                  <a:lnTo>
                    <a:pt x="430" y="1"/>
                  </a:lnTo>
                  <a:lnTo>
                    <a:pt x="457" y="0"/>
                  </a:lnTo>
                  <a:lnTo>
                    <a:pt x="483" y="1"/>
                  </a:lnTo>
                  <a:lnTo>
                    <a:pt x="507" y="3"/>
                  </a:lnTo>
                  <a:lnTo>
                    <a:pt x="531" y="7"/>
                  </a:lnTo>
                  <a:lnTo>
                    <a:pt x="552" y="12"/>
                  </a:lnTo>
                  <a:lnTo>
                    <a:pt x="573" y="19"/>
                  </a:lnTo>
                  <a:lnTo>
                    <a:pt x="591" y="27"/>
                  </a:lnTo>
                  <a:lnTo>
                    <a:pt x="608" y="37"/>
                  </a:lnTo>
                  <a:lnTo>
                    <a:pt x="625" y="49"/>
                  </a:lnTo>
                  <a:lnTo>
                    <a:pt x="640" y="62"/>
                  </a:lnTo>
                  <a:lnTo>
                    <a:pt x="622" y="79"/>
                  </a:lnTo>
                  <a:lnTo>
                    <a:pt x="609" y="67"/>
                  </a:lnTo>
                  <a:lnTo>
                    <a:pt x="594" y="57"/>
                  </a:lnTo>
                  <a:lnTo>
                    <a:pt x="578" y="48"/>
                  </a:lnTo>
                  <a:lnTo>
                    <a:pt x="561" y="41"/>
                  </a:lnTo>
                  <a:lnTo>
                    <a:pt x="541" y="35"/>
                  </a:lnTo>
                  <a:lnTo>
                    <a:pt x="521" y="30"/>
                  </a:lnTo>
                  <a:lnTo>
                    <a:pt x="499" y="27"/>
                  </a:lnTo>
                  <a:lnTo>
                    <a:pt x="477" y="25"/>
                  </a:lnTo>
                  <a:lnTo>
                    <a:pt x="453" y="25"/>
                  </a:lnTo>
                  <a:lnTo>
                    <a:pt x="427" y="25"/>
                  </a:lnTo>
                  <a:lnTo>
                    <a:pt x="400" y="28"/>
                  </a:lnTo>
                  <a:lnTo>
                    <a:pt x="372" y="32"/>
                  </a:lnTo>
                  <a:lnTo>
                    <a:pt x="342" y="37"/>
                  </a:lnTo>
                  <a:lnTo>
                    <a:pt x="311" y="43"/>
                  </a:lnTo>
                  <a:lnTo>
                    <a:pt x="279" y="52"/>
                  </a:lnTo>
                  <a:lnTo>
                    <a:pt x="244" y="62"/>
                  </a:lnTo>
                  <a:lnTo>
                    <a:pt x="238" y="38"/>
                  </a:lnTo>
                  <a:close/>
                  <a:moveTo>
                    <a:pt x="640" y="62"/>
                  </a:moveTo>
                  <a:lnTo>
                    <a:pt x="654" y="76"/>
                  </a:lnTo>
                  <a:lnTo>
                    <a:pt x="666" y="92"/>
                  </a:lnTo>
                  <a:lnTo>
                    <a:pt x="675" y="109"/>
                  </a:lnTo>
                  <a:lnTo>
                    <a:pt x="685" y="128"/>
                  </a:lnTo>
                  <a:lnTo>
                    <a:pt x="693" y="148"/>
                  </a:lnTo>
                  <a:lnTo>
                    <a:pt x="699" y="170"/>
                  </a:lnTo>
                  <a:lnTo>
                    <a:pt x="704" y="194"/>
                  </a:lnTo>
                  <a:lnTo>
                    <a:pt x="708" y="218"/>
                  </a:lnTo>
                  <a:lnTo>
                    <a:pt x="710" y="244"/>
                  </a:lnTo>
                  <a:lnTo>
                    <a:pt x="711" y="272"/>
                  </a:lnTo>
                  <a:lnTo>
                    <a:pt x="710" y="302"/>
                  </a:lnTo>
                  <a:lnTo>
                    <a:pt x="709" y="332"/>
                  </a:lnTo>
                  <a:lnTo>
                    <a:pt x="706" y="364"/>
                  </a:lnTo>
                  <a:lnTo>
                    <a:pt x="700" y="398"/>
                  </a:lnTo>
                  <a:lnTo>
                    <a:pt x="695" y="433"/>
                  </a:lnTo>
                  <a:lnTo>
                    <a:pt x="687" y="470"/>
                  </a:lnTo>
                  <a:lnTo>
                    <a:pt x="663" y="465"/>
                  </a:lnTo>
                  <a:lnTo>
                    <a:pt x="670" y="430"/>
                  </a:lnTo>
                  <a:lnTo>
                    <a:pt x="676" y="397"/>
                  </a:lnTo>
                  <a:lnTo>
                    <a:pt x="681" y="364"/>
                  </a:lnTo>
                  <a:lnTo>
                    <a:pt x="684" y="334"/>
                  </a:lnTo>
                  <a:lnTo>
                    <a:pt x="686" y="305"/>
                  </a:lnTo>
                  <a:lnTo>
                    <a:pt x="686" y="277"/>
                  </a:lnTo>
                  <a:lnTo>
                    <a:pt x="686" y="251"/>
                  </a:lnTo>
                  <a:lnTo>
                    <a:pt x="684" y="226"/>
                  </a:lnTo>
                  <a:lnTo>
                    <a:pt x="681" y="202"/>
                  </a:lnTo>
                  <a:lnTo>
                    <a:pt x="676" y="181"/>
                  </a:lnTo>
                  <a:lnTo>
                    <a:pt x="671" y="160"/>
                  </a:lnTo>
                  <a:lnTo>
                    <a:pt x="663" y="141"/>
                  </a:lnTo>
                  <a:lnTo>
                    <a:pt x="656" y="123"/>
                  </a:lnTo>
                  <a:lnTo>
                    <a:pt x="646" y="107"/>
                  </a:lnTo>
                  <a:lnTo>
                    <a:pt x="635" y="92"/>
                  </a:lnTo>
                  <a:lnTo>
                    <a:pt x="622" y="79"/>
                  </a:lnTo>
                  <a:lnTo>
                    <a:pt x="640" y="62"/>
                  </a:lnTo>
                  <a:close/>
                  <a:moveTo>
                    <a:pt x="687" y="470"/>
                  </a:moveTo>
                  <a:lnTo>
                    <a:pt x="685" y="473"/>
                  </a:lnTo>
                  <a:lnTo>
                    <a:pt x="683" y="476"/>
                  </a:lnTo>
                  <a:lnTo>
                    <a:pt x="679" y="478"/>
                  </a:lnTo>
                  <a:lnTo>
                    <a:pt x="675" y="479"/>
                  </a:lnTo>
                  <a:lnTo>
                    <a:pt x="671" y="478"/>
                  </a:lnTo>
                  <a:lnTo>
                    <a:pt x="668" y="476"/>
                  </a:lnTo>
                  <a:lnTo>
                    <a:pt x="664" y="473"/>
                  </a:lnTo>
                  <a:lnTo>
                    <a:pt x="663" y="470"/>
                  </a:lnTo>
                  <a:lnTo>
                    <a:pt x="675" y="468"/>
                  </a:lnTo>
                  <a:lnTo>
                    <a:pt x="687" y="47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4" name="Freeform 1341"/>
            <p:cNvSpPr>
              <a:spLocks/>
            </p:cNvSpPr>
            <p:nvPr/>
          </p:nvSpPr>
          <p:spPr bwMode="auto">
            <a:xfrm>
              <a:off x="2859" y="1266"/>
              <a:ext cx="256" cy="82"/>
            </a:xfrm>
            <a:custGeom>
              <a:avLst/>
              <a:gdLst>
                <a:gd name="T0" fmla="*/ 0 w 1282"/>
                <a:gd name="T1" fmla="*/ 16 h 415"/>
                <a:gd name="T2" fmla="*/ 4 w 1282"/>
                <a:gd name="T3" fmla="*/ 16 h 415"/>
                <a:gd name="T4" fmla="*/ 7 w 1282"/>
                <a:gd name="T5" fmla="*/ 16 h 415"/>
                <a:gd name="T6" fmla="*/ 11 w 1282"/>
                <a:gd name="T7" fmla="*/ 16 h 415"/>
                <a:gd name="T8" fmla="*/ 15 w 1282"/>
                <a:gd name="T9" fmla="*/ 16 h 415"/>
                <a:gd name="T10" fmla="*/ 17 w 1282"/>
                <a:gd name="T11" fmla="*/ 16 h 415"/>
                <a:gd name="T12" fmla="*/ 19 w 1282"/>
                <a:gd name="T13" fmla="*/ 16 h 415"/>
                <a:gd name="T14" fmla="*/ 21 w 1282"/>
                <a:gd name="T15" fmla="*/ 16 h 415"/>
                <a:gd name="T16" fmla="*/ 23 w 1282"/>
                <a:gd name="T17" fmla="*/ 15 h 415"/>
                <a:gd name="T18" fmla="*/ 25 w 1282"/>
                <a:gd name="T19" fmla="*/ 15 h 415"/>
                <a:gd name="T20" fmla="*/ 27 w 1282"/>
                <a:gd name="T21" fmla="*/ 15 h 415"/>
                <a:gd name="T22" fmla="*/ 29 w 1282"/>
                <a:gd name="T23" fmla="*/ 15 h 415"/>
                <a:gd name="T24" fmla="*/ 31 w 1282"/>
                <a:gd name="T25" fmla="*/ 15 h 415"/>
                <a:gd name="T26" fmla="*/ 33 w 1282"/>
                <a:gd name="T27" fmla="*/ 14 h 415"/>
                <a:gd name="T28" fmla="*/ 35 w 1282"/>
                <a:gd name="T29" fmla="*/ 14 h 415"/>
                <a:gd name="T30" fmla="*/ 37 w 1282"/>
                <a:gd name="T31" fmla="*/ 14 h 415"/>
                <a:gd name="T32" fmla="*/ 38 w 1282"/>
                <a:gd name="T33" fmla="*/ 13 h 415"/>
                <a:gd name="T34" fmla="*/ 40 w 1282"/>
                <a:gd name="T35" fmla="*/ 13 h 415"/>
                <a:gd name="T36" fmla="*/ 42 w 1282"/>
                <a:gd name="T37" fmla="*/ 12 h 415"/>
                <a:gd name="T38" fmla="*/ 43 w 1282"/>
                <a:gd name="T39" fmla="*/ 12 h 415"/>
                <a:gd name="T40" fmla="*/ 45 w 1282"/>
                <a:gd name="T41" fmla="*/ 11 h 415"/>
                <a:gd name="T42" fmla="*/ 46 w 1282"/>
                <a:gd name="T43" fmla="*/ 11 h 415"/>
                <a:gd name="T44" fmla="*/ 47 w 1282"/>
                <a:gd name="T45" fmla="*/ 10 h 415"/>
                <a:gd name="T46" fmla="*/ 48 w 1282"/>
                <a:gd name="T47" fmla="*/ 9 h 415"/>
                <a:gd name="T48" fmla="*/ 49 w 1282"/>
                <a:gd name="T49" fmla="*/ 9 h 415"/>
                <a:gd name="T50" fmla="*/ 50 w 1282"/>
                <a:gd name="T51" fmla="*/ 8 h 415"/>
                <a:gd name="T52" fmla="*/ 51 w 1282"/>
                <a:gd name="T53" fmla="*/ 7 h 415"/>
                <a:gd name="T54" fmla="*/ 51 w 1282"/>
                <a:gd name="T55" fmla="*/ 7 h 415"/>
                <a:gd name="T56" fmla="*/ 52 w 1282"/>
                <a:gd name="T57" fmla="*/ 6 h 415"/>
                <a:gd name="T58" fmla="*/ 52 w 1282"/>
                <a:gd name="T59" fmla="*/ 4 h 415"/>
                <a:gd name="T60" fmla="*/ 51 w 1282"/>
                <a:gd name="T61" fmla="*/ 3 h 415"/>
                <a:gd name="T62" fmla="*/ 51 w 1282"/>
                <a:gd name="T63" fmla="*/ 2 h 415"/>
                <a:gd name="T64" fmla="*/ 50 w 1282"/>
                <a:gd name="T65" fmla="*/ 1 h 415"/>
                <a:gd name="T66" fmla="*/ 50 w 1282"/>
                <a:gd name="T67" fmla="*/ 0 h 415"/>
                <a:gd name="T68" fmla="*/ 49 w 1282"/>
                <a:gd name="T69" fmla="*/ 0 h 415"/>
                <a:gd name="T70" fmla="*/ 48 w 1282"/>
                <a:gd name="T71" fmla="*/ 0 h 415"/>
                <a:gd name="T72" fmla="*/ 47 w 1282"/>
                <a:gd name="T73" fmla="*/ 0 h 415"/>
                <a:gd name="T74" fmla="*/ 45 w 1282"/>
                <a:gd name="T75" fmla="*/ 0 h 415"/>
                <a:gd name="T76" fmla="*/ 44 w 1282"/>
                <a:gd name="T77" fmla="*/ 1 h 415"/>
                <a:gd name="T78" fmla="*/ 42 w 1282"/>
                <a:gd name="T79" fmla="*/ 1 h 415"/>
                <a:gd name="T80" fmla="*/ 41 w 1282"/>
                <a:gd name="T81" fmla="*/ 2 h 415"/>
                <a:gd name="T82" fmla="*/ 39 w 1282"/>
                <a:gd name="T83" fmla="*/ 3 h 415"/>
                <a:gd name="T84" fmla="*/ 37 w 1282"/>
                <a:gd name="T85" fmla="*/ 4 h 415"/>
                <a:gd name="T86" fmla="*/ 36 w 1282"/>
                <a:gd name="T87" fmla="*/ 5 h 415"/>
                <a:gd name="T88" fmla="*/ 34 w 1282"/>
                <a:gd name="T89" fmla="*/ 6 h 415"/>
                <a:gd name="T90" fmla="*/ 30 w 1282"/>
                <a:gd name="T91" fmla="*/ 8 h 415"/>
                <a:gd name="T92" fmla="*/ 26 w 1282"/>
                <a:gd name="T93" fmla="*/ 10 h 415"/>
                <a:gd name="T94" fmla="*/ 24 w 1282"/>
                <a:gd name="T95" fmla="*/ 11 h 415"/>
                <a:gd name="T96" fmla="*/ 21 w 1282"/>
                <a:gd name="T97" fmla="*/ 12 h 415"/>
                <a:gd name="T98" fmla="*/ 19 w 1282"/>
                <a:gd name="T99" fmla="*/ 13 h 415"/>
                <a:gd name="T100" fmla="*/ 17 w 1282"/>
                <a:gd name="T101" fmla="*/ 14 h 415"/>
                <a:gd name="T102" fmla="*/ 15 w 1282"/>
                <a:gd name="T103" fmla="*/ 15 h 415"/>
                <a:gd name="T104" fmla="*/ 13 w 1282"/>
                <a:gd name="T105" fmla="*/ 15 h 415"/>
                <a:gd name="T106" fmla="*/ 11 w 1282"/>
                <a:gd name="T107" fmla="*/ 16 h 415"/>
                <a:gd name="T108" fmla="*/ 8 w 1282"/>
                <a:gd name="T109" fmla="*/ 16 h 415"/>
                <a:gd name="T110" fmla="*/ 6 w 1282"/>
                <a:gd name="T111" fmla="*/ 16 h 415"/>
                <a:gd name="T112" fmla="*/ 4 w 1282"/>
                <a:gd name="T113" fmla="*/ 17 h 415"/>
                <a:gd name="T114" fmla="*/ 2 w 1282"/>
                <a:gd name="T115" fmla="*/ 16 h 415"/>
                <a:gd name="T116" fmla="*/ 0 w 1282"/>
                <a:gd name="T117" fmla="*/ 16 h 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82"/>
                <a:gd name="T178" fmla="*/ 0 h 415"/>
                <a:gd name="T179" fmla="*/ 1282 w 1282"/>
                <a:gd name="T180" fmla="*/ 415 h 41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82" h="415">
                  <a:moveTo>
                    <a:pt x="0" y="404"/>
                  </a:moveTo>
                  <a:lnTo>
                    <a:pt x="88" y="405"/>
                  </a:lnTo>
                  <a:lnTo>
                    <a:pt x="183" y="405"/>
                  </a:lnTo>
                  <a:lnTo>
                    <a:pt x="282" y="404"/>
                  </a:lnTo>
                  <a:lnTo>
                    <a:pt x="382" y="399"/>
                  </a:lnTo>
                  <a:lnTo>
                    <a:pt x="433" y="397"/>
                  </a:lnTo>
                  <a:lnTo>
                    <a:pt x="484" y="394"/>
                  </a:lnTo>
                  <a:lnTo>
                    <a:pt x="534" y="391"/>
                  </a:lnTo>
                  <a:lnTo>
                    <a:pt x="585" y="386"/>
                  </a:lnTo>
                  <a:lnTo>
                    <a:pt x="635" y="381"/>
                  </a:lnTo>
                  <a:lnTo>
                    <a:pt x="684" y="376"/>
                  </a:lnTo>
                  <a:lnTo>
                    <a:pt x="733" y="370"/>
                  </a:lnTo>
                  <a:lnTo>
                    <a:pt x="781" y="363"/>
                  </a:lnTo>
                  <a:lnTo>
                    <a:pt x="827" y="355"/>
                  </a:lnTo>
                  <a:lnTo>
                    <a:pt x="872" y="348"/>
                  </a:lnTo>
                  <a:lnTo>
                    <a:pt x="917" y="338"/>
                  </a:lnTo>
                  <a:lnTo>
                    <a:pt x="959" y="328"/>
                  </a:lnTo>
                  <a:lnTo>
                    <a:pt x="1000" y="318"/>
                  </a:lnTo>
                  <a:lnTo>
                    <a:pt x="1039" y="307"/>
                  </a:lnTo>
                  <a:lnTo>
                    <a:pt x="1074" y="295"/>
                  </a:lnTo>
                  <a:lnTo>
                    <a:pt x="1109" y="282"/>
                  </a:lnTo>
                  <a:lnTo>
                    <a:pt x="1141" y="268"/>
                  </a:lnTo>
                  <a:lnTo>
                    <a:pt x="1171" y="253"/>
                  </a:lnTo>
                  <a:lnTo>
                    <a:pt x="1196" y="236"/>
                  </a:lnTo>
                  <a:lnTo>
                    <a:pt x="1220" y="219"/>
                  </a:lnTo>
                  <a:lnTo>
                    <a:pt x="1241" y="202"/>
                  </a:lnTo>
                  <a:lnTo>
                    <a:pt x="1258" y="183"/>
                  </a:lnTo>
                  <a:lnTo>
                    <a:pt x="1271" y="163"/>
                  </a:lnTo>
                  <a:lnTo>
                    <a:pt x="1282" y="142"/>
                  </a:lnTo>
                  <a:lnTo>
                    <a:pt x="1280" y="102"/>
                  </a:lnTo>
                  <a:lnTo>
                    <a:pt x="1273" y="69"/>
                  </a:lnTo>
                  <a:lnTo>
                    <a:pt x="1262" y="43"/>
                  </a:lnTo>
                  <a:lnTo>
                    <a:pt x="1248" y="24"/>
                  </a:lnTo>
                  <a:lnTo>
                    <a:pt x="1230" y="10"/>
                  </a:lnTo>
                  <a:lnTo>
                    <a:pt x="1208" y="2"/>
                  </a:lnTo>
                  <a:lnTo>
                    <a:pt x="1183" y="0"/>
                  </a:lnTo>
                  <a:lnTo>
                    <a:pt x="1155" y="1"/>
                  </a:lnTo>
                  <a:lnTo>
                    <a:pt x="1125" y="7"/>
                  </a:lnTo>
                  <a:lnTo>
                    <a:pt x="1092" y="18"/>
                  </a:lnTo>
                  <a:lnTo>
                    <a:pt x="1055" y="32"/>
                  </a:lnTo>
                  <a:lnTo>
                    <a:pt x="1017" y="50"/>
                  </a:lnTo>
                  <a:lnTo>
                    <a:pt x="976" y="69"/>
                  </a:lnTo>
                  <a:lnTo>
                    <a:pt x="933" y="91"/>
                  </a:lnTo>
                  <a:lnTo>
                    <a:pt x="888" y="114"/>
                  </a:lnTo>
                  <a:lnTo>
                    <a:pt x="841" y="140"/>
                  </a:lnTo>
                  <a:lnTo>
                    <a:pt x="744" y="193"/>
                  </a:lnTo>
                  <a:lnTo>
                    <a:pt x="641" y="248"/>
                  </a:lnTo>
                  <a:lnTo>
                    <a:pt x="588" y="274"/>
                  </a:lnTo>
                  <a:lnTo>
                    <a:pt x="534" y="300"/>
                  </a:lnTo>
                  <a:lnTo>
                    <a:pt x="480" y="324"/>
                  </a:lnTo>
                  <a:lnTo>
                    <a:pt x="426" y="345"/>
                  </a:lnTo>
                  <a:lnTo>
                    <a:pt x="371" y="365"/>
                  </a:lnTo>
                  <a:lnTo>
                    <a:pt x="317" y="382"/>
                  </a:lnTo>
                  <a:lnTo>
                    <a:pt x="263" y="396"/>
                  </a:lnTo>
                  <a:lnTo>
                    <a:pt x="209" y="406"/>
                  </a:lnTo>
                  <a:lnTo>
                    <a:pt x="155" y="412"/>
                  </a:lnTo>
                  <a:lnTo>
                    <a:pt x="102" y="415"/>
                  </a:lnTo>
                  <a:lnTo>
                    <a:pt x="50" y="412"/>
                  </a:lnTo>
                  <a:lnTo>
                    <a:pt x="0" y="40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5" name="Freeform 1342"/>
            <p:cNvSpPr>
              <a:spLocks noEditPoints="1"/>
            </p:cNvSpPr>
            <p:nvPr/>
          </p:nvSpPr>
          <p:spPr bwMode="auto">
            <a:xfrm>
              <a:off x="2859" y="1263"/>
              <a:ext cx="264" cy="86"/>
            </a:xfrm>
            <a:custGeom>
              <a:avLst/>
              <a:gdLst>
                <a:gd name="T0" fmla="*/ 0 w 1305"/>
                <a:gd name="T1" fmla="*/ 17 h 439"/>
                <a:gd name="T2" fmla="*/ 2 w 1305"/>
                <a:gd name="T3" fmla="*/ 16 h 439"/>
                <a:gd name="T4" fmla="*/ 7 w 1305"/>
                <a:gd name="T5" fmla="*/ 16 h 439"/>
                <a:gd name="T6" fmla="*/ 8 w 1305"/>
                <a:gd name="T7" fmla="*/ 17 h 439"/>
                <a:gd name="T8" fmla="*/ 3 w 1305"/>
                <a:gd name="T9" fmla="*/ 17 h 439"/>
                <a:gd name="T10" fmla="*/ 0 w 1305"/>
                <a:gd name="T11" fmla="*/ 16 h 439"/>
                <a:gd name="T12" fmla="*/ 12 w 1305"/>
                <a:gd name="T13" fmla="*/ 16 h 439"/>
                <a:gd name="T14" fmla="*/ 17 w 1305"/>
                <a:gd name="T15" fmla="*/ 16 h 439"/>
                <a:gd name="T16" fmla="*/ 15 w 1305"/>
                <a:gd name="T17" fmla="*/ 17 h 439"/>
                <a:gd name="T18" fmla="*/ 11 w 1305"/>
                <a:gd name="T19" fmla="*/ 17 h 439"/>
                <a:gd name="T20" fmla="*/ 18 w 1305"/>
                <a:gd name="T21" fmla="*/ 16 h 439"/>
                <a:gd name="T22" fmla="*/ 29 w 1305"/>
                <a:gd name="T23" fmla="*/ 15 h 439"/>
                <a:gd name="T24" fmla="*/ 37 w 1305"/>
                <a:gd name="T25" fmla="*/ 14 h 439"/>
                <a:gd name="T26" fmla="*/ 42 w 1305"/>
                <a:gd name="T27" fmla="*/ 12 h 439"/>
                <a:gd name="T28" fmla="*/ 45 w 1305"/>
                <a:gd name="T29" fmla="*/ 11 h 439"/>
                <a:gd name="T30" fmla="*/ 49 w 1305"/>
                <a:gd name="T31" fmla="*/ 9 h 439"/>
                <a:gd name="T32" fmla="*/ 51 w 1305"/>
                <a:gd name="T33" fmla="*/ 7 h 439"/>
                <a:gd name="T34" fmla="*/ 52 w 1305"/>
                <a:gd name="T35" fmla="*/ 7 h 439"/>
                <a:gd name="T36" fmla="*/ 50 w 1305"/>
                <a:gd name="T37" fmla="*/ 9 h 439"/>
                <a:gd name="T38" fmla="*/ 47 w 1305"/>
                <a:gd name="T39" fmla="*/ 11 h 439"/>
                <a:gd name="T40" fmla="*/ 43 w 1305"/>
                <a:gd name="T41" fmla="*/ 13 h 439"/>
                <a:gd name="T42" fmla="*/ 39 w 1305"/>
                <a:gd name="T43" fmla="*/ 14 h 439"/>
                <a:gd name="T44" fmla="*/ 32 w 1305"/>
                <a:gd name="T45" fmla="*/ 16 h 439"/>
                <a:gd name="T46" fmla="*/ 21 w 1305"/>
                <a:gd name="T47" fmla="*/ 17 h 439"/>
                <a:gd name="T48" fmla="*/ 52 w 1305"/>
                <a:gd name="T49" fmla="*/ 6 h 439"/>
                <a:gd name="T50" fmla="*/ 51 w 1305"/>
                <a:gd name="T51" fmla="*/ 6 h 439"/>
                <a:gd name="T52" fmla="*/ 51 w 1305"/>
                <a:gd name="T53" fmla="*/ 4 h 439"/>
                <a:gd name="T54" fmla="*/ 50 w 1305"/>
                <a:gd name="T55" fmla="*/ 2 h 439"/>
                <a:gd name="T56" fmla="*/ 49 w 1305"/>
                <a:gd name="T57" fmla="*/ 1 h 439"/>
                <a:gd name="T58" fmla="*/ 48 w 1305"/>
                <a:gd name="T59" fmla="*/ 1 h 439"/>
                <a:gd name="T60" fmla="*/ 49 w 1305"/>
                <a:gd name="T61" fmla="*/ 0 h 439"/>
                <a:gd name="T62" fmla="*/ 51 w 1305"/>
                <a:gd name="T63" fmla="*/ 1 h 439"/>
                <a:gd name="T64" fmla="*/ 52 w 1305"/>
                <a:gd name="T65" fmla="*/ 3 h 439"/>
                <a:gd name="T66" fmla="*/ 52 w 1305"/>
                <a:gd name="T67" fmla="*/ 5 h 439"/>
                <a:gd name="T68" fmla="*/ 47 w 1305"/>
                <a:gd name="T69" fmla="*/ 1 h 439"/>
                <a:gd name="T70" fmla="*/ 44 w 1305"/>
                <a:gd name="T71" fmla="*/ 2 h 439"/>
                <a:gd name="T72" fmla="*/ 40 w 1305"/>
                <a:gd name="T73" fmla="*/ 4 h 439"/>
                <a:gd name="T74" fmla="*/ 33 w 1305"/>
                <a:gd name="T75" fmla="*/ 6 h 439"/>
                <a:gd name="T76" fmla="*/ 41 w 1305"/>
                <a:gd name="T77" fmla="*/ 2 h 439"/>
                <a:gd name="T78" fmla="*/ 45 w 1305"/>
                <a:gd name="T79" fmla="*/ 1 h 439"/>
                <a:gd name="T80" fmla="*/ 48 w 1305"/>
                <a:gd name="T81" fmla="*/ 0 h 439"/>
                <a:gd name="T82" fmla="*/ 29 w 1305"/>
                <a:gd name="T83" fmla="*/ 9 h 439"/>
                <a:gd name="T84" fmla="*/ 21 w 1305"/>
                <a:gd name="T85" fmla="*/ 13 h 439"/>
                <a:gd name="T86" fmla="*/ 15 w 1305"/>
                <a:gd name="T87" fmla="*/ 16 h 439"/>
                <a:gd name="T88" fmla="*/ 11 w 1305"/>
                <a:gd name="T89" fmla="*/ 17 h 439"/>
                <a:gd name="T90" fmla="*/ 6 w 1305"/>
                <a:gd name="T91" fmla="*/ 18 h 439"/>
                <a:gd name="T92" fmla="*/ 2 w 1305"/>
                <a:gd name="T93" fmla="*/ 18 h 439"/>
                <a:gd name="T94" fmla="*/ 1 w 1305"/>
                <a:gd name="T95" fmla="*/ 16 h 439"/>
                <a:gd name="T96" fmla="*/ 5 w 1305"/>
                <a:gd name="T97" fmla="*/ 17 h 439"/>
                <a:gd name="T98" fmla="*/ 10 w 1305"/>
                <a:gd name="T99" fmla="*/ 16 h 439"/>
                <a:gd name="T100" fmla="*/ 14 w 1305"/>
                <a:gd name="T101" fmla="*/ 15 h 439"/>
                <a:gd name="T102" fmla="*/ 19 w 1305"/>
                <a:gd name="T103" fmla="*/ 13 h 439"/>
                <a:gd name="T104" fmla="*/ 27 w 1305"/>
                <a:gd name="T105" fmla="*/ 9 h 439"/>
                <a:gd name="T106" fmla="*/ 33 w 1305"/>
                <a:gd name="T107" fmla="*/ 7 h 439"/>
                <a:gd name="T108" fmla="*/ 0 w 1305"/>
                <a:gd name="T109" fmla="*/ 17 h 439"/>
                <a:gd name="T110" fmla="*/ 0 w 1305"/>
                <a:gd name="T111" fmla="*/ 16 h 4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05"/>
                <a:gd name="T169" fmla="*/ 0 h 439"/>
                <a:gd name="T170" fmla="*/ 1305 w 1305"/>
                <a:gd name="T171" fmla="*/ 439 h 43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05" h="439">
                  <a:moveTo>
                    <a:pt x="11" y="405"/>
                  </a:moveTo>
                  <a:lnTo>
                    <a:pt x="12" y="405"/>
                  </a:lnTo>
                  <a:lnTo>
                    <a:pt x="11" y="429"/>
                  </a:lnTo>
                  <a:lnTo>
                    <a:pt x="10" y="429"/>
                  </a:lnTo>
                  <a:lnTo>
                    <a:pt x="11" y="405"/>
                  </a:lnTo>
                  <a:close/>
                  <a:moveTo>
                    <a:pt x="12" y="405"/>
                  </a:moveTo>
                  <a:lnTo>
                    <a:pt x="36" y="405"/>
                  </a:lnTo>
                  <a:lnTo>
                    <a:pt x="60" y="406"/>
                  </a:lnTo>
                  <a:lnTo>
                    <a:pt x="86" y="406"/>
                  </a:lnTo>
                  <a:lnTo>
                    <a:pt x="112" y="406"/>
                  </a:lnTo>
                  <a:lnTo>
                    <a:pt x="138" y="406"/>
                  </a:lnTo>
                  <a:lnTo>
                    <a:pt x="164" y="406"/>
                  </a:lnTo>
                  <a:lnTo>
                    <a:pt x="191" y="406"/>
                  </a:lnTo>
                  <a:lnTo>
                    <a:pt x="218" y="406"/>
                  </a:lnTo>
                  <a:lnTo>
                    <a:pt x="219" y="430"/>
                  </a:lnTo>
                  <a:lnTo>
                    <a:pt x="192" y="431"/>
                  </a:lnTo>
                  <a:lnTo>
                    <a:pt x="165" y="431"/>
                  </a:lnTo>
                  <a:lnTo>
                    <a:pt x="138" y="431"/>
                  </a:lnTo>
                  <a:lnTo>
                    <a:pt x="112" y="431"/>
                  </a:lnTo>
                  <a:lnTo>
                    <a:pt x="86" y="431"/>
                  </a:lnTo>
                  <a:lnTo>
                    <a:pt x="60" y="430"/>
                  </a:lnTo>
                  <a:lnTo>
                    <a:pt x="36" y="430"/>
                  </a:lnTo>
                  <a:lnTo>
                    <a:pt x="11" y="429"/>
                  </a:lnTo>
                  <a:lnTo>
                    <a:pt x="12" y="405"/>
                  </a:lnTo>
                  <a:close/>
                  <a:moveTo>
                    <a:pt x="218" y="406"/>
                  </a:moveTo>
                  <a:lnTo>
                    <a:pt x="246" y="405"/>
                  </a:lnTo>
                  <a:lnTo>
                    <a:pt x="273" y="405"/>
                  </a:lnTo>
                  <a:lnTo>
                    <a:pt x="301" y="404"/>
                  </a:lnTo>
                  <a:lnTo>
                    <a:pt x="329" y="403"/>
                  </a:lnTo>
                  <a:lnTo>
                    <a:pt x="357" y="403"/>
                  </a:lnTo>
                  <a:lnTo>
                    <a:pt x="385" y="401"/>
                  </a:lnTo>
                  <a:lnTo>
                    <a:pt x="414" y="399"/>
                  </a:lnTo>
                  <a:lnTo>
                    <a:pt x="443" y="398"/>
                  </a:lnTo>
                  <a:lnTo>
                    <a:pt x="444" y="422"/>
                  </a:lnTo>
                  <a:lnTo>
                    <a:pt x="415" y="424"/>
                  </a:lnTo>
                  <a:lnTo>
                    <a:pt x="387" y="425"/>
                  </a:lnTo>
                  <a:lnTo>
                    <a:pt x="358" y="426"/>
                  </a:lnTo>
                  <a:lnTo>
                    <a:pt x="330" y="428"/>
                  </a:lnTo>
                  <a:lnTo>
                    <a:pt x="302" y="429"/>
                  </a:lnTo>
                  <a:lnTo>
                    <a:pt x="274" y="429"/>
                  </a:lnTo>
                  <a:lnTo>
                    <a:pt x="246" y="430"/>
                  </a:lnTo>
                  <a:lnTo>
                    <a:pt x="219" y="430"/>
                  </a:lnTo>
                  <a:lnTo>
                    <a:pt x="218" y="406"/>
                  </a:lnTo>
                  <a:close/>
                  <a:moveTo>
                    <a:pt x="443" y="398"/>
                  </a:moveTo>
                  <a:lnTo>
                    <a:pt x="514" y="394"/>
                  </a:lnTo>
                  <a:lnTo>
                    <a:pt x="586" y="388"/>
                  </a:lnTo>
                  <a:lnTo>
                    <a:pt x="658" y="381"/>
                  </a:lnTo>
                  <a:lnTo>
                    <a:pt x="728" y="372"/>
                  </a:lnTo>
                  <a:lnTo>
                    <a:pt x="796" y="364"/>
                  </a:lnTo>
                  <a:lnTo>
                    <a:pt x="861" y="352"/>
                  </a:lnTo>
                  <a:lnTo>
                    <a:pt x="893" y="347"/>
                  </a:lnTo>
                  <a:lnTo>
                    <a:pt x="924" y="340"/>
                  </a:lnTo>
                  <a:lnTo>
                    <a:pt x="955" y="334"/>
                  </a:lnTo>
                  <a:lnTo>
                    <a:pt x="984" y="326"/>
                  </a:lnTo>
                  <a:lnTo>
                    <a:pt x="1012" y="318"/>
                  </a:lnTo>
                  <a:lnTo>
                    <a:pt x="1039" y="311"/>
                  </a:lnTo>
                  <a:lnTo>
                    <a:pt x="1066" y="302"/>
                  </a:lnTo>
                  <a:lnTo>
                    <a:pt x="1091" y="294"/>
                  </a:lnTo>
                  <a:lnTo>
                    <a:pt x="1115" y="284"/>
                  </a:lnTo>
                  <a:lnTo>
                    <a:pt x="1137" y="274"/>
                  </a:lnTo>
                  <a:lnTo>
                    <a:pt x="1159" y="264"/>
                  </a:lnTo>
                  <a:lnTo>
                    <a:pt x="1178" y="254"/>
                  </a:lnTo>
                  <a:lnTo>
                    <a:pt x="1198" y="243"/>
                  </a:lnTo>
                  <a:lnTo>
                    <a:pt x="1214" y="231"/>
                  </a:lnTo>
                  <a:lnTo>
                    <a:pt x="1230" y="219"/>
                  </a:lnTo>
                  <a:lnTo>
                    <a:pt x="1243" y="206"/>
                  </a:lnTo>
                  <a:lnTo>
                    <a:pt x="1256" y="193"/>
                  </a:lnTo>
                  <a:lnTo>
                    <a:pt x="1266" y="179"/>
                  </a:lnTo>
                  <a:lnTo>
                    <a:pt x="1274" y="165"/>
                  </a:lnTo>
                  <a:lnTo>
                    <a:pt x="1281" y="151"/>
                  </a:lnTo>
                  <a:lnTo>
                    <a:pt x="1304" y="160"/>
                  </a:lnTo>
                  <a:lnTo>
                    <a:pt x="1297" y="175"/>
                  </a:lnTo>
                  <a:lnTo>
                    <a:pt x="1287" y="190"/>
                  </a:lnTo>
                  <a:lnTo>
                    <a:pt x="1277" y="205"/>
                  </a:lnTo>
                  <a:lnTo>
                    <a:pt x="1265" y="219"/>
                  </a:lnTo>
                  <a:lnTo>
                    <a:pt x="1250" y="232"/>
                  </a:lnTo>
                  <a:lnTo>
                    <a:pt x="1234" y="245"/>
                  </a:lnTo>
                  <a:lnTo>
                    <a:pt x="1216" y="258"/>
                  </a:lnTo>
                  <a:lnTo>
                    <a:pt x="1198" y="270"/>
                  </a:lnTo>
                  <a:lnTo>
                    <a:pt x="1177" y="281"/>
                  </a:lnTo>
                  <a:lnTo>
                    <a:pt x="1155" y="291"/>
                  </a:lnTo>
                  <a:lnTo>
                    <a:pt x="1132" y="302"/>
                  </a:lnTo>
                  <a:lnTo>
                    <a:pt x="1107" y="312"/>
                  </a:lnTo>
                  <a:lnTo>
                    <a:pt x="1081" y="322"/>
                  </a:lnTo>
                  <a:lnTo>
                    <a:pt x="1054" y="330"/>
                  </a:lnTo>
                  <a:lnTo>
                    <a:pt x="1026" y="339"/>
                  </a:lnTo>
                  <a:lnTo>
                    <a:pt x="997" y="347"/>
                  </a:lnTo>
                  <a:lnTo>
                    <a:pt x="967" y="354"/>
                  </a:lnTo>
                  <a:lnTo>
                    <a:pt x="936" y="362"/>
                  </a:lnTo>
                  <a:lnTo>
                    <a:pt x="904" y="368"/>
                  </a:lnTo>
                  <a:lnTo>
                    <a:pt x="872" y="375"/>
                  </a:lnTo>
                  <a:lnTo>
                    <a:pt x="805" y="387"/>
                  </a:lnTo>
                  <a:lnTo>
                    <a:pt x="734" y="396"/>
                  </a:lnTo>
                  <a:lnTo>
                    <a:pt x="663" y="405"/>
                  </a:lnTo>
                  <a:lnTo>
                    <a:pt x="591" y="412"/>
                  </a:lnTo>
                  <a:lnTo>
                    <a:pt x="517" y="418"/>
                  </a:lnTo>
                  <a:lnTo>
                    <a:pt x="444" y="422"/>
                  </a:lnTo>
                  <a:lnTo>
                    <a:pt x="443" y="398"/>
                  </a:lnTo>
                  <a:close/>
                  <a:moveTo>
                    <a:pt x="1305" y="155"/>
                  </a:moveTo>
                  <a:lnTo>
                    <a:pt x="1305" y="158"/>
                  </a:lnTo>
                  <a:lnTo>
                    <a:pt x="1304" y="160"/>
                  </a:lnTo>
                  <a:lnTo>
                    <a:pt x="1293" y="155"/>
                  </a:lnTo>
                  <a:lnTo>
                    <a:pt x="1305" y="155"/>
                  </a:lnTo>
                  <a:close/>
                  <a:moveTo>
                    <a:pt x="1281" y="155"/>
                  </a:moveTo>
                  <a:lnTo>
                    <a:pt x="1280" y="138"/>
                  </a:lnTo>
                  <a:lnTo>
                    <a:pt x="1279" y="122"/>
                  </a:lnTo>
                  <a:lnTo>
                    <a:pt x="1277" y="108"/>
                  </a:lnTo>
                  <a:lnTo>
                    <a:pt x="1274" y="95"/>
                  </a:lnTo>
                  <a:lnTo>
                    <a:pt x="1271" y="83"/>
                  </a:lnTo>
                  <a:lnTo>
                    <a:pt x="1267" y="72"/>
                  </a:lnTo>
                  <a:lnTo>
                    <a:pt x="1263" y="63"/>
                  </a:lnTo>
                  <a:lnTo>
                    <a:pt x="1257" y="54"/>
                  </a:lnTo>
                  <a:lnTo>
                    <a:pt x="1251" y="46"/>
                  </a:lnTo>
                  <a:lnTo>
                    <a:pt x="1244" y="41"/>
                  </a:lnTo>
                  <a:lnTo>
                    <a:pt x="1238" y="36"/>
                  </a:lnTo>
                  <a:lnTo>
                    <a:pt x="1229" y="31"/>
                  </a:lnTo>
                  <a:lnTo>
                    <a:pt x="1221" y="28"/>
                  </a:lnTo>
                  <a:lnTo>
                    <a:pt x="1212" y="26"/>
                  </a:lnTo>
                  <a:lnTo>
                    <a:pt x="1202" y="25"/>
                  </a:lnTo>
                  <a:lnTo>
                    <a:pt x="1192" y="25"/>
                  </a:lnTo>
                  <a:lnTo>
                    <a:pt x="1192" y="0"/>
                  </a:lnTo>
                  <a:lnTo>
                    <a:pt x="1205" y="1"/>
                  </a:lnTo>
                  <a:lnTo>
                    <a:pt x="1217" y="2"/>
                  </a:lnTo>
                  <a:lnTo>
                    <a:pt x="1229" y="4"/>
                  </a:lnTo>
                  <a:lnTo>
                    <a:pt x="1240" y="9"/>
                  </a:lnTo>
                  <a:lnTo>
                    <a:pt x="1250" y="13"/>
                  </a:lnTo>
                  <a:lnTo>
                    <a:pt x="1259" y="19"/>
                  </a:lnTo>
                  <a:lnTo>
                    <a:pt x="1267" y="27"/>
                  </a:lnTo>
                  <a:lnTo>
                    <a:pt x="1274" y="36"/>
                  </a:lnTo>
                  <a:lnTo>
                    <a:pt x="1282" y="45"/>
                  </a:lnTo>
                  <a:lnTo>
                    <a:pt x="1287" y="56"/>
                  </a:lnTo>
                  <a:lnTo>
                    <a:pt x="1293" y="69"/>
                  </a:lnTo>
                  <a:lnTo>
                    <a:pt x="1297" y="83"/>
                  </a:lnTo>
                  <a:lnTo>
                    <a:pt x="1300" y="99"/>
                  </a:lnTo>
                  <a:lnTo>
                    <a:pt x="1302" y="117"/>
                  </a:lnTo>
                  <a:lnTo>
                    <a:pt x="1305" y="135"/>
                  </a:lnTo>
                  <a:lnTo>
                    <a:pt x="1305" y="155"/>
                  </a:lnTo>
                  <a:lnTo>
                    <a:pt x="1281" y="155"/>
                  </a:lnTo>
                  <a:close/>
                  <a:moveTo>
                    <a:pt x="1192" y="25"/>
                  </a:moveTo>
                  <a:lnTo>
                    <a:pt x="1177" y="26"/>
                  </a:lnTo>
                  <a:lnTo>
                    <a:pt x="1160" y="28"/>
                  </a:lnTo>
                  <a:lnTo>
                    <a:pt x="1143" y="32"/>
                  </a:lnTo>
                  <a:lnTo>
                    <a:pt x="1123" y="37"/>
                  </a:lnTo>
                  <a:lnTo>
                    <a:pt x="1104" y="44"/>
                  </a:lnTo>
                  <a:lnTo>
                    <a:pt x="1083" y="52"/>
                  </a:lnTo>
                  <a:lnTo>
                    <a:pt x="1061" y="60"/>
                  </a:lnTo>
                  <a:lnTo>
                    <a:pt x="1039" y="70"/>
                  </a:lnTo>
                  <a:lnTo>
                    <a:pt x="991" y="94"/>
                  </a:lnTo>
                  <a:lnTo>
                    <a:pt x="941" y="120"/>
                  </a:lnTo>
                  <a:lnTo>
                    <a:pt x="888" y="148"/>
                  </a:lnTo>
                  <a:lnTo>
                    <a:pt x="832" y="178"/>
                  </a:lnTo>
                  <a:lnTo>
                    <a:pt x="820" y="156"/>
                  </a:lnTo>
                  <a:lnTo>
                    <a:pt x="877" y="126"/>
                  </a:lnTo>
                  <a:lnTo>
                    <a:pt x="931" y="97"/>
                  </a:lnTo>
                  <a:lnTo>
                    <a:pt x="983" y="70"/>
                  </a:lnTo>
                  <a:lnTo>
                    <a:pt x="1031" y="47"/>
                  </a:lnTo>
                  <a:lnTo>
                    <a:pt x="1054" y="37"/>
                  </a:lnTo>
                  <a:lnTo>
                    <a:pt x="1077" y="28"/>
                  </a:lnTo>
                  <a:lnTo>
                    <a:pt x="1098" y="19"/>
                  </a:lnTo>
                  <a:lnTo>
                    <a:pt x="1119" y="13"/>
                  </a:lnTo>
                  <a:lnTo>
                    <a:pt x="1139" y="7"/>
                  </a:lnTo>
                  <a:lnTo>
                    <a:pt x="1158" y="3"/>
                  </a:lnTo>
                  <a:lnTo>
                    <a:pt x="1176" y="1"/>
                  </a:lnTo>
                  <a:lnTo>
                    <a:pt x="1192" y="0"/>
                  </a:lnTo>
                  <a:lnTo>
                    <a:pt x="1192" y="25"/>
                  </a:lnTo>
                  <a:close/>
                  <a:moveTo>
                    <a:pt x="832" y="178"/>
                  </a:moveTo>
                  <a:lnTo>
                    <a:pt x="784" y="204"/>
                  </a:lnTo>
                  <a:lnTo>
                    <a:pt x="735" y="231"/>
                  </a:lnTo>
                  <a:lnTo>
                    <a:pt x="686" y="257"/>
                  </a:lnTo>
                  <a:lnTo>
                    <a:pt x="635" y="283"/>
                  </a:lnTo>
                  <a:lnTo>
                    <a:pt x="583" y="309"/>
                  </a:lnTo>
                  <a:lnTo>
                    <a:pt x="530" y="333"/>
                  </a:lnTo>
                  <a:lnTo>
                    <a:pt x="478" y="355"/>
                  </a:lnTo>
                  <a:lnTo>
                    <a:pt x="425" y="376"/>
                  </a:lnTo>
                  <a:lnTo>
                    <a:pt x="398" y="385"/>
                  </a:lnTo>
                  <a:lnTo>
                    <a:pt x="371" y="395"/>
                  </a:lnTo>
                  <a:lnTo>
                    <a:pt x="346" y="403"/>
                  </a:lnTo>
                  <a:lnTo>
                    <a:pt x="319" y="410"/>
                  </a:lnTo>
                  <a:lnTo>
                    <a:pt x="292" y="418"/>
                  </a:lnTo>
                  <a:lnTo>
                    <a:pt x="266" y="423"/>
                  </a:lnTo>
                  <a:lnTo>
                    <a:pt x="239" y="429"/>
                  </a:lnTo>
                  <a:lnTo>
                    <a:pt x="213" y="433"/>
                  </a:lnTo>
                  <a:lnTo>
                    <a:pt x="187" y="436"/>
                  </a:lnTo>
                  <a:lnTo>
                    <a:pt x="161" y="438"/>
                  </a:lnTo>
                  <a:lnTo>
                    <a:pt x="135" y="439"/>
                  </a:lnTo>
                  <a:lnTo>
                    <a:pt x="109" y="439"/>
                  </a:lnTo>
                  <a:lnTo>
                    <a:pt x="83" y="439"/>
                  </a:lnTo>
                  <a:lnTo>
                    <a:pt x="58" y="437"/>
                  </a:lnTo>
                  <a:lnTo>
                    <a:pt x="32" y="434"/>
                  </a:lnTo>
                  <a:lnTo>
                    <a:pt x="7" y="429"/>
                  </a:lnTo>
                  <a:lnTo>
                    <a:pt x="13" y="405"/>
                  </a:lnTo>
                  <a:lnTo>
                    <a:pt x="37" y="409"/>
                  </a:lnTo>
                  <a:lnTo>
                    <a:pt x="61" y="412"/>
                  </a:lnTo>
                  <a:lnTo>
                    <a:pt x="85" y="415"/>
                  </a:lnTo>
                  <a:lnTo>
                    <a:pt x="110" y="416"/>
                  </a:lnTo>
                  <a:lnTo>
                    <a:pt x="136" y="416"/>
                  </a:lnTo>
                  <a:lnTo>
                    <a:pt x="161" y="414"/>
                  </a:lnTo>
                  <a:lnTo>
                    <a:pt x="187" y="411"/>
                  </a:lnTo>
                  <a:lnTo>
                    <a:pt x="212" y="408"/>
                  </a:lnTo>
                  <a:lnTo>
                    <a:pt x="238" y="404"/>
                  </a:lnTo>
                  <a:lnTo>
                    <a:pt x="263" y="398"/>
                  </a:lnTo>
                  <a:lnTo>
                    <a:pt x="289" y="393"/>
                  </a:lnTo>
                  <a:lnTo>
                    <a:pt x="315" y="387"/>
                  </a:lnTo>
                  <a:lnTo>
                    <a:pt x="341" y="379"/>
                  </a:lnTo>
                  <a:lnTo>
                    <a:pt x="367" y="370"/>
                  </a:lnTo>
                  <a:lnTo>
                    <a:pt x="393" y="362"/>
                  </a:lnTo>
                  <a:lnTo>
                    <a:pt x="419" y="352"/>
                  </a:lnTo>
                  <a:lnTo>
                    <a:pt x="472" y="331"/>
                  </a:lnTo>
                  <a:lnTo>
                    <a:pt x="524" y="309"/>
                  </a:lnTo>
                  <a:lnTo>
                    <a:pt x="575" y="285"/>
                  </a:lnTo>
                  <a:lnTo>
                    <a:pt x="625" y="260"/>
                  </a:lnTo>
                  <a:lnTo>
                    <a:pt x="676" y="234"/>
                  </a:lnTo>
                  <a:lnTo>
                    <a:pt x="725" y="208"/>
                  </a:lnTo>
                  <a:lnTo>
                    <a:pt x="773" y="182"/>
                  </a:lnTo>
                  <a:lnTo>
                    <a:pt x="820" y="156"/>
                  </a:lnTo>
                  <a:lnTo>
                    <a:pt x="832" y="178"/>
                  </a:lnTo>
                  <a:close/>
                  <a:moveTo>
                    <a:pt x="7" y="429"/>
                  </a:moveTo>
                  <a:lnTo>
                    <a:pt x="4" y="428"/>
                  </a:lnTo>
                  <a:lnTo>
                    <a:pt x="1" y="424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1" y="411"/>
                  </a:lnTo>
                  <a:lnTo>
                    <a:pt x="3" y="408"/>
                  </a:lnTo>
                  <a:lnTo>
                    <a:pt x="6" y="406"/>
                  </a:lnTo>
                  <a:lnTo>
                    <a:pt x="11" y="405"/>
                  </a:lnTo>
                  <a:lnTo>
                    <a:pt x="11" y="417"/>
                  </a:lnTo>
                  <a:lnTo>
                    <a:pt x="7" y="4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6" name="Freeform 1343"/>
            <p:cNvSpPr>
              <a:spLocks/>
            </p:cNvSpPr>
            <p:nvPr/>
          </p:nvSpPr>
          <p:spPr bwMode="auto">
            <a:xfrm>
              <a:off x="3002" y="1300"/>
              <a:ext cx="116" cy="175"/>
            </a:xfrm>
            <a:custGeom>
              <a:avLst/>
              <a:gdLst>
                <a:gd name="T0" fmla="*/ 0 w 590"/>
                <a:gd name="T1" fmla="*/ 36 h 891"/>
                <a:gd name="T2" fmla="*/ 8 w 590"/>
                <a:gd name="T3" fmla="*/ 12 h 891"/>
                <a:gd name="T4" fmla="*/ 9 w 590"/>
                <a:gd name="T5" fmla="*/ 11 h 891"/>
                <a:gd name="T6" fmla="*/ 10 w 590"/>
                <a:gd name="T7" fmla="*/ 10 h 891"/>
                <a:gd name="T8" fmla="*/ 10 w 590"/>
                <a:gd name="T9" fmla="*/ 9 h 891"/>
                <a:gd name="T10" fmla="*/ 11 w 590"/>
                <a:gd name="T11" fmla="*/ 8 h 891"/>
                <a:gd name="T12" fmla="*/ 12 w 590"/>
                <a:gd name="T13" fmla="*/ 7 h 891"/>
                <a:gd name="T14" fmla="*/ 13 w 590"/>
                <a:gd name="T15" fmla="*/ 5 h 891"/>
                <a:gd name="T16" fmla="*/ 14 w 590"/>
                <a:gd name="T17" fmla="*/ 4 h 891"/>
                <a:gd name="T18" fmla="*/ 16 w 590"/>
                <a:gd name="T19" fmla="*/ 3 h 891"/>
                <a:gd name="T20" fmla="*/ 17 w 590"/>
                <a:gd name="T21" fmla="*/ 3 h 891"/>
                <a:gd name="T22" fmla="*/ 18 w 590"/>
                <a:gd name="T23" fmla="*/ 2 h 891"/>
                <a:gd name="T24" fmla="*/ 18 w 590"/>
                <a:gd name="T25" fmla="*/ 1 h 891"/>
                <a:gd name="T26" fmla="*/ 19 w 590"/>
                <a:gd name="T27" fmla="*/ 1 h 891"/>
                <a:gd name="T28" fmla="*/ 20 w 590"/>
                <a:gd name="T29" fmla="*/ 1 h 891"/>
                <a:gd name="T30" fmla="*/ 20 w 590"/>
                <a:gd name="T31" fmla="*/ 1 h 891"/>
                <a:gd name="T32" fmla="*/ 21 w 590"/>
                <a:gd name="T33" fmla="*/ 0 h 891"/>
                <a:gd name="T34" fmla="*/ 21 w 590"/>
                <a:gd name="T35" fmla="*/ 0 h 891"/>
                <a:gd name="T36" fmla="*/ 22 w 590"/>
                <a:gd name="T37" fmla="*/ 0 h 891"/>
                <a:gd name="T38" fmla="*/ 22 w 590"/>
                <a:gd name="T39" fmla="*/ 0 h 891"/>
                <a:gd name="T40" fmla="*/ 22 w 590"/>
                <a:gd name="T41" fmla="*/ 0 h 891"/>
                <a:gd name="T42" fmla="*/ 23 w 590"/>
                <a:gd name="T43" fmla="*/ 0 h 891"/>
                <a:gd name="T44" fmla="*/ 23 w 590"/>
                <a:gd name="T45" fmla="*/ 0 h 891"/>
                <a:gd name="T46" fmla="*/ 24 w 590"/>
                <a:gd name="T47" fmla="*/ 0 h 891"/>
                <a:gd name="T48" fmla="*/ 24 w 590"/>
                <a:gd name="T49" fmla="*/ 1 h 891"/>
                <a:gd name="T50" fmla="*/ 24 w 590"/>
                <a:gd name="T51" fmla="*/ 1 h 891"/>
                <a:gd name="T52" fmla="*/ 23 w 590"/>
                <a:gd name="T53" fmla="*/ 1 h 891"/>
                <a:gd name="T54" fmla="*/ 23 w 590"/>
                <a:gd name="T55" fmla="*/ 2 h 891"/>
                <a:gd name="T56" fmla="*/ 23 w 590"/>
                <a:gd name="T57" fmla="*/ 2 h 891"/>
                <a:gd name="T58" fmla="*/ 22 w 590"/>
                <a:gd name="T59" fmla="*/ 3 h 891"/>
                <a:gd name="T60" fmla="*/ 22 w 590"/>
                <a:gd name="T61" fmla="*/ 3 h 891"/>
                <a:gd name="T62" fmla="*/ 21 w 590"/>
                <a:gd name="T63" fmla="*/ 4 h 891"/>
                <a:gd name="T64" fmla="*/ 20 w 590"/>
                <a:gd name="T65" fmla="*/ 6 h 891"/>
                <a:gd name="T66" fmla="*/ 19 w 590"/>
                <a:gd name="T67" fmla="*/ 7 h 891"/>
                <a:gd name="T68" fmla="*/ 17 w 590"/>
                <a:gd name="T69" fmla="*/ 9 h 891"/>
                <a:gd name="T70" fmla="*/ 15 w 590"/>
                <a:gd name="T71" fmla="*/ 11 h 891"/>
                <a:gd name="T72" fmla="*/ 14 w 590"/>
                <a:gd name="T73" fmla="*/ 12 h 891"/>
                <a:gd name="T74" fmla="*/ 13 w 590"/>
                <a:gd name="T75" fmla="*/ 13 h 891"/>
                <a:gd name="T76" fmla="*/ 12 w 590"/>
                <a:gd name="T77" fmla="*/ 15 h 891"/>
                <a:gd name="T78" fmla="*/ 11 w 590"/>
                <a:gd name="T79" fmla="*/ 16 h 891"/>
                <a:gd name="T80" fmla="*/ 10 w 590"/>
                <a:gd name="T81" fmla="*/ 17 h 891"/>
                <a:gd name="T82" fmla="*/ 9 w 590"/>
                <a:gd name="T83" fmla="*/ 19 h 891"/>
                <a:gd name="T84" fmla="*/ 8 w 590"/>
                <a:gd name="T85" fmla="*/ 20 h 891"/>
                <a:gd name="T86" fmla="*/ 7 w 590"/>
                <a:gd name="T87" fmla="*/ 22 h 891"/>
                <a:gd name="T88" fmla="*/ 6 w 590"/>
                <a:gd name="T89" fmla="*/ 23 h 891"/>
                <a:gd name="T90" fmla="*/ 5 w 590"/>
                <a:gd name="T91" fmla="*/ 25 h 891"/>
                <a:gd name="T92" fmla="*/ 4 w 590"/>
                <a:gd name="T93" fmla="*/ 27 h 891"/>
                <a:gd name="T94" fmla="*/ 3 w 590"/>
                <a:gd name="T95" fmla="*/ 28 h 891"/>
                <a:gd name="T96" fmla="*/ 2 w 590"/>
                <a:gd name="T97" fmla="*/ 30 h 891"/>
                <a:gd name="T98" fmla="*/ 2 w 590"/>
                <a:gd name="T99" fmla="*/ 32 h 891"/>
                <a:gd name="T100" fmla="*/ 1 w 590"/>
                <a:gd name="T101" fmla="*/ 34 h 891"/>
                <a:gd name="T102" fmla="*/ 0 w 590"/>
                <a:gd name="T103" fmla="*/ 36 h 8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1"/>
                <a:gd name="T158" fmla="*/ 590 w 590"/>
                <a:gd name="T159" fmla="*/ 891 h 89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1">
                  <a:moveTo>
                    <a:pt x="0" y="891"/>
                  </a:moveTo>
                  <a:lnTo>
                    <a:pt x="205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59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1" y="36"/>
                  </a:lnTo>
                  <a:lnTo>
                    <a:pt x="476" y="29"/>
                  </a:lnTo>
                  <a:lnTo>
                    <a:pt x="488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6" y="6"/>
                  </a:lnTo>
                  <a:lnTo>
                    <a:pt x="538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4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69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4" y="178"/>
                  </a:lnTo>
                  <a:lnTo>
                    <a:pt x="422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8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2" y="500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5" y="660"/>
                  </a:lnTo>
                  <a:lnTo>
                    <a:pt x="82" y="704"/>
                  </a:lnTo>
                  <a:lnTo>
                    <a:pt x="61" y="748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7" name="Freeform 1344"/>
            <p:cNvSpPr>
              <a:spLocks noEditPoints="1"/>
            </p:cNvSpPr>
            <p:nvPr/>
          </p:nvSpPr>
          <p:spPr bwMode="auto">
            <a:xfrm>
              <a:off x="3002" y="1300"/>
              <a:ext cx="124" cy="183"/>
            </a:xfrm>
            <a:custGeom>
              <a:avLst/>
              <a:gdLst>
                <a:gd name="T0" fmla="*/ 9 w 614"/>
                <a:gd name="T1" fmla="*/ 12 h 913"/>
                <a:gd name="T2" fmla="*/ 8 w 614"/>
                <a:gd name="T3" fmla="*/ 12 h 913"/>
                <a:gd name="T4" fmla="*/ 9 w 614"/>
                <a:gd name="T5" fmla="*/ 12 h 913"/>
                <a:gd name="T6" fmla="*/ 8 w 614"/>
                <a:gd name="T7" fmla="*/ 12 h 913"/>
                <a:gd name="T8" fmla="*/ 8 w 614"/>
                <a:gd name="T9" fmla="*/ 12 h 913"/>
                <a:gd name="T10" fmla="*/ 9 w 614"/>
                <a:gd name="T11" fmla="*/ 12 h 913"/>
                <a:gd name="T12" fmla="*/ 9 w 614"/>
                <a:gd name="T13" fmla="*/ 11 h 913"/>
                <a:gd name="T14" fmla="*/ 10 w 614"/>
                <a:gd name="T15" fmla="*/ 10 h 913"/>
                <a:gd name="T16" fmla="*/ 10 w 614"/>
                <a:gd name="T17" fmla="*/ 11 h 913"/>
                <a:gd name="T18" fmla="*/ 8 w 614"/>
                <a:gd name="T19" fmla="*/ 12 h 913"/>
                <a:gd name="T20" fmla="*/ 11 w 614"/>
                <a:gd name="T21" fmla="*/ 8 h 913"/>
                <a:gd name="T22" fmla="*/ 13 w 614"/>
                <a:gd name="T23" fmla="*/ 8 h 913"/>
                <a:gd name="T24" fmla="*/ 11 w 614"/>
                <a:gd name="T25" fmla="*/ 10 h 913"/>
                <a:gd name="T26" fmla="*/ 12 w 614"/>
                <a:gd name="T27" fmla="*/ 7 h 913"/>
                <a:gd name="T28" fmla="*/ 14 w 614"/>
                <a:gd name="T29" fmla="*/ 5 h 913"/>
                <a:gd name="T30" fmla="*/ 17 w 614"/>
                <a:gd name="T31" fmla="*/ 3 h 913"/>
                <a:gd name="T32" fmla="*/ 19 w 614"/>
                <a:gd name="T33" fmla="*/ 1 h 913"/>
                <a:gd name="T34" fmla="*/ 22 w 614"/>
                <a:gd name="T35" fmla="*/ 0 h 913"/>
                <a:gd name="T36" fmla="*/ 23 w 614"/>
                <a:gd name="T37" fmla="*/ 0 h 913"/>
                <a:gd name="T38" fmla="*/ 24 w 614"/>
                <a:gd name="T39" fmla="*/ 0 h 913"/>
                <a:gd name="T40" fmla="*/ 24 w 614"/>
                <a:gd name="T41" fmla="*/ 1 h 913"/>
                <a:gd name="T42" fmla="*/ 23 w 614"/>
                <a:gd name="T43" fmla="*/ 1 h 913"/>
                <a:gd name="T44" fmla="*/ 22 w 614"/>
                <a:gd name="T45" fmla="*/ 1 h 913"/>
                <a:gd name="T46" fmla="*/ 20 w 614"/>
                <a:gd name="T47" fmla="*/ 2 h 913"/>
                <a:gd name="T48" fmla="*/ 17 w 614"/>
                <a:gd name="T49" fmla="*/ 4 h 913"/>
                <a:gd name="T50" fmla="*/ 15 w 614"/>
                <a:gd name="T51" fmla="*/ 6 h 913"/>
                <a:gd name="T52" fmla="*/ 13 w 614"/>
                <a:gd name="T53" fmla="*/ 8 h 913"/>
                <a:gd name="T54" fmla="*/ 24 w 614"/>
                <a:gd name="T55" fmla="*/ 0 h 913"/>
                <a:gd name="T56" fmla="*/ 24 w 614"/>
                <a:gd name="T57" fmla="*/ 0 h 913"/>
                <a:gd name="T58" fmla="*/ 25 w 614"/>
                <a:gd name="T59" fmla="*/ 1 h 913"/>
                <a:gd name="T60" fmla="*/ 24 w 614"/>
                <a:gd name="T61" fmla="*/ 2 h 913"/>
                <a:gd name="T62" fmla="*/ 24 w 614"/>
                <a:gd name="T63" fmla="*/ 3 h 913"/>
                <a:gd name="T64" fmla="*/ 21 w 614"/>
                <a:gd name="T65" fmla="*/ 6 h 913"/>
                <a:gd name="T66" fmla="*/ 21 w 614"/>
                <a:gd name="T67" fmla="*/ 5 h 913"/>
                <a:gd name="T68" fmla="*/ 23 w 614"/>
                <a:gd name="T69" fmla="*/ 2 h 913"/>
                <a:gd name="T70" fmla="*/ 24 w 614"/>
                <a:gd name="T71" fmla="*/ 1 h 913"/>
                <a:gd name="T72" fmla="*/ 20 w 614"/>
                <a:gd name="T73" fmla="*/ 7 h 913"/>
                <a:gd name="T74" fmla="*/ 14 w 614"/>
                <a:gd name="T75" fmla="*/ 14 h 913"/>
                <a:gd name="T76" fmla="*/ 10 w 614"/>
                <a:gd name="T77" fmla="*/ 19 h 913"/>
                <a:gd name="T78" fmla="*/ 6 w 614"/>
                <a:gd name="T79" fmla="*/ 25 h 913"/>
                <a:gd name="T80" fmla="*/ 4 w 614"/>
                <a:gd name="T81" fmla="*/ 29 h 913"/>
                <a:gd name="T82" fmla="*/ 2 w 614"/>
                <a:gd name="T83" fmla="*/ 33 h 913"/>
                <a:gd name="T84" fmla="*/ 1 w 614"/>
                <a:gd name="T85" fmla="*/ 36 h 913"/>
                <a:gd name="T86" fmla="*/ 1 w 614"/>
                <a:gd name="T87" fmla="*/ 33 h 913"/>
                <a:gd name="T88" fmla="*/ 3 w 614"/>
                <a:gd name="T89" fmla="*/ 30 h 913"/>
                <a:gd name="T90" fmla="*/ 4 w 614"/>
                <a:gd name="T91" fmla="*/ 26 h 913"/>
                <a:gd name="T92" fmla="*/ 8 w 614"/>
                <a:gd name="T93" fmla="*/ 20 h 913"/>
                <a:gd name="T94" fmla="*/ 12 w 614"/>
                <a:gd name="T95" fmla="*/ 15 h 913"/>
                <a:gd name="T96" fmla="*/ 17 w 614"/>
                <a:gd name="T97" fmla="*/ 9 h 913"/>
                <a:gd name="T98" fmla="*/ 1 w 614"/>
                <a:gd name="T99" fmla="*/ 36 h 913"/>
                <a:gd name="T100" fmla="*/ 1 w 614"/>
                <a:gd name="T101" fmla="*/ 37 h 913"/>
                <a:gd name="T102" fmla="*/ 0 w 614"/>
                <a:gd name="T103" fmla="*/ 36 h 913"/>
                <a:gd name="T104" fmla="*/ 0 w 614"/>
                <a:gd name="T105" fmla="*/ 36 h 9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14"/>
                <a:gd name="T160" fmla="*/ 0 h 913"/>
                <a:gd name="T161" fmla="*/ 614 w 614"/>
                <a:gd name="T162" fmla="*/ 913 h 91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14" h="913">
                  <a:moveTo>
                    <a:pt x="1" y="899"/>
                  </a:moveTo>
                  <a:lnTo>
                    <a:pt x="206" y="301"/>
                  </a:lnTo>
                  <a:lnTo>
                    <a:pt x="228" y="308"/>
                  </a:lnTo>
                  <a:lnTo>
                    <a:pt x="24" y="907"/>
                  </a:lnTo>
                  <a:lnTo>
                    <a:pt x="1" y="899"/>
                  </a:lnTo>
                  <a:close/>
                  <a:moveTo>
                    <a:pt x="206" y="301"/>
                  </a:moveTo>
                  <a:lnTo>
                    <a:pt x="206" y="300"/>
                  </a:lnTo>
                  <a:lnTo>
                    <a:pt x="207" y="299"/>
                  </a:lnTo>
                  <a:lnTo>
                    <a:pt x="217" y="305"/>
                  </a:lnTo>
                  <a:lnTo>
                    <a:pt x="206" y="301"/>
                  </a:lnTo>
                  <a:close/>
                  <a:moveTo>
                    <a:pt x="207" y="299"/>
                  </a:moveTo>
                  <a:lnTo>
                    <a:pt x="207" y="299"/>
                  </a:lnTo>
                  <a:lnTo>
                    <a:pt x="227" y="311"/>
                  </a:lnTo>
                  <a:lnTo>
                    <a:pt x="207" y="299"/>
                  </a:lnTo>
                  <a:close/>
                  <a:moveTo>
                    <a:pt x="228" y="311"/>
                  </a:moveTo>
                  <a:lnTo>
                    <a:pt x="227" y="311"/>
                  </a:lnTo>
                  <a:lnTo>
                    <a:pt x="217" y="305"/>
                  </a:lnTo>
                  <a:lnTo>
                    <a:pt x="228" y="311"/>
                  </a:lnTo>
                  <a:close/>
                  <a:moveTo>
                    <a:pt x="207" y="299"/>
                  </a:moveTo>
                  <a:lnTo>
                    <a:pt x="214" y="285"/>
                  </a:lnTo>
                  <a:lnTo>
                    <a:pt x="224" y="271"/>
                  </a:lnTo>
                  <a:lnTo>
                    <a:pt x="234" y="256"/>
                  </a:lnTo>
                  <a:lnTo>
                    <a:pt x="246" y="240"/>
                  </a:lnTo>
                  <a:lnTo>
                    <a:pt x="265" y="256"/>
                  </a:lnTo>
                  <a:lnTo>
                    <a:pt x="254" y="270"/>
                  </a:lnTo>
                  <a:lnTo>
                    <a:pt x="244" y="284"/>
                  </a:lnTo>
                  <a:lnTo>
                    <a:pt x="236" y="298"/>
                  </a:lnTo>
                  <a:lnTo>
                    <a:pt x="228" y="311"/>
                  </a:lnTo>
                  <a:lnTo>
                    <a:pt x="207" y="299"/>
                  </a:lnTo>
                  <a:close/>
                  <a:moveTo>
                    <a:pt x="246" y="240"/>
                  </a:moveTo>
                  <a:lnTo>
                    <a:pt x="257" y="225"/>
                  </a:lnTo>
                  <a:lnTo>
                    <a:pt x="270" y="209"/>
                  </a:lnTo>
                  <a:lnTo>
                    <a:pt x="283" y="194"/>
                  </a:lnTo>
                  <a:lnTo>
                    <a:pt x="297" y="179"/>
                  </a:lnTo>
                  <a:lnTo>
                    <a:pt x="316" y="195"/>
                  </a:lnTo>
                  <a:lnTo>
                    <a:pt x="302" y="210"/>
                  </a:lnTo>
                  <a:lnTo>
                    <a:pt x="289" y="225"/>
                  </a:lnTo>
                  <a:lnTo>
                    <a:pt x="277" y="240"/>
                  </a:lnTo>
                  <a:lnTo>
                    <a:pt x="265" y="256"/>
                  </a:lnTo>
                  <a:lnTo>
                    <a:pt x="246" y="240"/>
                  </a:lnTo>
                  <a:close/>
                  <a:moveTo>
                    <a:pt x="297" y="179"/>
                  </a:moveTo>
                  <a:lnTo>
                    <a:pt x="317" y="158"/>
                  </a:lnTo>
                  <a:lnTo>
                    <a:pt x="336" y="139"/>
                  </a:lnTo>
                  <a:lnTo>
                    <a:pt x="357" y="121"/>
                  </a:lnTo>
                  <a:lnTo>
                    <a:pt x="378" y="102"/>
                  </a:lnTo>
                  <a:lnTo>
                    <a:pt x="399" y="85"/>
                  </a:lnTo>
                  <a:lnTo>
                    <a:pt x="421" y="69"/>
                  </a:lnTo>
                  <a:lnTo>
                    <a:pt x="442" y="54"/>
                  </a:lnTo>
                  <a:lnTo>
                    <a:pt x="464" y="40"/>
                  </a:lnTo>
                  <a:lnTo>
                    <a:pt x="484" y="29"/>
                  </a:lnTo>
                  <a:lnTo>
                    <a:pt x="505" y="18"/>
                  </a:lnTo>
                  <a:lnTo>
                    <a:pt x="524" y="10"/>
                  </a:lnTo>
                  <a:lnTo>
                    <a:pt x="543" y="5"/>
                  </a:lnTo>
                  <a:lnTo>
                    <a:pt x="552" y="3"/>
                  </a:lnTo>
                  <a:lnTo>
                    <a:pt x="561" y="1"/>
                  </a:lnTo>
                  <a:lnTo>
                    <a:pt x="569" y="1"/>
                  </a:lnTo>
                  <a:lnTo>
                    <a:pt x="577" y="0"/>
                  </a:lnTo>
                  <a:lnTo>
                    <a:pt x="585" y="1"/>
                  </a:lnTo>
                  <a:lnTo>
                    <a:pt x="592" y="2"/>
                  </a:lnTo>
                  <a:lnTo>
                    <a:pt x="599" y="4"/>
                  </a:lnTo>
                  <a:lnTo>
                    <a:pt x="606" y="7"/>
                  </a:lnTo>
                  <a:lnTo>
                    <a:pt x="596" y="29"/>
                  </a:lnTo>
                  <a:lnTo>
                    <a:pt x="590" y="27"/>
                  </a:lnTo>
                  <a:lnTo>
                    <a:pt x="584" y="24"/>
                  </a:lnTo>
                  <a:lnTo>
                    <a:pt x="577" y="23"/>
                  </a:lnTo>
                  <a:lnTo>
                    <a:pt x="571" y="23"/>
                  </a:lnTo>
                  <a:lnTo>
                    <a:pt x="557" y="24"/>
                  </a:lnTo>
                  <a:lnTo>
                    <a:pt x="540" y="29"/>
                  </a:lnTo>
                  <a:lnTo>
                    <a:pt x="524" y="34"/>
                  </a:lnTo>
                  <a:lnTo>
                    <a:pt x="506" y="43"/>
                  </a:lnTo>
                  <a:lnTo>
                    <a:pt x="488" y="52"/>
                  </a:lnTo>
                  <a:lnTo>
                    <a:pt x="469" y="63"/>
                  </a:lnTo>
                  <a:lnTo>
                    <a:pt x="450" y="76"/>
                  </a:lnTo>
                  <a:lnTo>
                    <a:pt x="430" y="91"/>
                  </a:lnTo>
                  <a:lnTo>
                    <a:pt x="411" y="106"/>
                  </a:lnTo>
                  <a:lnTo>
                    <a:pt x="390" y="123"/>
                  </a:lnTo>
                  <a:lnTo>
                    <a:pt x="371" y="140"/>
                  </a:lnTo>
                  <a:lnTo>
                    <a:pt x="352" y="158"/>
                  </a:lnTo>
                  <a:lnTo>
                    <a:pt x="333" y="177"/>
                  </a:lnTo>
                  <a:lnTo>
                    <a:pt x="316" y="195"/>
                  </a:lnTo>
                  <a:lnTo>
                    <a:pt x="297" y="179"/>
                  </a:lnTo>
                  <a:close/>
                  <a:moveTo>
                    <a:pt x="606" y="7"/>
                  </a:moveTo>
                  <a:lnTo>
                    <a:pt x="610" y="10"/>
                  </a:lnTo>
                  <a:lnTo>
                    <a:pt x="613" y="14"/>
                  </a:lnTo>
                  <a:lnTo>
                    <a:pt x="601" y="18"/>
                  </a:lnTo>
                  <a:lnTo>
                    <a:pt x="606" y="7"/>
                  </a:lnTo>
                  <a:close/>
                  <a:moveTo>
                    <a:pt x="613" y="14"/>
                  </a:moveTo>
                  <a:lnTo>
                    <a:pt x="614" y="20"/>
                  </a:lnTo>
                  <a:lnTo>
                    <a:pt x="614" y="28"/>
                  </a:lnTo>
                  <a:lnTo>
                    <a:pt x="612" y="34"/>
                  </a:lnTo>
                  <a:lnTo>
                    <a:pt x="610" y="43"/>
                  </a:lnTo>
                  <a:lnTo>
                    <a:pt x="605" y="51"/>
                  </a:lnTo>
                  <a:lnTo>
                    <a:pt x="601" y="60"/>
                  </a:lnTo>
                  <a:lnTo>
                    <a:pt x="594" y="70"/>
                  </a:lnTo>
                  <a:lnTo>
                    <a:pt x="587" y="79"/>
                  </a:lnTo>
                  <a:lnTo>
                    <a:pt x="570" y="102"/>
                  </a:lnTo>
                  <a:lnTo>
                    <a:pt x="549" y="127"/>
                  </a:lnTo>
                  <a:lnTo>
                    <a:pt x="524" y="154"/>
                  </a:lnTo>
                  <a:lnTo>
                    <a:pt x="497" y="184"/>
                  </a:lnTo>
                  <a:lnTo>
                    <a:pt x="479" y="168"/>
                  </a:lnTo>
                  <a:lnTo>
                    <a:pt x="526" y="115"/>
                  </a:lnTo>
                  <a:lnTo>
                    <a:pt x="563" y="73"/>
                  </a:lnTo>
                  <a:lnTo>
                    <a:pt x="575" y="56"/>
                  </a:lnTo>
                  <a:lnTo>
                    <a:pt x="585" y="42"/>
                  </a:lnTo>
                  <a:lnTo>
                    <a:pt x="587" y="35"/>
                  </a:lnTo>
                  <a:lnTo>
                    <a:pt x="589" y="30"/>
                  </a:lnTo>
                  <a:lnTo>
                    <a:pt x="589" y="25"/>
                  </a:lnTo>
                  <a:lnTo>
                    <a:pt x="589" y="21"/>
                  </a:lnTo>
                  <a:lnTo>
                    <a:pt x="613" y="14"/>
                  </a:lnTo>
                  <a:close/>
                  <a:moveTo>
                    <a:pt x="497" y="184"/>
                  </a:moveTo>
                  <a:lnTo>
                    <a:pt x="444" y="243"/>
                  </a:lnTo>
                  <a:lnTo>
                    <a:pt x="385" y="310"/>
                  </a:lnTo>
                  <a:lnTo>
                    <a:pt x="354" y="347"/>
                  </a:lnTo>
                  <a:lnTo>
                    <a:pt x="322" y="386"/>
                  </a:lnTo>
                  <a:lnTo>
                    <a:pt x="290" y="427"/>
                  </a:lnTo>
                  <a:lnTo>
                    <a:pt x="257" y="472"/>
                  </a:lnTo>
                  <a:lnTo>
                    <a:pt x="225" y="518"/>
                  </a:lnTo>
                  <a:lnTo>
                    <a:pt x="194" y="567"/>
                  </a:lnTo>
                  <a:lnTo>
                    <a:pt x="162" y="617"/>
                  </a:lnTo>
                  <a:lnTo>
                    <a:pt x="132" y="670"/>
                  </a:lnTo>
                  <a:lnTo>
                    <a:pt x="117" y="697"/>
                  </a:lnTo>
                  <a:lnTo>
                    <a:pt x="103" y="725"/>
                  </a:lnTo>
                  <a:lnTo>
                    <a:pt x="89" y="754"/>
                  </a:lnTo>
                  <a:lnTo>
                    <a:pt x="75" y="784"/>
                  </a:lnTo>
                  <a:lnTo>
                    <a:pt x="61" y="814"/>
                  </a:lnTo>
                  <a:lnTo>
                    <a:pt x="48" y="844"/>
                  </a:lnTo>
                  <a:lnTo>
                    <a:pt x="36" y="875"/>
                  </a:lnTo>
                  <a:lnTo>
                    <a:pt x="24" y="907"/>
                  </a:lnTo>
                  <a:lnTo>
                    <a:pt x="1" y="898"/>
                  </a:lnTo>
                  <a:lnTo>
                    <a:pt x="13" y="867"/>
                  </a:lnTo>
                  <a:lnTo>
                    <a:pt x="25" y="835"/>
                  </a:lnTo>
                  <a:lnTo>
                    <a:pt x="39" y="804"/>
                  </a:lnTo>
                  <a:lnTo>
                    <a:pt x="52" y="774"/>
                  </a:lnTo>
                  <a:lnTo>
                    <a:pt x="66" y="744"/>
                  </a:lnTo>
                  <a:lnTo>
                    <a:pt x="80" y="716"/>
                  </a:lnTo>
                  <a:lnTo>
                    <a:pt x="95" y="686"/>
                  </a:lnTo>
                  <a:lnTo>
                    <a:pt x="111" y="658"/>
                  </a:lnTo>
                  <a:lnTo>
                    <a:pt x="141" y="605"/>
                  </a:lnTo>
                  <a:lnTo>
                    <a:pt x="172" y="554"/>
                  </a:lnTo>
                  <a:lnTo>
                    <a:pt x="205" y="505"/>
                  </a:lnTo>
                  <a:lnTo>
                    <a:pt x="237" y="457"/>
                  </a:lnTo>
                  <a:lnTo>
                    <a:pt x="270" y="413"/>
                  </a:lnTo>
                  <a:lnTo>
                    <a:pt x="303" y="372"/>
                  </a:lnTo>
                  <a:lnTo>
                    <a:pt x="334" y="332"/>
                  </a:lnTo>
                  <a:lnTo>
                    <a:pt x="365" y="294"/>
                  </a:lnTo>
                  <a:lnTo>
                    <a:pt x="425" y="226"/>
                  </a:lnTo>
                  <a:lnTo>
                    <a:pt x="479" y="168"/>
                  </a:lnTo>
                  <a:lnTo>
                    <a:pt x="497" y="184"/>
                  </a:lnTo>
                  <a:close/>
                  <a:moveTo>
                    <a:pt x="24" y="907"/>
                  </a:moveTo>
                  <a:lnTo>
                    <a:pt x="22" y="911"/>
                  </a:lnTo>
                  <a:lnTo>
                    <a:pt x="18" y="912"/>
                  </a:lnTo>
                  <a:lnTo>
                    <a:pt x="13" y="913"/>
                  </a:lnTo>
                  <a:lnTo>
                    <a:pt x="9" y="912"/>
                  </a:lnTo>
                  <a:lnTo>
                    <a:pt x="6" y="910"/>
                  </a:lnTo>
                  <a:lnTo>
                    <a:pt x="3" y="907"/>
                  </a:lnTo>
                  <a:lnTo>
                    <a:pt x="0" y="904"/>
                  </a:lnTo>
                  <a:lnTo>
                    <a:pt x="1" y="899"/>
                  </a:lnTo>
                  <a:lnTo>
                    <a:pt x="12" y="902"/>
                  </a:lnTo>
                  <a:lnTo>
                    <a:pt x="24" y="90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8" name="Freeform 1345"/>
            <p:cNvSpPr>
              <a:spLocks/>
            </p:cNvSpPr>
            <p:nvPr/>
          </p:nvSpPr>
          <p:spPr bwMode="auto">
            <a:xfrm>
              <a:off x="3041" y="1300"/>
              <a:ext cx="159" cy="104"/>
            </a:xfrm>
            <a:custGeom>
              <a:avLst/>
              <a:gdLst>
                <a:gd name="T0" fmla="*/ 29 w 802"/>
                <a:gd name="T1" fmla="*/ 17 h 529"/>
                <a:gd name="T2" fmla="*/ 29 w 802"/>
                <a:gd name="T3" fmla="*/ 16 h 529"/>
                <a:gd name="T4" fmla="*/ 29 w 802"/>
                <a:gd name="T5" fmla="*/ 15 h 529"/>
                <a:gd name="T6" fmla="*/ 29 w 802"/>
                <a:gd name="T7" fmla="*/ 14 h 529"/>
                <a:gd name="T8" fmla="*/ 29 w 802"/>
                <a:gd name="T9" fmla="*/ 14 h 529"/>
                <a:gd name="T10" fmla="*/ 29 w 802"/>
                <a:gd name="T11" fmla="*/ 13 h 529"/>
                <a:gd name="T12" fmla="*/ 28 w 802"/>
                <a:gd name="T13" fmla="*/ 13 h 529"/>
                <a:gd name="T14" fmla="*/ 28 w 802"/>
                <a:gd name="T15" fmla="*/ 12 h 529"/>
                <a:gd name="T16" fmla="*/ 28 w 802"/>
                <a:gd name="T17" fmla="*/ 12 h 529"/>
                <a:gd name="T18" fmla="*/ 27 w 802"/>
                <a:gd name="T19" fmla="*/ 12 h 529"/>
                <a:gd name="T20" fmla="*/ 26 w 802"/>
                <a:gd name="T21" fmla="*/ 11 h 529"/>
                <a:gd name="T22" fmla="*/ 25 w 802"/>
                <a:gd name="T23" fmla="*/ 11 h 529"/>
                <a:gd name="T24" fmla="*/ 23 w 802"/>
                <a:gd name="T25" fmla="*/ 12 h 529"/>
                <a:gd name="T26" fmla="*/ 0 w 802"/>
                <a:gd name="T27" fmla="*/ 21 h 529"/>
                <a:gd name="T28" fmla="*/ 4 w 802"/>
                <a:gd name="T29" fmla="*/ 16 h 529"/>
                <a:gd name="T30" fmla="*/ 8 w 802"/>
                <a:gd name="T31" fmla="*/ 11 h 529"/>
                <a:gd name="T32" fmla="*/ 12 w 802"/>
                <a:gd name="T33" fmla="*/ 6 h 529"/>
                <a:gd name="T34" fmla="*/ 17 w 802"/>
                <a:gd name="T35" fmla="*/ 0 h 529"/>
                <a:gd name="T36" fmla="*/ 19 w 802"/>
                <a:gd name="T37" fmla="*/ 0 h 529"/>
                <a:gd name="T38" fmla="*/ 22 w 802"/>
                <a:gd name="T39" fmla="*/ 0 h 529"/>
                <a:gd name="T40" fmla="*/ 24 w 802"/>
                <a:gd name="T41" fmla="*/ 0 h 529"/>
                <a:gd name="T42" fmla="*/ 26 w 802"/>
                <a:gd name="T43" fmla="*/ 1 h 529"/>
                <a:gd name="T44" fmla="*/ 27 w 802"/>
                <a:gd name="T45" fmla="*/ 1 h 529"/>
                <a:gd name="T46" fmla="*/ 29 w 802"/>
                <a:gd name="T47" fmla="*/ 2 h 529"/>
                <a:gd name="T48" fmla="*/ 30 w 802"/>
                <a:gd name="T49" fmla="*/ 3 h 529"/>
                <a:gd name="T50" fmla="*/ 31 w 802"/>
                <a:gd name="T51" fmla="*/ 4 h 529"/>
                <a:gd name="T52" fmla="*/ 31 w 802"/>
                <a:gd name="T53" fmla="*/ 5 h 529"/>
                <a:gd name="T54" fmla="*/ 32 w 802"/>
                <a:gd name="T55" fmla="*/ 6 h 529"/>
                <a:gd name="T56" fmla="*/ 32 w 802"/>
                <a:gd name="T57" fmla="*/ 8 h 529"/>
                <a:gd name="T58" fmla="*/ 32 w 802"/>
                <a:gd name="T59" fmla="*/ 9 h 529"/>
                <a:gd name="T60" fmla="*/ 32 w 802"/>
                <a:gd name="T61" fmla="*/ 11 h 529"/>
                <a:gd name="T62" fmla="*/ 31 w 802"/>
                <a:gd name="T63" fmla="*/ 13 h 529"/>
                <a:gd name="T64" fmla="*/ 30 w 802"/>
                <a:gd name="T65" fmla="*/ 16 h 529"/>
                <a:gd name="T66" fmla="*/ 29 w 802"/>
                <a:gd name="T67" fmla="*/ 18 h 5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2"/>
                <a:gd name="T103" fmla="*/ 0 h 529"/>
                <a:gd name="T104" fmla="*/ 802 w 802"/>
                <a:gd name="T105" fmla="*/ 529 h 52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2" h="529">
                  <a:moveTo>
                    <a:pt x="728" y="448"/>
                  </a:moveTo>
                  <a:lnTo>
                    <a:pt x="731" y="433"/>
                  </a:lnTo>
                  <a:lnTo>
                    <a:pt x="734" y="419"/>
                  </a:lnTo>
                  <a:lnTo>
                    <a:pt x="735" y="405"/>
                  </a:lnTo>
                  <a:lnTo>
                    <a:pt x="736" y="393"/>
                  </a:lnTo>
                  <a:lnTo>
                    <a:pt x="736" y="381"/>
                  </a:lnTo>
                  <a:lnTo>
                    <a:pt x="735" y="369"/>
                  </a:lnTo>
                  <a:lnTo>
                    <a:pt x="734" y="359"/>
                  </a:lnTo>
                  <a:lnTo>
                    <a:pt x="731" y="350"/>
                  </a:lnTo>
                  <a:lnTo>
                    <a:pt x="729" y="340"/>
                  </a:lnTo>
                  <a:lnTo>
                    <a:pt x="726" y="332"/>
                  </a:lnTo>
                  <a:lnTo>
                    <a:pt x="723" y="325"/>
                  </a:lnTo>
                  <a:lnTo>
                    <a:pt x="719" y="317"/>
                  </a:lnTo>
                  <a:lnTo>
                    <a:pt x="714" y="312"/>
                  </a:lnTo>
                  <a:lnTo>
                    <a:pt x="710" y="305"/>
                  </a:lnTo>
                  <a:lnTo>
                    <a:pt x="704" y="301"/>
                  </a:lnTo>
                  <a:lnTo>
                    <a:pt x="698" y="297"/>
                  </a:lnTo>
                  <a:lnTo>
                    <a:pt x="692" y="292"/>
                  </a:lnTo>
                  <a:lnTo>
                    <a:pt x="685" y="289"/>
                  </a:lnTo>
                  <a:lnTo>
                    <a:pt x="677" y="287"/>
                  </a:lnTo>
                  <a:lnTo>
                    <a:pt x="670" y="284"/>
                  </a:lnTo>
                  <a:lnTo>
                    <a:pt x="654" y="282"/>
                  </a:lnTo>
                  <a:lnTo>
                    <a:pt x="636" y="280"/>
                  </a:lnTo>
                  <a:lnTo>
                    <a:pt x="618" y="280"/>
                  </a:lnTo>
                  <a:lnTo>
                    <a:pt x="599" y="283"/>
                  </a:lnTo>
                  <a:lnTo>
                    <a:pt x="578" y="287"/>
                  </a:lnTo>
                  <a:lnTo>
                    <a:pt x="557" y="292"/>
                  </a:lnTo>
                  <a:lnTo>
                    <a:pt x="0" y="529"/>
                  </a:lnTo>
                  <a:lnTo>
                    <a:pt x="46" y="467"/>
                  </a:lnTo>
                  <a:lnTo>
                    <a:pt x="93" y="405"/>
                  </a:lnTo>
                  <a:lnTo>
                    <a:pt x="143" y="341"/>
                  </a:lnTo>
                  <a:lnTo>
                    <a:pt x="195" y="276"/>
                  </a:lnTo>
                  <a:lnTo>
                    <a:pt x="248" y="210"/>
                  </a:lnTo>
                  <a:lnTo>
                    <a:pt x="303" y="142"/>
                  </a:lnTo>
                  <a:lnTo>
                    <a:pt x="359" y="74"/>
                  </a:lnTo>
                  <a:lnTo>
                    <a:pt x="418" y="5"/>
                  </a:lnTo>
                  <a:lnTo>
                    <a:pt x="452" y="2"/>
                  </a:lnTo>
                  <a:lnTo>
                    <a:pt x="484" y="0"/>
                  </a:lnTo>
                  <a:lnTo>
                    <a:pt x="514" y="0"/>
                  </a:lnTo>
                  <a:lnTo>
                    <a:pt x="544" y="0"/>
                  </a:lnTo>
                  <a:lnTo>
                    <a:pt x="572" y="2"/>
                  </a:lnTo>
                  <a:lnTo>
                    <a:pt x="598" y="4"/>
                  </a:lnTo>
                  <a:lnTo>
                    <a:pt x="621" y="7"/>
                  </a:lnTo>
                  <a:lnTo>
                    <a:pt x="644" y="13"/>
                  </a:lnTo>
                  <a:lnTo>
                    <a:pt x="666" y="18"/>
                  </a:lnTo>
                  <a:lnTo>
                    <a:pt x="685" y="25"/>
                  </a:lnTo>
                  <a:lnTo>
                    <a:pt x="703" y="33"/>
                  </a:lnTo>
                  <a:lnTo>
                    <a:pt x="720" y="42"/>
                  </a:lnTo>
                  <a:lnTo>
                    <a:pt x="735" y="52"/>
                  </a:lnTo>
                  <a:lnTo>
                    <a:pt x="749" y="63"/>
                  </a:lnTo>
                  <a:lnTo>
                    <a:pt x="761" y="75"/>
                  </a:lnTo>
                  <a:lnTo>
                    <a:pt x="771" y="88"/>
                  </a:lnTo>
                  <a:lnTo>
                    <a:pt x="780" y="103"/>
                  </a:lnTo>
                  <a:lnTo>
                    <a:pt x="788" y="118"/>
                  </a:lnTo>
                  <a:lnTo>
                    <a:pt x="793" y="135"/>
                  </a:lnTo>
                  <a:lnTo>
                    <a:pt x="797" y="153"/>
                  </a:lnTo>
                  <a:lnTo>
                    <a:pt x="801" y="171"/>
                  </a:lnTo>
                  <a:lnTo>
                    <a:pt x="802" y="191"/>
                  </a:lnTo>
                  <a:lnTo>
                    <a:pt x="801" y="212"/>
                  </a:lnTo>
                  <a:lnTo>
                    <a:pt x="800" y="234"/>
                  </a:lnTo>
                  <a:lnTo>
                    <a:pt x="796" y="257"/>
                  </a:lnTo>
                  <a:lnTo>
                    <a:pt x="791" y="280"/>
                  </a:lnTo>
                  <a:lnTo>
                    <a:pt x="784" y="306"/>
                  </a:lnTo>
                  <a:lnTo>
                    <a:pt x="776" y="332"/>
                  </a:lnTo>
                  <a:lnTo>
                    <a:pt x="767" y="359"/>
                  </a:lnTo>
                  <a:lnTo>
                    <a:pt x="755" y="387"/>
                  </a:lnTo>
                  <a:lnTo>
                    <a:pt x="743" y="418"/>
                  </a:lnTo>
                  <a:lnTo>
                    <a:pt x="728" y="448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9" name="Freeform 1346"/>
            <p:cNvSpPr>
              <a:spLocks noEditPoints="1"/>
            </p:cNvSpPr>
            <p:nvPr/>
          </p:nvSpPr>
          <p:spPr bwMode="auto">
            <a:xfrm>
              <a:off x="3041" y="1300"/>
              <a:ext cx="163" cy="108"/>
            </a:xfrm>
            <a:custGeom>
              <a:avLst/>
              <a:gdLst>
                <a:gd name="T0" fmla="*/ 29 w 826"/>
                <a:gd name="T1" fmla="*/ 16 h 554"/>
                <a:gd name="T2" fmla="*/ 29 w 826"/>
                <a:gd name="T3" fmla="*/ 14 h 554"/>
                <a:gd name="T4" fmla="*/ 29 w 826"/>
                <a:gd name="T5" fmla="*/ 13 h 554"/>
                <a:gd name="T6" fmla="*/ 29 w 826"/>
                <a:gd name="T7" fmla="*/ 12 h 554"/>
                <a:gd name="T8" fmla="*/ 30 w 826"/>
                <a:gd name="T9" fmla="*/ 13 h 554"/>
                <a:gd name="T10" fmla="*/ 30 w 826"/>
                <a:gd name="T11" fmla="*/ 14 h 554"/>
                <a:gd name="T12" fmla="*/ 30 w 826"/>
                <a:gd name="T13" fmla="*/ 16 h 554"/>
                <a:gd name="T14" fmla="*/ 30 w 826"/>
                <a:gd name="T15" fmla="*/ 19 h 554"/>
                <a:gd name="T16" fmla="*/ 28 w 826"/>
                <a:gd name="T17" fmla="*/ 13 h 554"/>
                <a:gd name="T18" fmla="*/ 26 w 826"/>
                <a:gd name="T19" fmla="*/ 12 h 554"/>
                <a:gd name="T20" fmla="*/ 23 w 826"/>
                <a:gd name="T21" fmla="*/ 13 h 554"/>
                <a:gd name="T22" fmla="*/ 25 w 826"/>
                <a:gd name="T23" fmla="*/ 11 h 554"/>
                <a:gd name="T24" fmla="*/ 27 w 826"/>
                <a:gd name="T25" fmla="*/ 11 h 554"/>
                <a:gd name="T26" fmla="*/ 28 w 826"/>
                <a:gd name="T27" fmla="*/ 12 h 554"/>
                <a:gd name="T28" fmla="*/ 23 w 826"/>
                <a:gd name="T29" fmla="*/ 12 h 554"/>
                <a:gd name="T30" fmla="*/ 23 w 826"/>
                <a:gd name="T31" fmla="*/ 13 h 554"/>
                <a:gd name="T32" fmla="*/ 23 w 826"/>
                <a:gd name="T33" fmla="*/ 13 h 554"/>
                <a:gd name="T34" fmla="*/ 0 w 826"/>
                <a:gd name="T35" fmla="*/ 22 h 554"/>
                <a:gd name="T36" fmla="*/ 0 w 826"/>
                <a:gd name="T37" fmla="*/ 22 h 554"/>
                <a:gd name="T38" fmla="*/ 0 w 826"/>
                <a:gd name="T39" fmla="*/ 21 h 554"/>
                <a:gd name="T40" fmla="*/ 4 w 826"/>
                <a:gd name="T41" fmla="*/ 16 h 554"/>
                <a:gd name="T42" fmla="*/ 8 w 826"/>
                <a:gd name="T43" fmla="*/ 11 h 554"/>
                <a:gd name="T44" fmla="*/ 6 w 826"/>
                <a:gd name="T45" fmla="*/ 16 h 554"/>
                <a:gd name="T46" fmla="*/ 2 w 826"/>
                <a:gd name="T47" fmla="*/ 21 h 554"/>
                <a:gd name="T48" fmla="*/ 9 w 826"/>
                <a:gd name="T49" fmla="*/ 10 h 554"/>
                <a:gd name="T50" fmla="*/ 13 w 826"/>
                <a:gd name="T51" fmla="*/ 5 h 554"/>
                <a:gd name="T52" fmla="*/ 18 w 826"/>
                <a:gd name="T53" fmla="*/ 1 h 554"/>
                <a:gd name="T54" fmla="*/ 13 w 826"/>
                <a:gd name="T55" fmla="*/ 6 h 554"/>
                <a:gd name="T56" fmla="*/ 9 w 826"/>
                <a:gd name="T57" fmla="*/ 12 h 554"/>
                <a:gd name="T58" fmla="*/ 17 w 826"/>
                <a:gd name="T59" fmla="*/ 0 h 554"/>
                <a:gd name="T60" fmla="*/ 19 w 826"/>
                <a:gd name="T61" fmla="*/ 0 h 554"/>
                <a:gd name="T62" fmla="*/ 23 w 826"/>
                <a:gd name="T63" fmla="*/ 0 h 554"/>
                <a:gd name="T64" fmla="*/ 27 w 826"/>
                <a:gd name="T65" fmla="*/ 1 h 554"/>
                <a:gd name="T66" fmla="*/ 30 w 826"/>
                <a:gd name="T67" fmla="*/ 2 h 554"/>
                <a:gd name="T68" fmla="*/ 31 w 826"/>
                <a:gd name="T69" fmla="*/ 4 h 554"/>
                <a:gd name="T70" fmla="*/ 29 w 826"/>
                <a:gd name="T71" fmla="*/ 3 h 554"/>
                <a:gd name="T72" fmla="*/ 26 w 826"/>
                <a:gd name="T73" fmla="*/ 1 h 554"/>
                <a:gd name="T74" fmla="*/ 22 w 826"/>
                <a:gd name="T75" fmla="*/ 1 h 554"/>
                <a:gd name="T76" fmla="*/ 17 w 826"/>
                <a:gd name="T77" fmla="*/ 1 h 554"/>
                <a:gd name="T78" fmla="*/ 32 w 826"/>
                <a:gd name="T79" fmla="*/ 5 h 554"/>
                <a:gd name="T80" fmla="*/ 33 w 826"/>
                <a:gd name="T81" fmla="*/ 8 h 554"/>
                <a:gd name="T82" fmla="*/ 33 w 826"/>
                <a:gd name="T83" fmla="*/ 12 h 554"/>
                <a:gd name="T84" fmla="*/ 31 w 826"/>
                <a:gd name="T85" fmla="*/ 16 h 554"/>
                <a:gd name="T86" fmla="*/ 30 w 826"/>
                <a:gd name="T87" fmla="*/ 17 h 554"/>
                <a:gd name="T88" fmla="*/ 31 w 826"/>
                <a:gd name="T89" fmla="*/ 13 h 554"/>
                <a:gd name="T90" fmla="*/ 32 w 826"/>
                <a:gd name="T91" fmla="*/ 9 h 554"/>
                <a:gd name="T92" fmla="*/ 32 w 826"/>
                <a:gd name="T93" fmla="*/ 6 h 554"/>
                <a:gd name="T94" fmla="*/ 32 w 826"/>
                <a:gd name="T95" fmla="*/ 4 h 554"/>
                <a:gd name="T96" fmla="*/ 30 w 826"/>
                <a:gd name="T97" fmla="*/ 19 h 554"/>
                <a:gd name="T98" fmla="*/ 29 w 826"/>
                <a:gd name="T99" fmla="*/ 19 h 5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26"/>
                <a:gd name="T151" fmla="*/ 0 h 554"/>
                <a:gd name="T152" fmla="*/ 826 w 826"/>
                <a:gd name="T153" fmla="*/ 554 h 5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26" h="554">
                  <a:moveTo>
                    <a:pt x="728" y="458"/>
                  </a:moveTo>
                  <a:lnTo>
                    <a:pt x="734" y="431"/>
                  </a:lnTo>
                  <a:lnTo>
                    <a:pt x="735" y="406"/>
                  </a:lnTo>
                  <a:lnTo>
                    <a:pt x="736" y="395"/>
                  </a:lnTo>
                  <a:lnTo>
                    <a:pt x="735" y="384"/>
                  </a:lnTo>
                  <a:lnTo>
                    <a:pt x="734" y="376"/>
                  </a:lnTo>
                  <a:lnTo>
                    <a:pt x="733" y="366"/>
                  </a:lnTo>
                  <a:lnTo>
                    <a:pt x="731" y="358"/>
                  </a:lnTo>
                  <a:lnTo>
                    <a:pt x="728" y="351"/>
                  </a:lnTo>
                  <a:lnTo>
                    <a:pt x="725" y="344"/>
                  </a:lnTo>
                  <a:lnTo>
                    <a:pt x="722" y="338"/>
                  </a:lnTo>
                  <a:lnTo>
                    <a:pt x="718" y="332"/>
                  </a:lnTo>
                  <a:lnTo>
                    <a:pt x="713" y="327"/>
                  </a:lnTo>
                  <a:lnTo>
                    <a:pt x="709" y="323"/>
                  </a:lnTo>
                  <a:lnTo>
                    <a:pt x="704" y="318"/>
                  </a:lnTo>
                  <a:lnTo>
                    <a:pt x="716" y="298"/>
                  </a:lnTo>
                  <a:lnTo>
                    <a:pt x="724" y="303"/>
                  </a:lnTo>
                  <a:lnTo>
                    <a:pt x="729" y="309"/>
                  </a:lnTo>
                  <a:lnTo>
                    <a:pt x="736" y="315"/>
                  </a:lnTo>
                  <a:lnTo>
                    <a:pt x="740" y="322"/>
                  </a:lnTo>
                  <a:lnTo>
                    <a:pt x="745" y="329"/>
                  </a:lnTo>
                  <a:lnTo>
                    <a:pt x="749" y="338"/>
                  </a:lnTo>
                  <a:lnTo>
                    <a:pt x="752" y="346"/>
                  </a:lnTo>
                  <a:lnTo>
                    <a:pt x="755" y="356"/>
                  </a:lnTo>
                  <a:lnTo>
                    <a:pt x="758" y="367"/>
                  </a:lnTo>
                  <a:lnTo>
                    <a:pt x="759" y="378"/>
                  </a:lnTo>
                  <a:lnTo>
                    <a:pt x="760" y="390"/>
                  </a:lnTo>
                  <a:lnTo>
                    <a:pt x="760" y="403"/>
                  </a:lnTo>
                  <a:lnTo>
                    <a:pt x="759" y="417"/>
                  </a:lnTo>
                  <a:lnTo>
                    <a:pt x="758" y="431"/>
                  </a:lnTo>
                  <a:lnTo>
                    <a:pt x="755" y="446"/>
                  </a:lnTo>
                  <a:lnTo>
                    <a:pt x="752" y="462"/>
                  </a:lnTo>
                  <a:lnTo>
                    <a:pt x="728" y="458"/>
                  </a:lnTo>
                  <a:close/>
                  <a:moveTo>
                    <a:pt x="704" y="318"/>
                  </a:moveTo>
                  <a:lnTo>
                    <a:pt x="697" y="315"/>
                  </a:lnTo>
                  <a:lnTo>
                    <a:pt x="692" y="312"/>
                  </a:lnTo>
                  <a:lnTo>
                    <a:pt x="685" y="310"/>
                  </a:lnTo>
                  <a:lnTo>
                    <a:pt x="678" y="308"/>
                  </a:lnTo>
                  <a:lnTo>
                    <a:pt x="664" y="305"/>
                  </a:lnTo>
                  <a:lnTo>
                    <a:pt x="647" y="304"/>
                  </a:lnTo>
                  <a:lnTo>
                    <a:pt x="630" y="305"/>
                  </a:lnTo>
                  <a:lnTo>
                    <a:pt x="612" y="308"/>
                  </a:lnTo>
                  <a:lnTo>
                    <a:pt x="592" y="311"/>
                  </a:lnTo>
                  <a:lnTo>
                    <a:pt x="572" y="315"/>
                  </a:lnTo>
                  <a:lnTo>
                    <a:pt x="566" y="292"/>
                  </a:lnTo>
                  <a:lnTo>
                    <a:pt x="588" y="287"/>
                  </a:lnTo>
                  <a:lnTo>
                    <a:pt x="610" y="283"/>
                  </a:lnTo>
                  <a:lnTo>
                    <a:pt x="631" y="281"/>
                  </a:lnTo>
                  <a:lnTo>
                    <a:pt x="651" y="281"/>
                  </a:lnTo>
                  <a:lnTo>
                    <a:pt x="660" y="281"/>
                  </a:lnTo>
                  <a:lnTo>
                    <a:pt x="669" y="282"/>
                  </a:lnTo>
                  <a:lnTo>
                    <a:pt x="678" y="283"/>
                  </a:lnTo>
                  <a:lnTo>
                    <a:pt x="686" y="285"/>
                  </a:lnTo>
                  <a:lnTo>
                    <a:pt x="695" y="287"/>
                  </a:lnTo>
                  <a:lnTo>
                    <a:pt x="702" y="290"/>
                  </a:lnTo>
                  <a:lnTo>
                    <a:pt x="710" y="294"/>
                  </a:lnTo>
                  <a:lnTo>
                    <a:pt x="716" y="298"/>
                  </a:lnTo>
                  <a:lnTo>
                    <a:pt x="704" y="318"/>
                  </a:lnTo>
                  <a:close/>
                  <a:moveTo>
                    <a:pt x="564" y="292"/>
                  </a:moveTo>
                  <a:lnTo>
                    <a:pt x="565" y="292"/>
                  </a:lnTo>
                  <a:lnTo>
                    <a:pt x="566" y="292"/>
                  </a:lnTo>
                  <a:lnTo>
                    <a:pt x="569" y="304"/>
                  </a:lnTo>
                  <a:lnTo>
                    <a:pt x="564" y="292"/>
                  </a:lnTo>
                  <a:close/>
                  <a:moveTo>
                    <a:pt x="574" y="315"/>
                  </a:moveTo>
                  <a:lnTo>
                    <a:pt x="18" y="553"/>
                  </a:lnTo>
                  <a:lnTo>
                    <a:pt x="8" y="530"/>
                  </a:lnTo>
                  <a:lnTo>
                    <a:pt x="564" y="292"/>
                  </a:lnTo>
                  <a:lnTo>
                    <a:pt x="574" y="315"/>
                  </a:lnTo>
                  <a:close/>
                  <a:moveTo>
                    <a:pt x="18" y="553"/>
                  </a:moveTo>
                  <a:lnTo>
                    <a:pt x="13" y="554"/>
                  </a:lnTo>
                  <a:lnTo>
                    <a:pt x="10" y="553"/>
                  </a:lnTo>
                  <a:lnTo>
                    <a:pt x="6" y="551"/>
                  </a:lnTo>
                  <a:lnTo>
                    <a:pt x="4" y="548"/>
                  </a:lnTo>
                  <a:lnTo>
                    <a:pt x="1" y="545"/>
                  </a:lnTo>
                  <a:lnTo>
                    <a:pt x="0" y="542"/>
                  </a:lnTo>
                  <a:lnTo>
                    <a:pt x="0" y="538"/>
                  </a:lnTo>
                  <a:lnTo>
                    <a:pt x="3" y="534"/>
                  </a:lnTo>
                  <a:lnTo>
                    <a:pt x="12" y="541"/>
                  </a:lnTo>
                  <a:lnTo>
                    <a:pt x="18" y="553"/>
                  </a:lnTo>
                  <a:close/>
                  <a:moveTo>
                    <a:pt x="3" y="534"/>
                  </a:moveTo>
                  <a:lnTo>
                    <a:pt x="25" y="503"/>
                  </a:lnTo>
                  <a:lnTo>
                    <a:pt x="49" y="472"/>
                  </a:lnTo>
                  <a:lnTo>
                    <a:pt x="73" y="440"/>
                  </a:lnTo>
                  <a:lnTo>
                    <a:pt x="97" y="408"/>
                  </a:lnTo>
                  <a:lnTo>
                    <a:pt x="121" y="377"/>
                  </a:lnTo>
                  <a:lnTo>
                    <a:pt x="146" y="344"/>
                  </a:lnTo>
                  <a:lnTo>
                    <a:pt x="171" y="313"/>
                  </a:lnTo>
                  <a:lnTo>
                    <a:pt x="197" y="281"/>
                  </a:lnTo>
                  <a:lnTo>
                    <a:pt x="215" y="296"/>
                  </a:lnTo>
                  <a:lnTo>
                    <a:pt x="189" y="329"/>
                  </a:lnTo>
                  <a:lnTo>
                    <a:pt x="163" y="362"/>
                  </a:lnTo>
                  <a:lnTo>
                    <a:pt x="139" y="394"/>
                  </a:lnTo>
                  <a:lnTo>
                    <a:pt x="115" y="425"/>
                  </a:lnTo>
                  <a:lnTo>
                    <a:pt x="90" y="457"/>
                  </a:lnTo>
                  <a:lnTo>
                    <a:pt x="67" y="488"/>
                  </a:lnTo>
                  <a:lnTo>
                    <a:pt x="45" y="518"/>
                  </a:lnTo>
                  <a:lnTo>
                    <a:pt x="22" y="548"/>
                  </a:lnTo>
                  <a:lnTo>
                    <a:pt x="3" y="534"/>
                  </a:lnTo>
                  <a:close/>
                  <a:moveTo>
                    <a:pt x="197" y="281"/>
                  </a:moveTo>
                  <a:lnTo>
                    <a:pt x="223" y="248"/>
                  </a:lnTo>
                  <a:lnTo>
                    <a:pt x="249" y="216"/>
                  </a:lnTo>
                  <a:lnTo>
                    <a:pt x="276" y="182"/>
                  </a:lnTo>
                  <a:lnTo>
                    <a:pt x="304" y="148"/>
                  </a:lnTo>
                  <a:lnTo>
                    <a:pt x="332" y="114"/>
                  </a:lnTo>
                  <a:lnTo>
                    <a:pt x="361" y="80"/>
                  </a:lnTo>
                  <a:lnTo>
                    <a:pt x="390" y="44"/>
                  </a:lnTo>
                  <a:lnTo>
                    <a:pt x="421" y="8"/>
                  </a:lnTo>
                  <a:lnTo>
                    <a:pt x="439" y="25"/>
                  </a:lnTo>
                  <a:lnTo>
                    <a:pt x="410" y="59"/>
                  </a:lnTo>
                  <a:lnTo>
                    <a:pt x="382" y="93"/>
                  </a:lnTo>
                  <a:lnTo>
                    <a:pt x="353" y="127"/>
                  </a:lnTo>
                  <a:lnTo>
                    <a:pt x="324" y="161"/>
                  </a:lnTo>
                  <a:lnTo>
                    <a:pt x="297" y="195"/>
                  </a:lnTo>
                  <a:lnTo>
                    <a:pt x="269" y="229"/>
                  </a:lnTo>
                  <a:lnTo>
                    <a:pt x="242" y="262"/>
                  </a:lnTo>
                  <a:lnTo>
                    <a:pt x="215" y="296"/>
                  </a:lnTo>
                  <a:lnTo>
                    <a:pt x="197" y="281"/>
                  </a:lnTo>
                  <a:close/>
                  <a:moveTo>
                    <a:pt x="421" y="8"/>
                  </a:moveTo>
                  <a:lnTo>
                    <a:pt x="425" y="6"/>
                  </a:lnTo>
                  <a:lnTo>
                    <a:pt x="429" y="4"/>
                  </a:lnTo>
                  <a:lnTo>
                    <a:pt x="430" y="17"/>
                  </a:lnTo>
                  <a:lnTo>
                    <a:pt x="421" y="8"/>
                  </a:lnTo>
                  <a:close/>
                  <a:moveTo>
                    <a:pt x="429" y="4"/>
                  </a:moveTo>
                  <a:lnTo>
                    <a:pt x="464" y="2"/>
                  </a:lnTo>
                  <a:lnTo>
                    <a:pt x="496" y="0"/>
                  </a:lnTo>
                  <a:lnTo>
                    <a:pt x="527" y="0"/>
                  </a:lnTo>
                  <a:lnTo>
                    <a:pt x="558" y="0"/>
                  </a:lnTo>
                  <a:lnTo>
                    <a:pt x="586" y="2"/>
                  </a:lnTo>
                  <a:lnTo>
                    <a:pt x="613" y="4"/>
                  </a:lnTo>
                  <a:lnTo>
                    <a:pt x="638" y="8"/>
                  </a:lnTo>
                  <a:lnTo>
                    <a:pt x="661" y="13"/>
                  </a:lnTo>
                  <a:lnTo>
                    <a:pt x="683" y="19"/>
                  </a:lnTo>
                  <a:lnTo>
                    <a:pt x="704" y="27"/>
                  </a:lnTo>
                  <a:lnTo>
                    <a:pt x="723" y="35"/>
                  </a:lnTo>
                  <a:lnTo>
                    <a:pt x="740" y="44"/>
                  </a:lnTo>
                  <a:lnTo>
                    <a:pt x="755" y="55"/>
                  </a:lnTo>
                  <a:lnTo>
                    <a:pt x="769" y="67"/>
                  </a:lnTo>
                  <a:lnTo>
                    <a:pt x="782" y="80"/>
                  </a:lnTo>
                  <a:lnTo>
                    <a:pt x="793" y="94"/>
                  </a:lnTo>
                  <a:lnTo>
                    <a:pt x="773" y="108"/>
                  </a:lnTo>
                  <a:lnTo>
                    <a:pt x="763" y="95"/>
                  </a:lnTo>
                  <a:lnTo>
                    <a:pt x="752" y="83"/>
                  </a:lnTo>
                  <a:lnTo>
                    <a:pt x="739" y="73"/>
                  </a:lnTo>
                  <a:lnTo>
                    <a:pt x="724" y="64"/>
                  </a:lnTo>
                  <a:lnTo>
                    <a:pt x="708" y="55"/>
                  </a:lnTo>
                  <a:lnTo>
                    <a:pt x="691" y="47"/>
                  </a:lnTo>
                  <a:lnTo>
                    <a:pt x="672" y="41"/>
                  </a:lnTo>
                  <a:lnTo>
                    <a:pt x="651" y="35"/>
                  </a:lnTo>
                  <a:lnTo>
                    <a:pt x="629" y="31"/>
                  </a:lnTo>
                  <a:lnTo>
                    <a:pt x="605" y="28"/>
                  </a:lnTo>
                  <a:lnTo>
                    <a:pt x="580" y="26"/>
                  </a:lnTo>
                  <a:lnTo>
                    <a:pt x="553" y="24"/>
                  </a:lnTo>
                  <a:lnTo>
                    <a:pt x="525" y="24"/>
                  </a:lnTo>
                  <a:lnTo>
                    <a:pt x="495" y="25"/>
                  </a:lnTo>
                  <a:lnTo>
                    <a:pt x="464" y="26"/>
                  </a:lnTo>
                  <a:lnTo>
                    <a:pt x="431" y="29"/>
                  </a:lnTo>
                  <a:lnTo>
                    <a:pt x="429" y="4"/>
                  </a:lnTo>
                  <a:close/>
                  <a:moveTo>
                    <a:pt x="793" y="94"/>
                  </a:moveTo>
                  <a:lnTo>
                    <a:pt x="803" y="109"/>
                  </a:lnTo>
                  <a:lnTo>
                    <a:pt x="810" y="125"/>
                  </a:lnTo>
                  <a:lnTo>
                    <a:pt x="817" y="142"/>
                  </a:lnTo>
                  <a:lnTo>
                    <a:pt x="821" y="161"/>
                  </a:lnTo>
                  <a:lnTo>
                    <a:pt x="824" y="180"/>
                  </a:lnTo>
                  <a:lnTo>
                    <a:pt x="826" y="201"/>
                  </a:lnTo>
                  <a:lnTo>
                    <a:pt x="826" y="222"/>
                  </a:lnTo>
                  <a:lnTo>
                    <a:pt x="823" y="245"/>
                  </a:lnTo>
                  <a:lnTo>
                    <a:pt x="820" y="269"/>
                  </a:lnTo>
                  <a:lnTo>
                    <a:pt x="815" y="294"/>
                  </a:lnTo>
                  <a:lnTo>
                    <a:pt x="808" y="319"/>
                  </a:lnTo>
                  <a:lnTo>
                    <a:pt x="801" y="346"/>
                  </a:lnTo>
                  <a:lnTo>
                    <a:pt x="791" y="375"/>
                  </a:lnTo>
                  <a:lnTo>
                    <a:pt x="779" y="404"/>
                  </a:lnTo>
                  <a:lnTo>
                    <a:pt x="766" y="434"/>
                  </a:lnTo>
                  <a:lnTo>
                    <a:pt x="752" y="465"/>
                  </a:lnTo>
                  <a:lnTo>
                    <a:pt x="729" y="454"/>
                  </a:lnTo>
                  <a:lnTo>
                    <a:pt x="743" y="425"/>
                  </a:lnTo>
                  <a:lnTo>
                    <a:pt x="756" y="396"/>
                  </a:lnTo>
                  <a:lnTo>
                    <a:pt x="767" y="369"/>
                  </a:lnTo>
                  <a:lnTo>
                    <a:pt x="776" y="342"/>
                  </a:lnTo>
                  <a:lnTo>
                    <a:pt x="785" y="316"/>
                  </a:lnTo>
                  <a:lnTo>
                    <a:pt x="791" y="292"/>
                  </a:lnTo>
                  <a:lnTo>
                    <a:pt x="795" y="269"/>
                  </a:lnTo>
                  <a:lnTo>
                    <a:pt x="799" y="247"/>
                  </a:lnTo>
                  <a:lnTo>
                    <a:pt x="801" y="226"/>
                  </a:lnTo>
                  <a:lnTo>
                    <a:pt x="802" y="206"/>
                  </a:lnTo>
                  <a:lnTo>
                    <a:pt x="801" y="187"/>
                  </a:lnTo>
                  <a:lnTo>
                    <a:pt x="797" y="168"/>
                  </a:lnTo>
                  <a:lnTo>
                    <a:pt x="794" y="152"/>
                  </a:lnTo>
                  <a:lnTo>
                    <a:pt x="789" y="136"/>
                  </a:lnTo>
                  <a:lnTo>
                    <a:pt x="781" y="122"/>
                  </a:lnTo>
                  <a:lnTo>
                    <a:pt x="773" y="108"/>
                  </a:lnTo>
                  <a:lnTo>
                    <a:pt x="793" y="94"/>
                  </a:lnTo>
                  <a:close/>
                  <a:moveTo>
                    <a:pt x="752" y="465"/>
                  </a:moveTo>
                  <a:lnTo>
                    <a:pt x="749" y="469"/>
                  </a:lnTo>
                  <a:lnTo>
                    <a:pt x="746" y="470"/>
                  </a:lnTo>
                  <a:lnTo>
                    <a:pt x="741" y="471"/>
                  </a:lnTo>
                  <a:lnTo>
                    <a:pt x="737" y="470"/>
                  </a:lnTo>
                  <a:lnTo>
                    <a:pt x="734" y="467"/>
                  </a:lnTo>
                  <a:lnTo>
                    <a:pt x="731" y="465"/>
                  </a:lnTo>
                  <a:lnTo>
                    <a:pt x="728" y="462"/>
                  </a:lnTo>
                  <a:lnTo>
                    <a:pt x="728" y="458"/>
                  </a:lnTo>
                  <a:lnTo>
                    <a:pt x="740" y="460"/>
                  </a:lnTo>
                  <a:lnTo>
                    <a:pt x="752" y="46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0" name="Freeform 1347"/>
            <p:cNvSpPr>
              <a:spLocks/>
            </p:cNvSpPr>
            <p:nvPr/>
          </p:nvSpPr>
          <p:spPr bwMode="auto">
            <a:xfrm>
              <a:off x="2862" y="1572"/>
              <a:ext cx="229" cy="220"/>
            </a:xfrm>
            <a:custGeom>
              <a:avLst/>
              <a:gdLst>
                <a:gd name="T0" fmla="*/ 44 w 1153"/>
                <a:gd name="T1" fmla="*/ 18 h 1115"/>
                <a:gd name="T2" fmla="*/ 41 w 1153"/>
                <a:gd name="T3" fmla="*/ 18 h 1115"/>
                <a:gd name="T4" fmla="*/ 40 w 1153"/>
                <a:gd name="T5" fmla="*/ 18 h 1115"/>
                <a:gd name="T6" fmla="*/ 38 w 1153"/>
                <a:gd name="T7" fmla="*/ 18 h 1115"/>
                <a:gd name="T8" fmla="*/ 37 w 1153"/>
                <a:gd name="T9" fmla="*/ 18 h 1115"/>
                <a:gd name="T10" fmla="*/ 36 w 1153"/>
                <a:gd name="T11" fmla="*/ 17 h 1115"/>
                <a:gd name="T12" fmla="*/ 35 w 1153"/>
                <a:gd name="T13" fmla="*/ 17 h 1115"/>
                <a:gd name="T14" fmla="*/ 34 w 1153"/>
                <a:gd name="T15" fmla="*/ 16 h 1115"/>
                <a:gd name="T16" fmla="*/ 33 w 1153"/>
                <a:gd name="T17" fmla="*/ 16 h 1115"/>
                <a:gd name="T18" fmla="*/ 32 w 1153"/>
                <a:gd name="T19" fmla="*/ 15 h 1115"/>
                <a:gd name="T20" fmla="*/ 32 w 1153"/>
                <a:gd name="T21" fmla="*/ 14 h 1115"/>
                <a:gd name="T22" fmla="*/ 32 w 1153"/>
                <a:gd name="T23" fmla="*/ 13 h 1115"/>
                <a:gd name="T24" fmla="*/ 32 w 1153"/>
                <a:gd name="T25" fmla="*/ 12 h 1115"/>
                <a:gd name="T26" fmla="*/ 32 w 1153"/>
                <a:gd name="T27" fmla="*/ 11 h 1115"/>
                <a:gd name="T28" fmla="*/ 32 w 1153"/>
                <a:gd name="T29" fmla="*/ 10 h 1115"/>
                <a:gd name="T30" fmla="*/ 0 w 1153"/>
                <a:gd name="T31" fmla="*/ 0 h 1115"/>
                <a:gd name="T32" fmla="*/ 7 w 1153"/>
                <a:gd name="T33" fmla="*/ 32 h 1115"/>
                <a:gd name="T34" fmla="*/ 14 w 1153"/>
                <a:gd name="T35" fmla="*/ 29 h 1115"/>
                <a:gd name="T36" fmla="*/ 15 w 1153"/>
                <a:gd name="T37" fmla="*/ 31 h 1115"/>
                <a:gd name="T38" fmla="*/ 16 w 1153"/>
                <a:gd name="T39" fmla="*/ 33 h 1115"/>
                <a:gd name="T40" fmla="*/ 16 w 1153"/>
                <a:gd name="T41" fmla="*/ 35 h 1115"/>
                <a:gd name="T42" fmla="*/ 17 w 1153"/>
                <a:gd name="T43" fmla="*/ 37 h 1115"/>
                <a:gd name="T44" fmla="*/ 18 w 1153"/>
                <a:gd name="T45" fmla="*/ 39 h 1115"/>
                <a:gd name="T46" fmla="*/ 19 w 1153"/>
                <a:gd name="T47" fmla="*/ 40 h 1115"/>
                <a:gd name="T48" fmla="*/ 20 w 1153"/>
                <a:gd name="T49" fmla="*/ 41 h 1115"/>
                <a:gd name="T50" fmla="*/ 21 w 1153"/>
                <a:gd name="T51" fmla="*/ 43 h 1115"/>
                <a:gd name="T52" fmla="*/ 22 w 1153"/>
                <a:gd name="T53" fmla="*/ 28 h 1115"/>
                <a:gd name="T54" fmla="*/ 23 w 1153"/>
                <a:gd name="T55" fmla="*/ 30 h 1115"/>
                <a:gd name="T56" fmla="*/ 24 w 1153"/>
                <a:gd name="T57" fmla="*/ 31 h 1115"/>
                <a:gd name="T58" fmla="*/ 25 w 1153"/>
                <a:gd name="T59" fmla="*/ 33 h 1115"/>
                <a:gd name="T60" fmla="*/ 27 w 1153"/>
                <a:gd name="T61" fmla="*/ 34 h 1115"/>
                <a:gd name="T62" fmla="*/ 28 w 1153"/>
                <a:gd name="T63" fmla="*/ 35 h 1115"/>
                <a:gd name="T64" fmla="*/ 30 w 1153"/>
                <a:gd name="T65" fmla="*/ 36 h 1115"/>
                <a:gd name="T66" fmla="*/ 32 w 1153"/>
                <a:gd name="T67" fmla="*/ 36 h 1115"/>
                <a:gd name="T68" fmla="*/ 32 w 1153"/>
                <a:gd name="T69" fmla="*/ 36 h 1115"/>
                <a:gd name="T70" fmla="*/ 31 w 1153"/>
                <a:gd name="T71" fmla="*/ 35 h 1115"/>
                <a:gd name="T72" fmla="*/ 31 w 1153"/>
                <a:gd name="T73" fmla="*/ 33 h 1115"/>
                <a:gd name="T74" fmla="*/ 30 w 1153"/>
                <a:gd name="T75" fmla="*/ 32 h 1115"/>
                <a:gd name="T76" fmla="*/ 29 w 1153"/>
                <a:gd name="T77" fmla="*/ 31 h 1115"/>
                <a:gd name="T78" fmla="*/ 29 w 1153"/>
                <a:gd name="T79" fmla="*/ 29 h 1115"/>
                <a:gd name="T80" fmla="*/ 29 w 1153"/>
                <a:gd name="T81" fmla="*/ 28 h 1115"/>
                <a:gd name="T82" fmla="*/ 29 w 1153"/>
                <a:gd name="T83" fmla="*/ 26 h 1115"/>
                <a:gd name="T84" fmla="*/ 29 w 1153"/>
                <a:gd name="T85" fmla="*/ 25 h 1115"/>
                <a:gd name="T86" fmla="*/ 30 w 1153"/>
                <a:gd name="T87" fmla="*/ 26 h 1115"/>
                <a:gd name="T88" fmla="*/ 31 w 1153"/>
                <a:gd name="T89" fmla="*/ 26 h 1115"/>
                <a:gd name="T90" fmla="*/ 32 w 1153"/>
                <a:gd name="T91" fmla="*/ 26 h 1115"/>
                <a:gd name="T92" fmla="*/ 34 w 1153"/>
                <a:gd name="T93" fmla="*/ 26 h 1115"/>
                <a:gd name="T94" fmla="*/ 35 w 1153"/>
                <a:gd name="T95" fmla="*/ 26 h 1115"/>
                <a:gd name="T96" fmla="*/ 36 w 1153"/>
                <a:gd name="T97" fmla="*/ 25 h 1115"/>
                <a:gd name="T98" fmla="*/ 37 w 1153"/>
                <a:gd name="T99" fmla="*/ 25 h 1115"/>
                <a:gd name="T100" fmla="*/ 39 w 1153"/>
                <a:gd name="T101" fmla="*/ 24 h 1115"/>
                <a:gd name="T102" fmla="*/ 41 w 1153"/>
                <a:gd name="T103" fmla="*/ 23 h 1115"/>
                <a:gd name="T104" fmla="*/ 43 w 1153"/>
                <a:gd name="T105" fmla="*/ 21 h 1115"/>
                <a:gd name="T106" fmla="*/ 45 w 1153"/>
                <a:gd name="T107" fmla="*/ 19 h 111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3"/>
                <a:gd name="T163" fmla="*/ 0 h 1115"/>
                <a:gd name="T164" fmla="*/ 1153 w 1153"/>
                <a:gd name="T165" fmla="*/ 1115 h 111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3" h="1115">
                  <a:moveTo>
                    <a:pt x="1153" y="460"/>
                  </a:moveTo>
                  <a:lnTo>
                    <a:pt x="1102" y="461"/>
                  </a:lnTo>
                  <a:lnTo>
                    <a:pt x="1053" y="460"/>
                  </a:lnTo>
                  <a:lnTo>
                    <a:pt x="1031" y="459"/>
                  </a:lnTo>
                  <a:lnTo>
                    <a:pt x="1010" y="458"/>
                  </a:lnTo>
                  <a:lnTo>
                    <a:pt x="989" y="455"/>
                  </a:lnTo>
                  <a:lnTo>
                    <a:pt x="970" y="452"/>
                  </a:lnTo>
                  <a:lnTo>
                    <a:pt x="951" y="450"/>
                  </a:lnTo>
                  <a:lnTo>
                    <a:pt x="934" y="446"/>
                  </a:lnTo>
                  <a:lnTo>
                    <a:pt x="918" y="441"/>
                  </a:lnTo>
                  <a:lnTo>
                    <a:pt x="903" y="437"/>
                  </a:lnTo>
                  <a:lnTo>
                    <a:pt x="888" y="432"/>
                  </a:lnTo>
                  <a:lnTo>
                    <a:pt x="875" y="426"/>
                  </a:lnTo>
                  <a:lnTo>
                    <a:pt x="863" y="421"/>
                  </a:lnTo>
                  <a:lnTo>
                    <a:pt x="852" y="414"/>
                  </a:lnTo>
                  <a:lnTo>
                    <a:pt x="841" y="407"/>
                  </a:lnTo>
                  <a:lnTo>
                    <a:pt x="833" y="399"/>
                  </a:lnTo>
                  <a:lnTo>
                    <a:pt x="824" y="391"/>
                  </a:lnTo>
                  <a:lnTo>
                    <a:pt x="816" y="382"/>
                  </a:lnTo>
                  <a:lnTo>
                    <a:pt x="811" y="373"/>
                  </a:lnTo>
                  <a:lnTo>
                    <a:pt x="806" y="364"/>
                  </a:lnTo>
                  <a:lnTo>
                    <a:pt x="801" y="354"/>
                  </a:lnTo>
                  <a:lnTo>
                    <a:pt x="798" y="343"/>
                  </a:lnTo>
                  <a:lnTo>
                    <a:pt x="796" y="331"/>
                  </a:lnTo>
                  <a:lnTo>
                    <a:pt x="795" y="320"/>
                  </a:lnTo>
                  <a:lnTo>
                    <a:pt x="795" y="307"/>
                  </a:lnTo>
                  <a:lnTo>
                    <a:pt x="796" y="294"/>
                  </a:lnTo>
                  <a:lnTo>
                    <a:pt x="798" y="281"/>
                  </a:lnTo>
                  <a:lnTo>
                    <a:pt x="801" y="267"/>
                  </a:lnTo>
                  <a:lnTo>
                    <a:pt x="805" y="253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3"/>
                  </a:lnTo>
                  <a:lnTo>
                    <a:pt x="180" y="804"/>
                  </a:lnTo>
                  <a:lnTo>
                    <a:pt x="271" y="1115"/>
                  </a:lnTo>
                  <a:lnTo>
                    <a:pt x="361" y="713"/>
                  </a:lnTo>
                  <a:lnTo>
                    <a:pt x="368" y="744"/>
                  </a:lnTo>
                  <a:lnTo>
                    <a:pt x="376" y="772"/>
                  </a:lnTo>
                  <a:lnTo>
                    <a:pt x="383" y="800"/>
                  </a:lnTo>
                  <a:lnTo>
                    <a:pt x="392" y="826"/>
                  </a:lnTo>
                  <a:lnTo>
                    <a:pt x="402" y="852"/>
                  </a:lnTo>
                  <a:lnTo>
                    <a:pt x="410" y="875"/>
                  </a:lnTo>
                  <a:lnTo>
                    <a:pt x="421" y="899"/>
                  </a:lnTo>
                  <a:lnTo>
                    <a:pt x="432" y="922"/>
                  </a:lnTo>
                  <a:lnTo>
                    <a:pt x="443" y="944"/>
                  </a:lnTo>
                  <a:lnTo>
                    <a:pt x="454" y="963"/>
                  </a:lnTo>
                  <a:lnTo>
                    <a:pt x="465" y="982"/>
                  </a:lnTo>
                  <a:lnTo>
                    <a:pt x="478" y="1002"/>
                  </a:lnTo>
                  <a:lnTo>
                    <a:pt x="491" y="1019"/>
                  </a:lnTo>
                  <a:lnTo>
                    <a:pt x="504" y="1035"/>
                  </a:lnTo>
                  <a:lnTo>
                    <a:pt x="518" y="1052"/>
                  </a:lnTo>
                  <a:lnTo>
                    <a:pt x="532" y="1066"/>
                  </a:lnTo>
                  <a:lnTo>
                    <a:pt x="532" y="681"/>
                  </a:lnTo>
                  <a:lnTo>
                    <a:pt x="543" y="703"/>
                  </a:lnTo>
                  <a:lnTo>
                    <a:pt x="554" y="724"/>
                  </a:lnTo>
                  <a:lnTo>
                    <a:pt x="567" y="745"/>
                  </a:lnTo>
                  <a:lnTo>
                    <a:pt x="580" y="764"/>
                  </a:lnTo>
                  <a:lnTo>
                    <a:pt x="594" y="783"/>
                  </a:lnTo>
                  <a:lnTo>
                    <a:pt x="610" y="800"/>
                  </a:lnTo>
                  <a:lnTo>
                    <a:pt x="626" y="816"/>
                  </a:lnTo>
                  <a:lnTo>
                    <a:pt x="644" y="831"/>
                  </a:lnTo>
                  <a:lnTo>
                    <a:pt x="662" y="846"/>
                  </a:lnTo>
                  <a:lnTo>
                    <a:pt x="681" y="859"/>
                  </a:lnTo>
                  <a:lnTo>
                    <a:pt x="702" y="871"/>
                  </a:lnTo>
                  <a:lnTo>
                    <a:pt x="724" y="883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1"/>
                  </a:lnTo>
                  <a:lnTo>
                    <a:pt x="819" y="919"/>
                  </a:lnTo>
                  <a:lnTo>
                    <a:pt x="807" y="902"/>
                  </a:lnTo>
                  <a:lnTo>
                    <a:pt x="795" y="886"/>
                  </a:lnTo>
                  <a:lnTo>
                    <a:pt x="784" y="869"/>
                  </a:lnTo>
                  <a:lnTo>
                    <a:pt x="774" y="853"/>
                  </a:lnTo>
                  <a:lnTo>
                    <a:pt x="766" y="836"/>
                  </a:lnTo>
                  <a:lnTo>
                    <a:pt x="757" y="818"/>
                  </a:lnTo>
                  <a:lnTo>
                    <a:pt x="750" y="801"/>
                  </a:lnTo>
                  <a:lnTo>
                    <a:pt x="742" y="783"/>
                  </a:lnTo>
                  <a:lnTo>
                    <a:pt x="735" y="765"/>
                  </a:lnTo>
                  <a:lnTo>
                    <a:pt x="730" y="747"/>
                  </a:lnTo>
                  <a:lnTo>
                    <a:pt x="726" y="729"/>
                  </a:lnTo>
                  <a:lnTo>
                    <a:pt x="721" y="709"/>
                  </a:lnTo>
                  <a:lnTo>
                    <a:pt x="718" y="691"/>
                  </a:lnTo>
                  <a:lnTo>
                    <a:pt x="715" y="671"/>
                  </a:lnTo>
                  <a:lnTo>
                    <a:pt x="713" y="652"/>
                  </a:lnTo>
                  <a:lnTo>
                    <a:pt x="712" y="632"/>
                  </a:lnTo>
                  <a:lnTo>
                    <a:pt x="726" y="636"/>
                  </a:lnTo>
                  <a:lnTo>
                    <a:pt x="739" y="639"/>
                  </a:lnTo>
                  <a:lnTo>
                    <a:pt x="753" y="641"/>
                  </a:lnTo>
                  <a:lnTo>
                    <a:pt x="767" y="642"/>
                  </a:lnTo>
                  <a:lnTo>
                    <a:pt x="781" y="643"/>
                  </a:lnTo>
                  <a:lnTo>
                    <a:pt x="795" y="644"/>
                  </a:lnTo>
                  <a:lnTo>
                    <a:pt x="809" y="644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1"/>
                  </a:lnTo>
                  <a:lnTo>
                    <a:pt x="864" y="639"/>
                  </a:lnTo>
                  <a:lnTo>
                    <a:pt x="878" y="636"/>
                  </a:lnTo>
                  <a:lnTo>
                    <a:pt x="892" y="632"/>
                  </a:lnTo>
                  <a:lnTo>
                    <a:pt x="906" y="628"/>
                  </a:lnTo>
                  <a:lnTo>
                    <a:pt x="919" y="624"/>
                  </a:lnTo>
                  <a:lnTo>
                    <a:pt x="933" y="618"/>
                  </a:lnTo>
                  <a:lnTo>
                    <a:pt x="961" y="607"/>
                  </a:lnTo>
                  <a:lnTo>
                    <a:pt x="988" y="593"/>
                  </a:lnTo>
                  <a:lnTo>
                    <a:pt x="1016" y="576"/>
                  </a:lnTo>
                  <a:lnTo>
                    <a:pt x="1043" y="557"/>
                  </a:lnTo>
                  <a:lnTo>
                    <a:pt x="1071" y="536"/>
                  </a:lnTo>
                  <a:lnTo>
                    <a:pt x="1098" y="513"/>
                  </a:lnTo>
                  <a:lnTo>
                    <a:pt x="1126" y="487"/>
                  </a:lnTo>
                  <a:lnTo>
                    <a:pt x="1153" y="46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1" name="Freeform 1348"/>
            <p:cNvSpPr>
              <a:spLocks noEditPoints="1"/>
            </p:cNvSpPr>
            <p:nvPr/>
          </p:nvSpPr>
          <p:spPr bwMode="auto">
            <a:xfrm>
              <a:off x="2859" y="1568"/>
              <a:ext cx="233" cy="231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3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2 h 1139"/>
                <a:gd name="T34" fmla="*/ 8 w 1177"/>
                <a:gd name="T35" fmla="*/ 32 h 1139"/>
                <a:gd name="T36" fmla="*/ 11 w 1177"/>
                <a:gd name="T37" fmla="*/ 45 h 1139"/>
                <a:gd name="T38" fmla="*/ 15 w 1177"/>
                <a:gd name="T39" fmla="*/ 29 h 1139"/>
                <a:gd name="T40" fmla="*/ 15 w 1177"/>
                <a:gd name="T41" fmla="*/ 28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3 h 1139"/>
                <a:gd name="T52" fmla="*/ 18 w 1177"/>
                <a:gd name="T53" fmla="*/ 36 h 1139"/>
                <a:gd name="T54" fmla="*/ 21 w 1177"/>
                <a:gd name="T55" fmla="*/ 43 h 1139"/>
                <a:gd name="T56" fmla="*/ 16 w 1177"/>
                <a:gd name="T57" fmla="*/ 35 h 1139"/>
                <a:gd name="T58" fmla="*/ 22 w 1177"/>
                <a:gd name="T59" fmla="*/ 43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7 h 1139"/>
                <a:gd name="T68" fmla="*/ 23 w 1177"/>
                <a:gd name="T69" fmla="*/ 29 h 1139"/>
                <a:gd name="T70" fmla="*/ 22 w 1177"/>
                <a:gd name="T71" fmla="*/ 27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6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3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29 h 1139"/>
                <a:gd name="T98" fmla="*/ 28 w 1177"/>
                <a:gd name="T99" fmla="*/ 25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5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2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59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09" y="461"/>
                  </a:lnTo>
                  <a:lnTo>
                    <a:pt x="894" y="455"/>
                  </a:lnTo>
                  <a:lnTo>
                    <a:pt x="881" y="449"/>
                  </a:lnTo>
                  <a:lnTo>
                    <a:pt x="868" y="443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7" y="450"/>
                  </a:lnTo>
                  <a:lnTo>
                    <a:pt x="985" y="452"/>
                  </a:lnTo>
                  <a:lnTo>
                    <a:pt x="1005" y="455"/>
                  </a:lnTo>
                  <a:lnTo>
                    <a:pt x="1024" y="458"/>
                  </a:lnTo>
                  <a:lnTo>
                    <a:pt x="1044" y="459"/>
                  </a:lnTo>
                  <a:lnTo>
                    <a:pt x="1067" y="460"/>
                  </a:lnTo>
                  <a:lnTo>
                    <a:pt x="1114" y="460"/>
                  </a:lnTo>
                  <a:lnTo>
                    <a:pt x="1165" y="459"/>
                  </a:lnTo>
                  <a:lnTo>
                    <a:pt x="1165" y="484"/>
                  </a:lnTo>
                  <a:close/>
                  <a:moveTo>
                    <a:pt x="857" y="436"/>
                  </a:moveTo>
                  <a:lnTo>
                    <a:pt x="846" y="428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1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1" y="370"/>
                  </a:lnTo>
                  <a:lnTo>
                    <a:pt x="798" y="358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0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0" y="278"/>
                  </a:lnTo>
                  <a:lnTo>
                    <a:pt x="805" y="262"/>
                  </a:lnTo>
                  <a:lnTo>
                    <a:pt x="810" y="246"/>
                  </a:lnTo>
                  <a:lnTo>
                    <a:pt x="834" y="255"/>
                  </a:lnTo>
                  <a:lnTo>
                    <a:pt x="828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0"/>
                  </a:lnTo>
                  <a:lnTo>
                    <a:pt x="822" y="351"/>
                  </a:lnTo>
                  <a:lnTo>
                    <a:pt x="825" y="360"/>
                  </a:lnTo>
                  <a:lnTo>
                    <a:pt x="828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2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39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0"/>
                  </a:lnTo>
                  <a:lnTo>
                    <a:pt x="825" y="239"/>
                  </a:lnTo>
                  <a:close/>
                  <a:moveTo>
                    <a:pt x="819" y="262"/>
                  </a:moveTo>
                  <a:lnTo>
                    <a:pt x="9" y="23"/>
                  </a:lnTo>
                  <a:lnTo>
                    <a:pt x="15" y="1"/>
                  </a:lnTo>
                  <a:lnTo>
                    <a:pt x="825" y="239"/>
                  </a:lnTo>
                  <a:lnTo>
                    <a:pt x="819" y="262"/>
                  </a:lnTo>
                  <a:close/>
                  <a:moveTo>
                    <a:pt x="0" y="12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2" y="12"/>
                  </a:lnTo>
                  <a:lnTo>
                    <a:pt x="0" y="12"/>
                  </a:lnTo>
                  <a:close/>
                  <a:moveTo>
                    <a:pt x="25" y="12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2"/>
                  </a:lnTo>
                  <a:lnTo>
                    <a:pt x="25" y="12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5" y="1105"/>
                  </a:lnTo>
                  <a:lnTo>
                    <a:pt x="2" y="1101"/>
                  </a:lnTo>
                  <a:lnTo>
                    <a:pt x="1" y="1098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09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09"/>
                  </a:moveTo>
                  <a:lnTo>
                    <a:pt x="185" y="806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4" y="804"/>
                  </a:lnTo>
                  <a:lnTo>
                    <a:pt x="198" y="804"/>
                  </a:lnTo>
                  <a:lnTo>
                    <a:pt x="200" y="806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09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0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0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8"/>
                  </a:lnTo>
                  <a:lnTo>
                    <a:pt x="275" y="1137"/>
                  </a:lnTo>
                  <a:lnTo>
                    <a:pt x="272" y="1135"/>
                  </a:lnTo>
                  <a:lnTo>
                    <a:pt x="271" y="1130"/>
                  </a:lnTo>
                  <a:lnTo>
                    <a:pt x="283" y="1127"/>
                  </a:lnTo>
                  <a:lnTo>
                    <a:pt x="295" y="1130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0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2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3" y="719"/>
                  </a:lnTo>
                  <a:lnTo>
                    <a:pt x="385" y="723"/>
                  </a:lnTo>
                  <a:lnTo>
                    <a:pt x="373" y="725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5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2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1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0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6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4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5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0" y="891"/>
                  </a:lnTo>
                  <a:lnTo>
                    <a:pt x="396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1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3" y="689"/>
                  </a:lnTo>
                  <a:lnTo>
                    <a:pt x="535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1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0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8" y="748"/>
                  </a:lnTo>
                  <a:lnTo>
                    <a:pt x="552" y="736"/>
                  </a:lnTo>
                  <a:lnTo>
                    <a:pt x="546" y="723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3" y="771"/>
                  </a:lnTo>
                  <a:lnTo>
                    <a:pt x="566" y="759"/>
                  </a:lnTo>
                  <a:lnTo>
                    <a:pt x="558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7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1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2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2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0" y="806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1" y="933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1"/>
                  </a:lnTo>
                  <a:lnTo>
                    <a:pt x="832" y="943"/>
                  </a:lnTo>
                  <a:lnTo>
                    <a:pt x="827" y="941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8" y="921"/>
                  </a:lnTo>
                  <a:lnTo>
                    <a:pt x="797" y="905"/>
                  </a:lnTo>
                  <a:lnTo>
                    <a:pt x="785" y="887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8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5"/>
                  </a:lnTo>
                  <a:lnTo>
                    <a:pt x="818" y="891"/>
                  </a:lnTo>
                  <a:lnTo>
                    <a:pt x="828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1" y="644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1" y="644"/>
                  </a:moveTo>
                  <a:lnTo>
                    <a:pt x="712" y="641"/>
                  </a:lnTo>
                  <a:lnTo>
                    <a:pt x="712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0" y="633"/>
                  </a:lnTo>
                  <a:lnTo>
                    <a:pt x="724" y="632"/>
                  </a:lnTo>
                  <a:lnTo>
                    <a:pt x="727" y="633"/>
                  </a:lnTo>
                  <a:lnTo>
                    <a:pt x="724" y="644"/>
                  </a:lnTo>
                  <a:lnTo>
                    <a:pt x="711" y="644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3" y="638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4"/>
                  </a:lnTo>
                  <a:lnTo>
                    <a:pt x="821" y="644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8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2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0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5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8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5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4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6"/>
                  </a:lnTo>
                  <a:lnTo>
                    <a:pt x="1174" y="479"/>
                  </a:lnTo>
                  <a:lnTo>
                    <a:pt x="1165" y="472"/>
                  </a:lnTo>
                  <a:lnTo>
                    <a:pt x="1165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2" name="Freeform 1349"/>
            <p:cNvSpPr>
              <a:spLocks/>
            </p:cNvSpPr>
            <p:nvPr/>
          </p:nvSpPr>
          <p:spPr bwMode="auto">
            <a:xfrm>
              <a:off x="2862" y="1471"/>
              <a:ext cx="210" cy="246"/>
            </a:xfrm>
            <a:custGeom>
              <a:avLst/>
              <a:gdLst>
                <a:gd name="T0" fmla="*/ 0 w 1054"/>
                <a:gd name="T1" fmla="*/ 3 h 1222"/>
                <a:gd name="T2" fmla="*/ 6 w 1054"/>
                <a:gd name="T3" fmla="*/ 24 h 1222"/>
                <a:gd name="T4" fmla="*/ 6 w 1054"/>
                <a:gd name="T5" fmla="*/ 27 h 1222"/>
                <a:gd name="T6" fmla="*/ 6 w 1054"/>
                <a:gd name="T7" fmla="*/ 30 h 1222"/>
                <a:gd name="T8" fmla="*/ 6 w 1054"/>
                <a:gd name="T9" fmla="*/ 32 h 1222"/>
                <a:gd name="T10" fmla="*/ 7 w 1054"/>
                <a:gd name="T11" fmla="*/ 35 h 1222"/>
                <a:gd name="T12" fmla="*/ 8 w 1054"/>
                <a:gd name="T13" fmla="*/ 37 h 1222"/>
                <a:gd name="T14" fmla="*/ 8 w 1054"/>
                <a:gd name="T15" fmla="*/ 40 h 1222"/>
                <a:gd name="T16" fmla="*/ 10 w 1054"/>
                <a:gd name="T17" fmla="*/ 42 h 1222"/>
                <a:gd name="T18" fmla="*/ 11 w 1054"/>
                <a:gd name="T19" fmla="*/ 44 h 1222"/>
                <a:gd name="T20" fmla="*/ 13 w 1054"/>
                <a:gd name="T21" fmla="*/ 47 h 1222"/>
                <a:gd name="T22" fmla="*/ 14 w 1054"/>
                <a:gd name="T23" fmla="*/ 49 h 1222"/>
                <a:gd name="T24" fmla="*/ 14 w 1054"/>
                <a:gd name="T25" fmla="*/ 28 h 1222"/>
                <a:gd name="T26" fmla="*/ 16 w 1054"/>
                <a:gd name="T27" fmla="*/ 31 h 1222"/>
                <a:gd name="T28" fmla="*/ 17 w 1054"/>
                <a:gd name="T29" fmla="*/ 33 h 1222"/>
                <a:gd name="T30" fmla="*/ 18 w 1054"/>
                <a:gd name="T31" fmla="*/ 36 h 1222"/>
                <a:gd name="T32" fmla="*/ 20 w 1054"/>
                <a:gd name="T33" fmla="*/ 38 h 1222"/>
                <a:gd name="T34" fmla="*/ 22 w 1054"/>
                <a:gd name="T35" fmla="*/ 40 h 1222"/>
                <a:gd name="T36" fmla="*/ 24 w 1054"/>
                <a:gd name="T37" fmla="*/ 41 h 1222"/>
                <a:gd name="T38" fmla="*/ 26 w 1054"/>
                <a:gd name="T39" fmla="*/ 43 h 1222"/>
                <a:gd name="T40" fmla="*/ 28 w 1054"/>
                <a:gd name="T41" fmla="*/ 43 h 1222"/>
                <a:gd name="T42" fmla="*/ 30 w 1054"/>
                <a:gd name="T43" fmla="*/ 44 h 1222"/>
                <a:gd name="T44" fmla="*/ 32 w 1054"/>
                <a:gd name="T45" fmla="*/ 45 h 1222"/>
                <a:gd name="T46" fmla="*/ 26 w 1054"/>
                <a:gd name="T47" fmla="*/ 32 h 1222"/>
                <a:gd name="T48" fmla="*/ 30 w 1054"/>
                <a:gd name="T49" fmla="*/ 34 h 1222"/>
                <a:gd name="T50" fmla="*/ 32 w 1054"/>
                <a:gd name="T51" fmla="*/ 35 h 1222"/>
                <a:gd name="T52" fmla="*/ 34 w 1054"/>
                <a:gd name="T53" fmla="*/ 36 h 1222"/>
                <a:gd name="T54" fmla="*/ 35 w 1054"/>
                <a:gd name="T55" fmla="*/ 36 h 1222"/>
                <a:gd name="T56" fmla="*/ 37 w 1054"/>
                <a:gd name="T57" fmla="*/ 36 h 1222"/>
                <a:gd name="T58" fmla="*/ 38 w 1054"/>
                <a:gd name="T59" fmla="*/ 36 h 1222"/>
                <a:gd name="T60" fmla="*/ 40 w 1054"/>
                <a:gd name="T61" fmla="*/ 35 h 1222"/>
                <a:gd name="T62" fmla="*/ 41 w 1054"/>
                <a:gd name="T63" fmla="*/ 34 h 1222"/>
                <a:gd name="T64" fmla="*/ 42 w 1054"/>
                <a:gd name="T65" fmla="*/ 33 h 1222"/>
                <a:gd name="T66" fmla="*/ 39 w 1054"/>
                <a:gd name="T67" fmla="*/ 32 h 1222"/>
                <a:gd name="T68" fmla="*/ 36 w 1054"/>
                <a:gd name="T69" fmla="*/ 31 h 1222"/>
                <a:gd name="T70" fmla="*/ 33 w 1054"/>
                <a:gd name="T71" fmla="*/ 30 h 1222"/>
                <a:gd name="T72" fmla="*/ 31 w 1054"/>
                <a:gd name="T73" fmla="*/ 28 h 1222"/>
                <a:gd name="T74" fmla="*/ 29 w 1054"/>
                <a:gd name="T75" fmla="*/ 26 h 1222"/>
                <a:gd name="T76" fmla="*/ 28 w 1054"/>
                <a:gd name="T77" fmla="*/ 24 h 1222"/>
                <a:gd name="T78" fmla="*/ 27 w 1054"/>
                <a:gd name="T79" fmla="*/ 21 h 1222"/>
                <a:gd name="T80" fmla="*/ 26 w 1054"/>
                <a:gd name="T81" fmla="*/ 19 h 1222"/>
                <a:gd name="T82" fmla="*/ 26 w 1054"/>
                <a:gd name="T83" fmla="*/ 16 h 1222"/>
                <a:gd name="T84" fmla="*/ 26 w 1054"/>
                <a:gd name="T85" fmla="*/ 13 h 12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54"/>
                <a:gd name="T130" fmla="*/ 0 h 1222"/>
                <a:gd name="T131" fmla="*/ 1054 w 1054"/>
                <a:gd name="T132" fmla="*/ 1222 h 12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54" h="1222">
                  <a:moveTo>
                    <a:pt x="662" y="255"/>
                  </a:moveTo>
                  <a:lnTo>
                    <a:pt x="457" y="0"/>
                  </a:lnTo>
                  <a:lnTo>
                    <a:pt x="0" y="83"/>
                  </a:lnTo>
                  <a:lnTo>
                    <a:pt x="0" y="984"/>
                  </a:lnTo>
                  <a:lnTo>
                    <a:pt x="164" y="582"/>
                  </a:lnTo>
                  <a:lnTo>
                    <a:pt x="161" y="606"/>
                  </a:lnTo>
                  <a:lnTo>
                    <a:pt x="158" y="630"/>
                  </a:lnTo>
                  <a:lnTo>
                    <a:pt x="157" y="653"/>
                  </a:lnTo>
                  <a:lnTo>
                    <a:pt x="155" y="676"/>
                  </a:lnTo>
                  <a:lnTo>
                    <a:pt x="155" y="699"/>
                  </a:lnTo>
                  <a:lnTo>
                    <a:pt x="155" y="721"/>
                  </a:lnTo>
                  <a:lnTo>
                    <a:pt x="155" y="744"/>
                  </a:lnTo>
                  <a:lnTo>
                    <a:pt x="156" y="766"/>
                  </a:lnTo>
                  <a:lnTo>
                    <a:pt x="158" y="787"/>
                  </a:lnTo>
                  <a:lnTo>
                    <a:pt x="160" y="809"/>
                  </a:lnTo>
                  <a:lnTo>
                    <a:pt x="163" y="831"/>
                  </a:lnTo>
                  <a:lnTo>
                    <a:pt x="168" y="852"/>
                  </a:lnTo>
                  <a:lnTo>
                    <a:pt x="172" y="873"/>
                  </a:lnTo>
                  <a:lnTo>
                    <a:pt x="176" y="893"/>
                  </a:lnTo>
                  <a:lnTo>
                    <a:pt x="183" y="914"/>
                  </a:lnTo>
                  <a:lnTo>
                    <a:pt x="189" y="934"/>
                  </a:lnTo>
                  <a:lnTo>
                    <a:pt x="196" y="954"/>
                  </a:lnTo>
                  <a:lnTo>
                    <a:pt x="203" y="973"/>
                  </a:lnTo>
                  <a:lnTo>
                    <a:pt x="212" y="993"/>
                  </a:lnTo>
                  <a:lnTo>
                    <a:pt x="220" y="1012"/>
                  </a:lnTo>
                  <a:lnTo>
                    <a:pt x="230" y="1030"/>
                  </a:lnTo>
                  <a:lnTo>
                    <a:pt x="240" y="1049"/>
                  </a:lnTo>
                  <a:lnTo>
                    <a:pt x="251" y="1067"/>
                  </a:lnTo>
                  <a:lnTo>
                    <a:pt x="261" y="1085"/>
                  </a:lnTo>
                  <a:lnTo>
                    <a:pt x="274" y="1104"/>
                  </a:lnTo>
                  <a:lnTo>
                    <a:pt x="286" y="1121"/>
                  </a:lnTo>
                  <a:lnTo>
                    <a:pt x="300" y="1138"/>
                  </a:lnTo>
                  <a:lnTo>
                    <a:pt x="313" y="1156"/>
                  </a:lnTo>
                  <a:lnTo>
                    <a:pt x="328" y="1172"/>
                  </a:lnTo>
                  <a:lnTo>
                    <a:pt x="344" y="1189"/>
                  </a:lnTo>
                  <a:lnTo>
                    <a:pt x="360" y="1205"/>
                  </a:lnTo>
                  <a:lnTo>
                    <a:pt x="376" y="1222"/>
                  </a:lnTo>
                  <a:lnTo>
                    <a:pt x="351" y="672"/>
                  </a:lnTo>
                  <a:lnTo>
                    <a:pt x="361" y="698"/>
                  </a:lnTo>
                  <a:lnTo>
                    <a:pt x="372" y="723"/>
                  </a:lnTo>
                  <a:lnTo>
                    <a:pt x="381" y="746"/>
                  </a:lnTo>
                  <a:lnTo>
                    <a:pt x="392" y="769"/>
                  </a:lnTo>
                  <a:lnTo>
                    <a:pt x="403" y="792"/>
                  </a:lnTo>
                  <a:lnTo>
                    <a:pt x="414" y="813"/>
                  </a:lnTo>
                  <a:lnTo>
                    <a:pt x="426" y="834"/>
                  </a:lnTo>
                  <a:lnTo>
                    <a:pt x="438" y="854"/>
                  </a:lnTo>
                  <a:lnTo>
                    <a:pt x="449" y="874"/>
                  </a:lnTo>
                  <a:lnTo>
                    <a:pt x="462" y="892"/>
                  </a:lnTo>
                  <a:lnTo>
                    <a:pt x="475" y="909"/>
                  </a:lnTo>
                  <a:lnTo>
                    <a:pt x="488" y="927"/>
                  </a:lnTo>
                  <a:lnTo>
                    <a:pt x="501" y="943"/>
                  </a:lnTo>
                  <a:lnTo>
                    <a:pt x="515" y="959"/>
                  </a:lnTo>
                  <a:lnTo>
                    <a:pt x="529" y="973"/>
                  </a:lnTo>
                  <a:lnTo>
                    <a:pt x="544" y="987"/>
                  </a:lnTo>
                  <a:lnTo>
                    <a:pt x="559" y="1000"/>
                  </a:lnTo>
                  <a:lnTo>
                    <a:pt x="574" y="1013"/>
                  </a:lnTo>
                  <a:lnTo>
                    <a:pt x="590" y="1025"/>
                  </a:lnTo>
                  <a:lnTo>
                    <a:pt x="605" y="1036"/>
                  </a:lnTo>
                  <a:lnTo>
                    <a:pt x="621" y="1045"/>
                  </a:lnTo>
                  <a:lnTo>
                    <a:pt x="637" y="1055"/>
                  </a:lnTo>
                  <a:lnTo>
                    <a:pt x="654" y="1064"/>
                  </a:lnTo>
                  <a:lnTo>
                    <a:pt x="671" y="1071"/>
                  </a:lnTo>
                  <a:lnTo>
                    <a:pt x="688" y="1079"/>
                  </a:lnTo>
                  <a:lnTo>
                    <a:pt x="705" y="1085"/>
                  </a:lnTo>
                  <a:lnTo>
                    <a:pt x="724" y="1091"/>
                  </a:lnTo>
                  <a:lnTo>
                    <a:pt x="742" y="1095"/>
                  </a:lnTo>
                  <a:lnTo>
                    <a:pt x="760" y="1099"/>
                  </a:lnTo>
                  <a:lnTo>
                    <a:pt x="779" y="1103"/>
                  </a:lnTo>
                  <a:lnTo>
                    <a:pt x="798" y="1105"/>
                  </a:lnTo>
                  <a:lnTo>
                    <a:pt x="818" y="1107"/>
                  </a:lnTo>
                  <a:lnTo>
                    <a:pt x="614" y="771"/>
                  </a:lnTo>
                  <a:lnTo>
                    <a:pt x="650" y="797"/>
                  </a:lnTo>
                  <a:lnTo>
                    <a:pt x="686" y="821"/>
                  </a:lnTo>
                  <a:lnTo>
                    <a:pt x="719" y="841"/>
                  </a:lnTo>
                  <a:lnTo>
                    <a:pt x="753" y="859"/>
                  </a:lnTo>
                  <a:lnTo>
                    <a:pt x="769" y="866"/>
                  </a:lnTo>
                  <a:lnTo>
                    <a:pt x="784" y="873"/>
                  </a:lnTo>
                  <a:lnTo>
                    <a:pt x="799" y="879"/>
                  </a:lnTo>
                  <a:lnTo>
                    <a:pt x="816" y="883"/>
                  </a:lnTo>
                  <a:lnTo>
                    <a:pt x="830" y="889"/>
                  </a:lnTo>
                  <a:lnTo>
                    <a:pt x="845" y="892"/>
                  </a:lnTo>
                  <a:lnTo>
                    <a:pt x="859" y="895"/>
                  </a:lnTo>
                  <a:lnTo>
                    <a:pt x="873" y="898"/>
                  </a:lnTo>
                  <a:lnTo>
                    <a:pt x="886" y="899"/>
                  </a:lnTo>
                  <a:lnTo>
                    <a:pt x="900" y="900"/>
                  </a:lnTo>
                  <a:lnTo>
                    <a:pt x="913" y="899"/>
                  </a:lnTo>
                  <a:lnTo>
                    <a:pt x="926" y="899"/>
                  </a:lnTo>
                  <a:lnTo>
                    <a:pt x="938" y="896"/>
                  </a:lnTo>
                  <a:lnTo>
                    <a:pt x="949" y="894"/>
                  </a:lnTo>
                  <a:lnTo>
                    <a:pt x="961" y="891"/>
                  </a:lnTo>
                  <a:lnTo>
                    <a:pt x="973" y="887"/>
                  </a:lnTo>
                  <a:lnTo>
                    <a:pt x="984" y="882"/>
                  </a:lnTo>
                  <a:lnTo>
                    <a:pt x="995" y="877"/>
                  </a:lnTo>
                  <a:lnTo>
                    <a:pt x="1006" y="871"/>
                  </a:lnTo>
                  <a:lnTo>
                    <a:pt x="1016" y="864"/>
                  </a:lnTo>
                  <a:lnTo>
                    <a:pt x="1026" y="855"/>
                  </a:lnTo>
                  <a:lnTo>
                    <a:pt x="1036" y="848"/>
                  </a:lnTo>
                  <a:lnTo>
                    <a:pt x="1046" y="838"/>
                  </a:lnTo>
                  <a:lnTo>
                    <a:pt x="1054" y="828"/>
                  </a:lnTo>
                  <a:lnTo>
                    <a:pt x="1027" y="820"/>
                  </a:lnTo>
                  <a:lnTo>
                    <a:pt x="1000" y="811"/>
                  </a:lnTo>
                  <a:lnTo>
                    <a:pt x="974" y="802"/>
                  </a:lnTo>
                  <a:lnTo>
                    <a:pt x="949" y="793"/>
                  </a:lnTo>
                  <a:lnTo>
                    <a:pt x="925" y="782"/>
                  </a:lnTo>
                  <a:lnTo>
                    <a:pt x="902" y="771"/>
                  </a:lnTo>
                  <a:lnTo>
                    <a:pt x="879" y="760"/>
                  </a:lnTo>
                  <a:lnTo>
                    <a:pt x="858" y="748"/>
                  </a:lnTo>
                  <a:lnTo>
                    <a:pt x="836" y="736"/>
                  </a:lnTo>
                  <a:lnTo>
                    <a:pt x="817" y="723"/>
                  </a:lnTo>
                  <a:lnTo>
                    <a:pt x="797" y="710"/>
                  </a:lnTo>
                  <a:lnTo>
                    <a:pt x="780" y="694"/>
                  </a:lnTo>
                  <a:lnTo>
                    <a:pt x="763" y="680"/>
                  </a:lnTo>
                  <a:lnTo>
                    <a:pt x="746" y="664"/>
                  </a:lnTo>
                  <a:lnTo>
                    <a:pt x="731" y="648"/>
                  </a:lnTo>
                  <a:lnTo>
                    <a:pt x="718" y="631"/>
                  </a:lnTo>
                  <a:lnTo>
                    <a:pt x="705" y="613"/>
                  </a:lnTo>
                  <a:lnTo>
                    <a:pt x="694" y="595"/>
                  </a:lnTo>
                  <a:lnTo>
                    <a:pt x="683" y="577"/>
                  </a:lnTo>
                  <a:lnTo>
                    <a:pt x="674" y="556"/>
                  </a:lnTo>
                  <a:lnTo>
                    <a:pt x="665" y="536"/>
                  </a:lnTo>
                  <a:lnTo>
                    <a:pt x="659" y="514"/>
                  </a:lnTo>
                  <a:lnTo>
                    <a:pt x="654" y="493"/>
                  </a:lnTo>
                  <a:lnTo>
                    <a:pt x="649" y="470"/>
                  </a:lnTo>
                  <a:lnTo>
                    <a:pt x="646" y="445"/>
                  </a:lnTo>
                  <a:lnTo>
                    <a:pt x="644" y="421"/>
                  </a:lnTo>
                  <a:lnTo>
                    <a:pt x="644" y="395"/>
                  </a:lnTo>
                  <a:lnTo>
                    <a:pt x="645" y="369"/>
                  </a:lnTo>
                  <a:lnTo>
                    <a:pt x="647" y="341"/>
                  </a:lnTo>
                  <a:lnTo>
                    <a:pt x="650" y="313"/>
                  </a:lnTo>
                  <a:lnTo>
                    <a:pt x="656" y="284"/>
                  </a:lnTo>
                  <a:lnTo>
                    <a:pt x="662" y="25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3" name="Freeform 1350"/>
            <p:cNvSpPr>
              <a:spLocks noEditPoints="1"/>
            </p:cNvSpPr>
            <p:nvPr/>
          </p:nvSpPr>
          <p:spPr bwMode="auto">
            <a:xfrm>
              <a:off x="2859" y="1471"/>
              <a:ext cx="214" cy="250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1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5" y="274"/>
                  </a:moveTo>
                  <a:lnTo>
                    <a:pt x="461" y="20"/>
                  </a:lnTo>
                  <a:lnTo>
                    <a:pt x="480" y="4"/>
                  </a:lnTo>
                  <a:lnTo>
                    <a:pt x="685" y="259"/>
                  </a:lnTo>
                  <a:lnTo>
                    <a:pt x="665" y="274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4"/>
                  </a:lnTo>
                  <a:lnTo>
                    <a:pt x="470" y="12"/>
                  </a:lnTo>
                  <a:lnTo>
                    <a:pt x="469" y="0"/>
                  </a:lnTo>
                  <a:close/>
                  <a:moveTo>
                    <a:pt x="472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2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6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3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8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8" y="586"/>
                  </a:lnTo>
                  <a:lnTo>
                    <a:pt x="172" y="584"/>
                  </a:lnTo>
                  <a:lnTo>
                    <a:pt x="175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8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4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2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4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49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2" y="1170"/>
                  </a:lnTo>
                  <a:lnTo>
                    <a:pt x="293" y="1145"/>
                  </a:lnTo>
                  <a:lnTo>
                    <a:pt x="274" y="1119"/>
                  </a:lnTo>
                  <a:lnTo>
                    <a:pt x="257" y="1092"/>
                  </a:lnTo>
                  <a:lnTo>
                    <a:pt x="241" y="1065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3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4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4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5" y="677"/>
                  </a:lnTo>
                  <a:lnTo>
                    <a:pt x="359" y="675"/>
                  </a:lnTo>
                  <a:lnTo>
                    <a:pt x="362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79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79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79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6"/>
                  </a:lnTo>
                  <a:lnTo>
                    <a:pt x="409" y="763"/>
                  </a:lnTo>
                  <a:lnTo>
                    <a:pt x="421" y="787"/>
                  </a:lnTo>
                  <a:lnTo>
                    <a:pt x="400" y="798"/>
                  </a:lnTo>
                  <a:lnTo>
                    <a:pt x="387" y="771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7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2" y="823"/>
                  </a:lnTo>
                  <a:lnTo>
                    <a:pt x="400" y="798"/>
                  </a:lnTo>
                  <a:lnTo>
                    <a:pt x="421" y="787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3" y="1123"/>
                  </a:lnTo>
                  <a:lnTo>
                    <a:pt x="746" y="1118"/>
                  </a:lnTo>
                  <a:lnTo>
                    <a:pt x="719" y="1110"/>
                  </a:lnTo>
                  <a:lnTo>
                    <a:pt x="694" y="1101"/>
                  </a:lnTo>
                  <a:lnTo>
                    <a:pt x="668" y="1090"/>
                  </a:lnTo>
                  <a:lnTo>
                    <a:pt x="644" y="1077"/>
                  </a:lnTo>
                  <a:lnTo>
                    <a:pt x="619" y="1063"/>
                  </a:lnTo>
                  <a:lnTo>
                    <a:pt x="596" y="1048"/>
                  </a:lnTo>
                  <a:lnTo>
                    <a:pt x="574" y="1030"/>
                  </a:lnTo>
                  <a:lnTo>
                    <a:pt x="552" y="1011"/>
                  </a:lnTo>
                  <a:lnTo>
                    <a:pt x="530" y="991"/>
                  </a:lnTo>
                  <a:lnTo>
                    <a:pt x="510" y="968"/>
                  </a:lnTo>
                  <a:lnTo>
                    <a:pt x="489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3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6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8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7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89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6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8" y="924"/>
                  </a:lnTo>
                  <a:lnTo>
                    <a:pt x="888" y="921"/>
                  </a:lnTo>
                  <a:lnTo>
                    <a:pt x="866" y="918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799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0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7" y="834"/>
                  </a:lnTo>
                  <a:lnTo>
                    <a:pt x="1079" y="836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0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8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7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8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2"/>
                  </a:lnTo>
                  <a:lnTo>
                    <a:pt x="769" y="668"/>
                  </a:lnTo>
                  <a:lnTo>
                    <a:pt x="784" y="684"/>
                  </a:lnTo>
                  <a:lnTo>
                    <a:pt x="800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8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7" y="793"/>
                  </a:lnTo>
                  <a:lnTo>
                    <a:pt x="992" y="803"/>
                  </a:lnTo>
                  <a:lnTo>
                    <a:pt x="1018" y="811"/>
                  </a:lnTo>
                  <a:lnTo>
                    <a:pt x="1043" y="820"/>
                  </a:lnTo>
                  <a:lnTo>
                    <a:pt x="1070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6" y="614"/>
                  </a:lnTo>
                  <a:lnTo>
                    <a:pt x="685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4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6"/>
                  </a:lnTo>
                  <a:lnTo>
                    <a:pt x="669" y="431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4" name="Freeform 1351"/>
            <p:cNvSpPr>
              <a:spLocks/>
            </p:cNvSpPr>
            <p:nvPr/>
          </p:nvSpPr>
          <p:spPr bwMode="auto">
            <a:xfrm>
              <a:off x="2862" y="1434"/>
              <a:ext cx="140" cy="156"/>
            </a:xfrm>
            <a:custGeom>
              <a:avLst/>
              <a:gdLst>
                <a:gd name="T0" fmla="*/ 26 w 711"/>
                <a:gd name="T1" fmla="*/ 18 h 796"/>
                <a:gd name="T2" fmla="*/ 28 w 711"/>
                <a:gd name="T3" fmla="*/ 31 h 796"/>
                <a:gd name="T4" fmla="*/ 28 w 711"/>
                <a:gd name="T5" fmla="*/ 31 h 796"/>
                <a:gd name="T6" fmla="*/ 27 w 711"/>
                <a:gd name="T7" fmla="*/ 30 h 796"/>
                <a:gd name="T8" fmla="*/ 26 w 711"/>
                <a:gd name="T9" fmla="*/ 29 h 796"/>
                <a:gd name="T10" fmla="*/ 25 w 711"/>
                <a:gd name="T11" fmla="*/ 28 h 796"/>
                <a:gd name="T12" fmla="*/ 25 w 711"/>
                <a:gd name="T13" fmla="*/ 27 h 796"/>
                <a:gd name="T14" fmla="*/ 24 w 711"/>
                <a:gd name="T15" fmla="*/ 26 h 796"/>
                <a:gd name="T16" fmla="*/ 24 w 711"/>
                <a:gd name="T17" fmla="*/ 25 h 796"/>
                <a:gd name="T18" fmla="*/ 23 w 711"/>
                <a:gd name="T19" fmla="*/ 24 h 796"/>
                <a:gd name="T20" fmla="*/ 23 w 711"/>
                <a:gd name="T21" fmla="*/ 23 h 796"/>
                <a:gd name="T22" fmla="*/ 22 w 711"/>
                <a:gd name="T23" fmla="*/ 22 h 796"/>
                <a:gd name="T24" fmla="*/ 22 w 711"/>
                <a:gd name="T25" fmla="*/ 20 h 796"/>
                <a:gd name="T26" fmla="*/ 21 w 711"/>
                <a:gd name="T27" fmla="*/ 19 h 796"/>
                <a:gd name="T28" fmla="*/ 21 w 711"/>
                <a:gd name="T29" fmla="*/ 18 h 796"/>
                <a:gd name="T30" fmla="*/ 21 w 711"/>
                <a:gd name="T31" fmla="*/ 16 h 796"/>
                <a:gd name="T32" fmla="*/ 20 w 711"/>
                <a:gd name="T33" fmla="*/ 15 h 796"/>
                <a:gd name="T34" fmla="*/ 20 w 711"/>
                <a:gd name="T35" fmla="*/ 13 h 796"/>
                <a:gd name="T36" fmla="*/ 20 w 711"/>
                <a:gd name="T37" fmla="*/ 14 h 796"/>
                <a:gd name="T38" fmla="*/ 19 w 711"/>
                <a:gd name="T39" fmla="*/ 15 h 796"/>
                <a:gd name="T40" fmla="*/ 19 w 711"/>
                <a:gd name="T41" fmla="*/ 17 h 796"/>
                <a:gd name="T42" fmla="*/ 19 w 711"/>
                <a:gd name="T43" fmla="*/ 18 h 796"/>
                <a:gd name="T44" fmla="*/ 19 w 711"/>
                <a:gd name="T45" fmla="*/ 19 h 796"/>
                <a:gd name="T46" fmla="*/ 19 w 711"/>
                <a:gd name="T47" fmla="*/ 20 h 796"/>
                <a:gd name="T48" fmla="*/ 18 w 711"/>
                <a:gd name="T49" fmla="*/ 21 h 796"/>
                <a:gd name="T50" fmla="*/ 18 w 711"/>
                <a:gd name="T51" fmla="*/ 22 h 796"/>
                <a:gd name="T52" fmla="*/ 18 w 711"/>
                <a:gd name="T53" fmla="*/ 24 h 796"/>
                <a:gd name="T54" fmla="*/ 18 w 711"/>
                <a:gd name="T55" fmla="*/ 25 h 796"/>
                <a:gd name="T56" fmla="*/ 18 w 711"/>
                <a:gd name="T57" fmla="*/ 26 h 796"/>
                <a:gd name="T58" fmla="*/ 18 w 711"/>
                <a:gd name="T59" fmla="*/ 27 h 796"/>
                <a:gd name="T60" fmla="*/ 18 w 711"/>
                <a:gd name="T61" fmla="*/ 29 h 796"/>
                <a:gd name="T62" fmla="*/ 18 w 711"/>
                <a:gd name="T63" fmla="*/ 32 h 796"/>
                <a:gd name="T64" fmla="*/ 18 w 711"/>
                <a:gd name="T65" fmla="*/ 31 h 796"/>
                <a:gd name="T66" fmla="*/ 17 w 711"/>
                <a:gd name="T67" fmla="*/ 30 h 796"/>
                <a:gd name="T68" fmla="*/ 16 w 711"/>
                <a:gd name="T69" fmla="*/ 30 h 796"/>
                <a:gd name="T70" fmla="*/ 16 w 711"/>
                <a:gd name="T71" fmla="*/ 29 h 796"/>
                <a:gd name="T72" fmla="*/ 15 w 711"/>
                <a:gd name="T73" fmla="*/ 28 h 796"/>
                <a:gd name="T74" fmla="*/ 15 w 711"/>
                <a:gd name="T75" fmla="*/ 27 h 796"/>
                <a:gd name="T76" fmla="*/ 14 w 711"/>
                <a:gd name="T77" fmla="*/ 26 h 796"/>
                <a:gd name="T78" fmla="*/ 14 w 711"/>
                <a:gd name="T79" fmla="*/ 25 h 796"/>
                <a:gd name="T80" fmla="*/ 14 w 711"/>
                <a:gd name="T81" fmla="*/ 24 h 796"/>
                <a:gd name="T82" fmla="*/ 13 w 711"/>
                <a:gd name="T83" fmla="*/ 22 h 796"/>
                <a:gd name="T84" fmla="*/ 13 w 711"/>
                <a:gd name="T85" fmla="*/ 21 h 796"/>
                <a:gd name="T86" fmla="*/ 13 w 711"/>
                <a:gd name="T87" fmla="*/ 20 h 796"/>
                <a:gd name="T88" fmla="*/ 13 w 711"/>
                <a:gd name="T89" fmla="*/ 19 h 796"/>
                <a:gd name="T90" fmla="*/ 13 w 711"/>
                <a:gd name="T91" fmla="*/ 17 h 796"/>
                <a:gd name="T92" fmla="*/ 12 w 711"/>
                <a:gd name="T93" fmla="*/ 16 h 796"/>
                <a:gd name="T94" fmla="*/ 12 w 711"/>
                <a:gd name="T95" fmla="*/ 14 h 796"/>
                <a:gd name="T96" fmla="*/ 5 w 711"/>
                <a:gd name="T97" fmla="*/ 27 h 796"/>
                <a:gd name="T98" fmla="*/ 5 w 711"/>
                <a:gd name="T99" fmla="*/ 11 h 796"/>
                <a:gd name="T100" fmla="*/ 0 w 711"/>
                <a:gd name="T101" fmla="*/ 20 h 796"/>
                <a:gd name="T102" fmla="*/ 0 w 711"/>
                <a:gd name="T103" fmla="*/ 6 h 796"/>
                <a:gd name="T104" fmla="*/ 13 w 711"/>
                <a:gd name="T105" fmla="*/ 0 h 796"/>
                <a:gd name="T106" fmla="*/ 25 w 711"/>
                <a:gd name="T107" fmla="*/ 1 h 796"/>
                <a:gd name="T108" fmla="*/ 26 w 711"/>
                <a:gd name="T109" fmla="*/ 18 h 7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11"/>
                <a:gd name="T166" fmla="*/ 0 h 796"/>
                <a:gd name="T167" fmla="*/ 711 w 711"/>
                <a:gd name="T168" fmla="*/ 796 h 79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11" h="796">
                  <a:moveTo>
                    <a:pt x="653" y="443"/>
                  </a:moveTo>
                  <a:lnTo>
                    <a:pt x="711" y="787"/>
                  </a:lnTo>
                  <a:lnTo>
                    <a:pt x="690" y="770"/>
                  </a:lnTo>
                  <a:lnTo>
                    <a:pt x="671" y="751"/>
                  </a:lnTo>
                  <a:lnTo>
                    <a:pt x="652" y="730"/>
                  </a:lnTo>
                  <a:lnTo>
                    <a:pt x="635" y="709"/>
                  </a:lnTo>
                  <a:lnTo>
                    <a:pt x="619" y="685"/>
                  </a:lnTo>
                  <a:lnTo>
                    <a:pt x="604" y="660"/>
                  </a:lnTo>
                  <a:lnTo>
                    <a:pt x="590" y="633"/>
                  </a:lnTo>
                  <a:lnTo>
                    <a:pt x="576" y="606"/>
                  </a:lnTo>
                  <a:lnTo>
                    <a:pt x="564" y="576"/>
                  </a:lnTo>
                  <a:lnTo>
                    <a:pt x="552" y="546"/>
                  </a:lnTo>
                  <a:lnTo>
                    <a:pt x="542" y="513"/>
                  </a:lnTo>
                  <a:lnTo>
                    <a:pt x="533" y="479"/>
                  </a:lnTo>
                  <a:lnTo>
                    <a:pt x="525" y="443"/>
                  </a:lnTo>
                  <a:lnTo>
                    <a:pt x="517" y="406"/>
                  </a:lnTo>
                  <a:lnTo>
                    <a:pt x="512" y="368"/>
                  </a:lnTo>
                  <a:lnTo>
                    <a:pt x="507" y="328"/>
                  </a:lnTo>
                  <a:lnTo>
                    <a:pt x="497" y="358"/>
                  </a:lnTo>
                  <a:lnTo>
                    <a:pt x="488" y="387"/>
                  </a:lnTo>
                  <a:lnTo>
                    <a:pt x="481" y="416"/>
                  </a:lnTo>
                  <a:lnTo>
                    <a:pt x="475" y="445"/>
                  </a:lnTo>
                  <a:lnTo>
                    <a:pt x="470" y="474"/>
                  </a:lnTo>
                  <a:lnTo>
                    <a:pt x="466" y="503"/>
                  </a:lnTo>
                  <a:lnTo>
                    <a:pt x="462" y="533"/>
                  </a:lnTo>
                  <a:lnTo>
                    <a:pt x="459" y="562"/>
                  </a:lnTo>
                  <a:lnTo>
                    <a:pt x="457" y="591"/>
                  </a:lnTo>
                  <a:lnTo>
                    <a:pt x="456" y="620"/>
                  </a:lnTo>
                  <a:lnTo>
                    <a:pt x="456" y="649"/>
                  </a:lnTo>
                  <a:lnTo>
                    <a:pt x="455" y="678"/>
                  </a:lnTo>
                  <a:lnTo>
                    <a:pt x="456" y="738"/>
                  </a:lnTo>
                  <a:lnTo>
                    <a:pt x="458" y="796"/>
                  </a:lnTo>
                  <a:lnTo>
                    <a:pt x="441" y="778"/>
                  </a:lnTo>
                  <a:lnTo>
                    <a:pt x="426" y="759"/>
                  </a:lnTo>
                  <a:lnTo>
                    <a:pt x="412" y="739"/>
                  </a:lnTo>
                  <a:lnTo>
                    <a:pt x="397" y="717"/>
                  </a:lnTo>
                  <a:lnTo>
                    <a:pt x="385" y="695"/>
                  </a:lnTo>
                  <a:lnTo>
                    <a:pt x="374" y="671"/>
                  </a:lnTo>
                  <a:lnTo>
                    <a:pt x="363" y="646"/>
                  </a:lnTo>
                  <a:lnTo>
                    <a:pt x="353" y="619"/>
                  </a:lnTo>
                  <a:lnTo>
                    <a:pt x="345" y="591"/>
                  </a:lnTo>
                  <a:lnTo>
                    <a:pt x="337" y="562"/>
                  </a:lnTo>
                  <a:lnTo>
                    <a:pt x="331" y="531"/>
                  </a:lnTo>
                  <a:lnTo>
                    <a:pt x="324" y="500"/>
                  </a:lnTo>
                  <a:lnTo>
                    <a:pt x="320" y="467"/>
                  </a:lnTo>
                  <a:lnTo>
                    <a:pt x="315" y="433"/>
                  </a:lnTo>
                  <a:lnTo>
                    <a:pt x="312" y="398"/>
                  </a:lnTo>
                  <a:lnTo>
                    <a:pt x="310" y="361"/>
                  </a:lnTo>
                  <a:lnTo>
                    <a:pt x="123" y="681"/>
                  </a:lnTo>
                  <a:lnTo>
                    <a:pt x="123" y="286"/>
                  </a:lnTo>
                  <a:lnTo>
                    <a:pt x="0" y="500"/>
                  </a:lnTo>
                  <a:lnTo>
                    <a:pt x="0" y="148"/>
                  </a:lnTo>
                  <a:lnTo>
                    <a:pt x="327" y="0"/>
                  </a:lnTo>
                  <a:lnTo>
                    <a:pt x="614" y="16"/>
                  </a:lnTo>
                  <a:lnTo>
                    <a:pt x="653" y="44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5" name="Freeform 1352"/>
            <p:cNvSpPr>
              <a:spLocks noEditPoints="1"/>
            </p:cNvSpPr>
            <p:nvPr/>
          </p:nvSpPr>
          <p:spPr bwMode="auto">
            <a:xfrm>
              <a:off x="2859" y="1434"/>
              <a:ext cx="148" cy="164"/>
            </a:xfrm>
            <a:custGeom>
              <a:avLst/>
              <a:gdLst>
                <a:gd name="T0" fmla="*/ 27 w 736"/>
                <a:gd name="T1" fmla="*/ 18 h 820"/>
                <a:gd name="T2" fmla="*/ 29 w 736"/>
                <a:gd name="T3" fmla="*/ 32 h 820"/>
                <a:gd name="T4" fmla="*/ 29 w 736"/>
                <a:gd name="T5" fmla="*/ 32 h 820"/>
                <a:gd name="T6" fmla="*/ 29 w 736"/>
                <a:gd name="T7" fmla="*/ 32 h 820"/>
                <a:gd name="T8" fmla="*/ 29 w 736"/>
                <a:gd name="T9" fmla="*/ 32 h 820"/>
                <a:gd name="T10" fmla="*/ 28 w 736"/>
                <a:gd name="T11" fmla="*/ 32 h 820"/>
                <a:gd name="T12" fmla="*/ 28 w 736"/>
                <a:gd name="T13" fmla="*/ 30 h 820"/>
                <a:gd name="T14" fmla="*/ 27 w 736"/>
                <a:gd name="T15" fmla="*/ 31 h 820"/>
                <a:gd name="T16" fmla="*/ 26 w 736"/>
                <a:gd name="T17" fmla="*/ 28 h 820"/>
                <a:gd name="T18" fmla="*/ 27 w 736"/>
                <a:gd name="T19" fmla="*/ 31 h 820"/>
                <a:gd name="T20" fmla="*/ 23 w 736"/>
                <a:gd name="T21" fmla="*/ 26 h 820"/>
                <a:gd name="T22" fmla="*/ 22 w 736"/>
                <a:gd name="T23" fmla="*/ 21 h 820"/>
                <a:gd name="T24" fmla="*/ 21 w 736"/>
                <a:gd name="T25" fmla="*/ 16 h 820"/>
                <a:gd name="T26" fmla="*/ 21 w 736"/>
                <a:gd name="T27" fmla="*/ 16 h 820"/>
                <a:gd name="T28" fmla="*/ 23 w 736"/>
                <a:gd name="T29" fmla="*/ 21 h 820"/>
                <a:gd name="T30" fmla="*/ 24 w 736"/>
                <a:gd name="T31" fmla="*/ 25 h 820"/>
                <a:gd name="T32" fmla="*/ 25 w 736"/>
                <a:gd name="T33" fmla="*/ 29 h 820"/>
                <a:gd name="T34" fmla="*/ 21 w 736"/>
                <a:gd name="T35" fmla="*/ 13 h 820"/>
                <a:gd name="T36" fmla="*/ 21 w 736"/>
                <a:gd name="T37" fmla="*/ 14 h 820"/>
                <a:gd name="T38" fmla="*/ 20 w 736"/>
                <a:gd name="T39" fmla="*/ 17 h 820"/>
                <a:gd name="T40" fmla="*/ 19 w 736"/>
                <a:gd name="T41" fmla="*/ 23 h 820"/>
                <a:gd name="T42" fmla="*/ 19 w 736"/>
                <a:gd name="T43" fmla="*/ 18 h 820"/>
                <a:gd name="T44" fmla="*/ 21 w 736"/>
                <a:gd name="T45" fmla="*/ 14 h 820"/>
                <a:gd name="T46" fmla="*/ 19 w 736"/>
                <a:gd name="T47" fmla="*/ 28 h 820"/>
                <a:gd name="T48" fmla="*/ 18 w 736"/>
                <a:gd name="T49" fmla="*/ 32 h 820"/>
                <a:gd name="T50" fmla="*/ 18 w 736"/>
                <a:gd name="T51" fmla="*/ 26 h 820"/>
                <a:gd name="T52" fmla="*/ 19 w 736"/>
                <a:gd name="T53" fmla="*/ 32 h 820"/>
                <a:gd name="T54" fmla="*/ 19 w 736"/>
                <a:gd name="T55" fmla="*/ 33 h 820"/>
                <a:gd name="T56" fmla="*/ 19 w 736"/>
                <a:gd name="T57" fmla="*/ 32 h 820"/>
                <a:gd name="T58" fmla="*/ 16 w 736"/>
                <a:gd name="T59" fmla="*/ 29 h 820"/>
                <a:gd name="T60" fmla="*/ 15 w 736"/>
                <a:gd name="T61" fmla="*/ 25 h 820"/>
                <a:gd name="T62" fmla="*/ 17 w 736"/>
                <a:gd name="T63" fmla="*/ 30 h 820"/>
                <a:gd name="T64" fmla="*/ 14 w 736"/>
                <a:gd name="T65" fmla="*/ 25 h 820"/>
                <a:gd name="T66" fmla="*/ 13 w 736"/>
                <a:gd name="T67" fmla="*/ 19 h 820"/>
                <a:gd name="T68" fmla="*/ 13 w 736"/>
                <a:gd name="T69" fmla="*/ 16 h 820"/>
                <a:gd name="T70" fmla="*/ 14 w 736"/>
                <a:gd name="T71" fmla="*/ 23 h 820"/>
                <a:gd name="T72" fmla="*/ 13 w 736"/>
                <a:gd name="T73" fmla="*/ 15 h 820"/>
                <a:gd name="T74" fmla="*/ 13 w 736"/>
                <a:gd name="T75" fmla="*/ 15 h 820"/>
                <a:gd name="T76" fmla="*/ 13 w 736"/>
                <a:gd name="T77" fmla="*/ 15 h 820"/>
                <a:gd name="T78" fmla="*/ 6 w 736"/>
                <a:gd name="T79" fmla="*/ 28 h 820"/>
                <a:gd name="T80" fmla="*/ 5 w 736"/>
                <a:gd name="T81" fmla="*/ 28 h 820"/>
                <a:gd name="T82" fmla="*/ 6 w 736"/>
                <a:gd name="T83" fmla="*/ 28 h 820"/>
                <a:gd name="T84" fmla="*/ 5 w 736"/>
                <a:gd name="T85" fmla="*/ 28 h 820"/>
                <a:gd name="T86" fmla="*/ 5 w 736"/>
                <a:gd name="T87" fmla="*/ 12 h 820"/>
                <a:gd name="T88" fmla="*/ 5 w 736"/>
                <a:gd name="T89" fmla="*/ 12 h 820"/>
                <a:gd name="T90" fmla="*/ 5 w 736"/>
                <a:gd name="T91" fmla="*/ 12 h 820"/>
                <a:gd name="T92" fmla="*/ 1 w 736"/>
                <a:gd name="T93" fmla="*/ 21 h 820"/>
                <a:gd name="T94" fmla="*/ 0 w 736"/>
                <a:gd name="T95" fmla="*/ 20 h 820"/>
                <a:gd name="T96" fmla="*/ 1 w 736"/>
                <a:gd name="T97" fmla="*/ 6 h 820"/>
                <a:gd name="T98" fmla="*/ 0 w 736"/>
                <a:gd name="T99" fmla="*/ 6 h 820"/>
                <a:gd name="T100" fmla="*/ 0 w 736"/>
                <a:gd name="T101" fmla="*/ 6 h 820"/>
                <a:gd name="T102" fmla="*/ 13 w 736"/>
                <a:gd name="T103" fmla="*/ 0 h 820"/>
                <a:gd name="T104" fmla="*/ 14 w 736"/>
                <a:gd name="T105" fmla="*/ 0 h 820"/>
                <a:gd name="T106" fmla="*/ 25 w 736"/>
                <a:gd name="T107" fmla="*/ 1 h 820"/>
                <a:gd name="T108" fmla="*/ 25 w 736"/>
                <a:gd name="T109" fmla="*/ 1 h 820"/>
                <a:gd name="T110" fmla="*/ 25 w 736"/>
                <a:gd name="T111" fmla="*/ 1 h 820"/>
                <a:gd name="T112" fmla="*/ 27 w 736"/>
                <a:gd name="T113" fmla="*/ 18 h 8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6"/>
                <a:gd name="T172" fmla="*/ 0 h 820"/>
                <a:gd name="T173" fmla="*/ 736 w 736"/>
                <a:gd name="T174" fmla="*/ 820 h 8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6" h="820">
                  <a:moveTo>
                    <a:pt x="678" y="453"/>
                  </a:moveTo>
                  <a:lnTo>
                    <a:pt x="736" y="797"/>
                  </a:lnTo>
                  <a:lnTo>
                    <a:pt x="711" y="802"/>
                  </a:lnTo>
                  <a:lnTo>
                    <a:pt x="654" y="456"/>
                  </a:lnTo>
                  <a:lnTo>
                    <a:pt x="678" y="453"/>
                  </a:lnTo>
                  <a:close/>
                  <a:moveTo>
                    <a:pt x="736" y="797"/>
                  </a:moveTo>
                  <a:lnTo>
                    <a:pt x="736" y="801"/>
                  </a:lnTo>
                  <a:lnTo>
                    <a:pt x="735" y="805"/>
                  </a:lnTo>
                  <a:lnTo>
                    <a:pt x="732" y="807"/>
                  </a:lnTo>
                  <a:lnTo>
                    <a:pt x="729" y="809"/>
                  </a:lnTo>
                  <a:lnTo>
                    <a:pt x="726" y="810"/>
                  </a:lnTo>
                  <a:lnTo>
                    <a:pt x="723" y="811"/>
                  </a:lnTo>
                  <a:lnTo>
                    <a:pt x="718" y="810"/>
                  </a:lnTo>
                  <a:lnTo>
                    <a:pt x="715" y="809"/>
                  </a:lnTo>
                  <a:lnTo>
                    <a:pt x="723" y="799"/>
                  </a:lnTo>
                  <a:lnTo>
                    <a:pt x="736" y="797"/>
                  </a:lnTo>
                  <a:close/>
                  <a:moveTo>
                    <a:pt x="715" y="809"/>
                  </a:moveTo>
                  <a:lnTo>
                    <a:pt x="717" y="809"/>
                  </a:lnTo>
                  <a:lnTo>
                    <a:pt x="716" y="809"/>
                  </a:lnTo>
                  <a:lnTo>
                    <a:pt x="730" y="789"/>
                  </a:lnTo>
                  <a:lnTo>
                    <a:pt x="731" y="79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716" y="809"/>
                  </a:moveTo>
                  <a:lnTo>
                    <a:pt x="715" y="809"/>
                  </a:lnTo>
                  <a:lnTo>
                    <a:pt x="723" y="799"/>
                  </a:lnTo>
                  <a:lnTo>
                    <a:pt x="716" y="809"/>
                  </a:lnTo>
                  <a:close/>
                  <a:moveTo>
                    <a:pt x="715" y="809"/>
                  </a:moveTo>
                  <a:lnTo>
                    <a:pt x="703" y="798"/>
                  </a:lnTo>
                  <a:lnTo>
                    <a:pt x="691" y="789"/>
                  </a:lnTo>
                  <a:lnTo>
                    <a:pt x="681" y="778"/>
                  </a:lnTo>
                  <a:lnTo>
                    <a:pt x="670" y="766"/>
                  </a:lnTo>
                  <a:lnTo>
                    <a:pt x="687" y="750"/>
                  </a:lnTo>
                  <a:lnTo>
                    <a:pt x="698" y="761"/>
                  </a:lnTo>
                  <a:lnTo>
                    <a:pt x="709" y="770"/>
                  </a:lnTo>
                  <a:lnTo>
                    <a:pt x="719" y="78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670" y="766"/>
                  </a:moveTo>
                  <a:lnTo>
                    <a:pt x="659" y="755"/>
                  </a:lnTo>
                  <a:lnTo>
                    <a:pt x="649" y="742"/>
                  </a:lnTo>
                  <a:lnTo>
                    <a:pt x="638" y="729"/>
                  </a:lnTo>
                  <a:lnTo>
                    <a:pt x="629" y="716"/>
                  </a:lnTo>
                  <a:lnTo>
                    <a:pt x="649" y="702"/>
                  </a:lnTo>
                  <a:lnTo>
                    <a:pt x="658" y="714"/>
                  </a:lnTo>
                  <a:lnTo>
                    <a:pt x="668" y="726"/>
                  </a:lnTo>
                  <a:lnTo>
                    <a:pt x="677" y="738"/>
                  </a:lnTo>
                  <a:lnTo>
                    <a:pt x="687" y="750"/>
                  </a:lnTo>
                  <a:lnTo>
                    <a:pt x="670" y="766"/>
                  </a:lnTo>
                  <a:close/>
                  <a:moveTo>
                    <a:pt x="629" y="716"/>
                  </a:moveTo>
                  <a:lnTo>
                    <a:pt x="618" y="699"/>
                  </a:lnTo>
                  <a:lnTo>
                    <a:pt x="606" y="681"/>
                  </a:lnTo>
                  <a:lnTo>
                    <a:pt x="595" y="661"/>
                  </a:lnTo>
                  <a:lnTo>
                    <a:pt x="586" y="641"/>
                  </a:lnTo>
                  <a:lnTo>
                    <a:pt x="576" y="620"/>
                  </a:lnTo>
                  <a:lnTo>
                    <a:pt x="567" y="599"/>
                  </a:lnTo>
                  <a:lnTo>
                    <a:pt x="559" y="577"/>
                  </a:lnTo>
                  <a:lnTo>
                    <a:pt x="550" y="553"/>
                  </a:lnTo>
                  <a:lnTo>
                    <a:pt x="543" y="529"/>
                  </a:lnTo>
                  <a:lnTo>
                    <a:pt x="536" y="506"/>
                  </a:lnTo>
                  <a:lnTo>
                    <a:pt x="529" y="480"/>
                  </a:lnTo>
                  <a:lnTo>
                    <a:pt x="524" y="454"/>
                  </a:lnTo>
                  <a:lnTo>
                    <a:pt x="519" y="427"/>
                  </a:lnTo>
                  <a:lnTo>
                    <a:pt x="514" y="399"/>
                  </a:lnTo>
                  <a:lnTo>
                    <a:pt x="510" y="371"/>
                  </a:lnTo>
                  <a:lnTo>
                    <a:pt x="507" y="342"/>
                  </a:lnTo>
                  <a:lnTo>
                    <a:pt x="530" y="338"/>
                  </a:lnTo>
                  <a:lnTo>
                    <a:pt x="534" y="367"/>
                  </a:lnTo>
                  <a:lnTo>
                    <a:pt x="538" y="394"/>
                  </a:lnTo>
                  <a:lnTo>
                    <a:pt x="542" y="421"/>
                  </a:lnTo>
                  <a:lnTo>
                    <a:pt x="548" y="448"/>
                  </a:lnTo>
                  <a:lnTo>
                    <a:pt x="553" y="473"/>
                  </a:lnTo>
                  <a:lnTo>
                    <a:pt x="560" y="498"/>
                  </a:lnTo>
                  <a:lnTo>
                    <a:pt x="566" y="522"/>
                  </a:lnTo>
                  <a:lnTo>
                    <a:pt x="574" y="546"/>
                  </a:lnTo>
                  <a:lnTo>
                    <a:pt x="581" y="567"/>
                  </a:lnTo>
                  <a:lnTo>
                    <a:pt x="589" y="589"/>
                  </a:lnTo>
                  <a:lnTo>
                    <a:pt x="597" y="609"/>
                  </a:lnTo>
                  <a:lnTo>
                    <a:pt x="607" y="630"/>
                  </a:lnTo>
                  <a:lnTo>
                    <a:pt x="617" y="649"/>
                  </a:lnTo>
                  <a:lnTo>
                    <a:pt x="627" y="668"/>
                  </a:lnTo>
                  <a:lnTo>
                    <a:pt x="637" y="685"/>
                  </a:lnTo>
                  <a:lnTo>
                    <a:pt x="649" y="702"/>
                  </a:lnTo>
                  <a:lnTo>
                    <a:pt x="629" y="716"/>
                  </a:lnTo>
                  <a:close/>
                  <a:moveTo>
                    <a:pt x="507" y="336"/>
                  </a:moveTo>
                  <a:lnTo>
                    <a:pt x="509" y="333"/>
                  </a:lnTo>
                  <a:lnTo>
                    <a:pt x="512" y="331"/>
                  </a:lnTo>
                  <a:lnTo>
                    <a:pt x="515" y="329"/>
                  </a:lnTo>
                  <a:lnTo>
                    <a:pt x="520" y="329"/>
                  </a:lnTo>
                  <a:lnTo>
                    <a:pt x="524" y="330"/>
                  </a:lnTo>
                  <a:lnTo>
                    <a:pt x="527" y="332"/>
                  </a:lnTo>
                  <a:lnTo>
                    <a:pt x="529" y="335"/>
                  </a:lnTo>
                  <a:lnTo>
                    <a:pt x="530" y="338"/>
                  </a:lnTo>
                  <a:lnTo>
                    <a:pt x="519" y="340"/>
                  </a:lnTo>
                  <a:lnTo>
                    <a:pt x="507" y="336"/>
                  </a:lnTo>
                  <a:close/>
                  <a:moveTo>
                    <a:pt x="530" y="344"/>
                  </a:moveTo>
                  <a:lnTo>
                    <a:pt x="521" y="373"/>
                  </a:lnTo>
                  <a:lnTo>
                    <a:pt x="512" y="402"/>
                  </a:lnTo>
                  <a:lnTo>
                    <a:pt x="505" y="431"/>
                  </a:lnTo>
                  <a:lnTo>
                    <a:pt x="499" y="459"/>
                  </a:lnTo>
                  <a:lnTo>
                    <a:pt x="494" y="488"/>
                  </a:lnTo>
                  <a:lnTo>
                    <a:pt x="489" y="518"/>
                  </a:lnTo>
                  <a:lnTo>
                    <a:pt x="486" y="546"/>
                  </a:lnTo>
                  <a:lnTo>
                    <a:pt x="483" y="575"/>
                  </a:lnTo>
                  <a:lnTo>
                    <a:pt x="459" y="573"/>
                  </a:lnTo>
                  <a:lnTo>
                    <a:pt x="461" y="543"/>
                  </a:lnTo>
                  <a:lnTo>
                    <a:pt x="466" y="513"/>
                  </a:lnTo>
                  <a:lnTo>
                    <a:pt x="470" y="484"/>
                  </a:lnTo>
                  <a:lnTo>
                    <a:pt x="475" y="455"/>
                  </a:lnTo>
                  <a:lnTo>
                    <a:pt x="481" y="425"/>
                  </a:lnTo>
                  <a:lnTo>
                    <a:pt x="488" y="396"/>
                  </a:lnTo>
                  <a:lnTo>
                    <a:pt x="497" y="365"/>
                  </a:lnTo>
                  <a:lnTo>
                    <a:pt x="507" y="336"/>
                  </a:lnTo>
                  <a:lnTo>
                    <a:pt x="530" y="344"/>
                  </a:lnTo>
                  <a:close/>
                  <a:moveTo>
                    <a:pt x="483" y="575"/>
                  </a:moveTo>
                  <a:lnTo>
                    <a:pt x="482" y="604"/>
                  </a:lnTo>
                  <a:lnTo>
                    <a:pt x="481" y="633"/>
                  </a:lnTo>
                  <a:lnTo>
                    <a:pt x="480" y="662"/>
                  </a:lnTo>
                  <a:lnTo>
                    <a:pt x="480" y="691"/>
                  </a:lnTo>
                  <a:lnTo>
                    <a:pt x="480" y="721"/>
                  </a:lnTo>
                  <a:lnTo>
                    <a:pt x="480" y="749"/>
                  </a:lnTo>
                  <a:lnTo>
                    <a:pt x="481" y="778"/>
                  </a:lnTo>
                  <a:lnTo>
                    <a:pt x="482" y="807"/>
                  </a:lnTo>
                  <a:lnTo>
                    <a:pt x="458" y="808"/>
                  </a:lnTo>
                  <a:lnTo>
                    <a:pt x="457" y="779"/>
                  </a:lnTo>
                  <a:lnTo>
                    <a:pt x="456" y="750"/>
                  </a:lnTo>
                  <a:lnTo>
                    <a:pt x="455" y="720"/>
                  </a:lnTo>
                  <a:lnTo>
                    <a:pt x="455" y="690"/>
                  </a:lnTo>
                  <a:lnTo>
                    <a:pt x="455" y="661"/>
                  </a:lnTo>
                  <a:lnTo>
                    <a:pt x="456" y="632"/>
                  </a:lnTo>
                  <a:lnTo>
                    <a:pt x="457" y="602"/>
                  </a:lnTo>
                  <a:lnTo>
                    <a:pt x="459" y="573"/>
                  </a:lnTo>
                  <a:lnTo>
                    <a:pt x="483" y="575"/>
                  </a:lnTo>
                  <a:close/>
                  <a:moveTo>
                    <a:pt x="482" y="807"/>
                  </a:moveTo>
                  <a:lnTo>
                    <a:pt x="482" y="811"/>
                  </a:lnTo>
                  <a:lnTo>
                    <a:pt x="480" y="815"/>
                  </a:lnTo>
                  <a:lnTo>
                    <a:pt x="478" y="817"/>
                  </a:lnTo>
                  <a:lnTo>
                    <a:pt x="474" y="819"/>
                  </a:lnTo>
                  <a:lnTo>
                    <a:pt x="471" y="820"/>
                  </a:lnTo>
                  <a:lnTo>
                    <a:pt x="468" y="820"/>
                  </a:lnTo>
                  <a:lnTo>
                    <a:pt x="465" y="819"/>
                  </a:lnTo>
                  <a:lnTo>
                    <a:pt x="461" y="817"/>
                  </a:lnTo>
                  <a:lnTo>
                    <a:pt x="470" y="808"/>
                  </a:lnTo>
                  <a:lnTo>
                    <a:pt x="482" y="807"/>
                  </a:lnTo>
                  <a:close/>
                  <a:moveTo>
                    <a:pt x="461" y="817"/>
                  </a:moveTo>
                  <a:lnTo>
                    <a:pt x="444" y="798"/>
                  </a:lnTo>
                  <a:lnTo>
                    <a:pt x="428" y="779"/>
                  </a:lnTo>
                  <a:lnTo>
                    <a:pt x="413" y="758"/>
                  </a:lnTo>
                  <a:lnTo>
                    <a:pt x="399" y="736"/>
                  </a:lnTo>
                  <a:lnTo>
                    <a:pt x="386" y="713"/>
                  </a:lnTo>
                  <a:lnTo>
                    <a:pt x="374" y="688"/>
                  </a:lnTo>
                  <a:lnTo>
                    <a:pt x="363" y="662"/>
                  </a:lnTo>
                  <a:lnTo>
                    <a:pt x="353" y="635"/>
                  </a:lnTo>
                  <a:lnTo>
                    <a:pt x="377" y="627"/>
                  </a:lnTo>
                  <a:lnTo>
                    <a:pt x="386" y="653"/>
                  </a:lnTo>
                  <a:lnTo>
                    <a:pt x="397" y="677"/>
                  </a:lnTo>
                  <a:lnTo>
                    <a:pt x="407" y="701"/>
                  </a:lnTo>
                  <a:lnTo>
                    <a:pt x="419" y="723"/>
                  </a:lnTo>
                  <a:lnTo>
                    <a:pt x="433" y="744"/>
                  </a:lnTo>
                  <a:lnTo>
                    <a:pt x="447" y="764"/>
                  </a:lnTo>
                  <a:lnTo>
                    <a:pt x="462" y="782"/>
                  </a:lnTo>
                  <a:lnTo>
                    <a:pt x="479" y="798"/>
                  </a:lnTo>
                  <a:lnTo>
                    <a:pt x="461" y="817"/>
                  </a:lnTo>
                  <a:close/>
                  <a:moveTo>
                    <a:pt x="353" y="635"/>
                  </a:moveTo>
                  <a:lnTo>
                    <a:pt x="345" y="606"/>
                  </a:lnTo>
                  <a:lnTo>
                    <a:pt x="337" y="577"/>
                  </a:lnTo>
                  <a:lnTo>
                    <a:pt x="331" y="546"/>
                  </a:lnTo>
                  <a:lnTo>
                    <a:pt x="324" y="514"/>
                  </a:lnTo>
                  <a:lnTo>
                    <a:pt x="320" y="481"/>
                  </a:lnTo>
                  <a:lnTo>
                    <a:pt x="316" y="446"/>
                  </a:lnTo>
                  <a:lnTo>
                    <a:pt x="312" y="411"/>
                  </a:lnTo>
                  <a:lnTo>
                    <a:pt x="310" y="373"/>
                  </a:lnTo>
                  <a:lnTo>
                    <a:pt x="335" y="373"/>
                  </a:lnTo>
                  <a:lnTo>
                    <a:pt x="337" y="408"/>
                  </a:lnTo>
                  <a:lnTo>
                    <a:pt x="339" y="444"/>
                  </a:lnTo>
                  <a:lnTo>
                    <a:pt x="344" y="478"/>
                  </a:lnTo>
                  <a:lnTo>
                    <a:pt x="348" y="510"/>
                  </a:lnTo>
                  <a:lnTo>
                    <a:pt x="354" y="541"/>
                  </a:lnTo>
                  <a:lnTo>
                    <a:pt x="361" y="570"/>
                  </a:lnTo>
                  <a:lnTo>
                    <a:pt x="368" y="600"/>
                  </a:lnTo>
                  <a:lnTo>
                    <a:pt x="377" y="627"/>
                  </a:lnTo>
                  <a:lnTo>
                    <a:pt x="353" y="635"/>
                  </a:lnTo>
                  <a:close/>
                  <a:moveTo>
                    <a:pt x="312" y="366"/>
                  </a:moveTo>
                  <a:lnTo>
                    <a:pt x="314" y="364"/>
                  </a:lnTo>
                  <a:lnTo>
                    <a:pt x="318" y="362"/>
                  </a:lnTo>
                  <a:lnTo>
                    <a:pt x="321" y="361"/>
                  </a:lnTo>
                  <a:lnTo>
                    <a:pt x="325" y="362"/>
                  </a:lnTo>
                  <a:lnTo>
                    <a:pt x="328" y="363"/>
                  </a:lnTo>
                  <a:lnTo>
                    <a:pt x="332" y="365"/>
                  </a:lnTo>
                  <a:lnTo>
                    <a:pt x="334" y="369"/>
                  </a:lnTo>
                  <a:lnTo>
                    <a:pt x="335" y="373"/>
                  </a:lnTo>
                  <a:lnTo>
                    <a:pt x="322" y="373"/>
                  </a:lnTo>
                  <a:lnTo>
                    <a:pt x="312" y="366"/>
                  </a:lnTo>
                  <a:close/>
                  <a:moveTo>
                    <a:pt x="333" y="379"/>
                  </a:moveTo>
                  <a:lnTo>
                    <a:pt x="146" y="698"/>
                  </a:lnTo>
                  <a:lnTo>
                    <a:pt x="124" y="686"/>
                  </a:lnTo>
                  <a:lnTo>
                    <a:pt x="312" y="366"/>
                  </a:lnTo>
                  <a:lnTo>
                    <a:pt x="333" y="379"/>
                  </a:lnTo>
                  <a:close/>
                  <a:moveTo>
                    <a:pt x="146" y="698"/>
                  </a:moveTo>
                  <a:lnTo>
                    <a:pt x="143" y="701"/>
                  </a:lnTo>
                  <a:lnTo>
                    <a:pt x="139" y="703"/>
                  </a:lnTo>
                  <a:lnTo>
                    <a:pt x="136" y="703"/>
                  </a:lnTo>
                  <a:lnTo>
                    <a:pt x="132" y="703"/>
                  </a:lnTo>
                  <a:lnTo>
                    <a:pt x="129" y="701"/>
                  </a:lnTo>
                  <a:lnTo>
                    <a:pt x="125" y="699"/>
                  </a:lnTo>
                  <a:lnTo>
                    <a:pt x="123" y="696"/>
                  </a:lnTo>
                  <a:lnTo>
                    <a:pt x="123" y="693"/>
                  </a:lnTo>
                  <a:lnTo>
                    <a:pt x="135" y="693"/>
                  </a:lnTo>
                  <a:lnTo>
                    <a:pt x="146" y="698"/>
                  </a:lnTo>
                  <a:close/>
                  <a:moveTo>
                    <a:pt x="123" y="693"/>
                  </a:moveTo>
                  <a:lnTo>
                    <a:pt x="123" y="298"/>
                  </a:lnTo>
                  <a:lnTo>
                    <a:pt x="147" y="298"/>
                  </a:lnTo>
                  <a:lnTo>
                    <a:pt x="147" y="693"/>
                  </a:lnTo>
                  <a:lnTo>
                    <a:pt x="123" y="693"/>
                  </a:lnTo>
                  <a:close/>
                  <a:moveTo>
                    <a:pt x="124" y="293"/>
                  </a:moveTo>
                  <a:lnTo>
                    <a:pt x="127" y="290"/>
                  </a:lnTo>
                  <a:lnTo>
                    <a:pt x="130" y="288"/>
                  </a:lnTo>
                  <a:lnTo>
                    <a:pt x="134" y="288"/>
                  </a:lnTo>
                  <a:lnTo>
                    <a:pt x="137" y="288"/>
                  </a:lnTo>
                  <a:lnTo>
                    <a:pt x="142" y="290"/>
                  </a:lnTo>
                  <a:lnTo>
                    <a:pt x="144" y="292"/>
                  </a:lnTo>
                  <a:lnTo>
                    <a:pt x="146" y="295"/>
                  </a:lnTo>
                  <a:lnTo>
                    <a:pt x="147" y="298"/>
                  </a:lnTo>
                  <a:lnTo>
                    <a:pt x="135" y="298"/>
                  </a:lnTo>
                  <a:lnTo>
                    <a:pt x="124" y="293"/>
                  </a:lnTo>
                  <a:close/>
                  <a:moveTo>
                    <a:pt x="146" y="305"/>
                  </a:moveTo>
                  <a:lnTo>
                    <a:pt x="23" y="518"/>
                  </a:lnTo>
                  <a:lnTo>
                    <a:pt x="1" y="506"/>
                  </a:lnTo>
                  <a:lnTo>
                    <a:pt x="124" y="293"/>
                  </a:lnTo>
                  <a:lnTo>
                    <a:pt x="146" y="305"/>
                  </a:lnTo>
                  <a:close/>
                  <a:moveTo>
                    <a:pt x="23" y="518"/>
                  </a:moveTo>
                  <a:lnTo>
                    <a:pt x="20" y="521"/>
                  </a:lnTo>
                  <a:lnTo>
                    <a:pt x="16" y="523"/>
                  </a:lnTo>
                  <a:lnTo>
                    <a:pt x="13" y="523"/>
                  </a:lnTo>
                  <a:lnTo>
                    <a:pt x="9" y="523"/>
                  </a:lnTo>
                  <a:lnTo>
                    <a:pt x="6" y="521"/>
                  </a:lnTo>
                  <a:lnTo>
                    <a:pt x="2" y="519"/>
                  </a:lnTo>
                  <a:lnTo>
                    <a:pt x="0" y="515"/>
                  </a:lnTo>
                  <a:lnTo>
                    <a:pt x="0" y="512"/>
                  </a:lnTo>
                  <a:lnTo>
                    <a:pt x="12" y="512"/>
                  </a:lnTo>
                  <a:lnTo>
                    <a:pt x="23" y="518"/>
                  </a:lnTo>
                  <a:close/>
                  <a:moveTo>
                    <a:pt x="0" y="512"/>
                  </a:moveTo>
                  <a:lnTo>
                    <a:pt x="0" y="160"/>
                  </a:lnTo>
                  <a:lnTo>
                    <a:pt x="24" y="160"/>
                  </a:lnTo>
                  <a:lnTo>
                    <a:pt x="24" y="512"/>
                  </a:lnTo>
                  <a:lnTo>
                    <a:pt x="0" y="512"/>
                  </a:lnTo>
                  <a:close/>
                  <a:moveTo>
                    <a:pt x="0" y="160"/>
                  </a:moveTo>
                  <a:lnTo>
                    <a:pt x="0" y="157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7" y="148"/>
                  </a:lnTo>
                  <a:lnTo>
                    <a:pt x="12" y="160"/>
                  </a:lnTo>
                  <a:lnTo>
                    <a:pt x="0" y="160"/>
                  </a:lnTo>
                  <a:close/>
                  <a:moveTo>
                    <a:pt x="7" y="148"/>
                  </a:moveTo>
                  <a:lnTo>
                    <a:pt x="335" y="1"/>
                  </a:lnTo>
                  <a:lnTo>
                    <a:pt x="345" y="24"/>
                  </a:lnTo>
                  <a:lnTo>
                    <a:pt x="17" y="171"/>
                  </a:lnTo>
                  <a:lnTo>
                    <a:pt x="7" y="148"/>
                  </a:lnTo>
                  <a:close/>
                  <a:moveTo>
                    <a:pt x="335" y="1"/>
                  </a:moveTo>
                  <a:lnTo>
                    <a:pt x="337" y="0"/>
                  </a:lnTo>
                  <a:lnTo>
                    <a:pt x="340" y="0"/>
                  </a:lnTo>
                  <a:lnTo>
                    <a:pt x="339" y="12"/>
                  </a:lnTo>
                  <a:lnTo>
                    <a:pt x="335" y="1"/>
                  </a:lnTo>
                  <a:close/>
                  <a:moveTo>
                    <a:pt x="340" y="0"/>
                  </a:moveTo>
                  <a:lnTo>
                    <a:pt x="627" y="16"/>
                  </a:lnTo>
                  <a:lnTo>
                    <a:pt x="626" y="40"/>
                  </a:lnTo>
                  <a:lnTo>
                    <a:pt x="339" y="25"/>
                  </a:lnTo>
                  <a:lnTo>
                    <a:pt x="340" y="0"/>
                  </a:lnTo>
                  <a:close/>
                  <a:moveTo>
                    <a:pt x="627" y="16"/>
                  </a:moveTo>
                  <a:lnTo>
                    <a:pt x="630" y="18"/>
                  </a:lnTo>
                  <a:lnTo>
                    <a:pt x="634" y="20"/>
                  </a:lnTo>
                  <a:lnTo>
                    <a:pt x="636" y="23"/>
                  </a:lnTo>
                  <a:lnTo>
                    <a:pt x="637" y="27"/>
                  </a:lnTo>
                  <a:lnTo>
                    <a:pt x="626" y="28"/>
                  </a:lnTo>
                  <a:lnTo>
                    <a:pt x="627" y="16"/>
                  </a:lnTo>
                  <a:close/>
                  <a:moveTo>
                    <a:pt x="637" y="27"/>
                  </a:moveTo>
                  <a:lnTo>
                    <a:pt x="678" y="454"/>
                  </a:lnTo>
                  <a:lnTo>
                    <a:pt x="654" y="456"/>
                  </a:lnTo>
                  <a:lnTo>
                    <a:pt x="614" y="29"/>
                  </a:lnTo>
                  <a:lnTo>
                    <a:pt x="637" y="27"/>
                  </a:lnTo>
                  <a:close/>
                  <a:moveTo>
                    <a:pt x="654" y="456"/>
                  </a:moveTo>
                  <a:lnTo>
                    <a:pt x="654" y="456"/>
                  </a:lnTo>
                  <a:lnTo>
                    <a:pt x="665" y="455"/>
                  </a:lnTo>
                  <a:lnTo>
                    <a:pt x="654" y="45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6" name="Freeform 1353"/>
            <p:cNvSpPr>
              <a:spLocks/>
            </p:cNvSpPr>
            <p:nvPr/>
          </p:nvSpPr>
          <p:spPr bwMode="auto">
            <a:xfrm>
              <a:off x="2862" y="1348"/>
              <a:ext cx="183" cy="175"/>
            </a:xfrm>
            <a:custGeom>
              <a:avLst/>
              <a:gdLst>
                <a:gd name="T0" fmla="*/ 37 w 922"/>
                <a:gd name="T1" fmla="*/ 2 h 885"/>
                <a:gd name="T2" fmla="*/ 35 w 922"/>
                <a:gd name="T3" fmla="*/ 1 h 885"/>
                <a:gd name="T4" fmla="*/ 34 w 922"/>
                <a:gd name="T5" fmla="*/ 0 h 885"/>
                <a:gd name="T6" fmla="*/ 33 w 922"/>
                <a:gd name="T7" fmla="*/ 0 h 885"/>
                <a:gd name="T8" fmla="*/ 32 w 922"/>
                <a:gd name="T9" fmla="*/ 0 h 885"/>
                <a:gd name="T10" fmla="*/ 31 w 922"/>
                <a:gd name="T11" fmla="*/ 0 h 885"/>
                <a:gd name="T12" fmla="*/ 31 w 922"/>
                <a:gd name="T13" fmla="*/ 0 h 885"/>
                <a:gd name="T14" fmla="*/ 30 w 922"/>
                <a:gd name="T15" fmla="*/ 0 h 885"/>
                <a:gd name="T16" fmla="*/ 29 w 922"/>
                <a:gd name="T17" fmla="*/ 1 h 885"/>
                <a:gd name="T18" fmla="*/ 29 w 922"/>
                <a:gd name="T19" fmla="*/ 1 h 885"/>
                <a:gd name="T20" fmla="*/ 27 w 922"/>
                <a:gd name="T21" fmla="*/ 3 h 885"/>
                <a:gd name="T22" fmla="*/ 25 w 922"/>
                <a:gd name="T23" fmla="*/ 5 h 885"/>
                <a:gd name="T24" fmla="*/ 0 w 922"/>
                <a:gd name="T25" fmla="*/ 23 h 885"/>
                <a:gd name="T26" fmla="*/ 12 w 922"/>
                <a:gd name="T27" fmla="*/ 18 h 885"/>
                <a:gd name="T28" fmla="*/ 12 w 922"/>
                <a:gd name="T29" fmla="*/ 20 h 885"/>
                <a:gd name="T30" fmla="*/ 11 w 922"/>
                <a:gd name="T31" fmla="*/ 22 h 885"/>
                <a:gd name="T32" fmla="*/ 11 w 922"/>
                <a:gd name="T33" fmla="*/ 24 h 885"/>
                <a:gd name="T34" fmla="*/ 11 w 922"/>
                <a:gd name="T35" fmla="*/ 26 h 885"/>
                <a:gd name="T36" fmla="*/ 11 w 922"/>
                <a:gd name="T37" fmla="*/ 27 h 885"/>
                <a:gd name="T38" fmla="*/ 12 w 922"/>
                <a:gd name="T39" fmla="*/ 29 h 885"/>
                <a:gd name="T40" fmla="*/ 12 w 922"/>
                <a:gd name="T41" fmla="*/ 31 h 885"/>
                <a:gd name="T42" fmla="*/ 13 w 922"/>
                <a:gd name="T43" fmla="*/ 31 h 885"/>
                <a:gd name="T44" fmla="*/ 14 w 922"/>
                <a:gd name="T45" fmla="*/ 29 h 885"/>
                <a:gd name="T46" fmla="*/ 15 w 922"/>
                <a:gd name="T47" fmla="*/ 26 h 885"/>
                <a:gd name="T48" fmla="*/ 16 w 922"/>
                <a:gd name="T49" fmla="*/ 24 h 885"/>
                <a:gd name="T50" fmla="*/ 18 w 922"/>
                <a:gd name="T51" fmla="*/ 23 h 885"/>
                <a:gd name="T52" fmla="*/ 19 w 922"/>
                <a:gd name="T53" fmla="*/ 21 h 885"/>
                <a:gd name="T54" fmla="*/ 21 w 922"/>
                <a:gd name="T55" fmla="*/ 20 h 885"/>
                <a:gd name="T56" fmla="*/ 23 w 922"/>
                <a:gd name="T57" fmla="*/ 19 h 885"/>
                <a:gd name="T58" fmla="*/ 24 w 922"/>
                <a:gd name="T59" fmla="*/ 19 h 885"/>
                <a:gd name="T60" fmla="*/ 23 w 922"/>
                <a:gd name="T61" fmla="*/ 22 h 885"/>
                <a:gd name="T62" fmla="*/ 23 w 922"/>
                <a:gd name="T63" fmla="*/ 24 h 885"/>
                <a:gd name="T64" fmla="*/ 23 w 922"/>
                <a:gd name="T65" fmla="*/ 27 h 885"/>
                <a:gd name="T66" fmla="*/ 23 w 922"/>
                <a:gd name="T67" fmla="*/ 29 h 885"/>
                <a:gd name="T68" fmla="*/ 24 w 922"/>
                <a:gd name="T69" fmla="*/ 31 h 885"/>
                <a:gd name="T70" fmla="*/ 24 w 922"/>
                <a:gd name="T71" fmla="*/ 33 h 885"/>
                <a:gd name="T72" fmla="*/ 25 w 922"/>
                <a:gd name="T73" fmla="*/ 35 h 8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22"/>
                <a:gd name="T112" fmla="*/ 0 h 885"/>
                <a:gd name="T113" fmla="*/ 922 w 922"/>
                <a:gd name="T114" fmla="*/ 885 h 8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22" h="885">
                  <a:moveTo>
                    <a:pt x="644" y="885"/>
                  </a:moveTo>
                  <a:lnTo>
                    <a:pt x="922" y="49"/>
                  </a:lnTo>
                  <a:lnTo>
                    <a:pt x="905" y="38"/>
                  </a:lnTo>
                  <a:lnTo>
                    <a:pt x="886" y="28"/>
                  </a:lnTo>
                  <a:lnTo>
                    <a:pt x="870" y="19"/>
                  </a:lnTo>
                  <a:lnTo>
                    <a:pt x="853" y="12"/>
                  </a:lnTo>
                  <a:lnTo>
                    <a:pt x="837" y="7"/>
                  </a:lnTo>
                  <a:lnTo>
                    <a:pt x="821" y="2"/>
                  </a:lnTo>
                  <a:lnTo>
                    <a:pt x="813" y="1"/>
                  </a:lnTo>
                  <a:lnTo>
                    <a:pt x="804" y="1"/>
                  </a:lnTo>
                  <a:lnTo>
                    <a:pt x="796" y="0"/>
                  </a:lnTo>
                  <a:lnTo>
                    <a:pt x="788" y="1"/>
                  </a:lnTo>
                  <a:lnTo>
                    <a:pt x="779" y="2"/>
                  </a:lnTo>
                  <a:lnTo>
                    <a:pt x="771" y="4"/>
                  </a:lnTo>
                  <a:lnTo>
                    <a:pt x="762" y="7"/>
                  </a:lnTo>
                  <a:lnTo>
                    <a:pt x="754" y="10"/>
                  </a:lnTo>
                  <a:lnTo>
                    <a:pt x="744" y="14"/>
                  </a:lnTo>
                  <a:lnTo>
                    <a:pt x="735" y="18"/>
                  </a:lnTo>
                  <a:lnTo>
                    <a:pt x="725" y="24"/>
                  </a:lnTo>
                  <a:lnTo>
                    <a:pt x="716" y="30"/>
                  </a:lnTo>
                  <a:lnTo>
                    <a:pt x="696" y="45"/>
                  </a:lnTo>
                  <a:lnTo>
                    <a:pt x="675" y="65"/>
                  </a:lnTo>
                  <a:lnTo>
                    <a:pt x="653" y="88"/>
                  </a:lnTo>
                  <a:lnTo>
                    <a:pt x="629" y="113"/>
                  </a:lnTo>
                  <a:lnTo>
                    <a:pt x="301" y="196"/>
                  </a:lnTo>
                  <a:lnTo>
                    <a:pt x="0" y="581"/>
                  </a:lnTo>
                  <a:lnTo>
                    <a:pt x="318" y="426"/>
                  </a:lnTo>
                  <a:lnTo>
                    <a:pt x="311" y="449"/>
                  </a:lnTo>
                  <a:lnTo>
                    <a:pt x="303" y="473"/>
                  </a:lnTo>
                  <a:lnTo>
                    <a:pt x="297" y="497"/>
                  </a:lnTo>
                  <a:lnTo>
                    <a:pt x="292" y="521"/>
                  </a:lnTo>
                  <a:lnTo>
                    <a:pt x="288" y="544"/>
                  </a:lnTo>
                  <a:lnTo>
                    <a:pt x="285" y="568"/>
                  </a:lnTo>
                  <a:lnTo>
                    <a:pt x="284" y="592"/>
                  </a:lnTo>
                  <a:lnTo>
                    <a:pt x="283" y="616"/>
                  </a:lnTo>
                  <a:lnTo>
                    <a:pt x="283" y="639"/>
                  </a:lnTo>
                  <a:lnTo>
                    <a:pt x="284" y="663"/>
                  </a:lnTo>
                  <a:lnTo>
                    <a:pt x="285" y="686"/>
                  </a:lnTo>
                  <a:lnTo>
                    <a:pt x="288" y="710"/>
                  </a:lnTo>
                  <a:lnTo>
                    <a:pt x="292" y="733"/>
                  </a:lnTo>
                  <a:lnTo>
                    <a:pt x="298" y="756"/>
                  </a:lnTo>
                  <a:lnTo>
                    <a:pt x="303" y="780"/>
                  </a:lnTo>
                  <a:lnTo>
                    <a:pt x="310" y="804"/>
                  </a:lnTo>
                  <a:lnTo>
                    <a:pt x="320" y="772"/>
                  </a:lnTo>
                  <a:lnTo>
                    <a:pt x="333" y="742"/>
                  </a:lnTo>
                  <a:lnTo>
                    <a:pt x="346" y="713"/>
                  </a:lnTo>
                  <a:lnTo>
                    <a:pt x="360" y="686"/>
                  </a:lnTo>
                  <a:lnTo>
                    <a:pt x="374" y="660"/>
                  </a:lnTo>
                  <a:lnTo>
                    <a:pt x="391" y="634"/>
                  </a:lnTo>
                  <a:lnTo>
                    <a:pt x="408" y="610"/>
                  </a:lnTo>
                  <a:lnTo>
                    <a:pt x="426" y="588"/>
                  </a:lnTo>
                  <a:lnTo>
                    <a:pt x="445" y="566"/>
                  </a:lnTo>
                  <a:lnTo>
                    <a:pt x="465" y="547"/>
                  </a:lnTo>
                  <a:lnTo>
                    <a:pt x="486" y="527"/>
                  </a:lnTo>
                  <a:lnTo>
                    <a:pt x="507" y="509"/>
                  </a:lnTo>
                  <a:lnTo>
                    <a:pt x="530" y="493"/>
                  </a:lnTo>
                  <a:lnTo>
                    <a:pt x="554" y="477"/>
                  </a:lnTo>
                  <a:lnTo>
                    <a:pt x="579" y="463"/>
                  </a:lnTo>
                  <a:lnTo>
                    <a:pt x="605" y="450"/>
                  </a:lnTo>
                  <a:lnTo>
                    <a:pt x="596" y="483"/>
                  </a:lnTo>
                  <a:lnTo>
                    <a:pt x="588" y="515"/>
                  </a:lnTo>
                  <a:lnTo>
                    <a:pt x="583" y="547"/>
                  </a:lnTo>
                  <a:lnTo>
                    <a:pt x="579" y="578"/>
                  </a:lnTo>
                  <a:lnTo>
                    <a:pt x="575" y="607"/>
                  </a:lnTo>
                  <a:lnTo>
                    <a:pt x="574" y="636"/>
                  </a:lnTo>
                  <a:lnTo>
                    <a:pt x="575" y="665"/>
                  </a:lnTo>
                  <a:lnTo>
                    <a:pt x="576" y="692"/>
                  </a:lnTo>
                  <a:lnTo>
                    <a:pt x="580" y="719"/>
                  </a:lnTo>
                  <a:lnTo>
                    <a:pt x="585" y="745"/>
                  </a:lnTo>
                  <a:lnTo>
                    <a:pt x="592" y="771"/>
                  </a:lnTo>
                  <a:lnTo>
                    <a:pt x="599" y="795"/>
                  </a:lnTo>
                  <a:lnTo>
                    <a:pt x="608" y="819"/>
                  </a:lnTo>
                  <a:lnTo>
                    <a:pt x="619" y="841"/>
                  </a:lnTo>
                  <a:lnTo>
                    <a:pt x="632" y="864"/>
                  </a:lnTo>
                  <a:lnTo>
                    <a:pt x="644" y="88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7" name="Freeform 1354"/>
            <p:cNvSpPr>
              <a:spLocks noEditPoints="1"/>
            </p:cNvSpPr>
            <p:nvPr/>
          </p:nvSpPr>
          <p:spPr bwMode="auto">
            <a:xfrm>
              <a:off x="2862" y="1348"/>
              <a:ext cx="190" cy="175"/>
            </a:xfrm>
            <a:custGeom>
              <a:avLst/>
              <a:gdLst>
                <a:gd name="T0" fmla="*/ 26 w 946"/>
                <a:gd name="T1" fmla="*/ 35 h 908"/>
                <a:gd name="T2" fmla="*/ 38 w 946"/>
                <a:gd name="T3" fmla="*/ 3 h 908"/>
                <a:gd name="T4" fmla="*/ 36 w 946"/>
                <a:gd name="T5" fmla="*/ 2 h 908"/>
                <a:gd name="T6" fmla="*/ 33 w 946"/>
                <a:gd name="T7" fmla="*/ 1 h 908"/>
                <a:gd name="T8" fmla="*/ 32 w 946"/>
                <a:gd name="T9" fmla="*/ 0 h 908"/>
                <a:gd name="T10" fmla="*/ 35 w 946"/>
                <a:gd name="T11" fmla="*/ 0 h 908"/>
                <a:gd name="T12" fmla="*/ 37 w 946"/>
                <a:gd name="T13" fmla="*/ 3 h 908"/>
                <a:gd name="T14" fmla="*/ 31 w 946"/>
                <a:gd name="T15" fmla="*/ 1 h 908"/>
                <a:gd name="T16" fmla="*/ 29 w 946"/>
                <a:gd name="T17" fmla="*/ 3 h 908"/>
                <a:gd name="T18" fmla="*/ 26 w 946"/>
                <a:gd name="T19" fmla="*/ 4 h 908"/>
                <a:gd name="T20" fmla="*/ 29 w 946"/>
                <a:gd name="T21" fmla="*/ 1 h 908"/>
                <a:gd name="T22" fmla="*/ 31 w 946"/>
                <a:gd name="T23" fmla="*/ 0 h 908"/>
                <a:gd name="T24" fmla="*/ 26 w 946"/>
                <a:gd name="T25" fmla="*/ 5 h 908"/>
                <a:gd name="T26" fmla="*/ 26 w 946"/>
                <a:gd name="T27" fmla="*/ 5 h 908"/>
                <a:gd name="T28" fmla="*/ 12 w 946"/>
                <a:gd name="T29" fmla="*/ 8 h 908"/>
                <a:gd name="T30" fmla="*/ 13 w 946"/>
                <a:gd name="T31" fmla="*/ 9 h 908"/>
                <a:gd name="T32" fmla="*/ 1 w 946"/>
                <a:gd name="T33" fmla="*/ 24 h 908"/>
                <a:gd name="T34" fmla="*/ 0 w 946"/>
                <a:gd name="T35" fmla="*/ 24 h 908"/>
                <a:gd name="T36" fmla="*/ 1 w 946"/>
                <a:gd name="T37" fmla="*/ 24 h 908"/>
                <a:gd name="T38" fmla="*/ 0 w 946"/>
                <a:gd name="T39" fmla="*/ 23 h 908"/>
                <a:gd name="T40" fmla="*/ 14 w 946"/>
                <a:gd name="T41" fmla="*/ 17 h 908"/>
                <a:gd name="T42" fmla="*/ 13 w 946"/>
                <a:gd name="T43" fmla="*/ 17 h 908"/>
                <a:gd name="T44" fmla="*/ 13 w 946"/>
                <a:gd name="T45" fmla="*/ 20 h 908"/>
                <a:gd name="T46" fmla="*/ 12 w 946"/>
                <a:gd name="T47" fmla="*/ 25 h 908"/>
                <a:gd name="T48" fmla="*/ 12 w 946"/>
                <a:gd name="T49" fmla="*/ 21 h 908"/>
                <a:gd name="T50" fmla="*/ 14 w 946"/>
                <a:gd name="T51" fmla="*/ 18 h 908"/>
                <a:gd name="T52" fmla="*/ 12 w 946"/>
                <a:gd name="T53" fmla="*/ 29 h 908"/>
                <a:gd name="T54" fmla="*/ 12 w 946"/>
                <a:gd name="T55" fmla="*/ 32 h 908"/>
                <a:gd name="T56" fmla="*/ 11 w 946"/>
                <a:gd name="T57" fmla="*/ 28 h 908"/>
                <a:gd name="T58" fmla="*/ 13 w 946"/>
                <a:gd name="T59" fmla="*/ 32 h 908"/>
                <a:gd name="T60" fmla="*/ 13 w 946"/>
                <a:gd name="T61" fmla="*/ 33 h 908"/>
                <a:gd name="T62" fmla="*/ 13 w 946"/>
                <a:gd name="T63" fmla="*/ 32 h 908"/>
                <a:gd name="T64" fmla="*/ 12 w 946"/>
                <a:gd name="T65" fmla="*/ 32 h 908"/>
                <a:gd name="T66" fmla="*/ 13 w 946"/>
                <a:gd name="T67" fmla="*/ 30 h 908"/>
                <a:gd name="T68" fmla="*/ 13 w 946"/>
                <a:gd name="T69" fmla="*/ 32 h 908"/>
                <a:gd name="T70" fmla="*/ 14 w 946"/>
                <a:gd name="T71" fmla="*/ 28 h 908"/>
                <a:gd name="T72" fmla="*/ 15 w 946"/>
                <a:gd name="T73" fmla="*/ 29 h 908"/>
                <a:gd name="T74" fmla="*/ 16 w 946"/>
                <a:gd name="T75" fmla="*/ 26 h 908"/>
                <a:gd name="T76" fmla="*/ 18 w 946"/>
                <a:gd name="T77" fmla="*/ 22 h 908"/>
                <a:gd name="T78" fmla="*/ 22 w 946"/>
                <a:gd name="T79" fmla="*/ 20 h 908"/>
                <a:gd name="T80" fmla="*/ 25 w 946"/>
                <a:gd name="T81" fmla="*/ 19 h 908"/>
                <a:gd name="T82" fmla="*/ 21 w 946"/>
                <a:gd name="T83" fmla="*/ 21 h 908"/>
                <a:gd name="T84" fmla="*/ 18 w 946"/>
                <a:gd name="T85" fmla="*/ 24 h 908"/>
                <a:gd name="T86" fmla="*/ 16 w 946"/>
                <a:gd name="T87" fmla="*/ 27 h 908"/>
                <a:gd name="T88" fmla="*/ 25 w 946"/>
                <a:gd name="T89" fmla="*/ 18 h 908"/>
                <a:gd name="T90" fmla="*/ 25 w 946"/>
                <a:gd name="T91" fmla="*/ 18 h 908"/>
                <a:gd name="T92" fmla="*/ 25 w 946"/>
                <a:gd name="T93" fmla="*/ 19 h 908"/>
                <a:gd name="T94" fmla="*/ 25 w 946"/>
                <a:gd name="T95" fmla="*/ 19 h 908"/>
                <a:gd name="T96" fmla="*/ 24 w 946"/>
                <a:gd name="T97" fmla="*/ 20 h 908"/>
                <a:gd name="T98" fmla="*/ 24 w 946"/>
                <a:gd name="T99" fmla="*/ 21 h 908"/>
                <a:gd name="T100" fmla="*/ 23 w 946"/>
                <a:gd name="T101" fmla="*/ 24 h 908"/>
                <a:gd name="T102" fmla="*/ 24 w 946"/>
                <a:gd name="T103" fmla="*/ 21 h 908"/>
                <a:gd name="T104" fmla="*/ 24 w 946"/>
                <a:gd name="T105" fmla="*/ 27 h 908"/>
                <a:gd name="T106" fmla="*/ 25 w 946"/>
                <a:gd name="T107" fmla="*/ 31 h 908"/>
                <a:gd name="T108" fmla="*/ 26 w 946"/>
                <a:gd name="T109" fmla="*/ 34 h 908"/>
                <a:gd name="T110" fmla="*/ 25 w 946"/>
                <a:gd name="T111" fmla="*/ 35 h 908"/>
                <a:gd name="T112" fmla="*/ 24 w 946"/>
                <a:gd name="T113" fmla="*/ 31 h 908"/>
                <a:gd name="T114" fmla="*/ 23 w 946"/>
                <a:gd name="T115" fmla="*/ 27 h 908"/>
                <a:gd name="T116" fmla="*/ 24 w 946"/>
                <a:gd name="T117" fmla="*/ 24 h 908"/>
                <a:gd name="T118" fmla="*/ 26 w 946"/>
                <a:gd name="T119" fmla="*/ 36 h 908"/>
                <a:gd name="T120" fmla="*/ 26 w 946"/>
                <a:gd name="T121" fmla="*/ 36 h 9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6"/>
                <a:gd name="T184" fmla="*/ 0 h 908"/>
                <a:gd name="T185" fmla="*/ 946 w 946"/>
                <a:gd name="T186" fmla="*/ 908 h 9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6" h="908">
                  <a:moveTo>
                    <a:pt x="646" y="893"/>
                  </a:moveTo>
                  <a:lnTo>
                    <a:pt x="923" y="56"/>
                  </a:lnTo>
                  <a:lnTo>
                    <a:pt x="946" y="64"/>
                  </a:lnTo>
                  <a:lnTo>
                    <a:pt x="668" y="901"/>
                  </a:lnTo>
                  <a:lnTo>
                    <a:pt x="646" y="893"/>
                  </a:lnTo>
                  <a:close/>
                  <a:moveTo>
                    <a:pt x="941" y="50"/>
                  </a:moveTo>
                  <a:lnTo>
                    <a:pt x="944" y="52"/>
                  </a:lnTo>
                  <a:lnTo>
                    <a:pt x="946" y="56"/>
                  </a:lnTo>
                  <a:lnTo>
                    <a:pt x="946" y="61"/>
                  </a:lnTo>
                  <a:lnTo>
                    <a:pt x="946" y="64"/>
                  </a:lnTo>
                  <a:lnTo>
                    <a:pt x="934" y="61"/>
                  </a:lnTo>
                  <a:lnTo>
                    <a:pt x="941" y="50"/>
                  </a:lnTo>
                  <a:close/>
                  <a:moveTo>
                    <a:pt x="929" y="70"/>
                  </a:moveTo>
                  <a:lnTo>
                    <a:pt x="910" y="61"/>
                  </a:lnTo>
                  <a:lnTo>
                    <a:pt x="894" y="51"/>
                  </a:lnTo>
                  <a:lnTo>
                    <a:pt x="878" y="42"/>
                  </a:lnTo>
                  <a:lnTo>
                    <a:pt x="862" y="36"/>
                  </a:lnTo>
                  <a:lnTo>
                    <a:pt x="847" y="30"/>
                  </a:lnTo>
                  <a:lnTo>
                    <a:pt x="831" y="26"/>
                  </a:lnTo>
                  <a:lnTo>
                    <a:pt x="824" y="25"/>
                  </a:lnTo>
                  <a:lnTo>
                    <a:pt x="816" y="25"/>
                  </a:lnTo>
                  <a:lnTo>
                    <a:pt x="809" y="25"/>
                  </a:lnTo>
                  <a:lnTo>
                    <a:pt x="801" y="25"/>
                  </a:lnTo>
                  <a:lnTo>
                    <a:pt x="799" y="1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5" y="1"/>
                  </a:lnTo>
                  <a:lnTo>
                    <a:pt x="834" y="2"/>
                  </a:lnTo>
                  <a:lnTo>
                    <a:pt x="851" y="6"/>
                  </a:lnTo>
                  <a:lnTo>
                    <a:pt x="868" y="12"/>
                  </a:lnTo>
                  <a:lnTo>
                    <a:pt x="887" y="20"/>
                  </a:lnTo>
                  <a:lnTo>
                    <a:pt x="904" y="28"/>
                  </a:lnTo>
                  <a:lnTo>
                    <a:pt x="922" y="39"/>
                  </a:lnTo>
                  <a:lnTo>
                    <a:pt x="941" y="50"/>
                  </a:lnTo>
                  <a:lnTo>
                    <a:pt x="929" y="70"/>
                  </a:lnTo>
                  <a:close/>
                  <a:moveTo>
                    <a:pt x="801" y="25"/>
                  </a:moveTo>
                  <a:lnTo>
                    <a:pt x="793" y="26"/>
                  </a:lnTo>
                  <a:lnTo>
                    <a:pt x="785" y="28"/>
                  </a:lnTo>
                  <a:lnTo>
                    <a:pt x="776" y="30"/>
                  </a:lnTo>
                  <a:lnTo>
                    <a:pt x="769" y="34"/>
                  </a:lnTo>
                  <a:lnTo>
                    <a:pt x="760" y="38"/>
                  </a:lnTo>
                  <a:lnTo>
                    <a:pt x="752" y="42"/>
                  </a:lnTo>
                  <a:lnTo>
                    <a:pt x="743" y="48"/>
                  </a:lnTo>
                  <a:lnTo>
                    <a:pt x="733" y="53"/>
                  </a:lnTo>
                  <a:lnTo>
                    <a:pt x="715" y="68"/>
                  </a:lnTo>
                  <a:lnTo>
                    <a:pt x="694" y="87"/>
                  </a:lnTo>
                  <a:lnTo>
                    <a:pt x="673" y="108"/>
                  </a:lnTo>
                  <a:lnTo>
                    <a:pt x="650" y="134"/>
                  </a:lnTo>
                  <a:lnTo>
                    <a:pt x="632" y="118"/>
                  </a:lnTo>
                  <a:lnTo>
                    <a:pt x="656" y="91"/>
                  </a:lnTo>
                  <a:lnTo>
                    <a:pt x="679" y="67"/>
                  </a:lnTo>
                  <a:lnTo>
                    <a:pt x="691" y="56"/>
                  </a:lnTo>
                  <a:lnTo>
                    <a:pt x="702" y="48"/>
                  </a:lnTo>
                  <a:lnTo>
                    <a:pt x="713" y="39"/>
                  </a:lnTo>
                  <a:lnTo>
                    <a:pt x="722" y="31"/>
                  </a:lnTo>
                  <a:lnTo>
                    <a:pt x="732" y="25"/>
                  </a:lnTo>
                  <a:lnTo>
                    <a:pt x="743" y="20"/>
                  </a:lnTo>
                  <a:lnTo>
                    <a:pt x="753" y="14"/>
                  </a:lnTo>
                  <a:lnTo>
                    <a:pt x="761" y="10"/>
                  </a:lnTo>
                  <a:lnTo>
                    <a:pt x="771" y="7"/>
                  </a:lnTo>
                  <a:lnTo>
                    <a:pt x="781" y="4"/>
                  </a:lnTo>
                  <a:lnTo>
                    <a:pt x="789" y="2"/>
                  </a:lnTo>
                  <a:lnTo>
                    <a:pt x="799" y="1"/>
                  </a:lnTo>
                  <a:lnTo>
                    <a:pt x="801" y="25"/>
                  </a:lnTo>
                  <a:close/>
                  <a:moveTo>
                    <a:pt x="650" y="134"/>
                  </a:moveTo>
                  <a:lnTo>
                    <a:pt x="647" y="136"/>
                  </a:lnTo>
                  <a:lnTo>
                    <a:pt x="644" y="137"/>
                  </a:lnTo>
                  <a:lnTo>
                    <a:pt x="641" y="125"/>
                  </a:lnTo>
                  <a:lnTo>
                    <a:pt x="650" y="134"/>
                  </a:lnTo>
                  <a:close/>
                  <a:moveTo>
                    <a:pt x="644" y="137"/>
                  </a:moveTo>
                  <a:lnTo>
                    <a:pt x="316" y="219"/>
                  </a:lnTo>
                  <a:lnTo>
                    <a:pt x="311" y="196"/>
                  </a:lnTo>
                  <a:lnTo>
                    <a:pt x="638" y="114"/>
                  </a:lnTo>
                  <a:lnTo>
                    <a:pt x="644" y="137"/>
                  </a:lnTo>
                  <a:close/>
                  <a:moveTo>
                    <a:pt x="303" y="200"/>
                  </a:moveTo>
                  <a:lnTo>
                    <a:pt x="307" y="198"/>
                  </a:lnTo>
                  <a:lnTo>
                    <a:pt x="311" y="196"/>
                  </a:lnTo>
                  <a:lnTo>
                    <a:pt x="313" y="208"/>
                  </a:lnTo>
                  <a:lnTo>
                    <a:pt x="303" y="200"/>
                  </a:lnTo>
                  <a:close/>
                  <a:moveTo>
                    <a:pt x="323" y="215"/>
                  </a:moveTo>
                  <a:lnTo>
                    <a:pt x="21" y="601"/>
                  </a:lnTo>
                  <a:lnTo>
                    <a:pt x="2" y="586"/>
                  </a:lnTo>
                  <a:lnTo>
                    <a:pt x="303" y="200"/>
                  </a:lnTo>
                  <a:lnTo>
                    <a:pt x="323" y="215"/>
                  </a:lnTo>
                  <a:close/>
                  <a:moveTo>
                    <a:pt x="17" y="605"/>
                  </a:moveTo>
                  <a:lnTo>
                    <a:pt x="13" y="606"/>
                  </a:lnTo>
                  <a:lnTo>
                    <a:pt x="10" y="605"/>
                  </a:lnTo>
                  <a:lnTo>
                    <a:pt x="5" y="603"/>
                  </a:lnTo>
                  <a:lnTo>
                    <a:pt x="3" y="601"/>
                  </a:lnTo>
                  <a:lnTo>
                    <a:pt x="1" y="597"/>
                  </a:lnTo>
                  <a:lnTo>
                    <a:pt x="0" y="593"/>
                  </a:lnTo>
                  <a:lnTo>
                    <a:pt x="0" y="590"/>
                  </a:lnTo>
                  <a:lnTo>
                    <a:pt x="2" y="586"/>
                  </a:lnTo>
                  <a:lnTo>
                    <a:pt x="12" y="593"/>
                  </a:lnTo>
                  <a:lnTo>
                    <a:pt x="17" y="605"/>
                  </a:lnTo>
                  <a:close/>
                  <a:moveTo>
                    <a:pt x="6" y="582"/>
                  </a:moveTo>
                  <a:lnTo>
                    <a:pt x="325" y="427"/>
                  </a:lnTo>
                  <a:lnTo>
                    <a:pt x="336" y="448"/>
                  </a:lnTo>
                  <a:lnTo>
                    <a:pt x="17" y="605"/>
                  </a:lnTo>
                  <a:lnTo>
                    <a:pt x="6" y="582"/>
                  </a:lnTo>
                  <a:close/>
                  <a:moveTo>
                    <a:pt x="325" y="427"/>
                  </a:moveTo>
                  <a:lnTo>
                    <a:pt x="329" y="426"/>
                  </a:lnTo>
                  <a:lnTo>
                    <a:pt x="332" y="426"/>
                  </a:lnTo>
                  <a:lnTo>
                    <a:pt x="336" y="427"/>
                  </a:lnTo>
                  <a:lnTo>
                    <a:pt x="339" y="429"/>
                  </a:lnTo>
                  <a:lnTo>
                    <a:pt x="341" y="431"/>
                  </a:lnTo>
                  <a:lnTo>
                    <a:pt x="342" y="434"/>
                  </a:lnTo>
                  <a:lnTo>
                    <a:pt x="342" y="439"/>
                  </a:lnTo>
                  <a:lnTo>
                    <a:pt x="342" y="442"/>
                  </a:lnTo>
                  <a:lnTo>
                    <a:pt x="330" y="438"/>
                  </a:lnTo>
                  <a:lnTo>
                    <a:pt x="325" y="427"/>
                  </a:lnTo>
                  <a:close/>
                  <a:moveTo>
                    <a:pt x="342" y="442"/>
                  </a:moveTo>
                  <a:lnTo>
                    <a:pt x="334" y="466"/>
                  </a:lnTo>
                  <a:lnTo>
                    <a:pt x="327" y="489"/>
                  </a:lnTo>
                  <a:lnTo>
                    <a:pt x="321" y="512"/>
                  </a:lnTo>
                  <a:lnTo>
                    <a:pt x="316" y="536"/>
                  </a:lnTo>
                  <a:lnTo>
                    <a:pt x="312" y="559"/>
                  </a:lnTo>
                  <a:lnTo>
                    <a:pt x="310" y="582"/>
                  </a:lnTo>
                  <a:lnTo>
                    <a:pt x="308" y="605"/>
                  </a:lnTo>
                  <a:lnTo>
                    <a:pt x="307" y="628"/>
                  </a:lnTo>
                  <a:lnTo>
                    <a:pt x="282" y="628"/>
                  </a:lnTo>
                  <a:lnTo>
                    <a:pt x="283" y="604"/>
                  </a:lnTo>
                  <a:lnTo>
                    <a:pt x="285" y="579"/>
                  </a:lnTo>
                  <a:lnTo>
                    <a:pt x="288" y="555"/>
                  </a:lnTo>
                  <a:lnTo>
                    <a:pt x="292" y="530"/>
                  </a:lnTo>
                  <a:lnTo>
                    <a:pt x="297" y="507"/>
                  </a:lnTo>
                  <a:lnTo>
                    <a:pt x="303" y="482"/>
                  </a:lnTo>
                  <a:lnTo>
                    <a:pt x="311" y="458"/>
                  </a:lnTo>
                  <a:lnTo>
                    <a:pt x="319" y="433"/>
                  </a:lnTo>
                  <a:lnTo>
                    <a:pt x="342" y="442"/>
                  </a:lnTo>
                  <a:close/>
                  <a:moveTo>
                    <a:pt x="307" y="628"/>
                  </a:moveTo>
                  <a:lnTo>
                    <a:pt x="307" y="651"/>
                  </a:lnTo>
                  <a:lnTo>
                    <a:pt x="308" y="674"/>
                  </a:lnTo>
                  <a:lnTo>
                    <a:pt x="310" y="697"/>
                  </a:lnTo>
                  <a:lnTo>
                    <a:pt x="312" y="719"/>
                  </a:lnTo>
                  <a:lnTo>
                    <a:pt x="316" y="743"/>
                  </a:lnTo>
                  <a:lnTo>
                    <a:pt x="322" y="766"/>
                  </a:lnTo>
                  <a:lnTo>
                    <a:pt x="327" y="789"/>
                  </a:lnTo>
                  <a:lnTo>
                    <a:pt x="334" y="811"/>
                  </a:lnTo>
                  <a:lnTo>
                    <a:pt x="310" y="819"/>
                  </a:lnTo>
                  <a:lnTo>
                    <a:pt x="303" y="795"/>
                  </a:lnTo>
                  <a:lnTo>
                    <a:pt x="297" y="771"/>
                  </a:lnTo>
                  <a:lnTo>
                    <a:pt x="292" y="748"/>
                  </a:lnTo>
                  <a:lnTo>
                    <a:pt x="288" y="724"/>
                  </a:lnTo>
                  <a:lnTo>
                    <a:pt x="285" y="700"/>
                  </a:lnTo>
                  <a:lnTo>
                    <a:pt x="283" y="676"/>
                  </a:lnTo>
                  <a:lnTo>
                    <a:pt x="282" y="651"/>
                  </a:lnTo>
                  <a:lnTo>
                    <a:pt x="282" y="628"/>
                  </a:lnTo>
                  <a:lnTo>
                    <a:pt x="307" y="628"/>
                  </a:lnTo>
                  <a:close/>
                  <a:moveTo>
                    <a:pt x="334" y="819"/>
                  </a:moveTo>
                  <a:lnTo>
                    <a:pt x="331" y="822"/>
                  </a:lnTo>
                  <a:lnTo>
                    <a:pt x="329" y="825"/>
                  </a:lnTo>
                  <a:lnTo>
                    <a:pt x="326" y="826"/>
                  </a:lnTo>
                  <a:lnTo>
                    <a:pt x="322" y="826"/>
                  </a:lnTo>
                  <a:lnTo>
                    <a:pt x="318" y="826"/>
                  </a:lnTo>
                  <a:lnTo>
                    <a:pt x="315" y="825"/>
                  </a:lnTo>
                  <a:lnTo>
                    <a:pt x="312" y="822"/>
                  </a:lnTo>
                  <a:lnTo>
                    <a:pt x="310" y="819"/>
                  </a:lnTo>
                  <a:lnTo>
                    <a:pt x="322" y="816"/>
                  </a:lnTo>
                  <a:lnTo>
                    <a:pt x="334" y="819"/>
                  </a:lnTo>
                  <a:close/>
                  <a:moveTo>
                    <a:pt x="311" y="811"/>
                  </a:moveTo>
                  <a:lnTo>
                    <a:pt x="311" y="811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11" y="811"/>
                  </a:moveTo>
                  <a:lnTo>
                    <a:pt x="316" y="794"/>
                  </a:lnTo>
                  <a:lnTo>
                    <a:pt x="323" y="776"/>
                  </a:lnTo>
                  <a:lnTo>
                    <a:pt x="330" y="759"/>
                  </a:lnTo>
                  <a:lnTo>
                    <a:pt x="337" y="742"/>
                  </a:lnTo>
                  <a:lnTo>
                    <a:pt x="359" y="752"/>
                  </a:lnTo>
                  <a:lnTo>
                    <a:pt x="352" y="768"/>
                  </a:lnTo>
                  <a:lnTo>
                    <a:pt x="345" y="784"/>
                  </a:lnTo>
                  <a:lnTo>
                    <a:pt x="340" y="802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37" y="742"/>
                  </a:moveTo>
                  <a:lnTo>
                    <a:pt x="344" y="726"/>
                  </a:lnTo>
                  <a:lnTo>
                    <a:pt x="352" y="710"/>
                  </a:lnTo>
                  <a:lnTo>
                    <a:pt x="361" y="695"/>
                  </a:lnTo>
                  <a:lnTo>
                    <a:pt x="368" y="679"/>
                  </a:lnTo>
                  <a:lnTo>
                    <a:pt x="390" y="691"/>
                  </a:lnTo>
                  <a:lnTo>
                    <a:pt x="381" y="705"/>
                  </a:lnTo>
                  <a:lnTo>
                    <a:pt x="373" y="721"/>
                  </a:lnTo>
                  <a:lnTo>
                    <a:pt x="366" y="736"/>
                  </a:lnTo>
                  <a:lnTo>
                    <a:pt x="359" y="752"/>
                  </a:lnTo>
                  <a:lnTo>
                    <a:pt x="337" y="742"/>
                  </a:lnTo>
                  <a:close/>
                  <a:moveTo>
                    <a:pt x="368" y="679"/>
                  </a:moveTo>
                  <a:lnTo>
                    <a:pt x="380" y="660"/>
                  </a:lnTo>
                  <a:lnTo>
                    <a:pt x="392" y="642"/>
                  </a:lnTo>
                  <a:lnTo>
                    <a:pt x="404" y="623"/>
                  </a:lnTo>
                  <a:lnTo>
                    <a:pt x="417" y="607"/>
                  </a:lnTo>
                  <a:lnTo>
                    <a:pt x="430" y="590"/>
                  </a:lnTo>
                  <a:lnTo>
                    <a:pt x="444" y="575"/>
                  </a:lnTo>
                  <a:lnTo>
                    <a:pt x="459" y="559"/>
                  </a:lnTo>
                  <a:lnTo>
                    <a:pt x="473" y="544"/>
                  </a:lnTo>
                  <a:lnTo>
                    <a:pt x="489" y="530"/>
                  </a:lnTo>
                  <a:lnTo>
                    <a:pt x="505" y="517"/>
                  </a:lnTo>
                  <a:lnTo>
                    <a:pt x="521" y="505"/>
                  </a:lnTo>
                  <a:lnTo>
                    <a:pt x="539" y="493"/>
                  </a:lnTo>
                  <a:lnTo>
                    <a:pt x="556" y="481"/>
                  </a:lnTo>
                  <a:lnTo>
                    <a:pt x="574" y="471"/>
                  </a:lnTo>
                  <a:lnTo>
                    <a:pt x="593" y="460"/>
                  </a:lnTo>
                  <a:lnTo>
                    <a:pt x="611" y="452"/>
                  </a:lnTo>
                  <a:lnTo>
                    <a:pt x="622" y="473"/>
                  </a:lnTo>
                  <a:lnTo>
                    <a:pt x="604" y="482"/>
                  </a:lnTo>
                  <a:lnTo>
                    <a:pt x="586" y="492"/>
                  </a:lnTo>
                  <a:lnTo>
                    <a:pt x="569" y="501"/>
                  </a:lnTo>
                  <a:lnTo>
                    <a:pt x="552" y="513"/>
                  </a:lnTo>
                  <a:lnTo>
                    <a:pt x="536" y="524"/>
                  </a:lnTo>
                  <a:lnTo>
                    <a:pt x="520" y="536"/>
                  </a:lnTo>
                  <a:lnTo>
                    <a:pt x="504" y="549"/>
                  </a:lnTo>
                  <a:lnTo>
                    <a:pt x="490" y="562"/>
                  </a:lnTo>
                  <a:lnTo>
                    <a:pt x="476" y="576"/>
                  </a:lnTo>
                  <a:lnTo>
                    <a:pt x="462" y="591"/>
                  </a:lnTo>
                  <a:lnTo>
                    <a:pt x="448" y="606"/>
                  </a:lnTo>
                  <a:lnTo>
                    <a:pt x="436" y="621"/>
                  </a:lnTo>
                  <a:lnTo>
                    <a:pt x="423" y="638"/>
                  </a:lnTo>
                  <a:lnTo>
                    <a:pt x="411" y="655"/>
                  </a:lnTo>
                  <a:lnTo>
                    <a:pt x="400" y="673"/>
                  </a:lnTo>
                  <a:lnTo>
                    <a:pt x="390" y="691"/>
                  </a:lnTo>
                  <a:lnTo>
                    <a:pt x="368" y="679"/>
                  </a:lnTo>
                  <a:close/>
                  <a:moveTo>
                    <a:pt x="611" y="452"/>
                  </a:moveTo>
                  <a:lnTo>
                    <a:pt x="615" y="451"/>
                  </a:lnTo>
                  <a:lnTo>
                    <a:pt x="619" y="451"/>
                  </a:lnTo>
                  <a:lnTo>
                    <a:pt x="622" y="452"/>
                  </a:lnTo>
                  <a:lnTo>
                    <a:pt x="624" y="453"/>
                  </a:lnTo>
                  <a:lnTo>
                    <a:pt x="626" y="456"/>
                  </a:lnTo>
                  <a:lnTo>
                    <a:pt x="628" y="458"/>
                  </a:lnTo>
                  <a:lnTo>
                    <a:pt x="628" y="461"/>
                  </a:lnTo>
                  <a:lnTo>
                    <a:pt x="628" y="466"/>
                  </a:lnTo>
                  <a:lnTo>
                    <a:pt x="617" y="462"/>
                  </a:lnTo>
                  <a:lnTo>
                    <a:pt x="611" y="452"/>
                  </a:lnTo>
                  <a:close/>
                  <a:moveTo>
                    <a:pt x="628" y="466"/>
                  </a:moveTo>
                  <a:lnTo>
                    <a:pt x="628" y="466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28" y="466"/>
                  </a:moveTo>
                  <a:lnTo>
                    <a:pt x="623" y="484"/>
                  </a:lnTo>
                  <a:lnTo>
                    <a:pt x="619" y="502"/>
                  </a:lnTo>
                  <a:lnTo>
                    <a:pt x="614" y="520"/>
                  </a:lnTo>
                  <a:lnTo>
                    <a:pt x="611" y="537"/>
                  </a:lnTo>
                  <a:lnTo>
                    <a:pt x="587" y="533"/>
                  </a:lnTo>
                  <a:lnTo>
                    <a:pt x="591" y="514"/>
                  </a:lnTo>
                  <a:lnTo>
                    <a:pt x="595" y="496"/>
                  </a:lnTo>
                  <a:lnTo>
                    <a:pt x="599" y="478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11" y="537"/>
                  </a:moveTo>
                  <a:lnTo>
                    <a:pt x="608" y="554"/>
                  </a:lnTo>
                  <a:lnTo>
                    <a:pt x="606" y="571"/>
                  </a:lnTo>
                  <a:lnTo>
                    <a:pt x="602" y="589"/>
                  </a:lnTo>
                  <a:lnTo>
                    <a:pt x="601" y="605"/>
                  </a:lnTo>
                  <a:lnTo>
                    <a:pt x="577" y="603"/>
                  </a:lnTo>
                  <a:lnTo>
                    <a:pt x="579" y="587"/>
                  </a:lnTo>
                  <a:lnTo>
                    <a:pt x="581" y="568"/>
                  </a:lnTo>
                  <a:lnTo>
                    <a:pt x="584" y="551"/>
                  </a:lnTo>
                  <a:lnTo>
                    <a:pt x="587" y="533"/>
                  </a:lnTo>
                  <a:lnTo>
                    <a:pt x="611" y="537"/>
                  </a:lnTo>
                  <a:close/>
                  <a:moveTo>
                    <a:pt x="601" y="605"/>
                  </a:moveTo>
                  <a:lnTo>
                    <a:pt x="599" y="627"/>
                  </a:lnTo>
                  <a:lnTo>
                    <a:pt x="599" y="646"/>
                  </a:lnTo>
                  <a:lnTo>
                    <a:pt x="599" y="667"/>
                  </a:lnTo>
                  <a:lnTo>
                    <a:pt x="599" y="686"/>
                  </a:lnTo>
                  <a:lnTo>
                    <a:pt x="601" y="705"/>
                  </a:lnTo>
                  <a:lnTo>
                    <a:pt x="604" y="724"/>
                  </a:lnTo>
                  <a:lnTo>
                    <a:pt x="607" y="742"/>
                  </a:lnTo>
                  <a:lnTo>
                    <a:pt x="610" y="760"/>
                  </a:lnTo>
                  <a:lnTo>
                    <a:pt x="614" y="778"/>
                  </a:lnTo>
                  <a:lnTo>
                    <a:pt x="620" y="795"/>
                  </a:lnTo>
                  <a:lnTo>
                    <a:pt x="626" y="812"/>
                  </a:lnTo>
                  <a:lnTo>
                    <a:pt x="633" y="829"/>
                  </a:lnTo>
                  <a:lnTo>
                    <a:pt x="640" y="845"/>
                  </a:lnTo>
                  <a:lnTo>
                    <a:pt x="648" y="860"/>
                  </a:lnTo>
                  <a:lnTo>
                    <a:pt x="658" y="875"/>
                  </a:lnTo>
                  <a:lnTo>
                    <a:pt x="667" y="890"/>
                  </a:lnTo>
                  <a:lnTo>
                    <a:pt x="647" y="904"/>
                  </a:lnTo>
                  <a:lnTo>
                    <a:pt x="637" y="888"/>
                  </a:lnTo>
                  <a:lnTo>
                    <a:pt x="627" y="872"/>
                  </a:lnTo>
                  <a:lnTo>
                    <a:pt x="619" y="856"/>
                  </a:lnTo>
                  <a:lnTo>
                    <a:pt x="610" y="838"/>
                  </a:lnTo>
                  <a:lnTo>
                    <a:pt x="604" y="821"/>
                  </a:lnTo>
                  <a:lnTo>
                    <a:pt x="597" y="804"/>
                  </a:lnTo>
                  <a:lnTo>
                    <a:pt x="592" y="785"/>
                  </a:lnTo>
                  <a:lnTo>
                    <a:pt x="586" y="767"/>
                  </a:lnTo>
                  <a:lnTo>
                    <a:pt x="583" y="748"/>
                  </a:lnTo>
                  <a:lnTo>
                    <a:pt x="580" y="728"/>
                  </a:lnTo>
                  <a:lnTo>
                    <a:pt x="577" y="709"/>
                  </a:lnTo>
                  <a:lnTo>
                    <a:pt x="575" y="688"/>
                  </a:lnTo>
                  <a:lnTo>
                    <a:pt x="574" y="668"/>
                  </a:lnTo>
                  <a:lnTo>
                    <a:pt x="574" y="646"/>
                  </a:lnTo>
                  <a:lnTo>
                    <a:pt x="575" y="624"/>
                  </a:lnTo>
                  <a:lnTo>
                    <a:pt x="577" y="603"/>
                  </a:lnTo>
                  <a:lnTo>
                    <a:pt x="601" y="605"/>
                  </a:lnTo>
                  <a:close/>
                  <a:moveTo>
                    <a:pt x="668" y="901"/>
                  </a:moveTo>
                  <a:lnTo>
                    <a:pt x="667" y="904"/>
                  </a:lnTo>
                  <a:lnTo>
                    <a:pt x="664" y="906"/>
                  </a:lnTo>
                  <a:lnTo>
                    <a:pt x="662" y="907"/>
                  </a:lnTo>
                  <a:lnTo>
                    <a:pt x="659" y="908"/>
                  </a:lnTo>
                  <a:lnTo>
                    <a:pt x="655" y="908"/>
                  </a:lnTo>
                  <a:lnTo>
                    <a:pt x="652" y="907"/>
                  </a:lnTo>
                  <a:lnTo>
                    <a:pt x="649" y="906"/>
                  </a:lnTo>
                  <a:lnTo>
                    <a:pt x="647" y="904"/>
                  </a:lnTo>
                  <a:lnTo>
                    <a:pt x="656" y="897"/>
                  </a:lnTo>
                  <a:lnTo>
                    <a:pt x="668" y="90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8" name="Freeform 1355"/>
            <p:cNvSpPr>
              <a:spLocks/>
            </p:cNvSpPr>
            <p:nvPr/>
          </p:nvSpPr>
          <p:spPr bwMode="auto">
            <a:xfrm>
              <a:off x="2862" y="1337"/>
              <a:ext cx="155" cy="52"/>
            </a:xfrm>
            <a:custGeom>
              <a:avLst/>
              <a:gdLst>
                <a:gd name="T0" fmla="*/ 0 w 789"/>
                <a:gd name="T1" fmla="*/ 10 h 263"/>
                <a:gd name="T2" fmla="*/ 1 w 789"/>
                <a:gd name="T3" fmla="*/ 10 h 263"/>
                <a:gd name="T4" fmla="*/ 2 w 789"/>
                <a:gd name="T5" fmla="*/ 9 h 263"/>
                <a:gd name="T6" fmla="*/ 3 w 789"/>
                <a:gd name="T7" fmla="*/ 9 h 263"/>
                <a:gd name="T8" fmla="*/ 4 w 789"/>
                <a:gd name="T9" fmla="*/ 8 h 263"/>
                <a:gd name="T10" fmla="*/ 7 w 789"/>
                <a:gd name="T11" fmla="*/ 7 h 263"/>
                <a:gd name="T12" fmla="*/ 9 w 789"/>
                <a:gd name="T13" fmla="*/ 6 h 263"/>
                <a:gd name="T14" fmla="*/ 12 w 789"/>
                <a:gd name="T15" fmla="*/ 5 h 263"/>
                <a:gd name="T16" fmla="*/ 15 w 789"/>
                <a:gd name="T17" fmla="*/ 4 h 263"/>
                <a:gd name="T18" fmla="*/ 17 w 789"/>
                <a:gd name="T19" fmla="*/ 3 h 263"/>
                <a:gd name="T20" fmla="*/ 20 w 789"/>
                <a:gd name="T21" fmla="*/ 2 h 263"/>
                <a:gd name="T22" fmla="*/ 22 w 789"/>
                <a:gd name="T23" fmla="*/ 1 h 263"/>
                <a:gd name="T24" fmla="*/ 25 w 789"/>
                <a:gd name="T25" fmla="*/ 1 h 263"/>
                <a:gd name="T26" fmla="*/ 26 w 789"/>
                <a:gd name="T27" fmla="*/ 1 h 263"/>
                <a:gd name="T28" fmla="*/ 27 w 789"/>
                <a:gd name="T29" fmla="*/ 0 h 263"/>
                <a:gd name="T30" fmla="*/ 27 w 789"/>
                <a:gd name="T31" fmla="*/ 0 h 263"/>
                <a:gd name="T32" fmla="*/ 28 w 789"/>
                <a:gd name="T33" fmla="*/ 0 h 263"/>
                <a:gd name="T34" fmla="*/ 29 w 789"/>
                <a:gd name="T35" fmla="*/ 0 h 263"/>
                <a:gd name="T36" fmla="*/ 30 w 789"/>
                <a:gd name="T37" fmla="*/ 0 h 263"/>
                <a:gd name="T38" fmla="*/ 30 w 789"/>
                <a:gd name="T39" fmla="*/ 0 h 263"/>
                <a:gd name="T40" fmla="*/ 31 w 789"/>
                <a:gd name="T41" fmla="*/ 0 h 263"/>
                <a:gd name="T42" fmla="*/ 31 w 789"/>
                <a:gd name="T43" fmla="*/ 0 h 263"/>
                <a:gd name="T44" fmla="*/ 31 w 789"/>
                <a:gd name="T45" fmla="*/ 0 h 263"/>
                <a:gd name="T46" fmla="*/ 31 w 789"/>
                <a:gd name="T47" fmla="*/ 1 h 263"/>
                <a:gd name="T48" fmla="*/ 31 w 789"/>
                <a:gd name="T49" fmla="*/ 1 h 263"/>
                <a:gd name="T50" fmla="*/ 32 w 789"/>
                <a:gd name="T51" fmla="*/ 2 h 263"/>
                <a:gd name="T52" fmla="*/ 32 w 789"/>
                <a:gd name="T53" fmla="*/ 2 h 263"/>
                <a:gd name="T54" fmla="*/ 31 w 789"/>
                <a:gd name="T55" fmla="*/ 3 h 263"/>
                <a:gd name="T56" fmla="*/ 31 w 789"/>
                <a:gd name="T57" fmla="*/ 3 h 263"/>
                <a:gd name="T58" fmla="*/ 31 w 789"/>
                <a:gd name="T59" fmla="*/ 4 h 263"/>
                <a:gd name="T60" fmla="*/ 30 w 789"/>
                <a:gd name="T61" fmla="*/ 4 h 263"/>
                <a:gd name="T62" fmla="*/ 29 w 789"/>
                <a:gd name="T63" fmla="*/ 5 h 263"/>
                <a:gd name="T64" fmla="*/ 29 w 789"/>
                <a:gd name="T65" fmla="*/ 5 h 263"/>
                <a:gd name="T66" fmla="*/ 28 w 789"/>
                <a:gd name="T67" fmla="*/ 6 h 263"/>
                <a:gd name="T68" fmla="*/ 27 w 789"/>
                <a:gd name="T69" fmla="*/ 6 h 263"/>
                <a:gd name="T70" fmla="*/ 26 w 789"/>
                <a:gd name="T71" fmla="*/ 6 h 263"/>
                <a:gd name="T72" fmla="*/ 25 w 789"/>
                <a:gd name="T73" fmla="*/ 7 h 263"/>
                <a:gd name="T74" fmla="*/ 23 w 789"/>
                <a:gd name="T75" fmla="*/ 7 h 263"/>
                <a:gd name="T76" fmla="*/ 22 w 789"/>
                <a:gd name="T77" fmla="*/ 8 h 263"/>
                <a:gd name="T78" fmla="*/ 21 w 789"/>
                <a:gd name="T79" fmla="*/ 8 h 263"/>
                <a:gd name="T80" fmla="*/ 20 w 789"/>
                <a:gd name="T81" fmla="*/ 8 h 263"/>
                <a:gd name="T82" fmla="*/ 18 w 789"/>
                <a:gd name="T83" fmla="*/ 9 h 263"/>
                <a:gd name="T84" fmla="*/ 17 w 789"/>
                <a:gd name="T85" fmla="*/ 9 h 263"/>
                <a:gd name="T86" fmla="*/ 16 w 789"/>
                <a:gd name="T87" fmla="*/ 9 h 263"/>
                <a:gd name="T88" fmla="*/ 14 w 789"/>
                <a:gd name="T89" fmla="*/ 9 h 263"/>
                <a:gd name="T90" fmla="*/ 11 w 789"/>
                <a:gd name="T91" fmla="*/ 9 h 263"/>
                <a:gd name="T92" fmla="*/ 9 w 789"/>
                <a:gd name="T93" fmla="*/ 10 h 263"/>
                <a:gd name="T94" fmla="*/ 6 w 789"/>
                <a:gd name="T95" fmla="*/ 10 h 263"/>
                <a:gd name="T96" fmla="*/ 4 w 789"/>
                <a:gd name="T97" fmla="*/ 10 h 263"/>
                <a:gd name="T98" fmla="*/ 3 w 789"/>
                <a:gd name="T99" fmla="*/ 10 h 263"/>
                <a:gd name="T100" fmla="*/ 2 w 789"/>
                <a:gd name="T101" fmla="*/ 10 h 263"/>
                <a:gd name="T102" fmla="*/ 1 w 789"/>
                <a:gd name="T103" fmla="*/ 10 h 263"/>
                <a:gd name="T104" fmla="*/ 0 w 789"/>
                <a:gd name="T105" fmla="*/ 10 h 2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89"/>
                <a:gd name="T160" fmla="*/ 0 h 263"/>
                <a:gd name="T161" fmla="*/ 789 w 789"/>
                <a:gd name="T162" fmla="*/ 263 h 26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89" h="263">
                  <a:moveTo>
                    <a:pt x="0" y="261"/>
                  </a:moveTo>
                  <a:lnTo>
                    <a:pt x="26" y="247"/>
                  </a:lnTo>
                  <a:lnTo>
                    <a:pt x="52" y="233"/>
                  </a:lnTo>
                  <a:lnTo>
                    <a:pt x="80" y="218"/>
                  </a:lnTo>
                  <a:lnTo>
                    <a:pt x="110" y="204"/>
                  </a:lnTo>
                  <a:lnTo>
                    <a:pt x="171" y="175"/>
                  </a:lnTo>
                  <a:lnTo>
                    <a:pt x="236" y="147"/>
                  </a:lnTo>
                  <a:lnTo>
                    <a:pt x="301" y="121"/>
                  </a:lnTo>
                  <a:lnTo>
                    <a:pt x="367" y="95"/>
                  </a:lnTo>
                  <a:lnTo>
                    <a:pt x="433" y="72"/>
                  </a:lnTo>
                  <a:lnTo>
                    <a:pt x="496" y="52"/>
                  </a:lnTo>
                  <a:lnTo>
                    <a:pt x="556" y="33"/>
                  </a:lnTo>
                  <a:lnTo>
                    <a:pt x="613" y="19"/>
                  </a:lnTo>
                  <a:lnTo>
                    <a:pt x="638" y="13"/>
                  </a:lnTo>
                  <a:lnTo>
                    <a:pt x="662" y="8"/>
                  </a:lnTo>
                  <a:lnTo>
                    <a:pt x="685" y="4"/>
                  </a:lnTo>
                  <a:lnTo>
                    <a:pt x="705" y="2"/>
                  </a:lnTo>
                  <a:lnTo>
                    <a:pt x="724" y="0"/>
                  </a:lnTo>
                  <a:lnTo>
                    <a:pt x="741" y="0"/>
                  </a:lnTo>
                  <a:lnTo>
                    <a:pt x="755" y="0"/>
                  </a:lnTo>
                  <a:lnTo>
                    <a:pt x="767" y="2"/>
                  </a:lnTo>
                  <a:lnTo>
                    <a:pt x="776" y="5"/>
                  </a:lnTo>
                  <a:lnTo>
                    <a:pt x="782" y="11"/>
                  </a:lnTo>
                  <a:lnTo>
                    <a:pt x="785" y="16"/>
                  </a:lnTo>
                  <a:lnTo>
                    <a:pt x="785" y="25"/>
                  </a:lnTo>
                  <a:lnTo>
                    <a:pt x="789" y="39"/>
                  </a:lnTo>
                  <a:lnTo>
                    <a:pt x="787" y="53"/>
                  </a:lnTo>
                  <a:lnTo>
                    <a:pt x="782" y="66"/>
                  </a:lnTo>
                  <a:lnTo>
                    <a:pt x="775" y="80"/>
                  </a:lnTo>
                  <a:lnTo>
                    <a:pt x="763" y="93"/>
                  </a:lnTo>
                  <a:lnTo>
                    <a:pt x="749" y="105"/>
                  </a:lnTo>
                  <a:lnTo>
                    <a:pt x="731" y="118"/>
                  </a:lnTo>
                  <a:lnTo>
                    <a:pt x="713" y="129"/>
                  </a:lnTo>
                  <a:lnTo>
                    <a:pt x="690" y="140"/>
                  </a:lnTo>
                  <a:lnTo>
                    <a:pt x="667" y="151"/>
                  </a:lnTo>
                  <a:lnTo>
                    <a:pt x="641" y="162"/>
                  </a:lnTo>
                  <a:lnTo>
                    <a:pt x="614" y="172"/>
                  </a:lnTo>
                  <a:lnTo>
                    <a:pt x="584" y="181"/>
                  </a:lnTo>
                  <a:lnTo>
                    <a:pt x="554" y="191"/>
                  </a:lnTo>
                  <a:lnTo>
                    <a:pt x="523" y="200"/>
                  </a:lnTo>
                  <a:lnTo>
                    <a:pt x="489" y="207"/>
                  </a:lnTo>
                  <a:lnTo>
                    <a:pt x="457" y="215"/>
                  </a:lnTo>
                  <a:lnTo>
                    <a:pt x="422" y="222"/>
                  </a:lnTo>
                  <a:lnTo>
                    <a:pt x="389" y="229"/>
                  </a:lnTo>
                  <a:lnTo>
                    <a:pt x="354" y="235"/>
                  </a:lnTo>
                  <a:lnTo>
                    <a:pt x="285" y="245"/>
                  </a:lnTo>
                  <a:lnTo>
                    <a:pt x="219" y="254"/>
                  </a:lnTo>
                  <a:lnTo>
                    <a:pt x="156" y="259"/>
                  </a:lnTo>
                  <a:lnTo>
                    <a:pt x="97" y="262"/>
                  </a:lnTo>
                  <a:lnTo>
                    <a:pt x="70" y="263"/>
                  </a:lnTo>
                  <a:lnTo>
                    <a:pt x="44" y="263"/>
                  </a:lnTo>
                  <a:lnTo>
                    <a:pt x="22" y="263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9" name="Freeform 1356"/>
            <p:cNvSpPr>
              <a:spLocks noEditPoints="1"/>
            </p:cNvSpPr>
            <p:nvPr/>
          </p:nvSpPr>
          <p:spPr bwMode="auto">
            <a:xfrm>
              <a:off x="2859" y="1333"/>
              <a:ext cx="163" cy="56"/>
            </a:xfrm>
            <a:custGeom>
              <a:avLst/>
              <a:gdLst>
                <a:gd name="T0" fmla="*/ 3 w 812"/>
                <a:gd name="T1" fmla="*/ 9 h 288"/>
                <a:gd name="T2" fmla="*/ 7 w 812"/>
                <a:gd name="T3" fmla="*/ 7 h 288"/>
                <a:gd name="T4" fmla="*/ 12 w 812"/>
                <a:gd name="T5" fmla="*/ 5 h 288"/>
                <a:gd name="T6" fmla="*/ 17 w 812"/>
                <a:gd name="T7" fmla="*/ 3 h 288"/>
                <a:gd name="T8" fmla="*/ 22 w 812"/>
                <a:gd name="T9" fmla="*/ 2 h 288"/>
                <a:gd name="T10" fmla="*/ 25 w 812"/>
                <a:gd name="T11" fmla="*/ 2 h 288"/>
                <a:gd name="T12" fmla="*/ 20 w 812"/>
                <a:gd name="T13" fmla="*/ 3 h 288"/>
                <a:gd name="T14" fmla="*/ 16 w 812"/>
                <a:gd name="T15" fmla="*/ 5 h 288"/>
                <a:gd name="T16" fmla="*/ 11 w 812"/>
                <a:gd name="T17" fmla="*/ 7 h 288"/>
                <a:gd name="T18" fmla="*/ 6 w 812"/>
                <a:gd name="T19" fmla="*/ 9 h 288"/>
                <a:gd name="T20" fmla="*/ 2 w 812"/>
                <a:gd name="T21" fmla="*/ 11 h 288"/>
                <a:gd name="T22" fmla="*/ 24 w 812"/>
                <a:gd name="T23" fmla="*/ 1 h 288"/>
                <a:gd name="T24" fmla="*/ 28 w 812"/>
                <a:gd name="T25" fmla="*/ 0 h 288"/>
                <a:gd name="T26" fmla="*/ 29 w 812"/>
                <a:gd name="T27" fmla="*/ 1 h 288"/>
                <a:gd name="T28" fmla="*/ 25 w 812"/>
                <a:gd name="T29" fmla="*/ 2 h 288"/>
                <a:gd name="T30" fmla="*/ 30 w 812"/>
                <a:gd name="T31" fmla="*/ 0 h 288"/>
                <a:gd name="T32" fmla="*/ 31 w 812"/>
                <a:gd name="T33" fmla="*/ 0 h 288"/>
                <a:gd name="T34" fmla="*/ 32 w 812"/>
                <a:gd name="T35" fmla="*/ 1 h 288"/>
                <a:gd name="T36" fmla="*/ 31 w 812"/>
                <a:gd name="T37" fmla="*/ 1 h 288"/>
                <a:gd name="T38" fmla="*/ 31 w 812"/>
                <a:gd name="T39" fmla="*/ 1 h 288"/>
                <a:gd name="T40" fmla="*/ 30 w 812"/>
                <a:gd name="T41" fmla="*/ 0 h 288"/>
                <a:gd name="T42" fmla="*/ 32 w 812"/>
                <a:gd name="T43" fmla="*/ 2 h 288"/>
                <a:gd name="T44" fmla="*/ 31 w 812"/>
                <a:gd name="T45" fmla="*/ 1 h 288"/>
                <a:gd name="T46" fmla="*/ 31 w 812"/>
                <a:gd name="T47" fmla="*/ 2 h 288"/>
                <a:gd name="T48" fmla="*/ 31 w 812"/>
                <a:gd name="T49" fmla="*/ 2 h 288"/>
                <a:gd name="T50" fmla="*/ 32 w 812"/>
                <a:gd name="T51" fmla="*/ 2 h 288"/>
                <a:gd name="T52" fmla="*/ 31 w 812"/>
                <a:gd name="T53" fmla="*/ 2 h 288"/>
                <a:gd name="T54" fmla="*/ 32 w 812"/>
                <a:gd name="T55" fmla="*/ 1 h 288"/>
                <a:gd name="T56" fmla="*/ 32 w 812"/>
                <a:gd name="T57" fmla="*/ 3 h 288"/>
                <a:gd name="T58" fmla="*/ 31 w 812"/>
                <a:gd name="T59" fmla="*/ 5 h 288"/>
                <a:gd name="T60" fmla="*/ 30 w 812"/>
                <a:gd name="T61" fmla="*/ 6 h 288"/>
                <a:gd name="T62" fmla="*/ 30 w 812"/>
                <a:gd name="T63" fmla="*/ 4 h 288"/>
                <a:gd name="T64" fmla="*/ 31 w 812"/>
                <a:gd name="T65" fmla="*/ 3 h 288"/>
                <a:gd name="T66" fmla="*/ 31 w 812"/>
                <a:gd name="T67" fmla="*/ 2 h 288"/>
                <a:gd name="T68" fmla="*/ 29 w 812"/>
                <a:gd name="T69" fmla="*/ 6 h 288"/>
                <a:gd name="T70" fmla="*/ 27 w 812"/>
                <a:gd name="T71" fmla="*/ 7 h 288"/>
                <a:gd name="T72" fmla="*/ 24 w 812"/>
                <a:gd name="T73" fmla="*/ 8 h 288"/>
                <a:gd name="T74" fmla="*/ 25 w 812"/>
                <a:gd name="T75" fmla="*/ 7 h 288"/>
                <a:gd name="T76" fmla="*/ 28 w 812"/>
                <a:gd name="T77" fmla="*/ 6 h 288"/>
                <a:gd name="T78" fmla="*/ 30 w 812"/>
                <a:gd name="T79" fmla="*/ 6 h 288"/>
                <a:gd name="T80" fmla="*/ 20 w 812"/>
                <a:gd name="T81" fmla="*/ 9 h 288"/>
                <a:gd name="T82" fmla="*/ 16 w 812"/>
                <a:gd name="T83" fmla="*/ 10 h 288"/>
                <a:gd name="T84" fmla="*/ 11 w 812"/>
                <a:gd name="T85" fmla="*/ 11 h 288"/>
                <a:gd name="T86" fmla="*/ 6 w 812"/>
                <a:gd name="T87" fmla="*/ 11 h 288"/>
                <a:gd name="T88" fmla="*/ 3 w 812"/>
                <a:gd name="T89" fmla="*/ 12 h 288"/>
                <a:gd name="T90" fmla="*/ 1 w 812"/>
                <a:gd name="T91" fmla="*/ 11 h 288"/>
                <a:gd name="T92" fmla="*/ 4 w 812"/>
                <a:gd name="T93" fmla="*/ 11 h 288"/>
                <a:gd name="T94" fmla="*/ 8 w 812"/>
                <a:gd name="T95" fmla="*/ 10 h 288"/>
                <a:gd name="T96" fmla="*/ 12 w 812"/>
                <a:gd name="T97" fmla="*/ 10 h 288"/>
                <a:gd name="T98" fmla="*/ 17 w 812"/>
                <a:gd name="T99" fmla="*/ 9 h 288"/>
                <a:gd name="T100" fmla="*/ 22 w 812"/>
                <a:gd name="T101" fmla="*/ 8 h 288"/>
                <a:gd name="T102" fmla="*/ 0 w 812"/>
                <a:gd name="T103" fmla="*/ 12 h 288"/>
                <a:gd name="T104" fmla="*/ 0 w 812"/>
                <a:gd name="T105" fmla="*/ 11 h 288"/>
                <a:gd name="T106" fmla="*/ 0 w 812"/>
                <a:gd name="T107" fmla="*/ 11 h 288"/>
                <a:gd name="T108" fmla="*/ 0 w 812"/>
                <a:gd name="T109" fmla="*/ 11 h 2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12"/>
                <a:gd name="T166" fmla="*/ 0 h 288"/>
                <a:gd name="T167" fmla="*/ 812 w 812"/>
                <a:gd name="T168" fmla="*/ 288 h 28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12" h="288">
                  <a:moveTo>
                    <a:pt x="6" y="264"/>
                  </a:moveTo>
                  <a:lnTo>
                    <a:pt x="38" y="246"/>
                  </a:lnTo>
                  <a:lnTo>
                    <a:pt x="72" y="228"/>
                  </a:lnTo>
                  <a:lnTo>
                    <a:pt x="107" y="210"/>
                  </a:lnTo>
                  <a:lnTo>
                    <a:pt x="144" y="192"/>
                  </a:lnTo>
                  <a:lnTo>
                    <a:pt x="183" y="175"/>
                  </a:lnTo>
                  <a:lnTo>
                    <a:pt x="223" y="158"/>
                  </a:lnTo>
                  <a:lnTo>
                    <a:pt x="263" y="140"/>
                  </a:lnTo>
                  <a:lnTo>
                    <a:pt x="304" y="124"/>
                  </a:lnTo>
                  <a:lnTo>
                    <a:pt x="345" y="108"/>
                  </a:lnTo>
                  <a:lnTo>
                    <a:pt x="386" y="93"/>
                  </a:lnTo>
                  <a:lnTo>
                    <a:pt x="426" y="79"/>
                  </a:lnTo>
                  <a:lnTo>
                    <a:pt x="466" y="66"/>
                  </a:lnTo>
                  <a:lnTo>
                    <a:pt x="505" y="53"/>
                  </a:lnTo>
                  <a:lnTo>
                    <a:pt x="542" y="42"/>
                  </a:lnTo>
                  <a:lnTo>
                    <a:pt x="578" y="31"/>
                  </a:lnTo>
                  <a:lnTo>
                    <a:pt x="613" y="23"/>
                  </a:lnTo>
                  <a:lnTo>
                    <a:pt x="619" y="46"/>
                  </a:lnTo>
                  <a:lnTo>
                    <a:pt x="585" y="55"/>
                  </a:lnTo>
                  <a:lnTo>
                    <a:pt x="549" y="65"/>
                  </a:lnTo>
                  <a:lnTo>
                    <a:pt x="511" y="77"/>
                  </a:lnTo>
                  <a:lnTo>
                    <a:pt x="473" y="88"/>
                  </a:lnTo>
                  <a:lnTo>
                    <a:pt x="433" y="102"/>
                  </a:lnTo>
                  <a:lnTo>
                    <a:pt x="393" y="116"/>
                  </a:lnTo>
                  <a:lnTo>
                    <a:pt x="353" y="132"/>
                  </a:lnTo>
                  <a:lnTo>
                    <a:pt x="312" y="147"/>
                  </a:lnTo>
                  <a:lnTo>
                    <a:pt x="272" y="163"/>
                  </a:lnTo>
                  <a:lnTo>
                    <a:pt x="232" y="180"/>
                  </a:lnTo>
                  <a:lnTo>
                    <a:pt x="194" y="196"/>
                  </a:lnTo>
                  <a:lnTo>
                    <a:pt x="155" y="215"/>
                  </a:lnTo>
                  <a:lnTo>
                    <a:pt x="118" y="232"/>
                  </a:lnTo>
                  <a:lnTo>
                    <a:pt x="83" y="249"/>
                  </a:lnTo>
                  <a:lnTo>
                    <a:pt x="50" y="268"/>
                  </a:lnTo>
                  <a:lnTo>
                    <a:pt x="19" y="285"/>
                  </a:lnTo>
                  <a:lnTo>
                    <a:pt x="6" y="264"/>
                  </a:lnTo>
                  <a:close/>
                  <a:moveTo>
                    <a:pt x="613" y="23"/>
                  </a:moveTo>
                  <a:lnTo>
                    <a:pt x="649" y="14"/>
                  </a:lnTo>
                  <a:lnTo>
                    <a:pt x="684" y="7"/>
                  </a:lnTo>
                  <a:lnTo>
                    <a:pt x="714" y="3"/>
                  </a:lnTo>
                  <a:lnTo>
                    <a:pt x="740" y="1"/>
                  </a:lnTo>
                  <a:lnTo>
                    <a:pt x="742" y="25"/>
                  </a:lnTo>
                  <a:lnTo>
                    <a:pt x="716" y="27"/>
                  </a:lnTo>
                  <a:lnTo>
                    <a:pt x="687" y="31"/>
                  </a:lnTo>
                  <a:lnTo>
                    <a:pt x="655" y="38"/>
                  </a:lnTo>
                  <a:lnTo>
                    <a:pt x="619" y="46"/>
                  </a:lnTo>
                  <a:lnTo>
                    <a:pt x="613" y="23"/>
                  </a:lnTo>
                  <a:close/>
                  <a:moveTo>
                    <a:pt x="740" y="1"/>
                  </a:moveTo>
                  <a:lnTo>
                    <a:pt x="754" y="0"/>
                  </a:lnTo>
                  <a:lnTo>
                    <a:pt x="766" y="1"/>
                  </a:lnTo>
                  <a:lnTo>
                    <a:pt x="777" y="2"/>
                  </a:lnTo>
                  <a:lnTo>
                    <a:pt x="787" y="5"/>
                  </a:lnTo>
                  <a:lnTo>
                    <a:pt x="794" y="8"/>
                  </a:lnTo>
                  <a:lnTo>
                    <a:pt x="801" y="13"/>
                  </a:lnTo>
                  <a:lnTo>
                    <a:pt x="806" y="18"/>
                  </a:lnTo>
                  <a:lnTo>
                    <a:pt x="809" y="25"/>
                  </a:lnTo>
                  <a:lnTo>
                    <a:pt x="785" y="32"/>
                  </a:lnTo>
                  <a:lnTo>
                    <a:pt x="784" y="30"/>
                  </a:lnTo>
                  <a:lnTo>
                    <a:pt x="781" y="28"/>
                  </a:lnTo>
                  <a:lnTo>
                    <a:pt x="778" y="27"/>
                  </a:lnTo>
                  <a:lnTo>
                    <a:pt x="772" y="26"/>
                  </a:lnTo>
                  <a:lnTo>
                    <a:pt x="760" y="25"/>
                  </a:lnTo>
                  <a:lnTo>
                    <a:pt x="742" y="25"/>
                  </a:lnTo>
                  <a:lnTo>
                    <a:pt x="740" y="1"/>
                  </a:lnTo>
                  <a:close/>
                  <a:moveTo>
                    <a:pt x="809" y="25"/>
                  </a:moveTo>
                  <a:lnTo>
                    <a:pt x="810" y="31"/>
                  </a:lnTo>
                  <a:lnTo>
                    <a:pt x="810" y="39"/>
                  </a:lnTo>
                  <a:lnTo>
                    <a:pt x="785" y="35"/>
                  </a:lnTo>
                  <a:lnTo>
                    <a:pt x="785" y="33"/>
                  </a:lnTo>
                  <a:lnTo>
                    <a:pt x="785" y="32"/>
                  </a:lnTo>
                  <a:lnTo>
                    <a:pt x="809" y="25"/>
                  </a:lnTo>
                  <a:close/>
                  <a:moveTo>
                    <a:pt x="787" y="41"/>
                  </a:moveTo>
                  <a:lnTo>
                    <a:pt x="785" y="38"/>
                  </a:lnTo>
                  <a:lnTo>
                    <a:pt x="785" y="35"/>
                  </a:lnTo>
                  <a:lnTo>
                    <a:pt x="797" y="38"/>
                  </a:lnTo>
                  <a:lnTo>
                    <a:pt x="787" y="41"/>
                  </a:lnTo>
                  <a:close/>
                  <a:moveTo>
                    <a:pt x="809" y="33"/>
                  </a:moveTo>
                  <a:lnTo>
                    <a:pt x="811" y="40"/>
                  </a:lnTo>
                  <a:lnTo>
                    <a:pt x="812" y="46"/>
                  </a:lnTo>
                  <a:lnTo>
                    <a:pt x="812" y="53"/>
                  </a:lnTo>
                  <a:lnTo>
                    <a:pt x="812" y="59"/>
                  </a:lnTo>
                  <a:lnTo>
                    <a:pt x="788" y="57"/>
                  </a:lnTo>
                  <a:lnTo>
                    <a:pt x="788" y="48"/>
                  </a:lnTo>
                  <a:lnTo>
                    <a:pt x="787" y="41"/>
                  </a:lnTo>
                  <a:lnTo>
                    <a:pt x="809" y="33"/>
                  </a:lnTo>
                  <a:close/>
                  <a:moveTo>
                    <a:pt x="812" y="59"/>
                  </a:moveTo>
                  <a:lnTo>
                    <a:pt x="810" y="71"/>
                  </a:lnTo>
                  <a:lnTo>
                    <a:pt x="806" y="83"/>
                  </a:lnTo>
                  <a:lnTo>
                    <a:pt x="799" y="94"/>
                  </a:lnTo>
                  <a:lnTo>
                    <a:pt x="792" y="105"/>
                  </a:lnTo>
                  <a:lnTo>
                    <a:pt x="781" y="115"/>
                  </a:lnTo>
                  <a:lnTo>
                    <a:pt x="769" y="126"/>
                  </a:lnTo>
                  <a:lnTo>
                    <a:pt x="756" y="137"/>
                  </a:lnTo>
                  <a:lnTo>
                    <a:pt x="741" y="147"/>
                  </a:lnTo>
                  <a:lnTo>
                    <a:pt x="728" y="125"/>
                  </a:lnTo>
                  <a:lnTo>
                    <a:pt x="741" y="118"/>
                  </a:lnTo>
                  <a:lnTo>
                    <a:pt x="752" y="109"/>
                  </a:lnTo>
                  <a:lnTo>
                    <a:pt x="763" y="100"/>
                  </a:lnTo>
                  <a:lnTo>
                    <a:pt x="770" y="92"/>
                  </a:lnTo>
                  <a:lnTo>
                    <a:pt x="778" y="83"/>
                  </a:lnTo>
                  <a:lnTo>
                    <a:pt x="783" y="74"/>
                  </a:lnTo>
                  <a:lnTo>
                    <a:pt x="787" y="66"/>
                  </a:lnTo>
                  <a:lnTo>
                    <a:pt x="788" y="57"/>
                  </a:lnTo>
                  <a:lnTo>
                    <a:pt x="812" y="59"/>
                  </a:lnTo>
                  <a:close/>
                  <a:moveTo>
                    <a:pt x="741" y="147"/>
                  </a:moveTo>
                  <a:lnTo>
                    <a:pt x="725" y="155"/>
                  </a:lnTo>
                  <a:lnTo>
                    <a:pt x="709" y="164"/>
                  </a:lnTo>
                  <a:lnTo>
                    <a:pt x="690" y="173"/>
                  </a:lnTo>
                  <a:lnTo>
                    <a:pt x="671" y="181"/>
                  </a:lnTo>
                  <a:lnTo>
                    <a:pt x="650" y="189"/>
                  </a:lnTo>
                  <a:lnTo>
                    <a:pt x="629" y="196"/>
                  </a:lnTo>
                  <a:lnTo>
                    <a:pt x="607" y="204"/>
                  </a:lnTo>
                  <a:lnTo>
                    <a:pt x="585" y="210"/>
                  </a:lnTo>
                  <a:lnTo>
                    <a:pt x="577" y="188"/>
                  </a:lnTo>
                  <a:lnTo>
                    <a:pt x="621" y="174"/>
                  </a:lnTo>
                  <a:lnTo>
                    <a:pt x="661" y="159"/>
                  </a:lnTo>
                  <a:lnTo>
                    <a:pt x="680" y="150"/>
                  </a:lnTo>
                  <a:lnTo>
                    <a:pt x="697" y="142"/>
                  </a:lnTo>
                  <a:lnTo>
                    <a:pt x="713" y="134"/>
                  </a:lnTo>
                  <a:lnTo>
                    <a:pt x="728" y="125"/>
                  </a:lnTo>
                  <a:lnTo>
                    <a:pt x="741" y="147"/>
                  </a:lnTo>
                  <a:close/>
                  <a:moveTo>
                    <a:pt x="585" y="210"/>
                  </a:moveTo>
                  <a:lnTo>
                    <a:pt x="548" y="221"/>
                  </a:lnTo>
                  <a:lnTo>
                    <a:pt x="510" y="231"/>
                  </a:lnTo>
                  <a:lnTo>
                    <a:pt x="471" y="240"/>
                  </a:lnTo>
                  <a:lnTo>
                    <a:pt x="432" y="248"/>
                  </a:lnTo>
                  <a:lnTo>
                    <a:pt x="392" y="256"/>
                  </a:lnTo>
                  <a:lnTo>
                    <a:pt x="352" y="262"/>
                  </a:lnTo>
                  <a:lnTo>
                    <a:pt x="312" y="269"/>
                  </a:lnTo>
                  <a:lnTo>
                    <a:pt x="273" y="274"/>
                  </a:lnTo>
                  <a:lnTo>
                    <a:pt x="235" y="278"/>
                  </a:lnTo>
                  <a:lnTo>
                    <a:pt x="197" y="282"/>
                  </a:lnTo>
                  <a:lnTo>
                    <a:pt x="161" y="285"/>
                  </a:lnTo>
                  <a:lnTo>
                    <a:pt x="127" y="287"/>
                  </a:lnTo>
                  <a:lnTo>
                    <a:pt x="94" y="288"/>
                  </a:lnTo>
                  <a:lnTo>
                    <a:pt x="64" y="288"/>
                  </a:lnTo>
                  <a:lnTo>
                    <a:pt x="36" y="288"/>
                  </a:lnTo>
                  <a:lnTo>
                    <a:pt x="11" y="287"/>
                  </a:lnTo>
                  <a:lnTo>
                    <a:pt x="13" y="262"/>
                  </a:lnTo>
                  <a:lnTo>
                    <a:pt x="38" y="263"/>
                  </a:lnTo>
                  <a:lnTo>
                    <a:pt x="65" y="264"/>
                  </a:lnTo>
                  <a:lnTo>
                    <a:pt x="94" y="264"/>
                  </a:lnTo>
                  <a:lnTo>
                    <a:pt x="127" y="262"/>
                  </a:lnTo>
                  <a:lnTo>
                    <a:pt x="160" y="260"/>
                  </a:lnTo>
                  <a:lnTo>
                    <a:pt x="196" y="258"/>
                  </a:lnTo>
                  <a:lnTo>
                    <a:pt x="232" y="254"/>
                  </a:lnTo>
                  <a:lnTo>
                    <a:pt x="270" y="249"/>
                  </a:lnTo>
                  <a:lnTo>
                    <a:pt x="309" y="244"/>
                  </a:lnTo>
                  <a:lnTo>
                    <a:pt x="349" y="239"/>
                  </a:lnTo>
                  <a:lnTo>
                    <a:pt x="388" y="232"/>
                  </a:lnTo>
                  <a:lnTo>
                    <a:pt x="428" y="224"/>
                  </a:lnTo>
                  <a:lnTo>
                    <a:pt x="466" y="216"/>
                  </a:lnTo>
                  <a:lnTo>
                    <a:pt x="505" y="207"/>
                  </a:lnTo>
                  <a:lnTo>
                    <a:pt x="541" y="197"/>
                  </a:lnTo>
                  <a:lnTo>
                    <a:pt x="577" y="188"/>
                  </a:lnTo>
                  <a:lnTo>
                    <a:pt x="585" y="210"/>
                  </a:lnTo>
                  <a:close/>
                  <a:moveTo>
                    <a:pt x="11" y="287"/>
                  </a:moveTo>
                  <a:lnTo>
                    <a:pt x="8" y="286"/>
                  </a:lnTo>
                  <a:lnTo>
                    <a:pt x="5" y="284"/>
                  </a:lnTo>
                  <a:lnTo>
                    <a:pt x="2" y="281"/>
                  </a:lnTo>
                  <a:lnTo>
                    <a:pt x="1" y="277"/>
                  </a:lnTo>
                  <a:lnTo>
                    <a:pt x="0" y="273"/>
                  </a:lnTo>
                  <a:lnTo>
                    <a:pt x="1" y="270"/>
                  </a:lnTo>
                  <a:lnTo>
                    <a:pt x="3" y="267"/>
                  </a:lnTo>
                  <a:lnTo>
                    <a:pt x="6" y="264"/>
                  </a:lnTo>
                  <a:lnTo>
                    <a:pt x="12" y="274"/>
                  </a:lnTo>
                  <a:lnTo>
                    <a:pt x="11" y="28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0" name="Freeform 1357"/>
            <p:cNvSpPr>
              <a:spLocks/>
            </p:cNvSpPr>
            <p:nvPr/>
          </p:nvSpPr>
          <p:spPr bwMode="auto">
            <a:xfrm>
              <a:off x="3018" y="1322"/>
              <a:ext cx="50" cy="34"/>
            </a:xfrm>
            <a:custGeom>
              <a:avLst/>
              <a:gdLst>
                <a:gd name="T0" fmla="*/ 11 w 273"/>
                <a:gd name="T1" fmla="*/ 0 h 162"/>
                <a:gd name="T2" fmla="*/ 11 w 273"/>
                <a:gd name="T3" fmla="*/ 1 h 162"/>
                <a:gd name="T4" fmla="*/ 11 w 273"/>
                <a:gd name="T5" fmla="*/ 1 h 162"/>
                <a:gd name="T6" fmla="*/ 11 w 273"/>
                <a:gd name="T7" fmla="*/ 2 h 162"/>
                <a:gd name="T8" fmla="*/ 11 w 273"/>
                <a:gd name="T9" fmla="*/ 2 h 162"/>
                <a:gd name="T10" fmla="*/ 11 w 273"/>
                <a:gd name="T11" fmla="*/ 2 h 162"/>
                <a:gd name="T12" fmla="*/ 11 w 273"/>
                <a:gd name="T13" fmla="*/ 3 h 162"/>
                <a:gd name="T14" fmla="*/ 10 w 273"/>
                <a:gd name="T15" fmla="*/ 3 h 162"/>
                <a:gd name="T16" fmla="*/ 10 w 273"/>
                <a:gd name="T17" fmla="*/ 4 h 162"/>
                <a:gd name="T18" fmla="*/ 10 w 273"/>
                <a:gd name="T19" fmla="*/ 4 h 162"/>
                <a:gd name="T20" fmla="*/ 9 w 273"/>
                <a:gd name="T21" fmla="*/ 5 h 162"/>
                <a:gd name="T22" fmla="*/ 9 w 273"/>
                <a:gd name="T23" fmla="*/ 5 h 162"/>
                <a:gd name="T24" fmla="*/ 9 w 273"/>
                <a:gd name="T25" fmla="*/ 5 h 162"/>
                <a:gd name="T26" fmla="*/ 8 w 273"/>
                <a:gd name="T27" fmla="*/ 5 h 162"/>
                <a:gd name="T28" fmla="*/ 8 w 273"/>
                <a:gd name="T29" fmla="*/ 6 h 162"/>
                <a:gd name="T30" fmla="*/ 7 w 273"/>
                <a:gd name="T31" fmla="*/ 6 h 162"/>
                <a:gd name="T32" fmla="*/ 7 w 273"/>
                <a:gd name="T33" fmla="*/ 6 h 162"/>
                <a:gd name="T34" fmla="*/ 6 w 273"/>
                <a:gd name="T35" fmla="*/ 6 h 162"/>
                <a:gd name="T36" fmla="*/ 6 w 273"/>
                <a:gd name="T37" fmla="*/ 6 h 162"/>
                <a:gd name="T38" fmla="*/ 5 w 273"/>
                <a:gd name="T39" fmla="*/ 6 h 162"/>
                <a:gd name="T40" fmla="*/ 5 w 273"/>
                <a:gd name="T41" fmla="*/ 6 h 162"/>
                <a:gd name="T42" fmla="*/ 4 w 273"/>
                <a:gd name="T43" fmla="*/ 6 h 162"/>
                <a:gd name="T44" fmla="*/ 4 w 273"/>
                <a:gd name="T45" fmla="*/ 6 h 162"/>
                <a:gd name="T46" fmla="*/ 3 w 273"/>
                <a:gd name="T47" fmla="*/ 6 h 162"/>
                <a:gd name="T48" fmla="*/ 3 w 273"/>
                <a:gd name="T49" fmla="*/ 6 h 162"/>
                <a:gd name="T50" fmla="*/ 2 w 273"/>
                <a:gd name="T51" fmla="*/ 6 h 162"/>
                <a:gd name="T52" fmla="*/ 2 w 273"/>
                <a:gd name="T53" fmla="*/ 6 h 162"/>
                <a:gd name="T54" fmla="*/ 1 w 273"/>
                <a:gd name="T55" fmla="*/ 5 h 162"/>
                <a:gd name="T56" fmla="*/ 1 w 273"/>
                <a:gd name="T57" fmla="*/ 5 h 162"/>
                <a:gd name="T58" fmla="*/ 1 w 273"/>
                <a:gd name="T59" fmla="*/ 4 h 162"/>
                <a:gd name="T60" fmla="*/ 0 w 273"/>
                <a:gd name="T61" fmla="*/ 4 h 162"/>
                <a:gd name="T62" fmla="*/ 0 w 273"/>
                <a:gd name="T63" fmla="*/ 3 h 162"/>
                <a:gd name="T64" fmla="*/ 0 w 273"/>
                <a:gd name="T65" fmla="*/ 3 h 162"/>
                <a:gd name="T66" fmla="*/ 11 w 273"/>
                <a:gd name="T67" fmla="*/ 0 h 1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2"/>
                <a:gd name="T104" fmla="*/ 273 w 273"/>
                <a:gd name="T105" fmla="*/ 162 h 16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2">
                  <a:moveTo>
                    <a:pt x="268" y="0"/>
                  </a:moveTo>
                  <a:lnTo>
                    <a:pt x="272" y="13"/>
                  </a:lnTo>
                  <a:lnTo>
                    <a:pt x="273" y="26"/>
                  </a:lnTo>
                  <a:lnTo>
                    <a:pt x="273" y="39"/>
                  </a:lnTo>
                  <a:lnTo>
                    <a:pt x="271" y="51"/>
                  </a:lnTo>
                  <a:lnTo>
                    <a:pt x="267" y="63"/>
                  </a:lnTo>
                  <a:lnTo>
                    <a:pt x="263" y="75"/>
                  </a:lnTo>
                  <a:lnTo>
                    <a:pt x="258" y="86"/>
                  </a:lnTo>
                  <a:lnTo>
                    <a:pt x="250" y="97"/>
                  </a:lnTo>
                  <a:lnTo>
                    <a:pt x="243" y="106"/>
                  </a:lnTo>
                  <a:lnTo>
                    <a:pt x="234" y="116"/>
                  </a:lnTo>
                  <a:lnTo>
                    <a:pt x="224" y="125"/>
                  </a:lnTo>
                  <a:lnTo>
                    <a:pt x="213" y="132"/>
                  </a:lnTo>
                  <a:lnTo>
                    <a:pt x="203" y="139"/>
                  </a:lnTo>
                  <a:lnTo>
                    <a:pt x="191" y="145"/>
                  </a:lnTo>
                  <a:lnTo>
                    <a:pt x="178" y="151"/>
                  </a:lnTo>
                  <a:lnTo>
                    <a:pt x="166" y="155"/>
                  </a:lnTo>
                  <a:lnTo>
                    <a:pt x="153" y="158"/>
                  </a:lnTo>
                  <a:lnTo>
                    <a:pt x="140" y="161"/>
                  </a:lnTo>
                  <a:lnTo>
                    <a:pt x="127" y="162"/>
                  </a:lnTo>
                  <a:lnTo>
                    <a:pt x="114" y="162"/>
                  </a:lnTo>
                  <a:lnTo>
                    <a:pt x="101" y="162"/>
                  </a:lnTo>
                  <a:lnTo>
                    <a:pt x="89" y="160"/>
                  </a:lnTo>
                  <a:lnTo>
                    <a:pt x="77" y="157"/>
                  </a:lnTo>
                  <a:lnTo>
                    <a:pt x="65" y="153"/>
                  </a:lnTo>
                  <a:lnTo>
                    <a:pt x="54" y="146"/>
                  </a:lnTo>
                  <a:lnTo>
                    <a:pt x="44" y="140"/>
                  </a:lnTo>
                  <a:lnTo>
                    <a:pt x="34" y="131"/>
                  </a:lnTo>
                  <a:lnTo>
                    <a:pt x="24" y="120"/>
                  </a:lnTo>
                  <a:lnTo>
                    <a:pt x="17" y="110"/>
                  </a:lnTo>
                  <a:lnTo>
                    <a:pt x="10" y="97"/>
                  </a:lnTo>
                  <a:lnTo>
                    <a:pt x="4" y="81"/>
                  </a:lnTo>
                  <a:lnTo>
                    <a:pt x="0" y="6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1" name="Freeform 1358"/>
            <p:cNvSpPr>
              <a:spLocks noEditPoints="1"/>
            </p:cNvSpPr>
            <p:nvPr/>
          </p:nvSpPr>
          <p:spPr bwMode="auto">
            <a:xfrm>
              <a:off x="3014" y="1322"/>
              <a:ext cx="58" cy="37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4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4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4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19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0"/>
                  </a:lnTo>
                  <a:lnTo>
                    <a:pt x="267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1" y="23"/>
                  </a:lnTo>
                  <a:lnTo>
                    <a:pt x="269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1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1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1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29" y="92"/>
                  </a:lnTo>
                  <a:lnTo>
                    <a:pt x="33" y="101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1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69" y="145"/>
                  </a:lnTo>
                  <a:lnTo>
                    <a:pt x="76" y="149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1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1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2" name="Freeform 1359"/>
            <p:cNvSpPr>
              <a:spLocks/>
            </p:cNvSpPr>
            <p:nvPr/>
          </p:nvSpPr>
          <p:spPr bwMode="auto">
            <a:xfrm>
              <a:off x="2245" y="1907"/>
              <a:ext cx="419" cy="537"/>
            </a:xfrm>
            <a:custGeom>
              <a:avLst/>
              <a:gdLst>
                <a:gd name="T0" fmla="*/ 66 w 2083"/>
                <a:gd name="T1" fmla="*/ 64 h 2697"/>
                <a:gd name="T2" fmla="*/ 72 w 2083"/>
                <a:gd name="T3" fmla="*/ 59 h 2697"/>
                <a:gd name="T4" fmla="*/ 73 w 2083"/>
                <a:gd name="T5" fmla="*/ 68 h 2697"/>
                <a:gd name="T6" fmla="*/ 78 w 2083"/>
                <a:gd name="T7" fmla="*/ 68 h 2697"/>
                <a:gd name="T8" fmla="*/ 83 w 2083"/>
                <a:gd name="T9" fmla="*/ 75 h 2697"/>
                <a:gd name="T10" fmla="*/ 81 w 2083"/>
                <a:gd name="T11" fmla="*/ 78 h 2697"/>
                <a:gd name="T12" fmla="*/ 72 w 2083"/>
                <a:gd name="T13" fmla="*/ 78 h 2697"/>
                <a:gd name="T14" fmla="*/ 69 w 2083"/>
                <a:gd name="T15" fmla="*/ 77 h 2697"/>
                <a:gd name="T16" fmla="*/ 59 w 2083"/>
                <a:gd name="T17" fmla="*/ 78 h 2697"/>
                <a:gd name="T18" fmla="*/ 51 w 2083"/>
                <a:gd name="T19" fmla="*/ 83 h 2697"/>
                <a:gd name="T20" fmla="*/ 53 w 2083"/>
                <a:gd name="T21" fmla="*/ 88 h 2697"/>
                <a:gd name="T22" fmla="*/ 52 w 2083"/>
                <a:gd name="T23" fmla="*/ 91 h 2697"/>
                <a:gd name="T24" fmla="*/ 57 w 2083"/>
                <a:gd name="T25" fmla="*/ 98 h 2697"/>
                <a:gd name="T26" fmla="*/ 58 w 2083"/>
                <a:gd name="T27" fmla="*/ 107 h 2697"/>
                <a:gd name="T28" fmla="*/ 54 w 2083"/>
                <a:gd name="T29" fmla="*/ 108 h 2697"/>
                <a:gd name="T30" fmla="*/ 48 w 2083"/>
                <a:gd name="T31" fmla="*/ 103 h 2697"/>
                <a:gd name="T32" fmla="*/ 45 w 2083"/>
                <a:gd name="T33" fmla="*/ 94 h 2697"/>
                <a:gd name="T34" fmla="*/ 40 w 2083"/>
                <a:gd name="T35" fmla="*/ 94 h 2697"/>
                <a:gd name="T36" fmla="*/ 38 w 2083"/>
                <a:gd name="T37" fmla="*/ 91 h 2697"/>
                <a:gd name="T38" fmla="*/ 35 w 2083"/>
                <a:gd name="T39" fmla="*/ 89 h 2697"/>
                <a:gd name="T40" fmla="*/ 37 w 2083"/>
                <a:gd name="T41" fmla="*/ 85 h 2697"/>
                <a:gd name="T42" fmla="*/ 34 w 2083"/>
                <a:gd name="T43" fmla="*/ 84 h 2697"/>
                <a:gd name="T44" fmla="*/ 36 w 2083"/>
                <a:gd name="T45" fmla="*/ 80 h 2697"/>
                <a:gd name="T46" fmla="*/ 33 w 2083"/>
                <a:gd name="T47" fmla="*/ 78 h 2697"/>
                <a:gd name="T48" fmla="*/ 35 w 2083"/>
                <a:gd name="T49" fmla="*/ 73 h 2697"/>
                <a:gd name="T50" fmla="*/ 30 w 2083"/>
                <a:gd name="T51" fmla="*/ 70 h 2697"/>
                <a:gd name="T52" fmla="*/ 27 w 2083"/>
                <a:gd name="T53" fmla="*/ 60 h 2697"/>
                <a:gd name="T54" fmla="*/ 14 w 2083"/>
                <a:gd name="T55" fmla="*/ 24 h 2697"/>
                <a:gd name="T56" fmla="*/ 11 w 2083"/>
                <a:gd name="T57" fmla="*/ 25 h 2697"/>
                <a:gd name="T58" fmla="*/ 10 w 2083"/>
                <a:gd name="T59" fmla="*/ 19 h 2697"/>
                <a:gd name="T60" fmla="*/ 7 w 2083"/>
                <a:gd name="T61" fmla="*/ 25 h 2697"/>
                <a:gd name="T62" fmla="*/ 7 w 2083"/>
                <a:gd name="T63" fmla="*/ 19 h 2697"/>
                <a:gd name="T64" fmla="*/ 2 w 2083"/>
                <a:gd name="T65" fmla="*/ 18 h 2697"/>
                <a:gd name="T66" fmla="*/ 0 w 2083"/>
                <a:gd name="T67" fmla="*/ 13 h 2697"/>
                <a:gd name="T68" fmla="*/ 1 w 2083"/>
                <a:gd name="T69" fmla="*/ 10 h 2697"/>
                <a:gd name="T70" fmla="*/ 5 w 2083"/>
                <a:gd name="T71" fmla="*/ 10 h 2697"/>
                <a:gd name="T72" fmla="*/ 0 w 2083"/>
                <a:gd name="T73" fmla="*/ 5 h 2697"/>
                <a:gd name="T74" fmla="*/ 10 w 2083"/>
                <a:gd name="T75" fmla="*/ 0 h 2697"/>
                <a:gd name="T76" fmla="*/ 12 w 2083"/>
                <a:gd name="T77" fmla="*/ 7 h 2697"/>
                <a:gd name="T78" fmla="*/ 15 w 2083"/>
                <a:gd name="T79" fmla="*/ 5 h 2697"/>
                <a:gd name="T80" fmla="*/ 18 w 2083"/>
                <a:gd name="T81" fmla="*/ 7 h 2697"/>
                <a:gd name="T82" fmla="*/ 19 w 2083"/>
                <a:gd name="T83" fmla="*/ 12 h 2697"/>
                <a:gd name="T84" fmla="*/ 17 w 2083"/>
                <a:gd name="T85" fmla="*/ 16 h 2697"/>
                <a:gd name="T86" fmla="*/ 21 w 2083"/>
                <a:gd name="T87" fmla="*/ 19 h 2697"/>
                <a:gd name="T88" fmla="*/ 16 w 2083"/>
                <a:gd name="T89" fmla="*/ 18 h 2697"/>
                <a:gd name="T90" fmla="*/ 20 w 2083"/>
                <a:gd name="T91" fmla="*/ 21 h 2697"/>
                <a:gd name="T92" fmla="*/ 17 w 2083"/>
                <a:gd name="T93" fmla="*/ 24 h 2697"/>
                <a:gd name="T94" fmla="*/ 34 w 2083"/>
                <a:gd name="T95" fmla="*/ 59 h 2697"/>
                <a:gd name="T96" fmla="*/ 40 w 2083"/>
                <a:gd name="T97" fmla="*/ 63 h 2697"/>
                <a:gd name="T98" fmla="*/ 41 w 2083"/>
                <a:gd name="T99" fmla="*/ 69 h 2697"/>
                <a:gd name="T100" fmla="*/ 52 w 2083"/>
                <a:gd name="T101" fmla="*/ 73 h 2697"/>
                <a:gd name="T102" fmla="*/ 70 w 2083"/>
                <a:gd name="T103" fmla="*/ 72 h 2697"/>
                <a:gd name="T104" fmla="*/ 69 w 2083"/>
                <a:gd name="T105" fmla="*/ 67 h 2697"/>
                <a:gd name="T106" fmla="*/ 66 w 2083"/>
                <a:gd name="T107" fmla="*/ 64 h 26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83"/>
                <a:gd name="T163" fmla="*/ 0 h 2697"/>
                <a:gd name="T164" fmla="*/ 2083 w 2083"/>
                <a:gd name="T165" fmla="*/ 2697 h 269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83" h="2697">
                  <a:moveTo>
                    <a:pt x="1644" y="1601"/>
                  </a:moveTo>
                  <a:lnTo>
                    <a:pt x="1793" y="1479"/>
                  </a:lnTo>
                  <a:lnTo>
                    <a:pt x="1831" y="1695"/>
                  </a:lnTo>
                  <a:lnTo>
                    <a:pt x="1942" y="1695"/>
                  </a:lnTo>
                  <a:lnTo>
                    <a:pt x="2083" y="1864"/>
                  </a:lnTo>
                  <a:lnTo>
                    <a:pt x="2017" y="1957"/>
                  </a:lnTo>
                  <a:lnTo>
                    <a:pt x="1803" y="1957"/>
                  </a:lnTo>
                  <a:lnTo>
                    <a:pt x="1728" y="1919"/>
                  </a:lnTo>
                  <a:lnTo>
                    <a:pt x="1476" y="1947"/>
                  </a:lnTo>
                  <a:lnTo>
                    <a:pt x="1280" y="2088"/>
                  </a:lnTo>
                  <a:lnTo>
                    <a:pt x="1317" y="2210"/>
                  </a:lnTo>
                  <a:lnTo>
                    <a:pt x="1298" y="2285"/>
                  </a:lnTo>
                  <a:lnTo>
                    <a:pt x="1429" y="2453"/>
                  </a:lnTo>
                  <a:lnTo>
                    <a:pt x="1439" y="2669"/>
                  </a:lnTo>
                  <a:lnTo>
                    <a:pt x="1355" y="2697"/>
                  </a:lnTo>
                  <a:lnTo>
                    <a:pt x="1204" y="2584"/>
                  </a:lnTo>
                  <a:lnTo>
                    <a:pt x="1130" y="2360"/>
                  </a:lnTo>
                  <a:lnTo>
                    <a:pt x="991" y="2341"/>
                  </a:lnTo>
                  <a:lnTo>
                    <a:pt x="953" y="2276"/>
                  </a:lnTo>
                  <a:lnTo>
                    <a:pt x="878" y="2238"/>
                  </a:lnTo>
                  <a:lnTo>
                    <a:pt x="915" y="2135"/>
                  </a:lnTo>
                  <a:lnTo>
                    <a:pt x="850" y="2097"/>
                  </a:lnTo>
                  <a:lnTo>
                    <a:pt x="887" y="1994"/>
                  </a:lnTo>
                  <a:lnTo>
                    <a:pt x="812" y="1947"/>
                  </a:lnTo>
                  <a:lnTo>
                    <a:pt x="878" y="1836"/>
                  </a:lnTo>
                  <a:lnTo>
                    <a:pt x="738" y="1742"/>
                  </a:lnTo>
                  <a:lnTo>
                    <a:pt x="672" y="1507"/>
                  </a:lnTo>
                  <a:lnTo>
                    <a:pt x="346" y="599"/>
                  </a:lnTo>
                  <a:lnTo>
                    <a:pt x="270" y="637"/>
                  </a:lnTo>
                  <a:lnTo>
                    <a:pt x="262" y="487"/>
                  </a:lnTo>
                  <a:lnTo>
                    <a:pt x="186" y="627"/>
                  </a:lnTo>
                  <a:lnTo>
                    <a:pt x="169" y="477"/>
                  </a:lnTo>
                  <a:lnTo>
                    <a:pt x="47" y="439"/>
                  </a:lnTo>
                  <a:lnTo>
                    <a:pt x="0" y="328"/>
                  </a:lnTo>
                  <a:lnTo>
                    <a:pt x="28" y="252"/>
                  </a:lnTo>
                  <a:lnTo>
                    <a:pt x="122" y="244"/>
                  </a:lnTo>
                  <a:lnTo>
                    <a:pt x="0" y="122"/>
                  </a:lnTo>
                  <a:lnTo>
                    <a:pt x="262" y="0"/>
                  </a:lnTo>
                  <a:lnTo>
                    <a:pt x="290" y="168"/>
                  </a:lnTo>
                  <a:lnTo>
                    <a:pt x="364" y="122"/>
                  </a:lnTo>
                  <a:lnTo>
                    <a:pt x="439" y="178"/>
                  </a:lnTo>
                  <a:lnTo>
                    <a:pt x="476" y="308"/>
                  </a:lnTo>
                  <a:lnTo>
                    <a:pt x="430" y="401"/>
                  </a:lnTo>
                  <a:lnTo>
                    <a:pt x="514" y="467"/>
                  </a:lnTo>
                  <a:lnTo>
                    <a:pt x="392" y="449"/>
                  </a:lnTo>
                  <a:lnTo>
                    <a:pt x="495" y="533"/>
                  </a:lnTo>
                  <a:lnTo>
                    <a:pt x="430" y="589"/>
                  </a:lnTo>
                  <a:lnTo>
                    <a:pt x="850" y="1479"/>
                  </a:lnTo>
                  <a:lnTo>
                    <a:pt x="991" y="1582"/>
                  </a:lnTo>
                  <a:lnTo>
                    <a:pt x="1026" y="1723"/>
                  </a:lnTo>
                  <a:lnTo>
                    <a:pt x="1298" y="1826"/>
                  </a:lnTo>
                  <a:lnTo>
                    <a:pt x="1747" y="1789"/>
                  </a:lnTo>
                  <a:lnTo>
                    <a:pt x="1728" y="1676"/>
                  </a:lnTo>
                  <a:lnTo>
                    <a:pt x="1644" y="160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3" name="Freeform 1360"/>
            <p:cNvSpPr>
              <a:spLocks noEditPoints="1"/>
            </p:cNvSpPr>
            <p:nvPr/>
          </p:nvSpPr>
          <p:spPr bwMode="auto">
            <a:xfrm>
              <a:off x="2241" y="1903"/>
              <a:ext cx="423" cy="544"/>
            </a:xfrm>
            <a:custGeom>
              <a:avLst/>
              <a:gdLst>
                <a:gd name="T0" fmla="*/ 72 w 2106"/>
                <a:gd name="T1" fmla="*/ 59 h 2721"/>
                <a:gd name="T2" fmla="*/ 72 w 2106"/>
                <a:gd name="T3" fmla="*/ 60 h 2721"/>
                <a:gd name="T4" fmla="*/ 78 w 2106"/>
                <a:gd name="T5" fmla="*/ 68 h 2721"/>
                <a:gd name="T6" fmla="*/ 84 w 2106"/>
                <a:gd name="T7" fmla="*/ 75 h 2721"/>
                <a:gd name="T8" fmla="*/ 84 w 2106"/>
                <a:gd name="T9" fmla="*/ 75 h 2721"/>
                <a:gd name="T10" fmla="*/ 81 w 2106"/>
                <a:gd name="T11" fmla="*/ 79 h 2721"/>
                <a:gd name="T12" fmla="*/ 73 w 2106"/>
                <a:gd name="T13" fmla="*/ 80 h 2721"/>
                <a:gd name="T14" fmla="*/ 70 w 2106"/>
                <a:gd name="T15" fmla="*/ 77 h 2721"/>
                <a:gd name="T16" fmla="*/ 59 w 2106"/>
                <a:gd name="T17" fmla="*/ 78 h 2721"/>
                <a:gd name="T18" fmla="*/ 51 w 2106"/>
                <a:gd name="T19" fmla="*/ 84 h 2721"/>
                <a:gd name="T20" fmla="*/ 54 w 2106"/>
                <a:gd name="T21" fmla="*/ 89 h 2721"/>
                <a:gd name="T22" fmla="*/ 52 w 2106"/>
                <a:gd name="T23" fmla="*/ 92 h 2721"/>
                <a:gd name="T24" fmla="*/ 58 w 2106"/>
                <a:gd name="T25" fmla="*/ 99 h 2721"/>
                <a:gd name="T26" fmla="*/ 58 w 2106"/>
                <a:gd name="T27" fmla="*/ 108 h 2721"/>
                <a:gd name="T28" fmla="*/ 55 w 2106"/>
                <a:gd name="T29" fmla="*/ 109 h 2721"/>
                <a:gd name="T30" fmla="*/ 48 w 2106"/>
                <a:gd name="T31" fmla="*/ 105 h 2721"/>
                <a:gd name="T32" fmla="*/ 46 w 2106"/>
                <a:gd name="T33" fmla="*/ 95 h 2721"/>
                <a:gd name="T34" fmla="*/ 46 w 2106"/>
                <a:gd name="T35" fmla="*/ 95 h 2721"/>
                <a:gd name="T36" fmla="*/ 40 w 2106"/>
                <a:gd name="T37" fmla="*/ 94 h 2721"/>
                <a:gd name="T38" fmla="*/ 39 w 2106"/>
                <a:gd name="T39" fmla="*/ 91 h 2721"/>
                <a:gd name="T40" fmla="*/ 37 w 2106"/>
                <a:gd name="T41" fmla="*/ 86 h 2721"/>
                <a:gd name="T42" fmla="*/ 37 w 2106"/>
                <a:gd name="T43" fmla="*/ 86 h 2721"/>
                <a:gd name="T44" fmla="*/ 34 w 2106"/>
                <a:gd name="T45" fmla="*/ 85 h 2721"/>
                <a:gd name="T46" fmla="*/ 36 w 2106"/>
                <a:gd name="T47" fmla="*/ 80 h 2721"/>
                <a:gd name="T48" fmla="*/ 33 w 2106"/>
                <a:gd name="T49" fmla="*/ 79 h 2721"/>
                <a:gd name="T50" fmla="*/ 33 w 2106"/>
                <a:gd name="T51" fmla="*/ 79 h 2721"/>
                <a:gd name="T52" fmla="*/ 30 w 2106"/>
                <a:gd name="T53" fmla="*/ 71 h 2721"/>
                <a:gd name="T54" fmla="*/ 27 w 2106"/>
                <a:gd name="T55" fmla="*/ 61 h 2721"/>
                <a:gd name="T56" fmla="*/ 14 w 2106"/>
                <a:gd name="T57" fmla="*/ 25 h 2721"/>
                <a:gd name="T58" fmla="*/ 14 w 2106"/>
                <a:gd name="T59" fmla="*/ 24 h 2721"/>
                <a:gd name="T60" fmla="*/ 11 w 2106"/>
                <a:gd name="T61" fmla="*/ 26 h 2721"/>
                <a:gd name="T62" fmla="*/ 12 w 2106"/>
                <a:gd name="T63" fmla="*/ 26 h 2721"/>
                <a:gd name="T64" fmla="*/ 11 w 2106"/>
                <a:gd name="T65" fmla="*/ 20 h 2721"/>
                <a:gd name="T66" fmla="*/ 8 w 2106"/>
                <a:gd name="T67" fmla="*/ 26 h 2721"/>
                <a:gd name="T68" fmla="*/ 7 w 2106"/>
                <a:gd name="T69" fmla="*/ 20 h 2721"/>
                <a:gd name="T70" fmla="*/ 7 w 2106"/>
                <a:gd name="T71" fmla="*/ 19 h 2721"/>
                <a:gd name="T72" fmla="*/ 2 w 2106"/>
                <a:gd name="T73" fmla="*/ 19 h 2721"/>
                <a:gd name="T74" fmla="*/ 0 w 2106"/>
                <a:gd name="T75" fmla="*/ 14 h 2721"/>
                <a:gd name="T76" fmla="*/ 2 w 2106"/>
                <a:gd name="T77" fmla="*/ 10 h 2721"/>
                <a:gd name="T78" fmla="*/ 6 w 2106"/>
                <a:gd name="T79" fmla="*/ 10 h 2721"/>
                <a:gd name="T80" fmla="*/ 0 w 2106"/>
                <a:gd name="T81" fmla="*/ 6 h 2721"/>
                <a:gd name="T82" fmla="*/ 0 w 2106"/>
                <a:gd name="T83" fmla="*/ 5 h 2721"/>
                <a:gd name="T84" fmla="*/ 11 w 2106"/>
                <a:gd name="T85" fmla="*/ 0 h 2721"/>
                <a:gd name="T86" fmla="*/ 11 w 2106"/>
                <a:gd name="T87" fmla="*/ 0 h 2721"/>
                <a:gd name="T88" fmla="*/ 12 w 2106"/>
                <a:gd name="T89" fmla="*/ 8 h 2721"/>
                <a:gd name="T90" fmla="*/ 12 w 2106"/>
                <a:gd name="T91" fmla="*/ 8 h 2721"/>
                <a:gd name="T92" fmla="*/ 18 w 2106"/>
                <a:gd name="T93" fmla="*/ 7 h 2721"/>
                <a:gd name="T94" fmla="*/ 20 w 2106"/>
                <a:gd name="T95" fmla="*/ 13 h 2721"/>
                <a:gd name="T96" fmla="*/ 18 w 2106"/>
                <a:gd name="T97" fmla="*/ 17 h 2721"/>
                <a:gd name="T98" fmla="*/ 17 w 2106"/>
                <a:gd name="T99" fmla="*/ 17 h 2721"/>
                <a:gd name="T100" fmla="*/ 21 w 2106"/>
                <a:gd name="T101" fmla="*/ 19 h 2721"/>
                <a:gd name="T102" fmla="*/ 21 w 2106"/>
                <a:gd name="T103" fmla="*/ 19 h 2721"/>
                <a:gd name="T104" fmla="*/ 16 w 2106"/>
                <a:gd name="T105" fmla="*/ 18 h 2721"/>
                <a:gd name="T106" fmla="*/ 21 w 2106"/>
                <a:gd name="T107" fmla="*/ 22 h 2721"/>
                <a:gd name="T108" fmla="*/ 18 w 2106"/>
                <a:gd name="T109" fmla="*/ 24 h 2721"/>
                <a:gd name="T110" fmla="*/ 17 w 2106"/>
                <a:gd name="T111" fmla="*/ 24 h 2721"/>
                <a:gd name="T112" fmla="*/ 34 w 2106"/>
                <a:gd name="T113" fmla="*/ 60 h 2721"/>
                <a:gd name="T114" fmla="*/ 40 w 2106"/>
                <a:gd name="T115" fmla="*/ 63 h 2721"/>
                <a:gd name="T116" fmla="*/ 41 w 2106"/>
                <a:gd name="T117" fmla="*/ 70 h 2721"/>
                <a:gd name="T118" fmla="*/ 52 w 2106"/>
                <a:gd name="T119" fmla="*/ 74 h 2721"/>
                <a:gd name="T120" fmla="*/ 70 w 2106"/>
                <a:gd name="T121" fmla="*/ 73 h 2721"/>
                <a:gd name="T122" fmla="*/ 70 w 2106"/>
                <a:gd name="T123" fmla="*/ 68 h 2721"/>
                <a:gd name="T124" fmla="*/ 66 w 2106"/>
                <a:gd name="T125" fmla="*/ 65 h 27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06"/>
                <a:gd name="T190" fmla="*/ 0 h 2721"/>
                <a:gd name="T191" fmla="*/ 2106 w 2106"/>
                <a:gd name="T192" fmla="*/ 2721 h 27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06" h="2721">
                  <a:moveTo>
                    <a:pt x="1648" y="1604"/>
                  </a:moveTo>
                  <a:lnTo>
                    <a:pt x="1798" y="1483"/>
                  </a:lnTo>
                  <a:lnTo>
                    <a:pt x="1813" y="1501"/>
                  </a:lnTo>
                  <a:lnTo>
                    <a:pt x="1664" y="1623"/>
                  </a:lnTo>
                  <a:lnTo>
                    <a:pt x="1648" y="1604"/>
                  </a:lnTo>
                  <a:close/>
                  <a:moveTo>
                    <a:pt x="1798" y="1483"/>
                  </a:moveTo>
                  <a:lnTo>
                    <a:pt x="1800" y="1480"/>
                  </a:lnTo>
                  <a:lnTo>
                    <a:pt x="1803" y="1479"/>
                  </a:lnTo>
                  <a:lnTo>
                    <a:pt x="1806" y="1479"/>
                  </a:lnTo>
                  <a:lnTo>
                    <a:pt x="1809" y="1480"/>
                  </a:lnTo>
                  <a:lnTo>
                    <a:pt x="1812" y="1481"/>
                  </a:lnTo>
                  <a:lnTo>
                    <a:pt x="1814" y="1484"/>
                  </a:lnTo>
                  <a:lnTo>
                    <a:pt x="1816" y="1486"/>
                  </a:lnTo>
                  <a:lnTo>
                    <a:pt x="1817" y="1489"/>
                  </a:lnTo>
                  <a:lnTo>
                    <a:pt x="1805" y="1491"/>
                  </a:lnTo>
                  <a:lnTo>
                    <a:pt x="1798" y="1483"/>
                  </a:lnTo>
                  <a:close/>
                  <a:moveTo>
                    <a:pt x="1817" y="1489"/>
                  </a:moveTo>
                  <a:lnTo>
                    <a:pt x="1855" y="1705"/>
                  </a:lnTo>
                  <a:lnTo>
                    <a:pt x="1830" y="1709"/>
                  </a:lnTo>
                  <a:lnTo>
                    <a:pt x="1792" y="1493"/>
                  </a:lnTo>
                  <a:lnTo>
                    <a:pt x="1817" y="1489"/>
                  </a:lnTo>
                  <a:close/>
                  <a:moveTo>
                    <a:pt x="1843" y="1719"/>
                  </a:moveTo>
                  <a:lnTo>
                    <a:pt x="1839" y="1718"/>
                  </a:lnTo>
                  <a:lnTo>
                    <a:pt x="1835" y="1716"/>
                  </a:lnTo>
                  <a:lnTo>
                    <a:pt x="1832" y="1713"/>
                  </a:lnTo>
                  <a:lnTo>
                    <a:pt x="1830" y="1709"/>
                  </a:lnTo>
                  <a:lnTo>
                    <a:pt x="1843" y="1707"/>
                  </a:lnTo>
                  <a:lnTo>
                    <a:pt x="1843" y="1719"/>
                  </a:lnTo>
                  <a:close/>
                  <a:moveTo>
                    <a:pt x="1843" y="1695"/>
                  </a:moveTo>
                  <a:lnTo>
                    <a:pt x="1954" y="1695"/>
                  </a:lnTo>
                  <a:lnTo>
                    <a:pt x="1954" y="1719"/>
                  </a:lnTo>
                  <a:lnTo>
                    <a:pt x="1843" y="1719"/>
                  </a:lnTo>
                  <a:lnTo>
                    <a:pt x="1843" y="1695"/>
                  </a:lnTo>
                  <a:close/>
                  <a:moveTo>
                    <a:pt x="1954" y="1695"/>
                  </a:moveTo>
                  <a:lnTo>
                    <a:pt x="1960" y="1696"/>
                  </a:lnTo>
                  <a:lnTo>
                    <a:pt x="1964" y="1700"/>
                  </a:lnTo>
                  <a:lnTo>
                    <a:pt x="1954" y="1707"/>
                  </a:lnTo>
                  <a:lnTo>
                    <a:pt x="1954" y="1695"/>
                  </a:lnTo>
                  <a:close/>
                  <a:moveTo>
                    <a:pt x="1964" y="1700"/>
                  </a:moveTo>
                  <a:lnTo>
                    <a:pt x="2104" y="1867"/>
                  </a:lnTo>
                  <a:lnTo>
                    <a:pt x="2085" y="1883"/>
                  </a:lnTo>
                  <a:lnTo>
                    <a:pt x="1945" y="1715"/>
                  </a:lnTo>
                  <a:lnTo>
                    <a:pt x="1964" y="1700"/>
                  </a:lnTo>
                  <a:close/>
                  <a:moveTo>
                    <a:pt x="2104" y="1867"/>
                  </a:moveTo>
                  <a:lnTo>
                    <a:pt x="2105" y="1870"/>
                  </a:lnTo>
                  <a:lnTo>
                    <a:pt x="2106" y="1875"/>
                  </a:lnTo>
                  <a:lnTo>
                    <a:pt x="2106" y="1879"/>
                  </a:lnTo>
                  <a:lnTo>
                    <a:pt x="2104" y="1882"/>
                  </a:lnTo>
                  <a:lnTo>
                    <a:pt x="2095" y="1876"/>
                  </a:lnTo>
                  <a:lnTo>
                    <a:pt x="2104" y="1867"/>
                  </a:lnTo>
                  <a:close/>
                  <a:moveTo>
                    <a:pt x="2104" y="1882"/>
                  </a:moveTo>
                  <a:lnTo>
                    <a:pt x="2038" y="1976"/>
                  </a:lnTo>
                  <a:lnTo>
                    <a:pt x="2019" y="1962"/>
                  </a:lnTo>
                  <a:lnTo>
                    <a:pt x="2085" y="1868"/>
                  </a:lnTo>
                  <a:lnTo>
                    <a:pt x="2104" y="1882"/>
                  </a:lnTo>
                  <a:close/>
                  <a:moveTo>
                    <a:pt x="2038" y="1976"/>
                  </a:moveTo>
                  <a:lnTo>
                    <a:pt x="2034" y="1979"/>
                  </a:lnTo>
                  <a:lnTo>
                    <a:pt x="2029" y="1982"/>
                  </a:lnTo>
                  <a:lnTo>
                    <a:pt x="2029" y="1969"/>
                  </a:lnTo>
                  <a:lnTo>
                    <a:pt x="2038" y="1976"/>
                  </a:lnTo>
                  <a:close/>
                  <a:moveTo>
                    <a:pt x="2029" y="1982"/>
                  </a:moveTo>
                  <a:lnTo>
                    <a:pt x="1815" y="1982"/>
                  </a:lnTo>
                  <a:lnTo>
                    <a:pt x="1815" y="1957"/>
                  </a:lnTo>
                  <a:lnTo>
                    <a:pt x="2029" y="1957"/>
                  </a:lnTo>
                  <a:lnTo>
                    <a:pt x="2029" y="1982"/>
                  </a:lnTo>
                  <a:close/>
                  <a:moveTo>
                    <a:pt x="1815" y="1982"/>
                  </a:moveTo>
                  <a:lnTo>
                    <a:pt x="1812" y="1980"/>
                  </a:lnTo>
                  <a:lnTo>
                    <a:pt x="1809" y="1979"/>
                  </a:lnTo>
                  <a:lnTo>
                    <a:pt x="1815" y="1969"/>
                  </a:lnTo>
                  <a:lnTo>
                    <a:pt x="1815" y="1982"/>
                  </a:lnTo>
                  <a:close/>
                  <a:moveTo>
                    <a:pt x="1809" y="1979"/>
                  </a:moveTo>
                  <a:lnTo>
                    <a:pt x="1735" y="1943"/>
                  </a:lnTo>
                  <a:lnTo>
                    <a:pt x="1746" y="1920"/>
                  </a:lnTo>
                  <a:lnTo>
                    <a:pt x="1820" y="1958"/>
                  </a:lnTo>
                  <a:lnTo>
                    <a:pt x="1809" y="1979"/>
                  </a:lnTo>
                  <a:close/>
                  <a:moveTo>
                    <a:pt x="1739" y="1919"/>
                  </a:moveTo>
                  <a:lnTo>
                    <a:pt x="1742" y="1919"/>
                  </a:lnTo>
                  <a:lnTo>
                    <a:pt x="1746" y="1920"/>
                  </a:lnTo>
                  <a:lnTo>
                    <a:pt x="1740" y="1931"/>
                  </a:lnTo>
                  <a:lnTo>
                    <a:pt x="1739" y="1919"/>
                  </a:lnTo>
                  <a:close/>
                  <a:moveTo>
                    <a:pt x="1741" y="1944"/>
                  </a:moveTo>
                  <a:lnTo>
                    <a:pt x="1490" y="1972"/>
                  </a:lnTo>
                  <a:lnTo>
                    <a:pt x="1486" y="1947"/>
                  </a:lnTo>
                  <a:lnTo>
                    <a:pt x="1739" y="1919"/>
                  </a:lnTo>
                  <a:lnTo>
                    <a:pt x="1741" y="1944"/>
                  </a:lnTo>
                  <a:close/>
                  <a:moveTo>
                    <a:pt x="1481" y="1949"/>
                  </a:moveTo>
                  <a:lnTo>
                    <a:pt x="1484" y="1948"/>
                  </a:lnTo>
                  <a:lnTo>
                    <a:pt x="1486" y="1947"/>
                  </a:lnTo>
                  <a:lnTo>
                    <a:pt x="1488" y="1959"/>
                  </a:lnTo>
                  <a:lnTo>
                    <a:pt x="1481" y="1949"/>
                  </a:lnTo>
                  <a:close/>
                  <a:moveTo>
                    <a:pt x="1495" y="1969"/>
                  </a:moveTo>
                  <a:lnTo>
                    <a:pt x="1300" y="2110"/>
                  </a:lnTo>
                  <a:lnTo>
                    <a:pt x="1284" y="2091"/>
                  </a:lnTo>
                  <a:lnTo>
                    <a:pt x="1481" y="1949"/>
                  </a:lnTo>
                  <a:lnTo>
                    <a:pt x="1495" y="1969"/>
                  </a:lnTo>
                  <a:close/>
                  <a:moveTo>
                    <a:pt x="1280" y="2104"/>
                  </a:moveTo>
                  <a:lnTo>
                    <a:pt x="1280" y="2100"/>
                  </a:lnTo>
                  <a:lnTo>
                    <a:pt x="1281" y="2097"/>
                  </a:lnTo>
                  <a:lnTo>
                    <a:pt x="1282" y="2093"/>
                  </a:lnTo>
                  <a:lnTo>
                    <a:pt x="1284" y="2091"/>
                  </a:lnTo>
                  <a:lnTo>
                    <a:pt x="1292" y="2100"/>
                  </a:lnTo>
                  <a:lnTo>
                    <a:pt x="1280" y="2104"/>
                  </a:lnTo>
                  <a:close/>
                  <a:moveTo>
                    <a:pt x="1304" y="2097"/>
                  </a:moveTo>
                  <a:lnTo>
                    <a:pt x="1341" y="2219"/>
                  </a:lnTo>
                  <a:lnTo>
                    <a:pt x="1317" y="2226"/>
                  </a:lnTo>
                  <a:lnTo>
                    <a:pt x="1280" y="2104"/>
                  </a:lnTo>
                  <a:lnTo>
                    <a:pt x="1304" y="2097"/>
                  </a:lnTo>
                  <a:close/>
                  <a:moveTo>
                    <a:pt x="1341" y="2219"/>
                  </a:moveTo>
                  <a:lnTo>
                    <a:pt x="1341" y="2222"/>
                  </a:lnTo>
                  <a:lnTo>
                    <a:pt x="1341" y="2226"/>
                  </a:lnTo>
                  <a:lnTo>
                    <a:pt x="1329" y="2222"/>
                  </a:lnTo>
                  <a:lnTo>
                    <a:pt x="1341" y="2219"/>
                  </a:lnTo>
                  <a:close/>
                  <a:moveTo>
                    <a:pt x="1341" y="2226"/>
                  </a:moveTo>
                  <a:lnTo>
                    <a:pt x="1322" y="2299"/>
                  </a:lnTo>
                  <a:lnTo>
                    <a:pt x="1299" y="2294"/>
                  </a:lnTo>
                  <a:lnTo>
                    <a:pt x="1317" y="2219"/>
                  </a:lnTo>
                  <a:lnTo>
                    <a:pt x="1341" y="2226"/>
                  </a:lnTo>
                  <a:close/>
                  <a:moveTo>
                    <a:pt x="1301" y="2304"/>
                  </a:moveTo>
                  <a:lnTo>
                    <a:pt x="1299" y="2299"/>
                  </a:lnTo>
                  <a:lnTo>
                    <a:pt x="1299" y="2294"/>
                  </a:lnTo>
                  <a:lnTo>
                    <a:pt x="1310" y="2297"/>
                  </a:lnTo>
                  <a:lnTo>
                    <a:pt x="1301" y="2304"/>
                  </a:lnTo>
                  <a:close/>
                  <a:moveTo>
                    <a:pt x="1320" y="2289"/>
                  </a:moveTo>
                  <a:lnTo>
                    <a:pt x="1450" y="2458"/>
                  </a:lnTo>
                  <a:lnTo>
                    <a:pt x="1431" y="2473"/>
                  </a:lnTo>
                  <a:lnTo>
                    <a:pt x="1301" y="2304"/>
                  </a:lnTo>
                  <a:lnTo>
                    <a:pt x="1320" y="2289"/>
                  </a:lnTo>
                  <a:close/>
                  <a:moveTo>
                    <a:pt x="1450" y="2458"/>
                  </a:moveTo>
                  <a:lnTo>
                    <a:pt x="1452" y="2462"/>
                  </a:lnTo>
                  <a:lnTo>
                    <a:pt x="1453" y="2465"/>
                  </a:lnTo>
                  <a:lnTo>
                    <a:pt x="1441" y="2465"/>
                  </a:lnTo>
                  <a:lnTo>
                    <a:pt x="1450" y="2458"/>
                  </a:lnTo>
                  <a:close/>
                  <a:moveTo>
                    <a:pt x="1453" y="2465"/>
                  </a:moveTo>
                  <a:lnTo>
                    <a:pt x="1463" y="2680"/>
                  </a:lnTo>
                  <a:lnTo>
                    <a:pt x="1438" y="2681"/>
                  </a:lnTo>
                  <a:lnTo>
                    <a:pt x="1428" y="2466"/>
                  </a:lnTo>
                  <a:lnTo>
                    <a:pt x="1453" y="2465"/>
                  </a:lnTo>
                  <a:close/>
                  <a:moveTo>
                    <a:pt x="1463" y="2680"/>
                  </a:moveTo>
                  <a:lnTo>
                    <a:pt x="1462" y="2685"/>
                  </a:lnTo>
                  <a:lnTo>
                    <a:pt x="1459" y="2688"/>
                  </a:lnTo>
                  <a:lnTo>
                    <a:pt x="1457" y="2691"/>
                  </a:lnTo>
                  <a:lnTo>
                    <a:pt x="1454" y="2693"/>
                  </a:lnTo>
                  <a:lnTo>
                    <a:pt x="1451" y="2681"/>
                  </a:lnTo>
                  <a:lnTo>
                    <a:pt x="1463" y="2680"/>
                  </a:lnTo>
                  <a:close/>
                  <a:moveTo>
                    <a:pt x="1454" y="2693"/>
                  </a:moveTo>
                  <a:lnTo>
                    <a:pt x="1370" y="2721"/>
                  </a:lnTo>
                  <a:lnTo>
                    <a:pt x="1362" y="2698"/>
                  </a:lnTo>
                  <a:lnTo>
                    <a:pt x="1446" y="2669"/>
                  </a:lnTo>
                  <a:lnTo>
                    <a:pt x="1454" y="2693"/>
                  </a:lnTo>
                  <a:close/>
                  <a:moveTo>
                    <a:pt x="1370" y="2721"/>
                  </a:moveTo>
                  <a:lnTo>
                    <a:pt x="1364" y="2721"/>
                  </a:lnTo>
                  <a:lnTo>
                    <a:pt x="1359" y="2719"/>
                  </a:lnTo>
                  <a:lnTo>
                    <a:pt x="1367" y="2709"/>
                  </a:lnTo>
                  <a:lnTo>
                    <a:pt x="1370" y="2721"/>
                  </a:lnTo>
                  <a:close/>
                  <a:moveTo>
                    <a:pt x="1359" y="2719"/>
                  </a:moveTo>
                  <a:lnTo>
                    <a:pt x="1209" y="2606"/>
                  </a:lnTo>
                  <a:lnTo>
                    <a:pt x="1224" y="2586"/>
                  </a:lnTo>
                  <a:lnTo>
                    <a:pt x="1374" y="2700"/>
                  </a:lnTo>
                  <a:lnTo>
                    <a:pt x="1359" y="2719"/>
                  </a:lnTo>
                  <a:close/>
                  <a:moveTo>
                    <a:pt x="1209" y="2606"/>
                  </a:moveTo>
                  <a:lnTo>
                    <a:pt x="1207" y="2603"/>
                  </a:lnTo>
                  <a:lnTo>
                    <a:pt x="1205" y="2600"/>
                  </a:lnTo>
                  <a:lnTo>
                    <a:pt x="1216" y="2596"/>
                  </a:lnTo>
                  <a:lnTo>
                    <a:pt x="1209" y="2606"/>
                  </a:lnTo>
                  <a:close/>
                  <a:moveTo>
                    <a:pt x="1205" y="2600"/>
                  </a:moveTo>
                  <a:lnTo>
                    <a:pt x="1131" y="2376"/>
                  </a:lnTo>
                  <a:lnTo>
                    <a:pt x="1154" y="2368"/>
                  </a:lnTo>
                  <a:lnTo>
                    <a:pt x="1228" y="2592"/>
                  </a:lnTo>
                  <a:lnTo>
                    <a:pt x="1205" y="2600"/>
                  </a:lnTo>
                  <a:close/>
                  <a:moveTo>
                    <a:pt x="1144" y="2360"/>
                  </a:moveTo>
                  <a:lnTo>
                    <a:pt x="1146" y="2361"/>
                  </a:lnTo>
                  <a:lnTo>
                    <a:pt x="1149" y="2363"/>
                  </a:lnTo>
                  <a:lnTo>
                    <a:pt x="1153" y="2366"/>
                  </a:lnTo>
                  <a:lnTo>
                    <a:pt x="1154" y="2368"/>
                  </a:lnTo>
                  <a:lnTo>
                    <a:pt x="1142" y="2372"/>
                  </a:lnTo>
                  <a:lnTo>
                    <a:pt x="1144" y="2360"/>
                  </a:lnTo>
                  <a:close/>
                  <a:moveTo>
                    <a:pt x="1141" y="2384"/>
                  </a:moveTo>
                  <a:lnTo>
                    <a:pt x="1000" y="2365"/>
                  </a:lnTo>
                  <a:lnTo>
                    <a:pt x="1004" y="2340"/>
                  </a:lnTo>
                  <a:lnTo>
                    <a:pt x="1144" y="2360"/>
                  </a:lnTo>
                  <a:lnTo>
                    <a:pt x="1141" y="2384"/>
                  </a:lnTo>
                  <a:close/>
                  <a:moveTo>
                    <a:pt x="1000" y="2365"/>
                  </a:moveTo>
                  <a:lnTo>
                    <a:pt x="996" y="2363"/>
                  </a:lnTo>
                  <a:lnTo>
                    <a:pt x="992" y="2358"/>
                  </a:lnTo>
                  <a:lnTo>
                    <a:pt x="1003" y="2353"/>
                  </a:lnTo>
                  <a:lnTo>
                    <a:pt x="1000" y="2365"/>
                  </a:lnTo>
                  <a:close/>
                  <a:moveTo>
                    <a:pt x="992" y="2358"/>
                  </a:moveTo>
                  <a:lnTo>
                    <a:pt x="954" y="2295"/>
                  </a:lnTo>
                  <a:lnTo>
                    <a:pt x="975" y="2282"/>
                  </a:lnTo>
                  <a:lnTo>
                    <a:pt x="1012" y="2347"/>
                  </a:lnTo>
                  <a:lnTo>
                    <a:pt x="992" y="2358"/>
                  </a:lnTo>
                  <a:close/>
                  <a:moveTo>
                    <a:pt x="970" y="2277"/>
                  </a:moveTo>
                  <a:lnTo>
                    <a:pt x="972" y="2280"/>
                  </a:lnTo>
                  <a:lnTo>
                    <a:pt x="975" y="2282"/>
                  </a:lnTo>
                  <a:lnTo>
                    <a:pt x="965" y="2288"/>
                  </a:lnTo>
                  <a:lnTo>
                    <a:pt x="970" y="2277"/>
                  </a:lnTo>
                  <a:close/>
                  <a:moveTo>
                    <a:pt x="959" y="2299"/>
                  </a:moveTo>
                  <a:lnTo>
                    <a:pt x="885" y="2261"/>
                  </a:lnTo>
                  <a:lnTo>
                    <a:pt x="896" y="2240"/>
                  </a:lnTo>
                  <a:lnTo>
                    <a:pt x="970" y="2277"/>
                  </a:lnTo>
                  <a:lnTo>
                    <a:pt x="959" y="2299"/>
                  </a:lnTo>
                  <a:close/>
                  <a:moveTo>
                    <a:pt x="885" y="2261"/>
                  </a:moveTo>
                  <a:lnTo>
                    <a:pt x="882" y="2258"/>
                  </a:lnTo>
                  <a:lnTo>
                    <a:pt x="879" y="2255"/>
                  </a:lnTo>
                  <a:lnTo>
                    <a:pt x="878" y="2250"/>
                  </a:lnTo>
                  <a:lnTo>
                    <a:pt x="878" y="2246"/>
                  </a:lnTo>
                  <a:lnTo>
                    <a:pt x="890" y="2250"/>
                  </a:lnTo>
                  <a:lnTo>
                    <a:pt x="885" y="2261"/>
                  </a:lnTo>
                  <a:close/>
                  <a:moveTo>
                    <a:pt x="878" y="2246"/>
                  </a:moveTo>
                  <a:lnTo>
                    <a:pt x="915" y="2142"/>
                  </a:lnTo>
                  <a:lnTo>
                    <a:pt x="938" y="2151"/>
                  </a:lnTo>
                  <a:lnTo>
                    <a:pt x="902" y="2255"/>
                  </a:lnTo>
                  <a:lnTo>
                    <a:pt x="878" y="2246"/>
                  </a:lnTo>
                  <a:close/>
                  <a:moveTo>
                    <a:pt x="933" y="2136"/>
                  </a:moveTo>
                  <a:lnTo>
                    <a:pt x="936" y="2139"/>
                  </a:lnTo>
                  <a:lnTo>
                    <a:pt x="938" y="2142"/>
                  </a:lnTo>
                  <a:lnTo>
                    <a:pt x="939" y="2147"/>
                  </a:lnTo>
                  <a:lnTo>
                    <a:pt x="938" y="2151"/>
                  </a:lnTo>
                  <a:lnTo>
                    <a:pt x="927" y="2147"/>
                  </a:lnTo>
                  <a:lnTo>
                    <a:pt x="933" y="2136"/>
                  </a:lnTo>
                  <a:close/>
                  <a:moveTo>
                    <a:pt x="921" y="2158"/>
                  </a:moveTo>
                  <a:lnTo>
                    <a:pt x="856" y="2120"/>
                  </a:lnTo>
                  <a:lnTo>
                    <a:pt x="869" y="2098"/>
                  </a:lnTo>
                  <a:lnTo>
                    <a:pt x="933" y="2136"/>
                  </a:lnTo>
                  <a:lnTo>
                    <a:pt x="921" y="2158"/>
                  </a:lnTo>
                  <a:close/>
                  <a:moveTo>
                    <a:pt x="856" y="2120"/>
                  </a:moveTo>
                  <a:lnTo>
                    <a:pt x="854" y="2117"/>
                  </a:lnTo>
                  <a:lnTo>
                    <a:pt x="851" y="2113"/>
                  </a:lnTo>
                  <a:lnTo>
                    <a:pt x="850" y="2109"/>
                  </a:lnTo>
                  <a:lnTo>
                    <a:pt x="850" y="2105"/>
                  </a:lnTo>
                  <a:lnTo>
                    <a:pt x="862" y="2109"/>
                  </a:lnTo>
                  <a:lnTo>
                    <a:pt x="856" y="2120"/>
                  </a:lnTo>
                  <a:close/>
                  <a:moveTo>
                    <a:pt x="850" y="2105"/>
                  </a:moveTo>
                  <a:lnTo>
                    <a:pt x="887" y="2003"/>
                  </a:lnTo>
                  <a:lnTo>
                    <a:pt x="910" y="2011"/>
                  </a:lnTo>
                  <a:lnTo>
                    <a:pt x="874" y="2113"/>
                  </a:lnTo>
                  <a:lnTo>
                    <a:pt x="850" y="2105"/>
                  </a:lnTo>
                  <a:close/>
                  <a:moveTo>
                    <a:pt x="905" y="1997"/>
                  </a:moveTo>
                  <a:lnTo>
                    <a:pt x="908" y="1999"/>
                  </a:lnTo>
                  <a:lnTo>
                    <a:pt x="910" y="2003"/>
                  </a:lnTo>
                  <a:lnTo>
                    <a:pt x="911" y="2007"/>
                  </a:lnTo>
                  <a:lnTo>
                    <a:pt x="910" y="2011"/>
                  </a:lnTo>
                  <a:lnTo>
                    <a:pt x="899" y="2006"/>
                  </a:lnTo>
                  <a:lnTo>
                    <a:pt x="905" y="1997"/>
                  </a:lnTo>
                  <a:close/>
                  <a:moveTo>
                    <a:pt x="892" y="2017"/>
                  </a:moveTo>
                  <a:lnTo>
                    <a:pt x="818" y="1970"/>
                  </a:lnTo>
                  <a:lnTo>
                    <a:pt x="831" y="1949"/>
                  </a:lnTo>
                  <a:lnTo>
                    <a:pt x="905" y="1997"/>
                  </a:lnTo>
                  <a:lnTo>
                    <a:pt x="892" y="2017"/>
                  </a:lnTo>
                  <a:close/>
                  <a:moveTo>
                    <a:pt x="818" y="1970"/>
                  </a:moveTo>
                  <a:lnTo>
                    <a:pt x="815" y="1966"/>
                  </a:lnTo>
                  <a:lnTo>
                    <a:pt x="813" y="1962"/>
                  </a:lnTo>
                  <a:lnTo>
                    <a:pt x="813" y="1957"/>
                  </a:lnTo>
                  <a:lnTo>
                    <a:pt x="814" y="1953"/>
                  </a:lnTo>
                  <a:lnTo>
                    <a:pt x="824" y="1959"/>
                  </a:lnTo>
                  <a:lnTo>
                    <a:pt x="818" y="1970"/>
                  </a:lnTo>
                  <a:close/>
                  <a:moveTo>
                    <a:pt x="814" y="1953"/>
                  </a:moveTo>
                  <a:lnTo>
                    <a:pt x="879" y="1841"/>
                  </a:lnTo>
                  <a:lnTo>
                    <a:pt x="901" y="1853"/>
                  </a:lnTo>
                  <a:lnTo>
                    <a:pt x="835" y="1965"/>
                  </a:lnTo>
                  <a:lnTo>
                    <a:pt x="814" y="1953"/>
                  </a:lnTo>
                  <a:close/>
                  <a:moveTo>
                    <a:pt x="897" y="1837"/>
                  </a:moveTo>
                  <a:lnTo>
                    <a:pt x="900" y="1840"/>
                  </a:lnTo>
                  <a:lnTo>
                    <a:pt x="902" y="1844"/>
                  </a:lnTo>
                  <a:lnTo>
                    <a:pt x="902" y="1849"/>
                  </a:lnTo>
                  <a:lnTo>
                    <a:pt x="901" y="1853"/>
                  </a:lnTo>
                  <a:lnTo>
                    <a:pt x="890" y="1848"/>
                  </a:lnTo>
                  <a:lnTo>
                    <a:pt x="897" y="1837"/>
                  </a:lnTo>
                  <a:close/>
                  <a:moveTo>
                    <a:pt x="884" y="1857"/>
                  </a:moveTo>
                  <a:lnTo>
                    <a:pt x="743" y="1763"/>
                  </a:lnTo>
                  <a:lnTo>
                    <a:pt x="757" y="1743"/>
                  </a:lnTo>
                  <a:lnTo>
                    <a:pt x="897" y="1837"/>
                  </a:lnTo>
                  <a:lnTo>
                    <a:pt x="884" y="1857"/>
                  </a:lnTo>
                  <a:close/>
                  <a:moveTo>
                    <a:pt x="743" y="1763"/>
                  </a:moveTo>
                  <a:lnTo>
                    <a:pt x="740" y="1760"/>
                  </a:lnTo>
                  <a:lnTo>
                    <a:pt x="738" y="1757"/>
                  </a:lnTo>
                  <a:lnTo>
                    <a:pt x="750" y="1754"/>
                  </a:lnTo>
                  <a:lnTo>
                    <a:pt x="743" y="1763"/>
                  </a:lnTo>
                  <a:close/>
                  <a:moveTo>
                    <a:pt x="738" y="1757"/>
                  </a:moveTo>
                  <a:lnTo>
                    <a:pt x="672" y="1523"/>
                  </a:lnTo>
                  <a:lnTo>
                    <a:pt x="696" y="1516"/>
                  </a:lnTo>
                  <a:lnTo>
                    <a:pt x="762" y="1750"/>
                  </a:lnTo>
                  <a:lnTo>
                    <a:pt x="738" y="1757"/>
                  </a:lnTo>
                  <a:close/>
                  <a:moveTo>
                    <a:pt x="696" y="1515"/>
                  </a:moveTo>
                  <a:lnTo>
                    <a:pt x="696" y="1516"/>
                  </a:lnTo>
                  <a:lnTo>
                    <a:pt x="684" y="1519"/>
                  </a:lnTo>
                  <a:lnTo>
                    <a:pt x="696" y="1515"/>
                  </a:lnTo>
                  <a:close/>
                  <a:moveTo>
                    <a:pt x="673" y="1524"/>
                  </a:moveTo>
                  <a:lnTo>
                    <a:pt x="346" y="615"/>
                  </a:lnTo>
                  <a:lnTo>
                    <a:pt x="370" y="607"/>
                  </a:lnTo>
                  <a:lnTo>
                    <a:pt x="696" y="1515"/>
                  </a:lnTo>
                  <a:lnTo>
                    <a:pt x="673" y="1524"/>
                  </a:lnTo>
                  <a:close/>
                  <a:moveTo>
                    <a:pt x="352" y="600"/>
                  </a:moveTo>
                  <a:lnTo>
                    <a:pt x="358" y="599"/>
                  </a:lnTo>
                  <a:lnTo>
                    <a:pt x="362" y="600"/>
                  </a:lnTo>
                  <a:lnTo>
                    <a:pt x="366" y="602"/>
                  </a:lnTo>
                  <a:lnTo>
                    <a:pt x="370" y="607"/>
                  </a:lnTo>
                  <a:lnTo>
                    <a:pt x="358" y="611"/>
                  </a:lnTo>
                  <a:lnTo>
                    <a:pt x="352" y="600"/>
                  </a:lnTo>
                  <a:close/>
                  <a:moveTo>
                    <a:pt x="363" y="622"/>
                  </a:moveTo>
                  <a:lnTo>
                    <a:pt x="288" y="660"/>
                  </a:lnTo>
                  <a:lnTo>
                    <a:pt x="277" y="638"/>
                  </a:lnTo>
                  <a:lnTo>
                    <a:pt x="352" y="600"/>
                  </a:lnTo>
                  <a:lnTo>
                    <a:pt x="363" y="622"/>
                  </a:lnTo>
                  <a:close/>
                  <a:moveTo>
                    <a:pt x="288" y="660"/>
                  </a:moveTo>
                  <a:lnTo>
                    <a:pt x="285" y="661"/>
                  </a:lnTo>
                  <a:lnTo>
                    <a:pt x="282" y="661"/>
                  </a:lnTo>
                  <a:lnTo>
                    <a:pt x="279" y="661"/>
                  </a:lnTo>
                  <a:lnTo>
                    <a:pt x="277" y="660"/>
                  </a:lnTo>
                  <a:lnTo>
                    <a:pt x="274" y="657"/>
                  </a:lnTo>
                  <a:lnTo>
                    <a:pt x="272" y="655"/>
                  </a:lnTo>
                  <a:lnTo>
                    <a:pt x="271" y="652"/>
                  </a:lnTo>
                  <a:lnTo>
                    <a:pt x="270" y="650"/>
                  </a:lnTo>
                  <a:lnTo>
                    <a:pt x="282" y="649"/>
                  </a:lnTo>
                  <a:lnTo>
                    <a:pt x="288" y="660"/>
                  </a:lnTo>
                  <a:close/>
                  <a:moveTo>
                    <a:pt x="270" y="650"/>
                  </a:moveTo>
                  <a:lnTo>
                    <a:pt x="262" y="500"/>
                  </a:lnTo>
                  <a:lnTo>
                    <a:pt x="287" y="499"/>
                  </a:lnTo>
                  <a:lnTo>
                    <a:pt x="294" y="649"/>
                  </a:lnTo>
                  <a:lnTo>
                    <a:pt x="270" y="650"/>
                  </a:lnTo>
                  <a:close/>
                  <a:moveTo>
                    <a:pt x="263" y="493"/>
                  </a:moveTo>
                  <a:lnTo>
                    <a:pt x="266" y="490"/>
                  </a:lnTo>
                  <a:lnTo>
                    <a:pt x="269" y="488"/>
                  </a:lnTo>
                  <a:lnTo>
                    <a:pt x="272" y="488"/>
                  </a:lnTo>
                  <a:lnTo>
                    <a:pt x="277" y="488"/>
                  </a:lnTo>
                  <a:lnTo>
                    <a:pt x="280" y="489"/>
                  </a:lnTo>
                  <a:lnTo>
                    <a:pt x="283" y="491"/>
                  </a:lnTo>
                  <a:lnTo>
                    <a:pt x="285" y="494"/>
                  </a:lnTo>
                  <a:lnTo>
                    <a:pt x="287" y="499"/>
                  </a:lnTo>
                  <a:lnTo>
                    <a:pt x="274" y="499"/>
                  </a:lnTo>
                  <a:lnTo>
                    <a:pt x="263" y="493"/>
                  </a:lnTo>
                  <a:close/>
                  <a:moveTo>
                    <a:pt x="284" y="505"/>
                  </a:moveTo>
                  <a:lnTo>
                    <a:pt x="209" y="644"/>
                  </a:lnTo>
                  <a:lnTo>
                    <a:pt x="187" y="634"/>
                  </a:lnTo>
                  <a:lnTo>
                    <a:pt x="263" y="493"/>
                  </a:lnTo>
                  <a:lnTo>
                    <a:pt x="284" y="505"/>
                  </a:lnTo>
                  <a:close/>
                  <a:moveTo>
                    <a:pt x="209" y="644"/>
                  </a:moveTo>
                  <a:lnTo>
                    <a:pt x="207" y="648"/>
                  </a:lnTo>
                  <a:lnTo>
                    <a:pt x="203" y="650"/>
                  </a:lnTo>
                  <a:lnTo>
                    <a:pt x="200" y="651"/>
                  </a:lnTo>
                  <a:lnTo>
                    <a:pt x="196" y="651"/>
                  </a:lnTo>
                  <a:lnTo>
                    <a:pt x="193" y="649"/>
                  </a:lnTo>
                  <a:lnTo>
                    <a:pt x="189" y="648"/>
                  </a:lnTo>
                  <a:lnTo>
                    <a:pt x="187" y="644"/>
                  </a:lnTo>
                  <a:lnTo>
                    <a:pt x="186" y="640"/>
                  </a:lnTo>
                  <a:lnTo>
                    <a:pt x="198" y="639"/>
                  </a:lnTo>
                  <a:lnTo>
                    <a:pt x="209" y="644"/>
                  </a:lnTo>
                  <a:close/>
                  <a:moveTo>
                    <a:pt x="186" y="640"/>
                  </a:moveTo>
                  <a:lnTo>
                    <a:pt x="168" y="491"/>
                  </a:lnTo>
                  <a:lnTo>
                    <a:pt x="193" y="488"/>
                  </a:lnTo>
                  <a:lnTo>
                    <a:pt x="211" y="638"/>
                  </a:lnTo>
                  <a:lnTo>
                    <a:pt x="186" y="640"/>
                  </a:lnTo>
                  <a:close/>
                  <a:moveTo>
                    <a:pt x="184" y="478"/>
                  </a:moveTo>
                  <a:lnTo>
                    <a:pt x="186" y="479"/>
                  </a:lnTo>
                  <a:lnTo>
                    <a:pt x="189" y="481"/>
                  </a:lnTo>
                  <a:lnTo>
                    <a:pt x="191" y="485"/>
                  </a:lnTo>
                  <a:lnTo>
                    <a:pt x="193" y="488"/>
                  </a:lnTo>
                  <a:lnTo>
                    <a:pt x="181" y="489"/>
                  </a:lnTo>
                  <a:lnTo>
                    <a:pt x="184" y="478"/>
                  </a:lnTo>
                  <a:close/>
                  <a:moveTo>
                    <a:pt x="176" y="501"/>
                  </a:moveTo>
                  <a:lnTo>
                    <a:pt x="54" y="463"/>
                  </a:lnTo>
                  <a:lnTo>
                    <a:pt x="62" y="440"/>
                  </a:lnTo>
                  <a:lnTo>
                    <a:pt x="184" y="478"/>
                  </a:lnTo>
                  <a:lnTo>
                    <a:pt x="176" y="501"/>
                  </a:lnTo>
                  <a:close/>
                  <a:moveTo>
                    <a:pt x="54" y="463"/>
                  </a:moveTo>
                  <a:lnTo>
                    <a:pt x="50" y="460"/>
                  </a:lnTo>
                  <a:lnTo>
                    <a:pt x="47" y="457"/>
                  </a:lnTo>
                  <a:lnTo>
                    <a:pt x="59" y="451"/>
                  </a:lnTo>
                  <a:lnTo>
                    <a:pt x="54" y="463"/>
                  </a:lnTo>
                  <a:close/>
                  <a:moveTo>
                    <a:pt x="47" y="457"/>
                  </a:moveTo>
                  <a:lnTo>
                    <a:pt x="0" y="344"/>
                  </a:lnTo>
                  <a:lnTo>
                    <a:pt x="23" y="335"/>
                  </a:lnTo>
                  <a:lnTo>
                    <a:pt x="69" y="447"/>
                  </a:lnTo>
                  <a:lnTo>
                    <a:pt x="47" y="457"/>
                  </a:lnTo>
                  <a:close/>
                  <a:moveTo>
                    <a:pt x="0" y="344"/>
                  </a:moveTo>
                  <a:lnTo>
                    <a:pt x="0" y="340"/>
                  </a:lnTo>
                  <a:lnTo>
                    <a:pt x="0" y="336"/>
                  </a:lnTo>
                  <a:lnTo>
                    <a:pt x="12" y="340"/>
                  </a:lnTo>
                  <a:lnTo>
                    <a:pt x="0" y="344"/>
                  </a:lnTo>
                  <a:close/>
                  <a:moveTo>
                    <a:pt x="0" y="336"/>
                  </a:moveTo>
                  <a:lnTo>
                    <a:pt x="28" y="260"/>
                  </a:lnTo>
                  <a:lnTo>
                    <a:pt x="52" y="269"/>
                  </a:lnTo>
                  <a:lnTo>
                    <a:pt x="24" y="344"/>
                  </a:lnTo>
                  <a:lnTo>
                    <a:pt x="0" y="336"/>
                  </a:lnTo>
                  <a:close/>
                  <a:moveTo>
                    <a:pt x="28" y="260"/>
                  </a:moveTo>
                  <a:lnTo>
                    <a:pt x="31" y="257"/>
                  </a:lnTo>
                  <a:lnTo>
                    <a:pt x="33" y="255"/>
                  </a:lnTo>
                  <a:lnTo>
                    <a:pt x="36" y="252"/>
                  </a:lnTo>
                  <a:lnTo>
                    <a:pt x="39" y="252"/>
                  </a:lnTo>
                  <a:lnTo>
                    <a:pt x="40" y="264"/>
                  </a:lnTo>
                  <a:lnTo>
                    <a:pt x="28" y="260"/>
                  </a:lnTo>
                  <a:close/>
                  <a:moveTo>
                    <a:pt x="39" y="252"/>
                  </a:moveTo>
                  <a:lnTo>
                    <a:pt x="133" y="244"/>
                  </a:lnTo>
                  <a:lnTo>
                    <a:pt x="135" y="268"/>
                  </a:lnTo>
                  <a:lnTo>
                    <a:pt x="41" y="276"/>
                  </a:lnTo>
                  <a:lnTo>
                    <a:pt x="39" y="252"/>
                  </a:lnTo>
                  <a:close/>
                  <a:moveTo>
                    <a:pt x="143" y="247"/>
                  </a:moveTo>
                  <a:lnTo>
                    <a:pt x="145" y="250"/>
                  </a:lnTo>
                  <a:lnTo>
                    <a:pt x="146" y="254"/>
                  </a:lnTo>
                  <a:lnTo>
                    <a:pt x="146" y="257"/>
                  </a:lnTo>
                  <a:lnTo>
                    <a:pt x="145" y="260"/>
                  </a:lnTo>
                  <a:lnTo>
                    <a:pt x="144" y="262"/>
                  </a:lnTo>
                  <a:lnTo>
                    <a:pt x="142" y="265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4" y="256"/>
                  </a:lnTo>
                  <a:lnTo>
                    <a:pt x="143" y="247"/>
                  </a:lnTo>
                  <a:close/>
                  <a:moveTo>
                    <a:pt x="126" y="264"/>
                  </a:moveTo>
                  <a:lnTo>
                    <a:pt x="4" y="142"/>
                  </a:lnTo>
                  <a:lnTo>
                    <a:pt x="21" y="125"/>
                  </a:lnTo>
                  <a:lnTo>
                    <a:pt x="143" y="247"/>
                  </a:lnTo>
                  <a:lnTo>
                    <a:pt x="126" y="264"/>
                  </a:lnTo>
                  <a:close/>
                  <a:moveTo>
                    <a:pt x="4" y="142"/>
                  </a:moveTo>
                  <a:lnTo>
                    <a:pt x="1" y="140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1"/>
                  </a:lnTo>
                  <a:lnTo>
                    <a:pt x="1" y="129"/>
                  </a:lnTo>
                  <a:lnTo>
                    <a:pt x="2" y="126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12" y="134"/>
                  </a:lnTo>
                  <a:lnTo>
                    <a:pt x="4" y="142"/>
                  </a:lnTo>
                  <a:close/>
                  <a:moveTo>
                    <a:pt x="7" y="123"/>
                  </a:moveTo>
                  <a:lnTo>
                    <a:pt x="269" y="1"/>
                  </a:lnTo>
                  <a:lnTo>
                    <a:pt x="279" y="23"/>
                  </a:lnTo>
                  <a:lnTo>
                    <a:pt x="18" y="144"/>
                  </a:lnTo>
                  <a:lnTo>
                    <a:pt x="7" y="123"/>
                  </a:lnTo>
                  <a:close/>
                  <a:moveTo>
                    <a:pt x="269" y="1"/>
                  </a:moveTo>
                  <a:lnTo>
                    <a:pt x="271" y="0"/>
                  </a:lnTo>
                  <a:lnTo>
                    <a:pt x="275" y="0"/>
                  </a:lnTo>
                  <a:lnTo>
                    <a:pt x="277" y="1"/>
                  </a:lnTo>
                  <a:lnTo>
                    <a:pt x="280" y="2"/>
                  </a:lnTo>
                  <a:lnTo>
                    <a:pt x="282" y="3"/>
                  </a:lnTo>
                  <a:lnTo>
                    <a:pt x="284" y="5"/>
                  </a:lnTo>
                  <a:lnTo>
                    <a:pt x="285" y="7"/>
                  </a:lnTo>
                  <a:lnTo>
                    <a:pt x="287" y="11"/>
                  </a:lnTo>
                  <a:lnTo>
                    <a:pt x="274" y="12"/>
                  </a:lnTo>
                  <a:lnTo>
                    <a:pt x="269" y="1"/>
                  </a:lnTo>
                  <a:close/>
                  <a:moveTo>
                    <a:pt x="287" y="11"/>
                  </a:moveTo>
                  <a:lnTo>
                    <a:pt x="315" y="178"/>
                  </a:lnTo>
                  <a:lnTo>
                    <a:pt x="290" y="182"/>
                  </a:lnTo>
                  <a:lnTo>
                    <a:pt x="262" y="14"/>
                  </a:lnTo>
                  <a:lnTo>
                    <a:pt x="287" y="11"/>
                  </a:lnTo>
                  <a:close/>
                  <a:moveTo>
                    <a:pt x="308" y="191"/>
                  </a:moveTo>
                  <a:lnTo>
                    <a:pt x="306" y="192"/>
                  </a:lnTo>
                  <a:lnTo>
                    <a:pt x="303" y="192"/>
                  </a:lnTo>
                  <a:lnTo>
                    <a:pt x="299" y="192"/>
                  </a:lnTo>
                  <a:lnTo>
                    <a:pt x="297" y="191"/>
                  </a:lnTo>
                  <a:lnTo>
                    <a:pt x="294" y="190"/>
                  </a:lnTo>
                  <a:lnTo>
                    <a:pt x="292" y="188"/>
                  </a:lnTo>
                  <a:lnTo>
                    <a:pt x="291" y="184"/>
                  </a:lnTo>
                  <a:lnTo>
                    <a:pt x="290" y="182"/>
                  </a:lnTo>
                  <a:lnTo>
                    <a:pt x="302" y="180"/>
                  </a:lnTo>
                  <a:lnTo>
                    <a:pt x="308" y="191"/>
                  </a:lnTo>
                  <a:close/>
                  <a:moveTo>
                    <a:pt x="295" y="169"/>
                  </a:moveTo>
                  <a:lnTo>
                    <a:pt x="370" y="124"/>
                  </a:lnTo>
                  <a:lnTo>
                    <a:pt x="383" y="144"/>
                  </a:lnTo>
                  <a:lnTo>
                    <a:pt x="308" y="191"/>
                  </a:lnTo>
                  <a:lnTo>
                    <a:pt x="295" y="169"/>
                  </a:lnTo>
                  <a:close/>
                  <a:moveTo>
                    <a:pt x="370" y="124"/>
                  </a:moveTo>
                  <a:lnTo>
                    <a:pt x="373" y="122"/>
                  </a:lnTo>
                  <a:lnTo>
                    <a:pt x="377" y="122"/>
                  </a:lnTo>
                  <a:lnTo>
                    <a:pt x="380" y="123"/>
                  </a:lnTo>
                  <a:lnTo>
                    <a:pt x="384" y="124"/>
                  </a:lnTo>
                  <a:lnTo>
                    <a:pt x="376" y="134"/>
                  </a:lnTo>
                  <a:lnTo>
                    <a:pt x="370" y="124"/>
                  </a:lnTo>
                  <a:close/>
                  <a:moveTo>
                    <a:pt x="384" y="124"/>
                  </a:moveTo>
                  <a:lnTo>
                    <a:pt x="458" y="180"/>
                  </a:lnTo>
                  <a:lnTo>
                    <a:pt x="443" y="200"/>
                  </a:lnTo>
                  <a:lnTo>
                    <a:pt x="369" y="143"/>
                  </a:lnTo>
                  <a:lnTo>
                    <a:pt x="384" y="124"/>
                  </a:lnTo>
                  <a:close/>
                  <a:moveTo>
                    <a:pt x="458" y="180"/>
                  </a:moveTo>
                  <a:lnTo>
                    <a:pt x="460" y="183"/>
                  </a:lnTo>
                  <a:lnTo>
                    <a:pt x="463" y="187"/>
                  </a:lnTo>
                  <a:lnTo>
                    <a:pt x="451" y="190"/>
                  </a:lnTo>
                  <a:lnTo>
                    <a:pt x="458" y="180"/>
                  </a:lnTo>
                  <a:close/>
                  <a:moveTo>
                    <a:pt x="463" y="187"/>
                  </a:moveTo>
                  <a:lnTo>
                    <a:pt x="500" y="316"/>
                  </a:lnTo>
                  <a:lnTo>
                    <a:pt x="477" y="324"/>
                  </a:lnTo>
                  <a:lnTo>
                    <a:pt x="439" y="193"/>
                  </a:lnTo>
                  <a:lnTo>
                    <a:pt x="463" y="187"/>
                  </a:lnTo>
                  <a:close/>
                  <a:moveTo>
                    <a:pt x="500" y="316"/>
                  </a:moveTo>
                  <a:lnTo>
                    <a:pt x="500" y="322"/>
                  </a:lnTo>
                  <a:lnTo>
                    <a:pt x="499" y="326"/>
                  </a:lnTo>
                  <a:lnTo>
                    <a:pt x="488" y="320"/>
                  </a:lnTo>
                  <a:lnTo>
                    <a:pt x="500" y="316"/>
                  </a:lnTo>
                  <a:close/>
                  <a:moveTo>
                    <a:pt x="499" y="326"/>
                  </a:moveTo>
                  <a:lnTo>
                    <a:pt x="453" y="419"/>
                  </a:lnTo>
                  <a:lnTo>
                    <a:pt x="431" y="408"/>
                  </a:lnTo>
                  <a:lnTo>
                    <a:pt x="478" y="315"/>
                  </a:lnTo>
                  <a:lnTo>
                    <a:pt x="499" y="326"/>
                  </a:lnTo>
                  <a:close/>
                  <a:moveTo>
                    <a:pt x="434" y="423"/>
                  </a:moveTo>
                  <a:lnTo>
                    <a:pt x="432" y="421"/>
                  </a:lnTo>
                  <a:lnTo>
                    <a:pt x="430" y="417"/>
                  </a:lnTo>
                  <a:lnTo>
                    <a:pt x="430" y="412"/>
                  </a:lnTo>
                  <a:lnTo>
                    <a:pt x="431" y="408"/>
                  </a:lnTo>
                  <a:lnTo>
                    <a:pt x="442" y="413"/>
                  </a:lnTo>
                  <a:lnTo>
                    <a:pt x="434" y="423"/>
                  </a:lnTo>
                  <a:close/>
                  <a:moveTo>
                    <a:pt x="450" y="405"/>
                  </a:moveTo>
                  <a:lnTo>
                    <a:pt x="534" y="470"/>
                  </a:lnTo>
                  <a:lnTo>
                    <a:pt x="519" y="489"/>
                  </a:lnTo>
                  <a:lnTo>
                    <a:pt x="434" y="423"/>
                  </a:lnTo>
                  <a:lnTo>
                    <a:pt x="450" y="405"/>
                  </a:lnTo>
                  <a:close/>
                  <a:moveTo>
                    <a:pt x="534" y="470"/>
                  </a:moveTo>
                  <a:lnTo>
                    <a:pt x="536" y="473"/>
                  </a:lnTo>
                  <a:lnTo>
                    <a:pt x="537" y="477"/>
                  </a:lnTo>
                  <a:lnTo>
                    <a:pt x="537" y="480"/>
                  </a:lnTo>
                  <a:lnTo>
                    <a:pt x="536" y="485"/>
                  </a:lnTo>
                  <a:lnTo>
                    <a:pt x="535" y="488"/>
                  </a:lnTo>
                  <a:lnTo>
                    <a:pt x="532" y="490"/>
                  </a:lnTo>
                  <a:lnTo>
                    <a:pt x="528" y="491"/>
                  </a:lnTo>
                  <a:lnTo>
                    <a:pt x="524" y="492"/>
                  </a:lnTo>
                  <a:lnTo>
                    <a:pt x="526" y="479"/>
                  </a:lnTo>
                  <a:lnTo>
                    <a:pt x="534" y="470"/>
                  </a:lnTo>
                  <a:close/>
                  <a:moveTo>
                    <a:pt x="524" y="492"/>
                  </a:moveTo>
                  <a:lnTo>
                    <a:pt x="402" y="474"/>
                  </a:lnTo>
                  <a:lnTo>
                    <a:pt x="406" y="449"/>
                  </a:lnTo>
                  <a:lnTo>
                    <a:pt x="527" y="467"/>
                  </a:lnTo>
                  <a:lnTo>
                    <a:pt x="524" y="492"/>
                  </a:lnTo>
                  <a:close/>
                  <a:moveTo>
                    <a:pt x="397" y="471"/>
                  </a:moveTo>
                  <a:lnTo>
                    <a:pt x="393" y="467"/>
                  </a:lnTo>
                  <a:lnTo>
                    <a:pt x="392" y="464"/>
                  </a:lnTo>
                  <a:lnTo>
                    <a:pt x="392" y="461"/>
                  </a:lnTo>
                  <a:lnTo>
                    <a:pt x="393" y="457"/>
                  </a:lnTo>
                  <a:lnTo>
                    <a:pt x="396" y="453"/>
                  </a:lnTo>
                  <a:lnTo>
                    <a:pt x="399" y="451"/>
                  </a:lnTo>
                  <a:lnTo>
                    <a:pt x="402" y="449"/>
                  </a:lnTo>
                  <a:lnTo>
                    <a:pt x="406" y="449"/>
                  </a:lnTo>
                  <a:lnTo>
                    <a:pt x="404" y="461"/>
                  </a:lnTo>
                  <a:lnTo>
                    <a:pt x="397" y="471"/>
                  </a:lnTo>
                  <a:close/>
                  <a:moveTo>
                    <a:pt x="412" y="452"/>
                  </a:moveTo>
                  <a:lnTo>
                    <a:pt x="514" y="535"/>
                  </a:lnTo>
                  <a:lnTo>
                    <a:pt x="499" y="555"/>
                  </a:lnTo>
                  <a:lnTo>
                    <a:pt x="397" y="471"/>
                  </a:lnTo>
                  <a:lnTo>
                    <a:pt x="412" y="452"/>
                  </a:lnTo>
                  <a:close/>
                  <a:moveTo>
                    <a:pt x="514" y="535"/>
                  </a:moveTo>
                  <a:lnTo>
                    <a:pt x="515" y="538"/>
                  </a:lnTo>
                  <a:lnTo>
                    <a:pt x="518" y="540"/>
                  </a:lnTo>
                  <a:lnTo>
                    <a:pt x="518" y="543"/>
                  </a:lnTo>
                  <a:lnTo>
                    <a:pt x="519" y="545"/>
                  </a:lnTo>
                  <a:lnTo>
                    <a:pt x="518" y="548"/>
                  </a:lnTo>
                  <a:lnTo>
                    <a:pt x="518" y="551"/>
                  </a:lnTo>
                  <a:lnTo>
                    <a:pt x="517" y="553"/>
                  </a:lnTo>
                  <a:lnTo>
                    <a:pt x="514" y="555"/>
                  </a:lnTo>
                  <a:lnTo>
                    <a:pt x="507" y="545"/>
                  </a:lnTo>
                  <a:lnTo>
                    <a:pt x="514" y="535"/>
                  </a:lnTo>
                  <a:close/>
                  <a:moveTo>
                    <a:pt x="514" y="555"/>
                  </a:moveTo>
                  <a:lnTo>
                    <a:pt x="450" y="611"/>
                  </a:lnTo>
                  <a:lnTo>
                    <a:pt x="434" y="593"/>
                  </a:lnTo>
                  <a:lnTo>
                    <a:pt x="498" y="536"/>
                  </a:lnTo>
                  <a:lnTo>
                    <a:pt x="514" y="555"/>
                  </a:lnTo>
                  <a:close/>
                  <a:moveTo>
                    <a:pt x="431" y="607"/>
                  </a:moveTo>
                  <a:lnTo>
                    <a:pt x="430" y="603"/>
                  </a:lnTo>
                  <a:lnTo>
                    <a:pt x="430" y="599"/>
                  </a:lnTo>
                  <a:lnTo>
                    <a:pt x="432" y="595"/>
                  </a:lnTo>
                  <a:lnTo>
                    <a:pt x="434" y="593"/>
                  </a:lnTo>
                  <a:lnTo>
                    <a:pt x="442" y="601"/>
                  </a:lnTo>
                  <a:lnTo>
                    <a:pt x="431" y="607"/>
                  </a:lnTo>
                  <a:close/>
                  <a:moveTo>
                    <a:pt x="453" y="596"/>
                  </a:moveTo>
                  <a:lnTo>
                    <a:pt x="873" y="1487"/>
                  </a:lnTo>
                  <a:lnTo>
                    <a:pt x="851" y="1497"/>
                  </a:lnTo>
                  <a:lnTo>
                    <a:pt x="431" y="607"/>
                  </a:lnTo>
                  <a:lnTo>
                    <a:pt x="453" y="596"/>
                  </a:lnTo>
                  <a:close/>
                  <a:moveTo>
                    <a:pt x="855" y="1501"/>
                  </a:moveTo>
                  <a:lnTo>
                    <a:pt x="852" y="1499"/>
                  </a:lnTo>
                  <a:lnTo>
                    <a:pt x="851" y="1497"/>
                  </a:lnTo>
                  <a:lnTo>
                    <a:pt x="862" y="1491"/>
                  </a:lnTo>
                  <a:lnTo>
                    <a:pt x="855" y="1501"/>
                  </a:lnTo>
                  <a:close/>
                  <a:moveTo>
                    <a:pt x="870" y="1481"/>
                  </a:moveTo>
                  <a:lnTo>
                    <a:pt x="1009" y="1584"/>
                  </a:lnTo>
                  <a:lnTo>
                    <a:pt x="995" y="1604"/>
                  </a:lnTo>
                  <a:lnTo>
                    <a:pt x="855" y="1501"/>
                  </a:lnTo>
                  <a:lnTo>
                    <a:pt x="870" y="1481"/>
                  </a:lnTo>
                  <a:close/>
                  <a:moveTo>
                    <a:pt x="1009" y="1584"/>
                  </a:moveTo>
                  <a:lnTo>
                    <a:pt x="1012" y="1587"/>
                  </a:lnTo>
                  <a:lnTo>
                    <a:pt x="1013" y="1591"/>
                  </a:lnTo>
                  <a:lnTo>
                    <a:pt x="1003" y="1594"/>
                  </a:lnTo>
                  <a:lnTo>
                    <a:pt x="1009" y="1584"/>
                  </a:lnTo>
                  <a:close/>
                  <a:moveTo>
                    <a:pt x="1013" y="1591"/>
                  </a:moveTo>
                  <a:lnTo>
                    <a:pt x="1050" y="1732"/>
                  </a:lnTo>
                  <a:lnTo>
                    <a:pt x="1027" y="1739"/>
                  </a:lnTo>
                  <a:lnTo>
                    <a:pt x="991" y="1597"/>
                  </a:lnTo>
                  <a:lnTo>
                    <a:pt x="1013" y="1591"/>
                  </a:lnTo>
                  <a:close/>
                  <a:moveTo>
                    <a:pt x="1034" y="1747"/>
                  </a:moveTo>
                  <a:lnTo>
                    <a:pt x="1030" y="1743"/>
                  </a:lnTo>
                  <a:lnTo>
                    <a:pt x="1027" y="1739"/>
                  </a:lnTo>
                  <a:lnTo>
                    <a:pt x="1038" y="1735"/>
                  </a:lnTo>
                  <a:lnTo>
                    <a:pt x="1034" y="1747"/>
                  </a:lnTo>
                  <a:close/>
                  <a:moveTo>
                    <a:pt x="1043" y="1723"/>
                  </a:moveTo>
                  <a:lnTo>
                    <a:pt x="1315" y="1826"/>
                  </a:lnTo>
                  <a:lnTo>
                    <a:pt x="1306" y="1849"/>
                  </a:lnTo>
                  <a:lnTo>
                    <a:pt x="1034" y="1747"/>
                  </a:lnTo>
                  <a:lnTo>
                    <a:pt x="1043" y="1723"/>
                  </a:lnTo>
                  <a:close/>
                  <a:moveTo>
                    <a:pt x="1311" y="1850"/>
                  </a:moveTo>
                  <a:lnTo>
                    <a:pt x="1308" y="1850"/>
                  </a:lnTo>
                  <a:lnTo>
                    <a:pt x="1306" y="1849"/>
                  </a:lnTo>
                  <a:lnTo>
                    <a:pt x="1310" y="1838"/>
                  </a:lnTo>
                  <a:lnTo>
                    <a:pt x="1311" y="1850"/>
                  </a:lnTo>
                  <a:close/>
                  <a:moveTo>
                    <a:pt x="1309" y="1825"/>
                  </a:moveTo>
                  <a:lnTo>
                    <a:pt x="1758" y="1788"/>
                  </a:lnTo>
                  <a:lnTo>
                    <a:pt x="1760" y="1813"/>
                  </a:lnTo>
                  <a:lnTo>
                    <a:pt x="1311" y="1850"/>
                  </a:lnTo>
                  <a:lnTo>
                    <a:pt x="1309" y="1825"/>
                  </a:lnTo>
                  <a:close/>
                  <a:moveTo>
                    <a:pt x="1771" y="1799"/>
                  </a:moveTo>
                  <a:lnTo>
                    <a:pt x="1771" y="1803"/>
                  </a:lnTo>
                  <a:lnTo>
                    <a:pt x="1768" y="1809"/>
                  </a:lnTo>
                  <a:lnTo>
                    <a:pt x="1764" y="1812"/>
                  </a:lnTo>
                  <a:lnTo>
                    <a:pt x="1760" y="1813"/>
                  </a:lnTo>
                  <a:lnTo>
                    <a:pt x="1759" y="1801"/>
                  </a:lnTo>
                  <a:lnTo>
                    <a:pt x="1771" y="1799"/>
                  </a:lnTo>
                  <a:close/>
                  <a:moveTo>
                    <a:pt x="1747" y="1803"/>
                  </a:moveTo>
                  <a:lnTo>
                    <a:pt x="1728" y="1690"/>
                  </a:lnTo>
                  <a:lnTo>
                    <a:pt x="1752" y="1686"/>
                  </a:lnTo>
                  <a:lnTo>
                    <a:pt x="1771" y="1799"/>
                  </a:lnTo>
                  <a:lnTo>
                    <a:pt x="1747" y="1803"/>
                  </a:lnTo>
                  <a:close/>
                  <a:moveTo>
                    <a:pt x="1748" y="1679"/>
                  </a:moveTo>
                  <a:lnTo>
                    <a:pt x="1751" y="1682"/>
                  </a:lnTo>
                  <a:lnTo>
                    <a:pt x="1752" y="1686"/>
                  </a:lnTo>
                  <a:lnTo>
                    <a:pt x="1740" y="1688"/>
                  </a:lnTo>
                  <a:lnTo>
                    <a:pt x="1748" y="1679"/>
                  </a:lnTo>
                  <a:close/>
                  <a:moveTo>
                    <a:pt x="1732" y="1696"/>
                  </a:moveTo>
                  <a:lnTo>
                    <a:pt x="1648" y="1622"/>
                  </a:lnTo>
                  <a:lnTo>
                    <a:pt x="1665" y="1605"/>
                  </a:lnTo>
                  <a:lnTo>
                    <a:pt x="1748" y="1679"/>
                  </a:lnTo>
                  <a:lnTo>
                    <a:pt x="1732" y="1696"/>
                  </a:lnTo>
                  <a:close/>
                  <a:moveTo>
                    <a:pt x="1648" y="1622"/>
                  </a:moveTo>
                  <a:lnTo>
                    <a:pt x="1646" y="1621"/>
                  </a:lnTo>
                  <a:lnTo>
                    <a:pt x="1645" y="1619"/>
                  </a:lnTo>
                  <a:lnTo>
                    <a:pt x="1644" y="1615"/>
                  </a:lnTo>
                  <a:lnTo>
                    <a:pt x="1644" y="1613"/>
                  </a:lnTo>
                  <a:lnTo>
                    <a:pt x="1644" y="1610"/>
                  </a:lnTo>
                  <a:lnTo>
                    <a:pt x="1645" y="1608"/>
                  </a:lnTo>
                  <a:lnTo>
                    <a:pt x="1646" y="1606"/>
                  </a:lnTo>
                  <a:lnTo>
                    <a:pt x="1648" y="1604"/>
                  </a:lnTo>
                  <a:lnTo>
                    <a:pt x="1656" y="1613"/>
                  </a:lnTo>
                  <a:lnTo>
                    <a:pt x="1648" y="162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4" name="Freeform 1361"/>
            <p:cNvSpPr>
              <a:spLocks noEditPoints="1"/>
            </p:cNvSpPr>
            <p:nvPr/>
          </p:nvSpPr>
          <p:spPr bwMode="auto">
            <a:xfrm>
              <a:off x="2420" y="2250"/>
              <a:ext cx="35" cy="30"/>
            </a:xfrm>
            <a:custGeom>
              <a:avLst/>
              <a:gdLst>
                <a:gd name="T0" fmla="*/ 6 w 163"/>
                <a:gd name="T1" fmla="*/ 0 h 125"/>
                <a:gd name="T2" fmla="*/ 6 w 163"/>
                <a:gd name="T3" fmla="*/ 0 h 125"/>
                <a:gd name="T4" fmla="*/ 6 w 163"/>
                <a:gd name="T5" fmla="*/ 0 h 125"/>
                <a:gd name="T6" fmla="*/ 6 w 163"/>
                <a:gd name="T7" fmla="*/ 0 h 125"/>
                <a:gd name="T8" fmla="*/ 7 w 163"/>
                <a:gd name="T9" fmla="*/ 0 h 125"/>
                <a:gd name="T10" fmla="*/ 7 w 163"/>
                <a:gd name="T11" fmla="*/ 0 h 125"/>
                <a:gd name="T12" fmla="*/ 7 w 163"/>
                <a:gd name="T13" fmla="*/ 1 h 125"/>
                <a:gd name="T14" fmla="*/ 7 w 163"/>
                <a:gd name="T15" fmla="*/ 1 h 125"/>
                <a:gd name="T16" fmla="*/ 6 w 163"/>
                <a:gd name="T17" fmla="*/ 1 h 125"/>
                <a:gd name="T18" fmla="*/ 6 w 163"/>
                <a:gd name="T19" fmla="*/ 0 h 125"/>
                <a:gd name="T20" fmla="*/ 6 w 163"/>
                <a:gd name="T21" fmla="*/ 1 h 125"/>
                <a:gd name="T22" fmla="*/ 1 w 163"/>
                <a:gd name="T23" fmla="*/ 5 h 125"/>
                <a:gd name="T24" fmla="*/ 0 w 163"/>
                <a:gd name="T25" fmla="*/ 4 h 125"/>
                <a:gd name="T26" fmla="*/ 6 w 163"/>
                <a:gd name="T27" fmla="*/ 0 h 125"/>
                <a:gd name="T28" fmla="*/ 6 w 163"/>
                <a:gd name="T29" fmla="*/ 1 h 125"/>
                <a:gd name="T30" fmla="*/ 1 w 163"/>
                <a:gd name="T31" fmla="*/ 5 h 125"/>
                <a:gd name="T32" fmla="*/ 1 w 163"/>
                <a:gd name="T33" fmla="*/ 5 h 125"/>
                <a:gd name="T34" fmla="*/ 0 w 163"/>
                <a:gd name="T35" fmla="*/ 5 h 125"/>
                <a:gd name="T36" fmla="*/ 0 w 163"/>
                <a:gd name="T37" fmla="*/ 5 h 125"/>
                <a:gd name="T38" fmla="*/ 0 w 163"/>
                <a:gd name="T39" fmla="*/ 5 h 125"/>
                <a:gd name="T40" fmla="*/ 0 w 163"/>
                <a:gd name="T41" fmla="*/ 5 h 125"/>
                <a:gd name="T42" fmla="*/ 0 w 163"/>
                <a:gd name="T43" fmla="*/ 5 h 125"/>
                <a:gd name="T44" fmla="*/ 0 w 163"/>
                <a:gd name="T45" fmla="*/ 4 h 125"/>
                <a:gd name="T46" fmla="*/ 0 w 163"/>
                <a:gd name="T47" fmla="*/ 4 h 125"/>
                <a:gd name="T48" fmla="*/ 1 w 163"/>
                <a:gd name="T49" fmla="*/ 5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5"/>
                <a:gd name="T77" fmla="*/ 163 w 163"/>
                <a:gd name="T78" fmla="*/ 125 h 1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5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3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3"/>
                  </a:moveTo>
                  <a:lnTo>
                    <a:pt x="14" y="125"/>
                  </a:lnTo>
                  <a:lnTo>
                    <a:pt x="10" y="125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5" name="Freeform 1362"/>
            <p:cNvSpPr>
              <a:spLocks noEditPoints="1"/>
            </p:cNvSpPr>
            <p:nvPr/>
          </p:nvSpPr>
          <p:spPr bwMode="auto">
            <a:xfrm>
              <a:off x="2420" y="2272"/>
              <a:ext cx="105" cy="37"/>
            </a:xfrm>
            <a:custGeom>
              <a:avLst/>
              <a:gdLst>
                <a:gd name="T0" fmla="*/ 1 w 530"/>
                <a:gd name="T1" fmla="*/ 7 h 175"/>
                <a:gd name="T2" fmla="*/ 1 w 530"/>
                <a:gd name="T3" fmla="*/ 7 h 175"/>
                <a:gd name="T4" fmla="*/ 1 w 530"/>
                <a:gd name="T5" fmla="*/ 7 h 175"/>
                <a:gd name="T6" fmla="*/ 0 w 530"/>
                <a:gd name="T7" fmla="*/ 7 h 175"/>
                <a:gd name="T8" fmla="*/ 0 w 530"/>
                <a:gd name="T9" fmla="*/ 7 h 175"/>
                <a:gd name="T10" fmla="*/ 0 w 530"/>
                <a:gd name="T11" fmla="*/ 7 h 175"/>
                <a:gd name="T12" fmla="*/ 0 w 530"/>
                <a:gd name="T13" fmla="*/ 7 h 175"/>
                <a:gd name="T14" fmla="*/ 0 w 530"/>
                <a:gd name="T15" fmla="*/ 6 h 175"/>
                <a:gd name="T16" fmla="*/ 0 w 530"/>
                <a:gd name="T17" fmla="*/ 6 h 175"/>
                <a:gd name="T18" fmla="*/ 1 w 530"/>
                <a:gd name="T19" fmla="*/ 7 h 175"/>
                <a:gd name="T20" fmla="*/ 0 w 530"/>
                <a:gd name="T21" fmla="*/ 6 h 175"/>
                <a:gd name="T22" fmla="*/ 5 w 530"/>
                <a:gd name="T23" fmla="*/ 0 h 175"/>
                <a:gd name="T24" fmla="*/ 6 w 530"/>
                <a:gd name="T25" fmla="*/ 1 h 175"/>
                <a:gd name="T26" fmla="*/ 1 w 530"/>
                <a:gd name="T27" fmla="*/ 7 h 175"/>
                <a:gd name="T28" fmla="*/ 0 w 530"/>
                <a:gd name="T29" fmla="*/ 6 h 175"/>
                <a:gd name="T30" fmla="*/ 5 w 530"/>
                <a:gd name="T31" fmla="*/ 0 h 175"/>
                <a:gd name="T32" fmla="*/ 5 w 530"/>
                <a:gd name="T33" fmla="*/ 0 h 175"/>
                <a:gd name="T34" fmla="*/ 6 w 530"/>
                <a:gd name="T35" fmla="*/ 0 h 175"/>
                <a:gd name="T36" fmla="*/ 6 w 530"/>
                <a:gd name="T37" fmla="*/ 0 h 175"/>
                <a:gd name="T38" fmla="*/ 6 w 530"/>
                <a:gd name="T39" fmla="*/ 0 h 175"/>
                <a:gd name="T40" fmla="*/ 6 w 530"/>
                <a:gd name="T41" fmla="*/ 0 h 175"/>
                <a:gd name="T42" fmla="*/ 5 w 530"/>
                <a:gd name="T43" fmla="*/ 0 h 175"/>
                <a:gd name="T44" fmla="*/ 6 w 530"/>
                <a:gd name="T45" fmla="*/ 0 h 175"/>
                <a:gd name="T46" fmla="*/ 14 w 530"/>
                <a:gd name="T47" fmla="*/ 6 h 175"/>
                <a:gd name="T48" fmla="*/ 13 w 530"/>
                <a:gd name="T49" fmla="*/ 7 h 175"/>
                <a:gd name="T50" fmla="*/ 5 w 530"/>
                <a:gd name="T51" fmla="*/ 1 h 175"/>
                <a:gd name="T52" fmla="*/ 6 w 530"/>
                <a:gd name="T53" fmla="*/ 0 h 175"/>
                <a:gd name="T54" fmla="*/ 14 w 530"/>
                <a:gd name="T55" fmla="*/ 7 h 175"/>
                <a:gd name="T56" fmla="*/ 13 w 530"/>
                <a:gd name="T57" fmla="*/ 7 h 175"/>
                <a:gd name="T58" fmla="*/ 13 w 530"/>
                <a:gd name="T59" fmla="*/ 7 h 175"/>
                <a:gd name="T60" fmla="*/ 14 w 530"/>
                <a:gd name="T61" fmla="*/ 6 h 175"/>
                <a:gd name="T62" fmla="*/ 14 w 530"/>
                <a:gd name="T63" fmla="*/ 7 h 175"/>
                <a:gd name="T64" fmla="*/ 14 w 530"/>
                <a:gd name="T65" fmla="*/ 6 h 175"/>
                <a:gd name="T66" fmla="*/ 21 w 530"/>
                <a:gd name="T67" fmla="*/ 6 h 175"/>
                <a:gd name="T68" fmla="*/ 21 w 530"/>
                <a:gd name="T69" fmla="*/ 7 h 175"/>
                <a:gd name="T70" fmla="*/ 14 w 530"/>
                <a:gd name="T71" fmla="*/ 7 h 175"/>
                <a:gd name="T72" fmla="*/ 14 w 530"/>
                <a:gd name="T73" fmla="*/ 6 h 175"/>
                <a:gd name="T74" fmla="*/ 21 w 530"/>
                <a:gd name="T75" fmla="*/ 6 h 175"/>
                <a:gd name="T76" fmla="*/ 21 w 530"/>
                <a:gd name="T77" fmla="*/ 6 h 175"/>
                <a:gd name="T78" fmla="*/ 21 w 530"/>
                <a:gd name="T79" fmla="*/ 6 h 175"/>
                <a:gd name="T80" fmla="*/ 21 w 530"/>
                <a:gd name="T81" fmla="*/ 6 h 175"/>
                <a:gd name="T82" fmla="*/ 21 w 530"/>
                <a:gd name="T83" fmla="*/ 6 h 175"/>
                <a:gd name="T84" fmla="*/ 21 w 530"/>
                <a:gd name="T85" fmla="*/ 7 h 175"/>
                <a:gd name="T86" fmla="*/ 21 w 530"/>
                <a:gd name="T87" fmla="*/ 7 h 175"/>
                <a:gd name="T88" fmla="*/ 21 w 530"/>
                <a:gd name="T89" fmla="*/ 7 h 175"/>
                <a:gd name="T90" fmla="*/ 21 w 530"/>
                <a:gd name="T91" fmla="*/ 7 h 175"/>
                <a:gd name="T92" fmla="*/ 21 w 530"/>
                <a:gd name="T93" fmla="*/ 6 h 17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30"/>
                <a:gd name="T142" fmla="*/ 0 h 175"/>
                <a:gd name="T143" fmla="*/ 530 w 530"/>
                <a:gd name="T144" fmla="*/ 175 h 17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30" h="175">
                  <a:moveTo>
                    <a:pt x="22" y="171"/>
                  </a:moveTo>
                  <a:lnTo>
                    <a:pt x="19" y="173"/>
                  </a:lnTo>
                  <a:lnTo>
                    <a:pt x="13" y="175"/>
                  </a:lnTo>
                  <a:lnTo>
                    <a:pt x="9" y="174"/>
                  </a:lnTo>
                  <a:lnTo>
                    <a:pt x="5" y="172"/>
                  </a:lnTo>
                  <a:lnTo>
                    <a:pt x="1" y="167"/>
                  </a:lnTo>
                  <a:lnTo>
                    <a:pt x="0" y="163"/>
                  </a:lnTo>
                  <a:lnTo>
                    <a:pt x="1" y="159"/>
                  </a:lnTo>
                  <a:lnTo>
                    <a:pt x="4" y="155"/>
                  </a:lnTo>
                  <a:lnTo>
                    <a:pt x="22" y="171"/>
                  </a:lnTo>
                  <a:close/>
                  <a:moveTo>
                    <a:pt x="4" y="155"/>
                  </a:moveTo>
                  <a:lnTo>
                    <a:pt x="134" y="3"/>
                  </a:lnTo>
                  <a:lnTo>
                    <a:pt x="153" y="20"/>
                  </a:lnTo>
                  <a:lnTo>
                    <a:pt x="22" y="171"/>
                  </a:lnTo>
                  <a:lnTo>
                    <a:pt x="4" y="155"/>
                  </a:lnTo>
                  <a:close/>
                  <a:moveTo>
                    <a:pt x="134" y="3"/>
                  </a:moveTo>
                  <a:lnTo>
                    <a:pt x="137" y="1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50" y="2"/>
                  </a:lnTo>
                  <a:lnTo>
                    <a:pt x="143" y="12"/>
                  </a:lnTo>
                  <a:lnTo>
                    <a:pt x="134" y="3"/>
                  </a:lnTo>
                  <a:close/>
                  <a:moveTo>
                    <a:pt x="150" y="2"/>
                  </a:moveTo>
                  <a:lnTo>
                    <a:pt x="347" y="152"/>
                  </a:lnTo>
                  <a:lnTo>
                    <a:pt x="332" y="172"/>
                  </a:lnTo>
                  <a:lnTo>
                    <a:pt x="135" y="21"/>
                  </a:lnTo>
                  <a:lnTo>
                    <a:pt x="150" y="2"/>
                  </a:lnTo>
                  <a:close/>
                  <a:moveTo>
                    <a:pt x="339" y="175"/>
                  </a:moveTo>
                  <a:lnTo>
                    <a:pt x="335" y="174"/>
                  </a:lnTo>
                  <a:lnTo>
                    <a:pt x="332" y="172"/>
                  </a:lnTo>
                  <a:lnTo>
                    <a:pt x="339" y="162"/>
                  </a:lnTo>
                  <a:lnTo>
                    <a:pt x="339" y="175"/>
                  </a:lnTo>
                  <a:close/>
                  <a:moveTo>
                    <a:pt x="339" y="150"/>
                  </a:moveTo>
                  <a:lnTo>
                    <a:pt x="517" y="150"/>
                  </a:lnTo>
                  <a:lnTo>
                    <a:pt x="517" y="175"/>
                  </a:lnTo>
                  <a:lnTo>
                    <a:pt x="339" y="175"/>
                  </a:lnTo>
                  <a:lnTo>
                    <a:pt x="339" y="150"/>
                  </a:lnTo>
                  <a:close/>
                  <a:moveTo>
                    <a:pt x="517" y="150"/>
                  </a:moveTo>
                  <a:lnTo>
                    <a:pt x="522" y="151"/>
                  </a:lnTo>
                  <a:lnTo>
                    <a:pt x="525" y="153"/>
                  </a:lnTo>
                  <a:lnTo>
                    <a:pt x="528" y="158"/>
                  </a:lnTo>
                  <a:lnTo>
                    <a:pt x="530" y="162"/>
                  </a:lnTo>
                  <a:lnTo>
                    <a:pt x="528" y="167"/>
                  </a:lnTo>
                  <a:lnTo>
                    <a:pt x="525" y="171"/>
                  </a:lnTo>
                  <a:lnTo>
                    <a:pt x="522" y="174"/>
                  </a:lnTo>
                  <a:lnTo>
                    <a:pt x="517" y="175"/>
                  </a:lnTo>
                  <a:lnTo>
                    <a:pt x="517" y="15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6" name="Freeform 1363"/>
            <p:cNvSpPr>
              <a:spLocks noEditPoints="1"/>
            </p:cNvSpPr>
            <p:nvPr/>
          </p:nvSpPr>
          <p:spPr bwMode="auto">
            <a:xfrm>
              <a:off x="2424" y="2283"/>
              <a:ext cx="54" cy="34"/>
            </a:xfrm>
            <a:custGeom>
              <a:avLst/>
              <a:gdLst>
                <a:gd name="T0" fmla="*/ 3 w 248"/>
                <a:gd name="T1" fmla="*/ 1 h 156"/>
                <a:gd name="T2" fmla="*/ 3 w 248"/>
                <a:gd name="T3" fmla="*/ 1 h 156"/>
                <a:gd name="T4" fmla="*/ 3 w 248"/>
                <a:gd name="T5" fmla="*/ 1 h 156"/>
                <a:gd name="T6" fmla="*/ 3 w 248"/>
                <a:gd name="T7" fmla="*/ 1 h 156"/>
                <a:gd name="T8" fmla="*/ 3 w 248"/>
                <a:gd name="T9" fmla="*/ 0 h 156"/>
                <a:gd name="T10" fmla="*/ 3 w 248"/>
                <a:gd name="T11" fmla="*/ 0 h 156"/>
                <a:gd name="T12" fmla="*/ 3 w 248"/>
                <a:gd name="T13" fmla="*/ 0 h 156"/>
                <a:gd name="T14" fmla="*/ 3 w 248"/>
                <a:gd name="T15" fmla="*/ 0 h 156"/>
                <a:gd name="T16" fmla="*/ 3 w 248"/>
                <a:gd name="T17" fmla="*/ 0 h 156"/>
                <a:gd name="T18" fmla="*/ 3 w 248"/>
                <a:gd name="T19" fmla="*/ 1 h 156"/>
                <a:gd name="T20" fmla="*/ 3 w 248"/>
                <a:gd name="T21" fmla="*/ 0 h 156"/>
                <a:gd name="T22" fmla="*/ 9 w 248"/>
                <a:gd name="T23" fmla="*/ 2 h 156"/>
                <a:gd name="T24" fmla="*/ 9 w 248"/>
                <a:gd name="T25" fmla="*/ 3 h 156"/>
                <a:gd name="T26" fmla="*/ 3 w 248"/>
                <a:gd name="T27" fmla="*/ 1 h 156"/>
                <a:gd name="T28" fmla="*/ 3 w 248"/>
                <a:gd name="T29" fmla="*/ 0 h 156"/>
                <a:gd name="T30" fmla="*/ 9 w 248"/>
                <a:gd name="T31" fmla="*/ 2 h 156"/>
                <a:gd name="T32" fmla="*/ 9 w 248"/>
                <a:gd name="T33" fmla="*/ 2 h 156"/>
                <a:gd name="T34" fmla="*/ 9 w 248"/>
                <a:gd name="T35" fmla="*/ 2 h 156"/>
                <a:gd name="T36" fmla="*/ 10 w 248"/>
                <a:gd name="T37" fmla="*/ 2 h 156"/>
                <a:gd name="T38" fmla="*/ 10 w 248"/>
                <a:gd name="T39" fmla="*/ 3 h 156"/>
                <a:gd name="T40" fmla="*/ 10 w 248"/>
                <a:gd name="T41" fmla="*/ 3 h 156"/>
                <a:gd name="T42" fmla="*/ 10 w 248"/>
                <a:gd name="T43" fmla="*/ 3 h 156"/>
                <a:gd name="T44" fmla="*/ 10 w 248"/>
                <a:gd name="T45" fmla="*/ 3 h 156"/>
                <a:gd name="T46" fmla="*/ 10 w 248"/>
                <a:gd name="T47" fmla="*/ 3 h 156"/>
                <a:gd name="T48" fmla="*/ 9 w 248"/>
                <a:gd name="T49" fmla="*/ 3 h 156"/>
                <a:gd name="T50" fmla="*/ 9 w 248"/>
                <a:gd name="T51" fmla="*/ 2 h 156"/>
                <a:gd name="T52" fmla="*/ 10 w 248"/>
                <a:gd name="T53" fmla="*/ 3 h 156"/>
                <a:gd name="T54" fmla="*/ 8 w 248"/>
                <a:gd name="T55" fmla="*/ 6 h 156"/>
                <a:gd name="T56" fmla="*/ 7 w 248"/>
                <a:gd name="T57" fmla="*/ 5 h 156"/>
                <a:gd name="T58" fmla="*/ 9 w 248"/>
                <a:gd name="T59" fmla="*/ 2 h 156"/>
                <a:gd name="T60" fmla="*/ 10 w 248"/>
                <a:gd name="T61" fmla="*/ 3 h 156"/>
                <a:gd name="T62" fmla="*/ 8 w 248"/>
                <a:gd name="T63" fmla="*/ 6 h 156"/>
                <a:gd name="T64" fmla="*/ 8 w 248"/>
                <a:gd name="T65" fmla="*/ 6 h 156"/>
                <a:gd name="T66" fmla="*/ 8 w 248"/>
                <a:gd name="T67" fmla="*/ 6 h 156"/>
                <a:gd name="T68" fmla="*/ 8 w 248"/>
                <a:gd name="T69" fmla="*/ 6 h 156"/>
                <a:gd name="T70" fmla="*/ 7 w 248"/>
                <a:gd name="T71" fmla="*/ 6 h 156"/>
                <a:gd name="T72" fmla="*/ 8 w 248"/>
                <a:gd name="T73" fmla="*/ 6 h 156"/>
                <a:gd name="T74" fmla="*/ 8 w 248"/>
                <a:gd name="T75" fmla="*/ 6 h 156"/>
                <a:gd name="T76" fmla="*/ 7 w 248"/>
                <a:gd name="T77" fmla="*/ 6 h 156"/>
                <a:gd name="T78" fmla="*/ 0 w 248"/>
                <a:gd name="T79" fmla="*/ 4 h 156"/>
                <a:gd name="T80" fmla="*/ 1 w 248"/>
                <a:gd name="T81" fmla="*/ 3 h 156"/>
                <a:gd name="T82" fmla="*/ 8 w 248"/>
                <a:gd name="T83" fmla="*/ 5 h 156"/>
                <a:gd name="T84" fmla="*/ 7 w 248"/>
                <a:gd name="T85" fmla="*/ 6 h 156"/>
                <a:gd name="T86" fmla="*/ 0 w 248"/>
                <a:gd name="T87" fmla="*/ 4 h 156"/>
                <a:gd name="T88" fmla="*/ 0 w 248"/>
                <a:gd name="T89" fmla="*/ 3 h 156"/>
                <a:gd name="T90" fmla="*/ 0 w 248"/>
                <a:gd name="T91" fmla="*/ 3 h 156"/>
                <a:gd name="T92" fmla="*/ 0 w 248"/>
                <a:gd name="T93" fmla="*/ 3 h 156"/>
                <a:gd name="T94" fmla="*/ 0 w 248"/>
                <a:gd name="T95" fmla="*/ 3 h 156"/>
                <a:gd name="T96" fmla="*/ 0 w 248"/>
                <a:gd name="T97" fmla="*/ 3 h 156"/>
                <a:gd name="T98" fmla="*/ 0 w 248"/>
                <a:gd name="T99" fmla="*/ 3 h 156"/>
                <a:gd name="T100" fmla="*/ 0 w 248"/>
                <a:gd name="T101" fmla="*/ 3 h 156"/>
                <a:gd name="T102" fmla="*/ 1 w 248"/>
                <a:gd name="T103" fmla="*/ 3 h 156"/>
                <a:gd name="T104" fmla="*/ 0 w 248"/>
                <a:gd name="T105" fmla="*/ 4 h 1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6"/>
                <a:gd name="T161" fmla="*/ 248 w 248"/>
                <a:gd name="T162" fmla="*/ 156 h 1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6">
                  <a:moveTo>
                    <a:pt x="74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4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4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0"/>
                  </a:lnTo>
                  <a:lnTo>
                    <a:pt x="246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6" y="68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2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6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7" name="Freeform 1364"/>
            <p:cNvSpPr>
              <a:spLocks noEditPoints="1"/>
            </p:cNvSpPr>
            <p:nvPr/>
          </p:nvSpPr>
          <p:spPr bwMode="auto">
            <a:xfrm>
              <a:off x="2424" y="2306"/>
              <a:ext cx="82" cy="30"/>
            </a:xfrm>
            <a:custGeom>
              <a:avLst/>
              <a:gdLst>
                <a:gd name="T0" fmla="*/ 1 w 399"/>
                <a:gd name="T1" fmla="*/ 7 h 164"/>
                <a:gd name="T2" fmla="*/ 0 w 399"/>
                <a:gd name="T3" fmla="*/ 7 h 164"/>
                <a:gd name="T4" fmla="*/ 0 w 399"/>
                <a:gd name="T5" fmla="*/ 6 h 164"/>
                <a:gd name="T6" fmla="*/ 0 w 399"/>
                <a:gd name="T7" fmla="*/ 6 h 164"/>
                <a:gd name="T8" fmla="*/ 0 w 399"/>
                <a:gd name="T9" fmla="*/ 6 h 164"/>
                <a:gd name="T10" fmla="*/ 0 w 399"/>
                <a:gd name="T11" fmla="*/ 6 h 164"/>
                <a:gd name="T12" fmla="*/ 0 w 399"/>
                <a:gd name="T13" fmla="*/ 6 h 164"/>
                <a:gd name="T14" fmla="*/ 0 w 399"/>
                <a:gd name="T15" fmla="*/ 6 h 164"/>
                <a:gd name="T16" fmla="*/ 0 w 399"/>
                <a:gd name="T17" fmla="*/ 6 h 164"/>
                <a:gd name="T18" fmla="*/ 1 w 399"/>
                <a:gd name="T19" fmla="*/ 7 h 164"/>
                <a:gd name="T20" fmla="*/ 0 w 399"/>
                <a:gd name="T21" fmla="*/ 6 h 164"/>
                <a:gd name="T22" fmla="*/ 7 w 399"/>
                <a:gd name="T23" fmla="*/ 5 h 164"/>
                <a:gd name="T24" fmla="*/ 7 w 399"/>
                <a:gd name="T25" fmla="*/ 6 h 164"/>
                <a:gd name="T26" fmla="*/ 1 w 399"/>
                <a:gd name="T27" fmla="*/ 7 h 164"/>
                <a:gd name="T28" fmla="*/ 0 w 399"/>
                <a:gd name="T29" fmla="*/ 6 h 164"/>
                <a:gd name="T30" fmla="*/ 7 w 399"/>
                <a:gd name="T31" fmla="*/ 6 h 164"/>
                <a:gd name="T32" fmla="*/ 7 w 399"/>
                <a:gd name="T33" fmla="*/ 6 h 164"/>
                <a:gd name="T34" fmla="*/ 7 w 399"/>
                <a:gd name="T35" fmla="*/ 6 h 164"/>
                <a:gd name="T36" fmla="*/ 7 w 399"/>
                <a:gd name="T37" fmla="*/ 6 h 164"/>
                <a:gd name="T38" fmla="*/ 7 w 399"/>
                <a:gd name="T39" fmla="*/ 6 h 164"/>
                <a:gd name="T40" fmla="*/ 7 w 399"/>
                <a:gd name="T41" fmla="*/ 5 h 164"/>
                <a:gd name="T42" fmla="*/ 15 w 399"/>
                <a:gd name="T43" fmla="*/ 3 h 164"/>
                <a:gd name="T44" fmla="*/ 16 w 399"/>
                <a:gd name="T45" fmla="*/ 4 h 164"/>
                <a:gd name="T46" fmla="*/ 7 w 399"/>
                <a:gd name="T47" fmla="*/ 6 h 164"/>
                <a:gd name="T48" fmla="*/ 7 w 399"/>
                <a:gd name="T49" fmla="*/ 5 h 164"/>
                <a:gd name="T50" fmla="*/ 16 w 399"/>
                <a:gd name="T51" fmla="*/ 4 h 164"/>
                <a:gd name="T52" fmla="*/ 16 w 399"/>
                <a:gd name="T53" fmla="*/ 4 h 164"/>
                <a:gd name="T54" fmla="*/ 16 w 399"/>
                <a:gd name="T55" fmla="*/ 4 h 164"/>
                <a:gd name="T56" fmla="*/ 16 w 399"/>
                <a:gd name="T57" fmla="*/ 4 h 164"/>
                <a:gd name="T58" fmla="*/ 16 w 399"/>
                <a:gd name="T59" fmla="*/ 4 h 164"/>
                <a:gd name="T60" fmla="*/ 16 w 399"/>
                <a:gd name="T61" fmla="*/ 4 h 164"/>
                <a:gd name="T62" fmla="*/ 16 w 399"/>
                <a:gd name="T63" fmla="*/ 4 h 164"/>
                <a:gd name="T64" fmla="*/ 15 w 399"/>
                <a:gd name="T65" fmla="*/ 4 h 164"/>
                <a:gd name="T66" fmla="*/ 15 w 399"/>
                <a:gd name="T67" fmla="*/ 1 h 164"/>
                <a:gd name="T68" fmla="*/ 16 w 399"/>
                <a:gd name="T69" fmla="*/ 0 h 164"/>
                <a:gd name="T70" fmla="*/ 16 w 399"/>
                <a:gd name="T71" fmla="*/ 4 h 164"/>
                <a:gd name="T72" fmla="*/ 15 w 399"/>
                <a:gd name="T73" fmla="*/ 4 h 164"/>
                <a:gd name="T74" fmla="*/ 15 w 399"/>
                <a:gd name="T75" fmla="*/ 0 h 164"/>
                <a:gd name="T76" fmla="*/ 15 w 399"/>
                <a:gd name="T77" fmla="*/ 0 h 164"/>
                <a:gd name="T78" fmla="*/ 15 w 399"/>
                <a:gd name="T79" fmla="*/ 0 h 164"/>
                <a:gd name="T80" fmla="*/ 16 w 399"/>
                <a:gd name="T81" fmla="*/ 0 h 164"/>
                <a:gd name="T82" fmla="*/ 16 w 399"/>
                <a:gd name="T83" fmla="*/ 0 h 164"/>
                <a:gd name="T84" fmla="*/ 15 w 399"/>
                <a:gd name="T85" fmla="*/ 0 h 164"/>
                <a:gd name="T86" fmla="*/ 15 w 399"/>
                <a:gd name="T87" fmla="*/ 0 h 164"/>
                <a:gd name="T88" fmla="*/ 15 w 399"/>
                <a:gd name="T89" fmla="*/ 1 h 164"/>
                <a:gd name="T90" fmla="*/ 8 w 399"/>
                <a:gd name="T91" fmla="*/ 2 h 164"/>
                <a:gd name="T92" fmla="*/ 8 w 399"/>
                <a:gd name="T93" fmla="*/ 1 h 164"/>
                <a:gd name="T94" fmla="*/ 15 w 399"/>
                <a:gd name="T95" fmla="*/ 0 h 164"/>
                <a:gd name="T96" fmla="*/ 15 w 399"/>
                <a:gd name="T97" fmla="*/ 1 h 164"/>
                <a:gd name="T98" fmla="*/ 8 w 399"/>
                <a:gd name="T99" fmla="*/ 2 h 164"/>
                <a:gd name="T100" fmla="*/ 7 w 399"/>
                <a:gd name="T101" fmla="*/ 2 h 164"/>
                <a:gd name="T102" fmla="*/ 7 w 399"/>
                <a:gd name="T103" fmla="*/ 2 h 164"/>
                <a:gd name="T104" fmla="*/ 7 w 399"/>
                <a:gd name="T105" fmla="*/ 1 h 164"/>
                <a:gd name="T106" fmla="*/ 7 w 399"/>
                <a:gd name="T107" fmla="*/ 1 h 164"/>
                <a:gd name="T108" fmla="*/ 7 w 399"/>
                <a:gd name="T109" fmla="*/ 1 h 164"/>
                <a:gd name="T110" fmla="*/ 7 w 399"/>
                <a:gd name="T111" fmla="*/ 1 h 164"/>
                <a:gd name="T112" fmla="*/ 7 w 399"/>
                <a:gd name="T113" fmla="*/ 1 h 164"/>
                <a:gd name="T114" fmla="*/ 8 w 399"/>
                <a:gd name="T115" fmla="*/ 1 h 164"/>
                <a:gd name="T116" fmla="*/ 8 w 399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9"/>
                <a:gd name="T178" fmla="*/ 0 h 164"/>
                <a:gd name="T179" fmla="*/ 399 w 399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9" h="164">
                  <a:moveTo>
                    <a:pt x="13" y="164"/>
                  </a:moveTo>
                  <a:lnTo>
                    <a:pt x="9" y="163"/>
                  </a:lnTo>
                  <a:lnTo>
                    <a:pt x="4" y="161"/>
                  </a:lnTo>
                  <a:lnTo>
                    <a:pt x="2" y="158"/>
                  </a:lnTo>
                  <a:lnTo>
                    <a:pt x="0" y="152"/>
                  </a:lnTo>
                  <a:lnTo>
                    <a:pt x="1" y="148"/>
                  </a:lnTo>
                  <a:lnTo>
                    <a:pt x="3" y="144"/>
                  </a:lnTo>
                  <a:lnTo>
                    <a:pt x="8" y="142"/>
                  </a:lnTo>
                  <a:lnTo>
                    <a:pt x="12" y="139"/>
                  </a:lnTo>
                  <a:lnTo>
                    <a:pt x="13" y="164"/>
                  </a:lnTo>
                  <a:close/>
                  <a:moveTo>
                    <a:pt x="12" y="139"/>
                  </a:moveTo>
                  <a:lnTo>
                    <a:pt x="180" y="130"/>
                  </a:lnTo>
                  <a:lnTo>
                    <a:pt x="181" y="155"/>
                  </a:lnTo>
                  <a:lnTo>
                    <a:pt x="13" y="164"/>
                  </a:lnTo>
                  <a:lnTo>
                    <a:pt x="12" y="139"/>
                  </a:lnTo>
                  <a:close/>
                  <a:moveTo>
                    <a:pt x="184" y="155"/>
                  </a:moveTo>
                  <a:lnTo>
                    <a:pt x="183" y="155"/>
                  </a:lnTo>
                  <a:lnTo>
                    <a:pt x="181" y="155"/>
                  </a:lnTo>
                  <a:lnTo>
                    <a:pt x="180" y="143"/>
                  </a:lnTo>
                  <a:lnTo>
                    <a:pt x="184" y="155"/>
                  </a:lnTo>
                  <a:close/>
                  <a:moveTo>
                    <a:pt x="178" y="131"/>
                  </a:moveTo>
                  <a:lnTo>
                    <a:pt x="383" y="84"/>
                  </a:lnTo>
                  <a:lnTo>
                    <a:pt x="389" y="108"/>
                  </a:lnTo>
                  <a:lnTo>
                    <a:pt x="184" y="155"/>
                  </a:lnTo>
                  <a:lnTo>
                    <a:pt x="178" y="131"/>
                  </a:lnTo>
                  <a:close/>
                  <a:moveTo>
                    <a:pt x="399" y="95"/>
                  </a:moveTo>
                  <a:lnTo>
                    <a:pt x="399" y="99"/>
                  </a:lnTo>
                  <a:lnTo>
                    <a:pt x="396" y="103"/>
                  </a:lnTo>
                  <a:lnTo>
                    <a:pt x="393" y="106"/>
                  </a:lnTo>
                  <a:lnTo>
                    <a:pt x="389" y="108"/>
                  </a:lnTo>
                  <a:lnTo>
                    <a:pt x="387" y="96"/>
                  </a:lnTo>
                  <a:lnTo>
                    <a:pt x="399" y="95"/>
                  </a:lnTo>
                  <a:close/>
                  <a:moveTo>
                    <a:pt x="375" y="97"/>
                  </a:moveTo>
                  <a:lnTo>
                    <a:pt x="366" y="13"/>
                  </a:lnTo>
                  <a:lnTo>
                    <a:pt x="390" y="11"/>
                  </a:lnTo>
                  <a:lnTo>
                    <a:pt x="399" y="95"/>
                  </a:lnTo>
                  <a:lnTo>
                    <a:pt x="375" y="97"/>
                  </a:lnTo>
                  <a:close/>
                  <a:moveTo>
                    <a:pt x="377" y="0"/>
                  </a:moveTo>
                  <a:lnTo>
                    <a:pt x="381" y="0"/>
                  </a:lnTo>
                  <a:lnTo>
                    <a:pt x="386" y="3"/>
                  </a:lnTo>
                  <a:lnTo>
                    <a:pt x="389" y="7"/>
                  </a:lnTo>
                  <a:lnTo>
                    <a:pt x="390" y="11"/>
                  </a:lnTo>
                  <a:lnTo>
                    <a:pt x="378" y="12"/>
                  </a:lnTo>
                  <a:lnTo>
                    <a:pt x="377" y="0"/>
                  </a:lnTo>
                  <a:close/>
                  <a:moveTo>
                    <a:pt x="379" y="24"/>
                  </a:moveTo>
                  <a:lnTo>
                    <a:pt x="191" y="42"/>
                  </a:lnTo>
                  <a:lnTo>
                    <a:pt x="189" y="18"/>
                  </a:lnTo>
                  <a:lnTo>
                    <a:pt x="377" y="0"/>
                  </a:lnTo>
                  <a:lnTo>
                    <a:pt x="379" y="24"/>
                  </a:lnTo>
                  <a:close/>
                  <a:moveTo>
                    <a:pt x="191" y="42"/>
                  </a:moveTo>
                  <a:lnTo>
                    <a:pt x="187" y="42"/>
                  </a:lnTo>
                  <a:lnTo>
                    <a:pt x="183" y="40"/>
                  </a:lnTo>
                  <a:lnTo>
                    <a:pt x="179" y="36"/>
                  </a:lnTo>
                  <a:lnTo>
                    <a:pt x="178" y="31"/>
                  </a:lnTo>
                  <a:lnTo>
                    <a:pt x="179" y="27"/>
                  </a:lnTo>
                  <a:lnTo>
                    <a:pt x="181" y="23"/>
                  </a:lnTo>
                  <a:lnTo>
                    <a:pt x="185" y="20"/>
                  </a:lnTo>
                  <a:lnTo>
                    <a:pt x="189" y="18"/>
                  </a:lnTo>
                  <a:lnTo>
                    <a:pt x="191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8" name="Freeform 1365"/>
            <p:cNvSpPr>
              <a:spLocks noEditPoints="1"/>
            </p:cNvSpPr>
            <p:nvPr/>
          </p:nvSpPr>
          <p:spPr bwMode="auto">
            <a:xfrm>
              <a:off x="2435" y="2343"/>
              <a:ext cx="74" cy="19"/>
            </a:xfrm>
            <a:custGeom>
              <a:avLst/>
              <a:gdLst>
                <a:gd name="T0" fmla="*/ 1 w 371"/>
                <a:gd name="T1" fmla="*/ 4 h 108"/>
                <a:gd name="T2" fmla="*/ 0 w 371"/>
                <a:gd name="T3" fmla="*/ 4 h 108"/>
                <a:gd name="T4" fmla="*/ 0 w 371"/>
                <a:gd name="T5" fmla="*/ 4 h 108"/>
                <a:gd name="T6" fmla="*/ 0 w 371"/>
                <a:gd name="T7" fmla="*/ 4 h 108"/>
                <a:gd name="T8" fmla="*/ 0 w 371"/>
                <a:gd name="T9" fmla="*/ 4 h 108"/>
                <a:gd name="T10" fmla="*/ 0 w 371"/>
                <a:gd name="T11" fmla="*/ 4 h 108"/>
                <a:gd name="T12" fmla="*/ 0 w 371"/>
                <a:gd name="T13" fmla="*/ 3 h 108"/>
                <a:gd name="T14" fmla="*/ 0 w 371"/>
                <a:gd name="T15" fmla="*/ 3 h 108"/>
                <a:gd name="T16" fmla="*/ 0 w 371"/>
                <a:gd name="T17" fmla="*/ 3 h 108"/>
                <a:gd name="T18" fmla="*/ 1 w 371"/>
                <a:gd name="T19" fmla="*/ 4 h 108"/>
                <a:gd name="T20" fmla="*/ 0 w 371"/>
                <a:gd name="T21" fmla="*/ 3 h 108"/>
                <a:gd name="T22" fmla="*/ 8 w 371"/>
                <a:gd name="T23" fmla="*/ 2 h 108"/>
                <a:gd name="T24" fmla="*/ 8 w 371"/>
                <a:gd name="T25" fmla="*/ 3 h 108"/>
                <a:gd name="T26" fmla="*/ 1 w 371"/>
                <a:gd name="T27" fmla="*/ 4 h 108"/>
                <a:gd name="T28" fmla="*/ 0 w 371"/>
                <a:gd name="T29" fmla="*/ 3 h 108"/>
                <a:gd name="T30" fmla="*/ 8 w 371"/>
                <a:gd name="T31" fmla="*/ 3 h 108"/>
                <a:gd name="T32" fmla="*/ 8 w 371"/>
                <a:gd name="T33" fmla="*/ 3 h 108"/>
                <a:gd name="T34" fmla="*/ 8 w 371"/>
                <a:gd name="T35" fmla="*/ 3 h 108"/>
                <a:gd name="T36" fmla="*/ 8 w 371"/>
                <a:gd name="T37" fmla="*/ 3 h 108"/>
                <a:gd name="T38" fmla="*/ 8 w 371"/>
                <a:gd name="T39" fmla="*/ 3 h 108"/>
                <a:gd name="T40" fmla="*/ 8 w 371"/>
                <a:gd name="T41" fmla="*/ 2 h 108"/>
                <a:gd name="T42" fmla="*/ 14 w 371"/>
                <a:gd name="T43" fmla="*/ 0 h 108"/>
                <a:gd name="T44" fmla="*/ 14 w 371"/>
                <a:gd name="T45" fmla="*/ 1 h 108"/>
                <a:gd name="T46" fmla="*/ 8 w 371"/>
                <a:gd name="T47" fmla="*/ 3 h 108"/>
                <a:gd name="T48" fmla="*/ 8 w 371"/>
                <a:gd name="T49" fmla="*/ 2 h 108"/>
                <a:gd name="T50" fmla="*/ 14 w 371"/>
                <a:gd name="T51" fmla="*/ 0 h 108"/>
                <a:gd name="T52" fmla="*/ 14 w 371"/>
                <a:gd name="T53" fmla="*/ 0 h 108"/>
                <a:gd name="T54" fmla="*/ 14 w 371"/>
                <a:gd name="T55" fmla="*/ 0 h 108"/>
                <a:gd name="T56" fmla="*/ 15 w 371"/>
                <a:gd name="T57" fmla="*/ 0 h 108"/>
                <a:gd name="T58" fmla="*/ 15 w 371"/>
                <a:gd name="T59" fmla="*/ 0 h 108"/>
                <a:gd name="T60" fmla="*/ 15 w 371"/>
                <a:gd name="T61" fmla="*/ 0 h 108"/>
                <a:gd name="T62" fmla="*/ 15 w 371"/>
                <a:gd name="T63" fmla="*/ 1 h 108"/>
                <a:gd name="T64" fmla="*/ 15 w 371"/>
                <a:gd name="T65" fmla="*/ 1 h 108"/>
                <a:gd name="T66" fmla="*/ 14 w 371"/>
                <a:gd name="T67" fmla="*/ 1 h 108"/>
                <a:gd name="T68" fmla="*/ 14 w 371"/>
                <a:gd name="T69" fmla="*/ 0 h 1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1"/>
                <a:gd name="T106" fmla="*/ 0 h 108"/>
                <a:gd name="T107" fmla="*/ 371 w 371"/>
                <a:gd name="T108" fmla="*/ 108 h 10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1" h="108">
                  <a:moveTo>
                    <a:pt x="15" y="108"/>
                  </a:moveTo>
                  <a:lnTo>
                    <a:pt x="10" y="108"/>
                  </a:lnTo>
                  <a:lnTo>
                    <a:pt x="6" y="106"/>
                  </a:lnTo>
                  <a:lnTo>
                    <a:pt x="3" y="102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7" y="85"/>
                  </a:lnTo>
                  <a:lnTo>
                    <a:pt x="11" y="83"/>
                  </a:lnTo>
                  <a:lnTo>
                    <a:pt x="15" y="108"/>
                  </a:lnTo>
                  <a:close/>
                  <a:moveTo>
                    <a:pt x="11" y="83"/>
                  </a:moveTo>
                  <a:lnTo>
                    <a:pt x="207" y="56"/>
                  </a:lnTo>
                  <a:lnTo>
                    <a:pt x="211" y="80"/>
                  </a:lnTo>
                  <a:lnTo>
                    <a:pt x="15" y="108"/>
                  </a:lnTo>
                  <a:lnTo>
                    <a:pt x="11" y="83"/>
                  </a:lnTo>
                  <a:close/>
                  <a:moveTo>
                    <a:pt x="213" y="79"/>
                  </a:moveTo>
                  <a:lnTo>
                    <a:pt x="212" y="80"/>
                  </a:lnTo>
                  <a:lnTo>
                    <a:pt x="211" y="80"/>
                  </a:lnTo>
                  <a:lnTo>
                    <a:pt x="209" y="68"/>
                  </a:lnTo>
                  <a:lnTo>
                    <a:pt x="213" y="79"/>
                  </a:lnTo>
                  <a:close/>
                  <a:moveTo>
                    <a:pt x="205" y="56"/>
                  </a:moveTo>
                  <a:lnTo>
                    <a:pt x="355" y="0"/>
                  </a:lnTo>
                  <a:lnTo>
                    <a:pt x="363" y="24"/>
                  </a:lnTo>
                  <a:lnTo>
                    <a:pt x="213" y="79"/>
                  </a:lnTo>
                  <a:lnTo>
                    <a:pt x="205" y="56"/>
                  </a:lnTo>
                  <a:close/>
                  <a:moveTo>
                    <a:pt x="355" y="0"/>
                  </a:moveTo>
                  <a:lnTo>
                    <a:pt x="359" y="0"/>
                  </a:lnTo>
                  <a:lnTo>
                    <a:pt x="363" y="1"/>
                  </a:lnTo>
                  <a:lnTo>
                    <a:pt x="368" y="3"/>
                  </a:lnTo>
                  <a:lnTo>
                    <a:pt x="370" y="7"/>
                  </a:lnTo>
                  <a:lnTo>
                    <a:pt x="371" y="12"/>
                  </a:lnTo>
                  <a:lnTo>
                    <a:pt x="370" y="17"/>
                  </a:lnTo>
                  <a:lnTo>
                    <a:pt x="367" y="20"/>
                  </a:lnTo>
                  <a:lnTo>
                    <a:pt x="363" y="24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9" name="Freeform 1366"/>
            <p:cNvSpPr>
              <a:spLocks noEditPoints="1"/>
            </p:cNvSpPr>
            <p:nvPr/>
          </p:nvSpPr>
          <p:spPr bwMode="auto">
            <a:xfrm>
              <a:off x="2466" y="2365"/>
              <a:ext cx="43" cy="19"/>
            </a:xfrm>
            <a:custGeom>
              <a:avLst/>
              <a:gdLst>
                <a:gd name="T0" fmla="*/ 1 w 211"/>
                <a:gd name="T1" fmla="*/ 4 h 100"/>
                <a:gd name="T2" fmla="*/ 0 w 211"/>
                <a:gd name="T3" fmla="*/ 4 h 100"/>
                <a:gd name="T4" fmla="*/ 0 w 211"/>
                <a:gd name="T5" fmla="*/ 4 h 100"/>
                <a:gd name="T6" fmla="*/ 0 w 211"/>
                <a:gd name="T7" fmla="*/ 4 h 100"/>
                <a:gd name="T8" fmla="*/ 0 w 211"/>
                <a:gd name="T9" fmla="*/ 4 h 100"/>
                <a:gd name="T10" fmla="*/ 0 w 211"/>
                <a:gd name="T11" fmla="*/ 3 h 100"/>
                <a:gd name="T12" fmla="*/ 0 w 211"/>
                <a:gd name="T13" fmla="*/ 3 h 100"/>
                <a:gd name="T14" fmla="*/ 0 w 211"/>
                <a:gd name="T15" fmla="*/ 3 h 100"/>
                <a:gd name="T16" fmla="*/ 0 w 211"/>
                <a:gd name="T17" fmla="*/ 3 h 100"/>
                <a:gd name="T18" fmla="*/ 1 w 211"/>
                <a:gd name="T19" fmla="*/ 4 h 100"/>
                <a:gd name="T20" fmla="*/ 0 w 211"/>
                <a:gd name="T21" fmla="*/ 3 h 100"/>
                <a:gd name="T22" fmla="*/ 4 w 211"/>
                <a:gd name="T23" fmla="*/ 2 h 100"/>
                <a:gd name="T24" fmla="*/ 4 w 211"/>
                <a:gd name="T25" fmla="*/ 3 h 100"/>
                <a:gd name="T26" fmla="*/ 1 w 211"/>
                <a:gd name="T27" fmla="*/ 4 h 100"/>
                <a:gd name="T28" fmla="*/ 0 w 211"/>
                <a:gd name="T29" fmla="*/ 3 h 100"/>
                <a:gd name="T30" fmla="*/ 4 w 211"/>
                <a:gd name="T31" fmla="*/ 3 h 100"/>
                <a:gd name="T32" fmla="*/ 4 w 211"/>
                <a:gd name="T33" fmla="*/ 3 h 100"/>
                <a:gd name="T34" fmla="*/ 4 w 211"/>
                <a:gd name="T35" fmla="*/ 3 h 100"/>
                <a:gd name="T36" fmla="*/ 4 w 211"/>
                <a:gd name="T37" fmla="*/ 2 h 100"/>
                <a:gd name="T38" fmla="*/ 4 w 211"/>
                <a:gd name="T39" fmla="*/ 3 h 100"/>
                <a:gd name="T40" fmla="*/ 4 w 211"/>
                <a:gd name="T41" fmla="*/ 2 h 100"/>
                <a:gd name="T42" fmla="*/ 8 w 211"/>
                <a:gd name="T43" fmla="*/ 0 h 100"/>
                <a:gd name="T44" fmla="*/ 8 w 211"/>
                <a:gd name="T45" fmla="*/ 1 h 100"/>
                <a:gd name="T46" fmla="*/ 4 w 211"/>
                <a:gd name="T47" fmla="*/ 3 h 100"/>
                <a:gd name="T48" fmla="*/ 4 w 211"/>
                <a:gd name="T49" fmla="*/ 2 h 100"/>
                <a:gd name="T50" fmla="*/ 8 w 211"/>
                <a:gd name="T51" fmla="*/ 0 h 100"/>
                <a:gd name="T52" fmla="*/ 8 w 211"/>
                <a:gd name="T53" fmla="*/ 0 h 100"/>
                <a:gd name="T54" fmla="*/ 8 w 211"/>
                <a:gd name="T55" fmla="*/ 0 h 100"/>
                <a:gd name="T56" fmla="*/ 8 w 211"/>
                <a:gd name="T57" fmla="*/ 0 h 100"/>
                <a:gd name="T58" fmla="*/ 8 w 211"/>
                <a:gd name="T59" fmla="*/ 0 h 100"/>
                <a:gd name="T60" fmla="*/ 8 w 211"/>
                <a:gd name="T61" fmla="*/ 0 h 100"/>
                <a:gd name="T62" fmla="*/ 8 w 211"/>
                <a:gd name="T63" fmla="*/ 1 h 100"/>
                <a:gd name="T64" fmla="*/ 8 w 211"/>
                <a:gd name="T65" fmla="*/ 1 h 100"/>
                <a:gd name="T66" fmla="*/ 8 w 211"/>
                <a:gd name="T67" fmla="*/ 1 h 100"/>
                <a:gd name="T68" fmla="*/ 8 w 211"/>
                <a:gd name="T69" fmla="*/ 0 h 1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1"/>
                <a:gd name="T106" fmla="*/ 0 h 100"/>
                <a:gd name="T107" fmla="*/ 211 w 211"/>
                <a:gd name="T108" fmla="*/ 100 h 10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1" h="100">
                  <a:moveTo>
                    <a:pt x="16" y="99"/>
                  </a:moveTo>
                  <a:lnTo>
                    <a:pt x="11" y="100"/>
                  </a:lnTo>
                  <a:lnTo>
                    <a:pt x="7" y="99"/>
                  </a:lnTo>
                  <a:lnTo>
                    <a:pt x="3" y="96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2"/>
                  </a:lnTo>
                  <a:lnTo>
                    <a:pt x="4" y="79"/>
                  </a:lnTo>
                  <a:lnTo>
                    <a:pt x="9" y="76"/>
                  </a:lnTo>
                  <a:lnTo>
                    <a:pt x="16" y="99"/>
                  </a:lnTo>
                  <a:close/>
                  <a:moveTo>
                    <a:pt x="9" y="76"/>
                  </a:moveTo>
                  <a:lnTo>
                    <a:pt x="103" y="47"/>
                  </a:lnTo>
                  <a:lnTo>
                    <a:pt x="109" y="70"/>
                  </a:lnTo>
                  <a:lnTo>
                    <a:pt x="16" y="99"/>
                  </a:lnTo>
                  <a:lnTo>
                    <a:pt x="9" y="76"/>
                  </a:lnTo>
                  <a:close/>
                  <a:moveTo>
                    <a:pt x="111" y="70"/>
                  </a:moveTo>
                  <a:lnTo>
                    <a:pt x="110" y="70"/>
                  </a:lnTo>
                  <a:lnTo>
                    <a:pt x="109" y="70"/>
                  </a:lnTo>
                  <a:lnTo>
                    <a:pt x="106" y="58"/>
                  </a:lnTo>
                  <a:lnTo>
                    <a:pt x="111" y="70"/>
                  </a:lnTo>
                  <a:close/>
                  <a:moveTo>
                    <a:pt x="100" y="47"/>
                  </a:moveTo>
                  <a:lnTo>
                    <a:pt x="193" y="1"/>
                  </a:lnTo>
                  <a:lnTo>
                    <a:pt x="204" y="23"/>
                  </a:lnTo>
                  <a:lnTo>
                    <a:pt x="111" y="70"/>
                  </a:lnTo>
                  <a:lnTo>
                    <a:pt x="100" y="47"/>
                  </a:lnTo>
                  <a:close/>
                  <a:moveTo>
                    <a:pt x="193" y="1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206" y="3"/>
                  </a:lnTo>
                  <a:lnTo>
                    <a:pt x="210" y="7"/>
                  </a:lnTo>
                  <a:lnTo>
                    <a:pt x="211" y="12"/>
                  </a:lnTo>
                  <a:lnTo>
                    <a:pt x="210" y="16"/>
                  </a:lnTo>
                  <a:lnTo>
                    <a:pt x="207" y="20"/>
                  </a:lnTo>
                  <a:lnTo>
                    <a:pt x="204" y="23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0" name="Freeform 1367"/>
            <p:cNvSpPr>
              <a:spLocks/>
            </p:cNvSpPr>
            <p:nvPr/>
          </p:nvSpPr>
          <p:spPr bwMode="auto">
            <a:xfrm>
              <a:off x="3274" y="2116"/>
              <a:ext cx="39" cy="22"/>
            </a:xfrm>
            <a:custGeom>
              <a:avLst/>
              <a:gdLst>
                <a:gd name="T0" fmla="*/ 0 w 186"/>
                <a:gd name="T1" fmla="*/ 4 h 130"/>
                <a:gd name="T2" fmla="*/ 1 w 186"/>
                <a:gd name="T3" fmla="*/ 0 h 130"/>
                <a:gd name="T4" fmla="*/ 8 w 186"/>
                <a:gd name="T5" fmla="*/ 1 h 130"/>
                <a:gd name="T6" fmla="*/ 7 w 186"/>
                <a:gd name="T7" fmla="*/ 5 h 130"/>
                <a:gd name="T8" fmla="*/ 0 w 186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130"/>
                <a:gd name="T17" fmla="*/ 186 w 186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130">
                  <a:moveTo>
                    <a:pt x="0" y="102"/>
                  </a:moveTo>
                  <a:lnTo>
                    <a:pt x="18" y="0"/>
                  </a:lnTo>
                  <a:lnTo>
                    <a:pt x="186" y="28"/>
                  </a:lnTo>
                  <a:lnTo>
                    <a:pt x="168" y="13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1" name="Freeform 1368"/>
            <p:cNvSpPr>
              <a:spLocks noEditPoints="1"/>
            </p:cNvSpPr>
            <p:nvPr/>
          </p:nvSpPr>
          <p:spPr bwMode="auto">
            <a:xfrm>
              <a:off x="3274" y="2108"/>
              <a:ext cx="43" cy="37"/>
            </a:xfrm>
            <a:custGeom>
              <a:avLst/>
              <a:gdLst>
                <a:gd name="T0" fmla="*/ 0 w 211"/>
                <a:gd name="T1" fmla="*/ 4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4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1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6 h 156"/>
                <a:gd name="T64" fmla="*/ 7 w 211"/>
                <a:gd name="T65" fmla="*/ 6 h 156"/>
                <a:gd name="T66" fmla="*/ 7 w 211"/>
                <a:gd name="T67" fmla="*/ 6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6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5 h 156"/>
                <a:gd name="T80" fmla="*/ 7 w 211"/>
                <a:gd name="T81" fmla="*/ 6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4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3"/>
                  </a:moveTo>
                  <a:lnTo>
                    <a:pt x="18" y="10"/>
                  </a:lnTo>
                  <a:lnTo>
                    <a:pt x="42" y="15"/>
                  </a:lnTo>
                  <a:lnTo>
                    <a:pt x="24" y="117"/>
                  </a:lnTo>
                  <a:lnTo>
                    <a:pt x="0" y="113"/>
                  </a:lnTo>
                  <a:close/>
                  <a:moveTo>
                    <a:pt x="18" y="10"/>
                  </a:moveTo>
                  <a:lnTo>
                    <a:pt x="19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0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7" y="33"/>
                  </a:lnTo>
                  <a:lnTo>
                    <a:pt x="210" y="37"/>
                  </a:lnTo>
                  <a:lnTo>
                    <a:pt x="211" y="43"/>
                  </a:lnTo>
                  <a:lnTo>
                    <a:pt x="198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5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5"/>
                  </a:moveTo>
                  <a:lnTo>
                    <a:pt x="190" y="150"/>
                  </a:lnTo>
                  <a:lnTo>
                    <a:pt x="187" y="153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5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1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8"/>
                  </a:lnTo>
                  <a:lnTo>
                    <a:pt x="0" y="113"/>
                  </a:lnTo>
                  <a:lnTo>
                    <a:pt x="12" y="115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2" name="Freeform 1369"/>
            <p:cNvSpPr>
              <a:spLocks/>
            </p:cNvSpPr>
            <p:nvPr/>
          </p:nvSpPr>
          <p:spPr bwMode="auto">
            <a:xfrm>
              <a:off x="3193" y="2134"/>
              <a:ext cx="183" cy="186"/>
            </a:xfrm>
            <a:custGeom>
              <a:avLst/>
              <a:gdLst>
                <a:gd name="T0" fmla="*/ 20 w 927"/>
                <a:gd name="T1" fmla="*/ 0 h 928"/>
                <a:gd name="T2" fmla="*/ 23 w 927"/>
                <a:gd name="T3" fmla="*/ 1 h 928"/>
                <a:gd name="T4" fmla="*/ 26 w 927"/>
                <a:gd name="T5" fmla="*/ 1 h 928"/>
                <a:gd name="T6" fmla="*/ 28 w 927"/>
                <a:gd name="T7" fmla="*/ 3 h 928"/>
                <a:gd name="T8" fmla="*/ 30 w 927"/>
                <a:gd name="T9" fmla="*/ 4 h 928"/>
                <a:gd name="T10" fmla="*/ 32 w 927"/>
                <a:gd name="T11" fmla="*/ 6 h 928"/>
                <a:gd name="T12" fmla="*/ 34 w 927"/>
                <a:gd name="T13" fmla="*/ 8 h 928"/>
                <a:gd name="T14" fmla="*/ 35 w 927"/>
                <a:gd name="T15" fmla="*/ 11 h 928"/>
                <a:gd name="T16" fmla="*/ 36 w 927"/>
                <a:gd name="T17" fmla="*/ 13 h 928"/>
                <a:gd name="T18" fmla="*/ 37 w 927"/>
                <a:gd name="T19" fmla="*/ 16 h 928"/>
                <a:gd name="T20" fmla="*/ 37 w 927"/>
                <a:gd name="T21" fmla="*/ 19 h 928"/>
                <a:gd name="T22" fmla="*/ 37 w 927"/>
                <a:gd name="T23" fmla="*/ 21 h 928"/>
                <a:gd name="T24" fmla="*/ 36 w 927"/>
                <a:gd name="T25" fmla="*/ 24 h 928"/>
                <a:gd name="T26" fmla="*/ 35 w 927"/>
                <a:gd name="T27" fmla="*/ 27 h 928"/>
                <a:gd name="T28" fmla="*/ 34 w 927"/>
                <a:gd name="T29" fmla="*/ 29 h 928"/>
                <a:gd name="T30" fmla="*/ 32 w 927"/>
                <a:gd name="T31" fmla="*/ 31 h 928"/>
                <a:gd name="T32" fmla="*/ 30 w 927"/>
                <a:gd name="T33" fmla="*/ 33 h 928"/>
                <a:gd name="T34" fmla="*/ 28 w 927"/>
                <a:gd name="T35" fmla="*/ 34 h 928"/>
                <a:gd name="T36" fmla="*/ 26 w 927"/>
                <a:gd name="T37" fmla="*/ 36 h 928"/>
                <a:gd name="T38" fmla="*/ 23 w 927"/>
                <a:gd name="T39" fmla="*/ 37 h 928"/>
                <a:gd name="T40" fmla="*/ 20 w 927"/>
                <a:gd name="T41" fmla="*/ 37 h 928"/>
                <a:gd name="T42" fmla="*/ 18 w 927"/>
                <a:gd name="T43" fmla="*/ 37 h 928"/>
                <a:gd name="T44" fmla="*/ 15 w 927"/>
                <a:gd name="T45" fmla="*/ 37 h 928"/>
                <a:gd name="T46" fmla="*/ 12 w 927"/>
                <a:gd name="T47" fmla="*/ 36 h 928"/>
                <a:gd name="T48" fmla="*/ 10 w 927"/>
                <a:gd name="T49" fmla="*/ 35 h 928"/>
                <a:gd name="T50" fmla="*/ 7 w 927"/>
                <a:gd name="T51" fmla="*/ 33 h 928"/>
                <a:gd name="T52" fmla="*/ 5 w 927"/>
                <a:gd name="T53" fmla="*/ 32 h 928"/>
                <a:gd name="T54" fmla="*/ 4 w 927"/>
                <a:gd name="T55" fmla="*/ 30 h 928"/>
                <a:gd name="T56" fmla="*/ 2 w 927"/>
                <a:gd name="T57" fmla="*/ 27 h 928"/>
                <a:gd name="T58" fmla="*/ 1 w 927"/>
                <a:gd name="T59" fmla="*/ 25 h 928"/>
                <a:gd name="T60" fmla="*/ 0 w 927"/>
                <a:gd name="T61" fmla="*/ 22 h 928"/>
                <a:gd name="T62" fmla="*/ 0 w 927"/>
                <a:gd name="T63" fmla="*/ 20 h 928"/>
                <a:gd name="T64" fmla="*/ 0 w 927"/>
                <a:gd name="T65" fmla="*/ 17 h 928"/>
                <a:gd name="T66" fmla="*/ 1 w 927"/>
                <a:gd name="T67" fmla="*/ 14 h 928"/>
                <a:gd name="T68" fmla="*/ 1 w 927"/>
                <a:gd name="T69" fmla="*/ 11 h 928"/>
                <a:gd name="T70" fmla="*/ 3 w 927"/>
                <a:gd name="T71" fmla="*/ 9 h 928"/>
                <a:gd name="T72" fmla="*/ 4 w 927"/>
                <a:gd name="T73" fmla="*/ 7 h 928"/>
                <a:gd name="T74" fmla="*/ 6 w 927"/>
                <a:gd name="T75" fmla="*/ 5 h 928"/>
                <a:gd name="T76" fmla="*/ 8 w 927"/>
                <a:gd name="T77" fmla="*/ 3 h 928"/>
                <a:gd name="T78" fmla="*/ 10 w 927"/>
                <a:gd name="T79" fmla="*/ 2 h 928"/>
                <a:gd name="T80" fmla="*/ 13 w 927"/>
                <a:gd name="T81" fmla="*/ 1 h 928"/>
                <a:gd name="T82" fmla="*/ 16 w 927"/>
                <a:gd name="T83" fmla="*/ 0 h 928"/>
                <a:gd name="T84" fmla="*/ 19 w 927"/>
                <a:gd name="T85" fmla="*/ 0 h 92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27"/>
                <a:gd name="T130" fmla="*/ 0 h 928"/>
                <a:gd name="T131" fmla="*/ 927 w 927"/>
                <a:gd name="T132" fmla="*/ 928 h 92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27" h="928">
                  <a:moveTo>
                    <a:pt x="464" y="0"/>
                  </a:moveTo>
                  <a:lnTo>
                    <a:pt x="487" y="1"/>
                  </a:lnTo>
                  <a:lnTo>
                    <a:pt x="511" y="3"/>
                  </a:lnTo>
                  <a:lnTo>
                    <a:pt x="534" y="6"/>
                  </a:lnTo>
                  <a:lnTo>
                    <a:pt x="556" y="10"/>
                  </a:lnTo>
                  <a:lnTo>
                    <a:pt x="579" y="15"/>
                  </a:lnTo>
                  <a:lnTo>
                    <a:pt x="601" y="22"/>
                  </a:lnTo>
                  <a:lnTo>
                    <a:pt x="622" y="29"/>
                  </a:lnTo>
                  <a:lnTo>
                    <a:pt x="644" y="37"/>
                  </a:lnTo>
                  <a:lnTo>
                    <a:pt x="664" y="47"/>
                  </a:lnTo>
                  <a:lnTo>
                    <a:pt x="684" y="56"/>
                  </a:lnTo>
                  <a:lnTo>
                    <a:pt x="703" y="68"/>
                  </a:lnTo>
                  <a:lnTo>
                    <a:pt x="722" y="80"/>
                  </a:lnTo>
                  <a:lnTo>
                    <a:pt x="740" y="93"/>
                  </a:lnTo>
                  <a:lnTo>
                    <a:pt x="757" y="107"/>
                  </a:lnTo>
                  <a:lnTo>
                    <a:pt x="775" y="121"/>
                  </a:lnTo>
                  <a:lnTo>
                    <a:pt x="791" y="136"/>
                  </a:lnTo>
                  <a:lnTo>
                    <a:pt x="806" y="153"/>
                  </a:lnTo>
                  <a:lnTo>
                    <a:pt x="821" y="170"/>
                  </a:lnTo>
                  <a:lnTo>
                    <a:pt x="834" y="187"/>
                  </a:lnTo>
                  <a:lnTo>
                    <a:pt x="847" y="205"/>
                  </a:lnTo>
                  <a:lnTo>
                    <a:pt x="860" y="224"/>
                  </a:lnTo>
                  <a:lnTo>
                    <a:pt x="871" y="243"/>
                  </a:lnTo>
                  <a:lnTo>
                    <a:pt x="880" y="264"/>
                  </a:lnTo>
                  <a:lnTo>
                    <a:pt x="890" y="284"/>
                  </a:lnTo>
                  <a:lnTo>
                    <a:pt x="899" y="305"/>
                  </a:lnTo>
                  <a:lnTo>
                    <a:pt x="906" y="326"/>
                  </a:lnTo>
                  <a:lnTo>
                    <a:pt x="912" y="348"/>
                  </a:lnTo>
                  <a:lnTo>
                    <a:pt x="917" y="371"/>
                  </a:lnTo>
                  <a:lnTo>
                    <a:pt x="922" y="393"/>
                  </a:lnTo>
                  <a:lnTo>
                    <a:pt x="925" y="417"/>
                  </a:lnTo>
                  <a:lnTo>
                    <a:pt x="926" y="440"/>
                  </a:lnTo>
                  <a:lnTo>
                    <a:pt x="927" y="464"/>
                  </a:lnTo>
                  <a:lnTo>
                    <a:pt x="926" y="488"/>
                  </a:lnTo>
                  <a:lnTo>
                    <a:pt x="925" y="511"/>
                  </a:lnTo>
                  <a:lnTo>
                    <a:pt x="922" y="535"/>
                  </a:lnTo>
                  <a:lnTo>
                    <a:pt x="917" y="558"/>
                  </a:lnTo>
                  <a:lnTo>
                    <a:pt x="912" y="580"/>
                  </a:lnTo>
                  <a:lnTo>
                    <a:pt x="906" y="602"/>
                  </a:lnTo>
                  <a:lnTo>
                    <a:pt x="899" y="623"/>
                  </a:lnTo>
                  <a:lnTo>
                    <a:pt x="890" y="644"/>
                  </a:lnTo>
                  <a:lnTo>
                    <a:pt x="880" y="664"/>
                  </a:lnTo>
                  <a:lnTo>
                    <a:pt x="871" y="685"/>
                  </a:lnTo>
                  <a:lnTo>
                    <a:pt x="860" y="704"/>
                  </a:lnTo>
                  <a:lnTo>
                    <a:pt x="847" y="723"/>
                  </a:lnTo>
                  <a:lnTo>
                    <a:pt x="834" y="741"/>
                  </a:lnTo>
                  <a:lnTo>
                    <a:pt x="821" y="758"/>
                  </a:lnTo>
                  <a:lnTo>
                    <a:pt x="806" y="776"/>
                  </a:lnTo>
                  <a:lnTo>
                    <a:pt x="791" y="792"/>
                  </a:lnTo>
                  <a:lnTo>
                    <a:pt x="775" y="807"/>
                  </a:lnTo>
                  <a:lnTo>
                    <a:pt x="757" y="821"/>
                  </a:lnTo>
                  <a:lnTo>
                    <a:pt x="740" y="835"/>
                  </a:lnTo>
                  <a:lnTo>
                    <a:pt x="722" y="848"/>
                  </a:lnTo>
                  <a:lnTo>
                    <a:pt x="703" y="860"/>
                  </a:lnTo>
                  <a:lnTo>
                    <a:pt x="684" y="872"/>
                  </a:lnTo>
                  <a:lnTo>
                    <a:pt x="664" y="882"/>
                  </a:lnTo>
                  <a:lnTo>
                    <a:pt x="644" y="891"/>
                  </a:lnTo>
                  <a:lnTo>
                    <a:pt x="622" y="899"/>
                  </a:lnTo>
                  <a:lnTo>
                    <a:pt x="601" y="906"/>
                  </a:lnTo>
                  <a:lnTo>
                    <a:pt x="579" y="913"/>
                  </a:lnTo>
                  <a:lnTo>
                    <a:pt x="556" y="918"/>
                  </a:lnTo>
                  <a:lnTo>
                    <a:pt x="534" y="923"/>
                  </a:lnTo>
                  <a:lnTo>
                    <a:pt x="511" y="925"/>
                  </a:lnTo>
                  <a:lnTo>
                    <a:pt x="487" y="927"/>
                  </a:lnTo>
                  <a:lnTo>
                    <a:pt x="464" y="928"/>
                  </a:lnTo>
                  <a:lnTo>
                    <a:pt x="440" y="927"/>
                  </a:lnTo>
                  <a:lnTo>
                    <a:pt x="416" y="925"/>
                  </a:lnTo>
                  <a:lnTo>
                    <a:pt x="393" y="923"/>
                  </a:lnTo>
                  <a:lnTo>
                    <a:pt x="371" y="918"/>
                  </a:lnTo>
                  <a:lnTo>
                    <a:pt x="348" y="913"/>
                  </a:lnTo>
                  <a:lnTo>
                    <a:pt x="326" y="906"/>
                  </a:lnTo>
                  <a:lnTo>
                    <a:pt x="305" y="899"/>
                  </a:lnTo>
                  <a:lnTo>
                    <a:pt x="283" y="891"/>
                  </a:lnTo>
                  <a:lnTo>
                    <a:pt x="263" y="882"/>
                  </a:lnTo>
                  <a:lnTo>
                    <a:pt x="243" y="872"/>
                  </a:lnTo>
                  <a:lnTo>
                    <a:pt x="224" y="860"/>
                  </a:lnTo>
                  <a:lnTo>
                    <a:pt x="204" y="848"/>
                  </a:lnTo>
                  <a:lnTo>
                    <a:pt x="186" y="835"/>
                  </a:lnTo>
                  <a:lnTo>
                    <a:pt x="169" y="821"/>
                  </a:lnTo>
                  <a:lnTo>
                    <a:pt x="152" y="807"/>
                  </a:lnTo>
                  <a:lnTo>
                    <a:pt x="136" y="792"/>
                  </a:lnTo>
                  <a:lnTo>
                    <a:pt x="120" y="776"/>
                  </a:lnTo>
                  <a:lnTo>
                    <a:pt x="106" y="758"/>
                  </a:lnTo>
                  <a:lnTo>
                    <a:pt x="92" y="741"/>
                  </a:lnTo>
                  <a:lnTo>
                    <a:pt x="79" y="723"/>
                  </a:lnTo>
                  <a:lnTo>
                    <a:pt x="67" y="704"/>
                  </a:lnTo>
                  <a:lnTo>
                    <a:pt x="56" y="685"/>
                  </a:lnTo>
                  <a:lnTo>
                    <a:pt x="46" y="664"/>
                  </a:lnTo>
                  <a:lnTo>
                    <a:pt x="37" y="644"/>
                  </a:lnTo>
                  <a:lnTo>
                    <a:pt x="28" y="623"/>
                  </a:lnTo>
                  <a:lnTo>
                    <a:pt x="21" y="602"/>
                  </a:lnTo>
                  <a:lnTo>
                    <a:pt x="14" y="580"/>
                  </a:lnTo>
                  <a:lnTo>
                    <a:pt x="10" y="558"/>
                  </a:lnTo>
                  <a:lnTo>
                    <a:pt x="6" y="535"/>
                  </a:lnTo>
                  <a:lnTo>
                    <a:pt x="2" y="511"/>
                  </a:lnTo>
                  <a:lnTo>
                    <a:pt x="0" y="488"/>
                  </a:lnTo>
                  <a:lnTo>
                    <a:pt x="0" y="464"/>
                  </a:lnTo>
                  <a:lnTo>
                    <a:pt x="0" y="440"/>
                  </a:lnTo>
                  <a:lnTo>
                    <a:pt x="2" y="417"/>
                  </a:lnTo>
                  <a:lnTo>
                    <a:pt x="6" y="393"/>
                  </a:lnTo>
                  <a:lnTo>
                    <a:pt x="10" y="371"/>
                  </a:lnTo>
                  <a:lnTo>
                    <a:pt x="14" y="348"/>
                  </a:lnTo>
                  <a:lnTo>
                    <a:pt x="21" y="326"/>
                  </a:lnTo>
                  <a:lnTo>
                    <a:pt x="28" y="305"/>
                  </a:lnTo>
                  <a:lnTo>
                    <a:pt x="37" y="284"/>
                  </a:lnTo>
                  <a:lnTo>
                    <a:pt x="46" y="264"/>
                  </a:lnTo>
                  <a:lnTo>
                    <a:pt x="56" y="243"/>
                  </a:lnTo>
                  <a:lnTo>
                    <a:pt x="67" y="224"/>
                  </a:lnTo>
                  <a:lnTo>
                    <a:pt x="79" y="205"/>
                  </a:lnTo>
                  <a:lnTo>
                    <a:pt x="92" y="187"/>
                  </a:lnTo>
                  <a:lnTo>
                    <a:pt x="106" y="170"/>
                  </a:lnTo>
                  <a:lnTo>
                    <a:pt x="120" y="153"/>
                  </a:lnTo>
                  <a:lnTo>
                    <a:pt x="136" y="136"/>
                  </a:lnTo>
                  <a:lnTo>
                    <a:pt x="152" y="121"/>
                  </a:lnTo>
                  <a:lnTo>
                    <a:pt x="169" y="107"/>
                  </a:lnTo>
                  <a:lnTo>
                    <a:pt x="186" y="93"/>
                  </a:lnTo>
                  <a:lnTo>
                    <a:pt x="204" y="80"/>
                  </a:lnTo>
                  <a:lnTo>
                    <a:pt x="224" y="68"/>
                  </a:lnTo>
                  <a:lnTo>
                    <a:pt x="243" y="56"/>
                  </a:lnTo>
                  <a:lnTo>
                    <a:pt x="263" y="47"/>
                  </a:lnTo>
                  <a:lnTo>
                    <a:pt x="283" y="37"/>
                  </a:lnTo>
                  <a:lnTo>
                    <a:pt x="305" y="29"/>
                  </a:lnTo>
                  <a:lnTo>
                    <a:pt x="326" y="22"/>
                  </a:lnTo>
                  <a:lnTo>
                    <a:pt x="348" y="15"/>
                  </a:lnTo>
                  <a:lnTo>
                    <a:pt x="371" y="10"/>
                  </a:lnTo>
                  <a:lnTo>
                    <a:pt x="393" y="6"/>
                  </a:lnTo>
                  <a:lnTo>
                    <a:pt x="416" y="3"/>
                  </a:lnTo>
                  <a:lnTo>
                    <a:pt x="440" y="1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3" name="Freeform 1370"/>
            <p:cNvSpPr>
              <a:spLocks noEditPoints="1"/>
            </p:cNvSpPr>
            <p:nvPr/>
          </p:nvSpPr>
          <p:spPr bwMode="auto">
            <a:xfrm>
              <a:off x="3189" y="2134"/>
              <a:ext cx="190" cy="186"/>
            </a:xfrm>
            <a:custGeom>
              <a:avLst/>
              <a:gdLst>
                <a:gd name="T0" fmla="*/ 19 w 951"/>
                <a:gd name="T1" fmla="*/ 0 h 952"/>
                <a:gd name="T2" fmla="*/ 25 w 951"/>
                <a:gd name="T3" fmla="*/ 1 h 952"/>
                <a:gd name="T4" fmla="*/ 30 w 951"/>
                <a:gd name="T5" fmla="*/ 3 h 952"/>
                <a:gd name="T6" fmla="*/ 31 w 951"/>
                <a:gd name="T7" fmla="*/ 6 h 952"/>
                <a:gd name="T8" fmla="*/ 27 w 951"/>
                <a:gd name="T9" fmla="*/ 3 h 952"/>
                <a:gd name="T10" fmla="*/ 22 w 951"/>
                <a:gd name="T11" fmla="*/ 1 h 952"/>
                <a:gd name="T12" fmla="*/ 33 w 951"/>
                <a:gd name="T13" fmla="*/ 6 h 952"/>
                <a:gd name="T14" fmla="*/ 37 w 951"/>
                <a:gd name="T15" fmla="*/ 11 h 952"/>
                <a:gd name="T16" fmla="*/ 38 w 951"/>
                <a:gd name="T17" fmla="*/ 16 h 952"/>
                <a:gd name="T18" fmla="*/ 37 w 951"/>
                <a:gd name="T19" fmla="*/ 17 h 952"/>
                <a:gd name="T20" fmla="*/ 36 w 951"/>
                <a:gd name="T21" fmla="*/ 12 h 952"/>
                <a:gd name="T22" fmla="*/ 33 w 951"/>
                <a:gd name="T23" fmla="*/ 8 h 952"/>
                <a:gd name="T24" fmla="*/ 37 w 951"/>
                <a:gd name="T25" fmla="*/ 19 h 952"/>
                <a:gd name="T26" fmla="*/ 37 w 951"/>
                <a:gd name="T27" fmla="*/ 19 h 952"/>
                <a:gd name="T28" fmla="*/ 38 w 951"/>
                <a:gd name="T29" fmla="*/ 23 h 952"/>
                <a:gd name="T30" fmla="*/ 36 w 951"/>
                <a:gd name="T31" fmla="*/ 28 h 952"/>
                <a:gd name="T32" fmla="*/ 33 w 951"/>
                <a:gd name="T33" fmla="*/ 32 h 952"/>
                <a:gd name="T34" fmla="*/ 35 w 951"/>
                <a:gd name="T35" fmla="*/ 28 h 952"/>
                <a:gd name="T36" fmla="*/ 37 w 951"/>
                <a:gd name="T37" fmla="*/ 24 h 952"/>
                <a:gd name="T38" fmla="*/ 38 w 951"/>
                <a:gd name="T39" fmla="*/ 19 h 952"/>
                <a:gd name="T40" fmla="*/ 29 w 951"/>
                <a:gd name="T41" fmla="*/ 35 h 952"/>
                <a:gd name="T42" fmla="*/ 24 w 951"/>
                <a:gd name="T43" fmla="*/ 37 h 952"/>
                <a:gd name="T44" fmla="*/ 19 w 951"/>
                <a:gd name="T45" fmla="*/ 37 h 952"/>
                <a:gd name="T46" fmla="*/ 25 w 951"/>
                <a:gd name="T47" fmla="*/ 36 h 952"/>
                <a:gd name="T48" fmla="*/ 29 w 951"/>
                <a:gd name="T49" fmla="*/ 34 h 952"/>
                <a:gd name="T50" fmla="*/ 19 w 951"/>
                <a:gd name="T51" fmla="*/ 38 h 952"/>
                <a:gd name="T52" fmla="*/ 19 w 951"/>
                <a:gd name="T53" fmla="*/ 38 h 952"/>
                <a:gd name="T54" fmla="*/ 17 w 951"/>
                <a:gd name="T55" fmla="*/ 38 h 952"/>
                <a:gd name="T56" fmla="*/ 12 w 951"/>
                <a:gd name="T57" fmla="*/ 36 h 952"/>
                <a:gd name="T58" fmla="*/ 7 w 951"/>
                <a:gd name="T59" fmla="*/ 34 h 952"/>
                <a:gd name="T60" fmla="*/ 8 w 951"/>
                <a:gd name="T61" fmla="*/ 33 h 952"/>
                <a:gd name="T62" fmla="*/ 13 w 951"/>
                <a:gd name="T63" fmla="*/ 36 h 952"/>
                <a:gd name="T64" fmla="*/ 18 w 951"/>
                <a:gd name="T65" fmla="*/ 37 h 952"/>
                <a:gd name="T66" fmla="*/ 4 w 951"/>
                <a:gd name="T67" fmla="*/ 30 h 952"/>
                <a:gd name="T68" fmla="*/ 1 w 951"/>
                <a:gd name="T69" fmla="*/ 26 h 952"/>
                <a:gd name="T70" fmla="*/ 0 w 951"/>
                <a:gd name="T71" fmla="*/ 20 h 952"/>
                <a:gd name="T72" fmla="*/ 1 w 951"/>
                <a:gd name="T73" fmla="*/ 23 h 952"/>
                <a:gd name="T74" fmla="*/ 3 w 951"/>
                <a:gd name="T75" fmla="*/ 28 h 952"/>
                <a:gd name="T76" fmla="*/ 6 w 951"/>
                <a:gd name="T77" fmla="*/ 32 h 952"/>
                <a:gd name="T78" fmla="*/ 0 w 951"/>
                <a:gd name="T79" fmla="*/ 19 h 952"/>
                <a:gd name="T80" fmla="*/ 0 w 951"/>
                <a:gd name="T81" fmla="*/ 19 h 952"/>
                <a:gd name="T82" fmla="*/ 1 w 951"/>
                <a:gd name="T83" fmla="*/ 13 h 952"/>
                <a:gd name="T84" fmla="*/ 3 w 951"/>
                <a:gd name="T85" fmla="*/ 8 h 952"/>
                <a:gd name="T86" fmla="*/ 6 w 951"/>
                <a:gd name="T87" fmla="*/ 7 h 952"/>
                <a:gd name="T88" fmla="*/ 3 w 951"/>
                <a:gd name="T89" fmla="*/ 11 h 952"/>
                <a:gd name="T90" fmla="*/ 1 w 951"/>
                <a:gd name="T91" fmla="*/ 16 h 952"/>
                <a:gd name="T92" fmla="*/ 6 w 951"/>
                <a:gd name="T93" fmla="*/ 5 h 952"/>
                <a:gd name="T94" fmla="*/ 11 w 951"/>
                <a:gd name="T95" fmla="*/ 2 h 952"/>
                <a:gd name="T96" fmla="*/ 16 w 951"/>
                <a:gd name="T97" fmla="*/ 0 h 952"/>
                <a:gd name="T98" fmla="*/ 17 w 951"/>
                <a:gd name="T99" fmla="*/ 1 h 952"/>
                <a:gd name="T100" fmla="*/ 12 w 951"/>
                <a:gd name="T101" fmla="*/ 2 h 952"/>
                <a:gd name="T102" fmla="*/ 8 w 951"/>
                <a:gd name="T103" fmla="*/ 5 h 952"/>
                <a:gd name="T104" fmla="*/ 19 w 951"/>
                <a:gd name="T105" fmla="*/ 1 h 9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51"/>
                <a:gd name="T160" fmla="*/ 0 h 952"/>
                <a:gd name="T161" fmla="*/ 951 w 951"/>
                <a:gd name="T162" fmla="*/ 952 h 9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51" h="952"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476" y="0"/>
                  </a:moveTo>
                  <a:lnTo>
                    <a:pt x="499" y="1"/>
                  </a:lnTo>
                  <a:lnTo>
                    <a:pt x="524" y="4"/>
                  </a:lnTo>
                  <a:lnTo>
                    <a:pt x="548" y="6"/>
                  </a:lnTo>
                  <a:lnTo>
                    <a:pt x="571" y="10"/>
                  </a:lnTo>
                  <a:lnTo>
                    <a:pt x="594" y="15"/>
                  </a:lnTo>
                  <a:lnTo>
                    <a:pt x="617" y="22"/>
                  </a:lnTo>
                  <a:lnTo>
                    <a:pt x="639" y="30"/>
                  </a:lnTo>
                  <a:lnTo>
                    <a:pt x="660" y="38"/>
                  </a:lnTo>
                  <a:lnTo>
                    <a:pt x="682" y="48"/>
                  </a:lnTo>
                  <a:lnTo>
                    <a:pt x="701" y="58"/>
                  </a:lnTo>
                  <a:lnTo>
                    <a:pt x="722" y="69"/>
                  </a:lnTo>
                  <a:lnTo>
                    <a:pt x="741" y="82"/>
                  </a:lnTo>
                  <a:lnTo>
                    <a:pt x="760" y="95"/>
                  </a:lnTo>
                  <a:lnTo>
                    <a:pt x="778" y="109"/>
                  </a:lnTo>
                  <a:lnTo>
                    <a:pt x="795" y="125"/>
                  </a:lnTo>
                  <a:lnTo>
                    <a:pt x="811" y="140"/>
                  </a:lnTo>
                  <a:lnTo>
                    <a:pt x="794" y="157"/>
                  </a:lnTo>
                  <a:lnTo>
                    <a:pt x="778" y="143"/>
                  </a:lnTo>
                  <a:lnTo>
                    <a:pt x="762" y="128"/>
                  </a:lnTo>
                  <a:lnTo>
                    <a:pt x="744" y="115"/>
                  </a:lnTo>
                  <a:lnTo>
                    <a:pt x="727" y="102"/>
                  </a:lnTo>
                  <a:lnTo>
                    <a:pt x="709" y="90"/>
                  </a:lnTo>
                  <a:lnTo>
                    <a:pt x="690" y="79"/>
                  </a:lnTo>
                  <a:lnTo>
                    <a:pt x="671" y="69"/>
                  </a:lnTo>
                  <a:lnTo>
                    <a:pt x="651" y="61"/>
                  </a:lnTo>
                  <a:lnTo>
                    <a:pt x="630" y="52"/>
                  </a:lnTo>
                  <a:lnTo>
                    <a:pt x="609" y="46"/>
                  </a:lnTo>
                  <a:lnTo>
                    <a:pt x="588" y="39"/>
                  </a:lnTo>
                  <a:lnTo>
                    <a:pt x="566" y="34"/>
                  </a:lnTo>
                  <a:lnTo>
                    <a:pt x="544" y="31"/>
                  </a:lnTo>
                  <a:lnTo>
                    <a:pt x="521" y="27"/>
                  </a:lnTo>
                  <a:lnTo>
                    <a:pt x="498" y="25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811" y="140"/>
                  </a:moveTo>
                  <a:lnTo>
                    <a:pt x="828" y="157"/>
                  </a:lnTo>
                  <a:lnTo>
                    <a:pt x="842" y="174"/>
                  </a:lnTo>
                  <a:lnTo>
                    <a:pt x="856" y="192"/>
                  </a:lnTo>
                  <a:lnTo>
                    <a:pt x="870" y="211"/>
                  </a:lnTo>
                  <a:lnTo>
                    <a:pt x="882" y="229"/>
                  </a:lnTo>
                  <a:lnTo>
                    <a:pt x="894" y="250"/>
                  </a:lnTo>
                  <a:lnTo>
                    <a:pt x="904" y="270"/>
                  </a:lnTo>
                  <a:lnTo>
                    <a:pt x="913" y="291"/>
                  </a:lnTo>
                  <a:lnTo>
                    <a:pt x="922" y="312"/>
                  </a:lnTo>
                  <a:lnTo>
                    <a:pt x="929" y="335"/>
                  </a:lnTo>
                  <a:lnTo>
                    <a:pt x="936" y="358"/>
                  </a:lnTo>
                  <a:lnTo>
                    <a:pt x="941" y="381"/>
                  </a:lnTo>
                  <a:lnTo>
                    <a:pt x="945" y="404"/>
                  </a:lnTo>
                  <a:lnTo>
                    <a:pt x="949" y="428"/>
                  </a:lnTo>
                  <a:lnTo>
                    <a:pt x="951" y="452"/>
                  </a:lnTo>
                  <a:lnTo>
                    <a:pt x="951" y="476"/>
                  </a:lnTo>
                  <a:lnTo>
                    <a:pt x="927" y="476"/>
                  </a:lnTo>
                  <a:lnTo>
                    <a:pt x="926" y="453"/>
                  </a:lnTo>
                  <a:lnTo>
                    <a:pt x="924" y="430"/>
                  </a:lnTo>
                  <a:lnTo>
                    <a:pt x="922" y="408"/>
                  </a:lnTo>
                  <a:lnTo>
                    <a:pt x="917" y="385"/>
                  </a:lnTo>
                  <a:lnTo>
                    <a:pt x="912" y="363"/>
                  </a:lnTo>
                  <a:lnTo>
                    <a:pt x="907" y="343"/>
                  </a:lnTo>
                  <a:lnTo>
                    <a:pt x="899" y="321"/>
                  </a:lnTo>
                  <a:lnTo>
                    <a:pt x="891" y="301"/>
                  </a:lnTo>
                  <a:lnTo>
                    <a:pt x="882" y="281"/>
                  </a:lnTo>
                  <a:lnTo>
                    <a:pt x="872" y="262"/>
                  </a:lnTo>
                  <a:lnTo>
                    <a:pt x="861" y="242"/>
                  </a:lnTo>
                  <a:lnTo>
                    <a:pt x="849" y="224"/>
                  </a:lnTo>
                  <a:lnTo>
                    <a:pt x="836" y="207"/>
                  </a:lnTo>
                  <a:lnTo>
                    <a:pt x="823" y="189"/>
                  </a:lnTo>
                  <a:lnTo>
                    <a:pt x="809" y="173"/>
                  </a:lnTo>
                  <a:lnTo>
                    <a:pt x="794" y="157"/>
                  </a:lnTo>
                  <a:lnTo>
                    <a:pt x="811" y="140"/>
                  </a:lnTo>
                  <a:close/>
                  <a:moveTo>
                    <a:pt x="951" y="476"/>
                  </a:moveTo>
                  <a:lnTo>
                    <a:pt x="951" y="476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6"/>
                  </a:moveTo>
                  <a:lnTo>
                    <a:pt x="951" y="477"/>
                  </a:lnTo>
                  <a:lnTo>
                    <a:pt x="927" y="477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7"/>
                  </a:moveTo>
                  <a:lnTo>
                    <a:pt x="951" y="500"/>
                  </a:lnTo>
                  <a:lnTo>
                    <a:pt x="949" y="524"/>
                  </a:lnTo>
                  <a:lnTo>
                    <a:pt x="945" y="548"/>
                  </a:lnTo>
                  <a:lnTo>
                    <a:pt x="941" y="572"/>
                  </a:lnTo>
                  <a:lnTo>
                    <a:pt x="936" y="594"/>
                  </a:lnTo>
                  <a:lnTo>
                    <a:pt x="929" y="617"/>
                  </a:lnTo>
                  <a:lnTo>
                    <a:pt x="922" y="640"/>
                  </a:lnTo>
                  <a:lnTo>
                    <a:pt x="913" y="661"/>
                  </a:lnTo>
                  <a:lnTo>
                    <a:pt x="904" y="682"/>
                  </a:lnTo>
                  <a:lnTo>
                    <a:pt x="894" y="702"/>
                  </a:lnTo>
                  <a:lnTo>
                    <a:pt x="882" y="723"/>
                  </a:lnTo>
                  <a:lnTo>
                    <a:pt x="870" y="741"/>
                  </a:lnTo>
                  <a:lnTo>
                    <a:pt x="856" y="761"/>
                  </a:lnTo>
                  <a:lnTo>
                    <a:pt x="842" y="778"/>
                  </a:lnTo>
                  <a:lnTo>
                    <a:pt x="828" y="795"/>
                  </a:lnTo>
                  <a:lnTo>
                    <a:pt x="811" y="813"/>
                  </a:lnTo>
                  <a:lnTo>
                    <a:pt x="794" y="795"/>
                  </a:lnTo>
                  <a:lnTo>
                    <a:pt x="809" y="779"/>
                  </a:lnTo>
                  <a:lnTo>
                    <a:pt x="823" y="763"/>
                  </a:lnTo>
                  <a:lnTo>
                    <a:pt x="836" y="746"/>
                  </a:lnTo>
                  <a:lnTo>
                    <a:pt x="849" y="728"/>
                  </a:lnTo>
                  <a:lnTo>
                    <a:pt x="861" y="710"/>
                  </a:lnTo>
                  <a:lnTo>
                    <a:pt x="872" y="690"/>
                  </a:lnTo>
                  <a:lnTo>
                    <a:pt x="882" y="671"/>
                  </a:lnTo>
                  <a:lnTo>
                    <a:pt x="891" y="652"/>
                  </a:lnTo>
                  <a:lnTo>
                    <a:pt x="899" y="631"/>
                  </a:lnTo>
                  <a:lnTo>
                    <a:pt x="907" y="609"/>
                  </a:lnTo>
                  <a:lnTo>
                    <a:pt x="912" y="589"/>
                  </a:lnTo>
                  <a:lnTo>
                    <a:pt x="917" y="566"/>
                  </a:lnTo>
                  <a:lnTo>
                    <a:pt x="922" y="545"/>
                  </a:lnTo>
                  <a:lnTo>
                    <a:pt x="924" y="522"/>
                  </a:lnTo>
                  <a:lnTo>
                    <a:pt x="926" y="499"/>
                  </a:lnTo>
                  <a:lnTo>
                    <a:pt x="927" y="477"/>
                  </a:lnTo>
                  <a:lnTo>
                    <a:pt x="951" y="477"/>
                  </a:lnTo>
                  <a:close/>
                  <a:moveTo>
                    <a:pt x="811" y="813"/>
                  </a:moveTo>
                  <a:lnTo>
                    <a:pt x="795" y="828"/>
                  </a:lnTo>
                  <a:lnTo>
                    <a:pt x="778" y="843"/>
                  </a:lnTo>
                  <a:lnTo>
                    <a:pt x="760" y="857"/>
                  </a:lnTo>
                  <a:lnTo>
                    <a:pt x="741" y="870"/>
                  </a:lnTo>
                  <a:lnTo>
                    <a:pt x="722" y="883"/>
                  </a:lnTo>
                  <a:lnTo>
                    <a:pt x="701" y="895"/>
                  </a:lnTo>
                  <a:lnTo>
                    <a:pt x="682" y="904"/>
                  </a:lnTo>
                  <a:lnTo>
                    <a:pt x="660" y="914"/>
                  </a:lnTo>
                  <a:lnTo>
                    <a:pt x="639" y="923"/>
                  </a:lnTo>
                  <a:lnTo>
                    <a:pt x="617" y="930"/>
                  </a:lnTo>
                  <a:lnTo>
                    <a:pt x="594" y="937"/>
                  </a:lnTo>
                  <a:lnTo>
                    <a:pt x="571" y="942"/>
                  </a:lnTo>
                  <a:lnTo>
                    <a:pt x="548" y="946"/>
                  </a:lnTo>
                  <a:lnTo>
                    <a:pt x="524" y="949"/>
                  </a:lnTo>
                  <a:lnTo>
                    <a:pt x="500" y="951"/>
                  </a:lnTo>
                  <a:lnTo>
                    <a:pt x="476" y="952"/>
                  </a:lnTo>
                  <a:lnTo>
                    <a:pt x="476" y="927"/>
                  </a:lnTo>
                  <a:lnTo>
                    <a:pt x="498" y="927"/>
                  </a:lnTo>
                  <a:lnTo>
                    <a:pt x="521" y="925"/>
                  </a:lnTo>
                  <a:lnTo>
                    <a:pt x="544" y="922"/>
                  </a:lnTo>
                  <a:lnTo>
                    <a:pt x="566" y="918"/>
                  </a:lnTo>
                  <a:lnTo>
                    <a:pt x="588" y="913"/>
                  </a:lnTo>
                  <a:lnTo>
                    <a:pt x="609" y="906"/>
                  </a:lnTo>
                  <a:lnTo>
                    <a:pt x="630" y="900"/>
                  </a:lnTo>
                  <a:lnTo>
                    <a:pt x="651" y="891"/>
                  </a:lnTo>
                  <a:lnTo>
                    <a:pt x="671" y="883"/>
                  </a:lnTo>
                  <a:lnTo>
                    <a:pt x="690" y="873"/>
                  </a:lnTo>
                  <a:lnTo>
                    <a:pt x="709" y="862"/>
                  </a:lnTo>
                  <a:lnTo>
                    <a:pt x="727" y="850"/>
                  </a:lnTo>
                  <a:lnTo>
                    <a:pt x="744" y="837"/>
                  </a:lnTo>
                  <a:lnTo>
                    <a:pt x="762" y="824"/>
                  </a:lnTo>
                  <a:lnTo>
                    <a:pt x="778" y="809"/>
                  </a:lnTo>
                  <a:lnTo>
                    <a:pt x="794" y="795"/>
                  </a:lnTo>
                  <a:lnTo>
                    <a:pt x="811" y="813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51" y="951"/>
                  </a:lnTo>
                  <a:lnTo>
                    <a:pt x="427" y="949"/>
                  </a:lnTo>
                  <a:lnTo>
                    <a:pt x="403" y="946"/>
                  </a:lnTo>
                  <a:lnTo>
                    <a:pt x="379" y="942"/>
                  </a:lnTo>
                  <a:lnTo>
                    <a:pt x="357" y="937"/>
                  </a:lnTo>
                  <a:lnTo>
                    <a:pt x="334" y="930"/>
                  </a:lnTo>
                  <a:lnTo>
                    <a:pt x="312" y="923"/>
                  </a:lnTo>
                  <a:lnTo>
                    <a:pt x="291" y="914"/>
                  </a:lnTo>
                  <a:lnTo>
                    <a:pt x="269" y="904"/>
                  </a:lnTo>
                  <a:lnTo>
                    <a:pt x="249" y="895"/>
                  </a:lnTo>
                  <a:lnTo>
                    <a:pt x="229" y="883"/>
                  </a:lnTo>
                  <a:lnTo>
                    <a:pt x="210" y="870"/>
                  </a:lnTo>
                  <a:lnTo>
                    <a:pt x="192" y="857"/>
                  </a:lnTo>
                  <a:lnTo>
                    <a:pt x="173" y="843"/>
                  </a:lnTo>
                  <a:lnTo>
                    <a:pt x="156" y="828"/>
                  </a:lnTo>
                  <a:lnTo>
                    <a:pt x="140" y="813"/>
                  </a:lnTo>
                  <a:lnTo>
                    <a:pt x="157" y="795"/>
                  </a:lnTo>
                  <a:lnTo>
                    <a:pt x="172" y="809"/>
                  </a:lnTo>
                  <a:lnTo>
                    <a:pt x="188" y="824"/>
                  </a:lnTo>
                  <a:lnTo>
                    <a:pt x="206" y="837"/>
                  </a:lnTo>
                  <a:lnTo>
                    <a:pt x="224" y="850"/>
                  </a:lnTo>
                  <a:lnTo>
                    <a:pt x="242" y="862"/>
                  </a:lnTo>
                  <a:lnTo>
                    <a:pt x="261" y="873"/>
                  </a:lnTo>
                  <a:lnTo>
                    <a:pt x="280" y="883"/>
                  </a:lnTo>
                  <a:lnTo>
                    <a:pt x="301" y="891"/>
                  </a:lnTo>
                  <a:lnTo>
                    <a:pt x="320" y="900"/>
                  </a:lnTo>
                  <a:lnTo>
                    <a:pt x="342" y="906"/>
                  </a:lnTo>
                  <a:lnTo>
                    <a:pt x="363" y="913"/>
                  </a:lnTo>
                  <a:lnTo>
                    <a:pt x="385" y="918"/>
                  </a:lnTo>
                  <a:lnTo>
                    <a:pt x="406" y="922"/>
                  </a:lnTo>
                  <a:lnTo>
                    <a:pt x="429" y="925"/>
                  </a:lnTo>
                  <a:lnTo>
                    <a:pt x="452" y="927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140" y="813"/>
                  </a:moveTo>
                  <a:lnTo>
                    <a:pt x="123" y="795"/>
                  </a:lnTo>
                  <a:lnTo>
                    <a:pt x="108" y="778"/>
                  </a:lnTo>
                  <a:lnTo>
                    <a:pt x="94" y="761"/>
                  </a:lnTo>
                  <a:lnTo>
                    <a:pt x="81" y="741"/>
                  </a:lnTo>
                  <a:lnTo>
                    <a:pt x="68" y="723"/>
                  </a:lnTo>
                  <a:lnTo>
                    <a:pt x="58" y="702"/>
                  </a:lnTo>
                  <a:lnTo>
                    <a:pt x="47" y="682"/>
                  </a:lnTo>
                  <a:lnTo>
                    <a:pt x="37" y="661"/>
                  </a:lnTo>
                  <a:lnTo>
                    <a:pt x="28" y="640"/>
                  </a:lnTo>
                  <a:lnTo>
                    <a:pt x="21" y="617"/>
                  </a:lnTo>
                  <a:lnTo>
                    <a:pt x="14" y="594"/>
                  </a:lnTo>
                  <a:lnTo>
                    <a:pt x="10" y="572"/>
                  </a:lnTo>
                  <a:lnTo>
                    <a:pt x="6" y="548"/>
                  </a:lnTo>
                  <a:lnTo>
                    <a:pt x="2" y="524"/>
                  </a:lnTo>
                  <a:lnTo>
                    <a:pt x="0" y="500"/>
                  </a:lnTo>
                  <a:lnTo>
                    <a:pt x="0" y="477"/>
                  </a:lnTo>
                  <a:lnTo>
                    <a:pt x="24" y="477"/>
                  </a:lnTo>
                  <a:lnTo>
                    <a:pt x="25" y="499"/>
                  </a:lnTo>
                  <a:lnTo>
                    <a:pt x="26" y="522"/>
                  </a:lnTo>
                  <a:lnTo>
                    <a:pt x="29" y="545"/>
                  </a:lnTo>
                  <a:lnTo>
                    <a:pt x="34" y="567"/>
                  </a:lnTo>
                  <a:lnTo>
                    <a:pt x="38" y="589"/>
                  </a:lnTo>
                  <a:lnTo>
                    <a:pt x="45" y="609"/>
                  </a:lnTo>
                  <a:lnTo>
                    <a:pt x="52" y="631"/>
                  </a:lnTo>
                  <a:lnTo>
                    <a:pt x="60" y="652"/>
                  </a:lnTo>
                  <a:lnTo>
                    <a:pt x="68" y="671"/>
                  </a:lnTo>
                  <a:lnTo>
                    <a:pt x="79" y="690"/>
                  </a:lnTo>
                  <a:lnTo>
                    <a:pt x="90" y="710"/>
                  </a:lnTo>
                  <a:lnTo>
                    <a:pt x="102" y="728"/>
                  </a:lnTo>
                  <a:lnTo>
                    <a:pt x="114" y="746"/>
                  </a:lnTo>
                  <a:lnTo>
                    <a:pt x="128" y="763"/>
                  </a:lnTo>
                  <a:lnTo>
                    <a:pt x="142" y="779"/>
                  </a:lnTo>
                  <a:lnTo>
                    <a:pt x="157" y="795"/>
                  </a:lnTo>
                  <a:lnTo>
                    <a:pt x="140" y="813"/>
                  </a:lnTo>
                  <a:close/>
                  <a:moveTo>
                    <a:pt x="0" y="477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24" y="477"/>
                  </a:lnTo>
                  <a:lnTo>
                    <a:pt x="0" y="477"/>
                  </a:lnTo>
                  <a:close/>
                  <a:moveTo>
                    <a:pt x="0" y="476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0" y="476"/>
                  </a:moveTo>
                  <a:lnTo>
                    <a:pt x="0" y="452"/>
                  </a:lnTo>
                  <a:lnTo>
                    <a:pt x="2" y="428"/>
                  </a:lnTo>
                  <a:lnTo>
                    <a:pt x="6" y="404"/>
                  </a:lnTo>
                  <a:lnTo>
                    <a:pt x="10" y="381"/>
                  </a:lnTo>
                  <a:lnTo>
                    <a:pt x="14" y="358"/>
                  </a:lnTo>
                  <a:lnTo>
                    <a:pt x="21" y="335"/>
                  </a:lnTo>
                  <a:lnTo>
                    <a:pt x="28" y="312"/>
                  </a:lnTo>
                  <a:lnTo>
                    <a:pt x="37" y="291"/>
                  </a:lnTo>
                  <a:lnTo>
                    <a:pt x="47" y="270"/>
                  </a:lnTo>
                  <a:lnTo>
                    <a:pt x="58" y="250"/>
                  </a:lnTo>
                  <a:lnTo>
                    <a:pt x="68" y="229"/>
                  </a:lnTo>
                  <a:lnTo>
                    <a:pt x="81" y="211"/>
                  </a:lnTo>
                  <a:lnTo>
                    <a:pt x="94" y="192"/>
                  </a:lnTo>
                  <a:lnTo>
                    <a:pt x="108" y="174"/>
                  </a:lnTo>
                  <a:lnTo>
                    <a:pt x="123" y="157"/>
                  </a:lnTo>
                  <a:lnTo>
                    <a:pt x="140" y="140"/>
                  </a:lnTo>
                  <a:lnTo>
                    <a:pt x="157" y="157"/>
                  </a:lnTo>
                  <a:lnTo>
                    <a:pt x="142" y="173"/>
                  </a:lnTo>
                  <a:lnTo>
                    <a:pt x="128" y="189"/>
                  </a:lnTo>
                  <a:lnTo>
                    <a:pt x="114" y="207"/>
                  </a:lnTo>
                  <a:lnTo>
                    <a:pt x="102" y="224"/>
                  </a:lnTo>
                  <a:lnTo>
                    <a:pt x="90" y="242"/>
                  </a:lnTo>
                  <a:lnTo>
                    <a:pt x="79" y="262"/>
                  </a:lnTo>
                  <a:lnTo>
                    <a:pt x="68" y="281"/>
                  </a:lnTo>
                  <a:lnTo>
                    <a:pt x="60" y="301"/>
                  </a:lnTo>
                  <a:lnTo>
                    <a:pt x="52" y="321"/>
                  </a:lnTo>
                  <a:lnTo>
                    <a:pt x="45" y="343"/>
                  </a:lnTo>
                  <a:lnTo>
                    <a:pt x="38" y="363"/>
                  </a:lnTo>
                  <a:lnTo>
                    <a:pt x="34" y="386"/>
                  </a:lnTo>
                  <a:lnTo>
                    <a:pt x="29" y="408"/>
                  </a:lnTo>
                  <a:lnTo>
                    <a:pt x="26" y="430"/>
                  </a:lnTo>
                  <a:lnTo>
                    <a:pt x="25" y="453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140" y="140"/>
                  </a:moveTo>
                  <a:lnTo>
                    <a:pt x="156" y="125"/>
                  </a:lnTo>
                  <a:lnTo>
                    <a:pt x="173" y="109"/>
                  </a:lnTo>
                  <a:lnTo>
                    <a:pt x="192" y="95"/>
                  </a:lnTo>
                  <a:lnTo>
                    <a:pt x="210" y="82"/>
                  </a:lnTo>
                  <a:lnTo>
                    <a:pt x="229" y="69"/>
                  </a:lnTo>
                  <a:lnTo>
                    <a:pt x="249" y="58"/>
                  </a:lnTo>
                  <a:lnTo>
                    <a:pt x="269" y="48"/>
                  </a:lnTo>
                  <a:lnTo>
                    <a:pt x="291" y="38"/>
                  </a:lnTo>
                  <a:lnTo>
                    <a:pt x="312" y="30"/>
                  </a:lnTo>
                  <a:lnTo>
                    <a:pt x="334" y="22"/>
                  </a:lnTo>
                  <a:lnTo>
                    <a:pt x="357" y="15"/>
                  </a:lnTo>
                  <a:lnTo>
                    <a:pt x="379" y="10"/>
                  </a:lnTo>
                  <a:lnTo>
                    <a:pt x="403" y="6"/>
                  </a:lnTo>
                  <a:lnTo>
                    <a:pt x="427" y="4"/>
                  </a:lnTo>
                  <a:lnTo>
                    <a:pt x="451" y="1"/>
                  </a:lnTo>
                  <a:lnTo>
                    <a:pt x="476" y="0"/>
                  </a:lnTo>
                  <a:lnTo>
                    <a:pt x="476" y="25"/>
                  </a:lnTo>
                  <a:lnTo>
                    <a:pt x="452" y="25"/>
                  </a:lnTo>
                  <a:lnTo>
                    <a:pt x="429" y="27"/>
                  </a:lnTo>
                  <a:lnTo>
                    <a:pt x="406" y="31"/>
                  </a:lnTo>
                  <a:lnTo>
                    <a:pt x="385" y="34"/>
                  </a:lnTo>
                  <a:lnTo>
                    <a:pt x="363" y="39"/>
                  </a:lnTo>
                  <a:lnTo>
                    <a:pt x="342" y="46"/>
                  </a:lnTo>
                  <a:lnTo>
                    <a:pt x="320" y="52"/>
                  </a:lnTo>
                  <a:lnTo>
                    <a:pt x="301" y="61"/>
                  </a:lnTo>
                  <a:lnTo>
                    <a:pt x="280" y="69"/>
                  </a:lnTo>
                  <a:lnTo>
                    <a:pt x="261" y="79"/>
                  </a:lnTo>
                  <a:lnTo>
                    <a:pt x="242" y="90"/>
                  </a:lnTo>
                  <a:lnTo>
                    <a:pt x="224" y="102"/>
                  </a:lnTo>
                  <a:lnTo>
                    <a:pt x="206" y="115"/>
                  </a:lnTo>
                  <a:lnTo>
                    <a:pt x="188" y="128"/>
                  </a:lnTo>
                  <a:lnTo>
                    <a:pt x="172" y="143"/>
                  </a:lnTo>
                  <a:lnTo>
                    <a:pt x="157" y="157"/>
                  </a:lnTo>
                  <a:lnTo>
                    <a:pt x="140" y="140"/>
                  </a:lnTo>
                  <a:close/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4" name="Freeform 1371"/>
            <p:cNvSpPr>
              <a:spLocks/>
            </p:cNvSpPr>
            <p:nvPr/>
          </p:nvSpPr>
          <p:spPr bwMode="auto">
            <a:xfrm>
              <a:off x="3193" y="2175"/>
              <a:ext cx="183" cy="89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5"/>
                  </a:lnTo>
                  <a:lnTo>
                    <a:pt x="868" y="421"/>
                  </a:lnTo>
                  <a:lnTo>
                    <a:pt x="0" y="19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5" name="Freeform 1372"/>
            <p:cNvSpPr>
              <a:spLocks noEditPoints="1"/>
            </p:cNvSpPr>
            <p:nvPr/>
          </p:nvSpPr>
          <p:spPr bwMode="auto">
            <a:xfrm>
              <a:off x="3193" y="2175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7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8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89" y="0"/>
                  </a:moveTo>
                  <a:lnTo>
                    <a:pt x="931" y="206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89" y="0"/>
                  </a:lnTo>
                  <a:close/>
                  <a:moveTo>
                    <a:pt x="931" y="206"/>
                  </a:moveTo>
                  <a:lnTo>
                    <a:pt x="934" y="208"/>
                  </a:lnTo>
                  <a:lnTo>
                    <a:pt x="937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7"/>
                  </a:lnTo>
                  <a:lnTo>
                    <a:pt x="931" y="206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0"/>
                  </a:lnTo>
                  <a:lnTo>
                    <a:pt x="887" y="443"/>
                  </a:lnTo>
                  <a:lnTo>
                    <a:pt x="881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3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4"/>
                  </a:lnTo>
                  <a:lnTo>
                    <a:pt x="12" y="208"/>
                  </a:lnTo>
                  <a:lnTo>
                    <a:pt x="9" y="220"/>
                  </a:lnTo>
                  <a:close/>
                  <a:moveTo>
                    <a:pt x="0" y="204"/>
                  </a:moveTo>
                  <a:lnTo>
                    <a:pt x="74" y="8"/>
                  </a:lnTo>
                  <a:lnTo>
                    <a:pt x="97" y="17"/>
                  </a:lnTo>
                  <a:lnTo>
                    <a:pt x="24" y="212"/>
                  </a:lnTo>
                  <a:lnTo>
                    <a:pt x="0" y="204"/>
                  </a:lnTo>
                  <a:close/>
                  <a:moveTo>
                    <a:pt x="74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86" y="12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6" name="Freeform 1373"/>
            <p:cNvSpPr>
              <a:spLocks/>
            </p:cNvSpPr>
            <p:nvPr/>
          </p:nvSpPr>
          <p:spPr bwMode="auto">
            <a:xfrm>
              <a:off x="3266" y="2049"/>
              <a:ext cx="82" cy="71"/>
            </a:xfrm>
            <a:custGeom>
              <a:avLst/>
              <a:gdLst>
                <a:gd name="T0" fmla="*/ 3 w 392"/>
                <a:gd name="T1" fmla="*/ 13 h 356"/>
                <a:gd name="T2" fmla="*/ 4 w 392"/>
                <a:gd name="T3" fmla="*/ 9 h 356"/>
                <a:gd name="T4" fmla="*/ 0 w 392"/>
                <a:gd name="T5" fmla="*/ 10 h 356"/>
                <a:gd name="T6" fmla="*/ 0 w 392"/>
                <a:gd name="T7" fmla="*/ 3 h 356"/>
                <a:gd name="T8" fmla="*/ 5 w 392"/>
                <a:gd name="T9" fmla="*/ 5 h 356"/>
                <a:gd name="T10" fmla="*/ 4 w 392"/>
                <a:gd name="T11" fmla="*/ 0 h 356"/>
                <a:gd name="T12" fmla="*/ 11 w 392"/>
                <a:gd name="T13" fmla="*/ 0 h 356"/>
                <a:gd name="T14" fmla="*/ 10 w 392"/>
                <a:gd name="T15" fmla="*/ 6 h 356"/>
                <a:gd name="T16" fmla="*/ 16 w 392"/>
                <a:gd name="T17" fmla="*/ 5 h 356"/>
                <a:gd name="T18" fmla="*/ 14 w 392"/>
                <a:gd name="T19" fmla="*/ 12 h 356"/>
                <a:gd name="T20" fmla="*/ 9 w 392"/>
                <a:gd name="T21" fmla="*/ 9 h 356"/>
                <a:gd name="T22" fmla="*/ 9 w 392"/>
                <a:gd name="T23" fmla="*/ 14 h 356"/>
                <a:gd name="T24" fmla="*/ 3 w 392"/>
                <a:gd name="T25" fmla="*/ 13 h 3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6"/>
                <a:gd name="T41" fmla="*/ 392 w 392"/>
                <a:gd name="T42" fmla="*/ 356 h 3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6">
                  <a:moveTo>
                    <a:pt x="73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4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0"/>
                  </a:lnTo>
                  <a:lnTo>
                    <a:pt x="223" y="235"/>
                  </a:lnTo>
                  <a:lnTo>
                    <a:pt x="223" y="356"/>
                  </a:lnTo>
                  <a:lnTo>
                    <a:pt x="73" y="329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7" name="Freeform 1374"/>
            <p:cNvSpPr>
              <a:spLocks noEditPoints="1"/>
            </p:cNvSpPr>
            <p:nvPr/>
          </p:nvSpPr>
          <p:spPr bwMode="auto">
            <a:xfrm>
              <a:off x="3266" y="2049"/>
              <a:ext cx="85" cy="75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5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6 h 381"/>
                <a:gd name="T86" fmla="*/ 10 w 417"/>
                <a:gd name="T87" fmla="*/ 15 h 381"/>
                <a:gd name="T88" fmla="*/ 10 w 417"/>
                <a:gd name="T89" fmla="*/ 15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5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5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6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8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8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9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6"/>
                  </a:lnTo>
                  <a:lnTo>
                    <a:pt x="25" y="96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6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6"/>
                  </a:lnTo>
                  <a:lnTo>
                    <a:pt x="0" y="96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0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4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5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5"/>
                  </a:moveTo>
                  <a:lnTo>
                    <a:pt x="102" y="12"/>
                  </a:lnTo>
                  <a:lnTo>
                    <a:pt x="102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5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5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5"/>
                  </a:moveTo>
                  <a:lnTo>
                    <a:pt x="267" y="157"/>
                  </a:lnTo>
                  <a:lnTo>
                    <a:pt x="243" y="150"/>
                  </a:lnTo>
                  <a:lnTo>
                    <a:pt x="281" y="9"/>
                  </a:lnTo>
                  <a:lnTo>
                    <a:pt x="304" y="15"/>
                  </a:lnTo>
                  <a:close/>
                  <a:moveTo>
                    <a:pt x="256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1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0"/>
                  </a:lnTo>
                  <a:lnTo>
                    <a:pt x="255" y="154"/>
                  </a:lnTo>
                  <a:lnTo>
                    <a:pt x="256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6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2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4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2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1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5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4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8"/>
                  </a:lnTo>
                  <a:lnTo>
                    <a:pt x="224" y="368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8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6" y="381"/>
                  </a:lnTo>
                  <a:lnTo>
                    <a:pt x="234" y="381"/>
                  </a:lnTo>
                  <a:lnTo>
                    <a:pt x="236" y="368"/>
                  </a:lnTo>
                  <a:lnTo>
                    <a:pt x="248" y="368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6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5"/>
                  </a:lnTo>
                  <a:lnTo>
                    <a:pt x="86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8" name="Freeform 1375"/>
            <p:cNvSpPr>
              <a:spLocks/>
            </p:cNvSpPr>
            <p:nvPr/>
          </p:nvSpPr>
          <p:spPr bwMode="auto">
            <a:xfrm>
              <a:off x="3064" y="2209"/>
              <a:ext cx="291" cy="134"/>
            </a:xfrm>
            <a:custGeom>
              <a:avLst/>
              <a:gdLst>
                <a:gd name="T0" fmla="*/ 7 w 1467"/>
                <a:gd name="T1" fmla="*/ 0 h 674"/>
                <a:gd name="T2" fmla="*/ 3 w 1467"/>
                <a:gd name="T3" fmla="*/ 6 h 674"/>
                <a:gd name="T4" fmla="*/ 4 w 1467"/>
                <a:gd name="T5" fmla="*/ 12 h 674"/>
                <a:gd name="T6" fmla="*/ 0 w 1467"/>
                <a:gd name="T7" fmla="*/ 17 h 674"/>
                <a:gd name="T8" fmla="*/ 3 w 1467"/>
                <a:gd name="T9" fmla="*/ 21 h 674"/>
                <a:gd name="T10" fmla="*/ 10 w 1467"/>
                <a:gd name="T11" fmla="*/ 20 h 674"/>
                <a:gd name="T12" fmla="*/ 23 w 1467"/>
                <a:gd name="T13" fmla="*/ 20 h 674"/>
                <a:gd name="T14" fmla="*/ 36 w 1467"/>
                <a:gd name="T15" fmla="*/ 25 h 674"/>
                <a:gd name="T16" fmla="*/ 46 w 1467"/>
                <a:gd name="T17" fmla="*/ 27 h 674"/>
                <a:gd name="T18" fmla="*/ 56 w 1467"/>
                <a:gd name="T19" fmla="*/ 23 h 674"/>
                <a:gd name="T20" fmla="*/ 59 w 1467"/>
                <a:gd name="T21" fmla="*/ 15 h 674"/>
                <a:gd name="T22" fmla="*/ 55 w 1467"/>
                <a:gd name="T23" fmla="*/ 9 h 674"/>
                <a:gd name="T24" fmla="*/ 48 w 1467"/>
                <a:gd name="T25" fmla="*/ 7 h 674"/>
                <a:gd name="T26" fmla="*/ 52 w 1467"/>
                <a:gd name="T27" fmla="*/ 15 h 674"/>
                <a:gd name="T28" fmla="*/ 49 w 1467"/>
                <a:gd name="T29" fmla="*/ 18 h 674"/>
                <a:gd name="T30" fmla="*/ 44 w 1467"/>
                <a:gd name="T31" fmla="*/ 20 h 674"/>
                <a:gd name="T32" fmla="*/ 45 w 1467"/>
                <a:gd name="T33" fmla="*/ 15 h 674"/>
                <a:gd name="T34" fmla="*/ 43 w 1467"/>
                <a:gd name="T35" fmla="*/ 7 h 674"/>
                <a:gd name="T36" fmla="*/ 35 w 1467"/>
                <a:gd name="T37" fmla="*/ 4 h 674"/>
                <a:gd name="T38" fmla="*/ 39 w 1467"/>
                <a:gd name="T39" fmla="*/ 11 h 674"/>
                <a:gd name="T40" fmla="*/ 37 w 1467"/>
                <a:gd name="T41" fmla="*/ 18 h 674"/>
                <a:gd name="T42" fmla="*/ 31 w 1467"/>
                <a:gd name="T43" fmla="*/ 14 h 674"/>
                <a:gd name="T44" fmla="*/ 26 w 1467"/>
                <a:gd name="T45" fmla="*/ 12 h 674"/>
                <a:gd name="T46" fmla="*/ 22 w 1467"/>
                <a:gd name="T47" fmla="*/ 14 h 674"/>
                <a:gd name="T48" fmla="*/ 11 w 1467"/>
                <a:gd name="T49" fmla="*/ 14 h 674"/>
                <a:gd name="T50" fmla="*/ 7 w 1467"/>
                <a:gd name="T51" fmla="*/ 12 h 674"/>
                <a:gd name="T52" fmla="*/ 11 w 1467"/>
                <a:gd name="T53" fmla="*/ 9 h 674"/>
                <a:gd name="T54" fmla="*/ 7 w 1467"/>
                <a:gd name="T55" fmla="*/ 0 h 6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467"/>
                <a:gd name="T85" fmla="*/ 0 h 674"/>
                <a:gd name="T86" fmla="*/ 1467 w 1467"/>
                <a:gd name="T87" fmla="*/ 674 h 6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467" h="674">
                  <a:moveTo>
                    <a:pt x="187" y="0"/>
                  </a:moveTo>
                  <a:lnTo>
                    <a:pt x="84" y="140"/>
                  </a:lnTo>
                  <a:lnTo>
                    <a:pt x="94" y="308"/>
                  </a:lnTo>
                  <a:lnTo>
                    <a:pt x="0" y="430"/>
                  </a:lnTo>
                  <a:lnTo>
                    <a:pt x="84" y="524"/>
                  </a:lnTo>
                  <a:lnTo>
                    <a:pt x="253" y="506"/>
                  </a:lnTo>
                  <a:lnTo>
                    <a:pt x="570" y="496"/>
                  </a:lnTo>
                  <a:lnTo>
                    <a:pt x="906" y="628"/>
                  </a:lnTo>
                  <a:lnTo>
                    <a:pt x="1159" y="674"/>
                  </a:lnTo>
                  <a:lnTo>
                    <a:pt x="1391" y="571"/>
                  </a:lnTo>
                  <a:lnTo>
                    <a:pt x="1467" y="383"/>
                  </a:lnTo>
                  <a:lnTo>
                    <a:pt x="1383" y="216"/>
                  </a:lnTo>
                  <a:lnTo>
                    <a:pt x="1204" y="178"/>
                  </a:lnTo>
                  <a:lnTo>
                    <a:pt x="1307" y="365"/>
                  </a:lnTo>
                  <a:lnTo>
                    <a:pt x="1223" y="440"/>
                  </a:lnTo>
                  <a:lnTo>
                    <a:pt x="1093" y="487"/>
                  </a:lnTo>
                  <a:lnTo>
                    <a:pt x="1131" y="365"/>
                  </a:lnTo>
                  <a:lnTo>
                    <a:pt x="1065" y="178"/>
                  </a:lnTo>
                  <a:lnTo>
                    <a:pt x="887" y="112"/>
                  </a:lnTo>
                  <a:lnTo>
                    <a:pt x="971" y="280"/>
                  </a:lnTo>
                  <a:lnTo>
                    <a:pt x="915" y="440"/>
                  </a:lnTo>
                  <a:lnTo>
                    <a:pt x="774" y="355"/>
                  </a:lnTo>
                  <a:lnTo>
                    <a:pt x="645" y="290"/>
                  </a:lnTo>
                  <a:lnTo>
                    <a:pt x="542" y="355"/>
                  </a:lnTo>
                  <a:lnTo>
                    <a:pt x="271" y="355"/>
                  </a:lnTo>
                  <a:lnTo>
                    <a:pt x="187" y="290"/>
                  </a:lnTo>
                  <a:lnTo>
                    <a:pt x="271" y="23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9" name="Freeform 1376"/>
            <p:cNvSpPr>
              <a:spLocks noEditPoints="1"/>
            </p:cNvSpPr>
            <p:nvPr/>
          </p:nvSpPr>
          <p:spPr bwMode="auto">
            <a:xfrm>
              <a:off x="3061" y="2205"/>
              <a:ext cx="299" cy="145"/>
            </a:xfrm>
            <a:custGeom>
              <a:avLst/>
              <a:gdLst>
                <a:gd name="T0" fmla="*/ 8 w 1491"/>
                <a:gd name="T1" fmla="*/ 1 h 698"/>
                <a:gd name="T2" fmla="*/ 3 w 1491"/>
                <a:gd name="T3" fmla="*/ 6 h 698"/>
                <a:gd name="T4" fmla="*/ 4 w 1491"/>
                <a:gd name="T5" fmla="*/ 6 h 698"/>
                <a:gd name="T6" fmla="*/ 5 w 1491"/>
                <a:gd name="T7" fmla="*/ 13 h 698"/>
                <a:gd name="T8" fmla="*/ 5 w 1491"/>
                <a:gd name="T9" fmla="*/ 13 h 698"/>
                <a:gd name="T10" fmla="*/ 0 w 1491"/>
                <a:gd name="T11" fmla="*/ 17 h 698"/>
                <a:gd name="T12" fmla="*/ 4 w 1491"/>
                <a:gd name="T13" fmla="*/ 22 h 698"/>
                <a:gd name="T14" fmla="*/ 4 w 1491"/>
                <a:gd name="T15" fmla="*/ 22 h 698"/>
                <a:gd name="T16" fmla="*/ 11 w 1491"/>
                <a:gd name="T17" fmla="*/ 21 h 698"/>
                <a:gd name="T18" fmla="*/ 11 w 1491"/>
                <a:gd name="T19" fmla="*/ 20 h 698"/>
                <a:gd name="T20" fmla="*/ 23 w 1491"/>
                <a:gd name="T21" fmla="*/ 21 h 698"/>
                <a:gd name="T22" fmla="*/ 23 w 1491"/>
                <a:gd name="T23" fmla="*/ 20 h 698"/>
                <a:gd name="T24" fmla="*/ 37 w 1491"/>
                <a:gd name="T25" fmla="*/ 26 h 698"/>
                <a:gd name="T26" fmla="*/ 37 w 1491"/>
                <a:gd name="T27" fmla="*/ 26 h 698"/>
                <a:gd name="T28" fmla="*/ 47 w 1491"/>
                <a:gd name="T29" fmla="*/ 28 h 698"/>
                <a:gd name="T30" fmla="*/ 47 w 1491"/>
                <a:gd name="T31" fmla="*/ 28 h 698"/>
                <a:gd name="T32" fmla="*/ 56 w 1491"/>
                <a:gd name="T33" fmla="*/ 24 h 698"/>
                <a:gd name="T34" fmla="*/ 56 w 1491"/>
                <a:gd name="T35" fmla="*/ 24 h 698"/>
                <a:gd name="T36" fmla="*/ 60 w 1491"/>
                <a:gd name="T37" fmla="*/ 16 h 698"/>
                <a:gd name="T38" fmla="*/ 60 w 1491"/>
                <a:gd name="T39" fmla="*/ 16 h 698"/>
                <a:gd name="T40" fmla="*/ 56 w 1491"/>
                <a:gd name="T41" fmla="*/ 9 h 698"/>
                <a:gd name="T42" fmla="*/ 56 w 1491"/>
                <a:gd name="T43" fmla="*/ 9 h 698"/>
                <a:gd name="T44" fmla="*/ 49 w 1491"/>
                <a:gd name="T45" fmla="*/ 7 h 698"/>
                <a:gd name="T46" fmla="*/ 48 w 1491"/>
                <a:gd name="T47" fmla="*/ 8 h 698"/>
                <a:gd name="T48" fmla="*/ 49 w 1491"/>
                <a:gd name="T49" fmla="*/ 7 h 698"/>
                <a:gd name="T50" fmla="*/ 53 w 1491"/>
                <a:gd name="T51" fmla="*/ 15 h 698"/>
                <a:gd name="T52" fmla="*/ 53 w 1491"/>
                <a:gd name="T53" fmla="*/ 15 h 698"/>
                <a:gd name="T54" fmla="*/ 53 w 1491"/>
                <a:gd name="T55" fmla="*/ 15 h 698"/>
                <a:gd name="T56" fmla="*/ 53 w 1491"/>
                <a:gd name="T57" fmla="*/ 16 h 698"/>
                <a:gd name="T58" fmla="*/ 50 w 1491"/>
                <a:gd name="T59" fmla="*/ 18 h 698"/>
                <a:gd name="T60" fmla="*/ 50 w 1491"/>
                <a:gd name="T61" fmla="*/ 19 h 698"/>
                <a:gd name="T62" fmla="*/ 44 w 1491"/>
                <a:gd name="T63" fmla="*/ 20 h 698"/>
                <a:gd name="T64" fmla="*/ 44 w 1491"/>
                <a:gd name="T65" fmla="*/ 20 h 698"/>
                <a:gd name="T66" fmla="*/ 45 w 1491"/>
                <a:gd name="T67" fmla="*/ 20 h 698"/>
                <a:gd name="T68" fmla="*/ 46 w 1491"/>
                <a:gd name="T69" fmla="*/ 15 h 698"/>
                <a:gd name="T70" fmla="*/ 46 w 1491"/>
                <a:gd name="T71" fmla="*/ 15 h 698"/>
                <a:gd name="T72" fmla="*/ 43 w 1491"/>
                <a:gd name="T73" fmla="*/ 8 h 698"/>
                <a:gd name="T74" fmla="*/ 43 w 1491"/>
                <a:gd name="T75" fmla="*/ 7 h 698"/>
                <a:gd name="T76" fmla="*/ 35 w 1491"/>
                <a:gd name="T77" fmla="*/ 5 h 698"/>
                <a:gd name="T78" fmla="*/ 36 w 1491"/>
                <a:gd name="T79" fmla="*/ 5 h 698"/>
                <a:gd name="T80" fmla="*/ 39 w 1491"/>
                <a:gd name="T81" fmla="*/ 12 h 698"/>
                <a:gd name="T82" fmla="*/ 40 w 1491"/>
                <a:gd name="T83" fmla="*/ 12 h 698"/>
                <a:gd name="T84" fmla="*/ 37 w 1491"/>
                <a:gd name="T85" fmla="*/ 18 h 698"/>
                <a:gd name="T86" fmla="*/ 37 w 1491"/>
                <a:gd name="T87" fmla="*/ 18 h 698"/>
                <a:gd name="T88" fmla="*/ 37 w 1491"/>
                <a:gd name="T89" fmla="*/ 19 h 698"/>
                <a:gd name="T90" fmla="*/ 31 w 1491"/>
                <a:gd name="T91" fmla="*/ 15 h 698"/>
                <a:gd name="T92" fmla="*/ 32 w 1491"/>
                <a:gd name="T93" fmla="*/ 14 h 698"/>
                <a:gd name="T94" fmla="*/ 26 w 1491"/>
                <a:gd name="T95" fmla="*/ 13 h 698"/>
                <a:gd name="T96" fmla="*/ 26 w 1491"/>
                <a:gd name="T97" fmla="*/ 12 h 698"/>
                <a:gd name="T98" fmla="*/ 26 w 1491"/>
                <a:gd name="T99" fmla="*/ 12 h 698"/>
                <a:gd name="T100" fmla="*/ 27 w 1491"/>
                <a:gd name="T101" fmla="*/ 13 h 698"/>
                <a:gd name="T102" fmla="*/ 22 w 1491"/>
                <a:gd name="T103" fmla="*/ 15 h 698"/>
                <a:gd name="T104" fmla="*/ 22 w 1491"/>
                <a:gd name="T105" fmla="*/ 15 h 698"/>
                <a:gd name="T106" fmla="*/ 11 w 1491"/>
                <a:gd name="T107" fmla="*/ 15 h 698"/>
                <a:gd name="T108" fmla="*/ 11 w 1491"/>
                <a:gd name="T109" fmla="*/ 15 h 698"/>
                <a:gd name="T110" fmla="*/ 7 w 1491"/>
                <a:gd name="T111" fmla="*/ 12 h 698"/>
                <a:gd name="T112" fmla="*/ 8 w 1491"/>
                <a:gd name="T113" fmla="*/ 12 h 698"/>
                <a:gd name="T114" fmla="*/ 8 w 1491"/>
                <a:gd name="T115" fmla="*/ 13 h 698"/>
                <a:gd name="T116" fmla="*/ 12 w 1491"/>
                <a:gd name="T117" fmla="*/ 10 h 698"/>
                <a:gd name="T118" fmla="*/ 7 w 1491"/>
                <a:gd name="T119" fmla="*/ 1 h 698"/>
                <a:gd name="T120" fmla="*/ 8 w 1491"/>
                <a:gd name="T121" fmla="*/ 0 h 698"/>
                <a:gd name="T122" fmla="*/ 8 w 1491"/>
                <a:gd name="T123" fmla="*/ 0 h 6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91"/>
                <a:gd name="T187" fmla="*/ 0 h 698"/>
                <a:gd name="T188" fmla="*/ 1491 w 1491"/>
                <a:gd name="T189" fmla="*/ 698 h 6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91" h="698">
                  <a:moveTo>
                    <a:pt x="209" y="20"/>
                  </a:moveTo>
                  <a:lnTo>
                    <a:pt x="106" y="159"/>
                  </a:lnTo>
                  <a:lnTo>
                    <a:pt x="87" y="145"/>
                  </a:lnTo>
                  <a:lnTo>
                    <a:pt x="189" y="6"/>
                  </a:lnTo>
                  <a:lnTo>
                    <a:pt x="209" y="20"/>
                  </a:lnTo>
                  <a:close/>
                  <a:moveTo>
                    <a:pt x="84" y="152"/>
                  </a:moveTo>
                  <a:lnTo>
                    <a:pt x="85" y="149"/>
                  </a:lnTo>
                  <a:lnTo>
                    <a:pt x="87" y="145"/>
                  </a:lnTo>
                  <a:lnTo>
                    <a:pt x="96" y="152"/>
                  </a:lnTo>
                  <a:lnTo>
                    <a:pt x="84" y="152"/>
                  </a:lnTo>
                  <a:close/>
                  <a:moveTo>
                    <a:pt x="108" y="151"/>
                  </a:moveTo>
                  <a:lnTo>
                    <a:pt x="118" y="320"/>
                  </a:lnTo>
                  <a:lnTo>
                    <a:pt x="94" y="321"/>
                  </a:lnTo>
                  <a:lnTo>
                    <a:pt x="84" y="152"/>
                  </a:lnTo>
                  <a:lnTo>
                    <a:pt x="108" y="151"/>
                  </a:lnTo>
                  <a:close/>
                  <a:moveTo>
                    <a:pt x="118" y="320"/>
                  </a:moveTo>
                  <a:lnTo>
                    <a:pt x="118" y="324"/>
                  </a:lnTo>
                  <a:lnTo>
                    <a:pt x="116" y="327"/>
                  </a:lnTo>
                  <a:lnTo>
                    <a:pt x="106" y="320"/>
                  </a:lnTo>
                  <a:lnTo>
                    <a:pt x="118" y="320"/>
                  </a:lnTo>
                  <a:close/>
                  <a:moveTo>
                    <a:pt x="116" y="327"/>
                  </a:moveTo>
                  <a:lnTo>
                    <a:pt x="22" y="449"/>
                  </a:lnTo>
                  <a:lnTo>
                    <a:pt x="2" y="434"/>
                  </a:lnTo>
                  <a:lnTo>
                    <a:pt x="96" y="312"/>
                  </a:lnTo>
                  <a:lnTo>
                    <a:pt x="116" y="327"/>
                  </a:lnTo>
                  <a:close/>
                  <a:moveTo>
                    <a:pt x="3" y="451"/>
                  </a:moveTo>
                  <a:lnTo>
                    <a:pt x="1" y="446"/>
                  </a:lnTo>
                  <a:lnTo>
                    <a:pt x="0" y="442"/>
                  </a:lnTo>
                  <a:lnTo>
                    <a:pt x="1" y="439"/>
                  </a:lnTo>
                  <a:lnTo>
                    <a:pt x="2" y="434"/>
                  </a:lnTo>
                  <a:lnTo>
                    <a:pt x="12" y="442"/>
                  </a:lnTo>
                  <a:lnTo>
                    <a:pt x="3" y="451"/>
                  </a:lnTo>
                  <a:close/>
                  <a:moveTo>
                    <a:pt x="22" y="434"/>
                  </a:moveTo>
                  <a:lnTo>
                    <a:pt x="105" y="528"/>
                  </a:lnTo>
                  <a:lnTo>
                    <a:pt x="88" y="543"/>
                  </a:lnTo>
                  <a:lnTo>
                    <a:pt x="3" y="451"/>
                  </a:lnTo>
                  <a:lnTo>
                    <a:pt x="22" y="434"/>
                  </a:lnTo>
                  <a:close/>
                  <a:moveTo>
                    <a:pt x="97" y="548"/>
                  </a:moveTo>
                  <a:lnTo>
                    <a:pt x="92" y="547"/>
                  </a:lnTo>
                  <a:lnTo>
                    <a:pt x="88" y="543"/>
                  </a:lnTo>
                  <a:lnTo>
                    <a:pt x="96" y="536"/>
                  </a:lnTo>
                  <a:lnTo>
                    <a:pt x="97" y="548"/>
                  </a:lnTo>
                  <a:close/>
                  <a:moveTo>
                    <a:pt x="95" y="524"/>
                  </a:moveTo>
                  <a:lnTo>
                    <a:pt x="263" y="506"/>
                  </a:lnTo>
                  <a:lnTo>
                    <a:pt x="266" y="529"/>
                  </a:lnTo>
                  <a:lnTo>
                    <a:pt x="97" y="548"/>
                  </a:lnTo>
                  <a:lnTo>
                    <a:pt x="95" y="524"/>
                  </a:lnTo>
                  <a:close/>
                  <a:moveTo>
                    <a:pt x="263" y="506"/>
                  </a:moveTo>
                  <a:lnTo>
                    <a:pt x="264" y="506"/>
                  </a:lnTo>
                  <a:lnTo>
                    <a:pt x="265" y="518"/>
                  </a:lnTo>
                  <a:lnTo>
                    <a:pt x="263" y="506"/>
                  </a:lnTo>
                  <a:close/>
                  <a:moveTo>
                    <a:pt x="264" y="506"/>
                  </a:moveTo>
                  <a:lnTo>
                    <a:pt x="582" y="496"/>
                  </a:lnTo>
                  <a:lnTo>
                    <a:pt x="582" y="520"/>
                  </a:lnTo>
                  <a:lnTo>
                    <a:pt x="265" y="529"/>
                  </a:lnTo>
                  <a:lnTo>
                    <a:pt x="264" y="506"/>
                  </a:lnTo>
                  <a:close/>
                  <a:moveTo>
                    <a:pt x="582" y="496"/>
                  </a:moveTo>
                  <a:lnTo>
                    <a:pt x="584" y="496"/>
                  </a:lnTo>
                  <a:lnTo>
                    <a:pt x="587" y="497"/>
                  </a:lnTo>
                  <a:lnTo>
                    <a:pt x="582" y="508"/>
                  </a:lnTo>
                  <a:lnTo>
                    <a:pt x="582" y="496"/>
                  </a:lnTo>
                  <a:close/>
                  <a:moveTo>
                    <a:pt x="587" y="497"/>
                  </a:moveTo>
                  <a:lnTo>
                    <a:pt x="923" y="628"/>
                  </a:lnTo>
                  <a:lnTo>
                    <a:pt x="914" y="650"/>
                  </a:lnTo>
                  <a:lnTo>
                    <a:pt x="578" y="520"/>
                  </a:lnTo>
                  <a:lnTo>
                    <a:pt x="587" y="497"/>
                  </a:lnTo>
                  <a:close/>
                  <a:moveTo>
                    <a:pt x="916" y="651"/>
                  </a:moveTo>
                  <a:lnTo>
                    <a:pt x="915" y="651"/>
                  </a:lnTo>
                  <a:lnTo>
                    <a:pt x="914" y="650"/>
                  </a:lnTo>
                  <a:lnTo>
                    <a:pt x="918" y="640"/>
                  </a:lnTo>
                  <a:lnTo>
                    <a:pt x="916" y="651"/>
                  </a:lnTo>
                  <a:close/>
                  <a:moveTo>
                    <a:pt x="920" y="628"/>
                  </a:moveTo>
                  <a:lnTo>
                    <a:pt x="1173" y="673"/>
                  </a:lnTo>
                  <a:lnTo>
                    <a:pt x="1169" y="698"/>
                  </a:lnTo>
                  <a:lnTo>
                    <a:pt x="916" y="651"/>
                  </a:lnTo>
                  <a:lnTo>
                    <a:pt x="920" y="628"/>
                  </a:lnTo>
                  <a:close/>
                  <a:moveTo>
                    <a:pt x="1175" y="697"/>
                  </a:moveTo>
                  <a:lnTo>
                    <a:pt x="1172" y="698"/>
                  </a:lnTo>
                  <a:lnTo>
                    <a:pt x="1169" y="698"/>
                  </a:lnTo>
                  <a:lnTo>
                    <a:pt x="1171" y="686"/>
                  </a:lnTo>
                  <a:lnTo>
                    <a:pt x="1175" y="697"/>
                  </a:lnTo>
                  <a:close/>
                  <a:moveTo>
                    <a:pt x="1166" y="674"/>
                  </a:moveTo>
                  <a:lnTo>
                    <a:pt x="1398" y="573"/>
                  </a:lnTo>
                  <a:lnTo>
                    <a:pt x="1407" y="594"/>
                  </a:lnTo>
                  <a:lnTo>
                    <a:pt x="1175" y="697"/>
                  </a:lnTo>
                  <a:lnTo>
                    <a:pt x="1166" y="674"/>
                  </a:lnTo>
                  <a:close/>
                  <a:moveTo>
                    <a:pt x="1414" y="588"/>
                  </a:moveTo>
                  <a:lnTo>
                    <a:pt x="1412" y="591"/>
                  </a:lnTo>
                  <a:lnTo>
                    <a:pt x="1407" y="594"/>
                  </a:lnTo>
                  <a:lnTo>
                    <a:pt x="1403" y="583"/>
                  </a:lnTo>
                  <a:lnTo>
                    <a:pt x="1414" y="588"/>
                  </a:lnTo>
                  <a:close/>
                  <a:moveTo>
                    <a:pt x="1391" y="579"/>
                  </a:moveTo>
                  <a:lnTo>
                    <a:pt x="1467" y="391"/>
                  </a:lnTo>
                  <a:lnTo>
                    <a:pt x="1490" y="400"/>
                  </a:lnTo>
                  <a:lnTo>
                    <a:pt x="1414" y="588"/>
                  </a:lnTo>
                  <a:lnTo>
                    <a:pt x="1391" y="579"/>
                  </a:lnTo>
                  <a:close/>
                  <a:moveTo>
                    <a:pt x="1490" y="390"/>
                  </a:moveTo>
                  <a:lnTo>
                    <a:pt x="1491" y="395"/>
                  </a:lnTo>
                  <a:lnTo>
                    <a:pt x="1490" y="400"/>
                  </a:lnTo>
                  <a:lnTo>
                    <a:pt x="1479" y="395"/>
                  </a:lnTo>
                  <a:lnTo>
                    <a:pt x="1490" y="390"/>
                  </a:lnTo>
                  <a:close/>
                  <a:moveTo>
                    <a:pt x="1468" y="401"/>
                  </a:moveTo>
                  <a:lnTo>
                    <a:pt x="1384" y="233"/>
                  </a:lnTo>
                  <a:lnTo>
                    <a:pt x="1405" y="223"/>
                  </a:lnTo>
                  <a:lnTo>
                    <a:pt x="1490" y="390"/>
                  </a:lnTo>
                  <a:lnTo>
                    <a:pt x="1468" y="401"/>
                  </a:lnTo>
                  <a:close/>
                  <a:moveTo>
                    <a:pt x="1397" y="216"/>
                  </a:moveTo>
                  <a:lnTo>
                    <a:pt x="1402" y="218"/>
                  </a:lnTo>
                  <a:lnTo>
                    <a:pt x="1405" y="223"/>
                  </a:lnTo>
                  <a:lnTo>
                    <a:pt x="1395" y="228"/>
                  </a:lnTo>
                  <a:lnTo>
                    <a:pt x="1397" y="216"/>
                  </a:lnTo>
                  <a:close/>
                  <a:moveTo>
                    <a:pt x="1392" y="240"/>
                  </a:moveTo>
                  <a:lnTo>
                    <a:pt x="1214" y="202"/>
                  </a:lnTo>
                  <a:lnTo>
                    <a:pt x="1220" y="178"/>
                  </a:lnTo>
                  <a:lnTo>
                    <a:pt x="1397" y="216"/>
                  </a:lnTo>
                  <a:lnTo>
                    <a:pt x="1392" y="240"/>
                  </a:lnTo>
                  <a:close/>
                  <a:moveTo>
                    <a:pt x="1206" y="196"/>
                  </a:moveTo>
                  <a:lnTo>
                    <a:pt x="1204" y="192"/>
                  </a:lnTo>
                  <a:lnTo>
                    <a:pt x="1204" y="189"/>
                  </a:lnTo>
                  <a:lnTo>
                    <a:pt x="1206" y="186"/>
                  </a:lnTo>
                  <a:lnTo>
                    <a:pt x="1207" y="183"/>
                  </a:lnTo>
                  <a:lnTo>
                    <a:pt x="1210" y="181"/>
                  </a:lnTo>
                  <a:lnTo>
                    <a:pt x="1212" y="178"/>
                  </a:lnTo>
                  <a:lnTo>
                    <a:pt x="1215" y="178"/>
                  </a:lnTo>
                  <a:lnTo>
                    <a:pt x="1220" y="178"/>
                  </a:lnTo>
                  <a:lnTo>
                    <a:pt x="1216" y="190"/>
                  </a:lnTo>
                  <a:lnTo>
                    <a:pt x="1206" y="196"/>
                  </a:lnTo>
                  <a:close/>
                  <a:moveTo>
                    <a:pt x="1227" y="184"/>
                  </a:moveTo>
                  <a:lnTo>
                    <a:pt x="1330" y="372"/>
                  </a:lnTo>
                  <a:lnTo>
                    <a:pt x="1308" y="384"/>
                  </a:lnTo>
                  <a:lnTo>
                    <a:pt x="1206" y="196"/>
                  </a:lnTo>
                  <a:lnTo>
                    <a:pt x="1227" y="184"/>
                  </a:lnTo>
                  <a:close/>
                  <a:moveTo>
                    <a:pt x="1330" y="372"/>
                  </a:moveTo>
                  <a:lnTo>
                    <a:pt x="1331" y="375"/>
                  </a:lnTo>
                  <a:lnTo>
                    <a:pt x="1331" y="379"/>
                  </a:lnTo>
                  <a:lnTo>
                    <a:pt x="1330" y="384"/>
                  </a:lnTo>
                  <a:lnTo>
                    <a:pt x="1328" y="387"/>
                  </a:lnTo>
                  <a:lnTo>
                    <a:pt x="1319" y="377"/>
                  </a:lnTo>
                  <a:lnTo>
                    <a:pt x="1330" y="372"/>
                  </a:lnTo>
                  <a:close/>
                  <a:moveTo>
                    <a:pt x="1328" y="387"/>
                  </a:moveTo>
                  <a:lnTo>
                    <a:pt x="1243" y="461"/>
                  </a:lnTo>
                  <a:lnTo>
                    <a:pt x="1227" y="443"/>
                  </a:lnTo>
                  <a:lnTo>
                    <a:pt x="1311" y="368"/>
                  </a:lnTo>
                  <a:lnTo>
                    <a:pt x="1328" y="387"/>
                  </a:lnTo>
                  <a:close/>
                  <a:moveTo>
                    <a:pt x="1243" y="461"/>
                  </a:moveTo>
                  <a:lnTo>
                    <a:pt x="1241" y="462"/>
                  </a:lnTo>
                  <a:lnTo>
                    <a:pt x="1239" y="464"/>
                  </a:lnTo>
                  <a:lnTo>
                    <a:pt x="1235" y="452"/>
                  </a:lnTo>
                  <a:lnTo>
                    <a:pt x="1243" y="461"/>
                  </a:lnTo>
                  <a:close/>
                  <a:moveTo>
                    <a:pt x="1239" y="464"/>
                  </a:moveTo>
                  <a:lnTo>
                    <a:pt x="1109" y="511"/>
                  </a:lnTo>
                  <a:lnTo>
                    <a:pt x="1101" y="487"/>
                  </a:lnTo>
                  <a:lnTo>
                    <a:pt x="1230" y="441"/>
                  </a:lnTo>
                  <a:lnTo>
                    <a:pt x="1239" y="464"/>
                  </a:lnTo>
                  <a:close/>
                  <a:moveTo>
                    <a:pt x="1109" y="511"/>
                  </a:moveTo>
                  <a:lnTo>
                    <a:pt x="1105" y="511"/>
                  </a:lnTo>
                  <a:lnTo>
                    <a:pt x="1102" y="511"/>
                  </a:lnTo>
                  <a:lnTo>
                    <a:pt x="1099" y="510"/>
                  </a:lnTo>
                  <a:lnTo>
                    <a:pt x="1096" y="508"/>
                  </a:lnTo>
                  <a:lnTo>
                    <a:pt x="1094" y="506"/>
                  </a:lnTo>
                  <a:lnTo>
                    <a:pt x="1093" y="502"/>
                  </a:lnTo>
                  <a:lnTo>
                    <a:pt x="1092" y="499"/>
                  </a:lnTo>
                  <a:lnTo>
                    <a:pt x="1093" y="496"/>
                  </a:lnTo>
                  <a:lnTo>
                    <a:pt x="1105" y="499"/>
                  </a:lnTo>
                  <a:lnTo>
                    <a:pt x="1109" y="511"/>
                  </a:lnTo>
                  <a:close/>
                  <a:moveTo>
                    <a:pt x="1093" y="496"/>
                  </a:moveTo>
                  <a:lnTo>
                    <a:pt x="1131" y="374"/>
                  </a:lnTo>
                  <a:lnTo>
                    <a:pt x="1154" y="381"/>
                  </a:lnTo>
                  <a:lnTo>
                    <a:pt x="1116" y="503"/>
                  </a:lnTo>
                  <a:lnTo>
                    <a:pt x="1093" y="496"/>
                  </a:lnTo>
                  <a:close/>
                  <a:moveTo>
                    <a:pt x="1154" y="374"/>
                  </a:moveTo>
                  <a:lnTo>
                    <a:pt x="1155" y="377"/>
                  </a:lnTo>
                  <a:lnTo>
                    <a:pt x="1154" y="381"/>
                  </a:lnTo>
                  <a:lnTo>
                    <a:pt x="1143" y="377"/>
                  </a:lnTo>
                  <a:lnTo>
                    <a:pt x="1154" y="374"/>
                  </a:lnTo>
                  <a:close/>
                  <a:moveTo>
                    <a:pt x="1131" y="381"/>
                  </a:moveTo>
                  <a:lnTo>
                    <a:pt x="1065" y="194"/>
                  </a:lnTo>
                  <a:lnTo>
                    <a:pt x="1088" y="186"/>
                  </a:lnTo>
                  <a:lnTo>
                    <a:pt x="1154" y="374"/>
                  </a:lnTo>
                  <a:lnTo>
                    <a:pt x="1131" y="381"/>
                  </a:lnTo>
                  <a:close/>
                  <a:moveTo>
                    <a:pt x="1081" y="178"/>
                  </a:moveTo>
                  <a:lnTo>
                    <a:pt x="1085" y="182"/>
                  </a:lnTo>
                  <a:lnTo>
                    <a:pt x="1088" y="186"/>
                  </a:lnTo>
                  <a:lnTo>
                    <a:pt x="1077" y="190"/>
                  </a:lnTo>
                  <a:lnTo>
                    <a:pt x="1081" y="178"/>
                  </a:lnTo>
                  <a:close/>
                  <a:moveTo>
                    <a:pt x="1073" y="201"/>
                  </a:moveTo>
                  <a:lnTo>
                    <a:pt x="894" y="136"/>
                  </a:lnTo>
                  <a:lnTo>
                    <a:pt x="903" y="113"/>
                  </a:lnTo>
                  <a:lnTo>
                    <a:pt x="1081" y="178"/>
                  </a:lnTo>
                  <a:lnTo>
                    <a:pt x="1073" y="201"/>
                  </a:lnTo>
                  <a:close/>
                  <a:moveTo>
                    <a:pt x="888" y="130"/>
                  </a:moveTo>
                  <a:lnTo>
                    <a:pt x="887" y="127"/>
                  </a:lnTo>
                  <a:lnTo>
                    <a:pt x="887" y="122"/>
                  </a:lnTo>
                  <a:lnTo>
                    <a:pt x="888" y="119"/>
                  </a:lnTo>
                  <a:lnTo>
                    <a:pt x="890" y="116"/>
                  </a:lnTo>
                  <a:lnTo>
                    <a:pt x="892" y="114"/>
                  </a:lnTo>
                  <a:lnTo>
                    <a:pt x="896" y="113"/>
                  </a:lnTo>
                  <a:lnTo>
                    <a:pt x="900" y="113"/>
                  </a:lnTo>
                  <a:lnTo>
                    <a:pt x="903" y="113"/>
                  </a:lnTo>
                  <a:lnTo>
                    <a:pt x="899" y="124"/>
                  </a:lnTo>
                  <a:lnTo>
                    <a:pt x="888" y="130"/>
                  </a:lnTo>
                  <a:close/>
                  <a:moveTo>
                    <a:pt x="910" y="119"/>
                  </a:moveTo>
                  <a:lnTo>
                    <a:pt x="994" y="286"/>
                  </a:lnTo>
                  <a:lnTo>
                    <a:pt x="972" y="298"/>
                  </a:lnTo>
                  <a:lnTo>
                    <a:pt x="888" y="130"/>
                  </a:lnTo>
                  <a:lnTo>
                    <a:pt x="910" y="119"/>
                  </a:lnTo>
                  <a:close/>
                  <a:moveTo>
                    <a:pt x="994" y="286"/>
                  </a:moveTo>
                  <a:lnTo>
                    <a:pt x="995" y="292"/>
                  </a:lnTo>
                  <a:lnTo>
                    <a:pt x="995" y="296"/>
                  </a:lnTo>
                  <a:lnTo>
                    <a:pt x="983" y="292"/>
                  </a:lnTo>
                  <a:lnTo>
                    <a:pt x="994" y="286"/>
                  </a:lnTo>
                  <a:close/>
                  <a:moveTo>
                    <a:pt x="995" y="296"/>
                  </a:moveTo>
                  <a:lnTo>
                    <a:pt x="939" y="456"/>
                  </a:lnTo>
                  <a:lnTo>
                    <a:pt x="915" y="447"/>
                  </a:lnTo>
                  <a:lnTo>
                    <a:pt x="971" y="289"/>
                  </a:lnTo>
                  <a:lnTo>
                    <a:pt x="995" y="296"/>
                  </a:lnTo>
                  <a:close/>
                  <a:moveTo>
                    <a:pt x="939" y="456"/>
                  </a:moveTo>
                  <a:lnTo>
                    <a:pt x="938" y="458"/>
                  </a:lnTo>
                  <a:lnTo>
                    <a:pt x="936" y="460"/>
                  </a:lnTo>
                  <a:lnTo>
                    <a:pt x="933" y="462"/>
                  </a:lnTo>
                  <a:lnTo>
                    <a:pt x="931" y="464"/>
                  </a:lnTo>
                  <a:lnTo>
                    <a:pt x="928" y="464"/>
                  </a:lnTo>
                  <a:lnTo>
                    <a:pt x="926" y="464"/>
                  </a:lnTo>
                  <a:lnTo>
                    <a:pt x="924" y="464"/>
                  </a:lnTo>
                  <a:lnTo>
                    <a:pt x="920" y="462"/>
                  </a:lnTo>
                  <a:lnTo>
                    <a:pt x="927" y="452"/>
                  </a:lnTo>
                  <a:lnTo>
                    <a:pt x="939" y="456"/>
                  </a:lnTo>
                  <a:close/>
                  <a:moveTo>
                    <a:pt x="920" y="462"/>
                  </a:moveTo>
                  <a:lnTo>
                    <a:pt x="781" y="378"/>
                  </a:lnTo>
                  <a:lnTo>
                    <a:pt x="793" y="358"/>
                  </a:lnTo>
                  <a:lnTo>
                    <a:pt x="933" y="441"/>
                  </a:lnTo>
                  <a:lnTo>
                    <a:pt x="920" y="462"/>
                  </a:lnTo>
                  <a:close/>
                  <a:moveTo>
                    <a:pt x="792" y="357"/>
                  </a:moveTo>
                  <a:lnTo>
                    <a:pt x="793" y="357"/>
                  </a:lnTo>
                  <a:lnTo>
                    <a:pt x="793" y="358"/>
                  </a:lnTo>
                  <a:lnTo>
                    <a:pt x="786" y="367"/>
                  </a:lnTo>
                  <a:lnTo>
                    <a:pt x="792" y="357"/>
                  </a:lnTo>
                  <a:close/>
                  <a:moveTo>
                    <a:pt x="781" y="379"/>
                  </a:moveTo>
                  <a:lnTo>
                    <a:pt x="651" y="313"/>
                  </a:lnTo>
                  <a:lnTo>
                    <a:pt x="662" y="291"/>
                  </a:lnTo>
                  <a:lnTo>
                    <a:pt x="792" y="357"/>
                  </a:lnTo>
                  <a:lnTo>
                    <a:pt x="781" y="379"/>
                  </a:lnTo>
                  <a:close/>
                  <a:moveTo>
                    <a:pt x="650" y="292"/>
                  </a:moveTo>
                  <a:lnTo>
                    <a:pt x="653" y="291"/>
                  </a:lnTo>
                  <a:lnTo>
                    <a:pt x="656" y="291"/>
                  </a:lnTo>
                  <a:lnTo>
                    <a:pt x="659" y="291"/>
                  </a:lnTo>
                  <a:lnTo>
                    <a:pt x="662" y="291"/>
                  </a:lnTo>
                  <a:lnTo>
                    <a:pt x="657" y="302"/>
                  </a:lnTo>
                  <a:lnTo>
                    <a:pt x="650" y="292"/>
                  </a:lnTo>
                  <a:close/>
                  <a:moveTo>
                    <a:pt x="663" y="312"/>
                  </a:moveTo>
                  <a:lnTo>
                    <a:pt x="561" y="378"/>
                  </a:lnTo>
                  <a:lnTo>
                    <a:pt x="548" y="358"/>
                  </a:lnTo>
                  <a:lnTo>
                    <a:pt x="650" y="292"/>
                  </a:lnTo>
                  <a:lnTo>
                    <a:pt x="663" y="312"/>
                  </a:lnTo>
                  <a:close/>
                  <a:moveTo>
                    <a:pt x="561" y="378"/>
                  </a:moveTo>
                  <a:lnTo>
                    <a:pt x="557" y="379"/>
                  </a:lnTo>
                  <a:lnTo>
                    <a:pt x="554" y="380"/>
                  </a:lnTo>
                  <a:lnTo>
                    <a:pt x="554" y="367"/>
                  </a:lnTo>
                  <a:lnTo>
                    <a:pt x="561" y="378"/>
                  </a:lnTo>
                  <a:close/>
                  <a:moveTo>
                    <a:pt x="554" y="380"/>
                  </a:moveTo>
                  <a:lnTo>
                    <a:pt x="283" y="380"/>
                  </a:lnTo>
                  <a:lnTo>
                    <a:pt x="283" y="356"/>
                  </a:lnTo>
                  <a:lnTo>
                    <a:pt x="554" y="356"/>
                  </a:lnTo>
                  <a:lnTo>
                    <a:pt x="554" y="380"/>
                  </a:lnTo>
                  <a:close/>
                  <a:moveTo>
                    <a:pt x="283" y="380"/>
                  </a:moveTo>
                  <a:lnTo>
                    <a:pt x="279" y="379"/>
                  </a:lnTo>
                  <a:lnTo>
                    <a:pt x="276" y="377"/>
                  </a:lnTo>
                  <a:lnTo>
                    <a:pt x="283" y="367"/>
                  </a:lnTo>
                  <a:lnTo>
                    <a:pt x="283" y="380"/>
                  </a:lnTo>
                  <a:close/>
                  <a:moveTo>
                    <a:pt x="276" y="377"/>
                  </a:moveTo>
                  <a:lnTo>
                    <a:pt x="191" y="311"/>
                  </a:lnTo>
                  <a:lnTo>
                    <a:pt x="206" y="293"/>
                  </a:lnTo>
                  <a:lnTo>
                    <a:pt x="291" y="358"/>
                  </a:lnTo>
                  <a:lnTo>
                    <a:pt x="276" y="377"/>
                  </a:lnTo>
                  <a:close/>
                  <a:moveTo>
                    <a:pt x="191" y="311"/>
                  </a:moveTo>
                  <a:lnTo>
                    <a:pt x="189" y="309"/>
                  </a:lnTo>
                  <a:lnTo>
                    <a:pt x="188" y="307"/>
                  </a:lnTo>
                  <a:lnTo>
                    <a:pt x="187" y="305"/>
                  </a:lnTo>
                  <a:lnTo>
                    <a:pt x="187" y="302"/>
                  </a:lnTo>
                  <a:lnTo>
                    <a:pt x="187" y="298"/>
                  </a:lnTo>
                  <a:lnTo>
                    <a:pt x="188" y="296"/>
                  </a:lnTo>
                  <a:lnTo>
                    <a:pt x="189" y="294"/>
                  </a:lnTo>
                  <a:lnTo>
                    <a:pt x="192" y="292"/>
                  </a:lnTo>
                  <a:lnTo>
                    <a:pt x="199" y="302"/>
                  </a:lnTo>
                  <a:lnTo>
                    <a:pt x="191" y="311"/>
                  </a:lnTo>
                  <a:close/>
                  <a:moveTo>
                    <a:pt x="192" y="292"/>
                  </a:moveTo>
                  <a:lnTo>
                    <a:pt x="276" y="236"/>
                  </a:lnTo>
                  <a:lnTo>
                    <a:pt x="290" y="256"/>
                  </a:lnTo>
                  <a:lnTo>
                    <a:pt x="205" y="312"/>
                  </a:lnTo>
                  <a:lnTo>
                    <a:pt x="192" y="292"/>
                  </a:lnTo>
                  <a:close/>
                  <a:moveTo>
                    <a:pt x="294" y="242"/>
                  </a:moveTo>
                  <a:lnTo>
                    <a:pt x="295" y="245"/>
                  </a:lnTo>
                  <a:lnTo>
                    <a:pt x="294" y="250"/>
                  </a:lnTo>
                  <a:lnTo>
                    <a:pt x="292" y="254"/>
                  </a:lnTo>
                  <a:lnTo>
                    <a:pt x="290" y="256"/>
                  </a:lnTo>
                  <a:lnTo>
                    <a:pt x="283" y="246"/>
                  </a:lnTo>
                  <a:lnTo>
                    <a:pt x="294" y="242"/>
                  </a:lnTo>
                  <a:close/>
                  <a:moveTo>
                    <a:pt x="271" y="250"/>
                  </a:moveTo>
                  <a:lnTo>
                    <a:pt x="187" y="16"/>
                  </a:lnTo>
                  <a:lnTo>
                    <a:pt x="210" y="8"/>
                  </a:lnTo>
                  <a:lnTo>
                    <a:pt x="294" y="242"/>
                  </a:lnTo>
                  <a:lnTo>
                    <a:pt x="271" y="250"/>
                  </a:lnTo>
                  <a:close/>
                  <a:moveTo>
                    <a:pt x="189" y="6"/>
                  </a:moveTo>
                  <a:lnTo>
                    <a:pt x="191" y="2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200" y="0"/>
                  </a:lnTo>
                  <a:lnTo>
                    <a:pt x="203" y="1"/>
                  </a:lnTo>
                  <a:lnTo>
                    <a:pt x="206" y="2"/>
                  </a:lnTo>
                  <a:lnTo>
                    <a:pt x="209" y="6"/>
                  </a:lnTo>
                  <a:lnTo>
                    <a:pt x="210" y="8"/>
                  </a:lnTo>
                  <a:lnTo>
                    <a:pt x="199" y="12"/>
                  </a:lnTo>
                  <a:lnTo>
                    <a:pt x="189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0" name="Freeform 1377"/>
            <p:cNvSpPr>
              <a:spLocks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4 w 2292"/>
                <a:gd name="T1" fmla="*/ 1 h 3271"/>
                <a:gd name="T2" fmla="*/ 65 w 2292"/>
                <a:gd name="T3" fmla="*/ 5 h 3271"/>
                <a:gd name="T4" fmla="*/ 66 w 2292"/>
                <a:gd name="T5" fmla="*/ 9 h 3271"/>
                <a:gd name="T6" fmla="*/ 69 w 2292"/>
                <a:gd name="T7" fmla="*/ 13 h 3271"/>
                <a:gd name="T8" fmla="*/ 71 w 2292"/>
                <a:gd name="T9" fmla="*/ 16 h 3271"/>
                <a:gd name="T10" fmla="*/ 74 w 2292"/>
                <a:gd name="T11" fmla="*/ 20 h 3271"/>
                <a:gd name="T12" fmla="*/ 77 w 2292"/>
                <a:gd name="T13" fmla="*/ 22 h 3271"/>
                <a:gd name="T14" fmla="*/ 81 w 2292"/>
                <a:gd name="T15" fmla="*/ 25 h 3271"/>
                <a:gd name="T16" fmla="*/ 84 w 2292"/>
                <a:gd name="T17" fmla="*/ 26 h 3271"/>
                <a:gd name="T18" fmla="*/ 87 w 2292"/>
                <a:gd name="T19" fmla="*/ 28 h 3271"/>
                <a:gd name="T20" fmla="*/ 90 w 2292"/>
                <a:gd name="T21" fmla="*/ 28 h 3271"/>
                <a:gd name="T22" fmla="*/ 92 w 2292"/>
                <a:gd name="T23" fmla="*/ 59 h 3271"/>
                <a:gd name="T24" fmla="*/ 90 w 2292"/>
                <a:gd name="T25" fmla="*/ 69 h 3271"/>
                <a:gd name="T26" fmla="*/ 88 w 2292"/>
                <a:gd name="T27" fmla="*/ 79 h 3271"/>
                <a:gd name="T28" fmla="*/ 85 w 2292"/>
                <a:gd name="T29" fmla="*/ 88 h 3271"/>
                <a:gd name="T30" fmla="*/ 81 w 2292"/>
                <a:gd name="T31" fmla="*/ 96 h 3271"/>
                <a:gd name="T32" fmla="*/ 76 w 2292"/>
                <a:gd name="T33" fmla="*/ 104 h 3271"/>
                <a:gd name="T34" fmla="*/ 71 w 2292"/>
                <a:gd name="T35" fmla="*/ 111 h 3271"/>
                <a:gd name="T36" fmla="*/ 65 w 2292"/>
                <a:gd name="T37" fmla="*/ 117 h 3271"/>
                <a:gd name="T38" fmla="*/ 59 w 2292"/>
                <a:gd name="T39" fmla="*/ 122 h 3271"/>
                <a:gd name="T40" fmla="*/ 54 w 2292"/>
                <a:gd name="T41" fmla="*/ 126 h 3271"/>
                <a:gd name="T42" fmla="*/ 48 w 2292"/>
                <a:gd name="T43" fmla="*/ 130 h 3271"/>
                <a:gd name="T44" fmla="*/ 42 w 2292"/>
                <a:gd name="T45" fmla="*/ 129 h 3271"/>
                <a:gd name="T46" fmla="*/ 36 w 2292"/>
                <a:gd name="T47" fmla="*/ 125 h 3271"/>
                <a:gd name="T48" fmla="*/ 30 w 2292"/>
                <a:gd name="T49" fmla="*/ 120 h 3271"/>
                <a:gd name="T50" fmla="*/ 25 w 2292"/>
                <a:gd name="T51" fmla="*/ 115 h 3271"/>
                <a:gd name="T52" fmla="*/ 19 w 2292"/>
                <a:gd name="T53" fmla="*/ 108 h 3271"/>
                <a:gd name="T54" fmla="*/ 14 w 2292"/>
                <a:gd name="T55" fmla="*/ 101 h 3271"/>
                <a:gd name="T56" fmla="*/ 9 w 2292"/>
                <a:gd name="T57" fmla="*/ 93 h 3271"/>
                <a:gd name="T58" fmla="*/ 6 w 2292"/>
                <a:gd name="T59" fmla="*/ 85 h 3271"/>
                <a:gd name="T60" fmla="*/ 3 w 2292"/>
                <a:gd name="T61" fmla="*/ 75 h 3271"/>
                <a:gd name="T62" fmla="*/ 1 w 2292"/>
                <a:gd name="T63" fmla="*/ 65 h 3271"/>
                <a:gd name="T64" fmla="*/ 0 w 2292"/>
                <a:gd name="T65" fmla="*/ 55 h 3271"/>
                <a:gd name="T66" fmla="*/ 2 w 2292"/>
                <a:gd name="T67" fmla="*/ 28 h 3271"/>
                <a:gd name="T68" fmla="*/ 6 w 2292"/>
                <a:gd name="T69" fmla="*/ 28 h 3271"/>
                <a:gd name="T70" fmla="*/ 9 w 2292"/>
                <a:gd name="T71" fmla="*/ 26 h 3271"/>
                <a:gd name="T72" fmla="*/ 13 w 2292"/>
                <a:gd name="T73" fmla="*/ 24 h 3271"/>
                <a:gd name="T74" fmla="*/ 16 w 2292"/>
                <a:gd name="T75" fmla="*/ 22 h 3271"/>
                <a:gd name="T76" fmla="*/ 19 w 2292"/>
                <a:gd name="T77" fmla="*/ 19 h 3271"/>
                <a:gd name="T78" fmla="*/ 22 w 2292"/>
                <a:gd name="T79" fmla="*/ 16 h 3271"/>
                <a:gd name="T80" fmla="*/ 24 w 2292"/>
                <a:gd name="T81" fmla="*/ 12 h 3271"/>
                <a:gd name="T82" fmla="*/ 25 w 2292"/>
                <a:gd name="T83" fmla="*/ 8 h 3271"/>
                <a:gd name="T84" fmla="*/ 27 w 2292"/>
                <a:gd name="T85" fmla="*/ 4 h 3271"/>
                <a:gd name="T86" fmla="*/ 27 w 2292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2"/>
                <a:gd name="T133" fmla="*/ 0 h 3271"/>
                <a:gd name="T134" fmla="*/ 2292 w 2292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2" h="3271">
                  <a:moveTo>
                    <a:pt x="672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10" y="67"/>
                  </a:lnTo>
                  <a:lnTo>
                    <a:pt x="1615" y="102"/>
                  </a:lnTo>
                  <a:lnTo>
                    <a:pt x="1624" y="134"/>
                  </a:lnTo>
                  <a:lnTo>
                    <a:pt x="1635" y="168"/>
                  </a:lnTo>
                  <a:lnTo>
                    <a:pt x="1648" y="200"/>
                  </a:lnTo>
                  <a:lnTo>
                    <a:pt x="1662" y="232"/>
                  </a:lnTo>
                  <a:lnTo>
                    <a:pt x="1678" y="264"/>
                  </a:lnTo>
                  <a:lnTo>
                    <a:pt x="1696" y="295"/>
                  </a:lnTo>
                  <a:lnTo>
                    <a:pt x="1716" y="325"/>
                  </a:lnTo>
                  <a:lnTo>
                    <a:pt x="1736" y="354"/>
                  </a:lnTo>
                  <a:lnTo>
                    <a:pt x="1759" y="384"/>
                  </a:lnTo>
                  <a:lnTo>
                    <a:pt x="1782" y="412"/>
                  </a:lnTo>
                  <a:lnTo>
                    <a:pt x="1806" y="439"/>
                  </a:lnTo>
                  <a:lnTo>
                    <a:pt x="1831" y="465"/>
                  </a:lnTo>
                  <a:lnTo>
                    <a:pt x="1857" y="490"/>
                  </a:lnTo>
                  <a:lnTo>
                    <a:pt x="1884" y="514"/>
                  </a:lnTo>
                  <a:lnTo>
                    <a:pt x="1911" y="537"/>
                  </a:lnTo>
                  <a:lnTo>
                    <a:pt x="1938" y="560"/>
                  </a:lnTo>
                  <a:lnTo>
                    <a:pt x="1966" y="580"/>
                  </a:lnTo>
                  <a:lnTo>
                    <a:pt x="1994" y="600"/>
                  </a:lnTo>
                  <a:lnTo>
                    <a:pt x="2022" y="617"/>
                  </a:lnTo>
                  <a:lnTo>
                    <a:pt x="2052" y="634"/>
                  </a:lnTo>
                  <a:lnTo>
                    <a:pt x="2080" y="649"/>
                  </a:lnTo>
                  <a:lnTo>
                    <a:pt x="2107" y="662"/>
                  </a:lnTo>
                  <a:lnTo>
                    <a:pt x="2135" y="674"/>
                  </a:lnTo>
                  <a:lnTo>
                    <a:pt x="2162" y="685"/>
                  </a:lnTo>
                  <a:lnTo>
                    <a:pt x="2188" y="692"/>
                  </a:lnTo>
                  <a:lnTo>
                    <a:pt x="2214" y="700"/>
                  </a:lnTo>
                  <a:lnTo>
                    <a:pt x="2237" y="704"/>
                  </a:lnTo>
                  <a:lnTo>
                    <a:pt x="2261" y="708"/>
                  </a:lnTo>
                  <a:lnTo>
                    <a:pt x="2284" y="709"/>
                  </a:lnTo>
                  <a:lnTo>
                    <a:pt x="2292" y="1377"/>
                  </a:lnTo>
                  <a:lnTo>
                    <a:pt x="2290" y="1468"/>
                  </a:lnTo>
                  <a:lnTo>
                    <a:pt x="2285" y="1556"/>
                  </a:lnTo>
                  <a:lnTo>
                    <a:pt x="2275" y="1643"/>
                  </a:lnTo>
                  <a:lnTo>
                    <a:pt x="2262" y="1728"/>
                  </a:lnTo>
                  <a:lnTo>
                    <a:pt x="2247" y="1811"/>
                  </a:lnTo>
                  <a:lnTo>
                    <a:pt x="2228" y="1892"/>
                  </a:lnTo>
                  <a:lnTo>
                    <a:pt x="2206" y="1972"/>
                  </a:lnTo>
                  <a:lnTo>
                    <a:pt x="2181" y="2049"/>
                  </a:lnTo>
                  <a:lnTo>
                    <a:pt x="2154" y="2124"/>
                  </a:lnTo>
                  <a:lnTo>
                    <a:pt x="2124" y="2198"/>
                  </a:lnTo>
                  <a:lnTo>
                    <a:pt x="2093" y="2269"/>
                  </a:lnTo>
                  <a:lnTo>
                    <a:pt x="2058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60" y="2653"/>
                  </a:lnTo>
                  <a:lnTo>
                    <a:pt x="1816" y="2710"/>
                  </a:lnTo>
                  <a:lnTo>
                    <a:pt x="1771" y="2764"/>
                  </a:lnTo>
                  <a:lnTo>
                    <a:pt x="1725" y="2817"/>
                  </a:lnTo>
                  <a:lnTo>
                    <a:pt x="1679" y="2866"/>
                  </a:lnTo>
                  <a:lnTo>
                    <a:pt x="1631" y="2915"/>
                  </a:lnTo>
                  <a:lnTo>
                    <a:pt x="1583" y="2960"/>
                  </a:lnTo>
                  <a:lnTo>
                    <a:pt x="1535" y="3005"/>
                  </a:lnTo>
                  <a:lnTo>
                    <a:pt x="1487" y="3046"/>
                  </a:lnTo>
                  <a:lnTo>
                    <a:pt x="1438" y="3085"/>
                  </a:lnTo>
                  <a:lnTo>
                    <a:pt x="1389" y="3121"/>
                  </a:lnTo>
                  <a:lnTo>
                    <a:pt x="1342" y="3156"/>
                  </a:lnTo>
                  <a:lnTo>
                    <a:pt x="1294" y="3188"/>
                  </a:lnTo>
                  <a:lnTo>
                    <a:pt x="1247" y="3219"/>
                  </a:lnTo>
                  <a:lnTo>
                    <a:pt x="1200" y="3246"/>
                  </a:lnTo>
                  <a:lnTo>
                    <a:pt x="1155" y="3271"/>
                  </a:lnTo>
                  <a:lnTo>
                    <a:pt x="1108" y="3247"/>
                  </a:lnTo>
                  <a:lnTo>
                    <a:pt x="1059" y="3219"/>
                  </a:lnTo>
                  <a:lnTo>
                    <a:pt x="1010" y="3189"/>
                  </a:lnTo>
                  <a:lnTo>
                    <a:pt x="961" y="3157"/>
                  </a:lnTo>
                  <a:lnTo>
                    <a:pt x="911" y="3122"/>
                  </a:lnTo>
                  <a:lnTo>
                    <a:pt x="861" y="3086"/>
                  </a:lnTo>
                  <a:lnTo>
                    <a:pt x="812" y="3047"/>
                  </a:lnTo>
                  <a:lnTo>
                    <a:pt x="762" y="3006"/>
                  </a:lnTo>
                  <a:lnTo>
                    <a:pt x="713" y="2961"/>
                  </a:lnTo>
                  <a:lnTo>
                    <a:pt x="665" y="2916"/>
                  </a:lnTo>
                  <a:lnTo>
                    <a:pt x="617" y="2868"/>
                  </a:lnTo>
                  <a:lnTo>
                    <a:pt x="570" y="2818"/>
                  </a:lnTo>
                  <a:lnTo>
                    <a:pt x="523" y="2765"/>
                  </a:lnTo>
                  <a:lnTo>
                    <a:pt x="478" y="2710"/>
                  </a:lnTo>
                  <a:lnTo>
                    <a:pt x="434" y="2654"/>
                  </a:lnTo>
                  <a:lnTo>
                    <a:pt x="391" y="2594"/>
                  </a:lnTo>
                  <a:lnTo>
                    <a:pt x="350" y="2533"/>
                  </a:lnTo>
                  <a:lnTo>
                    <a:pt x="310" y="2470"/>
                  </a:lnTo>
                  <a:lnTo>
                    <a:pt x="273" y="2404"/>
                  </a:lnTo>
                  <a:lnTo>
                    <a:pt x="237" y="2336"/>
                  </a:lnTo>
                  <a:lnTo>
                    <a:pt x="202" y="2267"/>
                  </a:lnTo>
                  <a:lnTo>
                    <a:pt x="171" y="2196"/>
                  </a:lnTo>
                  <a:lnTo>
                    <a:pt x="142" y="2121"/>
                  </a:lnTo>
                  <a:lnTo>
                    <a:pt x="115" y="2046"/>
                  </a:lnTo>
                  <a:lnTo>
                    <a:pt x="91" y="1968"/>
                  </a:lnTo>
                  <a:lnTo>
                    <a:pt x="70" y="1888"/>
                  </a:lnTo>
                  <a:lnTo>
                    <a:pt x="51" y="1807"/>
                  </a:lnTo>
                  <a:lnTo>
                    <a:pt x="35" y="1723"/>
                  </a:lnTo>
                  <a:lnTo>
                    <a:pt x="23" y="1637"/>
                  </a:lnTo>
                  <a:lnTo>
                    <a:pt x="13" y="1550"/>
                  </a:lnTo>
                  <a:lnTo>
                    <a:pt x="8" y="1460"/>
                  </a:lnTo>
                  <a:lnTo>
                    <a:pt x="7" y="1368"/>
                  </a:lnTo>
                  <a:lnTo>
                    <a:pt x="0" y="714"/>
                  </a:lnTo>
                  <a:lnTo>
                    <a:pt x="30" y="713"/>
                  </a:lnTo>
                  <a:lnTo>
                    <a:pt x="59" y="711"/>
                  </a:lnTo>
                  <a:lnTo>
                    <a:pt x="89" y="706"/>
                  </a:lnTo>
                  <a:lnTo>
                    <a:pt x="118" y="700"/>
                  </a:lnTo>
                  <a:lnTo>
                    <a:pt x="148" y="691"/>
                  </a:lnTo>
                  <a:lnTo>
                    <a:pt x="178" y="681"/>
                  </a:lnTo>
                  <a:lnTo>
                    <a:pt x="207" y="670"/>
                  </a:lnTo>
                  <a:lnTo>
                    <a:pt x="236" y="656"/>
                  </a:lnTo>
                  <a:lnTo>
                    <a:pt x="265" y="641"/>
                  </a:lnTo>
                  <a:lnTo>
                    <a:pt x="294" y="624"/>
                  </a:lnTo>
                  <a:lnTo>
                    <a:pt x="322" y="607"/>
                  </a:lnTo>
                  <a:lnTo>
                    <a:pt x="349" y="588"/>
                  </a:lnTo>
                  <a:lnTo>
                    <a:pt x="376" y="567"/>
                  </a:lnTo>
                  <a:lnTo>
                    <a:pt x="403" y="544"/>
                  </a:lnTo>
                  <a:lnTo>
                    <a:pt x="428" y="522"/>
                  </a:lnTo>
                  <a:lnTo>
                    <a:pt x="453" y="497"/>
                  </a:lnTo>
                  <a:lnTo>
                    <a:pt x="477" y="472"/>
                  </a:lnTo>
                  <a:lnTo>
                    <a:pt x="501" y="445"/>
                  </a:lnTo>
                  <a:lnTo>
                    <a:pt x="522" y="418"/>
                  </a:lnTo>
                  <a:lnTo>
                    <a:pt x="543" y="390"/>
                  </a:lnTo>
                  <a:lnTo>
                    <a:pt x="562" y="361"/>
                  </a:lnTo>
                  <a:lnTo>
                    <a:pt x="580" y="331"/>
                  </a:lnTo>
                  <a:lnTo>
                    <a:pt x="597" y="300"/>
                  </a:lnTo>
                  <a:lnTo>
                    <a:pt x="612" y="268"/>
                  </a:lnTo>
                  <a:lnTo>
                    <a:pt x="626" y="237"/>
                  </a:lnTo>
                  <a:lnTo>
                    <a:pt x="638" y="204"/>
                  </a:lnTo>
                  <a:lnTo>
                    <a:pt x="649" y="171"/>
                  </a:lnTo>
                  <a:lnTo>
                    <a:pt x="657" y="137"/>
                  </a:lnTo>
                  <a:lnTo>
                    <a:pt x="664" y="104"/>
                  </a:lnTo>
                  <a:lnTo>
                    <a:pt x="669" y="69"/>
                  </a:lnTo>
                  <a:lnTo>
                    <a:pt x="671" y="35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1" name="Freeform 1378"/>
            <p:cNvSpPr>
              <a:spLocks noEditPoints="1"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5 w 2315"/>
                <a:gd name="T1" fmla="*/ 0 h 3296"/>
                <a:gd name="T2" fmla="*/ 64 w 2315"/>
                <a:gd name="T3" fmla="*/ 1 h 3296"/>
                <a:gd name="T4" fmla="*/ 65 w 2315"/>
                <a:gd name="T5" fmla="*/ 4 h 3296"/>
                <a:gd name="T6" fmla="*/ 65 w 2315"/>
                <a:gd name="T7" fmla="*/ 5 h 3296"/>
                <a:gd name="T8" fmla="*/ 66 w 2315"/>
                <a:gd name="T9" fmla="*/ 7 h 3296"/>
                <a:gd name="T10" fmla="*/ 67 w 2315"/>
                <a:gd name="T11" fmla="*/ 11 h 3296"/>
                <a:gd name="T12" fmla="*/ 69 w 2315"/>
                <a:gd name="T13" fmla="*/ 12 h 3296"/>
                <a:gd name="T14" fmla="*/ 74 w 2315"/>
                <a:gd name="T15" fmla="*/ 19 h 3296"/>
                <a:gd name="T16" fmla="*/ 80 w 2315"/>
                <a:gd name="T17" fmla="*/ 24 h 3296"/>
                <a:gd name="T18" fmla="*/ 86 w 2315"/>
                <a:gd name="T19" fmla="*/ 27 h 3296"/>
                <a:gd name="T20" fmla="*/ 92 w 2315"/>
                <a:gd name="T21" fmla="*/ 28 h 3296"/>
                <a:gd name="T22" fmla="*/ 87 w 2315"/>
                <a:gd name="T23" fmla="*/ 28 h 3296"/>
                <a:gd name="T24" fmla="*/ 80 w 2315"/>
                <a:gd name="T25" fmla="*/ 25 h 3296"/>
                <a:gd name="T26" fmla="*/ 74 w 2315"/>
                <a:gd name="T27" fmla="*/ 20 h 3296"/>
                <a:gd name="T28" fmla="*/ 68 w 2315"/>
                <a:gd name="T29" fmla="*/ 13 h 3296"/>
                <a:gd name="T30" fmla="*/ 92 w 2315"/>
                <a:gd name="T31" fmla="*/ 29 h 3296"/>
                <a:gd name="T32" fmla="*/ 93 w 2315"/>
                <a:gd name="T33" fmla="*/ 56 h 3296"/>
                <a:gd name="T34" fmla="*/ 92 w 2315"/>
                <a:gd name="T35" fmla="*/ 56 h 3296"/>
                <a:gd name="T36" fmla="*/ 92 w 2315"/>
                <a:gd name="T37" fmla="*/ 68 h 3296"/>
                <a:gd name="T38" fmla="*/ 91 w 2315"/>
                <a:gd name="T39" fmla="*/ 62 h 3296"/>
                <a:gd name="T40" fmla="*/ 90 w 2315"/>
                <a:gd name="T41" fmla="*/ 77 h 3296"/>
                <a:gd name="T42" fmla="*/ 87 w 2315"/>
                <a:gd name="T43" fmla="*/ 82 h 3296"/>
                <a:gd name="T44" fmla="*/ 87 w 2315"/>
                <a:gd name="T45" fmla="*/ 86 h 3296"/>
                <a:gd name="T46" fmla="*/ 79 w 2315"/>
                <a:gd name="T47" fmla="*/ 102 h 3296"/>
                <a:gd name="T48" fmla="*/ 69 w 2315"/>
                <a:gd name="T49" fmla="*/ 115 h 3296"/>
                <a:gd name="T50" fmla="*/ 58 w 2315"/>
                <a:gd name="T51" fmla="*/ 125 h 3296"/>
                <a:gd name="T52" fmla="*/ 47 w 2315"/>
                <a:gd name="T53" fmla="*/ 132 h 3296"/>
                <a:gd name="T54" fmla="*/ 56 w 2315"/>
                <a:gd name="T55" fmla="*/ 125 h 3296"/>
                <a:gd name="T56" fmla="*/ 67 w 2315"/>
                <a:gd name="T57" fmla="*/ 115 h 3296"/>
                <a:gd name="T58" fmla="*/ 77 w 2315"/>
                <a:gd name="T59" fmla="*/ 103 h 3296"/>
                <a:gd name="T60" fmla="*/ 85 w 2315"/>
                <a:gd name="T61" fmla="*/ 88 h 3296"/>
                <a:gd name="T62" fmla="*/ 46 w 2315"/>
                <a:gd name="T63" fmla="*/ 132 h 3296"/>
                <a:gd name="T64" fmla="*/ 43 w 2315"/>
                <a:gd name="T65" fmla="*/ 130 h 3296"/>
                <a:gd name="T66" fmla="*/ 40 w 2315"/>
                <a:gd name="T67" fmla="*/ 127 h 3296"/>
                <a:gd name="T68" fmla="*/ 38 w 2315"/>
                <a:gd name="T69" fmla="*/ 126 h 3296"/>
                <a:gd name="T70" fmla="*/ 29 w 2315"/>
                <a:gd name="T71" fmla="*/ 119 h 3296"/>
                <a:gd name="T72" fmla="*/ 37 w 2315"/>
                <a:gd name="T73" fmla="*/ 125 h 3296"/>
                <a:gd name="T74" fmla="*/ 22 w 2315"/>
                <a:gd name="T75" fmla="*/ 112 h 3296"/>
                <a:gd name="T76" fmla="*/ 12 w 2315"/>
                <a:gd name="T77" fmla="*/ 99 h 3296"/>
                <a:gd name="T78" fmla="*/ 4 w 2315"/>
                <a:gd name="T79" fmla="*/ 82 h 3296"/>
                <a:gd name="T80" fmla="*/ 1 w 2315"/>
                <a:gd name="T81" fmla="*/ 63 h 3296"/>
                <a:gd name="T82" fmla="*/ 2 w 2315"/>
                <a:gd name="T83" fmla="*/ 66 h 3296"/>
                <a:gd name="T84" fmla="*/ 6 w 2315"/>
                <a:gd name="T85" fmla="*/ 84 h 3296"/>
                <a:gd name="T86" fmla="*/ 14 w 2315"/>
                <a:gd name="T87" fmla="*/ 100 h 3296"/>
                <a:gd name="T88" fmla="*/ 24 w 2315"/>
                <a:gd name="T89" fmla="*/ 113 h 3296"/>
                <a:gd name="T90" fmla="*/ 1 w 2315"/>
                <a:gd name="T91" fmla="*/ 29 h 3296"/>
                <a:gd name="T92" fmla="*/ 0 w 2315"/>
                <a:gd name="T93" fmla="*/ 29 h 3296"/>
                <a:gd name="T94" fmla="*/ 0 w 2315"/>
                <a:gd name="T95" fmla="*/ 29 h 3296"/>
                <a:gd name="T96" fmla="*/ 9 w 2315"/>
                <a:gd name="T97" fmla="*/ 27 h 3296"/>
                <a:gd name="T98" fmla="*/ 17 w 2315"/>
                <a:gd name="T99" fmla="*/ 21 h 3296"/>
                <a:gd name="T100" fmla="*/ 13 w 2315"/>
                <a:gd name="T101" fmla="*/ 26 h 3296"/>
                <a:gd name="T102" fmla="*/ 3 w 2315"/>
                <a:gd name="T103" fmla="*/ 29 h 3296"/>
                <a:gd name="T104" fmla="*/ 22 w 2315"/>
                <a:gd name="T105" fmla="*/ 16 h 3296"/>
                <a:gd name="T106" fmla="*/ 26 w 2315"/>
                <a:gd name="T107" fmla="*/ 6 h 3296"/>
                <a:gd name="T108" fmla="*/ 27 w 2315"/>
                <a:gd name="T109" fmla="*/ 5 h 3296"/>
                <a:gd name="T110" fmla="*/ 23 w 2315"/>
                <a:gd name="T111" fmla="*/ 15 h 3296"/>
                <a:gd name="T112" fmla="*/ 27 w 2315"/>
                <a:gd name="T113" fmla="*/ 1 h 3296"/>
                <a:gd name="T114" fmla="*/ 27 w 2315"/>
                <a:gd name="T115" fmla="*/ 0 h 329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6"/>
                <a:gd name="T176" fmla="*/ 2315 w 2315"/>
                <a:gd name="T177" fmla="*/ 3296 h 329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6">
                  <a:moveTo>
                    <a:pt x="683" y="0"/>
                  </a:moveTo>
                  <a:lnTo>
                    <a:pt x="1614" y="0"/>
                  </a:lnTo>
                  <a:lnTo>
                    <a:pt x="1614" y="25"/>
                  </a:lnTo>
                  <a:lnTo>
                    <a:pt x="683" y="25"/>
                  </a:lnTo>
                  <a:lnTo>
                    <a:pt x="683" y="0"/>
                  </a:lnTo>
                  <a:close/>
                  <a:moveTo>
                    <a:pt x="1614" y="0"/>
                  </a:moveTo>
                  <a:lnTo>
                    <a:pt x="1620" y="1"/>
                  </a:lnTo>
                  <a:lnTo>
                    <a:pt x="1623" y="4"/>
                  </a:lnTo>
                  <a:lnTo>
                    <a:pt x="1626" y="9"/>
                  </a:lnTo>
                  <a:lnTo>
                    <a:pt x="1627" y="13"/>
                  </a:lnTo>
                  <a:lnTo>
                    <a:pt x="1614" y="13"/>
                  </a:lnTo>
                  <a:lnTo>
                    <a:pt x="1614" y="0"/>
                  </a:lnTo>
                  <a:close/>
                  <a:moveTo>
                    <a:pt x="1627" y="13"/>
                  </a:moveTo>
                  <a:lnTo>
                    <a:pt x="1627" y="14"/>
                  </a:lnTo>
                  <a:lnTo>
                    <a:pt x="1627" y="16"/>
                  </a:lnTo>
                  <a:lnTo>
                    <a:pt x="1602" y="16"/>
                  </a:lnTo>
                  <a:lnTo>
                    <a:pt x="1602" y="14"/>
                  </a:lnTo>
                  <a:lnTo>
                    <a:pt x="1602" y="13"/>
                  </a:lnTo>
                  <a:lnTo>
                    <a:pt x="1627" y="13"/>
                  </a:lnTo>
                  <a:close/>
                  <a:moveTo>
                    <a:pt x="1627" y="16"/>
                  </a:moveTo>
                  <a:lnTo>
                    <a:pt x="1627" y="35"/>
                  </a:lnTo>
                  <a:lnTo>
                    <a:pt x="1629" y="53"/>
                  </a:lnTo>
                  <a:lnTo>
                    <a:pt x="1632" y="71"/>
                  </a:lnTo>
                  <a:lnTo>
                    <a:pt x="1634" y="90"/>
                  </a:lnTo>
                  <a:lnTo>
                    <a:pt x="1638" y="108"/>
                  </a:lnTo>
                  <a:lnTo>
                    <a:pt x="1642" y="127"/>
                  </a:lnTo>
                  <a:lnTo>
                    <a:pt x="1647" y="145"/>
                  </a:lnTo>
                  <a:lnTo>
                    <a:pt x="1653" y="162"/>
                  </a:lnTo>
                  <a:lnTo>
                    <a:pt x="1629" y="170"/>
                  </a:lnTo>
                  <a:lnTo>
                    <a:pt x="1624" y="151"/>
                  </a:lnTo>
                  <a:lnTo>
                    <a:pt x="1619" y="132"/>
                  </a:lnTo>
                  <a:lnTo>
                    <a:pt x="1614" y="114"/>
                  </a:lnTo>
                  <a:lnTo>
                    <a:pt x="1610" y="94"/>
                  </a:lnTo>
                  <a:lnTo>
                    <a:pt x="1607" y="75"/>
                  </a:lnTo>
                  <a:lnTo>
                    <a:pt x="1605" y="55"/>
                  </a:lnTo>
                  <a:lnTo>
                    <a:pt x="1604" y="36"/>
                  </a:lnTo>
                  <a:lnTo>
                    <a:pt x="1602" y="16"/>
                  </a:lnTo>
                  <a:lnTo>
                    <a:pt x="1627" y="16"/>
                  </a:lnTo>
                  <a:close/>
                  <a:moveTo>
                    <a:pt x="1653" y="162"/>
                  </a:moveTo>
                  <a:lnTo>
                    <a:pt x="1659" y="181"/>
                  </a:lnTo>
                  <a:lnTo>
                    <a:pt x="1666" y="199"/>
                  </a:lnTo>
                  <a:lnTo>
                    <a:pt x="1674" y="216"/>
                  </a:lnTo>
                  <a:lnTo>
                    <a:pt x="1681" y="233"/>
                  </a:lnTo>
                  <a:lnTo>
                    <a:pt x="1699" y="269"/>
                  </a:lnTo>
                  <a:lnTo>
                    <a:pt x="1719" y="303"/>
                  </a:lnTo>
                  <a:lnTo>
                    <a:pt x="1697" y="316"/>
                  </a:lnTo>
                  <a:lnTo>
                    <a:pt x="1688" y="298"/>
                  </a:lnTo>
                  <a:lnTo>
                    <a:pt x="1677" y="280"/>
                  </a:lnTo>
                  <a:lnTo>
                    <a:pt x="1668" y="263"/>
                  </a:lnTo>
                  <a:lnTo>
                    <a:pt x="1660" y="244"/>
                  </a:lnTo>
                  <a:lnTo>
                    <a:pt x="1651" y="226"/>
                  </a:lnTo>
                  <a:lnTo>
                    <a:pt x="1643" y="208"/>
                  </a:lnTo>
                  <a:lnTo>
                    <a:pt x="1636" y="189"/>
                  </a:lnTo>
                  <a:lnTo>
                    <a:pt x="1629" y="170"/>
                  </a:lnTo>
                  <a:lnTo>
                    <a:pt x="1653" y="162"/>
                  </a:lnTo>
                  <a:close/>
                  <a:moveTo>
                    <a:pt x="1719" y="303"/>
                  </a:moveTo>
                  <a:lnTo>
                    <a:pt x="1732" y="324"/>
                  </a:lnTo>
                  <a:lnTo>
                    <a:pt x="1746" y="346"/>
                  </a:lnTo>
                  <a:lnTo>
                    <a:pt x="1761" y="366"/>
                  </a:lnTo>
                  <a:lnTo>
                    <a:pt x="1777" y="387"/>
                  </a:lnTo>
                  <a:lnTo>
                    <a:pt x="1794" y="406"/>
                  </a:lnTo>
                  <a:lnTo>
                    <a:pt x="1810" y="426"/>
                  </a:lnTo>
                  <a:lnTo>
                    <a:pt x="1827" y="445"/>
                  </a:lnTo>
                  <a:lnTo>
                    <a:pt x="1845" y="463"/>
                  </a:lnTo>
                  <a:lnTo>
                    <a:pt x="1863" y="482"/>
                  </a:lnTo>
                  <a:lnTo>
                    <a:pt x="1882" y="499"/>
                  </a:lnTo>
                  <a:lnTo>
                    <a:pt x="1901" y="516"/>
                  </a:lnTo>
                  <a:lnTo>
                    <a:pt x="1920" y="533"/>
                  </a:lnTo>
                  <a:lnTo>
                    <a:pt x="1939" y="549"/>
                  </a:lnTo>
                  <a:lnTo>
                    <a:pt x="1959" y="564"/>
                  </a:lnTo>
                  <a:lnTo>
                    <a:pt x="1978" y="579"/>
                  </a:lnTo>
                  <a:lnTo>
                    <a:pt x="1998" y="593"/>
                  </a:lnTo>
                  <a:lnTo>
                    <a:pt x="2018" y="606"/>
                  </a:lnTo>
                  <a:lnTo>
                    <a:pt x="2038" y="619"/>
                  </a:lnTo>
                  <a:lnTo>
                    <a:pt x="2057" y="631"/>
                  </a:lnTo>
                  <a:lnTo>
                    <a:pt x="2078" y="642"/>
                  </a:lnTo>
                  <a:lnTo>
                    <a:pt x="2097" y="651"/>
                  </a:lnTo>
                  <a:lnTo>
                    <a:pt x="2117" y="661"/>
                  </a:lnTo>
                  <a:lnTo>
                    <a:pt x="2136" y="670"/>
                  </a:lnTo>
                  <a:lnTo>
                    <a:pt x="2155" y="678"/>
                  </a:lnTo>
                  <a:lnTo>
                    <a:pt x="2174" y="685"/>
                  </a:lnTo>
                  <a:lnTo>
                    <a:pt x="2192" y="691"/>
                  </a:lnTo>
                  <a:lnTo>
                    <a:pt x="2210" y="697"/>
                  </a:lnTo>
                  <a:lnTo>
                    <a:pt x="2229" y="701"/>
                  </a:lnTo>
                  <a:lnTo>
                    <a:pt x="2246" y="704"/>
                  </a:lnTo>
                  <a:lnTo>
                    <a:pt x="2262" y="708"/>
                  </a:lnTo>
                  <a:lnTo>
                    <a:pt x="2280" y="709"/>
                  </a:lnTo>
                  <a:lnTo>
                    <a:pt x="2295" y="710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1"/>
                  </a:lnTo>
                  <a:lnTo>
                    <a:pt x="2244" y="729"/>
                  </a:lnTo>
                  <a:lnTo>
                    <a:pt x="2226" y="725"/>
                  </a:lnTo>
                  <a:lnTo>
                    <a:pt x="2207" y="721"/>
                  </a:lnTo>
                  <a:lnTo>
                    <a:pt x="2189" y="715"/>
                  </a:lnTo>
                  <a:lnTo>
                    <a:pt x="2169" y="709"/>
                  </a:lnTo>
                  <a:lnTo>
                    <a:pt x="2150" y="702"/>
                  </a:lnTo>
                  <a:lnTo>
                    <a:pt x="2129" y="694"/>
                  </a:lnTo>
                  <a:lnTo>
                    <a:pt x="2110" y="685"/>
                  </a:lnTo>
                  <a:lnTo>
                    <a:pt x="2090" y="674"/>
                  </a:lnTo>
                  <a:lnTo>
                    <a:pt x="2069" y="664"/>
                  </a:lnTo>
                  <a:lnTo>
                    <a:pt x="2048" y="652"/>
                  </a:lnTo>
                  <a:lnTo>
                    <a:pt x="2028" y="641"/>
                  </a:lnTo>
                  <a:lnTo>
                    <a:pt x="2007" y="628"/>
                  </a:lnTo>
                  <a:lnTo>
                    <a:pt x="1987" y="614"/>
                  </a:lnTo>
                  <a:lnTo>
                    <a:pt x="1966" y="600"/>
                  </a:lnTo>
                  <a:lnTo>
                    <a:pt x="1946" y="584"/>
                  </a:lnTo>
                  <a:lnTo>
                    <a:pt x="1925" y="568"/>
                  </a:lnTo>
                  <a:lnTo>
                    <a:pt x="1905" y="552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7" y="500"/>
                  </a:lnTo>
                  <a:lnTo>
                    <a:pt x="1828" y="481"/>
                  </a:lnTo>
                  <a:lnTo>
                    <a:pt x="1810" y="462"/>
                  </a:lnTo>
                  <a:lnTo>
                    <a:pt x="1793" y="442"/>
                  </a:lnTo>
                  <a:lnTo>
                    <a:pt x="1775" y="422"/>
                  </a:lnTo>
                  <a:lnTo>
                    <a:pt x="1758" y="402"/>
                  </a:lnTo>
                  <a:lnTo>
                    <a:pt x="1742" y="380"/>
                  </a:lnTo>
                  <a:lnTo>
                    <a:pt x="1727" y="360"/>
                  </a:lnTo>
                  <a:lnTo>
                    <a:pt x="1712" y="337"/>
                  </a:lnTo>
                  <a:lnTo>
                    <a:pt x="1697" y="316"/>
                  </a:lnTo>
                  <a:lnTo>
                    <a:pt x="1719" y="303"/>
                  </a:lnTo>
                  <a:close/>
                  <a:moveTo>
                    <a:pt x="2295" y="710"/>
                  </a:moveTo>
                  <a:lnTo>
                    <a:pt x="2299" y="710"/>
                  </a:lnTo>
                  <a:lnTo>
                    <a:pt x="2303" y="713"/>
                  </a:lnTo>
                  <a:lnTo>
                    <a:pt x="2306" y="717"/>
                  </a:lnTo>
                  <a:lnTo>
                    <a:pt x="2307" y="722"/>
                  </a:lnTo>
                  <a:lnTo>
                    <a:pt x="2295" y="722"/>
                  </a:lnTo>
                  <a:lnTo>
                    <a:pt x="2295" y="710"/>
                  </a:lnTo>
                  <a:close/>
                  <a:moveTo>
                    <a:pt x="2307" y="722"/>
                  </a:moveTo>
                  <a:lnTo>
                    <a:pt x="2315" y="1390"/>
                  </a:lnTo>
                  <a:lnTo>
                    <a:pt x="2292" y="1390"/>
                  </a:lnTo>
                  <a:lnTo>
                    <a:pt x="2283" y="722"/>
                  </a:lnTo>
                  <a:lnTo>
                    <a:pt x="2307" y="722"/>
                  </a:lnTo>
                  <a:close/>
                  <a:moveTo>
                    <a:pt x="2315" y="1390"/>
                  </a:moveTo>
                  <a:lnTo>
                    <a:pt x="2315" y="1390"/>
                  </a:lnTo>
                  <a:lnTo>
                    <a:pt x="2303" y="1390"/>
                  </a:lnTo>
                  <a:lnTo>
                    <a:pt x="2315" y="1390"/>
                  </a:lnTo>
                  <a:close/>
                  <a:moveTo>
                    <a:pt x="2315" y="1390"/>
                  </a:moveTo>
                  <a:lnTo>
                    <a:pt x="2315" y="1394"/>
                  </a:lnTo>
                  <a:lnTo>
                    <a:pt x="2315" y="1399"/>
                  </a:lnTo>
                  <a:lnTo>
                    <a:pt x="2292" y="1399"/>
                  </a:lnTo>
                  <a:lnTo>
                    <a:pt x="2292" y="1394"/>
                  </a:lnTo>
                  <a:lnTo>
                    <a:pt x="2292" y="1390"/>
                  </a:lnTo>
                  <a:lnTo>
                    <a:pt x="2315" y="1390"/>
                  </a:lnTo>
                  <a:close/>
                  <a:moveTo>
                    <a:pt x="2315" y="1399"/>
                  </a:moveTo>
                  <a:lnTo>
                    <a:pt x="2314" y="1450"/>
                  </a:lnTo>
                  <a:lnTo>
                    <a:pt x="2312" y="1500"/>
                  </a:lnTo>
                  <a:lnTo>
                    <a:pt x="2309" y="1550"/>
                  </a:lnTo>
                  <a:lnTo>
                    <a:pt x="2304" y="1600"/>
                  </a:lnTo>
                  <a:lnTo>
                    <a:pt x="2299" y="1648"/>
                  </a:lnTo>
                  <a:lnTo>
                    <a:pt x="2293" y="1697"/>
                  </a:lnTo>
                  <a:lnTo>
                    <a:pt x="2285" y="1744"/>
                  </a:lnTo>
                  <a:lnTo>
                    <a:pt x="2276" y="1792"/>
                  </a:lnTo>
                  <a:lnTo>
                    <a:pt x="2253" y="1786"/>
                  </a:lnTo>
                  <a:lnTo>
                    <a:pt x="2261" y="1740"/>
                  </a:lnTo>
                  <a:lnTo>
                    <a:pt x="2269" y="1694"/>
                  </a:lnTo>
                  <a:lnTo>
                    <a:pt x="2275" y="1646"/>
                  </a:lnTo>
                  <a:lnTo>
                    <a:pt x="2281" y="1597"/>
                  </a:lnTo>
                  <a:lnTo>
                    <a:pt x="2285" y="1549"/>
                  </a:lnTo>
                  <a:lnTo>
                    <a:pt x="2288" y="1499"/>
                  </a:lnTo>
                  <a:lnTo>
                    <a:pt x="2290" y="1450"/>
                  </a:lnTo>
                  <a:lnTo>
                    <a:pt x="2292" y="1399"/>
                  </a:lnTo>
                  <a:lnTo>
                    <a:pt x="2315" y="1399"/>
                  </a:lnTo>
                  <a:close/>
                  <a:moveTo>
                    <a:pt x="2276" y="1792"/>
                  </a:moveTo>
                  <a:lnTo>
                    <a:pt x="2267" y="1838"/>
                  </a:lnTo>
                  <a:lnTo>
                    <a:pt x="2257" y="1884"/>
                  </a:lnTo>
                  <a:lnTo>
                    <a:pt x="2245" y="1929"/>
                  </a:lnTo>
                  <a:lnTo>
                    <a:pt x="2233" y="1973"/>
                  </a:lnTo>
                  <a:lnTo>
                    <a:pt x="2219" y="2018"/>
                  </a:lnTo>
                  <a:lnTo>
                    <a:pt x="2205" y="2061"/>
                  </a:lnTo>
                  <a:lnTo>
                    <a:pt x="2190" y="2103"/>
                  </a:lnTo>
                  <a:lnTo>
                    <a:pt x="2175" y="2145"/>
                  </a:lnTo>
                  <a:lnTo>
                    <a:pt x="2152" y="2136"/>
                  </a:lnTo>
                  <a:lnTo>
                    <a:pt x="2167" y="2095"/>
                  </a:lnTo>
                  <a:lnTo>
                    <a:pt x="2182" y="2052"/>
                  </a:lnTo>
                  <a:lnTo>
                    <a:pt x="2196" y="2010"/>
                  </a:lnTo>
                  <a:lnTo>
                    <a:pt x="2209" y="1967"/>
                  </a:lnTo>
                  <a:lnTo>
                    <a:pt x="2221" y="1923"/>
                  </a:lnTo>
                  <a:lnTo>
                    <a:pt x="2233" y="1878"/>
                  </a:lnTo>
                  <a:lnTo>
                    <a:pt x="2243" y="1833"/>
                  </a:lnTo>
                  <a:lnTo>
                    <a:pt x="2253" y="1786"/>
                  </a:lnTo>
                  <a:lnTo>
                    <a:pt x="2276" y="1792"/>
                  </a:lnTo>
                  <a:close/>
                  <a:moveTo>
                    <a:pt x="2175" y="2145"/>
                  </a:moveTo>
                  <a:lnTo>
                    <a:pt x="2153" y="2198"/>
                  </a:lnTo>
                  <a:lnTo>
                    <a:pt x="2131" y="2250"/>
                  </a:lnTo>
                  <a:lnTo>
                    <a:pt x="2108" y="2301"/>
                  </a:lnTo>
                  <a:lnTo>
                    <a:pt x="2083" y="2351"/>
                  </a:lnTo>
                  <a:lnTo>
                    <a:pt x="2057" y="2400"/>
                  </a:lnTo>
                  <a:lnTo>
                    <a:pt x="2030" y="2447"/>
                  </a:lnTo>
                  <a:lnTo>
                    <a:pt x="2002" y="2494"/>
                  </a:lnTo>
                  <a:lnTo>
                    <a:pt x="1974" y="2539"/>
                  </a:lnTo>
                  <a:lnTo>
                    <a:pt x="1945" y="2584"/>
                  </a:lnTo>
                  <a:lnTo>
                    <a:pt x="1915" y="2628"/>
                  </a:lnTo>
                  <a:lnTo>
                    <a:pt x="1883" y="2670"/>
                  </a:lnTo>
                  <a:lnTo>
                    <a:pt x="1852" y="2711"/>
                  </a:lnTo>
                  <a:lnTo>
                    <a:pt x="1820" y="2751"/>
                  </a:lnTo>
                  <a:lnTo>
                    <a:pt x="1787" y="2790"/>
                  </a:lnTo>
                  <a:lnTo>
                    <a:pt x="1755" y="2828"/>
                  </a:lnTo>
                  <a:lnTo>
                    <a:pt x="1720" y="2864"/>
                  </a:lnTo>
                  <a:lnTo>
                    <a:pt x="1687" y="2900"/>
                  </a:lnTo>
                  <a:lnTo>
                    <a:pt x="1652" y="2935"/>
                  </a:lnTo>
                  <a:lnTo>
                    <a:pt x="1618" y="2968"/>
                  </a:lnTo>
                  <a:lnTo>
                    <a:pt x="1583" y="3000"/>
                  </a:lnTo>
                  <a:lnTo>
                    <a:pt x="1548" y="3031"/>
                  </a:lnTo>
                  <a:lnTo>
                    <a:pt x="1514" y="3061"/>
                  </a:lnTo>
                  <a:lnTo>
                    <a:pt x="1478" y="3090"/>
                  </a:lnTo>
                  <a:lnTo>
                    <a:pt x="1444" y="3117"/>
                  </a:lnTo>
                  <a:lnTo>
                    <a:pt x="1409" y="3144"/>
                  </a:lnTo>
                  <a:lnTo>
                    <a:pt x="1375" y="3169"/>
                  </a:lnTo>
                  <a:lnTo>
                    <a:pt x="1340" y="3193"/>
                  </a:lnTo>
                  <a:lnTo>
                    <a:pt x="1305" y="3215"/>
                  </a:lnTo>
                  <a:lnTo>
                    <a:pt x="1272" y="3237"/>
                  </a:lnTo>
                  <a:lnTo>
                    <a:pt x="1237" y="3257"/>
                  </a:lnTo>
                  <a:lnTo>
                    <a:pt x="1205" y="3277"/>
                  </a:lnTo>
                  <a:lnTo>
                    <a:pt x="1171" y="3295"/>
                  </a:lnTo>
                  <a:lnTo>
                    <a:pt x="1161" y="3274"/>
                  </a:lnTo>
                  <a:lnTo>
                    <a:pt x="1193" y="3255"/>
                  </a:lnTo>
                  <a:lnTo>
                    <a:pt x="1225" y="3237"/>
                  </a:lnTo>
                  <a:lnTo>
                    <a:pt x="1259" y="3216"/>
                  </a:lnTo>
                  <a:lnTo>
                    <a:pt x="1292" y="3195"/>
                  </a:lnTo>
                  <a:lnTo>
                    <a:pt x="1326" y="3172"/>
                  </a:lnTo>
                  <a:lnTo>
                    <a:pt x="1360" y="3148"/>
                  </a:lnTo>
                  <a:lnTo>
                    <a:pt x="1395" y="3124"/>
                  </a:lnTo>
                  <a:lnTo>
                    <a:pt x="1430" y="3098"/>
                  </a:lnTo>
                  <a:lnTo>
                    <a:pt x="1464" y="3071"/>
                  </a:lnTo>
                  <a:lnTo>
                    <a:pt x="1499" y="3043"/>
                  </a:lnTo>
                  <a:lnTo>
                    <a:pt x="1533" y="3012"/>
                  </a:lnTo>
                  <a:lnTo>
                    <a:pt x="1567" y="2982"/>
                  </a:lnTo>
                  <a:lnTo>
                    <a:pt x="1601" y="2950"/>
                  </a:lnTo>
                  <a:lnTo>
                    <a:pt x="1636" y="2917"/>
                  </a:lnTo>
                  <a:lnTo>
                    <a:pt x="1669" y="2883"/>
                  </a:lnTo>
                  <a:lnTo>
                    <a:pt x="1703" y="2848"/>
                  </a:lnTo>
                  <a:lnTo>
                    <a:pt x="1736" y="2811"/>
                  </a:lnTo>
                  <a:lnTo>
                    <a:pt x="1769" y="2774"/>
                  </a:lnTo>
                  <a:lnTo>
                    <a:pt x="1801" y="2736"/>
                  </a:lnTo>
                  <a:lnTo>
                    <a:pt x="1832" y="2696"/>
                  </a:lnTo>
                  <a:lnTo>
                    <a:pt x="1864" y="2655"/>
                  </a:lnTo>
                  <a:lnTo>
                    <a:pt x="1894" y="2613"/>
                  </a:lnTo>
                  <a:lnTo>
                    <a:pt x="1924" y="2571"/>
                  </a:lnTo>
                  <a:lnTo>
                    <a:pt x="1953" y="2526"/>
                  </a:lnTo>
                  <a:lnTo>
                    <a:pt x="1982" y="2481"/>
                  </a:lnTo>
                  <a:lnTo>
                    <a:pt x="2009" y="2436"/>
                  </a:lnTo>
                  <a:lnTo>
                    <a:pt x="2036" y="2388"/>
                  </a:lnTo>
                  <a:lnTo>
                    <a:pt x="2061" y="2339"/>
                  </a:lnTo>
                  <a:lnTo>
                    <a:pt x="2085" y="2291"/>
                  </a:lnTo>
                  <a:lnTo>
                    <a:pt x="2109" y="2240"/>
                  </a:lnTo>
                  <a:lnTo>
                    <a:pt x="2131" y="2189"/>
                  </a:lnTo>
                  <a:lnTo>
                    <a:pt x="2152" y="2136"/>
                  </a:lnTo>
                  <a:lnTo>
                    <a:pt x="2175" y="2145"/>
                  </a:lnTo>
                  <a:close/>
                  <a:moveTo>
                    <a:pt x="1171" y="3295"/>
                  </a:moveTo>
                  <a:lnTo>
                    <a:pt x="1166" y="3296"/>
                  </a:lnTo>
                  <a:lnTo>
                    <a:pt x="1161" y="3295"/>
                  </a:lnTo>
                  <a:lnTo>
                    <a:pt x="1166" y="3284"/>
                  </a:lnTo>
                  <a:lnTo>
                    <a:pt x="1171" y="3295"/>
                  </a:lnTo>
                  <a:close/>
                  <a:moveTo>
                    <a:pt x="1161" y="3295"/>
                  </a:moveTo>
                  <a:lnTo>
                    <a:pt x="1161" y="3295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1161" y="3295"/>
                  </a:moveTo>
                  <a:lnTo>
                    <a:pt x="1134" y="3281"/>
                  </a:lnTo>
                  <a:lnTo>
                    <a:pt x="1107" y="3267"/>
                  </a:lnTo>
                  <a:lnTo>
                    <a:pt x="1080" y="3252"/>
                  </a:lnTo>
                  <a:lnTo>
                    <a:pt x="1053" y="3236"/>
                  </a:lnTo>
                  <a:lnTo>
                    <a:pt x="1025" y="3219"/>
                  </a:lnTo>
                  <a:lnTo>
                    <a:pt x="997" y="3201"/>
                  </a:lnTo>
                  <a:lnTo>
                    <a:pt x="968" y="3183"/>
                  </a:lnTo>
                  <a:lnTo>
                    <a:pt x="941" y="3163"/>
                  </a:lnTo>
                  <a:lnTo>
                    <a:pt x="954" y="3144"/>
                  </a:lnTo>
                  <a:lnTo>
                    <a:pt x="982" y="3162"/>
                  </a:lnTo>
                  <a:lnTo>
                    <a:pt x="1009" y="3181"/>
                  </a:lnTo>
                  <a:lnTo>
                    <a:pt x="1038" y="3198"/>
                  </a:lnTo>
                  <a:lnTo>
                    <a:pt x="1065" y="3214"/>
                  </a:lnTo>
                  <a:lnTo>
                    <a:pt x="1092" y="3230"/>
                  </a:lnTo>
                  <a:lnTo>
                    <a:pt x="1119" y="3246"/>
                  </a:lnTo>
                  <a:lnTo>
                    <a:pt x="1146" y="3260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941" y="3163"/>
                  </a:moveTo>
                  <a:lnTo>
                    <a:pt x="913" y="3144"/>
                  </a:lnTo>
                  <a:lnTo>
                    <a:pt x="885" y="3124"/>
                  </a:lnTo>
                  <a:lnTo>
                    <a:pt x="857" y="3102"/>
                  </a:lnTo>
                  <a:lnTo>
                    <a:pt x="829" y="3080"/>
                  </a:lnTo>
                  <a:lnTo>
                    <a:pt x="801" y="3058"/>
                  </a:lnTo>
                  <a:lnTo>
                    <a:pt x="773" y="3034"/>
                  </a:lnTo>
                  <a:lnTo>
                    <a:pt x="746" y="3010"/>
                  </a:lnTo>
                  <a:lnTo>
                    <a:pt x="718" y="2985"/>
                  </a:lnTo>
                  <a:lnTo>
                    <a:pt x="734" y="2967"/>
                  </a:lnTo>
                  <a:lnTo>
                    <a:pt x="762" y="2992"/>
                  </a:lnTo>
                  <a:lnTo>
                    <a:pt x="789" y="3016"/>
                  </a:lnTo>
                  <a:lnTo>
                    <a:pt x="817" y="3039"/>
                  </a:lnTo>
                  <a:lnTo>
                    <a:pt x="844" y="3061"/>
                  </a:lnTo>
                  <a:lnTo>
                    <a:pt x="872" y="3082"/>
                  </a:lnTo>
                  <a:lnTo>
                    <a:pt x="899" y="3104"/>
                  </a:lnTo>
                  <a:lnTo>
                    <a:pt x="927" y="3125"/>
                  </a:lnTo>
                  <a:lnTo>
                    <a:pt x="954" y="3144"/>
                  </a:lnTo>
                  <a:lnTo>
                    <a:pt x="941" y="3163"/>
                  </a:lnTo>
                  <a:close/>
                  <a:moveTo>
                    <a:pt x="718" y="2985"/>
                  </a:moveTo>
                  <a:lnTo>
                    <a:pt x="682" y="2953"/>
                  </a:lnTo>
                  <a:lnTo>
                    <a:pt x="648" y="2918"/>
                  </a:lnTo>
                  <a:lnTo>
                    <a:pt x="613" y="2883"/>
                  </a:lnTo>
                  <a:lnTo>
                    <a:pt x="579" y="2847"/>
                  </a:lnTo>
                  <a:lnTo>
                    <a:pt x="545" y="2809"/>
                  </a:lnTo>
                  <a:lnTo>
                    <a:pt x="512" y="2770"/>
                  </a:lnTo>
                  <a:lnTo>
                    <a:pt x="479" y="2730"/>
                  </a:lnTo>
                  <a:lnTo>
                    <a:pt x="448" y="2689"/>
                  </a:lnTo>
                  <a:lnTo>
                    <a:pt x="417" y="2647"/>
                  </a:lnTo>
                  <a:lnTo>
                    <a:pt x="385" y="2604"/>
                  </a:lnTo>
                  <a:lnTo>
                    <a:pt x="356" y="2560"/>
                  </a:lnTo>
                  <a:lnTo>
                    <a:pt x="327" y="2514"/>
                  </a:lnTo>
                  <a:lnTo>
                    <a:pt x="299" y="2468"/>
                  </a:lnTo>
                  <a:lnTo>
                    <a:pt x="272" y="2420"/>
                  </a:lnTo>
                  <a:lnTo>
                    <a:pt x="245" y="2372"/>
                  </a:lnTo>
                  <a:lnTo>
                    <a:pt x="220" y="2322"/>
                  </a:lnTo>
                  <a:lnTo>
                    <a:pt x="196" y="2270"/>
                  </a:lnTo>
                  <a:lnTo>
                    <a:pt x="173" y="2218"/>
                  </a:lnTo>
                  <a:lnTo>
                    <a:pt x="152" y="2166"/>
                  </a:lnTo>
                  <a:lnTo>
                    <a:pt x="131" y="2112"/>
                  </a:lnTo>
                  <a:lnTo>
                    <a:pt x="112" y="2056"/>
                  </a:lnTo>
                  <a:lnTo>
                    <a:pt x="95" y="2000"/>
                  </a:lnTo>
                  <a:lnTo>
                    <a:pt x="78" y="1943"/>
                  </a:lnTo>
                  <a:lnTo>
                    <a:pt x="63" y="1885"/>
                  </a:lnTo>
                  <a:lnTo>
                    <a:pt x="50" y="1825"/>
                  </a:lnTo>
                  <a:lnTo>
                    <a:pt x="38" y="1765"/>
                  </a:lnTo>
                  <a:lnTo>
                    <a:pt x="29" y="1703"/>
                  </a:lnTo>
                  <a:lnTo>
                    <a:pt x="20" y="1641"/>
                  </a:lnTo>
                  <a:lnTo>
                    <a:pt x="14" y="1578"/>
                  </a:lnTo>
                  <a:lnTo>
                    <a:pt x="9" y="1513"/>
                  </a:lnTo>
                  <a:lnTo>
                    <a:pt x="6" y="1447"/>
                  </a:lnTo>
                  <a:lnTo>
                    <a:pt x="5" y="1381"/>
                  </a:lnTo>
                  <a:lnTo>
                    <a:pt x="30" y="1381"/>
                  </a:lnTo>
                  <a:lnTo>
                    <a:pt x="31" y="1447"/>
                  </a:lnTo>
                  <a:lnTo>
                    <a:pt x="33" y="1512"/>
                  </a:lnTo>
                  <a:lnTo>
                    <a:pt x="38" y="1576"/>
                  </a:lnTo>
                  <a:lnTo>
                    <a:pt x="45" y="1639"/>
                  </a:lnTo>
                  <a:lnTo>
                    <a:pt x="53" y="1700"/>
                  </a:lnTo>
                  <a:lnTo>
                    <a:pt x="63" y="1761"/>
                  </a:lnTo>
                  <a:lnTo>
                    <a:pt x="74" y="1820"/>
                  </a:lnTo>
                  <a:lnTo>
                    <a:pt x="87" y="1879"/>
                  </a:lnTo>
                  <a:lnTo>
                    <a:pt x="102" y="1937"/>
                  </a:lnTo>
                  <a:lnTo>
                    <a:pt x="118" y="1993"/>
                  </a:lnTo>
                  <a:lnTo>
                    <a:pt x="136" y="2049"/>
                  </a:lnTo>
                  <a:lnTo>
                    <a:pt x="154" y="2103"/>
                  </a:lnTo>
                  <a:lnTo>
                    <a:pt x="175" y="2157"/>
                  </a:lnTo>
                  <a:lnTo>
                    <a:pt x="196" y="2210"/>
                  </a:lnTo>
                  <a:lnTo>
                    <a:pt x="219" y="2261"/>
                  </a:lnTo>
                  <a:lnTo>
                    <a:pt x="243" y="2311"/>
                  </a:lnTo>
                  <a:lnTo>
                    <a:pt x="267" y="2360"/>
                  </a:lnTo>
                  <a:lnTo>
                    <a:pt x="292" y="2409"/>
                  </a:lnTo>
                  <a:lnTo>
                    <a:pt x="319" y="2456"/>
                  </a:lnTo>
                  <a:lnTo>
                    <a:pt x="347" y="2501"/>
                  </a:lnTo>
                  <a:lnTo>
                    <a:pt x="377" y="2547"/>
                  </a:lnTo>
                  <a:lnTo>
                    <a:pt x="406" y="2590"/>
                  </a:lnTo>
                  <a:lnTo>
                    <a:pt x="436" y="2633"/>
                  </a:lnTo>
                  <a:lnTo>
                    <a:pt x="467" y="2675"/>
                  </a:lnTo>
                  <a:lnTo>
                    <a:pt x="499" y="2715"/>
                  </a:lnTo>
                  <a:lnTo>
                    <a:pt x="531" y="2755"/>
                  </a:lnTo>
                  <a:lnTo>
                    <a:pt x="563" y="2793"/>
                  </a:lnTo>
                  <a:lnTo>
                    <a:pt x="597" y="2830"/>
                  </a:lnTo>
                  <a:lnTo>
                    <a:pt x="630" y="2866"/>
                  </a:lnTo>
                  <a:lnTo>
                    <a:pt x="665" y="2901"/>
                  </a:lnTo>
                  <a:lnTo>
                    <a:pt x="699" y="2935"/>
                  </a:lnTo>
                  <a:lnTo>
                    <a:pt x="734" y="2967"/>
                  </a:lnTo>
                  <a:lnTo>
                    <a:pt x="718" y="2985"/>
                  </a:lnTo>
                  <a:close/>
                  <a:moveTo>
                    <a:pt x="5" y="1381"/>
                  </a:moveTo>
                  <a:lnTo>
                    <a:pt x="0" y="727"/>
                  </a:lnTo>
                  <a:lnTo>
                    <a:pt x="24" y="727"/>
                  </a:lnTo>
                  <a:lnTo>
                    <a:pt x="30" y="1381"/>
                  </a:lnTo>
                  <a:lnTo>
                    <a:pt x="5" y="1381"/>
                  </a:lnTo>
                  <a:close/>
                  <a:moveTo>
                    <a:pt x="0" y="727"/>
                  </a:moveTo>
                  <a:lnTo>
                    <a:pt x="1" y="723"/>
                  </a:lnTo>
                  <a:lnTo>
                    <a:pt x="4" y="718"/>
                  </a:lnTo>
                  <a:lnTo>
                    <a:pt x="7" y="716"/>
                  </a:lnTo>
                  <a:lnTo>
                    <a:pt x="11" y="715"/>
                  </a:lnTo>
                  <a:lnTo>
                    <a:pt x="11" y="727"/>
                  </a:lnTo>
                  <a:lnTo>
                    <a:pt x="0" y="727"/>
                  </a:lnTo>
                  <a:close/>
                  <a:moveTo>
                    <a:pt x="11" y="715"/>
                  </a:moveTo>
                  <a:lnTo>
                    <a:pt x="16" y="715"/>
                  </a:lnTo>
                  <a:lnTo>
                    <a:pt x="19" y="715"/>
                  </a:lnTo>
                  <a:lnTo>
                    <a:pt x="19" y="739"/>
                  </a:lnTo>
                  <a:lnTo>
                    <a:pt x="16" y="739"/>
                  </a:lnTo>
                  <a:lnTo>
                    <a:pt x="11" y="739"/>
                  </a:lnTo>
                  <a:lnTo>
                    <a:pt x="11" y="715"/>
                  </a:lnTo>
                  <a:close/>
                  <a:moveTo>
                    <a:pt x="19" y="715"/>
                  </a:moveTo>
                  <a:lnTo>
                    <a:pt x="47" y="714"/>
                  </a:lnTo>
                  <a:lnTo>
                    <a:pt x="75" y="711"/>
                  </a:lnTo>
                  <a:lnTo>
                    <a:pt x="103" y="705"/>
                  </a:lnTo>
                  <a:lnTo>
                    <a:pt x="132" y="699"/>
                  </a:lnTo>
                  <a:lnTo>
                    <a:pt x="161" y="691"/>
                  </a:lnTo>
                  <a:lnTo>
                    <a:pt x="190" y="681"/>
                  </a:lnTo>
                  <a:lnTo>
                    <a:pt x="218" y="670"/>
                  </a:lnTo>
                  <a:lnTo>
                    <a:pt x="246" y="656"/>
                  </a:lnTo>
                  <a:lnTo>
                    <a:pt x="274" y="642"/>
                  </a:lnTo>
                  <a:lnTo>
                    <a:pt x="301" y="625"/>
                  </a:lnTo>
                  <a:lnTo>
                    <a:pt x="328" y="608"/>
                  </a:lnTo>
                  <a:lnTo>
                    <a:pt x="355" y="589"/>
                  </a:lnTo>
                  <a:lnTo>
                    <a:pt x="381" y="569"/>
                  </a:lnTo>
                  <a:lnTo>
                    <a:pt x="407" y="548"/>
                  </a:lnTo>
                  <a:lnTo>
                    <a:pt x="432" y="526"/>
                  </a:lnTo>
                  <a:lnTo>
                    <a:pt x="455" y="502"/>
                  </a:lnTo>
                  <a:lnTo>
                    <a:pt x="473" y="520"/>
                  </a:lnTo>
                  <a:lnTo>
                    <a:pt x="448" y="543"/>
                  </a:lnTo>
                  <a:lnTo>
                    <a:pt x="422" y="567"/>
                  </a:lnTo>
                  <a:lnTo>
                    <a:pt x="396" y="589"/>
                  </a:lnTo>
                  <a:lnTo>
                    <a:pt x="369" y="609"/>
                  </a:lnTo>
                  <a:lnTo>
                    <a:pt x="341" y="629"/>
                  </a:lnTo>
                  <a:lnTo>
                    <a:pt x="313" y="647"/>
                  </a:lnTo>
                  <a:lnTo>
                    <a:pt x="285" y="663"/>
                  </a:lnTo>
                  <a:lnTo>
                    <a:pt x="256" y="678"/>
                  </a:lnTo>
                  <a:lnTo>
                    <a:pt x="226" y="692"/>
                  </a:lnTo>
                  <a:lnTo>
                    <a:pt x="196" y="704"/>
                  </a:lnTo>
                  <a:lnTo>
                    <a:pt x="167" y="714"/>
                  </a:lnTo>
                  <a:lnTo>
                    <a:pt x="137" y="723"/>
                  </a:lnTo>
                  <a:lnTo>
                    <a:pt x="108" y="730"/>
                  </a:lnTo>
                  <a:lnTo>
                    <a:pt x="77" y="735"/>
                  </a:lnTo>
                  <a:lnTo>
                    <a:pt x="48" y="738"/>
                  </a:lnTo>
                  <a:lnTo>
                    <a:pt x="19" y="739"/>
                  </a:lnTo>
                  <a:lnTo>
                    <a:pt x="19" y="715"/>
                  </a:lnTo>
                  <a:close/>
                  <a:moveTo>
                    <a:pt x="455" y="502"/>
                  </a:moveTo>
                  <a:lnTo>
                    <a:pt x="478" y="478"/>
                  </a:lnTo>
                  <a:lnTo>
                    <a:pt x="501" y="452"/>
                  </a:lnTo>
                  <a:lnTo>
                    <a:pt x="521" y="426"/>
                  </a:lnTo>
                  <a:lnTo>
                    <a:pt x="542" y="399"/>
                  </a:lnTo>
                  <a:lnTo>
                    <a:pt x="560" y="370"/>
                  </a:lnTo>
                  <a:lnTo>
                    <a:pt x="579" y="341"/>
                  </a:lnTo>
                  <a:lnTo>
                    <a:pt x="595" y="311"/>
                  </a:lnTo>
                  <a:lnTo>
                    <a:pt x="610" y="281"/>
                  </a:lnTo>
                  <a:lnTo>
                    <a:pt x="623" y="251"/>
                  </a:lnTo>
                  <a:lnTo>
                    <a:pt x="636" y="219"/>
                  </a:lnTo>
                  <a:lnTo>
                    <a:pt x="645" y="187"/>
                  </a:lnTo>
                  <a:lnTo>
                    <a:pt x="654" y="155"/>
                  </a:lnTo>
                  <a:lnTo>
                    <a:pt x="662" y="122"/>
                  </a:lnTo>
                  <a:lnTo>
                    <a:pt x="667" y="89"/>
                  </a:lnTo>
                  <a:lnTo>
                    <a:pt x="670" y="56"/>
                  </a:lnTo>
                  <a:lnTo>
                    <a:pt x="671" y="23"/>
                  </a:lnTo>
                  <a:lnTo>
                    <a:pt x="695" y="23"/>
                  </a:lnTo>
                  <a:lnTo>
                    <a:pt x="694" y="57"/>
                  </a:lnTo>
                  <a:lnTo>
                    <a:pt x="691" y="92"/>
                  </a:lnTo>
                  <a:lnTo>
                    <a:pt x="685" y="125"/>
                  </a:lnTo>
                  <a:lnTo>
                    <a:pt x="678" y="160"/>
                  </a:lnTo>
                  <a:lnTo>
                    <a:pt x="669" y="193"/>
                  </a:lnTo>
                  <a:lnTo>
                    <a:pt x="658" y="227"/>
                  </a:lnTo>
                  <a:lnTo>
                    <a:pt x="647" y="259"/>
                  </a:lnTo>
                  <a:lnTo>
                    <a:pt x="633" y="291"/>
                  </a:lnTo>
                  <a:lnTo>
                    <a:pt x="616" y="322"/>
                  </a:lnTo>
                  <a:lnTo>
                    <a:pt x="600" y="353"/>
                  </a:lnTo>
                  <a:lnTo>
                    <a:pt x="582" y="382"/>
                  </a:lnTo>
                  <a:lnTo>
                    <a:pt x="562" y="412"/>
                  </a:lnTo>
                  <a:lnTo>
                    <a:pt x="542" y="441"/>
                  </a:lnTo>
                  <a:lnTo>
                    <a:pt x="519" y="468"/>
                  </a:lnTo>
                  <a:lnTo>
                    <a:pt x="496" y="494"/>
                  </a:lnTo>
                  <a:lnTo>
                    <a:pt x="473" y="520"/>
                  </a:lnTo>
                  <a:lnTo>
                    <a:pt x="455" y="502"/>
                  </a:lnTo>
                  <a:close/>
                  <a:moveTo>
                    <a:pt x="671" y="23"/>
                  </a:moveTo>
                  <a:lnTo>
                    <a:pt x="671" y="17"/>
                  </a:lnTo>
                  <a:lnTo>
                    <a:pt x="671" y="13"/>
                  </a:lnTo>
                  <a:lnTo>
                    <a:pt x="695" y="13"/>
                  </a:lnTo>
                  <a:lnTo>
                    <a:pt x="695" y="17"/>
                  </a:lnTo>
                  <a:lnTo>
                    <a:pt x="695" y="23"/>
                  </a:lnTo>
                  <a:lnTo>
                    <a:pt x="671" y="23"/>
                  </a:lnTo>
                  <a:close/>
                  <a:moveTo>
                    <a:pt x="671" y="13"/>
                  </a:moveTo>
                  <a:lnTo>
                    <a:pt x="672" y="9"/>
                  </a:lnTo>
                  <a:lnTo>
                    <a:pt x="675" y="4"/>
                  </a:lnTo>
                  <a:lnTo>
                    <a:pt x="679" y="1"/>
                  </a:lnTo>
                  <a:lnTo>
                    <a:pt x="683" y="0"/>
                  </a:lnTo>
                  <a:lnTo>
                    <a:pt x="683" y="13"/>
                  </a:lnTo>
                  <a:lnTo>
                    <a:pt x="671" y="1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2" name="Freeform 1379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3"/>
                <a:gd name="T1" fmla="*/ 104 h 2607"/>
                <a:gd name="T2" fmla="*/ 0 w 3"/>
                <a:gd name="T3" fmla="*/ 104 h 2607"/>
                <a:gd name="T4" fmla="*/ 0 w 3"/>
                <a:gd name="T5" fmla="*/ 104 h 2607"/>
                <a:gd name="T6" fmla="*/ 0 w 3"/>
                <a:gd name="T7" fmla="*/ 104 h 2607"/>
                <a:gd name="T8" fmla="*/ 0 w 3"/>
                <a:gd name="T9" fmla="*/ 104 h 2607"/>
                <a:gd name="T10" fmla="*/ 0 w 3"/>
                <a:gd name="T11" fmla="*/ 0 h 2607"/>
                <a:gd name="T12" fmla="*/ 0 w 3"/>
                <a:gd name="T13" fmla="*/ 0 h 2607"/>
                <a:gd name="T14" fmla="*/ 0 w 3"/>
                <a:gd name="T15" fmla="*/ 0 h 2607"/>
                <a:gd name="T16" fmla="*/ 0 w 3"/>
                <a:gd name="T17" fmla="*/ 0 h 2607"/>
                <a:gd name="T18" fmla="*/ 0 w 3"/>
                <a:gd name="T19" fmla="*/ 0 h 2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2607"/>
                <a:gd name="T32" fmla="*/ 3 w 3"/>
                <a:gd name="T33" fmla="*/ 2607 h 26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2607">
                  <a:moveTo>
                    <a:pt x="0" y="2596"/>
                  </a:moveTo>
                  <a:lnTo>
                    <a:pt x="1" y="2607"/>
                  </a:lnTo>
                  <a:lnTo>
                    <a:pt x="3" y="2596"/>
                  </a:lnTo>
                  <a:lnTo>
                    <a:pt x="1" y="2596"/>
                  </a:lnTo>
                  <a:lnTo>
                    <a:pt x="0" y="2596"/>
                  </a:lnTo>
                  <a:close/>
                  <a:moveTo>
                    <a:pt x="3" y="11"/>
                  </a:moveTo>
                  <a:lnTo>
                    <a:pt x="1" y="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3" name="Freeform 1380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14"/>
                <a:gd name="T1" fmla="*/ 102 h 2607"/>
                <a:gd name="T2" fmla="*/ 0 w 14"/>
                <a:gd name="T3" fmla="*/ 104 h 2607"/>
                <a:gd name="T4" fmla="*/ 0 w 14"/>
                <a:gd name="T5" fmla="*/ 102 h 2607"/>
                <a:gd name="T6" fmla="*/ 0 w 14"/>
                <a:gd name="T7" fmla="*/ 102 h 2607"/>
                <a:gd name="T8" fmla="*/ 0 w 14"/>
                <a:gd name="T9" fmla="*/ 102 h 2607"/>
                <a:gd name="T10" fmla="*/ 0 w 14"/>
                <a:gd name="T11" fmla="*/ 102 h 2607"/>
                <a:gd name="T12" fmla="*/ 0 w 14"/>
                <a:gd name="T13" fmla="*/ 102 h 2607"/>
                <a:gd name="T14" fmla="*/ 0 w 14"/>
                <a:gd name="T15" fmla="*/ 2 h 2607"/>
                <a:gd name="T16" fmla="*/ 0 w 14"/>
                <a:gd name="T17" fmla="*/ 0 h 2607"/>
                <a:gd name="T18" fmla="*/ 0 w 14"/>
                <a:gd name="T19" fmla="*/ 2 h 2607"/>
                <a:gd name="T20" fmla="*/ 0 w 14"/>
                <a:gd name="T21" fmla="*/ 2 h 2607"/>
                <a:gd name="T22" fmla="*/ 0 w 14"/>
                <a:gd name="T23" fmla="*/ 2 h 2607"/>
                <a:gd name="T24" fmla="*/ 0 w 14"/>
                <a:gd name="T25" fmla="*/ 2 h 2607"/>
                <a:gd name="T26" fmla="*/ 0 w 14"/>
                <a:gd name="T27" fmla="*/ 2 h 26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"/>
                <a:gd name="T43" fmla="*/ 0 h 2607"/>
                <a:gd name="T44" fmla="*/ 14 w 14"/>
                <a:gd name="T45" fmla="*/ 2607 h 260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" h="2607">
                  <a:moveTo>
                    <a:pt x="0" y="2561"/>
                  </a:moveTo>
                  <a:lnTo>
                    <a:pt x="7" y="2607"/>
                  </a:lnTo>
                  <a:lnTo>
                    <a:pt x="13" y="2561"/>
                  </a:lnTo>
                  <a:lnTo>
                    <a:pt x="12" y="2561"/>
                  </a:lnTo>
                  <a:lnTo>
                    <a:pt x="11" y="2561"/>
                  </a:lnTo>
                  <a:lnTo>
                    <a:pt x="6" y="2561"/>
                  </a:lnTo>
                  <a:lnTo>
                    <a:pt x="0" y="2561"/>
                  </a:lnTo>
                  <a:close/>
                  <a:moveTo>
                    <a:pt x="14" y="45"/>
                  </a:moveTo>
                  <a:lnTo>
                    <a:pt x="7" y="0"/>
                  </a:lnTo>
                  <a:lnTo>
                    <a:pt x="1" y="45"/>
                  </a:lnTo>
                  <a:lnTo>
                    <a:pt x="6" y="45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4" y="4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4" name="Freeform 1381"/>
            <p:cNvSpPr>
              <a:spLocks noEditPoints="1"/>
            </p:cNvSpPr>
            <p:nvPr/>
          </p:nvSpPr>
          <p:spPr bwMode="auto">
            <a:xfrm>
              <a:off x="2862" y="1587"/>
              <a:ext cx="4" cy="518"/>
            </a:xfrm>
            <a:custGeom>
              <a:avLst/>
              <a:gdLst>
                <a:gd name="T0" fmla="*/ 0 w 23"/>
                <a:gd name="T1" fmla="*/ 0 h 2585"/>
                <a:gd name="T2" fmla="*/ 0 w 23"/>
                <a:gd name="T3" fmla="*/ 0 h 2585"/>
                <a:gd name="T4" fmla="*/ 0 w 23"/>
                <a:gd name="T5" fmla="*/ 0 h 2585"/>
                <a:gd name="T6" fmla="*/ 0 w 23"/>
                <a:gd name="T7" fmla="*/ 3 h 2585"/>
                <a:gd name="T8" fmla="*/ 0 w 23"/>
                <a:gd name="T9" fmla="*/ 3 h 2585"/>
                <a:gd name="T10" fmla="*/ 1 w 23"/>
                <a:gd name="T11" fmla="*/ 3 h 2585"/>
                <a:gd name="T12" fmla="*/ 1 w 23"/>
                <a:gd name="T13" fmla="*/ 3 h 2585"/>
                <a:gd name="T14" fmla="*/ 1 w 23"/>
                <a:gd name="T15" fmla="*/ 3 h 2585"/>
                <a:gd name="T16" fmla="*/ 0 w 23"/>
                <a:gd name="T17" fmla="*/ 0 h 2585"/>
                <a:gd name="T18" fmla="*/ 0 w 23"/>
                <a:gd name="T19" fmla="*/ 103 h 2585"/>
                <a:gd name="T20" fmla="*/ 0 w 23"/>
                <a:gd name="T21" fmla="*/ 103 h 2585"/>
                <a:gd name="T22" fmla="*/ 0 w 23"/>
                <a:gd name="T23" fmla="*/ 103 h 2585"/>
                <a:gd name="T24" fmla="*/ 1 w 23"/>
                <a:gd name="T25" fmla="*/ 101 h 2585"/>
                <a:gd name="T26" fmla="*/ 1 w 23"/>
                <a:gd name="T27" fmla="*/ 101 h 2585"/>
                <a:gd name="T28" fmla="*/ 1 w 23"/>
                <a:gd name="T29" fmla="*/ 101 h 2585"/>
                <a:gd name="T30" fmla="*/ 0 w 23"/>
                <a:gd name="T31" fmla="*/ 101 h 2585"/>
                <a:gd name="T32" fmla="*/ 0 w 23"/>
                <a:gd name="T33" fmla="*/ 101 h 2585"/>
                <a:gd name="T34" fmla="*/ 0 w 23"/>
                <a:gd name="T35" fmla="*/ 103 h 25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"/>
                <a:gd name="T55" fmla="*/ 0 h 2585"/>
                <a:gd name="T56" fmla="*/ 23 w 23"/>
                <a:gd name="T57" fmla="*/ 2585 h 25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" h="2585">
                  <a:moveTo>
                    <a:pt x="13" y="0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1" y="68"/>
                  </a:lnTo>
                  <a:lnTo>
                    <a:pt x="7" y="68"/>
                  </a:lnTo>
                  <a:lnTo>
                    <a:pt x="15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13" y="0"/>
                  </a:lnTo>
                  <a:close/>
                  <a:moveTo>
                    <a:pt x="10" y="2585"/>
                  </a:moveTo>
                  <a:lnTo>
                    <a:pt x="11" y="2585"/>
                  </a:lnTo>
                  <a:lnTo>
                    <a:pt x="13" y="2585"/>
                  </a:lnTo>
                  <a:lnTo>
                    <a:pt x="23" y="2517"/>
                  </a:lnTo>
                  <a:lnTo>
                    <a:pt x="18" y="2517"/>
                  </a:lnTo>
                  <a:lnTo>
                    <a:pt x="15" y="2517"/>
                  </a:lnTo>
                  <a:lnTo>
                    <a:pt x="7" y="2517"/>
                  </a:lnTo>
                  <a:lnTo>
                    <a:pt x="0" y="2517"/>
                  </a:lnTo>
                  <a:lnTo>
                    <a:pt x="10" y="258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5" name="Freeform 1382"/>
            <p:cNvSpPr>
              <a:spLocks noEditPoints="1"/>
            </p:cNvSpPr>
            <p:nvPr/>
          </p:nvSpPr>
          <p:spPr bwMode="auto">
            <a:xfrm>
              <a:off x="2859" y="1590"/>
              <a:ext cx="8" cy="503"/>
            </a:xfrm>
            <a:custGeom>
              <a:avLst/>
              <a:gdLst>
                <a:gd name="T0" fmla="*/ 1 w 32"/>
                <a:gd name="T1" fmla="*/ 0 h 2516"/>
                <a:gd name="T2" fmla="*/ 1 w 32"/>
                <a:gd name="T3" fmla="*/ 0 h 2516"/>
                <a:gd name="T4" fmla="*/ 1 w 32"/>
                <a:gd name="T5" fmla="*/ 0 h 2516"/>
                <a:gd name="T6" fmla="*/ 1 w 32"/>
                <a:gd name="T7" fmla="*/ 0 h 2516"/>
                <a:gd name="T8" fmla="*/ 0 w 32"/>
                <a:gd name="T9" fmla="*/ 0 h 2516"/>
                <a:gd name="T10" fmla="*/ 0 w 32"/>
                <a:gd name="T11" fmla="*/ 3 h 2516"/>
                <a:gd name="T12" fmla="*/ 0 w 32"/>
                <a:gd name="T13" fmla="*/ 3 h 2516"/>
                <a:gd name="T14" fmla="*/ 1 w 32"/>
                <a:gd name="T15" fmla="*/ 3 h 2516"/>
                <a:gd name="T16" fmla="*/ 1 w 32"/>
                <a:gd name="T17" fmla="*/ 3 h 2516"/>
                <a:gd name="T18" fmla="*/ 1 w 32"/>
                <a:gd name="T19" fmla="*/ 3 h 2516"/>
                <a:gd name="T20" fmla="*/ 1 w 32"/>
                <a:gd name="T21" fmla="*/ 0 h 2516"/>
                <a:gd name="T22" fmla="*/ 0 w 32"/>
                <a:gd name="T23" fmla="*/ 101 h 2516"/>
                <a:gd name="T24" fmla="*/ 1 w 32"/>
                <a:gd name="T25" fmla="*/ 101 h 2516"/>
                <a:gd name="T26" fmla="*/ 1 w 32"/>
                <a:gd name="T27" fmla="*/ 101 h 2516"/>
                <a:gd name="T28" fmla="*/ 1 w 32"/>
                <a:gd name="T29" fmla="*/ 101 h 2516"/>
                <a:gd name="T30" fmla="*/ 1 w 32"/>
                <a:gd name="T31" fmla="*/ 101 h 2516"/>
                <a:gd name="T32" fmla="*/ 1 w 32"/>
                <a:gd name="T33" fmla="*/ 98 h 2516"/>
                <a:gd name="T34" fmla="*/ 1 w 32"/>
                <a:gd name="T35" fmla="*/ 98 h 2516"/>
                <a:gd name="T36" fmla="*/ 1 w 32"/>
                <a:gd name="T37" fmla="*/ 98 h 2516"/>
                <a:gd name="T38" fmla="*/ 0 w 32"/>
                <a:gd name="T39" fmla="*/ 98 h 2516"/>
                <a:gd name="T40" fmla="*/ 0 w 32"/>
                <a:gd name="T41" fmla="*/ 98 h 2516"/>
                <a:gd name="T42" fmla="*/ 0 w 32"/>
                <a:gd name="T43" fmla="*/ 101 h 25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2"/>
                <a:gd name="T67" fmla="*/ 0 h 2516"/>
                <a:gd name="T68" fmla="*/ 32 w 32"/>
                <a:gd name="T69" fmla="*/ 2516 h 25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2" h="2516">
                  <a:moveTo>
                    <a:pt x="22" y="0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1" y="68"/>
                  </a:lnTo>
                  <a:lnTo>
                    <a:pt x="9" y="68"/>
                  </a:lnTo>
                  <a:lnTo>
                    <a:pt x="19" y="68"/>
                  </a:lnTo>
                  <a:lnTo>
                    <a:pt x="25" y="68"/>
                  </a:lnTo>
                  <a:lnTo>
                    <a:pt x="32" y="68"/>
                  </a:lnTo>
                  <a:lnTo>
                    <a:pt x="22" y="0"/>
                  </a:lnTo>
                  <a:close/>
                  <a:moveTo>
                    <a:pt x="8" y="2516"/>
                  </a:moveTo>
                  <a:lnTo>
                    <a:pt x="14" y="2516"/>
                  </a:lnTo>
                  <a:lnTo>
                    <a:pt x="19" y="2516"/>
                  </a:lnTo>
                  <a:lnTo>
                    <a:pt x="20" y="2516"/>
                  </a:lnTo>
                  <a:lnTo>
                    <a:pt x="21" y="2516"/>
                  </a:lnTo>
                  <a:lnTo>
                    <a:pt x="32" y="2448"/>
                  </a:lnTo>
                  <a:lnTo>
                    <a:pt x="25" y="2448"/>
                  </a:lnTo>
                  <a:lnTo>
                    <a:pt x="19" y="2448"/>
                  </a:lnTo>
                  <a:lnTo>
                    <a:pt x="9" y="2448"/>
                  </a:lnTo>
                  <a:lnTo>
                    <a:pt x="0" y="2448"/>
                  </a:lnTo>
                  <a:lnTo>
                    <a:pt x="8" y="251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6" name="Freeform 1383"/>
            <p:cNvSpPr>
              <a:spLocks noEditPoints="1"/>
            </p:cNvSpPr>
            <p:nvPr/>
          </p:nvSpPr>
          <p:spPr bwMode="auto">
            <a:xfrm>
              <a:off x="2859" y="1602"/>
              <a:ext cx="8" cy="488"/>
            </a:xfrm>
            <a:custGeom>
              <a:avLst/>
              <a:gdLst>
                <a:gd name="T0" fmla="*/ 1 w 43"/>
                <a:gd name="T1" fmla="*/ 0 h 2449"/>
                <a:gd name="T2" fmla="*/ 1 w 43"/>
                <a:gd name="T3" fmla="*/ 0 h 2449"/>
                <a:gd name="T4" fmla="*/ 1 w 43"/>
                <a:gd name="T5" fmla="*/ 0 h 2449"/>
                <a:gd name="T6" fmla="*/ 1 w 43"/>
                <a:gd name="T7" fmla="*/ 0 h 2449"/>
                <a:gd name="T8" fmla="*/ 0 w 43"/>
                <a:gd name="T9" fmla="*/ 0 h 2449"/>
                <a:gd name="T10" fmla="*/ 0 w 43"/>
                <a:gd name="T11" fmla="*/ 3 h 2449"/>
                <a:gd name="T12" fmla="*/ 0 w 43"/>
                <a:gd name="T13" fmla="*/ 3 h 2449"/>
                <a:gd name="T14" fmla="*/ 1 w 43"/>
                <a:gd name="T15" fmla="*/ 3 h 2449"/>
                <a:gd name="T16" fmla="*/ 1 w 43"/>
                <a:gd name="T17" fmla="*/ 3 h 2449"/>
                <a:gd name="T18" fmla="*/ 1 w 43"/>
                <a:gd name="T19" fmla="*/ 3 h 2449"/>
                <a:gd name="T20" fmla="*/ 1 w 43"/>
                <a:gd name="T21" fmla="*/ 0 h 2449"/>
                <a:gd name="T22" fmla="*/ 0 w 43"/>
                <a:gd name="T23" fmla="*/ 98 h 2449"/>
                <a:gd name="T24" fmla="*/ 1 w 43"/>
                <a:gd name="T25" fmla="*/ 98 h 2449"/>
                <a:gd name="T26" fmla="*/ 1 w 43"/>
                <a:gd name="T27" fmla="*/ 98 h 2449"/>
                <a:gd name="T28" fmla="*/ 1 w 43"/>
                <a:gd name="T29" fmla="*/ 98 h 2449"/>
                <a:gd name="T30" fmla="*/ 1 w 43"/>
                <a:gd name="T31" fmla="*/ 98 h 2449"/>
                <a:gd name="T32" fmla="*/ 1 w 43"/>
                <a:gd name="T33" fmla="*/ 95 h 2449"/>
                <a:gd name="T34" fmla="*/ 1 w 43"/>
                <a:gd name="T35" fmla="*/ 95 h 2449"/>
                <a:gd name="T36" fmla="*/ 1 w 43"/>
                <a:gd name="T37" fmla="*/ 95 h 2449"/>
                <a:gd name="T38" fmla="*/ 0 w 43"/>
                <a:gd name="T39" fmla="*/ 95 h 2449"/>
                <a:gd name="T40" fmla="*/ 0 w 43"/>
                <a:gd name="T41" fmla="*/ 95 h 2449"/>
                <a:gd name="T42" fmla="*/ 0 w 43"/>
                <a:gd name="T43" fmla="*/ 98 h 24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"/>
                <a:gd name="T67" fmla="*/ 0 h 2449"/>
                <a:gd name="T68" fmla="*/ 43 w 43"/>
                <a:gd name="T69" fmla="*/ 2449 h 24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" h="2449">
                  <a:moveTo>
                    <a:pt x="33" y="0"/>
                  </a:moveTo>
                  <a:lnTo>
                    <a:pt x="29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2" y="68"/>
                  </a:lnTo>
                  <a:lnTo>
                    <a:pt x="13" y="68"/>
                  </a:lnTo>
                  <a:lnTo>
                    <a:pt x="25" y="68"/>
                  </a:lnTo>
                  <a:lnTo>
                    <a:pt x="34" y="68"/>
                  </a:lnTo>
                  <a:lnTo>
                    <a:pt x="43" y="68"/>
                  </a:lnTo>
                  <a:lnTo>
                    <a:pt x="33" y="0"/>
                  </a:lnTo>
                  <a:close/>
                  <a:moveTo>
                    <a:pt x="10" y="2449"/>
                  </a:moveTo>
                  <a:lnTo>
                    <a:pt x="17" y="2449"/>
                  </a:lnTo>
                  <a:lnTo>
                    <a:pt x="25" y="2449"/>
                  </a:lnTo>
                  <a:lnTo>
                    <a:pt x="28" y="2449"/>
                  </a:lnTo>
                  <a:lnTo>
                    <a:pt x="33" y="2449"/>
                  </a:lnTo>
                  <a:lnTo>
                    <a:pt x="42" y="2381"/>
                  </a:lnTo>
                  <a:lnTo>
                    <a:pt x="34" y="2381"/>
                  </a:lnTo>
                  <a:lnTo>
                    <a:pt x="25" y="2381"/>
                  </a:lnTo>
                  <a:lnTo>
                    <a:pt x="12" y="2381"/>
                  </a:lnTo>
                  <a:lnTo>
                    <a:pt x="0" y="2380"/>
                  </a:lnTo>
                  <a:lnTo>
                    <a:pt x="10" y="244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7" name="Freeform 1384"/>
            <p:cNvSpPr>
              <a:spLocks noEditPoints="1"/>
            </p:cNvSpPr>
            <p:nvPr/>
          </p:nvSpPr>
          <p:spPr bwMode="auto">
            <a:xfrm>
              <a:off x="2859" y="1605"/>
              <a:ext cx="8" cy="477"/>
            </a:xfrm>
            <a:custGeom>
              <a:avLst/>
              <a:gdLst>
                <a:gd name="T0" fmla="*/ 2 w 53"/>
                <a:gd name="T1" fmla="*/ 0 h 2380"/>
                <a:gd name="T2" fmla="*/ 1 w 53"/>
                <a:gd name="T3" fmla="*/ 0 h 2380"/>
                <a:gd name="T4" fmla="*/ 1 w 53"/>
                <a:gd name="T5" fmla="*/ 0 h 2380"/>
                <a:gd name="T6" fmla="*/ 1 w 53"/>
                <a:gd name="T7" fmla="*/ 0 h 2380"/>
                <a:gd name="T8" fmla="*/ 0 w 53"/>
                <a:gd name="T9" fmla="*/ 0 h 2380"/>
                <a:gd name="T10" fmla="*/ 0 w 53"/>
                <a:gd name="T11" fmla="*/ 3 h 2380"/>
                <a:gd name="T12" fmla="*/ 1 w 53"/>
                <a:gd name="T13" fmla="*/ 3 h 2380"/>
                <a:gd name="T14" fmla="*/ 1 w 53"/>
                <a:gd name="T15" fmla="*/ 3 h 2380"/>
                <a:gd name="T16" fmla="*/ 2 w 53"/>
                <a:gd name="T17" fmla="*/ 3 h 2380"/>
                <a:gd name="T18" fmla="*/ 2 w 53"/>
                <a:gd name="T19" fmla="*/ 3 h 2380"/>
                <a:gd name="T20" fmla="*/ 2 w 53"/>
                <a:gd name="T21" fmla="*/ 0 h 2380"/>
                <a:gd name="T22" fmla="*/ 0 w 53"/>
                <a:gd name="T23" fmla="*/ 95 h 2380"/>
                <a:gd name="T24" fmla="*/ 1 w 53"/>
                <a:gd name="T25" fmla="*/ 95 h 2380"/>
                <a:gd name="T26" fmla="*/ 1 w 53"/>
                <a:gd name="T27" fmla="*/ 95 h 2380"/>
                <a:gd name="T28" fmla="*/ 1 w 53"/>
                <a:gd name="T29" fmla="*/ 95 h 2380"/>
                <a:gd name="T30" fmla="*/ 2 w 53"/>
                <a:gd name="T31" fmla="*/ 95 h 2380"/>
                <a:gd name="T32" fmla="*/ 2 w 53"/>
                <a:gd name="T33" fmla="*/ 92 h 2380"/>
                <a:gd name="T34" fmla="*/ 2 w 53"/>
                <a:gd name="T35" fmla="*/ 92 h 2380"/>
                <a:gd name="T36" fmla="*/ 1 w 53"/>
                <a:gd name="T37" fmla="*/ 92 h 2380"/>
                <a:gd name="T38" fmla="*/ 1 w 53"/>
                <a:gd name="T39" fmla="*/ 92 h 2380"/>
                <a:gd name="T40" fmla="*/ 0 w 53"/>
                <a:gd name="T41" fmla="*/ 92 h 2380"/>
                <a:gd name="T42" fmla="*/ 0 w 53"/>
                <a:gd name="T43" fmla="*/ 95 h 23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2380"/>
                <a:gd name="T68" fmla="*/ 53 w 53"/>
                <a:gd name="T69" fmla="*/ 2380 h 238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2380">
                  <a:moveTo>
                    <a:pt x="42" y="0"/>
                  </a:moveTo>
                  <a:lnTo>
                    <a:pt x="35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1" y="68"/>
                  </a:lnTo>
                  <a:lnTo>
                    <a:pt x="15" y="68"/>
                  </a:lnTo>
                  <a:lnTo>
                    <a:pt x="29" y="68"/>
                  </a:lnTo>
                  <a:lnTo>
                    <a:pt x="41" y="68"/>
                  </a:lnTo>
                  <a:lnTo>
                    <a:pt x="53" y="68"/>
                  </a:lnTo>
                  <a:lnTo>
                    <a:pt x="42" y="0"/>
                  </a:lnTo>
                  <a:close/>
                  <a:moveTo>
                    <a:pt x="10" y="2380"/>
                  </a:moveTo>
                  <a:lnTo>
                    <a:pt x="19" y="2380"/>
                  </a:lnTo>
                  <a:lnTo>
                    <a:pt x="29" y="2380"/>
                  </a:lnTo>
                  <a:lnTo>
                    <a:pt x="35" y="2380"/>
                  </a:lnTo>
                  <a:lnTo>
                    <a:pt x="42" y="2380"/>
                  </a:lnTo>
                  <a:lnTo>
                    <a:pt x="52" y="2312"/>
                  </a:lnTo>
                  <a:lnTo>
                    <a:pt x="40" y="2312"/>
                  </a:lnTo>
                  <a:lnTo>
                    <a:pt x="29" y="2312"/>
                  </a:lnTo>
                  <a:lnTo>
                    <a:pt x="14" y="2312"/>
                  </a:lnTo>
                  <a:lnTo>
                    <a:pt x="0" y="2312"/>
                  </a:lnTo>
                  <a:lnTo>
                    <a:pt x="10" y="238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8" name="Freeform 1385"/>
            <p:cNvSpPr>
              <a:spLocks noEditPoints="1"/>
            </p:cNvSpPr>
            <p:nvPr/>
          </p:nvSpPr>
          <p:spPr bwMode="auto">
            <a:xfrm>
              <a:off x="2645" y="1616"/>
              <a:ext cx="439" cy="458"/>
            </a:xfrm>
            <a:custGeom>
              <a:avLst/>
              <a:gdLst>
                <a:gd name="T0" fmla="*/ 44 w 2184"/>
                <a:gd name="T1" fmla="*/ 0 h 2313"/>
                <a:gd name="T2" fmla="*/ 44 w 2184"/>
                <a:gd name="T3" fmla="*/ 0 h 2313"/>
                <a:gd name="T4" fmla="*/ 44 w 2184"/>
                <a:gd name="T5" fmla="*/ 0 h 2313"/>
                <a:gd name="T6" fmla="*/ 43 w 2184"/>
                <a:gd name="T7" fmla="*/ 0 h 2313"/>
                <a:gd name="T8" fmla="*/ 43 w 2184"/>
                <a:gd name="T9" fmla="*/ 0 h 2313"/>
                <a:gd name="T10" fmla="*/ 42 w 2184"/>
                <a:gd name="T11" fmla="*/ 3 h 2313"/>
                <a:gd name="T12" fmla="*/ 43 w 2184"/>
                <a:gd name="T13" fmla="*/ 3 h 2313"/>
                <a:gd name="T14" fmla="*/ 44 w 2184"/>
                <a:gd name="T15" fmla="*/ 3 h 2313"/>
                <a:gd name="T16" fmla="*/ 44 w 2184"/>
                <a:gd name="T17" fmla="*/ 3 h 2313"/>
                <a:gd name="T18" fmla="*/ 45 w 2184"/>
                <a:gd name="T19" fmla="*/ 3 h 2313"/>
                <a:gd name="T20" fmla="*/ 44 w 2184"/>
                <a:gd name="T21" fmla="*/ 0 h 2313"/>
                <a:gd name="T22" fmla="*/ 43 w 2184"/>
                <a:gd name="T23" fmla="*/ 93 h 2313"/>
                <a:gd name="T24" fmla="*/ 43 w 2184"/>
                <a:gd name="T25" fmla="*/ 93 h 2313"/>
                <a:gd name="T26" fmla="*/ 44 w 2184"/>
                <a:gd name="T27" fmla="*/ 93 h 2313"/>
                <a:gd name="T28" fmla="*/ 44 w 2184"/>
                <a:gd name="T29" fmla="*/ 93 h 2313"/>
                <a:gd name="T30" fmla="*/ 44 w 2184"/>
                <a:gd name="T31" fmla="*/ 93 h 2313"/>
                <a:gd name="T32" fmla="*/ 45 w 2184"/>
                <a:gd name="T33" fmla="*/ 90 h 2313"/>
                <a:gd name="T34" fmla="*/ 44 w 2184"/>
                <a:gd name="T35" fmla="*/ 90 h 2313"/>
                <a:gd name="T36" fmla="*/ 44 w 2184"/>
                <a:gd name="T37" fmla="*/ 90 h 2313"/>
                <a:gd name="T38" fmla="*/ 43 w 2184"/>
                <a:gd name="T39" fmla="*/ 90 h 2313"/>
                <a:gd name="T40" fmla="*/ 43 w 2184"/>
                <a:gd name="T41" fmla="*/ 90 h 2313"/>
                <a:gd name="T42" fmla="*/ 43 w 2184"/>
                <a:gd name="T43" fmla="*/ 90 h 2313"/>
                <a:gd name="T44" fmla="*/ 42 w 2184"/>
                <a:gd name="T45" fmla="*/ 90 h 2313"/>
                <a:gd name="T46" fmla="*/ 43 w 2184"/>
                <a:gd name="T47" fmla="*/ 93 h 2313"/>
                <a:gd name="T48" fmla="*/ 0 w 2184"/>
                <a:gd name="T49" fmla="*/ 48 h 2313"/>
                <a:gd name="T50" fmla="*/ 0 w 2184"/>
                <a:gd name="T51" fmla="*/ 48 h 2313"/>
                <a:gd name="T52" fmla="*/ 0 w 2184"/>
                <a:gd name="T53" fmla="*/ 48 h 2313"/>
                <a:gd name="T54" fmla="*/ 0 w 2184"/>
                <a:gd name="T55" fmla="*/ 48 h 2313"/>
                <a:gd name="T56" fmla="*/ 0 w 2184"/>
                <a:gd name="T57" fmla="*/ 48 h 2313"/>
                <a:gd name="T58" fmla="*/ 87 w 2184"/>
                <a:gd name="T59" fmla="*/ 48 h 2313"/>
                <a:gd name="T60" fmla="*/ 87 w 2184"/>
                <a:gd name="T61" fmla="*/ 48 h 2313"/>
                <a:gd name="T62" fmla="*/ 87 w 2184"/>
                <a:gd name="T63" fmla="*/ 48 h 2313"/>
                <a:gd name="T64" fmla="*/ 87 w 2184"/>
                <a:gd name="T65" fmla="*/ 48 h 2313"/>
                <a:gd name="T66" fmla="*/ 87 w 2184"/>
                <a:gd name="T67" fmla="*/ 48 h 23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84"/>
                <a:gd name="T103" fmla="*/ 0 h 2313"/>
                <a:gd name="T104" fmla="*/ 2184 w 2184"/>
                <a:gd name="T105" fmla="*/ 2313 h 23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84" h="2313">
                  <a:moveTo>
                    <a:pt x="1110" y="0"/>
                  </a:moveTo>
                  <a:lnTo>
                    <a:pt x="1101" y="0"/>
                  </a:lnTo>
                  <a:lnTo>
                    <a:pt x="1092" y="0"/>
                  </a:lnTo>
                  <a:lnTo>
                    <a:pt x="1080" y="0"/>
                  </a:lnTo>
                  <a:lnTo>
                    <a:pt x="1069" y="0"/>
                  </a:lnTo>
                  <a:lnTo>
                    <a:pt x="1060" y="69"/>
                  </a:lnTo>
                  <a:lnTo>
                    <a:pt x="1076" y="68"/>
                  </a:lnTo>
                  <a:lnTo>
                    <a:pt x="1092" y="68"/>
                  </a:lnTo>
                  <a:lnTo>
                    <a:pt x="1106" y="68"/>
                  </a:lnTo>
                  <a:lnTo>
                    <a:pt x="1121" y="69"/>
                  </a:lnTo>
                  <a:lnTo>
                    <a:pt x="1110" y="0"/>
                  </a:lnTo>
                  <a:close/>
                  <a:moveTo>
                    <a:pt x="1067" y="2312"/>
                  </a:moveTo>
                  <a:lnTo>
                    <a:pt x="1079" y="2313"/>
                  </a:lnTo>
                  <a:lnTo>
                    <a:pt x="1092" y="2313"/>
                  </a:lnTo>
                  <a:lnTo>
                    <a:pt x="1101" y="2313"/>
                  </a:lnTo>
                  <a:lnTo>
                    <a:pt x="1109" y="2313"/>
                  </a:lnTo>
                  <a:lnTo>
                    <a:pt x="1120" y="2244"/>
                  </a:lnTo>
                  <a:lnTo>
                    <a:pt x="1106" y="2245"/>
                  </a:lnTo>
                  <a:lnTo>
                    <a:pt x="1092" y="2245"/>
                  </a:lnTo>
                  <a:lnTo>
                    <a:pt x="1083" y="2245"/>
                  </a:lnTo>
                  <a:lnTo>
                    <a:pt x="1075" y="2245"/>
                  </a:lnTo>
                  <a:lnTo>
                    <a:pt x="1066" y="2244"/>
                  </a:lnTo>
                  <a:lnTo>
                    <a:pt x="1057" y="2244"/>
                  </a:lnTo>
                  <a:lnTo>
                    <a:pt x="1067" y="2312"/>
                  </a:lnTo>
                  <a:close/>
                  <a:moveTo>
                    <a:pt x="4" y="1192"/>
                  </a:moveTo>
                  <a:lnTo>
                    <a:pt x="0" y="1193"/>
                  </a:lnTo>
                  <a:lnTo>
                    <a:pt x="4" y="1194"/>
                  </a:lnTo>
                  <a:lnTo>
                    <a:pt x="4" y="1193"/>
                  </a:lnTo>
                  <a:lnTo>
                    <a:pt x="4" y="1192"/>
                  </a:lnTo>
                  <a:close/>
                  <a:moveTo>
                    <a:pt x="2180" y="1201"/>
                  </a:moveTo>
                  <a:lnTo>
                    <a:pt x="2184" y="1199"/>
                  </a:lnTo>
                  <a:lnTo>
                    <a:pt x="2180" y="1199"/>
                  </a:lnTo>
                  <a:lnTo>
                    <a:pt x="2180" y="1201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9" name="Freeform 1386"/>
            <p:cNvSpPr>
              <a:spLocks noEditPoints="1"/>
            </p:cNvSpPr>
            <p:nvPr/>
          </p:nvSpPr>
          <p:spPr bwMode="auto">
            <a:xfrm>
              <a:off x="2645" y="1620"/>
              <a:ext cx="439" cy="451"/>
            </a:xfrm>
            <a:custGeom>
              <a:avLst/>
              <a:gdLst>
                <a:gd name="T0" fmla="*/ 45 w 2184"/>
                <a:gd name="T1" fmla="*/ 0 h 2244"/>
                <a:gd name="T2" fmla="*/ 44 w 2184"/>
                <a:gd name="T3" fmla="*/ 0 h 2244"/>
                <a:gd name="T4" fmla="*/ 44 w 2184"/>
                <a:gd name="T5" fmla="*/ 0 h 2244"/>
                <a:gd name="T6" fmla="*/ 43 w 2184"/>
                <a:gd name="T7" fmla="*/ 0 h 2244"/>
                <a:gd name="T8" fmla="*/ 43 w 2184"/>
                <a:gd name="T9" fmla="*/ 0 h 2244"/>
                <a:gd name="T10" fmla="*/ 42 w 2184"/>
                <a:gd name="T11" fmla="*/ 3 h 2244"/>
                <a:gd name="T12" fmla="*/ 43 w 2184"/>
                <a:gd name="T13" fmla="*/ 3 h 2244"/>
                <a:gd name="T14" fmla="*/ 43 w 2184"/>
                <a:gd name="T15" fmla="*/ 3 h 2244"/>
                <a:gd name="T16" fmla="*/ 43 w 2184"/>
                <a:gd name="T17" fmla="*/ 3 h 2244"/>
                <a:gd name="T18" fmla="*/ 44 w 2184"/>
                <a:gd name="T19" fmla="*/ 3 h 2244"/>
                <a:gd name="T20" fmla="*/ 44 w 2184"/>
                <a:gd name="T21" fmla="*/ 3 h 2244"/>
                <a:gd name="T22" fmla="*/ 44 w 2184"/>
                <a:gd name="T23" fmla="*/ 3 h 2244"/>
                <a:gd name="T24" fmla="*/ 45 w 2184"/>
                <a:gd name="T25" fmla="*/ 3 h 2244"/>
                <a:gd name="T26" fmla="*/ 45 w 2184"/>
                <a:gd name="T27" fmla="*/ 3 h 2244"/>
                <a:gd name="T28" fmla="*/ 45 w 2184"/>
                <a:gd name="T29" fmla="*/ 0 h 2244"/>
                <a:gd name="T30" fmla="*/ 43 w 2184"/>
                <a:gd name="T31" fmla="*/ 90 h 2244"/>
                <a:gd name="T32" fmla="*/ 43 w 2184"/>
                <a:gd name="T33" fmla="*/ 90 h 2244"/>
                <a:gd name="T34" fmla="*/ 44 w 2184"/>
                <a:gd name="T35" fmla="*/ 90 h 2244"/>
                <a:gd name="T36" fmla="*/ 44 w 2184"/>
                <a:gd name="T37" fmla="*/ 90 h 2244"/>
                <a:gd name="T38" fmla="*/ 45 w 2184"/>
                <a:gd name="T39" fmla="*/ 90 h 2244"/>
                <a:gd name="T40" fmla="*/ 45 w 2184"/>
                <a:gd name="T41" fmla="*/ 87 h 2244"/>
                <a:gd name="T42" fmla="*/ 45 w 2184"/>
                <a:gd name="T43" fmla="*/ 87 h 2244"/>
                <a:gd name="T44" fmla="*/ 44 w 2184"/>
                <a:gd name="T45" fmla="*/ 87 h 2244"/>
                <a:gd name="T46" fmla="*/ 44 w 2184"/>
                <a:gd name="T47" fmla="*/ 87 h 2244"/>
                <a:gd name="T48" fmla="*/ 44 w 2184"/>
                <a:gd name="T49" fmla="*/ 87 h 2244"/>
                <a:gd name="T50" fmla="*/ 43 w 2184"/>
                <a:gd name="T51" fmla="*/ 87 h 2244"/>
                <a:gd name="T52" fmla="*/ 43 w 2184"/>
                <a:gd name="T53" fmla="*/ 87 h 2244"/>
                <a:gd name="T54" fmla="*/ 43 w 2184"/>
                <a:gd name="T55" fmla="*/ 87 h 2244"/>
                <a:gd name="T56" fmla="*/ 42 w 2184"/>
                <a:gd name="T57" fmla="*/ 87 h 2244"/>
                <a:gd name="T58" fmla="*/ 43 w 2184"/>
                <a:gd name="T59" fmla="*/ 90 h 2244"/>
                <a:gd name="T60" fmla="*/ 2 w 2184"/>
                <a:gd name="T61" fmla="*/ 46 h 2244"/>
                <a:gd name="T62" fmla="*/ 0 w 2184"/>
                <a:gd name="T63" fmla="*/ 46 h 2244"/>
                <a:gd name="T64" fmla="*/ 2 w 2184"/>
                <a:gd name="T65" fmla="*/ 47 h 2244"/>
                <a:gd name="T66" fmla="*/ 2 w 2184"/>
                <a:gd name="T67" fmla="*/ 46 h 2244"/>
                <a:gd name="T68" fmla="*/ 2 w 2184"/>
                <a:gd name="T69" fmla="*/ 46 h 2244"/>
                <a:gd name="T70" fmla="*/ 86 w 2184"/>
                <a:gd name="T71" fmla="*/ 47 h 2244"/>
                <a:gd name="T72" fmla="*/ 87 w 2184"/>
                <a:gd name="T73" fmla="*/ 47 h 2244"/>
                <a:gd name="T74" fmla="*/ 86 w 2184"/>
                <a:gd name="T75" fmla="*/ 46 h 2244"/>
                <a:gd name="T76" fmla="*/ 86 w 2184"/>
                <a:gd name="T77" fmla="*/ 47 h 2244"/>
                <a:gd name="T78" fmla="*/ 86 w 2184"/>
                <a:gd name="T79" fmla="*/ 47 h 224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84"/>
                <a:gd name="T121" fmla="*/ 0 h 2244"/>
                <a:gd name="T122" fmla="*/ 2184 w 2184"/>
                <a:gd name="T123" fmla="*/ 2244 h 224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84" h="2244">
                  <a:moveTo>
                    <a:pt x="1116" y="0"/>
                  </a:moveTo>
                  <a:lnTo>
                    <a:pt x="1104" y="0"/>
                  </a:lnTo>
                  <a:lnTo>
                    <a:pt x="1092" y="0"/>
                  </a:lnTo>
                  <a:lnTo>
                    <a:pt x="1078" y="0"/>
                  </a:lnTo>
                  <a:lnTo>
                    <a:pt x="1064" y="0"/>
                  </a:lnTo>
                  <a:lnTo>
                    <a:pt x="1055" y="68"/>
                  </a:lnTo>
                  <a:lnTo>
                    <a:pt x="1065" y="68"/>
                  </a:lnTo>
                  <a:lnTo>
                    <a:pt x="1074" y="68"/>
                  </a:lnTo>
                  <a:lnTo>
                    <a:pt x="1082" y="68"/>
                  </a:lnTo>
                  <a:lnTo>
                    <a:pt x="1092" y="68"/>
                  </a:lnTo>
                  <a:lnTo>
                    <a:pt x="1101" y="68"/>
                  </a:lnTo>
                  <a:lnTo>
                    <a:pt x="1109" y="68"/>
                  </a:lnTo>
                  <a:lnTo>
                    <a:pt x="1118" y="68"/>
                  </a:lnTo>
                  <a:lnTo>
                    <a:pt x="1125" y="68"/>
                  </a:lnTo>
                  <a:lnTo>
                    <a:pt x="1116" y="0"/>
                  </a:lnTo>
                  <a:close/>
                  <a:moveTo>
                    <a:pt x="1063" y="2244"/>
                  </a:moveTo>
                  <a:lnTo>
                    <a:pt x="1077" y="2244"/>
                  </a:lnTo>
                  <a:lnTo>
                    <a:pt x="1092" y="2244"/>
                  </a:lnTo>
                  <a:lnTo>
                    <a:pt x="1103" y="2244"/>
                  </a:lnTo>
                  <a:lnTo>
                    <a:pt x="1115" y="2244"/>
                  </a:lnTo>
                  <a:lnTo>
                    <a:pt x="1124" y="2176"/>
                  </a:lnTo>
                  <a:lnTo>
                    <a:pt x="1117" y="2176"/>
                  </a:lnTo>
                  <a:lnTo>
                    <a:pt x="1108" y="2176"/>
                  </a:lnTo>
                  <a:lnTo>
                    <a:pt x="1100" y="2176"/>
                  </a:lnTo>
                  <a:lnTo>
                    <a:pt x="1092" y="2176"/>
                  </a:lnTo>
                  <a:lnTo>
                    <a:pt x="1082" y="2176"/>
                  </a:lnTo>
                  <a:lnTo>
                    <a:pt x="1073" y="2176"/>
                  </a:lnTo>
                  <a:lnTo>
                    <a:pt x="1063" y="2176"/>
                  </a:lnTo>
                  <a:lnTo>
                    <a:pt x="1053" y="2176"/>
                  </a:lnTo>
                  <a:lnTo>
                    <a:pt x="1063" y="2244"/>
                  </a:lnTo>
                  <a:close/>
                  <a:moveTo>
                    <a:pt x="38" y="1153"/>
                  </a:moveTo>
                  <a:lnTo>
                    <a:pt x="0" y="1159"/>
                  </a:lnTo>
                  <a:lnTo>
                    <a:pt x="38" y="1165"/>
                  </a:lnTo>
                  <a:lnTo>
                    <a:pt x="38" y="1159"/>
                  </a:lnTo>
                  <a:lnTo>
                    <a:pt x="38" y="1153"/>
                  </a:lnTo>
                  <a:close/>
                  <a:moveTo>
                    <a:pt x="2145" y="1173"/>
                  </a:moveTo>
                  <a:lnTo>
                    <a:pt x="2184" y="1165"/>
                  </a:lnTo>
                  <a:lnTo>
                    <a:pt x="2145" y="1159"/>
                  </a:lnTo>
                  <a:lnTo>
                    <a:pt x="2145" y="1165"/>
                  </a:lnTo>
                  <a:lnTo>
                    <a:pt x="2145" y="117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0" name="Freeform 1387"/>
            <p:cNvSpPr>
              <a:spLocks noEditPoints="1"/>
            </p:cNvSpPr>
            <p:nvPr/>
          </p:nvSpPr>
          <p:spPr bwMode="auto">
            <a:xfrm>
              <a:off x="2645" y="1631"/>
              <a:ext cx="431" cy="428"/>
            </a:xfrm>
            <a:custGeom>
              <a:avLst/>
              <a:gdLst>
                <a:gd name="T0" fmla="*/ 45 w 2176"/>
                <a:gd name="T1" fmla="*/ 0 h 2177"/>
                <a:gd name="T2" fmla="*/ 44 w 2176"/>
                <a:gd name="T3" fmla="*/ 0 h 2177"/>
                <a:gd name="T4" fmla="*/ 44 w 2176"/>
                <a:gd name="T5" fmla="*/ 0 h 2177"/>
                <a:gd name="T6" fmla="*/ 43 w 2176"/>
                <a:gd name="T7" fmla="*/ 0 h 2177"/>
                <a:gd name="T8" fmla="*/ 42 w 2176"/>
                <a:gd name="T9" fmla="*/ 0 h 2177"/>
                <a:gd name="T10" fmla="*/ 42 w 2176"/>
                <a:gd name="T11" fmla="*/ 3 h 2177"/>
                <a:gd name="T12" fmla="*/ 42 w 2176"/>
                <a:gd name="T13" fmla="*/ 3 h 2177"/>
                <a:gd name="T14" fmla="*/ 43 w 2176"/>
                <a:gd name="T15" fmla="*/ 3 h 2177"/>
                <a:gd name="T16" fmla="*/ 43 w 2176"/>
                <a:gd name="T17" fmla="*/ 3 h 2177"/>
                <a:gd name="T18" fmla="*/ 44 w 2176"/>
                <a:gd name="T19" fmla="*/ 3 h 2177"/>
                <a:gd name="T20" fmla="*/ 44 w 2176"/>
                <a:gd name="T21" fmla="*/ 3 h 2177"/>
                <a:gd name="T22" fmla="*/ 44 w 2176"/>
                <a:gd name="T23" fmla="*/ 3 h 2177"/>
                <a:gd name="T24" fmla="*/ 45 w 2176"/>
                <a:gd name="T25" fmla="*/ 3 h 2177"/>
                <a:gd name="T26" fmla="*/ 45 w 2176"/>
                <a:gd name="T27" fmla="*/ 3 h 2177"/>
                <a:gd name="T28" fmla="*/ 45 w 2176"/>
                <a:gd name="T29" fmla="*/ 0 h 2177"/>
                <a:gd name="T30" fmla="*/ 0 w 2176"/>
                <a:gd name="T31" fmla="*/ 45 h 2177"/>
                <a:gd name="T32" fmla="*/ 0 w 2176"/>
                <a:gd name="T33" fmla="*/ 45 h 2177"/>
                <a:gd name="T34" fmla="*/ 0 w 2176"/>
                <a:gd name="T35" fmla="*/ 45 h 2177"/>
                <a:gd name="T36" fmla="*/ 3 w 2176"/>
                <a:gd name="T37" fmla="*/ 45 h 2177"/>
                <a:gd name="T38" fmla="*/ 3 w 2176"/>
                <a:gd name="T39" fmla="*/ 45 h 2177"/>
                <a:gd name="T40" fmla="*/ 3 w 2176"/>
                <a:gd name="T41" fmla="*/ 44 h 2177"/>
                <a:gd name="T42" fmla="*/ 0 w 2176"/>
                <a:gd name="T43" fmla="*/ 45 h 2177"/>
                <a:gd name="T44" fmla="*/ 42 w 2176"/>
                <a:gd name="T45" fmla="*/ 87 h 2177"/>
                <a:gd name="T46" fmla="*/ 42 w 2176"/>
                <a:gd name="T47" fmla="*/ 87 h 2177"/>
                <a:gd name="T48" fmla="*/ 43 w 2176"/>
                <a:gd name="T49" fmla="*/ 87 h 2177"/>
                <a:gd name="T50" fmla="*/ 43 w 2176"/>
                <a:gd name="T51" fmla="*/ 87 h 2177"/>
                <a:gd name="T52" fmla="*/ 44 w 2176"/>
                <a:gd name="T53" fmla="*/ 87 h 2177"/>
                <a:gd name="T54" fmla="*/ 44 w 2176"/>
                <a:gd name="T55" fmla="*/ 87 h 2177"/>
                <a:gd name="T56" fmla="*/ 45 w 2176"/>
                <a:gd name="T57" fmla="*/ 87 h 2177"/>
                <a:gd name="T58" fmla="*/ 45 w 2176"/>
                <a:gd name="T59" fmla="*/ 84 h 2177"/>
                <a:gd name="T60" fmla="*/ 45 w 2176"/>
                <a:gd name="T61" fmla="*/ 84 h 2177"/>
                <a:gd name="T62" fmla="*/ 44 w 2176"/>
                <a:gd name="T63" fmla="*/ 84 h 2177"/>
                <a:gd name="T64" fmla="*/ 44 w 2176"/>
                <a:gd name="T65" fmla="*/ 84 h 2177"/>
                <a:gd name="T66" fmla="*/ 44 w 2176"/>
                <a:gd name="T67" fmla="*/ 84 h 2177"/>
                <a:gd name="T68" fmla="*/ 43 w 2176"/>
                <a:gd name="T69" fmla="*/ 84 h 2177"/>
                <a:gd name="T70" fmla="*/ 43 w 2176"/>
                <a:gd name="T71" fmla="*/ 84 h 2177"/>
                <a:gd name="T72" fmla="*/ 42 w 2176"/>
                <a:gd name="T73" fmla="*/ 84 h 2177"/>
                <a:gd name="T74" fmla="*/ 42 w 2176"/>
                <a:gd name="T75" fmla="*/ 84 h 2177"/>
                <a:gd name="T76" fmla="*/ 42 w 2176"/>
                <a:gd name="T77" fmla="*/ 87 h 2177"/>
                <a:gd name="T78" fmla="*/ 87 w 2176"/>
                <a:gd name="T79" fmla="*/ 45 h 2177"/>
                <a:gd name="T80" fmla="*/ 87 w 2176"/>
                <a:gd name="T81" fmla="*/ 45 h 2177"/>
                <a:gd name="T82" fmla="*/ 87 w 2176"/>
                <a:gd name="T83" fmla="*/ 45 h 2177"/>
                <a:gd name="T84" fmla="*/ 84 w 2176"/>
                <a:gd name="T85" fmla="*/ 45 h 2177"/>
                <a:gd name="T86" fmla="*/ 84 w 2176"/>
                <a:gd name="T87" fmla="*/ 45 h 2177"/>
                <a:gd name="T88" fmla="*/ 84 w 2176"/>
                <a:gd name="T89" fmla="*/ 46 h 2177"/>
                <a:gd name="T90" fmla="*/ 87 w 2176"/>
                <a:gd name="T91" fmla="*/ 45 h 217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76"/>
                <a:gd name="T139" fmla="*/ 0 h 2177"/>
                <a:gd name="T140" fmla="*/ 2176 w 2176"/>
                <a:gd name="T141" fmla="*/ 2177 h 217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76" h="2177">
                  <a:moveTo>
                    <a:pt x="1117" y="1"/>
                  </a:moveTo>
                  <a:lnTo>
                    <a:pt x="1102" y="0"/>
                  </a:lnTo>
                  <a:lnTo>
                    <a:pt x="1088" y="0"/>
                  </a:lnTo>
                  <a:lnTo>
                    <a:pt x="1072" y="0"/>
                  </a:lnTo>
                  <a:lnTo>
                    <a:pt x="1056" y="1"/>
                  </a:lnTo>
                  <a:lnTo>
                    <a:pt x="1047" y="69"/>
                  </a:lnTo>
                  <a:lnTo>
                    <a:pt x="1057" y="69"/>
                  </a:lnTo>
                  <a:lnTo>
                    <a:pt x="1067" y="68"/>
                  </a:lnTo>
                  <a:lnTo>
                    <a:pt x="1077" y="68"/>
                  </a:lnTo>
                  <a:lnTo>
                    <a:pt x="1088" y="68"/>
                  </a:lnTo>
                  <a:lnTo>
                    <a:pt x="1098" y="68"/>
                  </a:lnTo>
                  <a:lnTo>
                    <a:pt x="1107" y="68"/>
                  </a:lnTo>
                  <a:lnTo>
                    <a:pt x="1117" y="69"/>
                  </a:lnTo>
                  <a:lnTo>
                    <a:pt x="1127" y="69"/>
                  </a:lnTo>
                  <a:lnTo>
                    <a:pt x="1117" y="1"/>
                  </a:lnTo>
                  <a:close/>
                  <a:moveTo>
                    <a:pt x="0" y="1124"/>
                  </a:moveTo>
                  <a:lnTo>
                    <a:pt x="0" y="1125"/>
                  </a:lnTo>
                  <a:lnTo>
                    <a:pt x="0" y="1126"/>
                  </a:lnTo>
                  <a:lnTo>
                    <a:pt x="68" y="1138"/>
                  </a:lnTo>
                  <a:lnTo>
                    <a:pt x="68" y="1125"/>
                  </a:lnTo>
                  <a:lnTo>
                    <a:pt x="67" y="1112"/>
                  </a:lnTo>
                  <a:lnTo>
                    <a:pt x="0" y="1124"/>
                  </a:lnTo>
                  <a:close/>
                  <a:moveTo>
                    <a:pt x="1053" y="2176"/>
                  </a:moveTo>
                  <a:lnTo>
                    <a:pt x="1062" y="2176"/>
                  </a:lnTo>
                  <a:lnTo>
                    <a:pt x="1071" y="2177"/>
                  </a:lnTo>
                  <a:lnTo>
                    <a:pt x="1079" y="2177"/>
                  </a:lnTo>
                  <a:lnTo>
                    <a:pt x="1088" y="2177"/>
                  </a:lnTo>
                  <a:lnTo>
                    <a:pt x="1102" y="2177"/>
                  </a:lnTo>
                  <a:lnTo>
                    <a:pt x="1116" y="2176"/>
                  </a:lnTo>
                  <a:lnTo>
                    <a:pt x="1126" y="2108"/>
                  </a:lnTo>
                  <a:lnTo>
                    <a:pt x="1116" y="2108"/>
                  </a:lnTo>
                  <a:lnTo>
                    <a:pt x="1106" y="2109"/>
                  </a:lnTo>
                  <a:lnTo>
                    <a:pt x="1098" y="2109"/>
                  </a:lnTo>
                  <a:lnTo>
                    <a:pt x="1088" y="2109"/>
                  </a:lnTo>
                  <a:lnTo>
                    <a:pt x="1077" y="2109"/>
                  </a:lnTo>
                  <a:lnTo>
                    <a:pt x="1065" y="2109"/>
                  </a:lnTo>
                  <a:lnTo>
                    <a:pt x="1055" y="2108"/>
                  </a:lnTo>
                  <a:lnTo>
                    <a:pt x="1044" y="2108"/>
                  </a:lnTo>
                  <a:lnTo>
                    <a:pt x="1053" y="2176"/>
                  </a:lnTo>
                  <a:close/>
                  <a:moveTo>
                    <a:pt x="2176" y="1133"/>
                  </a:moveTo>
                  <a:lnTo>
                    <a:pt x="2176" y="1131"/>
                  </a:lnTo>
                  <a:lnTo>
                    <a:pt x="2108" y="1119"/>
                  </a:lnTo>
                  <a:lnTo>
                    <a:pt x="2108" y="1131"/>
                  </a:lnTo>
                  <a:lnTo>
                    <a:pt x="2106" y="1144"/>
                  </a:lnTo>
                  <a:lnTo>
                    <a:pt x="2176" y="113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1" name="Freeform 1388"/>
            <p:cNvSpPr>
              <a:spLocks noEditPoints="1"/>
            </p:cNvSpPr>
            <p:nvPr/>
          </p:nvSpPr>
          <p:spPr bwMode="auto">
            <a:xfrm>
              <a:off x="2653" y="1635"/>
              <a:ext cx="419" cy="421"/>
            </a:xfrm>
            <a:custGeom>
              <a:avLst/>
              <a:gdLst>
                <a:gd name="T0" fmla="*/ 43 w 2107"/>
                <a:gd name="T1" fmla="*/ 0 h 2108"/>
                <a:gd name="T2" fmla="*/ 43 w 2107"/>
                <a:gd name="T3" fmla="*/ 0 h 2108"/>
                <a:gd name="T4" fmla="*/ 43 w 2107"/>
                <a:gd name="T5" fmla="*/ 0 h 2108"/>
                <a:gd name="T6" fmla="*/ 42 w 2107"/>
                <a:gd name="T7" fmla="*/ 0 h 2108"/>
                <a:gd name="T8" fmla="*/ 42 w 2107"/>
                <a:gd name="T9" fmla="*/ 0 h 2108"/>
                <a:gd name="T10" fmla="*/ 42 w 2107"/>
                <a:gd name="T11" fmla="*/ 0 h 2108"/>
                <a:gd name="T12" fmla="*/ 41 w 2107"/>
                <a:gd name="T13" fmla="*/ 0 h 2108"/>
                <a:gd name="T14" fmla="*/ 41 w 2107"/>
                <a:gd name="T15" fmla="*/ 0 h 2108"/>
                <a:gd name="T16" fmla="*/ 41 w 2107"/>
                <a:gd name="T17" fmla="*/ 0 h 2108"/>
                <a:gd name="T18" fmla="*/ 40 w 2107"/>
                <a:gd name="T19" fmla="*/ 3 h 2108"/>
                <a:gd name="T20" fmla="*/ 41 w 2107"/>
                <a:gd name="T21" fmla="*/ 3 h 2108"/>
                <a:gd name="T22" fmla="*/ 41 w 2107"/>
                <a:gd name="T23" fmla="*/ 3 h 2108"/>
                <a:gd name="T24" fmla="*/ 42 w 2107"/>
                <a:gd name="T25" fmla="*/ 3 h 2108"/>
                <a:gd name="T26" fmla="*/ 42 w 2107"/>
                <a:gd name="T27" fmla="*/ 3 h 2108"/>
                <a:gd name="T28" fmla="*/ 43 w 2107"/>
                <a:gd name="T29" fmla="*/ 3 h 2108"/>
                <a:gd name="T30" fmla="*/ 43 w 2107"/>
                <a:gd name="T31" fmla="*/ 3 h 2108"/>
                <a:gd name="T32" fmla="*/ 43 w 2107"/>
                <a:gd name="T33" fmla="*/ 3 h 2108"/>
                <a:gd name="T34" fmla="*/ 44 w 2107"/>
                <a:gd name="T35" fmla="*/ 3 h 2108"/>
                <a:gd name="T36" fmla="*/ 43 w 2107"/>
                <a:gd name="T37" fmla="*/ 0 h 2108"/>
                <a:gd name="T38" fmla="*/ 0 w 2107"/>
                <a:gd name="T39" fmla="*/ 43 h 2108"/>
                <a:gd name="T40" fmla="*/ 0 w 2107"/>
                <a:gd name="T41" fmla="*/ 44 h 2108"/>
                <a:gd name="T42" fmla="*/ 0 w 2107"/>
                <a:gd name="T43" fmla="*/ 44 h 2108"/>
                <a:gd name="T44" fmla="*/ 3 w 2107"/>
                <a:gd name="T45" fmla="*/ 44 h 2108"/>
                <a:gd name="T46" fmla="*/ 3 w 2107"/>
                <a:gd name="T47" fmla="*/ 44 h 2108"/>
                <a:gd name="T48" fmla="*/ 3 w 2107"/>
                <a:gd name="T49" fmla="*/ 44 h 2108"/>
                <a:gd name="T50" fmla="*/ 3 w 2107"/>
                <a:gd name="T51" fmla="*/ 43 h 2108"/>
                <a:gd name="T52" fmla="*/ 3 w 2107"/>
                <a:gd name="T53" fmla="*/ 43 h 2108"/>
                <a:gd name="T54" fmla="*/ 0 w 2107"/>
                <a:gd name="T55" fmla="*/ 43 h 2108"/>
                <a:gd name="T56" fmla="*/ 41 w 2107"/>
                <a:gd name="T57" fmla="*/ 84 h 2108"/>
                <a:gd name="T58" fmla="*/ 41 w 2107"/>
                <a:gd name="T59" fmla="*/ 84 h 2108"/>
                <a:gd name="T60" fmla="*/ 41 w 2107"/>
                <a:gd name="T61" fmla="*/ 84 h 2108"/>
                <a:gd name="T62" fmla="*/ 42 w 2107"/>
                <a:gd name="T63" fmla="*/ 84 h 2108"/>
                <a:gd name="T64" fmla="*/ 42 w 2107"/>
                <a:gd name="T65" fmla="*/ 84 h 2108"/>
                <a:gd name="T66" fmla="*/ 42 w 2107"/>
                <a:gd name="T67" fmla="*/ 84 h 2108"/>
                <a:gd name="T68" fmla="*/ 43 w 2107"/>
                <a:gd name="T69" fmla="*/ 84 h 2108"/>
                <a:gd name="T70" fmla="*/ 43 w 2107"/>
                <a:gd name="T71" fmla="*/ 84 h 2108"/>
                <a:gd name="T72" fmla="*/ 43 w 2107"/>
                <a:gd name="T73" fmla="*/ 84 h 2108"/>
                <a:gd name="T74" fmla="*/ 44 w 2107"/>
                <a:gd name="T75" fmla="*/ 81 h 2108"/>
                <a:gd name="T76" fmla="*/ 43 w 2107"/>
                <a:gd name="T77" fmla="*/ 81 h 2108"/>
                <a:gd name="T78" fmla="*/ 43 w 2107"/>
                <a:gd name="T79" fmla="*/ 81 h 2108"/>
                <a:gd name="T80" fmla="*/ 43 w 2107"/>
                <a:gd name="T81" fmla="*/ 81 h 2108"/>
                <a:gd name="T82" fmla="*/ 42 w 2107"/>
                <a:gd name="T83" fmla="*/ 81 h 2108"/>
                <a:gd name="T84" fmla="*/ 42 w 2107"/>
                <a:gd name="T85" fmla="*/ 81 h 2108"/>
                <a:gd name="T86" fmla="*/ 41 w 2107"/>
                <a:gd name="T87" fmla="*/ 81 h 2108"/>
                <a:gd name="T88" fmla="*/ 41 w 2107"/>
                <a:gd name="T89" fmla="*/ 81 h 2108"/>
                <a:gd name="T90" fmla="*/ 40 w 2107"/>
                <a:gd name="T91" fmla="*/ 81 h 2108"/>
                <a:gd name="T92" fmla="*/ 41 w 2107"/>
                <a:gd name="T93" fmla="*/ 84 h 2108"/>
                <a:gd name="T94" fmla="*/ 84 w 2107"/>
                <a:gd name="T95" fmla="*/ 44 h 2108"/>
                <a:gd name="T96" fmla="*/ 84 w 2107"/>
                <a:gd name="T97" fmla="*/ 44 h 2108"/>
                <a:gd name="T98" fmla="*/ 84 w 2107"/>
                <a:gd name="T99" fmla="*/ 44 h 2108"/>
                <a:gd name="T100" fmla="*/ 82 w 2107"/>
                <a:gd name="T101" fmla="*/ 43 h 2108"/>
                <a:gd name="T102" fmla="*/ 81 w 2107"/>
                <a:gd name="T103" fmla="*/ 43 h 2108"/>
                <a:gd name="T104" fmla="*/ 81 w 2107"/>
                <a:gd name="T105" fmla="*/ 44 h 2108"/>
                <a:gd name="T106" fmla="*/ 81 w 2107"/>
                <a:gd name="T107" fmla="*/ 44 h 2108"/>
                <a:gd name="T108" fmla="*/ 81 w 2107"/>
                <a:gd name="T109" fmla="*/ 45 h 2108"/>
                <a:gd name="T110" fmla="*/ 84 w 2107"/>
                <a:gd name="T111" fmla="*/ 44 h 21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07"/>
                <a:gd name="T169" fmla="*/ 0 h 2108"/>
                <a:gd name="T170" fmla="*/ 2107 w 2107"/>
                <a:gd name="T171" fmla="*/ 2108 h 21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07" h="2108">
                  <a:moveTo>
                    <a:pt x="1087" y="0"/>
                  </a:moveTo>
                  <a:lnTo>
                    <a:pt x="1080" y="0"/>
                  </a:lnTo>
                  <a:lnTo>
                    <a:pt x="1071" y="0"/>
                  </a:lnTo>
                  <a:lnTo>
                    <a:pt x="1063" y="0"/>
                  </a:lnTo>
                  <a:lnTo>
                    <a:pt x="1054" y="0"/>
                  </a:lnTo>
                  <a:lnTo>
                    <a:pt x="1044" y="0"/>
                  </a:lnTo>
                  <a:lnTo>
                    <a:pt x="1036" y="0"/>
                  </a:lnTo>
                  <a:lnTo>
                    <a:pt x="1027" y="0"/>
                  </a:lnTo>
                  <a:lnTo>
                    <a:pt x="1017" y="0"/>
                  </a:lnTo>
                  <a:lnTo>
                    <a:pt x="1009" y="69"/>
                  </a:lnTo>
                  <a:lnTo>
                    <a:pt x="1019" y="68"/>
                  </a:lnTo>
                  <a:lnTo>
                    <a:pt x="1031" y="68"/>
                  </a:lnTo>
                  <a:lnTo>
                    <a:pt x="1042" y="68"/>
                  </a:lnTo>
                  <a:lnTo>
                    <a:pt x="1054" y="68"/>
                  </a:lnTo>
                  <a:lnTo>
                    <a:pt x="1065" y="68"/>
                  </a:lnTo>
                  <a:lnTo>
                    <a:pt x="1076" y="68"/>
                  </a:lnTo>
                  <a:lnTo>
                    <a:pt x="1087" y="68"/>
                  </a:lnTo>
                  <a:lnTo>
                    <a:pt x="1098" y="69"/>
                  </a:lnTo>
                  <a:lnTo>
                    <a:pt x="1087" y="0"/>
                  </a:lnTo>
                  <a:close/>
                  <a:moveTo>
                    <a:pt x="0" y="1085"/>
                  </a:moveTo>
                  <a:lnTo>
                    <a:pt x="0" y="1091"/>
                  </a:lnTo>
                  <a:lnTo>
                    <a:pt x="0" y="1097"/>
                  </a:lnTo>
                  <a:lnTo>
                    <a:pt x="69" y="1110"/>
                  </a:lnTo>
                  <a:lnTo>
                    <a:pt x="68" y="1101"/>
                  </a:lnTo>
                  <a:lnTo>
                    <a:pt x="68" y="1091"/>
                  </a:lnTo>
                  <a:lnTo>
                    <a:pt x="68" y="1081"/>
                  </a:lnTo>
                  <a:lnTo>
                    <a:pt x="68" y="1072"/>
                  </a:lnTo>
                  <a:lnTo>
                    <a:pt x="0" y="1085"/>
                  </a:lnTo>
                  <a:close/>
                  <a:moveTo>
                    <a:pt x="1015" y="2108"/>
                  </a:moveTo>
                  <a:lnTo>
                    <a:pt x="1025" y="2108"/>
                  </a:lnTo>
                  <a:lnTo>
                    <a:pt x="1035" y="2108"/>
                  </a:lnTo>
                  <a:lnTo>
                    <a:pt x="1044" y="2108"/>
                  </a:lnTo>
                  <a:lnTo>
                    <a:pt x="1054" y="2108"/>
                  </a:lnTo>
                  <a:lnTo>
                    <a:pt x="1062" y="2108"/>
                  </a:lnTo>
                  <a:lnTo>
                    <a:pt x="1070" y="2108"/>
                  </a:lnTo>
                  <a:lnTo>
                    <a:pt x="1079" y="2108"/>
                  </a:lnTo>
                  <a:lnTo>
                    <a:pt x="1086" y="2108"/>
                  </a:lnTo>
                  <a:lnTo>
                    <a:pt x="1097" y="2039"/>
                  </a:lnTo>
                  <a:lnTo>
                    <a:pt x="1086" y="2040"/>
                  </a:lnTo>
                  <a:lnTo>
                    <a:pt x="1076" y="2040"/>
                  </a:lnTo>
                  <a:lnTo>
                    <a:pt x="1065" y="2040"/>
                  </a:lnTo>
                  <a:lnTo>
                    <a:pt x="1054" y="2040"/>
                  </a:lnTo>
                  <a:lnTo>
                    <a:pt x="1041" y="2040"/>
                  </a:lnTo>
                  <a:lnTo>
                    <a:pt x="1029" y="2040"/>
                  </a:lnTo>
                  <a:lnTo>
                    <a:pt x="1017" y="2040"/>
                  </a:lnTo>
                  <a:lnTo>
                    <a:pt x="1005" y="2039"/>
                  </a:lnTo>
                  <a:lnTo>
                    <a:pt x="1015" y="2108"/>
                  </a:lnTo>
                  <a:close/>
                  <a:moveTo>
                    <a:pt x="2107" y="1105"/>
                  </a:moveTo>
                  <a:lnTo>
                    <a:pt x="2107" y="1097"/>
                  </a:lnTo>
                  <a:lnTo>
                    <a:pt x="2107" y="1091"/>
                  </a:lnTo>
                  <a:lnTo>
                    <a:pt x="2040" y="1078"/>
                  </a:lnTo>
                  <a:lnTo>
                    <a:pt x="2039" y="1088"/>
                  </a:lnTo>
                  <a:lnTo>
                    <a:pt x="2039" y="1097"/>
                  </a:lnTo>
                  <a:lnTo>
                    <a:pt x="2039" y="1107"/>
                  </a:lnTo>
                  <a:lnTo>
                    <a:pt x="2038" y="1117"/>
                  </a:lnTo>
                  <a:lnTo>
                    <a:pt x="2107" y="1105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2" name="Freeform 1389"/>
            <p:cNvSpPr>
              <a:spLocks noEditPoints="1"/>
            </p:cNvSpPr>
            <p:nvPr/>
          </p:nvSpPr>
          <p:spPr bwMode="auto">
            <a:xfrm>
              <a:off x="2661" y="1639"/>
              <a:ext cx="408" cy="414"/>
            </a:xfrm>
            <a:custGeom>
              <a:avLst/>
              <a:gdLst>
                <a:gd name="T0" fmla="*/ 42 w 2041"/>
                <a:gd name="T1" fmla="*/ 0 h 2041"/>
                <a:gd name="T2" fmla="*/ 42 w 2041"/>
                <a:gd name="T3" fmla="*/ 0 h 2041"/>
                <a:gd name="T4" fmla="*/ 42 w 2041"/>
                <a:gd name="T5" fmla="*/ 0 h 2041"/>
                <a:gd name="T6" fmla="*/ 41 w 2041"/>
                <a:gd name="T7" fmla="*/ 0 h 2041"/>
                <a:gd name="T8" fmla="*/ 41 w 2041"/>
                <a:gd name="T9" fmla="*/ 0 h 2041"/>
                <a:gd name="T10" fmla="*/ 40 w 2041"/>
                <a:gd name="T11" fmla="*/ 0 h 2041"/>
                <a:gd name="T12" fmla="*/ 40 w 2041"/>
                <a:gd name="T13" fmla="*/ 0 h 2041"/>
                <a:gd name="T14" fmla="*/ 40 w 2041"/>
                <a:gd name="T15" fmla="*/ 0 h 2041"/>
                <a:gd name="T16" fmla="*/ 39 w 2041"/>
                <a:gd name="T17" fmla="*/ 0 h 2041"/>
                <a:gd name="T18" fmla="*/ 39 w 2041"/>
                <a:gd name="T19" fmla="*/ 3 h 2041"/>
                <a:gd name="T20" fmla="*/ 39 w 2041"/>
                <a:gd name="T21" fmla="*/ 3 h 2041"/>
                <a:gd name="T22" fmla="*/ 40 w 2041"/>
                <a:gd name="T23" fmla="*/ 3 h 2041"/>
                <a:gd name="T24" fmla="*/ 40 w 2041"/>
                <a:gd name="T25" fmla="*/ 3 h 2041"/>
                <a:gd name="T26" fmla="*/ 41 w 2041"/>
                <a:gd name="T27" fmla="*/ 3 h 2041"/>
                <a:gd name="T28" fmla="*/ 41 w 2041"/>
                <a:gd name="T29" fmla="*/ 3 h 2041"/>
                <a:gd name="T30" fmla="*/ 42 w 2041"/>
                <a:gd name="T31" fmla="*/ 3 h 2041"/>
                <a:gd name="T32" fmla="*/ 42 w 2041"/>
                <a:gd name="T33" fmla="*/ 3 h 2041"/>
                <a:gd name="T34" fmla="*/ 43 w 2041"/>
                <a:gd name="T35" fmla="*/ 3 h 2041"/>
                <a:gd name="T36" fmla="*/ 42 w 2041"/>
                <a:gd name="T37" fmla="*/ 0 h 2041"/>
                <a:gd name="T38" fmla="*/ 0 w 2041"/>
                <a:gd name="T39" fmla="*/ 42 h 2041"/>
                <a:gd name="T40" fmla="*/ 0 w 2041"/>
                <a:gd name="T41" fmla="*/ 42 h 2041"/>
                <a:gd name="T42" fmla="*/ 0 w 2041"/>
                <a:gd name="T43" fmla="*/ 43 h 2041"/>
                <a:gd name="T44" fmla="*/ 3 w 2041"/>
                <a:gd name="T45" fmla="*/ 43 h 2041"/>
                <a:gd name="T46" fmla="*/ 3 w 2041"/>
                <a:gd name="T47" fmla="*/ 43 h 2041"/>
                <a:gd name="T48" fmla="*/ 3 w 2041"/>
                <a:gd name="T49" fmla="*/ 42 h 2041"/>
                <a:gd name="T50" fmla="*/ 3 w 2041"/>
                <a:gd name="T51" fmla="*/ 42 h 2041"/>
                <a:gd name="T52" fmla="*/ 3 w 2041"/>
                <a:gd name="T53" fmla="*/ 41 h 2041"/>
                <a:gd name="T54" fmla="*/ 0 w 2041"/>
                <a:gd name="T55" fmla="*/ 42 h 2041"/>
                <a:gd name="T56" fmla="*/ 39 w 2041"/>
                <a:gd name="T57" fmla="*/ 82 h 2041"/>
                <a:gd name="T58" fmla="*/ 40 w 2041"/>
                <a:gd name="T59" fmla="*/ 82 h 2041"/>
                <a:gd name="T60" fmla="*/ 40 w 2041"/>
                <a:gd name="T61" fmla="*/ 82 h 2041"/>
                <a:gd name="T62" fmla="*/ 40 w 2041"/>
                <a:gd name="T63" fmla="*/ 82 h 2041"/>
                <a:gd name="T64" fmla="*/ 41 w 2041"/>
                <a:gd name="T65" fmla="*/ 82 h 2041"/>
                <a:gd name="T66" fmla="*/ 41 w 2041"/>
                <a:gd name="T67" fmla="*/ 82 h 2041"/>
                <a:gd name="T68" fmla="*/ 42 w 2041"/>
                <a:gd name="T69" fmla="*/ 82 h 2041"/>
                <a:gd name="T70" fmla="*/ 42 w 2041"/>
                <a:gd name="T71" fmla="*/ 82 h 2041"/>
                <a:gd name="T72" fmla="*/ 42 w 2041"/>
                <a:gd name="T73" fmla="*/ 82 h 2041"/>
                <a:gd name="T74" fmla="*/ 43 w 2041"/>
                <a:gd name="T75" fmla="*/ 79 h 2041"/>
                <a:gd name="T76" fmla="*/ 42 w 2041"/>
                <a:gd name="T77" fmla="*/ 79 h 2041"/>
                <a:gd name="T78" fmla="*/ 42 w 2041"/>
                <a:gd name="T79" fmla="*/ 79 h 2041"/>
                <a:gd name="T80" fmla="*/ 41 w 2041"/>
                <a:gd name="T81" fmla="*/ 79 h 2041"/>
                <a:gd name="T82" fmla="*/ 41 w 2041"/>
                <a:gd name="T83" fmla="*/ 79 h 2041"/>
                <a:gd name="T84" fmla="*/ 40 w 2041"/>
                <a:gd name="T85" fmla="*/ 79 h 2041"/>
                <a:gd name="T86" fmla="*/ 40 w 2041"/>
                <a:gd name="T87" fmla="*/ 79 h 2041"/>
                <a:gd name="T88" fmla="*/ 39 w 2041"/>
                <a:gd name="T89" fmla="*/ 79 h 2041"/>
                <a:gd name="T90" fmla="*/ 39 w 2041"/>
                <a:gd name="T91" fmla="*/ 79 h 2041"/>
                <a:gd name="T92" fmla="*/ 39 w 2041"/>
                <a:gd name="T93" fmla="*/ 82 h 2041"/>
                <a:gd name="T94" fmla="*/ 82 w 2041"/>
                <a:gd name="T95" fmla="*/ 43 h 2041"/>
                <a:gd name="T96" fmla="*/ 82 w 2041"/>
                <a:gd name="T97" fmla="*/ 43 h 2041"/>
                <a:gd name="T98" fmla="*/ 82 w 2041"/>
                <a:gd name="T99" fmla="*/ 42 h 2041"/>
                <a:gd name="T100" fmla="*/ 79 w 2041"/>
                <a:gd name="T101" fmla="*/ 42 h 2041"/>
                <a:gd name="T102" fmla="*/ 79 w 2041"/>
                <a:gd name="T103" fmla="*/ 42 h 2041"/>
                <a:gd name="T104" fmla="*/ 79 w 2041"/>
                <a:gd name="T105" fmla="*/ 43 h 2041"/>
                <a:gd name="T106" fmla="*/ 79 w 2041"/>
                <a:gd name="T107" fmla="*/ 43 h 2041"/>
                <a:gd name="T108" fmla="*/ 79 w 2041"/>
                <a:gd name="T109" fmla="*/ 44 h 2041"/>
                <a:gd name="T110" fmla="*/ 82 w 2041"/>
                <a:gd name="T111" fmla="*/ 43 h 20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41"/>
                <a:gd name="T169" fmla="*/ 0 h 2041"/>
                <a:gd name="T170" fmla="*/ 2041 w 2041"/>
                <a:gd name="T171" fmla="*/ 2041 h 204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41" h="2041">
                  <a:moveTo>
                    <a:pt x="1060" y="1"/>
                  </a:moveTo>
                  <a:lnTo>
                    <a:pt x="1050" y="1"/>
                  </a:lnTo>
                  <a:lnTo>
                    <a:pt x="1040" y="0"/>
                  </a:lnTo>
                  <a:lnTo>
                    <a:pt x="1031" y="0"/>
                  </a:lnTo>
                  <a:lnTo>
                    <a:pt x="1021" y="0"/>
                  </a:lnTo>
                  <a:lnTo>
                    <a:pt x="1010" y="0"/>
                  </a:lnTo>
                  <a:lnTo>
                    <a:pt x="1000" y="0"/>
                  </a:lnTo>
                  <a:lnTo>
                    <a:pt x="990" y="1"/>
                  </a:lnTo>
                  <a:lnTo>
                    <a:pt x="980" y="1"/>
                  </a:lnTo>
                  <a:lnTo>
                    <a:pt x="971" y="69"/>
                  </a:lnTo>
                  <a:lnTo>
                    <a:pt x="983" y="69"/>
                  </a:lnTo>
                  <a:lnTo>
                    <a:pt x="996" y="68"/>
                  </a:lnTo>
                  <a:lnTo>
                    <a:pt x="1008" y="68"/>
                  </a:lnTo>
                  <a:lnTo>
                    <a:pt x="1021" y="68"/>
                  </a:lnTo>
                  <a:lnTo>
                    <a:pt x="1033" y="68"/>
                  </a:lnTo>
                  <a:lnTo>
                    <a:pt x="1046" y="68"/>
                  </a:lnTo>
                  <a:lnTo>
                    <a:pt x="1058" y="69"/>
                  </a:lnTo>
                  <a:lnTo>
                    <a:pt x="1071" y="69"/>
                  </a:lnTo>
                  <a:lnTo>
                    <a:pt x="1060" y="1"/>
                  </a:lnTo>
                  <a:close/>
                  <a:moveTo>
                    <a:pt x="0" y="1044"/>
                  </a:moveTo>
                  <a:lnTo>
                    <a:pt x="1" y="1057"/>
                  </a:lnTo>
                  <a:lnTo>
                    <a:pt x="1" y="1070"/>
                  </a:lnTo>
                  <a:lnTo>
                    <a:pt x="71" y="1083"/>
                  </a:lnTo>
                  <a:lnTo>
                    <a:pt x="69" y="1070"/>
                  </a:lnTo>
                  <a:lnTo>
                    <a:pt x="69" y="1057"/>
                  </a:lnTo>
                  <a:lnTo>
                    <a:pt x="68" y="1044"/>
                  </a:lnTo>
                  <a:lnTo>
                    <a:pt x="68" y="1031"/>
                  </a:lnTo>
                  <a:lnTo>
                    <a:pt x="0" y="1044"/>
                  </a:lnTo>
                  <a:close/>
                  <a:moveTo>
                    <a:pt x="977" y="2040"/>
                  </a:moveTo>
                  <a:lnTo>
                    <a:pt x="988" y="2040"/>
                  </a:lnTo>
                  <a:lnTo>
                    <a:pt x="998" y="2041"/>
                  </a:lnTo>
                  <a:lnTo>
                    <a:pt x="1010" y="2041"/>
                  </a:lnTo>
                  <a:lnTo>
                    <a:pt x="1021" y="2041"/>
                  </a:lnTo>
                  <a:lnTo>
                    <a:pt x="1031" y="2041"/>
                  </a:lnTo>
                  <a:lnTo>
                    <a:pt x="1039" y="2041"/>
                  </a:lnTo>
                  <a:lnTo>
                    <a:pt x="1049" y="2040"/>
                  </a:lnTo>
                  <a:lnTo>
                    <a:pt x="1059" y="2040"/>
                  </a:lnTo>
                  <a:lnTo>
                    <a:pt x="1069" y="1972"/>
                  </a:lnTo>
                  <a:lnTo>
                    <a:pt x="1057" y="1972"/>
                  </a:lnTo>
                  <a:lnTo>
                    <a:pt x="1045" y="1973"/>
                  </a:lnTo>
                  <a:lnTo>
                    <a:pt x="1033" y="1973"/>
                  </a:lnTo>
                  <a:lnTo>
                    <a:pt x="1021" y="1973"/>
                  </a:lnTo>
                  <a:lnTo>
                    <a:pt x="1007" y="1973"/>
                  </a:lnTo>
                  <a:lnTo>
                    <a:pt x="994" y="1972"/>
                  </a:lnTo>
                  <a:lnTo>
                    <a:pt x="981" y="1972"/>
                  </a:lnTo>
                  <a:lnTo>
                    <a:pt x="968" y="1971"/>
                  </a:lnTo>
                  <a:lnTo>
                    <a:pt x="977" y="2040"/>
                  </a:lnTo>
                  <a:close/>
                  <a:moveTo>
                    <a:pt x="2039" y="1076"/>
                  </a:moveTo>
                  <a:lnTo>
                    <a:pt x="2041" y="1063"/>
                  </a:lnTo>
                  <a:lnTo>
                    <a:pt x="2041" y="1051"/>
                  </a:lnTo>
                  <a:lnTo>
                    <a:pt x="1973" y="1039"/>
                  </a:lnTo>
                  <a:lnTo>
                    <a:pt x="1973" y="1051"/>
                  </a:lnTo>
                  <a:lnTo>
                    <a:pt x="1973" y="1063"/>
                  </a:lnTo>
                  <a:lnTo>
                    <a:pt x="1971" y="1076"/>
                  </a:lnTo>
                  <a:lnTo>
                    <a:pt x="1970" y="1088"/>
                  </a:lnTo>
                  <a:lnTo>
                    <a:pt x="2039" y="1076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3" name="Freeform 1390"/>
            <p:cNvSpPr>
              <a:spLocks noEditPoints="1"/>
            </p:cNvSpPr>
            <p:nvPr/>
          </p:nvSpPr>
          <p:spPr bwMode="auto">
            <a:xfrm>
              <a:off x="2664" y="1650"/>
              <a:ext cx="396" cy="391"/>
            </a:xfrm>
            <a:custGeom>
              <a:avLst/>
              <a:gdLst>
                <a:gd name="T0" fmla="*/ 41 w 1972"/>
                <a:gd name="T1" fmla="*/ 0 h 1972"/>
                <a:gd name="T2" fmla="*/ 41 w 1972"/>
                <a:gd name="T3" fmla="*/ 0 h 1972"/>
                <a:gd name="T4" fmla="*/ 40 w 1972"/>
                <a:gd name="T5" fmla="*/ 0 h 1972"/>
                <a:gd name="T6" fmla="*/ 40 w 1972"/>
                <a:gd name="T7" fmla="*/ 0 h 1972"/>
                <a:gd name="T8" fmla="*/ 39 w 1972"/>
                <a:gd name="T9" fmla="*/ 0 h 1972"/>
                <a:gd name="T10" fmla="*/ 39 w 1972"/>
                <a:gd name="T11" fmla="*/ 0 h 1972"/>
                <a:gd name="T12" fmla="*/ 38 w 1972"/>
                <a:gd name="T13" fmla="*/ 0 h 1972"/>
                <a:gd name="T14" fmla="*/ 38 w 1972"/>
                <a:gd name="T15" fmla="*/ 0 h 1972"/>
                <a:gd name="T16" fmla="*/ 38 w 1972"/>
                <a:gd name="T17" fmla="*/ 0 h 1972"/>
                <a:gd name="T18" fmla="*/ 37 w 1972"/>
                <a:gd name="T19" fmla="*/ 3 h 1972"/>
                <a:gd name="T20" fmla="*/ 38 w 1972"/>
                <a:gd name="T21" fmla="*/ 3 h 1972"/>
                <a:gd name="T22" fmla="*/ 38 w 1972"/>
                <a:gd name="T23" fmla="*/ 3 h 1972"/>
                <a:gd name="T24" fmla="*/ 39 w 1972"/>
                <a:gd name="T25" fmla="*/ 3 h 1972"/>
                <a:gd name="T26" fmla="*/ 39 w 1972"/>
                <a:gd name="T27" fmla="*/ 3 h 1972"/>
                <a:gd name="T28" fmla="*/ 40 w 1972"/>
                <a:gd name="T29" fmla="*/ 3 h 1972"/>
                <a:gd name="T30" fmla="*/ 40 w 1972"/>
                <a:gd name="T31" fmla="*/ 3 h 1972"/>
                <a:gd name="T32" fmla="*/ 41 w 1972"/>
                <a:gd name="T33" fmla="*/ 3 h 1972"/>
                <a:gd name="T34" fmla="*/ 42 w 1972"/>
                <a:gd name="T35" fmla="*/ 3 h 1972"/>
                <a:gd name="T36" fmla="*/ 41 w 1972"/>
                <a:gd name="T37" fmla="*/ 0 h 1972"/>
                <a:gd name="T38" fmla="*/ 0 w 1972"/>
                <a:gd name="T39" fmla="*/ 40 h 1972"/>
                <a:gd name="T40" fmla="*/ 0 w 1972"/>
                <a:gd name="T41" fmla="*/ 41 h 1972"/>
                <a:gd name="T42" fmla="*/ 0 w 1972"/>
                <a:gd name="T43" fmla="*/ 41 h 1972"/>
                <a:gd name="T44" fmla="*/ 0 w 1972"/>
                <a:gd name="T45" fmla="*/ 41 h 1972"/>
                <a:gd name="T46" fmla="*/ 0 w 1972"/>
                <a:gd name="T47" fmla="*/ 42 h 1972"/>
                <a:gd name="T48" fmla="*/ 3 w 1972"/>
                <a:gd name="T49" fmla="*/ 42 h 1972"/>
                <a:gd name="T50" fmla="*/ 3 w 1972"/>
                <a:gd name="T51" fmla="*/ 42 h 1972"/>
                <a:gd name="T52" fmla="*/ 3 w 1972"/>
                <a:gd name="T53" fmla="*/ 41 h 1972"/>
                <a:gd name="T54" fmla="*/ 3 w 1972"/>
                <a:gd name="T55" fmla="*/ 40 h 1972"/>
                <a:gd name="T56" fmla="*/ 3 w 1972"/>
                <a:gd name="T57" fmla="*/ 40 h 1972"/>
                <a:gd name="T58" fmla="*/ 0 w 1972"/>
                <a:gd name="T59" fmla="*/ 40 h 1972"/>
                <a:gd name="T60" fmla="*/ 37 w 1972"/>
                <a:gd name="T61" fmla="*/ 79 h 1972"/>
                <a:gd name="T62" fmla="*/ 38 w 1972"/>
                <a:gd name="T63" fmla="*/ 79 h 1972"/>
                <a:gd name="T64" fmla="*/ 38 w 1972"/>
                <a:gd name="T65" fmla="*/ 79 h 1972"/>
                <a:gd name="T66" fmla="*/ 39 w 1972"/>
                <a:gd name="T67" fmla="*/ 79 h 1972"/>
                <a:gd name="T68" fmla="*/ 39 w 1972"/>
                <a:gd name="T69" fmla="*/ 79 h 1972"/>
                <a:gd name="T70" fmla="*/ 40 w 1972"/>
                <a:gd name="T71" fmla="*/ 79 h 1972"/>
                <a:gd name="T72" fmla="*/ 40 w 1972"/>
                <a:gd name="T73" fmla="*/ 79 h 1972"/>
                <a:gd name="T74" fmla="*/ 41 w 1972"/>
                <a:gd name="T75" fmla="*/ 79 h 1972"/>
                <a:gd name="T76" fmla="*/ 41 w 1972"/>
                <a:gd name="T77" fmla="*/ 79 h 1972"/>
                <a:gd name="T78" fmla="*/ 42 w 1972"/>
                <a:gd name="T79" fmla="*/ 76 h 1972"/>
                <a:gd name="T80" fmla="*/ 41 w 1972"/>
                <a:gd name="T81" fmla="*/ 76 h 1972"/>
                <a:gd name="T82" fmla="*/ 40 w 1972"/>
                <a:gd name="T83" fmla="*/ 76 h 1972"/>
                <a:gd name="T84" fmla="*/ 40 w 1972"/>
                <a:gd name="T85" fmla="*/ 76 h 1972"/>
                <a:gd name="T86" fmla="*/ 39 w 1972"/>
                <a:gd name="T87" fmla="*/ 76 h 1972"/>
                <a:gd name="T88" fmla="*/ 39 w 1972"/>
                <a:gd name="T89" fmla="*/ 76 h 1972"/>
                <a:gd name="T90" fmla="*/ 38 w 1972"/>
                <a:gd name="T91" fmla="*/ 76 h 1972"/>
                <a:gd name="T92" fmla="*/ 38 w 1972"/>
                <a:gd name="T93" fmla="*/ 76 h 1972"/>
                <a:gd name="T94" fmla="*/ 37 w 1972"/>
                <a:gd name="T95" fmla="*/ 76 h 1972"/>
                <a:gd name="T96" fmla="*/ 37 w 1972"/>
                <a:gd name="T97" fmla="*/ 79 h 1972"/>
                <a:gd name="T98" fmla="*/ 79 w 1972"/>
                <a:gd name="T99" fmla="*/ 42 h 1972"/>
                <a:gd name="T100" fmla="*/ 79 w 1972"/>
                <a:gd name="T101" fmla="*/ 42 h 1972"/>
                <a:gd name="T102" fmla="*/ 79 w 1972"/>
                <a:gd name="T103" fmla="*/ 41 h 1972"/>
                <a:gd name="T104" fmla="*/ 79 w 1972"/>
                <a:gd name="T105" fmla="*/ 41 h 1972"/>
                <a:gd name="T106" fmla="*/ 79 w 1972"/>
                <a:gd name="T107" fmla="*/ 40 h 1972"/>
                <a:gd name="T108" fmla="*/ 76 w 1972"/>
                <a:gd name="T109" fmla="*/ 40 h 1972"/>
                <a:gd name="T110" fmla="*/ 76 w 1972"/>
                <a:gd name="T111" fmla="*/ 41 h 1972"/>
                <a:gd name="T112" fmla="*/ 76 w 1972"/>
                <a:gd name="T113" fmla="*/ 41 h 1972"/>
                <a:gd name="T114" fmla="*/ 76 w 1972"/>
                <a:gd name="T115" fmla="*/ 42 h 1972"/>
                <a:gd name="T116" fmla="*/ 76 w 1972"/>
                <a:gd name="T117" fmla="*/ 43 h 1972"/>
                <a:gd name="T118" fmla="*/ 79 w 1972"/>
                <a:gd name="T119" fmla="*/ 42 h 1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72"/>
                <a:gd name="T181" fmla="*/ 0 h 1972"/>
                <a:gd name="T182" fmla="*/ 1972 w 1972"/>
                <a:gd name="T183" fmla="*/ 1972 h 1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72" h="1972">
                  <a:moveTo>
                    <a:pt x="1030" y="1"/>
                  </a:moveTo>
                  <a:lnTo>
                    <a:pt x="1019" y="0"/>
                  </a:lnTo>
                  <a:lnTo>
                    <a:pt x="1008" y="0"/>
                  </a:lnTo>
                  <a:lnTo>
                    <a:pt x="997" y="0"/>
                  </a:lnTo>
                  <a:lnTo>
                    <a:pt x="986" y="0"/>
                  </a:lnTo>
                  <a:lnTo>
                    <a:pt x="974" y="0"/>
                  </a:lnTo>
                  <a:lnTo>
                    <a:pt x="963" y="0"/>
                  </a:lnTo>
                  <a:lnTo>
                    <a:pt x="951" y="0"/>
                  </a:lnTo>
                  <a:lnTo>
                    <a:pt x="941" y="1"/>
                  </a:lnTo>
                  <a:lnTo>
                    <a:pt x="932" y="69"/>
                  </a:lnTo>
                  <a:lnTo>
                    <a:pt x="945" y="68"/>
                  </a:lnTo>
                  <a:lnTo>
                    <a:pt x="959" y="68"/>
                  </a:lnTo>
                  <a:lnTo>
                    <a:pt x="972" y="68"/>
                  </a:lnTo>
                  <a:lnTo>
                    <a:pt x="986" y="68"/>
                  </a:lnTo>
                  <a:lnTo>
                    <a:pt x="999" y="68"/>
                  </a:lnTo>
                  <a:lnTo>
                    <a:pt x="1013" y="68"/>
                  </a:lnTo>
                  <a:lnTo>
                    <a:pt x="1027" y="69"/>
                  </a:lnTo>
                  <a:lnTo>
                    <a:pt x="1041" y="69"/>
                  </a:lnTo>
                  <a:lnTo>
                    <a:pt x="1030" y="1"/>
                  </a:lnTo>
                  <a:close/>
                  <a:moveTo>
                    <a:pt x="0" y="1004"/>
                  </a:moveTo>
                  <a:lnTo>
                    <a:pt x="0" y="1013"/>
                  </a:lnTo>
                  <a:lnTo>
                    <a:pt x="0" y="1023"/>
                  </a:lnTo>
                  <a:lnTo>
                    <a:pt x="0" y="1033"/>
                  </a:lnTo>
                  <a:lnTo>
                    <a:pt x="1" y="1042"/>
                  </a:lnTo>
                  <a:lnTo>
                    <a:pt x="70" y="1055"/>
                  </a:lnTo>
                  <a:lnTo>
                    <a:pt x="69" y="1039"/>
                  </a:lnTo>
                  <a:lnTo>
                    <a:pt x="68" y="1023"/>
                  </a:lnTo>
                  <a:lnTo>
                    <a:pt x="68" y="1007"/>
                  </a:lnTo>
                  <a:lnTo>
                    <a:pt x="67" y="992"/>
                  </a:lnTo>
                  <a:lnTo>
                    <a:pt x="0" y="1004"/>
                  </a:lnTo>
                  <a:close/>
                  <a:moveTo>
                    <a:pt x="937" y="1971"/>
                  </a:moveTo>
                  <a:lnTo>
                    <a:pt x="949" y="1972"/>
                  </a:lnTo>
                  <a:lnTo>
                    <a:pt x="961" y="1972"/>
                  </a:lnTo>
                  <a:lnTo>
                    <a:pt x="973" y="1972"/>
                  </a:lnTo>
                  <a:lnTo>
                    <a:pt x="986" y="1972"/>
                  </a:lnTo>
                  <a:lnTo>
                    <a:pt x="997" y="1972"/>
                  </a:lnTo>
                  <a:lnTo>
                    <a:pt x="1008" y="1972"/>
                  </a:lnTo>
                  <a:lnTo>
                    <a:pt x="1018" y="1972"/>
                  </a:lnTo>
                  <a:lnTo>
                    <a:pt x="1029" y="1971"/>
                  </a:lnTo>
                  <a:lnTo>
                    <a:pt x="1039" y="1903"/>
                  </a:lnTo>
                  <a:lnTo>
                    <a:pt x="1026" y="1903"/>
                  </a:lnTo>
                  <a:lnTo>
                    <a:pt x="1012" y="1904"/>
                  </a:lnTo>
                  <a:lnTo>
                    <a:pt x="999" y="1904"/>
                  </a:lnTo>
                  <a:lnTo>
                    <a:pt x="986" y="1904"/>
                  </a:lnTo>
                  <a:lnTo>
                    <a:pt x="971" y="1904"/>
                  </a:lnTo>
                  <a:lnTo>
                    <a:pt x="957" y="1904"/>
                  </a:lnTo>
                  <a:lnTo>
                    <a:pt x="942" y="1903"/>
                  </a:lnTo>
                  <a:lnTo>
                    <a:pt x="928" y="1903"/>
                  </a:lnTo>
                  <a:lnTo>
                    <a:pt x="937" y="1971"/>
                  </a:lnTo>
                  <a:close/>
                  <a:moveTo>
                    <a:pt x="1970" y="1049"/>
                  </a:moveTo>
                  <a:lnTo>
                    <a:pt x="1971" y="1039"/>
                  </a:lnTo>
                  <a:lnTo>
                    <a:pt x="1971" y="1029"/>
                  </a:lnTo>
                  <a:lnTo>
                    <a:pt x="1971" y="1020"/>
                  </a:lnTo>
                  <a:lnTo>
                    <a:pt x="1972" y="1010"/>
                  </a:lnTo>
                  <a:lnTo>
                    <a:pt x="1904" y="998"/>
                  </a:lnTo>
                  <a:lnTo>
                    <a:pt x="1904" y="1013"/>
                  </a:lnTo>
                  <a:lnTo>
                    <a:pt x="1903" y="1029"/>
                  </a:lnTo>
                  <a:lnTo>
                    <a:pt x="1902" y="1045"/>
                  </a:lnTo>
                  <a:lnTo>
                    <a:pt x="1901" y="1061"/>
                  </a:lnTo>
                  <a:lnTo>
                    <a:pt x="1970" y="1049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4" name="Freeform 1391"/>
            <p:cNvSpPr>
              <a:spLocks noEditPoints="1"/>
            </p:cNvSpPr>
            <p:nvPr/>
          </p:nvSpPr>
          <p:spPr bwMode="auto">
            <a:xfrm>
              <a:off x="2676" y="1654"/>
              <a:ext cx="381" cy="384"/>
            </a:xfrm>
            <a:custGeom>
              <a:avLst/>
              <a:gdLst>
                <a:gd name="T0" fmla="*/ 40 w 1905"/>
                <a:gd name="T1" fmla="*/ 0 h 1905"/>
                <a:gd name="T2" fmla="*/ 40 w 1905"/>
                <a:gd name="T3" fmla="*/ 0 h 1905"/>
                <a:gd name="T4" fmla="*/ 39 w 1905"/>
                <a:gd name="T5" fmla="*/ 0 h 1905"/>
                <a:gd name="T6" fmla="*/ 39 w 1905"/>
                <a:gd name="T7" fmla="*/ 0 h 1905"/>
                <a:gd name="T8" fmla="*/ 38 w 1905"/>
                <a:gd name="T9" fmla="*/ 0 h 1905"/>
                <a:gd name="T10" fmla="*/ 38 w 1905"/>
                <a:gd name="T11" fmla="*/ 0 h 1905"/>
                <a:gd name="T12" fmla="*/ 37 w 1905"/>
                <a:gd name="T13" fmla="*/ 0 h 1905"/>
                <a:gd name="T14" fmla="*/ 37 w 1905"/>
                <a:gd name="T15" fmla="*/ 0 h 1905"/>
                <a:gd name="T16" fmla="*/ 36 w 1905"/>
                <a:gd name="T17" fmla="*/ 0 h 1905"/>
                <a:gd name="T18" fmla="*/ 36 w 1905"/>
                <a:gd name="T19" fmla="*/ 3 h 1905"/>
                <a:gd name="T20" fmla="*/ 36 w 1905"/>
                <a:gd name="T21" fmla="*/ 3 h 1905"/>
                <a:gd name="T22" fmla="*/ 37 w 1905"/>
                <a:gd name="T23" fmla="*/ 3 h 1905"/>
                <a:gd name="T24" fmla="*/ 38 w 1905"/>
                <a:gd name="T25" fmla="*/ 3 h 1905"/>
                <a:gd name="T26" fmla="*/ 38 w 1905"/>
                <a:gd name="T27" fmla="*/ 3 h 1905"/>
                <a:gd name="T28" fmla="*/ 39 w 1905"/>
                <a:gd name="T29" fmla="*/ 3 h 1905"/>
                <a:gd name="T30" fmla="*/ 39 w 1905"/>
                <a:gd name="T31" fmla="*/ 3 h 1905"/>
                <a:gd name="T32" fmla="*/ 40 w 1905"/>
                <a:gd name="T33" fmla="*/ 3 h 1905"/>
                <a:gd name="T34" fmla="*/ 41 w 1905"/>
                <a:gd name="T35" fmla="*/ 3 h 1905"/>
                <a:gd name="T36" fmla="*/ 40 w 1905"/>
                <a:gd name="T37" fmla="*/ 0 h 1905"/>
                <a:gd name="T38" fmla="*/ 0 w 1905"/>
                <a:gd name="T39" fmla="*/ 39 h 1905"/>
                <a:gd name="T40" fmla="*/ 0 w 1905"/>
                <a:gd name="T41" fmla="*/ 39 h 1905"/>
                <a:gd name="T42" fmla="*/ 0 w 1905"/>
                <a:gd name="T43" fmla="*/ 40 h 1905"/>
                <a:gd name="T44" fmla="*/ 0 w 1905"/>
                <a:gd name="T45" fmla="*/ 40 h 1905"/>
                <a:gd name="T46" fmla="*/ 0 w 1905"/>
                <a:gd name="T47" fmla="*/ 41 h 1905"/>
                <a:gd name="T48" fmla="*/ 3 w 1905"/>
                <a:gd name="T49" fmla="*/ 41 h 1905"/>
                <a:gd name="T50" fmla="*/ 3 w 1905"/>
                <a:gd name="T51" fmla="*/ 40 h 1905"/>
                <a:gd name="T52" fmla="*/ 3 w 1905"/>
                <a:gd name="T53" fmla="*/ 40 h 1905"/>
                <a:gd name="T54" fmla="*/ 3 w 1905"/>
                <a:gd name="T55" fmla="*/ 39 h 1905"/>
                <a:gd name="T56" fmla="*/ 3 w 1905"/>
                <a:gd name="T57" fmla="*/ 38 h 1905"/>
                <a:gd name="T58" fmla="*/ 3 w 1905"/>
                <a:gd name="T59" fmla="*/ 38 h 1905"/>
                <a:gd name="T60" fmla="*/ 3 w 1905"/>
                <a:gd name="T61" fmla="*/ 38 h 1905"/>
                <a:gd name="T62" fmla="*/ 0 w 1905"/>
                <a:gd name="T63" fmla="*/ 39 h 1905"/>
                <a:gd name="T64" fmla="*/ 36 w 1905"/>
                <a:gd name="T65" fmla="*/ 76 h 1905"/>
                <a:gd name="T66" fmla="*/ 37 w 1905"/>
                <a:gd name="T67" fmla="*/ 76 h 1905"/>
                <a:gd name="T68" fmla="*/ 37 w 1905"/>
                <a:gd name="T69" fmla="*/ 76 h 1905"/>
                <a:gd name="T70" fmla="*/ 38 w 1905"/>
                <a:gd name="T71" fmla="*/ 76 h 1905"/>
                <a:gd name="T72" fmla="*/ 38 w 1905"/>
                <a:gd name="T73" fmla="*/ 76 h 1905"/>
                <a:gd name="T74" fmla="*/ 39 w 1905"/>
                <a:gd name="T75" fmla="*/ 76 h 1905"/>
                <a:gd name="T76" fmla="*/ 39 w 1905"/>
                <a:gd name="T77" fmla="*/ 76 h 1905"/>
                <a:gd name="T78" fmla="*/ 40 w 1905"/>
                <a:gd name="T79" fmla="*/ 76 h 1905"/>
                <a:gd name="T80" fmla="*/ 40 w 1905"/>
                <a:gd name="T81" fmla="*/ 76 h 1905"/>
                <a:gd name="T82" fmla="*/ 40 w 1905"/>
                <a:gd name="T83" fmla="*/ 73 h 1905"/>
                <a:gd name="T84" fmla="*/ 40 w 1905"/>
                <a:gd name="T85" fmla="*/ 73 h 1905"/>
                <a:gd name="T86" fmla="*/ 39 w 1905"/>
                <a:gd name="T87" fmla="*/ 73 h 1905"/>
                <a:gd name="T88" fmla="*/ 39 w 1905"/>
                <a:gd name="T89" fmla="*/ 73 h 1905"/>
                <a:gd name="T90" fmla="*/ 38 w 1905"/>
                <a:gd name="T91" fmla="*/ 73 h 1905"/>
                <a:gd name="T92" fmla="*/ 37 w 1905"/>
                <a:gd name="T93" fmla="*/ 73 h 1905"/>
                <a:gd name="T94" fmla="*/ 37 w 1905"/>
                <a:gd name="T95" fmla="*/ 73 h 1905"/>
                <a:gd name="T96" fmla="*/ 36 w 1905"/>
                <a:gd name="T97" fmla="*/ 73 h 1905"/>
                <a:gd name="T98" fmla="*/ 36 w 1905"/>
                <a:gd name="T99" fmla="*/ 73 h 1905"/>
                <a:gd name="T100" fmla="*/ 36 w 1905"/>
                <a:gd name="T101" fmla="*/ 76 h 1905"/>
                <a:gd name="T102" fmla="*/ 76 w 1905"/>
                <a:gd name="T103" fmla="*/ 41 h 1905"/>
                <a:gd name="T104" fmla="*/ 76 w 1905"/>
                <a:gd name="T105" fmla="*/ 40 h 1905"/>
                <a:gd name="T106" fmla="*/ 76 w 1905"/>
                <a:gd name="T107" fmla="*/ 40 h 1905"/>
                <a:gd name="T108" fmla="*/ 76 w 1905"/>
                <a:gd name="T109" fmla="*/ 39 h 1905"/>
                <a:gd name="T110" fmla="*/ 76 w 1905"/>
                <a:gd name="T111" fmla="*/ 39 h 1905"/>
                <a:gd name="T112" fmla="*/ 73 w 1905"/>
                <a:gd name="T113" fmla="*/ 38 h 1905"/>
                <a:gd name="T114" fmla="*/ 73 w 1905"/>
                <a:gd name="T115" fmla="*/ 39 h 1905"/>
                <a:gd name="T116" fmla="*/ 73 w 1905"/>
                <a:gd name="T117" fmla="*/ 40 h 1905"/>
                <a:gd name="T118" fmla="*/ 73 w 1905"/>
                <a:gd name="T119" fmla="*/ 41 h 1905"/>
                <a:gd name="T120" fmla="*/ 73 w 1905"/>
                <a:gd name="T121" fmla="*/ 41 h 1905"/>
                <a:gd name="T122" fmla="*/ 76 w 1905"/>
                <a:gd name="T123" fmla="*/ 41 h 19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05"/>
                <a:gd name="T187" fmla="*/ 0 h 1905"/>
                <a:gd name="T188" fmla="*/ 1905 w 1905"/>
                <a:gd name="T189" fmla="*/ 1905 h 19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05" h="1905">
                  <a:moveTo>
                    <a:pt x="1003" y="1"/>
                  </a:moveTo>
                  <a:lnTo>
                    <a:pt x="990" y="1"/>
                  </a:lnTo>
                  <a:lnTo>
                    <a:pt x="978" y="0"/>
                  </a:lnTo>
                  <a:lnTo>
                    <a:pt x="965" y="0"/>
                  </a:lnTo>
                  <a:lnTo>
                    <a:pt x="953" y="0"/>
                  </a:lnTo>
                  <a:lnTo>
                    <a:pt x="940" y="0"/>
                  </a:lnTo>
                  <a:lnTo>
                    <a:pt x="928" y="0"/>
                  </a:lnTo>
                  <a:lnTo>
                    <a:pt x="915" y="1"/>
                  </a:lnTo>
                  <a:lnTo>
                    <a:pt x="903" y="1"/>
                  </a:lnTo>
                  <a:lnTo>
                    <a:pt x="895" y="70"/>
                  </a:lnTo>
                  <a:lnTo>
                    <a:pt x="909" y="69"/>
                  </a:lnTo>
                  <a:lnTo>
                    <a:pt x="924" y="69"/>
                  </a:lnTo>
                  <a:lnTo>
                    <a:pt x="938" y="68"/>
                  </a:lnTo>
                  <a:lnTo>
                    <a:pt x="953" y="68"/>
                  </a:lnTo>
                  <a:lnTo>
                    <a:pt x="968" y="68"/>
                  </a:lnTo>
                  <a:lnTo>
                    <a:pt x="983" y="69"/>
                  </a:lnTo>
                  <a:lnTo>
                    <a:pt x="998" y="69"/>
                  </a:lnTo>
                  <a:lnTo>
                    <a:pt x="1013" y="70"/>
                  </a:lnTo>
                  <a:lnTo>
                    <a:pt x="1003" y="1"/>
                  </a:lnTo>
                  <a:close/>
                  <a:moveTo>
                    <a:pt x="0" y="963"/>
                  </a:moveTo>
                  <a:lnTo>
                    <a:pt x="0" y="976"/>
                  </a:lnTo>
                  <a:lnTo>
                    <a:pt x="1" y="989"/>
                  </a:lnTo>
                  <a:lnTo>
                    <a:pt x="1" y="1002"/>
                  </a:lnTo>
                  <a:lnTo>
                    <a:pt x="3" y="1015"/>
                  </a:lnTo>
                  <a:lnTo>
                    <a:pt x="72" y="1027"/>
                  </a:lnTo>
                  <a:lnTo>
                    <a:pt x="71" y="1008"/>
                  </a:lnTo>
                  <a:lnTo>
                    <a:pt x="70" y="990"/>
                  </a:lnTo>
                  <a:lnTo>
                    <a:pt x="68" y="971"/>
                  </a:lnTo>
                  <a:lnTo>
                    <a:pt x="68" y="952"/>
                  </a:lnTo>
                  <a:lnTo>
                    <a:pt x="68" y="951"/>
                  </a:lnTo>
                  <a:lnTo>
                    <a:pt x="0" y="963"/>
                  </a:lnTo>
                  <a:close/>
                  <a:moveTo>
                    <a:pt x="900" y="1903"/>
                  </a:moveTo>
                  <a:lnTo>
                    <a:pt x="913" y="1904"/>
                  </a:lnTo>
                  <a:lnTo>
                    <a:pt x="926" y="1904"/>
                  </a:lnTo>
                  <a:lnTo>
                    <a:pt x="939" y="1905"/>
                  </a:lnTo>
                  <a:lnTo>
                    <a:pt x="953" y="1905"/>
                  </a:lnTo>
                  <a:lnTo>
                    <a:pt x="965" y="1905"/>
                  </a:lnTo>
                  <a:lnTo>
                    <a:pt x="977" y="1905"/>
                  </a:lnTo>
                  <a:lnTo>
                    <a:pt x="989" y="1904"/>
                  </a:lnTo>
                  <a:lnTo>
                    <a:pt x="1001" y="1904"/>
                  </a:lnTo>
                  <a:lnTo>
                    <a:pt x="1011" y="1835"/>
                  </a:lnTo>
                  <a:lnTo>
                    <a:pt x="996" y="1836"/>
                  </a:lnTo>
                  <a:lnTo>
                    <a:pt x="982" y="1836"/>
                  </a:lnTo>
                  <a:lnTo>
                    <a:pt x="967" y="1837"/>
                  </a:lnTo>
                  <a:lnTo>
                    <a:pt x="953" y="1837"/>
                  </a:lnTo>
                  <a:lnTo>
                    <a:pt x="937" y="1837"/>
                  </a:lnTo>
                  <a:lnTo>
                    <a:pt x="922" y="1836"/>
                  </a:lnTo>
                  <a:lnTo>
                    <a:pt x="905" y="1836"/>
                  </a:lnTo>
                  <a:lnTo>
                    <a:pt x="890" y="1835"/>
                  </a:lnTo>
                  <a:lnTo>
                    <a:pt x="900" y="1903"/>
                  </a:lnTo>
                  <a:close/>
                  <a:moveTo>
                    <a:pt x="1902" y="1020"/>
                  </a:moveTo>
                  <a:lnTo>
                    <a:pt x="1903" y="1008"/>
                  </a:lnTo>
                  <a:lnTo>
                    <a:pt x="1905" y="995"/>
                  </a:lnTo>
                  <a:lnTo>
                    <a:pt x="1905" y="983"/>
                  </a:lnTo>
                  <a:lnTo>
                    <a:pt x="1905" y="971"/>
                  </a:lnTo>
                  <a:lnTo>
                    <a:pt x="1836" y="958"/>
                  </a:lnTo>
                  <a:lnTo>
                    <a:pt x="1836" y="977"/>
                  </a:lnTo>
                  <a:lnTo>
                    <a:pt x="1835" y="995"/>
                  </a:lnTo>
                  <a:lnTo>
                    <a:pt x="1834" y="1014"/>
                  </a:lnTo>
                  <a:lnTo>
                    <a:pt x="1833" y="1032"/>
                  </a:lnTo>
                  <a:lnTo>
                    <a:pt x="1902" y="102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5" name="Freeform 1392"/>
            <p:cNvSpPr>
              <a:spLocks noEditPoints="1"/>
            </p:cNvSpPr>
            <p:nvPr/>
          </p:nvSpPr>
          <p:spPr bwMode="auto">
            <a:xfrm>
              <a:off x="2680" y="1665"/>
              <a:ext cx="365" cy="361"/>
            </a:xfrm>
            <a:custGeom>
              <a:avLst/>
              <a:gdLst>
                <a:gd name="T0" fmla="*/ 38 w 1837"/>
                <a:gd name="T1" fmla="*/ 0 h 1836"/>
                <a:gd name="T2" fmla="*/ 37 w 1837"/>
                <a:gd name="T3" fmla="*/ 0 h 1836"/>
                <a:gd name="T4" fmla="*/ 36 w 1837"/>
                <a:gd name="T5" fmla="*/ 0 h 1836"/>
                <a:gd name="T6" fmla="*/ 35 w 1837"/>
                <a:gd name="T7" fmla="*/ 0 h 1836"/>
                <a:gd name="T8" fmla="*/ 34 w 1837"/>
                <a:gd name="T9" fmla="*/ 3 h 1836"/>
                <a:gd name="T10" fmla="*/ 35 w 1837"/>
                <a:gd name="T11" fmla="*/ 3 h 1836"/>
                <a:gd name="T12" fmla="*/ 37 w 1837"/>
                <a:gd name="T13" fmla="*/ 3 h 1836"/>
                <a:gd name="T14" fmla="*/ 38 w 1837"/>
                <a:gd name="T15" fmla="*/ 3 h 1836"/>
                <a:gd name="T16" fmla="*/ 39 w 1837"/>
                <a:gd name="T17" fmla="*/ 3 h 1836"/>
                <a:gd name="T18" fmla="*/ 0 w 1837"/>
                <a:gd name="T19" fmla="*/ 37 h 1836"/>
                <a:gd name="T20" fmla="*/ 0 w 1837"/>
                <a:gd name="T21" fmla="*/ 38 h 1836"/>
                <a:gd name="T22" fmla="*/ 0 w 1837"/>
                <a:gd name="T23" fmla="*/ 39 h 1836"/>
                <a:gd name="T24" fmla="*/ 3 w 1837"/>
                <a:gd name="T25" fmla="*/ 39 h 1836"/>
                <a:gd name="T26" fmla="*/ 3 w 1837"/>
                <a:gd name="T27" fmla="*/ 38 h 1836"/>
                <a:gd name="T28" fmla="*/ 3 w 1837"/>
                <a:gd name="T29" fmla="*/ 37 h 1836"/>
                <a:gd name="T30" fmla="*/ 0 w 1837"/>
                <a:gd name="T31" fmla="*/ 37 h 1836"/>
                <a:gd name="T32" fmla="*/ 35 w 1837"/>
                <a:gd name="T33" fmla="*/ 73 h 1836"/>
                <a:gd name="T34" fmla="*/ 36 w 1837"/>
                <a:gd name="T35" fmla="*/ 73 h 1836"/>
                <a:gd name="T36" fmla="*/ 37 w 1837"/>
                <a:gd name="T37" fmla="*/ 73 h 1836"/>
                <a:gd name="T38" fmla="*/ 38 w 1837"/>
                <a:gd name="T39" fmla="*/ 73 h 1836"/>
                <a:gd name="T40" fmla="*/ 39 w 1837"/>
                <a:gd name="T41" fmla="*/ 71 h 1836"/>
                <a:gd name="T42" fmla="*/ 38 w 1837"/>
                <a:gd name="T43" fmla="*/ 71 h 1836"/>
                <a:gd name="T44" fmla="*/ 37 w 1837"/>
                <a:gd name="T45" fmla="*/ 71 h 1836"/>
                <a:gd name="T46" fmla="*/ 35 w 1837"/>
                <a:gd name="T47" fmla="*/ 71 h 1836"/>
                <a:gd name="T48" fmla="*/ 34 w 1837"/>
                <a:gd name="T49" fmla="*/ 71 h 1836"/>
                <a:gd name="T50" fmla="*/ 73 w 1837"/>
                <a:gd name="T51" fmla="*/ 40 h 1836"/>
                <a:gd name="T52" fmla="*/ 73 w 1837"/>
                <a:gd name="T53" fmla="*/ 38 h 1836"/>
                <a:gd name="T54" fmla="*/ 73 w 1837"/>
                <a:gd name="T55" fmla="*/ 37 h 1836"/>
                <a:gd name="T56" fmla="*/ 71 w 1837"/>
                <a:gd name="T57" fmla="*/ 37 h 1836"/>
                <a:gd name="T58" fmla="*/ 71 w 1837"/>
                <a:gd name="T59" fmla="*/ 38 h 1836"/>
                <a:gd name="T60" fmla="*/ 71 w 1837"/>
                <a:gd name="T61" fmla="*/ 39 h 1836"/>
                <a:gd name="T62" fmla="*/ 73 w 1837"/>
                <a:gd name="T63" fmla="*/ 40 h 1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37"/>
                <a:gd name="T97" fmla="*/ 0 h 1836"/>
                <a:gd name="T98" fmla="*/ 1837 w 1837"/>
                <a:gd name="T99" fmla="*/ 1836 h 18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37" h="1836">
                  <a:moveTo>
                    <a:pt x="974" y="1"/>
                  </a:moveTo>
                  <a:lnTo>
                    <a:pt x="960" y="1"/>
                  </a:lnTo>
                  <a:lnTo>
                    <a:pt x="946" y="0"/>
                  </a:lnTo>
                  <a:lnTo>
                    <a:pt x="932" y="0"/>
                  </a:lnTo>
                  <a:lnTo>
                    <a:pt x="919" y="0"/>
                  </a:lnTo>
                  <a:lnTo>
                    <a:pt x="905" y="0"/>
                  </a:lnTo>
                  <a:lnTo>
                    <a:pt x="892" y="0"/>
                  </a:lnTo>
                  <a:lnTo>
                    <a:pt x="878" y="0"/>
                  </a:lnTo>
                  <a:lnTo>
                    <a:pt x="865" y="1"/>
                  </a:lnTo>
                  <a:lnTo>
                    <a:pt x="855" y="70"/>
                  </a:lnTo>
                  <a:lnTo>
                    <a:pt x="871" y="69"/>
                  </a:lnTo>
                  <a:lnTo>
                    <a:pt x="887" y="68"/>
                  </a:lnTo>
                  <a:lnTo>
                    <a:pt x="903" y="68"/>
                  </a:lnTo>
                  <a:lnTo>
                    <a:pt x="919" y="68"/>
                  </a:lnTo>
                  <a:lnTo>
                    <a:pt x="935" y="68"/>
                  </a:lnTo>
                  <a:lnTo>
                    <a:pt x="951" y="68"/>
                  </a:lnTo>
                  <a:lnTo>
                    <a:pt x="968" y="69"/>
                  </a:lnTo>
                  <a:lnTo>
                    <a:pt x="984" y="70"/>
                  </a:lnTo>
                  <a:lnTo>
                    <a:pt x="974" y="1"/>
                  </a:lnTo>
                  <a:close/>
                  <a:moveTo>
                    <a:pt x="0" y="924"/>
                  </a:moveTo>
                  <a:lnTo>
                    <a:pt x="1" y="939"/>
                  </a:lnTo>
                  <a:lnTo>
                    <a:pt x="1" y="955"/>
                  </a:lnTo>
                  <a:lnTo>
                    <a:pt x="2" y="971"/>
                  </a:lnTo>
                  <a:lnTo>
                    <a:pt x="3" y="987"/>
                  </a:lnTo>
                  <a:lnTo>
                    <a:pt x="72" y="999"/>
                  </a:lnTo>
                  <a:lnTo>
                    <a:pt x="70" y="980"/>
                  </a:lnTo>
                  <a:lnTo>
                    <a:pt x="69" y="959"/>
                  </a:lnTo>
                  <a:lnTo>
                    <a:pt x="69" y="939"/>
                  </a:lnTo>
                  <a:lnTo>
                    <a:pt x="68" y="918"/>
                  </a:lnTo>
                  <a:lnTo>
                    <a:pt x="68" y="914"/>
                  </a:lnTo>
                  <a:lnTo>
                    <a:pt x="68" y="911"/>
                  </a:lnTo>
                  <a:lnTo>
                    <a:pt x="0" y="924"/>
                  </a:lnTo>
                  <a:close/>
                  <a:moveTo>
                    <a:pt x="861" y="1835"/>
                  </a:moveTo>
                  <a:lnTo>
                    <a:pt x="875" y="1835"/>
                  </a:lnTo>
                  <a:lnTo>
                    <a:pt x="890" y="1836"/>
                  </a:lnTo>
                  <a:lnTo>
                    <a:pt x="904" y="1836"/>
                  </a:lnTo>
                  <a:lnTo>
                    <a:pt x="919" y="1836"/>
                  </a:lnTo>
                  <a:lnTo>
                    <a:pt x="932" y="1836"/>
                  </a:lnTo>
                  <a:lnTo>
                    <a:pt x="945" y="1836"/>
                  </a:lnTo>
                  <a:lnTo>
                    <a:pt x="959" y="1835"/>
                  </a:lnTo>
                  <a:lnTo>
                    <a:pt x="972" y="1835"/>
                  </a:lnTo>
                  <a:lnTo>
                    <a:pt x="982" y="1766"/>
                  </a:lnTo>
                  <a:lnTo>
                    <a:pt x="967" y="1767"/>
                  </a:lnTo>
                  <a:lnTo>
                    <a:pt x="950" y="1768"/>
                  </a:lnTo>
                  <a:lnTo>
                    <a:pt x="934" y="1768"/>
                  </a:lnTo>
                  <a:lnTo>
                    <a:pt x="919" y="1768"/>
                  </a:lnTo>
                  <a:lnTo>
                    <a:pt x="902" y="1768"/>
                  </a:lnTo>
                  <a:lnTo>
                    <a:pt x="884" y="1768"/>
                  </a:lnTo>
                  <a:lnTo>
                    <a:pt x="868" y="1767"/>
                  </a:lnTo>
                  <a:lnTo>
                    <a:pt x="851" y="1766"/>
                  </a:lnTo>
                  <a:lnTo>
                    <a:pt x="861" y="1835"/>
                  </a:lnTo>
                  <a:close/>
                  <a:moveTo>
                    <a:pt x="1834" y="993"/>
                  </a:moveTo>
                  <a:lnTo>
                    <a:pt x="1835" y="977"/>
                  </a:lnTo>
                  <a:lnTo>
                    <a:pt x="1836" y="961"/>
                  </a:lnTo>
                  <a:lnTo>
                    <a:pt x="1837" y="945"/>
                  </a:lnTo>
                  <a:lnTo>
                    <a:pt x="1837" y="930"/>
                  </a:lnTo>
                  <a:lnTo>
                    <a:pt x="1769" y="917"/>
                  </a:lnTo>
                  <a:lnTo>
                    <a:pt x="1769" y="918"/>
                  </a:lnTo>
                  <a:lnTo>
                    <a:pt x="1769" y="940"/>
                  </a:lnTo>
                  <a:lnTo>
                    <a:pt x="1768" y="961"/>
                  </a:lnTo>
                  <a:lnTo>
                    <a:pt x="1767" y="983"/>
                  </a:lnTo>
                  <a:lnTo>
                    <a:pt x="1765" y="1005"/>
                  </a:lnTo>
                  <a:lnTo>
                    <a:pt x="1834" y="993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6" name="Freeform 1393"/>
            <p:cNvSpPr>
              <a:spLocks noEditPoints="1"/>
            </p:cNvSpPr>
            <p:nvPr/>
          </p:nvSpPr>
          <p:spPr bwMode="auto">
            <a:xfrm>
              <a:off x="2688" y="1669"/>
              <a:ext cx="353" cy="354"/>
            </a:xfrm>
            <a:custGeom>
              <a:avLst/>
              <a:gdLst>
                <a:gd name="T0" fmla="*/ 37 w 1768"/>
                <a:gd name="T1" fmla="*/ 0 h 1769"/>
                <a:gd name="T2" fmla="*/ 36 w 1768"/>
                <a:gd name="T3" fmla="*/ 0 h 1769"/>
                <a:gd name="T4" fmla="*/ 35 w 1768"/>
                <a:gd name="T5" fmla="*/ 0 h 1769"/>
                <a:gd name="T6" fmla="*/ 34 w 1768"/>
                <a:gd name="T7" fmla="*/ 0 h 1769"/>
                <a:gd name="T8" fmla="*/ 33 w 1768"/>
                <a:gd name="T9" fmla="*/ 3 h 1769"/>
                <a:gd name="T10" fmla="*/ 34 w 1768"/>
                <a:gd name="T11" fmla="*/ 3 h 1769"/>
                <a:gd name="T12" fmla="*/ 35 w 1768"/>
                <a:gd name="T13" fmla="*/ 3 h 1769"/>
                <a:gd name="T14" fmla="*/ 37 w 1768"/>
                <a:gd name="T15" fmla="*/ 3 h 1769"/>
                <a:gd name="T16" fmla="*/ 38 w 1768"/>
                <a:gd name="T17" fmla="*/ 3 h 1769"/>
                <a:gd name="T18" fmla="*/ 0 w 1768"/>
                <a:gd name="T19" fmla="*/ 35 h 1769"/>
                <a:gd name="T20" fmla="*/ 0 w 1768"/>
                <a:gd name="T21" fmla="*/ 35 h 1769"/>
                <a:gd name="T22" fmla="*/ 0 w 1768"/>
                <a:gd name="T23" fmla="*/ 37 h 1769"/>
                <a:gd name="T24" fmla="*/ 0 w 1768"/>
                <a:gd name="T25" fmla="*/ 38 h 1769"/>
                <a:gd name="T26" fmla="*/ 3 w 1768"/>
                <a:gd name="T27" fmla="*/ 38 h 1769"/>
                <a:gd name="T28" fmla="*/ 3 w 1768"/>
                <a:gd name="T29" fmla="*/ 36 h 1769"/>
                <a:gd name="T30" fmla="*/ 3 w 1768"/>
                <a:gd name="T31" fmla="*/ 35 h 1769"/>
                <a:gd name="T32" fmla="*/ 0 w 1768"/>
                <a:gd name="T33" fmla="*/ 35 h 1769"/>
                <a:gd name="T34" fmla="*/ 33 w 1768"/>
                <a:gd name="T35" fmla="*/ 70 h 1769"/>
                <a:gd name="T36" fmla="*/ 35 w 1768"/>
                <a:gd name="T37" fmla="*/ 70 h 1769"/>
                <a:gd name="T38" fmla="*/ 36 w 1768"/>
                <a:gd name="T39" fmla="*/ 70 h 1769"/>
                <a:gd name="T40" fmla="*/ 37 w 1768"/>
                <a:gd name="T41" fmla="*/ 70 h 1769"/>
                <a:gd name="T42" fmla="*/ 38 w 1768"/>
                <a:gd name="T43" fmla="*/ 68 h 1769"/>
                <a:gd name="T44" fmla="*/ 37 w 1768"/>
                <a:gd name="T45" fmla="*/ 68 h 1769"/>
                <a:gd name="T46" fmla="*/ 35 w 1768"/>
                <a:gd name="T47" fmla="*/ 68 h 1769"/>
                <a:gd name="T48" fmla="*/ 34 w 1768"/>
                <a:gd name="T49" fmla="*/ 68 h 1769"/>
                <a:gd name="T50" fmla="*/ 32 w 1768"/>
                <a:gd name="T51" fmla="*/ 68 h 1769"/>
                <a:gd name="T52" fmla="*/ 70 w 1768"/>
                <a:gd name="T53" fmla="*/ 38 h 1769"/>
                <a:gd name="T54" fmla="*/ 70 w 1768"/>
                <a:gd name="T55" fmla="*/ 37 h 1769"/>
                <a:gd name="T56" fmla="*/ 70 w 1768"/>
                <a:gd name="T57" fmla="*/ 36 h 1769"/>
                <a:gd name="T58" fmla="*/ 68 w 1768"/>
                <a:gd name="T59" fmla="*/ 35 h 1769"/>
                <a:gd name="T60" fmla="*/ 68 w 1768"/>
                <a:gd name="T61" fmla="*/ 36 h 1769"/>
                <a:gd name="T62" fmla="*/ 68 w 1768"/>
                <a:gd name="T63" fmla="*/ 38 h 1769"/>
                <a:gd name="T64" fmla="*/ 70 w 1768"/>
                <a:gd name="T65" fmla="*/ 38 h 17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8"/>
                <a:gd name="T100" fmla="*/ 0 h 1769"/>
                <a:gd name="T101" fmla="*/ 1768 w 1768"/>
                <a:gd name="T102" fmla="*/ 1769 h 176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8" h="1769">
                  <a:moveTo>
                    <a:pt x="945" y="2"/>
                  </a:moveTo>
                  <a:lnTo>
                    <a:pt x="930" y="1"/>
                  </a:lnTo>
                  <a:lnTo>
                    <a:pt x="915" y="1"/>
                  </a:lnTo>
                  <a:lnTo>
                    <a:pt x="900" y="0"/>
                  </a:lnTo>
                  <a:lnTo>
                    <a:pt x="885" y="0"/>
                  </a:lnTo>
                  <a:lnTo>
                    <a:pt x="870" y="0"/>
                  </a:lnTo>
                  <a:lnTo>
                    <a:pt x="856" y="1"/>
                  </a:lnTo>
                  <a:lnTo>
                    <a:pt x="841" y="1"/>
                  </a:lnTo>
                  <a:lnTo>
                    <a:pt x="827" y="2"/>
                  </a:lnTo>
                  <a:lnTo>
                    <a:pt x="817" y="71"/>
                  </a:lnTo>
                  <a:lnTo>
                    <a:pt x="834" y="70"/>
                  </a:lnTo>
                  <a:lnTo>
                    <a:pt x="850" y="69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902" y="68"/>
                  </a:lnTo>
                  <a:lnTo>
                    <a:pt x="921" y="69"/>
                  </a:lnTo>
                  <a:lnTo>
                    <a:pt x="938" y="70"/>
                  </a:lnTo>
                  <a:lnTo>
                    <a:pt x="955" y="71"/>
                  </a:lnTo>
                  <a:lnTo>
                    <a:pt x="945" y="2"/>
                  </a:lnTo>
                  <a:close/>
                  <a:moveTo>
                    <a:pt x="0" y="883"/>
                  </a:moveTo>
                  <a:lnTo>
                    <a:pt x="0" y="883"/>
                  </a:lnTo>
                  <a:lnTo>
                    <a:pt x="0" y="884"/>
                  </a:lnTo>
                  <a:lnTo>
                    <a:pt x="0" y="903"/>
                  </a:lnTo>
                  <a:lnTo>
                    <a:pt x="2" y="922"/>
                  </a:lnTo>
                  <a:lnTo>
                    <a:pt x="3" y="940"/>
                  </a:lnTo>
                  <a:lnTo>
                    <a:pt x="4" y="959"/>
                  </a:lnTo>
                  <a:lnTo>
                    <a:pt x="73" y="972"/>
                  </a:lnTo>
                  <a:lnTo>
                    <a:pt x="71" y="950"/>
                  </a:lnTo>
                  <a:lnTo>
                    <a:pt x="70" y="929"/>
                  </a:lnTo>
                  <a:lnTo>
                    <a:pt x="68" y="906"/>
                  </a:lnTo>
                  <a:lnTo>
                    <a:pt x="68" y="884"/>
                  </a:lnTo>
                  <a:lnTo>
                    <a:pt x="68" y="878"/>
                  </a:lnTo>
                  <a:lnTo>
                    <a:pt x="68" y="870"/>
                  </a:lnTo>
                  <a:lnTo>
                    <a:pt x="0" y="883"/>
                  </a:lnTo>
                  <a:close/>
                  <a:moveTo>
                    <a:pt x="822" y="1767"/>
                  </a:moveTo>
                  <a:lnTo>
                    <a:pt x="837" y="1768"/>
                  </a:lnTo>
                  <a:lnTo>
                    <a:pt x="854" y="1768"/>
                  </a:lnTo>
                  <a:lnTo>
                    <a:pt x="869" y="1769"/>
                  </a:lnTo>
                  <a:lnTo>
                    <a:pt x="885" y="1769"/>
                  </a:lnTo>
                  <a:lnTo>
                    <a:pt x="899" y="1769"/>
                  </a:lnTo>
                  <a:lnTo>
                    <a:pt x="914" y="1768"/>
                  </a:lnTo>
                  <a:lnTo>
                    <a:pt x="928" y="1768"/>
                  </a:lnTo>
                  <a:lnTo>
                    <a:pt x="943" y="1767"/>
                  </a:lnTo>
                  <a:lnTo>
                    <a:pt x="953" y="1698"/>
                  </a:lnTo>
                  <a:lnTo>
                    <a:pt x="936" y="1699"/>
                  </a:lnTo>
                  <a:lnTo>
                    <a:pt x="918" y="1700"/>
                  </a:lnTo>
                  <a:lnTo>
                    <a:pt x="902" y="1701"/>
                  </a:lnTo>
                  <a:lnTo>
                    <a:pt x="885" y="1701"/>
                  </a:lnTo>
                  <a:lnTo>
                    <a:pt x="867" y="1701"/>
                  </a:lnTo>
                  <a:lnTo>
                    <a:pt x="848" y="1700"/>
                  </a:lnTo>
                  <a:lnTo>
                    <a:pt x="830" y="1699"/>
                  </a:lnTo>
                  <a:lnTo>
                    <a:pt x="813" y="1698"/>
                  </a:lnTo>
                  <a:lnTo>
                    <a:pt x="822" y="1767"/>
                  </a:lnTo>
                  <a:close/>
                  <a:moveTo>
                    <a:pt x="1765" y="964"/>
                  </a:moveTo>
                  <a:lnTo>
                    <a:pt x="1766" y="946"/>
                  </a:lnTo>
                  <a:lnTo>
                    <a:pt x="1767" y="927"/>
                  </a:lnTo>
                  <a:lnTo>
                    <a:pt x="1768" y="909"/>
                  </a:lnTo>
                  <a:lnTo>
                    <a:pt x="1768" y="890"/>
                  </a:lnTo>
                  <a:lnTo>
                    <a:pt x="1700" y="878"/>
                  </a:lnTo>
                  <a:lnTo>
                    <a:pt x="1700" y="881"/>
                  </a:lnTo>
                  <a:lnTo>
                    <a:pt x="1702" y="884"/>
                  </a:lnTo>
                  <a:lnTo>
                    <a:pt x="1700" y="908"/>
                  </a:lnTo>
                  <a:lnTo>
                    <a:pt x="1699" y="931"/>
                  </a:lnTo>
                  <a:lnTo>
                    <a:pt x="1698" y="954"/>
                  </a:lnTo>
                  <a:lnTo>
                    <a:pt x="1696" y="977"/>
                  </a:lnTo>
                  <a:lnTo>
                    <a:pt x="1765" y="96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7" name="Freeform 1394"/>
            <p:cNvSpPr>
              <a:spLocks noEditPoints="1"/>
            </p:cNvSpPr>
            <p:nvPr/>
          </p:nvSpPr>
          <p:spPr bwMode="auto">
            <a:xfrm>
              <a:off x="2692" y="1672"/>
              <a:ext cx="338" cy="339"/>
            </a:xfrm>
            <a:custGeom>
              <a:avLst/>
              <a:gdLst>
                <a:gd name="T0" fmla="*/ 68 w 1701"/>
                <a:gd name="T1" fmla="*/ 34 h 1700"/>
                <a:gd name="T2" fmla="*/ 65 w 1701"/>
                <a:gd name="T3" fmla="*/ 33 h 1700"/>
                <a:gd name="T4" fmla="*/ 65 w 1701"/>
                <a:gd name="T5" fmla="*/ 34 h 1700"/>
                <a:gd name="T6" fmla="*/ 65 w 1701"/>
                <a:gd name="T7" fmla="*/ 36 h 1700"/>
                <a:gd name="T8" fmla="*/ 65 w 1701"/>
                <a:gd name="T9" fmla="*/ 38 h 1700"/>
                <a:gd name="T10" fmla="*/ 68 w 1701"/>
                <a:gd name="T11" fmla="*/ 37 h 1700"/>
                <a:gd name="T12" fmla="*/ 68 w 1701"/>
                <a:gd name="T13" fmla="*/ 35 h 1700"/>
                <a:gd name="T14" fmla="*/ 37 w 1701"/>
                <a:gd name="T15" fmla="*/ 0 h 1700"/>
                <a:gd name="T16" fmla="*/ 35 w 1701"/>
                <a:gd name="T17" fmla="*/ 0 h 1700"/>
                <a:gd name="T18" fmla="*/ 34 w 1701"/>
                <a:gd name="T19" fmla="*/ 0 h 1700"/>
                <a:gd name="T20" fmla="*/ 33 w 1701"/>
                <a:gd name="T21" fmla="*/ 0 h 1700"/>
                <a:gd name="T22" fmla="*/ 31 w 1701"/>
                <a:gd name="T23" fmla="*/ 0 h 1700"/>
                <a:gd name="T24" fmla="*/ 32 w 1701"/>
                <a:gd name="T25" fmla="*/ 3 h 1700"/>
                <a:gd name="T26" fmla="*/ 33 w 1701"/>
                <a:gd name="T27" fmla="*/ 3 h 1700"/>
                <a:gd name="T28" fmla="*/ 35 w 1701"/>
                <a:gd name="T29" fmla="*/ 3 h 1700"/>
                <a:gd name="T30" fmla="*/ 36 w 1701"/>
                <a:gd name="T31" fmla="*/ 3 h 1700"/>
                <a:gd name="T32" fmla="*/ 37 w 1701"/>
                <a:gd name="T33" fmla="*/ 0 h 1700"/>
                <a:gd name="T34" fmla="*/ 0 w 1701"/>
                <a:gd name="T35" fmla="*/ 34 h 1700"/>
                <a:gd name="T36" fmla="*/ 0 w 1701"/>
                <a:gd name="T37" fmla="*/ 35 h 1700"/>
                <a:gd name="T38" fmla="*/ 0 w 1701"/>
                <a:gd name="T39" fmla="*/ 36 h 1700"/>
                <a:gd name="T40" fmla="*/ 3 w 1701"/>
                <a:gd name="T41" fmla="*/ 38 h 1700"/>
                <a:gd name="T42" fmla="*/ 3 w 1701"/>
                <a:gd name="T43" fmla="*/ 36 h 1700"/>
                <a:gd name="T44" fmla="*/ 3 w 1701"/>
                <a:gd name="T45" fmla="*/ 34 h 1700"/>
                <a:gd name="T46" fmla="*/ 3 w 1701"/>
                <a:gd name="T47" fmla="*/ 33 h 1700"/>
                <a:gd name="T48" fmla="*/ 31 w 1701"/>
                <a:gd name="T49" fmla="*/ 68 h 1700"/>
                <a:gd name="T50" fmla="*/ 33 w 1701"/>
                <a:gd name="T51" fmla="*/ 68 h 1700"/>
                <a:gd name="T52" fmla="*/ 34 w 1701"/>
                <a:gd name="T53" fmla="*/ 68 h 1700"/>
                <a:gd name="T54" fmla="*/ 35 w 1701"/>
                <a:gd name="T55" fmla="*/ 68 h 1700"/>
                <a:gd name="T56" fmla="*/ 37 w 1701"/>
                <a:gd name="T57" fmla="*/ 68 h 1700"/>
                <a:gd name="T58" fmla="*/ 36 w 1701"/>
                <a:gd name="T59" fmla="*/ 65 h 1700"/>
                <a:gd name="T60" fmla="*/ 35 w 1701"/>
                <a:gd name="T61" fmla="*/ 65 h 1700"/>
                <a:gd name="T62" fmla="*/ 33 w 1701"/>
                <a:gd name="T63" fmla="*/ 65 h 1700"/>
                <a:gd name="T64" fmla="*/ 32 w 1701"/>
                <a:gd name="T65" fmla="*/ 65 h 1700"/>
                <a:gd name="T66" fmla="*/ 31 w 1701"/>
                <a:gd name="T67" fmla="*/ 68 h 1700"/>
                <a:gd name="T68" fmla="*/ 12 w 1701"/>
                <a:gd name="T69" fmla="*/ 57 h 1700"/>
                <a:gd name="T70" fmla="*/ 13 w 1701"/>
                <a:gd name="T71" fmla="*/ 57 h 1700"/>
                <a:gd name="T72" fmla="*/ 55 w 1701"/>
                <a:gd name="T73" fmla="*/ 57 h 1700"/>
                <a:gd name="T74" fmla="*/ 55 w 1701"/>
                <a:gd name="T75" fmla="*/ 57 h 1700"/>
                <a:gd name="T76" fmla="*/ 55 w 1701"/>
                <a:gd name="T77" fmla="*/ 57 h 17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01"/>
                <a:gd name="T118" fmla="*/ 0 h 1700"/>
                <a:gd name="T119" fmla="*/ 1701 w 1701"/>
                <a:gd name="T120" fmla="*/ 1700 h 170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01" h="1700">
                  <a:moveTo>
                    <a:pt x="1701" y="850"/>
                  </a:moveTo>
                  <a:lnTo>
                    <a:pt x="1701" y="850"/>
                  </a:lnTo>
                  <a:lnTo>
                    <a:pt x="1701" y="849"/>
                  </a:lnTo>
                  <a:lnTo>
                    <a:pt x="1633" y="837"/>
                  </a:lnTo>
                  <a:lnTo>
                    <a:pt x="1633" y="844"/>
                  </a:lnTo>
                  <a:lnTo>
                    <a:pt x="1633" y="850"/>
                  </a:lnTo>
                  <a:lnTo>
                    <a:pt x="1633" y="875"/>
                  </a:lnTo>
                  <a:lnTo>
                    <a:pt x="1632" y="900"/>
                  </a:lnTo>
                  <a:lnTo>
                    <a:pt x="1630" y="925"/>
                  </a:lnTo>
                  <a:lnTo>
                    <a:pt x="1626" y="949"/>
                  </a:lnTo>
                  <a:lnTo>
                    <a:pt x="1697" y="937"/>
                  </a:lnTo>
                  <a:lnTo>
                    <a:pt x="1699" y="915"/>
                  </a:lnTo>
                  <a:lnTo>
                    <a:pt x="1700" y="893"/>
                  </a:lnTo>
                  <a:lnTo>
                    <a:pt x="1701" y="872"/>
                  </a:lnTo>
                  <a:lnTo>
                    <a:pt x="1701" y="850"/>
                  </a:lnTo>
                  <a:close/>
                  <a:moveTo>
                    <a:pt x="916" y="2"/>
                  </a:moveTo>
                  <a:lnTo>
                    <a:pt x="900" y="1"/>
                  </a:lnTo>
                  <a:lnTo>
                    <a:pt x="883" y="0"/>
                  </a:lnTo>
                  <a:lnTo>
                    <a:pt x="867" y="0"/>
                  </a:lnTo>
                  <a:lnTo>
                    <a:pt x="851" y="0"/>
                  </a:lnTo>
                  <a:lnTo>
                    <a:pt x="835" y="0"/>
                  </a:lnTo>
                  <a:lnTo>
                    <a:pt x="819" y="0"/>
                  </a:lnTo>
                  <a:lnTo>
                    <a:pt x="803" y="1"/>
                  </a:lnTo>
                  <a:lnTo>
                    <a:pt x="787" y="2"/>
                  </a:lnTo>
                  <a:lnTo>
                    <a:pt x="779" y="72"/>
                  </a:lnTo>
                  <a:lnTo>
                    <a:pt x="797" y="69"/>
                  </a:lnTo>
                  <a:lnTo>
                    <a:pt x="814" y="68"/>
                  </a:lnTo>
                  <a:lnTo>
                    <a:pt x="833" y="68"/>
                  </a:lnTo>
                  <a:lnTo>
                    <a:pt x="851" y="68"/>
                  </a:lnTo>
                  <a:lnTo>
                    <a:pt x="869" y="68"/>
                  </a:lnTo>
                  <a:lnTo>
                    <a:pt x="889" y="68"/>
                  </a:lnTo>
                  <a:lnTo>
                    <a:pt x="908" y="71"/>
                  </a:lnTo>
                  <a:lnTo>
                    <a:pt x="927" y="72"/>
                  </a:lnTo>
                  <a:lnTo>
                    <a:pt x="916" y="2"/>
                  </a:lnTo>
                  <a:close/>
                  <a:moveTo>
                    <a:pt x="0" y="843"/>
                  </a:moveTo>
                  <a:lnTo>
                    <a:pt x="0" y="846"/>
                  </a:lnTo>
                  <a:lnTo>
                    <a:pt x="0" y="850"/>
                  </a:lnTo>
                  <a:lnTo>
                    <a:pt x="1" y="871"/>
                  </a:lnTo>
                  <a:lnTo>
                    <a:pt x="1" y="891"/>
                  </a:lnTo>
                  <a:lnTo>
                    <a:pt x="2" y="912"/>
                  </a:lnTo>
                  <a:lnTo>
                    <a:pt x="4" y="931"/>
                  </a:lnTo>
                  <a:lnTo>
                    <a:pt x="74" y="944"/>
                  </a:lnTo>
                  <a:lnTo>
                    <a:pt x="71" y="922"/>
                  </a:lnTo>
                  <a:lnTo>
                    <a:pt x="70" y="898"/>
                  </a:lnTo>
                  <a:lnTo>
                    <a:pt x="69" y="874"/>
                  </a:lnTo>
                  <a:lnTo>
                    <a:pt x="68" y="850"/>
                  </a:lnTo>
                  <a:lnTo>
                    <a:pt x="68" y="841"/>
                  </a:lnTo>
                  <a:lnTo>
                    <a:pt x="69" y="830"/>
                  </a:lnTo>
                  <a:lnTo>
                    <a:pt x="0" y="843"/>
                  </a:lnTo>
                  <a:close/>
                  <a:moveTo>
                    <a:pt x="783" y="1698"/>
                  </a:moveTo>
                  <a:lnTo>
                    <a:pt x="800" y="1699"/>
                  </a:lnTo>
                  <a:lnTo>
                    <a:pt x="816" y="1700"/>
                  </a:lnTo>
                  <a:lnTo>
                    <a:pt x="834" y="1700"/>
                  </a:lnTo>
                  <a:lnTo>
                    <a:pt x="851" y="1700"/>
                  </a:lnTo>
                  <a:lnTo>
                    <a:pt x="866" y="1700"/>
                  </a:lnTo>
                  <a:lnTo>
                    <a:pt x="882" y="1700"/>
                  </a:lnTo>
                  <a:lnTo>
                    <a:pt x="899" y="1699"/>
                  </a:lnTo>
                  <a:lnTo>
                    <a:pt x="914" y="1698"/>
                  </a:lnTo>
                  <a:lnTo>
                    <a:pt x="924" y="1629"/>
                  </a:lnTo>
                  <a:lnTo>
                    <a:pt x="906" y="1631"/>
                  </a:lnTo>
                  <a:lnTo>
                    <a:pt x="888" y="1632"/>
                  </a:lnTo>
                  <a:lnTo>
                    <a:pt x="869" y="1632"/>
                  </a:lnTo>
                  <a:lnTo>
                    <a:pt x="851" y="1632"/>
                  </a:lnTo>
                  <a:lnTo>
                    <a:pt x="832" y="1632"/>
                  </a:lnTo>
                  <a:lnTo>
                    <a:pt x="812" y="1631"/>
                  </a:lnTo>
                  <a:lnTo>
                    <a:pt x="793" y="1630"/>
                  </a:lnTo>
                  <a:lnTo>
                    <a:pt x="773" y="1629"/>
                  </a:lnTo>
                  <a:lnTo>
                    <a:pt x="783" y="1698"/>
                  </a:lnTo>
                  <a:close/>
                  <a:moveTo>
                    <a:pt x="311" y="1417"/>
                  </a:moveTo>
                  <a:lnTo>
                    <a:pt x="302" y="1433"/>
                  </a:lnTo>
                  <a:lnTo>
                    <a:pt x="320" y="1425"/>
                  </a:lnTo>
                  <a:lnTo>
                    <a:pt x="315" y="1421"/>
                  </a:lnTo>
                  <a:lnTo>
                    <a:pt x="311" y="1417"/>
                  </a:lnTo>
                  <a:close/>
                  <a:moveTo>
                    <a:pt x="1379" y="1427"/>
                  </a:moveTo>
                  <a:lnTo>
                    <a:pt x="1391" y="1433"/>
                  </a:lnTo>
                  <a:lnTo>
                    <a:pt x="1386" y="1422"/>
                  </a:lnTo>
                  <a:lnTo>
                    <a:pt x="1382" y="1424"/>
                  </a:lnTo>
                  <a:lnTo>
                    <a:pt x="1379" y="1427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8" name="Freeform 1395"/>
            <p:cNvSpPr>
              <a:spLocks noEditPoints="1"/>
            </p:cNvSpPr>
            <p:nvPr/>
          </p:nvSpPr>
          <p:spPr bwMode="auto">
            <a:xfrm>
              <a:off x="2699" y="1684"/>
              <a:ext cx="326" cy="324"/>
            </a:xfrm>
            <a:custGeom>
              <a:avLst/>
              <a:gdLst>
                <a:gd name="T0" fmla="*/ 65 w 1634"/>
                <a:gd name="T1" fmla="*/ 33 h 1633"/>
                <a:gd name="T2" fmla="*/ 63 w 1634"/>
                <a:gd name="T3" fmla="*/ 32 h 1633"/>
                <a:gd name="T4" fmla="*/ 63 w 1634"/>
                <a:gd name="T5" fmla="*/ 33 h 1633"/>
                <a:gd name="T6" fmla="*/ 63 w 1634"/>
                <a:gd name="T7" fmla="*/ 35 h 1633"/>
                <a:gd name="T8" fmla="*/ 62 w 1634"/>
                <a:gd name="T9" fmla="*/ 37 h 1633"/>
                <a:gd name="T10" fmla="*/ 65 w 1634"/>
                <a:gd name="T11" fmla="*/ 35 h 1633"/>
                <a:gd name="T12" fmla="*/ 65 w 1634"/>
                <a:gd name="T13" fmla="*/ 34 h 1633"/>
                <a:gd name="T14" fmla="*/ 36 w 1634"/>
                <a:gd name="T15" fmla="*/ 0 h 1633"/>
                <a:gd name="T16" fmla="*/ 34 w 1634"/>
                <a:gd name="T17" fmla="*/ 0 h 1633"/>
                <a:gd name="T18" fmla="*/ 33 w 1634"/>
                <a:gd name="T19" fmla="*/ 0 h 1633"/>
                <a:gd name="T20" fmla="*/ 31 w 1634"/>
                <a:gd name="T21" fmla="*/ 0 h 1633"/>
                <a:gd name="T22" fmla="*/ 30 w 1634"/>
                <a:gd name="T23" fmla="*/ 0 h 1633"/>
                <a:gd name="T24" fmla="*/ 30 w 1634"/>
                <a:gd name="T25" fmla="*/ 3 h 1633"/>
                <a:gd name="T26" fmla="*/ 32 w 1634"/>
                <a:gd name="T27" fmla="*/ 3 h 1633"/>
                <a:gd name="T28" fmla="*/ 34 w 1634"/>
                <a:gd name="T29" fmla="*/ 3 h 1633"/>
                <a:gd name="T30" fmla="*/ 35 w 1634"/>
                <a:gd name="T31" fmla="*/ 3 h 1633"/>
                <a:gd name="T32" fmla="*/ 36 w 1634"/>
                <a:gd name="T33" fmla="*/ 0 h 1633"/>
                <a:gd name="T34" fmla="*/ 0 w 1634"/>
                <a:gd name="T35" fmla="*/ 32 h 1633"/>
                <a:gd name="T36" fmla="*/ 0 w 1634"/>
                <a:gd name="T37" fmla="*/ 34 h 1633"/>
                <a:gd name="T38" fmla="*/ 0 w 1634"/>
                <a:gd name="T39" fmla="*/ 35 h 1633"/>
                <a:gd name="T40" fmla="*/ 3 w 1634"/>
                <a:gd name="T41" fmla="*/ 37 h 1633"/>
                <a:gd name="T42" fmla="*/ 3 w 1634"/>
                <a:gd name="T43" fmla="*/ 35 h 1633"/>
                <a:gd name="T44" fmla="*/ 3 w 1634"/>
                <a:gd name="T45" fmla="*/ 33 h 1633"/>
                <a:gd name="T46" fmla="*/ 3 w 1634"/>
                <a:gd name="T47" fmla="*/ 32 h 1633"/>
                <a:gd name="T48" fmla="*/ 30 w 1634"/>
                <a:gd name="T49" fmla="*/ 65 h 1633"/>
                <a:gd name="T50" fmla="*/ 31 w 1634"/>
                <a:gd name="T51" fmla="*/ 65 h 1633"/>
                <a:gd name="T52" fmla="*/ 33 w 1634"/>
                <a:gd name="T53" fmla="*/ 65 h 1633"/>
                <a:gd name="T54" fmla="*/ 34 w 1634"/>
                <a:gd name="T55" fmla="*/ 65 h 1633"/>
                <a:gd name="T56" fmla="*/ 35 w 1634"/>
                <a:gd name="T57" fmla="*/ 65 h 1633"/>
                <a:gd name="T58" fmla="*/ 35 w 1634"/>
                <a:gd name="T59" fmla="*/ 63 h 1633"/>
                <a:gd name="T60" fmla="*/ 33 w 1634"/>
                <a:gd name="T61" fmla="*/ 63 h 1633"/>
                <a:gd name="T62" fmla="*/ 32 w 1634"/>
                <a:gd name="T63" fmla="*/ 63 h 1633"/>
                <a:gd name="T64" fmla="*/ 30 w 1634"/>
                <a:gd name="T65" fmla="*/ 63 h 1633"/>
                <a:gd name="T66" fmla="*/ 30 w 1634"/>
                <a:gd name="T67" fmla="*/ 65 h 1633"/>
                <a:gd name="T68" fmla="*/ 11 w 1634"/>
                <a:gd name="T69" fmla="*/ 56 h 1633"/>
                <a:gd name="T70" fmla="*/ 12 w 1634"/>
                <a:gd name="T71" fmla="*/ 55 h 1633"/>
                <a:gd name="T72" fmla="*/ 53 w 1634"/>
                <a:gd name="T73" fmla="*/ 55 h 1633"/>
                <a:gd name="T74" fmla="*/ 53 w 1634"/>
                <a:gd name="T75" fmla="*/ 54 h 1633"/>
                <a:gd name="T76" fmla="*/ 53 w 1634"/>
                <a:gd name="T77" fmla="*/ 55 h 16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634"/>
                <a:gd name="T118" fmla="*/ 0 h 1633"/>
                <a:gd name="T119" fmla="*/ 1634 w 1634"/>
                <a:gd name="T120" fmla="*/ 1633 h 16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634" h="1633">
                  <a:moveTo>
                    <a:pt x="1634" y="816"/>
                  </a:moveTo>
                  <a:lnTo>
                    <a:pt x="1632" y="813"/>
                  </a:lnTo>
                  <a:lnTo>
                    <a:pt x="1632" y="810"/>
                  </a:lnTo>
                  <a:lnTo>
                    <a:pt x="1564" y="797"/>
                  </a:lnTo>
                  <a:lnTo>
                    <a:pt x="1564" y="807"/>
                  </a:lnTo>
                  <a:lnTo>
                    <a:pt x="1565" y="816"/>
                  </a:lnTo>
                  <a:lnTo>
                    <a:pt x="1564" y="843"/>
                  </a:lnTo>
                  <a:lnTo>
                    <a:pt x="1563" y="869"/>
                  </a:lnTo>
                  <a:lnTo>
                    <a:pt x="1561" y="895"/>
                  </a:lnTo>
                  <a:lnTo>
                    <a:pt x="1558" y="921"/>
                  </a:lnTo>
                  <a:lnTo>
                    <a:pt x="1628" y="909"/>
                  </a:lnTo>
                  <a:lnTo>
                    <a:pt x="1630" y="886"/>
                  </a:lnTo>
                  <a:lnTo>
                    <a:pt x="1631" y="863"/>
                  </a:lnTo>
                  <a:lnTo>
                    <a:pt x="1632" y="840"/>
                  </a:lnTo>
                  <a:lnTo>
                    <a:pt x="1634" y="816"/>
                  </a:lnTo>
                  <a:close/>
                  <a:moveTo>
                    <a:pt x="887" y="3"/>
                  </a:moveTo>
                  <a:lnTo>
                    <a:pt x="870" y="2"/>
                  </a:lnTo>
                  <a:lnTo>
                    <a:pt x="853" y="1"/>
                  </a:lnTo>
                  <a:lnTo>
                    <a:pt x="834" y="0"/>
                  </a:lnTo>
                  <a:lnTo>
                    <a:pt x="817" y="0"/>
                  </a:lnTo>
                  <a:lnTo>
                    <a:pt x="800" y="0"/>
                  </a:lnTo>
                  <a:lnTo>
                    <a:pt x="782" y="1"/>
                  </a:lnTo>
                  <a:lnTo>
                    <a:pt x="766" y="2"/>
                  </a:lnTo>
                  <a:lnTo>
                    <a:pt x="749" y="3"/>
                  </a:lnTo>
                  <a:lnTo>
                    <a:pt x="740" y="72"/>
                  </a:lnTo>
                  <a:lnTo>
                    <a:pt x="759" y="70"/>
                  </a:lnTo>
                  <a:lnTo>
                    <a:pt x="778" y="69"/>
                  </a:lnTo>
                  <a:lnTo>
                    <a:pt x="798" y="68"/>
                  </a:lnTo>
                  <a:lnTo>
                    <a:pt x="817" y="68"/>
                  </a:lnTo>
                  <a:lnTo>
                    <a:pt x="838" y="68"/>
                  </a:lnTo>
                  <a:lnTo>
                    <a:pt x="858" y="69"/>
                  </a:lnTo>
                  <a:lnTo>
                    <a:pt x="877" y="70"/>
                  </a:lnTo>
                  <a:lnTo>
                    <a:pt x="898" y="72"/>
                  </a:lnTo>
                  <a:lnTo>
                    <a:pt x="887" y="3"/>
                  </a:lnTo>
                  <a:close/>
                  <a:moveTo>
                    <a:pt x="0" y="802"/>
                  </a:moveTo>
                  <a:lnTo>
                    <a:pt x="0" y="810"/>
                  </a:lnTo>
                  <a:lnTo>
                    <a:pt x="0" y="816"/>
                  </a:lnTo>
                  <a:lnTo>
                    <a:pt x="0" y="838"/>
                  </a:lnTo>
                  <a:lnTo>
                    <a:pt x="2" y="861"/>
                  </a:lnTo>
                  <a:lnTo>
                    <a:pt x="3" y="882"/>
                  </a:lnTo>
                  <a:lnTo>
                    <a:pt x="5" y="904"/>
                  </a:lnTo>
                  <a:lnTo>
                    <a:pt x="75" y="917"/>
                  </a:lnTo>
                  <a:lnTo>
                    <a:pt x="72" y="892"/>
                  </a:lnTo>
                  <a:lnTo>
                    <a:pt x="70" y="867"/>
                  </a:lnTo>
                  <a:lnTo>
                    <a:pt x="69" y="842"/>
                  </a:lnTo>
                  <a:lnTo>
                    <a:pt x="69" y="816"/>
                  </a:lnTo>
                  <a:lnTo>
                    <a:pt x="69" y="803"/>
                  </a:lnTo>
                  <a:lnTo>
                    <a:pt x="69" y="790"/>
                  </a:lnTo>
                  <a:lnTo>
                    <a:pt x="0" y="802"/>
                  </a:lnTo>
                  <a:close/>
                  <a:moveTo>
                    <a:pt x="745" y="1630"/>
                  </a:moveTo>
                  <a:lnTo>
                    <a:pt x="762" y="1631"/>
                  </a:lnTo>
                  <a:lnTo>
                    <a:pt x="780" y="1632"/>
                  </a:lnTo>
                  <a:lnTo>
                    <a:pt x="799" y="1633"/>
                  </a:lnTo>
                  <a:lnTo>
                    <a:pt x="817" y="1633"/>
                  </a:lnTo>
                  <a:lnTo>
                    <a:pt x="834" y="1633"/>
                  </a:lnTo>
                  <a:lnTo>
                    <a:pt x="850" y="1632"/>
                  </a:lnTo>
                  <a:lnTo>
                    <a:pt x="868" y="1631"/>
                  </a:lnTo>
                  <a:lnTo>
                    <a:pt x="885" y="1630"/>
                  </a:lnTo>
                  <a:lnTo>
                    <a:pt x="895" y="1560"/>
                  </a:lnTo>
                  <a:lnTo>
                    <a:pt x="875" y="1563"/>
                  </a:lnTo>
                  <a:lnTo>
                    <a:pt x="856" y="1564"/>
                  </a:lnTo>
                  <a:lnTo>
                    <a:pt x="836" y="1565"/>
                  </a:lnTo>
                  <a:lnTo>
                    <a:pt x="817" y="1565"/>
                  </a:lnTo>
                  <a:lnTo>
                    <a:pt x="795" y="1565"/>
                  </a:lnTo>
                  <a:lnTo>
                    <a:pt x="775" y="1564"/>
                  </a:lnTo>
                  <a:lnTo>
                    <a:pt x="754" y="1561"/>
                  </a:lnTo>
                  <a:lnTo>
                    <a:pt x="735" y="1560"/>
                  </a:lnTo>
                  <a:lnTo>
                    <a:pt x="745" y="1630"/>
                  </a:lnTo>
                  <a:close/>
                  <a:moveTo>
                    <a:pt x="294" y="1352"/>
                  </a:moveTo>
                  <a:lnTo>
                    <a:pt x="268" y="1399"/>
                  </a:lnTo>
                  <a:lnTo>
                    <a:pt x="318" y="1374"/>
                  </a:lnTo>
                  <a:lnTo>
                    <a:pt x="306" y="1363"/>
                  </a:lnTo>
                  <a:lnTo>
                    <a:pt x="294" y="1352"/>
                  </a:lnTo>
                  <a:close/>
                  <a:moveTo>
                    <a:pt x="1314" y="1376"/>
                  </a:moveTo>
                  <a:lnTo>
                    <a:pt x="1357" y="1399"/>
                  </a:lnTo>
                  <a:lnTo>
                    <a:pt x="1335" y="1355"/>
                  </a:lnTo>
                  <a:lnTo>
                    <a:pt x="1325" y="1366"/>
                  </a:lnTo>
                  <a:lnTo>
                    <a:pt x="1314" y="1376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9" name="Freeform 1396"/>
            <p:cNvSpPr>
              <a:spLocks noEditPoints="1"/>
            </p:cNvSpPr>
            <p:nvPr/>
          </p:nvSpPr>
          <p:spPr bwMode="auto">
            <a:xfrm>
              <a:off x="2707" y="1687"/>
              <a:ext cx="315" cy="317"/>
            </a:xfrm>
            <a:custGeom>
              <a:avLst/>
              <a:gdLst>
                <a:gd name="T0" fmla="*/ 63 w 1565"/>
                <a:gd name="T1" fmla="*/ 31 h 1564"/>
                <a:gd name="T2" fmla="*/ 60 w 1565"/>
                <a:gd name="T3" fmla="*/ 30 h 1564"/>
                <a:gd name="T4" fmla="*/ 60 w 1565"/>
                <a:gd name="T5" fmla="*/ 31 h 1564"/>
                <a:gd name="T6" fmla="*/ 60 w 1565"/>
                <a:gd name="T7" fmla="*/ 34 h 1564"/>
                <a:gd name="T8" fmla="*/ 60 w 1565"/>
                <a:gd name="T9" fmla="*/ 36 h 1564"/>
                <a:gd name="T10" fmla="*/ 62 w 1565"/>
                <a:gd name="T11" fmla="*/ 34 h 1564"/>
                <a:gd name="T12" fmla="*/ 63 w 1565"/>
                <a:gd name="T13" fmla="*/ 32 h 1564"/>
                <a:gd name="T14" fmla="*/ 34 w 1565"/>
                <a:gd name="T15" fmla="*/ 0 h 1564"/>
                <a:gd name="T16" fmla="*/ 33 w 1565"/>
                <a:gd name="T17" fmla="*/ 0 h 1564"/>
                <a:gd name="T18" fmla="*/ 31 w 1565"/>
                <a:gd name="T19" fmla="*/ 0 h 1564"/>
                <a:gd name="T20" fmla="*/ 30 w 1565"/>
                <a:gd name="T21" fmla="*/ 0 h 1564"/>
                <a:gd name="T22" fmla="*/ 28 w 1565"/>
                <a:gd name="T23" fmla="*/ 0 h 1564"/>
                <a:gd name="T24" fmla="*/ 29 w 1565"/>
                <a:gd name="T25" fmla="*/ 3 h 1564"/>
                <a:gd name="T26" fmla="*/ 30 w 1565"/>
                <a:gd name="T27" fmla="*/ 3 h 1564"/>
                <a:gd name="T28" fmla="*/ 32 w 1565"/>
                <a:gd name="T29" fmla="*/ 3 h 1564"/>
                <a:gd name="T30" fmla="*/ 34 w 1565"/>
                <a:gd name="T31" fmla="*/ 3 h 1564"/>
                <a:gd name="T32" fmla="*/ 34 w 1565"/>
                <a:gd name="T33" fmla="*/ 0 h 1564"/>
                <a:gd name="T34" fmla="*/ 0 w 1565"/>
                <a:gd name="T35" fmla="*/ 31 h 1564"/>
                <a:gd name="T36" fmla="*/ 0 w 1565"/>
                <a:gd name="T37" fmla="*/ 32 h 1564"/>
                <a:gd name="T38" fmla="*/ 0 w 1565"/>
                <a:gd name="T39" fmla="*/ 34 h 1564"/>
                <a:gd name="T40" fmla="*/ 3 w 1565"/>
                <a:gd name="T41" fmla="*/ 36 h 1564"/>
                <a:gd name="T42" fmla="*/ 3 w 1565"/>
                <a:gd name="T43" fmla="*/ 33 h 1564"/>
                <a:gd name="T44" fmla="*/ 3 w 1565"/>
                <a:gd name="T45" fmla="*/ 31 h 1564"/>
                <a:gd name="T46" fmla="*/ 3 w 1565"/>
                <a:gd name="T47" fmla="*/ 31 h 1564"/>
                <a:gd name="T48" fmla="*/ 3 w 1565"/>
                <a:gd name="T49" fmla="*/ 30 h 1564"/>
                <a:gd name="T50" fmla="*/ 10 w 1565"/>
                <a:gd name="T51" fmla="*/ 54 h 1564"/>
                <a:gd name="T52" fmla="*/ 10 w 1565"/>
                <a:gd name="T53" fmla="*/ 54 h 1564"/>
                <a:gd name="T54" fmla="*/ 12 w 1565"/>
                <a:gd name="T55" fmla="*/ 53 h 1564"/>
                <a:gd name="T56" fmla="*/ 11 w 1565"/>
                <a:gd name="T57" fmla="*/ 52 h 1564"/>
                <a:gd name="T58" fmla="*/ 10 w 1565"/>
                <a:gd name="T59" fmla="*/ 54 h 1564"/>
                <a:gd name="T60" fmla="*/ 29 w 1565"/>
                <a:gd name="T61" fmla="*/ 63 h 1564"/>
                <a:gd name="T62" fmla="*/ 31 w 1565"/>
                <a:gd name="T63" fmla="*/ 63 h 1564"/>
                <a:gd name="T64" fmla="*/ 32 w 1565"/>
                <a:gd name="T65" fmla="*/ 63 h 1564"/>
                <a:gd name="T66" fmla="*/ 34 w 1565"/>
                <a:gd name="T67" fmla="*/ 63 h 1564"/>
                <a:gd name="T68" fmla="*/ 35 w 1565"/>
                <a:gd name="T69" fmla="*/ 60 h 1564"/>
                <a:gd name="T70" fmla="*/ 33 w 1565"/>
                <a:gd name="T71" fmla="*/ 60 h 1564"/>
                <a:gd name="T72" fmla="*/ 31 w 1565"/>
                <a:gd name="T73" fmla="*/ 60 h 1564"/>
                <a:gd name="T74" fmla="*/ 30 w 1565"/>
                <a:gd name="T75" fmla="*/ 60 h 1564"/>
                <a:gd name="T76" fmla="*/ 28 w 1565"/>
                <a:gd name="T77" fmla="*/ 60 h 1564"/>
                <a:gd name="T78" fmla="*/ 52 w 1565"/>
                <a:gd name="T79" fmla="*/ 54 h 1564"/>
                <a:gd name="T80" fmla="*/ 53 w 1565"/>
                <a:gd name="T81" fmla="*/ 54 h 1564"/>
                <a:gd name="T82" fmla="*/ 51 w 1565"/>
                <a:gd name="T83" fmla="*/ 52 h 1564"/>
                <a:gd name="T84" fmla="*/ 50 w 1565"/>
                <a:gd name="T85" fmla="*/ 53 h 1564"/>
                <a:gd name="T86" fmla="*/ 52 w 1565"/>
                <a:gd name="T87" fmla="*/ 54 h 1564"/>
                <a:gd name="T88" fmla="*/ 10 w 1565"/>
                <a:gd name="T89" fmla="*/ 12 h 1564"/>
                <a:gd name="T90" fmla="*/ 11 w 1565"/>
                <a:gd name="T91" fmla="*/ 11 h 1564"/>
                <a:gd name="T92" fmla="*/ 53 w 1565"/>
                <a:gd name="T93" fmla="*/ 12 h 1564"/>
                <a:gd name="T94" fmla="*/ 52 w 1565"/>
                <a:gd name="T95" fmla="*/ 12 h 1564"/>
                <a:gd name="T96" fmla="*/ 53 w 1565"/>
                <a:gd name="T97" fmla="*/ 12 h 15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65"/>
                <a:gd name="T148" fmla="*/ 0 h 1564"/>
                <a:gd name="T149" fmla="*/ 1565 w 1565"/>
                <a:gd name="T150" fmla="*/ 1564 h 15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65" h="1564">
                  <a:moveTo>
                    <a:pt x="1565" y="782"/>
                  </a:moveTo>
                  <a:lnTo>
                    <a:pt x="1565" y="776"/>
                  </a:lnTo>
                  <a:lnTo>
                    <a:pt x="1565" y="769"/>
                  </a:lnTo>
                  <a:lnTo>
                    <a:pt x="1497" y="756"/>
                  </a:lnTo>
                  <a:lnTo>
                    <a:pt x="1497" y="769"/>
                  </a:lnTo>
                  <a:lnTo>
                    <a:pt x="1497" y="782"/>
                  </a:lnTo>
                  <a:lnTo>
                    <a:pt x="1497" y="810"/>
                  </a:lnTo>
                  <a:lnTo>
                    <a:pt x="1495" y="838"/>
                  </a:lnTo>
                  <a:lnTo>
                    <a:pt x="1493" y="865"/>
                  </a:lnTo>
                  <a:lnTo>
                    <a:pt x="1488" y="894"/>
                  </a:lnTo>
                  <a:lnTo>
                    <a:pt x="1558" y="881"/>
                  </a:lnTo>
                  <a:lnTo>
                    <a:pt x="1562" y="857"/>
                  </a:lnTo>
                  <a:lnTo>
                    <a:pt x="1564" y="832"/>
                  </a:lnTo>
                  <a:lnTo>
                    <a:pt x="1565" y="807"/>
                  </a:lnTo>
                  <a:lnTo>
                    <a:pt x="1565" y="782"/>
                  </a:lnTo>
                  <a:close/>
                  <a:moveTo>
                    <a:pt x="859" y="4"/>
                  </a:moveTo>
                  <a:lnTo>
                    <a:pt x="840" y="3"/>
                  </a:lnTo>
                  <a:lnTo>
                    <a:pt x="821" y="0"/>
                  </a:lnTo>
                  <a:lnTo>
                    <a:pt x="801" y="0"/>
                  </a:lnTo>
                  <a:lnTo>
                    <a:pt x="783" y="0"/>
                  </a:lnTo>
                  <a:lnTo>
                    <a:pt x="765" y="0"/>
                  </a:lnTo>
                  <a:lnTo>
                    <a:pt x="746" y="0"/>
                  </a:lnTo>
                  <a:lnTo>
                    <a:pt x="729" y="1"/>
                  </a:lnTo>
                  <a:lnTo>
                    <a:pt x="711" y="4"/>
                  </a:lnTo>
                  <a:lnTo>
                    <a:pt x="702" y="73"/>
                  </a:lnTo>
                  <a:lnTo>
                    <a:pt x="721" y="71"/>
                  </a:lnTo>
                  <a:lnTo>
                    <a:pt x="742" y="69"/>
                  </a:lnTo>
                  <a:lnTo>
                    <a:pt x="762" y="68"/>
                  </a:lnTo>
                  <a:lnTo>
                    <a:pt x="783" y="68"/>
                  </a:lnTo>
                  <a:lnTo>
                    <a:pt x="805" y="68"/>
                  </a:lnTo>
                  <a:lnTo>
                    <a:pt x="826" y="69"/>
                  </a:lnTo>
                  <a:lnTo>
                    <a:pt x="848" y="71"/>
                  </a:lnTo>
                  <a:lnTo>
                    <a:pt x="869" y="73"/>
                  </a:lnTo>
                  <a:lnTo>
                    <a:pt x="859" y="4"/>
                  </a:lnTo>
                  <a:close/>
                  <a:moveTo>
                    <a:pt x="1" y="762"/>
                  </a:moveTo>
                  <a:lnTo>
                    <a:pt x="0" y="773"/>
                  </a:lnTo>
                  <a:lnTo>
                    <a:pt x="0" y="782"/>
                  </a:lnTo>
                  <a:lnTo>
                    <a:pt x="1" y="806"/>
                  </a:lnTo>
                  <a:lnTo>
                    <a:pt x="2" y="830"/>
                  </a:lnTo>
                  <a:lnTo>
                    <a:pt x="3" y="854"/>
                  </a:lnTo>
                  <a:lnTo>
                    <a:pt x="6" y="876"/>
                  </a:lnTo>
                  <a:lnTo>
                    <a:pt x="77" y="889"/>
                  </a:lnTo>
                  <a:lnTo>
                    <a:pt x="72" y="863"/>
                  </a:lnTo>
                  <a:lnTo>
                    <a:pt x="70" y="836"/>
                  </a:lnTo>
                  <a:lnTo>
                    <a:pt x="69" y="809"/>
                  </a:lnTo>
                  <a:lnTo>
                    <a:pt x="68" y="782"/>
                  </a:lnTo>
                  <a:lnTo>
                    <a:pt x="68" y="774"/>
                  </a:lnTo>
                  <a:lnTo>
                    <a:pt x="69" y="766"/>
                  </a:lnTo>
                  <a:lnTo>
                    <a:pt x="69" y="757"/>
                  </a:lnTo>
                  <a:lnTo>
                    <a:pt x="69" y="750"/>
                  </a:lnTo>
                  <a:lnTo>
                    <a:pt x="1" y="762"/>
                  </a:lnTo>
                  <a:close/>
                  <a:moveTo>
                    <a:pt x="243" y="1349"/>
                  </a:moveTo>
                  <a:lnTo>
                    <a:pt x="247" y="1353"/>
                  </a:lnTo>
                  <a:lnTo>
                    <a:pt x="252" y="1357"/>
                  </a:lnTo>
                  <a:lnTo>
                    <a:pt x="316" y="1323"/>
                  </a:lnTo>
                  <a:lnTo>
                    <a:pt x="307" y="1315"/>
                  </a:lnTo>
                  <a:lnTo>
                    <a:pt x="296" y="1305"/>
                  </a:lnTo>
                  <a:lnTo>
                    <a:pt x="286" y="1296"/>
                  </a:lnTo>
                  <a:lnTo>
                    <a:pt x="276" y="1287"/>
                  </a:lnTo>
                  <a:lnTo>
                    <a:pt x="243" y="1349"/>
                  </a:lnTo>
                  <a:close/>
                  <a:moveTo>
                    <a:pt x="705" y="1561"/>
                  </a:moveTo>
                  <a:lnTo>
                    <a:pt x="725" y="1562"/>
                  </a:lnTo>
                  <a:lnTo>
                    <a:pt x="744" y="1563"/>
                  </a:lnTo>
                  <a:lnTo>
                    <a:pt x="764" y="1564"/>
                  </a:lnTo>
                  <a:lnTo>
                    <a:pt x="783" y="1564"/>
                  </a:lnTo>
                  <a:lnTo>
                    <a:pt x="801" y="1564"/>
                  </a:lnTo>
                  <a:lnTo>
                    <a:pt x="820" y="1564"/>
                  </a:lnTo>
                  <a:lnTo>
                    <a:pt x="838" y="1563"/>
                  </a:lnTo>
                  <a:lnTo>
                    <a:pt x="856" y="1561"/>
                  </a:lnTo>
                  <a:lnTo>
                    <a:pt x="866" y="1492"/>
                  </a:lnTo>
                  <a:lnTo>
                    <a:pt x="846" y="1494"/>
                  </a:lnTo>
                  <a:lnTo>
                    <a:pt x="825" y="1495"/>
                  </a:lnTo>
                  <a:lnTo>
                    <a:pt x="804" y="1496"/>
                  </a:lnTo>
                  <a:lnTo>
                    <a:pt x="783" y="1496"/>
                  </a:lnTo>
                  <a:lnTo>
                    <a:pt x="760" y="1496"/>
                  </a:lnTo>
                  <a:lnTo>
                    <a:pt x="739" y="1495"/>
                  </a:lnTo>
                  <a:lnTo>
                    <a:pt x="717" y="1494"/>
                  </a:lnTo>
                  <a:lnTo>
                    <a:pt x="696" y="1491"/>
                  </a:lnTo>
                  <a:lnTo>
                    <a:pt x="705" y="1561"/>
                  </a:lnTo>
                  <a:close/>
                  <a:moveTo>
                    <a:pt x="1311" y="1359"/>
                  </a:moveTo>
                  <a:lnTo>
                    <a:pt x="1314" y="1356"/>
                  </a:lnTo>
                  <a:lnTo>
                    <a:pt x="1318" y="1354"/>
                  </a:lnTo>
                  <a:lnTo>
                    <a:pt x="1285" y="1290"/>
                  </a:lnTo>
                  <a:lnTo>
                    <a:pt x="1277" y="1299"/>
                  </a:lnTo>
                  <a:lnTo>
                    <a:pt x="1267" y="1307"/>
                  </a:lnTo>
                  <a:lnTo>
                    <a:pt x="1257" y="1316"/>
                  </a:lnTo>
                  <a:lnTo>
                    <a:pt x="1247" y="1324"/>
                  </a:lnTo>
                  <a:lnTo>
                    <a:pt x="1311" y="1359"/>
                  </a:lnTo>
                  <a:close/>
                  <a:moveTo>
                    <a:pt x="242" y="273"/>
                  </a:moveTo>
                  <a:lnTo>
                    <a:pt x="256" y="300"/>
                  </a:lnTo>
                  <a:lnTo>
                    <a:pt x="262" y="293"/>
                  </a:lnTo>
                  <a:lnTo>
                    <a:pt x="269" y="287"/>
                  </a:lnTo>
                  <a:lnTo>
                    <a:pt x="242" y="273"/>
                  </a:lnTo>
                  <a:close/>
                  <a:moveTo>
                    <a:pt x="1317" y="307"/>
                  </a:moveTo>
                  <a:lnTo>
                    <a:pt x="1331" y="280"/>
                  </a:lnTo>
                  <a:lnTo>
                    <a:pt x="1304" y="294"/>
                  </a:lnTo>
                  <a:lnTo>
                    <a:pt x="1310" y="301"/>
                  </a:lnTo>
                  <a:lnTo>
                    <a:pt x="1317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0" name="Freeform 1397"/>
            <p:cNvSpPr>
              <a:spLocks noEditPoints="1"/>
            </p:cNvSpPr>
            <p:nvPr/>
          </p:nvSpPr>
          <p:spPr bwMode="auto">
            <a:xfrm>
              <a:off x="2711" y="1698"/>
              <a:ext cx="303" cy="294"/>
            </a:xfrm>
            <a:custGeom>
              <a:avLst/>
              <a:gdLst>
                <a:gd name="T0" fmla="*/ 60 w 1496"/>
                <a:gd name="T1" fmla="*/ 30 h 1497"/>
                <a:gd name="T2" fmla="*/ 57 w 1496"/>
                <a:gd name="T3" fmla="*/ 29 h 1497"/>
                <a:gd name="T4" fmla="*/ 57 w 1496"/>
                <a:gd name="T5" fmla="*/ 30 h 1497"/>
                <a:gd name="T6" fmla="*/ 57 w 1496"/>
                <a:gd name="T7" fmla="*/ 32 h 1497"/>
                <a:gd name="T8" fmla="*/ 57 w 1496"/>
                <a:gd name="T9" fmla="*/ 35 h 1497"/>
                <a:gd name="T10" fmla="*/ 60 w 1496"/>
                <a:gd name="T11" fmla="*/ 33 h 1497"/>
                <a:gd name="T12" fmla="*/ 60 w 1496"/>
                <a:gd name="T13" fmla="*/ 31 h 1497"/>
                <a:gd name="T14" fmla="*/ 33 w 1496"/>
                <a:gd name="T15" fmla="*/ 0 h 1497"/>
                <a:gd name="T16" fmla="*/ 32 w 1496"/>
                <a:gd name="T17" fmla="*/ 0 h 1497"/>
                <a:gd name="T18" fmla="*/ 30 w 1496"/>
                <a:gd name="T19" fmla="*/ 0 h 1497"/>
                <a:gd name="T20" fmla="*/ 28 w 1496"/>
                <a:gd name="T21" fmla="*/ 0 h 1497"/>
                <a:gd name="T22" fmla="*/ 27 w 1496"/>
                <a:gd name="T23" fmla="*/ 0 h 1497"/>
                <a:gd name="T24" fmla="*/ 27 w 1496"/>
                <a:gd name="T25" fmla="*/ 3 h 1497"/>
                <a:gd name="T26" fmla="*/ 29 w 1496"/>
                <a:gd name="T27" fmla="*/ 3 h 1497"/>
                <a:gd name="T28" fmla="*/ 31 w 1496"/>
                <a:gd name="T29" fmla="*/ 3 h 1497"/>
                <a:gd name="T30" fmla="*/ 33 w 1496"/>
                <a:gd name="T31" fmla="*/ 3 h 1497"/>
                <a:gd name="T32" fmla="*/ 33 w 1496"/>
                <a:gd name="T33" fmla="*/ 0 h 1497"/>
                <a:gd name="T34" fmla="*/ 0 w 1496"/>
                <a:gd name="T35" fmla="*/ 29 h 1497"/>
                <a:gd name="T36" fmla="*/ 0 w 1496"/>
                <a:gd name="T37" fmla="*/ 31 h 1497"/>
                <a:gd name="T38" fmla="*/ 0 w 1496"/>
                <a:gd name="T39" fmla="*/ 33 h 1497"/>
                <a:gd name="T40" fmla="*/ 3 w 1496"/>
                <a:gd name="T41" fmla="*/ 34 h 1497"/>
                <a:gd name="T42" fmla="*/ 3 w 1496"/>
                <a:gd name="T43" fmla="*/ 32 h 1497"/>
                <a:gd name="T44" fmla="*/ 3 w 1496"/>
                <a:gd name="T45" fmla="*/ 30 h 1497"/>
                <a:gd name="T46" fmla="*/ 3 w 1496"/>
                <a:gd name="T47" fmla="*/ 29 h 1497"/>
                <a:gd name="T48" fmla="*/ 3 w 1496"/>
                <a:gd name="T49" fmla="*/ 28 h 1497"/>
                <a:gd name="T50" fmla="*/ 9 w 1496"/>
                <a:gd name="T51" fmla="*/ 51 h 1497"/>
                <a:gd name="T52" fmla="*/ 10 w 1496"/>
                <a:gd name="T53" fmla="*/ 52 h 1497"/>
                <a:gd name="T54" fmla="*/ 12 w 1496"/>
                <a:gd name="T55" fmla="*/ 50 h 1497"/>
                <a:gd name="T56" fmla="*/ 11 w 1496"/>
                <a:gd name="T57" fmla="*/ 49 h 1497"/>
                <a:gd name="T58" fmla="*/ 9 w 1496"/>
                <a:gd name="T59" fmla="*/ 51 h 1497"/>
                <a:gd name="T60" fmla="*/ 27 w 1496"/>
                <a:gd name="T61" fmla="*/ 60 h 1497"/>
                <a:gd name="T62" fmla="*/ 29 w 1496"/>
                <a:gd name="T63" fmla="*/ 60 h 1497"/>
                <a:gd name="T64" fmla="*/ 31 w 1496"/>
                <a:gd name="T65" fmla="*/ 60 h 1497"/>
                <a:gd name="T66" fmla="*/ 32 w 1496"/>
                <a:gd name="T67" fmla="*/ 60 h 1497"/>
                <a:gd name="T68" fmla="*/ 33 w 1496"/>
                <a:gd name="T69" fmla="*/ 57 h 1497"/>
                <a:gd name="T70" fmla="*/ 32 w 1496"/>
                <a:gd name="T71" fmla="*/ 57 h 1497"/>
                <a:gd name="T72" fmla="*/ 30 w 1496"/>
                <a:gd name="T73" fmla="*/ 57 h 1497"/>
                <a:gd name="T74" fmla="*/ 28 w 1496"/>
                <a:gd name="T75" fmla="*/ 57 h 1497"/>
                <a:gd name="T76" fmla="*/ 26 w 1496"/>
                <a:gd name="T77" fmla="*/ 57 h 1497"/>
                <a:gd name="T78" fmla="*/ 50 w 1496"/>
                <a:gd name="T79" fmla="*/ 52 h 1497"/>
                <a:gd name="T80" fmla="*/ 51 w 1496"/>
                <a:gd name="T81" fmla="*/ 51 h 1497"/>
                <a:gd name="T82" fmla="*/ 49 w 1496"/>
                <a:gd name="T83" fmla="*/ 49 h 1497"/>
                <a:gd name="T84" fmla="*/ 48 w 1496"/>
                <a:gd name="T85" fmla="*/ 50 h 1497"/>
                <a:gd name="T86" fmla="*/ 50 w 1496"/>
                <a:gd name="T87" fmla="*/ 52 h 1497"/>
                <a:gd name="T88" fmla="*/ 9 w 1496"/>
                <a:gd name="T89" fmla="*/ 12 h 1497"/>
                <a:gd name="T90" fmla="*/ 11 w 1496"/>
                <a:gd name="T91" fmla="*/ 11 h 1497"/>
                <a:gd name="T92" fmla="*/ 51 w 1496"/>
                <a:gd name="T93" fmla="*/ 12 h 1497"/>
                <a:gd name="T94" fmla="*/ 49 w 1496"/>
                <a:gd name="T95" fmla="*/ 11 h 1497"/>
                <a:gd name="T96" fmla="*/ 51 w 1496"/>
                <a:gd name="T97" fmla="*/ 12 h 14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96"/>
                <a:gd name="T148" fmla="*/ 0 h 1497"/>
                <a:gd name="T149" fmla="*/ 1496 w 1496"/>
                <a:gd name="T150" fmla="*/ 1497 h 14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96" h="1497">
                  <a:moveTo>
                    <a:pt x="1496" y="748"/>
                  </a:moveTo>
                  <a:lnTo>
                    <a:pt x="1495" y="739"/>
                  </a:lnTo>
                  <a:lnTo>
                    <a:pt x="1495" y="729"/>
                  </a:lnTo>
                  <a:lnTo>
                    <a:pt x="1427" y="716"/>
                  </a:lnTo>
                  <a:lnTo>
                    <a:pt x="1427" y="732"/>
                  </a:lnTo>
                  <a:lnTo>
                    <a:pt x="1428" y="748"/>
                  </a:lnTo>
                  <a:lnTo>
                    <a:pt x="1427" y="779"/>
                  </a:lnTo>
                  <a:lnTo>
                    <a:pt x="1425" y="808"/>
                  </a:lnTo>
                  <a:lnTo>
                    <a:pt x="1422" y="837"/>
                  </a:lnTo>
                  <a:lnTo>
                    <a:pt x="1418" y="865"/>
                  </a:lnTo>
                  <a:lnTo>
                    <a:pt x="1489" y="853"/>
                  </a:lnTo>
                  <a:lnTo>
                    <a:pt x="1492" y="827"/>
                  </a:lnTo>
                  <a:lnTo>
                    <a:pt x="1494" y="801"/>
                  </a:lnTo>
                  <a:lnTo>
                    <a:pt x="1495" y="775"/>
                  </a:lnTo>
                  <a:lnTo>
                    <a:pt x="1496" y="748"/>
                  </a:lnTo>
                  <a:close/>
                  <a:moveTo>
                    <a:pt x="829" y="4"/>
                  </a:moveTo>
                  <a:lnTo>
                    <a:pt x="808" y="2"/>
                  </a:lnTo>
                  <a:lnTo>
                    <a:pt x="789" y="1"/>
                  </a:lnTo>
                  <a:lnTo>
                    <a:pt x="769" y="0"/>
                  </a:lnTo>
                  <a:lnTo>
                    <a:pt x="748" y="0"/>
                  </a:lnTo>
                  <a:lnTo>
                    <a:pt x="729" y="0"/>
                  </a:lnTo>
                  <a:lnTo>
                    <a:pt x="709" y="1"/>
                  </a:lnTo>
                  <a:lnTo>
                    <a:pt x="690" y="2"/>
                  </a:lnTo>
                  <a:lnTo>
                    <a:pt x="671" y="4"/>
                  </a:lnTo>
                  <a:lnTo>
                    <a:pt x="663" y="73"/>
                  </a:lnTo>
                  <a:lnTo>
                    <a:pt x="683" y="71"/>
                  </a:lnTo>
                  <a:lnTo>
                    <a:pt x="705" y="69"/>
                  </a:lnTo>
                  <a:lnTo>
                    <a:pt x="726" y="68"/>
                  </a:lnTo>
                  <a:lnTo>
                    <a:pt x="748" y="68"/>
                  </a:lnTo>
                  <a:lnTo>
                    <a:pt x="771" y="68"/>
                  </a:lnTo>
                  <a:lnTo>
                    <a:pt x="794" y="70"/>
                  </a:lnTo>
                  <a:lnTo>
                    <a:pt x="817" y="71"/>
                  </a:lnTo>
                  <a:lnTo>
                    <a:pt x="840" y="74"/>
                  </a:lnTo>
                  <a:lnTo>
                    <a:pt x="829" y="4"/>
                  </a:lnTo>
                  <a:close/>
                  <a:moveTo>
                    <a:pt x="0" y="722"/>
                  </a:moveTo>
                  <a:lnTo>
                    <a:pt x="0" y="735"/>
                  </a:lnTo>
                  <a:lnTo>
                    <a:pt x="0" y="748"/>
                  </a:lnTo>
                  <a:lnTo>
                    <a:pt x="0" y="774"/>
                  </a:lnTo>
                  <a:lnTo>
                    <a:pt x="1" y="799"/>
                  </a:lnTo>
                  <a:lnTo>
                    <a:pt x="3" y="824"/>
                  </a:lnTo>
                  <a:lnTo>
                    <a:pt x="6" y="849"/>
                  </a:lnTo>
                  <a:lnTo>
                    <a:pt x="77" y="862"/>
                  </a:lnTo>
                  <a:lnTo>
                    <a:pt x="73" y="834"/>
                  </a:lnTo>
                  <a:lnTo>
                    <a:pt x="70" y="806"/>
                  </a:lnTo>
                  <a:lnTo>
                    <a:pt x="68" y="777"/>
                  </a:lnTo>
                  <a:lnTo>
                    <a:pt x="68" y="748"/>
                  </a:lnTo>
                  <a:lnTo>
                    <a:pt x="68" y="739"/>
                  </a:lnTo>
                  <a:lnTo>
                    <a:pt x="68" y="729"/>
                  </a:lnTo>
                  <a:lnTo>
                    <a:pt x="68" y="719"/>
                  </a:lnTo>
                  <a:lnTo>
                    <a:pt x="69" y="709"/>
                  </a:lnTo>
                  <a:lnTo>
                    <a:pt x="0" y="722"/>
                  </a:lnTo>
                  <a:close/>
                  <a:moveTo>
                    <a:pt x="225" y="1284"/>
                  </a:moveTo>
                  <a:lnTo>
                    <a:pt x="237" y="1295"/>
                  </a:lnTo>
                  <a:lnTo>
                    <a:pt x="249" y="1306"/>
                  </a:lnTo>
                  <a:lnTo>
                    <a:pt x="314" y="1272"/>
                  </a:lnTo>
                  <a:lnTo>
                    <a:pt x="300" y="1260"/>
                  </a:lnTo>
                  <a:lnTo>
                    <a:pt x="286" y="1247"/>
                  </a:lnTo>
                  <a:lnTo>
                    <a:pt x="272" y="1234"/>
                  </a:lnTo>
                  <a:lnTo>
                    <a:pt x="259" y="1221"/>
                  </a:lnTo>
                  <a:lnTo>
                    <a:pt x="225" y="1284"/>
                  </a:lnTo>
                  <a:close/>
                  <a:moveTo>
                    <a:pt x="666" y="1492"/>
                  </a:moveTo>
                  <a:lnTo>
                    <a:pt x="685" y="1493"/>
                  </a:lnTo>
                  <a:lnTo>
                    <a:pt x="706" y="1496"/>
                  </a:lnTo>
                  <a:lnTo>
                    <a:pt x="726" y="1497"/>
                  </a:lnTo>
                  <a:lnTo>
                    <a:pt x="748" y="1497"/>
                  </a:lnTo>
                  <a:lnTo>
                    <a:pt x="767" y="1497"/>
                  </a:lnTo>
                  <a:lnTo>
                    <a:pt x="787" y="1496"/>
                  </a:lnTo>
                  <a:lnTo>
                    <a:pt x="806" y="1495"/>
                  </a:lnTo>
                  <a:lnTo>
                    <a:pt x="826" y="1492"/>
                  </a:lnTo>
                  <a:lnTo>
                    <a:pt x="837" y="1423"/>
                  </a:lnTo>
                  <a:lnTo>
                    <a:pt x="815" y="1425"/>
                  </a:lnTo>
                  <a:lnTo>
                    <a:pt x="792" y="1427"/>
                  </a:lnTo>
                  <a:lnTo>
                    <a:pt x="770" y="1429"/>
                  </a:lnTo>
                  <a:lnTo>
                    <a:pt x="748" y="1429"/>
                  </a:lnTo>
                  <a:lnTo>
                    <a:pt x="724" y="1428"/>
                  </a:lnTo>
                  <a:lnTo>
                    <a:pt x="702" y="1427"/>
                  </a:lnTo>
                  <a:lnTo>
                    <a:pt x="679" y="1425"/>
                  </a:lnTo>
                  <a:lnTo>
                    <a:pt x="656" y="1422"/>
                  </a:lnTo>
                  <a:lnTo>
                    <a:pt x="666" y="1492"/>
                  </a:lnTo>
                  <a:close/>
                  <a:moveTo>
                    <a:pt x="1245" y="1308"/>
                  </a:moveTo>
                  <a:lnTo>
                    <a:pt x="1256" y="1298"/>
                  </a:lnTo>
                  <a:lnTo>
                    <a:pt x="1266" y="1287"/>
                  </a:lnTo>
                  <a:lnTo>
                    <a:pt x="1234" y="1223"/>
                  </a:lnTo>
                  <a:lnTo>
                    <a:pt x="1221" y="1236"/>
                  </a:lnTo>
                  <a:lnTo>
                    <a:pt x="1208" y="1249"/>
                  </a:lnTo>
                  <a:lnTo>
                    <a:pt x="1194" y="1261"/>
                  </a:lnTo>
                  <a:lnTo>
                    <a:pt x="1180" y="1273"/>
                  </a:lnTo>
                  <a:lnTo>
                    <a:pt x="1245" y="1308"/>
                  </a:lnTo>
                  <a:close/>
                  <a:moveTo>
                    <a:pt x="207" y="239"/>
                  </a:moveTo>
                  <a:lnTo>
                    <a:pt x="237" y="299"/>
                  </a:lnTo>
                  <a:lnTo>
                    <a:pt x="251" y="284"/>
                  </a:lnTo>
                  <a:lnTo>
                    <a:pt x="265" y="269"/>
                  </a:lnTo>
                  <a:lnTo>
                    <a:pt x="207" y="239"/>
                  </a:lnTo>
                  <a:close/>
                  <a:moveTo>
                    <a:pt x="1264" y="307"/>
                  </a:moveTo>
                  <a:lnTo>
                    <a:pt x="1296" y="246"/>
                  </a:lnTo>
                  <a:lnTo>
                    <a:pt x="1237" y="275"/>
                  </a:lnTo>
                  <a:lnTo>
                    <a:pt x="1251" y="290"/>
                  </a:lnTo>
                  <a:lnTo>
                    <a:pt x="1264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1" name="Freeform 1398"/>
            <p:cNvSpPr>
              <a:spLocks noEditPoints="1"/>
            </p:cNvSpPr>
            <p:nvPr/>
          </p:nvSpPr>
          <p:spPr bwMode="auto">
            <a:xfrm>
              <a:off x="2723" y="1702"/>
              <a:ext cx="287" cy="287"/>
            </a:xfrm>
            <a:custGeom>
              <a:avLst/>
              <a:gdLst>
                <a:gd name="T0" fmla="*/ 57 w 1429"/>
                <a:gd name="T1" fmla="*/ 28 h 1428"/>
                <a:gd name="T2" fmla="*/ 54 w 1429"/>
                <a:gd name="T3" fmla="*/ 27 h 1428"/>
                <a:gd name="T4" fmla="*/ 54 w 1429"/>
                <a:gd name="T5" fmla="*/ 28 h 1428"/>
                <a:gd name="T6" fmla="*/ 54 w 1429"/>
                <a:gd name="T7" fmla="*/ 29 h 1428"/>
                <a:gd name="T8" fmla="*/ 54 w 1429"/>
                <a:gd name="T9" fmla="*/ 31 h 1428"/>
                <a:gd name="T10" fmla="*/ 54 w 1429"/>
                <a:gd name="T11" fmla="*/ 33 h 1428"/>
                <a:gd name="T12" fmla="*/ 57 w 1429"/>
                <a:gd name="T13" fmla="*/ 32 h 1428"/>
                <a:gd name="T14" fmla="*/ 57 w 1429"/>
                <a:gd name="T15" fmla="*/ 30 h 1428"/>
                <a:gd name="T16" fmla="*/ 50 w 1429"/>
                <a:gd name="T17" fmla="*/ 10 h 1428"/>
                <a:gd name="T18" fmla="*/ 49 w 1429"/>
                <a:gd name="T19" fmla="*/ 9 h 1428"/>
                <a:gd name="T20" fmla="*/ 47 w 1429"/>
                <a:gd name="T21" fmla="*/ 11 h 1428"/>
                <a:gd name="T22" fmla="*/ 48 w 1429"/>
                <a:gd name="T23" fmla="*/ 12 h 1428"/>
                <a:gd name="T24" fmla="*/ 50 w 1429"/>
                <a:gd name="T25" fmla="*/ 10 h 1428"/>
                <a:gd name="T26" fmla="*/ 31 w 1429"/>
                <a:gd name="T27" fmla="*/ 0 h 1428"/>
                <a:gd name="T28" fmla="*/ 30 w 1429"/>
                <a:gd name="T29" fmla="*/ 0 h 1428"/>
                <a:gd name="T30" fmla="*/ 28 w 1429"/>
                <a:gd name="T31" fmla="*/ 0 h 1428"/>
                <a:gd name="T32" fmla="*/ 26 w 1429"/>
                <a:gd name="T33" fmla="*/ 0 h 1428"/>
                <a:gd name="T34" fmla="*/ 25 w 1429"/>
                <a:gd name="T35" fmla="*/ 3 h 1428"/>
                <a:gd name="T36" fmla="*/ 27 w 1429"/>
                <a:gd name="T37" fmla="*/ 3 h 1428"/>
                <a:gd name="T38" fmla="*/ 29 w 1429"/>
                <a:gd name="T39" fmla="*/ 3 h 1428"/>
                <a:gd name="T40" fmla="*/ 31 w 1429"/>
                <a:gd name="T41" fmla="*/ 3 h 1428"/>
                <a:gd name="T42" fmla="*/ 33 w 1429"/>
                <a:gd name="T43" fmla="*/ 3 h 1428"/>
                <a:gd name="T44" fmla="*/ 8 w 1429"/>
                <a:gd name="T45" fmla="*/ 9 h 1428"/>
                <a:gd name="T46" fmla="*/ 8 w 1429"/>
                <a:gd name="T47" fmla="*/ 9 h 1428"/>
                <a:gd name="T48" fmla="*/ 9 w 1429"/>
                <a:gd name="T49" fmla="*/ 11 h 1428"/>
                <a:gd name="T50" fmla="*/ 10 w 1429"/>
                <a:gd name="T51" fmla="*/ 10 h 1428"/>
                <a:gd name="T52" fmla="*/ 8 w 1429"/>
                <a:gd name="T53" fmla="*/ 9 h 1428"/>
                <a:gd name="T54" fmla="*/ 0 w 1429"/>
                <a:gd name="T55" fmla="*/ 28 h 1428"/>
                <a:gd name="T56" fmla="*/ 0 w 1429"/>
                <a:gd name="T57" fmla="*/ 28 h 1428"/>
                <a:gd name="T58" fmla="*/ 0 w 1429"/>
                <a:gd name="T59" fmla="*/ 30 h 1428"/>
                <a:gd name="T60" fmla="*/ 0 w 1429"/>
                <a:gd name="T61" fmla="*/ 32 h 1428"/>
                <a:gd name="T62" fmla="*/ 3 w 1429"/>
                <a:gd name="T63" fmla="*/ 33 h 1428"/>
                <a:gd name="T64" fmla="*/ 3 w 1429"/>
                <a:gd name="T65" fmla="*/ 31 h 1428"/>
                <a:gd name="T66" fmla="*/ 3 w 1429"/>
                <a:gd name="T67" fmla="*/ 29 h 1428"/>
                <a:gd name="T68" fmla="*/ 3 w 1429"/>
                <a:gd name="T69" fmla="*/ 28 h 1428"/>
                <a:gd name="T70" fmla="*/ 3 w 1429"/>
                <a:gd name="T71" fmla="*/ 27 h 1428"/>
                <a:gd name="T72" fmla="*/ 8 w 1429"/>
                <a:gd name="T73" fmla="*/ 48 h 1428"/>
                <a:gd name="T74" fmla="*/ 9 w 1429"/>
                <a:gd name="T75" fmla="*/ 49 h 1428"/>
                <a:gd name="T76" fmla="*/ 10 w 1429"/>
                <a:gd name="T77" fmla="*/ 50 h 1428"/>
                <a:gd name="T78" fmla="*/ 12 w 1429"/>
                <a:gd name="T79" fmla="*/ 48 h 1428"/>
                <a:gd name="T80" fmla="*/ 10 w 1429"/>
                <a:gd name="T81" fmla="*/ 47 h 1428"/>
                <a:gd name="T82" fmla="*/ 8 w 1429"/>
                <a:gd name="T83" fmla="*/ 48 h 1428"/>
                <a:gd name="T84" fmla="*/ 26 w 1429"/>
                <a:gd name="T85" fmla="*/ 57 h 1428"/>
                <a:gd name="T86" fmla="*/ 28 w 1429"/>
                <a:gd name="T87" fmla="*/ 57 h 1428"/>
                <a:gd name="T88" fmla="*/ 29 w 1429"/>
                <a:gd name="T89" fmla="*/ 57 h 1428"/>
                <a:gd name="T90" fmla="*/ 31 w 1429"/>
                <a:gd name="T91" fmla="*/ 57 h 1428"/>
                <a:gd name="T92" fmla="*/ 32 w 1429"/>
                <a:gd name="T93" fmla="*/ 54 h 1428"/>
                <a:gd name="T94" fmla="*/ 31 w 1429"/>
                <a:gd name="T95" fmla="*/ 54 h 1428"/>
                <a:gd name="T96" fmla="*/ 29 w 1429"/>
                <a:gd name="T97" fmla="*/ 54 h 1428"/>
                <a:gd name="T98" fmla="*/ 27 w 1429"/>
                <a:gd name="T99" fmla="*/ 54 h 1428"/>
                <a:gd name="T100" fmla="*/ 25 w 1429"/>
                <a:gd name="T101" fmla="*/ 54 h 1428"/>
                <a:gd name="T102" fmla="*/ 47 w 1429"/>
                <a:gd name="T103" fmla="*/ 50 h 1428"/>
                <a:gd name="T104" fmla="*/ 48 w 1429"/>
                <a:gd name="T105" fmla="*/ 49 h 1428"/>
                <a:gd name="T106" fmla="*/ 49 w 1429"/>
                <a:gd name="T107" fmla="*/ 49 h 1428"/>
                <a:gd name="T108" fmla="*/ 47 w 1429"/>
                <a:gd name="T109" fmla="*/ 47 h 1428"/>
                <a:gd name="T110" fmla="*/ 45 w 1429"/>
                <a:gd name="T111" fmla="*/ 48 h 1428"/>
                <a:gd name="T112" fmla="*/ 47 w 1429"/>
                <a:gd name="T113" fmla="*/ 50 h 14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29"/>
                <a:gd name="T172" fmla="*/ 0 h 1428"/>
                <a:gd name="T173" fmla="*/ 1429 w 1429"/>
                <a:gd name="T174" fmla="*/ 1428 h 14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29" h="1428">
                  <a:moveTo>
                    <a:pt x="1429" y="714"/>
                  </a:moveTo>
                  <a:lnTo>
                    <a:pt x="1429" y="701"/>
                  </a:lnTo>
                  <a:lnTo>
                    <a:pt x="1429" y="688"/>
                  </a:lnTo>
                  <a:lnTo>
                    <a:pt x="1360" y="676"/>
                  </a:lnTo>
                  <a:lnTo>
                    <a:pt x="1360" y="685"/>
                  </a:lnTo>
                  <a:lnTo>
                    <a:pt x="1361" y="695"/>
                  </a:lnTo>
                  <a:lnTo>
                    <a:pt x="1361" y="705"/>
                  </a:lnTo>
                  <a:lnTo>
                    <a:pt x="1361" y="714"/>
                  </a:lnTo>
                  <a:lnTo>
                    <a:pt x="1360" y="746"/>
                  </a:lnTo>
                  <a:lnTo>
                    <a:pt x="1358" y="777"/>
                  </a:lnTo>
                  <a:lnTo>
                    <a:pt x="1354" y="807"/>
                  </a:lnTo>
                  <a:lnTo>
                    <a:pt x="1349" y="837"/>
                  </a:lnTo>
                  <a:lnTo>
                    <a:pt x="1420" y="826"/>
                  </a:lnTo>
                  <a:lnTo>
                    <a:pt x="1425" y="797"/>
                  </a:lnTo>
                  <a:lnTo>
                    <a:pt x="1427" y="770"/>
                  </a:lnTo>
                  <a:lnTo>
                    <a:pt x="1429" y="742"/>
                  </a:lnTo>
                  <a:lnTo>
                    <a:pt x="1429" y="714"/>
                  </a:lnTo>
                  <a:close/>
                  <a:moveTo>
                    <a:pt x="1249" y="239"/>
                  </a:moveTo>
                  <a:lnTo>
                    <a:pt x="1242" y="233"/>
                  </a:lnTo>
                  <a:lnTo>
                    <a:pt x="1236" y="226"/>
                  </a:lnTo>
                  <a:lnTo>
                    <a:pt x="1172" y="257"/>
                  </a:lnTo>
                  <a:lnTo>
                    <a:pt x="1184" y="269"/>
                  </a:lnTo>
                  <a:lnTo>
                    <a:pt x="1195" y="281"/>
                  </a:lnTo>
                  <a:lnTo>
                    <a:pt x="1204" y="293"/>
                  </a:lnTo>
                  <a:lnTo>
                    <a:pt x="1215" y="305"/>
                  </a:lnTo>
                  <a:lnTo>
                    <a:pt x="1249" y="239"/>
                  </a:lnTo>
                  <a:close/>
                  <a:moveTo>
                    <a:pt x="801" y="5"/>
                  </a:moveTo>
                  <a:lnTo>
                    <a:pt x="780" y="3"/>
                  </a:lnTo>
                  <a:lnTo>
                    <a:pt x="758" y="1"/>
                  </a:lnTo>
                  <a:lnTo>
                    <a:pt x="737" y="0"/>
                  </a:lnTo>
                  <a:lnTo>
                    <a:pt x="715" y="0"/>
                  </a:lnTo>
                  <a:lnTo>
                    <a:pt x="694" y="0"/>
                  </a:lnTo>
                  <a:lnTo>
                    <a:pt x="674" y="1"/>
                  </a:lnTo>
                  <a:lnTo>
                    <a:pt x="653" y="3"/>
                  </a:lnTo>
                  <a:lnTo>
                    <a:pt x="634" y="5"/>
                  </a:lnTo>
                  <a:lnTo>
                    <a:pt x="624" y="74"/>
                  </a:lnTo>
                  <a:lnTo>
                    <a:pt x="647" y="72"/>
                  </a:lnTo>
                  <a:lnTo>
                    <a:pt x="670" y="70"/>
                  </a:lnTo>
                  <a:lnTo>
                    <a:pt x="692" y="68"/>
                  </a:lnTo>
                  <a:lnTo>
                    <a:pt x="715" y="68"/>
                  </a:lnTo>
                  <a:lnTo>
                    <a:pt x="740" y="68"/>
                  </a:lnTo>
                  <a:lnTo>
                    <a:pt x="764" y="70"/>
                  </a:lnTo>
                  <a:lnTo>
                    <a:pt x="788" y="72"/>
                  </a:lnTo>
                  <a:lnTo>
                    <a:pt x="812" y="75"/>
                  </a:lnTo>
                  <a:lnTo>
                    <a:pt x="801" y="5"/>
                  </a:lnTo>
                  <a:close/>
                  <a:moveTo>
                    <a:pt x="201" y="219"/>
                  </a:moveTo>
                  <a:lnTo>
                    <a:pt x="194" y="225"/>
                  </a:lnTo>
                  <a:lnTo>
                    <a:pt x="188" y="232"/>
                  </a:lnTo>
                  <a:lnTo>
                    <a:pt x="220" y="297"/>
                  </a:lnTo>
                  <a:lnTo>
                    <a:pt x="231" y="286"/>
                  </a:lnTo>
                  <a:lnTo>
                    <a:pt x="242" y="274"/>
                  </a:lnTo>
                  <a:lnTo>
                    <a:pt x="253" y="263"/>
                  </a:lnTo>
                  <a:lnTo>
                    <a:pt x="264" y="251"/>
                  </a:lnTo>
                  <a:lnTo>
                    <a:pt x="201" y="219"/>
                  </a:lnTo>
                  <a:close/>
                  <a:moveTo>
                    <a:pt x="1" y="682"/>
                  </a:moveTo>
                  <a:lnTo>
                    <a:pt x="1" y="689"/>
                  </a:lnTo>
                  <a:lnTo>
                    <a:pt x="1" y="698"/>
                  </a:lnTo>
                  <a:lnTo>
                    <a:pt x="0" y="706"/>
                  </a:lnTo>
                  <a:lnTo>
                    <a:pt x="0" y="714"/>
                  </a:lnTo>
                  <a:lnTo>
                    <a:pt x="1" y="741"/>
                  </a:lnTo>
                  <a:lnTo>
                    <a:pt x="2" y="768"/>
                  </a:lnTo>
                  <a:lnTo>
                    <a:pt x="4" y="795"/>
                  </a:lnTo>
                  <a:lnTo>
                    <a:pt x="9" y="821"/>
                  </a:lnTo>
                  <a:lnTo>
                    <a:pt x="80" y="834"/>
                  </a:lnTo>
                  <a:lnTo>
                    <a:pt x="75" y="805"/>
                  </a:lnTo>
                  <a:lnTo>
                    <a:pt x="71" y="775"/>
                  </a:lnTo>
                  <a:lnTo>
                    <a:pt x="69" y="745"/>
                  </a:lnTo>
                  <a:lnTo>
                    <a:pt x="68" y="714"/>
                  </a:lnTo>
                  <a:lnTo>
                    <a:pt x="68" y="702"/>
                  </a:lnTo>
                  <a:lnTo>
                    <a:pt x="69" y="692"/>
                  </a:lnTo>
                  <a:lnTo>
                    <a:pt x="69" y="680"/>
                  </a:lnTo>
                  <a:lnTo>
                    <a:pt x="70" y="669"/>
                  </a:lnTo>
                  <a:lnTo>
                    <a:pt x="1" y="682"/>
                  </a:lnTo>
                  <a:close/>
                  <a:moveTo>
                    <a:pt x="208" y="1219"/>
                  </a:moveTo>
                  <a:lnTo>
                    <a:pt x="218" y="1228"/>
                  </a:lnTo>
                  <a:lnTo>
                    <a:pt x="228" y="1237"/>
                  </a:lnTo>
                  <a:lnTo>
                    <a:pt x="239" y="1247"/>
                  </a:lnTo>
                  <a:lnTo>
                    <a:pt x="248" y="1255"/>
                  </a:lnTo>
                  <a:lnTo>
                    <a:pt x="314" y="1222"/>
                  </a:lnTo>
                  <a:lnTo>
                    <a:pt x="296" y="1206"/>
                  </a:lnTo>
                  <a:lnTo>
                    <a:pt x="278" y="1189"/>
                  </a:lnTo>
                  <a:lnTo>
                    <a:pt x="259" y="1173"/>
                  </a:lnTo>
                  <a:lnTo>
                    <a:pt x="242" y="1155"/>
                  </a:lnTo>
                  <a:lnTo>
                    <a:pt x="208" y="1219"/>
                  </a:lnTo>
                  <a:close/>
                  <a:moveTo>
                    <a:pt x="628" y="1423"/>
                  </a:moveTo>
                  <a:lnTo>
                    <a:pt x="649" y="1426"/>
                  </a:lnTo>
                  <a:lnTo>
                    <a:pt x="671" y="1427"/>
                  </a:lnTo>
                  <a:lnTo>
                    <a:pt x="692" y="1428"/>
                  </a:lnTo>
                  <a:lnTo>
                    <a:pt x="715" y="1428"/>
                  </a:lnTo>
                  <a:lnTo>
                    <a:pt x="736" y="1428"/>
                  </a:lnTo>
                  <a:lnTo>
                    <a:pt x="757" y="1427"/>
                  </a:lnTo>
                  <a:lnTo>
                    <a:pt x="778" y="1426"/>
                  </a:lnTo>
                  <a:lnTo>
                    <a:pt x="798" y="1424"/>
                  </a:lnTo>
                  <a:lnTo>
                    <a:pt x="809" y="1354"/>
                  </a:lnTo>
                  <a:lnTo>
                    <a:pt x="785" y="1357"/>
                  </a:lnTo>
                  <a:lnTo>
                    <a:pt x="763" y="1359"/>
                  </a:lnTo>
                  <a:lnTo>
                    <a:pt x="739" y="1360"/>
                  </a:lnTo>
                  <a:lnTo>
                    <a:pt x="715" y="1360"/>
                  </a:lnTo>
                  <a:lnTo>
                    <a:pt x="690" y="1360"/>
                  </a:lnTo>
                  <a:lnTo>
                    <a:pt x="665" y="1359"/>
                  </a:lnTo>
                  <a:lnTo>
                    <a:pt x="642" y="1357"/>
                  </a:lnTo>
                  <a:lnTo>
                    <a:pt x="618" y="1354"/>
                  </a:lnTo>
                  <a:lnTo>
                    <a:pt x="628" y="1423"/>
                  </a:lnTo>
                  <a:close/>
                  <a:moveTo>
                    <a:pt x="1179" y="1256"/>
                  </a:moveTo>
                  <a:lnTo>
                    <a:pt x="1189" y="1248"/>
                  </a:lnTo>
                  <a:lnTo>
                    <a:pt x="1199" y="1239"/>
                  </a:lnTo>
                  <a:lnTo>
                    <a:pt x="1209" y="1231"/>
                  </a:lnTo>
                  <a:lnTo>
                    <a:pt x="1217" y="1222"/>
                  </a:lnTo>
                  <a:lnTo>
                    <a:pt x="1186" y="1157"/>
                  </a:lnTo>
                  <a:lnTo>
                    <a:pt x="1169" y="1174"/>
                  </a:lnTo>
                  <a:lnTo>
                    <a:pt x="1151" y="1191"/>
                  </a:lnTo>
                  <a:lnTo>
                    <a:pt x="1133" y="1207"/>
                  </a:lnTo>
                  <a:lnTo>
                    <a:pt x="1115" y="1222"/>
                  </a:lnTo>
                  <a:lnTo>
                    <a:pt x="1179" y="1256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2" name="Freeform 1399"/>
            <p:cNvSpPr>
              <a:spLocks noEditPoints="1"/>
            </p:cNvSpPr>
            <p:nvPr/>
          </p:nvSpPr>
          <p:spPr bwMode="auto">
            <a:xfrm>
              <a:off x="2727" y="1706"/>
              <a:ext cx="272" cy="276"/>
            </a:xfrm>
            <a:custGeom>
              <a:avLst/>
              <a:gdLst>
                <a:gd name="T0" fmla="*/ 54 w 1360"/>
                <a:gd name="T1" fmla="*/ 27 h 1361"/>
                <a:gd name="T2" fmla="*/ 52 w 1360"/>
                <a:gd name="T3" fmla="*/ 26 h 1361"/>
                <a:gd name="T4" fmla="*/ 52 w 1360"/>
                <a:gd name="T5" fmla="*/ 26 h 1361"/>
                <a:gd name="T6" fmla="*/ 52 w 1360"/>
                <a:gd name="T7" fmla="*/ 27 h 1361"/>
                <a:gd name="T8" fmla="*/ 52 w 1360"/>
                <a:gd name="T9" fmla="*/ 30 h 1361"/>
                <a:gd name="T10" fmla="*/ 51 w 1360"/>
                <a:gd name="T11" fmla="*/ 32 h 1361"/>
                <a:gd name="T12" fmla="*/ 54 w 1360"/>
                <a:gd name="T13" fmla="*/ 31 h 1361"/>
                <a:gd name="T14" fmla="*/ 54 w 1360"/>
                <a:gd name="T15" fmla="*/ 29 h 1361"/>
                <a:gd name="T16" fmla="*/ 48 w 1360"/>
                <a:gd name="T17" fmla="*/ 10 h 1361"/>
                <a:gd name="T18" fmla="*/ 47 w 1360"/>
                <a:gd name="T19" fmla="*/ 8 h 1361"/>
                <a:gd name="T20" fmla="*/ 45 w 1360"/>
                <a:gd name="T21" fmla="*/ 10 h 1361"/>
                <a:gd name="T22" fmla="*/ 46 w 1360"/>
                <a:gd name="T23" fmla="*/ 12 h 1361"/>
                <a:gd name="T24" fmla="*/ 48 w 1360"/>
                <a:gd name="T25" fmla="*/ 10 h 1361"/>
                <a:gd name="T26" fmla="*/ 30 w 1360"/>
                <a:gd name="T27" fmla="*/ 0 h 1361"/>
                <a:gd name="T28" fmla="*/ 28 w 1360"/>
                <a:gd name="T29" fmla="*/ 0 h 1361"/>
                <a:gd name="T30" fmla="*/ 26 w 1360"/>
                <a:gd name="T31" fmla="*/ 0 h 1361"/>
                <a:gd name="T32" fmla="*/ 25 w 1360"/>
                <a:gd name="T33" fmla="*/ 0 h 1361"/>
                <a:gd name="T34" fmla="*/ 23 w 1360"/>
                <a:gd name="T35" fmla="*/ 3 h 1361"/>
                <a:gd name="T36" fmla="*/ 25 w 1360"/>
                <a:gd name="T37" fmla="*/ 3 h 1361"/>
                <a:gd name="T38" fmla="*/ 27 w 1360"/>
                <a:gd name="T39" fmla="*/ 3 h 1361"/>
                <a:gd name="T40" fmla="*/ 29 w 1360"/>
                <a:gd name="T41" fmla="*/ 3 h 1361"/>
                <a:gd name="T42" fmla="*/ 31 w 1360"/>
                <a:gd name="T43" fmla="*/ 3 h 1361"/>
                <a:gd name="T44" fmla="*/ 8 w 1360"/>
                <a:gd name="T45" fmla="*/ 8 h 1361"/>
                <a:gd name="T46" fmla="*/ 7 w 1360"/>
                <a:gd name="T47" fmla="*/ 9 h 1361"/>
                <a:gd name="T48" fmla="*/ 9 w 1360"/>
                <a:gd name="T49" fmla="*/ 11 h 1361"/>
                <a:gd name="T50" fmla="*/ 10 w 1360"/>
                <a:gd name="T51" fmla="*/ 10 h 1361"/>
                <a:gd name="T52" fmla="*/ 8 w 1360"/>
                <a:gd name="T53" fmla="*/ 8 h 1361"/>
                <a:gd name="T54" fmla="*/ 0 w 1360"/>
                <a:gd name="T55" fmla="*/ 26 h 1361"/>
                <a:gd name="T56" fmla="*/ 0 w 1360"/>
                <a:gd name="T57" fmla="*/ 27 h 1361"/>
                <a:gd name="T58" fmla="*/ 0 w 1360"/>
                <a:gd name="T59" fmla="*/ 28 h 1361"/>
                <a:gd name="T60" fmla="*/ 0 w 1360"/>
                <a:gd name="T61" fmla="*/ 31 h 1361"/>
                <a:gd name="T62" fmla="*/ 3 w 1360"/>
                <a:gd name="T63" fmla="*/ 32 h 1361"/>
                <a:gd name="T64" fmla="*/ 3 w 1360"/>
                <a:gd name="T65" fmla="*/ 30 h 1361"/>
                <a:gd name="T66" fmla="*/ 3 w 1360"/>
                <a:gd name="T67" fmla="*/ 27 h 1361"/>
                <a:gd name="T68" fmla="*/ 3 w 1360"/>
                <a:gd name="T69" fmla="*/ 26 h 1361"/>
                <a:gd name="T70" fmla="*/ 3 w 1360"/>
                <a:gd name="T71" fmla="*/ 25 h 1361"/>
                <a:gd name="T72" fmla="*/ 8 w 1360"/>
                <a:gd name="T73" fmla="*/ 46 h 1361"/>
                <a:gd name="T74" fmla="*/ 9 w 1360"/>
                <a:gd name="T75" fmla="*/ 47 h 1361"/>
                <a:gd name="T76" fmla="*/ 10 w 1360"/>
                <a:gd name="T77" fmla="*/ 49 h 1361"/>
                <a:gd name="T78" fmla="*/ 12 w 1360"/>
                <a:gd name="T79" fmla="*/ 46 h 1361"/>
                <a:gd name="T80" fmla="*/ 10 w 1360"/>
                <a:gd name="T81" fmla="*/ 45 h 1361"/>
                <a:gd name="T82" fmla="*/ 8 w 1360"/>
                <a:gd name="T83" fmla="*/ 46 h 1361"/>
                <a:gd name="T84" fmla="*/ 24 w 1360"/>
                <a:gd name="T85" fmla="*/ 55 h 1361"/>
                <a:gd name="T86" fmla="*/ 26 w 1360"/>
                <a:gd name="T87" fmla="*/ 55 h 1361"/>
                <a:gd name="T88" fmla="*/ 28 w 1360"/>
                <a:gd name="T89" fmla="*/ 55 h 1361"/>
                <a:gd name="T90" fmla="*/ 30 w 1360"/>
                <a:gd name="T91" fmla="*/ 55 h 1361"/>
                <a:gd name="T92" fmla="*/ 31 w 1360"/>
                <a:gd name="T93" fmla="*/ 52 h 1361"/>
                <a:gd name="T94" fmla="*/ 29 w 1360"/>
                <a:gd name="T95" fmla="*/ 52 h 1361"/>
                <a:gd name="T96" fmla="*/ 27 w 1360"/>
                <a:gd name="T97" fmla="*/ 52 h 1361"/>
                <a:gd name="T98" fmla="*/ 25 w 1360"/>
                <a:gd name="T99" fmla="*/ 52 h 1361"/>
                <a:gd name="T100" fmla="*/ 23 w 1360"/>
                <a:gd name="T101" fmla="*/ 52 h 1361"/>
                <a:gd name="T102" fmla="*/ 44 w 1360"/>
                <a:gd name="T103" fmla="*/ 49 h 1361"/>
                <a:gd name="T104" fmla="*/ 46 w 1360"/>
                <a:gd name="T105" fmla="*/ 48 h 1361"/>
                <a:gd name="T106" fmla="*/ 47 w 1360"/>
                <a:gd name="T107" fmla="*/ 47 h 1361"/>
                <a:gd name="T108" fmla="*/ 45 w 1360"/>
                <a:gd name="T109" fmla="*/ 45 h 1361"/>
                <a:gd name="T110" fmla="*/ 43 w 1360"/>
                <a:gd name="T111" fmla="*/ 46 h 1361"/>
                <a:gd name="T112" fmla="*/ 44 w 1360"/>
                <a:gd name="T113" fmla="*/ 49 h 136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60"/>
                <a:gd name="T172" fmla="*/ 0 h 1361"/>
                <a:gd name="T173" fmla="*/ 1360 w 1360"/>
                <a:gd name="T174" fmla="*/ 1361 h 136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60" h="1361">
                  <a:moveTo>
                    <a:pt x="1360" y="680"/>
                  </a:moveTo>
                  <a:lnTo>
                    <a:pt x="1359" y="664"/>
                  </a:lnTo>
                  <a:lnTo>
                    <a:pt x="1359" y="648"/>
                  </a:lnTo>
                  <a:lnTo>
                    <a:pt x="1290" y="636"/>
                  </a:lnTo>
                  <a:lnTo>
                    <a:pt x="1291" y="647"/>
                  </a:lnTo>
                  <a:lnTo>
                    <a:pt x="1291" y="658"/>
                  </a:lnTo>
                  <a:lnTo>
                    <a:pt x="1291" y="669"/>
                  </a:lnTo>
                  <a:lnTo>
                    <a:pt x="1292" y="680"/>
                  </a:lnTo>
                  <a:lnTo>
                    <a:pt x="1291" y="714"/>
                  </a:lnTo>
                  <a:lnTo>
                    <a:pt x="1288" y="746"/>
                  </a:lnTo>
                  <a:lnTo>
                    <a:pt x="1284" y="779"/>
                  </a:lnTo>
                  <a:lnTo>
                    <a:pt x="1278" y="810"/>
                  </a:lnTo>
                  <a:lnTo>
                    <a:pt x="1350" y="797"/>
                  </a:lnTo>
                  <a:lnTo>
                    <a:pt x="1354" y="769"/>
                  </a:lnTo>
                  <a:lnTo>
                    <a:pt x="1357" y="740"/>
                  </a:lnTo>
                  <a:lnTo>
                    <a:pt x="1359" y="711"/>
                  </a:lnTo>
                  <a:lnTo>
                    <a:pt x="1360" y="680"/>
                  </a:lnTo>
                  <a:close/>
                  <a:moveTo>
                    <a:pt x="1196" y="239"/>
                  </a:moveTo>
                  <a:lnTo>
                    <a:pt x="1183" y="222"/>
                  </a:lnTo>
                  <a:lnTo>
                    <a:pt x="1169" y="207"/>
                  </a:lnTo>
                  <a:lnTo>
                    <a:pt x="1106" y="241"/>
                  </a:lnTo>
                  <a:lnTo>
                    <a:pt x="1121" y="256"/>
                  </a:lnTo>
                  <a:lnTo>
                    <a:pt x="1135" y="271"/>
                  </a:lnTo>
                  <a:lnTo>
                    <a:pt x="1149" y="287"/>
                  </a:lnTo>
                  <a:lnTo>
                    <a:pt x="1163" y="303"/>
                  </a:lnTo>
                  <a:lnTo>
                    <a:pt x="1196" y="239"/>
                  </a:lnTo>
                  <a:close/>
                  <a:moveTo>
                    <a:pt x="772" y="6"/>
                  </a:moveTo>
                  <a:lnTo>
                    <a:pt x="749" y="3"/>
                  </a:lnTo>
                  <a:lnTo>
                    <a:pt x="726" y="2"/>
                  </a:lnTo>
                  <a:lnTo>
                    <a:pt x="703" y="0"/>
                  </a:lnTo>
                  <a:lnTo>
                    <a:pt x="680" y="0"/>
                  </a:lnTo>
                  <a:lnTo>
                    <a:pt x="658" y="0"/>
                  </a:lnTo>
                  <a:lnTo>
                    <a:pt x="637" y="1"/>
                  </a:lnTo>
                  <a:lnTo>
                    <a:pt x="615" y="3"/>
                  </a:lnTo>
                  <a:lnTo>
                    <a:pt x="595" y="5"/>
                  </a:lnTo>
                  <a:lnTo>
                    <a:pt x="585" y="75"/>
                  </a:lnTo>
                  <a:lnTo>
                    <a:pt x="609" y="72"/>
                  </a:lnTo>
                  <a:lnTo>
                    <a:pt x="631" y="70"/>
                  </a:lnTo>
                  <a:lnTo>
                    <a:pt x="655" y="69"/>
                  </a:lnTo>
                  <a:lnTo>
                    <a:pt x="680" y="68"/>
                  </a:lnTo>
                  <a:lnTo>
                    <a:pt x="706" y="69"/>
                  </a:lnTo>
                  <a:lnTo>
                    <a:pt x="732" y="70"/>
                  </a:lnTo>
                  <a:lnTo>
                    <a:pt x="757" y="73"/>
                  </a:lnTo>
                  <a:lnTo>
                    <a:pt x="783" y="77"/>
                  </a:lnTo>
                  <a:lnTo>
                    <a:pt x="772" y="6"/>
                  </a:lnTo>
                  <a:close/>
                  <a:moveTo>
                    <a:pt x="197" y="201"/>
                  </a:moveTo>
                  <a:lnTo>
                    <a:pt x="183" y="216"/>
                  </a:lnTo>
                  <a:lnTo>
                    <a:pt x="169" y="231"/>
                  </a:lnTo>
                  <a:lnTo>
                    <a:pt x="203" y="297"/>
                  </a:lnTo>
                  <a:lnTo>
                    <a:pt x="216" y="281"/>
                  </a:lnTo>
                  <a:lnTo>
                    <a:pt x="231" y="264"/>
                  </a:lnTo>
                  <a:lnTo>
                    <a:pt x="246" y="249"/>
                  </a:lnTo>
                  <a:lnTo>
                    <a:pt x="261" y="234"/>
                  </a:lnTo>
                  <a:lnTo>
                    <a:pt x="197" y="201"/>
                  </a:lnTo>
                  <a:close/>
                  <a:moveTo>
                    <a:pt x="1" y="641"/>
                  </a:moveTo>
                  <a:lnTo>
                    <a:pt x="0" y="651"/>
                  </a:lnTo>
                  <a:lnTo>
                    <a:pt x="0" y="661"/>
                  </a:lnTo>
                  <a:lnTo>
                    <a:pt x="0" y="671"/>
                  </a:lnTo>
                  <a:lnTo>
                    <a:pt x="0" y="680"/>
                  </a:lnTo>
                  <a:lnTo>
                    <a:pt x="0" y="709"/>
                  </a:lnTo>
                  <a:lnTo>
                    <a:pt x="2" y="738"/>
                  </a:lnTo>
                  <a:lnTo>
                    <a:pt x="5" y="766"/>
                  </a:lnTo>
                  <a:lnTo>
                    <a:pt x="9" y="794"/>
                  </a:lnTo>
                  <a:lnTo>
                    <a:pt x="81" y="807"/>
                  </a:lnTo>
                  <a:lnTo>
                    <a:pt x="75" y="775"/>
                  </a:lnTo>
                  <a:lnTo>
                    <a:pt x="71" y="744"/>
                  </a:lnTo>
                  <a:lnTo>
                    <a:pt x="69" y="713"/>
                  </a:lnTo>
                  <a:lnTo>
                    <a:pt x="68" y="680"/>
                  </a:lnTo>
                  <a:lnTo>
                    <a:pt x="68" y="667"/>
                  </a:lnTo>
                  <a:lnTo>
                    <a:pt x="68" y="654"/>
                  </a:lnTo>
                  <a:lnTo>
                    <a:pt x="69" y="641"/>
                  </a:lnTo>
                  <a:lnTo>
                    <a:pt x="70" y="628"/>
                  </a:lnTo>
                  <a:lnTo>
                    <a:pt x="1" y="641"/>
                  </a:lnTo>
                  <a:close/>
                  <a:moveTo>
                    <a:pt x="191" y="1153"/>
                  </a:moveTo>
                  <a:lnTo>
                    <a:pt x="204" y="1166"/>
                  </a:lnTo>
                  <a:lnTo>
                    <a:pt x="218" y="1179"/>
                  </a:lnTo>
                  <a:lnTo>
                    <a:pt x="232" y="1192"/>
                  </a:lnTo>
                  <a:lnTo>
                    <a:pt x="246" y="1204"/>
                  </a:lnTo>
                  <a:lnTo>
                    <a:pt x="313" y="1171"/>
                  </a:lnTo>
                  <a:lnTo>
                    <a:pt x="289" y="1152"/>
                  </a:lnTo>
                  <a:lnTo>
                    <a:pt x="266" y="1132"/>
                  </a:lnTo>
                  <a:lnTo>
                    <a:pt x="245" y="1111"/>
                  </a:lnTo>
                  <a:lnTo>
                    <a:pt x="224" y="1090"/>
                  </a:lnTo>
                  <a:lnTo>
                    <a:pt x="191" y="1153"/>
                  </a:lnTo>
                  <a:close/>
                  <a:moveTo>
                    <a:pt x="588" y="1354"/>
                  </a:moveTo>
                  <a:lnTo>
                    <a:pt x="611" y="1357"/>
                  </a:lnTo>
                  <a:lnTo>
                    <a:pt x="634" y="1359"/>
                  </a:lnTo>
                  <a:lnTo>
                    <a:pt x="656" y="1360"/>
                  </a:lnTo>
                  <a:lnTo>
                    <a:pt x="680" y="1361"/>
                  </a:lnTo>
                  <a:lnTo>
                    <a:pt x="702" y="1361"/>
                  </a:lnTo>
                  <a:lnTo>
                    <a:pt x="724" y="1359"/>
                  </a:lnTo>
                  <a:lnTo>
                    <a:pt x="747" y="1357"/>
                  </a:lnTo>
                  <a:lnTo>
                    <a:pt x="769" y="1355"/>
                  </a:lnTo>
                  <a:lnTo>
                    <a:pt x="778" y="1284"/>
                  </a:lnTo>
                  <a:lnTo>
                    <a:pt x="755" y="1288"/>
                  </a:lnTo>
                  <a:lnTo>
                    <a:pt x="730" y="1290"/>
                  </a:lnTo>
                  <a:lnTo>
                    <a:pt x="705" y="1292"/>
                  </a:lnTo>
                  <a:lnTo>
                    <a:pt x="680" y="1293"/>
                  </a:lnTo>
                  <a:lnTo>
                    <a:pt x="654" y="1292"/>
                  </a:lnTo>
                  <a:lnTo>
                    <a:pt x="628" y="1290"/>
                  </a:lnTo>
                  <a:lnTo>
                    <a:pt x="603" y="1287"/>
                  </a:lnTo>
                  <a:lnTo>
                    <a:pt x="578" y="1284"/>
                  </a:lnTo>
                  <a:lnTo>
                    <a:pt x="588" y="1354"/>
                  </a:lnTo>
                  <a:close/>
                  <a:moveTo>
                    <a:pt x="1112" y="1205"/>
                  </a:moveTo>
                  <a:lnTo>
                    <a:pt x="1126" y="1193"/>
                  </a:lnTo>
                  <a:lnTo>
                    <a:pt x="1140" y="1181"/>
                  </a:lnTo>
                  <a:lnTo>
                    <a:pt x="1153" y="1168"/>
                  </a:lnTo>
                  <a:lnTo>
                    <a:pt x="1166" y="1155"/>
                  </a:lnTo>
                  <a:lnTo>
                    <a:pt x="1135" y="1091"/>
                  </a:lnTo>
                  <a:lnTo>
                    <a:pt x="1114" y="1112"/>
                  </a:lnTo>
                  <a:lnTo>
                    <a:pt x="1093" y="1133"/>
                  </a:lnTo>
                  <a:lnTo>
                    <a:pt x="1070" y="1152"/>
                  </a:lnTo>
                  <a:lnTo>
                    <a:pt x="1047" y="1170"/>
                  </a:lnTo>
                  <a:lnTo>
                    <a:pt x="1112" y="1205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3" name="Freeform 1400"/>
            <p:cNvSpPr>
              <a:spLocks noEditPoints="1"/>
            </p:cNvSpPr>
            <p:nvPr/>
          </p:nvSpPr>
          <p:spPr bwMode="auto">
            <a:xfrm>
              <a:off x="2734" y="1717"/>
              <a:ext cx="260" cy="257"/>
            </a:xfrm>
            <a:custGeom>
              <a:avLst/>
              <a:gdLst>
                <a:gd name="T0" fmla="*/ 52 w 1293"/>
                <a:gd name="T1" fmla="*/ 26 h 1292"/>
                <a:gd name="T2" fmla="*/ 52 w 1293"/>
                <a:gd name="T3" fmla="*/ 25 h 1292"/>
                <a:gd name="T4" fmla="*/ 49 w 1293"/>
                <a:gd name="T5" fmla="*/ 24 h 1292"/>
                <a:gd name="T6" fmla="*/ 49 w 1293"/>
                <a:gd name="T7" fmla="*/ 25 h 1292"/>
                <a:gd name="T8" fmla="*/ 49 w 1293"/>
                <a:gd name="T9" fmla="*/ 26 h 1292"/>
                <a:gd name="T10" fmla="*/ 49 w 1293"/>
                <a:gd name="T11" fmla="*/ 29 h 1292"/>
                <a:gd name="T12" fmla="*/ 48 w 1293"/>
                <a:gd name="T13" fmla="*/ 31 h 1292"/>
                <a:gd name="T14" fmla="*/ 52 w 1293"/>
                <a:gd name="T15" fmla="*/ 30 h 1292"/>
                <a:gd name="T16" fmla="*/ 52 w 1293"/>
                <a:gd name="T17" fmla="*/ 27 h 1292"/>
                <a:gd name="T18" fmla="*/ 46 w 1293"/>
                <a:gd name="T19" fmla="*/ 10 h 1292"/>
                <a:gd name="T20" fmla="*/ 45 w 1293"/>
                <a:gd name="T21" fmla="*/ 9 h 1292"/>
                <a:gd name="T22" fmla="*/ 44 w 1293"/>
                <a:gd name="T23" fmla="*/ 8 h 1292"/>
                <a:gd name="T24" fmla="*/ 42 w 1293"/>
                <a:gd name="T25" fmla="*/ 10 h 1292"/>
                <a:gd name="T26" fmla="*/ 44 w 1293"/>
                <a:gd name="T27" fmla="*/ 11 h 1292"/>
                <a:gd name="T28" fmla="*/ 46 w 1293"/>
                <a:gd name="T29" fmla="*/ 10 h 1292"/>
                <a:gd name="T30" fmla="*/ 29 w 1293"/>
                <a:gd name="T31" fmla="*/ 0 h 1292"/>
                <a:gd name="T32" fmla="*/ 27 w 1293"/>
                <a:gd name="T33" fmla="*/ 0 h 1292"/>
                <a:gd name="T34" fmla="*/ 25 w 1293"/>
                <a:gd name="T35" fmla="*/ 0 h 1292"/>
                <a:gd name="T36" fmla="*/ 23 w 1293"/>
                <a:gd name="T37" fmla="*/ 0 h 1292"/>
                <a:gd name="T38" fmla="*/ 22 w 1293"/>
                <a:gd name="T39" fmla="*/ 3 h 1292"/>
                <a:gd name="T40" fmla="*/ 24 w 1293"/>
                <a:gd name="T41" fmla="*/ 3 h 1292"/>
                <a:gd name="T42" fmla="*/ 26 w 1293"/>
                <a:gd name="T43" fmla="*/ 3 h 1292"/>
                <a:gd name="T44" fmla="*/ 28 w 1293"/>
                <a:gd name="T45" fmla="*/ 3 h 1292"/>
                <a:gd name="T46" fmla="*/ 30 w 1293"/>
                <a:gd name="T47" fmla="*/ 3 h 1292"/>
                <a:gd name="T48" fmla="*/ 8 w 1293"/>
                <a:gd name="T49" fmla="*/ 7 h 1292"/>
                <a:gd name="T50" fmla="*/ 7 w 1293"/>
                <a:gd name="T51" fmla="*/ 8 h 1292"/>
                <a:gd name="T52" fmla="*/ 6 w 1293"/>
                <a:gd name="T53" fmla="*/ 9 h 1292"/>
                <a:gd name="T54" fmla="*/ 8 w 1293"/>
                <a:gd name="T55" fmla="*/ 11 h 1292"/>
                <a:gd name="T56" fmla="*/ 10 w 1293"/>
                <a:gd name="T57" fmla="*/ 9 h 1292"/>
                <a:gd name="T58" fmla="*/ 8 w 1293"/>
                <a:gd name="T59" fmla="*/ 7 h 1292"/>
                <a:gd name="T60" fmla="*/ 0 w 1293"/>
                <a:gd name="T61" fmla="*/ 25 h 1292"/>
                <a:gd name="T62" fmla="*/ 0 w 1293"/>
                <a:gd name="T63" fmla="*/ 25 h 1292"/>
                <a:gd name="T64" fmla="*/ 0 w 1293"/>
                <a:gd name="T65" fmla="*/ 27 h 1292"/>
                <a:gd name="T66" fmla="*/ 0 w 1293"/>
                <a:gd name="T67" fmla="*/ 30 h 1292"/>
                <a:gd name="T68" fmla="*/ 3 w 1293"/>
                <a:gd name="T69" fmla="*/ 31 h 1292"/>
                <a:gd name="T70" fmla="*/ 3 w 1293"/>
                <a:gd name="T71" fmla="*/ 29 h 1292"/>
                <a:gd name="T72" fmla="*/ 3 w 1293"/>
                <a:gd name="T73" fmla="*/ 26 h 1292"/>
                <a:gd name="T74" fmla="*/ 3 w 1293"/>
                <a:gd name="T75" fmla="*/ 25 h 1292"/>
                <a:gd name="T76" fmla="*/ 3 w 1293"/>
                <a:gd name="T77" fmla="*/ 24 h 1292"/>
                <a:gd name="T78" fmla="*/ 7 w 1293"/>
                <a:gd name="T79" fmla="*/ 44 h 1292"/>
                <a:gd name="T80" fmla="*/ 8 w 1293"/>
                <a:gd name="T81" fmla="*/ 45 h 1292"/>
                <a:gd name="T82" fmla="*/ 10 w 1293"/>
                <a:gd name="T83" fmla="*/ 46 h 1292"/>
                <a:gd name="T84" fmla="*/ 12 w 1293"/>
                <a:gd name="T85" fmla="*/ 45 h 1292"/>
                <a:gd name="T86" fmla="*/ 11 w 1293"/>
                <a:gd name="T87" fmla="*/ 44 h 1292"/>
                <a:gd name="T88" fmla="*/ 10 w 1293"/>
                <a:gd name="T89" fmla="*/ 43 h 1292"/>
                <a:gd name="T90" fmla="*/ 9 w 1293"/>
                <a:gd name="T91" fmla="*/ 42 h 1292"/>
                <a:gd name="T92" fmla="*/ 7 w 1293"/>
                <a:gd name="T93" fmla="*/ 44 h 1292"/>
                <a:gd name="T94" fmla="*/ 23 w 1293"/>
                <a:gd name="T95" fmla="*/ 52 h 1292"/>
                <a:gd name="T96" fmla="*/ 25 w 1293"/>
                <a:gd name="T97" fmla="*/ 52 h 1292"/>
                <a:gd name="T98" fmla="*/ 27 w 1293"/>
                <a:gd name="T99" fmla="*/ 52 h 1292"/>
                <a:gd name="T100" fmla="*/ 29 w 1293"/>
                <a:gd name="T101" fmla="*/ 52 h 1292"/>
                <a:gd name="T102" fmla="*/ 30 w 1293"/>
                <a:gd name="T103" fmla="*/ 49 h 1292"/>
                <a:gd name="T104" fmla="*/ 28 w 1293"/>
                <a:gd name="T105" fmla="*/ 49 h 1292"/>
                <a:gd name="T106" fmla="*/ 26 w 1293"/>
                <a:gd name="T107" fmla="*/ 49 h 1292"/>
                <a:gd name="T108" fmla="*/ 24 w 1293"/>
                <a:gd name="T109" fmla="*/ 49 h 1292"/>
                <a:gd name="T110" fmla="*/ 22 w 1293"/>
                <a:gd name="T111" fmla="*/ 49 h 1292"/>
                <a:gd name="T112" fmla="*/ 42 w 1293"/>
                <a:gd name="T113" fmla="*/ 46 h 1292"/>
                <a:gd name="T114" fmla="*/ 43 w 1293"/>
                <a:gd name="T115" fmla="*/ 45 h 1292"/>
                <a:gd name="T116" fmla="*/ 45 w 1293"/>
                <a:gd name="T117" fmla="*/ 44 h 1292"/>
                <a:gd name="T118" fmla="*/ 43 w 1293"/>
                <a:gd name="T119" fmla="*/ 42 h 1292"/>
                <a:gd name="T120" fmla="*/ 40 w 1293"/>
                <a:gd name="T121" fmla="*/ 44 h 1292"/>
                <a:gd name="T122" fmla="*/ 42 w 1293"/>
                <a:gd name="T123" fmla="*/ 46 h 129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93"/>
                <a:gd name="T187" fmla="*/ 0 h 1292"/>
                <a:gd name="T188" fmla="*/ 1293 w 1293"/>
                <a:gd name="T189" fmla="*/ 1292 h 129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93" h="1292">
                  <a:moveTo>
                    <a:pt x="1293" y="646"/>
                  </a:moveTo>
                  <a:lnTo>
                    <a:pt x="1293" y="637"/>
                  </a:lnTo>
                  <a:lnTo>
                    <a:pt x="1293" y="627"/>
                  </a:lnTo>
                  <a:lnTo>
                    <a:pt x="1292" y="617"/>
                  </a:lnTo>
                  <a:lnTo>
                    <a:pt x="1292" y="608"/>
                  </a:lnTo>
                  <a:lnTo>
                    <a:pt x="1223" y="596"/>
                  </a:lnTo>
                  <a:lnTo>
                    <a:pt x="1224" y="607"/>
                  </a:lnTo>
                  <a:lnTo>
                    <a:pt x="1225" y="620"/>
                  </a:lnTo>
                  <a:lnTo>
                    <a:pt x="1225" y="633"/>
                  </a:lnTo>
                  <a:lnTo>
                    <a:pt x="1225" y="646"/>
                  </a:lnTo>
                  <a:lnTo>
                    <a:pt x="1224" y="681"/>
                  </a:lnTo>
                  <a:lnTo>
                    <a:pt x="1221" y="715"/>
                  </a:lnTo>
                  <a:lnTo>
                    <a:pt x="1216" y="749"/>
                  </a:lnTo>
                  <a:lnTo>
                    <a:pt x="1209" y="782"/>
                  </a:lnTo>
                  <a:lnTo>
                    <a:pt x="1281" y="769"/>
                  </a:lnTo>
                  <a:lnTo>
                    <a:pt x="1286" y="739"/>
                  </a:lnTo>
                  <a:lnTo>
                    <a:pt x="1290" y="709"/>
                  </a:lnTo>
                  <a:lnTo>
                    <a:pt x="1292" y="678"/>
                  </a:lnTo>
                  <a:lnTo>
                    <a:pt x="1293" y="646"/>
                  </a:lnTo>
                  <a:close/>
                  <a:moveTo>
                    <a:pt x="1147" y="237"/>
                  </a:moveTo>
                  <a:lnTo>
                    <a:pt x="1136" y="225"/>
                  </a:lnTo>
                  <a:lnTo>
                    <a:pt x="1127" y="213"/>
                  </a:lnTo>
                  <a:lnTo>
                    <a:pt x="1116" y="201"/>
                  </a:lnTo>
                  <a:lnTo>
                    <a:pt x="1104" y="189"/>
                  </a:lnTo>
                  <a:lnTo>
                    <a:pt x="1040" y="223"/>
                  </a:lnTo>
                  <a:lnTo>
                    <a:pt x="1060" y="241"/>
                  </a:lnTo>
                  <a:lnTo>
                    <a:pt x="1078" y="262"/>
                  </a:lnTo>
                  <a:lnTo>
                    <a:pt x="1095" y="282"/>
                  </a:lnTo>
                  <a:lnTo>
                    <a:pt x="1113" y="304"/>
                  </a:lnTo>
                  <a:lnTo>
                    <a:pt x="1147" y="237"/>
                  </a:lnTo>
                  <a:close/>
                  <a:moveTo>
                    <a:pt x="744" y="7"/>
                  </a:moveTo>
                  <a:lnTo>
                    <a:pt x="720" y="4"/>
                  </a:lnTo>
                  <a:lnTo>
                    <a:pt x="696" y="2"/>
                  </a:lnTo>
                  <a:lnTo>
                    <a:pt x="672" y="0"/>
                  </a:lnTo>
                  <a:lnTo>
                    <a:pt x="647" y="0"/>
                  </a:lnTo>
                  <a:lnTo>
                    <a:pt x="624" y="0"/>
                  </a:lnTo>
                  <a:lnTo>
                    <a:pt x="602" y="2"/>
                  </a:lnTo>
                  <a:lnTo>
                    <a:pt x="579" y="4"/>
                  </a:lnTo>
                  <a:lnTo>
                    <a:pt x="556" y="6"/>
                  </a:lnTo>
                  <a:lnTo>
                    <a:pt x="548" y="76"/>
                  </a:lnTo>
                  <a:lnTo>
                    <a:pt x="571" y="73"/>
                  </a:lnTo>
                  <a:lnTo>
                    <a:pt x="596" y="71"/>
                  </a:lnTo>
                  <a:lnTo>
                    <a:pt x="621" y="68"/>
                  </a:lnTo>
                  <a:lnTo>
                    <a:pt x="647" y="68"/>
                  </a:lnTo>
                  <a:lnTo>
                    <a:pt x="674" y="68"/>
                  </a:lnTo>
                  <a:lnTo>
                    <a:pt x="701" y="71"/>
                  </a:lnTo>
                  <a:lnTo>
                    <a:pt x="728" y="74"/>
                  </a:lnTo>
                  <a:lnTo>
                    <a:pt x="755" y="78"/>
                  </a:lnTo>
                  <a:lnTo>
                    <a:pt x="744" y="7"/>
                  </a:lnTo>
                  <a:close/>
                  <a:moveTo>
                    <a:pt x="196" y="183"/>
                  </a:moveTo>
                  <a:lnTo>
                    <a:pt x="185" y="195"/>
                  </a:lnTo>
                  <a:lnTo>
                    <a:pt x="174" y="206"/>
                  </a:lnTo>
                  <a:lnTo>
                    <a:pt x="163" y="218"/>
                  </a:lnTo>
                  <a:lnTo>
                    <a:pt x="152" y="229"/>
                  </a:lnTo>
                  <a:lnTo>
                    <a:pt x="186" y="297"/>
                  </a:lnTo>
                  <a:lnTo>
                    <a:pt x="203" y="276"/>
                  </a:lnTo>
                  <a:lnTo>
                    <a:pt x="221" y="255"/>
                  </a:lnTo>
                  <a:lnTo>
                    <a:pt x="240" y="235"/>
                  </a:lnTo>
                  <a:lnTo>
                    <a:pt x="260" y="216"/>
                  </a:lnTo>
                  <a:lnTo>
                    <a:pt x="196" y="183"/>
                  </a:lnTo>
                  <a:close/>
                  <a:moveTo>
                    <a:pt x="2" y="601"/>
                  </a:moveTo>
                  <a:lnTo>
                    <a:pt x="1" y="612"/>
                  </a:lnTo>
                  <a:lnTo>
                    <a:pt x="1" y="624"/>
                  </a:lnTo>
                  <a:lnTo>
                    <a:pt x="0" y="634"/>
                  </a:lnTo>
                  <a:lnTo>
                    <a:pt x="0" y="646"/>
                  </a:lnTo>
                  <a:lnTo>
                    <a:pt x="1" y="677"/>
                  </a:lnTo>
                  <a:lnTo>
                    <a:pt x="3" y="707"/>
                  </a:lnTo>
                  <a:lnTo>
                    <a:pt x="7" y="737"/>
                  </a:lnTo>
                  <a:lnTo>
                    <a:pt x="12" y="766"/>
                  </a:lnTo>
                  <a:lnTo>
                    <a:pt x="84" y="779"/>
                  </a:lnTo>
                  <a:lnTo>
                    <a:pt x="77" y="747"/>
                  </a:lnTo>
                  <a:lnTo>
                    <a:pt x="72" y="714"/>
                  </a:lnTo>
                  <a:lnTo>
                    <a:pt x="69" y="680"/>
                  </a:lnTo>
                  <a:lnTo>
                    <a:pt x="68" y="646"/>
                  </a:lnTo>
                  <a:lnTo>
                    <a:pt x="68" y="631"/>
                  </a:lnTo>
                  <a:lnTo>
                    <a:pt x="69" y="617"/>
                  </a:lnTo>
                  <a:lnTo>
                    <a:pt x="70" y="603"/>
                  </a:lnTo>
                  <a:lnTo>
                    <a:pt x="71" y="588"/>
                  </a:lnTo>
                  <a:lnTo>
                    <a:pt x="2" y="601"/>
                  </a:lnTo>
                  <a:close/>
                  <a:moveTo>
                    <a:pt x="174" y="1087"/>
                  </a:moveTo>
                  <a:lnTo>
                    <a:pt x="191" y="1105"/>
                  </a:lnTo>
                  <a:lnTo>
                    <a:pt x="210" y="1121"/>
                  </a:lnTo>
                  <a:lnTo>
                    <a:pt x="228" y="1138"/>
                  </a:lnTo>
                  <a:lnTo>
                    <a:pt x="246" y="1154"/>
                  </a:lnTo>
                  <a:lnTo>
                    <a:pt x="314" y="1119"/>
                  </a:lnTo>
                  <a:lnTo>
                    <a:pt x="299" y="1109"/>
                  </a:lnTo>
                  <a:lnTo>
                    <a:pt x="285" y="1098"/>
                  </a:lnTo>
                  <a:lnTo>
                    <a:pt x="271" y="1086"/>
                  </a:lnTo>
                  <a:lnTo>
                    <a:pt x="258" y="1075"/>
                  </a:lnTo>
                  <a:lnTo>
                    <a:pt x="245" y="1062"/>
                  </a:lnTo>
                  <a:lnTo>
                    <a:pt x="232" y="1050"/>
                  </a:lnTo>
                  <a:lnTo>
                    <a:pt x="220" y="1037"/>
                  </a:lnTo>
                  <a:lnTo>
                    <a:pt x="208" y="1023"/>
                  </a:lnTo>
                  <a:lnTo>
                    <a:pt x="174" y="1087"/>
                  </a:lnTo>
                  <a:close/>
                  <a:moveTo>
                    <a:pt x="550" y="1286"/>
                  </a:moveTo>
                  <a:lnTo>
                    <a:pt x="574" y="1289"/>
                  </a:lnTo>
                  <a:lnTo>
                    <a:pt x="597" y="1291"/>
                  </a:lnTo>
                  <a:lnTo>
                    <a:pt x="622" y="1292"/>
                  </a:lnTo>
                  <a:lnTo>
                    <a:pt x="647" y="1292"/>
                  </a:lnTo>
                  <a:lnTo>
                    <a:pt x="671" y="1292"/>
                  </a:lnTo>
                  <a:lnTo>
                    <a:pt x="695" y="1291"/>
                  </a:lnTo>
                  <a:lnTo>
                    <a:pt x="717" y="1289"/>
                  </a:lnTo>
                  <a:lnTo>
                    <a:pt x="741" y="1286"/>
                  </a:lnTo>
                  <a:lnTo>
                    <a:pt x="751" y="1215"/>
                  </a:lnTo>
                  <a:lnTo>
                    <a:pt x="726" y="1219"/>
                  </a:lnTo>
                  <a:lnTo>
                    <a:pt x="700" y="1222"/>
                  </a:lnTo>
                  <a:lnTo>
                    <a:pt x="673" y="1224"/>
                  </a:lnTo>
                  <a:lnTo>
                    <a:pt x="647" y="1224"/>
                  </a:lnTo>
                  <a:lnTo>
                    <a:pt x="620" y="1224"/>
                  </a:lnTo>
                  <a:lnTo>
                    <a:pt x="593" y="1222"/>
                  </a:lnTo>
                  <a:lnTo>
                    <a:pt x="566" y="1219"/>
                  </a:lnTo>
                  <a:lnTo>
                    <a:pt x="540" y="1214"/>
                  </a:lnTo>
                  <a:lnTo>
                    <a:pt x="550" y="1286"/>
                  </a:lnTo>
                  <a:close/>
                  <a:moveTo>
                    <a:pt x="1047" y="1154"/>
                  </a:moveTo>
                  <a:lnTo>
                    <a:pt x="1065" y="1139"/>
                  </a:lnTo>
                  <a:lnTo>
                    <a:pt x="1083" y="1123"/>
                  </a:lnTo>
                  <a:lnTo>
                    <a:pt x="1101" y="1106"/>
                  </a:lnTo>
                  <a:lnTo>
                    <a:pt x="1118" y="1089"/>
                  </a:lnTo>
                  <a:lnTo>
                    <a:pt x="1084" y="1023"/>
                  </a:lnTo>
                  <a:lnTo>
                    <a:pt x="1061" y="1049"/>
                  </a:lnTo>
                  <a:lnTo>
                    <a:pt x="1036" y="1074"/>
                  </a:lnTo>
                  <a:lnTo>
                    <a:pt x="1009" y="1097"/>
                  </a:lnTo>
                  <a:lnTo>
                    <a:pt x="981" y="1118"/>
                  </a:lnTo>
                  <a:lnTo>
                    <a:pt x="1047" y="1154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4" name="Freeform 1401"/>
            <p:cNvSpPr>
              <a:spLocks noEditPoints="1"/>
            </p:cNvSpPr>
            <p:nvPr/>
          </p:nvSpPr>
          <p:spPr bwMode="auto">
            <a:xfrm>
              <a:off x="2738" y="1721"/>
              <a:ext cx="245" cy="246"/>
            </a:xfrm>
            <a:custGeom>
              <a:avLst/>
              <a:gdLst>
                <a:gd name="T0" fmla="*/ 49 w 1224"/>
                <a:gd name="T1" fmla="*/ 24 h 1225"/>
                <a:gd name="T2" fmla="*/ 46 w 1224"/>
                <a:gd name="T3" fmla="*/ 22 h 1225"/>
                <a:gd name="T4" fmla="*/ 46 w 1224"/>
                <a:gd name="T5" fmla="*/ 24 h 1225"/>
                <a:gd name="T6" fmla="*/ 46 w 1224"/>
                <a:gd name="T7" fmla="*/ 26 h 1225"/>
                <a:gd name="T8" fmla="*/ 46 w 1224"/>
                <a:gd name="T9" fmla="*/ 28 h 1225"/>
                <a:gd name="T10" fmla="*/ 46 w 1224"/>
                <a:gd name="T11" fmla="*/ 30 h 1225"/>
                <a:gd name="T12" fmla="*/ 49 w 1224"/>
                <a:gd name="T13" fmla="*/ 27 h 1225"/>
                <a:gd name="T14" fmla="*/ 44 w 1224"/>
                <a:gd name="T15" fmla="*/ 9 h 1225"/>
                <a:gd name="T16" fmla="*/ 42 w 1224"/>
                <a:gd name="T17" fmla="*/ 8 h 1225"/>
                <a:gd name="T18" fmla="*/ 40 w 1224"/>
                <a:gd name="T19" fmla="*/ 9 h 1225"/>
                <a:gd name="T20" fmla="*/ 42 w 1224"/>
                <a:gd name="T21" fmla="*/ 12 h 1225"/>
                <a:gd name="T22" fmla="*/ 28 w 1224"/>
                <a:gd name="T23" fmla="*/ 0 h 1225"/>
                <a:gd name="T24" fmla="*/ 25 w 1224"/>
                <a:gd name="T25" fmla="*/ 0 h 1225"/>
                <a:gd name="T26" fmla="*/ 22 w 1224"/>
                <a:gd name="T27" fmla="*/ 0 h 1225"/>
                <a:gd name="T28" fmla="*/ 21 w 1224"/>
                <a:gd name="T29" fmla="*/ 3 h 1225"/>
                <a:gd name="T30" fmla="*/ 25 w 1224"/>
                <a:gd name="T31" fmla="*/ 3 h 1225"/>
                <a:gd name="T32" fmla="*/ 28 w 1224"/>
                <a:gd name="T33" fmla="*/ 3 h 1225"/>
                <a:gd name="T34" fmla="*/ 8 w 1224"/>
                <a:gd name="T35" fmla="*/ 7 h 1225"/>
                <a:gd name="T36" fmla="*/ 6 w 1224"/>
                <a:gd name="T37" fmla="*/ 9 h 1225"/>
                <a:gd name="T38" fmla="*/ 8 w 1224"/>
                <a:gd name="T39" fmla="*/ 11 h 1225"/>
                <a:gd name="T40" fmla="*/ 10 w 1224"/>
                <a:gd name="T41" fmla="*/ 8 h 1225"/>
                <a:gd name="T42" fmla="*/ 0 w 1224"/>
                <a:gd name="T43" fmla="*/ 23 h 1225"/>
                <a:gd name="T44" fmla="*/ 0 w 1224"/>
                <a:gd name="T45" fmla="*/ 24 h 1225"/>
                <a:gd name="T46" fmla="*/ 0 w 1224"/>
                <a:gd name="T47" fmla="*/ 28 h 1225"/>
                <a:gd name="T48" fmla="*/ 3 w 1224"/>
                <a:gd name="T49" fmla="*/ 29 h 1225"/>
                <a:gd name="T50" fmla="*/ 3 w 1224"/>
                <a:gd name="T51" fmla="*/ 27 h 1225"/>
                <a:gd name="T52" fmla="*/ 3 w 1224"/>
                <a:gd name="T53" fmla="*/ 25 h 1225"/>
                <a:gd name="T54" fmla="*/ 3 w 1224"/>
                <a:gd name="T55" fmla="*/ 23 h 1225"/>
                <a:gd name="T56" fmla="*/ 0 w 1224"/>
                <a:gd name="T57" fmla="*/ 22 h 1225"/>
                <a:gd name="T58" fmla="*/ 8 w 1224"/>
                <a:gd name="T59" fmla="*/ 43 h 1225"/>
                <a:gd name="T60" fmla="*/ 13 w 1224"/>
                <a:gd name="T61" fmla="*/ 43 h 1225"/>
                <a:gd name="T62" fmla="*/ 11 w 1224"/>
                <a:gd name="T63" fmla="*/ 41 h 1225"/>
                <a:gd name="T64" fmla="*/ 9 w 1224"/>
                <a:gd name="T65" fmla="*/ 40 h 1225"/>
                <a:gd name="T66" fmla="*/ 6 w 1224"/>
                <a:gd name="T67" fmla="*/ 41 h 1225"/>
                <a:gd name="T68" fmla="*/ 22 w 1224"/>
                <a:gd name="T69" fmla="*/ 49 h 1225"/>
                <a:gd name="T70" fmla="*/ 26 w 1224"/>
                <a:gd name="T71" fmla="*/ 49 h 1225"/>
                <a:gd name="T72" fmla="*/ 28 w 1224"/>
                <a:gd name="T73" fmla="*/ 49 h 1225"/>
                <a:gd name="T74" fmla="*/ 27 w 1224"/>
                <a:gd name="T75" fmla="*/ 46 h 1225"/>
                <a:gd name="T76" fmla="*/ 23 w 1224"/>
                <a:gd name="T77" fmla="*/ 46 h 1225"/>
                <a:gd name="T78" fmla="*/ 20 w 1224"/>
                <a:gd name="T79" fmla="*/ 46 h 1225"/>
                <a:gd name="T80" fmla="*/ 40 w 1224"/>
                <a:gd name="T81" fmla="*/ 43 h 1225"/>
                <a:gd name="T82" fmla="*/ 43 w 1224"/>
                <a:gd name="T83" fmla="*/ 41 h 1225"/>
                <a:gd name="T84" fmla="*/ 40 w 1224"/>
                <a:gd name="T85" fmla="*/ 39 h 1225"/>
                <a:gd name="T86" fmla="*/ 38 w 1224"/>
                <a:gd name="T87" fmla="*/ 41 h 1225"/>
                <a:gd name="T88" fmla="*/ 37 w 1224"/>
                <a:gd name="T89" fmla="*/ 43 h 1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24"/>
                <a:gd name="T136" fmla="*/ 0 h 1225"/>
                <a:gd name="T137" fmla="*/ 1224 w 1224"/>
                <a:gd name="T138" fmla="*/ 1225 h 122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24" h="1225">
                  <a:moveTo>
                    <a:pt x="1224" y="612"/>
                  </a:moveTo>
                  <a:lnTo>
                    <a:pt x="1223" y="601"/>
                  </a:lnTo>
                  <a:lnTo>
                    <a:pt x="1223" y="590"/>
                  </a:lnTo>
                  <a:lnTo>
                    <a:pt x="1223" y="579"/>
                  </a:lnTo>
                  <a:lnTo>
                    <a:pt x="1222" y="568"/>
                  </a:lnTo>
                  <a:lnTo>
                    <a:pt x="1153" y="555"/>
                  </a:lnTo>
                  <a:lnTo>
                    <a:pt x="1154" y="569"/>
                  </a:lnTo>
                  <a:lnTo>
                    <a:pt x="1155" y="583"/>
                  </a:lnTo>
                  <a:lnTo>
                    <a:pt x="1155" y="598"/>
                  </a:lnTo>
                  <a:lnTo>
                    <a:pt x="1156" y="612"/>
                  </a:lnTo>
                  <a:lnTo>
                    <a:pt x="1155" y="631"/>
                  </a:lnTo>
                  <a:lnTo>
                    <a:pt x="1154" y="649"/>
                  </a:lnTo>
                  <a:lnTo>
                    <a:pt x="1153" y="667"/>
                  </a:lnTo>
                  <a:lnTo>
                    <a:pt x="1151" y="685"/>
                  </a:lnTo>
                  <a:lnTo>
                    <a:pt x="1149" y="703"/>
                  </a:lnTo>
                  <a:lnTo>
                    <a:pt x="1146" y="720"/>
                  </a:lnTo>
                  <a:lnTo>
                    <a:pt x="1141" y="738"/>
                  </a:lnTo>
                  <a:lnTo>
                    <a:pt x="1137" y="755"/>
                  </a:lnTo>
                  <a:lnTo>
                    <a:pt x="1210" y="742"/>
                  </a:lnTo>
                  <a:lnTo>
                    <a:pt x="1216" y="711"/>
                  </a:lnTo>
                  <a:lnTo>
                    <a:pt x="1220" y="678"/>
                  </a:lnTo>
                  <a:lnTo>
                    <a:pt x="1223" y="646"/>
                  </a:lnTo>
                  <a:lnTo>
                    <a:pt x="1224" y="612"/>
                  </a:lnTo>
                  <a:close/>
                  <a:moveTo>
                    <a:pt x="1095" y="235"/>
                  </a:moveTo>
                  <a:lnTo>
                    <a:pt x="1081" y="219"/>
                  </a:lnTo>
                  <a:lnTo>
                    <a:pt x="1067" y="203"/>
                  </a:lnTo>
                  <a:lnTo>
                    <a:pt x="1053" y="188"/>
                  </a:lnTo>
                  <a:lnTo>
                    <a:pt x="1038" y="173"/>
                  </a:lnTo>
                  <a:lnTo>
                    <a:pt x="973" y="205"/>
                  </a:lnTo>
                  <a:lnTo>
                    <a:pt x="996" y="228"/>
                  </a:lnTo>
                  <a:lnTo>
                    <a:pt x="1019" y="252"/>
                  </a:lnTo>
                  <a:lnTo>
                    <a:pt x="1040" y="276"/>
                  </a:lnTo>
                  <a:lnTo>
                    <a:pt x="1060" y="303"/>
                  </a:lnTo>
                  <a:lnTo>
                    <a:pt x="1095" y="235"/>
                  </a:lnTo>
                  <a:close/>
                  <a:moveTo>
                    <a:pt x="715" y="9"/>
                  </a:moveTo>
                  <a:lnTo>
                    <a:pt x="689" y="5"/>
                  </a:lnTo>
                  <a:lnTo>
                    <a:pt x="664" y="2"/>
                  </a:lnTo>
                  <a:lnTo>
                    <a:pt x="638" y="1"/>
                  </a:lnTo>
                  <a:lnTo>
                    <a:pt x="612" y="0"/>
                  </a:lnTo>
                  <a:lnTo>
                    <a:pt x="587" y="1"/>
                  </a:lnTo>
                  <a:lnTo>
                    <a:pt x="563" y="2"/>
                  </a:lnTo>
                  <a:lnTo>
                    <a:pt x="541" y="4"/>
                  </a:lnTo>
                  <a:lnTo>
                    <a:pt x="517" y="7"/>
                  </a:lnTo>
                  <a:lnTo>
                    <a:pt x="508" y="78"/>
                  </a:lnTo>
                  <a:lnTo>
                    <a:pt x="533" y="73"/>
                  </a:lnTo>
                  <a:lnTo>
                    <a:pt x="559" y="70"/>
                  </a:lnTo>
                  <a:lnTo>
                    <a:pt x="585" y="69"/>
                  </a:lnTo>
                  <a:lnTo>
                    <a:pt x="612" y="68"/>
                  </a:lnTo>
                  <a:lnTo>
                    <a:pt x="641" y="69"/>
                  </a:lnTo>
                  <a:lnTo>
                    <a:pt x="669" y="71"/>
                  </a:lnTo>
                  <a:lnTo>
                    <a:pt x="697" y="74"/>
                  </a:lnTo>
                  <a:lnTo>
                    <a:pt x="725" y="80"/>
                  </a:lnTo>
                  <a:lnTo>
                    <a:pt x="715" y="9"/>
                  </a:lnTo>
                  <a:close/>
                  <a:moveTo>
                    <a:pt x="193" y="166"/>
                  </a:moveTo>
                  <a:lnTo>
                    <a:pt x="178" y="181"/>
                  </a:lnTo>
                  <a:lnTo>
                    <a:pt x="163" y="196"/>
                  </a:lnTo>
                  <a:lnTo>
                    <a:pt x="148" y="213"/>
                  </a:lnTo>
                  <a:lnTo>
                    <a:pt x="135" y="229"/>
                  </a:lnTo>
                  <a:lnTo>
                    <a:pt x="168" y="297"/>
                  </a:lnTo>
                  <a:lnTo>
                    <a:pt x="188" y="271"/>
                  </a:lnTo>
                  <a:lnTo>
                    <a:pt x="209" y="245"/>
                  </a:lnTo>
                  <a:lnTo>
                    <a:pt x="233" y="221"/>
                  </a:lnTo>
                  <a:lnTo>
                    <a:pt x="258" y="200"/>
                  </a:lnTo>
                  <a:lnTo>
                    <a:pt x="193" y="166"/>
                  </a:lnTo>
                  <a:close/>
                  <a:moveTo>
                    <a:pt x="2" y="560"/>
                  </a:moveTo>
                  <a:lnTo>
                    <a:pt x="1" y="573"/>
                  </a:lnTo>
                  <a:lnTo>
                    <a:pt x="0" y="586"/>
                  </a:lnTo>
                  <a:lnTo>
                    <a:pt x="0" y="599"/>
                  </a:lnTo>
                  <a:lnTo>
                    <a:pt x="0" y="612"/>
                  </a:lnTo>
                  <a:lnTo>
                    <a:pt x="1" y="645"/>
                  </a:lnTo>
                  <a:lnTo>
                    <a:pt x="3" y="676"/>
                  </a:lnTo>
                  <a:lnTo>
                    <a:pt x="7" y="707"/>
                  </a:lnTo>
                  <a:lnTo>
                    <a:pt x="13" y="739"/>
                  </a:lnTo>
                  <a:lnTo>
                    <a:pt x="86" y="752"/>
                  </a:lnTo>
                  <a:lnTo>
                    <a:pt x="82" y="735"/>
                  </a:lnTo>
                  <a:lnTo>
                    <a:pt x="77" y="718"/>
                  </a:lnTo>
                  <a:lnTo>
                    <a:pt x="74" y="701"/>
                  </a:lnTo>
                  <a:lnTo>
                    <a:pt x="72" y="684"/>
                  </a:lnTo>
                  <a:lnTo>
                    <a:pt x="70" y="666"/>
                  </a:lnTo>
                  <a:lnTo>
                    <a:pt x="69" y="648"/>
                  </a:lnTo>
                  <a:lnTo>
                    <a:pt x="68" y="631"/>
                  </a:lnTo>
                  <a:lnTo>
                    <a:pt x="68" y="612"/>
                  </a:lnTo>
                  <a:lnTo>
                    <a:pt x="68" y="596"/>
                  </a:lnTo>
                  <a:lnTo>
                    <a:pt x="69" y="580"/>
                  </a:lnTo>
                  <a:lnTo>
                    <a:pt x="70" y="564"/>
                  </a:lnTo>
                  <a:lnTo>
                    <a:pt x="71" y="547"/>
                  </a:lnTo>
                  <a:lnTo>
                    <a:pt x="2" y="560"/>
                  </a:lnTo>
                  <a:close/>
                  <a:moveTo>
                    <a:pt x="156" y="1022"/>
                  </a:moveTo>
                  <a:lnTo>
                    <a:pt x="177" y="1043"/>
                  </a:lnTo>
                  <a:lnTo>
                    <a:pt x="198" y="1064"/>
                  </a:lnTo>
                  <a:lnTo>
                    <a:pt x="221" y="1084"/>
                  </a:lnTo>
                  <a:lnTo>
                    <a:pt x="245" y="1103"/>
                  </a:lnTo>
                  <a:lnTo>
                    <a:pt x="314" y="1068"/>
                  </a:lnTo>
                  <a:lnTo>
                    <a:pt x="297" y="1056"/>
                  </a:lnTo>
                  <a:lnTo>
                    <a:pt x="279" y="1043"/>
                  </a:lnTo>
                  <a:lnTo>
                    <a:pt x="263" y="1030"/>
                  </a:lnTo>
                  <a:lnTo>
                    <a:pt x="248" y="1017"/>
                  </a:lnTo>
                  <a:lnTo>
                    <a:pt x="233" y="1003"/>
                  </a:lnTo>
                  <a:lnTo>
                    <a:pt x="218" y="988"/>
                  </a:lnTo>
                  <a:lnTo>
                    <a:pt x="204" y="973"/>
                  </a:lnTo>
                  <a:lnTo>
                    <a:pt x="191" y="957"/>
                  </a:lnTo>
                  <a:lnTo>
                    <a:pt x="156" y="1022"/>
                  </a:lnTo>
                  <a:close/>
                  <a:moveTo>
                    <a:pt x="510" y="1216"/>
                  </a:moveTo>
                  <a:lnTo>
                    <a:pt x="535" y="1219"/>
                  </a:lnTo>
                  <a:lnTo>
                    <a:pt x="560" y="1222"/>
                  </a:lnTo>
                  <a:lnTo>
                    <a:pt x="586" y="1224"/>
                  </a:lnTo>
                  <a:lnTo>
                    <a:pt x="612" y="1225"/>
                  </a:lnTo>
                  <a:lnTo>
                    <a:pt x="637" y="1224"/>
                  </a:lnTo>
                  <a:lnTo>
                    <a:pt x="662" y="1222"/>
                  </a:lnTo>
                  <a:lnTo>
                    <a:pt x="687" y="1220"/>
                  </a:lnTo>
                  <a:lnTo>
                    <a:pt x="710" y="1216"/>
                  </a:lnTo>
                  <a:lnTo>
                    <a:pt x="721" y="1146"/>
                  </a:lnTo>
                  <a:lnTo>
                    <a:pt x="694" y="1150"/>
                  </a:lnTo>
                  <a:lnTo>
                    <a:pt x="667" y="1153"/>
                  </a:lnTo>
                  <a:lnTo>
                    <a:pt x="640" y="1156"/>
                  </a:lnTo>
                  <a:lnTo>
                    <a:pt x="612" y="1157"/>
                  </a:lnTo>
                  <a:lnTo>
                    <a:pt x="583" y="1156"/>
                  </a:lnTo>
                  <a:lnTo>
                    <a:pt x="555" y="1153"/>
                  </a:lnTo>
                  <a:lnTo>
                    <a:pt x="528" y="1150"/>
                  </a:lnTo>
                  <a:lnTo>
                    <a:pt x="500" y="1145"/>
                  </a:lnTo>
                  <a:lnTo>
                    <a:pt x="510" y="1216"/>
                  </a:lnTo>
                  <a:close/>
                  <a:moveTo>
                    <a:pt x="979" y="1102"/>
                  </a:moveTo>
                  <a:lnTo>
                    <a:pt x="1002" y="1084"/>
                  </a:lnTo>
                  <a:lnTo>
                    <a:pt x="1025" y="1065"/>
                  </a:lnTo>
                  <a:lnTo>
                    <a:pt x="1046" y="1044"/>
                  </a:lnTo>
                  <a:lnTo>
                    <a:pt x="1067" y="1023"/>
                  </a:lnTo>
                  <a:lnTo>
                    <a:pt x="1033" y="957"/>
                  </a:lnTo>
                  <a:lnTo>
                    <a:pt x="1020" y="972"/>
                  </a:lnTo>
                  <a:lnTo>
                    <a:pt x="1006" y="987"/>
                  </a:lnTo>
                  <a:lnTo>
                    <a:pt x="992" y="1002"/>
                  </a:lnTo>
                  <a:lnTo>
                    <a:pt x="977" y="1016"/>
                  </a:lnTo>
                  <a:lnTo>
                    <a:pt x="961" y="1029"/>
                  </a:lnTo>
                  <a:lnTo>
                    <a:pt x="946" y="1042"/>
                  </a:lnTo>
                  <a:lnTo>
                    <a:pt x="928" y="1054"/>
                  </a:lnTo>
                  <a:lnTo>
                    <a:pt x="912" y="1066"/>
                  </a:lnTo>
                  <a:lnTo>
                    <a:pt x="979" y="1102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5" name="Freeform 1402"/>
            <p:cNvSpPr>
              <a:spLocks noEditPoints="1"/>
            </p:cNvSpPr>
            <p:nvPr/>
          </p:nvSpPr>
          <p:spPr bwMode="auto">
            <a:xfrm>
              <a:off x="2750" y="1732"/>
              <a:ext cx="229" cy="227"/>
            </a:xfrm>
            <a:custGeom>
              <a:avLst/>
              <a:gdLst>
                <a:gd name="T0" fmla="*/ 46 w 1157"/>
                <a:gd name="T1" fmla="*/ 22 h 1156"/>
                <a:gd name="T2" fmla="*/ 43 w 1157"/>
                <a:gd name="T3" fmla="*/ 21 h 1156"/>
                <a:gd name="T4" fmla="*/ 43 w 1157"/>
                <a:gd name="T5" fmla="*/ 22 h 1156"/>
                <a:gd name="T6" fmla="*/ 43 w 1157"/>
                <a:gd name="T7" fmla="*/ 25 h 1156"/>
                <a:gd name="T8" fmla="*/ 43 w 1157"/>
                <a:gd name="T9" fmla="*/ 27 h 1156"/>
                <a:gd name="T10" fmla="*/ 43 w 1157"/>
                <a:gd name="T11" fmla="*/ 29 h 1156"/>
                <a:gd name="T12" fmla="*/ 46 w 1157"/>
                <a:gd name="T13" fmla="*/ 26 h 1156"/>
                <a:gd name="T14" fmla="*/ 42 w 1157"/>
                <a:gd name="T15" fmla="*/ 9 h 1156"/>
                <a:gd name="T16" fmla="*/ 40 w 1157"/>
                <a:gd name="T17" fmla="*/ 7 h 1156"/>
                <a:gd name="T18" fmla="*/ 37 w 1157"/>
                <a:gd name="T19" fmla="*/ 8 h 1156"/>
                <a:gd name="T20" fmla="*/ 38 w 1157"/>
                <a:gd name="T21" fmla="*/ 10 h 1156"/>
                <a:gd name="T22" fmla="*/ 40 w 1157"/>
                <a:gd name="T23" fmla="*/ 12 h 1156"/>
                <a:gd name="T24" fmla="*/ 27 w 1157"/>
                <a:gd name="T25" fmla="*/ 0 h 1156"/>
                <a:gd name="T26" fmla="*/ 24 w 1157"/>
                <a:gd name="T27" fmla="*/ 0 h 1156"/>
                <a:gd name="T28" fmla="*/ 21 w 1157"/>
                <a:gd name="T29" fmla="*/ 0 h 1156"/>
                <a:gd name="T30" fmla="*/ 19 w 1157"/>
                <a:gd name="T31" fmla="*/ 3 h 1156"/>
                <a:gd name="T32" fmla="*/ 22 w 1157"/>
                <a:gd name="T33" fmla="*/ 3 h 1156"/>
                <a:gd name="T34" fmla="*/ 26 w 1157"/>
                <a:gd name="T35" fmla="*/ 3 h 1156"/>
                <a:gd name="T36" fmla="*/ 27 w 1157"/>
                <a:gd name="T37" fmla="*/ 0 h 1156"/>
                <a:gd name="T38" fmla="*/ 6 w 1157"/>
                <a:gd name="T39" fmla="*/ 7 h 1156"/>
                <a:gd name="T40" fmla="*/ 6 w 1157"/>
                <a:gd name="T41" fmla="*/ 12 h 1156"/>
                <a:gd name="T42" fmla="*/ 7 w 1157"/>
                <a:gd name="T43" fmla="*/ 10 h 1156"/>
                <a:gd name="T44" fmla="*/ 9 w 1157"/>
                <a:gd name="T45" fmla="*/ 8 h 1156"/>
                <a:gd name="T46" fmla="*/ 8 w 1157"/>
                <a:gd name="T47" fmla="*/ 6 h 1156"/>
                <a:gd name="T48" fmla="*/ 0 w 1157"/>
                <a:gd name="T49" fmla="*/ 22 h 1156"/>
                <a:gd name="T50" fmla="*/ 0 w 1157"/>
                <a:gd name="T51" fmla="*/ 24 h 1156"/>
                <a:gd name="T52" fmla="*/ 1 w 1157"/>
                <a:gd name="T53" fmla="*/ 28 h 1156"/>
                <a:gd name="T54" fmla="*/ 3 w 1157"/>
                <a:gd name="T55" fmla="*/ 28 h 1156"/>
                <a:gd name="T56" fmla="*/ 3 w 1157"/>
                <a:gd name="T57" fmla="*/ 25 h 1156"/>
                <a:gd name="T58" fmla="*/ 3 w 1157"/>
                <a:gd name="T59" fmla="*/ 23 h 1156"/>
                <a:gd name="T60" fmla="*/ 3 w 1157"/>
                <a:gd name="T61" fmla="*/ 21 h 1156"/>
                <a:gd name="T62" fmla="*/ 6 w 1157"/>
                <a:gd name="T63" fmla="*/ 38 h 1156"/>
                <a:gd name="T64" fmla="*/ 7 w 1157"/>
                <a:gd name="T65" fmla="*/ 40 h 1156"/>
                <a:gd name="T66" fmla="*/ 9 w 1157"/>
                <a:gd name="T67" fmla="*/ 41 h 1156"/>
                <a:gd name="T68" fmla="*/ 13 w 1157"/>
                <a:gd name="T69" fmla="*/ 41 h 1156"/>
                <a:gd name="T70" fmla="*/ 10 w 1157"/>
                <a:gd name="T71" fmla="*/ 39 h 1156"/>
                <a:gd name="T72" fmla="*/ 8 w 1157"/>
                <a:gd name="T73" fmla="*/ 37 h 1156"/>
                <a:gd name="T74" fmla="*/ 6 w 1157"/>
                <a:gd name="T75" fmla="*/ 38 h 1156"/>
                <a:gd name="T76" fmla="*/ 21 w 1157"/>
                <a:gd name="T77" fmla="*/ 46 h 1156"/>
                <a:gd name="T78" fmla="*/ 24 w 1157"/>
                <a:gd name="T79" fmla="*/ 46 h 1156"/>
                <a:gd name="T80" fmla="*/ 27 w 1157"/>
                <a:gd name="T81" fmla="*/ 46 h 1156"/>
                <a:gd name="T82" fmla="*/ 25 w 1157"/>
                <a:gd name="T83" fmla="*/ 43 h 1156"/>
                <a:gd name="T84" fmla="*/ 22 w 1157"/>
                <a:gd name="T85" fmla="*/ 43 h 1156"/>
                <a:gd name="T86" fmla="*/ 18 w 1157"/>
                <a:gd name="T87" fmla="*/ 43 h 1156"/>
                <a:gd name="T88" fmla="*/ 38 w 1157"/>
                <a:gd name="T89" fmla="*/ 41 h 1156"/>
                <a:gd name="T90" fmla="*/ 41 w 1157"/>
                <a:gd name="T91" fmla="*/ 38 h 1156"/>
                <a:gd name="T92" fmla="*/ 38 w 1157"/>
                <a:gd name="T93" fmla="*/ 37 h 1156"/>
                <a:gd name="T94" fmla="*/ 36 w 1157"/>
                <a:gd name="T95" fmla="*/ 39 h 1156"/>
                <a:gd name="T96" fmla="*/ 34 w 1157"/>
                <a:gd name="T97" fmla="*/ 41 h 1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7"/>
                <a:gd name="T148" fmla="*/ 0 h 1156"/>
                <a:gd name="T149" fmla="*/ 1157 w 1157"/>
                <a:gd name="T150" fmla="*/ 1156 h 1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7" h="1156">
                  <a:moveTo>
                    <a:pt x="1157" y="578"/>
                  </a:moveTo>
                  <a:lnTo>
                    <a:pt x="1157" y="565"/>
                  </a:lnTo>
                  <a:lnTo>
                    <a:pt x="1157" y="552"/>
                  </a:lnTo>
                  <a:lnTo>
                    <a:pt x="1156" y="539"/>
                  </a:lnTo>
                  <a:lnTo>
                    <a:pt x="1155" y="528"/>
                  </a:lnTo>
                  <a:lnTo>
                    <a:pt x="1084" y="515"/>
                  </a:lnTo>
                  <a:lnTo>
                    <a:pt x="1087" y="531"/>
                  </a:lnTo>
                  <a:lnTo>
                    <a:pt x="1088" y="546"/>
                  </a:lnTo>
                  <a:lnTo>
                    <a:pt x="1089" y="562"/>
                  </a:lnTo>
                  <a:lnTo>
                    <a:pt x="1089" y="578"/>
                  </a:lnTo>
                  <a:lnTo>
                    <a:pt x="1089" y="598"/>
                  </a:lnTo>
                  <a:lnTo>
                    <a:pt x="1088" y="617"/>
                  </a:lnTo>
                  <a:lnTo>
                    <a:pt x="1086" y="636"/>
                  </a:lnTo>
                  <a:lnTo>
                    <a:pt x="1083" y="655"/>
                  </a:lnTo>
                  <a:lnTo>
                    <a:pt x="1080" y="673"/>
                  </a:lnTo>
                  <a:lnTo>
                    <a:pt x="1076" y="692"/>
                  </a:lnTo>
                  <a:lnTo>
                    <a:pt x="1072" y="709"/>
                  </a:lnTo>
                  <a:lnTo>
                    <a:pt x="1067" y="727"/>
                  </a:lnTo>
                  <a:lnTo>
                    <a:pt x="1141" y="714"/>
                  </a:lnTo>
                  <a:lnTo>
                    <a:pt x="1148" y="681"/>
                  </a:lnTo>
                  <a:lnTo>
                    <a:pt x="1153" y="647"/>
                  </a:lnTo>
                  <a:lnTo>
                    <a:pt x="1156" y="613"/>
                  </a:lnTo>
                  <a:lnTo>
                    <a:pt x="1157" y="578"/>
                  </a:lnTo>
                  <a:close/>
                  <a:moveTo>
                    <a:pt x="1045" y="236"/>
                  </a:moveTo>
                  <a:lnTo>
                    <a:pt x="1027" y="214"/>
                  </a:lnTo>
                  <a:lnTo>
                    <a:pt x="1010" y="194"/>
                  </a:lnTo>
                  <a:lnTo>
                    <a:pt x="992" y="173"/>
                  </a:lnTo>
                  <a:lnTo>
                    <a:pt x="972" y="155"/>
                  </a:lnTo>
                  <a:lnTo>
                    <a:pt x="907" y="188"/>
                  </a:lnTo>
                  <a:lnTo>
                    <a:pt x="921" y="200"/>
                  </a:lnTo>
                  <a:lnTo>
                    <a:pt x="935" y="214"/>
                  </a:lnTo>
                  <a:lnTo>
                    <a:pt x="949" y="227"/>
                  </a:lnTo>
                  <a:lnTo>
                    <a:pt x="962" y="242"/>
                  </a:lnTo>
                  <a:lnTo>
                    <a:pt x="975" y="256"/>
                  </a:lnTo>
                  <a:lnTo>
                    <a:pt x="987" y="272"/>
                  </a:lnTo>
                  <a:lnTo>
                    <a:pt x="998" y="288"/>
                  </a:lnTo>
                  <a:lnTo>
                    <a:pt x="1009" y="304"/>
                  </a:lnTo>
                  <a:lnTo>
                    <a:pt x="1045" y="236"/>
                  </a:lnTo>
                  <a:close/>
                  <a:moveTo>
                    <a:pt x="687" y="10"/>
                  </a:moveTo>
                  <a:lnTo>
                    <a:pt x="660" y="6"/>
                  </a:lnTo>
                  <a:lnTo>
                    <a:pt x="633" y="3"/>
                  </a:lnTo>
                  <a:lnTo>
                    <a:pt x="606" y="0"/>
                  </a:lnTo>
                  <a:lnTo>
                    <a:pt x="579" y="0"/>
                  </a:lnTo>
                  <a:lnTo>
                    <a:pt x="553" y="0"/>
                  </a:lnTo>
                  <a:lnTo>
                    <a:pt x="528" y="3"/>
                  </a:lnTo>
                  <a:lnTo>
                    <a:pt x="503" y="5"/>
                  </a:lnTo>
                  <a:lnTo>
                    <a:pt x="480" y="8"/>
                  </a:lnTo>
                  <a:lnTo>
                    <a:pt x="470" y="79"/>
                  </a:lnTo>
                  <a:lnTo>
                    <a:pt x="497" y="75"/>
                  </a:lnTo>
                  <a:lnTo>
                    <a:pt x="524" y="71"/>
                  </a:lnTo>
                  <a:lnTo>
                    <a:pt x="551" y="69"/>
                  </a:lnTo>
                  <a:lnTo>
                    <a:pt x="579" y="69"/>
                  </a:lnTo>
                  <a:lnTo>
                    <a:pt x="609" y="69"/>
                  </a:lnTo>
                  <a:lnTo>
                    <a:pt x="639" y="72"/>
                  </a:lnTo>
                  <a:lnTo>
                    <a:pt x="669" y="76"/>
                  </a:lnTo>
                  <a:lnTo>
                    <a:pt x="698" y="81"/>
                  </a:lnTo>
                  <a:lnTo>
                    <a:pt x="687" y="10"/>
                  </a:lnTo>
                  <a:close/>
                  <a:moveTo>
                    <a:pt x="192" y="148"/>
                  </a:moveTo>
                  <a:lnTo>
                    <a:pt x="172" y="167"/>
                  </a:lnTo>
                  <a:lnTo>
                    <a:pt x="153" y="187"/>
                  </a:lnTo>
                  <a:lnTo>
                    <a:pt x="135" y="208"/>
                  </a:lnTo>
                  <a:lnTo>
                    <a:pt x="118" y="229"/>
                  </a:lnTo>
                  <a:lnTo>
                    <a:pt x="152" y="299"/>
                  </a:lnTo>
                  <a:lnTo>
                    <a:pt x="163" y="282"/>
                  </a:lnTo>
                  <a:lnTo>
                    <a:pt x="175" y="266"/>
                  </a:lnTo>
                  <a:lnTo>
                    <a:pt x="187" y="251"/>
                  </a:lnTo>
                  <a:lnTo>
                    <a:pt x="200" y="236"/>
                  </a:lnTo>
                  <a:lnTo>
                    <a:pt x="214" y="222"/>
                  </a:lnTo>
                  <a:lnTo>
                    <a:pt x="228" y="208"/>
                  </a:lnTo>
                  <a:lnTo>
                    <a:pt x="242" y="195"/>
                  </a:lnTo>
                  <a:lnTo>
                    <a:pt x="257" y="182"/>
                  </a:lnTo>
                  <a:lnTo>
                    <a:pt x="192" y="148"/>
                  </a:lnTo>
                  <a:close/>
                  <a:moveTo>
                    <a:pt x="3" y="520"/>
                  </a:moveTo>
                  <a:lnTo>
                    <a:pt x="2" y="535"/>
                  </a:lnTo>
                  <a:lnTo>
                    <a:pt x="1" y="549"/>
                  </a:lnTo>
                  <a:lnTo>
                    <a:pt x="0" y="563"/>
                  </a:lnTo>
                  <a:lnTo>
                    <a:pt x="0" y="578"/>
                  </a:lnTo>
                  <a:lnTo>
                    <a:pt x="1" y="612"/>
                  </a:lnTo>
                  <a:lnTo>
                    <a:pt x="4" y="646"/>
                  </a:lnTo>
                  <a:lnTo>
                    <a:pt x="9" y="679"/>
                  </a:lnTo>
                  <a:lnTo>
                    <a:pt x="16" y="711"/>
                  </a:lnTo>
                  <a:lnTo>
                    <a:pt x="90" y="724"/>
                  </a:lnTo>
                  <a:lnTo>
                    <a:pt x="85" y="707"/>
                  </a:lnTo>
                  <a:lnTo>
                    <a:pt x="81" y="690"/>
                  </a:lnTo>
                  <a:lnTo>
                    <a:pt x="77" y="671"/>
                  </a:lnTo>
                  <a:lnTo>
                    <a:pt x="74" y="653"/>
                  </a:lnTo>
                  <a:lnTo>
                    <a:pt x="71" y="634"/>
                  </a:lnTo>
                  <a:lnTo>
                    <a:pt x="70" y="616"/>
                  </a:lnTo>
                  <a:lnTo>
                    <a:pt x="69" y="598"/>
                  </a:lnTo>
                  <a:lnTo>
                    <a:pt x="68" y="578"/>
                  </a:lnTo>
                  <a:lnTo>
                    <a:pt x="69" y="560"/>
                  </a:lnTo>
                  <a:lnTo>
                    <a:pt x="69" y="543"/>
                  </a:lnTo>
                  <a:lnTo>
                    <a:pt x="71" y="525"/>
                  </a:lnTo>
                  <a:lnTo>
                    <a:pt x="74" y="507"/>
                  </a:lnTo>
                  <a:lnTo>
                    <a:pt x="3" y="520"/>
                  </a:lnTo>
                  <a:close/>
                  <a:moveTo>
                    <a:pt x="140" y="955"/>
                  </a:moveTo>
                  <a:lnTo>
                    <a:pt x="152" y="969"/>
                  </a:lnTo>
                  <a:lnTo>
                    <a:pt x="164" y="982"/>
                  </a:lnTo>
                  <a:lnTo>
                    <a:pt x="177" y="994"/>
                  </a:lnTo>
                  <a:lnTo>
                    <a:pt x="190" y="1007"/>
                  </a:lnTo>
                  <a:lnTo>
                    <a:pt x="203" y="1018"/>
                  </a:lnTo>
                  <a:lnTo>
                    <a:pt x="217" y="1030"/>
                  </a:lnTo>
                  <a:lnTo>
                    <a:pt x="231" y="1041"/>
                  </a:lnTo>
                  <a:lnTo>
                    <a:pt x="246" y="1051"/>
                  </a:lnTo>
                  <a:lnTo>
                    <a:pt x="315" y="1016"/>
                  </a:lnTo>
                  <a:lnTo>
                    <a:pt x="296" y="1003"/>
                  </a:lnTo>
                  <a:lnTo>
                    <a:pt x="277" y="989"/>
                  </a:lnTo>
                  <a:lnTo>
                    <a:pt x="257" y="975"/>
                  </a:lnTo>
                  <a:lnTo>
                    <a:pt x="240" y="960"/>
                  </a:lnTo>
                  <a:lnTo>
                    <a:pt x="223" y="943"/>
                  </a:lnTo>
                  <a:lnTo>
                    <a:pt x="206" y="926"/>
                  </a:lnTo>
                  <a:lnTo>
                    <a:pt x="190" y="909"/>
                  </a:lnTo>
                  <a:lnTo>
                    <a:pt x="175" y="890"/>
                  </a:lnTo>
                  <a:lnTo>
                    <a:pt x="140" y="955"/>
                  </a:lnTo>
                  <a:close/>
                  <a:moveTo>
                    <a:pt x="472" y="1146"/>
                  </a:moveTo>
                  <a:lnTo>
                    <a:pt x="498" y="1151"/>
                  </a:lnTo>
                  <a:lnTo>
                    <a:pt x="525" y="1154"/>
                  </a:lnTo>
                  <a:lnTo>
                    <a:pt x="552" y="1156"/>
                  </a:lnTo>
                  <a:lnTo>
                    <a:pt x="579" y="1156"/>
                  </a:lnTo>
                  <a:lnTo>
                    <a:pt x="605" y="1156"/>
                  </a:lnTo>
                  <a:lnTo>
                    <a:pt x="632" y="1154"/>
                  </a:lnTo>
                  <a:lnTo>
                    <a:pt x="658" y="1151"/>
                  </a:lnTo>
                  <a:lnTo>
                    <a:pt x="683" y="1147"/>
                  </a:lnTo>
                  <a:lnTo>
                    <a:pt x="693" y="1075"/>
                  </a:lnTo>
                  <a:lnTo>
                    <a:pt x="665" y="1082"/>
                  </a:lnTo>
                  <a:lnTo>
                    <a:pt x="637" y="1085"/>
                  </a:lnTo>
                  <a:lnTo>
                    <a:pt x="608" y="1088"/>
                  </a:lnTo>
                  <a:lnTo>
                    <a:pt x="579" y="1088"/>
                  </a:lnTo>
                  <a:lnTo>
                    <a:pt x="549" y="1088"/>
                  </a:lnTo>
                  <a:lnTo>
                    <a:pt x="520" y="1085"/>
                  </a:lnTo>
                  <a:lnTo>
                    <a:pt x="490" y="1080"/>
                  </a:lnTo>
                  <a:lnTo>
                    <a:pt x="462" y="1075"/>
                  </a:lnTo>
                  <a:lnTo>
                    <a:pt x="472" y="1146"/>
                  </a:lnTo>
                  <a:close/>
                  <a:moveTo>
                    <a:pt x="913" y="1050"/>
                  </a:moveTo>
                  <a:lnTo>
                    <a:pt x="941" y="1029"/>
                  </a:lnTo>
                  <a:lnTo>
                    <a:pt x="968" y="1006"/>
                  </a:lnTo>
                  <a:lnTo>
                    <a:pt x="993" y="981"/>
                  </a:lnTo>
                  <a:lnTo>
                    <a:pt x="1016" y="955"/>
                  </a:lnTo>
                  <a:lnTo>
                    <a:pt x="984" y="888"/>
                  </a:lnTo>
                  <a:lnTo>
                    <a:pt x="969" y="907"/>
                  </a:lnTo>
                  <a:lnTo>
                    <a:pt x="954" y="925"/>
                  </a:lnTo>
                  <a:lnTo>
                    <a:pt x="936" y="941"/>
                  </a:lnTo>
                  <a:lnTo>
                    <a:pt x="920" y="957"/>
                  </a:lnTo>
                  <a:lnTo>
                    <a:pt x="902" y="972"/>
                  </a:lnTo>
                  <a:lnTo>
                    <a:pt x="884" y="988"/>
                  </a:lnTo>
                  <a:lnTo>
                    <a:pt x="864" y="1001"/>
                  </a:lnTo>
                  <a:lnTo>
                    <a:pt x="845" y="1014"/>
                  </a:lnTo>
                  <a:lnTo>
                    <a:pt x="913" y="105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6" name="Freeform 1403"/>
            <p:cNvSpPr>
              <a:spLocks noEditPoints="1"/>
            </p:cNvSpPr>
            <p:nvPr/>
          </p:nvSpPr>
          <p:spPr bwMode="auto">
            <a:xfrm>
              <a:off x="2754" y="1736"/>
              <a:ext cx="221" cy="220"/>
            </a:xfrm>
            <a:custGeom>
              <a:avLst/>
              <a:gdLst>
                <a:gd name="T0" fmla="*/ 44 w 1088"/>
                <a:gd name="T1" fmla="*/ 21 h 1089"/>
                <a:gd name="T2" fmla="*/ 41 w 1088"/>
                <a:gd name="T3" fmla="*/ 19 h 1089"/>
                <a:gd name="T4" fmla="*/ 41 w 1088"/>
                <a:gd name="T5" fmla="*/ 21 h 1089"/>
                <a:gd name="T6" fmla="*/ 41 w 1088"/>
                <a:gd name="T7" fmla="*/ 23 h 1089"/>
                <a:gd name="T8" fmla="*/ 40 w 1088"/>
                <a:gd name="T9" fmla="*/ 26 h 1089"/>
                <a:gd name="T10" fmla="*/ 40 w 1088"/>
                <a:gd name="T11" fmla="*/ 28 h 1089"/>
                <a:gd name="T12" fmla="*/ 43 w 1088"/>
                <a:gd name="T13" fmla="*/ 26 h 1089"/>
                <a:gd name="T14" fmla="*/ 43 w 1088"/>
                <a:gd name="T15" fmla="*/ 24 h 1089"/>
                <a:gd name="T16" fmla="*/ 44 w 1088"/>
                <a:gd name="T17" fmla="*/ 22 h 1089"/>
                <a:gd name="T18" fmla="*/ 38 w 1088"/>
                <a:gd name="T19" fmla="*/ 7 h 1089"/>
                <a:gd name="T20" fmla="*/ 34 w 1088"/>
                <a:gd name="T21" fmla="*/ 7 h 1089"/>
                <a:gd name="T22" fmla="*/ 36 w 1088"/>
                <a:gd name="T23" fmla="*/ 9 h 1089"/>
                <a:gd name="T24" fmla="*/ 37 w 1088"/>
                <a:gd name="T25" fmla="*/ 11 h 1089"/>
                <a:gd name="T26" fmla="*/ 40 w 1088"/>
                <a:gd name="T27" fmla="*/ 9 h 1089"/>
                <a:gd name="T28" fmla="*/ 24 w 1088"/>
                <a:gd name="T29" fmla="*/ 0 h 1089"/>
                <a:gd name="T30" fmla="*/ 21 w 1088"/>
                <a:gd name="T31" fmla="*/ 0 h 1089"/>
                <a:gd name="T32" fmla="*/ 18 w 1088"/>
                <a:gd name="T33" fmla="*/ 0 h 1089"/>
                <a:gd name="T34" fmla="*/ 19 w 1088"/>
                <a:gd name="T35" fmla="*/ 3 h 1089"/>
                <a:gd name="T36" fmla="*/ 23 w 1088"/>
                <a:gd name="T37" fmla="*/ 3 h 1089"/>
                <a:gd name="T38" fmla="*/ 27 w 1088"/>
                <a:gd name="T39" fmla="*/ 3 h 1089"/>
                <a:gd name="T40" fmla="*/ 7 w 1088"/>
                <a:gd name="T41" fmla="*/ 6 h 1089"/>
                <a:gd name="T42" fmla="*/ 4 w 1088"/>
                <a:gd name="T43" fmla="*/ 9 h 1089"/>
                <a:gd name="T44" fmla="*/ 6 w 1088"/>
                <a:gd name="T45" fmla="*/ 10 h 1089"/>
                <a:gd name="T46" fmla="*/ 8 w 1088"/>
                <a:gd name="T47" fmla="*/ 8 h 1089"/>
                <a:gd name="T48" fmla="*/ 10 w 1088"/>
                <a:gd name="T49" fmla="*/ 7 h 1089"/>
                <a:gd name="T50" fmla="*/ 0 w 1088"/>
                <a:gd name="T51" fmla="*/ 20 h 1089"/>
                <a:gd name="T52" fmla="*/ 0 w 1088"/>
                <a:gd name="T53" fmla="*/ 22 h 1089"/>
                <a:gd name="T54" fmla="*/ 0 w 1088"/>
                <a:gd name="T55" fmla="*/ 24 h 1089"/>
                <a:gd name="T56" fmla="*/ 0 w 1088"/>
                <a:gd name="T57" fmla="*/ 26 h 1089"/>
                <a:gd name="T58" fmla="*/ 4 w 1088"/>
                <a:gd name="T59" fmla="*/ 28 h 1089"/>
                <a:gd name="T60" fmla="*/ 3 w 1088"/>
                <a:gd name="T61" fmla="*/ 26 h 1089"/>
                <a:gd name="T62" fmla="*/ 3 w 1088"/>
                <a:gd name="T63" fmla="*/ 23 h 1089"/>
                <a:gd name="T64" fmla="*/ 3 w 1088"/>
                <a:gd name="T65" fmla="*/ 21 h 1089"/>
                <a:gd name="T66" fmla="*/ 3 w 1088"/>
                <a:gd name="T67" fmla="*/ 19 h 1089"/>
                <a:gd name="T68" fmla="*/ 5 w 1088"/>
                <a:gd name="T69" fmla="*/ 36 h 1089"/>
                <a:gd name="T70" fmla="*/ 7 w 1088"/>
                <a:gd name="T71" fmla="*/ 38 h 1089"/>
                <a:gd name="T72" fmla="*/ 9 w 1088"/>
                <a:gd name="T73" fmla="*/ 39 h 1089"/>
                <a:gd name="T74" fmla="*/ 12 w 1088"/>
                <a:gd name="T75" fmla="*/ 38 h 1089"/>
                <a:gd name="T76" fmla="*/ 9 w 1088"/>
                <a:gd name="T77" fmla="*/ 36 h 1089"/>
                <a:gd name="T78" fmla="*/ 7 w 1088"/>
                <a:gd name="T79" fmla="*/ 33 h 1089"/>
                <a:gd name="T80" fmla="*/ 17 w 1088"/>
                <a:gd name="T81" fmla="*/ 43 h 1089"/>
                <a:gd name="T82" fmla="*/ 21 w 1088"/>
                <a:gd name="T83" fmla="*/ 43 h 1089"/>
                <a:gd name="T84" fmla="*/ 24 w 1088"/>
                <a:gd name="T85" fmla="*/ 43 h 1089"/>
                <a:gd name="T86" fmla="*/ 27 w 1088"/>
                <a:gd name="T87" fmla="*/ 40 h 1089"/>
                <a:gd name="T88" fmla="*/ 23 w 1088"/>
                <a:gd name="T89" fmla="*/ 40 h 1089"/>
                <a:gd name="T90" fmla="*/ 19 w 1088"/>
                <a:gd name="T91" fmla="*/ 40 h 1089"/>
                <a:gd name="T92" fmla="*/ 17 w 1088"/>
                <a:gd name="T93" fmla="*/ 43 h 1089"/>
                <a:gd name="T94" fmla="*/ 35 w 1088"/>
                <a:gd name="T95" fmla="*/ 39 h 1089"/>
                <a:gd name="T96" fmla="*/ 37 w 1088"/>
                <a:gd name="T97" fmla="*/ 37 h 1089"/>
                <a:gd name="T98" fmla="*/ 39 w 1088"/>
                <a:gd name="T99" fmla="*/ 35 h 1089"/>
                <a:gd name="T100" fmla="*/ 36 w 1088"/>
                <a:gd name="T101" fmla="*/ 34 h 1089"/>
                <a:gd name="T102" fmla="*/ 34 w 1088"/>
                <a:gd name="T103" fmla="*/ 36 h 1089"/>
                <a:gd name="T104" fmla="*/ 31 w 1088"/>
                <a:gd name="T105" fmla="*/ 38 h 10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88"/>
                <a:gd name="T160" fmla="*/ 0 h 1089"/>
                <a:gd name="T161" fmla="*/ 1088 w 1088"/>
                <a:gd name="T162" fmla="*/ 1089 h 108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88" h="1089">
                  <a:moveTo>
                    <a:pt x="1088" y="544"/>
                  </a:moveTo>
                  <a:lnTo>
                    <a:pt x="1087" y="530"/>
                  </a:lnTo>
                  <a:lnTo>
                    <a:pt x="1087" y="515"/>
                  </a:lnTo>
                  <a:lnTo>
                    <a:pt x="1086" y="501"/>
                  </a:lnTo>
                  <a:lnTo>
                    <a:pt x="1085" y="487"/>
                  </a:lnTo>
                  <a:lnTo>
                    <a:pt x="1015" y="474"/>
                  </a:lnTo>
                  <a:lnTo>
                    <a:pt x="1017" y="491"/>
                  </a:lnTo>
                  <a:lnTo>
                    <a:pt x="1018" y="509"/>
                  </a:lnTo>
                  <a:lnTo>
                    <a:pt x="1019" y="526"/>
                  </a:lnTo>
                  <a:lnTo>
                    <a:pt x="1020" y="544"/>
                  </a:lnTo>
                  <a:lnTo>
                    <a:pt x="1019" y="565"/>
                  </a:lnTo>
                  <a:lnTo>
                    <a:pt x="1018" y="584"/>
                  </a:lnTo>
                  <a:lnTo>
                    <a:pt x="1016" y="605"/>
                  </a:lnTo>
                  <a:lnTo>
                    <a:pt x="1013" y="624"/>
                  </a:lnTo>
                  <a:lnTo>
                    <a:pt x="1010" y="644"/>
                  </a:lnTo>
                  <a:lnTo>
                    <a:pt x="1005" y="663"/>
                  </a:lnTo>
                  <a:lnTo>
                    <a:pt x="1000" y="681"/>
                  </a:lnTo>
                  <a:lnTo>
                    <a:pt x="993" y="700"/>
                  </a:lnTo>
                  <a:lnTo>
                    <a:pt x="1069" y="687"/>
                  </a:lnTo>
                  <a:lnTo>
                    <a:pt x="1073" y="670"/>
                  </a:lnTo>
                  <a:lnTo>
                    <a:pt x="1078" y="652"/>
                  </a:lnTo>
                  <a:lnTo>
                    <a:pt x="1081" y="635"/>
                  </a:lnTo>
                  <a:lnTo>
                    <a:pt x="1083" y="617"/>
                  </a:lnTo>
                  <a:lnTo>
                    <a:pt x="1085" y="599"/>
                  </a:lnTo>
                  <a:lnTo>
                    <a:pt x="1086" y="581"/>
                  </a:lnTo>
                  <a:lnTo>
                    <a:pt x="1087" y="563"/>
                  </a:lnTo>
                  <a:lnTo>
                    <a:pt x="1088" y="544"/>
                  </a:lnTo>
                  <a:close/>
                  <a:moveTo>
                    <a:pt x="992" y="235"/>
                  </a:moveTo>
                  <a:lnTo>
                    <a:pt x="972" y="208"/>
                  </a:lnTo>
                  <a:lnTo>
                    <a:pt x="951" y="184"/>
                  </a:lnTo>
                  <a:lnTo>
                    <a:pt x="928" y="160"/>
                  </a:lnTo>
                  <a:lnTo>
                    <a:pt x="905" y="137"/>
                  </a:lnTo>
                  <a:lnTo>
                    <a:pt x="839" y="171"/>
                  </a:lnTo>
                  <a:lnTo>
                    <a:pt x="856" y="185"/>
                  </a:lnTo>
                  <a:lnTo>
                    <a:pt x="872" y="200"/>
                  </a:lnTo>
                  <a:lnTo>
                    <a:pt x="889" y="216"/>
                  </a:lnTo>
                  <a:lnTo>
                    <a:pt x="904" y="232"/>
                  </a:lnTo>
                  <a:lnTo>
                    <a:pt x="918" y="249"/>
                  </a:lnTo>
                  <a:lnTo>
                    <a:pt x="932" y="268"/>
                  </a:lnTo>
                  <a:lnTo>
                    <a:pt x="944" y="286"/>
                  </a:lnTo>
                  <a:lnTo>
                    <a:pt x="955" y="306"/>
                  </a:lnTo>
                  <a:lnTo>
                    <a:pt x="992" y="235"/>
                  </a:lnTo>
                  <a:close/>
                  <a:moveTo>
                    <a:pt x="657" y="12"/>
                  </a:moveTo>
                  <a:lnTo>
                    <a:pt x="629" y="6"/>
                  </a:lnTo>
                  <a:lnTo>
                    <a:pt x="601" y="3"/>
                  </a:lnTo>
                  <a:lnTo>
                    <a:pt x="573" y="1"/>
                  </a:lnTo>
                  <a:lnTo>
                    <a:pt x="544" y="0"/>
                  </a:lnTo>
                  <a:lnTo>
                    <a:pt x="517" y="1"/>
                  </a:lnTo>
                  <a:lnTo>
                    <a:pt x="491" y="2"/>
                  </a:lnTo>
                  <a:lnTo>
                    <a:pt x="465" y="5"/>
                  </a:lnTo>
                  <a:lnTo>
                    <a:pt x="440" y="10"/>
                  </a:lnTo>
                  <a:lnTo>
                    <a:pt x="431" y="82"/>
                  </a:lnTo>
                  <a:lnTo>
                    <a:pt x="459" y="76"/>
                  </a:lnTo>
                  <a:lnTo>
                    <a:pt x="486" y="71"/>
                  </a:lnTo>
                  <a:lnTo>
                    <a:pt x="515" y="69"/>
                  </a:lnTo>
                  <a:lnTo>
                    <a:pt x="544" y="68"/>
                  </a:lnTo>
                  <a:lnTo>
                    <a:pt x="575" y="69"/>
                  </a:lnTo>
                  <a:lnTo>
                    <a:pt x="607" y="72"/>
                  </a:lnTo>
                  <a:lnTo>
                    <a:pt x="638" y="78"/>
                  </a:lnTo>
                  <a:lnTo>
                    <a:pt x="668" y="84"/>
                  </a:lnTo>
                  <a:lnTo>
                    <a:pt x="657" y="12"/>
                  </a:lnTo>
                  <a:close/>
                  <a:moveTo>
                    <a:pt x="190" y="132"/>
                  </a:moveTo>
                  <a:lnTo>
                    <a:pt x="165" y="153"/>
                  </a:lnTo>
                  <a:lnTo>
                    <a:pt x="141" y="177"/>
                  </a:lnTo>
                  <a:lnTo>
                    <a:pt x="120" y="203"/>
                  </a:lnTo>
                  <a:lnTo>
                    <a:pt x="100" y="229"/>
                  </a:lnTo>
                  <a:lnTo>
                    <a:pt x="135" y="300"/>
                  </a:lnTo>
                  <a:lnTo>
                    <a:pt x="148" y="281"/>
                  </a:lnTo>
                  <a:lnTo>
                    <a:pt x="161" y="262"/>
                  </a:lnTo>
                  <a:lnTo>
                    <a:pt x="174" y="244"/>
                  </a:lnTo>
                  <a:lnTo>
                    <a:pt x="189" y="227"/>
                  </a:lnTo>
                  <a:lnTo>
                    <a:pt x="204" y="211"/>
                  </a:lnTo>
                  <a:lnTo>
                    <a:pt x="220" y="194"/>
                  </a:lnTo>
                  <a:lnTo>
                    <a:pt x="237" y="179"/>
                  </a:lnTo>
                  <a:lnTo>
                    <a:pt x="255" y="165"/>
                  </a:lnTo>
                  <a:lnTo>
                    <a:pt x="190" y="132"/>
                  </a:lnTo>
                  <a:close/>
                  <a:moveTo>
                    <a:pt x="3" y="479"/>
                  </a:moveTo>
                  <a:lnTo>
                    <a:pt x="2" y="496"/>
                  </a:lnTo>
                  <a:lnTo>
                    <a:pt x="1" y="512"/>
                  </a:lnTo>
                  <a:lnTo>
                    <a:pt x="0" y="528"/>
                  </a:lnTo>
                  <a:lnTo>
                    <a:pt x="0" y="544"/>
                  </a:lnTo>
                  <a:lnTo>
                    <a:pt x="0" y="563"/>
                  </a:lnTo>
                  <a:lnTo>
                    <a:pt x="1" y="580"/>
                  </a:lnTo>
                  <a:lnTo>
                    <a:pt x="2" y="598"/>
                  </a:lnTo>
                  <a:lnTo>
                    <a:pt x="4" y="616"/>
                  </a:lnTo>
                  <a:lnTo>
                    <a:pt x="6" y="633"/>
                  </a:lnTo>
                  <a:lnTo>
                    <a:pt x="9" y="650"/>
                  </a:lnTo>
                  <a:lnTo>
                    <a:pt x="14" y="667"/>
                  </a:lnTo>
                  <a:lnTo>
                    <a:pt x="18" y="684"/>
                  </a:lnTo>
                  <a:lnTo>
                    <a:pt x="93" y="698"/>
                  </a:lnTo>
                  <a:lnTo>
                    <a:pt x="87" y="679"/>
                  </a:lnTo>
                  <a:lnTo>
                    <a:pt x="82" y="661"/>
                  </a:lnTo>
                  <a:lnTo>
                    <a:pt x="77" y="641"/>
                  </a:lnTo>
                  <a:lnTo>
                    <a:pt x="74" y="623"/>
                  </a:lnTo>
                  <a:lnTo>
                    <a:pt x="71" y="604"/>
                  </a:lnTo>
                  <a:lnTo>
                    <a:pt x="69" y="584"/>
                  </a:lnTo>
                  <a:lnTo>
                    <a:pt x="68" y="564"/>
                  </a:lnTo>
                  <a:lnTo>
                    <a:pt x="68" y="544"/>
                  </a:lnTo>
                  <a:lnTo>
                    <a:pt x="68" y="525"/>
                  </a:lnTo>
                  <a:lnTo>
                    <a:pt x="69" y="505"/>
                  </a:lnTo>
                  <a:lnTo>
                    <a:pt x="71" y="486"/>
                  </a:lnTo>
                  <a:lnTo>
                    <a:pt x="74" y="467"/>
                  </a:lnTo>
                  <a:lnTo>
                    <a:pt x="3" y="479"/>
                  </a:lnTo>
                  <a:close/>
                  <a:moveTo>
                    <a:pt x="123" y="889"/>
                  </a:moveTo>
                  <a:lnTo>
                    <a:pt x="136" y="905"/>
                  </a:lnTo>
                  <a:lnTo>
                    <a:pt x="150" y="920"/>
                  </a:lnTo>
                  <a:lnTo>
                    <a:pt x="165" y="935"/>
                  </a:lnTo>
                  <a:lnTo>
                    <a:pt x="180" y="949"/>
                  </a:lnTo>
                  <a:lnTo>
                    <a:pt x="195" y="962"/>
                  </a:lnTo>
                  <a:lnTo>
                    <a:pt x="211" y="975"/>
                  </a:lnTo>
                  <a:lnTo>
                    <a:pt x="229" y="988"/>
                  </a:lnTo>
                  <a:lnTo>
                    <a:pt x="246" y="1000"/>
                  </a:lnTo>
                  <a:lnTo>
                    <a:pt x="317" y="963"/>
                  </a:lnTo>
                  <a:lnTo>
                    <a:pt x="293" y="949"/>
                  </a:lnTo>
                  <a:lnTo>
                    <a:pt x="272" y="935"/>
                  </a:lnTo>
                  <a:lnTo>
                    <a:pt x="250" y="919"/>
                  </a:lnTo>
                  <a:lnTo>
                    <a:pt x="230" y="902"/>
                  </a:lnTo>
                  <a:lnTo>
                    <a:pt x="210" y="883"/>
                  </a:lnTo>
                  <a:lnTo>
                    <a:pt x="192" y="865"/>
                  </a:lnTo>
                  <a:lnTo>
                    <a:pt x="175" y="845"/>
                  </a:lnTo>
                  <a:lnTo>
                    <a:pt x="158" y="824"/>
                  </a:lnTo>
                  <a:lnTo>
                    <a:pt x="123" y="889"/>
                  </a:lnTo>
                  <a:close/>
                  <a:moveTo>
                    <a:pt x="432" y="1077"/>
                  </a:moveTo>
                  <a:lnTo>
                    <a:pt x="460" y="1082"/>
                  </a:lnTo>
                  <a:lnTo>
                    <a:pt x="487" y="1085"/>
                  </a:lnTo>
                  <a:lnTo>
                    <a:pt x="515" y="1088"/>
                  </a:lnTo>
                  <a:lnTo>
                    <a:pt x="544" y="1089"/>
                  </a:lnTo>
                  <a:lnTo>
                    <a:pt x="572" y="1088"/>
                  </a:lnTo>
                  <a:lnTo>
                    <a:pt x="599" y="1085"/>
                  </a:lnTo>
                  <a:lnTo>
                    <a:pt x="626" y="1082"/>
                  </a:lnTo>
                  <a:lnTo>
                    <a:pt x="653" y="1078"/>
                  </a:lnTo>
                  <a:lnTo>
                    <a:pt x="664" y="1005"/>
                  </a:lnTo>
                  <a:lnTo>
                    <a:pt x="635" y="1012"/>
                  </a:lnTo>
                  <a:lnTo>
                    <a:pt x="604" y="1016"/>
                  </a:lnTo>
                  <a:lnTo>
                    <a:pt x="574" y="1019"/>
                  </a:lnTo>
                  <a:lnTo>
                    <a:pt x="544" y="1021"/>
                  </a:lnTo>
                  <a:lnTo>
                    <a:pt x="513" y="1019"/>
                  </a:lnTo>
                  <a:lnTo>
                    <a:pt x="481" y="1016"/>
                  </a:lnTo>
                  <a:lnTo>
                    <a:pt x="451" y="1012"/>
                  </a:lnTo>
                  <a:lnTo>
                    <a:pt x="422" y="1004"/>
                  </a:lnTo>
                  <a:lnTo>
                    <a:pt x="432" y="1077"/>
                  </a:lnTo>
                  <a:close/>
                  <a:moveTo>
                    <a:pt x="844" y="998"/>
                  </a:moveTo>
                  <a:lnTo>
                    <a:pt x="860" y="986"/>
                  </a:lnTo>
                  <a:lnTo>
                    <a:pt x="878" y="974"/>
                  </a:lnTo>
                  <a:lnTo>
                    <a:pt x="893" y="961"/>
                  </a:lnTo>
                  <a:lnTo>
                    <a:pt x="909" y="948"/>
                  </a:lnTo>
                  <a:lnTo>
                    <a:pt x="924" y="934"/>
                  </a:lnTo>
                  <a:lnTo>
                    <a:pt x="938" y="919"/>
                  </a:lnTo>
                  <a:lnTo>
                    <a:pt x="952" y="904"/>
                  </a:lnTo>
                  <a:lnTo>
                    <a:pt x="965" y="889"/>
                  </a:lnTo>
                  <a:lnTo>
                    <a:pt x="932" y="821"/>
                  </a:lnTo>
                  <a:lnTo>
                    <a:pt x="916" y="841"/>
                  </a:lnTo>
                  <a:lnTo>
                    <a:pt x="898" y="862"/>
                  </a:lnTo>
                  <a:lnTo>
                    <a:pt x="880" y="881"/>
                  </a:lnTo>
                  <a:lnTo>
                    <a:pt x="860" y="900"/>
                  </a:lnTo>
                  <a:lnTo>
                    <a:pt x="841" y="917"/>
                  </a:lnTo>
                  <a:lnTo>
                    <a:pt x="819" y="932"/>
                  </a:lnTo>
                  <a:lnTo>
                    <a:pt x="798" y="947"/>
                  </a:lnTo>
                  <a:lnTo>
                    <a:pt x="774" y="961"/>
                  </a:lnTo>
                  <a:lnTo>
                    <a:pt x="844" y="998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7" name="Freeform 1404"/>
            <p:cNvSpPr>
              <a:spLocks noEditPoints="1"/>
            </p:cNvSpPr>
            <p:nvPr/>
          </p:nvSpPr>
          <p:spPr bwMode="auto">
            <a:xfrm>
              <a:off x="2765" y="1743"/>
              <a:ext cx="202" cy="201"/>
            </a:xfrm>
            <a:custGeom>
              <a:avLst/>
              <a:gdLst>
                <a:gd name="T0" fmla="*/ 41 w 1021"/>
                <a:gd name="T1" fmla="*/ 19 h 1019"/>
                <a:gd name="T2" fmla="*/ 38 w 1021"/>
                <a:gd name="T3" fmla="*/ 17 h 1019"/>
                <a:gd name="T4" fmla="*/ 38 w 1021"/>
                <a:gd name="T5" fmla="*/ 20 h 1019"/>
                <a:gd name="T6" fmla="*/ 38 w 1021"/>
                <a:gd name="T7" fmla="*/ 22 h 1019"/>
                <a:gd name="T8" fmla="*/ 38 w 1021"/>
                <a:gd name="T9" fmla="*/ 24 h 1019"/>
                <a:gd name="T10" fmla="*/ 37 w 1021"/>
                <a:gd name="T11" fmla="*/ 27 h 1019"/>
                <a:gd name="T12" fmla="*/ 40 w 1021"/>
                <a:gd name="T13" fmla="*/ 25 h 1019"/>
                <a:gd name="T14" fmla="*/ 41 w 1021"/>
                <a:gd name="T15" fmla="*/ 23 h 1019"/>
                <a:gd name="T16" fmla="*/ 41 w 1021"/>
                <a:gd name="T17" fmla="*/ 20 h 1019"/>
                <a:gd name="T18" fmla="*/ 37 w 1021"/>
                <a:gd name="T19" fmla="*/ 8 h 1019"/>
                <a:gd name="T20" fmla="*/ 35 w 1021"/>
                <a:gd name="T21" fmla="*/ 6 h 1019"/>
                <a:gd name="T22" fmla="*/ 34 w 1021"/>
                <a:gd name="T23" fmla="*/ 5 h 1019"/>
                <a:gd name="T24" fmla="*/ 32 w 1021"/>
                <a:gd name="T25" fmla="*/ 7 h 1019"/>
                <a:gd name="T26" fmla="*/ 34 w 1021"/>
                <a:gd name="T27" fmla="*/ 10 h 1019"/>
                <a:gd name="T28" fmla="*/ 36 w 1021"/>
                <a:gd name="T29" fmla="*/ 12 h 1019"/>
                <a:gd name="T30" fmla="*/ 24 w 1021"/>
                <a:gd name="T31" fmla="*/ 0 h 1019"/>
                <a:gd name="T32" fmla="*/ 20 w 1021"/>
                <a:gd name="T33" fmla="*/ 0 h 1019"/>
                <a:gd name="T34" fmla="*/ 17 w 1021"/>
                <a:gd name="T35" fmla="*/ 0 h 1019"/>
                <a:gd name="T36" fmla="*/ 17 w 1021"/>
                <a:gd name="T37" fmla="*/ 3 h 1019"/>
                <a:gd name="T38" fmla="*/ 20 w 1021"/>
                <a:gd name="T39" fmla="*/ 3 h 1019"/>
                <a:gd name="T40" fmla="*/ 22 w 1021"/>
                <a:gd name="T41" fmla="*/ 3 h 1019"/>
                <a:gd name="T42" fmla="*/ 24 w 1021"/>
                <a:gd name="T43" fmla="*/ 3 h 1019"/>
                <a:gd name="T44" fmla="*/ 25 w 1021"/>
                <a:gd name="T45" fmla="*/ 0 h 1019"/>
                <a:gd name="T46" fmla="*/ 6 w 1021"/>
                <a:gd name="T47" fmla="*/ 6 h 1019"/>
                <a:gd name="T48" fmla="*/ 5 w 1021"/>
                <a:gd name="T49" fmla="*/ 7 h 1019"/>
                <a:gd name="T50" fmla="*/ 3 w 1021"/>
                <a:gd name="T51" fmla="*/ 9 h 1019"/>
                <a:gd name="T52" fmla="*/ 6 w 1021"/>
                <a:gd name="T53" fmla="*/ 10 h 1019"/>
                <a:gd name="T54" fmla="*/ 8 w 1021"/>
                <a:gd name="T55" fmla="*/ 8 h 1019"/>
                <a:gd name="T56" fmla="*/ 10 w 1021"/>
                <a:gd name="T57" fmla="*/ 6 h 1019"/>
                <a:gd name="T58" fmla="*/ 0 w 1021"/>
                <a:gd name="T59" fmla="*/ 18 h 1019"/>
                <a:gd name="T60" fmla="*/ 0 w 1021"/>
                <a:gd name="T61" fmla="*/ 20 h 1019"/>
                <a:gd name="T62" fmla="*/ 0 w 1021"/>
                <a:gd name="T63" fmla="*/ 23 h 1019"/>
                <a:gd name="T64" fmla="*/ 1 w 1021"/>
                <a:gd name="T65" fmla="*/ 25 h 1019"/>
                <a:gd name="T66" fmla="*/ 4 w 1021"/>
                <a:gd name="T67" fmla="*/ 26 h 1019"/>
                <a:gd name="T68" fmla="*/ 3 w 1021"/>
                <a:gd name="T69" fmla="*/ 24 h 1019"/>
                <a:gd name="T70" fmla="*/ 3 w 1021"/>
                <a:gd name="T71" fmla="*/ 22 h 1019"/>
                <a:gd name="T72" fmla="*/ 3 w 1021"/>
                <a:gd name="T73" fmla="*/ 19 h 1019"/>
                <a:gd name="T74" fmla="*/ 3 w 1021"/>
                <a:gd name="T75" fmla="*/ 17 h 1019"/>
                <a:gd name="T76" fmla="*/ 5 w 1021"/>
                <a:gd name="T77" fmla="*/ 33 h 1019"/>
                <a:gd name="T78" fmla="*/ 7 w 1021"/>
                <a:gd name="T79" fmla="*/ 35 h 1019"/>
                <a:gd name="T80" fmla="*/ 9 w 1021"/>
                <a:gd name="T81" fmla="*/ 37 h 1019"/>
                <a:gd name="T82" fmla="*/ 12 w 1021"/>
                <a:gd name="T83" fmla="*/ 35 h 1019"/>
                <a:gd name="T84" fmla="*/ 9 w 1021"/>
                <a:gd name="T85" fmla="*/ 33 h 1019"/>
                <a:gd name="T86" fmla="*/ 6 w 1021"/>
                <a:gd name="T87" fmla="*/ 31 h 1019"/>
                <a:gd name="T88" fmla="*/ 16 w 1021"/>
                <a:gd name="T89" fmla="*/ 40 h 1019"/>
                <a:gd name="T90" fmla="*/ 19 w 1021"/>
                <a:gd name="T91" fmla="*/ 40 h 1019"/>
                <a:gd name="T92" fmla="*/ 23 w 1021"/>
                <a:gd name="T93" fmla="*/ 40 h 1019"/>
                <a:gd name="T94" fmla="*/ 25 w 1021"/>
                <a:gd name="T95" fmla="*/ 37 h 1019"/>
                <a:gd name="T96" fmla="*/ 24 w 1021"/>
                <a:gd name="T97" fmla="*/ 37 h 1019"/>
                <a:gd name="T98" fmla="*/ 22 w 1021"/>
                <a:gd name="T99" fmla="*/ 38 h 1019"/>
                <a:gd name="T100" fmla="*/ 20 w 1021"/>
                <a:gd name="T101" fmla="*/ 38 h 1019"/>
                <a:gd name="T102" fmla="*/ 18 w 1021"/>
                <a:gd name="T103" fmla="*/ 38 h 1019"/>
                <a:gd name="T104" fmla="*/ 16 w 1021"/>
                <a:gd name="T105" fmla="*/ 37 h 1019"/>
                <a:gd name="T106" fmla="*/ 31 w 1021"/>
                <a:gd name="T107" fmla="*/ 37 h 1019"/>
                <a:gd name="T108" fmla="*/ 33 w 1021"/>
                <a:gd name="T109" fmla="*/ 36 h 1019"/>
                <a:gd name="T110" fmla="*/ 35 w 1021"/>
                <a:gd name="T111" fmla="*/ 34 h 1019"/>
                <a:gd name="T112" fmla="*/ 35 w 1021"/>
                <a:gd name="T113" fmla="*/ 30 h 1019"/>
                <a:gd name="T114" fmla="*/ 33 w 1021"/>
                <a:gd name="T115" fmla="*/ 32 h 1019"/>
                <a:gd name="T116" fmla="*/ 30 w 1021"/>
                <a:gd name="T117" fmla="*/ 35 h 1019"/>
                <a:gd name="T118" fmla="*/ 31 w 1021"/>
                <a:gd name="T119" fmla="*/ 37 h 10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21"/>
                <a:gd name="T181" fmla="*/ 0 h 1019"/>
                <a:gd name="T182" fmla="*/ 1021 w 1021"/>
                <a:gd name="T183" fmla="*/ 1019 h 101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21" h="1019">
                  <a:moveTo>
                    <a:pt x="1021" y="509"/>
                  </a:moveTo>
                  <a:lnTo>
                    <a:pt x="1021" y="493"/>
                  </a:lnTo>
                  <a:lnTo>
                    <a:pt x="1020" y="477"/>
                  </a:lnTo>
                  <a:lnTo>
                    <a:pt x="1019" y="462"/>
                  </a:lnTo>
                  <a:lnTo>
                    <a:pt x="1016" y="446"/>
                  </a:lnTo>
                  <a:lnTo>
                    <a:pt x="946" y="433"/>
                  </a:lnTo>
                  <a:lnTo>
                    <a:pt x="950" y="451"/>
                  </a:lnTo>
                  <a:lnTo>
                    <a:pt x="952" y="470"/>
                  </a:lnTo>
                  <a:lnTo>
                    <a:pt x="953" y="490"/>
                  </a:lnTo>
                  <a:lnTo>
                    <a:pt x="953" y="509"/>
                  </a:lnTo>
                  <a:lnTo>
                    <a:pt x="953" y="531"/>
                  </a:lnTo>
                  <a:lnTo>
                    <a:pt x="951" y="551"/>
                  </a:lnTo>
                  <a:lnTo>
                    <a:pt x="948" y="573"/>
                  </a:lnTo>
                  <a:lnTo>
                    <a:pt x="945" y="594"/>
                  </a:lnTo>
                  <a:lnTo>
                    <a:pt x="941" y="613"/>
                  </a:lnTo>
                  <a:lnTo>
                    <a:pt x="935" y="633"/>
                  </a:lnTo>
                  <a:lnTo>
                    <a:pt x="929" y="653"/>
                  </a:lnTo>
                  <a:lnTo>
                    <a:pt x="922" y="671"/>
                  </a:lnTo>
                  <a:lnTo>
                    <a:pt x="999" y="658"/>
                  </a:lnTo>
                  <a:lnTo>
                    <a:pt x="1004" y="640"/>
                  </a:lnTo>
                  <a:lnTo>
                    <a:pt x="1008" y="623"/>
                  </a:lnTo>
                  <a:lnTo>
                    <a:pt x="1012" y="604"/>
                  </a:lnTo>
                  <a:lnTo>
                    <a:pt x="1015" y="586"/>
                  </a:lnTo>
                  <a:lnTo>
                    <a:pt x="1018" y="567"/>
                  </a:lnTo>
                  <a:lnTo>
                    <a:pt x="1020" y="548"/>
                  </a:lnTo>
                  <a:lnTo>
                    <a:pt x="1021" y="529"/>
                  </a:lnTo>
                  <a:lnTo>
                    <a:pt x="1021" y="509"/>
                  </a:lnTo>
                  <a:close/>
                  <a:moveTo>
                    <a:pt x="941" y="235"/>
                  </a:moveTo>
                  <a:lnTo>
                    <a:pt x="930" y="219"/>
                  </a:lnTo>
                  <a:lnTo>
                    <a:pt x="919" y="203"/>
                  </a:lnTo>
                  <a:lnTo>
                    <a:pt x="907" y="187"/>
                  </a:lnTo>
                  <a:lnTo>
                    <a:pt x="894" y="173"/>
                  </a:lnTo>
                  <a:lnTo>
                    <a:pt x="881" y="158"/>
                  </a:lnTo>
                  <a:lnTo>
                    <a:pt x="867" y="145"/>
                  </a:lnTo>
                  <a:lnTo>
                    <a:pt x="853" y="131"/>
                  </a:lnTo>
                  <a:lnTo>
                    <a:pt x="839" y="119"/>
                  </a:lnTo>
                  <a:lnTo>
                    <a:pt x="772" y="153"/>
                  </a:lnTo>
                  <a:lnTo>
                    <a:pt x="793" y="169"/>
                  </a:lnTo>
                  <a:lnTo>
                    <a:pt x="811" y="185"/>
                  </a:lnTo>
                  <a:lnTo>
                    <a:pt x="830" y="204"/>
                  </a:lnTo>
                  <a:lnTo>
                    <a:pt x="847" y="222"/>
                  </a:lnTo>
                  <a:lnTo>
                    <a:pt x="863" y="243"/>
                  </a:lnTo>
                  <a:lnTo>
                    <a:pt x="878" y="263"/>
                  </a:lnTo>
                  <a:lnTo>
                    <a:pt x="891" y="285"/>
                  </a:lnTo>
                  <a:lnTo>
                    <a:pt x="904" y="306"/>
                  </a:lnTo>
                  <a:lnTo>
                    <a:pt x="941" y="235"/>
                  </a:lnTo>
                  <a:close/>
                  <a:moveTo>
                    <a:pt x="630" y="12"/>
                  </a:moveTo>
                  <a:lnTo>
                    <a:pt x="601" y="7"/>
                  </a:lnTo>
                  <a:lnTo>
                    <a:pt x="571" y="3"/>
                  </a:lnTo>
                  <a:lnTo>
                    <a:pt x="541" y="0"/>
                  </a:lnTo>
                  <a:lnTo>
                    <a:pt x="511" y="0"/>
                  </a:lnTo>
                  <a:lnTo>
                    <a:pt x="483" y="0"/>
                  </a:lnTo>
                  <a:lnTo>
                    <a:pt x="456" y="2"/>
                  </a:lnTo>
                  <a:lnTo>
                    <a:pt x="429" y="6"/>
                  </a:lnTo>
                  <a:lnTo>
                    <a:pt x="402" y="10"/>
                  </a:lnTo>
                  <a:lnTo>
                    <a:pt x="393" y="83"/>
                  </a:lnTo>
                  <a:lnTo>
                    <a:pt x="421" y="76"/>
                  </a:lnTo>
                  <a:lnTo>
                    <a:pt x="451" y="71"/>
                  </a:lnTo>
                  <a:lnTo>
                    <a:pt x="481" y="68"/>
                  </a:lnTo>
                  <a:lnTo>
                    <a:pt x="511" y="68"/>
                  </a:lnTo>
                  <a:lnTo>
                    <a:pt x="527" y="68"/>
                  </a:lnTo>
                  <a:lnTo>
                    <a:pt x="544" y="69"/>
                  </a:lnTo>
                  <a:lnTo>
                    <a:pt x="561" y="70"/>
                  </a:lnTo>
                  <a:lnTo>
                    <a:pt x="577" y="72"/>
                  </a:lnTo>
                  <a:lnTo>
                    <a:pt x="593" y="75"/>
                  </a:lnTo>
                  <a:lnTo>
                    <a:pt x="609" y="78"/>
                  </a:lnTo>
                  <a:lnTo>
                    <a:pt x="625" y="82"/>
                  </a:lnTo>
                  <a:lnTo>
                    <a:pt x="641" y="87"/>
                  </a:lnTo>
                  <a:lnTo>
                    <a:pt x="630" y="12"/>
                  </a:lnTo>
                  <a:close/>
                  <a:moveTo>
                    <a:pt x="189" y="113"/>
                  </a:moveTo>
                  <a:lnTo>
                    <a:pt x="174" y="126"/>
                  </a:lnTo>
                  <a:lnTo>
                    <a:pt x="160" y="139"/>
                  </a:lnTo>
                  <a:lnTo>
                    <a:pt x="146" y="153"/>
                  </a:lnTo>
                  <a:lnTo>
                    <a:pt x="132" y="167"/>
                  </a:lnTo>
                  <a:lnTo>
                    <a:pt x="119" y="182"/>
                  </a:lnTo>
                  <a:lnTo>
                    <a:pt x="107" y="197"/>
                  </a:lnTo>
                  <a:lnTo>
                    <a:pt x="95" y="213"/>
                  </a:lnTo>
                  <a:lnTo>
                    <a:pt x="84" y="230"/>
                  </a:lnTo>
                  <a:lnTo>
                    <a:pt x="120" y="302"/>
                  </a:lnTo>
                  <a:lnTo>
                    <a:pt x="133" y="279"/>
                  </a:lnTo>
                  <a:lnTo>
                    <a:pt x="147" y="258"/>
                  </a:lnTo>
                  <a:lnTo>
                    <a:pt x="162" y="236"/>
                  </a:lnTo>
                  <a:lnTo>
                    <a:pt x="179" y="217"/>
                  </a:lnTo>
                  <a:lnTo>
                    <a:pt x="197" y="198"/>
                  </a:lnTo>
                  <a:lnTo>
                    <a:pt x="215" y="180"/>
                  </a:lnTo>
                  <a:lnTo>
                    <a:pt x="234" y="164"/>
                  </a:lnTo>
                  <a:lnTo>
                    <a:pt x="256" y="147"/>
                  </a:lnTo>
                  <a:lnTo>
                    <a:pt x="189" y="113"/>
                  </a:lnTo>
                  <a:close/>
                  <a:moveTo>
                    <a:pt x="6" y="438"/>
                  </a:moveTo>
                  <a:lnTo>
                    <a:pt x="3" y="456"/>
                  </a:lnTo>
                  <a:lnTo>
                    <a:pt x="1" y="474"/>
                  </a:lnTo>
                  <a:lnTo>
                    <a:pt x="1" y="491"/>
                  </a:lnTo>
                  <a:lnTo>
                    <a:pt x="0" y="509"/>
                  </a:lnTo>
                  <a:lnTo>
                    <a:pt x="1" y="529"/>
                  </a:lnTo>
                  <a:lnTo>
                    <a:pt x="2" y="547"/>
                  </a:lnTo>
                  <a:lnTo>
                    <a:pt x="3" y="565"/>
                  </a:lnTo>
                  <a:lnTo>
                    <a:pt x="6" y="584"/>
                  </a:lnTo>
                  <a:lnTo>
                    <a:pt x="9" y="602"/>
                  </a:lnTo>
                  <a:lnTo>
                    <a:pt x="13" y="621"/>
                  </a:lnTo>
                  <a:lnTo>
                    <a:pt x="17" y="638"/>
                  </a:lnTo>
                  <a:lnTo>
                    <a:pt x="22" y="655"/>
                  </a:lnTo>
                  <a:lnTo>
                    <a:pt x="98" y="669"/>
                  </a:lnTo>
                  <a:lnTo>
                    <a:pt x="92" y="651"/>
                  </a:lnTo>
                  <a:lnTo>
                    <a:pt x="85" y="631"/>
                  </a:lnTo>
                  <a:lnTo>
                    <a:pt x="80" y="612"/>
                  </a:lnTo>
                  <a:lnTo>
                    <a:pt x="76" y="592"/>
                  </a:lnTo>
                  <a:lnTo>
                    <a:pt x="72" y="572"/>
                  </a:lnTo>
                  <a:lnTo>
                    <a:pt x="70" y="551"/>
                  </a:lnTo>
                  <a:lnTo>
                    <a:pt x="69" y="530"/>
                  </a:lnTo>
                  <a:lnTo>
                    <a:pt x="68" y="509"/>
                  </a:lnTo>
                  <a:lnTo>
                    <a:pt x="69" y="488"/>
                  </a:lnTo>
                  <a:lnTo>
                    <a:pt x="70" y="467"/>
                  </a:lnTo>
                  <a:lnTo>
                    <a:pt x="72" y="446"/>
                  </a:lnTo>
                  <a:lnTo>
                    <a:pt x="77" y="425"/>
                  </a:lnTo>
                  <a:lnTo>
                    <a:pt x="6" y="438"/>
                  </a:lnTo>
                  <a:close/>
                  <a:moveTo>
                    <a:pt x="107" y="821"/>
                  </a:moveTo>
                  <a:lnTo>
                    <a:pt x="122" y="840"/>
                  </a:lnTo>
                  <a:lnTo>
                    <a:pt x="138" y="857"/>
                  </a:lnTo>
                  <a:lnTo>
                    <a:pt x="155" y="874"/>
                  </a:lnTo>
                  <a:lnTo>
                    <a:pt x="172" y="891"/>
                  </a:lnTo>
                  <a:lnTo>
                    <a:pt x="189" y="906"/>
                  </a:lnTo>
                  <a:lnTo>
                    <a:pt x="209" y="920"/>
                  </a:lnTo>
                  <a:lnTo>
                    <a:pt x="228" y="934"/>
                  </a:lnTo>
                  <a:lnTo>
                    <a:pt x="247" y="947"/>
                  </a:lnTo>
                  <a:lnTo>
                    <a:pt x="321" y="909"/>
                  </a:lnTo>
                  <a:lnTo>
                    <a:pt x="295" y="895"/>
                  </a:lnTo>
                  <a:lnTo>
                    <a:pt x="269" y="880"/>
                  </a:lnTo>
                  <a:lnTo>
                    <a:pt x="244" y="862"/>
                  </a:lnTo>
                  <a:lnTo>
                    <a:pt x="222" y="844"/>
                  </a:lnTo>
                  <a:lnTo>
                    <a:pt x="200" y="824"/>
                  </a:lnTo>
                  <a:lnTo>
                    <a:pt x="179" y="802"/>
                  </a:lnTo>
                  <a:lnTo>
                    <a:pt x="160" y="779"/>
                  </a:lnTo>
                  <a:lnTo>
                    <a:pt x="143" y="754"/>
                  </a:lnTo>
                  <a:lnTo>
                    <a:pt x="107" y="821"/>
                  </a:lnTo>
                  <a:close/>
                  <a:moveTo>
                    <a:pt x="394" y="1006"/>
                  </a:moveTo>
                  <a:lnTo>
                    <a:pt x="422" y="1011"/>
                  </a:lnTo>
                  <a:lnTo>
                    <a:pt x="452" y="1016"/>
                  </a:lnTo>
                  <a:lnTo>
                    <a:pt x="481" y="1019"/>
                  </a:lnTo>
                  <a:lnTo>
                    <a:pt x="511" y="1019"/>
                  </a:lnTo>
                  <a:lnTo>
                    <a:pt x="540" y="1019"/>
                  </a:lnTo>
                  <a:lnTo>
                    <a:pt x="569" y="1016"/>
                  </a:lnTo>
                  <a:lnTo>
                    <a:pt x="597" y="1013"/>
                  </a:lnTo>
                  <a:lnTo>
                    <a:pt x="625" y="1006"/>
                  </a:lnTo>
                  <a:lnTo>
                    <a:pt x="636" y="934"/>
                  </a:lnTo>
                  <a:lnTo>
                    <a:pt x="621" y="937"/>
                  </a:lnTo>
                  <a:lnTo>
                    <a:pt x="606" y="941"/>
                  </a:lnTo>
                  <a:lnTo>
                    <a:pt x="591" y="945"/>
                  </a:lnTo>
                  <a:lnTo>
                    <a:pt x="575" y="947"/>
                  </a:lnTo>
                  <a:lnTo>
                    <a:pt x="559" y="949"/>
                  </a:lnTo>
                  <a:lnTo>
                    <a:pt x="543" y="950"/>
                  </a:lnTo>
                  <a:lnTo>
                    <a:pt x="527" y="951"/>
                  </a:lnTo>
                  <a:lnTo>
                    <a:pt x="511" y="951"/>
                  </a:lnTo>
                  <a:lnTo>
                    <a:pt x="494" y="951"/>
                  </a:lnTo>
                  <a:lnTo>
                    <a:pt x="478" y="950"/>
                  </a:lnTo>
                  <a:lnTo>
                    <a:pt x="461" y="949"/>
                  </a:lnTo>
                  <a:lnTo>
                    <a:pt x="446" y="947"/>
                  </a:lnTo>
                  <a:lnTo>
                    <a:pt x="430" y="945"/>
                  </a:lnTo>
                  <a:lnTo>
                    <a:pt x="414" y="941"/>
                  </a:lnTo>
                  <a:lnTo>
                    <a:pt x="399" y="937"/>
                  </a:lnTo>
                  <a:lnTo>
                    <a:pt x="384" y="933"/>
                  </a:lnTo>
                  <a:lnTo>
                    <a:pt x="394" y="1006"/>
                  </a:lnTo>
                  <a:close/>
                  <a:moveTo>
                    <a:pt x="777" y="945"/>
                  </a:moveTo>
                  <a:lnTo>
                    <a:pt x="796" y="932"/>
                  </a:lnTo>
                  <a:lnTo>
                    <a:pt x="816" y="919"/>
                  </a:lnTo>
                  <a:lnTo>
                    <a:pt x="834" y="903"/>
                  </a:lnTo>
                  <a:lnTo>
                    <a:pt x="852" y="888"/>
                  </a:lnTo>
                  <a:lnTo>
                    <a:pt x="868" y="872"/>
                  </a:lnTo>
                  <a:lnTo>
                    <a:pt x="886" y="856"/>
                  </a:lnTo>
                  <a:lnTo>
                    <a:pt x="901" y="838"/>
                  </a:lnTo>
                  <a:lnTo>
                    <a:pt x="916" y="819"/>
                  </a:lnTo>
                  <a:lnTo>
                    <a:pt x="881" y="750"/>
                  </a:lnTo>
                  <a:lnTo>
                    <a:pt x="864" y="775"/>
                  </a:lnTo>
                  <a:lnTo>
                    <a:pt x="846" y="798"/>
                  </a:lnTo>
                  <a:lnTo>
                    <a:pt x="825" y="820"/>
                  </a:lnTo>
                  <a:lnTo>
                    <a:pt x="804" y="840"/>
                  </a:lnTo>
                  <a:lnTo>
                    <a:pt x="781" y="859"/>
                  </a:lnTo>
                  <a:lnTo>
                    <a:pt x="757" y="876"/>
                  </a:lnTo>
                  <a:lnTo>
                    <a:pt x="731" y="893"/>
                  </a:lnTo>
                  <a:lnTo>
                    <a:pt x="705" y="907"/>
                  </a:lnTo>
                  <a:lnTo>
                    <a:pt x="777" y="945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8" name="Freeform 1405"/>
            <p:cNvSpPr>
              <a:spLocks noEditPoints="1"/>
            </p:cNvSpPr>
            <p:nvPr/>
          </p:nvSpPr>
          <p:spPr bwMode="auto">
            <a:xfrm>
              <a:off x="2769" y="1751"/>
              <a:ext cx="194" cy="190"/>
            </a:xfrm>
            <a:custGeom>
              <a:avLst/>
              <a:gdLst>
                <a:gd name="T0" fmla="*/ 38 w 952"/>
                <a:gd name="T1" fmla="*/ 17 h 953"/>
                <a:gd name="T2" fmla="*/ 35 w 952"/>
                <a:gd name="T3" fmla="*/ 17 h 953"/>
                <a:gd name="T4" fmla="*/ 35 w 952"/>
                <a:gd name="T5" fmla="*/ 21 h 953"/>
                <a:gd name="T6" fmla="*/ 34 w 952"/>
                <a:gd name="T7" fmla="*/ 24 h 953"/>
                <a:gd name="T8" fmla="*/ 37 w 952"/>
                <a:gd name="T9" fmla="*/ 25 h 953"/>
                <a:gd name="T10" fmla="*/ 38 w 952"/>
                <a:gd name="T11" fmla="*/ 22 h 953"/>
                <a:gd name="T12" fmla="*/ 35 w 952"/>
                <a:gd name="T13" fmla="*/ 10 h 953"/>
                <a:gd name="T14" fmla="*/ 33 w 952"/>
                <a:gd name="T15" fmla="*/ 7 h 953"/>
                <a:gd name="T16" fmla="*/ 31 w 952"/>
                <a:gd name="T17" fmla="*/ 4 h 953"/>
                <a:gd name="T18" fmla="*/ 31 w 952"/>
                <a:gd name="T19" fmla="*/ 8 h 953"/>
                <a:gd name="T20" fmla="*/ 33 w 952"/>
                <a:gd name="T21" fmla="*/ 11 h 953"/>
                <a:gd name="T22" fmla="*/ 23 w 952"/>
                <a:gd name="T23" fmla="*/ 0 h 953"/>
                <a:gd name="T24" fmla="*/ 18 w 952"/>
                <a:gd name="T25" fmla="*/ 0 h 953"/>
                <a:gd name="T26" fmla="*/ 14 w 952"/>
                <a:gd name="T27" fmla="*/ 3 h 953"/>
                <a:gd name="T28" fmla="*/ 16 w 952"/>
                <a:gd name="T29" fmla="*/ 3 h 953"/>
                <a:gd name="T30" fmla="*/ 19 w 952"/>
                <a:gd name="T31" fmla="*/ 3 h 953"/>
                <a:gd name="T32" fmla="*/ 22 w 952"/>
                <a:gd name="T33" fmla="*/ 3 h 953"/>
                <a:gd name="T34" fmla="*/ 24 w 952"/>
                <a:gd name="T35" fmla="*/ 4 h 953"/>
                <a:gd name="T36" fmla="*/ 6 w 952"/>
                <a:gd name="T37" fmla="*/ 5 h 953"/>
                <a:gd name="T38" fmla="*/ 4 w 952"/>
                <a:gd name="T39" fmla="*/ 8 h 953"/>
                <a:gd name="T40" fmla="*/ 5 w 952"/>
                <a:gd name="T41" fmla="*/ 11 h 953"/>
                <a:gd name="T42" fmla="*/ 8 w 952"/>
                <a:gd name="T43" fmla="*/ 8 h 953"/>
                <a:gd name="T44" fmla="*/ 7 w 952"/>
                <a:gd name="T45" fmla="*/ 4 h 953"/>
                <a:gd name="T46" fmla="*/ 0 w 952"/>
                <a:gd name="T47" fmla="*/ 18 h 953"/>
                <a:gd name="T48" fmla="*/ 0 w 952"/>
                <a:gd name="T49" fmla="*/ 21 h 953"/>
                <a:gd name="T50" fmla="*/ 1 w 952"/>
                <a:gd name="T51" fmla="*/ 24 h 953"/>
                <a:gd name="T52" fmla="*/ 4 w 952"/>
                <a:gd name="T53" fmla="*/ 24 h 953"/>
                <a:gd name="T54" fmla="*/ 3 w 952"/>
                <a:gd name="T55" fmla="*/ 21 h 953"/>
                <a:gd name="T56" fmla="*/ 3 w 952"/>
                <a:gd name="T57" fmla="*/ 17 h 953"/>
                <a:gd name="T58" fmla="*/ 4 w 952"/>
                <a:gd name="T59" fmla="*/ 30 h 953"/>
                <a:gd name="T60" fmla="*/ 6 w 952"/>
                <a:gd name="T61" fmla="*/ 33 h 953"/>
                <a:gd name="T62" fmla="*/ 10 w 952"/>
                <a:gd name="T63" fmla="*/ 36 h 953"/>
                <a:gd name="T64" fmla="*/ 11 w 952"/>
                <a:gd name="T65" fmla="*/ 33 h 953"/>
                <a:gd name="T66" fmla="*/ 9 w 952"/>
                <a:gd name="T67" fmla="*/ 32 h 953"/>
                <a:gd name="T68" fmla="*/ 7 w 952"/>
                <a:gd name="T69" fmla="*/ 30 h 953"/>
                <a:gd name="T70" fmla="*/ 5 w 952"/>
                <a:gd name="T71" fmla="*/ 28 h 953"/>
                <a:gd name="T72" fmla="*/ 15 w 952"/>
                <a:gd name="T73" fmla="*/ 38 h 953"/>
                <a:gd name="T74" fmla="*/ 20 w 952"/>
                <a:gd name="T75" fmla="*/ 38 h 953"/>
                <a:gd name="T76" fmla="*/ 24 w 952"/>
                <a:gd name="T77" fmla="*/ 35 h 953"/>
                <a:gd name="T78" fmla="*/ 22 w 952"/>
                <a:gd name="T79" fmla="*/ 35 h 953"/>
                <a:gd name="T80" fmla="*/ 19 w 952"/>
                <a:gd name="T81" fmla="*/ 35 h 953"/>
                <a:gd name="T82" fmla="*/ 16 w 952"/>
                <a:gd name="T83" fmla="*/ 35 h 953"/>
                <a:gd name="T84" fmla="*/ 14 w 952"/>
                <a:gd name="T85" fmla="*/ 35 h 953"/>
                <a:gd name="T86" fmla="*/ 30 w 952"/>
                <a:gd name="T87" fmla="*/ 35 h 953"/>
                <a:gd name="T88" fmla="*/ 33 w 952"/>
                <a:gd name="T89" fmla="*/ 32 h 953"/>
                <a:gd name="T90" fmla="*/ 33 w 952"/>
                <a:gd name="T91" fmla="*/ 28 h 953"/>
                <a:gd name="T92" fmla="*/ 31 w 952"/>
                <a:gd name="T93" fmla="*/ 30 h 953"/>
                <a:gd name="T94" fmla="*/ 29 w 952"/>
                <a:gd name="T95" fmla="*/ 32 h 953"/>
                <a:gd name="T96" fmla="*/ 27 w 952"/>
                <a:gd name="T97" fmla="*/ 33 h 953"/>
                <a:gd name="T98" fmla="*/ 28 w 952"/>
                <a:gd name="T99" fmla="*/ 36 h 95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52"/>
                <a:gd name="T151" fmla="*/ 0 h 953"/>
                <a:gd name="T152" fmla="*/ 952 w 952"/>
                <a:gd name="T153" fmla="*/ 953 h 95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52" h="953">
                  <a:moveTo>
                    <a:pt x="952" y="476"/>
                  </a:moveTo>
                  <a:lnTo>
                    <a:pt x="951" y="458"/>
                  </a:lnTo>
                  <a:lnTo>
                    <a:pt x="950" y="441"/>
                  </a:lnTo>
                  <a:lnTo>
                    <a:pt x="949" y="423"/>
                  </a:lnTo>
                  <a:lnTo>
                    <a:pt x="947" y="406"/>
                  </a:lnTo>
                  <a:lnTo>
                    <a:pt x="876" y="393"/>
                  </a:lnTo>
                  <a:lnTo>
                    <a:pt x="879" y="414"/>
                  </a:lnTo>
                  <a:lnTo>
                    <a:pt x="882" y="434"/>
                  </a:lnTo>
                  <a:lnTo>
                    <a:pt x="883" y="455"/>
                  </a:lnTo>
                  <a:lnTo>
                    <a:pt x="884" y="476"/>
                  </a:lnTo>
                  <a:lnTo>
                    <a:pt x="883" y="499"/>
                  </a:lnTo>
                  <a:lnTo>
                    <a:pt x="881" y="521"/>
                  </a:lnTo>
                  <a:lnTo>
                    <a:pt x="879" y="543"/>
                  </a:lnTo>
                  <a:lnTo>
                    <a:pt x="875" y="564"/>
                  </a:lnTo>
                  <a:lnTo>
                    <a:pt x="869" y="585"/>
                  </a:lnTo>
                  <a:lnTo>
                    <a:pt x="863" y="606"/>
                  </a:lnTo>
                  <a:lnTo>
                    <a:pt x="855" y="626"/>
                  </a:lnTo>
                  <a:lnTo>
                    <a:pt x="848" y="646"/>
                  </a:lnTo>
                  <a:lnTo>
                    <a:pt x="925" y="632"/>
                  </a:lnTo>
                  <a:lnTo>
                    <a:pt x="932" y="613"/>
                  </a:lnTo>
                  <a:lnTo>
                    <a:pt x="937" y="595"/>
                  </a:lnTo>
                  <a:lnTo>
                    <a:pt x="942" y="576"/>
                  </a:lnTo>
                  <a:lnTo>
                    <a:pt x="945" y="556"/>
                  </a:lnTo>
                  <a:lnTo>
                    <a:pt x="948" y="537"/>
                  </a:lnTo>
                  <a:lnTo>
                    <a:pt x="950" y="516"/>
                  </a:lnTo>
                  <a:lnTo>
                    <a:pt x="951" y="497"/>
                  </a:lnTo>
                  <a:lnTo>
                    <a:pt x="952" y="476"/>
                  </a:lnTo>
                  <a:close/>
                  <a:moveTo>
                    <a:pt x="887" y="238"/>
                  </a:moveTo>
                  <a:lnTo>
                    <a:pt x="876" y="218"/>
                  </a:lnTo>
                  <a:lnTo>
                    <a:pt x="864" y="200"/>
                  </a:lnTo>
                  <a:lnTo>
                    <a:pt x="850" y="181"/>
                  </a:lnTo>
                  <a:lnTo>
                    <a:pt x="836" y="164"/>
                  </a:lnTo>
                  <a:lnTo>
                    <a:pt x="821" y="148"/>
                  </a:lnTo>
                  <a:lnTo>
                    <a:pt x="804" y="132"/>
                  </a:lnTo>
                  <a:lnTo>
                    <a:pt x="788" y="117"/>
                  </a:lnTo>
                  <a:lnTo>
                    <a:pt x="771" y="103"/>
                  </a:lnTo>
                  <a:lnTo>
                    <a:pt x="704" y="137"/>
                  </a:lnTo>
                  <a:lnTo>
                    <a:pt x="727" y="154"/>
                  </a:lnTo>
                  <a:lnTo>
                    <a:pt x="748" y="173"/>
                  </a:lnTo>
                  <a:lnTo>
                    <a:pt x="770" y="192"/>
                  </a:lnTo>
                  <a:lnTo>
                    <a:pt x="788" y="214"/>
                  </a:lnTo>
                  <a:lnTo>
                    <a:pt x="806" y="237"/>
                  </a:lnTo>
                  <a:lnTo>
                    <a:pt x="823" y="260"/>
                  </a:lnTo>
                  <a:lnTo>
                    <a:pt x="837" y="285"/>
                  </a:lnTo>
                  <a:lnTo>
                    <a:pt x="850" y="312"/>
                  </a:lnTo>
                  <a:lnTo>
                    <a:pt x="887" y="238"/>
                  </a:lnTo>
                  <a:close/>
                  <a:moveTo>
                    <a:pt x="600" y="16"/>
                  </a:moveTo>
                  <a:lnTo>
                    <a:pt x="570" y="10"/>
                  </a:lnTo>
                  <a:lnTo>
                    <a:pt x="539" y="4"/>
                  </a:lnTo>
                  <a:lnTo>
                    <a:pt x="507" y="1"/>
                  </a:lnTo>
                  <a:lnTo>
                    <a:pt x="476" y="0"/>
                  </a:lnTo>
                  <a:lnTo>
                    <a:pt x="447" y="1"/>
                  </a:lnTo>
                  <a:lnTo>
                    <a:pt x="418" y="3"/>
                  </a:lnTo>
                  <a:lnTo>
                    <a:pt x="391" y="8"/>
                  </a:lnTo>
                  <a:lnTo>
                    <a:pt x="363" y="14"/>
                  </a:lnTo>
                  <a:lnTo>
                    <a:pt x="353" y="86"/>
                  </a:lnTo>
                  <a:lnTo>
                    <a:pt x="368" y="82"/>
                  </a:lnTo>
                  <a:lnTo>
                    <a:pt x="383" y="79"/>
                  </a:lnTo>
                  <a:lnTo>
                    <a:pt x="397" y="76"/>
                  </a:lnTo>
                  <a:lnTo>
                    <a:pt x="413" y="72"/>
                  </a:lnTo>
                  <a:lnTo>
                    <a:pt x="428" y="71"/>
                  </a:lnTo>
                  <a:lnTo>
                    <a:pt x="444" y="69"/>
                  </a:lnTo>
                  <a:lnTo>
                    <a:pt x="460" y="68"/>
                  </a:lnTo>
                  <a:lnTo>
                    <a:pt x="476" y="68"/>
                  </a:lnTo>
                  <a:lnTo>
                    <a:pt x="493" y="68"/>
                  </a:lnTo>
                  <a:lnTo>
                    <a:pt x="511" y="69"/>
                  </a:lnTo>
                  <a:lnTo>
                    <a:pt x="528" y="71"/>
                  </a:lnTo>
                  <a:lnTo>
                    <a:pt x="545" y="75"/>
                  </a:lnTo>
                  <a:lnTo>
                    <a:pt x="562" y="78"/>
                  </a:lnTo>
                  <a:lnTo>
                    <a:pt x="579" y="81"/>
                  </a:lnTo>
                  <a:lnTo>
                    <a:pt x="596" y="86"/>
                  </a:lnTo>
                  <a:lnTo>
                    <a:pt x="611" y="92"/>
                  </a:lnTo>
                  <a:lnTo>
                    <a:pt x="600" y="16"/>
                  </a:lnTo>
                  <a:close/>
                  <a:moveTo>
                    <a:pt x="187" y="97"/>
                  </a:moveTo>
                  <a:lnTo>
                    <a:pt x="169" y="111"/>
                  </a:lnTo>
                  <a:lnTo>
                    <a:pt x="152" y="126"/>
                  </a:lnTo>
                  <a:lnTo>
                    <a:pt x="136" y="143"/>
                  </a:lnTo>
                  <a:lnTo>
                    <a:pt x="121" y="159"/>
                  </a:lnTo>
                  <a:lnTo>
                    <a:pt x="106" y="176"/>
                  </a:lnTo>
                  <a:lnTo>
                    <a:pt x="93" y="194"/>
                  </a:lnTo>
                  <a:lnTo>
                    <a:pt x="80" y="213"/>
                  </a:lnTo>
                  <a:lnTo>
                    <a:pt x="67" y="232"/>
                  </a:lnTo>
                  <a:lnTo>
                    <a:pt x="104" y="307"/>
                  </a:lnTo>
                  <a:lnTo>
                    <a:pt x="117" y="281"/>
                  </a:lnTo>
                  <a:lnTo>
                    <a:pt x="133" y="255"/>
                  </a:lnTo>
                  <a:lnTo>
                    <a:pt x="149" y="231"/>
                  </a:lnTo>
                  <a:lnTo>
                    <a:pt x="167" y="208"/>
                  </a:lnTo>
                  <a:lnTo>
                    <a:pt x="188" y="188"/>
                  </a:lnTo>
                  <a:lnTo>
                    <a:pt x="208" y="167"/>
                  </a:lnTo>
                  <a:lnTo>
                    <a:pt x="231" y="149"/>
                  </a:lnTo>
                  <a:lnTo>
                    <a:pt x="255" y="133"/>
                  </a:lnTo>
                  <a:lnTo>
                    <a:pt x="187" y="97"/>
                  </a:lnTo>
                  <a:close/>
                  <a:moveTo>
                    <a:pt x="6" y="399"/>
                  </a:moveTo>
                  <a:lnTo>
                    <a:pt x="3" y="418"/>
                  </a:lnTo>
                  <a:lnTo>
                    <a:pt x="1" y="437"/>
                  </a:lnTo>
                  <a:lnTo>
                    <a:pt x="0" y="457"/>
                  </a:lnTo>
                  <a:lnTo>
                    <a:pt x="0" y="476"/>
                  </a:lnTo>
                  <a:lnTo>
                    <a:pt x="0" y="496"/>
                  </a:lnTo>
                  <a:lnTo>
                    <a:pt x="1" y="516"/>
                  </a:lnTo>
                  <a:lnTo>
                    <a:pt x="3" y="536"/>
                  </a:lnTo>
                  <a:lnTo>
                    <a:pt x="6" y="555"/>
                  </a:lnTo>
                  <a:lnTo>
                    <a:pt x="9" y="573"/>
                  </a:lnTo>
                  <a:lnTo>
                    <a:pt x="14" y="593"/>
                  </a:lnTo>
                  <a:lnTo>
                    <a:pt x="19" y="611"/>
                  </a:lnTo>
                  <a:lnTo>
                    <a:pt x="25" y="630"/>
                  </a:lnTo>
                  <a:lnTo>
                    <a:pt x="103" y="644"/>
                  </a:lnTo>
                  <a:lnTo>
                    <a:pt x="95" y="624"/>
                  </a:lnTo>
                  <a:lnTo>
                    <a:pt x="88" y="605"/>
                  </a:lnTo>
                  <a:lnTo>
                    <a:pt x="82" y="584"/>
                  </a:lnTo>
                  <a:lnTo>
                    <a:pt x="76" y="563"/>
                  </a:lnTo>
                  <a:lnTo>
                    <a:pt x="73" y="542"/>
                  </a:lnTo>
                  <a:lnTo>
                    <a:pt x="70" y="521"/>
                  </a:lnTo>
                  <a:lnTo>
                    <a:pt x="68" y="499"/>
                  </a:lnTo>
                  <a:lnTo>
                    <a:pt x="68" y="476"/>
                  </a:lnTo>
                  <a:lnTo>
                    <a:pt x="68" y="454"/>
                  </a:lnTo>
                  <a:lnTo>
                    <a:pt x="70" y="430"/>
                  </a:lnTo>
                  <a:lnTo>
                    <a:pt x="73" y="408"/>
                  </a:lnTo>
                  <a:lnTo>
                    <a:pt x="77" y="386"/>
                  </a:lnTo>
                  <a:lnTo>
                    <a:pt x="6" y="399"/>
                  </a:lnTo>
                  <a:close/>
                  <a:moveTo>
                    <a:pt x="90" y="756"/>
                  </a:moveTo>
                  <a:lnTo>
                    <a:pt x="107" y="777"/>
                  </a:lnTo>
                  <a:lnTo>
                    <a:pt x="124" y="797"/>
                  </a:lnTo>
                  <a:lnTo>
                    <a:pt x="142" y="815"/>
                  </a:lnTo>
                  <a:lnTo>
                    <a:pt x="162" y="834"/>
                  </a:lnTo>
                  <a:lnTo>
                    <a:pt x="182" y="851"/>
                  </a:lnTo>
                  <a:lnTo>
                    <a:pt x="204" y="867"/>
                  </a:lnTo>
                  <a:lnTo>
                    <a:pt x="225" y="881"/>
                  </a:lnTo>
                  <a:lnTo>
                    <a:pt x="249" y="895"/>
                  </a:lnTo>
                  <a:lnTo>
                    <a:pt x="326" y="855"/>
                  </a:lnTo>
                  <a:lnTo>
                    <a:pt x="310" y="849"/>
                  </a:lnTo>
                  <a:lnTo>
                    <a:pt x="295" y="842"/>
                  </a:lnTo>
                  <a:lnTo>
                    <a:pt x="281" y="835"/>
                  </a:lnTo>
                  <a:lnTo>
                    <a:pt x="265" y="826"/>
                  </a:lnTo>
                  <a:lnTo>
                    <a:pt x="251" y="818"/>
                  </a:lnTo>
                  <a:lnTo>
                    <a:pt x="238" y="808"/>
                  </a:lnTo>
                  <a:lnTo>
                    <a:pt x="224" y="798"/>
                  </a:lnTo>
                  <a:lnTo>
                    <a:pt x="211" y="787"/>
                  </a:lnTo>
                  <a:lnTo>
                    <a:pt x="199" y="777"/>
                  </a:lnTo>
                  <a:lnTo>
                    <a:pt x="188" y="766"/>
                  </a:lnTo>
                  <a:lnTo>
                    <a:pt x="176" y="754"/>
                  </a:lnTo>
                  <a:lnTo>
                    <a:pt x="165" y="741"/>
                  </a:lnTo>
                  <a:lnTo>
                    <a:pt x="154" y="728"/>
                  </a:lnTo>
                  <a:lnTo>
                    <a:pt x="144" y="715"/>
                  </a:lnTo>
                  <a:lnTo>
                    <a:pt x="135" y="701"/>
                  </a:lnTo>
                  <a:lnTo>
                    <a:pt x="126" y="687"/>
                  </a:lnTo>
                  <a:lnTo>
                    <a:pt x="90" y="756"/>
                  </a:lnTo>
                  <a:close/>
                  <a:moveTo>
                    <a:pt x="354" y="936"/>
                  </a:moveTo>
                  <a:lnTo>
                    <a:pt x="383" y="944"/>
                  </a:lnTo>
                  <a:lnTo>
                    <a:pt x="413" y="948"/>
                  </a:lnTo>
                  <a:lnTo>
                    <a:pt x="445" y="951"/>
                  </a:lnTo>
                  <a:lnTo>
                    <a:pt x="476" y="953"/>
                  </a:lnTo>
                  <a:lnTo>
                    <a:pt x="506" y="951"/>
                  </a:lnTo>
                  <a:lnTo>
                    <a:pt x="536" y="948"/>
                  </a:lnTo>
                  <a:lnTo>
                    <a:pt x="567" y="944"/>
                  </a:lnTo>
                  <a:lnTo>
                    <a:pt x="596" y="937"/>
                  </a:lnTo>
                  <a:lnTo>
                    <a:pt x="607" y="863"/>
                  </a:lnTo>
                  <a:lnTo>
                    <a:pt x="592" y="868"/>
                  </a:lnTo>
                  <a:lnTo>
                    <a:pt x="575" y="873"/>
                  </a:lnTo>
                  <a:lnTo>
                    <a:pt x="559" y="876"/>
                  </a:lnTo>
                  <a:lnTo>
                    <a:pt x="543" y="879"/>
                  </a:lnTo>
                  <a:lnTo>
                    <a:pt x="527" y="881"/>
                  </a:lnTo>
                  <a:lnTo>
                    <a:pt x="509" y="883"/>
                  </a:lnTo>
                  <a:lnTo>
                    <a:pt x="493" y="885"/>
                  </a:lnTo>
                  <a:lnTo>
                    <a:pt x="476" y="885"/>
                  </a:lnTo>
                  <a:lnTo>
                    <a:pt x="459" y="885"/>
                  </a:lnTo>
                  <a:lnTo>
                    <a:pt x="441" y="883"/>
                  </a:lnTo>
                  <a:lnTo>
                    <a:pt x="424" y="881"/>
                  </a:lnTo>
                  <a:lnTo>
                    <a:pt x="408" y="879"/>
                  </a:lnTo>
                  <a:lnTo>
                    <a:pt x="392" y="876"/>
                  </a:lnTo>
                  <a:lnTo>
                    <a:pt x="376" y="872"/>
                  </a:lnTo>
                  <a:lnTo>
                    <a:pt x="359" y="867"/>
                  </a:lnTo>
                  <a:lnTo>
                    <a:pt x="343" y="863"/>
                  </a:lnTo>
                  <a:lnTo>
                    <a:pt x="354" y="936"/>
                  </a:lnTo>
                  <a:close/>
                  <a:moveTo>
                    <a:pt x="706" y="893"/>
                  </a:moveTo>
                  <a:lnTo>
                    <a:pt x="730" y="879"/>
                  </a:lnTo>
                  <a:lnTo>
                    <a:pt x="751" y="864"/>
                  </a:lnTo>
                  <a:lnTo>
                    <a:pt x="773" y="849"/>
                  </a:lnTo>
                  <a:lnTo>
                    <a:pt x="792" y="832"/>
                  </a:lnTo>
                  <a:lnTo>
                    <a:pt x="812" y="813"/>
                  </a:lnTo>
                  <a:lnTo>
                    <a:pt x="830" y="794"/>
                  </a:lnTo>
                  <a:lnTo>
                    <a:pt x="848" y="773"/>
                  </a:lnTo>
                  <a:lnTo>
                    <a:pt x="864" y="753"/>
                  </a:lnTo>
                  <a:lnTo>
                    <a:pt x="828" y="681"/>
                  </a:lnTo>
                  <a:lnTo>
                    <a:pt x="819" y="696"/>
                  </a:lnTo>
                  <a:lnTo>
                    <a:pt x="811" y="710"/>
                  </a:lnTo>
                  <a:lnTo>
                    <a:pt x="801" y="723"/>
                  </a:lnTo>
                  <a:lnTo>
                    <a:pt x="790" y="735"/>
                  </a:lnTo>
                  <a:lnTo>
                    <a:pt x="779" y="748"/>
                  </a:lnTo>
                  <a:lnTo>
                    <a:pt x="769" y="760"/>
                  </a:lnTo>
                  <a:lnTo>
                    <a:pt x="757" y="772"/>
                  </a:lnTo>
                  <a:lnTo>
                    <a:pt x="745" y="783"/>
                  </a:lnTo>
                  <a:lnTo>
                    <a:pt x="732" y="794"/>
                  </a:lnTo>
                  <a:lnTo>
                    <a:pt x="719" y="804"/>
                  </a:lnTo>
                  <a:lnTo>
                    <a:pt x="706" y="813"/>
                  </a:lnTo>
                  <a:lnTo>
                    <a:pt x="692" y="823"/>
                  </a:lnTo>
                  <a:lnTo>
                    <a:pt x="678" y="831"/>
                  </a:lnTo>
                  <a:lnTo>
                    <a:pt x="663" y="839"/>
                  </a:lnTo>
                  <a:lnTo>
                    <a:pt x="648" y="847"/>
                  </a:lnTo>
                  <a:lnTo>
                    <a:pt x="633" y="853"/>
                  </a:lnTo>
                  <a:lnTo>
                    <a:pt x="706" y="89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9" name="Freeform 1406"/>
            <p:cNvSpPr>
              <a:spLocks noEditPoints="1"/>
            </p:cNvSpPr>
            <p:nvPr/>
          </p:nvSpPr>
          <p:spPr bwMode="auto">
            <a:xfrm>
              <a:off x="2773" y="1754"/>
              <a:ext cx="179" cy="179"/>
            </a:xfrm>
            <a:custGeom>
              <a:avLst/>
              <a:gdLst>
                <a:gd name="T0" fmla="*/ 35 w 885"/>
                <a:gd name="T1" fmla="*/ 15 h 883"/>
                <a:gd name="T2" fmla="*/ 33 w 885"/>
                <a:gd name="T3" fmla="*/ 16 h 883"/>
                <a:gd name="T4" fmla="*/ 33 w 885"/>
                <a:gd name="T5" fmla="*/ 19 h 883"/>
                <a:gd name="T6" fmla="*/ 32 w 885"/>
                <a:gd name="T7" fmla="*/ 22 h 883"/>
                <a:gd name="T8" fmla="*/ 31 w 885"/>
                <a:gd name="T9" fmla="*/ 25 h 883"/>
                <a:gd name="T10" fmla="*/ 29 w 885"/>
                <a:gd name="T11" fmla="*/ 27 h 883"/>
                <a:gd name="T12" fmla="*/ 27 w 885"/>
                <a:gd name="T13" fmla="*/ 29 h 883"/>
                <a:gd name="T14" fmla="*/ 25 w 885"/>
                <a:gd name="T15" fmla="*/ 31 h 883"/>
                <a:gd name="T16" fmla="*/ 22 w 885"/>
                <a:gd name="T17" fmla="*/ 32 h 883"/>
                <a:gd name="T18" fmla="*/ 19 w 885"/>
                <a:gd name="T19" fmla="*/ 33 h 883"/>
                <a:gd name="T20" fmla="*/ 16 w 885"/>
                <a:gd name="T21" fmla="*/ 33 h 883"/>
                <a:gd name="T22" fmla="*/ 12 w 885"/>
                <a:gd name="T23" fmla="*/ 31 h 883"/>
                <a:gd name="T24" fmla="*/ 8 w 885"/>
                <a:gd name="T25" fmla="*/ 29 h 883"/>
                <a:gd name="T26" fmla="*/ 6 w 885"/>
                <a:gd name="T27" fmla="*/ 26 h 883"/>
                <a:gd name="T28" fmla="*/ 4 w 885"/>
                <a:gd name="T29" fmla="*/ 29 h 883"/>
                <a:gd name="T30" fmla="*/ 7 w 885"/>
                <a:gd name="T31" fmla="*/ 32 h 883"/>
                <a:gd name="T32" fmla="*/ 12 w 885"/>
                <a:gd name="T33" fmla="*/ 33 h 883"/>
                <a:gd name="T34" fmla="*/ 14 w 885"/>
                <a:gd name="T35" fmla="*/ 35 h 883"/>
                <a:gd name="T36" fmla="*/ 17 w 885"/>
                <a:gd name="T37" fmla="*/ 35 h 883"/>
                <a:gd name="T38" fmla="*/ 20 w 885"/>
                <a:gd name="T39" fmla="*/ 35 h 883"/>
                <a:gd name="T40" fmla="*/ 22 w 885"/>
                <a:gd name="T41" fmla="*/ 35 h 883"/>
                <a:gd name="T42" fmla="*/ 27 w 885"/>
                <a:gd name="T43" fmla="*/ 33 h 883"/>
                <a:gd name="T44" fmla="*/ 30 w 885"/>
                <a:gd name="T45" fmla="*/ 30 h 883"/>
                <a:gd name="T46" fmla="*/ 31 w 885"/>
                <a:gd name="T47" fmla="*/ 25 h 883"/>
                <a:gd name="T48" fmla="*/ 35 w 885"/>
                <a:gd name="T49" fmla="*/ 22 h 883"/>
                <a:gd name="T50" fmla="*/ 35 w 885"/>
                <a:gd name="T51" fmla="*/ 19 h 883"/>
                <a:gd name="T52" fmla="*/ 32 w 885"/>
                <a:gd name="T53" fmla="*/ 8 h 883"/>
                <a:gd name="T54" fmla="*/ 30 w 885"/>
                <a:gd name="T55" fmla="*/ 5 h 883"/>
                <a:gd name="T56" fmla="*/ 26 w 885"/>
                <a:gd name="T57" fmla="*/ 5 h 883"/>
                <a:gd name="T58" fmla="*/ 28 w 885"/>
                <a:gd name="T59" fmla="*/ 7 h 883"/>
                <a:gd name="T60" fmla="*/ 30 w 885"/>
                <a:gd name="T61" fmla="*/ 9 h 883"/>
                <a:gd name="T62" fmla="*/ 31 w 885"/>
                <a:gd name="T63" fmla="*/ 11 h 883"/>
                <a:gd name="T64" fmla="*/ 33 w 885"/>
                <a:gd name="T65" fmla="*/ 10 h 883"/>
                <a:gd name="T66" fmla="*/ 21 w 885"/>
                <a:gd name="T67" fmla="*/ 0 h 883"/>
                <a:gd name="T68" fmla="*/ 18 w 885"/>
                <a:gd name="T69" fmla="*/ 0 h 883"/>
                <a:gd name="T70" fmla="*/ 14 w 885"/>
                <a:gd name="T71" fmla="*/ 0 h 883"/>
                <a:gd name="T72" fmla="*/ 14 w 885"/>
                <a:gd name="T73" fmla="*/ 3 h 883"/>
                <a:gd name="T74" fmla="*/ 16 w 885"/>
                <a:gd name="T75" fmla="*/ 3 h 883"/>
                <a:gd name="T76" fmla="*/ 19 w 885"/>
                <a:gd name="T77" fmla="*/ 3 h 883"/>
                <a:gd name="T78" fmla="*/ 22 w 885"/>
                <a:gd name="T79" fmla="*/ 3 h 883"/>
                <a:gd name="T80" fmla="*/ 8 w 885"/>
                <a:gd name="T81" fmla="*/ 3 h 883"/>
                <a:gd name="T82" fmla="*/ 4 w 885"/>
                <a:gd name="T83" fmla="*/ 6 h 883"/>
                <a:gd name="T84" fmla="*/ 2 w 885"/>
                <a:gd name="T85" fmla="*/ 9 h 883"/>
                <a:gd name="T86" fmla="*/ 4 w 885"/>
                <a:gd name="T87" fmla="*/ 11 h 883"/>
                <a:gd name="T88" fmla="*/ 6 w 885"/>
                <a:gd name="T89" fmla="*/ 8 h 883"/>
                <a:gd name="T90" fmla="*/ 8 w 885"/>
                <a:gd name="T91" fmla="*/ 7 h 883"/>
                <a:gd name="T92" fmla="*/ 10 w 885"/>
                <a:gd name="T93" fmla="*/ 5 h 883"/>
                <a:gd name="T94" fmla="*/ 0 w 885"/>
                <a:gd name="T95" fmla="*/ 15 h 883"/>
                <a:gd name="T96" fmla="*/ 0 w 885"/>
                <a:gd name="T97" fmla="*/ 19 h 883"/>
                <a:gd name="T98" fmla="*/ 0 w 885"/>
                <a:gd name="T99" fmla="*/ 22 h 883"/>
                <a:gd name="T100" fmla="*/ 4 w 885"/>
                <a:gd name="T101" fmla="*/ 25 h 883"/>
                <a:gd name="T102" fmla="*/ 3 w 885"/>
                <a:gd name="T103" fmla="*/ 21 h 883"/>
                <a:gd name="T104" fmla="*/ 3 w 885"/>
                <a:gd name="T105" fmla="*/ 18 h 883"/>
                <a:gd name="T106" fmla="*/ 3 w 885"/>
                <a:gd name="T107" fmla="*/ 14 h 8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85"/>
                <a:gd name="T163" fmla="*/ 0 h 883"/>
                <a:gd name="T164" fmla="*/ 885 w 885"/>
                <a:gd name="T165" fmla="*/ 883 h 8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85" h="883">
                  <a:moveTo>
                    <a:pt x="885" y="441"/>
                  </a:moveTo>
                  <a:lnTo>
                    <a:pt x="885" y="422"/>
                  </a:lnTo>
                  <a:lnTo>
                    <a:pt x="884" y="402"/>
                  </a:lnTo>
                  <a:lnTo>
                    <a:pt x="882" y="383"/>
                  </a:lnTo>
                  <a:lnTo>
                    <a:pt x="878" y="365"/>
                  </a:lnTo>
                  <a:lnTo>
                    <a:pt x="806" y="352"/>
                  </a:lnTo>
                  <a:lnTo>
                    <a:pt x="810" y="373"/>
                  </a:lnTo>
                  <a:lnTo>
                    <a:pt x="815" y="396"/>
                  </a:lnTo>
                  <a:lnTo>
                    <a:pt x="816" y="419"/>
                  </a:lnTo>
                  <a:lnTo>
                    <a:pt x="817" y="441"/>
                  </a:lnTo>
                  <a:lnTo>
                    <a:pt x="817" y="461"/>
                  </a:lnTo>
                  <a:lnTo>
                    <a:pt x="815" y="479"/>
                  </a:lnTo>
                  <a:lnTo>
                    <a:pt x="812" y="499"/>
                  </a:lnTo>
                  <a:lnTo>
                    <a:pt x="809" y="517"/>
                  </a:lnTo>
                  <a:lnTo>
                    <a:pt x="805" y="535"/>
                  </a:lnTo>
                  <a:lnTo>
                    <a:pt x="800" y="553"/>
                  </a:lnTo>
                  <a:lnTo>
                    <a:pt x="794" y="570"/>
                  </a:lnTo>
                  <a:lnTo>
                    <a:pt x="788" y="587"/>
                  </a:lnTo>
                  <a:lnTo>
                    <a:pt x="780" y="603"/>
                  </a:lnTo>
                  <a:lnTo>
                    <a:pt x="771" y="619"/>
                  </a:lnTo>
                  <a:lnTo>
                    <a:pt x="763" y="636"/>
                  </a:lnTo>
                  <a:lnTo>
                    <a:pt x="753" y="651"/>
                  </a:lnTo>
                  <a:lnTo>
                    <a:pt x="742" y="665"/>
                  </a:lnTo>
                  <a:lnTo>
                    <a:pt x="731" y="679"/>
                  </a:lnTo>
                  <a:lnTo>
                    <a:pt x="719" y="693"/>
                  </a:lnTo>
                  <a:lnTo>
                    <a:pt x="708" y="706"/>
                  </a:lnTo>
                  <a:lnTo>
                    <a:pt x="695" y="718"/>
                  </a:lnTo>
                  <a:lnTo>
                    <a:pt x="681" y="730"/>
                  </a:lnTo>
                  <a:lnTo>
                    <a:pt x="667" y="742"/>
                  </a:lnTo>
                  <a:lnTo>
                    <a:pt x="651" y="751"/>
                  </a:lnTo>
                  <a:lnTo>
                    <a:pt x="636" y="761"/>
                  </a:lnTo>
                  <a:lnTo>
                    <a:pt x="621" y="771"/>
                  </a:lnTo>
                  <a:lnTo>
                    <a:pt x="605" y="778"/>
                  </a:lnTo>
                  <a:lnTo>
                    <a:pt x="589" y="786"/>
                  </a:lnTo>
                  <a:lnTo>
                    <a:pt x="572" y="792"/>
                  </a:lnTo>
                  <a:lnTo>
                    <a:pt x="554" y="799"/>
                  </a:lnTo>
                  <a:lnTo>
                    <a:pt x="536" y="803"/>
                  </a:lnTo>
                  <a:lnTo>
                    <a:pt x="518" y="807"/>
                  </a:lnTo>
                  <a:lnTo>
                    <a:pt x="499" y="811"/>
                  </a:lnTo>
                  <a:lnTo>
                    <a:pt x="481" y="814"/>
                  </a:lnTo>
                  <a:lnTo>
                    <a:pt x="461" y="815"/>
                  </a:lnTo>
                  <a:lnTo>
                    <a:pt x="443" y="815"/>
                  </a:lnTo>
                  <a:lnTo>
                    <a:pt x="416" y="815"/>
                  </a:lnTo>
                  <a:lnTo>
                    <a:pt x="390" y="812"/>
                  </a:lnTo>
                  <a:lnTo>
                    <a:pt x="364" y="807"/>
                  </a:lnTo>
                  <a:lnTo>
                    <a:pt x="339" y="801"/>
                  </a:lnTo>
                  <a:lnTo>
                    <a:pt x="316" y="793"/>
                  </a:lnTo>
                  <a:lnTo>
                    <a:pt x="292" y="784"/>
                  </a:lnTo>
                  <a:lnTo>
                    <a:pt x="269" y="773"/>
                  </a:lnTo>
                  <a:lnTo>
                    <a:pt x="248" y="761"/>
                  </a:lnTo>
                  <a:lnTo>
                    <a:pt x="227" y="747"/>
                  </a:lnTo>
                  <a:lnTo>
                    <a:pt x="206" y="732"/>
                  </a:lnTo>
                  <a:lnTo>
                    <a:pt x="188" y="716"/>
                  </a:lnTo>
                  <a:lnTo>
                    <a:pt x="171" y="697"/>
                  </a:lnTo>
                  <a:lnTo>
                    <a:pt x="154" y="679"/>
                  </a:lnTo>
                  <a:lnTo>
                    <a:pt x="138" y="659"/>
                  </a:lnTo>
                  <a:lnTo>
                    <a:pt x="124" y="639"/>
                  </a:lnTo>
                  <a:lnTo>
                    <a:pt x="112" y="617"/>
                  </a:lnTo>
                  <a:lnTo>
                    <a:pt x="75" y="686"/>
                  </a:lnTo>
                  <a:lnTo>
                    <a:pt x="92" y="711"/>
                  </a:lnTo>
                  <a:lnTo>
                    <a:pt x="111" y="734"/>
                  </a:lnTo>
                  <a:lnTo>
                    <a:pt x="132" y="756"/>
                  </a:lnTo>
                  <a:lnTo>
                    <a:pt x="154" y="776"/>
                  </a:lnTo>
                  <a:lnTo>
                    <a:pt x="176" y="794"/>
                  </a:lnTo>
                  <a:lnTo>
                    <a:pt x="201" y="812"/>
                  </a:lnTo>
                  <a:lnTo>
                    <a:pt x="227" y="827"/>
                  </a:lnTo>
                  <a:lnTo>
                    <a:pt x="253" y="841"/>
                  </a:lnTo>
                  <a:lnTo>
                    <a:pt x="308" y="813"/>
                  </a:lnTo>
                  <a:lnTo>
                    <a:pt x="316" y="865"/>
                  </a:lnTo>
                  <a:lnTo>
                    <a:pt x="331" y="869"/>
                  </a:lnTo>
                  <a:lnTo>
                    <a:pt x="346" y="873"/>
                  </a:lnTo>
                  <a:lnTo>
                    <a:pt x="362" y="877"/>
                  </a:lnTo>
                  <a:lnTo>
                    <a:pt x="378" y="879"/>
                  </a:lnTo>
                  <a:lnTo>
                    <a:pt x="393" y="881"/>
                  </a:lnTo>
                  <a:lnTo>
                    <a:pt x="410" y="882"/>
                  </a:lnTo>
                  <a:lnTo>
                    <a:pt x="426" y="883"/>
                  </a:lnTo>
                  <a:lnTo>
                    <a:pt x="443" y="883"/>
                  </a:lnTo>
                  <a:lnTo>
                    <a:pt x="459" y="883"/>
                  </a:lnTo>
                  <a:lnTo>
                    <a:pt x="475" y="882"/>
                  </a:lnTo>
                  <a:lnTo>
                    <a:pt x="491" y="881"/>
                  </a:lnTo>
                  <a:lnTo>
                    <a:pt x="507" y="879"/>
                  </a:lnTo>
                  <a:lnTo>
                    <a:pt x="523" y="877"/>
                  </a:lnTo>
                  <a:lnTo>
                    <a:pt x="538" y="873"/>
                  </a:lnTo>
                  <a:lnTo>
                    <a:pt x="553" y="869"/>
                  </a:lnTo>
                  <a:lnTo>
                    <a:pt x="568" y="866"/>
                  </a:lnTo>
                  <a:lnTo>
                    <a:pt x="577" y="806"/>
                  </a:lnTo>
                  <a:lnTo>
                    <a:pt x="637" y="839"/>
                  </a:lnTo>
                  <a:lnTo>
                    <a:pt x="663" y="825"/>
                  </a:lnTo>
                  <a:lnTo>
                    <a:pt x="689" y="808"/>
                  </a:lnTo>
                  <a:lnTo>
                    <a:pt x="713" y="791"/>
                  </a:lnTo>
                  <a:lnTo>
                    <a:pt x="736" y="772"/>
                  </a:lnTo>
                  <a:lnTo>
                    <a:pt x="757" y="752"/>
                  </a:lnTo>
                  <a:lnTo>
                    <a:pt x="778" y="730"/>
                  </a:lnTo>
                  <a:lnTo>
                    <a:pt x="796" y="707"/>
                  </a:lnTo>
                  <a:lnTo>
                    <a:pt x="813" y="682"/>
                  </a:lnTo>
                  <a:lnTo>
                    <a:pt x="780" y="616"/>
                  </a:lnTo>
                  <a:lnTo>
                    <a:pt x="854" y="603"/>
                  </a:lnTo>
                  <a:lnTo>
                    <a:pt x="861" y="585"/>
                  </a:lnTo>
                  <a:lnTo>
                    <a:pt x="867" y="565"/>
                  </a:lnTo>
                  <a:lnTo>
                    <a:pt x="873" y="545"/>
                  </a:lnTo>
                  <a:lnTo>
                    <a:pt x="877" y="526"/>
                  </a:lnTo>
                  <a:lnTo>
                    <a:pt x="880" y="505"/>
                  </a:lnTo>
                  <a:lnTo>
                    <a:pt x="883" y="483"/>
                  </a:lnTo>
                  <a:lnTo>
                    <a:pt x="885" y="463"/>
                  </a:lnTo>
                  <a:lnTo>
                    <a:pt x="885" y="441"/>
                  </a:lnTo>
                  <a:close/>
                  <a:moveTo>
                    <a:pt x="836" y="238"/>
                  </a:moveTo>
                  <a:lnTo>
                    <a:pt x="823" y="217"/>
                  </a:lnTo>
                  <a:lnTo>
                    <a:pt x="810" y="195"/>
                  </a:lnTo>
                  <a:lnTo>
                    <a:pt x="795" y="175"/>
                  </a:lnTo>
                  <a:lnTo>
                    <a:pt x="779" y="154"/>
                  </a:lnTo>
                  <a:lnTo>
                    <a:pt x="762" y="136"/>
                  </a:lnTo>
                  <a:lnTo>
                    <a:pt x="743" y="117"/>
                  </a:lnTo>
                  <a:lnTo>
                    <a:pt x="725" y="101"/>
                  </a:lnTo>
                  <a:lnTo>
                    <a:pt x="704" y="85"/>
                  </a:lnTo>
                  <a:lnTo>
                    <a:pt x="635" y="121"/>
                  </a:lnTo>
                  <a:lnTo>
                    <a:pt x="649" y="129"/>
                  </a:lnTo>
                  <a:lnTo>
                    <a:pt x="662" y="138"/>
                  </a:lnTo>
                  <a:lnTo>
                    <a:pt x="675" y="148"/>
                  </a:lnTo>
                  <a:lnTo>
                    <a:pt x="687" y="158"/>
                  </a:lnTo>
                  <a:lnTo>
                    <a:pt x="699" y="169"/>
                  </a:lnTo>
                  <a:lnTo>
                    <a:pt x="711" y="180"/>
                  </a:lnTo>
                  <a:lnTo>
                    <a:pt x="722" y="192"/>
                  </a:lnTo>
                  <a:lnTo>
                    <a:pt x="732" y="205"/>
                  </a:lnTo>
                  <a:lnTo>
                    <a:pt x="742" y="217"/>
                  </a:lnTo>
                  <a:lnTo>
                    <a:pt x="752" y="230"/>
                  </a:lnTo>
                  <a:lnTo>
                    <a:pt x="761" y="244"/>
                  </a:lnTo>
                  <a:lnTo>
                    <a:pt x="768" y="258"/>
                  </a:lnTo>
                  <a:lnTo>
                    <a:pt x="777" y="272"/>
                  </a:lnTo>
                  <a:lnTo>
                    <a:pt x="783" y="287"/>
                  </a:lnTo>
                  <a:lnTo>
                    <a:pt x="790" y="301"/>
                  </a:lnTo>
                  <a:lnTo>
                    <a:pt x="795" y="317"/>
                  </a:lnTo>
                  <a:lnTo>
                    <a:pt x="836" y="238"/>
                  </a:lnTo>
                  <a:close/>
                  <a:moveTo>
                    <a:pt x="573" y="19"/>
                  </a:moveTo>
                  <a:lnTo>
                    <a:pt x="557" y="14"/>
                  </a:lnTo>
                  <a:lnTo>
                    <a:pt x="541" y="10"/>
                  </a:lnTo>
                  <a:lnTo>
                    <a:pt x="525" y="7"/>
                  </a:lnTo>
                  <a:lnTo>
                    <a:pt x="509" y="4"/>
                  </a:lnTo>
                  <a:lnTo>
                    <a:pt x="493" y="2"/>
                  </a:lnTo>
                  <a:lnTo>
                    <a:pt x="476" y="1"/>
                  </a:lnTo>
                  <a:lnTo>
                    <a:pt x="459" y="0"/>
                  </a:lnTo>
                  <a:lnTo>
                    <a:pt x="443" y="0"/>
                  </a:lnTo>
                  <a:lnTo>
                    <a:pt x="413" y="0"/>
                  </a:lnTo>
                  <a:lnTo>
                    <a:pt x="383" y="3"/>
                  </a:lnTo>
                  <a:lnTo>
                    <a:pt x="353" y="8"/>
                  </a:lnTo>
                  <a:lnTo>
                    <a:pt x="325" y="15"/>
                  </a:lnTo>
                  <a:lnTo>
                    <a:pt x="316" y="89"/>
                  </a:lnTo>
                  <a:lnTo>
                    <a:pt x="331" y="84"/>
                  </a:lnTo>
                  <a:lnTo>
                    <a:pt x="346" y="79"/>
                  </a:lnTo>
                  <a:lnTo>
                    <a:pt x="361" y="76"/>
                  </a:lnTo>
                  <a:lnTo>
                    <a:pt x="377" y="73"/>
                  </a:lnTo>
                  <a:lnTo>
                    <a:pt x="393" y="71"/>
                  </a:lnTo>
                  <a:lnTo>
                    <a:pt x="410" y="69"/>
                  </a:lnTo>
                  <a:lnTo>
                    <a:pt x="426" y="68"/>
                  </a:lnTo>
                  <a:lnTo>
                    <a:pt x="443" y="68"/>
                  </a:lnTo>
                  <a:lnTo>
                    <a:pt x="461" y="68"/>
                  </a:lnTo>
                  <a:lnTo>
                    <a:pt x="480" y="69"/>
                  </a:lnTo>
                  <a:lnTo>
                    <a:pt x="498" y="71"/>
                  </a:lnTo>
                  <a:lnTo>
                    <a:pt x="516" y="74"/>
                  </a:lnTo>
                  <a:lnTo>
                    <a:pt x="534" y="78"/>
                  </a:lnTo>
                  <a:lnTo>
                    <a:pt x="551" y="83"/>
                  </a:lnTo>
                  <a:lnTo>
                    <a:pt x="568" y="88"/>
                  </a:lnTo>
                  <a:lnTo>
                    <a:pt x="584" y="95"/>
                  </a:lnTo>
                  <a:lnTo>
                    <a:pt x="573" y="19"/>
                  </a:lnTo>
                  <a:close/>
                  <a:moveTo>
                    <a:pt x="188" y="79"/>
                  </a:moveTo>
                  <a:lnTo>
                    <a:pt x="166" y="96"/>
                  </a:lnTo>
                  <a:lnTo>
                    <a:pt x="147" y="112"/>
                  </a:lnTo>
                  <a:lnTo>
                    <a:pt x="129" y="130"/>
                  </a:lnTo>
                  <a:lnTo>
                    <a:pt x="111" y="149"/>
                  </a:lnTo>
                  <a:lnTo>
                    <a:pt x="94" y="168"/>
                  </a:lnTo>
                  <a:lnTo>
                    <a:pt x="79" y="190"/>
                  </a:lnTo>
                  <a:lnTo>
                    <a:pt x="65" y="211"/>
                  </a:lnTo>
                  <a:lnTo>
                    <a:pt x="52" y="234"/>
                  </a:lnTo>
                  <a:lnTo>
                    <a:pt x="91" y="312"/>
                  </a:lnTo>
                  <a:lnTo>
                    <a:pt x="97" y="297"/>
                  </a:lnTo>
                  <a:lnTo>
                    <a:pt x="104" y="281"/>
                  </a:lnTo>
                  <a:lnTo>
                    <a:pt x="111" y="266"/>
                  </a:lnTo>
                  <a:lnTo>
                    <a:pt x="120" y="252"/>
                  </a:lnTo>
                  <a:lnTo>
                    <a:pt x="128" y="238"/>
                  </a:lnTo>
                  <a:lnTo>
                    <a:pt x="137" y="225"/>
                  </a:lnTo>
                  <a:lnTo>
                    <a:pt x="147" y="212"/>
                  </a:lnTo>
                  <a:lnTo>
                    <a:pt x="157" y="199"/>
                  </a:lnTo>
                  <a:lnTo>
                    <a:pt x="169" y="187"/>
                  </a:lnTo>
                  <a:lnTo>
                    <a:pt x="179" y="176"/>
                  </a:lnTo>
                  <a:lnTo>
                    <a:pt x="191" y="164"/>
                  </a:lnTo>
                  <a:lnTo>
                    <a:pt x="203" y="153"/>
                  </a:lnTo>
                  <a:lnTo>
                    <a:pt x="216" y="143"/>
                  </a:lnTo>
                  <a:lnTo>
                    <a:pt x="229" y="133"/>
                  </a:lnTo>
                  <a:lnTo>
                    <a:pt x="243" y="125"/>
                  </a:lnTo>
                  <a:lnTo>
                    <a:pt x="257" y="116"/>
                  </a:lnTo>
                  <a:lnTo>
                    <a:pt x="188" y="79"/>
                  </a:lnTo>
                  <a:close/>
                  <a:moveTo>
                    <a:pt x="9" y="357"/>
                  </a:moveTo>
                  <a:lnTo>
                    <a:pt x="4" y="378"/>
                  </a:lnTo>
                  <a:lnTo>
                    <a:pt x="2" y="399"/>
                  </a:lnTo>
                  <a:lnTo>
                    <a:pt x="1" y="420"/>
                  </a:lnTo>
                  <a:lnTo>
                    <a:pt x="0" y="441"/>
                  </a:lnTo>
                  <a:lnTo>
                    <a:pt x="1" y="462"/>
                  </a:lnTo>
                  <a:lnTo>
                    <a:pt x="2" y="483"/>
                  </a:lnTo>
                  <a:lnTo>
                    <a:pt x="4" y="504"/>
                  </a:lnTo>
                  <a:lnTo>
                    <a:pt x="8" y="524"/>
                  </a:lnTo>
                  <a:lnTo>
                    <a:pt x="12" y="544"/>
                  </a:lnTo>
                  <a:lnTo>
                    <a:pt x="17" y="563"/>
                  </a:lnTo>
                  <a:lnTo>
                    <a:pt x="24" y="583"/>
                  </a:lnTo>
                  <a:lnTo>
                    <a:pt x="30" y="601"/>
                  </a:lnTo>
                  <a:lnTo>
                    <a:pt x="111" y="616"/>
                  </a:lnTo>
                  <a:lnTo>
                    <a:pt x="102" y="597"/>
                  </a:lnTo>
                  <a:lnTo>
                    <a:pt x="93" y="576"/>
                  </a:lnTo>
                  <a:lnTo>
                    <a:pt x="85" y="555"/>
                  </a:lnTo>
                  <a:lnTo>
                    <a:pt x="80" y="533"/>
                  </a:lnTo>
                  <a:lnTo>
                    <a:pt x="75" y="510"/>
                  </a:lnTo>
                  <a:lnTo>
                    <a:pt x="71" y="488"/>
                  </a:lnTo>
                  <a:lnTo>
                    <a:pt x="69" y="465"/>
                  </a:lnTo>
                  <a:lnTo>
                    <a:pt x="68" y="441"/>
                  </a:lnTo>
                  <a:lnTo>
                    <a:pt x="69" y="416"/>
                  </a:lnTo>
                  <a:lnTo>
                    <a:pt x="71" y="392"/>
                  </a:lnTo>
                  <a:lnTo>
                    <a:pt x="76" y="368"/>
                  </a:lnTo>
                  <a:lnTo>
                    <a:pt x="81" y="344"/>
                  </a:lnTo>
                  <a:lnTo>
                    <a:pt x="9" y="35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0" name="Freeform 1407"/>
            <p:cNvSpPr>
              <a:spLocks noEditPoints="1"/>
            </p:cNvSpPr>
            <p:nvPr/>
          </p:nvSpPr>
          <p:spPr bwMode="auto">
            <a:xfrm>
              <a:off x="2785" y="1766"/>
              <a:ext cx="163" cy="160"/>
            </a:xfrm>
            <a:custGeom>
              <a:avLst/>
              <a:gdLst>
                <a:gd name="T0" fmla="*/ 32 w 816"/>
                <a:gd name="T1" fmla="*/ 14 h 817"/>
                <a:gd name="T2" fmla="*/ 31 w 816"/>
                <a:gd name="T3" fmla="*/ 9 h 817"/>
                <a:gd name="T4" fmla="*/ 28 w 816"/>
                <a:gd name="T5" fmla="*/ 5 h 817"/>
                <a:gd name="T6" fmla="*/ 23 w 816"/>
                <a:gd name="T7" fmla="*/ 4 h 817"/>
                <a:gd name="T8" fmla="*/ 26 w 816"/>
                <a:gd name="T9" fmla="*/ 6 h 817"/>
                <a:gd name="T10" fmla="*/ 28 w 816"/>
                <a:gd name="T11" fmla="*/ 9 h 817"/>
                <a:gd name="T12" fmla="*/ 29 w 816"/>
                <a:gd name="T13" fmla="*/ 12 h 817"/>
                <a:gd name="T14" fmla="*/ 30 w 816"/>
                <a:gd name="T15" fmla="*/ 16 h 817"/>
                <a:gd name="T16" fmla="*/ 30 w 816"/>
                <a:gd name="T17" fmla="*/ 19 h 817"/>
                <a:gd name="T18" fmla="*/ 29 w 816"/>
                <a:gd name="T19" fmla="*/ 22 h 817"/>
                <a:gd name="T20" fmla="*/ 28 w 816"/>
                <a:gd name="T21" fmla="*/ 24 h 817"/>
                <a:gd name="T22" fmla="*/ 26 w 816"/>
                <a:gd name="T23" fmla="*/ 26 h 817"/>
                <a:gd name="T24" fmla="*/ 24 w 816"/>
                <a:gd name="T25" fmla="*/ 28 h 817"/>
                <a:gd name="T26" fmla="*/ 22 w 816"/>
                <a:gd name="T27" fmla="*/ 29 h 817"/>
                <a:gd name="T28" fmla="*/ 19 w 816"/>
                <a:gd name="T29" fmla="*/ 30 h 817"/>
                <a:gd name="T30" fmla="*/ 16 w 816"/>
                <a:gd name="T31" fmla="*/ 30 h 817"/>
                <a:gd name="T32" fmla="*/ 14 w 816"/>
                <a:gd name="T33" fmla="*/ 30 h 817"/>
                <a:gd name="T34" fmla="*/ 11 w 816"/>
                <a:gd name="T35" fmla="*/ 29 h 817"/>
                <a:gd name="T36" fmla="*/ 9 w 816"/>
                <a:gd name="T37" fmla="*/ 28 h 817"/>
                <a:gd name="T38" fmla="*/ 7 w 816"/>
                <a:gd name="T39" fmla="*/ 26 h 817"/>
                <a:gd name="T40" fmla="*/ 5 w 816"/>
                <a:gd name="T41" fmla="*/ 24 h 817"/>
                <a:gd name="T42" fmla="*/ 4 w 816"/>
                <a:gd name="T43" fmla="*/ 22 h 817"/>
                <a:gd name="T44" fmla="*/ 3 w 816"/>
                <a:gd name="T45" fmla="*/ 19 h 817"/>
                <a:gd name="T46" fmla="*/ 3 w 816"/>
                <a:gd name="T47" fmla="*/ 16 h 817"/>
                <a:gd name="T48" fmla="*/ 3 w 816"/>
                <a:gd name="T49" fmla="*/ 12 h 817"/>
                <a:gd name="T50" fmla="*/ 5 w 816"/>
                <a:gd name="T51" fmla="*/ 9 h 817"/>
                <a:gd name="T52" fmla="*/ 7 w 816"/>
                <a:gd name="T53" fmla="*/ 6 h 817"/>
                <a:gd name="T54" fmla="*/ 10 w 816"/>
                <a:gd name="T55" fmla="*/ 4 h 817"/>
                <a:gd name="T56" fmla="*/ 5 w 816"/>
                <a:gd name="T57" fmla="*/ 5 h 817"/>
                <a:gd name="T58" fmla="*/ 2 w 816"/>
                <a:gd name="T59" fmla="*/ 8 h 817"/>
                <a:gd name="T60" fmla="*/ 0 w 816"/>
                <a:gd name="T61" fmla="*/ 14 h 817"/>
                <a:gd name="T62" fmla="*/ 0 w 816"/>
                <a:gd name="T63" fmla="*/ 17 h 817"/>
                <a:gd name="T64" fmla="*/ 1 w 816"/>
                <a:gd name="T65" fmla="*/ 21 h 817"/>
                <a:gd name="T66" fmla="*/ 3 w 816"/>
                <a:gd name="T67" fmla="*/ 23 h 817"/>
                <a:gd name="T68" fmla="*/ 3 w 816"/>
                <a:gd name="T69" fmla="*/ 26 h 817"/>
                <a:gd name="T70" fmla="*/ 5 w 816"/>
                <a:gd name="T71" fmla="*/ 28 h 817"/>
                <a:gd name="T72" fmla="*/ 7 w 816"/>
                <a:gd name="T73" fmla="*/ 30 h 817"/>
                <a:gd name="T74" fmla="*/ 10 w 816"/>
                <a:gd name="T75" fmla="*/ 31 h 817"/>
                <a:gd name="T76" fmla="*/ 12 w 816"/>
                <a:gd name="T77" fmla="*/ 32 h 817"/>
                <a:gd name="T78" fmla="*/ 14 w 816"/>
                <a:gd name="T79" fmla="*/ 32 h 817"/>
                <a:gd name="T80" fmla="*/ 17 w 816"/>
                <a:gd name="T81" fmla="*/ 33 h 817"/>
                <a:gd name="T82" fmla="*/ 20 w 816"/>
                <a:gd name="T83" fmla="*/ 32 h 817"/>
                <a:gd name="T84" fmla="*/ 22 w 816"/>
                <a:gd name="T85" fmla="*/ 31 h 817"/>
                <a:gd name="T86" fmla="*/ 24 w 816"/>
                <a:gd name="T87" fmla="*/ 30 h 817"/>
                <a:gd name="T88" fmla="*/ 27 w 816"/>
                <a:gd name="T89" fmla="*/ 29 h 817"/>
                <a:gd name="T90" fmla="*/ 28 w 816"/>
                <a:gd name="T91" fmla="*/ 27 h 817"/>
                <a:gd name="T92" fmla="*/ 30 w 816"/>
                <a:gd name="T93" fmla="*/ 25 h 817"/>
                <a:gd name="T94" fmla="*/ 31 w 816"/>
                <a:gd name="T95" fmla="*/ 22 h 817"/>
                <a:gd name="T96" fmla="*/ 32 w 816"/>
                <a:gd name="T97" fmla="*/ 19 h 817"/>
                <a:gd name="T98" fmla="*/ 22 w 816"/>
                <a:gd name="T99" fmla="*/ 1 h 817"/>
                <a:gd name="T100" fmla="*/ 19 w 816"/>
                <a:gd name="T101" fmla="*/ 0 h 817"/>
                <a:gd name="T102" fmla="*/ 16 w 816"/>
                <a:gd name="T103" fmla="*/ 0 h 817"/>
                <a:gd name="T104" fmla="*/ 14 w 816"/>
                <a:gd name="T105" fmla="*/ 0 h 817"/>
                <a:gd name="T106" fmla="*/ 11 w 816"/>
                <a:gd name="T107" fmla="*/ 1 h 817"/>
                <a:gd name="T108" fmla="*/ 13 w 816"/>
                <a:gd name="T109" fmla="*/ 3 h 817"/>
                <a:gd name="T110" fmla="*/ 16 w 816"/>
                <a:gd name="T111" fmla="*/ 3 h 817"/>
                <a:gd name="T112" fmla="*/ 19 w 816"/>
                <a:gd name="T113" fmla="*/ 3 h 817"/>
                <a:gd name="T114" fmla="*/ 22 w 816"/>
                <a:gd name="T115" fmla="*/ 4 h 8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6"/>
                <a:gd name="T175" fmla="*/ 0 h 817"/>
                <a:gd name="T176" fmla="*/ 816 w 816"/>
                <a:gd name="T177" fmla="*/ 817 h 81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6" h="817">
                  <a:moveTo>
                    <a:pt x="816" y="408"/>
                  </a:moveTo>
                  <a:lnTo>
                    <a:pt x="815" y="387"/>
                  </a:lnTo>
                  <a:lnTo>
                    <a:pt x="814" y="366"/>
                  </a:lnTo>
                  <a:lnTo>
                    <a:pt x="811" y="346"/>
                  </a:lnTo>
                  <a:lnTo>
                    <a:pt x="808" y="325"/>
                  </a:lnTo>
                  <a:lnTo>
                    <a:pt x="745" y="313"/>
                  </a:lnTo>
                  <a:lnTo>
                    <a:pt x="782" y="244"/>
                  </a:lnTo>
                  <a:lnTo>
                    <a:pt x="769" y="217"/>
                  </a:lnTo>
                  <a:lnTo>
                    <a:pt x="755" y="192"/>
                  </a:lnTo>
                  <a:lnTo>
                    <a:pt x="738" y="169"/>
                  </a:lnTo>
                  <a:lnTo>
                    <a:pt x="720" y="146"/>
                  </a:lnTo>
                  <a:lnTo>
                    <a:pt x="702" y="124"/>
                  </a:lnTo>
                  <a:lnTo>
                    <a:pt x="680" y="105"/>
                  </a:lnTo>
                  <a:lnTo>
                    <a:pt x="659" y="86"/>
                  </a:lnTo>
                  <a:lnTo>
                    <a:pt x="636" y="69"/>
                  </a:lnTo>
                  <a:lnTo>
                    <a:pt x="564" y="106"/>
                  </a:lnTo>
                  <a:lnTo>
                    <a:pt x="584" y="118"/>
                  </a:lnTo>
                  <a:lnTo>
                    <a:pt x="603" y="130"/>
                  </a:lnTo>
                  <a:lnTo>
                    <a:pt x="622" y="144"/>
                  </a:lnTo>
                  <a:lnTo>
                    <a:pt x="639" y="159"/>
                  </a:lnTo>
                  <a:lnTo>
                    <a:pt x="655" y="175"/>
                  </a:lnTo>
                  <a:lnTo>
                    <a:pt x="670" y="192"/>
                  </a:lnTo>
                  <a:lnTo>
                    <a:pt x="684" y="210"/>
                  </a:lnTo>
                  <a:lnTo>
                    <a:pt x="696" y="229"/>
                  </a:lnTo>
                  <a:lnTo>
                    <a:pt x="708" y="250"/>
                  </a:lnTo>
                  <a:lnTo>
                    <a:pt x="718" y="270"/>
                  </a:lnTo>
                  <a:lnTo>
                    <a:pt x="727" y="292"/>
                  </a:lnTo>
                  <a:lnTo>
                    <a:pt x="734" y="313"/>
                  </a:lnTo>
                  <a:lnTo>
                    <a:pt x="741" y="336"/>
                  </a:lnTo>
                  <a:lnTo>
                    <a:pt x="744" y="360"/>
                  </a:lnTo>
                  <a:lnTo>
                    <a:pt x="747" y="383"/>
                  </a:lnTo>
                  <a:lnTo>
                    <a:pt x="748" y="408"/>
                  </a:lnTo>
                  <a:lnTo>
                    <a:pt x="747" y="426"/>
                  </a:lnTo>
                  <a:lnTo>
                    <a:pt x="746" y="443"/>
                  </a:lnTo>
                  <a:lnTo>
                    <a:pt x="744" y="460"/>
                  </a:lnTo>
                  <a:lnTo>
                    <a:pt x="741" y="476"/>
                  </a:lnTo>
                  <a:lnTo>
                    <a:pt x="737" y="494"/>
                  </a:lnTo>
                  <a:lnTo>
                    <a:pt x="732" y="510"/>
                  </a:lnTo>
                  <a:lnTo>
                    <a:pt x="727" y="525"/>
                  </a:lnTo>
                  <a:lnTo>
                    <a:pt x="721" y="541"/>
                  </a:lnTo>
                  <a:lnTo>
                    <a:pt x="715" y="555"/>
                  </a:lnTo>
                  <a:lnTo>
                    <a:pt x="707" y="570"/>
                  </a:lnTo>
                  <a:lnTo>
                    <a:pt x="699" y="584"/>
                  </a:lnTo>
                  <a:lnTo>
                    <a:pt x="690" y="598"/>
                  </a:lnTo>
                  <a:lnTo>
                    <a:pt x="680" y="611"/>
                  </a:lnTo>
                  <a:lnTo>
                    <a:pt x="670" y="624"/>
                  </a:lnTo>
                  <a:lnTo>
                    <a:pt x="660" y="637"/>
                  </a:lnTo>
                  <a:lnTo>
                    <a:pt x="648" y="649"/>
                  </a:lnTo>
                  <a:lnTo>
                    <a:pt x="636" y="660"/>
                  </a:lnTo>
                  <a:lnTo>
                    <a:pt x="624" y="671"/>
                  </a:lnTo>
                  <a:lnTo>
                    <a:pt x="611" y="680"/>
                  </a:lnTo>
                  <a:lnTo>
                    <a:pt x="598" y="690"/>
                  </a:lnTo>
                  <a:lnTo>
                    <a:pt x="584" y="699"/>
                  </a:lnTo>
                  <a:lnTo>
                    <a:pt x="570" y="707"/>
                  </a:lnTo>
                  <a:lnTo>
                    <a:pt x="555" y="715"/>
                  </a:lnTo>
                  <a:lnTo>
                    <a:pt x="540" y="721"/>
                  </a:lnTo>
                  <a:lnTo>
                    <a:pt x="525" y="728"/>
                  </a:lnTo>
                  <a:lnTo>
                    <a:pt x="508" y="733"/>
                  </a:lnTo>
                  <a:lnTo>
                    <a:pt x="492" y="738"/>
                  </a:lnTo>
                  <a:lnTo>
                    <a:pt x="476" y="741"/>
                  </a:lnTo>
                  <a:lnTo>
                    <a:pt x="460" y="744"/>
                  </a:lnTo>
                  <a:lnTo>
                    <a:pt x="443" y="746"/>
                  </a:lnTo>
                  <a:lnTo>
                    <a:pt x="425" y="747"/>
                  </a:lnTo>
                  <a:lnTo>
                    <a:pt x="408" y="748"/>
                  </a:lnTo>
                  <a:lnTo>
                    <a:pt x="390" y="747"/>
                  </a:lnTo>
                  <a:lnTo>
                    <a:pt x="372" y="746"/>
                  </a:lnTo>
                  <a:lnTo>
                    <a:pt x="356" y="744"/>
                  </a:lnTo>
                  <a:lnTo>
                    <a:pt x="339" y="741"/>
                  </a:lnTo>
                  <a:lnTo>
                    <a:pt x="323" y="738"/>
                  </a:lnTo>
                  <a:lnTo>
                    <a:pt x="306" y="733"/>
                  </a:lnTo>
                  <a:lnTo>
                    <a:pt x="290" y="728"/>
                  </a:lnTo>
                  <a:lnTo>
                    <a:pt x="275" y="721"/>
                  </a:lnTo>
                  <a:lnTo>
                    <a:pt x="260" y="715"/>
                  </a:lnTo>
                  <a:lnTo>
                    <a:pt x="246" y="707"/>
                  </a:lnTo>
                  <a:lnTo>
                    <a:pt x="231" y="699"/>
                  </a:lnTo>
                  <a:lnTo>
                    <a:pt x="218" y="690"/>
                  </a:lnTo>
                  <a:lnTo>
                    <a:pt x="204" y="680"/>
                  </a:lnTo>
                  <a:lnTo>
                    <a:pt x="191" y="671"/>
                  </a:lnTo>
                  <a:lnTo>
                    <a:pt x="179" y="660"/>
                  </a:lnTo>
                  <a:lnTo>
                    <a:pt x="167" y="649"/>
                  </a:lnTo>
                  <a:lnTo>
                    <a:pt x="156" y="637"/>
                  </a:lnTo>
                  <a:lnTo>
                    <a:pt x="146" y="624"/>
                  </a:lnTo>
                  <a:lnTo>
                    <a:pt x="135" y="611"/>
                  </a:lnTo>
                  <a:lnTo>
                    <a:pt x="126" y="598"/>
                  </a:lnTo>
                  <a:lnTo>
                    <a:pt x="116" y="584"/>
                  </a:lnTo>
                  <a:lnTo>
                    <a:pt x="109" y="570"/>
                  </a:lnTo>
                  <a:lnTo>
                    <a:pt x="101" y="555"/>
                  </a:lnTo>
                  <a:lnTo>
                    <a:pt x="94" y="541"/>
                  </a:lnTo>
                  <a:lnTo>
                    <a:pt x="88" y="525"/>
                  </a:lnTo>
                  <a:lnTo>
                    <a:pt x="83" y="510"/>
                  </a:lnTo>
                  <a:lnTo>
                    <a:pt x="79" y="494"/>
                  </a:lnTo>
                  <a:lnTo>
                    <a:pt x="74" y="476"/>
                  </a:lnTo>
                  <a:lnTo>
                    <a:pt x="71" y="460"/>
                  </a:lnTo>
                  <a:lnTo>
                    <a:pt x="69" y="443"/>
                  </a:lnTo>
                  <a:lnTo>
                    <a:pt x="68" y="426"/>
                  </a:lnTo>
                  <a:lnTo>
                    <a:pt x="68" y="408"/>
                  </a:lnTo>
                  <a:lnTo>
                    <a:pt x="69" y="383"/>
                  </a:lnTo>
                  <a:lnTo>
                    <a:pt x="71" y="359"/>
                  </a:lnTo>
                  <a:lnTo>
                    <a:pt x="75" y="335"/>
                  </a:lnTo>
                  <a:lnTo>
                    <a:pt x="82" y="311"/>
                  </a:lnTo>
                  <a:lnTo>
                    <a:pt x="89" y="288"/>
                  </a:lnTo>
                  <a:lnTo>
                    <a:pt x="98" y="267"/>
                  </a:lnTo>
                  <a:lnTo>
                    <a:pt x="109" y="246"/>
                  </a:lnTo>
                  <a:lnTo>
                    <a:pt x="121" y="226"/>
                  </a:lnTo>
                  <a:lnTo>
                    <a:pt x="134" y="206"/>
                  </a:lnTo>
                  <a:lnTo>
                    <a:pt x="149" y="188"/>
                  </a:lnTo>
                  <a:lnTo>
                    <a:pt x="164" y="171"/>
                  </a:lnTo>
                  <a:lnTo>
                    <a:pt x="181" y="154"/>
                  </a:lnTo>
                  <a:lnTo>
                    <a:pt x="200" y="139"/>
                  </a:lnTo>
                  <a:lnTo>
                    <a:pt x="218" y="125"/>
                  </a:lnTo>
                  <a:lnTo>
                    <a:pt x="238" y="113"/>
                  </a:lnTo>
                  <a:lnTo>
                    <a:pt x="259" y="103"/>
                  </a:lnTo>
                  <a:lnTo>
                    <a:pt x="187" y="65"/>
                  </a:lnTo>
                  <a:lnTo>
                    <a:pt x="163" y="81"/>
                  </a:lnTo>
                  <a:lnTo>
                    <a:pt x="140" y="99"/>
                  </a:lnTo>
                  <a:lnTo>
                    <a:pt x="120" y="120"/>
                  </a:lnTo>
                  <a:lnTo>
                    <a:pt x="99" y="140"/>
                  </a:lnTo>
                  <a:lnTo>
                    <a:pt x="81" y="163"/>
                  </a:lnTo>
                  <a:lnTo>
                    <a:pt x="65" y="187"/>
                  </a:lnTo>
                  <a:lnTo>
                    <a:pt x="49" y="213"/>
                  </a:lnTo>
                  <a:lnTo>
                    <a:pt x="36" y="239"/>
                  </a:lnTo>
                  <a:lnTo>
                    <a:pt x="70" y="307"/>
                  </a:lnTo>
                  <a:lnTo>
                    <a:pt x="9" y="318"/>
                  </a:lnTo>
                  <a:lnTo>
                    <a:pt x="5" y="340"/>
                  </a:lnTo>
                  <a:lnTo>
                    <a:pt x="2" y="362"/>
                  </a:lnTo>
                  <a:lnTo>
                    <a:pt x="0" y="386"/>
                  </a:lnTo>
                  <a:lnTo>
                    <a:pt x="0" y="408"/>
                  </a:lnTo>
                  <a:lnTo>
                    <a:pt x="0" y="431"/>
                  </a:lnTo>
                  <a:lnTo>
                    <a:pt x="2" y="453"/>
                  </a:lnTo>
                  <a:lnTo>
                    <a:pt x="5" y="474"/>
                  </a:lnTo>
                  <a:lnTo>
                    <a:pt x="8" y="495"/>
                  </a:lnTo>
                  <a:lnTo>
                    <a:pt x="14" y="516"/>
                  </a:lnTo>
                  <a:lnTo>
                    <a:pt x="20" y="537"/>
                  </a:lnTo>
                  <a:lnTo>
                    <a:pt x="27" y="556"/>
                  </a:lnTo>
                  <a:lnTo>
                    <a:pt x="35" y="576"/>
                  </a:lnTo>
                  <a:lnTo>
                    <a:pt x="77" y="583"/>
                  </a:lnTo>
                  <a:lnTo>
                    <a:pt x="58" y="619"/>
                  </a:lnTo>
                  <a:lnTo>
                    <a:pt x="67" y="633"/>
                  </a:lnTo>
                  <a:lnTo>
                    <a:pt x="76" y="647"/>
                  </a:lnTo>
                  <a:lnTo>
                    <a:pt x="86" y="660"/>
                  </a:lnTo>
                  <a:lnTo>
                    <a:pt x="97" y="673"/>
                  </a:lnTo>
                  <a:lnTo>
                    <a:pt x="108" y="686"/>
                  </a:lnTo>
                  <a:lnTo>
                    <a:pt x="120" y="698"/>
                  </a:lnTo>
                  <a:lnTo>
                    <a:pt x="131" y="709"/>
                  </a:lnTo>
                  <a:lnTo>
                    <a:pt x="143" y="719"/>
                  </a:lnTo>
                  <a:lnTo>
                    <a:pt x="156" y="730"/>
                  </a:lnTo>
                  <a:lnTo>
                    <a:pt x="170" y="740"/>
                  </a:lnTo>
                  <a:lnTo>
                    <a:pt x="183" y="750"/>
                  </a:lnTo>
                  <a:lnTo>
                    <a:pt x="197" y="758"/>
                  </a:lnTo>
                  <a:lnTo>
                    <a:pt x="213" y="767"/>
                  </a:lnTo>
                  <a:lnTo>
                    <a:pt x="227" y="774"/>
                  </a:lnTo>
                  <a:lnTo>
                    <a:pt x="242" y="781"/>
                  </a:lnTo>
                  <a:lnTo>
                    <a:pt x="258" y="787"/>
                  </a:lnTo>
                  <a:lnTo>
                    <a:pt x="273" y="780"/>
                  </a:lnTo>
                  <a:lnTo>
                    <a:pt x="275" y="795"/>
                  </a:lnTo>
                  <a:lnTo>
                    <a:pt x="291" y="799"/>
                  </a:lnTo>
                  <a:lnTo>
                    <a:pt x="308" y="804"/>
                  </a:lnTo>
                  <a:lnTo>
                    <a:pt x="324" y="808"/>
                  </a:lnTo>
                  <a:lnTo>
                    <a:pt x="340" y="811"/>
                  </a:lnTo>
                  <a:lnTo>
                    <a:pt x="356" y="813"/>
                  </a:lnTo>
                  <a:lnTo>
                    <a:pt x="373" y="815"/>
                  </a:lnTo>
                  <a:lnTo>
                    <a:pt x="391" y="817"/>
                  </a:lnTo>
                  <a:lnTo>
                    <a:pt x="408" y="817"/>
                  </a:lnTo>
                  <a:lnTo>
                    <a:pt x="425" y="817"/>
                  </a:lnTo>
                  <a:lnTo>
                    <a:pt x="441" y="815"/>
                  </a:lnTo>
                  <a:lnTo>
                    <a:pt x="459" y="813"/>
                  </a:lnTo>
                  <a:lnTo>
                    <a:pt x="475" y="811"/>
                  </a:lnTo>
                  <a:lnTo>
                    <a:pt x="491" y="808"/>
                  </a:lnTo>
                  <a:lnTo>
                    <a:pt x="507" y="805"/>
                  </a:lnTo>
                  <a:lnTo>
                    <a:pt x="524" y="800"/>
                  </a:lnTo>
                  <a:lnTo>
                    <a:pt x="539" y="795"/>
                  </a:lnTo>
                  <a:lnTo>
                    <a:pt x="542" y="773"/>
                  </a:lnTo>
                  <a:lnTo>
                    <a:pt x="565" y="785"/>
                  </a:lnTo>
                  <a:lnTo>
                    <a:pt x="580" y="779"/>
                  </a:lnTo>
                  <a:lnTo>
                    <a:pt x="595" y="771"/>
                  </a:lnTo>
                  <a:lnTo>
                    <a:pt x="610" y="763"/>
                  </a:lnTo>
                  <a:lnTo>
                    <a:pt x="624" y="755"/>
                  </a:lnTo>
                  <a:lnTo>
                    <a:pt x="638" y="745"/>
                  </a:lnTo>
                  <a:lnTo>
                    <a:pt x="651" y="736"/>
                  </a:lnTo>
                  <a:lnTo>
                    <a:pt x="664" y="726"/>
                  </a:lnTo>
                  <a:lnTo>
                    <a:pt x="677" y="715"/>
                  </a:lnTo>
                  <a:lnTo>
                    <a:pt x="689" y="704"/>
                  </a:lnTo>
                  <a:lnTo>
                    <a:pt x="701" y="692"/>
                  </a:lnTo>
                  <a:lnTo>
                    <a:pt x="711" y="680"/>
                  </a:lnTo>
                  <a:lnTo>
                    <a:pt x="722" y="667"/>
                  </a:lnTo>
                  <a:lnTo>
                    <a:pt x="733" y="655"/>
                  </a:lnTo>
                  <a:lnTo>
                    <a:pt x="743" y="642"/>
                  </a:lnTo>
                  <a:lnTo>
                    <a:pt x="751" y="628"/>
                  </a:lnTo>
                  <a:lnTo>
                    <a:pt x="760" y="613"/>
                  </a:lnTo>
                  <a:lnTo>
                    <a:pt x="745" y="583"/>
                  </a:lnTo>
                  <a:lnTo>
                    <a:pt x="780" y="578"/>
                  </a:lnTo>
                  <a:lnTo>
                    <a:pt x="787" y="558"/>
                  </a:lnTo>
                  <a:lnTo>
                    <a:pt x="795" y="538"/>
                  </a:lnTo>
                  <a:lnTo>
                    <a:pt x="801" y="517"/>
                  </a:lnTo>
                  <a:lnTo>
                    <a:pt x="807" y="496"/>
                  </a:lnTo>
                  <a:lnTo>
                    <a:pt x="811" y="475"/>
                  </a:lnTo>
                  <a:lnTo>
                    <a:pt x="813" y="453"/>
                  </a:lnTo>
                  <a:lnTo>
                    <a:pt x="815" y="431"/>
                  </a:lnTo>
                  <a:lnTo>
                    <a:pt x="816" y="408"/>
                  </a:lnTo>
                  <a:close/>
                  <a:moveTo>
                    <a:pt x="543" y="24"/>
                  </a:moveTo>
                  <a:lnTo>
                    <a:pt x="528" y="18"/>
                  </a:lnTo>
                  <a:lnTo>
                    <a:pt x="511" y="13"/>
                  </a:lnTo>
                  <a:lnTo>
                    <a:pt x="494" y="10"/>
                  </a:lnTo>
                  <a:lnTo>
                    <a:pt x="477" y="7"/>
                  </a:lnTo>
                  <a:lnTo>
                    <a:pt x="460" y="3"/>
                  </a:lnTo>
                  <a:lnTo>
                    <a:pt x="443" y="1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0"/>
                  </a:lnTo>
                  <a:lnTo>
                    <a:pt x="376" y="1"/>
                  </a:lnTo>
                  <a:lnTo>
                    <a:pt x="360" y="3"/>
                  </a:lnTo>
                  <a:lnTo>
                    <a:pt x="345" y="4"/>
                  </a:lnTo>
                  <a:lnTo>
                    <a:pt x="329" y="8"/>
                  </a:lnTo>
                  <a:lnTo>
                    <a:pt x="315" y="11"/>
                  </a:lnTo>
                  <a:lnTo>
                    <a:pt x="300" y="14"/>
                  </a:lnTo>
                  <a:lnTo>
                    <a:pt x="285" y="18"/>
                  </a:lnTo>
                  <a:lnTo>
                    <a:pt x="275" y="95"/>
                  </a:lnTo>
                  <a:lnTo>
                    <a:pt x="290" y="89"/>
                  </a:lnTo>
                  <a:lnTo>
                    <a:pt x="306" y="83"/>
                  </a:lnTo>
                  <a:lnTo>
                    <a:pt x="323" y="79"/>
                  </a:lnTo>
                  <a:lnTo>
                    <a:pt x="339" y="75"/>
                  </a:lnTo>
                  <a:lnTo>
                    <a:pt x="356" y="72"/>
                  </a:lnTo>
                  <a:lnTo>
                    <a:pt x="373" y="70"/>
                  </a:lnTo>
                  <a:lnTo>
                    <a:pt x="390" y="68"/>
                  </a:lnTo>
                  <a:lnTo>
                    <a:pt x="408" y="68"/>
                  </a:lnTo>
                  <a:lnTo>
                    <a:pt x="427" y="69"/>
                  </a:lnTo>
                  <a:lnTo>
                    <a:pt x="447" y="70"/>
                  </a:lnTo>
                  <a:lnTo>
                    <a:pt x="466" y="73"/>
                  </a:lnTo>
                  <a:lnTo>
                    <a:pt x="485" y="77"/>
                  </a:lnTo>
                  <a:lnTo>
                    <a:pt x="503" y="82"/>
                  </a:lnTo>
                  <a:lnTo>
                    <a:pt x="521" y="88"/>
                  </a:lnTo>
                  <a:lnTo>
                    <a:pt x="539" y="94"/>
                  </a:lnTo>
                  <a:lnTo>
                    <a:pt x="555" y="102"/>
                  </a:lnTo>
                  <a:lnTo>
                    <a:pt x="543" y="24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1" name="Freeform 1408"/>
            <p:cNvSpPr>
              <a:spLocks noEditPoints="1"/>
            </p:cNvSpPr>
            <p:nvPr/>
          </p:nvSpPr>
          <p:spPr bwMode="auto">
            <a:xfrm>
              <a:off x="2789" y="1769"/>
              <a:ext cx="148" cy="149"/>
            </a:xfrm>
            <a:custGeom>
              <a:avLst/>
              <a:gdLst>
                <a:gd name="T0" fmla="*/ 30 w 749"/>
                <a:gd name="T1" fmla="*/ 12 h 747"/>
                <a:gd name="T2" fmla="*/ 29 w 749"/>
                <a:gd name="T3" fmla="*/ 9 h 747"/>
                <a:gd name="T4" fmla="*/ 28 w 749"/>
                <a:gd name="T5" fmla="*/ 7 h 747"/>
                <a:gd name="T6" fmla="*/ 26 w 749"/>
                <a:gd name="T7" fmla="*/ 5 h 747"/>
                <a:gd name="T8" fmla="*/ 24 w 749"/>
                <a:gd name="T9" fmla="*/ 3 h 747"/>
                <a:gd name="T10" fmla="*/ 21 w 749"/>
                <a:gd name="T11" fmla="*/ 3 h 747"/>
                <a:gd name="T12" fmla="*/ 19 w 749"/>
                <a:gd name="T13" fmla="*/ 0 h 747"/>
                <a:gd name="T14" fmla="*/ 16 w 749"/>
                <a:gd name="T15" fmla="*/ 0 h 747"/>
                <a:gd name="T16" fmla="*/ 13 w 749"/>
                <a:gd name="T17" fmla="*/ 0 h 747"/>
                <a:gd name="T18" fmla="*/ 11 w 749"/>
                <a:gd name="T19" fmla="*/ 1 h 747"/>
                <a:gd name="T20" fmla="*/ 7 w 749"/>
                <a:gd name="T21" fmla="*/ 2 h 747"/>
                <a:gd name="T22" fmla="*/ 5 w 749"/>
                <a:gd name="T23" fmla="*/ 4 h 747"/>
                <a:gd name="T24" fmla="*/ 3 w 749"/>
                <a:gd name="T25" fmla="*/ 6 h 747"/>
                <a:gd name="T26" fmla="*/ 2 w 749"/>
                <a:gd name="T27" fmla="*/ 8 h 747"/>
                <a:gd name="T28" fmla="*/ 1 w 749"/>
                <a:gd name="T29" fmla="*/ 11 h 747"/>
                <a:gd name="T30" fmla="*/ 0 w 749"/>
                <a:gd name="T31" fmla="*/ 14 h 747"/>
                <a:gd name="T32" fmla="*/ 0 w 749"/>
                <a:gd name="T33" fmla="*/ 18 h 747"/>
                <a:gd name="T34" fmla="*/ 1 w 749"/>
                <a:gd name="T35" fmla="*/ 21 h 747"/>
                <a:gd name="T36" fmla="*/ 2 w 749"/>
                <a:gd name="T37" fmla="*/ 23 h 747"/>
                <a:gd name="T38" fmla="*/ 5 w 749"/>
                <a:gd name="T39" fmla="*/ 26 h 747"/>
                <a:gd name="T40" fmla="*/ 8 w 749"/>
                <a:gd name="T41" fmla="*/ 28 h 747"/>
                <a:gd name="T42" fmla="*/ 12 w 749"/>
                <a:gd name="T43" fmla="*/ 29 h 747"/>
                <a:gd name="T44" fmla="*/ 16 w 749"/>
                <a:gd name="T45" fmla="*/ 30 h 747"/>
                <a:gd name="T46" fmla="*/ 19 w 749"/>
                <a:gd name="T47" fmla="*/ 29 h 747"/>
                <a:gd name="T48" fmla="*/ 22 w 749"/>
                <a:gd name="T49" fmla="*/ 28 h 747"/>
                <a:gd name="T50" fmla="*/ 24 w 749"/>
                <a:gd name="T51" fmla="*/ 27 h 747"/>
                <a:gd name="T52" fmla="*/ 26 w 749"/>
                <a:gd name="T53" fmla="*/ 25 h 747"/>
                <a:gd name="T54" fmla="*/ 28 w 749"/>
                <a:gd name="T55" fmla="*/ 23 h 747"/>
                <a:gd name="T56" fmla="*/ 29 w 749"/>
                <a:gd name="T57" fmla="*/ 20 h 747"/>
                <a:gd name="T58" fmla="*/ 30 w 749"/>
                <a:gd name="T59" fmla="*/ 17 h 747"/>
                <a:gd name="T60" fmla="*/ 27 w 749"/>
                <a:gd name="T61" fmla="*/ 15 h 747"/>
                <a:gd name="T62" fmla="*/ 27 w 749"/>
                <a:gd name="T63" fmla="*/ 17 h 747"/>
                <a:gd name="T64" fmla="*/ 26 w 749"/>
                <a:gd name="T65" fmla="*/ 20 h 747"/>
                <a:gd name="T66" fmla="*/ 25 w 749"/>
                <a:gd name="T67" fmla="*/ 22 h 747"/>
                <a:gd name="T68" fmla="*/ 24 w 749"/>
                <a:gd name="T69" fmla="*/ 23 h 747"/>
                <a:gd name="T70" fmla="*/ 22 w 749"/>
                <a:gd name="T71" fmla="*/ 25 h 747"/>
                <a:gd name="T72" fmla="*/ 20 w 749"/>
                <a:gd name="T73" fmla="*/ 26 h 747"/>
                <a:gd name="T74" fmla="*/ 18 w 749"/>
                <a:gd name="T75" fmla="*/ 27 h 747"/>
                <a:gd name="T76" fmla="*/ 15 w 749"/>
                <a:gd name="T77" fmla="*/ 27 h 747"/>
                <a:gd name="T78" fmla="*/ 13 w 749"/>
                <a:gd name="T79" fmla="*/ 27 h 747"/>
                <a:gd name="T80" fmla="*/ 10 w 749"/>
                <a:gd name="T81" fmla="*/ 26 h 747"/>
                <a:gd name="T82" fmla="*/ 8 w 749"/>
                <a:gd name="T83" fmla="*/ 25 h 747"/>
                <a:gd name="T84" fmla="*/ 6 w 749"/>
                <a:gd name="T85" fmla="*/ 23 h 747"/>
                <a:gd name="T86" fmla="*/ 5 w 749"/>
                <a:gd name="T87" fmla="*/ 22 h 747"/>
                <a:gd name="T88" fmla="*/ 4 w 749"/>
                <a:gd name="T89" fmla="*/ 20 h 747"/>
                <a:gd name="T90" fmla="*/ 3 w 749"/>
                <a:gd name="T91" fmla="*/ 17 h 747"/>
                <a:gd name="T92" fmla="*/ 3 w 749"/>
                <a:gd name="T93" fmla="*/ 15 h 747"/>
                <a:gd name="T94" fmla="*/ 3 w 749"/>
                <a:gd name="T95" fmla="*/ 12 h 747"/>
                <a:gd name="T96" fmla="*/ 4 w 749"/>
                <a:gd name="T97" fmla="*/ 10 h 747"/>
                <a:gd name="T98" fmla="*/ 5 w 749"/>
                <a:gd name="T99" fmla="*/ 8 h 747"/>
                <a:gd name="T100" fmla="*/ 6 w 749"/>
                <a:gd name="T101" fmla="*/ 6 h 747"/>
                <a:gd name="T102" fmla="*/ 8 w 749"/>
                <a:gd name="T103" fmla="*/ 5 h 747"/>
                <a:gd name="T104" fmla="*/ 10 w 749"/>
                <a:gd name="T105" fmla="*/ 4 h 747"/>
                <a:gd name="T106" fmla="*/ 13 w 749"/>
                <a:gd name="T107" fmla="*/ 3 h 747"/>
                <a:gd name="T108" fmla="*/ 15 w 749"/>
                <a:gd name="T109" fmla="*/ 3 h 747"/>
                <a:gd name="T110" fmla="*/ 18 w 749"/>
                <a:gd name="T111" fmla="*/ 3 h 747"/>
                <a:gd name="T112" fmla="*/ 20 w 749"/>
                <a:gd name="T113" fmla="*/ 4 h 747"/>
                <a:gd name="T114" fmla="*/ 22 w 749"/>
                <a:gd name="T115" fmla="*/ 5 h 747"/>
                <a:gd name="T116" fmla="*/ 24 w 749"/>
                <a:gd name="T117" fmla="*/ 6 h 747"/>
                <a:gd name="T118" fmla="*/ 25 w 749"/>
                <a:gd name="T119" fmla="*/ 8 h 747"/>
                <a:gd name="T120" fmla="*/ 26 w 749"/>
                <a:gd name="T121" fmla="*/ 10 h 747"/>
                <a:gd name="T122" fmla="*/ 27 w 749"/>
                <a:gd name="T123" fmla="*/ 12 h 747"/>
                <a:gd name="T124" fmla="*/ 27 w 749"/>
                <a:gd name="T125" fmla="*/ 15 h 7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9"/>
                <a:gd name="T190" fmla="*/ 0 h 747"/>
                <a:gd name="T191" fmla="*/ 749 w 749"/>
                <a:gd name="T192" fmla="*/ 747 h 7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9" h="747">
                  <a:moveTo>
                    <a:pt x="749" y="373"/>
                  </a:moveTo>
                  <a:lnTo>
                    <a:pt x="748" y="351"/>
                  </a:lnTo>
                  <a:lnTo>
                    <a:pt x="747" y="328"/>
                  </a:lnTo>
                  <a:lnTo>
                    <a:pt x="742" y="305"/>
                  </a:lnTo>
                  <a:lnTo>
                    <a:pt x="738" y="284"/>
                  </a:lnTo>
                  <a:lnTo>
                    <a:pt x="712" y="278"/>
                  </a:lnTo>
                  <a:lnTo>
                    <a:pt x="727" y="249"/>
                  </a:lnTo>
                  <a:lnTo>
                    <a:pt x="722" y="233"/>
                  </a:lnTo>
                  <a:lnTo>
                    <a:pt x="715" y="219"/>
                  </a:lnTo>
                  <a:lnTo>
                    <a:pt x="709" y="204"/>
                  </a:lnTo>
                  <a:lnTo>
                    <a:pt x="700" y="190"/>
                  </a:lnTo>
                  <a:lnTo>
                    <a:pt x="693" y="176"/>
                  </a:lnTo>
                  <a:lnTo>
                    <a:pt x="684" y="162"/>
                  </a:lnTo>
                  <a:lnTo>
                    <a:pt x="674" y="149"/>
                  </a:lnTo>
                  <a:lnTo>
                    <a:pt x="664" y="137"/>
                  </a:lnTo>
                  <a:lnTo>
                    <a:pt x="654" y="124"/>
                  </a:lnTo>
                  <a:lnTo>
                    <a:pt x="643" y="112"/>
                  </a:lnTo>
                  <a:lnTo>
                    <a:pt x="631" y="101"/>
                  </a:lnTo>
                  <a:lnTo>
                    <a:pt x="619" y="90"/>
                  </a:lnTo>
                  <a:lnTo>
                    <a:pt x="607" y="80"/>
                  </a:lnTo>
                  <a:lnTo>
                    <a:pt x="594" y="70"/>
                  </a:lnTo>
                  <a:lnTo>
                    <a:pt x="581" y="61"/>
                  </a:lnTo>
                  <a:lnTo>
                    <a:pt x="567" y="53"/>
                  </a:lnTo>
                  <a:lnTo>
                    <a:pt x="524" y="75"/>
                  </a:lnTo>
                  <a:lnTo>
                    <a:pt x="516" y="27"/>
                  </a:lnTo>
                  <a:lnTo>
                    <a:pt x="500" y="20"/>
                  </a:lnTo>
                  <a:lnTo>
                    <a:pt x="483" y="15"/>
                  </a:lnTo>
                  <a:lnTo>
                    <a:pt x="466" y="10"/>
                  </a:lnTo>
                  <a:lnTo>
                    <a:pt x="448" y="6"/>
                  </a:lnTo>
                  <a:lnTo>
                    <a:pt x="430" y="3"/>
                  </a:lnTo>
                  <a:lnTo>
                    <a:pt x="412" y="1"/>
                  </a:lnTo>
                  <a:lnTo>
                    <a:pt x="393" y="0"/>
                  </a:lnTo>
                  <a:lnTo>
                    <a:pt x="375" y="0"/>
                  </a:lnTo>
                  <a:lnTo>
                    <a:pt x="358" y="0"/>
                  </a:lnTo>
                  <a:lnTo>
                    <a:pt x="342" y="1"/>
                  </a:lnTo>
                  <a:lnTo>
                    <a:pt x="325" y="3"/>
                  </a:lnTo>
                  <a:lnTo>
                    <a:pt x="309" y="5"/>
                  </a:lnTo>
                  <a:lnTo>
                    <a:pt x="293" y="8"/>
                  </a:lnTo>
                  <a:lnTo>
                    <a:pt x="278" y="11"/>
                  </a:lnTo>
                  <a:lnTo>
                    <a:pt x="263" y="16"/>
                  </a:lnTo>
                  <a:lnTo>
                    <a:pt x="248" y="21"/>
                  </a:lnTo>
                  <a:lnTo>
                    <a:pt x="240" y="75"/>
                  </a:lnTo>
                  <a:lnTo>
                    <a:pt x="189" y="48"/>
                  </a:lnTo>
                  <a:lnTo>
                    <a:pt x="175" y="57"/>
                  </a:lnTo>
                  <a:lnTo>
                    <a:pt x="161" y="65"/>
                  </a:lnTo>
                  <a:lnTo>
                    <a:pt x="148" y="75"/>
                  </a:lnTo>
                  <a:lnTo>
                    <a:pt x="135" y="85"/>
                  </a:lnTo>
                  <a:lnTo>
                    <a:pt x="123" y="96"/>
                  </a:lnTo>
                  <a:lnTo>
                    <a:pt x="111" y="108"/>
                  </a:lnTo>
                  <a:lnTo>
                    <a:pt x="101" y="119"/>
                  </a:lnTo>
                  <a:lnTo>
                    <a:pt x="89" y="131"/>
                  </a:lnTo>
                  <a:lnTo>
                    <a:pt x="79" y="144"/>
                  </a:lnTo>
                  <a:lnTo>
                    <a:pt x="69" y="157"/>
                  </a:lnTo>
                  <a:lnTo>
                    <a:pt x="60" y="170"/>
                  </a:lnTo>
                  <a:lnTo>
                    <a:pt x="52" y="184"/>
                  </a:lnTo>
                  <a:lnTo>
                    <a:pt x="43" y="198"/>
                  </a:lnTo>
                  <a:lnTo>
                    <a:pt x="36" y="213"/>
                  </a:lnTo>
                  <a:lnTo>
                    <a:pt x="29" y="229"/>
                  </a:lnTo>
                  <a:lnTo>
                    <a:pt x="23" y="244"/>
                  </a:lnTo>
                  <a:lnTo>
                    <a:pt x="37" y="272"/>
                  </a:lnTo>
                  <a:lnTo>
                    <a:pt x="13" y="276"/>
                  </a:lnTo>
                  <a:lnTo>
                    <a:pt x="8" y="300"/>
                  </a:lnTo>
                  <a:lnTo>
                    <a:pt x="3" y="324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7"/>
                  </a:lnTo>
                  <a:lnTo>
                    <a:pt x="3" y="420"/>
                  </a:lnTo>
                  <a:lnTo>
                    <a:pt x="7" y="442"/>
                  </a:lnTo>
                  <a:lnTo>
                    <a:pt x="12" y="465"/>
                  </a:lnTo>
                  <a:lnTo>
                    <a:pt x="17" y="487"/>
                  </a:lnTo>
                  <a:lnTo>
                    <a:pt x="25" y="508"/>
                  </a:lnTo>
                  <a:lnTo>
                    <a:pt x="34" y="529"/>
                  </a:lnTo>
                  <a:lnTo>
                    <a:pt x="43" y="548"/>
                  </a:lnTo>
                  <a:lnTo>
                    <a:pt x="44" y="548"/>
                  </a:lnTo>
                  <a:lnTo>
                    <a:pt x="44" y="549"/>
                  </a:lnTo>
                  <a:lnTo>
                    <a:pt x="56" y="571"/>
                  </a:lnTo>
                  <a:lnTo>
                    <a:pt x="70" y="591"/>
                  </a:lnTo>
                  <a:lnTo>
                    <a:pt x="86" y="611"/>
                  </a:lnTo>
                  <a:lnTo>
                    <a:pt x="103" y="629"/>
                  </a:lnTo>
                  <a:lnTo>
                    <a:pt x="120" y="648"/>
                  </a:lnTo>
                  <a:lnTo>
                    <a:pt x="138" y="664"/>
                  </a:lnTo>
                  <a:lnTo>
                    <a:pt x="159" y="679"/>
                  </a:lnTo>
                  <a:lnTo>
                    <a:pt x="180" y="693"/>
                  </a:lnTo>
                  <a:lnTo>
                    <a:pt x="201" y="705"/>
                  </a:lnTo>
                  <a:lnTo>
                    <a:pt x="224" y="716"/>
                  </a:lnTo>
                  <a:lnTo>
                    <a:pt x="248" y="725"/>
                  </a:lnTo>
                  <a:lnTo>
                    <a:pt x="271" y="733"/>
                  </a:lnTo>
                  <a:lnTo>
                    <a:pt x="296" y="739"/>
                  </a:lnTo>
                  <a:lnTo>
                    <a:pt x="322" y="744"/>
                  </a:lnTo>
                  <a:lnTo>
                    <a:pt x="348" y="747"/>
                  </a:lnTo>
                  <a:lnTo>
                    <a:pt x="375" y="747"/>
                  </a:lnTo>
                  <a:lnTo>
                    <a:pt x="393" y="747"/>
                  </a:lnTo>
                  <a:lnTo>
                    <a:pt x="413" y="746"/>
                  </a:lnTo>
                  <a:lnTo>
                    <a:pt x="431" y="743"/>
                  </a:lnTo>
                  <a:lnTo>
                    <a:pt x="450" y="739"/>
                  </a:lnTo>
                  <a:lnTo>
                    <a:pt x="468" y="735"/>
                  </a:lnTo>
                  <a:lnTo>
                    <a:pt x="486" y="731"/>
                  </a:lnTo>
                  <a:lnTo>
                    <a:pt x="504" y="724"/>
                  </a:lnTo>
                  <a:lnTo>
                    <a:pt x="521" y="718"/>
                  </a:lnTo>
                  <a:lnTo>
                    <a:pt x="537" y="710"/>
                  </a:lnTo>
                  <a:lnTo>
                    <a:pt x="553" y="703"/>
                  </a:lnTo>
                  <a:lnTo>
                    <a:pt x="568" y="693"/>
                  </a:lnTo>
                  <a:lnTo>
                    <a:pt x="583" y="683"/>
                  </a:lnTo>
                  <a:lnTo>
                    <a:pt x="599" y="674"/>
                  </a:lnTo>
                  <a:lnTo>
                    <a:pt x="613" y="662"/>
                  </a:lnTo>
                  <a:lnTo>
                    <a:pt x="627" y="650"/>
                  </a:lnTo>
                  <a:lnTo>
                    <a:pt x="640" y="638"/>
                  </a:lnTo>
                  <a:lnTo>
                    <a:pt x="651" y="625"/>
                  </a:lnTo>
                  <a:lnTo>
                    <a:pt x="663" y="611"/>
                  </a:lnTo>
                  <a:lnTo>
                    <a:pt x="674" y="597"/>
                  </a:lnTo>
                  <a:lnTo>
                    <a:pt x="685" y="583"/>
                  </a:lnTo>
                  <a:lnTo>
                    <a:pt x="695" y="568"/>
                  </a:lnTo>
                  <a:lnTo>
                    <a:pt x="703" y="551"/>
                  </a:lnTo>
                  <a:lnTo>
                    <a:pt x="712" y="535"/>
                  </a:lnTo>
                  <a:lnTo>
                    <a:pt x="720" y="519"/>
                  </a:lnTo>
                  <a:lnTo>
                    <a:pt x="726" y="502"/>
                  </a:lnTo>
                  <a:lnTo>
                    <a:pt x="732" y="485"/>
                  </a:lnTo>
                  <a:lnTo>
                    <a:pt x="737" y="467"/>
                  </a:lnTo>
                  <a:lnTo>
                    <a:pt x="741" y="449"/>
                  </a:lnTo>
                  <a:lnTo>
                    <a:pt x="744" y="431"/>
                  </a:lnTo>
                  <a:lnTo>
                    <a:pt x="747" y="411"/>
                  </a:lnTo>
                  <a:lnTo>
                    <a:pt x="749" y="393"/>
                  </a:lnTo>
                  <a:lnTo>
                    <a:pt x="749" y="373"/>
                  </a:lnTo>
                  <a:close/>
                  <a:moveTo>
                    <a:pt x="681" y="373"/>
                  </a:moveTo>
                  <a:lnTo>
                    <a:pt x="681" y="389"/>
                  </a:lnTo>
                  <a:lnTo>
                    <a:pt x="680" y="405"/>
                  </a:lnTo>
                  <a:lnTo>
                    <a:pt x="677" y="420"/>
                  </a:lnTo>
                  <a:lnTo>
                    <a:pt x="674" y="435"/>
                  </a:lnTo>
                  <a:lnTo>
                    <a:pt x="671" y="450"/>
                  </a:lnTo>
                  <a:lnTo>
                    <a:pt x="667" y="464"/>
                  </a:lnTo>
                  <a:lnTo>
                    <a:pt x="662" y="478"/>
                  </a:lnTo>
                  <a:lnTo>
                    <a:pt x="657" y="492"/>
                  </a:lnTo>
                  <a:lnTo>
                    <a:pt x="650" y="506"/>
                  </a:lnTo>
                  <a:lnTo>
                    <a:pt x="644" y="519"/>
                  </a:lnTo>
                  <a:lnTo>
                    <a:pt x="636" y="532"/>
                  </a:lnTo>
                  <a:lnTo>
                    <a:pt x="629" y="544"/>
                  </a:lnTo>
                  <a:lnTo>
                    <a:pt x="620" y="557"/>
                  </a:lnTo>
                  <a:lnTo>
                    <a:pt x="610" y="568"/>
                  </a:lnTo>
                  <a:lnTo>
                    <a:pt x="601" y="580"/>
                  </a:lnTo>
                  <a:lnTo>
                    <a:pt x="591" y="589"/>
                  </a:lnTo>
                  <a:lnTo>
                    <a:pt x="580" y="600"/>
                  </a:lnTo>
                  <a:lnTo>
                    <a:pt x="569" y="610"/>
                  </a:lnTo>
                  <a:lnTo>
                    <a:pt x="558" y="618"/>
                  </a:lnTo>
                  <a:lnTo>
                    <a:pt x="546" y="627"/>
                  </a:lnTo>
                  <a:lnTo>
                    <a:pt x="534" y="635"/>
                  </a:lnTo>
                  <a:lnTo>
                    <a:pt x="521" y="642"/>
                  </a:lnTo>
                  <a:lnTo>
                    <a:pt x="508" y="649"/>
                  </a:lnTo>
                  <a:lnTo>
                    <a:pt x="494" y="655"/>
                  </a:lnTo>
                  <a:lnTo>
                    <a:pt x="480" y="661"/>
                  </a:lnTo>
                  <a:lnTo>
                    <a:pt x="466" y="666"/>
                  </a:lnTo>
                  <a:lnTo>
                    <a:pt x="451" y="669"/>
                  </a:lnTo>
                  <a:lnTo>
                    <a:pt x="437" y="674"/>
                  </a:lnTo>
                  <a:lnTo>
                    <a:pt x="421" y="676"/>
                  </a:lnTo>
                  <a:lnTo>
                    <a:pt x="406" y="678"/>
                  </a:lnTo>
                  <a:lnTo>
                    <a:pt x="390" y="679"/>
                  </a:lnTo>
                  <a:lnTo>
                    <a:pt x="375" y="679"/>
                  </a:lnTo>
                  <a:lnTo>
                    <a:pt x="359" y="679"/>
                  </a:lnTo>
                  <a:lnTo>
                    <a:pt x="344" y="678"/>
                  </a:lnTo>
                  <a:lnTo>
                    <a:pt x="329" y="676"/>
                  </a:lnTo>
                  <a:lnTo>
                    <a:pt x="313" y="674"/>
                  </a:lnTo>
                  <a:lnTo>
                    <a:pt x="298" y="669"/>
                  </a:lnTo>
                  <a:lnTo>
                    <a:pt x="283" y="666"/>
                  </a:lnTo>
                  <a:lnTo>
                    <a:pt x="269" y="661"/>
                  </a:lnTo>
                  <a:lnTo>
                    <a:pt x="255" y="655"/>
                  </a:lnTo>
                  <a:lnTo>
                    <a:pt x="242" y="649"/>
                  </a:lnTo>
                  <a:lnTo>
                    <a:pt x="229" y="642"/>
                  </a:lnTo>
                  <a:lnTo>
                    <a:pt x="216" y="635"/>
                  </a:lnTo>
                  <a:lnTo>
                    <a:pt x="203" y="627"/>
                  </a:lnTo>
                  <a:lnTo>
                    <a:pt x="191" y="618"/>
                  </a:lnTo>
                  <a:lnTo>
                    <a:pt x="180" y="610"/>
                  </a:lnTo>
                  <a:lnTo>
                    <a:pt x="169" y="600"/>
                  </a:lnTo>
                  <a:lnTo>
                    <a:pt x="158" y="589"/>
                  </a:lnTo>
                  <a:lnTo>
                    <a:pt x="148" y="580"/>
                  </a:lnTo>
                  <a:lnTo>
                    <a:pt x="138" y="568"/>
                  </a:lnTo>
                  <a:lnTo>
                    <a:pt x="130" y="557"/>
                  </a:lnTo>
                  <a:lnTo>
                    <a:pt x="121" y="544"/>
                  </a:lnTo>
                  <a:lnTo>
                    <a:pt x="113" y="532"/>
                  </a:lnTo>
                  <a:lnTo>
                    <a:pt x="105" y="519"/>
                  </a:lnTo>
                  <a:lnTo>
                    <a:pt x="98" y="506"/>
                  </a:lnTo>
                  <a:lnTo>
                    <a:pt x="93" y="492"/>
                  </a:lnTo>
                  <a:lnTo>
                    <a:pt x="87" y="478"/>
                  </a:lnTo>
                  <a:lnTo>
                    <a:pt x="82" y="464"/>
                  </a:lnTo>
                  <a:lnTo>
                    <a:pt x="78" y="450"/>
                  </a:lnTo>
                  <a:lnTo>
                    <a:pt x="75" y="435"/>
                  </a:lnTo>
                  <a:lnTo>
                    <a:pt x="71" y="420"/>
                  </a:lnTo>
                  <a:lnTo>
                    <a:pt x="70" y="405"/>
                  </a:lnTo>
                  <a:lnTo>
                    <a:pt x="69" y="389"/>
                  </a:lnTo>
                  <a:lnTo>
                    <a:pt x="68" y="373"/>
                  </a:lnTo>
                  <a:lnTo>
                    <a:pt x="69" y="357"/>
                  </a:lnTo>
                  <a:lnTo>
                    <a:pt x="70" y="342"/>
                  </a:lnTo>
                  <a:lnTo>
                    <a:pt x="71" y="327"/>
                  </a:lnTo>
                  <a:lnTo>
                    <a:pt x="75" y="312"/>
                  </a:lnTo>
                  <a:lnTo>
                    <a:pt x="78" y="297"/>
                  </a:lnTo>
                  <a:lnTo>
                    <a:pt x="82" y="283"/>
                  </a:lnTo>
                  <a:lnTo>
                    <a:pt x="87" y="269"/>
                  </a:lnTo>
                  <a:lnTo>
                    <a:pt x="93" y="254"/>
                  </a:lnTo>
                  <a:lnTo>
                    <a:pt x="98" y="240"/>
                  </a:lnTo>
                  <a:lnTo>
                    <a:pt x="105" y="227"/>
                  </a:lnTo>
                  <a:lnTo>
                    <a:pt x="113" y="215"/>
                  </a:lnTo>
                  <a:lnTo>
                    <a:pt x="121" y="202"/>
                  </a:lnTo>
                  <a:lnTo>
                    <a:pt x="130" y="190"/>
                  </a:lnTo>
                  <a:lnTo>
                    <a:pt x="138" y="179"/>
                  </a:lnTo>
                  <a:lnTo>
                    <a:pt x="148" y="167"/>
                  </a:lnTo>
                  <a:lnTo>
                    <a:pt x="158" y="157"/>
                  </a:lnTo>
                  <a:lnTo>
                    <a:pt x="169" y="146"/>
                  </a:lnTo>
                  <a:lnTo>
                    <a:pt x="180" y="137"/>
                  </a:lnTo>
                  <a:lnTo>
                    <a:pt x="191" y="128"/>
                  </a:lnTo>
                  <a:lnTo>
                    <a:pt x="203" y="119"/>
                  </a:lnTo>
                  <a:lnTo>
                    <a:pt x="216" y="112"/>
                  </a:lnTo>
                  <a:lnTo>
                    <a:pt x="229" y="104"/>
                  </a:lnTo>
                  <a:lnTo>
                    <a:pt x="242" y="97"/>
                  </a:lnTo>
                  <a:lnTo>
                    <a:pt x="255" y="91"/>
                  </a:lnTo>
                  <a:lnTo>
                    <a:pt x="269" y="86"/>
                  </a:lnTo>
                  <a:lnTo>
                    <a:pt x="283" y="81"/>
                  </a:lnTo>
                  <a:lnTo>
                    <a:pt x="298" y="76"/>
                  </a:lnTo>
                  <a:lnTo>
                    <a:pt x="313" y="73"/>
                  </a:lnTo>
                  <a:lnTo>
                    <a:pt x="329" y="71"/>
                  </a:lnTo>
                  <a:lnTo>
                    <a:pt x="344" y="69"/>
                  </a:lnTo>
                  <a:lnTo>
                    <a:pt x="359" y="68"/>
                  </a:lnTo>
                  <a:lnTo>
                    <a:pt x="375" y="68"/>
                  </a:lnTo>
                  <a:lnTo>
                    <a:pt x="390" y="68"/>
                  </a:lnTo>
                  <a:lnTo>
                    <a:pt x="406" y="69"/>
                  </a:lnTo>
                  <a:lnTo>
                    <a:pt x="421" y="71"/>
                  </a:lnTo>
                  <a:lnTo>
                    <a:pt x="437" y="73"/>
                  </a:lnTo>
                  <a:lnTo>
                    <a:pt x="451" y="76"/>
                  </a:lnTo>
                  <a:lnTo>
                    <a:pt x="466" y="81"/>
                  </a:lnTo>
                  <a:lnTo>
                    <a:pt x="480" y="86"/>
                  </a:lnTo>
                  <a:lnTo>
                    <a:pt x="494" y="91"/>
                  </a:lnTo>
                  <a:lnTo>
                    <a:pt x="508" y="97"/>
                  </a:lnTo>
                  <a:lnTo>
                    <a:pt x="521" y="104"/>
                  </a:lnTo>
                  <a:lnTo>
                    <a:pt x="534" y="112"/>
                  </a:lnTo>
                  <a:lnTo>
                    <a:pt x="546" y="119"/>
                  </a:lnTo>
                  <a:lnTo>
                    <a:pt x="558" y="128"/>
                  </a:lnTo>
                  <a:lnTo>
                    <a:pt x="569" y="137"/>
                  </a:lnTo>
                  <a:lnTo>
                    <a:pt x="580" y="146"/>
                  </a:lnTo>
                  <a:lnTo>
                    <a:pt x="591" y="157"/>
                  </a:lnTo>
                  <a:lnTo>
                    <a:pt x="601" y="167"/>
                  </a:lnTo>
                  <a:lnTo>
                    <a:pt x="610" y="179"/>
                  </a:lnTo>
                  <a:lnTo>
                    <a:pt x="620" y="190"/>
                  </a:lnTo>
                  <a:lnTo>
                    <a:pt x="629" y="202"/>
                  </a:lnTo>
                  <a:lnTo>
                    <a:pt x="636" y="215"/>
                  </a:lnTo>
                  <a:lnTo>
                    <a:pt x="644" y="227"/>
                  </a:lnTo>
                  <a:lnTo>
                    <a:pt x="650" y="240"/>
                  </a:lnTo>
                  <a:lnTo>
                    <a:pt x="657" y="254"/>
                  </a:lnTo>
                  <a:lnTo>
                    <a:pt x="662" y="269"/>
                  </a:lnTo>
                  <a:lnTo>
                    <a:pt x="667" y="283"/>
                  </a:lnTo>
                  <a:lnTo>
                    <a:pt x="671" y="297"/>
                  </a:lnTo>
                  <a:lnTo>
                    <a:pt x="674" y="312"/>
                  </a:lnTo>
                  <a:lnTo>
                    <a:pt x="677" y="327"/>
                  </a:lnTo>
                  <a:lnTo>
                    <a:pt x="680" y="342"/>
                  </a:lnTo>
                  <a:lnTo>
                    <a:pt x="681" y="357"/>
                  </a:lnTo>
                  <a:lnTo>
                    <a:pt x="681" y="373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2" name="Freeform 1409"/>
            <p:cNvSpPr>
              <a:spLocks noEditPoints="1"/>
            </p:cNvSpPr>
            <p:nvPr/>
          </p:nvSpPr>
          <p:spPr bwMode="auto">
            <a:xfrm>
              <a:off x="2796" y="1780"/>
              <a:ext cx="136" cy="134"/>
            </a:xfrm>
            <a:custGeom>
              <a:avLst/>
              <a:gdLst>
                <a:gd name="T0" fmla="*/ 27 w 680"/>
                <a:gd name="T1" fmla="*/ 11 h 680"/>
                <a:gd name="T2" fmla="*/ 26 w 680"/>
                <a:gd name="T3" fmla="*/ 7 h 680"/>
                <a:gd name="T4" fmla="*/ 23 w 680"/>
                <a:gd name="T5" fmla="*/ 4 h 680"/>
                <a:gd name="T6" fmla="*/ 21 w 680"/>
                <a:gd name="T7" fmla="*/ 2 h 680"/>
                <a:gd name="T8" fmla="*/ 19 w 680"/>
                <a:gd name="T9" fmla="*/ 1 h 680"/>
                <a:gd name="T10" fmla="*/ 16 w 680"/>
                <a:gd name="T11" fmla="*/ 0 h 680"/>
                <a:gd name="T12" fmla="*/ 13 w 680"/>
                <a:gd name="T13" fmla="*/ 0 h 680"/>
                <a:gd name="T14" fmla="*/ 10 w 680"/>
                <a:gd name="T15" fmla="*/ 0 h 680"/>
                <a:gd name="T16" fmla="*/ 8 w 680"/>
                <a:gd name="T17" fmla="*/ 2 h 680"/>
                <a:gd name="T18" fmla="*/ 5 w 680"/>
                <a:gd name="T19" fmla="*/ 3 h 680"/>
                <a:gd name="T20" fmla="*/ 3 w 680"/>
                <a:gd name="T21" fmla="*/ 6 h 680"/>
                <a:gd name="T22" fmla="*/ 1 w 680"/>
                <a:gd name="T23" fmla="*/ 9 h 680"/>
                <a:gd name="T24" fmla="*/ 0 w 680"/>
                <a:gd name="T25" fmla="*/ 13 h 680"/>
                <a:gd name="T26" fmla="*/ 0 w 680"/>
                <a:gd name="T27" fmla="*/ 16 h 680"/>
                <a:gd name="T28" fmla="*/ 1 w 680"/>
                <a:gd name="T29" fmla="*/ 18 h 680"/>
                <a:gd name="T30" fmla="*/ 2 w 680"/>
                <a:gd name="T31" fmla="*/ 21 h 680"/>
                <a:gd name="T32" fmla="*/ 4 w 680"/>
                <a:gd name="T33" fmla="*/ 23 h 680"/>
                <a:gd name="T34" fmla="*/ 5 w 680"/>
                <a:gd name="T35" fmla="*/ 24 h 680"/>
                <a:gd name="T36" fmla="*/ 8 w 680"/>
                <a:gd name="T37" fmla="*/ 26 h 680"/>
                <a:gd name="T38" fmla="*/ 10 w 680"/>
                <a:gd name="T39" fmla="*/ 27 h 680"/>
                <a:gd name="T40" fmla="*/ 13 w 680"/>
                <a:gd name="T41" fmla="*/ 27 h 680"/>
                <a:gd name="T42" fmla="*/ 16 w 680"/>
                <a:gd name="T43" fmla="*/ 27 h 680"/>
                <a:gd name="T44" fmla="*/ 18 w 680"/>
                <a:gd name="T45" fmla="*/ 26 h 680"/>
                <a:gd name="T46" fmla="*/ 21 w 680"/>
                <a:gd name="T47" fmla="*/ 25 h 680"/>
                <a:gd name="T48" fmla="*/ 23 w 680"/>
                <a:gd name="T49" fmla="*/ 24 h 680"/>
                <a:gd name="T50" fmla="*/ 24 w 680"/>
                <a:gd name="T51" fmla="*/ 22 h 680"/>
                <a:gd name="T52" fmla="*/ 26 w 680"/>
                <a:gd name="T53" fmla="*/ 19 h 680"/>
                <a:gd name="T54" fmla="*/ 27 w 680"/>
                <a:gd name="T55" fmla="*/ 17 h 680"/>
                <a:gd name="T56" fmla="*/ 27 w 680"/>
                <a:gd name="T57" fmla="*/ 14 h 680"/>
                <a:gd name="T58" fmla="*/ 24 w 680"/>
                <a:gd name="T59" fmla="*/ 15 h 680"/>
                <a:gd name="T60" fmla="*/ 24 w 680"/>
                <a:gd name="T61" fmla="*/ 17 h 680"/>
                <a:gd name="T62" fmla="*/ 23 w 680"/>
                <a:gd name="T63" fmla="*/ 19 h 680"/>
                <a:gd name="T64" fmla="*/ 22 w 680"/>
                <a:gd name="T65" fmla="*/ 21 h 680"/>
                <a:gd name="T66" fmla="*/ 21 w 680"/>
                <a:gd name="T67" fmla="*/ 22 h 680"/>
                <a:gd name="T68" fmla="*/ 19 w 680"/>
                <a:gd name="T69" fmla="*/ 23 h 680"/>
                <a:gd name="T70" fmla="*/ 17 w 680"/>
                <a:gd name="T71" fmla="*/ 24 h 680"/>
                <a:gd name="T72" fmla="*/ 15 w 680"/>
                <a:gd name="T73" fmla="*/ 24 h 680"/>
                <a:gd name="T74" fmla="*/ 12 w 680"/>
                <a:gd name="T75" fmla="*/ 24 h 680"/>
                <a:gd name="T76" fmla="*/ 10 w 680"/>
                <a:gd name="T77" fmla="*/ 24 h 680"/>
                <a:gd name="T78" fmla="*/ 8 w 680"/>
                <a:gd name="T79" fmla="*/ 23 h 680"/>
                <a:gd name="T80" fmla="*/ 7 w 680"/>
                <a:gd name="T81" fmla="*/ 22 h 680"/>
                <a:gd name="T82" fmla="*/ 5 w 680"/>
                <a:gd name="T83" fmla="*/ 21 h 680"/>
                <a:gd name="T84" fmla="*/ 4 w 680"/>
                <a:gd name="T85" fmla="*/ 19 h 680"/>
                <a:gd name="T86" fmla="*/ 3 w 680"/>
                <a:gd name="T87" fmla="*/ 17 h 680"/>
                <a:gd name="T88" fmla="*/ 3 w 680"/>
                <a:gd name="T89" fmla="*/ 15 h 680"/>
                <a:gd name="T90" fmla="*/ 3 w 680"/>
                <a:gd name="T91" fmla="*/ 12 h 680"/>
                <a:gd name="T92" fmla="*/ 3 w 680"/>
                <a:gd name="T93" fmla="*/ 10 h 680"/>
                <a:gd name="T94" fmla="*/ 4 w 680"/>
                <a:gd name="T95" fmla="*/ 8 h 680"/>
                <a:gd name="T96" fmla="*/ 5 w 680"/>
                <a:gd name="T97" fmla="*/ 7 h 680"/>
                <a:gd name="T98" fmla="*/ 7 w 680"/>
                <a:gd name="T99" fmla="*/ 5 h 680"/>
                <a:gd name="T100" fmla="*/ 8 w 680"/>
                <a:gd name="T101" fmla="*/ 4 h 680"/>
                <a:gd name="T102" fmla="*/ 10 w 680"/>
                <a:gd name="T103" fmla="*/ 3 h 680"/>
                <a:gd name="T104" fmla="*/ 12 w 680"/>
                <a:gd name="T105" fmla="*/ 3 h 680"/>
                <a:gd name="T106" fmla="*/ 15 w 680"/>
                <a:gd name="T107" fmla="*/ 3 h 680"/>
                <a:gd name="T108" fmla="*/ 17 w 680"/>
                <a:gd name="T109" fmla="*/ 3 h 680"/>
                <a:gd name="T110" fmla="*/ 19 w 680"/>
                <a:gd name="T111" fmla="*/ 4 h 680"/>
                <a:gd name="T112" fmla="*/ 21 w 680"/>
                <a:gd name="T113" fmla="*/ 5 h 680"/>
                <a:gd name="T114" fmla="*/ 22 w 680"/>
                <a:gd name="T115" fmla="*/ 7 h 680"/>
                <a:gd name="T116" fmla="*/ 23 w 680"/>
                <a:gd name="T117" fmla="*/ 8 h 680"/>
                <a:gd name="T118" fmla="*/ 24 w 680"/>
                <a:gd name="T119" fmla="*/ 10 h 680"/>
                <a:gd name="T120" fmla="*/ 24 w 680"/>
                <a:gd name="T121" fmla="*/ 12 h 6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80"/>
                <a:gd name="T184" fmla="*/ 0 h 680"/>
                <a:gd name="T185" fmla="*/ 680 w 680"/>
                <a:gd name="T186" fmla="*/ 680 h 68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80" h="680">
                  <a:moveTo>
                    <a:pt x="680" y="340"/>
                  </a:moveTo>
                  <a:lnTo>
                    <a:pt x="679" y="315"/>
                  </a:lnTo>
                  <a:lnTo>
                    <a:pt x="676" y="292"/>
                  </a:lnTo>
                  <a:lnTo>
                    <a:pt x="673" y="268"/>
                  </a:lnTo>
                  <a:lnTo>
                    <a:pt x="666" y="245"/>
                  </a:lnTo>
                  <a:lnTo>
                    <a:pt x="659" y="224"/>
                  </a:lnTo>
                  <a:lnTo>
                    <a:pt x="650" y="202"/>
                  </a:lnTo>
                  <a:lnTo>
                    <a:pt x="640" y="182"/>
                  </a:lnTo>
                  <a:lnTo>
                    <a:pt x="628" y="161"/>
                  </a:lnTo>
                  <a:lnTo>
                    <a:pt x="616" y="142"/>
                  </a:lnTo>
                  <a:lnTo>
                    <a:pt x="602" y="124"/>
                  </a:lnTo>
                  <a:lnTo>
                    <a:pt x="587" y="107"/>
                  </a:lnTo>
                  <a:lnTo>
                    <a:pt x="571" y="91"/>
                  </a:lnTo>
                  <a:lnTo>
                    <a:pt x="554" y="76"/>
                  </a:lnTo>
                  <a:lnTo>
                    <a:pt x="535" y="62"/>
                  </a:lnTo>
                  <a:lnTo>
                    <a:pt x="516" y="50"/>
                  </a:lnTo>
                  <a:lnTo>
                    <a:pt x="496" y="38"/>
                  </a:lnTo>
                  <a:lnTo>
                    <a:pt x="489" y="42"/>
                  </a:lnTo>
                  <a:lnTo>
                    <a:pt x="487" y="34"/>
                  </a:lnTo>
                  <a:lnTo>
                    <a:pt x="471" y="26"/>
                  </a:lnTo>
                  <a:lnTo>
                    <a:pt x="453" y="20"/>
                  </a:lnTo>
                  <a:lnTo>
                    <a:pt x="435" y="14"/>
                  </a:lnTo>
                  <a:lnTo>
                    <a:pt x="417" y="9"/>
                  </a:lnTo>
                  <a:lnTo>
                    <a:pt x="398" y="5"/>
                  </a:lnTo>
                  <a:lnTo>
                    <a:pt x="379" y="2"/>
                  </a:lnTo>
                  <a:lnTo>
                    <a:pt x="359" y="1"/>
                  </a:lnTo>
                  <a:lnTo>
                    <a:pt x="340" y="0"/>
                  </a:lnTo>
                  <a:lnTo>
                    <a:pt x="322" y="0"/>
                  </a:lnTo>
                  <a:lnTo>
                    <a:pt x="305" y="2"/>
                  </a:lnTo>
                  <a:lnTo>
                    <a:pt x="288" y="4"/>
                  </a:lnTo>
                  <a:lnTo>
                    <a:pt x="271" y="7"/>
                  </a:lnTo>
                  <a:lnTo>
                    <a:pt x="255" y="11"/>
                  </a:lnTo>
                  <a:lnTo>
                    <a:pt x="238" y="15"/>
                  </a:lnTo>
                  <a:lnTo>
                    <a:pt x="222" y="21"/>
                  </a:lnTo>
                  <a:lnTo>
                    <a:pt x="207" y="27"/>
                  </a:lnTo>
                  <a:lnTo>
                    <a:pt x="205" y="42"/>
                  </a:lnTo>
                  <a:lnTo>
                    <a:pt x="191" y="35"/>
                  </a:lnTo>
                  <a:lnTo>
                    <a:pt x="170" y="45"/>
                  </a:lnTo>
                  <a:lnTo>
                    <a:pt x="150" y="57"/>
                  </a:lnTo>
                  <a:lnTo>
                    <a:pt x="132" y="71"/>
                  </a:lnTo>
                  <a:lnTo>
                    <a:pt x="113" y="86"/>
                  </a:lnTo>
                  <a:lnTo>
                    <a:pt x="96" y="103"/>
                  </a:lnTo>
                  <a:lnTo>
                    <a:pt x="81" y="120"/>
                  </a:lnTo>
                  <a:lnTo>
                    <a:pt x="66" y="138"/>
                  </a:lnTo>
                  <a:lnTo>
                    <a:pt x="53" y="158"/>
                  </a:lnTo>
                  <a:lnTo>
                    <a:pt x="41" y="178"/>
                  </a:lnTo>
                  <a:lnTo>
                    <a:pt x="30" y="199"/>
                  </a:lnTo>
                  <a:lnTo>
                    <a:pt x="21" y="220"/>
                  </a:lnTo>
                  <a:lnTo>
                    <a:pt x="14" y="243"/>
                  </a:lnTo>
                  <a:lnTo>
                    <a:pt x="7" y="267"/>
                  </a:lnTo>
                  <a:lnTo>
                    <a:pt x="3" y="291"/>
                  </a:lnTo>
                  <a:lnTo>
                    <a:pt x="1" y="315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3" y="392"/>
                  </a:lnTo>
                  <a:lnTo>
                    <a:pt x="6" y="408"/>
                  </a:lnTo>
                  <a:lnTo>
                    <a:pt x="11" y="426"/>
                  </a:lnTo>
                  <a:lnTo>
                    <a:pt x="15" y="442"/>
                  </a:lnTo>
                  <a:lnTo>
                    <a:pt x="20" y="457"/>
                  </a:lnTo>
                  <a:lnTo>
                    <a:pt x="26" y="473"/>
                  </a:lnTo>
                  <a:lnTo>
                    <a:pt x="33" y="487"/>
                  </a:lnTo>
                  <a:lnTo>
                    <a:pt x="41" y="502"/>
                  </a:lnTo>
                  <a:lnTo>
                    <a:pt x="48" y="516"/>
                  </a:lnTo>
                  <a:lnTo>
                    <a:pt x="58" y="530"/>
                  </a:lnTo>
                  <a:lnTo>
                    <a:pt x="67" y="543"/>
                  </a:lnTo>
                  <a:lnTo>
                    <a:pt x="78" y="556"/>
                  </a:lnTo>
                  <a:lnTo>
                    <a:pt x="88" y="569"/>
                  </a:lnTo>
                  <a:lnTo>
                    <a:pt x="99" y="581"/>
                  </a:lnTo>
                  <a:lnTo>
                    <a:pt x="111" y="592"/>
                  </a:lnTo>
                  <a:lnTo>
                    <a:pt x="123" y="603"/>
                  </a:lnTo>
                  <a:lnTo>
                    <a:pt x="136" y="612"/>
                  </a:lnTo>
                  <a:lnTo>
                    <a:pt x="150" y="622"/>
                  </a:lnTo>
                  <a:lnTo>
                    <a:pt x="163" y="631"/>
                  </a:lnTo>
                  <a:lnTo>
                    <a:pt x="178" y="639"/>
                  </a:lnTo>
                  <a:lnTo>
                    <a:pt x="192" y="647"/>
                  </a:lnTo>
                  <a:lnTo>
                    <a:pt x="207" y="653"/>
                  </a:lnTo>
                  <a:lnTo>
                    <a:pt x="222" y="660"/>
                  </a:lnTo>
                  <a:lnTo>
                    <a:pt x="238" y="665"/>
                  </a:lnTo>
                  <a:lnTo>
                    <a:pt x="255" y="670"/>
                  </a:lnTo>
                  <a:lnTo>
                    <a:pt x="271" y="674"/>
                  </a:lnTo>
                  <a:lnTo>
                    <a:pt x="288" y="676"/>
                  </a:lnTo>
                  <a:lnTo>
                    <a:pt x="304" y="678"/>
                  </a:lnTo>
                  <a:lnTo>
                    <a:pt x="322" y="679"/>
                  </a:lnTo>
                  <a:lnTo>
                    <a:pt x="340" y="680"/>
                  </a:lnTo>
                  <a:lnTo>
                    <a:pt x="357" y="679"/>
                  </a:lnTo>
                  <a:lnTo>
                    <a:pt x="375" y="678"/>
                  </a:lnTo>
                  <a:lnTo>
                    <a:pt x="392" y="676"/>
                  </a:lnTo>
                  <a:lnTo>
                    <a:pt x="408" y="674"/>
                  </a:lnTo>
                  <a:lnTo>
                    <a:pt x="424" y="670"/>
                  </a:lnTo>
                  <a:lnTo>
                    <a:pt x="440" y="665"/>
                  </a:lnTo>
                  <a:lnTo>
                    <a:pt x="457" y="660"/>
                  </a:lnTo>
                  <a:lnTo>
                    <a:pt x="472" y="653"/>
                  </a:lnTo>
                  <a:lnTo>
                    <a:pt x="487" y="647"/>
                  </a:lnTo>
                  <a:lnTo>
                    <a:pt x="502" y="639"/>
                  </a:lnTo>
                  <a:lnTo>
                    <a:pt x="516" y="631"/>
                  </a:lnTo>
                  <a:lnTo>
                    <a:pt x="530" y="622"/>
                  </a:lnTo>
                  <a:lnTo>
                    <a:pt x="543" y="612"/>
                  </a:lnTo>
                  <a:lnTo>
                    <a:pt x="556" y="603"/>
                  </a:lnTo>
                  <a:lnTo>
                    <a:pt x="568" y="592"/>
                  </a:lnTo>
                  <a:lnTo>
                    <a:pt x="580" y="581"/>
                  </a:lnTo>
                  <a:lnTo>
                    <a:pt x="592" y="569"/>
                  </a:lnTo>
                  <a:lnTo>
                    <a:pt x="602" y="556"/>
                  </a:lnTo>
                  <a:lnTo>
                    <a:pt x="612" y="543"/>
                  </a:lnTo>
                  <a:lnTo>
                    <a:pt x="622" y="530"/>
                  </a:lnTo>
                  <a:lnTo>
                    <a:pt x="631" y="516"/>
                  </a:lnTo>
                  <a:lnTo>
                    <a:pt x="639" y="502"/>
                  </a:lnTo>
                  <a:lnTo>
                    <a:pt x="647" y="487"/>
                  </a:lnTo>
                  <a:lnTo>
                    <a:pt x="653" y="473"/>
                  </a:lnTo>
                  <a:lnTo>
                    <a:pt x="659" y="457"/>
                  </a:lnTo>
                  <a:lnTo>
                    <a:pt x="664" y="442"/>
                  </a:lnTo>
                  <a:lnTo>
                    <a:pt x="669" y="426"/>
                  </a:lnTo>
                  <a:lnTo>
                    <a:pt x="673" y="408"/>
                  </a:lnTo>
                  <a:lnTo>
                    <a:pt x="676" y="392"/>
                  </a:lnTo>
                  <a:lnTo>
                    <a:pt x="678" y="375"/>
                  </a:lnTo>
                  <a:lnTo>
                    <a:pt x="679" y="358"/>
                  </a:lnTo>
                  <a:lnTo>
                    <a:pt x="680" y="340"/>
                  </a:lnTo>
                  <a:close/>
                  <a:moveTo>
                    <a:pt x="612" y="340"/>
                  </a:moveTo>
                  <a:lnTo>
                    <a:pt x="611" y="354"/>
                  </a:lnTo>
                  <a:lnTo>
                    <a:pt x="610" y="368"/>
                  </a:lnTo>
                  <a:lnTo>
                    <a:pt x="609" y="381"/>
                  </a:lnTo>
                  <a:lnTo>
                    <a:pt x="607" y="395"/>
                  </a:lnTo>
                  <a:lnTo>
                    <a:pt x="604" y="408"/>
                  </a:lnTo>
                  <a:lnTo>
                    <a:pt x="599" y="421"/>
                  </a:lnTo>
                  <a:lnTo>
                    <a:pt x="595" y="434"/>
                  </a:lnTo>
                  <a:lnTo>
                    <a:pt x="591" y="446"/>
                  </a:lnTo>
                  <a:lnTo>
                    <a:pt x="585" y="458"/>
                  </a:lnTo>
                  <a:lnTo>
                    <a:pt x="579" y="470"/>
                  </a:lnTo>
                  <a:lnTo>
                    <a:pt x="572" y="482"/>
                  </a:lnTo>
                  <a:lnTo>
                    <a:pt x="566" y="493"/>
                  </a:lnTo>
                  <a:lnTo>
                    <a:pt x="558" y="503"/>
                  </a:lnTo>
                  <a:lnTo>
                    <a:pt x="550" y="513"/>
                  </a:lnTo>
                  <a:lnTo>
                    <a:pt x="541" y="523"/>
                  </a:lnTo>
                  <a:lnTo>
                    <a:pt x="532" y="533"/>
                  </a:lnTo>
                  <a:lnTo>
                    <a:pt x="523" y="541"/>
                  </a:lnTo>
                  <a:lnTo>
                    <a:pt x="513" y="550"/>
                  </a:lnTo>
                  <a:lnTo>
                    <a:pt x="502" y="558"/>
                  </a:lnTo>
                  <a:lnTo>
                    <a:pt x="492" y="566"/>
                  </a:lnTo>
                  <a:lnTo>
                    <a:pt x="480" y="572"/>
                  </a:lnTo>
                  <a:lnTo>
                    <a:pt x="470" y="580"/>
                  </a:lnTo>
                  <a:lnTo>
                    <a:pt x="458" y="585"/>
                  </a:lnTo>
                  <a:lnTo>
                    <a:pt x="446" y="591"/>
                  </a:lnTo>
                  <a:lnTo>
                    <a:pt x="433" y="596"/>
                  </a:lnTo>
                  <a:lnTo>
                    <a:pt x="421" y="601"/>
                  </a:lnTo>
                  <a:lnTo>
                    <a:pt x="408" y="604"/>
                  </a:lnTo>
                  <a:lnTo>
                    <a:pt x="394" y="607"/>
                  </a:lnTo>
                  <a:lnTo>
                    <a:pt x="381" y="609"/>
                  </a:lnTo>
                  <a:lnTo>
                    <a:pt x="367" y="611"/>
                  </a:lnTo>
                  <a:lnTo>
                    <a:pt x="354" y="612"/>
                  </a:lnTo>
                  <a:lnTo>
                    <a:pt x="340" y="612"/>
                  </a:lnTo>
                  <a:lnTo>
                    <a:pt x="326" y="612"/>
                  </a:lnTo>
                  <a:lnTo>
                    <a:pt x="312" y="611"/>
                  </a:lnTo>
                  <a:lnTo>
                    <a:pt x="298" y="609"/>
                  </a:lnTo>
                  <a:lnTo>
                    <a:pt x="285" y="607"/>
                  </a:lnTo>
                  <a:lnTo>
                    <a:pt x="272" y="604"/>
                  </a:lnTo>
                  <a:lnTo>
                    <a:pt x="259" y="601"/>
                  </a:lnTo>
                  <a:lnTo>
                    <a:pt x="246" y="596"/>
                  </a:lnTo>
                  <a:lnTo>
                    <a:pt x="234" y="591"/>
                  </a:lnTo>
                  <a:lnTo>
                    <a:pt x="221" y="585"/>
                  </a:lnTo>
                  <a:lnTo>
                    <a:pt x="210" y="580"/>
                  </a:lnTo>
                  <a:lnTo>
                    <a:pt x="199" y="572"/>
                  </a:lnTo>
                  <a:lnTo>
                    <a:pt x="188" y="566"/>
                  </a:lnTo>
                  <a:lnTo>
                    <a:pt x="177" y="558"/>
                  </a:lnTo>
                  <a:lnTo>
                    <a:pt x="166" y="550"/>
                  </a:lnTo>
                  <a:lnTo>
                    <a:pt x="156" y="541"/>
                  </a:lnTo>
                  <a:lnTo>
                    <a:pt x="148" y="533"/>
                  </a:lnTo>
                  <a:lnTo>
                    <a:pt x="138" y="523"/>
                  </a:lnTo>
                  <a:lnTo>
                    <a:pt x="129" y="513"/>
                  </a:lnTo>
                  <a:lnTo>
                    <a:pt x="122" y="503"/>
                  </a:lnTo>
                  <a:lnTo>
                    <a:pt x="114" y="493"/>
                  </a:lnTo>
                  <a:lnTo>
                    <a:pt x="107" y="482"/>
                  </a:lnTo>
                  <a:lnTo>
                    <a:pt x="100" y="470"/>
                  </a:lnTo>
                  <a:lnTo>
                    <a:pt x="95" y="458"/>
                  </a:lnTo>
                  <a:lnTo>
                    <a:pt x="89" y="446"/>
                  </a:lnTo>
                  <a:lnTo>
                    <a:pt x="84" y="434"/>
                  </a:lnTo>
                  <a:lnTo>
                    <a:pt x="80" y="421"/>
                  </a:lnTo>
                  <a:lnTo>
                    <a:pt x="76" y="408"/>
                  </a:lnTo>
                  <a:lnTo>
                    <a:pt x="73" y="395"/>
                  </a:lnTo>
                  <a:lnTo>
                    <a:pt x="71" y="381"/>
                  </a:lnTo>
                  <a:lnTo>
                    <a:pt x="69" y="368"/>
                  </a:lnTo>
                  <a:lnTo>
                    <a:pt x="68" y="354"/>
                  </a:lnTo>
                  <a:lnTo>
                    <a:pt x="68" y="340"/>
                  </a:lnTo>
                  <a:lnTo>
                    <a:pt x="68" y="326"/>
                  </a:lnTo>
                  <a:lnTo>
                    <a:pt x="69" y="312"/>
                  </a:lnTo>
                  <a:lnTo>
                    <a:pt x="71" y="299"/>
                  </a:lnTo>
                  <a:lnTo>
                    <a:pt x="73" y="285"/>
                  </a:lnTo>
                  <a:lnTo>
                    <a:pt x="76" y="272"/>
                  </a:lnTo>
                  <a:lnTo>
                    <a:pt x="80" y="259"/>
                  </a:lnTo>
                  <a:lnTo>
                    <a:pt x="84" y="246"/>
                  </a:lnTo>
                  <a:lnTo>
                    <a:pt x="89" y="234"/>
                  </a:lnTo>
                  <a:lnTo>
                    <a:pt x="95" y="223"/>
                  </a:lnTo>
                  <a:lnTo>
                    <a:pt x="100" y="211"/>
                  </a:lnTo>
                  <a:lnTo>
                    <a:pt x="107" y="199"/>
                  </a:lnTo>
                  <a:lnTo>
                    <a:pt x="114" y="188"/>
                  </a:lnTo>
                  <a:lnTo>
                    <a:pt x="122" y="177"/>
                  </a:lnTo>
                  <a:lnTo>
                    <a:pt x="129" y="167"/>
                  </a:lnTo>
                  <a:lnTo>
                    <a:pt x="138" y="158"/>
                  </a:lnTo>
                  <a:lnTo>
                    <a:pt x="148" y="148"/>
                  </a:lnTo>
                  <a:lnTo>
                    <a:pt x="156" y="138"/>
                  </a:lnTo>
                  <a:lnTo>
                    <a:pt x="166" y="131"/>
                  </a:lnTo>
                  <a:lnTo>
                    <a:pt x="177" y="122"/>
                  </a:lnTo>
                  <a:lnTo>
                    <a:pt x="188" y="115"/>
                  </a:lnTo>
                  <a:lnTo>
                    <a:pt x="199" y="107"/>
                  </a:lnTo>
                  <a:lnTo>
                    <a:pt x="210" y="101"/>
                  </a:lnTo>
                  <a:lnTo>
                    <a:pt x="221" y="95"/>
                  </a:lnTo>
                  <a:lnTo>
                    <a:pt x="234" y="90"/>
                  </a:lnTo>
                  <a:lnTo>
                    <a:pt x="246" y="84"/>
                  </a:lnTo>
                  <a:lnTo>
                    <a:pt x="259" y="80"/>
                  </a:lnTo>
                  <a:lnTo>
                    <a:pt x="272" y="77"/>
                  </a:lnTo>
                  <a:lnTo>
                    <a:pt x="285" y="74"/>
                  </a:lnTo>
                  <a:lnTo>
                    <a:pt x="298" y="71"/>
                  </a:lnTo>
                  <a:lnTo>
                    <a:pt x="312" y="69"/>
                  </a:lnTo>
                  <a:lnTo>
                    <a:pt x="326" y="68"/>
                  </a:lnTo>
                  <a:lnTo>
                    <a:pt x="340" y="68"/>
                  </a:lnTo>
                  <a:lnTo>
                    <a:pt x="354" y="68"/>
                  </a:lnTo>
                  <a:lnTo>
                    <a:pt x="367" y="69"/>
                  </a:lnTo>
                  <a:lnTo>
                    <a:pt x="381" y="71"/>
                  </a:lnTo>
                  <a:lnTo>
                    <a:pt x="394" y="74"/>
                  </a:lnTo>
                  <a:lnTo>
                    <a:pt x="408" y="77"/>
                  </a:lnTo>
                  <a:lnTo>
                    <a:pt x="421" y="80"/>
                  </a:lnTo>
                  <a:lnTo>
                    <a:pt x="433" y="84"/>
                  </a:lnTo>
                  <a:lnTo>
                    <a:pt x="446" y="90"/>
                  </a:lnTo>
                  <a:lnTo>
                    <a:pt x="458" y="95"/>
                  </a:lnTo>
                  <a:lnTo>
                    <a:pt x="470" y="101"/>
                  </a:lnTo>
                  <a:lnTo>
                    <a:pt x="480" y="107"/>
                  </a:lnTo>
                  <a:lnTo>
                    <a:pt x="492" y="115"/>
                  </a:lnTo>
                  <a:lnTo>
                    <a:pt x="502" y="122"/>
                  </a:lnTo>
                  <a:lnTo>
                    <a:pt x="513" y="131"/>
                  </a:lnTo>
                  <a:lnTo>
                    <a:pt x="523" y="138"/>
                  </a:lnTo>
                  <a:lnTo>
                    <a:pt x="532" y="148"/>
                  </a:lnTo>
                  <a:lnTo>
                    <a:pt x="541" y="158"/>
                  </a:lnTo>
                  <a:lnTo>
                    <a:pt x="550" y="167"/>
                  </a:lnTo>
                  <a:lnTo>
                    <a:pt x="558" y="177"/>
                  </a:lnTo>
                  <a:lnTo>
                    <a:pt x="566" y="188"/>
                  </a:lnTo>
                  <a:lnTo>
                    <a:pt x="572" y="199"/>
                  </a:lnTo>
                  <a:lnTo>
                    <a:pt x="579" y="211"/>
                  </a:lnTo>
                  <a:lnTo>
                    <a:pt x="585" y="223"/>
                  </a:lnTo>
                  <a:lnTo>
                    <a:pt x="591" y="234"/>
                  </a:lnTo>
                  <a:lnTo>
                    <a:pt x="595" y="246"/>
                  </a:lnTo>
                  <a:lnTo>
                    <a:pt x="599" y="259"/>
                  </a:lnTo>
                  <a:lnTo>
                    <a:pt x="604" y="272"/>
                  </a:lnTo>
                  <a:lnTo>
                    <a:pt x="607" y="285"/>
                  </a:lnTo>
                  <a:lnTo>
                    <a:pt x="609" y="299"/>
                  </a:lnTo>
                  <a:lnTo>
                    <a:pt x="610" y="312"/>
                  </a:lnTo>
                  <a:lnTo>
                    <a:pt x="611" y="326"/>
                  </a:lnTo>
                  <a:lnTo>
                    <a:pt x="612" y="340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3" name="Freeform 1410"/>
            <p:cNvSpPr>
              <a:spLocks noEditPoints="1"/>
            </p:cNvSpPr>
            <p:nvPr/>
          </p:nvSpPr>
          <p:spPr bwMode="auto">
            <a:xfrm>
              <a:off x="2800" y="1784"/>
              <a:ext cx="124" cy="127"/>
            </a:xfrm>
            <a:custGeom>
              <a:avLst/>
              <a:gdLst>
                <a:gd name="T0" fmla="*/ 24 w 613"/>
                <a:gd name="T1" fmla="*/ 10 h 611"/>
                <a:gd name="T2" fmla="*/ 23 w 613"/>
                <a:gd name="T3" fmla="*/ 7 h 611"/>
                <a:gd name="T4" fmla="*/ 22 w 613"/>
                <a:gd name="T5" fmla="*/ 4 h 611"/>
                <a:gd name="T6" fmla="*/ 20 w 613"/>
                <a:gd name="T7" fmla="*/ 2 h 611"/>
                <a:gd name="T8" fmla="*/ 17 w 613"/>
                <a:gd name="T9" fmla="*/ 1 h 611"/>
                <a:gd name="T10" fmla="*/ 14 w 613"/>
                <a:gd name="T11" fmla="*/ 0 h 611"/>
                <a:gd name="T12" fmla="*/ 11 w 613"/>
                <a:gd name="T13" fmla="*/ 0 h 611"/>
                <a:gd name="T14" fmla="*/ 8 w 613"/>
                <a:gd name="T15" fmla="*/ 1 h 611"/>
                <a:gd name="T16" fmla="*/ 5 w 613"/>
                <a:gd name="T17" fmla="*/ 2 h 611"/>
                <a:gd name="T18" fmla="*/ 3 w 613"/>
                <a:gd name="T19" fmla="*/ 4 h 611"/>
                <a:gd name="T20" fmla="*/ 1 w 613"/>
                <a:gd name="T21" fmla="*/ 6 h 611"/>
                <a:gd name="T22" fmla="*/ 0 w 613"/>
                <a:gd name="T23" fmla="*/ 9 h 611"/>
                <a:gd name="T24" fmla="*/ 0 w 613"/>
                <a:gd name="T25" fmla="*/ 12 h 611"/>
                <a:gd name="T26" fmla="*/ 0 w 613"/>
                <a:gd name="T27" fmla="*/ 16 h 611"/>
                <a:gd name="T28" fmla="*/ 1 w 613"/>
                <a:gd name="T29" fmla="*/ 18 h 611"/>
                <a:gd name="T30" fmla="*/ 3 w 613"/>
                <a:gd name="T31" fmla="*/ 21 h 611"/>
                <a:gd name="T32" fmla="*/ 5 w 613"/>
                <a:gd name="T33" fmla="*/ 23 h 611"/>
                <a:gd name="T34" fmla="*/ 8 w 613"/>
                <a:gd name="T35" fmla="*/ 24 h 611"/>
                <a:gd name="T36" fmla="*/ 11 w 613"/>
                <a:gd name="T37" fmla="*/ 25 h 611"/>
                <a:gd name="T38" fmla="*/ 14 w 613"/>
                <a:gd name="T39" fmla="*/ 25 h 611"/>
                <a:gd name="T40" fmla="*/ 17 w 613"/>
                <a:gd name="T41" fmla="*/ 24 h 611"/>
                <a:gd name="T42" fmla="*/ 20 w 613"/>
                <a:gd name="T43" fmla="*/ 22 h 611"/>
                <a:gd name="T44" fmla="*/ 22 w 613"/>
                <a:gd name="T45" fmla="*/ 20 h 611"/>
                <a:gd name="T46" fmla="*/ 23 w 613"/>
                <a:gd name="T47" fmla="*/ 18 h 611"/>
                <a:gd name="T48" fmla="*/ 24 w 613"/>
                <a:gd name="T49" fmla="*/ 15 h 611"/>
                <a:gd name="T50" fmla="*/ 22 w 613"/>
                <a:gd name="T51" fmla="*/ 12 h 611"/>
                <a:gd name="T52" fmla="*/ 22 w 613"/>
                <a:gd name="T53" fmla="*/ 15 h 611"/>
                <a:gd name="T54" fmla="*/ 21 w 613"/>
                <a:gd name="T55" fmla="*/ 17 h 611"/>
                <a:gd name="T56" fmla="*/ 19 w 613"/>
                <a:gd name="T57" fmla="*/ 19 h 611"/>
                <a:gd name="T58" fmla="*/ 18 w 613"/>
                <a:gd name="T59" fmla="*/ 20 h 611"/>
                <a:gd name="T60" fmla="*/ 16 w 613"/>
                <a:gd name="T61" fmla="*/ 21 h 611"/>
                <a:gd name="T62" fmla="*/ 13 w 613"/>
                <a:gd name="T63" fmla="*/ 22 h 611"/>
                <a:gd name="T64" fmla="*/ 11 w 613"/>
                <a:gd name="T65" fmla="*/ 22 h 611"/>
                <a:gd name="T66" fmla="*/ 9 w 613"/>
                <a:gd name="T67" fmla="*/ 21 h 611"/>
                <a:gd name="T68" fmla="*/ 7 w 613"/>
                <a:gd name="T69" fmla="*/ 20 h 611"/>
                <a:gd name="T70" fmla="*/ 5 w 613"/>
                <a:gd name="T71" fmla="*/ 19 h 611"/>
                <a:gd name="T72" fmla="*/ 4 w 613"/>
                <a:gd name="T73" fmla="*/ 17 h 611"/>
                <a:gd name="T74" fmla="*/ 3 w 613"/>
                <a:gd name="T75" fmla="*/ 14 h 611"/>
                <a:gd name="T76" fmla="*/ 3 w 613"/>
                <a:gd name="T77" fmla="*/ 12 h 611"/>
                <a:gd name="T78" fmla="*/ 3 w 613"/>
                <a:gd name="T79" fmla="*/ 9 h 611"/>
                <a:gd name="T80" fmla="*/ 4 w 613"/>
                <a:gd name="T81" fmla="*/ 7 h 611"/>
                <a:gd name="T82" fmla="*/ 6 w 613"/>
                <a:gd name="T83" fmla="*/ 6 h 611"/>
                <a:gd name="T84" fmla="*/ 7 w 613"/>
                <a:gd name="T85" fmla="*/ 4 h 611"/>
                <a:gd name="T86" fmla="*/ 9 w 613"/>
                <a:gd name="T87" fmla="*/ 3 h 611"/>
                <a:gd name="T88" fmla="*/ 12 w 613"/>
                <a:gd name="T89" fmla="*/ 3 h 611"/>
                <a:gd name="T90" fmla="*/ 14 w 613"/>
                <a:gd name="T91" fmla="*/ 3 h 611"/>
                <a:gd name="T92" fmla="*/ 16 w 613"/>
                <a:gd name="T93" fmla="*/ 4 h 611"/>
                <a:gd name="T94" fmla="*/ 18 w 613"/>
                <a:gd name="T95" fmla="*/ 5 h 611"/>
                <a:gd name="T96" fmla="*/ 20 w 613"/>
                <a:gd name="T97" fmla="*/ 7 h 611"/>
                <a:gd name="T98" fmla="*/ 21 w 613"/>
                <a:gd name="T99" fmla="*/ 9 h 611"/>
                <a:gd name="T100" fmla="*/ 22 w 613"/>
                <a:gd name="T101" fmla="*/ 11 h 6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13"/>
                <a:gd name="T154" fmla="*/ 0 h 611"/>
                <a:gd name="T155" fmla="*/ 613 w 613"/>
                <a:gd name="T156" fmla="*/ 611 h 61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13" h="611">
                  <a:moveTo>
                    <a:pt x="613" y="305"/>
                  </a:moveTo>
                  <a:lnTo>
                    <a:pt x="613" y="289"/>
                  </a:lnTo>
                  <a:lnTo>
                    <a:pt x="612" y="274"/>
                  </a:lnTo>
                  <a:lnTo>
                    <a:pt x="609" y="259"/>
                  </a:lnTo>
                  <a:lnTo>
                    <a:pt x="606" y="244"/>
                  </a:lnTo>
                  <a:lnTo>
                    <a:pt x="603" y="229"/>
                  </a:lnTo>
                  <a:lnTo>
                    <a:pt x="599" y="215"/>
                  </a:lnTo>
                  <a:lnTo>
                    <a:pt x="594" y="201"/>
                  </a:lnTo>
                  <a:lnTo>
                    <a:pt x="589" y="186"/>
                  </a:lnTo>
                  <a:lnTo>
                    <a:pt x="582" y="172"/>
                  </a:lnTo>
                  <a:lnTo>
                    <a:pt x="576" y="159"/>
                  </a:lnTo>
                  <a:lnTo>
                    <a:pt x="568" y="147"/>
                  </a:lnTo>
                  <a:lnTo>
                    <a:pt x="561" y="134"/>
                  </a:lnTo>
                  <a:lnTo>
                    <a:pt x="552" y="122"/>
                  </a:lnTo>
                  <a:lnTo>
                    <a:pt x="542" y="111"/>
                  </a:lnTo>
                  <a:lnTo>
                    <a:pt x="533" y="99"/>
                  </a:lnTo>
                  <a:lnTo>
                    <a:pt x="523" y="89"/>
                  </a:lnTo>
                  <a:lnTo>
                    <a:pt x="512" y="78"/>
                  </a:lnTo>
                  <a:lnTo>
                    <a:pt x="501" y="69"/>
                  </a:lnTo>
                  <a:lnTo>
                    <a:pt x="490" y="60"/>
                  </a:lnTo>
                  <a:lnTo>
                    <a:pt x="478" y="51"/>
                  </a:lnTo>
                  <a:lnTo>
                    <a:pt x="466" y="44"/>
                  </a:lnTo>
                  <a:lnTo>
                    <a:pt x="453" y="36"/>
                  </a:lnTo>
                  <a:lnTo>
                    <a:pt x="440" y="29"/>
                  </a:lnTo>
                  <a:lnTo>
                    <a:pt x="426" y="23"/>
                  </a:lnTo>
                  <a:lnTo>
                    <a:pt x="412" y="18"/>
                  </a:lnTo>
                  <a:lnTo>
                    <a:pt x="398" y="13"/>
                  </a:lnTo>
                  <a:lnTo>
                    <a:pt x="383" y="8"/>
                  </a:lnTo>
                  <a:lnTo>
                    <a:pt x="369" y="5"/>
                  </a:lnTo>
                  <a:lnTo>
                    <a:pt x="353" y="3"/>
                  </a:lnTo>
                  <a:lnTo>
                    <a:pt x="338" y="1"/>
                  </a:lnTo>
                  <a:lnTo>
                    <a:pt x="322" y="0"/>
                  </a:lnTo>
                  <a:lnTo>
                    <a:pt x="307" y="0"/>
                  </a:lnTo>
                  <a:lnTo>
                    <a:pt x="291" y="0"/>
                  </a:lnTo>
                  <a:lnTo>
                    <a:pt x="276" y="1"/>
                  </a:lnTo>
                  <a:lnTo>
                    <a:pt x="261" y="3"/>
                  </a:lnTo>
                  <a:lnTo>
                    <a:pt x="245" y="5"/>
                  </a:lnTo>
                  <a:lnTo>
                    <a:pt x="230" y="8"/>
                  </a:lnTo>
                  <a:lnTo>
                    <a:pt x="215" y="13"/>
                  </a:lnTo>
                  <a:lnTo>
                    <a:pt x="201" y="18"/>
                  </a:lnTo>
                  <a:lnTo>
                    <a:pt x="187" y="23"/>
                  </a:lnTo>
                  <a:lnTo>
                    <a:pt x="174" y="29"/>
                  </a:lnTo>
                  <a:lnTo>
                    <a:pt x="161" y="36"/>
                  </a:lnTo>
                  <a:lnTo>
                    <a:pt x="148" y="44"/>
                  </a:lnTo>
                  <a:lnTo>
                    <a:pt x="135" y="51"/>
                  </a:lnTo>
                  <a:lnTo>
                    <a:pt x="123" y="60"/>
                  </a:lnTo>
                  <a:lnTo>
                    <a:pt x="112" y="69"/>
                  </a:lnTo>
                  <a:lnTo>
                    <a:pt x="101" y="78"/>
                  </a:lnTo>
                  <a:lnTo>
                    <a:pt x="90" y="89"/>
                  </a:lnTo>
                  <a:lnTo>
                    <a:pt x="80" y="99"/>
                  </a:lnTo>
                  <a:lnTo>
                    <a:pt x="70" y="111"/>
                  </a:lnTo>
                  <a:lnTo>
                    <a:pt x="62" y="122"/>
                  </a:lnTo>
                  <a:lnTo>
                    <a:pt x="53" y="134"/>
                  </a:lnTo>
                  <a:lnTo>
                    <a:pt x="45" y="147"/>
                  </a:lnTo>
                  <a:lnTo>
                    <a:pt x="37" y="159"/>
                  </a:lnTo>
                  <a:lnTo>
                    <a:pt x="30" y="172"/>
                  </a:lnTo>
                  <a:lnTo>
                    <a:pt x="25" y="186"/>
                  </a:lnTo>
                  <a:lnTo>
                    <a:pt x="19" y="201"/>
                  </a:lnTo>
                  <a:lnTo>
                    <a:pt x="14" y="215"/>
                  </a:lnTo>
                  <a:lnTo>
                    <a:pt x="10" y="229"/>
                  </a:lnTo>
                  <a:lnTo>
                    <a:pt x="7" y="244"/>
                  </a:lnTo>
                  <a:lnTo>
                    <a:pt x="3" y="259"/>
                  </a:lnTo>
                  <a:lnTo>
                    <a:pt x="2" y="274"/>
                  </a:lnTo>
                  <a:lnTo>
                    <a:pt x="1" y="289"/>
                  </a:lnTo>
                  <a:lnTo>
                    <a:pt x="0" y="305"/>
                  </a:lnTo>
                  <a:lnTo>
                    <a:pt x="1" y="321"/>
                  </a:lnTo>
                  <a:lnTo>
                    <a:pt x="2" y="337"/>
                  </a:lnTo>
                  <a:lnTo>
                    <a:pt x="3" y="352"/>
                  </a:lnTo>
                  <a:lnTo>
                    <a:pt x="7" y="367"/>
                  </a:lnTo>
                  <a:lnTo>
                    <a:pt x="10" y="382"/>
                  </a:lnTo>
                  <a:lnTo>
                    <a:pt x="14" y="396"/>
                  </a:lnTo>
                  <a:lnTo>
                    <a:pt x="19" y="410"/>
                  </a:lnTo>
                  <a:lnTo>
                    <a:pt x="25" y="424"/>
                  </a:lnTo>
                  <a:lnTo>
                    <a:pt x="30" y="438"/>
                  </a:lnTo>
                  <a:lnTo>
                    <a:pt x="37" y="451"/>
                  </a:lnTo>
                  <a:lnTo>
                    <a:pt x="45" y="464"/>
                  </a:lnTo>
                  <a:lnTo>
                    <a:pt x="53" y="476"/>
                  </a:lnTo>
                  <a:lnTo>
                    <a:pt x="62" y="489"/>
                  </a:lnTo>
                  <a:lnTo>
                    <a:pt x="70" y="500"/>
                  </a:lnTo>
                  <a:lnTo>
                    <a:pt x="80" y="512"/>
                  </a:lnTo>
                  <a:lnTo>
                    <a:pt x="90" y="521"/>
                  </a:lnTo>
                  <a:lnTo>
                    <a:pt x="101" y="532"/>
                  </a:lnTo>
                  <a:lnTo>
                    <a:pt x="112" y="542"/>
                  </a:lnTo>
                  <a:lnTo>
                    <a:pt x="123" y="550"/>
                  </a:lnTo>
                  <a:lnTo>
                    <a:pt x="135" y="559"/>
                  </a:lnTo>
                  <a:lnTo>
                    <a:pt x="148" y="567"/>
                  </a:lnTo>
                  <a:lnTo>
                    <a:pt x="161" y="574"/>
                  </a:lnTo>
                  <a:lnTo>
                    <a:pt x="174" y="581"/>
                  </a:lnTo>
                  <a:lnTo>
                    <a:pt x="187" y="587"/>
                  </a:lnTo>
                  <a:lnTo>
                    <a:pt x="201" y="593"/>
                  </a:lnTo>
                  <a:lnTo>
                    <a:pt x="215" y="598"/>
                  </a:lnTo>
                  <a:lnTo>
                    <a:pt x="230" y="601"/>
                  </a:lnTo>
                  <a:lnTo>
                    <a:pt x="245" y="606"/>
                  </a:lnTo>
                  <a:lnTo>
                    <a:pt x="261" y="608"/>
                  </a:lnTo>
                  <a:lnTo>
                    <a:pt x="276" y="610"/>
                  </a:lnTo>
                  <a:lnTo>
                    <a:pt x="291" y="611"/>
                  </a:lnTo>
                  <a:lnTo>
                    <a:pt x="307" y="611"/>
                  </a:lnTo>
                  <a:lnTo>
                    <a:pt x="322" y="611"/>
                  </a:lnTo>
                  <a:lnTo>
                    <a:pt x="338" y="610"/>
                  </a:lnTo>
                  <a:lnTo>
                    <a:pt x="353" y="608"/>
                  </a:lnTo>
                  <a:lnTo>
                    <a:pt x="369" y="606"/>
                  </a:lnTo>
                  <a:lnTo>
                    <a:pt x="383" y="601"/>
                  </a:lnTo>
                  <a:lnTo>
                    <a:pt x="398" y="598"/>
                  </a:lnTo>
                  <a:lnTo>
                    <a:pt x="412" y="593"/>
                  </a:lnTo>
                  <a:lnTo>
                    <a:pt x="426" y="587"/>
                  </a:lnTo>
                  <a:lnTo>
                    <a:pt x="440" y="581"/>
                  </a:lnTo>
                  <a:lnTo>
                    <a:pt x="453" y="574"/>
                  </a:lnTo>
                  <a:lnTo>
                    <a:pt x="466" y="567"/>
                  </a:lnTo>
                  <a:lnTo>
                    <a:pt x="478" y="559"/>
                  </a:lnTo>
                  <a:lnTo>
                    <a:pt x="490" y="550"/>
                  </a:lnTo>
                  <a:lnTo>
                    <a:pt x="501" y="542"/>
                  </a:lnTo>
                  <a:lnTo>
                    <a:pt x="512" y="532"/>
                  </a:lnTo>
                  <a:lnTo>
                    <a:pt x="523" y="521"/>
                  </a:lnTo>
                  <a:lnTo>
                    <a:pt x="533" y="512"/>
                  </a:lnTo>
                  <a:lnTo>
                    <a:pt x="542" y="500"/>
                  </a:lnTo>
                  <a:lnTo>
                    <a:pt x="552" y="489"/>
                  </a:lnTo>
                  <a:lnTo>
                    <a:pt x="561" y="476"/>
                  </a:lnTo>
                  <a:lnTo>
                    <a:pt x="568" y="464"/>
                  </a:lnTo>
                  <a:lnTo>
                    <a:pt x="576" y="451"/>
                  </a:lnTo>
                  <a:lnTo>
                    <a:pt x="582" y="438"/>
                  </a:lnTo>
                  <a:lnTo>
                    <a:pt x="589" y="424"/>
                  </a:lnTo>
                  <a:lnTo>
                    <a:pt x="594" y="410"/>
                  </a:lnTo>
                  <a:lnTo>
                    <a:pt x="599" y="396"/>
                  </a:lnTo>
                  <a:lnTo>
                    <a:pt x="603" y="382"/>
                  </a:lnTo>
                  <a:lnTo>
                    <a:pt x="606" y="367"/>
                  </a:lnTo>
                  <a:lnTo>
                    <a:pt x="609" y="352"/>
                  </a:lnTo>
                  <a:lnTo>
                    <a:pt x="612" y="337"/>
                  </a:lnTo>
                  <a:lnTo>
                    <a:pt x="613" y="321"/>
                  </a:lnTo>
                  <a:lnTo>
                    <a:pt x="613" y="305"/>
                  </a:lnTo>
                  <a:close/>
                  <a:moveTo>
                    <a:pt x="545" y="305"/>
                  </a:moveTo>
                  <a:lnTo>
                    <a:pt x="545" y="317"/>
                  </a:lnTo>
                  <a:lnTo>
                    <a:pt x="544" y="330"/>
                  </a:lnTo>
                  <a:lnTo>
                    <a:pt x="542" y="342"/>
                  </a:lnTo>
                  <a:lnTo>
                    <a:pt x="540" y="353"/>
                  </a:lnTo>
                  <a:lnTo>
                    <a:pt x="537" y="365"/>
                  </a:lnTo>
                  <a:lnTo>
                    <a:pt x="534" y="377"/>
                  </a:lnTo>
                  <a:lnTo>
                    <a:pt x="531" y="387"/>
                  </a:lnTo>
                  <a:lnTo>
                    <a:pt x="526" y="398"/>
                  </a:lnTo>
                  <a:lnTo>
                    <a:pt x="521" y="409"/>
                  </a:lnTo>
                  <a:lnTo>
                    <a:pt x="517" y="419"/>
                  </a:lnTo>
                  <a:lnTo>
                    <a:pt x="510" y="428"/>
                  </a:lnTo>
                  <a:lnTo>
                    <a:pt x="504" y="438"/>
                  </a:lnTo>
                  <a:lnTo>
                    <a:pt x="497" y="448"/>
                  </a:lnTo>
                  <a:lnTo>
                    <a:pt x="491" y="456"/>
                  </a:lnTo>
                  <a:lnTo>
                    <a:pt x="483" y="465"/>
                  </a:lnTo>
                  <a:lnTo>
                    <a:pt x="475" y="474"/>
                  </a:lnTo>
                  <a:lnTo>
                    <a:pt x="467" y="481"/>
                  </a:lnTo>
                  <a:lnTo>
                    <a:pt x="458" y="489"/>
                  </a:lnTo>
                  <a:lnTo>
                    <a:pt x="450" y="496"/>
                  </a:lnTo>
                  <a:lnTo>
                    <a:pt x="440" y="503"/>
                  </a:lnTo>
                  <a:lnTo>
                    <a:pt x="430" y="509"/>
                  </a:lnTo>
                  <a:lnTo>
                    <a:pt x="420" y="515"/>
                  </a:lnTo>
                  <a:lnTo>
                    <a:pt x="410" y="520"/>
                  </a:lnTo>
                  <a:lnTo>
                    <a:pt x="399" y="525"/>
                  </a:lnTo>
                  <a:lnTo>
                    <a:pt x="388" y="529"/>
                  </a:lnTo>
                  <a:lnTo>
                    <a:pt x="377" y="533"/>
                  </a:lnTo>
                  <a:lnTo>
                    <a:pt x="366" y="535"/>
                  </a:lnTo>
                  <a:lnTo>
                    <a:pt x="355" y="539"/>
                  </a:lnTo>
                  <a:lnTo>
                    <a:pt x="343" y="541"/>
                  </a:lnTo>
                  <a:lnTo>
                    <a:pt x="331" y="542"/>
                  </a:lnTo>
                  <a:lnTo>
                    <a:pt x="319" y="543"/>
                  </a:lnTo>
                  <a:lnTo>
                    <a:pt x="307" y="543"/>
                  </a:lnTo>
                  <a:lnTo>
                    <a:pt x="294" y="543"/>
                  </a:lnTo>
                  <a:lnTo>
                    <a:pt x="282" y="542"/>
                  </a:lnTo>
                  <a:lnTo>
                    <a:pt x="270" y="541"/>
                  </a:lnTo>
                  <a:lnTo>
                    <a:pt x="258" y="539"/>
                  </a:lnTo>
                  <a:lnTo>
                    <a:pt x="248" y="535"/>
                  </a:lnTo>
                  <a:lnTo>
                    <a:pt x="236" y="533"/>
                  </a:lnTo>
                  <a:lnTo>
                    <a:pt x="225" y="529"/>
                  </a:lnTo>
                  <a:lnTo>
                    <a:pt x="214" y="525"/>
                  </a:lnTo>
                  <a:lnTo>
                    <a:pt x="203" y="520"/>
                  </a:lnTo>
                  <a:lnTo>
                    <a:pt x="194" y="515"/>
                  </a:lnTo>
                  <a:lnTo>
                    <a:pt x="183" y="509"/>
                  </a:lnTo>
                  <a:lnTo>
                    <a:pt x="173" y="503"/>
                  </a:lnTo>
                  <a:lnTo>
                    <a:pt x="164" y="496"/>
                  </a:lnTo>
                  <a:lnTo>
                    <a:pt x="155" y="489"/>
                  </a:lnTo>
                  <a:lnTo>
                    <a:pt x="146" y="481"/>
                  </a:lnTo>
                  <a:lnTo>
                    <a:pt x="139" y="474"/>
                  </a:lnTo>
                  <a:lnTo>
                    <a:pt x="130" y="465"/>
                  </a:lnTo>
                  <a:lnTo>
                    <a:pt x="123" y="456"/>
                  </a:lnTo>
                  <a:lnTo>
                    <a:pt x="116" y="448"/>
                  </a:lnTo>
                  <a:lnTo>
                    <a:pt x="109" y="438"/>
                  </a:lnTo>
                  <a:lnTo>
                    <a:pt x="103" y="428"/>
                  </a:lnTo>
                  <a:lnTo>
                    <a:pt x="97" y="419"/>
                  </a:lnTo>
                  <a:lnTo>
                    <a:pt x="92" y="409"/>
                  </a:lnTo>
                  <a:lnTo>
                    <a:pt x="88" y="398"/>
                  </a:lnTo>
                  <a:lnTo>
                    <a:pt x="83" y="387"/>
                  </a:lnTo>
                  <a:lnTo>
                    <a:pt x="79" y="377"/>
                  </a:lnTo>
                  <a:lnTo>
                    <a:pt x="76" y="365"/>
                  </a:lnTo>
                  <a:lnTo>
                    <a:pt x="74" y="353"/>
                  </a:lnTo>
                  <a:lnTo>
                    <a:pt x="72" y="342"/>
                  </a:lnTo>
                  <a:lnTo>
                    <a:pt x="69" y="330"/>
                  </a:lnTo>
                  <a:lnTo>
                    <a:pt x="69" y="317"/>
                  </a:lnTo>
                  <a:lnTo>
                    <a:pt x="68" y="305"/>
                  </a:lnTo>
                  <a:lnTo>
                    <a:pt x="69" y="293"/>
                  </a:lnTo>
                  <a:lnTo>
                    <a:pt x="69" y="280"/>
                  </a:lnTo>
                  <a:lnTo>
                    <a:pt x="72" y="269"/>
                  </a:lnTo>
                  <a:lnTo>
                    <a:pt x="74" y="258"/>
                  </a:lnTo>
                  <a:lnTo>
                    <a:pt x="76" y="246"/>
                  </a:lnTo>
                  <a:lnTo>
                    <a:pt x="79" y="234"/>
                  </a:lnTo>
                  <a:lnTo>
                    <a:pt x="83" y="223"/>
                  </a:lnTo>
                  <a:lnTo>
                    <a:pt x="88" y="212"/>
                  </a:lnTo>
                  <a:lnTo>
                    <a:pt x="92" y="202"/>
                  </a:lnTo>
                  <a:lnTo>
                    <a:pt x="97" y="192"/>
                  </a:lnTo>
                  <a:lnTo>
                    <a:pt x="103" y="182"/>
                  </a:lnTo>
                  <a:lnTo>
                    <a:pt x="109" y="172"/>
                  </a:lnTo>
                  <a:lnTo>
                    <a:pt x="116" y="163"/>
                  </a:lnTo>
                  <a:lnTo>
                    <a:pt x="123" y="154"/>
                  </a:lnTo>
                  <a:lnTo>
                    <a:pt x="130" y="145"/>
                  </a:lnTo>
                  <a:lnTo>
                    <a:pt x="139" y="137"/>
                  </a:lnTo>
                  <a:lnTo>
                    <a:pt x="146" y="129"/>
                  </a:lnTo>
                  <a:lnTo>
                    <a:pt x="155" y="122"/>
                  </a:lnTo>
                  <a:lnTo>
                    <a:pt x="164" y="114"/>
                  </a:lnTo>
                  <a:lnTo>
                    <a:pt x="173" y="108"/>
                  </a:lnTo>
                  <a:lnTo>
                    <a:pt x="183" y="101"/>
                  </a:lnTo>
                  <a:lnTo>
                    <a:pt x="194" y="96"/>
                  </a:lnTo>
                  <a:lnTo>
                    <a:pt x="203" y="90"/>
                  </a:lnTo>
                  <a:lnTo>
                    <a:pt x="214" y="86"/>
                  </a:lnTo>
                  <a:lnTo>
                    <a:pt x="225" y="82"/>
                  </a:lnTo>
                  <a:lnTo>
                    <a:pt x="236" y="77"/>
                  </a:lnTo>
                  <a:lnTo>
                    <a:pt x="248" y="74"/>
                  </a:lnTo>
                  <a:lnTo>
                    <a:pt x="258" y="72"/>
                  </a:lnTo>
                  <a:lnTo>
                    <a:pt x="270" y="70"/>
                  </a:lnTo>
                  <a:lnTo>
                    <a:pt x="282" y="69"/>
                  </a:lnTo>
                  <a:lnTo>
                    <a:pt x="294" y="68"/>
                  </a:lnTo>
                  <a:lnTo>
                    <a:pt x="307" y="67"/>
                  </a:lnTo>
                  <a:lnTo>
                    <a:pt x="319" y="68"/>
                  </a:lnTo>
                  <a:lnTo>
                    <a:pt x="331" y="69"/>
                  </a:lnTo>
                  <a:lnTo>
                    <a:pt x="343" y="70"/>
                  </a:lnTo>
                  <a:lnTo>
                    <a:pt x="355" y="72"/>
                  </a:lnTo>
                  <a:lnTo>
                    <a:pt x="366" y="74"/>
                  </a:lnTo>
                  <a:lnTo>
                    <a:pt x="377" y="77"/>
                  </a:lnTo>
                  <a:lnTo>
                    <a:pt x="388" y="82"/>
                  </a:lnTo>
                  <a:lnTo>
                    <a:pt x="399" y="86"/>
                  </a:lnTo>
                  <a:lnTo>
                    <a:pt x="410" y="90"/>
                  </a:lnTo>
                  <a:lnTo>
                    <a:pt x="420" y="96"/>
                  </a:lnTo>
                  <a:lnTo>
                    <a:pt x="430" y="101"/>
                  </a:lnTo>
                  <a:lnTo>
                    <a:pt x="440" y="108"/>
                  </a:lnTo>
                  <a:lnTo>
                    <a:pt x="450" y="114"/>
                  </a:lnTo>
                  <a:lnTo>
                    <a:pt x="458" y="122"/>
                  </a:lnTo>
                  <a:lnTo>
                    <a:pt x="467" y="129"/>
                  </a:lnTo>
                  <a:lnTo>
                    <a:pt x="475" y="137"/>
                  </a:lnTo>
                  <a:lnTo>
                    <a:pt x="483" y="145"/>
                  </a:lnTo>
                  <a:lnTo>
                    <a:pt x="491" y="154"/>
                  </a:lnTo>
                  <a:lnTo>
                    <a:pt x="497" y="163"/>
                  </a:lnTo>
                  <a:lnTo>
                    <a:pt x="504" y="172"/>
                  </a:lnTo>
                  <a:lnTo>
                    <a:pt x="510" y="182"/>
                  </a:lnTo>
                  <a:lnTo>
                    <a:pt x="517" y="192"/>
                  </a:lnTo>
                  <a:lnTo>
                    <a:pt x="521" y="202"/>
                  </a:lnTo>
                  <a:lnTo>
                    <a:pt x="526" y="212"/>
                  </a:lnTo>
                  <a:lnTo>
                    <a:pt x="531" y="223"/>
                  </a:lnTo>
                  <a:lnTo>
                    <a:pt x="534" y="234"/>
                  </a:lnTo>
                  <a:lnTo>
                    <a:pt x="537" y="246"/>
                  </a:lnTo>
                  <a:lnTo>
                    <a:pt x="540" y="258"/>
                  </a:lnTo>
                  <a:lnTo>
                    <a:pt x="542" y="269"/>
                  </a:lnTo>
                  <a:lnTo>
                    <a:pt x="544" y="280"/>
                  </a:lnTo>
                  <a:lnTo>
                    <a:pt x="545" y="293"/>
                  </a:lnTo>
                  <a:lnTo>
                    <a:pt x="545" y="305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4" name="Freeform 1411"/>
            <p:cNvSpPr>
              <a:spLocks noEditPoints="1"/>
            </p:cNvSpPr>
            <p:nvPr/>
          </p:nvSpPr>
          <p:spPr bwMode="auto">
            <a:xfrm>
              <a:off x="2812" y="1792"/>
              <a:ext cx="109" cy="108"/>
            </a:xfrm>
            <a:custGeom>
              <a:avLst/>
              <a:gdLst>
                <a:gd name="T0" fmla="*/ 22 w 544"/>
                <a:gd name="T1" fmla="*/ 9 h 544"/>
                <a:gd name="T2" fmla="*/ 21 w 544"/>
                <a:gd name="T3" fmla="*/ 7 h 544"/>
                <a:gd name="T4" fmla="*/ 20 w 544"/>
                <a:gd name="T5" fmla="*/ 5 h 544"/>
                <a:gd name="T6" fmla="*/ 19 w 544"/>
                <a:gd name="T7" fmla="*/ 4 h 544"/>
                <a:gd name="T8" fmla="*/ 17 w 544"/>
                <a:gd name="T9" fmla="*/ 2 h 544"/>
                <a:gd name="T10" fmla="*/ 16 w 544"/>
                <a:gd name="T11" fmla="*/ 1 h 544"/>
                <a:gd name="T12" fmla="*/ 14 w 544"/>
                <a:gd name="T13" fmla="*/ 0 h 544"/>
                <a:gd name="T14" fmla="*/ 11 w 544"/>
                <a:gd name="T15" fmla="*/ 0 h 544"/>
                <a:gd name="T16" fmla="*/ 9 w 544"/>
                <a:gd name="T17" fmla="*/ 0 h 544"/>
                <a:gd name="T18" fmla="*/ 7 w 544"/>
                <a:gd name="T19" fmla="*/ 1 h 544"/>
                <a:gd name="T20" fmla="*/ 5 w 544"/>
                <a:gd name="T21" fmla="*/ 2 h 544"/>
                <a:gd name="T22" fmla="*/ 4 w 544"/>
                <a:gd name="T23" fmla="*/ 3 h 544"/>
                <a:gd name="T24" fmla="*/ 2 w 544"/>
                <a:gd name="T25" fmla="*/ 4 h 544"/>
                <a:gd name="T26" fmla="*/ 1 w 544"/>
                <a:gd name="T27" fmla="*/ 6 h 544"/>
                <a:gd name="T28" fmla="*/ 0 w 544"/>
                <a:gd name="T29" fmla="*/ 8 h 544"/>
                <a:gd name="T30" fmla="*/ 0 w 544"/>
                <a:gd name="T31" fmla="*/ 10 h 544"/>
                <a:gd name="T32" fmla="*/ 0 w 544"/>
                <a:gd name="T33" fmla="*/ 13 h 544"/>
                <a:gd name="T34" fmla="*/ 1 w 544"/>
                <a:gd name="T35" fmla="*/ 15 h 544"/>
                <a:gd name="T36" fmla="*/ 2 w 544"/>
                <a:gd name="T37" fmla="*/ 17 h 544"/>
                <a:gd name="T38" fmla="*/ 3 w 544"/>
                <a:gd name="T39" fmla="*/ 18 h 544"/>
                <a:gd name="T40" fmla="*/ 4 w 544"/>
                <a:gd name="T41" fmla="*/ 20 h 544"/>
                <a:gd name="T42" fmla="*/ 6 w 544"/>
                <a:gd name="T43" fmla="*/ 21 h 544"/>
                <a:gd name="T44" fmla="*/ 8 w 544"/>
                <a:gd name="T45" fmla="*/ 21 h 544"/>
                <a:gd name="T46" fmla="*/ 10 w 544"/>
                <a:gd name="T47" fmla="*/ 22 h 544"/>
                <a:gd name="T48" fmla="*/ 13 w 544"/>
                <a:gd name="T49" fmla="*/ 22 h 544"/>
                <a:gd name="T50" fmla="*/ 15 w 544"/>
                <a:gd name="T51" fmla="*/ 21 h 544"/>
                <a:gd name="T52" fmla="*/ 17 w 544"/>
                <a:gd name="T53" fmla="*/ 20 h 544"/>
                <a:gd name="T54" fmla="*/ 18 w 544"/>
                <a:gd name="T55" fmla="*/ 19 h 544"/>
                <a:gd name="T56" fmla="*/ 20 w 544"/>
                <a:gd name="T57" fmla="*/ 17 h 544"/>
                <a:gd name="T58" fmla="*/ 21 w 544"/>
                <a:gd name="T59" fmla="*/ 16 h 544"/>
                <a:gd name="T60" fmla="*/ 21 w 544"/>
                <a:gd name="T61" fmla="*/ 14 h 544"/>
                <a:gd name="T62" fmla="*/ 22 w 544"/>
                <a:gd name="T63" fmla="*/ 11 h 544"/>
                <a:gd name="T64" fmla="*/ 19 w 544"/>
                <a:gd name="T65" fmla="*/ 13 h 544"/>
                <a:gd name="T66" fmla="*/ 18 w 544"/>
                <a:gd name="T67" fmla="*/ 16 h 544"/>
                <a:gd name="T68" fmla="*/ 15 w 544"/>
                <a:gd name="T69" fmla="*/ 18 h 544"/>
                <a:gd name="T70" fmla="*/ 13 w 544"/>
                <a:gd name="T71" fmla="*/ 19 h 544"/>
                <a:gd name="T72" fmla="*/ 9 w 544"/>
                <a:gd name="T73" fmla="*/ 19 h 544"/>
                <a:gd name="T74" fmla="*/ 6 w 544"/>
                <a:gd name="T75" fmla="*/ 18 h 544"/>
                <a:gd name="T76" fmla="*/ 4 w 544"/>
                <a:gd name="T77" fmla="*/ 16 h 544"/>
                <a:gd name="T78" fmla="*/ 3 w 544"/>
                <a:gd name="T79" fmla="*/ 13 h 544"/>
                <a:gd name="T80" fmla="*/ 3 w 544"/>
                <a:gd name="T81" fmla="*/ 9 h 544"/>
                <a:gd name="T82" fmla="*/ 4 w 544"/>
                <a:gd name="T83" fmla="*/ 6 h 544"/>
                <a:gd name="T84" fmla="*/ 6 w 544"/>
                <a:gd name="T85" fmla="*/ 4 h 544"/>
                <a:gd name="T86" fmla="*/ 9 w 544"/>
                <a:gd name="T87" fmla="*/ 3 h 544"/>
                <a:gd name="T88" fmla="*/ 13 w 544"/>
                <a:gd name="T89" fmla="*/ 3 h 544"/>
                <a:gd name="T90" fmla="*/ 15 w 544"/>
                <a:gd name="T91" fmla="*/ 4 h 544"/>
                <a:gd name="T92" fmla="*/ 18 w 544"/>
                <a:gd name="T93" fmla="*/ 6 h 544"/>
                <a:gd name="T94" fmla="*/ 19 w 544"/>
                <a:gd name="T95" fmla="*/ 9 h 5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4"/>
                <a:gd name="T145" fmla="*/ 0 h 544"/>
                <a:gd name="T146" fmla="*/ 544 w 544"/>
                <a:gd name="T147" fmla="*/ 544 h 5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4" h="544">
                  <a:moveTo>
                    <a:pt x="544" y="272"/>
                  </a:moveTo>
                  <a:lnTo>
                    <a:pt x="543" y="258"/>
                  </a:lnTo>
                  <a:lnTo>
                    <a:pt x="542" y="244"/>
                  </a:lnTo>
                  <a:lnTo>
                    <a:pt x="541" y="231"/>
                  </a:lnTo>
                  <a:lnTo>
                    <a:pt x="539" y="217"/>
                  </a:lnTo>
                  <a:lnTo>
                    <a:pt x="536" y="204"/>
                  </a:lnTo>
                  <a:lnTo>
                    <a:pt x="531" y="191"/>
                  </a:lnTo>
                  <a:lnTo>
                    <a:pt x="527" y="178"/>
                  </a:lnTo>
                  <a:lnTo>
                    <a:pt x="523" y="166"/>
                  </a:lnTo>
                  <a:lnTo>
                    <a:pt x="517" y="155"/>
                  </a:lnTo>
                  <a:lnTo>
                    <a:pt x="511" y="143"/>
                  </a:lnTo>
                  <a:lnTo>
                    <a:pt x="504" y="131"/>
                  </a:lnTo>
                  <a:lnTo>
                    <a:pt x="498" y="120"/>
                  </a:lnTo>
                  <a:lnTo>
                    <a:pt x="490" y="109"/>
                  </a:lnTo>
                  <a:lnTo>
                    <a:pt x="482" y="99"/>
                  </a:lnTo>
                  <a:lnTo>
                    <a:pt x="473" y="90"/>
                  </a:lnTo>
                  <a:lnTo>
                    <a:pt x="464" y="80"/>
                  </a:lnTo>
                  <a:lnTo>
                    <a:pt x="455" y="70"/>
                  </a:lnTo>
                  <a:lnTo>
                    <a:pt x="445" y="63"/>
                  </a:lnTo>
                  <a:lnTo>
                    <a:pt x="434" y="54"/>
                  </a:lnTo>
                  <a:lnTo>
                    <a:pt x="424" y="47"/>
                  </a:lnTo>
                  <a:lnTo>
                    <a:pt x="412" y="39"/>
                  </a:lnTo>
                  <a:lnTo>
                    <a:pt x="402" y="33"/>
                  </a:lnTo>
                  <a:lnTo>
                    <a:pt x="390" y="27"/>
                  </a:lnTo>
                  <a:lnTo>
                    <a:pt x="378" y="22"/>
                  </a:lnTo>
                  <a:lnTo>
                    <a:pt x="365" y="16"/>
                  </a:lnTo>
                  <a:lnTo>
                    <a:pt x="353" y="12"/>
                  </a:lnTo>
                  <a:lnTo>
                    <a:pt x="340" y="9"/>
                  </a:lnTo>
                  <a:lnTo>
                    <a:pt x="326" y="6"/>
                  </a:lnTo>
                  <a:lnTo>
                    <a:pt x="313" y="3"/>
                  </a:lnTo>
                  <a:lnTo>
                    <a:pt x="299" y="1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0"/>
                  </a:lnTo>
                  <a:lnTo>
                    <a:pt x="244" y="1"/>
                  </a:lnTo>
                  <a:lnTo>
                    <a:pt x="230" y="3"/>
                  </a:lnTo>
                  <a:lnTo>
                    <a:pt x="217" y="6"/>
                  </a:lnTo>
                  <a:lnTo>
                    <a:pt x="204" y="9"/>
                  </a:lnTo>
                  <a:lnTo>
                    <a:pt x="191" y="12"/>
                  </a:lnTo>
                  <a:lnTo>
                    <a:pt x="178" y="16"/>
                  </a:lnTo>
                  <a:lnTo>
                    <a:pt x="166" y="22"/>
                  </a:lnTo>
                  <a:lnTo>
                    <a:pt x="153" y="27"/>
                  </a:lnTo>
                  <a:lnTo>
                    <a:pt x="142" y="33"/>
                  </a:lnTo>
                  <a:lnTo>
                    <a:pt x="131" y="39"/>
                  </a:lnTo>
                  <a:lnTo>
                    <a:pt x="120" y="47"/>
                  </a:lnTo>
                  <a:lnTo>
                    <a:pt x="109" y="54"/>
                  </a:lnTo>
                  <a:lnTo>
                    <a:pt x="98" y="63"/>
                  </a:lnTo>
                  <a:lnTo>
                    <a:pt x="88" y="70"/>
                  </a:lnTo>
                  <a:lnTo>
                    <a:pt x="80" y="80"/>
                  </a:lnTo>
                  <a:lnTo>
                    <a:pt x="70" y="90"/>
                  </a:lnTo>
                  <a:lnTo>
                    <a:pt x="61" y="99"/>
                  </a:lnTo>
                  <a:lnTo>
                    <a:pt x="54" y="109"/>
                  </a:lnTo>
                  <a:lnTo>
                    <a:pt x="46" y="120"/>
                  </a:lnTo>
                  <a:lnTo>
                    <a:pt x="39" y="131"/>
                  </a:lnTo>
                  <a:lnTo>
                    <a:pt x="32" y="143"/>
                  </a:lnTo>
                  <a:lnTo>
                    <a:pt x="27" y="155"/>
                  </a:lnTo>
                  <a:lnTo>
                    <a:pt x="21" y="166"/>
                  </a:lnTo>
                  <a:lnTo>
                    <a:pt x="16" y="178"/>
                  </a:lnTo>
                  <a:lnTo>
                    <a:pt x="12" y="191"/>
                  </a:lnTo>
                  <a:lnTo>
                    <a:pt x="8" y="204"/>
                  </a:lnTo>
                  <a:lnTo>
                    <a:pt x="5" y="217"/>
                  </a:lnTo>
                  <a:lnTo>
                    <a:pt x="3" y="231"/>
                  </a:lnTo>
                  <a:lnTo>
                    <a:pt x="1" y="244"/>
                  </a:lnTo>
                  <a:lnTo>
                    <a:pt x="0" y="258"/>
                  </a:lnTo>
                  <a:lnTo>
                    <a:pt x="0" y="272"/>
                  </a:lnTo>
                  <a:lnTo>
                    <a:pt x="0" y="286"/>
                  </a:lnTo>
                  <a:lnTo>
                    <a:pt x="1" y="300"/>
                  </a:lnTo>
                  <a:lnTo>
                    <a:pt x="3" y="313"/>
                  </a:lnTo>
                  <a:lnTo>
                    <a:pt x="5" y="327"/>
                  </a:lnTo>
                  <a:lnTo>
                    <a:pt x="8" y="340"/>
                  </a:lnTo>
                  <a:lnTo>
                    <a:pt x="12" y="353"/>
                  </a:lnTo>
                  <a:lnTo>
                    <a:pt x="16" y="366"/>
                  </a:lnTo>
                  <a:lnTo>
                    <a:pt x="21" y="378"/>
                  </a:lnTo>
                  <a:lnTo>
                    <a:pt x="27" y="390"/>
                  </a:lnTo>
                  <a:lnTo>
                    <a:pt x="32" y="402"/>
                  </a:lnTo>
                  <a:lnTo>
                    <a:pt x="39" y="414"/>
                  </a:lnTo>
                  <a:lnTo>
                    <a:pt x="46" y="425"/>
                  </a:lnTo>
                  <a:lnTo>
                    <a:pt x="54" y="435"/>
                  </a:lnTo>
                  <a:lnTo>
                    <a:pt x="61" y="445"/>
                  </a:lnTo>
                  <a:lnTo>
                    <a:pt x="70" y="455"/>
                  </a:lnTo>
                  <a:lnTo>
                    <a:pt x="80" y="465"/>
                  </a:lnTo>
                  <a:lnTo>
                    <a:pt x="88" y="473"/>
                  </a:lnTo>
                  <a:lnTo>
                    <a:pt x="98" y="482"/>
                  </a:lnTo>
                  <a:lnTo>
                    <a:pt x="109" y="490"/>
                  </a:lnTo>
                  <a:lnTo>
                    <a:pt x="120" y="498"/>
                  </a:lnTo>
                  <a:lnTo>
                    <a:pt x="131" y="504"/>
                  </a:lnTo>
                  <a:lnTo>
                    <a:pt x="142" y="512"/>
                  </a:lnTo>
                  <a:lnTo>
                    <a:pt x="153" y="517"/>
                  </a:lnTo>
                  <a:lnTo>
                    <a:pt x="166" y="523"/>
                  </a:lnTo>
                  <a:lnTo>
                    <a:pt x="178" y="528"/>
                  </a:lnTo>
                  <a:lnTo>
                    <a:pt x="191" y="533"/>
                  </a:lnTo>
                  <a:lnTo>
                    <a:pt x="204" y="536"/>
                  </a:lnTo>
                  <a:lnTo>
                    <a:pt x="217" y="539"/>
                  </a:lnTo>
                  <a:lnTo>
                    <a:pt x="230" y="541"/>
                  </a:lnTo>
                  <a:lnTo>
                    <a:pt x="244" y="543"/>
                  </a:lnTo>
                  <a:lnTo>
                    <a:pt x="258" y="544"/>
                  </a:lnTo>
                  <a:lnTo>
                    <a:pt x="272" y="544"/>
                  </a:lnTo>
                  <a:lnTo>
                    <a:pt x="286" y="544"/>
                  </a:lnTo>
                  <a:lnTo>
                    <a:pt x="299" y="543"/>
                  </a:lnTo>
                  <a:lnTo>
                    <a:pt x="313" y="541"/>
                  </a:lnTo>
                  <a:lnTo>
                    <a:pt x="326" y="539"/>
                  </a:lnTo>
                  <a:lnTo>
                    <a:pt x="340" y="536"/>
                  </a:lnTo>
                  <a:lnTo>
                    <a:pt x="353" y="533"/>
                  </a:lnTo>
                  <a:lnTo>
                    <a:pt x="365" y="528"/>
                  </a:lnTo>
                  <a:lnTo>
                    <a:pt x="378" y="523"/>
                  </a:lnTo>
                  <a:lnTo>
                    <a:pt x="390" y="517"/>
                  </a:lnTo>
                  <a:lnTo>
                    <a:pt x="402" y="512"/>
                  </a:lnTo>
                  <a:lnTo>
                    <a:pt x="412" y="504"/>
                  </a:lnTo>
                  <a:lnTo>
                    <a:pt x="424" y="498"/>
                  </a:lnTo>
                  <a:lnTo>
                    <a:pt x="434" y="490"/>
                  </a:lnTo>
                  <a:lnTo>
                    <a:pt x="445" y="482"/>
                  </a:lnTo>
                  <a:lnTo>
                    <a:pt x="455" y="473"/>
                  </a:lnTo>
                  <a:lnTo>
                    <a:pt x="464" y="465"/>
                  </a:lnTo>
                  <a:lnTo>
                    <a:pt x="473" y="455"/>
                  </a:lnTo>
                  <a:lnTo>
                    <a:pt x="482" y="445"/>
                  </a:lnTo>
                  <a:lnTo>
                    <a:pt x="490" y="435"/>
                  </a:lnTo>
                  <a:lnTo>
                    <a:pt x="498" y="425"/>
                  </a:lnTo>
                  <a:lnTo>
                    <a:pt x="504" y="414"/>
                  </a:lnTo>
                  <a:lnTo>
                    <a:pt x="511" y="402"/>
                  </a:lnTo>
                  <a:lnTo>
                    <a:pt x="517" y="390"/>
                  </a:lnTo>
                  <a:lnTo>
                    <a:pt x="523" y="378"/>
                  </a:lnTo>
                  <a:lnTo>
                    <a:pt x="527" y="366"/>
                  </a:lnTo>
                  <a:lnTo>
                    <a:pt x="531" y="353"/>
                  </a:lnTo>
                  <a:lnTo>
                    <a:pt x="536" y="340"/>
                  </a:lnTo>
                  <a:lnTo>
                    <a:pt x="539" y="327"/>
                  </a:lnTo>
                  <a:lnTo>
                    <a:pt x="541" y="313"/>
                  </a:lnTo>
                  <a:lnTo>
                    <a:pt x="542" y="300"/>
                  </a:lnTo>
                  <a:lnTo>
                    <a:pt x="543" y="286"/>
                  </a:lnTo>
                  <a:lnTo>
                    <a:pt x="544" y="272"/>
                  </a:lnTo>
                  <a:close/>
                  <a:moveTo>
                    <a:pt x="476" y="272"/>
                  </a:moveTo>
                  <a:lnTo>
                    <a:pt x="475" y="293"/>
                  </a:lnTo>
                  <a:lnTo>
                    <a:pt x="472" y="313"/>
                  </a:lnTo>
                  <a:lnTo>
                    <a:pt x="466" y="333"/>
                  </a:lnTo>
                  <a:lnTo>
                    <a:pt x="460" y="352"/>
                  </a:lnTo>
                  <a:lnTo>
                    <a:pt x="451" y="369"/>
                  </a:lnTo>
                  <a:lnTo>
                    <a:pt x="440" y="387"/>
                  </a:lnTo>
                  <a:lnTo>
                    <a:pt x="429" y="402"/>
                  </a:lnTo>
                  <a:lnTo>
                    <a:pt x="416" y="417"/>
                  </a:lnTo>
                  <a:lnTo>
                    <a:pt x="402" y="430"/>
                  </a:lnTo>
                  <a:lnTo>
                    <a:pt x="385" y="442"/>
                  </a:lnTo>
                  <a:lnTo>
                    <a:pt x="369" y="452"/>
                  </a:lnTo>
                  <a:lnTo>
                    <a:pt x="351" y="460"/>
                  </a:lnTo>
                  <a:lnTo>
                    <a:pt x="332" y="467"/>
                  </a:lnTo>
                  <a:lnTo>
                    <a:pt x="313" y="472"/>
                  </a:lnTo>
                  <a:lnTo>
                    <a:pt x="293" y="475"/>
                  </a:lnTo>
                  <a:lnTo>
                    <a:pt x="272" y="476"/>
                  </a:lnTo>
                  <a:lnTo>
                    <a:pt x="250" y="475"/>
                  </a:lnTo>
                  <a:lnTo>
                    <a:pt x="231" y="472"/>
                  </a:lnTo>
                  <a:lnTo>
                    <a:pt x="210" y="467"/>
                  </a:lnTo>
                  <a:lnTo>
                    <a:pt x="192" y="460"/>
                  </a:lnTo>
                  <a:lnTo>
                    <a:pt x="175" y="452"/>
                  </a:lnTo>
                  <a:lnTo>
                    <a:pt x="158" y="442"/>
                  </a:lnTo>
                  <a:lnTo>
                    <a:pt x="141" y="430"/>
                  </a:lnTo>
                  <a:lnTo>
                    <a:pt x="127" y="417"/>
                  </a:lnTo>
                  <a:lnTo>
                    <a:pt x="114" y="402"/>
                  </a:lnTo>
                  <a:lnTo>
                    <a:pt x="102" y="387"/>
                  </a:lnTo>
                  <a:lnTo>
                    <a:pt x="93" y="369"/>
                  </a:lnTo>
                  <a:lnTo>
                    <a:pt x="84" y="352"/>
                  </a:lnTo>
                  <a:lnTo>
                    <a:pt x="77" y="333"/>
                  </a:lnTo>
                  <a:lnTo>
                    <a:pt x="72" y="313"/>
                  </a:lnTo>
                  <a:lnTo>
                    <a:pt x="69" y="293"/>
                  </a:lnTo>
                  <a:lnTo>
                    <a:pt x="68" y="272"/>
                  </a:lnTo>
                  <a:lnTo>
                    <a:pt x="69" y="252"/>
                  </a:lnTo>
                  <a:lnTo>
                    <a:pt x="72" y="231"/>
                  </a:lnTo>
                  <a:lnTo>
                    <a:pt x="77" y="212"/>
                  </a:lnTo>
                  <a:lnTo>
                    <a:pt x="84" y="192"/>
                  </a:lnTo>
                  <a:lnTo>
                    <a:pt x="93" y="175"/>
                  </a:lnTo>
                  <a:lnTo>
                    <a:pt x="102" y="158"/>
                  </a:lnTo>
                  <a:lnTo>
                    <a:pt x="114" y="143"/>
                  </a:lnTo>
                  <a:lnTo>
                    <a:pt x="127" y="128"/>
                  </a:lnTo>
                  <a:lnTo>
                    <a:pt x="141" y="115"/>
                  </a:lnTo>
                  <a:lnTo>
                    <a:pt x="158" y="103"/>
                  </a:lnTo>
                  <a:lnTo>
                    <a:pt x="175" y="93"/>
                  </a:lnTo>
                  <a:lnTo>
                    <a:pt x="192" y="84"/>
                  </a:lnTo>
                  <a:lnTo>
                    <a:pt x="210" y="78"/>
                  </a:lnTo>
                  <a:lnTo>
                    <a:pt x="231" y="72"/>
                  </a:lnTo>
                  <a:lnTo>
                    <a:pt x="250" y="69"/>
                  </a:lnTo>
                  <a:lnTo>
                    <a:pt x="272" y="68"/>
                  </a:lnTo>
                  <a:lnTo>
                    <a:pt x="293" y="69"/>
                  </a:lnTo>
                  <a:lnTo>
                    <a:pt x="313" y="72"/>
                  </a:lnTo>
                  <a:lnTo>
                    <a:pt x="332" y="78"/>
                  </a:lnTo>
                  <a:lnTo>
                    <a:pt x="351" y="84"/>
                  </a:lnTo>
                  <a:lnTo>
                    <a:pt x="369" y="93"/>
                  </a:lnTo>
                  <a:lnTo>
                    <a:pt x="385" y="103"/>
                  </a:lnTo>
                  <a:lnTo>
                    <a:pt x="402" y="115"/>
                  </a:lnTo>
                  <a:lnTo>
                    <a:pt x="416" y="128"/>
                  </a:lnTo>
                  <a:lnTo>
                    <a:pt x="429" y="143"/>
                  </a:lnTo>
                  <a:lnTo>
                    <a:pt x="440" y="158"/>
                  </a:lnTo>
                  <a:lnTo>
                    <a:pt x="451" y="175"/>
                  </a:lnTo>
                  <a:lnTo>
                    <a:pt x="460" y="192"/>
                  </a:lnTo>
                  <a:lnTo>
                    <a:pt x="466" y="212"/>
                  </a:lnTo>
                  <a:lnTo>
                    <a:pt x="472" y="231"/>
                  </a:lnTo>
                  <a:lnTo>
                    <a:pt x="475" y="252"/>
                  </a:lnTo>
                  <a:lnTo>
                    <a:pt x="476" y="272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5" name="Freeform 1412"/>
            <p:cNvSpPr>
              <a:spLocks noEditPoints="1"/>
            </p:cNvSpPr>
            <p:nvPr/>
          </p:nvSpPr>
          <p:spPr bwMode="auto">
            <a:xfrm>
              <a:off x="2816" y="1799"/>
              <a:ext cx="93" cy="93"/>
            </a:xfrm>
            <a:custGeom>
              <a:avLst/>
              <a:gdLst>
                <a:gd name="T0" fmla="*/ 19 w 477"/>
                <a:gd name="T1" fmla="*/ 8 h 475"/>
                <a:gd name="T2" fmla="*/ 18 w 477"/>
                <a:gd name="T3" fmla="*/ 6 h 475"/>
                <a:gd name="T4" fmla="*/ 18 w 477"/>
                <a:gd name="T5" fmla="*/ 5 h 475"/>
                <a:gd name="T6" fmla="*/ 17 w 477"/>
                <a:gd name="T7" fmla="*/ 3 h 475"/>
                <a:gd name="T8" fmla="*/ 15 w 477"/>
                <a:gd name="T9" fmla="*/ 2 h 475"/>
                <a:gd name="T10" fmla="*/ 14 w 477"/>
                <a:gd name="T11" fmla="*/ 1 h 475"/>
                <a:gd name="T12" fmla="*/ 12 w 477"/>
                <a:gd name="T13" fmla="*/ 0 h 475"/>
                <a:gd name="T14" fmla="*/ 10 w 477"/>
                <a:gd name="T15" fmla="*/ 0 h 475"/>
                <a:gd name="T16" fmla="*/ 8 w 477"/>
                <a:gd name="T17" fmla="*/ 0 h 475"/>
                <a:gd name="T18" fmla="*/ 6 w 477"/>
                <a:gd name="T19" fmla="*/ 1 h 475"/>
                <a:gd name="T20" fmla="*/ 5 w 477"/>
                <a:gd name="T21" fmla="*/ 1 h 475"/>
                <a:gd name="T22" fmla="*/ 3 w 477"/>
                <a:gd name="T23" fmla="*/ 2 h 475"/>
                <a:gd name="T24" fmla="*/ 2 w 477"/>
                <a:gd name="T25" fmla="*/ 4 h 475"/>
                <a:gd name="T26" fmla="*/ 1 w 477"/>
                <a:gd name="T27" fmla="*/ 5 h 475"/>
                <a:gd name="T28" fmla="*/ 0 w 477"/>
                <a:gd name="T29" fmla="*/ 7 h 475"/>
                <a:gd name="T30" fmla="*/ 0 w 477"/>
                <a:gd name="T31" fmla="*/ 9 h 475"/>
                <a:gd name="T32" fmla="*/ 0 w 477"/>
                <a:gd name="T33" fmla="*/ 11 h 475"/>
                <a:gd name="T34" fmla="*/ 1 w 477"/>
                <a:gd name="T35" fmla="*/ 13 h 475"/>
                <a:gd name="T36" fmla="*/ 1 w 477"/>
                <a:gd name="T37" fmla="*/ 14 h 475"/>
                <a:gd name="T38" fmla="*/ 2 w 477"/>
                <a:gd name="T39" fmla="*/ 16 h 475"/>
                <a:gd name="T40" fmla="*/ 4 w 477"/>
                <a:gd name="T41" fmla="*/ 17 h 475"/>
                <a:gd name="T42" fmla="*/ 5 w 477"/>
                <a:gd name="T43" fmla="*/ 18 h 475"/>
                <a:gd name="T44" fmla="*/ 7 w 477"/>
                <a:gd name="T45" fmla="*/ 19 h 475"/>
                <a:gd name="T46" fmla="*/ 9 w 477"/>
                <a:gd name="T47" fmla="*/ 19 h 475"/>
                <a:gd name="T48" fmla="*/ 11 w 477"/>
                <a:gd name="T49" fmla="*/ 19 h 475"/>
                <a:gd name="T50" fmla="*/ 13 w 477"/>
                <a:gd name="T51" fmla="*/ 18 h 475"/>
                <a:gd name="T52" fmla="*/ 14 w 477"/>
                <a:gd name="T53" fmla="*/ 18 h 475"/>
                <a:gd name="T54" fmla="*/ 16 w 477"/>
                <a:gd name="T55" fmla="*/ 17 h 475"/>
                <a:gd name="T56" fmla="*/ 17 w 477"/>
                <a:gd name="T57" fmla="*/ 15 h 475"/>
                <a:gd name="T58" fmla="*/ 18 w 477"/>
                <a:gd name="T59" fmla="*/ 14 h 475"/>
                <a:gd name="T60" fmla="*/ 19 w 477"/>
                <a:gd name="T61" fmla="*/ 12 h 475"/>
                <a:gd name="T62" fmla="*/ 19 w 477"/>
                <a:gd name="T63" fmla="*/ 10 h 475"/>
                <a:gd name="T64" fmla="*/ 16 w 477"/>
                <a:gd name="T65" fmla="*/ 11 h 475"/>
                <a:gd name="T66" fmla="*/ 15 w 477"/>
                <a:gd name="T67" fmla="*/ 13 h 475"/>
                <a:gd name="T68" fmla="*/ 13 w 477"/>
                <a:gd name="T69" fmla="*/ 15 h 475"/>
                <a:gd name="T70" fmla="*/ 11 w 477"/>
                <a:gd name="T71" fmla="*/ 16 h 475"/>
                <a:gd name="T72" fmla="*/ 8 w 477"/>
                <a:gd name="T73" fmla="*/ 16 h 475"/>
                <a:gd name="T74" fmla="*/ 6 w 477"/>
                <a:gd name="T75" fmla="*/ 15 h 475"/>
                <a:gd name="T76" fmla="*/ 4 w 477"/>
                <a:gd name="T77" fmla="*/ 13 h 475"/>
                <a:gd name="T78" fmla="*/ 3 w 477"/>
                <a:gd name="T79" fmla="*/ 11 h 475"/>
                <a:gd name="T80" fmla="*/ 3 w 477"/>
                <a:gd name="T81" fmla="*/ 8 h 475"/>
                <a:gd name="T82" fmla="*/ 4 w 477"/>
                <a:gd name="T83" fmla="*/ 6 h 475"/>
                <a:gd name="T84" fmla="*/ 6 w 477"/>
                <a:gd name="T85" fmla="*/ 4 h 475"/>
                <a:gd name="T86" fmla="*/ 8 w 477"/>
                <a:gd name="T87" fmla="*/ 3 h 475"/>
                <a:gd name="T88" fmla="*/ 11 w 477"/>
                <a:gd name="T89" fmla="*/ 3 h 475"/>
                <a:gd name="T90" fmla="*/ 13 w 477"/>
                <a:gd name="T91" fmla="*/ 4 h 475"/>
                <a:gd name="T92" fmla="*/ 15 w 477"/>
                <a:gd name="T93" fmla="*/ 6 h 475"/>
                <a:gd name="T94" fmla="*/ 16 w 477"/>
                <a:gd name="T95" fmla="*/ 8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77"/>
                <a:gd name="T145" fmla="*/ 0 h 475"/>
                <a:gd name="T146" fmla="*/ 477 w 477"/>
                <a:gd name="T147" fmla="*/ 475 h 4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77" h="475">
                  <a:moveTo>
                    <a:pt x="477" y="237"/>
                  </a:moveTo>
                  <a:lnTo>
                    <a:pt x="477" y="225"/>
                  </a:lnTo>
                  <a:lnTo>
                    <a:pt x="476" y="212"/>
                  </a:lnTo>
                  <a:lnTo>
                    <a:pt x="474" y="201"/>
                  </a:lnTo>
                  <a:lnTo>
                    <a:pt x="472" y="190"/>
                  </a:lnTo>
                  <a:lnTo>
                    <a:pt x="469" y="178"/>
                  </a:lnTo>
                  <a:lnTo>
                    <a:pt x="466" y="166"/>
                  </a:lnTo>
                  <a:lnTo>
                    <a:pt x="463" y="155"/>
                  </a:lnTo>
                  <a:lnTo>
                    <a:pt x="458" y="144"/>
                  </a:lnTo>
                  <a:lnTo>
                    <a:pt x="453" y="134"/>
                  </a:lnTo>
                  <a:lnTo>
                    <a:pt x="449" y="124"/>
                  </a:lnTo>
                  <a:lnTo>
                    <a:pt x="442" y="114"/>
                  </a:lnTo>
                  <a:lnTo>
                    <a:pt x="436" y="104"/>
                  </a:lnTo>
                  <a:lnTo>
                    <a:pt x="429" y="95"/>
                  </a:lnTo>
                  <a:lnTo>
                    <a:pt x="423" y="86"/>
                  </a:lnTo>
                  <a:lnTo>
                    <a:pt x="415" y="77"/>
                  </a:lnTo>
                  <a:lnTo>
                    <a:pt x="407" y="69"/>
                  </a:lnTo>
                  <a:lnTo>
                    <a:pt x="399" y="61"/>
                  </a:lnTo>
                  <a:lnTo>
                    <a:pt x="390" y="54"/>
                  </a:lnTo>
                  <a:lnTo>
                    <a:pt x="382" y="46"/>
                  </a:lnTo>
                  <a:lnTo>
                    <a:pt x="372" y="40"/>
                  </a:lnTo>
                  <a:lnTo>
                    <a:pt x="362" y="33"/>
                  </a:lnTo>
                  <a:lnTo>
                    <a:pt x="352" y="28"/>
                  </a:lnTo>
                  <a:lnTo>
                    <a:pt x="342" y="22"/>
                  </a:lnTo>
                  <a:lnTo>
                    <a:pt x="331" y="18"/>
                  </a:lnTo>
                  <a:lnTo>
                    <a:pt x="320" y="14"/>
                  </a:lnTo>
                  <a:lnTo>
                    <a:pt x="309" y="9"/>
                  </a:lnTo>
                  <a:lnTo>
                    <a:pt x="298" y="6"/>
                  </a:lnTo>
                  <a:lnTo>
                    <a:pt x="287" y="4"/>
                  </a:lnTo>
                  <a:lnTo>
                    <a:pt x="275" y="2"/>
                  </a:lnTo>
                  <a:lnTo>
                    <a:pt x="263" y="1"/>
                  </a:lnTo>
                  <a:lnTo>
                    <a:pt x="251" y="0"/>
                  </a:lnTo>
                  <a:lnTo>
                    <a:pt x="239" y="0"/>
                  </a:lnTo>
                  <a:lnTo>
                    <a:pt x="226" y="0"/>
                  </a:lnTo>
                  <a:lnTo>
                    <a:pt x="214" y="1"/>
                  </a:lnTo>
                  <a:lnTo>
                    <a:pt x="202" y="2"/>
                  </a:lnTo>
                  <a:lnTo>
                    <a:pt x="190" y="4"/>
                  </a:lnTo>
                  <a:lnTo>
                    <a:pt x="180" y="6"/>
                  </a:lnTo>
                  <a:lnTo>
                    <a:pt x="168" y="9"/>
                  </a:lnTo>
                  <a:lnTo>
                    <a:pt x="157" y="14"/>
                  </a:lnTo>
                  <a:lnTo>
                    <a:pt x="146" y="18"/>
                  </a:lnTo>
                  <a:lnTo>
                    <a:pt x="135" y="22"/>
                  </a:lnTo>
                  <a:lnTo>
                    <a:pt x="126" y="28"/>
                  </a:lnTo>
                  <a:lnTo>
                    <a:pt x="115" y="33"/>
                  </a:lnTo>
                  <a:lnTo>
                    <a:pt x="105" y="40"/>
                  </a:lnTo>
                  <a:lnTo>
                    <a:pt x="96" y="46"/>
                  </a:lnTo>
                  <a:lnTo>
                    <a:pt x="87" y="54"/>
                  </a:lnTo>
                  <a:lnTo>
                    <a:pt x="78" y="61"/>
                  </a:lnTo>
                  <a:lnTo>
                    <a:pt x="71" y="69"/>
                  </a:lnTo>
                  <a:lnTo>
                    <a:pt x="62" y="77"/>
                  </a:lnTo>
                  <a:lnTo>
                    <a:pt x="55" y="86"/>
                  </a:lnTo>
                  <a:lnTo>
                    <a:pt x="48" y="95"/>
                  </a:lnTo>
                  <a:lnTo>
                    <a:pt x="41" y="104"/>
                  </a:lnTo>
                  <a:lnTo>
                    <a:pt x="35" y="114"/>
                  </a:lnTo>
                  <a:lnTo>
                    <a:pt x="29" y="124"/>
                  </a:lnTo>
                  <a:lnTo>
                    <a:pt x="24" y="134"/>
                  </a:lnTo>
                  <a:lnTo>
                    <a:pt x="20" y="144"/>
                  </a:lnTo>
                  <a:lnTo>
                    <a:pt x="15" y="155"/>
                  </a:lnTo>
                  <a:lnTo>
                    <a:pt x="11" y="166"/>
                  </a:lnTo>
                  <a:lnTo>
                    <a:pt x="8" y="178"/>
                  </a:lnTo>
                  <a:lnTo>
                    <a:pt x="6" y="190"/>
                  </a:lnTo>
                  <a:lnTo>
                    <a:pt x="4" y="201"/>
                  </a:lnTo>
                  <a:lnTo>
                    <a:pt x="1" y="212"/>
                  </a:lnTo>
                  <a:lnTo>
                    <a:pt x="1" y="225"/>
                  </a:lnTo>
                  <a:lnTo>
                    <a:pt x="0" y="237"/>
                  </a:lnTo>
                  <a:lnTo>
                    <a:pt x="1" y="249"/>
                  </a:lnTo>
                  <a:lnTo>
                    <a:pt x="1" y="262"/>
                  </a:lnTo>
                  <a:lnTo>
                    <a:pt x="4" y="274"/>
                  </a:lnTo>
                  <a:lnTo>
                    <a:pt x="6" y="285"/>
                  </a:lnTo>
                  <a:lnTo>
                    <a:pt x="8" y="297"/>
                  </a:lnTo>
                  <a:lnTo>
                    <a:pt x="11" y="309"/>
                  </a:lnTo>
                  <a:lnTo>
                    <a:pt x="15" y="319"/>
                  </a:lnTo>
                  <a:lnTo>
                    <a:pt x="20" y="330"/>
                  </a:lnTo>
                  <a:lnTo>
                    <a:pt x="24" y="341"/>
                  </a:lnTo>
                  <a:lnTo>
                    <a:pt x="29" y="351"/>
                  </a:lnTo>
                  <a:lnTo>
                    <a:pt x="35" y="360"/>
                  </a:lnTo>
                  <a:lnTo>
                    <a:pt x="41" y="370"/>
                  </a:lnTo>
                  <a:lnTo>
                    <a:pt x="48" y="380"/>
                  </a:lnTo>
                  <a:lnTo>
                    <a:pt x="55" y="388"/>
                  </a:lnTo>
                  <a:lnTo>
                    <a:pt x="62" y="397"/>
                  </a:lnTo>
                  <a:lnTo>
                    <a:pt x="71" y="406"/>
                  </a:lnTo>
                  <a:lnTo>
                    <a:pt x="78" y="413"/>
                  </a:lnTo>
                  <a:lnTo>
                    <a:pt x="87" y="421"/>
                  </a:lnTo>
                  <a:lnTo>
                    <a:pt x="96" y="428"/>
                  </a:lnTo>
                  <a:lnTo>
                    <a:pt x="105" y="435"/>
                  </a:lnTo>
                  <a:lnTo>
                    <a:pt x="115" y="441"/>
                  </a:lnTo>
                  <a:lnTo>
                    <a:pt x="126" y="447"/>
                  </a:lnTo>
                  <a:lnTo>
                    <a:pt x="135" y="452"/>
                  </a:lnTo>
                  <a:lnTo>
                    <a:pt x="146" y="457"/>
                  </a:lnTo>
                  <a:lnTo>
                    <a:pt x="157" y="461"/>
                  </a:lnTo>
                  <a:lnTo>
                    <a:pt x="168" y="465"/>
                  </a:lnTo>
                  <a:lnTo>
                    <a:pt x="180" y="467"/>
                  </a:lnTo>
                  <a:lnTo>
                    <a:pt x="190" y="471"/>
                  </a:lnTo>
                  <a:lnTo>
                    <a:pt x="202" y="473"/>
                  </a:lnTo>
                  <a:lnTo>
                    <a:pt x="214" y="474"/>
                  </a:lnTo>
                  <a:lnTo>
                    <a:pt x="226" y="475"/>
                  </a:lnTo>
                  <a:lnTo>
                    <a:pt x="239" y="475"/>
                  </a:lnTo>
                  <a:lnTo>
                    <a:pt x="251" y="475"/>
                  </a:lnTo>
                  <a:lnTo>
                    <a:pt x="263" y="474"/>
                  </a:lnTo>
                  <a:lnTo>
                    <a:pt x="275" y="473"/>
                  </a:lnTo>
                  <a:lnTo>
                    <a:pt x="287" y="471"/>
                  </a:lnTo>
                  <a:lnTo>
                    <a:pt x="298" y="467"/>
                  </a:lnTo>
                  <a:lnTo>
                    <a:pt x="309" y="465"/>
                  </a:lnTo>
                  <a:lnTo>
                    <a:pt x="320" y="461"/>
                  </a:lnTo>
                  <a:lnTo>
                    <a:pt x="331" y="457"/>
                  </a:lnTo>
                  <a:lnTo>
                    <a:pt x="342" y="452"/>
                  </a:lnTo>
                  <a:lnTo>
                    <a:pt x="352" y="447"/>
                  </a:lnTo>
                  <a:lnTo>
                    <a:pt x="362" y="441"/>
                  </a:lnTo>
                  <a:lnTo>
                    <a:pt x="372" y="435"/>
                  </a:lnTo>
                  <a:lnTo>
                    <a:pt x="382" y="428"/>
                  </a:lnTo>
                  <a:lnTo>
                    <a:pt x="390" y="421"/>
                  </a:lnTo>
                  <a:lnTo>
                    <a:pt x="399" y="413"/>
                  </a:lnTo>
                  <a:lnTo>
                    <a:pt x="407" y="406"/>
                  </a:lnTo>
                  <a:lnTo>
                    <a:pt x="415" y="397"/>
                  </a:lnTo>
                  <a:lnTo>
                    <a:pt x="423" y="388"/>
                  </a:lnTo>
                  <a:lnTo>
                    <a:pt x="429" y="380"/>
                  </a:lnTo>
                  <a:lnTo>
                    <a:pt x="436" y="370"/>
                  </a:lnTo>
                  <a:lnTo>
                    <a:pt x="442" y="360"/>
                  </a:lnTo>
                  <a:lnTo>
                    <a:pt x="449" y="351"/>
                  </a:lnTo>
                  <a:lnTo>
                    <a:pt x="453" y="341"/>
                  </a:lnTo>
                  <a:lnTo>
                    <a:pt x="458" y="330"/>
                  </a:lnTo>
                  <a:lnTo>
                    <a:pt x="463" y="319"/>
                  </a:lnTo>
                  <a:lnTo>
                    <a:pt x="466" y="309"/>
                  </a:lnTo>
                  <a:lnTo>
                    <a:pt x="469" y="297"/>
                  </a:lnTo>
                  <a:lnTo>
                    <a:pt x="472" y="285"/>
                  </a:lnTo>
                  <a:lnTo>
                    <a:pt x="474" y="274"/>
                  </a:lnTo>
                  <a:lnTo>
                    <a:pt x="476" y="262"/>
                  </a:lnTo>
                  <a:lnTo>
                    <a:pt x="477" y="249"/>
                  </a:lnTo>
                  <a:lnTo>
                    <a:pt x="477" y="237"/>
                  </a:lnTo>
                  <a:close/>
                  <a:moveTo>
                    <a:pt x="409" y="237"/>
                  </a:moveTo>
                  <a:lnTo>
                    <a:pt x="407" y="255"/>
                  </a:lnTo>
                  <a:lnTo>
                    <a:pt x="405" y="272"/>
                  </a:lnTo>
                  <a:lnTo>
                    <a:pt x="401" y="288"/>
                  </a:lnTo>
                  <a:lnTo>
                    <a:pt x="396" y="303"/>
                  </a:lnTo>
                  <a:lnTo>
                    <a:pt x="388" y="318"/>
                  </a:lnTo>
                  <a:lnTo>
                    <a:pt x="379" y="332"/>
                  </a:lnTo>
                  <a:lnTo>
                    <a:pt x="370" y="345"/>
                  </a:lnTo>
                  <a:lnTo>
                    <a:pt x="359" y="357"/>
                  </a:lnTo>
                  <a:lnTo>
                    <a:pt x="347" y="368"/>
                  </a:lnTo>
                  <a:lnTo>
                    <a:pt x="334" y="379"/>
                  </a:lnTo>
                  <a:lnTo>
                    <a:pt x="320" y="386"/>
                  </a:lnTo>
                  <a:lnTo>
                    <a:pt x="305" y="394"/>
                  </a:lnTo>
                  <a:lnTo>
                    <a:pt x="289" y="399"/>
                  </a:lnTo>
                  <a:lnTo>
                    <a:pt x="272" y="404"/>
                  </a:lnTo>
                  <a:lnTo>
                    <a:pt x="256" y="407"/>
                  </a:lnTo>
                  <a:lnTo>
                    <a:pt x="239" y="407"/>
                  </a:lnTo>
                  <a:lnTo>
                    <a:pt x="222" y="407"/>
                  </a:lnTo>
                  <a:lnTo>
                    <a:pt x="204" y="404"/>
                  </a:lnTo>
                  <a:lnTo>
                    <a:pt x="188" y="399"/>
                  </a:lnTo>
                  <a:lnTo>
                    <a:pt x="172" y="394"/>
                  </a:lnTo>
                  <a:lnTo>
                    <a:pt x="158" y="386"/>
                  </a:lnTo>
                  <a:lnTo>
                    <a:pt x="144" y="379"/>
                  </a:lnTo>
                  <a:lnTo>
                    <a:pt x="131" y="368"/>
                  </a:lnTo>
                  <a:lnTo>
                    <a:pt x="118" y="357"/>
                  </a:lnTo>
                  <a:lnTo>
                    <a:pt x="107" y="345"/>
                  </a:lnTo>
                  <a:lnTo>
                    <a:pt x="98" y="332"/>
                  </a:lnTo>
                  <a:lnTo>
                    <a:pt x="89" y="318"/>
                  </a:lnTo>
                  <a:lnTo>
                    <a:pt x="82" y="303"/>
                  </a:lnTo>
                  <a:lnTo>
                    <a:pt x="76" y="288"/>
                  </a:lnTo>
                  <a:lnTo>
                    <a:pt x="72" y="272"/>
                  </a:lnTo>
                  <a:lnTo>
                    <a:pt x="69" y="255"/>
                  </a:lnTo>
                  <a:lnTo>
                    <a:pt x="68" y="237"/>
                  </a:lnTo>
                  <a:lnTo>
                    <a:pt x="69" y="220"/>
                  </a:lnTo>
                  <a:lnTo>
                    <a:pt x="72" y="203"/>
                  </a:lnTo>
                  <a:lnTo>
                    <a:pt x="76" y="187"/>
                  </a:lnTo>
                  <a:lnTo>
                    <a:pt x="82" y="171"/>
                  </a:lnTo>
                  <a:lnTo>
                    <a:pt x="89" y="156"/>
                  </a:lnTo>
                  <a:lnTo>
                    <a:pt x="98" y="142"/>
                  </a:lnTo>
                  <a:lnTo>
                    <a:pt x="107" y="129"/>
                  </a:lnTo>
                  <a:lnTo>
                    <a:pt x="118" y="117"/>
                  </a:lnTo>
                  <a:lnTo>
                    <a:pt x="131" y="106"/>
                  </a:lnTo>
                  <a:lnTo>
                    <a:pt x="144" y="96"/>
                  </a:lnTo>
                  <a:lnTo>
                    <a:pt x="158" y="88"/>
                  </a:lnTo>
                  <a:lnTo>
                    <a:pt x="172" y="81"/>
                  </a:lnTo>
                  <a:lnTo>
                    <a:pt x="188" y="75"/>
                  </a:lnTo>
                  <a:lnTo>
                    <a:pt x="204" y="71"/>
                  </a:lnTo>
                  <a:lnTo>
                    <a:pt x="222" y="68"/>
                  </a:lnTo>
                  <a:lnTo>
                    <a:pt x="239" y="67"/>
                  </a:lnTo>
                  <a:lnTo>
                    <a:pt x="256" y="68"/>
                  </a:lnTo>
                  <a:lnTo>
                    <a:pt x="272" y="71"/>
                  </a:lnTo>
                  <a:lnTo>
                    <a:pt x="289" y="75"/>
                  </a:lnTo>
                  <a:lnTo>
                    <a:pt x="305" y="81"/>
                  </a:lnTo>
                  <a:lnTo>
                    <a:pt x="320" y="88"/>
                  </a:lnTo>
                  <a:lnTo>
                    <a:pt x="334" y="96"/>
                  </a:lnTo>
                  <a:lnTo>
                    <a:pt x="347" y="106"/>
                  </a:lnTo>
                  <a:lnTo>
                    <a:pt x="359" y="117"/>
                  </a:lnTo>
                  <a:lnTo>
                    <a:pt x="370" y="129"/>
                  </a:lnTo>
                  <a:lnTo>
                    <a:pt x="379" y="142"/>
                  </a:lnTo>
                  <a:lnTo>
                    <a:pt x="388" y="156"/>
                  </a:lnTo>
                  <a:lnTo>
                    <a:pt x="396" y="171"/>
                  </a:lnTo>
                  <a:lnTo>
                    <a:pt x="401" y="187"/>
                  </a:lnTo>
                  <a:lnTo>
                    <a:pt x="405" y="203"/>
                  </a:lnTo>
                  <a:lnTo>
                    <a:pt x="407" y="220"/>
                  </a:lnTo>
                  <a:lnTo>
                    <a:pt x="409" y="237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6" name="Freeform 1413"/>
            <p:cNvSpPr>
              <a:spLocks noEditPoints="1"/>
            </p:cNvSpPr>
            <p:nvPr/>
          </p:nvSpPr>
          <p:spPr bwMode="auto">
            <a:xfrm>
              <a:off x="2824" y="1803"/>
              <a:ext cx="82" cy="82"/>
            </a:xfrm>
            <a:custGeom>
              <a:avLst/>
              <a:gdLst>
                <a:gd name="T0" fmla="*/ 16 w 408"/>
                <a:gd name="T1" fmla="*/ 6 h 408"/>
                <a:gd name="T2" fmla="*/ 15 w 408"/>
                <a:gd name="T3" fmla="*/ 4 h 408"/>
                <a:gd name="T4" fmla="*/ 14 w 408"/>
                <a:gd name="T5" fmla="*/ 2 h 408"/>
                <a:gd name="T6" fmla="*/ 12 w 408"/>
                <a:gd name="T7" fmla="*/ 1 h 408"/>
                <a:gd name="T8" fmla="*/ 10 w 408"/>
                <a:gd name="T9" fmla="*/ 0 h 408"/>
                <a:gd name="T10" fmla="*/ 7 w 408"/>
                <a:gd name="T11" fmla="*/ 0 h 408"/>
                <a:gd name="T12" fmla="*/ 5 w 408"/>
                <a:gd name="T13" fmla="*/ 1 h 408"/>
                <a:gd name="T14" fmla="*/ 3 w 408"/>
                <a:gd name="T15" fmla="*/ 2 h 408"/>
                <a:gd name="T16" fmla="*/ 1 w 408"/>
                <a:gd name="T17" fmla="*/ 4 h 408"/>
                <a:gd name="T18" fmla="*/ 0 w 408"/>
                <a:gd name="T19" fmla="*/ 6 h 408"/>
                <a:gd name="T20" fmla="*/ 0 w 408"/>
                <a:gd name="T21" fmla="*/ 8 h 408"/>
                <a:gd name="T22" fmla="*/ 0 w 408"/>
                <a:gd name="T23" fmla="*/ 11 h 408"/>
                <a:gd name="T24" fmla="*/ 1 w 408"/>
                <a:gd name="T25" fmla="*/ 13 h 408"/>
                <a:gd name="T26" fmla="*/ 3 w 408"/>
                <a:gd name="T27" fmla="*/ 14 h 408"/>
                <a:gd name="T28" fmla="*/ 5 w 408"/>
                <a:gd name="T29" fmla="*/ 15 h 408"/>
                <a:gd name="T30" fmla="*/ 7 w 408"/>
                <a:gd name="T31" fmla="*/ 16 h 408"/>
                <a:gd name="T32" fmla="*/ 10 w 408"/>
                <a:gd name="T33" fmla="*/ 16 h 408"/>
                <a:gd name="T34" fmla="*/ 12 w 408"/>
                <a:gd name="T35" fmla="*/ 15 h 408"/>
                <a:gd name="T36" fmla="*/ 14 w 408"/>
                <a:gd name="T37" fmla="*/ 14 h 408"/>
                <a:gd name="T38" fmla="*/ 15 w 408"/>
                <a:gd name="T39" fmla="*/ 12 h 408"/>
                <a:gd name="T40" fmla="*/ 16 w 408"/>
                <a:gd name="T41" fmla="*/ 10 h 408"/>
                <a:gd name="T42" fmla="*/ 14 w 408"/>
                <a:gd name="T43" fmla="*/ 8 h 408"/>
                <a:gd name="T44" fmla="*/ 13 w 408"/>
                <a:gd name="T45" fmla="*/ 10 h 408"/>
                <a:gd name="T46" fmla="*/ 13 w 408"/>
                <a:gd name="T47" fmla="*/ 11 h 408"/>
                <a:gd name="T48" fmla="*/ 12 w 408"/>
                <a:gd name="T49" fmla="*/ 12 h 408"/>
                <a:gd name="T50" fmla="*/ 10 w 408"/>
                <a:gd name="T51" fmla="*/ 13 h 408"/>
                <a:gd name="T52" fmla="*/ 9 w 408"/>
                <a:gd name="T53" fmla="*/ 13 h 408"/>
                <a:gd name="T54" fmla="*/ 7 w 408"/>
                <a:gd name="T55" fmla="*/ 13 h 408"/>
                <a:gd name="T56" fmla="*/ 6 w 408"/>
                <a:gd name="T57" fmla="*/ 13 h 408"/>
                <a:gd name="T58" fmla="*/ 4 w 408"/>
                <a:gd name="T59" fmla="*/ 12 h 408"/>
                <a:gd name="T60" fmla="*/ 3 w 408"/>
                <a:gd name="T61" fmla="*/ 11 h 408"/>
                <a:gd name="T62" fmla="*/ 3 w 408"/>
                <a:gd name="T63" fmla="*/ 9 h 408"/>
                <a:gd name="T64" fmla="*/ 3 w 408"/>
                <a:gd name="T65" fmla="*/ 8 h 408"/>
                <a:gd name="T66" fmla="*/ 3 w 408"/>
                <a:gd name="T67" fmla="*/ 6 h 408"/>
                <a:gd name="T68" fmla="*/ 4 w 408"/>
                <a:gd name="T69" fmla="*/ 5 h 408"/>
                <a:gd name="T70" fmla="*/ 5 w 408"/>
                <a:gd name="T71" fmla="*/ 4 h 408"/>
                <a:gd name="T72" fmla="*/ 7 w 408"/>
                <a:gd name="T73" fmla="*/ 3 h 408"/>
                <a:gd name="T74" fmla="*/ 8 w 408"/>
                <a:gd name="T75" fmla="*/ 3 h 408"/>
                <a:gd name="T76" fmla="*/ 10 w 408"/>
                <a:gd name="T77" fmla="*/ 3 h 408"/>
                <a:gd name="T78" fmla="*/ 11 w 408"/>
                <a:gd name="T79" fmla="*/ 4 h 408"/>
                <a:gd name="T80" fmla="*/ 12 w 408"/>
                <a:gd name="T81" fmla="*/ 5 h 408"/>
                <a:gd name="T82" fmla="*/ 13 w 408"/>
                <a:gd name="T83" fmla="*/ 6 h 408"/>
                <a:gd name="T84" fmla="*/ 14 w 408"/>
                <a:gd name="T85" fmla="*/ 8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08"/>
                <a:gd name="T130" fmla="*/ 0 h 408"/>
                <a:gd name="T131" fmla="*/ 408 w 408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08" h="408">
                  <a:moveTo>
                    <a:pt x="408" y="204"/>
                  </a:moveTo>
                  <a:lnTo>
                    <a:pt x="407" y="184"/>
                  </a:lnTo>
                  <a:lnTo>
                    <a:pt x="404" y="163"/>
                  </a:lnTo>
                  <a:lnTo>
                    <a:pt x="398" y="144"/>
                  </a:lnTo>
                  <a:lnTo>
                    <a:pt x="392" y="124"/>
                  </a:lnTo>
                  <a:lnTo>
                    <a:pt x="383" y="107"/>
                  </a:lnTo>
                  <a:lnTo>
                    <a:pt x="372" y="90"/>
                  </a:lnTo>
                  <a:lnTo>
                    <a:pt x="361" y="75"/>
                  </a:lnTo>
                  <a:lnTo>
                    <a:pt x="348" y="60"/>
                  </a:lnTo>
                  <a:lnTo>
                    <a:pt x="334" y="47"/>
                  </a:lnTo>
                  <a:lnTo>
                    <a:pt x="317" y="35"/>
                  </a:lnTo>
                  <a:lnTo>
                    <a:pt x="301" y="25"/>
                  </a:lnTo>
                  <a:lnTo>
                    <a:pt x="283" y="16"/>
                  </a:lnTo>
                  <a:lnTo>
                    <a:pt x="264" y="9"/>
                  </a:lnTo>
                  <a:lnTo>
                    <a:pt x="245" y="4"/>
                  </a:lnTo>
                  <a:lnTo>
                    <a:pt x="225" y="1"/>
                  </a:lnTo>
                  <a:lnTo>
                    <a:pt x="204" y="0"/>
                  </a:lnTo>
                  <a:lnTo>
                    <a:pt x="182" y="1"/>
                  </a:lnTo>
                  <a:lnTo>
                    <a:pt x="163" y="4"/>
                  </a:lnTo>
                  <a:lnTo>
                    <a:pt x="142" y="9"/>
                  </a:lnTo>
                  <a:lnTo>
                    <a:pt x="124" y="16"/>
                  </a:lnTo>
                  <a:lnTo>
                    <a:pt x="107" y="25"/>
                  </a:lnTo>
                  <a:lnTo>
                    <a:pt x="90" y="35"/>
                  </a:lnTo>
                  <a:lnTo>
                    <a:pt x="73" y="47"/>
                  </a:lnTo>
                  <a:lnTo>
                    <a:pt x="59" y="60"/>
                  </a:lnTo>
                  <a:lnTo>
                    <a:pt x="46" y="75"/>
                  </a:lnTo>
                  <a:lnTo>
                    <a:pt x="34" y="90"/>
                  </a:lnTo>
                  <a:lnTo>
                    <a:pt x="25" y="107"/>
                  </a:lnTo>
                  <a:lnTo>
                    <a:pt x="16" y="124"/>
                  </a:lnTo>
                  <a:lnTo>
                    <a:pt x="9" y="144"/>
                  </a:lnTo>
                  <a:lnTo>
                    <a:pt x="4" y="163"/>
                  </a:lnTo>
                  <a:lnTo>
                    <a:pt x="1" y="184"/>
                  </a:lnTo>
                  <a:lnTo>
                    <a:pt x="0" y="204"/>
                  </a:lnTo>
                  <a:lnTo>
                    <a:pt x="1" y="225"/>
                  </a:lnTo>
                  <a:lnTo>
                    <a:pt x="4" y="245"/>
                  </a:lnTo>
                  <a:lnTo>
                    <a:pt x="9" y="265"/>
                  </a:lnTo>
                  <a:lnTo>
                    <a:pt x="16" y="284"/>
                  </a:lnTo>
                  <a:lnTo>
                    <a:pt x="25" y="301"/>
                  </a:lnTo>
                  <a:lnTo>
                    <a:pt x="34" y="319"/>
                  </a:lnTo>
                  <a:lnTo>
                    <a:pt x="46" y="334"/>
                  </a:lnTo>
                  <a:lnTo>
                    <a:pt x="59" y="349"/>
                  </a:lnTo>
                  <a:lnTo>
                    <a:pt x="73" y="362"/>
                  </a:lnTo>
                  <a:lnTo>
                    <a:pt x="90" y="374"/>
                  </a:lnTo>
                  <a:lnTo>
                    <a:pt x="107" y="384"/>
                  </a:lnTo>
                  <a:lnTo>
                    <a:pt x="124" y="392"/>
                  </a:lnTo>
                  <a:lnTo>
                    <a:pt x="142" y="399"/>
                  </a:lnTo>
                  <a:lnTo>
                    <a:pt x="163" y="404"/>
                  </a:lnTo>
                  <a:lnTo>
                    <a:pt x="182" y="407"/>
                  </a:lnTo>
                  <a:lnTo>
                    <a:pt x="204" y="408"/>
                  </a:lnTo>
                  <a:lnTo>
                    <a:pt x="225" y="407"/>
                  </a:lnTo>
                  <a:lnTo>
                    <a:pt x="245" y="404"/>
                  </a:lnTo>
                  <a:lnTo>
                    <a:pt x="264" y="399"/>
                  </a:lnTo>
                  <a:lnTo>
                    <a:pt x="283" y="392"/>
                  </a:lnTo>
                  <a:lnTo>
                    <a:pt x="301" y="384"/>
                  </a:lnTo>
                  <a:lnTo>
                    <a:pt x="317" y="374"/>
                  </a:lnTo>
                  <a:lnTo>
                    <a:pt x="334" y="362"/>
                  </a:lnTo>
                  <a:lnTo>
                    <a:pt x="348" y="349"/>
                  </a:lnTo>
                  <a:lnTo>
                    <a:pt x="361" y="334"/>
                  </a:lnTo>
                  <a:lnTo>
                    <a:pt x="372" y="319"/>
                  </a:lnTo>
                  <a:lnTo>
                    <a:pt x="383" y="301"/>
                  </a:lnTo>
                  <a:lnTo>
                    <a:pt x="392" y="284"/>
                  </a:lnTo>
                  <a:lnTo>
                    <a:pt x="398" y="265"/>
                  </a:lnTo>
                  <a:lnTo>
                    <a:pt x="404" y="245"/>
                  </a:lnTo>
                  <a:lnTo>
                    <a:pt x="407" y="225"/>
                  </a:lnTo>
                  <a:lnTo>
                    <a:pt x="408" y="204"/>
                  </a:lnTo>
                  <a:close/>
                  <a:moveTo>
                    <a:pt x="340" y="204"/>
                  </a:moveTo>
                  <a:lnTo>
                    <a:pt x="339" y="218"/>
                  </a:lnTo>
                  <a:lnTo>
                    <a:pt x="337" y="231"/>
                  </a:lnTo>
                  <a:lnTo>
                    <a:pt x="334" y="244"/>
                  </a:lnTo>
                  <a:lnTo>
                    <a:pt x="329" y="257"/>
                  </a:lnTo>
                  <a:lnTo>
                    <a:pt x="323" y="269"/>
                  </a:lnTo>
                  <a:lnTo>
                    <a:pt x="316" y="280"/>
                  </a:lnTo>
                  <a:lnTo>
                    <a:pt x="309" y="291"/>
                  </a:lnTo>
                  <a:lnTo>
                    <a:pt x="300" y="300"/>
                  </a:lnTo>
                  <a:lnTo>
                    <a:pt x="290" y="309"/>
                  </a:lnTo>
                  <a:lnTo>
                    <a:pt x="280" y="317"/>
                  </a:lnTo>
                  <a:lnTo>
                    <a:pt x="269" y="324"/>
                  </a:lnTo>
                  <a:lnTo>
                    <a:pt x="257" y="330"/>
                  </a:lnTo>
                  <a:lnTo>
                    <a:pt x="244" y="334"/>
                  </a:lnTo>
                  <a:lnTo>
                    <a:pt x="231" y="337"/>
                  </a:lnTo>
                  <a:lnTo>
                    <a:pt x="218" y="339"/>
                  </a:lnTo>
                  <a:lnTo>
                    <a:pt x="204" y="340"/>
                  </a:lnTo>
                  <a:lnTo>
                    <a:pt x="190" y="339"/>
                  </a:lnTo>
                  <a:lnTo>
                    <a:pt x="176" y="337"/>
                  </a:lnTo>
                  <a:lnTo>
                    <a:pt x="163" y="334"/>
                  </a:lnTo>
                  <a:lnTo>
                    <a:pt x="151" y="330"/>
                  </a:lnTo>
                  <a:lnTo>
                    <a:pt x="139" y="324"/>
                  </a:lnTo>
                  <a:lnTo>
                    <a:pt x="127" y="317"/>
                  </a:lnTo>
                  <a:lnTo>
                    <a:pt x="118" y="309"/>
                  </a:lnTo>
                  <a:lnTo>
                    <a:pt x="108" y="300"/>
                  </a:lnTo>
                  <a:lnTo>
                    <a:pt x="98" y="291"/>
                  </a:lnTo>
                  <a:lnTo>
                    <a:pt x="91" y="280"/>
                  </a:lnTo>
                  <a:lnTo>
                    <a:pt x="84" y="269"/>
                  </a:lnTo>
                  <a:lnTo>
                    <a:pt x="79" y="257"/>
                  </a:lnTo>
                  <a:lnTo>
                    <a:pt x="73" y="244"/>
                  </a:lnTo>
                  <a:lnTo>
                    <a:pt x="70" y="231"/>
                  </a:lnTo>
                  <a:lnTo>
                    <a:pt x="68" y="218"/>
                  </a:lnTo>
                  <a:lnTo>
                    <a:pt x="68" y="204"/>
                  </a:lnTo>
                  <a:lnTo>
                    <a:pt x="68" y="190"/>
                  </a:lnTo>
                  <a:lnTo>
                    <a:pt x="70" y="177"/>
                  </a:lnTo>
                  <a:lnTo>
                    <a:pt x="73" y="164"/>
                  </a:lnTo>
                  <a:lnTo>
                    <a:pt x="79" y="151"/>
                  </a:lnTo>
                  <a:lnTo>
                    <a:pt x="84" y="139"/>
                  </a:lnTo>
                  <a:lnTo>
                    <a:pt x="91" y="129"/>
                  </a:lnTo>
                  <a:lnTo>
                    <a:pt x="98" y="118"/>
                  </a:lnTo>
                  <a:lnTo>
                    <a:pt x="108" y="108"/>
                  </a:lnTo>
                  <a:lnTo>
                    <a:pt x="118" y="100"/>
                  </a:lnTo>
                  <a:lnTo>
                    <a:pt x="127" y="92"/>
                  </a:lnTo>
                  <a:lnTo>
                    <a:pt x="139" y="84"/>
                  </a:lnTo>
                  <a:lnTo>
                    <a:pt x="151" y="79"/>
                  </a:lnTo>
                  <a:lnTo>
                    <a:pt x="163" y="75"/>
                  </a:lnTo>
                  <a:lnTo>
                    <a:pt x="176" y="71"/>
                  </a:lnTo>
                  <a:lnTo>
                    <a:pt x="190" y="69"/>
                  </a:lnTo>
                  <a:lnTo>
                    <a:pt x="204" y="68"/>
                  </a:lnTo>
                  <a:lnTo>
                    <a:pt x="218" y="69"/>
                  </a:lnTo>
                  <a:lnTo>
                    <a:pt x="231" y="71"/>
                  </a:lnTo>
                  <a:lnTo>
                    <a:pt x="244" y="75"/>
                  </a:lnTo>
                  <a:lnTo>
                    <a:pt x="257" y="79"/>
                  </a:lnTo>
                  <a:lnTo>
                    <a:pt x="269" y="84"/>
                  </a:lnTo>
                  <a:lnTo>
                    <a:pt x="280" y="92"/>
                  </a:lnTo>
                  <a:lnTo>
                    <a:pt x="290" y="100"/>
                  </a:lnTo>
                  <a:lnTo>
                    <a:pt x="300" y="108"/>
                  </a:lnTo>
                  <a:lnTo>
                    <a:pt x="309" y="118"/>
                  </a:lnTo>
                  <a:lnTo>
                    <a:pt x="316" y="129"/>
                  </a:lnTo>
                  <a:lnTo>
                    <a:pt x="323" y="139"/>
                  </a:lnTo>
                  <a:lnTo>
                    <a:pt x="329" y="151"/>
                  </a:lnTo>
                  <a:lnTo>
                    <a:pt x="334" y="164"/>
                  </a:lnTo>
                  <a:lnTo>
                    <a:pt x="337" y="177"/>
                  </a:lnTo>
                  <a:lnTo>
                    <a:pt x="339" y="190"/>
                  </a:lnTo>
                  <a:lnTo>
                    <a:pt x="340" y="204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7" name="Freeform 1414"/>
            <p:cNvSpPr>
              <a:spLocks noEditPoints="1"/>
            </p:cNvSpPr>
            <p:nvPr/>
          </p:nvSpPr>
          <p:spPr bwMode="auto">
            <a:xfrm>
              <a:off x="2831" y="1810"/>
              <a:ext cx="70" cy="67"/>
            </a:xfrm>
            <a:custGeom>
              <a:avLst/>
              <a:gdLst>
                <a:gd name="T0" fmla="*/ 13 w 341"/>
                <a:gd name="T1" fmla="*/ 5 h 340"/>
                <a:gd name="T2" fmla="*/ 13 w 341"/>
                <a:gd name="T3" fmla="*/ 4 h 340"/>
                <a:gd name="T4" fmla="*/ 12 w 341"/>
                <a:gd name="T5" fmla="*/ 2 h 340"/>
                <a:gd name="T6" fmla="*/ 10 w 341"/>
                <a:gd name="T7" fmla="*/ 1 h 340"/>
                <a:gd name="T8" fmla="*/ 8 w 341"/>
                <a:gd name="T9" fmla="*/ 0 h 340"/>
                <a:gd name="T10" fmla="*/ 6 w 341"/>
                <a:gd name="T11" fmla="*/ 0 h 340"/>
                <a:gd name="T12" fmla="*/ 4 w 341"/>
                <a:gd name="T13" fmla="*/ 1 h 340"/>
                <a:gd name="T14" fmla="*/ 3 w 341"/>
                <a:gd name="T15" fmla="*/ 2 h 340"/>
                <a:gd name="T16" fmla="*/ 1 w 341"/>
                <a:gd name="T17" fmla="*/ 3 h 340"/>
                <a:gd name="T18" fmla="*/ 0 w 341"/>
                <a:gd name="T19" fmla="*/ 5 h 340"/>
                <a:gd name="T20" fmla="*/ 0 w 341"/>
                <a:gd name="T21" fmla="*/ 7 h 340"/>
                <a:gd name="T22" fmla="*/ 0 w 341"/>
                <a:gd name="T23" fmla="*/ 9 h 340"/>
                <a:gd name="T24" fmla="*/ 1 w 341"/>
                <a:gd name="T25" fmla="*/ 11 h 340"/>
                <a:gd name="T26" fmla="*/ 3 w 341"/>
                <a:gd name="T27" fmla="*/ 12 h 340"/>
                <a:gd name="T28" fmla="*/ 4 w 341"/>
                <a:gd name="T29" fmla="*/ 13 h 340"/>
                <a:gd name="T30" fmla="*/ 6 w 341"/>
                <a:gd name="T31" fmla="*/ 14 h 340"/>
                <a:gd name="T32" fmla="*/ 8 w 341"/>
                <a:gd name="T33" fmla="*/ 13 h 340"/>
                <a:gd name="T34" fmla="*/ 10 w 341"/>
                <a:gd name="T35" fmla="*/ 13 h 340"/>
                <a:gd name="T36" fmla="*/ 12 w 341"/>
                <a:gd name="T37" fmla="*/ 12 h 340"/>
                <a:gd name="T38" fmla="*/ 13 w 341"/>
                <a:gd name="T39" fmla="*/ 10 h 340"/>
                <a:gd name="T40" fmla="*/ 13 w 341"/>
                <a:gd name="T41" fmla="*/ 8 h 340"/>
                <a:gd name="T42" fmla="*/ 11 w 341"/>
                <a:gd name="T43" fmla="*/ 7 h 340"/>
                <a:gd name="T44" fmla="*/ 11 w 341"/>
                <a:gd name="T45" fmla="*/ 8 h 340"/>
                <a:gd name="T46" fmla="*/ 10 w 341"/>
                <a:gd name="T47" fmla="*/ 9 h 340"/>
                <a:gd name="T48" fmla="*/ 9 w 341"/>
                <a:gd name="T49" fmla="*/ 10 h 340"/>
                <a:gd name="T50" fmla="*/ 8 w 341"/>
                <a:gd name="T51" fmla="*/ 11 h 340"/>
                <a:gd name="T52" fmla="*/ 7 w 341"/>
                <a:gd name="T53" fmla="*/ 11 h 340"/>
                <a:gd name="T54" fmla="*/ 6 w 341"/>
                <a:gd name="T55" fmla="*/ 11 h 340"/>
                <a:gd name="T56" fmla="*/ 5 w 341"/>
                <a:gd name="T57" fmla="*/ 10 h 340"/>
                <a:gd name="T58" fmla="*/ 4 w 341"/>
                <a:gd name="T59" fmla="*/ 10 h 340"/>
                <a:gd name="T60" fmla="*/ 3 w 341"/>
                <a:gd name="T61" fmla="*/ 9 h 340"/>
                <a:gd name="T62" fmla="*/ 3 w 341"/>
                <a:gd name="T63" fmla="*/ 8 h 340"/>
                <a:gd name="T64" fmla="*/ 3 w 341"/>
                <a:gd name="T65" fmla="*/ 6 h 340"/>
                <a:gd name="T66" fmla="*/ 3 w 341"/>
                <a:gd name="T67" fmla="*/ 5 h 340"/>
                <a:gd name="T68" fmla="*/ 4 w 341"/>
                <a:gd name="T69" fmla="*/ 4 h 340"/>
                <a:gd name="T70" fmla="*/ 5 w 341"/>
                <a:gd name="T71" fmla="*/ 3 h 340"/>
                <a:gd name="T72" fmla="*/ 6 w 341"/>
                <a:gd name="T73" fmla="*/ 3 h 340"/>
                <a:gd name="T74" fmla="*/ 7 w 341"/>
                <a:gd name="T75" fmla="*/ 3 h 340"/>
                <a:gd name="T76" fmla="*/ 8 w 341"/>
                <a:gd name="T77" fmla="*/ 3 h 340"/>
                <a:gd name="T78" fmla="*/ 9 w 341"/>
                <a:gd name="T79" fmla="*/ 3 h 340"/>
                <a:gd name="T80" fmla="*/ 10 w 341"/>
                <a:gd name="T81" fmla="*/ 4 h 340"/>
                <a:gd name="T82" fmla="*/ 11 w 341"/>
                <a:gd name="T83" fmla="*/ 5 h 340"/>
                <a:gd name="T84" fmla="*/ 11 w 341"/>
                <a:gd name="T85" fmla="*/ 6 h 3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1"/>
                <a:gd name="T130" fmla="*/ 0 h 340"/>
                <a:gd name="T131" fmla="*/ 341 w 341"/>
                <a:gd name="T132" fmla="*/ 340 h 3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1" h="340">
                  <a:moveTo>
                    <a:pt x="341" y="170"/>
                  </a:moveTo>
                  <a:lnTo>
                    <a:pt x="339" y="153"/>
                  </a:lnTo>
                  <a:lnTo>
                    <a:pt x="337" y="136"/>
                  </a:lnTo>
                  <a:lnTo>
                    <a:pt x="333" y="120"/>
                  </a:lnTo>
                  <a:lnTo>
                    <a:pt x="328" y="104"/>
                  </a:lnTo>
                  <a:lnTo>
                    <a:pt x="320" y="89"/>
                  </a:lnTo>
                  <a:lnTo>
                    <a:pt x="311" y="75"/>
                  </a:lnTo>
                  <a:lnTo>
                    <a:pt x="302" y="62"/>
                  </a:lnTo>
                  <a:lnTo>
                    <a:pt x="291" y="50"/>
                  </a:lnTo>
                  <a:lnTo>
                    <a:pt x="279" y="39"/>
                  </a:lnTo>
                  <a:lnTo>
                    <a:pt x="266" y="29"/>
                  </a:lnTo>
                  <a:lnTo>
                    <a:pt x="252" y="21"/>
                  </a:lnTo>
                  <a:lnTo>
                    <a:pt x="237" y="14"/>
                  </a:lnTo>
                  <a:lnTo>
                    <a:pt x="221" y="8"/>
                  </a:lnTo>
                  <a:lnTo>
                    <a:pt x="204" y="4"/>
                  </a:lnTo>
                  <a:lnTo>
                    <a:pt x="188" y="1"/>
                  </a:lnTo>
                  <a:lnTo>
                    <a:pt x="171" y="0"/>
                  </a:lnTo>
                  <a:lnTo>
                    <a:pt x="154" y="1"/>
                  </a:lnTo>
                  <a:lnTo>
                    <a:pt x="136" y="4"/>
                  </a:lnTo>
                  <a:lnTo>
                    <a:pt x="120" y="8"/>
                  </a:lnTo>
                  <a:lnTo>
                    <a:pt x="104" y="14"/>
                  </a:lnTo>
                  <a:lnTo>
                    <a:pt x="90" y="21"/>
                  </a:lnTo>
                  <a:lnTo>
                    <a:pt x="76" y="29"/>
                  </a:lnTo>
                  <a:lnTo>
                    <a:pt x="63" y="39"/>
                  </a:lnTo>
                  <a:lnTo>
                    <a:pt x="50" y="50"/>
                  </a:lnTo>
                  <a:lnTo>
                    <a:pt x="39" y="62"/>
                  </a:lnTo>
                  <a:lnTo>
                    <a:pt x="30" y="75"/>
                  </a:lnTo>
                  <a:lnTo>
                    <a:pt x="21" y="89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4" y="136"/>
                  </a:lnTo>
                  <a:lnTo>
                    <a:pt x="1" y="153"/>
                  </a:lnTo>
                  <a:lnTo>
                    <a:pt x="0" y="170"/>
                  </a:lnTo>
                  <a:lnTo>
                    <a:pt x="1" y="188"/>
                  </a:lnTo>
                  <a:lnTo>
                    <a:pt x="4" y="205"/>
                  </a:lnTo>
                  <a:lnTo>
                    <a:pt x="8" y="221"/>
                  </a:lnTo>
                  <a:lnTo>
                    <a:pt x="14" y="236"/>
                  </a:lnTo>
                  <a:lnTo>
                    <a:pt x="21" y="251"/>
                  </a:lnTo>
                  <a:lnTo>
                    <a:pt x="30" y="265"/>
                  </a:lnTo>
                  <a:lnTo>
                    <a:pt x="39" y="278"/>
                  </a:lnTo>
                  <a:lnTo>
                    <a:pt x="50" y="290"/>
                  </a:lnTo>
                  <a:lnTo>
                    <a:pt x="63" y="301"/>
                  </a:lnTo>
                  <a:lnTo>
                    <a:pt x="76" y="312"/>
                  </a:lnTo>
                  <a:lnTo>
                    <a:pt x="90" y="319"/>
                  </a:lnTo>
                  <a:lnTo>
                    <a:pt x="104" y="327"/>
                  </a:lnTo>
                  <a:lnTo>
                    <a:pt x="120" y="332"/>
                  </a:lnTo>
                  <a:lnTo>
                    <a:pt x="136" y="337"/>
                  </a:lnTo>
                  <a:lnTo>
                    <a:pt x="154" y="340"/>
                  </a:lnTo>
                  <a:lnTo>
                    <a:pt x="171" y="340"/>
                  </a:lnTo>
                  <a:lnTo>
                    <a:pt x="188" y="340"/>
                  </a:lnTo>
                  <a:lnTo>
                    <a:pt x="204" y="337"/>
                  </a:lnTo>
                  <a:lnTo>
                    <a:pt x="221" y="332"/>
                  </a:lnTo>
                  <a:lnTo>
                    <a:pt x="237" y="327"/>
                  </a:lnTo>
                  <a:lnTo>
                    <a:pt x="252" y="319"/>
                  </a:lnTo>
                  <a:lnTo>
                    <a:pt x="266" y="312"/>
                  </a:lnTo>
                  <a:lnTo>
                    <a:pt x="279" y="301"/>
                  </a:lnTo>
                  <a:lnTo>
                    <a:pt x="291" y="290"/>
                  </a:lnTo>
                  <a:lnTo>
                    <a:pt x="302" y="278"/>
                  </a:lnTo>
                  <a:lnTo>
                    <a:pt x="311" y="265"/>
                  </a:lnTo>
                  <a:lnTo>
                    <a:pt x="320" y="251"/>
                  </a:lnTo>
                  <a:lnTo>
                    <a:pt x="328" y="236"/>
                  </a:lnTo>
                  <a:lnTo>
                    <a:pt x="333" y="221"/>
                  </a:lnTo>
                  <a:lnTo>
                    <a:pt x="337" y="205"/>
                  </a:lnTo>
                  <a:lnTo>
                    <a:pt x="339" y="188"/>
                  </a:lnTo>
                  <a:lnTo>
                    <a:pt x="341" y="170"/>
                  </a:lnTo>
                  <a:close/>
                  <a:moveTo>
                    <a:pt x="273" y="170"/>
                  </a:moveTo>
                  <a:lnTo>
                    <a:pt x="273" y="181"/>
                  </a:lnTo>
                  <a:lnTo>
                    <a:pt x="270" y="191"/>
                  </a:lnTo>
                  <a:lnTo>
                    <a:pt x="268" y="201"/>
                  </a:lnTo>
                  <a:lnTo>
                    <a:pt x="265" y="210"/>
                  </a:lnTo>
                  <a:lnTo>
                    <a:pt x="261" y="219"/>
                  </a:lnTo>
                  <a:lnTo>
                    <a:pt x="255" y="228"/>
                  </a:lnTo>
                  <a:lnTo>
                    <a:pt x="250" y="235"/>
                  </a:lnTo>
                  <a:lnTo>
                    <a:pt x="242" y="243"/>
                  </a:lnTo>
                  <a:lnTo>
                    <a:pt x="236" y="249"/>
                  </a:lnTo>
                  <a:lnTo>
                    <a:pt x="227" y="255"/>
                  </a:lnTo>
                  <a:lnTo>
                    <a:pt x="220" y="260"/>
                  </a:lnTo>
                  <a:lnTo>
                    <a:pt x="210" y="264"/>
                  </a:lnTo>
                  <a:lnTo>
                    <a:pt x="201" y="267"/>
                  </a:lnTo>
                  <a:lnTo>
                    <a:pt x="192" y="271"/>
                  </a:lnTo>
                  <a:lnTo>
                    <a:pt x="181" y="272"/>
                  </a:lnTo>
                  <a:lnTo>
                    <a:pt x="171" y="272"/>
                  </a:lnTo>
                  <a:lnTo>
                    <a:pt x="160" y="272"/>
                  </a:lnTo>
                  <a:lnTo>
                    <a:pt x="150" y="271"/>
                  </a:lnTo>
                  <a:lnTo>
                    <a:pt x="141" y="267"/>
                  </a:lnTo>
                  <a:lnTo>
                    <a:pt x="131" y="264"/>
                  </a:lnTo>
                  <a:lnTo>
                    <a:pt x="122" y="260"/>
                  </a:lnTo>
                  <a:lnTo>
                    <a:pt x="114" y="255"/>
                  </a:lnTo>
                  <a:lnTo>
                    <a:pt x="106" y="249"/>
                  </a:lnTo>
                  <a:lnTo>
                    <a:pt x="99" y="243"/>
                  </a:lnTo>
                  <a:lnTo>
                    <a:pt x="92" y="235"/>
                  </a:lnTo>
                  <a:lnTo>
                    <a:pt x="86" y="228"/>
                  </a:lnTo>
                  <a:lnTo>
                    <a:pt x="81" y="219"/>
                  </a:lnTo>
                  <a:lnTo>
                    <a:pt x="77" y="210"/>
                  </a:lnTo>
                  <a:lnTo>
                    <a:pt x="73" y="201"/>
                  </a:lnTo>
                  <a:lnTo>
                    <a:pt x="71" y="191"/>
                  </a:lnTo>
                  <a:lnTo>
                    <a:pt x="69" y="181"/>
                  </a:lnTo>
                  <a:lnTo>
                    <a:pt x="68" y="170"/>
                  </a:lnTo>
                  <a:lnTo>
                    <a:pt x="69" y="159"/>
                  </a:lnTo>
                  <a:lnTo>
                    <a:pt x="71" y="150"/>
                  </a:lnTo>
                  <a:lnTo>
                    <a:pt x="73" y="140"/>
                  </a:lnTo>
                  <a:lnTo>
                    <a:pt x="77" y="130"/>
                  </a:lnTo>
                  <a:lnTo>
                    <a:pt x="81" y="122"/>
                  </a:lnTo>
                  <a:lnTo>
                    <a:pt x="86" y="113"/>
                  </a:lnTo>
                  <a:lnTo>
                    <a:pt x="92" y="105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4" y="86"/>
                  </a:lnTo>
                  <a:lnTo>
                    <a:pt x="122" y="81"/>
                  </a:lnTo>
                  <a:lnTo>
                    <a:pt x="131" y="76"/>
                  </a:lnTo>
                  <a:lnTo>
                    <a:pt x="141" y="73"/>
                  </a:lnTo>
                  <a:lnTo>
                    <a:pt x="150" y="70"/>
                  </a:lnTo>
                  <a:lnTo>
                    <a:pt x="160" y="69"/>
                  </a:lnTo>
                  <a:lnTo>
                    <a:pt x="171" y="68"/>
                  </a:lnTo>
                  <a:lnTo>
                    <a:pt x="181" y="69"/>
                  </a:lnTo>
                  <a:lnTo>
                    <a:pt x="192" y="70"/>
                  </a:lnTo>
                  <a:lnTo>
                    <a:pt x="201" y="73"/>
                  </a:lnTo>
                  <a:lnTo>
                    <a:pt x="210" y="76"/>
                  </a:lnTo>
                  <a:lnTo>
                    <a:pt x="220" y="81"/>
                  </a:lnTo>
                  <a:lnTo>
                    <a:pt x="227" y="86"/>
                  </a:lnTo>
                  <a:lnTo>
                    <a:pt x="236" y="91"/>
                  </a:lnTo>
                  <a:lnTo>
                    <a:pt x="242" y="98"/>
                  </a:lnTo>
                  <a:lnTo>
                    <a:pt x="250" y="105"/>
                  </a:lnTo>
                  <a:lnTo>
                    <a:pt x="255" y="113"/>
                  </a:lnTo>
                  <a:lnTo>
                    <a:pt x="261" y="122"/>
                  </a:lnTo>
                  <a:lnTo>
                    <a:pt x="265" y="130"/>
                  </a:lnTo>
                  <a:lnTo>
                    <a:pt x="268" y="140"/>
                  </a:lnTo>
                  <a:lnTo>
                    <a:pt x="270" y="150"/>
                  </a:lnTo>
                  <a:lnTo>
                    <a:pt x="273" y="159"/>
                  </a:lnTo>
                  <a:lnTo>
                    <a:pt x="273" y="170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8" name="Freeform 1415"/>
            <p:cNvSpPr>
              <a:spLocks noEditPoints="1"/>
            </p:cNvSpPr>
            <p:nvPr/>
          </p:nvSpPr>
          <p:spPr bwMode="auto">
            <a:xfrm>
              <a:off x="2839" y="1818"/>
              <a:ext cx="50" cy="56"/>
            </a:xfrm>
            <a:custGeom>
              <a:avLst/>
              <a:gdLst>
                <a:gd name="T0" fmla="*/ 11 w 272"/>
                <a:gd name="T1" fmla="*/ 4 h 272"/>
                <a:gd name="T2" fmla="*/ 10 w 272"/>
                <a:gd name="T3" fmla="*/ 3 h 272"/>
                <a:gd name="T4" fmla="*/ 9 w 272"/>
                <a:gd name="T5" fmla="*/ 2 h 272"/>
                <a:gd name="T6" fmla="*/ 8 w 272"/>
                <a:gd name="T7" fmla="*/ 1 h 272"/>
                <a:gd name="T8" fmla="*/ 6 w 272"/>
                <a:gd name="T9" fmla="*/ 0 h 272"/>
                <a:gd name="T10" fmla="*/ 5 w 272"/>
                <a:gd name="T11" fmla="*/ 0 h 272"/>
                <a:gd name="T12" fmla="*/ 3 w 272"/>
                <a:gd name="T13" fmla="*/ 0 h 272"/>
                <a:gd name="T14" fmla="*/ 2 w 272"/>
                <a:gd name="T15" fmla="*/ 1 h 272"/>
                <a:gd name="T16" fmla="*/ 1 w 272"/>
                <a:gd name="T17" fmla="*/ 2 h 272"/>
                <a:gd name="T18" fmla="*/ 0 w 272"/>
                <a:gd name="T19" fmla="*/ 4 h 272"/>
                <a:gd name="T20" fmla="*/ 0 w 272"/>
                <a:gd name="T21" fmla="*/ 6 h 272"/>
                <a:gd name="T22" fmla="*/ 0 w 272"/>
                <a:gd name="T23" fmla="*/ 7 h 272"/>
                <a:gd name="T24" fmla="*/ 1 w 272"/>
                <a:gd name="T25" fmla="*/ 9 h 272"/>
                <a:gd name="T26" fmla="*/ 2 w 272"/>
                <a:gd name="T27" fmla="*/ 10 h 272"/>
                <a:gd name="T28" fmla="*/ 3 w 272"/>
                <a:gd name="T29" fmla="*/ 11 h 272"/>
                <a:gd name="T30" fmla="*/ 5 w 272"/>
                <a:gd name="T31" fmla="*/ 11 h 272"/>
                <a:gd name="T32" fmla="*/ 6 w 272"/>
                <a:gd name="T33" fmla="*/ 11 h 272"/>
                <a:gd name="T34" fmla="*/ 8 w 272"/>
                <a:gd name="T35" fmla="*/ 11 h 272"/>
                <a:gd name="T36" fmla="*/ 9 w 272"/>
                <a:gd name="T37" fmla="*/ 10 h 272"/>
                <a:gd name="T38" fmla="*/ 10 w 272"/>
                <a:gd name="T39" fmla="*/ 8 h 272"/>
                <a:gd name="T40" fmla="*/ 11 w 272"/>
                <a:gd name="T41" fmla="*/ 7 h 272"/>
                <a:gd name="T42" fmla="*/ 8 w 272"/>
                <a:gd name="T43" fmla="*/ 6 h 272"/>
                <a:gd name="T44" fmla="*/ 8 w 272"/>
                <a:gd name="T45" fmla="*/ 6 h 272"/>
                <a:gd name="T46" fmla="*/ 8 w 272"/>
                <a:gd name="T47" fmla="*/ 7 h 272"/>
                <a:gd name="T48" fmla="*/ 7 w 272"/>
                <a:gd name="T49" fmla="*/ 8 h 272"/>
                <a:gd name="T50" fmla="*/ 6 w 272"/>
                <a:gd name="T51" fmla="*/ 8 h 272"/>
                <a:gd name="T52" fmla="*/ 6 w 272"/>
                <a:gd name="T53" fmla="*/ 8 h 272"/>
                <a:gd name="T54" fmla="*/ 5 w 272"/>
                <a:gd name="T55" fmla="*/ 8 h 272"/>
                <a:gd name="T56" fmla="*/ 4 w 272"/>
                <a:gd name="T57" fmla="*/ 8 h 272"/>
                <a:gd name="T58" fmla="*/ 3 w 272"/>
                <a:gd name="T59" fmla="*/ 7 h 272"/>
                <a:gd name="T60" fmla="*/ 3 w 272"/>
                <a:gd name="T61" fmla="*/ 7 h 272"/>
                <a:gd name="T62" fmla="*/ 3 w 272"/>
                <a:gd name="T63" fmla="*/ 6 h 272"/>
                <a:gd name="T64" fmla="*/ 3 w 272"/>
                <a:gd name="T65" fmla="*/ 5 h 272"/>
                <a:gd name="T66" fmla="*/ 3 w 272"/>
                <a:gd name="T67" fmla="*/ 4 h 272"/>
                <a:gd name="T68" fmla="*/ 3 w 272"/>
                <a:gd name="T69" fmla="*/ 4 h 272"/>
                <a:gd name="T70" fmla="*/ 4 w 272"/>
                <a:gd name="T71" fmla="*/ 3 h 272"/>
                <a:gd name="T72" fmla="*/ 5 w 272"/>
                <a:gd name="T73" fmla="*/ 3 h 272"/>
                <a:gd name="T74" fmla="*/ 5 w 272"/>
                <a:gd name="T75" fmla="*/ 3 h 272"/>
                <a:gd name="T76" fmla="*/ 6 w 272"/>
                <a:gd name="T77" fmla="*/ 3 h 272"/>
                <a:gd name="T78" fmla="*/ 7 w 272"/>
                <a:gd name="T79" fmla="*/ 3 h 272"/>
                <a:gd name="T80" fmla="*/ 7 w 272"/>
                <a:gd name="T81" fmla="*/ 4 h 272"/>
                <a:gd name="T82" fmla="*/ 8 w 272"/>
                <a:gd name="T83" fmla="*/ 4 h 272"/>
                <a:gd name="T84" fmla="*/ 8 w 272"/>
                <a:gd name="T85" fmla="*/ 5 h 2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2"/>
                <a:gd name="T130" fmla="*/ 0 h 272"/>
                <a:gd name="T131" fmla="*/ 272 w 272"/>
                <a:gd name="T132" fmla="*/ 272 h 27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2" h="272">
                  <a:moveTo>
                    <a:pt x="272" y="136"/>
                  </a:moveTo>
                  <a:lnTo>
                    <a:pt x="271" y="122"/>
                  </a:lnTo>
                  <a:lnTo>
                    <a:pt x="269" y="109"/>
                  </a:lnTo>
                  <a:lnTo>
                    <a:pt x="266" y="96"/>
                  </a:lnTo>
                  <a:lnTo>
                    <a:pt x="261" y="83"/>
                  </a:lnTo>
                  <a:lnTo>
                    <a:pt x="255" y="71"/>
                  </a:lnTo>
                  <a:lnTo>
                    <a:pt x="248" y="61"/>
                  </a:lnTo>
                  <a:lnTo>
                    <a:pt x="241" y="50"/>
                  </a:lnTo>
                  <a:lnTo>
                    <a:pt x="232" y="40"/>
                  </a:lnTo>
                  <a:lnTo>
                    <a:pt x="222" y="32"/>
                  </a:lnTo>
                  <a:lnTo>
                    <a:pt x="212" y="24"/>
                  </a:lnTo>
                  <a:lnTo>
                    <a:pt x="201" y="16"/>
                  </a:lnTo>
                  <a:lnTo>
                    <a:pt x="189" y="11"/>
                  </a:lnTo>
                  <a:lnTo>
                    <a:pt x="176" y="7"/>
                  </a:lnTo>
                  <a:lnTo>
                    <a:pt x="163" y="3"/>
                  </a:lnTo>
                  <a:lnTo>
                    <a:pt x="150" y="1"/>
                  </a:lnTo>
                  <a:lnTo>
                    <a:pt x="136" y="0"/>
                  </a:lnTo>
                  <a:lnTo>
                    <a:pt x="122" y="1"/>
                  </a:lnTo>
                  <a:lnTo>
                    <a:pt x="108" y="3"/>
                  </a:lnTo>
                  <a:lnTo>
                    <a:pt x="95" y="7"/>
                  </a:lnTo>
                  <a:lnTo>
                    <a:pt x="83" y="11"/>
                  </a:lnTo>
                  <a:lnTo>
                    <a:pt x="71" y="16"/>
                  </a:lnTo>
                  <a:lnTo>
                    <a:pt x="59" y="24"/>
                  </a:lnTo>
                  <a:lnTo>
                    <a:pt x="50" y="32"/>
                  </a:lnTo>
                  <a:lnTo>
                    <a:pt x="40" y="40"/>
                  </a:lnTo>
                  <a:lnTo>
                    <a:pt x="30" y="50"/>
                  </a:lnTo>
                  <a:lnTo>
                    <a:pt x="23" y="61"/>
                  </a:lnTo>
                  <a:lnTo>
                    <a:pt x="16" y="71"/>
                  </a:lnTo>
                  <a:lnTo>
                    <a:pt x="11" y="83"/>
                  </a:lnTo>
                  <a:lnTo>
                    <a:pt x="5" y="96"/>
                  </a:lnTo>
                  <a:lnTo>
                    <a:pt x="2" y="109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50"/>
                  </a:lnTo>
                  <a:lnTo>
                    <a:pt x="2" y="163"/>
                  </a:lnTo>
                  <a:lnTo>
                    <a:pt x="5" y="176"/>
                  </a:lnTo>
                  <a:lnTo>
                    <a:pt x="11" y="189"/>
                  </a:lnTo>
                  <a:lnTo>
                    <a:pt x="16" y="201"/>
                  </a:lnTo>
                  <a:lnTo>
                    <a:pt x="23" y="212"/>
                  </a:lnTo>
                  <a:lnTo>
                    <a:pt x="30" y="223"/>
                  </a:lnTo>
                  <a:lnTo>
                    <a:pt x="40" y="232"/>
                  </a:lnTo>
                  <a:lnTo>
                    <a:pt x="50" y="241"/>
                  </a:lnTo>
                  <a:lnTo>
                    <a:pt x="59" y="249"/>
                  </a:lnTo>
                  <a:lnTo>
                    <a:pt x="71" y="256"/>
                  </a:lnTo>
                  <a:lnTo>
                    <a:pt x="83" y="262"/>
                  </a:lnTo>
                  <a:lnTo>
                    <a:pt x="95" y="266"/>
                  </a:lnTo>
                  <a:lnTo>
                    <a:pt x="108" y="269"/>
                  </a:lnTo>
                  <a:lnTo>
                    <a:pt x="122" y="271"/>
                  </a:lnTo>
                  <a:lnTo>
                    <a:pt x="136" y="272"/>
                  </a:lnTo>
                  <a:lnTo>
                    <a:pt x="150" y="271"/>
                  </a:lnTo>
                  <a:lnTo>
                    <a:pt x="163" y="269"/>
                  </a:lnTo>
                  <a:lnTo>
                    <a:pt x="176" y="266"/>
                  </a:lnTo>
                  <a:lnTo>
                    <a:pt x="189" y="262"/>
                  </a:lnTo>
                  <a:lnTo>
                    <a:pt x="201" y="256"/>
                  </a:lnTo>
                  <a:lnTo>
                    <a:pt x="212" y="249"/>
                  </a:lnTo>
                  <a:lnTo>
                    <a:pt x="222" y="241"/>
                  </a:lnTo>
                  <a:lnTo>
                    <a:pt x="232" y="232"/>
                  </a:lnTo>
                  <a:lnTo>
                    <a:pt x="241" y="223"/>
                  </a:lnTo>
                  <a:lnTo>
                    <a:pt x="248" y="212"/>
                  </a:lnTo>
                  <a:lnTo>
                    <a:pt x="255" y="201"/>
                  </a:lnTo>
                  <a:lnTo>
                    <a:pt x="261" y="189"/>
                  </a:lnTo>
                  <a:lnTo>
                    <a:pt x="266" y="176"/>
                  </a:lnTo>
                  <a:lnTo>
                    <a:pt x="269" y="163"/>
                  </a:lnTo>
                  <a:lnTo>
                    <a:pt x="271" y="150"/>
                  </a:lnTo>
                  <a:lnTo>
                    <a:pt x="272" y="136"/>
                  </a:lnTo>
                  <a:close/>
                  <a:moveTo>
                    <a:pt x="204" y="136"/>
                  </a:moveTo>
                  <a:lnTo>
                    <a:pt x="203" y="143"/>
                  </a:lnTo>
                  <a:lnTo>
                    <a:pt x="202" y="150"/>
                  </a:lnTo>
                  <a:lnTo>
                    <a:pt x="201" y="157"/>
                  </a:lnTo>
                  <a:lnTo>
                    <a:pt x="199" y="162"/>
                  </a:lnTo>
                  <a:lnTo>
                    <a:pt x="195" y="169"/>
                  </a:lnTo>
                  <a:lnTo>
                    <a:pt x="192" y="174"/>
                  </a:lnTo>
                  <a:lnTo>
                    <a:pt x="188" y="179"/>
                  </a:lnTo>
                  <a:lnTo>
                    <a:pt x="184" y="184"/>
                  </a:lnTo>
                  <a:lnTo>
                    <a:pt x="179" y="189"/>
                  </a:lnTo>
                  <a:lnTo>
                    <a:pt x="174" y="192"/>
                  </a:lnTo>
                  <a:lnTo>
                    <a:pt x="168" y="196"/>
                  </a:lnTo>
                  <a:lnTo>
                    <a:pt x="162" y="199"/>
                  </a:lnTo>
                  <a:lnTo>
                    <a:pt x="155" y="201"/>
                  </a:lnTo>
                  <a:lnTo>
                    <a:pt x="149" y="203"/>
                  </a:lnTo>
                  <a:lnTo>
                    <a:pt x="142" y="204"/>
                  </a:lnTo>
                  <a:lnTo>
                    <a:pt x="136" y="204"/>
                  </a:lnTo>
                  <a:lnTo>
                    <a:pt x="128" y="204"/>
                  </a:lnTo>
                  <a:lnTo>
                    <a:pt x="122" y="203"/>
                  </a:lnTo>
                  <a:lnTo>
                    <a:pt x="115" y="201"/>
                  </a:lnTo>
                  <a:lnTo>
                    <a:pt x="109" y="199"/>
                  </a:lnTo>
                  <a:lnTo>
                    <a:pt x="104" y="196"/>
                  </a:lnTo>
                  <a:lnTo>
                    <a:pt x="97" y="192"/>
                  </a:lnTo>
                  <a:lnTo>
                    <a:pt x="93" y="189"/>
                  </a:lnTo>
                  <a:lnTo>
                    <a:pt x="87" y="184"/>
                  </a:lnTo>
                  <a:lnTo>
                    <a:pt x="83" y="179"/>
                  </a:lnTo>
                  <a:lnTo>
                    <a:pt x="79" y="174"/>
                  </a:lnTo>
                  <a:lnTo>
                    <a:pt x="76" y="169"/>
                  </a:lnTo>
                  <a:lnTo>
                    <a:pt x="73" y="162"/>
                  </a:lnTo>
                  <a:lnTo>
                    <a:pt x="71" y="157"/>
                  </a:lnTo>
                  <a:lnTo>
                    <a:pt x="69" y="150"/>
                  </a:lnTo>
                  <a:lnTo>
                    <a:pt x="68" y="143"/>
                  </a:lnTo>
                  <a:lnTo>
                    <a:pt x="68" y="136"/>
                  </a:lnTo>
                  <a:lnTo>
                    <a:pt x="68" y="130"/>
                  </a:lnTo>
                  <a:lnTo>
                    <a:pt x="69" y="122"/>
                  </a:lnTo>
                  <a:lnTo>
                    <a:pt x="71" y="116"/>
                  </a:lnTo>
                  <a:lnTo>
                    <a:pt x="73" y="109"/>
                  </a:lnTo>
                  <a:lnTo>
                    <a:pt x="76" y="104"/>
                  </a:lnTo>
                  <a:lnTo>
                    <a:pt x="79" y="98"/>
                  </a:lnTo>
                  <a:lnTo>
                    <a:pt x="83" y="93"/>
                  </a:lnTo>
                  <a:lnTo>
                    <a:pt x="87" y="88"/>
                  </a:lnTo>
                  <a:lnTo>
                    <a:pt x="93" y="83"/>
                  </a:lnTo>
                  <a:lnTo>
                    <a:pt x="97" y="80"/>
                  </a:lnTo>
                  <a:lnTo>
                    <a:pt x="104" y="77"/>
                  </a:lnTo>
                  <a:lnTo>
                    <a:pt x="109" y="74"/>
                  </a:lnTo>
                  <a:lnTo>
                    <a:pt x="115" y="71"/>
                  </a:lnTo>
                  <a:lnTo>
                    <a:pt x="122" y="69"/>
                  </a:lnTo>
                  <a:lnTo>
                    <a:pt x="128" y="68"/>
                  </a:lnTo>
                  <a:lnTo>
                    <a:pt x="136" y="68"/>
                  </a:lnTo>
                  <a:lnTo>
                    <a:pt x="142" y="68"/>
                  </a:lnTo>
                  <a:lnTo>
                    <a:pt x="149" y="69"/>
                  </a:lnTo>
                  <a:lnTo>
                    <a:pt x="155" y="71"/>
                  </a:lnTo>
                  <a:lnTo>
                    <a:pt x="162" y="74"/>
                  </a:lnTo>
                  <a:lnTo>
                    <a:pt x="168" y="77"/>
                  </a:lnTo>
                  <a:lnTo>
                    <a:pt x="174" y="80"/>
                  </a:lnTo>
                  <a:lnTo>
                    <a:pt x="179" y="83"/>
                  </a:lnTo>
                  <a:lnTo>
                    <a:pt x="184" y="88"/>
                  </a:lnTo>
                  <a:lnTo>
                    <a:pt x="188" y="93"/>
                  </a:lnTo>
                  <a:lnTo>
                    <a:pt x="192" y="98"/>
                  </a:lnTo>
                  <a:lnTo>
                    <a:pt x="195" y="104"/>
                  </a:lnTo>
                  <a:lnTo>
                    <a:pt x="199" y="109"/>
                  </a:lnTo>
                  <a:lnTo>
                    <a:pt x="201" y="116"/>
                  </a:lnTo>
                  <a:lnTo>
                    <a:pt x="202" y="122"/>
                  </a:lnTo>
                  <a:lnTo>
                    <a:pt x="203" y="130"/>
                  </a:lnTo>
                  <a:lnTo>
                    <a:pt x="204" y="136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9" name="Freeform 1416"/>
            <p:cNvSpPr>
              <a:spLocks/>
            </p:cNvSpPr>
            <p:nvPr/>
          </p:nvSpPr>
          <p:spPr bwMode="auto">
            <a:xfrm>
              <a:off x="2843" y="1829"/>
              <a:ext cx="43" cy="37"/>
            </a:xfrm>
            <a:custGeom>
              <a:avLst/>
              <a:gdLst>
                <a:gd name="T0" fmla="*/ 8 w 205"/>
                <a:gd name="T1" fmla="*/ 4 h 204"/>
                <a:gd name="T2" fmla="*/ 8 w 205"/>
                <a:gd name="T3" fmla="*/ 3 h 204"/>
                <a:gd name="T4" fmla="*/ 8 w 205"/>
                <a:gd name="T5" fmla="*/ 2 h 204"/>
                <a:gd name="T6" fmla="*/ 7 w 205"/>
                <a:gd name="T7" fmla="*/ 1 h 204"/>
                <a:gd name="T8" fmla="*/ 7 w 205"/>
                <a:gd name="T9" fmla="*/ 1 h 204"/>
                <a:gd name="T10" fmla="*/ 6 w 205"/>
                <a:gd name="T11" fmla="*/ 1 h 204"/>
                <a:gd name="T12" fmla="*/ 5 w 205"/>
                <a:gd name="T13" fmla="*/ 0 h 204"/>
                <a:gd name="T14" fmla="*/ 5 w 205"/>
                <a:gd name="T15" fmla="*/ 0 h 204"/>
                <a:gd name="T16" fmla="*/ 4 w 205"/>
                <a:gd name="T17" fmla="*/ 0 h 204"/>
                <a:gd name="T18" fmla="*/ 3 w 205"/>
                <a:gd name="T19" fmla="*/ 0 h 204"/>
                <a:gd name="T20" fmla="*/ 2 w 205"/>
                <a:gd name="T21" fmla="*/ 1 h 204"/>
                <a:gd name="T22" fmla="*/ 2 w 205"/>
                <a:gd name="T23" fmla="*/ 1 h 204"/>
                <a:gd name="T24" fmla="*/ 1 w 205"/>
                <a:gd name="T25" fmla="*/ 1 h 204"/>
                <a:gd name="T26" fmla="*/ 1 w 205"/>
                <a:gd name="T27" fmla="*/ 2 h 204"/>
                <a:gd name="T28" fmla="*/ 0 w 205"/>
                <a:gd name="T29" fmla="*/ 3 h 204"/>
                <a:gd name="T30" fmla="*/ 0 w 205"/>
                <a:gd name="T31" fmla="*/ 4 h 204"/>
                <a:gd name="T32" fmla="*/ 0 w 205"/>
                <a:gd name="T33" fmla="*/ 5 h 204"/>
                <a:gd name="T34" fmla="*/ 0 w 205"/>
                <a:gd name="T35" fmla="*/ 5 h 204"/>
                <a:gd name="T36" fmla="*/ 1 w 205"/>
                <a:gd name="T37" fmla="*/ 6 h 204"/>
                <a:gd name="T38" fmla="*/ 1 w 205"/>
                <a:gd name="T39" fmla="*/ 7 h 204"/>
                <a:gd name="T40" fmla="*/ 2 w 205"/>
                <a:gd name="T41" fmla="*/ 7 h 204"/>
                <a:gd name="T42" fmla="*/ 2 w 205"/>
                <a:gd name="T43" fmla="*/ 8 h 204"/>
                <a:gd name="T44" fmla="*/ 3 w 205"/>
                <a:gd name="T45" fmla="*/ 8 h 204"/>
                <a:gd name="T46" fmla="*/ 4 w 205"/>
                <a:gd name="T47" fmla="*/ 8 h 204"/>
                <a:gd name="T48" fmla="*/ 5 w 205"/>
                <a:gd name="T49" fmla="*/ 8 h 204"/>
                <a:gd name="T50" fmla="*/ 5 w 205"/>
                <a:gd name="T51" fmla="*/ 8 h 204"/>
                <a:gd name="T52" fmla="*/ 6 w 205"/>
                <a:gd name="T53" fmla="*/ 8 h 204"/>
                <a:gd name="T54" fmla="*/ 7 w 205"/>
                <a:gd name="T55" fmla="*/ 7 h 204"/>
                <a:gd name="T56" fmla="*/ 7 w 205"/>
                <a:gd name="T57" fmla="*/ 7 h 204"/>
                <a:gd name="T58" fmla="*/ 8 w 205"/>
                <a:gd name="T59" fmla="*/ 6 h 204"/>
                <a:gd name="T60" fmla="*/ 8 w 205"/>
                <a:gd name="T61" fmla="*/ 5 h 204"/>
                <a:gd name="T62" fmla="*/ 8 w 205"/>
                <a:gd name="T63" fmla="*/ 5 h 2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5"/>
                <a:gd name="T97" fmla="*/ 0 h 204"/>
                <a:gd name="T98" fmla="*/ 205 w 205"/>
                <a:gd name="T99" fmla="*/ 204 h 20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5" h="204">
                  <a:moveTo>
                    <a:pt x="205" y="102"/>
                  </a:moveTo>
                  <a:lnTo>
                    <a:pt x="205" y="91"/>
                  </a:lnTo>
                  <a:lnTo>
                    <a:pt x="202" y="82"/>
                  </a:lnTo>
                  <a:lnTo>
                    <a:pt x="200" y="72"/>
                  </a:lnTo>
                  <a:lnTo>
                    <a:pt x="197" y="62"/>
                  </a:lnTo>
                  <a:lnTo>
                    <a:pt x="193" y="54"/>
                  </a:lnTo>
                  <a:lnTo>
                    <a:pt x="187" y="45"/>
                  </a:lnTo>
                  <a:lnTo>
                    <a:pt x="182" y="37"/>
                  </a:lnTo>
                  <a:lnTo>
                    <a:pt x="174" y="30"/>
                  </a:lnTo>
                  <a:lnTo>
                    <a:pt x="168" y="23"/>
                  </a:lnTo>
                  <a:lnTo>
                    <a:pt x="159" y="18"/>
                  </a:lnTo>
                  <a:lnTo>
                    <a:pt x="152" y="13"/>
                  </a:lnTo>
                  <a:lnTo>
                    <a:pt x="142" y="8"/>
                  </a:lnTo>
                  <a:lnTo>
                    <a:pt x="133" y="5"/>
                  </a:lnTo>
                  <a:lnTo>
                    <a:pt x="124" y="2"/>
                  </a:lnTo>
                  <a:lnTo>
                    <a:pt x="113" y="1"/>
                  </a:lnTo>
                  <a:lnTo>
                    <a:pt x="103" y="0"/>
                  </a:lnTo>
                  <a:lnTo>
                    <a:pt x="92" y="1"/>
                  </a:lnTo>
                  <a:lnTo>
                    <a:pt x="82" y="2"/>
                  </a:lnTo>
                  <a:lnTo>
                    <a:pt x="73" y="5"/>
                  </a:lnTo>
                  <a:lnTo>
                    <a:pt x="63" y="8"/>
                  </a:lnTo>
                  <a:lnTo>
                    <a:pt x="54" y="13"/>
                  </a:lnTo>
                  <a:lnTo>
                    <a:pt x="46" y="18"/>
                  </a:lnTo>
                  <a:lnTo>
                    <a:pt x="38" y="23"/>
                  </a:lnTo>
                  <a:lnTo>
                    <a:pt x="31" y="30"/>
                  </a:lnTo>
                  <a:lnTo>
                    <a:pt x="24" y="37"/>
                  </a:lnTo>
                  <a:lnTo>
                    <a:pt x="18" y="45"/>
                  </a:lnTo>
                  <a:lnTo>
                    <a:pt x="13" y="54"/>
                  </a:lnTo>
                  <a:lnTo>
                    <a:pt x="9" y="62"/>
                  </a:lnTo>
                  <a:lnTo>
                    <a:pt x="5" y="72"/>
                  </a:lnTo>
                  <a:lnTo>
                    <a:pt x="3" y="82"/>
                  </a:lnTo>
                  <a:lnTo>
                    <a:pt x="1" y="91"/>
                  </a:lnTo>
                  <a:lnTo>
                    <a:pt x="0" y="102"/>
                  </a:lnTo>
                  <a:lnTo>
                    <a:pt x="1" y="113"/>
                  </a:lnTo>
                  <a:lnTo>
                    <a:pt x="3" y="123"/>
                  </a:lnTo>
                  <a:lnTo>
                    <a:pt x="5" y="133"/>
                  </a:lnTo>
                  <a:lnTo>
                    <a:pt x="9" y="142"/>
                  </a:lnTo>
                  <a:lnTo>
                    <a:pt x="13" y="151"/>
                  </a:lnTo>
                  <a:lnTo>
                    <a:pt x="18" y="160"/>
                  </a:lnTo>
                  <a:lnTo>
                    <a:pt x="24" y="167"/>
                  </a:lnTo>
                  <a:lnTo>
                    <a:pt x="31" y="175"/>
                  </a:lnTo>
                  <a:lnTo>
                    <a:pt x="38" y="181"/>
                  </a:lnTo>
                  <a:lnTo>
                    <a:pt x="46" y="187"/>
                  </a:lnTo>
                  <a:lnTo>
                    <a:pt x="54" y="192"/>
                  </a:lnTo>
                  <a:lnTo>
                    <a:pt x="63" y="196"/>
                  </a:lnTo>
                  <a:lnTo>
                    <a:pt x="73" y="199"/>
                  </a:lnTo>
                  <a:lnTo>
                    <a:pt x="82" y="203"/>
                  </a:lnTo>
                  <a:lnTo>
                    <a:pt x="92" y="204"/>
                  </a:lnTo>
                  <a:lnTo>
                    <a:pt x="103" y="204"/>
                  </a:lnTo>
                  <a:lnTo>
                    <a:pt x="113" y="204"/>
                  </a:lnTo>
                  <a:lnTo>
                    <a:pt x="124" y="203"/>
                  </a:lnTo>
                  <a:lnTo>
                    <a:pt x="133" y="199"/>
                  </a:lnTo>
                  <a:lnTo>
                    <a:pt x="142" y="196"/>
                  </a:lnTo>
                  <a:lnTo>
                    <a:pt x="152" y="192"/>
                  </a:lnTo>
                  <a:lnTo>
                    <a:pt x="159" y="187"/>
                  </a:lnTo>
                  <a:lnTo>
                    <a:pt x="168" y="181"/>
                  </a:lnTo>
                  <a:lnTo>
                    <a:pt x="174" y="175"/>
                  </a:lnTo>
                  <a:lnTo>
                    <a:pt x="182" y="167"/>
                  </a:lnTo>
                  <a:lnTo>
                    <a:pt x="187" y="160"/>
                  </a:lnTo>
                  <a:lnTo>
                    <a:pt x="193" y="151"/>
                  </a:lnTo>
                  <a:lnTo>
                    <a:pt x="197" y="142"/>
                  </a:lnTo>
                  <a:lnTo>
                    <a:pt x="200" y="133"/>
                  </a:lnTo>
                  <a:lnTo>
                    <a:pt x="202" y="123"/>
                  </a:lnTo>
                  <a:lnTo>
                    <a:pt x="205" y="113"/>
                  </a:lnTo>
                  <a:lnTo>
                    <a:pt x="205" y="102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0" name="Freeform 1417"/>
            <p:cNvSpPr>
              <a:spLocks/>
            </p:cNvSpPr>
            <p:nvPr/>
          </p:nvSpPr>
          <p:spPr bwMode="auto">
            <a:xfrm>
              <a:off x="2847" y="1833"/>
              <a:ext cx="27" cy="30"/>
            </a:xfrm>
            <a:custGeom>
              <a:avLst/>
              <a:gdLst>
                <a:gd name="T0" fmla="*/ 5 w 136"/>
                <a:gd name="T1" fmla="*/ 2 h 136"/>
                <a:gd name="T2" fmla="*/ 5 w 136"/>
                <a:gd name="T3" fmla="*/ 2 h 136"/>
                <a:gd name="T4" fmla="*/ 5 w 136"/>
                <a:gd name="T5" fmla="*/ 1 h 136"/>
                <a:gd name="T6" fmla="*/ 5 w 136"/>
                <a:gd name="T7" fmla="*/ 1 h 136"/>
                <a:gd name="T8" fmla="*/ 4 w 136"/>
                <a:gd name="T9" fmla="*/ 1 h 136"/>
                <a:gd name="T10" fmla="*/ 4 w 136"/>
                <a:gd name="T11" fmla="*/ 0 h 136"/>
                <a:gd name="T12" fmla="*/ 3 w 136"/>
                <a:gd name="T13" fmla="*/ 0 h 136"/>
                <a:gd name="T14" fmla="*/ 3 w 136"/>
                <a:gd name="T15" fmla="*/ 0 h 136"/>
                <a:gd name="T16" fmla="*/ 2 w 136"/>
                <a:gd name="T17" fmla="*/ 0 h 136"/>
                <a:gd name="T18" fmla="*/ 2 w 136"/>
                <a:gd name="T19" fmla="*/ 0 h 136"/>
                <a:gd name="T20" fmla="*/ 1 w 136"/>
                <a:gd name="T21" fmla="*/ 0 h 136"/>
                <a:gd name="T22" fmla="*/ 1 w 136"/>
                <a:gd name="T23" fmla="*/ 1 h 136"/>
                <a:gd name="T24" fmla="*/ 1 w 136"/>
                <a:gd name="T25" fmla="*/ 1 h 136"/>
                <a:gd name="T26" fmla="*/ 0 w 136"/>
                <a:gd name="T27" fmla="*/ 1 h 136"/>
                <a:gd name="T28" fmla="*/ 0 w 136"/>
                <a:gd name="T29" fmla="*/ 2 h 136"/>
                <a:gd name="T30" fmla="*/ 0 w 136"/>
                <a:gd name="T31" fmla="*/ 2 h 136"/>
                <a:gd name="T32" fmla="*/ 0 w 136"/>
                <a:gd name="T33" fmla="*/ 3 h 136"/>
                <a:gd name="T34" fmla="*/ 0 w 136"/>
                <a:gd name="T35" fmla="*/ 4 h 136"/>
                <a:gd name="T36" fmla="*/ 0 w 136"/>
                <a:gd name="T37" fmla="*/ 4 h 136"/>
                <a:gd name="T38" fmla="*/ 1 w 136"/>
                <a:gd name="T39" fmla="*/ 4 h 136"/>
                <a:gd name="T40" fmla="*/ 1 w 136"/>
                <a:gd name="T41" fmla="*/ 5 h 136"/>
                <a:gd name="T42" fmla="*/ 1 w 136"/>
                <a:gd name="T43" fmla="*/ 5 h 136"/>
                <a:gd name="T44" fmla="*/ 2 w 136"/>
                <a:gd name="T45" fmla="*/ 5 h 136"/>
                <a:gd name="T46" fmla="*/ 2 w 136"/>
                <a:gd name="T47" fmla="*/ 5 h 136"/>
                <a:gd name="T48" fmla="*/ 3 w 136"/>
                <a:gd name="T49" fmla="*/ 5 h 136"/>
                <a:gd name="T50" fmla="*/ 3 w 136"/>
                <a:gd name="T51" fmla="*/ 5 h 136"/>
                <a:gd name="T52" fmla="*/ 4 w 136"/>
                <a:gd name="T53" fmla="*/ 5 h 136"/>
                <a:gd name="T54" fmla="*/ 4 w 136"/>
                <a:gd name="T55" fmla="*/ 5 h 136"/>
                <a:gd name="T56" fmla="*/ 5 w 136"/>
                <a:gd name="T57" fmla="*/ 4 h 136"/>
                <a:gd name="T58" fmla="*/ 5 w 136"/>
                <a:gd name="T59" fmla="*/ 4 h 136"/>
                <a:gd name="T60" fmla="*/ 5 w 136"/>
                <a:gd name="T61" fmla="*/ 4 h 136"/>
                <a:gd name="T62" fmla="*/ 5 w 136"/>
                <a:gd name="T63" fmla="*/ 3 h 1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6"/>
                <a:gd name="T97" fmla="*/ 0 h 136"/>
                <a:gd name="T98" fmla="*/ 136 w 136"/>
                <a:gd name="T99" fmla="*/ 136 h 1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6" h="136">
                  <a:moveTo>
                    <a:pt x="136" y="68"/>
                  </a:moveTo>
                  <a:lnTo>
                    <a:pt x="135" y="62"/>
                  </a:lnTo>
                  <a:lnTo>
                    <a:pt x="134" y="54"/>
                  </a:lnTo>
                  <a:lnTo>
                    <a:pt x="133" y="48"/>
                  </a:lnTo>
                  <a:lnTo>
                    <a:pt x="131" y="41"/>
                  </a:lnTo>
                  <a:lnTo>
                    <a:pt x="127" y="36"/>
                  </a:lnTo>
                  <a:lnTo>
                    <a:pt x="124" y="30"/>
                  </a:lnTo>
                  <a:lnTo>
                    <a:pt x="120" y="25"/>
                  </a:lnTo>
                  <a:lnTo>
                    <a:pt x="116" y="20"/>
                  </a:lnTo>
                  <a:lnTo>
                    <a:pt x="111" y="15"/>
                  </a:lnTo>
                  <a:lnTo>
                    <a:pt x="106" y="12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87" y="3"/>
                  </a:lnTo>
                  <a:lnTo>
                    <a:pt x="81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3"/>
                  </a:lnTo>
                  <a:lnTo>
                    <a:pt x="41" y="6"/>
                  </a:lnTo>
                  <a:lnTo>
                    <a:pt x="36" y="9"/>
                  </a:lnTo>
                  <a:lnTo>
                    <a:pt x="29" y="12"/>
                  </a:lnTo>
                  <a:lnTo>
                    <a:pt x="25" y="15"/>
                  </a:lnTo>
                  <a:lnTo>
                    <a:pt x="19" y="20"/>
                  </a:lnTo>
                  <a:lnTo>
                    <a:pt x="15" y="25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5" y="41"/>
                  </a:lnTo>
                  <a:lnTo>
                    <a:pt x="3" y="48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9"/>
                  </a:lnTo>
                  <a:lnTo>
                    <a:pt x="5" y="94"/>
                  </a:lnTo>
                  <a:lnTo>
                    <a:pt x="8" y="101"/>
                  </a:lnTo>
                  <a:lnTo>
                    <a:pt x="11" y="106"/>
                  </a:lnTo>
                  <a:lnTo>
                    <a:pt x="15" y="111"/>
                  </a:lnTo>
                  <a:lnTo>
                    <a:pt x="19" y="116"/>
                  </a:lnTo>
                  <a:lnTo>
                    <a:pt x="25" y="121"/>
                  </a:lnTo>
                  <a:lnTo>
                    <a:pt x="29" y="124"/>
                  </a:lnTo>
                  <a:lnTo>
                    <a:pt x="36" y="128"/>
                  </a:lnTo>
                  <a:lnTo>
                    <a:pt x="41" y="131"/>
                  </a:lnTo>
                  <a:lnTo>
                    <a:pt x="47" y="133"/>
                  </a:lnTo>
                  <a:lnTo>
                    <a:pt x="54" y="135"/>
                  </a:lnTo>
                  <a:lnTo>
                    <a:pt x="60" y="136"/>
                  </a:lnTo>
                  <a:lnTo>
                    <a:pt x="68" y="136"/>
                  </a:lnTo>
                  <a:lnTo>
                    <a:pt x="74" y="136"/>
                  </a:lnTo>
                  <a:lnTo>
                    <a:pt x="81" y="135"/>
                  </a:lnTo>
                  <a:lnTo>
                    <a:pt x="87" y="133"/>
                  </a:lnTo>
                  <a:lnTo>
                    <a:pt x="94" y="131"/>
                  </a:lnTo>
                  <a:lnTo>
                    <a:pt x="100" y="128"/>
                  </a:lnTo>
                  <a:lnTo>
                    <a:pt x="106" y="124"/>
                  </a:lnTo>
                  <a:lnTo>
                    <a:pt x="111" y="121"/>
                  </a:lnTo>
                  <a:lnTo>
                    <a:pt x="116" y="116"/>
                  </a:lnTo>
                  <a:lnTo>
                    <a:pt x="120" y="111"/>
                  </a:lnTo>
                  <a:lnTo>
                    <a:pt x="124" y="106"/>
                  </a:lnTo>
                  <a:lnTo>
                    <a:pt x="127" y="101"/>
                  </a:lnTo>
                  <a:lnTo>
                    <a:pt x="131" y="94"/>
                  </a:lnTo>
                  <a:lnTo>
                    <a:pt x="133" y="89"/>
                  </a:lnTo>
                  <a:lnTo>
                    <a:pt x="134" y="82"/>
                  </a:lnTo>
                  <a:lnTo>
                    <a:pt x="135" y="75"/>
                  </a:lnTo>
                  <a:lnTo>
                    <a:pt x="136" y="68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1" name="Freeform 1418"/>
            <p:cNvSpPr>
              <a:spLocks/>
            </p:cNvSpPr>
            <p:nvPr/>
          </p:nvSpPr>
          <p:spPr bwMode="auto">
            <a:xfrm>
              <a:off x="2859" y="1840"/>
              <a:ext cx="12" cy="11"/>
            </a:xfrm>
            <a:custGeom>
              <a:avLst/>
              <a:gdLst>
                <a:gd name="T0" fmla="*/ 2 w 68"/>
                <a:gd name="T1" fmla="*/ 1 h 68"/>
                <a:gd name="T2" fmla="*/ 2 w 68"/>
                <a:gd name="T3" fmla="*/ 1 h 68"/>
                <a:gd name="T4" fmla="*/ 2 w 68"/>
                <a:gd name="T5" fmla="*/ 1 h 68"/>
                <a:gd name="T6" fmla="*/ 2 w 68"/>
                <a:gd name="T7" fmla="*/ 1 h 68"/>
                <a:gd name="T8" fmla="*/ 2 w 68"/>
                <a:gd name="T9" fmla="*/ 0 h 68"/>
                <a:gd name="T10" fmla="*/ 2 w 68"/>
                <a:gd name="T11" fmla="*/ 0 h 68"/>
                <a:gd name="T12" fmla="*/ 2 w 68"/>
                <a:gd name="T13" fmla="*/ 0 h 68"/>
                <a:gd name="T14" fmla="*/ 2 w 68"/>
                <a:gd name="T15" fmla="*/ 0 h 68"/>
                <a:gd name="T16" fmla="*/ 1 w 68"/>
                <a:gd name="T17" fmla="*/ 0 h 68"/>
                <a:gd name="T18" fmla="*/ 1 w 68"/>
                <a:gd name="T19" fmla="*/ 0 h 68"/>
                <a:gd name="T20" fmla="*/ 1 w 68"/>
                <a:gd name="T21" fmla="*/ 0 h 68"/>
                <a:gd name="T22" fmla="*/ 1 w 68"/>
                <a:gd name="T23" fmla="*/ 0 h 68"/>
                <a:gd name="T24" fmla="*/ 0 w 68"/>
                <a:gd name="T25" fmla="*/ 0 h 68"/>
                <a:gd name="T26" fmla="*/ 0 w 68"/>
                <a:gd name="T27" fmla="*/ 1 h 68"/>
                <a:gd name="T28" fmla="*/ 0 w 68"/>
                <a:gd name="T29" fmla="*/ 1 h 68"/>
                <a:gd name="T30" fmla="*/ 0 w 68"/>
                <a:gd name="T31" fmla="*/ 1 h 68"/>
                <a:gd name="T32" fmla="*/ 0 w 68"/>
                <a:gd name="T33" fmla="*/ 1 h 68"/>
                <a:gd name="T34" fmla="*/ 0 w 68"/>
                <a:gd name="T35" fmla="*/ 2 h 68"/>
                <a:gd name="T36" fmla="*/ 0 w 68"/>
                <a:gd name="T37" fmla="*/ 2 h 68"/>
                <a:gd name="T38" fmla="*/ 0 w 68"/>
                <a:gd name="T39" fmla="*/ 2 h 68"/>
                <a:gd name="T40" fmla="*/ 0 w 68"/>
                <a:gd name="T41" fmla="*/ 2 h 68"/>
                <a:gd name="T42" fmla="*/ 1 w 68"/>
                <a:gd name="T43" fmla="*/ 2 h 68"/>
                <a:gd name="T44" fmla="*/ 1 w 68"/>
                <a:gd name="T45" fmla="*/ 2 h 68"/>
                <a:gd name="T46" fmla="*/ 1 w 68"/>
                <a:gd name="T47" fmla="*/ 2 h 68"/>
                <a:gd name="T48" fmla="*/ 1 w 68"/>
                <a:gd name="T49" fmla="*/ 2 h 68"/>
                <a:gd name="T50" fmla="*/ 2 w 68"/>
                <a:gd name="T51" fmla="*/ 2 h 68"/>
                <a:gd name="T52" fmla="*/ 2 w 68"/>
                <a:gd name="T53" fmla="*/ 2 h 68"/>
                <a:gd name="T54" fmla="*/ 2 w 68"/>
                <a:gd name="T55" fmla="*/ 2 h 68"/>
                <a:gd name="T56" fmla="*/ 2 w 68"/>
                <a:gd name="T57" fmla="*/ 2 h 68"/>
                <a:gd name="T58" fmla="*/ 2 w 68"/>
                <a:gd name="T59" fmla="*/ 2 h 68"/>
                <a:gd name="T60" fmla="*/ 2 w 68"/>
                <a:gd name="T61" fmla="*/ 2 h 68"/>
                <a:gd name="T62" fmla="*/ 2 w 68"/>
                <a:gd name="T63" fmla="*/ 2 h 68"/>
                <a:gd name="T64" fmla="*/ 2 w 68"/>
                <a:gd name="T65" fmla="*/ 1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"/>
                <a:gd name="T100" fmla="*/ 0 h 68"/>
                <a:gd name="T101" fmla="*/ 68 w 68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" h="68">
                  <a:moveTo>
                    <a:pt x="68" y="34"/>
                  </a:moveTo>
                  <a:lnTo>
                    <a:pt x="68" y="28"/>
                  </a:lnTo>
                  <a:lnTo>
                    <a:pt x="66" y="21"/>
                  </a:lnTo>
                  <a:lnTo>
                    <a:pt x="63" y="15"/>
                  </a:lnTo>
                  <a:lnTo>
                    <a:pt x="59" y="11"/>
                  </a:lnTo>
                  <a:lnTo>
                    <a:pt x="53" y="6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5" y="0"/>
                  </a:lnTo>
                  <a:lnTo>
                    <a:pt x="27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7" y="15"/>
                  </a:lnTo>
                  <a:lnTo>
                    <a:pt x="4" y="21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7" y="54"/>
                  </a:lnTo>
                  <a:lnTo>
                    <a:pt x="10" y="58"/>
                  </a:lnTo>
                  <a:lnTo>
                    <a:pt x="16" y="62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5" y="68"/>
                  </a:lnTo>
                  <a:lnTo>
                    <a:pt x="41" y="68"/>
                  </a:lnTo>
                  <a:lnTo>
                    <a:pt x="48" y="66"/>
                  </a:lnTo>
                  <a:lnTo>
                    <a:pt x="53" y="62"/>
                  </a:lnTo>
                  <a:lnTo>
                    <a:pt x="59" y="58"/>
                  </a:lnTo>
                  <a:lnTo>
                    <a:pt x="63" y="54"/>
                  </a:lnTo>
                  <a:lnTo>
                    <a:pt x="66" y="47"/>
                  </a:lnTo>
                  <a:lnTo>
                    <a:pt x="68" y="41"/>
                  </a:lnTo>
                  <a:lnTo>
                    <a:pt x="6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2" name="Freeform 1419"/>
            <p:cNvSpPr>
              <a:spLocks noEditPoints="1"/>
            </p:cNvSpPr>
            <p:nvPr/>
          </p:nvSpPr>
          <p:spPr bwMode="auto">
            <a:xfrm>
              <a:off x="2641" y="1583"/>
              <a:ext cx="443" cy="525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8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3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5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4 h 2629"/>
                <a:gd name="T38" fmla="*/ 44 w 2206"/>
                <a:gd name="T39" fmla="*/ 104 h 2629"/>
                <a:gd name="T40" fmla="*/ 49 w 2206"/>
                <a:gd name="T41" fmla="*/ 66 h 2629"/>
                <a:gd name="T42" fmla="*/ 50 w 2206"/>
                <a:gd name="T43" fmla="*/ 66 h 2629"/>
                <a:gd name="T44" fmla="*/ 65 w 2206"/>
                <a:gd name="T45" fmla="*/ 76 h 2629"/>
                <a:gd name="T46" fmla="*/ 66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7 w 2206"/>
                <a:gd name="T55" fmla="*/ 59 h 2629"/>
                <a:gd name="T56" fmla="*/ 57 w 2206"/>
                <a:gd name="T57" fmla="*/ 59 h 2629"/>
                <a:gd name="T58" fmla="*/ 88 w 2206"/>
                <a:gd name="T59" fmla="*/ 54 h 2629"/>
                <a:gd name="T60" fmla="*/ 88 w 2206"/>
                <a:gd name="T61" fmla="*/ 54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6 w 2206"/>
                <a:gd name="T73" fmla="*/ 32 h 2629"/>
                <a:gd name="T74" fmla="*/ 66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3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4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2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0"/>
                  </a:lnTo>
                  <a:lnTo>
                    <a:pt x="777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2" y="1222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2"/>
                  </a:lnTo>
                  <a:lnTo>
                    <a:pt x="783" y="1495"/>
                  </a:lnTo>
                  <a:lnTo>
                    <a:pt x="772" y="1489"/>
                  </a:lnTo>
                  <a:lnTo>
                    <a:pt x="775" y="1477"/>
                  </a:lnTo>
                  <a:close/>
                  <a:moveTo>
                    <a:pt x="783" y="1495"/>
                  </a:moveTo>
                  <a:lnTo>
                    <a:pt x="565" y="1903"/>
                  </a:lnTo>
                  <a:lnTo>
                    <a:pt x="544" y="1891"/>
                  </a:lnTo>
                  <a:lnTo>
                    <a:pt x="762" y="1484"/>
                  </a:lnTo>
                  <a:lnTo>
                    <a:pt x="783" y="1495"/>
                  </a:lnTo>
                  <a:close/>
                  <a:moveTo>
                    <a:pt x="560" y="1908"/>
                  </a:moveTo>
                  <a:lnTo>
                    <a:pt x="556" y="1909"/>
                  </a:lnTo>
                  <a:lnTo>
                    <a:pt x="552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2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1"/>
                  </a:lnTo>
                  <a:lnTo>
                    <a:pt x="554" y="1897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4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8" y="1674"/>
                  </a:lnTo>
                  <a:lnTo>
                    <a:pt x="971" y="1674"/>
                  </a:lnTo>
                  <a:lnTo>
                    <a:pt x="974" y="1675"/>
                  </a:lnTo>
                  <a:lnTo>
                    <a:pt x="977" y="1677"/>
                  </a:lnTo>
                  <a:lnTo>
                    <a:pt x="979" y="1678"/>
                  </a:lnTo>
                  <a:lnTo>
                    <a:pt x="980" y="1681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7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09" y="2623"/>
                  </a:lnTo>
                  <a:lnTo>
                    <a:pt x="1107" y="2626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6"/>
                  </a:lnTo>
                  <a:lnTo>
                    <a:pt x="1088" y="2623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5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4" y="1892"/>
                  </a:moveTo>
                  <a:lnTo>
                    <a:pt x="1655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7"/>
                  </a:lnTo>
                  <a:lnTo>
                    <a:pt x="1654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4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2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7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7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2" y="1229"/>
                  </a:lnTo>
                  <a:lnTo>
                    <a:pt x="1431" y="1227"/>
                  </a:lnTo>
                  <a:lnTo>
                    <a:pt x="1429" y="1225"/>
                  </a:lnTo>
                  <a:lnTo>
                    <a:pt x="1428" y="1222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7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2" y="810"/>
                  </a:lnTo>
                  <a:lnTo>
                    <a:pt x="1662" y="813"/>
                  </a:lnTo>
                  <a:lnTo>
                    <a:pt x="1661" y="817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6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6" y="1026"/>
                  </a:lnTo>
                  <a:lnTo>
                    <a:pt x="1243" y="1025"/>
                  </a:lnTo>
                  <a:lnTo>
                    <a:pt x="1241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0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09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4" y="1026"/>
                  </a:lnTo>
                  <a:lnTo>
                    <a:pt x="971" y="1027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6" y="815"/>
                  </a:lnTo>
                  <a:lnTo>
                    <a:pt x="567" y="794"/>
                  </a:lnTo>
                  <a:lnTo>
                    <a:pt x="974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3" y="796"/>
                  </a:lnTo>
                  <a:lnTo>
                    <a:pt x="556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3" name="Freeform 1420"/>
            <p:cNvSpPr>
              <a:spLocks/>
            </p:cNvSpPr>
            <p:nvPr/>
          </p:nvSpPr>
          <p:spPr bwMode="auto">
            <a:xfrm>
              <a:off x="2796" y="1784"/>
              <a:ext cx="136" cy="134"/>
            </a:xfrm>
            <a:custGeom>
              <a:avLst/>
              <a:gdLst>
                <a:gd name="T0" fmla="*/ 15 w 684"/>
                <a:gd name="T1" fmla="*/ 27 h 686"/>
                <a:gd name="T2" fmla="*/ 17 w 684"/>
                <a:gd name="T3" fmla="*/ 27 h 686"/>
                <a:gd name="T4" fmla="*/ 19 w 684"/>
                <a:gd name="T5" fmla="*/ 26 h 686"/>
                <a:gd name="T6" fmla="*/ 21 w 684"/>
                <a:gd name="T7" fmla="*/ 25 h 686"/>
                <a:gd name="T8" fmla="*/ 22 w 684"/>
                <a:gd name="T9" fmla="*/ 24 h 686"/>
                <a:gd name="T10" fmla="*/ 24 w 684"/>
                <a:gd name="T11" fmla="*/ 23 h 686"/>
                <a:gd name="T12" fmla="*/ 25 w 684"/>
                <a:gd name="T13" fmla="*/ 21 h 686"/>
                <a:gd name="T14" fmla="*/ 26 w 684"/>
                <a:gd name="T15" fmla="*/ 20 h 686"/>
                <a:gd name="T16" fmla="*/ 27 w 684"/>
                <a:gd name="T17" fmla="*/ 18 h 686"/>
                <a:gd name="T18" fmla="*/ 27 w 684"/>
                <a:gd name="T19" fmla="*/ 16 h 686"/>
                <a:gd name="T20" fmla="*/ 27 w 684"/>
                <a:gd name="T21" fmla="*/ 14 h 686"/>
                <a:gd name="T22" fmla="*/ 27 w 684"/>
                <a:gd name="T23" fmla="*/ 12 h 686"/>
                <a:gd name="T24" fmla="*/ 27 w 684"/>
                <a:gd name="T25" fmla="*/ 10 h 686"/>
                <a:gd name="T26" fmla="*/ 26 w 684"/>
                <a:gd name="T27" fmla="*/ 8 h 686"/>
                <a:gd name="T28" fmla="*/ 25 w 684"/>
                <a:gd name="T29" fmla="*/ 6 h 686"/>
                <a:gd name="T30" fmla="*/ 24 w 684"/>
                <a:gd name="T31" fmla="*/ 4 h 686"/>
                <a:gd name="T32" fmla="*/ 22 w 684"/>
                <a:gd name="T33" fmla="*/ 3 h 686"/>
                <a:gd name="T34" fmla="*/ 21 w 684"/>
                <a:gd name="T35" fmla="*/ 2 h 686"/>
                <a:gd name="T36" fmla="*/ 19 w 684"/>
                <a:gd name="T37" fmla="*/ 1 h 686"/>
                <a:gd name="T38" fmla="*/ 17 w 684"/>
                <a:gd name="T39" fmla="*/ 0 h 686"/>
                <a:gd name="T40" fmla="*/ 15 w 684"/>
                <a:gd name="T41" fmla="*/ 0 h 686"/>
                <a:gd name="T42" fmla="*/ 13 w 684"/>
                <a:gd name="T43" fmla="*/ 0 h 686"/>
                <a:gd name="T44" fmla="*/ 11 w 684"/>
                <a:gd name="T45" fmla="*/ 0 h 686"/>
                <a:gd name="T46" fmla="*/ 9 w 684"/>
                <a:gd name="T47" fmla="*/ 1 h 686"/>
                <a:gd name="T48" fmla="*/ 7 w 684"/>
                <a:gd name="T49" fmla="*/ 2 h 686"/>
                <a:gd name="T50" fmla="*/ 6 w 684"/>
                <a:gd name="T51" fmla="*/ 3 h 686"/>
                <a:gd name="T52" fmla="*/ 4 w 684"/>
                <a:gd name="T53" fmla="*/ 4 h 686"/>
                <a:gd name="T54" fmla="*/ 3 w 684"/>
                <a:gd name="T55" fmla="*/ 6 h 686"/>
                <a:gd name="T56" fmla="*/ 2 w 684"/>
                <a:gd name="T57" fmla="*/ 7 h 686"/>
                <a:gd name="T58" fmla="*/ 1 w 684"/>
                <a:gd name="T59" fmla="*/ 9 h 686"/>
                <a:gd name="T60" fmla="*/ 0 w 684"/>
                <a:gd name="T61" fmla="*/ 11 h 686"/>
                <a:gd name="T62" fmla="*/ 0 w 684"/>
                <a:gd name="T63" fmla="*/ 13 h 686"/>
                <a:gd name="T64" fmla="*/ 0 w 684"/>
                <a:gd name="T65" fmla="*/ 15 h 686"/>
                <a:gd name="T66" fmla="*/ 0 w 684"/>
                <a:gd name="T67" fmla="*/ 17 h 686"/>
                <a:gd name="T68" fmla="*/ 1 w 684"/>
                <a:gd name="T69" fmla="*/ 19 h 686"/>
                <a:gd name="T70" fmla="*/ 2 w 684"/>
                <a:gd name="T71" fmla="*/ 21 h 686"/>
                <a:gd name="T72" fmla="*/ 3 w 684"/>
                <a:gd name="T73" fmla="*/ 22 h 686"/>
                <a:gd name="T74" fmla="*/ 5 w 684"/>
                <a:gd name="T75" fmla="*/ 24 h 686"/>
                <a:gd name="T76" fmla="*/ 6 w 684"/>
                <a:gd name="T77" fmla="*/ 25 h 686"/>
                <a:gd name="T78" fmla="*/ 8 w 684"/>
                <a:gd name="T79" fmla="*/ 26 h 686"/>
                <a:gd name="T80" fmla="*/ 10 w 684"/>
                <a:gd name="T81" fmla="*/ 27 h 686"/>
                <a:gd name="T82" fmla="*/ 12 w 684"/>
                <a:gd name="T83" fmla="*/ 27 h 686"/>
                <a:gd name="T84" fmla="*/ 14 w 684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4"/>
                <a:gd name="T130" fmla="*/ 0 h 686"/>
                <a:gd name="T131" fmla="*/ 684 w 684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4" h="686">
                  <a:moveTo>
                    <a:pt x="343" y="686"/>
                  </a:moveTo>
                  <a:lnTo>
                    <a:pt x="360" y="685"/>
                  </a:lnTo>
                  <a:lnTo>
                    <a:pt x="377" y="684"/>
                  </a:lnTo>
                  <a:lnTo>
                    <a:pt x="395" y="682"/>
                  </a:lnTo>
                  <a:lnTo>
                    <a:pt x="411" y="678"/>
                  </a:lnTo>
                  <a:lnTo>
                    <a:pt x="428" y="675"/>
                  </a:lnTo>
                  <a:lnTo>
                    <a:pt x="443" y="670"/>
                  </a:lnTo>
                  <a:lnTo>
                    <a:pt x="459" y="664"/>
                  </a:lnTo>
                  <a:lnTo>
                    <a:pt x="476" y="659"/>
                  </a:lnTo>
                  <a:lnTo>
                    <a:pt x="491" y="651"/>
                  </a:lnTo>
                  <a:lnTo>
                    <a:pt x="505" y="644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8"/>
                  </a:lnTo>
                  <a:lnTo>
                    <a:pt x="560" y="607"/>
                  </a:lnTo>
                  <a:lnTo>
                    <a:pt x="572" y="596"/>
                  </a:lnTo>
                  <a:lnTo>
                    <a:pt x="584" y="586"/>
                  </a:lnTo>
                  <a:lnTo>
                    <a:pt x="596" y="574"/>
                  </a:lnTo>
                  <a:lnTo>
                    <a:pt x="605" y="561"/>
                  </a:lnTo>
                  <a:lnTo>
                    <a:pt x="616" y="548"/>
                  </a:lnTo>
                  <a:lnTo>
                    <a:pt x="626" y="535"/>
                  </a:lnTo>
                  <a:lnTo>
                    <a:pt x="634" y="521"/>
                  </a:lnTo>
                  <a:lnTo>
                    <a:pt x="643" y="506"/>
                  </a:lnTo>
                  <a:lnTo>
                    <a:pt x="651" y="492"/>
                  </a:lnTo>
                  <a:lnTo>
                    <a:pt x="657" y="476"/>
                  </a:lnTo>
                  <a:lnTo>
                    <a:pt x="664" y="460"/>
                  </a:lnTo>
                  <a:lnTo>
                    <a:pt x="669" y="445"/>
                  </a:lnTo>
                  <a:lnTo>
                    <a:pt x="673" y="429"/>
                  </a:lnTo>
                  <a:lnTo>
                    <a:pt x="677" y="412"/>
                  </a:lnTo>
                  <a:lnTo>
                    <a:pt x="680" y="395"/>
                  </a:lnTo>
                  <a:lnTo>
                    <a:pt x="682" y="378"/>
                  </a:lnTo>
                  <a:lnTo>
                    <a:pt x="683" y="361"/>
                  </a:lnTo>
                  <a:lnTo>
                    <a:pt x="684" y="343"/>
                  </a:lnTo>
                  <a:lnTo>
                    <a:pt x="683" y="325"/>
                  </a:lnTo>
                  <a:lnTo>
                    <a:pt x="682" y="308"/>
                  </a:lnTo>
                  <a:lnTo>
                    <a:pt x="680" y="291"/>
                  </a:lnTo>
                  <a:lnTo>
                    <a:pt x="677" y="274"/>
                  </a:lnTo>
                  <a:lnTo>
                    <a:pt x="673" y="257"/>
                  </a:lnTo>
                  <a:lnTo>
                    <a:pt x="669" y="241"/>
                  </a:lnTo>
                  <a:lnTo>
                    <a:pt x="664" y="225"/>
                  </a:lnTo>
                  <a:lnTo>
                    <a:pt x="657" y="210"/>
                  </a:lnTo>
                  <a:lnTo>
                    <a:pt x="651" y="195"/>
                  </a:lnTo>
                  <a:lnTo>
                    <a:pt x="643" y="179"/>
                  </a:lnTo>
                  <a:lnTo>
                    <a:pt x="634" y="165"/>
                  </a:lnTo>
                  <a:lnTo>
                    <a:pt x="626" y="151"/>
                  </a:lnTo>
                  <a:lnTo>
                    <a:pt x="616" y="138"/>
                  </a:lnTo>
                  <a:lnTo>
                    <a:pt x="605" y="125"/>
                  </a:lnTo>
                  <a:lnTo>
                    <a:pt x="596" y="112"/>
                  </a:lnTo>
                  <a:lnTo>
                    <a:pt x="584" y="101"/>
                  </a:lnTo>
                  <a:lnTo>
                    <a:pt x="572" y="90"/>
                  </a:lnTo>
                  <a:lnTo>
                    <a:pt x="560" y="79"/>
                  </a:lnTo>
                  <a:lnTo>
                    <a:pt x="547" y="68"/>
                  </a:lnTo>
                  <a:lnTo>
                    <a:pt x="533" y="58"/>
                  </a:lnTo>
                  <a:lnTo>
                    <a:pt x="519" y="50"/>
                  </a:lnTo>
                  <a:lnTo>
                    <a:pt x="505" y="41"/>
                  </a:lnTo>
                  <a:lnTo>
                    <a:pt x="491" y="34"/>
                  </a:lnTo>
                  <a:lnTo>
                    <a:pt x="476" y="27"/>
                  </a:lnTo>
                  <a:lnTo>
                    <a:pt x="459" y="21"/>
                  </a:lnTo>
                  <a:lnTo>
                    <a:pt x="443" y="15"/>
                  </a:lnTo>
                  <a:lnTo>
                    <a:pt x="428" y="11"/>
                  </a:lnTo>
                  <a:lnTo>
                    <a:pt x="411" y="7"/>
                  </a:lnTo>
                  <a:lnTo>
                    <a:pt x="395" y="4"/>
                  </a:lnTo>
                  <a:lnTo>
                    <a:pt x="377" y="2"/>
                  </a:lnTo>
                  <a:lnTo>
                    <a:pt x="360" y="0"/>
                  </a:lnTo>
                  <a:lnTo>
                    <a:pt x="343" y="0"/>
                  </a:lnTo>
                  <a:lnTo>
                    <a:pt x="324" y="0"/>
                  </a:lnTo>
                  <a:lnTo>
                    <a:pt x="307" y="2"/>
                  </a:lnTo>
                  <a:lnTo>
                    <a:pt x="291" y="4"/>
                  </a:lnTo>
                  <a:lnTo>
                    <a:pt x="274" y="7"/>
                  </a:lnTo>
                  <a:lnTo>
                    <a:pt x="258" y="11"/>
                  </a:lnTo>
                  <a:lnTo>
                    <a:pt x="241" y="15"/>
                  </a:lnTo>
                  <a:lnTo>
                    <a:pt x="225" y="21"/>
                  </a:lnTo>
                  <a:lnTo>
                    <a:pt x="210" y="27"/>
                  </a:lnTo>
                  <a:lnTo>
                    <a:pt x="195" y="34"/>
                  </a:lnTo>
                  <a:lnTo>
                    <a:pt x="180" y="41"/>
                  </a:lnTo>
                  <a:lnTo>
                    <a:pt x="166" y="50"/>
                  </a:lnTo>
                  <a:lnTo>
                    <a:pt x="152" y="58"/>
                  </a:lnTo>
                  <a:lnTo>
                    <a:pt x="139" y="68"/>
                  </a:lnTo>
                  <a:lnTo>
                    <a:pt x="126" y="79"/>
                  </a:lnTo>
                  <a:lnTo>
                    <a:pt x="113" y="90"/>
                  </a:lnTo>
                  <a:lnTo>
                    <a:pt x="101" y="101"/>
                  </a:lnTo>
                  <a:lnTo>
                    <a:pt x="90" y="112"/>
                  </a:lnTo>
                  <a:lnTo>
                    <a:pt x="79" y="125"/>
                  </a:lnTo>
                  <a:lnTo>
                    <a:pt x="68" y="138"/>
                  </a:lnTo>
                  <a:lnTo>
                    <a:pt x="60" y="151"/>
                  </a:lnTo>
                  <a:lnTo>
                    <a:pt x="50" y="165"/>
                  </a:lnTo>
                  <a:lnTo>
                    <a:pt x="43" y="179"/>
                  </a:lnTo>
                  <a:lnTo>
                    <a:pt x="35" y="195"/>
                  </a:lnTo>
                  <a:lnTo>
                    <a:pt x="27" y="210"/>
                  </a:lnTo>
                  <a:lnTo>
                    <a:pt x="22" y="225"/>
                  </a:lnTo>
                  <a:lnTo>
                    <a:pt x="17" y="241"/>
                  </a:lnTo>
                  <a:lnTo>
                    <a:pt x="11" y="257"/>
                  </a:lnTo>
                  <a:lnTo>
                    <a:pt x="8" y="274"/>
                  </a:lnTo>
                  <a:lnTo>
                    <a:pt x="5" y="291"/>
                  </a:lnTo>
                  <a:lnTo>
                    <a:pt x="3" y="308"/>
                  </a:lnTo>
                  <a:lnTo>
                    <a:pt x="2" y="325"/>
                  </a:lnTo>
                  <a:lnTo>
                    <a:pt x="0" y="343"/>
                  </a:lnTo>
                  <a:lnTo>
                    <a:pt x="2" y="361"/>
                  </a:lnTo>
                  <a:lnTo>
                    <a:pt x="3" y="378"/>
                  </a:lnTo>
                  <a:lnTo>
                    <a:pt x="5" y="395"/>
                  </a:lnTo>
                  <a:lnTo>
                    <a:pt x="8" y="412"/>
                  </a:lnTo>
                  <a:lnTo>
                    <a:pt x="11" y="429"/>
                  </a:lnTo>
                  <a:lnTo>
                    <a:pt x="17" y="445"/>
                  </a:lnTo>
                  <a:lnTo>
                    <a:pt x="22" y="460"/>
                  </a:lnTo>
                  <a:lnTo>
                    <a:pt x="27" y="476"/>
                  </a:lnTo>
                  <a:lnTo>
                    <a:pt x="35" y="492"/>
                  </a:lnTo>
                  <a:lnTo>
                    <a:pt x="43" y="506"/>
                  </a:lnTo>
                  <a:lnTo>
                    <a:pt x="50" y="521"/>
                  </a:lnTo>
                  <a:lnTo>
                    <a:pt x="60" y="535"/>
                  </a:lnTo>
                  <a:lnTo>
                    <a:pt x="68" y="548"/>
                  </a:lnTo>
                  <a:lnTo>
                    <a:pt x="79" y="561"/>
                  </a:lnTo>
                  <a:lnTo>
                    <a:pt x="90" y="574"/>
                  </a:lnTo>
                  <a:lnTo>
                    <a:pt x="101" y="586"/>
                  </a:lnTo>
                  <a:lnTo>
                    <a:pt x="113" y="596"/>
                  </a:lnTo>
                  <a:lnTo>
                    <a:pt x="126" y="607"/>
                  </a:lnTo>
                  <a:lnTo>
                    <a:pt x="139" y="618"/>
                  </a:lnTo>
                  <a:lnTo>
                    <a:pt x="152" y="627"/>
                  </a:lnTo>
                  <a:lnTo>
                    <a:pt x="166" y="636"/>
                  </a:lnTo>
                  <a:lnTo>
                    <a:pt x="180" y="644"/>
                  </a:lnTo>
                  <a:lnTo>
                    <a:pt x="195" y="651"/>
                  </a:lnTo>
                  <a:lnTo>
                    <a:pt x="210" y="659"/>
                  </a:lnTo>
                  <a:lnTo>
                    <a:pt x="225" y="664"/>
                  </a:lnTo>
                  <a:lnTo>
                    <a:pt x="241" y="670"/>
                  </a:lnTo>
                  <a:lnTo>
                    <a:pt x="258" y="675"/>
                  </a:lnTo>
                  <a:lnTo>
                    <a:pt x="274" y="678"/>
                  </a:lnTo>
                  <a:lnTo>
                    <a:pt x="291" y="682"/>
                  </a:lnTo>
                  <a:lnTo>
                    <a:pt x="307" y="684"/>
                  </a:lnTo>
                  <a:lnTo>
                    <a:pt x="324" y="685"/>
                  </a:lnTo>
                  <a:lnTo>
                    <a:pt x="343" y="686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4" name="Freeform 1421"/>
            <p:cNvSpPr>
              <a:spLocks noEditPoints="1"/>
            </p:cNvSpPr>
            <p:nvPr/>
          </p:nvSpPr>
          <p:spPr bwMode="auto">
            <a:xfrm>
              <a:off x="2793" y="1780"/>
              <a:ext cx="140" cy="142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354" y="685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5"/>
                  </a:lnTo>
                  <a:lnTo>
                    <a:pt x="524" y="637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4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7"/>
                  </a:lnTo>
                  <a:lnTo>
                    <a:pt x="578" y="629"/>
                  </a:lnTo>
                  <a:lnTo>
                    <a:pt x="564" y="640"/>
                  </a:lnTo>
                  <a:lnTo>
                    <a:pt x="551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6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7" y="706"/>
                  </a:lnTo>
                  <a:lnTo>
                    <a:pt x="389" y="708"/>
                  </a:lnTo>
                  <a:lnTo>
                    <a:pt x="371" y="710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1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4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6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4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2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6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4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3" y="73"/>
                  </a:lnTo>
                  <a:lnTo>
                    <a:pt x="510" y="64"/>
                  </a:lnTo>
                  <a:lnTo>
                    <a:pt x="496" y="56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1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89" y="1"/>
                  </a:lnTo>
                  <a:lnTo>
                    <a:pt x="407" y="4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6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6" y="35"/>
                  </a:lnTo>
                  <a:lnTo>
                    <a:pt x="522" y="42"/>
                  </a:lnTo>
                  <a:lnTo>
                    <a:pt x="536" y="51"/>
                  </a:lnTo>
                  <a:lnTo>
                    <a:pt x="551" y="61"/>
                  </a:lnTo>
                  <a:lnTo>
                    <a:pt x="564" y="70"/>
                  </a:lnTo>
                  <a:lnTo>
                    <a:pt x="578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1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6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6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8" y="81"/>
                  </a:lnTo>
                  <a:lnTo>
                    <a:pt x="142" y="70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2"/>
                  </a:lnTo>
                  <a:lnTo>
                    <a:pt x="200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6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4"/>
                  </a:lnTo>
                  <a:lnTo>
                    <a:pt x="317" y="1"/>
                  </a:lnTo>
                  <a:lnTo>
                    <a:pt x="335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89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38" y="256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5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2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29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5" y="389"/>
                  </a:lnTo>
                  <a:lnTo>
                    <a:pt x="28" y="405"/>
                  </a:lnTo>
                  <a:lnTo>
                    <a:pt x="31" y="421"/>
                  </a:lnTo>
                  <a:lnTo>
                    <a:pt x="34" y="438"/>
                  </a:lnTo>
                  <a:lnTo>
                    <a:pt x="38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89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6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6" y="620"/>
                  </a:lnTo>
                  <a:lnTo>
                    <a:pt x="169" y="629"/>
                  </a:lnTo>
                  <a:lnTo>
                    <a:pt x="183" y="637"/>
                  </a:lnTo>
                  <a:lnTo>
                    <a:pt x="197" y="645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5"/>
                  </a:lnTo>
                  <a:lnTo>
                    <a:pt x="354" y="710"/>
                  </a:lnTo>
                  <a:lnTo>
                    <a:pt x="335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0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8" y="629"/>
                  </a:lnTo>
                  <a:lnTo>
                    <a:pt x="116" y="617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5" name="Freeform 1422"/>
            <p:cNvSpPr>
              <a:spLocks/>
            </p:cNvSpPr>
            <p:nvPr/>
          </p:nvSpPr>
          <p:spPr bwMode="auto">
            <a:xfrm>
              <a:off x="2816" y="1799"/>
              <a:ext cx="93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93D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6" name="Freeform 1423"/>
            <p:cNvSpPr>
              <a:spLocks noEditPoints="1"/>
            </p:cNvSpPr>
            <p:nvPr/>
          </p:nvSpPr>
          <p:spPr bwMode="auto">
            <a:xfrm>
              <a:off x="2812" y="1792"/>
              <a:ext cx="101" cy="93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8"/>
                  </a:moveTo>
                  <a:lnTo>
                    <a:pt x="22" y="444"/>
                  </a:lnTo>
                  <a:lnTo>
                    <a:pt x="1" y="432"/>
                  </a:lnTo>
                  <a:lnTo>
                    <a:pt x="243" y="6"/>
                  </a:lnTo>
                  <a:lnTo>
                    <a:pt x="264" y="18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5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5"/>
                  </a:lnTo>
                  <a:lnTo>
                    <a:pt x="1" y="432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2"/>
                  </a:moveTo>
                  <a:lnTo>
                    <a:pt x="505" y="435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2"/>
                  </a:lnTo>
                  <a:close/>
                  <a:moveTo>
                    <a:pt x="482" y="444"/>
                  </a:moveTo>
                  <a:lnTo>
                    <a:pt x="243" y="18"/>
                  </a:lnTo>
                  <a:lnTo>
                    <a:pt x="264" y="6"/>
                  </a:lnTo>
                  <a:lnTo>
                    <a:pt x="504" y="432"/>
                  </a:lnTo>
                  <a:lnTo>
                    <a:pt x="482" y="444"/>
                  </a:lnTo>
                  <a:close/>
                  <a:moveTo>
                    <a:pt x="243" y="6"/>
                  </a:moveTo>
                  <a:lnTo>
                    <a:pt x="245" y="3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3"/>
                  </a:lnTo>
                  <a:lnTo>
                    <a:pt x="264" y="6"/>
                  </a:lnTo>
                  <a:lnTo>
                    <a:pt x="253" y="12"/>
                  </a:lnTo>
                  <a:lnTo>
                    <a:pt x="243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7" name="Freeform 1424"/>
            <p:cNvSpPr>
              <a:spLocks/>
            </p:cNvSpPr>
            <p:nvPr/>
          </p:nvSpPr>
          <p:spPr bwMode="auto">
            <a:xfrm>
              <a:off x="2816" y="916"/>
              <a:ext cx="89" cy="89"/>
            </a:xfrm>
            <a:custGeom>
              <a:avLst/>
              <a:gdLst>
                <a:gd name="T0" fmla="*/ 3 w 452"/>
                <a:gd name="T1" fmla="*/ 17 h 435"/>
                <a:gd name="T2" fmla="*/ 7 w 452"/>
                <a:gd name="T3" fmla="*/ 10 h 435"/>
                <a:gd name="T4" fmla="*/ 0 w 452"/>
                <a:gd name="T5" fmla="*/ 15 h 435"/>
                <a:gd name="T6" fmla="*/ 0 w 452"/>
                <a:gd name="T7" fmla="*/ 9 h 435"/>
                <a:gd name="T8" fmla="*/ 0 w 452"/>
                <a:gd name="T9" fmla="*/ 9 h 435"/>
                <a:gd name="T10" fmla="*/ 0 w 452"/>
                <a:gd name="T11" fmla="*/ 9 h 435"/>
                <a:gd name="T12" fmla="*/ 0 w 452"/>
                <a:gd name="T13" fmla="*/ 3 h 435"/>
                <a:gd name="T14" fmla="*/ 7 w 452"/>
                <a:gd name="T15" fmla="*/ 7 h 435"/>
                <a:gd name="T16" fmla="*/ 3 w 452"/>
                <a:gd name="T17" fmla="*/ 0 h 435"/>
                <a:gd name="T18" fmla="*/ 4 w 452"/>
                <a:gd name="T19" fmla="*/ 0 h 435"/>
                <a:gd name="T20" fmla="*/ 6 w 452"/>
                <a:gd name="T21" fmla="*/ 0 h 435"/>
                <a:gd name="T22" fmla="*/ 7 w 452"/>
                <a:gd name="T23" fmla="*/ 0 h 435"/>
                <a:gd name="T24" fmla="*/ 9 w 452"/>
                <a:gd name="T25" fmla="*/ 0 h 435"/>
                <a:gd name="T26" fmla="*/ 11 w 452"/>
                <a:gd name="T27" fmla="*/ 0 h 435"/>
                <a:gd name="T28" fmla="*/ 12 w 452"/>
                <a:gd name="T29" fmla="*/ 0 h 435"/>
                <a:gd name="T30" fmla="*/ 14 w 452"/>
                <a:gd name="T31" fmla="*/ 0 h 435"/>
                <a:gd name="T32" fmla="*/ 15 w 452"/>
                <a:gd name="T33" fmla="*/ 0 h 435"/>
                <a:gd name="T34" fmla="*/ 11 w 452"/>
                <a:gd name="T35" fmla="*/ 7 h 435"/>
                <a:gd name="T36" fmla="*/ 18 w 452"/>
                <a:gd name="T37" fmla="*/ 3 h 435"/>
                <a:gd name="T38" fmla="*/ 18 w 452"/>
                <a:gd name="T39" fmla="*/ 9 h 435"/>
                <a:gd name="T40" fmla="*/ 18 w 452"/>
                <a:gd name="T41" fmla="*/ 15 h 435"/>
                <a:gd name="T42" fmla="*/ 11 w 452"/>
                <a:gd name="T43" fmla="*/ 10 h 435"/>
                <a:gd name="T44" fmla="*/ 15 w 452"/>
                <a:gd name="T45" fmla="*/ 17 h 435"/>
                <a:gd name="T46" fmla="*/ 14 w 452"/>
                <a:gd name="T47" fmla="*/ 17 h 435"/>
                <a:gd name="T48" fmla="*/ 12 w 452"/>
                <a:gd name="T49" fmla="*/ 17 h 435"/>
                <a:gd name="T50" fmla="*/ 11 w 452"/>
                <a:gd name="T51" fmla="*/ 17 h 435"/>
                <a:gd name="T52" fmla="*/ 9 w 452"/>
                <a:gd name="T53" fmla="*/ 17 h 435"/>
                <a:gd name="T54" fmla="*/ 8 w 452"/>
                <a:gd name="T55" fmla="*/ 17 h 435"/>
                <a:gd name="T56" fmla="*/ 6 w 452"/>
                <a:gd name="T57" fmla="*/ 17 h 435"/>
                <a:gd name="T58" fmla="*/ 4 w 452"/>
                <a:gd name="T59" fmla="*/ 17 h 435"/>
                <a:gd name="T60" fmla="*/ 3 w 452"/>
                <a:gd name="T61" fmla="*/ 17 h 43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52"/>
                <a:gd name="T94" fmla="*/ 0 h 435"/>
                <a:gd name="T95" fmla="*/ 452 w 452"/>
                <a:gd name="T96" fmla="*/ 435 h 43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52" h="435">
                  <a:moveTo>
                    <a:pt x="68" y="435"/>
                  </a:moveTo>
                  <a:lnTo>
                    <a:pt x="184" y="257"/>
                  </a:lnTo>
                  <a:lnTo>
                    <a:pt x="0" y="364"/>
                  </a:lnTo>
                  <a:lnTo>
                    <a:pt x="0" y="220"/>
                  </a:lnTo>
                  <a:lnTo>
                    <a:pt x="0" y="221"/>
                  </a:lnTo>
                  <a:lnTo>
                    <a:pt x="0" y="220"/>
                  </a:lnTo>
                  <a:lnTo>
                    <a:pt x="0" y="72"/>
                  </a:lnTo>
                  <a:lnTo>
                    <a:pt x="183" y="179"/>
                  </a:lnTo>
                  <a:lnTo>
                    <a:pt x="67" y="0"/>
                  </a:lnTo>
                  <a:lnTo>
                    <a:pt x="106" y="0"/>
                  </a:lnTo>
                  <a:lnTo>
                    <a:pt x="146" y="0"/>
                  </a:lnTo>
                  <a:lnTo>
                    <a:pt x="186" y="0"/>
                  </a:lnTo>
                  <a:lnTo>
                    <a:pt x="227" y="0"/>
                  </a:lnTo>
                  <a:lnTo>
                    <a:pt x="267" y="0"/>
                  </a:lnTo>
                  <a:lnTo>
                    <a:pt x="307" y="0"/>
                  </a:lnTo>
                  <a:lnTo>
                    <a:pt x="347" y="0"/>
                  </a:lnTo>
                  <a:lnTo>
                    <a:pt x="386" y="0"/>
                  </a:lnTo>
                  <a:lnTo>
                    <a:pt x="270" y="178"/>
                  </a:lnTo>
                  <a:lnTo>
                    <a:pt x="452" y="71"/>
                  </a:lnTo>
                  <a:lnTo>
                    <a:pt x="452" y="216"/>
                  </a:lnTo>
                  <a:lnTo>
                    <a:pt x="452" y="364"/>
                  </a:lnTo>
                  <a:lnTo>
                    <a:pt x="270" y="257"/>
                  </a:lnTo>
                  <a:lnTo>
                    <a:pt x="386" y="435"/>
                  </a:lnTo>
                  <a:lnTo>
                    <a:pt x="347" y="435"/>
                  </a:lnTo>
                  <a:lnTo>
                    <a:pt x="307" y="435"/>
                  </a:lnTo>
                  <a:lnTo>
                    <a:pt x="267" y="435"/>
                  </a:lnTo>
                  <a:lnTo>
                    <a:pt x="229" y="435"/>
                  </a:lnTo>
                  <a:lnTo>
                    <a:pt x="189" y="435"/>
                  </a:lnTo>
                  <a:lnTo>
                    <a:pt x="148" y="435"/>
                  </a:lnTo>
                  <a:lnTo>
                    <a:pt x="108" y="435"/>
                  </a:lnTo>
                  <a:lnTo>
                    <a:pt x="68" y="43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8" name="Freeform 1425"/>
            <p:cNvSpPr>
              <a:spLocks noEditPoints="1"/>
            </p:cNvSpPr>
            <p:nvPr/>
          </p:nvSpPr>
          <p:spPr bwMode="auto">
            <a:xfrm>
              <a:off x="2816" y="916"/>
              <a:ext cx="93" cy="89"/>
            </a:xfrm>
            <a:custGeom>
              <a:avLst/>
              <a:gdLst>
                <a:gd name="T0" fmla="*/ 4 w 477"/>
                <a:gd name="T1" fmla="*/ 18 h 459"/>
                <a:gd name="T2" fmla="*/ 8 w 477"/>
                <a:gd name="T3" fmla="*/ 10 h 459"/>
                <a:gd name="T4" fmla="*/ 8 w 477"/>
                <a:gd name="T5" fmla="*/ 11 h 459"/>
                <a:gd name="T6" fmla="*/ 8 w 477"/>
                <a:gd name="T7" fmla="*/ 10 h 459"/>
                <a:gd name="T8" fmla="*/ 8 w 477"/>
                <a:gd name="T9" fmla="*/ 10 h 459"/>
                <a:gd name="T10" fmla="*/ 0 w 477"/>
                <a:gd name="T11" fmla="*/ 15 h 459"/>
                <a:gd name="T12" fmla="*/ 0 w 477"/>
                <a:gd name="T13" fmla="*/ 15 h 459"/>
                <a:gd name="T14" fmla="*/ 1 w 477"/>
                <a:gd name="T15" fmla="*/ 15 h 459"/>
                <a:gd name="T16" fmla="*/ 1 w 477"/>
                <a:gd name="T17" fmla="*/ 15 h 459"/>
                <a:gd name="T18" fmla="*/ 0 w 477"/>
                <a:gd name="T19" fmla="*/ 9 h 459"/>
                <a:gd name="T20" fmla="*/ 1 w 477"/>
                <a:gd name="T21" fmla="*/ 9 h 459"/>
                <a:gd name="T22" fmla="*/ 0 w 477"/>
                <a:gd name="T23" fmla="*/ 9 h 459"/>
                <a:gd name="T24" fmla="*/ 0 w 477"/>
                <a:gd name="T25" fmla="*/ 9 h 459"/>
                <a:gd name="T26" fmla="*/ 1 w 477"/>
                <a:gd name="T27" fmla="*/ 10 h 459"/>
                <a:gd name="T28" fmla="*/ 0 w 477"/>
                <a:gd name="T29" fmla="*/ 10 h 459"/>
                <a:gd name="T30" fmla="*/ 1 w 477"/>
                <a:gd name="T31" fmla="*/ 9 h 459"/>
                <a:gd name="T32" fmla="*/ 1 w 477"/>
                <a:gd name="T33" fmla="*/ 9 h 459"/>
                <a:gd name="T34" fmla="*/ 1 w 477"/>
                <a:gd name="T35" fmla="*/ 3 h 459"/>
                <a:gd name="T36" fmla="*/ 0 w 477"/>
                <a:gd name="T37" fmla="*/ 3 h 459"/>
                <a:gd name="T38" fmla="*/ 0 w 477"/>
                <a:gd name="T39" fmla="*/ 3 h 459"/>
                <a:gd name="T40" fmla="*/ 0 w 477"/>
                <a:gd name="T41" fmla="*/ 3 h 459"/>
                <a:gd name="T42" fmla="*/ 8 w 477"/>
                <a:gd name="T43" fmla="*/ 8 h 459"/>
                <a:gd name="T44" fmla="*/ 8 w 477"/>
                <a:gd name="T45" fmla="*/ 7 h 459"/>
                <a:gd name="T46" fmla="*/ 8 w 477"/>
                <a:gd name="T47" fmla="*/ 8 h 459"/>
                <a:gd name="T48" fmla="*/ 8 w 477"/>
                <a:gd name="T49" fmla="*/ 8 h 459"/>
                <a:gd name="T50" fmla="*/ 4 w 477"/>
                <a:gd name="T51" fmla="*/ 0 h 459"/>
                <a:gd name="T52" fmla="*/ 3 w 477"/>
                <a:gd name="T53" fmla="*/ 1 h 459"/>
                <a:gd name="T54" fmla="*/ 3 w 477"/>
                <a:gd name="T55" fmla="*/ 0 h 459"/>
                <a:gd name="T56" fmla="*/ 3 w 477"/>
                <a:gd name="T57" fmla="*/ 0 h 459"/>
                <a:gd name="T58" fmla="*/ 16 w 477"/>
                <a:gd name="T59" fmla="*/ 1 h 459"/>
                <a:gd name="T60" fmla="*/ 16 w 477"/>
                <a:gd name="T61" fmla="*/ 0 h 459"/>
                <a:gd name="T62" fmla="*/ 17 w 477"/>
                <a:gd name="T63" fmla="*/ 0 h 459"/>
                <a:gd name="T64" fmla="*/ 16 w 477"/>
                <a:gd name="T65" fmla="*/ 0 h 459"/>
                <a:gd name="T66" fmla="*/ 11 w 477"/>
                <a:gd name="T67" fmla="*/ 7 h 459"/>
                <a:gd name="T68" fmla="*/ 11 w 477"/>
                <a:gd name="T69" fmla="*/ 8 h 459"/>
                <a:gd name="T70" fmla="*/ 11 w 477"/>
                <a:gd name="T71" fmla="*/ 8 h 459"/>
                <a:gd name="T72" fmla="*/ 11 w 477"/>
                <a:gd name="T73" fmla="*/ 8 h 459"/>
                <a:gd name="T74" fmla="*/ 19 w 477"/>
                <a:gd name="T75" fmla="*/ 4 h 459"/>
                <a:gd name="T76" fmla="*/ 19 w 477"/>
                <a:gd name="T77" fmla="*/ 3 h 459"/>
                <a:gd name="T78" fmla="*/ 19 w 477"/>
                <a:gd name="T79" fmla="*/ 3 h 459"/>
                <a:gd name="T80" fmla="*/ 19 w 477"/>
                <a:gd name="T81" fmla="*/ 3 h 459"/>
                <a:gd name="T82" fmla="*/ 18 w 477"/>
                <a:gd name="T83" fmla="*/ 9 h 459"/>
                <a:gd name="T84" fmla="*/ 19 w 477"/>
                <a:gd name="T85" fmla="*/ 15 h 459"/>
                <a:gd name="T86" fmla="*/ 19 w 477"/>
                <a:gd name="T87" fmla="*/ 15 h 459"/>
                <a:gd name="T88" fmla="*/ 19 w 477"/>
                <a:gd name="T89" fmla="*/ 15 h 459"/>
                <a:gd name="T90" fmla="*/ 19 w 477"/>
                <a:gd name="T91" fmla="*/ 15 h 459"/>
                <a:gd name="T92" fmla="*/ 11 w 477"/>
                <a:gd name="T93" fmla="*/ 11 h 459"/>
                <a:gd name="T94" fmla="*/ 11 w 477"/>
                <a:gd name="T95" fmla="*/ 11 h 459"/>
                <a:gd name="T96" fmla="*/ 11 w 477"/>
                <a:gd name="T97" fmla="*/ 10 h 459"/>
                <a:gd name="T98" fmla="*/ 12 w 477"/>
                <a:gd name="T99" fmla="*/ 10 h 459"/>
                <a:gd name="T100" fmla="*/ 17 w 477"/>
                <a:gd name="T101" fmla="*/ 17 h 459"/>
                <a:gd name="T102" fmla="*/ 17 w 477"/>
                <a:gd name="T103" fmla="*/ 17 h 459"/>
                <a:gd name="T104" fmla="*/ 17 w 477"/>
                <a:gd name="T105" fmla="*/ 18 h 459"/>
                <a:gd name="T106" fmla="*/ 16 w 477"/>
                <a:gd name="T107" fmla="*/ 18 h 459"/>
                <a:gd name="T108" fmla="*/ 3 w 477"/>
                <a:gd name="T109" fmla="*/ 18 h 459"/>
                <a:gd name="T110" fmla="*/ 3 w 477"/>
                <a:gd name="T111" fmla="*/ 18 h 459"/>
                <a:gd name="T112" fmla="*/ 3 w 477"/>
                <a:gd name="T113" fmla="*/ 18 h 459"/>
                <a:gd name="T114" fmla="*/ 3 w 477"/>
                <a:gd name="T115" fmla="*/ 17 h 4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77"/>
                <a:gd name="T175" fmla="*/ 0 h 459"/>
                <a:gd name="T176" fmla="*/ 477 w 477"/>
                <a:gd name="T177" fmla="*/ 459 h 4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77" h="459">
                  <a:moveTo>
                    <a:pt x="70" y="441"/>
                  </a:moveTo>
                  <a:lnTo>
                    <a:pt x="187" y="262"/>
                  </a:lnTo>
                  <a:lnTo>
                    <a:pt x="207" y="275"/>
                  </a:lnTo>
                  <a:lnTo>
                    <a:pt x="89" y="453"/>
                  </a:lnTo>
                  <a:lnTo>
                    <a:pt x="70" y="441"/>
                  </a:lnTo>
                  <a:close/>
                  <a:moveTo>
                    <a:pt x="191" y="258"/>
                  </a:moveTo>
                  <a:lnTo>
                    <a:pt x="194" y="257"/>
                  </a:lnTo>
                  <a:lnTo>
                    <a:pt x="198" y="257"/>
                  </a:lnTo>
                  <a:lnTo>
                    <a:pt x="202" y="259"/>
                  </a:lnTo>
                  <a:lnTo>
                    <a:pt x="205" y="261"/>
                  </a:lnTo>
                  <a:lnTo>
                    <a:pt x="207" y="264"/>
                  </a:lnTo>
                  <a:lnTo>
                    <a:pt x="208" y="268"/>
                  </a:lnTo>
                  <a:lnTo>
                    <a:pt x="208" y="272"/>
                  </a:lnTo>
                  <a:lnTo>
                    <a:pt x="207" y="275"/>
                  </a:lnTo>
                  <a:lnTo>
                    <a:pt x="196" y="269"/>
                  </a:lnTo>
                  <a:lnTo>
                    <a:pt x="191" y="258"/>
                  </a:lnTo>
                  <a:close/>
                  <a:moveTo>
                    <a:pt x="203" y="280"/>
                  </a:moveTo>
                  <a:lnTo>
                    <a:pt x="18" y="387"/>
                  </a:lnTo>
                  <a:lnTo>
                    <a:pt x="5" y="366"/>
                  </a:lnTo>
                  <a:lnTo>
                    <a:pt x="191" y="258"/>
                  </a:lnTo>
                  <a:lnTo>
                    <a:pt x="203" y="280"/>
                  </a:lnTo>
                  <a:close/>
                  <a:moveTo>
                    <a:pt x="18" y="387"/>
                  </a:moveTo>
                  <a:lnTo>
                    <a:pt x="15" y="388"/>
                  </a:lnTo>
                  <a:lnTo>
                    <a:pt x="12" y="389"/>
                  </a:lnTo>
                  <a:lnTo>
                    <a:pt x="8" y="388"/>
                  </a:lnTo>
                  <a:lnTo>
                    <a:pt x="5" y="387"/>
                  </a:lnTo>
                  <a:lnTo>
                    <a:pt x="3" y="384"/>
                  </a:lnTo>
                  <a:lnTo>
                    <a:pt x="1" y="382"/>
                  </a:lnTo>
                  <a:lnTo>
                    <a:pt x="0" y="379"/>
                  </a:lnTo>
                  <a:lnTo>
                    <a:pt x="0" y="376"/>
                  </a:lnTo>
                  <a:lnTo>
                    <a:pt x="12" y="376"/>
                  </a:lnTo>
                  <a:lnTo>
                    <a:pt x="18" y="387"/>
                  </a:lnTo>
                  <a:close/>
                  <a:moveTo>
                    <a:pt x="0" y="376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376"/>
                  </a:lnTo>
                  <a:lnTo>
                    <a:pt x="0" y="376"/>
                  </a:lnTo>
                  <a:close/>
                  <a:moveTo>
                    <a:pt x="0" y="232"/>
                  </a:moveTo>
                  <a:lnTo>
                    <a:pt x="1" y="229"/>
                  </a:lnTo>
                  <a:lnTo>
                    <a:pt x="3" y="226"/>
                  </a:lnTo>
                  <a:lnTo>
                    <a:pt x="7" y="223"/>
                  </a:lnTo>
                  <a:lnTo>
                    <a:pt x="12" y="223"/>
                  </a:lnTo>
                  <a:lnTo>
                    <a:pt x="16" y="223"/>
                  </a:lnTo>
                  <a:lnTo>
                    <a:pt x="20" y="226"/>
                  </a:lnTo>
                  <a:lnTo>
                    <a:pt x="22" y="229"/>
                  </a:lnTo>
                  <a:lnTo>
                    <a:pt x="23" y="232"/>
                  </a:lnTo>
                  <a:lnTo>
                    <a:pt x="12" y="232"/>
                  </a:lnTo>
                  <a:lnTo>
                    <a:pt x="0" y="232"/>
                  </a:lnTo>
                  <a:close/>
                  <a:moveTo>
                    <a:pt x="23" y="232"/>
                  </a:moveTo>
                  <a:lnTo>
                    <a:pt x="23" y="233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3" y="232"/>
                  </a:lnTo>
                  <a:close/>
                  <a:moveTo>
                    <a:pt x="23" y="233"/>
                  </a:moveTo>
                  <a:lnTo>
                    <a:pt x="22" y="237"/>
                  </a:lnTo>
                  <a:lnTo>
                    <a:pt x="20" y="240"/>
                  </a:lnTo>
                  <a:lnTo>
                    <a:pt x="16" y="242"/>
                  </a:lnTo>
                  <a:lnTo>
                    <a:pt x="12" y="242"/>
                  </a:lnTo>
                  <a:lnTo>
                    <a:pt x="7" y="242"/>
                  </a:lnTo>
                  <a:lnTo>
                    <a:pt x="3" y="240"/>
                  </a:lnTo>
                  <a:lnTo>
                    <a:pt x="1" y="237"/>
                  </a:lnTo>
                  <a:lnTo>
                    <a:pt x="0" y="233"/>
                  </a:lnTo>
                  <a:lnTo>
                    <a:pt x="12" y="233"/>
                  </a:lnTo>
                  <a:lnTo>
                    <a:pt x="23" y="233"/>
                  </a:lnTo>
                  <a:close/>
                  <a:moveTo>
                    <a:pt x="0" y="233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233"/>
                  </a:lnTo>
                  <a:lnTo>
                    <a:pt x="0" y="233"/>
                  </a:lnTo>
                  <a:close/>
                  <a:moveTo>
                    <a:pt x="0" y="232"/>
                  </a:moveTo>
                  <a:lnTo>
                    <a:pt x="0" y="84"/>
                  </a:lnTo>
                  <a:lnTo>
                    <a:pt x="23" y="84"/>
                  </a:lnTo>
                  <a:lnTo>
                    <a:pt x="23" y="232"/>
                  </a:lnTo>
                  <a:lnTo>
                    <a:pt x="0" y="232"/>
                  </a:lnTo>
                  <a:close/>
                  <a:moveTo>
                    <a:pt x="0" y="84"/>
                  </a:moveTo>
                  <a:lnTo>
                    <a:pt x="0" y="81"/>
                  </a:lnTo>
                  <a:lnTo>
                    <a:pt x="1" y="78"/>
                  </a:lnTo>
                  <a:lnTo>
                    <a:pt x="3" y="75"/>
                  </a:lnTo>
                  <a:lnTo>
                    <a:pt x="5" y="73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0" y="84"/>
                  </a:lnTo>
                  <a:close/>
                  <a:moveTo>
                    <a:pt x="18" y="73"/>
                  </a:moveTo>
                  <a:lnTo>
                    <a:pt x="202" y="180"/>
                  </a:lnTo>
                  <a:lnTo>
                    <a:pt x="189" y="202"/>
                  </a:lnTo>
                  <a:lnTo>
                    <a:pt x="5" y="95"/>
                  </a:lnTo>
                  <a:lnTo>
                    <a:pt x="18" y="73"/>
                  </a:lnTo>
                  <a:close/>
                  <a:moveTo>
                    <a:pt x="206" y="185"/>
                  </a:moveTo>
                  <a:lnTo>
                    <a:pt x="207" y="188"/>
                  </a:lnTo>
                  <a:lnTo>
                    <a:pt x="207" y="192"/>
                  </a:lnTo>
                  <a:lnTo>
                    <a:pt x="206" y="195"/>
                  </a:lnTo>
                  <a:lnTo>
                    <a:pt x="204" y="199"/>
                  </a:lnTo>
                  <a:lnTo>
                    <a:pt x="201" y="202"/>
                  </a:lnTo>
                  <a:lnTo>
                    <a:pt x="197" y="203"/>
                  </a:lnTo>
                  <a:lnTo>
                    <a:pt x="193" y="203"/>
                  </a:lnTo>
                  <a:lnTo>
                    <a:pt x="189" y="202"/>
                  </a:lnTo>
                  <a:lnTo>
                    <a:pt x="195" y="191"/>
                  </a:lnTo>
                  <a:lnTo>
                    <a:pt x="206" y="185"/>
                  </a:lnTo>
                  <a:close/>
                  <a:moveTo>
                    <a:pt x="185" y="198"/>
                  </a:moveTo>
                  <a:lnTo>
                    <a:pt x="68" y="18"/>
                  </a:lnTo>
                  <a:lnTo>
                    <a:pt x="88" y="5"/>
                  </a:lnTo>
                  <a:lnTo>
                    <a:pt x="206" y="185"/>
                  </a:lnTo>
                  <a:lnTo>
                    <a:pt x="185" y="198"/>
                  </a:lnTo>
                  <a:close/>
                  <a:moveTo>
                    <a:pt x="68" y="18"/>
                  </a:moveTo>
                  <a:lnTo>
                    <a:pt x="67" y="16"/>
                  </a:lnTo>
                  <a:lnTo>
                    <a:pt x="67" y="13"/>
                  </a:lnTo>
                  <a:lnTo>
                    <a:pt x="67" y="10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72" y="2"/>
                  </a:lnTo>
                  <a:lnTo>
                    <a:pt x="75" y="1"/>
                  </a:lnTo>
                  <a:lnTo>
                    <a:pt x="79" y="0"/>
                  </a:lnTo>
                  <a:lnTo>
                    <a:pt x="79" y="12"/>
                  </a:lnTo>
                  <a:lnTo>
                    <a:pt x="68" y="18"/>
                  </a:lnTo>
                  <a:close/>
                  <a:moveTo>
                    <a:pt x="79" y="0"/>
                  </a:moveTo>
                  <a:lnTo>
                    <a:pt x="398" y="0"/>
                  </a:lnTo>
                  <a:lnTo>
                    <a:pt x="398" y="25"/>
                  </a:lnTo>
                  <a:lnTo>
                    <a:pt x="79" y="25"/>
                  </a:lnTo>
                  <a:lnTo>
                    <a:pt x="79" y="0"/>
                  </a:lnTo>
                  <a:close/>
                  <a:moveTo>
                    <a:pt x="398" y="0"/>
                  </a:moveTo>
                  <a:lnTo>
                    <a:pt x="403" y="1"/>
                  </a:lnTo>
                  <a:lnTo>
                    <a:pt x="405" y="2"/>
                  </a:lnTo>
                  <a:lnTo>
                    <a:pt x="408" y="4"/>
                  </a:lnTo>
                  <a:lnTo>
                    <a:pt x="409" y="6"/>
                  </a:lnTo>
                  <a:lnTo>
                    <a:pt x="410" y="10"/>
                  </a:lnTo>
                  <a:lnTo>
                    <a:pt x="411" y="13"/>
                  </a:lnTo>
                  <a:lnTo>
                    <a:pt x="410" y="16"/>
                  </a:lnTo>
                  <a:lnTo>
                    <a:pt x="409" y="19"/>
                  </a:lnTo>
                  <a:lnTo>
                    <a:pt x="398" y="12"/>
                  </a:lnTo>
                  <a:lnTo>
                    <a:pt x="398" y="0"/>
                  </a:lnTo>
                  <a:close/>
                  <a:moveTo>
                    <a:pt x="409" y="19"/>
                  </a:moveTo>
                  <a:lnTo>
                    <a:pt x="292" y="196"/>
                  </a:lnTo>
                  <a:lnTo>
                    <a:pt x="272" y="183"/>
                  </a:lnTo>
                  <a:lnTo>
                    <a:pt x="388" y="5"/>
                  </a:lnTo>
                  <a:lnTo>
                    <a:pt x="409" y="19"/>
                  </a:lnTo>
                  <a:close/>
                  <a:moveTo>
                    <a:pt x="288" y="201"/>
                  </a:moveTo>
                  <a:lnTo>
                    <a:pt x="284" y="202"/>
                  </a:lnTo>
                  <a:lnTo>
                    <a:pt x="280" y="202"/>
                  </a:lnTo>
                  <a:lnTo>
                    <a:pt x="277" y="200"/>
                  </a:lnTo>
                  <a:lnTo>
                    <a:pt x="274" y="198"/>
                  </a:lnTo>
                  <a:lnTo>
                    <a:pt x="272" y="194"/>
                  </a:lnTo>
                  <a:lnTo>
                    <a:pt x="270" y="191"/>
                  </a:lnTo>
                  <a:lnTo>
                    <a:pt x="270" y="187"/>
                  </a:lnTo>
                  <a:lnTo>
                    <a:pt x="272" y="183"/>
                  </a:lnTo>
                  <a:lnTo>
                    <a:pt x="282" y="190"/>
                  </a:lnTo>
                  <a:lnTo>
                    <a:pt x="288" y="201"/>
                  </a:lnTo>
                  <a:close/>
                  <a:moveTo>
                    <a:pt x="275" y="179"/>
                  </a:moveTo>
                  <a:lnTo>
                    <a:pt x="459" y="72"/>
                  </a:lnTo>
                  <a:lnTo>
                    <a:pt x="471" y="93"/>
                  </a:lnTo>
                  <a:lnTo>
                    <a:pt x="288" y="201"/>
                  </a:lnTo>
                  <a:lnTo>
                    <a:pt x="275" y="179"/>
                  </a:lnTo>
                  <a:close/>
                  <a:moveTo>
                    <a:pt x="459" y="72"/>
                  </a:moveTo>
                  <a:lnTo>
                    <a:pt x="461" y="71"/>
                  </a:lnTo>
                  <a:lnTo>
                    <a:pt x="464" y="70"/>
                  </a:lnTo>
                  <a:lnTo>
                    <a:pt x="467" y="71"/>
                  </a:lnTo>
                  <a:lnTo>
                    <a:pt x="471" y="72"/>
                  </a:lnTo>
                  <a:lnTo>
                    <a:pt x="473" y="74"/>
                  </a:lnTo>
                  <a:lnTo>
                    <a:pt x="475" y="77"/>
                  </a:lnTo>
                  <a:lnTo>
                    <a:pt x="476" y="80"/>
                  </a:lnTo>
                  <a:lnTo>
                    <a:pt x="477" y="83"/>
                  </a:lnTo>
                  <a:lnTo>
                    <a:pt x="464" y="83"/>
                  </a:lnTo>
                  <a:lnTo>
                    <a:pt x="459" y="72"/>
                  </a:lnTo>
                  <a:close/>
                  <a:moveTo>
                    <a:pt x="477" y="83"/>
                  </a:moveTo>
                  <a:lnTo>
                    <a:pt x="477" y="228"/>
                  </a:lnTo>
                  <a:lnTo>
                    <a:pt x="452" y="228"/>
                  </a:lnTo>
                  <a:lnTo>
                    <a:pt x="452" y="83"/>
                  </a:lnTo>
                  <a:lnTo>
                    <a:pt x="477" y="83"/>
                  </a:lnTo>
                  <a:close/>
                  <a:moveTo>
                    <a:pt x="477" y="228"/>
                  </a:moveTo>
                  <a:lnTo>
                    <a:pt x="477" y="376"/>
                  </a:lnTo>
                  <a:lnTo>
                    <a:pt x="452" y="376"/>
                  </a:lnTo>
                  <a:lnTo>
                    <a:pt x="452" y="228"/>
                  </a:lnTo>
                  <a:lnTo>
                    <a:pt x="477" y="228"/>
                  </a:lnTo>
                  <a:close/>
                  <a:moveTo>
                    <a:pt x="477" y="376"/>
                  </a:moveTo>
                  <a:lnTo>
                    <a:pt x="476" y="379"/>
                  </a:lnTo>
                  <a:lnTo>
                    <a:pt x="475" y="382"/>
                  </a:lnTo>
                  <a:lnTo>
                    <a:pt x="473" y="384"/>
                  </a:lnTo>
                  <a:lnTo>
                    <a:pt x="471" y="387"/>
                  </a:lnTo>
                  <a:lnTo>
                    <a:pt x="467" y="388"/>
                  </a:lnTo>
                  <a:lnTo>
                    <a:pt x="464" y="389"/>
                  </a:lnTo>
                  <a:lnTo>
                    <a:pt x="461" y="388"/>
                  </a:lnTo>
                  <a:lnTo>
                    <a:pt x="459" y="387"/>
                  </a:lnTo>
                  <a:lnTo>
                    <a:pt x="464" y="376"/>
                  </a:lnTo>
                  <a:lnTo>
                    <a:pt x="477" y="376"/>
                  </a:lnTo>
                  <a:close/>
                  <a:moveTo>
                    <a:pt x="459" y="387"/>
                  </a:moveTo>
                  <a:lnTo>
                    <a:pt x="275" y="280"/>
                  </a:lnTo>
                  <a:lnTo>
                    <a:pt x="288" y="258"/>
                  </a:lnTo>
                  <a:lnTo>
                    <a:pt x="471" y="366"/>
                  </a:lnTo>
                  <a:lnTo>
                    <a:pt x="459" y="387"/>
                  </a:lnTo>
                  <a:close/>
                  <a:moveTo>
                    <a:pt x="272" y="275"/>
                  </a:moveTo>
                  <a:lnTo>
                    <a:pt x="270" y="272"/>
                  </a:lnTo>
                  <a:lnTo>
                    <a:pt x="270" y="268"/>
                  </a:lnTo>
                  <a:lnTo>
                    <a:pt x="272" y="264"/>
                  </a:lnTo>
                  <a:lnTo>
                    <a:pt x="274" y="261"/>
                  </a:lnTo>
                  <a:lnTo>
                    <a:pt x="277" y="259"/>
                  </a:lnTo>
                  <a:lnTo>
                    <a:pt x="280" y="257"/>
                  </a:lnTo>
                  <a:lnTo>
                    <a:pt x="284" y="257"/>
                  </a:lnTo>
                  <a:lnTo>
                    <a:pt x="288" y="258"/>
                  </a:lnTo>
                  <a:lnTo>
                    <a:pt x="282" y="269"/>
                  </a:lnTo>
                  <a:lnTo>
                    <a:pt x="272" y="275"/>
                  </a:lnTo>
                  <a:close/>
                  <a:moveTo>
                    <a:pt x="292" y="262"/>
                  </a:moveTo>
                  <a:lnTo>
                    <a:pt x="409" y="441"/>
                  </a:lnTo>
                  <a:lnTo>
                    <a:pt x="388" y="453"/>
                  </a:lnTo>
                  <a:lnTo>
                    <a:pt x="272" y="275"/>
                  </a:lnTo>
                  <a:lnTo>
                    <a:pt x="292" y="262"/>
                  </a:lnTo>
                  <a:close/>
                  <a:moveTo>
                    <a:pt x="409" y="441"/>
                  </a:moveTo>
                  <a:lnTo>
                    <a:pt x="410" y="443"/>
                  </a:lnTo>
                  <a:lnTo>
                    <a:pt x="411" y="446"/>
                  </a:lnTo>
                  <a:lnTo>
                    <a:pt x="410" y="449"/>
                  </a:lnTo>
                  <a:lnTo>
                    <a:pt x="409" y="452"/>
                  </a:lnTo>
                  <a:lnTo>
                    <a:pt x="408" y="455"/>
                  </a:lnTo>
                  <a:lnTo>
                    <a:pt x="405" y="457"/>
                  </a:lnTo>
                  <a:lnTo>
                    <a:pt x="403" y="459"/>
                  </a:lnTo>
                  <a:lnTo>
                    <a:pt x="398" y="459"/>
                  </a:lnTo>
                  <a:lnTo>
                    <a:pt x="398" y="447"/>
                  </a:lnTo>
                  <a:lnTo>
                    <a:pt x="409" y="441"/>
                  </a:lnTo>
                  <a:close/>
                  <a:moveTo>
                    <a:pt x="398" y="459"/>
                  </a:moveTo>
                  <a:lnTo>
                    <a:pt x="80" y="459"/>
                  </a:lnTo>
                  <a:lnTo>
                    <a:pt x="80" y="435"/>
                  </a:lnTo>
                  <a:lnTo>
                    <a:pt x="398" y="435"/>
                  </a:lnTo>
                  <a:lnTo>
                    <a:pt x="398" y="459"/>
                  </a:lnTo>
                  <a:close/>
                  <a:moveTo>
                    <a:pt x="80" y="459"/>
                  </a:moveTo>
                  <a:lnTo>
                    <a:pt x="76" y="459"/>
                  </a:lnTo>
                  <a:lnTo>
                    <a:pt x="73" y="457"/>
                  </a:lnTo>
                  <a:lnTo>
                    <a:pt x="71" y="455"/>
                  </a:lnTo>
                  <a:lnTo>
                    <a:pt x="69" y="452"/>
                  </a:lnTo>
                  <a:lnTo>
                    <a:pt x="68" y="449"/>
                  </a:lnTo>
                  <a:lnTo>
                    <a:pt x="68" y="446"/>
                  </a:lnTo>
                  <a:lnTo>
                    <a:pt x="68" y="443"/>
                  </a:lnTo>
                  <a:lnTo>
                    <a:pt x="70" y="441"/>
                  </a:lnTo>
                  <a:lnTo>
                    <a:pt x="80" y="447"/>
                  </a:lnTo>
                  <a:lnTo>
                    <a:pt x="80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9" name="Freeform 1426"/>
            <p:cNvSpPr>
              <a:spLocks/>
            </p:cNvSpPr>
            <p:nvPr/>
          </p:nvSpPr>
          <p:spPr bwMode="auto">
            <a:xfrm>
              <a:off x="2835" y="1017"/>
              <a:ext cx="50" cy="34"/>
            </a:xfrm>
            <a:custGeom>
              <a:avLst/>
              <a:gdLst>
                <a:gd name="T0" fmla="*/ 6 w 278"/>
                <a:gd name="T1" fmla="*/ 0 h 164"/>
                <a:gd name="T2" fmla="*/ 7 w 278"/>
                <a:gd name="T3" fmla="*/ 0 h 164"/>
                <a:gd name="T4" fmla="*/ 8 w 278"/>
                <a:gd name="T5" fmla="*/ 0 h 164"/>
                <a:gd name="T6" fmla="*/ 9 w 278"/>
                <a:gd name="T7" fmla="*/ 1 h 164"/>
                <a:gd name="T8" fmla="*/ 10 w 278"/>
                <a:gd name="T9" fmla="*/ 1 h 164"/>
                <a:gd name="T10" fmla="*/ 11 w 278"/>
                <a:gd name="T11" fmla="*/ 2 h 164"/>
                <a:gd name="T12" fmla="*/ 11 w 278"/>
                <a:gd name="T13" fmla="*/ 2 h 164"/>
                <a:gd name="T14" fmla="*/ 11 w 278"/>
                <a:gd name="T15" fmla="*/ 3 h 164"/>
                <a:gd name="T16" fmla="*/ 11 w 278"/>
                <a:gd name="T17" fmla="*/ 4 h 164"/>
                <a:gd name="T18" fmla="*/ 11 w 278"/>
                <a:gd name="T19" fmla="*/ 4 h 164"/>
                <a:gd name="T20" fmla="*/ 11 w 278"/>
                <a:gd name="T21" fmla="*/ 5 h 164"/>
                <a:gd name="T22" fmla="*/ 10 w 278"/>
                <a:gd name="T23" fmla="*/ 5 h 164"/>
                <a:gd name="T24" fmla="*/ 9 w 278"/>
                <a:gd name="T25" fmla="*/ 6 h 164"/>
                <a:gd name="T26" fmla="*/ 8 w 278"/>
                <a:gd name="T27" fmla="*/ 6 h 164"/>
                <a:gd name="T28" fmla="*/ 7 w 278"/>
                <a:gd name="T29" fmla="*/ 6 h 164"/>
                <a:gd name="T30" fmla="*/ 6 w 278"/>
                <a:gd name="T31" fmla="*/ 7 h 164"/>
                <a:gd name="T32" fmla="*/ 5 w 278"/>
                <a:gd name="T33" fmla="*/ 7 h 164"/>
                <a:gd name="T34" fmla="*/ 4 w 278"/>
                <a:gd name="T35" fmla="*/ 6 h 164"/>
                <a:gd name="T36" fmla="*/ 3 w 278"/>
                <a:gd name="T37" fmla="*/ 6 h 164"/>
                <a:gd name="T38" fmla="*/ 2 w 278"/>
                <a:gd name="T39" fmla="*/ 6 h 164"/>
                <a:gd name="T40" fmla="*/ 1 w 278"/>
                <a:gd name="T41" fmla="*/ 5 h 164"/>
                <a:gd name="T42" fmla="*/ 1 w 278"/>
                <a:gd name="T43" fmla="*/ 5 h 164"/>
                <a:gd name="T44" fmla="*/ 0 w 278"/>
                <a:gd name="T45" fmla="*/ 4 h 164"/>
                <a:gd name="T46" fmla="*/ 0 w 278"/>
                <a:gd name="T47" fmla="*/ 4 h 164"/>
                <a:gd name="T48" fmla="*/ 0 w 278"/>
                <a:gd name="T49" fmla="*/ 3 h 164"/>
                <a:gd name="T50" fmla="*/ 0 w 278"/>
                <a:gd name="T51" fmla="*/ 2 h 164"/>
                <a:gd name="T52" fmla="*/ 1 w 278"/>
                <a:gd name="T53" fmla="*/ 2 h 164"/>
                <a:gd name="T54" fmla="*/ 1 w 278"/>
                <a:gd name="T55" fmla="*/ 1 h 164"/>
                <a:gd name="T56" fmla="*/ 2 w 278"/>
                <a:gd name="T57" fmla="*/ 1 h 164"/>
                <a:gd name="T58" fmla="*/ 3 w 278"/>
                <a:gd name="T59" fmla="*/ 0 h 164"/>
                <a:gd name="T60" fmla="*/ 4 w 278"/>
                <a:gd name="T61" fmla="*/ 0 h 164"/>
                <a:gd name="T62" fmla="*/ 5 w 278"/>
                <a:gd name="T63" fmla="*/ 0 h 1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8"/>
                <a:gd name="T97" fmla="*/ 0 h 164"/>
                <a:gd name="T98" fmla="*/ 278 w 278"/>
                <a:gd name="T99" fmla="*/ 164 h 1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8" h="164">
                  <a:moveTo>
                    <a:pt x="140" y="0"/>
                  </a:moveTo>
                  <a:lnTo>
                    <a:pt x="154" y="1"/>
                  </a:lnTo>
                  <a:lnTo>
                    <a:pt x="168" y="2"/>
                  </a:lnTo>
                  <a:lnTo>
                    <a:pt x="181" y="5"/>
                  </a:lnTo>
                  <a:lnTo>
                    <a:pt x="194" y="7"/>
                  </a:lnTo>
                  <a:lnTo>
                    <a:pt x="206" y="10"/>
                  </a:lnTo>
                  <a:lnTo>
                    <a:pt x="217" y="14"/>
                  </a:lnTo>
                  <a:lnTo>
                    <a:pt x="227" y="20"/>
                  </a:lnTo>
                  <a:lnTo>
                    <a:pt x="238" y="25"/>
                  </a:lnTo>
                  <a:lnTo>
                    <a:pt x="247" y="30"/>
                  </a:lnTo>
                  <a:lnTo>
                    <a:pt x="254" y="37"/>
                  </a:lnTo>
                  <a:lnTo>
                    <a:pt x="262" y="43"/>
                  </a:lnTo>
                  <a:lnTo>
                    <a:pt x="267" y="51"/>
                  </a:lnTo>
                  <a:lnTo>
                    <a:pt x="273" y="59"/>
                  </a:lnTo>
                  <a:lnTo>
                    <a:pt x="276" y="66"/>
                  </a:lnTo>
                  <a:lnTo>
                    <a:pt x="278" y="75"/>
                  </a:lnTo>
                  <a:lnTo>
                    <a:pt x="278" y="82"/>
                  </a:lnTo>
                  <a:lnTo>
                    <a:pt x="278" y="91"/>
                  </a:lnTo>
                  <a:lnTo>
                    <a:pt x="276" y="100"/>
                  </a:lnTo>
                  <a:lnTo>
                    <a:pt x="273" y="107"/>
                  </a:lnTo>
                  <a:lnTo>
                    <a:pt x="267" y="115"/>
                  </a:lnTo>
                  <a:lnTo>
                    <a:pt x="262" y="122"/>
                  </a:lnTo>
                  <a:lnTo>
                    <a:pt x="254" y="129"/>
                  </a:lnTo>
                  <a:lnTo>
                    <a:pt x="247" y="135"/>
                  </a:lnTo>
                  <a:lnTo>
                    <a:pt x="238" y="141"/>
                  </a:lnTo>
                  <a:lnTo>
                    <a:pt x="227" y="146"/>
                  </a:lnTo>
                  <a:lnTo>
                    <a:pt x="217" y="150"/>
                  </a:lnTo>
                  <a:lnTo>
                    <a:pt x="206" y="155"/>
                  </a:lnTo>
                  <a:lnTo>
                    <a:pt x="194" y="158"/>
                  </a:lnTo>
                  <a:lnTo>
                    <a:pt x="181" y="161"/>
                  </a:lnTo>
                  <a:lnTo>
                    <a:pt x="168" y="163"/>
                  </a:lnTo>
                  <a:lnTo>
                    <a:pt x="154" y="164"/>
                  </a:lnTo>
                  <a:lnTo>
                    <a:pt x="140" y="164"/>
                  </a:lnTo>
                  <a:lnTo>
                    <a:pt x="126" y="164"/>
                  </a:lnTo>
                  <a:lnTo>
                    <a:pt x="112" y="163"/>
                  </a:lnTo>
                  <a:lnTo>
                    <a:pt x="99" y="161"/>
                  </a:lnTo>
                  <a:lnTo>
                    <a:pt x="86" y="158"/>
                  </a:lnTo>
                  <a:lnTo>
                    <a:pt x="74" y="155"/>
                  </a:lnTo>
                  <a:lnTo>
                    <a:pt x="62" y="150"/>
                  </a:lnTo>
                  <a:lnTo>
                    <a:pt x="51" y="146"/>
                  </a:lnTo>
                  <a:lnTo>
                    <a:pt x="41" y="141"/>
                  </a:lnTo>
                  <a:lnTo>
                    <a:pt x="33" y="135"/>
                  </a:lnTo>
                  <a:lnTo>
                    <a:pt x="24" y="129"/>
                  </a:lnTo>
                  <a:lnTo>
                    <a:pt x="18" y="122"/>
                  </a:lnTo>
                  <a:lnTo>
                    <a:pt x="11" y="115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1" y="91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7" y="59"/>
                  </a:lnTo>
                  <a:lnTo>
                    <a:pt x="11" y="51"/>
                  </a:lnTo>
                  <a:lnTo>
                    <a:pt x="18" y="43"/>
                  </a:lnTo>
                  <a:lnTo>
                    <a:pt x="24" y="37"/>
                  </a:lnTo>
                  <a:lnTo>
                    <a:pt x="33" y="30"/>
                  </a:lnTo>
                  <a:lnTo>
                    <a:pt x="41" y="25"/>
                  </a:lnTo>
                  <a:lnTo>
                    <a:pt x="51" y="20"/>
                  </a:lnTo>
                  <a:lnTo>
                    <a:pt x="62" y="14"/>
                  </a:lnTo>
                  <a:lnTo>
                    <a:pt x="74" y="10"/>
                  </a:lnTo>
                  <a:lnTo>
                    <a:pt x="86" y="7"/>
                  </a:lnTo>
                  <a:lnTo>
                    <a:pt x="99" y="5"/>
                  </a:lnTo>
                  <a:lnTo>
                    <a:pt x="112" y="2"/>
                  </a:lnTo>
                  <a:lnTo>
                    <a:pt x="126" y="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50" name="Freeform 1427"/>
            <p:cNvSpPr>
              <a:spLocks noEditPoints="1"/>
            </p:cNvSpPr>
            <p:nvPr/>
          </p:nvSpPr>
          <p:spPr bwMode="auto">
            <a:xfrm>
              <a:off x="2831" y="1013"/>
              <a:ext cx="58" cy="37"/>
            </a:xfrm>
            <a:custGeom>
              <a:avLst/>
              <a:gdLst>
                <a:gd name="T0" fmla="*/ 6 w 302"/>
                <a:gd name="T1" fmla="*/ 1 h 189"/>
                <a:gd name="T2" fmla="*/ 7 w 302"/>
                <a:gd name="T3" fmla="*/ 0 h 189"/>
                <a:gd name="T4" fmla="*/ 9 w 302"/>
                <a:gd name="T5" fmla="*/ 1 h 189"/>
                <a:gd name="T6" fmla="*/ 9 w 302"/>
                <a:gd name="T7" fmla="*/ 2 h 189"/>
                <a:gd name="T8" fmla="*/ 8 w 302"/>
                <a:gd name="T9" fmla="*/ 1 h 189"/>
                <a:gd name="T10" fmla="*/ 6 w 302"/>
                <a:gd name="T11" fmla="*/ 0 h 189"/>
                <a:gd name="T12" fmla="*/ 12 w 302"/>
                <a:gd name="T13" fmla="*/ 2 h 189"/>
                <a:gd name="T14" fmla="*/ 12 w 302"/>
                <a:gd name="T15" fmla="*/ 3 h 189"/>
                <a:gd name="T16" fmla="*/ 11 w 302"/>
                <a:gd name="T17" fmla="*/ 3 h 189"/>
                <a:gd name="T18" fmla="*/ 11 w 302"/>
                <a:gd name="T19" fmla="*/ 2 h 189"/>
                <a:gd name="T20" fmla="*/ 12 w 302"/>
                <a:gd name="T21" fmla="*/ 4 h 189"/>
                <a:gd name="T22" fmla="*/ 12 w 302"/>
                <a:gd name="T23" fmla="*/ 4 h 189"/>
                <a:gd name="T24" fmla="*/ 11 w 302"/>
                <a:gd name="T25" fmla="*/ 4 h 189"/>
                <a:gd name="T26" fmla="*/ 12 w 302"/>
                <a:gd name="T27" fmla="*/ 5 h 189"/>
                <a:gd name="T28" fmla="*/ 11 w 302"/>
                <a:gd name="T29" fmla="*/ 6 h 189"/>
                <a:gd name="T30" fmla="*/ 10 w 302"/>
                <a:gd name="T31" fmla="*/ 6 h 189"/>
                <a:gd name="T32" fmla="*/ 11 w 302"/>
                <a:gd name="T33" fmla="*/ 5 h 189"/>
                <a:gd name="T34" fmla="*/ 12 w 302"/>
                <a:gd name="T35" fmla="*/ 4 h 189"/>
                <a:gd name="T36" fmla="*/ 9 w 302"/>
                <a:gd name="T37" fmla="*/ 7 h 189"/>
                <a:gd name="T38" fmla="*/ 7 w 302"/>
                <a:gd name="T39" fmla="*/ 8 h 189"/>
                <a:gd name="T40" fmla="*/ 7 w 302"/>
                <a:gd name="T41" fmla="*/ 7 h 189"/>
                <a:gd name="T42" fmla="*/ 9 w 302"/>
                <a:gd name="T43" fmla="*/ 6 h 189"/>
                <a:gd name="T44" fmla="*/ 6 w 302"/>
                <a:gd name="T45" fmla="*/ 8 h 189"/>
                <a:gd name="T46" fmla="*/ 6 w 302"/>
                <a:gd name="T47" fmla="*/ 8 h 189"/>
                <a:gd name="T48" fmla="*/ 6 w 302"/>
                <a:gd name="T49" fmla="*/ 7 h 189"/>
                <a:gd name="T50" fmla="*/ 5 w 302"/>
                <a:gd name="T51" fmla="*/ 8 h 189"/>
                <a:gd name="T52" fmla="*/ 3 w 302"/>
                <a:gd name="T53" fmla="*/ 7 h 189"/>
                <a:gd name="T54" fmla="*/ 3 w 302"/>
                <a:gd name="T55" fmla="*/ 6 h 189"/>
                <a:gd name="T56" fmla="*/ 5 w 302"/>
                <a:gd name="T57" fmla="*/ 6 h 189"/>
                <a:gd name="T58" fmla="*/ 6 w 302"/>
                <a:gd name="T59" fmla="*/ 8 h 189"/>
                <a:gd name="T60" fmla="*/ 1 w 302"/>
                <a:gd name="T61" fmla="*/ 6 h 189"/>
                <a:gd name="T62" fmla="*/ 0 w 302"/>
                <a:gd name="T63" fmla="*/ 4 h 189"/>
                <a:gd name="T64" fmla="*/ 1 w 302"/>
                <a:gd name="T65" fmla="*/ 4 h 189"/>
                <a:gd name="T66" fmla="*/ 2 w 302"/>
                <a:gd name="T67" fmla="*/ 5 h 189"/>
                <a:gd name="T68" fmla="*/ 0 w 302"/>
                <a:gd name="T69" fmla="*/ 4 h 189"/>
                <a:gd name="T70" fmla="*/ 0 w 302"/>
                <a:gd name="T71" fmla="*/ 4 h 189"/>
                <a:gd name="T72" fmla="*/ 1 w 302"/>
                <a:gd name="T73" fmla="*/ 4 h 189"/>
                <a:gd name="T74" fmla="*/ 0 w 302"/>
                <a:gd name="T75" fmla="*/ 3 h 189"/>
                <a:gd name="T76" fmla="*/ 1 w 302"/>
                <a:gd name="T77" fmla="*/ 2 h 189"/>
                <a:gd name="T78" fmla="*/ 2 w 302"/>
                <a:gd name="T79" fmla="*/ 2 h 189"/>
                <a:gd name="T80" fmla="*/ 1 w 302"/>
                <a:gd name="T81" fmla="*/ 3 h 189"/>
                <a:gd name="T82" fmla="*/ 0 w 302"/>
                <a:gd name="T83" fmla="*/ 4 h 189"/>
                <a:gd name="T84" fmla="*/ 3 w 302"/>
                <a:gd name="T85" fmla="*/ 0 h 189"/>
                <a:gd name="T86" fmla="*/ 5 w 302"/>
                <a:gd name="T87" fmla="*/ 0 h 189"/>
                <a:gd name="T88" fmla="*/ 5 w 302"/>
                <a:gd name="T89" fmla="*/ 1 h 189"/>
                <a:gd name="T90" fmla="*/ 3 w 302"/>
                <a:gd name="T91" fmla="*/ 2 h 189"/>
                <a:gd name="T92" fmla="*/ 6 w 302"/>
                <a:gd name="T93" fmla="*/ 0 h 189"/>
                <a:gd name="T94" fmla="*/ 6 w 302"/>
                <a:gd name="T95" fmla="*/ 0 h 1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02"/>
                <a:gd name="T145" fmla="*/ 0 h 189"/>
                <a:gd name="T146" fmla="*/ 302 w 302"/>
                <a:gd name="T147" fmla="*/ 189 h 1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02" h="189"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151" y="0"/>
                  </a:moveTo>
                  <a:lnTo>
                    <a:pt x="166" y="0"/>
                  </a:lnTo>
                  <a:lnTo>
                    <a:pt x="180" y="3"/>
                  </a:lnTo>
                  <a:lnTo>
                    <a:pt x="194" y="5"/>
                  </a:lnTo>
                  <a:lnTo>
                    <a:pt x="208" y="7"/>
                  </a:lnTo>
                  <a:lnTo>
                    <a:pt x="221" y="11"/>
                  </a:lnTo>
                  <a:lnTo>
                    <a:pt x="233" y="15"/>
                  </a:lnTo>
                  <a:lnTo>
                    <a:pt x="245" y="21"/>
                  </a:lnTo>
                  <a:lnTo>
                    <a:pt x="254" y="26"/>
                  </a:lnTo>
                  <a:lnTo>
                    <a:pt x="243" y="47"/>
                  </a:lnTo>
                  <a:lnTo>
                    <a:pt x="233" y="42"/>
                  </a:lnTo>
                  <a:lnTo>
                    <a:pt x="223" y="38"/>
                  </a:lnTo>
                  <a:lnTo>
                    <a:pt x="212" y="34"/>
                  </a:lnTo>
                  <a:lnTo>
                    <a:pt x="201" y="31"/>
                  </a:lnTo>
                  <a:lnTo>
                    <a:pt x="190" y="28"/>
                  </a:lnTo>
                  <a:lnTo>
                    <a:pt x="177" y="26"/>
                  </a:lnTo>
                  <a:lnTo>
                    <a:pt x="164" y="25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254" y="26"/>
                  </a:moveTo>
                  <a:lnTo>
                    <a:pt x="265" y="33"/>
                  </a:lnTo>
                  <a:lnTo>
                    <a:pt x="274" y="40"/>
                  </a:lnTo>
                  <a:lnTo>
                    <a:pt x="282" y="48"/>
                  </a:lnTo>
                  <a:lnTo>
                    <a:pt x="289" y="57"/>
                  </a:lnTo>
                  <a:lnTo>
                    <a:pt x="294" y="65"/>
                  </a:lnTo>
                  <a:lnTo>
                    <a:pt x="299" y="75"/>
                  </a:lnTo>
                  <a:lnTo>
                    <a:pt x="301" y="85"/>
                  </a:lnTo>
                  <a:lnTo>
                    <a:pt x="302" y="94"/>
                  </a:lnTo>
                  <a:lnTo>
                    <a:pt x="277" y="94"/>
                  </a:lnTo>
                  <a:lnTo>
                    <a:pt x="277" y="88"/>
                  </a:lnTo>
                  <a:lnTo>
                    <a:pt x="275" y="81"/>
                  </a:lnTo>
                  <a:lnTo>
                    <a:pt x="272" y="75"/>
                  </a:lnTo>
                  <a:lnTo>
                    <a:pt x="267" y="69"/>
                  </a:lnTo>
                  <a:lnTo>
                    <a:pt x="263" y="63"/>
                  </a:lnTo>
                  <a:lnTo>
                    <a:pt x="257" y="58"/>
                  </a:lnTo>
                  <a:lnTo>
                    <a:pt x="250" y="52"/>
                  </a:lnTo>
                  <a:lnTo>
                    <a:pt x="243" y="47"/>
                  </a:lnTo>
                  <a:lnTo>
                    <a:pt x="254" y="26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1" y="105"/>
                  </a:lnTo>
                  <a:lnTo>
                    <a:pt x="299" y="115"/>
                  </a:lnTo>
                  <a:lnTo>
                    <a:pt x="294" y="123"/>
                  </a:lnTo>
                  <a:lnTo>
                    <a:pt x="289" y="133"/>
                  </a:lnTo>
                  <a:lnTo>
                    <a:pt x="282" y="142"/>
                  </a:lnTo>
                  <a:lnTo>
                    <a:pt x="274" y="149"/>
                  </a:lnTo>
                  <a:lnTo>
                    <a:pt x="265" y="157"/>
                  </a:lnTo>
                  <a:lnTo>
                    <a:pt x="254" y="163"/>
                  </a:lnTo>
                  <a:lnTo>
                    <a:pt x="243" y="142"/>
                  </a:lnTo>
                  <a:lnTo>
                    <a:pt x="250" y="138"/>
                  </a:lnTo>
                  <a:lnTo>
                    <a:pt x="257" y="132"/>
                  </a:lnTo>
                  <a:lnTo>
                    <a:pt x="263" y="127"/>
                  </a:lnTo>
                  <a:lnTo>
                    <a:pt x="267" y="120"/>
                  </a:lnTo>
                  <a:lnTo>
                    <a:pt x="272" y="115"/>
                  </a:lnTo>
                  <a:lnTo>
                    <a:pt x="275" y="108"/>
                  </a:lnTo>
                  <a:lnTo>
                    <a:pt x="277" y="102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254" y="163"/>
                  </a:moveTo>
                  <a:lnTo>
                    <a:pt x="245" y="169"/>
                  </a:lnTo>
                  <a:lnTo>
                    <a:pt x="233" y="174"/>
                  </a:lnTo>
                  <a:lnTo>
                    <a:pt x="221" y="179"/>
                  </a:lnTo>
                  <a:lnTo>
                    <a:pt x="208" y="182"/>
                  </a:lnTo>
                  <a:lnTo>
                    <a:pt x="194" y="185"/>
                  </a:lnTo>
                  <a:lnTo>
                    <a:pt x="180" y="187"/>
                  </a:lnTo>
                  <a:lnTo>
                    <a:pt x="166" y="188"/>
                  </a:lnTo>
                  <a:lnTo>
                    <a:pt x="151" y="189"/>
                  </a:lnTo>
                  <a:lnTo>
                    <a:pt x="151" y="165"/>
                  </a:lnTo>
                  <a:lnTo>
                    <a:pt x="164" y="165"/>
                  </a:lnTo>
                  <a:lnTo>
                    <a:pt x="177" y="163"/>
                  </a:lnTo>
                  <a:lnTo>
                    <a:pt x="190" y="161"/>
                  </a:lnTo>
                  <a:lnTo>
                    <a:pt x="201" y="159"/>
                  </a:lnTo>
                  <a:lnTo>
                    <a:pt x="212" y="156"/>
                  </a:lnTo>
                  <a:lnTo>
                    <a:pt x="223" y="152"/>
                  </a:lnTo>
                  <a:lnTo>
                    <a:pt x="233" y="147"/>
                  </a:lnTo>
                  <a:lnTo>
                    <a:pt x="243" y="142"/>
                  </a:lnTo>
                  <a:lnTo>
                    <a:pt x="254" y="163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36" y="188"/>
                  </a:lnTo>
                  <a:lnTo>
                    <a:pt x="120" y="187"/>
                  </a:lnTo>
                  <a:lnTo>
                    <a:pt x="106" y="185"/>
                  </a:lnTo>
                  <a:lnTo>
                    <a:pt x="93" y="182"/>
                  </a:lnTo>
                  <a:lnTo>
                    <a:pt x="81" y="179"/>
                  </a:lnTo>
                  <a:lnTo>
                    <a:pt x="68" y="174"/>
                  </a:lnTo>
                  <a:lnTo>
                    <a:pt x="57" y="169"/>
                  </a:lnTo>
                  <a:lnTo>
                    <a:pt x="46" y="163"/>
                  </a:lnTo>
                  <a:lnTo>
                    <a:pt x="59" y="142"/>
                  </a:lnTo>
                  <a:lnTo>
                    <a:pt x="68" y="147"/>
                  </a:lnTo>
                  <a:lnTo>
                    <a:pt x="78" y="152"/>
                  </a:lnTo>
                  <a:lnTo>
                    <a:pt x="88" y="156"/>
                  </a:lnTo>
                  <a:lnTo>
                    <a:pt x="100" y="159"/>
                  </a:lnTo>
                  <a:lnTo>
                    <a:pt x="112" y="161"/>
                  </a:lnTo>
                  <a:lnTo>
                    <a:pt x="125" y="163"/>
                  </a:lnTo>
                  <a:lnTo>
                    <a:pt x="137" y="165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46" y="163"/>
                  </a:moveTo>
                  <a:lnTo>
                    <a:pt x="36" y="157"/>
                  </a:lnTo>
                  <a:lnTo>
                    <a:pt x="27" y="149"/>
                  </a:lnTo>
                  <a:lnTo>
                    <a:pt x="19" y="142"/>
                  </a:lnTo>
                  <a:lnTo>
                    <a:pt x="12" y="133"/>
                  </a:lnTo>
                  <a:lnTo>
                    <a:pt x="7" y="123"/>
                  </a:lnTo>
                  <a:lnTo>
                    <a:pt x="3" y="115"/>
                  </a:lnTo>
                  <a:lnTo>
                    <a:pt x="1" y="105"/>
                  </a:lnTo>
                  <a:lnTo>
                    <a:pt x="0" y="94"/>
                  </a:lnTo>
                  <a:lnTo>
                    <a:pt x="24" y="94"/>
                  </a:lnTo>
                  <a:lnTo>
                    <a:pt x="24" y="102"/>
                  </a:lnTo>
                  <a:lnTo>
                    <a:pt x="27" y="108"/>
                  </a:lnTo>
                  <a:lnTo>
                    <a:pt x="29" y="115"/>
                  </a:lnTo>
                  <a:lnTo>
                    <a:pt x="33" y="120"/>
                  </a:lnTo>
                  <a:lnTo>
                    <a:pt x="38" y="127"/>
                  </a:lnTo>
                  <a:lnTo>
                    <a:pt x="44" y="132"/>
                  </a:lnTo>
                  <a:lnTo>
                    <a:pt x="51" y="138"/>
                  </a:lnTo>
                  <a:lnTo>
                    <a:pt x="59" y="142"/>
                  </a:lnTo>
                  <a:lnTo>
                    <a:pt x="46" y="163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1" y="85"/>
                  </a:lnTo>
                  <a:lnTo>
                    <a:pt x="3" y="75"/>
                  </a:lnTo>
                  <a:lnTo>
                    <a:pt x="7" y="65"/>
                  </a:lnTo>
                  <a:lnTo>
                    <a:pt x="12" y="57"/>
                  </a:lnTo>
                  <a:lnTo>
                    <a:pt x="19" y="48"/>
                  </a:lnTo>
                  <a:lnTo>
                    <a:pt x="27" y="40"/>
                  </a:lnTo>
                  <a:lnTo>
                    <a:pt x="36" y="33"/>
                  </a:lnTo>
                  <a:lnTo>
                    <a:pt x="46" y="26"/>
                  </a:lnTo>
                  <a:lnTo>
                    <a:pt x="59" y="47"/>
                  </a:lnTo>
                  <a:lnTo>
                    <a:pt x="51" y="52"/>
                  </a:lnTo>
                  <a:lnTo>
                    <a:pt x="44" y="58"/>
                  </a:lnTo>
                  <a:lnTo>
                    <a:pt x="38" y="63"/>
                  </a:lnTo>
                  <a:lnTo>
                    <a:pt x="33" y="69"/>
                  </a:lnTo>
                  <a:lnTo>
                    <a:pt x="29" y="75"/>
                  </a:lnTo>
                  <a:lnTo>
                    <a:pt x="27" y="81"/>
                  </a:lnTo>
                  <a:lnTo>
                    <a:pt x="24" y="88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46" y="26"/>
                  </a:moveTo>
                  <a:lnTo>
                    <a:pt x="57" y="21"/>
                  </a:lnTo>
                  <a:lnTo>
                    <a:pt x="68" y="15"/>
                  </a:lnTo>
                  <a:lnTo>
                    <a:pt x="81" y="11"/>
                  </a:lnTo>
                  <a:lnTo>
                    <a:pt x="93" y="7"/>
                  </a:lnTo>
                  <a:lnTo>
                    <a:pt x="106" y="5"/>
                  </a:lnTo>
                  <a:lnTo>
                    <a:pt x="120" y="3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25"/>
                  </a:lnTo>
                  <a:lnTo>
                    <a:pt x="137" y="25"/>
                  </a:lnTo>
                  <a:lnTo>
                    <a:pt x="125" y="26"/>
                  </a:lnTo>
                  <a:lnTo>
                    <a:pt x="112" y="28"/>
                  </a:lnTo>
                  <a:lnTo>
                    <a:pt x="100" y="31"/>
                  </a:lnTo>
                  <a:lnTo>
                    <a:pt x="88" y="34"/>
                  </a:lnTo>
                  <a:lnTo>
                    <a:pt x="78" y="38"/>
                  </a:lnTo>
                  <a:lnTo>
                    <a:pt x="68" y="42"/>
                  </a:lnTo>
                  <a:lnTo>
                    <a:pt x="59" y="47"/>
                  </a:lnTo>
                  <a:lnTo>
                    <a:pt x="46" y="26"/>
                  </a:lnTo>
                  <a:close/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</p:grpSp>
      <p:sp>
        <p:nvSpPr>
          <p:cNvPr id="117764" name="TextBox 1"/>
          <p:cNvSpPr txBox="1">
            <a:spLocks noChangeArrowheads="1"/>
          </p:cNvSpPr>
          <p:nvPr/>
        </p:nvSpPr>
        <p:spPr bwMode="auto">
          <a:xfrm>
            <a:off x="1782763" y="492125"/>
            <a:ext cx="5562600" cy="292100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9" tIns="56724" rIns="113449" bIns="5672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Сход вагонов в Ростовской области</a:t>
            </a:r>
          </a:p>
        </p:txBody>
      </p:sp>
      <p:sp>
        <p:nvSpPr>
          <p:cNvPr id="117765" name="TextBox 758"/>
          <p:cNvSpPr txBox="1">
            <a:spLocks noChangeArrowheads="1"/>
          </p:cNvSpPr>
          <p:nvPr/>
        </p:nvSpPr>
        <p:spPr bwMode="auto">
          <a:xfrm>
            <a:off x="1782763" y="3794125"/>
            <a:ext cx="5562600" cy="260350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9" tIns="56724" rIns="113449" bIns="5672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Дорожно-транспортное происшествие в г. Москве</a:t>
            </a:r>
          </a:p>
        </p:txBody>
      </p:sp>
      <p:sp>
        <p:nvSpPr>
          <p:cNvPr id="117766" name="Rectangle 26"/>
          <p:cNvSpPr>
            <a:spLocks noChangeArrowheads="1"/>
          </p:cNvSpPr>
          <p:nvPr/>
        </p:nvSpPr>
        <p:spPr bwMode="auto">
          <a:xfrm>
            <a:off x="44450" y="804863"/>
            <a:ext cx="4789488" cy="2940050"/>
          </a:xfrm>
          <a:prstGeom prst="rect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3449" tIns="56724" rIns="113449" bIns="56724" anchor="ctr"/>
          <a:lstStyle>
            <a:lvl1pPr indent="6635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Силами РСЧС проведены аварийно-спасательные работы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госпитализированы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эвакуированы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жители трех близлежащий 2-х этажных жилых домов в количестве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300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человек, в том числе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детей.</a:t>
            </a:r>
          </a:p>
          <a:p>
            <a:pPr algn="just" eaLnBrk="1" hangingPunct="1"/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 месту аварии были направлены пожарно-спасательные подразделения и экстренные службы,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пожарных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восстановительных поездов. Было подготовлено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пункта временного размещения и транспорт для эвакуации.</a:t>
            </a:r>
          </a:p>
          <a:p>
            <a:pPr algn="just" eaLnBrk="1" hangingPunct="1"/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месте ЧС организовано горячее питание, медицинское обеспечение и психологическая помощь.</a:t>
            </a:r>
          </a:p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Всего к работам было привлечено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более 1 тыс.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135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ед. техники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в том числе от МЧС России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150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ед. техники.</a:t>
            </a:r>
          </a:p>
        </p:txBody>
      </p:sp>
      <p:sp>
        <p:nvSpPr>
          <p:cNvPr id="117767" name="Rectangle 26"/>
          <p:cNvSpPr>
            <a:spLocks noChangeArrowheads="1"/>
          </p:cNvSpPr>
          <p:nvPr/>
        </p:nvSpPr>
        <p:spPr bwMode="auto">
          <a:xfrm>
            <a:off x="44450" y="4059238"/>
            <a:ext cx="4789488" cy="2778125"/>
          </a:xfrm>
          <a:prstGeom prst="rect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3449" tIns="56724" rIns="113449" bIns="56724" anchor="ctr"/>
          <a:lstStyle>
            <a:lvl1pPr indent="6635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Силами МЧС России организованны эвакуация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людей из зоны ЧС и оказание первой доврачебной помощи. Для эвакуации пострадавших с места происшествия в лечебные учреждения были направлены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вертолетов с необходимым специальным оборудованием и медицинскими работниками. </a:t>
            </a:r>
          </a:p>
          <a:p>
            <a:pPr algn="just" eaLnBrk="1" hangingPunct="1"/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месте дорожно-транспортного происшествия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МЧС России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проводилась работа по оказанию экстренной психологической помощи. </a:t>
            </a:r>
          </a:p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Всего к работам было привлечено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262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человека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ед. техники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в том числе от МЧС России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170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38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ед. техники, из них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воздушных судов</a:t>
            </a:r>
          </a:p>
        </p:txBody>
      </p:sp>
      <p:pic>
        <p:nvPicPr>
          <p:cNvPr id="751" name="Picture 11" descr="\\mchs.ru\ncuks\ЭЛЕКТРОННЫЙ АРХИВ\#РОССИЯ\7.ЮФО\#Рабочая\__Материалы_для_ежедневного_селекторного_совещания\05 май\09.05.2013\РО сход вагонов\фото\DSC00749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12087" y="989769"/>
            <a:ext cx="1987005" cy="14708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/>
          </a:scene3d>
          <a:sp3d>
            <a:bevelT/>
          </a:sp3d>
        </p:spPr>
      </p:pic>
      <p:pic>
        <p:nvPicPr>
          <p:cNvPr id="1026" name="Picture 2" descr="\\10.21.18.68\архив уор\АРХИВ\2013\МАЙ\09.05.2013 г\2. Документы по ЧС, произошедшим в течение суток\2.1 Документы по ЧС, произошедшим в течение суток\2.1.5 сход вагонов в Ростовской области 09.05.2013 г\фото\DSC00754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914756" y="2063566"/>
            <a:ext cx="1987005" cy="1470895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/>
          </a:sp3d>
        </p:spPr>
      </p:pic>
      <p:pic>
        <p:nvPicPr>
          <p:cNvPr id="754" name="Picture 13" descr="\\10.0.25.226\KoPeHb\documenti_psc\04_ЧС и проишествия\ЧС\2013\Июль\13.07.2013 дтп\Фото ДТП\----0372.jp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927751" y="4216785"/>
            <a:ext cx="1987005" cy="14708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/>
          </a:scene3d>
          <a:sp3d>
            <a:bevelT/>
          </a:sp3d>
        </p:spPr>
      </p:pic>
      <p:pic>
        <p:nvPicPr>
          <p:cNvPr id="755" name="Picture 14" descr="\\10.0.25.226\KoPeHb\documenti_psc\04_ЧС и проишествия\ЧС\2013\Июль\13.07.2013 дтп\Фото ДТП\----0373.jp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981531" y="4982658"/>
            <a:ext cx="1987005" cy="14708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/>
          </a:scene3d>
          <a:sp3d>
            <a:bevelT/>
          </a:sp3d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Text Box 3"/>
          <p:cNvSpPr txBox="1">
            <a:spLocks noChangeArrowheads="1"/>
          </p:cNvSpPr>
          <p:nvPr/>
        </p:nvSpPr>
        <p:spPr bwMode="auto">
          <a:xfrm>
            <a:off x="522288" y="142875"/>
            <a:ext cx="8102600" cy="33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22343" tIns="13406" rIns="22343" bIns="13406"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Наиболее </a:t>
            </a:r>
            <a:r>
              <a:rPr lang="ru-RU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крупные чрезвычайные ситуации в последние годы</a:t>
            </a:r>
            <a:endParaRPr lang="ru-RU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8787" name="Group 719"/>
          <p:cNvGrpSpPr>
            <a:grpSpLocks/>
          </p:cNvGrpSpPr>
          <p:nvPr/>
        </p:nvGrpSpPr>
        <p:grpSpPr bwMode="auto">
          <a:xfrm>
            <a:off x="8555038" y="42863"/>
            <a:ext cx="530225" cy="741362"/>
            <a:chOff x="2214" y="916"/>
            <a:chExt cx="1297" cy="1740"/>
          </a:xfrm>
        </p:grpSpPr>
        <p:sp>
          <p:nvSpPr>
            <p:cNvPr id="43" name="Freeform 720"/>
            <p:cNvSpPr>
              <a:spLocks/>
            </p:cNvSpPr>
            <p:nvPr/>
          </p:nvSpPr>
          <p:spPr bwMode="auto">
            <a:xfrm>
              <a:off x="3041" y="1784"/>
              <a:ext cx="66" cy="138"/>
            </a:xfrm>
            <a:custGeom>
              <a:avLst/>
              <a:gdLst>
                <a:gd name="T0" fmla="*/ 14 w 339"/>
                <a:gd name="T1" fmla="*/ 26 h 681"/>
                <a:gd name="T2" fmla="*/ 13 w 339"/>
                <a:gd name="T3" fmla="*/ 23 h 681"/>
                <a:gd name="T4" fmla="*/ 13 w 339"/>
                <a:gd name="T5" fmla="*/ 18 h 681"/>
                <a:gd name="T6" fmla="*/ 12 w 339"/>
                <a:gd name="T7" fmla="*/ 14 h 681"/>
                <a:gd name="T8" fmla="*/ 11 w 339"/>
                <a:gd name="T9" fmla="*/ 12 h 681"/>
                <a:gd name="T10" fmla="*/ 10 w 339"/>
                <a:gd name="T11" fmla="*/ 9 h 681"/>
                <a:gd name="T12" fmla="*/ 9 w 339"/>
                <a:gd name="T13" fmla="*/ 7 h 681"/>
                <a:gd name="T14" fmla="*/ 8 w 339"/>
                <a:gd name="T15" fmla="*/ 5 h 681"/>
                <a:gd name="T16" fmla="*/ 7 w 339"/>
                <a:gd name="T17" fmla="*/ 3 h 681"/>
                <a:gd name="T18" fmla="*/ 7 w 339"/>
                <a:gd name="T19" fmla="*/ 2 h 681"/>
                <a:gd name="T20" fmla="*/ 6 w 339"/>
                <a:gd name="T21" fmla="*/ 2 h 681"/>
                <a:gd name="T22" fmla="*/ 5 w 339"/>
                <a:gd name="T23" fmla="*/ 1 h 681"/>
                <a:gd name="T24" fmla="*/ 5 w 339"/>
                <a:gd name="T25" fmla="*/ 1 h 681"/>
                <a:gd name="T26" fmla="*/ 4 w 339"/>
                <a:gd name="T27" fmla="*/ 0 h 681"/>
                <a:gd name="T28" fmla="*/ 3 w 339"/>
                <a:gd name="T29" fmla="*/ 0 h 681"/>
                <a:gd name="T30" fmla="*/ 2 w 339"/>
                <a:gd name="T31" fmla="*/ 0 h 681"/>
                <a:gd name="T32" fmla="*/ 1 w 339"/>
                <a:gd name="T33" fmla="*/ 0 h 681"/>
                <a:gd name="T34" fmla="*/ 0 w 339"/>
                <a:gd name="T35" fmla="*/ 0 h 681"/>
                <a:gd name="T36" fmla="*/ 1 w 339"/>
                <a:gd name="T37" fmla="*/ 2 h 681"/>
                <a:gd name="T38" fmla="*/ 2 w 339"/>
                <a:gd name="T39" fmla="*/ 5 h 681"/>
                <a:gd name="T40" fmla="*/ 3 w 339"/>
                <a:gd name="T41" fmla="*/ 7 h 681"/>
                <a:gd name="T42" fmla="*/ 4 w 339"/>
                <a:gd name="T43" fmla="*/ 10 h 681"/>
                <a:gd name="T44" fmla="*/ 4 w 339"/>
                <a:gd name="T45" fmla="*/ 12 h 681"/>
                <a:gd name="T46" fmla="*/ 5 w 339"/>
                <a:gd name="T47" fmla="*/ 15 h 681"/>
                <a:gd name="T48" fmla="*/ 5 w 339"/>
                <a:gd name="T49" fmla="*/ 17 h 681"/>
                <a:gd name="T50" fmla="*/ 5 w 339"/>
                <a:gd name="T51" fmla="*/ 19 h 681"/>
                <a:gd name="T52" fmla="*/ 6 w 339"/>
                <a:gd name="T53" fmla="*/ 21 h 681"/>
                <a:gd name="T54" fmla="*/ 6 w 339"/>
                <a:gd name="T55" fmla="*/ 22 h 681"/>
                <a:gd name="T56" fmla="*/ 7 w 339"/>
                <a:gd name="T57" fmla="*/ 24 h 681"/>
                <a:gd name="T58" fmla="*/ 8 w 339"/>
                <a:gd name="T59" fmla="*/ 25 h 681"/>
                <a:gd name="T60" fmla="*/ 9 w 339"/>
                <a:gd name="T61" fmla="*/ 25 h 681"/>
                <a:gd name="T62" fmla="*/ 10 w 339"/>
                <a:gd name="T63" fmla="*/ 26 h 681"/>
                <a:gd name="T64" fmla="*/ 11 w 339"/>
                <a:gd name="T65" fmla="*/ 27 h 681"/>
                <a:gd name="T66" fmla="*/ 13 w 339"/>
                <a:gd name="T67" fmla="*/ 27 h 6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39"/>
                <a:gd name="T103" fmla="*/ 0 h 681"/>
                <a:gd name="T104" fmla="*/ 339 w 339"/>
                <a:gd name="T105" fmla="*/ 681 h 6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39" h="681">
                  <a:moveTo>
                    <a:pt x="339" y="681"/>
                  </a:moveTo>
                  <a:lnTo>
                    <a:pt x="337" y="657"/>
                  </a:lnTo>
                  <a:lnTo>
                    <a:pt x="335" y="620"/>
                  </a:lnTo>
                  <a:lnTo>
                    <a:pt x="331" y="573"/>
                  </a:lnTo>
                  <a:lnTo>
                    <a:pt x="323" y="518"/>
                  </a:lnTo>
                  <a:lnTo>
                    <a:pt x="314" y="457"/>
                  </a:lnTo>
                  <a:lnTo>
                    <a:pt x="302" y="392"/>
                  </a:lnTo>
                  <a:lnTo>
                    <a:pt x="294" y="358"/>
                  </a:lnTo>
                  <a:lnTo>
                    <a:pt x="286" y="325"/>
                  </a:lnTo>
                  <a:lnTo>
                    <a:pt x="277" y="291"/>
                  </a:lnTo>
                  <a:lnTo>
                    <a:pt x="267" y="259"/>
                  </a:lnTo>
                  <a:lnTo>
                    <a:pt x="258" y="227"/>
                  </a:lnTo>
                  <a:lnTo>
                    <a:pt x="246" y="196"/>
                  </a:lnTo>
                  <a:lnTo>
                    <a:pt x="234" y="167"/>
                  </a:lnTo>
                  <a:lnTo>
                    <a:pt x="222" y="139"/>
                  </a:lnTo>
                  <a:lnTo>
                    <a:pt x="208" y="113"/>
                  </a:lnTo>
                  <a:lnTo>
                    <a:pt x="194" y="90"/>
                  </a:lnTo>
                  <a:lnTo>
                    <a:pt x="186" y="78"/>
                  </a:lnTo>
                  <a:lnTo>
                    <a:pt x="179" y="68"/>
                  </a:lnTo>
                  <a:lnTo>
                    <a:pt x="170" y="57"/>
                  </a:lnTo>
                  <a:lnTo>
                    <a:pt x="162" y="48"/>
                  </a:lnTo>
                  <a:lnTo>
                    <a:pt x="154" y="40"/>
                  </a:lnTo>
                  <a:lnTo>
                    <a:pt x="145" y="32"/>
                  </a:lnTo>
                  <a:lnTo>
                    <a:pt x="137" y="25"/>
                  </a:lnTo>
                  <a:lnTo>
                    <a:pt x="128" y="19"/>
                  </a:lnTo>
                  <a:lnTo>
                    <a:pt x="118" y="14"/>
                  </a:lnTo>
                  <a:lnTo>
                    <a:pt x="108" y="9"/>
                  </a:lnTo>
                  <a:lnTo>
                    <a:pt x="99" y="5"/>
                  </a:lnTo>
                  <a:lnTo>
                    <a:pt x="89" y="2"/>
                  </a:lnTo>
                  <a:lnTo>
                    <a:pt x="79" y="1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7" y="1"/>
                  </a:lnTo>
                  <a:lnTo>
                    <a:pt x="36" y="4"/>
                  </a:lnTo>
                  <a:lnTo>
                    <a:pt x="24" y="7"/>
                  </a:lnTo>
                  <a:lnTo>
                    <a:pt x="12" y="12"/>
                  </a:lnTo>
                  <a:lnTo>
                    <a:pt x="0" y="17"/>
                  </a:lnTo>
                  <a:lnTo>
                    <a:pt x="16" y="51"/>
                  </a:lnTo>
                  <a:lnTo>
                    <a:pt x="30" y="83"/>
                  </a:lnTo>
                  <a:lnTo>
                    <a:pt x="44" y="115"/>
                  </a:lnTo>
                  <a:lnTo>
                    <a:pt x="57" y="148"/>
                  </a:lnTo>
                  <a:lnTo>
                    <a:pt x="67" y="180"/>
                  </a:lnTo>
                  <a:lnTo>
                    <a:pt x="79" y="212"/>
                  </a:lnTo>
                  <a:lnTo>
                    <a:pt x="89" y="243"/>
                  </a:lnTo>
                  <a:lnTo>
                    <a:pt x="98" y="274"/>
                  </a:lnTo>
                  <a:lnTo>
                    <a:pt x="106" y="306"/>
                  </a:lnTo>
                  <a:lnTo>
                    <a:pt x="114" y="337"/>
                  </a:lnTo>
                  <a:lnTo>
                    <a:pt x="119" y="367"/>
                  </a:lnTo>
                  <a:lnTo>
                    <a:pt x="125" y="397"/>
                  </a:lnTo>
                  <a:lnTo>
                    <a:pt x="129" y="426"/>
                  </a:lnTo>
                  <a:lnTo>
                    <a:pt x="132" y="456"/>
                  </a:lnTo>
                  <a:lnTo>
                    <a:pt x="134" y="485"/>
                  </a:lnTo>
                  <a:lnTo>
                    <a:pt x="135" y="513"/>
                  </a:lnTo>
                  <a:lnTo>
                    <a:pt x="143" y="530"/>
                  </a:lnTo>
                  <a:lnTo>
                    <a:pt x="151" y="547"/>
                  </a:lnTo>
                  <a:lnTo>
                    <a:pt x="158" y="563"/>
                  </a:lnTo>
                  <a:lnTo>
                    <a:pt x="168" y="578"/>
                  </a:lnTo>
                  <a:lnTo>
                    <a:pt x="178" y="592"/>
                  </a:lnTo>
                  <a:lnTo>
                    <a:pt x="188" y="605"/>
                  </a:lnTo>
                  <a:lnTo>
                    <a:pt x="200" y="617"/>
                  </a:lnTo>
                  <a:lnTo>
                    <a:pt x="212" y="627"/>
                  </a:lnTo>
                  <a:lnTo>
                    <a:pt x="225" y="637"/>
                  </a:lnTo>
                  <a:lnTo>
                    <a:pt x="239" y="647"/>
                  </a:lnTo>
                  <a:lnTo>
                    <a:pt x="253" y="654"/>
                  </a:lnTo>
                  <a:lnTo>
                    <a:pt x="268" y="662"/>
                  </a:lnTo>
                  <a:lnTo>
                    <a:pt x="285" y="668"/>
                  </a:lnTo>
                  <a:lnTo>
                    <a:pt x="302" y="674"/>
                  </a:lnTo>
                  <a:lnTo>
                    <a:pt x="319" y="678"/>
                  </a:lnTo>
                  <a:lnTo>
                    <a:pt x="339" y="6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4" name="Freeform 721"/>
            <p:cNvSpPr>
              <a:spLocks noEditPoints="1"/>
            </p:cNvSpPr>
            <p:nvPr/>
          </p:nvSpPr>
          <p:spPr bwMode="auto">
            <a:xfrm>
              <a:off x="3037" y="1784"/>
              <a:ext cx="74" cy="138"/>
            </a:xfrm>
            <a:custGeom>
              <a:avLst/>
              <a:gdLst>
                <a:gd name="T0" fmla="*/ 14 w 361"/>
                <a:gd name="T1" fmla="*/ 28 h 705"/>
                <a:gd name="T2" fmla="*/ 13 w 361"/>
                <a:gd name="T3" fmla="*/ 28 h 705"/>
                <a:gd name="T4" fmla="*/ 14 w 361"/>
                <a:gd name="T5" fmla="*/ 27 h 705"/>
                <a:gd name="T6" fmla="*/ 13 w 361"/>
                <a:gd name="T7" fmla="*/ 26 h 705"/>
                <a:gd name="T8" fmla="*/ 14 w 361"/>
                <a:gd name="T9" fmla="*/ 25 h 705"/>
                <a:gd name="T10" fmla="*/ 14 w 361"/>
                <a:gd name="T11" fmla="*/ 27 h 705"/>
                <a:gd name="T12" fmla="*/ 13 w 361"/>
                <a:gd name="T13" fmla="*/ 22 h 705"/>
                <a:gd name="T14" fmla="*/ 12 w 361"/>
                <a:gd name="T15" fmla="*/ 15 h 705"/>
                <a:gd name="T16" fmla="*/ 12 w 361"/>
                <a:gd name="T17" fmla="*/ 13 h 705"/>
                <a:gd name="T18" fmla="*/ 14 w 361"/>
                <a:gd name="T19" fmla="*/ 20 h 705"/>
                <a:gd name="T20" fmla="*/ 13 w 361"/>
                <a:gd name="T21" fmla="*/ 25 h 705"/>
                <a:gd name="T22" fmla="*/ 9 w 361"/>
                <a:gd name="T23" fmla="*/ 7 h 705"/>
                <a:gd name="T24" fmla="*/ 11 w 361"/>
                <a:gd name="T25" fmla="*/ 8 h 705"/>
                <a:gd name="T26" fmla="*/ 8 w 361"/>
                <a:gd name="T27" fmla="*/ 6 h 705"/>
                <a:gd name="T28" fmla="*/ 7 w 361"/>
                <a:gd name="T29" fmla="*/ 3 h 705"/>
                <a:gd name="T30" fmla="*/ 5 w 361"/>
                <a:gd name="T31" fmla="*/ 2 h 705"/>
                <a:gd name="T32" fmla="*/ 7 w 361"/>
                <a:gd name="T33" fmla="*/ 2 h 705"/>
                <a:gd name="T34" fmla="*/ 9 w 361"/>
                <a:gd name="T35" fmla="*/ 4 h 705"/>
                <a:gd name="T36" fmla="*/ 5 w 361"/>
                <a:gd name="T37" fmla="*/ 2 h 705"/>
                <a:gd name="T38" fmla="*/ 3 w 361"/>
                <a:gd name="T39" fmla="*/ 1 h 705"/>
                <a:gd name="T40" fmla="*/ 1 w 361"/>
                <a:gd name="T41" fmla="*/ 0 h 705"/>
                <a:gd name="T42" fmla="*/ 4 w 361"/>
                <a:gd name="T43" fmla="*/ 0 h 705"/>
                <a:gd name="T44" fmla="*/ 6 w 361"/>
                <a:gd name="T45" fmla="*/ 1 h 705"/>
                <a:gd name="T46" fmla="*/ 1 w 361"/>
                <a:gd name="T47" fmla="*/ 2 h 705"/>
                <a:gd name="T48" fmla="*/ 2 w 361"/>
                <a:gd name="T49" fmla="*/ 1 h 705"/>
                <a:gd name="T50" fmla="*/ 0 w 361"/>
                <a:gd name="T51" fmla="*/ 1 h 705"/>
                <a:gd name="T52" fmla="*/ 1 w 361"/>
                <a:gd name="T53" fmla="*/ 1 h 705"/>
                <a:gd name="T54" fmla="*/ 1 w 361"/>
                <a:gd name="T55" fmla="*/ 1 h 705"/>
                <a:gd name="T56" fmla="*/ 1 w 361"/>
                <a:gd name="T57" fmla="*/ 2 h 705"/>
                <a:gd name="T58" fmla="*/ 0 w 361"/>
                <a:gd name="T59" fmla="*/ 2 h 705"/>
                <a:gd name="T60" fmla="*/ 2 w 361"/>
                <a:gd name="T61" fmla="*/ 2 h 705"/>
                <a:gd name="T62" fmla="*/ 2 w 361"/>
                <a:gd name="T63" fmla="*/ 4 h 705"/>
                <a:gd name="T64" fmla="*/ 1 w 361"/>
                <a:gd name="T65" fmla="*/ 3 h 705"/>
                <a:gd name="T66" fmla="*/ 3 w 361"/>
                <a:gd name="T67" fmla="*/ 5 h 705"/>
                <a:gd name="T68" fmla="*/ 4 w 361"/>
                <a:gd name="T69" fmla="*/ 9 h 705"/>
                <a:gd name="T70" fmla="*/ 4 w 361"/>
                <a:gd name="T71" fmla="*/ 12 h 705"/>
                <a:gd name="T72" fmla="*/ 3 w 361"/>
                <a:gd name="T73" fmla="*/ 8 h 705"/>
                <a:gd name="T74" fmla="*/ 1 w 361"/>
                <a:gd name="T75" fmla="*/ 4 h 705"/>
                <a:gd name="T76" fmla="*/ 4 w 361"/>
                <a:gd name="T77" fmla="*/ 12 h 705"/>
                <a:gd name="T78" fmla="*/ 5 w 361"/>
                <a:gd name="T79" fmla="*/ 12 h 705"/>
                <a:gd name="T80" fmla="*/ 4 w 361"/>
                <a:gd name="T81" fmla="*/ 13 h 705"/>
                <a:gd name="T82" fmla="*/ 4 w 361"/>
                <a:gd name="T83" fmla="*/ 12 h 705"/>
                <a:gd name="T84" fmla="*/ 5 w 361"/>
                <a:gd name="T85" fmla="*/ 13 h 705"/>
                <a:gd name="T86" fmla="*/ 5 w 361"/>
                <a:gd name="T87" fmla="*/ 14 h 705"/>
                <a:gd name="T88" fmla="*/ 5 w 361"/>
                <a:gd name="T89" fmla="*/ 13 h 705"/>
                <a:gd name="T90" fmla="*/ 6 w 361"/>
                <a:gd name="T91" fmla="*/ 17 h 705"/>
                <a:gd name="T92" fmla="*/ 6 w 361"/>
                <a:gd name="T93" fmla="*/ 20 h 705"/>
                <a:gd name="T94" fmla="*/ 5 w 361"/>
                <a:gd name="T95" fmla="*/ 19 h 705"/>
                <a:gd name="T96" fmla="*/ 5 w 361"/>
                <a:gd name="T97" fmla="*/ 16 h 705"/>
                <a:gd name="T98" fmla="*/ 5 w 361"/>
                <a:gd name="T99" fmla="*/ 21 h 705"/>
                <a:gd name="T100" fmla="*/ 5 w 361"/>
                <a:gd name="T101" fmla="*/ 21 h 705"/>
                <a:gd name="T102" fmla="*/ 7 w 361"/>
                <a:gd name="T103" fmla="*/ 23 h 705"/>
                <a:gd name="T104" fmla="*/ 9 w 361"/>
                <a:gd name="T105" fmla="*/ 25 h 705"/>
                <a:gd name="T106" fmla="*/ 8 w 361"/>
                <a:gd name="T107" fmla="*/ 25 h 705"/>
                <a:gd name="T108" fmla="*/ 6 w 361"/>
                <a:gd name="T109" fmla="*/ 23 h 705"/>
                <a:gd name="T110" fmla="*/ 9 w 361"/>
                <a:gd name="T111" fmla="*/ 25 h 705"/>
                <a:gd name="T112" fmla="*/ 11 w 361"/>
                <a:gd name="T113" fmla="*/ 27 h 705"/>
                <a:gd name="T114" fmla="*/ 14 w 361"/>
                <a:gd name="T115" fmla="*/ 27 h 705"/>
                <a:gd name="T116" fmla="*/ 12 w 361"/>
                <a:gd name="T117" fmla="*/ 28 h 705"/>
                <a:gd name="T118" fmla="*/ 9 w 361"/>
                <a:gd name="T119" fmla="*/ 26 h 705"/>
                <a:gd name="T120" fmla="*/ 14 w 361"/>
                <a:gd name="T121" fmla="*/ 28 h 705"/>
                <a:gd name="T122" fmla="*/ 14 w 361"/>
                <a:gd name="T123" fmla="*/ 28 h 7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1"/>
                <a:gd name="T187" fmla="*/ 0 h 705"/>
                <a:gd name="T188" fmla="*/ 361 w 361"/>
                <a:gd name="T189" fmla="*/ 705 h 7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1" h="705">
                  <a:moveTo>
                    <a:pt x="337" y="693"/>
                  </a:moveTo>
                  <a:lnTo>
                    <a:pt x="337" y="692"/>
                  </a:lnTo>
                  <a:lnTo>
                    <a:pt x="361" y="693"/>
                  </a:lnTo>
                  <a:lnTo>
                    <a:pt x="337" y="693"/>
                  </a:lnTo>
                  <a:close/>
                  <a:moveTo>
                    <a:pt x="337" y="692"/>
                  </a:moveTo>
                  <a:lnTo>
                    <a:pt x="337" y="680"/>
                  </a:lnTo>
                  <a:lnTo>
                    <a:pt x="337" y="664"/>
                  </a:lnTo>
                  <a:lnTo>
                    <a:pt x="360" y="663"/>
                  </a:lnTo>
                  <a:lnTo>
                    <a:pt x="361" y="680"/>
                  </a:lnTo>
                  <a:lnTo>
                    <a:pt x="361" y="693"/>
                  </a:lnTo>
                  <a:lnTo>
                    <a:pt x="337" y="692"/>
                  </a:lnTo>
                  <a:close/>
                  <a:moveTo>
                    <a:pt x="337" y="664"/>
                  </a:moveTo>
                  <a:lnTo>
                    <a:pt x="336" y="656"/>
                  </a:lnTo>
                  <a:lnTo>
                    <a:pt x="336" y="645"/>
                  </a:lnTo>
                  <a:lnTo>
                    <a:pt x="334" y="634"/>
                  </a:lnTo>
                  <a:lnTo>
                    <a:pt x="333" y="621"/>
                  </a:lnTo>
                  <a:lnTo>
                    <a:pt x="357" y="619"/>
                  </a:lnTo>
                  <a:lnTo>
                    <a:pt x="358" y="631"/>
                  </a:lnTo>
                  <a:lnTo>
                    <a:pt x="359" y="643"/>
                  </a:lnTo>
                  <a:lnTo>
                    <a:pt x="360" y="653"/>
                  </a:lnTo>
                  <a:lnTo>
                    <a:pt x="360" y="663"/>
                  </a:lnTo>
                  <a:lnTo>
                    <a:pt x="337" y="664"/>
                  </a:lnTo>
                  <a:close/>
                  <a:moveTo>
                    <a:pt x="333" y="621"/>
                  </a:moveTo>
                  <a:lnTo>
                    <a:pt x="330" y="586"/>
                  </a:lnTo>
                  <a:lnTo>
                    <a:pt x="325" y="549"/>
                  </a:lnTo>
                  <a:lnTo>
                    <a:pt x="319" y="507"/>
                  </a:lnTo>
                  <a:lnTo>
                    <a:pt x="312" y="462"/>
                  </a:lnTo>
                  <a:lnTo>
                    <a:pt x="303" y="417"/>
                  </a:lnTo>
                  <a:lnTo>
                    <a:pt x="292" y="369"/>
                  </a:lnTo>
                  <a:lnTo>
                    <a:pt x="280" y="322"/>
                  </a:lnTo>
                  <a:lnTo>
                    <a:pt x="266" y="274"/>
                  </a:lnTo>
                  <a:lnTo>
                    <a:pt x="290" y="267"/>
                  </a:lnTo>
                  <a:lnTo>
                    <a:pt x="304" y="314"/>
                  </a:lnTo>
                  <a:lnTo>
                    <a:pt x="316" y="363"/>
                  </a:lnTo>
                  <a:lnTo>
                    <a:pt x="327" y="410"/>
                  </a:lnTo>
                  <a:lnTo>
                    <a:pt x="336" y="458"/>
                  </a:lnTo>
                  <a:lnTo>
                    <a:pt x="343" y="502"/>
                  </a:lnTo>
                  <a:lnTo>
                    <a:pt x="350" y="545"/>
                  </a:lnTo>
                  <a:lnTo>
                    <a:pt x="354" y="584"/>
                  </a:lnTo>
                  <a:lnTo>
                    <a:pt x="357" y="619"/>
                  </a:lnTo>
                  <a:lnTo>
                    <a:pt x="333" y="621"/>
                  </a:lnTo>
                  <a:close/>
                  <a:moveTo>
                    <a:pt x="266" y="274"/>
                  </a:moveTo>
                  <a:lnTo>
                    <a:pt x="255" y="238"/>
                  </a:lnTo>
                  <a:lnTo>
                    <a:pt x="242" y="203"/>
                  </a:lnTo>
                  <a:lnTo>
                    <a:pt x="227" y="171"/>
                  </a:lnTo>
                  <a:lnTo>
                    <a:pt x="213" y="140"/>
                  </a:lnTo>
                  <a:lnTo>
                    <a:pt x="235" y="129"/>
                  </a:lnTo>
                  <a:lnTo>
                    <a:pt x="250" y="161"/>
                  </a:lnTo>
                  <a:lnTo>
                    <a:pt x="264" y="194"/>
                  </a:lnTo>
                  <a:lnTo>
                    <a:pt x="278" y="230"/>
                  </a:lnTo>
                  <a:lnTo>
                    <a:pt x="290" y="267"/>
                  </a:lnTo>
                  <a:lnTo>
                    <a:pt x="266" y="274"/>
                  </a:lnTo>
                  <a:close/>
                  <a:moveTo>
                    <a:pt x="213" y="140"/>
                  </a:moveTo>
                  <a:lnTo>
                    <a:pt x="205" y="124"/>
                  </a:lnTo>
                  <a:lnTo>
                    <a:pt x="196" y="110"/>
                  </a:lnTo>
                  <a:lnTo>
                    <a:pt x="186" y="96"/>
                  </a:lnTo>
                  <a:lnTo>
                    <a:pt x="178" y="84"/>
                  </a:lnTo>
                  <a:lnTo>
                    <a:pt x="168" y="72"/>
                  </a:lnTo>
                  <a:lnTo>
                    <a:pt x="157" y="62"/>
                  </a:lnTo>
                  <a:lnTo>
                    <a:pt x="148" y="53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63" y="33"/>
                  </a:lnTo>
                  <a:lnTo>
                    <a:pt x="173" y="44"/>
                  </a:lnTo>
                  <a:lnTo>
                    <a:pt x="185" y="55"/>
                  </a:lnTo>
                  <a:lnTo>
                    <a:pt x="196" y="68"/>
                  </a:lnTo>
                  <a:lnTo>
                    <a:pt x="206" y="82"/>
                  </a:lnTo>
                  <a:lnTo>
                    <a:pt x="216" y="96"/>
                  </a:lnTo>
                  <a:lnTo>
                    <a:pt x="225" y="112"/>
                  </a:lnTo>
                  <a:lnTo>
                    <a:pt x="235" y="129"/>
                  </a:lnTo>
                  <a:lnTo>
                    <a:pt x="213" y="140"/>
                  </a:lnTo>
                  <a:close/>
                  <a:moveTo>
                    <a:pt x="137" y="44"/>
                  </a:moveTo>
                  <a:lnTo>
                    <a:pt x="126" y="38"/>
                  </a:lnTo>
                  <a:lnTo>
                    <a:pt x="115" y="32"/>
                  </a:lnTo>
                  <a:lnTo>
                    <a:pt x="104" y="28"/>
                  </a:lnTo>
                  <a:lnTo>
                    <a:pt x="94" y="26"/>
                  </a:lnTo>
                  <a:lnTo>
                    <a:pt x="82" y="25"/>
                  </a:lnTo>
                  <a:lnTo>
                    <a:pt x="69" y="25"/>
                  </a:lnTo>
                  <a:lnTo>
                    <a:pt x="57" y="26"/>
                  </a:lnTo>
                  <a:lnTo>
                    <a:pt x="44" y="29"/>
                  </a:lnTo>
                  <a:lnTo>
                    <a:pt x="36" y="6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97" y="1"/>
                  </a:lnTo>
                  <a:lnTo>
                    <a:pt x="111" y="4"/>
                  </a:lnTo>
                  <a:lnTo>
                    <a:pt x="125" y="10"/>
                  </a:lnTo>
                  <a:lnTo>
                    <a:pt x="138" y="16"/>
                  </a:lnTo>
                  <a:lnTo>
                    <a:pt x="151" y="25"/>
                  </a:lnTo>
                  <a:lnTo>
                    <a:pt x="137" y="44"/>
                  </a:lnTo>
                  <a:close/>
                  <a:moveTo>
                    <a:pt x="44" y="29"/>
                  </a:moveTo>
                  <a:lnTo>
                    <a:pt x="30" y="35"/>
                  </a:lnTo>
                  <a:lnTo>
                    <a:pt x="17" y="40"/>
                  </a:lnTo>
                  <a:lnTo>
                    <a:pt x="6" y="18"/>
                  </a:lnTo>
                  <a:lnTo>
                    <a:pt x="22" y="12"/>
                  </a:lnTo>
                  <a:lnTo>
                    <a:pt x="36" y="6"/>
                  </a:lnTo>
                  <a:lnTo>
                    <a:pt x="44" y="29"/>
                  </a:lnTo>
                  <a:close/>
                  <a:moveTo>
                    <a:pt x="1" y="35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2"/>
                  </a:lnTo>
                  <a:lnTo>
                    <a:pt x="6" y="18"/>
                  </a:lnTo>
                  <a:lnTo>
                    <a:pt x="11" y="29"/>
                  </a:lnTo>
                  <a:lnTo>
                    <a:pt x="1" y="35"/>
                  </a:lnTo>
                  <a:close/>
                  <a:moveTo>
                    <a:pt x="22" y="25"/>
                  </a:moveTo>
                  <a:lnTo>
                    <a:pt x="22" y="25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22" y="25"/>
                  </a:moveTo>
                  <a:lnTo>
                    <a:pt x="28" y="36"/>
                  </a:lnTo>
                  <a:lnTo>
                    <a:pt x="32" y="45"/>
                  </a:lnTo>
                  <a:lnTo>
                    <a:pt x="36" y="54"/>
                  </a:lnTo>
                  <a:lnTo>
                    <a:pt x="40" y="62"/>
                  </a:lnTo>
                  <a:lnTo>
                    <a:pt x="17" y="71"/>
                  </a:lnTo>
                  <a:lnTo>
                    <a:pt x="13" y="60"/>
                  </a:lnTo>
                  <a:lnTo>
                    <a:pt x="8" y="51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40" y="62"/>
                  </a:moveTo>
                  <a:lnTo>
                    <a:pt x="44" y="71"/>
                  </a:lnTo>
                  <a:lnTo>
                    <a:pt x="48" y="81"/>
                  </a:lnTo>
                  <a:lnTo>
                    <a:pt x="53" y="90"/>
                  </a:lnTo>
                  <a:lnTo>
                    <a:pt x="56" y="98"/>
                  </a:lnTo>
                  <a:lnTo>
                    <a:pt x="33" y="108"/>
                  </a:lnTo>
                  <a:lnTo>
                    <a:pt x="29" y="97"/>
                  </a:lnTo>
                  <a:lnTo>
                    <a:pt x="24" y="89"/>
                  </a:lnTo>
                  <a:lnTo>
                    <a:pt x="21" y="80"/>
                  </a:lnTo>
                  <a:lnTo>
                    <a:pt x="17" y="71"/>
                  </a:lnTo>
                  <a:lnTo>
                    <a:pt x="40" y="62"/>
                  </a:lnTo>
                  <a:close/>
                  <a:moveTo>
                    <a:pt x="56" y="98"/>
                  </a:moveTo>
                  <a:lnTo>
                    <a:pt x="65" y="122"/>
                  </a:lnTo>
                  <a:lnTo>
                    <a:pt x="74" y="145"/>
                  </a:lnTo>
                  <a:lnTo>
                    <a:pt x="84" y="168"/>
                  </a:lnTo>
                  <a:lnTo>
                    <a:pt x="91" y="191"/>
                  </a:lnTo>
                  <a:lnTo>
                    <a:pt x="100" y="215"/>
                  </a:lnTo>
                  <a:lnTo>
                    <a:pt x="108" y="238"/>
                  </a:lnTo>
                  <a:lnTo>
                    <a:pt x="114" y="260"/>
                  </a:lnTo>
                  <a:lnTo>
                    <a:pt x="121" y="283"/>
                  </a:lnTo>
                  <a:lnTo>
                    <a:pt x="97" y="289"/>
                  </a:lnTo>
                  <a:lnTo>
                    <a:pt x="90" y="268"/>
                  </a:lnTo>
                  <a:lnTo>
                    <a:pt x="84" y="245"/>
                  </a:lnTo>
                  <a:lnTo>
                    <a:pt x="76" y="222"/>
                  </a:lnTo>
                  <a:lnTo>
                    <a:pt x="69" y="200"/>
                  </a:lnTo>
                  <a:lnTo>
                    <a:pt x="61" y="177"/>
                  </a:lnTo>
                  <a:lnTo>
                    <a:pt x="51" y="154"/>
                  </a:lnTo>
                  <a:lnTo>
                    <a:pt x="43" y="131"/>
                  </a:lnTo>
                  <a:lnTo>
                    <a:pt x="33" y="108"/>
                  </a:lnTo>
                  <a:lnTo>
                    <a:pt x="56" y="98"/>
                  </a:lnTo>
                  <a:close/>
                  <a:moveTo>
                    <a:pt x="121" y="283"/>
                  </a:moveTo>
                  <a:lnTo>
                    <a:pt x="121" y="285"/>
                  </a:lnTo>
                  <a:lnTo>
                    <a:pt x="98" y="292"/>
                  </a:lnTo>
                  <a:lnTo>
                    <a:pt x="97" y="289"/>
                  </a:lnTo>
                  <a:lnTo>
                    <a:pt x="121" y="283"/>
                  </a:lnTo>
                  <a:close/>
                  <a:moveTo>
                    <a:pt x="121" y="285"/>
                  </a:moveTo>
                  <a:lnTo>
                    <a:pt x="124" y="295"/>
                  </a:lnTo>
                  <a:lnTo>
                    <a:pt x="126" y="303"/>
                  </a:lnTo>
                  <a:lnTo>
                    <a:pt x="128" y="312"/>
                  </a:lnTo>
                  <a:lnTo>
                    <a:pt x="130" y="320"/>
                  </a:lnTo>
                  <a:lnTo>
                    <a:pt x="107" y="326"/>
                  </a:lnTo>
                  <a:lnTo>
                    <a:pt x="104" y="316"/>
                  </a:lnTo>
                  <a:lnTo>
                    <a:pt x="102" y="307"/>
                  </a:lnTo>
                  <a:lnTo>
                    <a:pt x="100" y="299"/>
                  </a:lnTo>
                  <a:lnTo>
                    <a:pt x="98" y="292"/>
                  </a:lnTo>
                  <a:lnTo>
                    <a:pt x="121" y="285"/>
                  </a:lnTo>
                  <a:close/>
                  <a:moveTo>
                    <a:pt x="130" y="320"/>
                  </a:moveTo>
                  <a:lnTo>
                    <a:pt x="132" y="327"/>
                  </a:lnTo>
                  <a:lnTo>
                    <a:pt x="134" y="336"/>
                  </a:lnTo>
                  <a:lnTo>
                    <a:pt x="136" y="346"/>
                  </a:lnTo>
                  <a:lnTo>
                    <a:pt x="138" y="355"/>
                  </a:lnTo>
                  <a:lnTo>
                    <a:pt x="114" y="360"/>
                  </a:lnTo>
                  <a:lnTo>
                    <a:pt x="113" y="352"/>
                  </a:lnTo>
                  <a:lnTo>
                    <a:pt x="111" y="345"/>
                  </a:lnTo>
                  <a:lnTo>
                    <a:pt x="109" y="336"/>
                  </a:lnTo>
                  <a:lnTo>
                    <a:pt x="107" y="326"/>
                  </a:lnTo>
                  <a:lnTo>
                    <a:pt x="130" y="320"/>
                  </a:lnTo>
                  <a:close/>
                  <a:moveTo>
                    <a:pt x="138" y="355"/>
                  </a:moveTo>
                  <a:lnTo>
                    <a:pt x="142" y="377"/>
                  </a:lnTo>
                  <a:lnTo>
                    <a:pt x="146" y="399"/>
                  </a:lnTo>
                  <a:lnTo>
                    <a:pt x="150" y="420"/>
                  </a:lnTo>
                  <a:lnTo>
                    <a:pt x="153" y="442"/>
                  </a:lnTo>
                  <a:lnTo>
                    <a:pt x="155" y="462"/>
                  </a:lnTo>
                  <a:lnTo>
                    <a:pt x="157" y="484"/>
                  </a:lnTo>
                  <a:lnTo>
                    <a:pt x="158" y="504"/>
                  </a:lnTo>
                  <a:lnTo>
                    <a:pt x="158" y="525"/>
                  </a:lnTo>
                  <a:lnTo>
                    <a:pt x="135" y="525"/>
                  </a:lnTo>
                  <a:lnTo>
                    <a:pt x="134" y="505"/>
                  </a:lnTo>
                  <a:lnTo>
                    <a:pt x="132" y="485"/>
                  </a:lnTo>
                  <a:lnTo>
                    <a:pt x="131" y="464"/>
                  </a:lnTo>
                  <a:lnTo>
                    <a:pt x="128" y="444"/>
                  </a:lnTo>
                  <a:lnTo>
                    <a:pt x="126" y="423"/>
                  </a:lnTo>
                  <a:lnTo>
                    <a:pt x="123" y="403"/>
                  </a:lnTo>
                  <a:lnTo>
                    <a:pt x="118" y="381"/>
                  </a:lnTo>
                  <a:lnTo>
                    <a:pt x="114" y="360"/>
                  </a:lnTo>
                  <a:lnTo>
                    <a:pt x="138" y="355"/>
                  </a:lnTo>
                  <a:close/>
                  <a:moveTo>
                    <a:pt x="136" y="529"/>
                  </a:moveTo>
                  <a:lnTo>
                    <a:pt x="135" y="527"/>
                  </a:lnTo>
                  <a:lnTo>
                    <a:pt x="135" y="525"/>
                  </a:lnTo>
                  <a:lnTo>
                    <a:pt x="146" y="525"/>
                  </a:lnTo>
                  <a:lnTo>
                    <a:pt x="136" y="529"/>
                  </a:lnTo>
                  <a:close/>
                  <a:moveTo>
                    <a:pt x="158" y="521"/>
                  </a:moveTo>
                  <a:lnTo>
                    <a:pt x="165" y="538"/>
                  </a:lnTo>
                  <a:lnTo>
                    <a:pt x="172" y="553"/>
                  </a:lnTo>
                  <a:lnTo>
                    <a:pt x="180" y="568"/>
                  </a:lnTo>
                  <a:lnTo>
                    <a:pt x="189" y="582"/>
                  </a:lnTo>
                  <a:lnTo>
                    <a:pt x="198" y="596"/>
                  </a:lnTo>
                  <a:lnTo>
                    <a:pt x="208" y="608"/>
                  </a:lnTo>
                  <a:lnTo>
                    <a:pt x="219" y="620"/>
                  </a:lnTo>
                  <a:lnTo>
                    <a:pt x="231" y="630"/>
                  </a:lnTo>
                  <a:lnTo>
                    <a:pt x="216" y="648"/>
                  </a:lnTo>
                  <a:lnTo>
                    <a:pt x="203" y="637"/>
                  </a:lnTo>
                  <a:lnTo>
                    <a:pt x="191" y="624"/>
                  </a:lnTo>
                  <a:lnTo>
                    <a:pt x="179" y="611"/>
                  </a:lnTo>
                  <a:lnTo>
                    <a:pt x="169" y="596"/>
                  </a:lnTo>
                  <a:lnTo>
                    <a:pt x="159" y="581"/>
                  </a:lnTo>
                  <a:lnTo>
                    <a:pt x="151" y="565"/>
                  </a:lnTo>
                  <a:lnTo>
                    <a:pt x="142" y="548"/>
                  </a:lnTo>
                  <a:lnTo>
                    <a:pt x="136" y="529"/>
                  </a:lnTo>
                  <a:lnTo>
                    <a:pt x="158" y="521"/>
                  </a:lnTo>
                  <a:close/>
                  <a:moveTo>
                    <a:pt x="231" y="630"/>
                  </a:moveTo>
                  <a:lnTo>
                    <a:pt x="243" y="639"/>
                  </a:lnTo>
                  <a:lnTo>
                    <a:pt x="257" y="648"/>
                  </a:lnTo>
                  <a:lnTo>
                    <a:pt x="270" y="656"/>
                  </a:lnTo>
                  <a:lnTo>
                    <a:pt x="285" y="663"/>
                  </a:lnTo>
                  <a:lnTo>
                    <a:pt x="300" y="669"/>
                  </a:lnTo>
                  <a:lnTo>
                    <a:pt x="316" y="674"/>
                  </a:lnTo>
                  <a:lnTo>
                    <a:pt x="333" y="678"/>
                  </a:lnTo>
                  <a:lnTo>
                    <a:pt x="351" y="681"/>
                  </a:lnTo>
                  <a:lnTo>
                    <a:pt x="347" y="705"/>
                  </a:lnTo>
                  <a:lnTo>
                    <a:pt x="328" y="702"/>
                  </a:lnTo>
                  <a:lnTo>
                    <a:pt x="310" y="698"/>
                  </a:lnTo>
                  <a:lnTo>
                    <a:pt x="291" y="691"/>
                  </a:lnTo>
                  <a:lnTo>
                    <a:pt x="275" y="685"/>
                  </a:lnTo>
                  <a:lnTo>
                    <a:pt x="259" y="677"/>
                  </a:lnTo>
                  <a:lnTo>
                    <a:pt x="244" y="669"/>
                  </a:lnTo>
                  <a:lnTo>
                    <a:pt x="229" y="659"/>
                  </a:lnTo>
                  <a:lnTo>
                    <a:pt x="216" y="648"/>
                  </a:lnTo>
                  <a:lnTo>
                    <a:pt x="231" y="630"/>
                  </a:lnTo>
                  <a:close/>
                  <a:moveTo>
                    <a:pt x="361" y="693"/>
                  </a:moveTo>
                  <a:lnTo>
                    <a:pt x="360" y="699"/>
                  </a:lnTo>
                  <a:lnTo>
                    <a:pt x="357" y="703"/>
                  </a:lnTo>
                  <a:lnTo>
                    <a:pt x="353" y="705"/>
                  </a:lnTo>
                  <a:lnTo>
                    <a:pt x="347" y="705"/>
                  </a:lnTo>
                  <a:lnTo>
                    <a:pt x="350" y="693"/>
                  </a:lnTo>
                  <a:lnTo>
                    <a:pt x="361" y="69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5" name="Freeform 722"/>
            <p:cNvSpPr>
              <a:spLocks/>
            </p:cNvSpPr>
            <p:nvPr/>
          </p:nvSpPr>
          <p:spPr bwMode="auto">
            <a:xfrm>
              <a:off x="3014" y="1784"/>
              <a:ext cx="54" cy="127"/>
            </a:xfrm>
            <a:custGeom>
              <a:avLst/>
              <a:gdLst>
                <a:gd name="T0" fmla="*/ 12 w 300"/>
                <a:gd name="T1" fmla="*/ 24 h 636"/>
                <a:gd name="T2" fmla="*/ 12 w 300"/>
                <a:gd name="T3" fmla="*/ 21 h 636"/>
                <a:gd name="T4" fmla="*/ 11 w 300"/>
                <a:gd name="T5" fmla="*/ 17 h 636"/>
                <a:gd name="T6" fmla="*/ 10 w 300"/>
                <a:gd name="T7" fmla="*/ 13 h 636"/>
                <a:gd name="T8" fmla="*/ 10 w 300"/>
                <a:gd name="T9" fmla="*/ 11 h 636"/>
                <a:gd name="T10" fmla="*/ 9 w 300"/>
                <a:gd name="T11" fmla="*/ 8 h 636"/>
                <a:gd name="T12" fmla="*/ 8 w 300"/>
                <a:gd name="T13" fmla="*/ 6 h 636"/>
                <a:gd name="T14" fmla="*/ 7 w 300"/>
                <a:gd name="T15" fmla="*/ 4 h 636"/>
                <a:gd name="T16" fmla="*/ 6 w 300"/>
                <a:gd name="T17" fmla="*/ 2 h 636"/>
                <a:gd name="T18" fmla="*/ 5 w 300"/>
                <a:gd name="T19" fmla="*/ 1 h 636"/>
                <a:gd name="T20" fmla="*/ 5 w 300"/>
                <a:gd name="T21" fmla="*/ 1 h 636"/>
                <a:gd name="T22" fmla="*/ 4 w 300"/>
                <a:gd name="T23" fmla="*/ 1 h 636"/>
                <a:gd name="T24" fmla="*/ 3 w 300"/>
                <a:gd name="T25" fmla="*/ 0 h 636"/>
                <a:gd name="T26" fmla="*/ 3 w 300"/>
                <a:gd name="T27" fmla="*/ 0 h 636"/>
                <a:gd name="T28" fmla="*/ 2 w 300"/>
                <a:gd name="T29" fmla="*/ 0 h 636"/>
                <a:gd name="T30" fmla="*/ 1 w 300"/>
                <a:gd name="T31" fmla="*/ 0 h 636"/>
                <a:gd name="T32" fmla="*/ 0 w 300"/>
                <a:gd name="T33" fmla="*/ 0 h 636"/>
                <a:gd name="T34" fmla="*/ 1 w 300"/>
                <a:gd name="T35" fmla="*/ 2 h 636"/>
                <a:gd name="T36" fmla="*/ 2 w 300"/>
                <a:gd name="T37" fmla="*/ 4 h 636"/>
                <a:gd name="T38" fmla="*/ 2 w 300"/>
                <a:gd name="T39" fmla="*/ 7 h 636"/>
                <a:gd name="T40" fmla="*/ 3 w 300"/>
                <a:gd name="T41" fmla="*/ 9 h 636"/>
                <a:gd name="T42" fmla="*/ 4 w 300"/>
                <a:gd name="T43" fmla="*/ 11 h 636"/>
                <a:gd name="T44" fmla="*/ 4 w 300"/>
                <a:gd name="T45" fmla="*/ 14 h 636"/>
                <a:gd name="T46" fmla="*/ 5 w 300"/>
                <a:gd name="T47" fmla="*/ 16 h 636"/>
                <a:gd name="T48" fmla="*/ 5 w 300"/>
                <a:gd name="T49" fmla="*/ 18 h 636"/>
                <a:gd name="T50" fmla="*/ 5 w 300"/>
                <a:gd name="T51" fmla="*/ 20 h 636"/>
                <a:gd name="T52" fmla="*/ 6 w 300"/>
                <a:gd name="T53" fmla="*/ 21 h 636"/>
                <a:gd name="T54" fmla="*/ 6 w 300"/>
                <a:gd name="T55" fmla="*/ 22 h 636"/>
                <a:gd name="T56" fmla="*/ 7 w 300"/>
                <a:gd name="T57" fmla="*/ 23 h 636"/>
                <a:gd name="T58" fmla="*/ 8 w 300"/>
                <a:gd name="T59" fmla="*/ 24 h 636"/>
                <a:gd name="T60" fmla="*/ 9 w 300"/>
                <a:gd name="T61" fmla="*/ 24 h 636"/>
                <a:gd name="T62" fmla="*/ 10 w 300"/>
                <a:gd name="T63" fmla="*/ 25 h 636"/>
                <a:gd name="T64" fmla="*/ 11 w 300"/>
                <a:gd name="T65" fmla="*/ 25 h 6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0"/>
                <a:gd name="T100" fmla="*/ 0 h 636"/>
                <a:gd name="T101" fmla="*/ 300 w 300"/>
                <a:gd name="T102" fmla="*/ 636 h 6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0" h="636">
                  <a:moveTo>
                    <a:pt x="300" y="636"/>
                  </a:moveTo>
                  <a:lnTo>
                    <a:pt x="299" y="612"/>
                  </a:lnTo>
                  <a:lnTo>
                    <a:pt x="297" y="578"/>
                  </a:lnTo>
                  <a:lnTo>
                    <a:pt x="292" y="534"/>
                  </a:lnTo>
                  <a:lnTo>
                    <a:pt x="286" y="482"/>
                  </a:lnTo>
                  <a:lnTo>
                    <a:pt x="277" y="426"/>
                  </a:lnTo>
                  <a:lnTo>
                    <a:pt x="266" y="365"/>
                  </a:lnTo>
                  <a:lnTo>
                    <a:pt x="260" y="334"/>
                  </a:lnTo>
                  <a:lnTo>
                    <a:pt x="252" y="303"/>
                  </a:lnTo>
                  <a:lnTo>
                    <a:pt x="245" y="272"/>
                  </a:lnTo>
                  <a:lnTo>
                    <a:pt x="236" y="240"/>
                  </a:lnTo>
                  <a:lnTo>
                    <a:pt x="226" y="211"/>
                  </a:lnTo>
                  <a:lnTo>
                    <a:pt x="217" y="182"/>
                  </a:lnTo>
                  <a:lnTo>
                    <a:pt x="206" y="155"/>
                  </a:lnTo>
                  <a:lnTo>
                    <a:pt x="195" y="129"/>
                  </a:lnTo>
                  <a:lnTo>
                    <a:pt x="183" y="104"/>
                  </a:lnTo>
                  <a:lnTo>
                    <a:pt x="170" y="83"/>
                  </a:lnTo>
                  <a:lnTo>
                    <a:pt x="156" y="62"/>
                  </a:lnTo>
                  <a:lnTo>
                    <a:pt x="142" y="45"/>
                  </a:lnTo>
                  <a:lnTo>
                    <a:pt x="135" y="36"/>
                  </a:lnTo>
                  <a:lnTo>
                    <a:pt x="127" y="30"/>
                  </a:lnTo>
                  <a:lnTo>
                    <a:pt x="119" y="23"/>
                  </a:lnTo>
                  <a:lnTo>
                    <a:pt x="112" y="17"/>
                  </a:lnTo>
                  <a:lnTo>
                    <a:pt x="103" y="13"/>
                  </a:lnTo>
                  <a:lnTo>
                    <a:pt x="95" y="8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69" y="1"/>
                  </a:lnTo>
                  <a:lnTo>
                    <a:pt x="59" y="0"/>
                  </a:lnTo>
                  <a:lnTo>
                    <a:pt x="50" y="1"/>
                  </a:lnTo>
                  <a:lnTo>
                    <a:pt x="41" y="2"/>
                  </a:lnTo>
                  <a:lnTo>
                    <a:pt x="31" y="4"/>
                  </a:lnTo>
                  <a:lnTo>
                    <a:pt x="20" y="7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14" y="47"/>
                  </a:lnTo>
                  <a:lnTo>
                    <a:pt x="27" y="78"/>
                  </a:lnTo>
                  <a:lnTo>
                    <a:pt x="38" y="109"/>
                  </a:lnTo>
                  <a:lnTo>
                    <a:pt x="49" y="139"/>
                  </a:lnTo>
                  <a:lnTo>
                    <a:pt x="60" y="169"/>
                  </a:lnTo>
                  <a:lnTo>
                    <a:pt x="70" y="198"/>
                  </a:lnTo>
                  <a:lnTo>
                    <a:pt x="78" y="229"/>
                  </a:lnTo>
                  <a:lnTo>
                    <a:pt x="87" y="258"/>
                  </a:lnTo>
                  <a:lnTo>
                    <a:pt x="95" y="287"/>
                  </a:lnTo>
                  <a:lnTo>
                    <a:pt x="101" y="316"/>
                  </a:lnTo>
                  <a:lnTo>
                    <a:pt x="106" y="344"/>
                  </a:lnTo>
                  <a:lnTo>
                    <a:pt x="112" y="372"/>
                  </a:lnTo>
                  <a:lnTo>
                    <a:pt x="115" y="400"/>
                  </a:lnTo>
                  <a:lnTo>
                    <a:pt x="118" y="427"/>
                  </a:lnTo>
                  <a:lnTo>
                    <a:pt x="120" y="454"/>
                  </a:lnTo>
                  <a:lnTo>
                    <a:pt x="122" y="481"/>
                  </a:lnTo>
                  <a:lnTo>
                    <a:pt x="128" y="497"/>
                  </a:lnTo>
                  <a:lnTo>
                    <a:pt x="135" y="513"/>
                  </a:lnTo>
                  <a:lnTo>
                    <a:pt x="142" y="528"/>
                  </a:lnTo>
                  <a:lnTo>
                    <a:pt x="150" y="542"/>
                  </a:lnTo>
                  <a:lnTo>
                    <a:pt x="158" y="554"/>
                  </a:lnTo>
                  <a:lnTo>
                    <a:pt x="168" y="566"/>
                  </a:lnTo>
                  <a:lnTo>
                    <a:pt x="178" y="577"/>
                  </a:lnTo>
                  <a:lnTo>
                    <a:pt x="189" y="587"/>
                  </a:lnTo>
                  <a:lnTo>
                    <a:pt x="199" y="596"/>
                  </a:lnTo>
                  <a:lnTo>
                    <a:pt x="212" y="604"/>
                  </a:lnTo>
                  <a:lnTo>
                    <a:pt x="225" y="612"/>
                  </a:lnTo>
                  <a:lnTo>
                    <a:pt x="238" y="618"/>
                  </a:lnTo>
                  <a:lnTo>
                    <a:pt x="252" y="624"/>
                  </a:lnTo>
                  <a:lnTo>
                    <a:pt x="267" y="629"/>
                  </a:lnTo>
                  <a:lnTo>
                    <a:pt x="284" y="632"/>
                  </a:lnTo>
                  <a:lnTo>
                    <a:pt x="300" y="6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6" name="Freeform 723"/>
            <p:cNvSpPr>
              <a:spLocks noEditPoints="1"/>
            </p:cNvSpPr>
            <p:nvPr/>
          </p:nvSpPr>
          <p:spPr bwMode="auto">
            <a:xfrm>
              <a:off x="3006" y="1780"/>
              <a:ext cx="66" cy="134"/>
            </a:xfrm>
            <a:custGeom>
              <a:avLst/>
              <a:gdLst>
                <a:gd name="T0" fmla="*/ 13 w 324"/>
                <a:gd name="T1" fmla="*/ 26 h 660"/>
                <a:gd name="T2" fmla="*/ 12 w 324"/>
                <a:gd name="T3" fmla="*/ 26 h 660"/>
                <a:gd name="T4" fmla="*/ 12 w 324"/>
                <a:gd name="T5" fmla="*/ 26 h 660"/>
                <a:gd name="T6" fmla="*/ 13 w 324"/>
                <a:gd name="T7" fmla="*/ 25 h 660"/>
                <a:gd name="T8" fmla="*/ 12 w 324"/>
                <a:gd name="T9" fmla="*/ 24 h 660"/>
                <a:gd name="T10" fmla="*/ 12 w 324"/>
                <a:gd name="T11" fmla="*/ 23 h 660"/>
                <a:gd name="T12" fmla="*/ 13 w 324"/>
                <a:gd name="T13" fmla="*/ 25 h 660"/>
                <a:gd name="T14" fmla="*/ 11 w 324"/>
                <a:gd name="T15" fmla="*/ 20 h 660"/>
                <a:gd name="T16" fmla="*/ 10 w 324"/>
                <a:gd name="T17" fmla="*/ 14 h 660"/>
                <a:gd name="T18" fmla="*/ 11 w 324"/>
                <a:gd name="T19" fmla="*/ 12 h 660"/>
                <a:gd name="T20" fmla="*/ 12 w 324"/>
                <a:gd name="T21" fmla="*/ 19 h 660"/>
                <a:gd name="T22" fmla="*/ 11 w 324"/>
                <a:gd name="T23" fmla="*/ 23 h 660"/>
                <a:gd name="T24" fmla="*/ 8 w 324"/>
                <a:gd name="T25" fmla="*/ 6 h 660"/>
                <a:gd name="T26" fmla="*/ 8 w 324"/>
                <a:gd name="T27" fmla="*/ 4 h 660"/>
                <a:gd name="T28" fmla="*/ 9 w 324"/>
                <a:gd name="T29" fmla="*/ 7 h 660"/>
                <a:gd name="T30" fmla="*/ 7 w 324"/>
                <a:gd name="T31" fmla="*/ 4 h 660"/>
                <a:gd name="T32" fmla="*/ 6 w 324"/>
                <a:gd name="T33" fmla="*/ 3 h 660"/>
                <a:gd name="T34" fmla="*/ 5 w 324"/>
                <a:gd name="T35" fmla="*/ 2 h 660"/>
                <a:gd name="T36" fmla="*/ 6 w 324"/>
                <a:gd name="T37" fmla="*/ 2 h 660"/>
                <a:gd name="T38" fmla="*/ 8 w 324"/>
                <a:gd name="T39" fmla="*/ 3 h 660"/>
                <a:gd name="T40" fmla="*/ 4 w 324"/>
                <a:gd name="T41" fmla="*/ 1 h 660"/>
                <a:gd name="T42" fmla="*/ 3 w 324"/>
                <a:gd name="T43" fmla="*/ 1 h 660"/>
                <a:gd name="T44" fmla="*/ 1 w 324"/>
                <a:gd name="T45" fmla="*/ 0 h 660"/>
                <a:gd name="T46" fmla="*/ 3 w 324"/>
                <a:gd name="T47" fmla="*/ 0 h 660"/>
                <a:gd name="T48" fmla="*/ 5 w 324"/>
                <a:gd name="T49" fmla="*/ 1 h 660"/>
                <a:gd name="T50" fmla="*/ 1 w 324"/>
                <a:gd name="T51" fmla="*/ 2 h 660"/>
                <a:gd name="T52" fmla="*/ 2 w 324"/>
                <a:gd name="T53" fmla="*/ 1 h 660"/>
                <a:gd name="T54" fmla="*/ 0 w 324"/>
                <a:gd name="T55" fmla="*/ 1 h 660"/>
                <a:gd name="T56" fmla="*/ 1 w 324"/>
                <a:gd name="T57" fmla="*/ 1 h 660"/>
                <a:gd name="T58" fmla="*/ 1 w 324"/>
                <a:gd name="T59" fmla="*/ 1 h 660"/>
                <a:gd name="T60" fmla="*/ 1 w 324"/>
                <a:gd name="T61" fmla="*/ 1 h 660"/>
                <a:gd name="T62" fmla="*/ 1 w 324"/>
                <a:gd name="T63" fmla="*/ 2 h 660"/>
                <a:gd name="T64" fmla="*/ 0 w 324"/>
                <a:gd name="T65" fmla="*/ 2 h 660"/>
                <a:gd name="T66" fmla="*/ 2 w 324"/>
                <a:gd name="T67" fmla="*/ 2 h 660"/>
                <a:gd name="T68" fmla="*/ 2 w 324"/>
                <a:gd name="T69" fmla="*/ 4 h 660"/>
                <a:gd name="T70" fmla="*/ 1 w 324"/>
                <a:gd name="T71" fmla="*/ 3 h 660"/>
                <a:gd name="T72" fmla="*/ 2 w 324"/>
                <a:gd name="T73" fmla="*/ 5 h 660"/>
                <a:gd name="T74" fmla="*/ 4 w 324"/>
                <a:gd name="T75" fmla="*/ 8 h 660"/>
                <a:gd name="T76" fmla="*/ 3 w 324"/>
                <a:gd name="T77" fmla="*/ 11 h 660"/>
                <a:gd name="T78" fmla="*/ 2 w 324"/>
                <a:gd name="T79" fmla="*/ 8 h 660"/>
                <a:gd name="T80" fmla="*/ 1 w 324"/>
                <a:gd name="T81" fmla="*/ 4 h 660"/>
                <a:gd name="T82" fmla="*/ 3 w 324"/>
                <a:gd name="T83" fmla="*/ 11 h 660"/>
                <a:gd name="T84" fmla="*/ 4 w 324"/>
                <a:gd name="T85" fmla="*/ 11 h 660"/>
                <a:gd name="T86" fmla="*/ 4 w 324"/>
                <a:gd name="T87" fmla="*/ 12 h 660"/>
                <a:gd name="T88" fmla="*/ 5 w 324"/>
                <a:gd name="T89" fmla="*/ 12 h 660"/>
                <a:gd name="T90" fmla="*/ 5 w 324"/>
                <a:gd name="T91" fmla="*/ 13 h 660"/>
                <a:gd name="T92" fmla="*/ 5 w 324"/>
                <a:gd name="T93" fmla="*/ 12 h 660"/>
                <a:gd name="T94" fmla="*/ 6 w 324"/>
                <a:gd name="T95" fmla="*/ 18 h 660"/>
                <a:gd name="T96" fmla="*/ 5 w 324"/>
                <a:gd name="T97" fmla="*/ 17 h 660"/>
                <a:gd name="T98" fmla="*/ 5 w 324"/>
                <a:gd name="T99" fmla="*/ 20 h 660"/>
                <a:gd name="T100" fmla="*/ 5 w 324"/>
                <a:gd name="T101" fmla="*/ 20 h 660"/>
                <a:gd name="T102" fmla="*/ 6 w 324"/>
                <a:gd name="T103" fmla="*/ 21 h 660"/>
                <a:gd name="T104" fmla="*/ 8 w 324"/>
                <a:gd name="T105" fmla="*/ 23 h 660"/>
                <a:gd name="T106" fmla="*/ 7 w 324"/>
                <a:gd name="T107" fmla="*/ 23 h 660"/>
                <a:gd name="T108" fmla="*/ 5 w 324"/>
                <a:gd name="T109" fmla="*/ 21 h 660"/>
                <a:gd name="T110" fmla="*/ 8 w 324"/>
                <a:gd name="T111" fmla="*/ 24 h 660"/>
                <a:gd name="T112" fmla="*/ 10 w 324"/>
                <a:gd name="T113" fmla="*/ 25 h 660"/>
                <a:gd name="T114" fmla="*/ 12 w 324"/>
                <a:gd name="T115" fmla="*/ 25 h 660"/>
                <a:gd name="T116" fmla="*/ 10 w 324"/>
                <a:gd name="T117" fmla="*/ 26 h 660"/>
                <a:gd name="T118" fmla="*/ 8 w 324"/>
                <a:gd name="T119" fmla="*/ 25 h 660"/>
                <a:gd name="T120" fmla="*/ 13 w 324"/>
                <a:gd name="T121" fmla="*/ 26 h 660"/>
                <a:gd name="T122" fmla="*/ 12 w 324"/>
                <a:gd name="T123" fmla="*/ 26 h 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4"/>
                <a:gd name="T187" fmla="*/ 0 h 660"/>
                <a:gd name="T188" fmla="*/ 324 w 324"/>
                <a:gd name="T189" fmla="*/ 660 h 6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4" h="660">
                  <a:moveTo>
                    <a:pt x="300" y="648"/>
                  </a:moveTo>
                  <a:lnTo>
                    <a:pt x="300" y="647"/>
                  </a:lnTo>
                  <a:lnTo>
                    <a:pt x="324" y="647"/>
                  </a:lnTo>
                  <a:lnTo>
                    <a:pt x="324" y="648"/>
                  </a:lnTo>
                  <a:lnTo>
                    <a:pt x="300" y="648"/>
                  </a:lnTo>
                  <a:close/>
                  <a:moveTo>
                    <a:pt x="300" y="647"/>
                  </a:moveTo>
                  <a:lnTo>
                    <a:pt x="300" y="646"/>
                  </a:lnTo>
                  <a:lnTo>
                    <a:pt x="312" y="647"/>
                  </a:lnTo>
                  <a:lnTo>
                    <a:pt x="300" y="647"/>
                  </a:lnTo>
                  <a:close/>
                  <a:moveTo>
                    <a:pt x="300" y="646"/>
                  </a:moveTo>
                  <a:lnTo>
                    <a:pt x="299" y="635"/>
                  </a:lnTo>
                  <a:lnTo>
                    <a:pt x="299" y="620"/>
                  </a:lnTo>
                  <a:lnTo>
                    <a:pt x="323" y="619"/>
                  </a:lnTo>
                  <a:lnTo>
                    <a:pt x="324" y="634"/>
                  </a:lnTo>
                  <a:lnTo>
                    <a:pt x="324" y="647"/>
                  </a:lnTo>
                  <a:lnTo>
                    <a:pt x="300" y="646"/>
                  </a:lnTo>
                  <a:close/>
                  <a:moveTo>
                    <a:pt x="299" y="620"/>
                  </a:moveTo>
                  <a:lnTo>
                    <a:pt x="298" y="610"/>
                  </a:lnTo>
                  <a:lnTo>
                    <a:pt x="298" y="600"/>
                  </a:lnTo>
                  <a:lnTo>
                    <a:pt x="297" y="589"/>
                  </a:lnTo>
                  <a:lnTo>
                    <a:pt x="296" y="579"/>
                  </a:lnTo>
                  <a:lnTo>
                    <a:pt x="319" y="576"/>
                  </a:lnTo>
                  <a:lnTo>
                    <a:pt x="320" y="587"/>
                  </a:lnTo>
                  <a:lnTo>
                    <a:pt x="321" y="598"/>
                  </a:lnTo>
                  <a:lnTo>
                    <a:pt x="323" y="609"/>
                  </a:lnTo>
                  <a:lnTo>
                    <a:pt x="323" y="619"/>
                  </a:lnTo>
                  <a:lnTo>
                    <a:pt x="299" y="620"/>
                  </a:lnTo>
                  <a:close/>
                  <a:moveTo>
                    <a:pt x="296" y="579"/>
                  </a:moveTo>
                  <a:lnTo>
                    <a:pt x="292" y="546"/>
                  </a:lnTo>
                  <a:lnTo>
                    <a:pt x="288" y="511"/>
                  </a:lnTo>
                  <a:lnTo>
                    <a:pt x="283" y="472"/>
                  </a:lnTo>
                  <a:lnTo>
                    <a:pt x="276" y="431"/>
                  </a:lnTo>
                  <a:lnTo>
                    <a:pt x="269" y="387"/>
                  </a:lnTo>
                  <a:lnTo>
                    <a:pt x="259" y="344"/>
                  </a:lnTo>
                  <a:lnTo>
                    <a:pt x="248" y="300"/>
                  </a:lnTo>
                  <a:lnTo>
                    <a:pt x="236" y="256"/>
                  </a:lnTo>
                  <a:lnTo>
                    <a:pt x="260" y="249"/>
                  </a:lnTo>
                  <a:lnTo>
                    <a:pt x="272" y="293"/>
                  </a:lnTo>
                  <a:lnTo>
                    <a:pt x="283" y="338"/>
                  </a:lnTo>
                  <a:lnTo>
                    <a:pt x="292" y="383"/>
                  </a:lnTo>
                  <a:lnTo>
                    <a:pt x="300" y="426"/>
                  </a:lnTo>
                  <a:lnTo>
                    <a:pt x="306" y="468"/>
                  </a:lnTo>
                  <a:lnTo>
                    <a:pt x="312" y="507"/>
                  </a:lnTo>
                  <a:lnTo>
                    <a:pt x="316" y="544"/>
                  </a:lnTo>
                  <a:lnTo>
                    <a:pt x="319" y="576"/>
                  </a:lnTo>
                  <a:lnTo>
                    <a:pt x="296" y="579"/>
                  </a:lnTo>
                  <a:close/>
                  <a:moveTo>
                    <a:pt x="236" y="256"/>
                  </a:moveTo>
                  <a:lnTo>
                    <a:pt x="223" y="216"/>
                  </a:lnTo>
                  <a:lnTo>
                    <a:pt x="209" y="178"/>
                  </a:lnTo>
                  <a:lnTo>
                    <a:pt x="203" y="161"/>
                  </a:lnTo>
                  <a:lnTo>
                    <a:pt x="194" y="143"/>
                  </a:lnTo>
                  <a:lnTo>
                    <a:pt x="186" y="127"/>
                  </a:lnTo>
                  <a:lnTo>
                    <a:pt x="178" y="111"/>
                  </a:lnTo>
                  <a:lnTo>
                    <a:pt x="199" y="99"/>
                  </a:lnTo>
                  <a:lnTo>
                    <a:pt x="208" y="115"/>
                  </a:lnTo>
                  <a:lnTo>
                    <a:pt x="217" y="133"/>
                  </a:lnTo>
                  <a:lnTo>
                    <a:pt x="224" y="151"/>
                  </a:lnTo>
                  <a:lnTo>
                    <a:pt x="232" y="169"/>
                  </a:lnTo>
                  <a:lnTo>
                    <a:pt x="247" y="208"/>
                  </a:lnTo>
                  <a:lnTo>
                    <a:pt x="260" y="249"/>
                  </a:lnTo>
                  <a:lnTo>
                    <a:pt x="236" y="256"/>
                  </a:lnTo>
                  <a:close/>
                  <a:moveTo>
                    <a:pt x="178" y="111"/>
                  </a:moveTo>
                  <a:lnTo>
                    <a:pt x="171" y="99"/>
                  </a:lnTo>
                  <a:lnTo>
                    <a:pt x="164" y="88"/>
                  </a:lnTo>
                  <a:lnTo>
                    <a:pt x="156" y="79"/>
                  </a:lnTo>
                  <a:lnTo>
                    <a:pt x="149" y="69"/>
                  </a:lnTo>
                  <a:lnTo>
                    <a:pt x="141" y="60"/>
                  </a:lnTo>
                  <a:lnTo>
                    <a:pt x="132" y="52"/>
                  </a:lnTo>
                  <a:lnTo>
                    <a:pt x="125" y="45"/>
                  </a:lnTo>
                  <a:lnTo>
                    <a:pt x="116" y="39"/>
                  </a:lnTo>
                  <a:lnTo>
                    <a:pt x="129" y="18"/>
                  </a:lnTo>
                  <a:lnTo>
                    <a:pt x="139" y="26"/>
                  </a:lnTo>
                  <a:lnTo>
                    <a:pt x="149" y="33"/>
                  </a:lnTo>
                  <a:lnTo>
                    <a:pt x="157" y="42"/>
                  </a:lnTo>
                  <a:lnTo>
                    <a:pt x="167" y="52"/>
                  </a:lnTo>
                  <a:lnTo>
                    <a:pt x="175" y="62"/>
                  </a:lnTo>
                  <a:lnTo>
                    <a:pt x="183" y="74"/>
                  </a:lnTo>
                  <a:lnTo>
                    <a:pt x="192" y="86"/>
                  </a:lnTo>
                  <a:lnTo>
                    <a:pt x="199" y="99"/>
                  </a:lnTo>
                  <a:lnTo>
                    <a:pt x="178" y="111"/>
                  </a:lnTo>
                  <a:close/>
                  <a:moveTo>
                    <a:pt x="116" y="39"/>
                  </a:moveTo>
                  <a:lnTo>
                    <a:pt x="108" y="34"/>
                  </a:lnTo>
                  <a:lnTo>
                    <a:pt x="100" y="30"/>
                  </a:lnTo>
                  <a:lnTo>
                    <a:pt x="91" y="27"/>
                  </a:lnTo>
                  <a:lnTo>
                    <a:pt x="82" y="26"/>
                  </a:lnTo>
                  <a:lnTo>
                    <a:pt x="73" y="25"/>
                  </a:lnTo>
                  <a:lnTo>
                    <a:pt x="63" y="25"/>
                  </a:lnTo>
                  <a:lnTo>
                    <a:pt x="55" y="26"/>
                  </a:lnTo>
                  <a:lnTo>
                    <a:pt x="44" y="28"/>
                  </a:lnTo>
                  <a:lnTo>
                    <a:pt x="37" y="4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74" y="0"/>
                  </a:lnTo>
                  <a:lnTo>
                    <a:pt x="86" y="1"/>
                  </a:lnTo>
                  <a:lnTo>
                    <a:pt x="97" y="3"/>
                  </a:lnTo>
                  <a:lnTo>
                    <a:pt x="109" y="7"/>
                  </a:lnTo>
                  <a:lnTo>
                    <a:pt x="120" y="13"/>
                  </a:lnTo>
                  <a:lnTo>
                    <a:pt x="129" y="18"/>
                  </a:lnTo>
                  <a:lnTo>
                    <a:pt x="116" y="39"/>
                  </a:lnTo>
                  <a:close/>
                  <a:moveTo>
                    <a:pt x="44" y="28"/>
                  </a:moveTo>
                  <a:lnTo>
                    <a:pt x="31" y="33"/>
                  </a:lnTo>
                  <a:lnTo>
                    <a:pt x="18" y="40"/>
                  </a:lnTo>
                  <a:lnTo>
                    <a:pt x="6" y="18"/>
                  </a:lnTo>
                  <a:lnTo>
                    <a:pt x="22" y="11"/>
                  </a:lnTo>
                  <a:lnTo>
                    <a:pt x="37" y="4"/>
                  </a:lnTo>
                  <a:lnTo>
                    <a:pt x="44" y="28"/>
                  </a:lnTo>
                  <a:close/>
                  <a:moveTo>
                    <a:pt x="1" y="34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1"/>
                  </a:lnTo>
                  <a:lnTo>
                    <a:pt x="6" y="18"/>
                  </a:lnTo>
                  <a:lnTo>
                    <a:pt x="12" y="29"/>
                  </a:lnTo>
                  <a:lnTo>
                    <a:pt x="1" y="34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2" y="29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7" y="31"/>
                  </a:lnTo>
                  <a:lnTo>
                    <a:pt x="30" y="40"/>
                  </a:lnTo>
                  <a:lnTo>
                    <a:pt x="34" y="48"/>
                  </a:lnTo>
                  <a:lnTo>
                    <a:pt x="39" y="59"/>
                  </a:lnTo>
                  <a:lnTo>
                    <a:pt x="16" y="68"/>
                  </a:lnTo>
                  <a:lnTo>
                    <a:pt x="13" y="61"/>
                  </a:lnTo>
                  <a:lnTo>
                    <a:pt x="9" y="53"/>
                  </a:lnTo>
                  <a:lnTo>
                    <a:pt x="5" y="44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39" y="59"/>
                  </a:moveTo>
                  <a:lnTo>
                    <a:pt x="42" y="68"/>
                  </a:lnTo>
                  <a:lnTo>
                    <a:pt x="46" y="76"/>
                  </a:lnTo>
                  <a:lnTo>
                    <a:pt x="49" y="85"/>
                  </a:lnTo>
                  <a:lnTo>
                    <a:pt x="53" y="94"/>
                  </a:lnTo>
                  <a:lnTo>
                    <a:pt x="30" y="102"/>
                  </a:lnTo>
                  <a:lnTo>
                    <a:pt x="27" y="93"/>
                  </a:lnTo>
                  <a:lnTo>
                    <a:pt x="22" y="85"/>
                  </a:lnTo>
                  <a:lnTo>
                    <a:pt x="19" y="76"/>
                  </a:lnTo>
                  <a:lnTo>
                    <a:pt x="16" y="68"/>
                  </a:lnTo>
                  <a:lnTo>
                    <a:pt x="39" y="59"/>
                  </a:lnTo>
                  <a:close/>
                  <a:moveTo>
                    <a:pt x="53" y="94"/>
                  </a:moveTo>
                  <a:lnTo>
                    <a:pt x="61" y="115"/>
                  </a:lnTo>
                  <a:lnTo>
                    <a:pt x="70" y="137"/>
                  </a:lnTo>
                  <a:lnTo>
                    <a:pt x="77" y="158"/>
                  </a:lnTo>
                  <a:lnTo>
                    <a:pt x="85" y="180"/>
                  </a:lnTo>
                  <a:lnTo>
                    <a:pt x="91" y="202"/>
                  </a:lnTo>
                  <a:lnTo>
                    <a:pt x="99" y="223"/>
                  </a:lnTo>
                  <a:lnTo>
                    <a:pt x="104" y="245"/>
                  </a:lnTo>
                  <a:lnTo>
                    <a:pt x="111" y="266"/>
                  </a:lnTo>
                  <a:lnTo>
                    <a:pt x="87" y="273"/>
                  </a:lnTo>
                  <a:lnTo>
                    <a:pt x="82" y="251"/>
                  </a:lnTo>
                  <a:lnTo>
                    <a:pt x="75" y="231"/>
                  </a:lnTo>
                  <a:lnTo>
                    <a:pt x="69" y="209"/>
                  </a:lnTo>
                  <a:lnTo>
                    <a:pt x="62" y="189"/>
                  </a:lnTo>
                  <a:lnTo>
                    <a:pt x="55" y="167"/>
                  </a:lnTo>
                  <a:lnTo>
                    <a:pt x="47" y="146"/>
                  </a:lnTo>
                  <a:lnTo>
                    <a:pt x="39" y="124"/>
                  </a:lnTo>
                  <a:lnTo>
                    <a:pt x="30" y="102"/>
                  </a:lnTo>
                  <a:lnTo>
                    <a:pt x="53" y="94"/>
                  </a:lnTo>
                  <a:close/>
                  <a:moveTo>
                    <a:pt x="111" y="266"/>
                  </a:moveTo>
                  <a:lnTo>
                    <a:pt x="111" y="268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111" y="266"/>
                  </a:lnTo>
                  <a:close/>
                  <a:moveTo>
                    <a:pt x="111" y="268"/>
                  </a:moveTo>
                  <a:lnTo>
                    <a:pt x="113" y="277"/>
                  </a:lnTo>
                  <a:lnTo>
                    <a:pt x="115" y="286"/>
                  </a:lnTo>
                  <a:lnTo>
                    <a:pt x="117" y="293"/>
                  </a:lnTo>
                  <a:lnTo>
                    <a:pt x="120" y="301"/>
                  </a:lnTo>
                  <a:lnTo>
                    <a:pt x="96" y="305"/>
                  </a:lnTo>
                  <a:lnTo>
                    <a:pt x="91" y="288"/>
                  </a:lnTo>
                  <a:lnTo>
                    <a:pt x="87" y="274"/>
                  </a:lnTo>
                  <a:lnTo>
                    <a:pt x="111" y="268"/>
                  </a:lnTo>
                  <a:close/>
                  <a:moveTo>
                    <a:pt x="120" y="301"/>
                  </a:moveTo>
                  <a:lnTo>
                    <a:pt x="121" y="309"/>
                  </a:lnTo>
                  <a:lnTo>
                    <a:pt x="123" y="316"/>
                  </a:lnTo>
                  <a:lnTo>
                    <a:pt x="125" y="325"/>
                  </a:lnTo>
                  <a:lnTo>
                    <a:pt x="126" y="333"/>
                  </a:lnTo>
                  <a:lnTo>
                    <a:pt x="102" y="338"/>
                  </a:lnTo>
                  <a:lnTo>
                    <a:pt x="99" y="323"/>
                  </a:lnTo>
                  <a:lnTo>
                    <a:pt x="96" y="305"/>
                  </a:lnTo>
                  <a:lnTo>
                    <a:pt x="120" y="301"/>
                  </a:lnTo>
                  <a:close/>
                  <a:moveTo>
                    <a:pt x="126" y="333"/>
                  </a:moveTo>
                  <a:lnTo>
                    <a:pt x="134" y="374"/>
                  </a:lnTo>
                  <a:lnTo>
                    <a:pt x="140" y="414"/>
                  </a:lnTo>
                  <a:lnTo>
                    <a:pt x="143" y="454"/>
                  </a:lnTo>
                  <a:lnTo>
                    <a:pt x="145" y="492"/>
                  </a:lnTo>
                  <a:lnTo>
                    <a:pt x="122" y="493"/>
                  </a:lnTo>
                  <a:lnTo>
                    <a:pt x="120" y="455"/>
                  </a:lnTo>
                  <a:lnTo>
                    <a:pt x="115" y="418"/>
                  </a:lnTo>
                  <a:lnTo>
                    <a:pt x="110" y="378"/>
                  </a:lnTo>
                  <a:lnTo>
                    <a:pt x="102" y="338"/>
                  </a:lnTo>
                  <a:lnTo>
                    <a:pt x="126" y="333"/>
                  </a:lnTo>
                  <a:close/>
                  <a:moveTo>
                    <a:pt x="122" y="497"/>
                  </a:moveTo>
                  <a:lnTo>
                    <a:pt x="122" y="495"/>
                  </a:lnTo>
                  <a:lnTo>
                    <a:pt x="122" y="493"/>
                  </a:lnTo>
                  <a:lnTo>
                    <a:pt x="134" y="493"/>
                  </a:lnTo>
                  <a:lnTo>
                    <a:pt x="122" y="497"/>
                  </a:lnTo>
                  <a:close/>
                  <a:moveTo>
                    <a:pt x="145" y="489"/>
                  </a:moveTo>
                  <a:lnTo>
                    <a:pt x="151" y="505"/>
                  </a:lnTo>
                  <a:lnTo>
                    <a:pt x="157" y="519"/>
                  </a:lnTo>
                  <a:lnTo>
                    <a:pt x="164" y="533"/>
                  </a:lnTo>
                  <a:lnTo>
                    <a:pt x="171" y="546"/>
                  </a:lnTo>
                  <a:lnTo>
                    <a:pt x="180" y="558"/>
                  </a:lnTo>
                  <a:lnTo>
                    <a:pt x="189" y="570"/>
                  </a:lnTo>
                  <a:lnTo>
                    <a:pt x="198" y="581"/>
                  </a:lnTo>
                  <a:lnTo>
                    <a:pt x="208" y="589"/>
                  </a:lnTo>
                  <a:lnTo>
                    <a:pt x="192" y="608"/>
                  </a:lnTo>
                  <a:lnTo>
                    <a:pt x="181" y="598"/>
                  </a:lnTo>
                  <a:lnTo>
                    <a:pt x="170" y="586"/>
                  </a:lnTo>
                  <a:lnTo>
                    <a:pt x="161" y="573"/>
                  </a:lnTo>
                  <a:lnTo>
                    <a:pt x="152" y="560"/>
                  </a:lnTo>
                  <a:lnTo>
                    <a:pt x="143" y="546"/>
                  </a:lnTo>
                  <a:lnTo>
                    <a:pt x="136" y="530"/>
                  </a:lnTo>
                  <a:lnTo>
                    <a:pt x="128" y="514"/>
                  </a:lnTo>
                  <a:lnTo>
                    <a:pt x="122" y="497"/>
                  </a:lnTo>
                  <a:lnTo>
                    <a:pt x="145" y="489"/>
                  </a:lnTo>
                  <a:close/>
                  <a:moveTo>
                    <a:pt x="208" y="589"/>
                  </a:moveTo>
                  <a:lnTo>
                    <a:pt x="219" y="598"/>
                  </a:lnTo>
                  <a:lnTo>
                    <a:pt x="231" y="607"/>
                  </a:lnTo>
                  <a:lnTo>
                    <a:pt x="243" y="613"/>
                  </a:lnTo>
                  <a:lnTo>
                    <a:pt x="256" y="620"/>
                  </a:lnTo>
                  <a:lnTo>
                    <a:pt x="269" y="625"/>
                  </a:lnTo>
                  <a:lnTo>
                    <a:pt x="283" y="629"/>
                  </a:lnTo>
                  <a:lnTo>
                    <a:pt x="298" y="633"/>
                  </a:lnTo>
                  <a:lnTo>
                    <a:pt x="313" y="636"/>
                  </a:lnTo>
                  <a:lnTo>
                    <a:pt x="310" y="660"/>
                  </a:lnTo>
                  <a:lnTo>
                    <a:pt x="292" y="656"/>
                  </a:lnTo>
                  <a:lnTo>
                    <a:pt x="276" y="652"/>
                  </a:lnTo>
                  <a:lnTo>
                    <a:pt x="260" y="648"/>
                  </a:lnTo>
                  <a:lnTo>
                    <a:pt x="245" y="641"/>
                  </a:lnTo>
                  <a:lnTo>
                    <a:pt x="231" y="635"/>
                  </a:lnTo>
                  <a:lnTo>
                    <a:pt x="218" y="627"/>
                  </a:lnTo>
                  <a:lnTo>
                    <a:pt x="205" y="619"/>
                  </a:lnTo>
                  <a:lnTo>
                    <a:pt x="192" y="608"/>
                  </a:lnTo>
                  <a:lnTo>
                    <a:pt x="208" y="589"/>
                  </a:lnTo>
                  <a:close/>
                  <a:moveTo>
                    <a:pt x="324" y="648"/>
                  </a:moveTo>
                  <a:lnTo>
                    <a:pt x="323" y="653"/>
                  </a:lnTo>
                  <a:lnTo>
                    <a:pt x="319" y="656"/>
                  </a:lnTo>
                  <a:lnTo>
                    <a:pt x="315" y="660"/>
                  </a:lnTo>
                  <a:lnTo>
                    <a:pt x="310" y="660"/>
                  </a:lnTo>
                  <a:lnTo>
                    <a:pt x="312" y="648"/>
                  </a:lnTo>
                  <a:lnTo>
                    <a:pt x="324" y="6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7" name="Freeform 724"/>
            <p:cNvSpPr>
              <a:spLocks/>
            </p:cNvSpPr>
            <p:nvPr/>
          </p:nvSpPr>
          <p:spPr bwMode="auto">
            <a:xfrm>
              <a:off x="2987" y="1780"/>
              <a:ext cx="50" cy="119"/>
            </a:xfrm>
            <a:custGeom>
              <a:avLst/>
              <a:gdLst>
                <a:gd name="T0" fmla="*/ 10 w 268"/>
                <a:gd name="T1" fmla="*/ 23 h 597"/>
                <a:gd name="T2" fmla="*/ 10 w 268"/>
                <a:gd name="T3" fmla="*/ 20 h 597"/>
                <a:gd name="T4" fmla="*/ 10 w 268"/>
                <a:gd name="T5" fmla="*/ 16 h 597"/>
                <a:gd name="T6" fmla="*/ 9 w 268"/>
                <a:gd name="T7" fmla="*/ 13 h 597"/>
                <a:gd name="T8" fmla="*/ 9 w 268"/>
                <a:gd name="T9" fmla="*/ 10 h 597"/>
                <a:gd name="T10" fmla="*/ 8 w 268"/>
                <a:gd name="T11" fmla="*/ 8 h 597"/>
                <a:gd name="T12" fmla="*/ 7 w 268"/>
                <a:gd name="T13" fmla="*/ 6 h 597"/>
                <a:gd name="T14" fmla="*/ 6 w 268"/>
                <a:gd name="T15" fmla="*/ 4 h 597"/>
                <a:gd name="T16" fmla="*/ 5 w 268"/>
                <a:gd name="T17" fmla="*/ 2 h 597"/>
                <a:gd name="T18" fmla="*/ 5 w 268"/>
                <a:gd name="T19" fmla="*/ 1 h 597"/>
                <a:gd name="T20" fmla="*/ 4 w 268"/>
                <a:gd name="T21" fmla="*/ 1 h 597"/>
                <a:gd name="T22" fmla="*/ 4 w 268"/>
                <a:gd name="T23" fmla="*/ 0 h 597"/>
                <a:gd name="T24" fmla="*/ 3 w 268"/>
                <a:gd name="T25" fmla="*/ 0 h 597"/>
                <a:gd name="T26" fmla="*/ 2 w 268"/>
                <a:gd name="T27" fmla="*/ 0 h 597"/>
                <a:gd name="T28" fmla="*/ 2 w 268"/>
                <a:gd name="T29" fmla="*/ 0 h 597"/>
                <a:gd name="T30" fmla="*/ 1 w 268"/>
                <a:gd name="T31" fmla="*/ 0 h 597"/>
                <a:gd name="T32" fmla="*/ 0 w 268"/>
                <a:gd name="T33" fmla="*/ 0 h 597"/>
                <a:gd name="T34" fmla="*/ 1 w 268"/>
                <a:gd name="T35" fmla="*/ 2 h 597"/>
                <a:gd name="T36" fmla="*/ 1 w 268"/>
                <a:gd name="T37" fmla="*/ 4 h 597"/>
                <a:gd name="T38" fmla="*/ 2 w 268"/>
                <a:gd name="T39" fmla="*/ 6 h 597"/>
                <a:gd name="T40" fmla="*/ 3 w 268"/>
                <a:gd name="T41" fmla="*/ 9 h 597"/>
                <a:gd name="T42" fmla="*/ 3 w 268"/>
                <a:gd name="T43" fmla="*/ 11 h 597"/>
                <a:gd name="T44" fmla="*/ 4 w 268"/>
                <a:gd name="T45" fmla="*/ 13 h 597"/>
                <a:gd name="T46" fmla="*/ 4 w 268"/>
                <a:gd name="T47" fmla="*/ 15 h 597"/>
                <a:gd name="T48" fmla="*/ 4 w 268"/>
                <a:gd name="T49" fmla="*/ 17 h 597"/>
                <a:gd name="T50" fmla="*/ 5 w 268"/>
                <a:gd name="T51" fmla="*/ 19 h 597"/>
                <a:gd name="T52" fmla="*/ 5 w 268"/>
                <a:gd name="T53" fmla="*/ 20 h 597"/>
                <a:gd name="T54" fmla="*/ 6 w 268"/>
                <a:gd name="T55" fmla="*/ 21 h 597"/>
                <a:gd name="T56" fmla="*/ 6 w 268"/>
                <a:gd name="T57" fmla="*/ 22 h 597"/>
                <a:gd name="T58" fmla="*/ 7 w 268"/>
                <a:gd name="T59" fmla="*/ 23 h 597"/>
                <a:gd name="T60" fmla="*/ 8 w 268"/>
                <a:gd name="T61" fmla="*/ 23 h 597"/>
                <a:gd name="T62" fmla="*/ 9 w 268"/>
                <a:gd name="T63" fmla="*/ 24 h 597"/>
                <a:gd name="T64" fmla="*/ 10 w 268"/>
                <a:gd name="T65" fmla="*/ 24 h 5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8"/>
                <a:gd name="T100" fmla="*/ 0 h 597"/>
                <a:gd name="T101" fmla="*/ 268 w 268"/>
                <a:gd name="T102" fmla="*/ 597 h 5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8" h="597">
                  <a:moveTo>
                    <a:pt x="268" y="597"/>
                  </a:moveTo>
                  <a:lnTo>
                    <a:pt x="268" y="575"/>
                  </a:lnTo>
                  <a:lnTo>
                    <a:pt x="266" y="543"/>
                  </a:lnTo>
                  <a:lnTo>
                    <a:pt x="261" y="502"/>
                  </a:lnTo>
                  <a:lnTo>
                    <a:pt x="256" y="453"/>
                  </a:lnTo>
                  <a:lnTo>
                    <a:pt x="248" y="399"/>
                  </a:lnTo>
                  <a:lnTo>
                    <a:pt x="237" y="343"/>
                  </a:lnTo>
                  <a:lnTo>
                    <a:pt x="232" y="314"/>
                  </a:lnTo>
                  <a:lnTo>
                    <a:pt x="226" y="285"/>
                  </a:lnTo>
                  <a:lnTo>
                    <a:pt x="218" y="255"/>
                  </a:lnTo>
                  <a:lnTo>
                    <a:pt x="210" y="226"/>
                  </a:lnTo>
                  <a:lnTo>
                    <a:pt x="202" y="198"/>
                  </a:lnTo>
                  <a:lnTo>
                    <a:pt x="193" y="171"/>
                  </a:lnTo>
                  <a:lnTo>
                    <a:pt x="183" y="145"/>
                  </a:lnTo>
                  <a:lnTo>
                    <a:pt x="174" y="121"/>
                  </a:lnTo>
                  <a:lnTo>
                    <a:pt x="163" y="99"/>
                  </a:lnTo>
                  <a:lnTo>
                    <a:pt x="151" y="78"/>
                  </a:lnTo>
                  <a:lnTo>
                    <a:pt x="139" y="59"/>
                  </a:lnTo>
                  <a:lnTo>
                    <a:pt x="127" y="43"/>
                  </a:lnTo>
                  <a:lnTo>
                    <a:pt x="120" y="35"/>
                  </a:lnTo>
                  <a:lnTo>
                    <a:pt x="113" y="29"/>
                  </a:lnTo>
                  <a:lnTo>
                    <a:pt x="107" y="22"/>
                  </a:lnTo>
                  <a:lnTo>
                    <a:pt x="99" y="17"/>
                  </a:lnTo>
                  <a:lnTo>
                    <a:pt x="92" y="12"/>
                  </a:lnTo>
                  <a:lnTo>
                    <a:pt x="84" y="8"/>
                  </a:lnTo>
                  <a:lnTo>
                    <a:pt x="77" y="5"/>
                  </a:lnTo>
                  <a:lnTo>
                    <a:pt x="69" y="3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4" y="2"/>
                  </a:lnTo>
                  <a:lnTo>
                    <a:pt x="37" y="3"/>
                  </a:lnTo>
                  <a:lnTo>
                    <a:pt x="27" y="5"/>
                  </a:lnTo>
                  <a:lnTo>
                    <a:pt x="18" y="8"/>
                  </a:lnTo>
                  <a:lnTo>
                    <a:pt x="10" y="12"/>
                  </a:lnTo>
                  <a:lnTo>
                    <a:pt x="0" y="17"/>
                  </a:lnTo>
                  <a:lnTo>
                    <a:pt x="13" y="46"/>
                  </a:lnTo>
                  <a:lnTo>
                    <a:pt x="24" y="75"/>
                  </a:lnTo>
                  <a:lnTo>
                    <a:pt x="34" y="103"/>
                  </a:lnTo>
                  <a:lnTo>
                    <a:pt x="45" y="132"/>
                  </a:lnTo>
                  <a:lnTo>
                    <a:pt x="55" y="160"/>
                  </a:lnTo>
                  <a:lnTo>
                    <a:pt x="64" y="188"/>
                  </a:lnTo>
                  <a:lnTo>
                    <a:pt x="71" y="215"/>
                  </a:lnTo>
                  <a:lnTo>
                    <a:pt x="79" y="243"/>
                  </a:lnTo>
                  <a:lnTo>
                    <a:pt x="85" y="272"/>
                  </a:lnTo>
                  <a:lnTo>
                    <a:pt x="92" y="299"/>
                  </a:lnTo>
                  <a:lnTo>
                    <a:pt x="96" y="326"/>
                  </a:lnTo>
                  <a:lnTo>
                    <a:pt x="100" y="351"/>
                  </a:lnTo>
                  <a:lnTo>
                    <a:pt x="105" y="378"/>
                  </a:lnTo>
                  <a:lnTo>
                    <a:pt x="107" y="403"/>
                  </a:lnTo>
                  <a:lnTo>
                    <a:pt x="109" y="429"/>
                  </a:lnTo>
                  <a:lnTo>
                    <a:pt x="110" y="454"/>
                  </a:lnTo>
                  <a:lnTo>
                    <a:pt x="115" y="469"/>
                  </a:lnTo>
                  <a:lnTo>
                    <a:pt x="122" y="484"/>
                  </a:lnTo>
                  <a:lnTo>
                    <a:pt x="128" y="497"/>
                  </a:lnTo>
                  <a:lnTo>
                    <a:pt x="136" y="510"/>
                  </a:lnTo>
                  <a:lnTo>
                    <a:pt x="143" y="522"/>
                  </a:lnTo>
                  <a:lnTo>
                    <a:pt x="152" y="534"/>
                  </a:lnTo>
                  <a:lnTo>
                    <a:pt x="161" y="544"/>
                  </a:lnTo>
                  <a:lnTo>
                    <a:pt x="170" y="553"/>
                  </a:lnTo>
                  <a:lnTo>
                    <a:pt x="180" y="562"/>
                  </a:lnTo>
                  <a:lnTo>
                    <a:pt x="191" y="570"/>
                  </a:lnTo>
                  <a:lnTo>
                    <a:pt x="203" y="576"/>
                  </a:lnTo>
                  <a:lnTo>
                    <a:pt x="215" y="582"/>
                  </a:lnTo>
                  <a:lnTo>
                    <a:pt x="227" y="587"/>
                  </a:lnTo>
                  <a:lnTo>
                    <a:pt x="240" y="591"/>
                  </a:lnTo>
                  <a:lnTo>
                    <a:pt x="254" y="594"/>
                  </a:lnTo>
                  <a:lnTo>
                    <a:pt x="268" y="5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" name="Freeform 725"/>
            <p:cNvSpPr>
              <a:spLocks noEditPoints="1"/>
            </p:cNvSpPr>
            <p:nvPr/>
          </p:nvSpPr>
          <p:spPr bwMode="auto">
            <a:xfrm>
              <a:off x="2979" y="1773"/>
              <a:ext cx="62" cy="127"/>
            </a:xfrm>
            <a:custGeom>
              <a:avLst/>
              <a:gdLst>
                <a:gd name="T0" fmla="*/ 12 w 293"/>
                <a:gd name="T1" fmla="*/ 24 h 620"/>
                <a:gd name="T2" fmla="*/ 11 w 293"/>
                <a:gd name="T3" fmla="*/ 24 h 620"/>
                <a:gd name="T4" fmla="*/ 12 w 293"/>
                <a:gd name="T5" fmla="*/ 24 h 620"/>
                <a:gd name="T6" fmla="*/ 11 w 293"/>
                <a:gd name="T7" fmla="*/ 23 h 620"/>
                <a:gd name="T8" fmla="*/ 12 w 293"/>
                <a:gd name="T9" fmla="*/ 22 h 620"/>
                <a:gd name="T10" fmla="*/ 12 w 293"/>
                <a:gd name="T11" fmla="*/ 23 h 620"/>
                <a:gd name="T12" fmla="*/ 10 w 293"/>
                <a:gd name="T13" fmla="*/ 19 h 620"/>
                <a:gd name="T14" fmla="*/ 9 w 293"/>
                <a:gd name="T15" fmla="*/ 13 h 620"/>
                <a:gd name="T16" fmla="*/ 10 w 293"/>
                <a:gd name="T17" fmla="*/ 11 h 620"/>
                <a:gd name="T18" fmla="*/ 11 w 293"/>
                <a:gd name="T19" fmla="*/ 18 h 620"/>
                <a:gd name="T20" fmla="*/ 11 w 293"/>
                <a:gd name="T21" fmla="*/ 22 h 620"/>
                <a:gd name="T22" fmla="*/ 7 w 293"/>
                <a:gd name="T23" fmla="*/ 6 h 620"/>
                <a:gd name="T24" fmla="*/ 7 w 293"/>
                <a:gd name="T25" fmla="*/ 3 h 620"/>
                <a:gd name="T26" fmla="*/ 8 w 293"/>
                <a:gd name="T27" fmla="*/ 6 h 620"/>
                <a:gd name="T28" fmla="*/ 9 w 293"/>
                <a:gd name="T29" fmla="*/ 9 h 620"/>
                <a:gd name="T30" fmla="*/ 5 w 293"/>
                <a:gd name="T31" fmla="*/ 2 h 620"/>
                <a:gd name="T32" fmla="*/ 4 w 293"/>
                <a:gd name="T33" fmla="*/ 1 h 620"/>
                <a:gd name="T34" fmla="*/ 5 w 293"/>
                <a:gd name="T35" fmla="*/ 1 h 620"/>
                <a:gd name="T36" fmla="*/ 6 w 293"/>
                <a:gd name="T37" fmla="*/ 4 h 620"/>
                <a:gd name="T38" fmla="*/ 3 w 293"/>
                <a:gd name="T39" fmla="*/ 1 h 620"/>
                <a:gd name="T40" fmla="*/ 2 w 293"/>
                <a:gd name="T41" fmla="*/ 1 h 620"/>
                <a:gd name="T42" fmla="*/ 2 w 293"/>
                <a:gd name="T43" fmla="*/ 0 h 620"/>
                <a:gd name="T44" fmla="*/ 4 w 293"/>
                <a:gd name="T45" fmla="*/ 0 h 620"/>
                <a:gd name="T46" fmla="*/ 2 w 293"/>
                <a:gd name="T47" fmla="*/ 1 h 620"/>
                <a:gd name="T48" fmla="*/ 1 w 293"/>
                <a:gd name="T49" fmla="*/ 1 h 620"/>
                <a:gd name="T50" fmla="*/ 2 w 293"/>
                <a:gd name="T51" fmla="*/ 1 h 620"/>
                <a:gd name="T52" fmla="*/ 0 w 293"/>
                <a:gd name="T53" fmla="*/ 1 h 620"/>
                <a:gd name="T54" fmla="*/ 1 w 293"/>
                <a:gd name="T55" fmla="*/ 1 h 620"/>
                <a:gd name="T56" fmla="*/ 1 w 293"/>
                <a:gd name="T57" fmla="*/ 1 h 620"/>
                <a:gd name="T58" fmla="*/ 1 w 293"/>
                <a:gd name="T59" fmla="*/ 2 h 620"/>
                <a:gd name="T60" fmla="*/ 0 w 293"/>
                <a:gd name="T61" fmla="*/ 1 h 620"/>
                <a:gd name="T62" fmla="*/ 2 w 293"/>
                <a:gd name="T63" fmla="*/ 3 h 620"/>
                <a:gd name="T64" fmla="*/ 1 w 293"/>
                <a:gd name="T65" fmla="*/ 3 h 620"/>
                <a:gd name="T66" fmla="*/ 2 w 293"/>
                <a:gd name="T67" fmla="*/ 4 h 620"/>
                <a:gd name="T68" fmla="*/ 3 w 293"/>
                <a:gd name="T69" fmla="*/ 8 h 620"/>
                <a:gd name="T70" fmla="*/ 3 w 293"/>
                <a:gd name="T71" fmla="*/ 10 h 620"/>
                <a:gd name="T72" fmla="*/ 1 w 293"/>
                <a:gd name="T73" fmla="*/ 4 h 620"/>
                <a:gd name="T74" fmla="*/ 4 w 293"/>
                <a:gd name="T75" fmla="*/ 10 h 620"/>
                <a:gd name="T76" fmla="*/ 4 w 293"/>
                <a:gd name="T77" fmla="*/ 10 h 620"/>
                <a:gd name="T78" fmla="*/ 3 w 293"/>
                <a:gd name="T79" fmla="*/ 12 h 620"/>
                <a:gd name="T80" fmla="*/ 4 w 293"/>
                <a:gd name="T81" fmla="*/ 11 h 620"/>
                <a:gd name="T82" fmla="*/ 4 w 293"/>
                <a:gd name="T83" fmla="*/ 12 h 620"/>
                <a:gd name="T84" fmla="*/ 5 w 293"/>
                <a:gd name="T85" fmla="*/ 14 h 620"/>
                <a:gd name="T86" fmla="*/ 4 w 293"/>
                <a:gd name="T87" fmla="*/ 19 h 620"/>
                <a:gd name="T88" fmla="*/ 4 w 293"/>
                <a:gd name="T89" fmla="*/ 13 h 620"/>
                <a:gd name="T90" fmla="*/ 4 w 293"/>
                <a:gd name="T91" fmla="*/ 19 h 620"/>
                <a:gd name="T92" fmla="*/ 6 w 293"/>
                <a:gd name="T93" fmla="*/ 19 h 620"/>
                <a:gd name="T94" fmla="*/ 7 w 293"/>
                <a:gd name="T95" fmla="*/ 21 h 620"/>
                <a:gd name="T96" fmla="*/ 7 w 293"/>
                <a:gd name="T97" fmla="*/ 23 h 620"/>
                <a:gd name="T98" fmla="*/ 6 w 293"/>
                <a:gd name="T99" fmla="*/ 21 h 620"/>
                <a:gd name="T100" fmla="*/ 4 w 293"/>
                <a:gd name="T101" fmla="*/ 19 h 620"/>
                <a:gd name="T102" fmla="*/ 8 w 293"/>
                <a:gd name="T103" fmla="*/ 23 h 620"/>
                <a:gd name="T104" fmla="*/ 10 w 293"/>
                <a:gd name="T105" fmla="*/ 24 h 620"/>
                <a:gd name="T106" fmla="*/ 11 w 293"/>
                <a:gd name="T107" fmla="*/ 25 h 620"/>
                <a:gd name="T108" fmla="*/ 8 w 293"/>
                <a:gd name="T109" fmla="*/ 24 h 620"/>
                <a:gd name="T110" fmla="*/ 8 w 293"/>
                <a:gd name="T111" fmla="*/ 22 h 620"/>
                <a:gd name="T112" fmla="*/ 11 w 293"/>
                <a:gd name="T113" fmla="*/ 25 h 6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93"/>
                <a:gd name="T172" fmla="*/ 0 h 620"/>
                <a:gd name="T173" fmla="*/ 293 w 293"/>
                <a:gd name="T174" fmla="*/ 620 h 6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93" h="620">
                  <a:moveTo>
                    <a:pt x="268" y="608"/>
                  </a:moveTo>
                  <a:lnTo>
                    <a:pt x="268" y="607"/>
                  </a:lnTo>
                  <a:lnTo>
                    <a:pt x="268" y="605"/>
                  </a:lnTo>
                  <a:lnTo>
                    <a:pt x="293" y="605"/>
                  </a:lnTo>
                  <a:lnTo>
                    <a:pt x="293" y="607"/>
                  </a:lnTo>
                  <a:lnTo>
                    <a:pt x="293" y="608"/>
                  </a:lnTo>
                  <a:lnTo>
                    <a:pt x="268" y="608"/>
                  </a:lnTo>
                  <a:close/>
                  <a:moveTo>
                    <a:pt x="268" y="605"/>
                  </a:moveTo>
                  <a:lnTo>
                    <a:pt x="268" y="595"/>
                  </a:lnTo>
                  <a:lnTo>
                    <a:pt x="267" y="580"/>
                  </a:lnTo>
                  <a:lnTo>
                    <a:pt x="292" y="578"/>
                  </a:lnTo>
                  <a:lnTo>
                    <a:pt x="292" y="594"/>
                  </a:lnTo>
                  <a:lnTo>
                    <a:pt x="293" y="605"/>
                  </a:lnTo>
                  <a:lnTo>
                    <a:pt x="268" y="605"/>
                  </a:lnTo>
                  <a:close/>
                  <a:moveTo>
                    <a:pt x="267" y="580"/>
                  </a:moveTo>
                  <a:lnTo>
                    <a:pt x="267" y="572"/>
                  </a:lnTo>
                  <a:lnTo>
                    <a:pt x="266" y="562"/>
                  </a:lnTo>
                  <a:lnTo>
                    <a:pt x="266" y="553"/>
                  </a:lnTo>
                  <a:lnTo>
                    <a:pt x="265" y="542"/>
                  </a:lnTo>
                  <a:lnTo>
                    <a:pt x="288" y="540"/>
                  </a:lnTo>
                  <a:lnTo>
                    <a:pt x="289" y="550"/>
                  </a:lnTo>
                  <a:lnTo>
                    <a:pt x="290" y="560"/>
                  </a:lnTo>
                  <a:lnTo>
                    <a:pt x="290" y="570"/>
                  </a:lnTo>
                  <a:lnTo>
                    <a:pt x="292" y="578"/>
                  </a:lnTo>
                  <a:lnTo>
                    <a:pt x="267" y="580"/>
                  </a:lnTo>
                  <a:close/>
                  <a:moveTo>
                    <a:pt x="265" y="542"/>
                  </a:moveTo>
                  <a:lnTo>
                    <a:pt x="261" y="512"/>
                  </a:lnTo>
                  <a:lnTo>
                    <a:pt x="257" y="478"/>
                  </a:lnTo>
                  <a:lnTo>
                    <a:pt x="253" y="441"/>
                  </a:lnTo>
                  <a:lnTo>
                    <a:pt x="246" y="404"/>
                  </a:lnTo>
                  <a:lnTo>
                    <a:pt x="240" y="362"/>
                  </a:lnTo>
                  <a:lnTo>
                    <a:pt x="231" y="323"/>
                  </a:lnTo>
                  <a:lnTo>
                    <a:pt x="221" y="280"/>
                  </a:lnTo>
                  <a:lnTo>
                    <a:pt x="211" y="240"/>
                  </a:lnTo>
                  <a:lnTo>
                    <a:pt x="234" y="234"/>
                  </a:lnTo>
                  <a:lnTo>
                    <a:pt x="245" y="275"/>
                  </a:lnTo>
                  <a:lnTo>
                    <a:pt x="255" y="317"/>
                  </a:lnTo>
                  <a:lnTo>
                    <a:pt x="263" y="358"/>
                  </a:lnTo>
                  <a:lnTo>
                    <a:pt x="270" y="399"/>
                  </a:lnTo>
                  <a:lnTo>
                    <a:pt x="276" y="438"/>
                  </a:lnTo>
                  <a:lnTo>
                    <a:pt x="282" y="475"/>
                  </a:lnTo>
                  <a:lnTo>
                    <a:pt x="285" y="509"/>
                  </a:lnTo>
                  <a:lnTo>
                    <a:pt x="288" y="540"/>
                  </a:lnTo>
                  <a:lnTo>
                    <a:pt x="265" y="542"/>
                  </a:lnTo>
                  <a:close/>
                  <a:moveTo>
                    <a:pt x="211" y="240"/>
                  </a:moveTo>
                  <a:lnTo>
                    <a:pt x="198" y="198"/>
                  </a:lnTo>
                  <a:lnTo>
                    <a:pt x="184" y="158"/>
                  </a:lnTo>
                  <a:lnTo>
                    <a:pt x="176" y="140"/>
                  </a:lnTo>
                  <a:lnTo>
                    <a:pt x="167" y="123"/>
                  </a:lnTo>
                  <a:lnTo>
                    <a:pt x="159" y="105"/>
                  </a:lnTo>
                  <a:lnTo>
                    <a:pt x="150" y="90"/>
                  </a:lnTo>
                  <a:lnTo>
                    <a:pt x="171" y="77"/>
                  </a:lnTo>
                  <a:lnTo>
                    <a:pt x="180" y="94"/>
                  </a:lnTo>
                  <a:lnTo>
                    <a:pt x="189" y="111"/>
                  </a:lnTo>
                  <a:lnTo>
                    <a:pt x="198" y="129"/>
                  </a:lnTo>
                  <a:lnTo>
                    <a:pt x="205" y="149"/>
                  </a:lnTo>
                  <a:lnTo>
                    <a:pt x="214" y="169"/>
                  </a:lnTo>
                  <a:lnTo>
                    <a:pt x="220" y="190"/>
                  </a:lnTo>
                  <a:lnTo>
                    <a:pt x="228" y="211"/>
                  </a:lnTo>
                  <a:lnTo>
                    <a:pt x="234" y="234"/>
                  </a:lnTo>
                  <a:lnTo>
                    <a:pt x="211" y="240"/>
                  </a:lnTo>
                  <a:close/>
                  <a:moveTo>
                    <a:pt x="150" y="90"/>
                  </a:moveTo>
                  <a:lnTo>
                    <a:pt x="138" y="73"/>
                  </a:lnTo>
                  <a:lnTo>
                    <a:pt x="126" y="58"/>
                  </a:lnTo>
                  <a:lnTo>
                    <a:pt x="120" y="50"/>
                  </a:lnTo>
                  <a:lnTo>
                    <a:pt x="113" y="45"/>
                  </a:lnTo>
                  <a:lnTo>
                    <a:pt x="107" y="40"/>
                  </a:lnTo>
                  <a:lnTo>
                    <a:pt x="100" y="35"/>
                  </a:lnTo>
                  <a:lnTo>
                    <a:pt x="113" y="14"/>
                  </a:lnTo>
                  <a:lnTo>
                    <a:pt x="121" y="20"/>
                  </a:lnTo>
                  <a:lnTo>
                    <a:pt x="128" y="26"/>
                  </a:lnTo>
                  <a:lnTo>
                    <a:pt x="136" y="33"/>
                  </a:lnTo>
                  <a:lnTo>
                    <a:pt x="144" y="41"/>
                  </a:lnTo>
                  <a:lnTo>
                    <a:pt x="158" y="58"/>
                  </a:lnTo>
                  <a:lnTo>
                    <a:pt x="171" y="77"/>
                  </a:lnTo>
                  <a:lnTo>
                    <a:pt x="150" y="90"/>
                  </a:lnTo>
                  <a:close/>
                  <a:moveTo>
                    <a:pt x="100" y="35"/>
                  </a:moveTo>
                  <a:lnTo>
                    <a:pt x="94" y="31"/>
                  </a:lnTo>
                  <a:lnTo>
                    <a:pt x="87" y="29"/>
                  </a:lnTo>
                  <a:lnTo>
                    <a:pt x="80" y="27"/>
                  </a:lnTo>
                  <a:lnTo>
                    <a:pt x="73" y="24"/>
                  </a:lnTo>
                  <a:lnTo>
                    <a:pt x="66" y="24"/>
                  </a:lnTo>
                  <a:lnTo>
                    <a:pt x="59" y="24"/>
                  </a:lnTo>
                  <a:lnTo>
                    <a:pt x="52" y="26"/>
                  </a:lnTo>
                  <a:lnTo>
                    <a:pt x="44" y="27"/>
                  </a:lnTo>
                  <a:lnTo>
                    <a:pt x="38" y="3"/>
                  </a:lnTo>
                  <a:lnTo>
                    <a:pt x="47" y="1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7" y="1"/>
                  </a:lnTo>
                  <a:lnTo>
                    <a:pt x="86" y="3"/>
                  </a:lnTo>
                  <a:lnTo>
                    <a:pt x="95" y="5"/>
                  </a:lnTo>
                  <a:lnTo>
                    <a:pt x="105" y="9"/>
                  </a:lnTo>
                  <a:lnTo>
                    <a:pt x="113" y="14"/>
                  </a:lnTo>
                  <a:lnTo>
                    <a:pt x="100" y="35"/>
                  </a:lnTo>
                  <a:close/>
                  <a:moveTo>
                    <a:pt x="44" y="27"/>
                  </a:moveTo>
                  <a:lnTo>
                    <a:pt x="31" y="31"/>
                  </a:lnTo>
                  <a:lnTo>
                    <a:pt x="18" y="38"/>
                  </a:lnTo>
                  <a:lnTo>
                    <a:pt x="5" y="18"/>
                  </a:lnTo>
                  <a:lnTo>
                    <a:pt x="14" y="13"/>
                  </a:lnTo>
                  <a:lnTo>
                    <a:pt x="22" y="9"/>
                  </a:lnTo>
                  <a:lnTo>
                    <a:pt x="30" y="6"/>
                  </a:lnTo>
                  <a:lnTo>
                    <a:pt x="38" y="3"/>
                  </a:lnTo>
                  <a:lnTo>
                    <a:pt x="44" y="27"/>
                  </a:lnTo>
                  <a:close/>
                  <a:moveTo>
                    <a:pt x="1" y="33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12" y="28"/>
                  </a:lnTo>
                  <a:lnTo>
                    <a:pt x="1" y="33"/>
                  </a:lnTo>
                  <a:close/>
                  <a:moveTo>
                    <a:pt x="24" y="23"/>
                  </a:moveTo>
                  <a:lnTo>
                    <a:pt x="24" y="23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24" y="23"/>
                  </a:moveTo>
                  <a:lnTo>
                    <a:pt x="28" y="34"/>
                  </a:lnTo>
                  <a:lnTo>
                    <a:pt x="31" y="43"/>
                  </a:lnTo>
                  <a:lnTo>
                    <a:pt x="35" y="50"/>
                  </a:lnTo>
                  <a:lnTo>
                    <a:pt x="37" y="56"/>
                  </a:lnTo>
                  <a:lnTo>
                    <a:pt x="14" y="65"/>
                  </a:lnTo>
                  <a:lnTo>
                    <a:pt x="6" y="46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37" y="56"/>
                  </a:moveTo>
                  <a:lnTo>
                    <a:pt x="40" y="62"/>
                  </a:lnTo>
                  <a:lnTo>
                    <a:pt x="43" y="70"/>
                  </a:lnTo>
                  <a:lnTo>
                    <a:pt x="46" y="78"/>
                  </a:lnTo>
                  <a:lnTo>
                    <a:pt x="50" y="88"/>
                  </a:lnTo>
                  <a:lnTo>
                    <a:pt x="27" y="97"/>
                  </a:lnTo>
                  <a:lnTo>
                    <a:pt x="22" y="84"/>
                  </a:lnTo>
                  <a:lnTo>
                    <a:pt x="14" y="65"/>
                  </a:lnTo>
                  <a:lnTo>
                    <a:pt x="37" y="56"/>
                  </a:lnTo>
                  <a:close/>
                  <a:moveTo>
                    <a:pt x="50" y="88"/>
                  </a:moveTo>
                  <a:lnTo>
                    <a:pt x="58" y="110"/>
                  </a:lnTo>
                  <a:lnTo>
                    <a:pt x="66" y="130"/>
                  </a:lnTo>
                  <a:lnTo>
                    <a:pt x="72" y="151"/>
                  </a:lnTo>
                  <a:lnTo>
                    <a:pt x="80" y="171"/>
                  </a:lnTo>
                  <a:lnTo>
                    <a:pt x="85" y="192"/>
                  </a:lnTo>
                  <a:lnTo>
                    <a:pt x="92" y="211"/>
                  </a:lnTo>
                  <a:lnTo>
                    <a:pt x="97" y="232"/>
                  </a:lnTo>
                  <a:lnTo>
                    <a:pt x="103" y="251"/>
                  </a:lnTo>
                  <a:lnTo>
                    <a:pt x="79" y="258"/>
                  </a:lnTo>
                  <a:lnTo>
                    <a:pt x="68" y="218"/>
                  </a:lnTo>
                  <a:lnTo>
                    <a:pt x="56" y="178"/>
                  </a:lnTo>
                  <a:lnTo>
                    <a:pt x="42" y="138"/>
                  </a:lnTo>
                  <a:lnTo>
                    <a:pt x="27" y="97"/>
                  </a:lnTo>
                  <a:lnTo>
                    <a:pt x="50" y="88"/>
                  </a:lnTo>
                  <a:close/>
                  <a:moveTo>
                    <a:pt x="103" y="251"/>
                  </a:moveTo>
                  <a:lnTo>
                    <a:pt x="103" y="252"/>
                  </a:lnTo>
                  <a:lnTo>
                    <a:pt x="79" y="259"/>
                  </a:lnTo>
                  <a:lnTo>
                    <a:pt x="79" y="258"/>
                  </a:lnTo>
                  <a:lnTo>
                    <a:pt x="103" y="251"/>
                  </a:lnTo>
                  <a:close/>
                  <a:moveTo>
                    <a:pt x="103" y="252"/>
                  </a:moveTo>
                  <a:lnTo>
                    <a:pt x="106" y="267"/>
                  </a:lnTo>
                  <a:lnTo>
                    <a:pt x="110" y="284"/>
                  </a:lnTo>
                  <a:lnTo>
                    <a:pt x="86" y="289"/>
                  </a:lnTo>
                  <a:lnTo>
                    <a:pt x="83" y="275"/>
                  </a:lnTo>
                  <a:lnTo>
                    <a:pt x="79" y="259"/>
                  </a:lnTo>
                  <a:lnTo>
                    <a:pt x="103" y="252"/>
                  </a:lnTo>
                  <a:close/>
                  <a:moveTo>
                    <a:pt x="110" y="284"/>
                  </a:moveTo>
                  <a:lnTo>
                    <a:pt x="113" y="298"/>
                  </a:lnTo>
                  <a:lnTo>
                    <a:pt x="117" y="314"/>
                  </a:lnTo>
                  <a:lnTo>
                    <a:pt x="93" y="319"/>
                  </a:lnTo>
                  <a:lnTo>
                    <a:pt x="90" y="305"/>
                  </a:lnTo>
                  <a:lnTo>
                    <a:pt x="86" y="289"/>
                  </a:lnTo>
                  <a:lnTo>
                    <a:pt x="110" y="284"/>
                  </a:lnTo>
                  <a:close/>
                  <a:moveTo>
                    <a:pt x="117" y="314"/>
                  </a:moveTo>
                  <a:lnTo>
                    <a:pt x="123" y="353"/>
                  </a:lnTo>
                  <a:lnTo>
                    <a:pt x="128" y="392"/>
                  </a:lnTo>
                  <a:lnTo>
                    <a:pt x="133" y="428"/>
                  </a:lnTo>
                  <a:lnTo>
                    <a:pt x="135" y="465"/>
                  </a:lnTo>
                  <a:lnTo>
                    <a:pt x="110" y="465"/>
                  </a:lnTo>
                  <a:lnTo>
                    <a:pt x="108" y="431"/>
                  </a:lnTo>
                  <a:lnTo>
                    <a:pt x="105" y="394"/>
                  </a:lnTo>
                  <a:lnTo>
                    <a:pt x="99" y="357"/>
                  </a:lnTo>
                  <a:lnTo>
                    <a:pt x="93" y="319"/>
                  </a:lnTo>
                  <a:lnTo>
                    <a:pt x="117" y="314"/>
                  </a:lnTo>
                  <a:close/>
                  <a:moveTo>
                    <a:pt x="111" y="469"/>
                  </a:moveTo>
                  <a:lnTo>
                    <a:pt x="110" y="467"/>
                  </a:lnTo>
                  <a:lnTo>
                    <a:pt x="110" y="465"/>
                  </a:lnTo>
                  <a:lnTo>
                    <a:pt x="122" y="465"/>
                  </a:lnTo>
                  <a:lnTo>
                    <a:pt x="111" y="469"/>
                  </a:lnTo>
                  <a:close/>
                  <a:moveTo>
                    <a:pt x="134" y="462"/>
                  </a:moveTo>
                  <a:lnTo>
                    <a:pt x="139" y="476"/>
                  </a:lnTo>
                  <a:lnTo>
                    <a:pt x="145" y="490"/>
                  </a:lnTo>
                  <a:lnTo>
                    <a:pt x="151" y="503"/>
                  </a:lnTo>
                  <a:lnTo>
                    <a:pt x="158" y="515"/>
                  </a:lnTo>
                  <a:lnTo>
                    <a:pt x="165" y="527"/>
                  </a:lnTo>
                  <a:lnTo>
                    <a:pt x="173" y="536"/>
                  </a:lnTo>
                  <a:lnTo>
                    <a:pt x="181" y="546"/>
                  </a:lnTo>
                  <a:lnTo>
                    <a:pt x="190" y="555"/>
                  </a:lnTo>
                  <a:lnTo>
                    <a:pt x="174" y="573"/>
                  </a:lnTo>
                  <a:lnTo>
                    <a:pt x="164" y="563"/>
                  </a:lnTo>
                  <a:lnTo>
                    <a:pt x="154" y="553"/>
                  </a:lnTo>
                  <a:lnTo>
                    <a:pt x="146" y="541"/>
                  </a:lnTo>
                  <a:lnTo>
                    <a:pt x="137" y="528"/>
                  </a:lnTo>
                  <a:lnTo>
                    <a:pt x="130" y="515"/>
                  </a:lnTo>
                  <a:lnTo>
                    <a:pt x="123" y="501"/>
                  </a:lnTo>
                  <a:lnTo>
                    <a:pt x="117" y="486"/>
                  </a:lnTo>
                  <a:lnTo>
                    <a:pt x="111" y="469"/>
                  </a:lnTo>
                  <a:lnTo>
                    <a:pt x="134" y="462"/>
                  </a:lnTo>
                  <a:close/>
                  <a:moveTo>
                    <a:pt x="190" y="555"/>
                  </a:moveTo>
                  <a:lnTo>
                    <a:pt x="200" y="563"/>
                  </a:lnTo>
                  <a:lnTo>
                    <a:pt x="209" y="570"/>
                  </a:lnTo>
                  <a:lnTo>
                    <a:pt x="220" y="576"/>
                  </a:lnTo>
                  <a:lnTo>
                    <a:pt x="231" y="582"/>
                  </a:lnTo>
                  <a:lnTo>
                    <a:pt x="243" y="586"/>
                  </a:lnTo>
                  <a:lnTo>
                    <a:pt x="255" y="590"/>
                  </a:lnTo>
                  <a:lnTo>
                    <a:pt x="268" y="594"/>
                  </a:lnTo>
                  <a:lnTo>
                    <a:pt x="282" y="596"/>
                  </a:lnTo>
                  <a:lnTo>
                    <a:pt x="279" y="620"/>
                  </a:lnTo>
                  <a:lnTo>
                    <a:pt x="263" y="617"/>
                  </a:lnTo>
                  <a:lnTo>
                    <a:pt x="248" y="614"/>
                  </a:lnTo>
                  <a:lnTo>
                    <a:pt x="234" y="609"/>
                  </a:lnTo>
                  <a:lnTo>
                    <a:pt x="221" y="603"/>
                  </a:lnTo>
                  <a:lnTo>
                    <a:pt x="208" y="598"/>
                  </a:lnTo>
                  <a:lnTo>
                    <a:pt x="197" y="590"/>
                  </a:lnTo>
                  <a:lnTo>
                    <a:pt x="185" y="582"/>
                  </a:lnTo>
                  <a:lnTo>
                    <a:pt x="174" y="573"/>
                  </a:lnTo>
                  <a:lnTo>
                    <a:pt x="190" y="555"/>
                  </a:lnTo>
                  <a:close/>
                  <a:moveTo>
                    <a:pt x="293" y="608"/>
                  </a:moveTo>
                  <a:lnTo>
                    <a:pt x="290" y="613"/>
                  </a:lnTo>
                  <a:lnTo>
                    <a:pt x="288" y="616"/>
                  </a:lnTo>
                  <a:lnTo>
                    <a:pt x="284" y="620"/>
                  </a:lnTo>
                  <a:lnTo>
                    <a:pt x="279" y="620"/>
                  </a:lnTo>
                  <a:lnTo>
                    <a:pt x="280" y="608"/>
                  </a:lnTo>
                  <a:lnTo>
                    <a:pt x="293" y="6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9" name="Freeform 726"/>
            <p:cNvSpPr>
              <a:spLocks/>
            </p:cNvSpPr>
            <p:nvPr/>
          </p:nvSpPr>
          <p:spPr bwMode="auto">
            <a:xfrm>
              <a:off x="2960" y="1773"/>
              <a:ext cx="47" cy="116"/>
            </a:xfrm>
            <a:custGeom>
              <a:avLst/>
              <a:gdLst>
                <a:gd name="T0" fmla="*/ 10 w 241"/>
                <a:gd name="T1" fmla="*/ 22 h 560"/>
                <a:gd name="T2" fmla="*/ 10 w 241"/>
                <a:gd name="T3" fmla="*/ 19 h 560"/>
                <a:gd name="T4" fmla="*/ 9 w 241"/>
                <a:gd name="T5" fmla="*/ 15 h 560"/>
                <a:gd name="T6" fmla="*/ 9 w 241"/>
                <a:gd name="T7" fmla="*/ 12 h 560"/>
                <a:gd name="T8" fmla="*/ 8 w 241"/>
                <a:gd name="T9" fmla="*/ 10 h 560"/>
                <a:gd name="T10" fmla="*/ 8 w 241"/>
                <a:gd name="T11" fmla="*/ 7 h 560"/>
                <a:gd name="T12" fmla="*/ 7 w 241"/>
                <a:gd name="T13" fmla="*/ 5 h 560"/>
                <a:gd name="T14" fmla="*/ 6 w 241"/>
                <a:gd name="T15" fmla="*/ 4 h 560"/>
                <a:gd name="T16" fmla="*/ 5 w 241"/>
                <a:gd name="T17" fmla="*/ 2 h 560"/>
                <a:gd name="T18" fmla="*/ 4 w 241"/>
                <a:gd name="T19" fmla="*/ 1 h 560"/>
                <a:gd name="T20" fmla="*/ 4 w 241"/>
                <a:gd name="T21" fmla="*/ 1 h 560"/>
                <a:gd name="T22" fmla="*/ 3 w 241"/>
                <a:gd name="T23" fmla="*/ 0 h 560"/>
                <a:gd name="T24" fmla="*/ 3 w 241"/>
                <a:gd name="T25" fmla="*/ 0 h 560"/>
                <a:gd name="T26" fmla="*/ 2 w 241"/>
                <a:gd name="T27" fmla="*/ 0 h 560"/>
                <a:gd name="T28" fmla="*/ 2 w 241"/>
                <a:gd name="T29" fmla="*/ 0 h 560"/>
                <a:gd name="T30" fmla="*/ 1 w 241"/>
                <a:gd name="T31" fmla="*/ 0 h 560"/>
                <a:gd name="T32" fmla="*/ 0 w 241"/>
                <a:gd name="T33" fmla="*/ 0 h 560"/>
                <a:gd name="T34" fmla="*/ 0 w 241"/>
                <a:gd name="T35" fmla="*/ 2 h 560"/>
                <a:gd name="T36" fmla="*/ 1 w 241"/>
                <a:gd name="T37" fmla="*/ 4 h 560"/>
                <a:gd name="T38" fmla="*/ 2 w 241"/>
                <a:gd name="T39" fmla="*/ 6 h 560"/>
                <a:gd name="T40" fmla="*/ 3 w 241"/>
                <a:gd name="T41" fmla="*/ 8 h 560"/>
                <a:gd name="T42" fmla="*/ 3 w 241"/>
                <a:gd name="T43" fmla="*/ 10 h 560"/>
                <a:gd name="T44" fmla="*/ 4 w 241"/>
                <a:gd name="T45" fmla="*/ 12 h 560"/>
                <a:gd name="T46" fmla="*/ 4 w 241"/>
                <a:gd name="T47" fmla="*/ 14 h 560"/>
                <a:gd name="T48" fmla="*/ 4 w 241"/>
                <a:gd name="T49" fmla="*/ 16 h 560"/>
                <a:gd name="T50" fmla="*/ 4 w 241"/>
                <a:gd name="T51" fmla="*/ 18 h 560"/>
                <a:gd name="T52" fmla="*/ 5 w 241"/>
                <a:gd name="T53" fmla="*/ 19 h 560"/>
                <a:gd name="T54" fmla="*/ 5 w 241"/>
                <a:gd name="T55" fmla="*/ 20 h 560"/>
                <a:gd name="T56" fmla="*/ 6 w 241"/>
                <a:gd name="T57" fmla="*/ 20 h 560"/>
                <a:gd name="T58" fmla="*/ 7 w 241"/>
                <a:gd name="T59" fmla="*/ 21 h 560"/>
                <a:gd name="T60" fmla="*/ 8 w 241"/>
                <a:gd name="T61" fmla="*/ 22 h 560"/>
                <a:gd name="T62" fmla="*/ 8 w 241"/>
                <a:gd name="T63" fmla="*/ 22 h 560"/>
                <a:gd name="T64" fmla="*/ 9 w 241"/>
                <a:gd name="T65" fmla="*/ 22 h 5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1"/>
                <a:gd name="T100" fmla="*/ 0 h 560"/>
                <a:gd name="T101" fmla="*/ 241 w 241"/>
                <a:gd name="T102" fmla="*/ 560 h 5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1" h="560">
                  <a:moveTo>
                    <a:pt x="241" y="560"/>
                  </a:moveTo>
                  <a:lnTo>
                    <a:pt x="241" y="540"/>
                  </a:lnTo>
                  <a:lnTo>
                    <a:pt x="239" y="508"/>
                  </a:lnTo>
                  <a:lnTo>
                    <a:pt x="235" y="469"/>
                  </a:lnTo>
                  <a:lnTo>
                    <a:pt x="229" y="424"/>
                  </a:lnTo>
                  <a:lnTo>
                    <a:pt x="223" y="374"/>
                  </a:lnTo>
                  <a:lnTo>
                    <a:pt x="213" y="320"/>
                  </a:lnTo>
                  <a:lnTo>
                    <a:pt x="208" y="293"/>
                  </a:lnTo>
                  <a:lnTo>
                    <a:pt x="202" y="265"/>
                  </a:lnTo>
                  <a:lnTo>
                    <a:pt x="196" y="238"/>
                  </a:lnTo>
                  <a:lnTo>
                    <a:pt x="188" y="210"/>
                  </a:lnTo>
                  <a:lnTo>
                    <a:pt x="181" y="184"/>
                  </a:lnTo>
                  <a:lnTo>
                    <a:pt x="173" y="159"/>
                  </a:lnTo>
                  <a:lnTo>
                    <a:pt x="164" y="136"/>
                  </a:lnTo>
                  <a:lnTo>
                    <a:pt x="156" y="112"/>
                  </a:lnTo>
                  <a:lnTo>
                    <a:pt x="146" y="91"/>
                  </a:lnTo>
                  <a:lnTo>
                    <a:pt x="135" y="71"/>
                  </a:lnTo>
                  <a:lnTo>
                    <a:pt x="124" y="54"/>
                  </a:lnTo>
                  <a:lnTo>
                    <a:pt x="114" y="38"/>
                  </a:lnTo>
                  <a:lnTo>
                    <a:pt x="107" y="31"/>
                  </a:lnTo>
                  <a:lnTo>
                    <a:pt x="102" y="24"/>
                  </a:lnTo>
                  <a:lnTo>
                    <a:pt x="95" y="19"/>
                  </a:lnTo>
                  <a:lnTo>
                    <a:pt x="89" y="14"/>
                  </a:lnTo>
                  <a:lnTo>
                    <a:pt x="82" y="9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2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6" y="6"/>
                  </a:lnTo>
                  <a:lnTo>
                    <a:pt x="9" y="10"/>
                  </a:lnTo>
                  <a:lnTo>
                    <a:pt x="0" y="15"/>
                  </a:lnTo>
                  <a:lnTo>
                    <a:pt x="11" y="43"/>
                  </a:lnTo>
                  <a:lnTo>
                    <a:pt x="22" y="70"/>
                  </a:lnTo>
                  <a:lnTo>
                    <a:pt x="32" y="97"/>
                  </a:lnTo>
                  <a:lnTo>
                    <a:pt x="40" y="124"/>
                  </a:lnTo>
                  <a:lnTo>
                    <a:pt x="49" y="150"/>
                  </a:lnTo>
                  <a:lnTo>
                    <a:pt x="57" y="177"/>
                  </a:lnTo>
                  <a:lnTo>
                    <a:pt x="64" y="203"/>
                  </a:lnTo>
                  <a:lnTo>
                    <a:pt x="71" y="228"/>
                  </a:lnTo>
                  <a:lnTo>
                    <a:pt x="77" y="254"/>
                  </a:lnTo>
                  <a:lnTo>
                    <a:pt x="82" y="280"/>
                  </a:lnTo>
                  <a:lnTo>
                    <a:pt x="88" y="306"/>
                  </a:lnTo>
                  <a:lnTo>
                    <a:pt x="91" y="331"/>
                  </a:lnTo>
                  <a:lnTo>
                    <a:pt x="95" y="356"/>
                  </a:lnTo>
                  <a:lnTo>
                    <a:pt x="97" y="380"/>
                  </a:lnTo>
                  <a:lnTo>
                    <a:pt x="100" y="405"/>
                  </a:lnTo>
                  <a:lnTo>
                    <a:pt x="101" y="428"/>
                  </a:lnTo>
                  <a:lnTo>
                    <a:pt x="105" y="442"/>
                  </a:lnTo>
                  <a:lnTo>
                    <a:pt x="110" y="456"/>
                  </a:lnTo>
                  <a:lnTo>
                    <a:pt x="117" y="469"/>
                  </a:lnTo>
                  <a:lnTo>
                    <a:pt x="123" y="481"/>
                  </a:lnTo>
                  <a:lnTo>
                    <a:pt x="130" y="492"/>
                  </a:lnTo>
                  <a:lnTo>
                    <a:pt x="137" y="503"/>
                  </a:lnTo>
                  <a:lnTo>
                    <a:pt x="146" y="511"/>
                  </a:lnTo>
                  <a:lnTo>
                    <a:pt x="154" y="520"/>
                  </a:lnTo>
                  <a:lnTo>
                    <a:pt x="163" y="529"/>
                  </a:lnTo>
                  <a:lnTo>
                    <a:pt x="173" y="535"/>
                  </a:lnTo>
                  <a:lnTo>
                    <a:pt x="183" y="542"/>
                  </a:lnTo>
                  <a:lnTo>
                    <a:pt x="194" y="547"/>
                  </a:lnTo>
                  <a:lnTo>
                    <a:pt x="204" y="551"/>
                  </a:lnTo>
                  <a:lnTo>
                    <a:pt x="216" y="555"/>
                  </a:lnTo>
                  <a:lnTo>
                    <a:pt x="228" y="558"/>
                  </a:lnTo>
                  <a:lnTo>
                    <a:pt x="241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0" name="Freeform 727"/>
            <p:cNvSpPr>
              <a:spLocks noEditPoints="1"/>
            </p:cNvSpPr>
            <p:nvPr/>
          </p:nvSpPr>
          <p:spPr bwMode="auto">
            <a:xfrm>
              <a:off x="2960" y="1773"/>
              <a:ext cx="54" cy="116"/>
            </a:xfrm>
            <a:custGeom>
              <a:avLst/>
              <a:gdLst>
                <a:gd name="T0" fmla="*/ 11 w 265"/>
                <a:gd name="T1" fmla="*/ 22 h 584"/>
                <a:gd name="T2" fmla="*/ 10 w 265"/>
                <a:gd name="T3" fmla="*/ 22 h 584"/>
                <a:gd name="T4" fmla="*/ 11 w 265"/>
                <a:gd name="T5" fmla="*/ 22 h 584"/>
                <a:gd name="T6" fmla="*/ 10 w 265"/>
                <a:gd name="T7" fmla="*/ 21 h 584"/>
                <a:gd name="T8" fmla="*/ 10 w 265"/>
                <a:gd name="T9" fmla="*/ 20 h 584"/>
                <a:gd name="T10" fmla="*/ 11 w 265"/>
                <a:gd name="T11" fmla="*/ 21 h 584"/>
                <a:gd name="T12" fmla="*/ 9 w 265"/>
                <a:gd name="T13" fmla="*/ 18 h 584"/>
                <a:gd name="T14" fmla="*/ 8 w 265"/>
                <a:gd name="T15" fmla="*/ 12 h 584"/>
                <a:gd name="T16" fmla="*/ 9 w 265"/>
                <a:gd name="T17" fmla="*/ 10 h 584"/>
                <a:gd name="T18" fmla="*/ 10 w 265"/>
                <a:gd name="T19" fmla="*/ 16 h 584"/>
                <a:gd name="T20" fmla="*/ 9 w 265"/>
                <a:gd name="T21" fmla="*/ 20 h 584"/>
                <a:gd name="T22" fmla="*/ 7 w 265"/>
                <a:gd name="T23" fmla="*/ 6 h 584"/>
                <a:gd name="T24" fmla="*/ 5 w 265"/>
                <a:gd name="T25" fmla="*/ 3 h 584"/>
                <a:gd name="T26" fmla="*/ 7 w 265"/>
                <a:gd name="T27" fmla="*/ 4 h 584"/>
                <a:gd name="T28" fmla="*/ 8 w 265"/>
                <a:gd name="T29" fmla="*/ 7 h 584"/>
                <a:gd name="T30" fmla="*/ 5 w 265"/>
                <a:gd name="T31" fmla="*/ 3 h 584"/>
                <a:gd name="T32" fmla="*/ 3 w 265"/>
                <a:gd name="T33" fmla="*/ 1 h 584"/>
                <a:gd name="T34" fmla="*/ 5 w 265"/>
                <a:gd name="T35" fmla="*/ 1 h 584"/>
                <a:gd name="T36" fmla="*/ 5 w 265"/>
                <a:gd name="T37" fmla="*/ 3 h 584"/>
                <a:gd name="T38" fmla="*/ 2 w 265"/>
                <a:gd name="T39" fmla="*/ 1 h 584"/>
                <a:gd name="T40" fmla="*/ 1 w 265"/>
                <a:gd name="T41" fmla="*/ 0 h 584"/>
                <a:gd name="T42" fmla="*/ 3 w 265"/>
                <a:gd name="T43" fmla="*/ 0 h 584"/>
                <a:gd name="T44" fmla="*/ 4 w 265"/>
                <a:gd name="T45" fmla="*/ 0 h 584"/>
                <a:gd name="T46" fmla="*/ 1 w 265"/>
                <a:gd name="T47" fmla="*/ 1 h 584"/>
                <a:gd name="T48" fmla="*/ 1 w 265"/>
                <a:gd name="T49" fmla="*/ 0 h 584"/>
                <a:gd name="T50" fmla="*/ 0 w 265"/>
                <a:gd name="T51" fmla="*/ 1 h 584"/>
                <a:gd name="T52" fmla="*/ 0 w 265"/>
                <a:gd name="T53" fmla="*/ 1 h 584"/>
                <a:gd name="T54" fmla="*/ 0 w 265"/>
                <a:gd name="T55" fmla="*/ 1 h 584"/>
                <a:gd name="T56" fmla="*/ 1 w 265"/>
                <a:gd name="T57" fmla="*/ 1 h 584"/>
                <a:gd name="T58" fmla="*/ 0 w 265"/>
                <a:gd name="T59" fmla="*/ 1 h 584"/>
                <a:gd name="T60" fmla="*/ 2 w 265"/>
                <a:gd name="T61" fmla="*/ 3 h 584"/>
                <a:gd name="T62" fmla="*/ 1 w 265"/>
                <a:gd name="T63" fmla="*/ 2 h 584"/>
                <a:gd name="T64" fmla="*/ 3 w 265"/>
                <a:gd name="T65" fmla="*/ 8 h 584"/>
                <a:gd name="T66" fmla="*/ 2 w 265"/>
                <a:gd name="T67" fmla="*/ 7 h 584"/>
                <a:gd name="T68" fmla="*/ 4 w 265"/>
                <a:gd name="T69" fmla="*/ 9 h 584"/>
                <a:gd name="T70" fmla="*/ 5 w 265"/>
                <a:gd name="T71" fmla="*/ 14 h 584"/>
                <a:gd name="T72" fmla="*/ 3 w 265"/>
                <a:gd name="T73" fmla="*/ 11 h 584"/>
                <a:gd name="T74" fmla="*/ 5 w 265"/>
                <a:gd name="T75" fmla="*/ 14 h 584"/>
                <a:gd name="T76" fmla="*/ 4 w 265"/>
                <a:gd name="T77" fmla="*/ 17 h 584"/>
                <a:gd name="T78" fmla="*/ 4 w 265"/>
                <a:gd name="T79" fmla="*/ 14 h 584"/>
                <a:gd name="T80" fmla="*/ 4 w 265"/>
                <a:gd name="T81" fmla="*/ 17 h 584"/>
                <a:gd name="T82" fmla="*/ 5 w 265"/>
                <a:gd name="T83" fmla="*/ 18 h 584"/>
                <a:gd name="T84" fmla="*/ 6 w 265"/>
                <a:gd name="T85" fmla="*/ 20 h 584"/>
                <a:gd name="T86" fmla="*/ 6 w 265"/>
                <a:gd name="T87" fmla="*/ 21 h 584"/>
                <a:gd name="T88" fmla="*/ 5 w 265"/>
                <a:gd name="T89" fmla="*/ 20 h 584"/>
                <a:gd name="T90" fmla="*/ 4 w 265"/>
                <a:gd name="T91" fmla="*/ 17 h 584"/>
                <a:gd name="T92" fmla="*/ 8 w 265"/>
                <a:gd name="T93" fmla="*/ 21 h 584"/>
                <a:gd name="T94" fmla="*/ 9 w 265"/>
                <a:gd name="T95" fmla="*/ 22 h 584"/>
                <a:gd name="T96" fmla="*/ 10 w 265"/>
                <a:gd name="T97" fmla="*/ 23 h 584"/>
                <a:gd name="T98" fmla="*/ 8 w 265"/>
                <a:gd name="T99" fmla="*/ 22 h 584"/>
                <a:gd name="T100" fmla="*/ 7 w 265"/>
                <a:gd name="T101" fmla="*/ 21 h 584"/>
                <a:gd name="T102" fmla="*/ 10 w 265"/>
                <a:gd name="T103" fmla="*/ 23 h 5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65"/>
                <a:gd name="T157" fmla="*/ 0 h 584"/>
                <a:gd name="T158" fmla="*/ 265 w 265"/>
                <a:gd name="T159" fmla="*/ 584 h 58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65" h="584">
                  <a:moveTo>
                    <a:pt x="241" y="572"/>
                  </a:moveTo>
                  <a:lnTo>
                    <a:pt x="241" y="571"/>
                  </a:lnTo>
                  <a:lnTo>
                    <a:pt x="241" y="570"/>
                  </a:lnTo>
                  <a:lnTo>
                    <a:pt x="265" y="570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41" y="572"/>
                  </a:lnTo>
                  <a:close/>
                  <a:moveTo>
                    <a:pt x="241" y="570"/>
                  </a:moveTo>
                  <a:lnTo>
                    <a:pt x="241" y="559"/>
                  </a:lnTo>
                  <a:lnTo>
                    <a:pt x="240" y="545"/>
                  </a:lnTo>
                  <a:lnTo>
                    <a:pt x="265" y="544"/>
                  </a:lnTo>
                  <a:lnTo>
                    <a:pt x="265" y="559"/>
                  </a:lnTo>
                  <a:lnTo>
                    <a:pt x="265" y="570"/>
                  </a:lnTo>
                  <a:lnTo>
                    <a:pt x="241" y="570"/>
                  </a:lnTo>
                  <a:close/>
                  <a:moveTo>
                    <a:pt x="240" y="545"/>
                  </a:moveTo>
                  <a:lnTo>
                    <a:pt x="240" y="537"/>
                  </a:lnTo>
                  <a:lnTo>
                    <a:pt x="239" y="529"/>
                  </a:lnTo>
                  <a:lnTo>
                    <a:pt x="238" y="519"/>
                  </a:lnTo>
                  <a:lnTo>
                    <a:pt x="237" y="509"/>
                  </a:lnTo>
                  <a:lnTo>
                    <a:pt x="262" y="507"/>
                  </a:lnTo>
                  <a:lnTo>
                    <a:pt x="263" y="517"/>
                  </a:lnTo>
                  <a:lnTo>
                    <a:pt x="263" y="527"/>
                  </a:lnTo>
                  <a:lnTo>
                    <a:pt x="264" y="535"/>
                  </a:lnTo>
                  <a:lnTo>
                    <a:pt x="265" y="544"/>
                  </a:lnTo>
                  <a:lnTo>
                    <a:pt x="240" y="545"/>
                  </a:lnTo>
                  <a:close/>
                  <a:moveTo>
                    <a:pt x="237" y="509"/>
                  </a:moveTo>
                  <a:lnTo>
                    <a:pt x="235" y="480"/>
                  </a:lnTo>
                  <a:lnTo>
                    <a:pt x="230" y="449"/>
                  </a:lnTo>
                  <a:lnTo>
                    <a:pt x="226" y="414"/>
                  </a:lnTo>
                  <a:lnTo>
                    <a:pt x="221" y="379"/>
                  </a:lnTo>
                  <a:lnTo>
                    <a:pt x="214" y="341"/>
                  </a:lnTo>
                  <a:lnTo>
                    <a:pt x="207" y="302"/>
                  </a:lnTo>
                  <a:lnTo>
                    <a:pt x="198" y="264"/>
                  </a:lnTo>
                  <a:lnTo>
                    <a:pt x="188" y="225"/>
                  </a:lnTo>
                  <a:lnTo>
                    <a:pt x="212" y="219"/>
                  </a:lnTo>
                  <a:lnTo>
                    <a:pt x="222" y="258"/>
                  </a:lnTo>
                  <a:lnTo>
                    <a:pt x="230" y="298"/>
                  </a:lnTo>
                  <a:lnTo>
                    <a:pt x="238" y="337"/>
                  </a:lnTo>
                  <a:lnTo>
                    <a:pt x="244" y="374"/>
                  </a:lnTo>
                  <a:lnTo>
                    <a:pt x="251" y="411"/>
                  </a:lnTo>
                  <a:lnTo>
                    <a:pt x="255" y="446"/>
                  </a:lnTo>
                  <a:lnTo>
                    <a:pt x="258" y="478"/>
                  </a:lnTo>
                  <a:lnTo>
                    <a:pt x="262" y="507"/>
                  </a:lnTo>
                  <a:lnTo>
                    <a:pt x="237" y="509"/>
                  </a:lnTo>
                  <a:close/>
                  <a:moveTo>
                    <a:pt x="188" y="225"/>
                  </a:moveTo>
                  <a:lnTo>
                    <a:pt x="182" y="204"/>
                  </a:lnTo>
                  <a:lnTo>
                    <a:pt x="175" y="182"/>
                  </a:lnTo>
                  <a:lnTo>
                    <a:pt x="169" y="162"/>
                  </a:lnTo>
                  <a:lnTo>
                    <a:pt x="161" y="141"/>
                  </a:lnTo>
                  <a:lnTo>
                    <a:pt x="153" y="123"/>
                  </a:lnTo>
                  <a:lnTo>
                    <a:pt x="145" y="104"/>
                  </a:lnTo>
                  <a:lnTo>
                    <a:pt x="136" y="88"/>
                  </a:lnTo>
                  <a:lnTo>
                    <a:pt x="127" y="73"/>
                  </a:lnTo>
                  <a:lnTo>
                    <a:pt x="147" y="60"/>
                  </a:lnTo>
                  <a:lnTo>
                    <a:pt x="157" y="75"/>
                  </a:lnTo>
                  <a:lnTo>
                    <a:pt x="167" y="93"/>
                  </a:lnTo>
                  <a:lnTo>
                    <a:pt x="175" y="112"/>
                  </a:lnTo>
                  <a:lnTo>
                    <a:pt x="183" y="131"/>
                  </a:lnTo>
                  <a:lnTo>
                    <a:pt x="191" y="152"/>
                  </a:lnTo>
                  <a:lnTo>
                    <a:pt x="198" y="174"/>
                  </a:lnTo>
                  <a:lnTo>
                    <a:pt x="206" y="196"/>
                  </a:lnTo>
                  <a:lnTo>
                    <a:pt x="212" y="219"/>
                  </a:lnTo>
                  <a:lnTo>
                    <a:pt x="188" y="225"/>
                  </a:lnTo>
                  <a:close/>
                  <a:moveTo>
                    <a:pt x="127" y="73"/>
                  </a:moveTo>
                  <a:lnTo>
                    <a:pt x="118" y="60"/>
                  </a:lnTo>
                  <a:lnTo>
                    <a:pt x="107" y="48"/>
                  </a:lnTo>
                  <a:lnTo>
                    <a:pt x="98" y="39"/>
                  </a:lnTo>
                  <a:lnTo>
                    <a:pt x="87" y="32"/>
                  </a:lnTo>
                  <a:lnTo>
                    <a:pt x="100" y="10"/>
                  </a:lnTo>
                  <a:lnTo>
                    <a:pt x="106" y="15"/>
                  </a:lnTo>
                  <a:lnTo>
                    <a:pt x="113" y="19"/>
                  </a:lnTo>
                  <a:lnTo>
                    <a:pt x="118" y="24"/>
                  </a:lnTo>
                  <a:lnTo>
                    <a:pt x="125" y="31"/>
                  </a:lnTo>
                  <a:lnTo>
                    <a:pt x="136" y="44"/>
                  </a:lnTo>
                  <a:lnTo>
                    <a:pt x="147" y="60"/>
                  </a:lnTo>
                  <a:lnTo>
                    <a:pt x="127" y="73"/>
                  </a:lnTo>
                  <a:close/>
                  <a:moveTo>
                    <a:pt x="87" y="32"/>
                  </a:moveTo>
                  <a:lnTo>
                    <a:pt x="77" y="27"/>
                  </a:lnTo>
                  <a:lnTo>
                    <a:pt x="66" y="24"/>
                  </a:lnTo>
                  <a:lnTo>
                    <a:pt x="61" y="23"/>
                  </a:lnTo>
                  <a:lnTo>
                    <a:pt x="55" y="23"/>
                  </a:lnTo>
                  <a:lnTo>
                    <a:pt x="50" y="24"/>
                  </a:lnTo>
                  <a:lnTo>
                    <a:pt x="44" y="26"/>
                  </a:lnTo>
                  <a:lnTo>
                    <a:pt x="37" y="2"/>
                  </a:lnTo>
                  <a:lnTo>
                    <a:pt x="46" y="1"/>
                  </a:lnTo>
                  <a:lnTo>
                    <a:pt x="53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7" y="2"/>
                  </a:lnTo>
                  <a:lnTo>
                    <a:pt x="85" y="4"/>
                  </a:lnTo>
                  <a:lnTo>
                    <a:pt x="92" y="6"/>
                  </a:lnTo>
                  <a:lnTo>
                    <a:pt x="100" y="10"/>
                  </a:lnTo>
                  <a:lnTo>
                    <a:pt x="87" y="32"/>
                  </a:lnTo>
                  <a:close/>
                  <a:moveTo>
                    <a:pt x="44" y="26"/>
                  </a:moveTo>
                  <a:lnTo>
                    <a:pt x="32" y="30"/>
                  </a:lnTo>
                  <a:lnTo>
                    <a:pt x="19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2" y="8"/>
                  </a:lnTo>
                  <a:lnTo>
                    <a:pt x="29" y="5"/>
                  </a:lnTo>
                  <a:lnTo>
                    <a:pt x="37" y="2"/>
                  </a:lnTo>
                  <a:lnTo>
                    <a:pt x="44" y="26"/>
                  </a:lnTo>
                  <a:close/>
                  <a:moveTo>
                    <a:pt x="1" y="32"/>
                  </a:moveTo>
                  <a:lnTo>
                    <a:pt x="0" y="28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2"/>
                  </a:lnTo>
                  <a:close/>
                  <a:moveTo>
                    <a:pt x="24" y="22"/>
                  </a:moveTo>
                  <a:lnTo>
                    <a:pt x="24" y="22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24" y="22"/>
                  </a:moveTo>
                  <a:lnTo>
                    <a:pt x="28" y="35"/>
                  </a:lnTo>
                  <a:lnTo>
                    <a:pt x="36" y="54"/>
                  </a:lnTo>
                  <a:lnTo>
                    <a:pt x="13" y="62"/>
                  </a:lnTo>
                  <a:lnTo>
                    <a:pt x="8" y="49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36" y="54"/>
                  </a:moveTo>
                  <a:lnTo>
                    <a:pt x="44" y="72"/>
                  </a:lnTo>
                  <a:lnTo>
                    <a:pt x="48" y="84"/>
                  </a:lnTo>
                  <a:lnTo>
                    <a:pt x="24" y="93"/>
                  </a:lnTo>
                  <a:lnTo>
                    <a:pt x="18" y="74"/>
                  </a:lnTo>
                  <a:lnTo>
                    <a:pt x="13" y="62"/>
                  </a:lnTo>
                  <a:lnTo>
                    <a:pt x="36" y="54"/>
                  </a:lnTo>
                  <a:close/>
                  <a:moveTo>
                    <a:pt x="48" y="84"/>
                  </a:moveTo>
                  <a:lnTo>
                    <a:pt x="61" y="123"/>
                  </a:lnTo>
                  <a:lnTo>
                    <a:pt x="74" y="162"/>
                  </a:lnTo>
                  <a:lnTo>
                    <a:pt x="85" y="199"/>
                  </a:lnTo>
                  <a:lnTo>
                    <a:pt x="95" y="237"/>
                  </a:lnTo>
                  <a:lnTo>
                    <a:pt x="72" y="244"/>
                  </a:lnTo>
                  <a:lnTo>
                    <a:pt x="62" y="206"/>
                  </a:lnTo>
                  <a:lnTo>
                    <a:pt x="50" y="169"/>
                  </a:lnTo>
                  <a:lnTo>
                    <a:pt x="38" y="130"/>
                  </a:lnTo>
                  <a:lnTo>
                    <a:pt x="24" y="93"/>
                  </a:lnTo>
                  <a:lnTo>
                    <a:pt x="48" y="84"/>
                  </a:lnTo>
                  <a:close/>
                  <a:moveTo>
                    <a:pt x="95" y="237"/>
                  </a:moveTo>
                  <a:lnTo>
                    <a:pt x="101" y="264"/>
                  </a:lnTo>
                  <a:lnTo>
                    <a:pt x="106" y="290"/>
                  </a:lnTo>
                  <a:lnTo>
                    <a:pt x="112" y="316"/>
                  </a:lnTo>
                  <a:lnTo>
                    <a:pt x="116" y="341"/>
                  </a:lnTo>
                  <a:lnTo>
                    <a:pt x="91" y="344"/>
                  </a:lnTo>
                  <a:lnTo>
                    <a:pt x="87" y="319"/>
                  </a:lnTo>
                  <a:lnTo>
                    <a:pt x="82" y="294"/>
                  </a:lnTo>
                  <a:lnTo>
                    <a:pt x="77" y="270"/>
                  </a:lnTo>
                  <a:lnTo>
                    <a:pt x="72" y="244"/>
                  </a:lnTo>
                  <a:lnTo>
                    <a:pt x="95" y="237"/>
                  </a:lnTo>
                  <a:close/>
                  <a:moveTo>
                    <a:pt x="116" y="341"/>
                  </a:moveTo>
                  <a:lnTo>
                    <a:pt x="119" y="366"/>
                  </a:lnTo>
                  <a:lnTo>
                    <a:pt x="121" y="391"/>
                  </a:lnTo>
                  <a:lnTo>
                    <a:pt x="123" y="415"/>
                  </a:lnTo>
                  <a:lnTo>
                    <a:pt x="125" y="439"/>
                  </a:lnTo>
                  <a:lnTo>
                    <a:pt x="101" y="440"/>
                  </a:lnTo>
                  <a:lnTo>
                    <a:pt x="100" y="418"/>
                  </a:lnTo>
                  <a:lnTo>
                    <a:pt x="98" y="394"/>
                  </a:lnTo>
                  <a:lnTo>
                    <a:pt x="94" y="369"/>
                  </a:lnTo>
                  <a:lnTo>
                    <a:pt x="91" y="344"/>
                  </a:lnTo>
                  <a:lnTo>
                    <a:pt x="116" y="341"/>
                  </a:lnTo>
                  <a:close/>
                  <a:moveTo>
                    <a:pt x="101" y="444"/>
                  </a:moveTo>
                  <a:lnTo>
                    <a:pt x="101" y="441"/>
                  </a:lnTo>
                  <a:lnTo>
                    <a:pt x="101" y="440"/>
                  </a:lnTo>
                  <a:lnTo>
                    <a:pt x="113" y="440"/>
                  </a:lnTo>
                  <a:lnTo>
                    <a:pt x="101" y="444"/>
                  </a:lnTo>
                  <a:close/>
                  <a:moveTo>
                    <a:pt x="125" y="436"/>
                  </a:moveTo>
                  <a:lnTo>
                    <a:pt x="129" y="450"/>
                  </a:lnTo>
                  <a:lnTo>
                    <a:pt x="134" y="463"/>
                  </a:lnTo>
                  <a:lnTo>
                    <a:pt x="140" y="475"/>
                  </a:lnTo>
                  <a:lnTo>
                    <a:pt x="146" y="487"/>
                  </a:lnTo>
                  <a:lnTo>
                    <a:pt x="153" y="496"/>
                  </a:lnTo>
                  <a:lnTo>
                    <a:pt x="159" y="506"/>
                  </a:lnTo>
                  <a:lnTo>
                    <a:pt x="167" y="516"/>
                  </a:lnTo>
                  <a:lnTo>
                    <a:pt x="174" y="523"/>
                  </a:lnTo>
                  <a:lnTo>
                    <a:pt x="158" y="542"/>
                  </a:lnTo>
                  <a:lnTo>
                    <a:pt x="148" y="532"/>
                  </a:lnTo>
                  <a:lnTo>
                    <a:pt x="140" y="522"/>
                  </a:lnTo>
                  <a:lnTo>
                    <a:pt x="132" y="512"/>
                  </a:lnTo>
                  <a:lnTo>
                    <a:pt x="125" y="500"/>
                  </a:lnTo>
                  <a:lnTo>
                    <a:pt x="118" y="487"/>
                  </a:lnTo>
                  <a:lnTo>
                    <a:pt x="112" y="473"/>
                  </a:lnTo>
                  <a:lnTo>
                    <a:pt x="106" y="459"/>
                  </a:lnTo>
                  <a:lnTo>
                    <a:pt x="101" y="444"/>
                  </a:lnTo>
                  <a:lnTo>
                    <a:pt x="125" y="436"/>
                  </a:lnTo>
                  <a:close/>
                  <a:moveTo>
                    <a:pt x="174" y="523"/>
                  </a:moveTo>
                  <a:lnTo>
                    <a:pt x="183" y="531"/>
                  </a:lnTo>
                  <a:lnTo>
                    <a:pt x="191" y="537"/>
                  </a:lnTo>
                  <a:lnTo>
                    <a:pt x="201" y="543"/>
                  </a:lnTo>
                  <a:lnTo>
                    <a:pt x="211" y="547"/>
                  </a:lnTo>
                  <a:lnTo>
                    <a:pt x="221" y="552"/>
                  </a:lnTo>
                  <a:lnTo>
                    <a:pt x="231" y="555"/>
                  </a:lnTo>
                  <a:lnTo>
                    <a:pt x="242" y="558"/>
                  </a:lnTo>
                  <a:lnTo>
                    <a:pt x="254" y="559"/>
                  </a:lnTo>
                  <a:lnTo>
                    <a:pt x="252" y="584"/>
                  </a:lnTo>
                  <a:lnTo>
                    <a:pt x="238" y="582"/>
                  </a:lnTo>
                  <a:lnTo>
                    <a:pt x="225" y="579"/>
                  </a:lnTo>
                  <a:lnTo>
                    <a:pt x="212" y="574"/>
                  </a:lnTo>
                  <a:lnTo>
                    <a:pt x="200" y="570"/>
                  </a:lnTo>
                  <a:lnTo>
                    <a:pt x="188" y="564"/>
                  </a:lnTo>
                  <a:lnTo>
                    <a:pt x="177" y="557"/>
                  </a:lnTo>
                  <a:lnTo>
                    <a:pt x="168" y="549"/>
                  </a:lnTo>
                  <a:lnTo>
                    <a:pt x="158" y="542"/>
                  </a:lnTo>
                  <a:lnTo>
                    <a:pt x="174" y="523"/>
                  </a:lnTo>
                  <a:close/>
                  <a:moveTo>
                    <a:pt x="265" y="572"/>
                  </a:moveTo>
                  <a:lnTo>
                    <a:pt x="264" y="576"/>
                  </a:lnTo>
                  <a:lnTo>
                    <a:pt x="261" y="581"/>
                  </a:lnTo>
                  <a:lnTo>
                    <a:pt x="256" y="583"/>
                  </a:lnTo>
                  <a:lnTo>
                    <a:pt x="252" y="584"/>
                  </a:lnTo>
                  <a:lnTo>
                    <a:pt x="253" y="572"/>
                  </a:lnTo>
                  <a:lnTo>
                    <a:pt x="265" y="57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1" name="Freeform 728"/>
            <p:cNvSpPr>
              <a:spLocks/>
            </p:cNvSpPr>
            <p:nvPr/>
          </p:nvSpPr>
          <p:spPr bwMode="auto">
            <a:xfrm>
              <a:off x="2936" y="1773"/>
              <a:ext cx="50" cy="104"/>
            </a:xfrm>
            <a:custGeom>
              <a:avLst/>
              <a:gdLst>
                <a:gd name="T0" fmla="*/ 9 w 219"/>
                <a:gd name="T1" fmla="*/ 21 h 529"/>
                <a:gd name="T2" fmla="*/ 9 w 219"/>
                <a:gd name="T3" fmla="*/ 20 h 529"/>
                <a:gd name="T4" fmla="*/ 9 w 219"/>
                <a:gd name="T5" fmla="*/ 19 h 529"/>
                <a:gd name="T6" fmla="*/ 9 w 219"/>
                <a:gd name="T7" fmla="*/ 17 h 529"/>
                <a:gd name="T8" fmla="*/ 8 w 219"/>
                <a:gd name="T9" fmla="*/ 16 h 529"/>
                <a:gd name="T10" fmla="*/ 8 w 219"/>
                <a:gd name="T11" fmla="*/ 14 h 529"/>
                <a:gd name="T12" fmla="*/ 8 w 219"/>
                <a:gd name="T13" fmla="*/ 12 h 529"/>
                <a:gd name="T14" fmla="*/ 7 w 219"/>
                <a:gd name="T15" fmla="*/ 10 h 529"/>
                <a:gd name="T16" fmla="*/ 7 w 219"/>
                <a:gd name="T17" fmla="*/ 8 h 529"/>
                <a:gd name="T18" fmla="*/ 7 w 219"/>
                <a:gd name="T19" fmla="*/ 7 h 529"/>
                <a:gd name="T20" fmla="*/ 6 w 219"/>
                <a:gd name="T21" fmla="*/ 6 h 529"/>
                <a:gd name="T22" fmla="*/ 6 w 219"/>
                <a:gd name="T23" fmla="*/ 5 h 529"/>
                <a:gd name="T24" fmla="*/ 6 w 219"/>
                <a:gd name="T25" fmla="*/ 4 h 529"/>
                <a:gd name="T26" fmla="*/ 5 w 219"/>
                <a:gd name="T27" fmla="*/ 3 h 529"/>
                <a:gd name="T28" fmla="*/ 5 w 219"/>
                <a:gd name="T29" fmla="*/ 3 h 529"/>
                <a:gd name="T30" fmla="*/ 5 w 219"/>
                <a:gd name="T31" fmla="*/ 2 h 529"/>
                <a:gd name="T32" fmla="*/ 4 w 219"/>
                <a:gd name="T33" fmla="*/ 1 h 529"/>
                <a:gd name="T34" fmla="*/ 4 w 219"/>
                <a:gd name="T35" fmla="*/ 1 h 529"/>
                <a:gd name="T36" fmla="*/ 3 w 219"/>
                <a:gd name="T37" fmla="*/ 1 h 529"/>
                <a:gd name="T38" fmla="*/ 3 w 219"/>
                <a:gd name="T39" fmla="*/ 0 h 529"/>
                <a:gd name="T40" fmla="*/ 3 w 219"/>
                <a:gd name="T41" fmla="*/ 0 h 529"/>
                <a:gd name="T42" fmla="*/ 2 w 219"/>
                <a:gd name="T43" fmla="*/ 0 h 529"/>
                <a:gd name="T44" fmla="*/ 2 w 219"/>
                <a:gd name="T45" fmla="*/ 0 h 529"/>
                <a:gd name="T46" fmla="*/ 2 w 219"/>
                <a:gd name="T47" fmla="*/ 0 h 529"/>
                <a:gd name="T48" fmla="*/ 2 w 219"/>
                <a:gd name="T49" fmla="*/ 0 h 529"/>
                <a:gd name="T50" fmla="*/ 1 w 219"/>
                <a:gd name="T51" fmla="*/ 0 h 529"/>
                <a:gd name="T52" fmla="*/ 1 w 219"/>
                <a:gd name="T53" fmla="*/ 0 h 529"/>
                <a:gd name="T54" fmla="*/ 1 w 219"/>
                <a:gd name="T55" fmla="*/ 0 h 529"/>
                <a:gd name="T56" fmla="*/ 1 w 219"/>
                <a:gd name="T57" fmla="*/ 0 h 529"/>
                <a:gd name="T58" fmla="*/ 0 w 219"/>
                <a:gd name="T59" fmla="*/ 0 h 529"/>
                <a:gd name="T60" fmla="*/ 0 w 219"/>
                <a:gd name="T61" fmla="*/ 1 h 529"/>
                <a:gd name="T62" fmla="*/ 0 w 219"/>
                <a:gd name="T63" fmla="*/ 2 h 529"/>
                <a:gd name="T64" fmla="*/ 1 w 219"/>
                <a:gd name="T65" fmla="*/ 3 h 529"/>
                <a:gd name="T66" fmla="*/ 1 w 219"/>
                <a:gd name="T67" fmla="*/ 4 h 529"/>
                <a:gd name="T68" fmla="*/ 1 w 219"/>
                <a:gd name="T69" fmla="*/ 5 h 529"/>
                <a:gd name="T70" fmla="*/ 2 w 219"/>
                <a:gd name="T71" fmla="*/ 6 h 529"/>
                <a:gd name="T72" fmla="*/ 2 w 219"/>
                <a:gd name="T73" fmla="*/ 7 h 529"/>
                <a:gd name="T74" fmla="*/ 2 w 219"/>
                <a:gd name="T75" fmla="*/ 8 h 529"/>
                <a:gd name="T76" fmla="*/ 3 w 219"/>
                <a:gd name="T77" fmla="*/ 9 h 529"/>
                <a:gd name="T78" fmla="*/ 3 w 219"/>
                <a:gd name="T79" fmla="*/ 10 h 529"/>
                <a:gd name="T80" fmla="*/ 3 w 219"/>
                <a:gd name="T81" fmla="*/ 11 h 529"/>
                <a:gd name="T82" fmla="*/ 3 w 219"/>
                <a:gd name="T83" fmla="*/ 12 h 529"/>
                <a:gd name="T84" fmla="*/ 3 w 219"/>
                <a:gd name="T85" fmla="*/ 12 h 529"/>
                <a:gd name="T86" fmla="*/ 3 w 219"/>
                <a:gd name="T87" fmla="*/ 13 h 529"/>
                <a:gd name="T88" fmla="*/ 4 w 219"/>
                <a:gd name="T89" fmla="*/ 14 h 529"/>
                <a:gd name="T90" fmla="*/ 4 w 219"/>
                <a:gd name="T91" fmla="*/ 15 h 529"/>
                <a:gd name="T92" fmla="*/ 4 w 219"/>
                <a:gd name="T93" fmla="*/ 16 h 529"/>
                <a:gd name="T94" fmla="*/ 4 w 219"/>
                <a:gd name="T95" fmla="*/ 16 h 529"/>
                <a:gd name="T96" fmla="*/ 4 w 219"/>
                <a:gd name="T97" fmla="*/ 17 h 529"/>
                <a:gd name="T98" fmla="*/ 4 w 219"/>
                <a:gd name="T99" fmla="*/ 17 h 529"/>
                <a:gd name="T100" fmla="*/ 5 w 219"/>
                <a:gd name="T101" fmla="*/ 18 h 529"/>
                <a:gd name="T102" fmla="*/ 5 w 219"/>
                <a:gd name="T103" fmla="*/ 18 h 529"/>
                <a:gd name="T104" fmla="*/ 5 w 219"/>
                <a:gd name="T105" fmla="*/ 19 h 529"/>
                <a:gd name="T106" fmla="*/ 5 w 219"/>
                <a:gd name="T107" fmla="*/ 19 h 529"/>
                <a:gd name="T108" fmla="*/ 6 w 219"/>
                <a:gd name="T109" fmla="*/ 19 h 529"/>
                <a:gd name="T110" fmla="*/ 6 w 219"/>
                <a:gd name="T111" fmla="*/ 20 h 529"/>
                <a:gd name="T112" fmla="*/ 6 w 219"/>
                <a:gd name="T113" fmla="*/ 20 h 529"/>
                <a:gd name="T114" fmla="*/ 7 w 219"/>
                <a:gd name="T115" fmla="*/ 20 h 529"/>
                <a:gd name="T116" fmla="*/ 7 w 219"/>
                <a:gd name="T117" fmla="*/ 20 h 529"/>
                <a:gd name="T118" fmla="*/ 7 w 219"/>
                <a:gd name="T119" fmla="*/ 20 h 529"/>
                <a:gd name="T120" fmla="*/ 8 w 219"/>
                <a:gd name="T121" fmla="*/ 21 h 529"/>
                <a:gd name="T122" fmla="*/ 8 w 219"/>
                <a:gd name="T123" fmla="*/ 21 h 529"/>
                <a:gd name="T124" fmla="*/ 9 w 219"/>
                <a:gd name="T125" fmla="*/ 21 h 5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529"/>
                <a:gd name="T191" fmla="*/ 219 w 219"/>
                <a:gd name="T192" fmla="*/ 529 h 5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529">
                  <a:moveTo>
                    <a:pt x="219" y="529"/>
                  </a:moveTo>
                  <a:lnTo>
                    <a:pt x="219" y="509"/>
                  </a:lnTo>
                  <a:lnTo>
                    <a:pt x="216" y="480"/>
                  </a:lnTo>
                  <a:lnTo>
                    <a:pt x="213" y="444"/>
                  </a:lnTo>
                  <a:lnTo>
                    <a:pt x="208" y="400"/>
                  </a:lnTo>
                  <a:lnTo>
                    <a:pt x="201" y="353"/>
                  </a:lnTo>
                  <a:lnTo>
                    <a:pt x="193" y="302"/>
                  </a:lnTo>
                  <a:lnTo>
                    <a:pt x="182" y="250"/>
                  </a:lnTo>
                  <a:lnTo>
                    <a:pt x="170" y="198"/>
                  </a:lnTo>
                  <a:lnTo>
                    <a:pt x="164" y="174"/>
                  </a:lnTo>
                  <a:lnTo>
                    <a:pt x="156" y="150"/>
                  </a:lnTo>
                  <a:lnTo>
                    <a:pt x="148" y="127"/>
                  </a:lnTo>
                  <a:lnTo>
                    <a:pt x="140" y="105"/>
                  </a:lnTo>
                  <a:lnTo>
                    <a:pt x="131" y="85"/>
                  </a:lnTo>
                  <a:lnTo>
                    <a:pt x="121" y="67"/>
                  </a:lnTo>
                  <a:lnTo>
                    <a:pt x="112" y="50"/>
                  </a:lnTo>
                  <a:lnTo>
                    <a:pt x="102" y="35"/>
                  </a:lnTo>
                  <a:lnTo>
                    <a:pt x="91" y="23"/>
                  </a:lnTo>
                  <a:lnTo>
                    <a:pt x="79" y="13"/>
                  </a:lnTo>
                  <a:lnTo>
                    <a:pt x="74" y="9"/>
                  </a:lnTo>
                  <a:lnTo>
                    <a:pt x="67" y="5"/>
                  </a:lnTo>
                  <a:lnTo>
                    <a:pt x="62" y="3"/>
                  </a:lnTo>
                  <a:lnTo>
                    <a:pt x="56" y="1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4" y="6"/>
                  </a:lnTo>
                  <a:lnTo>
                    <a:pt x="7" y="9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20" y="66"/>
                  </a:lnTo>
                  <a:lnTo>
                    <a:pt x="28" y="91"/>
                  </a:lnTo>
                  <a:lnTo>
                    <a:pt x="37" y="116"/>
                  </a:lnTo>
                  <a:lnTo>
                    <a:pt x="45" y="142"/>
                  </a:lnTo>
                  <a:lnTo>
                    <a:pt x="52" y="167"/>
                  </a:lnTo>
                  <a:lnTo>
                    <a:pt x="59" y="192"/>
                  </a:lnTo>
                  <a:lnTo>
                    <a:pt x="65" y="217"/>
                  </a:lnTo>
                  <a:lnTo>
                    <a:pt x="71" y="242"/>
                  </a:lnTo>
                  <a:lnTo>
                    <a:pt x="76" y="265"/>
                  </a:lnTo>
                  <a:lnTo>
                    <a:pt x="80" y="290"/>
                  </a:lnTo>
                  <a:lnTo>
                    <a:pt x="84" y="314"/>
                  </a:lnTo>
                  <a:lnTo>
                    <a:pt x="87" y="337"/>
                  </a:lnTo>
                  <a:lnTo>
                    <a:pt x="89" y="360"/>
                  </a:lnTo>
                  <a:lnTo>
                    <a:pt x="91" y="383"/>
                  </a:lnTo>
                  <a:lnTo>
                    <a:pt x="92" y="406"/>
                  </a:lnTo>
                  <a:lnTo>
                    <a:pt x="97" y="419"/>
                  </a:lnTo>
                  <a:lnTo>
                    <a:pt x="101" y="432"/>
                  </a:lnTo>
                  <a:lnTo>
                    <a:pt x="106" y="445"/>
                  </a:lnTo>
                  <a:lnTo>
                    <a:pt x="113" y="455"/>
                  </a:lnTo>
                  <a:lnTo>
                    <a:pt x="118" y="466"/>
                  </a:lnTo>
                  <a:lnTo>
                    <a:pt x="126" y="476"/>
                  </a:lnTo>
                  <a:lnTo>
                    <a:pt x="132" y="485"/>
                  </a:lnTo>
                  <a:lnTo>
                    <a:pt x="140" y="493"/>
                  </a:lnTo>
                  <a:lnTo>
                    <a:pt x="148" y="500"/>
                  </a:lnTo>
                  <a:lnTo>
                    <a:pt x="157" y="506"/>
                  </a:lnTo>
                  <a:lnTo>
                    <a:pt x="166" y="513"/>
                  </a:lnTo>
                  <a:lnTo>
                    <a:pt x="175" y="517"/>
                  </a:lnTo>
                  <a:lnTo>
                    <a:pt x="186" y="521"/>
                  </a:lnTo>
                  <a:lnTo>
                    <a:pt x="196" y="525"/>
                  </a:lnTo>
                  <a:lnTo>
                    <a:pt x="208" y="527"/>
                  </a:lnTo>
                  <a:lnTo>
                    <a:pt x="219" y="5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2" name="Freeform 729"/>
            <p:cNvSpPr>
              <a:spLocks noEditPoints="1"/>
            </p:cNvSpPr>
            <p:nvPr/>
          </p:nvSpPr>
          <p:spPr bwMode="auto">
            <a:xfrm>
              <a:off x="2936" y="1769"/>
              <a:ext cx="50" cy="116"/>
            </a:xfrm>
            <a:custGeom>
              <a:avLst/>
              <a:gdLst>
                <a:gd name="T0" fmla="*/ 9 w 241"/>
                <a:gd name="T1" fmla="*/ 20 h 554"/>
                <a:gd name="T2" fmla="*/ 10 w 241"/>
                <a:gd name="T3" fmla="*/ 21 h 554"/>
                <a:gd name="T4" fmla="*/ 9 w 241"/>
                <a:gd name="T5" fmla="*/ 20 h 554"/>
                <a:gd name="T6" fmla="*/ 8 w 241"/>
                <a:gd name="T7" fmla="*/ 18 h 554"/>
                <a:gd name="T8" fmla="*/ 9 w 241"/>
                <a:gd name="T9" fmla="*/ 19 h 554"/>
                <a:gd name="T10" fmla="*/ 8 w 241"/>
                <a:gd name="T11" fmla="*/ 18 h 554"/>
                <a:gd name="T12" fmla="*/ 9 w 241"/>
                <a:gd name="T13" fmla="*/ 16 h 554"/>
                <a:gd name="T14" fmla="*/ 9 w 241"/>
                <a:gd name="T15" fmla="*/ 18 h 554"/>
                <a:gd name="T16" fmla="*/ 8 w 241"/>
                <a:gd name="T17" fmla="*/ 15 h 554"/>
                <a:gd name="T18" fmla="*/ 7 w 241"/>
                <a:gd name="T19" fmla="*/ 11 h 554"/>
                <a:gd name="T20" fmla="*/ 8 w 241"/>
                <a:gd name="T21" fmla="*/ 9 h 554"/>
                <a:gd name="T22" fmla="*/ 9 w 241"/>
                <a:gd name="T23" fmla="*/ 14 h 554"/>
                <a:gd name="T24" fmla="*/ 8 w 241"/>
                <a:gd name="T25" fmla="*/ 17 h 554"/>
                <a:gd name="T26" fmla="*/ 6 w 241"/>
                <a:gd name="T27" fmla="*/ 6 h 554"/>
                <a:gd name="T28" fmla="*/ 5 w 241"/>
                <a:gd name="T29" fmla="*/ 3 h 554"/>
                <a:gd name="T30" fmla="*/ 6 w 241"/>
                <a:gd name="T31" fmla="*/ 3 h 554"/>
                <a:gd name="T32" fmla="*/ 7 w 241"/>
                <a:gd name="T33" fmla="*/ 6 h 554"/>
                <a:gd name="T34" fmla="*/ 4 w 241"/>
                <a:gd name="T35" fmla="*/ 2 h 554"/>
                <a:gd name="T36" fmla="*/ 3 w 241"/>
                <a:gd name="T37" fmla="*/ 1 h 554"/>
                <a:gd name="T38" fmla="*/ 5 w 241"/>
                <a:gd name="T39" fmla="*/ 1 h 554"/>
                <a:gd name="T40" fmla="*/ 3 w 241"/>
                <a:gd name="T41" fmla="*/ 1 h 554"/>
                <a:gd name="T42" fmla="*/ 1 w 241"/>
                <a:gd name="T43" fmla="*/ 0 h 554"/>
                <a:gd name="T44" fmla="*/ 2 w 241"/>
                <a:gd name="T45" fmla="*/ 0 h 554"/>
                <a:gd name="T46" fmla="*/ 3 w 241"/>
                <a:gd name="T47" fmla="*/ 0 h 554"/>
                <a:gd name="T48" fmla="*/ 1 w 241"/>
                <a:gd name="T49" fmla="*/ 1 h 554"/>
                <a:gd name="T50" fmla="*/ 0 w 241"/>
                <a:gd name="T51" fmla="*/ 1 h 554"/>
                <a:gd name="T52" fmla="*/ 2 w 241"/>
                <a:gd name="T53" fmla="*/ 1 h 554"/>
                <a:gd name="T54" fmla="*/ 0 w 241"/>
                <a:gd name="T55" fmla="*/ 1 h 554"/>
                <a:gd name="T56" fmla="*/ 1 w 241"/>
                <a:gd name="T57" fmla="*/ 1 h 554"/>
                <a:gd name="T58" fmla="*/ 1 w 241"/>
                <a:gd name="T59" fmla="*/ 1 h 554"/>
                <a:gd name="T60" fmla="*/ 1 w 241"/>
                <a:gd name="T61" fmla="*/ 1 h 554"/>
                <a:gd name="T62" fmla="*/ 0 w 241"/>
                <a:gd name="T63" fmla="*/ 2 h 554"/>
                <a:gd name="T64" fmla="*/ 1 w 241"/>
                <a:gd name="T65" fmla="*/ 2 h 554"/>
                <a:gd name="T66" fmla="*/ 1 w 241"/>
                <a:gd name="T67" fmla="*/ 3 h 554"/>
                <a:gd name="T68" fmla="*/ 2 w 241"/>
                <a:gd name="T69" fmla="*/ 5 h 554"/>
                <a:gd name="T70" fmla="*/ 3 w 241"/>
                <a:gd name="T71" fmla="*/ 9 h 554"/>
                <a:gd name="T72" fmla="*/ 1 w 241"/>
                <a:gd name="T73" fmla="*/ 4 h 554"/>
                <a:gd name="T74" fmla="*/ 3 w 241"/>
                <a:gd name="T75" fmla="*/ 9 h 554"/>
                <a:gd name="T76" fmla="*/ 3 w 241"/>
                <a:gd name="T77" fmla="*/ 9 h 554"/>
                <a:gd name="T78" fmla="*/ 3 w 241"/>
                <a:gd name="T79" fmla="*/ 9 h 554"/>
                <a:gd name="T80" fmla="*/ 4 w 241"/>
                <a:gd name="T81" fmla="*/ 9 h 554"/>
                <a:gd name="T82" fmla="*/ 3 w 241"/>
                <a:gd name="T83" fmla="*/ 10 h 554"/>
                <a:gd name="T84" fmla="*/ 4 w 241"/>
                <a:gd name="T85" fmla="*/ 10 h 554"/>
                <a:gd name="T86" fmla="*/ 3 w 241"/>
                <a:gd name="T87" fmla="*/ 11 h 554"/>
                <a:gd name="T88" fmla="*/ 4 w 241"/>
                <a:gd name="T89" fmla="*/ 13 h 554"/>
                <a:gd name="T90" fmla="*/ 4 w 241"/>
                <a:gd name="T91" fmla="*/ 17 h 554"/>
                <a:gd name="T92" fmla="*/ 3 w 241"/>
                <a:gd name="T93" fmla="*/ 12 h 554"/>
                <a:gd name="T94" fmla="*/ 4 w 241"/>
                <a:gd name="T95" fmla="*/ 17 h 554"/>
                <a:gd name="T96" fmla="*/ 5 w 241"/>
                <a:gd name="T97" fmla="*/ 17 h 554"/>
                <a:gd name="T98" fmla="*/ 6 w 241"/>
                <a:gd name="T99" fmla="*/ 19 h 554"/>
                <a:gd name="T100" fmla="*/ 6 w 241"/>
                <a:gd name="T101" fmla="*/ 21 h 554"/>
                <a:gd name="T102" fmla="*/ 5 w 241"/>
                <a:gd name="T103" fmla="*/ 19 h 554"/>
                <a:gd name="T104" fmla="*/ 4 w 241"/>
                <a:gd name="T105" fmla="*/ 17 h 554"/>
                <a:gd name="T106" fmla="*/ 7 w 241"/>
                <a:gd name="T107" fmla="*/ 20 h 554"/>
                <a:gd name="T108" fmla="*/ 8 w 241"/>
                <a:gd name="T109" fmla="*/ 21 h 554"/>
                <a:gd name="T110" fmla="*/ 9 w 241"/>
                <a:gd name="T111" fmla="*/ 22 h 554"/>
                <a:gd name="T112" fmla="*/ 7 w 241"/>
                <a:gd name="T113" fmla="*/ 21 h 554"/>
                <a:gd name="T114" fmla="*/ 6 w 241"/>
                <a:gd name="T115" fmla="*/ 20 h 554"/>
                <a:gd name="T116" fmla="*/ 9 w 241"/>
                <a:gd name="T117" fmla="*/ 22 h 5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1"/>
                <a:gd name="T178" fmla="*/ 0 h 554"/>
                <a:gd name="T179" fmla="*/ 241 w 241"/>
                <a:gd name="T180" fmla="*/ 554 h 55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1" h="554">
                  <a:moveTo>
                    <a:pt x="218" y="542"/>
                  </a:moveTo>
                  <a:lnTo>
                    <a:pt x="218" y="533"/>
                  </a:lnTo>
                  <a:lnTo>
                    <a:pt x="217" y="522"/>
                  </a:lnTo>
                  <a:lnTo>
                    <a:pt x="217" y="509"/>
                  </a:lnTo>
                  <a:lnTo>
                    <a:pt x="216" y="494"/>
                  </a:lnTo>
                  <a:lnTo>
                    <a:pt x="239" y="492"/>
                  </a:lnTo>
                  <a:lnTo>
                    <a:pt x="240" y="508"/>
                  </a:lnTo>
                  <a:lnTo>
                    <a:pt x="241" y="521"/>
                  </a:lnTo>
                  <a:lnTo>
                    <a:pt x="241" y="533"/>
                  </a:lnTo>
                  <a:lnTo>
                    <a:pt x="241" y="542"/>
                  </a:lnTo>
                  <a:lnTo>
                    <a:pt x="218" y="542"/>
                  </a:lnTo>
                  <a:close/>
                  <a:moveTo>
                    <a:pt x="216" y="494"/>
                  </a:moveTo>
                  <a:lnTo>
                    <a:pt x="214" y="486"/>
                  </a:lnTo>
                  <a:lnTo>
                    <a:pt x="213" y="477"/>
                  </a:lnTo>
                  <a:lnTo>
                    <a:pt x="212" y="467"/>
                  </a:lnTo>
                  <a:lnTo>
                    <a:pt x="211" y="457"/>
                  </a:lnTo>
                  <a:lnTo>
                    <a:pt x="236" y="454"/>
                  </a:lnTo>
                  <a:lnTo>
                    <a:pt x="237" y="464"/>
                  </a:lnTo>
                  <a:lnTo>
                    <a:pt x="238" y="474"/>
                  </a:lnTo>
                  <a:lnTo>
                    <a:pt x="238" y="484"/>
                  </a:lnTo>
                  <a:lnTo>
                    <a:pt x="239" y="492"/>
                  </a:lnTo>
                  <a:lnTo>
                    <a:pt x="216" y="494"/>
                  </a:lnTo>
                  <a:close/>
                  <a:moveTo>
                    <a:pt x="211" y="457"/>
                  </a:moveTo>
                  <a:lnTo>
                    <a:pt x="210" y="447"/>
                  </a:lnTo>
                  <a:lnTo>
                    <a:pt x="209" y="436"/>
                  </a:lnTo>
                  <a:lnTo>
                    <a:pt x="208" y="425"/>
                  </a:lnTo>
                  <a:lnTo>
                    <a:pt x="206" y="412"/>
                  </a:lnTo>
                  <a:lnTo>
                    <a:pt x="231" y="409"/>
                  </a:lnTo>
                  <a:lnTo>
                    <a:pt x="232" y="421"/>
                  </a:lnTo>
                  <a:lnTo>
                    <a:pt x="233" y="432"/>
                  </a:lnTo>
                  <a:lnTo>
                    <a:pt x="235" y="442"/>
                  </a:lnTo>
                  <a:lnTo>
                    <a:pt x="236" y="454"/>
                  </a:lnTo>
                  <a:lnTo>
                    <a:pt x="211" y="457"/>
                  </a:lnTo>
                  <a:close/>
                  <a:moveTo>
                    <a:pt x="206" y="412"/>
                  </a:moveTo>
                  <a:lnTo>
                    <a:pt x="204" y="390"/>
                  </a:lnTo>
                  <a:lnTo>
                    <a:pt x="199" y="365"/>
                  </a:lnTo>
                  <a:lnTo>
                    <a:pt x="196" y="341"/>
                  </a:lnTo>
                  <a:lnTo>
                    <a:pt x="192" y="315"/>
                  </a:lnTo>
                  <a:lnTo>
                    <a:pt x="186" y="290"/>
                  </a:lnTo>
                  <a:lnTo>
                    <a:pt x="181" y="264"/>
                  </a:lnTo>
                  <a:lnTo>
                    <a:pt x="176" y="239"/>
                  </a:lnTo>
                  <a:lnTo>
                    <a:pt x="169" y="215"/>
                  </a:lnTo>
                  <a:lnTo>
                    <a:pt x="193" y="208"/>
                  </a:lnTo>
                  <a:lnTo>
                    <a:pt x="199" y="234"/>
                  </a:lnTo>
                  <a:lnTo>
                    <a:pt x="205" y="260"/>
                  </a:lnTo>
                  <a:lnTo>
                    <a:pt x="210" y="286"/>
                  </a:lnTo>
                  <a:lnTo>
                    <a:pt x="216" y="312"/>
                  </a:lnTo>
                  <a:lnTo>
                    <a:pt x="220" y="338"/>
                  </a:lnTo>
                  <a:lnTo>
                    <a:pt x="224" y="363"/>
                  </a:lnTo>
                  <a:lnTo>
                    <a:pt x="227" y="386"/>
                  </a:lnTo>
                  <a:lnTo>
                    <a:pt x="231" y="409"/>
                  </a:lnTo>
                  <a:lnTo>
                    <a:pt x="206" y="412"/>
                  </a:lnTo>
                  <a:close/>
                  <a:moveTo>
                    <a:pt x="169" y="215"/>
                  </a:moveTo>
                  <a:lnTo>
                    <a:pt x="163" y="192"/>
                  </a:lnTo>
                  <a:lnTo>
                    <a:pt x="156" y="170"/>
                  </a:lnTo>
                  <a:lnTo>
                    <a:pt x="150" y="149"/>
                  </a:lnTo>
                  <a:lnTo>
                    <a:pt x="142" y="129"/>
                  </a:lnTo>
                  <a:lnTo>
                    <a:pt x="135" y="110"/>
                  </a:lnTo>
                  <a:lnTo>
                    <a:pt x="126" y="93"/>
                  </a:lnTo>
                  <a:lnTo>
                    <a:pt x="117" y="77"/>
                  </a:lnTo>
                  <a:lnTo>
                    <a:pt x="109" y="62"/>
                  </a:lnTo>
                  <a:lnTo>
                    <a:pt x="128" y="49"/>
                  </a:lnTo>
                  <a:lnTo>
                    <a:pt x="138" y="64"/>
                  </a:lnTo>
                  <a:lnTo>
                    <a:pt x="148" y="81"/>
                  </a:lnTo>
                  <a:lnTo>
                    <a:pt x="156" y="99"/>
                  </a:lnTo>
                  <a:lnTo>
                    <a:pt x="164" y="118"/>
                  </a:lnTo>
                  <a:lnTo>
                    <a:pt x="172" y="140"/>
                  </a:lnTo>
                  <a:lnTo>
                    <a:pt x="179" y="162"/>
                  </a:lnTo>
                  <a:lnTo>
                    <a:pt x="186" y="184"/>
                  </a:lnTo>
                  <a:lnTo>
                    <a:pt x="193" y="208"/>
                  </a:lnTo>
                  <a:lnTo>
                    <a:pt x="169" y="215"/>
                  </a:lnTo>
                  <a:close/>
                  <a:moveTo>
                    <a:pt x="109" y="62"/>
                  </a:moveTo>
                  <a:lnTo>
                    <a:pt x="100" y="53"/>
                  </a:lnTo>
                  <a:lnTo>
                    <a:pt x="92" y="44"/>
                  </a:lnTo>
                  <a:lnTo>
                    <a:pt x="84" y="36"/>
                  </a:lnTo>
                  <a:lnTo>
                    <a:pt x="75" y="31"/>
                  </a:lnTo>
                  <a:lnTo>
                    <a:pt x="87" y="9"/>
                  </a:lnTo>
                  <a:lnTo>
                    <a:pt x="98" y="16"/>
                  </a:lnTo>
                  <a:lnTo>
                    <a:pt x="109" y="26"/>
                  </a:lnTo>
                  <a:lnTo>
                    <a:pt x="118" y="36"/>
                  </a:lnTo>
                  <a:lnTo>
                    <a:pt x="128" y="49"/>
                  </a:lnTo>
                  <a:lnTo>
                    <a:pt x="109" y="62"/>
                  </a:lnTo>
                  <a:close/>
                  <a:moveTo>
                    <a:pt x="75" y="31"/>
                  </a:moveTo>
                  <a:lnTo>
                    <a:pt x="68" y="27"/>
                  </a:lnTo>
                  <a:lnTo>
                    <a:pt x="59" y="25"/>
                  </a:lnTo>
                  <a:lnTo>
                    <a:pt x="50" y="25"/>
                  </a:lnTo>
                  <a:lnTo>
                    <a:pt x="42" y="26"/>
                  </a:lnTo>
                  <a:lnTo>
                    <a:pt x="35" y="3"/>
                  </a:lnTo>
                  <a:lnTo>
                    <a:pt x="42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1"/>
                  </a:lnTo>
                  <a:lnTo>
                    <a:pt x="69" y="2"/>
                  </a:lnTo>
                  <a:lnTo>
                    <a:pt x="75" y="4"/>
                  </a:lnTo>
                  <a:lnTo>
                    <a:pt x="81" y="6"/>
                  </a:lnTo>
                  <a:lnTo>
                    <a:pt x="87" y="9"/>
                  </a:lnTo>
                  <a:lnTo>
                    <a:pt x="75" y="31"/>
                  </a:lnTo>
                  <a:close/>
                  <a:moveTo>
                    <a:pt x="42" y="26"/>
                  </a:moveTo>
                  <a:lnTo>
                    <a:pt x="35" y="28"/>
                  </a:lnTo>
                  <a:lnTo>
                    <a:pt x="30" y="30"/>
                  </a:lnTo>
                  <a:lnTo>
                    <a:pt x="24" y="33"/>
                  </a:lnTo>
                  <a:lnTo>
                    <a:pt x="18" y="37"/>
                  </a:lnTo>
                  <a:lnTo>
                    <a:pt x="4" y="17"/>
                  </a:lnTo>
                  <a:lnTo>
                    <a:pt x="11" y="13"/>
                  </a:lnTo>
                  <a:lnTo>
                    <a:pt x="20" y="8"/>
                  </a:lnTo>
                  <a:lnTo>
                    <a:pt x="28" y="5"/>
                  </a:lnTo>
                  <a:lnTo>
                    <a:pt x="35" y="3"/>
                  </a:lnTo>
                  <a:lnTo>
                    <a:pt x="42" y="26"/>
                  </a:lnTo>
                  <a:close/>
                  <a:moveTo>
                    <a:pt x="0" y="32"/>
                  </a:moveTo>
                  <a:lnTo>
                    <a:pt x="0" y="28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4" y="17"/>
                  </a:lnTo>
                  <a:lnTo>
                    <a:pt x="11" y="28"/>
                  </a:lnTo>
                  <a:lnTo>
                    <a:pt x="0" y="32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0" y="32"/>
                  </a:ln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23"/>
                  </a:lnTo>
                  <a:lnTo>
                    <a:pt x="11" y="28"/>
                  </a:lnTo>
                  <a:lnTo>
                    <a:pt x="22" y="22"/>
                  </a:lnTo>
                  <a:close/>
                  <a:moveTo>
                    <a:pt x="22" y="23"/>
                  </a:moveTo>
                  <a:lnTo>
                    <a:pt x="29" y="37"/>
                  </a:lnTo>
                  <a:lnTo>
                    <a:pt x="34" y="52"/>
                  </a:lnTo>
                  <a:lnTo>
                    <a:pt x="11" y="60"/>
                  </a:lnTo>
                  <a:lnTo>
                    <a:pt x="6" y="46"/>
                  </a:lnTo>
                  <a:lnTo>
                    <a:pt x="0" y="32"/>
                  </a:lnTo>
                  <a:lnTo>
                    <a:pt x="22" y="23"/>
                  </a:lnTo>
                  <a:close/>
                  <a:moveTo>
                    <a:pt x="34" y="52"/>
                  </a:moveTo>
                  <a:lnTo>
                    <a:pt x="39" y="68"/>
                  </a:lnTo>
                  <a:lnTo>
                    <a:pt x="45" y="81"/>
                  </a:lnTo>
                  <a:lnTo>
                    <a:pt x="21" y="89"/>
                  </a:lnTo>
                  <a:lnTo>
                    <a:pt x="16" y="74"/>
                  </a:lnTo>
                  <a:lnTo>
                    <a:pt x="11" y="60"/>
                  </a:lnTo>
                  <a:lnTo>
                    <a:pt x="34" y="52"/>
                  </a:lnTo>
                  <a:close/>
                  <a:moveTo>
                    <a:pt x="45" y="81"/>
                  </a:moveTo>
                  <a:lnTo>
                    <a:pt x="57" y="117"/>
                  </a:lnTo>
                  <a:lnTo>
                    <a:pt x="69" y="154"/>
                  </a:lnTo>
                  <a:lnTo>
                    <a:pt x="79" y="191"/>
                  </a:lnTo>
                  <a:lnTo>
                    <a:pt x="88" y="226"/>
                  </a:lnTo>
                  <a:lnTo>
                    <a:pt x="64" y="232"/>
                  </a:lnTo>
                  <a:lnTo>
                    <a:pt x="56" y="197"/>
                  </a:lnTo>
                  <a:lnTo>
                    <a:pt x="45" y="162"/>
                  </a:lnTo>
                  <a:lnTo>
                    <a:pt x="34" y="125"/>
                  </a:lnTo>
                  <a:lnTo>
                    <a:pt x="21" y="89"/>
                  </a:lnTo>
                  <a:lnTo>
                    <a:pt x="45" y="81"/>
                  </a:lnTo>
                  <a:close/>
                  <a:moveTo>
                    <a:pt x="64" y="232"/>
                  </a:moveTo>
                  <a:lnTo>
                    <a:pt x="64" y="232"/>
                  </a:lnTo>
                  <a:lnTo>
                    <a:pt x="76" y="230"/>
                  </a:lnTo>
                  <a:lnTo>
                    <a:pt x="64" y="232"/>
                  </a:lnTo>
                  <a:close/>
                  <a:moveTo>
                    <a:pt x="88" y="226"/>
                  </a:moveTo>
                  <a:lnTo>
                    <a:pt x="88" y="228"/>
                  </a:lnTo>
                  <a:lnTo>
                    <a:pt x="87" y="224"/>
                  </a:lnTo>
                  <a:lnTo>
                    <a:pt x="87" y="222"/>
                  </a:lnTo>
                  <a:lnTo>
                    <a:pt x="88" y="228"/>
                  </a:lnTo>
                  <a:lnTo>
                    <a:pt x="64" y="233"/>
                  </a:lnTo>
                  <a:lnTo>
                    <a:pt x="63" y="228"/>
                  </a:lnTo>
                  <a:lnTo>
                    <a:pt x="63" y="230"/>
                  </a:lnTo>
                  <a:lnTo>
                    <a:pt x="64" y="234"/>
                  </a:lnTo>
                  <a:lnTo>
                    <a:pt x="64" y="232"/>
                  </a:lnTo>
                  <a:lnTo>
                    <a:pt x="88" y="226"/>
                  </a:lnTo>
                  <a:close/>
                  <a:moveTo>
                    <a:pt x="88" y="228"/>
                  </a:moveTo>
                  <a:lnTo>
                    <a:pt x="91" y="241"/>
                  </a:lnTo>
                  <a:lnTo>
                    <a:pt x="95" y="256"/>
                  </a:lnTo>
                  <a:lnTo>
                    <a:pt x="71" y="260"/>
                  </a:lnTo>
                  <a:lnTo>
                    <a:pt x="68" y="248"/>
                  </a:lnTo>
                  <a:lnTo>
                    <a:pt x="64" y="233"/>
                  </a:lnTo>
                  <a:lnTo>
                    <a:pt x="88" y="228"/>
                  </a:lnTo>
                  <a:close/>
                  <a:moveTo>
                    <a:pt x="95" y="256"/>
                  </a:moveTo>
                  <a:lnTo>
                    <a:pt x="98" y="273"/>
                  </a:lnTo>
                  <a:lnTo>
                    <a:pt x="100" y="283"/>
                  </a:lnTo>
                  <a:lnTo>
                    <a:pt x="76" y="287"/>
                  </a:lnTo>
                  <a:lnTo>
                    <a:pt x="73" y="271"/>
                  </a:lnTo>
                  <a:lnTo>
                    <a:pt x="71" y="260"/>
                  </a:lnTo>
                  <a:lnTo>
                    <a:pt x="95" y="256"/>
                  </a:lnTo>
                  <a:close/>
                  <a:moveTo>
                    <a:pt x="100" y="283"/>
                  </a:moveTo>
                  <a:lnTo>
                    <a:pt x="105" y="317"/>
                  </a:lnTo>
                  <a:lnTo>
                    <a:pt x="110" y="351"/>
                  </a:lnTo>
                  <a:lnTo>
                    <a:pt x="113" y="385"/>
                  </a:lnTo>
                  <a:lnTo>
                    <a:pt x="115" y="418"/>
                  </a:lnTo>
                  <a:lnTo>
                    <a:pt x="90" y="419"/>
                  </a:lnTo>
                  <a:lnTo>
                    <a:pt x="89" y="387"/>
                  </a:lnTo>
                  <a:lnTo>
                    <a:pt x="86" y="355"/>
                  </a:lnTo>
                  <a:lnTo>
                    <a:pt x="82" y="322"/>
                  </a:lnTo>
                  <a:lnTo>
                    <a:pt x="76" y="287"/>
                  </a:lnTo>
                  <a:lnTo>
                    <a:pt x="100" y="283"/>
                  </a:lnTo>
                  <a:close/>
                  <a:moveTo>
                    <a:pt x="91" y="422"/>
                  </a:moveTo>
                  <a:lnTo>
                    <a:pt x="91" y="421"/>
                  </a:lnTo>
                  <a:lnTo>
                    <a:pt x="90" y="419"/>
                  </a:lnTo>
                  <a:lnTo>
                    <a:pt x="103" y="419"/>
                  </a:lnTo>
                  <a:lnTo>
                    <a:pt x="91" y="422"/>
                  </a:lnTo>
                  <a:close/>
                  <a:moveTo>
                    <a:pt x="115" y="415"/>
                  </a:moveTo>
                  <a:lnTo>
                    <a:pt x="118" y="428"/>
                  </a:lnTo>
                  <a:lnTo>
                    <a:pt x="124" y="440"/>
                  </a:lnTo>
                  <a:lnTo>
                    <a:pt x="128" y="451"/>
                  </a:lnTo>
                  <a:lnTo>
                    <a:pt x="133" y="462"/>
                  </a:lnTo>
                  <a:lnTo>
                    <a:pt x="140" y="472"/>
                  </a:lnTo>
                  <a:lnTo>
                    <a:pt x="146" y="481"/>
                  </a:lnTo>
                  <a:lnTo>
                    <a:pt x="153" y="489"/>
                  </a:lnTo>
                  <a:lnTo>
                    <a:pt x="159" y="496"/>
                  </a:lnTo>
                  <a:lnTo>
                    <a:pt x="143" y="515"/>
                  </a:lnTo>
                  <a:lnTo>
                    <a:pt x="135" y="506"/>
                  </a:lnTo>
                  <a:lnTo>
                    <a:pt x="127" y="496"/>
                  </a:lnTo>
                  <a:lnTo>
                    <a:pt x="119" y="486"/>
                  </a:lnTo>
                  <a:lnTo>
                    <a:pt x="113" y="475"/>
                  </a:lnTo>
                  <a:lnTo>
                    <a:pt x="106" y="463"/>
                  </a:lnTo>
                  <a:lnTo>
                    <a:pt x="101" y="450"/>
                  </a:lnTo>
                  <a:lnTo>
                    <a:pt x="96" y="436"/>
                  </a:lnTo>
                  <a:lnTo>
                    <a:pt x="91" y="422"/>
                  </a:lnTo>
                  <a:lnTo>
                    <a:pt x="115" y="415"/>
                  </a:lnTo>
                  <a:close/>
                  <a:moveTo>
                    <a:pt x="159" y="496"/>
                  </a:moveTo>
                  <a:lnTo>
                    <a:pt x="167" y="503"/>
                  </a:lnTo>
                  <a:lnTo>
                    <a:pt x="176" y="509"/>
                  </a:lnTo>
                  <a:lnTo>
                    <a:pt x="183" y="515"/>
                  </a:lnTo>
                  <a:lnTo>
                    <a:pt x="192" y="519"/>
                  </a:lnTo>
                  <a:lnTo>
                    <a:pt x="202" y="522"/>
                  </a:lnTo>
                  <a:lnTo>
                    <a:pt x="210" y="526"/>
                  </a:lnTo>
                  <a:lnTo>
                    <a:pt x="221" y="528"/>
                  </a:lnTo>
                  <a:lnTo>
                    <a:pt x="231" y="529"/>
                  </a:lnTo>
                  <a:lnTo>
                    <a:pt x="229" y="554"/>
                  </a:lnTo>
                  <a:lnTo>
                    <a:pt x="216" y="552"/>
                  </a:lnTo>
                  <a:lnTo>
                    <a:pt x="204" y="549"/>
                  </a:lnTo>
                  <a:lnTo>
                    <a:pt x="193" y="545"/>
                  </a:lnTo>
                  <a:lnTo>
                    <a:pt x="181" y="541"/>
                  </a:lnTo>
                  <a:lnTo>
                    <a:pt x="171" y="535"/>
                  </a:lnTo>
                  <a:lnTo>
                    <a:pt x="162" y="530"/>
                  </a:lnTo>
                  <a:lnTo>
                    <a:pt x="152" y="522"/>
                  </a:lnTo>
                  <a:lnTo>
                    <a:pt x="143" y="515"/>
                  </a:lnTo>
                  <a:lnTo>
                    <a:pt x="159" y="496"/>
                  </a:lnTo>
                  <a:close/>
                  <a:moveTo>
                    <a:pt x="241" y="542"/>
                  </a:moveTo>
                  <a:lnTo>
                    <a:pt x="240" y="546"/>
                  </a:lnTo>
                  <a:lnTo>
                    <a:pt x="238" y="550"/>
                  </a:lnTo>
                  <a:lnTo>
                    <a:pt x="234" y="553"/>
                  </a:lnTo>
                  <a:lnTo>
                    <a:pt x="229" y="554"/>
                  </a:lnTo>
                  <a:lnTo>
                    <a:pt x="230" y="542"/>
                  </a:lnTo>
                  <a:lnTo>
                    <a:pt x="241" y="5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3" name="Freeform 730"/>
            <p:cNvSpPr>
              <a:spLocks/>
            </p:cNvSpPr>
            <p:nvPr/>
          </p:nvSpPr>
          <p:spPr bwMode="auto">
            <a:xfrm>
              <a:off x="2921" y="1769"/>
              <a:ext cx="39" cy="101"/>
            </a:xfrm>
            <a:custGeom>
              <a:avLst/>
              <a:gdLst>
                <a:gd name="T0" fmla="*/ 8 w 200"/>
                <a:gd name="T1" fmla="*/ 20 h 502"/>
                <a:gd name="T2" fmla="*/ 8 w 200"/>
                <a:gd name="T3" fmla="*/ 20 h 502"/>
                <a:gd name="T4" fmla="*/ 8 w 200"/>
                <a:gd name="T5" fmla="*/ 19 h 502"/>
                <a:gd name="T6" fmla="*/ 8 w 200"/>
                <a:gd name="T7" fmla="*/ 17 h 502"/>
                <a:gd name="T8" fmla="*/ 8 w 200"/>
                <a:gd name="T9" fmla="*/ 15 h 502"/>
                <a:gd name="T10" fmla="*/ 7 w 200"/>
                <a:gd name="T11" fmla="*/ 13 h 502"/>
                <a:gd name="T12" fmla="*/ 7 w 200"/>
                <a:gd name="T13" fmla="*/ 12 h 502"/>
                <a:gd name="T14" fmla="*/ 7 w 200"/>
                <a:gd name="T15" fmla="*/ 10 h 502"/>
                <a:gd name="T16" fmla="*/ 6 w 200"/>
                <a:gd name="T17" fmla="*/ 8 h 502"/>
                <a:gd name="T18" fmla="*/ 6 w 200"/>
                <a:gd name="T19" fmla="*/ 7 h 502"/>
                <a:gd name="T20" fmla="*/ 6 w 200"/>
                <a:gd name="T21" fmla="*/ 6 h 502"/>
                <a:gd name="T22" fmla="*/ 5 w 200"/>
                <a:gd name="T23" fmla="*/ 5 h 502"/>
                <a:gd name="T24" fmla="*/ 5 w 200"/>
                <a:gd name="T25" fmla="*/ 4 h 502"/>
                <a:gd name="T26" fmla="*/ 5 w 200"/>
                <a:gd name="T27" fmla="*/ 3 h 502"/>
                <a:gd name="T28" fmla="*/ 4 w 200"/>
                <a:gd name="T29" fmla="*/ 3 h 502"/>
                <a:gd name="T30" fmla="*/ 4 w 200"/>
                <a:gd name="T31" fmla="*/ 2 h 502"/>
                <a:gd name="T32" fmla="*/ 4 w 200"/>
                <a:gd name="T33" fmla="*/ 1 h 502"/>
                <a:gd name="T34" fmla="*/ 3 w 200"/>
                <a:gd name="T35" fmla="*/ 1 h 502"/>
                <a:gd name="T36" fmla="*/ 3 w 200"/>
                <a:gd name="T37" fmla="*/ 1 h 502"/>
                <a:gd name="T38" fmla="*/ 3 w 200"/>
                <a:gd name="T39" fmla="*/ 0 h 502"/>
                <a:gd name="T40" fmla="*/ 2 w 200"/>
                <a:gd name="T41" fmla="*/ 0 h 502"/>
                <a:gd name="T42" fmla="*/ 2 w 200"/>
                <a:gd name="T43" fmla="*/ 0 h 502"/>
                <a:gd name="T44" fmla="*/ 2 w 200"/>
                <a:gd name="T45" fmla="*/ 0 h 502"/>
                <a:gd name="T46" fmla="*/ 2 w 200"/>
                <a:gd name="T47" fmla="*/ 0 h 502"/>
                <a:gd name="T48" fmla="*/ 2 w 200"/>
                <a:gd name="T49" fmla="*/ 0 h 502"/>
                <a:gd name="T50" fmla="*/ 1 w 200"/>
                <a:gd name="T51" fmla="*/ 0 h 502"/>
                <a:gd name="T52" fmla="*/ 1 w 200"/>
                <a:gd name="T53" fmla="*/ 0 h 502"/>
                <a:gd name="T54" fmla="*/ 1 w 200"/>
                <a:gd name="T55" fmla="*/ 0 h 502"/>
                <a:gd name="T56" fmla="*/ 1 w 200"/>
                <a:gd name="T57" fmla="*/ 0 h 502"/>
                <a:gd name="T58" fmla="*/ 0 w 200"/>
                <a:gd name="T59" fmla="*/ 0 h 502"/>
                <a:gd name="T60" fmla="*/ 0 w 200"/>
                <a:gd name="T61" fmla="*/ 1 h 502"/>
                <a:gd name="T62" fmla="*/ 0 w 200"/>
                <a:gd name="T63" fmla="*/ 2 h 502"/>
                <a:gd name="T64" fmla="*/ 1 w 200"/>
                <a:gd name="T65" fmla="*/ 3 h 502"/>
                <a:gd name="T66" fmla="*/ 1 w 200"/>
                <a:gd name="T67" fmla="*/ 4 h 502"/>
                <a:gd name="T68" fmla="*/ 1 w 200"/>
                <a:gd name="T69" fmla="*/ 5 h 502"/>
                <a:gd name="T70" fmla="*/ 2 w 200"/>
                <a:gd name="T71" fmla="*/ 5 h 502"/>
                <a:gd name="T72" fmla="*/ 2 w 200"/>
                <a:gd name="T73" fmla="*/ 6 h 502"/>
                <a:gd name="T74" fmla="*/ 2 w 200"/>
                <a:gd name="T75" fmla="*/ 7 h 502"/>
                <a:gd name="T76" fmla="*/ 2 w 200"/>
                <a:gd name="T77" fmla="*/ 8 h 502"/>
                <a:gd name="T78" fmla="*/ 3 w 200"/>
                <a:gd name="T79" fmla="*/ 9 h 502"/>
                <a:gd name="T80" fmla="*/ 3 w 200"/>
                <a:gd name="T81" fmla="*/ 10 h 502"/>
                <a:gd name="T82" fmla="*/ 3 w 200"/>
                <a:gd name="T83" fmla="*/ 11 h 502"/>
                <a:gd name="T84" fmla="*/ 3 w 200"/>
                <a:gd name="T85" fmla="*/ 12 h 502"/>
                <a:gd name="T86" fmla="*/ 3 w 200"/>
                <a:gd name="T87" fmla="*/ 13 h 502"/>
                <a:gd name="T88" fmla="*/ 3 w 200"/>
                <a:gd name="T89" fmla="*/ 14 h 502"/>
                <a:gd name="T90" fmla="*/ 3 w 200"/>
                <a:gd name="T91" fmla="*/ 15 h 502"/>
                <a:gd name="T92" fmla="*/ 3 w 200"/>
                <a:gd name="T93" fmla="*/ 16 h 502"/>
                <a:gd name="T94" fmla="*/ 4 w 200"/>
                <a:gd name="T95" fmla="*/ 16 h 502"/>
                <a:gd name="T96" fmla="*/ 4 w 200"/>
                <a:gd name="T97" fmla="*/ 17 h 502"/>
                <a:gd name="T98" fmla="*/ 4 w 200"/>
                <a:gd name="T99" fmla="*/ 17 h 502"/>
                <a:gd name="T100" fmla="*/ 4 w 200"/>
                <a:gd name="T101" fmla="*/ 18 h 502"/>
                <a:gd name="T102" fmla="*/ 4 w 200"/>
                <a:gd name="T103" fmla="*/ 18 h 502"/>
                <a:gd name="T104" fmla="*/ 5 w 200"/>
                <a:gd name="T105" fmla="*/ 18 h 502"/>
                <a:gd name="T106" fmla="*/ 5 w 200"/>
                <a:gd name="T107" fmla="*/ 19 h 502"/>
                <a:gd name="T108" fmla="*/ 5 w 200"/>
                <a:gd name="T109" fmla="*/ 19 h 502"/>
                <a:gd name="T110" fmla="*/ 5 w 200"/>
                <a:gd name="T111" fmla="*/ 19 h 502"/>
                <a:gd name="T112" fmla="*/ 6 w 200"/>
                <a:gd name="T113" fmla="*/ 20 h 502"/>
                <a:gd name="T114" fmla="*/ 6 w 200"/>
                <a:gd name="T115" fmla="*/ 20 h 502"/>
                <a:gd name="T116" fmla="*/ 6 w 200"/>
                <a:gd name="T117" fmla="*/ 20 h 502"/>
                <a:gd name="T118" fmla="*/ 7 w 200"/>
                <a:gd name="T119" fmla="*/ 20 h 502"/>
                <a:gd name="T120" fmla="*/ 7 w 200"/>
                <a:gd name="T121" fmla="*/ 20 h 502"/>
                <a:gd name="T122" fmla="*/ 8 w 200"/>
                <a:gd name="T123" fmla="*/ 20 h 502"/>
                <a:gd name="T124" fmla="*/ 8 w 200"/>
                <a:gd name="T125" fmla="*/ 20 h 5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0"/>
                <a:gd name="T190" fmla="*/ 0 h 502"/>
                <a:gd name="T191" fmla="*/ 200 w 200"/>
                <a:gd name="T192" fmla="*/ 502 h 5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0" h="502">
                  <a:moveTo>
                    <a:pt x="200" y="502"/>
                  </a:moveTo>
                  <a:lnTo>
                    <a:pt x="199" y="484"/>
                  </a:lnTo>
                  <a:lnTo>
                    <a:pt x="198" y="456"/>
                  </a:lnTo>
                  <a:lnTo>
                    <a:pt x="195" y="421"/>
                  </a:lnTo>
                  <a:lnTo>
                    <a:pt x="190" y="380"/>
                  </a:lnTo>
                  <a:lnTo>
                    <a:pt x="184" y="335"/>
                  </a:lnTo>
                  <a:lnTo>
                    <a:pt x="176" y="286"/>
                  </a:lnTo>
                  <a:lnTo>
                    <a:pt x="167" y="237"/>
                  </a:lnTo>
                  <a:lnTo>
                    <a:pt x="155" y="189"/>
                  </a:lnTo>
                  <a:lnTo>
                    <a:pt x="149" y="165"/>
                  </a:lnTo>
                  <a:lnTo>
                    <a:pt x="143" y="142"/>
                  </a:lnTo>
                  <a:lnTo>
                    <a:pt x="135" y="121"/>
                  </a:lnTo>
                  <a:lnTo>
                    <a:pt x="128" y="100"/>
                  </a:lnTo>
                  <a:lnTo>
                    <a:pt x="120" y="82"/>
                  </a:lnTo>
                  <a:lnTo>
                    <a:pt x="112" y="63"/>
                  </a:lnTo>
                  <a:lnTo>
                    <a:pt x="103" y="48"/>
                  </a:lnTo>
                  <a:lnTo>
                    <a:pt x="93" y="34"/>
                  </a:lnTo>
                  <a:lnTo>
                    <a:pt x="83" y="22"/>
                  </a:lnTo>
                  <a:lnTo>
                    <a:pt x="73" y="13"/>
                  </a:lnTo>
                  <a:lnTo>
                    <a:pt x="67" y="9"/>
                  </a:lnTo>
                  <a:lnTo>
                    <a:pt x="62" y="6"/>
                  </a:lnTo>
                  <a:lnTo>
                    <a:pt x="56" y="3"/>
                  </a:lnTo>
                  <a:lnTo>
                    <a:pt x="51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2"/>
                  </a:lnTo>
                  <a:lnTo>
                    <a:pt x="21" y="4"/>
                  </a:lnTo>
                  <a:lnTo>
                    <a:pt x="14" y="6"/>
                  </a:lnTo>
                  <a:lnTo>
                    <a:pt x="8" y="11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19" y="63"/>
                  </a:lnTo>
                  <a:lnTo>
                    <a:pt x="27" y="88"/>
                  </a:lnTo>
                  <a:lnTo>
                    <a:pt x="35" y="112"/>
                  </a:lnTo>
                  <a:lnTo>
                    <a:pt x="42" y="136"/>
                  </a:lnTo>
                  <a:lnTo>
                    <a:pt x="49" y="160"/>
                  </a:lnTo>
                  <a:lnTo>
                    <a:pt x="55" y="183"/>
                  </a:lnTo>
                  <a:lnTo>
                    <a:pt x="61" y="207"/>
                  </a:lnTo>
                  <a:lnTo>
                    <a:pt x="66" y="230"/>
                  </a:lnTo>
                  <a:lnTo>
                    <a:pt x="70" y="254"/>
                  </a:lnTo>
                  <a:lnTo>
                    <a:pt x="74" y="276"/>
                  </a:lnTo>
                  <a:lnTo>
                    <a:pt x="78" y="299"/>
                  </a:lnTo>
                  <a:lnTo>
                    <a:pt x="80" y="322"/>
                  </a:lnTo>
                  <a:lnTo>
                    <a:pt x="82" y="343"/>
                  </a:lnTo>
                  <a:lnTo>
                    <a:pt x="85" y="365"/>
                  </a:lnTo>
                  <a:lnTo>
                    <a:pt x="86" y="386"/>
                  </a:lnTo>
                  <a:lnTo>
                    <a:pt x="90" y="399"/>
                  </a:lnTo>
                  <a:lnTo>
                    <a:pt x="94" y="412"/>
                  </a:lnTo>
                  <a:lnTo>
                    <a:pt x="100" y="423"/>
                  </a:lnTo>
                  <a:lnTo>
                    <a:pt x="105" y="434"/>
                  </a:lnTo>
                  <a:lnTo>
                    <a:pt x="110" y="444"/>
                  </a:lnTo>
                  <a:lnTo>
                    <a:pt x="117" y="453"/>
                  </a:lnTo>
                  <a:lnTo>
                    <a:pt x="123" y="462"/>
                  </a:lnTo>
                  <a:lnTo>
                    <a:pt x="130" y="470"/>
                  </a:lnTo>
                  <a:lnTo>
                    <a:pt x="137" y="476"/>
                  </a:lnTo>
                  <a:lnTo>
                    <a:pt x="145" y="481"/>
                  </a:lnTo>
                  <a:lnTo>
                    <a:pt x="154" y="487"/>
                  </a:lnTo>
                  <a:lnTo>
                    <a:pt x="162" y="491"/>
                  </a:lnTo>
                  <a:lnTo>
                    <a:pt x="171" y="495"/>
                  </a:lnTo>
                  <a:lnTo>
                    <a:pt x="181" y="498"/>
                  </a:lnTo>
                  <a:lnTo>
                    <a:pt x="190" y="500"/>
                  </a:lnTo>
                  <a:lnTo>
                    <a:pt x="200" y="50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4" name="Freeform 731"/>
            <p:cNvSpPr>
              <a:spLocks noEditPoints="1"/>
            </p:cNvSpPr>
            <p:nvPr/>
          </p:nvSpPr>
          <p:spPr bwMode="auto">
            <a:xfrm>
              <a:off x="2921" y="1769"/>
              <a:ext cx="47" cy="104"/>
            </a:xfrm>
            <a:custGeom>
              <a:avLst/>
              <a:gdLst>
                <a:gd name="T0" fmla="*/ 9 w 224"/>
                <a:gd name="T1" fmla="*/ 20 h 526"/>
                <a:gd name="T2" fmla="*/ 8 w 224"/>
                <a:gd name="T3" fmla="*/ 20 h 526"/>
                <a:gd name="T4" fmla="*/ 9 w 224"/>
                <a:gd name="T5" fmla="*/ 19 h 526"/>
                <a:gd name="T6" fmla="*/ 8 w 224"/>
                <a:gd name="T7" fmla="*/ 18 h 526"/>
                <a:gd name="T8" fmla="*/ 9 w 224"/>
                <a:gd name="T9" fmla="*/ 17 h 526"/>
                <a:gd name="T10" fmla="*/ 9 w 224"/>
                <a:gd name="T11" fmla="*/ 19 h 526"/>
                <a:gd name="T12" fmla="*/ 8 w 224"/>
                <a:gd name="T13" fmla="*/ 15 h 526"/>
                <a:gd name="T14" fmla="*/ 7 w 224"/>
                <a:gd name="T15" fmla="*/ 10 h 526"/>
                <a:gd name="T16" fmla="*/ 7 w 224"/>
                <a:gd name="T17" fmla="*/ 9 h 526"/>
                <a:gd name="T18" fmla="*/ 8 w 224"/>
                <a:gd name="T19" fmla="*/ 14 h 526"/>
                <a:gd name="T20" fmla="*/ 8 w 224"/>
                <a:gd name="T21" fmla="*/ 17 h 526"/>
                <a:gd name="T22" fmla="*/ 5 w 224"/>
                <a:gd name="T23" fmla="*/ 6 h 526"/>
                <a:gd name="T24" fmla="*/ 4 w 224"/>
                <a:gd name="T25" fmla="*/ 3 h 526"/>
                <a:gd name="T26" fmla="*/ 5 w 224"/>
                <a:gd name="T27" fmla="*/ 3 h 526"/>
                <a:gd name="T28" fmla="*/ 7 w 224"/>
                <a:gd name="T29" fmla="*/ 6 h 526"/>
                <a:gd name="T30" fmla="*/ 4 w 224"/>
                <a:gd name="T31" fmla="*/ 2 h 526"/>
                <a:gd name="T32" fmla="*/ 3 w 224"/>
                <a:gd name="T33" fmla="*/ 1 h 526"/>
                <a:gd name="T34" fmla="*/ 4 w 224"/>
                <a:gd name="T35" fmla="*/ 1 h 526"/>
                <a:gd name="T36" fmla="*/ 2 w 224"/>
                <a:gd name="T37" fmla="*/ 1 h 526"/>
                <a:gd name="T38" fmla="*/ 1 w 224"/>
                <a:gd name="T39" fmla="*/ 0 h 526"/>
                <a:gd name="T40" fmla="*/ 2 w 224"/>
                <a:gd name="T41" fmla="*/ 0 h 526"/>
                <a:gd name="T42" fmla="*/ 2 w 224"/>
                <a:gd name="T43" fmla="*/ 1 h 526"/>
                <a:gd name="T44" fmla="*/ 1 w 224"/>
                <a:gd name="T45" fmla="*/ 1 h 526"/>
                <a:gd name="T46" fmla="*/ 1 w 224"/>
                <a:gd name="T47" fmla="*/ 0 h 526"/>
                <a:gd name="T48" fmla="*/ 0 w 224"/>
                <a:gd name="T49" fmla="*/ 1 h 526"/>
                <a:gd name="T50" fmla="*/ 0 w 224"/>
                <a:gd name="T51" fmla="*/ 1 h 526"/>
                <a:gd name="T52" fmla="*/ 1 w 224"/>
                <a:gd name="T53" fmla="*/ 1 h 526"/>
                <a:gd name="T54" fmla="*/ 1 w 224"/>
                <a:gd name="T55" fmla="*/ 1 h 526"/>
                <a:gd name="T56" fmla="*/ 0 w 224"/>
                <a:gd name="T57" fmla="*/ 2 h 526"/>
                <a:gd name="T58" fmla="*/ 1 w 224"/>
                <a:gd name="T59" fmla="*/ 2 h 526"/>
                <a:gd name="T60" fmla="*/ 1 w 224"/>
                <a:gd name="T61" fmla="*/ 3 h 526"/>
                <a:gd name="T62" fmla="*/ 2 w 224"/>
                <a:gd name="T63" fmla="*/ 4 h 526"/>
                <a:gd name="T64" fmla="*/ 2 w 224"/>
                <a:gd name="T65" fmla="*/ 9 h 526"/>
                <a:gd name="T66" fmla="*/ 1 w 224"/>
                <a:gd name="T67" fmla="*/ 3 h 526"/>
                <a:gd name="T68" fmla="*/ 4 w 224"/>
                <a:gd name="T69" fmla="*/ 11 h 526"/>
                <a:gd name="T70" fmla="*/ 3 w 224"/>
                <a:gd name="T71" fmla="*/ 12 h 526"/>
                <a:gd name="T72" fmla="*/ 3 w 224"/>
                <a:gd name="T73" fmla="*/ 9 h 526"/>
                <a:gd name="T74" fmla="*/ 4 w 224"/>
                <a:gd name="T75" fmla="*/ 15 h 526"/>
                <a:gd name="T76" fmla="*/ 3 w 224"/>
                <a:gd name="T77" fmla="*/ 14 h 526"/>
                <a:gd name="T78" fmla="*/ 3 w 224"/>
                <a:gd name="T79" fmla="*/ 16 h 526"/>
                <a:gd name="T80" fmla="*/ 3 w 224"/>
                <a:gd name="T81" fmla="*/ 16 h 526"/>
                <a:gd name="T82" fmla="*/ 5 w 224"/>
                <a:gd name="T83" fmla="*/ 17 h 526"/>
                <a:gd name="T84" fmla="*/ 6 w 224"/>
                <a:gd name="T85" fmla="*/ 19 h 526"/>
                <a:gd name="T86" fmla="*/ 5 w 224"/>
                <a:gd name="T87" fmla="*/ 19 h 526"/>
                <a:gd name="T88" fmla="*/ 4 w 224"/>
                <a:gd name="T89" fmla="*/ 17 h 526"/>
                <a:gd name="T90" fmla="*/ 6 w 224"/>
                <a:gd name="T91" fmla="*/ 19 h 526"/>
                <a:gd name="T92" fmla="*/ 7 w 224"/>
                <a:gd name="T93" fmla="*/ 20 h 526"/>
                <a:gd name="T94" fmla="*/ 9 w 224"/>
                <a:gd name="T95" fmla="*/ 20 h 526"/>
                <a:gd name="T96" fmla="*/ 7 w 224"/>
                <a:gd name="T97" fmla="*/ 21 h 526"/>
                <a:gd name="T98" fmla="*/ 6 w 224"/>
                <a:gd name="T99" fmla="*/ 20 h 526"/>
                <a:gd name="T100" fmla="*/ 9 w 224"/>
                <a:gd name="T101" fmla="*/ 21 h 526"/>
                <a:gd name="T102" fmla="*/ 9 w 224"/>
                <a:gd name="T103" fmla="*/ 21 h 5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4"/>
                <a:gd name="T157" fmla="*/ 0 h 526"/>
                <a:gd name="T158" fmla="*/ 224 w 224"/>
                <a:gd name="T159" fmla="*/ 526 h 5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4" h="526">
                  <a:moveTo>
                    <a:pt x="200" y="514"/>
                  </a:moveTo>
                  <a:lnTo>
                    <a:pt x="200" y="506"/>
                  </a:lnTo>
                  <a:lnTo>
                    <a:pt x="199" y="496"/>
                  </a:lnTo>
                  <a:lnTo>
                    <a:pt x="224" y="495"/>
                  </a:lnTo>
                  <a:lnTo>
                    <a:pt x="224" y="505"/>
                  </a:lnTo>
                  <a:lnTo>
                    <a:pt x="224" y="514"/>
                  </a:lnTo>
                  <a:lnTo>
                    <a:pt x="200" y="514"/>
                  </a:lnTo>
                  <a:close/>
                  <a:moveTo>
                    <a:pt x="199" y="496"/>
                  </a:moveTo>
                  <a:lnTo>
                    <a:pt x="198" y="483"/>
                  </a:lnTo>
                  <a:lnTo>
                    <a:pt x="197" y="466"/>
                  </a:lnTo>
                  <a:lnTo>
                    <a:pt x="222" y="464"/>
                  </a:lnTo>
                  <a:lnTo>
                    <a:pt x="223" y="480"/>
                  </a:lnTo>
                  <a:lnTo>
                    <a:pt x="224" y="495"/>
                  </a:lnTo>
                  <a:lnTo>
                    <a:pt x="199" y="496"/>
                  </a:lnTo>
                  <a:close/>
                  <a:moveTo>
                    <a:pt x="197" y="466"/>
                  </a:moveTo>
                  <a:lnTo>
                    <a:pt x="197" y="458"/>
                  </a:lnTo>
                  <a:lnTo>
                    <a:pt x="196" y="448"/>
                  </a:lnTo>
                  <a:lnTo>
                    <a:pt x="195" y="438"/>
                  </a:lnTo>
                  <a:lnTo>
                    <a:pt x="194" y="428"/>
                  </a:lnTo>
                  <a:lnTo>
                    <a:pt x="218" y="425"/>
                  </a:lnTo>
                  <a:lnTo>
                    <a:pt x="219" y="436"/>
                  </a:lnTo>
                  <a:lnTo>
                    <a:pt x="220" y="446"/>
                  </a:lnTo>
                  <a:lnTo>
                    <a:pt x="221" y="455"/>
                  </a:lnTo>
                  <a:lnTo>
                    <a:pt x="222" y="464"/>
                  </a:lnTo>
                  <a:lnTo>
                    <a:pt x="197" y="466"/>
                  </a:lnTo>
                  <a:close/>
                  <a:moveTo>
                    <a:pt x="194" y="428"/>
                  </a:moveTo>
                  <a:lnTo>
                    <a:pt x="191" y="404"/>
                  </a:lnTo>
                  <a:lnTo>
                    <a:pt x="187" y="378"/>
                  </a:lnTo>
                  <a:lnTo>
                    <a:pt x="184" y="350"/>
                  </a:lnTo>
                  <a:lnTo>
                    <a:pt x="180" y="322"/>
                  </a:lnTo>
                  <a:lnTo>
                    <a:pt x="174" y="291"/>
                  </a:lnTo>
                  <a:lnTo>
                    <a:pt x="169" y="262"/>
                  </a:lnTo>
                  <a:lnTo>
                    <a:pt x="162" y="232"/>
                  </a:lnTo>
                  <a:lnTo>
                    <a:pt x="155" y="203"/>
                  </a:lnTo>
                  <a:lnTo>
                    <a:pt x="179" y="198"/>
                  </a:lnTo>
                  <a:lnTo>
                    <a:pt x="186" y="227"/>
                  </a:lnTo>
                  <a:lnTo>
                    <a:pt x="193" y="257"/>
                  </a:lnTo>
                  <a:lnTo>
                    <a:pt x="198" y="287"/>
                  </a:lnTo>
                  <a:lnTo>
                    <a:pt x="203" y="316"/>
                  </a:lnTo>
                  <a:lnTo>
                    <a:pt x="208" y="345"/>
                  </a:lnTo>
                  <a:lnTo>
                    <a:pt x="212" y="374"/>
                  </a:lnTo>
                  <a:lnTo>
                    <a:pt x="215" y="401"/>
                  </a:lnTo>
                  <a:lnTo>
                    <a:pt x="218" y="425"/>
                  </a:lnTo>
                  <a:lnTo>
                    <a:pt x="194" y="428"/>
                  </a:lnTo>
                  <a:close/>
                  <a:moveTo>
                    <a:pt x="155" y="203"/>
                  </a:moveTo>
                  <a:lnTo>
                    <a:pt x="149" y="180"/>
                  </a:lnTo>
                  <a:lnTo>
                    <a:pt x="143" y="159"/>
                  </a:lnTo>
                  <a:lnTo>
                    <a:pt x="136" y="138"/>
                  </a:lnTo>
                  <a:lnTo>
                    <a:pt x="129" y="118"/>
                  </a:lnTo>
                  <a:lnTo>
                    <a:pt x="121" y="99"/>
                  </a:lnTo>
                  <a:lnTo>
                    <a:pt x="113" y="83"/>
                  </a:lnTo>
                  <a:lnTo>
                    <a:pt x="105" y="68"/>
                  </a:lnTo>
                  <a:lnTo>
                    <a:pt x="95" y="54"/>
                  </a:lnTo>
                  <a:lnTo>
                    <a:pt x="116" y="40"/>
                  </a:lnTo>
                  <a:lnTo>
                    <a:pt x="126" y="55"/>
                  </a:lnTo>
                  <a:lnTo>
                    <a:pt x="134" y="71"/>
                  </a:lnTo>
                  <a:lnTo>
                    <a:pt x="143" y="88"/>
                  </a:lnTo>
                  <a:lnTo>
                    <a:pt x="152" y="108"/>
                  </a:lnTo>
                  <a:lnTo>
                    <a:pt x="159" y="129"/>
                  </a:lnTo>
                  <a:lnTo>
                    <a:pt x="166" y="151"/>
                  </a:lnTo>
                  <a:lnTo>
                    <a:pt x="173" y="174"/>
                  </a:lnTo>
                  <a:lnTo>
                    <a:pt x="179" y="198"/>
                  </a:lnTo>
                  <a:lnTo>
                    <a:pt x="155" y="203"/>
                  </a:lnTo>
                  <a:close/>
                  <a:moveTo>
                    <a:pt x="95" y="54"/>
                  </a:moveTo>
                  <a:lnTo>
                    <a:pt x="89" y="46"/>
                  </a:lnTo>
                  <a:lnTo>
                    <a:pt x="82" y="39"/>
                  </a:lnTo>
                  <a:lnTo>
                    <a:pt x="76" y="33"/>
                  </a:lnTo>
                  <a:lnTo>
                    <a:pt x="68" y="29"/>
                  </a:lnTo>
                  <a:lnTo>
                    <a:pt x="80" y="7"/>
                  </a:lnTo>
                  <a:lnTo>
                    <a:pt x="89" y="13"/>
                  </a:lnTo>
                  <a:lnTo>
                    <a:pt x="99" y="20"/>
                  </a:lnTo>
                  <a:lnTo>
                    <a:pt x="107" y="30"/>
                  </a:lnTo>
                  <a:lnTo>
                    <a:pt x="116" y="40"/>
                  </a:lnTo>
                  <a:lnTo>
                    <a:pt x="95" y="54"/>
                  </a:lnTo>
                  <a:close/>
                  <a:moveTo>
                    <a:pt x="68" y="29"/>
                  </a:moveTo>
                  <a:lnTo>
                    <a:pt x="62" y="26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1" y="26"/>
                  </a:lnTo>
                  <a:lnTo>
                    <a:pt x="36" y="2"/>
                  </a:lnTo>
                  <a:lnTo>
                    <a:pt x="41" y="1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70" y="3"/>
                  </a:lnTo>
                  <a:lnTo>
                    <a:pt x="80" y="7"/>
                  </a:lnTo>
                  <a:lnTo>
                    <a:pt x="68" y="29"/>
                  </a:lnTo>
                  <a:close/>
                  <a:moveTo>
                    <a:pt x="41" y="26"/>
                  </a:moveTo>
                  <a:lnTo>
                    <a:pt x="36" y="27"/>
                  </a:lnTo>
                  <a:lnTo>
                    <a:pt x="31" y="30"/>
                  </a:lnTo>
                  <a:lnTo>
                    <a:pt x="25" y="32"/>
                  </a:lnTo>
                  <a:lnTo>
                    <a:pt x="20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1" y="7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1" y="26"/>
                  </a:lnTo>
                  <a:close/>
                  <a:moveTo>
                    <a:pt x="1" y="31"/>
                  </a:moveTo>
                  <a:lnTo>
                    <a:pt x="0" y="28"/>
                  </a:lnTo>
                  <a:lnTo>
                    <a:pt x="1" y="24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1"/>
                  </a:lnTo>
                  <a:close/>
                  <a:moveTo>
                    <a:pt x="24" y="21"/>
                  </a:moveTo>
                  <a:lnTo>
                    <a:pt x="24" y="23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4" y="21"/>
                  </a:lnTo>
                  <a:close/>
                  <a:moveTo>
                    <a:pt x="24" y="23"/>
                  </a:moveTo>
                  <a:lnTo>
                    <a:pt x="31" y="39"/>
                  </a:lnTo>
                  <a:lnTo>
                    <a:pt x="35" y="50"/>
                  </a:lnTo>
                  <a:lnTo>
                    <a:pt x="11" y="58"/>
                  </a:lnTo>
                  <a:lnTo>
                    <a:pt x="6" y="42"/>
                  </a:lnTo>
                  <a:lnTo>
                    <a:pt x="1" y="31"/>
                  </a:lnTo>
                  <a:lnTo>
                    <a:pt x="24" y="23"/>
                  </a:lnTo>
                  <a:close/>
                  <a:moveTo>
                    <a:pt x="35" y="50"/>
                  </a:moveTo>
                  <a:lnTo>
                    <a:pt x="39" y="61"/>
                  </a:lnTo>
                  <a:lnTo>
                    <a:pt x="45" y="78"/>
                  </a:lnTo>
                  <a:lnTo>
                    <a:pt x="21" y="85"/>
                  </a:lnTo>
                  <a:lnTo>
                    <a:pt x="18" y="73"/>
                  </a:lnTo>
                  <a:lnTo>
                    <a:pt x="11" y="58"/>
                  </a:lnTo>
                  <a:lnTo>
                    <a:pt x="35" y="50"/>
                  </a:lnTo>
                  <a:close/>
                  <a:moveTo>
                    <a:pt x="45" y="78"/>
                  </a:moveTo>
                  <a:lnTo>
                    <a:pt x="57" y="112"/>
                  </a:lnTo>
                  <a:lnTo>
                    <a:pt x="66" y="148"/>
                  </a:lnTo>
                  <a:lnTo>
                    <a:pt x="76" y="181"/>
                  </a:lnTo>
                  <a:lnTo>
                    <a:pt x="85" y="216"/>
                  </a:lnTo>
                  <a:lnTo>
                    <a:pt x="61" y="221"/>
                  </a:lnTo>
                  <a:lnTo>
                    <a:pt x="52" y="188"/>
                  </a:lnTo>
                  <a:lnTo>
                    <a:pt x="44" y="154"/>
                  </a:lnTo>
                  <a:lnTo>
                    <a:pt x="33" y="120"/>
                  </a:lnTo>
                  <a:lnTo>
                    <a:pt x="21" y="85"/>
                  </a:lnTo>
                  <a:lnTo>
                    <a:pt x="45" y="78"/>
                  </a:lnTo>
                  <a:close/>
                  <a:moveTo>
                    <a:pt x="85" y="216"/>
                  </a:moveTo>
                  <a:lnTo>
                    <a:pt x="90" y="240"/>
                  </a:lnTo>
                  <a:lnTo>
                    <a:pt x="94" y="263"/>
                  </a:lnTo>
                  <a:lnTo>
                    <a:pt x="99" y="286"/>
                  </a:lnTo>
                  <a:lnTo>
                    <a:pt x="102" y="309"/>
                  </a:lnTo>
                  <a:lnTo>
                    <a:pt x="77" y="313"/>
                  </a:lnTo>
                  <a:lnTo>
                    <a:pt x="74" y="290"/>
                  </a:lnTo>
                  <a:lnTo>
                    <a:pt x="71" y="267"/>
                  </a:lnTo>
                  <a:lnTo>
                    <a:pt x="65" y="244"/>
                  </a:lnTo>
                  <a:lnTo>
                    <a:pt x="61" y="221"/>
                  </a:lnTo>
                  <a:lnTo>
                    <a:pt x="85" y="216"/>
                  </a:lnTo>
                  <a:close/>
                  <a:moveTo>
                    <a:pt x="102" y="309"/>
                  </a:moveTo>
                  <a:lnTo>
                    <a:pt x="104" y="331"/>
                  </a:lnTo>
                  <a:lnTo>
                    <a:pt x="107" y="354"/>
                  </a:lnTo>
                  <a:lnTo>
                    <a:pt x="108" y="376"/>
                  </a:lnTo>
                  <a:lnTo>
                    <a:pt x="109" y="398"/>
                  </a:lnTo>
                  <a:lnTo>
                    <a:pt x="86" y="398"/>
                  </a:lnTo>
                  <a:lnTo>
                    <a:pt x="85" y="378"/>
                  </a:lnTo>
                  <a:lnTo>
                    <a:pt x="82" y="357"/>
                  </a:lnTo>
                  <a:lnTo>
                    <a:pt x="80" y="335"/>
                  </a:lnTo>
                  <a:lnTo>
                    <a:pt x="77" y="313"/>
                  </a:lnTo>
                  <a:lnTo>
                    <a:pt x="102" y="309"/>
                  </a:lnTo>
                  <a:close/>
                  <a:moveTo>
                    <a:pt x="86" y="402"/>
                  </a:moveTo>
                  <a:lnTo>
                    <a:pt x="86" y="401"/>
                  </a:lnTo>
                  <a:lnTo>
                    <a:pt x="86" y="398"/>
                  </a:lnTo>
                  <a:lnTo>
                    <a:pt x="98" y="398"/>
                  </a:lnTo>
                  <a:lnTo>
                    <a:pt x="86" y="402"/>
                  </a:lnTo>
                  <a:close/>
                  <a:moveTo>
                    <a:pt x="109" y="395"/>
                  </a:moveTo>
                  <a:lnTo>
                    <a:pt x="113" y="407"/>
                  </a:lnTo>
                  <a:lnTo>
                    <a:pt x="117" y="419"/>
                  </a:lnTo>
                  <a:lnTo>
                    <a:pt x="122" y="430"/>
                  </a:lnTo>
                  <a:lnTo>
                    <a:pt x="127" y="441"/>
                  </a:lnTo>
                  <a:lnTo>
                    <a:pt x="132" y="449"/>
                  </a:lnTo>
                  <a:lnTo>
                    <a:pt x="139" y="458"/>
                  </a:lnTo>
                  <a:lnTo>
                    <a:pt x="144" y="465"/>
                  </a:lnTo>
                  <a:lnTo>
                    <a:pt x="151" y="473"/>
                  </a:lnTo>
                  <a:lnTo>
                    <a:pt x="133" y="490"/>
                  </a:lnTo>
                  <a:lnTo>
                    <a:pt x="126" y="482"/>
                  </a:lnTo>
                  <a:lnTo>
                    <a:pt x="119" y="473"/>
                  </a:lnTo>
                  <a:lnTo>
                    <a:pt x="113" y="463"/>
                  </a:lnTo>
                  <a:lnTo>
                    <a:pt x="106" y="452"/>
                  </a:lnTo>
                  <a:lnTo>
                    <a:pt x="101" y="442"/>
                  </a:lnTo>
                  <a:lnTo>
                    <a:pt x="95" y="429"/>
                  </a:lnTo>
                  <a:lnTo>
                    <a:pt x="90" y="416"/>
                  </a:lnTo>
                  <a:lnTo>
                    <a:pt x="86" y="402"/>
                  </a:lnTo>
                  <a:lnTo>
                    <a:pt x="109" y="395"/>
                  </a:lnTo>
                  <a:close/>
                  <a:moveTo>
                    <a:pt x="151" y="473"/>
                  </a:moveTo>
                  <a:lnTo>
                    <a:pt x="157" y="478"/>
                  </a:lnTo>
                  <a:lnTo>
                    <a:pt x="165" y="484"/>
                  </a:lnTo>
                  <a:lnTo>
                    <a:pt x="172" y="488"/>
                  </a:lnTo>
                  <a:lnTo>
                    <a:pt x="180" y="492"/>
                  </a:lnTo>
                  <a:lnTo>
                    <a:pt x="187" y="496"/>
                  </a:lnTo>
                  <a:lnTo>
                    <a:pt x="196" y="499"/>
                  </a:lnTo>
                  <a:lnTo>
                    <a:pt x="205" y="500"/>
                  </a:lnTo>
                  <a:lnTo>
                    <a:pt x="213" y="501"/>
                  </a:lnTo>
                  <a:lnTo>
                    <a:pt x="211" y="526"/>
                  </a:lnTo>
                  <a:lnTo>
                    <a:pt x="200" y="525"/>
                  </a:lnTo>
                  <a:lnTo>
                    <a:pt x="189" y="522"/>
                  </a:lnTo>
                  <a:lnTo>
                    <a:pt x="179" y="518"/>
                  </a:lnTo>
                  <a:lnTo>
                    <a:pt x="169" y="515"/>
                  </a:lnTo>
                  <a:lnTo>
                    <a:pt x="159" y="510"/>
                  </a:lnTo>
                  <a:lnTo>
                    <a:pt x="151" y="504"/>
                  </a:lnTo>
                  <a:lnTo>
                    <a:pt x="142" y="498"/>
                  </a:lnTo>
                  <a:lnTo>
                    <a:pt x="133" y="490"/>
                  </a:lnTo>
                  <a:lnTo>
                    <a:pt x="151" y="473"/>
                  </a:lnTo>
                  <a:close/>
                  <a:moveTo>
                    <a:pt x="224" y="514"/>
                  </a:moveTo>
                  <a:lnTo>
                    <a:pt x="223" y="518"/>
                  </a:lnTo>
                  <a:lnTo>
                    <a:pt x="220" y="523"/>
                  </a:lnTo>
                  <a:lnTo>
                    <a:pt x="216" y="525"/>
                  </a:lnTo>
                  <a:lnTo>
                    <a:pt x="211" y="526"/>
                  </a:lnTo>
                  <a:lnTo>
                    <a:pt x="212" y="514"/>
                  </a:lnTo>
                  <a:lnTo>
                    <a:pt x="224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5" name="Freeform 732"/>
            <p:cNvSpPr>
              <a:spLocks/>
            </p:cNvSpPr>
            <p:nvPr/>
          </p:nvSpPr>
          <p:spPr bwMode="auto">
            <a:xfrm>
              <a:off x="3235" y="1687"/>
              <a:ext cx="140" cy="153"/>
            </a:xfrm>
            <a:custGeom>
              <a:avLst/>
              <a:gdLst>
                <a:gd name="T0" fmla="*/ 28 w 700"/>
                <a:gd name="T1" fmla="*/ 31 h 780"/>
                <a:gd name="T2" fmla="*/ 28 w 700"/>
                <a:gd name="T3" fmla="*/ 29 h 780"/>
                <a:gd name="T4" fmla="*/ 27 w 700"/>
                <a:gd name="T5" fmla="*/ 27 h 780"/>
                <a:gd name="T6" fmla="*/ 26 w 700"/>
                <a:gd name="T7" fmla="*/ 24 h 780"/>
                <a:gd name="T8" fmla="*/ 26 w 700"/>
                <a:gd name="T9" fmla="*/ 21 h 780"/>
                <a:gd name="T10" fmla="*/ 24 w 700"/>
                <a:gd name="T11" fmla="*/ 18 h 780"/>
                <a:gd name="T12" fmla="*/ 23 w 700"/>
                <a:gd name="T13" fmla="*/ 15 h 780"/>
                <a:gd name="T14" fmla="*/ 21 w 700"/>
                <a:gd name="T15" fmla="*/ 12 h 780"/>
                <a:gd name="T16" fmla="*/ 20 w 700"/>
                <a:gd name="T17" fmla="*/ 9 h 780"/>
                <a:gd name="T18" fmla="*/ 18 w 700"/>
                <a:gd name="T19" fmla="*/ 7 h 780"/>
                <a:gd name="T20" fmla="*/ 17 w 700"/>
                <a:gd name="T21" fmla="*/ 5 h 780"/>
                <a:gd name="T22" fmla="*/ 16 w 700"/>
                <a:gd name="T23" fmla="*/ 4 h 780"/>
                <a:gd name="T24" fmla="*/ 15 w 700"/>
                <a:gd name="T25" fmla="*/ 3 h 780"/>
                <a:gd name="T26" fmla="*/ 14 w 700"/>
                <a:gd name="T27" fmla="*/ 2 h 780"/>
                <a:gd name="T28" fmla="*/ 12 w 700"/>
                <a:gd name="T29" fmla="*/ 1 h 780"/>
                <a:gd name="T30" fmla="*/ 11 w 700"/>
                <a:gd name="T31" fmla="*/ 1 h 780"/>
                <a:gd name="T32" fmla="*/ 10 w 700"/>
                <a:gd name="T33" fmla="*/ 0 h 780"/>
                <a:gd name="T34" fmla="*/ 8 w 700"/>
                <a:gd name="T35" fmla="*/ 0 h 780"/>
                <a:gd name="T36" fmla="*/ 7 w 700"/>
                <a:gd name="T37" fmla="*/ 0 h 780"/>
                <a:gd name="T38" fmla="*/ 5 w 700"/>
                <a:gd name="T39" fmla="*/ 0 h 780"/>
                <a:gd name="T40" fmla="*/ 4 w 700"/>
                <a:gd name="T41" fmla="*/ 0 h 780"/>
                <a:gd name="T42" fmla="*/ 2 w 700"/>
                <a:gd name="T43" fmla="*/ 1 h 780"/>
                <a:gd name="T44" fmla="*/ 1 w 700"/>
                <a:gd name="T45" fmla="*/ 2 h 780"/>
                <a:gd name="T46" fmla="*/ 1 w 700"/>
                <a:gd name="T47" fmla="*/ 4 h 780"/>
                <a:gd name="T48" fmla="*/ 4 w 700"/>
                <a:gd name="T49" fmla="*/ 7 h 780"/>
                <a:gd name="T50" fmla="*/ 6 w 700"/>
                <a:gd name="T51" fmla="*/ 9 h 780"/>
                <a:gd name="T52" fmla="*/ 7 w 700"/>
                <a:gd name="T53" fmla="*/ 12 h 780"/>
                <a:gd name="T54" fmla="*/ 9 w 700"/>
                <a:gd name="T55" fmla="*/ 15 h 780"/>
                <a:gd name="T56" fmla="*/ 10 w 700"/>
                <a:gd name="T57" fmla="*/ 18 h 780"/>
                <a:gd name="T58" fmla="*/ 11 w 700"/>
                <a:gd name="T59" fmla="*/ 21 h 780"/>
                <a:gd name="T60" fmla="*/ 12 w 700"/>
                <a:gd name="T61" fmla="*/ 24 h 780"/>
                <a:gd name="T62" fmla="*/ 13 w 700"/>
                <a:gd name="T63" fmla="*/ 26 h 780"/>
                <a:gd name="T64" fmla="*/ 14 w 700"/>
                <a:gd name="T65" fmla="*/ 28 h 780"/>
                <a:gd name="T66" fmla="*/ 16 w 700"/>
                <a:gd name="T67" fmla="*/ 29 h 780"/>
                <a:gd name="T68" fmla="*/ 17 w 700"/>
                <a:gd name="T69" fmla="*/ 30 h 780"/>
                <a:gd name="T70" fmla="*/ 19 w 700"/>
                <a:gd name="T71" fmla="*/ 31 h 780"/>
                <a:gd name="T72" fmla="*/ 22 w 700"/>
                <a:gd name="T73" fmla="*/ 31 h 780"/>
                <a:gd name="T74" fmla="*/ 24 w 700"/>
                <a:gd name="T75" fmla="*/ 31 h 780"/>
                <a:gd name="T76" fmla="*/ 27 w 700"/>
                <a:gd name="T77" fmla="*/ 31 h 7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00"/>
                <a:gd name="T118" fmla="*/ 0 h 780"/>
                <a:gd name="T119" fmla="*/ 700 w 700"/>
                <a:gd name="T120" fmla="*/ 780 h 78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00" h="780">
                  <a:moveTo>
                    <a:pt x="700" y="777"/>
                  </a:moveTo>
                  <a:lnTo>
                    <a:pt x="698" y="763"/>
                  </a:lnTo>
                  <a:lnTo>
                    <a:pt x="695" y="745"/>
                  </a:lnTo>
                  <a:lnTo>
                    <a:pt x="691" y="722"/>
                  </a:lnTo>
                  <a:lnTo>
                    <a:pt x="686" y="696"/>
                  </a:lnTo>
                  <a:lnTo>
                    <a:pt x="679" y="668"/>
                  </a:lnTo>
                  <a:lnTo>
                    <a:pt x="672" y="636"/>
                  </a:lnTo>
                  <a:lnTo>
                    <a:pt x="662" y="602"/>
                  </a:lnTo>
                  <a:lnTo>
                    <a:pt x="651" y="567"/>
                  </a:lnTo>
                  <a:lnTo>
                    <a:pt x="639" y="529"/>
                  </a:lnTo>
                  <a:lnTo>
                    <a:pt x="625" y="490"/>
                  </a:lnTo>
                  <a:lnTo>
                    <a:pt x="610" y="450"/>
                  </a:lnTo>
                  <a:lnTo>
                    <a:pt x="594" y="410"/>
                  </a:lnTo>
                  <a:lnTo>
                    <a:pt x="575" y="369"/>
                  </a:lnTo>
                  <a:lnTo>
                    <a:pt x="556" y="329"/>
                  </a:lnTo>
                  <a:lnTo>
                    <a:pt x="534" y="289"/>
                  </a:lnTo>
                  <a:lnTo>
                    <a:pt x="512" y="250"/>
                  </a:lnTo>
                  <a:lnTo>
                    <a:pt x="489" y="213"/>
                  </a:lnTo>
                  <a:lnTo>
                    <a:pt x="464" y="179"/>
                  </a:lnTo>
                  <a:lnTo>
                    <a:pt x="452" y="163"/>
                  </a:lnTo>
                  <a:lnTo>
                    <a:pt x="439" y="147"/>
                  </a:lnTo>
                  <a:lnTo>
                    <a:pt x="426" y="131"/>
                  </a:lnTo>
                  <a:lnTo>
                    <a:pt x="412" y="116"/>
                  </a:lnTo>
                  <a:lnTo>
                    <a:pt x="398" y="102"/>
                  </a:lnTo>
                  <a:lnTo>
                    <a:pt x="384" y="89"/>
                  </a:lnTo>
                  <a:lnTo>
                    <a:pt x="370" y="76"/>
                  </a:lnTo>
                  <a:lnTo>
                    <a:pt x="355" y="66"/>
                  </a:lnTo>
                  <a:lnTo>
                    <a:pt x="340" y="54"/>
                  </a:lnTo>
                  <a:lnTo>
                    <a:pt x="325" y="44"/>
                  </a:lnTo>
                  <a:lnTo>
                    <a:pt x="310" y="35"/>
                  </a:lnTo>
                  <a:lnTo>
                    <a:pt x="294" y="27"/>
                  </a:lnTo>
                  <a:lnTo>
                    <a:pt x="277" y="20"/>
                  </a:lnTo>
                  <a:lnTo>
                    <a:pt x="261" y="14"/>
                  </a:lnTo>
                  <a:lnTo>
                    <a:pt x="244" y="8"/>
                  </a:lnTo>
                  <a:lnTo>
                    <a:pt x="227" y="4"/>
                  </a:lnTo>
                  <a:lnTo>
                    <a:pt x="209" y="2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55" y="1"/>
                  </a:lnTo>
                  <a:lnTo>
                    <a:pt x="137" y="3"/>
                  </a:lnTo>
                  <a:lnTo>
                    <a:pt x="119" y="6"/>
                  </a:lnTo>
                  <a:lnTo>
                    <a:pt x="99" y="12"/>
                  </a:lnTo>
                  <a:lnTo>
                    <a:pt x="80" y="18"/>
                  </a:lnTo>
                  <a:lnTo>
                    <a:pt x="60" y="26"/>
                  </a:lnTo>
                  <a:lnTo>
                    <a:pt x="40" y="34"/>
                  </a:lnTo>
                  <a:lnTo>
                    <a:pt x="20" y="46"/>
                  </a:lnTo>
                  <a:lnTo>
                    <a:pt x="0" y="58"/>
                  </a:lnTo>
                  <a:lnTo>
                    <a:pt x="30" y="93"/>
                  </a:lnTo>
                  <a:lnTo>
                    <a:pt x="60" y="128"/>
                  </a:lnTo>
                  <a:lnTo>
                    <a:pt x="88" y="164"/>
                  </a:lnTo>
                  <a:lnTo>
                    <a:pt x="114" y="199"/>
                  </a:lnTo>
                  <a:lnTo>
                    <a:pt x="139" y="235"/>
                  </a:lnTo>
                  <a:lnTo>
                    <a:pt x="163" y="271"/>
                  </a:lnTo>
                  <a:lnTo>
                    <a:pt x="185" y="306"/>
                  </a:lnTo>
                  <a:lnTo>
                    <a:pt x="204" y="343"/>
                  </a:lnTo>
                  <a:lnTo>
                    <a:pt x="223" y="380"/>
                  </a:lnTo>
                  <a:lnTo>
                    <a:pt x="241" y="417"/>
                  </a:lnTo>
                  <a:lnTo>
                    <a:pt x="255" y="453"/>
                  </a:lnTo>
                  <a:lnTo>
                    <a:pt x="269" y="490"/>
                  </a:lnTo>
                  <a:lnTo>
                    <a:pt x="280" y="527"/>
                  </a:lnTo>
                  <a:lnTo>
                    <a:pt x="289" y="563"/>
                  </a:lnTo>
                  <a:lnTo>
                    <a:pt x="297" y="599"/>
                  </a:lnTo>
                  <a:lnTo>
                    <a:pt x="302" y="636"/>
                  </a:lnTo>
                  <a:lnTo>
                    <a:pt x="317" y="656"/>
                  </a:lnTo>
                  <a:lnTo>
                    <a:pt x="334" y="675"/>
                  </a:lnTo>
                  <a:lnTo>
                    <a:pt x="351" y="692"/>
                  </a:lnTo>
                  <a:lnTo>
                    <a:pt x="369" y="708"/>
                  </a:lnTo>
                  <a:lnTo>
                    <a:pt x="390" y="722"/>
                  </a:lnTo>
                  <a:lnTo>
                    <a:pt x="410" y="735"/>
                  </a:lnTo>
                  <a:lnTo>
                    <a:pt x="433" y="746"/>
                  </a:lnTo>
                  <a:lnTo>
                    <a:pt x="458" y="756"/>
                  </a:lnTo>
                  <a:lnTo>
                    <a:pt x="483" y="763"/>
                  </a:lnTo>
                  <a:lnTo>
                    <a:pt x="510" y="771"/>
                  </a:lnTo>
                  <a:lnTo>
                    <a:pt x="538" y="775"/>
                  </a:lnTo>
                  <a:lnTo>
                    <a:pt x="567" y="778"/>
                  </a:lnTo>
                  <a:lnTo>
                    <a:pt x="598" y="780"/>
                  </a:lnTo>
                  <a:lnTo>
                    <a:pt x="631" y="780"/>
                  </a:lnTo>
                  <a:lnTo>
                    <a:pt x="664" y="779"/>
                  </a:lnTo>
                  <a:lnTo>
                    <a:pt x="700" y="7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" name="Freeform 733"/>
            <p:cNvSpPr>
              <a:spLocks noEditPoints="1"/>
            </p:cNvSpPr>
            <p:nvPr/>
          </p:nvSpPr>
          <p:spPr bwMode="auto">
            <a:xfrm>
              <a:off x="3228" y="1684"/>
              <a:ext cx="148" cy="164"/>
            </a:xfrm>
            <a:custGeom>
              <a:avLst/>
              <a:gdLst>
                <a:gd name="T0" fmla="*/ 29 w 724"/>
                <a:gd name="T1" fmla="*/ 32 h 805"/>
                <a:gd name="T2" fmla="*/ 28 w 724"/>
                <a:gd name="T3" fmla="*/ 31 h 805"/>
                <a:gd name="T4" fmla="*/ 28 w 724"/>
                <a:gd name="T5" fmla="*/ 31 h 805"/>
                <a:gd name="T6" fmla="*/ 27 w 724"/>
                <a:gd name="T7" fmla="*/ 30 h 805"/>
                <a:gd name="T8" fmla="*/ 28 w 724"/>
                <a:gd name="T9" fmla="*/ 28 h 805"/>
                <a:gd name="T10" fmla="*/ 27 w 724"/>
                <a:gd name="T11" fmla="*/ 28 h 805"/>
                <a:gd name="T12" fmla="*/ 24 w 724"/>
                <a:gd name="T13" fmla="*/ 19 h 805"/>
                <a:gd name="T14" fmla="*/ 21 w 724"/>
                <a:gd name="T15" fmla="*/ 13 h 805"/>
                <a:gd name="T16" fmla="*/ 22 w 724"/>
                <a:gd name="T17" fmla="*/ 12 h 805"/>
                <a:gd name="T18" fmla="*/ 25 w 724"/>
                <a:gd name="T19" fmla="*/ 18 h 805"/>
                <a:gd name="T20" fmla="*/ 28 w 724"/>
                <a:gd name="T21" fmla="*/ 28 h 805"/>
                <a:gd name="T22" fmla="*/ 21 w 724"/>
                <a:gd name="T23" fmla="*/ 9 h 805"/>
                <a:gd name="T24" fmla="*/ 19 w 724"/>
                <a:gd name="T25" fmla="*/ 9 h 805"/>
                <a:gd name="T26" fmla="*/ 16 w 724"/>
                <a:gd name="T27" fmla="*/ 5 h 805"/>
                <a:gd name="T28" fmla="*/ 13 w 724"/>
                <a:gd name="T29" fmla="*/ 3 h 805"/>
                <a:gd name="T30" fmla="*/ 13 w 724"/>
                <a:gd name="T31" fmla="*/ 1 h 805"/>
                <a:gd name="T32" fmla="*/ 16 w 724"/>
                <a:gd name="T33" fmla="*/ 3 h 805"/>
                <a:gd name="T34" fmla="*/ 18 w 724"/>
                <a:gd name="T35" fmla="*/ 6 h 805"/>
                <a:gd name="T36" fmla="*/ 12 w 724"/>
                <a:gd name="T37" fmla="*/ 2 h 805"/>
                <a:gd name="T38" fmla="*/ 9 w 724"/>
                <a:gd name="T39" fmla="*/ 1 h 805"/>
                <a:gd name="T40" fmla="*/ 5 w 724"/>
                <a:gd name="T41" fmla="*/ 1 h 805"/>
                <a:gd name="T42" fmla="*/ 2 w 724"/>
                <a:gd name="T43" fmla="*/ 3 h 805"/>
                <a:gd name="T44" fmla="*/ 3 w 724"/>
                <a:gd name="T45" fmla="*/ 1 h 805"/>
                <a:gd name="T46" fmla="*/ 7 w 724"/>
                <a:gd name="T47" fmla="*/ 0 h 805"/>
                <a:gd name="T48" fmla="*/ 10 w 724"/>
                <a:gd name="T49" fmla="*/ 0 h 805"/>
                <a:gd name="T50" fmla="*/ 1 w 724"/>
                <a:gd name="T51" fmla="*/ 3 h 805"/>
                <a:gd name="T52" fmla="*/ 1 w 724"/>
                <a:gd name="T53" fmla="*/ 2 h 805"/>
                <a:gd name="T54" fmla="*/ 0 w 724"/>
                <a:gd name="T55" fmla="*/ 3 h 805"/>
                <a:gd name="T56" fmla="*/ 0 w 724"/>
                <a:gd name="T57" fmla="*/ 2 h 805"/>
                <a:gd name="T58" fmla="*/ 0 w 724"/>
                <a:gd name="T59" fmla="*/ 3 h 805"/>
                <a:gd name="T60" fmla="*/ 2 w 724"/>
                <a:gd name="T61" fmla="*/ 3 h 805"/>
                <a:gd name="T62" fmla="*/ 1 w 724"/>
                <a:gd name="T63" fmla="*/ 4 h 805"/>
                <a:gd name="T64" fmla="*/ 3 w 724"/>
                <a:gd name="T65" fmla="*/ 4 h 805"/>
                <a:gd name="T66" fmla="*/ 2 w 724"/>
                <a:gd name="T67" fmla="*/ 6 h 805"/>
                <a:gd name="T68" fmla="*/ 4 w 724"/>
                <a:gd name="T69" fmla="*/ 6 h 805"/>
                <a:gd name="T70" fmla="*/ 7 w 724"/>
                <a:gd name="T71" fmla="*/ 11 h 805"/>
                <a:gd name="T72" fmla="*/ 8 w 724"/>
                <a:gd name="T73" fmla="*/ 13 h 805"/>
                <a:gd name="T74" fmla="*/ 4 w 724"/>
                <a:gd name="T75" fmla="*/ 8 h 805"/>
                <a:gd name="T76" fmla="*/ 9 w 724"/>
                <a:gd name="T77" fmla="*/ 14 h 805"/>
                <a:gd name="T78" fmla="*/ 8 w 724"/>
                <a:gd name="T79" fmla="*/ 14 h 805"/>
                <a:gd name="T80" fmla="*/ 9 w 724"/>
                <a:gd name="T81" fmla="*/ 14 h 805"/>
                <a:gd name="T82" fmla="*/ 10 w 724"/>
                <a:gd name="T83" fmla="*/ 15 h 805"/>
                <a:gd name="T84" fmla="*/ 8 w 724"/>
                <a:gd name="T85" fmla="*/ 15 h 805"/>
                <a:gd name="T86" fmla="*/ 10 w 724"/>
                <a:gd name="T87" fmla="*/ 17 h 805"/>
                <a:gd name="T88" fmla="*/ 9 w 724"/>
                <a:gd name="T89" fmla="*/ 17 h 805"/>
                <a:gd name="T90" fmla="*/ 11 w 724"/>
                <a:gd name="T91" fmla="*/ 18 h 805"/>
                <a:gd name="T92" fmla="*/ 13 w 724"/>
                <a:gd name="T93" fmla="*/ 24 h 805"/>
                <a:gd name="T94" fmla="*/ 12 w 724"/>
                <a:gd name="T95" fmla="*/ 24 h 805"/>
                <a:gd name="T96" fmla="*/ 10 w 724"/>
                <a:gd name="T97" fmla="*/ 19 h 805"/>
                <a:gd name="T98" fmla="*/ 12 w 724"/>
                <a:gd name="T99" fmla="*/ 26 h 805"/>
                <a:gd name="T100" fmla="*/ 14 w 724"/>
                <a:gd name="T101" fmla="*/ 27 h 805"/>
                <a:gd name="T102" fmla="*/ 18 w 724"/>
                <a:gd name="T103" fmla="*/ 30 h 805"/>
                <a:gd name="T104" fmla="*/ 16 w 724"/>
                <a:gd name="T105" fmla="*/ 30 h 805"/>
                <a:gd name="T106" fmla="*/ 12 w 724"/>
                <a:gd name="T107" fmla="*/ 26 h 805"/>
                <a:gd name="T108" fmla="*/ 22 w 724"/>
                <a:gd name="T109" fmla="*/ 31 h 805"/>
                <a:gd name="T110" fmla="*/ 28 w 724"/>
                <a:gd name="T111" fmla="*/ 31 h 805"/>
                <a:gd name="T112" fmla="*/ 23 w 724"/>
                <a:gd name="T113" fmla="*/ 32 h 805"/>
                <a:gd name="T114" fmla="*/ 19 w 724"/>
                <a:gd name="T115" fmla="*/ 30 h 805"/>
                <a:gd name="T116" fmla="*/ 28 w 724"/>
                <a:gd name="T117" fmla="*/ 32 h 8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24"/>
                <a:gd name="T178" fmla="*/ 0 h 805"/>
                <a:gd name="T179" fmla="*/ 724 w 724"/>
                <a:gd name="T180" fmla="*/ 805 h 80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24" h="805">
                  <a:moveTo>
                    <a:pt x="699" y="789"/>
                  </a:moveTo>
                  <a:lnTo>
                    <a:pt x="699" y="789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9" y="789"/>
                  </a:moveTo>
                  <a:lnTo>
                    <a:pt x="699" y="783"/>
                  </a:lnTo>
                  <a:lnTo>
                    <a:pt x="698" y="774"/>
                  </a:lnTo>
                  <a:lnTo>
                    <a:pt x="697" y="764"/>
                  </a:lnTo>
                  <a:lnTo>
                    <a:pt x="694" y="753"/>
                  </a:lnTo>
                  <a:lnTo>
                    <a:pt x="718" y="748"/>
                  </a:lnTo>
                  <a:lnTo>
                    <a:pt x="720" y="760"/>
                  </a:lnTo>
                  <a:lnTo>
                    <a:pt x="721" y="770"/>
                  </a:lnTo>
                  <a:lnTo>
                    <a:pt x="723" y="780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4" y="753"/>
                  </a:moveTo>
                  <a:lnTo>
                    <a:pt x="692" y="740"/>
                  </a:lnTo>
                  <a:lnTo>
                    <a:pt x="689" y="726"/>
                  </a:lnTo>
                  <a:lnTo>
                    <a:pt x="686" y="711"/>
                  </a:lnTo>
                  <a:lnTo>
                    <a:pt x="683" y="696"/>
                  </a:lnTo>
                  <a:lnTo>
                    <a:pt x="706" y="691"/>
                  </a:lnTo>
                  <a:lnTo>
                    <a:pt x="711" y="708"/>
                  </a:lnTo>
                  <a:lnTo>
                    <a:pt x="714" y="723"/>
                  </a:lnTo>
                  <a:lnTo>
                    <a:pt x="716" y="736"/>
                  </a:lnTo>
                  <a:lnTo>
                    <a:pt x="718" y="748"/>
                  </a:lnTo>
                  <a:lnTo>
                    <a:pt x="694" y="753"/>
                  </a:lnTo>
                  <a:close/>
                  <a:moveTo>
                    <a:pt x="683" y="696"/>
                  </a:moveTo>
                  <a:lnTo>
                    <a:pt x="672" y="653"/>
                  </a:lnTo>
                  <a:lnTo>
                    <a:pt x="658" y="603"/>
                  </a:lnTo>
                  <a:lnTo>
                    <a:pt x="641" y="552"/>
                  </a:lnTo>
                  <a:lnTo>
                    <a:pt x="622" y="495"/>
                  </a:lnTo>
                  <a:lnTo>
                    <a:pt x="611" y="467"/>
                  </a:lnTo>
                  <a:lnTo>
                    <a:pt x="599" y="439"/>
                  </a:lnTo>
                  <a:lnTo>
                    <a:pt x="587" y="410"/>
                  </a:lnTo>
                  <a:lnTo>
                    <a:pt x="573" y="381"/>
                  </a:lnTo>
                  <a:lnTo>
                    <a:pt x="559" y="353"/>
                  </a:lnTo>
                  <a:lnTo>
                    <a:pt x="545" y="324"/>
                  </a:lnTo>
                  <a:lnTo>
                    <a:pt x="530" y="296"/>
                  </a:lnTo>
                  <a:lnTo>
                    <a:pt x="514" y="268"/>
                  </a:lnTo>
                  <a:lnTo>
                    <a:pt x="535" y="256"/>
                  </a:lnTo>
                  <a:lnTo>
                    <a:pt x="551" y="284"/>
                  </a:lnTo>
                  <a:lnTo>
                    <a:pt x="567" y="312"/>
                  </a:lnTo>
                  <a:lnTo>
                    <a:pt x="582" y="341"/>
                  </a:lnTo>
                  <a:lnTo>
                    <a:pt x="596" y="370"/>
                  </a:lnTo>
                  <a:lnTo>
                    <a:pt x="609" y="400"/>
                  </a:lnTo>
                  <a:lnTo>
                    <a:pt x="622" y="430"/>
                  </a:lnTo>
                  <a:lnTo>
                    <a:pt x="634" y="459"/>
                  </a:lnTo>
                  <a:lnTo>
                    <a:pt x="645" y="487"/>
                  </a:lnTo>
                  <a:lnTo>
                    <a:pt x="664" y="544"/>
                  </a:lnTo>
                  <a:lnTo>
                    <a:pt x="681" y="597"/>
                  </a:lnTo>
                  <a:lnTo>
                    <a:pt x="696" y="647"/>
                  </a:lnTo>
                  <a:lnTo>
                    <a:pt x="706" y="691"/>
                  </a:lnTo>
                  <a:lnTo>
                    <a:pt x="683" y="696"/>
                  </a:lnTo>
                  <a:close/>
                  <a:moveTo>
                    <a:pt x="514" y="268"/>
                  </a:moveTo>
                  <a:lnTo>
                    <a:pt x="508" y="259"/>
                  </a:lnTo>
                  <a:lnTo>
                    <a:pt x="500" y="246"/>
                  </a:lnTo>
                  <a:lnTo>
                    <a:pt x="521" y="233"/>
                  </a:lnTo>
                  <a:lnTo>
                    <a:pt x="527" y="243"/>
                  </a:lnTo>
                  <a:lnTo>
                    <a:pt x="535" y="256"/>
                  </a:lnTo>
                  <a:lnTo>
                    <a:pt x="514" y="268"/>
                  </a:lnTo>
                  <a:close/>
                  <a:moveTo>
                    <a:pt x="500" y="246"/>
                  </a:moveTo>
                  <a:lnTo>
                    <a:pt x="478" y="214"/>
                  </a:lnTo>
                  <a:lnTo>
                    <a:pt x="455" y="182"/>
                  </a:lnTo>
                  <a:lnTo>
                    <a:pt x="443" y="168"/>
                  </a:lnTo>
                  <a:lnTo>
                    <a:pt x="431" y="154"/>
                  </a:lnTo>
                  <a:lnTo>
                    <a:pt x="419" y="140"/>
                  </a:lnTo>
                  <a:lnTo>
                    <a:pt x="406" y="127"/>
                  </a:lnTo>
                  <a:lnTo>
                    <a:pt x="393" y="114"/>
                  </a:lnTo>
                  <a:lnTo>
                    <a:pt x="380" y="102"/>
                  </a:lnTo>
                  <a:lnTo>
                    <a:pt x="366" y="92"/>
                  </a:lnTo>
                  <a:lnTo>
                    <a:pt x="352" y="81"/>
                  </a:lnTo>
                  <a:lnTo>
                    <a:pt x="339" y="71"/>
                  </a:lnTo>
                  <a:lnTo>
                    <a:pt x="324" y="62"/>
                  </a:lnTo>
                  <a:lnTo>
                    <a:pt x="310" y="55"/>
                  </a:lnTo>
                  <a:lnTo>
                    <a:pt x="295" y="47"/>
                  </a:lnTo>
                  <a:lnTo>
                    <a:pt x="306" y="25"/>
                  </a:lnTo>
                  <a:lnTo>
                    <a:pt x="321" y="33"/>
                  </a:lnTo>
                  <a:lnTo>
                    <a:pt x="336" y="41"/>
                  </a:lnTo>
                  <a:lnTo>
                    <a:pt x="351" y="51"/>
                  </a:lnTo>
                  <a:lnTo>
                    <a:pt x="366" y="60"/>
                  </a:lnTo>
                  <a:lnTo>
                    <a:pt x="380" y="72"/>
                  </a:lnTo>
                  <a:lnTo>
                    <a:pt x="394" y="83"/>
                  </a:lnTo>
                  <a:lnTo>
                    <a:pt x="408" y="96"/>
                  </a:lnTo>
                  <a:lnTo>
                    <a:pt x="422" y="109"/>
                  </a:lnTo>
                  <a:lnTo>
                    <a:pt x="435" y="123"/>
                  </a:lnTo>
                  <a:lnTo>
                    <a:pt x="448" y="137"/>
                  </a:lnTo>
                  <a:lnTo>
                    <a:pt x="461" y="152"/>
                  </a:lnTo>
                  <a:lnTo>
                    <a:pt x="474" y="167"/>
                  </a:lnTo>
                  <a:lnTo>
                    <a:pt x="498" y="200"/>
                  </a:lnTo>
                  <a:lnTo>
                    <a:pt x="521" y="233"/>
                  </a:lnTo>
                  <a:lnTo>
                    <a:pt x="500" y="246"/>
                  </a:lnTo>
                  <a:close/>
                  <a:moveTo>
                    <a:pt x="295" y="47"/>
                  </a:moveTo>
                  <a:lnTo>
                    <a:pt x="281" y="41"/>
                  </a:lnTo>
                  <a:lnTo>
                    <a:pt x="266" y="35"/>
                  </a:lnTo>
                  <a:lnTo>
                    <a:pt x="251" y="31"/>
                  </a:lnTo>
                  <a:lnTo>
                    <a:pt x="234" y="28"/>
                  </a:lnTo>
                  <a:lnTo>
                    <a:pt x="219" y="26"/>
                  </a:lnTo>
                  <a:lnTo>
                    <a:pt x="203" y="25"/>
                  </a:lnTo>
                  <a:lnTo>
                    <a:pt x="187" y="24"/>
                  </a:lnTo>
                  <a:lnTo>
                    <a:pt x="170" y="25"/>
                  </a:lnTo>
                  <a:lnTo>
                    <a:pt x="153" y="27"/>
                  </a:lnTo>
                  <a:lnTo>
                    <a:pt x="136" y="30"/>
                  </a:lnTo>
                  <a:lnTo>
                    <a:pt x="119" y="33"/>
                  </a:lnTo>
                  <a:lnTo>
                    <a:pt x="101" y="40"/>
                  </a:lnTo>
                  <a:lnTo>
                    <a:pt x="83" y="46"/>
                  </a:lnTo>
                  <a:lnTo>
                    <a:pt x="65" y="54"/>
                  </a:lnTo>
                  <a:lnTo>
                    <a:pt x="46" y="63"/>
                  </a:lnTo>
                  <a:lnTo>
                    <a:pt x="28" y="74"/>
                  </a:lnTo>
                  <a:lnTo>
                    <a:pt x="16" y="53"/>
                  </a:lnTo>
                  <a:lnTo>
                    <a:pt x="36" y="42"/>
                  </a:lnTo>
                  <a:lnTo>
                    <a:pt x="55" y="31"/>
                  </a:lnTo>
                  <a:lnTo>
                    <a:pt x="76" y="22"/>
                  </a:lnTo>
                  <a:lnTo>
                    <a:pt x="94" y="16"/>
                  </a:lnTo>
                  <a:lnTo>
                    <a:pt x="113" y="9"/>
                  </a:lnTo>
                  <a:lnTo>
                    <a:pt x="132" y="5"/>
                  </a:lnTo>
                  <a:lnTo>
                    <a:pt x="151" y="2"/>
                  </a:lnTo>
                  <a:lnTo>
                    <a:pt x="168" y="0"/>
                  </a:lnTo>
                  <a:lnTo>
                    <a:pt x="187" y="0"/>
                  </a:lnTo>
                  <a:lnTo>
                    <a:pt x="204" y="0"/>
                  </a:lnTo>
                  <a:lnTo>
                    <a:pt x="222" y="1"/>
                  </a:lnTo>
                  <a:lnTo>
                    <a:pt x="240" y="4"/>
                  </a:lnTo>
                  <a:lnTo>
                    <a:pt x="256" y="7"/>
                  </a:lnTo>
                  <a:lnTo>
                    <a:pt x="273" y="13"/>
                  </a:lnTo>
                  <a:lnTo>
                    <a:pt x="289" y="18"/>
                  </a:lnTo>
                  <a:lnTo>
                    <a:pt x="306" y="25"/>
                  </a:lnTo>
                  <a:lnTo>
                    <a:pt x="295" y="47"/>
                  </a:lnTo>
                  <a:close/>
                  <a:moveTo>
                    <a:pt x="28" y="74"/>
                  </a:moveTo>
                  <a:lnTo>
                    <a:pt x="25" y="76"/>
                  </a:lnTo>
                  <a:lnTo>
                    <a:pt x="18" y="81"/>
                  </a:lnTo>
                  <a:lnTo>
                    <a:pt x="4" y="60"/>
                  </a:lnTo>
                  <a:lnTo>
                    <a:pt x="9" y="57"/>
                  </a:lnTo>
                  <a:lnTo>
                    <a:pt x="16" y="53"/>
                  </a:lnTo>
                  <a:lnTo>
                    <a:pt x="28" y="74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0" y="66"/>
                  </a:lnTo>
                  <a:lnTo>
                    <a:pt x="1" y="63"/>
                  </a:lnTo>
                  <a:lnTo>
                    <a:pt x="3" y="61"/>
                  </a:lnTo>
                  <a:lnTo>
                    <a:pt x="4" y="60"/>
                  </a:lnTo>
                  <a:lnTo>
                    <a:pt x="12" y="70"/>
                  </a:lnTo>
                  <a:lnTo>
                    <a:pt x="2" y="79"/>
                  </a:lnTo>
                  <a:close/>
                  <a:moveTo>
                    <a:pt x="20" y="61"/>
                  </a:moveTo>
                  <a:lnTo>
                    <a:pt x="20" y="61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20" y="61"/>
                  </a:moveTo>
                  <a:lnTo>
                    <a:pt x="29" y="71"/>
                  </a:lnTo>
                  <a:lnTo>
                    <a:pt x="38" y="81"/>
                  </a:lnTo>
                  <a:lnTo>
                    <a:pt x="46" y="90"/>
                  </a:lnTo>
                  <a:lnTo>
                    <a:pt x="55" y="101"/>
                  </a:lnTo>
                  <a:lnTo>
                    <a:pt x="37" y="117"/>
                  </a:lnTo>
                  <a:lnTo>
                    <a:pt x="29" y="108"/>
                  </a:lnTo>
                  <a:lnTo>
                    <a:pt x="20" y="98"/>
                  </a:lnTo>
                  <a:lnTo>
                    <a:pt x="12" y="88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55" y="101"/>
                  </a:moveTo>
                  <a:lnTo>
                    <a:pt x="64" y="111"/>
                  </a:lnTo>
                  <a:lnTo>
                    <a:pt x="72" y="122"/>
                  </a:lnTo>
                  <a:lnTo>
                    <a:pt x="81" y="132"/>
                  </a:lnTo>
                  <a:lnTo>
                    <a:pt x="89" y="141"/>
                  </a:lnTo>
                  <a:lnTo>
                    <a:pt x="69" y="156"/>
                  </a:lnTo>
                  <a:lnTo>
                    <a:pt x="62" y="147"/>
                  </a:lnTo>
                  <a:lnTo>
                    <a:pt x="53" y="136"/>
                  </a:lnTo>
                  <a:lnTo>
                    <a:pt x="45" y="126"/>
                  </a:lnTo>
                  <a:lnTo>
                    <a:pt x="37" y="117"/>
                  </a:lnTo>
                  <a:lnTo>
                    <a:pt x="55" y="101"/>
                  </a:lnTo>
                  <a:close/>
                  <a:moveTo>
                    <a:pt x="89" y="141"/>
                  </a:moveTo>
                  <a:lnTo>
                    <a:pt x="109" y="166"/>
                  </a:lnTo>
                  <a:lnTo>
                    <a:pt x="128" y="192"/>
                  </a:lnTo>
                  <a:lnTo>
                    <a:pt x="147" y="218"/>
                  </a:lnTo>
                  <a:lnTo>
                    <a:pt x="164" y="244"/>
                  </a:lnTo>
                  <a:lnTo>
                    <a:pt x="181" y="271"/>
                  </a:lnTo>
                  <a:lnTo>
                    <a:pt x="198" y="297"/>
                  </a:lnTo>
                  <a:lnTo>
                    <a:pt x="213" y="323"/>
                  </a:lnTo>
                  <a:lnTo>
                    <a:pt x="227" y="349"/>
                  </a:lnTo>
                  <a:lnTo>
                    <a:pt x="206" y="360"/>
                  </a:lnTo>
                  <a:lnTo>
                    <a:pt x="191" y="335"/>
                  </a:lnTo>
                  <a:lnTo>
                    <a:pt x="177" y="309"/>
                  </a:lnTo>
                  <a:lnTo>
                    <a:pt x="161" y="283"/>
                  </a:lnTo>
                  <a:lnTo>
                    <a:pt x="145" y="258"/>
                  </a:lnTo>
                  <a:lnTo>
                    <a:pt x="126" y="232"/>
                  </a:lnTo>
                  <a:lnTo>
                    <a:pt x="108" y="207"/>
                  </a:lnTo>
                  <a:lnTo>
                    <a:pt x="90" y="181"/>
                  </a:lnTo>
                  <a:lnTo>
                    <a:pt x="69" y="156"/>
                  </a:lnTo>
                  <a:lnTo>
                    <a:pt x="89" y="141"/>
                  </a:lnTo>
                  <a:close/>
                  <a:moveTo>
                    <a:pt x="227" y="349"/>
                  </a:moveTo>
                  <a:lnTo>
                    <a:pt x="227" y="349"/>
                  </a:lnTo>
                  <a:lnTo>
                    <a:pt x="216" y="355"/>
                  </a:lnTo>
                  <a:lnTo>
                    <a:pt x="227" y="349"/>
                  </a:lnTo>
                  <a:close/>
                  <a:moveTo>
                    <a:pt x="227" y="349"/>
                  </a:moveTo>
                  <a:lnTo>
                    <a:pt x="228" y="350"/>
                  </a:lnTo>
                  <a:lnTo>
                    <a:pt x="206" y="360"/>
                  </a:lnTo>
                  <a:lnTo>
                    <a:pt x="227" y="349"/>
                  </a:lnTo>
                  <a:close/>
                  <a:moveTo>
                    <a:pt x="206" y="360"/>
                  </a:moveTo>
                  <a:lnTo>
                    <a:pt x="206" y="360"/>
                  </a:lnTo>
                  <a:lnTo>
                    <a:pt x="217" y="355"/>
                  </a:lnTo>
                  <a:lnTo>
                    <a:pt x="206" y="360"/>
                  </a:lnTo>
                  <a:close/>
                  <a:moveTo>
                    <a:pt x="228" y="349"/>
                  </a:moveTo>
                  <a:lnTo>
                    <a:pt x="232" y="359"/>
                  </a:lnTo>
                  <a:lnTo>
                    <a:pt x="238" y="369"/>
                  </a:lnTo>
                  <a:lnTo>
                    <a:pt x="243" y="380"/>
                  </a:lnTo>
                  <a:lnTo>
                    <a:pt x="248" y="391"/>
                  </a:lnTo>
                  <a:lnTo>
                    <a:pt x="227" y="402"/>
                  </a:lnTo>
                  <a:lnTo>
                    <a:pt x="221" y="392"/>
                  </a:lnTo>
                  <a:lnTo>
                    <a:pt x="217" y="382"/>
                  </a:lnTo>
                  <a:lnTo>
                    <a:pt x="212" y="371"/>
                  </a:lnTo>
                  <a:lnTo>
                    <a:pt x="206" y="360"/>
                  </a:lnTo>
                  <a:lnTo>
                    <a:pt x="228" y="349"/>
                  </a:lnTo>
                  <a:close/>
                  <a:moveTo>
                    <a:pt x="248" y="391"/>
                  </a:moveTo>
                  <a:lnTo>
                    <a:pt x="254" y="403"/>
                  </a:lnTo>
                  <a:lnTo>
                    <a:pt x="259" y="413"/>
                  </a:lnTo>
                  <a:lnTo>
                    <a:pt x="263" y="423"/>
                  </a:lnTo>
                  <a:lnTo>
                    <a:pt x="268" y="433"/>
                  </a:lnTo>
                  <a:lnTo>
                    <a:pt x="245" y="443"/>
                  </a:lnTo>
                  <a:lnTo>
                    <a:pt x="240" y="431"/>
                  </a:lnTo>
                  <a:lnTo>
                    <a:pt x="235" y="420"/>
                  </a:lnTo>
                  <a:lnTo>
                    <a:pt x="231" y="410"/>
                  </a:lnTo>
                  <a:lnTo>
                    <a:pt x="227" y="402"/>
                  </a:lnTo>
                  <a:lnTo>
                    <a:pt x="248" y="391"/>
                  </a:lnTo>
                  <a:close/>
                  <a:moveTo>
                    <a:pt x="268" y="433"/>
                  </a:moveTo>
                  <a:lnTo>
                    <a:pt x="279" y="460"/>
                  </a:lnTo>
                  <a:lnTo>
                    <a:pt x="288" y="487"/>
                  </a:lnTo>
                  <a:lnTo>
                    <a:pt x="297" y="513"/>
                  </a:lnTo>
                  <a:lnTo>
                    <a:pt x="305" y="540"/>
                  </a:lnTo>
                  <a:lnTo>
                    <a:pt x="312" y="567"/>
                  </a:lnTo>
                  <a:lnTo>
                    <a:pt x="317" y="593"/>
                  </a:lnTo>
                  <a:lnTo>
                    <a:pt x="323" y="620"/>
                  </a:lnTo>
                  <a:lnTo>
                    <a:pt x="326" y="646"/>
                  </a:lnTo>
                  <a:lnTo>
                    <a:pt x="302" y="649"/>
                  </a:lnTo>
                  <a:lnTo>
                    <a:pt x="298" y="624"/>
                  </a:lnTo>
                  <a:lnTo>
                    <a:pt x="294" y="598"/>
                  </a:lnTo>
                  <a:lnTo>
                    <a:pt x="288" y="572"/>
                  </a:lnTo>
                  <a:lnTo>
                    <a:pt x="282" y="546"/>
                  </a:lnTo>
                  <a:lnTo>
                    <a:pt x="273" y="520"/>
                  </a:lnTo>
                  <a:lnTo>
                    <a:pt x="265" y="494"/>
                  </a:lnTo>
                  <a:lnTo>
                    <a:pt x="255" y="468"/>
                  </a:lnTo>
                  <a:lnTo>
                    <a:pt x="245" y="443"/>
                  </a:lnTo>
                  <a:lnTo>
                    <a:pt x="268" y="433"/>
                  </a:lnTo>
                  <a:close/>
                  <a:moveTo>
                    <a:pt x="305" y="654"/>
                  </a:moveTo>
                  <a:lnTo>
                    <a:pt x="303" y="652"/>
                  </a:lnTo>
                  <a:lnTo>
                    <a:pt x="302" y="649"/>
                  </a:lnTo>
                  <a:lnTo>
                    <a:pt x="314" y="648"/>
                  </a:lnTo>
                  <a:lnTo>
                    <a:pt x="305" y="654"/>
                  </a:lnTo>
                  <a:close/>
                  <a:moveTo>
                    <a:pt x="325" y="641"/>
                  </a:moveTo>
                  <a:lnTo>
                    <a:pt x="339" y="661"/>
                  </a:lnTo>
                  <a:lnTo>
                    <a:pt x="354" y="678"/>
                  </a:lnTo>
                  <a:lnTo>
                    <a:pt x="371" y="695"/>
                  </a:lnTo>
                  <a:lnTo>
                    <a:pt x="389" y="710"/>
                  </a:lnTo>
                  <a:lnTo>
                    <a:pt x="408" y="723"/>
                  </a:lnTo>
                  <a:lnTo>
                    <a:pt x="429" y="736"/>
                  </a:lnTo>
                  <a:lnTo>
                    <a:pt x="450" y="747"/>
                  </a:lnTo>
                  <a:lnTo>
                    <a:pt x="473" y="756"/>
                  </a:lnTo>
                  <a:lnTo>
                    <a:pt x="465" y="780"/>
                  </a:lnTo>
                  <a:lnTo>
                    <a:pt x="441" y="769"/>
                  </a:lnTo>
                  <a:lnTo>
                    <a:pt x="417" y="758"/>
                  </a:lnTo>
                  <a:lnTo>
                    <a:pt x="394" y="744"/>
                  </a:lnTo>
                  <a:lnTo>
                    <a:pt x="374" y="730"/>
                  </a:lnTo>
                  <a:lnTo>
                    <a:pt x="354" y="713"/>
                  </a:lnTo>
                  <a:lnTo>
                    <a:pt x="337" y="695"/>
                  </a:lnTo>
                  <a:lnTo>
                    <a:pt x="320" y="676"/>
                  </a:lnTo>
                  <a:lnTo>
                    <a:pt x="305" y="654"/>
                  </a:lnTo>
                  <a:lnTo>
                    <a:pt x="325" y="641"/>
                  </a:lnTo>
                  <a:close/>
                  <a:moveTo>
                    <a:pt x="473" y="756"/>
                  </a:moveTo>
                  <a:lnTo>
                    <a:pt x="498" y="764"/>
                  </a:lnTo>
                  <a:lnTo>
                    <a:pt x="524" y="771"/>
                  </a:lnTo>
                  <a:lnTo>
                    <a:pt x="552" y="775"/>
                  </a:lnTo>
                  <a:lnTo>
                    <a:pt x="580" y="778"/>
                  </a:lnTo>
                  <a:lnTo>
                    <a:pt x="610" y="781"/>
                  </a:lnTo>
                  <a:lnTo>
                    <a:pt x="643" y="781"/>
                  </a:lnTo>
                  <a:lnTo>
                    <a:pt x="676" y="780"/>
                  </a:lnTo>
                  <a:lnTo>
                    <a:pt x="711" y="777"/>
                  </a:lnTo>
                  <a:lnTo>
                    <a:pt x="713" y="801"/>
                  </a:lnTo>
                  <a:lnTo>
                    <a:pt x="676" y="804"/>
                  </a:lnTo>
                  <a:lnTo>
                    <a:pt x="641" y="805"/>
                  </a:lnTo>
                  <a:lnTo>
                    <a:pt x="609" y="804"/>
                  </a:lnTo>
                  <a:lnTo>
                    <a:pt x="578" y="803"/>
                  </a:lnTo>
                  <a:lnTo>
                    <a:pt x="548" y="799"/>
                  </a:lnTo>
                  <a:lnTo>
                    <a:pt x="518" y="795"/>
                  </a:lnTo>
                  <a:lnTo>
                    <a:pt x="491" y="787"/>
                  </a:lnTo>
                  <a:lnTo>
                    <a:pt x="465" y="780"/>
                  </a:lnTo>
                  <a:lnTo>
                    <a:pt x="473" y="756"/>
                  </a:lnTo>
                  <a:close/>
                  <a:moveTo>
                    <a:pt x="724" y="788"/>
                  </a:moveTo>
                  <a:lnTo>
                    <a:pt x="723" y="792"/>
                  </a:lnTo>
                  <a:lnTo>
                    <a:pt x="720" y="797"/>
                  </a:lnTo>
                  <a:lnTo>
                    <a:pt x="717" y="800"/>
                  </a:lnTo>
                  <a:lnTo>
                    <a:pt x="713" y="801"/>
                  </a:lnTo>
                  <a:lnTo>
                    <a:pt x="712" y="789"/>
                  </a:lnTo>
                  <a:lnTo>
                    <a:pt x="724" y="7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7" name="Freeform 734"/>
            <p:cNvSpPr>
              <a:spLocks/>
            </p:cNvSpPr>
            <p:nvPr/>
          </p:nvSpPr>
          <p:spPr bwMode="auto">
            <a:xfrm>
              <a:off x="3181" y="1698"/>
              <a:ext cx="124" cy="142"/>
            </a:xfrm>
            <a:custGeom>
              <a:avLst/>
              <a:gdLst>
                <a:gd name="T0" fmla="*/ 24 w 607"/>
                <a:gd name="T1" fmla="*/ 28 h 725"/>
                <a:gd name="T2" fmla="*/ 24 w 607"/>
                <a:gd name="T3" fmla="*/ 27 h 725"/>
                <a:gd name="T4" fmla="*/ 24 w 607"/>
                <a:gd name="T5" fmla="*/ 25 h 725"/>
                <a:gd name="T6" fmla="*/ 23 w 607"/>
                <a:gd name="T7" fmla="*/ 22 h 725"/>
                <a:gd name="T8" fmla="*/ 22 w 607"/>
                <a:gd name="T9" fmla="*/ 20 h 725"/>
                <a:gd name="T10" fmla="*/ 21 w 607"/>
                <a:gd name="T11" fmla="*/ 17 h 725"/>
                <a:gd name="T12" fmla="*/ 20 w 607"/>
                <a:gd name="T13" fmla="*/ 14 h 725"/>
                <a:gd name="T14" fmla="*/ 18 w 607"/>
                <a:gd name="T15" fmla="*/ 11 h 725"/>
                <a:gd name="T16" fmla="*/ 17 w 607"/>
                <a:gd name="T17" fmla="*/ 8 h 725"/>
                <a:gd name="T18" fmla="*/ 16 w 607"/>
                <a:gd name="T19" fmla="*/ 6 h 725"/>
                <a:gd name="T20" fmla="*/ 15 w 607"/>
                <a:gd name="T21" fmla="*/ 5 h 725"/>
                <a:gd name="T22" fmla="*/ 14 w 607"/>
                <a:gd name="T23" fmla="*/ 4 h 725"/>
                <a:gd name="T24" fmla="*/ 13 w 607"/>
                <a:gd name="T25" fmla="*/ 3 h 725"/>
                <a:gd name="T26" fmla="*/ 12 w 607"/>
                <a:gd name="T27" fmla="*/ 2 h 725"/>
                <a:gd name="T28" fmla="*/ 11 w 607"/>
                <a:gd name="T29" fmla="*/ 1 h 725"/>
                <a:gd name="T30" fmla="*/ 10 w 607"/>
                <a:gd name="T31" fmla="*/ 1 h 725"/>
                <a:gd name="T32" fmla="*/ 8 w 607"/>
                <a:gd name="T33" fmla="*/ 0 h 725"/>
                <a:gd name="T34" fmla="*/ 7 w 607"/>
                <a:gd name="T35" fmla="*/ 0 h 725"/>
                <a:gd name="T36" fmla="*/ 6 w 607"/>
                <a:gd name="T37" fmla="*/ 0 h 725"/>
                <a:gd name="T38" fmla="*/ 5 w 607"/>
                <a:gd name="T39" fmla="*/ 0 h 725"/>
                <a:gd name="T40" fmla="*/ 3 w 607"/>
                <a:gd name="T41" fmla="*/ 0 h 725"/>
                <a:gd name="T42" fmla="*/ 2 w 607"/>
                <a:gd name="T43" fmla="*/ 1 h 725"/>
                <a:gd name="T44" fmla="*/ 1 w 607"/>
                <a:gd name="T45" fmla="*/ 2 h 725"/>
                <a:gd name="T46" fmla="*/ 1 w 607"/>
                <a:gd name="T47" fmla="*/ 3 h 725"/>
                <a:gd name="T48" fmla="*/ 3 w 607"/>
                <a:gd name="T49" fmla="*/ 6 h 725"/>
                <a:gd name="T50" fmla="*/ 5 w 607"/>
                <a:gd name="T51" fmla="*/ 9 h 725"/>
                <a:gd name="T52" fmla="*/ 7 w 607"/>
                <a:gd name="T53" fmla="*/ 11 h 725"/>
                <a:gd name="T54" fmla="*/ 8 w 607"/>
                <a:gd name="T55" fmla="*/ 14 h 725"/>
                <a:gd name="T56" fmla="*/ 9 w 607"/>
                <a:gd name="T57" fmla="*/ 17 h 725"/>
                <a:gd name="T58" fmla="*/ 10 w 607"/>
                <a:gd name="T59" fmla="*/ 20 h 725"/>
                <a:gd name="T60" fmla="*/ 10 w 607"/>
                <a:gd name="T61" fmla="*/ 22 h 725"/>
                <a:gd name="T62" fmla="*/ 11 w 607"/>
                <a:gd name="T63" fmla="*/ 24 h 725"/>
                <a:gd name="T64" fmla="*/ 12 w 607"/>
                <a:gd name="T65" fmla="*/ 26 h 725"/>
                <a:gd name="T66" fmla="*/ 14 w 607"/>
                <a:gd name="T67" fmla="*/ 27 h 725"/>
                <a:gd name="T68" fmla="*/ 15 w 607"/>
                <a:gd name="T69" fmla="*/ 28 h 725"/>
                <a:gd name="T70" fmla="*/ 17 w 607"/>
                <a:gd name="T71" fmla="*/ 28 h 725"/>
                <a:gd name="T72" fmla="*/ 19 w 607"/>
                <a:gd name="T73" fmla="*/ 29 h 725"/>
                <a:gd name="T74" fmla="*/ 21 w 607"/>
                <a:gd name="T75" fmla="*/ 29 h 725"/>
                <a:gd name="T76" fmla="*/ 23 w 607"/>
                <a:gd name="T77" fmla="*/ 29 h 7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7"/>
                <a:gd name="T118" fmla="*/ 0 h 725"/>
                <a:gd name="T119" fmla="*/ 607 w 607"/>
                <a:gd name="T120" fmla="*/ 725 h 72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7" h="725">
                  <a:moveTo>
                    <a:pt x="607" y="721"/>
                  </a:moveTo>
                  <a:lnTo>
                    <a:pt x="606" y="708"/>
                  </a:lnTo>
                  <a:lnTo>
                    <a:pt x="604" y="690"/>
                  </a:lnTo>
                  <a:lnTo>
                    <a:pt x="600" y="670"/>
                  </a:lnTo>
                  <a:lnTo>
                    <a:pt x="596" y="647"/>
                  </a:lnTo>
                  <a:lnTo>
                    <a:pt x="590" y="620"/>
                  </a:lnTo>
                  <a:lnTo>
                    <a:pt x="583" y="591"/>
                  </a:lnTo>
                  <a:lnTo>
                    <a:pt x="574" y="560"/>
                  </a:lnTo>
                  <a:lnTo>
                    <a:pt x="565" y="527"/>
                  </a:lnTo>
                  <a:lnTo>
                    <a:pt x="555" y="492"/>
                  </a:lnTo>
                  <a:lnTo>
                    <a:pt x="543" y="456"/>
                  </a:lnTo>
                  <a:lnTo>
                    <a:pt x="529" y="419"/>
                  </a:lnTo>
                  <a:lnTo>
                    <a:pt x="515" y="382"/>
                  </a:lnTo>
                  <a:lnTo>
                    <a:pt x="498" y="345"/>
                  </a:lnTo>
                  <a:lnTo>
                    <a:pt x="482" y="307"/>
                  </a:lnTo>
                  <a:lnTo>
                    <a:pt x="464" y="270"/>
                  </a:lnTo>
                  <a:lnTo>
                    <a:pt x="444" y="235"/>
                  </a:lnTo>
                  <a:lnTo>
                    <a:pt x="424" y="201"/>
                  </a:lnTo>
                  <a:lnTo>
                    <a:pt x="403" y="169"/>
                  </a:lnTo>
                  <a:lnTo>
                    <a:pt x="393" y="154"/>
                  </a:lnTo>
                  <a:lnTo>
                    <a:pt x="381" y="138"/>
                  </a:lnTo>
                  <a:lnTo>
                    <a:pt x="370" y="124"/>
                  </a:lnTo>
                  <a:lnTo>
                    <a:pt x="358" y="110"/>
                  </a:lnTo>
                  <a:lnTo>
                    <a:pt x="346" y="97"/>
                  </a:lnTo>
                  <a:lnTo>
                    <a:pt x="333" y="85"/>
                  </a:lnTo>
                  <a:lnTo>
                    <a:pt x="321" y="74"/>
                  </a:lnTo>
                  <a:lnTo>
                    <a:pt x="308" y="62"/>
                  </a:lnTo>
                  <a:lnTo>
                    <a:pt x="295" y="52"/>
                  </a:lnTo>
                  <a:lnTo>
                    <a:pt x="282" y="42"/>
                  </a:lnTo>
                  <a:lnTo>
                    <a:pt x="268" y="34"/>
                  </a:lnTo>
                  <a:lnTo>
                    <a:pt x="254" y="26"/>
                  </a:lnTo>
                  <a:lnTo>
                    <a:pt x="240" y="20"/>
                  </a:lnTo>
                  <a:lnTo>
                    <a:pt x="226" y="13"/>
                  </a:lnTo>
                  <a:lnTo>
                    <a:pt x="212" y="9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7" y="0"/>
                  </a:lnTo>
                  <a:lnTo>
                    <a:pt x="152" y="0"/>
                  </a:lnTo>
                  <a:lnTo>
                    <a:pt x="135" y="0"/>
                  </a:lnTo>
                  <a:lnTo>
                    <a:pt x="119" y="2"/>
                  </a:lnTo>
                  <a:lnTo>
                    <a:pt x="103" y="6"/>
                  </a:lnTo>
                  <a:lnTo>
                    <a:pt x="87" y="10"/>
                  </a:lnTo>
                  <a:lnTo>
                    <a:pt x="70" y="15"/>
                  </a:lnTo>
                  <a:lnTo>
                    <a:pt x="53" y="23"/>
                  </a:lnTo>
                  <a:lnTo>
                    <a:pt x="36" y="30"/>
                  </a:lnTo>
                  <a:lnTo>
                    <a:pt x="19" y="41"/>
                  </a:lnTo>
                  <a:lnTo>
                    <a:pt x="0" y="52"/>
                  </a:lnTo>
                  <a:lnTo>
                    <a:pt x="27" y="84"/>
                  </a:lnTo>
                  <a:lnTo>
                    <a:pt x="53" y="118"/>
                  </a:lnTo>
                  <a:lnTo>
                    <a:pt x="78" y="151"/>
                  </a:lnTo>
                  <a:lnTo>
                    <a:pt x="101" y="184"/>
                  </a:lnTo>
                  <a:lnTo>
                    <a:pt x="124" y="217"/>
                  </a:lnTo>
                  <a:lnTo>
                    <a:pt x="144" y="251"/>
                  </a:lnTo>
                  <a:lnTo>
                    <a:pt x="164" y="284"/>
                  </a:lnTo>
                  <a:lnTo>
                    <a:pt x="181" y="319"/>
                  </a:lnTo>
                  <a:lnTo>
                    <a:pt x="197" y="352"/>
                  </a:lnTo>
                  <a:lnTo>
                    <a:pt x="212" y="387"/>
                  </a:lnTo>
                  <a:lnTo>
                    <a:pt x="225" y="421"/>
                  </a:lnTo>
                  <a:lnTo>
                    <a:pt x="237" y="455"/>
                  </a:lnTo>
                  <a:lnTo>
                    <a:pt x="248" y="489"/>
                  </a:lnTo>
                  <a:lnTo>
                    <a:pt x="256" y="523"/>
                  </a:lnTo>
                  <a:lnTo>
                    <a:pt x="263" y="556"/>
                  </a:lnTo>
                  <a:lnTo>
                    <a:pt x="268" y="591"/>
                  </a:lnTo>
                  <a:lnTo>
                    <a:pt x="281" y="609"/>
                  </a:lnTo>
                  <a:lnTo>
                    <a:pt x="294" y="627"/>
                  </a:lnTo>
                  <a:lnTo>
                    <a:pt x="309" y="643"/>
                  </a:lnTo>
                  <a:lnTo>
                    <a:pt x="326" y="657"/>
                  </a:lnTo>
                  <a:lnTo>
                    <a:pt x="343" y="671"/>
                  </a:lnTo>
                  <a:lnTo>
                    <a:pt x="361" y="682"/>
                  </a:lnTo>
                  <a:lnTo>
                    <a:pt x="381" y="692"/>
                  </a:lnTo>
                  <a:lnTo>
                    <a:pt x="401" y="701"/>
                  </a:lnTo>
                  <a:lnTo>
                    <a:pt x="423" y="709"/>
                  </a:lnTo>
                  <a:lnTo>
                    <a:pt x="445" y="715"/>
                  </a:lnTo>
                  <a:lnTo>
                    <a:pt x="469" y="719"/>
                  </a:lnTo>
                  <a:lnTo>
                    <a:pt x="495" y="723"/>
                  </a:lnTo>
                  <a:lnTo>
                    <a:pt x="521" y="724"/>
                  </a:lnTo>
                  <a:lnTo>
                    <a:pt x="549" y="725"/>
                  </a:lnTo>
                  <a:lnTo>
                    <a:pt x="577" y="724"/>
                  </a:lnTo>
                  <a:lnTo>
                    <a:pt x="607" y="7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8" name="Freeform 735"/>
            <p:cNvSpPr>
              <a:spLocks noEditPoints="1"/>
            </p:cNvSpPr>
            <p:nvPr/>
          </p:nvSpPr>
          <p:spPr bwMode="auto">
            <a:xfrm>
              <a:off x="3177" y="1695"/>
              <a:ext cx="128" cy="153"/>
            </a:xfrm>
            <a:custGeom>
              <a:avLst/>
              <a:gdLst>
                <a:gd name="T0" fmla="*/ 24 w 629"/>
                <a:gd name="T1" fmla="*/ 29 h 750"/>
                <a:gd name="T2" fmla="*/ 24 w 629"/>
                <a:gd name="T3" fmla="*/ 28 h 750"/>
                <a:gd name="T4" fmla="*/ 25 w 629"/>
                <a:gd name="T5" fmla="*/ 29 h 750"/>
                <a:gd name="T6" fmla="*/ 23 w 629"/>
                <a:gd name="T7" fmla="*/ 26 h 750"/>
                <a:gd name="T8" fmla="*/ 25 w 629"/>
                <a:gd name="T9" fmla="*/ 27 h 750"/>
                <a:gd name="T10" fmla="*/ 22 w 629"/>
                <a:gd name="T11" fmla="*/ 23 h 750"/>
                <a:gd name="T12" fmla="*/ 19 w 629"/>
                <a:gd name="T13" fmla="*/ 13 h 750"/>
                <a:gd name="T14" fmla="*/ 19 w 629"/>
                <a:gd name="T15" fmla="*/ 11 h 750"/>
                <a:gd name="T16" fmla="*/ 21 w 629"/>
                <a:gd name="T17" fmla="*/ 16 h 750"/>
                <a:gd name="T18" fmla="*/ 24 w 629"/>
                <a:gd name="T19" fmla="*/ 24 h 750"/>
                <a:gd name="T20" fmla="*/ 17 w 629"/>
                <a:gd name="T21" fmla="*/ 9 h 750"/>
                <a:gd name="T22" fmla="*/ 18 w 629"/>
                <a:gd name="T23" fmla="*/ 8 h 750"/>
                <a:gd name="T24" fmla="*/ 15 w 629"/>
                <a:gd name="T25" fmla="*/ 7 h 750"/>
                <a:gd name="T26" fmla="*/ 11 w 629"/>
                <a:gd name="T27" fmla="*/ 3 h 750"/>
                <a:gd name="T28" fmla="*/ 10 w 629"/>
                <a:gd name="T29" fmla="*/ 1 h 750"/>
                <a:gd name="T30" fmla="*/ 12 w 629"/>
                <a:gd name="T31" fmla="*/ 2 h 750"/>
                <a:gd name="T32" fmla="*/ 15 w 629"/>
                <a:gd name="T33" fmla="*/ 5 h 750"/>
                <a:gd name="T34" fmla="*/ 9 w 629"/>
                <a:gd name="T35" fmla="*/ 2 h 750"/>
                <a:gd name="T36" fmla="*/ 7 w 629"/>
                <a:gd name="T37" fmla="*/ 1 h 750"/>
                <a:gd name="T38" fmla="*/ 4 w 629"/>
                <a:gd name="T39" fmla="*/ 1 h 750"/>
                <a:gd name="T40" fmla="*/ 2 w 629"/>
                <a:gd name="T41" fmla="*/ 2 h 750"/>
                <a:gd name="T42" fmla="*/ 4 w 629"/>
                <a:gd name="T43" fmla="*/ 0 h 750"/>
                <a:gd name="T44" fmla="*/ 6 w 629"/>
                <a:gd name="T45" fmla="*/ 0 h 750"/>
                <a:gd name="T46" fmla="*/ 9 w 629"/>
                <a:gd name="T47" fmla="*/ 0 h 750"/>
                <a:gd name="T48" fmla="*/ 1 w 629"/>
                <a:gd name="T49" fmla="*/ 3 h 750"/>
                <a:gd name="T50" fmla="*/ 2 w 629"/>
                <a:gd name="T51" fmla="*/ 2 h 750"/>
                <a:gd name="T52" fmla="*/ 0 w 629"/>
                <a:gd name="T53" fmla="*/ 2 h 750"/>
                <a:gd name="T54" fmla="*/ 1 w 629"/>
                <a:gd name="T55" fmla="*/ 2 h 750"/>
                <a:gd name="T56" fmla="*/ 1 w 629"/>
                <a:gd name="T57" fmla="*/ 2 h 750"/>
                <a:gd name="T58" fmla="*/ 1 w 629"/>
                <a:gd name="T59" fmla="*/ 2 h 750"/>
                <a:gd name="T60" fmla="*/ 1 w 629"/>
                <a:gd name="T61" fmla="*/ 4 h 750"/>
                <a:gd name="T62" fmla="*/ 1 w 629"/>
                <a:gd name="T63" fmla="*/ 2 h 750"/>
                <a:gd name="T64" fmla="*/ 3 w 629"/>
                <a:gd name="T65" fmla="*/ 5 h 750"/>
                <a:gd name="T66" fmla="*/ 1 w 629"/>
                <a:gd name="T67" fmla="*/ 4 h 750"/>
                <a:gd name="T68" fmla="*/ 5 w 629"/>
                <a:gd name="T69" fmla="*/ 8 h 750"/>
                <a:gd name="T70" fmla="*/ 8 w 629"/>
                <a:gd name="T71" fmla="*/ 13 h 750"/>
                <a:gd name="T72" fmla="*/ 5 w 629"/>
                <a:gd name="T73" fmla="*/ 10 h 750"/>
                <a:gd name="T74" fmla="*/ 3 w 629"/>
                <a:gd name="T75" fmla="*/ 5 h 750"/>
                <a:gd name="T76" fmla="*/ 8 w 629"/>
                <a:gd name="T77" fmla="*/ 13 h 750"/>
                <a:gd name="T78" fmla="*/ 9 w 629"/>
                <a:gd name="T79" fmla="*/ 15 h 750"/>
                <a:gd name="T80" fmla="*/ 7 w 629"/>
                <a:gd name="T81" fmla="*/ 13 h 750"/>
                <a:gd name="T82" fmla="*/ 9 w 629"/>
                <a:gd name="T83" fmla="*/ 16 h 750"/>
                <a:gd name="T84" fmla="*/ 8 w 629"/>
                <a:gd name="T85" fmla="*/ 15 h 750"/>
                <a:gd name="T86" fmla="*/ 10 w 629"/>
                <a:gd name="T87" fmla="*/ 18 h 750"/>
                <a:gd name="T88" fmla="*/ 11 w 629"/>
                <a:gd name="T89" fmla="*/ 23 h 750"/>
                <a:gd name="T90" fmla="*/ 10 w 629"/>
                <a:gd name="T91" fmla="*/ 21 h 750"/>
                <a:gd name="T92" fmla="*/ 9 w 629"/>
                <a:gd name="T93" fmla="*/ 17 h 750"/>
                <a:gd name="T94" fmla="*/ 11 w 629"/>
                <a:gd name="T95" fmla="*/ 24 h 750"/>
                <a:gd name="T96" fmla="*/ 13 w 629"/>
                <a:gd name="T97" fmla="*/ 26 h 750"/>
                <a:gd name="T98" fmla="*/ 16 w 629"/>
                <a:gd name="T99" fmla="*/ 28 h 750"/>
                <a:gd name="T100" fmla="*/ 13 w 629"/>
                <a:gd name="T101" fmla="*/ 27 h 750"/>
                <a:gd name="T102" fmla="*/ 11 w 629"/>
                <a:gd name="T103" fmla="*/ 24 h 750"/>
                <a:gd name="T104" fmla="*/ 20 w 629"/>
                <a:gd name="T105" fmla="*/ 29 h 750"/>
                <a:gd name="T106" fmla="*/ 24 w 629"/>
                <a:gd name="T107" fmla="*/ 30 h 750"/>
                <a:gd name="T108" fmla="*/ 19 w 629"/>
                <a:gd name="T109" fmla="*/ 30 h 750"/>
                <a:gd name="T110" fmla="*/ 25 w 629"/>
                <a:gd name="T111" fmla="*/ 29 h 750"/>
                <a:gd name="T112" fmla="*/ 24 w 629"/>
                <a:gd name="T113" fmla="*/ 29 h 7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29"/>
                <a:gd name="T172" fmla="*/ 0 h 750"/>
                <a:gd name="T173" fmla="*/ 629 w 629"/>
                <a:gd name="T174" fmla="*/ 750 h 7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29" h="750">
                  <a:moveTo>
                    <a:pt x="606" y="735"/>
                  </a:moveTo>
                  <a:lnTo>
                    <a:pt x="606" y="73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6" y="735"/>
                  </a:moveTo>
                  <a:lnTo>
                    <a:pt x="604" y="728"/>
                  </a:lnTo>
                  <a:lnTo>
                    <a:pt x="604" y="721"/>
                  </a:lnTo>
                  <a:lnTo>
                    <a:pt x="602" y="711"/>
                  </a:lnTo>
                  <a:lnTo>
                    <a:pt x="601" y="700"/>
                  </a:lnTo>
                  <a:lnTo>
                    <a:pt x="625" y="697"/>
                  </a:lnTo>
                  <a:lnTo>
                    <a:pt x="627" y="707"/>
                  </a:lnTo>
                  <a:lnTo>
                    <a:pt x="628" y="716"/>
                  </a:lnTo>
                  <a:lnTo>
                    <a:pt x="629" y="72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1" y="700"/>
                  </a:moveTo>
                  <a:lnTo>
                    <a:pt x="599" y="688"/>
                  </a:lnTo>
                  <a:lnTo>
                    <a:pt x="597" y="675"/>
                  </a:lnTo>
                  <a:lnTo>
                    <a:pt x="594" y="662"/>
                  </a:lnTo>
                  <a:lnTo>
                    <a:pt x="590" y="649"/>
                  </a:lnTo>
                  <a:lnTo>
                    <a:pt x="614" y="644"/>
                  </a:lnTo>
                  <a:lnTo>
                    <a:pt x="619" y="659"/>
                  </a:lnTo>
                  <a:lnTo>
                    <a:pt x="621" y="673"/>
                  </a:lnTo>
                  <a:lnTo>
                    <a:pt x="623" y="685"/>
                  </a:lnTo>
                  <a:lnTo>
                    <a:pt x="625" y="697"/>
                  </a:lnTo>
                  <a:lnTo>
                    <a:pt x="601" y="700"/>
                  </a:lnTo>
                  <a:close/>
                  <a:moveTo>
                    <a:pt x="590" y="649"/>
                  </a:moveTo>
                  <a:lnTo>
                    <a:pt x="581" y="608"/>
                  </a:lnTo>
                  <a:lnTo>
                    <a:pt x="569" y="564"/>
                  </a:lnTo>
                  <a:lnTo>
                    <a:pt x="555" y="515"/>
                  </a:lnTo>
                  <a:lnTo>
                    <a:pt x="538" y="464"/>
                  </a:lnTo>
                  <a:lnTo>
                    <a:pt x="518" y="412"/>
                  </a:lnTo>
                  <a:lnTo>
                    <a:pt x="495" y="358"/>
                  </a:lnTo>
                  <a:lnTo>
                    <a:pt x="484" y="331"/>
                  </a:lnTo>
                  <a:lnTo>
                    <a:pt x="471" y="305"/>
                  </a:lnTo>
                  <a:lnTo>
                    <a:pt x="458" y="279"/>
                  </a:lnTo>
                  <a:lnTo>
                    <a:pt x="444" y="253"/>
                  </a:lnTo>
                  <a:lnTo>
                    <a:pt x="465" y="241"/>
                  </a:lnTo>
                  <a:lnTo>
                    <a:pt x="479" y="267"/>
                  </a:lnTo>
                  <a:lnTo>
                    <a:pt x="492" y="294"/>
                  </a:lnTo>
                  <a:lnTo>
                    <a:pt x="505" y="321"/>
                  </a:lnTo>
                  <a:lnTo>
                    <a:pt x="518" y="348"/>
                  </a:lnTo>
                  <a:lnTo>
                    <a:pt x="530" y="375"/>
                  </a:lnTo>
                  <a:lnTo>
                    <a:pt x="541" y="402"/>
                  </a:lnTo>
                  <a:lnTo>
                    <a:pt x="550" y="429"/>
                  </a:lnTo>
                  <a:lnTo>
                    <a:pt x="560" y="456"/>
                  </a:lnTo>
                  <a:lnTo>
                    <a:pt x="577" y="508"/>
                  </a:lnTo>
                  <a:lnTo>
                    <a:pt x="593" y="557"/>
                  </a:lnTo>
                  <a:lnTo>
                    <a:pt x="604" y="603"/>
                  </a:lnTo>
                  <a:lnTo>
                    <a:pt x="614" y="644"/>
                  </a:lnTo>
                  <a:lnTo>
                    <a:pt x="590" y="649"/>
                  </a:lnTo>
                  <a:close/>
                  <a:moveTo>
                    <a:pt x="444" y="253"/>
                  </a:moveTo>
                  <a:lnTo>
                    <a:pt x="435" y="238"/>
                  </a:lnTo>
                  <a:lnTo>
                    <a:pt x="425" y="223"/>
                  </a:lnTo>
                  <a:lnTo>
                    <a:pt x="417" y="209"/>
                  </a:lnTo>
                  <a:lnTo>
                    <a:pt x="407" y="194"/>
                  </a:lnTo>
                  <a:lnTo>
                    <a:pt x="426" y="179"/>
                  </a:lnTo>
                  <a:lnTo>
                    <a:pt x="436" y="195"/>
                  </a:lnTo>
                  <a:lnTo>
                    <a:pt x="446" y="210"/>
                  </a:lnTo>
                  <a:lnTo>
                    <a:pt x="455" y="225"/>
                  </a:lnTo>
                  <a:lnTo>
                    <a:pt x="465" y="241"/>
                  </a:lnTo>
                  <a:lnTo>
                    <a:pt x="444" y="253"/>
                  </a:lnTo>
                  <a:close/>
                  <a:moveTo>
                    <a:pt x="407" y="194"/>
                  </a:moveTo>
                  <a:lnTo>
                    <a:pt x="388" y="169"/>
                  </a:lnTo>
                  <a:lnTo>
                    <a:pt x="370" y="145"/>
                  </a:lnTo>
                  <a:lnTo>
                    <a:pt x="351" y="123"/>
                  </a:lnTo>
                  <a:lnTo>
                    <a:pt x="331" y="103"/>
                  </a:lnTo>
                  <a:lnTo>
                    <a:pt x="311" y="84"/>
                  </a:lnTo>
                  <a:lnTo>
                    <a:pt x="289" y="68"/>
                  </a:lnTo>
                  <a:lnTo>
                    <a:pt x="278" y="61"/>
                  </a:lnTo>
                  <a:lnTo>
                    <a:pt x="268" y="54"/>
                  </a:lnTo>
                  <a:lnTo>
                    <a:pt x="256" y="49"/>
                  </a:lnTo>
                  <a:lnTo>
                    <a:pt x="245" y="43"/>
                  </a:lnTo>
                  <a:lnTo>
                    <a:pt x="255" y="21"/>
                  </a:lnTo>
                  <a:lnTo>
                    <a:pt x="266" y="26"/>
                  </a:lnTo>
                  <a:lnTo>
                    <a:pt x="278" y="33"/>
                  </a:lnTo>
                  <a:lnTo>
                    <a:pt x="290" y="40"/>
                  </a:lnTo>
                  <a:lnTo>
                    <a:pt x="302" y="48"/>
                  </a:lnTo>
                  <a:lnTo>
                    <a:pt x="314" y="56"/>
                  </a:lnTo>
                  <a:lnTo>
                    <a:pt x="325" y="65"/>
                  </a:lnTo>
                  <a:lnTo>
                    <a:pt x="336" y="75"/>
                  </a:lnTo>
                  <a:lnTo>
                    <a:pt x="346" y="84"/>
                  </a:lnTo>
                  <a:lnTo>
                    <a:pt x="368" y="106"/>
                  </a:lnTo>
                  <a:lnTo>
                    <a:pt x="388" y="129"/>
                  </a:lnTo>
                  <a:lnTo>
                    <a:pt x="408" y="154"/>
                  </a:lnTo>
                  <a:lnTo>
                    <a:pt x="426" y="179"/>
                  </a:lnTo>
                  <a:lnTo>
                    <a:pt x="407" y="194"/>
                  </a:lnTo>
                  <a:close/>
                  <a:moveTo>
                    <a:pt x="245" y="43"/>
                  </a:moveTo>
                  <a:lnTo>
                    <a:pt x="233" y="38"/>
                  </a:lnTo>
                  <a:lnTo>
                    <a:pt x="222" y="35"/>
                  </a:lnTo>
                  <a:lnTo>
                    <a:pt x="210" y="32"/>
                  </a:lnTo>
                  <a:lnTo>
                    <a:pt x="198" y="28"/>
                  </a:lnTo>
                  <a:lnTo>
                    <a:pt x="186" y="26"/>
                  </a:lnTo>
                  <a:lnTo>
                    <a:pt x="174" y="25"/>
                  </a:lnTo>
                  <a:lnTo>
                    <a:pt x="162" y="25"/>
                  </a:lnTo>
                  <a:lnTo>
                    <a:pt x="149" y="25"/>
                  </a:lnTo>
                  <a:lnTo>
                    <a:pt x="137" y="26"/>
                  </a:lnTo>
                  <a:lnTo>
                    <a:pt x="124" y="28"/>
                  </a:lnTo>
                  <a:lnTo>
                    <a:pt x="111" y="32"/>
                  </a:lnTo>
                  <a:lnTo>
                    <a:pt x="98" y="35"/>
                  </a:lnTo>
                  <a:lnTo>
                    <a:pt x="84" y="40"/>
                  </a:lnTo>
                  <a:lnTo>
                    <a:pt x="71" y="46"/>
                  </a:lnTo>
                  <a:lnTo>
                    <a:pt x="57" y="52"/>
                  </a:lnTo>
                  <a:lnTo>
                    <a:pt x="43" y="60"/>
                  </a:lnTo>
                  <a:lnTo>
                    <a:pt x="32" y="38"/>
                  </a:lnTo>
                  <a:lnTo>
                    <a:pt x="47" y="29"/>
                  </a:lnTo>
                  <a:lnTo>
                    <a:pt x="61" y="23"/>
                  </a:lnTo>
                  <a:lnTo>
                    <a:pt x="76" y="16"/>
                  </a:lnTo>
                  <a:lnTo>
                    <a:pt x="91" y="12"/>
                  </a:lnTo>
                  <a:lnTo>
                    <a:pt x="105" y="8"/>
                  </a:lnTo>
                  <a:lnTo>
                    <a:pt x="121" y="5"/>
                  </a:lnTo>
                  <a:lnTo>
                    <a:pt x="135" y="2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1"/>
                  </a:lnTo>
                  <a:lnTo>
                    <a:pt x="190" y="2"/>
                  </a:lnTo>
                  <a:lnTo>
                    <a:pt x="203" y="5"/>
                  </a:lnTo>
                  <a:lnTo>
                    <a:pt x="216" y="8"/>
                  </a:lnTo>
                  <a:lnTo>
                    <a:pt x="229" y="11"/>
                  </a:lnTo>
                  <a:lnTo>
                    <a:pt x="242" y="15"/>
                  </a:lnTo>
                  <a:lnTo>
                    <a:pt x="255" y="21"/>
                  </a:lnTo>
                  <a:lnTo>
                    <a:pt x="245" y="43"/>
                  </a:lnTo>
                  <a:close/>
                  <a:moveTo>
                    <a:pt x="43" y="60"/>
                  </a:moveTo>
                  <a:lnTo>
                    <a:pt x="31" y="66"/>
                  </a:lnTo>
                  <a:lnTo>
                    <a:pt x="18" y="75"/>
                  </a:lnTo>
                  <a:lnTo>
                    <a:pt x="4" y="55"/>
                  </a:lnTo>
                  <a:lnTo>
                    <a:pt x="18" y="47"/>
                  </a:lnTo>
                  <a:lnTo>
                    <a:pt x="32" y="38"/>
                  </a:lnTo>
                  <a:lnTo>
                    <a:pt x="43" y="60"/>
                  </a:lnTo>
                  <a:close/>
                  <a:moveTo>
                    <a:pt x="1" y="73"/>
                  </a:moveTo>
                  <a:lnTo>
                    <a:pt x="0" y="68"/>
                  </a:lnTo>
                  <a:lnTo>
                    <a:pt x="0" y="63"/>
                  </a:lnTo>
                  <a:lnTo>
                    <a:pt x="1" y="59"/>
                  </a:lnTo>
                  <a:lnTo>
                    <a:pt x="4" y="55"/>
                  </a:lnTo>
                  <a:lnTo>
                    <a:pt x="10" y="65"/>
                  </a:lnTo>
                  <a:lnTo>
                    <a:pt x="1" y="73"/>
                  </a:lnTo>
                  <a:close/>
                  <a:moveTo>
                    <a:pt x="20" y="57"/>
                  </a:moveTo>
                  <a:lnTo>
                    <a:pt x="20" y="56"/>
                  </a:lnTo>
                  <a:lnTo>
                    <a:pt x="19" y="56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1" y="73"/>
                  </a:lnTo>
                  <a:lnTo>
                    <a:pt x="20" y="57"/>
                  </a:lnTo>
                  <a:close/>
                  <a:moveTo>
                    <a:pt x="19" y="56"/>
                  </a:moveTo>
                  <a:lnTo>
                    <a:pt x="20" y="57"/>
                  </a:lnTo>
                  <a:lnTo>
                    <a:pt x="10" y="65"/>
                  </a:lnTo>
                  <a:lnTo>
                    <a:pt x="19" y="56"/>
                  </a:lnTo>
                  <a:close/>
                  <a:moveTo>
                    <a:pt x="20" y="57"/>
                  </a:moveTo>
                  <a:lnTo>
                    <a:pt x="29" y="67"/>
                  </a:lnTo>
                  <a:lnTo>
                    <a:pt x="36" y="77"/>
                  </a:lnTo>
                  <a:lnTo>
                    <a:pt x="44" y="87"/>
                  </a:lnTo>
                  <a:lnTo>
                    <a:pt x="50" y="94"/>
                  </a:lnTo>
                  <a:lnTo>
                    <a:pt x="31" y="109"/>
                  </a:lnTo>
                  <a:lnTo>
                    <a:pt x="23" y="100"/>
                  </a:lnTo>
                  <a:lnTo>
                    <a:pt x="16" y="90"/>
                  </a:lnTo>
                  <a:lnTo>
                    <a:pt x="8" y="81"/>
                  </a:lnTo>
                  <a:lnTo>
                    <a:pt x="2" y="73"/>
                  </a:lnTo>
                  <a:lnTo>
                    <a:pt x="20" y="57"/>
                  </a:lnTo>
                  <a:close/>
                  <a:moveTo>
                    <a:pt x="50" y="94"/>
                  </a:moveTo>
                  <a:lnTo>
                    <a:pt x="58" y="104"/>
                  </a:lnTo>
                  <a:lnTo>
                    <a:pt x="66" y="113"/>
                  </a:lnTo>
                  <a:lnTo>
                    <a:pt x="72" y="122"/>
                  </a:lnTo>
                  <a:lnTo>
                    <a:pt x="80" y="132"/>
                  </a:lnTo>
                  <a:lnTo>
                    <a:pt x="60" y="146"/>
                  </a:lnTo>
                  <a:lnTo>
                    <a:pt x="53" y="137"/>
                  </a:lnTo>
                  <a:lnTo>
                    <a:pt x="46" y="128"/>
                  </a:lnTo>
                  <a:lnTo>
                    <a:pt x="39" y="119"/>
                  </a:lnTo>
                  <a:lnTo>
                    <a:pt x="31" y="109"/>
                  </a:lnTo>
                  <a:lnTo>
                    <a:pt x="50" y="94"/>
                  </a:lnTo>
                  <a:close/>
                  <a:moveTo>
                    <a:pt x="80" y="132"/>
                  </a:moveTo>
                  <a:lnTo>
                    <a:pt x="97" y="156"/>
                  </a:lnTo>
                  <a:lnTo>
                    <a:pt x="114" y="179"/>
                  </a:lnTo>
                  <a:lnTo>
                    <a:pt x="130" y="204"/>
                  </a:lnTo>
                  <a:lnTo>
                    <a:pt x="147" y="228"/>
                  </a:lnTo>
                  <a:lnTo>
                    <a:pt x="162" y="253"/>
                  </a:lnTo>
                  <a:lnTo>
                    <a:pt x="176" y="277"/>
                  </a:lnTo>
                  <a:lnTo>
                    <a:pt x="189" y="302"/>
                  </a:lnTo>
                  <a:lnTo>
                    <a:pt x="202" y="326"/>
                  </a:lnTo>
                  <a:lnTo>
                    <a:pt x="180" y="337"/>
                  </a:lnTo>
                  <a:lnTo>
                    <a:pt x="167" y="313"/>
                  </a:lnTo>
                  <a:lnTo>
                    <a:pt x="154" y="289"/>
                  </a:lnTo>
                  <a:lnTo>
                    <a:pt x="140" y="265"/>
                  </a:lnTo>
                  <a:lnTo>
                    <a:pt x="126" y="241"/>
                  </a:lnTo>
                  <a:lnTo>
                    <a:pt x="110" y="217"/>
                  </a:lnTo>
                  <a:lnTo>
                    <a:pt x="94" y="194"/>
                  </a:lnTo>
                  <a:lnTo>
                    <a:pt x="77" y="170"/>
                  </a:lnTo>
                  <a:lnTo>
                    <a:pt x="60" y="146"/>
                  </a:lnTo>
                  <a:lnTo>
                    <a:pt x="80" y="132"/>
                  </a:lnTo>
                  <a:close/>
                  <a:moveTo>
                    <a:pt x="202" y="326"/>
                  </a:moveTo>
                  <a:lnTo>
                    <a:pt x="202" y="326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02" y="326"/>
                  </a:moveTo>
                  <a:lnTo>
                    <a:pt x="207" y="336"/>
                  </a:lnTo>
                  <a:lnTo>
                    <a:pt x="211" y="345"/>
                  </a:lnTo>
                  <a:lnTo>
                    <a:pt x="216" y="356"/>
                  </a:lnTo>
                  <a:lnTo>
                    <a:pt x="220" y="365"/>
                  </a:lnTo>
                  <a:lnTo>
                    <a:pt x="198" y="375"/>
                  </a:lnTo>
                  <a:lnTo>
                    <a:pt x="194" y="366"/>
                  </a:lnTo>
                  <a:lnTo>
                    <a:pt x="190" y="357"/>
                  </a:lnTo>
                  <a:lnTo>
                    <a:pt x="184" y="347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20" y="365"/>
                  </a:moveTo>
                  <a:lnTo>
                    <a:pt x="224" y="374"/>
                  </a:lnTo>
                  <a:lnTo>
                    <a:pt x="229" y="384"/>
                  </a:lnTo>
                  <a:lnTo>
                    <a:pt x="233" y="393"/>
                  </a:lnTo>
                  <a:lnTo>
                    <a:pt x="237" y="404"/>
                  </a:lnTo>
                  <a:lnTo>
                    <a:pt x="215" y="413"/>
                  </a:lnTo>
                  <a:lnTo>
                    <a:pt x="210" y="404"/>
                  </a:lnTo>
                  <a:lnTo>
                    <a:pt x="207" y="394"/>
                  </a:lnTo>
                  <a:lnTo>
                    <a:pt x="203" y="385"/>
                  </a:lnTo>
                  <a:lnTo>
                    <a:pt x="198" y="375"/>
                  </a:lnTo>
                  <a:lnTo>
                    <a:pt x="220" y="365"/>
                  </a:lnTo>
                  <a:close/>
                  <a:moveTo>
                    <a:pt x="237" y="404"/>
                  </a:moveTo>
                  <a:lnTo>
                    <a:pt x="247" y="429"/>
                  </a:lnTo>
                  <a:lnTo>
                    <a:pt x="256" y="454"/>
                  </a:lnTo>
                  <a:lnTo>
                    <a:pt x="263" y="479"/>
                  </a:lnTo>
                  <a:lnTo>
                    <a:pt x="271" y="503"/>
                  </a:lnTo>
                  <a:lnTo>
                    <a:pt x="277" y="528"/>
                  </a:lnTo>
                  <a:lnTo>
                    <a:pt x="283" y="553"/>
                  </a:lnTo>
                  <a:lnTo>
                    <a:pt x="287" y="577"/>
                  </a:lnTo>
                  <a:lnTo>
                    <a:pt x="290" y="602"/>
                  </a:lnTo>
                  <a:lnTo>
                    <a:pt x="266" y="605"/>
                  </a:lnTo>
                  <a:lnTo>
                    <a:pt x="262" y="581"/>
                  </a:lnTo>
                  <a:lnTo>
                    <a:pt x="258" y="557"/>
                  </a:lnTo>
                  <a:lnTo>
                    <a:pt x="253" y="534"/>
                  </a:lnTo>
                  <a:lnTo>
                    <a:pt x="247" y="509"/>
                  </a:lnTo>
                  <a:lnTo>
                    <a:pt x="241" y="485"/>
                  </a:lnTo>
                  <a:lnTo>
                    <a:pt x="232" y="461"/>
                  </a:lnTo>
                  <a:lnTo>
                    <a:pt x="223" y="437"/>
                  </a:lnTo>
                  <a:lnTo>
                    <a:pt x="215" y="413"/>
                  </a:lnTo>
                  <a:lnTo>
                    <a:pt x="237" y="404"/>
                  </a:lnTo>
                  <a:close/>
                  <a:moveTo>
                    <a:pt x="268" y="609"/>
                  </a:moveTo>
                  <a:lnTo>
                    <a:pt x="266" y="607"/>
                  </a:lnTo>
                  <a:lnTo>
                    <a:pt x="266" y="605"/>
                  </a:lnTo>
                  <a:lnTo>
                    <a:pt x="278" y="604"/>
                  </a:lnTo>
                  <a:lnTo>
                    <a:pt x="268" y="609"/>
                  </a:lnTo>
                  <a:close/>
                  <a:moveTo>
                    <a:pt x="289" y="597"/>
                  </a:moveTo>
                  <a:lnTo>
                    <a:pt x="301" y="615"/>
                  </a:lnTo>
                  <a:lnTo>
                    <a:pt x="314" y="632"/>
                  </a:lnTo>
                  <a:lnTo>
                    <a:pt x="328" y="647"/>
                  </a:lnTo>
                  <a:lnTo>
                    <a:pt x="343" y="661"/>
                  </a:lnTo>
                  <a:lnTo>
                    <a:pt x="359" y="673"/>
                  </a:lnTo>
                  <a:lnTo>
                    <a:pt x="378" y="685"/>
                  </a:lnTo>
                  <a:lnTo>
                    <a:pt x="396" y="695"/>
                  </a:lnTo>
                  <a:lnTo>
                    <a:pt x="415" y="703"/>
                  </a:lnTo>
                  <a:lnTo>
                    <a:pt x="407" y="726"/>
                  </a:lnTo>
                  <a:lnTo>
                    <a:pt x="385" y="716"/>
                  </a:lnTo>
                  <a:lnTo>
                    <a:pt x="365" y="705"/>
                  </a:lnTo>
                  <a:lnTo>
                    <a:pt x="345" y="694"/>
                  </a:lnTo>
                  <a:lnTo>
                    <a:pt x="328" y="680"/>
                  </a:lnTo>
                  <a:lnTo>
                    <a:pt x="311" y="664"/>
                  </a:lnTo>
                  <a:lnTo>
                    <a:pt x="296" y="647"/>
                  </a:lnTo>
                  <a:lnTo>
                    <a:pt x="282" y="630"/>
                  </a:lnTo>
                  <a:lnTo>
                    <a:pt x="268" y="609"/>
                  </a:lnTo>
                  <a:lnTo>
                    <a:pt x="289" y="597"/>
                  </a:lnTo>
                  <a:close/>
                  <a:moveTo>
                    <a:pt x="415" y="703"/>
                  </a:moveTo>
                  <a:lnTo>
                    <a:pt x="436" y="710"/>
                  </a:lnTo>
                  <a:lnTo>
                    <a:pt x="459" y="716"/>
                  </a:lnTo>
                  <a:lnTo>
                    <a:pt x="481" y="721"/>
                  </a:lnTo>
                  <a:lnTo>
                    <a:pt x="506" y="724"/>
                  </a:lnTo>
                  <a:lnTo>
                    <a:pt x="532" y="725"/>
                  </a:lnTo>
                  <a:lnTo>
                    <a:pt x="559" y="725"/>
                  </a:lnTo>
                  <a:lnTo>
                    <a:pt x="587" y="724"/>
                  </a:lnTo>
                  <a:lnTo>
                    <a:pt x="616" y="722"/>
                  </a:lnTo>
                  <a:lnTo>
                    <a:pt x="619" y="745"/>
                  </a:lnTo>
                  <a:lnTo>
                    <a:pt x="588" y="749"/>
                  </a:lnTo>
                  <a:lnTo>
                    <a:pt x="559" y="750"/>
                  </a:lnTo>
                  <a:lnTo>
                    <a:pt x="530" y="750"/>
                  </a:lnTo>
                  <a:lnTo>
                    <a:pt x="503" y="748"/>
                  </a:lnTo>
                  <a:lnTo>
                    <a:pt x="477" y="744"/>
                  </a:lnTo>
                  <a:lnTo>
                    <a:pt x="452" y="740"/>
                  </a:lnTo>
                  <a:lnTo>
                    <a:pt x="428" y="734"/>
                  </a:lnTo>
                  <a:lnTo>
                    <a:pt x="407" y="726"/>
                  </a:lnTo>
                  <a:lnTo>
                    <a:pt x="415" y="703"/>
                  </a:lnTo>
                  <a:close/>
                  <a:moveTo>
                    <a:pt x="629" y="732"/>
                  </a:moveTo>
                  <a:lnTo>
                    <a:pt x="629" y="738"/>
                  </a:lnTo>
                  <a:lnTo>
                    <a:pt x="627" y="741"/>
                  </a:lnTo>
                  <a:lnTo>
                    <a:pt x="623" y="744"/>
                  </a:lnTo>
                  <a:lnTo>
                    <a:pt x="619" y="745"/>
                  </a:lnTo>
                  <a:lnTo>
                    <a:pt x="617" y="734"/>
                  </a:lnTo>
                  <a:lnTo>
                    <a:pt x="629" y="73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9" name="Freeform 736"/>
            <p:cNvSpPr>
              <a:spLocks/>
            </p:cNvSpPr>
            <p:nvPr/>
          </p:nvSpPr>
          <p:spPr bwMode="auto">
            <a:xfrm>
              <a:off x="3134" y="1706"/>
              <a:ext cx="109" cy="134"/>
            </a:xfrm>
            <a:custGeom>
              <a:avLst/>
              <a:gdLst>
                <a:gd name="T0" fmla="*/ 21 w 533"/>
                <a:gd name="T1" fmla="*/ 26 h 675"/>
                <a:gd name="T2" fmla="*/ 20 w 533"/>
                <a:gd name="T3" fmla="*/ 22 h 675"/>
                <a:gd name="T4" fmla="*/ 19 w 533"/>
                <a:gd name="T5" fmla="*/ 18 h 675"/>
                <a:gd name="T6" fmla="*/ 19 w 533"/>
                <a:gd name="T7" fmla="*/ 16 h 675"/>
                <a:gd name="T8" fmla="*/ 18 w 533"/>
                <a:gd name="T9" fmla="*/ 13 h 675"/>
                <a:gd name="T10" fmla="*/ 16 w 533"/>
                <a:gd name="T11" fmla="*/ 10 h 675"/>
                <a:gd name="T12" fmla="*/ 15 w 533"/>
                <a:gd name="T13" fmla="*/ 8 h 675"/>
                <a:gd name="T14" fmla="*/ 13 w 533"/>
                <a:gd name="T15" fmla="*/ 5 h 675"/>
                <a:gd name="T16" fmla="*/ 12 w 533"/>
                <a:gd name="T17" fmla="*/ 4 h 675"/>
                <a:gd name="T18" fmla="*/ 11 w 533"/>
                <a:gd name="T19" fmla="*/ 3 h 675"/>
                <a:gd name="T20" fmla="*/ 10 w 533"/>
                <a:gd name="T21" fmla="*/ 2 h 675"/>
                <a:gd name="T22" fmla="*/ 9 w 533"/>
                <a:gd name="T23" fmla="*/ 1 h 675"/>
                <a:gd name="T24" fmla="*/ 8 w 533"/>
                <a:gd name="T25" fmla="*/ 1 h 675"/>
                <a:gd name="T26" fmla="*/ 7 w 533"/>
                <a:gd name="T27" fmla="*/ 0 h 675"/>
                <a:gd name="T28" fmla="*/ 6 w 533"/>
                <a:gd name="T29" fmla="*/ 0 h 675"/>
                <a:gd name="T30" fmla="*/ 5 w 533"/>
                <a:gd name="T31" fmla="*/ 0 h 675"/>
                <a:gd name="T32" fmla="*/ 4 w 533"/>
                <a:gd name="T33" fmla="*/ 0 h 675"/>
                <a:gd name="T34" fmla="*/ 3 w 533"/>
                <a:gd name="T35" fmla="*/ 0 h 675"/>
                <a:gd name="T36" fmla="*/ 2 w 533"/>
                <a:gd name="T37" fmla="*/ 1 h 675"/>
                <a:gd name="T38" fmla="*/ 1 w 533"/>
                <a:gd name="T39" fmla="*/ 1 h 675"/>
                <a:gd name="T40" fmla="*/ 1 w 533"/>
                <a:gd name="T41" fmla="*/ 3 h 675"/>
                <a:gd name="T42" fmla="*/ 3 w 533"/>
                <a:gd name="T43" fmla="*/ 6 h 675"/>
                <a:gd name="T44" fmla="*/ 4 w 533"/>
                <a:gd name="T45" fmla="*/ 8 h 675"/>
                <a:gd name="T46" fmla="*/ 6 w 533"/>
                <a:gd name="T47" fmla="*/ 11 h 675"/>
                <a:gd name="T48" fmla="*/ 7 w 533"/>
                <a:gd name="T49" fmla="*/ 13 h 675"/>
                <a:gd name="T50" fmla="*/ 8 w 533"/>
                <a:gd name="T51" fmla="*/ 16 h 675"/>
                <a:gd name="T52" fmla="*/ 9 w 533"/>
                <a:gd name="T53" fmla="*/ 18 h 675"/>
                <a:gd name="T54" fmla="*/ 9 w 533"/>
                <a:gd name="T55" fmla="*/ 21 h 675"/>
                <a:gd name="T56" fmla="*/ 10 w 533"/>
                <a:gd name="T57" fmla="*/ 23 h 675"/>
                <a:gd name="T58" fmla="*/ 11 w 533"/>
                <a:gd name="T59" fmla="*/ 24 h 675"/>
                <a:gd name="T60" fmla="*/ 12 w 533"/>
                <a:gd name="T61" fmla="*/ 25 h 675"/>
                <a:gd name="T62" fmla="*/ 14 w 533"/>
                <a:gd name="T63" fmla="*/ 26 h 675"/>
                <a:gd name="T64" fmla="*/ 15 w 533"/>
                <a:gd name="T65" fmla="*/ 26 h 675"/>
                <a:gd name="T66" fmla="*/ 17 w 533"/>
                <a:gd name="T67" fmla="*/ 27 h 675"/>
                <a:gd name="T68" fmla="*/ 18 w 533"/>
                <a:gd name="T69" fmla="*/ 27 h 675"/>
                <a:gd name="T70" fmla="*/ 20 w 533"/>
                <a:gd name="T71" fmla="*/ 27 h 6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33"/>
                <a:gd name="T109" fmla="*/ 0 h 675"/>
                <a:gd name="T110" fmla="*/ 533 w 533"/>
                <a:gd name="T111" fmla="*/ 675 h 67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33" h="675">
                  <a:moveTo>
                    <a:pt x="533" y="672"/>
                  </a:moveTo>
                  <a:lnTo>
                    <a:pt x="530" y="644"/>
                  </a:lnTo>
                  <a:lnTo>
                    <a:pt x="522" y="603"/>
                  </a:lnTo>
                  <a:lnTo>
                    <a:pt x="510" y="552"/>
                  </a:lnTo>
                  <a:lnTo>
                    <a:pt x="494" y="492"/>
                  </a:lnTo>
                  <a:lnTo>
                    <a:pt x="485" y="460"/>
                  </a:lnTo>
                  <a:lnTo>
                    <a:pt x="474" y="427"/>
                  </a:lnTo>
                  <a:lnTo>
                    <a:pt x="462" y="392"/>
                  </a:lnTo>
                  <a:lnTo>
                    <a:pt x="449" y="358"/>
                  </a:lnTo>
                  <a:lnTo>
                    <a:pt x="436" y="323"/>
                  </a:lnTo>
                  <a:lnTo>
                    <a:pt x="421" y="289"/>
                  </a:lnTo>
                  <a:lnTo>
                    <a:pt x="405" y="254"/>
                  </a:lnTo>
                  <a:lnTo>
                    <a:pt x="387" y="221"/>
                  </a:lnTo>
                  <a:lnTo>
                    <a:pt x="370" y="189"/>
                  </a:lnTo>
                  <a:lnTo>
                    <a:pt x="351" y="159"/>
                  </a:lnTo>
                  <a:lnTo>
                    <a:pt x="331" y="131"/>
                  </a:lnTo>
                  <a:lnTo>
                    <a:pt x="312" y="105"/>
                  </a:lnTo>
                  <a:lnTo>
                    <a:pt x="301" y="92"/>
                  </a:lnTo>
                  <a:lnTo>
                    <a:pt x="290" y="80"/>
                  </a:lnTo>
                  <a:lnTo>
                    <a:pt x="279" y="69"/>
                  </a:lnTo>
                  <a:lnTo>
                    <a:pt x="268" y="60"/>
                  </a:lnTo>
                  <a:lnTo>
                    <a:pt x="257" y="50"/>
                  </a:lnTo>
                  <a:lnTo>
                    <a:pt x="245" y="41"/>
                  </a:lnTo>
                  <a:lnTo>
                    <a:pt x="233" y="33"/>
                  </a:lnTo>
                  <a:lnTo>
                    <a:pt x="221" y="25"/>
                  </a:lnTo>
                  <a:lnTo>
                    <a:pt x="209" y="19"/>
                  </a:lnTo>
                  <a:lnTo>
                    <a:pt x="196" y="13"/>
                  </a:lnTo>
                  <a:lnTo>
                    <a:pt x="183" y="9"/>
                  </a:lnTo>
                  <a:lnTo>
                    <a:pt x="171" y="5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1" y="0"/>
                  </a:lnTo>
                  <a:lnTo>
                    <a:pt x="117" y="0"/>
                  </a:lnTo>
                  <a:lnTo>
                    <a:pt x="103" y="1"/>
                  </a:lnTo>
                  <a:lnTo>
                    <a:pt x="89" y="5"/>
                  </a:lnTo>
                  <a:lnTo>
                    <a:pt x="75" y="9"/>
                  </a:lnTo>
                  <a:lnTo>
                    <a:pt x="60" y="13"/>
                  </a:lnTo>
                  <a:lnTo>
                    <a:pt x="45" y="20"/>
                  </a:lnTo>
                  <a:lnTo>
                    <a:pt x="30" y="27"/>
                  </a:lnTo>
                  <a:lnTo>
                    <a:pt x="15" y="37"/>
                  </a:lnTo>
                  <a:lnTo>
                    <a:pt x="0" y="47"/>
                  </a:lnTo>
                  <a:lnTo>
                    <a:pt x="23" y="78"/>
                  </a:lnTo>
                  <a:lnTo>
                    <a:pt x="47" y="109"/>
                  </a:lnTo>
                  <a:lnTo>
                    <a:pt x="69" y="141"/>
                  </a:lnTo>
                  <a:lnTo>
                    <a:pt x="89" y="172"/>
                  </a:lnTo>
                  <a:lnTo>
                    <a:pt x="109" y="203"/>
                  </a:lnTo>
                  <a:lnTo>
                    <a:pt x="127" y="235"/>
                  </a:lnTo>
                  <a:lnTo>
                    <a:pt x="143" y="266"/>
                  </a:lnTo>
                  <a:lnTo>
                    <a:pt x="159" y="297"/>
                  </a:lnTo>
                  <a:lnTo>
                    <a:pt x="173" y="330"/>
                  </a:lnTo>
                  <a:lnTo>
                    <a:pt x="187" y="361"/>
                  </a:lnTo>
                  <a:lnTo>
                    <a:pt x="199" y="393"/>
                  </a:lnTo>
                  <a:lnTo>
                    <a:pt x="210" y="425"/>
                  </a:lnTo>
                  <a:lnTo>
                    <a:pt x="219" y="457"/>
                  </a:lnTo>
                  <a:lnTo>
                    <a:pt x="226" y="488"/>
                  </a:lnTo>
                  <a:lnTo>
                    <a:pt x="233" y="520"/>
                  </a:lnTo>
                  <a:lnTo>
                    <a:pt x="237" y="551"/>
                  </a:lnTo>
                  <a:lnTo>
                    <a:pt x="249" y="568"/>
                  </a:lnTo>
                  <a:lnTo>
                    <a:pt x="261" y="584"/>
                  </a:lnTo>
                  <a:lnTo>
                    <a:pt x="275" y="600"/>
                  </a:lnTo>
                  <a:lnTo>
                    <a:pt x="289" y="613"/>
                  </a:lnTo>
                  <a:lnTo>
                    <a:pt x="304" y="626"/>
                  </a:lnTo>
                  <a:lnTo>
                    <a:pt x="319" y="636"/>
                  </a:lnTo>
                  <a:lnTo>
                    <a:pt x="337" y="646"/>
                  </a:lnTo>
                  <a:lnTo>
                    <a:pt x="355" y="654"/>
                  </a:lnTo>
                  <a:lnTo>
                    <a:pt x="373" y="661"/>
                  </a:lnTo>
                  <a:lnTo>
                    <a:pt x="394" y="667"/>
                  </a:lnTo>
                  <a:lnTo>
                    <a:pt x="414" y="671"/>
                  </a:lnTo>
                  <a:lnTo>
                    <a:pt x="436" y="674"/>
                  </a:lnTo>
                  <a:lnTo>
                    <a:pt x="459" y="675"/>
                  </a:lnTo>
                  <a:lnTo>
                    <a:pt x="482" y="675"/>
                  </a:lnTo>
                  <a:lnTo>
                    <a:pt x="507" y="674"/>
                  </a:lnTo>
                  <a:lnTo>
                    <a:pt x="533" y="6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0" name="Freeform 737"/>
            <p:cNvSpPr>
              <a:spLocks noEditPoints="1"/>
            </p:cNvSpPr>
            <p:nvPr/>
          </p:nvSpPr>
          <p:spPr bwMode="auto">
            <a:xfrm>
              <a:off x="3134" y="1702"/>
              <a:ext cx="109" cy="138"/>
            </a:xfrm>
            <a:custGeom>
              <a:avLst/>
              <a:gdLst>
                <a:gd name="T0" fmla="*/ 22 w 557"/>
                <a:gd name="T1" fmla="*/ 27 h 701"/>
                <a:gd name="T2" fmla="*/ 21 w 557"/>
                <a:gd name="T3" fmla="*/ 26 h 701"/>
                <a:gd name="T4" fmla="*/ 22 w 557"/>
                <a:gd name="T5" fmla="*/ 27 h 701"/>
                <a:gd name="T6" fmla="*/ 21 w 557"/>
                <a:gd name="T7" fmla="*/ 26 h 701"/>
                <a:gd name="T8" fmla="*/ 22 w 557"/>
                <a:gd name="T9" fmla="*/ 24 h 701"/>
                <a:gd name="T10" fmla="*/ 22 w 557"/>
                <a:gd name="T11" fmla="*/ 26 h 701"/>
                <a:gd name="T12" fmla="*/ 20 w 557"/>
                <a:gd name="T13" fmla="*/ 21 h 701"/>
                <a:gd name="T14" fmla="*/ 17 w 557"/>
                <a:gd name="T15" fmla="*/ 13 h 701"/>
                <a:gd name="T16" fmla="*/ 15 w 557"/>
                <a:gd name="T17" fmla="*/ 10 h 701"/>
                <a:gd name="T18" fmla="*/ 18 w 557"/>
                <a:gd name="T19" fmla="*/ 12 h 701"/>
                <a:gd name="T20" fmla="*/ 20 w 557"/>
                <a:gd name="T21" fmla="*/ 19 h 701"/>
                <a:gd name="T22" fmla="*/ 21 w 557"/>
                <a:gd name="T23" fmla="*/ 24 h 701"/>
                <a:gd name="T24" fmla="*/ 14 w 557"/>
                <a:gd name="T25" fmla="*/ 7 h 701"/>
                <a:gd name="T26" fmla="*/ 15 w 557"/>
                <a:gd name="T27" fmla="*/ 7 h 701"/>
                <a:gd name="T28" fmla="*/ 13 w 557"/>
                <a:gd name="T29" fmla="*/ 6 h 701"/>
                <a:gd name="T30" fmla="*/ 11 w 557"/>
                <a:gd name="T31" fmla="*/ 3 h 701"/>
                <a:gd name="T32" fmla="*/ 8 w 557"/>
                <a:gd name="T33" fmla="*/ 2 h 701"/>
                <a:gd name="T34" fmla="*/ 11 w 557"/>
                <a:gd name="T35" fmla="*/ 2 h 701"/>
                <a:gd name="T36" fmla="*/ 14 w 557"/>
                <a:gd name="T37" fmla="*/ 5 h 701"/>
                <a:gd name="T38" fmla="*/ 8 w 557"/>
                <a:gd name="T39" fmla="*/ 1 h 701"/>
                <a:gd name="T40" fmla="*/ 6 w 557"/>
                <a:gd name="T41" fmla="*/ 1 h 701"/>
                <a:gd name="T42" fmla="*/ 4 w 557"/>
                <a:gd name="T43" fmla="*/ 1 h 701"/>
                <a:gd name="T44" fmla="*/ 2 w 557"/>
                <a:gd name="T45" fmla="*/ 2 h 701"/>
                <a:gd name="T46" fmla="*/ 3 w 557"/>
                <a:gd name="T47" fmla="*/ 1 h 701"/>
                <a:gd name="T48" fmla="*/ 4 w 557"/>
                <a:gd name="T49" fmla="*/ 0 h 701"/>
                <a:gd name="T50" fmla="*/ 6 w 557"/>
                <a:gd name="T51" fmla="*/ 0 h 701"/>
                <a:gd name="T52" fmla="*/ 8 w 557"/>
                <a:gd name="T53" fmla="*/ 0 h 701"/>
                <a:gd name="T54" fmla="*/ 2 w 557"/>
                <a:gd name="T55" fmla="*/ 2 h 701"/>
                <a:gd name="T56" fmla="*/ 1 w 557"/>
                <a:gd name="T57" fmla="*/ 3 h 701"/>
                <a:gd name="T58" fmla="*/ 1 w 557"/>
                <a:gd name="T59" fmla="*/ 1 h 701"/>
                <a:gd name="T60" fmla="*/ 0 w 557"/>
                <a:gd name="T61" fmla="*/ 3 h 701"/>
                <a:gd name="T62" fmla="*/ 0 w 557"/>
                <a:gd name="T63" fmla="*/ 2 h 701"/>
                <a:gd name="T64" fmla="*/ 0 w 557"/>
                <a:gd name="T65" fmla="*/ 3 h 701"/>
                <a:gd name="T66" fmla="*/ 1 w 557"/>
                <a:gd name="T67" fmla="*/ 2 h 701"/>
                <a:gd name="T68" fmla="*/ 1 w 557"/>
                <a:gd name="T69" fmla="*/ 2 h 701"/>
                <a:gd name="T70" fmla="*/ 1 w 557"/>
                <a:gd name="T71" fmla="*/ 4 h 701"/>
                <a:gd name="T72" fmla="*/ 0 w 557"/>
                <a:gd name="T73" fmla="*/ 3 h 701"/>
                <a:gd name="T74" fmla="*/ 2 w 557"/>
                <a:gd name="T75" fmla="*/ 4 h 701"/>
                <a:gd name="T76" fmla="*/ 2 w 557"/>
                <a:gd name="T77" fmla="*/ 5 h 701"/>
                <a:gd name="T78" fmla="*/ 2 w 557"/>
                <a:gd name="T79" fmla="*/ 4 h 701"/>
                <a:gd name="T80" fmla="*/ 5 w 557"/>
                <a:gd name="T81" fmla="*/ 8 h 701"/>
                <a:gd name="T82" fmla="*/ 7 w 557"/>
                <a:gd name="T83" fmla="*/ 11 h 701"/>
                <a:gd name="T84" fmla="*/ 6 w 557"/>
                <a:gd name="T85" fmla="*/ 11 h 701"/>
                <a:gd name="T86" fmla="*/ 3 w 557"/>
                <a:gd name="T87" fmla="*/ 7 h 701"/>
                <a:gd name="T88" fmla="*/ 7 w 557"/>
                <a:gd name="T89" fmla="*/ 12 h 701"/>
                <a:gd name="T90" fmla="*/ 9 w 557"/>
                <a:gd name="T91" fmla="*/ 17 h 701"/>
                <a:gd name="T92" fmla="*/ 7 w 557"/>
                <a:gd name="T93" fmla="*/ 14 h 701"/>
                <a:gd name="T94" fmla="*/ 10 w 557"/>
                <a:gd name="T95" fmla="*/ 19 h 701"/>
                <a:gd name="T96" fmla="*/ 9 w 557"/>
                <a:gd name="T97" fmla="*/ 23 h 701"/>
                <a:gd name="T98" fmla="*/ 8 w 557"/>
                <a:gd name="T99" fmla="*/ 18 h 701"/>
                <a:gd name="T100" fmla="*/ 9 w 557"/>
                <a:gd name="T101" fmla="*/ 23 h 701"/>
                <a:gd name="T102" fmla="*/ 11 w 557"/>
                <a:gd name="T103" fmla="*/ 23 h 701"/>
                <a:gd name="T104" fmla="*/ 13 w 557"/>
                <a:gd name="T105" fmla="*/ 25 h 701"/>
                <a:gd name="T106" fmla="*/ 14 w 557"/>
                <a:gd name="T107" fmla="*/ 27 h 701"/>
                <a:gd name="T108" fmla="*/ 12 w 557"/>
                <a:gd name="T109" fmla="*/ 25 h 701"/>
                <a:gd name="T110" fmla="*/ 10 w 557"/>
                <a:gd name="T111" fmla="*/ 23 h 701"/>
                <a:gd name="T112" fmla="*/ 16 w 557"/>
                <a:gd name="T113" fmla="*/ 27 h 701"/>
                <a:gd name="T114" fmla="*/ 20 w 557"/>
                <a:gd name="T115" fmla="*/ 27 h 701"/>
                <a:gd name="T116" fmla="*/ 21 w 557"/>
                <a:gd name="T117" fmla="*/ 28 h 701"/>
                <a:gd name="T118" fmla="*/ 17 w 557"/>
                <a:gd name="T119" fmla="*/ 28 h 701"/>
                <a:gd name="T120" fmla="*/ 15 w 557"/>
                <a:gd name="T121" fmla="*/ 26 h 701"/>
                <a:gd name="T122" fmla="*/ 22 w 557"/>
                <a:gd name="T123" fmla="*/ 28 h 7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57"/>
                <a:gd name="T187" fmla="*/ 0 h 701"/>
                <a:gd name="T188" fmla="*/ 557 w 557"/>
                <a:gd name="T189" fmla="*/ 701 h 7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57" h="701">
                  <a:moveTo>
                    <a:pt x="533" y="686"/>
                  </a:moveTo>
                  <a:lnTo>
                    <a:pt x="533" y="685"/>
                  </a:lnTo>
                  <a:lnTo>
                    <a:pt x="557" y="684"/>
                  </a:lnTo>
                  <a:lnTo>
                    <a:pt x="533" y="686"/>
                  </a:lnTo>
                  <a:close/>
                  <a:moveTo>
                    <a:pt x="533" y="685"/>
                  </a:moveTo>
                  <a:lnTo>
                    <a:pt x="531" y="672"/>
                  </a:lnTo>
                  <a:lnTo>
                    <a:pt x="529" y="654"/>
                  </a:lnTo>
                  <a:lnTo>
                    <a:pt x="553" y="650"/>
                  </a:lnTo>
                  <a:lnTo>
                    <a:pt x="555" y="660"/>
                  </a:lnTo>
                  <a:lnTo>
                    <a:pt x="556" y="669"/>
                  </a:lnTo>
                  <a:lnTo>
                    <a:pt x="557" y="676"/>
                  </a:lnTo>
                  <a:lnTo>
                    <a:pt x="557" y="684"/>
                  </a:lnTo>
                  <a:lnTo>
                    <a:pt x="533" y="685"/>
                  </a:lnTo>
                  <a:close/>
                  <a:moveTo>
                    <a:pt x="529" y="654"/>
                  </a:moveTo>
                  <a:lnTo>
                    <a:pt x="527" y="643"/>
                  </a:lnTo>
                  <a:lnTo>
                    <a:pt x="525" y="631"/>
                  </a:lnTo>
                  <a:lnTo>
                    <a:pt x="522" y="618"/>
                  </a:lnTo>
                  <a:lnTo>
                    <a:pt x="519" y="606"/>
                  </a:lnTo>
                  <a:lnTo>
                    <a:pt x="543" y="601"/>
                  </a:lnTo>
                  <a:lnTo>
                    <a:pt x="546" y="616"/>
                  </a:lnTo>
                  <a:lnTo>
                    <a:pt x="549" y="629"/>
                  </a:lnTo>
                  <a:lnTo>
                    <a:pt x="552" y="641"/>
                  </a:lnTo>
                  <a:lnTo>
                    <a:pt x="553" y="650"/>
                  </a:lnTo>
                  <a:lnTo>
                    <a:pt x="529" y="654"/>
                  </a:lnTo>
                  <a:close/>
                  <a:moveTo>
                    <a:pt x="519" y="606"/>
                  </a:moveTo>
                  <a:lnTo>
                    <a:pt x="511" y="568"/>
                  </a:lnTo>
                  <a:lnTo>
                    <a:pt x="500" y="527"/>
                  </a:lnTo>
                  <a:lnTo>
                    <a:pt x="487" y="482"/>
                  </a:lnTo>
                  <a:lnTo>
                    <a:pt x="472" y="434"/>
                  </a:lnTo>
                  <a:lnTo>
                    <a:pt x="454" y="386"/>
                  </a:lnTo>
                  <a:lnTo>
                    <a:pt x="435" y="336"/>
                  </a:lnTo>
                  <a:lnTo>
                    <a:pt x="424" y="311"/>
                  </a:lnTo>
                  <a:lnTo>
                    <a:pt x="412" y="288"/>
                  </a:lnTo>
                  <a:lnTo>
                    <a:pt x="400" y="263"/>
                  </a:lnTo>
                  <a:lnTo>
                    <a:pt x="388" y="239"/>
                  </a:lnTo>
                  <a:lnTo>
                    <a:pt x="410" y="228"/>
                  </a:lnTo>
                  <a:lnTo>
                    <a:pt x="422" y="252"/>
                  </a:lnTo>
                  <a:lnTo>
                    <a:pt x="435" y="277"/>
                  </a:lnTo>
                  <a:lnTo>
                    <a:pt x="446" y="302"/>
                  </a:lnTo>
                  <a:lnTo>
                    <a:pt x="457" y="326"/>
                  </a:lnTo>
                  <a:lnTo>
                    <a:pt x="477" y="377"/>
                  </a:lnTo>
                  <a:lnTo>
                    <a:pt x="494" y="427"/>
                  </a:lnTo>
                  <a:lnTo>
                    <a:pt x="511" y="475"/>
                  </a:lnTo>
                  <a:lnTo>
                    <a:pt x="524" y="521"/>
                  </a:lnTo>
                  <a:lnTo>
                    <a:pt x="534" y="563"/>
                  </a:lnTo>
                  <a:lnTo>
                    <a:pt x="543" y="601"/>
                  </a:lnTo>
                  <a:lnTo>
                    <a:pt x="519" y="606"/>
                  </a:lnTo>
                  <a:close/>
                  <a:moveTo>
                    <a:pt x="388" y="239"/>
                  </a:moveTo>
                  <a:lnTo>
                    <a:pt x="376" y="216"/>
                  </a:lnTo>
                  <a:lnTo>
                    <a:pt x="364" y="195"/>
                  </a:lnTo>
                  <a:lnTo>
                    <a:pt x="350" y="174"/>
                  </a:lnTo>
                  <a:lnTo>
                    <a:pt x="337" y="155"/>
                  </a:lnTo>
                  <a:lnTo>
                    <a:pt x="356" y="141"/>
                  </a:lnTo>
                  <a:lnTo>
                    <a:pt x="370" y="161"/>
                  </a:lnTo>
                  <a:lnTo>
                    <a:pt x="384" y="183"/>
                  </a:lnTo>
                  <a:lnTo>
                    <a:pt x="397" y="204"/>
                  </a:lnTo>
                  <a:lnTo>
                    <a:pt x="410" y="228"/>
                  </a:lnTo>
                  <a:lnTo>
                    <a:pt x="388" y="239"/>
                  </a:lnTo>
                  <a:close/>
                  <a:moveTo>
                    <a:pt x="337" y="155"/>
                  </a:moveTo>
                  <a:lnTo>
                    <a:pt x="322" y="135"/>
                  </a:lnTo>
                  <a:lnTo>
                    <a:pt x="306" y="117"/>
                  </a:lnTo>
                  <a:lnTo>
                    <a:pt x="291" y="100"/>
                  </a:lnTo>
                  <a:lnTo>
                    <a:pt x="275" y="84"/>
                  </a:lnTo>
                  <a:lnTo>
                    <a:pt x="259" y="70"/>
                  </a:lnTo>
                  <a:lnTo>
                    <a:pt x="242" y="57"/>
                  </a:lnTo>
                  <a:lnTo>
                    <a:pt x="224" y="48"/>
                  </a:lnTo>
                  <a:lnTo>
                    <a:pt x="207" y="39"/>
                  </a:lnTo>
                  <a:lnTo>
                    <a:pt x="217" y="16"/>
                  </a:lnTo>
                  <a:lnTo>
                    <a:pt x="236" y="26"/>
                  </a:lnTo>
                  <a:lnTo>
                    <a:pt x="255" y="37"/>
                  </a:lnTo>
                  <a:lnTo>
                    <a:pt x="273" y="51"/>
                  </a:lnTo>
                  <a:lnTo>
                    <a:pt x="290" y="65"/>
                  </a:lnTo>
                  <a:lnTo>
                    <a:pt x="307" y="82"/>
                  </a:lnTo>
                  <a:lnTo>
                    <a:pt x="325" y="101"/>
                  </a:lnTo>
                  <a:lnTo>
                    <a:pt x="341" y="120"/>
                  </a:lnTo>
                  <a:lnTo>
                    <a:pt x="356" y="141"/>
                  </a:lnTo>
                  <a:lnTo>
                    <a:pt x="337" y="155"/>
                  </a:lnTo>
                  <a:close/>
                  <a:moveTo>
                    <a:pt x="207" y="39"/>
                  </a:moveTo>
                  <a:lnTo>
                    <a:pt x="189" y="33"/>
                  </a:lnTo>
                  <a:lnTo>
                    <a:pt x="171" y="27"/>
                  </a:lnTo>
                  <a:lnTo>
                    <a:pt x="162" y="26"/>
                  </a:lnTo>
                  <a:lnTo>
                    <a:pt x="152" y="25"/>
                  </a:lnTo>
                  <a:lnTo>
                    <a:pt x="142" y="25"/>
                  </a:lnTo>
                  <a:lnTo>
                    <a:pt x="133" y="25"/>
                  </a:lnTo>
                  <a:lnTo>
                    <a:pt x="123" y="26"/>
                  </a:lnTo>
                  <a:lnTo>
                    <a:pt x="113" y="27"/>
                  </a:lnTo>
                  <a:lnTo>
                    <a:pt x="103" y="29"/>
                  </a:lnTo>
                  <a:lnTo>
                    <a:pt x="94" y="33"/>
                  </a:lnTo>
                  <a:lnTo>
                    <a:pt x="83" y="36"/>
                  </a:lnTo>
                  <a:lnTo>
                    <a:pt x="73" y="39"/>
                  </a:lnTo>
                  <a:lnTo>
                    <a:pt x="62" y="45"/>
                  </a:lnTo>
                  <a:lnTo>
                    <a:pt x="52" y="50"/>
                  </a:lnTo>
                  <a:lnTo>
                    <a:pt x="41" y="28"/>
                  </a:lnTo>
                  <a:lnTo>
                    <a:pt x="53" y="22"/>
                  </a:lnTo>
                  <a:lnTo>
                    <a:pt x="64" y="16"/>
                  </a:lnTo>
                  <a:lnTo>
                    <a:pt x="75" y="12"/>
                  </a:lnTo>
                  <a:lnTo>
                    <a:pt x="87" y="9"/>
                  </a:lnTo>
                  <a:lnTo>
                    <a:pt x="99" y="6"/>
                  </a:lnTo>
                  <a:lnTo>
                    <a:pt x="110" y="3"/>
                  </a:lnTo>
                  <a:lnTo>
                    <a:pt x="121" y="1"/>
                  </a:lnTo>
                  <a:lnTo>
                    <a:pt x="133" y="1"/>
                  </a:lnTo>
                  <a:lnTo>
                    <a:pt x="143" y="0"/>
                  </a:lnTo>
                  <a:lnTo>
                    <a:pt x="154" y="1"/>
                  </a:lnTo>
                  <a:lnTo>
                    <a:pt x="165" y="2"/>
                  </a:lnTo>
                  <a:lnTo>
                    <a:pt x="176" y="3"/>
                  </a:lnTo>
                  <a:lnTo>
                    <a:pt x="185" y="6"/>
                  </a:lnTo>
                  <a:lnTo>
                    <a:pt x="196" y="9"/>
                  </a:lnTo>
                  <a:lnTo>
                    <a:pt x="206" y="12"/>
                  </a:lnTo>
                  <a:lnTo>
                    <a:pt x="217" y="16"/>
                  </a:lnTo>
                  <a:lnTo>
                    <a:pt x="207" y="39"/>
                  </a:lnTo>
                  <a:close/>
                  <a:moveTo>
                    <a:pt x="52" y="50"/>
                  </a:moveTo>
                  <a:lnTo>
                    <a:pt x="44" y="54"/>
                  </a:lnTo>
                  <a:lnTo>
                    <a:pt x="35" y="59"/>
                  </a:lnTo>
                  <a:lnTo>
                    <a:pt x="27" y="64"/>
                  </a:lnTo>
                  <a:lnTo>
                    <a:pt x="19" y="70"/>
                  </a:lnTo>
                  <a:lnTo>
                    <a:pt x="5" y="50"/>
                  </a:lnTo>
                  <a:lnTo>
                    <a:pt x="14" y="43"/>
                  </a:lnTo>
                  <a:lnTo>
                    <a:pt x="22" y="38"/>
                  </a:lnTo>
                  <a:lnTo>
                    <a:pt x="32" y="33"/>
                  </a:lnTo>
                  <a:lnTo>
                    <a:pt x="41" y="28"/>
                  </a:lnTo>
                  <a:lnTo>
                    <a:pt x="52" y="50"/>
                  </a:lnTo>
                  <a:close/>
                  <a:moveTo>
                    <a:pt x="2" y="68"/>
                  </a:moveTo>
                  <a:lnTo>
                    <a:pt x="1" y="64"/>
                  </a:lnTo>
                  <a:lnTo>
                    <a:pt x="0" y="59"/>
                  </a:lnTo>
                  <a:lnTo>
                    <a:pt x="2" y="54"/>
                  </a:lnTo>
                  <a:lnTo>
                    <a:pt x="5" y="50"/>
                  </a:lnTo>
                  <a:lnTo>
                    <a:pt x="12" y="60"/>
                  </a:lnTo>
                  <a:lnTo>
                    <a:pt x="2" y="68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3" y="68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2" y="61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9" y="62"/>
                  </a:lnTo>
                  <a:lnTo>
                    <a:pt x="35" y="70"/>
                  </a:lnTo>
                  <a:lnTo>
                    <a:pt x="42" y="79"/>
                  </a:lnTo>
                  <a:lnTo>
                    <a:pt x="48" y="88"/>
                  </a:lnTo>
                  <a:lnTo>
                    <a:pt x="29" y="102"/>
                  </a:lnTo>
                  <a:lnTo>
                    <a:pt x="22" y="93"/>
                  </a:lnTo>
                  <a:lnTo>
                    <a:pt x="16" y="84"/>
                  </a:lnTo>
                  <a:lnTo>
                    <a:pt x="9" y="76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48" y="88"/>
                  </a:moveTo>
                  <a:lnTo>
                    <a:pt x="55" y="95"/>
                  </a:lnTo>
                  <a:lnTo>
                    <a:pt x="60" y="104"/>
                  </a:lnTo>
                  <a:lnTo>
                    <a:pt x="67" y="113"/>
                  </a:lnTo>
                  <a:lnTo>
                    <a:pt x="74" y="122"/>
                  </a:lnTo>
                  <a:lnTo>
                    <a:pt x="54" y="136"/>
                  </a:lnTo>
                  <a:lnTo>
                    <a:pt x="48" y="129"/>
                  </a:lnTo>
                  <a:lnTo>
                    <a:pt x="43" y="120"/>
                  </a:lnTo>
                  <a:lnTo>
                    <a:pt x="35" y="111"/>
                  </a:lnTo>
                  <a:lnTo>
                    <a:pt x="29" y="102"/>
                  </a:lnTo>
                  <a:lnTo>
                    <a:pt x="48" y="88"/>
                  </a:lnTo>
                  <a:close/>
                  <a:moveTo>
                    <a:pt x="74" y="122"/>
                  </a:moveTo>
                  <a:lnTo>
                    <a:pt x="89" y="145"/>
                  </a:lnTo>
                  <a:lnTo>
                    <a:pt x="104" y="168"/>
                  </a:lnTo>
                  <a:lnTo>
                    <a:pt x="120" y="190"/>
                  </a:lnTo>
                  <a:lnTo>
                    <a:pt x="133" y="213"/>
                  </a:lnTo>
                  <a:lnTo>
                    <a:pt x="147" y="236"/>
                  </a:lnTo>
                  <a:lnTo>
                    <a:pt x="158" y="259"/>
                  </a:lnTo>
                  <a:lnTo>
                    <a:pt x="170" y="282"/>
                  </a:lnTo>
                  <a:lnTo>
                    <a:pt x="182" y="305"/>
                  </a:lnTo>
                  <a:lnTo>
                    <a:pt x="161" y="316"/>
                  </a:lnTo>
                  <a:lnTo>
                    <a:pt x="149" y="293"/>
                  </a:lnTo>
                  <a:lnTo>
                    <a:pt x="138" y="270"/>
                  </a:lnTo>
                  <a:lnTo>
                    <a:pt x="125" y="249"/>
                  </a:lnTo>
                  <a:lnTo>
                    <a:pt x="112" y="226"/>
                  </a:lnTo>
                  <a:lnTo>
                    <a:pt x="99" y="203"/>
                  </a:lnTo>
                  <a:lnTo>
                    <a:pt x="84" y="181"/>
                  </a:lnTo>
                  <a:lnTo>
                    <a:pt x="70" y="159"/>
                  </a:lnTo>
                  <a:lnTo>
                    <a:pt x="54" y="136"/>
                  </a:lnTo>
                  <a:lnTo>
                    <a:pt x="74" y="122"/>
                  </a:lnTo>
                  <a:close/>
                  <a:moveTo>
                    <a:pt x="182" y="305"/>
                  </a:moveTo>
                  <a:lnTo>
                    <a:pt x="197" y="338"/>
                  </a:lnTo>
                  <a:lnTo>
                    <a:pt x="210" y="371"/>
                  </a:lnTo>
                  <a:lnTo>
                    <a:pt x="223" y="402"/>
                  </a:lnTo>
                  <a:lnTo>
                    <a:pt x="233" y="434"/>
                  </a:lnTo>
                  <a:lnTo>
                    <a:pt x="210" y="442"/>
                  </a:lnTo>
                  <a:lnTo>
                    <a:pt x="199" y="410"/>
                  </a:lnTo>
                  <a:lnTo>
                    <a:pt x="188" y="378"/>
                  </a:lnTo>
                  <a:lnTo>
                    <a:pt x="175" y="347"/>
                  </a:lnTo>
                  <a:lnTo>
                    <a:pt x="161" y="316"/>
                  </a:lnTo>
                  <a:lnTo>
                    <a:pt x="182" y="305"/>
                  </a:lnTo>
                  <a:close/>
                  <a:moveTo>
                    <a:pt x="233" y="434"/>
                  </a:moveTo>
                  <a:lnTo>
                    <a:pt x="243" y="467"/>
                  </a:lnTo>
                  <a:lnTo>
                    <a:pt x="250" y="498"/>
                  </a:lnTo>
                  <a:lnTo>
                    <a:pt x="257" y="531"/>
                  </a:lnTo>
                  <a:lnTo>
                    <a:pt x="262" y="563"/>
                  </a:lnTo>
                  <a:lnTo>
                    <a:pt x="237" y="565"/>
                  </a:lnTo>
                  <a:lnTo>
                    <a:pt x="233" y="535"/>
                  </a:lnTo>
                  <a:lnTo>
                    <a:pt x="226" y="504"/>
                  </a:lnTo>
                  <a:lnTo>
                    <a:pt x="219" y="473"/>
                  </a:lnTo>
                  <a:lnTo>
                    <a:pt x="210" y="442"/>
                  </a:lnTo>
                  <a:lnTo>
                    <a:pt x="233" y="434"/>
                  </a:lnTo>
                  <a:close/>
                  <a:moveTo>
                    <a:pt x="239" y="570"/>
                  </a:moveTo>
                  <a:lnTo>
                    <a:pt x="238" y="568"/>
                  </a:lnTo>
                  <a:lnTo>
                    <a:pt x="237" y="565"/>
                  </a:lnTo>
                  <a:lnTo>
                    <a:pt x="249" y="564"/>
                  </a:lnTo>
                  <a:lnTo>
                    <a:pt x="239" y="570"/>
                  </a:lnTo>
                  <a:close/>
                  <a:moveTo>
                    <a:pt x="260" y="558"/>
                  </a:moveTo>
                  <a:lnTo>
                    <a:pt x="271" y="574"/>
                  </a:lnTo>
                  <a:lnTo>
                    <a:pt x="283" y="590"/>
                  </a:lnTo>
                  <a:lnTo>
                    <a:pt x="295" y="604"/>
                  </a:lnTo>
                  <a:lnTo>
                    <a:pt x="309" y="617"/>
                  </a:lnTo>
                  <a:lnTo>
                    <a:pt x="323" y="629"/>
                  </a:lnTo>
                  <a:lnTo>
                    <a:pt x="338" y="639"/>
                  </a:lnTo>
                  <a:lnTo>
                    <a:pt x="354" y="648"/>
                  </a:lnTo>
                  <a:lnTo>
                    <a:pt x="371" y="656"/>
                  </a:lnTo>
                  <a:lnTo>
                    <a:pt x="361" y="678"/>
                  </a:lnTo>
                  <a:lnTo>
                    <a:pt x="343" y="670"/>
                  </a:lnTo>
                  <a:lnTo>
                    <a:pt x="325" y="660"/>
                  </a:lnTo>
                  <a:lnTo>
                    <a:pt x="309" y="648"/>
                  </a:lnTo>
                  <a:lnTo>
                    <a:pt x="292" y="635"/>
                  </a:lnTo>
                  <a:lnTo>
                    <a:pt x="278" y="621"/>
                  </a:lnTo>
                  <a:lnTo>
                    <a:pt x="264" y="606"/>
                  </a:lnTo>
                  <a:lnTo>
                    <a:pt x="251" y="589"/>
                  </a:lnTo>
                  <a:lnTo>
                    <a:pt x="239" y="570"/>
                  </a:lnTo>
                  <a:lnTo>
                    <a:pt x="260" y="558"/>
                  </a:lnTo>
                  <a:close/>
                  <a:moveTo>
                    <a:pt x="371" y="656"/>
                  </a:moveTo>
                  <a:lnTo>
                    <a:pt x="390" y="662"/>
                  </a:lnTo>
                  <a:lnTo>
                    <a:pt x="409" y="668"/>
                  </a:lnTo>
                  <a:lnTo>
                    <a:pt x="428" y="672"/>
                  </a:lnTo>
                  <a:lnTo>
                    <a:pt x="450" y="674"/>
                  </a:lnTo>
                  <a:lnTo>
                    <a:pt x="472" y="676"/>
                  </a:lnTo>
                  <a:lnTo>
                    <a:pt x="494" y="676"/>
                  </a:lnTo>
                  <a:lnTo>
                    <a:pt x="518" y="675"/>
                  </a:lnTo>
                  <a:lnTo>
                    <a:pt x="544" y="673"/>
                  </a:lnTo>
                  <a:lnTo>
                    <a:pt x="546" y="697"/>
                  </a:lnTo>
                  <a:lnTo>
                    <a:pt x="519" y="700"/>
                  </a:lnTo>
                  <a:lnTo>
                    <a:pt x="494" y="701"/>
                  </a:lnTo>
                  <a:lnTo>
                    <a:pt x="470" y="700"/>
                  </a:lnTo>
                  <a:lnTo>
                    <a:pt x="446" y="699"/>
                  </a:lnTo>
                  <a:lnTo>
                    <a:pt x="423" y="696"/>
                  </a:lnTo>
                  <a:lnTo>
                    <a:pt x="403" y="691"/>
                  </a:lnTo>
                  <a:lnTo>
                    <a:pt x="381" y="686"/>
                  </a:lnTo>
                  <a:lnTo>
                    <a:pt x="361" y="678"/>
                  </a:lnTo>
                  <a:lnTo>
                    <a:pt x="371" y="656"/>
                  </a:lnTo>
                  <a:close/>
                  <a:moveTo>
                    <a:pt x="557" y="684"/>
                  </a:moveTo>
                  <a:lnTo>
                    <a:pt x="556" y="688"/>
                  </a:lnTo>
                  <a:lnTo>
                    <a:pt x="554" y="693"/>
                  </a:lnTo>
                  <a:lnTo>
                    <a:pt x="551" y="696"/>
                  </a:lnTo>
                  <a:lnTo>
                    <a:pt x="546" y="697"/>
                  </a:lnTo>
                  <a:lnTo>
                    <a:pt x="545" y="685"/>
                  </a:lnTo>
                  <a:lnTo>
                    <a:pt x="557" y="68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1" name="Freeform 738"/>
            <p:cNvSpPr>
              <a:spLocks/>
            </p:cNvSpPr>
            <p:nvPr/>
          </p:nvSpPr>
          <p:spPr bwMode="auto">
            <a:xfrm>
              <a:off x="3092" y="1713"/>
              <a:ext cx="101" cy="127"/>
            </a:xfrm>
            <a:custGeom>
              <a:avLst/>
              <a:gdLst>
                <a:gd name="T0" fmla="*/ 19 w 473"/>
                <a:gd name="T1" fmla="*/ 24 h 634"/>
                <a:gd name="T2" fmla="*/ 18 w 473"/>
                <a:gd name="T3" fmla="*/ 21 h 634"/>
                <a:gd name="T4" fmla="*/ 17 w 473"/>
                <a:gd name="T5" fmla="*/ 17 h 634"/>
                <a:gd name="T6" fmla="*/ 16 w 473"/>
                <a:gd name="T7" fmla="*/ 15 h 634"/>
                <a:gd name="T8" fmla="*/ 15 w 473"/>
                <a:gd name="T9" fmla="*/ 12 h 634"/>
                <a:gd name="T10" fmla="*/ 14 w 473"/>
                <a:gd name="T11" fmla="*/ 10 h 634"/>
                <a:gd name="T12" fmla="*/ 13 w 473"/>
                <a:gd name="T13" fmla="*/ 7 h 634"/>
                <a:gd name="T14" fmla="*/ 12 w 473"/>
                <a:gd name="T15" fmla="*/ 5 h 634"/>
                <a:gd name="T16" fmla="*/ 10 w 473"/>
                <a:gd name="T17" fmla="*/ 3 h 634"/>
                <a:gd name="T18" fmla="*/ 9 w 473"/>
                <a:gd name="T19" fmla="*/ 2 h 634"/>
                <a:gd name="T20" fmla="*/ 8 w 473"/>
                <a:gd name="T21" fmla="*/ 1 h 634"/>
                <a:gd name="T22" fmla="*/ 7 w 473"/>
                <a:gd name="T23" fmla="*/ 1 h 634"/>
                <a:gd name="T24" fmla="*/ 6 w 473"/>
                <a:gd name="T25" fmla="*/ 0 h 634"/>
                <a:gd name="T26" fmla="*/ 6 w 473"/>
                <a:gd name="T27" fmla="*/ 0 h 634"/>
                <a:gd name="T28" fmla="*/ 5 w 473"/>
                <a:gd name="T29" fmla="*/ 0 h 634"/>
                <a:gd name="T30" fmla="*/ 4 w 473"/>
                <a:gd name="T31" fmla="*/ 0 h 634"/>
                <a:gd name="T32" fmla="*/ 3 w 473"/>
                <a:gd name="T33" fmla="*/ 0 h 634"/>
                <a:gd name="T34" fmla="*/ 2 w 473"/>
                <a:gd name="T35" fmla="*/ 1 h 634"/>
                <a:gd name="T36" fmla="*/ 1 w 473"/>
                <a:gd name="T37" fmla="*/ 1 h 634"/>
                <a:gd name="T38" fmla="*/ 1 w 473"/>
                <a:gd name="T39" fmla="*/ 3 h 634"/>
                <a:gd name="T40" fmla="*/ 2 w 473"/>
                <a:gd name="T41" fmla="*/ 5 h 634"/>
                <a:gd name="T42" fmla="*/ 4 w 473"/>
                <a:gd name="T43" fmla="*/ 8 h 634"/>
                <a:gd name="T44" fmla="*/ 5 w 473"/>
                <a:gd name="T45" fmla="*/ 10 h 634"/>
                <a:gd name="T46" fmla="*/ 6 w 473"/>
                <a:gd name="T47" fmla="*/ 12 h 634"/>
                <a:gd name="T48" fmla="*/ 7 w 473"/>
                <a:gd name="T49" fmla="*/ 15 h 634"/>
                <a:gd name="T50" fmla="*/ 8 w 473"/>
                <a:gd name="T51" fmla="*/ 17 h 634"/>
                <a:gd name="T52" fmla="*/ 8 w 473"/>
                <a:gd name="T53" fmla="*/ 20 h 634"/>
                <a:gd name="T54" fmla="*/ 9 w 473"/>
                <a:gd name="T55" fmla="*/ 21 h 634"/>
                <a:gd name="T56" fmla="*/ 10 w 473"/>
                <a:gd name="T57" fmla="*/ 23 h 634"/>
                <a:gd name="T58" fmla="*/ 11 w 473"/>
                <a:gd name="T59" fmla="*/ 24 h 634"/>
                <a:gd name="T60" fmla="*/ 12 w 473"/>
                <a:gd name="T61" fmla="*/ 24 h 634"/>
                <a:gd name="T62" fmla="*/ 13 w 473"/>
                <a:gd name="T63" fmla="*/ 25 h 634"/>
                <a:gd name="T64" fmla="*/ 15 w 473"/>
                <a:gd name="T65" fmla="*/ 25 h 634"/>
                <a:gd name="T66" fmla="*/ 16 w 473"/>
                <a:gd name="T67" fmla="*/ 25 h 634"/>
                <a:gd name="T68" fmla="*/ 18 w 473"/>
                <a:gd name="T69" fmla="*/ 25 h 6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73"/>
                <a:gd name="T106" fmla="*/ 0 h 634"/>
                <a:gd name="T107" fmla="*/ 473 w 473"/>
                <a:gd name="T108" fmla="*/ 634 h 6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73" h="634">
                  <a:moveTo>
                    <a:pt x="473" y="630"/>
                  </a:moveTo>
                  <a:lnTo>
                    <a:pt x="470" y="605"/>
                  </a:lnTo>
                  <a:lnTo>
                    <a:pt x="463" y="566"/>
                  </a:lnTo>
                  <a:lnTo>
                    <a:pt x="452" y="518"/>
                  </a:lnTo>
                  <a:lnTo>
                    <a:pt x="437" y="462"/>
                  </a:lnTo>
                  <a:lnTo>
                    <a:pt x="429" y="432"/>
                  </a:lnTo>
                  <a:lnTo>
                    <a:pt x="420" y="402"/>
                  </a:lnTo>
                  <a:lnTo>
                    <a:pt x="409" y="369"/>
                  </a:lnTo>
                  <a:lnTo>
                    <a:pt x="397" y="337"/>
                  </a:lnTo>
                  <a:lnTo>
                    <a:pt x="385" y="304"/>
                  </a:lnTo>
                  <a:lnTo>
                    <a:pt x="371" y="272"/>
                  </a:lnTo>
                  <a:lnTo>
                    <a:pt x="357" y="240"/>
                  </a:lnTo>
                  <a:lnTo>
                    <a:pt x="342" y="208"/>
                  </a:lnTo>
                  <a:lnTo>
                    <a:pt x="326" y="179"/>
                  </a:lnTo>
                  <a:lnTo>
                    <a:pt x="310" y="151"/>
                  </a:lnTo>
                  <a:lnTo>
                    <a:pt x="293" y="124"/>
                  </a:lnTo>
                  <a:lnTo>
                    <a:pt x="274" y="100"/>
                  </a:lnTo>
                  <a:lnTo>
                    <a:pt x="256" y="78"/>
                  </a:lnTo>
                  <a:lnTo>
                    <a:pt x="235" y="57"/>
                  </a:lnTo>
                  <a:lnTo>
                    <a:pt x="226" y="48"/>
                  </a:lnTo>
                  <a:lnTo>
                    <a:pt x="216" y="40"/>
                  </a:lnTo>
                  <a:lnTo>
                    <a:pt x="205" y="32"/>
                  </a:lnTo>
                  <a:lnTo>
                    <a:pt x="194" y="25"/>
                  </a:lnTo>
                  <a:lnTo>
                    <a:pt x="183" y="19"/>
                  </a:lnTo>
                  <a:lnTo>
                    <a:pt x="173" y="14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3"/>
                  </a:lnTo>
                  <a:lnTo>
                    <a:pt x="126" y="1"/>
                  </a:lnTo>
                  <a:lnTo>
                    <a:pt x="114" y="0"/>
                  </a:lnTo>
                  <a:lnTo>
                    <a:pt x="102" y="1"/>
                  </a:lnTo>
                  <a:lnTo>
                    <a:pt x="91" y="2"/>
                  </a:lnTo>
                  <a:lnTo>
                    <a:pt x="78" y="4"/>
                  </a:lnTo>
                  <a:lnTo>
                    <a:pt x="66" y="7"/>
                  </a:lnTo>
                  <a:lnTo>
                    <a:pt x="53" y="13"/>
                  </a:lnTo>
                  <a:lnTo>
                    <a:pt x="40" y="18"/>
                  </a:lnTo>
                  <a:lnTo>
                    <a:pt x="27" y="26"/>
                  </a:lnTo>
                  <a:lnTo>
                    <a:pt x="13" y="34"/>
                  </a:lnTo>
                  <a:lnTo>
                    <a:pt x="0" y="43"/>
                  </a:lnTo>
                  <a:lnTo>
                    <a:pt x="21" y="72"/>
                  </a:lnTo>
                  <a:lnTo>
                    <a:pt x="42" y="101"/>
                  </a:lnTo>
                  <a:lnTo>
                    <a:pt x="61" y="132"/>
                  </a:lnTo>
                  <a:lnTo>
                    <a:pt x="80" y="161"/>
                  </a:lnTo>
                  <a:lnTo>
                    <a:pt x="97" y="190"/>
                  </a:lnTo>
                  <a:lnTo>
                    <a:pt x="113" y="220"/>
                  </a:lnTo>
                  <a:lnTo>
                    <a:pt x="128" y="249"/>
                  </a:lnTo>
                  <a:lnTo>
                    <a:pt x="142" y="279"/>
                  </a:lnTo>
                  <a:lnTo>
                    <a:pt x="156" y="309"/>
                  </a:lnTo>
                  <a:lnTo>
                    <a:pt x="168" y="339"/>
                  </a:lnTo>
                  <a:lnTo>
                    <a:pt x="179" y="369"/>
                  </a:lnTo>
                  <a:lnTo>
                    <a:pt x="189" y="399"/>
                  </a:lnTo>
                  <a:lnTo>
                    <a:pt x="196" y="429"/>
                  </a:lnTo>
                  <a:lnTo>
                    <a:pt x="204" y="459"/>
                  </a:lnTo>
                  <a:lnTo>
                    <a:pt x="209" y="488"/>
                  </a:lnTo>
                  <a:lnTo>
                    <a:pt x="214" y="517"/>
                  </a:lnTo>
                  <a:lnTo>
                    <a:pt x="224" y="533"/>
                  </a:lnTo>
                  <a:lnTo>
                    <a:pt x="235" y="548"/>
                  </a:lnTo>
                  <a:lnTo>
                    <a:pt x="246" y="562"/>
                  </a:lnTo>
                  <a:lnTo>
                    <a:pt x="259" y="575"/>
                  </a:lnTo>
                  <a:lnTo>
                    <a:pt x="272" y="587"/>
                  </a:lnTo>
                  <a:lnTo>
                    <a:pt x="286" y="597"/>
                  </a:lnTo>
                  <a:lnTo>
                    <a:pt x="301" y="606"/>
                  </a:lnTo>
                  <a:lnTo>
                    <a:pt x="317" y="613"/>
                  </a:lnTo>
                  <a:lnTo>
                    <a:pt x="334" y="620"/>
                  </a:lnTo>
                  <a:lnTo>
                    <a:pt x="351" y="625"/>
                  </a:lnTo>
                  <a:lnTo>
                    <a:pt x="369" y="629"/>
                  </a:lnTo>
                  <a:lnTo>
                    <a:pt x="389" y="632"/>
                  </a:lnTo>
                  <a:lnTo>
                    <a:pt x="408" y="634"/>
                  </a:lnTo>
                  <a:lnTo>
                    <a:pt x="429" y="634"/>
                  </a:lnTo>
                  <a:lnTo>
                    <a:pt x="450" y="633"/>
                  </a:lnTo>
                  <a:lnTo>
                    <a:pt x="473" y="6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2" name="Freeform 739"/>
            <p:cNvSpPr>
              <a:spLocks noEditPoints="1"/>
            </p:cNvSpPr>
            <p:nvPr/>
          </p:nvSpPr>
          <p:spPr bwMode="auto">
            <a:xfrm>
              <a:off x="3092" y="1706"/>
              <a:ext cx="101" cy="134"/>
            </a:xfrm>
            <a:custGeom>
              <a:avLst/>
              <a:gdLst>
                <a:gd name="T0" fmla="*/ 19 w 497"/>
                <a:gd name="T1" fmla="*/ 26 h 658"/>
                <a:gd name="T2" fmla="*/ 20 w 497"/>
                <a:gd name="T3" fmla="*/ 25 h 658"/>
                <a:gd name="T4" fmla="*/ 19 w 497"/>
                <a:gd name="T5" fmla="*/ 24 h 658"/>
                <a:gd name="T6" fmla="*/ 19 w 497"/>
                <a:gd name="T7" fmla="*/ 24 h 658"/>
                <a:gd name="T8" fmla="*/ 18 w 497"/>
                <a:gd name="T9" fmla="*/ 21 h 658"/>
                <a:gd name="T10" fmla="*/ 15 w 497"/>
                <a:gd name="T11" fmla="*/ 13 h 658"/>
                <a:gd name="T12" fmla="*/ 15 w 497"/>
                <a:gd name="T13" fmla="*/ 9 h 658"/>
                <a:gd name="T14" fmla="*/ 17 w 497"/>
                <a:gd name="T15" fmla="*/ 14 h 658"/>
                <a:gd name="T16" fmla="*/ 19 w 497"/>
                <a:gd name="T17" fmla="*/ 23 h 658"/>
                <a:gd name="T18" fmla="*/ 12 w 497"/>
                <a:gd name="T19" fmla="*/ 6 h 658"/>
                <a:gd name="T20" fmla="*/ 14 w 497"/>
                <a:gd name="T21" fmla="*/ 8 h 658"/>
                <a:gd name="T22" fmla="*/ 10 w 497"/>
                <a:gd name="T23" fmla="*/ 4 h 658"/>
                <a:gd name="T24" fmla="*/ 8 w 497"/>
                <a:gd name="T25" fmla="*/ 2 h 658"/>
                <a:gd name="T26" fmla="*/ 9 w 497"/>
                <a:gd name="T27" fmla="*/ 2 h 658"/>
                <a:gd name="T28" fmla="*/ 12 w 497"/>
                <a:gd name="T29" fmla="*/ 4 h 658"/>
                <a:gd name="T30" fmla="*/ 5 w 497"/>
                <a:gd name="T31" fmla="*/ 1 h 658"/>
                <a:gd name="T32" fmla="*/ 2 w 497"/>
                <a:gd name="T33" fmla="*/ 2 h 658"/>
                <a:gd name="T34" fmla="*/ 5 w 497"/>
                <a:gd name="T35" fmla="*/ 0 h 658"/>
                <a:gd name="T36" fmla="*/ 7 w 497"/>
                <a:gd name="T37" fmla="*/ 1 h 658"/>
                <a:gd name="T38" fmla="*/ 1 w 497"/>
                <a:gd name="T39" fmla="*/ 3 h 658"/>
                <a:gd name="T40" fmla="*/ 2 w 497"/>
                <a:gd name="T41" fmla="*/ 1 h 658"/>
                <a:gd name="T42" fmla="*/ 0 w 497"/>
                <a:gd name="T43" fmla="*/ 2 h 658"/>
                <a:gd name="T44" fmla="*/ 1 w 497"/>
                <a:gd name="T45" fmla="*/ 2 h 658"/>
                <a:gd name="T46" fmla="*/ 1 w 497"/>
                <a:gd name="T47" fmla="*/ 2 h 658"/>
                <a:gd name="T48" fmla="*/ 1 w 497"/>
                <a:gd name="T49" fmla="*/ 2 h 658"/>
                <a:gd name="T50" fmla="*/ 2 w 497"/>
                <a:gd name="T51" fmla="*/ 3 h 658"/>
                <a:gd name="T52" fmla="*/ 2 w 497"/>
                <a:gd name="T53" fmla="*/ 3 h 658"/>
                <a:gd name="T54" fmla="*/ 2 w 497"/>
                <a:gd name="T55" fmla="*/ 5 h 658"/>
                <a:gd name="T56" fmla="*/ 2 w 497"/>
                <a:gd name="T57" fmla="*/ 3 h 658"/>
                <a:gd name="T58" fmla="*/ 5 w 497"/>
                <a:gd name="T59" fmla="*/ 8 h 658"/>
                <a:gd name="T60" fmla="*/ 6 w 497"/>
                <a:gd name="T61" fmla="*/ 12 h 658"/>
                <a:gd name="T62" fmla="*/ 4 w 497"/>
                <a:gd name="T63" fmla="*/ 8 h 658"/>
                <a:gd name="T64" fmla="*/ 7 w 497"/>
                <a:gd name="T65" fmla="*/ 11 h 658"/>
                <a:gd name="T66" fmla="*/ 7 w 497"/>
                <a:gd name="T67" fmla="*/ 11 h 658"/>
                <a:gd name="T68" fmla="*/ 6 w 497"/>
                <a:gd name="T69" fmla="*/ 13 h 658"/>
                <a:gd name="T70" fmla="*/ 7 w 497"/>
                <a:gd name="T71" fmla="*/ 11 h 658"/>
                <a:gd name="T72" fmla="*/ 8 w 497"/>
                <a:gd name="T73" fmla="*/ 14 h 658"/>
                <a:gd name="T74" fmla="*/ 6 w 497"/>
                <a:gd name="T75" fmla="*/ 13 h 658"/>
                <a:gd name="T76" fmla="*/ 9 w 497"/>
                <a:gd name="T77" fmla="*/ 17 h 658"/>
                <a:gd name="T78" fmla="*/ 9 w 497"/>
                <a:gd name="T79" fmla="*/ 21 h 658"/>
                <a:gd name="T80" fmla="*/ 8 w 497"/>
                <a:gd name="T81" fmla="*/ 18 h 658"/>
                <a:gd name="T82" fmla="*/ 8 w 497"/>
                <a:gd name="T83" fmla="*/ 14 h 658"/>
                <a:gd name="T84" fmla="*/ 9 w 497"/>
                <a:gd name="T85" fmla="*/ 22 h 658"/>
                <a:gd name="T86" fmla="*/ 11 w 497"/>
                <a:gd name="T87" fmla="*/ 23 h 658"/>
                <a:gd name="T88" fmla="*/ 13 w 497"/>
                <a:gd name="T89" fmla="*/ 26 h 658"/>
                <a:gd name="T90" fmla="*/ 10 w 497"/>
                <a:gd name="T91" fmla="*/ 23 h 658"/>
                <a:gd name="T92" fmla="*/ 13 w 497"/>
                <a:gd name="T93" fmla="*/ 25 h 658"/>
                <a:gd name="T94" fmla="*/ 17 w 497"/>
                <a:gd name="T95" fmla="*/ 25 h 658"/>
                <a:gd name="T96" fmla="*/ 18 w 497"/>
                <a:gd name="T97" fmla="*/ 26 h 658"/>
                <a:gd name="T98" fmla="*/ 14 w 497"/>
                <a:gd name="T99" fmla="*/ 26 h 658"/>
                <a:gd name="T100" fmla="*/ 20 w 497"/>
                <a:gd name="T101" fmla="*/ 26 h 658"/>
                <a:gd name="T102" fmla="*/ 20 w 497"/>
                <a:gd name="T103" fmla="*/ 26 h 6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97"/>
                <a:gd name="T157" fmla="*/ 0 h 658"/>
                <a:gd name="T158" fmla="*/ 497 w 497"/>
                <a:gd name="T159" fmla="*/ 658 h 65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97" h="658">
                  <a:moveTo>
                    <a:pt x="473" y="642"/>
                  </a:moveTo>
                  <a:lnTo>
                    <a:pt x="473" y="642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73" y="642"/>
                  </a:moveTo>
                  <a:lnTo>
                    <a:pt x="472" y="631"/>
                  </a:lnTo>
                  <a:lnTo>
                    <a:pt x="469" y="613"/>
                  </a:lnTo>
                  <a:lnTo>
                    <a:pt x="494" y="610"/>
                  </a:lnTo>
                  <a:lnTo>
                    <a:pt x="496" y="626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69" y="613"/>
                  </a:moveTo>
                  <a:lnTo>
                    <a:pt x="468" y="603"/>
                  </a:lnTo>
                  <a:lnTo>
                    <a:pt x="465" y="592"/>
                  </a:lnTo>
                  <a:lnTo>
                    <a:pt x="463" y="580"/>
                  </a:lnTo>
                  <a:lnTo>
                    <a:pt x="460" y="569"/>
                  </a:lnTo>
                  <a:lnTo>
                    <a:pt x="485" y="564"/>
                  </a:lnTo>
                  <a:lnTo>
                    <a:pt x="487" y="578"/>
                  </a:lnTo>
                  <a:lnTo>
                    <a:pt x="489" y="590"/>
                  </a:lnTo>
                  <a:lnTo>
                    <a:pt x="491" y="600"/>
                  </a:lnTo>
                  <a:lnTo>
                    <a:pt x="494" y="610"/>
                  </a:lnTo>
                  <a:lnTo>
                    <a:pt x="469" y="613"/>
                  </a:lnTo>
                  <a:close/>
                  <a:moveTo>
                    <a:pt x="460" y="569"/>
                  </a:moveTo>
                  <a:lnTo>
                    <a:pt x="452" y="533"/>
                  </a:lnTo>
                  <a:lnTo>
                    <a:pt x="443" y="495"/>
                  </a:lnTo>
                  <a:lnTo>
                    <a:pt x="431" y="453"/>
                  </a:lnTo>
                  <a:lnTo>
                    <a:pt x="417" y="409"/>
                  </a:lnTo>
                  <a:lnTo>
                    <a:pt x="402" y="363"/>
                  </a:lnTo>
                  <a:lnTo>
                    <a:pt x="384" y="317"/>
                  </a:lnTo>
                  <a:lnTo>
                    <a:pt x="375" y="294"/>
                  </a:lnTo>
                  <a:lnTo>
                    <a:pt x="365" y="271"/>
                  </a:lnTo>
                  <a:lnTo>
                    <a:pt x="354" y="248"/>
                  </a:lnTo>
                  <a:lnTo>
                    <a:pt x="343" y="226"/>
                  </a:lnTo>
                  <a:lnTo>
                    <a:pt x="365" y="215"/>
                  </a:lnTo>
                  <a:lnTo>
                    <a:pt x="376" y="237"/>
                  </a:lnTo>
                  <a:lnTo>
                    <a:pt x="387" y="261"/>
                  </a:lnTo>
                  <a:lnTo>
                    <a:pt x="396" y="284"/>
                  </a:lnTo>
                  <a:lnTo>
                    <a:pt x="406" y="308"/>
                  </a:lnTo>
                  <a:lnTo>
                    <a:pt x="424" y="355"/>
                  </a:lnTo>
                  <a:lnTo>
                    <a:pt x="441" y="402"/>
                  </a:lnTo>
                  <a:lnTo>
                    <a:pt x="455" y="446"/>
                  </a:lnTo>
                  <a:lnTo>
                    <a:pt x="467" y="489"/>
                  </a:lnTo>
                  <a:lnTo>
                    <a:pt x="476" y="528"/>
                  </a:lnTo>
                  <a:lnTo>
                    <a:pt x="485" y="564"/>
                  </a:lnTo>
                  <a:lnTo>
                    <a:pt x="460" y="569"/>
                  </a:lnTo>
                  <a:close/>
                  <a:moveTo>
                    <a:pt x="343" y="226"/>
                  </a:moveTo>
                  <a:lnTo>
                    <a:pt x="328" y="199"/>
                  </a:lnTo>
                  <a:lnTo>
                    <a:pt x="313" y="173"/>
                  </a:lnTo>
                  <a:lnTo>
                    <a:pt x="297" y="148"/>
                  </a:lnTo>
                  <a:lnTo>
                    <a:pt x="281" y="124"/>
                  </a:lnTo>
                  <a:lnTo>
                    <a:pt x="300" y="110"/>
                  </a:lnTo>
                  <a:lnTo>
                    <a:pt x="317" y="134"/>
                  </a:lnTo>
                  <a:lnTo>
                    <a:pt x="334" y="160"/>
                  </a:lnTo>
                  <a:lnTo>
                    <a:pt x="350" y="187"/>
                  </a:lnTo>
                  <a:lnTo>
                    <a:pt x="365" y="215"/>
                  </a:lnTo>
                  <a:lnTo>
                    <a:pt x="343" y="226"/>
                  </a:lnTo>
                  <a:close/>
                  <a:moveTo>
                    <a:pt x="281" y="124"/>
                  </a:moveTo>
                  <a:lnTo>
                    <a:pt x="269" y="109"/>
                  </a:lnTo>
                  <a:lnTo>
                    <a:pt x="256" y="95"/>
                  </a:lnTo>
                  <a:lnTo>
                    <a:pt x="244" y="82"/>
                  </a:lnTo>
                  <a:lnTo>
                    <a:pt x="231" y="70"/>
                  </a:lnTo>
                  <a:lnTo>
                    <a:pt x="217" y="59"/>
                  </a:lnTo>
                  <a:lnTo>
                    <a:pt x="204" y="50"/>
                  </a:lnTo>
                  <a:lnTo>
                    <a:pt x="190" y="42"/>
                  </a:lnTo>
                  <a:lnTo>
                    <a:pt x="176" y="36"/>
                  </a:lnTo>
                  <a:lnTo>
                    <a:pt x="186" y="13"/>
                  </a:lnTo>
                  <a:lnTo>
                    <a:pt x="201" y="19"/>
                  </a:lnTo>
                  <a:lnTo>
                    <a:pt x="216" y="29"/>
                  </a:lnTo>
                  <a:lnTo>
                    <a:pt x="231" y="39"/>
                  </a:lnTo>
                  <a:lnTo>
                    <a:pt x="246" y="51"/>
                  </a:lnTo>
                  <a:lnTo>
                    <a:pt x="260" y="64"/>
                  </a:lnTo>
                  <a:lnTo>
                    <a:pt x="273" y="78"/>
                  </a:lnTo>
                  <a:lnTo>
                    <a:pt x="287" y="94"/>
                  </a:lnTo>
                  <a:lnTo>
                    <a:pt x="300" y="110"/>
                  </a:lnTo>
                  <a:lnTo>
                    <a:pt x="281" y="124"/>
                  </a:lnTo>
                  <a:close/>
                  <a:moveTo>
                    <a:pt x="176" y="36"/>
                  </a:moveTo>
                  <a:lnTo>
                    <a:pt x="162" y="30"/>
                  </a:lnTo>
                  <a:lnTo>
                    <a:pt x="148" y="27"/>
                  </a:lnTo>
                  <a:lnTo>
                    <a:pt x="133" y="25"/>
                  </a:lnTo>
                  <a:lnTo>
                    <a:pt x="118" y="25"/>
                  </a:lnTo>
                  <a:lnTo>
                    <a:pt x="103" y="26"/>
                  </a:lnTo>
                  <a:lnTo>
                    <a:pt x="87" y="30"/>
                  </a:lnTo>
                  <a:lnTo>
                    <a:pt x="71" y="34"/>
                  </a:lnTo>
                  <a:lnTo>
                    <a:pt x="55" y="42"/>
                  </a:lnTo>
                  <a:lnTo>
                    <a:pt x="44" y="20"/>
                  </a:lnTo>
                  <a:lnTo>
                    <a:pt x="63" y="12"/>
                  </a:lnTo>
                  <a:lnTo>
                    <a:pt x="81" y="6"/>
                  </a:lnTo>
                  <a:lnTo>
                    <a:pt x="99" y="2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52" y="2"/>
                  </a:lnTo>
                  <a:lnTo>
                    <a:pt x="168" y="6"/>
                  </a:lnTo>
                  <a:lnTo>
                    <a:pt x="186" y="13"/>
                  </a:lnTo>
                  <a:lnTo>
                    <a:pt x="176" y="36"/>
                  </a:lnTo>
                  <a:close/>
                  <a:moveTo>
                    <a:pt x="55" y="42"/>
                  </a:moveTo>
                  <a:lnTo>
                    <a:pt x="46" y="46"/>
                  </a:lnTo>
                  <a:lnTo>
                    <a:pt x="38" y="52"/>
                  </a:lnTo>
                  <a:lnTo>
                    <a:pt x="29" y="58"/>
                  </a:lnTo>
                  <a:lnTo>
                    <a:pt x="19" y="65"/>
                  </a:lnTo>
                  <a:lnTo>
                    <a:pt x="4" y="45"/>
                  </a:lnTo>
                  <a:lnTo>
                    <a:pt x="14" y="39"/>
                  </a:lnTo>
                  <a:lnTo>
                    <a:pt x="24" y="32"/>
                  </a:lnTo>
                  <a:lnTo>
                    <a:pt x="35" y="26"/>
                  </a:lnTo>
                  <a:lnTo>
                    <a:pt x="44" y="20"/>
                  </a:lnTo>
                  <a:lnTo>
                    <a:pt x="55" y="42"/>
                  </a:lnTo>
                  <a:close/>
                  <a:moveTo>
                    <a:pt x="2" y="63"/>
                  </a:move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4" y="45"/>
                  </a:lnTo>
                  <a:lnTo>
                    <a:pt x="12" y="55"/>
                  </a:lnTo>
                  <a:lnTo>
                    <a:pt x="2" y="63"/>
                  </a:lnTo>
                  <a:close/>
                  <a:moveTo>
                    <a:pt x="22" y="48"/>
                  </a:moveTo>
                  <a:lnTo>
                    <a:pt x="19" y="46"/>
                  </a:lnTo>
                  <a:lnTo>
                    <a:pt x="20" y="46"/>
                  </a:lnTo>
                  <a:lnTo>
                    <a:pt x="3" y="64"/>
                  </a:lnTo>
                  <a:lnTo>
                    <a:pt x="1" y="63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20" y="46"/>
                  </a:moveTo>
                  <a:lnTo>
                    <a:pt x="22" y="47"/>
                  </a:lnTo>
                  <a:lnTo>
                    <a:pt x="22" y="48"/>
                  </a:lnTo>
                  <a:lnTo>
                    <a:pt x="12" y="55"/>
                  </a:lnTo>
                  <a:lnTo>
                    <a:pt x="20" y="46"/>
                  </a:lnTo>
                  <a:close/>
                  <a:moveTo>
                    <a:pt x="22" y="48"/>
                  </a:moveTo>
                  <a:lnTo>
                    <a:pt x="27" y="55"/>
                  </a:lnTo>
                  <a:lnTo>
                    <a:pt x="32" y="63"/>
                  </a:lnTo>
                  <a:lnTo>
                    <a:pt x="39" y="71"/>
                  </a:lnTo>
                  <a:lnTo>
                    <a:pt x="45" y="81"/>
                  </a:lnTo>
                  <a:lnTo>
                    <a:pt x="26" y="95"/>
                  </a:lnTo>
                  <a:lnTo>
                    <a:pt x="16" y="81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45" y="81"/>
                  </a:moveTo>
                  <a:lnTo>
                    <a:pt x="53" y="91"/>
                  </a:lnTo>
                  <a:lnTo>
                    <a:pt x="58" y="99"/>
                  </a:lnTo>
                  <a:lnTo>
                    <a:pt x="64" y="107"/>
                  </a:lnTo>
                  <a:lnTo>
                    <a:pt x="69" y="114"/>
                  </a:lnTo>
                  <a:lnTo>
                    <a:pt x="49" y="127"/>
                  </a:lnTo>
                  <a:lnTo>
                    <a:pt x="42" y="119"/>
                  </a:lnTo>
                  <a:lnTo>
                    <a:pt x="37" y="110"/>
                  </a:lnTo>
                  <a:lnTo>
                    <a:pt x="31" y="102"/>
                  </a:lnTo>
                  <a:lnTo>
                    <a:pt x="26" y="95"/>
                  </a:lnTo>
                  <a:lnTo>
                    <a:pt x="45" y="81"/>
                  </a:lnTo>
                  <a:close/>
                  <a:moveTo>
                    <a:pt x="69" y="114"/>
                  </a:moveTo>
                  <a:lnTo>
                    <a:pt x="83" y="135"/>
                  </a:lnTo>
                  <a:lnTo>
                    <a:pt x="96" y="156"/>
                  </a:lnTo>
                  <a:lnTo>
                    <a:pt x="109" y="178"/>
                  </a:lnTo>
                  <a:lnTo>
                    <a:pt x="122" y="200"/>
                  </a:lnTo>
                  <a:lnTo>
                    <a:pt x="134" y="221"/>
                  </a:lnTo>
                  <a:lnTo>
                    <a:pt x="145" y="243"/>
                  </a:lnTo>
                  <a:lnTo>
                    <a:pt x="155" y="264"/>
                  </a:lnTo>
                  <a:lnTo>
                    <a:pt x="166" y="286"/>
                  </a:lnTo>
                  <a:lnTo>
                    <a:pt x="144" y="296"/>
                  </a:lnTo>
                  <a:lnTo>
                    <a:pt x="134" y="275"/>
                  </a:lnTo>
                  <a:lnTo>
                    <a:pt x="123" y="254"/>
                  </a:lnTo>
                  <a:lnTo>
                    <a:pt x="112" y="233"/>
                  </a:lnTo>
                  <a:lnTo>
                    <a:pt x="100" y="212"/>
                  </a:lnTo>
                  <a:lnTo>
                    <a:pt x="89" y="191"/>
                  </a:lnTo>
                  <a:lnTo>
                    <a:pt x="76" y="169"/>
                  </a:lnTo>
                  <a:lnTo>
                    <a:pt x="63" y="149"/>
                  </a:lnTo>
                  <a:lnTo>
                    <a:pt x="49" y="127"/>
                  </a:lnTo>
                  <a:lnTo>
                    <a:pt x="69" y="114"/>
                  </a:lnTo>
                  <a:close/>
                  <a:moveTo>
                    <a:pt x="166" y="286"/>
                  </a:moveTo>
                  <a:lnTo>
                    <a:pt x="166" y="286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66" y="286"/>
                  </a:moveTo>
                  <a:lnTo>
                    <a:pt x="171" y="295"/>
                  </a:lnTo>
                  <a:lnTo>
                    <a:pt x="174" y="303"/>
                  </a:lnTo>
                  <a:lnTo>
                    <a:pt x="177" y="312"/>
                  </a:lnTo>
                  <a:lnTo>
                    <a:pt x="181" y="321"/>
                  </a:lnTo>
                  <a:lnTo>
                    <a:pt x="159" y="329"/>
                  </a:lnTo>
                  <a:lnTo>
                    <a:pt x="154" y="321"/>
                  </a:lnTo>
                  <a:lnTo>
                    <a:pt x="151" y="313"/>
                  </a:lnTo>
                  <a:lnTo>
                    <a:pt x="148" y="304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81" y="321"/>
                  </a:moveTo>
                  <a:lnTo>
                    <a:pt x="185" y="329"/>
                  </a:lnTo>
                  <a:lnTo>
                    <a:pt x="188" y="338"/>
                  </a:lnTo>
                  <a:lnTo>
                    <a:pt x="191" y="345"/>
                  </a:lnTo>
                  <a:lnTo>
                    <a:pt x="194" y="354"/>
                  </a:lnTo>
                  <a:lnTo>
                    <a:pt x="172" y="363"/>
                  </a:lnTo>
                  <a:lnTo>
                    <a:pt x="168" y="354"/>
                  </a:lnTo>
                  <a:lnTo>
                    <a:pt x="165" y="345"/>
                  </a:lnTo>
                  <a:lnTo>
                    <a:pt x="162" y="338"/>
                  </a:lnTo>
                  <a:lnTo>
                    <a:pt x="159" y="329"/>
                  </a:lnTo>
                  <a:lnTo>
                    <a:pt x="181" y="321"/>
                  </a:lnTo>
                  <a:close/>
                  <a:moveTo>
                    <a:pt x="194" y="354"/>
                  </a:moveTo>
                  <a:lnTo>
                    <a:pt x="202" y="376"/>
                  </a:lnTo>
                  <a:lnTo>
                    <a:pt x="209" y="397"/>
                  </a:lnTo>
                  <a:lnTo>
                    <a:pt x="216" y="420"/>
                  </a:lnTo>
                  <a:lnTo>
                    <a:pt x="221" y="442"/>
                  </a:lnTo>
                  <a:lnTo>
                    <a:pt x="227" y="463"/>
                  </a:lnTo>
                  <a:lnTo>
                    <a:pt x="231" y="485"/>
                  </a:lnTo>
                  <a:lnTo>
                    <a:pt x="235" y="506"/>
                  </a:lnTo>
                  <a:lnTo>
                    <a:pt x="238" y="528"/>
                  </a:lnTo>
                  <a:lnTo>
                    <a:pt x="214" y="530"/>
                  </a:lnTo>
                  <a:lnTo>
                    <a:pt x="211" y="510"/>
                  </a:lnTo>
                  <a:lnTo>
                    <a:pt x="207" y="489"/>
                  </a:lnTo>
                  <a:lnTo>
                    <a:pt x="203" y="469"/>
                  </a:lnTo>
                  <a:lnTo>
                    <a:pt x="198" y="447"/>
                  </a:lnTo>
                  <a:lnTo>
                    <a:pt x="192" y="426"/>
                  </a:lnTo>
                  <a:lnTo>
                    <a:pt x="186" y="405"/>
                  </a:lnTo>
                  <a:lnTo>
                    <a:pt x="179" y="384"/>
                  </a:lnTo>
                  <a:lnTo>
                    <a:pt x="172" y="363"/>
                  </a:lnTo>
                  <a:lnTo>
                    <a:pt x="194" y="354"/>
                  </a:lnTo>
                  <a:close/>
                  <a:moveTo>
                    <a:pt x="215" y="536"/>
                  </a:moveTo>
                  <a:lnTo>
                    <a:pt x="215" y="533"/>
                  </a:lnTo>
                  <a:lnTo>
                    <a:pt x="214" y="530"/>
                  </a:lnTo>
                  <a:lnTo>
                    <a:pt x="226" y="529"/>
                  </a:lnTo>
                  <a:lnTo>
                    <a:pt x="215" y="536"/>
                  </a:lnTo>
                  <a:close/>
                  <a:moveTo>
                    <a:pt x="236" y="524"/>
                  </a:moveTo>
                  <a:lnTo>
                    <a:pt x="246" y="539"/>
                  </a:lnTo>
                  <a:lnTo>
                    <a:pt x="256" y="553"/>
                  </a:lnTo>
                  <a:lnTo>
                    <a:pt x="268" y="566"/>
                  </a:lnTo>
                  <a:lnTo>
                    <a:pt x="279" y="579"/>
                  </a:lnTo>
                  <a:lnTo>
                    <a:pt x="292" y="590"/>
                  </a:lnTo>
                  <a:lnTo>
                    <a:pt x="305" y="599"/>
                  </a:lnTo>
                  <a:lnTo>
                    <a:pt x="319" y="607"/>
                  </a:lnTo>
                  <a:lnTo>
                    <a:pt x="334" y="614"/>
                  </a:lnTo>
                  <a:lnTo>
                    <a:pt x="324" y="637"/>
                  </a:lnTo>
                  <a:lnTo>
                    <a:pt x="308" y="628"/>
                  </a:lnTo>
                  <a:lnTo>
                    <a:pt x="292" y="619"/>
                  </a:lnTo>
                  <a:lnTo>
                    <a:pt x="276" y="608"/>
                  </a:lnTo>
                  <a:lnTo>
                    <a:pt x="262" y="596"/>
                  </a:lnTo>
                  <a:lnTo>
                    <a:pt x="249" y="583"/>
                  </a:lnTo>
                  <a:lnTo>
                    <a:pt x="238" y="568"/>
                  </a:lnTo>
                  <a:lnTo>
                    <a:pt x="226" y="553"/>
                  </a:lnTo>
                  <a:lnTo>
                    <a:pt x="215" y="536"/>
                  </a:lnTo>
                  <a:lnTo>
                    <a:pt x="236" y="524"/>
                  </a:lnTo>
                  <a:close/>
                  <a:moveTo>
                    <a:pt x="334" y="614"/>
                  </a:moveTo>
                  <a:lnTo>
                    <a:pt x="350" y="621"/>
                  </a:lnTo>
                  <a:lnTo>
                    <a:pt x="366" y="625"/>
                  </a:lnTo>
                  <a:lnTo>
                    <a:pt x="383" y="630"/>
                  </a:lnTo>
                  <a:lnTo>
                    <a:pt x="402" y="632"/>
                  </a:lnTo>
                  <a:lnTo>
                    <a:pt x="421" y="633"/>
                  </a:lnTo>
                  <a:lnTo>
                    <a:pt x="441" y="633"/>
                  </a:lnTo>
                  <a:lnTo>
                    <a:pt x="462" y="632"/>
                  </a:lnTo>
                  <a:lnTo>
                    <a:pt x="484" y="630"/>
                  </a:lnTo>
                  <a:lnTo>
                    <a:pt x="487" y="654"/>
                  </a:lnTo>
                  <a:lnTo>
                    <a:pt x="463" y="657"/>
                  </a:lnTo>
                  <a:lnTo>
                    <a:pt x="441" y="658"/>
                  </a:lnTo>
                  <a:lnTo>
                    <a:pt x="419" y="658"/>
                  </a:lnTo>
                  <a:lnTo>
                    <a:pt x="398" y="657"/>
                  </a:lnTo>
                  <a:lnTo>
                    <a:pt x="379" y="653"/>
                  </a:lnTo>
                  <a:lnTo>
                    <a:pt x="360" y="649"/>
                  </a:lnTo>
                  <a:lnTo>
                    <a:pt x="341" y="644"/>
                  </a:lnTo>
                  <a:lnTo>
                    <a:pt x="324" y="637"/>
                  </a:lnTo>
                  <a:lnTo>
                    <a:pt x="334" y="614"/>
                  </a:lnTo>
                  <a:close/>
                  <a:moveTo>
                    <a:pt x="497" y="641"/>
                  </a:moveTo>
                  <a:lnTo>
                    <a:pt x="497" y="646"/>
                  </a:lnTo>
                  <a:lnTo>
                    <a:pt x="495" y="650"/>
                  </a:lnTo>
                  <a:lnTo>
                    <a:pt x="490" y="652"/>
                  </a:lnTo>
                  <a:lnTo>
                    <a:pt x="487" y="654"/>
                  </a:lnTo>
                  <a:lnTo>
                    <a:pt x="485" y="642"/>
                  </a:lnTo>
                  <a:lnTo>
                    <a:pt x="497" y="6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3" name="Freeform 740"/>
            <p:cNvSpPr>
              <a:spLocks/>
            </p:cNvSpPr>
            <p:nvPr/>
          </p:nvSpPr>
          <p:spPr bwMode="auto">
            <a:xfrm>
              <a:off x="3061" y="1717"/>
              <a:ext cx="85" cy="119"/>
            </a:xfrm>
            <a:custGeom>
              <a:avLst/>
              <a:gdLst>
                <a:gd name="T0" fmla="*/ 17 w 422"/>
                <a:gd name="T1" fmla="*/ 23 h 595"/>
                <a:gd name="T2" fmla="*/ 16 w 422"/>
                <a:gd name="T3" fmla="*/ 19 h 595"/>
                <a:gd name="T4" fmla="*/ 15 w 422"/>
                <a:gd name="T5" fmla="*/ 16 h 595"/>
                <a:gd name="T6" fmla="*/ 14 w 422"/>
                <a:gd name="T7" fmla="*/ 14 h 595"/>
                <a:gd name="T8" fmla="*/ 14 w 422"/>
                <a:gd name="T9" fmla="*/ 11 h 595"/>
                <a:gd name="T10" fmla="*/ 13 w 422"/>
                <a:gd name="T11" fmla="*/ 9 h 595"/>
                <a:gd name="T12" fmla="*/ 12 w 422"/>
                <a:gd name="T13" fmla="*/ 7 h 595"/>
                <a:gd name="T14" fmla="*/ 10 w 422"/>
                <a:gd name="T15" fmla="*/ 5 h 595"/>
                <a:gd name="T16" fmla="*/ 9 w 422"/>
                <a:gd name="T17" fmla="*/ 3 h 595"/>
                <a:gd name="T18" fmla="*/ 8 w 422"/>
                <a:gd name="T19" fmla="*/ 2 h 595"/>
                <a:gd name="T20" fmla="*/ 7 w 422"/>
                <a:gd name="T21" fmla="*/ 1 h 595"/>
                <a:gd name="T22" fmla="*/ 6 w 422"/>
                <a:gd name="T23" fmla="*/ 1 h 595"/>
                <a:gd name="T24" fmla="*/ 6 w 422"/>
                <a:gd name="T25" fmla="*/ 0 h 595"/>
                <a:gd name="T26" fmla="*/ 5 w 422"/>
                <a:gd name="T27" fmla="*/ 0 h 595"/>
                <a:gd name="T28" fmla="*/ 4 w 422"/>
                <a:gd name="T29" fmla="*/ 0 h 595"/>
                <a:gd name="T30" fmla="*/ 3 w 422"/>
                <a:gd name="T31" fmla="*/ 0 h 595"/>
                <a:gd name="T32" fmla="*/ 2 w 422"/>
                <a:gd name="T33" fmla="*/ 0 h 595"/>
                <a:gd name="T34" fmla="*/ 1 w 422"/>
                <a:gd name="T35" fmla="*/ 1 h 595"/>
                <a:gd name="T36" fmla="*/ 0 w 422"/>
                <a:gd name="T37" fmla="*/ 1 h 595"/>
                <a:gd name="T38" fmla="*/ 1 w 422"/>
                <a:gd name="T39" fmla="*/ 3 h 595"/>
                <a:gd name="T40" fmla="*/ 2 w 422"/>
                <a:gd name="T41" fmla="*/ 5 h 595"/>
                <a:gd name="T42" fmla="*/ 3 w 422"/>
                <a:gd name="T43" fmla="*/ 7 h 595"/>
                <a:gd name="T44" fmla="*/ 5 w 422"/>
                <a:gd name="T45" fmla="*/ 9 h 595"/>
                <a:gd name="T46" fmla="*/ 6 w 422"/>
                <a:gd name="T47" fmla="*/ 12 h 595"/>
                <a:gd name="T48" fmla="*/ 6 w 422"/>
                <a:gd name="T49" fmla="*/ 14 h 595"/>
                <a:gd name="T50" fmla="*/ 7 w 422"/>
                <a:gd name="T51" fmla="*/ 16 h 595"/>
                <a:gd name="T52" fmla="*/ 8 w 422"/>
                <a:gd name="T53" fmla="*/ 18 h 595"/>
                <a:gd name="T54" fmla="*/ 8 w 422"/>
                <a:gd name="T55" fmla="*/ 20 h 595"/>
                <a:gd name="T56" fmla="*/ 9 w 422"/>
                <a:gd name="T57" fmla="*/ 21 h 595"/>
                <a:gd name="T58" fmla="*/ 10 w 422"/>
                <a:gd name="T59" fmla="*/ 22 h 595"/>
                <a:gd name="T60" fmla="*/ 11 w 422"/>
                <a:gd name="T61" fmla="*/ 23 h 595"/>
                <a:gd name="T62" fmla="*/ 12 w 422"/>
                <a:gd name="T63" fmla="*/ 23 h 595"/>
                <a:gd name="T64" fmla="*/ 13 w 422"/>
                <a:gd name="T65" fmla="*/ 24 h 595"/>
                <a:gd name="T66" fmla="*/ 15 w 422"/>
                <a:gd name="T67" fmla="*/ 24 h 595"/>
                <a:gd name="T68" fmla="*/ 16 w 422"/>
                <a:gd name="T69" fmla="*/ 24 h 5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2"/>
                <a:gd name="T106" fmla="*/ 0 h 595"/>
                <a:gd name="T107" fmla="*/ 422 w 422"/>
                <a:gd name="T108" fmla="*/ 595 h 5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2" h="595">
                  <a:moveTo>
                    <a:pt x="422" y="592"/>
                  </a:moveTo>
                  <a:lnTo>
                    <a:pt x="419" y="567"/>
                  </a:lnTo>
                  <a:lnTo>
                    <a:pt x="412" y="532"/>
                  </a:lnTo>
                  <a:lnTo>
                    <a:pt x="403" y="487"/>
                  </a:lnTo>
                  <a:lnTo>
                    <a:pt x="390" y="434"/>
                  </a:lnTo>
                  <a:lnTo>
                    <a:pt x="382" y="406"/>
                  </a:lnTo>
                  <a:lnTo>
                    <a:pt x="373" y="377"/>
                  </a:lnTo>
                  <a:lnTo>
                    <a:pt x="364" y="348"/>
                  </a:lnTo>
                  <a:lnTo>
                    <a:pt x="353" y="318"/>
                  </a:lnTo>
                  <a:lnTo>
                    <a:pt x="342" y="286"/>
                  </a:lnTo>
                  <a:lnTo>
                    <a:pt x="330" y="256"/>
                  </a:lnTo>
                  <a:lnTo>
                    <a:pt x="317" y="226"/>
                  </a:lnTo>
                  <a:lnTo>
                    <a:pt x="303" y="197"/>
                  </a:lnTo>
                  <a:lnTo>
                    <a:pt x="289" y="169"/>
                  </a:lnTo>
                  <a:lnTo>
                    <a:pt x="274" y="143"/>
                  </a:lnTo>
                  <a:lnTo>
                    <a:pt x="259" y="118"/>
                  </a:lnTo>
                  <a:lnTo>
                    <a:pt x="243" y="94"/>
                  </a:lnTo>
                  <a:lnTo>
                    <a:pt x="227" y="74"/>
                  </a:lnTo>
                  <a:lnTo>
                    <a:pt x="208" y="54"/>
                  </a:lnTo>
                  <a:lnTo>
                    <a:pt x="200" y="46"/>
                  </a:lnTo>
                  <a:lnTo>
                    <a:pt x="191" y="38"/>
                  </a:lnTo>
                  <a:lnTo>
                    <a:pt x="181" y="30"/>
                  </a:lnTo>
                  <a:lnTo>
                    <a:pt x="171" y="24"/>
                  </a:lnTo>
                  <a:lnTo>
                    <a:pt x="162" y="17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3" y="4"/>
                  </a:lnTo>
                  <a:lnTo>
                    <a:pt x="122" y="2"/>
                  </a:lnTo>
                  <a:lnTo>
                    <a:pt x="111" y="0"/>
                  </a:lnTo>
                  <a:lnTo>
                    <a:pt x="101" y="0"/>
                  </a:lnTo>
                  <a:lnTo>
                    <a:pt x="90" y="0"/>
                  </a:lnTo>
                  <a:lnTo>
                    <a:pt x="80" y="1"/>
                  </a:lnTo>
                  <a:lnTo>
                    <a:pt x="68" y="3"/>
                  </a:lnTo>
                  <a:lnTo>
                    <a:pt x="57" y="7"/>
                  </a:lnTo>
                  <a:lnTo>
                    <a:pt x="46" y="11"/>
                  </a:lnTo>
                  <a:lnTo>
                    <a:pt x="34" y="16"/>
                  </a:lnTo>
                  <a:lnTo>
                    <a:pt x="22" y="23"/>
                  </a:lnTo>
                  <a:lnTo>
                    <a:pt x="12" y="30"/>
                  </a:lnTo>
                  <a:lnTo>
                    <a:pt x="0" y="39"/>
                  </a:lnTo>
                  <a:lnTo>
                    <a:pt x="19" y="67"/>
                  </a:lnTo>
                  <a:lnTo>
                    <a:pt x="37" y="94"/>
                  </a:lnTo>
                  <a:lnTo>
                    <a:pt x="55" y="122"/>
                  </a:lnTo>
                  <a:lnTo>
                    <a:pt x="71" y="150"/>
                  </a:lnTo>
                  <a:lnTo>
                    <a:pt x="87" y="178"/>
                  </a:lnTo>
                  <a:lnTo>
                    <a:pt x="101" y="206"/>
                  </a:lnTo>
                  <a:lnTo>
                    <a:pt x="115" y="235"/>
                  </a:lnTo>
                  <a:lnTo>
                    <a:pt x="128" y="262"/>
                  </a:lnTo>
                  <a:lnTo>
                    <a:pt x="140" y="291"/>
                  </a:lnTo>
                  <a:lnTo>
                    <a:pt x="151" y="319"/>
                  </a:lnTo>
                  <a:lnTo>
                    <a:pt x="161" y="347"/>
                  </a:lnTo>
                  <a:lnTo>
                    <a:pt x="169" y="375"/>
                  </a:lnTo>
                  <a:lnTo>
                    <a:pt x="177" y="403"/>
                  </a:lnTo>
                  <a:lnTo>
                    <a:pt x="183" y="431"/>
                  </a:lnTo>
                  <a:lnTo>
                    <a:pt x="189" y="458"/>
                  </a:lnTo>
                  <a:lnTo>
                    <a:pt x="193" y="486"/>
                  </a:lnTo>
                  <a:lnTo>
                    <a:pt x="202" y="501"/>
                  </a:lnTo>
                  <a:lnTo>
                    <a:pt x="211" y="516"/>
                  </a:lnTo>
                  <a:lnTo>
                    <a:pt x="222" y="529"/>
                  </a:lnTo>
                  <a:lnTo>
                    <a:pt x="233" y="541"/>
                  </a:lnTo>
                  <a:lnTo>
                    <a:pt x="245" y="552"/>
                  </a:lnTo>
                  <a:lnTo>
                    <a:pt x="258" y="561"/>
                  </a:lnTo>
                  <a:lnTo>
                    <a:pt x="271" y="569"/>
                  </a:lnTo>
                  <a:lnTo>
                    <a:pt x="285" y="577"/>
                  </a:lnTo>
                  <a:lnTo>
                    <a:pt x="299" y="583"/>
                  </a:lnTo>
                  <a:lnTo>
                    <a:pt x="314" y="588"/>
                  </a:lnTo>
                  <a:lnTo>
                    <a:pt x="330" y="591"/>
                  </a:lnTo>
                  <a:lnTo>
                    <a:pt x="347" y="594"/>
                  </a:lnTo>
                  <a:lnTo>
                    <a:pt x="365" y="595"/>
                  </a:lnTo>
                  <a:lnTo>
                    <a:pt x="383" y="595"/>
                  </a:lnTo>
                  <a:lnTo>
                    <a:pt x="403" y="594"/>
                  </a:lnTo>
                  <a:lnTo>
                    <a:pt x="422" y="5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" name="Freeform 741"/>
            <p:cNvSpPr>
              <a:spLocks noEditPoints="1"/>
            </p:cNvSpPr>
            <p:nvPr/>
          </p:nvSpPr>
          <p:spPr bwMode="auto">
            <a:xfrm>
              <a:off x="3061" y="1717"/>
              <a:ext cx="89" cy="123"/>
            </a:xfrm>
            <a:custGeom>
              <a:avLst/>
              <a:gdLst>
                <a:gd name="T0" fmla="*/ 18 w 446"/>
                <a:gd name="T1" fmla="*/ 24 h 620"/>
                <a:gd name="T2" fmla="*/ 17 w 446"/>
                <a:gd name="T3" fmla="*/ 24 h 620"/>
                <a:gd name="T4" fmla="*/ 18 w 446"/>
                <a:gd name="T5" fmla="*/ 24 h 620"/>
                <a:gd name="T6" fmla="*/ 17 w 446"/>
                <a:gd name="T7" fmla="*/ 23 h 620"/>
                <a:gd name="T8" fmla="*/ 17 w 446"/>
                <a:gd name="T9" fmla="*/ 21 h 620"/>
                <a:gd name="T10" fmla="*/ 18 w 446"/>
                <a:gd name="T11" fmla="*/ 23 h 620"/>
                <a:gd name="T12" fmla="*/ 16 w 446"/>
                <a:gd name="T13" fmla="*/ 19 h 620"/>
                <a:gd name="T14" fmla="*/ 14 w 446"/>
                <a:gd name="T15" fmla="*/ 12 h 620"/>
                <a:gd name="T16" fmla="*/ 14 w 446"/>
                <a:gd name="T17" fmla="*/ 10 h 620"/>
                <a:gd name="T18" fmla="*/ 16 w 446"/>
                <a:gd name="T19" fmla="*/ 17 h 620"/>
                <a:gd name="T20" fmla="*/ 16 w 446"/>
                <a:gd name="T21" fmla="*/ 21 h 620"/>
                <a:gd name="T22" fmla="*/ 10 w 446"/>
                <a:gd name="T23" fmla="*/ 5 h 620"/>
                <a:gd name="T24" fmla="*/ 12 w 446"/>
                <a:gd name="T25" fmla="*/ 6 h 620"/>
                <a:gd name="T26" fmla="*/ 9 w 446"/>
                <a:gd name="T27" fmla="*/ 4 h 620"/>
                <a:gd name="T28" fmla="*/ 8 w 446"/>
                <a:gd name="T29" fmla="*/ 2 h 620"/>
                <a:gd name="T30" fmla="*/ 6 w 446"/>
                <a:gd name="T31" fmla="*/ 1 h 620"/>
                <a:gd name="T32" fmla="*/ 8 w 446"/>
                <a:gd name="T33" fmla="*/ 1 h 620"/>
                <a:gd name="T34" fmla="*/ 10 w 446"/>
                <a:gd name="T35" fmla="*/ 3 h 620"/>
                <a:gd name="T36" fmla="*/ 6 w 446"/>
                <a:gd name="T37" fmla="*/ 1 h 620"/>
                <a:gd name="T38" fmla="*/ 4 w 446"/>
                <a:gd name="T39" fmla="*/ 1 h 620"/>
                <a:gd name="T40" fmla="*/ 2 w 446"/>
                <a:gd name="T41" fmla="*/ 1 h 620"/>
                <a:gd name="T42" fmla="*/ 4 w 446"/>
                <a:gd name="T43" fmla="*/ 0 h 620"/>
                <a:gd name="T44" fmla="*/ 6 w 446"/>
                <a:gd name="T45" fmla="*/ 0 h 620"/>
                <a:gd name="T46" fmla="*/ 2 w 446"/>
                <a:gd name="T47" fmla="*/ 2 h 620"/>
                <a:gd name="T48" fmla="*/ 1 w 446"/>
                <a:gd name="T49" fmla="*/ 1 h 620"/>
                <a:gd name="T50" fmla="*/ 2 w 446"/>
                <a:gd name="T51" fmla="*/ 2 h 620"/>
                <a:gd name="T52" fmla="*/ 0 w 446"/>
                <a:gd name="T53" fmla="*/ 2 h 620"/>
                <a:gd name="T54" fmla="*/ 1 w 446"/>
                <a:gd name="T55" fmla="*/ 2 h 620"/>
                <a:gd name="T56" fmla="*/ 0 w 446"/>
                <a:gd name="T57" fmla="*/ 2 h 620"/>
                <a:gd name="T58" fmla="*/ 1 w 446"/>
                <a:gd name="T59" fmla="*/ 2 h 620"/>
                <a:gd name="T60" fmla="*/ 1 w 446"/>
                <a:gd name="T61" fmla="*/ 2 h 620"/>
                <a:gd name="T62" fmla="*/ 0 w 446"/>
                <a:gd name="T63" fmla="*/ 3 h 620"/>
                <a:gd name="T64" fmla="*/ 2 w 446"/>
                <a:gd name="T65" fmla="*/ 4 h 620"/>
                <a:gd name="T66" fmla="*/ 1 w 446"/>
                <a:gd name="T67" fmla="*/ 4 h 620"/>
                <a:gd name="T68" fmla="*/ 4 w 446"/>
                <a:gd name="T69" fmla="*/ 6 h 620"/>
                <a:gd name="T70" fmla="*/ 5 w 446"/>
                <a:gd name="T71" fmla="*/ 9 h 620"/>
                <a:gd name="T72" fmla="*/ 4 w 446"/>
                <a:gd name="T73" fmla="*/ 10 h 620"/>
                <a:gd name="T74" fmla="*/ 3 w 446"/>
                <a:gd name="T75" fmla="*/ 4 h 620"/>
                <a:gd name="T76" fmla="*/ 5 w 446"/>
                <a:gd name="T77" fmla="*/ 11 h 620"/>
                <a:gd name="T78" fmla="*/ 5 w 446"/>
                <a:gd name="T79" fmla="*/ 11 h 620"/>
                <a:gd name="T80" fmla="*/ 6 w 446"/>
                <a:gd name="T81" fmla="*/ 11 h 620"/>
                <a:gd name="T82" fmla="*/ 5 w 446"/>
                <a:gd name="T83" fmla="*/ 12 h 620"/>
                <a:gd name="T84" fmla="*/ 7 w 446"/>
                <a:gd name="T85" fmla="*/ 13 h 620"/>
                <a:gd name="T86" fmla="*/ 6 w 446"/>
                <a:gd name="T87" fmla="*/ 12 h 620"/>
                <a:gd name="T88" fmla="*/ 8 w 446"/>
                <a:gd name="T89" fmla="*/ 15 h 620"/>
                <a:gd name="T90" fmla="*/ 8 w 446"/>
                <a:gd name="T91" fmla="*/ 18 h 620"/>
                <a:gd name="T92" fmla="*/ 7 w 446"/>
                <a:gd name="T93" fmla="*/ 18 h 620"/>
                <a:gd name="T94" fmla="*/ 7 w 446"/>
                <a:gd name="T95" fmla="*/ 13 h 620"/>
                <a:gd name="T96" fmla="*/ 8 w 446"/>
                <a:gd name="T97" fmla="*/ 20 h 620"/>
                <a:gd name="T98" fmla="*/ 9 w 446"/>
                <a:gd name="T99" fmla="*/ 21 h 620"/>
                <a:gd name="T100" fmla="*/ 11 w 446"/>
                <a:gd name="T101" fmla="*/ 23 h 620"/>
                <a:gd name="T102" fmla="*/ 11 w 446"/>
                <a:gd name="T103" fmla="*/ 24 h 620"/>
                <a:gd name="T104" fmla="*/ 9 w 446"/>
                <a:gd name="T105" fmla="*/ 22 h 620"/>
                <a:gd name="T106" fmla="*/ 9 w 446"/>
                <a:gd name="T107" fmla="*/ 20 h 620"/>
                <a:gd name="T108" fmla="*/ 14 w 446"/>
                <a:gd name="T109" fmla="*/ 24 h 620"/>
                <a:gd name="T110" fmla="*/ 16 w 446"/>
                <a:gd name="T111" fmla="*/ 24 h 620"/>
                <a:gd name="T112" fmla="*/ 16 w 446"/>
                <a:gd name="T113" fmla="*/ 25 h 620"/>
                <a:gd name="T114" fmla="*/ 13 w 446"/>
                <a:gd name="T115" fmla="*/ 25 h 620"/>
                <a:gd name="T116" fmla="*/ 18 w 446"/>
                <a:gd name="T117" fmla="*/ 24 h 620"/>
                <a:gd name="T118" fmla="*/ 17 w 446"/>
                <a:gd name="T119" fmla="*/ 25 h 62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46"/>
                <a:gd name="T181" fmla="*/ 0 h 620"/>
                <a:gd name="T182" fmla="*/ 446 w 446"/>
                <a:gd name="T183" fmla="*/ 620 h 62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46" h="620">
                  <a:moveTo>
                    <a:pt x="422" y="606"/>
                  </a:moveTo>
                  <a:lnTo>
                    <a:pt x="422" y="606"/>
                  </a:lnTo>
                  <a:lnTo>
                    <a:pt x="422" y="605"/>
                  </a:lnTo>
                  <a:lnTo>
                    <a:pt x="446" y="604"/>
                  </a:lnTo>
                  <a:lnTo>
                    <a:pt x="422" y="606"/>
                  </a:lnTo>
                  <a:close/>
                  <a:moveTo>
                    <a:pt x="422" y="605"/>
                  </a:moveTo>
                  <a:lnTo>
                    <a:pt x="421" y="594"/>
                  </a:lnTo>
                  <a:lnTo>
                    <a:pt x="418" y="578"/>
                  </a:lnTo>
                  <a:lnTo>
                    <a:pt x="443" y="575"/>
                  </a:lnTo>
                  <a:lnTo>
                    <a:pt x="445" y="590"/>
                  </a:lnTo>
                  <a:lnTo>
                    <a:pt x="446" y="604"/>
                  </a:lnTo>
                  <a:lnTo>
                    <a:pt x="422" y="605"/>
                  </a:lnTo>
                  <a:close/>
                  <a:moveTo>
                    <a:pt x="418" y="578"/>
                  </a:moveTo>
                  <a:lnTo>
                    <a:pt x="417" y="568"/>
                  </a:lnTo>
                  <a:lnTo>
                    <a:pt x="415" y="557"/>
                  </a:lnTo>
                  <a:lnTo>
                    <a:pt x="412" y="547"/>
                  </a:lnTo>
                  <a:lnTo>
                    <a:pt x="410" y="537"/>
                  </a:lnTo>
                  <a:lnTo>
                    <a:pt x="434" y="532"/>
                  </a:lnTo>
                  <a:lnTo>
                    <a:pt x="437" y="545"/>
                  </a:lnTo>
                  <a:lnTo>
                    <a:pt x="439" y="556"/>
                  </a:lnTo>
                  <a:lnTo>
                    <a:pt x="440" y="566"/>
                  </a:lnTo>
                  <a:lnTo>
                    <a:pt x="443" y="575"/>
                  </a:lnTo>
                  <a:lnTo>
                    <a:pt x="418" y="578"/>
                  </a:lnTo>
                  <a:close/>
                  <a:moveTo>
                    <a:pt x="410" y="537"/>
                  </a:moveTo>
                  <a:lnTo>
                    <a:pt x="403" y="503"/>
                  </a:lnTo>
                  <a:lnTo>
                    <a:pt x="394" y="468"/>
                  </a:lnTo>
                  <a:lnTo>
                    <a:pt x="383" y="428"/>
                  </a:lnTo>
                  <a:lnTo>
                    <a:pt x="371" y="387"/>
                  </a:lnTo>
                  <a:lnTo>
                    <a:pt x="357" y="344"/>
                  </a:lnTo>
                  <a:lnTo>
                    <a:pt x="341" y="300"/>
                  </a:lnTo>
                  <a:lnTo>
                    <a:pt x="324" y="257"/>
                  </a:lnTo>
                  <a:lnTo>
                    <a:pt x="304" y="215"/>
                  </a:lnTo>
                  <a:lnTo>
                    <a:pt x="326" y="204"/>
                  </a:lnTo>
                  <a:lnTo>
                    <a:pt x="347" y="248"/>
                  </a:lnTo>
                  <a:lnTo>
                    <a:pt x="364" y="292"/>
                  </a:lnTo>
                  <a:lnTo>
                    <a:pt x="380" y="336"/>
                  </a:lnTo>
                  <a:lnTo>
                    <a:pt x="394" y="379"/>
                  </a:lnTo>
                  <a:lnTo>
                    <a:pt x="407" y="421"/>
                  </a:lnTo>
                  <a:lnTo>
                    <a:pt x="418" y="461"/>
                  </a:lnTo>
                  <a:lnTo>
                    <a:pt x="426" y="498"/>
                  </a:lnTo>
                  <a:lnTo>
                    <a:pt x="434" y="532"/>
                  </a:lnTo>
                  <a:lnTo>
                    <a:pt x="410" y="537"/>
                  </a:lnTo>
                  <a:close/>
                  <a:moveTo>
                    <a:pt x="304" y="215"/>
                  </a:moveTo>
                  <a:lnTo>
                    <a:pt x="289" y="184"/>
                  </a:lnTo>
                  <a:lnTo>
                    <a:pt x="272" y="155"/>
                  </a:lnTo>
                  <a:lnTo>
                    <a:pt x="255" y="128"/>
                  </a:lnTo>
                  <a:lnTo>
                    <a:pt x="236" y="103"/>
                  </a:lnTo>
                  <a:lnTo>
                    <a:pt x="255" y="88"/>
                  </a:lnTo>
                  <a:lnTo>
                    <a:pt x="274" y="114"/>
                  </a:lnTo>
                  <a:lnTo>
                    <a:pt x="293" y="142"/>
                  </a:lnTo>
                  <a:lnTo>
                    <a:pt x="310" y="172"/>
                  </a:lnTo>
                  <a:lnTo>
                    <a:pt x="326" y="204"/>
                  </a:lnTo>
                  <a:lnTo>
                    <a:pt x="304" y="215"/>
                  </a:lnTo>
                  <a:close/>
                  <a:moveTo>
                    <a:pt x="236" y="103"/>
                  </a:moveTo>
                  <a:lnTo>
                    <a:pt x="226" y="91"/>
                  </a:lnTo>
                  <a:lnTo>
                    <a:pt x="216" y="80"/>
                  </a:lnTo>
                  <a:lnTo>
                    <a:pt x="205" y="69"/>
                  </a:lnTo>
                  <a:lnTo>
                    <a:pt x="195" y="60"/>
                  </a:lnTo>
                  <a:lnTo>
                    <a:pt x="185" y="52"/>
                  </a:lnTo>
                  <a:lnTo>
                    <a:pt x="174" y="44"/>
                  </a:lnTo>
                  <a:lnTo>
                    <a:pt x="162" y="38"/>
                  </a:lnTo>
                  <a:lnTo>
                    <a:pt x="151" y="33"/>
                  </a:lnTo>
                  <a:lnTo>
                    <a:pt x="160" y="10"/>
                  </a:lnTo>
                  <a:lnTo>
                    <a:pt x="173" y="16"/>
                  </a:lnTo>
                  <a:lnTo>
                    <a:pt x="186" y="23"/>
                  </a:lnTo>
                  <a:lnTo>
                    <a:pt x="197" y="32"/>
                  </a:lnTo>
                  <a:lnTo>
                    <a:pt x="209" y="40"/>
                  </a:lnTo>
                  <a:lnTo>
                    <a:pt x="221" y="51"/>
                  </a:lnTo>
                  <a:lnTo>
                    <a:pt x="233" y="62"/>
                  </a:lnTo>
                  <a:lnTo>
                    <a:pt x="244" y="75"/>
                  </a:lnTo>
                  <a:lnTo>
                    <a:pt x="255" y="88"/>
                  </a:lnTo>
                  <a:lnTo>
                    <a:pt x="236" y="103"/>
                  </a:lnTo>
                  <a:close/>
                  <a:moveTo>
                    <a:pt x="151" y="33"/>
                  </a:moveTo>
                  <a:lnTo>
                    <a:pt x="139" y="29"/>
                  </a:lnTo>
                  <a:lnTo>
                    <a:pt x="128" y="26"/>
                  </a:lnTo>
                  <a:lnTo>
                    <a:pt x="116" y="25"/>
                  </a:lnTo>
                  <a:lnTo>
                    <a:pt x="105" y="25"/>
                  </a:lnTo>
                  <a:lnTo>
                    <a:pt x="93" y="26"/>
                  </a:lnTo>
                  <a:lnTo>
                    <a:pt x="81" y="28"/>
                  </a:lnTo>
                  <a:lnTo>
                    <a:pt x="68" y="33"/>
                  </a:lnTo>
                  <a:lnTo>
                    <a:pt x="56" y="38"/>
                  </a:lnTo>
                  <a:lnTo>
                    <a:pt x="45" y="16"/>
                  </a:lnTo>
                  <a:lnTo>
                    <a:pt x="60" y="10"/>
                  </a:lnTo>
                  <a:lnTo>
                    <a:pt x="75" y="5"/>
                  </a:lnTo>
                  <a:lnTo>
                    <a:pt x="89" y="2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3" y="2"/>
                  </a:lnTo>
                  <a:lnTo>
                    <a:pt x="147" y="6"/>
                  </a:lnTo>
                  <a:lnTo>
                    <a:pt x="160" y="10"/>
                  </a:lnTo>
                  <a:lnTo>
                    <a:pt x="151" y="33"/>
                  </a:lnTo>
                  <a:close/>
                  <a:moveTo>
                    <a:pt x="56" y="38"/>
                  </a:moveTo>
                  <a:lnTo>
                    <a:pt x="47" y="42"/>
                  </a:lnTo>
                  <a:lnTo>
                    <a:pt x="38" y="49"/>
                  </a:lnTo>
                  <a:lnTo>
                    <a:pt x="29" y="54"/>
                  </a:lnTo>
                  <a:lnTo>
                    <a:pt x="19" y="62"/>
                  </a:lnTo>
                  <a:lnTo>
                    <a:pt x="4" y="42"/>
                  </a:lnTo>
                  <a:lnTo>
                    <a:pt x="14" y="35"/>
                  </a:lnTo>
                  <a:lnTo>
                    <a:pt x="25" y="28"/>
                  </a:lnTo>
                  <a:lnTo>
                    <a:pt x="34" y="22"/>
                  </a:lnTo>
                  <a:lnTo>
                    <a:pt x="45" y="16"/>
                  </a:lnTo>
                  <a:lnTo>
                    <a:pt x="56" y="38"/>
                  </a:lnTo>
                  <a:close/>
                  <a:moveTo>
                    <a:pt x="2" y="60"/>
                  </a:moveTo>
                  <a:lnTo>
                    <a:pt x="0" y="55"/>
                  </a:lnTo>
                  <a:lnTo>
                    <a:pt x="0" y="51"/>
                  </a:lnTo>
                  <a:lnTo>
                    <a:pt x="1" y="47"/>
                  </a:lnTo>
                  <a:lnTo>
                    <a:pt x="4" y="42"/>
                  </a:lnTo>
                  <a:lnTo>
                    <a:pt x="12" y="52"/>
                  </a:lnTo>
                  <a:lnTo>
                    <a:pt x="2" y="60"/>
                  </a:lnTo>
                  <a:close/>
                  <a:moveTo>
                    <a:pt x="21" y="44"/>
                  </a:moveTo>
                  <a:lnTo>
                    <a:pt x="19" y="43"/>
                  </a:lnTo>
                  <a:lnTo>
                    <a:pt x="20" y="43"/>
                  </a:lnTo>
                  <a:lnTo>
                    <a:pt x="3" y="61"/>
                  </a:lnTo>
                  <a:lnTo>
                    <a:pt x="1" y="60"/>
                  </a:lnTo>
                  <a:lnTo>
                    <a:pt x="2" y="60"/>
                  </a:lnTo>
                  <a:lnTo>
                    <a:pt x="21" y="44"/>
                  </a:lnTo>
                  <a:close/>
                  <a:moveTo>
                    <a:pt x="20" y="43"/>
                  </a:moveTo>
                  <a:lnTo>
                    <a:pt x="20" y="44"/>
                  </a:lnTo>
                  <a:lnTo>
                    <a:pt x="21" y="46"/>
                  </a:lnTo>
                  <a:lnTo>
                    <a:pt x="12" y="52"/>
                  </a:lnTo>
                  <a:lnTo>
                    <a:pt x="20" y="43"/>
                  </a:lnTo>
                  <a:close/>
                  <a:moveTo>
                    <a:pt x="21" y="46"/>
                  </a:moveTo>
                  <a:lnTo>
                    <a:pt x="33" y="63"/>
                  </a:lnTo>
                  <a:lnTo>
                    <a:pt x="43" y="77"/>
                  </a:lnTo>
                  <a:lnTo>
                    <a:pt x="22" y="90"/>
                  </a:lnTo>
                  <a:lnTo>
                    <a:pt x="11" y="73"/>
                  </a:lnTo>
                  <a:lnTo>
                    <a:pt x="2" y="60"/>
                  </a:lnTo>
                  <a:lnTo>
                    <a:pt x="21" y="46"/>
                  </a:lnTo>
                  <a:close/>
                  <a:moveTo>
                    <a:pt x="43" y="77"/>
                  </a:moveTo>
                  <a:lnTo>
                    <a:pt x="54" y="93"/>
                  </a:lnTo>
                  <a:lnTo>
                    <a:pt x="64" y="108"/>
                  </a:lnTo>
                  <a:lnTo>
                    <a:pt x="43" y="121"/>
                  </a:lnTo>
                  <a:lnTo>
                    <a:pt x="32" y="105"/>
                  </a:lnTo>
                  <a:lnTo>
                    <a:pt x="22" y="90"/>
                  </a:lnTo>
                  <a:lnTo>
                    <a:pt x="43" y="77"/>
                  </a:lnTo>
                  <a:close/>
                  <a:moveTo>
                    <a:pt x="64" y="108"/>
                  </a:moveTo>
                  <a:lnTo>
                    <a:pt x="76" y="128"/>
                  </a:lnTo>
                  <a:lnTo>
                    <a:pt x="88" y="148"/>
                  </a:lnTo>
                  <a:lnTo>
                    <a:pt x="100" y="168"/>
                  </a:lnTo>
                  <a:lnTo>
                    <a:pt x="111" y="188"/>
                  </a:lnTo>
                  <a:lnTo>
                    <a:pt x="122" y="209"/>
                  </a:lnTo>
                  <a:lnTo>
                    <a:pt x="133" y="229"/>
                  </a:lnTo>
                  <a:lnTo>
                    <a:pt x="142" y="250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11" y="240"/>
                  </a:lnTo>
                  <a:lnTo>
                    <a:pt x="91" y="201"/>
                  </a:lnTo>
                  <a:lnTo>
                    <a:pt x="68" y="161"/>
                  </a:lnTo>
                  <a:lnTo>
                    <a:pt x="43" y="121"/>
                  </a:lnTo>
                  <a:lnTo>
                    <a:pt x="64" y="108"/>
                  </a:lnTo>
                  <a:close/>
                  <a:moveTo>
                    <a:pt x="129" y="280"/>
                  </a:moveTo>
                  <a:lnTo>
                    <a:pt x="129" y="280"/>
                  </a:lnTo>
                  <a:lnTo>
                    <a:pt x="140" y="275"/>
                  </a:lnTo>
                  <a:lnTo>
                    <a:pt x="129" y="280"/>
                  </a:lnTo>
                  <a:close/>
                  <a:moveTo>
                    <a:pt x="151" y="270"/>
                  </a:moveTo>
                  <a:lnTo>
                    <a:pt x="152" y="271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29" y="281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51" y="270"/>
                  </a:moveTo>
                  <a:lnTo>
                    <a:pt x="159" y="286"/>
                  </a:lnTo>
                  <a:lnTo>
                    <a:pt x="165" y="303"/>
                  </a:lnTo>
                  <a:lnTo>
                    <a:pt x="142" y="311"/>
                  </a:lnTo>
                  <a:lnTo>
                    <a:pt x="136" y="295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65" y="303"/>
                  </a:moveTo>
                  <a:lnTo>
                    <a:pt x="172" y="319"/>
                  </a:lnTo>
                  <a:lnTo>
                    <a:pt x="177" y="335"/>
                  </a:lnTo>
                  <a:lnTo>
                    <a:pt x="154" y="343"/>
                  </a:lnTo>
                  <a:lnTo>
                    <a:pt x="148" y="326"/>
                  </a:lnTo>
                  <a:lnTo>
                    <a:pt x="142" y="311"/>
                  </a:lnTo>
                  <a:lnTo>
                    <a:pt x="165" y="303"/>
                  </a:lnTo>
                  <a:close/>
                  <a:moveTo>
                    <a:pt x="177" y="335"/>
                  </a:moveTo>
                  <a:lnTo>
                    <a:pt x="183" y="356"/>
                  </a:lnTo>
                  <a:lnTo>
                    <a:pt x="190" y="376"/>
                  </a:lnTo>
                  <a:lnTo>
                    <a:pt x="196" y="397"/>
                  </a:lnTo>
                  <a:lnTo>
                    <a:pt x="202" y="417"/>
                  </a:lnTo>
                  <a:lnTo>
                    <a:pt x="206" y="437"/>
                  </a:lnTo>
                  <a:lnTo>
                    <a:pt x="210" y="457"/>
                  </a:lnTo>
                  <a:lnTo>
                    <a:pt x="214" y="478"/>
                  </a:lnTo>
                  <a:lnTo>
                    <a:pt x="217" y="498"/>
                  </a:lnTo>
                  <a:lnTo>
                    <a:pt x="192" y="500"/>
                  </a:lnTo>
                  <a:lnTo>
                    <a:pt x="187" y="461"/>
                  </a:lnTo>
                  <a:lnTo>
                    <a:pt x="178" y="422"/>
                  </a:lnTo>
                  <a:lnTo>
                    <a:pt x="167" y="383"/>
                  </a:lnTo>
                  <a:lnTo>
                    <a:pt x="154" y="343"/>
                  </a:lnTo>
                  <a:lnTo>
                    <a:pt x="177" y="335"/>
                  </a:lnTo>
                  <a:close/>
                  <a:moveTo>
                    <a:pt x="194" y="505"/>
                  </a:moveTo>
                  <a:lnTo>
                    <a:pt x="193" y="502"/>
                  </a:lnTo>
                  <a:lnTo>
                    <a:pt x="192" y="500"/>
                  </a:lnTo>
                  <a:lnTo>
                    <a:pt x="205" y="499"/>
                  </a:lnTo>
                  <a:lnTo>
                    <a:pt x="194" y="505"/>
                  </a:lnTo>
                  <a:close/>
                  <a:moveTo>
                    <a:pt x="216" y="494"/>
                  </a:moveTo>
                  <a:lnTo>
                    <a:pt x="224" y="508"/>
                  </a:lnTo>
                  <a:lnTo>
                    <a:pt x="233" y="522"/>
                  </a:lnTo>
                  <a:lnTo>
                    <a:pt x="243" y="534"/>
                  </a:lnTo>
                  <a:lnTo>
                    <a:pt x="254" y="545"/>
                  </a:lnTo>
                  <a:lnTo>
                    <a:pt x="264" y="555"/>
                  </a:lnTo>
                  <a:lnTo>
                    <a:pt x="276" y="564"/>
                  </a:lnTo>
                  <a:lnTo>
                    <a:pt x="288" y="572"/>
                  </a:lnTo>
                  <a:lnTo>
                    <a:pt x="301" y="579"/>
                  </a:lnTo>
                  <a:lnTo>
                    <a:pt x="291" y="601"/>
                  </a:lnTo>
                  <a:lnTo>
                    <a:pt x="276" y="593"/>
                  </a:lnTo>
                  <a:lnTo>
                    <a:pt x="262" y="584"/>
                  </a:lnTo>
                  <a:lnTo>
                    <a:pt x="249" y="574"/>
                  </a:lnTo>
                  <a:lnTo>
                    <a:pt x="236" y="563"/>
                  </a:lnTo>
                  <a:lnTo>
                    <a:pt x="224" y="550"/>
                  </a:lnTo>
                  <a:lnTo>
                    <a:pt x="214" y="536"/>
                  </a:lnTo>
                  <a:lnTo>
                    <a:pt x="204" y="522"/>
                  </a:lnTo>
                  <a:lnTo>
                    <a:pt x="194" y="505"/>
                  </a:lnTo>
                  <a:lnTo>
                    <a:pt x="216" y="494"/>
                  </a:lnTo>
                  <a:close/>
                  <a:moveTo>
                    <a:pt x="301" y="579"/>
                  </a:moveTo>
                  <a:lnTo>
                    <a:pt x="315" y="584"/>
                  </a:lnTo>
                  <a:lnTo>
                    <a:pt x="330" y="589"/>
                  </a:lnTo>
                  <a:lnTo>
                    <a:pt x="345" y="592"/>
                  </a:lnTo>
                  <a:lnTo>
                    <a:pt x="362" y="594"/>
                  </a:lnTo>
                  <a:lnTo>
                    <a:pt x="378" y="596"/>
                  </a:lnTo>
                  <a:lnTo>
                    <a:pt x="395" y="596"/>
                  </a:lnTo>
                  <a:lnTo>
                    <a:pt x="413" y="595"/>
                  </a:lnTo>
                  <a:lnTo>
                    <a:pt x="432" y="593"/>
                  </a:lnTo>
                  <a:lnTo>
                    <a:pt x="436" y="617"/>
                  </a:lnTo>
                  <a:lnTo>
                    <a:pt x="415" y="619"/>
                  </a:lnTo>
                  <a:lnTo>
                    <a:pt x="395" y="620"/>
                  </a:lnTo>
                  <a:lnTo>
                    <a:pt x="376" y="620"/>
                  </a:lnTo>
                  <a:lnTo>
                    <a:pt x="357" y="619"/>
                  </a:lnTo>
                  <a:lnTo>
                    <a:pt x="340" y="617"/>
                  </a:lnTo>
                  <a:lnTo>
                    <a:pt x="323" y="613"/>
                  </a:lnTo>
                  <a:lnTo>
                    <a:pt x="307" y="607"/>
                  </a:lnTo>
                  <a:lnTo>
                    <a:pt x="291" y="601"/>
                  </a:lnTo>
                  <a:lnTo>
                    <a:pt x="301" y="579"/>
                  </a:lnTo>
                  <a:close/>
                  <a:moveTo>
                    <a:pt x="446" y="604"/>
                  </a:moveTo>
                  <a:lnTo>
                    <a:pt x="446" y="608"/>
                  </a:lnTo>
                  <a:lnTo>
                    <a:pt x="444" y="613"/>
                  </a:lnTo>
                  <a:lnTo>
                    <a:pt x="439" y="616"/>
                  </a:lnTo>
                  <a:lnTo>
                    <a:pt x="436" y="617"/>
                  </a:lnTo>
                  <a:lnTo>
                    <a:pt x="434" y="605"/>
                  </a:lnTo>
                  <a:lnTo>
                    <a:pt x="446" y="60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5" name="Freeform 742"/>
            <p:cNvSpPr>
              <a:spLocks/>
            </p:cNvSpPr>
            <p:nvPr/>
          </p:nvSpPr>
          <p:spPr bwMode="auto">
            <a:xfrm>
              <a:off x="3026" y="1725"/>
              <a:ext cx="78" cy="112"/>
            </a:xfrm>
            <a:custGeom>
              <a:avLst/>
              <a:gdLst>
                <a:gd name="T0" fmla="*/ 15 w 380"/>
                <a:gd name="T1" fmla="*/ 21 h 563"/>
                <a:gd name="T2" fmla="*/ 14 w 380"/>
                <a:gd name="T3" fmla="*/ 18 h 563"/>
                <a:gd name="T4" fmla="*/ 13 w 380"/>
                <a:gd name="T5" fmla="*/ 14 h 563"/>
                <a:gd name="T6" fmla="*/ 12 w 380"/>
                <a:gd name="T7" fmla="*/ 11 h 563"/>
                <a:gd name="T8" fmla="*/ 11 w 380"/>
                <a:gd name="T9" fmla="*/ 9 h 563"/>
                <a:gd name="T10" fmla="*/ 10 w 380"/>
                <a:gd name="T11" fmla="*/ 6 h 563"/>
                <a:gd name="T12" fmla="*/ 9 w 380"/>
                <a:gd name="T13" fmla="*/ 4 h 563"/>
                <a:gd name="T14" fmla="*/ 8 w 380"/>
                <a:gd name="T15" fmla="*/ 3 h 563"/>
                <a:gd name="T16" fmla="*/ 7 w 380"/>
                <a:gd name="T17" fmla="*/ 2 h 563"/>
                <a:gd name="T18" fmla="*/ 6 w 380"/>
                <a:gd name="T19" fmla="*/ 1 h 563"/>
                <a:gd name="T20" fmla="*/ 6 w 380"/>
                <a:gd name="T21" fmla="*/ 1 h 563"/>
                <a:gd name="T22" fmla="*/ 5 w 380"/>
                <a:gd name="T23" fmla="*/ 0 h 563"/>
                <a:gd name="T24" fmla="*/ 4 w 380"/>
                <a:gd name="T25" fmla="*/ 0 h 563"/>
                <a:gd name="T26" fmla="*/ 4 w 380"/>
                <a:gd name="T27" fmla="*/ 0 h 563"/>
                <a:gd name="T28" fmla="*/ 3 w 380"/>
                <a:gd name="T29" fmla="*/ 0 h 563"/>
                <a:gd name="T30" fmla="*/ 2 w 380"/>
                <a:gd name="T31" fmla="*/ 0 h 563"/>
                <a:gd name="T32" fmla="*/ 1 w 380"/>
                <a:gd name="T33" fmla="*/ 1 h 563"/>
                <a:gd name="T34" fmla="*/ 0 w 380"/>
                <a:gd name="T35" fmla="*/ 1 h 563"/>
                <a:gd name="T36" fmla="*/ 1 w 380"/>
                <a:gd name="T37" fmla="*/ 3 h 563"/>
                <a:gd name="T38" fmla="*/ 2 w 380"/>
                <a:gd name="T39" fmla="*/ 5 h 563"/>
                <a:gd name="T40" fmla="*/ 3 w 380"/>
                <a:gd name="T41" fmla="*/ 7 h 563"/>
                <a:gd name="T42" fmla="*/ 4 w 380"/>
                <a:gd name="T43" fmla="*/ 9 h 563"/>
                <a:gd name="T44" fmla="*/ 5 w 380"/>
                <a:gd name="T45" fmla="*/ 11 h 563"/>
                <a:gd name="T46" fmla="*/ 6 w 380"/>
                <a:gd name="T47" fmla="*/ 13 h 563"/>
                <a:gd name="T48" fmla="*/ 6 w 380"/>
                <a:gd name="T49" fmla="*/ 15 h 563"/>
                <a:gd name="T50" fmla="*/ 7 w 380"/>
                <a:gd name="T51" fmla="*/ 17 h 563"/>
                <a:gd name="T52" fmla="*/ 7 w 380"/>
                <a:gd name="T53" fmla="*/ 19 h 563"/>
                <a:gd name="T54" fmla="*/ 8 w 380"/>
                <a:gd name="T55" fmla="*/ 20 h 563"/>
                <a:gd name="T56" fmla="*/ 9 w 380"/>
                <a:gd name="T57" fmla="*/ 21 h 563"/>
                <a:gd name="T58" fmla="*/ 10 w 380"/>
                <a:gd name="T59" fmla="*/ 21 h 563"/>
                <a:gd name="T60" fmla="*/ 11 w 380"/>
                <a:gd name="T61" fmla="*/ 22 h 563"/>
                <a:gd name="T62" fmla="*/ 12 w 380"/>
                <a:gd name="T63" fmla="*/ 22 h 563"/>
                <a:gd name="T64" fmla="*/ 13 w 380"/>
                <a:gd name="T65" fmla="*/ 22 h 563"/>
                <a:gd name="T66" fmla="*/ 15 w 380"/>
                <a:gd name="T67" fmla="*/ 22 h 5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0"/>
                <a:gd name="T103" fmla="*/ 0 h 563"/>
                <a:gd name="T104" fmla="*/ 380 w 380"/>
                <a:gd name="T105" fmla="*/ 563 h 5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0" h="563">
                  <a:moveTo>
                    <a:pt x="380" y="560"/>
                  </a:moveTo>
                  <a:lnTo>
                    <a:pt x="377" y="537"/>
                  </a:lnTo>
                  <a:lnTo>
                    <a:pt x="372" y="503"/>
                  </a:lnTo>
                  <a:lnTo>
                    <a:pt x="362" y="461"/>
                  </a:lnTo>
                  <a:lnTo>
                    <a:pt x="350" y="412"/>
                  </a:lnTo>
                  <a:lnTo>
                    <a:pt x="335" y="358"/>
                  </a:lnTo>
                  <a:lnTo>
                    <a:pt x="316" y="301"/>
                  </a:lnTo>
                  <a:lnTo>
                    <a:pt x="307" y="272"/>
                  </a:lnTo>
                  <a:lnTo>
                    <a:pt x="296" y="244"/>
                  </a:lnTo>
                  <a:lnTo>
                    <a:pt x="284" y="215"/>
                  </a:lnTo>
                  <a:lnTo>
                    <a:pt x="272" y="188"/>
                  </a:lnTo>
                  <a:lnTo>
                    <a:pt x="259" y="161"/>
                  </a:lnTo>
                  <a:lnTo>
                    <a:pt x="246" y="136"/>
                  </a:lnTo>
                  <a:lnTo>
                    <a:pt x="232" y="112"/>
                  </a:lnTo>
                  <a:lnTo>
                    <a:pt x="217" y="91"/>
                  </a:lnTo>
                  <a:lnTo>
                    <a:pt x="202" y="70"/>
                  </a:lnTo>
                  <a:lnTo>
                    <a:pt x="187" y="52"/>
                  </a:lnTo>
                  <a:lnTo>
                    <a:pt x="178" y="44"/>
                  </a:lnTo>
                  <a:lnTo>
                    <a:pt x="171" y="37"/>
                  </a:lnTo>
                  <a:lnTo>
                    <a:pt x="162" y="29"/>
                  </a:lnTo>
                  <a:lnTo>
                    <a:pt x="153" y="24"/>
                  </a:lnTo>
                  <a:lnTo>
                    <a:pt x="145" y="17"/>
                  </a:lnTo>
                  <a:lnTo>
                    <a:pt x="136" y="13"/>
                  </a:lnTo>
                  <a:lnTo>
                    <a:pt x="127" y="9"/>
                  </a:lnTo>
                  <a:lnTo>
                    <a:pt x="118" y="6"/>
                  </a:lnTo>
                  <a:lnTo>
                    <a:pt x="109" y="3"/>
                  </a:lnTo>
                  <a:lnTo>
                    <a:pt x="99" y="1"/>
                  </a:lnTo>
                  <a:lnTo>
                    <a:pt x="91" y="0"/>
                  </a:lnTo>
                  <a:lnTo>
                    <a:pt x="81" y="0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2" y="7"/>
                  </a:lnTo>
                  <a:lnTo>
                    <a:pt x="41" y="11"/>
                  </a:lnTo>
                  <a:lnTo>
                    <a:pt x="31" y="15"/>
                  </a:lnTo>
                  <a:lnTo>
                    <a:pt x="21" y="22"/>
                  </a:lnTo>
                  <a:lnTo>
                    <a:pt x="11" y="29"/>
                  </a:lnTo>
                  <a:lnTo>
                    <a:pt x="0" y="37"/>
                  </a:lnTo>
                  <a:lnTo>
                    <a:pt x="17" y="63"/>
                  </a:lnTo>
                  <a:lnTo>
                    <a:pt x="33" y="90"/>
                  </a:lnTo>
                  <a:lnTo>
                    <a:pt x="50" y="116"/>
                  </a:lnTo>
                  <a:lnTo>
                    <a:pt x="65" y="143"/>
                  </a:lnTo>
                  <a:lnTo>
                    <a:pt x="79" y="169"/>
                  </a:lnTo>
                  <a:lnTo>
                    <a:pt x="93" y="196"/>
                  </a:lnTo>
                  <a:lnTo>
                    <a:pt x="105" y="222"/>
                  </a:lnTo>
                  <a:lnTo>
                    <a:pt x="117" y="249"/>
                  </a:lnTo>
                  <a:lnTo>
                    <a:pt x="127" y="276"/>
                  </a:lnTo>
                  <a:lnTo>
                    <a:pt x="137" y="301"/>
                  </a:lnTo>
                  <a:lnTo>
                    <a:pt x="146" y="328"/>
                  </a:lnTo>
                  <a:lnTo>
                    <a:pt x="154" y="355"/>
                  </a:lnTo>
                  <a:lnTo>
                    <a:pt x="161" y="381"/>
                  </a:lnTo>
                  <a:lnTo>
                    <a:pt x="167" y="407"/>
                  </a:lnTo>
                  <a:lnTo>
                    <a:pt x="172" y="434"/>
                  </a:lnTo>
                  <a:lnTo>
                    <a:pt x="176" y="460"/>
                  </a:lnTo>
                  <a:lnTo>
                    <a:pt x="185" y="474"/>
                  </a:lnTo>
                  <a:lnTo>
                    <a:pt x="193" y="488"/>
                  </a:lnTo>
                  <a:lnTo>
                    <a:pt x="202" y="500"/>
                  </a:lnTo>
                  <a:lnTo>
                    <a:pt x="213" y="512"/>
                  </a:lnTo>
                  <a:lnTo>
                    <a:pt x="222" y="522"/>
                  </a:lnTo>
                  <a:lnTo>
                    <a:pt x="234" y="530"/>
                  </a:lnTo>
                  <a:lnTo>
                    <a:pt x="246" y="539"/>
                  </a:lnTo>
                  <a:lnTo>
                    <a:pt x="258" y="546"/>
                  </a:lnTo>
                  <a:lnTo>
                    <a:pt x="271" y="551"/>
                  </a:lnTo>
                  <a:lnTo>
                    <a:pt x="285" y="556"/>
                  </a:lnTo>
                  <a:lnTo>
                    <a:pt x="299" y="560"/>
                  </a:lnTo>
                  <a:lnTo>
                    <a:pt x="314" y="562"/>
                  </a:lnTo>
                  <a:lnTo>
                    <a:pt x="329" y="563"/>
                  </a:lnTo>
                  <a:lnTo>
                    <a:pt x="346" y="563"/>
                  </a:lnTo>
                  <a:lnTo>
                    <a:pt x="363" y="562"/>
                  </a:lnTo>
                  <a:lnTo>
                    <a:pt x="380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6" name="Freeform 743"/>
            <p:cNvSpPr>
              <a:spLocks noEditPoints="1"/>
            </p:cNvSpPr>
            <p:nvPr/>
          </p:nvSpPr>
          <p:spPr bwMode="auto">
            <a:xfrm>
              <a:off x="3026" y="1721"/>
              <a:ext cx="82" cy="119"/>
            </a:xfrm>
            <a:custGeom>
              <a:avLst/>
              <a:gdLst>
                <a:gd name="T0" fmla="*/ 16 w 404"/>
                <a:gd name="T1" fmla="*/ 23 h 587"/>
                <a:gd name="T2" fmla="*/ 15 w 404"/>
                <a:gd name="T3" fmla="*/ 22 h 587"/>
                <a:gd name="T4" fmla="*/ 15 w 404"/>
                <a:gd name="T5" fmla="*/ 23 h 587"/>
                <a:gd name="T6" fmla="*/ 15 w 404"/>
                <a:gd name="T7" fmla="*/ 21 h 587"/>
                <a:gd name="T8" fmla="*/ 16 w 404"/>
                <a:gd name="T9" fmla="*/ 21 h 587"/>
                <a:gd name="T10" fmla="*/ 15 w 404"/>
                <a:gd name="T11" fmla="*/ 21 h 587"/>
                <a:gd name="T12" fmla="*/ 13 w 404"/>
                <a:gd name="T13" fmla="*/ 15 h 587"/>
                <a:gd name="T14" fmla="*/ 11 w 404"/>
                <a:gd name="T15" fmla="*/ 8 h 587"/>
                <a:gd name="T16" fmla="*/ 14 w 404"/>
                <a:gd name="T17" fmla="*/ 13 h 587"/>
                <a:gd name="T18" fmla="*/ 16 w 404"/>
                <a:gd name="T19" fmla="*/ 19 h 587"/>
                <a:gd name="T20" fmla="*/ 10 w 404"/>
                <a:gd name="T21" fmla="*/ 7 h 587"/>
                <a:gd name="T22" fmla="*/ 8 w 404"/>
                <a:gd name="T23" fmla="*/ 4 h 587"/>
                <a:gd name="T24" fmla="*/ 10 w 404"/>
                <a:gd name="T25" fmla="*/ 4 h 587"/>
                <a:gd name="T26" fmla="*/ 12 w 404"/>
                <a:gd name="T27" fmla="*/ 8 h 587"/>
                <a:gd name="T28" fmla="*/ 7 w 404"/>
                <a:gd name="T29" fmla="*/ 3 h 587"/>
                <a:gd name="T30" fmla="*/ 6 w 404"/>
                <a:gd name="T31" fmla="*/ 2 h 587"/>
                <a:gd name="T32" fmla="*/ 6 w 404"/>
                <a:gd name="T33" fmla="*/ 1 h 587"/>
                <a:gd name="T34" fmla="*/ 8 w 404"/>
                <a:gd name="T35" fmla="*/ 2 h 587"/>
                <a:gd name="T36" fmla="*/ 8 w 404"/>
                <a:gd name="T37" fmla="*/ 3 h 587"/>
                <a:gd name="T38" fmla="*/ 4 w 404"/>
                <a:gd name="T39" fmla="*/ 1 h 587"/>
                <a:gd name="T40" fmla="*/ 3 w 404"/>
                <a:gd name="T41" fmla="*/ 1 h 587"/>
                <a:gd name="T42" fmla="*/ 3 w 404"/>
                <a:gd name="T43" fmla="*/ 0 h 587"/>
                <a:gd name="T44" fmla="*/ 5 w 404"/>
                <a:gd name="T45" fmla="*/ 0 h 587"/>
                <a:gd name="T46" fmla="*/ 2 w 404"/>
                <a:gd name="T47" fmla="*/ 1 h 587"/>
                <a:gd name="T48" fmla="*/ 1 w 404"/>
                <a:gd name="T49" fmla="*/ 2 h 587"/>
                <a:gd name="T50" fmla="*/ 1 w 404"/>
                <a:gd name="T51" fmla="*/ 1 h 587"/>
                <a:gd name="T52" fmla="*/ 0 w 404"/>
                <a:gd name="T53" fmla="*/ 2 h 587"/>
                <a:gd name="T54" fmla="*/ 0 w 404"/>
                <a:gd name="T55" fmla="*/ 2 h 587"/>
                <a:gd name="T56" fmla="*/ 1 w 404"/>
                <a:gd name="T57" fmla="*/ 2 h 587"/>
                <a:gd name="T58" fmla="*/ 1 w 404"/>
                <a:gd name="T59" fmla="*/ 2 h 587"/>
                <a:gd name="T60" fmla="*/ 0 w 404"/>
                <a:gd name="T61" fmla="*/ 2 h 587"/>
                <a:gd name="T62" fmla="*/ 2 w 404"/>
                <a:gd name="T63" fmla="*/ 3 h 587"/>
                <a:gd name="T64" fmla="*/ 1 w 404"/>
                <a:gd name="T65" fmla="*/ 2 h 587"/>
                <a:gd name="T66" fmla="*/ 2 w 404"/>
                <a:gd name="T67" fmla="*/ 5 h 587"/>
                <a:gd name="T68" fmla="*/ 2 w 404"/>
                <a:gd name="T69" fmla="*/ 4 h 587"/>
                <a:gd name="T70" fmla="*/ 6 w 404"/>
                <a:gd name="T71" fmla="*/ 10 h 587"/>
                <a:gd name="T72" fmla="*/ 2 w 404"/>
                <a:gd name="T73" fmla="*/ 6 h 587"/>
                <a:gd name="T74" fmla="*/ 6 w 404"/>
                <a:gd name="T75" fmla="*/ 10 h 587"/>
                <a:gd name="T76" fmla="*/ 6 w 404"/>
                <a:gd name="T77" fmla="*/ 10 h 587"/>
                <a:gd name="T78" fmla="*/ 5 w 404"/>
                <a:gd name="T79" fmla="*/ 11 h 587"/>
                <a:gd name="T80" fmla="*/ 6 w 404"/>
                <a:gd name="T81" fmla="*/ 12 h 587"/>
                <a:gd name="T82" fmla="*/ 5 w 404"/>
                <a:gd name="T83" fmla="*/ 12 h 587"/>
                <a:gd name="T84" fmla="*/ 7 w 404"/>
                <a:gd name="T85" fmla="*/ 16 h 587"/>
                <a:gd name="T86" fmla="*/ 7 w 404"/>
                <a:gd name="T87" fmla="*/ 18 h 587"/>
                <a:gd name="T88" fmla="*/ 7 w 404"/>
                <a:gd name="T89" fmla="*/ 13 h 587"/>
                <a:gd name="T90" fmla="*/ 8 w 404"/>
                <a:gd name="T91" fmla="*/ 19 h 587"/>
                <a:gd name="T92" fmla="*/ 9 w 404"/>
                <a:gd name="T93" fmla="*/ 20 h 587"/>
                <a:gd name="T94" fmla="*/ 10 w 404"/>
                <a:gd name="T95" fmla="*/ 22 h 587"/>
                <a:gd name="T96" fmla="*/ 10 w 404"/>
                <a:gd name="T97" fmla="*/ 23 h 587"/>
                <a:gd name="T98" fmla="*/ 8 w 404"/>
                <a:gd name="T99" fmla="*/ 21 h 587"/>
                <a:gd name="T100" fmla="*/ 8 w 404"/>
                <a:gd name="T101" fmla="*/ 19 h 587"/>
                <a:gd name="T102" fmla="*/ 13 w 404"/>
                <a:gd name="T103" fmla="*/ 23 h 587"/>
                <a:gd name="T104" fmla="*/ 15 w 404"/>
                <a:gd name="T105" fmla="*/ 23 h 587"/>
                <a:gd name="T106" fmla="*/ 14 w 404"/>
                <a:gd name="T107" fmla="*/ 24 h 587"/>
                <a:gd name="T108" fmla="*/ 12 w 404"/>
                <a:gd name="T109" fmla="*/ 23 h 587"/>
                <a:gd name="T110" fmla="*/ 16 w 404"/>
                <a:gd name="T111" fmla="*/ 23 h 587"/>
                <a:gd name="T112" fmla="*/ 16 w 404"/>
                <a:gd name="T113" fmla="*/ 24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04"/>
                <a:gd name="T172" fmla="*/ 0 h 587"/>
                <a:gd name="T173" fmla="*/ 404 w 404"/>
                <a:gd name="T174" fmla="*/ 587 h 5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04" h="587">
                  <a:moveTo>
                    <a:pt x="380" y="573"/>
                  </a:moveTo>
                  <a:lnTo>
                    <a:pt x="380" y="573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80" y="573"/>
                  </a:moveTo>
                  <a:lnTo>
                    <a:pt x="379" y="562"/>
                  </a:lnTo>
                  <a:lnTo>
                    <a:pt x="377" y="547"/>
                  </a:lnTo>
                  <a:lnTo>
                    <a:pt x="401" y="542"/>
                  </a:lnTo>
                  <a:lnTo>
                    <a:pt x="403" y="558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77" y="547"/>
                  </a:moveTo>
                  <a:lnTo>
                    <a:pt x="375" y="537"/>
                  </a:lnTo>
                  <a:lnTo>
                    <a:pt x="373" y="527"/>
                  </a:lnTo>
                  <a:lnTo>
                    <a:pt x="372" y="518"/>
                  </a:lnTo>
                  <a:lnTo>
                    <a:pt x="370" y="508"/>
                  </a:lnTo>
                  <a:lnTo>
                    <a:pt x="393" y="502"/>
                  </a:lnTo>
                  <a:lnTo>
                    <a:pt x="395" y="515"/>
                  </a:lnTo>
                  <a:lnTo>
                    <a:pt x="398" y="526"/>
                  </a:lnTo>
                  <a:lnTo>
                    <a:pt x="400" y="535"/>
                  </a:lnTo>
                  <a:lnTo>
                    <a:pt x="401" y="542"/>
                  </a:lnTo>
                  <a:lnTo>
                    <a:pt x="377" y="547"/>
                  </a:lnTo>
                  <a:close/>
                  <a:moveTo>
                    <a:pt x="370" y="508"/>
                  </a:moveTo>
                  <a:lnTo>
                    <a:pt x="363" y="477"/>
                  </a:lnTo>
                  <a:lnTo>
                    <a:pt x="354" y="443"/>
                  </a:lnTo>
                  <a:lnTo>
                    <a:pt x="345" y="405"/>
                  </a:lnTo>
                  <a:lnTo>
                    <a:pt x="333" y="366"/>
                  </a:lnTo>
                  <a:lnTo>
                    <a:pt x="320" y="326"/>
                  </a:lnTo>
                  <a:lnTo>
                    <a:pt x="306" y="285"/>
                  </a:lnTo>
                  <a:lnTo>
                    <a:pt x="290" y="244"/>
                  </a:lnTo>
                  <a:lnTo>
                    <a:pt x="272" y="204"/>
                  </a:lnTo>
                  <a:lnTo>
                    <a:pt x="295" y="195"/>
                  </a:lnTo>
                  <a:lnTo>
                    <a:pt x="312" y="235"/>
                  </a:lnTo>
                  <a:lnTo>
                    <a:pt x="328" y="277"/>
                  </a:lnTo>
                  <a:lnTo>
                    <a:pt x="344" y="318"/>
                  </a:lnTo>
                  <a:lnTo>
                    <a:pt x="357" y="359"/>
                  </a:lnTo>
                  <a:lnTo>
                    <a:pt x="368" y="399"/>
                  </a:lnTo>
                  <a:lnTo>
                    <a:pt x="378" y="437"/>
                  </a:lnTo>
                  <a:lnTo>
                    <a:pt x="387" y="471"/>
                  </a:lnTo>
                  <a:lnTo>
                    <a:pt x="393" y="502"/>
                  </a:lnTo>
                  <a:lnTo>
                    <a:pt x="370" y="508"/>
                  </a:lnTo>
                  <a:close/>
                  <a:moveTo>
                    <a:pt x="272" y="204"/>
                  </a:moveTo>
                  <a:lnTo>
                    <a:pt x="256" y="171"/>
                  </a:lnTo>
                  <a:lnTo>
                    <a:pt x="239" y="140"/>
                  </a:lnTo>
                  <a:lnTo>
                    <a:pt x="229" y="124"/>
                  </a:lnTo>
                  <a:lnTo>
                    <a:pt x="220" y="110"/>
                  </a:lnTo>
                  <a:lnTo>
                    <a:pt x="211" y="97"/>
                  </a:lnTo>
                  <a:lnTo>
                    <a:pt x="201" y="86"/>
                  </a:lnTo>
                  <a:lnTo>
                    <a:pt x="219" y="69"/>
                  </a:lnTo>
                  <a:lnTo>
                    <a:pt x="230" y="82"/>
                  </a:lnTo>
                  <a:lnTo>
                    <a:pt x="240" y="96"/>
                  </a:lnTo>
                  <a:lnTo>
                    <a:pt x="250" y="112"/>
                  </a:lnTo>
                  <a:lnTo>
                    <a:pt x="259" y="127"/>
                  </a:lnTo>
                  <a:lnTo>
                    <a:pt x="278" y="160"/>
                  </a:lnTo>
                  <a:lnTo>
                    <a:pt x="295" y="195"/>
                  </a:lnTo>
                  <a:lnTo>
                    <a:pt x="272" y="204"/>
                  </a:lnTo>
                  <a:close/>
                  <a:moveTo>
                    <a:pt x="201" y="86"/>
                  </a:moveTo>
                  <a:lnTo>
                    <a:pt x="192" y="76"/>
                  </a:lnTo>
                  <a:lnTo>
                    <a:pt x="185" y="67"/>
                  </a:lnTo>
                  <a:lnTo>
                    <a:pt x="176" y="60"/>
                  </a:lnTo>
                  <a:lnTo>
                    <a:pt x="168" y="52"/>
                  </a:lnTo>
                  <a:lnTo>
                    <a:pt x="159" y="46"/>
                  </a:lnTo>
                  <a:lnTo>
                    <a:pt x="149" y="39"/>
                  </a:lnTo>
                  <a:lnTo>
                    <a:pt x="141" y="35"/>
                  </a:lnTo>
                  <a:lnTo>
                    <a:pt x="132" y="31"/>
                  </a:lnTo>
                  <a:lnTo>
                    <a:pt x="141" y="8"/>
                  </a:lnTo>
                  <a:lnTo>
                    <a:pt x="151" y="13"/>
                  </a:lnTo>
                  <a:lnTo>
                    <a:pt x="161" y="19"/>
                  </a:lnTo>
                  <a:lnTo>
                    <a:pt x="172" y="25"/>
                  </a:lnTo>
                  <a:lnTo>
                    <a:pt x="182" y="32"/>
                  </a:lnTo>
                  <a:lnTo>
                    <a:pt x="191" y="40"/>
                  </a:lnTo>
                  <a:lnTo>
                    <a:pt x="201" y="49"/>
                  </a:lnTo>
                  <a:lnTo>
                    <a:pt x="211" y="59"/>
                  </a:lnTo>
                  <a:lnTo>
                    <a:pt x="219" y="69"/>
                  </a:lnTo>
                  <a:lnTo>
                    <a:pt x="201" y="86"/>
                  </a:lnTo>
                  <a:close/>
                  <a:moveTo>
                    <a:pt x="132" y="31"/>
                  </a:moveTo>
                  <a:lnTo>
                    <a:pt x="122" y="28"/>
                  </a:lnTo>
                  <a:lnTo>
                    <a:pt x="114" y="26"/>
                  </a:lnTo>
                  <a:lnTo>
                    <a:pt x="105" y="25"/>
                  </a:lnTo>
                  <a:lnTo>
                    <a:pt x="95" y="25"/>
                  </a:lnTo>
                  <a:lnTo>
                    <a:pt x="85" y="26"/>
                  </a:lnTo>
                  <a:lnTo>
                    <a:pt x="76" y="27"/>
                  </a:lnTo>
                  <a:lnTo>
                    <a:pt x="66" y="31"/>
                  </a:lnTo>
                  <a:lnTo>
                    <a:pt x="56" y="35"/>
                  </a:lnTo>
                  <a:lnTo>
                    <a:pt x="45" y="12"/>
                  </a:lnTo>
                  <a:lnTo>
                    <a:pt x="58" y="8"/>
                  </a:lnTo>
                  <a:lnTo>
                    <a:pt x="70" y="4"/>
                  </a:lnTo>
                  <a:lnTo>
                    <a:pt x="82" y="1"/>
                  </a:lnTo>
                  <a:lnTo>
                    <a:pt x="94" y="0"/>
                  </a:lnTo>
                  <a:lnTo>
                    <a:pt x="106" y="0"/>
                  </a:lnTo>
                  <a:lnTo>
                    <a:pt x="118" y="2"/>
                  </a:lnTo>
                  <a:lnTo>
                    <a:pt x="129" y="5"/>
                  </a:lnTo>
                  <a:lnTo>
                    <a:pt x="141" y="8"/>
                  </a:lnTo>
                  <a:lnTo>
                    <a:pt x="132" y="31"/>
                  </a:lnTo>
                  <a:close/>
                  <a:moveTo>
                    <a:pt x="56" y="35"/>
                  </a:moveTo>
                  <a:lnTo>
                    <a:pt x="47" y="39"/>
                  </a:lnTo>
                  <a:lnTo>
                    <a:pt x="38" y="45"/>
                  </a:lnTo>
                  <a:lnTo>
                    <a:pt x="29" y="51"/>
                  </a:lnTo>
                  <a:lnTo>
                    <a:pt x="20" y="59"/>
                  </a:lnTo>
                  <a:lnTo>
                    <a:pt x="3" y="40"/>
                  </a:lnTo>
                  <a:lnTo>
                    <a:pt x="14" y="32"/>
                  </a:lnTo>
                  <a:lnTo>
                    <a:pt x="25" y="24"/>
                  </a:lnTo>
                  <a:lnTo>
                    <a:pt x="36" y="18"/>
                  </a:lnTo>
                  <a:lnTo>
                    <a:pt x="45" y="12"/>
                  </a:lnTo>
                  <a:lnTo>
                    <a:pt x="56" y="35"/>
                  </a:lnTo>
                  <a:close/>
                  <a:moveTo>
                    <a:pt x="1" y="55"/>
                  </a:moveTo>
                  <a:lnTo>
                    <a:pt x="0" y="51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3" y="40"/>
                  </a:lnTo>
                  <a:lnTo>
                    <a:pt x="12" y="49"/>
                  </a:lnTo>
                  <a:lnTo>
                    <a:pt x="1" y="55"/>
                  </a:lnTo>
                  <a:close/>
                  <a:moveTo>
                    <a:pt x="23" y="42"/>
                  </a:moveTo>
                  <a:lnTo>
                    <a:pt x="22" y="42"/>
                  </a:lnTo>
                  <a:lnTo>
                    <a:pt x="22" y="41"/>
                  </a:lnTo>
                  <a:lnTo>
                    <a:pt x="2" y="56"/>
                  </a:lnTo>
                  <a:lnTo>
                    <a:pt x="1" y="55"/>
                  </a:lnTo>
                  <a:lnTo>
                    <a:pt x="23" y="42"/>
                  </a:lnTo>
                  <a:close/>
                  <a:moveTo>
                    <a:pt x="22" y="41"/>
                  </a:moveTo>
                  <a:lnTo>
                    <a:pt x="22" y="42"/>
                  </a:lnTo>
                  <a:lnTo>
                    <a:pt x="12" y="49"/>
                  </a:lnTo>
                  <a:lnTo>
                    <a:pt x="22" y="41"/>
                  </a:lnTo>
                  <a:close/>
                  <a:moveTo>
                    <a:pt x="22" y="42"/>
                  </a:moveTo>
                  <a:lnTo>
                    <a:pt x="34" y="59"/>
                  </a:lnTo>
                  <a:lnTo>
                    <a:pt x="41" y="72"/>
                  </a:lnTo>
                  <a:lnTo>
                    <a:pt x="21" y="86"/>
                  </a:lnTo>
                  <a:lnTo>
                    <a:pt x="10" y="68"/>
                  </a:lnTo>
                  <a:lnTo>
                    <a:pt x="2" y="56"/>
                  </a:lnTo>
                  <a:lnTo>
                    <a:pt x="22" y="42"/>
                  </a:lnTo>
                  <a:close/>
                  <a:moveTo>
                    <a:pt x="41" y="72"/>
                  </a:moveTo>
                  <a:lnTo>
                    <a:pt x="50" y="85"/>
                  </a:lnTo>
                  <a:lnTo>
                    <a:pt x="61" y="102"/>
                  </a:lnTo>
                  <a:lnTo>
                    <a:pt x="39" y="115"/>
                  </a:lnTo>
                  <a:lnTo>
                    <a:pt x="31" y="102"/>
                  </a:lnTo>
                  <a:lnTo>
                    <a:pt x="21" y="86"/>
                  </a:lnTo>
                  <a:lnTo>
                    <a:pt x="41" y="72"/>
                  </a:lnTo>
                  <a:close/>
                  <a:moveTo>
                    <a:pt x="61" y="102"/>
                  </a:moveTo>
                  <a:lnTo>
                    <a:pt x="83" y="140"/>
                  </a:lnTo>
                  <a:lnTo>
                    <a:pt x="104" y="178"/>
                  </a:lnTo>
                  <a:lnTo>
                    <a:pt x="123" y="217"/>
                  </a:lnTo>
                  <a:lnTo>
                    <a:pt x="139" y="255"/>
                  </a:lnTo>
                  <a:lnTo>
                    <a:pt x="117" y="265"/>
                  </a:lnTo>
                  <a:lnTo>
                    <a:pt x="101" y="227"/>
                  </a:lnTo>
                  <a:lnTo>
                    <a:pt x="82" y="189"/>
                  </a:lnTo>
                  <a:lnTo>
                    <a:pt x="62" y="151"/>
                  </a:lnTo>
                  <a:lnTo>
                    <a:pt x="39" y="115"/>
                  </a:lnTo>
                  <a:lnTo>
                    <a:pt x="61" y="102"/>
                  </a:lnTo>
                  <a:close/>
                  <a:moveTo>
                    <a:pt x="139" y="255"/>
                  </a:moveTo>
                  <a:lnTo>
                    <a:pt x="141" y="256"/>
                  </a:lnTo>
                  <a:lnTo>
                    <a:pt x="118" y="265"/>
                  </a:lnTo>
                  <a:lnTo>
                    <a:pt x="117" y="265"/>
                  </a:lnTo>
                  <a:lnTo>
                    <a:pt x="139" y="255"/>
                  </a:lnTo>
                  <a:close/>
                  <a:moveTo>
                    <a:pt x="141" y="256"/>
                  </a:moveTo>
                  <a:lnTo>
                    <a:pt x="146" y="269"/>
                  </a:lnTo>
                  <a:lnTo>
                    <a:pt x="152" y="286"/>
                  </a:lnTo>
                  <a:lnTo>
                    <a:pt x="130" y="295"/>
                  </a:lnTo>
                  <a:lnTo>
                    <a:pt x="124" y="281"/>
                  </a:lnTo>
                  <a:lnTo>
                    <a:pt x="118" y="265"/>
                  </a:lnTo>
                  <a:lnTo>
                    <a:pt x="141" y="256"/>
                  </a:lnTo>
                  <a:close/>
                  <a:moveTo>
                    <a:pt x="152" y="286"/>
                  </a:moveTo>
                  <a:lnTo>
                    <a:pt x="158" y="302"/>
                  </a:lnTo>
                  <a:lnTo>
                    <a:pt x="163" y="317"/>
                  </a:lnTo>
                  <a:lnTo>
                    <a:pt x="141" y="324"/>
                  </a:lnTo>
                  <a:lnTo>
                    <a:pt x="135" y="309"/>
                  </a:lnTo>
                  <a:lnTo>
                    <a:pt x="130" y="295"/>
                  </a:lnTo>
                  <a:lnTo>
                    <a:pt x="152" y="286"/>
                  </a:lnTo>
                  <a:close/>
                  <a:moveTo>
                    <a:pt x="163" y="317"/>
                  </a:moveTo>
                  <a:lnTo>
                    <a:pt x="175" y="356"/>
                  </a:lnTo>
                  <a:lnTo>
                    <a:pt x="186" y="394"/>
                  </a:lnTo>
                  <a:lnTo>
                    <a:pt x="195" y="432"/>
                  </a:lnTo>
                  <a:lnTo>
                    <a:pt x="200" y="470"/>
                  </a:lnTo>
                  <a:lnTo>
                    <a:pt x="176" y="473"/>
                  </a:lnTo>
                  <a:lnTo>
                    <a:pt x="170" y="437"/>
                  </a:lnTo>
                  <a:lnTo>
                    <a:pt x="162" y="400"/>
                  </a:lnTo>
                  <a:lnTo>
                    <a:pt x="152" y="362"/>
                  </a:lnTo>
                  <a:lnTo>
                    <a:pt x="141" y="324"/>
                  </a:lnTo>
                  <a:lnTo>
                    <a:pt x="163" y="317"/>
                  </a:lnTo>
                  <a:close/>
                  <a:moveTo>
                    <a:pt x="177" y="478"/>
                  </a:moveTo>
                  <a:lnTo>
                    <a:pt x="176" y="475"/>
                  </a:lnTo>
                  <a:lnTo>
                    <a:pt x="176" y="473"/>
                  </a:lnTo>
                  <a:lnTo>
                    <a:pt x="188" y="472"/>
                  </a:lnTo>
                  <a:lnTo>
                    <a:pt x="177" y="478"/>
                  </a:lnTo>
                  <a:close/>
                  <a:moveTo>
                    <a:pt x="199" y="467"/>
                  </a:moveTo>
                  <a:lnTo>
                    <a:pt x="206" y="480"/>
                  </a:lnTo>
                  <a:lnTo>
                    <a:pt x="215" y="493"/>
                  </a:lnTo>
                  <a:lnTo>
                    <a:pt x="224" y="505"/>
                  </a:lnTo>
                  <a:lnTo>
                    <a:pt x="232" y="515"/>
                  </a:lnTo>
                  <a:lnTo>
                    <a:pt x="243" y="524"/>
                  </a:lnTo>
                  <a:lnTo>
                    <a:pt x="253" y="533"/>
                  </a:lnTo>
                  <a:lnTo>
                    <a:pt x="264" y="540"/>
                  </a:lnTo>
                  <a:lnTo>
                    <a:pt x="276" y="547"/>
                  </a:lnTo>
                  <a:lnTo>
                    <a:pt x="265" y="568"/>
                  </a:lnTo>
                  <a:lnTo>
                    <a:pt x="252" y="561"/>
                  </a:lnTo>
                  <a:lnTo>
                    <a:pt x="239" y="553"/>
                  </a:lnTo>
                  <a:lnTo>
                    <a:pt x="227" y="544"/>
                  </a:lnTo>
                  <a:lnTo>
                    <a:pt x="216" y="533"/>
                  </a:lnTo>
                  <a:lnTo>
                    <a:pt x="205" y="521"/>
                  </a:lnTo>
                  <a:lnTo>
                    <a:pt x="196" y="508"/>
                  </a:lnTo>
                  <a:lnTo>
                    <a:pt x="186" y="493"/>
                  </a:lnTo>
                  <a:lnTo>
                    <a:pt x="177" y="478"/>
                  </a:lnTo>
                  <a:lnTo>
                    <a:pt x="199" y="467"/>
                  </a:lnTo>
                  <a:close/>
                  <a:moveTo>
                    <a:pt x="276" y="547"/>
                  </a:moveTo>
                  <a:lnTo>
                    <a:pt x="287" y="552"/>
                  </a:lnTo>
                  <a:lnTo>
                    <a:pt x="300" y="556"/>
                  </a:lnTo>
                  <a:lnTo>
                    <a:pt x="314" y="560"/>
                  </a:lnTo>
                  <a:lnTo>
                    <a:pt x="328" y="562"/>
                  </a:lnTo>
                  <a:lnTo>
                    <a:pt x="343" y="563"/>
                  </a:lnTo>
                  <a:lnTo>
                    <a:pt x="358" y="563"/>
                  </a:lnTo>
                  <a:lnTo>
                    <a:pt x="374" y="562"/>
                  </a:lnTo>
                  <a:lnTo>
                    <a:pt x="391" y="560"/>
                  </a:lnTo>
                  <a:lnTo>
                    <a:pt x="394" y="583"/>
                  </a:lnTo>
                  <a:lnTo>
                    <a:pt x="376" y="586"/>
                  </a:lnTo>
                  <a:lnTo>
                    <a:pt x="358" y="587"/>
                  </a:lnTo>
                  <a:lnTo>
                    <a:pt x="340" y="587"/>
                  </a:lnTo>
                  <a:lnTo>
                    <a:pt x="324" y="586"/>
                  </a:lnTo>
                  <a:lnTo>
                    <a:pt x="309" y="583"/>
                  </a:lnTo>
                  <a:lnTo>
                    <a:pt x="294" y="579"/>
                  </a:lnTo>
                  <a:lnTo>
                    <a:pt x="279" y="575"/>
                  </a:lnTo>
                  <a:lnTo>
                    <a:pt x="265" y="568"/>
                  </a:lnTo>
                  <a:lnTo>
                    <a:pt x="276" y="547"/>
                  </a:lnTo>
                  <a:close/>
                  <a:moveTo>
                    <a:pt x="404" y="571"/>
                  </a:moveTo>
                  <a:lnTo>
                    <a:pt x="404" y="575"/>
                  </a:lnTo>
                  <a:lnTo>
                    <a:pt x="402" y="579"/>
                  </a:lnTo>
                  <a:lnTo>
                    <a:pt x="398" y="582"/>
                  </a:lnTo>
                  <a:lnTo>
                    <a:pt x="394" y="583"/>
                  </a:lnTo>
                  <a:lnTo>
                    <a:pt x="392" y="572"/>
                  </a:lnTo>
                  <a:lnTo>
                    <a:pt x="404" y="57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7" name="Freeform 744"/>
            <p:cNvSpPr>
              <a:spLocks/>
            </p:cNvSpPr>
            <p:nvPr/>
          </p:nvSpPr>
          <p:spPr bwMode="auto">
            <a:xfrm>
              <a:off x="2998" y="1732"/>
              <a:ext cx="70" cy="104"/>
            </a:xfrm>
            <a:custGeom>
              <a:avLst/>
              <a:gdLst>
                <a:gd name="T0" fmla="*/ 14 w 345"/>
                <a:gd name="T1" fmla="*/ 20 h 534"/>
                <a:gd name="T2" fmla="*/ 13 w 345"/>
                <a:gd name="T3" fmla="*/ 17 h 534"/>
                <a:gd name="T4" fmla="*/ 12 w 345"/>
                <a:gd name="T5" fmla="*/ 13 h 534"/>
                <a:gd name="T6" fmla="*/ 11 w 345"/>
                <a:gd name="T7" fmla="*/ 10 h 534"/>
                <a:gd name="T8" fmla="*/ 10 w 345"/>
                <a:gd name="T9" fmla="*/ 8 h 534"/>
                <a:gd name="T10" fmla="*/ 9 w 345"/>
                <a:gd name="T11" fmla="*/ 6 h 534"/>
                <a:gd name="T12" fmla="*/ 8 w 345"/>
                <a:gd name="T13" fmla="*/ 4 h 534"/>
                <a:gd name="T14" fmla="*/ 7 w 345"/>
                <a:gd name="T15" fmla="*/ 3 h 534"/>
                <a:gd name="T16" fmla="*/ 6 w 345"/>
                <a:gd name="T17" fmla="*/ 1 h 534"/>
                <a:gd name="T18" fmla="*/ 5 w 345"/>
                <a:gd name="T19" fmla="*/ 1 h 534"/>
                <a:gd name="T20" fmla="*/ 5 w 345"/>
                <a:gd name="T21" fmla="*/ 0 h 534"/>
                <a:gd name="T22" fmla="*/ 4 w 345"/>
                <a:gd name="T23" fmla="*/ 0 h 534"/>
                <a:gd name="T24" fmla="*/ 3 w 345"/>
                <a:gd name="T25" fmla="*/ 0 h 534"/>
                <a:gd name="T26" fmla="*/ 3 w 345"/>
                <a:gd name="T27" fmla="*/ 0 h 534"/>
                <a:gd name="T28" fmla="*/ 2 w 345"/>
                <a:gd name="T29" fmla="*/ 0 h 534"/>
                <a:gd name="T30" fmla="*/ 1 w 345"/>
                <a:gd name="T31" fmla="*/ 1 h 534"/>
                <a:gd name="T32" fmla="*/ 0 w 345"/>
                <a:gd name="T33" fmla="*/ 1 h 534"/>
                <a:gd name="T34" fmla="*/ 1 w 345"/>
                <a:gd name="T35" fmla="*/ 2 h 534"/>
                <a:gd name="T36" fmla="*/ 2 w 345"/>
                <a:gd name="T37" fmla="*/ 4 h 534"/>
                <a:gd name="T38" fmla="*/ 3 w 345"/>
                <a:gd name="T39" fmla="*/ 6 h 534"/>
                <a:gd name="T40" fmla="*/ 4 w 345"/>
                <a:gd name="T41" fmla="*/ 8 h 534"/>
                <a:gd name="T42" fmla="*/ 5 w 345"/>
                <a:gd name="T43" fmla="*/ 10 h 534"/>
                <a:gd name="T44" fmla="*/ 5 w 345"/>
                <a:gd name="T45" fmla="*/ 12 h 534"/>
                <a:gd name="T46" fmla="*/ 6 w 345"/>
                <a:gd name="T47" fmla="*/ 14 h 534"/>
                <a:gd name="T48" fmla="*/ 6 w 345"/>
                <a:gd name="T49" fmla="*/ 16 h 534"/>
                <a:gd name="T50" fmla="*/ 7 w 345"/>
                <a:gd name="T51" fmla="*/ 18 h 534"/>
                <a:gd name="T52" fmla="*/ 7 w 345"/>
                <a:gd name="T53" fmla="*/ 19 h 534"/>
                <a:gd name="T54" fmla="*/ 8 w 345"/>
                <a:gd name="T55" fmla="*/ 19 h 534"/>
                <a:gd name="T56" fmla="*/ 9 w 345"/>
                <a:gd name="T57" fmla="*/ 20 h 534"/>
                <a:gd name="T58" fmla="*/ 10 w 345"/>
                <a:gd name="T59" fmla="*/ 21 h 534"/>
                <a:gd name="T60" fmla="*/ 11 w 345"/>
                <a:gd name="T61" fmla="*/ 21 h 534"/>
                <a:gd name="T62" fmla="*/ 12 w 345"/>
                <a:gd name="T63" fmla="*/ 21 h 534"/>
                <a:gd name="T64" fmla="*/ 13 w 345"/>
                <a:gd name="T65" fmla="*/ 21 h 5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5"/>
                <a:gd name="T100" fmla="*/ 0 h 534"/>
                <a:gd name="T101" fmla="*/ 345 w 345"/>
                <a:gd name="T102" fmla="*/ 534 h 5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5" h="534">
                  <a:moveTo>
                    <a:pt x="345" y="530"/>
                  </a:moveTo>
                  <a:lnTo>
                    <a:pt x="343" y="509"/>
                  </a:lnTo>
                  <a:lnTo>
                    <a:pt x="336" y="476"/>
                  </a:lnTo>
                  <a:lnTo>
                    <a:pt x="329" y="436"/>
                  </a:lnTo>
                  <a:lnTo>
                    <a:pt x="317" y="390"/>
                  </a:lnTo>
                  <a:lnTo>
                    <a:pt x="304" y="339"/>
                  </a:lnTo>
                  <a:lnTo>
                    <a:pt x="287" y="286"/>
                  </a:lnTo>
                  <a:lnTo>
                    <a:pt x="278" y="259"/>
                  </a:lnTo>
                  <a:lnTo>
                    <a:pt x="267" y="231"/>
                  </a:lnTo>
                  <a:lnTo>
                    <a:pt x="257" y="205"/>
                  </a:lnTo>
                  <a:lnTo>
                    <a:pt x="246" y="178"/>
                  </a:lnTo>
                  <a:lnTo>
                    <a:pt x="235" y="153"/>
                  </a:lnTo>
                  <a:lnTo>
                    <a:pt x="222" y="130"/>
                  </a:lnTo>
                  <a:lnTo>
                    <a:pt x="210" y="108"/>
                  </a:lnTo>
                  <a:lnTo>
                    <a:pt x="196" y="86"/>
                  </a:lnTo>
                  <a:lnTo>
                    <a:pt x="183" y="68"/>
                  </a:lnTo>
                  <a:lnTo>
                    <a:pt x="169" y="51"/>
                  </a:lnTo>
                  <a:lnTo>
                    <a:pt x="154" y="36"/>
                  </a:lnTo>
                  <a:lnTo>
                    <a:pt x="139" y="23"/>
                  </a:lnTo>
                  <a:lnTo>
                    <a:pt x="131" y="17"/>
                  </a:lnTo>
                  <a:lnTo>
                    <a:pt x="122" y="13"/>
                  </a:lnTo>
                  <a:lnTo>
                    <a:pt x="115" y="9"/>
                  </a:lnTo>
                  <a:lnTo>
                    <a:pt x="107" y="5"/>
                  </a:lnTo>
                  <a:lnTo>
                    <a:pt x="99" y="3"/>
                  </a:lnTo>
                  <a:lnTo>
                    <a:pt x="90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1"/>
                  </a:lnTo>
                  <a:lnTo>
                    <a:pt x="56" y="3"/>
                  </a:lnTo>
                  <a:lnTo>
                    <a:pt x="47" y="5"/>
                  </a:lnTo>
                  <a:lnTo>
                    <a:pt x="37" y="10"/>
                  </a:lnTo>
                  <a:lnTo>
                    <a:pt x="29" y="14"/>
                  </a:lnTo>
                  <a:lnTo>
                    <a:pt x="19" y="19"/>
                  </a:lnTo>
                  <a:lnTo>
                    <a:pt x="10" y="27"/>
                  </a:lnTo>
                  <a:lnTo>
                    <a:pt x="0" y="35"/>
                  </a:lnTo>
                  <a:lnTo>
                    <a:pt x="17" y="59"/>
                  </a:lnTo>
                  <a:lnTo>
                    <a:pt x="32" y="84"/>
                  </a:lnTo>
                  <a:lnTo>
                    <a:pt x="46" y="109"/>
                  </a:lnTo>
                  <a:lnTo>
                    <a:pt x="60" y="134"/>
                  </a:lnTo>
                  <a:lnTo>
                    <a:pt x="73" y="160"/>
                  </a:lnTo>
                  <a:lnTo>
                    <a:pt x="85" y="185"/>
                  </a:lnTo>
                  <a:lnTo>
                    <a:pt x="97" y="210"/>
                  </a:lnTo>
                  <a:lnTo>
                    <a:pt x="107" y="235"/>
                  </a:lnTo>
                  <a:lnTo>
                    <a:pt x="117" y="260"/>
                  </a:lnTo>
                  <a:lnTo>
                    <a:pt x="126" y="286"/>
                  </a:lnTo>
                  <a:lnTo>
                    <a:pt x="134" y="311"/>
                  </a:lnTo>
                  <a:lnTo>
                    <a:pt x="142" y="336"/>
                  </a:lnTo>
                  <a:lnTo>
                    <a:pt x="148" y="362"/>
                  </a:lnTo>
                  <a:lnTo>
                    <a:pt x="154" y="387"/>
                  </a:lnTo>
                  <a:lnTo>
                    <a:pt x="158" y="411"/>
                  </a:lnTo>
                  <a:lnTo>
                    <a:pt x="162" y="436"/>
                  </a:lnTo>
                  <a:lnTo>
                    <a:pt x="169" y="449"/>
                  </a:lnTo>
                  <a:lnTo>
                    <a:pt x="178" y="462"/>
                  </a:lnTo>
                  <a:lnTo>
                    <a:pt x="185" y="474"/>
                  </a:lnTo>
                  <a:lnTo>
                    <a:pt x="195" y="485"/>
                  </a:lnTo>
                  <a:lnTo>
                    <a:pt x="205" y="495"/>
                  </a:lnTo>
                  <a:lnTo>
                    <a:pt x="214" y="503"/>
                  </a:lnTo>
                  <a:lnTo>
                    <a:pt x="225" y="511"/>
                  </a:lnTo>
                  <a:lnTo>
                    <a:pt x="236" y="516"/>
                  </a:lnTo>
                  <a:lnTo>
                    <a:pt x="248" y="522"/>
                  </a:lnTo>
                  <a:lnTo>
                    <a:pt x="260" y="526"/>
                  </a:lnTo>
                  <a:lnTo>
                    <a:pt x="273" y="529"/>
                  </a:lnTo>
                  <a:lnTo>
                    <a:pt x="286" y="531"/>
                  </a:lnTo>
                  <a:lnTo>
                    <a:pt x="300" y="534"/>
                  </a:lnTo>
                  <a:lnTo>
                    <a:pt x="315" y="534"/>
                  </a:lnTo>
                  <a:lnTo>
                    <a:pt x="330" y="532"/>
                  </a:lnTo>
                  <a:lnTo>
                    <a:pt x="345" y="5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8" name="Freeform 745"/>
            <p:cNvSpPr>
              <a:spLocks noEditPoints="1"/>
            </p:cNvSpPr>
            <p:nvPr/>
          </p:nvSpPr>
          <p:spPr bwMode="auto">
            <a:xfrm>
              <a:off x="2998" y="1725"/>
              <a:ext cx="70" cy="112"/>
            </a:xfrm>
            <a:custGeom>
              <a:avLst/>
              <a:gdLst>
                <a:gd name="T0" fmla="*/ 14 w 368"/>
                <a:gd name="T1" fmla="*/ 22 h 557"/>
                <a:gd name="T2" fmla="*/ 13 w 368"/>
                <a:gd name="T3" fmla="*/ 21 h 557"/>
                <a:gd name="T4" fmla="*/ 13 w 368"/>
                <a:gd name="T5" fmla="*/ 22 h 557"/>
                <a:gd name="T6" fmla="*/ 13 w 368"/>
                <a:gd name="T7" fmla="*/ 20 h 557"/>
                <a:gd name="T8" fmla="*/ 14 w 368"/>
                <a:gd name="T9" fmla="*/ 20 h 557"/>
                <a:gd name="T10" fmla="*/ 13 w 368"/>
                <a:gd name="T11" fmla="*/ 20 h 557"/>
                <a:gd name="T12" fmla="*/ 12 w 368"/>
                <a:gd name="T13" fmla="*/ 14 h 557"/>
                <a:gd name="T14" fmla="*/ 10 w 368"/>
                <a:gd name="T15" fmla="*/ 8 h 557"/>
                <a:gd name="T16" fmla="*/ 12 w 368"/>
                <a:gd name="T17" fmla="*/ 12 h 557"/>
                <a:gd name="T18" fmla="*/ 14 w 368"/>
                <a:gd name="T19" fmla="*/ 18 h 557"/>
                <a:gd name="T20" fmla="*/ 9 w 368"/>
                <a:gd name="T21" fmla="*/ 6 h 557"/>
                <a:gd name="T22" fmla="*/ 7 w 368"/>
                <a:gd name="T23" fmla="*/ 3 h 557"/>
                <a:gd name="T24" fmla="*/ 8 w 368"/>
                <a:gd name="T25" fmla="*/ 3 h 557"/>
                <a:gd name="T26" fmla="*/ 10 w 368"/>
                <a:gd name="T27" fmla="*/ 6 h 557"/>
                <a:gd name="T28" fmla="*/ 7 w 368"/>
                <a:gd name="T29" fmla="*/ 3 h 557"/>
                <a:gd name="T30" fmla="*/ 5 w 368"/>
                <a:gd name="T31" fmla="*/ 1 h 557"/>
                <a:gd name="T32" fmla="*/ 5 w 368"/>
                <a:gd name="T33" fmla="*/ 0 h 557"/>
                <a:gd name="T34" fmla="*/ 7 w 368"/>
                <a:gd name="T35" fmla="*/ 1 h 557"/>
                <a:gd name="T36" fmla="*/ 7 w 368"/>
                <a:gd name="T37" fmla="*/ 3 h 557"/>
                <a:gd name="T38" fmla="*/ 4 w 368"/>
                <a:gd name="T39" fmla="*/ 1 h 557"/>
                <a:gd name="T40" fmla="*/ 2 w 368"/>
                <a:gd name="T41" fmla="*/ 1 h 557"/>
                <a:gd name="T42" fmla="*/ 3 w 368"/>
                <a:gd name="T43" fmla="*/ 0 h 557"/>
                <a:gd name="T44" fmla="*/ 4 w 368"/>
                <a:gd name="T45" fmla="*/ 0 h 557"/>
                <a:gd name="T46" fmla="*/ 2 w 368"/>
                <a:gd name="T47" fmla="*/ 1 h 557"/>
                <a:gd name="T48" fmla="*/ 1 w 368"/>
                <a:gd name="T49" fmla="*/ 2 h 557"/>
                <a:gd name="T50" fmla="*/ 1 w 368"/>
                <a:gd name="T51" fmla="*/ 1 h 557"/>
                <a:gd name="T52" fmla="*/ 0 w 368"/>
                <a:gd name="T53" fmla="*/ 2 h 557"/>
                <a:gd name="T54" fmla="*/ 0 w 368"/>
                <a:gd name="T55" fmla="*/ 2 h 557"/>
                <a:gd name="T56" fmla="*/ 1 w 368"/>
                <a:gd name="T57" fmla="*/ 2 h 557"/>
                <a:gd name="T58" fmla="*/ 1 w 368"/>
                <a:gd name="T59" fmla="*/ 2 h 557"/>
                <a:gd name="T60" fmla="*/ 0 w 368"/>
                <a:gd name="T61" fmla="*/ 2 h 557"/>
                <a:gd name="T62" fmla="*/ 2 w 368"/>
                <a:gd name="T63" fmla="*/ 3 h 557"/>
                <a:gd name="T64" fmla="*/ 1 w 368"/>
                <a:gd name="T65" fmla="*/ 2 h 557"/>
                <a:gd name="T66" fmla="*/ 1 w 368"/>
                <a:gd name="T67" fmla="*/ 4 h 557"/>
                <a:gd name="T68" fmla="*/ 2 w 368"/>
                <a:gd name="T69" fmla="*/ 4 h 557"/>
                <a:gd name="T70" fmla="*/ 5 w 368"/>
                <a:gd name="T71" fmla="*/ 10 h 557"/>
                <a:gd name="T72" fmla="*/ 2 w 368"/>
                <a:gd name="T73" fmla="*/ 6 h 557"/>
                <a:gd name="T74" fmla="*/ 5 w 368"/>
                <a:gd name="T75" fmla="*/ 10 h 557"/>
                <a:gd name="T76" fmla="*/ 4 w 368"/>
                <a:gd name="T77" fmla="*/ 10 h 557"/>
                <a:gd name="T78" fmla="*/ 5 w 368"/>
                <a:gd name="T79" fmla="*/ 10 h 557"/>
                <a:gd name="T80" fmla="*/ 6 w 368"/>
                <a:gd name="T81" fmla="*/ 11 h 557"/>
                <a:gd name="T82" fmla="*/ 5 w 368"/>
                <a:gd name="T83" fmla="*/ 10 h 557"/>
                <a:gd name="T84" fmla="*/ 5 w 368"/>
                <a:gd name="T85" fmla="*/ 12 h 557"/>
                <a:gd name="T86" fmla="*/ 6 w 368"/>
                <a:gd name="T87" fmla="*/ 12 h 557"/>
                <a:gd name="T88" fmla="*/ 7 w 368"/>
                <a:gd name="T89" fmla="*/ 18 h 557"/>
                <a:gd name="T90" fmla="*/ 6 w 368"/>
                <a:gd name="T91" fmla="*/ 14 h 557"/>
                <a:gd name="T92" fmla="*/ 6 w 368"/>
                <a:gd name="T93" fmla="*/ 18 h 557"/>
                <a:gd name="T94" fmla="*/ 7 w 368"/>
                <a:gd name="T95" fmla="*/ 18 h 557"/>
                <a:gd name="T96" fmla="*/ 8 w 368"/>
                <a:gd name="T97" fmla="*/ 20 h 557"/>
                <a:gd name="T98" fmla="*/ 10 w 368"/>
                <a:gd name="T99" fmla="*/ 21 h 557"/>
                <a:gd name="T100" fmla="*/ 8 w 368"/>
                <a:gd name="T101" fmla="*/ 21 h 557"/>
                <a:gd name="T102" fmla="*/ 7 w 368"/>
                <a:gd name="T103" fmla="*/ 19 h 557"/>
                <a:gd name="T104" fmla="*/ 10 w 368"/>
                <a:gd name="T105" fmla="*/ 21 h 557"/>
                <a:gd name="T106" fmla="*/ 12 w 368"/>
                <a:gd name="T107" fmla="*/ 22 h 557"/>
                <a:gd name="T108" fmla="*/ 14 w 368"/>
                <a:gd name="T109" fmla="*/ 22 h 557"/>
                <a:gd name="T110" fmla="*/ 12 w 368"/>
                <a:gd name="T111" fmla="*/ 23 h 557"/>
                <a:gd name="T112" fmla="*/ 10 w 368"/>
                <a:gd name="T113" fmla="*/ 22 h 557"/>
                <a:gd name="T114" fmla="*/ 14 w 368"/>
                <a:gd name="T115" fmla="*/ 22 h 557"/>
                <a:gd name="T116" fmla="*/ 14 w 368"/>
                <a:gd name="T117" fmla="*/ 22 h 5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68"/>
                <a:gd name="T178" fmla="*/ 0 h 557"/>
                <a:gd name="T179" fmla="*/ 368 w 368"/>
                <a:gd name="T180" fmla="*/ 557 h 55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68" h="557">
                  <a:moveTo>
                    <a:pt x="344" y="543"/>
                  </a:moveTo>
                  <a:lnTo>
                    <a:pt x="344" y="542"/>
                  </a:lnTo>
                  <a:lnTo>
                    <a:pt x="368" y="541"/>
                  </a:lnTo>
                  <a:lnTo>
                    <a:pt x="344" y="543"/>
                  </a:lnTo>
                  <a:close/>
                  <a:moveTo>
                    <a:pt x="344" y="542"/>
                  </a:moveTo>
                  <a:lnTo>
                    <a:pt x="343" y="534"/>
                  </a:lnTo>
                  <a:lnTo>
                    <a:pt x="341" y="519"/>
                  </a:lnTo>
                  <a:lnTo>
                    <a:pt x="365" y="514"/>
                  </a:lnTo>
                  <a:lnTo>
                    <a:pt x="367" y="528"/>
                  </a:lnTo>
                  <a:lnTo>
                    <a:pt x="368" y="541"/>
                  </a:lnTo>
                  <a:lnTo>
                    <a:pt x="344" y="542"/>
                  </a:lnTo>
                  <a:close/>
                  <a:moveTo>
                    <a:pt x="341" y="519"/>
                  </a:moveTo>
                  <a:lnTo>
                    <a:pt x="339" y="509"/>
                  </a:lnTo>
                  <a:lnTo>
                    <a:pt x="338" y="499"/>
                  </a:lnTo>
                  <a:lnTo>
                    <a:pt x="335" y="490"/>
                  </a:lnTo>
                  <a:lnTo>
                    <a:pt x="334" y="482"/>
                  </a:lnTo>
                  <a:lnTo>
                    <a:pt x="358" y="476"/>
                  </a:lnTo>
                  <a:lnTo>
                    <a:pt x="360" y="489"/>
                  </a:lnTo>
                  <a:lnTo>
                    <a:pt x="362" y="499"/>
                  </a:lnTo>
                  <a:lnTo>
                    <a:pt x="364" y="508"/>
                  </a:lnTo>
                  <a:lnTo>
                    <a:pt x="365" y="514"/>
                  </a:lnTo>
                  <a:lnTo>
                    <a:pt x="341" y="519"/>
                  </a:lnTo>
                  <a:close/>
                  <a:moveTo>
                    <a:pt x="334" y="482"/>
                  </a:moveTo>
                  <a:lnTo>
                    <a:pt x="328" y="453"/>
                  </a:lnTo>
                  <a:lnTo>
                    <a:pt x="320" y="420"/>
                  </a:lnTo>
                  <a:lnTo>
                    <a:pt x="312" y="385"/>
                  </a:lnTo>
                  <a:lnTo>
                    <a:pt x="301" y="348"/>
                  </a:lnTo>
                  <a:lnTo>
                    <a:pt x="289" y="310"/>
                  </a:lnTo>
                  <a:lnTo>
                    <a:pt x="276" y="271"/>
                  </a:lnTo>
                  <a:lnTo>
                    <a:pt x="262" y="233"/>
                  </a:lnTo>
                  <a:lnTo>
                    <a:pt x="246" y="196"/>
                  </a:lnTo>
                  <a:lnTo>
                    <a:pt x="268" y="186"/>
                  </a:lnTo>
                  <a:lnTo>
                    <a:pt x="284" y="224"/>
                  </a:lnTo>
                  <a:lnTo>
                    <a:pt x="299" y="263"/>
                  </a:lnTo>
                  <a:lnTo>
                    <a:pt x="312" y="303"/>
                  </a:lnTo>
                  <a:lnTo>
                    <a:pt x="324" y="341"/>
                  </a:lnTo>
                  <a:lnTo>
                    <a:pt x="334" y="378"/>
                  </a:lnTo>
                  <a:lnTo>
                    <a:pt x="344" y="414"/>
                  </a:lnTo>
                  <a:lnTo>
                    <a:pt x="352" y="447"/>
                  </a:lnTo>
                  <a:lnTo>
                    <a:pt x="358" y="476"/>
                  </a:lnTo>
                  <a:lnTo>
                    <a:pt x="334" y="482"/>
                  </a:lnTo>
                  <a:close/>
                  <a:moveTo>
                    <a:pt x="246" y="196"/>
                  </a:moveTo>
                  <a:lnTo>
                    <a:pt x="229" y="160"/>
                  </a:lnTo>
                  <a:lnTo>
                    <a:pt x="211" y="128"/>
                  </a:lnTo>
                  <a:lnTo>
                    <a:pt x="202" y="112"/>
                  </a:lnTo>
                  <a:lnTo>
                    <a:pt x="193" y="98"/>
                  </a:lnTo>
                  <a:lnTo>
                    <a:pt x="182" y="84"/>
                  </a:lnTo>
                  <a:lnTo>
                    <a:pt x="172" y="72"/>
                  </a:lnTo>
                  <a:lnTo>
                    <a:pt x="191" y="56"/>
                  </a:lnTo>
                  <a:lnTo>
                    <a:pt x="202" y="69"/>
                  </a:lnTo>
                  <a:lnTo>
                    <a:pt x="212" y="83"/>
                  </a:lnTo>
                  <a:lnTo>
                    <a:pt x="222" y="98"/>
                  </a:lnTo>
                  <a:lnTo>
                    <a:pt x="232" y="115"/>
                  </a:lnTo>
                  <a:lnTo>
                    <a:pt x="241" y="132"/>
                  </a:lnTo>
                  <a:lnTo>
                    <a:pt x="250" y="149"/>
                  </a:lnTo>
                  <a:lnTo>
                    <a:pt x="260" y="166"/>
                  </a:lnTo>
                  <a:lnTo>
                    <a:pt x="268" y="186"/>
                  </a:lnTo>
                  <a:lnTo>
                    <a:pt x="246" y="196"/>
                  </a:lnTo>
                  <a:close/>
                  <a:moveTo>
                    <a:pt x="172" y="72"/>
                  </a:moveTo>
                  <a:lnTo>
                    <a:pt x="159" y="58"/>
                  </a:lnTo>
                  <a:lnTo>
                    <a:pt x="144" y="47"/>
                  </a:lnTo>
                  <a:lnTo>
                    <a:pt x="138" y="41"/>
                  </a:lnTo>
                  <a:lnTo>
                    <a:pt x="130" y="37"/>
                  </a:lnTo>
                  <a:lnTo>
                    <a:pt x="123" y="33"/>
                  </a:lnTo>
                  <a:lnTo>
                    <a:pt x="115" y="29"/>
                  </a:lnTo>
                  <a:lnTo>
                    <a:pt x="124" y="7"/>
                  </a:lnTo>
                  <a:lnTo>
                    <a:pt x="132" y="10"/>
                  </a:lnTo>
                  <a:lnTo>
                    <a:pt x="141" y="14"/>
                  </a:lnTo>
                  <a:lnTo>
                    <a:pt x="150" y="20"/>
                  </a:lnTo>
                  <a:lnTo>
                    <a:pt x="158" y="26"/>
                  </a:lnTo>
                  <a:lnTo>
                    <a:pt x="167" y="33"/>
                  </a:lnTo>
                  <a:lnTo>
                    <a:pt x="175" y="40"/>
                  </a:lnTo>
                  <a:lnTo>
                    <a:pt x="183" y="48"/>
                  </a:lnTo>
                  <a:lnTo>
                    <a:pt x="191" y="56"/>
                  </a:lnTo>
                  <a:lnTo>
                    <a:pt x="172" y="72"/>
                  </a:lnTo>
                  <a:close/>
                  <a:moveTo>
                    <a:pt x="115" y="29"/>
                  </a:moveTo>
                  <a:lnTo>
                    <a:pt x="108" y="27"/>
                  </a:lnTo>
                  <a:lnTo>
                    <a:pt x="101" y="26"/>
                  </a:lnTo>
                  <a:lnTo>
                    <a:pt x="94" y="25"/>
                  </a:lnTo>
                  <a:lnTo>
                    <a:pt x="86" y="25"/>
                  </a:lnTo>
                  <a:lnTo>
                    <a:pt x="78" y="25"/>
                  </a:lnTo>
                  <a:lnTo>
                    <a:pt x="71" y="27"/>
                  </a:lnTo>
                  <a:lnTo>
                    <a:pt x="62" y="29"/>
                  </a:lnTo>
                  <a:lnTo>
                    <a:pt x="55" y="33"/>
                  </a:lnTo>
                  <a:lnTo>
                    <a:pt x="45" y="10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5" y="1"/>
                  </a:lnTo>
                  <a:lnTo>
                    <a:pt x="85" y="0"/>
                  </a:lnTo>
                  <a:lnTo>
                    <a:pt x="95" y="0"/>
                  </a:lnTo>
                  <a:lnTo>
                    <a:pt x="104" y="1"/>
                  </a:lnTo>
                  <a:lnTo>
                    <a:pt x="114" y="3"/>
                  </a:lnTo>
                  <a:lnTo>
                    <a:pt x="124" y="7"/>
                  </a:lnTo>
                  <a:lnTo>
                    <a:pt x="115" y="29"/>
                  </a:lnTo>
                  <a:close/>
                  <a:moveTo>
                    <a:pt x="55" y="33"/>
                  </a:moveTo>
                  <a:lnTo>
                    <a:pt x="46" y="37"/>
                  </a:lnTo>
                  <a:lnTo>
                    <a:pt x="37" y="42"/>
                  </a:lnTo>
                  <a:lnTo>
                    <a:pt x="29" y="48"/>
                  </a:lnTo>
                  <a:lnTo>
                    <a:pt x="20" y="55"/>
                  </a:lnTo>
                  <a:lnTo>
                    <a:pt x="4" y="37"/>
                  </a:lnTo>
                  <a:lnTo>
                    <a:pt x="14" y="28"/>
                  </a:lnTo>
                  <a:lnTo>
                    <a:pt x="24" y="22"/>
                  </a:lnTo>
                  <a:lnTo>
                    <a:pt x="34" y="15"/>
                  </a:lnTo>
                  <a:lnTo>
                    <a:pt x="45" y="10"/>
                  </a:lnTo>
                  <a:lnTo>
                    <a:pt x="55" y="33"/>
                  </a:lnTo>
                  <a:close/>
                  <a:moveTo>
                    <a:pt x="1" y="53"/>
                  </a:moveTo>
                  <a:lnTo>
                    <a:pt x="0" y="49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4" y="37"/>
                  </a:lnTo>
                  <a:lnTo>
                    <a:pt x="11" y="47"/>
                  </a:lnTo>
                  <a:lnTo>
                    <a:pt x="1" y="53"/>
                  </a:lnTo>
                  <a:close/>
                  <a:moveTo>
                    <a:pt x="22" y="40"/>
                  </a:moveTo>
                  <a:lnTo>
                    <a:pt x="21" y="39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22" y="40"/>
                  </a:lnTo>
                  <a:close/>
                  <a:moveTo>
                    <a:pt x="21" y="39"/>
                  </a:moveTo>
                  <a:lnTo>
                    <a:pt x="21" y="39"/>
                  </a:lnTo>
                  <a:lnTo>
                    <a:pt x="22" y="40"/>
                  </a:lnTo>
                  <a:lnTo>
                    <a:pt x="11" y="47"/>
                  </a:lnTo>
                  <a:lnTo>
                    <a:pt x="21" y="39"/>
                  </a:lnTo>
                  <a:close/>
                  <a:moveTo>
                    <a:pt x="22" y="40"/>
                  </a:moveTo>
                  <a:lnTo>
                    <a:pt x="31" y="53"/>
                  </a:lnTo>
                  <a:lnTo>
                    <a:pt x="40" y="68"/>
                  </a:lnTo>
                  <a:lnTo>
                    <a:pt x="19" y="81"/>
                  </a:lnTo>
                  <a:lnTo>
                    <a:pt x="10" y="68"/>
                  </a:lnTo>
                  <a:lnTo>
                    <a:pt x="2" y="53"/>
                  </a:lnTo>
                  <a:lnTo>
                    <a:pt x="22" y="40"/>
                  </a:lnTo>
                  <a:close/>
                  <a:moveTo>
                    <a:pt x="40" y="68"/>
                  </a:moveTo>
                  <a:lnTo>
                    <a:pt x="49" y="83"/>
                  </a:lnTo>
                  <a:lnTo>
                    <a:pt x="57" y="96"/>
                  </a:lnTo>
                  <a:lnTo>
                    <a:pt x="35" y="108"/>
                  </a:lnTo>
                  <a:lnTo>
                    <a:pt x="27" y="93"/>
                  </a:lnTo>
                  <a:lnTo>
                    <a:pt x="19" y="81"/>
                  </a:lnTo>
                  <a:lnTo>
                    <a:pt x="40" y="68"/>
                  </a:lnTo>
                  <a:close/>
                  <a:moveTo>
                    <a:pt x="57" y="96"/>
                  </a:moveTo>
                  <a:lnTo>
                    <a:pt x="77" y="132"/>
                  </a:lnTo>
                  <a:lnTo>
                    <a:pt x="96" y="169"/>
                  </a:lnTo>
                  <a:lnTo>
                    <a:pt x="114" y="205"/>
                  </a:lnTo>
                  <a:lnTo>
                    <a:pt x="129" y="243"/>
                  </a:lnTo>
                  <a:lnTo>
                    <a:pt x="106" y="252"/>
                  </a:lnTo>
                  <a:lnTo>
                    <a:pt x="91" y="216"/>
                  </a:lnTo>
                  <a:lnTo>
                    <a:pt x="74" y="180"/>
                  </a:lnTo>
                  <a:lnTo>
                    <a:pt x="56" y="145"/>
                  </a:lnTo>
                  <a:lnTo>
                    <a:pt x="35" y="108"/>
                  </a:lnTo>
                  <a:lnTo>
                    <a:pt x="57" y="96"/>
                  </a:lnTo>
                  <a:close/>
                  <a:moveTo>
                    <a:pt x="129" y="243"/>
                  </a:moveTo>
                  <a:lnTo>
                    <a:pt x="129" y="242"/>
                  </a:lnTo>
                  <a:lnTo>
                    <a:pt x="108" y="253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29" y="242"/>
                  </a:moveTo>
                  <a:lnTo>
                    <a:pt x="129" y="243"/>
                  </a:lnTo>
                  <a:lnTo>
                    <a:pt x="118" y="247"/>
                  </a:lnTo>
                  <a:lnTo>
                    <a:pt x="129" y="242"/>
                  </a:lnTo>
                  <a:close/>
                  <a:moveTo>
                    <a:pt x="129" y="243"/>
                  </a:moveTo>
                  <a:lnTo>
                    <a:pt x="136" y="259"/>
                  </a:lnTo>
                  <a:lnTo>
                    <a:pt x="141" y="271"/>
                  </a:lnTo>
                  <a:lnTo>
                    <a:pt x="117" y="280"/>
                  </a:lnTo>
                  <a:lnTo>
                    <a:pt x="112" y="264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41" y="271"/>
                  </a:moveTo>
                  <a:lnTo>
                    <a:pt x="145" y="284"/>
                  </a:lnTo>
                  <a:lnTo>
                    <a:pt x="151" y="300"/>
                  </a:lnTo>
                  <a:lnTo>
                    <a:pt x="128" y="308"/>
                  </a:lnTo>
                  <a:lnTo>
                    <a:pt x="124" y="296"/>
                  </a:lnTo>
                  <a:lnTo>
                    <a:pt x="117" y="280"/>
                  </a:lnTo>
                  <a:lnTo>
                    <a:pt x="141" y="271"/>
                  </a:lnTo>
                  <a:close/>
                  <a:moveTo>
                    <a:pt x="151" y="300"/>
                  </a:moveTo>
                  <a:lnTo>
                    <a:pt x="162" y="337"/>
                  </a:lnTo>
                  <a:lnTo>
                    <a:pt x="171" y="374"/>
                  </a:lnTo>
                  <a:lnTo>
                    <a:pt x="179" y="411"/>
                  </a:lnTo>
                  <a:lnTo>
                    <a:pt x="185" y="446"/>
                  </a:lnTo>
                  <a:lnTo>
                    <a:pt x="160" y="449"/>
                  </a:lnTo>
                  <a:lnTo>
                    <a:pt x="155" y="414"/>
                  </a:lnTo>
                  <a:lnTo>
                    <a:pt x="148" y="379"/>
                  </a:lnTo>
                  <a:lnTo>
                    <a:pt x="139" y="344"/>
                  </a:lnTo>
                  <a:lnTo>
                    <a:pt x="128" y="308"/>
                  </a:lnTo>
                  <a:lnTo>
                    <a:pt x="151" y="300"/>
                  </a:lnTo>
                  <a:close/>
                  <a:moveTo>
                    <a:pt x="162" y="454"/>
                  </a:moveTo>
                  <a:lnTo>
                    <a:pt x="162" y="452"/>
                  </a:lnTo>
                  <a:lnTo>
                    <a:pt x="160" y="449"/>
                  </a:lnTo>
                  <a:lnTo>
                    <a:pt x="173" y="448"/>
                  </a:lnTo>
                  <a:lnTo>
                    <a:pt x="162" y="454"/>
                  </a:lnTo>
                  <a:close/>
                  <a:moveTo>
                    <a:pt x="184" y="443"/>
                  </a:moveTo>
                  <a:lnTo>
                    <a:pt x="191" y="456"/>
                  </a:lnTo>
                  <a:lnTo>
                    <a:pt x="198" y="468"/>
                  </a:lnTo>
                  <a:lnTo>
                    <a:pt x="206" y="479"/>
                  </a:lnTo>
                  <a:lnTo>
                    <a:pt x="214" y="488"/>
                  </a:lnTo>
                  <a:lnTo>
                    <a:pt x="223" y="497"/>
                  </a:lnTo>
                  <a:lnTo>
                    <a:pt x="233" y="506"/>
                  </a:lnTo>
                  <a:lnTo>
                    <a:pt x="243" y="512"/>
                  </a:lnTo>
                  <a:lnTo>
                    <a:pt x="252" y="519"/>
                  </a:lnTo>
                  <a:lnTo>
                    <a:pt x="241" y="539"/>
                  </a:lnTo>
                  <a:lnTo>
                    <a:pt x="230" y="533"/>
                  </a:lnTo>
                  <a:lnTo>
                    <a:pt x="218" y="525"/>
                  </a:lnTo>
                  <a:lnTo>
                    <a:pt x="207" y="515"/>
                  </a:lnTo>
                  <a:lnTo>
                    <a:pt x="197" y="506"/>
                  </a:lnTo>
                  <a:lnTo>
                    <a:pt x="187" y="494"/>
                  </a:lnTo>
                  <a:lnTo>
                    <a:pt x="178" y="482"/>
                  </a:lnTo>
                  <a:lnTo>
                    <a:pt x="170" y="468"/>
                  </a:lnTo>
                  <a:lnTo>
                    <a:pt x="162" y="454"/>
                  </a:lnTo>
                  <a:lnTo>
                    <a:pt x="184" y="443"/>
                  </a:lnTo>
                  <a:close/>
                  <a:moveTo>
                    <a:pt x="252" y="519"/>
                  </a:moveTo>
                  <a:lnTo>
                    <a:pt x="263" y="523"/>
                  </a:lnTo>
                  <a:lnTo>
                    <a:pt x="275" y="527"/>
                  </a:lnTo>
                  <a:lnTo>
                    <a:pt x="287" y="529"/>
                  </a:lnTo>
                  <a:lnTo>
                    <a:pt x="299" y="531"/>
                  </a:lnTo>
                  <a:lnTo>
                    <a:pt x="312" y="533"/>
                  </a:lnTo>
                  <a:lnTo>
                    <a:pt x="326" y="533"/>
                  </a:lnTo>
                  <a:lnTo>
                    <a:pt x="340" y="531"/>
                  </a:lnTo>
                  <a:lnTo>
                    <a:pt x="354" y="529"/>
                  </a:lnTo>
                  <a:lnTo>
                    <a:pt x="358" y="554"/>
                  </a:lnTo>
                  <a:lnTo>
                    <a:pt x="342" y="556"/>
                  </a:lnTo>
                  <a:lnTo>
                    <a:pt x="326" y="557"/>
                  </a:lnTo>
                  <a:lnTo>
                    <a:pt x="311" y="557"/>
                  </a:lnTo>
                  <a:lnTo>
                    <a:pt x="295" y="556"/>
                  </a:lnTo>
                  <a:lnTo>
                    <a:pt x="281" y="553"/>
                  </a:lnTo>
                  <a:lnTo>
                    <a:pt x="267" y="550"/>
                  </a:lnTo>
                  <a:lnTo>
                    <a:pt x="254" y="546"/>
                  </a:lnTo>
                  <a:lnTo>
                    <a:pt x="241" y="539"/>
                  </a:lnTo>
                  <a:lnTo>
                    <a:pt x="252" y="519"/>
                  </a:lnTo>
                  <a:close/>
                  <a:moveTo>
                    <a:pt x="368" y="541"/>
                  </a:moveTo>
                  <a:lnTo>
                    <a:pt x="368" y="546"/>
                  </a:lnTo>
                  <a:lnTo>
                    <a:pt x="366" y="550"/>
                  </a:lnTo>
                  <a:lnTo>
                    <a:pt x="362" y="552"/>
                  </a:lnTo>
                  <a:lnTo>
                    <a:pt x="358" y="554"/>
                  </a:lnTo>
                  <a:lnTo>
                    <a:pt x="356" y="542"/>
                  </a:lnTo>
                  <a:lnTo>
                    <a:pt x="368" y="5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9" name="Freeform 746"/>
            <p:cNvSpPr>
              <a:spLocks/>
            </p:cNvSpPr>
            <p:nvPr/>
          </p:nvSpPr>
          <p:spPr bwMode="auto">
            <a:xfrm>
              <a:off x="2975" y="1732"/>
              <a:ext cx="62" cy="104"/>
            </a:xfrm>
            <a:custGeom>
              <a:avLst/>
              <a:gdLst>
                <a:gd name="T0" fmla="*/ 13 w 313"/>
                <a:gd name="T1" fmla="*/ 19 h 506"/>
                <a:gd name="T2" fmla="*/ 12 w 313"/>
                <a:gd name="T3" fmla="*/ 17 h 506"/>
                <a:gd name="T4" fmla="*/ 11 w 313"/>
                <a:gd name="T5" fmla="*/ 13 h 506"/>
                <a:gd name="T6" fmla="*/ 10 w 313"/>
                <a:gd name="T7" fmla="*/ 10 h 506"/>
                <a:gd name="T8" fmla="*/ 9 w 313"/>
                <a:gd name="T9" fmla="*/ 8 h 506"/>
                <a:gd name="T10" fmla="*/ 9 w 313"/>
                <a:gd name="T11" fmla="*/ 6 h 506"/>
                <a:gd name="T12" fmla="*/ 8 w 313"/>
                <a:gd name="T13" fmla="*/ 4 h 506"/>
                <a:gd name="T14" fmla="*/ 7 w 313"/>
                <a:gd name="T15" fmla="*/ 3 h 506"/>
                <a:gd name="T16" fmla="*/ 6 w 313"/>
                <a:gd name="T17" fmla="*/ 1 h 506"/>
                <a:gd name="T18" fmla="*/ 5 w 313"/>
                <a:gd name="T19" fmla="*/ 1 h 506"/>
                <a:gd name="T20" fmla="*/ 4 w 313"/>
                <a:gd name="T21" fmla="*/ 0 h 506"/>
                <a:gd name="T22" fmla="*/ 4 w 313"/>
                <a:gd name="T23" fmla="*/ 0 h 506"/>
                <a:gd name="T24" fmla="*/ 3 w 313"/>
                <a:gd name="T25" fmla="*/ 0 h 506"/>
                <a:gd name="T26" fmla="*/ 2 w 313"/>
                <a:gd name="T27" fmla="*/ 0 h 506"/>
                <a:gd name="T28" fmla="*/ 2 w 313"/>
                <a:gd name="T29" fmla="*/ 0 h 506"/>
                <a:gd name="T30" fmla="*/ 1 w 313"/>
                <a:gd name="T31" fmla="*/ 1 h 506"/>
                <a:gd name="T32" fmla="*/ 0 w 313"/>
                <a:gd name="T33" fmla="*/ 1 h 506"/>
                <a:gd name="T34" fmla="*/ 1 w 313"/>
                <a:gd name="T35" fmla="*/ 2 h 506"/>
                <a:gd name="T36" fmla="*/ 2 w 313"/>
                <a:gd name="T37" fmla="*/ 4 h 506"/>
                <a:gd name="T38" fmla="*/ 3 w 313"/>
                <a:gd name="T39" fmla="*/ 6 h 506"/>
                <a:gd name="T40" fmla="*/ 4 w 313"/>
                <a:gd name="T41" fmla="*/ 8 h 506"/>
                <a:gd name="T42" fmla="*/ 4 w 313"/>
                <a:gd name="T43" fmla="*/ 10 h 506"/>
                <a:gd name="T44" fmla="*/ 5 w 313"/>
                <a:gd name="T45" fmla="*/ 12 h 506"/>
                <a:gd name="T46" fmla="*/ 5 w 313"/>
                <a:gd name="T47" fmla="*/ 14 h 506"/>
                <a:gd name="T48" fmla="*/ 6 w 313"/>
                <a:gd name="T49" fmla="*/ 16 h 506"/>
                <a:gd name="T50" fmla="*/ 6 w 313"/>
                <a:gd name="T51" fmla="*/ 17 h 506"/>
                <a:gd name="T52" fmla="*/ 7 w 313"/>
                <a:gd name="T53" fmla="*/ 18 h 506"/>
                <a:gd name="T54" fmla="*/ 8 w 313"/>
                <a:gd name="T55" fmla="*/ 19 h 506"/>
                <a:gd name="T56" fmla="*/ 8 w 313"/>
                <a:gd name="T57" fmla="*/ 19 h 506"/>
                <a:gd name="T58" fmla="*/ 9 w 313"/>
                <a:gd name="T59" fmla="*/ 20 h 506"/>
                <a:gd name="T60" fmla="*/ 10 w 313"/>
                <a:gd name="T61" fmla="*/ 20 h 506"/>
                <a:gd name="T62" fmla="*/ 11 w 313"/>
                <a:gd name="T63" fmla="*/ 20 h 506"/>
                <a:gd name="T64" fmla="*/ 12 w 313"/>
                <a:gd name="T65" fmla="*/ 20 h 5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3"/>
                <a:gd name="T100" fmla="*/ 0 h 506"/>
                <a:gd name="T101" fmla="*/ 313 w 313"/>
                <a:gd name="T102" fmla="*/ 506 h 5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3" h="506">
                  <a:moveTo>
                    <a:pt x="313" y="503"/>
                  </a:moveTo>
                  <a:lnTo>
                    <a:pt x="311" y="482"/>
                  </a:lnTo>
                  <a:lnTo>
                    <a:pt x="306" y="452"/>
                  </a:lnTo>
                  <a:lnTo>
                    <a:pt x="298" y="414"/>
                  </a:lnTo>
                  <a:lnTo>
                    <a:pt x="288" y="370"/>
                  </a:lnTo>
                  <a:lnTo>
                    <a:pt x="275" y="323"/>
                  </a:lnTo>
                  <a:lnTo>
                    <a:pt x="260" y="272"/>
                  </a:lnTo>
                  <a:lnTo>
                    <a:pt x="252" y="246"/>
                  </a:lnTo>
                  <a:lnTo>
                    <a:pt x="242" y="220"/>
                  </a:lnTo>
                  <a:lnTo>
                    <a:pt x="232" y="194"/>
                  </a:lnTo>
                  <a:lnTo>
                    <a:pt x="222" y="169"/>
                  </a:lnTo>
                  <a:lnTo>
                    <a:pt x="212" y="145"/>
                  </a:lnTo>
                  <a:lnTo>
                    <a:pt x="201" y="124"/>
                  </a:lnTo>
                  <a:lnTo>
                    <a:pt x="189" y="102"/>
                  </a:lnTo>
                  <a:lnTo>
                    <a:pt x="177" y="82"/>
                  </a:lnTo>
                  <a:lnTo>
                    <a:pt x="164" y="64"/>
                  </a:lnTo>
                  <a:lnTo>
                    <a:pt x="151" y="47"/>
                  </a:lnTo>
                  <a:lnTo>
                    <a:pt x="138" y="33"/>
                  </a:lnTo>
                  <a:lnTo>
                    <a:pt x="124" y="21"/>
                  </a:lnTo>
                  <a:lnTo>
                    <a:pt x="118" y="16"/>
                  </a:lnTo>
                  <a:lnTo>
                    <a:pt x="110" y="12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2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50" y="2"/>
                  </a:lnTo>
                  <a:lnTo>
                    <a:pt x="41" y="5"/>
                  </a:lnTo>
                  <a:lnTo>
                    <a:pt x="33" y="8"/>
                  </a:lnTo>
                  <a:lnTo>
                    <a:pt x="25" y="13"/>
                  </a:lnTo>
                  <a:lnTo>
                    <a:pt x="16" y="18"/>
                  </a:lnTo>
                  <a:lnTo>
                    <a:pt x="9" y="25"/>
                  </a:lnTo>
                  <a:lnTo>
                    <a:pt x="0" y="31"/>
                  </a:lnTo>
                  <a:lnTo>
                    <a:pt x="14" y="55"/>
                  </a:lnTo>
                  <a:lnTo>
                    <a:pt x="28" y="79"/>
                  </a:lnTo>
                  <a:lnTo>
                    <a:pt x="41" y="103"/>
                  </a:lnTo>
                  <a:lnTo>
                    <a:pt x="54" y="127"/>
                  </a:lnTo>
                  <a:lnTo>
                    <a:pt x="66" y="151"/>
                  </a:lnTo>
                  <a:lnTo>
                    <a:pt x="77" y="175"/>
                  </a:lnTo>
                  <a:lnTo>
                    <a:pt x="87" y="198"/>
                  </a:lnTo>
                  <a:lnTo>
                    <a:pt x="97" y="222"/>
                  </a:lnTo>
                  <a:lnTo>
                    <a:pt x="107" y="247"/>
                  </a:lnTo>
                  <a:lnTo>
                    <a:pt x="114" y="271"/>
                  </a:lnTo>
                  <a:lnTo>
                    <a:pt x="122" y="295"/>
                  </a:lnTo>
                  <a:lnTo>
                    <a:pt x="129" y="319"/>
                  </a:lnTo>
                  <a:lnTo>
                    <a:pt x="135" y="343"/>
                  </a:lnTo>
                  <a:lnTo>
                    <a:pt x="140" y="367"/>
                  </a:lnTo>
                  <a:lnTo>
                    <a:pt x="145" y="390"/>
                  </a:lnTo>
                  <a:lnTo>
                    <a:pt x="148" y="413"/>
                  </a:lnTo>
                  <a:lnTo>
                    <a:pt x="154" y="426"/>
                  </a:lnTo>
                  <a:lnTo>
                    <a:pt x="162" y="439"/>
                  </a:lnTo>
                  <a:lnTo>
                    <a:pt x="170" y="450"/>
                  </a:lnTo>
                  <a:lnTo>
                    <a:pt x="178" y="460"/>
                  </a:lnTo>
                  <a:lnTo>
                    <a:pt x="187" y="469"/>
                  </a:lnTo>
                  <a:lnTo>
                    <a:pt x="195" y="477"/>
                  </a:lnTo>
                  <a:lnTo>
                    <a:pt x="205" y="485"/>
                  </a:lnTo>
                  <a:lnTo>
                    <a:pt x="216" y="490"/>
                  </a:lnTo>
                  <a:lnTo>
                    <a:pt x="226" y="495"/>
                  </a:lnTo>
                  <a:lnTo>
                    <a:pt x="238" y="500"/>
                  </a:lnTo>
                  <a:lnTo>
                    <a:pt x="248" y="503"/>
                  </a:lnTo>
                  <a:lnTo>
                    <a:pt x="260" y="505"/>
                  </a:lnTo>
                  <a:lnTo>
                    <a:pt x="273" y="506"/>
                  </a:lnTo>
                  <a:lnTo>
                    <a:pt x="286" y="506"/>
                  </a:lnTo>
                  <a:lnTo>
                    <a:pt x="300" y="505"/>
                  </a:lnTo>
                  <a:lnTo>
                    <a:pt x="313" y="5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0" name="Freeform 747"/>
            <p:cNvSpPr>
              <a:spLocks noEditPoints="1"/>
            </p:cNvSpPr>
            <p:nvPr/>
          </p:nvSpPr>
          <p:spPr bwMode="auto">
            <a:xfrm>
              <a:off x="2971" y="1732"/>
              <a:ext cx="70" cy="104"/>
            </a:xfrm>
            <a:custGeom>
              <a:avLst/>
              <a:gdLst>
                <a:gd name="T0" fmla="*/ 14 w 338"/>
                <a:gd name="T1" fmla="*/ 21 h 530"/>
                <a:gd name="T2" fmla="*/ 13 w 338"/>
                <a:gd name="T3" fmla="*/ 21 h 530"/>
                <a:gd name="T4" fmla="*/ 14 w 338"/>
                <a:gd name="T5" fmla="*/ 20 h 530"/>
                <a:gd name="T6" fmla="*/ 12 w 338"/>
                <a:gd name="T7" fmla="*/ 19 h 530"/>
                <a:gd name="T8" fmla="*/ 13 w 338"/>
                <a:gd name="T9" fmla="*/ 18 h 530"/>
                <a:gd name="T10" fmla="*/ 13 w 338"/>
                <a:gd name="T11" fmla="*/ 20 h 530"/>
                <a:gd name="T12" fmla="*/ 12 w 338"/>
                <a:gd name="T13" fmla="*/ 16 h 530"/>
                <a:gd name="T14" fmla="*/ 10 w 338"/>
                <a:gd name="T15" fmla="*/ 10 h 530"/>
                <a:gd name="T16" fmla="*/ 10 w 338"/>
                <a:gd name="T17" fmla="*/ 9 h 530"/>
                <a:gd name="T18" fmla="*/ 12 w 338"/>
                <a:gd name="T19" fmla="*/ 14 h 530"/>
                <a:gd name="T20" fmla="*/ 12 w 338"/>
                <a:gd name="T21" fmla="*/ 18 h 530"/>
                <a:gd name="T22" fmla="*/ 8 w 338"/>
                <a:gd name="T23" fmla="*/ 5 h 530"/>
                <a:gd name="T24" fmla="*/ 6 w 338"/>
                <a:gd name="T25" fmla="*/ 3 h 530"/>
                <a:gd name="T26" fmla="*/ 8 w 338"/>
                <a:gd name="T27" fmla="*/ 3 h 530"/>
                <a:gd name="T28" fmla="*/ 9 w 338"/>
                <a:gd name="T29" fmla="*/ 6 h 530"/>
                <a:gd name="T30" fmla="*/ 6 w 338"/>
                <a:gd name="T31" fmla="*/ 2 h 530"/>
                <a:gd name="T32" fmla="*/ 4 w 338"/>
                <a:gd name="T33" fmla="*/ 1 h 530"/>
                <a:gd name="T34" fmla="*/ 5 w 338"/>
                <a:gd name="T35" fmla="*/ 1 h 530"/>
                <a:gd name="T36" fmla="*/ 6 w 338"/>
                <a:gd name="T37" fmla="*/ 2 h 530"/>
                <a:gd name="T38" fmla="*/ 3 w 338"/>
                <a:gd name="T39" fmla="*/ 1 h 530"/>
                <a:gd name="T40" fmla="*/ 2 w 338"/>
                <a:gd name="T41" fmla="*/ 1 h 530"/>
                <a:gd name="T42" fmla="*/ 2 w 338"/>
                <a:gd name="T43" fmla="*/ 0 h 530"/>
                <a:gd name="T44" fmla="*/ 4 w 338"/>
                <a:gd name="T45" fmla="*/ 0 h 530"/>
                <a:gd name="T46" fmla="*/ 2 w 338"/>
                <a:gd name="T47" fmla="*/ 1 h 530"/>
                <a:gd name="T48" fmla="*/ 1 w 338"/>
                <a:gd name="T49" fmla="*/ 2 h 530"/>
                <a:gd name="T50" fmla="*/ 1 w 338"/>
                <a:gd name="T51" fmla="*/ 1 h 530"/>
                <a:gd name="T52" fmla="*/ 0 w 338"/>
                <a:gd name="T53" fmla="*/ 2 h 530"/>
                <a:gd name="T54" fmla="*/ 0 w 338"/>
                <a:gd name="T55" fmla="*/ 2 h 530"/>
                <a:gd name="T56" fmla="*/ 1 w 338"/>
                <a:gd name="T57" fmla="*/ 1 h 530"/>
                <a:gd name="T58" fmla="*/ 1 w 338"/>
                <a:gd name="T59" fmla="*/ 2 h 530"/>
                <a:gd name="T60" fmla="*/ 0 w 338"/>
                <a:gd name="T61" fmla="*/ 2 h 530"/>
                <a:gd name="T62" fmla="*/ 2 w 338"/>
                <a:gd name="T63" fmla="*/ 3 h 530"/>
                <a:gd name="T64" fmla="*/ 1 w 338"/>
                <a:gd name="T65" fmla="*/ 1 h 530"/>
                <a:gd name="T66" fmla="*/ 1 w 338"/>
                <a:gd name="T67" fmla="*/ 4 h 530"/>
                <a:gd name="T68" fmla="*/ 2 w 338"/>
                <a:gd name="T69" fmla="*/ 4 h 530"/>
                <a:gd name="T70" fmla="*/ 5 w 338"/>
                <a:gd name="T71" fmla="*/ 9 h 530"/>
                <a:gd name="T72" fmla="*/ 2 w 338"/>
                <a:gd name="T73" fmla="*/ 5 h 530"/>
                <a:gd name="T74" fmla="*/ 5 w 338"/>
                <a:gd name="T75" fmla="*/ 9 h 530"/>
                <a:gd name="T76" fmla="*/ 5 w 338"/>
                <a:gd name="T77" fmla="*/ 9 h 530"/>
                <a:gd name="T78" fmla="*/ 4 w 338"/>
                <a:gd name="T79" fmla="*/ 10 h 530"/>
                <a:gd name="T80" fmla="*/ 5 w 338"/>
                <a:gd name="T81" fmla="*/ 9 h 530"/>
                <a:gd name="T82" fmla="*/ 5 w 338"/>
                <a:gd name="T83" fmla="*/ 10 h 530"/>
                <a:gd name="T84" fmla="*/ 4 w 338"/>
                <a:gd name="T85" fmla="*/ 10 h 530"/>
                <a:gd name="T86" fmla="*/ 6 w 338"/>
                <a:gd name="T87" fmla="*/ 11 h 530"/>
                <a:gd name="T88" fmla="*/ 5 w 338"/>
                <a:gd name="T89" fmla="*/ 10 h 530"/>
                <a:gd name="T90" fmla="*/ 7 w 338"/>
                <a:gd name="T91" fmla="*/ 16 h 530"/>
                <a:gd name="T92" fmla="*/ 5 w 338"/>
                <a:gd name="T93" fmla="*/ 14 h 530"/>
                <a:gd name="T94" fmla="*/ 6 w 338"/>
                <a:gd name="T95" fmla="*/ 17 h 530"/>
                <a:gd name="T96" fmla="*/ 6 w 338"/>
                <a:gd name="T97" fmla="*/ 17 h 530"/>
                <a:gd name="T98" fmla="*/ 8 w 338"/>
                <a:gd name="T99" fmla="*/ 18 h 530"/>
                <a:gd name="T100" fmla="*/ 9 w 338"/>
                <a:gd name="T101" fmla="*/ 19 h 530"/>
                <a:gd name="T102" fmla="*/ 8 w 338"/>
                <a:gd name="T103" fmla="*/ 20 h 530"/>
                <a:gd name="T104" fmla="*/ 7 w 338"/>
                <a:gd name="T105" fmla="*/ 18 h 530"/>
                <a:gd name="T106" fmla="*/ 9 w 338"/>
                <a:gd name="T107" fmla="*/ 20 h 530"/>
                <a:gd name="T108" fmla="*/ 11 w 338"/>
                <a:gd name="T109" fmla="*/ 20 h 530"/>
                <a:gd name="T110" fmla="*/ 13 w 338"/>
                <a:gd name="T111" fmla="*/ 20 h 530"/>
                <a:gd name="T112" fmla="*/ 11 w 338"/>
                <a:gd name="T113" fmla="*/ 21 h 530"/>
                <a:gd name="T114" fmla="*/ 9 w 338"/>
                <a:gd name="T115" fmla="*/ 21 h 530"/>
                <a:gd name="T116" fmla="*/ 14 w 338"/>
                <a:gd name="T117" fmla="*/ 21 h 530"/>
                <a:gd name="T118" fmla="*/ 13 w 338"/>
                <a:gd name="T119" fmla="*/ 21 h 5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8"/>
                <a:gd name="T181" fmla="*/ 0 h 530"/>
                <a:gd name="T182" fmla="*/ 338 w 338"/>
                <a:gd name="T183" fmla="*/ 530 h 5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8" h="530">
                  <a:moveTo>
                    <a:pt x="313" y="516"/>
                  </a:moveTo>
                  <a:lnTo>
                    <a:pt x="313" y="516"/>
                  </a:lnTo>
                  <a:lnTo>
                    <a:pt x="313" y="515"/>
                  </a:lnTo>
                  <a:lnTo>
                    <a:pt x="338" y="514"/>
                  </a:lnTo>
                  <a:lnTo>
                    <a:pt x="313" y="516"/>
                  </a:lnTo>
                  <a:close/>
                  <a:moveTo>
                    <a:pt x="313" y="515"/>
                  </a:moveTo>
                  <a:lnTo>
                    <a:pt x="312" y="506"/>
                  </a:lnTo>
                  <a:lnTo>
                    <a:pt x="310" y="492"/>
                  </a:lnTo>
                  <a:lnTo>
                    <a:pt x="335" y="489"/>
                  </a:lnTo>
                  <a:lnTo>
                    <a:pt x="336" y="502"/>
                  </a:lnTo>
                  <a:lnTo>
                    <a:pt x="338" y="514"/>
                  </a:lnTo>
                  <a:lnTo>
                    <a:pt x="313" y="515"/>
                  </a:lnTo>
                  <a:close/>
                  <a:moveTo>
                    <a:pt x="310" y="492"/>
                  </a:moveTo>
                  <a:lnTo>
                    <a:pt x="309" y="484"/>
                  </a:lnTo>
                  <a:lnTo>
                    <a:pt x="307" y="474"/>
                  </a:lnTo>
                  <a:lnTo>
                    <a:pt x="306" y="465"/>
                  </a:lnTo>
                  <a:lnTo>
                    <a:pt x="305" y="458"/>
                  </a:lnTo>
                  <a:lnTo>
                    <a:pt x="328" y="453"/>
                  </a:lnTo>
                  <a:lnTo>
                    <a:pt x="331" y="464"/>
                  </a:lnTo>
                  <a:lnTo>
                    <a:pt x="332" y="475"/>
                  </a:lnTo>
                  <a:lnTo>
                    <a:pt x="334" y="483"/>
                  </a:lnTo>
                  <a:lnTo>
                    <a:pt x="335" y="489"/>
                  </a:lnTo>
                  <a:lnTo>
                    <a:pt x="310" y="492"/>
                  </a:lnTo>
                  <a:close/>
                  <a:moveTo>
                    <a:pt x="305" y="458"/>
                  </a:moveTo>
                  <a:lnTo>
                    <a:pt x="298" y="430"/>
                  </a:lnTo>
                  <a:lnTo>
                    <a:pt x="292" y="399"/>
                  </a:lnTo>
                  <a:lnTo>
                    <a:pt x="283" y="366"/>
                  </a:lnTo>
                  <a:lnTo>
                    <a:pt x="273" y="331"/>
                  </a:lnTo>
                  <a:lnTo>
                    <a:pt x="263" y="295"/>
                  </a:lnTo>
                  <a:lnTo>
                    <a:pt x="251" y="258"/>
                  </a:lnTo>
                  <a:lnTo>
                    <a:pt x="238" y="222"/>
                  </a:lnTo>
                  <a:lnTo>
                    <a:pt x="224" y="187"/>
                  </a:lnTo>
                  <a:lnTo>
                    <a:pt x="245" y="177"/>
                  </a:lnTo>
                  <a:lnTo>
                    <a:pt x="260" y="213"/>
                  </a:lnTo>
                  <a:lnTo>
                    <a:pt x="273" y="250"/>
                  </a:lnTo>
                  <a:lnTo>
                    <a:pt x="286" y="287"/>
                  </a:lnTo>
                  <a:lnTo>
                    <a:pt x="297" y="324"/>
                  </a:lnTo>
                  <a:lnTo>
                    <a:pt x="307" y="359"/>
                  </a:lnTo>
                  <a:lnTo>
                    <a:pt x="315" y="394"/>
                  </a:lnTo>
                  <a:lnTo>
                    <a:pt x="322" y="425"/>
                  </a:lnTo>
                  <a:lnTo>
                    <a:pt x="328" y="453"/>
                  </a:lnTo>
                  <a:lnTo>
                    <a:pt x="305" y="458"/>
                  </a:lnTo>
                  <a:close/>
                  <a:moveTo>
                    <a:pt x="224" y="187"/>
                  </a:moveTo>
                  <a:lnTo>
                    <a:pt x="215" y="168"/>
                  </a:lnTo>
                  <a:lnTo>
                    <a:pt x="206" y="150"/>
                  </a:lnTo>
                  <a:lnTo>
                    <a:pt x="198" y="133"/>
                  </a:lnTo>
                  <a:lnTo>
                    <a:pt x="189" y="116"/>
                  </a:lnTo>
                  <a:lnTo>
                    <a:pt x="179" y="101"/>
                  </a:lnTo>
                  <a:lnTo>
                    <a:pt x="170" y="87"/>
                  </a:lnTo>
                  <a:lnTo>
                    <a:pt x="160" y="74"/>
                  </a:lnTo>
                  <a:lnTo>
                    <a:pt x="149" y="62"/>
                  </a:lnTo>
                  <a:lnTo>
                    <a:pt x="168" y="45"/>
                  </a:lnTo>
                  <a:lnTo>
                    <a:pt x="178" y="58"/>
                  </a:lnTo>
                  <a:lnTo>
                    <a:pt x="189" y="72"/>
                  </a:lnTo>
                  <a:lnTo>
                    <a:pt x="199" y="87"/>
                  </a:lnTo>
                  <a:lnTo>
                    <a:pt x="209" y="103"/>
                  </a:lnTo>
                  <a:lnTo>
                    <a:pt x="218" y="121"/>
                  </a:lnTo>
                  <a:lnTo>
                    <a:pt x="228" y="139"/>
                  </a:lnTo>
                  <a:lnTo>
                    <a:pt x="237" y="157"/>
                  </a:lnTo>
                  <a:lnTo>
                    <a:pt x="245" y="177"/>
                  </a:lnTo>
                  <a:lnTo>
                    <a:pt x="224" y="187"/>
                  </a:lnTo>
                  <a:close/>
                  <a:moveTo>
                    <a:pt x="149" y="62"/>
                  </a:moveTo>
                  <a:lnTo>
                    <a:pt x="138" y="51"/>
                  </a:lnTo>
                  <a:lnTo>
                    <a:pt x="126" y="41"/>
                  </a:lnTo>
                  <a:lnTo>
                    <a:pt x="115" y="33"/>
                  </a:lnTo>
                  <a:lnTo>
                    <a:pt x="103" y="28"/>
                  </a:lnTo>
                  <a:lnTo>
                    <a:pt x="110" y="5"/>
                  </a:lnTo>
                  <a:lnTo>
                    <a:pt x="118" y="7"/>
                  </a:lnTo>
                  <a:lnTo>
                    <a:pt x="125" y="12"/>
                  </a:lnTo>
                  <a:lnTo>
                    <a:pt x="133" y="16"/>
                  </a:lnTo>
                  <a:lnTo>
                    <a:pt x="139" y="20"/>
                  </a:lnTo>
                  <a:lnTo>
                    <a:pt x="153" y="32"/>
                  </a:lnTo>
                  <a:lnTo>
                    <a:pt x="168" y="45"/>
                  </a:lnTo>
                  <a:lnTo>
                    <a:pt x="149" y="62"/>
                  </a:lnTo>
                  <a:close/>
                  <a:moveTo>
                    <a:pt x="103" y="28"/>
                  </a:moveTo>
                  <a:lnTo>
                    <a:pt x="96" y="26"/>
                  </a:lnTo>
                  <a:lnTo>
                    <a:pt x="91" y="25"/>
                  </a:lnTo>
                  <a:lnTo>
                    <a:pt x="84" y="24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6" y="26"/>
                  </a:lnTo>
                  <a:lnTo>
                    <a:pt x="60" y="28"/>
                  </a:lnTo>
                  <a:lnTo>
                    <a:pt x="53" y="30"/>
                  </a:lnTo>
                  <a:lnTo>
                    <a:pt x="43" y="7"/>
                  </a:lnTo>
                  <a:lnTo>
                    <a:pt x="52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4" y="1"/>
                  </a:lnTo>
                  <a:lnTo>
                    <a:pt x="103" y="2"/>
                  </a:lnTo>
                  <a:lnTo>
                    <a:pt x="110" y="5"/>
                  </a:lnTo>
                  <a:lnTo>
                    <a:pt x="103" y="28"/>
                  </a:lnTo>
                  <a:close/>
                  <a:moveTo>
                    <a:pt x="53" y="30"/>
                  </a:moveTo>
                  <a:lnTo>
                    <a:pt x="45" y="33"/>
                  </a:lnTo>
                  <a:lnTo>
                    <a:pt x="37" y="39"/>
                  </a:lnTo>
                  <a:lnTo>
                    <a:pt x="28" y="45"/>
                  </a:lnTo>
                  <a:lnTo>
                    <a:pt x="20" y="53"/>
                  </a:lnTo>
                  <a:lnTo>
                    <a:pt x="3" y="34"/>
                  </a:lnTo>
                  <a:lnTo>
                    <a:pt x="13" y="26"/>
                  </a:lnTo>
                  <a:lnTo>
                    <a:pt x="24" y="18"/>
                  </a:lnTo>
                  <a:lnTo>
                    <a:pt x="34" y="13"/>
                  </a:lnTo>
                  <a:lnTo>
                    <a:pt x="43" y="7"/>
                  </a:lnTo>
                  <a:lnTo>
                    <a:pt x="53" y="30"/>
                  </a:lnTo>
                  <a:close/>
                  <a:moveTo>
                    <a:pt x="1" y="49"/>
                  </a:moveTo>
                  <a:lnTo>
                    <a:pt x="0" y="46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3" y="34"/>
                  </a:lnTo>
                  <a:lnTo>
                    <a:pt x="12" y="43"/>
                  </a:lnTo>
                  <a:lnTo>
                    <a:pt x="1" y="49"/>
                  </a:lnTo>
                  <a:close/>
                  <a:moveTo>
                    <a:pt x="22" y="38"/>
                  </a:moveTo>
                  <a:lnTo>
                    <a:pt x="22" y="37"/>
                  </a:lnTo>
                  <a:lnTo>
                    <a:pt x="22" y="35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22" y="38"/>
                  </a:lnTo>
                  <a:close/>
                  <a:moveTo>
                    <a:pt x="22" y="35"/>
                  </a:moveTo>
                  <a:lnTo>
                    <a:pt x="22" y="37"/>
                  </a:lnTo>
                  <a:lnTo>
                    <a:pt x="12" y="43"/>
                  </a:lnTo>
                  <a:lnTo>
                    <a:pt x="22" y="35"/>
                  </a:lnTo>
                  <a:close/>
                  <a:moveTo>
                    <a:pt x="22" y="37"/>
                  </a:moveTo>
                  <a:lnTo>
                    <a:pt x="31" y="52"/>
                  </a:lnTo>
                  <a:lnTo>
                    <a:pt x="39" y="64"/>
                  </a:lnTo>
                  <a:lnTo>
                    <a:pt x="17" y="76"/>
                  </a:lnTo>
                  <a:lnTo>
                    <a:pt x="9" y="62"/>
                  </a:lnTo>
                  <a:lnTo>
                    <a:pt x="1" y="49"/>
                  </a:lnTo>
                  <a:lnTo>
                    <a:pt x="22" y="37"/>
                  </a:lnTo>
                  <a:close/>
                  <a:moveTo>
                    <a:pt x="39" y="64"/>
                  </a:moveTo>
                  <a:lnTo>
                    <a:pt x="45" y="75"/>
                  </a:lnTo>
                  <a:lnTo>
                    <a:pt x="54" y="91"/>
                  </a:lnTo>
                  <a:lnTo>
                    <a:pt x="33" y="102"/>
                  </a:lnTo>
                  <a:lnTo>
                    <a:pt x="27" y="92"/>
                  </a:lnTo>
                  <a:lnTo>
                    <a:pt x="17" y="76"/>
                  </a:lnTo>
                  <a:lnTo>
                    <a:pt x="39" y="64"/>
                  </a:lnTo>
                  <a:close/>
                  <a:moveTo>
                    <a:pt x="54" y="91"/>
                  </a:moveTo>
                  <a:lnTo>
                    <a:pt x="72" y="126"/>
                  </a:lnTo>
                  <a:lnTo>
                    <a:pt x="91" y="161"/>
                  </a:lnTo>
                  <a:lnTo>
                    <a:pt x="106" y="195"/>
                  </a:lnTo>
                  <a:lnTo>
                    <a:pt x="121" y="230"/>
                  </a:lnTo>
                  <a:lnTo>
                    <a:pt x="98" y="238"/>
                  </a:lnTo>
                  <a:lnTo>
                    <a:pt x="84" y="205"/>
                  </a:lnTo>
                  <a:lnTo>
                    <a:pt x="68" y="170"/>
                  </a:lnTo>
                  <a:lnTo>
                    <a:pt x="51" y="137"/>
                  </a:lnTo>
                  <a:lnTo>
                    <a:pt x="33" y="102"/>
                  </a:lnTo>
                  <a:lnTo>
                    <a:pt x="54" y="91"/>
                  </a:lnTo>
                  <a:close/>
                  <a:moveTo>
                    <a:pt x="121" y="230"/>
                  </a:moveTo>
                  <a:lnTo>
                    <a:pt x="121" y="230"/>
                  </a:lnTo>
                  <a:lnTo>
                    <a:pt x="109" y="234"/>
                  </a:lnTo>
                  <a:lnTo>
                    <a:pt x="121" y="230"/>
                  </a:lnTo>
                  <a:close/>
                  <a:moveTo>
                    <a:pt x="121" y="230"/>
                  </a:moveTo>
                  <a:lnTo>
                    <a:pt x="120" y="230"/>
                  </a:lnTo>
                  <a:lnTo>
                    <a:pt x="98" y="240"/>
                  </a:lnTo>
                  <a:lnTo>
                    <a:pt x="97" y="238"/>
                  </a:lnTo>
                  <a:lnTo>
                    <a:pt x="121" y="230"/>
                  </a:lnTo>
                  <a:close/>
                  <a:moveTo>
                    <a:pt x="120" y="230"/>
                  </a:moveTo>
                  <a:lnTo>
                    <a:pt x="120" y="230"/>
                  </a:lnTo>
                  <a:lnTo>
                    <a:pt x="121" y="231"/>
                  </a:lnTo>
                  <a:lnTo>
                    <a:pt x="109" y="235"/>
                  </a:lnTo>
                  <a:lnTo>
                    <a:pt x="120" y="230"/>
                  </a:lnTo>
                  <a:close/>
                  <a:moveTo>
                    <a:pt x="121" y="231"/>
                  </a:moveTo>
                  <a:lnTo>
                    <a:pt x="126" y="245"/>
                  </a:lnTo>
                  <a:lnTo>
                    <a:pt x="131" y="258"/>
                  </a:lnTo>
                  <a:lnTo>
                    <a:pt x="108" y="265"/>
                  </a:lnTo>
                  <a:lnTo>
                    <a:pt x="103" y="251"/>
                  </a:lnTo>
                  <a:lnTo>
                    <a:pt x="98" y="240"/>
                  </a:lnTo>
                  <a:lnTo>
                    <a:pt x="121" y="231"/>
                  </a:lnTo>
                  <a:close/>
                  <a:moveTo>
                    <a:pt x="131" y="258"/>
                  </a:moveTo>
                  <a:lnTo>
                    <a:pt x="136" y="273"/>
                  </a:lnTo>
                  <a:lnTo>
                    <a:pt x="141" y="285"/>
                  </a:lnTo>
                  <a:lnTo>
                    <a:pt x="117" y="292"/>
                  </a:lnTo>
                  <a:lnTo>
                    <a:pt x="112" y="278"/>
                  </a:lnTo>
                  <a:lnTo>
                    <a:pt x="108" y="265"/>
                  </a:lnTo>
                  <a:lnTo>
                    <a:pt x="131" y="258"/>
                  </a:lnTo>
                  <a:close/>
                  <a:moveTo>
                    <a:pt x="141" y="285"/>
                  </a:moveTo>
                  <a:lnTo>
                    <a:pt x="151" y="321"/>
                  </a:lnTo>
                  <a:lnTo>
                    <a:pt x="160" y="355"/>
                  </a:lnTo>
                  <a:lnTo>
                    <a:pt x="166" y="390"/>
                  </a:lnTo>
                  <a:lnTo>
                    <a:pt x="172" y="424"/>
                  </a:lnTo>
                  <a:lnTo>
                    <a:pt x="148" y="427"/>
                  </a:lnTo>
                  <a:lnTo>
                    <a:pt x="143" y="394"/>
                  </a:lnTo>
                  <a:lnTo>
                    <a:pt x="136" y="361"/>
                  </a:lnTo>
                  <a:lnTo>
                    <a:pt x="128" y="327"/>
                  </a:lnTo>
                  <a:lnTo>
                    <a:pt x="117" y="292"/>
                  </a:lnTo>
                  <a:lnTo>
                    <a:pt x="141" y="285"/>
                  </a:lnTo>
                  <a:close/>
                  <a:moveTo>
                    <a:pt x="149" y="431"/>
                  </a:moveTo>
                  <a:lnTo>
                    <a:pt x="148" y="429"/>
                  </a:lnTo>
                  <a:lnTo>
                    <a:pt x="148" y="427"/>
                  </a:lnTo>
                  <a:lnTo>
                    <a:pt x="160" y="425"/>
                  </a:lnTo>
                  <a:lnTo>
                    <a:pt x="149" y="431"/>
                  </a:lnTo>
                  <a:close/>
                  <a:moveTo>
                    <a:pt x="171" y="420"/>
                  </a:moveTo>
                  <a:lnTo>
                    <a:pt x="177" y="433"/>
                  </a:lnTo>
                  <a:lnTo>
                    <a:pt x="184" y="444"/>
                  </a:lnTo>
                  <a:lnTo>
                    <a:pt x="191" y="454"/>
                  </a:lnTo>
                  <a:lnTo>
                    <a:pt x="199" y="463"/>
                  </a:lnTo>
                  <a:lnTo>
                    <a:pt x="206" y="472"/>
                  </a:lnTo>
                  <a:lnTo>
                    <a:pt x="215" y="479"/>
                  </a:lnTo>
                  <a:lnTo>
                    <a:pt x="224" y="486"/>
                  </a:lnTo>
                  <a:lnTo>
                    <a:pt x="233" y="491"/>
                  </a:lnTo>
                  <a:lnTo>
                    <a:pt x="222" y="513"/>
                  </a:lnTo>
                  <a:lnTo>
                    <a:pt x="211" y="506"/>
                  </a:lnTo>
                  <a:lnTo>
                    <a:pt x="201" y="499"/>
                  </a:lnTo>
                  <a:lnTo>
                    <a:pt x="190" y="490"/>
                  </a:lnTo>
                  <a:lnTo>
                    <a:pt x="182" y="480"/>
                  </a:lnTo>
                  <a:lnTo>
                    <a:pt x="172" y="470"/>
                  </a:lnTo>
                  <a:lnTo>
                    <a:pt x="164" y="458"/>
                  </a:lnTo>
                  <a:lnTo>
                    <a:pt x="157" y="445"/>
                  </a:lnTo>
                  <a:lnTo>
                    <a:pt x="149" y="431"/>
                  </a:lnTo>
                  <a:lnTo>
                    <a:pt x="171" y="420"/>
                  </a:lnTo>
                  <a:close/>
                  <a:moveTo>
                    <a:pt x="233" y="491"/>
                  </a:moveTo>
                  <a:lnTo>
                    <a:pt x="243" y="497"/>
                  </a:lnTo>
                  <a:lnTo>
                    <a:pt x="253" y="500"/>
                  </a:lnTo>
                  <a:lnTo>
                    <a:pt x="264" y="503"/>
                  </a:lnTo>
                  <a:lnTo>
                    <a:pt x="274" y="504"/>
                  </a:lnTo>
                  <a:lnTo>
                    <a:pt x="286" y="505"/>
                  </a:lnTo>
                  <a:lnTo>
                    <a:pt x="298" y="505"/>
                  </a:lnTo>
                  <a:lnTo>
                    <a:pt x="310" y="504"/>
                  </a:lnTo>
                  <a:lnTo>
                    <a:pt x="323" y="503"/>
                  </a:lnTo>
                  <a:lnTo>
                    <a:pt x="327" y="527"/>
                  </a:lnTo>
                  <a:lnTo>
                    <a:pt x="313" y="529"/>
                  </a:lnTo>
                  <a:lnTo>
                    <a:pt x="298" y="530"/>
                  </a:lnTo>
                  <a:lnTo>
                    <a:pt x="284" y="530"/>
                  </a:lnTo>
                  <a:lnTo>
                    <a:pt x="271" y="529"/>
                  </a:lnTo>
                  <a:lnTo>
                    <a:pt x="258" y="527"/>
                  </a:lnTo>
                  <a:lnTo>
                    <a:pt x="245" y="524"/>
                  </a:lnTo>
                  <a:lnTo>
                    <a:pt x="233" y="518"/>
                  </a:lnTo>
                  <a:lnTo>
                    <a:pt x="222" y="513"/>
                  </a:lnTo>
                  <a:lnTo>
                    <a:pt x="233" y="491"/>
                  </a:lnTo>
                  <a:close/>
                  <a:moveTo>
                    <a:pt x="338" y="514"/>
                  </a:moveTo>
                  <a:lnTo>
                    <a:pt x="337" y="518"/>
                  </a:lnTo>
                  <a:lnTo>
                    <a:pt x="335" y="523"/>
                  </a:lnTo>
                  <a:lnTo>
                    <a:pt x="332" y="526"/>
                  </a:lnTo>
                  <a:lnTo>
                    <a:pt x="327" y="527"/>
                  </a:lnTo>
                  <a:lnTo>
                    <a:pt x="325" y="515"/>
                  </a:lnTo>
                  <a:lnTo>
                    <a:pt x="338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1" name="Freeform 748"/>
            <p:cNvSpPr>
              <a:spLocks/>
            </p:cNvSpPr>
            <p:nvPr/>
          </p:nvSpPr>
          <p:spPr bwMode="auto">
            <a:xfrm>
              <a:off x="2952" y="1736"/>
              <a:ext cx="54" cy="101"/>
            </a:xfrm>
            <a:custGeom>
              <a:avLst/>
              <a:gdLst>
                <a:gd name="T0" fmla="*/ 11 w 288"/>
                <a:gd name="T1" fmla="*/ 19 h 482"/>
                <a:gd name="T2" fmla="*/ 11 w 288"/>
                <a:gd name="T3" fmla="*/ 16 h 482"/>
                <a:gd name="T4" fmla="*/ 10 w 288"/>
                <a:gd name="T5" fmla="*/ 12 h 482"/>
                <a:gd name="T6" fmla="*/ 9 w 288"/>
                <a:gd name="T7" fmla="*/ 9 h 482"/>
                <a:gd name="T8" fmla="*/ 9 w 288"/>
                <a:gd name="T9" fmla="*/ 7 h 482"/>
                <a:gd name="T10" fmla="*/ 8 w 288"/>
                <a:gd name="T11" fmla="*/ 6 h 482"/>
                <a:gd name="T12" fmla="*/ 7 w 288"/>
                <a:gd name="T13" fmla="*/ 4 h 482"/>
                <a:gd name="T14" fmla="*/ 6 w 288"/>
                <a:gd name="T15" fmla="*/ 2 h 482"/>
                <a:gd name="T16" fmla="*/ 5 w 288"/>
                <a:gd name="T17" fmla="*/ 1 h 482"/>
                <a:gd name="T18" fmla="*/ 4 w 288"/>
                <a:gd name="T19" fmla="*/ 1 h 482"/>
                <a:gd name="T20" fmla="*/ 4 w 288"/>
                <a:gd name="T21" fmla="*/ 0 h 482"/>
                <a:gd name="T22" fmla="*/ 3 w 288"/>
                <a:gd name="T23" fmla="*/ 0 h 482"/>
                <a:gd name="T24" fmla="*/ 3 w 288"/>
                <a:gd name="T25" fmla="*/ 0 h 482"/>
                <a:gd name="T26" fmla="*/ 2 w 288"/>
                <a:gd name="T27" fmla="*/ 0 h 482"/>
                <a:gd name="T28" fmla="*/ 2 w 288"/>
                <a:gd name="T29" fmla="*/ 0 h 482"/>
                <a:gd name="T30" fmla="*/ 1 w 288"/>
                <a:gd name="T31" fmla="*/ 0 h 482"/>
                <a:gd name="T32" fmla="*/ 0 w 288"/>
                <a:gd name="T33" fmla="*/ 1 h 482"/>
                <a:gd name="T34" fmla="*/ 1 w 288"/>
                <a:gd name="T35" fmla="*/ 2 h 482"/>
                <a:gd name="T36" fmla="*/ 2 w 288"/>
                <a:gd name="T37" fmla="*/ 4 h 482"/>
                <a:gd name="T38" fmla="*/ 2 w 288"/>
                <a:gd name="T39" fmla="*/ 6 h 482"/>
                <a:gd name="T40" fmla="*/ 3 w 288"/>
                <a:gd name="T41" fmla="*/ 8 h 482"/>
                <a:gd name="T42" fmla="*/ 4 w 288"/>
                <a:gd name="T43" fmla="*/ 9 h 482"/>
                <a:gd name="T44" fmla="*/ 5 w 288"/>
                <a:gd name="T45" fmla="*/ 11 h 482"/>
                <a:gd name="T46" fmla="*/ 5 w 288"/>
                <a:gd name="T47" fmla="*/ 13 h 482"/>
                <a:gd name="T48" fmla="*/ 5 w 288"/>
                <a:gd name="T49" fmla="*/ 15 h 482"/>
                <a:gd name="T50" fmla="*/ 6 w 288"/>
                <a:gd name="T51" fmla="*/ 17 h 482"/>
                <a:gd name="T52" fmla="*/ 6 w 288"/>
                <a:gd name="T53" fmla="*/ 17 h 482"/>
                <a:gd name="T54" fmla="*/ 7 w 288"/>
                <a:gd name="T55" fmla="*/ 18 h 482"/>
                <a:gd name="T56" fmla="*/ 8 w 288"/>
                <a:gd name="T57" fmla="*/ 19 h 482"/>
                <a:gd name="T58" fmla="*/ 8 w 288"/>
                <a:gd name="T59" fmla="*/ 19 h 482"/>
                <a:gd name="T60" fmla="*/ 9 w 288"/>
                <a:gd name="T61" fmla="*/ 19 h 482"/>
                <a:gd name="T62" fmla="*/ 10 w 288"/>
                <a:gd name="T63" fmla="*/ 20 h 482"/>
                <a:gd name="T64" fmla="*/ 11 w 288"/>
                <a:gd name="T65" fmla="*/ 20 h 4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8"/>
                <a:gd name="T100" fmla="*/ 0 h 482"/>
                <a:gd name="T101" fmla="*/ 288 w 288"/>
                <a:gd name="T102" fmla="*/ 482 h 4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8" h="482">
                  <a:moveTo>
                    <a:pt x="288" y="479"/>
                  </a:moveTo>
                  <a:lnTo>
                    <a:pt x="285" y="459"/>
                  </a:lnTo>
                  <a:lnTo>
                    <a:pt x="280" y="431"/>
                  </a:lnTo>
                  <a:lnTo>
                    <a:pt x="273" y="395"/>
                  </a:lnTo>
                  <a:lnTo>
                    <a:pt x="263" y="353"/>
                  </a:lnTo>
                  <a:lnTo>
                    <a:pt x="251" y="307"/>
                  </a:lnTo>
                  <a:lnTo>
                    <a:pt x="237" y="259"/>
                  </a:lnTo>
                  <a:lnTo>
                    <a:pt x="229" y="235"/>
                  </a:lnTo>
                  <a:lnTo>
                    <a:pt x="221" y="210"/>
                  </a:lnTo>
                  <a:lnTo>
                    <a:pt x="212" y="186"/>
                  </a:lnTo>
                  <a:lnTo>
                    <a:pt x="202" y="162"/>
                  </a:lnTo>
                  <a:lnTo>
                    <a:pt x="193" y="140"/>
                  </a:lnTo>
                  <a:lnTo>
                    <a:pt x="183" y="118"/>
                  </a:lnTo>
                  <a:lnTo>
                    <a:pt x="172" y="98"/>
                  </a:lnTo>
                  <a:lnTo>
                    <a:pt x="161" y="79"/>
                  </a:lnTo>
                  <a:lnTo>
                    <a:pt x="150" y="62"/>
                  </a:lnTo>
                  <a:lnTo>
                    <a:pt x="139" y="46"/>
                  </a:lnTo>
                  <a:lnTo>
                    <a:pt x="126" y="33"/>
                  </a:lnTo>
                  <a:lnTo>
                    <a:pt x="114" y="21"/>
                  </a:lnTo>
                  <a:lnTo>
                    <a:pt x="107" y="15"/>
                  </a:lnTo>
                  <a:lnTo>
                    <a:pt x="101" y="12"/>
                  </a:lnTo>
                  <a:lnTo>
                    <a:pt x="94" y="8"/>
                  </a:lnTo>
                  <a:lnTo>
                    <a:pt x="87" y="5"/>
                  </a:lnTo>
                  <a:lnTo>
                    <a:pt x="80" y="2"/>
                  </a:lnTo>
                  <a:lnTo>
                    <a:pt x="74" y="1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3" y="12"/>
                  </a:lnTo>
                  <a:lnTo>
                    <a:pt x="15" y="16"/>
                  </a:lnTo>
                  <a:lnTo>
                    <a:pt x="8" y="23"/>
                  </a:lnTo>
                  <a:lnTo>
                    <a:pt x="0" y="29"/>
                  </a:lnTo>
                  <a:lnTo>
                    <a:pt x="13" y="52"/>
                  </a:lnTo>
                  <a:lnTo>
                    <a:pt x="26" y="75"/>
                  </a:lnTo>
                  <a:lnTo>
                    <a:pt x="38" y="97"/>
                  </a:lnTo>
                  <a:lnTo>
                    <a:pt x="50" y="121"/>
                  </a:lnTo>
                  <a:lnTo>
                    <a:pt x="61" y="144"/>
                  </a:lnTo>
                  <a:lnTo>
                    <a:pt x="72" y="167"/>
                  </a:lnTo>
                  <a:lnTo>
                    <a:pt x="81" y="189"/>
                  </a:lnTo>
                  <a:lnTo>
                    <a:pt x="90" y="212"/>
                  </a:lnTo>
                  <a:lnTo>
                    <a:pt x="99" y="236"/>
                  </a:lnTo>
                  <a:lnTo>
                    <a:pt x="106" y="258"/>
                  </a:lnTo>
                  <a:lnTo>
                    <a:pt x="114" y="281"/>
                  </a:lnTo>
                  <a:lnTo>
                    <a:pt x="120" y="304"/>
                  </a:lnTo>
                  <a:lnTo>
                    <a:pt x="126" y="326"/>
                  </a:lnTo>
                  <a:lnTo>
                    <a:pt x="130" y="349"/>
                  </a:lnTo>
                  <a:lnTo>
                    <a:pt x="134" y="372"/>
                  </a:lnTo>
                  <a:lnTo>
                    <a:pt x="138" y="394"/>
                  </a:lnTo>
                  <a:lnTo>
                    <a:pt x="144" y="406"/>
                  </a:lnTo>
                  <a:lnTo>
                    <a:pt x="150" y="418"/>
                  </a:lnTo>
                  <a:lnTo>
                    <a:pt x="157" y="429"/>
                  </a:lnTo>
                  <a:lnTo>
                    <a:pt x="165" y="439"/>
                  </a:lnTo>
                  <a:lnTo>
                    <a:pt x="173" y="447"/>
                  </a:lnTo>
                  <a:lnTo>
                    <a:pt x="181" y="455"/>
                  </a:lnTo>
                  <a:lnTo>
                    <a:pt x="189" y="461"/>
                  </a:lnTo>
                  <a:lnTo>
                    <a:pt x="199" y="467"/>
                  </a:lnTo>
                  <a:lnTo>
                    <a:pt x="209" y="472"/>
                  </a:lnTo>
                  <a:lnTo>
                    <a:pt x="219" y="476"/>
                  </a:lnTo>
                  <a:lnTo>
                    <a:pt x="229" y="479"/>
                  </a:lnTo>
                  <a:lnTo>
                    <a:pt x="240" y="481"/>
                  </a:lnTo>
                  <a:lnTo>
                    <a:pt x="251" y="482"/>
                  </a:lnTo>
                  <a:lnTo>
                    <a:pt x="263" y="482"/>
                  </a:lnTo>
                  <a:lnTo>
                    <a:pt x="275" y="481"/>
                  </a:lnTo>
                  <a:lnTo>
                    <a:pt x="288" y="4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" name="Freeform 749"/>
            <p:cNvSpPr>
              <a:spLocks noEditPoints="1"/>
            </p:cNvSpPr>
            <p:nvPr/>
          </p:nvSpPr>
          <p:spPr bwMode="auto">
            <a:xfrm>
              <a:off x="2948" y="1736"/>
              <a:ext cx="66" cy="101"/>
            </a:xfrm>
            <a:custGeom>
              <a:avLst/>
              <a:gdLst>
                <a:gd name="T0" fmla="*/ 12 w 312"/>
                <a:gd name="T1" fmla="*/ 20 h 506"/>
                <a:gd name="T2" fmla="*/ 11 w 312"/>
                <a:gd name="T3" fmla="*/ 20 h 506"/>
                <a:gd name="T4" fmla="*/ 12 w 312"/>
                <a:gd name="T5" fmla="*/ 19 h 506"/>
                <a:gd name="T6" fmla="*/ 11 w 312"/>
                <a:gd name="T7" fmla="*/ 18 h 506"/>
                <a:gd name="T8" fmla="*/ 12 w 312"/>
                <a:gd name="T9" fmla="*/ 17 h 506"/>
                <a:gd name="T10" fmla="*/ 12 w 312"/>
                <a:gd name="T11" fmla="*/ 19 h 506"/>
                <a:gd name="T12" fmla="*/ 11 w 312"/>
                <a:gd name="T13" fmla="*/ 15 h 506"/>
                <a:gd name="T14" fmla="*/ 9 w 312"/>
                <a:gd name="T15" fmla="*/ 10 h 506"/>
                <a:gd name="T16" fmla="*/ 9 w 312"/>
                <a:gd name="T17" fmla="*/ 8 h 506"/>
                <a:gd name="T18" fmla="*/ 11 w 312"/>
                <a:gd name="T19" fmla="*/ 14 h 506"/>
                <a:gd name="T20" fmla="*/ 11 w 312"/>
                <a:gd name="T21" fmla="*/ 17 h 506"/>
                <a:gd name="T22" fmla="*/ 7 w 312"/>
                <a:gd name="T23" fmla="*/ 5 h 506"/>
                <a:gd name="T24" fmla="*/ 6 w 312"/>
                <a:gd name="T25" fmla="*/ 3 h 506"/>
                <a:gd name="T26" fmla="*/ 7 w 312"/>
                <a:gd name="T27" fmla="*/ 3 h 506"/>
                <a:gd name="T28" fmla="*/ 8 w 312"/>
                <a:gd name="T29" fmla="*/ 5 h 506"/>
                <a:gd name="T30" fmla="*/ 5 w 312"/>
                <a:gd name="T31" fmla="*/ 2 h 506"/>
                <a:gd name="T32" fmla="*/ 4 w 312"/>
                <a:gd name="T33" fmla="*/ 1 h 506"/>
                <a:gd name="T34" fmla="*/ 5 w 312"/>
                <a:gd name="T35" fmla="*/ 1 h 506"/>
                <a:gd name="T36" fmla="*/ 3 w 312"/>
                <a:gd name="T37" fmla="*/ 1 h 506"/>
                <a:gd name="T38" fmla="*/ 2 w 312"/>
                <a:gd name="T39" fmla="*/ 0 h 506"/>
                <a:gd name="T40" fmla="*/ 3 w 312"/>
                <a:gd name="T41" fmla="*/ 0 h 506"/>
                <a:gd name="T42" fmla="*/ 4 w 312"/>
                <a:gd name="T43" fmla="*/ 0 h 506"/>
                <a:gd name="T44" fmla="*/ 1 w 312"/>
                <a:gd name="T45" fmla="*/ 1 h 506"/>
                <a:gd name="T46" fmla="*/ 1 w 312"/>
                <a:gd name="T47" fmla="*/ 1 h 506"/>
                <a:gd name="T48" fmla="*/ 2 w 312"/>
                <a:gd name="T49" fmla="*/ 1 h 506"/>
                <a:gd name="T50" fmla="*/ 0 w 312"/>
                <a:gd name="T51" fmla="*/ 1 h 506"/>
                <a:gd name="T52" fmla="*/ 1 w 312"/>
                <a:gd name="T53" fmla="*/ 1 h 506"/>
                <a:gd name="T54" fmla="*/ 0 w 312"/>
                <a:gd name="T55" fmla="*/ 2 h 506"/>
                <a:gd name="T56" fmla="*/ 0 w 312"/>
                <a:gd name="T57" fmla="*/ 2 h 506"/>
                <a:gd name="T58" fmla="*/ 1 w 312"/>
                <a:gd name="T59" fmla="*/ 1 h 506"/>
                <a:gd name="T60" fmla="*/ 0 w 312"/>
                <a:gd name="T61" fmla="*/ 2 h 506"/>
                <a:gd name="T62" fmla="*/ 2 w 312"/>
                <a:gd name="T63" fmla="*/ 3 h 506"/>
                <a:gd name="T64" fmla="*/ 1 w 312"/>
                <a:gd name="T65" fmla="*/ 3 h 506"/>
                <a:gd name="T66" fmla="*/ 3 w 312"/>
                <a:gd name="T67" fmla="*/ 6 h 506"/>
                <a:gd name="T68" fmla="*/ 3 w 312"/>
                <a:gd name="T69" fmla="*/ 8 h 506"/>
                <a:gd name="T70" fmla="*/ 2 w 312"/>
                <a:gd name="T71" fmla="*/ 3 h 506"/>
                <a:gd name="T72" fmla="*/ 5 w 312"/>
                <a:gd name="T73" fmla="*/ 9 h 506"/>
                <a:gd name="T74" fmla="*/ 4 w 312"/>
                <a:gd name="T75" fmla="*/ 9 h 506"/>
                <a:gd name="T76" fmla="*/ 5 w 312"/>
                <a:gd name="T77" fmla="*/ 10 h 506"/>
                <a:gd name="T78" fmla="*/ 5 w 312"/>
                <a:gd name="T79" fmla="*/ 9 h 506"/>
                <a:gd name="T80" fmla="*/ 4 w 312"/>
                <a:gd name="T81" fmla="*/ 11 h 506"/>
                <a:gd name="T82" fmla="*/ 5 w 312"/>
                <a:gd name="T83" fmla="*/ 11 h 506"/>
                <a:gd name="T84" fmla="*/ 6 w 312"/>
                <a:gd name="T85" fmla="*/ 16 h 506"/>
                <a:gd name="T86" fmla="*/ 5 w 312"/>
                <a:gd name="T87" fmla="*/ 12 h 506"/>
                <a:gd name="T88" fmla="*/ 5 w 312"/>
                <a:gd name="T89" fmla="*/ 16 h 506"/>
                <a:gd name="T90" fmla="*/ 6 w 312"/>
                <a:gd name="T91" fmla="*/ 16 h 506"/>
                <a:gd name="T92" fmla="*/ 7 w 312"/>
                <a:gd name="T93" fmla="*/ 18 h 506"/>
                <a:gd name="T94" fmla="*/ 9 w 312"/>
                <a:gd name="T95" fmla="*/ 19 h 506"/>
                <a:gd name="T96" fmla="*/ 7 w 312"/>
                <a:gd name="T97" fmla="*/ 19 h 506"/>
                <a:gd name="T98" fmla="*/ 6 w 312"/>
                <a:gd name="T99" fmla="*/ 17 h 506"/>
                <a:gd name="T100" fmla="*/ 9 w 312"/>
                <a:gd name="T101" fmla="*/ 19 h 506"/>
                <a:gd name="T102" fmla="*/ 10 w 312"/>
                <a:gd name="T103" fmla="*/ 19 h 506"/>
                <a:gd name="T104" fmla="*/ 12 w 312"/>
                <a:gd name="T105" fmla="*/ 20 h 506"/>
                <a:gd name="T106" fmla="*/ 10 w 312"/>
                <a:gd name="T107" fmla="*/ 20 h 506"/>
                <a:gd name="T108" fmla="*/ 8 w 312"/>
                <a:gd name="T109" fmla="*/ 20 h 506"/>
                <a:gd name="T110" fmla="*/ 12 w 312"/>
                <a:gd name="T111" fmla="*/ 20 h 506"/>
                <a:gd name="T112" fmla="*/ 12 w 312"/>
                <a:gd name="T113" fmla="*/ 20 h 50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2"/>
                <a:gd name="T172" fmla="*/ 0 h 506"/>
                <a:gd name="T173" fmla="*/ 312 w 312"/>
                <a:gd name="T174" fmla="*/ 506 h 50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2" h="506">
                  <a:moveTo>
                    <a:pt x="288" y="492"/>
                  </a:moveTo>
                  <a:lnTo>
                    <a:pt x="288" y="492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8" y="492"/>
                  </a:moveTo>
                  <a:lnTo>
                    <a:pt x="287" y="483"/>
                  </a:lnTo>
                  <a:lnTo>
                    <a:pt x="285" y="470"/>
                  </a:lnTo>
                  <a:lnTo>
                    <a:pt x="308" y="466"/>
                  </a:lnTo>
                  <a:lnTo>
                    <a:pt x="310" y="479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5" y="470"/>
                  </a:moveTo>
                  <a:lnTo>
                    <a:pt x="283" y="460"/>
                  </a:lnTo>
                  <a:lnTo>
                    <a:pt x="281" y="452"/>
                  </a:lnTo>
                  <a:lnTo>
                    <a:pt x="280" y="444"/>
                  </a:lnTo>
                  <a:lnTo>
                    <a:pt x="279" y="437"/>
                  </a:lnTo>
                  <a:lnTo>
                    <a:pt x="303" y="432"/>
                  </a:lnTo>
                  <a:lnTo>
                    <a:pt x="305" y="443"/>
                  </a:lnTo>
                  <a:lnTo>
                    <a:pt x="306" y="453"/>
                  </a:lnTo>
                  <a:lnTo>
                    <a:pt x="308" y="460"/>
                  </a:lnTo>
                  <a:lnTo>
                    <a:pt x="308" y="466"/>
                  </a:lnTo>
                  <a:lnTo>
                    <a:pt x="285" y="470"/>
                  </a:lnTo>
                  <a:close/>
                  <a:moveTo>
                    <a:pt x="279" y="437"/>
                  </a:moveTo>
                  <a:lnTo>
                    <a:pt x="274" y="411"/>
                  </a:lnTo>
                  <a:lnTo>
                    <a:pt x="266" y="382"/>
                  </a:lnTo>
                  <a:lnTo>
                    <a:pt x="259" y="350"/>
                  </a:lnTo>
                  <a:lnTo>
                    <a:pt x="250" y="317"/>
                  </a:lnTo>
                  <a:lnTo>
                    <a:pt x="240" y="282"/>
                  </a:lnTo>
                  <a:lnTo>
                    <a:pt x="229" y="248"/>
                  </a:lnTo>
                  <a:lnTo>
                    <a:pt x="216" y="213"/>
                  </a:lnTo>
                  <a:lnTo>
                    <a:pt x="204" y="179"/>
                  </a:lnTo>
                  <a:lnTo>
                    <a:pt x="226" y="170"/>
                  </a:lnTo>
                  <a:lnTo>
                    <a:pt x="239" y="204"/>
                  </a:lnTo>
                  <a:lnTo>
                    <a:pt x="252" y="239"/>
                  </a:lnTo>
                  <a:lnTo>
                    <a:pt x="263" y="275"/>
                  </a:lnTo>
                  <a:lnTo>
                    <a:pt x="274" y="309"/>
                  </a:lnTo>
                  <a:lnTo>
                    <a:pt x="282" y="344"/>
                  </a:lnTo>
                  <a:lnTo>
                    <a:pt x="290" y="375"/>
                  </a:lnTo>
                  <a:lnTo>
                    <a:pt x="296" y="405"/>
                  </a:lnTo>
                  <a:lnTo>
                    <a:pt x="303" y="432"/>
                  </a:lnTo>
                  <a:lnTo>
                    <a:pt x="279" y="437"/>
                  </a:lnTo>
                  <a:close/>
                  <a:moveTo>
                    <a:pt x="204" y="179"/>
                  </a:moveTo>
                  <a:lnTo>
                    <a:pt x="195" y="160"/>
                  </a:lnTo>
                  <a:lnTo>
                    <a:pt x="187" y="142"/>
                  </a:lnTo>
                  <a:lnTo>
                    <a:pt x="179" y="125"/>
                  </a:lnTo>
                  <a:lnTo>
                    <a:pt x="169" y="108"/>
                  </a:lnTo>
                  <a:lnTo>
                    <a:pt x="160" y="93"/>
                  </a:lnTo>
                  <a:lnTo>
                    <a:pt x="151" y="79"/>
                  </a:lnTo>
                  <a:lnTo>
                    <a:pt x="141" y="66"/>
                  </a:lnTo>
                  <a:lnTo>
                    <a:pt x="131" y="54"/>
                  </a:lnTo>
                  <a:lnTo>
                    <a:pt x="148" y="38"/>
                  </a:lnTo>
                  <a:lnTo>
                    <a:pt x="159" y="50"/>
                  </a:lnTo>
                  <a:lnTo>
                    <a:pt x="170" y="64"/>
                  </a:lnTo>
                  <a:lnTo>
                    <a:pt x="180" y="79"/>
                  </a:lnTo>
                  <a:lnTo>
                    <a:pt x="191" y="95"/>
                  </a:lnTo>
                  <a:lnTo>
                    <a:pt x="199" y="113"/>
                  </a:lnTo>
                  <a:lnTo>
                    <a:pt x="209" y="131"/>
                  </a:lnTo>
                  <a:lnTo>
                    <a:pt x="218" y="149"/>
                  </a:lnTo>
                  <a:lnTo>
                    <a:pt x="226" y="170"/>
                  </a:lnTo>
                  <a:lnTo>
                    <a:pt x="204" y="179"/>
                  </a:lnTo>
                  <a:close/>
                  <a:moveTo>
                    <a:pt x="131" y="54"/>
                  </a:moveTo>
                  <a:lnTo>
                    <a:pt x="121" y="46"/>
                  </a:lnTo>
                  <a:lnTo>
                    <a:pt x="112" y="37"/>
                  </a:lnTo>
                  <a:lnTo>
                    <a:pt x="102" y="32"/>
                  </a:lnTo>
                  <a:lnTo>
                    <a:pt x="92" y="27"/>
                  </a:lnTo>
                  <a:lnTo>
                    <a:pt x="100" y="4"/>
                  </a:lnTo>
                  <a:lnTo>
                    <a:pt x="113" y="10"/>
                  </a:lnTo>
                  <a:lnTo>
                    <a:pt x="125" y="17"/>
                  </a:lnTo>
                  <a:lnTo>
                    <a:pt x="137" y="26"/>
                  </a:lnTo>
                  <a:lnTo>
                    <a:pt x="148" y="38"/>
                  </a:lnTo>
                  <a:lnTo>
                    <a:pt x="131" y="54"/>
                  </a:lnTo>
                  <a:close/>
                  <a:moveTo>
                    <a:pt x="92" y="27"/>
                  </a:moveTo>
                  <a:lnTo>
                    <a:pt x="83" y="25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2" y="28"/>
                  </a:lnTo>
                  <a:lnTo>
                    <a:pt x="43" y="6"/>
                  </a:lnTo>
                  <a:lnTo>
                    <a:pt x="50" y="4"/>
                  </a:lnTo>
                  <a:lnTo>
                    <a:pt x="58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92" y="27"/>
                  </a:lnTo>
                  <a:close/>
                  <a:moveTo>
                    <a:pt x="52" y="28"/>
                  </a:moveTo>
                  <a:lnTo>
                    <a:pt x="45" y="33"/>
                  </a:lnTo>
                  <a:lnTo>
                    <a:pt x="36" y="37"/>
                  </a:lnTo>
                  <a:lnTo>
                    <a:pt x="29" y="44"/>
                  </a:lnTo>
                  <a:lnTo>
                    <a:pt x="21" y="50"/>
                  </a:lnTo>
                  <a:lnTo>
                    <a:pt x="4" y="33"/>
                  </a:lnTo>
                  <a:lnTo>
                    <a:pt x="13" y="24"/>
                  </a:lnTo>
                  <a:lnTo>
                    <a:pt x="23" y="17"/>
                  </a:lnTo>
                  <a:lnTo>
                    <a:pt x="33" y="11"/>
                  </a:lnTo>
                  <a:lnTo>
                    <a:pt x="43" y="6"/>
                  </a:lnTo>
                  <a:lnTo>
                    <a:pt x="52" y="28"/>
                  </a:lnTo>
                  <a:close/>
                  <a:moveTo>
                    <a:pt x="2" y="48"/>
                  </a:moveTo>
                  <a:lnTo>
                    <a:pt x="0" y="45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3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23" y="36"/>
                  </a:lnTo>
                  <a:lnTo>
                    <a:pt x="2" y="47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2" y="48"/>
                  </a:moveTo>
                  <a:lnTo>
                    <a:pt x="2" y="48"/>
                  </a:lnTo>
                  <a:lnTo>
                    <a:pt x="2" y="47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30" y="47"/>
                  </a:lnTo>
                  <a:lnTo>
                    <a:pt x="38" y="61"/>
                  </a:lnTo>
                  <a:lnTo>
                    <a:pt x="17" y="73"/>
                  </a:lnTo>
                  <a:lnTo>
                    <a:pt x="10" y="62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38" y="61"/>
                  </a:moveTo>
                  <a:lnTo>
                    <a:pt x="46" y="75"/>
                  </a:lnTo>
                  <a:lnTo>
                    <a:pt x="52" y="87"/>
                  </a:lnTo>
                  <a:lnTo>
                    <a:pt x="31" y="99"/>
                  </a:lnTo>
                  <a:lnTo>
                    <a:pt x="23" y="85"/>
                  </a:lnTo>
                  <a:lnTo>
                    <a:pt x="17" y="73"/>
                  </a:lnTo>
                  <a:lnTo>
                    <a:pt x="38" y="61"/>
                  </a:lnTo>
                  <a:close/>
                  <a:moveTo>
                    <a:pt x="52" y="87"/>
                  </a:moveTo>
                  <a:lnTo>
                    <a:pt x="70" y="120"/>
                  </a:lnTo>
                  <a:lnTo>
                    <a:pt x="86" y="154"/>
                  </a:lnTo>
                  <a:lnTo>
                    <a:pt x="100" y="186"/>
                  </a:lnTo>
                  <a:lnTo>
                    <a:pt x="114" y="220"/>
                  </a:lnTo>
                  <a:lnTo>
                    <a:pt x="91" y="228"/>
                  </a:lnTo>
                  <a:lnTo>
                    <a:pt x="78" y="196"/>
                  </a:lnTo>
                  <a:lnTo>
                    <a:pt x="63" y="163"/>
                  </a:lnTo>
                  <a:lnTo>
                    <a:pt x="48" y="131"/>
                  </a:lnTo>
                  <a:lnTo>
                    <a:pt x="31" y="99"/>
                  </a:lnTo>
                  <a:lnTo>
                    <a:pt x="52" y="87"/>
                  </a:lnTo>
                  <a:close/>
                  <a:moveTo>
                    <a:pt x="114" y="220"/>
                  </a:moveTo>
                  <a:lnTo>
                    <a:pt x="114" y="220"/>
                  </a:lnTo>
                  <a:lnTo>
                    <a:pt x="102" y="224"/>
                  </a:lnTo>
                  <a:lnTo>
                    <a:pt x="114" y="220"/>
                  </a:lnTo>
                  <a:close/>
                  <a:moveTo>
                    <a:pt x="114" y="220"/>
                  </a:moveTo>
                  <a:lnTo>
                    <a:pt x="114" y="221"/>
                  </a:lnTo>
                  <a:lnTo>
                    <a:pt x="91" y="228"/>
                  </a:lnTo>
                  <a:lnTo>
                    <a:pt x="114" y="220"/>
                  </a:lnTo>
                  <a:close/>
                  <a:moveTo>
                    <a:pt x="114" y="221"/>
                  </a:moveTo>
                  <a:lnTo>
                    <a:pt x="118" y="231"/>
                  </a:lnTo>
                  <a:lnTo>
                    <a:pt x="124" y="247"/>
                  </a:lnTo>
                  <a:lnTo>
                    <a:pt x="100" y="254"/>
                  </a:lnTo>
                  <a:lnTo>
                    <a:pt x="97" y="243"/>
                  </a:lnTo>
                  <a:lnTo>
                    <a:pt x="91" y="228"/>
                  </a:lnTo>
                  <a:lnTo>
                    <a:pt x="114" y="221"/>
                  </a:lnTo>
                  <a:close/>
                  <a:moveTo>
                    <a:pt x="124" y="247"/>
                  </a:moveTo>
                  <a:lnTo>
                    <a:pt x="128" y="261"/>
                  </a:lnTo>
                  <a:lnTo>
                    <a:pt x="132" y="272"/>
                  </a:lnTo>
                  <a:lnTo>
                    <a:pt x="108" y="280"/>
                  </a:lnTo>
                  <a:lnTo>
                    <a:pt x="104" y="266"/>
                  </a:lnTo>
                  <a:lnTo>
                    <a:pt x="100" y="254"/>
                  </a:lnTo>
                  <a:lnTo>
                    <a:pt x="124" y="247"/>
                  </a:lnTo>
                  <a:close/>
                  <a:moveTo>
                    <a:pt x="132" y="272"/>
                  </a:moveTo>
                  <a:lnTo>
                    <a:pt x="142" y="306"/>
                  </a:lnTo>
                  <a:lnTo>
                    <a:pt x="150" y="338"/>
                  </a:lnTo>
                  <a:lnTo>
                    <a:pt x="157" y="372"/>
                  </a:lnTo>
                  <a:lnTo>
                    <a:pt x="161" y="404"/>
                  </a:lnTo>
                  <a:lnTo>
                    <a:pt x="138" y="407"/>
                  </a:lnTo>
                  <a:lnTo>
                    <a:pt x="132" y="376"/>
                  </a:lnTo>
                  <a:lnTo>
                    <a:pt x="126" y="344"/>
                  </a:lnTo>
                  <a:lnTo>
                    <a:pt x="118" y="312"/>
                  </a:lnTo>
                  <a:lnTo>
                    <a:pt x="108" y="280"/>
                  </a:lnTo>
                  <a:lnTo>
                    <a:pt x="132" y="272"/>
                  </a:lnTo>
                  <a:close/>
                  <a:moveTo>
                    <a:pt x="139" y="411"/>
                  </a:moveTo>
                  <a:lnTo>
                    <a:pt x="138" y="410"/>
                  </a:lnTo>
                  <a:lnTo>
                    <a:pt x="138" y="407"/>
                  </a:lnTo>
                  <a:lnTo>
                    <a:pt x="150" y="406"/>
                  </a:lnTo>
                  <a:lnTo>
                    <a:pt x="139" y="411"/>
                  </a:lnTo>
                  <a:close/>
                  <a:moveTo>
                    <a:pt x="160" y="401"/>
                  </a:moveTo>
                  <a:lnTo>
                    <a:pt x="167" y="413"/>
                  </a:lnTo>
                  <a:lnTo>
                    <a:pt x="172" y="424"/>
                  </a:lnTo>
                  <a:lnTo>
                    <a:pt x="179" y="433"/>
                  </a:lnTo>
                  <a:lnTo>
                    <a:pt x="186" y="442"/>
                  </a:lnTo>
                  <a:lnTo>
                    <a:pt x="193" y="451"/>
                  </a:lnTo>
                  <a:lnTo>
                    <a:pt x="200" y="457"/>
                  </a:lnTo>
                  <a:lnTo>
                    <a:pt x="209" y="464"/>
                  </a:lnTo>
                  <a:lnTo>
                    <a:pt x="216" y="469"/>
                  </a:lnTo>
                  <a:lnTo>
                    <a:pt x="205" y="490"/>
                  </a:lnTo>
                  <a:lnTo>
                    <a:pt x="195" y="483"/>
                  </a:lnTo>
                  <a:lnTo>
                    <a:pt x="185" y="477"/>
                  </a:lnTo>
                  <a:lnTo>
                    <a:pt x="177" y="468"/>
                  </a:lnTo>
                  <a:lnTo>
                    <a:pt x="168" y="458"/>
                  </a:lnTo>
                  <a:lnTo>
                    <a:pt x="159" y="449"/>
                  </a:lnTo>
                  <a:lnTo>
                    <a:pt x="152" y="437"/>
                  </a:lnTo>
                  <a:lnTo>
                    <a:pt x="145" y="425"/>
                  </a:lnTo>
                  <a:lnTo>
                    <a:pt x="139" y="411"/>
                  </a:lnTo>
                  <a:lnTo>
                    <a:pt x="160" y="401"/>
                  </a:lnTo>
                  <a:close/>
                  <a:moveTo>
                    <a:pt x="216" y="469"/>
                  </a:moveTo>
                  <a:lnTo>
                    <a:pt x="225" y="473"/>
                  </a:lnTo>
                  <a:lnTo>
                    <a:pt x="235" y="477"/>
                  </a:lnTo>
                  <a:lnTo>
                    <a:pt x="243" y="479"/>
                  </a:lnTo>
                  <a:lnTo>
                    <a:pt x="253" y="481"/>
                  </a:lnTo>
                  <a:lnTo>
                    <a:pt x="264" y="482"/>
                  </a:lnTo>
                  <a:lnTo>
                    <a:pt x="275" y="482"/>
                  </a:lnTo>
                  <a:lnTo>
                    <a:pt x="286" y="481"/>
                  </a:lnTo>
                  <a:lnTo>
                    <a:pt x="297" y="479"/>
                  </a:lnTo>
                  <a:lnTo>
                    <a:pt x="302" y="504"/>
                  </a:lnTo>
                  <a:lnTo>
                    <a:pt x="288" y="505"/>
                  </a:lnTo>
                  <a:lnTo>
                    <a:pt x="275" y="506"/>
                  </a:lnTo>
                  <a:lnTo>
                    <a:pt x="262" y="506"/>
                  </a:lnTo>
                  <a:lnTo>
                    <a:pt x="250" y="505"/>
                  </a:lnTo>
                  <a:lnTo>
                    <a:pt x="238" y="503"/>
                  </a:lnTo>
                  <a:lnTo>
                    <a:pt x="226" y="499"/>
                  </a:lnTo>
                  <a:lnTo>
                    <a:pt x="215" y="495"/>
                  </a:lnTo>
                  <a:lnTo>
                    <a:pt x="205" y="490"/>
                  </a:lnTo>
                  <a:lnTo>
                    <a:pt x="216" y="469"/>
                  </a:lnTo>
                  <a:close/>
                  <a:moveTo>
                    <a:pt x="312" y="490"/>
                  </a:moveTo>
                  <a:lnTo>
                    <a:pt x="312" y="494"/>
                  </a:lnTo>
                  <a:lnTo>
                    <a:pt x="309" y="498"/>
                  </a:lnTo>
                  <a:lnTo>
                    <a:pt x="306" y="501"/>
                  </a:lnTo>
                  <a:lnTo>
                    <a:pt x="302" y="504"/>
                  </a:lnTo>
                  <a:lnTo>
                    <a:pt x="300" y="491"/>
                  </a:lnTo>
                  <a:lnTo>
                    <a:pt x="312" y="4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3" name="Freeform 750"/>
            <p:cNvSpPr>
              <a:spLocks/>
            </p:cNvSpPr>
            <p:nvPr/>
          </p:nvSpPr>
          <p:spPr bwMode="auto">
            <a:xfrm>
              <a:off x="2929" y="1739"/>
              <a:ext cx="54" cy="93"/>
            </a:xfrm>
            <a:custGeom>
              <a:avLst/>
              <a:gdLst>
                <a:gd name="T0" fmla="*/ 11 w 265"/>
                <a:gd name="T1" fmla="*/ 18 h 460"/>
                <a:gd name="T2" fmla="*/ 10 w 265"/>
                <a:gd name="T3" fmla="*/ 15 h 460"/>
                <a:gd name="T4" fmla="*/ 9 w 265"/>
                <a:gd name="T5" fmla="*/ 12 h 460"/>
                <a:gd name="T6" fmla="*/ 8 w 265"/>
                <a:gd name="T7" fmla="*/ 8 h 460"/>
                <a:gd name="T8" fmla="*/ 7 w 265"/>
                <a:gd name="T9" fmla="*/ 5 h 460"/>
                <a:gd name="T10" fmla="*/ 6 w 265"/>
                <a:gd name="T11" fmla="*/ 4 h 460"/>
                <a:gd name="T12" fmla="*/ 6 w 265"/>
                <a:gd name="T13" fmla="*/ 2 h 460"/>
                <a:gd name="T14" fmla="*/ 5 w 265"/>
                <a:gd name="T15" fmla="*/ 1 h 460"/>
                <a:gd name="T16" fmla="*/ 4 w 265"/>
                <a:gd name="T17" fmla="*/ 1 h 460"/>
                <a:gd name="T18" fmla="*/ 3 w 265"/>
                <a:gd name="T19" fmla="*/ 0 h 460"/>
                <a:gd name="T20" fmla="*/ 3 w 265"/>
                <a:gd name="T21" fmla="*/ 0 h 460"/>
                <a:gd name="T22" fmla="*/ 2 w 265"/>
                <a:gd name="T23" fmla="*/ 0 h 460"/>
                <a:gd name="T24" fmla="*/ 2 w 265"/>
                <a:gd name="T25" fmla="*/ 0 h 460"/>
                <a:gd name="T26" fmla="*/ 1 w 265"/>
                <a:gd name="T27" fmla="*/ 0 h 460"/>
                <a:gd name="T28" fmla="*/ 1 w 265"/>
                <a:gd name="T29" fmla="*/ 0 h 460"/>
                <a:gd name="T30" fmla="*/ 0 w 265"/>
                <a:gd name="T31" fmla="*/ 1 h 460"/>
                <a:gd name="T32" fmla="*/ 1 w 265"/>
                <a:gd name="T33" fmla="*/ 2 h 460"/>
                <a:gd name="T34" fmla="*/ 1 w 265"/>
                <a:gd name="T35" fmla="*/ 4 h 460"/>
                <a:gd name="T36" fmla="*/ 2 w 265"/>
                <a:gd name="T37" fmla="*/ 5 h 460"/>
                <a:gd name="T38" fmla="*/ 3 w 265"/>
                <a:gd name="T39" fmla="*/ 7 h 460"/>
                <a:gd name="T40" fmla="*/ 4 w 265"/>
                <a:gd name="T41" fmla="*/ 9 h 460"/>
                <a:gd name="T42" fmla="*/ 4 w 265"/>
                <a:gd name="T43" fmla="*/ 11 h 460"/>
                <a:gd name="T44" fmla="*/ 5 w 265"/>
                <a:gd name="T45" fmla="*/ 12 h 460"/>
                <a:gd name="T46" fmla="*/ 5 w 265"/>
                <a:gd name="T47" fmla="*/ 14 h 460"/>
                <a:gd name="T48" fmla="*/ 5 w 265"/>
                <a:gd name="T49" fmla="*/ 15 h 460"/>
                <a:gd name="T50" fmla="*/ 6 w 265"/>
                <a:gd name="T51" fmla="*/ 16 h 460"/>
                <a:gd name="T52" fmla="*/ 6 w 265"/>
                <a:gd name="T53" fmla="*/ 17 h 460"/>
                <a:gd name="T54" fmla="*/ 7 w 265"/>
                <a:gd name="T55" fmla="*/ 18 h 460"/>
                <a:gd name="T56" fmla="*/ 8 w 265"/>
                <a:gd name="T57" fmla="*/ 18 h 460"/>
                <a:gd name="T58" fmla="*/ 8 w 265"/>
                <a:gd name="T59" fmla="*/ 18 h 460"/>
                <a:gd name="T60" fmla="*/ 9 w 265"/>
                <a:gd name="T61" fmla="*/ 18 h 460"/>
                <a:gd name="T62" fmla="*/ 10 w 265"/>
                <a:gd name="T63" fmla="*/ 18 h 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5"/>
                <a:gd name="T97" fmla="*/ 0 h 460"/>
                <a:gd name="T98" fmla="*/ 265 w 265"/>
                <a:gd name="T99" fmla="*/ 460 h 4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5" h="460">
                  <a:moveTo>
                    <a:pt x="265" y="456"/>
                  </a:moveTo>
                  <a:lnTo>
                    <a:pt x="263" y="438"/>
                  </a:lnTo>
                  <a:lnTo>
                    <a:pt x="258" y="411"/>
                  </a:lnTo>
                  <a:lnTo>
                    <a:pt x="251" y="376"/>
                  </a:lnTo>
                  <a:lnTo>
                    <a:pt x="242" y="337"/>
                  </a:lnTo>
                  <a:lnTo>
                    <a:pt x="232" y="293"/>
                  </a:lnTo>
                  <a:lnTo>
                    <a:pt x="218" y="247"/>
                  </a:lnTo>
                  <a:lnTo>
                    <a:pt x="204" y="200"/>
                  </a:lnTo>
                  <a:lnTo>
                    <a:pt x="186" y="155"/>
                  </a:lnTo>
                  <a:lnTo>
                    <a:pt x="178" y="133"/>
                  </a:lnTo>
                  <a:lnTo>
                    <a:pt x="168" y="113"/>
                  </a:lnTo>
                  <a:lnTo>
                    <a:pt x="158" y="94"/>
                  </a:lnTo>
                  <a:lnTo>
                    <a:pt x="147" y="75"/>
                  </a:lnTo>
                  <a:lnTo>
                    <a:pt x="138" y="59"/>
                  </a:lnTo>
                  <a:lnTo>
                    <a:pt x="127" y="44"/>
                  </a:lnTo>
                  <a:lnTo>
                    <a:pt x="115" y="31"/>
                  </a:lnTo>
                  <a:lnTo>
                    <a:pt x="104" y="19"/>
                  </a:lnTo>
                  <a:lnTo>
                    <a:pt x="98" y="15"/>
                  </a:lnTo>
                  <a:lnTo>
                    <a:pt x="92" y="10"/>
                  </a:lnTo>
                  <a:lnTo>
                    <a:pt x="86" y="7"/>
                  </a:lnTo>
                  <a:lnTo>
                    <a:pt x="79" y="4"/>
                  </a:lnTo>
                  <a:lnTo>
                    <a:pt x="74" y="2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2"/>
                  </a:lnTo>
                  <a:lnTo>
                    <a:pt x="35" y="4"/>
                  </a:lnTo>
                  <a:lnTo>
                    <a:pt x="27" y="6"/>
                  </a:lnTo>
                  <a:lnTo>
                    <a:pt x="21" y="10"/>
                  </a:lnTo>
                  <a:lnTo>
                    <a:pt x="15" y="15"/>
                  </a:lnTo>
                  <a:lnTo>
                    <a:pt x="8" y="21"/>
                  </a:lnTo>
                  <a:lnTo>
                    <a:pt x="0" y="28"/>
                  </a:lnTo>
                  <a:lnTo>
                    <a:pt x="13" y="49"/>
                  </a:lnTo>
                  <a:lnTo>
                    <a:pt x="24" y="71"/>
                  </a:lnTo>
                  <a:lnTo>
                    <a:pt x="36" y="92"/>
                  </a:lnTo>
                  <a:lnTo>
                    <a:pt x="47" y="114"/>
                  </a:lnTo>
                  <a:lnTo>
                    <a:pt x="57" y="137"/>
                  </a:lnTo>
                  <a:lnTo>
                    <a:pt x="66" y="158"/>
                  </a:lnTo>
                  <a:lnTo>
                    <a:pt x="75" y="180"/>
                  </a:lnTo>
                  <a:lnTo>
                    <a:pt x="84" y="202"/>
                  </a:lnTo>
                  <a:lnTo>
                    <a:pt x="91" y="224"/>
                  </a:lnTo>
                  <a:lnTo>
                    <a:pt x="99" y="246"/>
                  </a:lnTo>
                  <a:lnTo>
                    <a:pt x="105" y="267"/>
                  </a:lnTo>
                  <a:lnTo>
                    <a:pt x="111" y="289"/>
                  </a:lnTo>
                  <a:lnTo>
                    <a:pt x="116" y="312"/>
                  </a:lnTo>
                  <a:lnTo>
                    <a:pt x="120" y="333"/>
                  </a:lnTo>
                  <a:lnTo>
                    <a:pt x="125" y="354"/>
                  </a:lnTo>
                  <a:lnTo>
                    <a:pt x="128" y="375"/>
                  </a:lnTo>
                  <a:lnTo>
                    <a:pt x="133" y="387"/>
                  </a:lnTo>
                  <a:lnTo>
                    <a:pt x="140" y="399"/>
                  </a:lnTo>
                  <a:lnTo>
                    <a:pt x="146" y="409"/>
                  </a:lnTo>
                  <a:lnTo>
                    <a:pt x="153" y="418"/>
                  </a:lnTo>
                  <a:lnTo>
                    <a:pt x="160" y="426"/>
                  </a:lnTo>
                  <a:lnTo>
                    <a:pt x="168" y="434"/>
                  </a:lnTo>
                  <a:lnTo>
                    <a:pt x="175" y="440"/>
                  </a:lnTo>
                  <a:lnTo>
                    <a:pt x="184" y="446"/>
                  </a:lnTo>
                  <a:lnTo>
                    <a:pt x="193" y="450"/>
                  </a:lnTo>
                  <a:lnTo>
                    <a:pt x="202" y="454"/>
                  </a:lnTo>
                  <a:lnTo>
                    <a:pt x="211" y="456"/>
                  </a:lnTo>
                  <a:lnTo>
                    <a:pt x="222" y="459"/>
                  </a:lnTo>
                  <a:lnTo>
                    <a:pt x="232" y="460"/>
                  </a:lnTo>
                  <a:lnTo>
                    <a:pt x="242" y="460"/>
                  </a:lnTo>
                  <a:lnTo>
                    <a:pt x="253" y="459"/>
                  </a:lnTo>
                  <a:lnTo>
                    <a:pt x="265" y="4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4" name="Freeform 751"/>
            <p:cNvSpPr>
              <a:spLocks noEditPoints="1"/>
            </p:cNvSpPr>
            <p:nvPr/>
          </p:nvSpPr>
          <p:spPr bwMode="auto">
            <a:xfrm>
              <a:off x="2929" y="1736"/>
              <a:ext cx="54" cy="101"/>
            </a:xfrm>
            <a:custGeom>
              <a:avLst/>
              <a:gdLst>
                <a:gd name="T0" fmla="*/ 11 w 288"/>
                <a:gd name="T1" fmla="*/ 19 h 485"/>
                <a:gd name="T2" fmla="*/ 10 w 288"/>
                <a:gd name="T3" fmla="*/ 18 h 485"/>
                <a:gd name="T4" fmla="*/ 10 w 288"/>
                <a:gd name="T5" fmla="*/ 19 h 485"/>
                <a:gd name="T6" fmla="*/ 11 w 288"/>
                <a:gd name="T7" fmla="*/ 17 h 485"/>
                <a:gd name="T8" fmla="*/ 11 w 288"/>
                <a:gd name="T9" fmla="*/ 18 h 485"/>
                <a:gd name="T10" fmla="*/ 9 w 288"/>
                <a:gd name="T11" fmla="*/ 15 h 485"/>
                <a:gd name="T12" fmla="*/ 8 w 288"/>
                <a:gd name="T13" fmla="*/ 9 h 485"/>
                <a:gd name="T14" fmla="*/ 9 w 288"/>
                <a:gd name="T15" fmla="*/ 8 h 485"/>
                <a:gd name="T16" fmla="*/ 10 w 288"/>
                <a:gd name="T17" fmla="*/ 13 h 485"/>
                <a:gd name="T18" fmla="*/ 10 w 288"/>
                <a:gd name="T19" fmla="*/ 17 h 485"/>
                <a:gd name="T20" fmla="*/ 6 w 288"/>
                <a:gd name="T21" fmla="*/ 5 h 485"/>
                <a:gd name="T22" fmla="*/ 5 w 288"/>
                <a:gd name="T23" fmla="*/ 2 h 485"/>
                <a:gd name="T24" fmla="*/ 6 w 288"/>
                <a:gd name="T25" fmla="*/ 2 h 485"/>
                <a:gd name="T26" fmla="*/ 8 w 288"/>
                <a:gd name="T27" fmla="*/ 5 h 485"/>
                <a:gd name="T28" fmla="*/ 5 w 288"/>
                <a:gd name="T29" fmla="*/ 2 h 485"/>
                <a:gd name="T30" fmla="*/ 3 w 288"/>
                <a:gd name="T31" fmla="*/ 1 h 485"/>
                <a:gd name="T32" fmla="*/ 5 w 288"/>
                <a:gd name="T33" fmla="*/ 1 h 485"/>
                <a:gd name="T34" fmla="*/ 3 w 288"/>
                <a:gd name="T35" fmla="*/ 1 h 485"/>
                <a:gd name="T36" fmla="*/ 2 w 288"/>
                <a:gd name="T37" fmla="*/ 0 h 485"/>
                <a:gd name="T38" fmla="*/ 3 w 288"/>
                <a:gd name="T39" fmla="*/ 0 h 485"/>
                <a:gd name="T40" fmla="*/ 2 w 288"/>
                <a:gd name="T41" fmla="*/ 1 h 485"/>
                <a:gd name="T42" fmla="*/ 1 w 288"/>
                <a:gd name="T43" fmla="*/ 2 h 485"/>
                <a:gd name="T44" fmla="*/ 1 w 288"/>
                <a:gd name="T45" fmla="*/ 0 h 485"/>
                <a:gd name="T46" fmla="*/ 0 w 288"/>
                <a:gd name="T47" fmla="*/ 2 h 485"/>
                <a:gd name="T48" fmla="*/ 0 w 288"/>
                <a:gd name="T49" fmla="*/ 2 h 485"/>
                <a:gd name="T50" fmla="*/ 0 w 288"/>
                <a:gd name="T51" fmla="*/ 2 h 485"/>
                <a:gd name="T52" fmla="*/ 0 w 288"/>
                <a:gd name="T53" fmla="*/ 2 h 485"/>
                <a:gd name="T54" fmla="*/ 1 w 288"/>
                <a:gd name="T55" fmla="*/ 2 h 485"/>
                <a:gd name="T56" fmla="*/ 0 w 288"/>
                <a:gd name="T57" fmla="*/ 2 h 485"/>
                <a:gd name="T58" fmla="*/ 2 w 288"/>
                <a:gd name="T59" fmla="*/ 3 h 485"/>
                <a:gd name="T60" fmla="*/ 1 w 288"/>
                <a:gd name="T61" fmla="*/ 2 h 485"/>
                <a:gd name="T62" fmla="*/ 4 w 288"/>
                <a:gd name="T63" fmla="*/ 7 h 485"/>
                <a:gd name="T64" fmla="*/ 2 w 288"/>
                <a:gd name="T65" fmla="*/ 6 h 485"/>
                <a:gd name="T66" fmla="*/ 4 w 288"/>
                <a:gd name="T67" fmla="*/ 8 h 485"/>
                <a:gd name="T68" fmla="*/ 3 w 288"/>
                <a:gd name="T69" fmla="*/ 9 h 485"/>
                <a:gd name="T70" fmla="*/ 3 w 288"/>
                <a:gd name="T71" fmla="*/ 9 h 485"/>
                <a:gd name="T72" fmla="*/ 4 w 288"/>
                <a:gd name="T73" fmla="*/ 9 h 485"/>
                <a:gd name="T74" fmla="*/ 3 w 288"/>
                <a:gd name="T75" fmla="*/ 9 h 485"/>
                <a:gd name="T76" fmla="*/ 5 w 288"/>
                <a:gd name="T77" fmla="*/ 10 h 485"/>
                <a:gd name="T78" fmla="*/ 5 w 288"/>
                <a:gd name="T79" fmla="*/ 9 h 485"/>
                <a:gd name="T80" fmla="*/ 6 w 288"/>
                <a:gd name="T81" fmla="*/ 14 h 485"/>
                <a:gd name="T82" fmla="*/ 5 w 288"/>
                <a:gd name="T83" fmla="*/ 13 h 485"/>
                <a:gd name="T84" fmla="*/ 5 w 288"/>
                <a:gd name="T85" fmla="*/ 16 h 485"/>
                <a:gd name="T86" fmla="*/ 5 w 288"/>
                <a:gd name="T87" fmla="*/ 16 h 485"/>
                <a:gd name="T88" fmla="*/ 7 w 288"/>
                <a:gd name="T89" fmla="*/ 17 h 485"/>
                <a:gd name="T90" fmla="*/ 8 w 288"/>
                <a:gd name="T91" fmla="*/ 18 h 485"/>
                <a:gd name="T92" fmla="*/ 7 w 288"/>
                <a:gd name="T93" fmla="*/ 18 h 485"/>
                <a:gd name="T94" fmla="*/ 6 w 288"/>
                <a:gd name="T95" fmla="*/ 17 h 485"/>
                <a:gd name="T96" fmla="*/ 8 w 288"/>
                <a:gd name="T97" fmla="*/ 18 h 485"/>
                <a:gd name="T98" fmla="*/ 9 w 288"/>
                <a:gd name="T99" fmla="*/ 18 h 485"/>
                <a:gd name="T100" fmla="*/ 11 w 288"/>
                <a:gd name="T101" fmla="*/ 18 h 485"/>
                <a:gd name="T102" fmla="*/ 9 w 288"/>
                <a:gd name="T103" fmla="*/ 19 h 485"/>
                <a:gd name="T104" fmla="*/ 8 w 288"/>
                <a:gd name="T105" fmla="*/ 19 h 485"/>
                <a:gd name="T106" fmla="*/ 11 w 288"/>
                <a:gd name="T107" fmla="*/ 19 h 485"/>
                <a:gd name="T108" fmla="*/ 11 w 288"/>
                <a:gd name="T109" fmla="*/ 19 h 4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88"/>
                <a:gd name="T166" fmla="*/ 0 h 485"/>
                <a:gd name="T167" fmla="*/ 288 w 288"/>
                <a:gd name="T168" fmla="*/ 485 h 48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88" h="485">
                  <a:moveTo>
                    <a:pt x="264" y="470"/>
                  </a:moveTo>
                  <a:lnTo>
                    <a:pt x="264" y="470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4" y="470"/>
                  </a:moveTo>
                  <a:lnTo>
                    <a:pt x="263" y="462"/>
                  </a:lnTo>
                  <a:lnTo>
                    <a:pt x="261" y="450"/>
                  </a:lnTo>
                  <a:lnTo>
                    <a:pt x="285" y="446"/>
                  </a:lnTo>
                  <a:lnTo>
                    <a:pt x="287" y="458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1" y="450"/>
                  </a:moveTo>
                  <a:lnTo>
                    <a:pt x="258" y="433"/>
                  </a:lnTo>
                  <a:lnTo>
                    <a:pt x="256" y="418"/>
                  </a:lnTo>
                  <a:lnTo>
                    <a:pt x="279" y="413"/>
                  </a:lnTo>
                  <a:lnTo>
                    <a:pt x="282" y="424"/>
                  </a:lnTo>
                  <a:lnTo>
                    <a:pt x="283" y="434"/>
                  </a:lnTo>
                  <a:lnTo>
                    <a:pt x="285" y="440"/>
                  </a:lnTo>
                  <a:lnTo>
                    <a:pt x="285" y="446"/>
                  </a:lnTo>
                  <a:lnTo>
                    <a:pt x="261" y="450"/>
                  </a:lnTo>
                  <a:close/>
                  <a:moveTo>
                    <a:pt x="256" y="418"/>
                  </a:moveTo>
                  <a:lnTo>
                    <a:pt x="250" y="393"/>
                  </a:lnTo>
                  <a:lnTo>
                    <a:pt x="245" y="365"/>
                  </a:lnTo>
                  <a:lnTo>
                    <a:pt x="237" y="335"/>
                  </a:lnTo>
                  <a:lnTo>
                    <a:pt x="229" y="303"/>
                  </a:lnTo>
                  <a:lnTo>
                    <a:pt x="220" y="271"/>
                  </a:lnTo>
                  <a:lnTo>
                    <a:pt x="209" y="237"/>
                  </a:lnTo>
                  <a:lnTo>
                    <a:pt x="198" y="205"/>
                  </a:lnTo>
                  <a:lnTo>
                    <a:pt x="185" y="172"/>
                  </a:lnTo>
                  <a:lnTo>
                    <a:pt x="208" y="164"/>
                  </a:lnTo>
                  <a:lnTo>
                    <a:pt x="221" y="196"/>
                  </a:lnTo>
                  <a:lnTo>
                    <a:pt x="232" y="230"/>
                  </a:lnTo>
                  <a:lnTo>
                    <a:pt x="243" y="263"/>
                  </a:lnTo>
                  <a:lnTo>
                    <a:pt x="252" y="297"/>
                  </a:lnTo>
                  <a:lnTo>
                    <a:pt x="261" y="329"/>
                  </a:lnTo>
                  <a:lnTo>
                    <a:pt x="267" y="359"/>
                  </a:lnTo>
                  <a:lnTo>
                    <a:pt x="274" y="388"/>
                  </a:lnTo>
                  <a:lnTo>
                    <a:pt x="279" y="413"/>
                  </a:lnTo>
                  <a:lnTo>
                    <a:pt x="256" y="418"/>
                  </a:lnTo>
                  <a:close/>
                  <a:moveTo>
                    <a:pt x="185" y="172"/>
                  </a:moveTo>
                  <a:lnTo>
                    <a:pt x="178" y="153"/>
                  </a:lnTo>
                  <a:lnTo>
                    <a:pt x="169" y="135"/>
                  </a:lnTo>
                  <a:lnTo>
                    <a:pt x="161" y="117"/>
                  </a:lnTo>
                  <a:lnTo>
                    <a:pt x="152" y="101"/>
                  </a:lnTo>
                  <a:lnTo>
                    <a:pt x="143" y="86"/>
                  </a:lnTo>
                  <a:lnTo>
                    <a:pt x="134" y="72"/>
                  </a:lnTo>
                  <a:lnTo>
                    <a:pt x="124" y="59"/>
                  </a:lnTo>
                  <a:lnTo>
                    <a:pt x="114" y="48"/>
                  </a:lnTo>
                  <a:lnTo>
                    <a:pt x="131" y="31"/>
                  </a:lnTo>
                  <a:lnTo>
                    <a:pt x="142" y="43"/>
                  </a:lnTo>
                  <a:lnTo>
                    <a:pt x="153" y="57"/>
                  </a:lnTo>
                  <a:lnTo>
                    <a:pt x="163" y="72"/>
                  </a:lnTo>
                  <a:lnTo>
                    <a:pt x="172" y="88"/>
                  </a:lnTo>
                  <a:lnTo>
                    <a:pt x="182" y="105"/>
                  </a:lnTo>
                  <a:lnTo>
                    <a:pt x="191" y="124"/>
                  </a:lnTo>
                  <a:lnTo>
                    <a:pt x="201" y="143"/>
                  </a:lnTo>
                  <a:lnTo>
                    <a:pt x="208" y="164"/>
                  </a:lnTo>
                  <a:lnTo>
                    <a:pt x="185" y="172"/>
                  </a:lnTo>
                  <a:close/>
                  <a:moveTo>
                    <a:pt x="114" y="48"/>
                  </a:moveTo>
                  <a:lnTo>
                    <a:pt x="107" y="42"/>
                  </a:lnTo>
                  <a:lnTo>
                    <a:pt x="98" y="35"/>
                  </a:lnTo>
                  <a:lnTo>
                    <a:pt x="90" y="30"/>
                  </a:lnTo>
                  <a:lnTo>
                    <a:pt x="82" y="27"/>
                  </a:lnTo>
                  <a:lnTo>
                    <a:pt x="89" y="4"/>
                  </a:lnTo>
                  <a:lnTo>
                    <a:pt x="100" y="8"/>
                  </a:lnTo>
                  <a:lnTo>
                    <a:pt x="111" y="14"/>
                  </a:lnTo>
                  <a:lnTo>
                    <a:pt x="122" y="22"/>
                  </a:lnTo>
                  <a:lnTo>
                    <a:pt x="131" y="31"/>
                  </a:lnTo>
                  <a:lnTo>
                    <a:pt x="114" y="48"/>
                  </a:lnTo>
                  <a:close/>
                  <a:moveTo>
                    <a:pt x="82" y="27"/>
                  </a:moveTo>
                  <a:lnTo>
                    <a:pt x="74" y="26"/>
                  </a:lnTo>
                  <a:lnTo>
                    <a:pt x="65" y="24"/>
                  </a:lnTo>
                  <a:lnTo>
                    <a:pt x="58" y="26"/>
                  </a:lnTo>
                  <a:lnTo>
                    <a:pt x="49" y="28"/>
                  </a:lnTo>
                  <a:lnTo>
                    <a:pt x="41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5" y="0"/>
                  </a:lnTo>
                  <a:lnTo>
                    <a:pt x="77" y="1"/>
                  </a:lnTo>
                  <a:lnTo>
                    <a:pt x="89" y="4"/>
                  </a:lnTo>
                  <a:lnTo>
                    <a:pt x="82" y="27"/>
                  </a:lnTo>
                  <a:close/>
                  <a:moveTo>
                    <a:pt x="49" y="28"/>
                  </a:moveTo>
                  <a:lnTo>
                    <a:pt x="43" y="32"/>
                  </a:lnTo>
                  <a:lnTo>
                    <a:pt x="35" y="36"/>
                  </a:lnTo>
                  <a:lnTo>
                    <a:pt x="28" y="42"/>
                  </a:lnTo>
                  <a:lnTo>
                    <a:pt x="20" y="49"/>
                  </a:lnTo>
                  <a:lnTo>
                    <a:pt x="3" y="32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31" y="10"/>
                  </a:lnTo>
                  <a:lnTo>
                    <a:pt x="41" y="5"/>
                  </a:lnTo>
                  <a:lnTo>
                    <a:pt x="49" y="28"/>
                  </a:lnTo>
                  <a:close/>
                  <a:moveTo>
                    <a:pt x="1" y="46"/>
                  </a:moveTo>
                  <a:lnTo>
                    <a:pt x="0" y="43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22" y="34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30" y="46"/>
                  </a:lnTo>
                  <a:lnTo>
                    <a:pt x="36" y="59"/>
                  </a:lnTo>
                  <a:lnTo>
                    <a:pt x="15" y="71"/>
                  </a:lnTo>
                  <a:lnTo>
                    <a:pt x="8" y="58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36" y="59"/>
                  </a:moveTo>
                  <a:lnTo>
                    <a:pt x="42" y="69"/>
                  </a:lnTo>
                  <a:lnTo>
                    <a:pt x="49" y="84"/>
                  </a:lnTo>
                  <a:lnTo>
                    <a:pt x="28" y="95"/>
                  </a:lnTo>
                  <a:lnTo>
                    <a:pt x="22" y="85"/>
                  </a:lnTo>
                  <a:lnTo>
                    <a:pt x="15" y="71"/>
                  </a:lnTo>
                  <a:lnTo>
                    <a:pt x="36" y="59"/>
                  </a:lnTo>
                  <a:close/>
                  <a:moveTo>
                    <a:pt x="49" y="84"/>
                  </a:moveTo>
                  <a:lnTo>
                    <a:pt x="65" y="116"/>
                  </a:lnTo>
                  <a:lnTo>
                    <a:pt x="81" y="148"/>
                  </a:lnTo>
                  <a:lnTo>
                    <a:pt x="94" y="179"/>
                  </a:lnTo>
                  <a:lnTo>
                    <a:pt x="107" y="210"/>
                  </a:lnTo>
                  <a:lnTo>
                    <a:pt x="83" y="219"/>
                  </a:lnTo>
                  <a:lnTo>
                    <a:pt x="71" y="188"/>
                  </a:lnTo>
                  <a:lnTo>
                    <a:pt x="58" y="156"/>
                  </a:lnTo>
                  <a:lnTo>
                    <a:pt x="43" y="125"/>
                  </a:lnTo>
                  <a:lnTo>
                    <a:pt x="28" y="95"/>
                  </a:lnTo>
                  <a:lnTo>
                    <a:pt x="49" y="84"/>
                  </a:lnTo>
                  <a:close/>
                  <a:moveTo>
                    <a:pt x="107" y="210"/>
                  </a:moveTo>
                  <a:lnTo>
                    <a:pt x="107" y="211"/>
                  </a:lnTo>
                  <a:lnTo>
                    <a:pt x="83" y="219"/>
                  </a:lnTo>
                  <a:lnTo>
                    <a:pt x="107" y="210"/>
                  </a:lnTo>
                  <a:close/>
                  <a:moveTo>
                    <a:pt x="83" y="219"/>
                  </a:moveTo>
                  <a:lnTo>
                    <a:pt x="83" y="219"/>
                  </a:lnTo>
                  <a:lnTo>
                    <a:pt x="95" y="215"/>
                  </a:lnTo>
                  <a:lnTo>
                    <a:pt x="83" y="219"/>
                  </a:lnTo>
                  <a:close/>
                  <a:moveTo>
                    <a:pt x="107" y="211"/>
                  </a:moveTo>
                  <a:lnTo>
                    <a:pt x="110" y="221"/>
                  </a:lnTo>
                  <a:lnTo>
                    <a:pt x="115" y="236"/>
                  </a:lnTo>
                  <a:lnTo>
                    <a:pt x="92" y="244"/>
                  </a:lnTo>
                  <a:lnTo>
                    <a:pt x="88" y="234"/>
                  </a:lnTo>
                  <a:lnTo>
                    <a:pt x="83" y="219"/>
                  </a:lnTo>
                  <a:lnTo>
                    <a:pt x="107" y="211"/>
                  </a:lnTo>
                  <a:close/>
                  <a:moveTo>
                    <a:pt x="115" y="236"/>
                  </a:moveTo>
                  <a:lnTo>
                    <a:pt x="120" y="249"/>
                  </a:lnTo>
                  <a:lnTo>
                    <a:pt x="123" y="261"/>
                  </a:lnTo>
                  <a:lnTo>
                    <a:pt x="100" y="267"/>
                  </a:lnTo>
                  <a:lnTo>
                    <a:pt x="96" y="254"/>
                  </a:lnTo>
                  <a:lnTo>
                    <a:pt x="92" y="244"/>
                  </a:lnTo>
                  <a:lnTo>
                    <a:pt x="115" y="236"/>
                  </a:lnTo>
                  <a:close/>
                  <a:moveTo>
                    <a:pt x="123" y="261"/>
                  </a:moveTo>
                  <a:lnTo>
                    <a:pt x="132" y="292"/>
                  </a:lnTo>
                  <a:lnTo>
                    <a:pt x="140" y="325"/>
                  </a:lnTo>
                  <a:lnTo>
                    <a:pt x="147" y="356"/>
                  </a:lnTo>
                  <a:lnTo>
                    <a:pt x="151" y="387"/>
                  </a:lnTo>
                  <a:lnTo>
                    <a:pt x="127" y="391"/>
                  </a:lnTo>
                  <a:lnTo>
                    <a:pt x="122" y="360"/>
                  </a:lnTo>
                  <a:lnTo>
                    <a:pt x="116" y="329"/>
                  </a:lnTo>
                  <a:lnTo>
                    <a:pt x="109" y="299"/>
                  </a:lnTo>
                  <a:lnTo>
                    <a:pt x="100" y="267"/>
                  </a:lnTo>
                  <a:lnTo>
                    <a:pt x="123" y="261"/>
                  </a:lnTo>
                  <a:close/>
                  <a:moveTo>
                    <a:pt x="128" y="394"/>
                  </a:moveTo>
                  <a:lnTo>
                    <a:pt x="127" y="392"/>
                  </a:lnTo>
                  <a:lnTo>
                    <a:pt x="127" y="391"/>
                  </a:lnTo>
                  <a:lnTo>
                    <a:pt x="139" y="388"/>
                  </a:lnTo>
                  <a:lnTo>
                    <a:pt x="128" y="394"/>
                  </a:lnTo>
                  <a:close/>
                  <a:moveTo>
                    <a:pt x="150" y="384"/>
                  </a:moveTo>
                  <a:lnTo>
                    <a:pt x="155" y="395"/>
                  </a:lnTo>
                  <a:lnTo>
                    <a:pt x="161" y="405"/>
                  </a:lnTo>
                  <a:lnTo>
                    <a:pt x="167" y="414"/>
                  </a:lnTo>
                  <a:lnTo>
                    <a:pt x="174" y="423"/>
                  </a:lnTo>
                  <a:lnTo>
                    <a:pt x="180" y="431"/>
                  </a:lnTo>
                  <a:lnTo>
                    <a:pt x="186" y="437"/>
                  </a:lnTo>
                  <a:lnTo>
                    <a:pt x="194" y="443"/>
                  </a:lnTo>
                  <a:lnTo>
                    <a:pt x="202" y="448"/>
                  </a:lnTo>
                  <a:lnTo>
                    <a:pt x="189" y="469"/>
                  </a:lnTo>
                  <a:lnTo>
                    <a:pt x="180" y="463"/>
                  </a:lnTo>
                  <a:lnTo>
                    <a:pt x="171" y="456"/>
                  </a:lnTo>
                  <a:lnTo>
                    <a:pt x="163" y="448"/>
                  </a:lnTo>
                  <a:lnTo>
                    <a:pt x="155" y="439"/>
                  </a:lnTo>
                  <a:lnTo>
                    <a:pt x="148" y="429"/>
                  </a:lnTo>
                  <a:lnTo>
                    <a:pt x="140" y="419"/>
                  </a:lnTo>
                  <a:lnTo>
                    <a:pt x="134" y="407"/>
                  </a:lnTo>
                  <a:lnTo>
                    <a:pt x="128" y="394"/>
                  </a:lnTo>
                  <a:lnTo>
                    <a:pt x="150" y="384"/>
                  </a:lnTo>
                  <a:close/>
                  <a:moveTo>
                    <a:pt x="202" y="448"/>
                  </a:moveTo>
                  <a:lnTo>
                    <a:pt x="209" y="452"/>
                  </a:lnTo>
                  <a:lnTo>
                    <a:pt x="218" y="455"/>
                  </a:lnTo>
                  <a:lnTo>
                    <a:pt x="225" y="458"/>
                  </a:lnTo>
                  <a:lnTo>
                    <a:pt x="235" y="460"/>
                  </a:lnTo>
                  <a:lnTo>
                    <a:pt x="244" y="460"/>
                  </a:lnTo>
                  <a:lnTo>
                    <a:pt x="253" y="460"/>
                  </a:lnTo>
                  <a:lnTo>
                    <a:pt x="263" y="460"/>
                  </a:lnTo>
                  <a:lnTo>
                    <a:pt x="274" y="458"/>
                  </a:lnTo>
                  <a:lnTo>
                    <a:pt x="278" y="481"/>
                  </a:lnTo>
                  <a:lnTo>
                    <a:pt x="265" y="483"/>
                  </a:lnTo>
                  <a:lnTo>
                    <a:pt x="253" y="485"/>
                  </a:lnTo>
                  <a:lnTo>
                    <a:pt x="242" y="485"/>
                  </a:lnTo>
                  <a:lnTo>
                    <a:pt x="231" y="483"/>
                  </a:lnTo>
                  <a:lnTo>
                    <a:pt x="219" y="481"/>
                  </a:lnTo>
                  <a:lnTo>
                    <a:pt x="209" y="478"/>
                  </a:lnTo>
                  <a:lnTo>
                    <a:pt x="198" y="474"/>
                  </a:lnTo>
                  <a:lnTo>
                    <a:pt x="189" y="469"/>
                  </a:lnTo>
                  <a:lnTo>
                    <a:pt x="202" y="448"/>
                  </a:lnTo>
                  <a:close/>
                  <a:moveTo>
                    <a:pt x="288" y="468"/>
                  </a:moveTo>
                  <a:lnTo>
                    <a:pt x="288" y="473"/>
                  </a:lnTo>
                  <a:lnTo>
                    <a:pt x="286" y="477"/>
                  </a:lnTo>
                  <a:lnTo>
                    <a:pt x="283" y="480"/>
                  </a:lnTo>
                  <a:lnTo>
                    <a:pt x="278" y="481"/>
                  </a:lnTo>
                  <a:lnTo>
                    <a:pt x="276" y="469"/>
                  </a:lnTo>
                  <a:lnTo>
                    <a:pt x="288" y="46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5" name="Freeform 752"/>
            <p:cNvSpPr>
              <a:spLocks/>
            </p:cNvSpPr>
            <p:nvPr/>
          </p:nvSpPr>
          <p:spPr bwMode="auto">
            <a:xfrm>
              <a:off x="2909" y="1743"/>
              <a:ext cx="50" cy="89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5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1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7"/>
                  </a:lnTo>
                  <a:lnTo>
                    <a:pt x="20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9" y="257"/>
                  </a:lnTo>
                  <a:lnTo>
                    <a:pt x="104" y="277"/>
                  </a:lnTo>
                  <a:lnTo>
                    <a:pt x="108" y="299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1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6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6" name="Freeform 753"/>
            <p:cNvSpPr>
              <a:spLocks noEditPoints="1"/>
            </p:cNvSpPr>
            <p:nvPr/>
          </p:nvSpPr>
          <p:spPr bwMode="auto">
            <a:xfrm>
              <a:off x="2909" y="1739"/>
              <a:ext cx="50" cy="97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8 h 464"/>
                <a:gd name="T6" fmla="*/ 10 w 269"/>
                <a:gd name="T7" fmla="*/ 17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8 h 464"/>
                <a:gd name="T16" fmla="*/ 10 w 269"/>
                <a:gd name="T17" fmla="*/ 13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5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5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6 h 464"/>
                <a:gd name="T98" fmla="*/ 8 w 269"/>
                <a:gd name="T99" fmla="*/ 17 h 464"/>
                <a:gd name="T100" fmla="*/ 9 w 269"/>
                <a:gd name="T101" fmla="*/ 18 h 464"/>
                <a:gd name="T102" fmla="*/ 10 w 269"/>
                <a:gd name="T103" fmla="*/ 18 h 464"/>
                <a:gd name="T104" fmla="*/ 9 w 269"/>
                <a:gd name="T105" fmla="*/ 19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5" y="450"/>
                  </a:moveTo>
                  <a:lnTo>
                    <a:pt x="245" y="450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5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2" y="431"/>
                  </a:moveTo>
                  <a:lnTo>
                    <a:pt x="239" y="414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3" y="377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60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6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6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5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40" y="95"/>
                  </a:lnTo>
                  <a:lnTo>
                    <a:pt x="130" y="80"/>
                  </a:lnTo>
                  <a:lnTo>
                    <a:pt x="121" y="67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1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8" y="118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5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1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7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9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3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3" y="45"/>
                  </a:lnTo>
                  <a:lnTo>
                    <a:pt x="1" y="44"/>
                  </a:lnTo>
                  <a:lnTo>
                    <a:pt x="23" y="33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80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10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10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4" y="22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4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1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9" y="315"/>
                  </a:lnTo>
                  <a:lnTo>
                    <a:pt x="102" y="286"/>
                  </a:lnTo>
                  <a:lnTo>
                    <a:pt x="94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2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8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5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8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7" name="Freeform 754"/>
            <p:cNvSpPr>
              <a:spLocks/>
            </p:cNvSpPr>
            <p:nvPr/>
          </p:nvSpPr>
          <p:spPr bwMode="auto">
            <a:xfrm>
              <a:off x="3247" y="1587"/>
              <a:ext cx="116" cy="104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3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5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5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5" y="434"/>
                  </a:lnTo>
                  <a:lnTo>
                    <a:pt x="271" y="410"/>
                  </a:lnTo>
                  <a:lnTo>
                    <a:pt x="237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6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5" y="23"/>
                  </a:lnTo>
                  <a:lnTo>
                    <a:pt x="48" y="20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8" name="Freeform 755"/>
            <p:cNvSpPr>
              <a:spLocks noEditPoints="1"/>
            </p:cNvSpPr>
            <p:nvPr/>
          </p:nvSpPr>
          <p:spPr bwMode="auto">
            <a:xfrm>
              <a:off x="3247" y="1587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8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9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2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1 h 559"/>
                <a:gd name="T50" fmla="*/ 24 w 599"/>
                <a:gd name="T51" fmla="*/ 20 h 559"/>
                <a:gd name="T52" fmla="*/ 16 w 599"/>
                <a:gd name="T53" fmla="*/ 22 h 559"/>
                <a:gd name="T54" fmla="*/ 14 w 599"/>
                <a:gd name="T55" fmla="*/ 20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2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5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7" y="217"/>
                  </a:lnTo>
                  <a:lnTo>
                    <a:pt x="418" y="232"/>
                  </a:lnTo>
                  <a:lnTo>
                    <a:pt x="394" y="202"/>
                  </a:lnTo>
                  <a:lnTo>
                    <a:pt x="368" y="173"/>
                  </a:lnTo>
                  <a:lnTo>
                    <a:pt x="342" y="146"/>
                  </a:lnTo>
                  <a:lnTo>
                    <a:pt x="315" y="119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9" y="22"/>
                  </a:lnTo>
                  <a:lnTo>
                    <a:pt x="213" y="2"/>
                  </a:lnTo>
                  <a:close/>
                  <a:moveTo>
                    <a:pt x="437" y="217"/>
                  </a:moveTo>
                  <a:lnTo>
                    <a:pt x="460" y="248"/>
                  </a:lnTo>
                  <a:lnTo>
                    <a:pt x="483" y="281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5"/>
                  </a:lnTo>
                  <a:lnTo>
                    <a:pt x="440" y="262"/>
                  </a:lnTo>
                  <a:lnTo>
                    <a:pt x="418" y="232"/>
                  </a:lnTo>
                  <a:lnTo>
                    <a:pt x="437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8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1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3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4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3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9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7"/>
                  </a:lnTo>
                  <a:lnTo>
                    <a:pt x="323" y="477"/>
                  </a:lnTo>
                  <a:lnTo>
                    <a:pt x="299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40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9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9" name="Freeform 756"/>
            <p:cNvSpPr>
              <a:spLocks/>
            </p:cNvSpPr>
            <p:nvPr/>
          </p:nvSpPr>
          <p:spPr bwMode="auto">
            <a:xfrm>
              <a:off x="3208" y="1602"/>
              <a:ext cx="105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6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90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400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20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90" y="464"/>
                  </a:lnTo>
                  <a:lnTo>
                    <a:pt x="482" y="468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8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8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5" y="316"/>
                  </a:lnTo>
                  <a:lnTo>
                    <a:pt x="167" y="277"/>
                  </a:lnTo>
                  <a:lnTo>
                    <a:pt x="139" y="237"/>
                  </a:lnTo>
                  <a:lnTo>
                    <a:pt x="112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9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" name="Freeform 757"/>
            <p:cNvSpPr>
              <a:spLocks noEditPoints="1"/>
            </p:cNvSpPr>
            <p:nvPr/>
          </p:nvSpPr>
          <p:spPr bwMode="auto">
            <a:xfrm>
              <a:off x="3204" y="1598"/>
              <a:ext cx="116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3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8 h 503"/>
                <a:gd name="T26" fmla="*/ 22 w 550"/>
                <a:gd name="T27" fmla="*/ 18 h 503"/>
                <a:gd name="T28" fmla="*/ 22 w 550"/>
                <a:gd name="T29" fmla="*/ 18 h 503"/>
                <a:gd name="T30" fmla="*/ 21 w 550"/>
                <a:gd name="T31" fmla="*/ 19 h 503"/>
                <a:gd name="T32" fmla="*/ 20 w 550"/>
                <a:gd name="T33" fmla="*/ 20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9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8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3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7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6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1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2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5"/>
                  </a:lnTo>
                  <a:lnTo>
                    <a:pt x="442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2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70"/>
                  </a:lnTo>
                  <a:lnTo>
                    <a:pt x="524" y="476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9" y="477"/>
                  </a:lnTo>
                  <a:lnTo>
                    <a:pt x="467" y="476"/>
                  </a:lnTo>
                  <a:lnTo>
                    <a:pt x="475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1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3" y="63"/>
                  </a:lnTo>
                  <a:lnTo>
                    <a:pt x="22" y="49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3" y="63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3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3" y="63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1" name="Freeform 758"/>
            <p:cNvSpPr>
              <a:spLocks/>
            </p:cNvSpPr>
            <p:nvPr/>
          </p:nvSpPr>
          <p:spPr bwMode="auto">
            <a:xfrm>
              <a:off x="3173" y="1616"/>
              <a:ext cx="93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20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2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60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30" y="297"/>
                  </a:lnTo>
                  <a:lnTo>
                    <a:pt x="446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6" y="413"/>
                  </a:lnTo>
                  <a:lnTo>
                    <a:pt x="306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5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50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7" y="30"/>
                  </a:lnTo>
                  <a:lnTo>
                    <a:pt x="109" y="23"/>
                  </a:lnTo>
                  <a:lnTo>
                    <a:pt x="131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2" name="Freeform 759"/>
            <p:cNvSpPr>
              <a:spLocks noEditPoints="1"/>
            </p:cNvSpPr>
            <p:nvPr/>
          </p:nvSpPr>
          <p:spPr bwMode="auto">
            <a:xfrm>
              <a:off x="3169" y="1613"/>
              <a:ext cx="101" cy="89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7 h 448"/>
                <a:gd name="T32" fmla="*/ 18 w 500"/>
                <a:gd name="T33" fmla="*/ 17 h 448"/>
                <a:gd name="T34" fmla="*/ 17 w 500"/>
                <a:gd name="T35" fmla="*/ 18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7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7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6 h 448"/>
                <a:gd name="T62" fmla="*/ 14 w 500"/>
                <a:gd name="T63" fmla="*/ 17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6"/>
                  </a:lnTo>
                  <a:lnTo>
                    <a:pt x="302" y="108"/>
                  </a:lnTo>
                  <a:lnTo>
                    <a:pt x="323" y="131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5" y="146"/>
                  </a:lnTo>
                  <a:lnTo>
                    <a:pt x="285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8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8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7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90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8" y="431"/>
                  </a:lnTo>
                  <a:lnTo>
                    <a:pt x="449" y="435"/>
                  </a:lnTo>
                  <a:lnTo>
                    <a:pt x="441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5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2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40" y="414"/>
                  </a:lnTo>
                  <a:lnTo>
                    <a:pt x="446" y="410"/>
                  </a:lnTo>
                  <a:lnTo>
                    <a:pt x="454" y="405"/>
                  </a:lnTo>
                  <a:lnTo>
                    <a:pt x="467" y="395"/>
                  </a:lnTo>
                  <a:lnTo>
                    <a:pt x="480" y="383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4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4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6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90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3" name="Freeform 760"/>
            <p:cNvSpPr>
              <a:spLocks/>
            </p:cNvSpPr>
            <p:nvPr/>
          </p:nvSpPr>
          <p:spPr bwMode="auto">
            <a:xfrm>
              <a:off x="3130" y="1631"/>
              <a:ext cx="89" cy="71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4 w 428"/>
                <a:gd name="T11" fmla="*/ 8 h 369"/>
                <a:gd name="T12" fmla="*/ 15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7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6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5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80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7" y="344"/>
                  </a:lnTo>
                  <a:lnTo>
                    <a:pt x="399" y="349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7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8"/>
                  </a:lnTo>
                  <a:lnTo>
                    <a:pt x="62" y="48"/>
                  </a:lnTo>
                  <a:lnTo>
                    <a:pt x="83" y="38"/>
                  </a:lnTo>
                  <a:lnTo>
                    <a:pt x="103" y="28"/>
                  </a:lnTo>
                  <a:lnTo>
                    <a:pt x="124" y="20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4" name="Freeform 761"/>
            <p:cNvSpPr>
              <a:spLocks noEditPoints="1"/>
            </p:cNvSpPr>
            <p:nvPr/>
          </p:nvSpPr>
          <p:spPr bwMode="auto">
            <a:xfrm>
              <a:off x="3130" y="1624"/>
              <a:ext cx="89" cy="82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4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4" y="4"/>
                  </a:moveTo>
                  <a:lnTo>
                    <a:pt x="220" y="40"/>
                  </a:lnTo>
                  <a:lnTo>
                    <a:pt x="256" y="78"/>
                  </a:lnTo>
                  <a:lnTo>
                    <a:pt x="290" y="118"/>
                  </a:lnTo>
                  <a:lnTo>
                    <a:pt x="325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5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4" y="4"/>
                  </a:lnTo>
                  <a:close/>
                  <a:moveTo>
                    <a:pt x="325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3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20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5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3" y="359"/>
                  </a:lnTo>
                  <a:lnTo>
                    <a:pt x="424" y="365"/>
                  </a:lnTo>
                  <a:lnTo>
                    <a:pt x="416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1" y="385"/>
                  </a:lnTo>
                  <a:lnTo>
                    <a:pt x="382" y="387"/>
                  </a:lnTo>
                  <a:lnTo>
                    <a:pt x="372" y="390"/>
                  </a:lnTo>
                  <a:lnTo>
                    <a:pt x="364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9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4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40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5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1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2" y="82"/>
                  </a:lnTo>
                  <a:lnTo>
                    <a:pt x="3" y="80"/>
                  </a:lnTo>
                  <a:lnTo>
                    <a:pt x="5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8" y="0"/>
                  </a:lnTo>
                  <a:lnTo>
                    <a:pt x="181" y="1"/>
                  </a:lnTo>
                  <a:lnTo>
                    <a:pt x="184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5" name="Freeform 76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6" name="Freeform 76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" name="Freeform 76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8" name="Freeform 76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9" name="Freeform 76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0" name="Freeform 76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1" name="Freeform 76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2" name="Freeform 76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3" name="Freeform 77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4" name="Freeform 77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" name="Freeform 77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6" name="Freeform 77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7" name="Freeform 77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8" name="Freeform 77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9" name="Freeform 77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0" name="Freeform 77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1" name="Freeform 77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2" name="Freeform 77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" name="Freeform 78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4" name="Freeform 78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5" name="Freeform 78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6" name="Freeform 78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7" name="Freeform 78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8" name="Freeform 78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9" name="Freeform 78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0" name="Freeform 78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1" name="Freeform 78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2" name="Freeform 78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" name="Freeform 79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4" name="Freeform 79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5" name="Freeform 79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6" name="Freeform 79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7" name="Freeform 794"/>
            <p:cNvSpPr>
              <a:spLocks/>
            </p:cNvSpPr>
            <p:nvPr/>
          </p:nvSpPr>
          <p:spPr bwMode="auto">
            <a:xfrm>
              <a:off x="3216" y="1535"/>
              <a:ext cx="120" cy="56"/>
            </a:xfrm>
            <a:custGeom>
              <a:avLst/>
              <a:gdLst>
                <a:gd name="T0" fmla="*/ 25 w 614"/>
                <a:gd name="T1" fmla="*/ 9 h 306"/>
                <a:gd name="T2" fmla="*/ 23 w 614"/>
                <a:gd name="T3" fmla="*/ 8 h 306"/>
                <a:gd name="T4" fmla="*/ 22 w 614"/>
                <a:gd name="T5" fmla="*/ 7 h 306"/>
                <a:gd name="T6" fmla="*/ 21 w 614"/>
                <a:gd name="T7" fmla="*/ 7 h 306"/>
                <a:gd name="T8" fmla="*/ 19 w 614"/>
                <a:gd name="T9" fmla="*/ 6 h 306"/>
                <a:gd name="T10" fmla="*/ 18 w 614"/>
                <a:gd name="T11" fmla="*/ 5 h 306"/>
                <a:gd name="T12" fmla="*/ 17 w 614"/>
                <a:gd name="T13" fmla="*/ 4 h 306"/>
                <a:gd name="T14" fmla="*/ 15 w 614"/>
                <a:gd name="T15" fmla="*/ 4 h 306"/>
                <a:gd name="T16" fmla="*/ 14 w 614"/>
                <a:gd name="T17" fmla="*/ 3 h 306"/>
                <a:gd name="T18" fmla="*/ 12 w 614"/>
                <a:gd name="T19" fmla="*/ 2 h 306"/>
                <a:gd name="T20" fmla="*/ 11 w 614"/>
                <a:gd name="T21" fmla="*/ 2 h 306"/>
                <a:gd name="T22" fmla="*/ 10 w 614"/>
                <a:gd name="T23" fmla="*/ 2 h 306"/>
                <a:gd name="T24" fmla="*/ 8 w 614"/>
                <a:gd name="T25" fmla="*/ 1 h 306"/>
                <a:gd name="T26" fmla="*/ 7 w 614"/>
                <a:gd name="T27" fmla="*/ 1 h 306"/>
                <a:gd name="T28" fmla="*/ 6 w 614"/>
                <a:gd name="T29" fmla="*/ 0 h 306"/>
                <a:gd name="T30" fmla="*/ 4 w 614"/>
                <a:gd name="T31" fmla="*/ 0 h 306"/>
                <a:gd name="T32" fmla="*/ 3 w 614"/>
                <a:gd name="T33" fmla="*/ 0 h 306"/>
                <a:gd name="T34" fmla="*/ 0 w 614"/>
                <a:gd name="T35" fmla="*/ 3 h 306"/>
                <a:gd name="T36" fmla="*/ 1 w 614"/>
                <a:gd name="T37" fmla="*/ 4 h 306"/>
                <a:gd name="T38" fmla="*/ 2 w 614"/>
                <a:gd name="T39" fmla="*/ 5 h 306"/>
                <a:gd name="T40" fmla="*/ 2 w 614"/>
                <a:gd name="T41" fmla="*/ 6 h 306"/>
                <a:gd name="T42" fmla="*/ 3 w 614"/>
                <a:gd name="T43" fmla="*/ 7 h 306"/>
                <a:gd name="T44" fmla="*/ 4 w 614"/>
                <a:gd name="T45" fmla="*/ 7 h 306"/>
                <a:gd name="T46" fmla="*/ 5 w 614"/>
                <a:gd name="T47" fmla="*/ 8 h 306"/>
                <a:gd name="T48" fmla="*/ 6 w 614"/>
                <a:gd name="T49" fmla="*/ 8 h 306"/>
                <a:gd name="T50" fmla="*/ 7 w 614"/>
                <a:gd name="T51" fmla="*/ 9 h 306"/>
                <a:gd name="T52" fmla="*/ 8 w 614"/>
                <a:gd name="T53" fmla="*/ 9 h 306"/>
                <a:gd name="T54" fmla="*/ 9 w 614"/>
                <a:gd name="T55" fmla="*/ 10 h 306"/>
                <a:gd name="T56" fmla="*/ 10 w 614"/>
                <a:gd name="T57" fmla="*/ 10 h 306"/>
                <a:gd name="T58" fmla="*/ 11 w 614"/>
                <a:gd name="T59" fmla="*/ 11 h 306"/>
                <a:gd name="T60" fmla="*/ 12 w 614"/>
                <a:gd name="T61" fmla="*/ 11 h 306"/>
                <a:gd name="T62" fmla="*/ 14 w 614"/>
                <a:gd name="T63" fmla="*/ 11 h 306"/>
                <a:gd name="T64" fmla="*/ 15 w 614"/>
                <a:gd name="T65" fmla="*/ 12 h 306"/>
                <a:gd name="T66" fmla="*/ 16 w 614"/>
                <a:gd name="T67" fmla="*/ 12 h 306"/>
                <a:gd name="T68" fmla="*/ 17 w 614"/>
                <a:gd name="T69" fmla="*/ 12 h 306"/>
                <a:gd name="T70" fmla="*/ 18 w 614"/>
                <a:gd name="T71" fmla="*/ 12 h 306"/>
                <a:gd name="T72" fmla="*/ 18 w 614"/>
                <a:gd name="T73" fmla="*/ 12 h 306"/>
                <a:gd name="T74" fmla="*/ 19 w 614"/>
                <a:gd name="T75" fmla="*/ 12 h 306"/>
                <a:gd name="T76" fmla="*/ 19 w 614"/>
                <a:gd name="T77" fmla="*/ 12 h 306"/>
                <a:gd name="T78" fmla="*/ 20 w 614"/>
                <a:gd name="T79" fmla="*/ 12 h 306"/>
                <a:gd name="T80" fmla="*/ 21 w 614"/>
                <a:gd name="T81" fmla="*/ 12 h 306"/>
                <a:gd name="T82" fmla="*/ 21 w 614"/>
                <a:gd name="T83" fmla="*/ 12 h 306"/>
                <a:gd name="T84" fmla="*/ 22 w 614"/>
                <a:gd name="T85" fmla="*/ 12 h 306"/>
                <a:gd name="T86" fmla="*/ 22 w 614"/>
                <a:gd name="T87" fmla="*/ 12 h 306"/>
                <a:gd name="T88" fmla="*/ 23 w 614"/>
                <a:gd name="T89" fmla="*/ 11 h 306"/>
                <a:gd name="T90" fmla="*/ 23 w 614"/>
                <a:gd name="T91" fmla="*/ 11 h 306"/>
                <a:gd name="T92" fmla="*/ 24 w 614"/>
                <a:gd name="T93" fmla="*/ 11 h 306"/>
                <a:gd name="T94" fmla="*/ 24 w 614"/>
                <a:gd name="T95" fmla="*/ 10 h 306"/>
                <a:gd name="T96" fmla="*/ 24 w 614"/>
                <a:gd name="T97" fmla="*/ 10 h 306"/>
                <a:gd name="T98" fmla="*/ 25 w 614"/>
                <a:gd name="T99" fmla="*/ 9 h 3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6"/>
                <a:gd name="T152" fmla="*/ 614 w 614"/>
                <a:gd name="T153" fmla="*/ 306 h 30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6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6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8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3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8" y="306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1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9"/>
                  </a:lnTo>
                  <a:lnTo>
                    <a:pt x="599" y="259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8" name="Freeform 795"/>
            <p:cNvSpPr>
              <a:spLocks noEditPoints="1"/>
            </p:cNvSpPr>
            <p:nvPr/>
          </p:nvSpPr>
          <p:spPr bwMode="auto">
            <a:xfrm>
              <a:off x="3216" y="1531"/>
              <a:ext cx="124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3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8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4 w 638"/>
                <a:gd name="T89" fmla="*/ 11 h 330"/>
                <a:gd name="T90" fmla="*/ 25 w 638"/>
                <a:gd name="T91" fmla="*/ 10 h 330"/>
                <a:gd name="T92" fmla="*/ 25 w 638"/>
                <a:gd name="T93" fmla="*/ 11 h 330"/>
                <a:gd name="T94" fmla="*/ 25 w 638"/>
                <a:gd name="T95" fmla="*/ 12 h 330"/>
                <a:gd name="T96" fmla="*/ 24 w 638"/>
                <a:gd name="T97" fmla="*/ 12 h 330"/>
                <a:gd name="T98" fmla="*/ 22 w 638"/>
                <a:gd name="T99" fmla="*/ 13 h 330"/>
                <a:gd name="T100" fmla="*/ 21 w 638"/>
                <a:gd name="T101" fmla="*/ 13 h 330"/>
                <a:gd name="T102" fmla="*/ 25 w 638"/>
                <a:gd name="T103" fmla="*/ 10 h 330"/>
                <a:gd name="T104" fmla="*/ 26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10"/>
                  </a:lnTo>
                  <a:lnTo>
                    <a:pt x="519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600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6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3"/>
                  </a:lnTo>
                  <a:lnTo>
                    <a:pt x="152" y="36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3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8"/>
                  </a:lnTo>
                  <a:lnTo>
                    <a:pt x="260" y="38"/>
                  </a:lnTo>
                  <a:lnTo>
                    <a:pt x="293" y="50"/>
                  </a:lnTo>
                  <a:lnTo>
                    <a:pt x="328" y="63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3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6" y="21"/>
                  </a:moveTo>
                  <a:lnTo>
                    <a:pt x="21" y="97"/>
                  </a:lnTo>
                  <a:lnTo>
                    <a:pt x="4" y="79"/>
                  </a:lnTo>
                  <a:lnTo>
                    <a:pt x="77" y="4"/>
                  </a:lnTo>
                  <a:lnTo>
                    <a:pt x="96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2" y="82"/>
                  </a:lnTo>
                  <a:lnTo>
                    <a:pt x="4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5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6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1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40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6"/>
                  </a:lnTo>
                  <a:lnTo>
                    <a:pt x="386" y="293"/>
                  </a:lnTo>
                  <a:lnTo>
                    <a:pt x="420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7" y="292"/>
                  </a:lnTo>
                  <a:lnTo>
                    <a:pt x="258" y="282"/>
                  </a:lnTo>
                  <a:lnTo>
                    <a:pt x="231" y="273"/>
                  </a:lnTo>
                  <a:lnTo>
                    <a:pt x="205" y="262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20" y="300"/>
                  </a:moveTo>
                  <a:lnTo>
                    <a:pt x="420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20" y="300"/>
                  </a:lnTo>
                  <a:close/>
                  <a:moveTo>
                    <a:pt x="420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20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8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8" y="305"/>
                  </a:moveTo>
                  <a:lnTo>
                    <a:pt x="508" y="304"/>
                  </a:lnTo>
                  <a:lnTo>
                    <a:pt x="528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1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9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2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7" y="311"/>
                  </a:lnTo>
                  <a:lnTo>
                    <a:pt x="566" y="316"/>
                  </a:lnTo>
                  <a:lnTo>
                    <a:pt x="557" y="319"/>
                  </a:lnTo>
                  <a:lnTo>
                    <a:pt x="546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8" y="305"/>
                  </a:lnTo>
                  <a:close/>
                  <a:moveTo>
                    <a:pt x="633" y="238"/>
                  </a:moveTo>
                  <a:lnTo>
                    <a:pt x="636" y="240"/>
                  </a:lnTo>
                  <a:lnTo>
                    <a:pt x="638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" name="Freeform 796"/>
            <p:cNvSpPr>
              <a:spLocks/>
            </p:cNvSpPr>
            <p:nvPr/>
          </p:nvSpPr>
          <p:spPr bwMode="auto">
            <a:xfrm>
              <a:off x="3193" y="1549"/>
              <a:ext cx="97" cy="48"/>
            </a:xfrm>
            <a:custGeom>
              <a:avLst/>
              <a:gdLst>
                <a:gd name="T0" fmla="*/ 20 w 487"/>
                <a:gd name="T1" fmla="*/ 7 h 242"/>
                <a:gd name="T2" fmla="*/ 19 w 487"/>
                <a:gd name="T3" fmla="*/ 7 h 242"/>
                <a:gd name="T4" fmla="*/ 18 w 487"/>
                <a:gd name="T5" fmla="*/ 6 h 242"/>
                <a:gd name="T6" fmla="*/ 17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6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7 w 487"/>
                <a:gd name="T77" fmla="*/ 10 h 242"/>
                <a:gd name="T78" fmla="*/ 17 w 487"/>
                <a:gd name="T79" fmla="*/ 9 h 242"/>
                <a:gd name="T80" fmla="*/ 18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9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20 w 487"/>
                <a:gd name="T93" fmla="*/ 8 h 242"/>
                <a:gd name="T94" fmla="*/ 20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2"/>
                  </a:lnTo>
                  <a:lnTo>
                    <a:pt x="381" y="115"/>
                  </a:lnTo>
                  <a:lnTo>
                    <a:pt x="354" y="100"/>
                  </a:lnTo>
                  <a:lnTo>
                    <a:pt x="327" y="85"/>
                  </a:lnTo>
                  <a:lnTo>
                    <a:pt x="300" y="73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6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2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5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9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0" name="Freeform 797"/>
            <p:cNvSpPr>
              <a:spLocks noEditPoints="1"/>
            </p:cNvSpPr>
            <p:nvPr/>
          </p:nvSpPr>
          <p:spPr bwMode="auto">
            <a:xfrm>
              <a:off x="3189" y="1549"/>
              <a:ext cx="101" cy="52"/>
            </a:xfrm>
            <a:custGeom>
              <a:avLst/>
              <a:gdLst>
                <a:gd name="T0" fmla="*/ 18 w 511"/>
                <a:gd name="T1" fmla="*/ 7 h 267"/>
                <a:gd name="T2" fmla="*/ 14 w 511"/>
                <a:gd name="T3" fmla="*/ 5 h 267"/>
                <a:gd name="T4" fmla="*/ 11 w 511"/>
                <a:gd name="T5" fmla="*/ 3 h 267"/>
                <a:gd name="T6" fmla="*/ 14 w 511"/>
                <a:gd name="T7" fmla="*/ 4 h 267"/>
                <a:gd name="T8" fmla="*/ 17 w 511"/>
                <a:gd name="T9" fmla="*/ 5 h 267"/>
                <a:gd name="T10" fmla="*/ 20 w 511"/>
                <a:gd name="T11" fmla="*/ 8 h 267"/>
                <a:gd name="T12" fmla="*/ 10 w 511"/>
                <a:gd name="T13" fmla="*/ 3 h 267"/>
                <a:gd name="T14" fmla="*/ 7 w 511"/>
                <a:gd name="T15" fmla="*/ 2 h 267"/>
                <a:gd name="T16" fmla="*/ 4 w 511"/>
                <a:gd name="T17" fmla="*/ 1 h 267"/>
                <a:gd name="T18" fmla="*/ 4 w 511"/>
                <a:gd name="T19" fmla="*/ 0 h 267"/>
                <a:gd name="T20" fmla="*/ 7 w 511"/>
                <a:gd name="T21" fmla="*/ 1 h 267"/>
                <a:gd name="T22" fmla="*/ 11 w 511"/>
                <a:gd name="T23" fmla="*/ 2 h 267"/>
                <a:gd name="T24" fmla="*/ 3 w 511"/>
                <a:gd name="T25" fmla="*/ 0 h 267"/>
                <a:gd name="T26" fmla="*/ 3 w 511"/>
                <a:gd name="T27" fmla="*/ 0 h 267"/>
                <a:gd name="T28" fmla="*/ 1 w 511"/>
                <a:gd name="T29" fmla="*/ 3 h 267"/>
                <a:gd name="T30" fmla="*/ 3 w 511"/>
                <a:gd name="T31" fmla="*/ 1 h 267"/>
                <a:gd name="T32" fmla="*/ 0 w 511"/>
                <a:gd name="T33" fmla="*/ 3 h 267"/>
                <a:gd name="T34" fmla="*/ 0 w 511"/>
                <a:gd name="T35" fmla="*/ 3 h 267"/>
                <a:gd name="T36" fmla="*/ 2 w 511"/>
                <a:gd name="T37" fmla="*/ 3 h 267"/>
                <a:gd name="T38" fmla="*/ 3 w 511"/>
                <a:gd name="T39" fmla="*/ 5 h 267"/>
                <a:gd name="T40" fmla="*/ 5 w 511"/>
                <a:gd name="T41" fmla="*/ 7 h 267"/>
                <a:gd name="T42" fmla="*/ 5 w 511"/>
                <a:gd name="T43" fmla="*/ 8 h 267"/>
                <a:gd name="T44" fmla="*/ 3 w 511"/>
                <a:gd name="T45" fmla="*/ 6 h 267"/>
                <a:gd name="T46" fmla="*/ 1 w 511"/>
                <a:gd name="T47" fmla="*/ 4 h 267"/>
                <a:gd name="T48" fmla="*/ 6 w 511"/>
                <a:gd name="T49" fmla="*/ 7 h 267"/>
                <a:gd name="T50" fmla="*/ 9 w 511"/>
                <a:gd name="T51" fmla="*/ 8 h 267"/>
                <a:gd name="T52" fmla="*/ 11 w 511"/>
                <a:gd name="T53" fmla="*/ 9 h 267"/>
                <a:gd name="T54" fmla="*/ 13 w 511"/>
                <a:gd name="T55" fmla="*/ 11 h 267"/>
                <a:gd name="T56" fmla="*/ 10 w 511"/>
                <a:gd name="T57" fmla="*/ 10 h 267"/>
                <a:gd name="T58" fmla="*/ 7 w 511"/>
                <a:gd name="T59" fmla="*/ 9 h 267"/>
                <a:gd name="T60" fmla="*/ 6 w 511"/>
                <a:gd name="T61" fmla="*/ 7 h 267"/>
                <a:gd name="T62" fmla="*/ 13 w 511"/>
                <a:gd name="T63" fmla="*/ 10 h 267"/>
                <a:gd name="T64" fmla="*/ 13 w 511"/>
                <a:gd name="T65" fmla="*/ 10 h 267"/>
                <a:gd name="T66" fmla="*/ 13 w 511"/>
                <a:gd name="T67" fmla="*/ 10 h 267"/>
                <a:gd name="T68" fmla="*/ 14 w 511"/>
                <a:gd name="T69" fmla="*/ 10 h 267"/>
                <a:gd name="T70" fmla="*/ 13 w 511"/>
                <a:gd name="T71" fmla="*/ 11 h 267"/>
                <a:gd name="T72" fmla="*/ 15 w 511"/>
                <a:gd name="T73" fmla="*/ 10 h 267"/>
                <a:gd name="T74" fmla="*/ 15 w 511"/>
                <a:gd name="T75" fmla="*/ 11 h 267"/>
                <a:gd name="T76" fmla="*/ 16 w 511"/>
                <a:gd name="T77" fmla="*/ 10 h 267"/>
                <a:gd name="T78" fmla="*/ 17 w 511"/>
                <a:gd name="T79" fmla="*/ 10 h 267"/>
                <a:gd name="T80" fmla="*/ 18 w 511"/>
                <a:gd name="T81" fmla="*/ 9 h 267"/>
                <a:gd name="T82" fmla="*/ 19 w 511"/>
                <a:gd name="T83" fmla="*/ 9 h 267"/>
                <a:gd name="T84" fmla="*/ 19 w 511"/>
                <a:gd name="T85" fmla="*/ 8 h 267"/>
                <a:gd name="T86" fmla="*/ 20 w 511"/>
                <a:gd name="T87" fmla="*/ 9 h 267"/>
                <a:gd name="T88" fmla="*/ 19 w 511"/>
                <a:gd name="T89" fmla="*/ 10 h 267"/>
                <a:gd name="T90" fmla="*/ 18 w 511"/>
                <a:gd name="T91" fmla="*/ 10 h 267"/>
                <a:gd name="T92" fmla="*/ 17 w 511"/>
                <a:gd name="T93" fmla="*/ 11 h 267"/>
                <a:gd name="T94" fmla="*/ 16 w 511"/>
                <a:gd name="T95" fmla="*/ 11 h 267"/>
                <a:gd name="T96" fmla="*/ 20 w 511"/>
                <a:gd name="T97" fmla="*/ 8 h 267"/>
                <a:gd name="T98" fmla="*/ 20 w 511"/>
                <a:gd name="T99" fmla="*/ 8 h 2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7"/>
                <a:gd name="T152" fmla="*/ 511 w 511"/>
                <a:gd name="T153" fmla="*/ 267 h 2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7">
                  <a:moveTo>
                    <a:pt x="492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8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70"/>
                  </a:lnTo>
                  <a:lnTo>
                    <a:pt x="507" y="189"/>
                  </a:lnTo>
                  <a:lnTo>
                    <a:pt x="492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9" y="63"/>
                  </a:lnTo>
                  <a:lnTo>
                    <a:pt x="202" y="54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4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8" y="9"/>
                  </a:lnTo>
                  <a:lnTo>
                    <a:pt x="155" y="15"/>
                  </a:lnTo>
                  <a:lnTo>
                    <a:pt x="182" y="22"/>
                  </a:lnTo>
                  <a:lnTo>
                    <a:pt x="210" y="31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4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4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4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5"/>
                  </a:lnTo>
                  <a:lnTo>
                    <a:pt x="53" y="102"/>
                  </a:lnTo>
                  <a:lnTo>
                    <a:pt x="69" y="119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5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8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5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60" y="221"/>
                  </a:lnTo>
                  <a:lnTo>
                    <a:pt x="284" y="227"/>
                  </a:lnTo>
                  <a:lnTo>
                    <a:pt x="310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5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2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5" y="181"/>
                  </a:lnTo>
                  <a:close/>
                  <a:moveTo>
                    <a:pt x="332" y="263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3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3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7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1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20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6"/>
                  </a:lnTo>
                  <a:lnTo>
                    <a:pt x="390" y="267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3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1" name="Freeform 798"/>
            <p:cNvSpPr>
              <a:spLocks/>
            </p:cNvSpPr>
            <p:nvPr/>
          </p:nvSpPr>
          <p:spPr bwMode="auto">
            <a:xfrm>
              <a:off x="3162" y="1564"/>
              <a:ext cx="85" cy="48"/>
            </a:xfrm>
            <a:custGeom>
              <a:avLst/>
              <a:gdLst>
                <a:gd name="T0" fmla="*/ 18 w 432"/>
                <a:gd name="T1" fmla="*/ 8 h 257"/>
                <a:gd name="T2" fmla="*/ 16 w 432"/>
                <a:gd name="T3" fmla="*/ 7 h 257"/>
                <a:gd name="T4" fmla="*/ 14 w 432"/>
                <a:gd name="T5" fmla="*/ 6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8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5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6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10 h 257"/>
                <a:gd name="T52" fmla="*/ 9 w 432"/>
                <a:gd name="T53" fmla="*/ 10 h 257"/>
                <a:gd name="T54" fmla="*/ 10 w 432"/>
                <a:gd name="T55" fmla="*/ 10 h 257"/>
                <a:gd name="T56" fmla="*/ 11 w 432"/>
                <a:gd name="T57" fmla="*/ 10 h 257"/>
                <a:gd name="T58" fmla="*/ 11 w 432"/>
                <a:gd name="T59" fmla="*/ 10 h 257"/>
                <a:gd name="T60" fmla="*/ 12 w 432"/>
                <a:gd name="T61" fmla="*/ 11 h 257"/>
                <a:gd name="T62" fmla="*/ 13 w 432"/>
                <a:gd name="T63" fmla="*/ 11 h 257"/>
                <a:gd name="T64" fmla="*/ 14 w 432"/>
                <a:gd name="T65" fmla="*/ 11 h 257"/>
                <a:gd name="T66" fmla="*/ 14 w 432"/>
                <a:gd name="T67" fmla="*/ 11 h 257"/>
                <a:gd name="T68" fmla="*/ 15 w 432"/>
                <a:gd name="T69" fmla="*/ 11 h 257"/>
                <a:gd name="T70" fmla="*/ 15 w 432"/>
                <a:gd name="T71" fmla="*/ 10 h 257"/>
                <a:gd name="T72" fmla="*/ 16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7 w 432"/>
                <a:gd name="T79" fmla="*/ 10 h 257"/>
                <a:gd name="T80" fmla="*/ 17 w 432"/>
                <a:gd name="T81" fmla="*/ 10 h 257"/>
                <a:gd name="T82" fmla="*/ 17 w 432"/>
                <a:gd name="T83" fmla="*/ 9 h 257"/>
                <a:gd name="T84" fmla="*/ 17 w 432"/>
                <a:gd name="T85" fmla="*/ 9 h 257"/>
                <a:gd name="T86" fmla="*/ 18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5"/>
                  </a:lnTo>
                  <a:lnTo>
                    <a:pt x="231" y="60"/>
                  </a:lnTo>
                  <a:lnTo>
                    <a:pt x="209" y="48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3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5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10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8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2" y="255"/>
                  </a:lnTo>
                  <a:lnTo>
                    <a:pt x="372" y="253"/>
                  </a:lnTo>
                  <a:lnTo>
                    <a:pt x="382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7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2" name="Freeform 799"/>
            <p:cNvSpPr>
              <a:spLocks noEditPoints="1"/>
            </p:cNvSpPr>
            <p:nvPr/>
          </p:nvSpPr>
          <p:spPr bwMode="auto">
            <a:xfrm>
              <a:off x="3158" y="1557"/>
              <a:ext cx="89" cy="60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70"/>
                  </a:lnTo>
                  <a:lnTo>
                    <a:pt x="411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2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8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60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60" y="139"/>
                  </a:lnTo>
                  <a:lnTo>
                    <a:pt x="399" y="170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3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5" y="12"/>
                  </a:lnTo>
                  <a:lnTo>
                    <a:pt x="74" y="4"/>
                  </a:lnTo>
                  <a:close/>
                  <a:moveTo>
                    <a:pt x="94" y="20"/>
                  </a:moveTo>
                  <a:lnTo>
                    <a:pt x="22" y="115"/>
                  </a:lnTo>
                  <a:lnTo>
                    <a:pt x="3" y="99"/>
                  </a:lnTo>
                  <a:lnTo>
                    <a:pt x="74" y="4"/>
                  </a:lnTo>
                  <a:lnTo>
                    <a:pt x="94" y="20"/>
                  </a:lnTo>
                  <a:close/>
                  <a:moveTo>
                    <a:pt x="3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3" y="99"/>
                  </a:lnTo>
                  <a:lnTo>
                    <a:pt x="12" y="107"/>
                  </a:lnTo>
                  <a:lnTo>
                    <a:pt x="3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4" y="147"/>
                  </a:lnTo>
                  <a:lnTo>
                    <a:pt x="78" y="161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40" y="202"/>
                  </a:lnTo>
                  <a:lnTo>
                    <a:pt x="128" y="224"/>
                  </a:lnTo>
                  <a:lnTo>
                    <a:pt x="111" y="214"/>
                  </a:lnTo>
                  <a:lnTo>
                    <a:pt x="94" y="203"/>
                  </a:lnTo>
                  <a:lnTo>
                    <a:pt x="78" y="192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3" y="115"/>
                  </a:lnTo>
                  <a:lnTo>
                    <a:pt x="22" y="99"/>
                  </a:lnTo>
                  <a:close/>
                  <a:moveTo>
                    <a:pt x="140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4" y="243"/>
                  </a:lnTo>
                  <a:lnTo>
                    <a:pt x="276" y="249"/>
                  </a:lnTo>
                  <a:lnTo>
                    <a:pt x="300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4" y="255"/>
                  </a:lnTo>
                  <a:lnTo>
                    <a:pt x="184" y="247"/>
                  </a:lnTo>
                  <a:lnTo>
                    <a:pt x="165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40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300" y="253"/>
                  </a:moveTo>
                  <a:lnTo>
                    <a:pt x="300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300" y="253"/>
                  </a:lnTo>
                  <a:close/>
                  <a:moveTo>
                    <a:pt x="300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300" y="253"/>
                  </a:lnTo>
                  <a:close/>
                  <a:moveTo>
                    <a:pt x="323" y="256"/>
                  </a:moveTo>
                  <a:lnTo>
                    <a:pt x="335" y="257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1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4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8" y="239"/>
                  </a:lnTo>
                  <a:lnTo>
                    <a:pt x="442" y="245"/>
                  </a:lnTo>
                  <a:lnTo>
                    <a:pt x="438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7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3" name="Freeform 800"/>
            <p:cNvSpPr>
              <a:spLocks/>
            </p:cNvSpPr>
            <p:nvPr/>
          </p:nvSpPr>
          <p:spPr bwMode="auto">
            <a:xfrm>
              <a:off x="3150" y="1587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5 h 214"/>
                <a:gd name="T30" fmla="*/ 1 w 318"/>
                <a:gd name="T31" fmla="*/ 6 h 214"/>
                <a:gd name="T32" fmla="*/ 1 w 318"/>
                <a:gd name="T33" fmla="*/ 6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7 h 214"/>
                <a:gd name="T42" fmla="*/ 3 w 318"/>
                <a:gd name="T43" fmla="*/ 7 h 214"/>
                <a:gd name="T44" fmla="*/ 4 w 318"/>
                <a:gd name="T45" fmla="*/ 7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8 h 214"/>
                <a:gd name="T54" fmla="*/ 10 w 318"/>
                <a:gd name="T55" fmla="*/ 8 h 214"/>
                <a:gd name="T56" fmla="*/ 10 w 318"/>
                <a:gd name="T57" fmla="*/ 8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7 h 214"/>
                <a:gd name="T70" fmla="*/ 13 w 318"/>
                <a:gd name="T71" fmla="*/ 7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2" y="15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9"/>
                  </a:lnTo>
                  <a:lnTo>
                    <a:pt x="11" y="142"/>
                  </a:lnTo>
                  <a:lnTo>
                    <a:pt x="21" y="153"/>
                  </a:lnTo>
                  <a:lnTo>
                    <a:pt x="32" y="163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6"/>
                  </a:lnTo>
                  <a:lnTo>
                    <a:pt x="137" y="200"/>
                  </a:lnTo>
                  <a:lnTo>
                    <a:pt x="168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9" y="214"/>
                  </a:lnTo>
                  <a:lnTo>
                    <a:pt x="255" y="213"/>
                  </a:lnTo>
                  <a:lnTo>
                    <a:pt x="272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3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4" name="Freeform 801"/>
            <p:cNvSpPr>
              <a:spLocks noEditPoints="1"/>
            </p:cNvSpPr>
            <p:nvPr/>
          </p:nvSpPr>
          <p:spPr bwMode="auto">
            <a:xfrm>
              <a:off x="3150" y="1583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2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7"/>
                  </a:lnTo>
                  <a:lnTo>
                    <a:pt x="289" y="138"/>
                  </a:lnTo>
                  <a:lnTo>
                    <a:pt x="305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6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30"/>
                  </a:lnTo>
                  <a:lnTo>
                    <a:pt x="60" y="27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9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5"/>
                  </a:lnTo>
                  <a:lnTo>
                    <a:pt x="274" y="127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4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3"/>
                  </a:lnTo>
                  <a:lnTo>
                    <a:pt x="0" y="136"/>
                  </a:lnTo>
                  <a:lnTo>
                    <a:pt x="12" y="141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8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1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6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8" y="222"/>
                  </a:lnTo>
                  <a:lnTo>
                    <a:pt x="108" y="217"/>
                  </a:lnTo>
                  <a:lnTo>
                    <a:pt x="89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200" y="208"/>
                  </a:lnTo>
                  <a:lnTo>
                    <a:pt x="218" y="211"/>
                  </a:lnTo>
                  <a:lnTo>
                    <a:pt x="214" y="235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5"/>
                  </a:moveTo>
                  <a:lnTo>
                    <a:pt x="214" y="235"/>
                  </a:lnTo>
                  <a:lnTo>
                    <a:pt x="216" y="223"/>
                  </a:lnTo>
                  <a:lnTo>
                    <a:pt x="214" y="235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4" y="237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5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5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2" y="209"/>
                  </a:lnTo>
                  <a:lnTo>
                    <a:pt x="327" y="213"/>
                  </a:lnTo>
                  <a:lnTo>
                    <a:pt x="317" y="222"/>
                  </a:lnTo>
                  <a:lnTo>
                    <a:pt x="307" y="227"/>
                  </a:lnTo>
                  <a:lnTo>
                    <a:pt x="295" y="232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5" y="214"/>
                  </a:lnTo>
                  <a:close/>
                  <a:moveTo>
                    <a:pt x="338" y="177"/>
                  </a:moveTo>
                  <a:lnTo>
                    <a:pt x="341" y="181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Freeform 802"/>
            <p:cNvSpPr>
              <a:spLocks/>
            </p:cNvSpPr>
            <p:nvPr/>
          </p:nvSpPr>
          <p:spPr bwMode="auto">
            <a:xfrm>
              <a:off x="3064" y="1672"/>
              <a:ext cx="89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6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9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200" y="190"/>
                  </a:lnTo>
                  <a:lnTo>
                    <a:pt x="172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5" y="150"/>
                  </a:lnTo>
                  <a:lnTo>
                    <a:pt x="53" y="138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6" name="Freeform 803"/>
            <p:cNvSpPr>
              <a:spLocks noEditPoints="1"/>
            </p:cNvSpPr>
            <p:nvPr/>
          </p:nvSpPr>
          <p:spPr bwMode="auto">
            <a:xfrm>
              <a:off x="3061" y="1669"/>
              <a:ext cx="93" cy="45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9" y="54"/>
                  </a:lnTo>
                  <a:lnTo>
                    <a:pt x="259" y="69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9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8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2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4"/>
                  </a:lnTo>
                  <a:lnTo>
                    <a:pt x="425" y="198"/>
                  </a:lnTo>
                  <a:lnTo>
                    <a:pt x="404" y="192"/>
                  </a:lnTo>
                  <a:lnTo>
                    <a:pt x="383" y="184"/>
                  </a:lnTo>
                  <a:lnTo>
                    <a:pt x="364" y="177"/>
                  </a:lnTo>
                  <a:lnTo>
                    <a:pt x="344" y="168"/>
                  </a:lnTo>
                  <a:lnTo>
                    <a:pt x="327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8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2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4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4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20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2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4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4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5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60"/>
                  </a:lnTo>
                  <a:lnTo>
                    <a:pt x="48" y="153"/>
                  </a:lnTo>
                  <a:lnTo>
                    <a:pt x="38" y="145"/>
                  </a:lnTo>
                  <a:lnTo>
                    <a:pt x="19" y="129"/>
                  </a:lnTo>
                  <a:lnTo>
                    <a:pt x="3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80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3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6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3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8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2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Freeform 804"/>
            <p:cNvSpPr>
              <a:spLocks/>
            </p:cNvSpPr>
            <p:nvPr/>
          </p:nvSpPr>
          <p:spPr bwMode="auto">
            <a:xfrm>
              <a:off x="3061" y="1523"/>
              <a:ext cx="175" cy="164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6 h 816"/>
                <a:gd name="T6" fmla="*/ 26 w 857"/>
                <a:gd name="T7" fmla="*/ 7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2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0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8 h 816"/>
                <a:gd name="T38" fmla="*/ 12 w 857"/>
                <a:gd name="T39" fmla="*/ 29 h 816"/>
                <a:gd name="T40" fmla="*/ 10 w 857"/>
                <a:gd name="T41" fmla="*/ 30 h 816"/>
                <a:gd name="T42" fmla="*/ 8 w 857"/>
                <a:gd name="T43" fmla="*/ 31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8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3 h 816"/>
                <a:gd name="T62" fmla="*/ 14 w 857"/>
                <a:gd name="T63" fmla="*/ 22 h 816"/>
                <a:gd name="T64" fmla="*/ 15 w 857"/>
                <a:gd name="T65" fmla="*/ 20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6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7" y="121"/>
                  </a:lnTo>
                  <a:lnTo>
                    <a:pt x="760" y="130"/>
                  </a:lnTo>
                  <a:lnTo>
                    <a:pt x="735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7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6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7" y="675"/>
                  </a:lnTo>
                  <a:lnTo>
                    <a:pt x="365" y="691"/>
                  </a:lnTo>
                  <a:lnTo>
                    <a:pt x="344" y="707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2"/>
                  </a:lnTo>
                  <a:lnTo>
                    <a:pt x="209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10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1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7" y="547"/>
                  </a:lnTo>
                  <a:lnTo>
                    <a:pt x="377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8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7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600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6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10"/>
                  </a:lnTo>
                  <a:lnTo>
                    <a:pt x="816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8" name="Freeform 805"/>
            <p:cNvSpPr>
              <a:spLocks noEditPoints="1"/>
            </p:cNvSpPr>
            <p:nvPr/>
          </p:nvSpPr>
          <p:spPr bwMode="auto">
            <a:xfrm>
              <a:off x="3061" y="1523"/>
              <a:ext cx="175" cy="171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8" y="55"/>
                  </a:moveTo>
                  <a:lnTo>
                    <a:pt x="808" y="141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8" y="55"/>
                  </a:lnTo>
                  <a:close/>
                  <a:moveTo>
                    <a:pt x="808" y="141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9" y="133"/>
                  </a:lnTo>
                  <a:lnTo>
                    <a:pt x="808" y="141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2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2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3" y="319"/>
                  </a:lnTo>
                  <a:lnTo>
                    <a:pt x="542" y="300"/>
                  </a:lnTo>
                  <a:lnTo>
                    <a:pt x="554" y="282"/>
                  </a:lnTo>
                  <a:lnTo>
                    <a:pt x="567" y="265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2"/>
                  </a:moveTo>
                  <a:lnTo>
                    <a:pt x="541" y="395"/>
                  </a:lnTo>
                  <a:lnTo>
                    <a:pt x="541" y="429"/>
                  </a:lnTo>
                  <a:lnTo>
                    <a:pt x="540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2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2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5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4" y="551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3"/>
                  </a:lnTo>
                  <a:lnTo>
                    <a:pt x="447" y="662"/>
                  </a:lnTo>
                  <a:lnTo>
                    <a:pt x="427" y="679"/>
                  </a:lnTo>
                  <a:lnTo>
                    <a:pt x="406" y="697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4"/>
                  </a:lnTo>
                  <a:lnTo>
                    <a:pt x="319" y="758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8"/>
                  </a:moveTo>
                  <a:lnTo>
                    <a:pt x="296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8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4"/>
                  </a:lnTo>
                  <a:lnTo>
                    <a:pt x="2" y="720"/>
                  </a:lnTo>
                  <a:lnTo>
                    <a:pt x="5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3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9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9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7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9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6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6" y="545"/>
                  </a:lnTo>
                  <a:lnTo>
                    <a:pt x="380" y="531"/>
                  </a:lnTo>
                  <a:lnTo>
                    <a:pt x="398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6"/>
                  </a:lnTo>
                  <a:lnTo>
                    <a:pt x="300" y="627"/>
                  </a:lnTo>
                  <a:lnTo>
                    <a:pt x="282" y="639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8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8" y="549"/>
                  </a:lnTo>
                  <a:lnTo>
                    <a:pt x="389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81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400" y="421"/>
                  </a:lnTo>
                  <a:lnTo>
                    <a:pt x="398" y="441"/>
                  </a:lnTo>
                  <a:lnTo>
                    <a:pt x="396" y="460"/>
                  </a:lnTo>
                  <a:lnTo>
                    <a:pt x="396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4"/>
                  </a:lnTo>
                  <a:lnTo>
                    <a:pt x="429" y="254"/>
                  </a:lnTo>
                  <a:lnTo>
                    <a:pt x="440" y="233"/>
                  </a:lnTo>
                  <a:lnTo>
                    <a:pt x="453" y="213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5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3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1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6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6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5"/>
                  </a:lnTo>
                  <a:lnTo>
                    <a:pt x="504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8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2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2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1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700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1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8" y="55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9" name="Freeform 806"/>
            <p:cNvSpPr>
              <a:spLocks/>
            </p:cNvSpPr>
            <p:nvPr/>
          </p:nvSpPr>
          <p:spPr bwMode="auto">
            <a:xfrm>
              <a:off x="3014" y="1307"/>
              <a:ext cx="116" cy="179"/>
            </a:xfrm>
            <a:custGeom>
              <a:avLst/>
              <a:gdLst>
                <a:gd name="T0" fmla="*/ 0 w 590"/>
                <a:gd name="T1" fmla="*/ 35 h 893"/>
                <a:gd name="T2" fmla="*/ 8 w 590"/>
                <a:gd name="T3" fmla="*/ 12 h 893"/>
                <a:gd name="T4" fmla="*/ 9 w 590"/>
                <a:gd name="T5" fmla="*/ 11 h 893"/>
                <a:gd name="T6" fmla="*/ 10 w 590"/>
                <a:gd name="T7" fmla="*/ 10 h 893"/>
                <a:gd name="T8" fmla="*/ 10 w 590"/>
                <a:gd name="T9" fmla="*/ 9 h 893"/>
                <a:gd name="T10" fmla="*/ 11 w 590"/>
                <a:gd name="T11" fmla="*/ 8 h 893"/>
                <a:gd name="T12" fmla="*/ 12 w 590"/>
                <a:gd name="T13" fmla="*/ 6 h 893"/>
                <a:gd name="T14" fmla="*/ 13 w 590"/>
                <a:gd name="T15" fmla="*/ 5 h 893"/>
                <a:gd name="T16" fmla="*/ 14 w 590"/>
                <a:gd name="T17" fmla="*/ 4 h 893"/>
                <a:gd name="T18" fmla="*/ 16 w 590"/>
                <a:gd name="T19" fmla="*/ 3 h 893"/>
                <a:gd name="T20" fmla="*/ 17 w 590"/>
                <a:gd name="T21" fmla="*/ 3 h 893"/>
                <a:gd name="T22" fmla="*/ 18 w 590"/>
                <a:gd name="T23" fmla="*/ 2 h 893"/>
                <a:gd name="T24" fmla="*/ 18 w 590"/>
                <a:gd name="T25" fmla="*/ 1 h 893"/>
                <a:gd name="T26" fmla="*/ 19 w 590"/>
                <a:gd name="T27" fmla="*/ 1 h 893"/>
                <a:gd name="T28" fmla="*/ 20 w 590"/>
                <a:gd name="T29" fmla="*/ 1 h 893"/>
                <a:gd name="T30" fmla="*/ 20 w 590"/>
                <a:gd name="T31" fmla="*/ 1 h 893"/>
                <a:gd name="T32" fmla="*/ 21 w 590"/>
                <a:gd name="T33" fmla="*/ 0 h 893"/>
                <a:gd name="T34" fmla="*/ 21 w 590"/>
                <a:gd name="T35" fmla="*/ 0 h 893"/>
                <a:gd name="T36" fmla="*/ 22 w 590"/>
                <a:gd name="T37" fmla="*/ 0 h 893"/>
                <a:gd name="T38" fmla="*/ 22 w 590"/>
                <a:gd name="T39" fmla="*/ 0 h 893"/>
                <a:gd name="T40" fmla="*/ 22 w 590"/>
                <a:gd name="T41" fmla="*/ 0 h 893"/>
                <a:gd name="T42" fmla="*/ 23 w 590"/>
                <a:gd name="T43" fmla="*/ 0 h 893"/>
                <a:gd name="T44" fmla="*/ 23 w 590"/>
                <a:gd name="T45" fmla="*/ 0 h 893"/>
                <a:gd name="T46" fmla="*/ 24 w 590"/>
                <a:gd name="T47" fmla="*/ 0 h 893"/>
                <a:gd name="T48" fmla="*/ 24 w 590"/>
                <a:gd name="T49" fmla="*/ 1 h 893"/>
                <a:gd name="T50" fmla="*/ 24 w 590"/>
                <a:gd name="T51" fmla="*/ 1 h 893"/>
                <a:gd name="T52" fmla="*/ 23 w 590"/>
                <a:gd name="T53" fmla="*/ 1 h 893"/>
                <a:gd name="T54" fmla="*/ 23 w 590"/>
                <a:gd name="T55" fmla="*/ 2 h 893"/>
                <a:gd name="T56" fmla="*/ 23 w 590"/>
                <a:gd name="T57" fmla="*/ 2 h 893"/>
                <a:gd name="T58" fmla="*/ 22 w 590"/>
                <a:gd name="T59" fmla="*/ 3 h 893"/>
                <a:gd name="T60" fmla="*/ 22 w 590"/>
                <a:gd name="T61" fmla="*/ 3 h 893"/>
                <a:gd name="T62" fmla="*/ 21 w 590"/>
                <a:gd name="T63" fmla="*/ 4 h 893"/>
                <a:gd name="T64" fmla="*/ 20 w 590"/>
                <a:gd name="T65" fmla="*/ 5 h 893"/>
                <a:gd name="T66" fmla="*/ 19 w 590"/>
                <a:gd name="T67" fmla="*/ 7 h 893"/>
                <a:gd name="T68" fmla="*/ 17 w 590"/>
                <a:gd name="T69" fmla="*/ 9 h 893"/>
                <a:gd name="T70" fmla="*/ 15 w 590"/>
                <a:gd name="T71" fmla="*/ 11 h 893"/>
                <a:gd name="T72" fmla="*/ 14 w 590"/>
                <a:gd name="T73" fmla="*/ 12 h 893"/>
                <a:gd name="T74" fmla="*/ 13 w 590"/>
                <a:gd name="T75" fmla="*/ 13 h 893"/>
                <a:gd name="T76" fmla="*/ 12 w 590"/>
                <a:gd name="T77" fmla="*/ 15 h 893"/>
                <a:gd name="T78" fmla="*/ 11 w 590"/>
                <a:gd name="T79" fmla="*/ 16 h 893"/>
                <a:gd name="T80" fmla="*/ 10 w 590"/>
                <a:gd name="T81" fmla="*/ 17 h 893"/>
                <a:gd name="T82" fmla="*/ 9 w 590"/>
                <a:gd name="T83" fmla="*/ 19 h 893"/>
                <a:gd name="T84" fmla="*/ 8 w 590"/>
                <a:gd name="T85" fmla="*/ 20 h 893"/>
                <a:gd name="T86" fmla="*/ 7 w 590"/>
                <a:gd name="T87" fmla="*/ 21 h 893"/>
                <a:gd name="T88" fmla="*/ 6 w 590"/>
                <a:gd name="T89" fmla="*/ 23 h 893"/>
                <a:gd name="T90" fmla="*/ 5 w 590"/>
                <a:gd name="T91" fmla="*/ 25 h 893"/>
                <a:gd name="T92" fmla="*/ 4 w 590"/>
                <a:gd name="T93" fmla="*/ 26 h 893"/>
                <a:gd name="T94" fmla="*/ 3 w 590"/>
                <a:gd name="T95" fmla="*/ 28 h 893"/>
                <a:gd name="T96" fmla="*/ 2 w 590"/>
                <a:gd name="T97" fmla="*/ 30 h 893"/>
                <a:gd name="T98" fmla="*/ 2 w 590"/>
                <a:gd name="T99" fmla="*/ 31 h 893"/>
                <a:gd name="T100" fmla="*/ 1 w 590"/>
                <a:gd name="T101" fmla="*/ 33 h 893"/>
                <a:gd name="T102" fmla="*/ 0 w 590"/>
                <a:gd name="T103" fmla="*/ 35 h 8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3"/>
                <a:gd name="T158" fmla="*/ 590 w 590"/>
                <a:gd name="T159" fmla="*/ 893 h 8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3">
                  <a:moveTo>
                    <a:pt x="0" y="893"/>
                  </a:moveTo>
                  <a:lnTo>
                    <a:pt x="206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60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2" y="36"/>
                  </a:lnTo>
                  <a:lnTo>
                    <a:pt x="476" y="29"/>
                  </a:lnTo>
                  <a:lnTo>
                    <a:pt x="489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7" y="7"/>
                  </a:lnTo>
                  <a:lnTo>
                    <a:pt x="539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5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70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5" y="178"/>
                  </a:lnTo>
                  <a:lnTo>
                    <a:pt x="423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9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3" y="501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6" y="660"/>
                  </a:lnTo>
                  <a:lnTo>
                    <a:pt x="82" y="704"/>
                  </a:lnTo>
                  <a:lnTo>
                    <a:pt x="61" y="749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0" name="Freeform 807"/>
            <p:cNvSpPr>
              <a:spLocks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44 w 1154"/>
                <a:gd name="T1" fmla="*/ 18 h 1114"/>
                <a:gd name="T2" fmla="*/ 41 w 1154"/>
                <a:gd name="T3" fmla="*/ 18 h 1114"/>
                <a:gd name="T4" fmla="*/ 40 w 1154"/>
                <a:gd name="T5" fmla="*/ 18 h 1114"/>
                <a:gd name="T6" fmla="*/ 38 w 1154"/>
                <a:gd name="T7" fmla="*/ 18 h 1114"/>
                <a:gd name="T8" fmla="*/ 37 w 1154"/>
                <a:gd name="T9" fmla="*/ 18 h 1114"/>
                <a:gd name="T10" fmla="*/ 36 w 1154"/>
                <a:gd name="T11" fmla="*/ 17 h 1114"/>
                <a:gd name="T12" fmla="*/ 35 w 1154"/>
                <a:gd name="T13" fmla="*/ 17 h 1114"/>
                <a:gd name="T14" fmla="*/ 34 w 1154"/>
                <a:gd name="T15" fmla="*/ 16 h 1114"/>
                <a:gd name="T16" fmla="*/ 33 w 1154"/>
                <a:gd name="T17" fmla="*/ 16 h 1114"/>
                <a:gd name="T18" fmla="*/ 32 w 1154"/>
                <a:gd name="T19" fmla="*/ 15 h 1114"/>
                <a:gd name="T20" fmla="*/ 32 w 1154"/>
                <a:gd name="T21" fmla="*/ 14 h 1114"/>
                <a:gd name="T22" fmla="*/ 32 w 1154"/>
                <a:gd name="T23" fmla="*/ 13 h 1114"/>
                <a:gd name="T24" fmla="*/ 32 w 1154"/>
                <a:gd name="T25" fmla="*/ 12 h 1114"/>
                <a:gd name="T26" fmla="*/ 32 w 1154"/>
                <a:gd name="T27" fmla="*/ 11 h 1114"/>
                <a:gd name="T28" fmla="*/ 32 w 1154"/>
                <a:gd name="T29" fmla="*/ 10 h 1114"/>
                <a:gd name="T30" fmla="*/ 0 w 1154"/>
                <a:gd name="T31" fmla="*/ 0 h 1114"/>
                <a:gd name="T32" fmla="*/ 7 w 1154"/>
                <a:gd name="T33" fmla="*/ 32 h 1114"/>
                <a:gd name="T34" fmla="*/ 14 w 1154"/>
                <a:gd name="T35" fmla="*/ 29 h 1114"/>
                <a:gd name="T36" fmla="*/ 15 w 1154"/>
                <a:gd name="T37" fmla="*/ 31 h 1114"/>
                <a:gd name="T38" fmla="*/ 16 w 1154"/>
                <a:gd name="T39" fmla="*/ 33 h 1114"/>
                <a:gd name="T40" fmla="*/ 16 w 1154"/>
                <a:gd name="T41" fmla="*/ 35 h 1114"/>
                <a:gd name="T42" fmla="*/ 17 w 1154"/>
                <a:gd name="T43" fmla="*/ 37 h 1114"/>
                <a:gd name="T44" fmla="*/ 18 w 1154"/>
                <a:gd name="T45" fmla="*/ 39 h 1114"/>
                <a:gd name="T46" fmla="*/ 19 w 1154"/>
                <a:gd name="T47" fmla="*/ 40 h 1114"/>
                <a:gd name="T48" fmla="*/ 20 w 1154"/>
                <a:gd name="T49" fmla="*/ 41 h 1114"/>
                <a:gd name="T50" fmla="*/ 21 w 1154"/>
                <a:gd name="T51" fmla="*/ 43 h 1114"/>
                <a:gd name="T52" fmla="*/ 22 w 1154"/>
                <a:gd name="T53" fmla="*/ 28 h 1114"/>
                <a:gd name="T54" fmla="*/ 23 w 1154"/>
                <a:gd name="T55" fmla="*/ 30 h 1114"/>
                <a:gd name="T56" fmla="*/ 24 w 1154"/>
                <a:gd name="T57" fmla="*/ 31 h 1114"/>
                <a:gd name="T58" fmla="*/ 25 w 1154"/>
                <a:gd name="T59" fmla="*/ 33 h 1114"/>
                <a:gd name="T60" fmla="*/ 27 w 1154"/>
                <a:gd name="T61" fmla="*/ 34 h 1114"/>
                <a:gd name="T62" fmla="*/ 28 w 1154"/>
                <a:gd name="T63" fmla="*/ 35 h 1114"/>
                <a:gd name="T64" fmla="*/ 30 w 1154"/>
                <a:gd name="T65" fmla="*/ 36 h 1114"/>
                <a:gd name="T66" fmla="*/ 32 w 1154"/>
                <a:gd name="T67" fmla="*/ 36 h 1114"/>
                <a:gd name="T68" fmla="*/ 32 w 1154"/>
                <a:gd name="T69" fmla="*/ 36 h 1114"/>
                <a:gd name="T70" fmla="*/ 31 w 1154"/>
                <a:gd name="T71" fmla="*/ 35 h 1114"/>
                <a:gd name="T72" fmla="*/ 31 w 1154"/>
                <a:gd name="T73" fmla="*/ 33 h 1114"/>
                <a:gd name="T74" fmla="*/ 30 w 1154"/>
                <a:gd name="T75" fmla="*/ 32 h 1114"/>
                <a:gd name="T76" fmla="*/ 29 w 1154"/>
                <a:gd name="T77" fmla="*/ 31 h 1114"/>
                <a:gd name="T78" fmla="*/ 29 w 1154"/>
                <a:gd name="T79" fmla="*/ 29 h 1114"/>
                <a:gd name="T80" fmla="*/ 29 w 1154"/>
                <a:gd name="T81" fmla="*/ 28 h 1114"/>
                <a:gd name="T82" fmla="*/ 29 w 1154"/>
                <a:gd name="T83" fmla="*/ 26 h 1114"/>
                <a:gd name="T84" fmla="*/ 29 w 1154"/>
                <a:gd name="T85" fmla="*/ 25 h 1114"/>
                <a:gd name="T86" fmla="*/ 30 w 1154"/>
                <a:gd name="T87" fmla="*/ 26 h 1114"/>
                <a:gd name="T88" fmla="*/ 31 w 1154"/>
                <a:gd name="T89" fmla="*/ 26 h 1114"/>
                <a:gd name="T90" fmla="*/ 32 w 1154"/>
                <a:gd name="T91" fmla="*/ 26 h 1114"/>
                <a:gd name="T92" fmla="*/ 34 w 1154"/>
                <a:gd name="T93" fmla="*/ 26 h 1114"/>
                <a:gd name="T94" fmla="*/ 35 w 1154"/>
                <a:gd name="T95" fmla="*/ 26 h 1114"/>
                <a:gd name="T96" fmla="*/ 36 w 1154"/>
                <a:gd name="T97" fmla="*/ 25 h 1114"/>
                <a:gd name="T98" fmla="*/ 37 w 1154"/>
                <a:gd name="T99" fmla="*/ 25 h 1114"/>
                <a:gd name="T100" fmla="*/ 38 w 1154"/>
                <a:gd name="T101" fmla="*/ 24 h 1114"/>
                <a:gd name="T102" fmla="*/ 41 w 1154"/>
                <a:gd name="T103" fmla="*/ 23 h 1114"/>
                <a:gd name="T104" fmla="*/ 43 w 1154"/>
                <a:gd name="T105" fmla="*/ 21 h 1114"/>
                <a:gd name="T106" fmla="*/ 45 w 1154"/>
                <a:gd name="T107" fmla="*/ 19 h 1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4"/>
                <a:gd name="T163" fmla="*/ 0 h 1114"/>
                <a:gd name="T164" fmla="*/ 1154 w 1154"/>
                <a:gd name="T165" fmla="*/ 1114 h 1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4" h="1114">
                  <a:moveTo>
                    <a:pt x="1154" y="459"/>
                  </a:moveTo>
                  <a:lnTo>
                    <a:pt x="1102" y="460"/>
                  </a:lnTo>
                  <a:lnTo>
                    <a:pt x="1053" y="459"/>
                  </a:lnTo>
                  <a:lnTo>
                    <a:pt x="1031" y="458"/>
                  </a:lnTo>
                  <a:lnTo>
                    <a:pt x="1010" y="457"/>
                  </a:lnTo>
                  <a:lnTo>
                    <a:pt x="989" y="454"/>
                  </a:lnTo>
                  <a:lnTo>
                    <a:pt x="970" y="451"/>
                  </a:lnTo>
                  <a:lnTo>
                    <a:pt x="952" y="449"/>
                  </a:lnTo>
                  <a:lnTo>
                    <a:pt x="934" y="445"/>
                  </a:lnTo>
                  <a:lnTo>
                    <a:pt x="918" y="440"/>
                  </a:lnTo>
                  <a:lnTo>
                    <a:pt x="903" y="436"/>
                  </a:lnTo>
                  <a:lnTo>
                    <a:pt x="889" y="432"/>
                  </a:lnTo>
                  <a:lnTo>
                    <a:pt x="875" y="425"/>
                  </a:lnTo>
                  <a:lnTo>
                    <a:pt x="863" y="420"/>
                  </a:lnTo>
                  <a:lnTo>
                    <a:pt x="852" y="413"/>
                  </a:lnTo>
                  <a:lnTo>
                    <a:pt x="841" y="406"/>
                  </a:lnTo>
                  <a:lnTo>
                    <a:pt x="833" y="398"/>
                  </a:lnTo>
                  <a:lnTo>
                    <a:pt x="824" y="390"/>
                  </a:lnTo>
                  <a:lnTo>
                    <a:pt x="817" y="381"/>
                  </a:lnTo>
                  <a:lnTo>
                    <a:pt x="811" y="372"/>
                  </a:lnTo>
                  <a:lnTo>
                    <a:pt x="806" y="363"/>
                  </a:lnTo>
                  <a:lnTo>
                    <a:pt x="801" y="353"/>
                  </a:lnTo>
                  <a:lnTo>
                    <a:pt x="798" y="342"/>
                  </a:lnTo>
                  <a:lnTo>
                    <a:pt x="796" y="330"/>
                  </a:lnTo>
                  <a:lnTo>
                    <a:pt x="795" y="319"/>
                  </a:lnTo>
                  <a:lnTo>
                    <a:pt x="795" y="306"/>
                  </a:lnTo>
                  <a:lnTo>
                    <a:pt x="796" y="293"/>
                  </a:lnTo>
                  <a:lnTo>
                    <a:pt x="798" y="281"/>
                  </a:lnTo>
                  <a:lnTo>
                    <a:pt x="801" y="266"/>
                  </a:lnTo>
                  <a:lnTo>
                    <a:pt x="806" y="252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2"/>
                  </a:lnTo>
                  <a:lnTo>
                    <a:pt x="180" y="803"/>
                  </a:lnTo>
                  <a:lnTo>
                    <a:pt x="271" y="1114"/>
                  </a:lnTo>
                  <a:lnTo>
                    <a:pt x="361" y="713"/>
                  </a:lnTo>
                  <a:lnTo>
                    <a:pt x="368" y="743"/>
                  </a:lnTo>
                  <a:lnTo>
                    <a:pt x="376" y="771"/>
                  </a:lnTo>
                  <a:lnTo>
                    <a:pt x="383" y="799"/>
                  </a:lnTo>
                  <a:lnTo>
                    <a:pt x="392" y="825"/>
                  </a:lnTo>
                  <a:lnTo>
                    <a:pt x="402" y="851"/>
                  </a:lnTo>
                  <a:lnTo>
                    <a:pt x="412" y="875"/>
                  </a:lnTo>
                  <a:lnTo>
                    <a:pt x="421" y="898"/>
                  </a:lnTo>
                  <a:lnTo>
                    <a:pt x="432" y="921"/>
                  </a:lnTo>
                  <a:lnTo>
                    <a:pt x="443" y="943"/>
                  </a:lnTo>
                  <a:lnTo>
                    <a:pt x="454" y="963"/>
                  </a:lnTo>
                  <a:lnTo>
                    <a:pt x="467" y="983"/>
                  </a:lnTo>
                  <a:lnTo>
                    <a:pt x="478" y="1001"/>
                  </a:lnTo>
                  <a:lnTo>
                    <a:pt x="491" y="1018"/>
                  </a:lnTo>
                  <a:lnTo>
                    <a:pt x="504" y="1034"/>
                  </a:lnTo>
                  <a:lnTo>
                    <a:pt x="518" y="1051"/>
                  </a:lnTo>
                  <a:lnTo>
                    <a:pt x="532" y="1065"/>
                  </a:lnTo>
                  <a:lnTo>
                    <a:pt x="532" y="680"/>
                  </a:lnTo>
                  <a:lnTo>
                    <a:pt x="543" y="703"/>
                  </a:lnTo>
                  <a:lnTo>
                    <a:pt x="554" y="723"/>
                  </a:lnTo>
                  <a:lnTo>
                    <a:pt x="567" y="744"/>
                  </a:lnTo>
                  <a:lnTo>
                    <a:pt x="580" y="763"/>
                  </a:lnTo>
                  <a:lnTo>
                    <a:pt x="594" y="782"/>
                  </a:lnTo>
                  <a:lnTo>
                    <a:pt x="610" y="799"/>
                  </a:lnTo>
                  <a:lnTo>
                    <a:pt x="626" y="815"/>
                  </a:lnTo>
                  <a:lnTo>
                    <a:pt x="644" y="830"/>
                  </a:lnTo>
                  <a:lnTo>
                    <a:pt x="662" y="845"/>
                  </a:lnTo>
                  <a:lnTo>
                    <a:pt x="682" y="858"/>
                  </a:lnTo>
                  <a:lnTo>
                    <a:pt x="702" y="870"/>
                  </a:lnTo>
                  <a:lnTo>
                    <a:pt x="724" y="882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0"/>
                  </a:lnTo>
                  <a:lnTo>
                    <a:pt x="819" y="918"/>
                  </a:lnTo>
                  <a:lnTo>
                    <a:pt x="807" y="902"/>
                  </a:lnTo>
                  <a:lnTo>
                    <a:pt x="795" y="885"/>
                  </a:lnTo>
                  <a:lnTo>
                    <a:pt x="784" y="868"/>
                  </a:lnTo>
                  <a:lnTo>
                    <a:pt x="774" y="852"/>
                  </a:lnTo>
                  <a:lnTo>
                    <a:pt x="766" y="835"/>
                  </a:lnTo>
                  <a:lnTo>
                    <a:pt x="757" y="817"/>
                  </a:lnTo>
                  <a:lnTo>
                    <a:pt x="750" y="800"/>
                  </a:lnTo>
                  <a:lnTo>
                    <a:pt x="742" y="782"/>
                  </a:lnTo>
                  <a:lnTo>
                    <a:pt x="736" y="764"/>
                  </a:lnTo>
                  <a:lnTo>
                    <a:pt x="730" y="746"/>
                  </a:lnTo>
                  <a:lnTo>
                    <a:pt x="726" y="728"/>
                  </a:lnTo>
                  <a:lnTo>
                    <a:pt x="721" y="708"/>
                  </a:lnTo>
                  <a:lnTo>
                    <a:pt x="718" y="690"/>
                  </a:lnTo>
                  <a:lnTo>
                    <a:pt x="715" y="670"/>
                  </a:lnTo>
                  <a:lnTo>
                    <a:pt x="713" y="651"/>
                  </a:lnTo>
                  <a:lnTo>
                    <a:pt x="712" y="632"/>
                  </a:lnTo>
                  <a:lnTo>
                    <a:pt x="726" y="635"/>
                  </a:lnTo>
                  <a:lnTo>
                    <a:pt x="740" y="638"/>
                  </a:lnTo>
                  <a:lnTo>
                    <a:pt x="753" y="640"/>
                  </a:lnTo>
                  <a:lnTo>
                    <a:pt x="767" y="641"/>
                  </a:lnTo>
                  <a:lnTo>
                    <a:pt x="781" y="642"/>
                  </a:lnTo>
                  <a:lnTo>
                    <a:pt x="795" y="643"/>
                  </a:lnTo>
                  <a:lnTo>
                    <a:pt x="809" y="643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0"/>
                  </a:lnTo>
                  <a:lnTo>
                    <a:pt x="864" y="638"/>
                  </a:lnTo>
                  <a:lnTo>
                    <a:pt x="878" y="635"/>
                  </a:lnTo>
                  <a:lnTo>
                    <a:pt x="892" y="632"/>
                  </a:lnTo>
                  <a:lnTo>
                    <a:pt x="906" y="627"/>
                  </a:lnTo>
                  <a:lnTo>
                    <a:pt x="919" y="623"/>
                  </a:lnTo>
                  <a:lnTo>
                    <a:pt x="933" y="617"/>
                  </a:lnTo>
                  <a:lnTo>
                    <a:pt x="961" y="606"/>
                  </a:lnTo>
                  <a:lnTo>
                    <a:pt x="988" y="592"/>
                  </a:lnTo>
                  <a:lnTo>
                    <a:pt x="1016" y="575"/>
                  </a:lnTo>
                  <a:lnTo>
                    <a:pt x="1043" y="556"/>
                  </a:lnTo>
                  <a:lnTo>
                    <a:pt x="1071" y="535"/>
                  </a:lnTo>
                  <a:lnTo>
                    <a:pt x="1098" y="512"/>
                  </a:lnTo>
                  <a:lnTo>
                    <a:pt x="1127" y="486"/>
                  </a:lnTo>
                  <a:lnTo>
                    <a:pt x="1154" y="4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Freeform 808"/>
            <p:cNvSpPr>
              <a:spLocks noEditPoints="1"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4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3 h 1139"/>
                <a:gd name="T34" fmla="*/ 8 w 1177"/>
                <a:gd name="T35" fmla="*/ 33 h 1139"/>
                <a:gd name="T36" fmla="*/ 11 w 1177"/>
                <a:gd name="T37" fmla="*/ 46 h 1139"/>
                <a:gd name="T38" fmla="*/ 15 w 1177"/>
                <a:gd name="T39" fmla="*/ 29 h 1139"/>
                <a:gd name="T40" fmla="*/ 15 w 1177"/>
                <a:gd name="T41" fmla="*/ 29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4 h 1139"/>
                <a:gd name="T52" fmla="*/ 18 w 1177"/>
                <a:gd name="T53" fmla="*/ 37 h 1139"/>
                <a:gd name="T54" fmla="*/ 21 w 1177"/>
                <a:gd name="T55" fmla="*/ 43 h 1139"/>
                <a:gd name="T56" fmla="*/ 16 w 1177"/>
                <a:gd name="T57" fmla="*/ 36 h 1139"/>
                <a:gd name="T58" fmla="*/ 22 w 1177"/>
                <a:gd name="T59" fmla="*/ 44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8 h 1139"/>
                <a:gd name="T68" fmla="*/ 23 w 1177"/>
                <a:gd name="T69" fmla="*/ 29 h 1139"/>
                <a:gd name="T70" fmla="*/ 22 w 1177"/>
                <a:gd name="T71" fmla="*/ 28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7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4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30 h 1139"/>
                <a:gd name="T98" fmla="*/ 28 w 1177"/>
                <a:gd name="T99" fmla="*/ 26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6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3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60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10" y="461"/>
                  </a:lnTo>
                  <a:lnTo>
                    <a:pt x="895" y="456"/>
                  </a:lnTo>
                  <a:lnTo>
                    <a:pt x="881" y="449"/>
                  </a:lnTo>
                  <a:lnTo>
                    <a:pt x="868" y="444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8" y="450"/>
                  </a:lnTo>
                  <a:lnTo>
                    <a:pt x="985" y="453"/>
                  </a:lnTo>
                  <a:lnTo>
                    <a:pt x="1005" y="456"/>
                  </a:lnTo>
                  <a:lnTo>
                    <a:pt x="1024" y="458"/>
                  </a:lnTo>
                  <a:lnTo>
                    <a:pt x="1046" y="459"/>
                  </a:lnTo>
                  <a:lnTo>
                    <a:pt x="1067" y="460"/>
                  </a:lnTo>
                  <a:lnTo>
                    <a:pt x="1114" y="461"/>
                  </a:lnTo>
                  <a:lnTo>
                    <a:pt x="1166" y="459"/>
                  </a:lnTo>
                  <a:lnTo>
                    <a:pt x="1166" y="484"/>
                  </a:lnTo>
                  <a:close/>
                  <a:moveTo>
                    <a:pt x="857" y="436"/>
                  </a:moveTo>
                  <a:lnTo>
                    <a:pt x="846" y="429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2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2" y="370"/>
                  </a:lnTo>
                  <a:lnTo>
                    <a:pt x="798" y="359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1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2" y="278"/>
                  </a:lnTo>
                  <a:lnTo>
                    <a:pt x="805" y="262"/>
                  </a:lnTo>
                  <a:lnTo>
                    <a:pt x="810" y="247"/>
                  </a:lnTo>
                  <a:lnTo>
                    <a:pt x="834" y="255"/>
                  </a:lnTo>
                  <a:lnTo>
                    <a:pt x="830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1"/>
                  </a:lnTo>
                  <a:lnTo>
                    <a:pt x="823" y="351"/>
                  </a:lnTo>
                  <a:lnTo>
                    <a:pt x="825" y="360"/>
                  </a:lnTo>
                  <a:lnTo>
                    <a:pt x="829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3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40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1"/>
                  </a:lnTo>
                  <a:lnTo>
                    <a:pt x="825" y="240"/>
                  </a:lnTo>
                  <a:close/>
                  <a:moveTo>
                    <a:pt x="819" y="262"/>
                  </a:moveTo>
                  <a:lnTo>
                    <a:pt x="9" y="24"/>
                  </a:lnTo>
                  <a:lnTo>
                    <a:pt x="16" y="1"/>
                  </a:lnTo>
                  <a:lnTo>
                    <a:pt x="825" y="240"/>
                  </a:lnTo>
                  <a:lnTo>
                    <a:pt x="819" y="262"/>
                  </a:lnTo>
                  <a:close/>
                  <a:moveTo>
                    <a:pt x="0" y="13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2" y="13"/>
                  </a:lnTo>
                  <a:lnTo>
                    <a:pt x="0" y="13"/>
                  </a:lnTo>
                  <a:close/>
                  <a:moveTo>
                    <a:pt x="25" y="13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3"/>
                  </a:lnTo>
                  <a:lnTo>
                    <a:pt x="25" y="13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6" y="1105"/>
                  </a:lnTo>
                  <a:lnTo>
                    <a:pt x="3" y="1102"/>
                  </a:lnTo>
                  <a:lnTo>
                    <a:pt x="1" y="1099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10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10"/>
                  </a:moveTo>
                  <a:lnTo>
                    <a:pt x="185" y="807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5" y="804"/>
                  </a:lnTo>
                  <a:lnTo>
                    <a:pt x="198" y="805"/>
                  </a:lnTo>
                  <a:lnTo>
                    <a:pt x="200" y="807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10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2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1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9"/>
                  </a:lnTo>
                  <a:lnTo>
                    <a:pt x="276" y="1137"/>
                  </a:lnTo>
                  <a:lnTo>
                    <a:pt x="272" y="1135"/>
                  </a:lnTo>
                  <a:lnTo>
                    <a:pt x="271" y="1132"/>
                  </a:lnTo>
                  <a:lnTo>
                    <a:pt x="283" y="1127"/>
                  </a:lnTo>
                  <a:lnTo>
                    <a:pt x="295" y="1131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1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3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4" y="719"/>
                  </a:lnTo>
                  <a:lnTo>
                    <a:pt x="385" y="723"/>
                  </a:lnTo>
                  <a:lnTo>
                    <a:pt x="373" y="726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6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3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2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1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8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5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6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1" y="891"/>
                  </a:lnTo>
                  <a:lnTo>
                    <a:pt x="398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2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4" y="689"/>
                  </a:lnTo>
                  <a:lnTo>
                    <a:pt x="536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2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9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1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9" y="748"/>
                  </a:lnTo>
                  <a:lnTo>
                    <a:pt x="552" y="736"/>
                  </a:lnTo>
                  <a:lnTo>
                    <a:pt x="546" y="724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4" y="771"/>
                  </a:lnTo>
                  <a:lnTo>
                    <a:pt x="566" y="759"/>
                  </a:lnTo>
                  <a:lnTo>
                    <a:pt x="559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8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3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3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3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1" y="807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3" y="934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2"/>
                  </a:lnTo>
                  <a:lnTo>
                    <a:pt x="832" y="943"/>
                  </a:lnTo>
                  <a:lnTo>
                    <a:pt x="827" y="943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9" y="921"/>
                  </a:lnTo>
                  <a:lnTo>
                    <a:pt x="797" y="905"/>
                  </a:lnTo>
                  <a:lnTo>
                    <a:pt x="786" y="888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9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6"/>
                  </a:lnTo>
                  <a:lnTo>
                    <a:pt x="818" y="892"/>
                  </a:lnTo>
                  <a:lnTo>
                    <a:pt x="829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2" y="645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2" y="645"/>
                  </a:moveTo>
                  <a:lnTo>
                    <a:pt x="712" y="642"/>
                  </a:lnTo>
                  <a:lnTo>
                    <a:pt x="713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1" y="633"/>
                  </a:lnTo>
                  <a:lnTo>
                    <a:pt x="724" y="633"/>
                  </a:lnTo>
                  <a:lnTo>
                    <a:pt x="727" y="633"/>
                  </a:lnTo>
                  <a:lnTo>
                    <a:pt x="724" y="645"/>
                  </a:lnTo>
                  <a:lnTo>
                    <a:pt x="712" y="645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4" y="639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5"/>
                  </a:lnTo>
                  <a:lnTo>
                    <a:pt x="821" y="645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9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3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1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6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9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6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5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7"/>
                  </a:lnTo>
                  <a:lnTo>
                    <a:pt x="1174" y="479"/>
                  </a:lnTo>
                  <a:lnTo>
                    <a:pt x="1166" y="472"/>
                  </a:lnTo>
                  <a:lnTo>
                    <a:pt x="1166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2" name="Freeform 809"/>
            <p:cNvSpPr>
              <a:spLocks noEditPoints="1"/>
            </p:cNvSpPr>
            <p:nvPr/>
          </p:nvSpPr>
          <p:spPr bwMode="auto">
            <a:xfrm>
              <a:off x="2866" y="1479"/>
              <a:ext cx="217" cy="246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2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6" y="275"/>
                  </a:moveTo>
                  <a:lnTo>
                    <a:pt x="461" y="20"/>
                  </a:lnTo>
                  <a:lnTo>
                    <a:pt x="480" y="5"/>
                  </a:lnTo>
                  <a:lnTo>
                    <a:pt x="685" y="259"/>
                  </a:lnTo>
                  <a:lnTo>
                    <a:pt x="666" y="275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5"/>
                  </a:lnTo>
                  <a:lnTo>
                    <a:pt x="471" y="12"/>
                  </a:lnTo>
                  <a:lnTo>
                    <a:pt x="469" y="0"/>
                  </a:lnTo>
                  <a:close/>
                  <a:moveTo>
                    <a:pt x="473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3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7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4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9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9" y="587"/>
                  </a:lnTo>
                  <a:lnTo>
                    <a:pt x="172" y="584"/>
                  </a:lnTo>
                  <a:lnTo>
                    <a:pt x="176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9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5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3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5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50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3" y="1170"/>
                  </a:lnTo>
                  <a:lnTo>
                    <a:pt x="293" y="1145"/>
                  </a:lnTo>
                  <a:lnTo>
                    <a:pt x="275" y="1119"/>
                  </a:lnTo>
                  <a:lnTo>
                    <a:pt x="257" y="1092"/>
                  </a:lnTo>
                  <a:lnTo>
                    <a:pt x="241" y="1066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4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5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5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6" y="677"/>
                  </a:lnTo>
                  <a:lnTo>
                    <a:pt x="359" y="675"/>
                  </a:lnTo>
                  <a:lnTo>
                    <a:pt x="363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81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81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81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7"/>
                  </a:lnTo>
                  <a:lnTo>
                    <a:pt x="410" y="763"/>
                  </a:lnTo>
                  <a:lnTo>
                    <a:pt x="421" y="788"/>
                  </a:lnTo>
                  <a:lnTo>
                    <a:pt x="400" y="798"/>
                  </a:lnTo>
                  <a:lnTo>
                    <a:pt x="387" y="772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8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3" y="823"/>
                  </a:lnTo>
                  <a:lnTo>
                    <a:pt x="400" y="798"/>
                  </a:lnTo>
                  <a:lnTo>
                    <a:pt x="421" y="788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4" y="1123"/>
                  </a:lnTo>
                  <a:lnTo>
                    <a:pt x="747" y="1118"/>
                  </a:lnTo>
                  <a:lnTo>
                    <a:pt x="720" y="1110"/>
                  </a:lnTo>
                  <a:lnTo>
                    <a:pt x="694" y="1101"/>
                  </a:lnTo>
                  <a:lnTo>
                    <a:pt x="669" y="1090"/>
                  </a:lnTo>
                  <a:lnTo>
                    <a:pt x="644" y="1077"/>
                  </a:lnTo>
                  <a:lnTo>
                    <a:pt x="620" y="1063"/>
                  </a:lnTo>
                  <a:lnTo>
                    <a:pt x="596" y="1048"/>
                  </a:lnTo>
                  <a:lnTo>
                    <a:pt x="574" y="1031"/>
                  </a:lnTo>
                  <a:lnTo>
                    <a:pt x="552" y="1011"/>
                  </a:lnTo>
                  <a:lnTo>
                    <a:pt x="531" y="991"/>
                  </a:lnTo>
                  <a:lnTo>
                    <a:pt x="510" y="968"/>
                  </a:lnTo>
                  <a:lnTo>
                    <a:pt x="491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4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7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9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8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90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8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9" y="924"/>
                  </a:lnTo>
                  <a:lnTo>
                    <a:pt x="888" y="923"/>
                  </a:lnTo>
                  <a:lnTo>
                    <a:pt x="867" y="919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801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1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8" y="834"/>
                  </a:lnTo>
                  <a:lnTo>
                    <a:pt x="1079" y="837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1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9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8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9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3"/>
                  </a:lnTo>
                  <a:lnTo>
                    <a:pt x="769" y="669"/>
                  </a:lnTo>
                  <a:lnTo>
                    <a:pt x="784" y="684"/>
                  </a:lnTo>
                  <a:lnTo>
                    <a:pt x="801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9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8" y="793"/>
                  </a:lnTo>
                  <a:lnTo>
                    <a:pt x="992" y="803"/>
                  </a:lnTo>
                  <a:lnTo>
                    <a:pt x="1018" y="812"/>
                  </a:lnTo>
                  <a:lnTo>
                    <a:pt x="1044" y="820"/>
                  </a:lnTo>
                  <a:lnTo>
                    <a:pt x="1071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7" y="614"/>
                  </a:lnTo>
                  <a:lnTo>
                    <a:pt x="686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5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7"/>
                  </a:lnTo>
                  <a:lnTo>
                    <a:pt x="670" y="432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3" name="Freeform 810"/>
            <p:cNvSpPr>
              <a:spLocks/>
            </p:cNvSpPr>
            <p:nvPr/>
          </p:nvSpPr>
          <p:spPr bwMode="auto">
            <a:xfrm>
              <a:off x="3026" y="1333"/>
              <a:ext cx="54" cy="34"/>
            </a:xfrm>
            <a:custGeom>
              <a:avLst/>
              <a:gdLst>
                <a:gd name="T0" fmla="*/ 10 w 273"/>
                <a:gd name="T1" fmla="*/ 0 h 163"/>
                <a:gd name="T2" fmla="*/ 11 w 273"/>
                <a:gd name="T3" fmla="*/ 0 h 163"/>
                <a:gd name="T4" fmla="*/ 11 w 273"/>
                <a:gd name="T5" fmla="*/ 1 h 163"/>
                <a:gd name="T6" fmla="*/ 11 w 273"/>
                <a:gd name="T7" fmla="*/ 2 h 163"/>
                <a:gd name="T8" fmla="*/ 11 w 273"/>
                <a:gd name="T9" fmla="*/ 2 h 163"/>
                <a:gd name="T10" fmla="*/ 10 w 273"/>
                <a:gd name="T11" fmla="*/ 3 h 163"/>
                <a:gd name="T12" fmla="*/ 10 w 273"/>
                <a:gd name="T13" fmla="*/ 3 h 163"/>
                <a:gd name="T14" fmla="*/ 10 w 273"/>
                <a:gd name="T15" fmla="*/ 3 h 163"/>
                <a:gd name="T16" fmla="*/ 10 w 273"/>
                <a:gd name="T17" fmla="*/ 4 h 163"/>
                <a:gd name="T18" fmla="*/ 9 w 273"/>
                <a:gd name="T19" fmla="*/ 4 h 163"/>
                <a:gd name="T20" fmla="*/ 9 w 273"/>
                <a:gd name="T21" fmla="*/ 5 h 163"/>
                <a:gd name="T22" fmla="*/ 9 w 273"/>
                <a:gd name="T23" fmla="*/ 5 h 163"/>
                <a:gd name="T24" fmla="*/ 8 w 273"/>
                <a:gd name="T25" fmla="*/ 5 h 163"/>
                <a:gd name="T26" fmla="*/ 8 w 273"/>
                <a:gd name="T27" fmla="*/ 6 h 163"/>
                <a:gd name="T28" fmla="*/ 8 w 273"/>
                <a:gd name="T29" fmla="*/ 6 h 163"/>
                <a:gd name="T30" fmla="*/ 7 w 273"/>
                <a:gd name="T31" fmla="*/ 6 h 163"/>
                <a:gd name="T32" fmla="*/ 7 w 273"/>
                <a:gd name="T33" fmla="*/ 6 h 163"/>
                <a:gd name="T34" fmla="*/ 6 w 273"/>
                <a:gd name="T35" fmla="*/ 6 h 163"/>
                <a:gd name="T36" fmla="*/ 6 w 273"/>
                <a:gd name="T37" fmla="*/ 6 h 163"/>
                <a:gd name="T38" fmla="*/ 5 w 273"/>
                <a:gd name="T39" fmla="*/ 7 h 163"/>
                <a:gd name="T40" fmla="*/ 5 w 273"/>
                <a:gd name="T41" fmla="*/ 7 h 163"/>
                <a:gd name="T42" fmla="*/ 4 w 273"/>
                <a:gd name="T43" fmla="*/ 7 h 163"/>
                <a:gd name="T44" fmla="*/ 4 w 273"/>
                <a:gd name="T45" fmla="*/ 6 h 163"/>
                <a:gd name="T46" fmla="*/ 3 w 273"/>
                <a:gd name="T47" fmla="*/ 6 h 163"/>
                <a:gd name="T48" fmla="*/ 3 w 273"/>
                <a:gd name="T49" fmla="*/ 6 h 163"/>
                <a:gd name="T50" fmla="*/ 2 w 273"/>
                <a:gd name="T51" fmla="*/ 6 h 163"/>
                <a:gd name="T52" fmla="*/ 2 w 273"/>
                <a:gd name="T53" fmla="*/ 6 h 163"/>
                <a:gd name="T54" fmla="*/ 1 w 273"/>
                <a:gd name="T55" fmla="*/ 5 h 163"/>
                <a:gd name="T56" fmla="*/ 1 w 273"/>
                <a:gd name="T57" fmla="*/ 5 h 163"/>
                <a:gd name="T58" fmla="*/ 1 w 273"/>
                <a:gd name="T59" fmla="*/ 4 h 163"/>
                <a:gd name="T60" fmla="*/ 0 w 273"/>
                <a:gd name="T61" fmla="*/ 4 h 163"/>
                <a:gd name="T62" fmla="*/ 0 w 273"/>
                <a:gd name="T63" fmla="*/ 3 h 163"/>
                <a:gd name="T64" fmla="*/ 0 w 273"/>
                <a:gd name="T65" fmla="*/ 3 h 163"/>
                <a:gd name="T66" fmla="*/ 10 w 273"/>
                <a:gd name="T67" fmla="*/ 0 h 1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3"/>
                <a:gd name="T104" fmla="*/ 273 w 273"/>
                <a:gd name="T105" fmla="*/ 163 h 1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3">
                  <a:moveTo>
                    <a:pt x="268" y="0"/>
                  </a:moveTo>
                  <a:lnTo>
                    <a:pt x="272" y="12"/>
                  </a:lnTo>
                  <a:lnTo>
                    <a:pt x="273" y="25"/>
                  </a:lnTo>
                  <a:lnTo>
                    <a:pt x="273" y="38"/>
                  </a:lnTo>
                  <a:lnTo>
                    <a:pt x="272" y="51"/>
                  </a:lnTo>
                  <a:lnTo>
                    <a:pt x="268" y="63"/>
                  </a:lnTo>
                  <a:lnTo>
                    <a:pt x="263" y="74"/>
                  </a:lnTo>
                  <a:lnTo>
                    <a:pt x="258" y="85"/>
                  </a:lnTo>
                  <a:lnTo>
                    <a:pt x="250" y="96"/>
                  </a:lnTo>
                  <a:lnTo>
                    <a:pt x="243" y="105"/>
                  </a:lnTo>
                  <a:lnTo>
                    <a:pt x="234" y="115"/>
                  </a:lnTo>
                  <a:lnTo>
                    <a:pt x="224" y="124"/>
                  </a:lnTo>
                  <a:lnTo>
                    <a:pt x="213" y="131"/>
                  </a:lnTo>
                  <a:lnTo>
                    <a:pt x="203" y="138"/>
                  </a:lnTo>
                  <a:lnTo>
                    <a:pt x="191" y="144"/>
                  </a:lnTo>
                  <a:lnTo>
                    <a:pt x="179" y="150"/>
                  </a:lnTo>
                  <a:lnTo>
                    <a:pt x="166" y="154"/>
                  </a:lnTo>
                  <a:lnTo>
                    <a:pt x="153" y="158"/>
                  </a:lnTo>
                  <a:lnTo>
                    <a:pt x="140" y="160"/>
                  </a:lnTo>
                  <a:lnTo>
                    <a:pt x="127" y="162"/>
                  </a:lnTo>
                  <a:lnTo>
                    <a:pt x="114" y="163"/>
                  </a:lnTo>
                  <a:lnTo>
                    <a:pt x="101" y="162"/>
                  </a:lnTo>
                  <a:lnTo>
                    <a:pt x="89" y="159"/>
                  </a:lnTo>
                  <a:lnTo>
                    <a:pt x="77" y="156"/>
                  </a:lnTo>
                  <a:lnTo>
                    <a:pt x="65" y="152"/>
                  </a:lnTo>
                  <a:lnTo>
                    <a:pt x="54" y="146"/>
                  </a:lnTo>
                  <a:lnTo>
                    <a:pt x="44" y="139"/>
                  </a:lnTo>
                  <a:lnTo>
                    <a:pt x="34" y="130"/>
                  </a:lnTo>
                  <a:lnTo>
                    <a:pt x="25" y="120"/>
                  </a:lnTo>
                  <a:lnTo>
                    <a:pt x="17" y="109"/>
                  </a:lnTo>
                  <a:lnTo>
                    <a:pt x="10" y="96"/>
                  </a:lnTo>
                  <a:lnTo>
                    <a:pt x="4" y="81"/>
                  </a:lnTo>
                  <a:lnTo>
                    <a:pt x="0" y="6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4" name="Freeform 811"/>
            <p:cNvSpPr>
              <a:spLocks noEditPoints="1"/>
            </p:cNvSpPr>
            <p:nvPr/>
          </p:nvSpPr>
          <p:spPr bwMode="auto">
            <a:xfrm>
              <a:off x="3022" y="1333"/>
              <a:ext cx="62" cy="34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5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5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5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20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1"/>
                  </a:lnTo>
                  <a:lnTo>
                    <a:pt x="268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2" y="23"/>
                  </a:lnTo>
                  <a:lnTo>
                    <a:pt x="270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2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2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2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30" y="93"/>
                  </a:lnTo>
                  <a:lnTo>
                    <a:pt x="33" y="102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2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70" y="145"/>
                  </a:lnTo>
                  <a:lnTo>
                    <a:pt x="76" y="150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2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2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" name="Freeform 812"/>
            <p:cNvSpPr>
              <a:spLocks noEditPoints="1"/>
            </p:cNvSpPr>
            <p:nvPr/>
          </p:nvSpPr>
          <p:spPr bwMode="auto">
            <a:xfrm>
              <a:off x="2431" y="2257"/>
              <a:ext cx="31" cy="26"/>
            </a:xfrm>
            <a:custGeom>
              <a:avLst/>
              <a:gdLst>
                <a:gd name="T0" fmla="*/ 6 w 163"/>
                <a:gd name="T1" fmla="*/ 0 h 127"/>
                <a:gd name="T2" fmla="*/ 6 w 163"/>
                <a:gd name="T3" fmla="*/ 0 h 127"/>
                <a:gd name="T4" fmla="*/ 6 w 163"/>
                <a:gd name="T5" fmla="*/ 0 h 127"/>
                <a:gd name="T6" fmla="*/ 6 w 163"/>
                <a:gd name="T7" fmla="*/ 0 h 127"/>
                <a:gd name="T8" fmla="*/ 7 w 163"/>
                <a:gd name="T9" fmla="*/ 0 h 127"/>
                <a:gd name="T10" fmla="*/ 7 w 163"/>
                <a:gd name="T11" fmla="*/ 0 h 127"/>
                <a:gd name="T12" fmla="*/ 7 w 163"/>
                <a:gd name="T13" fmla="*/ 1 h 127"/>
                <a:gd name="T14" fmla="*/ 7 w 163"/>
                <a:gd name="T15" fmla="*/ 1 h 127"/>
                <a:gd name="T16" fmla="*/ 6 w 163"/>
                <a:gd name="T17" fmla="*/ 1 h 127"/>
                <a:gd name="T18" fmla="*/ 6 w 163"/>
                <a:gd name="T19" fmla="*/ 0 h 127"/>
                <a:gd name="T20" fmla="*/ 6 w 163"/>
                <a:gd name="T21" fmla="*/ 1 h 127"/>
                <a:gd name="T22" fmla="*/ 1 w 163"/>
                <a:gd name="T23" fmla="*/ 5 h 127"/>
                <a:gd name="T24" fmla="*/ 0 w 163"/>
                <a:gd name="T25" fmla="*/ 4 h 127"/>
                <a:gd name="T26" fmla="*/ 6 w 163"/>
                <a:gd name="T27" fmla="*/ 0 h 127"/>
                <a:gd name="T28" fmla="*/ 6 w 163"/>
                <a:gd name="T29" fmla="*/ 1 h 127"/>
                <a:gd name="T30" fmla="*/ 1 w 163"/>
                <a:gd name="T31" fmla="*/ 5 h 127"/>
                <a:gd name="T32" fmla="*/ 1 w 163"/>
                <a:gd name="T33" fmla="*/ 5 h 127"/>
                <a:gd name="T34" fmla="*/ 0 w 163"/>
                <a:gd name="T35" fmla="*/ 5 h 127"/>
                <a:gd name="T36" fmla="*/ 0 w 163"/>
                <a:gd name="T37" fmla="*/ 5 h 127"/>
                <a:gd name="T38" fmla="*/ 0 w 163"/>
                <a:gd name="T39" fmla="*/ 5 h 127"/>
                <a:gd name="T40" fmla="*/ 0 w 163"/>
                <a:gd name="T41" fmla="*/ 5 h 127"/>
                <a:gd name="T42" fmla="*/ 0 w 163"/>
                <a:gd name="T43" fmla="*/ 5 h 127"/>
                <a:gd name="T44" fmla="*/ 0 w 163"/>
                <a:gd name="T45" fmla="*/ 5 h 127"/>
                <a:gd name="T46" fmla="*/ 0 w 163"/>
                <a:gd name="T47" fmla="*/ 4 h 127"/>
                <a:gd name="T48" fmla="*/ 1 w 163"/>
                <a:gd name="T49" fmla="*/ 5 h 1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7"/>
                <a:gd name="T77" fmla="*/ 163 w 163"/>
                <a:gd name="T78" fmla="*/ 127 h 1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7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9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4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4"/>
                  </a:moveTo>
                  <a:lnTo>
                    <a:pt x="14" y="126"/>
                  </a:lnTo>
                  <a:lnTo>
                    <a:pt x="10" y="127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6" name="Freeform 813"/>
            <p:cNvSpPr>
              <a:spLocks noEditPoints="1"/>
            </p:cNvSpPr>
            <p:nvPr/>
          </p:nvSpPr>
          <p:spPr bwMode="auto">
            <a:xfrm>
              <a:off x="2435" y="2291"/>
              <a:ext cx="47" cy="34"/>
            </a:xfrm>
            <a:custGeom>
              <a:avLst/>
              <a:gdLst>
                <a:gd name="T0" fmla="*/ 3 w 248"/>
                <a:gd name="T1" fmla="*/ 1 h 157"/>
                <a:gd name="T2" fmla="*/ 3 w 248"/>
                <a:gd name="T3" fmla="*/ 1 h 157"/>
                <a:gd name="T4" fmla="*/ 3 w 248"/>
                <a:gd name="T5" fmla="*/ 1 h 157"/>
                <a:gd name="T6" fmla="*/ 3 w 248"/>
                <a:gd name="T7" fmla="*/ 1 h 157"/>
                <a:gd name="T8" fmla="*/ 3 w 248"/>
                <a:gd name="T9" fmla="*/ 0 h 157"/>
                <a:gd name="T10" fmla="*/ 3 w 248"/>
                <a:gd name="T11" fmla="*/ 0 h 157"/>
                <a:gd name="T12" fmla="*/ 3 w 248"/>
                <a:gd name="T13" fmla="*/ 0 h 157"/>
                <a:gd name="T14" fmla="*/ 3 w 248"/>
                <a:gd name="T15" fmla="*/ 0 h 157"/>
                <a:gd name="T16" fmla="*/ 3 w 248"/>
                <a:gd name="T17" fmla="*/ 0 h 157"/>
                <a:gd name="T18" fmla="*/ 3 w 248"/>
                <a:gd name="T19" fmla="*/ 1 h 157"/>
                <a:gd name="T20" fmla="*/ 3 w 248"/>
                <a:gd name="T21" fmla="*/ 0 h 157"/>
                <a:gd name="T22" fmla="*/ 9 w 248"/>
                <a:gd name="T23" fmla="*/ 2 h 157"/>
                <a:gd name="T24" fmla="*/ 9 w 248"/>
                <a:gd name="T25" fmla="*/ 3 h 157"/>
                <a:gd name="T26" fmla="*/ 3 w 248"/>
                <a:gd name="T27" fmla="*/ 1 h 157"/>
                <a:gd name="T28" fmla="*/ 3 w 248"/>
                <a:gd name="T29" fmla="*/ 0 h 157"/>
                <a:gd name="T30" fmla="*/ 9 w 248"/>
                <a:gd name="T31" fmla="*/ 2 h 157"/>
                <a:gd name="T32" fmla="*/ 9 w 248"/>
                <a:gd name="T33" fmla="*/ 2 h 157"/>
                <a:gd name="T34" fmla="*/ 9 w 248"/>
                <a:gd name="T35" fmla="*/ 2 h 157"/>
                <a:gd name="T36" fmla="*/ 10 w 248"/>
                <a:gd name="T37" fmla="*/ 3 h 157"/>
                <a:gd name="T38" fmla="*/ 10 w 248"/>
                <a:gd name="T39" fmla="*/ 3 h 157"/>
                <a:gd name="T40" fmla="*/ 10 w 248"/>
                <a:gd name="T41" fmla="*/ 3 h 157"/>
                <a:gd name="T42" fmla="*/ 10 w 248"/>
                <a:gd name="T43" fmla="*/ 3 h 157"/>
                <a:gd name="T44" fmla="*/ 10 w 248"/>
                <a:gd name="T45" fmla="*/ 3 h 157"/>
                <a:gd name="T46" fmla="*/ 10 w 248"/>
                <a:gd name="T47" fmla="*/ 3 h 157"/>
                <a:gd name="T48" fmla="*/ 9 w 248"/>
                <a:gd name="T49" fmla="*/ 3 h 157"/>
                <a:gd name="T50" fmla="*/ 9 w 248"/>
                <a:gd name="T51" fmla="*/ 2 h 157"/>
                <a:gd name="T52" fmla="*/ 10 w 248"/>
                <a:gd name="T53" fmla="*/ 3 h 157"/>
                <a:gd name="T54" fmla="*/ 8 w 248"/>
                <a:gd name="T55" fmla="*/ 6 h 157"/>
                <a:gd name="T56" fmla="*/ 7 w 248"/>
                <a:gd name="T57" fmla="*/ 6 h 157"/>
                <a:gd name="T58" fmla="*/ 9 w 248"/>
                <a:gd name="T59" fmla="*/ 3 h 157"/>
                <a:gd name="T60" fmla="*/ 10 w 248"/>
                <a:gd name="T61" fmla="*/ 3 h 157"/>
                <a:gd name="T62" fmla="*/ 8 w 248"/>
                <a:gd name="T63" fmla="*/ 6 h 157"/>
                <a:gd name="T64" fmla="*/ 8 w 248"/>
                <a:gd name="T65" fmla="*/ 6 h 157"/>
                <a:gd name="T66" fmla="*/ 8 w 248"/>
                <a:gd name="T67" fmla="*/ 7 h 157"/>
                <a:gd name="T68" fmla="*/ 8 w 248"/>
                <a:gd name="T69" fmla="*/ 7 h 157"/>
                <a:gd name="T70" fmla="*/ 7 w 248"/>
                <a:gd name="T71" fmla="*/ 7 h 157"/>
                <a:gd name="T72" fmla="*/ 8 w 248"/>
                <a:gd name="T73" fmla="*/ 6 h 157"/>
                <a:gd name="T74" fmla="*/ 8 w 248"/>
                <a:gd name="T75" fmla="*/ 6 h 157"/>
                <a:gd name="T76" fmla="*/ 7 w 248"/>
                <a:gd name="T77" fmla="*/ 7 h 157"/>
                <a:gd name="T78" fmla="*/ 0 w 248"/>
                <a:gd name="T79" fmla="*/ 4 h 157"/>
                <a:gd name="T80" fmla="*/ 1 w 248"/>
                <a:gd name="T81" fmla="*/ 3 h 157"/>
                <a:gd name="T82" fmla="*/ 8 w 248"/>
                <a:gd name="T83" fmla="*/ 6 h 157"/>
                <a:gd name="T84" fmla="*/ 7 w 248"/>
                <a:gd name="T85" fmla="*/ 7 h 157"/>
                <a:gd name="T86" fmla="*/ 0 w 248"/>
                <a:gd name="T87" fmla="*/ 4 h 157"/>
                <a:gd name="T88" fmla="*/ 0 w 248"/>
                <a:gd name="T89" fmla="*/ 4 h 157"/>
                <a:gd name="T90" fmla="*/ 0 w 248"/>
                <a:gd name="T91" fmla="*/ 3 h 157"/>
                <a:gd name="T92" fmla="*/ 0 w 248"/>
                <a:gd name="T93" fmla="*/ 3 h 157"/>
                <a:gd name="T94" fmla="*/ 0 w 248"/>
                <a:gd name="T95" fmla="*/ 3 h 157"/>
                <a:gd name="T96" fmla="*/ 0 w 248"/>
                <a:gd name="T97" fmla="*/ 3 h 157"/>
                <a:gd name="T98" fmla="*/ 0 w 248"/>
                <a:gd name="T99" fmla="*/ 3 h 157"/>
                <a:gd name="T100" fmla="*/ 0 w 248"/>
                <a:gd name="T101" fmla="*/ 3 h 157"/>
                <a:gd name="T102" fmla="*/ 1 w 248"/>
                <a:gd name="T103" fmla="*/ 3 h 157"/>
                <a:gd name="T104" fmla="*/ 0 w 248"/>
                <a:gd name="T105" fmla="*/ 4 h 1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7"/>
                <a:gd name="T161" fmla="*/ 248 w 248"/>
                <a:gd name="T162" fmla="*/ 157 h 1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7">
                  <a:moveTo>
                    <a:pt x="75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5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5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1"/>
                  </a:lnTo>
                  <a:lnTo>
                    <a:pt x="247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7" y="69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3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7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5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7" name="Freeform 814"/>
            <p:cNvSpPr>
              <a:spLocks noEditPoints="1"/>
            </p:cNvSpPr>
            <p:nvPr/>
          </p:nvSpPr>
          <p:spPr bwMode="auto">
            <a:xfrm>
              <a:off x="2435" y="2309"/>
              <a:ext cx="82" cy="37"/>
            </a:xfrm>
            <a:custGeom>
              <a:avLst/>
              <a:gdLst>
                <a:gd name="T0" fmla="*/ 0 w 398"/>
                <a:gd name="T1" fmla="*/ 7 h 164"/>
                <a:gd name="T2" fmla="*/ 0 w 398"/>
                <a:gd name="T3" fmla="*/ 7 h 164"/>
                <a:gd name="T4" fmla="*/ 0 w 398"/>
                <a:gd name="T5" fmla="*/ 6 h 164"/>
                <a:gd name="T6" fmla="*/ 0 w 398"/>
                <a:gd name="T7" fmla="*/ 6 h 164"/>
                <a:gd name="T8" fmla="*/ 0 w 398"/>
                <a:gd name="T9" fmla="*/ 6 h 164"/>
                <a:gd name="T10" fmla="*/ 0 w 398"/>
                <a:gd name="T11" fmla="*/ 6 h 164"/>
                <a:gd name="T12" fmla="*/ 0 w 398"/>
                <a:gd name="T13" fmla="*/ 6 h 164"/>
                <a:gd name="T14" fmla="*/ 0 w 398"/>
                <a:gd name="T15" fmla="*/ 6 h 164"/>
                <a:gd name="T16" fmla="*/ 0 w 398"/>
                <a:gd name="T17" fmla="*/ 6 h 164"/>
                <a:gd name="T18" fmla="*/ 0 w 398"/>
                <a:gd name="T19" fmla="*/ 7 h 164"/>
                <a:gd name="T20" fmla="*/ 0 w 398"/>
                <a:gd name="T21" fmla="*/ 6 h 164"/>
                <a:gd name="T22" fmla="*/ 7 w 398"/>
                <a:gd name="T23" fmla="*/ 5 h 164"/>
                <a:gd name="T24" fmla="*/ 7 w 398"/>
                <a:gd name="T25" fmla="*/ 6 h 164"/>
                <a:gd name="T26" fmla="*/ 0 w 398"/>
                <a:gd name="T27" fmla="*/ 7 h 164"/>
                <a:gd name="T28" fmla="*/ 0 w 398"/>
                <a:gd name="T29" fmla="*/ 6 h 164"/>
                <a:gd name="T30" fmla="*/ 7 w 398"/>
                <a:gd name="T31" fmla="*/ 6 h 164"/>
                <a:gd name="T32" fmla="*/ 7 w 398"/>
                <a:gd name="T33" fmla="*/ 6 h 164"/>
                <a:gd name="T34" fmla="*/ 7 w 398"/>
                <a:gd name="T35" fmla="*/ 6 h 164"/>
                <a:gd name="T36" fmla="*/ 7 w 398"/>
                <a:gd name="T37" fmla="*/ 6 h 164"/>
                <a:gd name="T38" fmla="*/ 7 w 398"/>
                <a:gd name="T39" fmla="*/ 6 h 164"/>
                <a:gd name="T40" fmla="*/ 7 w 398"/>
                <a:gd name="T41" fmla="*/ 5 h 164"/>
                <a:gd name="T42" fmla="*/ 15 w 398"/>
                <a:gd name="T43" fmla="*/ 3 h 164"/>
                <a:gd name="T44" fmla="*/ 16 w 398"/>
                <a:gd name="T45" fmla="*/ 4 h 164"/>
                <a:gd name="T46" fmla="*/ 7 w 398"/>
                <a:gd name="T47" fmla="*/ 6 h 164"/>
                <a:gd name="T48" fmla="*/ 7 w 398"/>
                <a:gd name="T49" fmla="*/ 5 h 164"/>
                <a:gd name="T50" fmla="*/ 16 w 398"/>
                <a:gd name="T51" fmla="*/ 4 h 164"/>
                <a:gd name="T52" fmla="*/ 16 w 398"/>
                <a:gd name="T53" fmla="*/ 4 h 164"/>
                <a:gd name="T54" fmla="*/ 16 w 398"/>
                <a:gd name="T55" fmla="*/ 4 h 164"/>
                <a:gd name="T56" fmla="*/ 16 w 398"/>
                <a:gd name="T57" fmla="*/ 4 h 164"/>
                <a:gd name="T58" fmla="*/ 16 w 398"/>
                <a:gd name="T59" fmla="*/ 4 h 164"/>
                <a:gd name="T60" fmla="*/ 16 w 398"/>
                <a:gd name="T61" fmla="*/ 4 h 164"/>
                <a:gd name="T62" fmla="*/ 16 w 398"/>
                <a:gd name="T63" fmla="*/ 4 h 164"/>
                <a:gd name="T64" fmla="*/ 15 w 398"/>
                <a:gd name="T65" fmla="*/ 4 h 164"/>
                <a:gd name="T66" fmla="*/ 15 w 398"/>
                <a:gd name="T67" fmla="*/ 1 h 164"/>
                <a:gd name="T68" fmla="*/ 16 w 398"/>
                <a:gd name="T69" fmla="*/ 0 h 164"/>
                <a:gd name="T70" fmla="*/ 16 w 398"/>
                <a:gd name="T71" fmla="*/ 4 h 164"/>
                <a:gd name="T72" fmla="*/ 15 w 398"/>
                <a:gd name="T73" fmla="*/ 4 h 164"/>
                <a:gd name="T74" fmla="*/ 15 w 398"/>
                <a:gd name="T75" fmla="*/ 0 h 164"/>
                <a:gd name="T76" fmla="*/ 15 w 398"/>
                <a:gd name="T77" fmla="*/ 0 h 164"/>
                <a:gd name="T78" fmla="*/ 15 w 398"/>
                <a:gd name="T79" fmla="*/ 0 h 164"/>
                <a:gd name="T80" fmla="*/ 16 w 398"/>
                <a:gd name="T81" fmla="*/ 0 h 164"/>
                <a:gd name="T82" fmla="*/ 16 w 398"/>
                <a:gd name="T83" fmla="*/ 0 h 164"/>
                <a:gd name="T84" fmla="*/ 15 w 398"/>
                <a:gd name="T85" fmla="*/ 0 h 164"/>
                <a:gd name="T86" fmla="*/ 15 w 398"/>
                <a:gd name="T87" fmla="*/ 0 h 164"/>
                <a:gd name="T88" fmla="*/ 15 w 398"/>
                <a:gd name="T89" fmla="*/ 1 h 164"/>
                <a:gd name="T90" fmla="*/ 8 w 398"/>
                <a:gd name="T91" fmla="*/ 2 h 164"/>
                <a:gd name="T92" fmla="*/ 8 w 398"/>
                <a:gd name="T93" fmla="*/ 1 h 164"/>
                <a:gd name="T94" fmla="*/ 15 w 398"/>
                <a:gd name="T95" fmla="*/ 0 h 164"/>
                <a:gd name="T96" fmla="*/ 15 w 398"/>
                <a:gd name="T97" fmla="*/ 1 h 164"/>
                <a:gd name="T98" fmla="*/ 8 w 398"/>
                <a:gd name="T99" fmla="*/ 2 h 164"/>
                <a:gd name="T100" fmla="*/ 7 w 398"/>
                <a:gd name="T101" fmla="*/ 2 h 164"/>
                <a:gd name="T102" fmla="*/ 7 w 398"/>
                <a:gd name="T103" fmla="*/ 2 h 164"/>
                <a:gd name="T104" fmla="*/ 7 w 398"/>
                <a:gd name="T105" fmla="*/ 1 h 164"/>
                <a:gd name="T106" fmla="*/ 7 w 398"/>
                <a:gd name="T107" fmla="*/ 1 h 164"/>
                <a:gd name="T108" fmla="*/ 7 w 398"/>
                <a:gd name="T109" fmla="*/ 1 h 164"/>
                <a:gd name="T110" fmla="*/ 7 w 398"/>
                <a:gd name="T111" fmla="*/ 1 h 164"/>
                <a:gd name="T112" fmla="*/ 7 w 398"/>
                <a:gd name="T113" fmla="*/ 1 h 164"/>
                <a:gd name="T114" fmla="*/ 8 w 398"/>
                <a:gd name="T115" fmla="*/ 1 h 164"/>
                <a:gd name="T116" fmla="*/ 8 w 398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8"/>
                <a:gd name="T178" fmla="*/ 0 h 164"/>
                <a:gd name="T179" fmla="*/ 398 w 398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8" h="164">
                  <a:moveTo>
                    <a:pt x="12" y="164"/>
                  </a:moveTo>
                  <a:lnTo>
                    <a:pt x="8" y="163"/>
                  </a:lnTo>
                  <a:lnTo>
                    <a:pt x="3" y="161"/>
                  </a:lnTo>
                  <a:lnTo>
                    <a:pt x="1" y="158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2" y="144"/>
                  </a:lnTo>
                  <a:lnTo>
                    <a:pt x="7" y="142"/>
                  </a:lnTo>
                  <a:lnTo>
                    <a:pt x="11" y="139"/>
                  </a:lnTo>
                  <a:lnTo>
                    <a:pt x="12" y="164"/>
                  </a:lnTo>
                  <a:close/>
                  <a:moveTo>
                    <a:pt x="11" y="139"/>
                  </a:moveTo>
                  <a:lnTo>
                    <a:pt x="179" y="130"/>
                  </a:lnTo>
                  <a:lnTo>
                    <a:pt x="181" y="155"/>
                  </a:lnTo>
                  <a:lnTo>
                    <a:pt x="12" y="164"/>
                  </a:lnTo>
                  <a:lnTo>
                    <a:pt x="11" y="139"/>
                  </a:lnTo>
                  <a:close/>
                  <a:moveTo>
                    <a:pt x="183" y="155"/>
                  </a:moveTo>
                  <a:lnTo>
                    <a:pt x="182" y="155"/>
                  </a:lnTo>
                  <a:lnTo>
                    <a:pt x="181" y="155"/>
                  </a:lnTo>
                  <a:lnTo>
                    <a:pt x="179" y="143"/>
                  </a:lnTo>
                  <a:lnTo>
                    <a:pt x="183" y="155"/>
                  </a:lnTo>
                  <a:close/>
                  <a:moveTo>
                    <a:pt x="177" y="131"/>
                  </a:moveTo>
                  <a:lnTo>
                    <a:pt x="382" y="84"/>
                  </a:lnTo>
                  <a:lnTo>
                    <a:pt x="388" y="108"/>
                  </a:lnTo>
                  <a:lnTo>
                    <a:pt x="183" y="155"/>
                  </a:lnTo>
                  <a:lnTo>
                    <a:pt x="177" y="131"/>
                  </a:lnTo>
                  <a:close/>
                  <a:moveTo>
                    <a:pt x="398" y="95"/>
                  </a:moveTo>
                  <a:lnTo>
                    <a:pt x="398" y="100"/>
                  </a:lnTo>
                  <a:lnTo>
                    <a:pt x="395" y="103"/>
                  </a:lnTo>
                  <a:lnTo>
                    <a:pt x="392" y="106"/>
                  </a:lnTo>
                  <a:lnTo>
                    <a:pt x="388" y="108"/>
                  </a:lnTo>
                  <a:lnTo>
                    <a:pt x="386" y="96"/>
                  </a:lnTo>
                  <a:lnTo>
                    <a:pt x="398" y="95"/>
                  </a:lnTo>
                  <a:close/>
                  <a:moveTo>
                    <a:pt x="374" y="97"/>
                  </a:moveTo>
                  <a:lnTo>
                    <a:pt x="365" y="13"/>
                  </a:lnTo>
                  <a:lnTo>
                    <a:pt x="389" y="11"/>
                  </a:lnTo>
                  <a:lnTo>
                    <a:pt x="398" y="95"/>
                  </a:lnTo>
                  <a:lnTo>
                    <a:pt x="374" y="97"/>
                  </a:lnTo>
                  <a:close/>
                  <a:moveTo>
                    <a:pt x="376" y="0"/>
                  </a:moveTo>
                  <a:lnTo>
                    <a:pt x="380" y="0"/>
                  </a:lnTo>
                  <a:lnTo>
                    <a:pt x="385" y="3"/>
                  </a:lnTo>
                  <a:lnTo>
                    <a:pt x="388" y="7"/>
                  </a:lnTo>
                  <a:lnTo>
                    <a:pt x="389" y="11"/>
                  </a:lnTo>
                  <a:lnTo>
                    <a:pt x="377" y="12"/>
                  </a:lnTo>
                  <a:lnTo>
                    <a:pt x="376" y="0"/>
                  </a:lnTo>
                  <a:close/>
                  <a:moveTo>
                    <a:pt x="378" y="24"/>
                  </a:moveTo>
                  <a:lnTo>
                    <a:pt x="190" y="42"/>
                  </a:lnTo>
                  <a:lnTo>
                    <a:pt x="188" y="19"/>
                  </a:lnTo>
                  <a:lnTo>
                    <a:pt x="376" y="0"/>
                  </a:lnTo>
                  <a:lnTo>
                    <a:pt x="378" y="24"/>
                  </a:lnTo>
                  <a:close/>
                  <a:moveTo>
                    <a:pt x="190" y="42"/>
                  </a:moveTo>
                  <a:lnTo>
                    <a:pt x="186" y="42"/>
                  </a:lnTo>
                  <a:lnTo>
                    <a:pt x="182" y="40"/>
                  </a:lnTo>
                  <a:lnTo>
                    <a:pt x="178" y="36"/>
                  </a:lnTo>
                  <a:lnTo>
                    <a:pt x="177" y="31"/>
                  </a:lnTo>
                  <a:lnTo>
                    <a:pt x="178" y="27"/>
                  </a:lnTo>
                  <a:lnTo>
                    <a:pt x="181" y="23"/>
                  </a:lnTo>
                  <a:lnTo>
                    <a:pt x="184" y="20"/>
                  </a:lnTo>
                  <a:lnTo>
                    <a:pt x="188" y="19"/>
                  </a:lnTo>
                  <a:lnTo>
                    <a:pt x="190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8" name="Freeform 815"/>
            <p:cNvSpPr>
              <a:spLocks/>
            </p:cNvSpPr>
            <p:nvPr/>
          </p:nvSpPr>
          <p:spPr bwMode="auto">
            <a:xfrm>
              <a:off x="3286" y="2123"/>
              <a:ext cx="39" cy="26"/>
            </a:xfrm>
            <a:custGeom>
              <a:avLst/>
              <a:gdLst>
                <a:gd name="T0" fmla="*/ 0 w 187"/>
                <a:gd name="T1" fmla="*/ 4 h 130"/>
                <a:gd name="T2" fmla="*/ 1 w 187"/>
                <a:gd name="T3" fmla="*/ 0 h 130"/>
                <a:gd name="T4" fmla="*/ 7 w 187"/>
                <a:gd name="T5" fmla="*/ 1 h 130"/>
                <a:gd name="T6" fmla="*/ 7 w 187"/>
                <a:gd name="T7" fmla="*/ 5 h 130"/>
                <a:gd name="T8" fmla="*/ 0 w 187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130"/>
                <a:gd name="T17" fmla="*/ 187 w 187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130">
                  <a:moveTo>
                    <a:pt x="0" y="103"/>
                  </a:moveTo>
                  <a:lnTo>
                    <a:pt x="18" y="0"/>
                  </a:lnTo>
                  <a:lnTo>
                    <a:pt x="187" y="28"/>
                  </a:lnTo>
                  <a:lnTo>
                    <a:pt x="168" y="13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9" name="Freeform 816"/>
            <p:cNvSpPr>
              <a:spLocks noEditPoints="1"/>
            </p:cNvSpPr>
            <p:nvPr/>
          </p:nvSpPr>
          <p:spPr bwMode="auto">
            <a:xfrm>
              <a:off x="3282" y="2119"/>
              <a:ext cx="43" cy="34"/>
            </a:xfrm>
            <a:custGeom>
              <a:avLst/>
              <a:gdLst>
                <a:gd name="T0" fmla="*/ 0 w 211"/>
                <a:gd name="T1" fmla="*/ 5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5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2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7 h 156"/>
                <a:gd name="T64" fmla="*/ 7 w 211"/>
                <a:gd name="T65" fmla="*/ 7 h 156"/>
                <a:gd name="T66" fmla="*/ 7 w 211"/>
                <a:gd name="T67" fmla="*/ 7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7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6 h 156"/>
                <a:gd name="T80" fmla="*/ 7 w 211"/>
                <a:gd name="T81" fmla="*/ 7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5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4"/>
                  </a:moveTo>
                  <a:lnTo>
                    <a:pt x="18" y="11"/>
                  </a:lnTo>
                  <a:lnTo>
                    <a:pt x="42" y="15"/>
                  </a:lnTo>
                  <a:lnTo>
                    <a:pt x="24" y="119"/>
                  </a:lnTo>
                  <a:lnTo>
                    <a:pt x="0" y="114"/>
                  </a:lnTo>
                  <a:close/>
                  <a:moveTo>
                    <a:pt x="18" y="11"/>
                  </a:moveTo>
                  <a:lnTo>
                    <a:pt x="20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1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9" y="33"/>
                  </a:lnTo>
                  <a:lnTo>
                    <a:pt x="211" y="38"/>
                  </a:lnTo>
                  <a:lnTo>
                    <a:pt x="211" y="43"/>
                  </a:lnTo>
                  <a:lnTo>
                    <a:pt x="199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6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6"/>
                  </a:moveTo>
                  <a:lnTo>
                    <a:pt x="190" y="150"/>
                  </a:lnTo>
                  <a:lnTo>
                    <a:pt x="187" y="154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6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2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12" y="116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Freeform 817"/>
            <p:cNvSpPr>
              <a:spLocks/>
            </p:cNvSpPr>
            <p:nvPr/>
          </p:nvSpPr>
          <p:spPr bwMode="auto">
            <a:xfrm>
              <a:off x="3200" y="2187"/>
              <a:ext cx="183" cy="82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7"/>
                  </a:lnTo>
                  <a:lnTo>
                    <a:pt x="868" y="421"/>
                  </a:lnTo>
                  <a:lnTo>
                    <a:pt x="0" y="19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818"/>
            <p:cNvSpPr>
              <a:spLocks noEditPoints="1"/>
            </p:cNvSpPr>
            <p:nvPr/>
          </p:nvSpPr>
          <p:spPr bwMode="auto">
            <a:xfrm>
              <a:off x="3196" y="2183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8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9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90" y="0"/>
                  </a:moveTo>
                  <a:lnTo>
                    <a:pt x="931" y="207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90" y="0"/>
                  </a:lnTo>
                  <a:close/>
                  <a:moveTo>
                    <a:pt x="931" y="207"/>
                  </a:moveTo>
                  <a:lnTo>
                    <a:pt x="934" y="208"/>
                  </a:lnTo>
                  <a:lnTo>
                    <a:pt x="938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9"/>
                  </a:lnTo>
                  <a:lnTo>
                    <a:pt x="931" y="207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1"/>
                  </a:lnTo>
                  <a:lnTo>
                    <a:pt x="887" y="443"/>
                  </a:lnTo>
                  <a:lnTo>
                    <a:pt x="882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4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5"/>
                  </a:lnTo>
                  <a:lnTo>
                    <a:pt x="12" y="209"/>
                  </a:lnTo>
                  <a:lnTo>
                    <a:pt x="9" y="220"/>
                  </a:lnTo>
                  <a:close/>
                  <a:moveTo>
                    <a:pt x="0" y="205"/>
                  </a:moveTo>
                  <a:lnTo>
                    <a:pt x="75" y="8"/>
                  </a:lnTo>
                  <a:lnTo>
                    <a:pt x="98" y="17"/>
                  </a:lnTo>
                  <a:lnTo>
                    <a:pt x="24" y="213"/>
                  </a:lnTo>
                  <a:lnTo>
                    <a:pt x="0" y="205"/>
                  </a:lnTo>
                  <a:close/>
                  <a:moveTo>
                    <a:pt x="75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86" y="12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2" name="Freeform 819"/>
            <p:cNvSpPr>
              <a:spLocks/>
            </p:cNvSpPr>
            <p:nvPr/>
          </p:nvSpPr>
          <p:spPr bwMode="auto">
            <a:xfrm>
              <a:off x="3274" y="2056"/>
              <a:ext cx="82" cy="75"/>
            </a:xfrm>
            <a:custGeom>
              <a:avLst/>
              <a:gdLst>
                <a:gd name="T0" fmla="*/ 3 w 392"/>
                <a:gd name="T1" fmla="*/ 13 h 357"/>
                <a:gd name="T2" fmla="*/ 4 w 392"/>
                <a:gd name="T3" fmla="*/ 9 h 357"/>
                <a:gd name="T4" fmla="*/ 0 w 392"/>
                <a:gd name="T5" fmla="*/ 10 h 357"/>
                <a:gd name="T6" fmla="*/ 0 w 392"/>
                <a:gd name="T7" fmla="*/ 3 h 357"/>
                <a:gd name="T8" fmla="*/ 5 w 392"/>
                <a:gd name="T9" fmla="*/ 5 h 357"/>
                <a:gd name="T10" fmla="*/ 4 w 392"/>
                <a:gd name="T11" fmla="*/ 0 h 357"/>
                <a:gd name="T12" fmla="*/ 11 w 392"/>
                <a:gd name="T13" fmla="*/ 0 h 357"/>
                <a:gd name="T14" fmla="*/ 10 w 392"/>
                <a:gd name="T15" fmla="*/ 6 h 357"/>
                <a:gd name="T16" fmla="*/ 16 w 392"/>
                <a:gd name="T17" fmla="*/ 5 h 357"/>
                <a:gd name="T18" fmla="*/ 14 w 392"/>
                <a:gd name="T19" fmla="*/ 12 h 357"/>
                <a:gd name="T20" fmla="*/ 9 w 392"/>
                <a:gd name="T21" fmla="*/ 9 h 357"/>
                <a:gd name="T22" fmla="*/ 9 w 392"/>
                <a:gd name="T23" fmla="*/ 14 h 357"/>
                <a:gd name="T24" fmla="*/ 3 w 392"/>
                <a:gd name="T25" fmla="*/ 13 h 3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7"/>
                <a:gd name="T41" fmla="*/ 392 w 392"/>
                <a:gd name="T42" fmla="*/ 357 h 3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7">
                  <a:moveTo>
                    <a:pt x="74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5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1"/>
                  </a:lnTo>
                  <a:lnTo>
                    <a:pt x="223" y="235"/>
                  </a:lnTo>
                  <a:lnTo>
                    <a:pt x="223" y="357"/>
                  </a:lnTo>
                  <a:lnTo>
                    <a:pt x="74" y="3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" name="Freeform 820"/>
            <p:cNvSpPr>
              <a:spLocks noEditPoints="1"/>
            </p:cNvSpPr>
            <p:nvPr/>
          </p:nvSpPr>
          <p:spPr bwMode="auto">
            <a:xfrm>
              <a:off x="3270" y="2052"/>
              <a:ext cx="85" cy="78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6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5 h 381"/>
                <a:gd name="T86" fmla="*/ 10 w 417"/>
                <a:gd name="T87" fmla="*/ 15 h 381"/>
                <a:gd name="T88" fmla="*/ 10 w 417"/>
                <a:gd name="T89" fmla="*/ 14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6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6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7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9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9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10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7"/>
                  </a:lnTo>
                  <a:lnTo>
                    <a:pt x="25" y="97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7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7"/>
                  </a:lnTo>
                  <a:lnTo>
                    <a:pt x="0" y="97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1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5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6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6"/>
                  </a:moveTo>
                  <a:lnTo>
                    <a:pt x="102" y="12"/>
                  </a:lnTo>
                  <a:lnTo>
                    <a:pt x="103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6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6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6"/>
                  </a:moveTo>
                  <a:lnTo>
                    <a:pt x="267" y="157"/>
                  </a:lnTo>
                  <a:lnTo>
                    <a:pt x="243" y="151"/>
                  </a:lnTo>
                  <a:lnTo>
                    <a:pt x="281" y="9"/>
                  </a:lnTo>
                  <a:lnTo>
                    <a:pt x="304" y="16"/>
                  </a:lnTo>
                  <a:close/>
                  <a:moveTo>
                    <a:pt x="257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2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1"/>
                  </a:lnTo>
                  <a:lnTo>
                    <a:pt x="255" y="154"/>
                  </a:lnTo>
                  <a:lnTo>
                    <a:pt x="257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7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4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6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3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2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5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9"/>
                  </a:lnTo>
                  <a:lnTo>
                    <a:pt x="224" y="369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9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7" y="381"/>
                  </a:lnTo>
                  <a:lnTo>
                    <a:pt x="234" y="381"/>
                  </a:lnTo>
                  <a:lnTo>
                    <a:pt x="236" y="369"/>
                  </a:lnTo>
                  <a:lnTo>
                    <a:pt x="248" y="369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7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6"/>
                  </a:lnTo>
                  <a:lnTo>
                    <a:pt x="87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821"/>
            <p:cNvSpPr>
              <a:spLocks/>
            </p:cNvSpPr>
            <p:nvPr/>
          </p:nvSpPr>
          <p:spPr bwMode="auto">
            <a:xfrm>
              <a:off x="2641" y="1568"/>
              <a:ext cx="462" cy="652"/>
            </a:xfrm>
            <a:custGeom>
              <a:avLst/>
              <a:gdLst>
                <a:gd name="T0" fmla="*/ 65 w 2291"/>
                <a:gd name="T1" fmla="*/ 1 h 3271"/>
                <a:gd name="T2" fmla="*/ 65 w 2291"/>
                <a:gd name="T3" fmla="*/ 5 h 3271"/>
                <a:gd name="T4" fmla="*/ 67 w 2291"/>
                <a:gd name="T5" fmla="*/ 9 h 3271"/>
                <a:gd name="T6" fmla="*/ 69 w 2291"/>
                <a:gd name="T7" fmla="*/ 13 h 3271"/>
                <a:gd name="T8" fmla="*/ 72 w 2291"/>
                <a:gd name="T9" fmla="*/ 16 h 3271"/>
                <a:gd name="T10" fmla="*/ 75 w 2291"/>
                <a:gd name="T11" fmla="*/ 20 h 3271"/>
                <a:gd name="T12" fmla="*/ 78 w 2291"/>
                <a:gd name="T13" fmla="*/ 22 h 3271"/>
                <a:gd name="T14" fmla="*/ 81 w 2291"/>
                <a:gd name="T15" fmla="*/ 25 h 3271"/>
                <a:gd name="T16" fmla="*/ 85 w 2291"/>
                <a:gd name="T17" fmla="*/ 26 h 3271"/>
                <a:gd name="T18" fmla="*/ 88 w 2291"/>
                <a:gd name="T19" fmla="*/ 28 h 3271"/>
                <a:gd name="T20" fmla="*/ 91 w 2291"/>
                <a:gd name="T21" fmla="*/ 28 h 3271"/>
                <a:gd name="T22" fmla="*/ 92 w 2291"/>
                <a:gd name="T23" fmla="*/ 59 h 3271"/>
                <a:gd name="T24" fmla="*/ 91 w 2291"/>
                <a:gd name="T25" fmla="*/ 69 h 3271"/>
                <a:gd name="T26" fmla="*/ 89 w 2291"/>
                <a:gd name="T27" fmla="*/ 79 h 3271"/>
                <a:gd name="T28" fmla="*/ 85 w 2291"/>
                <a:gd name="T29" fmla="*/ 88 h 3271"/>
                <a:gd name="T30" fmla="*/ 81 w 2291"/>
                <a:gd name="T31" fmla="*/ 96 h 3271"/>
                <a:gd name="T32" fmla="*/ 76 w 2291"/>
                <a:gd name="T33" fmla="*/ 104 h 3271"/>
                <a:gd name="T34" fmla="*/ 71 w 2291"/>
                <a:gd name="T35" fmla="*/ 111 h 3271"/>
                <a:gd name="T36" fmla="*/ 66 w 2291"/>
                <a:gd name="T37" fmla="*/ 117 h 3271"/>
                <a:gd name="T38" fmla="*/ 60 w 2291"/>
                <a:gd name="T39" fmla="*/ 122 h 3271"/>
                <a:gd name="T40" fmla="*/ 54 w 2291"/>
                <a:gd name="T41" fmla="*/ 126 h 3271"/>
                <a:gd name="T42" fmla="*/ 48 w 2291"/>
                <a:gd name="T43" fmla="*/ 130 h 3271"/>
                <a:gd name="T44" fmla="*/ 42 w 2291"/>
                <a:gd name="T45" fmla="*/ 129 h 3271"/>
                <a:gd name="T46" fmla="*/ 36 w 2291"/>
                <a:gd name="T47" fmla="*/ 125 h 3271"/>
                <a:gd name="T48" fmla="*/ 31 w 2291"/>
                <a:gd name="T49" fmla="*/ 120 h 3271"/>
                <a:gd name="T50" fmla="*/ 25 w 2291"/>
                <a:gd name="T51" fmla="*/ 115 h 3271"/>
                <a:gd name="T52" fmla="*/ 19 w 2291"/>
                <a:gd name="T53" fmla="*/ 108 h 3271"/>
                <a:gd name="T54" fmla="*/ 14 w 2291"/>
                <a:gd name="T55" fmla="*/ 101 h 3271"/>
                <a:gd name="T56" fmla="*/ 9 w 2291"/>
                <a:gd name="T57" fmla="*/ 93 h 3271"/>
                <a:gd name="T58" fmla="*/ 6 w 2291"/>
                <a:gd name="T59" fmla="*/ 85 h 3271"/>
                <a:gd name="T60" fmla="*/ 3 w 2291"/>
                <a:gd name="T61" fmla="*/ 75 h 3271"/>
                <a:gd name="T62" fmla="*/ 1 w 2291"/>
                <a:gd name="T63" fmla="*/ 65 h 3271"/>
                <a:gd name="T64" fmla="*/ 0 w 2291"/>
                <a:gd name="T65" fmla="*/ 55 h 3271"/>
                <a:gd name="T66" fmla="*/ 2 w 2291"/>
                <a:gd name="T67" fmla="*/ 28 h 3271"/>
                <a:gd name="T68" fmla="*/ 6 w 2291"/>
                <a:gd name="T69" fmla="*/ 28 h 3271"/>
                <a:gd name="T70" fmla="*/ 9 w 2291"/>
                <a:gd name="T71" fmla="*/ 26 h 3271"/>
                <a:gd name="T72" fmla="*/ 13 w 2291"/>
                <a:gd name="T73" fmla="*/ 24 h 3271"/>
                <a:gd name="T74" fmla="*/ 16 w 2291"/>
                <a:gd name="T75" fmla="*/ 22 h 3271"/>
                <a:gd name="T76" fmla="*/ 19 w 2291"/>
                <a:gd name="T77" fmla="*/ 19 h 3271"/>
                <a:gd name="T78" fmla="*/ 22 w 2291"/>
                <a:gd name="T79" fmla="*/ 16 h 3271"/>
                <a:gd name="T80" fmla="*/ 24 w 2291"/>
                <a:gd name="T81" fmla="*/ 12 h 3271"/>
                <a:gd name="T82" fmla="*/ 26 w 2291"/>
                <a:gd name="T83" fmla="*/ 8 h 3271"/>
                <a:gd name="T84" fmla="*/ 27 w 2291"/>
                <a:gd name="T85" fmla="*/ 4 h 3271"/>
                <a:gd name="T86" fmla="*/ 27 w 2291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1"/>
                <a:gd name="T133" fmla="*/ 0 h 3271"/>
                <a:gd name="T134" fmla="*/ 2291 w 2291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1" h="3271">
                  <a:moveTo>
                    <a:pt x="671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09" y="67"/>
                  </a:lnTo>
                  <a:lnTo>
                    <a:pt x="1615" y="102"/>
                  </a:lnTo>
                  <a:lnTo>
                    <a:pt x="1623" y="134"/>
                  </a:lnTo>
                  <a:lnTo>
                    <a:pt x="1634" y="168"/>
                  </a:lnTo>
                  <a:lnTo>
                    <a:pt x="1647" y="200"/>
                  </a:lnTo>
                  <a:lnTo>
                    <a:pt x="1661" y="232"/>
                  </a:lnTo>
                  <a:lnTo>
                    <a:pt x="1678" y="264"/>
                  </a:lnTo>
                  <a:lnTo>
                    <a:pt x="1695" y="295"/>
                  </a:lnTo>
                  <a:lnTo>
                    <a:pt x="1715" y="325"/>
                  </a:lnTo>
                  <a:lnTo>
                    <a:pt x="1735" y="354"/>
                  </a:lnTo>
                  <a:lnTo>
                    <a:pt x="1758" y="384"/>
                  </a:lnTo>
                  <a:lnTo>
                    <a:pt x="1781" y="412"/>
                  </a:lnTo>
                  <a:lnTo>
                    <a:pt x="1805" y="439"/>
                  </a:lnTo>
                  <a:lnTo>
                    <a:pt x="1830" y="465"/>
                  </a:lnTo>
                  <a:lnTo>
                    <a:pt x="1856" y="490"/>
                  </a:lnTo>
                  <a:lnTo>
                    <a:pt x="1883" y="514"/>
                  </a:lnTo>
                  <a:lnTo>
                    <a:pt x="1910" y="538"/>
                  </a:lnTo>
                  <a:lnTo>
                    <a:pt x="1937" y="560"/>
                  </a:lnTo>
                  <a:lnTo>
                    <a:pt x="1965" y="580"/>
                  </a:lnTo>
                  <a:lnTo>
                    <a:pt x="1993" y="600"/>
                  </a:lnTo>
                  <a:lnTo>
                    <a:pt x="2022" y="617"/>
                  </a:lnTo>
                  <a:lnTo>
                    <a:pt x="2051" y="634"/>
                  </a:lnTo>
                  <a:lnTo>
                    <a:pt x="2079" y="649"/>
                  </a:lnTo>
                  <a:lnTo>
                    <a:pt x="2106" y="662"/>
                  </a:lnTo>
                  <a:lnTo>
                    <a:pt x="2134" y="674"/>
                  </a:lnTo>
                  <a:lnTo>
                    <a:pt x="2161" y="685"/>
                  </a:lnTo>
                  <a:lnTo>
                    <a:pt x="2187" y="692"/>
                  </a:lnTo>
                  <a:lnTo>
                    <a:pt x="2213" y="700"/>
                  </a:lnTo>
                  <a:lnTo>
                    <a:pt x="2236" y="704"/>
                  </a:lnTo>
                  <a:lnTo>
                    <a:pt x="2260" y="708"/>
                  </a:lnTo>
                  <a:lnTo>
                    <a:pt x="2283" y="709"/>
                  </a:lnTo>
                  <a:lnTo>
                    <a:pt x="2291" y="1377"/>
                  </a:lnTo>
                  <a:lnTo>
                    <a:pt x="2289" y="1468"/>
                  </a:lnTo>
                  <a:lnTo>
                    <a:pt x="2284" y="1556"/>
                  </a:lnTo>
                  <a:lnTo>
                    <a:pt x="2274" y="1644"/>
                  </a:lnTo>
                  <a:lnTo>
                    <a:pt x="2261" y="1728"/>
                  </a:lnTo>
                  <a:lnTo>
                    <a:pt x="2246" y="1811"/>
                  </a:lnTo>
                  <a:lnTo>
                    <a:pt x="2227" y="1892"/>
                  </a:lnTo>
                  <a:lnTo>
                    <a:pt x="2205" y="1972"/>
                  </a:lnTo>
                  <a:lnTo>
                    <a:pt x="2180" y="2049"/>
                  </a:lnTo>
                  <a:lnTo>
                    <a:pt x="2153" y="2125"/>
                  </a:lnTo>
                  <a:lnTo>
                    <a:pt x="2123" y="2198"/>
                  </a:lnTo>
                  <a:lnTo>
                    <a:pt x="2092" y="2269"/>
                  </a:lnTo>
                  <a:lnTo>
                    <a:pt x="2057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59" y="2653"/>
                  </a:lnTo>
                  <a:lnTo>
                    <a:pt x="1815" y="2710"/>
                  </a:lnTo>
                  <a:lnTo>
                    <a:pt x="1771" y="2764"/>
                  </a:lnTo>
                  <a:lnTo>
                    <a:pt x="1724" y="2817"/>
                  </a:lnTo>
                  <a:lnTo>
                    <a:pt x="1678" y="2866"/>
                  </a:lnTo>
                  <a:lnTo>
                    <a:pt x="1630" y="2915"/>
                  </a:lnTo>
                  <a:lnTo>
                    <a:pt x="1583" y="2960"/>
                  </a:lnTo>
                  <a:lnTo>
                    <a:pt x="1534" y="3005"/>
                  </a:lnTo>
                  <a:lnTo>
                    <a:pt x="1486" y="3046"/>
                  </a:lnTo>
                  <a:lnTo>
                    <a:pt x="1437" y="3085"/>
                  </a:lnTo>
                  <a:lnTo>
                    <a:pt x="1388" y="3121"/>
                  </a:lnTo>
                  <a:lnTo>
                    <a:pt x="1341" y="3156"/>
                  </a:lnTo>
                  <a:lnTo>
                    <a:pt x="1293" y="3188"/>
                  </a:lnTo>
                  <a:lnTo>
                    <a:pt x="1246" y="3219"/>
                  </a:lnTo>
                  <a:lnTo>
                    <a:pt x="1199" y="3246"/>
                  </a:lnTo>
                  <a:lnTo>
                    <a:pt x="1154" y="3271"/>
                  </a:lnTo>
                  <a:lnTo>
                    <a:pt x="1107" y="3247"/>
                  </a:lnTo>
                  <a:lnTo>
                    <a:pt x="1058" y="3219"/>
                  </a:lnTo>
                  <a:lnTo>
                    <a:pt x="1009" y="3189"/>
                  </a:lnTo>
                  <a:lnTo>
                    <a:pt x="960" y="3157"/>
                  </a:lnTo>
                  <a:lnTo>
                    <a:pt x="910" y="3122"/>
                  </a:lnTo>
                  <a:lnTo>
                    <a:pt x="860" y="3086"/>
                  </a:lnTo>
                  <a:lnTo>
                    <a:pt x="811" y="3047"/>
                  </a:lnTo>
                  <a:lnTo>
                    <a:pt x="762" y="3006"/>
                  </a:lnTo>
                  <a:lnTo>
                    <a:pt x="712" y="2962"/>
                  </a:lnTo>
                  <a:lnTo>
                    <a:pt x="664" y="2916"/>
                  </a:lnTo>
                  <a:lnTo>
                    <a:pt x="616" y="2868"/>
                  </a:lnTo>
                  <a:lnTo>
                    <a:pt x="569" y="2818"/>
                  </a:lnTo>
                  <a:lnTo>
                    <a:pt x="522" y="2765"/>
                  </a:lnTo>
                  <a:lnTo>
                    <a:pt x="477" y="2710"/>
                  </a:lnTo>
                  <a:lnTo>
                    <a:pt x="433" y="2654"/>
                  </a:lnTo>
                  <a:lnTo>
                    <a:pt x="391" y="2594"/>
                  </a:lnTo>
                  <a:lnTo>
                    <a:pt x="349" y="2533"/>
                  </a:lnTo>
                  <a:lnTo>
                    <a:pt x="310" y="2470"/>
                  </a:lnTo>
                  <a:lnTo>
                    <a:pt x="272" y="2404"/>
                  </a:lnTo>
                  <a:lnTo>
                    <a:pt x="236" y="2336"/>
                  </a:lnTo>
                  <a:lnTo>
                    <a:pt x="202" y="2267"/>
                  </a:lnTo>
                  <a:lnTo>
                    <a:pt x="170" y="2196"/>
                  </a:lnTo>
                  <a:lnTo>
                    <a:pt x="141" y="2121"/>
                  </a:lnTo>
                  <a:lnTo>
                    <a:pt x="114" y="2046"/>
                  </a:lnTo>
                  <a:lnTo>
                    <a:pt x="90" y="1968"/>
                  </a:lnTo>
                  <a:lnTo>
                    <a:pt x="69" y="1888"/>
                  </a:lnTo>
                  <a:lnTo>
                    <a:pt x="50" y="1807"/>
                  </a:lnTo>
                  <a:lnTo>
                    <a:pt x="34" y="1723"/>
                  </a:lnTo>
                  <a:lnTo>
                    <a:pt x="22" y="1637"/>
                  </a:lnTo>
                  <a:lnTo>
                    <a:pt x="14" y="1550"/>
                  </a:lnTo>
                  <a:lnTo>
                    <a:pt x="7" y="1460"/>
                  </a:lnTo>
                  <a:lnTo>
                    <a:pt x="6" y="1369"/>
                  </a:lnTo>
                  <a:lnTo>
                    <a:pt x="0" y="714"/>
                  </a:lnTo>
                  <a:lnTo>
                    <a:pt x="29" y="713"/>
                  </a:lnTo>
                  <a:lnTo>
                    <a:pt x="59" y="711"/>
                  </a:lnTo>
                  <a:lnTo>
                    <a:pt x="88" y="706"/>
                  </a:lnTo>
                  <a:lnTo>
                    <a:pt x="117" y="700"/>
                  </a:lnTo>
                  <a:lnTo>
                    <a:pt x="147" y="691"/>
                  </a:lnTo>
                  <a:lnTo>
                    <a:pt x="177" y="682"/>
                  </a:lnTo>
                  <a:lnTo>
                    <a:pt x="206" y="670"/>
                  </a:lnTo>
                  <a:lnTo>
                    <a:pt x="235" y="656"/>
                  </a:lnTo>
                  <a:lnTo>
                    <a:pt x="264" y="641"/>
                  </a:lnTo>
                  <a:lnTo>
                    <a:pt x="293" y="624"/>
                  </a:lnTo>
                  <a:lnTo>
                    <a:pt x="321" y="607"/>
                  </a:lnTo>
                  <a:lnTo>
                    <a:pt x="348" y="588"/>
                  </a:lnTo>
                  <a:lnTo>
                    <a:pt x="375" y="567"/>
                  </a:lnTo>
                  <a:lnTo>
                    <a:pt x="402" y="544"/>
                  </a:lnTo>
                  <a:lnTo>
                    <a:pt x="428" y="522"/>
                  </a:lnTo>
                  <a:lnTo>
                    <a:pt x="452" y="497"/>
                  </a:lnTo>
                  <a:lnTo>
                    <a:pt x="476" y="472"/>
                  </a:lnTo>
                  <a:lnTo>
                    <a:pt x="500" y="445"/>
                  </a:lnTo>
                  <a:lnTo>
                    <a:pt x="521" y="418"/>
                  </a:lnTo>
                  <a:lnTo>
                    <a:pt x="542" y="390"/>
                  </a:lnTo>
                  <a:lnTo>
                    <a:pt x="561" y="361"/>
                  </a:lnTo>
                  <a:lnTo>
                    <a:pt x="580" y="331"/>
                  </a:lnTo>
                  <a:lnTo>
                    <a:pt x="596" y="300"/>
                  </a:lnTo>
                  <a:lnTo>
                    <a:pt x="611" y="269"/>
                  </a:lnTo>
                  <a:lnTo>
                    <a:pt x="625" y="237"/>
                  </a:lnTo>
                  <a:lnTo>
                    <a:pt x="637" y="204"/>
                  </a:lnTo>
                  <a:lnTo>
                    <a:pt x="648" y="171"/>
                  </a:lnTo>
                  <a:lnTo>
                    <a:pt x="656" y="137"/>
                  </a:lnTo>
                  <a:lnTo>
                    <a:pt x="663" y="104"/>
                  </a:lnTo>
                  <a:lnTo>
                    <a:pt x="668" y="69"/>
                  </a:lnTo>
                  <a:lnTo>
                    <a:pt x="670" y="3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822"/>
            <p:cNvSpPr>
              <a:spLocks noEditPoints="1"/>
            </p:cNvSpPr>
            <p:nvPr/>
          </p:nvSpPr>
          <p:spPr bwMode="auto">
            <a:xfrm>
              <a:off x="2637" y="1564"/>
              <a:ext cx="466" cy="659"/>
            </a:xfrm>
            <a:custGeom>
              <a:avLst/>
              <a:gdLst>
                <a:gd name="T0" fmla="*/ 65 w 2315"/>
                <a:gd name="T1" fmla="*/ 0 h 3295"/>
                <a:gd name="T2" fmla="*/ 64 w 2315"/>
                <a:gd name="T3" fmla="*/ 1 h 3295"/>
                <a:gd name="T4" fmla="*/ 65 w 2315"/>
                <a:gd name="T5" fmla="*/ 4 h 3295"/>
                <a:gd name="T6" fmla="*/ 65 w 2315"/>
                <a:gd name="T7" fmla="*/ 5 h 3295"/>
                <a:gd name="T8" fmla="*/ 66 w 2315"/>
                <a:gd name="T9" fmla="*/ 7 h 3295"/>
                <a:gd name="T10" fmla="*/ 67 w 2315"/>
                <a:gd name="T11" fmla="*/ 11 h 3295"/>
                <a:gd name="T12" fmla="*/ 69 w 2315"/>
                <a:gd name="T13" fmla="*/ 12 h 3295"/>
                <a:gd name="T14" fmla="*/ 74 w 2315"/>
                <a:gd name="T15" fmla="*/ 19 h 3295"/>
                <a:gd name="T16" fmla="*/ 80 w 2315"/>
                <a:gd name="T17" fmla="*/ 24 h 3295"/>
                <a:gd name="T18" fmla="*/ 86 w 2315"/>
                <a:gd name="T19" fmla="*/ 27 h 3295"/>
                <a:gd name="T20" fmla="*/ 92 w 2315"/>
                <a:gd name="T21" fmla="*/ 28 h 3295"/>
                <a:gd name="T22" fmla="*/ 87 w 2315"/>
                <a:gd name="T23" fmla="*/ 28 h 3295"/>
                <a:gd name="T24" fmla="*/ 80 w 2315"/>
                <a:gd name="T25" fmla="*/ 25 h 3295"/>
                <a:gd name="T26" fmla="*/ 74 w 2315"/>
                <a:gd name="T27" fmla="*/ 20 h 3295"/>
                <a:gd name="T28" fmla="*/ 68 w 2315"/>
                <a:gd name="T29" fmla="*/ 13 h 3295"/>
                <a:gd name="T30" fmla="*/ 92 w 2315"/>
                <a:gd name="T31" fmla="*/ 29 h 3295"/>
                <a:gd name="T32" fmla="*/ 93 w 2315"/>
                <a:gd name="T33" fmla="*/ 56 h 3295"/>
                <a:gd name="T34" fmla="*/ 92 w 2315"/>
                <a:gd name="T35" fmla="*/ 56 h 3295"/>
                <a:gd name="T36" fmla="*/ 92 w 2315"/>
                <a:gd name="T37" fmla="*/ 68 h 3295"/>
                <a:gd name="T38" fmla="*/ 91 w 2315"/>
                <a:gd name="T39" fmla="*/ 62 h 3295"/>
                <a:gd name="T40" fmla="*/ 90 w 2315"/>
                <a:gd name="T41" fmla="*/ 77 h 3295"/>
                <a:gd name="T42" fmla="*/ 87 w 2315"/>
                <a:gd name="T43" fmla="*/ 82 h 3295"/>
                <a:gd name="T44" fmla="*/ 87 w 2315"/>
                <a:gd name="T45" fmla="*/ 86 h 3295"/>
                <a:gd name="T46" fmla="*/ 79 w 2315"/>
                <a:gd name="T47" fmla="*/ 102 h 3295"/>
                <a:gd name="T48" fmla="*/ 69 w 2315"/>
                <a:gd name="T49" fmla="*/ 115 h 3295"/>
                <a:gd name="T50" fmla="*/ 58 w 2315"/>
                <a:gd name="T51" fmla="*/ 125 h 3295"/>
                <a:gd name="T52" fmla="*/ 47 w 2315"/>
                <a:gd name="T53" fmla="*/ 132 h 3295"/>
                <a:gd name="T54" fmla="*/ 56 w 2315"/>
                <a:gd name="T55" fmla="*/ 125 h 3295"/>
                <a:gd name="T56" fmla="*/ 67 w 2315"/>
                <a:gd name="T57" fmla="*/ 115 h 3295"/>
                <a:gd name="T58" fmla="*/ 77 w 2315"/>
                <a:gd name="T59" fmla="*/ 103 h 3295"/>
                <a:gd name="T60" fmla="*/ 85 w 2315"/>
                <a:gd name="T61" fmla="*/ 88 h 3295"/>
                <a:gd name="T62" fmla="*/ 46 w 2315"/>
                <a:gd name="T63" fmla="*/ 132 h 3295"/>
                <a:gd name="T64" fmla="*/ 43 w 2315"/>
                <a:gd name="T65" fmla="*/ 130 h 3295"/>
                <a:gd name="T66" fmla="*/ 40 w 2315"/>
                <a:gd name="T67" fmla="*/ 127 h 3295"/>
                <a:gd name="T68" fmla="*/ 38 w 2315"/>
                <a:gd name="T69" fmla="*/ 127 h 3295"/>
                <a:gd name="T70" fmla="*/ 29 w 2315"/>
                <a:gd name="T71" fmla="*/ 119 h 3295"/>
                <a:gd name="T72" fmla="*/ 37 w 2315"/>
                <a:gd name="T73" fmla="*/ 125 h 3295"/>
                <a:gd name="T74" fmla="*/ 22 w 2315"/>
                <a:gd name="T75" fmla="*/ 112 h 3295"/>
                <a:gd name="T76" fmla="*/ 12 w 2315"/>
                <a:gd name="T77" fmla="*/ 99 h 3295"/>
                <a:gd name="T78" fmla="*/ 4 w 2315"/>
                <a:gd name="T79" fmla="*/ 82 h 3295"/>
                <a:gd name="T80" fmla="*/ 1 w 2315"/>
                <a:gd name="T81" fmla="*/ 63 h 3295"/>
                <a:gd name="T82" fmla="*/ 2 w 2315"/>
                <a:gd name="T83" fmla="*/ 66 h 3295"/>
                <a:gd name="T84" fmla="*/ 6 w 2315"/>
                <a:gd name="T85" fmla="*/ 84 h 3295"/>
                <a:gd name="T86" fmla="*/ 14 w 2315"/>
                <a:gd name="T87" fmla="*/ 100 h 3295"/>
                <a:gd name="T88" fmla="*/ 24 w 2315"/>
                <a:gd name="T89" fmla="*/ 113 h 3295"/>
                <a:gd name="T90" fmla="*/ 1 w 2315"/>
                <a:gd name="T91" fmla="*/ 29 h 3295"/>
                <a:gd name="T92" fmla="*/ 0 w 2315"/>
                <a:gd name="T93" fmla="*/ 29 h 3295"/>
                <a:gd name="T94" fmla="*/ 0 w 2315"/>
                <a:gd name="T95" fmla="*/ 29 h 3295"/>
                <a:gd name="T96" fmla="*/ 9 w 2315"/>
                <a:gd name="T97" fmla="*/ 27 h 3295"/>
                <a:gd name="T98" fmla="*/ 17 w 2315"/>
                <a:gd name="T99" fmla="*/ 21 h 3295"/>
                <a:gd name="T100" fmla="*/ 13 w 2315"/>
                <a:gd name="T101" fmla="*/ 26 h 3295"/>
                <a:gd name="T102" fmla="*/ 3 w 2315"/>
                <a:gd name="T103" fmla="*/ 29 h 3295"/>
                <a:gd name="T104" fmla="*/ 22 w 2315"/>
                <a:gd name="T105" fmla="*/ 16 h 3295"/>
                <a:gd name="T106" fmla="*/ 26 w 2315"/>
                <a:gd name="T107" fmla="*/ 6 h 3295"/>
                <a:gd name="T108" fmla="*/ 27 w 2315"/>
                <a:gd name="T109" fmla="*/ 5 h 3295"/>
                <a:gd name="T110" fmla="*/ 23 w 2315"/>
                <a:gd name="T111" fmla="*/ 15 h 3295"/>
                <a:gd name="T112" fmla="*/ 27 w 2315"/>
                <a:gd name="T113" fmla="*/ 1 h 3295"/>
                <a:gd name="T114" fmla="*/ 27 w 2315"/>
                <a:gd name="T115" fmla="*/ 0 h 3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5"/>
                <a:gd name="T176" fmla="*/ 2315 w 2315"/>
                <a:gd name="T177" fmla="*/ 3295 h 329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5">
                  <a:moveTo>
                    <a:pt x="683" y="0"/>
                  </a:moveTo>
                  <a:lnTo>
                    <a:pt x="1615" y="0"/>
                  </a:lnTo>
                  <a:lnTo>
                    <a:pt x="1615" y="24"/>
                  </a:lnTo>
                  <a:lnTo>
                    <a:pt x="683" y="24"/>
                  </a:lnTo>
                  <a:lnTo>
                    <a:pt x="683" y="0"/>
                  </a:lnTo>
                  <a:close/>
                  <a:moveTo>
                    <a:pt x="1615" y="0"/>
                  </a:moveTo>
                  <a:lnTo>
                    <a:pt x="1620" y="0"/>
                  </a:lnTo>
                  <a:lnTo>
                    <a:pt x="1623" y="4"/>
                  </a:lnTo>
                  <a:lnTo>
                    <a:pt x="1626" y="8"/>
                  </a:lnTo>
                  <a:lnTo>
                    <a:pt x="1627" y="12"/>
                  </a:lnTo>
                  <a:lnTo>
                    <a:pt x="1615" y="12"/>
                  </a:lnTo>
                  <a:lnTo>
                    <a:pt x="1615" y="0"/>
                  </a:lnTo>
                  <a:close/>
                  <a:moveTo>
                    <a:pt x="1627" y="12"/>
                  </a:moveTo>
                  <a:lnTo>
                    <a:pt x="1627" y="13"/>
                  </a:lnTo>
                  <a:lnTo>
                    <a:pt x="1627" y="15"/>
                  </a:lnTo>
                  <a:lnTo>
                    <a:pt x="1602" y="15"/>
                  </a:lnTo>
                  <a:lnTo>
                    <a:pt x="1602" y="13"/>
                  </a:lnTo>
                  <a:lnTo>
                    <a:pt x="1602" y="12"/>
                  </a:lnTo>
                  <a:lnTo>
                    <a:pt x="1627" y="12"/>
                  </a:lnTo>
                  <a:close/>
                  <a:moveTo>
                    <a:pt x="1627" y="15"/>
                  </a:moveTo>
                  <a:lnTo>
                    <a:pt x="1627" y="34"/>
                  </a:lnTo>
                  <a:lnTo>
                    <a:pt x="1629" y="52"/>
                  </a:lnTo>
                  <a:lnTo>
                    <a:pt x="1632" y="70"/>
                  </a:lnTo>
                  <a:lnTo>
                    <a:pt x="1635" y="89"/>
                  </a:lnTo>
                  <a:lnTo>
                    <a:pt x="1638" y="107"/>
                  </a:lnTo>
                  <a:lnTo>
                    <a:pt x="1642" y="126"/>
                  </a:lnTo>
                  <a:lnTo>
                    <a:pt x="1647" y="144"/>
                  </a:lnTo>
                  <a:lnTo>
                    <a:pt x="1653" y="161"/>
                  </a:lnTo>
                  <a:lnTo>
                    <a:pt x="1629" y="169"/>
                  </a:lnTo>
                  <a:lnTo>
                    <a:pt x="1624" y="150"/>
                  </a:lnTo>
                  <a:lnTo>
                    <a:pt x="1619" y="131"/>
                  </a:lnTo>
                  <a:lnTo>
                    <a:pt x="1614" y="113"/>
                  </a:lnTo>
                  <a:lnTo>
                    <a:pt x="1610" y="93"/>
                  </a:lnTo>
                  <a:lnTo>
                    <a:pt x="1608" y="74"/>
                  </a:lnTo>
                  <a:lnTo>
                    <a:pt x="1605" y="54"/>
                  </a:lnTo>
                  <a:lnTo>
                    <a:pt x="1604" y="35"/>
                  </a:lnTo>
                  <a:lnTo>
                    <a:pt x="1602" y="15"/>
                  </a:lnTo>
                  <a:lnTo>
                    <a:pt x="1627" y="15"/>
                  </a:lnTo>
                  <a:close/>
                  <a:moveTo>
                    <a:pt x="1653" y="161"/>
                  </a:moveTo>
                  <a:lnTo>
                    <a:pt x="1659" y="180"/>
                  </a:lnTo>
                  <a:lnTo>
                    <a:pt x="1666" y="198"/>
                  </a:lnTo>
                  <a:lnTo>
                    <a:pt x="1674" y="215"/>
                  </a:lnTo>
                  <a:lnTo>
                    <a:pt x="1681" y="232"/>
                  </a:lnTo>
                  <a:lnTo>
                    <a:pt x="1699" y="268"/>
                  </a:lnTo>
                  <a:lnTo>
                    <a:pt x="1719" y="302"/>
                  </a:lnTo>
                  <a:lnTo>
                    <a:pt x="1698" y="315"/>
                  </a:lnTo>
                  <a:lnTo>
                    <a:pt x="1688" y="297"/>
                  </a:lnTo>
                  <a:lnTo>
                    <a:pt x="1678" y="279"/>
                  </a:lnTo>
                  <a:lnTo>
                    <a:pt x="1668" y="262"/>
                  </a:lnTo>
                  <a:lnTo>
                    <a:pt x="1660" y="243"/>
                  </a:lnTo>
                  <a:lnTo>
                    <a:pt x="1651" y="225"/>
                  </a:lnTo>
                  <a:lnTo>
                    <a:pt x="1644" y="207"/>
                  </a:lnTo>
                  <a:lnTo>
                    <a:pt x="1636" y="188"/>
                  </a:lnTo>
                  <a:lnTo>
                    <a:pt x="1629" y="169"/>
                  </a:lnTo>
                  <a:lnTo>
                    <a:pt x="1653" y="161"/>
                  </a:lnTo>
                  <a:close/>
                  <a:moveTo>
                    <a:pt x="1719" y="302"/>
                  </a:moveTo>
                  <a:lnTo>
                    <a:pt x="1732" y="323"/>
                  </a:lnTo>
                  <a:lnTo>
                    <a:pt x="1746" y="345"/>
                  </a:lnTo>
                  <a:lnTo>
                    <a:pt x="1761" y="365"/>
                  </a:lnTo>
                  <a:lnTo>
                    <a:pt x="1777" y="386"/>
                  </a:lnTo>
                  <a:lnTo>
                    <a:pt x="1794" y="405"/>
                  </a:lnTo>
                  <a:lnTo>
                    <a:pt x="1810" y="425"/>
                  </a:lnTo>
                  <a:lnTo>
                    <a:pt x="1827" y="444"/>
                  </a:lnTo>
                  <a:lnTo>
                    <a:pt x="1845" y="463"/>
                  </a:lnTo>
                  <a:lnTo>
                    <a:pt x="1864" y="481"/>
                  </a:lnTo>
                  <a:lnTo>
                    <a:pt x="1882" y="498"/>
                  </a:lnTo>
                  <a:lnTo>
                    <a:pt x="1901" y="515"/>
                  </a:lnTo>
                  <a:lnTo>
                    <a:pt x="1920" y="532"/>
                  </a:lnTo>
                  <a:lnTo>
                    <a:pt x="1939" y="548"/>
                  </a:lnTo>
                  <a:lnTo>
                    <a:pt x="1959" y="563"/>
                  </a:lnTo>
                  <a:lnTo>
                    <a:pt x="1978" y="578"/>
                  </a:lnTo>
                  <a:lnTo>
                    <a:pt x="1998" y="592"/>
                  </a:lnTo>
                  <a:lnTo>
                    <a:pt x="2018" y="605"/>
                  </a:lnTo>
                  <a:lnTo>
                    <a:pt x="2038" y="618"/>
                  </a:lnTo>
                  <a:lnTo>
                    <a:pt x="2058" y="630"/>
                  </a:lnTo>
                  <a:lnTo>
                    <a:pt x="2078" y="641"/>
                  </a:lnTo>
                  <a:lnTo>
                    <a:pt x="2097" y="652"/>
                  </a:lnTo>
                  <a:lnTo>
                    <a:pt x="2117" y="660"/>
                  </a:lnTo>
                  <a:lnTo>
                    <a:pt x="2136" y="670"/>
                  </a:lnTo>
                  <a:lnTo>
                    <a:pt x="2155" y="677"/>
                  </a:lnTo>
                  <a:lnTo>
                    <a:pt x="2174" y="684"/>
                  </a:lnTo>
                  <a:lnTo>
                    <a:pt x="2193" y="690"/>
                  </a:lnTo>
                  <a:lnTo>
                    <a:pt x="2211" y="696"/>
                  </a:lnTo>
                  <a:lnTo>
                    <a:pt x="2229" y="700"/>
                  </a:lnTo>
                  <a:lnTo>
                    <a:pt x="2246" y="703"/>
                  </a:lnTo>
                  <a:lnTo>
                    <a:pt x="2263" y="707"/>
                  </a:lnTo>
                  <a:lnTo>
                    <a:pt x="2280" y="708"/>
                  </a:lnTo>
                  <a:lnTo>
                    <a:pt x="2295" y="709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0"/>
                  </a:lnTo>
                  <a:lnTo>
                    <a:pt x="2244" y="728"/>
                  </a:lnTo>
                  <a:lnTo>
                    <a:pt x="2226" y="725"/>
                  </a:lnTo>
                  <a:lnTo>
                    <a:pt x="2207" y="720"/>
                  </a:lnTo>
                  <a:lnTo>
                    <a:pt x="2189" y="714"/>
                  </a:lnTo>
                  <a:lnTo>
                    <a:pt x="2169" y="708"/>
                  </a:lnTo>
                  <a:lnTo>
                    <a:pt x="2150" y="701"/>
                  </a:lnTo>
                  <a:lnTo>
                    <a:pt x="2130" y="693"/>
                  </a:lnTo>
                  <a:lnTo>
                    <a:pt x="2110" y="684"/>
                  </a:lnTo>
                  <a:lnTo>
                    <a:pt x="2090" y="674"/>
                  </a:lnTo>
                  <a:lnTo>
                    <a:pt x="2069" y="663"/>
                  </a:lnTo>
                  <a:lnTo>
                    <a:pt x="2049" y="652"/>
                  </a:lnTo>
                  <a:lnTo>
                    <a:pt x="2028" y="640"/>
                  </a:lnTo>
                  <a:lnTo>
                    <a:pt x="2007" y="627"/>
                  </a:lnTo>
                  <a:lnTo>
                    <a:pt x="1987" y="613"/>
                  </a:lnTo>
                  <a:lnTo>
                    <a:pt x="1966" y="599"/>
                  </a:lnTo>
                  <a:lnTo>
                    <a:pt x="1946" y="583"/>
                  </a:lnTo>
                  <a:lnTo>
                    <a:pt x="1925" y="567"/>
                  </a:lnTo>
                  <a:lnTo>
                    <a:pt x="1906" y="551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8" y="499"/>
                  </a:lnTo>
                  <a:lnTo>
                    <a:pt x="1828" y="480"/>
                  </a:lnTo>
                  <a:lnTo>
                    <a:pt x="1810" y="461"/>
                  </a:lnTo>
                  <a:lnTo>
                    <a:pt x="1793" y="441"/>
                  </a:lnTo>
                  <a:lnTo>
                    <a:pt x="1775" y="421"/>
                  </a:lnTo>
                  <a:lnTo>
                    <a:pt x="1758" y="401"/>
                  </a:lnTo>
                  <a:lnTo>
                    <a:pt x="1742" y="379"/>
                  </a:lnTo>
                  <a:lnTo>
                    <a:pt x="1727" y="359"/>
                  </a:lnTo>
                  <a:lnTo>
                    <a:pt x="1712" y="336"/>
                  </a:lnTo>
                  <a:lnTo>
                    <a:pt x="1698" y="315"/>
                  </a:lnTo>
                  <a:lnTo>
                    <a:pt x="1719" y="302"/>
                  </a:lnTo>
                  <a:close/>
                  <a:moveTo>
                    <a:pt x="2295" y="709"/>
                  </a:moveTo>
                  <a:lnTo>
                    <a:pt x="2299" y="710"/>
                  </a:lnTo>
                  <a:lnTo>
                    <a:pt x="2303" y="712"/>
                  </a:lnTo>
                  <a:lnTo>
                    <a:pt x="2306" y="716"/>
                  </a:lnTo>
                  <a:lnTo>
                    <a:pt x="2307" y="721"/>
                  </a:lnTo>
                  <a:lnTo>
                    <a:pt x="2295" y="721"/>
                  </a:lnTo>
                  <a:lnTo>
                    <a:pt x="2295" y="709"/>
                  </a:lnTo>
                  <a:close/>
                  <a:moveTo>
                    <a:pt x="2307" y="721"/>
                  </a:moveTo>
                  <a:lnTo>
                    <a:pt x="2315" y="1389"/>
                  </a:lnTo>
                  <a:lnTo>
                    <a:pt x="2292" y="1389"/>
                  </a:lnTo>
                  <a:lnTo>
                    <a:pt x="2283" y="721"/>
                  </a:lnTo>
                  <a:lnTo>
                    <a:pt x="2307" y="721"/>
                  </a:lnTo>
                  <a:close/>
                  <a:moveTo>
                    <a:pt x="2315" y="1389"/>
                  </a:moveTo>
                  <a:lnTo>
                    <a:pt x="2315" y="1389"/>
                  </a:lnTo>
                  <a:lnTo>
                    <a:pt x="2303" y="1389"/>
                  </a:lnTo>
                  <a:lnTo>
                    <a:pt x="2315" y="1389"/>
                  </a:lnTo>
                  <a:close/>
                  <a:moveTo>
                    <a:pt x="2315" y="1389"/>
                  </a:moveTo>
                  <a:lnTo>
                    <a:pt x="2315" y="1393"/>
                  </a:lnTo>
                  <a:lnTo>
                    <a:pt x="2315" y="1398"/>
                  </a:lnTo>
                  <a:lnTo>
                    <a:pt x="2292" y="1398"/>
                  </a:lnTo>
                  <a:lnTo>
                    <a:pt x="2292" y="1393"/>
                  </a:lnTo>
                  <a:lnTo>
                    <a:pt x="2292" y="1389"/>
                  </a:lnTo>
                  <a:lnTo>
                    <a:pt x="2315" y="1389"/>
                  </a:lnTo>
                  <a:close/>
                  <a:moveTo>
                    <a:pt x="2315" y="1398"/>
                  </a:moveTo>
                  <a:lnTo>
                    <a:pt x="2314" y="1449"/>
                  </a:lnTo>
                  <a:lnTo>
                    <a:pt x="2312" y="1499"/>
                  </a:lnTo>
                  <a:lnTo>
                    <a:pt x="2309" y="1550"/>
                  </a:lnTo>
                  <a:lnTo>
                    <a:pt x="2305" y="1599"/>
                  </a:lnTo>
                  <a:lnTo>
                    <a:pt x="2299" y="1647"/>
                  </a:lnTo>
                  <a:lnTo>
                    <a:pt x="2293" y="1696"/>
                  </a:lnTo>
                  <a:lnTo>
                    <a:pt x="2285" y="1743"/>
                  </a:lnTo>
                  <a:lnTo>
                    <a:pt x="2276" y="1791"/>
                  </a:lnTo>
                  <a:lnTo>
                    <a:pt x="2253" y="1786"/>
                  </a:lnTo>
                  <a:lnTo>
                    <a:pt x="2261" y="1739"/>
                  </a:lnTo>
                  <a:lnTo>
                    <a:pt x="2269" y="1693"/>
                  </a:lnTo>
                  <a:lnTo>
                    <a:pt x="2275" y="1645"/>
                  </a:lnTo>
                  <a:lnTo>
                    <a:pt x="2281" y="1597"/>
                  </a:lnTo>
                  <a:lnTo>
                    <a:pt x="2285" y="1548"/>
                  </a:lnTo>
                  <a:lnTo>
                    <a:pt x="2288" y="1498"/>
                  </a:lnTo>
                  <a:lnTo>
                    <a:pt x="2290" y="1449"/>
                  </a:lnTo>
                  <a:lnTo>
                    <a:pt x="2292" y="1398"/>
                  </a:lnTo>
                  <a:lnTo>
                    <a:pt x="2315" y="1398"/>
                  </a:lnTo>
                  <a:close/>
                  <a:moveTo>
                    <a:pt x="2276" y="1791"/>
                  </a:moveTo>
                  <a:lnTo>
                    <a:pt x="2267" y="1837"/>
                  </a:lnTo>
                  <a:lnTo>
                    <a:pt x="2257" y="1883"/>
                  </a:lnTo>
                  <a:lnTo>
                    <a:pt x="2245" y="1928"/>
                  </a:lnTo>
                  <a:lnTo>
                    <a:pt x="2233" y="1972"/>
                  </a:lnTo>
                  <a:lnTo>
                    <a:pt x="2219" y="2017"/>
                  </a:lnTo>
                  <a:lnTo>
                    <a:pt x="2205" y="2060"/>
                  </a:lnTo>
                  <a:lnTo>
                    <a:pt x="2191" y="2102"/>
                  </a:lnTo>
                  <a:lnTo>
                    <a:pt x="2175" y="2144"/>
                  </a:lnTo>
                  <a:lnTo>
                    <a:pt x="2152" y="2135"/>
                  </a:lnTo>
                  <a:lnTo>
                    <a:pt x="2167" y="2094"/>
                  </a:lnTo>
                  <a:lnTo>
                    <a:pt x="2182" y="2052"/>
                  </a:lnTo>
                  <a:lnTo>
                    <a:pt x="2196" y="2009"/>
                  </a:lnTo>
                  <a:lnTo>
                    <a:pt x="2209" y="1966"/>
                  </a:lnTo>
                  <a:lnTo>
                    <a:pt x="2221" y="1922"/>
                  </a:lnTo>
                  <a:lnTo>
                    <a:pt x="2233" y="1877"/>
                  </a:lnTo>
                  <a:lnTo>
                    <a:pt x="2243" y="1832"/>
                  </a:lnTo>
                  <a:lnTo>
                    <a:pt x="2253" y="1786"/>
                  </a:lnTo>
                  <a:lnTo>
                    <a:pt x="2276" y="1791"/>
                  </a:lnTo>
                  <a:close/>
                  <a:moveTo>
                    <a:pt x="2175" y="2144"/>
                  </a:moveTo>
                  <a:lnTo>
                    <a:pt x="2153" y="2197"/>
                  </a:lnTo>
                  <a:lnTo>
                    <a:pt x="2131" y="2249"/>
                  </a:lnTo>
                  <a:lnTo>
                    <a:pt x="2108" y="2301"/>
                  </a:lnTo>
                  <a:lnTo>
                    <a:pt x="2083" y="2350"/>
                  </a:lnTo>
                  <a:lnTo>
                    <a:pt x="2057" y="2399"/>
                  </a:lnTo>
                  <a:lnTo>
                    <a:pt x="2030" y="2446"/>
                  </a:lnTo>
                  <a:lnTo>
                    <a:pt x="2002" y="2493"/>
                  </a:lnTo>
                  <a:lnTo>
                    <a:pt x="1974" y="2538"/>
                  </a:lnTo>
                  <a:lnTo>
                    <a:pt x="1945" y="2583"/>
                  </a:lnTo>
                  <a:lnTo>
                    <a:pt x="1915" y="2627"/>
                  </a:lnTo>
                  <a:lnTo>
                    <a:pt x="1883" y="2669"/>
                  </a:lnTo>
                  <a:lnTo>
                    <a:pt x="1852" y="2710"/>
                  </a:lnTo>
                  <a:lnTo>
                    <a:pt x="1820" y="2750"/>
                  </a:lnTo>
                  <a:lnTo>
                    <a:pt x="1787" y="2789"/>
                  </a:lnTo>
                  <a:lnTo>
                    <a:pt x="1755" y="2827"/>
                  </a:lnTo>
                  <a:lnTo>
                    <a:pt x="1721" y="2863"/>
                  </a:lnTo>
                  <a:lnTo>
                    <a:pt x="1687" y="2899"/>
                  </a:lnTo>
                  <a:lnTo>
                    <a:pt x="1652" y="2934"/>
                  </a:lnTo>
                  <a:lnTo>
                    <a:pt x="1619" y="2967"/>
                  </a:lnTo>
                  <a:lnTo>
                    <a:pt x="1583" y="2999"/>
                  </a:lnTo>
                  <a:lnTo>
                    <a:pt x="1548" y="3031"/>
                  </a:lnTo>
                  <a:lnTo>
                    <a:pt x="1514" y="3060"/>
                  </a:lnTo>
                  <a:lnTo>
                    <a:pt x="1479" y="3089"/>
                  </a:lnTo>
                  <a:lnTo>
                    <a:pt x="1444" y="3116"/>
                  </a:lnTo>
                  <a:lnTo>
                    <a:pt x="1409" y="3143"/>
                  </a:lnTo>
                  <a:lnTo>
                    <a:pt x="1375" y="3168"/>
                  </a:lnTo>
                  <a:lnTo>
                    <a:pt x="1340" y="3192"/>
                  </a:lnTo>
                  <a:lnTo>
                    <a:pt x="1305" y="3214"/>
                  </a:lnTo>
                  <a:lnTo>
                    <a:pt x="1272" y="3237"/>
                  </a:lnTo>
                  <a:lnTo>
                    <a:pt x="1238" y="3256"/>
                  </a:lnTo>
                  <a:lnTo>
                    <a:pt x="1205" y="3276"/>
                  </a:lnTo>
                  <a:lnTo>
                    <a:pt x="1173" y="3294"/>
                  </a:lnTo>
                  <a:lnTo>
                    <a:pt x="1161" y="3273"/>
                  </a:lnTo>
                  <a:lnTo>
                    <a:pt x="1193" y="3254"/>
                  </a:lnTo>
                  <a:lnTo>
                    <a:pt x="1226" y="3236"/>
                  </a:lnTo>
                  <a:lnTo>
                    <a:pt x="1259" y="3215"/>
                  </a:lnTo>
                  <a:lnTo>
                    <a:pt x="1292" y="3194"/>
                  </a:lnTo>
                  <a:lnTo>
                    <a:pt x="1326" y="3171"/>
                  </a:lnTo>
                  <a:lnTo>
                    <a:pt x="1361" y="3147"/>
                  </a:lnTo>
                  <a:lnTo>
                    <a:pt x="1395" y="3123"/>
                  </a:lnTo>
                  <a:lnTo>
                    <a:pt x="1430" y="3097"/>
                  </a:lnTo>
                  <a:lnTo>
                    <a:pt x="1464" y="3070"/>
                  </a:lnTo>
                  <a:lnTo>
                    <a:pt x="1499" y="3042"/>
                  </a:lnTo>
                  <a:lnTo>
                    <a:pt x="1533" y="3011"/>
                  </a:lnTo>
                  <a:lnTo>
                    <a:pt x="1568" y="2981"/>
                  </a:lnTo>
                  <a:lnTo>
                    <a:pt x="1601" y="2949"/>
                  </a:lnTo>
                  <a:lnTo>
                    <a:pt x="1636" y="2916"/>
                  </a:lnTo>
                  <a:lnTo>
                    <a:pt x="1669" y="2882"/>
                  </a:lnTo>
                  <a:lnTo>
                    <a:pt x="1703" y="2847"/>
                  </a:lnTo>
                  <a:lnTo>
                    <a:pt x="1736" y="2810"/>
                  </a:lnTo>
                  <a:lnTo>
                    <a:pt x="1769" y="2773"/>
                  </a:lnTo>
                  <a:lnTo>
                    <a:pt x="1801" y="2735"/>
                  </a:lnTo>
                  <a:lnTo>
                    <a:pt x="1833" y="2695"/>
                  </a:lnTo>
                  <a:lnTo>
                    <a:pt x="1864" y="2654"/>
                  </a:lnTo>
                  <a:lnTo>
                    <a:pt x="1895" y="2613"/>
                  </a:lnTo>
                  <a:lnTo>
                    <a:pt x="1924" y="2570"/>
                  </a:lnTo>
                  <a:lnTo>
                    <a:pt x="1953" y="2525"/>
                  </a:lnTo>
                  <a:lnTo>
                    <a:pt x="1982" y="2480"/>
                  </a:lnTo>
                  <a:lnTo>
                    <a:pt x="2010" y="2435"/>
                  </a:lnTo>
                  <a:lnTo>
                    <a:pt x="2036" y="2387"/>
                  </a:lnTo>
                  <a:lnTo>
                    <a:pt x="2061" y="2338"/>
                  </a:lnTo>
                  <a:lnTo>
                    <a:pt x="2085" y="2290"/>
                  </a:lnTo>
                  <a:lnTo>
                    <a:pt x="2109" y="2239"/>
                  </a:lnTo>
                  <a:lnTo>
                    <a:pt x="2131" y="2188"/>
                  </a:lnTo>
                  <a:lnTo>
                    <a:pt x="2152" y="2135"/>
                  </a:lnTo>
                  <a:lnTo>
                    <a:pt x="2175" y="2144"/>
                  </a:lnTo>
                  <a:close/>
                  <a:moveTo>
                    <a:pt x="1173" y="3294"/>
                  </a:moveTo>
                  <a:lnTo>
                    <a:pt x="1166" y="3295"/>
                  </a:lnTo>
                  <a:lnTo>
                    <a:pt x="1161" y="3294"/>
                  </a:lnTo>
                  <a:lnTo>
                    <a:pt x="1166" y="3283"/>
                  </a:lnTo>
                  <a:lnTo>
                    <a:pt x="1173" y="3294"/>
                  </a:lnTo>
                  <a:close/>
                  <a:moveTo>
                    <a:pt x="1161" y="3294"/>
                  </a:moveTo>
                  <a:lnTo>
                    <a:pt x="1161" y="3294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1161" y="3294"/>
                  </a:moveTo>
                  <a:lnTo>
                    <a:pt x="1134" y="3280"/>
                  </a:lnTo>
                  <a:lnTo>
                    <a:pt x="1107" y="3266"/>
                  </a:lnTo>
                  <a:lnTo>
                    <a:pt x="1080" y="3251"/>
                  </a:lnTo>
                  <a:lnTo>
                    <a:pt x="1053" y="3235"/>
                  </a:lnTo>
                  <a:lnTo>
                    <a:pt x="1025" y="3218"/>
                  </a:lnTo>
                  <a:lnTo>
                    <a:pt x="997" y="3200"/>
                  </a:lnTo>
                  <a:lnTo>
                    <a:pt x="970" y="3182"/>
                  </a:lnTo>
                  <a:lnTo>
                    <a:pt x="941" y="3163"/>
                  </a:lnTo>
                  <a:lnTo>
                    <a:pt x="954" y="3143"/>
                  </a:lnTo>
                  <a:lnTo>
                    <a:pt x="983" y="3161"/>
                  </a:lnTo>
                  <a:lnTo>
                    <a:pt x="1010" y="3180"/>
                  </a:lnTo>
                  <a:lnTo>
                    <a:pt x="1038" y="3197"/>
                  </a:lnTo>
                  <a:lnTo>
                    <a:pt x="1065" y="3213"/>
                  </a:lnTo>
                  <a:lnTo>
                    <a:pt x="1092" y="3229"/>
                  </a:lnTo>
                  <a:lnTo>
                    <a:pt x="1119" y="3245"/>
                  </a:lnTo>
                  <a:lnTo>
                    <a:pt x="1146" y="3259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941" y="3163"/>
                  </a:moveTo>
                  <a:lnTo>
                    <a:pt x="913" y="3143"/>
                  </a:lnTo>
                  <a:lnTo>
                    <a:pt x="885" y="3123"/>
                  </a:lnTo>
                  <a:lnTo>
                    <a:pt x="857" y="3101"/>
                  </a:lnTo>
                  <a:lnTo>
                    <a:pt x="829" y="3079"/>
                  </a:lnTo>
                  <a:lnTo>
                    <a:pt x="801" y="3057"/>
                  </a:lnTo>
                  <a:lnTo>
                    <a:pt x="773" y="3033"/>
                  </a:lnTo>
                  <a:lnTo>
                    <a:pt x="746" y="3009"/>
                  </a:lnTo>
                  <a:lnTo>
                    <a:pt x="718" y="2984"/>
                  </a:lnTo>
                  <a:lnTo>
                    <a:pt x="734" y="2966"/>
                  </a:lnTo>
                  <a:lnTo>
                    <a:pt x="762" y="2991"/>
                  </a:lnTo>
                  <a:lnTo>
                    <a:pt x="789" y="3015"/>
                  </a:lnTo>
                  <a:lnTo>
                    <a:pt x="817" y="3038"/>
                  </a:lnTo>
                  <a:lnTo>
                    <a:pt x="844" y="3060"/>
                  </a:lnTo>
                  <a:lnTo>
                    <a:pt x="872" y="3083"/>
                  </a:lnTo>
                  <a:lnTo>
                    <a:pt x="899" y="3103"/>
                  </a:lnTo>
                  <a:lnTo>
                    <a:pt x="927" y="3124"/>
                  </a:lnTo>
                  <a:lnTo>
                    <a:pt x="954" y="3143"/>
                  </a:lnTo>
                  <a:lnTo>
                    <a:pt x="941" y="3163"/>
                  </a:lnTo>
                  <a:close/>
                  <a:moveTo>
                    <a:pt x="718" y="2984"/>
                  </a:moveTo>
                  <a:lnTo>
                    <a:pt x="683" y="2952"/>
                  </a:lnTo>
                  <a:lnTo>
                    <a:pt x="648" y="2917"/>
                  </a:lnTo>
                  <a:lnTo>
                    <a:pt x="613" y="2883"/>
                  </a:lnTo>
                  <a:lnTo>
                    <a:pt x="580" y="2846"/>
                  </a:lnTo>
                  <a:lnTo>
                    <a:pt x="545" y="2808"/>
                  </a:lnTo>
                  <a:lnTo>
                    <a:pt x="513" y="2769"/>
                  </a:lnTo>
                  <a:lnTo>
                    <a:pt x="479" y="2729"/>
                  </a:lnTo>
                  <a:lnTo>
                    <a:pt x="448" y="2688"/>
                  </a:lnTo>
                  <a:lnTo>
                    <a:pt x="417" y="2646"/>
                  </a:lnTo>
                  <a:lnTo>
                    <a:pt x="385" y="2603"/>
                  </a:lnTo>
                  <a:lnTo>
                    <a:pt x="356" y="2559"/>
                  </a:lnTo>
                  <a:lnTo>
                    <a:pt x="327" y="2513"/>
                  </a:lnTo>
                  <a:lnTo>
                    <a:pt x="299" y="2467"/>
                  </a:lnTo>
                  <a:lnTo>
                    <a:pt x="272" y="2419"/>
                  </a:lnTo>
                  <a:lnTo>
                    <a:pt x="246" y="2371"/>
                  </a:lnTo>
                  <a:lnTo>
                    <a:pt x="220" y="2321"/>
                  </a:lnTo>
                  <a:lnTo>
                    <a:pt x="196" y="2270"/>
                  </a:lnTo>
                  <a:lnTo>
                    <a:pt x="174" y="2218"/>
                  </a:lnTo>
                  <a:lnTo>
                    <a:pt x="152" y="2165"/>
                  </a:lnTo>
                  <a:lnTo>
                    <a:pt x="131" y="2111"/>
                  </a:lnTo>
                  <a:lnTo>
                    <a:pt x="112" y="2056"/>
                  </a:lnTo>
                  <a:lnTo>
                    <a:pt x="95" y="1999"/>
                  </a:lnTo>
                  <a:lnTo>
                    <a:pt x="78" y="1942"/>
                  </a:lnTo>
                  <a:lnTo>
                    <a:pt x="63" y="1884"/>
                  </a:lnTo>
                  <a:lnTo>
                    <a:pt x="50" y="1824"/>
                  </a:lnTo>
                  <a:lnTo>
                    <a:pt x="39" y="1764"/>
                  </a:lnTo>
                  <a:lnTo>
                    <a:pt x="29" y="1702"/>
                  </a:lnTo>
                  <a:lnTo>
                    <a:pt x="21" y="1640"/>
                  </a:lnTo>
                  <a:lnTo>
                    <a:pt x="14" y="1577"/>
                  </a:lnTo>
                  <a:lnTo>
                    <a:pt x="9" y="1512"/>
                  </a:lnTo>
                  <a:lnTo>
                    <a:pt x="6" y="1446"/>
                  </a:lnTo>
                  <a:lnTo>
                    <a:pt x="6" y="1381"/>
                  </a:lnTo>
                  <a:lnTo>
                    <a:pt x="30" y="1381"/>
                  </a:lnTo>
                  <a:lnTo>
                    <a:pt x="31" y="1446"/>
                  </a:lnTo>
                  <a:lnTo>
                    <a:pt x="34" y="1511"/>
                  </a:lnTo>
                  <a:lnTo>
                    <a:pt x="39" y="1575"/>
                  </a:lnTo>
                  <a:lnTo>
                    <a:pt x="45" y="1638"/>
                  </a:lnTo>
                  <a:lnTo>
                    <a:pt x="53" y="1699"/>
                  </a:lnTo>
                  <a:lnTo>
                    <a:pt x="63" y="1760"/>
                  </a:lnTo>
                  <a:lnTo>
                    <a:pt x="74" y="1819"/>
                  </a:lnTo>
                  <a:lnTo>
                    <a:pt x="87" y="1878"/>
                  </a:lnTo>
                  <a:lnTo>
                    <a:pt x="102" y="1936"/>
                  </a:lnTo>
                  <a:lnTo>
                    <a:pt x="118" y="1992"/>
                  </a:lnTo>
                  <a:lnTo>
                    <a:pt x="136" y="2048"/>
                  </a:lnTo>
                  <a:lnTo>
                    <a:pt x="154" y="2102"/>
                  </a:lnTo>
                  <a:lnTo>
                    <a:pt x="175" y="2156"/>
                  </a:lnTo>
                  <a:lnTo>
                    <a:pt x="196" y="2209"/>
                  </a:lnTo>
                  <a:lnTo>
                    <a:pt x="219" y="2260"/>
                  </a:lnTo>
                  <a:lnTo>
                    <a:pt x="243" y="2310"/>
                  </a:lnTo>
                  <a:lnTo>
                    <a:pt x="268" y="2359"/>
                  </a:lnTo>
                  <a:lnTo>
                    <a:pt x="293" y="2408"/>
                  </a:lnTo>
                  <a:lnTo>
                    <a:pt x="319" y="2455"/>
                  </a:lnTo>
                  <a:lnTo>
                    <a:pt x="347" y="2500"/>
                  </a:lnTo>
                  <a:lnTo>
                    <a:pt x="377" y="2546"/>
                  </a:lnTo>
                  <a:lnTo>
                    <a:pt x="406" y="2590"/>
                  </a:lnTo>
                  <a:lnTo>
                    <a:pt x="436" y="2632"/>
                  </a:lnTo>
                  <a:lnTo>
                    <a:pt x="467" y="2674"/>
                  </a:lnTo>
                  <a:lnTo>
                    <a:pt x="499" y="2714"/>
                  </a:lnTo>
                  <a:lnTo>
                    <a:pt x="531" y="2754"/>
                  </a:lnTo>
                  <a:lnTo>
                    <a:pt x="563" y="2792"/>
                  </a:lnTo>
                  <a:lnTo>
                    <a:pt x="597" y="2830"/>
                  </a:lnTo>
                  <a:lnTo>
                    <a:pt x="631" y="2866"/>
                  </a:lnTo>
                  <a:lnTo>
                    <a:pt x="665" y="2900"/>
                  </a:lnTo>
                  <a:lnTo>
                    <a:pt x="700" y="2934"/>
                  </a:lnTo>
                  <a:lnTo>
                    <a:pt x="734" y="2966"/>
                  </a:lnTo>
                  <a:lnTo>
                    <a:pt x="718" y="2984"/>
                  </a:lnTo>
                  <a:close/>
                  <a:moveTo>
                    <a:pt x="6" y="1381"/>
                  </a:moveTo>
                  <a:lnTo>
                    <a:pt x="0" y="726"/>
                  </a:lnTo>
                  <a:lnTo>
                    <a:pt x="24" y="726"/>
                  </a:lnTo>
                  <a:lnTo>
                    <a:pt x="30" y="1381"/>
                  </a:lnTo>
                  <a:lnTo>
                    <a:pt x="6" y="1381"/>
                  </a:lnTo>
                  <a:close/>
                  <a:moveTo>
                    <a:pt x="0" y="726"/>
                  </a:moveTo>
                  <a:lnTo>
                    <a:pt x="1" y="722"/>
                  </a:lnTo>
                  <a:lnTo>
                    <a:pt x="4" y="717"/>
                  </a:lnTo>
                  <a:lnTo>
                    <a:pt x="7" y="715"/>
                  </a:lnTo>
                  <a:lnTo>
                    <a:pt x="12" y="714"/>
                  </a:lnTo>
                  <a:lnTo>
                    <a:pt x="12" y="726"/>
                  </a:lnTo>
                  <a:lnTo>
                    <a:pt x="0" y="726"/>
                  </a:lnTo>
                  <a:close/>
                  <a:moveTo>
                    <a:pt x="12" y="714"/>
                  </a:moveTo>
                  <a:lnTo>
                    <a:pt x="16" y="714"/>
                  </a:lnTo>
                  <a:lnTo>
                    <a:pt x="19" y="714"/>
                  </a:lnTo>
                  <a:lnTo>
                    <a:pt x="19" y="738"/>
                  </a:lnTo>
                  <a:lnTo>
                    <a:pt x="16" y="738"/>
                  </a:lnTo>
                  <a:lnTo>
                    <a:pt x="12" y="738"/>
                  </a:lnTo>
                  <a:lnTo>
                    <a:pt x="12" y="714"/>
                  </a:lnTo>
                  <a:close/>
                  <a:moveTo>
                    <a:pt x="19" y="714"/>
                  </a:moveTo>
                  <a:lnTo>
                    <a:pt x="47" y="713"/>
                  </a:lnTo>
                  <a:lnTo>
                    <a:pt x="75" y="710"/>
                  </a:lnTo>
                  <a:lnTo>
                    <a:pt x="103" y="704"/>
                  </a:lnTo>
                  <a:lnTo>
                    <a:pt x="132" y="698"/>
                  </a:lnTo>
                  <a:lnTo>
                    <a:pt x="161" y="690"/>
                  </a:lnTo>
                  <a:lnTo>
                    <a:pt x="190" y="680"/>
                  </a:lnTo>
                  <a:lnTo>
                    <a:pt x="218" y="669"/>
                  </a:lnTo>
                  <a:lnTo>
                    <a:pt x="246" y="655"/>
                  </a:lnTo>
                  <a:lnTo>
                    <a:pt x="274" y="641"/>
                  </a:lnTo>
                  <a:lnTo>
                    <a:pt x="301" y="625"/>
                  </a:lnTo>
                  <a:lnTo>
                    <a:pt x="328" y="607"/>
                  </a:lnTo>
                  <a:lnTo>
                    <a:pt x="355" y="589"/>
                  </a:lnTo>
                  <a:lnTo>
                    <a:pt x="381" y="568"/>
                  </a:lnTo>
                  <a:lnTo>
                    <a:pt x="407" y="547"/>
                  </a:lnTo>
                  <a:lnTo>
                    <a:pt x="432" y="525"/>
                  </a:lnTo>
                  <a:lnTo>
                    <a:pt x="455" y="501"/>
                  </a:lnTo>
                  <a:lnTo>
                    <a:pt x="473" y="519"/>
                  </a:lnTo>
                  <a:lnTo>
                    <a:pt x="448" y="542"/>
                  </a:lnTo>
                  <a:lnTo>
                    <a:pt x="423" y="566"/>
                  </a:lnTo>
                  <a:lnTo>
                    <a:pt x="396" y="588"/>
                  </a:lnTo>
                  <a:lnTo>
                    <a:pt x="369" y="608"/>
                  </a:lnTo>
                  <a:lnTo>
                    <a:pt x="342" y="628"/>
                  </a:lnTo>
                  <a:lnTo>
                    <a:pt x="313" y="646"/>
                  </a:lnTo>
                  <a:lnTo>
                    <a:pt x="285" y="662"/>
                  </a:lnTo>
                  <a:lnTo>
                    <a:pt x="256" y="677"/>
                  </a:lnTo>
                  <a:lnTo>
                    <a:pt x="226" y="691"/>
                  </a:lnTo>
                  <a:lnTo>
                    <a:pt x="197" y="703"/>
                  </a:lnTo>
                  <a:lnTo>
                    <a:pt x="167" y="713"/>
                  </a:lnTo>
                  <a:lnTo>
                    <a:pt x="138" y="722"/>
                  </a:lnTo>
                  <a:lnTo>
                    <a:pt x="108" y="729"/>
                  </a:lnTo>
                  <a:lnTo>
                    <a:pt x="77" y="734"/>
                  </a:lnTo>
                  <a:lnTo>
                    <a:pt x="48" y="737"/>
                  </a:lnTo>
                  <a:lnTo>
                    <a:pt x="19" y="738"/>
                  </a:lnTo>
                  <a:lnTo>
                    <a:pt x="19" y="714"/>
                  </a:lnTo>
                  <a:close/>
                  <a:moveTo>
                    <a:pt x="455" y="501"/>
                  </a:moveTo>
                  <a:lnTo>
                    <a:pt x="478" y="477"/>
                  </a:lnTo>
                  <a:lnTo>
                    <a:pt x="501" y="451"/>
                  </a:lnTo>
                  <a:lnTo>
                    <a:pt x="521" y="425"/>
                  </a:lnTo>
                  <a:lnTo>
                    <a:pt x="542" y="398"/>
                  </a:lnTo>
                  <a:lnTo>
                    <a:pt x="561" y="370"/>
                  </a:lnTo>
                  <a:lnTo>
                    <a:pt x="579" y="340"/>
                  </a:lnTo>
                  <a:lnTo>
                    <a:pt x="595" y="310"/>
                  </a:lnTo>
                  <a:lnTo>
                    <a:pt x="610" y="280"/>
                  </a:lnTo>
                  <a:lnTo>
                    <a:pt x="623" y="250"/>
                  </a:lnTo>
                  <a:lnTo>
                    <a:pt x="636" y="218"/>
                  </a:lnTo>
                  <a:lnTo>
                    <a:pt x="646" y="186"/>
                  </a:lnTo>
                  <a:lnTo>
                    <a:pt x="654" y="154"/>
                  </a:lnTo>
                  <a:lnTo>
                    <a:pt x="662" y="121"/>
                  </a:lnTo>
                  <a:lnTo>
                    <a:pt x="667" y="88"/>
                  </a:lnTo>
                  <a:lnTo>
                    <a:pt x="670" y="55"/>
                  </a:lnTo>
                  <a:lnTo>
                    <a:pt x="671" y="22"/>
                  </a:lnTo>
                  <a:lnTo>
                    <a:pt x="695" y="22"/>
                  </a:lnTo>
                  <a:lnTo>
                    <a:pt x="694" y="56"/>
                  </a:lnTo>
                  <a:lnTo>
                    <a:pt x="691" y="91"/>
                  </a:lnTo>
                  <a:lnTo>
                    <a:pt x="685" y="126"/>
                  </a:lnTo>
                  <a:lnTo>
                    <a:pt x="678" y="159"/>
                  </a:lnTo>
                  <a:lnTo>
                    <a:pt x="669" y="193"/>
                  </a:lnTo>
                  <a:lnTo>
                    <a:pt x="658" y="226"/>
                  </a:lnTo>
                  <a:lnTo>
                    <a:pt x="647" y="258"/>
                  </a:lnTo>
                  <a:lnTo>
                    <a:pt x="633" y="290"/>
                  </a:lnTo>
                  <a:lnTo>
                    <a:pt x="616" y="321"/>
                  </a:lnTo>
                  <a:lnTo>
                    <a:pt x="600" y="352"/>
                  </a:lnTo>
                  <a:lnTo>
                    <a:pt x="582" y="382"/>
                  </a:lnTo>
                  <a:lnTo>
                    <a:pt x="562" y="411"/>
                  </a:lnTo>
                  <a:lnTo>
                    <a:pt x="542" y="440"/>
                  </a:lnTo>
                  <a:lnTo>
                    <a:pt x="519" y="467"/>
                  </a:lnTo>
                  <a:lnTo>
                    <a:pt x="496" y="493"/>
                  </a:lnTo>
                  <a:lnTo>
                    <a:pt x="473" y="519"/>
                  </a:lnTo>
                  <a:lnTo>
                    <a:pt x="455" y="501"/>
                  </a:lnTo>
                  <a:close/>
                  <a:moveTo>
                    <a:pt x="671" y="22"/>
                  </a:moveTo>
                  <a:lnTo>
                    <a:pt x="671" y="16"/>
                  </a:lnTo>
                  <a:lnTo>
                    <a:pt x="671" y="12"/>
                  </a:lnTo>
                  <a:lnTo>
                    <a:pt x="695" y="12"/>
                  </a:lnTo>
                  <a:lnTo>
                    <a:pt x="695" y="16"/>
                  </a:lnTo>
                  <a:lnTo>
                    <a:pt x="695" y="22"/>
                  </a:lnTo>
                  <a:lnTo>
                    <a:pt x="671" y="22"/>
                  </a:lnTo>
                  <a:close/>
                  <a:moveTo>
                    <a:pt x="671" y="12"/>
                  </a:moveTo>
                  <a:lnTo>
                    <a:pt x="673" y="8"/>
                  </a:lnTo>
                  <a:lnTo>
                    <a:pt x="675" y="4"/>
                  </a:lnTo>
                  <a:lnTo>
                    <a:pt x="679" y="0"/>
                  </a:lnTo>
                  <a:lnTo>
                    <a:pt x="683" y="0"/>
                  </a:lnTo>
                  <a:lnTo>
                    <a:pt x="683" y="12"/>
                  </a:lnTo>
                  <a:lnTo>
                    <a:pt x="671" y="1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823"/>
            <p:cNvSpPr>
              <a:spLocks/>
            </p:cNvSpPr>
            <p:nvPr/>
          </p:nvSpPr>
          <p:spPr bwMode="auto">
            <a:xfrm>
              <a:off x="2657" y="1590"/>
              <a:ext cx="431" cy="525"/>
            </a:xfrm>
            <a:custGeom>
              <a:avLst/>
              <a:gdLst>
                <a:gd name="T0" fmla="*/ 22 w 2184"/>
                <a:gd name="T1" fmla="*/ 32 h 2607"/>
                <a:gd name="T2" fmla="*/ 30 w 2184"/>
                <a:gd name="T3" fmla="*/ 48 h 2607"/>
                <a:gd name="T4" fmla="*/ 0 w 2184"/>
                <a:gd name="T5" fmla="*/ 54 h 2607"/>
                <a:gd name="T6" fmla="*/ 30 w 2184"/>
                <a:gd name="T7" fmla="*/ 59 h 2607"/>
                <a:gd name="T8" fmla="*/ 22 w 2184"/>
                <a:gd name="T9" fmla="*/ 75 h 2607"/>
                <a:gd name="T10" fmla="*/ 38 w 2184"/>
                <a:gd name="T11" fmla="*/ 67 h 2607"/>
                <a:gd name="T12" fmla="*/ 43 w 2184"/>
                <a:gd name="T13" fmla="*/ 104 h 2607"/>
                <a:gd name="T14" fmla="*/ 49 w 2184"/>
                <a:gd name="T15" fmla="*/ 67 h 2607"/>
                <a:gd name="T16" fmla="*/ 65 w 2184"/>
                <a:gd name="T17" fmla="*/ 75 h 2607"/>
                <a:gd name="T18" fmla="*/ 57 w 2184"/>
                <a:gd name="T19" fmla="*/ 59 h 2607"/>
                <a:gd name="T20" fmla="*/ 87 w 2184"/>
                <a:gd name="T21" fmla="*/ 54 h 2607"/>
                <a:gd name="T22" fmla="*/ 57 w 2184"/>
                <a:gd name="T23" fmla="*/ 48 h 2607"/>
                <a:gd name="T24" fmla="*/ 65 w 2184"/>
                <a:gd name="T25" fmla="*/ 32 h 2607"/>
                <a:gd name="T26" fmla="*/ 50 w 2184"/>
                <a:gd name="T27" fmla="*/ 40 h 2607"/>
                <a:gd name="T28" fmla="*/ 43 w 2184"/>
                <a:gd name="T29" fmla="*/ 0 h 2607"/>
                <a:gd name="T30" fmla="*/ 38 w 2184"/>
                <a:gd name="T31" fmla="*/ 40 h 2607"/>
                <a:gd name="T32" fmla="*/ 22 w 2184"/>
                <a:gd name="T33" fmla="*/ 32 h 26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84"/>
                <a:gd name="T52" fmla="*/ 0 h 2607"/>
                <a:gd name="T53" fmla="*/ 2184 w 2184"/>
                <a:gd name="T54" fmla="*/ 2607 h 26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84" h="2607">
                  <a:moveTo>
                    <a:pt x="551" y="794"/>
                  </a:moveTo>
                  <a:lnTo>
                    <a:pt x="754" y="1202"/>
                  </a:lnTo>
                  <a:lnTo>
                    <a:pt x="0" y="1340"/>
                  </a:lnTo>
                  <a:lnTo>
                    <a:pt x="762" y="1478"/>
                  </a:lnTo>
                  <a:lnTo>
                    <a:pt x="543" y="1887"/>
                  </a:lnTo>
                  <a:lnTo>
                    <a:pt x="957" y="1675"/>
                  </a:lnTo>
                  <a:lnTo>
                    <a:pt x="1088" y="2607"/>
                  </a:lnTo>
                  <a:lnTo>
                    <a:pt x="1226" y="1668"/>
                  </a:lnTo>
                  <a:lnTo>
                    <a:pt x="1632" y="1887"/>
                  </a:lnTo>
                  <a:lnTo>
                    <a:pt x="1429" y="1478"/>
                  </a:lnTo>
                  <a:lnTo>
                    <a:pt x="2184" y="1347"/>
                  </a:lnTo>
                  <a:lnTo>
                    <a:pt x="1429" y="1208"/>
                  </a:lnTo>
                  <a:lnTo>
                    <a:pt x="1640" y="801"/>
                  </a:lnTo>
                  <a:lnTo>
                    <a:pt x="1241" y="1005"/>
                  </a:lnTo>
                  <a:lnTo>
                    <a:pt x="1088" y="0"/>
                  </a:lnTo>
                  <a:lnTo>
                    <a:pt x="957" y="1005"/>
                  </a:lnTo>
                  <a:lnTo>
                    <a:pt x="551" y="7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824"/>
            <p:cNvSpPr>
              <a:spLocks noEditPoints="1"/>
            </p:cNvSpPr>
            <p:nvPr/>
          </p:nvSpPr>
          <p:spPr bwMode="auto">
            <a:xfrm>
              <a:off x="2653" y="1590"/>
              <a:ext cx="439" cy="529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9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4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6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5 h 2629"/>
                <a:gd name="T38" fmla="*/ 45 w 2206"/>
                <a:gd name="T39" fmla="*/ 105 h 2629"/>
                <a:gd name="T40" fmla="*/ 49 w 2206"/>
                <a:gd name="T41" fmla="*/ 67 h 2629"/>
                <a:gd name="T42" fmla="*/ 50 w 2206"/>
                <a:gd name="T43" fmla="*/ 67 h 2629"/>
                <a:gd name="T44" fmla="*/ 66 w 2206"/>
                <a:gd name="T45" fmla="*/ 76 h 2629"/>
                <a:gd name="T46" fmla="*/ 67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8 w 2206"/>
                <a:gd name="T55" fmla="*/ 59 h 2629"/>
                <a:gd name="T56" fmla="*/ 58 w 2206"/>
                <a:gd name="T57" fmla="*/ 59 h 2629"/>
                <a:gd name="T58" fmla="*/ 88 w 2206"/>
                <a:gd name="T59" fmla="*/ 54 h 2629"/>
                <a:gd name="T60" fmla="*/ 89 w 2206"/>
                <a:gd name="T61" fmla="*/ 55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7 w 2206"/>
                <a:gd name="T73" fmla="*/ 32 h 2629"/>
                <a:gd name="T74" fmla="*/ 67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4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5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3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1"/>
                  </a:lnTo>
                  <a:lnTo>
                    <a:pt x="778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3" y="1223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3"/>
                  </a:lnTo>
                  <a:lnTo>
                    <a:pt x="783" y="1496"/>
                  </a:lnTo>
                  <a:lnTo>
                    <a:pt x="773" y="1489"/>
                  </a:lnTo>
                  <a:lnTo>
                    <a:pt x="775" y="1477"/>
                  </a:lnTo>
                  <a:close/>
                  <a:moveTo>
                    <a:pt x="783" y="1496"/>
                  </a:moveTo>
                  <a:lnTo>
                    <a:pt x="565" y="1903"/>
                  </a:lnTo>
                  <a:lnTo>
                    <a:pt x="544" y="1892"/>
                  </a:lnTo>
                  <a:lnTo>
                    <a:pt x="762" y="1484"/>
                  </a:lnTo>
                  <a:lnTo>
                    <a:pt x="783" y="1496"/>
                  </a:lnTo>
                  <a:close/>
                  <a:moveTo>
                    <a:pt x="560" y="1908"/>
                  </a:moveTo>
                  <a:lnTo>
                    <a:pt x="557" y="1909"/>
                  </a:lnTo>
                  <a:lnTo>
                    <a:pt x="553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3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2"/>
                  </a:lnTo>
                  <a:lnTo>
                    <a:pt x="554" y="1898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5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9" y="1674"/>
                  </a:lnTo>
                  <a:lnTo>
                    <a:pt x="971" y="1674"/>
                  </a:lnTo>
                  <a:lnTo>
                    <a:pt x="975" y="1675"/>
                  </a:lnTo>
                  <a:lnTo>
                    <a:pt x="977" y="1677"/>
                  </a:lnTo>
                  <a:lnTo>
                    <a:pt x="979" y="1679"/>
                  </a:lnTo>
                  <a:lnTo>
                    <a:pt x="980" y="1682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8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10" y="2623"/>
                  </a:lnTo>
                  <a:lnTo>
                    <a:pt x="1107" y="2627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7"/>
                  </a:lnTo>
                  <a:lnTo>
                    <a:pt x="1088" y="2624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6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5" y="1892"/>
                  </a:moveTo>
                  <a:lnTo>
                    <a:pt x="1656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8"/>
                  </a:lnTo>
                  <a:lnTo>
                    <a:pt x="1655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5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3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9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8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4" y="1229"/>
                  </a:lnTo>
                  <a:lnTo>
                    <a:pt x="1431" y="1228"/>
                  </a:lnTo>
                  <a:lnTo>
                    <a:pt x="1429" y="1225"/>
                  </a:lnTo>
                  <a:lnTo>
                    <a:pt x="1428" y="1223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8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3" y="810"/>
                  </a:lnTo>
                  <a:lnTo>
                    <a:pt x="1663" y="813"/>
                  </a:lnTo>
                  <a:lnTo>
                    <a:pt x="1661" y="818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7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7" y="1027"/>
                  </a:lnTo>
                  <a:lnTo>
                    <a:pt x="1243" y="1025"/>
                  </a:lnTo>
                  <a:lnTo>
                    <a:pt x="1242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1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10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5" y="1027"/>
                  </a:lnTo>
                  <a:lnTo>
                    <a:pt x="971" y="1028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7" y="815"/>
                  </a:lnTo>
                  <a:lnTo>
                    <a:pt x="567" y="794"/>
                  </a:lnTo>
                  <a:lnTo>
                    <a:pt x="975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4" y="796"/>
                  </a:lnTo>
                  <a:lnTo>
                    <a:pt x="557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825"/>
            <p:cNvSpPr>
              <a:spLocks/>
            </p:cNvSpPr>
            <p:nvPr/>
          </p:nvSpPr>
          <p:spPr bwMode="auto">
            <a:xfrm>
              <a:off x="2800" y="1792"/>
              <a:ext cx="136" cy="134"/>
            </a:xfrm>
            <a:custGeom>
              <a:avLst/>
              <a:gdLst>
                <a:gd name="T0" fmla="*/ 15 w 682"/>
                <a:gd name="T1" fmla="*/ 27 h 686"/>
                <a:gd name="T2" fmla="*/ 17 w 682"/>
                <a:gd name="T3" fmla="*/ 27 h 686"/>
                <a:gd name="T4" fmla="*/ 19 w 682"/>
                <a:gd name="T5" fmla="*/ 26 h 686"/>
                <a:gd name="T6" fmla="*/ 21 w 682"/>
                <a:gd name="T7" fmla="*/ 25 h 686"/>
                <a:gd name="T8" fmla="*/ 22 w 682"/>
                <a:gd name="T9" fmla="*/ 24 h 686"/>
                <a:gd name="T10" fmla="*/ 24 w 682"/>
                <a:gd name="T11" fmla="*/ 23 h 686"/>
                <a:gd name="T12" fmla="*/ 25 w 682"/>
                <a:gd name="T13" fmla="*/ 21 h 686"/>
                <a:gd name="T14" fmla="*/ 26 w 682"/>
                <a:gd name="T15" fmla="*/ 20 h 686"/>
                <a:gd name="T16" fmla="*/ 27 w 682"/>
                <a:gd name="T17" fmla="*/ 18 h 686"/>
                <a:gd name="T18" fmla="*/ 27 w 682"/>
                <a:gd name="T19" fmla="*/ 16 h 686"/>
                <a:gd name="T20" fmla="*/ 28 w 682"/>
                <a:gd name="T21" fmla="*/ 14 h 686"/>
                <a:gd name="T22" fmla="*/ 27 w 682"/>
                <a:gd name="T23" fmla="*/ 12 h 686"/>
                <a:gd name="T24" fmla="*/ 27 w 682"/>
                <a:gd name="T25" fmla="*/ 10 h 686"/>
                <a:gd name="T26" fmla="*/ 26 w 682"/>
                <a:gd name="T27" fmla="*/ 8 h 686"/>
                <a:gd name="T28" fmla="*/ 25 w 682"/>
                <a:gd name="T29" fmla="*/ 6 h 686"/>
                <a:gd name="T30" fmla="*/ 24 w 682"/>
                <a:gd name="T31" fmla="*/ 5 h 686"/>
                <a:gd name="T32" fmla="*/ 22 w 682"/>
                <a:gd name="T33" fmla="*/ 3 h 686"/>
                <a:gd name="T34" fmla="*/ 21 w 682"/>
                <a:gd name="T35" fmla="*/ 2 h 686"/>
                <a:gd name="T36" fmla="*/ 19 w 682"/>
                <a:gd name="T37" fmla="*/ 1 h 686"/>
                <a:gd name="T38" fmla="*/ 17 w 682"/>
                <a:gd name="T39" fmla="*/ 0 h 686"/>
                <a:gd name="T40" fmla="*/ 15 w 682"/>
                <a:gd name="T41" fmla="*/ 0 h 686"/>
                <a:gd name="T42" fmla="*/ 13 w 682"/>
                <a:gd name="T43" fmla="*/ 0 h 686"/>
                <a:gd name="T44" fmla="*/ 11 w 682"/>
                <a:gd name="T45" fmla="*/ 0 h 686"/>
                <a:gd name="T46" fmla="*/ 9 w 682"/>
                <a:gd name="T47" fmla="*/ 1 h 686"/>
                <a:gd name="T48" fmla="*/ 7 w 682"/>
                <a:gd name="T49" fmla="*/ 2 h 686"/>
                <a:gd name="T50" fmla="*/ 6 w 682"/>
                <a:gd name="T51" fmla="*/ 3 h 686"/>
                <a:gd name="T52" fmla="*/ 4 w 682"/>
                <a:gd name="T53" fmla="*/ 4 h 686"/>
                <a:gd name="T54" fmla="*/ 3 w 682"/>
                <a:gd name="T55" fmla="*/ 6 h 686"/>
                <a:gd name="T56" fmla="*/ 2 w 682"/>
                <a:gd name="T57" fmla="*/ 7 h 686"/>
                <a:gd name="T58" fmla="*/ 1 w 682"/>
                <a:gd name="T59" fmla="*/ 9 h 686"/>
                <a:gd name="T60" fmla="*/ 0 w 682"/>
                <a:gd name="T61" fmla="*/ 11 h 686"/>
                <a:gd name="T62" fmla="*/ 0 w 682"/>
                <a:gd name="T63" fmla="*/ 13 h 686"/>
                <a:gd name="T64" fmla="*/ 0 w 682"/>
                <a:gd name="T65" fmla="*/ 15 h 686"/>
                <a:gd name="T66" fmla="*/ 0 w 682"/>
                <a:gd name="T67" fmla="*/ 17 h 686"/>
                <a:gd name="T68" fmla="*/ 1 w 682"/>
                <a:gd name="T69" fmla="*/ 19 h 686"/>
                <a:gd name="T70" fmla="*/ 2 w 682"/>
                <a:gd name="T71" fmla="*/ 21 h 686"/>
                <a:gd name="T72" fmla="*/ 3 w 682"/>
                <a:gd name="T73" fmla="*/ 22 h 686"/>
                <a:gd name="T74" fmla="*/ 4 w 682"/>
                <a:gd name="T75" fmla="*/ 24 h 686"/>
                <a:gd name="T76" fmla="*/ 6 w 682"/>
                <a:gd name="T77" fmla="*/ 25 h 686"/>
                <a:gd name="T78" fmla="*/ 8 w 682"/>
                <a:gd name="T79" fmla="*/ 26 h 686"/>
                <a:gd name="T80" fmla="*/ 10 w 682"/>
                <a:gd name="T81" fmla="*/ 27 h 686"/>
                <a:gd name="T82" fmla="*/ 12 w 682"/>
                <a:gd name="T83" fmla="*/ 27 h 686"/>
                <a:gd name="T84" fmla="*/ 14 w 682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2"/>
                <a:gd name="T130" fmla="*/ 0 h 686"/>
                <a:gd name="T131" fmla="*/ 682 w 682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2" h="686">
                  <a:moveTo>
                    <a:pt x="341" y="686"/>
                  </a:moveTo>
                  <a:lnTo>
                    <a:pt x="358" y="685"/>
                  </a:lnTo>
                  <a:lnTo>
                    <a:pt x="375" y="684"/>
                  </a:lnTo>
                  <a:lnTo>
                    <a:pt x="393" y="682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1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1"/>
                  </a:lnTo>
                  <a:lnTo>
                    <a:pt x="503" y="644"/>
                  </a:lnTo>
                  <a:lnTo>
                    <a:pt x="517" y="636"/>
                  </a:lnTo>
                  <a:lnTo>
                    <a:pt x="531" y="627"/>
                  </a:lnTo>
                  <a:lnTo>
                    <a:pt x="545" y="618"/>
                  </a:lnTo>
                  <a:lnTo>
                    <a:pt x="558" y="607"/>
                  </a:lnTo>
                  <a:lnTo>
                    <a:pt x="570" y="596"/>
                  </a:lnTo>
                  <a:lnTo>
                    <a:pt x="582" y="586"/>
                  </a:lnTo>
                  <a:lnTo>
                    <a:pt x="594" y="574"/>
                  </a:lnTo>
                  <a:lnTo>
                    <a:pt x="604" y="561"/>
                  </a:lnTo>
                  <a:lnTo>
                    <a:pt x="614" y="548"/>
                  </a:lnTo>
                  <a:lnTo>
                    <a:pt x="624" y="535"/>
                  </a:lnTo>
                  <a:lnTo>
                    <a:pt x="632" y="521"/>
                  </a:lnTo>
                  <a:lnTo>
                    <a:pt x="641" y="506"/>
                  </a:lnTo>
                  <a:lnTo>
                    <a:pt x="649" y="492"/>
                  </a:lnTo>
                  <a:lnTo>
                    <a:pt x="655" y="476"/>
                  </a:lnTo>
                  <a:lnTo>
                    <a:pt x="662" y="460"/>
                  </a:lnTo>
                  <a:lnTo>
                    <a:pt x="667" y="445"/>
                  </a:lnTo>
                  <a:lnTo>
                    <a:pt x="671" y="429"/>
                  </a:lnTo>
                  <a:lnTo>
                    <a:pt x="675" y="412"/>
                  </a:lnTo>
                  <a:lnTo>
                    <a:pt x="678" y="395"/>
                  </a:lnTo>
                  <a:lnTo>
                    <a:pt x="680" y="378"/>
                  </a:lnTo>
                  <a:lnTo>
                    <a:pt x="682" y="361"/>
                  </a:lnTo>
                  <a:lnTo>
                    <a:pt x="682" y="343"/>
                  </a:lnTo>
                  <a:lnTo>
                    <a:pt x="682" y="325"/>
                  </a:lnTo>
                  <a:lnTo>
                    <a:pt x="680" y="308"/>
                  </a:lnTo>
                  <a:lnTo>
                    <a:pt x="678" y="291"/>
                  </a:lnTo>
                  <a:lnTo>
                    <a:pt x="675" y="275"/>
                  </a:lnTo>
                  <a:lnTo>
                    <a:pt x="671" y="257"/>
                  </a:lnTo>
                  <a:lnTo>
                    <a:pt x="667" y="241"/>
                  </a:lnTo>
                  <a:lnTo>
                    <a:pt x="662" y="225"/>
                  </a:lnTo>
                  <a:lnTo>
                    <a:pt x="655" y="210"/>
                  </a:lnTo>
                  <a:lnTo>
                    <a:pt x="649" y="195"/>
                  </a:lnTo>
                  <a:lnTo>
                    <a:pt x="641" y="179"/>
                  </a:lnTo>
                  <a:lnTo>
                    <a:pt x="632" y="165"/>
                  </a:lnTo>
                  <a:lnTo>
                    <a:pt x="624" y="151"/>
                  </a:lnTo>
                  <a:lnTo>
                    <a:pt x="614" y="138"/>
                  </a:lnTo>
                  <a:lnTo>
                    <a:pt x="604" y="125"/>
                  </a:lnTo>
                  <a:lnTo>
                    <a:pt x="594" y="113"/>
                  </a:lnTo>
                  <a:lnTo>
                    <a:pt x="582" y="101"/>
                  </a:lnTo>
                  <a:lnTo>
                    <a:pt x="570" y="90"/>
                  </a:lnTo>
                  <a:lnTo>
                    <a:pt x="558" y="79"/>
                  </a:lnTo>
                  <a:lnTo>
                    <a:pt x="545" y="68"/>
                  </a:lnTo>
                  <a:lnTo>
                    <a:pt x="531" y="59"/>
                  </a:lnTo>
                  <a:lnTo>
                    <a:pt x="517" y="50"/>
                  </a:lnTo>
                  <a:lnTo>
                    <a:pt x="503" y="41"/>
                  </a:lnTo>
                  <a:lnTo>
                    <a:pt x="489" y="34"/>
                  </a:lnTo>
                  <a:lnTo>
                    <a:pt x="474" y="27"/>
                  </a:lnTo>
                  <a:lnTo>
                    <a:pt x="458" y="21"/>
                  </a:lnTo>
                  <a:lnTo>
                    <a:pt x="442" y="15"/>
                  </a:lnTo>
                  <a:lnTo>
                    <a:pt x="426" y="11"/>
                  </a:lnTo>
                  <a:lnTo>
                    <a:pt x="409" y="7"/>
                  </a:lnTo>
                  <a:lnTo>
                    <a:pt x="393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23" y="0"/>
                  </a:lnTo>
                  <a:lnTo>
                    <a:pt x="305" y="2"/>
                  </a:lnTo>
                  <a:lnTo>
                    <a:pt x="289" y="5"/>
                  </a:lnTo>
                  <a:lnTo>
                    <a:pt x="272" y="7"/>
                  </a:lnTo>
                  <a:lnTo>
                    <a:pt x="256" y="11"/>
                  </a:lnTo>
                  <a:lnTo>
                    <a:pt x="239" y="15"/>
                  </a:lnTo>
                  <a:lnTo>
                    <a:pt x="223" y="21"/>
                  </a:lnTo>
                  <a:lnTo>
                    <a:pt x="208" y="27"/>
                  </a:lnTo>
                  <a:lnTo>
                    <a:pt x="193" y="34"/>
                  </a:lnTo>
                  <a:lnTo>
                    <a:pt x="178" y="41"/>
                  </a:lnTo>
                  <a:lnTo>
                    <a:pt x="164" y="50"/>
                  </a:lnTo>
                  <a:lnTo>
                    <a:pt x="150" y="59"/>
                  </a:lnTo>
                  <a:lnTo>
                    <a:pt x="137" y="68"/>
                  </a:lnTo>
                  <a:lnTo>
                    <a:pt x="124" y="79"/>
                  </a:lnTo>
                  <a:lnTo>
                    <a:pt x="111" y="90"/>
                  </a:lnTo>
                  <a:lnTo>
                    <a:pt x="99" y="101"/>
                  </a:lnTo>
                  <a:lnTo>
                    <a:pt x="88" y="113"/>
                  </a:lnTo>
                  <a:lnTo>
                    <a:pt x="77" y="125"/>
                  </a:lnTo>
                  <a:lnTo>
                    <a:pt x="67" y="138"/>
                  </a:lnTo>
                  <a:lnTo>
                    <a:pt x="58" y="151"/>
                  </a:lnTo>
                  <a:lnTo>
                    <a:pt x="48" y="165"/>
                  </a:lnTo>
                  <a:lnTo>
                    <a:pt x="41" y="179"/>
                  </a:lnTo>
                  <a:lnTo>
                    <a:pt x="33" y="195"/>
                  </a:lnTo>
                  <a:lnTo>
                    <a:pt x="25" y="210"/>
                  </a:lnTo>
                  <a:lnTo>
                    <a:pt x="20" y="225"/>
                  </a:lnTo>
                  <a:lnTo>
                    <a:pt x="15" y="241"/>
                  </a:lnTo>
                  <a:lnTo>
                    <a:pt x="9" y="257"/>
                  </a:lnTo>
                  <a:lnTo>
                    <a:pt x="6" y="275"/>
                  </a:lnTo>
                  <a:lnTo>
                    <a:pt x="3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0" y="361"/>
                  </a:lnTo>
                  <a:lnTo>
                    <a:pt x="1" y="378"/>
                  </a:lnTo>
                  <a:lnTo>
                    <a:pt x="3" y="395"/>
                  </a:lnTo>
                  <a:lnTo>
                    <a:pt x="6" y="412"/>
                  </a:lnTo>
                  <a:lnTo>
                    <a:pt x="9" y="429"/>
                  </a:lnTo>
                  <a:lnTo>
                    <a:pt x="15" y="445"/>
                  </a:lnTo>
                  <a:lnTo>
                    <a:pt x="20" y="460"/>
                  </a:lnTo>
                  <a:lnTo>
                    <a:pt x="25" y="476"/>
                  </a:lnTo>
                  <a:lnTo>
                    <a:pt x="33" y="492"/>
                  </a:lnTo>
                  <a:lnTo>
                    <a:pt x="41" y="506"/>
                  </a:lnTo>
                  <a:lnTo>
                    <a:pt x="48" y="521"/>
                  </a:lnTo>
                  <a:lnTo>
                    <a:pt x="58" y="535"/>
                  </a:lnTo>
                  <a:lnTo>
                    <a:pt x="67" y="548"/>
                  </a:lnTo>
                  <a:lnTo>
                    <a:pt x="77" y="561"/>
                  </a:lnTo>
                  <a:lnTo>
                    <a:pt x="88" y="574"/>
                  </a:lnTo>
                  <a:lnTo>
                    <a:pt x="99" y="586"/>
                  </a:lnTo>
                  <a:lnTo>
                    <a:pt x="111" y="596"/>
                  </a:lnTo>
                  <a:lnTo>
                    <a:pt x="124" y="607"/>
                  </a:lnTo>
                  <a:lnTo>
                    <a:pt x="137" y="618"/>
                  </a:lnTo>
                  <a:lnTo>
                    <a:pt x="150" y="627"/>
                  </a:lnTo>
                  <a:lnTo>
                    <a:pt x="164" y="636"/>
                  </a:lnTo>
                  <a:lnTo>
                    <a:pt x="178" y="644"/>
                  </a:lnTo>
                  <a:lnTo>
                    <a:pt x="193" y="651"/>
                  </a:lnTo>
                  <a:lnTo>
                    <a:pt x="208" y="659"/>
                  </a:lnTo>
                  <a:lnTo>
                    <a:pt x="223" y="665"/>
                  </a:lnTo>
                  <a:lnTo>
                    <a:pt x="239" y="671"/>
                  </a:lnTo>
                  <a:lnTo>
                    <a:pt x="256" y="675"/>
                  </a:lnTo>
                  <a:lnTo>
                    <a:pt x="272" y="678"/>
                  </a:lnTo>
                  <a:lnTo>
                    <a:pt x="289" y="682"/>
                  </a:lnTo>
                  <a:lnTo>
                    <a:pt x="305" y="684"/>
                  </a:lnTo>
                  <a:lnTo>
                    <a:pt x="323" y="685"/>
                  </a:lnTo>
                  <a:lnTo>
                    <a:pt x="341" y="6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826"/>
            <p:cNvSpPr>
              <a:spLocks noEditPoints="1"/>
            </p:cNvSpPr>
            <p:nvPr/>
          </p:nvSpPr>
          <p:spPr bwMode="auto">
            <a:xfrm>
              <a:off x="2800" y="1788"/>
              <a:ext cx="140" cy="145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354" y="686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6"/>
                  </a:lnTo>
                  <a:lnTo>
                    <a:pt x="525" y="638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5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8"/>
                  </a:lnTo>
                  <a:lnTo>
                    <a:pt x="579" y="629"/>
                  </a:lnTo>
                  <a:lnTo>
                    <a:pt x="564" y="640"/>
                  </a:lnTo>
                  <a:lnTo>
                    <a:pt x="552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7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8" y="706"/>
                  </a:lnTo>
                  <a:lnTo>
                    <a:pt x="390" y="708"/>
                  </a:lnTo>
                  <a:lnTo>
                    <a:pt x="372" y="710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2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5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7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5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4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7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5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5" y="73"/>
                  </a:lnTo>
                  <a:lnTo>
                    <a:pt x="510" y="64"/>
                  </a:lnTo>
                  <a:lnTo>
                    <a:pt x="496" y="58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2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90" y="1"/>
                  </a:lnTo>
                  <a:lnTo>
                    <a:pt x="408" y="5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7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7" y="35"/>
                  </a:lnTo>
                  <a:lnTo>
                    <a:pt x="522" y="44"/>
                  </a:lnTo>
                  <a:lnTo>
                    <a:pt x="536" y="51"/>
                  </a:lnTo>
                  <a:lnTo>
                    <a:pt x="552" y="61"/>
                  </a:lnTo>
                  <a:lnTo>
                    <a:pt x="564" y="71"/>
                  </a:lnTo>
                  <a:lnTo>
                    <a:pt x="579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2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8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7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9" y="81"/>
                  </a:lnTo>
                  <a:lnTo>
                    <a:pt x="142" y="71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4"/>
                  </a:lnTo>
                  <a:lnTo>
                    <a:pt x="201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7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5"/>
                  </a:lnTo>
                  <a:lnTo>
                    <a:pt x="317" y="1"/>
                  </a:lnTo>
                  <a:lnTo>
                    <a:pt x="336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90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40" y="257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6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4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30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6" y="389"/>
                  </a:lnTo>
                  <a:lnTo>
                    <a:pt x="28" y="405"/>
                  </a:lnTo>
                  <a:lnTo>
                    <a:pt x="31" y="422"/>
                  </a:lnTo>
                  <a:lnTo>
                    <a:pt x="34" y="438"/>
                  </a:lnTo>
                  <a:lnTo>
                    <a:pt x="40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90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7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7" y="620"/>
                  </a:lnTo>
                  <a:lnTo>
                    <a:pt x="169" y="629"/>
                  </a:lnTo>
                  <a:lnTo>
                    <a:pt x="183" y="638"/>
                  </a:lnTo>
                  <a:lnTo>
                    <a:pt x="197" y="646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6"/>
                  </a:lnTo>
                  <a:lnTo>
                    <a:pt x="354" y="710"/>
                  </a:lnTo>
                  <a:lnTo>
                    <a:pt x="336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1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9" y="629"/>
                  </a:lnTo>
                  <a:lnTo>
                    <a:pt x="116" y="618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27"/>
            <p:cNvSpPr>
              <a:spLocks/>
            </p:cNvSpPr>
            <p:nvPr/>
          </p:nvSpPr>
          <p:spPr bwMode="auto">
            <a:xfrm>
              <a:off x="2820" y="1803"/>
              <a:ext cx="101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828"/>
            <p:cNvSpPr>
              <a:spLocks noEditPoints="1"/>
            </p:cNvSpPr>
            <p:nvPr/>
          </p:nvSpPr>
          <p:spPr bwMode="auto">
            <a:xfrm>
              <a:off x="2820" y="1803"/>
              <a:ext cx="101" cy="89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9"/>
                  </a:moveTo>
                  <a:lnTo>
                    <a:pt x="22" y="445"/>
                  </a:lnTo>
                  <a:lnTo>
                    <a:pt x="1" y="433"/>
                  </a:lnTo>
                  <a:lnTo>
                    <a:pt x="243" y="7"/>
                  </a:lnTo>
                  <a:lnTo>
                    <a:pt x="264" y="19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6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6"/>
                  </a:lnTo>
                  <a:lnTo>
                    <a:pt x="1" y="433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3"/>
                  </a:moveTo>
                  <a:lnTo>
                    <a:pt x="505" y="436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3"/>
                  </a:lnTo>
                  <a:close/>
                  <a:moveTo>
                    <a:pt x="482" y="445"/>
                  </a:moveTo>
                  <a:lnTo>
                    <a:pt x="243" y="19"/>
                  </a:lnTo>
                  <a:lnTo>
                    <a:pt x="264" y="7"/>
                  </a:lnTo>
                  <a:lnTo>
                    <a:pt x="504" y="433"/>
                  </a:lnTo>
                  <a:lnTo>
                    <a:pt x="482" y="445"/>
                  </a:lnTo>
                  <a:close/>
                  <a:moveTo>
                    <a:pt x="243" y="7"/>
                  </a:moveTo>
                  <a:lnTo>
                    <a:pt x="245" y="4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4"/>
                  </a:lnTo>
                  <a:lnTo>
                    <a:pt x="264" y="7"/>
                  </a:lnTo>
                  <a:lnTo>
                    <a:pt x="253" y="12"/>
                  </a:lnTo>
                  <a:lnTo>
                    <a:pt x="243" y="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829"/>
            <p:cNvSpPr>
              <a:spLocks/>
            </p:cNvSpPr>
            <p:nvPr/>
          </p:nvSpPr>
          <p:spPr bwMode="auto">
            <a:xfrm>
              <a:off x="2610" y="1672"/>
              <a:ext cx="136" cy="67"/>
            </a:xfrm>
            <a:custGeom>
              <a:avLst/>
              <a:gdLst>
                <a:gd name="T0" fmla="*/ 0 w 672"/>
                <a:gd name="T1" fmla="*/ 8 h 334"/>
                <a:gd name="T2" fmla="*/ 10 w 672"/>
                <a:gd name="T3" fmla="*/ 0 h 334"/>
                <a:gd name="T4" fmla="*/ 27 w 672"/>
                <a:gd name="T5" fmla="*/ 5 h 334"/>
                <a:gd name="T6" fmla="*/ 20 w 672"/>
                <a:gd name="T7" fmla="*/ 13 h 334"/>
                <a:gd name="T8" fmla="*/ 0 w 672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334"/>
                <a:gd name="T17" fmla="*/ 672 w 672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334">
                  <a:moveTo>
                    <a:pt x="0" y="205"/>
                  </a:moveTo>
                  <a:lnTo>
                    <a:pt x="249" y="0"/>
                  </a:lnTo>
                  <a:lnTo>
                    <a:pt x="672" y="117"/>
                  </a:lnTo>
                  <a:lnTo>
                    <a:pt x="505" y="33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830"/>
            <p:cNvSpPr>
              <a:spLocks noEditPoints="1"/>
            </p:cNvSpPr>
            <p:nvPr/>
          </p:nvSpPr>
          <p:spPr bwMode="auto">
            <a:xfrm>
              <a:off x="2602" y="1669"/>
              <a:ext cx="144" cy="71"/>
            </a:xfrm>
            <a:custGeom>
              <a:avLst/>
              <a:gdLst>
                <a:gd name="T0" fmla="*/ 0 w 697"/>
                <a:gd name="T1" fmla="*/ 8 h 358"/>
                <a:gd name="T2" fmla="*/ 10 w 697"/>
                <a:gd name="T3" fmla="*/ 0 h 358"/>
                <a:gd name="T4" fmla="*/ 11 w 697"/>
                <a:gd name="T5" fmla="*/ 1 h 358"/>
                <a:gd name="T6" fmla="*/ 1 w 697"/>
                <a:gd name="T7" fmla="*/ 9 h 358"/>
                <a:gd name="T8" fmla="*/ 0 w 697"/>
                <a:gd name="T9" fmla="*/ 8 h 358"/>
                <a:gd name="T10" fmla="*/ 10 w 697"/>
                <a:gd name="T11" fmla="*/ 0 h 358"/>
                <a:gd name="T12" fmla="*/ 10 w 697"/>
                <a:gd name="T13" fmla="*/ 0 h 358"/>
                <a:gd name="T14" fmla="*/ 11 w 697"/>
                <a:gd name="T15" fmla="*/ 0 h 358"/>
                <a:gd name="T16" fmla="*/ 10 w 697"/>
                <a:gd name="T17" fmla="*/ 0 h 358"/>
                <a:gd name="T18" fmla="*/ 10 w 697"/>
                <a:gd name="T19" fmla="*/ 0 h 358"/>
                <a:gd name="T20" fmla="*/ 11 w 697"/>
                <a:gd name="T21" fmla="*/ 0 h 358"/>
                <a:gd name="T22" fmla="*/ 27 w 697"/>
                <a:gd name="T23" fmla="*/ 5 h 358"/>
                <a:gd name="T24" fmla="*/ 27 w 697"/>
                <a:gd name="T25" fmla="*/ 6 h 358"/>
                <a:gd name="T26" fmla="*/ 10 w 697"/>
                <a:gd name="T27" fmla="*/ 1 h 358"/>
                <a:gd name="T28" fmla="*/ 11 w 697"/>
                <a:gd name="T29" fmla="*/ 0 h 358"/>
                <a:gd name="T30" fmla="*/ 27 w 697"/>
                <a:gd name="T31" fmla="*/ 5 h 358"/>
                <a:gd name="T32" fmla="*/ 28 w 697"/>
                <a:gd name="T33" fmla="*/ 5 h 358"/>
                <a:gd name="T34" fmla="*/ 28 w 697"/>
                <a:gd name="T35" fmla="*/ 5 h 358"/>
                <a:gd name="T36" fmla="*/ 28 w 697"/>
                <a:gd name="T37" fmla="*/ 5 h 358"/>
                <a:gd name="T38" fmla="*/ 28 w 697"/>
                <a:gd name="T39" fmla="*/ 5 h 358"/>
                <a:gd name="T40" fmla="*/ 28 w 697"/>
                <a:gd name="T41" fmla="*/ 5 h 358"/>
                <a:gd name="T42" fmla="*/ 28 w 697"/>
                <a:gd name="T43" fmla="*/ 5 h 358"/>
                <a:gd name="T44" fmla="*/ 28 w 697"/>
                <a:gd name="T45" fmla="*/ 5 h 358"/>
                <a:gd name="T46" fmla="*/ 28 w 697"/>
                <a:gd name="T47" fmla="*/ 5 h 358"/>
                <a:gd name="T48" fmla="*/ 27 w 697"/>
                <a:gd name="T49" fmla="*/ 5 h 358"/>
                <a:gd name="T50" fmla="*/ 27 w 697"/>
                <a:gd name="T51" fmla="*/ 5 h 358"/>
                <a:gd name="T52" fmla="*/ 28 w 697"/>
                <a:gd name="T53" fmla="*/ 5 h 358"/>
                <a:gd name="T54" fmla="*/ 21 w 697"/>
                <a:gd name="T55" fmla="*/ 14 h 358"/>
                <a:gd name="T56" fmla="*/ 20 w 697"/>
                <a:gd name="T57" fmla="*/ 13 h 358"/>
                <a:gd name="T58" fmla="*/ 27 w 697"/>
                <a:gd name="T59" fmla="*/ 5 h 358"/>
                <a:gd name="T60" fmla="*/ 28 w 697"/>
                <a:gd name="T61" fmla="*/ 5 h 358"/>
                <a:gd name="T62" fmla="*/ 21 w 697"/>
                <a:gd name="T63" fmla="*/ 14 h 358"/>
                <a:gd name="T64" fmla="*/ 21 w 697"/>
                <a:gd name="T65" fmla="*/ 14 h 358"/>
                <a:gd name="T66" fmla="*/ 21 w 697"/>
                <a:gd name="T67" fmla="*/ 14 h 358"/>
                <a:gd name="T68" fmla="*/ 21 w 697"/>
                <a:gd name="T69" fmla="*/ 14 h 358"/>
                <a:gd name="T70" fmla="*/ 21 w 697"/>
                <a:gd name="T71" fmla="*/ 14 h 358"/>
                <a:gd name="T72" fmla="*/ 21 w 697"/>
                <a:gd name="T73" fmla="*/ 14 h 358"/>
                <a:gd name="T74" fmla="*/ 21 w 697"/>
                <a:gd name="T75" fmla="*/ 14 h 358"/>
                <a:gd name="T76" fmla="*/ 21 w 697"/>
                <a:gd name="T77" fmla="*/ 14 h 358"/>
                <a:gd name="T78" fmla="*/ 0 w 697"/>
                <a:gd name="T79" fmla="*/ 9 h 358"/>
                <a:gd name="T80" fmla="*/ 1 w 697"/>
                <a:gd name="T81" fmla="*/ 8 h 358"/>
                <a:gd name="T82" fmla="*/ 21 w 697"/>
                <a:gd name="T83" fmla="*/ 13 h 358"/>
                <a:gd name="T84" fmla="*/ 21 w 697"/>
                <a:gd name="T85" fmla="*/ 14 h 358"/>
                <a:gd name="T86" fmla="*/ 0 w 697"/>
                <a:gd name="T87" fmla="*/ 9 h 358"/>
                <a:gd name="T88" fmla="*/ 0 w 697"/>
                <a:gd name="T89" fmla="*/ 9 h 358"/>
                <a:gd name="T90" fmla="*/ 0 w 697"/>
                <a:gd name="T91" fmla="*/ 9 h 358"/>
                <a:gd name="T92" fmla="*/ 0 w 697"/>
                <a:gd name="T93" fmla="*/ 9 h 358"/>
                <a:gd name="T94" fmla="*/ 0 w 697"/>
                <a:gd name="T95" fmla="*/ 9 h 358"/>
                <a:gd name="T96" fmla="*/ 0 w 697"/>
                <a:gd name="T97" fmla="*/ 9 h 358"/>
                <a:gd name="T98" fmla="*/ 0 w 697"/>
                <a:gd name="T99" fmla="*/ 8 h 358"/>
                <a:gd name="T100" fmla="*/ 0 w 697"/>
                <a:gd name="T101" fmla="*/ 8 h 358"/>
                <a:gd name="T102" fmla="*/ 0 w 697"/>
                <a:gd name="T103" fmla="*/ 8 h 358"/>
                <a:gd name="T104" fmla="*/ 0 w 697"/>
                <a:gd name="T105" fmla="*/ 9 h 358"/>
                <a:gd name="T106" fmla="*/ 0 w 697"/>
                <a:gd name="T107" fmla="*/ 9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5" y="208"/>
                  </a:moveTo>
                  <a:lnTo>
                    <a:pt x="253" y="2"/>
                  </a:lnTo>
                  <a:lnTo>
                    <a:pt x="268" y="21"/>
                  </a:lnTo>
                  <a:lnTo>
                    <a:pt x="20" y="227"/>
                  </a:lnTo>
                  <a:lnTo>
                    <a:pt x="5" y="208"/>
                  </a:lnTo>
                  <a:close/>
                  <a:moveTo>
                    <a:pt x="253" y="2"/>
                  </a:moveTo>
                  <a:lnTo>
                    <a:pt x="259" y="0"/>
                  </a:lnTo>
                  <a:lnTo>
                    <a:pt x="264" y="0"/>
                  </a:lnTo>
                  <a:lnTo>
                    <a:pt x="261" y="12"/>
                  </a:lnTo>
                  <a:lnTo>
                    <a:pt x="253" y="2"/>
                  </a:lnTo>
                  <a:close/>
                  <a:moveTo>
                    <a:pt x="264" y="0"/>
                  </a:moveTo>
                  <a:lnTo>
                    <a:pt x="687" y="117"/>
                  </a:lnTo>
                  <a:lnTo>
                    <a:pt x="681" y="141"/>
                  </a:lnTo>
                  <a:lnTo>
                    <a:pt x="258" y="24"/>
                  </a:lnTo>
                  <a:lnTo>
                    <a:pt x="264" y="0"/>
                  </a:lnTo>
                  <a:close/>
                  <a:moveTo>
                    <a:pt x="687" y="117"/>
                  </a:moveTo>
                  <a:lnTo>
                    <a:pt x="691" y="118"/>
                  </a:lnTo>
                  <a:lnTo>
                    <a:pt x="693" y="120"/>
                  </a:lnTo>
                  <a:lnTo>
                    <a:pt x="695" y="122"/>
                  </a:lnTo>
                  <a:lnTo>
                    <a:pt x="696" y="124"/>
                  </a:lnTo>
                  <a:lnTo>
                    <a:pt x="697" y="128"/>
                  </a:lnTo>
                  <a:lnTo>
                    <a:pt x="696" y="131"/>
                  </a:lnTo>
                  <a:lnTo>
                    <a:pt x="696" y="133"/>
                  </a:lnTo>
                  <a:lnTo>
                    <a:pt x="694" y="136"/>
                  </a:lnTo>
                  <a:lnTo>
                    <a:pt x="684" y="129"/>
                  </a:lnTo>
                  <a:lnTo>
                    <a:pt x="687" y="117"/>
                  </a:lnTo>
                  <a:close/>
                  <a:moveTo>
                    <a:pt x="694" y="136"/>
                  </a:moveTo>
                  <a:lnTo>
                    <a:pt x="526" y="353"/>
                  </a:lnTo>
                  <a:lnTo>
                    <a:pt x="507" y="338"/>
                  </a:lnTo>
                  <a:lnTo>
                    <a:pt x="674" y="121"/>
                  </a:lnTo>
                  <a:lnTo>
                    <a:pt x="694" y="136"/>
                  </a:lnTo>
                  <a:close/>
                  <a:moveTo>
                    <a:pt x="526" y="353"/>
                  </a:moveTo>
                  <a:lnTo>
                    <a:pt x="523" y="354"/>
                  </a:lnTo>
                  <a:lnTo>
                    <a:pt x="520" y="357"/>
                  </a:lnTo>
                  <a:lnTo>
                    <a:pt x="517" y="358"/>
                  </a:lnTo>
                  <a:lnTo>
                    <a:pt x="514" y="358"/>
                  </a:lnTo>
                  <a:lnTo>
                    <a:pt x="517" y="346"/>
                  </a:lnTo>
                  <a:lnTo>
                    <a:pt x="526" y="353"/>
                  </a:lnTo>
                  <a:close/>
                  <a:moveTo>
                    <a:pt x="514" y="358"/>
                  </a:moveTo>
                  <a:lnTo>
                    <a:pt x="9" y="229"/>
                  </a:lnTo>
                  <a:lnTo>
                    <a:pt x="16" y="205"/>
                  </a:lnTo>
                  <a:lnTo>
                    <a:pt x="519" y="334"/>
                  </a:lnTo>
                  <a:lnTo>
                    <a:pt x="514" y="358"/>
                  </a:lnTo>
                  <a:close/>
                  <a:moveTo>
                    <a:pt x="9" y="229"/>
                  </a:moveTo>
                  <a:lnTo>
                    <a:pt x="6" y="228"/>
                  </a:lnTo>
                  <a:lnTo>
                    <a:pt x="4" y="226"/>
                  </a:lnTo>
                  <a:lnTo>
                    <a:pt x="2" y="224"/>
                  </a:lnTo>
                  <a:lnTo>
                    <a:pt x="0" y="221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3" y="211"/>
                  </a:lnTo>
                  <a:lnTo>
                    <a:pt x="5" y="208"/>
                  </a:lnTo>
                  <a:lnTo>
                    <a:pt x="12" y="217"/>
                  </a:lnTo>
                  <a:lnTo>
                    <a:pt x="9" y="2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831"/>
            <p:cNvSpPr>
              <a:spLocks/>
            </p:cNvSpPr>
            <p:nvPr/>
          </p:nvSpPr>
          <p:spPr bwMode="auto">
            <a:xfrm>
              <a:off x="2979" y="1672"/>
              <a:ext cx="136" cy="67"/>
            </a:xfrm>
            <a:custGeom>
              <a:avLst/>
              <a:gdLst>
                <a:gd name="T0" fmla="*/ 27 w 673"/>
                <a:gd name="T1" fmla="*/ 8 h 334"/>
                <a:gd name="T2" fmla="*/ 17 w 673"/>
                <a:gd name="T3" fmla="*/ 0 h 334"/>
                <a:gd name="T4" fmla="*/ 0 w 673"/>
                <a:gd name="T5" fmla="*/ 5 h 334"/>
                <a:gd name="T6" fmla="*/ 7 w 673"/>
                <a:gd name="T7" fmla="*/ 13 h 334"/>
                <a:gd name="T8" fmla="*/ 27 w 673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3"/>
                <a:gd name="T16" fmla="*/ 0 h 334"/>
                <a:gd name="T17" fmla="*/ 673 w 673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3" h="334">
                  <a:moveTo>
                    <a:pt x="673" y="205"/>
                  </a:moveTo>
                  <a:lnTo>
                    <a:pt x="424" y="0"/>
                  </a:lnTo>
                  <a:lnTo>
                    <a:pt x="0" y="117"/>
                  </a:lnTo>
                  <a:lnTo>
                    <a:pt x="168" y="334"/>
                  </a:lnTo>
                  <a:lnTo>
                    <a:pt x="673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832"/>
            <p:cNvSpPr>
              <a:spLocks noEditPoints="1"/>
            </p:cNvSpPr>
            <p:nvPr/>
          </p:nvSpPr>
          <p:spPr bwMode="auto">
            <a:xfrm>
              <a:off x="2975" y="1669"/>
              <a:ext cx="140" cy="71"/>
            </a:xfrm>
            <a:custGeom>
              <a:avLst/>
              <a:gdLst>
                <a:gd name="T0" fmla="*/ 27 w 697"/>
                <a:gd name="T1" fmla="*/ 9 h 358"/>
                <a:gd name="T2" fmla="*/ 17 w 697"/>
                <a:gd name="T3" fmla="*/ 1 h 358"/>
                <a:gd name="T4" fmla="*/ 18 w 697"/>
                <a:gd name="T5" fmla="*/ 0 h 358"/>
                <a:gd name="T6" fmla="*/ 28 w 697"/>
                <a:gd name="T7" fmla="*/ 8 h 358"/>
                <a:gd name="T8" fmla="*/ 27 w 697"/>
                <a:gd name="T9" fmla="*/ 9 h 358"/>
                <a:gd name="T10" fmla="*/ 17 w 697"/>
                <a:gd name="T11" fmla="*/ 0 h 358"/>
                <a:gd name="T12" fmla="*/ 17 w 697"/>
                <a:gd name="T13" fmla="*/ 0 h 358"/>
                <a:gd name="T14" fmla="*/ 18 w 697"/>
                <a:gd name="T15" fmla="*/ 0 h 358"/>
                <a:gd name="T16" fmla="*/ 17 w 697"/>
                <a:gd name="T17" fmla="*/ 0 h 358"/>
                <a:gd name="T18" fmla="*/ 17 w 697"/>
                <a:gd name="T19" fmla="*/ 0 h 358"/>
                <a:gd name="T20" fmla="*/ 18 w 697"/>
                <a:gd name="T21" fmla="*/ 1 h 358"/>
                <a:gd name="T22" fmla="*/ 1 w 697"/>
                <a:gd name="T23" fmla="*/ 6 h 358"/>
                <a:gd name="T24" fmla="*/ 0 w 697"/>
                <a:gd name="T25" fmla="*/ 5 h 358"/>
                <a:gd name="T26" fmla="*/ 17 w 697"/>
                <a:gd name="T27" fmla="*/ 0 h 358"/>
                <a:gd name="T28" fmla="*/ 18 w 697"/>
                <a:gd name="T29" fmla="*/ 1 h 358"/>
                <a:gd name="T30" fmla="*/ 0 w 697"/>
                <a:gd name="T31" fmla="*/ 5 h 358"/>
                <a:gd name="T32" fmla="*/ 0 w 697"/>
                <a:gd name="T33" fmla="*/ 5 h 358"/>
                <a:gd name="T34" fmla="*/ 0 w 697"/>
                <a:gd name="T35" fmla="*/ 5 h 358"/>
                <a:gd name="T36" fmla="*/ 0 w 697"/>
                <a:gd name="T37" fmla="*/ 5 h 358"/>
                <a:gd name="T38" fmla="*/ 0 w 697"/>
                <a:gd name="T39" fmla="*/ 5 h 358"/>
                <a:gd name="T40" fmla="*/ 0 w 697"/>
                <a:gd name="T41" fmla="*/ 5 h 358"/>
                <a:gd name="T42" fmla="*/ 0 w 697"/>
                <a:gd name="T43" fmla="*/ 5 h 358"/>
                <a:gd name="T44" fmla="*/ 0 w 697"/>
                <a:gd name="T45" fmla="*/ 5 h 358"/>
                <a:gd name="T46" fmla="*/ 0 w 697"/>
                <a:gd name="T47" fmla="*/ 5 h 358"/>
                <a:gd name="T48" fmla="*/ 0 w 697"/>
                <a:gd name="T49" fmla="*/ 5 h 358"/>
                <a:gd name="T50" fmla="*/ 0 w 697"/>
                <a:gd name="T51" fmla="*/ 5 h 358"/>
                <a:gd name="T52" fmla="*/ 1 w 697"/>
                <a:gd name="T53" fmla="*/ 5 h 358"/>
                <a:gd name="T54" fmla="*/ 8 w 697"/>
                <a:gd name="T55" fmla="*/ 13 h 358"/>
                <a:gd name="T56" fmla="*/ 7 w 697"/>
                <a:gd name="T57" fmla="*/ 14 h 358"/>
                <a:gd name="T58" fmla="*/ 0 w 697"/>
                <a:gd name="T59" fmla="*/ 5 h 358"/>
                <a:gd name="T60" fmla="*/ 1 w 697"/>
                <a:gd name="T61" fmla="*/ 5 h 358"/>
                <a:gd name="T62" fmla="*/ 7 w 697"/>
                <a:gd name="T63" fmla="*/ 14 h 358"/>
                <a:gd name="T64" fmla="*/ 7 w 697"/>
                <a:gd name="T65" fmla="*/ 14 h 358"/>
                <a:gd name="T66" fmla="*/ 7 w 697"/>
                <a:gd name="T67" fmla="*/ 14 h 358"/>
                <a:gd name="T68" fmla="*/ 7 w 697"/>
                <a:gd name="T69" fmla="*/ 14 h 358"/>
                <a:gd name="T70" fmla="*/ 7 w 697"/>
                <a:gd name="T71" fmla="*/ 14 h 358"/>
                <a:gd name="T72" fmla="*/ 7 w 697"/>
                <a:gd name="T73" fmla="*/ 14 h 358"/>
                <a:gd name="T74" fmla="*/ 7 w 697"/>
                <a:gd name="T75" fmla="*/ 14 h 358"/>
                <a:gd name="T76" fmla="*/ 7 w 697"/>
                <a:gd name="T77" fmla="*/ 13 h 358"/>
                <a:gd name="T78" fmla="*/ 27 w 697"/>
                <a:gd name="T79" fmla="*/ 8 h 358"/>
                <a:gd name="T80" fmla="*/ 27 w 697"/>
                <a:gd name="T81" fmla="*/ 9 h 358"/>
                <a:gd name="T82" fmla="*/ 7 w 697"/>
                <a:gd name="T83" fmla="*/ 14 h 358"/>
                <a:gd name="T84" fmla="*/ 7 w 697"/>
                <a:gd name="T85" fmla="*/ 13 h 358"/>
                <a:gd name="T86" fmla="*/ 28 w 697"/>
                <a:gd name="T87" fmla="*/ 8 h 358"/>
                <a:gd name="T88" fmla="*/ 28 w 697"/>
                <a:gd name="T89" fmla="*/ 8 h 358"/>
                <a:gd name="T90" fmla="*/ 28 w 697"/>
                <a:gd name="T91" fmla="*/ 8 h 358"/>
                <a:gd name="T92" fmla="*/ 28 w 697"/>
                <a:gd name="T93" fmla="*/ 9 h 358"/>
                <a:gd name="T94" fmla="*/ 28 w 697"/>
                <a:gd name="T95" fmla="*/ 9 h 358"/>
                <a:gd name="T96" fmla="*/ 28 w 697"/>
                <a:gd name="T97" fmla="*/ 9 h 358"/>
                <a:gd name="T98" fmla="*/ 28 w 697"/>
                <a:gd name="T99" fmla="*/ 9 h 358"/>
                <a:gd name="T100" fmla="*/ 28 w 697"/>
                <a:gd name="T101" fmla="*/ 9 h 358"/>
                <a:gd name="T102" fmla="*/ 27 w 697"/>
                <a:gd name="T103" fmla="*/ 9 h 358"/>
                <a:gd name="T104" fmla="*/ 27 w 697"/>
                <a:gd name="T105" fmla="*/ 9 h 358"/>
                <a:gd name="T106" fmla="*/ 28 w 697"/>
                <a:gd name="T107" fmla="*/ 8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677" y="227"/>
                  </a:moveTo>
                  <a:lnTo>
                    <a:pt x="428" y="21"/>
                  </a:lnTo>
                  <a:lnTo>
                    <a:pt x="444" y="2"/>
                  </a:lnTo>
                  <a:lnTo>
                    <a:pt x="692" y="208"/>
                  </a:lnTo>
                  <a:lnTo>
                    <a:pt x="677" y="227"/>
                  </a:lnTo>
                  <a:close/>
                  <a:moveTo>
                    <a:pt x="433" y="0"/>
                  </a:moveTo>
                  <a:lnTo>
                    <a:pt x="438" y="0"/>
                  </a:lnTo>
                  <a:lnTo>
                    <a:pt x="444" y="2"/>
                  </a:lnTo>
                  <a:lnTo>
                    <a:pt x="436" y="12"/>
                  </a:lnTo>
                  <a:lnTo>
                    <a:pt x="433" y="0"/>
                  </a:lnTo>
                  <a:close/>
                  <a:moveTo>
                    <a:pt x="440" y="24"/>
                  </a:moveTo>
                  <a:lnTo>
                    <a:pt x="15" y="141"/>
                  </a:lnTo>
                  <a:lnTo>
                    <a:pt x="9" y="117"/>
                  </a:lnTo>
                  <a:lnTo>
                    <a:pt x="433" y="0"/>
                  </a:lnTo>
                  <a:lnTo>
                    <a:pt x="440" y="24"/>
                  </a:lnTo>
                  <a:close/>
                  <a:moveTo>
                    <a:pt x="2" y="136"/>
                  </a:moveTo>
                  <a:lnTo>
                    <a:pt x="1" y="133"/>
                  </a:lnTo>
                  <a:lnTo>
                    <a:pt x="0" y="131"/>
                  </a:lnTo>
                  <a:lnTo>
                    <a:pt x="0" y="128"/>
                  </a:lnTo>
                  <a:lnTo>
                    <a:pt x="1" y="124"/>
                  </a:lnTo>
                  <a:lnTo>
                    <a:pt x="2" y="122"/>
                  </a:lnTo>
                  <a:lnTo>
                    <a:pt x="3" y="120"/>
                  </a:lnTo>
                  <a:lnTo>
                    <a:pt x="6" y="118"/>
                  </a:lnTo>
                  <a:lnTo>
                    <a:pt x="9" y="117"/>
                  </a:lnTo>
                  <a:lnTo>
                    <a:pt x="12" y="129"/>
                  </a:lnTo>
                  <a:lnTo>
                    <a:pt x="2" y="136"/>
                  </a:lnTo>
                  <a:close/>
                  <a:moveTo>
                    <a:pt x="22" y="121"/>
                  </a:moveTo>
                  <a:lnTo>
                    <a:pt x="190" y="338"/>
                  </a:lnTo>
                  <a:lnTo>
                    <a:pt x="171" y="353"/>
                  </a:lnTo>
                  <a:lnTo>
                    <a:pt x="2" y="136"/>
                  </a:lnTo>
                  <a:lnTo>
                    <a:pt x="22" y="121"/>
                  </a:lnTo>
                  <a:close/>
                  <a:moveTo>
                    <a:pt x="184" y="358"/>
                  </a:moveTo>
                  <a:lnTo>
                    <a:pt x="180" y="358"/>
                  </a:lnTo>
                  <a:lnTo>
                    <a:pt x="176" y="357"/>
                  </a:lnTo>
                  <a:lnTo>
                    <a:pt x="173" y="354"/>
                  </a:lnTo>
                  <a:lnTo>
                    <a:pt x="171" y="353"/>
                  </a:lnTo>
                  <a:lnTo>
                    <a:pt x="180" y="346"/>
                  </a:lnTo>
                  <a:lnTo>
                    <a:pt x="184" y="358"/>
                  </a:lnTo>
                  <a:close/>
                  <a:moveTo>
                    <a:pt x="177" y="334"/>
                  </a:moveTo>
                  <a:lnTo>
                    <a:pt x="681" y="205"/>
                  </a:lnTo>
                  <a:lnTo>
                    <a:pt x="687" y="229"/>
                  </a:lnTo>
                  <a:lnTo>
                    <a:pt x="184" y="358"/>
                  </a:lnTo>
                  <a:lnTo>
                    <a:pt x="177" y="334"/>
                  </a:lnTo>
                  <a:close/>
                  <a:moveTo>
                    <a:pt x="692" y="208"/>
                  </a:moveTo>
                  <a:lnTo>
                    <a:pt x="694" y="211"/>
                  </a:lnTo>
                  <a:lnTo>
                    <a:pt x="696" y="214"/>
                  </a:lnTo>
                  <a:lnTo>
                    <a:pt x="697" y="217"/>
                  </a:lnTo>
                  <a:lnTo>
                    <a:pt x="696" y="221"/>
                  </a:lnTo>
                  <a:lnTo>
                    <a:pt x="694" y="224"/>
                  </a:lnTo>
                  <a:lnTo>
                    <a:pt x="693" y="226"/>
                  </a:lnTo>
                  <a:lnTo>
                    <a:pt x="690" y="228"/>
                  </a:lnTo>
                  <a:lnTo>
                    <a:pt x="687" y="229"/>
                  </a:lnTo>
                  <a:lnTo>
                    <a:pt x="685" y="217"/>
                  </a:lnTo>
                  <a:lnTo>
                    <a:pt x="692" y="2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33"/>
            <p:cNvSpPr>
              <a:spLocks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6 w 1170"/>
                <a:gd name="T1" fmla="*/ 0 h 140"/>
                <a:gd name="T2" fmla="*/ 30 w 1170"/>
                <a:gd name="T3" fmla="*/ 0 h 140"/>
                <a:gd name="T4" fmla="*/ 35 w 1170"/>
                <a:gd name="T5" fmla="*/ 0 h 140"/>
                <a:gd name="T6" fmla="*/ 38 w 1170"/>
                <a:gd name="T7" fmla="*/ 1 h 140"/>
                <a:gd name="T8" fmla="*/ 41 w 1170"/>
                <a:gd name="T9" fmla="*/ 1 h 140"/>
                <a:gd name="T10" fmla="*/ 44 w 1170"/>
                <a:gd name="T11" fmla="*/ 1 h 140"/>
                <a:gd name="T12" fmla="*/ 46 w 1170"/>
                <a:gd name="T13" fmla="*/ 2 h 140"/>
                <a:gd name="T14" fmla="*/ 47 w 1170"/>
                <a:gd name="T15" fmla="*/ 2 h 140"/>
                <a:gd name="T16" fmla="*/ 47 w 1170"/>
                <a:gd name="T17" fmla="*/ 3 h 140"/>
                <a:gd name="T18" fmla="*/ 47 w 1170"/>
                <a:gd name="T19" fmla="*/ 3 h 140"/>
                <a:gd name="T20" fmla="*/ 47 w 1170"/>
                <a:gd name="T21" fmla="*/ 3 h 140"/>
                <a:gd name="T22" fmla="*/ 46 w 1170"/>
                <a:gd name="T23" fmla="*/ 4 h 140"/>
                <a:gd name="T24" fmla="*/ 44 w 1170"/>
                <a:gd name="T25" fmla="*/ 4 h 140"/>
                <a:gd name="T26" fmla="*/ 41 w 1170"/>
                <a:gd name="T27" fmla="*/ 5 h 140"/>
                <a:gd name="T28" fmla="*/ 38 w 1170"/>
                <a:gd name="T29" fmla="*/ 5 h 140"/>
                <a:gd name="T30" fmla="*/ 35 w 1170"/>
                <a:gd name="T31" fmla="*/ 5 h 140"/>
                <a:gd name="T32" fmla="*/ 30 w 1170"/>
                <a:gd name="T33" fmla="*/ 5 h 140"/>
                <a:gd name="T34" fmla="*/ 26 w 1170"/>
                <a:gd name="T35" fmla="*/ 6 h 140"/>
                <a:gd name="T36" fmla="*/ 21 w 1170"/>
                <a:gd name="T37" fmla="*/ 6 h 140"/>
                <a:gd name="T38" fmla="*/ 16 w 1170"/>
                <a:gd name="T39" fmla="*/ 5 h 140"/>
                <a:gd name="T40" fmla="*/ 12 w 1170"/>
                <a:gd name="T41" fmla="*/ 5 h 140"/>
                <a:gd name="T42" fmla="*/ 9 w 1170"/>
                <a:gd name="T43" fmla="*/ 5 h 140"/>
                <a:gd name="T44" fmla="*/ 5 w 1170"/>
                <a:gd name="T45" fmla="*/ 5 h 140"/>
                <a:gd name="T46" fmla="*/ 3 w 1170"/>
                <a:gd name="T47" fmla="*/ 4 h 140"/>
                <a:gd name="T48" fmla="*/ 1 w 1170"/>
                <a:gd name="T49" fmla="*/ 4 h 140"/>
                <a:gd name="T50" fmla="*/ 0 w 1170"/>
                <a:gd name="T51" fmla="*/ 3 h 140"/>
                <a:gd name="T52" fmla="*/ 0 w 1170"/>
                <a:gd name="T53" fmla="*/ 3 h 140"/>
                <a:gd name="T54" fmla="*/ 0 w 1170"/>
                <a:gd name="T55" fmla="*/ 3 h 140"/>
                <a:gd name="T56" fmla="*/ 0 w 1170"/>
                <a:gd name="T57" fmla="*/ 2 h 140"/>
                <a:gd name="T58" fmla="*/ 1 w 1170"/>
                <a:gd name="T59" fmla="*/ 2 h 140"/>
                <a:gd name="T60" fmla="*/ 3 w 1170"/>
                <a:gd name="T61" fmla="*/ 1 h 140"/>
                <a:gd name="T62" fmla="*/ 5 w 1170"/>
                <a:gd name="T63" fmla="*/ 1 h 140"/>
                <a:gd name="T64" fmla="*/ 9 w 1170"/>
                <a:gd name="T65" fmla="*/ 1 h 140"/>
                <a:gd name="T66" fmla="*/ 12 w 1170"/>
                <a:gd name="T67" fmla="*/ 0 h 140"/>
                <a:gd name="T68" fmla="*/ 16 w 1170"/>
                <a:gd name="T69" fmla="*/ 0 h 140"/>
                <a:gd name="T70" fmla="*/ 21 w 1170"/>
                <a:gd name="T71" fmla="*/ 0 h 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70"/>
                <a:gd name="T109" fmla="*/ 0 h 140"/>
                <a:gd name="T110" fmla="*/ 1170 w 1170"/>
                <a:gd name="T111" fmla="*/ 140 h 1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70" h="140">
                  <a:moveTo>
                    <a:pt x="584" y="0"/>
                  </a:moveTo>
                  <a:lnTo>
                    <a:pt x="645" y="0"/>
                  </a:lnTo>
                  <a:lnTo>
                    <a:pt x="702" y="1"/>
                  </a:lnTo>
                  <a:lnTo>
                    <a:pt x="758" y="3"/>
                  </a:lnTo>
                  <a:lnTo>
                    <a:pt x="812" y="5"/>
                  </a:lnTo>
                  <a:lnTo>
                    <a:pt x="863" y="8"/>
                  </a:lnTo>
                  <a:lnTo>
                    <a:pt x="912" y="12"/>
                  </a:lnTo>
                  <a:lnTo>
                    <a:pt x="957" y="16"/>
                  </a:lnTo>
                  <a:lnTo>
                    <a:pt x="998" y="20"/>
                  </a:lnTo>
                  <a:lnTo>
                    <a:pt x="1036" y="26"/>
                  </a:lnTo>
                  <a:lnTo>
                    <a:pt x="1069" y="31"/>
                  </a:lnTo>
                  <a:lnTo>
                    <a:pt x="1100" y="36"/>
                  </a:lnTo>
                  <a:lnTo>
                    <a:pt x="1123" y="43"/>
                  </a:lnTo>
                  <a:lnTo>
                    <a:pt x="1144" y="49"/>
                  </a:lnTo>
                  <a:lnTo>
                    <a:pt x="1158" y="56"/>
                  </a:lnTo>
                  <a:lnTo>
                    <a:pt x="1163" y="59"/>
                  </a:lnTo>
                  <a:lnTo>
                    <a:pt x="1167" y="62"/>
                  </a:lnTo>
                  <a:lnTo>
                    <a:pt x="1169" y="67"/>
                  </a:lnTo>
                  <a:lnTo>
                    <a:pt x="1170" y="70"/>
                  </a:lnTo>
                  <a:lnTo>
                    <a:pt x="1169" y="73"/>
                  </a:lnTo>
                  <a:lnTo>
                    <a:pt x="1167" y="77"/>
                  </a:lnTo>
                  <a:lnTo>
                    <a:pt x="1163" y="81"/>
                  </a:lnTo>
                  <a:lnTo>
                    <a:pt x="1158" y="84"/>
                  </a:lnTo>
                  <a:lnTo>
                    <a:pt x="1144" y="90"/>
                  </a:lnTo>
                  <a:lnTo>
                    <a:pt x="1123" y="97"/>
                  </a:lnTo>
                  <a:lnTo>
                    <a:pt x="1100" y="103"/>
                  </a:lnTo>
                  <a:lnTo>
                    <a:pt x="1069" y="109"/>
                  </a:lnTo>
                  <a:lnTo>
                    <a:pt x="1036" y="114"/>
                  </a:lnTo>
                  <a:lnTo>
                    <a:pt x="998" y="120"/>
                  </a:lnTo>
                  <a:lnTo>
                    <a:pt x="957" y="124"/>
                  </a:lnTo>
                  <a:lnTo>
                    <a:pt x="912" y="128"/>
                  </a:lnTo>
                  <a:lnTo>
                    <a:pt x="863" y="131"/>
                  </a:lnTo>
                  <a:lnTo>
                    <a:pt x="812" y="135"/>
                  </a:lnTo>
                  <a:lnTo>
                    <a:pt x="758" y="137"/>
                  </a:lnTo>
                  <a:lnTo>
                    <a:pt x="702" y="138"/>
                  </a:lnTo>
                  <a:lnTo>
                    <a:pt x="645" y="139"/>
                  </a:lnTo>
                  <a:lnTo>
                    <a:pt x="584" y="140"/>
                  </a:lnTo>
                  <a:lnTo>
                    <a:pt x="525" y="139"/>
                  </a:lnTo>
                  <a:lnTo>
                    <a:pt x="467" y="138"/>
                  </a:lnTo>
                  <a:lnTo>
                    <a:pt x="412" y="137"/>
                  </a:lnTo>
                  <a:lnTo>
                    <a:pt x="358" y="135"/>
                  </a:lnTo>
                  <a:lnTo>
                    <a:pt x="307" y="131"/>
                  </a:lnTo>
                  <a:lnTo>
                    <a:pt x="258" y="128"/>
                  </a:lnTo>
                  <a:lnTo>
                    <a:pt x="213" y="124"/>
                  </a:lnTo>
                  <a:lnTo>
                    <a:pt x="172" y="120"/>
                  </a:lnTo>
                  <a:lnTo>
                    <a:pt x="134" y="114"/>
                  </a:lnTo>
                  <a:lnTo>
                    <a:pt x="99" y="109"/>
                  </a:lnTo>
                  <a:lnTo>
                    <a:pt x="70" y="103"/>
                  </a:lnTo>
                  <a:lnTo>
                    <a:pt x="45" y="97"/>
                  </a:lnTo>
                  <a:lnTo>
                    <a:pt x="26" y="90"/>
                  </a:lnTo>
                  <a:lnTo>
                    <a:pt x="12" y="84"/>
                  </a:lnTo>
                  <a:lnTo>
                    <a:pt x="7" y="81"/>
                  </a:lnTo>
                  <a:lnTo>
                    <a:pt x="2" y="77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2" y="62"/>
                  </a:lnTo>
                  <a:lnTo>
                    <a:pt x="7" y="59"/>
                  </a:lnTo>
                  <a:lnTo>
                    <a:pt x="12" y="56"/>
                  </a:lnTo>
                  <a:lnTo>
                    <a:pt x="26" y="49"/>
                  </a:lnTo>
                  <a:lnTo>
                    <a:pt x="45" y="43"/>
                  </a:lnTo>
                  <a:lnTo>
                    <a:pt x="70" y="36"/>
                  </a:lnTo>
                  <a:lnTo>
                    <a:pt x="99" y="31"/>
                  </a:lnTo>
                  <a:lnTo>
                    <a:pt x="134" y="26"/>
                  </a:lnTo>
                  <a:lnTo>
                    <a:pt x="172" y="20"/>
                  </a:lnTo>
                  <a:lnTo>
                    <a:pt x="213" y="16"/>
                  </a:lnTo>
                  <a:lnTo>
                    <a:pt x="258" y="12"/>
                  </a:lnTo>
                  <a:lnTo>
                    <a:pt x="307" y="8"/>
                  </a:lnTo>
                  <a:lnTo>
                    <a:pt x="358" y="5"/>
                  </a:lnTo>
                  <a:lnTo>
                    <a:pt x="412" y="3"/>
                  </a:lnTo>
                  <a:lnTo>
                    <a:pt x="467" y="1"/>
                  </a:lnTo>
                  <a:lnTo>
                    <a:pt x="525" y="0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834"/>
            <p:cNvSpPr>
              <a:spLocks noEditPoints="1"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4 w 1195"/>
                <a:gd name="T1" fmla="*/ 1 h 164"/>
                <a:gd name="T2" fmla="*/ 29 w 1195"/>
                <a:gd name="T3" fmla="*/ 0 h 164"/>
                <a:gd name="T4" fmla="*/ 37 w 1195"/>
                <a:gd name="T5" fmla="*/ 0 h 164"/>
                <a:gd name="T6" fmla="*/ 39 w 1195"/>
                <a:gd name="T7" fmla="*/ 2 h 164"/>
                <a:gd name="T8" fmla="*/ 31 w 1195"/>
                <a:gd name="T9" fmla="*/ 1 h 164"/>
                <a:gd name="T10" fmla="*/ 24 w 1195"/>
                <a:gd name="T11" fmla="*/ 0 h 164"/>
                <a:gd name="T12" fmla="*/ 45 w 1195"/>
                <a:gd name="T13" fmla="*/ 2 h 164"/>
                <a:gd name="T14" fmla="*/ 47 w 1195"/>
                <a:gd name="T15" fmla="*/ 2 h 164"/>
                <a:gd name="T16" fmla="*/ 48 w 1195"/>
                <a:gd name="T17" fmla="*/ 3 h 164"/>
                <a:gd name="T18" fmla="*/ 47 w 1195"/>
                <a:gd name="T19" fmla="*/ 3 h 164"/>
                <a:gd name="T20" fmla="*/ 45 w 1195"/>
                <a:gd name="T21" fmla="*/ 2 h 164"/>
                <a:gd name="T22" fmla="*/ 40 w 1195"/>
                <a:gd name="T23" fmla="*/ 2 h 164"/>
                <a:gd name="T24" fmla="*/ 47 w 1195"/>
                <a:gd name="T25" fmla="*/ 3 h 164"/>
                <a:gd name="T26" fmla="*/ 48 w 1195"/>
                <a:gd name="T27" fmla="*/ 3 h 164"/>
                <a:gd name="T28" fmla="*/ 48 w 1195"/>
                <a:gd name="T29" fmla="*/ 3 h 164"/>
                <a:gd name="T30" fmla="*/ 47 w 1195"/>
                <a:gd name="T31" fmla="*/ 4 h 164"/>
                <a:gd name="T32" fmla="*/ 46 w 1195"/>
                <a:gd name="T33" fmla="*/ 4 h 164"/>
                <a:gd name="T34" fmla="*/ 40 w 1195"/>
                <a:gd name="T35" fmla="*/ 5 h 164"/>
                <a:gd name="T36" fmla="*/ 44 w 1195"/>
                <a:gd name="T37" fmla="*/ 4 h 164"/>
                <a:gd name="T38" fmla="*/ 47 w 1195"/>
                <a:gd name="T39" fmla="*/ 3 h 164"/>
                <a:gd name="T40" fmla="*/ 48 w 1195"/>
                <a:gd name="T41" fmla="*/ 3 h 164"/>
                <a:gd name="T42" fmla="*/ 35 w 1195"/>
                <a:gd name="T43" fmla="*/ 6 h 164"/>
                <a:gd name="T44" fmla="*/ 26 w 1195"/>
                <a:gd name="T45" fmla="*/ 6 h 164"/>
                <a:gd name="T46" fmla="*/ 29 w 1195"/>
                <a:gd name="T47" fmla="*/ 5 h 164"/>
                <a:gd name="T48" fmla="*/ 37 w 1195"/>
                <a:gd name="T49" fmla="*/ 5 h 164"/>
                <a:gd name="T50" fmla="*/ 24 w 1195"/>
                <a:gd name="T51" fmla="*/ 6 h 164"/>
                <a:gd name="T52" fmla="*/ 24 w 1195"/>
                <a:gd name="T53" fmla="*/ 6 h 164"/>
                <a:gd name="T54" fmla="*/ 24 w 1195"/>
                <a:gd name="T55" fmla="*/ 5 h 164"/>
                <a:gd name="T56" fmla="*/ 19 w 1195"/>
                <a:gd name="T57" fmla="*/ 6 h 164"/>
                <a:gd name="T58" fmla="*/ 11 w 1195"/>
                <a:gd name="T59" fmla="*/ 6 h 164"/>
                <a:gd name="T60" fmla="*/ 9 w 1195"/>
                <a:gd name="T61" fmla="*/ 5 h 164"/>
                <a:gd name="T62" fmla="*/ 17 w 1195"/>
                <a:gd name="T63" fmla="*/ 5 h 164"/>
                <a:gd name="T64" fmla="*/ 24 w 1195"/>
                <a:gd name="T65" fmla="*/ 6 h 164"/>
                <a:gd name="T66" fmla="*/ 3 w 1195"/>
                <a:gd name="T67" fmla="*/ 5 h 164"/>
                <a:gd name="T68" fmla="*/ 1 w 1195"/>
                <a:gd name="T69" fmla="*/ 4 h 164"/>
                <a:gd name="T70" fmla="*/ 0 w 1195"/>
                <a:gd name="T71" fmla="*/ 3 h 164"/>
                <a:gd name="T72" fmla="*/ 1 w 1195"/>
                <a:gd name="T73" fmla="*/ 3 h 164"/>
                <a:gd name="T74" fmla="*/ 3 w 1195"/>
                <a:gd name="T75" fmla="*/ 4 h 164"/>
                <a:gd name="T76" fmla="*/ 7 w 1195"/>
                <a:gd name="T77" fmla="*/ 4 h 164"/>
                <a:gd name="T78" fmla="*/ 1 w 1195"/>
                <a:gd name="T79" fmla="*/ 3 h 164"/>
                <a:gd name="T80" fmla="*/ 0 w 1195"/>
                <a:gd name="T81" fmla="*/ 3 h 164"/>
                <a:gd name="T82" fmla="*/ 0 w 1195"/>
                <a:gd name="T83" fmla="*/ 3 h 164"/>
                <a:gd name="T84" fmla="*/ 1 w 1195"/>
                <a:gd name="T85" fmla="*/ 2 h 164"/>
                <a:gd name="T86" fmla="*/ 2 w 1195"/>
                <a:gd name="T87" fmla="*/ 2 h 164"/>
                <a:gd name="T88" fmla="*/ 7 w 1195"/>
                <a:gd name="T89" fmla="*/ 1 h 164"/>
                <a:gd name="T90" fmla="*/ 4 w 1195"/>
                <a:gd name="T91" fmla="*/ 2 h 164"/>
                <a:gd name="T92" fmla="*/ 1 w 1195"/>
                <a:gd name="T93" fmla="*/ 3 h 164"/>
                <a:gd name="T94" fmla="*/ 0 w 1195"/>
                <a:gd name="T95" fmla="*/ 3 h 164"/>
                <a:gd name="T96" fmla="*/ 13 w 1195"/>
                <a:gd name="T97" fmla="*/ 0 h 164"/>
                <a:gd name="T98" fmla="*/ 21 w 1195"/>
                <a:gd name="T99" fmla="*/ 0 h 164"/>
                <a:gd name="T100" fmla="*/ 19 w 1195"/>
                <a:gd name="T101" fmla="*/ 1 h 164"/>
                <a:gd name="T102" fmla="*/ 11 w 1195"/>
                <a:gd name="T103" fmla="*/ 1 h 164"/>
                <a:gd name="T104" fmla="*/ 24 w 1195"/>
                <a:gd name="T105" fmla="*/ 0 h 164"/>
                <a:gd name="T106" fmla="*/ 24 w 1195"/>
                <a:gd name="T107" fmla="*/ 0 h 1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95"/>
                <a:gd name="T163" fmla="*/ 0 h 164"/>
                <a:gd name="T164" fmla="*/ 1195 w 1195"/>
                <a:gd name="T165" fmla="*/ 164 h 16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95" h="164">
                  <a:moveTo>
                    <a:pt x="597" y="0"/>
                  </a:moveTo>
                  <a:lnTo>
                    <a:pt x="598" y="0"/>
                  </a:lnTo>
                  <a:lnTo>
                    <a:pt x="598" y="24"/>
                  </a:lnTo>
                  <a:lnTo>
                    <a:pt x="597" y="24"/>
                  </a:lnTo>
                  <a:lnTo>
                    <a:pt x="597" y="0"/>
                  </a:lnTo>
                  <a:close/>
                  <a:moveTo>
                    <a:pt x="598" y="0"/>
                  </a:moveTo>
                  <a:lnTo>
                    <a:pt x="658" y="0"/>
                  </a:lnTo>
                  <a:lnTo>
                    <a:pt x="716" y="1"/>
                  </a:lnTo>
                  <a:lnTo>
                    <a:pt x="772" y="3"/>
                  </a:lnTo>
                  <a:lnTo>
                    <a:pt x="826" y="5"/>
                  </a:lnTo>
                  <a:lnTo>
                    <a:pt x="877" y="8"/>
                  </a:lnTo>
                  <a:lnTo>
                    <a:pt x="926" y="12"/>
                  </a:lnTo>
                  <a:lnTo>
                    <a:pt x="971" y="16"/>
                  </a:lnTo>
                  <a:lnTo>
                    <a:pt x="1012" y="20"/>
                  </a:lnTo>
                  <a:lnTo>
                    <a:pt x="1010" y="44"/>
                  </a:lnTo>
                  <a:lnTo>
                    <a:pt x="969" y="40"/>
                  </a:lnTo>
                  <a:lnTo>
                    <a:pt x="924" y="35"/>
                  </a:lnTo>
                  <a:lnTo>
                    <a:pt x="875" y="32"/>
                  </a:lnTo>
                  <a:lnTo>
                    <a:pt x="824" y="29"/>
                  </a:lnTo>
                  <a:lnTo>
                    <a:pt x="771" y="27"/>
                  </a:lnTo>
                  <a:lnTo>
                    <a:pt x="715" y="26"/>
                  </a:lnTo>
                  <a:lnTo>
                    <a:pt x="658" y="25"/>
                  </a:lnTo>
                  <a:lnTo>
                    <a:pt x="598" y="24"/>
                  </a:lnTo>
                  <a:lnTo>
                    <a:pt x="598" y="0"/>
                  </a:lnTo>
                  <a:close/>
                  <a:moveTo>
                    <a:pt x="1012" y="20"/>
                  </a:moveTo>
                  <a:lnTo>
                    <a:pt x="1053" y="26"/>
                  </a:lnTo>
                  <a:lnTo>
                    <a:pt x="1089" y="32"/>
                  </a:lnTo>
                  <a:lnTo>
                    <a:pt x="1120" y="39"/>
                  </a:lnTo>
                  <a:lnTo>
                    <a:pt x="1146" y="46"/>
                  </a:lnTo>
                  <a:lnTo>
                    <a:pt x="1157" y="51"/>
                  </a:lnTo>
                  <a:lnTo>
                    <a:pt x="1167" y="54"/>
                  </a:lnTo>
                  <a:lnTo>
                    <a:pt x="1175" y="58"/>
                  </a:lnTo>
                  <a:lnTo>
                    <a:pt x="1183" y="62"/>
                  </a:lnTo>
                  <a:lnTo>
                    <a:pt x="1188" y="68"/>
                  </a:lnTo>
                  <a:lnTo>
                    <a:pt x="1191" y="72"/>
                  </a:lnTo>
                  <a:lnTo>
                    <a:pt x="1195" y="77"/>
                  </a:lnTo>
                  <a:lnTo>
                    <a:pt x="1195" y="82"/>
                  </a:lnTo>
                  <a:lnTo>
                    <a:pt x="1171" y="82"/>
                  </a:lnTo>
                  <a:lnTo>
                    <a:pt x="1170" y="80"/>
                  </a:lnTo>
                  <a:lnTo>
                    <a:pt x="1168" y="78"/>
                  </a:lnTo>
                  <a:lnTo>
                    <a:pt x="1164" y="75"/>
                  </a:lnTo>
                  <a:lnTo>
                    <a:pt x="1160" y="72"/>
                  </a:lnTo>
                  <a:lnTo>
                    <a:pt x="1146" y="68"/>
                  </a:lnTo>
                  <a:lnTo>
                    <a:pt x="1128" y="64"/>
                  </a:lnTo>
                  <a:lnTo>
                    <a:pt x="1105" y="58"/>
                  </a:lnTo>
                  <a:lnTo>
                    <a:pt x="1077" y="54"/>
                  </a:lnTo>
                  <a:lnTo>
                    <a:pt x="1046" y="50"/>
                  </a:lnTo>
                  <a:lnTo>
                    <a:pt x="1010" y="44"/>
                  </a:lnTo>
                  <a:lnTo>
                    <a:pt x="1012" y="20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7"/>
                  </a:lnTo>
                  <a:lnTo>
                    <a:pt x="1191" y="92"/>
                  </a:lnTo>
                  <a:lnTo>
                    <a:pt x="1188" y="96"/>
                  </a:lnTo>
                  <a:lnTo>
                    <a:pt x="1183" y="100"/>
                  </a:lnTo>
                  <a:lnTo>
                    <a:pt x="1175" y="106"/>
                  </a:lnTo>
                  <a:lnTo>
                    <a:pt x="1167" y="110"/>
                  </a:lnTo>
                  <a:lnTo>
                    <a:pt x="1157" y="113"/>
                  </a:lnTo>
                  <a:lnTo>
                    <a:pt x="1146" y="118"/>
                  </a:lnTo>
                  <a:lnTo>
                    <a:pt x="1120" y="125"/>
                  </a:lnTo>
                  <a:lnTo>
                    <a:pt x="1089" y="132"/>
                  </a:lnTo>
                  <a:lnTo>
                    <a:pt x="1053" y="138"/>
                  </a:lnTo>
                  <a:lnTo>
                    <a:pt x="1012" y="143"/>
                  </a:lnTo>
                  <a:lnTo>
                    <a:pt x="1010" y="120"/>
                  </a:lnTo>
                  <a:lnTo>
                    <a:pt x="1046" y="114"/>
                  </a:lnTo>
                  <a:lnTo>
                    <a:pt x="1077" y="110"/>
                  </a:lnTo>
                  <a:lnTo>
                    <a:pt x="1104" y="106"/>
                  </a:lnTo>
                  <a:lnTo>
                    <a:pt x="1128" y="100"/>
                  </a:lnTo>
                  <a:lnTo>
                    <a:pt x="1146" y="96"/>
                  </a:lnTo>
                  <a:lnTo>
                    <a:pt x="1160" y="92"/>
                  </a:lnTo>
                  <a:lnTo>
                    <a:pt x="1164" y="88"/>
                  </a:lnTo>
                  <a:lnTo>
                    <a:pt x="1168" y="86"/>
                  </a:lnTo>
                  <a:lnTo>
                    <a:pt x="1170" y="84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012" y="143"/>
                  </a:moveTo>
                  <a:lnTo>
                    <a:pt x="971" y="148"/>
                  </a:lnTo>
                  <a:lnTo>
                    <a:pt x="926" y="152"/>
                  </a:lnTo>
                  <a:lnTo>
                    <a:pt x="877" y="155"/>
                  </a:lnTo>
                  <a:lnTo>
                    <a:pt x="826" y="159"/>
                  </a:lnTo>
                  <a:lnTo>
                    <a:pt x="772" y="161"/>
                  </a:lnTo>
                  <a:lnTo>
                    <a:pt x="716" y="163"/>
                  </a:lnTo>
                  <a:lnTo>
                    <a:pt x="658" y="164"/>
                  </a:lnTo>
                  <a:lnTo>
                    <a:pt x="598" y="164"/>
                  </a:lnTo>
                  <a:lnTo>
                    <a:pt x="598" y="140"/>
                  </a:lnTo>
                  <a:lnTo>
                    <a:pt x="658" y="139"/>
                  </a:lnTo>
                  <a:lnTo>
                    <a:pt x="715" y="138"/>
                  </a:lnTo>
                  <a:lnTo>
                    <a:pt x="771" y="137"/>
                  </a:lnTo>
                  <a:lnTo>
                    <a:pt x="824" y="134"/>
                  </a:lnTo>
                  <a:lnTo>
                    <a:pt x="875" y="132"/>
                  </a:lnTo>
                  <a:lnTo>
                    <a:pt x="924" y="127"/>
                  </a:lnTo>
                  <a:lnTo>
                    <a:pt x="969" y="124"/>
                  </a:lnTo>
                  <a:lnTo>
                    <a:pt x="1010" y="120"/>
                  </a:lnTo>
                  <a:lnTo>
                    <a:pt x="1012" y="143"/>
                  </a:lnTo>
                  <a:close/>
                  <a:moveTo>
                    <a:pt x="598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8" y="140"/>
                  </a:lnTo>
                  <a:lnTo>
                    <a:pt x="598" y="164"/>
                  </a:lnTo>
                  <a:close/>
                  <a:moveTo>
                    <a:pt x="597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597" y="164"/>
                  </a:moveTo>
                  <a:lnTo>
                    <a:pt x="538" y="164"/>
                  </a:lnTo>
                  <a:lnTo>
                    <a:pt x="480" y="163"/>
                  </a:lnTo>
                  <a:lnTo>
                    <a:pt x="423" y="161"/>
                  </a:lnTo>
                  <a:lnTo>
                    <a:pt x="369" y="159"/>
                  </a:lnTo>
                  <a:lnTo>
                    <a:pt x="318" y="155"/>
                  </a:lnTo>
                  <a:lnTo>
                    <a:pt x="270" y="152"/>
                  </a:lnTo>
                  <a:lnTo>
                    <a:pt x="225" y="148"/>
                  </a:lnTo>
                  <a:lnTo>
                    <a:pt x="183" y="143"/>
                  </a:lnTo>
                  <a:lnTo>
                    <a:pt x="186" y="119"/>
                  </a:lnTo>
                  <a:lnTo>
                    <a:pt x="227" y="124"/>
                  </a:lnTo>
                  <a:lnTo>
                    <a:pt x="272" y="127"/>
                  </a:lnTo>
                  <a:lnTo>
                    <a:pt x="320" y="132"/>
                  </a:lnTo>
                  <a:lnTo>
                    <a:pt x="372" y="134"/>
                  </a:lnTo>
                  <a:lnTo>
                    <a:pt x="425" y="137"/>
                  </a:lnTo>
                  <a:lnTo>
                    <a:pt x="481" y="138"/>
                  </a:lnTo>
                  <a:lnTo>
                    <a:pt x="538" y="139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183" y="143"/>
                  </a:moveTo>
                  <a:lnTo>
                    <a:pt x="143" y="138"/>
                  </a:lnTo>
                  <a:lnTo>
                    <a:pt x="107" y="132"/>
                  </a:lnTo>
                  <a:lnTo>
                    <a:pt x="76" y="125"/>
                  </a:lnTo>
                  <a:lnTo>
                    <a:pt x="50" y="118"/>
                  </a:lnTo>
                  <a:lnTo>
                    <a:pt x="38" y="113"/>
                  </a:lnTo>
                  <a:lnTo>
                    <a:pt x="28" y="110"/>
                  </a:lnTo>
                  <a:lnTo>
                    <a:pt x="21" y="106"/>
                  </a:lnTo>
                  <a:lnTo>
                    <a:pt x="13" y="100"/>
                  </a:lnTo>
                  <a:lnTo>
                    <a:pt x="8" y="96"/>
                  </a:lnTo>
                  <a:lnTo>
                    <a:pt x="3" y="92"/>
                  </a:lnTo>
                  <a:lnTo>
                    <a:pt x="1" y="87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1" y="88"/>
                  </a:lnTo>
                  <a:lnTo>
                    <a:pt x="36" y="92"/>
                  </a:lnTo>
                  <a:lnTo>
                    <a:pt x="50" y="96"/>
                  </a:lnTo>
                  <a:lnTo>
                    <a:pt x="68" y="100"/>
                  </a:lnTo>
                  <a:lnTo>
                    <a:pt x="91" y="106"/>
                  </a:lnTo>
                  <a:lnTo>
                    <a:pt x="119" y="110"/>
                  </a:lnTo>
                  <a:lnTo>
                    <a:pt x="150" y="114"/>
                  </a:lnTo>
                  <a:lnTo>
                    <a:pt x="186" y="119"/>
                  </a:lnTo>
                  <a:lnTo>
                    <a:pt x="183" y="143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1" y="77"/>
                  </a:lnTo>
                  <a:lnTo>
                    <a:pt x="3" y="72"/>
                  </a:lnTo>
                  <a:lnTo>
                    <a:pt x="8" y="68"/>
                  </a:lnTo>
                  <a:lnTo>
                    <a:pt x="13" y="62"/>
                  </a:lnTo>
                  <a:lnTo>
                    <a:pt x="21" y="58"/>
                  </a:lnTo>
                  <a:lnTo>
                    <a:pt x="28" y="54"/>
                  </a:lnTo>
                  <a:lnTo>
                    <a:pt x="38" y="51"/>
                  </a:lnTo>
                  <a:lnTo>
                    <a:pt x="50" y="46"/>
                  </a:lnTo>
                  <a:lnTo>
                    <a:pt x="76" y="39"/>
                  </a:lnTo>
                  <a:lnTo>
                    <a:pt x="107" y="32"/>
                  </a:lnTo>
                  <a:lnTo>
                    <a:pt x="143" y="26"/>
                  </a:lnTo>
                  <a:lnTo>
                    <a:pt x="183" y="20"/>
                  </a:lnTo>
                  <a:lnTo>
                    <a:pt x="186" y="44"/>
                  </a:lnTo>
                  <a:lnTo>
                    <a:pt x="150" y="50"/>
                  </a:lnTo>
                  <a:lnTo>
                    <a:pt x="119" y="54"/>
                  </a:lnTo>
                  <a:lnTo>
                    <a:pt x="91" y="58"/>
                  </a:lnTo>
                  <a:lnTo>
                    <a:pt x="68" y="64"/>
                  </a:lnTo>
                  <a:lnTo>
                    <a:pt x="50" y="68"/>
                  </a:lnTo>
                  <a:lnTo>
                    <a:pt x="36" y="72"/>
                  </a:lnTo>
                  <a:lnTo>
                    <a:pt x="31" y="75"/>
                  </a:lnTo>
                  <a:lnTo>
                    <a:pt x="28" y="78"/>
                  </a:lnTo>
                  <a:lnTo>
                    <a:pt x="26" y="80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183" y="20"/>
                  </a:moveTo>
                  <a:lnTo>
                    <a:pt x="225" y="16"/>
                  </a:lnTo>
                  <a:lnTo>
                    <a:pt x="270" y="12"/>
                  </a:lnTo>
                  <a:lnTo>
                    <a:pt x="318" y="8"/>
                  </a:lnTo>
                  <a:lnTo>
                    <a:pt x="369" y="5"/>
                  </a:lnTo>
                  <a:lnTo>
                    <a:pt x="423" y="3"/>
                  </a:lnTo>
                  <a:lnTo>
                    <a:pt x="480" y="1"/>
                  </a:lnTo>
                  <a:lnTo>
                    <a:pt x="537" y="0"/>
                  </a:lnTo>
                  <a:lnTo>
                    <a:pt x="597" y="0"/>
                  </a:lnTo>
                  <a:lnTo>
                    <a:pt x="597" y="24"/>
                  </a:lnTo>
                  <a:lnTo>
                    <a:pt x="538" y="25"/>
                  </a:lnTo>
                  <a:lnTo>
                    <a:pt x="481" y="26"/>
                  </a:lnTo>
                  <a:lnTo>
                    <a:pt x="425" y="27"/>
                  </a:lnTo>
                  <a:lnTo>
                    <a:pt x="372" y="29"/>
                  </a:lnTo>
                  <a:lnTo>
                    <a:pt x="320" y="32"/>
                  </a:lnTo>
                  <a:lnTo>
                    <a:pt x="272" y="35"/>
                  </a:lnTo>
                  <a:lnTo>
                    <a:pt x="227" y="40"/>
                  </a:lnTo>
                  <a:lnTo>
                    <a:pt x="186" y="44"/>
                  </a:lnTo>
                  <a:lnTo>
                    <a:pt x="183" y="20"/>
                  </a:lnTo>
                  <a:close/>
                  <a:moveTo>
                    <a:pt x="597" y="0"/>
                  </a:moveTo>
                  <a:lnTo>
                    <a:pt x="597" y="0"/>
                  </a:lnTo>
                  <a:lnTo>
                    <a:pt x="597" y="24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8" name="Freeform 835"/>
            <p:cNvSpPr>
              <a:spLocks/>
            </p:cNvSpPr>
            <p:nvPr/>
          </p:nvSpPr>
          <p:spPr bwMode="auto">
            <a:xfrm>
              <a:off x="2692" y="1054"/>
              <a:ext cx="338" cy="265"/>
            </a:xfrm>
            <a:custGeom>
              <a:avLst/>
              <a:gdLst>
                <a:gd name="T0" fmla="*/ 59 w 1711"/>
                <a:gd name="T1" fmla="*/ 45 h 1314"/>
                <a:gd name="T2" fmla="*/ 61 w 1711"/>
                <a:gd name="T3" fmla="*/ 41 h 1314"/>
                <a:gd name="T4" fmla="*/ 64 w 1711"/>
                <a:gd name="T5" fmla="*/ 37 h 1314"/>
                <a:gd name="T6" fmla="*/ 65 w 1711"/>
                <a:gd name="T7" fmla="*/ 33 h 1314"/>
                <a:gd name="T8" fmla="*/ 67 w 1711"/>
                <a:gd name="T9" fmla="*/ 30 h 1314"/>
                <a:gd name="T10" fmla="*/ 68 w 1711"/>
                <a:gd name="T11" fmla="*/ 26 h 1314"/>
                <a:gd name="T12" fmla="*/ 68 w 1711"/>
                <a:gd name="T13" fmla="*/ 23 h 1314"/>
                <a:gd name="T14" fmla="*/ 68 w 1711"/>
                <a:gd name="T15" fmla="*/ 20 h 1314"/>
                <a:gd name="T16" fmla="*/ 68 w 1711"/>
                <a:gd name="T17" fmla="*/ 17 h 1314"/>
                <a:gd name="T18" fmla="*/ 68 w 1711"/>
                <a:gd name="T19" fmla="*/ 14 h 1314"/>
                <a:gd name="T20" fmla="*/ 67 w 1711"/>
                <a:gd name="T21" fmla="*/ 11 h 1314"/>
                <a:gd name="T22" fmla="*/ 66 w 1711"/>
                <a:gd name="T23" fmla="*/ 9 h 1314"/>
                <a:gd name="T24" fmla="*/ 64 w 1711"/>
                <a:gd name="T25" fmla="*/ 7 h 1314"/>
                <a:gd name="T26" fmla="*/ 62 w 1711"/>
                <a:gd name="T27" fmla="*/ 5 h 1314"/>
                <a:gd name="T28" fmla="*/ 60 w 1711"/>
                <a:gd name="T29" fmla="*/ 3 h 1314"/>
                <a:gd name="T30" fmla="*/ 58 w 1711"/>
                <a:gd name="T31" fmla="*/ 2 h 1314"/>
                <a:gd name="T32" fmla="*/ 56 w 1711"/>
                <a:gd name="T33" fmla="*/ 1 h 1314"/>
                <a:gd name="T34" fmla="*/ 54 w 1711"/>
                <a:gd name="T35" fmla="*/ 1 h 1314"/>
                <a:gd name="T36" fmla="*/ 52 w 1711"/>
                <a:gd name="T37" fmla="*/ 0 h 1314"/>
                <a:gd name="T38" fmla="*/ 49 w 1711"/>
                <a:gd name="T39" fmla="*/ 0 h 1314"/>
                <a:gd name="T40" fmla="*/ 34 w 1711"/>
                <a:gd name="T41" fmla="*/ 39 h 1314"/>
                <a:gd name="T42" fmla="*/ 20 w 1711"/>
                <a:gd name="T43" fmla="*/ 0 h 1314"/>
                <a:gd name="T44" fmla="*/ 16 w 1711"/>
                <a:gd name="T45" fmla="*/ 0 h 1314"/>
                <a:gd name="T46" fmla="*/ 14 w 1711"/>
                <a:gd name="T47" fmla="*/ 1 h 1314"/>
                <a:gd name="T48" fmla="*/ 12 w 1711"/>
                <a:gd name="T49" fmla="*/ 1 h 1314"/>
                <a:gd name="T50" fmla="*/ 10 w 1711"/>
                <a:gd name="T51" fmla="*/ 2 h 1314"/>
                <a:gd name="T52" fmla="*/ 8 w 1711"/>
                <a:gd name="T53" fmla="*/ 3 h 1314"/>
                <a:gd name="T54" fmla="*/ 6 w 1711"/>
                <a:gd name="T55" fmla="*/ 5 h 1314"/>
                <a:gd name="T56" fmla="*/ 5 w 1711"/>
                <a:gd name="T57" fmla="*/ 7 h 1314"/>
                <a:gd name="T58" fmla="*/ 3 w 1711"/>
                <a:gd name="T59" fmla="*/ 9 h 1314"/>
                <a:gd name="T60" fmla="*/ 1 w 1711"/>
                <a:gd name="T61" fmla="*/ 11 h 1314"/>
                <a:gd name="T62" fmla="*/ 1 w 1711"/>
                <a:gd name="T63" fmla="*/ 14 h 1314"/>
                <a:gd name="T64" fmla="*/ 0 w 1711"/>
                <a:gd name="T65" fmla="*/ 17 h 1314"/>
                <a:gd name="T66" fmla="*/ 0 w 1711"/>
                <a:gd name="T67" fmla="*/ 20 h 1314"/>
                <a:gd name="T68" fmla="*/ 0 w 1711"/>
                <a:gd name="T69" fmla="*/ 23 h 1314"/>
                <a:gd name="T70" fmla="*/ 1 w 1711"/>
                <a:gd name="T71" fmla="*/ 26 h 1314"/>
                <a:gd name="T72" fmla="*/ 2 w 1711"/>
                <a:gd name="T73" fmla="*/ 30 h 1314"/>
                <a:gd name="T74" fmla="*/ 3 w 1711"/>
                <a:gd name="T75" fmla="*/ 33 h 1314"/>
                <a:gd name="T76" fmla="*/ 5 w 1711"/>
                <a:gd name="T77" fmla="*/ 37 h 1314"/>
                <a:gd name="T78" fmla="*/ 7 w 1711"/>
                <a:gd name="T79" fmla="*/ 41 h 1314"/>
                <a:gd name="T80" fmla="*/ 10 w 1711"/>
                <a:gd name="T81" fmla="*/ 45 h 1314"/>
                <a:gd name="T82" fmla="*/ 11 w 1711"/>
                <a:gd name="T83" fmla="*/ 52 h 1314"/>
                <a:gd name="T84" fmla="*/ 11 w 1711"/>
                <a:gd name="T85" fmla="*/ 52 h 1314"/>
                <a:gd name="T86" fmla="*/ 12 w 1711"/>
                <a:gd name="T87" fmla="*/ 52 h 1314"/>
                <a:gd name="T88" fmla="*/ 15 w 1711"/>
                <a:gd name="T89" fmla="*/ 51 h 1314"/>
                <a:gd name="T90" fmla="*/ 19 w 1711"/>
                <a:gd name="T91" fmla="*/ 50 h 1314"/>
                <a:gd name="T92" fmla="*/ 25 w 1711"/>
                <a:gd name="T93" fmla="*/ 50 h 1314"/>
                <a:gd name="T94" fmla="*/ 39 w 1711"/>
                <a:gd name="T95" fmla="*/ 50 h 1314"/>
                <a:gd name="T96" fmla="*/ 48 w 1711"/>
                <a:gd name="T97" fmla="*/ 50 h 1314"/>
                <a:gd name="T98" fmla="*/ 52 w 1711"/>
                <a:gd name="T99" fmla="*/ 51 h 1314"/>
                <a:gd name="T100" fmla="*/ 56 w 1711"/>
                <a:gd name="T101" fmla="*/ 51 h 1314"/>
                <a:gd name="T102" fmla="*/ 57 w 1711"/>
                <a:gd name="T103" fmla="*/ 52 h 1314"/>
                <a:gd name="T104" fmla="*/ 58 w 1711"/>
                <a:gd name="T105" fmla="*/ 52 h 1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11"/>
                <a:gd name="T160" fmla="*/ 0 h 1314"/>
                <a:gd name="T161" fmla="*/ 1711 w 1711"/>
                <a:gd name="T162" fmla="*/ 1314 h 131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11" h="1314">
                  <a:moveTo>
                    <a:pt x="1442" y="1313"/>
                  </a:moveTo>
                  <a:lnTo>
                    <a:pt x="1442" y="1158"/>
                  </a:lnTo>
                  <a:lnTo>
                    <a:pt x="1468" y="1124"/>
                  </a:lnTo>
                  <a:lnTo>
                    <a:pt x="1492" y="1089"/>
                  </a:lnTo>
                  <a:lnTo>
                    <a:pt x="1514" y="1056"/>
                  </a:lnTo>
                  <a:lnTo>
                    <a:pt x="1536" y="1022"/>
                  </a:lnTo>
                  <a:lnTo>
                    <a:pt x="1555" y="990"/>
                  </a:lnTo>
                  <a:lnTo>
                    <a:pt x="1574" y="958"/>
                  </a:lnTo>
                  <a:lnTo>
                    <a:pt x="1591" y="925"/>
                  </a:lnTo>
                  <a:lnTo>
                    <a:pt x="1607" y="894"/>
                  </a:lnTo>
                  <a:lnTo>
                    <a:pt x="1622" y="864"/>
                  </a:lnTo>
                  <a:lnTo>
                    <a:pt x="1635" y="832"/>
                  </a:lnTo>
                  <a:lnTo>
                    <a:pt x="1648" y="803"/>
                  </a:lnTo>
                  <a:lnTo>
                    <a:pt x="1659" y="773"/>
                  </a:lnTo>
                  <a:lnTo>
                    <a:pt x="1669" y="744"/>
                  </a:lnTo>
                  <a:lnTo>
                    <a:pt x="1678" y="716"/>
                  </a:lnTo>
                  <a:lnTo>
                    <a:pt x="1686" y="687"/>
                  </a:lnTo>
                  <a:lnTo>
                    <a:pt x="1692" y="658"/>
                  </a:lnTo>
                  <a:lnTo>
                    <a:pt x="1698" y="631"/>
                  </a:lnTo>
                  <a:lnTo>
                    <a:pt x="1703" y="604"/>
                  </a:lnTo>
                  <a:lnTo>
                    <a:pt x="1707" y="577"/>
                  </a:lnTo>
                  <a:lnTo>
                    <a:pt x="1709" y="550"/>
                  </a:lnTo>
                  <a:lnTo>
                    <a:pt x="1711" y="525"/>
                  </a:lnTo>
                  <a:lnTo>
                    <a:pt x="1711" y="499"/>
                  </a:lnTo>
                  <a:lnTo>
                    <a:pt x="1711" y="473"/>
                  </a:lnTo>
                  <a:lnTo>
                    <a:pt x="1710" y="448"/>
                  </a:lnTo>
                  <a:lnTo>
                    <a:pt x="1708" y="423"/>
                  </a:lnTo>
                  <a:lnTo>
                    <a:pt x="1704" y="398"/>
                  </a:lnTo>
                  <a:lnTo>
                    <a:pt x="1700" y="373"/>
                  </a:lnTo>
                  <a:lnTo>
                    <a:pt x="1696" y="350"/>
                  </a:lnTo>
                  <a:lnTo>
                    <a:pt x="1690" y="326"/>
                  </a:lnTo>
                  <a:lnTo>
                    <a:pt x="1684" y="302"/>
                  </a:lnTo>
                  <a:lnTo>
                    <a:pt x="1676" y="278"/>
                  </a:lnTo>
                  <a:lnTo>
                    <a:pt x="1669" y="256"/>
                  </a:lnTo>
                  <a:lnTo>
                    <a:pt x="1655" y="235"/>
                  </a:lnTo>
                  <a:lnTo>
                    <a:pt x="1641" y="217"/>
                  </a:lnTo>
                  <a:lnTo>
                    <a:pt x="1627" y="198"/>
                  </a:lnTo>
                  <a:lnTo>
                    <a:pt x="1611" y="181"/>
                  </a:lnTo>
                  <a:lnTo>
                    <a:pt x="1597" y="166"/>
                  </a:lnTo>
                  <a:lnTo>
                    <a:pt x="1582" y="150"/>
                  </a:lnTo>
                  <a:lnTo>
                    <a:pt x="1567" y="136"/>
                  </a:lnTo>
                  <a:lnTo>
                    <a:pt x="1552" y="122"/>
                  </a:lnTo>
                  <a:lnTo>
                    <a:pt x="1537" y="109"/>
                  </a:lnTo>
                  <a:lnTo>
                    <a:pt x="1522" y="97"/>
                  </a:lnTo>
                  <a:lnTo>
                    <a:pt x="1506" y="86"/>
                  </a:lnTo>
                  <a:lnTo>
                    <a:pt x="1491" y="75"/>
                  </a:lnTo>
                  <a:lnTo>
                    <a:pt x="1474" y="66"/>
                  </a:lnTo>
                  <a:lnTo>
                    <a:pt x="1458" y="57"/>
                  </a:lnTo>
                  <a:lnTo>
                    <a:pt x="1442" y="48"/>
                  </a:lnTo>
                  <a:lnTo>
                    <a:pt x="1426" y="41"/>
                  </a:lnTo>
                  <a:lnTo>
                    <a:pt x="1410" y="34"/>
                  </a:lnTo>
                  <a:lnTo>
                    <a:pt x="1392" y="28"/>
                  </a:lnTo>
                  <a:lnTo>
                    <a:pt x="1376" y="22"/>
                  </a:lnTo>
                  <a:lnTo>
                    <a:pt x="1359" y="18"/>
                  </a:lnTo>
                  <a:lnTo>
                    <a:pt x="1343" y="14"/>
                  </a:lnTo>
                  <a:lnTo>
                    <a:pt x="1325" y="9"/>
                  </a:lnTo>
                  <a:lnTo>
                    <a:pt x="1308" y="6"/>
                  </a:lnTo>
                  <a:lnTo>
                    <a:pt x="1291" y="4"/>
                  </a:lnTo>
                  <a:lnTo>
                    <a:pt x="1255" y="1"/>
                  </a:lnTo>
                  <a:lnTo>
                    <a:pt x="1219" y="0"/>
                  </a:lnTo>
                  <a:lnTo>
                    <a:pt x="1184" y="0"/>
                  </a:lnTo>
                  <a:lnTo>
                    <a:pt x="1148" y="2"/>
                  </a:lnTo>
                  <a:lnTo>
                    <a:pt x="855" y="962"/>
                  </a:lnTo>
                  <a:lnTo>
                    <a:pt x="564" y="3"/>
                  </a:lnTo>
                  <a:lnTo>
                    <a:pt x="528" y="1"/>
                  </a:lnTo>
                  <a:lnTo>
                    <a:pt x="491" y="0"/>
                  </a:lnTo>
                  <a:lnTo>
                    <a:pt x="456" y="2"/>
                  </a:lnTo>
                  <a:lnTo>
                    <a:pt x="421" y="5"/>
                  </a:lnTo>
                  <a:lnTo>
                    <a:pt x="404" y="7"/>
                  </a:lnTo>
                  <a:lnTo>
                    <a:pt x="387" y="10"/>
                  </a:lnTo>
                  <a:lnTo>
                    <a:pt x="369" y="14"/>
                  </a:lnTo>
                  <a:lnTo>
                    <a:pt x="352" y="18"/>
                  </a:lnTo>
                  <a:lnTo>
                    <a:pt x="335" y="23"/>
                  </a:lnTo>
                  <a:lnTo>
                    <a:pt x="319" y="29"/>
                  </a:lnTo>
                  <a:lnTo>
                    <a:pt x="301" y="34"/>
                  </a:lnTo>
                  <a:lnTo>
                    <a:pt x="285" y="42"/>
                  </a:lnTo>
                  <a:lnTo>
                    <a:pt x="269" y="49"/>
                  </a:lnTo>
                  <a:lnTo>
                    <a:pt x="253" y="57"/>
                  </a:lnTo>
                  <a:lnTo>
                    <a:pt x="237" y="67"/>
                  </a:lnTo>
                  <a:lnTo>
                    <a:pt x="220" y="76"/>
                  </a:lnTo>
                  <a:lnTo>
                    <a:pt x="205" y="86"/>
                  </a:lnTo>
                  <a:lnTo>
                    <a:pt x="189" y="98"/>
                  </a:lnTo>
                  <a:lnTo>
                    <a:pt x="174" y="110"/>
                  </a:lnTo>
                  <a:lnTo>
                    <a:pt x="159" y="123"/>
                  </a:lnTo>
                  <a:lnTo>
                    <a:pt x="144" y="136"/>
                  </a:lnTo>
                  <a:lnTo>
                    <a:pt x="129" y="151"/>
                  </a:lnTo>
                  <a:lnTo>
                    <a:pt x="113" y="166"/>
                  </a:lnTo>
                  <a:lnTo>
                    <a:pt x="99" y="182"/>
                  </a:lnTo>
                  <a:lnTo>
                    <a:pt x="84" y="199"/>
                  </a:lnTo>
                  <a:lnTo>
                    <a:pt x="70" y="218"/>
                  </a:lnTo>
                  <a:lnTo>
                    <a:pt x="56" y="236"/>
                  </a:lnTo>
                  <a:lnTo>
                    <a:pt x="42" y="257"/>
                  </a:lnTo>
                  <a:lnTo>
                    <a:pt x="35" y="279"/>
                  </a:lnTo>
                  <a:lnTo>
                    <a:pt x="27" y="303"/>
                  </a:lnTo>
                  <a:lnTo>
                    <a:pt x="21" y="327"/>
                  </a:lnTo>
                  <a:lnTo>
                    <a:pt x="15" y="351"/>
                  </a:lnTo>
                  <a:lnTo>
                    <a:pt x="11" y="374"/>
                  </a:lnTo>
                  <a:lnTo>
                    <a:pt x="7" y="399"/>
                  </a:lnTo>
                  <a:lnTo>
                    <a:pt x="4" y="423"/>
                  </a:lnTo>
                  <a:lnTo>
                    <a:pt x="2" y="448"/>
                  </a:lnTo>
                  <a:lnTo>
                    <a:pt x="0" y="474"/>
                  </a:lnTo>
                  <a:lnTo>
                    <a:pt x="0" y="499"/>
                  </a:lnTo>
                  <a:lnTo>
                    <a:pt x="1" y="525"/>
                  </a:lnTo>
                  <a:lnTo>
                    <a:pt x="2" y="552"/>
                  </a:lnTo>
                  <a:lnTo>
                    <a:pt x="5" y="577"/>
                  </a:lnTo>
                  <a:lnTo>
                    <a:pt x="9" y="604"/>
                  </a:lnTo>
                  <a:lnTo>
                    <a:pt x="13" y="631"/>
                  </a:lnTo>
                  <a:lnTo>
                    <a:pt x="18" y="660"/>
                  </a:lnTo>
                  <a:lnTo>
                    <a:pt x="26" y="688"/>
                  </a:lnTo>
                  <a:lnTo>
                    <a:pt x="34" y="716"/>
                  </a:lnTo>
                  <a:lnTo>
                    <a:pt x="42" y="745"/>
                  </a:lnTo>
                  <a:lnTo>
                    <a:pt x="52" y="774"/>
                  </a:lnTo>
                  <a:lnTo>
                    <a:pt x="64" y="803"/>
                  </a:lnTo>
                  <a:lnTo>
                    <a:pt x="76" y="833"/>
                  </a:lnTo>
                  <a:lnTo>
                    <a:pt x="90" y="864"/>
                  </a:lnTo>
                  <a:lnTo>
                    <a:pt x="104" y="895"/>
                  </a:lnTo>
                  <a:lnTo>
                    <a:pt x="120" y="926"/>
                  </a:lnTo>
                  <a:lnTo>
                    <a:pt x="137" y="958"/>
                  </a:lnTo>
                  <a:lnTo>
                    <a:pt x="157" y="990"/>
                  </a:lnTo>
                  <a:lnTo>
                    <a:pt x="176" y="1022"/>
                  </a:lnTo>
                  <a:lnTo>
                    <a:pt x="198" y="1056"/>
                  </a:lnTo>
                  <a:lnTo>
                    <a:pt x="220" y="1090"/>
                  </a:lnTo>
                  <a:lnTo>
                    <a:pt x="244" y="1124"/>
                  </a:lnTo>
                  <a:lnTo>
                    <a:pt x="270" y="1158"/>
                  </a:lnTo>
                  <a:lnTo>
                    <a:pt x="270" y="1314"/>
                  </a:lnTo>
                  <a:lnTo>
                    <a:pt x="271" y="1310"/>
                  </a:lnTo>
                  <a:lnTo>
                    <a:pt x="273" y="1305"/>
                  </a:lnTo>
                  <a:lnTo>
                    <a:pt x="277" y="1302"/>
                  </a:lnTo>
                  <a:lnTo>
                    <a:pt x="282" y="1298"/>
                  </a:lnTo>
                  <a:lnTo>
                    <a:pt x="288" y="1295"/>
                  </a:lnTo>
                  <a:lnTo>
                    <a:pt x="296" y="1291"/>
                  </a:lnTo>
                  <a:lnTo>
                    <a:pt x="306" y="1288"/>
                  </a:lnTo>
                  <a:lnTo>
                    <a:pt x="315" y="1285"/>
                  </a:lnTo>
                  <a:lnTo>
                    <a:pt x="340" y="1278"/>
                  </a:lnTo>
                  <a:lnTo>
                    <a:pt x="369" y="1273"/>
                  </a:lnTo>
                  <a:lnTo>
                    <a:pt x="402" y="1269"/>
                  </a:lnTo>
                  <a:lnTo>
                    <a:pt x="440" y="1263"/>
                  </a:lnTo>
                  <a:lnTo>
                    <a:pt x="481" y="1260"/>
                  </a:lnTo>
                  <a:lnTo>
                    <a:pt x="526" y="1256"/>
                  </a:lnTo>
                  <a:lnTo>
                    <a:pt x="575" y="1252"/>
                  </a:lnTo>
                  <a:lnTo>
                    <a:pt x="626" y="1249"/>
                  </a:lnTo>
                  <a:lnTo>
                    <a:pt x="738" y="1244"/>
                  </a:lnTo>
                  <a:lnTo>
                    <a:pt x="859" y="1239"/>
                  </a:lnTo>
                  <a:lnTo>
                    <a:pt x="980" y="1244"/>
                  </a:lnTo>
                  <a:lnTo>
                    <a:pt x="1090" y="1249"/>
                  </a:lnTo>
                  <a:lnTo>
                    <a:pt x="1141" y="1251"/>
                  </a:lnTo>
                  <a:lnTo>
                    <a:pt x="1189" y="1256"/>
                  </a:lnTo>
                  <a:lnTo>
                    <a:pt x="1233" y="1259"/>
                  </a:lnTo>
                  <a:lnTo>
                    <a:pt x="1274" y="1263"/>
                  </a:lnTo>
                  <a:lnTo>
                    <a:pt x="1311" y="1268"/>
                  </a:lnTo>
                  <a:lnTo>
                    <a:pt x="1345" y="1273"/>
                  </a:lnTo>
                  <a:lnTo>
                    <a:pt x="1373" y="1278"/>
                  </a:lnTo>
                  <a:lnTo>
                    <a:pt x="1398" y="1284"/>
                  </a:lnTo>
                  <a:lnTo>
                    <a:pt x="1407" y="1287"/>
                  </a:lnTo>
                  <a:lnTo>
                    <a:pt x="1416" y="1290"/>
                  </a:lnTo>
                  <a:lnTo>
                    <a:pt x="1425" y="1293"/>
                  </a:lnTo>
                  <a:lnTo>
                    <a:pt x="1430" y="1297"/>
                  </a:lnTo>
                  <a:lnTo>
                    <a:pt x="1435" y="1301"/>
                  </a:lnTo>
                  <a:lnTo>
                    <a:pt x="1440" y="1304"/>
                  </a:lnTo>
                  <a:lnTo>
                    <a:pt x="1442" y="1309"/>
                  </a:lnTo>
                  <a:lnTo>
                    <a:pt x="1442" y="131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836"/>
            <p:cNvSpPr>
              <a:spLocks noEditPoints="1"/>
            </p:cNvSpPr>
            <p:nvPr/>
          </p:nvSpPr>
          <p:spPr bwMode="auto">
            <a:xfrm>
              <a:off x="2688" y="1054"/>
              <a:ext cx="349" cy="265"/>
            </a:xfrm>
            <a:custGeom>
              <a:avLst/>
              <a:gdLst>
                <a:gd name="T0" fmla="*/ 58 w 1736"/>
                <a:gd name="T1" fmla="*/ 47 h 1336"/>
                <a:gd name="T2" fmla="*/ 61 w 1736"/>
                <a:gd name="T3" fmla="*/ 42 h 1336"/>
                <a:gd name="T4" fmla="*/ 65 w 1736"/>
                <a:gd name="T5" fmla="*/ 34 h 1336"/>
                <a:gd name="T6" fmla="*/ 69 w 1736"/>
                <a:gd name="T7" fmla="*/ 27 h 1336"/>
                <a:gd name="T8" fmla="*/ 66 w 1736"/>
                <a:gd name="T9" fmla="*/ 35 h 1336"/>
                <a:gd name="T10" fmla="*/ 60 w 1736"/>
                <a:gd name="T11" fmla="*/ 44 h 1336"/>
                <a:gd name="T12" fmla="*/ 68 w 1736"/>
                <a:gd name="T13" fmla="*/ 24 h 1336"/>
                <a:gd name="T14" fmla="*/ 68 w 1736"/>
                <a:gd name="T15" fmla="*/ 16 h 1336"/>
                <a:gd name="T16" fmla="*/ 68 w 1736"/>
                <a:gd name="T17" fmla="*/ 11 h 1336"/>
                <a:gd name="T18" fmla="*/ 69 w 1736"/>
                <a:gd name="T19" fmla="*/ 17 h 1336"/>
                <a:gd name="T20" fmla="*/ 69 w 1736"/>
                <a:gd name="T21" fmla="*/ 25 h 1336"/>
                <a:gd name="T22" fmla="*/ 67 w 1736"/>
                <a:gd name="T23" fmla="*/ 11 h 1336"/>
                <a:gd name="T24" fmla="*/ 64 w 1736"/>
                <a:gd name="T25" fmla="*/ 7 h 1336"/>
                <a:gd name="T26" fmla="*/ 60 w 1736"/>
                <a:gd name="T27" fmla="*/ 4 h 1336"/>
                <a:gd name="T28" fmla="*/ 59 w 1736"/>
                <a:gd name="T29" fmla="*/ 2 h 1336"/>
                <a:gd name="T30" fmla="*/ 63 w 1736"/>
                <a:gd name="T31" fmla="*/ 6 h 1336"/>
                <a:gd name="T32" fmla="*/ 68 w 1736"/>
                <a:gd name="T33" fmla="*/ 10 h 1336"/>
                <a:gd name="T34" fmla="*/ 54 w 1736"/>
                <a:gd name="T35" fmla="*/ 2 h 1336"/>
                <a:gd name="T36" fmla="*/ 46 w 1736"/>
                <a:gd name="T37" fmla="*/ 1 h 1336"/>
                <a:gd name="T38" fmla="*/ 54 w 1736"/>
                <a:gd name="T39" fmla="*/ 0 h 1336"/>
                <a:gd name="T40" fmla="*/ 57 w 1736"/>
                <a:gd name="T41" fmla="*/ 3 h 1336"/>
                <a:gd name="T42" fmla="*/ 46 w 1736"/>
                <a:gd name="T43" fmla="*/ 0 h 1336"/>
                <a:gd name="T44" fmla="*/ 35 w 1736"/>
                <a:gd name="T45" fmla="*/ 39 h 1336"/>
                <a:gd name="T46" fmla="*/ 34 w 1736"/>
                <a:gd name="T47" fmla="*/ 39 h 1336"/>
                <a:gd name="T48" fmla="*/ 34 w 1736"/>
                <a:gd name="T49" fmla="*/ 39 h 1336"/>
                <a:gd name="T50" fmla="*/ 23 w 1736"/>
                <a:gd name="T51" fmla="*/ 0 h 1336"/>
                <a:gd name="T52" fmla="*/ 16 w 1736"/>
                <a:gd name="T53" fmla="*/ 1 h 1336"/>
                <a:gd name="T54" fmla="*/ 12 w 1736"/>
                <a:gd name="T55" fmla="*/ 2 h 1336"/>
                <a:gd name="T56" fmla="*/ 17 w 1736"/>
                <a:gd name="T57" fmla="*/ 0 h 1336"/>
                <a:gd name="T58" fmla="*/ 12 w 1736"/>
                <a:gd name="T59" fmla="*/ 3 h 1336"/>
                <a:gd name="T60" fmla="*/ 8 w 1736"/>
                <a:gd name="T61" fmla="*/ 5 h 1336"/>
                <a:gd name="T62" fmla="*/ 4 w 1736"/>
                <a:gd name="T63" fmla="*/ 10 h 1336"/>
                <a:gd name="T64" fmla="*/ 4 w 1736"/>
                <a:gd name="T65" fmla="*/ 8 h 1336"/>
                <a:gd name="T66" fmla="*/ 8 w 1736"/>
                <a:gd name="T67" fmla="*/ 4 h 1336"/>
                <a:gd name="T68" fmla="*/ 2 w 1736"/>
                <a:gd name="T69" fmla="*/ 11 h 1336"/>
                <a:gd name="T70" fmla="*/ 2 w 1736"/>
                <a:gd name="T71" fmla="*/ 13 h 1336"/>
                <a:gd name="T72" fmla="*/ 1 w 1736"/>
                <a:gd name="T73" fmla="*/ 19 h 1336"/>
                <a:gd name="T74" fmla="*/ 2 w 1736"/>
                <a:gd name="T75" fmla="*/ 27 h 1336"/>
                <a:gd name="T76" fmla="*/ 0 w 1736"/>
                <a:gd name="T77" fmla="*/ 20 h 1336"/>
                <a:gd name="T78" fmla="*/ 1 w 1736"/>
                <a:gd name="T79" fmla="*/ 13 h 1336"/>
                <a:gd name="T80" fmla="*/ 2 w 1736"/>
                <a:gd name="T81" fmla="*/ 29 h 1336"/>
                <a:gd name="T82" fmla="*/ 6 w 1736"/>
                <a:gd name="T83" fmla="*/ 37 h 1336"/>
                <a:gd name="T84" fmla="*/ 12 w 1736"/>
                <a:gd name="T85" fmla="*/ 47 h 1336"/>
                <a:gd name="T86" fmla="*/ 6 w 1736"/>
                <a:gd name="T87" fmla="*/ 39 h 1336"/>
                <a:gd name="T88" fmla="*/ 2 w 1736"/>
                <a:gd name="T89" fmla="*/ 30 h 1336"/>
                <a:gd name="T90" fmla="*/ 12 w 1736"/>
                <a:gd name="T91" fmla="*/ 47 h 1336"/>
                <a:gd name="T92" fmla="*/ 12 w 1736"/>
                <a:gd name="T93" fmla="*/ 47 h 1336"/>
                <a:gd name="T94" fmla="*/ 11 w 1736"/>
                <a:gd name="T95" fmla="*/ 53 h 1336"/>
                <a:gd name="T96" fmla="*/ 11 w 1736"/>
                <a:gd name="T97" fmla="*/ 53 h 1336"/>
                <a:gd name="T98" fmla="*/ 14 w 1736"/>
                <a:gd name="T99" fmla="*/ 51 h 1336"/>
                <a:gd name="T100" fmla="*/ 14 w 1736"/>
                <a:gd name="T101" fmla="*/ 52 h 1336"/>
                <a:gd name="T102" fmla="*/ 12 w 1736"/>
                <a:gd name="T103" fmla="*/ 53 h 1336"/>
                <a:gd name="T104" fmla="*/ 28 w 1736"/>
                <a:gd name="T105" fmla="*/ 50 h 1336"/>
                <a:gd name="T106" fmla="*/ 28 w 1736"/>
                <a:gd name="T107" fmla="*/ 51 h 1336"/>
                <a:gd name="T108" fmla="*/ 35 w 1736"/>
                <a:gd name="T109" fmla="*/ 50 h 1336"/>
                <a:gd name="T110" fmla="*/ 40 w 1736"/>
                <a:gd name="T111" fmla="*/ 50 h 1336"/>
                <a:gd name="T112" fmla="*/ 51 w 1736"/>
                <a:gd name="T113" fmla="*/ 51 h 1336"/>
                <a:gd name="T114" fmla="*/ 37 w 1736"/>
                <a:gd name="T115" fmla="*/ 51 h 1336"/>
                <a:gd name="T116" fmla="*/ 57 w 1736"/>
                <a:gd name="T117" fmla="*/ 51 h 1336"/>
                <a:gd name="T118" fmla="*/ 59 w 1736"/>
                <a:gd name="T119" fmla="*/ 53 h 1336"/>
                <a:gd name="T120" fmla="*/ 57 w 1736"/>
                <a:gd name="T121" fmla="*/ 52 h 1336"/>
                <a:gd name="T122" fmla="*/ 59 w 1736"/>
                <a:gd name="T123" fmla="*/ 53 h 1336"/>
                <a:gd name="T124" fmla="*/ 58 w 1736"/>
                <a:gd name="T125" fmla="*/ 53 h 13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36"/>
                <a:gd name="T190" fmla="*/ 0 h 1336"/>
                <a:gd name="T191" fmla="*/ 1736 w 1736"/>
                <a:gd name="T192" fmla="*/ 1336 h 13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36" h="1336">
                  <a:moveTo>
                    <a:pt x="1442" y="1326"/>
                  </a:moveTo>
                  <a:lnTo>
                    <a:pt x="1442" y="1171"/>
                  </a:lnTo>
                  <a:lnTo>
                    <a:pt x="1467" y="1171"/>
                  </a:lnTo>
                  <a:lnTo>
                    <a:pt x="1467" y="1326"/>
                  </a:lnTo>
                  <a:lnTo>
                    <a:pt x="1442" y="1326"/>
                  </a:lnTo>
                  <a:close/>
                  <a:moveTo>
                    <a:pt x="1442" y="1171"/>
                  </a:moveTo>
                  <a:lnTo>
                    <a:pt x="1443" y="1168"/>
                  </a:lnTo>
                  <a:lnTo>
                    <a:pt x="1444" y="1165"/>
                  </a:lnTo>
                  <a:lnTo>
                    <a:pt x="1454" y="1171"/>
                  </a:lnTo>
                  <a:lnTo>
                    <a:pt x="1442" y="1171"/>
                  </a:lnTo>
                  <a:close/>
                  <a:moveTo>
                    <a:pt x="1444" y="1165"/>
                  </a:moveTo>
                  <a:lnTo>
                    <a:pt x="1470" y="1130"/>
                  </a:lnTo>
                  <a:lnTo>
                    <a:pt x="1494" y="1096"/>
                  </a:lnTo>
                  <a:lnTo>
                    <a:pt x="1515" y="1062"/>
                  </a:lnTo>
                  <a:lnTo>
                    <a:pt x="1537" y="1029"/>
                  </a:lnTo>
                  <a:lnTo>
                    <a:pt x="1557" y="997"/>
                  </a:lnTo>
                  <a:lnTo>
                    <a:pt x="1575" y="965"/>
                  </a:lnTo>
                  <a:lnTo>
                    <a:pt x="1592" y="933"/>
                  </a:lnTo>
                  <a:lnTo>
                    <a:pt x="1608" y="903"/>
                  </a:lnTo>
                  <a:lnTo>
                    <a:pt x="1622" y="871"/>
                  </a:lnTo>
                  <a:lnTo>
                    <a:pt x="1636" y="841"/>
                  </a:lnTo>
                  <a:lnTo>
                    <a:pt x="1648" y="812"/>
                  </a:lnTo>
                  <a:lnTo>
                    <a:pt x="1659" y="783"/>
                  </a:lnTo>
                  <a:lnTo>
                    <a:pt x="1670" y="754"/>
                  </a:lnTo>
                  <a:lnTo>
                    <a:pt x="1679" y="724"/>
                  </a:lnTo>
                  <a:lnTo>
                    <a:pt x="1686" y="697"/>
                  </a:lnTo>
                  <a:lnTo>
                    <a:pt x="1693" y="669"/>
                  </a:lnTo>
                  <a:lnTo>
                    <a:pt x="1716" y="675"/>
                  </a:lnTo>
                  <a:lnTo>
                    <a:pt x="1710" y="703"/>
                  </a:lnTo>
                  <a:lnTo>
                    <a:pt x="1702" y="732"/>
                  </a:lnTo>
                  <a:lnTo>
                    <a:pt x="1693" y="760"/>
                  </a:lnTo>
                  <a:lnTo>
                    <a:pt x="1683" y="790"/>
                  </a:lnTo>
                  <a:lnTo>
                    <a:pt x="1671" y="819"/>
                  </a:lnTo>
                  <a:lnTo>
                    <a:pt x="1659" y="851"/>
                  </a:lnTo>
                  <a:lnTo>
                    <a:pt x="1645" y="881"/>
                  </a:lnTo>
                  <a:lnTo>
                    <a:pt x="1630" y="912"/>
                  </a:lnTo>
                  <a:lnTo>
                    <a:pt x="1614" y="944"/>
                  </a:lnTo>
                  <a:lnTo>
                    <a:pt x="1596" y="976"/>
                  </a:lnTo>
                  <a:lnTo>
                    <a:pt x="1578" y="1008"/>
                  </a:lnTo>
                  <a:lnTo>
                    <a:pt x="1558" y="1042"/>
                  </a:lnTo>
                  <a:lnTo>
                    <a:pt x="1537" y="1075"/>
                  </a:lnTo>
                  <a:lnTo>
                    <a:pt x="1513" y="1110"/>
                  </a:lnTo>
                  <a:lnTo>
                    <a:pt x="1490" y="1144"/>
                  </a:lnTo>
                  <a:lnTo>
                    <a:pt x="1465" y="1179"/>
                  </a:lnTo>
                  <a:lnTo>
                    <a:pt x="1444" y="1165"/>
                  </a:lnTo>
                  <a:close/>
                  <a:moveTo>
                    <a:pt x="1693" y="669"/>
                  </a:moveTo>
                  <a:lnTo>
                    <a:pt x="1698" y="642"/>
                  </a:lnTo>
                  <a:lnTo>
                    <a:pt x="1702" y="615"/>
                  </a:lnTo>
                  <a:lnTo>
                    <a:pt x="1707" y="588"/>
                  </a:lnTo>
                  <a:lnTo>
                    <a:pt x="1709" y="562"/>
                  </a:lnTo>
                  <a:lnTo>
                    <a:pt x="1710" y="536"/>
                  </a:lnTo>
                  <a:lnTo>
                    <a:pt x="1711" y="512"/>
                  </a:lnTo>
                  <a:lnTo>
                    <a:pt x="1711" y="487"/>
                  </a:lnTo>
                  <a:lnTo>
                    <a:pt x="1709" y="462"/>
                  </a:lnTo>
                  <a:lnTo>
                    <a:pt x="1708" y="437"/>
                  </a:lnTo>
                  <a:lnTo>
                    <a:pt x="1704" y="412"/>
                  </a:lnTo>
                  <a:lnTo>
                    <a:pt x="1700" y="388"/>
                  </a:lnTo>
                  <a:lnTo>
                    <a:pt x="1696" y="365"/>
                  </a:lnTo>
                  <a:lnTo>
                    <a:pt x="1690" y="341"/>
                  </a:lnTo>
                  <a:lnTo>
                    <a:pt x="1684" y="318"/>
                  </a:lnTo>
                  <a:lnTo>
                    <a:pt x="1677" y="296"/>
                  </a:lnTo>
                  <a:lnTo>
                    <a:pt x="1669" y="273"/>
                  </a:lnTo>
                  <a:lnTo>
                    <a:pt x="1693" y="264"/>
                  </a:lnTo>
                  <a:lnTo>
                    <a:pt x="1700" y="288"/>
                  </a:lnTo>
                  <a:lnTo>
                    <a:pt x="1708" y="312"/>
                  </a:lnTo>
                  <a:lnTo>
                    <a:pt x="1714" y="336"/>
                  </a:lnTo>
                  <a:lnTo>
                    <a:pt x="1720" y="360"/>
                  </a:lnTo>
                  <a:lnTo>
                    <a:pt x="1725" y="384"/>
                  </a:lnTo>
                  <a:lnTo>
                    <a:pt x="1728" y="409"/>
                  </a:lnTo>
                  <a:lnTo>
                    <a:pt x="1731" y="435"/>
                  </a:lnTo>
                  <a:lnTo>
                    <a:pt x="1734" y="460"/>
                  </a:lnTo>
                  <a:lnTo>
                    <a:pt x="1735" y="486"/>
                  </a:lnTo>
                  <a:lnTo>
                    <a:pt x="1736" y="512"/>
                  </a:lnTo>
                  <a:lnTo>
                    <a:pt x="1735" y="538"/>
                  </a:lnTo>
                  <a:lnTo>
                    <a:pt x="1734" y="565"/>
                  </a:lnTo>
                  <a:lnTo>
                    <a:pt x="1730" y="592"/>
                  </a:lnTo>
                  <a:lnTo>
                    <a:pt x="1727" y="619"/>
                  </a:lnTo>
                  <a:lnTo>
                    <a:pt x="1722" y="647"/>
                  </a:lnTo>
                  <a:lnTo>
                    <a:pt x="1716" y="675"/>
                  </a:lnTo>
                  <a:lnTo>
                    <a:pt x="1693" y="669"/>
                  </a:lnTo>
                  <a:close/>
                  <a:moveTo>
                    <a:pt x="1690" y="261"/>
                  </a:moveTo>
                  <a:lnTo>
                    <a:pt x="1692" y="263"/>
                  </a:lnTo>
                  <a:lnTo>
                    <a:pt x="1693" y="264"/>
                  </a:lnTo>
                  <a:lnTo>
                    <a:pt x="1681" y="269"/>
                  </a:lnTo>
                  <a:lnTo>
                    <a:pt x="1690" y="261"/>
                  </a:lnTo>
                  <a:close/>
                  <a:moveTo>
                    <a:pt x="1671" y="275"/>
                  </a:moveTo>
                  <a:lnTo>
                    <a:pt x="1657" y="256"/>
                  </a:lnTo>
                  <a:lnTo>
                    <a:pt x="1643" y="237"/>
                  </a:lnTo>
                  <a:lnTo>
                    <a:pt x="1629" y="220"/>
                  </a:lnTo>
                  <a:lnTo>
                    <a:pt x="1615" y="203"/>
                  </a:lnTo>
                  <a:lnTo>
                    <a:pt x="1601" y="187"/>
                  </a:lnTo>
                  <a:lnTo>
                    <a:pt x="1586" y="172"/>
                  </a:lnTo>
                  <a:lnTo>
                    <a:pt x="1572" y="157"/>
                  </a:lnTo>
                  <a:lnTo>
                    <a:pt x="1557" y="144"/>
                  </a:lnTo>
                  <a:lnTo>
                    <a:pt x="1541" y="131"/>
                  </a:lnTo>
                  <a:lnTo>
                    <a:pt x="1526" y="121"/>
                  </a:lnTo>
                  <a:lnTo>
                    <a:pt x="1511" y="109"/>
                  </a:lnTo>
                  <a:lnTo>
                    <a:pt x="1496" y="99"/>
                  </a:lnTo>
                  <a:lnTo>
                    <a:pt x="1480" y="89"/>
                  </a:lnTo>
                  <a:lnTo>
                    <a:pt x="1465" y="81"/>
                  </a:lnTo>
                  <a:lnTo>
                    <a:pt x="1449" y="73"/>
                  </a:lnTo>
                  <a:lnTo>
                    <a:pt x="1432" y="66"/>
                  </a:lnTo>
                  <a:lnTo>
                    <a:pt x="1442" y="43"/>
                  </a:lnTo>
                  <a:lnTo>
                    <a:pt x="1459" y="50"/>
                  </a:lnTo>
                  <a:lnTo>
                    <a:pt x="1476" y="59"/>
                  </a:lnTo>
                  <a:lnTo>
                    <a:pt x="1492" y="68"/>
                  </a:lnTo>
                  <a:lnTo>
                    <a:pt x="1508" y="79"/>
                  </a:lnTo>
                  <a:lnTo>
                    <a:pt x="1524" y="89"/>
                  </a:lnTo>
                  <a:lnTo>
                    <a:pt x="1540" y="100"/>
                  </a:lnTo>
                  <a:lnTo>
                    <a:pt x="1557" y="112"/>
                  </a:lnTo>
                  <a:lnTo>
                    <a:pt x="1572" y="126"/>
                  </a:lnTo>
                  <a:lnTo>
                    <a:pt x="1588" y="139"/>
                  </a:lnTo>
                  <a:lnTo>
                    <a:pt x="1603" y="154"/>
                  </a:lnTo>
                  <a:lnTo>
                    <a:pt x="1618" y="170"/>
                  </a:lnTo>
                  <a:lnTo>
                    <a:pt x="1633" y="187"/>
                  </a:lnTo>
                  <a:lnTo>
                    <a:pt x="1647" y="204"/>
                  </a:lnTo>
                  <a:lnTo>
                    <a:pt x="1662" y="222"/>
                  </a:lnTo>
                  <a:lnTo>
                    <a:pt x="1676" y="242"/>
                  </a:lnTo>
                  <a:lnTo>
                    <a:pt x="1690" y="261"/>
                  </a:lnTo>
                  <a:lnTo>
                    <a:pt x="1671" y="275"/>
                  </a:lnTo>
                  <a:close/>
                  <a:moveTo>
                    <a:pt x="1432" y="66"/>
                  </a:moveTo>
                  <a:lnTo>
                    <a:pt x="1417" y="59"/>
                  </a:lnTo>
                  <a:lnTo>
                    <a:pt x="1401" y="53"/>
                  </a:lnTo>
                  <a:lnTo>
                    <a:pt x="1384" y="47"/>
                  </a:lnTo>
                  <a:lnTo>
                    <a:pt x="1368" y="42"/>
                  </a:lnTo>
                  <a:lnTo>
                    <a:pt x="1351" y="39"/>
                  </a:lnTo>
                  <a:lnTo>
                    <a:pt x="1334" y="34"/>
                  </a:lnTo>
                  <a:lnTo>
                    <a:pt x="1318" y="32"/>
                  </a:lnTo>
                  <a:lnTo>
                    <a:pt x="1301" y="29"/>
                  </a:lnTo>
                  <a:lnTo>
                    <a:pt x="1266" y="26"/>
                  </a:lnTo>
                  <a:lnTo>
                    <a:pt x="1231" y="25"/>
                  </a:lnTo>
                  <a:lnTo>
                    <a:pt x="1196" y="25"/>
                  </a:lnTo>
                  <a:lnTo>
                    <a:pt x="1160" y="28"/>
                  </a:lnTo>
                  <a:lnTo>
                    <a:pt x="1159" y="3"/>
                  </a:lnTo>
                  <a:lnTo>
                    <a:pt x="1196" y="1"/>
                  </a:lnTo>
                  <a:lnTo>
                    <a:pt x="1232" y="0"/>
                  </a:lnTo>
                  <a:lnTo>
                    <a:pt x="1268" y="2"/>
                  </a:lnTo>
                  <a:lnTo>
                    <a:pt x="1304" y="5"/>
                  </a:lnTo>
                  <a:lnTo>
                    <a:pt x="1322" y="7"/>
                  </a:lnTo>
                  <a:lnTo>
                    <a:pt x="1339" y="10"/>
                  </a:lnTo>
                  <a:lnTo>
                    <a:pt x="1357" y="15"/>
                  </a:lnTo>
                  <a:lnTo>
                    <a:pt x="1374" y="19"/>
                  </a:lnTo>
                  <a:lnTo>
                    <a:pt x="1391" y="23"/>
                  </a:lnTo>
                  <a:lnTo>
                    <a:pt x="1409" y="30"/>
                  </a:lnTo>
                  <a:lnTo>
                    <a:pt x="1426" y="36"/>
                  </a:lnTo>
                  <a:lnTo>
                    <a:pt x="1442" y="43"/>
                  </a:lnTo>
                  <a:lnTo>
                    <a:pt x="1432" y="66"/>
                  </a:lnTo>
                  <a:close/>
                  <a:moveTo>
                    <a:pt x="1148" y="12"/>
                  </a:moveTo>
                  <a:lnTo>
                    <a:pt x="1149" y="8"/>
                  </a:lnTo>
                  <a:lnTo>
                    <a:pt x="1153" y="6"/>
                  </a:lnTo>
                  <a:lnTo>
                    <a:pt x="1156" y="4"/>
                  </a:lnTo>
                  <a:lnTo>
                    <a:pt x="1159" y="3"/>
                  </a:lnTo>
                  <a:lnTo>
                    <a:pt x="1160" y="15"/>
                  </a:lnTo>
                  <a:lnTo>
                    <a:pt x="1148" y="12"/>
                  </a:lnTo>
                  <a:close/>
                  <a:moveTo>
                    <a:pt x="1171" y="19"/>
                  </a:moveTo>
                  <a:lnTo>
                    <a:pt x="879" y="978"/>
                  </a:lnTo>
                  <a:lnTo>
                    <a:pt x="856" y="972"/>
                  </a:lnTo>
                  <a:lnTo>
                    <a:pt x="1148" y="12"/>
                  </a:lnTo>
                  <a:lnTo>
                    <a:pt x="1171" y="19"/>
                  </a:lnTo>
                  <a:close/>
                  <a:moveTo>
                    <a:pt x="879" y="978"/>
                  </a:moveTo>
                  <a:lnTo>
                    <a:pt x="877" y="981"/>
                  </a:lnTo>
                  <a:lnTo>
                    <a:pt x="875" y="985"/>
                  </a:lnTo>
                  <a:lnTo>
                    <a:pt x="871" y="986"/>
                  </a:lnTo>
                  <a:lnTo>
                    <a:pt x="867" y="986"/>
                  </a:lnTo>
                  <a:lnTo>
                    <a:pt x="864" y="986"/>
                  </a:lnTo>
                  <a:lnTo>
                    <a:pt x="860" y="985"/>
                  </a:lnTo>
                  <a:lnTo>
                    <a:pt x="858" y="981"/>
                  </a:lnTo>
                  <a:lnTo>
                    <a:pt x="856" y="978"/>
                  </a:lnTo>
                  <a:lnTo>
                    <a:pt x="867" y="975"/>
                  </a:lnTo>
                  <a:lnTo>
                    <a:pt x="879" y="978"/>
                  </a:lnTo>
                  <a:close/>
                  <a:moveTo>
                    <a:pt x="856" y="978"/>
                  </a:moveTo>
                  <a:lnTo>
                    <a:pt x="565" y="20"/>
                  </a:lnTo>
                  <a:lnTo>
                    <a:pt x="588" y="13"/>
                  </a:lnTo>
                  <a:lnTo>
                    <a:pt x="879" y="972"/>
                  </a:lnTo>
                  <a:lnTo>
                    <a:pt x="856" y="978"/>
                  </a:lnTo>
                  <a:close/>
                  <a:moveTo>
                    <a:pt x="578" y="4"/>
                  </a:moveTo>
                  <a:lnTo>
                    <a:pt x="580" y="5"/>
                  </a:lnTo>
                  <a:lnTo>
                    <a:pt x="583" y="7"/>
                  </a:lnTo>
                  <a:lnTo>
                    <a:pt x="587" y="10"/>
                  </a:lnTo>
                  <a:lnTo>
                    <a:pt x="588" y="13"/>
                  </a:lnTo>
                  <a:lnTo>
                    <a:pt x="576" y="16"/>
                  </a:lnTo>
                  <a:lnTo>
                    <a:pt x="578" y="4"/>
                  </a:lnTo>
                  <a:close/>
                  <a:moveTo>
                    <a:pt x="575" y="29"/>
                  </a:moveTo>
                  <a:lnTo>
                    <a:pt x="539" y="26"/>
                  </a:lnTo>
                  <a:lnTo>
                    <a:pt x="503" y="26"/>
                  </a:lnTo>
                  <a:lnTo>
                    <a:pt x="469" y="27"/>
                  </a:lnTo>
                  <a:lnTo>
                    <a:pt x="434" y="30"/>
                  </a:lnTo>
                  <a:lnTo>
                    <a:pt x="417" y="32"/>
                  </a:lnTo>
                  <a:lnTo>
                    <a:pt x="401" y="35"/>
                  </a:lnTo>
                  <a:lnTo>
                    <a:pt x="384" y="39"/>
                  </a:lnTo>
                  <a:lnTo>
                    <a:pt x="367" y="43"/>
                  </a:lnTo>
                  <a:lnTo>
                    <a:pt x="351" y="47"/>
                  </a:lnTo>
                  <a:lnTo>
                    <a:pt x="334" y="53"/>
                  </a:lnTo>
                  <a:lnTo>
                    <a:pt x="318" y="59"/>
                  </a:lnTo>
                  <a:lnTo>
                    <a:pt x="303" y="66"/>
                  </a:lnTo>
                  <a:lnTo>
                    <a:pt x="293" y="43"/>
                  </a:lnTo>
                  <a:lnTo>
                    <a:pt x="309" y="36"/>
                  </a:lnTo>
                  <a:lnTo>
                    <a:pt x="326" y="30"/>
                  </a:lnTo>
                  <a:lnTo>
                    <a:pt x="344" y="25"/>
                  </a:lnTo>
                  <a:lnTo>
                    <a:pt x="361" y="19"/>
                  </a:lnTo>
                  <a:lnTo>
                    <a:pt x="378" y="15"/>
                  </a:lnTo>
                  <a:lnTo>
                    <a:pt x="395" y="12"/>
                  </a:lnTo>
                  <a:lnTo>
                    <a:pt x="414" y="8"/>
                  </a:lnTo>
                  <a:lnTo>
                    <a:pt x="431" y="5"/>
                  </a:lnTo>
                  <a:lnTo>
                    <a:pt x="467" y="2"/>
                  </a:lnTo>
                  <a:lnTo>
                    <a:pt x="503" y="1"/>
                  </a:lnTo>
                  <a:lnTo>
                    <a:pt x="540" y="2"/>
                  </a:lnTo>
                  <a:lnTo>
                    <a:pt x="578" y="4"/>
                  </a:lnTo>
                  <a:lnTo>
                    <a:pt x="575" y="29"/>
                  </a:lnTo>
                  <a:close/>
                  <a:moveTo>
                    <a:pt x="303" y="66"/>
                  </a:moveTo>
                  <a:lnTo>
                    <a:pt x="286" y="73"/>
                  </a:lnTo>
                  <a:lnTo>
                    <a:pt x="270" y="81"/>
                  </a:lnTo>
                  <a:lnTo>
                    <a:pt x="255" y="89"/>
                  </a:lnTo>
                  <a:lnTo>
                    <a:pt x="239" y="99"/>
                  </a:lnTo>
                  <a:lnTo>
                    <a:pt x="224" y="110"/>
                  </a:lnTo>
                  <a:lnTo>
                    <a:pt x="209" y="121"/>
                  </a:lnTo>
                  <a:lnTo>
                    <a:pt x="193" y="133"/>
                  </a:lnTo>
                  <a:lnTo>
                    <a:pt x="178" y="145"/>
                  </a:lnTo>
                  <a:lnTo>
                    <a:pt x="163" y="158"/>
                  </a:lnTo>
                  <a:lnTo>
                    <a:pt x="149" y="172"/>
                  </a:lnTo>
                  <a:lnTo>
                    <a:pt x="134" y="188"/>
                  </a:lnTo>
                  <a:lnTo>
                    <a:pt x="120" y="204"/>
                  </a:lnTo>
                  <a:lnTo>
                    <a:pt x="106" y="221"/>
                  </a:lnTo>
                  <a:lnTo>
                    <a:pt x="92" y="238"/>
                  </a:lnTo>
                  <a:lnTo>
                    <a:pt x="78" y="257"/>
                  </a:lnTo>
                  <a:lnTo>
                    <a:pt x="64" y="276"/>
                  </a:lnTo>
                  <a:lnTo>
                    <a:pt x="44" y="263"/>
                  </a:lnTo>
                  <a:lnTo>
                    <a:pt x="58" y="243"/>
                  </a:lnTo>
                  <a:lnTo>
                    <a:pt x="73" y="223"/>
                  </a:lnTo>
                  <a:lnTo>
                    <a:pt x="88" y="205"/>
                  </a:lnTo>
                  <a:lnTo>
                    <a:pt x="102" y="188"/>
                  </a:lnTo>
                  <a:lnTo>
                    <a:pt x="117" y="170"/>
                  </a:lnTo>
                  <a:lnTo>
                    <a:pt x="132" y="155"/>
                  </a:lnTo>
                  <a:lnTo>
                    <a:pt x="147" y="140"/>
                  </a:lnTo>
                  <a:lnTo>
                    <a:pt x="163" y="126"/>
                  </a:lnTo>
                  <a:lnTo>
                    <a:pt x="178" y="113"/>
                  </a:lnTo>
                  <a:lnTo>
                    <a:pt x="195" y="101"/>
                  </a:lnTo>
                  <a:lnTo>
                    <a:pt x="211" y="89"/>
                  </a:lnTo>
                  <a:lnTo>
                    <a:pt x="227" y="79"/>
                  </a:lnTo>
                  <a:lnTo>
                    <a:pt x="243" y="69"/>
                  </a:lnTo>
                  <a:lnTo>
                    <a:pt x="259" y="59"/>
                  </a:lnTo>
                  <a:lnTo>
                    <a:pt x="276" y="50"/>
                  </a:lnTo>
                  <a:lnTo>
                    <a:pt x="293" y="43"/>
                  </a:lnTo>
                  <a:lnTo>
                    <a:pt x="303" y="66"/>
                  </a:lnTo>
                  <a:close/>
                  <a:moveTo>
                    <a:pt x="42" y="265"/>
                  </a:moveTo>
                  <a:lnTo>
                    <a:pt x="43" y="264"/>
                  </a:lnTo>
                  <a:lnTo>
                    <a:pt x="44" y="263"/>
                  </a:lnTo>
                  <a:lnTo>
                    <a:pt x="54" y="270"/>
                  </a:lnTo>
                  <a:lnTo>
                    <a:pt x="42" y="265"/>
                  </a:lnTo>
                  <a:close/>
                  <a:moveTo>
                    <a:pt x="65" y="274"/>
                  </a:moveTo>
                  <a:lnTo>
                    <a:pt x="57" y="297"/>
                  </a:lnTo>
                  <a:lnTo>
                    <a:pt x="51" y="319"/>
                  </a:lnTo>
                  <a:lnTo>
                    <a:pt x="44" y="342"/>
                  </a:lnTo>
                  <a:lnTo>
                    <a:pt x="39" y="366"/>
                  </a:lnTo>
                  <a:lnTo>
                    <a:pt x="35" y="390"/>
                  </a:lnTo>
                  <a:lnTo>
                    <a:pt x="31" y="413"/>
                  </a:lnTo>
                  <a:lnTo>
                    <a:pt x="28" y="438"/>
                  </a:lnTo>
                  <a:lnTo>
                    <a:pt x="26" y="462"/>
                  </a:lnTo>
                  <a:lnTo>
                    <a:pt x="25" y="487"/>
                  </a:lnTo>
                  <a:lnTo>
                    <a:pt x="25" y="512"/>
                  </a:lnTo>
                  <a:lnTo>
                    <a:pt x="25" y="538"/>
                  </a:lnTo>
                  <a:lnTo>
                    <a:pt x="27" y="563"/>
                  </a:lnTo>
                  <a:lnTo>
                    <a:pt x="29" y="589"/>
                  </a:lnTo>
                  <a:lnTo>
                    <a:pt x="33" y="615"/>
                  </a:lnTo>
                  <a:lnTo>
                    <a:pt x="37" y="642"/>
                  </a:lnTo>
                  <a:lnTo>
                    <a:pt x="42" y="669"/>
                  </a:lnTo>
                  <a:lnTo>
                    <a:pt x="19" y="675"/>
                  </a:lnTo>
                  <a:lnTo>
                    <a:pt x="13" y="647"/>
                  </a:lnTo>
                  <a:lnTo>
                    <a:pt x="9" y="620"/>
                  </a:lnTo>
                  <a:lnTo>
                    <a:pt x="4" y="592"/>
                  </a:lnTo>
                  <a:lnTo>
                    <a:pt x="2" y="565"/>
                  </a:lnTo>
                  <a:lnTo>
                    <a:pt x="0" y="539"/>
                  </a:lnTo>
                  <a:lnTo>
                    <a:pt x="0" y="512"/>
                  </a:lnTo>
                  <a:lnTo>
                    <a:pt x="0" y="486"/>
                  </a:lnTo>
                  <a:lnTo>
                    <a:pt x="1" y="461"/>
                  </a:lnTo>
                  <a:lnTo>
                    <a:pt x="3" y="435"/>
                  </a:lnTo>
                  <a:lnTo>
                    <a:pt x="7" y="410"/>
                  </a:lnTo>
                  <a:lnTo>
                    <a:pt x="11" y="385"/>
                  </a:lnTo>
                  <a:lnTo>
                    <a:pt x="15" y="360"/>
                  </a:lnTo>
                  <a:lnTo>
                    <a:pt x="21" y="337"/>
                  </a:lnTo>
                  <a:lnTo>
                    <a:pt x="27" y="313"/>
                  </a:lnTo>
                  <a:lnTo>
                    <a:pt x="35" y="289"/>
                  </a:lnTo>
                  <a:lnTo>
                    <a:pt x="42" y="265"/>
                  </a:lnTo>
                  <a:lnTo>
                    <a:pt x="65" y="274"/>
                  </a:lnTo>
                  <a:close/>
                  <a:moveTo>
                    <a:pt x="42" y="669"/>
                  </a:moveTo>
                  <a:lnTo>
                    <a:pt x="50" y="697"/>
                  </a:lnTo>
                  <a:lnTo>
                    <a:pt x="57" y="725"/>
                  </a:lnTo>
                  <a:lnTo>
                    <a:pt x="66" y="754"/>
                  </a:lnTo>
                  <a:lnTo>
                    <a:pt x="76" y="783"/>
                  </a:lnTo>
                  <a:lnTo>
                    <a:pt x="87" y="812"/>
                  </a:lnTo>
                  <a:lnTo>
                    <a:pt x="100" y="842"/>
                  </a:lnTo>
                  <a:lnTo>
                    <a:pt x="112" y="872"/>
                  </a:lnTo>
                  <a:lnTo>
                    <a:pt x="128" y="903"/>
                  </a:lnTo>
                  <a:lnTo>
                    <a:pt x="144" y="934"/>
                  </a:lnTo>
                  <a:lnTo>
                    <a:pt x="160" y="965"/>
                  </a:lnTo>
                  <a:lnTo>
                    <a:pt x="179" y="998"/>
                  </a:lnTo>
                  <a:lnTo>
                    <a:pt x="199" y="1030"/>
                  </a:lnTo>
                  <a:lnTo>
                    <a:pt x="219" y="1062"/>
                  </a:lnTo>
                  <a:lnTo>
                    <a:pt x="242" y="1096"/>
                  </a:lnTo>
                  <a:lnTo>
                    <a:pt x="266" y="1130"/>
                  </a:lnTo>
                  <a:lnTo>
                    <a:pt x="292" y="1165"/>
                  </a:lnTo>
                  <a:lnTo>
                    <a:pt x="272" y="1179"/>
                  </a:lnTo>
                  <a:lnTo>
                    <a:pt x="246" y="1144"/>
                  </a:lnTo>
                  <a:lnTo>
                    <a:pt x="222" y="1110"/>
                  </a:lnTo>
                  <a:lnTo>
                    <a:pt x="199" y="1075"/>
                  </a:lnTo>
                  <a:lnTo>
                    <a:pt x="177" y="1042"/>
                  </a:lnTo>
                  <a:lnTo>
                    <a:pt x="158" y="1009"/>
                  </a:lnTo>
                  <a:lnTo>
                    <a:pt x="138" y="976"/>
                  </a:lnTo>
                  <a:lnTo>
                    <a:pt x="121" y="945"/>
                  </a:lnTo>
                  <a:lnTo>
                    <a:pt x="105" y="912"/>
                  </a:lnTo>
                  <a:lnTo>
                    <a:pt x="90" y="882"/>
                  </a:lnTo>
                  <a:lnTo>
                    <a:pt x="77" y="851"/>
                  </a:lnTo>
                  <a:lnTo>
                    <a:pt x="64" y="820"/>
                  </a:lnTo>
                  <a:lnTo>
                    <a:pt x="53" y="790"/>
                  </a:lnTo>
                  <a:lnTo>
                    <a:pt x="42" y="761"/>
                  </a:lnTo>
                  <a:lnTo>
                    <a:pt x="34" y="732"/>
                  </a:lnTo>
                  <a:lnTo>
                    <a:pt x="26" y="704"/>
                  </a:lnTo>
                  <a:lnTo>
                    <a:pt x="19" y="675"/>
                  </a:lnTo>
                  <a:lnTo>
                    <a:pt x="42" y="669"/>
                  </a:lnTo>
                  <a:close/>
                  <a:moveTo>
                    <a:pt x="292" y="1165"/>
                  </a:moveTo>
                  <a:lnTo>
                    <a:pt x="293" y="1168"/>
                  </a:lnTo>
                  <a:lnTo>
                    <a:pt x="294" y="1171"/>
                  </a:lnTo>
                  <a:lnTo>
                    <a:pt x="282" y="1171"/>
                  </a:lnTo>
                  <a:lnTo>
                    <a:pt x="292" y="1165"/>
                  </a:lnTo>
                  <a:close/>
                  <a:moveTo>
                    <a:pt x="294" y="1171"/>
                  </a:moveTo>
                  <a:lnTo>
                    <a:pt x="294" y="1327"/>
                  </a:lnTo>
                  <a:lnTo>
                    <a:pt x="269" y="1327"/>
                  </a:lnTo>
                  <a:lnTo>
                    <a:pt x="269" y="1171"/>
                  </a:lnTo>
                  <a:lnTo>
                    <a:pt x="294" y="1171"/>
                  </a:lnTo>
                  <a:close/>
                  <a:moveTo>
                    <a:pt x="294" y="1327"/>
                  </a:moveTo>
                  <a:lnTo>
                    <a:pt x="293" y="1331"/>
                  </a:lnTo>
                  <a:lnTo>
                    <a:pt x="290" y="1333"/>
                  </a:lnTo>
                  <a:lnTo>
                    <a:pt x="285" y="1336"/>
                  </a:lnTo>
                  <a:lnTo>
                    <a:pt x="281" y="1336"/>
                  </a:lnTo>
                  <a:lnTo>
                    <a:pt x="277" y="1336"/>
                  </a:lnTo>
                  <a:lnTo>
                    <a:pt x="273" y="1333"/>
                  </a:lnTo>
                  <a:lnTo>
                    <a:pt x="270" y="1330"/>
                  </a:lnTo>
                  <a:lnTo>
                    <a:pt x="269" y="1327"/>
                  </a:lnTo>
                  <a:lnTo>
                    <a:pt x="282" y="1327"/>
                  </a:lnTo>
                  <a:lnTo>
                    <a:pt x="294" y="1327"/>
                  </a:lnTo>
                  <a:close/>
                  <a:moveTo>
                    <a:pt x="269" y="1326"/>
                  </a:moveTo>
                  <a:lnTo>
                    <a:pt x="270" y="1321"/>
                  </a:lnTo>
                  <a:lnTo>
                    <a:pt x="273" y="1315"/>
                  </a:lnTo>
                  <a:lnTo>
                    <a:pt x="278" y="1311"/>
                  </a:lnTo>
                  <a:lnTo>
                    <a:pt x="283" y="1305"/>
                  </a:lnTo>
                  <a:lnTo>
                    <a:pt x="290" y="1301"/>
                  </a:lnTo>
                  <a:lnTo>
                    <a:pt x="298" y="1297"/>
                  </a:lnTo>
                  <a:lnTo>
                    <a:pt x="308" y="1292"/>
                  </a:lnTo>
                  <a:lnTo>
                    <a:pt x="319" y="1289"/>
                  </a:lnTo>
                  <a:lnTo>
                    <a:pt x="345" y="1282"/>
                  </a:lnTo>
                  <a:lnTo>
                    <a:pt x="375" y="1275"/>
                  </a:lnTo>
                  <a:lnTo>
                    <a:pt x="411" y="1270"/>
                  </a:lnTo>
                  <a:lnTo>
                    <a:pt x="451" y="1264"/>
                  </a:lnTo>
                  <a:lnTo>
                    <a:pt x="453" y="1289"/>
                  </a:lnTo>
                  <a:lnTo>
                    <a:pt x="418" y="1294"/>
                  </a:lnTo>
                  <a:lnTo>
                    <a:pt x="387" y="1298"/>
                  </a:lnTo>
                  <a:lnTo>
                    <a:pt x="360" y="1302"/>
                  </a:lnTo>
                  <a:lnTo>
                    <a:pt x="337" y="1306"/>
                  </a:lnTo>
                  <a:lnTo>
                    <a:pt x="319" y="1312"/>
                  </a:lnTo>
                  <a:lnTo>
                    <a:pt x="305" y="1316"/>
                  </a:lnTo>
                  <a:lnTo>
                    <a:pt x="300" y="1319"/>
                  </a:lnTo>
                  <a:lnTo>
                    <a:pt x="297" y="1322"/>
                  </a:lnTo>
                  <a:lnTo>
                    <a:pt x="295" y="1325"/>
                  </a:lnTo>
                  <a:lnTo>
                    <a:pt x="294" y="1327"/>
                  </a:lnTo>
                  <a:lnTo>
                    <a:pt x="269" y="1326"/>
                  </a:lnTo>
                  <a:close/>
                  <a:moveTo>
                    <a:pt x="451" y="1264"/>
                  </a:moveTo>
                  <a:lnTo>
                    <a:pt x="492" y="1260"/>
                  </a:lnTo>
                  <a:lnTo>
                    <a:pt x="537" y="1257"/>
                  </a:lnTo>
                  <a:lnTo>
                    <a:pt x="586" y="1254"/>
                  </a:lnTo>
                  <a:lnTo>
                    <a:pt x="636" y="1250"/>
                  </a:lnTo>
                  <a:lnTo>
                    <a:pt x="691" y="1247"/>
                  </a:lnTo>
                  <a:lnTo>
                    <a:pt x="749" y="1245"/>
                  </a:lnTo>
                  <a:lnTo>
                    <a:pt x="809" y="1243"/>
                  </a:lnTo>
                  <a:lnTo>
                    <a:pt x="871" y="1241"/>
                  </a:lnTo>
                  <a:lnTo>
                    <a:pt x="872" y="1264"/>
                  </a:lnTo>
                  <a:lnTo>
                    <a:pt x="810" y="1267"/>
                  </a:lnTo>
                  <a:lnTo>
                    <a:pt x="751" y="1269"/>
                  </a:lnTo>
                  <a:lnTo>
                    <a:pt x="694" y="1272"/>
                  </a:lnTo>
                  <a:lnTo>
                    <a:pt x="640" y="1274"/>
                  </a:lnTo>
                  <a:lnTo>
                    <a:pt x="588" y="1277"/>
                  </a:lnTo>
                  <a:lnTo>
                    <a:pt x="539" y="1281"/>
                  </a:lnTo>
                  <a:lnTo>
                    <a:pt x="495" y="1285"/>
                  </a:lnTo>
                  <a:lnTo>
                    <a:pt x="453" y="1289"/>
                  </a:lnTo>
                  <a:lnTo>
                    <a:pt x="451" y="1264"/>
                  </a:lnTo>
                  <a:close/>
                  <a:moveTo>
                    <a:pt x="871" y="1241"/>
                  </a:moveTo>
                  <a:lnTo>
                    <a:pt x="871" y="1241"/>
                  </a:lnTo>
                  <a:lnTo>
                    <a:pt x="872" y="1241"/>
                  </a:lnTo>
                  <a:lnTo>
                    <a:pt x="871" y="1252"/>
                  </a:lnTo>
                  <a:lnTo>
                    <a:pt x="871" y="1241"/>
                  </a:lnTo>
                  <a:close/>
                  <a:moveTo>
                    <a:pt x="872" y="1241"/>
                  </a:moveTo>
                  <a:lnTo>
                    <a:pt x="933" y="1242"/>
                  </a:lnTo>
                  <a:lnTo>
                    <a:pt x="992" y="1244"/>
                  </a:lnTo>
                  <a:lnTo>
                    <a:pt x="1049" y="1247"/>
                  </a:lnTo>
                  <a:lnTo>
                    <a:pt x="1103" y="1249"/>
                  </a:lnTo>
                  <a:lnTo>
                    <a:pt x="1155" y="1252"/>
                  </a:lnTo>
                  <a:lnTo>
                    <a:pt x="1202" y="1256"/>
                  </a:lnTo>
                  <a:lnTo>
                    <a:pt x="1247" y="1260"/>
                  </a:lnTo>
                  <a:lnTo>
                    <a:pt x="1288" y="1264"/>
                  </a:lnTo>
                  <a:lnTo>
                    <a:pt x="1285" y="1288"/>
                  </a:lnTo>
                  <a:lnTo>
                    <a:pt x="1244" y="1284"/>
                  </a:lnTo>
                  <a:lnTo>
                    <a:pt x="1199" y="1281"/>
                  </a:lnTo>
                  <a:lnTo>
                    <a:pt x="1151" y="1277"/>
                  </a:lnTo>
                  <a:lnTo>
                    <a:pt x="1101" y="1274"/>
                  </a:lnTo>
                  <a:lnTo>
                    <a:pt x="1047" y="1271"/>
                  </a:lnTo>
                  <a:lnTo>
                    <a:pt x="991" y="1269"/>
                  </a:lnTo>
                  <a:lnTo>
                    <a:pt x="931" y="1267"/>
                  </a:lnTo>
                  <a:lnTo>
                    <a:pt x="871" y="1264"/>
                  </a:lnTo>
                  <a:lnTo>
                    <a:pt x="872" y="1241"/>
                  </a:lnTo>
                  <a:close/>
                  <a:moveTo>
                    <a:pt x="1288" y="1264"/>
                  </a:moveTo>
                  <a:lnTo>
                    <a:pt x="1328" y="1269"/>
                  </a:lnTo>
                  <a:lnTo>
                    <a:pt x="1362" y="1274"/>
                  </a:lnTo>
                  <a:lnTo>
                    <a:pt x="1392" y="1281"/>
                  </a:lnTo>
                  <a:lnTo>
                    <a:pt x="1418" y="1288"/>
                  </a:lnTo>
                  <a:lnTo>
                    <a:pt x="1429" y="1292"/>
                  </a:lnTo>
                  <a:lnTo>
                    <a:pt x="1439" y="1296"/>
                  </a:lnTo>
                  <a:lnTo>
                    <a:pt x="1447" y="1300"/>
                  </a:lnTo>
                  <a:lnTo>
                    <a:pt x="1454" y="1304"/>
                  </a:lnTo>
                  <a:lnTo>
                    <a:pt x="1459" y="1310"/>
                  </a:lnTo>
                  <a:lnTo>
                    <a:pt x="1464" y="1314"/>
                  </a:lnTo>
                  <a:lnTo>
                    <a:pt x="1466" y="1319"/>
                  </a:lnTo>
                  <a:lnTo>
                    <a:pt x="1467" y="1325"/>
                  </a:lnTo>
                  <a:lnTo>
                    <a:pt x="1442" y="1326"/>
                  </a:lnTo>
                  <a:lnTo>
                    <a:pt x="1441" y="1323"/>
                  </a:lnTo>
                  <a:lnTo>
                    <a:pt x="1440" y="1321"/>
                  </a:lnTo>
                  <a:lnTo>
                    <a:pt x="1436" y="1318"/>
                  </a:lnTo>
                  <a:lnTo>
                    <a:pt x="1431" y="1315"/>
                  </a:lnTo>
                  <a:lnTo>
                    <a:pt x="1418" y="1311"/>
                  </a:lnTo>
                  <a:lnTo>
                    <a:pt x="1400" y="1305"/>
                  </a:lnTo>
                  <a:lnTo>
                    <a:pt x="1377" y="1301"/>
                  </a:lnTo>
                  <a:lnTo>
                    <a:pt x="1351" y="1297"/>
                  </a:lnTo>
                  <a:lnTo>
                    <a:pt x="1320" y="1292"/>
                  </a:lnTo>
                  <a:lnTo>
                    <a:pt x="1285" y="1288"/>
                  </a:lnTo>
                  <a:lnTo>
                    <a:pt x="1288" y="1264"/>
                  </a:lnTo>
                  <a:close/>
                  <a:moveTo>
                    <a:pt x="1467" y="1326"/>
                  </a:moveTo>
                  <a:lnTo>
                    <a:pt x="1466" y="1329"/>
                  </a:lnTo>
                  <a:lnTo>
                    <a:pt x="1463" y="1332"/>
                  </a:lnTo>
                  <a:lnTo>
                    <a:pt x="1459" y="1335"/>
                  </a:lnTo>
                  <a:lnTo>
                    <a:pt x="1455" y="1335"/>
                  </a:lnTo>
                  <a:lnTo>
                    <a:pt x="1450" y="1335"/>
                  </a:lnTo>
                  <a:lnTo>
                    <a:pt x="1446" y="1332"/>
                  </a:lnTo>
                  <a:lnTo>
                    <a:pt x="1443" y="1330"/>
                  </a:lnTo>
                  <a:lnTo>
                    <a:pt x="1442" y="1326"/>
                  </a:lnTo>
                  <a:lnTo>
                    <a:pt x="1454" y="1326"/>
                  </a:lnTo>
                  <a:lnTo>
                    <a:pt x="1467" y="132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837"/>
            <p:cNvSpPr>
              <a:spLocks/>
            </p:cNvSpPr>
            <p:nvPr/>
          </p:nvSpPr>
          <p:spPr bwMode="auto">
            <a:xfrm>
              <a:off x="2699" y="1140"/>
              <a:ext cx="326" cy="130"/>
            </a:xfrm>
            <a:custGeom>
              <a:avLst/>
              <a:gdLst>
                <a:gd name="T0" fmla="*/ 31 w 1640"/>
                <a:gd name="T1" fmla="*/ 18 h 655"/>
                <a:gd name="T2" fmla="*/ 28 w 1640"/>
                <a:gd name="T3" fmla="*/ 15 h 655"/>
                <a:gd name="T4" fmla="*/ 26 w 1640"/>
                <a:gd name="T5" fmla="*/ 13 h 655"/>
                <a:gd name="T6" fmla="*/ 23 w 1640"/>
                <a:gd name="T7" fmla="*/ 10 h 655"/>
                <a:gd name="T8" fmla="*/ 20 w 1640"/>
                <a:gd name="T9" fmla="*/ 8 h 655"/>
                <a:gd name="T10" fmla="*/ 17 w 1640"/>
                <a:gd name="T11" fmla="*/ 6 h 655"/>
                <a:gd name="T12" fmla="*/ 14 w 1640"/>
                <a:gd name="T13" fmla="*/ 4 h 655"/>
                <a:gd name="T14" fmla="*/ 11 w 1640"/>
                <a:gd name="T15" fmla="*/ 3 h 655"/>
                <a:gd name="T16" fmla="*/ 7 w 1640"/>
                <a:gd name="T17" fmla="*/ 2 h 655"/>
                <a:gd name="T18" fmla="*/ 4 w 1640"/>
                <a:gd name="T19" fmla="*/ 1 h 655"/>
                <a:gd name="T20" fmla="*/ 0 w 1640"/>
                <a:gd name="T21" fmla="*/ 0 h 655"/>
                <a:gd name="T22" fmla="*/ 1 w 1640"/>
                <a:gd name="T23" fmla="*/ 1 h 655"/>
                <a:gd name="T24" fmla="*/ 3 w 1640"/>
                <a:gd name="T25" fmla="*/ 3 h 655"/>
                <a:gd name="T26" fmla="*/ 6 w 1640"/>
                <a:gd name="T27" fmla="*/ 6 h 655"/>
                <a:gd name="T28" fmla="*/ 11 w 1640"/>
                <a:gd name="T29" fmla="*/ 8 h 655"/>
                <a:gd name="T30" fmla="*/ 3 w 1640"/>
                <a:gd name="T31" fmla="*/ 10 h 655"/>
                <a:gd name="T32" fmla="*/ 6 w 1640"/>
                <a:gd name="T33" fmla="*/ 12 h 655"/>
                <a:gd name="T34" fmla="*/ 8 w 1640"/>
                <a:gd name="T35" fmla="*/ 13 h 655"/>
                <a:gd name="T36" fmla="*/ 11 w 1640"/>
                <a:gd name="T37" fmla="*/ 14 h 655"/>
                <a:gd name="T38" fmla="*/ 14 w 1640"/>
                <a:gd name="T39" fmla="*/ 14 h 655"/>
                <a:gd name="T40" fmla="*/ 17 w 1640"/>
                <a:gd name="T41" fmla="*/ 14 h 655"/>
                <a:gd name="T42" fmla="*/ 12 w 1640"/>
                <a:gd name="T43" fmla="*/ 19 h 655"/>
                <a:gd name="T44" fmla="*/ 17 w 1640"/>
                <a:gd name="T45" fmla="*/ 19 h 655"/>
                <a:gd name="T46" fmla="*/ 21 w 1640"/>
                <a:gd name="T47" fmla="*/ 19 h 655"/>
                <a:gd name="T48" fmla="*/ 25 w 1640"/>
                <a:gd name="T49" fmla="*/ 20 h 655"/>
                <a:gd name="T50" fmla="*/ 29 w 1640"/>
                <a:gd name="T51" fmla="*/ 22 h 655"/>
                <a:gd name="T52" fmla="*/ 32 w 1640"/>
                <a:gd name="T53" fmla="*/ 25 h 655"/>
                <a:gd name="T54" fmla="*/ 33 w 1640"/>
                <a:gd name="T55" fmla="*/ 26 h 655"/>
                <a:gd name="T56" fmla="*/ 33 w 1640"/>
                <a:gd name="T57" fmla="*/ 25 h 655"/>
                <a:gd name="T58" fmla="*/ 37 w 1640"/>
                <a:gd name="T59" fmla="*/ 22 h 655"/>
                <a:gd name="T60" fmla="*/ 41 w 1640"/>
                <a:gd name="T61" fmla="*/ 20 h 655"/>
                <a:gd name="T62" fmla="*/ 45 w 1640"/>
                <a:gd name="T63" fmla="*/ 19 h 655"/>
                <a:gd name="T64" fmla="*/ 49 w 1640"/>
                <a:gd name="T65" fmla="*/ 19 h 655"/>
                <a:gd name="T66" fmla="*/ 54 w 1640"/>
                <a:gd name="T67" fmla="*/ 19 h 655"/>
                <a:gd name="T68" fmla="*/ 49 w 1640"/>
                <a:gd name="T69" fmla="*/ 14 h 655"/>
                <a:gd name="T70" fmla="*/ 52 w 1640"/>
                <a:gd name="T71" fmla="*/ 14 h 655"/>
                <a:gd name="T72" fmla="*/ 55 w 1640"/>
                <a:gd name="T73" fmla="*/ 14 h 655"/>
                <a:gd name="T74" fmla="*/ 57 w 1640"/>
                <a:gd name="T75" fmla="*/ 13 h 655"/>
                <a:gd name="T76" fmla="*/ 60 w 1640"/>
                <a:gd name="T77" fmla="*/ 12 h 655"/>
                <a:gd name="T78" fmla="*/ 63 w 1640"/>
                <a:gd name="T79" fmla="*/ 10 h 655"/>
                <a:gd name="T80" fmla="*/ 55 w 1640"/>
                <a:gd name="T81" fmla="*/ 9 h 655"/>
                <a:gd name="T82" fmla="*/ 60 w 1640"/>
                <a:gd name="T83" fmla="*/ 6 h 655"/>
                <a:gd name="T84" fmla="*/ 63 w 1640"/>
                <a:gd name="T85" fmla="*/ 3 h 655"/>
                <a:gd name="T86" fmla="*/ 65 w 1640"/>
                <a:gd name="T87" fmla="*/ 1 h 655"/>
                <a:gd name="T88" fmla="*/ 66 w 1640"/>
                <a:gd name="T89" fmla="*/ 0 h 655"/>
                <a:gd name="T90" fmla="*/ 62 w 1640"/>
                <a:gd name="T91" fmla="*/ 1 h 655"/>
                <a:gd name="T92" fmla="*/ 58 w 1640"/>
                <a:gd name="T93" fmla="*/ 2 h 655"/>
                <a:gd name="T94" fmla="*/ 55 w 1640"/>
                <a:gd name="T95" fmla="*/ 3 h 655"/>
                <a:gd name="T96" fmla="*/ 52 w 1640"/>
                <a:gd name="T97" fmla="*/ 4 h 655"/>
                <a:gd name="T98" fmla="*/ 49 w 1640"/>
                <a:gd name="T99" fmla="*/ 6 h 655"/>
                <a:gd name="T100" fmla="*/ 46 w 1640"/>
                <a:gd name="T101" fmla="*/ 8 h 655"/>
                <a:gd name="T102" fmla="*/ 43 w 1640"/>
                <a:gd name="T103" fmla="*/ 10 h 655"/>
                <a:gd name="T104" fmla="*/ 40 w 1640"/>
                <a:gd name="T105" fmla="*/ 13 h 655"/>
                <a:gd name="T106" fmla="*/ 37 w 1640"/>
                <a:gd name="T107" fmla="*/ 15 h 655"/>
                <a:gd name="T108" fmla="*/ 35 w 1640"/>
                <a:gd name="T109" fmla="*/ 18 h 6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0"/>
                <a:gd name="T166" fmla="*/ 0 h 655"/>
                <a:gd name="T167" fmla="*/ 1640 w 1640"/>
                <a:gd name="T168" fmla="*/ 655 h 65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0" h="655">
                  <a:moveTo>
                    <a:pt x="820" y="514"/>
                  </a:moveTo>
                  <a:lnTo>
                    <a:pt x="800" y="486"/>
                  </a:lnTo>
                  <a:lnTo>
                    <a:pt x="778" y="460"/>
                  </a:lnTo>
                  <a:lnTo>
                    <a:pt x="757" y="434"/>
                  </a:lnTo>
                  <a:lnTo>
                    <a:pt x="735" y="408"/>
                  </a:lnTo>
                  <a:lnTo>
                    <a:pt x="712" y="383"/>
                  </a:lnTo>
                  <a:lnTo>
                    <a:pt x="691" y="359"/>
                  </a:lnTo>
                  <a:lnTo>
                    <a:pt x="668" y="337"/>
                  </a:lnTo>
                  <a:lnTo>
                    <a:pt x="644" y="314"/>
                  </a:lnTo>
                  <a:lnTo>
                    <a:pt x="622" y="292"/>
                  </a:lnTo>
                  <a:lnTo>
                    <a:pt x="598" y="272"/>
                  </a:lnTo>
                  <a:lnTo>
                    <a:pt x="574" y="251"/>
                  </a:lnTo>
                  <a:lnTo>
                    <a:pt x="549" y="232"/>
                  </a:lnTo>
                  <a:lnTo>
                    <a:pt x="526" y="213"/>
                  </a:lnTo>
                  <a:lnTo>
                    <a:pt x="501" y="196"/>
                  </a:lnTo>
                  <a:lnTo>
                    <a:pt x="475" y="179"/>
                  </a:lnTo>
                  <a:lnTo>
                    <a:pt x="450" y="162"/>
                  </a:lnTo>
                  <a:lnTo>
                    <a:pt x="424" y="146"/>
                  </a:lnTo>
                  <a:lnTo>
                    <a:pt x="398" y="131"/>
                  </a:lnTo>
                  <a:lnTo>
                    <a:pt x="371" y="117"/>
                  </a:lnTo>
                  <a:lnTo>
                    <a:pt x="345" y="103"/>
                  </a:lnTo>
                  <a:lnTo>
                    <a:pt x="318" y="91"/>
                  </a:lnTo>
                  <a:lnTo>
                    <a:pt x="290" y="78"/>
                  </a:lnTo>
                  <a:lnTo>
                    <a:pt x="263" y="68"/>
                  </a:lnTo>
                  <a:lnTo>
                    <a:pt x="235" y="57"/>
                  </a:lnTo>
                  <a:lnTo>
                    <a:pt x="207" y="47"/>
                  </a:lnTo>
                  <a:lnTo>
                    <a:pt x="178" y="38"/>
                  </a:lnTo>
                  <a:lnTo>
                    <a:pt x="150" y="30"/>
                  </a:lnTo>
                  <a:lnTo>
                    <a:pt x="119" y="22"/>
                  </a:lnTo>
                  <a:lnTo>
                    <a:pt x="90" y="16"/>
                  </a:lnTo>
                  <a:lnTo>
                    <a:pt x="60" y="9"/>
                  </a:lnTo>
                  <a:lnTo>
                    <a:pt x="30" y="4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5" y="21"/>
                  </a:lnTo>
                  <a:lnTo>
                    <a:pt x="23" y="31"/>
                  </a:lnTo>
                  <a:lnTo>
                    <a:pt x="32" y="42"/>
                  </a:lnTo>
                  <a:lnTo>
                    <a:pt x="53" y="62"/>
                  </a:lnTo>
                  <a:lnTo>
                    <a:pt x="75" y="83"/>
                  </a:lnTo>
                  <a:lnTo>
                    <a:pt x="99" y="103"/>
                  </a:lnTo>
                  <a:lnTo>
                    <a:pt x="125" y="123"/>
                  </a:lnTo>
                  <a:lnTo>
                    <a:pt x="150" y="141"/>
                  </a:lnTo>
                  <a:lnTo>
                    <a:pt x="176" y="158"/>
                  </a:lnTo>
                  <a:lnTo>
                    <a:pt x="223" y="189"/>
                  </a:lnTo>
                  <a:lnTo>
                    <a:pt x="263" y="212"/>
                  </a:lnTo>
                  <a:lnTo>
                    <a:pt x="291" y="229"/>
                  </a:lnTo>
                  <a:lnTo>
                    <a:pt x="302" y="236"/>
                  </a:lnTo>
                  <a:lnTo>
                    <a:pt x="73" y="260"/>
                  </a:lnTo>
                  <a:lnTo>
                    <a:pt x="95" y="276"/>
                  </a:lnTo>
                  <a:lnTo>
                    <a:pt x="116" y="290"/>
                  </a:lnTo>
                  <a:lnTo>
                    <a:pt x="139" y="302"/>
                  </a:lnTo>
                  <a:lnTo>
                    <a:pt x="161" y="314"/>
                  </a:lnTo>
                  <a:lnTo>
                    <a:pt x="183" y="325"/>
                  </a:lnTo>
                  <a:lnTo>
                    <a:pt x="207" y="333"/>
                  </a:lnTo>
                  <a:lnTo>
                    <a:pt x="230" y="341"/>
                  </a:lnTo>
                  <a:lnTo>
                    <a:pt x="253" y="347"/>
                  </a:lnTo>
                  <a:lnTo>
                    <a:pt x="277" y="353"/>
                  </a:lnTo>
                  <a:lnTo>
                    <a:pt x="301" y="356"/>
                  </a:lnTo>
                  <a:lnTo>
                    <a:pt x="325" y="358"/>
                  </a:lnTo>
                  <a:lnTo>
                    <a:pt x="348" y="359"/>
                  </a:lnTo>
                  <a:lnTo>
                    <a:pt x="373" y="359"/>
                  </a:lnTo>
                  <a:lnTo>
                    <a:pt x="398" y="358"/>
                  </a:lnTo>
                  <a:lnTo>
                    <a:pt x="423" y="355"/>
                  </a:lnTo>
                  <a:lnTo>
                    <a:pt x="448" y="351"/>
                  </a:lnTo>
                  <a:lnTo>
                    <a:pt x="260" y="475"/>
                  </a:lnTo>
                  <a:lnTo>
                    <a:pt x="301" y="469"/>
                  </a:lnTo>
                  <a:lnTo>
                    <a:pt x="340" y="465"/>
                  </a:lnTo>
                  <a:lnTo>
                    <a:pt x="378" y="464"/>
                  </a:lnTo>
                  <a:lnTo>
                    <a:pt x="415" y="464"/>
                  </a:lnTo>
                  <a:lnTo>
                    <a:pt x="452" y="467"/>
                  </a:lnTo>
                  <a:lnTo>
                    <a:pt x="488" y="472"/>
                  </a:lnTo>
                  <a:lnTo>
                    <a:pt x="523" y="478"/>
                  </a:lnTo>
                  <a:lnTo>
                    <a:pt x="558" y="487"/>
                  </a:lnTo>
                  <a:lnTo>
                    <a:pt x="591" y="497"/>
                  </a:lnTo>
                  <a:lnTo>
                    <a:pt x="624" y="510"/>
                  </a:lnTo>
                  <a:lnTo>
                    <a:pt x="656" y="526"/>
                  </a:lnTo>
                  <a:lnTo>
                    <a:pt x="688" y="542"/>
                  </a:lnTo>
                  <a:lnTo>
                    <a:pt x="718" y="561"/>
                  </a:lnTo>
                  <a:lnTo>
                    <a:pt x="748" y="582"/>
                  </a:lnTo>
                  <a:lnTo>
                    <a:pt x="778" y="604"/>
                  </a:lnTo>
                  <a:lnTo>
                    <a:pt x="807" y="629"/>
                  </a:lnTo>
                  <a:lnTo>
                    <a:pt x="807" y="655"/>
                  </a:lnTo>
                  <a:lnTo>
                    <a:pt x="813" y="649"/>
                  </a:lnTo>
                  <a:lnTo>
                    <a:pt x="820" y="641"/>
                  </a:lnTo>
                  <a:lnTo>
                    <a:pt x="827" y="648"/>
                  </a:lnTo>
                  <a:lnTo>
                    <a:pt x="832" y="655"/>
                  </a:lnTo>
                  <a:lnTo>
                    <a:pt x="832" y="630"/>
                  </a:lnTo>
                  <a:lnTo>
                    <a:pt x="861" y="605"/>
                  </a:lnTo>
                  <a:lnTo>
                    <a:pt x="891" y="583"/>
                  </a:lnTo>
                  <a:lnTo>
                    <a:pt x="921" y="562"/>
                  </a:lnTo>
                  <a:lnTo>
                    <a:pt x="952" y="544"/>
                  </a:lnTo>
                  <a:lnTo>
                    <a:pt x="984" y="527"/>
                  </a:lnTo>
                  <a:lnTo>
                    <a:pt x="1015" y="511"/>
                  </a:lnTo>
                  <a:lnTo>
                    <a:pt x="1048" y="500"/>
                  </a:lnTo>
                  <a:lnTo>
                    <a:pt x="1082" y="489"/>
                  </a:lnTo>
                  <a:lnTo>
                    <a:pt x="1116" y="480"/>
                  </a:lnTo>
                  <a:lnTo>
                    <a:pt x="1151" y="473"/>
                  </a:lnTo>
                  <a:lnTo>
                    <a:pt x="1187" y="468"/>
                  </a:lnTo>
                  <a:lnTo>
                    <a:pt x="1223" y="466"/>
                  </a:lnTo>
                  <a:lnTo>
                    <a:pt x="1261" y="465"/>
                  </a:lnTo>
                  <a:lnTo>
                    <a:pt x="1299" y="466"/>
                  </a:lnTo>
                  <a:lnTo>
                    <a:pt x="1338" y="469"/>
                  </a:lnTo>
                  <a:lnTo>
                    <a:pt x="1378" y="475"/>
                  </a:lnTo>
                  <a:lnTo>
                    <a:pt x="1191" y="352"/>
                  </a:lnTo>
                  <a:lnTo>
                    <a:pt x="1216" y="356"/>
                  </a:lnTo>
                  <a:lnTo>
                    <a:pt x="1241" y="358"/>
                  </a:lnTo>
                  <a:lnTo>
                    <a:pt x="1265" y="360"/>
                  </a:lnTo>
                  <a:lnTo>
                    <a:pt x="1290" y="360"/>
                  </a:lnTo>
                  <a:lnTo>
                    <a:pt x="1315" y="359"/>
                  </a:lnTo>
                  <a:lnTo>
                    <a:pt x="1339" y="357"/>
                  </a:lnTo>
                  <a:lnTo>
                    <a:pt x="1363" y="353"/>
                  </a:lnTo>
                  <a:lnTo>
                    <a:pt x="1386" y="348"/>
                  </a:lnTo>
                  <a:lnTo>
                    <a:pt x="1410" y="342"/>
                  </a:lnTo>
                  <a:lnTo>
                    <a:pt x="1433" y="334"/>
                  </a:lnTo>
                  <a:lnTo>
                    <a:pt x="1457" y="326"/>
                  </a:lnTo>
                  <a:lnTo>
                    <a:pt x="1479" y="315"/>
                  </a:lnTo>
                  <a:lnTo>
                    <a:pt x="1501" y="304"/>
                  </a:lnTo>
                  <a:lnTo>
                    <a:pt x="1524" y="291"/>
                  </a:lnTo>
                  <a:lnTo>
                    <a:pt x="1545" y="277"/>
                  </a:lnTo>
                  <a:lnTo>
                    <a:pt x="1567" y="261"/>
                  </a:lnTo>
                  <a:lnTo>
                    <a:pt x="1338" y="237"/>
                  </a:lnTo>
                  <a:lnTo>
                    <a:pt x="1349" y="230"/>
                  </a:lnTo>
                  <a:lnTo>
                    <a:pt x="1377" y="213"/>
                  </a:lnTo>
                  <a:lnTo>
                    <a:pt x="1417" y="189"/>
                  </a:lnTo>
                  <a:lnTo>
                    <a:pt x="1464" y="158"/>
                  </a:lnTo>
                  <a:lnTo>
                    <a:pt x="1490" y="141"/>
                  </a:lnTo>
                  <a:lnTo>
                    <a:pt x="1515" y="123"/>
                  </a:lnTo>
                  <a:lnTo>
                    <a:pt x="1541" y="103"/>
                  </a:lnTo>
                  <a:lnTo>
                    <a:pt x="1565" y="83"/>
                  </a:lnTo>
                  <a:lnTo>
                    <a:pt x="1587" y="62"/>
                  </a:lnTo>
                  <a:lnTo>
                    <a:pt x="1608" y="42"/>
                  </a:lnTo>
                  <a:lnTo>
                    <a:pt x="1616" y="31"/>
                  </a:lnTo>
                  <a:lnTo>
                    <a:pt x="1625" y="21"/>
                  </a:lnTo>
                  <a:lnTo>
                    <a:pt x="1634" y="10"/>
                  </a:lnTo>
                  <a:lnTo>
                    <a:pt x="1640" y="0"/>
                  </a:lnTo>
                  <a:lnTo>
                    <a:pt x="1610" y="5"/>
                  </a:lnTo>
                  <a:lnTo>
                    <a:pt x="1580" y="10"/>
                  </a:lnTo>
                  <a:lnTo>
                    <a:pt x="1549" y="16"/>
                  </a:lnTo>
                  <a:lnTo>
                    <a:pt x="1520" y="23"/>
                  </a:lnTo>
                  <a:lnTo>
                    <a:pt x="1490" y="31"/>
                  </a:lnTo>
                  <a:lnTo>
                    <a:pt x="1462" y="40"/>
                  </a:lnTo>
                  <a:lnTo>
                    <a:pt x="1433" y="48"/>
                  </a:lnTo>
                  <a:lnTo>
                    <a:pt x="1405" y="58"/>
                  </a:lnTo>
                  <a:lnTo>
                    <a:pt x="1377" y="69"/>
                  </a:lnTo>
                  <a:lnTo>
                    <a:pt x="1350" y="79"/>
                  </a:lnTo>
                  <a:lnTo>
                    <a:pt x="1322" y="92"/>
                  </a:lnTo>
                  <a:lnTo>
                    <a:pt x="1295" y="104"/>
                  </a:lnTo>
                  <a:lnTo>
                    <a:pt x="1269" y="118"/>
                  </a:lnTo>
                  <a:lnTo>
                    <a:pt x="1242" y="132"/>
                  </a:lnTo>
                  <a:lnTo>
                    <a:pt x="1216" y="148"/>
                  </a:lnTo>
                  <a:lnTo>
                    <a:pt x="1190" y="163"/>
                  </a:lnTo>
                  <a:lnTo>
                    <a:pt x="1165" y="179"/>
                  </a:lnTo>
                  <a:lnTo>
                    <a:pt x="1139" y="196"/>
                  </a:lnTo>
                  <a:lnTo>
                    <a:pt x="1115" y="214"/>
                  </a:lnTo>
                  <a:lnTo>
                    <a:pt x="1090" y="233"/>
                  </a:lnTo>
                  <a:lnTo>
                    <a:pt x="1066" y="252"/>
                  </a:lnTo>
                  <a:lnTo>
                    <a:pt x="1042" y="272"/>
                  </a:lnTo>
                  <a:lnTo>
                    <a:pt x="1019" y="293"/>
                  </a:lnTo>
                  <a:lnTo>
                    <a:pt x="995" y="315"/>
                  </a:lnTo>
                  <a:lnTo>
                    <a:pt x="973" y="337"/>
                  </a:lnTo>
                  <a:lnTo>
                    <a:pt x="950" y="360"/>
                  </a:lnTo>
                  <a:lnTo>
                    <a:pt x="927" y="384"/>
                  </a:lnTo>
                  <a:lnTo>
                    <a:pt x="906" y="408"/>
                  </a:lnTo>
                  <a:lnTo>
                    <a:pt x="884" y="434"/>
                  </a:lnTo>
                  <a:lnTo>
                    <a:pt x="863" y="460"/>
                  </a:lnTo>
                  <a:lnTo>
                    <a:pt x="841" y="486"/>
                  </a:lnTo>
                  <a:lnTo>
                    <a:pt x="820" y="51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1" name="Freeform 838"/>
            <p:cNvSpPr>
              <a:spLocks noEditPoints="1"/>
            </p:cNvSpPr>
            <p:nvPr/>
          </p:nvSpPr>
          <p:spPr bwMode="auto">
            <a:xfrm>
              <a:off x="2699" y="1140"/>
              <a:ext cx="326" cy="134"/>
            </a:xfrm>
            <a:custGeom>
              <a:avLst/>
              <a:gdLst>
                <a:gd name="T0" fmla="*/ 24 w 1664"/>
                <a:gd name="T1" fmla="*/ 12 h 679"/>
                <a:gd name="T2" fmla="*/ 23 w 1664"/>
                <a:gd name="T3" fmla="*/ 9 h 679"/>
                <a:gd name="T4" fmla="*/ 33 w 1664"/>
                <a:gd name="T5" fmla="*/ 20 h 679"/>
                <a:gd name="T6" fmla="*/ 10 w 1664"/>
                <a:gd name="T7" fmla="*/ 3 h 679"/>
                <a:gd name="T8" fmla="*/ 3 w 1664"/>
                <a:gd name="T9" fmla="*/ 0 h 679"/>
                <a:gd name="T10" fmla="*/ 16 w 1664"/>
                <a:gd name="T11" fmla="*/ 5 h 679"/>
                <a:gd name="T12" fmla="*/ 0 w 1664"/>
                <a:gd name="T13" fmla="*/ 0 h 679"/>
                <a:gd name="T14" fmla="*/ 1 w 1664"/>
                <a:gd name="T15" fmla="*/ 0 h 679"/>
                <a:gd name="T16" fmla="*/ 10 w 1664"/>
                <a:gd name="T17" fmla="*/ 8 h 679"/>
                <a:gd name="T18" fmla="*/ 2 w 1664"/>
                <a:gd name="T19" fmla="*/ 4 h 679"/>
                <a:gd name="T20" fmla="*/ 12 w 1664"/>
                <a:gd name="T21" fmla="*/ 10 h 679"/>
                <a:gd name="T22" fmla="*/ 13 w 1664"/>
                <a:gd name="T23" fmla="*/ 10 h 679"/>
                <a:gd name="T24" fmla="*/ 3 w 1664"/>
                <a:gd name="T25" fmla="*/ 11 h 679"/>
                <a:gd name="T26" fmla="*/ 3 w 1664"/>
                <a:gd name="T27" fmla="*/ 11 h 679"/>
                <a:gd name="T28" fmla="*/ 6 w 1664"/>
                <a:gd name="T29" fmla="*/ 12 h 679"/>
                <a:gd name="T30" fmla="*/ 8 w 1664"/>
                <a:gd name="T31" fmla="*/ 13 h 679"/>
                <a:gd name="T32" fmla="*/ 10 w 1664"/>
                <a:gd name="T33" fmla="*/ 14 h 679"/>
                <a:gd name="T34" fmla="*/ 18 w 1664"/>
                <a:gd name="T35" fmla="*/ 14 h 679"/>
                <a:gd name="T36" fmla="*/ 12 w 1664"/>
                <a:gd name="T37" fmla="*/ 15 h 679"/>
                <a:gd name="T38" fmla="*/ 19 w 1664"/>
                <a:gd name="T39" fmla="*/ 14 h 679"/>
                <a:gd name="T40" fmla="*/ 11 w 1664"/>
                <a:gd name="T41" fmla="*/ 19 h 679"/>
                <a:gd name="T42" fmla="*/ 11 w 1664"/>
                <a:gd name="T43" fmla="*/ 19 h 679"/>
                <a:gd name="T44" fmla="*/ 22 w 1664"/>
                <a:gd name="T45" fmla="*/ 19 h 679"/>
                <a:gd name="T46" fmla="*/ 11 w 1664"/>
                <a:gd name="T47" fmla="*/ 20 h 679"/>
                <a:gd name="T48" fmla="*/ 32 w 1664"/>
                <a:gd name="T49" fmla="*/ 24 h 679"/>
                <a:gd name="T50" fmla="*/ 23 w 1664"/>
                <a:gd name="T51" fmla="*/ 20 h 679"/>
                <a:gd name="T52" fmla="*/ 33 w 1664"/>
                <a:gd name="T53" fmla="*/ 27 h 679"/>
                <a:gd name="T54" fmla="*/ 32 w 1664"/>
                <a:gd name="T55" fmla="*/ 26 h 679"/>
                <a:gd name="T56" fmla="*/ 34 w 1664"/>
                <a:gd name="T57" fmla="*/ 26 h 679"/>
                <a:gd name="T58" fmla="*/ 34 w 1664"/>
                <a:gd name="T59" fmla="*/ 26 h 679"/>
                <a:gd name="T60" fmla="*/ 34 w 1664"/>
                <a:gd name="T61" fmla="*/ 27 h 679"/>
                <a:gd name="T62" fmla="*/ 33 w 1664"/>
                <a:gd name="T63" fmla="*/ 26 h 679"/>
                <a:gd name="T64" fmla="*/ 41 w 1664"/>
                <a:gd name="T65" fmla="*/ 21 h 679"/>
                <a:gd name="T66" fmla="*/ 36 w 1664"/>
                <a:gd name="T67" fmla="*/ 24 h 679"/>
                <a:gd name="T68" fmla="*/ 54 w 1664"/>
                <a:gd name="T69" fmla="*/ 19 h 679"/>
                <a:gd name="T70" fmla="*/ 44 w 1664"/>
                <a:gd name="T71" fmla="*/ 20 h 679"/>
                <a:gd name="T72" fmla="*/ 56 w 1664"/>
                <a:gd name="T73" fmla="*/ 19 h 679"/>
                <a:gd name="T74" fmla="*/ 48 w 1664"/>
                <a:gd name="T75" fmla="*/ 14 h 679"/>
                <a:gd name="T76" fmla="*/ 48 w 1664"/>
                <a:gd name="T77" fmla="*/ 14 h 679"/>
                <a:gd name="T78" fmla="*/ 50 w 1664"/>
                <a:gd name="T79" fmla="*/ 15 h 679"/>
                <a:gd name="T80" fmla="*/ 52 w 1664"/>
                <a:gd name="T81" fmla="*/ 15 h 679"/>
                <a:gd name="T82" fmla="*/ 57 w 1664"/>
                <a:gd name="T83" fmla="*/ 14 h 679"/>
                <a:gd name="T84" fmla="*/ 63 w 1664"/>
                <a:gd name="T85" fmla="*/ 12 h 679"/>
                <a:gd name="T86" fmla="*/ 56 w 1664"/>
                <a:gd name="T87" fmla="*/ 15 h 679"/>
                <a:gd name="T88" fmla="*/ 64 w 1664"/>
                <a:gd name="T89" fmla="*/ 11 h 679"/>
                <a:gd name="T90" fmla="*/ 54 w 1664"/>
                <a:gd name="T91" fmla="*/ 10 h 679"/>
                <a:gd name="T92" fmla="*/ 54 w 1664"/>
                <a:gd name="T93" fmla="*/ 10 h 679"/>
                <a:gd name="T94" fmla="*/ 54 w 1664"/>
                <a:gd name="T95" fmla="*/ 10 h 679"/>
                <a:gd name="T96" fmla="*/ 59 w 1664"/>
                <a:gd name="T97" fmla="*/ 6 h 679"/>
                <a:gd name="T98" fmla="*/ 66 w 1664"/>
                <a:gd name="T99" fmla="*/ 1 h 679"/>
                <a:gd name="T100" fmla="*/ 55 w 1664"/>
                <a:gd name="T101" fmla="*/ 10 h 679"/>
                <a:gd name="T102" fmla="*/ 66 w 1664"/>
                <a:gd name="T103" fmla="*/ 0 h 679"/>
                <a:gd name="T104" fmla="*/ 56 w 1664"/>
                <a:gd name="T105" fmla="*/ 4 h 679"/>
                <a:gd name="T106" fmla="*/ 51 w 1664"/>
                <a:gd name="T107" fmla="*/ 5 h 679"/>
                <a:gd name="T108" fmla="*/ 64 w 1664"/>
                <a:gd name="T109" fmla="*/ 0 h 679"/>
                <a:gd name="T110" fmla="*/ 42 w 1664"/>
                <a:gd name="T111" fmla="*/ 13 h 679"/>
                <a:gd name="T112" fmla="*/ 34 w 1664"/>
                <a:gd name="T113" fmla="*/ 20 h 679"/>
                <a:gd name="T114" fmla="*/ 44 w 1664"/>
                <a:gd name="T115" fmla="*/ 9 h 679"/>
                <a:gd name="T116" fmla="*/ 33 w 1664"/>
                <a:gd name="T117" fmla="*/ 22 h 6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664"/>
                <a:gd name="T178" fmla="*/ 0 h 679"/>
                <a:gd name="T179" fmla="*/ 1664 w 1664"/>
                <a:gd name="T180" fmla="*/ 679 h 6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664" h="679">
                  <a:moveTo>
                    <a:pt x="823" y="533"/>
                  </a:moveTo>
                  <a:lnTo>
                    <a:pt x="802" y="505"/>
                  </a:lnTo>
                  <a:lnTo>
                    <a:pt x="781" y="479"/>
                  </a:lnTo>
                  <a:lnTo>
                    <a:pt x="760" y="453"/>
                  </a:lnTo>
                  <a:lnTo>
                    <a:pt x="738" y="428"/>
                  </a:lnTo>
                  <a:lnTo>
                    <a:pt x="716" y="404"/>
                  </a:lnTo>
                  <a:lnTo>
                    <a:pt x="694" y="380"/>
                  </a:lnTo>
                  <a:lnTo>
                    <a:pt x="672" y="357"/>
                  </a:lnTo>
                  <a:lnTo>
                    <a:pt x="649" y="336"/>
                  </a:lnTo>
                  <a:lnTo>
                    <a:pt x="625" y="314"/>
                  </a:lnTo>
                  <a:lnTo>
                    <a:pt x="602" y="293"/>
                  </a:lnTo>
                  <a:lnTo>
                    <a:pt x="579" y="273"/>
                  </a:lnTo>
                  <a:lnTo>
                    <a:pt x="554" y="253"/>
                  </a:lnTo>
                  <a:lnTo>
                    <a:pt x="530" y="235"/>
                  </a:lnTo>
                  <a:lnTo>
                    <a:pt x="505" y="218"/>
                  </a:lnTo>
                  <a:lnTo>
                    <a:pt x="480" y="201"/>
                  </a:lnTo>
                  <a:lnTo>
                    <a:pt x="455" y="184"/>
                  </a:lnTo>
                  <a:lnTo>
                    <a:pt x="468" y="164"/>
                  </a:lnTo>
                  <a:lnTo>
                    <a:pt x="494" y="180"/>
                  </a:lnTo>
                  <a:lnTo>
                    <a:pt x="519" y="197"/>
                  </a:lnTo>
                  <a:lnTo>
                    <a:pt x="544" y="216"/>
                  </a:lnTo>
                  <a:lnTo>
                    <a:pt x="569" y="234"/>
                  </a:lnTo>
                  <a:lnTo>
                    <a:pt x="594" y="255"/>
                  </a:lnTo>
                  <a:lnTo>
                    <a:pt x="618" y="274"/>
                  </a:lnTo>
                  <a:lnTo>
                    <a:pt x="641" y="296"/>
                  </a:lnTo>
                  <a:lnTo>
                    <a:pt x="665" y="317"/>
                  </a:lnTo>
                  <a:lnTo>
                    <a:pt x="689" y="340"/>
                  </a:lnTo>
                  <a:lnTo>
                    <a:pt x="711" y="363"/>
                  </a:lnTo>
                  <a:lnTo>
                    <a:pt x="734" y="387"/>
                  </a:lnTo>
                  <a:lnTo>
                    <a:pt x="756" y="412"/>
                  </a:lnTo>
                  <a:lnTo>
                    <a:pt x="778" y="437"/>
                  </a:lnTo>
                  <a:lnTo>
                    <a:pt x="800" y="463"/>
                  </a:lnTo>
                  <a:lnTo>
                    <a:pt x="822" y="490"/>
                  </a:lnTo>
                  <a:lnTo>
                    <a:pt x="842" y="518"/>
                  </a:lnTo>
                  <a:lnTo>
                    <a:pt x="823" y="533"/>
                  </a:lnTo>
                  <a:close/>
                  <a:moveTo>
                    <a:pt x="455" y="184"/>
                  </a:moveTo>
                  <a:lnTo>
                    <a:pt x="430" y="169"/>
                  </a:lnTo>
                  <a:lnTo>
                    <a:pt x="404" y="154"/>
                  </a:lnTo>
                  <a:lnTo>
                    <a:pt x="378" y="140"/>
                  </a:lnTo>
                  <a:lnTo>
                    <a:pt x="352" y="127"/>
                  </a:lnTo>
                  <a:lnTo>
                    <a:pt x="325" y="114"/>
                  </a:lnTo>
                  <a:lnTo>
                    <a:pt x="298" y="102"/>
                  </a:lnTo>
                  <a:lnTo>
                    <a:pt x="271" y="91"/>
                  </a:lnTo>
                  <a:lnTo>
                    <a:pt x="243" y="81"/>
                  </a:lnTo>
                  <a:lnTo>
                    <a:pt x="215" y="71"/>
                  </a:lnTo>
                  <a:lnTo>
                    <a:pt x="187" y="62"/>
                  </a:lnTo>
                  <a:lnTo>
                    <a:pt x="157" y="54"/>
                  </a:lnTo>
                  <a:lnTo>
                    <a:pt x="129" y="46"/>
                  </a:lnTo>
                  <a:lnTo>
                    <a:pt x="100" y="40"/>
                  </a:lnTo>
                  <a:lnTo>
                    <a:pt x="70" y="33"/>
                  </a:lnTo>
                  <a:lnTo>
                    <a:pt x="41" y="29"/>
                  </a:lnTo>
                  <a:lnTo>
                    <a:pt x="11" y="23"/>
                  </a:lnTo>
                  <a:lnTo>
                    <a:pt x="14" y="0"/>
                  </a:lnTo>
                  <a:lnTo>
                    <a:pt x="44" y="4"/>
                  </a:lnTo>
                  <a:lnTo>
                    <a:pt x="74" y="9"/>
                  </a:lnTo>
                  <a:lnTo>
                    <a:pt x="104" y="16"/>
                  </a:lnTo>
                  <a:lnTo>
                    <a:pt x="135" y="22"/>
                  </a:lnTo>
                  <a:lnTo>
                    <a:pt x="165" y="30"/>
                  </a:lnTo>
                  <a:lnTo>
                    <a:pt x="194" y="39"/>
                  </a:lnTo>
                  <a:lnTo>
                    <a:pt x="222" y="48"/>
                  </a:lnTo>
                  <a:lnTo>
                    <a:pt x="251" y="58"/>
                  </a:lnTo>
                  <a:lnTo>
                    <a:pt x="279" y="69"/>
                  </a:lnTo>
                  <a:lnTo>
                    <a:pt x="308" y="80"/>
                  </a:lnTo>
                  <a:lnTo>
                    <a:pt x="336" y="91"/>
                  </a:lnTo>
                  <a:lnTo>
                    <a:pt x="363" y="104"/>
                  </a:lnTo>
                  <a:lnTo>
                    <a:pt x="390" y="118"/>
                  </a:lnTo>
                  <a:lnTo>
                    <a:pt x="417" y="133"/>
                  </a:lnTo>
                  <a:lnTo>
                    <a:pt x="443" y="148"/>
                  </a:lnTo>
                  <a:lnTo>
                    <a:pt x="468" y="164"/>
                  </a:lnTo>
                  <a:lnTo>
                    <a:pt x="455" y="184"/>
                  </a:lnTo>
                  <a:close/>
                  <a:moveTo>
                    <a:pt x="1" y="18"/>
                  </a:moveTo>
                  <a:lnTo>
                    <a:pt x="0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2" y="12"/>
                  </a:lnTo>
                  <a:lnTo>
                    <a:pt x="1" y="18"/>
                  </a:lnTo>
                  <a:close/>
                  <a:moveTo>
                    <a:pt x="22" y="5"/>
                  </a:moveTo>
                  <a:lnTo>
                    <a:pt x="22" y="6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22" y="5"/>
                  </a:lnTo>
                  <a:close/>
                  <a:moveTo>
                    <a:pt x="22" y="6"/>
                  </a:moveTo>
                  <a:lnTo>
                    <a:pt x="34" y="23"/>
                  </a:lnTo>
                  <a:lnTo>
                    <a:pt x="48" y="40"/>
                  </a:lnTo>
                  <a:lnTo>
                    <a:pt x="63" y="57"/>
                  </a:lnTo>
                  <a:lnTo>
                    <a:pt x="81" y="73"/>
                  </a:lnTo>
                  <a:lnTo>
                    <a:pt x="99" y="89"/>
                  </a:lnTo>
                  <a:lnTo>
                    <a:pt x="119" y="106"/>
                  </a:lnTo>
                  <a:lnTo>
                    <a:pt x="139" y="121"/>
                  </a:lnTo>
                  <a:lnTo>
                    <a:pt x="160" y="136"/>
                  </a:lnTo>
                  <a:lnTo>
                    <a:pt x="201" y="164"/>
                  </a:lnTo>
                  <a:lnTo>
                    <a:pt x="238" y="189"/>
                  </a:lnTo>
                  <a:lnTo>
                    <a:pt x="273" y="209"/>
                  </a:lnTo>
                  <a:lnTo>
                    <a:pt x="299" y="224"/>
                  </a:lnTo>
                  <a:lnTo>
                    <a:pt x="286" y="246"/>
                  </a:lnTo>
                  <a:lnTo>
                    <a:pt x="260" y="230"/>
                  </a:lnTo>
                  <a:lnTo>
                    <a:pt x="225" y="209"/>
                  </a:lnTo>
                  <a:lnTo>
                    <a:pt x="185" y="183"/>
                  </a:lnTo>
                  <a:lnTo>
                    <a:pt x="143" y="155"/>
                  </a:lnTo>
                  <a:lnTo>
                    <a:pt x="123" y="139"/>
                  </a:lnTo>
                  <a:lnTo>
                    <a:pt x="102" y="123"/>
                  </a:lnTo>
                  <a:lnTo>
                    <a:pt x="82" y="107"/>
                  </a:lnTo>
                  <a:lnTo>
                    <a:pt x="62" y="89"/>
                  </a:lnTo>
                  <a:lnTo>
                    <a:pt x="45" y="72"/>
                  </a:lnTo>
                  <a:lnTo>
                    <a:pt x="29" y="55"/>
                  </a:lnTo>
                  <a:lnTo>
                    <a:pt x="14" y="36"/>
                  </a:lnTo>
                  <a:lnTo>
                    <a:pt x="2" y="19"/>
                  </a:lnTo>
                  <a:lnTo>
                    <a:pt x="22" y="6"/>
                  </a:lnTo>
                  <a:close/>
                  <a:moveTo>
                    <a:pt x="299" y="224"/>
                  </a:moveTo>
                  <a:lnTo>
                    <a:pt x="309" y="230"/>
                  </a:lnTo>
                  <a:lnTo>
                    <a:pt x="316" y="235"/>
                  </a:lnTo>
                  <a:lnTo>
                    <a:pt x="322" y="239"/>
                  </a:lnTo>
                  <a:lnTo>
                    <a:pt x="325" y="243"/>
                  </a:lnTo>
                  <a:lnTo>
                    <a:pt x="303" y="253"/>
                  </a:lnTo>
                  <a:lnTo>
                    <a:pt x="298" y="251"/>
                  </a:lnTo>
                  <a:lnTo>
                    <a:pt x="286" y="246"/>
                  </a:lnTo>
                  <a:lnTo>
                    <a:pt x="299" y="224"/>
                  </a:lnTo>
                  <a:close/>
                  <a:moveTo>
                    <a:pt x="325" y="243"/>
                  </a:moveTo>
                  <a:lnTo>
                    <a:pt x="326" y="245"/>
                  </a:lnTo>
                  <a:lnTo>
                    <a:pt x="326" y="248"/>
                  </a:lnTo>
                  <a:lnTo>
                    <a:pt x="326" y="251"/>
                  </a:lnTo>
                  <a:lnTo>
                    <a:pt x="325" y="253"/>
                  </a:lnTo>
                  <a:lnTo>
                    <a:pt x="323" y="256"/>
                  </a:lnTo>
                  <a:lnTo>
                    <a:pt x="320" y="258"/>
                  </a:lnTo>
                  <a:lnTo>
                    <a:pt x="318" y="259"/>
                  </a:lnTo>
                  <a:lnTo>
                    <a:pt x="315" y="260"/>
                  </a:lnTo>
                  <a:lnTo>
                    <a:pt x="314" y="248"/>
                  </a:lnTo>
                  <a:lnTo>
                    <a:pt x="325" y="243"/>
                  </a:lnTo>
                  <a:close/>
                  <a:moveTo>
                    <a:pt x="315" y="260"/>
                  </a:moveTo>
                  <a:lnTo>
                    <a:pt x="86" y="285"/>
                  </a:lnTo>
                  <a:lnTo>
                    <a:pt x="84" y="260"/>
                  </a:lnTo>
                  <a:lnTo>
                    <a:pt x="313" y="236"/>
                  </a:lnTo>
                  <a:lnTo>
                    <a:pt x="315" y="260"/>
                  </a:lnTo>
                  <a:close/>
                  <a:moveTo>
                    <a:pt x="77" y="282"/>
                  </a:moveTo>
                  <a:lnTo>
                    <a:pt x="75" y="279"/>
                  </a:lnTo>
                  <a:lnTo>
                    <a:pt x="73" y="276"/>
                  </a:lnTo>
                  <a:lnTo>
                    <a:pt x="73" y="273"/>
                  </a:lnTo>
                  <a:lnTo>
                    <a:pt x="73" y="269"/>
                  </a:lnTo>
                  <a:lnTo>
                    <a:pt x="74" y="265"/>
                  </a:lnTo>
                  <a:lnTo>
                    <a:pt x="76" y="263"/>
                  </a:lnTo>
                  <a:lnTo>
                    <a:pt x="80" y="261"/>
                  </a:lnTo>
                  <a:lnTo>
                    <a:pt x="84" y="260"/>
                  </a:lnTo>
                  <a:lnTo>
                    <a:pt x="85" y="272"/>
                  </a:lnTo>
                  <a:lnTo>
                    <a:pt x="77" y="282"/>
                  </a:lnTo>
                  <a:close/>
                  <a:moveTo>
                    <a:pt x="92" y="262"/>
                  </a:moveTo>
                  <a:lnTo>
                    <a:pt x="92" y="262"/>
                  </a:lnTo>
                  <a:lnTo>
                    <a:pt x="77" y="283"/>
                  </a:lnTo>
                  <a:lnTo>
                    <a:pt x="77" y="282"/>
                  </a:lnTo>
                  <a:lnTo>
                    <a:pt x="92" y="262"/>
                  </a:lnTo>
                  <a:close/>
                  <a:moveTo>
                    <a:pt x="92" y="262"/>
                  </a:moveTo>
                  <a:lnTo>
                    <a:pt x="93" y="262"/>
                  </a:lnTo>
                  <a:lnTo>
                    <a:pt x="85" y="272"/>
                  </a:lnTo>
                  <a:lnTo>
                    <a:pt x="92" y="262"/>
                  </a:lnTo>
                  <a:close/>
                  <a:moveTo>
                    <a:pt x="93" y="262"/>
                  </a:moveTo>
                  <a:lnTo>
                    <a:pt x="104" y="271"/>
                  </a:lnTo>
                  <a:lnTo>
                    <a:pt x="116" y="279"/>
                  </a:lnTo>
                  <a:lnTo>
                    <a:pt x="128" y="287"/>
                  </a:lnTo>
                  <a:lnTo>
                    <a:pt x="140" y="295"/>
                  </a:lnTo>
                  <a:lnTo>
                    <a:pt x="127" y="315"/>
                  </a:lnTo>
                  <a:lnTo>
                    <a:pt x="115" y="307"/>
                  </a:lnTo>
                  <a:lnTo>
                    <a:pt x="102" y="300"/>
                  </a:lnTo>
                  <a:lnTo>
                    <a:pt x="90" y="291"/>
                  </a:lnTo>
                  <a:lnTo>
                    <a:pt x="77" y="283"/>
                  </a:lnTo>
                  <a:lnTo>
                    <a:pt x="93" y="262"/>
                  </a:lnTo>
                  <a:close/>
                  <a:moveTo>
                    <a:pt x="140" y="295"/>
                  </a:moveTo>
                  <a:lnTo>
                    <a:pt x="152" y="301"/>
                  </a:lnTo>
                  <a:lnTo>
                    <a:pt x="164" y="309"/>
                  </a:lnTo>
                  <a:lnTo>
                    <a:pt x="177" y="314"/>
                  </a:lnTo>
                  <a:lnTo>
                    <a:pt x="189" y="320"/>
                  </a:lnTo>
                  <a:lnTo>
                    <a:pt x="179" y="342"/>
                  </a:lnTo>
                  <a:lnTo>
                    <a:pt x="166" y="337"/>
                  </a:lnTo>
                  <a:lnTo>
                    <a:pt x="153" y="329"/>
                  </a:lnTo>
                  <a:lnTo>
                    <a:pt x="140" y="323"/>
                  </a:lnTo>
                  <a:lnTo>
                    <a:pt x="127" y="315"/>
                  </a:lnTo>
                  <a:lnTo>
                    <a:pt x="140" y="295"/>
                  </a:lnTo>
                  <a:close/>
                  <a:moveTo>
                    <a:pt x="189" y="320"/>
                  </a:moveTo>
                  <a:lnTo>
                    <a:pt x="205" y="327"/>
                  </a:lnTo>
                  <a:lnTo>
                    <a:pt x="221" y="333"/>
                  </a:lnTo>
                  <a:lnTo>
                    <a:pt x="237" y="339"/>
                  </a:lnTo>
                  <a:lnTo>
                    <a:pt x="254" y="343"/>
                  </a:lnTo>
                  <a:lnTo>
                    <a:pt x="270" y="347"/>
                  </a:lnTo>
                  <a:lnTo>
                    <a:pt x="286" y="352"/>
                  </a:lnTo>
                  <a:lnTo>
                    <a:pt x="303" y="354"/>
                  </a:lnTo>
                  <a:lnTo>
                    <a:pt x="319" y="357"/>
                  </a:lnTo>
                  <a:lnTo>
                    <a:pt x="337" y="358"/>
                  </a:lnTo>
                  <a:lnTo>
                    <a:pt x="354" y="359"/>
                  </a:lnTo>
                  <a:lnTo>
                    <a:pt x="371" y="359"/>
                  </a:lnTo>
                  <a:lnTo>
                    <a:pt x="387" y="359"/>
                  </a:lnTo>
                  <a:lnTo>
                    <a:pt x="405" y="358"/>
                  </a:lnTo>
                  <a:lnTo>
                    <a:pt x="423" y="356"/>
                  </a:lnTo>
                  <a:lnTo>
                    <a:pt x="440" y="354"/>
                  </a:lnTo>
                  <a:lnTo>
                    <a:pt x="458" y="351"/>
                  </a:lnTo>
                  <a:lnTo>
                    <a:pt x="462" y="374"/>
                  </a:lnTo>
                  <a:lnTo>
                    <a:pt x="444" y="378"/>
                  </a:lnTo>
                  <a:lnTo>
                    <a:pt x="425" y="380"/>
                  </a:lnTo>
                  <a:lnTo>
                    <a:pt x="407" y="382"/>
                  </a:lnTo>
                  <a:lnTo>
                    <a:pt x="389" y="383"/>
                  </a:lnTo>
                  <a:lnTo>
                    <a:pt x="370" y="384"/>
                  </a:lnTo>
                  <a:lnTo>
                    <a:pt x="353" y="383"/>
                  </a:lnTo>
                  <a:lnTo>
                    <a:pt x="335" y="383"/>
                  </a:lnTo>
                  <a:lnTo>
                    <a:pt x="317" y="381"/>
                  </a:lnTo>
                  <a:lnTo>
                    <a:pt x="299" y="379"/>
                  </a:lnTo>
                  <a:lnTo>
                    <a:pt x="282" y="376"/>
                  </a:lnTo>
                  <a:lnTo>
                    <a:pt x="264" y="371"/>
                  </a:lnTo>
                  <a:lnTo>
                    <a:pt x="247" y="367"/>
                  </a:lnTo>
                  <a:lnTo>
                    <a:pt x="230" y="361"/>
                  </a:lnTo>
                  <a:lnTo>
                    <a:pt x="212" y="356"/>
                  </a:lnTo>
                  <a:lnTo>
                    <a:pt x="195" y="350"/>
                  </a:lnTo>
                  <a:lnTo>
                    <a:pt x="179" y="342"/>
                  </a:lnTo>
                  <a:lnTo>
                    <a:pt x="189" y="320"/>
                  </a:lnTo>
                  <a:close/>
                  <a:moveTo>
                    <a:pt x="458" y="351"/>
                  </a:moveTo>
                  <a:lnTo>
                    <a:pt x="462" y="351"/>
                  </a:lnTo>
                  <a:lnTo>
                    <a:pt x="465" y="352"/>
                  </a:lnTo>
                  <a:lnTo>
                    <a:pt x="468" y="355"/>
                  </a:lnTo>
                  <a:lnTo>
                    <a:pt x="471" y="358"/>
                  </a:lnTo>
                  <a:lnTo>
                    <a:pt x="471" y="363"/>
                  </a:lnTo>
                  <a:lnTo>
                    <a:pt x="471" y="366"/>
                  </a:lnTo>
                  <a:lnTo>
                    <a:pt x="470" y="370"/>
                  </a:lnTo>
                  <a:lnTo>
                    <a:pt x="466" y="372"/>
                  </a:lnTo>
                  <a:lnTo>
                    <a:pt x="460" y="363"/>
                  </a:lnTo>
                  <a:lnTo>
                    <a:pt x="458" y="351"/>
                  </a:lnTo>
                  <a:close/>
                  <a:moveTo>
                    <a:pt x="466" y="372"/>
                  </a:moveTo>
                  <a:lnTo>
                    <a:pt x="279" y="496"/>
                  </a:lnTo>
                  <a:lnTo>
                    <a:pt x="265" y="476"/>
                  </a:lnTo>
                  <a:lnTo>
                    <a:pt x="453" y="352"/>
                  </a:lnTo>
                  <a:lnTo>
                    <a:pt x="466" y="372"/>
                  </a:lnTo>
                  <a:close/>
                  <a:moveTo>
                    <a:pt x="274" y="499"/>
                  </a:moveTo>
                  <a:lnTo>
                    <a:pt x="270" y="499"/>
                  </a:lnTo>
                  <a:lnTo>
                    <a:pt x="266" y="496"/>
                  </a:lnTo>
                  <a:lnTo>
                    <a:pt x="264" y="494"/>
                  </a:lnTo>
                  <a:lnTo>
                    <a:pt x="262" y="491"/>
                  </a:lnTo>
                  <a:lnTo>
                    <a:pt x="261" y="487"/>
                  </a:lnTo>
                  <a:lnTo>
                    <a:pt x="261" y="482"/>
                  </a:lnTo>
                  <a:lnTo>
                    <a:pt x="262" y="479"/>
                  </a:lnTo>
                  <a:lnTo>
                    <a:pt x="265" y="476"/>
                  </a:lnTo>
                  <a:lnTo>
                    <a:pt x="272" y="487"/>
                  </a:lnTo>
                  <a:lnTo>
                    <a:pt x="274" y="499"/>
                  </a:lnTo>
                  <a:close/>
                  <a:moveTo>
                    <a:pt x="271" y="475"/>
                  </a:moveTo>
                  <a:lnTo>
                    <a:pt x="311" y="468"/>
                  </a:lnTo>
                  <a:lnTo>
                    <a:pt x="351" y="465"/>
                  </a:lnTo>
                  <a:lnTo>
                    <a:pt x="390" y="464"/>
                  </a:lnTo>
                  <a:lnTo>
                    <a:pt x="428" y="464"/>
                  </a:lnTo>
                  <a:lnTo>
                    <a:pt x="465" y="467"/>
                  </a:lnTo>
                  <a:lnTo>
                    <a:pt x="502" y="472"/>
                  </a:lnTo>
                  <a:lnTo>
                    <a:pt x="520" y="475"/>
                  </a:lnTo>
                  <a:lnTo>
                    <a:pt x="538" y="478"/>
                  </a:lnTo>
                  <a:lnTo>
                    <a:pt x="555" y="482"/>
                  </a:lnTo>
                  <a:lnTo>
                    <a:pt x="573" y="487"/>
                  </a:lnTo>
                  <a:lnTo>
                    <a:pt x="566" y="511"/>
                  </a:lnTo>
                  <a:lnTo>
                    <a:pt x="532" y="502"/>
                  </a:lnTo>
                  <a:lnTo>
                    <a:pt x="499" y="495"/>
                  </a:lnTo>
                  <a:lnTo>
                    <a:pt x="463" y="491"/>
                  </a:lnTo>
                  <a:lnTo>
                    <a:pt x="427" y="489"/>
                  </a:lnTo>
                  <a:lnTo>
                    <a:pt x="391" y="488"/>
                  </a:lnTo>
                  <a:lnTo>
                    <a:pt x="353" y="490"/>
                  </a:lnTo>
                  <a:lnTo>
                    <a:pt x="314" y="493"/>
                  </a:lnTo>
                  <a:lnTo>
                    <a:pt x="274" y="499"/>
                  </a:lnTo>
                  <a:lnTo>
                    <a:pt x="271" y="475"/>
                  </a:lnTo>
                  <a:close/>
                  <a:moveTo>
                    <a:pt x="573" y="487"/>
                  </a:moveTo>
                  <a:lnTo>
                    <a:pt x="589" y="492"/>
                  </a:lnTo>
                  <a:lnTo>
                    <a:pt x="607" y="499"/>
                  </a:lnTo>
                  <a:lnTo>
                    <a:pt x="624" y="504"/>
                  </a:lnTo>
                  <a:lnTo>
                    <a:pt x="640" y="512"/>
                  </a:lnTo>
                  <a:lnTo>
                    <a:pt x="674" y="527"/>
                  </a:lnTo>
                  <a:lnTo>
                    <a:pt x="705" y="543"/>
                  </a:lnTo>
                  <a:lnTo>
                    <a:pt x="736" y="562"/>
                  </a:lnTo>
                  <a:lnTo>
                    <a:pt x="768" y="584"/>
                  </a:lnTo>
                  <a:lnTo>
                    <a:pt x="798" y="607"/>
                  </a:lnTo>
                  <a:lnTo>
                    <a:pt x="827" y="633"/>
                  </a:lnTo>
                  <a:lnTo>
                    <a:pt x="811" y="650"/>
                  </a:lnTo>
                  <a:lnTo>
                    <a:pt x="783" y="626"/>
                  </a:lnTo>
                  <a:lnTo>
                    <a:pt x="754" y="603"/>
                  </a:lnTo>
                  <a:lnTo>
                    <a:pt x="723" y="583"/>
                  </a:lnTo>
                  <a:lnTo>
                    <a:pt x="693" y="565"/>
                  </a:lnTo>
                  <a:lnTo>
                    <a:pt x="663" y="548"/>
                  </a:lnTo>
                  <a:lnTo>
                    <a:pt x="632" y="534"/>
                  </a:lnTo>
                  <a:lnTo>
                    <a:pt x="599" y="521"/>
                  </a:lnTo>
                  <a:lnTo>
                    <a:pt x="566" y="511"/>
                  </a:lnTo>
                  <a:lnTo>
                    <a:pt x="573" y="487"/>
                  </a:lnTo>
                  <a:close/>
                  <a:moveTo>
                    <a:pt x="827" y="633"/>
                  </a:moveTo>
                  <a:lnTo>
                    <a:pt x="830" y="637"/>
                  </a:lnTo>
                  <a:lnTo>
                    <a:pt x="831" y="641"/>
                  </a:lnTo>
                  <a:lnTo>
                    <a:pt x="819" y="641"/>
                  </a:lnTo>
                  <a:lnTo>
                    <a:pt x="827" y="633"/>
                  </a:lnTo>
                  <a:close/>
                  <a:moveTo>
                    <a:pt x="831" y="641"/>
                  </a:moveTo>
                  <a:lnTo>
                    <a:pt x="831" y="667"/>
                  </a:lnTo>
                  <a:lnTo>
                    <a:pt x="807" y="667"/>
                  </a:lnTo>
                  <a:lnTo>
                    <a:pt x="807" y="641"/>
                  </a:lnTo>
                  <a:lnTo>
                    <a:pt x="831" y="641"/>
                  </a:lnTo>
                  <a:close/>
                  <a:moveTo>
                    <a:pt x="828" y="676"/>
                  </a:moveTo>
                  <a:lnTo>
                    <a:pt x="825" y="678"/>
                  </a:lnTo>
                  <a:lnTo>
                    <a:pt x="822" y="679"/>
                  </a:lnTo>
                  <a:lnTo>
                    <a:pt x="818" y="679"/>
                  </a:lnTo>
                  <a:lnTo>
                    <a:pt x="814" y="678"/>
                  </a:lnTo>
                  <a:lnTo>
                    <a:pt x="812" y="676"/>
                  </a:lnTo>
                  <a:lnTo>
                    <a:pt x="809" y="674"/>
                  </a:lnTo>
                  <a:lnTo>
                    <a:pt x="808" y="670"/>
                  </a:lnTo>
                  <a:lnTo>
                    <a:pt x="807" y="667"/>
                  </a:lnTo>
                  <a:lnTo>
                    <a:pt x="819" y="667"/>
                  </a:lnTo>
                  <a:lnTo>
                    <a:pt x="828" y="676"/>
                  </a:lnTo>
                  <a:close/>
                  <a:moveTo>
                    <a:pt x="811" y="658"/>
                  </a:moveTo>
                  <a:lnTo>
                    <a:pt x="824" y="644"/>
                  </a:lnTo>
                  <a:lnTo>
                    <a:pt x="841" y="662"/>
                  </a:lnTo>
                  <a:lnTo>
                    <a:pt x="828" y="676"/>
                  </a:lnTo>
                  <a:lnTo>
                    <a:pt x="811" y="658"/>
                  </a:lnTo>
                  <a:close/>
                  <a:moveTo>
                    <a:pt x="824" y="644"/>
                  </a:moveTo>
                  <a:lnTo>
                    <a:pt x="828" y="642"/>
                  </a:lnTo>
                  <a:lnTo>
                    <a:pt x="834" y="641"/>
                  </a:lnTo>
                  <a:lnTo>
                    <a:pt x="836" y="642"/>
                  </a:lnTo>
                  <a:lnTo>
                    <a:pt x="838" y="642"/>
                  </a:lnTo>
                  <a:lnTo>
                    <a:pt x="840" y="644"/>
                  </a:lnTo>
                  <a:lnTo>
                    <a:pt x="842" y="646"/>
                  </a:lnTo>
                  <a:lnTo>
                    <a:pt x="832" y="653"/>
                  </a:lnTo>
                  <a:lnTo>
                    <a:pt x="824" y="644"/>
                  </a:lnTo>
                  <a:close/>
                  <a:moveTo>
                    <a:pt x="842" y="646"/>
                  </a:moveTo>
                  <a:lnTo>
                    <a:pt x="844" y="649"/>
                  </a:lnTo>
                  <a:lnTo>
                    <a:pt x="848" y="651"/>
                  </a:lnTo>
                  <a:lnTo>
                    <a:pt x="830" y="668"/>
                  </a:lnTo>
                  <a:lnTo>
                    <a:pt x="826" y="665"/>
                  </a:lnTo>
                  <a:lnTo>
                    <a:pt x="823" y="661"/>
                  </a:lnTo>
                  <a:lnTo>
                    <a:pt x="842" y="646"/>
                  </a:lnTo>
                  <a:close/>
                  <a:moveTo>
                    <a:pt x="848" y="651"/>
                  </a:moveTo>
                  <a:lnTo>
                    <a:pt x="851" y="655"/>
                  </a:lnTo>
                  <a:lnTo>
                    <a:pt x="854" y="660"/>
                  </a:lnTo>
                  <a:lnTo>
                    <a:pt x="835" y="674"/>
                  </a:lnTo>
                  <a:lnTo>
                    <a:pt x="832" y="671"/>
                  </a:lnTo>
                  <a:lnTo>
                    <a:pt x="830" y="668"/>
                  </a:lnTo>
                  <a:lnTo>
                    <a:pt x="848" y="651"/>
                  </a:lnTo>
                  <a:close/>
                  <a:moveTo>
                    <a:pt x="857" y="667"/>
                  </a:moveTo>
                  <a:lnTo>
                    <a:pt x="856" y="670"/>
                  </a:lnTo>
                  <a:lnTo>
                    <a:pt x="854" y="674"/>
                  </a:lnTo>
                  <a:lnTo>
                    <a:pt x="852" y="676"/>
                  </a:lnTo>
                  <a:lnTo>
                    <a:pt x="849" y="678"/>
                  </a:lnTo>
                  <a:lnTo>
                    <a:pt x="844" y="679"/>
                  </a:lnTo>
                  <a:lnTo>
                    <a:pt x="841" y="678"/>
                  </a:lnTo>
                  <a:lnTo>
                    <a:pt x="838" y="677"/>
                  </a:lnTo>
                  <a:lnTo>
                    <a:pt x="835" y="674"/>
                  </a:lnTo>
                  <a:lnTo>
                    <a:pt x="844" y="667"/>
                  </a:lnTo>
                  <a:lnTo>
                    <a:pt x="857" y="667"/>
                  </a:lnTo>
                  <a:close/>
                  <a:moveTo>
                    <a:pt x="832" y="667"/>
                  </a:moveTo>
                  <a:lnTo>
                    <a:pt x="832" y="642"/>
                  </a:lnTo>
                  <a:lnTo>
                    <a:pt x="857" y="642"/>
                  </a:lnTo>
                  <a:lnTo>
                    <a:pt x="857" y="667"/>
                  </a:lnTo>
                  <a:lnTo>
                    <a:pt x="832" y="667"/>
                  </a:lnTo>
                  <a:close/>
                  <a:moveTo>
                    <a:pt x="832" y="642"/>
                  </a:moveTo>
                  <a:lnTo>
                    <a:pt x="834" y="638"/>
                  </a:lnTo>
                  <a:lnTo>
                    <a:pt x="837" y="634"/>
                  </a:lnTo>
                  <a:lnTo>
                    <a:pt x="844" y="642"/>
                  </a:lnTo>
                  <a:lnTo>
                    <a:pt x="832" y="642"/>
                  </a:lnTo>
                  <a:close/>
                  <a:moveTo>
                    <a:pt x="837" y="634"/>
                  </a:moveTo>
                  <a:lnTo>
                    <a:pt x="866" y="608"/>
                  </a:lnTo>
                  <a:lnTo>
                    <a:pt x="896" y="585"/>
                  </a:lnTo>
                  <a:lnTo>
                    <a:pt x="926" y="563"/>
                  </a:lnTo>
                  <a:lnTo>
                    <a:pt x="958" y="545"/>
                  </a:lnTo>
                  <a:lnTo>
                    <a:pt x="990" y="528"/>
                  </a:lnTo>
                  <a:lnTo>
                    <a:pt x="1023" y="513"/>
                  </a:lnTo>
                  <a:lnTo>
                    <a:pt x="1040" y="506"/>
                  </a:lnTo>
                  <a:lnTo>
                    <a:pt x="1056" y="500"/>
                  </a:lnTo>
                  <a:lnTo>
                    <a:pt x="1073" y="494"/>
                  </a:lnTo>
                  <a:lnTo>
                    <a:pt x="1091" y="489"/>
                  </a:lnTo>
                  <a:lnTo>
                    <a:pt x="1097" y="513"/>
                  </a:lnTo>
                  <a:lnTo>
                    <a:pt x="1065" y="522"/>
                  </a:lnTo>
                  <a:lnTo>
                    <a:pt x="1032" y="535"/>
                  </a:lnTo>
                  <a:lnTo>
                    <a:pt x="1001" y="549"/>
                  </a:lnTo>
                  <a:lnTo>
                    <a:pt x="970" y="566"/>
                  </a:lnTo>
                  <a:lnTo>
                    <a:pt x="939" y="584"/>
                  </a:lnTo>
                  <a:lnTo>
                    <a:pt x="910" y="604"/>
                  </a:lnTo>
                  <a:lnTo>
                    <a:pt x="881" y="627"/>
                  </a:lnTo>
                  <a:lnTo>
                    <a:pt x="853" y="651"/>
                  </a:lnTo>
                  <a:lnTo>
                    <a:pt x="837" y="634"/>
                  </a:lnTo>
                  <a:close/>
                  <a:moveTo>
                    <a:pt x="1091" y="489"/>
                  </a:moveTo>
                  <a:lnTo>
                    <a:pt x="1125" y="480"/>
                  </a:lnTo>
                  <a:lnTo>
                    <a:pt x="1161" y="473"/>
                  </a:lnTo>
                  <a:lnTo>
                    <a:pt x="1197" y="468"/>
                  </a:lnTo>
                  <a:lnTo>
                    <a:pt x="1235" y="465"/>
                  </a:lnTo>
                  <a:lnTo>
                    <a:pt x="1273" y="465"/>
                  </a:lnTo>
                  <a:lnTo>
                    <a:pt x="1312" y="466"/>
                  </a:lnTo>
                  <a:lnTo>
                    <a:pt x="1352" y="469"/>
                  </a:lnTo>
                  <a:lnTo>
                    <a:pt x="1392" y="475"/>
                  </a:lnTo>
                  <a:lnTo>
                    <a:pt x="1389" y="499"/>
                  </a:lnTo>
                  <a:lnTo>
                    <a:pt x="1349" y="493"/>
                  </a:lnTo>
                  <a:lnTo>
                    <a:pt x="1311" y="490"/>
                  </a:lnTo>
                  <a:lnTo>
                    <a:pt x="1273" y="489"/>
                  </a:lnTo>
                  <a:lnTo>
                    <a:pt x="1236" y="490"/>
                  </a:lnTo>
                  <a:lnTo>
                    <a:pt x="1200" y="492"/>
                  </a:lnTo>
                  <a:lnTo>
                    <a:pt x="1165" y="498"/>
                  </a:lnTo>
                  <a:lnTo>
                    <a:pt x="1131" y="504"/>
                  </a:lnTo>
                  <a:lnTo>
                    <a:pt x="1097" y="513"/>
                  </a:lnTo>
                  <a:lnTo>
                    <a:pt x="1091" y="489"/>
                  </a:lnTo>
                  <a:close/>
                  <a:moveTo>
                    <a:pt x="1397" y="476"/>
                  </a:moveTo>
                  <a:lnTo>
                    <a:pt x="1399" y="479"/>
                  </a:lnTo>
                  <a:lnTo>
                    <a:pt x="1402" y="482"/>
                  </a:lnTo>
                  <a:lnTo>
                    <a:pt x="1402" y="487"/>
                  </a:lnTo>
                  <a:lnTo>
                    <a:pt x="1401" y="491"/>
                  </a:lnTo>
                  <a:lnTo>
                    <a:pt x="1398" y="494"/>
                  </a:lnTo>
                  <a:lnTo>
                    <a:pt x="1396" y="496"/>
                  </a:lnTo>
                  <a:lnTo>
                    <a:pt x="1393" y="499"/>
                  </a:lnTo>
                  <a:lnTo>
                    <a:pt x="1389" y="499"/>
                  </a:lnTo>
                  <a:lnTo>
                    <a:pt x="1390" y="487"/>
                  </a:lnTo>
                  <a:lnTo>
                    <a:pt x="1397" y="476"/>
                  </a:lnTo>
                  <a:close/>
                  <a:moveTo>
                    <a:pt x="1383" y="496"/>
                  </a:moveTo>
                  <a:lnTo>
                    <a:pt x="1196" y="373"/>
                  </a:lnTo>
                  <a:lnTo>
                    <a:pt x="1209" y="353"/>
                  </a:lnTo>
                  <a:lnTo>
                    <a:pt x="1397" y="476"/>
                  </a:lnTo>
                  <a:lnTo>
                    <a:pt x="1383" y="496"/>
                  </a:lnTo>
                  <a:close/>
                  <a:moveTo>
                    <a:pt x="1196" y="373"/>
                  </a:moveTo>
                  <a:lnTo>
                    <a:pt x="1193" y="371"/>
                  </a:lnTo>
                  <a:lnTo>
                    <a:pt x="1192" y="367"/>
                  </a:lnTo>
                  <a:lnTo>
                    <a:pt x="1191" y="364"/>
                  </a:lnTo>
                  <a:lnTo>
                    <a:pt x="1192" y="359"/>
                  </a:lnTo>
                  <a:lnTo>
                    <a:pt x="1194" y="356"/>
                  </a:lnTo>
                  <a:lnTo>
                    <a:pt x="1197" y="353"/>
                  </a:lnTo>
                  <a:lnTo>
                    <a:pt x="1201" y="352"/>
                  </a:lnTo>
                  <a:lnTo>
                    <a:pt x="1205" y="352"/>
                  </a:lnTo>
                  <a:lnTo>
                    <a:pt x="1203" y="364"/>
                  </a:lnTo>
                  <a:lnTo>
                    <a:pt x="1196" y="373"/>
                  </a:lnTo>
                  <a:close/>
                  <a:moveTo>
                    <a:pt x="1205" y="352"/>
                  </a:moveTo>
                  <a:lnTo>
                    <a:pt x="1205" y="352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05" y="352"/>
                  </a:moveTo>
                  <a:lnTo>
                    <a:pt x="1219" y="354"/>
                  </a:lnTo>
                  <a:lnTo>
                    <a:pt x="1232" y="356"/>
                  </a:lnTo>
                  <a:lnTo>
                    <a:pt x="1246" y="357"/>
                  </a:lnTo>
                  <a:lnTo>
                    <a:pt x="1260" y="359"/>
                  </a:lnTo>
                  <a:lnTo>
                    <a:pt x="1258" y="383"/>
                  </a:lnTo>
                  <a:lnTo>
                    <a:pt x="1244" y="382"/>
                  </a:lnTo>
                  <a:lnTo>
                    <a:pt x="1230" y="380"/>
                  </a:lnTo>
                  <a:lnTo>
                    <a:pt x="1215" y="378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58" y="383"/>
                  </a:moveTo>
                  <a:lnTo>
                    <a:pt x="1258" y="383"/>
                  </a:lnTo>
                  <a:lnTo>
                    <a:pt x="1259" y="371"/>
                  </a:lnTo>
                  <a:lnTo>
                    <a:pt x="1258" y="383"/>
                  </a:lnTo>
                  <a:close/>
                  <a:moveTo>
                    <a:pt x="1260" y="359"/>
                  </a:moveTo>
                  <a:lnTo>
                    <a:pt x="1273" y="359"/>
                  </a:lnTo>
                  <a:lnTo>
                    <a:pt x="1287" y="360"/>
                  </a:lnTo>
                  <a:lnTo>
                    <a:pt x="1300" y="360"/>
                  </a:lnTo>
                  <a:lnTo>
                    <a:pt x="1314" y="359"/>
                  </a:lnTo>
                  <a:lnTo>
                    <a:pt x="1315" y="384"/>
                  </a:lnTo>
                  <a:lnTo>
                    <a:pt x="1301" y="384"/>
                  </a:lnTo>
                  <a:lnTo>
                    <a:pt x="1287" y="384"/>
                  </a:lnTo>
                  <a:lnTo>
                    <a:pt x="1272" y="384"/>
                  </a:lnTo>
                  <a:lnTo>
                    <a:pt x="1258" y="383"/>
                  </a:lnTo>
                  <a:lnTo>
                    <a:pt x="1260" y="359"/>
                  </a:lnTo>
                  <a:close/>
                  <a:moveTo>
                    <a:pt x="1314" y="359"/>
                  </a:moveTo>
                  <a:lnTo>
                    <a:pt x="1330" y="358"/>
                  </a:lnTo>
                  <a:lnTo>
                    <a:pt x="1348" y="357"/>
                  </a:lnTo>
                  <a:lnTo>
                    <a:pt x="1365" y="355"/>
                  </a:lnTo>
                  <a:lnTo>
                    <a:pt x="1381" y="352"/>
                  </a:lnTo>
                  <a:lnTo>
                    <a:pt x="1397" y="347"/>
                  </a:lnTo>
                  <a:lnTo>
                    <a:pt x="1415" y="343"/>
                  </a:lnTo>
                  <a:lnTo>
                    <a:pt x="1431" y="339"/>
                  </a:lnTo>
                  <a:lnTo>
                    <a:pt x="1447" y="332"/>
                  </a:lnTo>
                  <a:lnTo>
                    <a:pt x="1463" y="326"/>
                  </a:lnTo>
                  <a:lnTo>
                    <a:pt x="1478" y="319"/>
                  </a:lnTo>
                  <a:lnTo>
                    <a:pt x="1495" y="312"/>
                  </a:lnTo>
                  <a:lnTo>
                    <a:pt x="1511" y="303"/>
                  </a:lnTo>
                  <a:lnTo>
                    <a:pt x="1526" y="295"/>
                  </a:lnTo>
                  <a:lnTo>
                    <a:pt x="1541" y="285"/>
                  </a:lnTo>
                  <a:lnTo>
                    <a:pt x="1556" y="274"/>
                  </a:lnTo>
                  <a:lnTo>
                    <a:pt x="1571" y="263"/>
                  </a:lnTo>
                  <a:lnTo>
                    <a:pt x="1586" y="284"/>
                  </a:lnTo>
                  <a:lnTo>
                    <a:pt x="1570" y="295"/>
                  </a:lnTo>
                  <a:lnTo>
                    <a:pt x="1554" y="305"/>
                  </a:lnTo>
                  <a:lnTo>
                    <a:pt x="1538" y="315"/>
                  </a:lnTo>
                  <a:lnTo>
                    <a:pt x="1522" y="325"/>
                  </a:lnTo>
                  <a:lnTo>
                    <a:pt x="1505" y="333"/>
                  </a:lnTo>
                  <a:lnTo>
                    <a:pt x="1489" y="342"/>
                  </a:lnTo>
                  <a:lnTo>
                    <a:pt x="1472" y="349"/>
                  </a:lnTo>
                  <a:lnTo>
                    <a:pt x="1455" y="356"/>
                  </a:lnTo>
                  <a:lnTo>
                    <a:pt x="1438" y="361"/>
                  </a:lnTo>
                  <a:lnTo>
                    <a:pt x="1421" y="367"/>
                  </a:lnTo>
                  <a:lnTo>
                    <a:pt x="1404" y="371"/>
                  </a:lnTo>
                  <a:lnTo>
                    <a:pt x="1387" y="376"/>
                  </a:lnTo>
                  <a:lnTo>
                    <a:pt x="1368" y="379"/>
                  </a:lnTo>
                  <a:lnTo>
                    <a:pt x="1351" y="381"/>
                  </a:lnTo>
                  <a:lnTo>
                    <a:pt x="1333" y="383"/>
                  </a:lnTo>
                  <a:lnTo>
                    <a:pt x="1315" y="384"/>
                  </a:lnTo>
                  <a:lnTo>
                    <a:pt x="1314" y="359"/>
                  </a:lnTo>
                  <a:close/>
                  <a:moveTo>
                    <a:pt x="1580" y="261"/>
                  </a:moveTo>
                  <a:lnTo>
                    <a:pt x="1584" y="262"/>
                  </a:lnTo>
                  <a:lnTo>
                    <a:pt x="1587" y="264"/>
                  </a:lnTo>
                  <a:lnTo>
                    <a:pt x="1590" y="268"/>
                  </a:lnTo>
                  <a:lnTo>
                    <a:pt x="1591" y="271"/>
                  </a:lnTo>
                  <a:lnTo>
                    <a:pt x="1591" y="274"/>
                  </a:lnTo>
                  <a:lnTo>
                    <a:pt x="1591" y="277"/>
                  </a:lnTo>
                  <a:lnTo>
                    <a:pt x="1588" y="280"/>
                  </a:lnTo>
                  <a:lnTo>
                    <a:pt x="1586" y="284"/>
                  </a:lnTo>
                  <a:lnTo>
                    <a:pt x="1579" y="273"/>
                  </a:lnTo>
                  <a:lnTo>
                    <a:pt x="1580" y="261"/>
                  </a:lnTo>
                  <a:close/>
                  <a:moveTo>
                    <a:pt x="1578" y="286"/>
                  </a:moveTo>
                  <a:lnTo>
                    <a:pt x="1349" y="261"/>
                  </a:lnTo>
                  <a:lnTo>
                    <a:pt x="1352" y="237"/>
                  </a:lnTo>
                  <a:lnTo>
                    <a:pt x="1580" y="261"/>
                  </a:lnTo>
                  <a:lnTo>
                    <a:pt x="1578" y="286"/>
                  </a:lnTo>
                  <a:close/>
                  <a:moveTo>
                    <a:pt x="1349" y="261"/>
                  </a:moveTo>
                  <a:lnTo>
                    <a:pt x="1345" y="261"/>
                  </a:lnTo>
                  <a:lnTo>
                    <a:pt x="1343" y="259"/>
                  </a:lnTo>
                  <a:lnTo>
                    <a:pt x="1341" y="257"/>
                  </a:lnTo>
                  <a:lnTo>
                    <a:pt x="1339" y="255"/>
                  </a:lnTo>
                  <a:lnTo>
                    <a:pt x="1338" y="252"/>
                  </a:lnTo>
                  <a:lnTo>
                    <a:pt x="1338" y="249"/>
                  </a:lnTo>
                  <a:lnTo>
                    <a:pt x="1338" y="247"/>
                  </a:lnTo>
                  <a:lnTo>
                    <a:pt x="1339" y="244"/>
                  </a:lnTo>
                  <a:lnTo>
                    <a:pt x="1350" y="249"/>
                  </a:lnTo>
                  <a:lnTo>
                    <a:pt x="1349" y="261"/>
                  </a:lnTo>
                  <a:close/>
                  <a:moveTo>
                    <a:pt x="1339" y="244"/>
                  </a:moveTo>
                  <a:lnTo>
                    <a:pt x="1339" y="244"/>
                  </a:lnTo>
                  <a:lnTo>
                    <a:pt x="1361" y="255"/>
                  </a:lnTo>
                  <a:lnTo>
                    <a:pt x="1339" y="244"/>
                  </a:lnTo>
                  <a:close/>
                  <a:moveTo>
                    <a:pt x="1339" y="244"/>
                  </a:moveTo>
                  <a:lnTo>
                    <a:pt x="1339" y="243"/>
                  </a:lnTo>
                  <a:lnTo>
                    <a:pt x="1340" y="243"/>
                  </a:lnTo>
                  <a:lnTo>
                    <a:pt x="1350" y="249"/>
                  </a:lnTo>
                  <a:lnTo>
                    <a:pt x="1339" y="244"/>
                  </a:lnTo>
                  <a:close/>
                  <a:moveTo>
                    <a:pt x="1340" y="243"/>
                  </a:moveTo>
                  <a:lnTo>
                    <a:pt x="1343" y="239"/>
                  </a:lnTo>
                  <a:lnTo>
                    <a:pt x="1350" y="235"/>
                  </a:lnTo>
                  <a:lnTo>
                    <a:pt x="1358" y="229"/>
                  </a:lnTo>
                  <a:lnTo>
                    <a:pt x="1370" y="222"/>
                  </a:lnTo>
                  <a:lnTo>
                    <a:pt x="1383" y="243"/>
                  </a:lnTo>
                  <a:lnTo>
                    <a:pt x="1367" y="251"/>
                  </a:lnTo>
                  <a:lnTo>
                    <a:pt x="1361" y="256"/>
                  </a:lnTo>
                  <a:lnTo>
                    <a:pt x="1340" y="243"/>
                  </a:lnTo>
                  <a:close/>
                  <a:moveTo>
                    <a:pt x="1370" y="222"/>
                  </a:moveTo>
                  <a:lnTo>
                    <a:pt x="1397" y="205"/>
                  </a:lnTo>
                  <a:lnTo>
                    <a:pt x="1432" y="184"/>
                  </a:lnTo>
                  <a:lnTo>
                    <a:pt x="1470" y="160"/>
                  </a:lnTo>
                  <a:lnTo>
                    <a:pt x="1510" y="133"/>
                  </a:lnTo>
                  <a:lnTo>
                    <a:pt x="1530" y="117"/>
                  </a:lnTo>
                  <a:lnTo>
                    <a:pt x="1550" y="102"/>
                  </a:lnTo>
                  <a:lnTo>
                    <a:pt x="1568" y="86"/>
                  </a:lnTo>
                  <a:lnTo>
                    <a:pt x="1586" y="70"/>
                  </a:lnTo>
                  <a:lnTo>
                    <a:pt x="1603" y="54"/>
                  </a:lnTo>
                  <a:lnTo>
                    <a:pt x="1618" y="37"/>
                  </a:lnTo>
                  <a:lnTo>
                    <a:pt x="1631" y="21"/>
                  </a:lnTo>
                  <a:lnTo>
                    <a:pt x="1641" y="5"/>
                  </a:lnTo>
                  <a:lnTo>
                    <a:pt x="1663" y="18"/>
                  </a:lnTo>
                  <a:lnTo>
                    <a:pt x="1651" y="35"/>
                  </a:lnTo>
                  <a:lnTo>
                    <a:pt x="1637" y="53"/>
                  </a:lnTo>
                  <a:lnTo>
                    <a:pt x="1621" y="70"/>
                  </a:lnTo>
                  <a:lnTo>
                    <a:pt x="1605" y="86"/>
                  </a:lnTo>
                  <a:lnTo>
                    <a:pt x="1585" y="103"/>
                  </a:lnTo>
                  <a:lnTo>
                    <a:pt x="1566" y="120"/>
                  </a:lnTo>
                  <a:lnTo>
                    <a:pt x="1546" y="136"/>
                  </a:lnTo>
                  <a:lnTo>
                    <a:pt x="1526" y="151"/>
                  </a:lnTo>
                  <a:lnTo>
                    <a:pt x="1485" y="179"/>
                  </a:lnTo>
                  <a:lnTo>
                    <a:pt x="1446" y="205"/>
                  </a:lnTo>
                  <a:lnTo>
                    <a:pt x="1411" y="226"/>
                  </a:lnTo>
                  <a:lnTo>
                    <a:pt x="1383" y="243"/>
                  </a:lnTo>
                  <a:lnTo>
                    <a:pt x="1370" y="222"/>
                  </a:lnTo>
                  <a:close/>
                  <a:moveTo>
                    <a:pt x="1650" y="0"/>
                  </a:moveTo>
                  <a:lnTo>
                    <a:pt x="1654" y="0"/>
                  </a:lnTo>
                  <a:lnTo>
                    <a:pt x="1658" y="1"/>
                  </a:lnTo>
                  <a:lnTo>
                    <a:pt x="1660" y="3"/>
                  </a:lnTo>
                  <a:lnTo>
                    <a:pt x="1662" y="5"/>
                  </a:lnTo>
                  <a:lnTo>
                    <a:pt x="1663" y="8"/>
                  </a:lnTo>
                  <a:lnTo>
                    <a:pt x="1664" y="12"/>
                  </a:lnTo>
                  <a:lnTo>
                    <a:pt x="1664" y="15"/>
                  </a:lnTo>
                  <a:lnTo>
                    <a:pt x="1663" y="18"/>
                  </a:lnTo>
                  <a:lnTo>
                    <a:pt x="1652" y="12"/>
                  </a:lnTo>
                  <a:lnTo>
                    <a:pt x="1650" y="0"/>
                  </a:lnTo>
                  <a:close/>
                  <a:moveTo>
                    <a:pt x="1653" y="23"/>
                  </a:moveTo>
                  <a:lnTo>
                    <a:pt x="1623" y="29"/>
                  </a:lnTo>
                  <a:lnTo>
                    <a:pt x="1594" y="34"/>
                  </a:lnTo>
                  <a:lnTo>
                    <a:pt x="1564" y="40"/>
                  </a:lnTo>
                  <a:lnTo>
                    <a:pt x="1534" y="47"/>
                  </a:lnTo>
                  <a:lnTo>
                    <a:pt x="1505" y="55"/>
                  </a:lnTo>
                  <a:lnTo>
                    <a:pt x="1477" y="63"/>
                  </a:lnTo>
                  <a:lnTo>
                    <a:pt x="1449" y="72"/>
                  </a:lnTo>
                  <a:lnTo>
                    <a:pt x="1421" y="82"/>
                  </a:lnTo>
                  <a:lnTo>
                    <a:pt x="1393" y="93"/>
                  </a:lnTo>
                  <a:lnTo>
                    <a:pt x="1366" y="103"/>
                  </a:lnTo>
                  <a:lnTo>
                    <a:pt x="1339" y="115"/>
                  </a:lnTo>
                  <a:lnTo>
                    <a:pt x="1312" y="128"/>
                  </a:lnTo>
                  <a:lnTo>
                    <a:pt x="1286" y="141"/>
                  </a:lnTo>
                  <a:lnTo>
                    <a:pt x="1260" y="155"/>
                  </a:lnTo>
                  <a:lnTo>
                    <a:pt x="1234" y="170"/>
                  </a:lnTo>
                  <a:lnTo>
                    <a:pt x="1208" y="185"/>
                  </a:lnTo>
                  <a:lnTo>
                    <a:pt x="1195" y="165"/>
                  </a:lnTo>
                  <a:lnTo>
                    <a:pt x="1221" y="149"/>
                  </a:lnTo>
                  <a:lnTo>
                    <a:pt x="1248" y="134"/>
                  </a:lnTo>
                  <a:lnTo>
                    <a:pt x="1274" y="120"/>
                  </a:lnTo>
                  <a:lnTo>
                    <a:pt x="1301" y="106"/>
                  </a:lnTo>
                  <a:lnTo>
                    <a:pt x="1329" y="93"/>
                  </a:lnTo>
                  <a:lnTo>
                    <a:pt x="1356" y="81"/>
                  </a:lnTo>
                  <a:lnTo>
                    <a:pt x="1384" y="69"/>
                  </a:lnTo>
                  <a:lnTo>
                    <a:pt x="1412" y="59"/>
                  </a:lnTo>
                  <a:lnTo>
                    <a:pt x="1442" y="48"/>
                  </a:lnTo>
                  <a:lnTo>
                    <a:pt x="1470" y="40"/>
                  </a:lnTo>
                  <a:lnTo>
                    <a:pt x="1500" y="31"/>
                  </a:lnTo>
                  <a:lnTo>
                    <a:pt x="1529" y="23"/>
                  </a:lnTo>
                  <a:lnTo>
                    <a:pt x="1559" y="16"/>
                  </a:lnTo>
                  <a:lnTo>
                    <a:pt x="1588" y="9"/>
                  </a:lnTo>
                  <a:lnTo>
                    <a:pt x="1620" y="4"/>
                  </a:lnTo>
                  <a:lnTo>
                    <a:pt x="1650" y="0"/>
                  </a:lnTo>
                  <a:lnTo>
                    <a:pt x="1653" y="23"/>
                  </a:lnTo>
                  <a:close/>
                  <a:moveTo>
                    <a:pt x="1208" y="185"/>
                  </a:moveTo>
                  <a:lnTo>
                    <a:pt x="1183" y="202"/>
                  </a:lnTo>
                  <a:lnTo>
                    <a:pt x="1159" y="219"/>
                  </a:lnTo>
                  <a:lnTo>
                    <a:pt x="1134" y="236"/>
                  </a:lnTo>
                  <a:lnTo>
                    <a:pt x="1110" y="255"/>
                  </a:lnTo>
                  <a:lnTo>
                    <a:pt x="1086" y="274"/>
                  </a:lnTo>
                  <a:lnTo>
                    <a:pt x="1062" y="293"/>
                  </a:lnTo>
                  <a:lnTo>
                    <a:pt x="1039" y="314"/>
                  </a:lnTo>
                  <a:lnTo>
                    <a:pt x="1016" y="336"/>
                  </a:lnTo>
                  <a:lnTo>
                    <a:pt x="993" y="357"/>
                  </a:lnTo>
                  <a:lnTo>
                    <a:pt x="971" y="380"/>
                  </a:lnTo>
                  <a:lnTo>
                    <a:pt x="949" y="404"/>
                  </a:lnTo>
                  <a:lnTo>
                    <a:pt x="926" y="428"/>
                  </a:lnTo>
                  <a:lnTo>
                    <a:pt x="905" y="453"/>
                  </a:lnTo>
                  <a:lnTo>
                    <a:pt x="884" y="479"/>
                  </a:lnTo>
                  <a:lnTo>
                    <a:pt x="863" y="505"/>
                  </a:lnTo>
                  <a:lnTo>
                    <a:pt x="842" y="533"/>
                  </a:lnTo>
                  <a:lnTo>
                    <a:pt x="823" y="518"/>
                  </a:lnTo>
                  <a:lnTo>
                    <a:pt x="843" y="490"/>
                  </a:lnTo>
                  <a:lnTo>
                    <a:pt x="865" y="464"/>
                  </a:lnTo>
                  <a:lnTo>
                    <a:pt x="886" y="437"/>
                  </a:lnTo>
                  <a:lnTo>
                    <a:pt x="908" y="412"/>
                  </a:lnTo>
                  <a:lnTo>
                    <a:pt x="931" y="387"/>
                  </a:lnTo>
                  <a:lnTo>
                    <a:pt x="953" y="364"/>
                  </a:lnTo>
                  <a:lnTo>
                    <a:pt x="976" y="340"/>
                  </a:lnTo>
                  <a:lnTo>
                    <a:pt x="999" y="317"/>
                  </a:lnTo>
                  <a:lnTo>
                    <a:pt x="1023" y="296"/>
                  </a:lnTo>
                  <a:lnTo>
                    <a:pt x="1046" y="275"/>
                  </a:lnTo>
                  <a:lnTo>
                    <a:pt x="1070" y="255"/>
                  </a:lnTo>
                  <a:lnTo>
                    <a:pt x="1095" y="235"/>
                  </a:lnTo>
                  <a:lnTo>
                    <a:pt x="1120" y="217"/>
                  </a:lnTo>
                  <a:lnTo>
                    <a:pt x="1145" y="198"/>
                  </a:lnTo>
                  <a:lnTo>
                    <a:pt x="1170" y="181"/>
                  </a:lnTo>
                  <a:lnTo>
                    <a:pt x="1195" y="165"/>
                  </a:lnTo>
                  <a:lnTo>
                    <a:pt x="1208" y="185"/>
                  </a:lnTo>
                  <a:close/>
                  <a:moveTo>
                    <a:pt x="842" y="533"/>
                  </a:moveTo>
                  <a:lnTo>
                    <a:pt x="840" y="535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27" y="536"/>
                  </a:lnTo>
                  <a:lnTo>
                    <a:pt x="825" y="535"/>
                  </a:lnTo>
                  <a:lnTo>
                    <a:pt x="823" y="533"/>
                  </a:lnTo>
                  <a:lnTo>
                    <a:pt x="832" y="526"/>
                  </a:lnTo>
                  <a:lnTo>
                    <a:pt x="842" y="53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2" name="Freeform 839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687"/>
                <a:gd name="T1" fmla="*/ 28 h 705"/>
                <a:gd name="T2" fmla="*/ 0 w 687"/>
                <a:gd name="T3" fmla="*/ 25 h 705"/>
                <a:gd name="T4" fmla="*/ 5 w 687"/>
                <a:gd name="T5" fmla="*/ 28 h 705"/>
                <a:gd name="T6" fmla="*/ 10 w 687"/>
                <a:gd name="T7" fmla="*/ 0 h 705"/>
                <a:gd name="T8" fmla="*/ 28 w 687"/>
                <a:gd name="T9" fmla="*/ 17 h 705"/>
                <a:gd name="T10" fmla="*/ 10 w 687"/>
                <a:gd name="T11" fmla="*/ 0 h 705"/>
                <a:gd name="T12" fmla="*/ 21 w 687"/>
                <a:gd name="T13" fmla="*/ 19 h 705"/>
                <a:gd name="T14" fmla="*/ 6 w 687"/>
                <a:gd name="T15" fmla="*/ 7 h 705"/>
                <a:gd name="T16" fmla="*/ 21 w 687"/>
                <a:gd name="T17" fmla="*/ 19 h 705"/>
                <a:gd name="T18" fmla="*/ 14 w 687"/>
                <a:gd name="T19" fmla="*/ 22 h 705"/>
                <a:gd name="T20" fmla="*/ 4 w 687"/>
                <a:gd name="T21" fmla="*/ 12 h 705"/>
                <a:gd name="T22" fmla="*/ 14 w 687"/>
                <a:gd name="T23" fmla="*/ 22 h 705"/>
                <a:gd name="T24" fmla="*/ 9 w 687"/>
                <a:gd name="T25" fmla="*/ 25 h 705"/>
                <a:gd name="T26" fmla="*/ 2 w 687"/>
                <a:gd name="T27" fmla="*/ 19 h 705"/>
                <a:gd name="T28" fmla="*/ 9 w 687"/>
                <a:gd name="T29" fmla="*/ 25 h 705"/>
                <a:gd name="T30" fmla="*/ 23 w 687"/>
                <a:gd name="T31" fmla="*/ 18 h 705"/>
                <a:gd name="T32" fmla="*/ 26 w 687"/>
                <a:gd name="T33" fmla="*/ 7 h 705"/>
                <a:gd name="T34" fmla="*/ 23 w 687"/>
                <a:gd name="T35" fmla="*/ 18 h 705"/>
                <a:gd name="T36" fmla="*/ 17 w 687"/>
                <a:gd name="T37" fmla="*/ 20 h 705"/>
                <a:gd name="T38" fmla="*/ 23 w 687"/>
                <a:gd name="T39" fmla="*/ 4 h 705"/>
                <a:gd name="T40" fmla="*/ 17 w 687"/>
                <a:gd name="T41" fmla="*/ 20 h 705"/>
                <a:gd name="T42" fmla="*/ 4 w 687"/>
                <a:gd name="T43" fmla="*/ 28 h 705"/>
                <a:gd name="T44" fmla="*/ 13 w 687"/>
                <a:gd name="T45" fmla="*/ 0 h 705"/>
                <a:gd name="T46" fmla="*/ 4 w 687"/>
                <a:gd name="T47" fmla="*/ 28 h 705"/>
                <a:gd name="T48" fmla="*/ 11 w 687"/>
                <a:gd name="T49" fmla="*/ 23 h 705"/>
                <a:gd name="T50" fmla="*/ 18 w 687"/>
                <a:gd name="T51" fmla="*/ 1 h 705"/>
                <a:gd name="T52" fmla="*/ 11 w 687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7"/>
                <a:gd name="T82" fmla="*/ 0 h 705"/>
                <a:gd name="T83" fmla="*/ 687 w 687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7" h="705">
                  <a:moveTo>
                    <a:pt x="115" y="705"/>
                  </a:moveTo>
                  <a:lnTo>
                    <a:pt x="0" y="622"/>
                  </a:lnTo>
                  <a:lnTo>
                    <a:pt x="115" y="705"/>
                  </a:lnTo>
                  <a:close/>
                  <a:moveTo>
                    <a:pt x="237" y="0"/>
                  </a:moveTo>
                  <a:lnTo>
                    <a:pt x="687" y="432"/>
                  </a:lnTo>
                  <a:lnTo>
                    <a:pt x="237" y="0"/>
                  </a:lnTo>
                  <a:close/>
                  <a:moveTo>
                    <a:pt x="515" y="475"/>
                  </a:moveTo>
                  <a:lnTo>
                    <a:pt x="139" y="163"/>
                  </a:lnTo>
                  <a:lnTo>
                    <a:pt x="515" y="475"/>
                  </a:lnTo>
                  <a:close/>
                  <a:moveTo>
                    <a:pt x="344" y="541"/>
                  </a:moveTo>
                  <a:lnTo>
                    <a:pt x="90" y="310"/>
                  </a:lnTo>
                  <a:lnTo>
                    <a:pt x="344" y="541"/>
                  </a:lnTo>
                  <a:close/>
                  <a:moveTo>
                    <a:pt x="212" y="613"/>
                  </a:moveTo>
                  <a:lnTo>
                    <a:pt x="49" y="484"/>
                  </a:lnTo>
                  <a:lnTo>
                    <a:pt x="212" y="613"/>
                  </a:lnTo>
                  <a:close/>
                  <a:moveTo>
                    <a:pt x="564" y="450"/>
                  </a:moveTo>
                  <a:lnTo>
                    <a:pt x="647" y="181"/>
                  </a:lnTo>
                  <a:lnTo>
                    <a:pt x="564" y="450"/>
                  </a:lnTo>
                  <a:close/>
                  <a:moveTo>
                    <a:pt x="433" y="499"/>
                  </a:moveTo>
                  <a:lnTo>
                    <a:pt x="568" y="109"/>
                  </a:lnTo>
                  <a:lnTo>
                    <a:pt x="433" y="499"/>
                  </a:lnTo>
                  <a:close/>
                  <a:moveTo>
                    <a:pt x="106" y="688"/>
                  </a:moveTo>
                  <a:lnTo>
                    <a:pt x="335" y="8"/>
                  </a:lnTo>
                  <a:lnTo>
                    <a:pt x="106" y="688"/>
                  </a:lnTo>
                  <a:close/>
                  <a:moveTo>
                    <a:pt x="270" y="572"/>
                  </a:moveTo>
                  <a:lnTo>
                    <a:pt x="458" y="31"/>
                  </a:lnTo>
                  <a:lnTo>
                    <a:pt x="270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3" name="Freeform 840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708"/>
                <a:gd name="T1" fmla="*/ 29 h 727"/>
                <a:gd name="T2" fmla="*/ 0 w 708"/>
                <a:gd name="T3" fmla="*/ 25 h 727"/>
                <a:gd name="T4" fmla="*/ 0 w 708"/>
                <a:gd name="T5" fmla="*/ 25 h 727"/>
                <a:gd name="T6" fmla="*/ 0 w 708"/>
                <a:gd name="T7" fmla="*/ 26 h 727"/>
                <a:gd name="T8" fmla="*/ 5 w 708"/>
                <a:gd name="T9" fmla="*/ 29 h 727"/>
                <a:gd name="T10" fmla="*/ 5 w 708"/>
                <a:gd name="T11" fmla="*/ 29 h 727"/>
                <a:gd name="T12" fmla="*/ 28 w 708"/>
                <a:gd name="T13" fmla="*/ 18 h 727"/>
                <a:gd name="T14" fmla="*/ 28 w 708"/>
                <a:gd name="T15" fmla="*/ 18 h 727"/>
                <a:gd name="T16" fmla="*/ 28 w 708"/>
                <a:gd name="T17" fmla="*/ 18 h 727"/>
                <a:gd name="T18" fmla="*/ 10 w 708"/>
                <a:gd name="T19" fmla="*/ 1 h 727"/>
                <a:gd name="T20" fmla="*/ 10 w 708"/>
                <a:gd name="T21" fmla="*/ 1 h 727"/>
                <a:gd name="T22" fmla="*/ 10 w 708"/>
                <a:gd name="T23" fmla="*/ 0 h 727"/>
                <a:gd name="T24" fmla="*/ 21 w 708"/>
                <a:gd name="T25" fmla="*/ 20 h 727"/>
                <a:gd name="T26" fmla="*/ 6 w 708"/>
                <a:gd name="T27" fmla="*/ 7 h 727"/>
                <a:gd name="T28" fmla="*/ 6 w 708"/>
                <a:gd name="T29" fmla="*/ 7 h 727"/>
                <a:gd name="T30" fmla="*/ 6 w 708"/>
                <a:gd name="T31" fmla="*/ 7 h 727"/>
                <a:gd name="T32" fmla="*/ 6 w 708"/>
                <a:gd name="T33" fmla="*/ 7 h 727"/>
                <a:gd name="T34" fmla="*/ 21 w 708"/>
                <a:gd name="T35" fmla="*/ 20 h 727"/>
                <a:gd name="T36" fmla="*/ 21 w 708"/>
                <a:gd name="T37" fmla="*/ 19 h 727"/>
                <a:gd name="T38" fmla="*/ 15 w 708"/>
                <a:gd name="T39" fmla="*/ 22 h 727"/>
                <a:gd name="T40" fmla="*/ 4 w 708"/>
                <a:gd name="T41" fmla="*/ 13 h 727"/>
                <a:gd name="T42" fmla="*/ 4 w 708"/>
                <a:gd name="T43" fmla="*/ 12 h 727"/>
                <a:gd name="T44" fmla="*/ 14 w 708"/>
                <a:gd name="T45" fmla="*/ 22 h 727"/>
                <a:gd name="T46" fmla="*/ 15 w 708"/>
                <a:gd name="T47" fmla="*/ 22 h 727"/>
                <a:gd name="T48" fmla="*/ 14 w 708"/>
                <a:gd name="T49" fmla="*/ 22 h 727"/>
                <a:gd name="T50" fmla="*/ 2 w 708"/>
                <a:gd name="T51" fmla="*/ 20 h 727"/>
                <a:gd name="T52" fmla="*/ 2 w 708"/>
                <a:gd name="T53" fmla="*/ 20 h 727"/>
                <a:gd name="T54" fmla="*/ 2 w 708"/>
                <a:gd name="T55" fmla="*/ 19 h 727"/>
                <a:gd name="T56" fmla="*/ 3 w 708"/>
                <a:gd name="T57" fmla="*/ 19 h 727"/>
                <a:gd name="T58" fmla="*/ 9 w 708"/>
                <a:gd name="T59" fmla="*/ 25 h 727"/>
                <a:gd name="T60" fmla="*/ 9 w 708"/>
                <a:gd name="T61" fmla="*/ 25 h 727"/>
                <a:gd name="T62" fmla="*/ 9 w 708"/>
                <a:gd name="T63" fmla="*/ 25 h 727"/>
                <a:gd name="T64" fmla="*/ 23 w 708"/>
                <a:gd name="T65" fmla="*/ 18 h 727"/>
                <a:gd name="T66" fmla="*/ 27 w 708"/>
                <a:gd name="T67" fmla="*/ 7 h 727"/>
                <a:gd name="T68" fmla="*/ 26 w 708"/>
                <a:gd name="T69" fmla="*/ 8 h 727"/>
                <a:gd name="T70" fmla="*/ 26 w 708"/>
                <a:gd name="T71" fmla="*/ 8 h 727"/>
                <a:gd name="T72" fmla="*/ 23 w 708"/>
                <a:gd name="T73" fmla="*/ 19 h 727"/>
                <a:gd name="T74" fmla="*/ 23 w 708"/>
                <a:gd name="T75" fmla="*/ 18 h 727"/>
                <a:gd name="T76" fmla="*/ 24 w 708"/>
                <a:gd name="T77" fmla="*/ 5 h 727"/>
                <a:gd name="T78" fmla="*/ 23 w 708"/>
                <a:gd name="T79" fmla="*/ 4 h 727"/>
                <a:gd name="T80" fmla="*/ 24 w 708"/>
                <a:gd name="T81" fmla="*/ 5 h 727"/>
                <a:gd name="T82" fmla="*/ 18 w 708"/>
                <a:gd name="T83" fmla="*/ 21 h 727"/>
                <a:gd name="T84" fmla="*/ 18 w 708"/>
                <a:gd name="T85" fmla="*/ 21 h 727"/>
                <a:gd name="T86" fmla="*/ 17 w 708"/>
                <a:gd name="T87" fmla="*/ 21 h 727"/>
                <a:gd name="T88" fmla="*/ 4 w 708"/>
                <a:gd name="T89" fmla="*/ 28 h 727"/>
                <a:gd name="T90" fmla="*/ 13 w 708"/>
                <a:gd name="T91" fmla="*/ 1 h 727"/>
                <a:gd name="T92" fmla="*/ 14 w 708"/>
                <a:gd name="T93" fmla="*/ 0 h 727"/>
                <a:gd name="T94" fmla="*/ 13 w 708"/>
                <a:gd name="T95" fmla="*/ 1 h 727"/>
                <a:gd name="T96" fmla="*/ 14 w 708"/>
                <a:gd name="T97" fmla="*/ 1 h 727"/>
                <a:gd name="T98" fmla="*/ 5 w 708"/>
                <a:gd name="T99" fmla="*/ 28 h 727"/>
                <a:gd name="T100" fmla="*/ 5 w 708"/>
                <a:gd name="T101" fmla="*/ 28 h 727"/>
                <a:gd name="T102" fmla="*/ 12 w 708"/>
                <a:gd name="T103" fmla="*/ 23 h 727"/>
                <a:gd name="T104" fmla="*/ 19 w 708"/>
                <a:gd name="T105" fmla="*/ 1 h 727"/>
                <a:gd name="T106" fmla="*/ 19 w 708"/>
                <a:gd name="T107" fmla="*/ 2 h 727"/>
                <a:gd name="T108" fmla="*/ 11 w 708"/>
                <a:gd name="T109" fmla="*/ 23 h 727"/>
                <a:gd name="T110" fmla="*/ 12 w 708"/>
                <a:gd name="T111" fmla="*/ 24 h 727"/>
                <a:gd name="T112" fmla="*/ 11 w 708"/>
                <a:gd name="T113" fmla="*/ 23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8"/>
                <a:gd name="T172" fmla="*/ 0 h 727"/>
                <a:gd name="T173" fmla="*/ 708 w 708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8" h="727">
                  <a:moveTo>
                    <a:pt x="118" y="726"/>
                  </a:moveTo>
                  <a:lnTo>
                    <a:pt x="4" y="643"/>
                  </a:lnTo>
                  <a:lnTo>
                    <a:pt x="18" y="623"/>
                  </a:lnTo>
                  <a:lnTo>
                    <a:pt x="132" y="706"/>
                  </a:lnTo>
                  <a:lnTo>
                    <a:pt x="118" y="726"/>
                  </a:lnTo>
                  <a:close/>
                  <a:moveTo>
                    <a:pt x="4" y="643"/>
                  </a:moveTo>
                  <a:lnTo>
                    <a:pt x="2" y="640"/>
                  </a:lnTo>
                  <a:lnTo>
                    <a:pt x="0" y="636"/>
                  </a:lnTo>
                  <a:lnTo>
                    <a:pt x="2" y="632"/>
                  </a:lnTo>
                  <a:lnTo>
                    <a:pt x="4" y="628"/>
                  </a:lnTo>
                  <a:lnTo>
                    <a:pt x="7" y="624"/>
                  </a:lnTo>
                  <a:lnTo>
                    <a:pt x="10" y="622"/>
                  </a:lnTo>
                  <a:lnTo>
                    <a:pt x="15" y="622"/>
                  </a:lnTo>
                  <a:lnTo>
                    <a:pt x="18" y="623"/>
                  </a:lnTo>
                  <a:lnTo>
                    <a:pt x="11" y="633"/>
                  </a:lnTo>
                  <a:lnTo>
                    <a:pt x="4" y="643"/>
                  </a:lnTo>
                  <a:close/>
                  <a:moveTo>
                    <a:pt x="18" y="623"/>
                  </a:moveTo>
                  <a:lnTo>
                    <a:pt x="132" y="706"/>
                  </a:lnTo>
                  <a:lnTo>
                    <a:pt x="118" y="726"/>
                  </a:lnTo>
                  <a:lnTo>
                    <a:pt x="4" y="643"/>
                  </a:lnTo>
                  <a:lnTo>
                    <a:pt x="18" y="623"/>
                  </a:lnTo>
                  <a:close/>
                  <a:moveTo>
                    <a:pt x="132" y="706"/>
                  </a:moveTo>
                  <a:lnTo>
                    <a:pt x="135" y="710"/>
                  </a:lnTo>
                  <a:lnTo>
                    <a:pt x="135" y="713"/>
                  </a:lnTo>
                  <a:lnTo>
                    <a:pt x="134" y="717"/>
                  </a:lnTo>
                  <a:lnTo>
                    <a:pt x="132" y="722"/>
                  </a:lnTo>
                  <a:lnTo>
                    <a:pt x="130" y="725"/>
                  </a:lnTo>
                  <a:lnTo>
                    <a:pt x="126" y="727"/>
                  </a:lnTo>
                  <a:lnTo>
                    <a:pt x="123" y="727"/>
                  </a:lnTo>
                  <a:lnTo>
                    <a:pt x="118" y="726"/>
                  </a:lnTo>
                  <a:lnTo>
                    <a:pt x="126" y="716"/>
                  </a:lnTo>
                  <a:lnTo>
                    <a:pt x="132" y="706"/>
                  </a:lnTo>
                  <a:close/>
                  <a:moveTo>
                    <a:pt x="256" y="2"/>
                  </a:moveTo>
                  <a:lnTo>
                    <a:pt x="706" y="434"/>
                  </a:lnTo>
                  <a:lnTo>
                    <a:pt x="690" y="452"/>
                  </a:lnTo>
                  <a:lnTo>
                    <a:pt x="240" y="20"/>
                  </a:lnTo>
                  <a:lnTo>
                    <a:pt x="256" y="2"/>
                  </a:lnTo>
                  <a:close/>
                  <a:moveTo>
                    <a:pt x="706" y="434"/>
                  </a:moveTo>
                  <a:lnTo>
                    <a:pt x="708" y="438"/>
                  </a:lnTo>
                  <a:lnTo>
                    <a:pt x="708" y="442"/>
                  </a:lnTo>
                  <a:lnTo>
                    <a:pt x="707" y="446"/>
                  </a:lnTo>
                  <a:lnTo>
                    <a:pt x="705" y="449"/>
                  </a:lnTo>
                  <a:lnTo>
                    <a:pt x="700" y="453"/>
                  </a:lnTo>
                  <a:lnTo>
                    <a:pt x="697" y="454"/>
                  </a:lnTo>
                  <a:lnTo>
                    <a:pt x="693" y="454"/>
                  </a:lnTo>
                  <a:lnTo>
                    <a:pt x="690" y="452"/>
                  </a:lnTo>
                  <a:lnTo>
                    <a:pt x="698" y="443"/>
                  </a:lnTo>
                  <a:lnTo>
                    <a:pt x="706" y="434"/>
                  </a:lnTo>
                  <a:close/>
                  <a:moveTo>
                    <a:pt x="690" y="452"/>
                  </a:moveTo>
                  <a:lnTo>
                    <a:pt x="240" y="20"/>
                  </a:lnTo>
                  <a:lnTo>
                    <a:pt x="256" y="2"/>
                  </a:lnTo>
                  <a:lnTo>
                    <a:pt x="706" y="434"/>
                  </a:lnTo>
                  <a:lnTo>
                    <a:pt x="690" y="452"/>
                  </a:lnTo>
                  <a:close/>
                  <a:moveTo>
                    <a:pt x="240" y="20"/>
                  </a:moveTo>
                  <a:lnTo>
                    <a:pt x="238" y="16"/>
                  </a:lnTo>
                  <a:lnTo>
                    <a:pt x="238" y="12"/>
                  </a:lnTo>
                  <a:lnTo>
                    <a:pt x="239" y="8"/>
                  </a:lnTo>
                  <a:lnTo>
                    <a:pt x="241" y="4"/>
                  </a:lnTo>
                  <a:lnTo>
                    <a:pt x="246" y="1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6" y="2"/>
                  </a:lnTo>
                  <a:lnTo>
                    <a:pt x="248" y="11"/>
                  </a:lnTo>
                  <a:lnTo>
                    <a:pt x="240" y="20"/>
                  </a:lnTo>
                  <a:close/>
                  <a:moveTo>
                    <a:pt x="518" y="495"/>
                  </a:moveTo>
                  <a:lnTo>
                    <a:pt x="142" y="184"/>
                  </a:lnTo>
                  <a:lnTo>
                    <a:pt x="157" y="164"/>
                  </a:lnTo>
                  <a:lnTo>
                    <a:pt x="534" y="476"/>
                  </a:lnTo>
                  <a:lnTo>
                    <a:pt x="518" y="495"/>
                  </a:lnTo>
                  <a:close/>
                  <a:moveTo>
                    <a:pt x="142" y="184"/>
                  </a:moveTo>
                  <a:lnTo>
                    <a:pt x="140" y="181"/>
                  </a:lnTo>
                  <a:lnTo>
                    <a:pt x="139" y="176"/>
                  </a:lnTo>
                  <a:lnTo>
                    <a:pt x="140" y="172"/>
                  </a:lnTo>
                  <a:lnTo>
                    <a:pt x="143" y="169"/>
                  </a:lnTo>
                  <a:lnTo>
                    <a:pt x="146" y="165"/>
                  </a:lnTo>
                  <a:lnTo>
                    <a:pt x="150" y="163"/>
                  </a:lnTo>
                  <a:lnTo>
                    <a:pt x="154" y="163"/>
                  </a:lnTo>
                  <a:lnTo>
                    <a:pt x="157" y="164"/>
                  </a:lnTo>
                  <a:lnTo>
                    <a:pt x="150" y="174"/>
                  </a:lnTo>
                  <a:lnTo>
                    <a:pt x="142" y="184"/>
                  </a:lnTo>
                  <a:close/>
                  <a:moveTo>
                    <a:pt x="157" y="164"/>
                  </a:moveTo>
                  <a:lnTo>
                    <a:pt x="534" y="476"/>
                  </a:lnTo>
                  <a:lnTo>
                    <a:pt x="518" y="495"/>
                  </a:lnTo>
                  <a:lnTo>
                    <a:pt x="142" y="184"/>
                  </a:lnTo>
                  <a:lnTo>
                    <a:pt x="157" y="164"/>
                  </a:lnTo>
                  <a:close/>
                  <a:moveTo>
                    <a:pt x="534" y="476"/>
                  </a:moveTo>
                  <a:lnTo>
                    <a:pt x="536" y="480"/>
                  </a:lnTo>
                  <a:lnTo>
                    <a:pt x="536" y="484"/>
                  </a:lnTo>
                  <a:lnTo>
                    <a:pt x="535" y="488"/>
                  </a:lnTo>
                  <a:lnTo>
                    <a:pt x="533" y="492"/>
                  </a:lnTo>
                  <a:lnTo>
                    <a:pt x="530" y="495"/>
                  </a:lnTo>
                  <a:lnTo>
                    <a:pt x="526" y="497"/>
                  </a:lnTo>
                  <a:lnTo>
                    <a:pt x="522" y="497"/>
                  </a:lnTo>
                  <a:lnTo>
                    <a:pt x="518" y="495"/>
                  </a:lnTo>
                  <a:lnTo>
                    <a:pt x="526" y="486"/>
                  </a:lnTo>
                  <a:lnTo>
                    <a:pt x="534" y="476"/>
                  </a:lnTo>
                  <a:close/>
                  <a:moveTo>
                    <a:pt x="346" y="561"/>
                  </a:moveTo>
                  <a:lnTo>
                    <a:pt x="92" y="331"/>
                  </a:lnTo>
                  <a:lnTo>
                    <a:pt x="110" y="312"/>
                  </a:lnTo>
                  <a:lnTo>
                    <a:pt x="362" y="542"/>
                  </a:lnTo>
                  <a:lnTo>
                    <a:pt x="346" y="561"/>
                  </a:lnTo>
                  <a:close/>
                  <a:moveTo>
                    <a:pt x="92" y="331"/>
                  </a:moveTo>
                  <a:lnTo>
                    <a:pt x="90" y="327"/>
                  </a:lnTo>
                  <a:lnTo>
                    <a:pt x="90" y="323"/>
                  </a:lnTo>
                  <a:lnTo>
                    <a:pt x="91" y="319"/>
                  </a:lnTo>
                  <a:lnTo>
                    <a:pt x="94" y="316"/>
                  </a:lnTo>
                  <a:lnTo>
                    <a:pt x="98" y="312"/>
                  </a:lnTo>
                  <a:lnTo>
                    <a:pt x="102" y="310"/>
                  </a:lnTo>
                  <a:lnTo>
                    <a:pt x="105" y="310"/>
                  </a:lnTo>
                  <a:lnTo>
                    <a:pt x="110" y="312"/>
                  </a:lnTo>
                  <a:lnTo>
                    <a:pt x="101" y="321"/>
                  </a:lnTo>
                  <a:lnTo>
                    <a:pt x="92" y="331"/>
                  </a:lnTo>
                  <a:close/>
                  <a:moveTo>
                    <a:pt x="110" y="312"/>
                  </a:moveTo>
                  <a:lnTo>
                    <a:pt x="362" y="542"/>
                  </a:lnTo>
                  <a:lnTo>
                    <a:pt x="346" y="561"/>
                  </a:lnTo>
                  <a:lnTo>
                    <a:pt x="92" y="331"/>
                  </a:lnTo>
                  <a:lnTo>
                    <a:pt x="110" y="312"/>
                  </a:lnTo>
                  <a:close/>
                  <a:moveTo>
                    <a:pt x="362" y="542"/>
                  </a:moveTo>
                  <a:lnTo>
                    <a:pt x="364" y="546"/>
                  </a:lnTo>
                  <a:lnTo>
                    <a:pt x="366" y="550"/>
                  </a:lnTo>
                  <a:lnTo>
                    <a:pt x="363" y="554"/>
                  </a:lnTo>
                  <a:lnTo>
                    <a:pt x="361" y="557"/>
                  </a:lnTo>
                  <a:lnTo>
                    <a:pt x="358" y="561"/>
                  </a:lnTo>
                  <a:lnTo>
                    <a:pt x="354" y="563"/>
                  </a:lnTo>
                  <a:lnTo>
                    <a:pt x="349" y="563"/>
                  </a:lnTo>
                  <a:lnTo>
                    <a:pt x="346" y="561"/>
                  </a:lnTo>
                  <a:lnTo>
                    <a:pt x="355" y="552"/>
                  </a:lnTo>
                  <a:lnTo>
                    <a:pt x="362" y="542"/>
                  </a:lnTo>
                  <a:close/>
                  <a:moveTo>
                    <a:pt x="215" y="634"/>
                  </a:moveTo>
                  <a:lnTo>
                    <a:pt x="52" y="503"/>
                  </a:lnTo>
                  <a:lnTo>
                    <a:pt x="67" y="485"/>
                  </a:lnTo>
                  <a:lnTo>
                    <a:pt x="231" y="615"/>
                  </a:lnTo>
                  <a:lnTo>
                    <a:pt x="215" y="634"/>
                  </a:lnTo>
                  <a:close/>
                  <a:moveTo>
                    <a:pt x="52" y="503"/>
                  </a:moveTo>
                  <a:lnTo>
                    <a:pt x="49" y="500"/>
                  </a:lnTo>
                  <a:lnTo>
                    <a:pt x="49" y="497"/>
                  </a:lnTo>
                  <a:lnTo>
                    <a:pt x="50" y="493"/>
                  </a:lnTo>
                  <a:lnTo>
                    <a:pt x="52" y="488"/>
                  </a:lnTo>
                  <a:lnTo>
                    <a:pt x="56" y="485"/>
                  </a:lnTo>
                  <a:lnTo>
                    <a:pt x="60" y="483"/>
                  </a:lnTo>
                  <a:lnTo>
                    <a:pt x="63" y="483"/>
                  </a:lnTo>
                  <a:lnTo>
                    <a:pt x="67" y="485"/>
                  </a:lnTo>
                  <a:lnTo>
                    <a:pt x="60" y="495"/>
                  </a:lnTo>
                  <a:lnTo>
                    <a:pt x="52" y="503"/>
                  </a:lnTo>
                  <a:close/>
                  <a:moveTo>
                    <a:pt x="67" y="485"/>
                  </a:moveTo>
                  <a:lnTo>
                    <a:pt x="231" y="615"/>
                  </a:lnTo>
                  <a:lnTo>
                    <a:pt x="215" y="634"/>
                  </a:lnTo>
                  <a:lnTo>
                    <a:pt x="52" y="503"/>
                  </a:lnTo>
                  <a:lnTo>
                    <a:pt x="67" y="485"/>
                  </a:lnTo>
                  <a:close/>
                  <a:moveTo>
                    <a:pt x="231" y="615"/>
                  </a:moveTo>
                  <a:lnTo>
                    <a:pt x="233" y="618"/>
                  </a:lnTo>
                  <a:lnTo>
                    <a:pt x="234" y="622"/>
                  </a:lnTo>
                  <a:lnTo>
                    <a:pt x="233" y="627"/>
                  </a:lnTo>
                  <a:lnTo>
                    <a:pt x="229" y="631"/>
                  </a:lnTo>
                  <a:lnTo>
                    <a:pt x="226" y="633"/>
                  </a:lnTo>
                  <a:lnTo>
                    <a:pt x="223" y="635"/>
                  </a:lnTo>
                  <a:lnTo>
                    <a:pt x="219" y="636"/>
                  </a:lnTo>
                  <a:lnTo>
                    <a:pt x="215" y="634"/>
                  </a:lnTo>
                  <a:lnTo>
                    <a:pt x="223" y="624"/>
                  </a:lnTo>
                  <a:lnTo>
                    <a:pt x="231" y="615"/>
                  </a:lnTo>
                  <a:close/>
                  <a:moveTo>
                    <a:pt x="563" y="458"/>
                  </a:moveTo>
                  <a:lnTo>
                    <a:pt x="647" y="189"/>
                  </a:lnTo>
                  <a:lnTo>
                    <a:pt x="670" y="196"/>
                  </a:lnTo>
                  <a:lnTo>
                    <a:pt x="587" y="466"/>
                  </a:lnTo>
                  <a:lnTo>
                    <a:pt x="563" y="458"/>
                  </a:lnTo>
                  <a:close/>
                  <a:moveTo>
                    <a:pt x="647" y="189"/>
                  </a:moveTo>
                  <a:lnTo>
                    <a:pt x="650" y="185"/>
                  </a:lnTo>
                  <a:lnTo>
                    <a:pt x="653" y="183"/>
                  </a:lnTo>
                  <a:lnTo>
                    <a:pt x="657" y="183"/>
                  </a:lnTo>
                  <a:lnTo>
                    <a:pt x="661" y="184"/>
                  </a:lnTo>
                  <a:lnTo>
                    <a:pt x="666" y="186"/>
                  </a:lnTo>
                  <a:lnTo>
                    <a:pt x="669" y="188"/>
                  </a:lnTo>
                  <a:lnTo>
                    <a:pt x="670" y="192"/>
                  </a:lnTo>
                  <a:lnTo>
                    <a:pt x="670" y="196"/>
                  </a:lnTo>
                  <a:lnTo>
                    <a:pt x="658" y="192"/>
                  </a:lnTo>
                  <a:lnTo>
                    <a:pt x="647" y="189"/>
                  </a:lnTo>
                  <a:close/>
                  <a:moveTo>
                    <a:pt x="670" y="196"/>
                  </a:moveTo>
                  <a:lnTo>
                    <a:pt x="587" y="466"/>
                  </a:lnTo>
                  <a:lnTo>
                    <a:pt x="563" y="458"/>
                  </a:lnTo>
                  <a:lnTo>
                    <a:pt x="647" y="189"/>
                  </a:lnTo>
                  <a:lnTo>
                    <a:pt x="670" y="196"/>
                  </a:lnTo>
                  <a:close/>
                  <a:moveTo>
                    <a:pt x="587" y="466"/>
                  </a:moveTo>
                  <a:lnTo>
                    <a:pt x="584" y="469"/>
                  </a:lnTo>
                  <a:lnTo>
                    <a:pt x="580" y="471"/>
                  </a:lnTo>
                  <a:lnTo>
                    <a:pt x="576" y="471"/>
                  </a:lnTo>
                  <a:lnTo>
                    <a:pt x="572" y="470"/>
                  </a:lnTo>
                  <a:lnTo>
                    <a:pt x="568" y="469"/>
                  </a:lnTo>
                  <a:lnTo>
                    <a:pt x="564" y="466"/>
                  </a:lnTo>
                  <a:lnTo>
                    <a:pt x="563" y="462"/>
                  </a:lnTo>
                  <a:lnTo>
                    <a:pt x="563" y="458"/>
                  </a:lnTo>
                  <a:lnTo>
                    <a:pt x="575" y="461"/>
                  </a:lnTo>
                  <a:lnTo>
                    <a:pt x="587" y="466"/>
                  </a:lnTo>
                  <a:close/>
                  <a:moveTo>
                    <a:pt x="433" y="507"/>
                  </a:moveTo>
                  <a:lnTo>
                    <a:pt x="568" y="117"/>
                  </a:lnTo>
                  <a:lnTo>
                    <a:pt x="591" y="124"/>
                  </a:lnTo>
                  <a:lnTo>
                    <a:pt x="456" y="514"/>
                  </a:lnTo>
                  <a:lnTo>
                    <a:pt x="433" y="507"/>
                  </a:lnTo>
                  <a:close/>
                  <a:moveTo>
                    <a:pt x="568" y="117"/>
                  </a:moveTo>
                  <a:lnTo>
                    <a:pt x="571" y="114"/>
                  </a:lnTo>
                  <a:lnTo>
                    <a:pt x="574" y="111"/>
                  </a:lnTo>
                  <a:lnTo>
                    <a:pt x="578" y="111"/>
                  </a:lnTo>
                  <a:lnTo>
                    <a:pt x="583" y="111"/>
                  </a:lnTo>
                  <a:lnTo>
                    <a:pt x="587" y="114"/>
                  </a:lnTo>
                  <a:lnTo>
                    <a:pt x="590" y="117"/>
                  </a:lnTo>
                  <a:lnTo>
                    <a:pt x="591" y="120"/>
                  </a:lnTo>
                  <a:lnTo>
                    <a:pt x="591" y="124"/>
                  </a:lnTo>
                  <a:lnTo>
                    <a:pt x="579" y="120"/>
                  </a:lnTo>
                  <a:lnTo>
                    <a:pt x="568" y="117"/>
                  </a:lnTo>
                  <a:close/>
                  <a:moveTo>
                    <a:pt x="591" y="124"/>
                  </a:moveTo>
                  <a:lnTo>
                    <a:pt x="456" y="514"/>
                  </a:lnTo>
                  <a:lnTo>
                    <a:pt x="433" y="507"/>
                  </a:lnTo>
                  <a:lnTo>
                    <a:pt x="568" y="117"/>
                  </a:lnTo>
                  <a:lnTo>
                    <a:pt x="591" y="124"/>
                  </a:lnTo>
                  <a:close/>
                  <a:moveTo>
                    <a:pt x="456" y="514"/>
                  </a:moveTo>
                  <a:lnTo>
                    <a:pt x="454" y="517"/>
                  </a:lnTo>
                  <a:lnTo>
                    <a:pt x="450" y="520"/>
                  </a:lnTo>
                  <a:lnTo>
                    <a:pt x="445" y="520"/>
                  </a:lnTo>
                  <a:lnTo>
                    <a:pt x="441" y="519"/>
                  </a:lnTo>
                  <a:lnTo>
                    <a:pt x="437" y="516"/>
                  </a:lnTo>
                  <a:lnTo>
                    <a:pt x="435" y="514"/>
                  </a:lnTo>
                  <a:lnTo>
                    <a:pt x="433" y="510"/>
                  </a:lnTo>
                  <a:lnTo>
                    <a:pt x="433" y="507"/>
                  </a:lnTo>
                  <a:lnTo>
                    <a:pt x="444" y="510"/>
                  </a:lnTo>
                  <a:lnTo>
                    <a:pt x="456" y="514"/>
                  </a:lnTo>
                  <a:close/>
                  <a:moveTo>
                    <a:pt x="105" y="695"/>
                  </a:moveTo>
                  <a:lnTo>
                    <a:pt x="334" y="14"/>
                  </a:lnTo>
                  <a:lnTo>
                    <a:pt x="357" y="22"/>
                  </a:lnTo>
                  <a:lnTo>
                    <a:pt x="128" y="703"/>
                  </a:lnTo>
                  <a:lnTo>
                    <a:pt x="105" y="695"/>
                  </a:lnTo>
                  <a:close/>
                  <a:moveTo>
                    <a:pt x="334" y="14"/>
                  </a:moveTo>
                  <a:lnTo>
                    <a:pt x="336" y="11"/>
                  </a:lnTo>
                  <a:lnTo>
                    <a:pt x="340" y="9"/>
                  </a:lnTo>
                  <a:lnTo>
                    <a:pt x="344" y="9"/>
                  </a:lnTo>
                  <a:lnTo>
                    <a:pt x="348" y="10"/>
                  </a:lnTo>
                  <a:lnTo>
                    <a:pt x="353" y="12"/>
                  </a:lnTo>
                  <a:lnTo>
                    <a:pt x="356" y="14"/>
                  </a:lnTo>
                  <a:lnTo>
                    <a:pt x="358" y="17"/>
                  </a:lnTo>
                  <a:lnTo>
                    <a:pt x="357" y="22"/>
                  </a:lnTo>
                  <a:lnTo>
                    <a:pt x="346" y="19"/>
                  </a:lnTo>
                  <a:lnTo>
                    <a:pt x="334" y="14"/>
                  </a:lnTo>
                  <a:close/>
                  <a:moveTo>
                    <a:pt x="357" y="22"/>
                  </a:moveTo>
                  <a:lnTo>
                    <a:pt x="128" y="703"/>
                  </a:lnTo>
                  <a:lnTo>
                    <a:pt x="105" y="695"/>
                  </a:lnTo>
                  <a:lnTo>
                    <a:pt x="334" y="14"/>
                  </a:lnTo>
                  <a:lnTo>
                    <a:pt x="357" y="22"/>
                  </a:lnTo>
                  <a:close/>
                  <a:moveTo>
                    <a:pt x="128" y="703"/>
                  </a:moveTo>
                  <a:lnTo>
                    <a:pt x="126" y="706"/>
                  </a:lnTo>
                  <a:lnTo>
                    <a:pt x="123" y="708"/>
                  </a:lnTo>
                  <a:lnTo>
                    <a:pt x="118" y="709"/>
                  </a:lnTo>
                  <a:lnTo>
                    <a:pt x="114" y="708"/>
                  </a:lnTo>
                  <a:lnTo>
                    <a:pt x="110" y="705"/>
                  </a:lnTo>
                  <a:lnTo>
                    <a:pt x="106" y="703"/>
                  </a:lnTo>
                  <a:lnTo>
                    <a:pt x="105" y="699"/>
                  </a:lnTo>
                  <a:lnTo>
                    <a:pt x="105" y="695"/>
                  </a:lnTo>
                  <a:lnTo>
                    <a:pt x="117" y="699"/>
                  </a:lnTo>
                  <a:lnTo>
                    <a:pt x="128" y="703"/>
                  </a:lnTo>
                  <a:close/>
                  <a:moveTo>
                    <a:pt x="269" y="579"/>
                  </a:moveTo>
                  <a:lnTo>
                    <a:pt x="457" y="39"/>
                  </a:lnTo>
                  <a:lnTo>
                    <a:pt x="480" y="47"/>
                  </a:lnTo>
                  <a:lnTo>
                    <a:pt x="293" y="588"/>
                  </a:lnTo>
                  <a:lnTo>
                    <a:pt x="269" y="579"/>
                  </a:lnTo>
                  <a:close/>
                  <a:moveTo>
                    <a:pt x="457" y="39"/>
                  </a:moveTo>
                  <a:lnTo>
                    <a:pt x="460" y="35"/>
                  </a:lnTo>
                  <a:lnTo>
                    <a:pt x="463" y="34"/>
                  </a:lnTo>
                  <a:lnTo>
                    <a:pt x="467" y="33"/>
                  </a:lnTo>
                  <a:lnTo>
                    <a:pt x="471" y="34"/>
                  </a:lnTo>
                  <a:lnTo>
                    <a:pt x="476" y="36"/>
                  </a:lnTo>
                  <a:lnTo>
                    <a:pt x="479" y="39"/>
                  </a:lnTo>
                  <a:lnTo>
                    <a:pt x="481" y="42"/>
                  </a:lnTo>
                  <a:lnTo>
                    <a:pt x="480" y="47"/>
                  </a:lnTo>
                  <a:lnTo>
                    <a:pt x="469" y="42"/>
                  </a:lnTo>
                  <a:lnTo>
                    <a:pt x="457" y="39"/>
                  </a:lnTo>
                  <a:close/>
                  <a:moveTo>
                    <a:pt x="480" y="47"/>
                  </a:moveTo>
                  <a:lnTo>
                    <a:pt x="293" y="588"/>
                  </a:lnTo>
                  <a:lnTo>
                    <a:pt x="269" y="579"/>
                  </a:lnTo>
                  <a:lnTo>
                    <a:pt x="457" y="39"/>
                  </a:lnTo>
                  <a:lnTo>
                    <a:pt x="480" y="47"/>
                  </a:lnTo>
                  <a:close/>
                  <a:moveTo>
                    <a:pt x="293" y="588"/>
                  </a:moveTo>
                  <a:lnTo>
                    <a:pt x="290" y="591"/>
                  </a:lnTo>
                  <a:lnTo>
                    <a:pt x="287" y="592"/>
                  </a:lnTo>
                  <a:lnTo>
                    <a:pt x="282" y="593"/>
                  </a:lnTo>
                  <a:lnTo>
                    <a:pt x="278" y="592"/>
                  </a:lnTo>
                  <a:lnTo>
                    <a:pt x="274" y="590"/>
                  </a:lnTo>
                  <a:lnTo>
                    <a:pt x="270" y="587"/>
                  </a:lnTo>
                  <a:lnTo>
                    <a:pt x="269" y="583"/>
                  </a:lnTo>
                  <a:lnTo>
                    <a:pt x="269" y="579"/>
                  </a:lnTo>
                  <a:lnTo>
                    <a:pt x="281" y="583"/>
                  </a:lnTo>
                  <a:lnTo>
                    <a:pt x="293" y="5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4" name="Freeform 841"/>
            <p:cNvSpPr>
              <a:spLocks noEditPoints="1"/>
            </p:cNvSpPr>
            <p:nvPr/>
          </p:nvSpPr>
          <p:spPr bwMode="auto">
            <a:xfrm>
              <a:off x="2703" y="1054"/>
              <a:ext cx="136" cy="145"/>
            </a:xfrm>
            <a:custGeom>
              <a:avLst/>
              <a:gdLst>
                <a:gd name="T0" fmla="*/ 23 w 684"/>
                <a:gd name="T1" fmla="*/ 28 h 705"/>
                <a:gd name="T2" fmla="*/ 27 w 684"/>
                <a:gd name="T3" fmla="*/ 25 h 705"/>
                <a:gd name="T4" fmla="*/ 23 w 684"/>
                <a:gd name="T5" fmla="*/ 28 h 705"/>
                <a:gd name="T6" fmla="*/ 18 w 684"/>
                <a:gd name="T7" fmla="*/ 0 h 705"/>
                <a:gd name="T8" fmla="*/ 0 w 684"/>
                <a:gd name="T9" fmla="*/ 17 h 705"/>
                <a:gd name="T10" fmla="*/ 18 w 684"/>
                <a:gd name="T11" fmla="*/ 0 h 705"/>
                <a:gd name="T12" fmla="*/ 7 w 684"/>
                <a:gd name="T13" fmla="*/ 19 h 705"/>
                <a:gd name="T14" fmla="*/ 22 w 684"/>
                <a:gd name="T15" fmla="*/ 7 h 705"/>
                <a:gd name="T16" fmla="*/ 7 w 684"/>
                <a:gd name="T17" fmla="*/ 19 h 705"/>
                <a:gd name="T18" fmla="*/ 14 w 684"/>
                <a:gd name="T19" fmla="*/ 22 h 705"/>
                <a:gd name="T20" fmla="*/ 24 w 684"/>
                <a:gd name="T21" fmla="*/ 12 h 705"/>
                <a:gd name="T22" fmla="*/ 14 w 684"/>
                <a:gd name="T23" fmla="*/ 22 h 705"/>
                <a:gd name="T24" fmla="*/ 19 w 684"/>
                <a:gd name="T25" fmla="*/ 25 h 705"/>
                <a:gd name="T26" fmla="*/ 25 w 684"/>
                <a:gd name="T27" fmla="*/ 19 h 705"/>
                <a:gd name="T28" fmla="*/ 19 w 684"/>
                <a:gd name="T29" fmla="*/ 25 h 705"/>
                <a:gd name="T30" fmla="*/ 5 w 684"/>
                <a:gd name="T31" fmla="*/ 18 h 705"/>
                <a:gd name="T32" fmla="*/ 2 w 684"/>
                <a:gd name="T33" fmla="*/ 8 h 705"/>
                <a:gd name="T34" fmla="*/ 5 w 684"/>
                <a:gd name="T35" fmla="*/ 18 h 705"/>
                <a:gd name="T36" fmla="*/ 10 w 684"/>
                <a:gd name="T37" fmla="*/ 20 h 705"/>
                <a:gd name="T38" fmla="*/ 5 w 684"/>
                <a:gd name="T39" fmla="*/ 5 h 705"/>
                <a:gd name="T40" fmla="*/ 10 w 684"/>
                <a:gd name="T41" fmla="*/ 20 h 705"/>
                <a:gd name="T42" fmla="*/ 23 w 684"/>
                <a:gd name="T43" fmla="*/ 28 h 705"/>
                <a:gd name="T44" fmla="*/ 14 w 684"/>
                <a:gd name="T45" fmla="*/ 0 h 705"/>
                <a:gd name="T46" fmla="*/ 23 w 684"/>
                <a:gd name="T47" fmla="*/ 28 h 705"/>
                <a:gd name="T48" fmla="*/ 17 w 684"/>
                <a:gd name="T49" fmla="*/ 23 h 705"/>
                <a:gd name="T50" fmla="*/ 9 w 684"/>
                <a:gd name="T51" fmla="*/ 1 h 705"/>
                <a:gd name="T52" fmla="*/ 17 w 684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4"/>
                <a:gd name="T82" fmla="*/ 0 h 705"/>
                <a:gd name="T83" fmla="*/ 684 w 684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4" h="705">
                  <a:moveTo>
                    <a:pt x="570" y="705"/>
                  </a:moveTo>
                  <a:lnTo>
                    <a:pt x="684" y="622"/>
                  </a:lnTo>
                  <a:lnTo>
                    <a:pt x="570" y="705"/>
                  </a:lnTo>
                  <a:close/>
                  <a:moveTo>
                    <a:pt x="447" y="0"/>
                  </a:moveTo>
                  <a:lnTo>
                    <a:pt x="0" y="432"/>
                  </a:lnTo>
                  <a:lnTo>
                    <a:pt x="447" y="0"/>
                  </a:lnTo>
                  <a:close/>
                  <a:moveTo>
                    <a:pt x="169" y="475"/>
                  </a:moveTo>
                  <a:lnTo>
                    <a:pt x="545" y="163"/>
                  </a:lnTo>
                  <a:lnTo>
                    <a:pt x="169" y="475"/>
                  </a:lnTo>
                  <a:close/>
                  <a:moveTo>
                    <a:pt x="341" y="541"/>
                  </a:moveTo>
                  <a:lnTo>
                    <a:pt x="594" y="310"/>
                  </a:lnTo>
                  <a:lnTo>
                    <a:pt x="341" y="541"/>
                  </a:lnTo>
                  <a:close/>
                  <a:moveTo>
                    <a:pt x="471" y="613"/>
                  </a:moveTo>
                  <a:lnTo>
                    <a:pt x="636" y="484"/>
                  </a:lnTo>
                  <a:lnTo>
                    <a:pt x="471" y="613"/>
                  </a:lnTo>
                  <a:close/>
                  <a:moveTo>
                    <a:pt x="120" y="450"/>
                  </a:moveTo>
                  <a:lnTo>
                    <a:pt x="38" y="195"/>
                  </a:lnTo>
                  <a:lnTo>
                    <a:pt x="120" y="450"/>
                  </a:lnTo>
                  <a:close/>
                  <a:moveTo>
                    <a:pt x="250" y="499"/>
                  </a:moveTo>
                  <a:lnTo>
                    <a:pt x="120" y="114"/>
                  </a:lnTo>
                  <a:lnTo>
                    <a:pt x="250" y="499"/>
                  </a:lnTo>
                  <a:close/>
                  <a:moveTo>
                    <a:pt x="578" y="688"/>
                  </a:moveTo>
                  <a:lnTo>
                    <a:pt x="349" y="8"/>
                  </a:lnTo>
                  <a:lnTo>
                    <a:pt x="578" y="688"/>
                  </a:lnTo>
                  <a:close/>
                  <a:moveTo>
                    <a:pt x="413" y="572"/>
                  </a:moveTo>
                  <a:lnTo>
                    <a:pt x="226" y="31"/>
                  </a:lnTo>
                  <a:lnTo>
                    <a:pt x="413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842"/>
            <p:cNvSpPr>
              <a:spLocks noEditPoints="1"/>
            </p:cNvSpPr>
            <p:nvPr/>
          </p:nvSpPr>
          <p:spPr bwMode="auto">
            <a:xfrm>
              <a:off x="2703" y="1054"/>
              <a:ext cx="140" cy="145"/>
            </a:xfrm>
            <a:custGeom>
              <a:avLst/>
              <a:gdLst>
                <a:gd name="T0" fmla="*/ 23 w 705"/>
                <a:gd name="T1" fmla="*/ 28 h 727"/>
                <a:gd name="T2" fmla="*/ 28 w 705"/>
                <a:gd name="T3" fmla="*/ 25 h 727"/>
                <a:gd name="T4" fmla="*/ 28 w 705"/>
                <a:gd name="T5" fmla="*/ 25 h 727"/>
                <a:gd name="T6" fmla="*/ 28 w 705"/>
                <a:gd name="T7" fmla="*/ 25 h 727"/>
                <a:gd name="T8" fmla="*/ 23 w 705"/>
                <a:gd name="T9" fmla="*/ 29 h 727"/>
                <a:gd name="T10" fmla="*/ 23 w 705"/>
                <a:gd name="T11" fmla="*/ 28 h 727"/>
                <a:gd name="T12" fmla="*/ 0 w 705"/>
                <a:gd name="T13" fmla="*/ 17 h 727"/>
                <a:gd name="T14" fmla="*/ 0 w 705"/>
                <a:gd name="T15" fmla="*/ 18 h 727"/>
                <a:gd name="T16" fmla="*/ 0 w 705"/>
                <a:gd name="T17" fmla="*/ 17 h 727"/>
                <a:gd name="T18" fmla="*/ 18 w 705"/>
                <a:gd name="T19" fmla="*/ 0 h 727"/>
                <a:gd name="T20" fmla="*/ 18 w 705"/>
                <a:gd name="T21" fmla="*/ 0 h 727"/>
                <a:gd name="T22" fmla="*/ 19 w 705"/>
                <a:gd name="T23" fmla="*/ 0 h 727"/>
                <a:gd name="T24" fmla="*/ 7 w 705"/>
                <a:gd name="T25" fmla="*/ 19 h 727"/>
                <a:gd name="T26" fmla="*/ 22 w 705"/>
                <a:gd name="T27" fmla="*/ 7 h 727"/>
                <a:gd name="T28" fmla="*/ 23 w 705"/>
                <a:gd name="T29" fmla="*/ 7 h 727"/>
                <a:gd name="T30" fmla="*/ 22 w 705"/>
                <a:gd name="T31" fmla="*/ 7 h 727"/>
                <a:gd name="T32" fmla="*/ 23 w 705"/>
                <a:gd name="T33" fmla="*/ 7 h 727"/>
                <a:gd name="T34" fmla="*/ 7 w 705"/>
                <a:gd name="T35" fmla="*/ 20 h 727"/>
                <a:gd name="T36" fmla="*/ 7 w 705"/>
                <a:gd name="T37" fmla="*/ 19 h 727"/>
                <a:gd name="T38" fmla="*/ 14 w 705"/>
                <a:gd name="T39" fmla="*/ 22 h 727"/>
                <a:gd name="T40" fmla="*/ 24 w 705"/>
                <a:gd name="T41" fmla="*/ 12 h 727"/>
                <a:gd name="T42" fmla="*/ 25 w 705"/>
                <a:gd name="T43" fmla="*/ 13 h 727"/>
                <a:gd name="T44" fmla="*/ 14 w 705"/>
                <a:gd name="T45" fmla="*/ 22 h 727"/>
                <a:gd name="T46" fmla="*/ 14 w 705"/>
                <a:gd name="T47" fmla="*/ 22 h 727"/>
                <a:gd name="T48" fmla="*/ 14 w 705"/>
                <a:gd name="T49" fmla="*/ 22 h 727"/>
                <a:gd name="T50" fmla="*/ 26 w 705"/>
                <a:gd name="T51" fmla="*/ 19 h 727"/>
                <a:gd name="T52" fmla="*/ 26 w 705"/>
                <a:gd name="T53" fmla="*/ 19 h 727"/>
                <a:gd name="T54" fmla="*/ 26 w 705"/>
                <a:gd name="T55" fmla="*/ 20 h 727"/>
                <a:gd name="T56" fmla="*/ 26 w 705"/>
                <a:gd name="T57" fmla="*/ 20 h 727"/>
                <a:gd name="T58" fmla="*/ 20 w 705"/>
                <a:gd name="T59" fmla="*/ 25 h 727"/>
                <a:gd name="T60" fmla="*/ 19 w 705"/>
                <a:gd name="T61" fmla="*/ 25 h 727"/>
                <a:gd name="T62" fmla="*/ 20 w 705"/>
                <a:gd name="T63" fmla="*/ 25 h 727"/>
                <a:gd name="T64" fmla="*/ 5 w 705"/>
                <a:gd name="T65" fmla="*/ 19 h 727"/>
                <a:gd name="T66" fmla="*/ 2 w 705"/>
                <a:gd name="T67" fmla="*/ 8 h 727"/>
                <a:gd name="T68" fmla="*/ 2 w 705"/>
                <a:gd name="T69" fmla="*/ 8 h 727"/>
                <a:gd name="T70" fmla="*/ 2 w 705"/>
                <a:gd name="T71" fmla="*/ 8 h 727"/>
                <a:gd name="T72" fmla="*/ 6 w 705"/>
                <a:gd name="T73" fmla="*/ 19 h 727"/>
                <a:gd name="T74" fmla="*/ 5 w 705"/>
                <a:gd name="T75" fmla="*/ 19 h 727"/>
                <a:gd name="T76" fmla="*/ 6 w 705"/>
                <a:gd name="T77" fmla="*/ 5 h 727"/>
                <a:gd name="T78" fmla="*/ 5 w 705"/>
                <a:gd name="T79" fmla="*/ 5 h 727"/>
                <a:gd name="T80" fmla="*/ 6 w 705"/>
                <a:gd name="T81" fmla="*/ 5 h 727"/>
                <a:gd name="T82" fmla="*/ 11 w 705"/>
                <a:gd name="T83" fmla="*/ 20 h 727"/>
                <a:gd name="T84" fmla="*/ 11 w 705"/>
                <a:gd name="T85" fmla="*/ 20 h 727"/>
                <a:gd name="T86" fmla="*/ 10 w 705"/>
                <a:gd name="T87" fmla="*/ 21 h 727"/>
                <a:gd name="T88" fmla="*/ 23 w 705"/>
                <a:gd name="T89" fmla="*/ 28 h 727"/>
                <a:gd name="T90" fmla="*/ 14 w 705"/>
                <a:gd name="T91" fmla="*/ 1 h 727"/>
                <a:gd name="T92" fmla="*/ 14 w 705"/>
                <a:gd name="T93" fmla="*/ 0 h 727"/>
                <a:gd name="T94" fmla="*/ 14 w 705"/>
                <a:gd name="T95" fmla="*/ 1 h 727"/>
                <a:gd name="T96" fmla="*/ 15 w 705"/>
                <a:gd name="T97" fmla="*/ 1 h 727"/>
                <a:gd name="T98" fmla="*/ 24 w 705"/>
                <a:gd name="T99" fmla="*/ 28 h 727"/>
                <a:gd name="T100" fmla="*/ 24 w 705"/>
                <a:gd name="T101" fmla="*/ 28 h 727"/>
                <a:gd name="T102" fmla="*/ 17 w 705"/>
                <a:gd name="T103" fmla="*/ 23 h 727"/>
                <a:gd name="T104" fmla="*/ 9 w 705"/>
                <a:gd name="T105" fmla="*/ 1 h 727"/>
                <a:gd name="T106" fmla="*/ 10 w 705"/>
                <a:gd name="T107" fmla="*/ 2 h 727"/>
                <a:gd name="T108" fmla="*/ 17 w 705"/>
                <a:gd name="T109" fmla="*/ 23 h 727"/>
                <a:gd name="T110" fmla="*/ 17 w 705"/>
                <a:gd name="T111" fmla="*/ 23 h 727"/>
                <a:gd name="T112" fmla="*/ 17 w 705"/>
                <a:gd name="T113" fmla="*/ 24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5"/>
                <a:gd name="T172" fmla="*/ 0 h 727"/>
                <a:gd name="T173" fmla="*/ 705 w 705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5" h="727">
                  <a:moveTo>
                    <a:pt x="573" y="706"/>
                  </a:moveTo>
                  <a:lnTo>
                    <a:pt x="688" y="623"/>
                  </a:lnTo>
                  <a:lnTo>
                    <a:pt x="702" y="643"/>
                  </a:lnTo>
                  <a:lnTo>
                    <a:pt x="587" y="726"/>
                  </a:lnTo>
                  <a:lnTo>
                    <a:pt x="573" y="706"/>
                  </a:lnTo>
                  <a:close/>
                  <a:moveTo>
                    <a:pt x="688" y="623"/>
                  </a:moveTo>
                  <a:lnTo>
                    <a:pt x="692" y="622"/>
                  </a:lnTo>
                  <a:lnTo>
                    <a:pt x="695" y="622"/>
                  </a:lnTo>
                  <a:lnTo>
                    <a:pt x="700" y="624"/>
                  </a:lnTo>
                  <a:lnTo>
                    <a:pt x="703" y="628"/>
                  </a:lnTo>
                  <a:lnTo>
                    <a:pt x="704" y="632"/>
                  </a:lnTo>
                  <a:lnTo>
                    <a:pt x="705" y="636"/>
                  </a:lnTo>
                  <a:lnTo>
                    <a:pt x="705" y="640"/>
                  </a:lnTo>
                  <a:lnTo>
                    <a:pt x="702" y="643"/>
                  </a:lnTo>
                  <a:lnTo>
                    <a:pt x="695" y="633"/>
                  </a:lnTo>
                  <a:lnTo>
                    <a:pt x="688" y="623"/>
                  </a:lnTo>
                  <a:close/>
                  <a:moveTo>
                    <a:pt x="702" y="643"/>
                  </a:moveTo>
                  <a:lnTo>
                    <a:pt x="587" y="726"/>
                  </a:lnTo>
                  <a:lnTo>
                    <a:pt x="573" y="706"/>
                  </a:lnTo>
                  <a:lnTo>
                    <a:pt x="688" y="623"/>
                  </a:lnTo>
                  <a:lnTo>
                    <a:pt x="702" y="643"/>
                  </a:lnTo>
                  <a:close/>
                  <a:moveTo>
                    <a:pt x="587" y="726"/>
                  </a:moveTo>
                  <a:lnTo>
                    <a:pt x="584" y="727"/>
                  </a:lnTo>
                  <a:lnTo>
                    <a:pt x="580" y="727"/>
                  </a:lnTo>
                  <a:lnTo>
                    <a:pt x="576" y="725"/>
                  </a:lnTo>
                  <a:lnTo>
                    <a:pt x="573" y="722"/>
                  </a:lnTo>
                  <a:lnTo>
                    <a:pt x="571" y="717"/>
                  </a:lnTo>
                  <a:lnTo>
                    <a:pt x="570" y="713"/>
                  </a:lnTo>
                  <a:lnTo>
                    <a:pt x="571" y="710"/>
                  </a:lnTo>
                  <a:lnTo>
                    <a:pt x="573" y="706"/>
                  </a:lnTo>
                  <a:lnTo>
                    <a:pt x="581" y="716"/>
                  </a:lnTo>
                  <a:lnTo>
                    <a:pt x="587" y="726"/>
                  </a:lnTo>
                  <a:close/>
                  <a:moveTo>
                    <a:pt x="466" y="20"/>
                  </a:moveTo>
                  <a:lnTo>
                    <a:pt x="19" y="452"/>
                  </a:lnTo>
                  <a:lnTo>
                    <a:pt x="2" y="434"/>
                  </a:lnTo>
                  <a:lnTo>
                    <a:pt x="449" y="2"/>
                  </a:lnTo>
                  <a:lnTo>
                    <a:pt x="466" y="20"/>
                  </a:lnTo>
                  <a:close/>
                  <a:moveTo>
                    <a:pt x="19" y="452"/>
                  </a:moveTo>
                  <a:lnTo>
                    <a:pt x="16" y="454"/>
                  </a:lnTo>
                  <a:lnTo>
                    <a:pt x="12" y="454"/>
                  </a:lnTo>
                  <a:lnTo>
                    <a:pt x="7" y="453"/>
                  </a:lnTo>
                  <a:lnTo>
                    <a:pt x="4" y="449"/>
                  </a:lnTo>
                  <a:lnTo>
                    <a:pt x="1" y="446"/>
                  </a:lnTo>
                  <a:lnTo>
                    <a:pt x="0" y="442"/>
                  </a:lnTo>
                  <a:lnTo>
                    <a:pt x="0" y="438"/>
                  </a:lnTo>
                  <a:lnTo>
                    <a:pt x="2" y="434"/>
                  </a:lnTo>
                  <a:lnTo>
                    <a:pt x="11" y="443"/>
                  </a:lnTo>
                  <a:lnTo>
                    <a:pt x="19" y="452"/>
                  </a:lnTo>
                  <a:close/>
                  <a:moveTo>
                    <a:pt x="2" y="434"/>
                  </a:moveTo>
                  <a:lnTo>
                    <a:pt x="449" y="2"/>
                  </a:lnTo>
                  <a:lnTo>
                    <a:pt x="466" y="20"/>
                  </a:lnTo>
                  <a:lnTo>
                    <a:pt x="19" y="452"/>
                  </a:lnTo>
                  <a:lnTo>
                    <a:pt x="2" y="434"/>
                  </a:lnTo>
                  <a:close/>
                  <a:moveTo>
                    <a:pt x="449" y="2"/>
                  </a:moveTo>
                  <a:lnTo>
                    <a:pt x="452" y="0"/>
                  </a:lnTo>
                  <a:lnTo>
                    <a:pt x="457" y="0"/>
                  </a:lnTo>
                  <a:lnTo>
                    <a:pt x="461" y="1"/>
                  </a:lnTo>
                  <a:lnTo>
                    <a:pt x="464" y="4"/>
                  </a:lnTo>
                  <a:lnTo>
                    <a:pt x="466" y="8"/>
                  </a:lnTo>
                  <a:lnTo>
                    <a:pt x="468" y="12"/>
                  </a:lnTo>
                  <a:lnTo>
                    <a:pt x="468" y="16"/>
                  </a:lnTo>
                  <a:lnTo>
                    <a:pt x="466" y="20"/>
                  </a:lnTo>
                  <a:lnTo>
                    <a:pt x="458" y="11"/>
                  </a:lnTo>
                  <a:lnTo>
                    <a:pt x="449" y="2"/>
                  </a:lnTo>
                  <a:close/>
                  <a:moveTo>
                    <a:pt x="173" y="476"/>
                  </a:moveTo>
                  <a:lnTo>
                    <a:pt x="548" y="164"/>
                  </a:lnTo>
                  <a:lnTo>
                    <a:pt x="564" y="184"/>
                  </a:lnTo>
                  <a:lnTo>
                    <a:pt x="188" y="495"/>
                  </a:lnTo>
                  <a:lnTo>
                    <a:pt x="173" y="476"/>
                  </a:lnTo>
                  <a:close/>
                  <a:moveTo>
                    <a:pt x="548" y="164"/>
                  </a:moveTo>
                  <a:lnTo>
                    <a:pt x="552" y="163"/>
                  </a:lnTo>
                  <a:lnTo>
                    <a:pt x="556" y="163"/>
                  </a:lnTo>
                  <a:lnTo>
                    <a:pt x="560" y="165"/>
                  </a:lnTo>
                  <a:lnTo>
                    <a:pt x="564" y="169"/>
                  </a:lnTo>
                  <a:lnTo>
                    <a:pt x="566" y="172"/>
                  </a:lnTo>
                  <a:lnTo>
                    <a:pt x="567" y="176"/>
                  </a:lnTo>
                  <a:lnTo>
                    <a:pt x="566" y="181"/>
                  </a:lnTo>
                  <a:lnTo>
                    <a:pt x="564" y="184"/>
                  </a:lnTo>
                  <a:lnTo>
                    <a:pt x="556" y="174"/>
                  </a:lnTo>
                  <a:lnTo>
                    <a:pt x="548" y="164"/>
                  </a:lnTo>
                  <a:close/>
                  <a:moveTo>
                    <a:pt x="564" y="184"/>
                  </a:moveTo>
                  <a:lnTo>
                    <a:pt x="188" y="495"/>
                  </a:lnTo>
                  <a:lnTo>
                    <a:pt x="173" y="476"/>
                  </a:lnTo>
                  <a:lnTo>
                    <a:pt x="548" y="164"/>
                  </a:lnTo>
                  <a:lnTo>
                    <a:pt x="564" y="184"/>
                  </a:lnTo>
                  <a:close/>
                  <a:moveTo>
                    <a:pt x="188" y="495"/>
                  </a:moveTo>
                  <a:lnTo>
                    <a:pt x="183" y="497"/>
                  </a:lnTo>
                  <a:lnTo>
                    <a:pt x="180" y="497"/>
                  </a:lnTo>
                  <a:lnTo>
                    <a:pt x="176" y="495"/>
                  </a:lnTo>
                  <a:lnTo>
                    <a:pt x="173" y="492"/>
                  </a:lnTo>
                  <a:lnTo>
                    <a:pt x="170" y="488"/>
                  </a:lnTo>
                  <a:lnTo>
                    <a:pt x="169" y="484"/>
                  </a:lnTo>
                  <a:lnTo>
                    <a:pt x="169" y="480"/>
                  </a:lnTo>
                  <a:lnTo>
                    <a:pt x="173" y="476"/>
                  </a:lnTo>
                  <a:lnTo>
                    <a:pt x="180" y="486"/>
                  </a:lnTo>
                  <a:lnTo>
                    <a:pt x="188" y="495"/>
                  </a:lnTo>
                  <a:close/>
                  <a:moveTo>
                    <a:pt x="343" y="542"/>
                  </a:moveTo>
                  <a:lnTo>
                    <a:pt x="597" y="312"/>
                  </a:lnTo>
                  <a:lnTo>
                    <a:pt x="613" y="331"/>
                  </a:lnTo>
                  <a:lnTo>
                    <a:pt x="359" y="561"/>
                  </a:lnTo>
                  <a:lnTo>
                    <a:pt x="343" y="542"/>
                  </a:lnTo>
                  <a:close/>
                  <a:moveTo>
                    <a:pt x="597" y="312"/>
                  </a:moveTo>
                  <a:lnTo>
                    <a:pt x="600" y="310"/>
                  </a:lnTo>
                  <a:lnTo>
                    <a:pt x="605" y="310"/>
                  </a:lnTo>
                  <a:lnTo>
                    <a:pt x="608" y="312"/>
                  </a:lnTo>
                  <a:lnTo>
                    <a:pt x="612" y="316"/>
                  </a:lnTo>
                  <a:lnTo>
                    <a:pt x="614" y="319"/>
                  </a:lnTo>
                  <a:lnTo>
                    <a:pt x="615" y="323"/>
                  </a:lnTo>
                  <a:lnTo>
                    <a:pt x="615" y="327"/>
                  </a:lnTo>
                  <a:lnTo>
                    <a:pt x="613" y="331"/>
                  </a:lnTo>
                  <a:lnTo>
                    <a:pt x="605" y="321"/>
                  </a:lnTo>
                  <a:lnTo>
                    <a:pt x="597" y="312"/>
                  </a:lnTo>
                  <a:close/>
                  <a:moveTo>
                    <a:pt x="613" y="331"/>
                  </a:moveTo>
                  <a:lnTo>
                    <a:pt x="359" y="561"/>
                  </a:lnTo>
                  <a:lnTo>
                    <a:pt x="343" y="542"/>
                  </a:lnTo>
                  <a:lnTo>
                    <a:pt x="597" y="312"/>
                  </a:lnTo>
                  <a:lnTo>
                    <a:pt x="613" y="331"/>
                  </a:lnTo>
                  <a:close/>
                  <a:moveTo>
                    <a:pt x="359" y="561"/>
                  </a:moveTo>
                  <a:lnTo>
                    <a:pt x="356" y="563"/>
                  </a:lnTo>
                  <a:lnTo>
                    <a:pt x="352" y="563"/>
                  </a:lnTo>
                  <a:lnTo>
                    <a:pt x="349" y="561"/>
                  </a:lnTo>
                  <a:lnTo>
                    <a:pt x="344" y="557"/>
                  </a:lnTo>
                  <a:lnTo>
                    <a:pt x="342" y="554"/>
                  </a:lnTo>
                  <a:lnTo>
                    <a:pt x="341" y="550"/>
                  </a:lnTo>
                  <a:lnTo>
                    <a:pt x="341" y="546"/>
                  </a:lnTo>
                  <a:lnTo>
                    <a:pt x="343" y="542"/>
                  </a:lnTo>
                  <a:lnTo>
                    <a:pt x="352" y="552"/>
                  </a:lnTo>
                  <a:lnTo>
                    <a:pt x="359" y="561"/>
                  </a:lnTo>
                  <a:close/>
                  <a:moveTo>
                    <a:pt x="475" y="615"/>
                  </a:moveTo>
                  <a:lnTo>
                    <a:pt x="639" y="485"/>
                  </a:lnTo>
                  <a:lnTo>
                    <a:pt x="654" y="503"/>
                  </a:lnTo>
                  <a:lnTo>
                    <a:pt x="491" y="634"/>
                  </a:lnTo>
                  <a:lnTo>
                    <a:pt x="475" y="615"/>
                  </a:lnTo>
                  <a:close/>
                  <a:moveTo>
                    <a:pt x="639" y="485"/>
                  </a:moveTo>
                  <a:lnTo>
                    <a:pt x="642" y="483"/>
                  </a:lnTo>
                  <a:lnTo>
                    <a:pt x="647" y="483"/>
                  </a:lnTo>
                  <a:lnTo>
                    <a:pt x="650" y="485"/>
                  </a:lnTo>
                  <a:lnTo>
                    <a:pt x="653" y="488"/>
                  </a:lnTo>
                  <a:lnTo>
                    <a:pt x="655" y="493"/>
                  </a:lnTo>
                  <a:lnTo>
                    <a:pt x="656" y="497"/>
                  </a:lnTo>
                  <a:lnTo>
                    <a:pt x="656" y="500"/>
                  </a:lnTo>
                  <a:lnTo>
                    <a:pt x="654" y="503"/>
                  </a:lnTo>
                  <a:lnTo>
                    <a:pt x="647" y="495"/>
                  </a:lnTo>
                  <a:lnTo>
                    <a:pt x="639" y="485"/>
                  </a:lnTo>
                  <a:close/>
                  <a:moveTo>
                    <a:pt x="654" y="503"/>
                  </a:moveTo>
                  <a:lnTo>
                    <a:pt x="491" y="634"/>
                  </a:lnTo>
                  <a:lnTo>
                    <a:pt x="475" y="615"/>
                  </a:lnTo>
                  <a:lnTo>
                    <a:pt x="639" y="485"/>
                  </a:lnTo>
                  <a:lnTo>
                    <a:pt x="654" y="503"/>
                  </a:lnTo>
                  <a:close/>
                  <a:moveTo>
                    <a:pt x="491" y="634"/>
                  </a:moveTo>
                  <a:lnTo>
                    <a:pt x="487" y="636"/>
                  </a:lnTo>
                  <a:lnTo>
                    <a:pt x="482" y="635"/>
                  </a:lnTo>
                  <a:lnTo>
                    <a:pt x="479" y="633"/>
                  </a:lnTo>
                  <a:lnTo>
                    <a:pt x="476" y="631"/>
                  </a:lnTo>
                  <a:lnTo>
                    <a:pt x="474" y="627"/>
                  </a:lnTo>
                  <a:lnTo>
                    <a:pt x="473" y="622"/>
                  </a:lnTo>
                  <a:lnTo>
                    <a:pt x="473" y="618"/>
                  </a:lnTo>
                  <a:lnTo>
                    <a:pt x="475" y="615"/>
                  </a:lnTo>
                  <a:lnTo>
                    <a:pt x="482" y="624"/>
                  </a:lnTo>
                  <a:lnTo>
                    <a:pt x="491" y="634"/>
                  </a:lnTo>
                  <a:close/>
                  <a:moveTo>
                    <a:pt x="120" y="466"/>
                  </a:moveTo>
                  <a:lnTo>
                    <a:pt x="38" y="211"/>
                  </a:lnTo>
                  <a:lnTo>
                    <a:pt x="61" y="203"/>
                  </a:lnTo>
                  <a:lnTo>
                    <a:pt x="142" y="458"/>
                  </a:lnTo>
                  <a:lnTo>
                    <a:pt x="120" y="466"/>
                  </a:lnTo>
                  <a:close/>
                  <a:moveTo>
                    <a:pt x="38" y="211"/>
                  </a:moveTo>
                  <a:lnTo>
                    <a:pt x="38" y="206"/>
                  </a:lnTo>
                  <a:lnTo>
                    <a:pt x="40" y="203"/>
                  </a:lnTo>
                  <a:lnTo>
                    <a:pt x="43" y="200"/>
                  </a:lnTo>
                  <a:lnTo>
                    <a:pt x="47" y="198"/>
                  </a:lnTo>
                  <a:lnTo>
                    <a:pt x="52" y="198"/>
                  </a:lnTo>
                  <a:lnTo>
                    <a:pt x="56" y="198"/>
                  </a:lnTo>
                  <a:lnTo>
                    <a:pt x="59" y="200"/>
                  </a:lnTo>
                  <a:lnTo>
                    <a:pt x="61" y="203"/>
                  </a:lnTo>
                  <a:lnTo>
                    <a:pt x="49" y="206"/>
                  </a:lnTo>
                  <a:lnTo>
                    <a:pt x="38" y="211"/>
                  </a:lnTo>
                  <a:close/>
                  <a:moveTo>
                    <a:pt x="61" y="203"/>
                  </a:moveTo>
                  <a:lnTo>
                    <a:pt x="142" y="458"/>
                  </a:lnTo>
                  <a:lnTo>
                    <a:pt x="120" y="466"/>
                  </a:lnTo>
                  <a:lnTo>
                    <a:pt x="38" y="211"/>
                  </a:lnTo>
                  <a:lnTo>
                    <a:pt x="61" y="203"/>
                  </a:lnTo>
                  <a:close/>
                  <a:moveTo>
                    <a:pt x="142" y="458"/>
                  </a:moveTo>
                  <a:lnTo>
                    <a:pt x="143" y="462"/>
                  </a:lnTo>
                  <a:lnTo>
                    <a:pt x="141" y="466"/>
                  </a:lnTo>
                  <a:lnTo>
                    <a:pt x="138" y="468"/>
                  </a:lnTo>
                  <a:lnTo>
                    <a:pt x="134" y="470"/>
                  </a:lnTo>
                  <a:lnTo>
                    <a:pt x="129" y="471"/>
                  </a:lnTo>
                  <a:lnTo>
                    <a:pt x="125" y="471"/>
                  </a:lnTo>
                  <a:lnTo>
                    <a:pt x="122" y="469"/>
                  </a:lnTo>
                  <a:lnTo>
                    <a:pt x="120" y="466"/>
                  </a:lnTo>
                  <a:lnTo>
                    <a:pt x="131" y="461"/>
                  </a:lnTo>
                  <a:lnTo>
                    <a:pt x="142" y="458"/>
                  </a:lnTo>
                  <a:close/>
                  <a:moveTo>
                    <a:pt x="250" y="514"/>
                  </a:moveTo>
                  <a:lnTo>
                    <a:pt x="120" y="129"/>
                  </a:lnTo>
                  <a:lnTo>
                    <a:pt x="142" y="121"/>
                  </a:lnTo>
                  <a:lnTo>
                    <a:pt x="273" y="507"/>
                  </a:lnTo>
                  <a:lnTo>
                    <a:pt x="250" y="514"/>
                  </a:lnTo>
                  <a:close/>
                  <a:moveTo>
                    <a:pt x="120" y="129"/>
                  </a:moveTo>
                  <a:lnTo>
                    <a:pt x="120" y="125"/>
                  </a:lnTo>
                  <a:lnTo>
                    <a:pt x="121" y="121"/>
                  </a:lnTo>
                  <a:lnTo>
                    <a:pt x="124" y="119"/>
                  </a:lnTo>
                  <a:lnTo>
                    <a:pt x="128" y="117"/>
                  </a:lnTo>
                  <a:lnTo>
                    <a:pt x="133" y="116"/>
                  </a:lnTo>
                  <a:lnTo>
                    <a:pt x="137" y="116"/>
                  </a:lnTo>
                  <a:lnTo>
                    <a:pt x="140" y="118"/>
                  </a:lnTo>
                  <a:lnTo>
                    <a:pt x="142" y="121"/>
                  </a:lnTo>
                  <a:lnTo>
                    <a:pt x="131" y="125"/>
                  </a:lnTo>
                  <a:lnTo>
                    <a:pt x="120" y="129"/>
                  </a:lnTo>
                  <a:close/>
                  <a:moveTo>
                    <a:pt x="142" y="121"/>
                  </a:moveTo>
                  <a:lnTo>
                    <a:pt x="273" y="507"/>
                  </a:lnTo>
                  <a:lnTo>
                    <a:pt x="250" y="514"/>
                  </a:lnTo>
                  <a:lnTo>
                    <a:pt x="120" y="129"/>
                  </a:lnTo>
                  <a:lnTo>
                    <a:pt x="142" y="121"/>
                  </a:lnTo>
                  <a:close/>
                  <a:moveTo>
                    <a:pt x="273" y="507"/>
                  </a:moveTo>
                  <a:lnTo>
                    <a:pt x="273" y="510"/>
                  </a:lnTo>
                  <a:lnTo>
                    <a:pt x="272" y="514"/>
                  </a:lnTo>
                  <a:lnTo>
                    <a:pt x="269" y="516"/>
                  </a:lnTo>
                  <a:lnTo>
                    <a:pt x="264" y="519"/>
                  </a:lnTo>
                  <a:lnTo>
                    <a:pt x="260" y="520"/>
                  </a:lnTo>
                  <a:lnTo>
                    <a:pt x="256" y="520"/>
                  </a:lnTo>
                  <a:lnTo>
                    <a:pt x="252" y="517"/>
                  </a:lnTo>
                  <a:lnTo>
                    <a:pt x="250" y="514"/>
                  </a:lnTo>
                  <a:lnTo>
                    <a:pt x="261" y="510"/>
                  </a:lnTo>
                  <a:lnTo>
                    <a:pt x="273" y="507"/>
                  </a:lnTo>
                  <a:close/>
                  <a:moveTo>
                    <a:pt x="578" y="703"/>
                  </a:moveTo>
                  <a:lnTo>
                    <a:pt x="349" y="22"/>
                  </a:lnTo>
                  <a:lnTo>
                    <a:pt x="371" y="14"/>
                  </a:lnTo>
                  <a:lnTo>
                    <a:pt x="600" y="695"/>
                  </a:lnTo>
                  <a:lnTo>
                    <a:pt x="578" y="703"/>
                  </a:lnTo>
                  <a:close/>
                  <a:moveTo>
                    <a:pt x="349" y="22"/>
                  </a:moveTo>
                  <a:lnTo>
                    <a:pt x="349" y="17"/>
                  </a:lnTo>
                  <a:lnTo>
                    <a:pt x="350" y="14"/>
                  </a:lnTo>
                  <a:lnTo>
                    <a:pt x="353" y="12"/>
                  </a:lnTo>
                  <a:lnTo>
                    <a:pt x="357" y="10"/>
                  </a:lnTo>
                  <a:lnTo>
                    <a:pt x="362" y="9"/>
                  </a:lnTo>
                  <a:lnTo>
                    <a:pt x="366" y="9"/>
                  </a:lnTo>
                  <a:lnTo>
                    <a:pt x="369" y="11"/>
                  </a:lnTo>
                  <a:lnTo>
                    <a:pt x="371" y="14"/>
                  </a:lnTo>
                  <a:lnTo>
                    <a:pt x="360" y="19"/>
                  </a:lnTo>
                  <a:lnTo>
                    <a:pt x="349" y="22"/>
                  </a:lnTo>
                  <a:close/>
                  <a:moveTo>
                    <a:pt x="371" y="14"/>
                  </a:moveTo>
                  <a:lnTo>
                    <a:pt x="600" y="695"/>
                  </a:lnTo>
                  <a:lnTo>
                    <a:pt x="578" y="703"/>
                  </a:lnTo>
                  <a:lnTo>
                    <a:pt x="349" y="22"/>
                  </a:lnTo>
                  <a:lnTo>
                    <a:pt x="371" y="14"/>
                  </a:lnTo>
                  <a:close/>
                  <a:moveTo>
                    <a:pt x="600" y="695"/>
                  </a:moveTo>
                  <a:lnTo>
                    <a:pt x="601" y="699"/>
                  </a:lnTo>
                  <a:lnTo>
                    <a:pt x="599" y="703"/>
                  </a:lnTo>
                  <a:lnTo>
                    <a:pt x="596" y="705"/>
                  </a:lnTo>
                  <a:lnTo>
                    <a:pt x="592" y="708"/>
                  </a:lnTo>
                  <a:lnTo>
                    <a:pt x="587" y="709"/>
                  </a:lnTo>
                  <a:lnTo>
                    <a:pt x="583" y="708"/>
                  </a:lnTo>
                  <a:lnTo>
                    <a:pt x="580" y="706"/>
                  </a:lnTo>
                  <a:lnTo>
                    <a:pt x="578" y="703"/>
                  </a:lnTo>
                  <a:lnTo>
                    <a:pt x="589" y="699"/>
                  </a:lnTo>
                  <a:lnTo>
                    <a:pt x="600" y="695"/>
                  </a:lnTo>
                  <a:close/>
                  <a:moveTo>
                    <a:pt x="413" y="588"/>
                  </a:moveTo>
                  <a:lnTo>
                    <a:pt x="225" y="47"/>
                  </a:lnTo>
                  <a:lnTo>
                    <a:pt x="248" y="39"/>
                  </a:lnTo>
                  <a:lnTo>
                    <a:pt x="436" y="579"/>
                  </a:lnTo>
                  <a:lnTo>
                    <a:pt x="413" y="588"/>
                  </a:lnTo>
                  <a:close/>
                  <a:moveTo>
                    <a:pt x="225" y="47"/>
                  </a:moveTo>
                  <a:lnTo>
                    <a:pt x="225" y="42"/>
                  </a:lnTo>
                  <a:lnTo>
                    <a:pt x="227" y="39"/>
                  </a:lnTo>
                  <a:lnTo>
                    <a:pt x="230" y="36"/>
                  </a:lnTo>
                  <a:lnTo>
                    <a:pt x="234" y="34"/>
                  </a:lnTo>
                  <a:lnTo>
                    <a:pt x="238" y="33"/>
                  </a:lnTo>
                  <a:lnTo>
                    <a:pt x="243" y="34"/>
                  </a:lnTo>
                  <a:lnTo>
                    <a:pt x="246" y="35"/>
                  </a:lnTo>
                  <a:lnTo>
                    <a:pt x="248" y="39"/>
                  </a:lnTo>
                  <a:lnTo>
                    <a:pt x="237" y="42"/>
                  </a:lnTo>
                  <a:lnTo>
                    <a:pt x="225" y="47"/>
                  </a:lnTo>
                  <a:close/>
                  <a:moveTo>
                    <a:pt x="248" y="39"/>
                  </a:moveTo>
                  <a:lnTo>
                    <a:pt x="436" y="579"/>
                  </a:lnTo>
                  <a:lnTo>
                    <a:pt x="413" y="588"/>
                  </a:lnTo>
                  <a:lnTo>
                    <a:pt x="225" y="47"/>
                  </a:lnTo>
                  <a:lnTo>
                    <a:pt x="248" y="39"/>
                  </a:lnTo>
                  <a:close/>
                  <a:moveTo>
                    <a:pt x="436" y="579"/>
                  </a:moveTo>
                  <a:lnTo>
                    <a:pt x="436" y="583"/>
                  </a:lnTo>
                  <a:lnTo>
                    <a:pt x="435" y="587"/>
                  </a:lnTo>
                  <a:lnTo>
                    <a:pt x="432" y="590"/>
                  </a:lnTo>
                  <a:lnTo>
                    <a:pt x="427" y="592"/>
                  </a:lnTo>
                  <a:lnTo>
                    <a:pt x="423" y="593"/>
                  </a:lnTo>
                  <a:lnTo>
                    <a:pt x="419" y="592"/>
                  </a:lnTo>
                  <a:lnTo>
                    <a:pt x="416" y="591"/>
                  </a:lnTo>
                  <a:lnTo>
                    <a:pt x="413" y="588"/>
                  </a:lnTo>
                  <a:lnTo>
                    <a:pt x="424" y="583"/>
                  </a:lnTo>
                  <a:lnTo>
                    <a:pt x="436" y="57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843"/>
            <p:cNvSpPr>
              <a:spLocks/>
            </p:cNvSpPr>
            <p:nvPr/>
          </p:nvSpPr>
          <p:spPr bwMode="auto">
            <a:xfrm>
              <a:off x="2824" y="1017"/>
              <a:ext cx="70" cy="220"/>
            </a:xfrm>
            <a:custGeom>
              <a:avLst/>
              <a:gdLst>
                <a:gd name="T0" fmla="*/ 7 w 352"/>
                <a:gd name="T1" fmla="*/ 45 h 1115"/>
                <a:gd name="T2" fmla="*/ 0 w 352"/>
                <a:gd name="T3" fmla="*/ 0 h 1115"/>
                <a:gd name="T4" fmla="*/ 14 w 352"/>
                <a:gd name="T5" fmla="*/ 0 h 1115"/>
                <a:gd name="T6" fmla="*/ 7 w 352"/>
                <a:gd name="T7" fmla="*/ 45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2"/>
                <a:gd name="T13" fmla="*/ 0 h 1115"/>
                <a:gd name="T14" fmla="*/ 352 w 352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2" h="1115">
                  <a:moveTo>
                    <a:pt x="180" y="1115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180" y="111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844"/>
            <p:cNvSpPr>
              <a:spLocks noEditPoints="1"/>
            </p:cNvSpPr>
            <p:nvPr/>
          </p:nvSpPr>
          <p:spPr bwMode="auto">
            <a:xfrm>
              <a:off x="2824" y="1013"/>
              <a:ext cx="78" cy="227"/>
            </a:xfrm>
            <a:custGeom>
              <a:avLst/>
              <a:gdLst>
                <a:gd name="T0" fmla="*/ 7 w 376"/>
                <a:gd name="T1" fmla="*/ 45 h 1138"/>
                <a:gd name="T2" fmla="*/ 0 w 376"/>
                <a:gd name="T3" fmla="*/ 1 h 1138"/>
                <a:gd name="T4" fmla="*/ 1 w 376"/>
                <a:gd name="T5" fmla="*/ 0 h 1138"/>
                <a:gd name="T6" fmla="*/ 8 w 376"/>
                <a:gd name="T7" fmla="*/ 45 h 1138"/>
                <a:gd name="T8" fmla="*/ 7 w 376"/>
                <a:gd name="T9" fmla="*/ 45 h 1138"/>
                <a:gd name="T10" fmla="*/ 0 w 376"/>
                <a:gd name="T11" fmla="*/ 1 h 1138"/>
                <a:gd name="T12" fmla="*/ 0 w 376"/>
                <a:gd name="T13" fmla="*/ 0 h 1138"/>
                <a:gd name="T14" fmla="*/ 0 w 376"/>
                <a:gd name="T15" fmla="*/ 0 h 1138"/>
                <a:gd name="T16" fmla="*/ 0 w 376"/>
                <a:gd name="T17" fmla="*/ 0 h 1138"/>
                <a:gd name="T18" fmla="*/ 0 w 376"/>
                <a:gd name="T19" fmla="*/ 0 h 1138"/>
                <a:gd name="T20" fmla="*/ 0 w 376"/>
                <a:gd name="T21" fmla="*/ 0 h 1138"/>
                <a:gd name="T22" fmla="*/ 0 w 376"/>
                <a:gd name="T23" fmla="*/ 0 h 1138"/>
                <a:gd name="T24" fmla="*/ 0 w 376"/>
                <a:gd name="T25" fmla="*/ 0 h 1138"/>
                <a:gd name="T26" fmla="*/ 0 w 376"/>
                <a:gd name="T27" fmla="*/ 0 h 1138"/>
                <a:gd name="T28" fmla="*/ 0 w 376"/>
                <a:gd name="T29" fmla="*/ 0 h 1138"/>
                <a:gd name="T30" fmla="*/ 0 w 376"/>
                <a:gd name="T31" fmla="*/ 1 h 1138"/>
                <a:gd name="T32" fmla="*/ 0 w 376"/>
                <a:gd name="T33" fmla="*/ 0 h 1138"/>
                <a:gd name="T34" fmla="*/ 15 w 376"/>
                <a:gd name="T35" fmla="*/ 0 h 1138"/>
                <a:gd name="T36" fmla="*/ 15 w 376"/>
                <a:gd name="T37" fmla="*/ 1 h 1138"/>
                <a:gd name="T38" fmla="*/ 0 w 376"/>
                <a:gd name="T39" fmla="*/ 1 h 1138"/>
                <a:gd name="T40" fmla="*/ 0 w 376"/>
                <a:gd name="T41" fmla="*/ 0 h 1138"/>
                <a:gd name="T42" fmla="*/ 15 w 376"/>
                <a:gd name="T43" fmla="*/ 0 h 1138"/>
                <a:gd name="T44" fmla="*/ 15 w 376"/>
                <a:gd name="T45" fmla="*/ 0 h 1138"/>
                <a:gd name="T46" fmla="*/ 15 w 376"/>
                <a:gd name="T47" fmla="*/ 0 h 1138"/>
                <a:gd name="T48" fmla="*/ 15 w 376"/>
                <a:gd name="T49" fmla="*/ 0 h 1138"/>
                <a:gd name="T50" fmla="*/ 15 w 376"/>
                <a:gd name="T51" fmla="*/ 0 h 1138"/>
                <a:gd name="T52" fmla="*/ 15 w 376"/>
                <a:gd name="T53" fmla="*/ 0 h 1138"/>
                <a:gd name="T54" fmla="*/ 15 w 376"/>
                <a:gd name="T55" fmla="*/ 1 h 1138"/>
                <a:gd name="T56" fmla="*/ 15 w 376"/>
                <a:gd name="T57" fmla="*/ 0 h 1138"/>
                <a:gd name="T58" fmla="*/ 15 w 376"/>
                <a:gd name="T59" fmla="*/ 0 h 1138"/>
                <a:gd name="T60" fmla="*/ 15 w 376"/>
                <a:gd name="T61" fmla="*/ 1 h 1138"/>
                <a:gd name="T62" fmla="*/ 8 w 376"/>
                <a:gd name="T63" fmla="*/ 45 h 1138"/>
                <a:gd name="T64" fmla="*/ 7 w 376"/>
                <a:gd name="T65" fmla="*/ 45 h 1138"/>
                <a:gd name="T66" fmla="*/ 14 w 376"/>
                <a:gd name="T67" fmla="*/ 0 h 1138"/>
                <a:gd name="T68" fmla="*/ 15 w 376"/>
                <a:gd name="T69" fmla="*/ 1 h 1138"/>
                <a:gd name="T70" fmla="*/ 8 w 376"/>
                <a:gd name="T71" fmla="*/ 45 h 1138"/>
                <a:gd name="T72" fmla="*/ 8 w 376"/>
                <a:gd name="T73" fmla="*/ 45 h 1138"/>
                <a:gd name="T74" fmla="*/ 8 w 376"/>
                <a:gd name="T75" fmla="*/ 45 h 1138"/>
                <a:gd name="T76" fmla="*/ 8 w 376"/>
                <a:gd name="T77" fmla="*/ 45 h 1138"/>
                <a:gd name="T78" fmla="*/ 8 w 376"/>
                <a:gd name="T79" fmla="*/ 45 h 1138"/>
                <a:gd name="T80" fmla="*/ 8 w 376"/>
                <a:gd name="T81" fmla="*/ 45 h 1138"/>
                <a:gd name="T82" fmla="*/ 7 w 376"/>
                <a:gd name="T83" fmla="*/ 45 h 1138"/>
                <a:gd name="T84" fmla="*/ 7 w 376"/>
                <a:gd name="T85" fmla="*/ 45 h 1138"/>
                <a:gd name="T86" fmla="*/ 7 w 376"/>
                <a:gd name="T87" fmla="*/ 45 h 1138"/>
                <a:gd name="T88" fmla="*/ 8 w 376"/>
                <a:gd name="T89" fmla="*/ 45 h 1138"/>
                <a:gd name="T90" fmla="*/ 8 w 376"/>
                <a:gd name="T91" fmla="*/ 45 h 11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6"/>
                <a:gd name="T139" fmla="*/ 0 h 1138"/>
                <a:gd name="T140" fmla="*/ 376 w 376"/>
                <a:gd name="T141" fmla="*/ 1138 h 113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6" h="1138">
                  <a:moveTo>
                    <a:pt x="180" y="1129"/>
                  </a:moveTo>
                  <a:lnTo>
                    <a:pt x="0" y="14"/>
                  </a:lnTo>
                  <a:lnTo>
                    <a:pt x="24" y="11"/>
                  </a:lnTo>
                  <a:lnTo>
                    <a:pt x="204" y="1125"/>
                  </a:lnTo>
                  <a:lnTo>
                    <a:pt x="180" y="1129"/>
                  </a:lnTo>
                  <a:close/>
                  <a:moveTo>
                    <a:pt x="0" y="14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1" y="6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14"/>
                  </a:lnTo>
                  <a:close/>
                  <a:moveTo>
                    <a:pt x="12" y="0"/>
                  </a:moveTo>
                  <a:lnTo>
                    <a:pt x="364" y="0"/>
                  </a:lnTo>
                  <a:lnTo>
                    <a:pt x="364" y="25"/>
                  </a:lnTo>
                  <a:lnTo>
                    <a:pt x="12" y="25"/>
                  </a:lnTo>
                  <a:lnTo>
                    <a:pt x="12" y="0"/>
                  </a:lnTo>
                  <a:close/>
                  <a:moveTo>
                    <a:pt x="364" y="0"/>
                  </a:moveTo>
                  <a:lnTo>
                    <a:pt x="369" y="1"/>
                  </a:lnTo>
                  <a:lnTo>
                    <a:pt x="373" y="4"/>
                  </a:lnTo>
                  <a:lnTo>
                    <a:pt x="375" y="6"/>
                  </a:lnTo>
                  <a:lnTo>
                    <a:pt x="376" y="8"/>
                  </a:lnTo>
                  <a:lnTo>
                    <a:pt x="376" y="12"/>
                  </a:lnTo>
                  <a:lnTo>
                    <a:pt x="376" y="14"/>
                  </a:lnTo>
                  <a:lnTo>
                    <a:pt x="364" y="12"/>
                  </a:lnTo>
                  <a:lnTo>
                    <a:pt x="364" y="0"/>
                  </a:lnTo>
                  <a:close/>
                  <a:moveTo>
                    <a:pt x="376" y="14"/>
                  </a:moveTo>
                  <a:lnTo>
                    <a:pt x="204" y="1129"/>
                  </a:lnTo>
                  <a:lnTo>
                    <a:pt x="180" y="1126"/>
                  </a:lnTo>
                  <a:lnTo>
                    <a:pt x="352" y="11"/>
                  </a:lnTo>
                  <a:lnTo>
                    <a:pt x="376" y="14"/>
                  </a:lnTo>
                  <a:close/>
                  <a:moveTo>
                    <a:pt x="204" y="1129"/>
                  </a:moveTo>
                  <a:lnTo>
                    <a:pt x="203" y="1133"/>
                  </a:lnTo>
                  <a:lnTo>
                    <a:pt x="200" y="1136"/>
                  </a:lnTo>
                  <a:lnTo>
                    <a:pt x="197" y="1138"/>
                  </a:lnTo>
                  <a:lnTo>
                    <a:pt x="192" y="1138"/>
                  </a:lnTo>
                  <a:lnTo>
                    <a:pt x="188" y="1138"/>
                  </a:lnTo>
                  <a:lnTo>
                    <a:pt x="185" y="1136"/>
                  </a:lnTo>
                  <a:lnTo>
                    <a:pt x="182" y="1134"/>
                  </a:lnTo>
                  <a:lnTo>
                    <a:pt x="180" y="1129"/>
                  </a:lnTo>
                  <a:lnTo>
                    <a:pt x="192" y="1127"/>
                  </a:lnTo>
                  <a:lnTo>
                    <a:pt x="204" y="11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845"/>
            <p:cNvSpPr>
              <a:spLocks/>
            </p:cNvSpPr>
            <p:nvPr/>
          </p:nvSpPr>
          <p:spPr bwMode="auto">
            <a:xfrm>
              <a:off x="2785" y="1248"/>
              <a:ext cx="35" cy="37"/>
            </a:xfrm>
            <a:custGeom>
              <a:avLst/>
              <a:gdLst>
                <a:gd name="T0" fmla="*/ 4 w 187"/>
                <a:gd name="T1" fmla="*/ 0 h 187"/>
                <a:gd name="T2" fmla="*/ 5 w 187"/>
                <a:gd name="T3" fmla="*/ 0 h 187"/>
                <a:gd name="T4" fmla="*/ 6 w 187"/>
                <a:gd name="T5" fmla="*/ 0 h 187"/>
                <a:gd name="T6" fmla="*/ 6 w 187"/>
                <a:gd name="T7" fmla="*/ 1 h 187"/>
                <a:gd name="T8" fmla="*/ 7 w 187"/>
                <a:gd name="T9" fmla="*/ 1 h 187"/>
                <a:gd name="T10" fmla="*/ 7 w 187"/>
                <a:gd name="T11" fmla="*/ 2 h 187"/>
                <a:gd name="T12" fmla="*/ 8 w 187"/>
                <a:gd name="T13" fmla="*/ 3 h 187"/>
                <a:gd name="T14" fmla="*/ 8 w 187"/>
                <a:gd name="T15" fmla="*/ 3 h 187"/>
                <a:gd name="T16" fmla="*/ 8 w 187"/>
                <a:gd name="T17" fmla="*/ 4 h 187"/>
                <a:gd name="T18" fmla="*/ 8 w 187"/>
                <a:gd name="T19" fmla="*/ 5 h 187"/>
                <a:gd name="T20" fmla="*/ 7 w 187"/>
                <a:gd name="T21" fmla="*/ 5 h 187"/>
                <a:gd name="T22" fmla="*/ 7 w 187"/>
                <a:gd name="T23" fmla="*/ 6 h 187"/>
                <a:gd name="T24" fmla="*/ 6 w 187"/>
                <a:gd name="T25" fmla="*/ 7 h 187"/>
                <a:gd name="T26" fmla="*/ 6 w 187"/>
                <a:gd name="T27" fmla="*/ 7 h 187"/>
                <a:gd name="T28" fmla="*/ 5 w 187"/>
                <a:gd name="T29" fmla="*/ 7 h 187"/>
                <a:gd name="T30" fmla="*/ 4 w 187"/>
                <a:gd name="T31" fmla="*/ 7 h 187"/>
                <a:gd name="T32" fmla="*/ 3 w 187"/>
                <a:gd name="T33" fmla="*/ 7 h 187"/>
                <a:gd name="T34" fmla="*/ 3 w 187"/>
                <a:gd name="T35" fmla="*/ 7 h 187"/>
                <a:gd name="T36" fmla="*/ 2 w 187"/>
                <a:gd name="T37" fmla="*/ 7 h 187"/>
                <a:gd name="T38" fmla="*/ 1 w 187"/>
                <a:gd name="T39" fmla="*/ 7 h 187"/>
                <a:gd name="T40" fmla="*/ 1 w 187"/>
                <a:gd name="T41" fmla="*/ 6 h 187"/>
                <a:gd name="T42" fmla="*/ 0 w 187"/>
                <a:gd name="T43" fmla="*/ 5 h 187"/>
                <a:gd name="T44" fmla="*/ 0 w 187"/>
                <a:gd name="T45" fmla="*/ 5 h 187"/>
                <a:gd name="T46" fmla="*/ 0 w 187"/>
                <a:gd name="T47" fmla="*/ 4 h 187"/>
                <a:gd name="T48" fmla="*/ 0 w 187"/>
                <a:gd name="T49" fmla="*/ 3 h 187"/>
                <a:gd name="T50" fmla="*/ 0 w 187"/>
                <a:gd name="T51" fmla="*/ 3 h 187"/>
                <a:gd name="T52" fmla="*/ 0 w 187"/>
                <a:gd name="T53" fmla="*/ 2 h 187"/>
                <a:gd name="T54" fmla="*/ 1 w 187"/>
                <a:gd name="T55" fmla="*/ 1 h 187"/>
                <a:gd name="T56" fmla="*/ 1 w 187"/>
                <a:gd name="T57" fmla="*/ 1 h 187"/>
                <a:gd name="T58" fmla="*/ 2 w 187"/>
                <a:gd name="T59" fmla="*/ 0 h 187"/>
                <a:gd name="T60" fmla="*/ 3 w 187"/>
                <a:gd name="T61" fmla="*/ 0 h 187"/>
                <a:gd name="T62" fmla="*/ 3 w 187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7"/>
                <a:gd name="T97" fmla="*/ 0 h 187"/>
                <a:gd name="T98" fmla="*/ 187 w 187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7" h="187">
                  <a:moveTo>
                    <a:pt x="93" y="0"/>
                  </a:moveTo>
                  <a:lnTo>
                    <a:pt x="102" y="0"/>
                  </a:lnTo>
                  <a:lnTo>
                    <a:pt x="112" y="2"/>
                  </a:lnTo>
                  <a:lnTo>
                    <a:pt x="121" y="4"/>
                  </a:lnTo>
                  <a:lnTo>
                    <a:pt x="129" y="8"/>
                  </a:lnTo>
                  <a:lnTo>
                    <a:pt x="138" y="11"/>
                  </a:lnTo>
                  <a:lnTo>
                    <a:pt x="146" y="16"/>
                  </a:lnTo>
                  <a:lnTo>
                    <a:pt x="153" y="22"/>
                  </a:lnTo>
                  <a:lnTo>
                    <a:pt x="160" y="27"/>
                  </a:lnTo>
                  <a:lnTo>
                    <a:pt x="165" y="33"/>
                  </a:lnTo>
                  <a:lnTo>
                    <a:pt x="170" y="41"/>
                  </a:lnTo>
                  <a:lnTo>
                    <a:pt x="176" y="49"/>
                  </a:lnTo>
                  <a:lnTo>
                    <a:pt x="179" y="57"/>
                  </a:lnTo>
                  <a:lnTo>
                    <a:pt x="182" y="66"/>
                  </a:lnTo>
                  <a:lnTo>
                    <a:pt x="184" y="75"/>
                  </a:lnTo>
                  <a:lnTo>
                    <a:pt x="187" y="84"/>
                  </a:lnTo>
                  <a:lnTo>
                    <a:pt x="187" y="94"/>
                  </a:lnTo>
                  <a:lnTo>
                    <a:pt x="187" y="103"/>
                  </a:lnTo>
                  <a:lnTo>
                    <a:pt x="184" y="112"/>
                  </a:lnTo>
                  <a:lnTo>
                    <a:pt x="182" y="121"/>
                  </a:lnTo>
                  <a:lnTo>
                    <a:pt x="179" y="130"/>
                  </a:lnTo>
                  <a:lnTo>
                    <a:pt x="176" y="138"/>
                  </a:lnTo>
                  <a:lnTo>
                    <a:pt x="170" y="146"/>
                  </a:lnTo>
                  <a:lnTo>
                    <a:pt x="165" y="153"/>
                  </a:lnTo>
                  <a:lnTo>
                    <a:pt x="160" y="160"/>
                  </a:lnTo>
                  <a:lnTo>
                    <a:pt x="153" y="166"/>
                  </a:lnTo>
                  <a:lnTo>
                    <a:pt x="146" y="172"/>
                  </a:lnTo>
                  <a:lnTo>
                    <a:pt x="138" y="176"/>
                  </a:lnTo>
                  <a:lnTo>
                    <a:pt x="129" y="180"/>
                  </a:lnTo>
                  <a:lnTo>
                    <a:pt x="121" y="184"/>
                  </a:lnTo>
                  <a:lnTo>
                    <a:pt x="112" y="186"/>
                  </a:lnTo>
                  <a:lnTo>
                    <a:pt x="102" y="187"/>
                  </a:lnTo>
                  <a:lnTo>
                    <a:pt x="93" y="187"/>
                  </a:lnTo>
                  <a:lnTo>
                    <a:pt x="84" y="187"/>
                  </a:lnTo>
                  <a:lnTo>
                    <a:pt x="74" y="186"/>
                  </a:lnTo>
                  <a:lnTo>
                    <a:pt x="66" y="184"/>
                  </a:lnTo>
                  <a:lnTo>
                    <a:pt x="57" y="180"/>
                  </a:lnTo>
                  <a:lnTo>
                    <a:pt x="48" y="176"/>
                  </a:lnTo>
                  <a:lnTo>
                    <a:pt x="41" y="172"/>
                  </a:lnTo>
                  <a:lnTo>
                    <a:pt x="33" y="166"/>
                  </a:lnTo>
                  <a:lnTo>
                    <a:pt x="27" y="160"/>
                  </a:lnTo>
                  <a:lnTo>
                    <a:pt x="20" y="153"/>
                  </a:lnTo>
                  <a:lnTo>
                    <a:pt x="15" y="146"/>
                  </a:lnTo>
                  <a:lnTo>
                    <a:pt x="11" y="138"/>
                  </a:lnTo>
                  <a:lnTo>
                    <a:pt x="6" y="130"/>
                  </a:lnTo>
                  <a:lnTo>
                    <a:pt x="4" y="121"/>
                  </a:lnTo>
                  <a:lnTo>
                    <a:pt x="1" y="112"/>
                  </a:lnTo>
                  <a:lnTo>
                    <a:pt x="0" y="103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11" y="49"/>
                  </a:lnTo>
                  <a:lnTo>
                    <a:pt x="15" y="41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33" y="22"/>
                  </a:lnTo>
                  <a:lnTo>
                    <a:pt x="41" y="16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66" y="4"/>
                  </a:lnTo>
                  <a:lnTo>
                    <a:pt x="74" y="2"/>
                  </a:lnTo>
                  <a:lnTo>
                    <a:pt x="84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846"/>
            <p:cNvSpPr>
              <a:spLocks noEditPoints="1"/>
            </p:cNvSpPr>
            <p:nvPr/>
          </p:nvSpPr>
          <p:spPr bwMode="auto">
            <a:xfrm>
              <a:off x="2777" y="1248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6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2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0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06" y="0"/>
                  </a:moveTo>
                  <a:lnTo>
                    <a:pt x="116" y="0"/>
                  </a:lnTo>
                  <a:lnTo>
                    <a:pt x="127" y="2"/>
                  </a:lnTo>
                  <a:lnTo>
                    <a:pt x="138" y="4"/>
                  </a:lnTo>
                  <a:lnTo>
                    <a:pt x="148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4" y="24"/>
                  </a:lnTo>
                  <a:lnTo>
                    <a:pt x="181" y="30"/>
                  </a:lnTo>
                  <a:lnTo>
                    <a:pt x="164" y="48"/>
                  </a:lnTo>
                  <a:lnTo>
                    <a:pt x="157" y="42"/>
                  </a:lnTo>
                  <a:lnTo>
                    <a:pt x="152" y="38"/>
                  </a:lnTo>
                  <a:lnTo>
                    <a:pt x="144" y="34"/>
                  </a:lnTo>
                  <a:lnTo>
                    <a:pt x="138" y="30"/>
                  </a:lnTo>
                  <a:lnTo>
                    <a:pt x="130" y="27"/>
                  </a:lnTo>
                  <a:lnTo>
                    <a:pt x="123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81" y="30"/>
                  </a:moveTo>
                  <a:lnTo>
                    <a:pt x="188" y="38"/>
                  </a:lnTo>
                  <a:lnTo>
                    <a:pt x="194" y="47"/>
                  </a:lnTo>
                  <a:lnTo>
                    <a:pt x="200" y="55"/>
                  </a:lnTo>
                  <a:lnTo>
                    <a:pt x="204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8" y="97"/>
                  </a:lnTo>
                  <a:lnTo>
                    <a:pt x="186" y="89"/>
                  </a:lnTo>
                  <a:lnTo>
                    <a:pt x="184" y="81"/>
                  </a:lnTo>
                  <a:lnTo>
                    <a:pt x="181" y="74"/>
                  </a:lnTo>
                  <a:lnTo>
                    <a:pt x="178" y="67"/>
                  </a:lnTo>
                  <a:lnTo>
                    <a:pt x="174" y="60"/>
                  </a:lnTo>
                  <a:lnTo>
                    <a:pt x="169" y="54"/>
                  </a:lnTo>
                  <a:lnTo>
                    <a:pt x="164" y="48"/>
                  </a:lnTo>
                  <a:lnTo>
                    <a:pt x="181" y="30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4" y="147"/>
                  </a:lnTo>
                  <a:lnTo>
                    <a:pt x="200" y="156"/>
                  </a:lnTo>
                  <a:lnTo>
                    <a:pt x="194" y="164"/>
                  </a:lnTo>
                  <a:lnTo>
                    <a:pt x="188" y="173"/>
                  </a:lnTo>
                  <a:lnTo>
                    <a:pt x="181" y="180"/>
                  </a:lnTo>
                  <a:lnTo>
                    <a:pt x="164" y="163"/>
                  </a:lnTo>
                  <a:lnTo>
                    <a:pt x="169" y="158"/>
                  </a:lnTo>
                  <a:lnTo>
                    <a:pt x="174" y="151"/>
                  </a:lnTo>
                  <a:lnTo>
                    <a:pt x="178" y="145"/>
                  </a:lnTo>
                  <a:lnTo>
                    <a:pt x="181" y="137"/>
                  </a:lnTo>
                  <a:lnTo>
                    <a:pt x="184" y="130"/>
                  </a:lnTo>
                  <a:lnTo>
                    <a:pt x="186" y="122"/>
                  </a:lnTo>
                  <a:lnTo>
                    <a:pt x="188" y="114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1" y="180"/>
                  </a:moveTo>
                  <a:lnTo>
                    <a:pt x="174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8" y="203"/>
                  </a:lnTo>
                  <a:lnTo>
                    <a:pt x="138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lnTo>
                    <a:pt x="114" y="187"/>
                  </a:lnTo>
                  <a:lnTo>
                    <a:pt x="123" y="186"/>
                  </a:lnTo>
                  <a:lnTo>
                    <a:pt x="130" y="184"/>
                  </a:lnTo>
                  <a:lnTo>
                    <a:pt x="138" y="180"/>
                  </a:lnTo>
                  <a:lnTo>
                    <a:pt x="144" y="177"/>
                  </a:lnTo>
                  <a:lnTo>
                    <a:pt x="152" y="173"/>
                  </a:lnTo>
                  <a:lnTo>
                    <a:pt x="157" y="169"/>
                  </a:lnTo>
                  <a:lnTo>
                    <a:pt x="164" y="163"/>
                  </a:lnTo>
                  <a:lnTo>
                    <a:pt x="181" y="180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95" y="211"/>
                  </a:lnTo>
                  <a:lnTo>
                    <a:pt x="85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6" y="199"/>
                  </a:lnTo>
                  <a:lnTo>
                    <a:pt x="47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8" y="187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31" y="180"/>
                  </a:moveTo>
                  <a:lnTo>
                    <a:pt x="25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5" y="137"/>
                  </a:lnTo>
                  <a:lnTo>
                    <a:pt x="2" y="126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5" y="106"/>
                  </a:ln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1" y="137"/>
                  </a:lnTo>
                  <a:lnTo>
                    <a:pt x="34" y="145"/>
                  </a:lnTo>
                  <a:lnTo>
                    <a:pt x="39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4"/>
                  </a:lnTo>
                  <a:lnTo>
                    <a:pt x="5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5" y="38"/>
                  </a:lnTo>
                  <a:lnTo>
                    <a:pt x="31" y="30"/>
                  </a:lnTo>
                  <a:lnTo>
                    <a:pt x="48" y="48"/>
                  </a:lnTo>
                  <a:lnTo>
                    <a:pt x="43" y="54"/>
                  </a:lnTo>
                  <a:lnTo>
                    <a:pt x="39" y="60"/>
                  </a:lnTo>
                  <a:lnTo>
                    <a:pt x="34" y="67"/>
                  </a:lnTo>
                  <a:lnTo>
                    <a:pt x="31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31" y="30"/>
                  </a:moveTo>
                  <a:lnTo>
                    <a:pt x="39" y="24"/>
                  </a:lnTo>
                  <a:lnTo>
                    <a:pt x="47" y="17"/>
                  </a:lnTo>
                  <a:lnTo>
                    <a:pt x="56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5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lnTo>
                    <a:pt x="98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8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close/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847"/>
            <p:cNvSpPr>
              <a:spLocks/>
            </p:cNvSpPr>
            <p:nvPr/>
          </p:nvSpPr>
          <p:spPr bwMode="auto">
            <a:xfrm>
              <a:off x="2738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5 w 206"/>
                <a:gd name="T3" fmla="*/ 0 h 207"/>
                <a:gd name="T4" fmla="*/ 6 w 206"/>
                <a:gd name="T5" fmla="*/ 1 h 207"/>
                <a:gd name="T6" fmla="*/ 7 w 206"/>
                <a:gd name="T7" fmla="*/ 1 h 207"/>
                <a:gd name="T8" fmla="*/ 7 w 206"/>
                <a:gd name="T9" fmla="*/ 2 h 207"/>
                <a:gd name="T10" fmla="*/ 8 w 206"/>
                <a:gd name="T11" fmla="*/ 2 h 207"/>
                <a:gd name="T12" fmla="*/ 8 w 206"/>
                <a:gd name="T13" fmla="*/ 3 h 207"/>
                <a:gd name="T14" fmla="*/ 8 w 206"/>
                <a:gd name="T15" fmla="*/ 4 h 207"/>
                <a:gd name="T16" fmla="*/ 8 w 206"/>
                <a:gd name="T17" fmla="*/ 5 h 207"/>
                <a:gd name="T18" fmla="*/ 8 w 206"/>
                <a:gd name="T19" fmla="*/ 5 h 207"/>
                <a:gd name="T20" fmla="*/ 8 w 206"/>
                <a:gd name="T21" fmla="*/ 6 h 207"/>
                <a:gd name="T22" fmla="*/ 7 w 206"/>
                <a:gd name="T23" fmla="*/ 7 h 207"/>
                <a:gd name="T24" fmla="*/ 7 w 206"/>
                <a:gd name="T25" fmla="*/ 7 h 207"/>
                <a:gd name="T26" fmla="*/ 6 w 206"/>
                <a:gd name="T27" fmla="*/ 8 h 207"/>
                <a:gd name="T28" fmla="*/ 5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3 w 206"/>
                <a:gd name="T35" fmla="*/ 8 h 207"/>
                <a:gd name="T36" fmla="*/ 2 w 206"/>
                <a:gd name="T37" fmla="*/ 8 h 207"/>
                <a:gd name="T38" fmla="*/ 2 w 206"/>
                <a:gd name="T39" fmla="*/ 7 h 207"/>
                <a:gd name="T40" fmla="*/ 1 w 206"/>
                <a:gd name="T41" fmla="*/ 7 h 207"/>
                <a:gd name="T42" fmla="*/ 0 w 206"/>
                <a:gd name="T43" fmla="*/ 6 h 207"/>
                <a:gd name="T44" fmla="*/ 0 w 206"/>
                <a:gd name="T45" fmla="*/ 5 h 207"/>
                <a:gd name="T46" fmla="*/ 0 w 206"/>
                <a:gd name="T47" fmla="*/ 5 h 207"/>
                <a:gd name="T48" fmla="*/ 0 w 206"/>
                <a:gd name="T49" fmla="*/ 4 h 207"/>
                <a:gd name="T50" fmla="*/ 0 w 206"/>
                <a:gd name="T51" fmla="*/ 3 h 207"/>
                <a:gd name="T52" fmla="*/ 0 w 206"/>
                <a:gd name="T53" fmla="*/ 2 h 207"/>
                <a:gd name="T54" fmla="*/ 1 w 206"/>
                <a:gd name="T55" fmla="*/ 2 h 207"/>
                <a:gd name="T56" fmla="*/ 2 w 206"/>
                <a:gd name="T57" fmla="*/ 1 h 207"/>
                <a:gd name="T58" fmla="*/ 2 w 206"/>
                <a:gd name="T59" fmla="*/ 1 h 207"/>
                <a:gd name="T60" fmla="*/ 3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3" y="0"/>
                  </a:moveTo>
                  <a:lnTo>
                    <a:pt x="113" y="1"/>
                  </a:lnTo>
                  <a:lnTo>
                    <a:pt x="123" y="2"/>
                  </a:lnTo>
                  <a:lnTo>
                    <a:pt x="134" y="6"/>
                  </a:lnTo>
                  <a:lnTo>
                    <a:pt x="143" y="9"/>
                  </a:lnTo>
                  <a:lnTo>
                    <a:pt x="152" y="13"/>
                  </a:lnTo>
                  <a:lnTo>
                    <a:pt x="160" y="19"/>
                  </a:lnTo>
                  <a:lnTo>
                    <a:pt x="168" y="24"/>
                  </a:lnTo>
                  <a:lnTo>
                    <a:pt x="176" y="31"/>
                  </a:lnTo>
                  <a:lnTo>
                    <a:pt x="182" y="38"/>
                  </a:lnTo>
                  <a:lnTo>
                    <a:pt x="188" y="46"/>
                  </a:lnTo>
                  <a:lnTo>
                    <a:pt x="193" y="54"/>
                  </a:lnTo>
                  <a:lnTo>
                    <a:pt x="198" y="63"/>
                  </a:lnTo>
                  <a:lnTo>
                    <a:pt x="201" y="73"/>
                  </a:lnTo>
                  <a:lnTo>
                    <a:pt x="204" y="82"/>
                  </a:lnTo>
                  <a:lnTo>
                    <a:pt x="205" y="93"/>
                  </a:lnTo>
                  <a:lnTo>
                    <a:pt x="206" y="104"/>
                  </a:lnTo>
                  <a:lnTo>
                    <a:pt x="205" y="114"/>
                  </a:lnTo>
                  <a:lnTo>
                    <a:pt x="204" y="124"/>
                  </a:lnTo>
                  <a:lnTo>
                    <a:pt x="201" y="134"/>
                  </a:lnTo>
                  <a:lnTo>
                    <a:pt x="198" y="144"/>
                  </a:lnTo>
                  <a:lnTo>
                    <a:pt x="193" y="153"/>
                  </a:lnTo>
                  <a:lnTo>
                    <a:pt x="188" y="161"/>
                  </a:lnTo>
                  <a:lnTo>
                    <a:pt x="182" y="169"/>
                  </a:lnTo>
                  <a:lnTo>
                    <a:pt x="176" y="176"/>
                  </a:lnTo>
                  <a:lnTo>
                    <a:pt x="168" y="183"/>
                  </a:lnTo>
                  <a:lnTo>
                    <a:pt x="160" y="188"/>
                  </a:lnTo>
                  <a:lnTo>
                    <a:pt x="152" y="194"/>
                  </a:lnTo>
                  <a:lnTo>
                    <a:pt x="143" y="198"/>
                  </a:lnTo>
                  <a:lnTo>
                    <a:pt x="134" y="201"/>
                  </a:lnTo>
                  <a:lnTo>
                    <a:pt x="123" y="204"/>
                  </a:lnTo>
                  <a:lnTo>
                    <a:pt x="113" y="205"/>
                  </a:lnTo>
                  <a:lnTo>
                    <a:pt x="103" y="207"/>
                  </a:lnTo>
                  <a:lnTo>
                    <a:pt x="93" y="205"/>
                  </a:lnTo>
                  <a:lnTo>
                    <a:pt x="82" y="204"/>
                  </a:lnTo>
                  <a:lnTo>
                    <a:pt x="72" y="201"/>
                  </a:lnTo>
                  <a:lnTo>
                    <a:pt x="63" y="198"/>
                  </a:lnTo>
                  <a:lnTo>
                    <a:pt x="54" y="194"/>
                  </a:lnTo>
                  <a:lnTo>
                    <a:pt x="45" y="188"/>
                  </a:lnTo>
                  <a:lnTo>
                    <a:pt x="38" y="183"/>
                  </a:lnTo>
                  <a:lnTo>
                    <a:pt x="30" y="176"/>
                  </a:lnTo>
                  <a:lnTo>
                    <a:pt x="24" y="169"/>
                  </a:lnTo>
                  <a:lnTo>
                    <a:pt x="17" y="161"/>
                  </a:lnTo>
                  <a:lnTo>
                    <a:pt x="12" y="153"/>
                  </a:lnTo>
                  <a:lnTo>
                    <a:pt x="8" y="144"/>
                  </a:lnTo>
                  <a:lnTo>
                    <a:pt x="4" y="134"/>
                  </a:lnTo>
                  <a:lnTo>
                    <a:pt x="2" y="12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0" y="93"/>
                  </a:lnTo>
                  <a:lnTo>
                    <a:pt x="2" y="82"/>
                  </a:lnTo>
                  <a:lnTo>
                    <a:pt x="4" y="73"/>
                  </a:lnTo>
                  <a:lnTo>
                    <a:pt x="8" y="63"/>
                  </a:lnTo>
                  <a:lnTo>
                    <a:pt x="12" y="54"/>
                  </a:lnTo>
                  <a:lnTo>
                    <a:pt x="17" y="46"/>
                  </a:lnTo>
                  <a:lnTo>
                    <a:pt x="24" y="38"/>
                  </a:lnTo>
                  <a:lnTo>
                    <a:pt x="30" y="31"/>
                  </a:lnTo>
                  <a:lnTo>
                    <a:pt x="38" y="24"/>
                  </a:lnTo>
                  <a:lnTo>
                    <a:pt x="45" y="19"/>
                  </a:lnTo>
                  <a:lnTo>
                    <a:pt x="54" y="13"/>
                  </a:lnTo>
                  <a:lnTo>
                    <a:pt x="63" y="9"/>
                  </a:lnTo>
                  <a:lnTo>
                    <a:pt x="72" y="6"/>
                  </a:lnTo>
                  <a:lnTo>
                    <a:pt x="82" y="2"/>
                  </a:lnTo>
                  <a:lnTo>
                    <a:pt x="93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848"/>
            <p:cNvSpPr>
              <a:spLocks noEditPoints="1"/>
            </p:cNvSpPr>
            <p:nvPr/>
          </p:nvSpPr>
          <p:spPr bwMode="auto">
            <a:xfrm>
              <a:off x="2734" y="1240"/>
              <a:ext cx="50" cy="48"/>
            </a:xfrm>
            <a:custGeom>
              <a:avLst/>
              <a:gdLst>
                <a:gd name="T0" fmla="*/ 5 w 230"/>
                <a:gd name="T1" fmla="*/ 1 h 230"/>
                <a:gd name="T2" fmla="*/ 6 w 230"/>
                <a:gd name="T3" fmla="*/ 0 h 230"/>
                <a:gd name="T4" fmla="*/ 7 w 230"/>
                <a:gd name="T5" fmla="*/ 1 h 230"/>
                <a:gd name="T6" fmla="*/ 7 w 230"/>
                <a:gd name="T7" fmla="*/ 2 h 230"/>
                <a:gd name="T8" fmla="*/ 6 w 230"/>
                <a:gd name="T9" fmla="*/ 1 h 230"/>
                <a:gd name="T10" fmla="*/ 5 w 230"/>
                <a:gd name="T11" fmla="*/ 0 h 230"/>
                <a:gd name="T12" fmla="*/ 9 w 230"/>
                <a:gd name="T13" fmla="*/ 2 h 230"/>
                <a:gd name="T14" fmla="*/ 9 w 230"/>
                <a:gd name="T15" fmla="*/ 4 h 230"/>
                <a:gd name="T16" fmla="*/ 8 w 230"/>
                <a:gd name="T17" fmla="*/ 4 h 230"/>
                <a:gd name="T18" fmla="*/ 8 w 230"/>
                <a:gd name="T19" fmla="*/ 3 h 230"/>
                <a:gd name="T20" fmla="*/ 9 w 230"/>
                <a:gd name="T21" fmla="*/ 5 h 230"/>
                <a:gd name="T22" fmla="*/ 9 w 230"/>
                <a:gd name="T23" fmla="*/ 5 h 230"/>
                <a:gd name="T24" fmla="*/ 8 w 230"/>
                <a:gd name="T25" fmla="*/ 5 h 230"/>
                <a:gd name="T26" fmla="*/ 9 w 230"/>
                <a:gd name="T27" fmla="*/ 6 h 230"/>
                <a:gd name="T28" fmla="*/ 8 w 230"/>
                <a:gd name="T29" fmla="*/ 7 h 230"/>
                <a:gd name="T30" fmla="*/ 7 w 230"/>
                <a:gd name="T31" fmla="*/ 7 h 230"/>
                <a:gd name="T32" fmla="*/ 8 w 230"/>
                <a:gd name="T33" fmla="*/ 6 h 230"/>
                <a:gd name="T34" fmla="*/ 9 w 230"/>
                <a:gd name="T35" fmla="*/ 5 h 230"/>
                <a:gd name="T36" fmla="*/ 7 w 230"/>
                <a:gd name="T37" fmla="*/ 9 h 230"/>
                <a:gd name="T38" fmla="*/ 5 w 230"/>
                <a:gd name="T39" fmla="*/ 9 h 230"/>
                <a:gd name="T40" fmla="*/ 5 w 230"/>
                <a:gd name="T41" fmla="*/ 8 h 230"/>
                <a:gd name="T42" fmla="*/ 7 w 230"/>
                <a:gd name="T43" fmla="*/ 8 h 230"/>
                <a:gd name="T44" fmla="*/ 5 w 230"/>
                <a:gd name="T45" fmla="*/ 9 h 230"/>
                <a:gd name="T46" fmla="*/ 5 w 230"/>
                <a:gd name="T47" fmla="*/ 9 h 230"/>
                <a:gd name="T48" fmla="*/ 5 w 230"/>
                <a:gd name="T49" fmla="*/ 8 h 230"/>
                <a:gd name="T50" fmla="*/ 4 w 230"/>
                <a:gd name="T51" fmla="*/ 9 h 230"/>
                <a:gd name="T52" fmla="*/ 2 w 230"/>
                <a:gd name="T53" fmla="*/ 8 h 230"/>
                <a:gd name="T54" fmla="*/ 2 w 230"/>
                <a:gd name="T55" fmla="*/ 7 h 230"/>
                <a:gd name="T56" fmla="*/ 4 w 230"/>
                <a:gd name="T57" fmla="*/ 8 h 230"/>
                <a:gd name="T58" fmla="*/ 5 w 230"/>
                <a:gd name="T59" fmla="*/ 9 h 230"/>
                <a:gd name="T60" fmla="*/ 1 w 230"/>
                <a:gd name="T61" fmla="*/ 7 h 230"/>
                <a:gd name="T62" fmla="*/ 0 w 230"/>
                <a:gd name="T63" fmla="*/ 5 h 230"/>
                <a:gd name="T64" fmla="*/ 1 w 230"/>
                <a:gd name="T65" fmla="*/ 5 h 230"/>
                <a:gd name="T66" fmla="*/ 2 w 230"/>
                <a:gd name="T67" fmla="*/ 7 h 230"/>
                <a:gd name="T68" fmla="*/ 0 w 230"/>
                <a:gd name="T69" fmla="*/ 5 h 230"/>
                <a:gd name="T70" fmla="*/ 0 w 230"/>
                <a:gd name="T71" fmla="*/ 5 h 230"/>
                <a:gd name="T72" fmla="*/ 1 w 230"/>
                <a:gd name="T73" fmla="*/ 5 h 230"/>
                <a:gd name="T74" fmla="*/ 0 w 230"/>
                <a:gd name="T75" fmla="*/ 4 h 230"/>
                <a:gd name="T76" fmla="*/ 1 w 230"/>
                <a:gd name="T77" fmla="*/ 2 h 230"/>
                <a:gd name="T78" fmla="*/ 2 w 230"/>
                <a:gd name="T79" fmla="*/ 2 h 230"/>
                <a:gd name="T80" fmla="*/ 1 w 230"/>
                <a:gd name="T81" fmla="*/ 4 h 230"/>
                <a:gd name="T82" fmla="*/ 0 w 230"/>
                <a:gd name="T83" fmla="*/ 5 h 230"/>
                <a:gd name="T84" fmla="*/ 2 w 230"/>
                <a:gd name="T85" fmla="*/ 1 h 230"/>
                <a:gd name="T86" fmla="*/ 4 w 230"/>
                <a:gd name="T87" fmla="*/ 0 h 230"/>
                <a:gd name="T88" fmla="*/ 4 w 230"/>
                <a:gd name="T89" fmla="*/ 1 h 230"/>
                <a:gd name="T90" fmla="*/ 3 w 230"/>
                <a:gd name="T91" fmla="*/ 2 h 230"/>
                <a:gd name="T92" fmla="*/ 5 w 230"/>
                <a:gd name="T93" fmla="*/ 0 h 230"/>
                <a:gd name="T94" fmla="*/ 5 w 230"/>
                <a:gd name="T95" fmla="*/ 0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15" y="0"/>
                  </a:move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2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97" y="34"/>
                  </a:moveTo>
                  <a:lnTo>
                    <a:pt x="203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lnTo>
                    <a:pt x="205" y="106"/>
                  </a:lnTo>
                  <a:lnTo>
                    <a:pt x="204" y="98"/>
                  </a:lnTo>
                  <a:lnTo>
                    <a:pt x="201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close/>
                  <a:moveTo>
                    <a:pt x="230" y="115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05" y="115"/>
                  </a:lnTo>
                  <a:lnTo>
                    <a:pt x="230" y="115"/>
                  </a:lnTo>
                  <a:close/>
                  <a:moveTo>
                    <a:pt x="230" y="116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230" y="116"/>
                  </a:move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3" y="188"/>
                  </a:lnTo>
                  <a:lnTo>
                    <a:pt x="197" y="197"/>
                  </a:lnTo>
                  <a:lnTo>
                    <a:pt x="179" y="180"/>
                  </a:ln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1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197" y="197"/>
                  </a:move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5" y="230"/>
                  </a:lnTo>
                  <a:lnTo>
                    <a:pt x="115" y="207"/>
                  </a:lnTo>
                  <a:lnTo>
                    <a:pt x="124" y="206"/>
                  </a:lnTo>
                  <a:lnTo>
                    <a:pt x="133" y="205"/>
                  </a:lnTo>
                  <a:lnTo>
                    <a:pt x="142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59" y="216"/>
                  </a:lnTo>
                  <a:lnTo>
                    <a:pt x="51" y="211"/>
                  </a:lnTo>
                  <a:lnTo>
                    <a:pt x="41" y="205"/>
                  </a:lnTo>
                  <a:lnTo>
                    <a:pt x="34" y="197"/>
                  </a:lnTo>
                  <a:lnTo>
                    <a:pt x="51" y="180"/>
                  </a:ln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8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34" y="197"/>
                  </a:moveTo>
                  <a:lnTo>
                    <a:pt x="26" y="188"/>
                  </a:lnTo>
                  <a:lnTo>
                    <a:pt x="20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5" y="158"/>
                  </a:lnTo>
                  <a:lnTo>
                    <a:pt x="40" y="166"/>
                  </a:lnTo>
                  <a:lnTo>
                    <a:pt x="44" y="173"/>
                  </a:lnTo>
                  <a:lnTo>
                    <a:pt x="51" y="180"/>
                  </a:lnTo>
                  <a:lnTo>
                    <a:pt x="34" y="197"/>
                  </a:lnTo>
                  <a:close/>
                  <a:moveTo>
                    <a:pt x="0" y="116"/>
                  </a:moveTo>
                  <a:lnTo>
                    <a:pt x="0" y="116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6"/>
                  </a:moveTo>
                  <a:lnTo>
                    <a:pt x="0" y="115"/>
                  </a:lnTo>
                  <a:lnTo>
                    <a:pt x="24" y="115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5"/>
                  </a:move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20" y="51"/>
                  </a:lnTo>
                  <a:lnTo>
                    <a:pt x="26" y="43"/>
                  </a:lnTo>
                  <a:lnTo>
                    <a:pt x="34" y="34"/>
                  </a:lnTo>
                  <a:lnTo>
                    <a:pt x="51" y="51"/>
                  </a:lnTo>
                  <a:lnTo>
                    <a:pt x="44" y="58"/>
                  </a:lnTo>
                  <a:lnTo>
                    <a:pt x="40" y="65"/>
                  </a:lnTo>
                  <a:lnTo>
                    <a:pt x="35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close/>
                  <a:moveTo>
                    <a:pt x="34" y="34"/>
                  </a:moveTo>
                  <a:lnTo>
                    <a:pt x="41" y="26"/>
                  </a:lnTo>
                  <a:lnTo>
                    <a:pt x="51" y="20"/>
                  </a:lnTo>
                  <a:lnTo>
                    <a:pt x="59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5" y="0"/>
                  </a:lnTo>
                  <a:lnTo>
                    <a:pt x="115" y="24"/>
                  </a:lnTo>
                  <a:lnTo>
                    <a:pt x="106" y="25"/>
                  </a:lnTo>
                  <a:lnTo>
                    <a:pt x="96" y="26"/>
                  </a:lnTo>
                  <a:lnTo>
                    <a:pt x="88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4" y="34"/>
                  </a:lnTo>
                  <a:close/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849"/>
            <p:cNvSpPr>
              <a:spLocks/>
            </p:cNvSpPr>
            <p:nvPr/>
          </p:nvSpPr>
          <p:spPr bwMode="auto">
            <a:xfrm>
              <a:off x="2905" y="1248"/>
              <a:ext cx="39" cy="37"/>
            </a:xfrm>
            <a:custGeom>
              <a:avLst/>
              <a:gdLst>
                <a:gd name="T0" fmla="*/ 3 w 188"/>
                <a:gd name="T1" fmla="*/ 0 h 187"/>
                <a:gd name="T2" fmla="*/ 3 w 188"/>
                <a:gd name="T3" fmla="*/ 0 h 187"/>
                <a:gd name="T4" fmla="*/ 2 w 188"/>
                <a:gd name="T5" fmla="*/ 0 h 187"/>
                <a:gd name="T6" fmla="*/ 1 w 188"/>
                <a:gd name="T7" fmla="*/ 1 h 187"/>
                <a:gd name="T8" fmla="*/ 1 w 188"/>
                <a:gd name="T9" fmla="*/ 1 h 187"/>
                <a:gd name="T10" fmla="*/ 0 w 188"/>
                <a:gd name="T11" fmla="*/ 2 h 187"/>
                <a:gd name="T12" fmla="*/ 0 w 188"/>
                <a:gd name="T13" fmla="*/ 3 h 187"/>
                <a:gd name="T14" fmla="*/ 0 w 188"/>
                <a:gd name="T15" fmla="*/ 3 h 187"/>
                <a:gd name="T16" fmla="*/ 0 w 188"/>
                <a:gd name="T17" fmla="*/ 4 h 187"/>
                <a:gd name="T18" fmla="*/ 0 w 188"/>
                <a:gd name="T19" fmla="*/ 5 h 187"/>
                <a:gd name="T20" fmla="*/ 0 w 188"/>
                <a:gd name="T21" fmla="*/ 5 h 187"/>
                <a:gd name="T22" fmla="*/ 1 w 188"/>
                <a:gd name="T23" fmla="*/ 6 h 187"/>
                <a:gd name="T24" fmla="*/ 1 w 188"/>
                <a:gd name="T25" fmla="*/ 7 h 187"/>
                <a:gd name="T26" fmla="*/ 2 w 188"/>
                <a:gd name="T27" fmla="*/ 7 h 187"/>
                <a:gd name="T28" fmla="*/ 3 w 188"/>
                <a:gd name="T29" fmla="*/ 7 h 187"/>
                <a:gd name="T30" fmla="*/ 3 w 188"/>
                <a:gd name="T31" fmla="*/ 7 h 187"/>
                <a:gd name="T32" fmla="*/ 4 w 188"/>
                <a:gd name="T33" fmla="*/ 7 h 187"/>
                <a:gd name="T34" fmla="*/ 5 w 188"/>
                <a:gd name="T35" fmla="*/ 7 h 187"/>
                <a:gd name="T36" fmla="*/ 6 w 188"/>
                <a:gd name="T37" fmla="*/ 7 h 187"/>
                <a:gd name="T38" fmla="*/ 6 w 188"/>
                <a:gd name="T39" fmla="*/ 7 h 187"/>
                <a:gd name="T40" fmla="*/ 7 w 188"/>
                <a:gd name="T41" fmla="*/ 6 h 187"/>
                <a:gd name="T42" fmla="*/ 7 w 188"/>
                <a:gd name="T43" fmla="*/ 5 h 187"/>
                <a:gd name="T44" fmla="*/ 7 w 188"/>
                <a:gd name="T45" fmla="*/ 5 h 187"/>
                <a:gd name="T46" fmla="*/ 8 w 188"/>
                <a:gd name="T47" fmla="*/ 4 h 187"/>
                <a:gd name="T48" fmla="*/ 8 w 188"/>
                <a:gd name="T49" fmla="*/ 3 h 187"/>
                <a:gd name="T50" fmla="*/ 7 w 188"/>
                <a:gd name="T51" fmla="*/ 3 h 187"/>
                <a:gd name="T52" fmla="*/ 7 w 188"/>
                <a:gd name="T53" fmla="*/ 2 h 187"/>
                <a:gd name="T54" fmla="*/ 7 w 188"/>
                <a:gd name="T55" fmla="*/ 1 h 187"/>
                <a:gd name="T56" fmla="*/ 6 w 188"/>
                <a:gd name="T57" fmla="*/ 1 h 187"/>
                <a:gd name="T58" fmla="*/ 6 w 188"/>
                <a:gd name="T59" fmla="*/ 0 h 187"/>
                <a:gd name="T60" fmla="*/ 5 w 188"/>
                <a:gd name="T61" fmla="*/ 0 h 187"/>
                <a:gd name="T62" fmla="*/ 4 w 188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7"/>
                <a:gd name="T98" fmla="*/ 188 w 188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7">
                  <a:moveTo>
                    <a:pt x="94" y="0"/>
                  </a:moveTo>
                  <a:lnTo>
                    <a:pt x="84" y="0"/>
                  </a:lnTo>
                  <a:lnTo>
                    <a:pt x="75" y="2"/>
                  </a:lnTo>
                  <a:lnTo>
                    <a:pt x="66" y="4"/>
                  </a:lnTo>
                  <a:lnTo>
                    <a:pt x="57" y="8"/>
                  </a:lnTo>
                  <a:lnTo>
                    <a:pt x="49" y="11"/>
                  </a:lnTo>
                  <a:lnTo>
                    <a:pt x="42" y="16"/>
                  </a:lnTo>
                  <a:lnTo>
                    <a:pt x="34" y="22"/>
                  </a:lnTo>
                  <a:lnTo>
                    <a:pt x="28" y="27"/>
                  </a:lnTo>
                  <a:lnTo>
                    <a:pt x="21" y="33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7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3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7" y="130"/>
                  </a:lnTo>
                  <a:lnTo>
                    <a:pt x="12" y="138"/>
                  </a:lnTo>
                  <a:lnTo>
                    <a:pt x="16" y="146"/>
                  </a:lnTo>
                  <a:lnTo>
                    <a:pt x="21" y="153"/>
                  </a:lnTo>
                  <a:lnTo>
                    <a:pt x="28" y="160"/>
                  </a:lnTo>
                  <a:lnTo>
                    <a:pt x="34" y="166"/>
                  </a:lnTo>
                  <a:lnTo>
                    <a:pt x="42" y="172"/>
                  </a:lnTo>
                  <a:lnTo>
                    <a:pt x="49" y="176"/>
                  </a:lnTo>
                  <a:lnTo>
                    <a:pt x="57" y="180"/>
                  </a:lnTo>
                  <a:lnTo>
                    <a:pt x="66" y="184"/>
                  </a:lnTo>
                  <a:lnTo>
                    <a:pt x="75" y="186"/>
                  </a:lnTo>
                  <a:lnTo>
                    <a:pt x="84" y="187"/>
                  </a:lnTo>
                  <a:lnTo>
                    <a:pt x="94" y="187"/>
                  </a:lnTo>
                  <a:lnTo>
                    <a:pt x="103" y="187"/>
                  </a:lnTo>
                  <a:lnTo>
                    <a:pt x="112" y="186"/>
                  </a:lnTo>
                  <a:lnTo>
                    <a:pt x="122" y="184"/>
                  </a:lnTo>
                  <a:lnTo>
                    <a:pt x="130" y="180"/>
                  </a:lnTo>
                  <a:lnTo>
                    <a:pt x="138" y="176"/>
                  </a:lnTo>
                  <a:lnTo>
                    <a:pt x="147" y="172"/>
                  </a:lnTo>
                  <a:lnTo>
                    <a:pt x="153" y="166"/>
                  </a:lnTo>
                  <a:lnTo>
                    <a:pt x="159" y="160"/>
                  </a:lnTo>
                  <a:lnTo>
                    <a:pt x="166" y="153"/>
                  </a:lnTo>
                  <a:lnTo>
                    <a:pt x="171" y="146"/>
                  </a:lnTo>
                  <a:lnTo>
                    <a:pt x="176" y="138"/>
                  </a:lnTo>
                  <a:lnTo>
                    <a:pt x="180" y="130"/>
                  </a:lnTo>
                  <a:lnTo>
                    <a:pt x="183" y="121"/>
                  </a:lnTo>
                  <a:lnTo>
                    <a:pt x="185" y="112"/>
                  </a:lnTo>
                  <a:lnTo>
                    <a:pt x="186" y="103"/>
                  </a:lnTo>
                  <a:lnTo>
                    <a:pt x="188" y="94"/>
                  </a:lnTo>
                  <a:lnTo>
                    <a:pt x="186" y="84"/>
                  </a:lnTo>
                  <a:lnTo>
                    <a:pt x="185" y="75"/>
                  </a:lnTo>
                  <a:lnTo>
                    <a:pt x="183" y="66"/>
                  </a:lnTo>
                  <a:lnTo>
                    <a:pt x="180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6" y="33"/>
                  </a:lnTo>
                  <a:lnTo>
                    <a:pt x="159" y="27"/>
                  </a:lnTo>
                  <a:lnTo>
                    <a:pt x="153" y="22"/>
                  </a:lnTo>
                  <a:lnTo>
                    <a:pt x="147" y="16"/>
                  </a:lnTo>
                  <a:lnTo>
                    <a:pt x="138" y="11"/>
                  </a:lnTo>
                  <a:lnTo>
                    <a:pt x="130" y="8"/>
                  </a:lnTo>
                  <a:lnTo>
                    <a:pt x="122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850"/>
            <p:cNvSpPr>
              <a:spLocks noEditPoints="1"/>
            </p:cNvSpPr>
            <p:nvPr/>
          </p:nvSpPr>
          <p:spPr bwMode="auto">
            <a:xfrm>
              <a:off x="2901" y="1248"/>
              <a:ext cx="39" cy="41"/>
            </a:xfrm>
            <a:custGeom>
              <a:avLst/>
              <a:gdLst>
                <a:gd name="T0" fmla="*/ 4 w 211"/>
                <a:gd name="T1" fmla="*/ 0 h 212"/>
                <a:gd name="T2" fmla="*/ 4 w 211"/>
                <a:gd name="T3" fmla="*/ 1 h 212"/>
                <a:gd name="T4" fmla="*/ 2 w 211"/>
                <a:gd name="T5" fmla="*/ 2 h 212"/>
                <a:gd name="T6" fmla="*/ 2 w 211"/>
                <a:gd name="T7" fmla="*/ 1 h 212"/>
                <a:gd name="T8" fmla="*/ 3 w 211"/>
                <a:gd name="T9" fmla="*/ 0 h 212"/>
                <a:gd name="T10" fmla="*/ 4 w 211"/>
                <a:gd name="T11" fmla="*/ 1 h 212"/>
                <a:gd name="T12" fmla="*/ 1 w 211"/>
                <a:gd name="T13" fmla="*/ 3 h 212"/>
                <a:gd name="T14" fmla="*/ 1 w 211"/>
                <a:gd name="T15" fmla="*/ 4 h 212"/>
                <a:gd name="T16" fmla="*/ 0 w 211"/>
                <a:gd name="T17" fmla="*/ 3 h 212"/>
                <a:gd name="T18" fmla="*/ 1 w 211"/>
                <a:gd name="T19" fmla="*/ 2 h 212"/>
                <a:gd name="T20" fmla="*/ 1 w 211"/>
                <a:gd name="T21" fmla="*/ 4 h 212"/>
                <a:gd name="T22" fmla="*/ 1 w 211"/>
                <a:gd name="T23" fmla="*/ 4 h 212"/>
                <a:gd name="T24" fmla="*/ 0 w 211"/>
                <a:gd name="T25" fmla="*/ 4 h 212"/>
                <a:gd name="T26" fmla="*/ 1 w 211"/>
                <a:gd name="T27" fmla="*/ 5 h 212"/>
                <a:gd name="T28" fmla="*/ 2 w 211"/>
                <a:gd name="T29" fmla="*/ 6 h 212"/>
                <a:gd name="T30" fmla="*/ 1 w 211"/>
                <a:gd name="T31" fmla="*/ 7 h 212"/>
                <a:gd name="T32" fmla="*/ 0 w 211"/>
                <a:gd name="T33" fmla="*/ 5 h 212"/>
                <a:gd name="T34" fmla="*/ 1 w 211"/>
                <a:gd name="T35" fmla="*/ 4 h 212"/>
                <a:gd name="T36" fmla="*/ 3 w 211"/>
                <a:gd name="T37" fmla="*/ 7 h 212"/>
                <a:gd name="T38" fmla="*/ 4 w 211"/>
                <a:gd name="T39" fmla="*/ 7 h 212"/>
                <a:gd name="T40" fmla="*/ 3 w 211"/>
                <a:gd name="T41" fmla="*/ 8 h 212"/>
                <a:gd name="T42" fmla="*/ 2 w 211"/>
                <a:gd name="T43" fmla="*/ 8 h 212"/>
                <a:gd name="T44" fmla="*/ 4 w 211"/>
                <a:gd name="T45" fmla="*/ 7 h 212"/>
                <a:gd name="T46" fmla="*/ 4 w 211"/>
                <a:gd name="T47" fmla="*/ 7 h 212"/>
                <a:gd name="T48" fmla="*/ 4 w 211"/>
                <a:gd name="T49" fmla="*/ 8 h 212"/>
                <a:gd name="T50" fmla="*/ 5 w 211"/>
                <a:gd name="T51" fmla="*/ 7 h 212"/>
                <a:gd name="T52" fmla="*/ 6 w 211"/>
                <a:gd name="T53" fmla="*/ 7 h 212"/>
                <a:gd name="T54" fmla="*/ 7 w 211"/>
                <a:gd name="T55" fmla="*/ 7 h 212"/>
                <a:gd name="T56" fmla="*/ 5 w 211"/>
                <a:gd name="T57" fmla="*/ 8 h 212"/>
                <a:gd name="T58" fmla="*/ 4 w 211"/>
                <a:gd name="T59" fmla="*/ 7 h 212"/>
                <a:gd name="T60" fmla="*/ 7 w 211"/>
                <a:gd name="T61" fmla="*/ 6 h 212"/>
                <a:gd name="T62" fmla="*/ 7 w 211"/>
                <a:gd name="T63" fmla="*/ 5 h 212"/>
                <a:gd name="T64" fmla="*/ 8 w 211"/>
                <a:gd name="T65" fmla="*/ 5 h 212"/>
                <a:gd name="T66" fmla="*/ 8 w 211"/>
                <a:gd name="T67" fmla="*/ 6 h 212"/>
                <a:gd name="T68" fmla="*/ 7 w 211"/>
                <a:gd name="T69" fmla="*/ 4 h 212"/>
                <a:gd name="T70" fmla="*/ 7 w 211"/>
                <a:gd name="T71" fmla="*/ 4 h 212"/>
                <a:gd name="T72" fmla="*/ 8 w 211"/>
                <a:gd name="T73" fmla="*/ 4 h 212"/>
                <a:gd name="T74" fmla="*/ 7 w 211"/>
                <a:gd name="T75" fmla="*/ 4 h 212"/>
                <a:gd name="T76" fmla="*/ 7 w 211"/>
                <a:gd name="T77" fmla="*/ 2 h 212"/>
                <a:gd name="T78" fmla="*/ 7 w 211"/>
                <a:gd name="T79" fmla="*/ 2 h 212"/>
                <a:gd name="T80" fmla="*/ 8 w 211"/>
                <a:gd name="T81" fmla="*/ 3 h 212"/>
                <a:gd name="T82" fmla="*/ 7 w 211"/>
                <a:gd name="T83" fmla="*/ 4 h 212"/>
                <a:gd name="T84" fmla="*/ 6 w 211"/>
                <a:gd name="T85" fmla="*/ 1 h 212"/>
                <a:gd name="T86" fmla="*/ 5 w 211"/>
                <a:gd name="T87" fmla="*/ 1 h 212"/>
                <a:gd name="T88" fmla="*/ 5 w 211"/>
                <a:gd name="T89" fmla="*/ 0 h 212"/>
                <a:gd name="T90" fmla="*/ 7 w 211"/>
                <a:gd name="T91" fmla="*/ 1 h 212"/>
                <a:gd name="T92" fmla="*/ 4 w 211"/>
                <a:gd name="T93" fmla="*/ 1 h 212"/>
                <a:gd name="T94" fmla="*/ 4 w 211"/>
                <a:gd name="T95" fmla="*/ 1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106" y="24"/>
                  </a:moveTo>
                  <a:lnTo>
                    <a:pt x="97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lnTo>
                    <a:pt x="39" y="24"/>
                  </a:lnTo>
                  <a:lnTo>
                    <a:pt x="46" y="17"/>
                  </a:lnTo>
                  <a:lnTo>
                    <a:pt x="55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4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48" y="48"/>
                  </a:moveTo>
                  <a:lnTo>
                    <a:pt x="43" y="54"/>
                  </a:lnTo>
                  <a:lnTo>
                    <a:pt x="38" y="60"/>
                  </a:lnTo>
                  <a:lnTo>
                    <a:pt x="34" y="67"/>
                  </a:lnTo>
                  <a:lnTo>
                    <a:pt x="30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2" y="84"/>
                  </a:lnTo>
                  <a:lnTo>
                    <a:pt x="4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4" y="38"/>
                  </a:lnTo>
                  <a:lnTo>
                    <a:pt x="31" y="30"/>
                  </a:lnTo>
                  <a:lnTo>
                    <a:pt x="48" y="48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0" y="137"/>
                  </a:lnTo>
                  <a:lnTo>
                    <a:pt x="34" y="145"/>
                  </a:lnTo>
                  <a:lnTo>
                    <a:pt x="38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lnTo>
                    <a:pt x="24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4" y="137"/>
                  </a:lnTo>
                  <a:lnTo>
                    <a:pt x="2" y="126"/>
                  </a:lnTo>
                  <a:lnTo>
                    <a:pt x="0" y="117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48" y="163"/>
                  </a:move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6" y="187"/>
                  </a:lnTo>
                  <a:lnTo>
                    <a:pt x="106" y="212"/>
                  </a:lnTo>
                  <a:lnTo>
                    <a:pt x="95" y="211"/>
                  </a:lnTo>
                  <a:lnTo>
                    <a:pt x="84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5" y="199"/>
                  </a:lnTo>
                  <a:lnTo>
                    <a:pt x="46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0"/>
                  </a:lnTo>
                  <a:lnTo>
                    <a:pt x="144" y="177"/>
                  </a:lnTo>
                  <a:lnTo>
                    <a:pt x="151" y="173"/>
                  </a:lnTo>
                  <a:lnTo>
                    <a:pt x="157" y="169"/>
                  </a:lnTo>
                  <a:lnTo>
                    <a:pt x="163" y="163"/>
                  </a:lnTo>
                  <a:lnTo>
                    <a:pt x="180" y="180"/>
                  </a:lnTo>
                  <a:lnTo>
                    <a:pt x="173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7" y="203"/>
                  </a:lnTo>
                  <a:lnTo>
                    <a:pt x="137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63" y="163"/>
                  </a:moveTo>
                  <a:lnTo>
                    <a:pt x="168" y="158"/>
                  </a:lnTo>
                  <a:lnTo>
                    <a:pt x="174" y="151"/>
                  </a:lnTo>
                  <a:lnTo>
                    <a:pt x="177" y="145"/>
                  </a:lnTo>
                  <a:lnTo>
                    <a:pt x="181" y="137"/>
                  </a:lnTo>
                  <a:lnTo>
                    <a:pt x="183" y="130"/>
                  </a:lnTo>
                  <a:lnTo>
                    <a:pt x="186" y="122"/>
                  </a:lnTo>
                  <a:lnTo>
                    <a:pt x="187" y="114"/>
                  </a:lnTo>
                  <a:lnTo>
                    <a:pt x="188" y="106"/>
                  </a:lnTo>
                  <a:lnTo>
                    <a:pt x="211" y="106"/>
                  </a:ln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3" y="147"/>
                  </a:lnTo>
                  <a:lnTo>
                    <a:pt x="198" y="156"/>
                  </a:lnTo>
                  <a:lnTo>
                    <a:pt x="193" y="164"/>
                  </a:lnTo>
                  <a:lnTo>
                    <a:pt x="188" y="173"/>
                  </a:lnTo>
                  <a:lnTo>
                    <a:pt x="180" y="180"/>
                  </a:lnTo>
                  <a:lnTo>
                    <a:pt x="163" y="163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7" y="97"/>
                  </a:lnTo>
                  <a:lnTo>
                    <a:pt x="186" y="89"/>
                  </a:lnTo>
                  <a:lnTo>
                    <a:pt x="183" y="81"/>
                  </a:lnTo>
                  <a:lnTo>
                    <a:pt x="181" y="74"/>
                  </a:lnTo>
                  <a:lnTo>
                    <a:pt x="177" y="67"/>
                  </a:lnTo>
                  <a:lnTo>
                    <a:pt x="174" y="60"/>
                  </a:lnTo>
                  <a:lnTo>
                    <a:pt x="168" y="54"/>
                  </a:lnTo>
                  <a:lnTo>
                    <a:pt x="163" y="48"/>
                  </a:lnTo>
                  <a:lnTo>
                    <a:pt x="180" y="30"/>
                  </a:lnTo>
                  <a:lnTo>
                    <a:pt x="188" y="38"/>
                  </a:lnTo>
                  <a:lnTo>
                    <a:pt x="193" y="47"/>
                  </a:lnTo>
                  <a:lnTo>
                    <a:pt x="198" y="55"/>
                  </a:lnTo>
                  <a:lnTo>
                    <a:pt x="203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63" y="48"/>
                  </a:moveTo>
                  <a:lnTo>
                    <a:pt x="157" y="42"/>
                  </a:lnTo>
                  <a:lnTo>
                    <a:pt x="151" y="38"/>
                  </a:lnTo>
                  <a:lnTo>
                    <a:pt x="144" y="34"/>
                  </a:lnTo>
                  <a:lnTo>
                    <a:pt x="137" y="30"/>
                  </a:lnTo>
                  <a:lnTo>
                    <a:pt x="129" y="27"/>
                  </a:lnTo>
                  <a:lnTo>
                    <a:pt x="122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lnTo>
                    <a:pt x="116" y="0"/>
                  </a:lnTo>
                  <a:lnTo>
                    <a:pt x="127" y="2"/>
                  </a:lnTo>
                  <a:lnTo>
                    <a:pt x="137" y="4"/>
                  </a:lnTo>
                  <a:lnTo>
                    <a:pt x="147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3" y="24"/>
                  </a:lnTo>
                  <a:lnTo>
                    <a:pt x="180" y="30"/>
                  </a:lnTo>
                  <a:lnTo>
                    <a:pt x="163" y="48"/>
                  </a:lnTo>
                  <a:close/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851"/>
            <p:cNvSpPr>
              <a:spLocks/>
            </p:cNvSpPr>
            <p:nvPr/>
          </p:nvSpPr>
          <p:spPr bwMode="auto">
            <a:xfrm>
              <a:off x="2940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3 w 206"/>
                <a:gd name="T3" fmla="*/ 0 h 207"/>
                <a:gd name="T4" fmla="*/ 2 w 206"/>
                <a:gd name="T5" fmla="*/ 1 h 207"/>
                <a:gd name="T6" fmla="*/ 2 w 206"/>
                <a:gd name="T7" fmla="*/ 1 h 207"/>
                <a:gd name="T8" fmla="*/ 1 w 206"/>
                <a:gd name="T9" fmla="*/ 2 h 207"/>
                <a:gd name="T10" fmla="*/ 1 w 206"/>
                <a:gd name="T11" fmla="*/ 2 h 207"/>
                <a:gd name="T12" fmla="*/ 0 w 206"/>
                <a:gd name="T13" fmla="*/ 3 h 207"/>
                <a:gd name="T14" fmla="*/ 0 w 206"/>
                <a:gd name="T15" fmla="*/ 4 h 207"/>
                <a:gd name="T16" fmla="*/ 0 w 206"/>
                <a:gd name="T17" fmla="*/ 5 h 207"/>
                <a:gd name="T18" fmla="*/ 0 w 206"/>
                <a:gd name="T19" fmla="*/ 5 h 207"/>
                <a:gd name="T20" fmla="*/ 1 w 206"/>
                <a:gd name="T21" fmla="*/ 6 h 207"/>
                <a:gd name="T22" fmla="*/ 1 w 206"/>
                <a:gd name="T23" fmla="*/ 7 h 207"/>
                <a:gd name="T24" fmla="*/ 2 w 206"/>
                <a:gd name="T25" fmla="*/ 7 h 207"/>
                <a:gd name="T26" fmla="*/ 2 w 206"/>
                <a:gd name="T27" fmla="*/ 8 h 207"/>
                <a:gd name="T28" fmla="*/ 3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5 w 206"/>
                <a:gd name="T35" fmla="*/ 8 h 207"/>
                <a:gd name="T36" fmla="*/ 6 w 206"/>
                <a:gd name="T37" fmla="*/ 8 h 207"/>
                <a:gd name="T38" fmla="*/ 7 w 206"/>
                <a:gd name="T39" fmla="*/ 7 h 207"/>
                <a:gd name="T40" fmla="*/ 7 w 206"/>
                <a:gd name="T41" fmla="*/ 7 h 207"/>
                <a:gd name="T42" fmla="*/ 8 w 206"/>
                <a:gd name="T43" fmla="*/ 6 h 207"/>
                <a:gd name="T44" fmla="*/ 8 w 206"/>
                <a:gd name="T45" fmla="*/ 5 h 207"/>
                <a:gd name="T46" fmla="*/ 8 w 206"/>
                <a:gd name="T47" fmla="*/ 5 h 207"/>
                <a:gd name="T48" fmla="*/ 8 w 206"/>
                <a:gd name="T49" fmla="*/ 4 h 207"/>
                <a:gd name="T50" fmla="*/ 8 w 206"/>
                <a:gd name="T51" fmla="*/ 3 h 207"/>
                <a:gd name="T52" fmla="*/ 8 w 206"/>
                <a:gd name="T53" fmla="*/ 2 h 207"/>
                <a:gd name="T54" fmla="*/ 7 w 206"/>
                <a:gd name="T55" fmla="*/ 2 h 207"/>
                <a:gd name="T56" fmla="*/ 7 w 206"/>
                <a:gd name="T57" fmla="*/ 1 h 207"/>
                <a:gd name="T58" fmla="*/ 6 w 206"/>
                <a:gd name="T59" fmla="*/ 1 h 207"/>
                <a:gd name="T60" fmla="*/ 5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2" y="0"/>
                  </a:moveTo>
                  <a:lnTo>
                    <a:pt x="93" y="1"/>
                  </a:lnTo>
                  <a:lnTo>
                    <a:pt x="82" y="2"/>
                  </a:lnTo>
                  <a:lnTo>
                    <a:pt x="72" y="6"/>
                  </a:lnTo>
                  <a:lnTo>
                    <a:pt x="62" y="9"/>
                  </a:lnTo>
                  <a:lnTo>
                    <a:pt x="54" y="13"/>
                  </a:lnTo>
                  <a:lnTo>
                    <a:pt x="45" y="19"/>
                  </a:lnTo>
                  <a:lnTo>
                    <a:pt x="38" y="24"/>
                  </a:lnTo>
                  <a:lnTo>
                    <a:pt x="30" y="31"/>
                  </a:lnTo>
                  <a:lnTo>
                    <a:pt x="24" y="38"/>
                  </a:lnTo>
                  <a:lnTo>
                    <a:pt x="17" y="46"/>
                  </a:lnTo>
                  <a:lnTo>
                    <a:pt x="13" y="54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2" y="82"/>
                  </a:lnTo>
                  <a:lnTo>
                    <a:pt x="1" y="93"/>
                  </a:lnTo>
                  <a:lnTo>
                    <a:pt x="0" y="104"/>
                  </a:lnTo>
                  <a:lnTo>
                    <a:pt x="1" y="114"/>
                  </a:lnTo>
                  <a:lnTo>
                    <a:pt x="2" y="124"/>
                  </a:lnTo>
                  <a:lnTo>
                    <a:pt x="4" y="134"/>
                  </a:lnTo>
                  <a:lnTo>
                    <a:pt x="8" y="144"/>
                  </a:lnTo>
                  <a:lnTo>
                    <a:pt x="13" y="153"/>
                  </a:lnTo>
                  <a:lnTo>
                    <a:pt x="17" y="161"/>
                  </a:lnTo>
                  <a:lnTo>
                    <a:pt x="24" y="169"/>
                  </a:lnTo>
                  <a:lnTo>
                    <a:pt x="30" y="176"/>
                  </a:lnTo>
                  <a:lnTo>
                    <a:pt x="38" y="183"/>
                  </a:lnTo>
                  <a:lnTo>
                    <a:pt x="45" y="188"/>
                  </a:lnTo>
                  <a:lnTo>
                    <a:pt x="54" y="194"/>
                  </a:lnTo>
                  <a:lnTo>
                    <a:pt x="62" y="198"/>
                  </a:lnTo>
                  <a:lnTo>
                    <a:pt x="72" y="201"/>
                  </a:lnTo>
                  <a:lnTo>
                    <a:pt x="82" y="204"/>
                  </a:lnTo>
                  <a:lnTo>
                    <a:pt x="93" y="205"/>
                  </a:lnTo>
                  <a:lnTo>
                    <a:pt x="102" y="207"/>
                  </a:lnTo>
                  <a:lnTo>
                    <a:pt x="113" y="205"/>
                  </a:lnTo>
                  <a:lnTo>
                    <a:pt x="123" y="204"/>
                  </a:lnTo>
                  <a:lnTo>
                    <a:pt x="134" y="201"/>
                  </a:lnTo>
                  <a:lnTo>
                    <a:pt x="142" y="198"/>
                  </a:lnTo>
                  <a:lnTo>
                    <a:pt x="152" y="194"/>
                  </a:lnTo>
                  <a:lnTo>
                    <a:pt x="161" y="188"/>
                  </a:lnTo>
                  <a:lnTo>
                    <a:pt x="168" y="183"/>
                  </a:lnTo>
                  <a:lnTo>
                    <a:pt x="176" y="176"/>
                  </a:lnTo>
                  <a:lnTo>
                    <a:pt x="182" y="169"/>
                  </a:lnTo>
                  <a:lnTo>
                    <a:pt x="188" y="161"/>
                  </a:lnTo>
                  <a:lnTo>
                    <a:pt x="193" y="153"/>
                  </a:lnTo>
                  <a:lnTo>
                    <a:pt x="197" y="144"/>
                  </a:lnTo>
                  <a:lnTo>
                    <a:pt x="201" y="134"/>
                  </a:lnTo>
                  <a:lnTo>
                    <a:pt x="204" y="124"/>
                  </a:lnTo>
                  <a:lnTo>
                    <a:pt x="205" y="114"/>
                  </a:lnTo>
                  <a:lnTo>
                    <a:pt x="206" y="104"/>
                  </a:lnTo>
                  <a:lnTo>
                    <a:pt x="205" y="93"/>
                  </a:lnTo>
                  <a:lnTo>
                    <a:pt x="204" y="82"/>
                  </a:lnTo>
                  <a:lnTo>
                    <a:pt x="201" y="73"/>
                  </a:lnTo>
                  <a:lnTo>
                    <a:pt x="197" y="63"/>
                  </a:lnTo>
                  <a:lnTo>
                    <a:pt x="193" y="54"/>
                  </a:lnTo>
                  <a:lnTo>
                    <a:pt x="188" y="46"/>
                  </a:lnTo>
                  <a:lnTo>
                    <a:pt x="182" y="38"/>
                  </a:lnTo>
                  <a:lnTo>
                    <a:pt x="176" y="31"/>
                  </a:lnTo>
                  <a:lnTo>
                    <a:pt x="168" y="24"/>
                  </a:lnTo>
                  <a:lnTo>
                    <a:pt x="161" y="19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4" y="6"/>
                  </a:lnTo>
                  <a:lnTo>
                    <a:pt x="123" y="2"/>
                  </a:lnTo>
                  <a:lnTo>
                    <a:pt x="113" y="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852"/>
            <p:cNvSpPr>
              <a:spLocks noEditPoints="1"/>
            </p:cNvSpPr>
            <p:nvPr/>
          </p:nvSpPr>
          <p:spPr bwMode="auto">
            <a:xfrm>
              <a:off x="2936" y="1240"/>
              <a:ext cx="50" cy="48"/>
            </a:xfrm>
            <a:custGeom>
              <a:avLst/>
              <a:gdLst>
                <a:gd name="T0" fmla="*/ 5 w 230"/>
                <a:gd name="T1" fmla="*/ 0 h 230"/>
                <a:gd name="T2" fmla="*/ 4 w 230"/>
                <a:gd name="T3" fmla="*/ 1 h 230"/>
                <a:gd name="T4" fmla="*/ 3 w 230"/>
                <a:gd name="T5" fmla="*/ 2 h 230"/>
                <a:gd name="T6" fmla="*/ 2 w 230"/>
                <a:gd name="T7" fmla="*/ 1 h 230"/>
                <a:gd name="T8" fmla="*/ 3 w 230"/>
                <a:gd name="T9" fmla="*/ 0 h 230"/>
                <a:gd name="T10" fmla="*/ 5 w 230"/>
                <a:gd name="T11" fmla="*/ 1 h 230"/>
                <a:gd name="T12" fmla="*/ 1 w 230"/>
                <a:gd name="T13" fmla="*/ 3 h 230"/>
                <a:gd name="T14" fmla="*/ 1 w 230"/>
                <a:gd name="T15" fmla="*/ 4 h 230"/>
                <a:gd name="T16" fmla="*/ 0 w 230"/>
                <a:gd name="T17" fmla="*/ 4 h 230"/>
                <a:gd name="T18" fmla="*/ 1 w 230"/>
                <a:gd name="T19" fmla="*/ 2 h 230"/>
                <a:gd name="T20" fmla="*/ 1 w 230"/>
                <a:gd name="T21" fmla="*/ 5 h 230"/>
                <a:gd name="T22" fmla="*/ 1 w 230"/>
                <a:gd name="T23" fmla="*/ 5 h 230"/>
                <a:gd name="T24" fmla="*/ 0 w 230"/>
                <a:gd name="T25" fmla="*/ 5 h 230"/>
                <a:gd name="T26" fmla="*/ 1 w 230"/>
                <a:gd name="T27" fmla="*/ 5 h 230"/>
                <a:gd name="T28" fmla="*/ 2 w 230"/>
                <a:gd name="T29" fmla="*/ 7 h 230"/>
                <a:gd name="T30" fmla="*/ 1 w 230"/>
                <a:gd name="T31" fmla="*/ 8 h 230"/>
                <a:gd name="T32" fmla="*/ 0 w 230"/>
                <a:gd name="T33" fmla="*/ 6 h 230"/>
                <a:gd name="T34" fmla="*/ 1 w 230"/>
                <a:gd name="T35" fmla="*/ 5 h 230"/>
                <a:gd name="T36" fmla="*/ 3 w 230"/>
                <a:gd name="T37" fmla="*/ 8 h 230"/>
                <a:gd name="T38" fmla="*/ 4 w 230"/>
                <a:gd name="T39" fmla="*/ 8 h 230"/>
                <a:gd name="T40" fmla="*/ 4 w 230"/>
                <a:gd name="T41" fmla="*/ 9 h 230"/>
                <a:gd name="T42" fmla="*/ 2 w 230"/>
                <a:gd name="T43" fmla="*/ 8 h 230"/>
                <a:gd name="T44" fmla="*/ 5 w 230"/>
                <a:gd name="T45" fmla="*/ 8 h 230"/>
                <a:gd name="T46" fmla="*/ 5 w 230"/>
                <a:gd name="T47" fmla="*/ 8 h 230"/>
                <a:gd name="T48" fmla="*/ 5 w 230"/>
                <a:gd name="T49" fmla="*/ 9 h 230"/>
                <a:gd name="T50" fmla="*/ 5 w 230"/>
                <a:gd name="T51" fmla="*/ 8 h 230"/>
                <a:gd name="T52" fmla="*/ 7 w 230"/>
                <a:gd name="T53" fmla="*/ 8 h 230"/>
                <a:gd name="T54" fmla="*/ 8 w 230"/>
                <a:gd name="T55" fmla="*/ 8 h 230"/>
                <a:gd name="T56" fmla="*/ 6 w 230"/>
                <a:gd name="T57" fmla="*/ 9 h 230"/>
                <a:gd name="T58" fmla="*/ 5 w 230"/>
                <a:gd name="T59" fmla="*/ 8 h 230"/>
                <a:gd name="T60" fmla="*/ 8 w 230"/>
                <a:gd name="T61" fmla="*/ 6 h 230"/>
                <a:gd name="T62" fmla="*/ 8 w 230"/>
                <a:gd name="T63" fmla="*/ 5 h 230"/>
                <a:gd name="T64" fmla="*/ 9 w 230"/>
                <a:gd name="T65" fmla="*/ 6 h 230"/>
                <a:gd name="T66" fmla="*/ 8 w 230"/>
                <a:gd name="T67" fmla="*/ 7 h 230"/>
                <a:gd name="T68" fmla="*/ 8 w 230"/>
                <a:gd name="T69" fmla="*/ 5 h 230"/>
                <a:gd name="T70" fmla="*/ 8 w 230"/>
                <a:gd name="T71" fmla="*/ 5 h 230"/>
                <a:gd name="T72" fmla="*/ 9 w 230"/>
                <a:gd name="T73" fmla="*/ 5 h 230"/>
                <a:gd name="T74" fmla="*/ 8 w 230"/>
                <a:gd name="T75" fmla="*/ 4 h 230"/>
                <a:gd name="T76" fmla="*/ 8 w 230"/>
                <a:gd name="T77" fmla="*/ 3 h 230"/>
                <a:gd name="T78" fmla="*/ 8 w 230"/>
                <a:gd name="T79" fmla="*/ 2 h 230"/>
                <a:gd name="T80" fmla="*/ 9 w 230"/>
                <a:gd name="T81" fmla="*/ 3 h 230"/>
                <a:gd name="T82" fmla="*/ 8 w 230"/>
                <a:gd name="T83" fmla="*/ 5 h 230"/>
                <a:gd name="T84" fmla="*/ 6 w 230"/>
                <a:gd name="T85" fmla="*/ 1 h 230"/>
                <a:gd name="T86" fmla="*/ 5 w 230"/>
                <a:gd name="T87" fmla="*/ 1 h 230"/>
                <a:gd name="T88" fmla="*/ 6 w 230"/>
                <a:gd name="T89" fmla="*/ 0 h 230"/>
                <a:gd name="T90" fmla="*/ 7 w 230"/>
                <a:gd name="T91" fmla="*/ 1 h 230"/>
                <a:gd name="T92" fmla="*/ 5 w 230"/>
                <a:gd name="T93" fmla="*/ 1 h 230"/>
                <a:gd name="T94" fmla="*/ 5 w 230"/>
                <a:gd name="T95" fmla="*/ 1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114" y="24"/>
                  </a:moveTo>
                  <a:lnTo>
                    <a:pt x="106" y="25"/>
                  </a:lnTo>
                  <a:lnTo>
                    <a:pt x="96" y="26"/>
                  </a:lnTo>
                  <a:lnTo>
                    <a:pt x="87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3" y="34"/>
                  </a:lnTo>
                  <a:lnTo>
                    <a:pt x="42" y="26"/>
                  </a:lnTo>
                  <a:lnTo>
                    <a:pt x="51" y="20"/>
                  </a:lnTo>
                  <a:lnTo>
                    <a:pt x="60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51" y="51"/>
                  </a:moveTo>
                  <a:lnTo>
                    <a:pt x="45" y="58"/>
                  </a:lnTo>
                  <a:lnTo>
                    <a:pt x="40" y="65"/>
                  </a:lnTo>
                  <a:lnTo>
                    <a:pt x="36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19" y="51"/>
                  </a:lnTo>
                  <a:lnTo>
                    <a:pt x="26" y="43"/>
                  </a:lnTo>
                  <a:lnTo>
                    <a:pt x="33" y="34"/>
                  </a:lnTo>
                  <a:lnTo>
                    <a:pt x="51" y="51"/>
                  </a:lnTo>
                  <a:close/>
                  <a:moveTo>
                    <a:pt x="24" y="115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24" y="115"/>
                  </a:lnTo>
                  <a:close/>
                  <a:moveTo>
                    <a:pt x="24" y="116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24" y="116"/>
                  </a:move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6" y="158"/>
                  </a:lnTo>
                  <a:lnTo>
                    <a:pt x="40" y="166"/>
                  </a:lnTo>
                  <a:lnTo>
                    <a:pt x="45" y="173"/>
                  </a:lnTo>
                  <a:lnTo>
                    <a:pt x="51" y="180"/>
                  </a:lnTo>
                  <a:lnTo>
                    <a:pt x="33" y="197"/>
                  </a:lnTo>
                  <a:lnTo>
                    <a:pt x="26" y="188"/>
                  </a:lnTo>
                  <a:lnTo>
                    <a:pt x="19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51" y="180"/>
                  </a:move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7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4" y="207"/>
                  </a:lnTo>
                  <a:lnTo>
                    <a:pt x="114" y="230"/>
                  </a:ln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60" y="216"/>
                  </a:lnTo>
                  <a:lnTo>
                    <a:pt x="51" y="211"/>
                  </a:lnTo>
                  <a:lnTo>
                    <a:pt x="42" y="205"/>
                  </a:lnTo>
                  <a:lnTo>
                    <a:pt x="33" y="197"/>
                  </a:lnTo>
                  <a:lnTo>
                    <a:pt x="51" y="180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24" y="206"/>
                  </a:lnTo>
                  <a:lnTo>
                    <a:pt x="133" y="205"/>
                  </a:lnTo>
                  <a:lnTo>
                    <a:pt x="141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79" y="180"/>
                  </a:move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2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4" y="188"/>
                  </a:lnTo>
                  <a:lnTo>
                    <a:pt x="197" y="197"/>
                  </a:lnTo>
                  <a:lnTo>
                    <a:pt x="179" y="180"/>
                  </a:lnTo>
                  <a:close/>
                  <a:moveTo>
                    <a:pt x="205" y="116"/>
                  </a:moveTo>
                  <a:lnTo>
                    <a:pt x="205" y="116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6"/>
                  </a:moveTo>
                  <a:lnTo>
                    <a:pt x="205" y="115"/>
                  </a:lnTo>
                  <a:lnTo>
                    <a:pt x="230" y="115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5"/>
                  </a:moveTo>
                  <a:lnTo>
                    <a:pt x="205" y="106"/>
                  </a:lnTo>
                  <a:lnTo>
                    <a:pt x="204" y="98"/>
                  </a:lnTo>
                  <a:lnTo>
                    <a:pt x="202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lnTo>
                    <a:pt x="204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close/>
                  <a:moveTo>
                    <a:pt x="179" y="51"/>
                  </a:move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1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4" y="24"/>
                  </a:lnTo>
                  <a:lnTo>
                    <a:pt x="114" y="0"/>
                  </a:ln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close/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853"/>
            <p:cNvSpPr>
              <a:spLocks/>
            </p:cNvSpPr>
            <p:nvPr/>
          </p:nvSpPr>
          <p:spPr bwMode="auto">
            <a:xfrm>
              <a:off x="2839" y="1248"/>
              <a:ext cx="43" cy="41"/>
            </a:xfrm>
            <a:custGeom>
              <a:avLst/>
              <a:gdLst>
                <a:gd name="T0" fmla="*/ 5 w 220"/>
                <a:gd name="T1" fmla="*/ 0 h 221"/>
                <a:gd name="T2" fmla="*/ 6 w 220"/>
                <a:gd name="T3" fmla="*/ 0 h 221"/>
                <a:gd name="T4" fmla="*/ 6 w 220"/>
                <a:gd name="T5" fmla="*/ 1 h 221"/>
                <a:gd name="T6" fmla="*/ 7 w 220"/>
                <a:gd name="T7" fmla="*/ 1 h 221"/>
                <a:gd name="T8" fmla="*/ 8 w 220"/>
                <a:gd name="T9" fmla="*/ 2 h 221"/>
                <a:gd name="T10" fmla="*/ 8 w 220"/>
                <a:gd name="T11" fmla="*/ 2 h 221"/>
                <a:gd name="T12" fmla="*/ 9 w 220"/>
                <a:gd name="T13" fmla="*/ 3 h 221"/>
                <a:gd name="T14" fmla="*/ 9 w 220"/>
                <a:gd name="T15" fmla="*/ 4 h 221"/>
                <a:gd name="T16" fmla="*/ 9 w 220"/>
                <a:gd name="T17" fmla="*/ 5 h 221"/>
                <a:gd name="T18" fmla="*/ 9 w 220"/>
                <a:gd name="T19" fmla="*/ 6 h 221"/>
                <a:gd name="T20" fmla="*/ 8 w 220"/>
                <a:gd name="T21" fmla="*/ 6 h 221"/>
                <a:gd name="T22" fmla="*/ 8 w 220"/>
                <a:gd name="T23" fmla="*/ 7 h 221"/>
                <a:gd name="T24" fmla="*/ 7 w 220"/>
                <a:gd name="T25" fmla="*/ 8 h 221"/>
                <a:gd name="T26" fmla="*/ 6 w 220"/>
                <a:gd name="T27" fmla="*/ 8 h 221"/>
                <a:gd name="T28" fmla="*/ 6 w 220"/>
                <a:gd name="T29" fmla="*/ 9 h 221"/>
                <a:gd name="T30" fmla="*/ 5 w 220"/>
                <a:gd name="T31" fmla="*/ 9 h 221"/>
                <a:gd name="T32" fmla="*/ 4 w 220"/>
                <a:gd name="T33" fmla="*/ 9 h 221"/>
                <a:gd name="T34" fmla="*/ 3 w 220"/>
                <a:gd name="T35" fmla="*/ 9 h 221"/>
                <a:gd name="T36" fmla="*/ 2 w 220"/>
                <a:gd name="T37" fmla="*/ 8 h 221"/>
                <a:gd name="T38" fmla="*/ 2 w 220"/>
                <a:gd name="T39" fmla="*/ 8 h 221"/>
                <a:gd name="T40" fmla="*/ 1 w 220"/>
                <a:gd name="T41" fmla="*/ 7 h 221"/>
                <a:gd name="T42" fmla="*/ 1 w 220"/>
                <a:gd name="T43" fmla="*/ 6 h 221"/>
                <a:gd name="T44" fmla="*/ 0 w 220"/>
                <a:gd name="T45" fmla="*/ 6 h 221"/>
                <a:gd name="T46" fmla="*/ 0 w 220"/>
                <a:gd name="T47" fmla="*/ 5 h 221"/>
                <a:gd name="T48" fmla="*/ 0 w 220"/>
                <a:gd name="T49" fmla="*/ 4 h 221"/>
                <a:gd name="T50" fmla="*/ 0 w 220"/>
                <a:gd name="T51" fmla="*/ 3 h 221"/>
                <a:gd name="T52" fmla="*/ 1 w 220"/>
                <a:gd name="T53" fmla="*/ 2 h 221"/>
                <a:gd name="T54" fmla="*/ 1 w 220"/>
                <a:gd name="T55" fmla="*/ 2 h 221"/>
                <a:gd name="T56" fmla="*/ 2 w 220"/>
                <a:gd name="T57" fmla="*/ 1 h 221"/>
                <a:gd name="T58" fmla="*/ 2 w 220"/>
                <a:gd name="T59" fmla="*/ 1 h 221"/>
                <a:gd name="T60" fmla="*/ 3 w 220"/>
                <a:gd name="T61" fmla="*/ 0 h 221"/>
                <a:gd name="T62" fmla="*/ 4 w 220"/>
                <a:gd name="T63" fmla="*/ 0 h 2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0"/>
                <a:gd name="T97" fmla="*/ 0 h 221"/>
                <a:gd name="T98" fmla="*/ 220 w 220"/>
                <a:gd name="T99" fmla="*/ 221 h 2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0" h="221">
                  <a:moveTo>
                    <a:pt x="110" y="0"/>
                  </a:moveTo>
                  <a:lnTo>
                    <a:pt x="121" y="1"/>
                  </a:lnTo>
                  <a:lnTo>
                    <a:pt x="132" y="2"/>
                  </a:lnTo>
                  <a:lnTo>
                    <a:pt x="143" y="6"/>
                  </a:lnTo>
                  <a:lnTo>
                    <a:pt x="152" y="9"/>
                  </a:lnTo>
                  <a:lnTo>
                    <a:pt x="162" y="14"/>
                  </a:lnTo>
                  <a:lnTo>
                    <a:pt x="172" y="20"/>
                  </a:lnTo>
                  <a:lnTo>
                    <a:pt x="180" y="26"/>
                  </a:lnTo>
                  <a:lnTo>
                    <a:pt x="188" y="33"/>
                  </a:lnTo>
                  <a:lnTo>
                    <a:pt x="194" y="40"/>
                  </a:lnTo>
                  <a:lnTo>
                    <a:pt x="201" y="49"/>
                  </a:lnTo>
                  <a:lnTo>
                    <a:pt x="206" y="59"/>
                  </a:lnTo>
                  <a:lnTo>
                    <a:pt x="212" y="68"/>
                  </a:lnTo>
                  <a:lnTo>
                    <a:pt x="215" y="78"/>
                  </a:lnTo>
                  <a:lnTo>
                    <a:pt x="218" y="89"/>
                  </a:lnTo>
                  <a:lnTo>
                    <a:pt x="219" y="100"/>
                  </a:lnTo>
                  <a:lnTo>
                    <a:pt x="220" y="110"/>
                  </a:lnTo>
                  <a:lnTo>
                    <a:pt x="219" y="122"/>
                  </a:lnTo>
                  <a:lnTo>
                    <a:pt x="218" y="133"/>
                  </a:lnTo>
                  <a:lnTo>
                    <a:pt x="215" y="144"/>
                  </a:lnTo>
                  <a:lnTo>
                    <a:pt x="212" y="154"/>
                  </a:lnTo>
                  <a:lnTo>
                    <a:pt x="206" y="163"/>
                  </a:lnTo>
                  <a:lnTo>
                    <a:pt x="201" y="172"/>
                  </a:lnTo>
                  <a:lnTo>
                    <a:pt x="194" y="181"/>
                  </a:lnTo>
                  <a:lnTo>
                    <a:pt x="188" y="188"/>
                  </a:lnTo>
                  <a:lnTo>
                    <a:pt x="180" y="196"/>
                  </a:lnTo>
                  <a:lnTo>
                    <a:pt x="172" y="202"/>
                  </a:lnTo>
                  <a:lnTo>
                    <a:pt x="162" y="208"/>
                  </a:lnTo>
                  <a:lnTo>
                    <a:pt x="152" y="212"/>
                  </a:lnTo>
                  <a:lnTo>
                    <a:pt x="143" y="216"/>
                  </a:lnTo>
                  <a:lnTo>
                    <a:pt x="132" y="218"/>
                  </a:lnTo>
                  <a:lnTo>
                    <a:pt x="121" y="221"/>
                  </a:lnTo>
                  <a:lnTo>
                    <a:pt x="110" y="221"/>
                  </a:lnTo>
                  <a:lnTo>
                    <a:pt x="98" y="221"/>
                  </a:lnTo>
                  <a:lnTo>
                    <a:pt x="87" y="218"/>
                  </a:lnTo>
                  <a:lnTo>
                    <a:pt x="77" y="216"/>
                  </a:lnTo>
                  <a:lnTo>
                    <a:pt x="67" y="212"/>
                  </a:lnTo>
                  <a:lnTo>
                    <a:pt x="57" y="208"/>
                  </a:lnTo>
                  <a:lnTo>
                    <a:pt x="49" y="202"/>
                  </a:lnTo>
                  <a:lnTo>
                    <a:pt x="40" y="196"/>
                  </a:lnTo>
                  <a:lnTo>
                    <a:pt x="32" y="188"/>
                  </a:lnTo>
                  <a:lnTo>
                    <a:pt x="25" y="181"/>
                  </a:lnTo>
                  <a:lnTo>
                    <a:pt x="18" y="172"/>
                  </a:lnTo>
                  <a:lnTo>
                    <a:pt x="13" y="163"/>
                  </a:lnTo>
                  <a:lnTo>
                    <a:pt x="9" y="154"/>
                  </a:lnTo>
                  <a:lnTo>
                    <a:pt x="4" y="144"/>
                  </a:lnTo>
                  <a:lnTo>
                    <a:pt x="2" y="133"/>
                  </a:lnTo>
                  <a:lnTo>
                    <a:pt x="0" y="122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2" y="89"/>
                  </a:lnTo>
                  <a:lnTo>
                    <a:pt x="4" y="78"/>
                  </a:lnTo>
                  <a:lnTo>
                    <a:pt x="9" y="68"/>
                  </a:lnTo>
                  <a:lnTo>
                    <a:pt x="13" y="59"/>
                  </a:lnTo>
                  <a:lnTo>
                    <a:pt x="18" y="49"/>
                  </a:lnTo>
                  <a:lnTo>
                    <a:pt x="25" y="40"/>
                  </a:lnTo>
                  <a:lnTo>
                    <a:pt x="32" y="33"/>
                  </a:lnTo>
                  <a:lnTo>
                    <a:pt x="40" y="26"/>
                  </a:lnTo>
                  <a:lnTo>
                    <a:pt x="49" y="20"/>
                  </a:lnTo>
                  <a:lnTo>
                    <a:pt x="57" y="14"/>
                  </a:lnTo>
                  <a:lnTo>
                    <a:pt x="67" y="9"/>
                  </a:lnTo>
                  <a:lnTo>
                    <a:pt x="77" y="6"/>
                  </a:lnTo>
                  <a:lnTo>
                    <a:pt x="87" y="2"/>
                  </a:lnTo>
                  <a:lnTo>
                    <a:pt x="98" y="1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854"/>
            <p:cNvSpPr>
              <a:spLocks noEditPoints="1"/>
            </p:cNvSpPr>
            <p:nvPr/>
          </p:nvSpPr>
          <p:spPr bwMode="auto">
            <a:xfrm>
              <a:off x="2839" y="1240"/>
              <a:ext cx="47" cy="56"/>
            </a:xfrm>
            <a:custGeom>
              <a:avLst/>
              <a:gdLst>
                <a:gd name="T0" fmla="*/ 5 w 245"/>
                <a:gd name="T1" fmla="*/ 1 h 246"/>
                <a:gd name="T2" fmla="*/ 6 w 245"/>
                <a:gd name="T3" fmla="*/ 0 h 246"/>
                <a:gd name="T4" fmla="*/ 8 w 245"/>
                <a:gd name="T5" fmla="*/ 1 h 246"/>
                <a:gd name="T6" fmla="*/ 7 w 245"/>
                <a:gd name="T7" fmla="*/ 2 h 246"/>
                <a:gd name="T8" fmla="*/ 6 w 245"/>
                <a:gd name="T9" fmla="*/ 1 h 246"/>
                <a:gd name="T10" fmla="*/ 5 w 245"/>
                <a:gd name="T11" fmla="*/ 0 h 246"/>
                <a:gd name="T12" fmla="*/ 9 w 245"/>
                <a:gd name="T13" fmla="*/ 3 h 246"/>
                <a:gd name="T14" fmla="*/ 10 w 245"/>
                <a:gd name="T15" fmla="*/ 4 h 246"/>
                <a:gd name="T16" fmla="*/ 9 w 245"/>
                <a:gd name="T17" fmla="*/ 4 h 246"/>
                <a:gd name="T18" fmla="*/ 8 w 245"/>
                <a:gd name="T19" fmla="*/ 3 h 246"/>
                <a:gd name="T20" fmla="*/ 10 w 245"/>
                <a:gd name="T21" fmla="*/ 5 h 246"/>
                <a:gd name="T22" fmla="*/ 10 w 245"/>
                <a:gd name="T23" fmla="*/ 5 h 246"/>
                <a:gd name="T24" fmla="*/ 9 w 245"/>
                <a:gd name="T25" fmla="*/ 5 h 246"/>
                <a:gd name="T26" fmla="*/ 10 w 245"/>
                <a:gd name="T27" fmla="*/ 6 h 246"/>
                <a:gd name="T28" fmla="*/ 9 w 245"/>
                <a:gd name="T29" fmla="*/ 8 h 246"/>
                <a:gd name="T30" fmla="*/ 8 w 245"/>
                <a:gd name="T31" fmla="*/ 7 h 246"/>
                <a:gd name="T32" fmla="*/ 9 w 245"/>
                <a:gd name="T33" fmla="*/ 6 h 246"/>
                <a:gd name="T34" fmla="*/ 10 w 245"/>
                <a:gd name="T35" fmla="*/ 5 h 246"/>
                <a:gd name="T36" fmla="*/ 7 w 245"/>
                <a:gd name="T37" fmla="*/ 9 h 246"/>
                <a:gd name="T38" fmla="*/ 5 w 245"/>
                <a:gd name="T39" fmla="*/ 10 h 246"/>
                <a:gd name="T40" fmla="*/ 6 w 245"/>
                <a:gd name="T41" fmla="*/ 9 h 246"/>
                <a:gd name="T42" fmla="*/ 7 w 245"/>
                <a:gd name="T43" fmla="*/ 8 h 246"/>
                <a:gd name="T44" fmla="*/ 5 w 245"/>
                <a:gd name="T45" fmla="*/ 10 h 246"/>
                <a:gd name="T46" fmla="*/ 5 w 245"/>
                <a:gd name="T47" fmla="*/ 10 h 246"/>
                <a:gd name="T48" fmla="*/ 5 w 245"/>
                <a:gd name="T49" fmla="*/ 9 h 246"/>
                <a:gd name="T50" fmla="*/ 4 w 245"/>
                <a:gd name="T51" fmla="*/ 10 h 246"/>
                <a:gd name="T52" fmla="*/ 2 w 245"/>
                <a:gd name="T53" fmla="*/ 9 h 246"/>
                <a:gd name="T54" fmla="*/ 2 w 245"/>
                <a:gd name="T55" fmla="*/ 8 h 246"/>
                <a:gd name="T56" fmla="*/ 4 w 245"/>
                <a:gd name="T57" fmla="*/ 9 h 246"/>
                <a:gd name="T58" fmla="*/ 5 w 245"/>
                <a:gd name="T59" fmla="*/ 10 h 246"/>
                <a:gd name="T60" fmla="*/ 1 w 245"/>
                <a:gd name="T61" fmla="*/ 7 h 246"/>
                <a:gd name="T62" fmla="*/ 0 w 245"/>
                <a:gd name="T63" fmla="*/ 5 h 246"/>
                <a:gd name="T64" fmla="*/ 1 w 245"/>
                <a:gd name="T65" fmla="*/ 6 h 246"/>
                <a:gd name="T66" fmla="*/ 2 w 245"/>
                <a:gd name="T67" fmla="*/ 7 h 246"/>
                <a:gd name="T68" fmla="*/ 0 w 245"/>
                <a:gd name="T69" fmla="*/ 5 h 246"/>
                <a:gd name="T70" fmla="*/ 0 w 245"/>
                <a:gd name="T71" fmla="*/ 5 h 246"/>
                <a:gd name="T72" fmla="*/ 1 w 245"/>
                <a:gd name="T73" fmla="*/ 5 h 246"/>
                <a:gd name="T74" fmla="*/ 0 w 245"/>
                <a:gd name="T75" fmla="*/ 4 h 246"/>
                <a:gd name="T76" fmla="*/ 1 w 245"/>
                <a:gd name="T77" fmla="*/ 2 h 246"/>
                <a:gd name="T78" fmla="*/ 2 w 245"/>
                <a:gd name="T79" fmla="*/ 2 h 246"/>
                <a:gd name="T80" fmla="*/ 1 w 245"/>
                <a:gd name="T81" fmla="*/ 4 h 246"/>
                <a:gd name="T82" fmla="*/ 0 w 245"/>
                <a:gd name="T83" fmla="*/ 5 h 246"/>
                <a:gd name="T84" fmla="*/ 3 w 245"/>
                <a:gd name="T85" fmla="*/ 1 h 246"/>
                <a:gd name="T86" fmla="*/ 4 w 245"/>
                <a:gd name="T87" fmla="*/ 0 h 246"/>
                <a:gd name="T88" fmla="*/ 4 w 245"/>
                <a:gd name="T89" fmla="*/ 1 h 246"/>
                <a:gd name="T90" fmla="*/ 3 w 245"/>
                <a:gd name="T91" fmla="*/ 2 h 246"/>
                <a:gd name="T92" fmla="*/ 5 w 245"/>
                <a:gd name="T93" fmla="*/ 0 h 246"/>
                <a:gd name="T94" fmla="*/ 5 w 245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5"/>
                <a:gd name="T145" fmla="*/ 0 h 246"/>
                <a:gd name="T146" fmla="*/ 245 w 245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5" h="246"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123" y="0"/>
                  </a:moveTo>
                  <a:lnTo>
                    <a:pt x="135" y="1"/>
                  </a:lnTo>
                  <a:lnTo>
                    <a:pt x="148" y="3"/>
                  </a:lnTo>
                  <a:lnTo>
                    <a:pt x="159" y="6"/>
                  </a:lnTo>
                  <a:lnTo>
                    <a:pt x="171" y="10"/>
                  </a:lnTo>
                  <a:lnTo>
                    <a:pt x="181" y="16"/>
                  </a:lnTo>
                  <a:lnTo>
                    <a:pt x="191" y="21"/>
                  </a:lnTo>
                  <a:lnTo>
                    <a:pt x="201" y="28"/>
                  </a:lnTo>
                  <a:lnTo>
                    <a:pt x="210" y="36"/>
                  </a:lnTo>
                  <a:lnTo>
                    <a:pt x="192" y="53"/>
                  </a:lnTo>
                  <a:lnTo>
                    <a:pt x="185" y="47"/>
                  </a:lnTo>
                  <a:lnTo>
                    <a:pt x="177" y="41"/>
                  </a:lnTo>
                  <a:lnTo>
                    <a:pt x="170" y="37"/>
                  </a:lnTo>
                  <a:lnTo>
                    <a:pt x="161" y="33"/>
                  </a:lnTo>
                  <a:lnTo>
                    <a:pt x="152" y="30"/>
                  </a:lnTo>
                  <a:lnTo>
                    <a:pt x="143" y="26"/>
                  </a:lnTo>
                  <a:lnTo>
                    <a:pt x="133" y="25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210" y="36"/>
                  </a:moveTo>
                  <a:lnTo>
                    <a:pt x="217" y="45"/>
                  </a:lnTo>
                  <a:lnTo>
                    <a:pt x="225" y="54"/>
                  </a:lnTo>
                  <a:lnTo>
                    <a:pt x="230" y="64"/>
                  </a:lnTo>
                  <a:lnTo>
                    <a:pt x="235" y="75"/>
                  </a:lnTo>
                  <a:lnTo>
                    <a:pt x="240" y="87"/>
                  </a:lnTo>
                  <a:lnTo>
                    <a:pt x="243" y="98"/>
                  </a:lnTo>
                  <a:lnTo>
                    <a:pt x="244" y="111"/>
                  </a:lnTo>
                  <a:lnTo>
                    <a:pt x="245" y="122"/>
                  </a:lnTo>
                  <a:lnTo>
                    <a:pt x="220" y="122"/>
                  </a:lnTo>
                  <a:lnTo>
                    <a:pt x="220" y="113"/>
                  </a:lnTo>
                  <a:lnTo>
                    <a:pt x="219" y="103"/>
                  </a:lnTo>
                  <a:lnTo>
                    <a:pt x="216" y="93"/>
                  </a:lnTo>
                  <a:lnTo>
                    <a:pt x="213" y="85"/>
                  </a:lnTo>
                  <a:lnTo>
                    <a:pt x="208" y="76"/>
                  </a:lnTo>
                  <a:lnTo>
                    <a:pt x="204" y="68"/>
                  </a:lnTo>
                  <a:lnTo>
                    <a:pt x="199" y="61"/>
                  </a:lnTo>
                  <a:lnTo>
                    <a:pt x="192" y="53"/>
                  </a:lnTo>
                  <a:lnTo>
                    <a:pt x="210" y="36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4" y="135"/>
                  </a:lnTo>
                  <a:lnTo>
                    <a:pt x="243" y="147"/>
                  </a:lnTo>
                  <a:lnTo>
                    <a:pt x="240" y="159"/>
                  </a:lnTo>
                  <a:lnTo>
                    <a:pt x="235" y="170"/>
                  </a:lnTo>
                  <a:lnTo>
                    <a:pt x="230" y="181"/>
                  </a:lnTo>
                  <a:lnTo>
                    <a:pt x="225" y="192"/>
                  </a:lnTo>
                  <a:lnTo>
                    <a:pt x="217" y="200"/>
                  </a:lnTo>
                  <a:lnTo>
                    <a:pt x="210" y="209"/>
                  </a:lnTo>
                  <a:lnTo>
                    <a:pt x="192" y="192"/>
                  </a:lnTo>
                  <a:lnTo>
                    <a:pt x="199" y="185"/>
                  </a:lnTo>
                  <a:lnTo>
                    <a:pt x="204" y="178"/>
                  </a:lnTo>
                  <a:lnTo>
                    <a:pt x="208" y="169"/>
                  </a:lnTo>
                  <a:lnTo>
                    <a:pt x="213" y="161"/>
                  </a:lnTo>
                  <a:lnTo>
                    <a:pt x="216" y="152"/>
                  </a:lnTo>
                  <a:lnTo>
                    <a:pt x="219" y="143"/>
                  </a:lnTo>
                  <a:lnTo>
                    <a:pt x="220" y="133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10" y="209"/>
                  </a:moveTo>
                  <a:lnTo>
                    <a:pt x="201" y="217"/>
                  </a:lnTo>
                  <a:lnTo>
                    <a:pt x="191" y="224"/>
                  </a:lnTo>
                  <a:lnTo>
                    <a:pt x="181" y="230"/>
                  </a:lnTo>
                  <a:lnTo>
                    <a:pt x="171" y="236"/>
                  </a:lnTo>
                  <a:lnTo>
                    <a:pt x="159" y="239"/>
                  </a:lnTo>
                  <a:lnTo>
                    <a:pt x="148" y="242"/>
                  </a:lnTo>
                  <a:lnTo>
                    <a:pt x="135" y="244"/>
                  </a:lnTo>
                  <a:lnTo>
                    <a:pt x="123" y="246"/>
                  </a:lnTo>
                  <a:lnTo>
                    <a:pt x="123" y="221"/>
                  </a:lnTo>
                  <a:lnTo>
                    <a:pt x="133" y="221"/>
                  </a:lnTo>
                  <a:lnTo>
                    <a:pt x="143" y="219"/>
                  </a:lnTo>
                  <a:lnTo>
                    <a:pt x="152" y="216"/>
                  </a:lnTo>
                  <a:lnTo>
                    <a:pt x="161" y="213"/>
                  </a:lnTo>
                  <a:lnTo>
                    <a:pt x="170" y="209"/>
                  </a:lnTo>
                  <a:lnTo>
                    <a:pt x="177" y="205"/>
                  </a:lnTo>
                  <a:lnTo>
                    <a:pt x="185" y="198"/>
                  </a:lnTo>
                  <a:lnTo>
                    <a:pt x="192" y="192"/>
                  </a:lnTo>
                  <a:lnTo>
                    <a:pt x="210" y="209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10" y="244"/>
                  </a:lnTo>
                  <a:lnTo>
                    <a:pt x="98" y="242"/>
                  </a:lnTo>
                  <a:lnTo>
                    <a:pt x="86" y="239"/>
                  </a:lnTo>
                  <a:lnTo>
                    <a:pt x="76" y="236"/>
                  </a:lnTo>
                  <a:lnTo>
                    <a:pt x="65" y="230"/>
                  </a:lnTo>
                  <a:lnTo>
                    <a:pt x="54" y="224"/>
                  </a:lnTo>
                  <a:lnTo>
                    <a:pt x="45" y="217"/>
                  </a:lnTo>
                  <a:lnTo>
                    <a:pt x="37" y="209"/>
                  </a:lnTo>
                  <a:lnTo>
                    <a:pt x="54" y="192"/>
                  </a:lnTo>
                  <a:lnTo>
                    <a:pt x="60" y="198"/>
                  </a:lnTo>
                  <a:lnTo>
                    <a:pt x="68" y="203"/>
                  </a:lnTo>
                  <a:lnTo>
                    <a:pt x="76" y="209"/>
                  </a:lnTo>
                  <a:lnTo>
                    <a:pt x="84" y="213"/>
                  </a:lnTo>
                  <a:lnTo>
                    <a:pt x="94" y="216"/>
                  </a:lnTo>
                  <a:lnTo>
                    <a:pt x="103" y="219"/>
                  </a:lnTo>
                  <a:lnTo>
                    <a:pt x="112" y="221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37" y="209"/>
                  </a:moveTo>
                  <a:lnTo>
                    <a:pt x="28" y="200"/>
                  </a:lnTo>
                  <a:lnTo>
                    <a:pt x="22" y="192"/>
                  </a:lnTo>
                  <a:lnTo>
                    <a:pt x="15" y="181"/>
                  </a:lnTo>
                  <a:lnTo>
                    <a:pt x="10" y="170"/>
                  </a:lnTo>
                  <a:lnTo>
                    <a:pt x="5" y="159"/>
                  </a:lnTo>
                  <a:lnTo>
                    <a:pt x="3" y="147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25" y="122"/>
                  </a:lnTo>
                  <a:lnTo>
                    <a:pt x="25" y="133"/>
                  </a:lnTo>
                  <a:lnTo>
                    <a:pt x="27" y="143"/>
                  </a:lnTo>
                  <a:lnTo>
                    <a:pt x="29" y="152"/>
                  </a:lnTo>
                  <a:lnTo>
                    <a:pt x="32" y="161"/>
                  </a:lnTo>
                  <a:lnTo>
                    <a:pt x="37" y="169"/>
                  </a:lnTo>
                  <a:lnTo>
                    <a:pt x="41" y="178"/>
                  </a:lnTo>
                  <a:lnTo>
                    <a:pt x="48" y="185"/>
                  </a:lnTo>
                  <a:lnTo>
                    <a:pt x="54" y="192"/>
                  </a:lnTo>
                  <a:lnTo>
                    <a:pt x="37" y="209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1" y="111"/>
                  </a:lnTo>
                  <a:lnTo>
                    <a:pt x="3" y="98"/>
                  </a:lnTo>
                  <a:lnTo>
                    <a:pt x="5" y="87"/>
                  </a:lnTo>
                  <a:lnTo>
                    <a:pt x="10" y="75"/>
                  </a:lnTo>
                  <a:lnTo>
                    <a:pt x="15" y="64"/>
                  </a:lnTo>
                  <a:lnTo>
                    <a:pt x="22" y="54"/>
                  </a:lnTo>
                  <a:lnTo>
                    <a:pt x="28" y="45"/>
                  </a:lnTo>
                  <a:lnTo>
                    <a:pt x="37" y="36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1" y="68"/>
                  </a:lnTo>
                  <a:lnTo>
                    <a:pt x="37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7" y="103"/>
                  </a:lnTo>
                  <a:lnTo>
                    <a:pt x="25" y="113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37" y="36"/>
                  </a:moveTo>
                  <a:lnTo>
                    <a:pt x="45" y="28"/>
                  </a:lnTo>
                  <a:lnTo>
                    <a:pt x="54" y="21"/>
                  </a:lnTo>
                  <a:lnTo>
                    <a:pt x="65" y="16"/>
                  </a:lnTo>
                  <a:lnTo>
                    <a:pt x="76" y="10"/>
                  </a:lnTo>
                  <a:lnTo>
                    <a:pt x="86" y="6"/>
                  </a:lnTo>
                  <a:lnTo>
                    <a:pt x="98" y="3"/>
                  </a:lnTo>
                  <a:lnTo>
                    <a:pt x="110" y="1"/>
                  </a:lnTo>
                  <a:lnTo>
                    <a:pt x="123" y="0"/>
                  </a:lnTo>
                  <a:lnTo>
                    <a:pt x="123" y="24"/>
                  </a:lnTo>
                  <a:lnTo>
                    <a:pt x="112" y="25"/>
                  </a:lnTo>
                  <a:lnTo>
                    <a:pt x="103" y="26"/>
                  </a:lnTo>
                  <a:lnTo>
                    <a:pt x="94" y="30"/>
                  </a:lnTo>
                  <a:lnTo>
                    <a:pt x="84" y="33"/>
                  </a:lnTo>
                  <a:lnTo>
                    <a:pt x="77" y="36"/>
                  </a:lnTo>
                  <a:lnTo>
                    <a:pt x="68" y="41"/>
                  </a:lnTo>
                  <a:lnTo>
                    <a:pt x="60" y="47"/>
                  </a:lnTo>
                  <a:lnTo>
                    <a:pt x="54" y="53"/>
                  </a:lnTo>
                  <a:lnTo>
                    <a:pt x="37" y="36"/>
                  </a:lnTo>
                  <a:close/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855"/>
            <p:cNvSpPr>
              <a:spLocks/>
            </p:cNvSpPr>
            <p:nvPr/>
          </p:nvSpPr>
          <p:spPr bwMode="auto">
            <a:xfrm>
              <a:off x="2707" y="1214"/>
              <a:ext cx="31" cy="26"/>
            </a:xfrm>
            <a:custGeom>
              <a:avLst/>
              <a:gdLst>
                <a:gd name="T0" fmla="*/ 3 w 156"/>
                <a:gd name="T1" fmla="*/ 0 h 155"/>
                <a:gd name="T2" fmla="*/ 4 w 156"/>
                <a:gd name="T3" fmla="*/ 0 h 155"/>
                <a:gd name="T4" fmla="*/ 5 w 156"/>
                <a:gd name="T5" fmla="*/ 0 h 155"/>
                <a:gd name="T6" fmla="*/ 5 w 156"/>
                <a:gd name="T7" fmla="*/ 1 h 155"/>
                <a:gd name="T8" fmla="*/ 5 w 156"/>
                <a:gd name="T9" fmla="*/ 1 h 155"/>
                <a:gd name="T10" fmla="*/ 6 w 156"/>
                <a:gd name="T11" fmla="*/ 2 h 155"/>
                <a:gd name="T12" fmla="*/ 6 w 156"/>
                <a:gd name="T13" fmla="*/ 2 h 155"/>
                <a:gd name="T14" fmla="*/ 6 w 156"/>
                <a:gd name="T15" fmla="*/ 3 h 155"/>
                <a:gd name="T16" fmla="*/ 6 w 156"/>
                <a:gd name="T17" fmla="*/ 3 h 155"/>
                <a:gd name="T18" fmla="*/ 6 w 156"/>
                <a:gd name="T19" fmla="*/ 4 h 155"/>
                <a:gd name="T20" fmla="*/ 6 w 156"/>
                <a:gd name="T21" fmla="*/ 5 h 155"/>
                <a:gd name="T22" fmla="*/ 5 w 156"/>
                <a:gd name="T23" fmla="*/ 5 h 155"/>
                <a:gd name="T24" fmla="*/ 5 w 156"/>
                <a:gd name="T25" fmla="*/ 5 h 155"/>
                <a:gd name="T26" fmla="*/ 5 w 156"/>
                <a:gd name="T27" fmla="*/ 6 h 155"/>
                <a:gd name="T28" fmla="*/ 4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2 w 156"/>
                <a:gd name="T35" fmla="*/ 6 h 155"/>
                <a:gd name="T36" fmla="*/ 2 w 156"/>
                <a:gd name="T37" fmla="*/ 6 h 155"/>
                <a:gd name="T38" fmla="*/ 1 w 156"/>
                <a:gd name="T39" fmla="*/ 5 h 155"/>
                <a:gd name="T40" fmla="*/ 1 w 156"/>
                <a:gd name="T41" fmla="*/ 5 h 155"/>
                <a:gd name="T42" fmla="*/ 0 w 156"/>
                <a:gd name="T43" fmla="*/ 5 h 155"/>
                <a:gd name="T44" fmla="*/ 0 w 156"/>
                <a:gd name="T45" fmla="*/ 4 h 155"/>
                <a:gd name="T46" fmla="*/ 0 w 156"/>
                <a:gd name="T47" fmla="*/ 3 h 155"/>
                <a:gd name="T48" fmla="*/ 0 w 156"/>
                <a:gd name="T49" fmla="*/ 3 h 155"/>
                <a:gd name="T50" fmla="*/ 0 w 156"/>
                <a:gd name="T51" fmla="*/ 2 h 155"/>
                <a:gd name="T52" fmla="*/ 0 w 156"/>
                <a:gd name="T53" fmla="*/ 2 h 155"/>
                <a:gd name="T54" fmla="*/ 1 w 156"/>
                <a:gd name="T55" fmla="*/ 1 h 155"/>
                <a:gd name="T56" fmla="*/ 1 w 156"/>
                <a:gd name="T57" fmla="*/ 1 h 155"/>
                <a:gd name="T58" fmla="*/ 2 w 156"/>
                <a:gd name="T59" fmla="*/ 0 h 155"/>
                <a:gd name="T60" fmla="*/ 2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9" y="5"/>
                  </a:lnTo>
                  <a:lnTo>
                    <a:pt x="115" y="8"/>
                  </a:lnTo>
                  <a:lnTo>
                    <a:pt x="122" y="13"/>
                  </a:lnTo>
                  <a:lnTo>
                    <a:pt x="128" y="17"/>
                  </a:lnTo>
                  <a:lnTo>
                    <a:pt x="133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50" y="47"/>
                  </a:lnTo>
                  <a:lnTo>
                    <a:pt x="153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6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0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3" y="132"/>
                  </a:lnTo>
                  <a:lnTo>
                    <a:pt x="128" y="137"/>
                  </a:lnTo>
                  <a:lnTo>
                    <a:pt x="122" y="142"/>
                  </a:lnTo>
                  <a:lnTo>
                    <a:pt x="115" y="145"/>
                  </a:lnTo>
                  <a:lnTo>
                    <a:pt x="109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8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856"/>
            <p:cNvSpPr>
              <a:spLocks noEditPoints="1"/>
            </p:cNvSpPr>
            <p:nvPr/>
          </p:nvSpPr>
          <p:spPr bwMode="auto">
            <a:xfrm>
              <a:off x="2707" y="1207"/>
              <a:ext cx="31" cy="41"/>
            </a:xfrm>
            <a:custGeom>
              <a:avLst/>
              <a:gdLst>
                <a:gd name="T0" fmla="*/ 4 w 180"/>
                <a:gd name="T1" fmla="*/ 1 h 180"/>
                <a:gd name="T2" fmla="*/ 4 w 180"/>
                <a:gd name="T3" fmla="*/ 0 h 180"/>
                <a:gd name="T4" fmla="*/ 6 w 180"/>
                <a:gd name="T5" fmla="*/ 1 h 180"/>
                <a:gd name="T6" fmla="*/ 5 w 180"/>
                <a:gd name="T7" fmla="*/ 2 h 180"/>
                <a:gd name="T8" fmla="*/ 4 w 180"/>
                <a:gd name="T9" fmla="*/ 1 h 180"/>
                <a:gd name="T10" fmla="*/ 4 w 180"/>
                <a:gd name="T11" fmla="*/ 0 h 180"/>
                <a:gd name="T12" fmla="*/ 7 w 180"/>
                <a:gd name="T13" fmla="*/ 2 h 180"/>
                <a:gd name="T14" fmla="*/ 7 w 180"/>
                <a:gd name="T15" fmla="*/ 3 h 180"/>
                <a:gd name="T16" fmla="*/ 6 w 180"/>
                <a:gd name="T17" fmla="*/ 3 h 180"/>
                <a:gd name="T18" fmla="*/ 6 w 180"/>
                <a:gd name="T19" fmla="*/ 2 h 180"/>
                <a:gd name="T20" fmla="*/ 7 w 180"/>
                <a:gd name="T21" fmla="*/ 4 h 180"/>
                <a:gd name="T22" fmla="*/ 7 w 180"/>
                <a:gd name="T23" fmla="*/ 4 h 180"/>
                <a:gd name="T24" fmla="*/ 6 w 180"/>
                <a:gd name="T25" fmla="*/ 4 h 180"/>
                <a:gd name="T26" fmla="*/ 7 w 180"/>
                <a:gd name="T27" fmla="*/ 4 h 180"/>
                <a:gd name="T28" fmla="*/ 7 w 180"/>
                <a:gd name="T29" fmla="*/ 6 h 180"/>
                <a:gd name="T30" fmla="*/ 6 w 180"/>
                <a:gd name="T31" fmla="*/ 5 h 180"/>
                <a:gd name="T32" fmla="*/ 6 w 180"/>
                <a:gd name="T33" fmla="*/ 4 h 180"/>
                <a:gd name="T34" fmla="*/ 7 w 180"/>
                <a:gd name="T35" fmla="*/ 4 h 180"/>
                <a:gd name="T36" fmla="*/ 5 w 180"/>
                <a:gd name="T37" fmla="*/ 7 h 180"/>
                <a:gd name="T38" fmla="*/ 4 w 180"/>
                <a:gd name="T39" fmla="*/ 7 h 180"/>
                <a:gd name="T40" fmla="*/ 4 w 180"/>
                <a:gd name="T41" fmla="*/ 6 h 180"/>
                <a:gd name="T42" fmla="*/ 5 w 180"/>
                <a:gd name="T43" fmla="*/ 6 h 180"/>
                <a:gd name="T44" fmla="*/ 4 w 180"/>
                <a:gd name="T45" fmla="*/ 7 h 180"/>
                <a:gd name="T46" fmla="*/ 4 w 180"/>
                <a:gd name="T47" fmla="*/ 7 h 180"/>
                <a:gd name="T48" fmla="*/ 4 w 180"/>
                <a:gd name="T49" fmla="*/ 6 h 180"/>
                <a:gd name="T50" fmla="*/ 3 w 180"/>
                <a:gd name="T51" fmla="*/ 7 h 180"/>
                <a:gd name="T52" fmla="*/ 2 w 180"/>
                <a:gd name="T53" fmla="*/ 7 h 180"/>
                <a:gd name="T54" fmla="*/ 2 w 180"/>
                <a:gd name="T55" fmla="*/ 6 h 180"/>
                <a:gd name="T56" fmla="*/ 3 w 180"/>
                <a:gd name="T57" fmla="*/ 6 h 180"/>
                <a:gd name="T58" fmla="*/ 4 w 180"/>
                <a:gd name="T59" fmla="*/ 7 h 180"/>
                <a:gd name="T60" fmla="*/ 0 w 180"/>
                <a:gd name="T61" fmla="*/ 5 h 180"/>
                <a:gd name="T62" fmla="*/ 0 w 180"/>
                <a:gd name="T63" fmla="*/ 4 h 180"/>
                <a:gd name="T64" fmla="*/ 1 w 180"/>
                <a:gd name="T65" fmla="*/ 4 h 180"/>
                <a:gd name="T66" fmla="*/ 1 w 180"/>
                <a:gd name="T67" fmla="*/ 5 h 180"/>
                <a:gd name="T68" fmla="*/ 0 w 180"/>
                <a:gd name="T69" fmla="*/ 4 h 180"/>
                <a:gd name="T70" fmla="*/ 0 w 180"/>
                <a:gd name="T71" fmla="*/ 4 h 180"/>
                <a:gd name="T72" fmla="*/ 1 w 180"/>
                <a:gd name="T73" fmla="*/ 4 h 180"/>
                <a:gd name="T74" fmla="*/ 0 w 180"/>
                <a:gd name="T75" fmla="*/ 3 h 180"/>
                <a:gd name="T76" fmla="*/ 1 w 180"/>
                <a:gd name="T77" fmla="*/ 2 h 180"/>
                <a:gd name="T78" fmla="*/ 2 w 180"/>
                <a:gd name="T79" fmla="*/ 2 h 180"/>
                <a:gd name="T80" fmla="*/ 1 w 180"/>
                <a:gd name="T81" fmla="*/ 3 h 180"/>
                <a:gd name="T82" fmla="*/ 0 w 180"/>
                <a:gd name="T83" fmla="*/ 4 h 180"/>
                <a:gd name="T84" fmla="*/ 2 w 180"/>
                <a:gd name="T85" fmla="*/ 0 h 180"/>
                <a:gd name="T86" fmla="*/ 3 w 180"/>
                <a:gd name="T87" fmla="*/ 0 h 180"/>
                <a:gd name="T88" fmla="*/ 3 w 180"/>
                <a:gd name="T89" fmla="*/ 1 h 180"/>
                <a:gd name="T90" fmla="*/ 2 w 180"/>
                <a:gd name="T91" fmla="*/ 1 h 180"/>
                <a:gd name="T92" fmla="*/ 4 w 180"/>
                <a:gd name="T93" fmla="*/ 0 h 180"/>
                <a:gd name="T94" fmla="*/ 4 w 180"/>
                <a:gd name="T95" fmla="*/ 0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90" y="0"/>
                  </a:moveTo>
                  <a:lnTo>
                    <a:pt x="99" y="1"/>
                  </a:lnTo>
                  <a:lnTo>
                    <a:pt x="108" y="2"/>
                  </a:lnTo>
                  <a:lnTo>
                    <a:pt x="116" y="4"/>
                  </a:lnTo>
                  <a:lnTo>
                    <a:pt x="125" y="7"/>
                  </a:lnTo>
                  <a:lnTo>
                    <a:pt x="132" y="10"/>
                  </a:lnTo>
                  <a:lnTo>
                    <a:pt x="140" y="16"/>
                  </a:lnTo>
                  <a:lnTo>
                    <a:pt x="148" y="20"/>
                  </a:lnTo>
                  <a:lnTo>
                    <a:pt x="154" y="27"/>
                  </a:lnTo>
                  <a:lnTo>
                    <a:pt x="137" y="44"/>
                  </a:lnTo>
                  <a:lnTo>
                    <a:pt x="131" y="40"/>
                  </a:lnTo>
                  <a:lnTo>
                    <a:pt x="127" y="35"/>
                  </a:lnTo>
                  <a:lnTo>
                    <a:pt x="122" y="32"/>
                  </a:lnTo>
                  <a:lnTo>
                    <a:pt x="115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154" y="27"/>
                  </a:move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2" y="55"/>
                  </a:lnTo>
                  <a:lnTo>
                    <a:pt x="176" y="63"/>
                  </a:lnTo>
                  <a:lnTo>
                    <a:pt x="178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lnTo>
                    <a:pt x="155" y="84"/>
                  </a:lnTo>
                  <a:lnTo>
                    <a:pt x="154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9"/>
                  </a:lnTo>
                  <a:lnTo>
                    <a:pt x="178" y="109"/>
                  </a:lnTo>
                  <a:lnTo>
                    <a:pt x="176" y="117"/>
                  </a:lnTo>
                  <a:lnTo>
                    <a:pt x="172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4" y="103"/>
                  </a:lnTo>
                  <a:lnTo>
                    <a:pt x="155" y="97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54" y="154"/>
                  </a:moveTo>
                  <a:lnTo>
                    <a:pt x="148" y="159"/>
                  </a:lnTo>
                  <a:lnTo>
                    <a:pt x="140" y="165"/>
                  </a:lnTo>
                  <a:lnTo>
                    <a:pt x="132" y="169"/>
                  </a:lnTo>
                  <a:lnTo>
                    <a:pt x="125" y="173"/>
                  </a:lnTo>
                  <a:lnTo>
                    <a:pt x="116" y="176"/>
                  </a:lnTo>
                  <a:lnTo>
                    <a:pt x="108" y="179"/>
                  </a:lnTo>
                  <a:lnTo>
                    <a:pt x="99" y="180"/>
                  </a:lnTo>
                  <a:lnTo>
                    <a:pt x="90" y="180"/>
                  </a:lnTo>
                  <a:lnTo>
                    <a:pt x="90" y="156"/>
                  </a:ln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5" y="151"/>
                  </a:lnTo>
                  <a:lnTo>
                    <a:pt x="122" y="148"/>
                  </a:lnTo>
                  <a:lnTo>
                    <a:pt x="127" y="144"/>
                  </a:lnTo>
                  <a:lnTo>
                    <a:pt x="131" y="141"/>
                  </a:lnTo>
                  <a:lnTo>
                    <a:pt x="137" y="137"/>
                  </a:lnTo>
                  <a:lnTo>
                    <a:pt x="154" y="154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81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5" y="173"/>
                  </a:lnTo>
                  <a:lnTo>
                    <a:pt x="47" y="169"/>
                  </a:lnTo>
                  <a:lnTo>
                    <a:pt x="40" y="165"/>
                  </a:lnTo>
                  <a:lnTo>
                    <a:pt x="33" y="159"/>
                  </a:lnTo>
                  <a:lnTo>
                    <a:pt x="27" y="154"/>
                  </a:lnTo>
                  <a:lnTo>
                    <a:pt x="44" y="137"/>
                  </a:lnTo>
                  <a:lnTo>
                    <a:pt x="48" y="141"/>
                  </a:lnTo>
                  <a:lnTo>
                    <a:pt x="54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6" y="154"/>
                  </a:lnTo>
                  <a:lnTo>
                    <a:pt x="83" y="155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27" y="154"/>
                  </a:moveTo>
                  <a:lnTo>
                    <a:pt x="20" y="148"/>
                  </a:lnTo>
                  <a:lnTo>
                    <a:pt x="15" y="140"/>
                  </a:lnTo>
                  <a:lnTo>
                    <a:pt x="10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1" y="99"/>
                  </a:lnTo>
                  <a:lnTo>
                    <a:pt x="0" y="90"/>
                  </a:lnTo>
                  <a:lnTo>
                    <a:pt x="24" y="90"/>
                  </a:lnTo>
                  <a:lnTo>
                    <a:pt x="24" y="97"/>
                  </a:lnTo>
                  <a:lnTo>
                    <a:pt x="26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5" y="127"/>
                  </a:lnTo>
                  <a:lnTo>
                    <a:pt x="40" y="131"/>
                  </a:lnTo>
                  <a:lnTo>
                    <a:pt x="44" y="137"/>
                  </a:lnTo>
                  <a:lnTo>
                    <a:pt x="27" y="154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1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0" y="47"/>
                  </a:lnTo>
                  <a:lnTo>
                    <a:pt x="16" y="40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6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27" y="27"/>
                  </a:moveTo>
                  <a:lnTo>
                    <a:pt x="33" y="20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55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90" y="0"/>
                  </a:lnTo>
                  <a:lnTo>
                    <a:pt x="90" y="24"/>
                  </a:lnTo>
                  <a:lnTo>
                    <a:pt x="83" y="24"/>
                  </a:lnTo>
                  <a:lnTo>
                    <a:pt x="76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4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7" y="27"/>
                  </a:lnTo>
                  <a:close/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857"/>
            <p:cNvSpPr>
              <a:spLocks/>
            </p:cNvSpPr>
            <p:nvPr/>
          </p:nvSpPr>
          <p:spPr bwMode="auto">
            <a:xfrm>
              <a:off x="2738" y="1218"/>
              <a:ext cx="39" cy="37"/>
            </a:xfrm>
            <a:custGeom>
              <a:avLst/>
              <a:gdLst>
                <a:gd name="T0" fmla="*/ 4 w 188"/>
                <a:gd name="T1" fmla="*/ 0 h 188"/>
                <a:gd name="T2" fmla="*/ 5 w 188"/>
                <a:gd name="T3" fmla="*/ 0 h 188"/>
                <a:gd name="T4" fmla="*/ 6 w 188"/>
                <a:gd name="T5" fmla="*/ 0 h 188"/>
                <a:gd name="T6" fmla="*/ 6 w 188"/>
                <a:gd name="T7" fmla="*/ 1 h 188"/>
                <a:gd name="T8" fmla="*/ 7 w 188"/>
                <a:gd name="T9" fmla="*/ 1 h 188"/>
                <a:gd name="T10" fmla="*/ 7 w 188"/>
                <a:gd name="T11" fmla="*/ 2 h 188"/>
                <a:gd name="T12" fmla="*/ 7 w 188"/>
                <a:gd name="T13" fmla="*/ 3 h 188"/>
                <a:gd name="T14" fmla="*/ 8 w 188"/>
                <a:gd name="T15" fmla="*/ 3 h 188"/>
                <a:gd name="T16" fmla="*/ 8 w 188"/>
                <a:gd name="T17" fmla="*/ 4 h 188"/>
                <a:gd name="T18" fmla="*/ 7 w 188"/>
                <a:gd name="T19" fmla="*/ 5 h 188"/>
                <a:gd name="T20" fmla="*/ 7 w 188"/>
                <a:gd name="T21" fmla="*/ 6 h 188"/>
                <a:gd name="T22" fmla="*/ 7 w 188"/>
                <a:gd name="T23" fmla="*/ 6 h 188"/>
                <a:gd name="T24" fmla="*/ 6 w 188"/>
                <a:gd name="T25" fmla="*/ 7 h 188"/>
                <a:gd name="T26" fmla="*/ 6 w 188"/>
                <a:gd name="T27" fmla="*/ 7 h 188"/>
                <a:gd name="T28" fmla="*/ 5 w 188"/>
                <a:gd name="T29" fmla="*/ 7 h 188"/>
                <a:gd name="T30" fmla="*/ 4 w 188"/>
                <a:gd name="T31" fmla="*/ 8 h 188"/>
                <a:gd name="T32" fmla="*/ 3 w 188"/>
                <a:gd name="T33" fmla="*/ 8 h 188"/>
                <a:gd name="T34" fmla="*/ 3 w 188"/>
                <a:gd name="T35" fmla="*/ 7 h 188"/>
                <a:gd name="T36" fmla="*/ 2 w 188"/>
                <a:gd name="T37" fmla="*/ 7 h 188"/>
                <a:gd name="T38" fmla="*/ 1 w 188"/>
                <a:gd name="T39" fmla="*/ 7 h 188"/>
                <a:gd name="T40" fmla="*/ 1 w 188"/>
                <a:gd name="T41" fmla="*/ 6 h 188"/>
                <a:gd name="T42" fmla="*/ 0 w 188"/>
                <a:gd name="T43" fmla="*/ 6 h 188"/>
                <a:gd name="T44" fmla="*/ 0 w 188"/>
                <a:gd name="T45" fmla="*/ 5 h 188"/>
                <a:gd name="T46" fmla="*/ 0 w 188"/>
                <a:gd name="T47" fmla="*/ 4 h 188"/>
                <a:gd name="T48" fmla="*/ 0 w 188"/>
                <a:gd name="T49" fmla="*/ 3 h 188"/>
                <a:gd name="T50" fmla="*/ 0 w 188"/>
                <a:gd name="T51" fmla="*/ 3 h 188"/>
                <a:gd name="T52" fmla="*/ 0 w 188"/>
                <a:gd name="T53" fmla="*/ 2 h 188"/>
                <a:gd name="T54" fmla="*/ 1 w 188"/>
                <a:gd name="T55" fmla="*/ 1 h 188"/>
                <a:gd name="T56" fmla="*/ 1 w 188"/>
                <a:gd name="T57" fmla="*/ 1 h 188"/>
                <a:gd name="T58" fmla="*/ 2 w 188"/>
                <a:gd name="T59" fmla="*/ 0 h 188"/>
                <a:gd name="T60" fmla="*/ 3 w 188"/>
                <a:gd name="T61" fmla="*/ 0 h 188"/>
                <a:gd name="T62" fmla="*/ 3 w 188"/>
                <a:gd name="T63" fmla="*/ 0 h 1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8"/>
                <a:gd name="T98" fmla="*/ 188 w 188"/>
                <a:gd name="T99" fmla="*/ 188 h 1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8">
                  <a:moveTo>
                    <a:pt x="94" y="0"/>
                  </a:moveTo>
                  <a:lnTo>
                    <a:pt x="104" y="1"/>
                  </a:lnTo>
                  <a:lnTo>
                    <a:pt x="114" y="2"/>
                  </a:lnTo>
                  <a:lnTo>
                    <a:pt x="123" y="5"/>
                  </a:lnTo>
                  <a:lnTo>
                    <a:pt x="131" y="8"/>
                  </a:lnTo>
                  <a:lnTo>
                    <a:pt x="139" y="12"/>
                  </a:lnTo>
                  <a:lnTo>
                    <a:pt x="147" y="17"/>
                  </a:lnTo>
                  <a:lnTo>
                    <a:pt x="154" y="22"/>
                  </a:lnTo>
                  <a:lnTo>
                    <a:pt x="160" y="28"/>
                  </a:lnTo>
                  <a:lnTo>
                    <a:pt x="167" y="35"/>
                  </a:lnTo>
                  <a:lnTo>
                    <a:pt x="172" y="42"/>
                  </a:lnTo>
                  <a:lnTo>
                    <a:pt x="177" y="50"/>
                  </a:lnTo>
                  <a:lnTo>
                    <a:pt x="181" y="59"/>
                  </a:lnTo>
                  <a:lnTo>
                    <a:pt x="184" y="67"/>
                  </a:lnTo>
                  <a:lnTo>
                    <a:pt x="186" y="76"/>
                  </a:lnTo>
                  <a:lnTo>
                    <a:pt x="187" y="85"/>
                  </a:lnTo>
                  <a:lnTo>
                    <a:pt x="188" y="94"/>
                  </a:lnTo>
                  <a:lnTo>
                    <a:pt x="187" y="104"/>
                  </a:lnTo>
                  <a:lnTo>
                    <a:pt x="186" y="114"/>
                  </a:lnTo>
                  <a:lnTo>
                    <a:pt x="184" y="122"/>
                  </a:lnTo>
                  <a:lnTo>
                    <a:pt x="181" y="131"/>
                  </a:lnTo>
                  <a:lnTo>
                    <a:pt x="177" y="140"/>
                  </a:lnTo>
                  <a:lnTo>
                    <a:pt x="172" y="147"/>
                  </a:lnTo>
                  <a:lnTo>
                    <a:pt x="167" y="154"/>
                  </a:lnTo>
                  <a:lnTo>
                    <a:pt x="160" y="161"/>
                  </a:lnTo>
                  <a:lnTo>
                    <a:pt x="154" y="167"/>
                  </a:lnTo>
                  <a:lnTo>
                    <a:pt x="147" y="172"/>
                  </a:lnTo>
                  <a:lnTo>
                    <a:pt x="139" y="177"/>
                  </a:lnTo>
                  <a:lnTo>
                    <a:pt x="131" y="181"/>
                  </a:lnTo>
                  <a:lnTo>
                    <a:pt x="123" y="184"/>
                  </a:lnTo>
                  <a:lnTo>
                    <a:pt x="114" y="186"/>
                  </a:lnTo>
                  <a:lnTo>
                    <a:pt x="104" y="188"/>
                  </a:lnTo>
                  <a:lnTo>
                    <a:pt x="94" y="188"/>
                  </a:lnTo>
                  <a:lnTo>
                    <a:pt x="85" y="188"/>
                  </a:lnTo>
                  <a:lnTo>
                    <a:pt x="76" y="186"/>
                  </a:lnTo>
                  <a:lnTo>
                    <a:pt x="66" y="184"/>
                  </a:lnTo>
                  <a:lnTo>
                    <a:pt x="58" y="181"/>
                  </a:lnTo>
                  <a:lnTo>
                    <a:pt x="50" y="177"/>
                  </a:lnTo>
                  <a:lnTo>
                    <a:pt x="43" y="172"/>
                  </a:lnTo>
                  <a:lnTo>
                    <a:pt x="35" y="167"/>
                  </a:lnTo>
                  <a:lnTo>
                    <a:pt x="29" y="161"/>
                  </a:lnTo>
                  <a:lnTo>
                    <a:pt x="22" y="154"/>
                  </a:lnTo>
                  <a:lnTo>
                    <a:pt x="17" y="147"/>
                  </a:lnTo>
                  <a:lnTo>
                    <a:pt x="12" y="140"/>
                  </a:lnTo>
                  <a:lnTo>
                    <a:pt x="8" y="131"/>
                  </a:lnTo>
                  <a:lnTo>
                    <a:pt x="5" y="122"/>
                  </a:lnTo>
                  <a:lnTo>
                    <a:pt x="3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2" y="85"/>
                  </a:lnTo>
                  <a:lnTo>
                    <a:pt x="3" y="76"/>
                  </a:lnTo>
                  <a:lnTo>
                    <a:pt x="5" y="67"/>
                  </a:lnTo>
                  <a:lnTo>
                    <a:pt x="8" y="59"/>
                  </a:lnTo>
                  <a:lnTo>
                    <a:pt x="12" y="50"/>
                  </a:lnTo>
                  <a:lnTo>
                    <a:pt x="17" y="42"/>
                  </a:lnTo>
                  <a:lnTo>
                    <a:pt x="22" y="35"/>
                  </a:lnTo>
                  <a:lnTo>
                    <a:pt x="29" y="28"/>
                  </a:lnTo>
                  <a:lnTo>
                    <a:pt x="35" y="22"/>
                  </a:lnTo>
                  <a:lnTo>
                    <a:pt x="43" y="17"/>
                  </a:lnTo>
                  <a:lnTo>
                    <a:pt x="50" y="12"/>
                  </a:lnTo>
                  <a:lnTo>
                    <a:pt x="58" y="8"/>
                  </a:lnTo>
                  <a:lnTo>
                    <a:pt x="66" y="5"/>
                  </a:lnTo>
                  <a:lnTo>
                    <a:pt x="76" y="2"/>
                  </a:lnTo>
                  <a:lnTo>
                    <a:pt x="85" y="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858"/>
            <p:cNvSpPr>
              <a:spLocks noEditPoints="1"/>
            </p:cNvSpPr>
            <p:nvPr/>
          </p:nvSpPr>
          <p:spPr bwMode="auto">
            <a:xfrm>
              <a:off x="2734" y="1214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7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1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1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05" y="0"/>
                  </a:moveTo>
                  <a:lnTo>
                    <a:pt x="116" y="2"/>
                  </a:lnTo>
                  <a:lnTo>
                    <a:pt x="127" y="3"/>
                  </a:lnTo>
                  <a:lnTo>
                    <a:pt x="137" y="6"/>
                  </a:lnTo>
                  <a:lnTo>
                    <a:pt x="146" y="9"/>
                  </a:lnTo>
                  <a:lnTo>
                    <a:pt x="156" y="13"/>
                  </a:lnTo>
                  <a:lnTo>
                    <a:pt x="165" y="19"/>
                  </a:lnTo>
                  <a:lnTo>
                    <a:pt x="172" y="25"/>
                  </a:lnTo>
                  <a:lnTo>
                    <a:pt x="180" y="32"/>
                  </a:lnTo>
                  <a:lnTo>
                    <a:pt x="163" y="49"/>
                  </a:lnTo>
                  <a:lnTo>
                    <a:pt x="157" y="44"/>
                  </a:lnTo>
                  <a:lnTo>
                    <a:pt x="151" y="39"/>
                  </a:lnTo>
                  <a:lnTo>
                    <a:pt x="144" y="35"/>
                  </a:lnTo>
                  <a:lnTo>
                    <a:pt x="137" y="32"/>
                  </a:lnTo>
                  <a:lnTo>
                    <a:pt x="129" y="29"/>
                  </a:lnTo>
                  <a:lnTo>
                    <a:pt x="122" y="26"/>
                  </a:lnTo>
                  <a:lnTo>
                    <a:pt x="114" y="25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80" y="32"/>
                  </a:moveTo>
                  <a:lnTo>
                    <a:pt x="188" y="39"/>
                  </a:lnTo>
                  <a:lnTo>
                    <a:pt x="193" y="47"/>
                  </a:lnTo>
                  <a:lnTo>
                    <a:pt x="198" y="57"/>
                  </a:lnTo>
                  <a:lnTo>
                    <a:pt x="203" y="65"/>
                  </a:lnTo>
                  <a:lnTo>
                    <a:pt x="207" y="75"/>
                  </a:lnTo>
                  <a:lnTo>
                    <a:pt x="209" y="85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6" y="99"/>
                  </a:lnTo>
                  <a:lnTo>
                    <a:pt x="185" y="90"/>
                  </a:lnTo>
                  <a:lnTo>
                    <a:pt x="183" y="83"/>
                  </a:lnTo>
                  <a:lnTo>
                    <a:pt x="181" y="75"/>
                  </a:lnTo>
                  <a:lnTo>
                    <a:pt x="177" y="67"/>
                  </a:lnTo>
                  <a:lnTo>
                    <a:pt x="173" y="61"/>
                  </a:lnTo>
                  <a:lnTo>
                    <a:pt x="168" y="54"/>
                  </a:lnTo>
                  <a:lnTo>
                    <a:pt x="163" y="49"/>
                  </a:lnTo>
                  <a:lnTo>
                    <a:pt x="180" y="32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8"/>
                  </a:lnTo>
                  <a:lnTo>
                    <a:pt x="207" y="138"/>
                  </a:lnTo>
                  <a:lnTo>
                    <a:pt x="203" y="147"/>
                  </a:lnTo>
                  <a:lnTo>
                    <a:pt x="198" y="157"/>
                  </a:lnTo>
                  <a:lnTo>
                    <a:pt x="193" y="166"/>
                  </a:lnTo>
                  <a:lnTo>
                    <a:pt x="188" y="174"/>
                  </a:lnTo>
                  <a:lnTo>
                    <a:pt x="180" y="182"/>
                  </a:lnTo>
                  <a:lnTo>
                    <a:pt x="163" y="165"/>
                  </a:lnTo>
                  <a:lnTo>
                    <a:pt x="168" y="158"/>
                  </a:lnTo>
                  <a:lnTo>
                    <a:pt x="173" y="152"/>
                  </a:lnTo>
                  <a:lnTo>
                    <a:pt x="177" y="145"/>
                  </a:lnTo>
                  <a:lnTo>
                    <a:pt x="181" y="139"/>
                  </a:lnTo>
                  <a:lnTo>
                    <a:pt x="183" y="131"/>
                  </a:lnTo>
                  <a:lnTo>
                    <a:pt x="185" y="122"/>
                  </a:lnTo>
                  <a:lnTo>
                    <a:pt x="186" y="115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0" y="182"/>
                  </a:moveTo>
                  <a:lnTo>
                    <a:pt x="172" y="188"/>
                  </a:lnTo>
                  <a:lnTo>
                    <a:pt x="165" y="195"/>
                  </a:lnTo>
                  <a:lnTo>
                    <a:pt x="156" y="200"/>
                  </a:lnTo>
                  <a:lnTo>
                    <a:pt x="146" y="205"/>
                  </a:lnTo>
                  <a:lnTo>
                    <a:pt x="137" y="208"/>
                  </a:lnTo>
                  <a:lnTo>
                    <a:pt x="127" y="210"/>
                  </a:lnTo>
                  <a:lnTo>
                    <a:pt x="116" y="212"/>
                  </a:lnTo>
                  <a:lnTo>
                    <a:pt x="105" y="212"/>
                  </a:lnTo>
                  <a:lnTo>
                    <a:pt x="105" y="188"/>
                  </a:ln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2"/>
                  </a:lnTo>
                  <a:lnTo>
                    <a:pt x="144" y="179"/>
                  </a:lnTo>
                  <a:lnTo>
                    <a:pt x="151" y="174"/>
                  </a:lnTo>
                  <a:lnTo>
                    <a:pt x="157" y="170"/>
                  </a:lnTo>
                  <a:lnTo>
                    <a:pt x="163" y="165"/>
                  </a:lnTo>
                  <a:lnTo>
                    <a:pt x="180" y="18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95" y="212"/>
                  </a:lnTo>
                  <a:lnTo>
                    <a:pt x="84" y="210"/>
                  </a:lnTo>
                  <a:lnTo>
                    <a:pt x="74" y="208"/>
                  </a:lnTo>
                  <a:lnTo>
                    <a:pt x="64" y="205"/>
                  </a:lnTo>
                  <a:lnTo>
                    <a:pt x="55" y="199"/>
                  </a:lnTo>
                  <a:lnTo>
                    <a:pt x="46" y="195"/>
                  </a:lnTo>
                  <a:lnTo>
                    <a:pt x="38" y="188"/>
                  </a:lnTo>
                  <a:lnTo>
                    <a:pt x="31" y="182"/>
                  </a:lnTo>
                  <a:lnTo>
                    <a:pt x="48" y="165"/>
                  </a:lnTo>
                  <a:lnTo>
                    <a:pt x="54" y="170"/>
                  </a:lnTo>
                  <a:lnTo>
                    <a:pt x="60" y="174"/>
                  </a:lnTo>
                  <a:lnTo>
                    <a:pt x="67" y="179"/>
                  </a:lnTo>
                  <a:lnTo>
                    <a:pt x="74" y="182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31" y="182"/>
                  </a:moveTo>
                  <a:lnTo>
                    <a:pt x="23" y="174"/>
                  </a:lnTo>
                  <a:lnTo>
                    <a:pt x="18" y="166"/>
                  </a:lnTo>
                  <a:lnTo>
                    <a:pt x="13" y="157"/>
                  </a:lnTo>
                  <a:lnTo>
                    <a:pt x="8" y="147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4" y="106"/>
                  </a:lnTo>
                  <a:lnTo>
                    <a:pt x="24" y="115"/>
                  </a:lnTo>
                  <a:lnTo>
                    <a:pt x="26" y="122"/>
                  </a:lnTo>
                  <a:lnTo>
                    <a:pt x="28" y="131"/>
                  </a:lnTo>
                  <a:lnTo>
                    <a:pt x="31" y="139"/>
                  </a:lnTo>
                  <a:lnTo>
                    <a:pt x="34" y="145"/>
                  </a:lnTo>
                  <a:lnTo>
                    <a:pt x="37" y="152"/>
                  </a:lnTo>
                  <a:lnTo>
                    <a:pt x="43" y="158"/>
                  </a:lnTo>
                  <a:lnTo>
                    <a:pt x="48" y="165"/>
                  </a:lnTo>
                  <a:lnTo>
                    <a:pt x="31" y="182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5"/>
                  </a:lnTo>
                  <a:lnTo>
                    <a:pt x="4" y="75"/>
                  </a:lnTo>
                  <a:lnTo>
                    <a:pt x="8" y="65"/>
                  </a:lnTo>
                  <a:lnTo>
                    <a:pt x="13" y="57"/>
                  </a:lnTo>
                  <a:lnTo>
                    <a:pt x="18" y="47"/>
                  </a:lnTo>
                  <a:lnTo>
                    <a:pt x="23" y="39"/>
                  </a:lnTo>
                  <a:lnTo>
                    <a:pt x="31" y="32"/>
                  </a:lnTo>
                  <a:lnTo>
                    <a:pt x="48" y="49"/>
                  </a:lnTo>
                  <a:lnTo>
                    <a:pt x="43" y="54"/>
                  </a:lnTo>
                  <a:lnTo>
                    <a:pt x="37" y="61"/>
                  </a:lnTo>
                  <a:lnTo>
                    <a:pt x="34" y="67"/>
                  </a:lnTo>
                  <a:lnTo>
                    <a:pt x="31" y="75"/>
                  </a:lnTo>
                  <a:lnTo>
                    <a:pt x="28" y="83"/>
                  </a:lnTo>
                  <a:lnTo>
                    <a:pt x="26" y="90"/>
                  </a:lnTo>
                  <a:lnTo>
                    <a:pt x="24" y="99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31" y="32"/>
                  </a:moveTo>
                  <a:lnTo>
                    <a:pt x="38" y="25"/>
                  </a:lnTo>
                  <a:lnTo>
                    <a:pt x="46" y="19"/>
                  </a:lnTo>
                  <a:lnTo>
                    <a:pt x="55" y="13"/>
                  </a:lnTo>
                  <a:lnTo>
                    <a:pt x="64" y="9"/>
                  </a:lnTo>
                  <a:lnTo>
                    <a:pt x="74" y="6"/>
                  </a:lnTo>
                  <a:lnTo>
                    <a:pt x="84" y="3"/>
                  </a:lnTo>
                  <a:lnTo>
                    <a:pt x="95" y="2"/>
                  </a:lnTo>
                  <a:lnTo>
                    <a:pt x="105" y="0"/>
                  </a:lnTo>
                  <a:lnTo>
                    <a:pt x="105" y="25"/>
                  </a:lnTo>
                  <a:lnTo>
                    <a:pt x="97" y="25"/>
                  </a:lnTo>
                  <a:lnTo>
                    <a:pt x="89" y="26"/>
                  </a:lnTo>
                  <a:lnTo>
                    <a:pt x="82" y="29"/>
                  </a:lnTo>
                  <a:lnTo>
                    <a:pt x="74" y="32"/>
                  </a:lnTo>
                  <a:lnTo>
                    <a:pt x="67" y="35"/>
                  </a:lnTo>
                  <a:lnTo>
                    <a:pt x="60" y="39"/>
                  </a:lnTo>
                  <a:lnTo>
                    <a:pt x="54" y="44"/>
                  </a:lnTo>
                  <a:lnTo>
                    <a:pt x="48" y="49"/>
                  </a:lnTo>
                  <a:lnTo>
                    <a:pt x="31" y="3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859"/>
            <p:cNvSpPr>
              <a:spLocks/>
            </p:cNvSpPr>
            <p:nvPr/>
          </p:nvSpPr>
          <p:spPr bwMode="auto">
            <a:xfrm>
              <a:off x="2979" y="1214"/>
              <a:ext cx="27" cy="26"/>
            </a:xfrm>
            <a:custGeom>
              <a:avLst/>
              <a:gdLst>
                <a:gd name="T0" fmla="*/ 3 w 156"/>
                <a:gd name="T1" fmla="*/ 0 h 155"/>
                <a:gd name="T2" fmla="*/ 2 w 156"/>
                <a:gd name="T3" fmla="*/ 0 h 155"/>
                <a:gd name="T4" fmla="*/ 2 w 156"/>
                <a:gd name="T5" fmla="*/ 0 h 155"/>
                <a:gd name="T6" fmla="*/ 1 w 156"/>
                <a:gd name="T7" fmla="*/ 1 h 155"/>
                <a:gd name="T8" fmla="*/ 1 w 156"/>
                <a:gd name="T9" fmla="*/ 1 h 155"/>
                <a:gd name="T10" fmla="*/ 0 w 156"/>
                <a:gd name="T11" fmla="*/ 2 h 155"/>
                <a:gd name="T12" fmla="*/ 0 w 156"/>
                <a:gd name="T13" fmla="*/ 2 h 155"/>
                <a:gd name="T14" fmla="*/ 0 w 156"/>
                <a:gd name="T15" fmla="*/ 3 h 155"/>
                <a:gd name="T16" fmla="*/ 0 w 156"/>
                <a:gd name="T17" fmla="*/ 3 h 155"/>
                <a:gd name="T18" fmla="*/ 0 w 156"/>
                <a:gd name="T19" fmla="*/ 4 h 155"/>
                <a:gd name="T20" fmla="*/ 0 w 156"/>
                <a:gd name="T21" fmla="*/ 5 h 155"/>
                <a:gd name="T22" fmla="*/ 1 w 156"/>
                <a:gd name="T23" fmla="*/ 5 h 155"/>
                <a:gd name="T24" fmla="*/ 1 w 156"/>
                <a:gd name="T25" fmla="*/ 5 h 155"/>
                <a:gd name="T26" fmla="*/ 2 w 156"/>
                <a:gd name="T27" fmla="*/ 6 h 155"/>
                <a:gd name="T28" fmla="*/ 2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4 w 156"/>
                <a:gd name="T35" fmla="*/ 6 h 155"/>
                <a:gd name="T36" fmla="*/ 5 w 156"/>
                <a:gd name="T37" fmla="*/ 6 h 155"/>
                <a:gd name="T38" fmla="*/ 5 w 156"/>
                <a:gd name="T39" fmla="*/ 5 h 155"/>
                <a:gd name="T40" fmla="*/ 6 w 156"/>
                <a:gd name="T41" fmla="*/ 5 h 155"/>
                <a:gd name="T42" fmla="*/ 6 w 156"/>
                <a:gd name="T43" fmla="*/ 5 h 155"/>
                <a:gd name="T44" fmla="*/ 6 w 156"/>
                <a:gd name="T45" fmla="*/ 4 h 155"/>
                <a:gd name="T46" fmla="*/ 6 w 156"/>
                <a:gd name="T47" fmla="*/ 3 h 155"/>
                <a:gd name="T48" fmla="*/ 6 w 156"/>
                <a:gd name="T49" fmla="*/ 3 h 155"/>
                <a:gd name="T50" fmla="*/ 6 w 156"/>
                <a:gd name="T51" fmla="*/ 2 h 155"/>
                <a:gd name="T52" fmla="*/ 6 w 156"/>
                <a:gd name="T53" fmla="*/ 2 h 155"/>
                <a:gd name="T54" fmla="*/ 6 w 156"/>
                <a:gd name="T55" fmla="*/ 1 h 155"/>
                <a:gd name="T56" fmla="*/ 5 w 156"/>
                <a:gd name="T57" fmla="*/ 1 h 155"/>
                <a:gd name="T58" fmla="*/ 5 w 156"/>
                <a:gd name="T59" fmla="*/ 0 h 155"/>
                <a:gd name="T60" fmla="*/ 4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71" y="0"/>
                  </a:lnTo>
                  <a:lnTo>
                    <a:pt x="62" y="1"/>
                  </a:lnTo>
                  <a:lnTo>
                    <a:pt x="55" y="3"/>
                  </a:lnTo>
                  <a:lnTo>
                    <a:pt x="48" y="5"/>
                  </a:lnTo>
                  <a:lnTo>
                    <a:pt x="41" y="8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2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0"/>
                  </a:lnTo>
                  <a:lnTo>
                    <a:pt x="7" y="47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0" y="85"/>
                  </a:lnTo>
                  <a:lnTo>
                    <a:pt x="1" y="92"/>
                  </a:lnTo>
                  <a:lnTo>
                    <a:pt x="4" y="100"/>
                  </a:lnTo>
                  <a:lnTo>
                    <a:pt x="7" y="108"/>
                  </a:lnTo>
                  <a:lnTo>
                    <a:pt x="10" y="114"/>
                  </a:lnTo>
                  <a:lnTo>
                    <a:pt x="13" y="121"/>
                  </a:lnTo>
                  <a:lnTo>
                    <a:pt x="18" y="127"/>
                  </a:lnTo>
                  <a:lnTo>
                    <a:pt x="23" y="132"/>
                  </a:lnTo>
                  <a:lnTo>
                    <a:pt x="28" y="137"/>
                  </a:lnTo>
                  <a:lnTo>
                    <a:pt x="35" y="142"/>
                  </a:lnTo>
                  <a:lnTo>
                    <a:pt x="41" y="145"/>
                  </a:lnTo>
                  <a:lnTo>
                    <a:pt x="48" y="149"/>
                  </a:lnTo>
                  <a:lnTo>
                    <a:pt x="55" y="152"/>
                  </a:lnTo>
                  <a:lnTo>
                    <a:pt x="62" y="154"/>
                  </a:lnTo>
                  <a:lnTo>
                    <a:pt x="71" y="155"/>
                  </a:lnTo>
                  <a:lnTo>
                    <a:pt x="78" y="155"/>
                  </a:lnTo>
                  <a:lnTo>
                    <a:pt x="86" y="155"/>
                  </a:lnTo>
                  <a:lnTo>
                    <a:pt x="94" y="154"/>
                  </a:lnTo>
                  <a:lnTo>
                    <a:pt x="101" y="152"/>
                  </a:lnTo>
                  <a:lnTo>
                    <a:pt x="108" y="149"/>
                  </a:lnTo>
                  <a:lnTo>
                    <a:pt x="115" y="145"/>
                  </a:lnTo>
                  <a:lnTo>
                    <a:pt x="121" y="142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9" y="127"/>
                  </a:lnTo>
                  <a:lnTo>
                    <a:pt x="143" y="121"/>
                  </a:lnTo>
                  <a:lnTo>
                    <a:pt x="146" y="114"/>
                  </a:lnTo>
                  <a:lnTo>
                    <a:pt x="149" y="108"/>
                  </a:lnTo>
                  <a:lnTo>
                    <a:pt x="153" y="100"/>
                  </a:lnTo>
                  <a:lnTo>
                    <a:pt x="155" y="92"/>
                  </a:lnTo>
                  <a:lnTo>
                    <a:pt x="156" y="85"/>
                  </a:lnTo>
                  <a:lnTo>
                    <a:pt x="156" y="77"/>
                  </a:lnTo>
                  <a:lnTo>
                    <a:pt x="156" y="69"/>
                  </a:lnTo>
                  <a:lnTo>
                    <a:pt x="155" y="61"/>
                  </a:lnTo>
                  <a:lnTo>
                    <a:pt x="153" y="54"/>
                  </a:lnTo>
                  <a:lnTo>
                    <a:pt x="149" y="47"/>
                  </a:lnTo>
                  <a:lnTo>
                    <a:pt x="146" y="40"/>
                  </a:lnTo>
                  <a:lnTo>
                    <a:pt x="143" y="34"/>
                  </a:lnTo>
                  <a:lnTo>
                    <a:pt x="139" y="28"/>
                  </a:lnTo>
                  <a:lnTo>
                    <a:pt x="133" y="22"/>
                  </a:lnTo>
                  <a:lnTo>
                    <a:pt x="128" y="17"/>
                  </a:lnTo>
                  <a:lnTo>
                    <a:pt x="121" y="13"/>
                  </a:lnTo>
                  <a:lnTo>
                    <a:pt x="115" y="8"/>
                  </a:lnTo>
                  <a:lnTo>
                    <a:pt x="108" y="5"/>
                  </a:lnTo>
                  <a:lnTo>
                    <a:pt x="101" y="3"/>
                  </a:lnTo>
                  <a:lnTo>
                    <a:pt x="94" y="1"/>
                  </a:lnTo>
                  <a:lnTo>
                    <a:pt x="86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860"/>
            <p:cNvSpPr>
              <a:spLocks noEditPoints="1"/>
            </p:cNvSpPr>
            <p:nvPr/>
          </p:nvSpPr>
          <p:spPr bwMode="auto">
            <a:xfrm>
              <a:off x="2975" y="1207"/>
              <a:ext cx="39" cy="41"/>
            </a:xfrm>
            <a:custGeom>
              <a:avLst/>
              <a:gdLst>
                <a:gd name="T0" fmla="*/ 4 w 180"/>
                <a:gd name="T1" fmla="*/ 0 h 180"/>
                <a:gd name="T2" fmla="*/ 3 w 180"/>
                <a:gd name="T3" fmla="*/ 1 h 180"/>
                <a:gd name="T4" fmla="*/ 2 w 180"/>
                <a:gd name="T5" fmla="*/ 1 h 180"/>
                <a:gd name="T6" fmla="*/ 1 w 180"/>
                <a:gd name="T7" fmla="*/ 1 h 180"/>
                <a:gd name="T8" fmla="*/ 3 w 180"/>
                <a:gd name="T9" fmla="*/ 0 h 180"/>
                <a:gd name="T10" fmla="*/ 4 w 180"/>
                <a:gd name="T11" fmla="*/ 1 h 180"/>
                <a:gd name="T12" fmla="*/ 1 w 180"/>
                <a:gd name="T13" fmla="*/ 2 h 180"/>
                <a:gd name="T14" fmla="*/ 1 w 180"/>
                <a:gd name="T15" fmla="*/ 3 h 180"/>
                <a:gd name="T16" fmla="*/ 0 w 180"/>
                <a:gd name="T17" fmla="*/ 3 h 180"/>
                <a:gd name="T18" fmla="*/ 1 w 180"/>
                <a:gd name="T19" fmla="*/ 2 h 180"/>
                <a:gd name="T20" fmla="*/ 1 w 180"/>
                <a:gd name="T21" fmla="*/ 4 h 180"/>
                <a:gd name="T22" fmla="*/ 1 w 180"/>
                <a:gd name="T23" fmla="*/ 4 h 180"/>
                <a:gd name="T24" fmla="*/ 0 w 180"/>
                <a:gd name="T25" fmla="*/ 4 h 180"/>
                <a:gd name="T26" fmla="*/ 1 w 180"/>
                <a:gd name="T27" fmla="*/ 4 h 180"/>
                <a:gd name="T28" fmla="*/ 1 w 180"/>
                <a:gd name="T29" fmla="*/ 5 h 180"/>
                <a:gd name="T30" fmla="*/ 1 w 180"/>
                <a:gd name="T31" fmla="*/ 6 h 180"/>
                <a:gd name="T32" fmla="*/ 0 w 180"/>
                <a:gd name="T33" fmla="*/ 5 h 180"/>
                <a:gd name="T34" fmla="*/ 1 w 180"/>
                <a:gd name="T35" fmla="*/ 4 h 180"/>
                <a:gd name="T36" fmla="*/ 2 w 180"/>
                <a:gd name="T37" fmla="*/ 6 h 180"/>
                <a:gd name="T38" fmla="*/ 3 w 180"/>
                <a:gd name="T39" fmla="*/ 6 h 180"/>
                <a:gd name="T40" fmla="*/ 3 w 180"/>
                <a:gd name="T41" fmla="*/ 7 h 180"/>
                <a:gd name="T42" fmla="*/ 2 w 180"/>
                <a:gd name="T43" fmla="*/ 7 h 180"/>
                <a:gd name="T44" fmla="*/ 4 w 180"/>
                <a:gd name="T45" fmla="*/ 6 h 180"/>
                <a:gd name="T46" fmla="*/ 4 w 180"/>
                <a:gd name="T47" fmla="*/ 6 h 180"/>
                <a:gd name="T48" fmla="*/ 4 w 180"/>
                <a:gd name="T49" fmla="*/ 7 h 180"/>
                <a:gd name="T50" fmla="*/ 4 w 180"/>
                <a:gd name="T51" fmla="*/ 6 h 180"/>
                <a:gd name="T52" fmla="*/ 5 w 180"/>
                <a:gd name="T53" fmla="*/ 6 h 180"/>
                <a:gd name="T54" fmla="*/ 6 w 180"/>
                <a:gd name="T55" fmla="*/ 6 h 180"/>
                <a:gd name="T56" fmla="*/ 5 w 180"/>
                <a:gd name="T57" fmla="*/ 7 h 180"/>
                <a:gd name="T58" fmla="*/ 4 w 180"/>
                <a:gd name="T59" fmla="*/ 6 h 180"/>
                <a:gd name="T60" fmla="*/ 6 w 180"/>
                <a:gd name="T61" fmla="*/ 5 h 180"/>
                <a:gd name="T62" fmla="*/ 6 w 180"/>
                <a:gd name="T63" fmla="*/ 4 h 180"/>
                <a:gd name="T64" fmla="*/ 7 w 180"/>
                <a:gd name="T65" fmla="*/ 4 h 180"/>
                <a:gd name="T66" fmla="*/ 7 w 180"/>
                <a:gd name="T67" fmla="*/ 6 h 180"/>
                <a:gd name="T68" fmla="*/ 6 w 180"/>
                <a:gd name="T69" fmla="*/ 4 h 180"/>
                <a:gd name="T70" fmla="*/ 6 w 180"/>
                <a:gd name="T71" fmla="*/ 4 h 180"/>
                <a:gd name="T72" fmla="*/ 7 w 180"/>
                <a:gd name="T73" fmla="*/ 4 h 180"/>
                <a:gd name="T74" fmla="*/ 6 w 180"/>
                <a:gd name="T75" fmla="*/ 3 h 180"/>
                <a:gd name="T76" fmla="*/ 6 w 180"/>
                <a:gd name="T77" fmla="*/ 2 h 180"/>
                <a:gd name="T78" fmla="*/ 6 w 180"/>
                <a:gd name="T79" fmla="*/ 1 h 180"/>
                <a:gd name="T80" fmla="*/ 7 w 180"/>
                <a:gd name="T81" fmla="*/ 3 h 180"/>
                <a:gd name="T82" fmla="*/ 6 w 180"/>
                <a:gd name="T83" fmla="*/ 4 h 180"/>
                <a:gd name="T84" fmla="*/ 5 w 180"/>
                <a:gd name="T85" fmla="*/ 1 h 180"/>
                <a:gd name="T86" fmla="*/ 4 w 180"/>
                <a:gd name="T87" fmla="*/ 1 h 180"/>
                <a:gd name="T88" fmla="*/ 4 w 180"/>
                <a:gd name="T89" fmla="*/ 0 h 180"/>
                <a:gd name="T90" fmla="*/ 6 w 180"/>
                <a:gd name="T91" fmla="*/ 1 h 180"/>
                <a:gd name="T92" fmla="*/ 4 w 180"/>
                <a:gd name="T93" fmla="*/ 1 h 180"/>
                <a:gd name="T94" fmla="*/ 4 w 180"/>
                <a:gd name="T95" fmla="*/ 1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90" y="24"/>
                  </a:moveTo>
                  <a:lnTo>
                    <a:pt x="84" y="24"/>
                  </a:lnTo>
                  <a:lnTo>
                    <a:pt x="77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3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6" y="27"/>
                  </a:lnTo>
                  <a:lnTo>
                    <a:pt x="33" y="20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4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0" y="1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44" y="44"/>
                  </a:moveTo>
                  <a:lnTo>
                    <a:pt x="39" y="48"/>
                  </a:lnTo>
                  <a:lnTo>
                    <a:pt x="36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5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lnTo>
                    <a:pt x="0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1" y="47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6" y="27"/>
                  </a:lnTo>
                  <a:lnTo>
                    <a:pt x="44" y="44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7"/>
                  </a:lnTo>
                  <a:lnTo>
                    <a:pt x="25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6" y="127"/>
                  </a:lnTo>
                  <a:lnTo>
                    <a:pt x="39" y="131"/>
                  </a:lnTo>
                  <a:lnTo>
                    <a:pt x="44" y="137"/>
                  </a:lnTo>
                  <a:lnTo>
                    <a:pt x="26" y="154"/>
                  </a:lnTo>
                  <a:lnTo>
                    <a:pt x="21" y="148"/>
                  </a:lnTo>
                  <a:lnTo>
                    <a:pt x="16" y="140"/>
                  </a:lnTo>
                  <a:lnTo>
                    <a:pt x="11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44" y="137"/>
                  </a:moveTo>
                  <a:lnTo>
                    <a:pt x="48" y="141"/>
                  </a:lnTo>
                  <a:lnTo>
                    <a:pt x="53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7" y="154"/>
                  </a:lnTo>
                  <a:lnTo>
                    <a:pt x="84" y="155"/>
                  </a:lnTo>
                  <a:lnTo>
                    <a:pt x="90" y="156"/>
                  </a:lnTo>
                  <a:lnTo>
                    <a:pt x="90" y="180"/>
                  </a:lnTo>
                  <a:lnTo>
                    <a:pt x="80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4" y="173"/>
                  </a:lnTo>
                  <a:lnTo>
                    <a:pt x="47" y="169"/>
                  </a:lnTo>
                  <a:lnTo>
                    <a:pt x="39" y="165"/>
                  </a:lnTo>
                  <a:lnTo>
                    <a:pt x="33" y="159"/>
                  </a:lnTo>
                  <a:lnTo>
                    <a:pt x="26" y="154"/>
                  </a:lnTo>
                  <a:lnTo>
                    <a:pt x="44" y="137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6" y="151"/>
                  </a:lnTo>
                  <a:lnTo>
                    <a:pt x="121" y="148"/>
                  </a:lnTo>
                  <a:lnTo>
                    <a:pt x="127" y="144"/>
                  </a:lnTo>
                  <a:lnTo>
                    <a:pt x="132" y="141"/>
                  </a:lnTo>
                  <a:lnTo>
                    <a:pt x="137" y="137"/>
                  </a:lnTo>
                  <a:lnTo>
                    <a:pt x="154" y="154"/>
                  </a:lnTo>
                  <a:lnTo>
                    <a:pt x="147" y="159"/>
                  </a:lnTo>
                  <a:lnTo>
                    <a:pt x="141" y="165"/>
                  </a:lnTo>
                  <a:lnTo>
                    <a:pt x="133" y="169"/>
                  </a:lnTo>
                  <a:lnTo>
                    <a:pt x="125" y="173"/>
                  </a:lnTo>
                  <a:lnTo>
                    <a:pt x="117" y="176"/>
                  </a:lnTo>
                  <a:lnTo>
                    <a:pt x="108" y="179"/>
                  </a:lnTo>
                  <a:lnTo>
                    <a:pt x="100" y="180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137" y="137"/>
                  </a:move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5" y="103"/>
                  </a:lnTo>
                  <a:lnTo>
                    <a:pt x="156" y="97"/>
                  </a:lnTo>
                  <a:lnTo>
                    <a:pt x="156" y="90"/>
                  </a:lnTo>
                  <a:lnTo>
                    <a:pt x="180" y="90"/>
                  </a:lnTo>
                  <a:lnTo>
                    <a:pt x="180" y="99"/>
                  </a:lnTo>
                  <a:lnTo>
                    <a:pt x="179" y="109"/>
                  </a:lnTo>
                  <a:lnTo>
                    <a:pt x="177" y="117"/>
                  </a:lnTo>
                  <a:lnTo>
                    <a:pt x="173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84"/>
                  </a:lnTo>
                  <a:lnTo>
                    <a:pt x="155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3" y="55"/>
                  </a:lnTo>
                  <a:lnTo>
                    <a:pt x="177" y="63"/>
                  </a:lnTo>
                  <a:lnTo>
                    <a:pt x="179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37" y="44"/>
                  </a:moveTo>
                  <a:lnTo>
                    <a:pt x="132" y="40"/>
                  </a:lnTo>
                  <a:lnTo>
                    <a:pt x="127" y="35"/>
                  </a:lnTo>
                  <a:lnTo>
                    <a:pt x="121" y="32"/>
                  </a:lnTo>
                  <a:lnTo>
                    <a:pt x="116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17" y="4"/>
                  </a:lnTo>
                  <a:lnTo>
                    <a:pt x="125" y="7"/>
                  </a:lnTo>
                  <a:lnTo>
                    <a:pt x="133" y="10"/>
                  </a:lnTo>
                  <a:lnTo>
                    <a:pt x="141" y="16"/>
                  </a:lnTo>
                  <a:lnTo>
                    <a:pt x="147" y="20"/>
                  </a:lnTo>
                  <a:lnTo>
                    <a:pt x="154" y="27"/>
                  </a:lnTo>
                  <a:lnTo>
                    <a:pt x="137" y="44"/>
                  </a:lnTo>
                  <a:close/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8937" name="Group 861"/>
            <p:cNvGrpSpPr>
              <a:grpSpLocks/>
            </p:cNvGrpSpPr>
            <p:nvPr/>
          </p:nvGrpSpPr>
          <p:grpSpPr bwMode="auto">
            <a:xfrm>
              <a:off x="2214" y="1049"/>
              <a:ext cx="1009" cy="1607"/>
              <a:chOff x="2214" y="1049"/>
              <a:chExt cx="1009" cy="1607"/>
            </a:xfrm>
          </p:grpSpPr>
          <p:sp>
            <p:nvSpPr>
              <p:cNvPr id="551" name="Freeform 862"/>
              <p:cNvSpPr>
                <a:spLocks/>
              </p:cNvSpPr>
              <p:nvPr/>
            </p:nvSpPr>
            <p:spPr bwMode="auto">
              <a:xfrm>
                <a:off x="2944" y="1218"/>
                <a:ext cx="35" cy="41"/>
              </a:xfrm>
              <a:custGeom>
                <a:avLst/>
                <a:gdLst>
                  <a:gd name="T0" fmla="*/ 3 w 187"/>
                  <a:gd name="T1" fmla="*/ 0 h 188"/>
                  <a:gd name="T2" fmla="*/ 3 w 187"/>
                  <a:gd name="T3" fmla="*/ 0 h 188"/>
                  <a:gd name="T4" fmla="*/ 2 w 187"/>
                  <a:gd name="T5" fmla="*/ 0 h 188"/>
                  <a:gd name="T6" fmla="*/ 1 w 187"/>
                  <a:gd name="T7" fmla="*/ 1 h 188"/>
                  <a:gd name="T8" fmla="*/ 1 w 187"/>
                  <a:gd name="T9" fmla="*/ 1 h 188"/>
                  <a:gd name="T10" fmla="*/ 0 w 187"/>
                  <a:gd name="T11" fmla="*/ 2 h 188"/>
                  <a:gd name="T12" fmla="*/ 0 w 187"/>
                  <a:gd name="T13" fmla="*/ 3 h 188"/>
                  <a:gd name="T14" fmla="*/ 0 w 187"/>
                  <a:gd name="T15" fmla="*/ 3 h 188"/>
                  <a:gd name="T16" fmla="*/ 0 w 187"/>
                  <a:gd name="T17" fmla="*/ 4 h 188"/>
                  <a:gd name="T18" fmla="*/ 0 w 187"/>
                  <a:gd name="T19" fmla="*/ 5 h 188"/>
                  <a:gd name="T20" fmla="*/ 0 w 187"/>
                  <a:gd name="T21" fmla="*/ 6 h 188"/>
                  <a:gd name="T22" fmla="*/ 1 w 187"/>
                  <a:gd name="T23" fmla="*/ 6 h 188"/>
                  <a:gd name="T24" fmla="*/ 1 w 187"/>
                  <a:gd name="T25" fmla="*/ 7 h 188"/>
                  <a:gd name="T26" fmla="*/ 2 w 187"/>
                  <a:gd name="T27" fmla="*/ 7 h 188"/>
                  <a:gd name="T28" fmla="*/ 3 w 187"/>
                  <a:gd name="T29" fmla="*/ 7 h 188"/>
                  <a:gd name="T30" fmla="*/ 3 w 187"/>
                  <a:gd name="T31" fmla="*/ 8 h 188"/>
                  <a:gd name="T32" fmla="*/ 4 w 187"/>
                  <a:gd name="T33" fmla="*/ 8 h 188"/>
                  <a:gd name="T34" fmla="*/ 5 w 187"/>
                  <a:gd name="T35" fmla="*/ 7 h 188"/>
                  <a:gd name="T36" fmla="*/ 6 w 187"/>
                  <a:gd name="T37" fmla="*/ 7 h 188"/>
                  <a:gd name="T38" fmla="*/ 6 w 187"/>
                  <a:gd name="T39" fmla="*/ 7 h 188"/>
                  <a:gd name="T40" fmla="*/ 7 w 187"/>
                  <a:gd name="T41" fmla="*/ 6 h 188"/>
                  <a:gd name="T42" fmla="*/ 7 w 187"/>
                  <a:gd name="T43" fmla="*/ 6 h 188"/>
                  <a:gd name="T44" fmla="*/ 8 w 187"/>
                  <a:gd name="T45" fmla="*/ 5 h 188"/>
                  <a:gd name="T46" fmla="*/ 8 w 187"/>
                  <a:gd name="T47" fmla="*/ 4 h 188"/>
                  <a:gd name="T48" fmla="*/ 8 w 187"/>
                  <a:gd name="T49" fmla="*/ 3 h 188"/>
                  <a:gd name="T50" fmla="*/ 8 w 187"/>
                  <a:gd name="T51" fmla="*/ 3 h 188"/>
                  <a:gd name="T52" fmla="*/ 7 w 187"/>
                  <a:gd name="T53" fmla="*/ 2 h 188"/>
                  <a:gd name="T54" fmla="*/ 7 w 187"/>
                  <a:gd name="T55" fmla="*/ 1 h 188"/>
                  <a:gd name="T56" fmla="*/ 6 w 187"/>
                  <a:gd name="T57" fmla="*/ 1 h 188"/>
                  <a:gd name="T58" fmla="*/ 6 w 187"/>
                  <a:gd name="T59" fmla="*/ 0 h 188"/>
                  <a:gd name="T60" fmla="*/ 5 w 187"/>
                  <a:gd name="T61" fmla="*/ 0 h 188"/>
                  <a:gd name="T62" fmla="*/ 4 w 187"/>
                  <a:gd name="T63" fmla="*/ 0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87"/>
                  <a:gd name="T97" fmla="*/ 0 h 188"/>
                  <a:gd name="T98" fmla="*/ 187 w 187"/>
                  <a:gd name="T99" fmla="*/ 188 h 1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87" h="188">
                    <a:moveTo>
                      <a:pt x="94" y="0"/>
                    </a:moveTo>
                    <a:lnTo>
                      <a:pt x="84" y="1"/>
                    </a:lnTo>
                    <a:lnTo>
                      <a:pt x="75" y="2"/>
                    </a:lnTo>
                    <a:lnTo>
                      <a:pt x="66" y="5"/>
                    </a:lnTo>
                    <a:lnTo>
                      <a:pt x="57" y="8"/>
                    </a:lnTo>
                    <a:lnTo>
                      <a:pt x="49" y="12"/>
                    </a:lnTo>
                    <a:lnTo>
                      <a:pt x="41" y="17"/>
                    </a:lnTo>
                    <a:lnTo>
                      <a:pt x="34" y="22"/>
                    </a:lnTo>
                    <a:lnTo>
                      <a:pt x="27" y="28"/>
                    </a:lnTo>
                    <a:lnTo>
                      <a:pt x="22" y="35"/>
                    </a:lnTo>
                    <a:lnTo>
                      <a:pt x="16" y="42"/>
                    </a:lnTo>
                    <a:lnTo>
                      <a:pt x="11" y="50"/>
                    </a:lnTo>
                    <a:lnTo>
                      <a:pt x="8" y="59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4"/>
                    </a:lnTo>
                    <a:lnTo>
                      <a:pt x="1" y="114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1" y="140"/>
                    </a:lnTo>
                    <a:lnTo>
                      <a:pt x="16" y="147"/>
                    </a:lnTo>
                    <a:lnTo>
                      <a:pt x="22" y="154"/>
                    </a:lnTo>
                    <a:lnTo>
                      <a:pt x="27" y="161"/>
                    </a:lnTo>
                    <a:lnTo>
                      <a:pt x="34" y="167"/>
                    </a:lnTo>
                    <a:lnTo>
                      <a:pt x="41" y="172"/>
                    </a:lnTo>
                    <a:lnTo>
                      <a:pt x="49" y="177"/>
                    </a:lnTo>
                    <a:lnTo>
                      <a:pt x="57" y="181"/>
                    </a:lnTo>
                    <a:lnTo>
                      <a:pt x="66" y="184"/>
                    </a:lnTo>
                    <a:lnTo>
                      <a:pt x="75" y="186"/>
                    </a:lnTo>
                    <a:lnTo>
                      <a:pt x="84" y="188"/>
                    </a:lnTo>
                    <a:lnTo>
                      <a:pt x="94" y="188"/>
                    </a:lnTo>
                    <a:lnTo>
                      <a:pt x="103" y="188"/>
                    </a:lnTo>
                    <a:lnTo>
                      <a:pt x="112" y="186"/>
                    </a:lnTo>
                    <a:lnTo>
                      <a:pt x="121" y="184"/>
                    </a:lnTo>
                    <a:lnTo>
                      <a:pt x="130" y="181"/>
                    </a:lnTo>
                    <a:lnTo>
                      <a:pt x="138" y="177"/>
                    </a:lnTo>
                    <a:lnTo>
                      <a:pt x="146" y="172"/>
                    </a:lnTo>
                    <a:lnTo>
                      <a:pt x="153" y="167"/>
                    </a:lnTo>
                    <a:lnTo>
                      <a:pt x="160" y="161"/>
                    </a:lnTo>
                    <a:lnTo>
                      <a:pt x="165" y="154"/>
                    </a:lnTo>
                    <a:lnTo>
                      <a:pt x="172" y="147"/>
                    </a:lnTo>
                    <a:lnTo>
                      <a:pt x="176" y="140"/>
                    </a:lnTo>
                    <a:lnTo>
                      <a:pt x="180" y="131"/>
                    </a:lnTo>
                    <a:lnTo>
                      <a:pt x="183" y="122"/>
                    </a:lnTo>
                    <a:lnTo>
                      <a:pt x="186" y="114"/>
                    </a:lnTo>
                    <a:lnTo>
                      <a:pt x="187" y="104"/>
                    </a:lnTo>
                    <a:lnTo>
                      <a:pt x="187" y="94"/>
                    </a:lnTo>
                    <a:lnTo>
                      <a:pt x="187" y="85"/>
                    </a:lnTo>
                    <a:lnTo>
                      <a:pt x="186" y="76"/>
                    </a:lnTo>
                    <a:lnTo>
                      <a:pt x="183" y="67"/>
                    </a:lnTo>
                    <a:lnTo>
                      <a:pt x="180" y="59"/>
                    </a:lnTo>
                    <a:lnTo>
                      <a:pt x="176" y="50"/>
                    </a:lnTo>
                    <a:lnTo>
                      <a:pt x="172" y="42"/>
                    </a:lnTo>
                    <a:lnTo>
                      <a:pt x="165" y="35"/>
                    </a:lnTo>
                    <a:lnTo>
                      <a:pt x="160" y="28"/>
                    </a:lnTo>
                    <a:lnTo>
                      <a:pt x="153" y="22"/>
                    </a:lnTo>
                    <a:lnTo>
                      <a:pt x="146" y="17"/>
                    </a:lnTo>
                    <a:lnTo>
                      <a:pt x="138" y="12"/>
                    </a:lnTo>
                    <a:lnTo>
                      <a:pt x="130" y="8"/>
                    </a:lnTo>
                    <a:lnTo>
                      <a:pt x="121" y="5"/>
                    </a:lnTo>
                    <a:lnTo>
                      <a:pt x="112" y="2"/>
                    </a:lnTo>
                    <a:lnTo>
                      <a:pt x="103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2" name="Freeform 863"/>
              <p:cNvSpPr>
                <a:spLocks noEditPoints="1"/>
              </p:cNvSpPr>
              <p:nvPr/>
            </p:nvSpPr>
            <p:spPr bwMode="auto">
              <a:xfrm>
                <a:off x="2944" y="1214"/>
                <a:ext cx="39" cy="45"/>
              </a:xfrm>
              <a:custGeom>
                <a:avLst/>
                <a:gdLst>
                  <a:gd name="T0" fmla="*/ 4 w 213"/>
                  <a:gd name="T1" fmla="*/ 0 h 212"/>
                  <a:gd name="T2" fmla="*/ 4 w 213"/>
                  <a:gd name="T3" fmla="*/ 1 h 212"/>
                  <a:gd name="T4" fmla="*/ 2 w 213"/>
                  <a:gd name="T5" fmla="*/ 2 h 212"/>
                  <a:gd name="T6" fmla="*/ 2 w 213"/>
                  <a:gd name="T7" fmla="*/ 1 h 212"/>
                  <a:gd name="T8" fmla="*/ 3 w 213"/>
                  <a:gd name="T9" fmla="*/ 0 h 212"/>
                  <a:gd name="T10" fmla="*/ 4 w 213"/>
                  <a:gd name="T11" fmla="*/ 1 h 212"/>
                  <a:gd name="T12" fmla="*/ 1 w 213"/>
                  <a:gd name="T13" fmla="*/ 3 h 212"/>
                  <a:gd name="T14" fmla="*/ 1 w 213"/>
                  <a:gd name="T15" fmla="*/ 4 h 212"/>
                  <a:gd name="T16" fmla="*/ 0 w 213"/>
                  <a:gd name="T17" fmla="*/ 3 h 212"/>
                  <a:gd name="T18" fmla="*/ 1 w 213"/>
                  <a:gd name="T19" fmla="*/ 2 h 212"/>
                  <a:gd name="T20" fmla="*/ 1 w 213"/>
                  <a:gd name="T21" fmla="*/ 4 h 212"/>
                  <a:gd name="T22" fmla="*/ 1 w 213"/>
                  <a:gd name="T23" fmla="*/ 4 h 212"/>
                  <a:gd name="T24" fmla="*/ 0 w 213"/>
                  <a:gd name="T25" fmla="*/ 4 h 212"/>
                  <a:gd name="T26" fmla="*/ 1 w 213"/>
                  <a:gd name="T27" fmla="*/ 5 h 212"/>
                  <a:gd name="T28" fmla="*/ 2 w 213"/>
                  <a:gd name="T29" fmla="*/ 6 h 212"/>
                  <a:gd name="T30" fmla="*/ 1 w 213"/>
                  <a:gd name="T31" fmla="*/ 7 h 212"/>
                  <a:gd name="T32" fmla="*/ 0 w 213"/>
                  <a:gd name="T33" fmla="*/ 5 h 212"/>
                  <a:gd name="T34" fmla="*/ 1 w 213"/>
                  <a:gd name="T35" fmla="*/ 4 h 212"/>
                  <a:gd name="T36" fmla="*/ 3 w 213"/>
                  <a:gd name="T37" fmla="*/ 7 h 212"/>
                  <a:gd name="T38" fmla="*/ 4 w 213"/>
                  <a:gd name="T39" fmla="*/ 7 h 212"/>
                  <a:gd name="T40" fmla="*/ 3 w 213"/>
                  <a:gd name="T41" fmla="*/ 8 h 212"/>
                  <a:gd name="T42" fmla="*/ 2 w 213"/>
                  <a:gd name="T43" fmla="*/ 8 h 212"/>
                  <a:gd name="T44" fmla="*/ 4 w 213"/>
                  <a:gd name="T45" fmla="*/ 7 h 212"/>
                  <a:gd name="T46" fmla="*/ 4 w 213"/>
                  <a:gd name="T47" fmla="*/ 7 h 212"/>
                  <a:gd name="T48" fmla="*/ 4 w 213"/>
                  <a:gd name="T49" fmla="*/ 8 h 212"/>
                  <a:gd name="T50" fmla="*/ 5 w 213"/>
                  <a:gd name="T51" fmla="*/ 7 h 212"/>
                  <a:gd name="T52" fmla="*/ 6 w 213"/>
                  <a:gd name="T53" fmla="*/ 7 h 212"/>
                  <a:gd name="T54" fmla="*/ 7 w 213"/>
                  <a:gd name="T55" fmla="*/ 7 h 212"/>
                  <a:gd name="T56" fmla="*/ 5 w 213"/>
                  <a:gd name="T57" fmla="*/ 8 h 212"/>
                  <a:gd name="T58" fmla="*/ 4 w 213"/>
                  <a:gd name="T59" fmla="*/ 7 h 212"/>
                  <a:gd name="T60" fmla="*/ 7 w 213"/>
                  <a:gd name="T61" fmla="*/ 6 h 212"/>
                  <a:gd name="T62" fmla="*/ 7 w 213"/>
                  <a:gd name="T63" fmla="*/ 5 h 212"/>
                  <a:gd name="T64" fmla="*/ 8 w 213"/>
                  <a:gd name="T65" fmla="*/ 5 h 212"/>
                  <a:gd name="T66" fmla="*/ 7 w 213"/>
                  <a:gd name="T67" fmla="*/ 7 h 212"/>
                  <a:gd name="T68" fmla="*/ 7 w 213"/>
                  <a:gd name="T69" fmla="*/ 4 h 212"/>
                  <a:gd name="T70" fmla="*/ 7 w 213"/>
                  <a:gd name="T71" fmla="*/ 4 h 212"/>
                  <a:gd name="T72" fmla="*/ 8 w 213"/>
                  <a:gd name="T73" fmla="*/ 4 h 212"/>
                  <a:gd name="T74" fmla="*/ 7 w 213"/>
                  <a:gd name="T75" fmla="*/ 4 h 212"/>
                  <a:gd name="T76" fmla="*/ 7 w 213"/>
                  <a:gd name="T77" fmla="*/ 2 h 212"/>
                  <a:gd name="T78" fmla="*/ 7 w 213"/>
                  <a:gd name="T79" fmla="*/ 2 h 212"/>
                  <a:gd name="T80" fmla="*/ 8 w 213"/>
                  <a:gd name="T81" fmla="*/ 3 h 212"/>
                  <a:gd name="T82" fmla="*/ 7 w 213"/>
                  <a:gd name="T83" fmla="*/ 4 h 212"/>
                  <a:gd name="T84" fmla="*/ 6 w 213"/>
                  <a:gd name="T85" fmla="*/ 1 h 212"/>
                  <a:gd name="T86" fmla="*/ 5 w 213"/>
                  <a:gd name="T87" fmla="*/ 1 h 212"/>
                  <a:gd name="T88" fmla="*/ 5 w 213"/>
                  <a:gd name="T89" fmla="*/ 0 h 212"/>
                  <a:gd name="T90" fmla="*/ 7 w 213"/>
                  <a:gd name="T91" fmla="*/ 1 h 212"/>
                  <a:gd name="T92" fmla="*/ 4 w 213"/>
                  <a:gd name="T93" fmla="*/ 1 h 212"/>
                  <a:gd name="T94" fmla="*/ 4 w 213"/>
                  <a:gd name="T95" fmla="*/ 1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13"/>
                  <a:gd name="T145" fmla="*/ 0 h 212"/>
                  <a:gd name="T146" fmla="*/ 213 w 213"/>
                  <a:gd name="T147" fmla="*/ 212 h 2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13" h="212"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107" y="25"/>
                    </a:moveTo>
                    <a:lnTo>
                      <a:pt x="98" y="25"/>
                    </a:lnTo>
                    <a:lnTo>
                      <a:pt x="90" y="26"/>
                    </a:lnTo>
                    <a:lnTo>
                      <a:pt x="82" y="29"/>
                    </a:lnTo>
                    <a:lnTo>
                      <a:pt x="75" y="32"/>
                    </a:lnTo>
                    <a:lnTo>
                      <a:pt x="68" y="35"/>
                    </a:lnTo>
                    <a:lnTo>
                      <a:pt x="61" y="39"/>
                    </a:lnTo>
                    <a:lnTo>
                      <a:pt x="55" y="44"/>
                    </a:lnTo>
                    <a:lnTo>
                      <a:pt x="49" y="49"/>
                    </a:lnTo>
                    <a:lnTo>
                      <a:pt x="31" y="32"/>
                    </a:lnTo>
                    <a:lnTo>
                      <a:pt x="39" y="25"/>
                    </a:lnTo>
                    <a:lnTo>
                      <a:pt x="48" y="19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6"/>
                    </a:lnTo>
                    <a:lnTo>
                      <a:pt x="85" y="3"/>
                    </a:lnTo>
                    <a:lnTo>
                      <a:pt x="96" y="2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49" y="49"/>
                    </a:moveTo>
                    <a:lnTo>
                      <a:pt x="43" y="54"/>
                    </a:lnTo>
                    <a:lnTo>
                      <a:pt x="39" y="61"/>
                    </a:lnTo>
                    <a:lnTo>
                      <a:pt x="35" y="67"/>
                    </a:lnTo>
                    <a:lnTo>
                      <a:pt x="31" y="75"/>
                    </a:lnTo>
                    <a:lnTo>
                      <a:pt x="28" y="83"/>
                    </a:lnTo>
                    <a:lnTo>
                      <a:pt x="27" y="90"/>
                    </a:lnTo>
                    <a:lnTo>
                      <a:pt x="25" y="99"/>
                    </a:lnTo>
                    <a:lnTo>
                      <a:pt x="25" y="106"/>
                    </a:lnTo>
                    <a:lnTo>
                      <a:pt x="0" y="106"/>
                    </a:lnTo>
                    <a:lnTo>
                      <a:pt x="1" y="95"/>
                    </a:lnTo>
                    <a:lnTo>
                      <a:pt x="2" y="85"/>
                    </a:lnTo>
                    <a:lnTo>
                      <a:pt x="5" y="75"/>
                    </a:lnTo>
                    <a:lnTo>
                      <a:pt x="9" y="65"/>
                    </a:lnTo>
                    <a:lnTo>
                      <a:pt x="13" y="57"/>
                    </a:lnTo>
                    <a:lnTo>
                      <a:pt x="18" y="47"/>
                    </a:lnTo>
                    <a:lnTo>
                      <a:pt x="25" y="39"/>
                    </a:lnTo>
                    <a:lnTo>
                      <a:pt x="31" y="32"/>
                    </a:lnTo>
                    <a:lnTo>
                      <a:pt x="49" y="49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15"/>
                    </a:lnTo>
                    <a:lnTo>
                      <a:pt x="27" y="122"/>
                    </a:lnTo>
                    <a:lnTo>
                      <a:pt x="28" y="131"/>
                    </a:lnTo>
                    <a:lnTo>
                      <a:pt x="31" y="139"/>
                    </a:lnTo>
                    <a:lnTo>
                      <a:pt x="35" y="145"/>
                    </a:lnTo>
                    <a:lnTo>
                      <a:pt x="39" y="152"/>
                    </a:lnTo>
                    <a:lnTo>
                      <a:pt x="43" y="158"/>
                    </a:lnTo>
                    <a:lnTo>
                      <a:pt x="49" y="165"/>
                    </a:lnTo>
                    <a:lnTo>
                      <a:pt x="31" y="182"/>
                    </a:lnTo>
                    <a:lnTo>
                      <a:pt x="25" y="174"/>
                    </a:lnTo>
                    <a:lnTo>
                      <a:pt x="18" y="166"/>
                    </a:lnTo>
                    <a:lnTo>
                      <a:pt x="13" y="157"/>
                    </a:lnTo>
                    <a:lnTo>
                      <a:pt x="9" y="147"/>
                    </a:lnTo>
                    <a:lnTo>
                      <a:pt x="5" y="138"/>
                    </a:lnTo>
                    <a:lnTo>
                      <a:pt x="2" y="128"/>
                    </a:lnTo>
                    <a:lnTo>
                      <a:pt x="1" y="117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49" y="165"/>
                    </a:moveTo>
                    <a:lnTo>
                      <a:pt x="55" y="170"/>
                    </a:lnTo>
                    <a:lnTo>
                      <a:pt x="61" y="174"/>
                    </a:lnTo>
                    <a:lnTo>
                      <a:pt x="68" y="179"/>
                    </a:lnTo>
                    <a:lnTo>
                      <a:pt x="75" y="182"/>
                    </a:lnTo>
                    <a:lnTo>
                      <a:pt x="82" y="184"/>
                    </a:lnTo>
                    <a:lnTo>
                      <a:pt x="90" y="186"/>
                    </a:lnTo>
                    <a:lnTo>
                      <a:pt x="98" y="187"/>
                    </a:lnTo>
                    <a:lnTo>
                      <a:pt x="107" y="188"/>
                    </a:lnTo>
                    <a:lnTo>
                      <a:pt x="107" y="212"/>
                    </a:lnTo>
                    <a:lnTo>
                      <a:pt x="95" y="212"/>
                    </a:lnTo>
                    <a:lnTo>
                      <a:pt x="85" y="210"/>
                    </a:lnTo>
                    <a:lnTo>
                      <a:pt x="75" y="208"/>
                    </a:lnTo>
                    <a:lnTo>
                      <a:pt x="65" y="205"/>
                    </a:lnTo>
                    <a:lnTo>
                      <a:pt x="56" y="199"/>
                    </a:lnTo>
                    <a:lnTo>
                      <a:pt x="48" y="195"/>
                    </a:lnTo>
                    <a:lnTo>
                      <a:pt x="39" y="188"/>
                    </a:lnTo>
                    <a:lnTo>
                      <a:pt x="31" y="182"/>
                    </a:lnTo>
                    <a:lnTo>
                      <a:pt x="49" y="165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15" y="187"/>
                    </a:lnTo>
                    <a:lnTo>
                      <a:pt x="123" y="186"/>
                    </a:lnTo>
                    <a:lnTo>
                      <a:pt x="131" y="184"/>
                    </a:lnTo>
                    <a:lnTo>
                      <a:pt x="138" y="182"/>
                    </a:lnTo>
                    <a:lnTo>
                      <a:pt x="145" y="179"/>
                    </a:lnTo>
                    <a:lnTo>
                      <a:pt x="152" y="174"/>
                    </a:lnTo>
                    <a:lnTo>
                      <a:pt x="159" y="170"/>
                    </a:lnTo>
                    <a:lnTo>
                      <a:pt x="164" y="165"/>
                    </a:lnTo>
                    <a:lnTo>
                      <a:pt x="182" y="182"/>
                    </a:lnTo>
                    <a:lnTo>
                      <a:pt x="174" y="188"/>
                    </a:lnTo>
                    <a:lnTo>
                      <a:pt x="165" y="195"/>
                    </a:lnTo>
                    <a:lnTo>
                      <a:pt x="157" y="199"/>
                    </a:lnTo>
                    <a:lnTo>
                      <a:pt x="148" y="205"/>
                    </a:lnTo>
                    <a:lnTo>
                      <a:pt x="138" y="208"/>
                    </a:lnTo>
                    <a:lnTo>
                      <a:pt x="128" y="210"/>
                    </a:lnTo>
                    <a:lnTo>
                      <a:pt x="118" y="212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64" y="165"/>
                    </a:moveTo>
                    <a:lnTo>
                      <a:pt x="170" y="158"/>
                    </a:lnTo>
                    <a:lnTo>
                      <a:pt x="174" y="152"/>
                    </a:lnTo>
                    <a:lnTo>
                      <a:pt x="178" y="145"/>
                    </a:lnTo>
                    <a:lnTo>
                      <a:pt x="182" y="139"/>
                    </a:lnTo>
                    <a:lnTo>
                      <a:pt x="185" y="131"/>
                    </a:lnTo>
                    <a:lnTo>
                      <a:pt x="187" y="122"/>
                    </a:lnTo>
                    <a:lnTo>
                      <a:pt x="188" y="115"/>
                    </a:lnTo>
                    <a:lnTo>
                      <a:pt x="188" y="106"/>
                    </a:lnTo>
                    <a:lnTo>
                      <a:pt x="213" y="106"/>
                    </a:lnTo>
                    <a:lnTo>
                      <a:pt x="212" y="117"/>
                    </a:lnTo>
                    <a:lnTo>
                      <a:pt x="211" y="128"/>
                    </a:lnTo>
                    <a:lnTo>
                      <a:pt x="207" y="138"/>
                    </a:lnTo>
                    <a:lnTo>
                      <a:pt x="204" y="147"/>
                    </a:lnTo>
                    <a:lnTo>
                      <a:pt x="200" y="157"/>
                    </a:lnTo>
                    <a:lnTo>
                      <a:pt x="195" y="166"/>
                    </a:lnTo>
                    <a:lnTo>
                      <a:pt x="188" y="174"/>
                    </a:lnTo>
                    <a:lnTo>
                      <a:pt x="182" y="182"/>
                    </a:lnTo>
                    <a:lnTo>
                      <a:pt x="164" y="165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99"/>
                    </a:lnTo>
                    <a:lnTo>
                      <a:pt x="187" y="90"/>
                    </a:lnTo>
                    <a:lnTo>
                      <a:pt x="185" y="83"/>
                    </a:lnTo>
                    <a:lnTo>
                      <a:pt x="182" y="75"/>
                    </a:lnTo>
                    <a:lnTo>
                      <a:pt x="178" y="67"/>
                    </a:lnTo>
                    <a:lnTo>
                      <a:pt x="174" y="61"/>
                    </a:lnTo>
                    <a:lnTo>
                      <a:pt x="170" y="54"/>
                    </a:lnTo>
                    <a:lnTo>
                      <a:pt x="164" y="49"/>
                    </a:lnTo>
                    <a:lnTo>
                      <a:pt x="182" y="32"/>
                    </a:lnTo>
                    <a:lnTo>
                      <a:pt x="188" y="39"/>
                    </a:lnTo>
                    <a:lnTo>
                      <a:pt x="195" y="47"/>
                    </a:lnTo>
                    <a:lnTo>
                      <a:pt x="200" y="57"/>
                    </a:lnTo>
                    <a:lnTo>
                      <a:pt x="204" y="65"/>
                    </a:lnTo>
                    <a:lnTo>
                      <a:pt x="207" y="75"/>
                    </a:lnTo>
                    <a:lnTo>
                      <a:pt x="211" y="85"/>
                    </a:lnTo>
                    <a:lnTo>
                      <a:pt x="212" y="95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64" y="49"/>
                    </a:moveTo>
                    <a:lnTo>
                      <a:pt x="159" y="44"/>
                    </a:lnTo>
                    <a:lnTo>
                      <a:pt x="152" y="39"/>
                    </a:lnTo>
                    <a:lnTo>
                      <a:pt x="145" y="35"/>
                    </a:lnTo>
                    <a:lnTo>
                      <a:pt x="138" y="32"/>
                    </a:lnTo>
                    <a:lnTo>
                      <a:pt x="131" y="29"/>
                    </a:lnTo>
                    <a:lnTo>
                      <a:pt x="123" y="26"/>
                    </a:lnTo>
                    <a:lnTo>
                      <a:pt x="115" y="25"/>
                    </a:lnTo>
                    <a:lnTo>
                      <a:pt x="107" y="25"/>
                    </a:lnTo>
                    <a:lnTo>
                      <a:pt x="107" y="0"/>
                    </a:lnTo>
                    <a:lnTo>
                      <a:pt x="118" y="2"/>
                    </a:lnTo>
                    <a:lnTo>
                      <a:pt x="128" y="3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57" y="13"/>
                    </a:lnTo>
                    <a:lnTo>
                      <a:pt x="165" y="19"/>
                    </a:lnTo>
                    <a:lnTo>
                      <a:pt x="174" y="25"/>
                    </a:lnTo>
                    <a:lnTo>
                      <a:pt x="182" y="32"/>
                    </a:lnTo>
                    <a:lnTo>
                      <a:pt x="164" y="49"/>
                    </a:lnTo>
                    <a:close/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3" name="Freeform 864"/>
              <p:cNvSpPr>
                <a:spLocks noEditPoints="1"/>
              </p:cNvSpPr>
              <p:nvPr/>
            </p:nvSpPr>
            <p:spPr bwMode="auto">
              <a:xfrm>
                <a:off x="2688" y="1158"/>
                <a:ext cx="39" cy="60"/>
              </a:xfrm>
              <a:custGeom>
                <a:avLst/>
                <a:gdLst>
                  <a:gd name="T0" fmla="*/ 0 w 180"/>
                  <a:gd name="T1" fmla="*/ 1 h 312"/>
                  <a:gd name="T2" fmla="*/ 0 w 180"/>
                  <a:gd name="T3" fmla="*/ 1 h 312"/>
                  <a:gd name="T4" fmla="*/ 0 w 180"/>
                  <a:gd name="T5" fmla="*/ 1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1 w 180"/>
                  <a:gd name="T15" fmla="*/ 0 h 312"/>
                  <a:gd name="T16" fmla="*/ 1 w 180"/>
                  <a:gd name="T17" fmla="*/ 0 h 312"/>
                  <a:gd name="T18" fmla="*/ 0 w 180"/>
                  <a:gd name="T19" fmla="*/ 1 h 312"/>
                  <a:gd name="T20" fmla="*/ 1 w 180"/>
                  <a:gd name="T21" fmla="*/ 0 h 312"/>
                  <a:gd name="T22" fmla="*/ 7 w 180"/>
                  <a:gd name="T23" fmla="*/ 5 h 312"/>
                  <a:gd name="T24" fmla="*/ 6 w 180"/>
                  <a:gd name="T25" fmla="*/ 6 h 312"/>
                  <a:gd name="T26" fmla="*/ 0 w 180"/>
                  <a:gd name="T27" fmla="*/ 1 h 312"/>
                  <a:gd name="T28" fmla="*/ 1 w 180"/>
                  <a:gd name="T29" fmla="*/ 0 h 312"/>
                  <a:gd name="T30" fmla="*/ 7 w 180"/>
                  <a:gd name="T31" fmla="*/ 5 h 312"/>
                  <a:gd name="T32" fmla="*/ 7 w 180"/>
                  <a:gd name="T33" fmla="*/ 5 h 312"/>
                  <a:gd name="T34" fmla="*/ 7 w 180"/>
                  <a:gd name="T35" fmla="*/ 5 h 312"/>
                  <a:gd name="T36" fmla="*/ 7 w 180"/>
                  <a:gd name="T37" fmla="*/ 5 h 312"/>
                  <a:gd name="T38" fmla="*/ 7 w 180"/>
                  <a:gd name="T39" fmla="*/ 5 h 312"/>
                  <a:gd name="T40" fmla="*/ 7 w 180"/>
                  <a:gd name="T41" fmla="*/ 6 h 312"/>
                  <a:gd name="T42" fmla="*/ 7 w 180"/>
                  <a:gd name="T43" fmla="*/ 6 h 312"/>
                  <a:gd name="T44" fmla="*/ 7 w 180"/>
                  <a:gd name="T45" fmla="*/ 6 h 312"/>
                  <a:gd name="T46" fmla="*/ 7 w 180"/>
                  <a:gd name="T47" fmla="*/ 6 h 312"/>
                  <a:gd name="T48" fmla="*/ 7 w 180"/>
                  <a:gd name="T49" fmla="*/ 5 h 312"/>
                  <a:gd name="T50" fmla="*/ 7 w 180"/>
                  <a:gd name="T51" fmla="*/ 5 h 312"/>
                  <a:gd name="T52" fmla="*/ 7 w 180"/>
                  <a:gd name="T53" fmla="*/ 6 h 312"/>
                  <a:gd name="T54" fmla="*/ 2 w 180"/>
                  <a:gd name="T55" fmla="*/ 7 h 312"/>
                  <a:gd name="T56" fmla="*/ 2 w 180"/>
                  <a:gd name="T57" fmla="*/ 6 h 312"/>
                  <a:gd name="T58" fmla="*/ 7 w 180"/>
                  <a:gd name="T59" fmla="*/ 5 h 312"/>
                  <a:gd name="T60" fmla="*/ 7 w 180"/>
                  <a:gd name="T61" fmla="*/ 6 h 312"/>
                  <a:gd name="T62" fmla="*/ 1 w 180"/>
                  <a:gd name="T63" fmla="*/ 7 h 312"/>
                  <a:gd name="T64" fmla="*/ 1 w 180"/>
                  <a:gd name="T65" fmla="*/ 7 h 312"/>
                  <a:gd name="T66" fmla="*/ 1 w 180"/>
                  <a:gd name="T67" fmla="*/ 7 h 312"/>
                  <a:gd name="T68" fmla="*/ 1 w 180"/>
                  <a:gd name="T69" fmla="*/ 7 h 312"/>
                  <a:gd name="T70" fmla="*/ 1 w 180"/>
                  <a:gd name="T71" fmla="*/ 7 h 312"/>
                  <a:gd name="T72" fmla="*/ 1 w 180"/>
                  <a:gd name="T73" fmla="*/ 7 h 312"/>
                  <a:gd name="T74" fmla="*/ 1 w 180"/>
                  <a:gd name="T75" fmla="*/ 7 h 312"/>
                  <a:gd name="T76" fmla="*/ 1 w 180"/>
                  <a:gd name="T77" fmla="*/ 6 h 312"/>
                  <a:gd name="T78" fmla="*/ 2 w 180"/>
                  <a:gd name="T79" fmla="*/ 6 h 312"/>
                  <a:gd name="T80" fmla="*/ 2 w 180"/>
                  <a:gd name="T81" fmla="*/ 7 h 312"/>
                  <a:gd name="T82" fmla="*/ 1 w 180"/>
                  <a:gd name="T83" fmla="*/ 7 h 312"/>
                  <a:gd name="T84" fmla="*/ 2 w 180"/>
                  <a:gd name="T85" fmla="*/ 7 h 312"/>
                  <a:gd name="T86" fmla="*/ 6 w 180"/>
                  <a:gd name="T87" fmla="*/ 12 h 312"/>
                  <a:gd name="T88" fmla="*/ 5 w 180"/>
                  <a:gd name="T89" fmla="*/ 12 h 312"/>
                  <a:gd name="T90" fmla="*/ 1 w 180"/>
                  <a:gd name="T91" fmla="*/ 7 h 312"/>
                  <a:gd name="T92" fmla="*/ 2 w 180"/>
                  <a:gd name="T93" fmla="*/ 7 h 312"/>
                  <a:gd name="T94" fmla="*/ 6 w 180"/>
                  <a:gd name="T95" fmla="*/ 12 h 312"/>
                  <a:gd name="T96" fmla="*/ 6 w 180"/>
                  <a:gd name="T97" fmla="*/ 12 h 312"/>
                  <a:gd name="T98" fmla="*/ 6 w 180"/>
                  <a:gd name="T99" fmla="*/ 12 h 312"/>
                  <a:gd name="T100" fmla="*/ 6 w 180"/>
                  <a:gd name="T101" fmla="*/ 12 h 312"/>
                  <a:gd name="T102" fmla="*/ 6 w 180"/>
                  <a:gd name="T103" fmla="*/ 12 h 312"/>
                  <a:gd name="T104" fmla="*/ 6 w 180"/>
                  <a:gd name="T105" fmla="*/ 12 h 312"/>
                  <a:gd name="T106" fmla="*/ 6 w 180"/>
                  <a:gd name="T107" fmla="*/ 12 h 312"/>
                  <a:gd name="T108" fmla="*/ 6 w 180"/>
                  <a:gd name="T109" fmla="*/ 12 h 312"/>
                  <a:gd name="T110" fmla="*/ 5 w 180"/>
                  <a:gd name="T111" fmla="*/ 12 h 312"/>
                  <a:gd name="T112" fmla="*/ 6 w 180"/>
                  <a:gd name="T113" fmla="*/ 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80"/>
                  <a:gd name="T172" fmla="*/ 0 h 312"/>
                  <a:gd name="T173" fmla="*/ 180 w 180"/>
                  <a:gd name="T174" fmla="*/ 312 h 3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80" h="312">
                    <a:moveTo>
                      <a:pt x="5" y="22"/>
                    </a:move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5" y="22"/>
                    </a:lnTo>
                    <a:close/>
                    <a:moveTo>
                      <a:pt x="21" y="3"/>
                    </a:moveTo>
                    <a:lnTo>
                      <a:pt x="175" y="126"/>
                    </a:lnTo>
                    <a:lnTo>
                      <a:pt x="160" y="144"/>
                    </a:lnTo>
                    <a:lnTo>
                      <a:pt x="5" y="22"/>
                    </a:lnTo>
                    <a:lnTo>
                      <a:pt x="21" y="3"/>
                    </a:lnTo>
                    <a:close/>
                    <a:moveTo>
                      <a:pt x="175" y="126"/>
                    </a:moveTo>
                    <a:lnTo>
                      <a:pt x="178" y="128"/>
                    </a:lnTo>
                    <a:lnTo>
                      <a:pt x="179" y="132"/>
                    </a:lnTo>
                    <a:lnTo>
                      <a:pt x="180" y="135"/>
                    </a:lnTo>
                    <a:lnTo>
                      <a:pt x="180" y="138"/>
                    </a:lnTo>
                    <a:lnTo>
                      <a:pt x="179" y="141"/>
                    </a:lnTo>
                    <a:lnTo>
                      <a:pt x="177" y="143"/>
                    </a:lnTo>
                    <a:lnTo>
                      <a:pt x="174" y="146"/>
                    </a:lnTo>
                    <a:lnTo>
                      <a:pt x="171" y="147"/>
                    </a:lnTo>
                    <a:lnTo>
                      <a:pt x="168" y="136"/>
                    </a:lnTo>
                    <a:lnTo>
                      <a:pt x="175" y="126"/>
                    </a:lnTo>
                    <a:close/>
                    <a:moveTo>
                      <a:pt x="171" y="147"/>
                    </a:moveTo>
                    <a:lnTo>
                      <a:pt x="47" y="184"/>
                    </a:lnTo>
                    <a:lnTo>
                      <a:pt x="39" y="162"/>
                    </a:lnTo>
                    <a:lnTo>
                      <a:pt x="164" y="124"/>
                    </a:lnTo>
                    <a:lnTo>
                      <a:pt x="171" y="147"/>
                    </a:lnTo>
                    <a:close/>
                    <a:moveTo>
                      <a:pt x="34" y="181"/>
                    </a:moveTo>
                    <a:lnTo>
                      <a:pt x="32" y="178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2" y="169"/>
                    </a:lnTo>
                    <a:lnTo>
                      <a:pt x="33" y="167"/>
                    </a:lnTo>
                    <a:lnTo>
                      <a:pt x="35" y="165"/>
                    </a:lnTo>
                    <a:lnTo>
                      <a:pt x="37" y="163"/>
                    </a:lnTo>
                    <a:lnTo>
                      <a:pt x="39" y="162"/>
                    </a:lnTo>
                    <a:lnTo>
                      <a:pt x="44" y="174"/>
                    </a:lnTo>
                    <a:lnTo>
                      <a:pt x="34" y="181"/>
                    </a:lnTo>
                    <a:close/>
                    <a:moveTo>
                      <a:pt x="53" y="166"/>
                    </a:moveTo>
                    <a:lnTo>
                      <a:pt x="153" y="292"/>
                    </a:lnTo>
                    <a:lnTo>
                      <a:pt x="133" y="308"/>
                    </a:lnTo>
                    <a:lnTo>
                      <a:pt x="34" y="181"/>
                    </a:lnTo>
                    <a:lnTo>
                      <a:pt x="53" y="166"/>
                    </a:lnTo>
                    <a:close/>
                    <a:moveTo>
                      <a:pt x="153" y="292"/>
                    </a:moveTo>
                    <a:lnTo>
                      <a:pt x="155" y="297"/>
                    </a:lnTo>
                    <a:lnTo>
                      <a:pt x="155" y="301"/>
                    </a:lnTo>
                    <a:lnTo>
                      <a:pt x="154" y="305"/>
                    </a:lnTo>
                    <a:lnTo>
                      <a:pt x="151" y="310"/>
                    </a:lnTo>
                    <a:lnTo>
                      <a:pt x="146" y="312"/>
                    </a:lnTo>
                    <a:lnTo>
                      <a:pt x="142" y="312"/>
                    </a:lnTo>
                    <a:lnTo>
                      <a:pt x="138" y="311"/>
                    </a:lnTo>
                    <a:lnTo>
                      <a:pt x="133" y="308"/>
                    </a:lnTo>
                    <a:lnTo>
                      <a:pt x="153" y="2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4" name="Freeform 865"/>
              <p:cNvSpPr>
                <a:spLocks noEditPoints="1"/>
              </p:cNvSpPr>
              <p:nvPr/>
            </p:nvSpPr>
            <p:spPr bwMode="auto">
              <a:xfrm>
                <a:off x="2998" y="1151"/>
                <a:ext cx="39" cy="67"/>
              </a:xfrm>
              <a:custGeom>
                <a:avLst/>
                <a:gdLst>
                  <a:gd name="T0" fmla="*/ 7 w 201"/>
                  <a:gd name="T1" fmla="*/ 0 h 328"/>
                  <a:gd name="T2" fmla="*/ 7 w 201"/>
                  <a:gd name="T3" fmla="*/ 0 h 328"/>
                  <a:gd name="T4" fmla="*/ 8 w 201"/>
                  <a:gd name="T5" fmla="*/ 0 h 328"/>
                  <a:gd name="T6" fmla="*/ 8 w 201"/>
                  <a:gd name="T7" fmla="*/ 0 h 328"/>
                  <a:gd name="T8" fmla="*/ 8 w 201"/>
                  <a:gd name="T9" fmla="*/ 0 h 328"/>
                  <a:gd name="T10" fmla="*/ 8 w 201"/>
                  <a:gd name="T11" fmla="*/ 0 h 328"/>
                  <a:gd name="T12" fmla="*/ 8 w 201"/>
                  <a:gd name="T13" fmla="*/ 1 h 328"/>
                  <a:gd name="T14" fmla="*/ 8 w 201"/>
                  <a:gd name="T15" fmla="*/ 1 h 328"/>
                  <a:gd name="T16" fmla="*/ 8 w 201"/>
                  <a:gd name="T17" fmla="*/ 1 h 328"/>
                  <a:gd name="T18" fmla="*/ 7 w 201"/>
                  <a:gd name="T19" fmla="*/ 0 h 328"/>
                  <a:gd name="T20" fmla="*/ 8 w 201"/>
                  <a:gd name="T21" fmla="*/ 1 h 328"/>
                  <a:gd name="T22" fmla="*/ 1 w 201"/>
                  <a:gd name="T23" fmla="*/ 6 h 328"/>
                  <a:gd name="T24" fmla="*/ 0 w 201"/>
                  <a:gd name="T25" fmla="*/ 6 h 328"/>
                  <a:gd name="T26" fmla="*/ 7 w 201"/>
                  <a:gd name="T27" fmla="*/ 0 h 328"/>
                  <a:gd name="T28" fmla="*/ 8 w 201"/>
                  <a:gd name="T29" fmla="*/ 1 h 328"/>
                  <a:gd name="T30" fmla="*/ 0 w 201"/>
                  <a:gd name="T31" fmla="*/ 7 h 328"/>
                  <a:gd name="T32" fmla="*/ 0 w 201"/>
                  <a:gd name="T33" fmla="*/ 7 h 328"/>
                  <a:gd name="T34" fmla="*/ 0 w 201"/>
                  <a:gd name="T35" fmla="*/ 6 h 328"/>
                  <a:gd name="T36" fmla="*/ 0 w 201"/>
                  <a:gd name="T37" fmla="*/ 6 h 328"/>
                  <a:gd name="T38" fmla="*/ 0 w 201"/>
                  <a:gd name="T39" fmla="*/ 6 h 328"/>
                  <a:gd name="T40" fmla="*/ 0 w 201"/>
                  <a:gd name="T41" fmla="*/ 6 h 328"/>
                  <a:gd name="T42" fmla="*/ 0 w 201"/>
                  <a:gd name="T43" fmla="*/ 6 h 328"/>
                  <a:gd name="T44" fmla="*/ 0 w 201"/>
                  <a:gd name="T45" fmla="*/ 6 h 328"/>
                  <a:gd name="T46" fmla="*/ 0 w 201"/>
                  <a:gd name="T47" fmla="*/ 6 h 328"/>
                  <a:gd name="T48" fmla="*/ 0 w 201"/>
                  <a:gd name="T49" fmla="*/ 6 h 328"/>
                  <a:gd name="T50" fmla="*/ 0 w 201"/>
                  <a:gd name="T51" fmla="*/ 7 h 328"/>
                  <a:gd name="T52" fmla="*/ 1 w 201"/>
                  <a:gd name="T53" fmla="*/ 6 h 328"/>
                  <a:gd name="T54" fmla="*/ 6 w 201"/>
                  <a:gd name="T55" fmla="*/ 7 h 328"/>
                  <a:gd name="T56" fmla="*/ 6 w 201"/>
                  <a:gd name="T57" fmla="*/ 8 h 328"/>
                  <a:gd name="T58" fmla="*/ 0 w 201"/>
                  <a:gd name="T59" fmla="*/ 7 h 328"/>
                  <a:gd name="T60" fmla="*/ 1 w 201"/>
                  <a:gd name="T61" fmla="*/ 6 h 328"/>
                  <a:gd name="T62" fmla="*/ 6 w 201"/>
                  <a:gd name="T63" fmla="*/ 7 h 328"/>
                  <a:gd name="T64" fmla="*/ 6 w 201"/>
                  <a:gd name="T65" fmla="*/ 7 h 328"/>
                  <a:gd name="T66" fmla="*/ 6 w 201"/>
                  <a:gd name="T67" fmla="*/ 7 h 328"/>
                  <a:gd name="T68" fmla="*/ 6 w 201"/>
                  <a:gd name="T69" fmla="*/ 7 h 328"/>
                  <a:gd name="T70" fmla="*/ 6 w 201"/>
                  <a:gd name="T71" fmla="*/ 8 h 328"/>
                  <a:gd name="T72" fmla="*/ 6 w 201"/>
                  <a:gd name="T73" fmla="*/ 8 h 328"/>
                  <a:gd name="T74" fmla="*/ 6 w 201"/>
                  <a:gd name="T75" fmla="*/ 8 h 328"/>
                  <a:gd name="T76" fmla="*/ 6 w 201"/>
                  <a:gd name="T77" fmla="*/ 8 h 328"/>
                  <a:gd name="T78" fmla="*/ 6 w 201"/>
                  <a:gd name="T79" fmla="*/ 8 h 328"/>
                  <a:gd name="T80" fmla="*/ 6 w 201"/>
                  <a:gd name="T81" fmla="*/ 8 h 328"/>
                  <a:gd name="T82" fmla="*/ 6 w 201"/>
                  <a:gd name="T83" fmla="*/ 7 h 328"/>
                  <a:gd name="T84" fmla="*/ 6 w 201"/>
                  <a:gd name="T85" fmla="*/ 8 h 328"/>
                  <a:gd name="T86" fmla="*/ 2 w 201"/>
                  <a:gd name="T87" fmla="*/ 13 h 328"/>
                  <a:gd name="T88" fmla="*/ 1 w 201"/>
                  <a:gd name="T89" fmla="*/ 12 h 328"/>
                  <a:gd name="T90" fmla="*/ 6 w 201"/>
                  <a:gd name="T91" fmla="*/ 7 h 328"/>
                  <a:gd name="T92" fmla="*/ 6 w 201"/>
                  <a:gd name="T93" fmla="*/ 8 h 328"/>
                  <a:gd name="T94" fmla="*/ 2 w 201"/>
                  <a:gd name="T95" fmla="*/ 13 h 328"/>
                  <a:gd name="T96" fmla="*/ 2 w 201"/>
                  <a:gd name="T97" fmla="*/ 13 h 328"/>
                  <a:gd name="T98" fmla="*/ 1 w 201"/>
                  <a:gd name="T99" fmla="*/ 13 h 328"/>
                  <a:gd name="T100" fmla="*/ 1 w 201"/>
                  <a:gd name="T101" fmla="*/ 13 h 328"/>
                  <a:gd name="T102" fmla="*/ 1 w 201"/>
                  <a:gd name="T103" fmla="*/ 13 h 328"/>
                  <a:gd name="T104" fmla="*/ 1 w 201"/>
                  <a:gd name="T105" fmla="*/ 13 h 328"/>
                  <a:gd name="T106" fmla="*/ 1 w 201"/>
                  <a:gd name="T107" fmla="*/ 13 h 328"/>
                  <a:gd name="T108" fmla="*/ 1 w 201"/>
                  <a:gd name="T109" fmla="*/ 13 h 328"/>
                  <a:gd name="T110" fmla="*/ 1 w 201"/>
                  <a:gd name="T111" fmla="*/ 12 h 328"/>
                  <a:gd name="T112" fmla="*/ 2 w 201"/>
                  <a:gd name="T113" fmla="*/ 13 h 3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1"/>
                  <a:gd name="T172" fmla="*/ 0 h 328"/>
                  <a:gd name="T173" fmla="*/ 201 w 201"/>
                  <a:gd name="T174" fmla="*/ 328 h 32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1" h="328">
                    <a:moveTo>
                      <a:pt x="181" y="2"/>
                    </a:moveTo>
                    <a:lnTo>
                      <a:pt x="186" y="0"/>
                    </a:lnTo>
                    <a:lnTo>
                      <a:pt x="190" y="0"/>
                    </a:lnTo>
                    <a:lnTo>
                      <a:pt x="194" y="1"/>
                    </a:lnTo>
                    <a:lnTo>
                      <a:pt x="199" y="4"/>
                    </a:lnTo>
                    <a:lnTo>
                      <a:pt x="201" y="8"/>
                    </a:lnTo>
                    <a:lnTo>
                      <a:pt x="201" y="13"/>
                    </a:lnTo>
                    <a:lnTo>
                      <a:pt x="200" y="17"/>
                    </a:lnTo>
                    <a:lnTo>
                      <a:pt x="196" y="21"/>
                    </a:lnTo>
                    <a:lnTo>
                      <a:pt x="181" y="2"/>
                    </a:lnTo>
                    <a:close/>
                    <a:moveTo>
                      <a:pt x="196" y="21"/>
                    </a:moveTo>
                    <a:lnTo>
                      <a:pt x="19" y="160"/>
                    </a:lnTo>
                    <a:lnTo>
                      <a:pt x="4" y="142"/>
                    </a:lnTo>
                    <a:lnTo>
                      <a:pt x="181" y="2"/>
                    </a:lnTo>
                    <a:lnTo>
                      <a:pt x="196" y="21"/>
                    </a:lnTo>
                    <a:close/>
                    <a:moveTo>
                      <a:pt x="8" y="163"/>
                    </a:moveTo>
                    <a:lnTo>
                      <a:pt x="5" y="162"/>
                    </a:lnTo>
                    <a:lnTo>
                      <a:pt x="3" y="159"/>
                    </a:lnTo>
                    <a:lnTo>
                      <a:pt x="1" y="157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1" y="148"/>
                    </a:lnTo>
                    <a:lnTo>
                      <a:pt x="2" y="144"/>
                    </a:lnTo>
                    <a:lnTo>
                      <a:pt x="4" y="142"/>
                    </a:lnTo>
                    <a:lnTo>
                      <a:pt x="12" y="152"/>
                    </a:lnTo>
                    <a:lnTo>
                      <a:pt x="8" y="163"/>
                    </a:lnTo>
                    <a:close/>
                    <a:moveTo>
                      <a:pt x="15" y="140"/>
                    </a:moveTo>
                    <a:lnTo>
                      <a:pt x="154" y="180"/>
                    </a:lnTo>
                    <a:lnTo>
                      <a:pt x="147" y="204"/>
                    </a:lnTo>
                    <a:lnTo>
                      <a:pt x="8" y="163"/>
                    </a:lnTo>
                    <a:lnTo>
                      <a:pt x="15" y="140"/>
                    </a:lnTo>
                    <a:close/>
                    <a:moveTo>
                      <a:pt x="154" y="180"/>
                    </a:moveTo>
                    <a:lnTo>
                      <a:pt x="158" y="181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3" y="189"/>
                    </a:lnTo>
                    <a:lnTo>
                      <a:pt x="163" y="192"/>
                    </a:lnTo>
                    <a:lnTo>
                      <a:pt x="163" y="194"/>
                    </a:lnTo>
                    <a:lnTo>
                      <a:pt x="162" y="197"/>
                    </a:lnTo>
                    <a:lnTo>
                      <a:pt x="160" y="199"/>
                    </a:lnTo>
                    <a:lnTo>
                      <a:pt x="151" y="192"/>
                    </a:lnTo>
                    <a:lnTo>
                      <a:pt x="154" y="180"/>
                    </a:lnTo>
                    <a:close/>
                    <a:moveTo>
                      <a:pt x="160" y="199"/>
                    </a:moveTo>
                    <a:lnTo>
                      <a:pt x="45" y="324"/>
                    </a:lnTo>
                    <a:lnTo>
                      <a:pt x="27" y="307"/>
                    </a:lnTo>
                    <a:lnTo>
                      <a:pt x="141" y="183"/>
                    </a:lnTo>
                    <a:lnTo>
                      <a:pt x="160" y="199"/>
                    </a:lnTo>
                    <a:close/>
                    <a:moveTo>
                      <a:pt x="45" y="324"/>
                    </a:moveTo>
                    <a:lnTo>
                      <a:pt x="41" y="327"/>
                    </a:lnTo>
                    <a:lnTo>
                      <a:pt x="37" y="328"/>
                    </a:lnTo>
                    <a:lnTo>
                      <a:pt x="32" y="327"/>
                    </a:lnTo>
                    <a:lnTo>
                      <a:pt x="28" y="325"/>
                    </a:lnTo>
                    <a:lnTo>
                      <a:pt x="25" y="321"/>
                    </a:lnTo>
                    <a:lnTo>
                      <a:pt x="24" y="316"/>
                    </a:lnTo>
                    <a:lnTo>
                      <a:pt x="25" y="312"/>
                    </a:lnTo>
                    <a:lnTo>
                      <a:pt x="27" y="307"/>
                    </a:lnTo>
                    <a:lnTo>
                      <a:pt x="45" y="3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5" name="Freeform 866"/>
              <p:cNvSpPr>
                <a:spLocks/>
              </p:cNvSpPr>
              <p:nvPr/>
            </p:nvSpPr>
            <p:spPr bwMode="auto">
              <a:xfrm>
                <a:off x="2839" y="1050"/>
                <a:ext cx="47" cy="30"/>
              </a:xfrm>
              <a:custGeom>
                <a:avLst/>
                <a:gdLst>
                  <a:gd name="T0" fmla="*/ 5 w 238"/>
                  <a:gd name="T1" fmla="*/ 0 h 140"/>
                  <a:gd name="T2" fmla="*/ 6 w 238"/>
                  <a:gd name="T3" fmla="*/ 0 h 140"/>
                  <a:gd name="T4" fmla="*/ 7 w 238"/>
                  <a:gd name="T5" fmla="*/ 0 h 140"/>
                  <a:gd name="T6" fmla="*/ 8 w 238"/>
                  <a:gd name="T7" fmla="*/ 1 h 140"/>
                  <a:gd name="T8" fmla="*/ 9 w 238"/>
                  <a:gd name="T9" fmla="*/ 1 h 140"/>
                  <a:gd name="T10" fmla="*/ 9 w 238"/>
                  <a:gd name="T11" fmla="*/ 1 h 140"/>
                  <a:gd name="T12" fmla="*/ 9 w 238"/>
                  <a:gd name="T13" fmla="*/ 2 h 140"/>
                  <a:gd name="T14" fmla="*/ 10 w 238"/>
                  <a:gd name="T15" fmla="*/ 3 h 140"/>
                  <a:gd name="T16" fmla="*/ 10 w 238"/>
                  <a:gd name="T17" fmla="*/ 3 h 140"/>
                  <a:gd name="T18" fmla="*/ 9 w 238"/>
                  <a:gd name="T19" fmla="*/ 4 h 140"/>
                  <a:gd name="T20" fmla="*/ 9 w 238"/>
                  <a:gd name="T21" fmla="*/ 4 h 140"/>
                  <a:gd name="T22" fmla="*/ 9 w 238"/>
                  <a:gd name="T23" fmla="*/ 5 h 140"/>
                  <a:gd name="T24" fmla="*/ 8 w 238"/>
                  <a:gd name="T25" fmla="*/ 5 h 140"/>
                  <a:gd name="T26" fmla="*/ 7 w 238"/>
                  <a:gd name="T27" fmla="*/ 5 h 140"/>
                  <a:gd name="T28" fmla="*/ 6 w 238"/>
                  <a:gd name="T29" fmla="*/ 5 h 140"/>
                  <a:gd name="T30" fmla="*/ 5 w 238"/>
                  <a:gd name="T31" fmla="*/ 6 h 140"/>
                  <a:gd name="T32" fmla="*/ 4 w 238"/>
                  <a:gd name="T33" fmla="*/ 6 h 140"/>
                  <a:gd name="T34" fmla="*/ 3 w 238"/>
                  <a:gd name="T35" fmla="*/ 5 h 140"/>
                  <a:gd name="T36" fmla="*/ 3 w 238"/>
                  <a:gd name="T37" fmla="*/ 5 h 140"/>
                  <a:gd name="T38" fmla="*/ 2 w 238"/>
                  <a:gd name="T39" fmla="*/ 5 h 140"/>
                  <a:gd name="T40" fmla="*/ 1 w 238"/>
                  <a:gd name="T41" fmla="*/ 5 h 140"/>
                  <a:gd name="T42" fmla="*/ 1 w 238"/>
                  <a:gd name="T43" fmla="*/ 4 h 140"/>
                  <a:gd name="T44" fmla="*/ 0 w 238"/>
                  <a:gd name="T45" fmla="*/ 4 h 140"/>
                  <a:gd name="T46" fmla="*/ 0 w 238"/>
                  <a:gd name="T47" fmla="*/ 3 h 140"/>
                  <a:gd name="T48" fmla="*/ 0 w 238"/>
                  <a:gd name="T49" fmla="*/ 3 h 140"/>
                  <a:gd name="T50" fmla="*/ 0 w 238"/>
                  <a:gd name="T51" fmla="*/ 2 h 140"/>
                  <a:gd name="T52" fmla="*/ 1 w 238"/>
                  <a:gd name="T53" fmla="*/ 1 h 140"/>
                  <a:gd name="T54" fmla="*/ 1 w 238"/>
                  <a:gd name="T55" fmla="*/ 1 h 140"/>
                  <a:gd name="T56" fmla="*/ 2 w 238"/>
                  <a:gd name="T57" fmla="*/ 1 h 140"/>
                  <a:gd name="T58" fmla="*/ 3 w 238"/>
                  <a:gd name="T59" fmla="*/ 0 h 140"/>
                  <a:gd name="T60" fmla="*/ 3 w 238"/>
                  <a:gd name="T61" fmla="*/ 0 h 140"/>
                  <a:gd name="T62" fmla="*/ 4 w 238"/>
                  <a:gd name="T63" fmla="*/ 0 h 1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8"/>
                  <a:gd name="T97" fmla="*/ 0 h 140"/>
                  <a:gd name="T98" fmla="*/ 238 w 238"/>
                  <a:gd name="T99" fmla="*/ 140 h 14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8" h="140">
                    <a:moveTo>
                      <a:pt x="119" y="0"/>
                    </a:moveTo>
                    <a:lnTo>
                      <a:pt x="131" y="0"/>
                    </a:lnTo>
                    <a:lnTo>
                      <a:pt x="143" y="1"/>
                    </a:lnTo>
                    <a:lnTo>
                      <a:pt x="155" y="3"/>
                    </a:lnTo>
                    <a:lnTo>
                      <a:pt x="165" y="5"/>
                    </a:lnTo>
                    <a:lnTo>
                      <a:pt x="175" y="9"/>
                    </a:lnTo>
                    <a:lnTo>
                      <a:pt x="185" y="12"/>
                    </a:lnTo>
                    <a:lnTo>
                      <a:pt x="195" y="16"/>
                    </a:lnTo>
                    <a:lnTo>
                      <a:pt x="203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24" y="37"/>
                    </a:lnTo>
                    <a:lnTo>
                      <a:pt x="228" y="43"/>
                    </a:lnTo>
                    <a:lnTo>
                      <a:pt x="232" y="49"/>
                    </a:lnTo>
                    <a:lnTo>
                      <a:pt x="236" y="56"/>
                    </a:lnTo>
                    <a:lnTo>
                      <a:pt x="237" y="63"/>
                    </a:lnTo>
                    <a:lnTo>
                      <a:pt x="238" y="70"/>
                    </a:lnTo>
                    <a:lnTo>
                      <a:pt x="237" y="77"/>
                    </a:lnTo>
                    <a:lnTo>
                      <a:pt x="236" y="84"/>
                    </a:lnTo>
                    <a:lnTo>
                      <a:pt x="232" y="91"/>
                    </a:lnTo>
                    <a:lnTo>
                      <a:pt x="228" y="97"/>
                    </a:lnTo>
                    <a:lnTo>
                      <a:pt x="224" y="104"/>
                    </a:lnTo>
                    <a:lnTo>
                      <a:pt x="217" y="109"/>
                    </a:lnTo>
                    <a:lnTo>
                      <a:pt x="211" y="115"/>
                    </a:lnTo>
                    <a:lnTo>
                      <a:pt x="203" y="120"/>
                    </a:lnTo>
                    <a:lnTo>
                      <a:pt x="195" y="124"/>
                    </a:lnTo>
                    <a:lnTo>
                      <a:pt x="185" y="127"/>
                    </a:lnTo>
                    <a:lnTo>
                      <a:pt x="175" y="132"/>
                    </a:lnTo>
                    <a:lnTo>
                      <a:pt x="165" y="134"/>
                    </a:lnTo>
                    <a:lnTo>
                      <a:pt x="155" y="137"/>
                    </a:lnTo>
                    <a:lnTo>
                      <a:pt x="143" y="138"/>
                    </a:lnTo>
                    <a:lnTo>
                      <a:pt x="131" y="139"/>
                    </a:lnTo>
                    <a:lnTo>
                      <a:pt x="119" y="140"/>
                    </a:lnTo>
                    <a:lnTo>
                      <a:pt x="107" y="139"/>
                    </a:lnTo>
                    <a:lnTo>
                      <a:pt x="95" y="138"/>
                    </a:lnTo>
                    <a:lnTo>
                      <a:pt x="83" y="137"/>
                    </a:lnTo>
                    <a:lnTo>
                      <a:pt x="73" y="134"/>
                    </a:lnTo>
                    <a:lnTo>
                      <a:pt x="63" y="132"/>
                    </a:lnTo>
                    <a:lnTo>
                      <a:pt x="53" y="127"/>
                    </a:lnTo>
                    <a:lnTo>
                      <a:pt x="43" y="124"/>
                    </a:lnTo>
                    <a:lnTo>
                      <a:pt x="35" y="120"/>
                    </a:lnTo>
                    <a:lnTo>
                      <a:pt x="27" y="115"/>
                    </a:lnTo>
                    <a:lnTo>
                      <a:pt x="21" y="109"/>
                    </a:lnTo>
                    <a:lnTo>
                      <a:pt x="14" y="104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2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2" y="56"/>
                    </a:lnTo>
                    <a:lnTo>
                      <a:pt x="6" y="49"/>
                    </a:lnTo>
                    <a:lnTo>
                      <a:pt x="10" y="43"/>
                    </a:lnTo>
                    <a:lnTo>
                      <a:pt x="14" y="37"/>
                    </a:lnTo>
                    <a:lnTo>
                      <a:pt x="21" y="30"/>
                    </a:lnTo>
                    <a:lnTo>
                      <a:pt x="27" y="26"/>
                    </a:lnTo>
                    <a:lnTo>
                      <a:pt x="35" y="21"/>
                    </a:lnTo>
                    <a:lnTo>
                      <a:pt x="43" y="16"/>
                    </a:lnTo>
                    <a:lnTo>
                      <a:pt x="53" y="12"/>
                    </a:lnTo>
                    <a:lnTo>
                      <a:pt x="63" y="9"/>
                    </a:lnTo>
                    <a:lnTo>
                      <a:pt x="73" y="5"/>
                    </a:lnTo>
                    <a:lnTo>
                      <a:pt x="83" y="3"/>
                    </a:lnTo>
                    <a:lnTo>
                      <a:pt x="95" y="1"/>
                    </a:lnTo>
                    <a:lnTo>
                      <a:pt x="107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6" name="Freeform 867"/>
              <p:cNvSpPr>
                <a:spLocks noEditPoints="1"/>
              </p:cNvSpPr>
              <p:nvPr/>
            </p:nvSpPr>
            <p:spPr bwMode="auto">
              <a:xfrm>
                <a:off x="2835" y="1050"/>
                <a:ext cx="50" cy="34"/>
              </a:xfrm>
              <a:custGeom>
                <a:avLst/>
                <a:gdLst>
                  <a:gd name="T0" fmla="*/ 5 w 262"/>
                  <a:gd name="T1" fmla="*/ 1 h 164"/>
                  <a:gd name="T2" fmla="*/ 6 w 262"/>
                  <a:gd name="T3" fmla="*/ 0 h 164"/>
                  <a:gd name="T4" fmla="*/ 8 w 262"/>
                  <a:gd name="T5" fmla="*/ 1 h 164"/>
                  <a:gd name="T6" fmla="*/ 8 w 262"/>
                  <a:gd name="T7" fmla="*/ 2 h 164"/>
                  <a:gd name="T8" fmla="*/ 6 w 262"/>
                  <a:gd name="T9" fmla="*/ 1 h 164"/>
                  <a:gd name="T10" fmla="*/ 5 w 262"/>
                  <a:gd name="T11" fmla="*/ 0 h 164"/>
                  <a:gd name="T12" fmla="*/ 10 w 262"/>
                  <a:gd name="T13" fmla="*/ 2 h 164"/>
                  <a:gd name="T14" fmla="*/ 10 w 262"/>
                  <a:gd name="T15" fmla="*/ 3 h 164"/>
                  <a:gd name="T16" fmla="*/ 9 w 262"/>
                  <a:gd name="T17" fmla="*/ 3 h 164"/>
                  <a:gd name="T18" fmla="*/ 9 w 262"/>
                  <a:gd name="T19" fmla="*/ 2 h 164"/>
                  <a:gd name="T20" fmla="*/ 10 w 262"/>
                  <a:gd name="T21" fmla="*/ 3 h 164"/>
                  <a:gd name="T22" fmla="*/ 10 w 262"/>
                  <a:gd name="T23" fmla="*/ 3 h 164"/>
                  <a:gd name="T24" fmla="*/ 9 w 262"/>
                  <a:gd name="T25" fmla="*/ 3 h 164"/>
                  <a:gd name="T26" fmla="*/ 10 w 262"/>
                  <a:gd name="T27" fmla="*/ 4 h 164"/>
                  <a:gd name="T28" fmla="*/ 9 w 262"/>
                  <a:gd name="T29" fmla="*/ 5 h 164"/>
                  <a:gd name="T30" fmla="*/ 9 w 262"/>
                  <a:gd name="T31" fmla="*/ 4 h 164"/>
                  <a:gd name="T32" fmla="*/ 9 w 262"/>
                  <a:gd name="T33" fmla="*/ 4 h 164"/>
                  <a:gd name="T34" fmla="*/ 10 w 262"/>
                  <a:gd name="T35" fmla="*/ 3 h 164"/>
                  <a:gd name="T36" fmla="*/ 8 w 262"/>
                  <a:gd name="T37" fmla="*/ 6 h 164"/>
                  <a:gd name="T38" fmla="*/ 6 w 262"/>
                  <a:gd name="T39" fmla="*/ 6 h 164"/>
                  <a:gd name="T40" fmla="*/ 6 w 262"/>
                  <a:gd name="T41" fmla="*/ 5 h 164"/>
                  <a:gd name="T42" fmla="*/ 8 w 262"/>
                  <a:gd name="T43" fmla="*/ 5 h 164"/>
                  <a:gd name="T44" fmla="*/ 5 w 262"/>
                  <a:gd name="T45" fmla="*/ 6 h 164"/>
                  <a:gd name="T46" fmla="*/ 5 w 262"/>
                  <a:gd name="T47" fmla="*/ 6 h 164"/>
                  <a:gd name="T48" fmla="*/ 5 w 262"/>
                  <a:gd name="T49" fmla="*/ 5 h 164"/>
                  <a:gd name="T50" fmla="*/ 4 w 262"/>
                  <a:gd name="T51" fmla="*/ 6 h 164"/>
                  <a:gd name="T52" fmla="*/ 2 w 262"/>
                  <a:gd name="T53" fmla="*/ 6 h 164"/>
                  <a:gd name="T54" fmla="*/ 2 w 262"/>
                  <a:gd name="T55" fmla="*/ 5 h 164"/>
                  <a:gd name="T56" fmla="*/ 4 w 262"/>
                  <a:gd name="T57" fmla="*/ 5 h 164"/>
                  <a:gd name="T58" fmla="*/ 5 w 262"/>
                  <a:gd name="T59" fmla="*/ 6 h 164"/>
                  <a:gd name="T60" fmla="*/ 1 w 262"/>
                  <a:gd name="T61" fmla="*/ 5 h 164"/>
                  <a:gd name="T62" fmla="*/ 0 w 262"/>
                  <a:gd name="T63" fmla="*/ 4 h 164"/>
                  <a:gd name="T64" fmla="*/ 1 w 262"/>
                  <a:gd name="T65" fmla="*/ 4 h 164"/>
                  <a:gd name="T66" fmla="*/ 2 w 262"/>
                  <a:gd name="T67" fmla="*/ 4 h 164"/>
                  <a:gd name="T68" fmla="*/ 0 w 262"/>
                  <a:gd name="T69" fmla="*/ 3 h 164"/>
                  <a:gd name="T70" fmla="*/ 0 w 262"/>
                  <a:gd name="T71" fmla="*/ 3 h 164"/>
                  <a:gd name="T72" fmla="*/ 1 w 262"/>
                  <a:gd name="T73" fmla="*/ 3 h 164"/>
                  <a:gd name="T74" fmla="*/ 0 w 262"/>
                  <a:gd name="T75" fmla="*/ 3 h 164"/>
                  <a:gd name="T76" fmla="*/ 1 w 262"/>
                  <a:gd name="T77" fmla="*/ 1 h 164"/>
                  <a:gd name="T78" fmla="*/ 2 w 262"/>
                  <a:gd name="T79" fmla="*/ 2 h 164"/>
                  <a:gd name="T80" fmla="*/ 1 w 262"/>
                  <a:gd name="T81" fmla="*/ 3 h 164"/>
                  <a:gd name="T82" fmla="*/ 0 w 262"/>
                  <a:gd name="T83" fmla="*/ 3 h 164"/>
                  <a:gd name="T84" fmla="*/ 3 w 262"/>
                  <a:gd name="T85" fmla="*/ 0 h 164"/>
                  <a:gd name="T86" fmla="*/ 5 w 262"/>
                  <a:gd name="T87" fmla="*/ 0 h 164"/>
                  <a:gd name="T88" fmla="*/ 4 w 262"/>
                  <a:gd name="T89" fmla="*/ 1 h 164"/>
                  <a:gd name="T90" fmla="*/ 3 w 262"/>
                  <a:gd name="T91" fmla="*/ 1 h 164"/>
                  <a:gd name="T92" fmla="*/ 5 w 262"/>
                  <a:gd name="T93" fmla="*/ 0 h 164"/>
                  <a:gd name="T94" fmla="*/ 5 w 262"/>
                  <a:gd name="T95" fmla="*/ 0 h 1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2"/>
                  <a:gd name="T145" fmla="*/ 0 h 164"/>
                  <a:gd name="T146" fmla="*/ 262 w 262"/>
                  <a:gd name="T147" fmla="*/ 164 h 16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2" h="164"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131" y="0"/>
                    </a:moveTo>
                    <a:lnTo>
                      <a:pt x="144" y="0"/>
                    </a:lnTo>
                    <a:lnTo>
                      <a:pt x="157" y="1"/>
                    </a:lnTo>
                    <a:lnTo>
                      <a:pt x="169" y="3"/>
                    </a:lnTo>
                    <a:lnTo>
                      <a:pt x="181" y="6"/>
                    </a:lnTo>
                    <a:lnTo>
                      <a:pt x="192" y="9"/>
                    </a:lnTo>
                    <a:lnTo>
                      <a:pt x="202" y="13"/>
                    </a:lnTo>
                    <a:lnTo>
                      <a:pt x="212" y="17"/>
                    </a:lnTo>
                    <a:lnTo>
                      <a:pt x="222" y="22"/>
                    </a:lnTo>
                    <a:lnTo>
                      <a:pt x="209" y="43"/>
                    </a:lnTo>
                    <a:lnTo>
                      <a:pt x="201" y="39"/>
                    </a:lnTo>
                    <a:lnTo>
                      <a:pt x="193" y="35"/>
                    </a:lnTo>
                    <a:lnTo>
                      <a:pt x="184" y="31"/>
                    </a:lnTo>
                    <a:lnTo>
                      <a:pt x="174" y="29"/>
                    </a:lnTo>
                    <a:lnTo>
                      <a:pt x="163" y="27"/>
                    </a:lnTo>
                    <a:lnTo>
                      <a:pt x="154" y="25"/>
                    </a:lnTo>
                    <a:lnTo>
                      <a:pt x="142" y="24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222" y="22"/>
                    </a:moveTo>
                    <a:lnTo>
                      <a:pt x="230" y="28"/>
                    </a:lnTo>
                    <a:lnTo>
                      <a:pt x="238" y="34"/>
                    </a:lnTo>
                    <a:lnTo>
                      <a:pt x="246" y="41"/>
                    </a:lnTo>
                    <a:lnTo>
                      <a:pt x="251" y="49"/>
                    </a:lnTo>
                    <a:lnTo>
                      <a:pt x="255" y="56"/>
                    </a:lnTo>
                    <a:lnTo>
                      <a:pt x="260" y="65"/>
                    </a:lnTo>
                    <a:lnTo>
                      <a:pt x="262" y="73"/>
                    </a:lnTo>
                    <a:lnTo>
                      <a:pt x="262" y="82"/>
                    </a:lnTo>
                    <a:lnTo>
                      <a:pt x="238" y="82"/>
                    </a:lnTo>
                    <a:lnTo>
                      <a:pt x="237" y="77"/>
                    </a:lnTo>
                    <a:lnTo>
                      <a:pt x="236" y="71"/>
                    </a:lnTo>
                    <a:lnTo>
                      <a:pt x="234" y="66"/>
                    </a:lnTo>
                    <a:lnTo>
                      <a:pt x="229" y="61"/>
                    </a:lnTo>
                    <a:lnTo>
                      <a:pt x="226" y="56"/>
                    </a:lnTo>
                    <a:lnTo>
                      <a:pt x="221" y="52"/>
                    </a:lnTo>
                    <a:lnTo>
                      <a:pt x="215" y="47"/>
                    </a:lnTo>
                    <a:lnTo>
                      <a:pt x="209" y="43"/>
                    </a:lnTo>
                    <a:lnTo>
                      <a:pt x="222" y="2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91"/>
                    </a:lnTo>
                    <a:lnTo>
                      <a:pt x="260" y="100"/>
                    </a:lnTo>
                    <a:lnTo>
                      <a:pt x="255" y="107"/>
                    </a:lnTo>
                    <a:lnTo>
                      <a:pt x="251" y="116"/>
                    </a:lnTo>
                    <a:lnTo>
                      <a:pt x="246" y="123"/>
                    </a:lnTo>
                    <a:lnTo>
                      <a:pt x="238" y="130"/>
                    </a:lnTo>
                    <a:lnTo>
                      <a:pt x="230" y="136"/>
                    </a:lnTo>
                    <a:lnTo>
                      <a:pt x="221" y="142"/>
                    </a:lnTo>
                    <a:lnTo>
                      <a:pt x="209" y="121"/>
                    </a:lnTo>
                    <a:lnTo>
                      <a:pt x="215" y="117"/>
                    </a:lnTo>
                    <a:lnTo>
                      <a:pt x="221" y="112"/>
                    </a:lnTo>
                    <a:lnTo>
                      <a:pt x="226" y="108"/>
                    </a:lnTo>
                    <a:lnTo>
                      <a:pt x="229" y="103"/>
                    </a:lnTo>
                    <a:lnTo>
                      <a:pt x="234" y="97"/>
                    </a:lnTo>
                    <a:lnTo>
                      <a:pt x="236" y="93"/>
                    </a:lnTo>
                    <a:lnTo>
                      <a:pt x="237" y="88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21" y="142"/>
                    </a:moveTo>
                    <a:lnTo>
                      <a:pt x="212" y="147"/>
                    </a:lnTo>
                    <a:lnTo>
                      <a:pt x="202" y="151"/>
                    </a:lnTo>
                    <a:lnTo>
                      <a:pt x="192" y="155"/>
                    </a:lnTo>
                    <a:lnTo>
                      <a:pt x="181" y="158"/>
                    </a:lnTo>
                    <a:lnTo>
                      <a:pt x="169" y="161"/>
                    </a:lnTo>
                    <a:lnTo>
                      <a:pt x="157" y="162"/>
                    </a:lnTo>
                    <a:lnTo>
                      <a:pt x="144" y="163"/>
                    </a:lnTo>
                    <a:lnTo>
                      <a:pt x="131" y="164"/>
                    </a:lnTo>
                    <a:lnTo>
                      <a:pt x="131" y="139"/>
                    </a:lnTo>
                    <a:lnTo>
                      <a:pt x="142" y="139"/>
                    </a:lnTo>
                    <a:lnTo>
                      <a:pt x="154" y="138"/>
                    </a:lnTo>
                    <a:lnTo>
                      <a:pt x="163" y="137"/>
                    </a:lnTo>
                    <a:lnTo>
                      <a:pt x="174" y="135"/>
                    </a:lnTo>
                    <a:lnTo>
                      <a:pt x="184" y="132"/>
                    </a:lnTo>
                    <a:lnTo>
                      <a:pt x="193" y="129"/>
                    </a:lnTo>
                    <a:lnTo>
                      <a:pt x="201" y="125"/>
                    </a:lnTo>
                    <a:lnTo>
                      <a:pt x="209" y="121"/>
                    </a:lnTo>
                    <a:lnTo>
                      <a:pt x="221" y="142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18" y="163"/>
                    </a:lnTo>
                    <a:lnTo>
                      <a:pt x="105" y="162"/>
                    </a:lnTo>
                    <a:lnTo>
                      <a:pt x="93" y="161"/>
                    </a:lnTo>
                    <a:lnTo>
                      <a:pt x="81" y="158"/>
                    </a:lnTo>
                    <a:lnTo>
                      <a:pt x="71" y="155"/>
                    </a:lnTo>
                    <a:lnTo>
                      <a:pt x="60" y="151"/>
                    </a:lnTo>
                    <a:lnTo>
                      <a:pt x="50" y="147"/>
                    </a:lnTo>
                    <a:lnTo>
                      <a:pt x="41" y="142"/>
                    </a:lnTo>
                    <a:lnTo>
                      <a:pt x="53" y="121"/>
                    </a:lnTo>
                    <a:lnTo>
                      <a:pt x="61" y="125"/>
                    </a:lnTo>
                    <a:lnTo>
                      <a:pt x="69" y="129"/>
                    </a:lnTo>
                    <a:lnTo>
                      <a:pt x="79" y="132"/>
                    </a:lnTo>
                    <a:lnTo>
                      <a:pt x="88" y="135"/>
                    </a:lnTo>
                    <a:lnTo>
                      <a:pt x="99" y="137"/>
                    </a:lnTo>
                    <a:lnTo>
                      <a:pt x="108" y="138"/>
                    </a:lnTo>
                    <a:lnTo>
                      <a:pt x="120" y="139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41" y="142"/>
                    </a:moveTo>
                    <a:lnTo>
                      <a:pt x="32" y="136"/>
                    </a:lnTo>
                    <a:lnTo>
                      <a:pt x="24" y="130"/>
                    </a:lnTo>
                    <a:lnTo>
                      <a:pt x="17" y="123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100"/>
                    </a:lnTo>
                    <a:lnTo>
                      <a:pt x="1" y="91"/>
                    </a:lnTo>
                    <a:lnTo>
                      <a:pt x="0" y="82"/>
                    </a:lnTo>
                    <a:lnTo>
                      <a:pt x="24" y="82"/>
                    </a:lnTo>
                    <a:lnTo>
                      <a:pt x="25" y="88"/>
                    </a:lnTo>
                    <a:lnTo>
                      <a:pt x="26" y="93"/>
                    </a:lnTo>
                    <a:lnTo>
                      <a:pt x="28" y="97"/>
                    </a:lnTo>
                    <a:lnTo>
                      <a:pt x="33" y="103"/>
                    </a:lnTo>
                    <a:lnTo>
                      <a:pt x="36" y="108"/>
                    </a:lnTo>
                    <a:lnTo>
                      <a:pt x="41" y="112"/>
                    </a:lnTo>
                    <a:lnTo>
                      <a:pt x="47" y="117"/>
                    </a:lnTo>
                    <a:lnTo>
                      <a:pt x="53" y="121"/>
                    </a:lnTo>
                    <a:lnTo>
                      <a:pt x="41" y="14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73"/>
                    </a:lnTo>
                    <a:lnTo>
                      <a:pt x="3" y="65"/>
                    </a:lnTo>
                    <a:lnTo>
                      <a:pt x="7" y="56"/>
                    </a:lnTo>
                    <a:lnTo>
                      <a:pt x="11" y="49"/>
                    </a:lnTo>
                    <a:lnTo>
                      <a:pt x="17" y="41"/>
                    </a:lnTo>
                    <a:lnTo>
                      <a:pt x="24" y="34"/>
                    </a:lnTo>
                    <a:lnTo>
                      <a:pt x="32" y="28"/>
                    </a:lnTo>
                    <a:lnTo>
                      <a:pt x="41" y="22"/>
                    </a:lnTo>
                    <a:lnTo>
                      <a:pt x="53" y="43"/>
                    </a:lnTo>
                    <a:lnTo>
                      <a:pt x="47" y="47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3" y="61"/>
                    </a:lnTo>
                    <a:lnTo>
                      <a:pt x="28" y="66"/>
                    </a:lnTo>
                    <a:lnTo>
                      <a:pt x="26" y="71"/>
                    </a:lnTo>
                    <a:lnTo>
                      <a:pt x="25" y="77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41" y="22"/>
                    </a:moveTo>
                    <a:lnTo>
                      <a:pt x="50" y="17"/>
                    </a:lnTo>
                    <a:lnTo>
                      <a:pt x="60" y="13"/>
                    </a:lnTo>
                    <a:lnTo>
                      <a:pt x="71" y="9"/>
                    </a:lnTo>
                    <a:lnTo>
                      <a:pt x="81" y="6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8" y="0"/>
                    </a:lnTo>
                    <a:lnTo>
                      <a:pt x="131" y="0"/>
                    </a:lnTo>
                    <a:lnTo>
                      <a:pt x="131" y="24"/>
                    </a:lnTo>
                    <a:lnTo>
                      <a:pt x="120" y="24"/>
                    </a:lnTo>
                    <a:lnTo>
                      <a:pt x="108" y="25"/>
                    </a:lnTo>
                    <a:lnTo>
                      <a:pt x="99" y="27"/>
                    </a:lnTo>
                    <a:lnTo>
                      <a:pt x="88" y="29"/>
                    </a:lnTo>
                    <a:lnTo>
                      <a:pt x="79" y="31"/>
                    </a:lnTo>
                    <a:lnTo>
                      <a:pt x="69" y="35"/>
                    </a:lnTo>
                    <a:lnTo>
                      <a:pt x="61" y="39"/>
                    </a:lnTo>
                    <a:lnTo>
                      <a:pt x="53" y="43"/>
                    </a:lnTo>
                    <a:lnTo>
                      <a:pt x="41" y="2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7" name="Freeform 868"/>
              <p:cNvSpPr>
                <a:spLocks/>
              </p:cNvSpPr>
              <p:nvPr/>
            </p:nvSpPr>
            <p:spPr bwMode="auto">
              <a:xfrm>
                <a:off x="2843" y="1080"/>
                <a:ext cx="39" cy="37"/>
              </a:xfrm>
              <a:custGeom>
                <a:avLst/>
                <a:gdLst>
                  <a:gd name="T0" fmla="*/ 4 w 196"/>
                  <a:gd name="T1" fmla="*/ 0 h 180"/>
                  <a:gd name="T2" fmla="*/ 5 w 196"/>
                  <a:gd name="T3" fmla="*/ 0 h 180"/>
                  <a:gd name="T4" fmla="*/ 6 w 196"/>
                  <a:gd name="T5" fmla="*/ 0 h 180"/>
                  <a:gd name="T6" fmla="*/ 7 w 196"/>
                  <a:gd name="T7" fmla="*/ 1 h 180"/>
                  <a:gd name="T8" fmla="*/ 7 w 196"/>
                  <a:gd name="T9" fmla="*/ 1 h 180"/>
                  <a:gd name="T10" fmla="*/ 8 w 196"/>
                  <a:gd name="T11" fmla="*/ 2 h 180"/>
                  <a:gd name="T12" fmla="*/ 8 w 196"/>
                  <a:gd name="T13" fmla="*/ 3 h 180"/>
                  <a:gd name="T14" fmla="*/ 8 w 196"/>
                  <a:gd name="T15" fmla="*/ 3 h 180"/>
                  <a:gd name="T16" fmla="*/ 8 w 196"/>
                  <a:gd name="T17" fmla="*/ 4 h 180"/>
                  <a:gd name="T18" fmla="*/ 8 w 196"/>
                  <a:gd name="T19" fmla="*/ 5 h 180"/>
                  <a:gd name="T20" fmla="*/ 8 w 196"/>
                  <a:gd name="T21" fmla="*/ 5 h 180"/>
                  <a:gd name="T22" fmla="*/ 7 w 196"/>
                  <a:gd name="T23" fmla="*/ 6 h 180"/>
                  <a:gd name="T24" fmla="*/ 7 w 196"/>
                  <a:gd name="T25" fmla="*/ 6 h 180"/>
                  <a:gd name="T26" fmla="*/ 6 w 196"/>
                  <a:gd name="T27" fmla="*/ 7 h 180"/>
                  <a:gd name="T28" fmla="*/ 5 w 196"/>
                  <a:gd name="T29" fmla="*/ 7 h 180"/>
                  <a:gd name="T30" fmla="*/ 4 w 196"/>
                  <a:gd name="T31" fmla="*/ 7 h 180"/>
                  <a:gd name="T32" fmla="*/ 4 w 196"/>
                  <a:gd name="T33" fmla="*/ 7 h 180"/>
                  <a:gd name="T34" fmla="*/ 3 w 196"/>
                  <a:gd name="T35" fmla="*/ 7 h 180"/>
                  <a:gd name="T36" fmla="*/ 2 w 196"/>
                  <a:gd name="T37" fmla="*/ 7 h 180"/>
                  <a:gd name="T38" fmla="*/ 1 w 196"/>
                  <a:gd name="T39" fmla="*/ 6 h 180"/>
                  <a:gd name="T40" fmla="*/ 1 w 196"/>
                  <a:gd name="T41" fmla="*/ 6 h 180"/>
                  <a:gd name="T42" fmla="*/ 0 w 196"/>
                  <a:gd name="T43" fmla="*/ 5 h 180"/>
                  <a:gd name="T44" fmla="*/ 0 w 196"/>
                  <a:gd name="T45" fmla="*/ 5 h 180"/>
                  <a:gd name="T46" fmla="*/ 0 w 196"/>
                  <a:gd name="T47" fmla="*/ 4 h 180"/>
                  <a:gd name="T48" fmla="*/ 0 w 196"/>
                  <a:gd name="T49" fmla="*/ 3 h 180"/>
                  <a:gd name="T50" fmla="*/ 0 w 196"/>
                  <a:gd name="T51" fmla="*/ 3 h 180"/>
                  <a:gd name="T52" fmla="*/ 0 w 196"/>
                  <a:gd name="T53" fmla="*/ 2 h 180"/>
                  <a:gd name="T54" fmla="*/ 1 w 196"/>
                  <a:gd name="T55" fmla="*/ 1 h 180"/>
                  <a:gd name="T56" fmla="*/ 1 w 196"/>
                  <a:gd name="T57" fmla="*/ 1 h 180"/>
                  <a:gd name="T58" fmla="*/ 2 w 196"/>
                  <a:gd name="T59" fmla="*/ 0 h 180"/>
                  <a:gd name="T60" fmla="*/ 3 w 196"/>
                  <a:gd name="T61" fmla="*/ 0 h 180"/>
                  <a:gd name="T62" fmla="*/ 4 w 196"/>
                  <a:gd name="T63" fmla="*/ 0 h 1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6"/>
                  <a:gd name="T97" fmla="*/ 0 h 180"/>
                  <a:gd name="T98" fmla="*/ 196 w 196"/>
                  <a:gd name="T99" fmla="*/ 180 h 18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6" h="180">
                    <a:moveTo>
                      <a:pt x="98" y="0"/>
                    </a:moveTo>
                    <a:lnTo>
                      <a:pt x="108" y="0"/>
                    </a:lnTo>
                    <a:lnTo>
                      <a:pt x="118" y="2"/>
                    </a:lnTo>
                    <a:lnTo>
                      <a:pt x="128" y="4"/>
                    </a:lnTo>
                    <a:lnTo>
                      <a:pt x="136" y="7"/>
                    </a:lnTo>
                    <a:lnTo>
                      <a:pt x="145" y="10"/>
                    </a:lnTo>
                    <a:lnTo>
                      <a:pt x="152" y="15"/>
                    </a:lnTo>
                    <a:lnTo>
                      <a:pt x="160" y="20"/>
                    </a:lnTo>
                    <a:lnTo>
                      <a:pt x="167" y="25"/>
                    </a:lnTo>
                    <a:lnTo>
                      <a:pt x="174" y="32"/>
                    </a:lnTo>
                    <a:lnTo>
                      <a:pt x="179" y="39"/>
                    </a:lnTo>
                    <a:lnTo>
                      <a:pt x="184" y="47"/>
                    </a:lnTo>
                    <a:lnTo>
                      <a:pt x="188" y="55"/>
                    </a:lnTo>
                    <a:lnTo>
                      <a:pt x="191" y="63"/>
                    </a:lnTo>
                    <a:lnTo>
                      <a:pt x="194" y="72"/>
                    </a:lnTo>
                    <a:lnTo>
                      <a:pt x="196" y="81"/>
                    </a:lnTo>
                    <a:lnTo>
                      <a:pt x="196" y="89"/>
                    </a:lnTo>
                    <a:lnTo>
                      <a:pt x="196" y="99"/>
                    </a:lnTo>
                    <a:lnTo>
                      <a:pt x="194" y="108"/>
                    </a:lnTo>
                    <a:lnTo>
                      <a:pt x="191" y="116"/>
                    </a:lnTo>
                    <a:lnTo>
                      <a:pt x="188" y="125"/>
                    </a:lnTo>
                    <a:lnTo>
                      <a:pt x="184" y="132"/>
                    </a:lnTo>
                    <a:lnTo>
                      <a:pt x="179" y="140"/>
                    </a:lnTo>
                    <a:lnTo>
                      <a:pt x="174" y="146"/>
                    </a:lnTo>
                    <a:lnTo>
                      <a:pt x="167" y="153"/>
                    </a:lnTo>
                    <a:lnTo>
                      <a:pt x="160" y="159"/>
                    </a:lnTo>
                    <a:lnTo>
                      <a:pt x="152" y="165"/>
                    </a:lnTo>
                    <a:lnTo>
                      <a:pt x="145" y="169"/>
                    </a:lnTo>
                    <a:lnTo>
                      <a:pt x="136" y="172"/>
                    </a:lnTo>
                    <a:lnTo>
                      <a:pt x="128" y="176"/>
                    </a:lnTo>
                    <a:lnTo>
                      <a:pt x="118" y="178"/>
                    </a:lnTo>
                    <a:lnTo>
                      <a:pt x="108" y="179"/>
                    </a:lnTo>
                    <a:lnTo>
                      <a:pt x="98" y="180"/>
                    </a:lnTo>
                    <a:lnTo>
                      <a:pt x="88" y="179"/>
                    </a:lnTo>
                    <a:lnTo>
                      <a:pt x="78" y="178"/>
                    </a:lnTo>
                    <a:lnTo>
                      <a:pt x="69" y="176"/>
                    </a:lnTo>
                    <a:lnTo>
                      <a:pt x="59" y="172"/>
                    </a:lnTo>
                    <a:lnTo>
                      <a:pt x="51" y="169"/>
                    </a:lnTo>
                    <a:lnTo>
                      <a:pt x="43" y="165"/>
                    </a:lnTo>
                    <a:lnTo>
                      <a:pt x="36" y="159"/>
                    </a:lnTo>
                    <a:lnTo>
                      <a:pt x="29" y="153"/>
                    </a:lnTo>
                    <a:lnTo>
                      <a:pt x="23" y="146"/>
                    </a:lnTo>
                    <a:lnTo>
                      <a:pt x="16" y="140"/>
                    </a:lnTo>
                    <a:lnTo>
                      <a:pt x="12" y="132"/>
                    </a:lnTo>
                    <a:lnTo>
                      <a:pt x="8" y="125"/>
                    </a:lnTo>
                    <a:lnTo>
                      <a:pt x="4" y="116"/>
                    </a:lnTo>
                    <a:lnTo>
                      <a:pt x="2" y="108"/>
                    </a:lnTo>
                    <a:lnTo>
                      <a:pt x="0" y="99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2" y="72"/>
                    </a:lnTo>
                    <a:lnTo>
                      <a:pt x="4" y="63"/>
                    </a:lnTo>
                    <a:lnTo>
                      <a:pt x="8" y="55"/>
                    </a:lnTo>
                    <a:lnTo>
                      <a:pt x="12" y="47"/>
                    </a:lnTo>
                    <a:lnTo>
                      <a:pt x="16" y="39"/>
                    </a:lnTo>
                    <a:lnTo>
                      <a:pt x="23" y="32"/>
                    </a:lnTo>
                    <a:lnTo>
                      <a:pt x="29" y="25"/>
                    </a:lnTo>
                    <a:lnTo>
                      <a:pt x="36" y="20"/>
                    </a:lnTo>
                    <a:lnTo>
                      <a:pt x="43" y="15"/>
                    </a:lnTo>
                    <a:lnTo>
                      <a:pt x="51" y="10"/>
                    </a:lnTo>
                    <a:lnTo>
                      <a:pt x="59" y="7"/>
                    </a:lnTo>
                    <a:lnTo>
                      <a:pt x="69" y="4"/>
                    </a:lnTo>
                    <a:lnTo>
                      <a:pt x="78" y="2"/>
                    </a:lnTo>
                    <a:lnTo>
                      <a:pt x="8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8" name="Freeform 869"/>
              <p:cNvSpPr>
                <a:spLocks noEditPoints="1"/>
              </p:cNvSpPr>
              <p:nvPr/>
            </p:nvSpPr>
            <p:spPr bwMode="auto">
              <a:xfrm>
                <a:off x="2839" y="1080"/>
                <a:ext cx="47" cy="37"/>
              </a:xfrm>
              <a:custGeom>
                <a:avLst/>
                <a:gdLst>
                  <a:gd name="T0" fmla="*/ 4 w 221"/>
                  <a:gd name="T1" fmla="*/ 1 h 204"/>
                  <a:gd name="T2" fmla="*/ 5 w 221"/>
                  <a:gd name="T3" fmla="*/ 0 h 204"/>
                  <a:gd name="T4" fmla="*/ 7 w 221"/>
                  <a:gd name="T5" fmla="*/ 1 h 204"/>
                  <a:gd name="T6" fmla="*/ 7 w 221"/>
                  <a:gd name="T7" fmla="*/ 2 h 204"/>
                  <a:gd name="T8" fmla="*/ 5 w 221"/>
                  <a:gd name="T9" fmla="*/ 1 h 204"/>
                  <a:gd name="T10" fmla="*/ 4 w 221"/>
                  <a:gd name="T11" fmla="*/ 0 h 204"/>
                  <a:gd name="T12" fmla="*/ 8 w 221"/>
                  <a:gd name="T13" fmla="*/ 2 h 204"/>
                  <a:gd name="T14" fmla="*/ 9 w 221"/>
                  <a:gd name="T15" fmla="*/ 4 h 204"/>
                  <a:gd name="T16" fmla="*/ 8 w 221"/>
                  <a:gd name="T17" fmla="*/ 3 h 204"/>
                  <a:gd name="T18" fmla="*/ 7 w 221"/>
                  <a:gd name="T19" fmla="*/ 2 h 204"/>
                  <a:gd name="T20" fmla="*/ 9 w 221"/>
                  <a:gd name="T21" fmla="*/ 4 h 204"/>
                  <a:gd name="T22" fmla="*/ 9 w 221"/>
                  <a:gd name="T23" fmla="*/ 4 h 204"/>
                  <a:gd name="T24" fmla="*/ 8 w 221"/>
                  <a:gd name="T25" fmla="*/ 4 h 204"/>
                  <a:gd name="T26" fmla="*/ 9 w 221"/>
                  <a:gd name="T27" fmla="*/ 5 h 204"/>
                  <a:gd name="T28" fmla="*/ 8 w 221"/>
                  <a:gd name="T29" fmla="*/ 6 h 204"/>
                  <a:gd name="T30" fmla="*/ 7 w 221"/>
                  <a:gd name="T31" fmla="*/ 6 h 204"/>
                  <a:gd name="T32" fmla="*/ 8 w 221"/>
                  <a:gd name="T33" fmla="*/ 5 h 204"/>
                  <a:gd name="T34" fmla="*/ 9 w 221"/>
                  <a:gd name="T35" fmla="*/ 4 h 204"/>
                  <a:gd name="T36" fmla="*/ 6 w 221"/>
                  <a:gd name="T37" fmla="*/ 8 h 204"/>
                  <a:gd name="T38" fmla="*/ 5 w 221"/>
                  <a:gd name="T39" fmla="*/ 8 h 204"/>
                  <a:gd name="T40" fmla="*/ 5 w 221"/>
                  <a:gd name="T41" fmla="*/ 7 h 204"/>
                  <a:gd name="T42" fmla="*/ 6 w 221"/>
                  <a:gd name="T43" fmla="*/ 7 h 204"/>
                  <a:gd name="T44" fmla="*/ 4 w 221"/>
                  <a:gd name="T45" fmla="*/ 8 h 204"/>
                  <a:gd name="T46" fmla="*/ 4 w 221"/>
                  <a:gd name="T47" fmla="*/ 8 h 204"/>
                  <a:gd name="T48" fmla="*/ 4 w 221"/>
                  <a:gd name="T49" fmla="*/ 7 h 204"/>
                  <a:gd name="T50" fmla="*/ 4 w 221"/>
                  <a:gd name="T51" fmla="*/ 8 h 204"/>
                  <a:gd name="T52" fmla="*/ 2 w 221"/>
                  <a:gd name="T53" fmla="*/ 7 h 204"/>
                  <a:gd name="T54" fmla="*/ 2 w 221"/>
                  <a:gd name="T55" fmla="*/ 7 h 204"/>
                  <a:gd name="T56" fmla="*/ 3 w 221"/>
                  <a:gd name="T57" fmla="*/ 7 h 204"/>
                  <a:gd name="T58" fmla="*/ 4 w 221"/>
                  <a:gd name="T59" fmla="*/ 8 h 204"/>
                  <a:gd name="T60" fmla="*/ 1 w 221"/>
                  <a:gd name="T61" fmla="*/ 6 h 204"/>
                  <a:gd name="T62" fmla="*/ 0 w 221"/>
                  <a:gd name="T63" fmla="*/ 5 h 204"/>
                  <a:gd name="T64" fmla="*/ 1 w 221"/>
                  <a:gd name="T65" fmla="*/ 5 h 204"/>
                  <a:gd name="T66" fmla="*/ 2 w 221"/>
                  <a:gd name="T67" fmla="*/ 6 h 204"/>
                  <a:gd name="T68" fmla="*/ 0 w 221"/>
                  <a:gd name="T69" fmla="*/ 4 h 204"/>
                  <a:gd name="T70" fmla="*/ 0 w 221"/>
                  <a:gd name="T71" fmla="*/ 4 h 204"/>
                  <a:gd name="T72" fmla="*/ 1 w 221"/>
                  <a:gd name="T73" fmla="*/ 4 h 204"/>
                  <a:gd name="T74" fmla="*/ 0 w 221"/>
                  <a:gd name="T75" fmla="*/ 3 h 204"/>
                  <a:gd name="T76" fmla="*/ 1 w 221"/>
                  <a:gd name="T77" fmla="*/ 2 h 204"/>
                  <a:gd name="T78" fmla="*/ 2 w 221"/>
                  <a:gd name="T79" fmla="*/ 2 h 204"/>
                  <a:gd name="T80" fmla="*/ 1 w 221"/>
                  <a:gd name="T81" fmla="*/ 3 h 204"/>
                  <a:gd name="T82" fmla="*/ 0 w 221"/>
                  <a:gd name="T83" fmla="*/ 4 h 204"/>
                  <a:gd name="T84" fmla="*/ 2 w 221"/>
                  <a:gd name="T85" fmla="*/ 0 h 204"/>
                  <a:gd name="T86" fmla="*/ 4 w 221"/>
                  <a:gd name="T87" fmla="*/ 0 h 204"/>
                  <a:gd name="T88" fmla="*/ 4 w 221"/>
                  <a:gd name="T89" fmla="*/ 1 h 204"/>
                  <a:gd name="T90" fmla="*/ 2 w 221"/>
                  <a:gd name="T91" fmla="*/ 1 h 204"/>
                  <a:gd name="T92" fmla="*/ 4 w 221"/>
                  <a:gd name="T93" fmla="*/ 0 h 204"/>
                  <a:gd name="T94" fmla="*/ 4 w 221"/>
                  <a:gd name="T95" fmla="*/ 0 h 2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1"/>
                  <a:gd name="T145" fmla="*/ 0 h 204"/>
                  <a:gd name="T146" fmla="*/ 221 w 221"/>
                  <a:gd name="T147" fmla="*/ 204 h 20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1" h="204"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10" y="0"/>
                    </a:moveTo>
                    <a:lnTo>
                      <a:pt x="121" y="0"/>
                    </a:lnTo>
                    <a:lnTo>
                      <a:pt x="132" y="2"/>
                    </a:lnTo>
                    <a:lnTo>
                      <a:pt x="143" y="4"/>
                    </a:lnTo>
                    <a:lnTo>
                      <a:pt x="152" y="7"/>
                    </a:lnTo>
                    <a:lnTo>
                      <a:pt x="162" y="12"/>
                    </a:lnTo>
                    <a:lnTo>
                      <a:pt x="171" y="17"/>
                    </a:lnTo>
                    <a:lnTo>
                      <a:pt x="179" y="22"/>
                    </a:lnTo>
                    <a:lnTo>
                      <a:pt x="187" y="29"/>
                    </a:lnTo>
                    <a:lnTo>
                      <a:pt x="171" y="47"/>
                    </a:lnTo>
                    <a:lnTo>
                      <a:pt x="164" y="42"/>
                    </a:lnTo>
                    <a:lnTo>
                      <a:pt x="158" y="37"/>
                    </a:lnTo>
                    <a:lnTo>
                      <a:pt x="151" y="33"/>
                    </a:lnTo>
                    <a:lnTo>
                      <a:pt x="144" y="30"/>
                    </a:lnTo>
                    <a:lnTo>
                      <a:pt x="135" y="28"/>
                    </a:lnTo>
                    <a:lnTo>
                      <a:pt x="128" y="26"/>
                    </a:lnTo>
                    <a:lnTo>
                      <a:pt x="119" y="24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87" y="29"/>
                    </a:moveTo>
                    <a:lnTo>
                      <a:pt x="195" y="36"/>
                    </a:lnTo>
                    <a:lnTo>
                      <a:pt x="201" y="44"/>
                    </a:lnTo>
                    <a:lnTo>
                      <a:pt x="206" y="53"/>
                    </a:lnTo>
                    <a:lnTo>
                      <a:pt x="212" y="61"/>
                    </a:lnTo>
                    <a:lnTo>
                      <a:pt x="215" y="71"/>
                    </a:lnTo>
                    <a:lnTo>
                      <a:pt x="218" y="81"/>
                    </a:lnTo>
                    <a:lnTo>
                      <a:pt x="219" y="91"/>
                    </a:lnTo>
                    <a:lnTo>
                      <a:pt x="221" y="101"/>
                    </a:lnTo>
                    <a:lnTo>
                      <a:pt x="196" y="101"/>
                    </a:lnTo>
                    <a:lnTo>
                      <a:pt x="196" y="94"/>
                    </a:lnTo>
                    <a:lnTo>
                      <a:pt x="195" y="86"/>
                    </a:lnTo>
                    <a:lnTo>
                      <a:pt x="192" y="78"/>
                    </a:lnTo>
                    <a:lnTo>
                      <a:pt x="189" y="72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3"/>
                    </a:lnTo>
                    <a:lnTo>
                      <a:pt x="171" y="47"/>
                    </a:lnTo>
                    <a:lnTo>
                      <a:pt x="187" y="29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19" y="112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12" y="141"/>
                    </a:lnTo>
                    <a:lnTo>
                      <a:pt x="206" y="151"/>
                    </a:lnTo>
                    <a:lnTo>
                      <a:pt x="201" y="159"/>
                    </a:lnTo>
                    <a:lnTo>
                      <a:pt x="195" y="167"/>
                    </a:lnTo>
                    <a:lnTo>
                      <a:pt x="187" y="175"/>
                    </a:lnTo>
                    <a:lnTo>
                      <a:pt x="171" y="156"/>
                    </a:lnTo>
                    <a:lnTo>
                      <a:pt x="176" y="151"/>
                    </a:lnTo>
                    <a:lnTo>
                      <a:pt x="182" y="144"/>
                    </a:lnTo>
                    <a:lnTo>
                      <a:pt x="186" y="138"/>
                    </a:lnTo>
                    <a:lnTo>
                      <a:pt x="189" y="131"/>
                    </a:lnTo>
                    <a:lnTo>
                      <a:pt x="192" y="125"/>
                    </a:lnTo>
                    <a:lnTo>
                      <a:pt x="195" y="117"/>
                    </a:lnTo>
                    <a:lnTo>
                      <a:pt x="196" y="110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187" y="175"/>
                    </a:moveTo>
                    <a:lnTo>
                      <a:pt x="179" y="181"/>
                    </a:lnTo>
                    <a:lnTo>
                      <a:pt x="171" y="186"/>
                    </a:lnTo>
                    <a:lnTo>
                      <a:pt x="162" y="192"/>
                    </a:lnTo>
                    <a:lnTo>
                      <a:pt x="152" y="196"/>
                    </a:lnTo>
                    <a:lnTo>
                      <a:pt x="143" y="199"/>
                    </a:lnTo>
                    <a:lnTo>
                      <a:pt x="132" y="202"/>
                    </a:lnTo>
                    <a:lnTo>
                      <a:pt x="121" y="204"/>
                    </a:lnTo>
                    <a:lnTo>
                      <a:pt x="110" y="204"/>
                    </a:lnTo>
                    <a:lnTo>
                      <a:pt x="110" y="180"/>
                    </a:lnTo>
                    <a:lnTo>
                      <a:pt x="119" y="179"/>
                    </a:lnTo>
                    <a:lnTo>
                      <a:pt x="128" y="178"/>
                    </a:lnTo>
                    <a:lnTo>
                      <a:pt x="135" y="176"/>
                    </a:lnTo>
                    <a:lnTo>
                      <a:pt x="144" y="174"/>
                    </a:lnTo>
                    <a:lnTo>
                      <a:pt x="151" y="170"/>
                    </a:lnTo>
                    <a:lnTo>
                      <a:pt x="158" y="166"/>
                    </a:lnTo>
                    <a:lnTo>
                      <a:pt x="164" y="162"/>
                    </a:lnTo>
                    <a:lnTo>
                      <a:pt x="171" y="156"/>
                    </a:lnTo>
                    <a:lnTo>
                      <a:pt x="187" y="175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98" y="204"/>
                    </a:lnTo>
                    <a:lnTo>
                      <a:pt x="88" y="202"/>
                    </a:lnTo>
                    <a:lnTo>
                      <a:pt x="77" y="199"/>
                    </a:lnTo>
                    <a:lnTo>
                      <a:pt x="67" y="196"/>
                    </a:lnTo>
                    <a:lnTo>
                      <a:pt x="57" y="192"/>
                    </a:lnTo>
                    <a:lnTo>
                      <a:pt x="49" y="186"/>
                    </a:lnTo>
                    <a:lnTo>
                      <a:pt x="40" y="181"/>
                    </a:lnTo>
                    <a:lnTo>
                      <a:pt x="33" y="175"/>
                    </a:lnTo>
                    <a:lnTo>
                      <a:pt x="49" y="156"/>
                    </a:lnTo>
                    <a:lnTo>
                      <a:pt x="55" y="162"/>
                    </a:lnTo>
                    <a:lnTo>
                      <a:pt x="62" y="166"/>
                    </a:lnTo>
                    <a:lnTo>
                      <a:pt x="69" y="170"/>
                    </a:lnTo>
                    <a:lnTo>
                      <a:pt x="77" y="174"/>
                    </a:lnTo>
                    <a:lnTo>
                      <a:pt x="84" y="176"/>
                    </a:lnTo>
                    <a:lnTo>
                      <a:pt x="93" y="178"/>
                    </a:lnTo>
                    <a:lnTo>
                      <a:pt x="101" y="179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33" y="175"/>
                    </a:moveTo>
                    <a:lnTo>
                      <a:pt x="25" y="167"/>
                    </a:lnTo>
                    <a:lnTo>
                      <a:pt x="19" y="159"/>
                    </a:lnTo>
                    <a:lnTo>
                      <a:pt x="13" y="151"/>
                    </a:lnTo>
                    <a:lnTo>
                      <a:pt x="9" y="141"/>
                    </a:lnTo>
                    <a:lnTo>
                      <a:pt x="5" y="132"/>
                    </a:lnTo>
                    <a:lnTo>
                      <a:pt x="2" y="123"/>
                    </a:lnTo>
                    <a:lnTo>
                      <a:pt x="0" y="112"/>
                    </a:lnTo>
                    <a:lnTo>
                      <a:pt x="0" y="101"/>
                    </a:lnTo>
                    <a:lnTo>
                      <a:pt x="24" y="101"/>
                    </a:lnTo>
                    <a:lnTo>
                      <a:pt x="25" y="110"/>
                    </a:lnTo>
                    <a:lnTo>
                      <a:pt x="26" y="117"/>
                    </a:lnTo>
                    <a:lnTo>
                      <a:pt x="28" y="125"/>
                    </a:lnTo>
                    <a:lnTo>
                      <a:pt x="30" y="131"/>
                    </a:lnTo>
                    <a:lnTo>
                      <a:pt x="35" y="138"/>
                    </a:lnTo>
                    <a:lnTo>
                      <a:pt x="39" y="144"/>
                    </a:lnTo>
                    <a:lnTo>
                      <a:pt x="43" y="151"/>
                    </a:lnTo>
                    <a:lnTo>
                      <a:pt x="49" y="156"/>
                    </a:lnTo>
                    <a:lnTo>
                      <a:pt x="33" y="175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91"/>
                    </a:lnTo>
                    <a:lnTo>
                      <a:pt x="2" y="81"/>
                    </a:lnTo>
                    <a:lnTo>
                      <a:pt x="5" y="71"/>
                    </a:lnTo>
                    <a:lnTo>
                      <a:pt x="9" y="61"/>
                    </a:lnTo>
                    <a:lnTo>
                      <a:pt x="13" y="53"/>
                    </a:lnTo>
                    <a:lnTo>
                      <a:pt x="19" y="44"/>
                    </a:lnTo>
                    <a:lnTo>
                      <a:pt x="25" y="36"/>
                    </a:lnTo>
                    <a:lnTo>
                      <a:pt x="33" y="29"/>
                    </a:lnTo>
                    <a:lnTo>
                      <a:pt x="49" y="47"/>
                    </a:lnTo>
                    <a:lnTo>
                      <a:pt x="43" y="53"/>
                    </a:lnTo>
                    <a:lnTo>
                      <a:pt x="39" y="58"/>
                    </a:lnTo>
                    <a:lnTo>
                      <a:pt x="35" y="64"/>
                    </a:lnTo>
                    <a:lnTo>
                      <a:pt x="30" y="72"/>
                    </a:lnTo>
                    <a:lnTo>
                      <a:pt x="28" y="78"/>
                    </a:lnTo>
                    <a:lnTo>
                      <a:pt x="26" y="86"/>
                    </a:lnTo>
                    <a:lnTo>
                      <a:pt x="25" y="94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33" y="29"/>
                    </a:moveTo>
                    <a:lnTo>
                      <a:pt x="40" y="22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7" y="7"/>
                    </a:lnTo>
                    <a:lnTo>
                      <a:pt x="77" y="4"/>
                    </a:lnTo>
                    <a:lnTo>
                      <a:pt x="88" y="2"/>
                    </a:lnTo>
                    <a:lnTo>
                      <a:pt x="98" y="0"/>
                    </a:lnTo>
                    <a:lnTo>
                      <a:pt x="110" y="0"/>
                    </a:lnTo>
                    <a:lnTo>
                      <a:pt x="110" y="23"/>
                    </a:lnTo>
                    <a:lnTo>
                      <a:pt x="101" y="24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7" y="30"/>
                    </a:lnTo>
                    <a:lnTo>
                      <a:pt x="69" y="33"/>
                    </a:lnTo>
                    <a:lnTo>
                      <a:pt x="62" y="37"/>
                    </a:lnTo>
                    <a:lnTo>
                      <a:pt x="55" y="42"/>
                    </a:lnTo>
                    <a:lnTo>
                      <a:pt x="49" y="47"/>
                    </a:lnTo>
                    <a:lnTo>
                      <a:pt x="33" y="29"/>
                    </a:lnTo>
                    <a:close/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9" name="Freeform 870"/>
              <p:cNvSpPr>
                <a:spLocks/>
              </p:cNvSpPr>
              <p:nvPr/>
            </p:nvSpPr>
            <p:spPr bwMode="auto">
              <a:xfrm>
                <a:off x="2855" y="1117"/>
                <a:ext cx="23" cy="48"/>
              </a:xfrm>
              <a:custGeom>
                <a:avLst/>
                <a:gdLst>
                  <a:gd name="T0" fmla="*/ 3 w 115"/>
                  <a:gd name="T1" fmla="*/ 0 h 248"/>
                  <a:gd name="T2" fmla="*/ 3 w 115"/>
                  <a:gd name="T3" fmla="*/ 0 h 248"/>
                  <a:gd name="T4" fmla="*/ 3 w 115"/>
                  <a:gd name="T5" fmla="*/ 1 h 248"/>
                  <a:gd name="T6" fmla="*/ 4 w 115"/>
                  <a:gd name="T7" fmla="*/ 1 h 248"/>
                  <a:gd name="T8" fmla="*/ 4 w 115"/>
                  <a:gd name="T9" fmla="*/ 2 h 248"/>
                  <a:gd name="T10" fmla="*/ 4 w 115"/>
                  <a:gd name="T11" fmla="*/ 3 h 248"/>
                  <a:gd name="T12" fmla="*/ 4 w 115"/>
                  <a:gd name="T13" fmla="*/ 3 h 248"/>
                  <a:gd name="T14" fmla="*/ 5 w 115"/>
                  <a:gd name="T15" fmla="*/ 4 h 248"/>
                  <a:gd name="T16" fmla="*/ 5 w 115"/>
                  <a:gd name="T17" fmla="*/ 5 h 248"/>
                  <a:gd name="T18" fmla="*/ 4 w 115"/>
                  <a:gd name="T19" fmla="*/ 6 h 248"/>
                  <a:gd name="T20" fmla="*/ 4 w 115"/>
                  <a:gd name="T21" fmla="*/ 7 h 248"/>
                  <a:gd name="T22" fmla="*/ 4 w 115"/>
                  <a:gd name="T23" fmla="*/ 8 h 248"/>
                  <a:gd name="T24" fmla="*/ 4 w 115"/>
                  <a:gd name="T25" fmla="*/ 8 h 248"/>
                  <a:gd name="T26" fmla="*/ 3 w 115"/>
                  <a:gd name="T27" fmla="*/ 9 h 248"/>
                  <a:gd name="T28" fmla="*/ 3 w 115"/>
                  <a:gd name="T29" fmla="*/ 9 h 248"/>
                  <a:gd name="T30" fmla="*/ 3 w 115"/>
                  <a:gd name="T31" fmla="*/ 10 h 248"/>
                  <a:gd name="T32" fmla="*/ 2 w 115"/>
                  <a:gd name="T33" fmla="*/ 10 h 248"/>
                  <a:gd name="T34" fmla="*/ 2 w 115"/>
                  <a:gd name="T35" fmla="*/ 9 h 248"/>
                  <a:gd name="T36" fmla="*/ 1 w 115"/>
                  <a:gd name="T37" fmla="*/ 9 h 248"/>
                  <a:gd name="T38" fmla="*/ 1 w 115"/>
                  <a:gd name="T39" fmla="*/ 8 h 248"/>
                  <a:gd name="T40" fmla="*/ 1 w 115"/>
                  <a:gd name="T41" fmla="*/ 8 h 248"/>
                  <a:gd name="T42" fmla="*/ 0 w 115"/>
                  <a:gd name="T43" fmla="*/ 7 h 248"/>
                  <a:gd name="T44" fmla="*/ 0 w 115"/>
                  <a:gd name="T45" fmla="*/ 6 h 248"/>
                  <a:gd name="T46" fmla="*/ 0 w 115"/>
                  <a:gd name="T47" fmla="*/ 5 h 248"/>
                  <a:gd name="T48" fmla="*/ 0 w 115"/>
                  <a:gd name="T49" fmla="*/ 4 h 248"/>
                  <a:gd name="T50" fmla="*/ 0 w 115"/>
                  <a:gd name="T51" fmla="*/ 3 h 248"/>
                  <a:gd name="T52" fmla="*/ 0 w 115"/>
                  <a:gd name="T53" fmla="*/ 3 h 248"/>
                  <a:gd name="T54" fmla="*/ 1 w 115"/>
                  <a:gd name="T55" fmla="*/ 2 h 248"/>
                  <a:gd name="T56" fmla="*/ 1 w 115"/>
                  <a:gd name="T57" fmla="*/ 1 h 248"/>
                  <a:gd name="T58" fmla="*/ 1 w 115"/>
                  <a:gd name="T59" fmla="*/ 1 h 248"/>
                  <a:gd name="T60" fmla="*/ 2 w 115"/>
                  <a:gd name="T61" fmla="*/ 0 h 248"/>
                  <a:gd name="T62" fmla="*/ 2 w 115"/>
                  <a:gd name="T63" fmla="*/ 0 h 2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5"/>
                  <a:gd name="T97" fmla="*/ 0 h 248"/>
                  <a:gd name="T98" fmla="*/ 115 w 115"/>
                  <a:gd name="T99" fmla="*/ 248 h 2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5" h="248">
                    <a:moveTo>
                      <a:pt x="58" y="0"/>
                    </a:moveTo>
                    <a:lnTo>
                      <a:pt x="63" y="0"/>
                    </a:lnTo>
                    <a:lnTo>
                      <a:pt x="68" y="3"/>
                    </a:lnTo>
                    <a:lnTo>
                      <a:pt x="74" y="6"/>
                    </a:lnTo>
                    <a:lnTo>
                      <a:pt x="79" y="10"/>
                    </a:lnTo>
                    <a:lnTo>
                      <a:pt x="85" y="16"/>
                    </a:lnTo>
                    <a:lnTo>
                      <a:pt x="89" y="21"/>
                    </a:lnTo>
                    <a:lnTo>
                      <a:pt x="93" y="29"/>
                    </a:lnTo>
                    <a:lnTo>
                      <a:pt x="97" y="36"/>
                    </a:lnTo>
                    <a:lnTo>
                      <a:pt x="102" y="46"/>
                    </a:lnTo>
                    <a:lnTo>
                      <a:pt x="105" y="54"/>
                    </a:lnTo>
                    <a:lnTo>
                      <a:pt x="107" y="65"/>
                    </a:lnTo>
                    <a:lnTo>
                      <a:pt x="110" y="76"/>
                    </a:lnTo>
                    <a:lnTo>
                      <a:pt x="112" y="87"/>
                    </a:lnTo>
                    <a:lnTo>
                      <a:pt x="114" y="99"/>
                    </a:lnTo>
                    <a:lnTo>
                      <a:pt x="114" y="112"/>
                    </a:lnTo>
                    <a:lnTo>
                      <a:pt x="115" y="124"/>
                    </a:lnTo>
                    <a:lnTo>
                      <a:pt x="114" y="137"/>
                    </a:lnTo>
                    <a:lnTo>
                      <a:pt x="114" y="148"/>
                    </a:lnTo>
                    <a:lnTo>
                      <a:pt x="112" y="160"/>
                    </a:lnTo>
                    <a:lnTo>
                      <a:pt x="110" y="172"/>
                    </a:lnTo>
                    <a:lnTo>
                      <a:pt x="107" y="183"/>
                    </a:lnTo>
                    <a:lnTo>
                      <a:pt x="105" y="193"/>
                    </a:lnTo>
                    <a:lnTo>
                      <a:pt x="102" y="202"/>
                    </a:lnTo>
                    <a:lnTo>
                      <a:pt x="97" y="211"/>
                    </a:lnTo>
                    <a:lnTo>
                      <a:pt x="93" y="220"/>
                    </a:lnTo>
                    <a:lnTo>
                      <a:pt x="89" y="226"/>
                    </a:lnTo>
                    <a:lnTo>
                      <a:pt x="85" y="233"/>
                    </a:lnTo>
                    <a:lnTo>
                      <a:pt x="79" y="238"/>
                    </a:lnTo>
                    <a:lnTo>
                      <a:pt x="74" y="242"/>
                    </a:lnTo>
                    <a:lnTo>
                      <a:pt x="68" y="245"/>
                    </a:lnTo>
                    <a:lnTo>
                      <a:pt x="63" y="247"/>
                    </a:lnTo>
                    <a:lnTo>
                      <a:pt x="58" y="248"/>
                    </a:lnTo>
                    <a:lnTo>
                      <a:pt x="51" y="247"/>
                    </a:lnTo>
                    <a:lnTo>
                      <a:pt x="46" y="245"/>
                    </a:lnTo>
                    <a:lnTo>
                      <a:pt x="40" y="242"/>
                    </a:lnTo>
                    <a:lnTo>
                      <a:pt x="35" y="238"/>
                    </a:lnTo>
                    <a:lnTo>
                      <a:pt x="31" y="233"/>
                    </a:lnTo>
                    <a:lnTo>
                      <a:pt x="25" y="226"/>
                    </a:lnTo>
                    <a:lnTo>
                      <a:pt x="21" y="220"/>
                    </a:lnTo>
                    <a:lnTo>
                      <a:pt x="16" y="211"/>
                    </a:lnTo>
                    <a:lnTo>
                      <a:pt x="13" y="202"/>
                    </a:lnTo>
                    <a:lnTo>
                      <a:pt x="10" y="193"/>
                    </a:lnTo>
                    <a:lnTo>
                      <a:pt x="7" y="183"/>
                    </a:lnTo>
                    <a:lnTo>
                      <a:pt x="5" y="172"/>
                    </a:lnTo>
                    <a:lnTo>
                      <a:pt x="2" y="160"/>
                    </a:lnTo>
                    <a:lnTo>
                      <a:pt x="1" y="148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2" y="87"/>
                    </a:lnTo>
                    <a:lnTo>
                      <a:pt x="5" y="76"/>
                    </a:lnTo>
                    <a:lnTo>
                      <a:pt x="7" y="65"/>
                    </a:lnTo>
                    <a:lnTo>
                      <a:pt x="10" y="54"/>
                    </a:lnTo>
                    <a:lnTo>
                      <a:pt x="13" y="46"/>
                    </a:lnTo>
                    <a:lnTo>
                      <a:pt x="16" y="36"/>
                    </a:lnTo>
                    <a:lnTo>
                      <a:pt x="21" y="29"/>
                    </a:lnTo>
                    <a:lnTo>
                      <a:pt x="25" y="21"/>
                    </a:lnTo>
                    <a:lnTo>
                      <a:pt x="31" y="16"/>
                    </a:lnTo>
                    <a:lnTo>
                      <a:pt x="35" y="10"/>
                    </a:lnTo>
                    <a:lnTo>
                      <a:pt x="40" y="6"/>
                    </a:lnTo>
                    <a:lnTo>
                      <a:pt x="46" y="3"/>
                    </a:lnTo>
                    <a:lnTo>
                      <a:pt x="51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0" name="Freeform 871"/>
              <p:cNvSpPr>
                <a:spLocks noEditPoints="1"/>
              </p:cNvSpPr>
              <p:nvPr/>
            </p:nvSpPr>
            <p:spPr bwMode="auto">
              <a:xfrm>
                <a:off x="2847" y="1117"/>
                <a:ext cx="31" cy="52"/>
              </a:xfrm>
              <a:custGeom>
                <a:avLst/>
                <a:gdLst>
                  <a:gd name="T0" fmla="*/ 3 w 139"/>
                  <a:gd name="T1" fmla="*/ 1 h 271"/>
                  <a:gd name="T2" fmla="*/ 3 w 139"/>
                  <a:gd name="T3" fmla="*/ 0 h 271"/>
                  <a:gd name="T4" fmla="*/ 3 w 139"/>
                  <a:gd name="T5" fmla="*/ 0 h 271"/>
                  <a:gd name="T6" fmla="*/ 4 w 139"/>
                  <a:gd name="T7" fmla="*/ 1 h 271"/>
                  <a:gd name="T8" fmla="*/ 4 w 139"/>
                  <a:gd name="T9" fmla="*/ 2 h 271"/>
                  <a:gd name="T10" fmla="*/ 3 w 139"/>
                  <a:gd name="T11" fmla="*/ 1 h 271"/>
                  <a:gd name="T12" fmla="*/ 3 w 139"/>
                  <a:gd name="T13" fmla="*/ 1 h 271"/>
                  <a:gd name="T14" fmla="*/ 5 w 139"/>
                  <a:gd name="T15" fmla="*/ 2 h 271"/>
                  <a:gd name="T16" fmla="*/ 5 w 139"/>
                  <a:gd name="T17" fmla="*/ 3 h 271"/>
                  <a:gd name="T18" fmla="*/ 5 w 139"/>
                  <a:gd name="T19" fmla="*/ 5 h 271"/>
                  <a:gd name="T20" fmla="*/ 4 w 139"/>
                  <a:gd name="T21" fmla="*/ 5 h 271"/>
                  <a:gd name="T22" fmla="*/ 4 w 139"/>
                  <a:gd name="T23" fmla="*/ 4 h 271"/>
                  <a:gd name="T24" fmla="*/ 4 w 139"/>
                  <a:gd name="T25" fmla="*/ 2 h 271"/>
                  <a:gd name="T26" fmla="*/ 5 w 139"/>
                  <a:gd name="T27" fmla="*/ 5 h 271"/>
                  <a:gd name="T28" fmla="*/ 4 w 139"/>
                  <a:gd name="T29" fmla="*/ 5 h 271"/>
                  <a:gd name="T30" fmla="*/ 5 w 139"/>
                  <a:gd name="T31" fmla="*/ 5 h 271"/>
                  <a:gd name="T32" fmla="*/ 5 w 139"/>
                  <a:gd name="T33" fmla="*/ 5 h 271"/>
                  <a:gd name="T34" fmla="*/ 5 w 139"/>
                  <a:gd name="T35" fmla="*/ 6 h 271"/>
                  <a:gd name="T36" fmla="*/ 5 w 139"/>
                  <a:gd name="T37" fmla="*/ 8 h 271"/>
                  <a:gd name="T38" fmla="*/ 5 w 139"/>
                  <a:gd name="T39" fmla="*/ 9 h 271"/>
                  <a:gd name="T40" fmla="*/ 4 w 139"/>
                  <a:gd name="T41" fmla="*/ 8 h 271"/>
                  <a:gd name="T42" fmla="*/ 4 w 139"/>
                  <a:gd name="T43" fmla="*/ 7 h 271"/>
                  <a:gd name="T44" fmla="*/ 4 w 139"/>
                  <a:gd name="T45" fmla="*/ 5 h 271"/>
                  <a:gd name="T46" fmla="*/ 4 w 139"/>
                  <a:gd name="T47" fmla="*/ 9 h 271"/>
                  <a:gd name="T48" fmla="*/ 4 w 139"/>
                  <a:gd name="T49" fmla="*/ 10 h 271"/>
                  <a:gd name="T50" fmla="*/ 3 w 139"/>
                  <a:gd name="T51" fmla="*/ 11 h 271"/>
                  <a:gd name="T52" fmla="*/ 3 w 139"/>
                  <a:gd name="T53" fmla="*/ 10 h 271"/>
                  <a:gd name="T54" fmla="*/ 3 w 139"/>
                  <a:gd name="T55" fmla="*/ 9 h 271"/>
                  <a:gd name="T56" fmla="*/ 5 w 139"/>
                  <a:gd name="T57" fmla="*/ 9 h 271"/>
                  <a:gd name="T58" fmla="*/ 3 w 139"/>
                  <a:gd name="T59" fmla="*/ 10 h 271"/>
                  <a:gd name="T60" fmla="*/ 3 w 139"/>
                  <a:gd name="T61" fmla="*/ 11 h 271"/>
                  <a:gd name="T62" fmla="*/ 3 w 139"/>
                  <a:gd name="T63" fmla="*/ 10 h 271"/>
                  <a:gd name="T64" fmla="*/ 2 w 139"/>
                  <a:gd name="T65" fmla="*/ 11 h 271"/>
                  <a:gd name="T66" fmla="*/ 2 w 139"/>
                  <a:gd name="T67" fmla="*/ 10 h 271"/>
                  <a:gd name="T68" fmla="*/ 1 w 139"/>
                  <a:gd name="T69" fmla="*/ 9 h 271"/>
                  <a:gd name="T70" fmla="*/ 2 w 139"/>
                  <a:gd name="T71" fmla="*/ 9 h 271"/>
                  <a:gd name="T72" fmla="*/ 2 w 139"/>
                  <a:gd name="T73" fmla="*/ 10 h 271"/>
                  <a:gd name="T74" fmla="*/ 3 w 139"/>
                  <a:gd name="T75" fmla="*/ 11 h 271"/>
                  <a:gd name="T76" fmla="*/ 0 w 139"/>
                  <a:gd name="T77" fmla="*/ 8 h 271"/>
                  <a:gd name="T78" fmla="*/ 0 w 139"/>
                  <a:gd name="T79" fmla="*/ 7 h 271"/>
                  <a:gd name="T80" fmla="*/ 0 w 139"/>
                  <a:gd name="T81" fmla="*/ 5 h 271"/>
                  <a:gd name="T82" fmla="*/ 1 w 139"/>
                  <a:gd name="T83" fmla="*/ 6 h 271"/>
                  <a:gd name="T84" fmla="*/ 1 w 139"/>
                  <a:gd name="T85" fmla="*/ 8 h 271"/>
                  <a:gd name="T86" fmla="*/ 2 w 139"/>
                  <a:gd name="T87" fmla="*/ 9 h 271"/>
                  <a:gd name="T88" fmla="*/ 0 w 139"/>
                  <a:gd name="T89" fmla="*/ 5 h 271"/>
                  <a:gd name="T90" fmla="*/ 0 w 139"/>
                  <a:gd name="T91" fmla="*/ 5 h 271"/>
                  <a:gd name="T92" fmla="*/ 1 w 139"/>
                  <a:gd name="T93" fmla="*/ 5 h 271"/>
                  <a:gd name="T94" fmla="*/ 0 w 139"/>
                  <a:gd name="T95" fmla="*/ 5 h 271"/>
                  <a:gd name="T96" fmla="*/ 0 w 139"/>
                  <a:gd name="T97" fmla="*/ 4 h 271"/>
                  <a:gd name="T98" fmla="*/ 0 w 139"/>
                  <a:gd name="T99" fmla="*/ 2 h 271"/>
                  <a:gd name="T100" fmla="*/ 2 w 139"/>
                  <a:gd name="T101" fmla="*/ 2 h 271"/>
                  <a:gd name="T102" fmla="*/ 1 w 139"/>
                  <a:gd name="T103" fmla="*/ 3 h 271"/>
                  <a:gd name="T104" fmla="*/ 1 w 139"/>
                  <a:gd name="T105" fmla="*/ 4 h 271"/>
                  <a:gd name="T106" fmla="*/ 0 w 139"/>
                  <a:gd name="T107" fmla="*/ 5 h 271"/>
                  <a:gd name="T108" fmla="*/ 1 w 139"/>
                  <a:gd name="T109" fmla="*/ 1 h 271"/>
                  <a:gd name="T110" fmla="*/ 2 w 139"/>
                  <a:gd name="T111" fmla="*/ 0 h 271"/>
                  <a:gd name="T112" fmla="*/ 3 w 139"/>
                  <a:gd name="T113" fmla="*/ 0 h 271"/>
                  <a:gd name="T114" fmla="*/ 2 w 139"/>
                  <a:gd name="T115" fmla="*/ 1 h 271"/>
                  <a:gd name="T116" fmla="*/ 2 w 139"/>
                  <a:gd name="T117" fmla="*/ 2 h 271"/>
                  <a:gd name="T118" fmla="*/ 3 w 139"/>
                  <a:gd name="T119" fmla="*/ 0 h 271"/>
                  <a:gd name="T120" fmla="*/ 3 w 139"/>
                  <a:gd name="T121" fmla="*/ 1 h 27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9"/>
                  <a:gd name="T184" fmla="*/ 0 h 271"/>
                  <a:gd name="T185" fmla="*/ 139 w 139"/>
                  <a:gd name="T186" fmla="*/ 271 h 27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9" h="271"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70" y="0"/>
                    </a:moveTo>
                    <a:lnTo>
                      <a:pt x="77" y="0"/>
                    </a:lnTo>
                    <a:lnTo>
                      <a:pt x="85" y="2"/>
                    </a:lnTo>
                    <a:lnTo>
                      <a:pt x="91" y="6"/>
                    </a:lnTo>
                    <a:lnTo>
                      <a:pt x="99" y="10"/>
                    </a:lnTo>
                    <a:lnTo>
                      <a:pt x="105" y="17"/>
                    </a:lnTo>
                    <a:lnTo>
                      <a:pt x="111" y="24"/>
                    </a:lnTo>
                    <a:lnTo>
                      <a:pt x="116" y="33"/>
                    </a:lnTo>
                    <a:lnTo>
                      <a:pt x="121" y="43"/>
                    </a:lnTo>
                    <a:lnTo>
                      <a:pt x="99" y="52"/>
                    </a:lnTo>
                    <a:lnTo>
                      <a:pt x="92" y="41"/>
                    </a:lnTo>
                    <a:lnTo>
                      <a:pt x="85" y="31"/>
                    </a:lnTo>
                    <a:lnTo>
                      <a:pt x="81" y="28"/>
                    </a:lnTo>
                    <a:lnTo>
                      <a:pt x="77" y="25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121" y="43"/>
                    </a:moveTo>
                    <a:lnTo>
                      <a:pt x="125" y="51"/>
                    </a:lnTo>
                    <a:lnTo>
                      <a:pt x="128" y="62"/>
                    </a:lnTo>
                    <a:lnTo>
                      <a:pt x="131" y="73"/>
                    </a:lnTo>
                    <a:lnTo>
                      <a:pt x="134" y="84"/>
                    </a:lnTo>
                    <a:lnTo>
                      <a:pt x="135" y="96"/>
                    </a:lnTo>
                    <a:lnTo>
                      <a:pt x="138" y="109"/>
                    </a:lnTo>
                    <a:lnTo>
                      <a:pt x="139" y="122"/>
                    </a:lnTo>
                    <a:lnTo>
                      <a:pt x="139" y="135"/>
                    </a:lnTo>
                    <a:lnTo>
                      <a:pt x="115" y="135"/>
                    </a:lnTo>
                    <a:lnTo>
                      <a:pt x="114" y="123"/>
                    </a:lnTo>
                    <a:lnTo>
                      <a:pt x="113" y="111"/>
                    </a:lnTo>
                    <a:lnTo>
                      <a:pt x="112" y="100"/>
                    </a:lnTo>
                    <a:lnTo>
                      <a:pt x="111" y="89"/>
                    </a:lnTo>
                    <a:lnTo>
                      <a:pt x="107" y="79"/>
                    </a:lnTo>
                    <a:lnTo>
                      <a:pt x="105" y="70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121" y="43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49"/>
                    </a:lnTo>
                    <a:lnTo>
                      <a:pt x="138" y="162"/>
                    </a:lnTo>
                    <a:lnTo>
                      <a:pt x="135" y="173"/>
                    </a:lnTo>
                    <a:lnTo>
                      <a:pt x="134" y="185"/>
                    </a:lnTo>
                    <a:lnTo>
                      <a:pt x="131" y="197"/>
                    </a:lnTo>
                    <a:lnTo>
                      <a:pt x="128" y="208"/>
                    </a:lnTo>
                    <a:lnTo>
                      <a:pt x="125" y="218"/>
                    </a:lnTo>
                    <a:lnTo>
                      <a:pt x="121" y="227"/>
                    </a:lnTo>
                    <a:lnTo>
                      <a:pt x="99" y="217"/>
                    </a:lnTo>
                    <a:lnTo>
                      <a:pt x="102" y="209"/>
                    </a:lnTo>
                    <a:lnTo>
                      <a:pt x="105" y="200"/>
                    </a:lnTo>
                    <a:lnTo>
                      <a:pt x="107" y="191"/>
                    </a:lnTo>
                    <a:lnTo>
                      <a:pt x="111" y="180"/>
                    </a:lnTo>
                    <a:lnTo>
                      <a:pt x="112" y="169"/>
                    </a:lnTo>
                    <a:lnTo>
                      <a:pt x="113" y="158"/>
                    </a:lnTo>
                    <a:lnTo>
                      <a:pt x="114" y="146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21" y="227"/>
                    </a:moveTo>
                    <a:lnTo>
                      <a:pt x="116" y="237"/>
                    </a:lnTo>
                    <a:lnTo>
                      <a:pt x="111" y="246"/>
                    </a:lnTo>
                    <a:lnTo>
                      <a:pt x="105" y="252"/>
                    </a:lnTo>
                    <a:lnTo>
                      <a:pt x="99" y="259"/>
                    </a:lnTo>
                    <a:lnTo>
                      <a:pt x="91" y="264"/>
                    </a:lnTo>
                    <a:lnTo>
                      <a:pt x="85" y="267"/>
                    </a:lnTo>
                    <a:lnTo>
                      <a:pt x="77" y="270"/>
                    </a:lnTo>
                    <a:lnTo>
                      <a:pt x="70" y="271"/>
                    </a:lnTo>
                    <a:lnTo>
                      <a:pt x="70" y="247"/>
                    </a:lnTo>
                    <a:lnTo>
                      <a:pt x="73" y="246"/>
                    </a:lnTo>
                    <a:lnTo>
                      <a:pt x="77" y="245"/>
                    </a:lnTo>
                    <a:lnTo>
                      <a:pt x="81" y="241"/>
                    </a:lnTo>
                    <a:lnTo>
                      <a:pt x="85" y="238"/>
                    </a:lnTo>
                    <a:lnTo>
                      <a:pt x="92" y="230"/>
                    </a:lnTo>
                    <a:lnTo>
                      <a:pt x="99" y="217"/>
                    </a:lnTo>
                    <a:lnTo>
                      <a:pt x="121" y="227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62" y="270"/>
                    </a:lnTo>
                    <a:lnTo>
                      <a:pt x="54" y="267"/>
                    </a:lnTo>
                    <a:lnTo>
                      <a:pt x="47" y="264"/>
                    </a:lnTo>
                    <a:lnTo>
                      <a:pt x="40" y="259"/>
                    </a:lnTo>
                    <a:lnTo>
                      <a:pt x="34" y="252"/>
                    </a:lnTo>
                    <a:lnTo>
                      <a:pt x="28" y="246"/>
                    </a:lnTo>
                    <a:lnTo>
                      <a:pt x="23" y="237"/>
                    </a:lnTo>
                    <a:lnTo>
                      <a:pt x="18" y="227"/>
                    </a:lnTo>
                    <a:lnTo>
                      <a:pt x="40" y="217"/>
                    </a:lnTo>
                    <a:lnTo>
                      <a:pt x="47" y="230"/>
                    </a:lnTo>
                    <a:lnTo>
                      <a:pt x="53" y="238"/>
                    </a:lnTo>
                    <a:lnTo>
                      <a:pt x="58" y="241"/>
                    </a:lnTo>
                    <a:lnTo>
                      <a:pt x="61" y="245"/>
                    </a:lnTo>
                    <a:lnTo>
                      <a:pt x="65" y="246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18" y="227"/>
                    </a:moveTo>
                    <a:lnTo>
                      <a:pt x="13" y="218"/>
                    </a:lnTo>
                    <a:lnTo>
                      <a:pt x="10" y="208"/>
                    </a:lnTo>
                    <a:lnTo>
                      <a:pt x="7" y="197"/>
                    </a:lnTo>
                    <a:lnTo>
                      <a:pt x="5" y="185"/>
                    </a:lnTo>
                    <a:lnTo>
                      <a:pt x="3" y="173"/>
                    </a:lnTo>
                    <a:lnTo>
                      <a:pt x="1" y="162"/>
                    </a:lnTo>
                    <a:lnTo>
                      <a:pt x="0" y="149"/>
                    </a:lnTo>
                    <a:lnTo>
                      <a:pt x="0" y="135"/>
                    </a:lnTo>
                    <a:lnTo>
                      <a:pt x="24" y="135"/>
                    </a:lnTo>
                    <a:lnTo>
                      <a:pt x="24" y="146"/>
                    </a:lnTo>
                    <a:lnTo>
                      <a:pt x="25" y="158"/>
                    </a:lnTo>
                    <a:lnTo>
                      <a:pt x="26" y="169"/>
                    </a:lnTo>
                    <a:lnTo>
                      <a:pt x="28" y="180"/>
                    </a:lnTo>
                    <a:lnTo>
                      <a:pt x="31" y="191"/>
                    </a:lnTo>
                    <a:lnTo>
                      <a:pt x="34" y="200"/>
                    </a:lnTo>
                    <a:lnTo>
                      <a:pt x="36" y="209"/>
                    </a:lnTo>
                    <a:lnTo>
                      <a:pt x="40" y="217"/>
                    </a:lnTo>
                    <a:lnTo>
                      <a:pt x="18" y="227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22"/>
                    </a:lnTo>
                    <a:lnTo>
                      <a:pt x="1" y="109"/>
                    </a:lnTo>
                    <a:lnTo>
                      <a:pt x="3" y="96"/>
                    </a:lnTo>
                    <a:lnTo>
                      <a:pt x="5" y="84"/>
                    </a:lnTo>
                    <a:lnTo>
                      <a:pt x="7" y="73"/>
                    </a:lnTo>
                    <a:lnTo>
                      <a:pt x="10" y="62"/>
                    </a:lnTo>
                    <a:lnTo>
                      <a:pt x="13" y="51"/>
                    </a:lnTo>
                    <a:lnTo>
                      <a:pt x="18" y="43"/>
                    </a:lnTo>
                    <a:lnTo>
                      <a:pt x="40" y="52"/>
                    </a:lnTo>
                    <a:lnTo>
                      <a:pt x="36" y="61"/>
                    </a:lnTo>
                    <a:lnTo>
                      <a:pt x="34" y="70"/>
                    </a:lnTo>
                    <a:lnTo>
                      <a:pt x="31" y="79"/>
                    </a:lnTo>
                    <a:lnTo>
                      <a:pt x="28" y="89"/>
                    </a:lnTo>
                    <a:lnTo>
                      <a:pt x="26" y="100"/>
                    </a:lnTo>
                    <a:lnTo>
                      <a:pt x="25" y="112"/>
                    </a:lnTo>
                    <a:lnTo>
                      <a:pt x="24" y="123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18" y="43"/>
                    </a:moveTo>
                    <a:lnTo>
                      <a:pt x="23" y="33"/>
                    </a:lnTo>
                    <a:lnTo>
                      <a:pt x="28" y="24"/>
                    </a:lnTo>
                    <a:lnTo>
                      <a:pt x="34" y="17"/>
                    </a:lnTo>
                    <a:lnTo>
                      <a:pt x="40" y="10"/>
                    </a:lnTo>
                    <a:lnTo>
                      <a:pt x="47" y="6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0" y="23"/>
                    </a:lnTo>
                    <a:lnTo>
                      <a:pt x="65" y="24"/>
                    </a:lnTo>
                    <a:lnTo>
                      <a:pt x="61" y="25"/>
                    </a:lnTo>
                    <a:lnTo>
                      <a:pt x="58" y="28"/>
                    </a:lnTo>
                    <a:lnTo>
                      <a:pt x="53" y="31"/>
                    </a:lnTo>
                    <a:lnTo>
                      <a:pt x="47" y="41"/>
                    </a:lnTo>
                    <a:lnTo>
                      <a:pt x="40" y="52"/>
                    </a:lnTo>
                    <a:lnTo>
                      <a:pt x="18" y="43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1" name="Freeform 872"/>
              <p:cNvSpPr>
                <a:spLocks/>
              </p:cNvSpPr>
              <p:nvPr/>
            </p:nvSpPr>
            <p:spPr bwMode="auto">
              <a:xfrm>
                <a:off x="2505" y="1788"/>
                <a:ext cx="357" cy="868"/>
              </a:xfrm>
              <a:custGeom>
                <a:avLst/>
                <a:gdLst>
                  <a:gd name="T0" fmla="*/ 69 w 1777"/>
                  <a:gd name="T1" fmla="*/ 171 h 4334"/>
                  <a:gd name="T2" fmla="*/ 64 w 1777"/>
                  <a:gd name="T3" fmla="*/ 166 h 4334"/>
                  <a:gd name="T4" fmla="*/ 60 w 1777"/>
                  <a:gd name="T5" fmla="*/ 161 h 4334"/>
                  <a:gd name="T6" fmla="*/ 57 w 1777"/>
                  <a:gd name="T7" fmla="*/ 154 h 4334"/>
                  <a:gd name="T8" fmla="*/ 55 w 1777"/>
                  <a:gd name="T9" fmla="*/ 147 h 4334"/>
                  <a:gd name="T10" fmla="*/ 55 w 1777"/>
                  <a:gd name="T11" fmla="*/ 138 h 4334"/>
                  <a:gd name="T12" fmla="*/ 56 w 1777"/>
                  <a:gd name="T13" fmla="*/ 127 h 4334"/>
                  <a:gd name="T14" fmla="*/ 58 w 1777"/>
                  <a:gd name="T15" fmla="*/ 115 h 4334"/>
                  <a:gd name="T16" fmla="*/ 58 w 1777"/>
                  <a:gd name="T17" fmla="*/ 73 h 4334"/>
                  <a:gd name="T18" fmla="*/ 57 w 1777"/>
                  <a:gd name="T19" fmla="*/ 77 h 4334"/>
                  <a:gd name="T20" fmla="*/ 55 w 1777"/>
                  <a:gd name="T21" fmla="*/ 79 h 4334"/>
                  <a:gd name="T22" fmla="*/ 54 w 1777"/>
                  <a:gd name="T23" fmla="*/ 80 h 4334"/>
                  <a:gd name="T24" fmla="*/ 52 w 1777"/>
                  <a:gd name="T25" fmla="*/ 81 h 4334"/>
                  <a:gd name="T26" fmla="*/ 50 w 1777"/>
                  <a:gd name="T27" fmla="*/ 81 h 4334"/>
                  <a:gd name="T28" fmla="*/ 48 w 1777"/>
                  <a:gd name="T29" fmla="*/ 81 h 4334"/>
                  <a:gd name="T30" fmla="*/ 44 w 1777"/>
                  <a:gd name="T31" fmla="*/ 80 h 4334"/>
                  <a:gd name="T32" fmla="*/ 39 w 1777"/>
                  <a:gd name="T33" fmla="*/ 80 h 4334"/>
                  <a:gd name="T34" fmla="*/ 36 w 1777"/>
                  <a:gd name="T35" fmla="*/ 80 h 4334"/>
                  <a:gd name="T36" fmla="*/ 33 w 1777"/>
                  <a:gd name="T37" fmla="*/ 81 h 4334"/>
                  <a:gd name="T38" fmla="*/ 30 w 1777"/>
                  <a:gd name="T39" fmla="*/ 82 h 4334"/>
                  <a:gd name="T40" fmla="*/ 29 w 1777"/>
                  <a:gd name="T41" fmla="*/ 84 h 4334"/>
                  <a:gd name="T42" fmla="*/ 27 w 1777"/>
                  <a:gd name="T43" fmla="*/ 86 h 4334"/>
                  <a:gd name="T44" fmla="*/ 27 w 1777"/>
                  <a:gd name="T45" fmla="*/ 89 h 4334"/>
                  <a:gd name="T46" fmla="*/ 26 w 1777"/>
                  <a:gd name="T47" fmla="*/ 92 h 4334"/>
                  <a:gd name="T48" fmla="*/ 24 w 1777"/>
                  <a:gd name="T49" fmla="*/ 91 h 4334"/>
                  <a:gd name="T50" fmla="*/ 23 w 1777"/>
                  <a:gd name="T51" fmla="*/ 91 h 4334"/>
                  <a:gd name="T52" fmla="*/ 21 w 1777"/>
                  <a:gd name="T53" fmla="*/ 90 h 4334"/>
                  <a:gd name="T54" fmla="*/ 20 w 1777"/>
                  <a:gd name="T55" fmla="*/ 88 h 4334"/>
                  <a:gd name="T56" fmla="*/ 18 w 1777"/>
                  <a:gd name="T57" fmla="*/ 83 h 4334"/>
                  <a:gd name="T58" fmla="*/ 17 w 1777"/>
                  <a:gd name="T59" fmla="*/ 84 h 4334"/>
                  <a:gd name="T60" fmla="*/ 15 w 1777"/>
                  <a:gd name="T61" fmla="*/ 87 h 4334"/>
                  <a:gd name="T62" fmla="*/ 12 w 1777"/>
                  <a:gd name="T63" fmla="*/ 89 h 4334"/>
                  <a:gd name="T64" fmla="*/ 9 w 1777"/>
                  <a:gd name="T65" fmla="*/ 91 h 4334"/>
                  <a:gd name="T66" fmla="*/ 6 w 1777"/>
                  <a:gd name="T67" fmla="*/ 75 h 4334"/>
                  <a:gd name="T68" fmla="*/ 1 w 1777"/>
                  <a:gd name="T69" fmla="*/ 69 h 4334"/>
                  <a:gd name="T70" fmla="*/ 3 w 1777"/>
                  <a:gd name="T71" fmla="*/ 64 h 4334"/>
                  <a:gd name="T72" fmla="*/ 6 w 1777"/>
                  <a:gd name="T73" fmla="*/ 60 h 4334"/>
                  <a:gd name="T74" fmla="*/ 10 w 1777"/>
                  <a:gd name="T75" fmla="*/ 56 h 4334"/>
                  <a:gd name="T76" fmla="*/ 15 w 1777"/>
                  <a:gd name="T77" fmla="*/ 54 h 4334"/>
                  <a:gd name="T78" fmla="*/ 20 w 1777"/>
                  <a:gd name="T79" fmla="*/ 53 h 4334"/>
                  <a:gd name="T80" fmla="*/ 26 w 1777"/>
                  <a:gd name="T81" fmla="*/ 52 h 4334"/>
                  <a:gd name="T82" fmla="*/ 33 w 1777"/>
                  <a:gd name="T83" fmla="*/ 51 h 4334"/>
                  <a:gd name="T84" fmla="*/ 32 w 1777"/>
                  <a:gd name="T85" fmla="*/ 50 h 4334"/>
                  <a:gd name="T86" fmla="*/ 31 w 1777"/>
                  <a:gd name="T87" fmla="*/ 49 h 4334"/>
                  <a:gd name="T88" fmla="*/ 30 w 1777"/>
                  <a:gd name="T89" fmla="*/ 47 h 4334"/>
                  <a:gd name="T90" fmla="*/ 29 w 1777"/>
                  <a:gd name="T91" fmla="*/ 44 h 4334"/>
                  <a:gd name="T92" fmla="*/ 29 w 1777"/>
                  <a:gd name="T93" fmla="*/ 39 h 4334"/>
                  <a:gd name="T94" fmla="*/ 71 w 1777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7"/>
                  <a:gd name="T145" fmla="*/ 0 h 4334"/>
                  <a:gd name="T146" fmla="*/ 1777 w 1777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7" h="4334">
                    <a:moveTo>
                      <a:pt x="1777" y="0"/>
                    </a:moveTo>
                    <a:lnTo>
                      <a:pt x="1777" y="4334"/>
                    </a:lnTo>
                    <a:lnTo>
                      <a:pt x="1745" y="4308"/>
                    </a:lnTo>
                    <a:lnTo>
                      <a:pt x="1715" y="4281"/>
                    </a:lnTo>
                    <a:lnTo>
                      <a:pt x="1684" y="4253"/>
                    </a:lnTo>
                    <a:lnTo>
                      <a:pt x="1655" y="4224"/>
                    </a:lnTo>
                    <a:lnTo>
                      <a:pt x="1627" y="4193"/>
                    </a:lnTo>
                    <a:lnTo>
                      <a:pt x="1600" y="4161"/>
                    </a:lnTo>
                    <a:lnTo>
                      <a:pt x="1574" y="4129"/>
                    </a:lnTo>
                    <a:lnTo>
                      <a:pt x="1549" y="4095"/>
                    </a:lnTo>
                    <a:lnTo>
                      <a:pt x="1527" y="4059"/>
                    </a:lnTo>
                    <a:lnTo>
                      <a:pt x="1504" y="4023"/>
                    </a:lnTo>
                    <a:lnTo>
                      <a:pt x="1484" y="3984"/>
                    </a:lnTo>
                    <a:lnTo>
                      <a:pt x="1465" y="3944"/>
                    </a:lnTo>
                    <a:lnTo>
                      <a:pt x="1448" y="3903"/>
                    </a:lnTo>
                    <a:lnTo>
                      <a:pt x="1432" y="3859"/>
                    </a:lnTo>
                    <a:lnTo>
                      <a:pt x="1418" y="3814"/>
                    </a:lnTo>
                    <a:lnTo>
                      <a:pt x="1406" y="3767"/>
                    </a:lnTo>
                    <a:lnTo>
                      <a:pt x="1396" y="3718"/>
                    </a:lnTo>
                    <a:lnTo>
                      <a:pt x="1387" y="3667"/>
                    </a:lnTo>
                    <a:lnTo>
                      <a:pt x="1381" y="3614"/>
                    </a:lnTo>
                    <a:lnTo>
                      <a:pt x="1376" y="3559"/>
                    </a:lnTo>
                    <a:lnTo>
                      <a:pt x="1373" y="3502"/>
                    </a:lnTo>
                    <a:lnTo>
                      <a:pt x="1373" y="3443"/>
                    </a:lnTo>
                    <a:lnTo>
                      <a:pt x="1376" y="3381"/>
                    </a:lnTo>
                    <a:lnTo>
                      <a:pt x="1380" y="3316"/>
                    </a:lnTo>
                    <a:lnTo>
                      <a:pt x="1386" y="3249"/>
                    </a:lnTo>
                    <a:lnTo>
                      <a:pt x="1395" y="3180"/>
                    </a:lnTo>
                    <a:lnTo>
                      <a:pt x="1406" y="3109"/>
                    </a:lnTo>
                    <a:lnTo>
                      <a:pt x="1420" y="3034"/>
                    </a:lnTo>
                    <a:lnTo>
                      <a:pt x="1437" y="2958"/>
                    </a:lnTo>
                    <a:lnTo>
                      <a:pt x="1455" y="2878"/>
                    </a:lnTo>
                    <a:lnTo>
                      <a:pt x="1477" y="2795"/>
                    </a:lnTo>
                    <a:lnTo>
                      <a:pt x="1502" y="2709"/>
                    </a:lnTo>
                    <a:lnTo>
                      <a:pt x="1462" y="1792"/>
                    </a:lnTo>
                    <a:lnTo>
                      <a:pt x="1450" y="1834"/>
                    </a:lnTo>
                    <a:lnTo>
                      <a:pt x="1437" y="1869"/>
                    </a:lnTo>
                    <a:lnTo>
                      <a:pt x="1431" y="1885"/>
                    </a:lnTo>
                    <a:lnTo>
                      <a:pt x="1424" y="1902"/>
                    </a:lnTo>
                    <a:lnTo>
                      <a:pt x="1417" y="1916"/>
                    </a:lnTo>
                    <a:lnTo>
                      <a:pt x="1409" y="1930"/>
                    </a:lnTo>
                    <a:lnTo>
                      <a:pt x="1401" y="1942"/>
                    </a:lnTo>
                    <a:lnTo>
                      <a:pt x="1394" y="1953"/>
                    </a:lnTo>
                    <a:lnTo>
                      <a:pt x="1386" y="1964"/>
                    </a:lnTo>
                    <a:lnTo>
                      <a:pt x="1378" y="1974"/>
                    </a:lnTo>
                    <a:lnTo>
                      <a:pt x="1369" y="1983"/>
                    </a:lnTo>
                    <a:lnTo>
                      <a:pt x="1360" y="1990"/>
                    </a:lnTo>
                    <a:lnTo>
                      <a:pt x="1351" y="1998"/>
                    </a:lnTo>
                    <a:lnTo>
                      <a:pt x="1341" y="2004"/>
                    </a:lnTo>
                    <a:lnTo>
                      <a:pt x="1331" y="2010"/>
                    </a:lnTo>
                    <a:lnTo>
                      <a:pt x="1320" y="2014"/>
                    </a:lnTo>
                    <a:lnTo>
                      <a:pt x="1310" y="2018"/>
                    </a:lnTo>
                    <a:lnTo>
                      <a:pt x="1299" y="2021"/>
                    </a:lnTo>
                    <a:lnTo>
                      <a:pt x="1287" y="2024"/>
                    </a:lnTo>
                    <a:lnTo>
                      <a:pt x="1275" y="2025"/>
                    </a:lnTo>
                    <a:lnTo>
                      <a:pt x="1262" y="2026"/>
                    </a:lnTo>
                    <a:lnTo>
                      <a:pt x="1249" y="2027"/>
                    </a:lnTo>
                    <a:lnTo>
                      <a:pt x="1235" y="2026"/>
                    </a:lnTo>
                    <a:lnTo>
                      <a:pt x="1221" y="2026"/>
                    </a:lnTo>
                    <a:lnTo>
                      <a:pt x="1207" y="2024"/>
                    </a:lnTo>
                    <a:lnTo>
                      <a:pt x="1192" y="2021"/>
                    </a:lnTo>
                    <a:lnTo>
                      <a:pt x="1160" y="2016"/>
                    </a:lnTo>
                    <a:lnTo>
                      <a:pt x="1125" y="2008"/>
                    </a:lnTo>
                    <a:lnTo>
                      <a:pt x="1096" y="2004"/>
                    </a:lnTo>
                    <a:lnTo>
                      <a:pt x="1067" y="2000"/>
                    </a:lnTo>
                    <a:lnTo>
                      <a:pt x="1040" y="1998"/>
                    </a:lnTo>
                    <a:lnTo>
                      <a:pt x="1014" y="1996"/>
                    </a:lnTo>
                    <a:lnTo>
                      <a:pt x="988" y="1996"/>
                    </a:lnTo>
                    <a:lnTo>
                      <a:pt x="964" y="1996"/>
                    </a:lnTo>
                    <a:lnTo>
                      <a:pt x="940" y="1996"/>
                    </a:lnTo>
                    <a:lnTo>
                      <a:pt x="918" y="1998"/>
                    </a:lnTo>
                    <a:lnTo>
                      <a:pt x="896" y="2000"/>
                    </a:lnTo>
                    <a:lnTo>
                      <a:pt x="876" y="2004"/>
                    </a:lnTo>
                    <a:lnTo>
                      <a:pt x="856" y="2008"/>
                    </a:lnTo>
                    <a:lnTo>
                      <a:pt x="838" y="2013"/>
                    </a:lnTo>
                    <a:lnTo>
                      <a:pt x="820" y="2019"/>
                    </a:lnTo>
                    <a:lnTo>
                      <a:pt x="804" y="2026"/>
                    </a:lnTo>
                    <a:lnTo>
                      <a:pt x="789" y="2033"/>
                    </a:lnTo>
                    <a:lnTo>
                      <a:pt x="774" y="2042"/>
                    </a:lnTo>
                    <a:lnTo>
                      <a:pt x="761" y="2052"/>
                    </a:lnTo>
                    <a:lnTo>
                      <a:pt x="748" y="2061"/>
                    </a:lnTo>
                    <a:lnTo>
                      <a:pt x="736" y="2073"/>
                    </a:lnTo>
                    <a:lnTo>
                      <a:pt x="726" y="2085"/>
                    </a:lnTo>
                    <a:lnTo>
                      <a:pt x="717" y="2098"/>
                    </a:lnTo>
                    <a:lnTo>
                      <a:pt x="708" y="2111"/>
                    </a:lnTo>
                    <a:lnTo>
                      <a:pt x="701" y="2126"/>
                    </a:lnTo>
                    <a:lnTo>
                      <a:pt x="694" y="2141"/>
                    </a:lnTo>
                    <a:lnTo>
                      <a:pt x="688" y="2158"/>
                    </a:lnTo>
                    <a:lnTo>
                      <a:pt x="683" y="2175"/>
                    </a:lnTo>
                    <a:lnTo>
                      <a:pt x="680" y="2192"/>
                    </a:lnTo>
                    <a:lnTo>
                      <a:pt x="677" y="2212"/>
                    </a:lnTo>
                    <a:lnTo>
                      <a:pt x="676" y="2231"/>
                    </a:lnTo>
                    <a:lnTo>
                      <a:pt x="675" y="2251"/>
                    </a:lnTo>
                    <a:lnTo>
                      <a:pt x="676" y="2273"/>
                    </a:lnTo>
                    <a:lnTo>
                      <a:pt x="677" y="2296"/>
                    </a:lnTo>
                    <a:lnTo>
                      <a:pt x="662" y="2294"/>
                    </a:lnTo>
                    <a:lnTo>
                      <a:pt x="647" y="2293"/>
                    </a:lnTo>
                    <a:lnTo>
                      <a:pt x="634" y="2290"/>
                    </a:lnTo>
                    <a:lnTo>
                      <a:pt x="621" y="2287"/>
                    </a:lnTo>
                    <a:lnTo>
                      <a:pt x="608" y="2284"/>
                    </a:lnTo>
                    <a:lnTo>
                      <a:pt x="597" y="2280"/>
                    </a:lnTo>
                    <a:lnTo>
                      <a:pt x="585" y="2275"/>
                    </a:lnTo>
                    <a:lnTo>
                      <a:pt x="575" y="2270"/>
                    </a:lnTo>
                    <a:lnTo>
                      <a:pt x="566" y="2264"/>
                    </a:lnTo>
                    <a:lnTo>
                      <a:pt x="556" y="2259"/>
                    </a:lnTo>
                    <a:lnTo>
                      <a:pt x="547" y="2253"/>
                    </a:lnTo>
                    <a:lnTo>
                      <a:pt x="540" y="2246"/>
                    </a:lnTo>
                    <a:lnTo>
                      <a:pt x="532" y="2239"/>
                    </a:lnTo>
                    <a:lnTo>
                      <a:pt x="524" y="2231"/>
                    </a:lnTo>
                    <a:lnTo>
                      <a:pt x="518" y="2222"/>
                    </a:lnTo>
                    <a:lnTo>
                      <a:pt x="512" y="2214"/>
                    </a:lnTo>
                    <a:lnTo>
                      <a:pt x="500" y="2195"/>
                    </a:lnTo>
                    <a:lnTo>
                      <a:pt x="490" y="2176"/>
                    </a:lnTo>
                    <a:lnTo>
                      <a:pt x="480" y="2154"/>
                    </a:lnTo>
                    <a:lnTo>
                      <a:pt x="472" y="2132"/>
                    </a:lnTo>
                    <a:lnTo>
                      <a:pt x="456" y="2083"/>
                    </a:lnTo>
                    <a:lnTo>
                      <a:pt x="441" y="2030"/>
                    </a:lnTo>
                    <a:lnTo>
                      <a:pt x="437" y="2054"/>
                    </a:lnTo>
                    <a:lnTo>
                      <a:pt x="431" y="2078"/>
                    </a:lnTo>
                    <a:lnTo>
                      <a:pt x="423" y="2099"/>
                    </a:lnTo>
                    <a:lnTo>
                      <a:pt x="414" y="2120"/>
                    </a:lnTo>
                    <a:lnTo>
                      <a:pt x="404" y="2139"/>
                    </a:lnTo>
                    <a:lnTo>
                      <a:pt x="392" y="2158"/>
                    </a:lnTo>
                    <a:lnTo>
                      <a:pt x="378" y="2175"/>
                    </a:lnTo>
                    <a:lnTo>
                      <a:pt x="362" y="2190"/>
                    </a:lnTo>
                    <a:lnTo>
                      <a:pt x="346" y="2205"/>
                    </a:lnTo>
                    <a:lnTo>
                      <a:pt x="328" y="2219"/>
                    </a:lnTo>
                    <a:lnTo>
                      <a:pt x="307" y="2231"/>
                    </a:lnTo>
                    <a:lnTo>
                      <a:pt x="287" y="2242"/>
                    </a:lnTo>
                    <a:lnTo>
                      <a:pt x="264" y="2253"/>
                    </a:lnTo>
                    <a:lnTo>
                      <a:pt x="239" y="2261"/>
                    </a:lnTo>
                    <a:lnTo>
                      <a:pt x="213" y="2269"/>
                    </a:lnTo>
                    <a:lnTo>
                      <a:pt x="185" y="2276"/>
                    </a:lnTo>
                    <a:lnTo>
                      <a:pt x="224" y="2040"/>
                    </a:lnTo>
                    <a:lnTo>
                      <a:pt x="0" y="2019"/>
                    </a:lnTo>
                    <a:lnTo>
                      <a:pt x="146" y="1881"/>
                    </a:lnTo>
                    <a:lnTo>
                      <a:pt x="9" y="1842"/>
                    </a:lnTo>
                    <a:lnTo>
                      <a:pt x="14" y="1800"/>
                    </a:lnTo>
                    <a:lnTo>
                      <a:pt x="19" y="1761"/>
                    </a:lnTo>
                    <a:lnTo>
                      <a:pt x="28" y="1723"/>
                    </a:lnTo>
                    <a:lnTo>
                      <a:pt x="37" y="1688"/>
                    </a:lnTo>
                    <a:lnTo>
                      <a:pt x="49" y="1654"/>
                    </a:lnTo>
                    <a:lnTo>
                      <a:pt x="62" y="1622"/>
                    </a:lnTo>
                    <a:lnTo>
                      <a:pt x="77" y="1593"/>
                    </a:lnTo>
                    <a:lnTo>
                      <a:pt x="95" y="1564"/>
                    </a:lnTo>
                    <a:lnTo>
                      <a:pt x="113" y="1538"/>
                    </a:lnTo>
                    <a:lnTo>
                      <a:pt x="132" y="1513"/>
                    </a:lnTo>
                    <a:lnTo>
                      <a:pt x="154" y="1490"/>
                    </a:lnTo>
                    <a:lnTo>
                      <a:pt x="177" y="1468"/>
                    </a:lnTo>
                    <a:lnTo>
                      <a:pt x="200" y="1448"/>
                    </a:lnTo>
                    <a:lnTo>
                      <a:pt x="225" y="1430"/>
                    </a:lnTo>
                    <a:lnTo>
                      <a:pt x="252" y="1412"/>
                    </a:lnTo>
                    <a:lnTo>
                      <a:pt x="280" y="1396"/>
                    </a:lnTo>
                    <a:lnTo>
                      <a:pt x="310" y="1381"/>
                    </a:lnTo>
                    <a:lnTo>
                      <a:pt x="339" y="1368"/>
                    </a:lnTo>
                    <a:lnTo>
                      <a:pt x="370" y="1355"/>
                    </a:lnTo>
                    <a:lnTo>
                      <a:pt x="402" y="1344"/>
                    </a:lnTo>
                    <a:lnTo>
                      <a:pt x="435" y="1333"/>
                    </a:lnTo>
                    <a:lnTo>
                      <a:pt x="469" y="1325"/>
                    </a:lnTo>
                    <a:lnTo>
                      <a:pt x="504" y="1316"/>
                    </a:lnTo>
                    <a:lnTo>
                      <a:pt x="539" y="1309"/>
                    </a:lnTo>
                    <a:lnTo>
                      <a:pt x="575" y="1301"/>
                    </a:lnTo>
                    <a:lnTo>
                      <a:pt x="612" y="1296"/>
                    </a:lnTo>
                    <a:lnTo>
                      <a:pt x="650" y="1290"/>
                    </a:lnTo>
                    <a:lnTo>
                      <a:pt x="688" y="1285"/>
                    </a:lnTo>
                    <a:lnTo>
                      <a:pt x="764" y="1277"/>
                    </a:lnTo>
                    <a:lnTo>
                      <a:pt x="843" y="1271"/>
                    </a:lnTo>
                    <a:lnTo>
                      <a:pt x="833" y="1268"/>
                    </a:lnTo>
                    <a:lnTo>
                      <a:pt x="824" y="1263"/>
                    </a:lnTo>
                    <a:lnTo>
                      <a:pt x="815" y="1258"/>
                    </a:lnTo>
                    <a:lnTo>
                      <a:pt x="806" y="1252"/>
                    </a:lnTo>
                    <a:lnTo>
                      <a:pt x="798" y="1246"/>
                    </a:lnTo>
                    <a:lnTo>
                      <a:pt x="790" y="1240"/>
                    </a:lnTo>
                    <a:lnTo>
                      <a:pt x="783" y="1232"/>
                    </a:lnTo>
                    <a:lnTo>
                      <a:pt x="776" y="1223"/>
                    </a:lnTo>
                    <a:lnTo>
                      <a:pt x="770" y="1215"/>
                    </a:lnTo>
                    <a:lnTo>
                      <a:pt x="764" y="1206"/>
                    </a:lnTo>
                    <a:lnTo>
                      <a:pt x="759" y="1195"/>
                    </a:lnTo>
                    <a:lnTo>
                      <a:pt x="753" y="1186"/>
                    </a:lnTo>
                    <a:lnTo>
                      <a:pt x="749" y="1174"/>
                    </a:lnTo>
                    <a:lnTo>
                      <a:pt x="745" y="1162"/>
                    </a:lnTo>
                    <a:lnTo>
                      <a:pt x="740" y="1150"/>
                    </a:lnTo>
                    <a:lnTo>
                      <a:pt x="737" y="1137"/>
                    </a:lnTo>
                    <a:lnTo>
                      <a:pt x="732" y="1109"/>
                    </a:lnTo>
                    <a:lnTo>
                      <a:pt x="729" y="1079"/>
                    </a:lnTo>
                    <a:lnTo>
                      <a:pt x="728" y="1046"/>
                    </a:lnTo>
                    <a:lnTo>
                      <a:pt x="728" y="1012"/>
                    </a:lnTo>
                    <a:lnTo>
                      <a:pt x="730" y="974"/>
                    </a:lnTo>
                    <a:lnTo>
                      <a:pt x="733" y="934"/>
                    </a:lnTo>
                    <a:lnTo>
                      <a:pt x="738" y="892"/>
                    </a:lnTo>
                    <a:lnTo>
                      <a:pt x="746" y="847"/>
                    </a:lnTo>
                    <a:lnTo>
                      <a:pt x="1777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2" name="Freeform 873"/>
              <p:cNvSpPr>
                <a:spLocks noEditPoints="1"/>
              </p:cNvSpPr>
              <p:nvPr/>
            </p:nvSpPr>
            <p:spPr bwMode="auto">
              <a:xfrm>
                <a:off x="2505" y="1784"/>
                <a:ext cx="361" cy="872"/>
              </a:xfrm>
              <a:custGeom>
                <a:avLst/>
                <a:gdLst>
                  <a:gd name="T0" fmla="*/ 72 w 1801"/>
                  <a:gd name="T1" fmla="*/ 174 h 4358"/>
                  <a:gd name="T2" fmla="*/ 67 w 1801"/>
                  <a:gd name="T3" fmla="*/ 171 h 4358"/>
                  <a:gd name="T4" fmla="*/ 58 w 1801"/>
                  <a:gd name="T5" fmla="*/ 157 h 4358"/>
                  <a:gd name="T6" fmla="*/ 58 w 1801"/>
                  <a:gd name="T7" fmla="*/ 153 h 4358"/>
                  <a:gd name="T8" fmla="*/ 65 w 1801"/>
                  <a:gd name="T9" fmla="*/ 166 h 4358"/>
                  <a:gd name="T10" fmla="*/ 56 w 1801"/>
                  <a:gd name="T11" fmla="*/ 149 h 4358"/>
                  <a:gd name="T12" fmla="*/ 55 w 1801"/>
                  <a:gd name="T13" fmla="*/ 138 h 4358"/>
                  <a:gd name="T14" fmla="*/ 58 w 1801"/>
                  <a:gd name="T15" fmla="*/ 115 h 4358"/>
                  <a:gd name="T16" fmla="*/ 56 w 1801"/>
                  <a:gd name="T17" fmla="*/ 130 h 4358"/>
                  <a:gd name="T18" fmla="*/ 56 w 1801"/>
                  <a:gd name="T19" fmla="*/ 146 h 4358"/>
                  <a:gd name="T20" fmla="*/ 61 w 1801"/>
                  <a:gd name="T21" fmla="*/ 109 h 4358"/>
                  <a:gd name="T22" fmla="*/ 59 w 1801"/>
                  <a:gd name="T23" fmla="*/ 72 h 4358"/>
                  <a:gd name="T24" fmla="*/ 58 w 1801"/>
                  <a:gd name="T25" fmla="*/ 75 h 4358"/>
                  <a:gd name="T26" fmla="*/ 55 w 1801"/>
                  <a:gd name="T27" fmla="*/ 80 h 4358"/>
                  <a:gd name="T28" fmla="*/ 56 w 1801"/>
                  <a:gd name="T29" fmla="*/ 78 h 4358"/>
                  <a:gd name="T30" fmla="*/ 54 w 1801"/>
                  <a:gd name="T31" fmla="*/ 81 h 4358"/>
                  <a:gd name="T32" fmla="*/ 49 w 1801"/>
                  <a:gd name="T33" fmla="*/ 82 h 4358"/>
                  <a:gd name="T34" fmla="*/ 51 w 1801"/>
                  <a:gd name="T35" fmla="*/ 81 h 4358"/>
                  <a:gd name="T36" fmla="*/ 46 w 1801"/>
                  <a:gd name="T37" fmla="*/ 80 h 4358"/>
                  <a:gd name="T38" fmla="*/ 38 w 1801"/>
                  <a:gd name="T39" fmla="*/ 81 h 4358"/>
                  <a:gd name="T40" fmla="*/ 31 w 1801"/>
                  <a:gd name="T41" fmla="*/ 82 h 4358"/>
                  <a:gd name="T42" fmla="*/ 39 w 1801"/>
                  <a:gd name="T43" fmla="*/ 80 h 4358"/>
                  <a:gd name="T44" fmla="*/ 31 w 1801"/>
                  <a:gd name="T45" fmla="*/ 83 h 4358"/>
                  <a:gd name="T46" fmla="*/ 28 w 1801"/>
                  <a:gd name="T47" fmla="*/ 89 h 4358"/>
                  <a:gd name="T48" fmla="*/ 27 w 1801"/>
                  <a:gd name="T49" fmla="*/ 88 h 4358"/>
                  <a:gd name="T50" fmla="*/ 31 w 1801"/>
                  <a:gd name="T51" fmla="*/ 82 h 4358"/>
                  <a:gd name="T52" fmla="*/ 28 w 1801"/>
                  <a:gd name="T53" fmla="*/ 93 h 4358"/>
                  <a:gd name="T54" fmla="*/ 22 w 1801"/>
                  <a:gd name="T55" fmla="*/ 91 h 4358"/>
                  <a:gd name="T56" fmla="*/ 19 w 1801"/>
                  <a:gd name="T57" fmla="*/ 86 h 4358"/>
                  <a:gd name="T58" fmla="*/ 22 w 1801"/>
                  <a:gd name="T59" fmla="*/ 89 h 4358"/>
                  <a:gd name="T60" fmla="*/ 25 w 1801"/>
                  <a:gd name="T61" fmla="*/ 91 h 4358"/>
                  <a:gd name="T62" fmla="*/ 19 w 1801"/>
                  <a:gd name="T63" fmla="*/ 82 h 4358"/>
                  <a:gd name="T64" fmla="*/ 18 w 1801"/>
                  <a:gd name="T65" fmla="*/ 81 h 4358"/>
                  <a:gd name="T66" fmla="*/ 17 w 1801"/>
                  <a:gd name="T67" fmla="*/ 86 h 4358"/>
                  <a:gd name="T68" fmla="*/ 17 w 1801"/>
                  <a:gd name="T69" fmla="*/ 83 h 4358"/>
                  <a:gd name="T70" fmla="*/ 10 w 1801"/>
                  <a:gd name="T71" fmla="*/ 91 h 4358"/>
                  <a:gd name="T72" fmla="*/ 14 w 1801"/>
                  <a:gd name="T73" fmla="*/ 88 h 4358"/>
                  <a:gd name="T74" fmla="*/ 7 w 1801"/>
                  <a:gd name="T75" fmla="*/ 91 h 4358"/>
                  <a:gd name="T76" fmla="*/ 10 w 1801"/>
                  <a:gd name="T77" fmla="*/ 82 h 4358"/>
                  <a:gd name="T78" fmla="*/ 9 w 1801"/>
                  <a:gd name="T79" fmla="*/ 83 h 4358"/>
                  <a:gd name="T80" fmla="*/ 0 w 1801"/>
                  <a:gd name="T81" fmla="*/ 81 h 4358"/>
                  <a:gd name="T82" fmla="*/ 7 w 1801"/>
                  <a:gd name="T83" fmla="*/ 75 h 4358"/>
                  <a:gd name="T84" fmla="*/ 1 w 1801"/>
                  <a:gd name="T85" fmla="*/ 74 h 4358"/>
                  <a:gd name="T86" fmla="*/ 0 w 1801"/>
                  <a:gd name="T87" fmla="*/ 74 h 4358"/>
                  <a:gd name="T88" fmla="*/ 2 w 1801"/>
                  <a:gd name="T89" fmla="*/ 66 h 4358"/>
                  <a:gd name="T90" fmla="*/ 5 w 1801"/>
                  <a:gd name="T91" fmla="*/ 61 h 4358"/>
                  <a:gd name="T92" fmla="*/ 9 w 1801"/>
                  <a:gd name="T93" fmla="*/ 59 h 4358"/>
                  <a:gd name="T94" fmla="*/ 4 w 1801"/>
                  <a:gd name="T95" fmla="*/ 65 h 4358"/>
                  <a:gd name="T96" fmla="*/ 2 w 1801"/>
                  <a:gd name="T97" fmla="*/ 72 h 4358"/>
                  <a:gd name="T98" fmla="*/ 18 w 1801"/>
                  <a:gd name="T99" fmla="*/ 53 h 4358"/>
                  <a:gd name="T100" fmla="*/ 34 w 1801"/>
                  <a:gd name="T101" fmla="*/ 52 h 4358"/>
                  <a:gd name="T102" fmla="*/ 17 w 1801"/>
                  <a:gd name="T103" fmla="*/ 55 h 4358"/>
                  <a:gd name="T104" fmla="*/ 35 w 1801"/>
                  <a:gd name="T105" fmla="*/ 51 h 4358"/>
                  <a:gd name="T106" fmla="*/ 34 w 1801"/>
                  <a:gd name="T107" fmla="*/ 51 h 4358"/>
                  <a:gd name="T108" fmla="*/ 34 w 1801"/>
                  <a:gd name="T109" fmla="*/ 51 h 4358"/>
                  <a:gd name="T110" fmla="*/ 32 w 1801"/>
                  <a:gd name="T111" fmla="*/ 49 h 4358"/>
                  <a:gd name="T112" fmla="*/ 29 w 1801"/>
                  <a:gd name="T113" fmla="*/ 45 h 4358"/>
                  <a:gd name="T114" fmla="*/ 30 w 1801"/>
                  <a:gd name="T115" fmla="*/ 34 h 4358"/>
                  <a:gd name="T116" fmla="*/ 30 w 1801"/>
                  <a:gd name="T117" fmla="*/ 44 h 4358"/>
                  <a:gd name="T118" fmla="*/ 30 w 1801"/>
                  <a:gd name="T119" fmla="*/ 34 h 4358"/>
                  <a:gd name="T120" fmla="*/ 71 w 1801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1"/>
                  <a:gd name="T184" fmla="*/ 0 h 4358"/>
                  <a:gd name="T185" fmla="*/ 1801 w 1801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1" h="4358">
                    <a:moveTo>
                      <a:pt x="1801" y="12"/>
                    </a:moveTo>
                    <a:lnTo>
                      <a:pt x="1801" y="4346"/>
                    </a:lnTo>
                    <a:lnTo>
                      <a:pt x="1777" y="4346"/>
                    </a:lnTo>
                    <a:lnTo>
                      <a:pt x="1777" y="12"/>
                    </a:lnTo>
                    <a:lnTo>
                      <a:pt x="1801" y="12"/>
                    </a:lnTo>
                    <a:close/>
                    <a:moveTo>
                      <a:pt x="1801" y="4346"/>
                    </a:moveTo>
                    <a:lnTo>
                      <a:pt x="1801" y="4349"/>
                    </a:lnTo>
                    <a:lnTo>
                      <a:pt x="1799" y="4352"/>
                    </a:lnTo>
                    <a:lnTo>
                      <a:pt x="1797" y="4354"/>
                    </a:lnTo>
                    <a:lnTo>
                      <a:pt x="1795" y="4357"/>
                    </a:lnTo>
                    <a:lnTo>
                      <a:pt x="1792" y="4358"/>
                    </a:lnTo>
                    <a:lnTo>
                      <a:pt x="1788" y="4358"/>
                    </a:lnTo>
                    <a:lnTo>
                      <a:pt x="1785" y="4358"/>
                    </a:lnTo>
                    <a:lnTo>
                      <a:pt x="1782" y="4355"/>
                    </a:lnTo>
                    <a:lnTo>
                      <a:pt x="1789" y="4346"/>
                    </a:lnTo>
                    <a:lnTo>
                      <a:pt x="1801" y="4346"/>
                    </a:lnTo>
                    <a:close/>
                    <a:moveTo>
                      <a:pt x="1782" y="4355"/>
                    </a:moveTo>
                    <a:lnTo>
                      <a:pt x="1749" y="4328"/>
                    </a:lnTo>
                    <a:lnTo>
                      <a:pt x="1718" y="4301"/>
                    </a:lnTo>
                    <a:lnTo>
                      <a:pt x="1688" y="4273"/>
                    </a:lnTo>
                    <a:lnTo>
                      <a:pt x="1658" y="4243"/>
                    </a:lnTo>
                    <a:lnTo>
                      <a:pt x="1630" y="4213"/>
                    </a:lnTo>
                    <a:lnTo>
                      <a:pt x="1603" y="4180"/>
                    </a:lnTo>
                    <a:lnTo>
                      <a:pt x="1577" y="4148"/>
                    </a:lnTo>
                    <a:lnTo>
                      <a:pt x="1552" y="4114"/>
                    </a:lnTo>
                    <a:lnTo>
                      <a:pt x="1528" y="4078"/>
                    </a:lnTo>
                    <a:lnTo>
                      <a:pt x="1505" y="4040"/>
                    </a:lnTo>
                    <a:lnTo>
                      <a:pt x="1485" y="4001"/>
                    </a:lnTo>
                    <a:lnTo>
                      <a:pt x="1466" y="3961"/>
                    </a:lnTo>
                    <a:lnTo>
                      <a:pt x="1457" y="3940"/>
                    </a:lnTo>
                    <a:lnTo>
                      <a:pt x="1448" y="3919"/>
                    </a:lnTo>
                    <a:lnTo>
                      <a:pt x="1440" y="3896"/>
                    </a:lnTo>
                    <a:lnTo>
                      <a:pt x="1433" y="3875"/>
                    </a:lnTo>
                    <a:lnTo>
                      <a:pt x="1425" y="3852"/>
                    </a:lnTo>
                    <a:lnTo>
                      <a:pt x="1419" y="3829"/>
                    </a:lnTo>
                    <a:lnTo>
                      <a:pt x="1412" y="3806"/>
                    </a:lnTo>
                    <a:lnTo>
                      <a:pt x="1406" y="3782"/>
                    </a:lnTo>
                    <a:lnTo>
                      <a:pt x="1430" y="3777"/>
                    </a:lnTo>
                    <a:lnTo>
                      <a:pt x="1436" y="3799"/>
                    </a:lnTo>
                    <a:lnTo>
                      <a:pt x="1442" y="3823"/>
                    </a:lnTo>
                    <a:lnTo>
                      <a:pt x="1449" y="3845"/>
                    </a:lnTo>
                    <a:lnTo>
                      <a:pt x="1456" y="3867"/>
                    </a:lnTo>
                    <a:lnTo>
                      <a:pt x="1471" y="3909"/>
                    </a:lnTo>
                    <a:lnTo>
                      <a:pt x="1488" y="3950"/>
                    </a:lnTo>
                    <a:lnTo>
                      <a:pt x="1507" y="3990"/>
                    </a:lnTo>
                    <a:lnTo>
                      <a:pt x="1527" y="4028"/>
                    </a:lnTo>
                    <a:lnTo>
                      <a:pt x="1549" y="4065"/>
                    </a:lnTo>
                    <a:lnTo>
                      <a:pt x="1571" y="4099"/>
                    </a:lnTo>
                    <a:lnTo>
                      <a:pt x="1596" y="4133"/>
                    </a:lnTo>
                    <a:lnTo>
                      <a:pt x="1622" y="4165"/>
                    </a:lnTo>
                    <a:lnTo>
                      <a:pt x="1648" y="4197"/>
                    </a:lnTo>
                    <a:lnTo>
                      <a:pt x="1676" y="4227"/>
                    </a:lnTo>
                    <a:lnTo>
                      <a:pt x="1705" y="4256"/>
                    </a:lnTo>
                    <a:lnTo>
                      <a:pt x="1734" y="4283"/>
                    </a:lnTo>
                    <a:lnTo>
                      <a:pt x="1766" y="4310"/>
                    </a:lnTo>
                    <a:lnTo>
                      <a:pt x="1797" y="4336"/>
                    </a:lnTo>
                    <a:lnTo>
                      <a:pt x="1782" y="4355"/>
                    </a:lnTo>
                    <a:close/>
                    <a:moveTo>
                      <a:pt x="1406" y="3782"/>
                    </a:moveTo>
                    <a:lnTo>
                      <a:pt x="1401" y="3757"/>
                    </a:lnTo>
                    <a:lnTo>
                      <a:pt x="1395" y="3732"/>
                    </a:lnTo>
                    <a:lnTo>
                      <a:pt x="1391" y="3706"/>
                    </a:lnTo>
                    <a:lnTo>
                      <a:pt x="1388" y="3682"/>
                    </a:lnTo>
                    <a:lnTo>
                      <a:pt x="1383" y="3655"/>
                    </a:lnTo>
                    <a:lnTo>
                      <a:pt x="1380" y="3628"/>
                    </a:lnTo>
                    <a:lnTo>
                      <a:pt x="1378" y="3601"/>
                    </a:lnTo>
                    <a:lnTo>
                      <a:pt x="1376" y="3572"/>
                    </a:lnTo>
                    <a:lnTo>
                      <a:pt x="1375" y="3543"/>
                    </a:lnTo>
                    <a:lnTo>
                      <a:pt x="1374" y="3515"/>
                    </a:lnTo>
                    <a:lnTo>
                      <a:pt x="1374" y="3485"/>
                    </a:lnTo>
                    <a:lnTo>
                      <a:pt x="1374" y="3455"/>
                    </a:lnTo>
                    <a:lnTo>
                      <a:pt x="1374" y="3424"/>
                    </a:lnTo>
                    <a:lnTo>
                      <a:pt x="1375" y="3393"/>
                    </a:lnTo>
                    <a:lnTo>
                      <a:pt x="1377" y="3361"/>
                    </a:lnTo>
                    <a:lnTo>
                      <a:pt x="1379" y="3328"/>
                    </a:lnTo>
                    <a:lnTo>
                      <a:pt x="1385" y="3261"/>
                    </a:lnTo>
                    <a:lnTo>
                      <a:pt x="1395" y="3191"/>
                    </a:lnTo>
                    <a:lnTo>
                      <a:pt x="1406" y="3120"/>
                    </a:lnTo>
                    <a:lnTo>
                      <a:pt x="1420" y="3044"/>
                    </a:lnTo>
                    <a:lnTo>
                      <a:pt x="1436" y="2968"/>
                    </a:lnTo>
                    <a:lnTo>
                      <a:pt x="1456" y="2887"/>
                    </a:lnTo>
                    <a:lnTo>
                      <a:pt x="1477" y="2803"/>
                    </a:lnTo>
                    <a:lnTo>
                      <a:pt x="1502" y="2718"/>
                    </a:lnTo>
                    <a:lnTo>
                      <a:pt x="1526" y="2725"/>
                    </a:lnTo>
                    <a:lnTo>
                      <a:pt x="1501" y="2810"/>
                    </a:lnTo>
                    <a:lnTo>
                      <a:pt x="1479" y="2892"/>
                    </a:lnTo>
                    <a:lnTo>
                      <a:pt x="1461" y="2972"/>
                    </a:lnTo>
                    <a:lnTo>
                      <a:pt x="1444" y="3049"/>
                    </a:lnTo>
                    <a:lnTo>
                      <a:pt x="1431" y="3122"/>
                    </a:lnTo>
                    <a:lnTo>
                      <a:pt x="1419" y="3193"/>
                    </a:lnTo>
                    <a:lnTo>
                      <a:pt x="1410" y="3262"/>
                    </a:lnTo>
                    <a:lnTo>
                      <a:pt x="1404" y="3328"/>
                    </a:lnTo>
                    <a:lnTo>
                      <a:pt x="1399" y="3392"/>
                    </a:lnTo>
                    <a:lnTo>
                      <a:pt x="1397" y="3454"/>
                    </a:lnTo>
                    <a:lnTo>
                      <a:pt x="1397" y="3484"/>
                    </a:lnTo>
                    <a:lnTo>
                      <a:pt x="1398" y="3513"/>
                    </a:lnTo>
                    <a:lnTo>
                      <a:pt x="1398" y="3542"/>
                    </a:lnTo>
                    <a:lnTo>
                      <a:pt x="1401" y="3570"/>
                    </a:lnTo>
                    <a:lnTo>
                      <a:pt x="1403" y="3597"/>
                    </a:lnTo>
                    <a:lnTo>
                      <a:pt x="1405" y="3624"/>
                    </a:lnTo>
                    <a:lnTo>
                      <a:pt x="1408" y="3651"/>
                    </a:lnTo>
                    <a:lnTo>
                      <a:pt x="1411" y="3677"/>
                    </a:lnTo>
                    <a:lnTo>
                      <a:pt x="1416" y="3703"/>
                    </a:lnTo>
                    <a:lnTo>
                      <a:pt x="1420" y="3728"/>
                    </a:lnTo>
                    <a:lnTo>
                      <a:pt x="1424" y="3752"/>
                    </a:lnTo>
                    <a:lnTo>
                      <a:pt x="1430" y="3777"/>
                    </a:lnTo>
                    <a:lnTo>
                      <a:pt x="1406" y="3782"/>
                    </a:lnTo>
                    <a:close/>
                    <a:moveTo>
                      <a:pt x="1526" y="2720"/>
                    </a:moveTo>
                    <a:lnTo>
                      <a:pt x="1526" y="2722"/>
                    </a:lnTo>
                    <a:lnTo>
                      <a:pt x="1526" y="2725"/>
                    </a:lnTo>
                    <a:lnTo>
                      <a:pt x="1514" y="2721"/>
                    </a:lnTo>
                    <a:lnTo>
                      <a:pt x="1526" y="2720"/>
                    </a:lnTo>
                    <a:close/>
                    <a:moveTo>
                      <a:pt x="1502" y="2721"/>
                    </a:moveTo>
                    <a:lnTo>
                      <a:pt x="1462" y="1804"/>
                    </a:lnTo>
                    <a:lnTo>
                      <a:pt x="1486" y="1803"/>
                    </a:lnTo>
                    <a:lnTo>
                      <a:pt x="1526" y="2720"/>
                    </a:lnTo>
                    <a:lnTo>
                      <a:pt x="1502" y="2721"/>
                    </a:lnTo>
                    <a:close/>
                    <a:moveTo>
                      <a:pt x="1462" y="1801"/>
                    </a:moveTo>
                    <a:lnTo>
                      <a:pt x="1464" y="1798"/>
                    </a:lnTo>
                    <a:lnTo>
                      <a:pt x="1467" y="1795"/>
                    </a:lnTo>
                    <a:lnTo>
                      <a:pt x="1471" y="1794"/>
                    </a:lnTo>
                    <a:lnTo>
                      <a:pt x="1475" y="1794"/>
                    </a:lnTo>
                    <a:lnTo>
                      <a:pt x="1479" y="1795"/>
                    </a:lnTo>
                    <a:lnTo>
                      <a:pt x="1483" y="1797"/>
                    </a:lnTo>
                    <a:lnTo>
                      <a:pt x="1485" y="1800"/>
                    </a:lnTo>
                    <a:lnTo>
                      <a:pt x="1486" y="1803"/>
                    </a:lnTo>
                    <a:lnTo>
                      <a:pt x="1474" y="1804"/>
                    </a:lnTo>
                    <a:lnTo>
                      <a:pt x="1462" y="1801"/>
                    </a:lnTo>
                    <a:close/>
                    <a:moveTo>
                      <a:pt x="1486" y="1808"/>
                    </a:moveTo>
                    <a:lnTo>
                      <a:pt x="1473" y="1850"/>
                    </a:lnTo>
                    <a:lnTo>
                      <a:pt x="1460" y="1887"/>
                    </a:lnTo>
                    <a:lnTo>
                      <a:pt x="1453" y="1904"/>
                    </a:lnTo>
                    <a:lnTo>
                      <a:pt x="1446" y="1920"/>
                    </a:lnTo>
                    <a:lnTo>
                      <a:pt x="1438" y="1935"/>
                    </a:lnTo>
                    <a:lnTo>
                      <a:pt x="1431" y="1949"/>
                    </a:lnTo>
                    <a:lnTo>
                      <a:pt x="1423" y="1962"/>
                    </a:lnTo>
                    <a:lnTo>
                      <a:pt x="1416" y="1974"/>
                    </a:lnTo>
                    <a:lnTo>
                      <a:pt x="1407" y="1985"/>
                    </a:lnTo>
                    <a:lnTo>
                      <a:pt x="1398" y="1995"/>
                    </a:lnTo>
                    <a:lnTo>
                      <a:pt x="1389" y="2004"/>
                    </a:lnTo>
                    <a:lnTo>
                      <a:pt x="1380" y="2012"/>
                    </a:lnTo>
                    <a:lnTo>
                      <a:pt x="1369" y="2019"/>
                    </a:lnTo>
                    <a:lnTo>
                      <a:pt x="1359" y="2026"/>
                    </a:lnTo>
                    <a:lnTo>
                      <a:pt x="1347" y="2005"/>
                    </a:lnTo>
                    <a:lnTo>
                      <a:pt x="1356" y="1999"/>
                    </a:lnTo>
                    <a:lnTo>
                      <a:pt x="1365" y="1992"/>
                    </a:lnTo>
                    <a:lnTo>
                      <a:pt x="1374" y="1985"/>
                    </a:lnTo>
                    <a:lnTo>
                      <a:pt x="1382" y="1976"/>
                    </a:lnTo>
                    <a:lnTo>
                      <a:pt x="1390" y="1968"/>
                    </a:lnTo>
                    <a:lnTo>
                      <a:pt x="1397" y="1957"/>
                    </a:lnTo>
                    <a:lnTo>
                      <a:pt x="1405" y="1946"/>
                    </a:lnTo>
                    <a:lnTo>
                      <a:pt x="1411" y="1934"/>
                    </a:lnTo>
                    <a:lnTo>
                      <a:pt x="1419" y="1921"/>
                    </a:lnTo>
                    <a:lnTo>
                      <a:pt x="1425" y="1907"/>
                    </a:lnTo>
                    <a:lnTo>
                      <a:pt x="1432" y="1892"/>
                    </a:lnTo>
                    <a:lnTo>
                      <a:pt x="1438" y="1876"/>
                    </a:lnTo>
                    <a:lnTo>
                      <a:pt x="1450" y="1840"/>
                    </a:lnTo>
                    <a:lnTo>
                      <a:pt x="1462" y="1801"/>
                    </a:lnTo>
                    <a:lnTo>
                      <a:pt x="1486" y="1808"/>
                    </a:lnTo>
                    <a:close/>
                    <a:moveTo>
                      <a:pt x="1359" y="2026"/>
                    </a:moveTo>
                    <a:lnTo>
                      <a:pt x="1349" y="2032"/>
                    </a:lnTo>
                    <a:lnTo>
                      <a:pt x="1338" y="2037"/>
                    </a:lnTo>
                    <a:lnTo>
                      <a:pt x="1326" y="2041"/>
                    </a:lnTo>
                    <a:lnTo>
                      <a:pt x="1314" y="2044"/>
                    </a:lnTo>
                    <a:lnTo>
                      <a:pt x="1302" y="2047"/>
                    </a:lnTo>
                    <a:lnTo>
                      <a:pt x="1289" y="2050"/>
                    </a:lnTo>
                    <a:lnTo>
                      <a:pt x="1276" y="2051"/>
                    </a:lnTo>
                    <a:lnTo>
                      <a:pt x="1262" y="2051"/>
                    </a:lnTo>
                    <a:lnTo>
                      <a:pt x="1248" y="2051"/>
                    </a:lnTo>
                    <a:lnTo>
                      <a:pt x="1234" y="2050"/>
                    </a:lnTo>
                    <a:lnTo>
                      <a:pt x="1219" y="2049"/>
                    </a:lnTo>
                    <a:lnTo>
                      <a:pt x="1203" y="2046"/>
                    </a:lnTo>
                    <a:lnTo>
                      <a:pt x="1169" y="2040"/>
                    </a:lnTo>
                    <a:lnTo>
                      <a:pt x="1134" y="2032"/>
                    </a:lnTo>
                    <a:lnTo>
                      <a:pt x="1139" y="2008"/>
                    </a:lnTo>
                    <a:lnTo>
                      <a:pt x="1173" y="2016"/>
                    </a:lnTo>
                    <a:lnTo>
                      <a:pt x="1204" y="2022"/>
                    </a:lnTo>
                    <a:lnTo>
                      <a:pt x="1233" y="2025"/>
                    </a:lnTo>
                    <a:lnTo>
                      <a:pt x="1259" y="2026"/>
                    </a:lnTo>
                    <a:lnTo>
                      <a:pt x="1272" y="2026"/>
                    </a:lnTo>
                    <a:lnTo>
                      <a:pt x="1284" y="2025"/>
                    </a:lnTo>
                    <a:lnTo>
                      <a:pt x="1296" y="2024"/>
                    </a:lnTo>
                    <a:lnTo>
                      <a:pt x="1307" y="2022"/>
                    </a:lnTo>
                    <a:lnTo>
                      <a:pt x="1317" y="2018"/>
                    </a:lnTo>
                    <a:lnTo>
                      <a:pt x="1328" y="2015"/>
                    </a:lnTo>
                    <a:lnTo>
                      <a:pt x="1338" y="2011"/>
                    </a:lnTo>
                    <a:lnTo>
                      <a:pt x="1347" y="2005"/>
                    </a:lnTo>
                    <a:lnTo>
                      <a:pt x="1359" y="2026"/>
                    </a:lnTo>
                    <a:close/>
                    <a:moveTo>
                      <a:pt x="1139" y="2008"/>
                    </a:moveTo>
                    <a:lnTo>
                      <a:pt x="1139" y="2008"/>
                    </a:lnTo>
                    <a:lnTo>
                      <a:pt x="1137" y="2020"/>
                    </a:lnTo>
                    <a:lnTo>
                      <a:pt x="1139" y="2008"/>
                    </a:lnTo>
                    <a:close/>
                    <a:moveTo>
                      <a:pt x="1135" y="2032"/>
                    </a:moveTo>
                    <a:lnTo>
                      <a:pt x="1106" y="2028"/>
                    </a:lnTo>
                    <a:lnTo>
                      <a:pt x="1079" y="2025"/>
                    </a:lnTo>
                    <a:lnTo>
                      <a:pt x="1052" y="2022"/>
                    </a:lnTo>
                    <a:lnTo>
                      <a:pt x="1026" y="2020"/>
                    </a:lnTo>
                    <a:lnTo>
                      <a:pt x="1001" y="2019"/>
                    </a:lnTo>
                    <a:lnTo>
                      <a:pt x="977" y="2019"/>
                    </a:lnTo>
                    <a:lnTo>
                      <a:pt x="954" y="2020"/>
                    </a:lnTo>
                    <a:lnTo>
                      <a:pt x="933" y="2022"/>
                    </a:lnTo>
                    <a:lnTo>
                      <a:pt x="911" y="2024"/>
                    </a:lnTo>
                    <a:lnTo>
                      <a:pt x="892" y="2027"/>
                    </a:lnTo>
                    <a:lnTo>
                      <a:pt x="872" y="2031"/>
                    </a:lnTo>
                    <a:lnTo>
                      <a:pt x="855" y="2037"/>
                    </a:lnTo>
                    <a:lnTo>
                      <a:pt x="838" y="2042"/>
                    </a:lnTo>
                    <a:lnTo>
                      <a:pt x="822" y="2049"/>
                    </a:lnTo>
                    <a:lnTo>
                      <a:pt x="806" y="2056"/>
                    </a:lnTo>
                    <a:lnTo>
                      <a:pt x="792" y="2065"/>
                    </a:lnTo>
                    <a:lnTo>
                      <a:pt x="779" y="2044"/>
                    </a:lnTo>
                    <a:lnTo>
                      <a:pt x="795" y="2035"/>
                    </a:lnTo>
                    <a:lnTo>
                      <a:pt x="811" y="2027"/>
                    </a:lnTo>
                    <a:lnTo>
                      <a:pt x="827" y="2019"/>
                    </a:lnTo>
                    <a:lnTo>
                      <a:pt x="845" y="2014"/>
                    </a:lnTo>
                    <a:lnTo>
                      <a:pt x="865" y="2009"/>
                    </a:lnTo>
                    <a:lnTo>
                      <a:pt x="884" y="2004"/>
                    </a:lnTo>
                    <a:lnTo>
                      <a:pt x="906" y="2000"/>
                    </a:lnTo>
                    <a:lnTo>
                      <a:pt x="927" y="1998"/>
                    </a:lnTo>
                    <a:lnTo>
                      <a:pt x="950" y="1996"/>
                    </a:lnTo>
                    <a:lnTo>
                      <a:pt x="974" y="1995"/>
                    </a:lnTo>
                    <a:lnTo>
                      <a:pt x="999" y="1995"/>
                    </a:lnTo>
                    <a:lnTo>
                      <a:pt x="1025" y="1996"/>
                    </a:lnTo>
                    <a:lnTo>
                      <a:pt x="1052" y="1998"/>
                    </a:lnTo>
                    <a:lnTo>
                      <a:pt x="1080" y="2000"/>
                    </a:lnTo>
                    <a:lnTo>
                      <a:pt x="1109" y="2003"/>
                    </a:lnTo>
                    <a:lnTo>
                      <a:pt x="1139" y="2008"/>
                    </a:lnTo>
                    <a:lnTo>
                      <a:pt x="1135" y="2032"/>
                    </a:lnTo>
                    <a:close/>
                    <a:moveTo>
                      <a:pt x="792" y="2065"/>
                    </a:moveTo>
                    <a:lnTo>
                      <a:pt x="779" y="2073"/>
                    </a:lnTo>
                    <a:lnTo>
                      <a:pt x="768" y="2083"/>
                    </a:lnTo>
                    <a:lnTo>
                      <a:pt x="757" y="2094"/>
                    </a:lnTo>
                    <a:lnTo>
                      <a:pt x="747" y="2105"/>
                    </a:lnTo>
                    <a:lnTo>
                      <a:pt x="738" y="2118"/>
                    </a:lnTo>
                    <a:lnTo>
                      <a:pt x="730" y="2131"/>
                    </a:lnTo>
                    <a:lnTo>
                      <a:pt x="723" y="2144"/>
                    </a:lnTo>
                    <a:lnTo>
                      <a:pt x="717" y="2159"/>
                    </a:lnTo>
                    <a:lnTo>
                      <a:pt x="711" y="2174"/>
                    </a:lnTo>
                    <a:lnTo>
                      <a:pt x="707" y="2191"/>
                    </a:lnTo>
                    <a:lnTo>
                      <a:pt x="704" y="2208"/>
                    </a:lnTo>
                    <a:lnTo>
                      <a:pt x="702" y="2226"/>
                    </a:lnTo>
                    <a:lnTo>
                      <a:pt x="700" y="2245"/>
                    </a:lnTo>
                    <a:lnTo>
                      <a:pt x="700" y="2265"/>
                    </a:lnTo>
                    <a:lnTo>
                      <a:pt x="700" y="2285"/>
                    </a:lnTo>
                    <a:lnTo>
                      <a:pt x="701" y="2307"/>
                    </a:lnTo>
                    <a:lnTo>
                      <a:pt x="677" y="2308"/>
                    </a:lnTo>
                    <a:lnTo>
                      <a:pt x="675" y="2285"/>
                    </a:lnTo>
                    <a:lnTo>
                      <a:pt x="675" y="2262"/>
                    </a:lnTo>
                    <a:lnTo>
                      <a:pt x="676" y="2242"/>
                    </a:lnTo>
                    <a:lnTo>
                      <a:pt x="677" y="2221"/>
                    </a:lnTo>
                    <a:lnTo>
                      <a:pt x="680" y="2201"/>
                    </a:lnTo>
                    <a:lnTo>
                      <a:pt x="683" y="2182"/>
                    </a:lnTo>
                    <a:lnTo>
                      <a:pt x="689" y="2164"/>
                    </a:lnTo>
                    <a:lnTo>
                      <a:pt x="694" y="2148"/>
                    </a:lnTo>
                    <a:lnTo>
                      <a:pt x="702" y="2132"/>
                    </a:lnTo>
                    <a:lnTo>
                      <a:pt x="709" y="2117"/>
                    </a:lnTo>
                    <a:lnTo>
                      <a:pt x="719" y="2101"/>
                    </a:lnTo>
                    <a:lnTo>
                      <a:pt x="729" y="2089"/>
                    </a:lnTo>
                    <a:lnTo>
                      <a:pt x="740" y="2076"/>
                    </a:lnTo>
                    <a:lnTo>
                      <a:pt x="752" y="2065"/>
                    </a:lnTo>
                    <a:lnTo>
                      <a:pt x="765" y="2054"/>
                    </a:lnTo>
                    <a:lnTo>
                      <a:pt x="779" y="2044"/>
                    </a:lnTo>
                    <a:lnTo>
                      <a:pt x="792" y="2065"/>
                    </a:lnTo>
                    <a:close/>
                    <a:moveTo>
                      <a:pt x="701" y="2307"/>
                    </a:moveTo>
                    <a:lnTo>
                      <a:pt x="700" y="2311"/>
                    </a:lnTo>
                    <a:lnTo>
                      <a:pt x="697" y="2315"/>
                    </a:lnTo>
                    <a:lnTo>
                      <a:pt x="693" y="2319"/>
                    </a:lnTo>
                    <a:lnTo>
                      <a:pt x="688" y="2320"/>
                    </a:lnTo>
                    <a:lnTo>
                      <a:pt x="689" y="2308"/>
                    </a:lnTo>
                    <a:lnTo>
                      <a:pt x="701" y="2307"/>
                    </a:lnTo>
                    <a:close/>
                    <a:moveTo>
                      <a:pt x="688" y="2320"/>
                    </a:moveTo>
                    <a:lnTo>
                      <a:pt x="673" y="2319"/>
                    </a:lnTo>
                    <a:lnTo>
                      <a:pt x="657" y="2316"/>
                    </a:lnTo>
                    <a:lnTo>
                      <a:pt x="642" y="2314"/>
                    </a:lnTo>
                    <a:lnTo>
                      <a:pt x="629" y="2311"/>
                    </a:lnTo>
                    <a:lnTo>
                      <a:pt x="616" y="2308"/>
                    </a:lnTo>
                    <a:lnTo>
                      <a:pt x="605" y="2303"/>
                    </a:lnTo>
                    <a:lnTo>
                      <a:pt x="593" y="2299"/>
                    </a:lnTo>
                    <a:lnTo>
                      <a:pt x="582" y="2294"/>
                    </a:lnTo>
                    <a:lnTo>
                      <a:pt x="572" y="2288"/>
                    </a:lnTo>
                    <a:lnTo>
                      <a:pt x="562" y="2283"/>
                    </a:lnTo>
                    <a:lnTo>
                      <a:pt x="554" y="2276"/>
                    </a:lnTo>
                    <a:lnTo>
                      <a:pt x="545" y="2269"/>
                    </a:lnTo>
                    <a:lnTo>
                      <a:pt x="538" y="2261"/>
                    </a:lnTo>
                    <a:lnTo>
                      <a:pt x="530" y="2254"/>
                    </a:lnTo>
                    <a:lnTo>
                      <a:pt x="522" y="2245"/>
                    </a:lnTo>
                    <a:lnTo>
                      <a:pt x="516" y="2236"/>
                    </a:lnTo>
                    <a:lnTo>
                      <a:pt x="504" y="2218"/>
                    </a:lnTo>
                    <a:lnTo>
                      <a:pt x="493" y="2199"/>
                    </a:lnTo>
                    <a:lnTo>
                      <a:pt x="484" y="2177"/>
                    </a:lnTo>
                    <a:lnTo>
                      <a:pt x="474" y="2153"/>
                    </a:lnTo>
                    <a:lnTo>
                      <a:pt x="459" y="2105"/>
                    </a:lnTo>
                    <a:lnTo>
                      <a:pt x="444" y="2051"/>
                    </a:lnTo>
                    <a:lnTo>
                      <a:pt x="466" y="2044"/>
                    </a:lnTo>
                    <a:lnTo>
                      <a:pt x="480" y="2094"/>
                    </a:lnTo>
                    <a:lnTo>
                      <a:pt x="495" y="2140"/>
                    </a:lnTo>
                    <a:lnTo>
                      <a:pt x="504" y="2162"/>
                    </a:lnTo>
                    <a:lnTo>
                      <a:pt x="513" y="2182"/>
                    </a:lnTo>
                    <a:lnTo>
                      <a:pt x="522" y="2201"/>
                    </a:lnTo>
                    <a:lnTo>
                      <a:pt x="533" y="2218"/>
                    </a:lnTo>
                    <a:lnTo>
                      <a:pt x="540" y="2227"/>
                    </a:lnTo>
                    <a:lnTo>
                      <a:pt x="546" y="2234"/>
                    </a:lnTo>
                    <a:lnTo>
                      <a:pt x="553" y="2242"/>
                    </a:lnTo>
                    <a:lnTo>
                      <a:pt x="560" y="2248"/>
                    </a:lnTo>
                    <a:lnTo>
                      <a:pt x="568" y="2255"/>
                    </a:lnTo>
                    <a:lnTo>
                      <a:pt x="576" y="2261"/>
                    </a:lnTo>
                    <a:lnTo>
                      <a:pt x="585" y="2267"/>
                    </a:lnTo>
                    <a:lnTo>
                      <a:pt x="594" y="2272"/>
                    </a:lnTo>
                    <a:lnTo>
                      <a:pt x="603" y="2276"/>
                    </a:lnTo>
                    <a:lnTo>
                      <a:pt x="614" y="2281"/>
                    </a:lnTo>
                    <a:lnTo>
                      <a:pt x="625" y="2284"/>
                    </a:lnTo>
                    <a:lnTo>
                      <a:pt x="636" y="2287"/>
                    </a:lnTo>
                    <a:lnTo>
                      <a:pt x="649" y="2290"/>
                    </a:lnTo>
                    <a:lnTo>
                      <a:pt x="662" y="2293"/>
                    </a:lnTo>
                    <a:lnTo>
                      <a:pt x="675" y="2294"/>
                    </a:lnTo>
                    <a:lnTo>
                      <a:pt x="689" y="2295"/>
                    </a:lnTo>
                    <a:lnTo>
                      <a:pt x="688" y="2320"/>
                    </a:lnTo>
                    <a:close/>
                    <a:moveTo>
                      <a:pt x="444" y="2051"/>
                    </a:moveTo>
                    <a:lnTo>
                      <a:pt x="443" y="2047"/>
                    </a:lnTo>
                    <a:lnTo>
                      <a:pt x="441" y="2045"/>
                    </a:lnTo>
                    <a:lnTo>
                      <a:pt x="465" y="2039"/>
                    </a:lnTo>
                    <a:lnTo>
                      <a:pt x="466" y="2041"/>
                    </a:lnTo>
                    <a:lnTo>
                      <a:pt x="466" y="2044"/>
                    </a:lnTo>
                    <a:lnTo>
                      <a:pt x="444" y="2051"/>
                    </a:lnTo>
                    <a:close/>
                    <a:moveTo>
                      <a:pt x="441" y="2040"/>
                    </a:moveTo>
                    <a:lnTo>
                      <a:pt x="443" y="2036"/>
                    </a:lnTo>
                    <a:lnTo>
                      <a:pt x="446" y="2033"/>
                    </a:lnTo>
                    <a:lnTo>
                      <a:pt x="449" y="2031"/>
                    </a:lnTo>
                    <a:lnTo>
                      <a:pt x="453" y="2030"/>
                    </a:lnTo>
                    <a:lnTo>
                      <a:pt x="457" y="2031"/>
                    </a:lnTo>
                    <a:lnTo>
                      <a:pt x="461" y="2032"/>
                    </a:lnTo>
                    <a:lnTo>
                      <a:pt x="463" y="2035"/>
                    </a:lnTo>
                    <a:lnTo>
                      <a:pt x="465" y="2039"/>
                    </a:lnTo>
                    <a:lnTo>
                      <a:pt x="453" y="2042"/>
                    </a:lnTo>
                    <a:lnTo>
                      <a:pt x="441" y="2040"/>
                    </a:lnTo>
                    <a:close/>
                    <a:moveTo>
                      <a:pt x="465" y="2044"/>
                    </a:moveTo>
                    <a:lnTo>
                      <a:pt x="461" y="2069"/>
                    </a:lnTo>
                    <a:lnTo>
                      <a:pt x="454" y="2093"/>
                    </a:lnTo>
                    <a:lnTo>
                      <a:pt x="447" y="2116"/>
                    </a:lnTo>
                    <a:lnTo>
                      <a:pt x="437" y="2137"/>
                    </a:lnTo>
                    <a:lnTo>
                      <a:pt x="426" y="2158"/>
                    </a:lnTo>
                    <a:lnTo>
                      <a:pt x="413" y="2177"/>
                    </a:lnTo>
                    <a:lnTo>
                      <a:pt x="399" y="2194"/>
                    </a:lnTo>
                    <a:lnTo>
                      <a:pt x="383" y="2212"/>
                    </a:lnTo>
                    <a:lnTo>
                      <a:pt x="366" y="2193"/>
                    </a:lnTo>
                    <a:lnTo>
                      <a:pt x="381" y="2178"/>
                    </a:lnTo>
                    <a:lnTo>
                      <a:pt x="394" y="2162"/>
                    </a:lnTo>
                    <a:lnTo>
                      <a:pt x="405" y="2145"/>
                    </a:lnTo>
                    <a:lnTo>
                      <a:pt x="416" y="2126"/>
                    </a:lnTo>
                    <a:lnTo>
                      <a:pt x="424" y="2106"/>
                    </a:lnTo>
                    <a:lnTo>
                      <a:pt x="431" y="2085"/>
                    </a:lnTo>
                    <a:lnTo>
                      <a:pt x="437" y="2064"/>
                    </a:lnTo>
                    <a:lnTo>
                      <a:pt x="441" y="2040"/>
                    </a:lnTo>
                    <a:lnTo>
                      <a:pt x="465" y="2044"/>
                    </a:lnTo>
                    <a:close/>
                    <a:moveTo>
                      <a:pt x="383" y="2212"/>
                    </a:moveTo>
                    <a:lnTo>
                      <a:pt x="366" y="2227"/>
                    </a:lnTo>
                    <a:lnTo>
                      <a:pt x="346" y="2241"/>
                    </a:lnTo>
                    <a:lnTo>
                      <a:pt x="326" y="2254"/>
                    </a:lnTo>
                    <a:lnTo>
                      <a:pt x="304" y="2265"/>
                    </a:lnTo>
                    <a:lnTo>
                      <a:pt x="281" y="2275"/>
                    </a:lnTo>
                    <a:lnTo>
                      <a:pt x="256" y="2285"/>
                    </a:lnTo>
                    <a:lnTo>
                      <a:pt x="229" y="2293"/>
                    </a:lnTo>
                    <a:lnTo>
                      <a:pt x="201" y="2300"/>
                    </a:lnTo>
                    <a:lnTo>
                      <a:pt x="195" y="2276"/>
                    </a:lnTo>
                    <a:lnTo>
                      <a:pt x="222" y="2270"/>
                    </a:lnTo>
                    <a:lnTo>
                      <a:pt x="247" y="2262"/>
                    </a:lnTo>
                    <a:lnTo>
                      <a:pt x="271" y="2253"/>
                    </a:lnTo>
                    <a:lnTo>
                      <a:pt x="292" y="2243"/>
                    </a:lnTo>
                    <a:lnTo>
                      <a:pt x="313" y="2232"/>
                    </a:lnTo>
                    <a:lnTo>
                      <a:pt x="332" y="2220"/>
                    </a:lnTo>
                    <a:lnTo>
                      <a:pt x="350" y="2207"/>
                    </a:lnTo>
                    <a:lnTo>
                      <a:pt x="366" y="2193"/>
                    </a:lnTo>
                    <a:lnTo>
                      <a:pt x="383" y="2212"/>
                    </a:lnTo>
                    <a:close/>
                    <a:moveTo>
                      <a:pt x="201" y="2300"/>
                    </a:moveTo>
                    <a:lnTo>
                      <a:pt x="197" y="2300"/>
                    </a:lnTo>
                    <a:lnTo>
                      <a:pt x="194" y="2299"/>
                    </a:lnTo>
                    <a:lnTo>
                      <a:pt x="192" y="2298"/>
                    </a:lnTo>
                    <a:lnTo>
                      <a:pt x="190" y="2297"/>
                    </a:lnTo>
                    <a:lnTo>
                      <a:pt x="188" y="2295"/>
                    </a:lnTo>
                    <a:lnTo>
                      <a:pt x="187" y="2292"/>
                    </a:lnTo>
                    <a:lnTo>
                      <a:pt x="185" y="2289"/>
                    </a:lnTo>
                    <a:lnTo>
                      <a:pt x="185" y="2286"/>
                    </a:lnTo>
                    <a:lnTo>
                      <a:pt x="197" y="2288"/>
                    </a:lnTo>
                    <a:lnTo>
                      <a:pt x="201" y="2300"/>
                    </a:lnTo>
                    <a:close/>
                    <a:moveTo>
                      <a:pt x="185" y="2286"/>
                    </a:moveTo>
                    <a:lnTo>
                      <a:pt x="224" y="2050"/>
                    </a:lnTo>
                    <a:lnTo>
                      <a:pt x="249" y="2054"/>
                    </a:lnTo>
                    <a:lnTo>
                      <a:pt x="210" y="2289"/>
                    </a:lnTo>
                    <a:lnTo>
                      <a:pt x="185" y="2286"/>
                    </a:lnTo>
                    <a:close/>
                    <a:moveTo>
                      <a:pt x="238" y="2040"/>
                    </a:moveTo>
                    <a:lnTo>
                      <a:pt x="243" y="2041"/>
                    </a:lnTo>
                    <a:lnTo>
                      <a:pt x="246" y="2044"/>
                    </a:lnTo>
                    <a:lnTo>
                      <a:pt x="248" y="2049"/>
                    </a:lnTo>
                    <a:lnTo>
                      <a:pt x="249" y="2054"/>
                    </a:lnTo>
                    <a:lnTo>
                      <a:pt x="236" y="2052"/>
                    </a:lnTo>
                    <a:lnTo>
                      <a:pt x="238" y="2040"/>
                    </a:lnTo>
                    <a:close/>
                    <a:moveTo>
                      <a:pt x="235" y="2064"/>
                    </a:moveTo>
                    <a:lnTo>
                      <a:pt x="10" y="2043"/>
                    </a:lnTo>
                    <a:lnTo>
                      <a:pt x="13" y="2018"/>
                    </a:lnTo>
                    <a:lnTo>
                      <a:pt x="238" y="2040"/>
                    </a:lnTo>
                    <a:lnTo>
                      <a:pt x="235" y="2064"/>
                    </a:lnTo>
                    <a:close/>
                    <a:moveTo>
                      <a:pt x="10" y="2043"/>
                    </a:moveTo>
                    <a:lnTo>
                      <a:pt x="7" y="2042"/>
                    </a:lnTo>
                    <a:lnTo>
                      <a:pt x="4" y="2040"/>
                    </a:lnTo>
                    <a:lnTo>
                      <a:pt x="2" y="2038"/>
                    </a:lnTo>
                    <a:lnTo>
                      <a:pt x="0" y="2035"/>
                    </a:lnTo>
                    <a:lnTo>
                      <a:pt x="0" y="2031"/>
                    </a:lnTo>
                    <a:lnTo>
                      <a:pt x="0" y="2028"/>
                    </a:lnTo>
                    <a:lnTo>
                      <a:pt x="1" y="2025"/>
                    </a:lnTo>
                    <a:lnTo>
                      <a:pt x="3" y="2022"/>
                    </a:lnTo>
                    <a:lnTo>
                      <a:pt x="12" y="2031"/>
                    </a:lnTo>
                    <a:lnTo>
                      <a:pt x="10" y="2043"/>
                    </a:lnTo>
                    <a:close/>
                    <a:moveTo>
                      <a:pt x="3" y="2022"/>
                    </a:moveTo>
                    <a:lnTo>
                      <a:pt x="151" y="1884"/>
                    </a:lnTo>
                    <a:lnTo>
                      <a:pt x="167" y="1903"/>
                    </a:lnTo>
                    <a:lnTo>
                      <a:pt x="20" y="2040"/>
                    </a:lnTo>
                    <a:lnTo>
                      <a:pt x="3" y="2022"/>
                    </a:lnTo>
                    <a:close/>
                    <a:moveTo>
                      <a:pt x="162" y="1881"/>
                    </a:moveTo>
                    <a:lnTo>
                      <a:pt x="165" y="1883"/>
                    </a:lnTo>
                    <a:lnTo>
                      <a:pt x="167" y="1885"/>
                    </a:lnTo>
                    <a:lnTo>
                      <a:pt x="169" y="1888"/>
                    </a:lnTo>
                    <a:lnTo>
                      <a:pt x="170" y="1891"/>
                    </a:lnTo>
                    <a:lnTo>
                      <a:pt x="171" y="1894"/>
                    </a:lnTo>
                    <a:lnTo>
                      <a:pt x="170" y="1896"/>
                    </a:lnTo>
                    <a:lnTo>
                      <a:pt x="169" y="1900"/>
                    </a:lnTo>
                    <a:lnTo>
                      <a:pt x="167" y="1903"/>
                    </a:lnTo>
                    <a:lnTo>
                      <a:pt x="158" y="1893"/>
                    </a:lnTo>
                    <a:lnTo>
                      <a:pt x="162" y="1881"/>
                    </a:lnTo>
                    <a:close/>
                    <a:moveTo>
                      <a:pt x="155" y="1905"/>
                    </a:moveTo>
                    <a:lnTo>
                      <a:pt x="18" y="1866"/>
                    </a:lnTo>
                    <a:lnTo>
                      <a:pt x="25" y="1842"/>
                    </a:lnTo>
                    <a:lnTo>
                      <a:pt x="162" y="1881"/>
                    </a:lnTo>
                    <a:lnTo>
                      <a:pt x="155" y="1905"/>
                    </a:lnTo>
                    <a:close/>
                    <a:moveTo>
                      <a:pt x="18" y="1866"/>
                    </a:moveTo>
                    <a:lnTo>
                      <a:pt x="15" y="1864"/>
                    </a:lnTo>
                    <a:lnTo>
                      <a:pt x="12" y="1861"/>
                    </a:lnTo>
                    <a:lnTo>
                      <a:pt x="9" y="1857"/>
                    </a:lnTo>
                    <a:lnTo>
                      <a:pt x="9" y="1853"/>
                    </a:lnTo>
                    <a:lnTo>
                      <a:pt x="21" y="1854"/>
                    </a:lnTo>
                    <a:lnTo>
                      <a:pt x="18" y="1866"/>
                    </a:lnTo>
                    <a:close/>
                    <a:moveTo>
                      <a:pt x="9" y="1853"/>
                    </a:moveTo>
                    <a:lnTo>
                      <a:pt x="10" y="1831"/>
                    </a:lnTo>
                    <a:lnTo>
                      <a:pt x="14" y="1811"/>
                    </a:lnTo>
                    <a:lnTo>
                      <a:pt x="16" y="1790"/>
                    </a:lnTo>
                    <a:lnTo>
                      <a:pt x="19" y="1770"/>
                    </a:lnTo>
                    <a:lnTo>
                      <a:pt x="23" y="1750"/>
                    </a:lnTo>
                    <a:lnTo>
                      <a:pt x="28" y="1732"/>
                    </a:lnTo>
                    <a:lnTo>
                      <a:pt x="33" y="1714"/>
                    </a:lnTo>
                    <a:lnTo>
                      <a:pt x="37" y="1695"/>
                    </a:lnTo>
                    <a:lnTo>
                      <a:pt x="44" y="1678"/>
                    </a:lnTo>
                    <a:lnTo>
                      <a:pt x="49" y="1661"/>
                    </a:lnTo>
                    <a:lnTo>
                      <a:pt x="57" y="1645"/>
                    </a:lnTo>
                    <a:lnTo>
                      <a:pt x="63" y="1628"/>
                    </a:lnTo>
                    <a:lnTo>
                      <a:pt x="71" y="1613"/>
                    </a:lnTo>
                    <a:lnTo>
                      <a:pt x="79" y="1598"/>
                    </a:lnTo>
                    <a:lnTo>
                      <a:pt x="87" y="1583"/>
                    </a:lnTo>
                    <a:lnTo>
                      <a:pt x="96" y="1569"/>
                    </a:lnTo>
                    <a:lnTo>
                      <a:pt x="106" y="1555"/>
                    </a:lnTo>
                    <a:lnTo>
                      <a:pt x="115" y="1542"/>
                    </a:lnTo>
                    <a:lnTo>
                      <a:pt x="125" y="1529"/>
                    </a:lnTo>
                    <a:lnTo>
                      <a:pt x="135" y="1517"/>
                    </a:lnTo>
                    <a:lnTo>
                      <a:pt x="157" y="1493"/>
                    </a:lnTo>
                    <a:lnTo>
                      <a:pt x="180" y="1471"/>
                    </a:lnTo>
                    <a:lnTo>
                      <a:pt x="205" y="1450"/>
                    </a:lnTo>
                    <a:lnTo>
                      <a:pt x="231" y="1432"/>
                    </a:lnTo>
                    <a:lnTo>
                      <a:pt x="258" y="1414"/>
                    </a:lnTo>
                    <a:lnTo>
                      <a:pt x="286" y="1397"/>
                    </a:lnTo>
                    <a:lnTo>
                      <a:pt x="298" y="1419"/>
                    </a:lnTo>
                    <a:lnTo>
                      <a:pt x="271" y="1434"/>
                    </a:lnTo>
                    <a:lnTo>
                      <a:pt x="245" y="1451"/>
                    </a:lnTo>
                    <a:lnTo>
                      <a:pt x="220" y="1470"/>
                    </a:lnTo>
                    <a:lnTo>
                      <a:pt x="196" y="1489"/>
                    </a:lnTo>
                    <a:lnTo>
                      <a:pt x="175" y="1511"/>
                    </a:lnTo>
                    <a:lnTo>
                      <a:pt x="154" y="1533"/>
                    </a:lnTo>
                    <a:lnTo>
                      <a:pt x="143" y="1545"/>
                    </a:lnTo>
                    <a:lnTo>
                      <a:pt x="135" y="1557"/>
                    </a:lnTo>
                    <a:lnTo>
                      <a:pt x="125" y="1570"/>
                    </a:lnTo>
                    <a:lnTo>
                      <a:pt x="116" y="1583"/>
                    </a:lnTo>
                    <a:lnTo>
                      <a:pt x="108" y="1596"/>
                    </a:lnTo>
                    <a:lnTo>
                      <a:pt x="100" y="1610"/>
                    </a:lnTo>
                    <a:lnTo>
                      <a:pt x="93" y="1625"/>
                    </a:lnTo>
                    <a:lnTo>
                      <a:pt x="85" y="1640"/>
                    </a:lnTo>
                    <a:lnTo>
                      <a:pt x="79" y="1655"/>
                    </a:lnTo>
                    <a:lnTo>
                      <a:pt x="72" y="1671"/>
                    </a:lnTo>
                    <a:lnTo>
                      <a:pt x="67" y="1687"/>
                    </a:lnTo>
                    <a:lnTo>
                      <a:pt x="61" y="1704"/>
                    </a:lnTo>
                    <a:lnTo>
                      <a:pt x="56" y="1721"/>
                    </a:lnTo>
                    <a:lnTo>
                      <a:pt x="52" y="1739"/>
                    </a:lnTo>
                    <a:lnTo>
                      <a:pt x="47" y="1757"/>
                    </a:lnTo>
                    <a:lnTo>
                      <a:pt x="44" y="1775"/>
                    </a:lnTo>
                    <a:lnTo>
                      <a:pt x="41" y="1795"/>
                    </a:lnTo>
                    <a:lnTo>
                      <a:pt x="37" y="1814"/>
                    </a:lnTo>
                    <a:lnTo>
                      <a:pt x="35" y="1835"/>
                    </a:lnTo>
                    <a:lnTo>
                      <a:pt x="33" y="1855"/>
                    </a:lnTo>
                    <a:lnTo>
                      <a:pt x="9" y="1853"/>
                    </a:lnTo>
                    <a:close/>
                    <a:moveTo>
                      <a:pt x="286" y="1397"/>
                    </a:moveTo>
                    <a:lnTo>
                      <a:pt x="316" y="1382"/>
                    </a:lnTo>
                    <a:lnTo>
                      <a:pt x="346" y="1368"/>
                    </a:lnTo>
                    <a:lnTo>
                      <a:pt x="378" y="1356"/>
                    </a:lnTo>
                    <a:lnTo>
                      <a:pt x="410" y="1344"/>
                    </a:lnTo>
                    <a:lnTo>
                      <a:pt x="443" y="1335"/>
                    </a:lnTo>
                    <a:lnTo>
                      <a:pt x="477" y="1325"/>
                    </a:lnTo>
                    <a:lnTo>
                      <a:pt x="512" y="1316"/>
                    </a:lnTo>
                    <a:lnTo>
                      <a:pt x="548" y="1309"/>
                    </a:lnTo>
                    <a:lnTo>
                      <a:pt x="584" y="1301"/>
                    </a:lnTo>
                    <a:lnTo>
                      <a:pt x="622" y="1296"/>
                    </a:lnTo>
                    <a:lnTo>
                      <a:pt x="660" y="1290"/>
                    </a:lnTo>
                    <a:lnTo>
                      <a:pt x="697" y="1285"/>
                    </a:lnTo>
                    <a:lnTo>
                      <a:pt x="775" y="1277"/>
                    </a:lnTo>
                    <a:lnTo>
                      <a:pt x="855" y="1271"/>
                    </a:lnTo>
                    <a:lnTo>
                      <a:pt x="856" y="1296"/>
                    </a:lnTo>
                    <a:lnTo>
                      <a:pt x="778" y="1301"/>
                    </a:lnTo>
                    <a:lnTo>
                      <a:pt x="702" y="1310"/>
                    </a:lnTo>
                    <a:lnTo>
                      <a:pt x="664" y="1314"/>
                    </a:lnTo>
                    <a:lnTo>
                      <a:pt x="626" y="1320"/>
                    </a:lnTo>
                    <a:lnTo>
                      <a:pt x="590" y="1325"/>
                    </a:lnTo>
                    <a:lnTo>
                      <a:pt x="554" y="1333"/>
                    </a:lnTo>
                    <a:lnTo>
                      <a:pt x="519" y="1340"/>
                    </a:lnTo>
                    <a:lnTo>
                      <a:pt x="485" y="1348"/>
                    </a:lnTo>
                    <a:lnTo>
                      <a:pt x="451" y="1357"/>
                    </a:lnTo>
                    <a:lnTo>
                      <a:pt x="419" y="1367"/>
                    </a:lnTo>
                    <a:lnTo>
                      <a:pt x="386" y="1379"/>
                    </a:lnTo>
                    <a:lnTo>
                      <a:pt x="356" y="1391"/>
                    </a:lnTo>
                    <a:lnTo>
                      <a:pt x="327" y="1404"/>
                    </a:lnTo>
                    <a:lnTo>
                      <a:pt x="298" y="1419"/>
                    </a:lnTo>
                    <a:lnTo>
                      <a:pt x="286" y="1397"/>
                    </a:lnTo>
                    <a:close/>
                    <a:moveTo>
                      <a:pt x="859" y="1272"/>
                    </a:moveTo>
                    <a:lnTo>
                      <a:pt x="863" y="1274"/>
                    </a:lnTo>
                    <a:lnTo>
                      <a:pt x="865" y="1276"/>
                    </a:lnTo>
                    <a:lnTo>
                      <a:pt x="866" y="1281"/>
                    </a:lnTo>
                    <a:lnTo>
                      <a:pt x="866" y="1285"/>
                    </a:lnTo>
                    <a:lnTo>
                      <a:pt x="865" y="1288"/>
                    </a:lnTo>
                    <a:lnTo>
                      <a:pt x="863" y="1291"/>
                    </a:lnTo>
                    <a:lnTo>
                      <a:pt x="861" y="1295"/>
                    </a:lnTo>
                    <a:lnTo>
                      <a:pt x="856" y="1296"/>
                    </a:lnTo>
                    <a:lnTo>
                      <a:pt x="855" y="1283"/>
                    </a:lnTo>
                    <a:lnTo>
                      <a:pt x="859" y="1272"/>
                    </a:lnTo>
                    <a:close/>
                    <a:moveTo>
                      <a:pt x="852" y="1295"/>
                    </a:moveTo>
                    <a:lnTo>
                      <a:pt x="851" y="1295"/>
                    </a:lnTo>
                    <a:lnTo>
                      <a:pt x="859" y="1272"/>
                    </a:lnTo>
                    <a:lnTo>
                      <a:pt x="852" y="1295"/>
                    </a:lnTo>
                    <a:close/>
                    <a:moveTo>
                      <a:pt x="851" y="1295"/>
                    </a:moveTo>
                    <a:lnTo>
                      <a:pt x="839" y="1290"/>
                    </a:lnTo>
                    <a:lnTo>
                      <a:pt x="828" y="1285"/>
                    </a:lnTo>
                    <a:lnTo>
                      <a:pt x="817" y="1279"/>
                    </a:lnTo>
                    <a:lnTo>
                      <a:pt x="806" y="1271"/>
                    </a:lnTo>
                    <a:lnTo>
                      <a:pt x="822" y="1252"/>
                    </a:lnTo>
                    <a:lnTo>
                      <a:pt x="830" y="1258"/>
                    </a:lnTo>
                    <a:lnTo>
                      <a:pt x="840" y="1263"/>
                    </a:lnTo>
                    <a:lnTo>
                      <a:pt x="850" y="1268"/>
                    </a:lnTo>
                    <a:lnTo>
                      <a:pt x="859" y="1272"/>
                    </a:lnTo>
                    <a:lnTo>
                      <a:pt x="851" y="1295"/>
                    </a:lnTo>
                    <a:close/>
                    <a:moveTo>
                      <a:pt x="806" y="1271"/>
                    </a:moveTo>
                    <a:lnTo>
                      <a:pt x="797" y="1263"/>
                    </a:lnTo>
                    <a:lnTo>
                      <a:pt x="788" y="1254"/>
                    </a:lnTo>
                    <a:lnTo>
                      <a:pt x="779" y="1245"/>
                    </a:lnTo>
                    <a:lnTo>
                      <a:pt x="772" y="1234"/>
                    </a:lnTo>
                    <a:lnTo>
                      <a:pt x="792" y="1220"/>
                    </a:lnTo>
                    <a:lnTo>
                      <a:pt x="799" y="1229"/>
                    </a:lnTo>
                    <a:lnTo>
                      <a:pt x="805" y="1237"/>
                    </a:lnTo>
                    <a:lnTo>
                      <a:pt x="813" y="1245"/>
                    </a:lnTo>
                    <a:lnTo>
                      <a:pt x="822" y="1252"/>
                    </a:lnTo>
                    <a:lnTo>
                      <a:pt x="806" y="1271"/>
                    </a:lnTo>
                    <a:close/>
                    <a:moveTo>
                      <a:pt x="772" y="1234"/>
                    </a:moveTo>
                    <a:lnTo>
                      <a:pt x="763" y="1220"/>
                    </a:lnTo>
                    <a:lnTo>
                      <a:pt x="756" y="1205"/>
                    </a:lnTo>
                    <a:lnTo>
                      <a:pt x="748" y="1188"/>
                    </a:lnTo>
                    <a:lnTo>
                      <a:pt x="743" y="1171"/>
                    </a:lnTo>
                    <a:lnTo>
                      <a:pt x="737" y="1151"/>
                    </a:lnTo>
                    <a:lnTo>
                      <a:pt x="733" y="1131"/>
                    </a:lnTo>
                    <a:lnTo>
                      <a:pt x="731" y="1109"/>
                    </a:lnTo>
                    <a:lnTo>
                      <a:pt x="729" y="1086"/>
                    </a:lnTo>
                    <a:lnTo>
                      <a:pt x="728" y="1061"/>
                    </a:lnTo>
                    <a:lnTo>
                      <a:pt x="727" y="1037"/>
                    </a:lnTo>
                    <a:lnTo>
                      <a:pt x="728" y="1010"/>
                    </a:lnTo>
                    <a:lnTo>
                      <a:pt x="730" y="982"/>
                    </a:lnTo>
                    <a:lnTo>
                      <a:pt x="732" y="952"/>
                    </a:lnTo>
                    <a:lnTo>
                      <a:pt x="735" y="922"/>
                    </a:lnTo>
                    <a:lnTo>
                      <a:pt x="741" y="891"/>
                    </a:lnTo>
                    <a:lnTo>
                      <a:pt x="746" y="857"/>
                    </a:lnTo>
                    <a:lnTo>
                      <a:pt x="770" y="862"/>
                    </a:lnTo>
                    <a:lnTo>
                      <a:pt x="764" y="893"/>
                    </a:lnTo>
                    <a:lnTo>
                      <a:pt x="760" y="924"/>
                    </a:lnTo>
                    <a:lnTo>
                      <a:pt x="757" y="953"/>
                    </a:lnTo>
                    <a:lnTo>
                      <a:pt x="754" y="982"/>
                    </a:lnTo>
                    <a:lnTo>
                      <a:pt x="752" y="1009"/>
                    </a:lnTo>
                    <a:lnTo>
                      <a:pt x="751" y="1033"/>
                    </a:lnTo>
                    <a:lnTo>
                      <a:pt x="751" y="1058"/>
                    </a:lnTo>
                    <a:lnTo>
                      <a:pt x="752" y="1081"/>
                    </a:lnTo>
                    <a:lnTo>
                      <a:pt x="755" y="1102"/>
                    </a:lnTo>
                    <a:lnTo>
                      <a:pt x="757" y="1123"/>
                    </a:lnTo>
                    <a:lnTo>
                      <a:pt x="760" y="1142"/>
                    </a:lnTo>
                    <a:lnTo>
                      <a:pt x="765" y="1161"/>
                    </a:lnTo>
                    <a:lnTo>
                      <a:pt x="771" y="1177"/>
                    </a:lnTo>
                    <a:lnTo>
                      <a:pt x="777" y="1193"/>
                    </a:lnTo>
                    <a:lnTo>
                      <a:pt x="784" y="1207"/>
                    </a:lnTo>
                    <a:lnTo>
                      <a:pt x="792" y="1220"/>
                    </a:lnTo>
                    <a:lnTo>
                      <a:pt x="772" y="1234"/>
                    </a:lnTo>
                    <a:close/>
                    <a:moveTo>
                      <a:pt x="746" y="857"/>
                    </a:moveTo>
                    <a:lnTo>
                      <a:pt x="748" y="853"/>
                    </a:lnTo>
                    <a:lnTo>
                      <a:pt x="750" y="850"/>
                    </a:lnTo>
                    <a:lnTo>
                      <a:pt x="758" y="859"/>
                    </a:lnTo>
                    <a:lnTo>
                      <a:pt x="746" y="857"/>
                    </a:lnTo>
                    <a:close/>
                    <a:moveTo>
                      <a:pt x="750" y="850"/>
                    </a:moveTo>
                    <a:lnTo>
                      <a:pt x="1782" y="2"/>
                    </a:lnTo>
                    <a:lnTo>
                      <a:pt x="1797" y="21"/>
                    </a:lnTo>
                    <a:lnTo>
                      <a:pt x="765" y="869"/>
                    </a:lnTo>
                    <a:lnTo>
                      <a:pt x="750" y="850"/>
                    </a:lnTo>
                    <a:close/>
                    <a:moveTo>
                      <a:pt x="1782" y="2"/>
                    </a:moveTo>
                    <a:lnTo>
                      <a:pt x="1785" y="1"/>
                    </a:lnTo>
                    <a:lnTo>
                      <a:pt x="1788" y="0"/>
                    </a:lnTo>
                    <a:lnTo>
                      <a:pt x="1792" y="0"/>
                    </a:lnTo>
                    <a:lnTo>
                      <a:pt x="1795" y="1"/>
                    </a:lnTo>
                    <a:lnTo>
                      <a:pt x="1797" y="3"/>
                    </a:lnTo>
                    <a:lnTo>
                      <a:pt x="1799" y="5"/>
                    </a:lnTo>
                    <a:lnTo>
                      <a:pt x="1801" y="8"/>
                    </a:lnTo>
                    <a:lnTo>
                      <a:pt x="1801" y="12"/>
                    </a:lnTo>
                    <a:lnTo>
                      <a:pt x="1789" y="12"/>
                    </a:lnTo>
                    <a:lnTo>
                      <a:pt x="1782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3" name="Freeform 874"/>
              <p:cNvSpPr>
                <a:spLocks/>
              </p:cNvSpPr>
              <p:nvPr/>
            </p:nvSpPr>
            <p:spPr bwMode="auto">
              <a:xfrm>
                <a:off x="2598" y="2149"/>
                <a:ext cx="202" cy="350"/>
              </a:xfrm>
              <a:custGeom>
                <a:avLst/>
                <a:gdLst>
                  <a:gd name="T0" fmla="*/ 38 w 1027"/>
                  <a:gd name="T1" fmla="*/ 25 h 1753"/>
                  <a:gd name="T2" fmla="*/ 34 w 1027"/>
                  <a:gd name="T3" fmla="*/ 29 h 1753"/>
                  <a:gd name="T4" fmla="*/ 31 w 1027"/>
                  <a:gd name="T5" fmla="*/ 32 h 1753"/>
                  <a:gd name="T6" fmla="*/ 28 w 1027"/>
                  <a:gd name="T7" fmla="*/ 36 h 1753"/>
                  <a:gd name="T8" fmla="*/ 25 w 1027"/>
                  <a:gd name="T9" fmla="*/ 40 h 1753"/>
                  <a:gd name="T10" fmla="*/ 24 w 1027"/>
                  <a:gd name="T11" fmla="*/ 45 h 1753"/>
                  <a:gd name="T12" fmla="*/ 22 w 1027"/>
                  <a:gd name="T13" fmla="*/ 49 h 1753"/>
                  <a:gd name="T14" fmla="*/ 21 w 1027"/>
                  <a:gd name="T15" fmla="*/ 54 h 1753"/>
                  <a:gd name="T16" fmla="*/ 21 w 1027"/>
                  <a:gd name="T17" fmla="*/ 59 h 1753"/>
                  <a:gd name="T18" fmla="*/ 21 w 1027"/>
                  <a:gd name="T19" fmla="*/ 65 h 1753"/>
                  <a:gd name="T20" fmla="*/ 22 w 1027"/>
                  <a:gd name="T21" fmla="*/ 70 h 1753"/>
                  <a:gd name="T22" fmla="*/ 19 w 1027"/>
                  <a:gd name="T23" fmla="*/ 70 h 1753"/>
                  <a:gd name="T24" fmla="*/ 17 w 1027"/>
                  <a:gd name="T25" fmla="*/ 69 h 1753"/>
                  <a:gd name="T26" fmla="*/ 14 w 1027"/>
                  <a:gd name="T27" fmla="*/ 68 h 1753"/>
                  <a:gd name="T28" fmla="*/ 12 w 1027"/>
                  <a:gd name="T29" fmla="*/ 67 h 1753"/>
                  <a:gd name="T30" fmla="*/ 11 w 1027"/>
                  <a:gd name="T31" fmla="*/ 66 h 1753"/>
                  <a:gd name="T32" fmla="*/ 10 w 1027"/>
                  <a:gd name="T33" fmla="*/ 64 h 1753"/>
                  <a:gd name="T34" fmla="*/ 9 w 1027"/>
                  <a:gd name="T35" fmla="*/ 61 h 1753"/>
                  <a:gd name="T36" fmla="*/ 8 w 1027"/>
                  <a:gd name="T37" fmla="*/ 59 h 1753"/>
                  <a:gd name="T38" fmla="*/ 8 w 1027"/>
                  <a:gd name="T39" fmla="*/ 56 h 1753"/>
                  <a:gd name="T40" fmla="*/ 8 w 1027"/>
                  <a:gd name="T41" fmla="*/ 53 h 1753"/>
                  <a:gd name="T42" fmla="*/ 7 w 1027"/>
                  <a:gd name="T43" fmla="*/ 50 h 1753"/>
                  <a:gd name="T44" fmla="*/ 5 w 1027"/>
                  <a:gd name="T45" fmla="*/ 49 h 1753"/>
                  <a:gd name="T46" fmla="*/ 4 w 1027"/>
                  <a:gd name="T47" fmla="*/ 48 h 1753"/>
                  <a:gd name="T48" fmla="*/ 3 w 1027"/>
                  <a:gd name="T49" fmla="*/ 47 h 1753"/>
                  <a:gd name="T50" fmla="*/ 1 w 1027"/>
                  <a:gd name="T51" fmla="*/ 46 h 1753"/>
                  <a:gd name="T52" fmla="*/ 1 w 1027"/>
                  <a:gd name="T53" fmla="*/ 44 h 1753"/>
                  <a:gd name="T54" fmla="*/ 0 w 1027"/>
                  <a:gd name="T55" fmla="*/ 43 h 1753"/>
                  <a:gd name="T56" fmla="*/ 0 w 1027"/>
                  <a:gd name="T57" fmla="*/ 41 h 1753"/>
                  <a:gd name="T58" fmla="*/ 0 w 1027"/>
                  <a:gd name="T59" fmla="*/ 39 h 1753"/>
                  <a:gd name="T60" fmla="*/ 0 w 1027"/>
                  <a:gd name="T61" fmla="*/ 37 h 1753"/>
                  <a:gd name="T62" fmla="*/ 1 w 1027"/>
                  <a:gd name="T63" fmla="*/ 35 h 1753"/>
                  <a:gd name="T64" fmla="*/ 2 w 1027"/>
                  <a:gd name="T65" fmla="*/ 35 h 1753"/>
                  <a:gd name="T66" fmla="*/ 3 w 1027"/>
                  <a:gd name="T67" fmla="*/ 36 h 1753"/>
                  <a:gd name="T68" fmla="*/ 5 w 1027"/>
                  <a:gd name="T69" fmla="*/ 36 h 1753"/>
                  <a:gd name="T70" fmla="*/ 7 w 1027"/>
                  <a:gd name="T71" fmla="*/ 36 h 1753"/>
                  <a:gd name="T72" fmla="*/ 8 w 1027"/>
                  <a:gd name="T73" fmla="*/ 36 h 1753"/>
                  <a:gd name="T74" fmla="*/ 10 w 1027"/>
                  <a:gd name="T75" fmla="*/ 35 h 1753"/>
                  <a:gd name="T76" fmla="*/ 12 w 1027"/>
                  <a:gd name="T77" fmla="*/ 34 h 1753"/>
                  <a:gd name="T78" fmla="*/ 14 w 1027"/>
                  <a:gd name="T79" fmla="*/ 33 h 1753"/>
                  <a:gd name="T80" fmla="*/ 18 w 1027"/>
                  <a:gd name="T81" fmla="*/ 30 h 1753"/>
                  <a:gd name="T82" fmla="*/ 22 w 1027"/>
                  <a:gd name="T83" fmla="*/ 26 h 1753"/>
                  <a:gd name="T84" fmla="*/ 25 w 1027"/>
                  <a:gd name="T85" fmla="*/ 25 h 1753"/>
                  <a:gd name="T86" fmla="*/ 28 w 1027"/>
                  <a:gd name="T87" fmla="*/ 23 h 1753"/>
                  <a:gd name="T88" fmla="*/ 31 w 1027"/>
                  <a:gd name="T89" fmla="*/ 21 h 1753"/>
                  <a:gd name="T90" fmla="*/ 33 w 1027"/>
                  <a:gd name="T91" fmla="*/ 19 h 1753"/>
                  <a:gd name="T92" fmla="*/ 36 w 1027"/>
                  <a:gd name="T93" fmla="*/ 17 h 1753"/>
                  <a:gd name="T94" fmla="*/ 37 w 1027"/>
                  <a:gd name="T95" fmla="*/ 14 h 1753"/>
                  <a:gd name="T96" fmla="*/ 39 w 1027"/>
                  <a:gd name="T97" fmla="*/ 11 h 1753"/>
                  <a:gd name="T98" fmla="*/ 40 w 1027"/>
                  <a:gd name="T99" fmla="*/ 8 h 1753"/>
                  <a:gd name="T100" fmla="*/ 40 w 1027"/>
                  <a:gd name="T101" fmla="*/ 5 h 1753"/>
                  <a:gd name="T102" fmla="*/ 41 w 1027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7"/>
                  <a:gd name="T157" fmla="*/ 0 h 1753"/>
                  <a:gd name="T158" fmla="*/ 1027 w 1027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7" h="1753">
                    <a:moveTo>
                      <a:pt x="1027" y="577"/>
                    </a:moveTo>
                    <a:lnTo>
                      <a:pt x="990" y="602"/>
                    </a:lnTo>
                    <a:lnTo>
                      <a:pt x="955" y="629"/>
                    </a:lnTo>
                    <a:lnTo>
                      <a:pt x="920" y="656"/>
                    </a:lnTo>
                    <a:lnTo>
                      <a:pt x="888" y="684"/>
                    </a:lnTo>
                    <a:lnTo>
                      <a:pt x="856" y="712"/>
                    </a:lnTo>
                    <a:lnTo>
                      <a:pt x="826" y="741"/>
                    </a:lnTo>
                    <a:lnTo>
                      <a:pt x="797" y="772"/>
                    </a:lnTo>
                    <a:lnTo>
                      <a:pt x="770" y="803"/>
                    </a:lnTo>
                    <a:lnTo>
                      <a:pt x="745" y="834"/>
                    </a:lnTo>
                    <a:lnTo>
                      <a:pt x="720" y="867"/>
                    </a:lnTo>
                    <a:lnTo>
                      <a:pt x="698" y="900"/>
                    </a:lnTo>
                    <a:lnTo>
                      <a:pt x="676" y="934"/>
                    </a:lnTo>
                    <a:lnTo>
                      <a:pt x="657" y="968"/>
                    </a:lnTo>
                    <a:lnTo>
                      <a:pt x="638" y="1003"/>
                    </a:lnTo>
                    <a:lnTo>
                      <a:pt x="621" y="1039"/>
                    </a:lnTo>
                    <a:lnTo>
                      <a:pt x="606" y="1075"/>
                    </a:lnTo>
                    <a:lnTo>
                      <a:pt x="591" y="1113"/>
                    </a:lnTo>
                    <a:lnTo>
                      <a:pt x="579" y="1151"/>
                    </a:lnTo>
                    <a:lnTo>
                      <a:pt x="567" y="1190"/>
                    </a:lnTo>
                    <a:lnTo>
                      <a:pt x="557" y="1228"/>
                    </a:lnTo>
                    <a:lnTo>
                      <a:pt x="549" y="1268"/>
                    </a:lnTo>
                    <a:lnTo>
                      <a:pt x="542" y="1309"/>
                    </a:lnTo>
                    <a:lnTo>
                      <a:pt x="537" y="1350"/>
                    </a:lnTo>
                    <a:lnTo>
                      <a:pt x="532" y="1393"/>
                    </a:lnTo>
                    <a:lnTo>
                      <a:pt x="529" y="1436"/>
                    </a:lnTo>
                    <a:lnTo>
                      <a:pt x="528" y="1479"/>
                    </a:lnTo>
                    <a:lnTo>
                      <a:pt x="528" y="1523"/>
                    </a:lnTo>
                    <a:lnTo>
                      <a:pt x="530" y="1568"/>
                    </a:lnTo>
                    <a:lnTo>
                      <a:pt x="534" y="1613"/>
                    </a:lnTo>
                    <a:lnTo>
                      <a:pt x="538" y="1659"/>
                    </a:lnTo>
                    <a:lnTo>
                      <a:pt x="543" y="1706"/>
                    </a:lnTo>
                    <a:lnTo>
                      <a:pt x="551" y="1753"/>
                    </a:lnTo>
                    <a:lnTo>
                      <a:pt x="526" y="1752"/>
                    </a:lnTo>
                    <a:lnTo>
                      <a:pt x="501" y="1750"/>
                    </a:lnTo>
                    <a:lnTo>
                      <a:pt x="478" y="1747"/>
                    </a:lnTo>
                    <a:lnTo>
                      <a:pt x="456" y="1742"/>
                    </a:lnTo>
                    <a:lnTo>
                      <a:pt x="434" y="1738"/>
                    </a:lnTo>
                    <a:lnTo>
                      <a:pt x="414" y="1733"/>
                    </a:lnTo>
                    <a:lnTo>
                      <a:pt x="393" y="1725"/>
                    </a:lnTo>
                    <a:lnTo>
                      <a:pt x="375" y="1718"/>
                    </a:lnTo>
                    <a:lnTo>
                      <a:pt x="357" y="1710"/>
                    </a:lnTo>
                    <a:lnTo>
                      <a:pt x="340" y="1700"/>
                    </a:lnTo>
                    <a:lnTo>
                      <a:pt x="324" y="1690"/>
                    </a:lnTo>
                    <a:lnTo>
                      <a:pt x="309" y="1679"/>
                    </a:lnTo>
                    <a:lnTo>
                      <a:pt x="295" y="1666"/>
                    </a:lnTo>
                    <a:lnTo>
                      <a:pt x="281" y="1653"/>
                    </a:lnTo>
                    <a:lnTo>
                      <a:pt x="269" y="1639"/>
                    </a:lnTo>
                    <a:lnTo>
                      <a:pt x="257" y="1624"/>
                    </a:lnTo>
                    <a:lnTo>
                      <a:pt x="247" y="1609"/>
                    </a:lnTo>
                    <a:lnTo>
                      <a:pt x="238" y="1591"/>
                    </a:lnTo>
                    <a:lnTo>
                      <a:pt x="229" y="1574"/>
                    </a:lnTo>
                    <a:lnTo>
                      <a:pt x="220" y="1556"/>
                    </a:lnTo>
                    <a:lnTo>
                      <a:pt x="214" y="1535"/>
                    </a:lnTo>
                    <a:lnTo>
                      <a:pt x="207" y="1516"/>
                    </a:lnTo>
                    <a:lnTo>
                      <a:pt x="203" y="1494"/>
                    </a:lnTo>
                    <a:lnTo>
                      <a:pt x="199" y="1471"/>
                    </a:lnTo>
                    <a:lnTo>
                      <a:pt x="195" y="1449"/>
                    </a:lnTo>
                    <a:lnTo>
                      <a:pt x="193" y="1425"/>
                    </a:lnTo>
                    <a:lnTo>
                      <a:pt x="191" y="1399"/>
                    </a:lnTo>
                    <a:lnTo>
                      <a:pt x="191" y="1373"/>
                    </a:lnTo>
                    <a:lnTo>
                      <a:pt x="191" y="1347"/>
                    </a:lnTo>
                    <a:lnTo>
                      <a:pt x="192" y="1319"/>
                    </a:lnTo>
                    <a:lnTo>
                      <a:pt x="194" y="1291"/>
                    </a:lnTo>
                    <a:lnTo>
                      <a:pt x="198" y="1261"/>
                    </a:lnTo>
                    <a:lnTo>
                      <a:pt x="180" y="1253"/>
                    </a:lnTo>
                    <a:lnTo>
                      <a:pt x="164" y="1246"/>
                    </a:lnTo>
                    <a:lnTo>
                      <a:pt x="149" y="1237"/>
                    </a:lnTo>
                    <a:lnTo>
                      <a:pt x="135" y="1229"/>
                    </a:lnTo>
                    <a:lnTo>
                      <a:pt x="121" y="1220"/>
                    </a:lnTo>
                    <a:lnTo>
                      <a:pt x="107" y="1211"/>
                    </a:lnTo>
                    <a:lnTo>
                      <a:pt x="95" y="1201"/>
                    </a:lnTo>
                    <a:lnTo>
                      <a:pt x="83" y="1192"/>
                    </a:lnTo>
                    <a:lnTo>
                      <a:pt x="72" y="1182"/>
                    </a:lnTo>
                    <a:lnTo>
                      <a:pt x="63" y="1171"/>
                    </a:lnTo>
                    <a:lnTo>
                      <a:pt x="53" y="1160"/>
                    </a:lnTo>
                    <a:lnTo>
                      <a:pt x="44" y="1150"/>
                    </a:lnTo>
                    <a:lnTo>
                      <a:pt x="37" y="1139"/>
                    </a:lnTo>
                    <a:lnTo>
                      <a:pt x="29" y="1127"/>
                    </a:lnTo>
                    <a:lnTo>
                      <a:pt x="23" y="1115"/>
                    </a:lnTo>
                    <a:lnTo>
                      <a:pt x="17" y="1103"/>
                    </a:lnTo>
                    <a:lnTo>
                      <a:pt x="13" y="1090"/>
                    </a:lnTo>
                    <a:lnTo>
                      <a:pt x="9" y="1077"/>
                    </a:lnTo>
                    <a:lnTo>
                      <a:pt x="5" y="1064"/>
                    </a:lnTo>
                    <a:lnTo>
                      <a:pt x="3" y="1051"/>
                    </a:lnTo>
                    <a:lnTo>
                      <a:pt x="1" y="1037"/>
                    </a:lnTo>
                    <a:lnTo>
                      <a:pt x="0" y="1023"/>
                    </a:lnTo>
                    <a:lnTo>
                      <a:pt x="0" y="1009"/>
                    </a:lnTo>
                    <a:lnTo>
                      <a:pt x="0" y="994"/>
                    </a:lnTo>
                    <a:lnTo>
                      <a:pt x="1" y="979"/>
                    </a:lnTo>
                    <a:lnTo>
                      <a:pt x="3" y="964"/>
                    </a:lnTo>
                    <a:lnTo>
                      <a:pt x="6" y="949"/>
                    </a:lnTo>
                    <a:lnTo>
                      <a:pt x="10" y="932"/>
                    </a:lnTo>
                    <a:lnTo>
                      <a:pt x="14" y="916"/>
                    </a:lnTo>
                    <a:lnTo>
                      <a:pt x="18" y="900"/>
                    </a:lnTo>
                    <a:lnTo>
                      <a:pt x="25" y="884"/>
                    </a:lnTo>
                    <a:lnTo>
                      <a:pt x="31" y="867"/>
                    </a:lnTo>
                    <a:lnTo>
                      <a:pt x="42" y="875"/>
                    </a:lnTo>
                    <a:lnTo>
                      <a:pt x="53" y="882"/>
                    </a:lnTo>
                    <a:lnTo>
                      <a:pt x="64" y="888"/>
                    </a:lnTo>
                    <a:lnTo>
                      <a:pt x="76" y="894"/>
                    </a:lnTo>
                    <a:lnTo>
                      <a:pt x="87" y="898"/>
                    </a:lnTo>
                    <a:lnTo>
                      <a:pt x="99" y="901"/>
                    </a:lnTo>
                    <a:lnTo>
                      <a:pt x="112" y="904"/>
                    </a:lnTo>
                    <a:lnTo>
                      <a:pt x="125" y="905"/>
                    </a:lnTo>
                    <a:lnTo>
                      <a:pt x="138" y="907"/>
                    </a:lnTo>
                    <a:lnTo>
                      <a:pt x="151" y="907"/>
                    </a:lnTo>
                    <a:lnTo>
                      <a:pt x="165" y="905"/>
                    </a:lnTo>
                    <a:lnTo>
                      <a:pt x="179" y="903"/>
                    </a:lnTo>
                    <a:lnTo>
                      <a:pt x="193" y="900"/>
                    </a:lnTo>
                    <a:lnTo>
                      <a:pt x="207" y="897"/>
                    </a:lnTo>
                    <a:lnTo>
                      <a:pt x="222" y="891"/>
                    </a:lnTo>
                    <a:lnTo>
                      <a:pt x="238" y="886"/>
                    </a:lnTo>
                    <a:lnTo>
                      <a:pt x="254" y="880"/>
                    </a:lnTo>
                    <a:lnTo>
                      <a:pt x="269" y="872"/>
                    </a:lnTo>
                    <a:lnTo>
                      <a:pt x="285" y="863"/>
                    </a:lnTo>
                    <a:lnTo>
                      <a:pt x="301" y="854"/>
                    </a:lnTo>
                    <a:lnTo>
                      <a:pt x="319" y="844"/>
                    </a:lnTo>
                    <a:lnTo>
                      <a:pt x="336" y="833"/>
                    </a:lnTo>
                    <a:lnTo>
                      <a:pt x="353" y="820"/>
                    </a:lnTo>
                    <a:lnTo>
                      <a:pt x="370" y="807"/>
                    </a:lnTo>
                    <a:lnTo>
                      <a:pt x="406" y="779"/>
                    </a:lnTo>
                    <a:lnTo>
                      <a:pt x="444" y="747"/>
                    </a:lnTo>
                    <a:lnTo>
                      <a:pt x="482" y="710"/>
                    </a:lnTo>
                    <a:lnTo>
                      <a:pt x="522" y="670"/>
                    </a:lnTo>
                    <a:lnTo>
                      <a:pt x="552" y="659"/>
                    </a:lnTo>
                    <a:lnTo>
                      <a:pt x="581" y="647"/>
                    </a:lnTo>
                    <a:lnTo>
                      <a:pt x="609" y="634"/>
                    </a:lnTo>
                    <a:lnTo>
                      <a:pt x="636" y="621"/>
                    </a:lnTo>
                    <a:lnTo>
                      <a:pt x="662" y="607"/>
                    </a:lnTo>
                    <a:lnTo>
                      <a:pt x="688" y="593"/>
                    </a:lnTo>
                    <a:lnTo>
                      <a:pt x="713" y="578"/>
                    </a:lnTo>
                    <a:lnTo>
                      <a:pt x="735" y="562"/>
                    </a:lnTo>
                    <a:lnTo>
                      <a:pt x="758" y="546"/>
                    </a:lnTo>
                    <a:lnTo>
                      <a:pt x="780" y="530"/>
                    </a:lnTo>
                    <a:lnTo>
                      <a:pt x="801" y="512"/>
                    </a:lnTo>
                    <a:lnTo>
                      <a:pt x="821" y="494"/>
                    </a:lnTo>
                    <a:lnTo>
                      <a:pt x="839" y="475"/>
                    </a:lnTo>
                    <a:lnTo>
                      <a:pt x="858" y="456"/>
                    </a:lnTo>
                    <a:lnTo>
                      <a:pt x="875" y="436"/>
                    </a:lnTo>
                    <a:lnTo>
                      <a:pt x="891" y="415"/>
                    </a:lnTo>
                    <a:lnTo>
                      <a:pt x="906" y="394"/>
                    </a:lnTo>
                    <a:lnTo>
                      <a:pt x="920" y="372"/>
                    </a:lnTo>
                    <a:lnTo>
                      <a:pt x="933" y="349"/>
                    </a:lnTo>
                    <a:lnTo>
                      <a:pt x="946" y="327"/>
                    </a:lnTo>
                    <a:lnTo>
                      <a:pt x="957" y="303"/>
                    </a:lnTo>
                    <a:lnTo>
                      <a:pt x="968" y="279"/>
                    </a:lnTo>
                    <a:lnTo>
                      <a:pt x="977" y="253"/>
                    </a:lnTo>
                    <a:lnTo>
                      <a:pt x="986" y="228"/>
                    </a:lnTo>
                    <a:lnTo>
                      <a:pt x="994" y="202"/>
                    </a:lnTo>
                    <a:lnTo>
                      <a:pt x="1001" y="175"/>
                    </a:lnTo>
                    <a:lnTo>
                      <a:pt x="1007" y="147"/>
                    </a:lnTo>
                    <a:lnTo>
                      <a:pt x="1012" y="119"/>
                    </a:lnTo>
                    <a:lnTo>
                      <a:pt x="1015" y="91"/>
                    </a:lnTo>
                    <a:lnTo>
                      <a:pt x="1018" y="61"/>
                    </a:lnTo>
                    <a:lnTo>
                      <a:pt x="1021" y="32"/>
                    </a:lnTo>
                    <a:lnTo>
                      <a:pt x="1022" y="0"/>
                    </a:lnTo>
                    <a:lnTo>
                      <a:pt x="1027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4" name="Freeform 875"/>
              <p:cNvSpPr>
                <a:spLocks noEditPoints="1"/>
              </p:cNvSpPr>
              <p:nvPr/>
            </p:nvSpPr>
            <p:spPr bwMode="auto">
              <a:xfrm>
                <a:off x="2595" y="2149"/>
                <a:ext cx="214" cy="354"/>
              </a:xfrm>
              <a:custGeom>
                <a:avLst/>
                <a:gdLst>
                  <a:gd name="T0" fmla="*/ 42 w 1052"/>
                  <a:gd name="T1" fmla="*/ 24 h 1773"/>
                  <a:gd name="T2" fmla="*/ 37 w 1052"/>
                  <a:gd name="T3" fmla="*/ 27 h 1773"/>
                  <a:gd name="T4" fmla="*/ 36 w 1052"/>
                  <a:gd name="T5" fmla="*/ 29 h 1773"/>
                  <a:gd name="T6" fmla="*/ 34 w 1052"/>
                  <a:gd name="T7" fmla="*/ 29 h 1773"/>
                  <a:gd name="T8" fmla="*/ 28 w 1052"/>
                  <a:gd name="T9" fmla="*/ 39 h 1773"/>
                  <a:gd name="T10" fmla="*/ 24 w 1052"/>
                  <a:gd name="T11" fmla="*/ 47 h 1773"/>
                  <a:gd name="T12" fmla="*/ 22 w 1052"/>
                  <a:gd name="T13" fmla="*/ 56 h 1773"/>
                  <a:gd name="T14" fmla="*/ 22 w 1052"/>
                  <a:gd name="T15" fmla="*/ 66 h 1773"/>
                  <a:gd name="T16" fmla="*/ 21 w 1052"/>
                  <a:gd name="T17" fmla="*/ 65 h 1773"/>
                  <a:gd name="T18" fmla="*/ 21 w 1052"/>
                  <a:gd name="T19" fmla="*/ 55 h 1773"/>
                  <a:gd name="T20" fmla="*/ 23 w 1052"/>
                  <a:gd name="T21" fmla="*/ 45 h 1773"/>
                  <a:gd name="T22" fmla="*/ 27 w 1052"/>
                  <a:gd name="T23" fmla="*/ 37 h 1773"/>
                  <a:gd name="T24" fmla="*/ 23 w 1052"/>
                  <a:gd name="T25" fmla="*/ 70 h 1773"/>
                  <a:gd name="T26" fmla="*/ 23 w 1052"/>
                  <a:gd name="T27" fmla="*/ 70 h 1773"/>
                  <a:gd name="T28" fmla="*/ 21 w 1052"/>
                  <a:gd name="T29" fmla="*/ 70 h 1773"/>
                  <a:gd name="T30" fmla="*/ 17 w 1052"/>
                  <a:gd name="T31" fmla="*/ 70 h 1773"/>
                  <a:gd name="T32" fmla="*/ 12 w 1052"/>
                  <a:gd name="T33" fmla="*/ 67 h 1773"/>
                  <a:gd name="T34" fmla="*/ 13 w 1052"/>
                  <a:gd name="T35" fmla="*/ 66 h 1773"/>
                  <a:gd name="T36" fmla="*/ 17 w 1052"/>
                  <a:gd name="T37" fmla="*/ 69 h 1773"/>
                  <a:gd name="T38" fmla="*/ 10 w 1052"/>
                  <a:gd name="T39" fmla="*/ 65 h 1773"/>
                  <a:gd name="T40" fmla="*/ 8 w 1052"/>
                  <a:gd name="T41" fmla="*/ 60 h 1773"/>
                  <a:gd name="T42" fmla="*/ 9 w 1052"/>
                  <a:gd name="T43" fmla="*/ 54 h 1773"/>
                  <a:gd name="T44" fmla="*/ 9 w 1052"/>
                  <a:gd name="T45" fmla="*/ 60 h 1773"/>
                  <a:gd name="T46" fmla="*/ 11 w 1052"/>
                  <a:gd name="T47" fmla="*/ 65 h 1773"/>
                  <a:gd name="T48" fmla="*/ 9 w 1052"/>
                  <a:gd name="T49" fmla="*/ 52 h 1773"/>
                  <a:gd name="T50" fmla="*/ 9 w 1052"/>
                  <a:gd name="T51" fmla="*/ 51 h 1773"/>
                  <a:gd name="T52" fmla="*/ 9 w 1052"/>
                  <a:gd name="T53" fmla="*/ 50 h 1773"/>
                  <a:gd name="T54" fmla="*/ 8 w 1052"/>
                  <a:gd name="T55" fmla="*/ 51 h 1773"/>
                  <a:gd name="T56" fmla="*/ 8 w 1052"/>
                  <a:gd name="T57" fmla="*/ 50 h 1773"/>
                  <a:gd name="T58" fmla="*/ 4 w 1052"/>
                  <a:gd name="T59" fmla="*/ 47 h 1773"/>
                  <a:gd name="T60" fmla="*/ 2 w 1052"/>
                  <a:gd name="T61" fmla="*/ 47 h 1773"/>
                  <a:gd name="T62" fmla="*/ 0 w 1052"/>
                  <a:gd name="T63" fmla="*/ 40 h 1773"/>
                  <a:gd name="T64" fmla="*/ 2 w 1052"/>
                  <a:gd name="T65" fmla="*/ 36 h 1773"/>
                  <a:gd name="T66" fmla="*/ 1 w 1052"/>
                  <a:gd name="T67" fmla="*/ 43 h 1773"/>
                  <a:gd name="T68" fmla="*/ 3 w 1052"/>
                  <a:gd name="T69" fmla="*/ 48 h 1773"/>
                  <a:gd name="T70" fmla="*/ 2 w 1052"/>
                  <a:gd name="T71" fmla="*/ 35 h 1773"/>
                  <a:gd name="T72" fmla="*/ 1 w 1052"/>
                  <a:gd name="T73" fmla="*/ 35 h 1773"/>
                  <a:gd name="T74" fmla="*/ 2 w 1052"/>
                  <a:gd name="T75" fmla="*/ 35 h 1773"/>
                  <a:gd name="T76" fmla="*/ 2 w 1052"/>
                  <a:gd name="T77" fmla="*/ 36 h 1773"/>
                  <a:gd name="T78" fmla="*/ 6 w 1052"/>
                  <a:gd name="T79" fmla="*/ 37 h 1773"/>
                  <a:gd name="T80" fmla="*/ 8 w 1052"/>
                  <a:gd name="T81" fmla="*/ 36 h 1773"/>
                  <a:gd name="T82" fmla="*/ 15 w 1052"/>
                  <a:gd name="T83" fmla="*/ 32 h 1773"/>
                  <a:gd name="T84" fmla="*/ 21 w 1052"/>
                  <a:gd name="T85" fmla="*/ 29 h 1773"/>
                  <a:gd name="T86" fmla="*/ 12 w 1052"/>
                  <a:gd name="T87" fmla="*/ 35 h 1773"/>
                  <a:gd name="T88" fmla="*/ 6 w 1052"/>
                  <a:gd name="T89" fmla="*/ 36 h 1773"/>
                  <a:gd name="T90" fmla="*/ 24 w 1052"/>
                  <a:gd name="T91" fmla="*/ 26 h 1773"/>
                  <a:gd name="T92" fmla="*/ 31 w 1052"/>
                  <a:gd name="T93" fmla="*/ 21 h 1773"/>
                  <a:gd name="T94" fmla="*/ 36 w 1052"/>
                  <a:gd name="T95" fmla="*/ 18 h 1773"/>
                  <a:gd name="T96" fmla="*/ 29 w 1052"/>
                  <a:gd name="T97" fmla="*/ 24 h 1773"/>
                  <a:gd name="T98" fmla="*/ 21 w 1052"/>
                  <a:gd name="T99" fmla="*/ 27 h 1773"/>
                  <a:gd name="T100" fmla="*/ 39 w 1052"/>
                  <a:gd name="T101" fmla="*/ 10 h 1773"/>
                  <a:gd name="T102" fmla="*/ 41 w 1052"/>
                  <a:gd name="T103" fmla="*/ 2 h 1773"/>
                  <a:gd name="T104" fmla="*/ 41 w 1052"/>
                  <a:gd name="T105" fmla="*/ 7 h 1773"/>
                  <a:gd name="T106" fmla="*/ 38 w 1052"/>
                  <a:gd name="T107" fmla="*/ 15 h 1773"/>
                  <a:gd name="T108" fmla="*/ 41 w 1052"/>
                  <a:gd name="T109" fmla="*/ 0 h 1773"/>
                  <a:gd name="T110" fmla="*/ 42 w 1052"/>
                  <a:gd name="T111" fmla="*/ 23 h 1773"/>
                  <a:gd name="T112" fmla="*/ 42 w 1052"/>
                  <a:gd name="T113" fmla="*/ 23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047" y="595"/>
                    </a:moveTo>
                    <a:lnTo>
                      <a:pt x="1048" y="595"/>
                    </a:lnTo>
                    <a:lnTo>
                      <a:pt x="1033" y="575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1048" y="595"/>
                    </a:moveTo>
                    <a:lnTo>
                      <a:pt x="1048" y="595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48" y="595"/>
                    </a:lnTo>
                    <a:close/>
                    <a:moveTo>
                      <a:pt x="1047" y="595"/>
                    </a:moveTo>
                    <a:lnTo>
                      <a:pt x="1006" y="624"/>
                    </a:lnTo>
                    <a:lnTo>
                      <a:pt x="967" y="653"/>
                    </a:lnTo>
                    <a:lnTo>
                      <a:pt x="929" y="683"/>
                    </a:lnTo>
                    <a:lnTo>
                      <a:pt x="893" y="715"/>
                    </a:lnTo>
                    <a:lnTo>
                      <a:pt x="877" y="696"/>
                    </a:lnTo>
                    <a:lnTo>
                      <a:pt x="913" y="665"/>
                    </a:lnTo>
                    <a:lnTo>
                      <a:pt x="952" y="634"/>
                    </a:lnTo>
                    <a:lnTo>
                      <a:pt x="991" y="604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893" y="715"/>
                    </a:moveTo>
                    <a:lnTo>
                      <a:pt x="860" y="747"/>
                    </a:lnTo>
                    <a:lnTo>
                      <a:pt x="827" y="780"/>
                    </a:lnTo>
                    <a:lnTo>
                      <a:pt x="797" y="814"/>
                    </a:lnTo>
                    <a:lnTo>
                      <a:pt x="768" y="849"/>
                    </a:lnTo>
                    <a:lnTo>
                      <a:pt x="750" y="834"/>
                    </a:lnTo>
                    <a:lnTo>
                      <a:pt x="779" y="798"/>
                    </a:lnTo>
                    <a:lnTo>
                      <a:pt x="809" y="763"/>
                    </a:lnTo>
                    <a:lnTo>
                      <a:pt x="842" y="730"/>
                    </a:lnTo>
                    <a:lnTo>
                      <a:pt x="877" y="696"/>
                    </a:lnTo>
                    <a:lnTo>
                      <a:pt x="893" y="715"/>
                    </a:lnTo>
                    <a:close/>
                    <a:moveTo>
                      <a:pt x="768" y="849"/>
                    </a:moveTo>
                    <a:lnTo>
                      <a:pt x="751" y="871"/>
                    </a:lnTo>
                    <a:lnTo>
                      <a:pt x="734" y="895"/>
                    </a:lnTo>
                    <a:lnTo>
                      <a:pt x="718" y="919"/>
                    </a:lnTo>
                    <a:lnTo>
                      <a:pt x="703" y="943"/>
                    </a:lnTo>
                    <a:lnTo>
                      <a:pt x="689" y="966"/>
                    </a:lnTo>
                    <a:lnTo>
                      <a:pt x="675" y="991"/>
                    </a:lnTo>
                    <a:lnTo>
                      <a:pt x="662" y="1017"/>
                    </a:lnTo>
                    <a:lnTo>
                      <a:pt x="650" y="1042"/>
                    </a:lnTo>
                    <a:lnTo>
                      <a:pt x="638" y="1068"/>
                    </a:lnTo>
                    <a:lnTo>
                      <a:pt x="628" y="1094"/>
                    </a:lnTo>
                    <a:lnTo>
                      <a:pt x="618" y="1121"/>
                    </a:lnTo>
                    <a:lnTo>
                      <a:pt x="608" y="1148"/>
                    </a:lnTo>
                    <a:lnTo>
                      <a:pt x="599" y="1175"/>
                    </a:lnTo>
                    <a:lnTo>
                      <a:pt x="592" y="1203"/>
                    </a:lnTo>
                    <a:lnTo>
                      <a:pt x="584" y="1231"/>
                    </a:lnTo>
                    <a:lnTo>
                      <a:pt x="578" y="1259"/>
                    </a:lnTo>
                    <a:lnTo>
                      <a:pt x="572" y="1287"/>
                    </a:lnTo>
                    <a:lnTo>
                      <a:pt x="567" y="1316"/>
                    </a:lnTo>
                    <a:lnTo>
                      <a:pt x="564" y="1347"/>
                    </a:lnTo>
                    <a:lnTo>
                      <a:pt x="559" y="1376"/>
                    </a:lnTo>
                    <a:lnTo>
                      <a:pt x="557" y="1406"/>
                    </a:lnTo>
                    <a:lnTo>
                      <a:pt x="555" y="1436"/>
                    </a:lnTo>
                    <a:lnTo>
                      <a:pt x="554" y="1468"/>
                    </a:lnTo>
                    <a:lnTo>
                      <a:pt x="553" y="1498"/>
                    </a:lnTo>
                    <a:lnTo>
                      <a:pt x="554" y="1530"/>
                    </a:lnTo>
                    <a:lnTo>
                      <a:pt x="555" y="1561"/>
                    </a:lnTo>
                    <a:lnTo>
                      <a:pt x="556" y="1594"/>
                    </a:lnTo>
                    <a:lnTo>
                      <a:pt x="558" y="1626"/>
                    </a:lnTo>
                    <a:lnTo>
                      <a:pt x="562" y="1659"/>
                    </a:lnTo>
                    <a:lnTo>
                      <a:pt x="566" y="1692"/>
                    </a:lnTo>
                    <a:lnTo>
                      <a:pt x="570" y="1726"/>
                    </a:lnTo>
                    <a:lnTo>
                      <a:pt x="576" y="1759"/>
                    </a:lnTo>
                    <a:lnTo>
                      <a:pt x="552" y="1763"/>
                    </a:lnTo>
                    <a:lnTo>
                      <a:pt x="547" y="1729"/>
                    </a:lnTo>
                    <a:lnTo>
                      <a:pt x="541" y="1694"/>
                    </a:lnTo>
                    <a:lnTo>
                      <a:pt x="538" y="1661"/>
                    </a:lnTo>
                    <a:lnTo>
                      <a:pt x="535" y="1627"/>
                    </a:lnTo>
                    <a:lnTo>
                      <a:pt x="531" y="1594"/>
                    </a:lnTo>
                    <a:lnTo>
                      <a:pt x="530" y="1561"/>
                    </a:lnTo>
                    <a:lnTo>
                      <a:pt x="529" y="1529"/>
                    </a:lnTo>
                    <a:lnTo>
                      <a:pt x="529" y="1497"/>
                    </a:lnTo>
                    <a:lnTo>
                      <a:pt x="529" y="1465"/>
                    </a:lnTo>
                    <a:lnTo>
                      <a:pt x="530" y="1434"/>
                    </a:lnTo>
                    <a:lnTo>
                      <a:pt x="532" y="1403"/>
                    </a:lnTo>
                    <a:lnTo>
                      <a:pt x="536" y="1372"/>
                    </a:lnTo>
                    <a:lnTo>
                      <a:pt x="539" y="1342"/>
                    </a:lnTo>
                    <a:lnTo>
                      <a:pt x="543" y="1312"/>
                    </a:lnTo>
                    <a:lnTo>
                      <a:pt x="549" y="1282"/>
                    </a:lnTo>
                    <a:lnTo>
                      <a:pt x="554" y="1253"/>
                    </a:lnTo>
                    <a:lnTo>
                      <a:pt x="561" y="1225"/>
                    </a:lnTo>
                    <a:lnTo>
                      <a:pt x="568" y="1195"/>
                    </a:lnTo>
                    <a:lnTo>
                      <a:pt x="576" y="1167"/>
                    </a:lnTo>
                    <a:lnTo>
                      <a:pt x="584" y="1139"/>
                    </a:lnTo>
                    <a:lnTo>
                      <a:pt x="594" y="1112"/>
                    </a:lnTo>
                    <a:lnTo>
                      <a:pt x="605" y="1085"/>
                    </a:lnTo>
                    <a:lnTo>
                      <a:pt x="616" y="1058"/>
                    </a:lnTo>
                    <a:lnTo>
                      <a:pt x="628" y="1031"/>
                    </a:lnTo>
                    <a:lnTo>
                      <a:pt x="640" y="1005"/>
                    </a:lnTo>
                    <a:lnTo>
                      <a:pt x="653" y="979"/>
                    </a:lnTo>
                    <a:lnTo>
                      <a:pt x="667" y="955"/>
                    </a:lnTo>
                    <a:lnTo>
                      <a:pt x="683" y="930"/>
                    </a:lnTo>
                    <a:lnTo>
                      <a:pt x="698" y="905"/>
                    </a:lnTo>
                    <a:lnTo>
                      <a:pt x="714" y="881"/>
                    </a:lnTo>
                    <a:lnTo>
                      <a:pt x="731" y="857"/>
                    </a:lnTo>
                    <a:lnTo>
                      <a:pt x="750" y="834"/>
                    </a:lnTo>
                    <a:lnTo>
                      <a:pt x="768" y="849"/>
                    </a:lnTo>
                    <a:close/>
                    <a:moveTo>
                      <a:pt x="576" y="1759"/>
                    </a:moveTo>
                    <a:lnTo>
                      <a:pt x="576" y="1762"/>
                    </a:lnTo>
                    <a:lnTo>
                      <a:pt x="576" y="1765"/>
                    </a:lnTo>
                    <a:lnTo>
                      <a:pt x="575" y="1767"/>
                    </a:lnTo>
                    <a:lnTo>
                      <a:pt x="574" y="1769"/>
                    </a:lnTo>
                    <a:lnTo>
                      <a:pt x="571" y="1771"/>
                    </a:lnTo>
                    <a:lnTo>
                      <a:pt x="569" y="1772"/>
                    </a:lnTo>
                    <a:lnTo>
                      <a:pt x="566" y="1773"/>
                    </a:lnTo>
                    <a:lnTo>
                      <a:pt x="564" y="1773"/>
                    </a:lnTo>
                    <a:lnTo>
                      <a:pt x="564" y="1761"/>
                    </a:lnTo>
                    <a:lnTo>
                      <a:pt x="576" y="1759"/>
                    </a:lnTo>
                    <a:close/>
                    <a:moveTo>
                      <a:pt x="564" y="1773"/>
                    </a:moveTo>
                    <a:lnTo>
                      <a:pt x="549" y="1773"/>
                    </a:lnTo>
                    <a:lnTo>
                      <a:pt x="535" y="1772"/>
                    </a:lnTo>
                    <a:lnTo>
                      <a:pt x="521" y="1771"/>
                    </a:lnTo>
                    <a:lnTo>
                      <a:pt x="507" y="1769"/>
                    </a:lnTo>
                    <a:lnTo>
                      <a:pt x="509" y="1745"/>
                    </a:lnTo>
                    <a:lnTo>
                      <a:pt x="523" y="1746"/>
                    </a:lnTo>
                    <a:lnTo>
                      <a:pt x="537" y="1747"/>
                    </a:lnTo>
                    <a:lnTo>
                      <a:pt x="551" y="1748"/>
                    </a:lnTo>
                    <a:lnTo>
                      <a:pt x="564" y="1749"/>
                    </a:lnTo>
                    <a:lnTo>
                      <a:pt x="564" y="1773"/>
                    </a:lnTo>
                    <a:close/>
                    <a:moveTo>
                      <a:pt x="507" y="1769"/>
                    </a:moveTo>
                    <a:lnTo>
                      <a:pt x="487" y="1767"/>
                    </a:lnTo>
                    <a:lnTo>
                      <a:pt x="468" y="1763"/>
                    </a:lnTo>
                    <a:lnTo>
                      <a:pt x="448" y="1759"/>
                    </a:lnTo>
                    <a:lnTo>
                      <a:pt x="431" y="1755"/>
                    </a:lnTo>
                    <a:lnTo>
                      <a:pt x="414" y="1749"/>
                    </a:lnTo>
                    <a:lnTo>
                      <a:pt x="396" y="1743"/>
                    </a:lnTo>
                    <a:lnTo>
                      <a:pt x="380" y="1736"/>
                    </a:lnTo>
                    <a:lnTo>
                      <a:pt x="365" y="1729"/>
                    </a:lnTo>
                    <a:lnTo>
                      <a:pt x="350" y="1720"/>
                    </a:lnTo>
                    <a:lnTo>
                      <a:pt x="336" y="1712"/>
                    </a:lnTo>
                    <a:lnTo>
                      <a:pt x="323" y="1703"/>
                    </a:lnTo>
                    <a:lnTo>
                      <a:pt x="310" y="1692"/>
                    </a:lnTo>
                    <a:lnTo>
                      <a:pt x="298" y="1682"/>
                    </a:lnTo>
                    <a:lnTo>
                      <a:pt x="286" y="1671"/>
                    </a:lnTo>
                    <a:lnTo>
                      <a:pt x="275" y="1659"/>
                    </a:lnTo>
                    <a:lnTo>
                      <a:pt x="266" y="1646"/>
                    </a:lnTo>
                    <a:lnTo>
                      <a:pt x="285" y="1631"/>
                    </a:lnTo>
                    <a:lnTo>
                      <a:pt x="294" y="1642"/>
                    </a:lnTo>
                    <a:lnTo>
                      <a:pt x="305" y="1653"/>
                    </a:lnTo>
                    <a:lnTo>
                      <a:pt x="315" y="1664"/>
                    </a:lnTo>
                    <a:lnTo>
                      <a:pt x="326" y="1674"/>
                    </a:lnTo>
                    <a:lnTo>
                      <a:pt x="338" y="1684"/>
                    </a:lnTo>
                    <a:lnTo>
                      <a:pt x="351" y="1692"/>
                    </a:lnTo>
                    <a:lnTo>
                      <a:pt x="364" y="1700"/>
                    </a:lnTo>
                    <a:lnTo>
                      <a:pt x="377" y="1707"/>
                    </a:lnTo>
                    <a:lnTo>
                      <a:pt x="392" y="1715"/>
                    </a:lnTo>
                    <a:lnTo>
                      <a:pt x="406" y="1720"/>
                    </a:lnTo>
                    <a:lnTo>
                      <a:pt x="422" y="1727"/>
                    </a:lnTo>
                    <a:lnTo>
                      <a:pt x="439" y="1731"/>
                    </a:lnTo>
                    <a:lnTo>
                      <a:pt x="455" y="1735"/>
                    </a:lnTo>
                    <a:lnTo>
                      <a:pt x="473" y="1740"/>
                    </a:lnTo>
                    <a:lnTo>
                      <a:pt x="490" y="1743"/>
                    </a:lnTo>
                    <a:lnTo>
                      <a:pt x="509" y="1745"/>
                    </a:lnTo>
                    <a:lnTo>
                      <a:pt x="507" y="1769"/>
                    </a:lnTo>
                    <a:close/>
                    <a:moveTo>
                      <a:pt x="266" y="1646"/>
                    </a:moveTo>
                    <a:lnTo>
                      <a:pt x="256" y="1633"/>
                    </a:lnTo>
                    <a:lnTo>
                      <a:pt x="247" y="1619"/>
                    </a:lnTo>
                    <a:lnTo>
                      <a:pt x="239" y="1605"/>
                    </a:lnTo>
                    <a:lnTo>
                      <a:pt x="231" y="1590"/>
                    </a:lnTo>
                    <a:lnTo>
                      <a:pt x="225" y="1573"/>
                    </a:lnTo>
                    <a:lnTo>
                      <a:pt x="218" y="1557"/>
                    </a:lnTo>
                    <a:lnTo>
                      <a:pt x="213" y="1540"/>
                    </a:lnTo>
                    <a:lnTo>
                      <a:pt x="207" y="1522"/>
                    </a:lnTo>
                    <a:lnTo>
                      <a:pt x="203" y="1503"/>
                    </a:lnTo>
                    <a:lnTo>
                      <a:pt x="200" y="1485"/>
                    </a:lnTo>
                    <a:lnTo>
                      <a:pt x="197" y="1465"/>
                    </a:lnTo>
                    <a:lnTo>
                      <a:pt x="194" y="1445"/>
                    </a:lnTo>
                    <a:lnTo>
                      <a:pt x="193" y="1424"/>
                    </a:lnTo>
                    <a:lnTo>
                      <a:pt x="192" y="1403"/>
                    </a:lnTo>
                    <a:lnTo>
                      <a:pt x="191" y="1380"/>
                    </a:lnTo>
                    <a:lnTo>
                      <a:pt x="192" y="1357"/>
                    </a:lnTo>
                    <a:lnTo>
                      <a:pt x="216" y="1357"/>
                    </a:lnTo>
                    <a:lnTo>
                      <a:pt x="216" y="1380"/>
                    </a:lnTo>
                    <a:lnTo>
                      <a:pt x="216" y="1401"/>
                    </a:lnTo>
                    <a:lnTo>
                      <a:pt x="217" y="1421"/>
                    </a:lnTo>
                    <a:lnTo>
                      <a:pt x="219" y="1441"/>
                    </a:lnTo>
                    <a:lnTo>
                      <a:pt x="221" y="1460"/>
                    </a:lnTo>
                    <a:lnTo>
                      <a:pt x="224" y="1479"/>
                    </a:lnTo>
                    <a:lnTo>
                      <a:pt x="227" y="1497"/>
                    </a:lnTo>
                    <a:lnTo>
                      <a:pt x="231" y="1514"/>
                    </a:lnTo>
                    <a:lnTo>
                      <a:pt x="235" y="1531"/>
                    </a:lnTo>
                    <a:lnTo>
                      <a:pt x="241" y="1547"/>
                    </a:lnTo>
                    <a:lnTo>
                      <a:pt x="246" y="1563"/>
                    </a:lnTo>
                    <a:lnTo>
                      <a:pt x="253" y="1578"/>
                    </a:lnTo>
                    <a:lnTo>
                      <a:pt x="260" y="1592"/>
                    </a:lnTo>
                    <a:lnTo>
                      <a:pt x="268" y="1606"/>
                    </a:lnTo>
                    <a:lnTo>
                      <a:pt x="276" y="1619"/>
                    </a:lnTo>
                    <a:lnTo>
                      <a:pt x="285" y="1631"/>
                    </a:lnTo>
                    <a:lnTo>
                      <a:pt x="266" y="1646"/>
                    </a:lnTo>
                    <a:close/>
                    <a:moveTo>
                      <a:pt x="192" y="1357"/>
                    </a:moveTo>
                    <a:lnTo>
                      <a:pt x="193" y="1336"/>
                    </a:lnTo>
                    <a:lnTo>
                      <a:pt x="194" y="1313"/>
                    </a:lnTo>
                    <a:lnTo>
                      <a:pt x="197" y="1290"/>
                    </a:lnTo>
                    <a:lnTo>
                      <a:pt x="199" y="1268"/>
                    </a:lnTo>
                    <a:lnTo>
                      <a:pt x="222" y="1271"/>
                    </a:lnTo>
                    <a:lnTo>
                      <a:pt x="220" y="1294"/>
                    </a:lnTo>
                    <a:lnTo>
                      <a:pt x="218" y="1315"/>
                    </a:lnTo>
                    <a:lnTo>
                      <a:pt x="217" y="1337"/>
                    </a:lnTo>
                    <a:lnTo>
                      <a:pt x="216" y="1357"/>
                    </a:lnTo>
                    <a:lnTo>
                      <a:pt x="192" y="1357"/>
                    </a:lnTo>
                    <a:close/>
                    <a:moveTo>
                      <a:pt x="216" y="1258"/>
                    </a:moveTo>
                    <a:lnTo>
                      <a:pt x="218" y="1260"/>
                    </a:lnTo>
                    <a:lnTo>
                      <a:pt x="221" y="1263"/>
                    </a:lnTo>
                    <a:lnTo>
                      <a:pt x="222" y="1267"/>
                    </a:lnTo>
                    <a:lnTo>
                      <a:pt x="222" y="1271"/>
                    </a:lnTo>
                    <a:lnTo>
                      <a:pt x="211" y="1269"/>
                    </a:lnTo>
                    <a:lnTo>
                      <a:pt x="216" y="1258"/>
                    </a:lnTo>
                    <a:close/>
                    <a:moveTo>
                      <a:pt x="206" y="1281"/>
                    </a:moveTo>
                    <a:lnTo>
                      <a:pt x="205" y="1281"/>
                    </a:lnTo>
                    <a:lnTo>
                      <a:pt x="205" y="1280"/>
                    </a:lnTo>
                    <a:lnTo>
                      <a:pt x="216" y="1258"/>
                    </a:lnTo>
                    <a:lnTo>
                      <a:pt x="206" y="1281"/>
                    </a:lnTo>
                    <a:close/>
                    <a:moveTo>
                      <a:pt x="215" y="1258"/>
                    </a:moveTo>
                    <a:lnTo>
                      <a:pt x="216" y="1258"/>
                    </a:lnTo>
                    <a:lnTo>
                      <a:pt x="211" y="1269"/>
                    </a:lnTo>
                    <a:lnTo>
                      <a:pt x="215" y="1258"/>
                    </a:lnTo>
                    <a:close/>
                    <a:moveTo>
                      <a:pt x="206" y="1281"/>
                    </a:moveTo>
                    <a:lnTo>
                      <a:pt x="186" y="1271"/>
                    </a:lnTo>
                    <a:lnTo>
                      <a:pt x="167" y="1262"/>
                    </a:lnTo>
                    <a:lnTo>
                      <a:pt x="150" y="1253"/>
                    </a:lnTo>
                    <a:lnTo>
                      <a:pt x="134" y="1243"/>
                    </a:lnTo>
                    <a:lnTo>
                      <a:pt x="147" y="1222"/>
                    </a:lnTo>
                    <a:lnTo>
                      <a:pt x="163" y="1232"/>
                    </a:lnTo>
                    <a:lnTo>
                      <a:pt x="180" y="1241"/>
                    </a:lnTo>
                    <a:lnTo>
                      <a:pt x="198" y="1249"/>
                    </a:lnTo>
                    <a:lnTo>
                      <a:pt x="215" y="1258"/>
                    </a:lnTo>
                    <a:lnTo>
                      <a:pt x="206" y="1281"/>
                    </a:lnTo>
                    <a:close/>
                    <a:moveTo>
                      <a:pt x="134" y="1243"/>
                    </a:moveTo>
                    <a:lnTo>
                      <a:pt x="119" y="1233"/>
                    </a:lnTo>
                    <a:lnTo>
                      <a:pt x="104" y="1222"/>
                    </a:lnTo>
                    <a:lnTo>
                      <a:pt x="90" y="1210"/>
                    </a:lnTo>
                    <a:lnTo>
                      <a:pt x="78" y="1199"/>
                    </a:lnTo>
                    <a:lnTo>
                      <a:pt x="94" y="1181"/>
                    </a:lnTo>
                    <a:lnTo>
                      <a:pt x="106" y="1192"/>
                    </a:lnTo>
                    <a:lnTo>
                      <a:pt x="119" y="1203"/>
                    </a:lnTo>
                    <a:lnTo>
                      <a:pt x="133" y="1213"/>
                    </a:lnTo>
                    <a:lnTo>
                      <a:pt x="147" y="1222"/>
                    </a:lnTo>
                    <a:lnTo>
                      <a:pt x="134" y="1243"/>
                    </a:lnTo>
                    <a:close/>
                    <a:moveTo>
                      <a:pt x="78" y="1199"/>
                    </a:moveTo>
                    <a:lnTo>
                      <a:pt x="63" y="1183"/>
                    </a:lnTo>
                    <a:lnTo>
                      <a:pt x="49" y="1167"/>
                    </a:lnTo>
                    <a:lnTo>
                      <a:pt x="37" y="1150"/>
                    </a:lnTo>
                    <a:lnTo>
                      <a:pt x="27" y="1132"/>
                    </a:lnTo>
                    <a:lnTo>
                      <a:pt x="18" y="1113"/>
                    </a:lnTo>
                    <a:lnTo>
                      <a:pt x="12" y="1095"/>
                    </a:lnTo>
                    <a:lnTo>
                      <a:pt x="6" y="1075"/>
                    </a:lnTo>
                    <a:lnTo>
                      <a:pt x="2" y="1055"/>
                    </a:lnTo>
                    <a:lnTo>
                      <a:pt x="1" y="1034"/>
                    </a:lnTo>
                    <a:lnTo>
                      <a:pt x="0" y="1013"/>
                    </a:lnTo>
                    <a:lnTo>
                      <a:pt x="2" y="990"/>
                    </a:lnTo>
                    <a:lnTo>
                      <a:pt x="4" y="967"/>
                    </a:lnTo>
                    <a:lnTo>
                      <a:pt x="9" y="944"/>
                    </a:lnTo>
                    <a:lnTo>
                      <a:pt x="15" y="920"/>
                    </a:lnTo>
                    <a:lnTo>
                      <a:pt x="23" y="895"/>
                    </a:lnTo>
                    <a:lnTo>
                      <a:pt x="32" y="870"/>
                    </a:lnTo>
                    <a:lnTo>
                      <a:pt x="55" y="879"/>
                    </a:lnTo>
                    <a:lnTo>
                      <a:pt x="46" y="903"/>
                    </a:lnTo>
                    <a:lnTo>
                      <a:pt x="39" y="925"/>
                    </a:lnTo>
                    <a:lnTo>
                      <a:pt x="33" y="947"/>
                    </a:lnTo>
                    <a:lnTo>
                      <a:pt x="29" y="970"/>
                    </a:lnTo>
                    <a:lnTo>
                      <a:pt x="26" y="990"/>
                    </a:lnTo>
                    <a:lnTo>
                      <a:pt x="25" y="1011"/>
                    </a:lnTo>
                    <a:lnTo>
                      <a:pt x="25" y="1030"/>
                    </a:lnTo>
                    <a:lnTo>
                      <a:pt x="27" y="1050"/>
                    </a:lnTo>
                    <a:lnTo>
                      <a:pt x="30" y="1068"/>
                    </a:lnTo>
                    <a:lnTo>
                      <a:pt x="35" y="1086"/>
                    </a:lnTo>
                    <a:lnTo>
                      <a:pt x="41" y="1104"/>
                    </a:lnTo>
                    <a:lnTo>
                      <a:pt x="49" y="1121"/>
                    </a:lnTo>
                    <a:lnTo>
                      <a:pt x="58" y="1137"/>
                    </a:lnTo>
                    <a:lnTo>
                      <a:pt x="68" y="1152"/>
                    </a:lnTo>
                    <a:lnTo>
                      <a:pt x="81" y="1167"/>
                    </a:lnTo>
                    <a:lnTo>
                      <a:pt x="94" y="1181"/>
                    </a:lnTo>
                    <a:lnTo>
                      <a:pt x="78" y="1199"/>
                    </a:lnTo>
                    <a:close/>
                    <a:moveTo>
                      <a:pt x="32" y="870"/>
                    </a:moveTo>
                    <a:lnTo>
                      <a:pt x="35" y="867"/>
                    </a:lnTo>
                    <a:lnTo>
                      <a:pt x="37" y="865"/>
                    </a:lnTo>
                    <a:lnTo>
                      <a:pt x="39" y="864"/>
                    </a:lnTo>
                    <a:lnTo>
                      <a:pt x="41" y="863"/>
                    </a:lnTo>
                    <a:lnTo>
                      <a:pt x="44" y="863"/>
                    </a:lnTo>
                    <a:lnTo>
                      <a:pt x="48" y="863"/>
                    </a:lnTo>
                    <a:lnTo>
                      <a:pt x="50" y="864"/>
                    </a:lnTo>
                    <a:lnTo>
                      <a:pt x="53" y="866"/>
                    </a:lnTo>
                    <a:lnTo>
                      <a:pt x="44" y="875"/>
                    </a:lnTo>
                    <a:lnTo>
                      <a:pt x="32" y="870"/>
                    </a:lnTo>
                    <a:close/>
                    <a:moveTo>
                      <a:pt x="53" y="866"/>
                    </a:moveTo>
                    <a:lnTo>
                      <a:pt x="52" y="865"/>
                    </a:lnTo>
                    <a:lnTo>
                      <a:pt x="51" y="865"/>
                    </a:lnTo>
                    <a:lnTo>
                      <a:pt x="37" y="884"/>
                    </a:lnTo>
                    <a:lnTo>
                      <a:pt x="36" y="883"/>
                    </a:lnTo>
                    <a:lnTo>
                      <a:pt x="53" y="866"/>
                    </a:lnTo>
                    <a:close/>
                    <a:moveTo>
                      <a:pt x="51" y="865"/>
                    </a:moveTo>
                    <a:lnTo>
                      <a:pt x="51" y="865"/>
                    </a:lnTo>
                    <a:lnTo>
                      <a:pt x="52" y="865"/>
                    </a:lnTo>
                    <a:lnTo>
                      <a:pt x="44" y="875"/>
                    </a:lnTo>
                    <a:lnTo>
                      <a:pt x="51" y="865"/>
                    </a:lnTo>
                    <a:close/>
                    <a:moveTo>
                      <a:pt x="52" y="865"/>
                    </a:moveTo>
                    <a:lnTo>
                      <a:pt x="63" y="874"/>
                    </a:lnTo>
                    <a:lnTo>
                      <a:pt x="75" y="881"/>
                    </a:lnTo>
                    <a:lnTo>
                      <a:pt x="86" y="888"/>
                    </a:lnTo>
                    <a:lnTo>
                      <a:pt x="98" y="892"/>
                    </a:lnTo>
                    <a:lnTo>
                      <a:pt x="90" y="916"/>
                    </a:lnTo>
                    <a:lnTo>
                      <a:pt x="76" y="909"/>
                    </a:lnTo>
                    <a:lnTo>
                      <a:pt x="63" y="903"/>
                    </a:lnTo>
                    <a:lnTo>
                      <a:pt x="49" y="894"/>
                    </a:lnTo>
                    <a:lnTo>
                      <a:pt x="37" y="884"/>
                    </a:lnTo>
                    <a:lnTo>
                      <a:pt x="52" y="865"/>
                    </a:lnTo>
                    <a:close/>
                    <a:moveTo>
                      <a:pt x="98" y="892"/>
                    </a:moveTo>
                    <a:lnTo>
                      <a:pt x="111" y="896"/>
                    </a:lnTo>
                    <a:lnTo>
                      <a:pt x="124" y="899"/>
                    </a:lnTo>
                    <a:lnTo>
                      <a:pt x="137" y="902"/>
                    </a:lnTo>
                    <a:lnTo>
                      <a:pt x="150" y="903"/>
                    </a:lnTo>
                    <a:lnTo>
                      <a:pt x="150" y="926"/>
                    </a:lnTo>
                    <a:lnTo>
                      <a:pt x="134" y="925"/>
                    </a:lnTo>
                    <a:lnTo>
                      <a:pt x="119" y="923"/>
                    </a:lnTo>
                    <a:lnTo>
                      <a:pt x="104" y="920"/>
                    </a:lnTo>
                    <a:lnTo>
                      <a:pt x="90" y="916"/>
                    </a:lnTo>
                    <a:lnTo>
                      <a:pt x="98" y="892"/>
                    </a:lnTo>
                    <a:close/>
                    <a:moveTo>
                      <a:pt x="150" y="903"/>
                    </a:moveTo>
                    <a:lnTo>
                      <a:pt x="170" y="902"/>
                    </a:lnTo>
                    <a:lnTo>
                      <a:pt x="189" y="899"/>
                    </a:lnTo>
                    <a:lnTo>
                      <a:pt x="208" y="895"/>
                    </a:lnTo>
                    <a:lnTo>
                      <a:pt x="229" y="889"/>
                    </a:lnTo>
                    <a:lnTo>
                      <a:pt x="251" y="881"/>
                    </a:lnTo>
                    <a:lnTo>
                      <a:pt x="272" y="871"/>
                    </a:lnTo>
                    <a:lnTo>
                      <a:pt x="295" y="859"/>
                    </a:lnTo>
                    <a:lnTo>
                      <a:pt x="318" y="845"/>
                    </a:lnTo>
                    <a:lnTo>
                      <a:pt x="342" y="830"/>
                    </a:lnTo>
                    <a:lnTo>
                      <a:pt x="366" y="813"/>
                    </a:lnTo>
                    <a:lnTo>
                      <a:pt x="391" y="794"/>
                    </a:lnTo>
                    <a:lnTo>
                      <a:pt x="417" y="773"/>
                    </a:lnTo>
                    <a:lnTo>
                      <a:pt x="443" y="750"/>
                    </a:lnTo>
                    <a:lnTo>
                      <a:pt x="470" y="726"/>
                    </a:lnTo>
                    <a:lnTo>
                      <a:pt x="498" y="699"/>
                    </a:lnTo>
                    <a:lnTo>
                      <a:pt x="526" y="670"/>
                    </a:lnTo>
                    <a:lnTo>
                      <a:pt x="543" y="687"/>
                    </a:lnTo>
                    <a:lnTo>
                      <a:pt x="514" y="717"/>
                    </a:lnTo>
                    <a:lnTo>
                      <a:pt x="486" y="744"/>
                    </a:lnTo>
                    <a:lnTo>
                      <a:pt x="458" y="770"/>
                    </a:lnTo>
                    <a:lnTo>
                      <a:pt x="431" y="794"/>
                    </a:lnTo>
                    <a:lnTo>
                      <a:pt x="404" y="815"/>
                    </a:lnTo>
                    <a:lnTo>
                      <a:pt x="378" y="835"/>
                    </a:lnTo>
                    <a:lnTo>
                      <a:pt x="352" y="853"/>
                    </a:lnTo>
                    <a:lnTo>
                      <a:pt x="327" y="868"/>
                    </a:lnTo>
                    <a:lnTo>
                      <a:pt x="303" y="882"/>
                    </a:lnTo>
                    <a:lnTo>
                      <a:pt x="280" y="895"/>
                    </a:lnTo>
                    <a:lnTo>
                      <a:pt x="256" y="905"/>
                    </a:lnTo>
                    <a:lnTo>
                      <a:pt x="234" y="913"/>
                    </a:lnTo>
                    <a:lnTo>
                      <a:pt x="212" y="919"/>
                    </a:lnTo>
                    <a:lnTo>
                      <a:pt x="191" y="923"/>
                    </a:lnTo>
                    <a:lnTo>
                      <a:pt x="171" y="926"/>
                    </a:lnTo>
                    <a:lnTo>
                      <a:pt x="150" y="926"/>
                    </a:lnTo>
                    <a:lnTo>
                      <a:pt x="150" y="903"/>
                    </a:lnTo>
                    <a:close/>
                    <a:moveTo>
                      <a:pt x="526" y="670"/>
                    </a:moveTo>
                    <a:lnTo>
                      <a:pt x="528" y="668"/>
                    </a:lnTo>
                    <a:lnTo>
                      <a:pt x="530" y="667"/>
                    </a:lnTo>
                    <a:lnTo>
                      <a:pt x="535" y="678"/>
                    </a:lnTo>
                    <a:lnTo>
                      <a:pt x="526" y="670"/>
                    </a:lnTo>
                    <a:close/>
                    <a:moveTo>
                      <a:pt x="530" y="667"/>
                    </a:moveTo>
                    <a:lnTo>
                      <a:pt x="561" y="655"/>
                    </a:lnTo>
                    <a:lnTo>
                      <a:pt x="589" y="643"/>
                    </a:lnTo>
                    <a:lnTo>
                      <a:pt x="617" y="632"/>
                    </a:lnTo>
                    <a:lnTo>
                      <a:pt x="644" y="619"/>
                    </a:lnTo>
                    <a:lnTo>
                      <a:pt x="670" y="605"/>
                    </a:lnTo>
                    <a:lnTo>
                      <a:pt x="694" y="591"/>
                    </a:lnTo>
                    <a:lnTo>
                      <a:pt x="718" y="577"/>
                    </a:lnTo>
                    <a:lnTo>
                      <a:pt x="742" y="560"/>
                    </a:lnTo>
                    <a:lnTo>
                      <a:pt x="764" y="544"/>
                    </a:lnTo>
                    <a:lnTo>
                      <a:pt x="785" y="528"/>
                    </a:lnTo>
                    <a:lnTo>
                      <a:pt x="806" y="511"/>
                    </a:lnTo>
                    <a:lnTo>
                      <a:pt x="825" y="493"/>
                    </a:lnTo>
                    <a:lnTo>
                      <a:pt x="844" y="475"/>
                    </a:lnTo>
                    <a:lnTo>
                      <a:pt x="861" y="456"/>
                    </a:lnTo>
                    <a:lnTo>
                      <a:pt x="878" y="436"/>
                    </a:lnTo>
                    <a:lnTo>
                      <a:pt x="894" y="416"/>
                    </a:lnTo>
                    <a:lnTo>
                      <a:pt x="914" y="431"/>
                    </a:lnTo>
                    <a:lnTo>
                      <a:pt x="898" y="451"/>
                    </a:lnTo>
                    <a:lnTo>
                      <a:pt x="880" y="472"/>
                    </a:lnTo>
                    <a:lnTo>
                      <a:pt x="862" y="491"/>
                    </a:lnTo>
                    <a:lnTo>
                      <a:pt x="842" y="511"/>
                    </a:lnTo>
                    <a:lnTo>
                      <a:pt x="822" y="529"/>
                    </a:lnTo>
                    <a:lnTo>
                      <a:pt x="801" y="546"/>
                    </a:lnTo>
                    <a:lnTo>
                      <a:pt x="779" y="564"/>
                    </a:lnTo>
                    <a:lnTo>
                      <a:pt x="756" y="581"/>
                    </a:lnTo>
                    <a:lnTo>
                      <a:pt x="732" y="596"/>
                    </a:lnTo>
                    <a:lnTo>
                      <a:pt x="707" y="611"/>
                    </a:lnTo>
                    <a:lnTo>
                      <a:pt x="682" y="626"/>
                    </a:lnTo>
                    <a:lnTo>
                      <a:pt x="656" y="640"/>
                    </a:lnTo>
                    <a:lnTo>
                      <a:pt x="628" y="653"/>
                    </a:lnTo>
                    <a:lnTo>
                      <a:pt x="598" y="666"/>
                    </a:lnTo>
                    <a:lnTo>
                      <a:pt x="569" y="678"/>
                    </a:lnTo>
                    <a:lnTo>
                      <a:pt x="539" y="690"/>
                    </a:lnTo>
                    <a:lnTo>
                      <a:pt x="530" y="667"/>
                    </a:lnTo>
                    <a:close/>
                    <a:moveTo>
                      <a:pt x="894" y="416"/>
                    </a:moveTo>
                    <a:lnTo>
                      <a:pt x="908" y="395"/>
                    </a:lnTo>
                    <a:lnTo>
                      <a:pt x="922" y="373"/>
                    </a:lnTo>
                    <a:lnTo>
                      <a:pt x="936" y="352"/>
                    </a:lnTo>
                    <a:lnTo>
                      <a:pt x="948" y="329"/>
                    </a:lnTo>
                    <a:lnTo>
                      <a:pt x="959" y="305"/>
                    </a:lnTo>
                    <a:lnTo>
                      <a:pt x="970" y="282"/>
                    </a:lnTo>
                    <a:lnTo>
                      <a:pt x="980" y="257"/>
                    </a:lnTo>
                    <a:lnTo>
                      <a:pt x="987" y="232"/>
                    </a:lnTo>
                    <a:lnTo>
                      <a:pt x="995" y="206"/>
                    </a:lnTo>
                    <a:lnTo>
                      <a:pt x="1002" y="180"/>
                    </a:lnTo>
                    <a:lnTo>
                      <a:pt x="1008" y="153"/>
                    </a:lnTo>
                    <a:lnTo>
                      <a:pt x="1013" y="125"/>
                    </a:lnTo>
                    <a:lnTo>
                      <a:pt x="1016" y="97"/>
                    </a:lnTo>
                    <a:lnTo>
                      <a:pt x="1020" y="68"/>
                    </a:lnTo>
                    <a:lnTo>
                      <a:pt x="1022" y="39"/>
                    </a:lnTo>
                    <a:lnTo>
                      <a:pt x="1023" y="8"/>
                    </a:lnTo>
                    <a:lnTo>
                      <a:pt x="1048" y="10"/>
                    </a:lnTo>
                    <a:lnTo>
                      <a:pt x="1047" y="40"/>
                    </a:lnTo>
                    <a:lnTo>
                      <a:pt x="1043" y="71"/>
                    </a:lnTo>
                    <a:lnTo>
                      <a:pt x="1041" y="100"/>
                    </a:lnTo>
                    <a:lnTo>
                      <a:pt x="1037" y="129"/>
                    </a:lnTo>
                    <a:lnTo>
                      <a:pt x="1031" y="159"/>
                    </a:lnTo>
                    <a:lnTo>
                      <a:pt x="1025" y="187"/>
                    </a:lnTo>
                    <a:lnTo>
                      <a:pt x="1018" y="214"/>
                    </a:lnTo>
                    <a:lnTo>
                      <a:pt x="1011" y="241"/>
                    </a:lnTo>
                    <a:lnTo>
                      <a:pt x="1002" y="267"/>
                    </a:lnTo>
                    <a:lnTo>
                      <a:pt x="991" y="291"/>
                    </a:lnTo>
                    <a:lnTo>
                      <a:pt x="982" y="316"/>
                    </a:lnTo>
                    <a:lnTo>
                      <a:pt x="970" y="340"/>
                    </a:lnTo>
                    <a:lnTo>
                      <a:pt x="957" y="364"/>
                    </a:lnTo>
                    <a:lnTo>
                      <a:pt x="943" y="386"/>
                    </a:lnTo>
                    <a:lnTo>
                      <a:pt x="929" y="409"/>
                    </a:lnTo>
                    <a:lnTo>
                      <a:pt x="914" y="431"/>
                    </a:lnTo>
                    <a:lnTo>
                      <a:pt x="894" y="416"/>
                    </a:lnTo>
                    <a:close/>
                    <a:moveTo>
                      <a:pt x="1023" y="8"/>
                    </a:moveTo>
                    <a:lnTo>
                      <a:pt x="1024" y="4"/>
                    </a:lnTo>
                    <a:lnTo>
                      <a:pt x="1027" y="2"/>
                    </a:lnTo>
                    <a:lnTo>
                      <a:pt x="1030" y="0"/>
                    </a:lnTo>
                    <a:lnTo>
                      <a:pt x="1036" y="0"/>
                    </a:lnTo>
                    <a:lnTo>
                      <a:pt x="1040" y="0"/>
                    </a:lnTo>
                    <a:lnTo>
                      <a:pt x="1043" y="2"/>
                    </a:lnTo>
                    <a:lnTo>
                      <a:pt x="1047" y="5"/>
                    </a:lnTo>
                    <a:lnTo>
                      <a:pt x="1048" y="8"/>
                    </a:lnTo>
                    <a:lnTo>
                      <a:pt x="1035" y="8"/>
                    </a:lnTo>
                    <a:lnTo>
                      <a:pt x="1023" y="8"/>
                    </a:lnTo>
                    <a:close/>
                    <a:moveTo>
                      <a:pt x="1048" y="8"/>
                    </a:moveTo>
                    <a:lnTo>
                      <a:pt x="1052" y="585"/>
                    </a:lnTo>
                    <a:lnTo>
                      <a:pt x="1028" y="585"/>
                    </a:lnTo>
                    <a:lnTo>
                      <a:pt x="1023" y="8"/>
                    </a:lnTo>
                    <a:lnTo>
                      <a:pt x="1048" y="8"/>
                    </a:lnTo>
                    <a:close/>
                    <a:moveTo>
                      <a:pt x="1052" y="585"/>
                    </a:moveTo>
                    <a:lnTo>
                      <a:pt x="1051" y="591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52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5" name="Freeform 876"/>
              <p:cNvSpPr>
                <a:spLocks/>
              </p:cNvSpPr>
              <p:nvPr/>
            </p:nvSpPr>
            <p:spPr bwMode="auto">
              <a:xfrm>
                <a:off x="2703" y="2257"/>
                <a:ext cx="105" cy="335"/>
              </a:xfrm>
              <a:custGeom>
                <a:avLst/>
                <a:gdLst>
                  <a:gd name="T0" fmla="*/ 20 w 510"/>
                  <a:gd name="T1" fmla="*/ 65 h 1658"/>
                  <a:gd name="T2" fmla="*/ 19 w 510"/>
                  <a:gd name="T3" fmla="*/ 62 h 1658"/>
                  <a:gd name="T4" fmla="*/ 18 w 510"/>
                  <a:gd name="T5" fmla="*/ 59 h 1658"/>
                  <a:gd name="T6" fmla="*/ 17 w 510"/>
                  <a:gd name="T7" fmla="*/ 56 h 1658"/>
                  <a:gd name="T8" fmla="*/ 16 w 510"/>
                  <a:gd name="T9" fmla="*/ 53 h 1658"/>
                  <a:gd name="T10" fmla="*/ 16 w 510"/>
                  <a:gd name="T11" fmla="*/ 50 h 1658"/>
                  <a:gd name="T12" fmla="*/ 16 w 510"/>
                  <a:gd name="T13" fmla="*/ 47 h 1658"/>
                  <a:gd name="T14" fmla="*/ 16 w 510"/>
                  <a:gd name="T15" fmla="*/ 44 h 1658"/>
                  <a:gd name="T16" fmla="*/ 16 w 510"/>
                  <a:gd name="T17" fmla="*/ 40 h 1658"/>
                  <a:gd name="T18" fmla="*/ 16 w 510"/>
                  <a:gd name="T19" fmla="*/ 37 h 1658"/>
                  <a:gd name="T20" fmla="*/ 16 w 510"/>
                  <a:gd name="T21" fmla="*/ 33 h 1658"/>
                  <a:gd name="T22" fmla="*/ 17 w 510"/>
                  <a:gd name="T23" fmla="*/ 30 h 1658"/>
                  <a:gd name="T24" fmla="*/ 17 w 510"/>
                  <a:gd name="T25" fmla="*/ 26 h 1658"/>
                  <a:gd name="T26" fmla="*/ 18 w 510"/>
                  <a:gd name="T27" fmla="*/ 23 h 1658"/>
                  <a:gd name="T28" fmla="*/ 19 w 510"/>
                  <a:gd name="T29" fmla="*/ 19 h 1658"/>
                  <a:gd name="T30" fmla="*/ 20 w 510"/>
                  <a:gd name="T31" fmla="*/ 15 h 1658"/>
                  <a:gd name="T32" fmla="*/ 20 w 510"/>
                  <a:gd name="T33" fmla="*/ 0 h 1658"/>
                  <a:gd name="T34" fmla="*/ 18 w 510"/>
                  <a:gd name="T35" fmla="*/ 2 h 1658"/>
                  <a:gd name="T36" fmla="*/ 15 w 510"/>
                  <a:gd name="T37" fmla="*/ 4 h 1658"/>
                  <a:gd name="T38" fmla="*/ 13 w 510"/>
                  <a:gd name="T39" fmla="*/ 6 h 1658"/>
                  <a:gd name="T40" fmla="*/ 10 w 510"/>
                  <a:gd name="T41" fmla="*/ 8 h 1658"/>
                  <a:gd name="T42" fmla="*/ 8 w 510"/>
                  <a:gd name="T43" fmla="*/ 11 h 1658"/>
                  <a:gd name="T44" fmla="*/ 7 w 510"/>
                  <a:gd name="T45" fmla="*/ 13 h 1658"/>
                  <a:gd name="T46" fmla="*/ 5 w 510"/>
                  <a:gd name="T47" fmla="*/ 16 h 1658"/>
                  <a:gd name="T48" fmla="*/ 4 w 510"/>
                  <a:gd name="T49" fmla="*/ 19 h 1658"/>
                  <a:gd name="T50" fmla="*/ 3 w 510"/>
                  <a:gd name="T51" fmla="*/ 22 h 1658"/>
                  <a:gd name="T52" fmla="*/ 2 w 510"/>
                  <a:gd name="T53" fmla="*/ 25 h 1658"/>
                  <a:gd name="T54" fmla="*/ 1 w 510"/>
                  <a:gd name="T55" fmla="*/ 29 h 1658"/>
                  <a:gd name="T56" fmla="*/ 0 w 510"/>
                  <a:gd name="T57" fmla="*/ 32 h 1658"/>
                  <a:gd name="T58" fmla="*/ 0 w 510"/>
                  <a:gd name="T59" fmla="*/ 36 h 1658"/>
                  <a:gd name="T60" fmla="*/ 0 w 510"/>
                  <a:gd name="T61" fmla="*/ 40 h 1658"/>
                  <a:gd name="T62" fmla="*/ 0 w 510"/>
                  <a:gd name="T63" fmla="*/ 44 h 1658"/>
                  <a:gd name="T64" fmla="*/ 0 w 510"/>
                  <a:gd name="T65" fmla="*/ 48 h 1658"/>
                  <a:gd name="T66" fmla="*/ 1 w 510"/>
                  <a:gd name="T67" fmla="*/ 50 h 1658"/>
                  <a:gd name="T68" fmla="*/ 2 w 510"/>
                  <a:gd name="T69" fmla="*/ 52 h 1658"/>
                  <a:gd name="T70" fmla="*/ 3 w 510"/>
                  <a:gd name="T71" fmla="*/ 55 h 1658"/>
                  <a:gd name="T72" fmla="*/ 4 w 510"/>
                  <a:gd name="T73" fmla="*/ 57 h 1658"/>
                  <a:gd name="T74" fmla="*/ 5 w 510"/>
                  <a:gd name="T75" fmla="*/ 58 h 1658"/>
                  <a:gd name="T76" fmla="*/ 6 w 510"/>
                  <a:gd name="T77" fmla="*/ 60 h 1658"/>
                  <a:gd name="T78" fmla="*/ 8 w 510"/>
                  <a:gd name="T79" fmla="*/ 61 h 1658"/>
                  <a:gd name="T80" fmla="*/ 9 w 510"/>
                  <a:gd name="T81" fmla="*/ 63 h 1658"/>
                  <a:gd name="T82" fmla="*/ 10 w 510"/>
                  <a:gd name="T83" fmla="*/ 64 h 1658"/>
                  <a:gd name="T84" fmla="*/ 11 w 510"/>
                  <a:gd name="T85" fmla="*/ 65 h 1658"/>
                  <a:gd name="T86" fmla="*/ 13 w 510"/>
                  <a:gd name="T87" fmla="*/ 65 h 1658"/>
                  <a:gd name="T88" fmla="*/ 14 w 510"/>
                  <a:gd name="T89" fmla="*/ 66 h 1658"/>
                  <a:gd name="T90" fmla="*/ 16 w 510"/>
                  <a:gd name="T91" fmla="*/ 66 h 1658"/>
                  <a:gd name="T92" fmla="*/ 17 w 510"/>
                  <a:gd name="T93" fmla="*/ 66 h 1658"/>
                  <a:gd name="T94" fmla="*/ 19 w 510"/>
                  <a:gd name="T95" fmla="*/ 66 h 1658"/>
                  <a:gd name="T96" fmla="*/ 20 w 510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0"/>
                  <a:gd name="T148" fmla="*/ 0 h 1658"/>
                  <a:gd name="T149" fmla="*/ 510 w 510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0" h="1658">
                    <a:moveTo>
                      <a:pt x="510" y="1654"/>
                    </a:moveTo>
                    <a:lnTo>
                      <a:pt x="495" y="1620"/>
                    </a:lnTo>
                    <a:lnTo>
                      <a:pt x="481" y="1584"/>
                    </a:lnTo>
                    <a:lnTo>
                      <a:pt x="468" y="1549"/>
                    </a:lnTo>
                    <a:lnTo>
                      <a:pt x="456" y="1513"/>
                    </a:lnTo>
                    <a:lnTo>
                      <a:pt x="446" y="1476"/>
                    </a:lnTo>
                    <a:lnTo>
                      <a:pt x="436" y="1440"/>
                    </a:lnTo>
                    <a:lnTo>
                      <a:pt x="427" y="1402"/>
                    </a:lnTo>
                    <a:lnTo>
                      <a:pt x="420" y="1364"/>
                    </a:lnTo>
                    <a:lnTo>
                      <a:pt x="412" y="1326"/>
                    </a:lnTo>
                    <a:lnTo>
                      <a:pt x="407" y="1287"/>
                    </a:lnTo>
                    <a:lnTo>
                      <a:pt x="402" y="1248"/>
                    </a:lnTo>
                    <a:lnTo>
                      <a:pt x="398" y="1208"/>
                    </a:lnTo>
                    <a:lnTo>
                      <a:pt x="395" y="1168"/>
                    </a:lnTo>
                    <a:lnTo>
                      <a:pt x="394" y="1128"/>
                    </a:lnTo>
                    <a:lnTo>
                      <a:pt x="393" y="1087"/>
                    </a:lnTo>
                    <a:lnTo>
                      <a:pt x="393" y="1046"/>
                    </a:lnTo>
                    <a:lnTo>
                      <a:pt x="394" y="1004"/>
                    </a:lnTo>
                    <a:lnTo>
                      <a:pt x="395" y="962"/>
                    </a:lnTo>
                    <a:lnTo>
                      <a:pt x="398" y="920"/>
                    </a:lnTo>
                    <a:lnTo>
                      <a:pt x="401" y="877"/>
                    </a:lnTo>
                    <a:lnTo>
                      <a:pt x="406" y="834"/>
                    </a:lnTo>
                    <a:lnTo>
                      <a:pt x="411" y="790"/>
                    </a:lnTo>
                    <a:lnTo>
                      <a:pt x="417" y="746"/>
                    </a:lnTo>
                    <a:lnTo>
                      <a:pt x="425" y="702"/>
                    </a:lnTo>
                    <a:lnTo>
                      <a:pt x="433" y="658"/>
                    </a:lnTo>
                    <a:lnTo>
                      <a:pt x="441" y="612"/>
                    </a:lnTo>
                    <a:lnTo>
                      <a:pt x="451" y="567"/>
                    </a:lnTo>
                    <a:lnTo>
                      <a:pt x="461" y="522"/>
                    </a:lnTo>
                    <a:lnTo>
                      <a:pt x="473" y="475"/>
                    </a:lnTo>
                    <a:lnTo>
                      <a:pt x="484" y="429"/>
                    </a:lnTo>
                    <a:lnTo>
                      <a:pt x="496" y="381"/>
                    </a:lnTo>
                    <a:lnTo>
                      <a:pt x="510" y="335"/>
                    </a:lnTo>
                    <a:lnTo>
                      <a:pt x="510" y="0"/>
                    </a:lnTo>
                    <a:lnTo>
                      <a:pt x="475" y="23"/>
                    </a:lnTo>
                    <a:lnTo>
                      <a:pt x="440" y="46"/>
                    </a:lnTo>
                    <a:lnTo>
                      <a:pt x="407" y="71"/>
                    </a:lnTo>
                    <a:lnTo>
                      <a:pt x="375" y="97"/>
                    </a:lnTo>
                    <a:lnTo>
                      <a:pt x="344" y="123"/>
                    </a:lnTo>
                    <a:lnTo>
                      <a:pt x="315" y="151"/>
                    </a:lnTo>
                    <a:lnTo>
                      <a:pt x="287" y="179"/>
                    </a:lnTo>
                    <a:lnTo>
                      <a:pt x="261" y="209"/>
                    </a:lnTo>
                    <a:lnTo>
                      <a:pt x="235" y="240"/>
                    </a:lnTo>
                    <a:lnTo>
                      <a:pt x="211" y="271"/>
                    </a:lnTo>
                    <a:lnTo>
                      <a:pt x="189" y="302"/>
                    </a:lnTo>
                    <a:lnTo>
                      <a:pt x="167" y="336"/>
                    </a:lnTo>
                    <a:lnTo>
                      <a:pt x="146" y="369"/>
                    </a:lnTo>
                    <a:lnTo>
                      <a:pt x="128" y="405"/>
                    </a:lnTo>
                    <a:lnTo>
                      <a:pt x="111" y="441"/>
                    </a:lnTo>
                    <a:lnTo>
                      <a:pt x="95" y="477"/>
                    </a:lnTo>
                    <a:lnTo>
                      <a:pt x="79" y="515"/>
                    </a:lnTo>
                    <a:lnTo>
                      <a:pt x="65" y="554"/>
                    </a:lnTo>
                    <a:lnTo>
                      <a:pt x="52" y="593"/>
                    </a:lnTo>
                    <a:lnTo>
                      <a:pt x="42" y="634"/>
                    </a:lnTo>
                    <a:lnTo>
                      <a:pt x="32" y="675"/>
                    </a:lnTo>
                    <a:lnTo>
                      <a:pt x="23" y="717"/>
                    </a:lnTo>
                    <a:lnTo>
                      <a:pt x="16" y="760"/>
                    </a:lnTo>
                    <a:lnTo>
                      <a:pt x="10" y="804"/>
                    </a:lnTo>
                    <a:lnTo>
                      <a:pt x="6" y="850"/>
                    </a:lnTo>
                    <a:lnTo>
                      <a:pt x="2" y="895"/>
                    </a:lnTo>
                    <a:lnTo>
                      <a:pt x="0" y="943"/>
                    </a:lnTo>
                    <a:lnTo>
                      <a:pt x="0" y="990"/>
                    </a:lnTo>
                    <a:lnTo>
                      <a:pt x="0" y="1039"/>
                    </a:lnTo>
                    <a:lnTo>
                      <a:pt x="2" y="1089"/>
                    </a:lnTo>
                    <a:lnTo>
                      <a:pt x="4" y="1139"/>
                    </a:lnTo>
                    <a:lnTo>
                      <a:pt x="8" y="1190"/>
                    </a:lnTo>
                    <a:lnTo>
                      <a:pt x="20" y="1222"/>
                    </a:lnTo>
                    <a:lnTo>
                      <a:pt x="31" y="1253"/>
                    </a:lnTo>
                    <a:lnTo>
                      <a:pt x="43" y="1282"/>
                    </a:lnTo>
                    <a:lnTo>
                      <a:pt x="55" y="1310"/>
                    </a:lnTo>
                    <a:lnTo>
                      <a:pt x="68" y="1337"/>
                    </a:lnTo>
                    <a:lnTo>
                      <a:pt x="79" y="1363"/>
                    </a:lnTo>
                    <a:lnTo>
                      <a:pt x="92" y="1388"/>
                    </a:lnTo>
                    <a:lnTo>
                      <a:pt x="105" y="1411"/>
                    </a:lnTo>
                    <a:lnTo>
                      <a:pt x="119" y="1434"/>
                    </a:lnTo>
                    <a:lnTo>
                      <a:pt x="133" y="1456"/>
                    </a:lnTo>
                    <a:lnTo>
                      <a:pt x="147" y="1476"/>
                    </a:lnTo>
                    <a:lnTo>
                      <a:pt x="162" y="1496"/>
                    </a:lnTo>
                    <a:lnTo>
                      <a:pt x="177" y="1514"/>
                    </a:lnTo>
                    <a:lnTo>
                      <a:pt x="191" y="1531"/>
                    </a:lnTo>
                    <a:lnTo>
                      <a:pt x="207" y="1548"/>
                    </a:lnTo>
                    <a:lnTo>
                      <a:pt x="222" y="1563"/>
                    </a:lnTo>
                    <a:lnTo>
                      <a:pt x="238" y="1576"/>
                    </a:lnTo>
                    <a:lnTo>
                      <a:pt x="254" y="1589"/>
                    </a:lnTo>
                    <a:lnTo>
                      <a:pt x="271" y="1600"/>
                    </a:lnTo>
                    <a:lnTo>
                      <a:pt x="287" y="1611"/>
                    </a:lnTo>
                    <a:lnTo>
                      <a:pt x="304" y="1621"/>
                    </a:lnTo>
                    <a:lnTo>
                      <a:pt x="321" y="1630"/>
                    </a:lnTo>
                    <a:lnTo>
                      <a:pt x="339" y="1637"/>
                    </a:lnTo>
                    <a:lnTo>
                      <a:pt x="357" y="1643"/>
                    </a:lnTo>
                    <a:lnTo>
                      <a:pt x="375" y="1648"/>
                    </a:lnTo>
                    <a:lnTo>
                      <a:pt x="394" y="1652"/>
                    </a:lnTo>
                    <a:lnTo>
                      <a:pt x="412" y="1656"/>
                    </a:lnTo>
                    <a:lnTo>
                      <a:pt x="432" y="1658"/>
                    </a:lnTo>
                    <a:lnTo>
                      <a:pt x="451" y="1658"/>
                    </a:lnTo>
                    <a:lnTo>
                      <a:pt x="470" y="1658"/>
                    </a:lnTo>
                    <a:lnTo>
                      <a:pt x="490" y="1657"/>
                    </a:lnTo>
                    <a:lnTo>
                      <a:pt x="51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6" name="Freeform 877"/>
              <p:cNvSpPr>
                <a:spLocks noEditPoints="1"/>
              </p:cNvSpPr>
              <p:nvPr/>
            </p:nvSpPr>
            <p:spPr bwMode="auto">
              <a:xfrm>
                <a:off x="2703" y="2257"/>
                <a:ext cx="109" cy="335"/>
              </a:xfrm>
              <a:custGeom>
                <a:avLst/>
                <a:gdLst>
                  <a:gd name="T0" fmla="*/ 18 w 535"/>
                  <a:gd name="T1" fmla="*/ 61 h 1684"/>
                  <a:gd name="T2" fmla="*/ 17 w 535"/>
                  <a:gd name="T3" fmla="*/ 53 h 1684"/>
                  <a:gd name="T4" fmla="*/ 16 w 535"/>
                  <a:gd name="T5" fmla="*/ 45 h 1684"/>
                  <a:gd name="T6" fmla="*/ 17 w 535"/>
                  <a:gd name="T7" fmla="*/ 45 h 1684"/>
                  <a:gd name="T8" fmla="*/ 17 w 535"/>
                  <a:gd name="T9" fmla="*/ 53 h 1684"/>
                  <a:gd name="T10" fmla="*/ 19 w 535"/>
                  <a:gd name="T11" fmla="*/ 61 h 1684"/>
                  <a:gd name="T12" fmla="*/ 21 w 535"/>
                  <a:gd name="T13" fmla="*/ 67 h 1684"/>
                  <a:gd name="T14" fmla="*/ 16 w 535"/>
                  <a:gd name="T15" fmla="*/ 35 h 1684"/>
                  <a:gd name="T16" fmla="*/ 17 w 535"/>
                  <a:gd name="T17" fmla="*/ 27 h 1684"/>
                  <a:gd name="T18" fmla="*/ 19 w 535"/>
                  <a:gd name="T19" fmla="*/ 17 h 1684"/>
                  <a:gd name="T20" fmla="*/ 20 w 535"/>
                  <a:gd name="T21" fmla="*/ 18 h 1684"/>
                  <a:gd name="T22" fmla="*/ 18 w 535"/>
                  <a:gd name="T23" fmla="*/ 27 h 1684"/>
                  <a:gd name="T24" fmla="*/ 17 w 535"/>
                  <a:gd name="T25" fmla="*/ 36 h 1684"/>
                  <a:gd name="T26" fmla="*/ 16 w 535"/>
                  <a:gd name="T27" fmla="*/ 42 h 1684"/>
                  <a:gd name="T28" fmla="*/ 21 w 535"/>
                  <a:gd name="T29" fmla="*/ 14 h 1684"/>
                  <a:gd name="T30" fmla="*/ 20 w 535"/>
                  <a:gd name="T31" fmla="*/ 14 h 1684"/>
                  <a:gd name="T32" fmla="*/ 21 w 535"/>
                  <a:gd name="T33" fmla="*/ 0 h 1684"/>
                  <a:gd name="T34" fmla="*/ 21 w 535"/>
                  <a:gd name="T35" fmla="*/ 1 h 1684"/>
                  <a:gd name="T36" fmla="*/ 17 w 535"/>
                  <a:gd name="T37" fmla="*/ 4 h 1684"/>
                  <a:gd name="T38" fmla="*/ 11 w 535"/>
                  <a:gd name="T39" fmla="*/ 9 h 1684"/>
                  <a:gd name="T40" fmla="*/ 7 w 535"/>
                  <a:gd name="T41" fmla="*/ 16 h 1684"/>
                  <a:gd name="T42" fmla="*/ 4 w 535"/>
                  <a:gd name="T43" fmla="*/ 18 h 1684"/>
                  <a:gd name="T44" fmla="*/ 9 w 535"/>
                  <a:gd name="T45" fmla="*/ 11 h 1684"/>
                  <a:gd name="T46" fmla="*/ 14 w 535"/>
                  <a:gd name="T47" fmla="*/ 5 h 1684"/>
                  <a:gd name="T48" fmla="*/ 21 w 535"/>
                  <a:gd name="T49" fmla="*/ 0 h 1684"/>
                  <a:gd name="T50" fmla="*/ 3 w 535"/>
                  <a:gd name="T51" fmla="*/ 24 h 1684"/>
                  <a:gd name="T52" fmla="*/ 1 w 535"/>
                  <a:gd name="T53" fmla="*/ 33 h 1684"/>
                  <a:gd name="T54" fmla="*/ 1 w 535"/>
                  <a:gd name="T55" fmla="*/ 42 h 1684"/>
                  <a:gd name="T56" fmla="*/ 0 w 535"/>
                  <a:gd name="T57" fmla="*/ 46 h 1684"/>
                  <a:gd name="T58" fmla="*/ 0 w 535"/>
                  <a:gd name="T59" fmla="*/ 36 h 1684"/>
                  <a:gd name="T60" fmla="*/ 1 w 535"/>
                  <a:gd name="T61" fmla="*/ 27 h 1684"/>
                  <a:gd name="T62" fmla="*/ 4 w 535"/>
                  <a:gd name="T63" fmla="*/ 19 h 1684"/>
                  <a:gd name="T64" fmla="*/ 1 w 535"/>
                  <a:gd name="T65" fmla="*/ 48 h 1684"/>
                  <a:gd name="T66" fmla="*/ 0 w 535"/>
                  <a:gd name="T67" fmla="*/ 48 h 1684"/>
                  <a:gd name="T68" fmla="*/ 1 w 535"/>
                  <a:gd name="T69" fmla="*/ 48 h 1684"/>
                  <a:gd name="T70" fmla="*/ 3 w 535"/>
                  <a:gd name="T71" fmla="*/ 53 h 1684"/>
                  <a:gd name="T72" fmla="*/ 0 w 535"/>
                  <a:gd name="T73" fmla="*/ 48 h 1684"/>
                  <a:gd name="T74" fmla="*/ 5 w 535"/>
                  <a:gd name="T75" fmla="*/ 56 h 1684"/>
                  <a:gd name="T76" fmla="*/ 3 w 535"/>
                  <a:gd name="T77" fmla="*/ 55 h 1684"/>
                  <a:gd name="T78" fmla="*/ 7 w 535"/>
                  <a:gd name="T79" fmla="*/ 60 h 1684"/>
                  <a:gd name="T80" fmla="*/ 12 w 535"/>
                  <a:gd name="T81" fmla="*/ 64 h 1684"/>
                  <a:gd name="T82" fmla="*/ 14 w 535"/>
                  <a:gd name="T83" fmla="*/ 65 h 1684"/>
                  <a:gd name="T84" fmla="*/ 17 w 535"/>
                  <a:gd name="T85" fmla="*/ 66 h 1684"/>
                  <a:gd name="T86" fmla="*/ 21 w 535"/>
                  <a:gd name="T87" fmla="*/ 66 h 1684"/>
                  <a:gd name="T88" fmla="*/ 19 w 535"/>
                  <a:gd name="T89" fmla="*/ 67 h 1684"/>
                  <a:gd name="T90" fmla="*/ 16 w 535"/>
                  <a:gd name="T91" fmla="*/ 67 h 1684"/>
                  <a:gd name="T92" fmla="*/ 13 w 535"/>
                  <a:gd name="T93" fmla="*/ 66 h 1684"/>
                  <a:gd name="T94" fmla="*/ 11 w 535"/>
                  <a:gd name="T95" fmla="*/ 64 h 1684"/>
                  <a:gd name="T96" fmla="*/ 7 w 535"/>
                  <a:gd name="T97" fmla="*/ 60 h 1684"/>
                  <a:gd name="T98" fmla="*/ 21 w 535"/>
                  <a:gd name="T99" fmla="*/ 66 h 1684"/>
                  <a:gd name="T100" fmla="*/ 21 w 535"/>
                  <a:gd name="T101" fmla="*/ 67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5"/>
                  <a:gd name="T154" fmla="*/ 0 h 1684"/>
                  <a:gd name="T155" fmla="*/ 535 w 535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5" h="1684">
                    <a:moveTo>
                      <a:pt x="513" y="1673"/>
                    </a:moveTo>
                    <a:lnTo>
                      <a:pt x="496" y="1637"/>
                    </a:lnTo>
                    <a:lnTo>
                      <a:pt x="482" y="1602"/>
                    </a:lnTo>
                    <a:lnTo>
                      <a:pt x="469" y="1566"/>
                    </a:lnTo>
                    <a:lnTo>
                      <a:pt x="457" y="1529"/>
                    </a:lnTo>
                    <a:lnTo>
                      <a:pt x="447" y="1492"/>
                    </a:lnTo>
                    <a:lnTo>
                      <a:pt x="437" y="1456"/>
                    </a:lnTo>
                    <a:lnTo>
                      <a:pt x="428" y="1418"/>
                    </a:lnTo>
                    <a:lnTo>
                      <a:pt x="421" y="1380"/>
                    </a:lnTo>
                    <a:lnTo>
                      <a:pt x="413" y="1341"/>
                    </a:lnTo>
                    <a:lnTo>
                      <a:pt x="408" y="1302"/>
                    </a:lnTo>
                    <a:lnTo>
                      <a:pt x="402" y="1262"/>
                    </a:lnTo>
                    <a:lnTo>
                      <a:pt x="399" y="1222"/>
                    </a:lnTo>
                    <a:lnTo>
                      <a:pt x="396" y="1183"/>
                    </a:lnTo>
                    <a:lnTo>
                      <a:pt x="394" y="1141"/>
                    </a:lnTo>
                    <a:lnTo>
                      <a:pt x="394" y="1100"/>
                    </a:lnTo>
                    <a:lnTo>
                      <a:pt x="394" y="1059"/>
                    </a:lnTo>
                    <a:lnTo>
                      <a:pt x="418" y="1059"/>
                    </a:lnTo>
                    <a:lnTo>
                      <a:pt x="418" y="1100"/>
                    </a:lnTo>
                    <a:lnTo>
                      <a:pt x="419" y="1140"/>
                    </a:lnTo>
                    <a:lnTo>
                      <a:pt x="421" y="1180"/>
                    </a:lnTo>
                    <a:lnTo>
                      <a:pt x="423" y="1220"/>
                    </a:lnTo>
                    <a:lnTo>
                      <a:pt x="427" y="1259"/>
                    </a:lnTo>
                    <a:lnTo>
                      <a:pt x="432" y="1298"/>
                    </a:lnTo>
                    <a:lnTo>
                      <a:pt x="437" y="1337"/>
                    </a:lnTo>
                    <a:lnTo>
                      <a:pt x="445" y="1375"/>
                    </a:lnTo>
                    <a:lnTo>
                      <a:pt x="452" y="1413"/>
                    </a:lnTo>
                    <a:lnTo>
                      <a:pt x="461" y="1449"/>
                    </a:lnTo>
                    <a:lnTo>
                      <a:pt x="470" y="1486"/>
                    </a:lnTo>
                    <a:lnTo>
                      <a:pt x="481" y="1522"/>
                    </a:lnTo>
                    <a:lnTo>
                      <a:pt x="493" y="1558"/>
                    </a:lnTo>
                    <a:lnTo>
                      <a:pt x="505" y="1593"/>
                    </a:lnTo>
                    <a:lnTo>
                      <a:pt x="519" y="1629"/>
                    </a:lnTo>
                    <a:lnTo>
                      <a:pt x="534" y="1662"/>
                    </a:lnTo>
                    <a:lnTo>
                      <a:pt x="513" y="1673"/>
                    </a:lnTo>
                    <a:close/>
                    <a:moveTo>
                      <a:pt x="394" y="1059"/>
                    </a:moveTo>
                    <a:lnTo>
                      <a:pt x="394" y="1017"/>
                    </a:lnTo>
                    <a:lnTo>
                      <a:pt x="396" y="975"/>
                    </a:lnTo>
                    <a:lnTo>
                      <a:pt x="399" y="932"/>
                    </a:lnTo>
                    <a:lnTo>
                      <a:pt x="402" y="889"/>
                    </a:lnTo>
                    <a:lnTo>
                      <a:pt x="407" y="846"/>
                    </a:lnTo>
                    <a:lnTo>
                      <a:pt x="412" y="802"/>
                    </a:lnTo>
                    <a:lnTo>
                      <a:pt x="419" y="758"/>
                    </a:lnTo>
                    <a:lnTo>
                      <a:pt x="425" y="713"/>
                    </a:lnTo>
                    <a:lnTo>
                      <a:pt x="434" y="668"/>
                    </a:lnTo>
                    <a:lnTo>
                      <a:pt x="442" y="623"/>
                    </a:lnTo>
                    <a:lnTo>
                      <a:pt x="452" y="578"/>
                    </a:lnTo>
                    <a:lnTo>
                      <a:pt x="462" y="531"/>
                    </a:lnTo>
                    <a:lnTo>
                      <a:pt x="474" y="485"/>
                    </a:lnTo>
                    <a:lnTo>
                      <a:pt x="486" y="438"/>
                    </a:lnTo>
                    <a:lnTo>
                      <a:pt x="499" y="391"/>
                    </a:lnTo>
                    <a:lnTo>
                      <a:pt x="511" y="344"/>
                    </a:lnTo>
                    <a:lnTo>
                      <a:pt x="535" y="351"/>
                    </a:lnTo>
                    <a:lnTo>
                      <a:pt x="521" y="398"/>
                    </a:lnTo>
                    <a:lnTo>
                      <a:pt x="509" y="445"/>
                    </a:lnTo>
                    <a:lnTo>
                      <a:pt x="497" y="491"/>
                    </a:lnTo>
                    <a:lnTo>
                      <a:pt x="486" y="537"/>
                    </a:lnTo>
                    <a:lnTo>
                      <a:pt x="476" y="582"/>
                    </a:lnTo>
                    <a:lnTo>
                      <a:pt x="466" y="627"/>
                    </a:lnTo>
                    <a:lnTo>
                      <a:pt x="457" y="673"/>
                    </a:lnTo>
                    <a:lnTo>
                      <a:pt x="450" y="717"/>
                    </a:lnTo>
                    <a:lnTo>
                      <a:pt x="442" y="761"/>
                    </a:lnTo>
                    <a:lnTo>
                      <a:pt x="437" y="805"/>
                    </a:lnTo>
                    <a:lnTo>
                      <a:pt x="432" y="849"/>
                    </a:lnTo>
                    <a:lnTo>
                      <a:pt x="426" y="891"/>
                    </a:lnTo>
                    <a:lnTo>
                      <a:pt x="423" y="934"/>
                    </a:lnTo>
                    <a:lnTo>
                      <a:pt x="421" y="976"/>
                    </a:lnTo>
                    <a:lnTo>
                      <a:pt x="419" y="1017"/>
                    </a:lnTo>
                    <a:lnTo>
                      <a:pt x="418" y="1059"/>
                    </a:lnTo>
                    <a:lnTo>
                      <a:pt x="394" y="1059"/>
                    </a:lnTo>
                    <a:close/>
                    <a:moveTo>
                      <a:pt x="535" y="348"/>
                    </a:moveTo>
                    <a:lnTo>
                      <a:pt x="535" y="349"/>
                    </a:lnTo>
                    <a:lnTo>
                      <a:pt x="535" y="351"/>
                    </a:lnTo>
                    <a:lnTo>
                      <a:pt x="523" y="348"/>
                    </a:lnTo>
                    <a:lnTo>
                      <a:pt x="535" y="348"/>
                    </a:lnTo>
                    <a:close/>
                    <a:moveTo>
                      <a:pt x="511" y="348"/>
                    </a:moveTo>
                    <a:lnTo>
                      <a:pt x="511" y="13"/>
                    </a:lnTo>
                    <a:lnTo>
                      <a:pt x="535" y="13"/>
                    </a:lnTo>
                    <a:lnTo>
                      <a:pt x="535" y="348"/>
                    </a:lnTo>
                    <a:lnTo>
                      <a:pt x="511" y="348"/>
                    </a:lnTo>
                    <a:close/>
                    <a:moveTo>
                      <a:pt x="517" y="2"/>
                    </a:moveTo>
                    <a:lnTo>
                      <a:pt x="520" y="1"/>
                    </a:lnTo>
                    <a:lnTo>
                      <a:pt x="523" y="0"/>
                    </a:lnTo>
                    <a:lnTo>
                      <a:pt x="527" y="1"/>
                    </a:lnTo>
                    <a:lnTo>
                      <a:pt x="529" y="2"/>
                    </a:lnTo>
                    <a:lnTo>
                      <a:pt x="532" y="4"/>
                    </a:lnTo>
                    <a:lnTo>
                      <a:pt x="533" y="6"/>
                    </a:lnTo>
                    <a:lnTo>
                      <a:pt x="535" y="10"/>
                    </a:lnTo>
                    <a:lnTo>
                      <a:pt x="535" y="13"/>
                    </a:lnTo>
                    <a:lnTo>
                      <a:pt x="523" y="13"/>
                    </a:lnTo>
                    <a:lnTo>
                      <a:pt x="517" y="2"/>
                    </a:lnTo>
                    <a:close/>
                    <a:moveTo>
                      <a:pt x="530" y="23"/>
                    </a:moveTo>
                    <a:lnTo>
                      <a:pt x="494" y="45"/>
                    </a:lnTo>
                    <a:lnTo>
                      <a:pt x="461" y="69"/>
                    </a:lnTo>
                    <a:lnTo>
                      <a:pt x="427" y="94"/>
                    </a:lnTo>
                    <a:lnTo>
                      <a:pt x="396" y="119"/>
                    </a:lnTo>
                    <a:lnTo>
                      <a:pt x="366" y="146"/>
                    </a:lnTo>
                    <a:lnTo>
                      <a:pt x="337" y="173"/>
                    </a:lnTo>
                    <a:lnTo>
                      <a:pt x="310" y="201"/>
                    </a:lnTo>
                    <a:lnTo>
                      <a:pt x="283" y="230"/>
                    </a:lnTo>
                    <a:lnTo>
                      <a:pt x="258" y="260"/>
                    </a:lnTo>
                    <a:lnTo>
                      <a:pt x="234" y="290"/>
                    </a:lnTo>
                    <a:lnTo>
                      <a:pt x="211" y="323"/>
                    </a:lnTo>
                    <a:lnTo>
                      <a:pt x="191" y="355"/>
                    </a:lnTo>
                    <a:lnTo>
                      <a:pt x="170" y="389"/>
                    </a:lnTo>
                    <a:lnTo>
                      <a:pt x="152" y="423"/>
                    </a:lnTo>
                    <a:lnTo>
                      <a:pt x="135" y="459"/>
                    </a:lnTo>
                    <a:lnTo>
                      <a:pt x="118" y="495"/>
                    </a:lnTo>
                    <a:lnTo>
                      <a:pt x="96" y="486"/>
                    </a:lnTo>
                    <a:lnTo>
                      <a:pt x="112" y="448"/>
                    </a:lnTo>
                    <a:lnTo>
                      <a:pt x="130" y="412"/>
                    </a:lnTo>
                    <a:lnTo>
                      <a:pt x="149" y="377"/>
                    </a:lnTo>
                    <a:lnTo>
                      <a:pt x="169" y="342"/>
                    </a:lnTo>
                    <a:lnTo>
                      <a:pt x="191" y="309"/>
                    </a:lnTo>
                    <a:lnTo>
                      <a:pt x="214" y="276"/>
                    </a:lnTo>
                    <a:lnTo>
                      <a:pt x="238" y="245"/>
                    </a:lnTo>
                    <a:lnTo>
                      <a:pt x="264" y="214"/>
                    </a:lnTo>
                    <a:lnTo>
                      <a:pt x="291" y="185"/>
                    </a:lnTo>
                    <a:lnTo>
                      <a:pt x="319" y="155"/>
                    </a:lnTo>
                    <a:lnTo>
                      <a:pt x="349" y="127"/>
                    </a:lnTo>
                    <a:lnTo>
                      <a:pt x="380" y="100"/>
                    </a:lnTo>
                    <a:lnTo>
                      <a:pt x="412" y="74"/>
                    </a:lnTo>
                    <a:lnTo>
                      <a:pt x="446" y="50"/>
                    </a:lnTo>
                    <a:lnTo>
                      <a:pt x="480" y="26"/>
                    </a:lnTo>
                    <a:lnTo>
                      <a:pt x="517" y="2"/>
                    </a:lnTo>
                    <a:lnTo>
                      <a:pt x="530" y="23"/>
                    </a:lnTo>
                    <a:close/>
                    <a:moveTo>
                      <a:pt x="118" y="495"/>
                    </a:moveTo>
                    <a:lnTo>
                      <a:pt x="103" y="532"/>
                    </a:lnTo>
                    <a:lnTo>
                      <a:pt x="90" y="570"/>
                    </a:lnTo>
                    <a:lnTo>
                      <a:pt x="77" y="610"/>
                    </a:lnTo>
                    <a:lnTo>
                      <a:pt x="67" y="650"/>
                    </a:lnTo>
                    <a:lnTo>
                      <a:pt x="57" y="691"/>
                    </a:lnTo>
                    <a:lnTo>
                      <a:pt x="48" y="732"/>
                    </a:lnTo>
                    <a:lnTo>
                      <a:pt x="42" y="775"/>
                    </a:lnTo>
                    <a:lnTo>
                      <a:pt x="35" y="820"/>
                    </a:lnTo>
                    <a:lnTo>
                      <a:pt x="31" y="864"/>
                    </a:lnTo>
                    <a:lnTo>
                      <a:pt x="28" y="909"/>
                    </a:lnTo>
                    <a:lnTo>
                      <a:pt x="25" y="956"/>
                    </a:lnTo>
                    <a:lnTo>
                      <a:pt x="24" y="1003"/>
                    </a:lnTo>
                    <a:lnTo>
                      <a:pt x="24" y="1052"/>
                    </a:lnTo>
                    <a:lnTo>
                      <a:pt x="27" y="1102"/>
                    </a:lnTo>
                    <a:lnTo>
                      <a:pt x="30" y="1151"/>
                    </a:lnTo>
                    <a:lnTo>
                      <a:pt x="34" y="1202"/>
                    </a:lnTo>
                    <a:lnTo>
                      <a:pt x="9" y="1204"/>
                    </a:lnTo>
                    <a:lnTo>
                      <a:pt x="5" y="1152"/>
                    </a:lnTo>
                    <a:lnTo>
                      <a:pt x="2" y="1102"/>
                    </a:lnTo>
                    <a:lnTo>
                      <a:pt x="1" y="1052"/>
                    </a:lnTo>
                    <a:lnTo>
                      <a:pt x="0" y="1002"/>
                    </a:lnTo>
                    <a:lnTo>
                      <a:pt x="1" y="955"/>
                    </a:lnTo>
                    <a:lnTo>
                      <a:pt x="3" y="907"/>
                    </a:lnTo>
                    <a:lnTo>
                      <a:pt x="6" y="861"/>
                    </a:lnTo>
                    <a:lnTo>
                      <a:pt x="11" y="815"/>
                    </a:lnTo>
                    <a:lnTo>
                      <a:pt x="17" y="771"/>
                    </a:lnTo>
                    <a:lnTo>
                      <a:pt x="24" y="728"/>
                    </a:lnTo>
                    <a:lnTo>
                      <a:pt x="33" y="685"/>
                    </a:lnTo>
                    <a:lnTo>
                      <a:pt x="43" y="644"/>
                    </a:lnTo>
                    <a:lnTo>
                      <a:pt x="55" y="603"/>
                    </a:lnTo>
                    <a:lnTo>
                      <a:pt x="67" y="563"/>
                    </a:lnTo>
                    <a:lnTo>
                      <a:pt x="81" y="524"/>
                    </a:lnTo>
                    <a:lnTo>
                      <a:pt x="96" y="486"/>
                    </a:lnTo>
                    <a:lnTo>
                      <a:pt x="118" y="495"/>
                    </a:lnTo>
                    <a:close/>
                    <a:moveTo>
                      <a:pt x="10" y="1207"/>
                    </a:moveTo>
                    <a:lnTo>
                      <a:pt x="9" y="1206"/>
                    </a:lnTo>
                    <a:lnTo>
                      <a:pt x="9" y="1204"/>
                    </a:lnTo>
                    <a:lnTo>
                      <a:pt x="21" y="1203"/>
                    </a:lnTo>
                    <a:lnTo>
                      <a:pt x="10" y="1207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21" y="1204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46" y="1234"/>
                    </a:lnTo>
                    <a:lnTo>
                      <a:pt x="58" y="1268"/>
                    </a:lnTo>
                    <a:lnTo>
                      <a:pt x="71" y="1300"/>
                    </a:lnTo>
                    <a:lnTo>
                      <a:pt x="85" y="1332"/>
                    </a:lnTo>
                    <a:lnTo>
                      <a:pt x="62" y="1341"/>
                    </a:lnTo>
                    <a:lnTo>
                      <a:pt x="49" y="1310"/>
                    </a:lnTo>
                    <a:lnTo>
                      <a:pt x="35" y="1278"/>
                    </a:lnTo>
                    <a:lnTo>
                      <a:pt x="22" y="1243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85" y="1332"/>
                    </a:moveTo>
                    <a:lnTo>
                      <a:pt x="99" y="1361"/>
                    </a:lnTo>
                    <a:lnTo>
                      <a:pt x="113" y="1389"/>
                    </a:lnTo>
                    <a:lnTo>
                      <a:pt x="127" y="1415"/>
                    </a:lnTo>
                    <a:lnTo>
                      <a:pt x="142" y="1441"/>
                    </a:lnTo>
                    <a:lnTo>
                      <a:pt x="122" y="1453"/>
                    </a:lnTo>
                    <a:lnTo>
                      <a:pt x="106" y="1427"/>
                    </a:lnTo>
                    <a:lnTo>
                      <a:pt x="91" y="1400"/>
                    </a:lnTo>
                    <a:lnTo>
                      <a:pt x="76" y="1372"/>
                    </a:lnTo>
                    <a:lnTo>
                      <a:pt x="62" y="1341"/>
                    </a:lnTo>
                    <a:lnTo>
                      <a:pt x="85" y="1332"/>
                    </a:lnTo>
                    <a:close/>
                    <a:moveTo>
                      <a:pt x="142" y="1441"/>
                    </a:moveTo>
                    <a:lnTo>
                      <a:pt x="162" y="1470"/>
                    </a:lnTo>
                    <a:lnTo>
                      <a:pt x="182" y="1498"/>
                    </a:lnTo>
                    <a:lnTo>
                      <a:pt x="203" y="1524"/>
                    </a:lnTo>
                    <a:lnTo>
                      <a:pt x="223" y="1546"/>
                    </a:lnTo>
                    <a:lnTo>
                      <a:pt x="245" y="1568"/>
                    </a:lnTo>
                    <a:lnTo>
                      <a:pt x="267" y="1586"/>
                    </a:lnTo>
                    <a:lnTo>
                      <a:pt x="290" y="1604"/>
                    </a:lnTo>
                    <a:lnTo>
                      <a:pt x="314" y="1618"/>
                    </a:lnTo>
                    <a:lnTo>
                      <a:pt x="326" y="1624"/>
                    </a:lnTo>
                    <a:lnTo>
                      <a:pt x="338" y="1630"/>
                    </a:lnTo>
                    <a:lnTo>
                      <a:pt x="349" y="1635"/>
                    </a:lnTo>
                    <a:lnTo>
                      <a:pt x="362" y="1640"/>
                    </a:lnTo>
                    <a:lnTo>
                      <a:pt x="374" y="1645"/>
                    </a:lnTo>
                    <a:lnTo>
                      <a:pt x="387" y="1648"/>
                    </a:lnTo>
                    <a:lnTo>
                      <a:pt x="400" y="1651"/>
                    </a:lnTo>
                    <a:lnTo>
                      <a:pt x="413" y="1653"/>
                    </a:lnTo>
                    <a:lnTo>
                      <a:pt x="426" y="1656"/>
                    </a:lnTo>
                    <a:lnTo>
                      <a:pt x="439" y="1658"/>
                    </a:lnTo>
                    <a:lnTo>
                      <a:pt x="452" y="1659"/>
                    </a:lnTo>
                    <a:lnTo>
                      <a:pt x="466" y="1659"/>
                    </a:lnTo>
                    <a:lnTo>
                      <a:pt x="493" y="1658"/>
                    </a:lnTo>
                    <a:lnTo>
                      <a:pt x="521" y="1656"/>
                    </a:lnTo>
                    <a:lnTo>
                      <a:pt x="524" y="1679"/>
                    </a:lnTo>
                    <a:lnTo>
                      <a:pt x="510" y="1681"/>
                    </a:lnTo>
                    <a:lnTo>
                      <a:pt x="495" y="1683"/>
                    </a:lnTo>
                    <a:lnTo>
                      <a:pt x="480" y="1684"/>
                    </a:lnTo>
                    <a:lnTo>
                      <a:pt x="466" y="1684"/>
                    </a:lnTo>
                    <a:lnTo>
                      <a:pt x="451" y="1683"/>
                    </a:lnTo>
                    <a:lnTo>
                      <a:pt x="437" y="1683"/>
                    </a:lnTo>
                    <a:lnTo>
                      <a:pt x="423" y="1680"/>
                    </a:lnTo>
                    <a:lnTo>
                      <a:pt x="409" y="1678"/>
                    </a:lnTo>
                    <a:lnTo>
                      <a:pt x="395" y="1676"/>
                    </a:lnTo>
                    <a:lnTo>
                      <a:pt x="382" y="1672"/>
                    </a:lnTo>
                    <a:lnTo>
                      <a:pt x="368" y="1669"/>
                    </a:lnTo>
                    <a:lnTo>
                      <a:pt x="355" y="1664"/>
                    </a:lnTo>
                    <a:lnTo>
                      <a:pt x="342" y="1659"/>
                    </a:lnTo>
                    <a:lnTo>
                      <a:pt x="329" y="1653"/>
                    </a:lnTo>
                    <a:lnTo>
                      <a:pt x="316" y="1647"/>
                    </a:lnTo>
                    <a:lnTo>
                      <a:pt x="303" y="1640"/>
                    </a:lnTo>
                    <a:lnTo>
                      <a:pt x="290" y="1633"/>
                    </a:lnTo>
                    <a:lnTo>
                      <a:pt x="278" y="1625"/>
                    </a:lnTo>
                    <a:lnTo>
                      <a:pt x="266" y="1617"/>
                    </a:lnTo>
                    <a:lnTo>
                      <a:pt x="253" y="1607"/>
                    </a:lnTo>
                    <a:lnTo>
                      <a:pt x="231" y="1588"/>
                    </a:lnTo>
                    <a:lnTo>
                      <a:pt x="207" y="1565"/>
                    </a:lnTo>
                    <a:lnTo>
                      <a:pt x="184" y="1541"/>
                    </a:lnTo>
                    <a:lnTo>
                      <a:pt x="163" y="1514"/>
                    </a:lnTo>
                    <a:lnTo>
                      <a:pt x="142" y="1485"/>
                    </a:lnTo>
                    <a:lnTo>
                      <a:pt x="122" y="1453"/>
                    </a:lnTo>
                    <a:lnTo>
                      <a:pt x="142" y="1441"/>
                    </a:lnTo>
                    <a:close/>
                    <a:moveTo>
                      <a:pt x="534" y="1662"/>
                    </a:moveTo>
                    <a:lnTo>
                      <a:pt x="535" y="1665"/>
                    </a:lnTo>
                    <a:lnTo>
                      <a:pt x="535" y="1669"/>
                    </a:lnTo>
                    <a:lnTo>
                      <a:pt x="535" y="1671"/>
                    </a:lnTo>
                    <a:lnTo>
                      <a:pt x="534" y="1673"/>
                    </a:lnTo>
                    <a:lnTo>
                      <a:pt x="532" y="1676"/>
                    </a:lnTo>
                    <a:lnTo>
                      <a:pt x="530" y="1677"/>
                    </a:lnTo>
                    <a:lnTo>
                      <a:pt x="528" y="1679"/>
                    </a:lnTo>
                    <a:lnTo>
                      <a:pt x="524" y="1679"/>
                    </a:lnTo>
                    <a:lnTo>
                      <a:pt x="523" y="1667"/>
                    </a:lnTo>
                    <a:lnTo>
                      <a:pt x="534" y="16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7" name="Freeform 878"/>
              <p:cNvSpPr>
                <a:spLocks noEditPoints="1"/>
              </p:cNvSpPr>
              <p:nvPr/>
            </p:nvSpPr>
            <p:spPr bwMode="auto">
              <a:xfrm>
                <a:off x="2552" y="2041"/>
                <a:ext cx="163" cy="160"/>
              </a:xfrm>
              <a:custGeom>
                <a:avLst/>
                <a:gdLst>
                  <a:gd name="T0" fmla="*/ 0 w 839"/>
                  <a:gd name="T1" fmla="*/ 31 h 774"/>
                  <a:gd name="T2" fmla="*/ 0 w 839"/>
                  <a:gd name="T3" fmla="*/ 31 h 774"/>
                  <a:gd name="T4" fmla="*/ 0 w 839"/>
                  <a:gd name="T5" fmla="*/ 30 h 774"/>
                  <a:gd name="T6" fmla="*/ 0 w 839"/>
                  <a:gd name="T7" fmla="*/ 30 h 774"/>
                  <a:gd name="T8" fmla="*/ 1 w 839"/>
                  <a:gd name="T9" fmla="*/ 31 h 774"/>
                  <a:gd name="T10" fmla="*/ 1 w 839"/>
                  <a:gd name="T11" fmla="*/ 30 h 774"/>
                  <a:gd name="T12" fmla="*/ 1 w 839"/>
                  <a:gd name="T13" fmla="*/ 29 h 774"/>
                  <a:gd name="T14" fmla="*/ 2 w 839"/>
                  <a:gd name="T15" fmla="*/ 29 h 774"/>
                  <a:gd name="T16" fmla="*/ 3 w 839"/>
                  <a:gd name="T17" fmla="*/ 28 h 774"/>
                  <a:gd name="T18" fmla="*/ 4 w 839"/>
                  <a:gd name="T19" fmla="*/ 26 h 774"/>
                  <a:gd name="T20" fmla="*/ 6 w 839"/>
                  <a:gd name="T21" fmla="*/ 24 h 774"/>
                  <a:gd name="T22" fmla="*/ 8 w 839"/>
                  <a:gd name="T23" fmla="*/ 22 h 774"/>
                  <a:gd name="T24" fmla="*/ 6 w 839"/>
                  <a:gd name="T25" fmla="*/ 26 h 774"/>
                  <a:gd name="T26" fmla="*/ 4 w 839"/>
                  <a:gd name="T27" fmla="*/ 28 h 774"/>
                  <a:gd name="T28" fmla="*/ 3 w 839"/>
                  <a:gd name="T29" fmla="*/ 29 h 774"/>
                  <a:gd name="T30" fmla="*/ 2 w 839"/>
                  <a:gd name="T31" fmla="*/ 30 h 774"/>
                  <a:gd name="T32" fmla="*/ 1 w 839"/>
                  <a:gd name="T33" fmla="*/ 31 h 774"/>
                  <a:gd name="T34" fmla="*/ 1 w 839"/>
                  <a:gd name="T35" fmla="*/ 31 h 774"/>
                  <a:gd name="T36" fmla="*/ 7 w 839"/>
                  <a:gd name="T37" fmla="*/ 22 h 774"/>
                  <a:gd name="T38" fmla="*/ 9 w 839"/>
                  <a:gd name="T39" fmla="*/ 19 h 774"/>
                  <a:gd name="T40" fmla="*/ 11 w 839"/>
                  <a:gd name="T41" fmla="*/ 15 h 774"/>
                  <a:gd name="T42" fmla="*/ 12 w 839"/>
                  <a:gd name="T43" fmla="*/ 13 h 774"/>
                  <a:gd name="T44" fmla="*/ 13 w 839"/>
                  <a:gd name="T45" fmla="*/ 12 h 774"/>
                  <a:gd name="T46" fmla="*/ 15 w 839"/>
                  <a:gd name="T47" fmla="*/ 10 h 774"/>
                  <a:gd name="T48" fmla="*/ 16 w 839"/>
                  <a:gd name="T49" fmla="*/ 8 h 774"/>
                  <a:gd name="T50" fmla="*/ 18 w 839"/>
                  <a:gd name="T51" fmla="*/ 7 h 774"/>
                  <a:gd name="T52" fmla="*/ 19 w 839"/>
                  <a:gd name="T53" fmla="*/ 5 h 774"/>
                  <a:gd name="T54" fmla="*/ 21 w 839"/>
                  <a:gd name="T55" fmla="*/ 4 h 774"/>
                  <a:gd name="T56" fmla="*/ 23 w 839"/>
                  <a:gd name="T57" fmla="*/ 3 h 774"/>
                  <a:gd name="T58" fmla="*/ 25 w 839"/>
                  <a:gd name="T59" fmla="*/ 2 h 774"/>
                  <a:gd name="T60" fmla="*/ 28 w 839"/>
                  <a:gd name="T61" fmla="*/ 1 h 774"/>
                  <a:gd name="T62" fmla="*/ 30 w 839"/>
                  <a:gd name="T63" fmla="*/ 0 h 774"/>
                  <a:gd name="T64" fmla="*/ 33 w 839"/>
                  <a:gd name="T65" fmla="*/ 0 h 774"/>
                  <a:gd name="T66" fmla="*/ 31 w 839"/>
                  <a:gd name="T67" fmla="*/ 1 h 774"/>
                  <a:gd name="T68" fmla="*/ 29 w 839"/>
                  <a:gd name="T69" fmla="*/ 2 h 774"/>
                  <a:gd name="T70" fmla="*/ 27 w 839"/>
                  <a:gd name="T71" fmla="*/ 2 h 774"/>
                  <a:gd name="T72" fmla="*/ 24 w 839"/>
                  <a:gd name="T73" fmla="*/ 3 h 774"/>
                  <a:gd name="T74" fmla="*/ 22 w 839"/>
                  <a:gd name="T75" fmla="*/ 4 h 774"/>
                  <a:gd name="T76" fmla="*/ 21 w 839"/>
                  <a:gd name="T77" fmla="*/ 5 h 774"/>
                  <a:gd name="T78" fmla="*/ 19 w 839"/>
                  <a:gd name="T79" fmla="*/ 7 h 774"/>
                  <a:gd name="T80" fmla="*/ 17 w 839"/>
                  <a:gd name="T81" fmla="*/ 8 h 774"/>
                  <a:gd name="T82" fmla="*/ 16 w 839"/>
                  <a:gd name="T83" fmla="*/ 10 h 774"/>
                  <a:gd name="T84" fmla="*/ 15 w 839"/>
                  <a:gd name="T85" fmla="*/ 11 h 774"/>
                  <a:gd name="T86" fmla="*/ 13 w 839"/>
                  <a:gd name="T87" fmla="*/ 14 h 774"/>
                  <a:gd name="T88" fmla="*/ 10 w 839"/>
                  <a:gd name="T89" fmla="*/ 17 h 774"/>
                  <a:gd name="T90" fmla="*/ 8 w 839"/>
                  <a:gd name="T91" fmla="*/ 21 h 774"/>
                  <a:gd name="T92" fmla="*/ 7 w 839"/>
                  <a:gd name="T93" fmla="*/ 22 h 774"/>
                  <a:gd name="T94" fmla="*/ 33 w 839"/>
                  <a:gd name="T95" fmla="*/ 0 h 774"/>
                  <a:gd name="T96" fmla="*/ 33 w 839"/>
                  <a:gd name="T97" fmla="*/ 0 h 774"/>
                  <a:gd name="T98" fmla="*/ 33 w 839"/>
                  <a:gd name="T99" fmla="*/ 1 h 774"/>
                  <a:gd name="T100" fmla="*/ 33 w 839"/>
                  <a:gd name="T101" fmla="*/ 1 h 774"/>
                  <a:gd name="T102" fmla="*/ 33 w 839"/>
                  <a:gd name="T103" fmla="*/ 0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39"/>
                  <a:gd name="T157" fmla="*/ 0 h 774"/>
                  <a:gd name="T158" fmla="*/ 839 w 839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39" h="774">
                    <a:moveTo>
                      <a:pt x="14" y="774"/>
                    </a:moveTo>
                    <a:lnTo>
                      <a:pt x="8" y="774"/>
                    </a:lnTo>
                    <a:lnTo>
                      <a:pt x="4" y="772"/>
                    </a:lnTo>
                    <a:lnTo>
                      <a:pt x="1" y="768"/>
                    </a:lnTo>
                    <a:lnTo>
                      <a:pt x="0" y="764"/>
                    </a:lnTo>
                    <a:lnTo>
                      <a:pt x="0" y="759"/>
                    </a:lnTo>
                    <a:lnTo>
                      <a:pt x="1" y="754"/>
                    </a:lnTo>
                    <a:lnTo>
                      <a:pt x="5" y="751"/>
                    </a:lnTo>
                    <a:lnTo>
                      <a:pt x="9" y="749"/>
                    </a:lnTo>
                    <a:lnTo>
                      <a:pt x="14" y="774"/>
                    </a:lnTo>
                    <a:close/>
                    <a:moveTo>
                      <a:pt x="9" y="749"/>
                    </a:moveTo>
                    <a:lnTo>
                      <a:pt x="19" y="747"/>
                    </a:lnTo>
                    <a:lnTo>
                      <a:pt x="28" y="742"/>
                    </a:lnTo>
                    <a:lnTo>
                      <a:pt x="37" y="736"/>
                    </a:lnTo>
                    <a:lnTo>
                      <a:pt x="47" y="729"/>
                    </a:lnTo>
                    <a:lnTo>
                      <a:pt x="57" y="720"/>
                    </a:lnTo>
                    <a:lnTo>
                      <a:pt x="65" y="710"/>
                    </a:lnTo>
                    <a:lnTo>
                      <a:pt x="75" y="698"/>
                    </a:lnTo>
                    <a:lnTo>
                      <a:pt x="85" y="685"/>
                    </a:lnTo>
                    <a:lnTo>
                      <a:pt x="104" y="656"/>
                    </a:lnTo>
                    <a:lnTo>
                      <a:pt x="125" y="624"/>
                    </a:lnTo>
                    <a:lnTo>
                      <a:pt x="145" y="587"/>
                    </a:lnTo>
                    <a:lnTo>
                      <a:pt x="168" y="547"/>
                    </a:lnTo>
                    <a:lnTo>
                      <a:pt x="189" y="559"/>
                    </a:lnTo>
                    <a:lnTo>
                      <a:pt x="166" y="601"/>
                    </a:lnTo>
                    <a:lnTo>
                      <a:pt x="143" y="639"/>
                    </a:lnTo>
                    <a:lnTo>
                      <a:pt x="122" y="674"/>
                    </a:lnTo>
                    <a:lnTo>
                      <a:pt x="101" y="705"/>
                    </a:lnTo>
                    <a:lnTo>
                      <a:pt x="90" y="719"/>
                    </a:lnTo>
                    <a:lnTo>
                      <a:pt x="79" y="731"/>
                    </a:lnTo>
                    <a:lnTo>
                      <a:pt x="69" y="741"/>
                    </a:lnTo>
                    <a:lnTo>
                      <a:pt x="58" y="751"/>
                    </a:lnTo>
                    <a:lnTo>
                      <a:pt x="47" y="760"/>
                    </a:lnTo>
                    <a:lnTo>
                      <a:pt x="36" y="766"/>
                    </a:lnTo>
                    <a:lnTo>
                      <a:pt x="24" y="771"/>
                    </a:lnTo>
                    <a:lnTo>
                      <a:pt x="14" y="774"/>
                    </a:lnTo>
                    <a:lnTo>
                      <a:pt x="9" y="749"/>
                    </a:lnTo>
                    <a:close/>
                    <a:moveTo>
                      <a:pt x="168" y="547"/>
                    </a:moveTo>
                    <a:lnTo>
                      <a:pt x="191" y="507"/>
                    </a:lnTo>
                    <a:lnTo>
                      <a:pt x="214" y="464"/>
                    </a:lnTo>
                    <a:lnTo>
                      <a:pt x="240" y="421"/>
                    </a:lnTo>
                    <a:lnTo>
                      <a:pt x="268" y="377"/>
                    </a:lnTo>
                    <a:lnTo>
                      <a:pt x="282" y="355"/>
                    </a:lnTo>
                    <a:lnTo>
                      <a:pt x="298" y="333"/>
                    </a:lnTo>
                    <a:lnTo>
                      <a:pt x="314" y="312"/>
                    </a:lnTo>
                    <a:lnTo>
                      <a:pt x="330" y="290"/>
                    </a:lnTo>
                    <a:lnTo>
                      <a:pt x="347" y="268"/>
                    </a:lnTo>
                    <a:lnTo>
                      <a:pt x="365" y="248"/>
                    </a:lnTo>
                    <a:lnTo>
                      <a:pt x="383" y="227"/>
                    </a:lnTo>
                    <a:lnTo>
                      <a:pt x="402" y="207"/>
                    </a:lnTo>
                    <a:lnTo>
                      <a:pt x="422" y="187"/>
                    </a:lnTo>
                    <a:lnTo>
                      <a:pt x="442" y="168"/>
                    </a:lnTo>
                    <a:lnTo>
                      <a:pt x="464" y="150"/>
                    </a:lnTo>
                    <a:lnTo>
                      <a:pt x="486" y="132"/>
                    </a:lnTo>
                    <a:lnTo>
                      <a:pt x="509" y="115"/>
                    </a:lnTo>
                    <a:lnTo>
                      <a:pt x="533" y="99"/>
                    </a:lnTo>
                    <a:lnTo>
                      <a:pt x="558" y="84"/>
                    </a:lnTo>
                    <a:lnTo>
                      <a:pt x="583" y="70"/>
                    </a:lnTo>
                    <a:lnTo>
                      <a:pt x="610" y="57"/>
                    </a:lnTo>
                    <a:lnTo>
                      <a:pt x="638" y="45"/>
                    </a:lnTo>
                    <a:lnTo>
                      <a:pt x="666" y="34"/>
                    </a:lnTo>
                    <a:lnTo>
                      <a:pt x="696" y="24"/>
                    </a:lnTo>
                    <a:lnTo>
                      <a:pt x="726" y="17"/>
                    </a:lnTo>
                    <a:lnTo>
                      <a:pt x="759" y="10"/>
                    </a:lnTo>
                    <a:lnTo>
                      <a:pt x="792" y="5"/>
                    </a:lnTo>
                    <a:lnTo>
                      <a:pt x="826" y="0"/>
                    </a:lnTo>
                    <a:lnTo>
                      <a:pt x="828" y="24"/>
                    </a:lnTo>
                    <a:lnTo>
                      <a:pt x="794" y="29"/>
                    </a:lnTo>
                    <a:lnTo>
                      <a:pt x="763" y="34"/>
                    </a:lnTo>
                    <a:lnTo>
                      <a:pt x="732" y="40"/>
                    </a:lnTo>
                    <a:lnTo>
                      <a:pt x="703" y="48"/>
                    </a:lnTo>
                    <a:lnTo>
                      <a:pt x="673" y="58"/>
                    </a:lnTo>
                    <a:lnTo>
                      <a:pt x="645" y="69"/>
                    </a:lnTo>
                    <a:lnTo>
                      <a:pt x="619" y="79"/>
                    </a:lnTo>
                    <a:lnTo>
                      <a:pt x="594" y="92"/>
                    </a:lnTo>
                    <a:lnTo>
                      <a:pt x="569" y="106"/>
                    </a:lnTo>
                    <a:lnTo>
                      <a:pt x="544" y="121"/>
                    </a:lnTo>
                    <a:lnTo>
                      <a:pt x="521" y="137"/>
                    </a:lnTo>
                    <a:lnTo>
                      <a:pt x="498" y="153"/>
                    </a:lnTo>
                    <a:lnTo>
                      <a:pt x="477" y="170"/>
                    </a:lnTo>
                    <a:lnTo>
                      <a:pt x="456" y="188"/>
                    </a:lnTo>
                    <a:lnTo>
                      <a:pt x="437" y="207"/>
                    </a:lnTo>
                    <a:lnTo>
                      <a:pt x="417" y="226"/>
                    </a:lnTo>
                    <a:lnTo>
                      <a:pt x="399" y="246"/>
                    </a:lnTo>
                    <a:lnTo>
                      <a:pt x="381" y="266"/>
                    </a:lnTo>
                    <a:lnTo>
                      <a:pt x="365" y="287"/>
                    </a:lnTo>
                    <a:lnTo>
                      <a:pt x="347" y="307"/>
                    </a:lnTo>
                    <a:lnTo>
                      <a:pt x="316" y="349"/>
                    </a:lnTo>
                    <a:lnTo>
                      <a:pt x="287" y="393"/>
                    </a:lnTo>
                    <a:lnTo>
                      <a:pt x="260" y="436"/>
                    </a:lnTo>
                    <a:lnTo>
                      <a:pt x="235" y="478"/>
                    </a:lnTo>
                    <a:lnTo>
                      <a:pt x="211" y="519"/>
                    </a:lnTo>
                    <a:lnTo>
                      <a:pt x="189" y="559"/>
                    </a:lnTo>
                    <a:lnTo>
                      <a:pt x="168" y="547"/>
                    </a:lnTo>
                    <a:close/>
                    <a:moveTo>
                      <a:pt x="826" y="0"/>
                    </a:moveTo>
                    <a:lnTo>
                      <a:pt x="831" y="0"/>
                    </a:lnTo>
                    <a:lnTo>
                      <a:pt x="835" y="3"/>
                    </a:lnTo>
                    <a:lnTo>
                      <a:pt x="838" y="7"/>
                    </a:lnTo>
                    <a:lnTo>
                      <a:pt x="839" y="11"/>
                    </a:lnTo>
                    <a:lnTo>
                      <a:pt x="839" y="17"/>
                    </a:lnTo>
                    <a:lnTo>
                      <a:pt x="837" y="20"/>
                    </a:lnTo>
                    <a:lnTo>
                      <a:pt x="832" y="23"/>
                    </a:lnTo>
                    <a:lnTo>
                      <a:pt x="828" y="24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8" name="Freeform 879"/>
              <p:cNvSpPr>
                <a:spLocks noEditPoints="1"/>
              </p:cNvSpPr>
              <p:nvPr/>
            </p:nvSpPr>
            <p:spPr bwMode="auto">
              <a:xfrm>
                <a:off x="2630" y="2049"/>
                <a:ext cx="101" cy="201"/>
              </a:xfrm>
              <a:custGeom>
                <a:avLst/>
                <a:gdLst>
                  <a:gd name="T0" fmla="*/ 4 w 529"/>
                  <a:gd name="T1" fmla="*/ 40 h 1009"/>
                  <a:gd name="T2" fmla="*/ 4 w 529"/>
                  <a:gd name="T3" fmla="*/ 40 h 1009"/>
                  <a:gd name="T4" fmla="*/ 4 w 529"/>
                  <a:gd name="T5" fmla="*/ 40 h 1009"/>
                  <a:gd name="T6" fmla="*/ 3 w 529"/>
                  <a:gd name="T7" fmla="*/ 40 h 1009"/>
                  <a:gd name="T8" fmla="*/ 4 w 529"/>
                  <a:gd name="T9" fmla="*/ 40 h 1009"/>
                  <a:gd name="T10" fmla="*/ 3 w 529"/>
                  <a:gd name="T11" fmla="*/ 40 h 1009"/>
                  <a:gd name="T12" fmla="*/ 2 w 529"/>
                  <a:gd name="T13" fmla="*/ 38 h 1009"/>
                  <a:gd name="T14" fmla="*/ 2 w 529"/>
                  <a:gd name="T15" fmla="*/ 37 h 1009"/>
                  <a:gd name="T16" fmla="*/ 1 w 529"/>
                  <a:gd name="T17" fmla="*/ 36 h 1009"/>
                  <a:gd name="T18" fmla="*/ 1 w 529"/>
                  <a:gd name="T19" fmla="*/ 35 h 1009"/>
                  <a:gd name="T20" fmla="*/ 0 w 529"/>
                  <a:gd name="T21" fmla="*/ 34 h 1009"/>
                  <a:gd name="T22" fmla="*/ 0 w 529"/>
                  <a:gd name="T23" fmla="*/ 33 h 1009"/>
                  <a:gd name="T24" fmla="*/ 0 w 529"/>
                  <a:gd name="T25" fmla="*/ 31 h 1009"/>
                  <a:gd name="T26" fmla="*/ 0 w 529"/>
                  <a:gd name="T27" fmla="*/ 30 h 1009"/>
                  <a:gd name="T28" fmla="*/ 0 w 529"/>
                  <a:gd name="T29" fmla="*/ 29 h 1009"/>
                  <a:gd name="T30" fmla="*/ 0 w 529"/>
                  <a:gd name="T31" fmla="*/ 27 h 1009"/>
                  <a:gd name="T32" fmla="*/ 1 w 529"/>
                  <a:gd name="T33" fmla="*/ 25 h 1009"/>
                  <a:gd name="T34" fmla="*/ 2 w 529"/>
                  <a:gd name="T35" fmla="*/ 22 h 1009"/>
                  <a:gd name="T36" fmla="*/ 3 w 529"/>
                  <a:gd name="T37" fmla="*/ 21 h 1009"/>
                  <a:gd name="T38" fmla="*/ 2 w 529"/>
                  <a:gd name="T39" fmla="*/ 24 h 1009"/>
                  <a:gd name="T40" fmla="*/ 1 w 529"/>
                  <a:gd name="T41" fmla="*/ 26 h 1009"/>
                  <a:gd name="T42" fmla="*/ 1 w 529"/>
                  <a:gd name="T43" fmla="*/ 28 h 1009"/>
                  <a:gd name="T44" fmla="*/ 1 w 529"/>
                  <a:gd name="T45" fmla="*/ 31 h 1009"/>
                  <a:gd name="T46" fmla="*/ 1 w 529"/>
                  <a:gd name="T47" fmla="*/ 32 h 1009"/>
                  <a:gd name="T48" fmla="*/ 1 w 529"/>
                  <a:gd name="T49" fmla="*/ 33 h 1009"/>
                  <a:gd name="T50" fmla="*/ 1 w 529"/>
                  <a:gd name="T51" fmla="*/ 34 h 1009"/>
                  <a:gd name="T52" fmla="*/ 2 w 529"/>
                  <a:gd name="T53" fmla="*/ 35 h 1009"/>
                  <a:gd name="T54" fmla="*/ 2 w 529"/>
                  <a:gd name="T55" fmla="*/ 36 h 1009"/>
                  <a:gd name="T56" fmla="*/ 3 w 529"/>
                  <a:gd name="T57" fmla="*/ 37 h 1009"/>
                  <a:gd name="T58" fmla="*/ 3 w 529"/>
                  <a:gd name="T59" fmla="*/ 39 h 1009"/>
                  <a:gd name="T60" fmla="*/ 4 w 529"/>
                  <a:gd name="T61" fmla="*/ 40 h 1009"/>
                  <a:gd name="T62" fmla="*/ 2 w 529"/>
                  <a:gd name="T63" fmla="*/ 21 h 1009"/>
                  <a:gd name="T64" fmla="*/ 4 w 529"/>
                  <a:gd name="T65" fmla="*/ 18 h 1009"/>
                  <a:gd name="T66" fmla="*/ 5 w 529"/>
                  <a:gd name="T67" fmla="*/ 16 h 1009"/>
                  <a:gd name="T68" fmla="*/ 7 w 529"/>
                  <a:gd name="T69" fmla="*/ 13 h 1009"/>
                  <a:gd name="T70" fmla="*/ 9 w 529"/>
                  <a:gd name="T71" fmla="*/ 11 h 1009"/>
                  <a:gd name="T72" fmla="*/ 12 w 529"/>
                  <a:gd name="T73" fmla="*/ 8 h 1009"/>
                  <a:gd name="T74" fmla="*/ 14 w 529"/>
                  <a:gd name="T75" fmla="*/ 5 h 1009"/>
                  <a:gd name="T76" fmla="*/ 17 w 529"/>
                  <a:gd name="T77" fmla="*/ 3 h 1009"/>
                  <a:gd name="T78" fmla="*/ 20 w 529"/>
                  <a:gd name="T79" fmla="*/ 0 h 1009"/>
                  <a:gd name="T80" fmla="*/ 19 w 529"/>
                  <a:gd name="T81" fmla="*/ 2 h 1009"/>
                  <a:gd name="T82" fmla="*/ 17 w 529"/>
                  <a:gd name="T83" fmla="*/ 5 h 1009"/>
                  <a:gd name="T84" fmla="*/ 14 w 529"/>
                  <a:gd name="T85" fmla="*/ 7 h 1009"/>
                  <a:gd name="T86" fmla="*/ 11 w 529"/>
                  <a:gd name="T87" fmla="*/ 10 h 1009"/>
                  <a:gd name="T88" fmla="*/ 9 w 529"/>
                  <a:gd name="T89" fmla="*/ 12 h 1009"/>
                  <a:gd name="T90" fmla="*/ 7 w 529"/>
                  <a:gd name="T91" fmla="*/ 15 h 1009"/>
                  <a:gd name="T92" fmla="*/ 5 w 529"/>
                  <a:gd name="T93" fmla="*/ 18 h 1009"/>
                  <a:gd name="T94" fmla="*/ 4 w 529"/>
                  <a:gd name="T95" fmla="*/ 20 h 1009"/>
                  <a:gd name="T96" fmla="*/ 2 w 529"/>
                  <a:gd name="T97" fmla="*/ 21 h 1009"/>
                  <a:gd name="T98" fmla="*/ 21 w 529"/>
                  <a:gd name="T99" fmla="*/ 0 h 1009"/>
                  <a:gd name="T100" fmla="*/ 21 w 529"/>
                  <a:gd name="T101" fmla="*/ 0 h 1009"/>
                  <a:gd name="T102" fmla="*/ 21 w 529"/>
                  <a:gd name="T103" fmla="*/ 0 h 1009"/>
                  <a:gd name="T104" fmla="*/ 21 w 529"/>
                  <a:gd name="T105" fmla="*/ 1 h 1009"/>
                  <a:gd name="T106" fmla="*/ 20 w 529"/>
                  <a:gd name="T107" fmla="*/ 0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103" y="990"/>
                    </a:moveTo>
                    <a:lnTo>
                      <a:pt x="105" y="995"/>
                    </a:lnTo>
                    <a:lnTo>
                      <a:pt x="105" y="999"/>
                    </a:lnTo>
                    <a:lnTo>
                      <a:pt x="104" y="1003"/>
                    </a:lnTo>
                    <a:lnTo>
                      <a:pt x="101" y="1006"/>
                    </a:lnTo>
                    <a:lnTo>
                      <a:pt x="97" y="1009"/>
                    </a:lnTo>
                    <a:lnTo>
                      <a:pt x="91" y="1009"/>
                    </a:lnTo>
                    <a:lnTo>
                      <a:pt x="87" y="1008"/>
                    </a:lnTo>
                    <a:lnTo>
                      <a:pt x="84" y="1004"/>
                    </a:lnTo>
                    <a:lnTo>
                      <a:pt x="103" y="990"/>
                    </a:lnTo>
                    <a:close/>
                    <a:moveTo>
                      <a:pt x="84" y="1004"/>
                    </a:moveTo>
                    <a:lnTo>
                      <a:pt x="74" y="989"/>
                    </a:lnTo>
                    <a:lnTo>
                      <a:pt x="64" y="975"/>
                    </a:lnTo>
                    <a:lnTo>
                      <a:pt x="56" y="961"/>
                    </a:lnTo>
                    <a:lnTo>
                      <a:pt x="48" y="946"/>
                    </a:lnTo>
                    <a:lnTo>
                      <a:pt x="41" y="932"/>
                    </a:lnTo>
                    <a:lnTo>
                      <a:pt x="34" y="917"/>
                    </a:lnTo>
                    <a:lnTo>
                      <a:pt x="28" y="903"/>
                    </a:lnTo>
                    <a:lnTo>
                      <a:pt x="22" y="888"/>
                    </a:lnTo>
                    <a:lnTo>
                      <a:pt x="18" y="873"/>
                    </a:lnTo>
                    <a:lnTo>
                      <a:pt x="14" y="859"/>
                    </a:lnTo>
                    <a:lnTo>
                      <a:pt x="9" y="843"/>
                    </a:lnTo>
                    <a:lnTo>
                      <a:pt x="6" y="828"/>
                    </a:lnTo>
                    <a:lnTo>
                      <a:pt x="4" y="813"/>
                    </a:lnTo>
                    <a:lnTo>
                      <a:pt x="2" y="798"/>
                    </a:lnTo>
                    <a:lnTo>
                      <a:pt x="1" y="783"/>
                    </a:lnTo>
                    <a:lnTo>
                      <a:pt x="0" y="768"/>
                    </a:lnTo>
                    <a:lnTo>
                      <a:pt x="0" y="753"/>
                    </a:lnTo>
                    <a:lnTo>
                      <a:pt x="0" y="738"/>
                    </a:lnTo>
                    <a:lnTo>
                      <a:pt x="1" y="722"/>
                    </a:lnTo>
                    <a:lnTo>
                      <a:pt x="2" y="707"/>
                    </a:lnTo>
                    <a:lnTo>
                      <a:pt x="6" y="676"/>
                    </a:lnTo>
                    <a:lnTo>
                      <a:pt x="13" y="646"/>
                    </a:lnTo>
                    <a:lnTo>
                      <a:pt x="21" y="614"/>
                    </a:lnTo>
                    <a:lnTo>
                      <a:pt x="32" y="583"/>
                    </a:lnTo>
                    <a:lnTo>
                      <a:pt x="44" y="552"/>
                    </a:lnTo>
                    <a:lnTo>
                      <a:pt x="59" y="520"/>
                    </a:lnTo>
                    <a:lnTo>
                      <a:pt x="81" y="530"/>
                    </a:lnTo>
                    <a:lnTo>
                      <a:pt x="67" y="560"/>
                    </a:lnTo>
                    <a:lnTo>
                      <a:pt x="55" y="591"/>
                    </a:lnTo>
                    <a:lnTo>
                      <a:pt x="45" y="620"/>
                    </a:lnTo>
                    <a:lnTo>
                      <a:pt x="36" y="650"/>
                    </a:lnTo>
                    <a:lnTo>
                      <a:pt x="31" y="679"/>
                    </a:lnTo>
                    <a:lnTo>
                      <a:pt x="27" y="708"/>
                    </a:lnTo>
                    <a:lnTo>
                      <a:pt x="24" y="738"/>
                    </a:lnTo>
                    <a:lnTo>
                      <a:pt x="24" y="767"/>
                    </a:lnTo>
                    <a:lnTo>
                      <a:pt x="24" y="781"/>
                    </a:lnTo>
                    <a:lnTo>
                      <a:pt x="27" y="795"/>
                    </a:lnTo>
                    <a:lnTo>
                      <a:pt x="28" y="809"/>
                    </a:lnTo>
                    <a:lnTo>
                      <a:pt x="31" y="824"/>
                    </a:lnTo>
                    <a:lnTo>
                      <a:pt x="33" y="838"/>
                    </a:lnTo>
                    <a:lnTo>
                      <a:pt x="37" y="852"/>
                    </a:lnTo>
                    <a:lnTo>
                      <a:pt x="41" y="866"/>
                    </a:lnTo>
                    <a:lnTo>
                      <a:pt x="46" y="880"/>
                    </a:lnTo>
                    <a:lnTo>
                      <a:pt x="50" y="894"/>
                    </a:lnTo>
                    <a:lnTo>
                      <a:pt x="57" y="907"/>
                    </a:lnTo>
                    <a:lnTo>
                      <a:pt x="63" y="921"/>
                    </a:lnTo>
                    <a:lnTo>
                      <a:pt x="70" y="935"/>
                    </a:lnTo>
                    <a:lnTo>
                      <a:pt x="77" y="949"/>
                    </a:lnTo>
                    <a:lnTo>
                      <a:pt x="86" y="962"/>
                    </a:lnTo>
                    <a:lnTo>
                      <a:pt x="95" y="976"/>
                    </a:lnTo>
                    <a:lnTo>
                      <a:pt x="103" y="990"/>
                    </a:lnTo>
                    <a:lnTo>
                      <a:pt x="84" y="1004"/>
                    </a:lnTo>
                    <a:close/>
                    <a:moveTo>
                      <a:pt x="59" y="520"/>
                    </a:moveTo>
                    <a:lnTo>
                      <a:pt x="74" y="489"/>
                    </a:lnTo>
                    <a:lnTo>
                      <a:pt x="92" y="458"/>
                    </a:lnTo>
                    <a:lnTo>
                      <a:pt x="112" y="425"/>
                    </a:lnTo>
                    <a:lnTo>
                      <a:pt x="134" y="394"/>
                    </a:lnTo>
                    <a:lnTo>
                      <a:pt x="156" y="362"/>
                    </a:lnTo>
                    <a:lnTo>
                      <a:pt x="181" y="330"/>
                    </a:lnTo>
                    <a:lnTo>
                      <a:pt x="208" y="298"/>
                    </a:lnTo>
                    <a:lnTo>
                      <a:pt x="235" y="266"/>
                    </a:lnTo>
                    <a:lnTo>
                      <a:pt x="264" y="233"/>
                    </a:lnTo>
                    <a:lnTo>
                      <a:pt x="296" y="201"/>
                    </a:lnTo>
                    <a:lnTo>
                      <a:pt x="328" y="167"/>
                    </a:lnTo>
                    <a:lnTo>
                      <a:pt x="361" y="135"/>
                    </a:lnTo>
                    <a:lnTo>
                      <a:pt x="396" y="101"/>
                    </a:lnTo>
                    <a:lnTo>
                      <a:pt x="433" y="69"/>
                    </a:lnTo>
                    <a:lnTo>
                      <a:pt x="469" y="36"/>
                    </a:lnTo>
                    <a:lnTo>
                      <a:pt x="508" y="2"/>
                    </a:lnTo>
                    <a:lnTo>
                      <a:pt x="525" y="22"/>
                    </a:lnTo>
                    <a:lnTo>
                      <a:pt x="486" y="54"/>
                    </a:lnTo>
                    <a:lnTo>
                      <a:pt x="449" y="86"/>
                    </a:lnTo>
                    <a:lnTo>
                      <a:pt x="413" y="119"/>
                    </a:lnTo>
                    <a:lnTo>
                      <a:pt x="379" y="152"/>
                    </a:lnTo>
                    <a:lnTo>
                      <a:pt x="345" y="185"/>
                    </a:lnTo>
                    <a:lnTo>
                      <a:pt x="314" y="216"/>
                    </a:lnTo>
                    <a:lnTo>
                      <a:pt x="284" y="248"/>
                    </a:lnTo>
                    <a:lnTo>
                      <a:pt x="255" y="281"/>
                    </a:lnTo>
                    <a:lnTo>
                      <a:pt x="227" y="312"/>
                    </a:lnTo>
                    <a:lnTo>
                      <a:pt x="202" y="343"/>
                    </a:lnTo>
                    <a:lnTo>
                      <a:pt x="177" y="376"/>
                    </a:lnTo>
                    <a:lnTo>
                      <a:pt x="154" y="407"/>
                    </a:lnTo>
                    <a:lnTo>
                      <a:pt x="134" y="438"/>
                    </a:lnTo>
                    <a:lnTo>
                      <a:pt x="114" y="469"/>
                    </a:lnTo>
                    <a:lnTo>
                      <a:pt x="96" y="500"/>
                    </a:lnTo>
                    <a:lnTo>
                      <a:pt x="81" y="530"/>
                    </a:lnTo>
                    <a:lnTo>
                      <a:pt x="59" y="520"/>
                    </a:lnTo>
                    <a:close/>
                    <a:moveTo>
                      <a:pt x="508" y="2"/>
                    </a:moveTo>
                    <a:lnTo>
                      <a:pt x="513" y="0"/>
                    </a:lnTo>
                    <a:lnTo>
                      <a:pt x="517" y="0"/>
                    </a:lnTo>
                    <a:lnTo>
                      <a:pt x="522" y="1"/>
                    </a:lnTo>
                    <a:lnTo>
                      <a:pt x="526" y="4"/>
                    </a:lnTo>
                    <a:lnTo>
                      <a:pt x="528" y="9"/>
                    </a:lnTo>
                    <a:lnTo>
                      <a:pt x="529" y="13"/>
                    </a:lnTo>
                    <a:lnTo>
                      <a:pt x="528" y="17"/>
                    </a:lnTo>
                    <a:lnTo>
                      <a:pt x="525" y="22"/>
                    </a:lnTo>
                    <a:lnTo>
                      <a:pt x="508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69" name="Freeform 880"/>
              <p:cNvSpPr>
                <a:spLocks noEditPoints="1"/>
              </p:cNvSpPr>
              <p:nvPr/>
            </p:nvSpPr>
            <p:spPr bwMode="auto">
              <a:xfrm>
                <a:off x="2680" y="2049"/>
                <a:ext cx="109" cy="142"/>
              </a:xfrm>
              <a:custGeom>
                <a:avLst/>
                <a:gdLst>
                  <a:gd name="T0" fmla="*/ 1 w 548"/>
                  <a:gd name="T1" fmla="*/ 28 h 704"/>
                  <a:gd name="T2" fmla="*/ 1 w 548"/>
                  <a:gd name="T3" fmla="*/ 28 h 704"/>
                  <a:gd name="T4" fmla="*/ 0 w 548"/>
                  <a:gd name="T5" fmla="*/ 28 h 704"/>
                  <a:gd name="T6" fmla="*/ 0 w 548"/>
                  <a:gd name="T7" fmla="*/ 28 h 704"/>
                  <a:gd name="T8" fmla="*/ 1 w 548"/>
                  <a:gd name="T9" fmla="*/ 28 h 704"/>
                  <a:gd name="T10" fmla="*/ 0 w 548"/>
                  <a:gd name="T11" fmla="*/ 27 h 704"/>
                  <a:gd name="T12" fmla="*/ 0 w 548"/>
                  <a:gd name="T13" fmla="*/ 25 h 704"/>
                  <a:gd name="T14" fmla="*/ 0 w 548"/>
                  <a:gd name="T15" fmla="*/ 23 h 704"/>
                  <a:gd name="T16" fmla="*/ 1 w 548"/>
                  <a:gd name="T17" fmla="*/ 22 h 704"/>
                  <a:gd name="T18" fmla="*/ 1 w 548"/>
                  <a:gd name="T19" fmla="*/ 20 h 704"/>
                  <a:gd name="T20" fmla="*/ 2 w 548"/>
                  <a:gd name="T21" fmla="*/ 18 h 704"/>
                  <a:gd name="T22" fmla="*/ 3 w 548"/>
                  <a:gd name="T23" fmla="*/ 16 h 704"/>
                  <a:gd name="T24" fmla="*/ 4 w 548"/>
                  <a:gd name="T25" fmla="*/ 15 h 704"/>
                  <a:gd name="T26" fmla="*/ 5 w 548"/>
                  <a:gd name="T27" fmla="*/ 14 h 704"/>
                  <a:gd name="T28" fmla="*/ 4 w 548"/>
                  <a:gd name="T29" fmla="*/ 16 h 704"/>
                  <a:gd name="T30" fmla="*/ 3 w 548"/>
                  <a:gd name="T31" fmla="*/ 18 h 704"/>
                  <a:gd name="T32" fmla="*/ 2 w 548"/>
                  <a:gd name="T33" fmla="*/ 19 h 704"/>
                  <a:gd name="T34" fmla="*/ 2 w 548"/>
                  <a:gd name="T35" fmla="*/ 21 h 704"/>
                  <a:gd name="T36" fmla="*/ 1 w 548"/>
                  <a:gd name="T37" fmla="*/ 23 h 704"/>
                  <a:gd name="T38" fmla="*/ 1 w 548"/>
                  <a:gd name="T39" fmla="*/ 24 h 704"/>
                  <a:gd name="T40" fmla="*/ 1 w 548"/>
                  <a:gd name="T41" fmla="*/ 26 h 704"/>
                  <a:gd name="T42" fmla="*/ 1 w 548"/>
                  <a:gd name="T43" fmla="*/ 28 h 704"/>
                  <a:gd name="T44" fmla="*/ 5 w 548"/>
                  <a:gd name="T45" fmla="*/ 14 h 704"/>
                  <a:gd name="T46" fmla="*/ 6 w 548"/>
                  <a:gd name="T47" fmla="*/ 12 h 704"/>
                  <a:gd name="T48" fmla="*/ 8 w 548"/>
                  <a:gd name="T49" fmla="*/ 10 h 704"/>
                  <a:gd name="T50" fmla="*/ 10 w 548"/>
                  <a:gd name="T51" fmla="*/ 9 h 704"/>
                  <a:gd name="T52" fmla="*/ 11 w 548"/>
                  <a:gd name="T53" fmla="*/ 7 h 704"/>
                  <a:gd name="T54" fmla="*/ 14 w 548"/>
                  <a:gd name="T55" fmla="*/ 5 h 704"/>
                  <a:gd name="T56" fmla="*/ 16 w 548"/>
                  <a:gd name="T57" fmla="*/ 3 h 704"/>
                  <a:gd name="T58" fmla="*/ 19 w 548"/>
                  <a:gd name="T59" fmla="*/ 2 h 704"/>
                  <a:gd name="T60" fmla="*/ 21 w 548"/>
                  <a:gd name="T61" fmla="*/ 0 h 704"/>
                  <a:gd name="T62" fmla="*/ 20 w 548"/>
                  <a:gd name="T63" fmla="*/ 2 h 704"/>
                  <a:gd name="T64" fmla="*/ 18 w 548"/>
                  <a:gd name="T65" fmla="*/ 3 h 704"/>
                  <a:gd name="T66" fmla="*/ 15 w 548"/>
                  <a:gd name="T67" fmla="*/ 5 h 704"/>
                  <a:gd name="T68" fmla="*/ 13 w 548"/>
                  <a:gd name="T69" fmla="*/ 7 h 704"/>
                  <a:gd name="T70" fmla="*/ 11 w 548"/>
                  <a:gd name="T71" fmla="*/ 8 h 704"/>
                  <a:gd name="T72" fmla="*/ 9 w 548"/>
                  <a:gd name="T73" fmla="*/ 10 h 704"/>
                  <a:gd name="T74" fmla="*/ 8 w 548"/>
                  <a:gd name="T75" fmla="*/ 12 h 704"/>
                  <a:gd name="T76" fmla="*/ 6 w 548"/>
                  <a:gd name="T77" fmla="*/ 14 h 704"/>
                  <a:gd name="T78" fmla="*/ 5 w 548"/>
                  <a:gd name="T79" fmla="*/ 14 h 704"/>
                  <a:gd name="T80" fmla="*/ 21 w 548"/>
                  <a:gd name="T81" fmla="*/ 0 h 704"/>
                  <a:gd name="T82" fmla="*/ 22 w 548"/>
                  <a:gd name="T83" fmla="*/ 0 h 704"/>
                  <a:gd name="T84" fmla="*/ 22 w 548"/>
                  <a:gd name="T85" fmla="*/ 0 h 704"/>
                  <a:gd name="T86" fmla="*/ 22 w 548"/>
                  <a:gd name="T87" fmla="*/ 1 h 704"/>
                  <a:gd name="T88" fmla="*/ 21 w 548"/>
                  <a:gd name="T89" fmla="*/ 0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8"/>
                  <a:gd name="T136" fmla="*/ 0 h 704"/>
                  <a:gd name="T137" fmla="*/ 548 w 548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8" h="704">
                    <a:moveTo>
                      <a:pt x="27" y="690"/>
                    </a:moveTo>
                    <a:lnTo>
                      <a:pt x="26" y="695"/>
                    </a:lnTo>
                    <a:lnTo>
                      <a:pt x="24" y="699"/>
                    </a:lnTo>
                    <a:lnTo>
                      <a:pt x="21" y="702"/>
                    </a:lnTo>
                    <a:lnTo>
                      <a:pt x="15" y="704"/>
                    </a:lnTo>
                    <a:lnTo>
                      <a:pt x="11" y="703"/>
                    </a:lnTo>
                    <a:lnTo>
                      <a:pt x="7" y="701"/>
                    </a:lnTo>
                    <a:lnTo>
                      <a:pt x="3" y="697"/>
                    </a:lnTo>
                    <a:lnTo>
                      <a:pt x="2" y="693"/>
                    </a:lnTo>
                    <a:lnTo>
                      <a:pt x="27" y="690"/>
                    </a:lnTo>
                    <a:close/>
                    <a:moveTo>
                      <a:pt x="2" y="693"/>
                    </a:moveTo>
                    <a:lnTo>
                      <a:pt x="0" y="670"/>
                    </a:lnTo>
                    <a:lnTo>
                      <a:pt x="0" y="649"/>
                    </a:lnTo>
                    <a:lnTo>
                      <a:pt x="1" y="627"/>
                    </a:lnTo>
                    <a:lnTo>
                      <a:pt x="2" y="606"/>
                    </a:lnTo>
                    <a:lnTo>
                      <a:pt x="6" y="584"/>
                    </a:lnTo>
                    <a:lnTo>
                      <a:pt x="10" y="561"/>
                    </a:lnTo>
                    <a:lnTo>
                      <a:pt x="15" y="540"/>
                    </a:lnTo>
                    <a:lnTo>
                      <a:pt x="22" y="518"/>
                    </a:lnTo>
                    <a:lnTo>
                      <a:pt x="29" y="496"/>
                    </a:lnTo>
                    <a:lnTo>
                      <a:pt x="39" y="475"/>
                    </a:lnTo>
                    <a:lnTo>
                      <a:pt x="49" y="453"/>
                    </a:lnTo>
                    <a:lnTo>
                      <a:pt x="60" y="432"/>
                    </a:lnTo>
                    <a:lnTo>
                      <a:pt x="73" y="409"/>
                    </a:lnTo>
                    <a:lnTo>
                      <a:pt x="87" y="387"/>
                    </a:lnTo>
                    <a:lnTo>
                      <a:pt x="101" y="366"/>
                    </a:lnTo>
                    <a:lnTo>
                      <a:pt x="117" y="344"/>
                    </a:lnTo>
                    <a:lnTo>
                      <a:pt x="136" y="359"/>
                    </a:lnTo>
                    <a:lnTo>
                      <a:pt x="121" y="380"/>
                    </a:lnTo>
                    <a:lnTo>
                      <a:pt x="107" y="400"/>
                    </a:lnTo>
                    <a:lnTo>
                      <a:pt x="94" y="421"/>
                    </a:lnTo>
                    <a:lnTo>
                      <a:pt x="82" y="442"/>
                    </a:lnTo>
                    <a:lnTo>
                      <a:pt x="72" y="463"/>
                    </a:lnTo>
                    <a:lnTo>
                      <a:pt x="62" y="483"/>
                    </a:lnTo>
                    <a:lnTo>
                      <a:pt x="53" y="504"/>
                    </a:lnTo>
                    <a:lnTo>
                      <a:pt x="46" y="525"/>
                    </a:lnTo>
                    <a:lnTo>
                      <a:pt x="39" y="546"/>
                    </a:lnTo>
                    <a:lnTo>
                      <a:pt x="34" y="567"/>
                    </a:lnTo>
                    <a:lnTo>
                      <a:pt x="30" y="587"/>
                    </a:lnTo>
                    <a:lnTo>
                      <a:pt x="27" y="608"/>
                    </a:lnTo>
                    <a:lnTo>
                      <a:pt x="25" y="628"/>
                    </a:lnTo>
                    <a:lnTo>
                      <a:pt x="25" y="649"/>
                    </a:lnTo>
                    <a:lnTo>
                      <a:pt x="25" y="669"/>
                    </a:lnTo>
                    <a:lnTo>
                      <a:pt x="27" y="690"/>
                    </a:lnTo>
                    <a:lnTo>
                      <a:pt x="2" y="693"/>
                    </a:lnTo>
                    <a:close/>
                    <a:moveTo>
                      <a:pt x="117" y="344"/>
                    </a:moveTo>
                    <a:lnTo>
                      <a:pt x="134" y="323"/>
                    </a:lnTo>
                    <a:lnTo>
                      <a:pt x="153" y="301"/>
                    </a:lnTo>
                    <a:lnTo>
                      <a:pt x="171" y="280"/>
                    </a:lnTo>
                    <a:lnTo>
                      <a:pt x="191" y="259"/>
                    </a:lnTo>
                    <a:lnTo>
                      <a:pt x="214" y="237"/>
                    </a:lnTo>
                    <a:lnTo>
                      <a:pt x="237" y="216"/>
                    </a:lnTo>
                    <a:lnTo>
                      <a:pt x="261" y="194"/>
                    </a:lnTo>
                    <a:lnTo>
                      <a:pt x="285" y="172"/>
                    </a:lnTo>
                    <a:lnTo>
                      <a:pt x="312" y="152"/>
                    </a:lnTo>
                    <a:lnTo>
                      <a:pt x="339" y="130"/>
                    </a:lnTo>
                    <a:lnTo>
                      <a:pt x="369" y="109"/>
                    </a:lnTo>
                    <a:lnTo>
                      <a:pt x="398" y="87"/>
                    </a:lnTo>
                    <a:lnTo>
                      <a:pt x="429" y="66"/>
                    </a:lnTo>
                    <a:lnTo>
                      <a:pt x="461" y="44"/>
                    </a:lnTo>
                    <a:lnTo>
                      <a:pt x="495" y="23"/>
                    </a:lnTo>
                    <a:lnTo>
                      <a:pt x="529" y="2"/>
                    </a:lnTo>
                    <a:lnTo>
                      <a:pt x="542" y="22"/>
                    </a:lnTo>
                    <a:lnTo>
                      <a:pt x="508" y="44"/>
                    </a:lnTo>
                    <a:lnTo>
                      <a:pt x="475" y="64"/>
                    </a:lnTo>
                    <a:lnTo>
                      <a:pt x="443" y="86"/>
                    </a:lnTo>
                    <a:lnTo>
                      <a:pt x="413" y="107"/>
                    </a:lnTo>
                    <a:lnTo>
                      <a:pt x="384" y="128"/>
                    </a:lnTo>
                    <a:lnTo>
                      <a:pt x="356" y="149"/>
                    </a:lnTo>
                    <a:lnTo>
                      <a:pt x="329" y="170"/>
                    </a:lnTo>
                    <a:lnTo>
                      <a:pt x="303" y="191"/>
                    </a:lnTo>
                    <a:lnTo>
                      <a:pt x="278" y="212"/>
                    </a:lnTo>
                    <a:lnTo>
                      <a:pt x="254" y="233"/>
                    </a:lnTo>
                    <a:lnTo>
                      <a:pt x="231" y="253"/>
                    </a:lnTo>
                    <a:lnTo>
                      <a:pt x="210" y="275"/>
                    </a:lnTo>
                    <a:lnTo>
                      <a:pt x="190" y="296"/>
                    </a:lnTo>
                    <a:lnTo>
                      <a:pt x="171" y="317"/>
                    </a:lnTo>
                    <a:lnTo>
                      <a:pt x="154" y="338"/>
                    </a:lnTo>
                    <a:lnTo>
                      <a:pt x="136" y="359"/>
                    </a:lnTo>
                    <a:lnTo>
                      <a:pt x="117" y="344"/>
                    </a:lnTo>
                    <a:close/>
                    <a:moveTo>
                      <a:pt x="529" y="2"/>
                    </a:moveTo>
                    <a:lnTo>
                      <a:pt x="534" y="0"/>
                    </a:lnTo>
                    <a:lnTo>
                      <a:pt x="538" y="0"/>
                    </a:lnTo>
                    <a:lnTo>
                      <a:pt x="542" y="2"/>
                    </a:lnTo>
                    <a:lnTo>
                      <a:pt x="546" y="6"/>
                    </a:lnTo>
                    <a:lnTo>
                      <a:pt x="548" y="10"/>
                    </a:lnTo>
                    <a:lnTo>
                      <a:pt x="548" y="15"/>
                    </a:lnTo>
                    <a:lnTo>
                      <a:pt x="546" y="19"/>
                    </a:lnTo>
                    <a:lnTo>
                      <a:pt x="542" y="22"/>
                    </a:lnTo>
                    <a:lnTo>
                      <a:pt x="529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0" name="Freeform 881"/>
              <p:cNvSpPr>
                <a:spLocks noEditPoints="1"/>
              </p:cNvSpPr>
              <p:nvPr/>
            </p:nvSpPr>
            <p:spPr bwMode="auto">
              <a:xfrm>
                <a:off x="2703" y="2116"/>
                <a:ext cx="105" cy="75"/>
              </a:xfrm>
              <a:custGeom>
                <a:avLst/>
                <a:gdLst>
                  <a:gd name="T0" fmla="*/ 1 w 506"/>
                  <a:gd name="T1" fmla="*/ 15 h 378"/>
                  <a:gd name="T2" fmla="*/ 0 w 506"/>
                  <a:gd name="T3" fmla="*/ 15 h 378"/>
                  <a:gd name="T4" fmla="*/ 0 w 506"/>
                  <a:gd name="T5" fmla="*/ 15 h 378"/>
                  <a:gd name="T6" fmla="*/ 0 w 506"/>
                  <a:gd name="T7" fmla="*/ 14 h 378"/>
                  <a:gd name="T8" fmla="*/ 1 w 506"/>
                  <a:gd name="T9" fmla="*/ 15 h 378"/>
                  <a:gd name="T10" fmla="*/ 1 w 506"/>
                  <a:gd name="T11" fmla="*/ 12 h 378"/>
                  <a:gd name="T12" fmla="*/ 3 w 506"/>
                  <a:gd name="T13" fmla="*/ 10 h 378"/>
                  <a:gd name="T14" fmla="*/ 4 w 506"/>
                  <a:gd name="T15" fmla="*/ 9 h 378"/>
                  <a:gd name="T16" fmla="*/ 5 w 506"/>
                  <a:gd name="T17" fmla="*/ 7 h 378"/>
                  <a:gd name="T18" fmla="*/ 6 w 506"/>
                  <a:gd name="T19" fmla="*/ 6 h 378"/>
                  <a:gd name="T20" fmla="*/ 7 w 506"/>
                  <a:gd name="T21" fmla="*/ 5 h 378"/>
                  <a:gd name="T22" fmla="*/ 8 w 506"/>
                  <a:gd name="T23" fmla="*/ 4 h 378"/>
                  <a:gd name="T24" fmla="*/ 10 w 506"/>
                  <a:gd name="T25" fmla="*/ 4 h 378"/>
                  <a:gd name="T26" fmla="*/ 8 w 506"/>
                  <a:gd name="T27" fmla="*/ 5 h 378"/>
                  <a:gd name="T28" fmla="*/ 7 w 506"/>
                  <a:gd name="T29" fmla="*/ 6 h 378"/>
                  <a:gd name="T30" fmla="*/ 6 w 506"/>
                  <a:gd name="T31" fmla="*/ 7 h 378"/>
                  <a:gd name="T32" fmla="*/ 5 w 506"/>
                  <a:gd name="T33" fmla="*/ 9 h 378"/>
                  <a:gd name="T34" fmla="*/ 3 w 506"/>
                  <a:gd name="T35" fmla="*/ 12 h 378"/>
                  <a:gd name="T36" fmla="*/ 1 w 506"/>
                  <a:gd name="T37" fmla="*/ 15 h 378"/>
                  <a:gd name="T38" fmla="*/ 9 w 506"/>
                  <a:gd name="T39" fmla="*/ 4 h 378"/>
                  <a:gd name="T40" fmla="*/ 10 w 506"/>
                  <a:gd name="T41" fmla="*/ 3 h 378"/>
                  <a:gd name="T42" fmla="*/ 12 w 506"/>
                  <a:gd name="T43" fmla="*/ 2 h 378"/>
                  <a:gd name="T44" fmla="*/ 13 w 506"/>
                  <a:gd name="T45" fmla="*/ 1 h 378"/>
                  <a:gd name="T46" fmla="*/ 14 w 506"/>
                  <a:gd name="T47" fmla="*/ 1 h 378"/>
                  <a:gd name="T48" fmla="*/ 15 w 506"/>
                  <a:gd name="T49" fmla="*/ 1 h 378"/>
                  <a:gd name="T50" fmla="*/ 17 w 506"/>
                  <a:gd name="T51" fmla="*/ 0 h 378"/>
                  <a:gd name="T52" fmla="*/ 18 w 506"/>
                  <a:gd name="T53" fmla="*/ 0 h 378"/>
                  <a:gd name="T54" fmla="*/ 20 w 506"/>
                  <a:gd name="T55" fmla="*/ 0 h 378"/>
                  <a:gd name="T56" fmla="*/ 19 w 506"/>
                  <a:gd name="T57" fmla="*/ 1 h 378"/>
                  <a:gd name="T58" fmla="*/ 18 w 506"/>
                  <a:gd name="T59" fmla="*/ 1 h 378"/>
                  <a:gd name="T60" fmla="*/ 16 w 506"/>
                  <a:gd name="T61" fmla="*/ 1 h 378"/>
                  <a:gd name="T62" fmla="*/ 15 w 506"/>
                  <a:gd name="T63" fmla="*/ 2 h 378"/>
                  <a:gd name="T64" fmla="*/ 14 w 506"/>
                  <a:gd name="T65" fmla="*/ 2 h 378"/>
                  <a:gd name="T66" fmla="*/ 13 w 506"/>
                  <a:gd name="T67" fmla="*/ 3 h 378"/>
                  <a:gd name="T68" fmla="*/ 11 w 506"/>
                  <a:gd name="T69" fmla="*/ 3 h 378"/>
                  <a:gd name="T70" fmla="*/ 10 w 506"/>
                  <a:gd name="T71" fmla="*/ 4 h 378"/>
                  <a:gd name="T72" fmla="*/ 9 w 506"/>
                  <a:gd name="T73" fmla="*/ 4 h 378"/>
                  <a:gd name="T74" fmla="*/ 20 w 506"/>
                  <a:gd name="T75" fmla="*/ 0 h 378"/>
                  <a:gd name="T76" fmla="*/ 20 w 506"/>
                  <a:gd name="T77" fmla="*/ 0 h 378"/>
                  <a:gd name="T78" fmla="*/ 20 w 506"/>
                  <a:gd name="T79" fmla="*/ 1 h 378"/>
                  <a:gd name="T80" fmla="*/ 20 w 506"/>
                  <a:gd name="T81" fmla="*/ 1 h 378"/>
                  <a:gd name="T82" fmla="*/ 20 w 506"/>
                  <a:gd name="T83" fmla="*/ 0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23" y="373"/>
                    </a:moveTo>
                    <a:lnTo>
                      <a:pt x="20" y="376"/>
                    </a:lnTo>
                    <a:lnTo>
                      <a:pt x="15" y="378"/>
                    </a:lnTo>
                    <a:lnTo>
                      <a:pt x="11" y="378"/>
                    </a:lnTo>
                    <a:lnTo>
                      <a:pt x="7" y="377"/>
                    </a:lnTo>
                    <a:lnTo>
                      <a:pt x="2" y="374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2" y="361"/>
                    </a:lnTo>
                    <a:lnTo>
                      <a:pt x="23" y="373"/>
                    </a:lnTo>
                    <a:close/>
                    <a:moveTo>
                      <a:pt x="2" y="361"/>
                    </a:moveTo>
                    <a:lnTo>
                      <a:pt x="27" y="317"/>
                    </a:lnTo>
                    <a:lnTo>
                      <a:pt x="54" y="277"/>
                    </a:lnTo>
                    <a:lnTo>
                      <a:pt x="67" y="257"/>
                    </a:lnTo>
                    <a:lnTo>
                      <a:pt x="81" y="239"/>
                    </a:lnTo>
                    <a:lnTo>
                      <a:pt x="95" y="221"/>
                    </a:lnTo>
                    <a:lnTo>
                      <a:pt x="108" y="203"/>
                    </a:lnTo>
                    <a:lnTo>
                      <a:pt x="123" y="187"/>
                    </a:lnTo>
                    <a:lnTo>
                      <a:pt x="137" y="171"/>
                    </a:lnTo>
                    <a:lnTo>
                      <a:pt x="151" y="156"/>
                    </a:lnTo>
                    <a:lnTo>
                      <a:pt x="166" y="142"/>
                    </a:lnTo>
                    <a:lnTo>
                      <a:pt x="181" y="128"/>
                    </a:lnTo>
                    <a:lnTo>
                      <a:pt x="196" y="115"/>
                    </a:lnTo>
                    <a:lnTo>
                      <a:pt x="211" y="103"/>
                    </a:lnTo>
                    <a:lnTo>
                      <a:pt x="226" y="91"/>
                    </a:lnTo>
                    <a:lnTo>
                      <a:pt x="240" y="112"/>
                    </a:lnTo>
                    <a:lnTo>
                      <a:pt x="225" y="122"/>
                    </a:lnTo>
                    <a:lnTo>
                      <a:pt x="211" y="134"/>
                    </a:lnTo>
                    <a:lnTo>
                      <a:pt x="197" y="147"/>
                    </a:lnTo>
                    <a:lnTo>
                      <a:pt x="183" y="160"/>
                    </a:lnTo>
                    <a:lnTo>
                      <a:pt x="169" y="174"/>
                    </a:lnTo>
                    <a:lnTo>
                      <a:pt x="155" y="188"/>
                    </a:lnTo>
                    <a:lnTo>
                      <a:pt x="141" y="203"/>
                    </a:lnTo>
                    <a:lnTo>
                      <a:pt x="127" y="220"/>
                    </a:lnTo>
                    <a:lnTo>
                      <a:pt x="100" y="254"/>
                    </a:lnTo>
                    <a:lnTo>
                      <a:pt x="74" y="291"/>
                    </a:lnTo>
                    <a:lnTo>
                      <a:pt x="48" y="330"/>
                    </a:lnTo>
                    <a:lnTo>
                      <a:pt x="23" y="373"/>
                    </a:lnTo>
                    <a:lnTo>
                      <a:pt x="2" y="361"/>
                    </a:lnTo>
                    <a:close/>
                    <a:moveTo>
                      <a:pt x="226" y="91"/>
                    </a:moveTo>
                    <a:lnTo>
                      <a:pt x="241" y="80"/>
                    </a:lnTo>
                    <a:lnTo>
                      <a:pt x="257" y="71"/>
                    </a:lnTo>
                    <a:lnTo>
                      <a:pt x="272" y="61"/>
                    </a:lnTo>
                    <a:lnTo>
                      <a:pt x="289" y="52"/>
                    </a:lnTo>
                    <a:lnTo>
                      <a:pt x="305" y="44"/>
                    </a:lnTo>
                    <a:lnTo>
                      <a:pt x="321" y="36"/>
                    </a:lnTo>
                    <a:lnTo>
                      <a:pt x="337" y="30"/>
                    </a:lnTo>
                    <a:lnTo>
                      <a:pt x="355" y="23"/>
                    </a:lnTo>
                    <a:lnTo>
                      <a:pt x="371" y="18"/>
                    </a:lnTo>
                    <a:lnTo>
                      <a:pt x="388" y="13"/>
                    </a:lnTo>
                    <a:lnTo>
                      <a:pt x="405" y="9"/>
                    </a:lnTo>
                    <a:lnTo>
                      <a:pt x="423" y="6"/>
                    </a:lnTo>
                    <a:lnTo>
                      <a:pt x="440" y="4"/>
                    </a:lnTo>
                    <a:lnTo>
                      <a:pt x="458" y="2"/>
                    </a:lnTo>
                    <a:lnTo>
                      <a:pt x="475" y="0"/>
                    </a:lnTo>
                    <a:lnTo>
                      <a:pt x="494" y="0"/>
                    </a:lnTo>
                    <a:lnTo>
                      <a:pt x="494" y="24"/>
                    </a:lnTo>
                    <a:lnTo>
                      <a:pt x="477" y="25"/>
                    </a:lnTo>
                    <a:lnTo>
                      <a:pt x="459" y="26"/>
                    </a:lnTo>
                    <a:lnTo>
                      <a:pt x="443" y="27"/>
                    </a:lnTo>
                    <a:lnTo>
                      <a:pt x="427" y="31"/>
                    </a:lnTo>
                    <a:lnTo>
                      <a:pt x="410" y="33"/>
                    </a:lnTo>
                    <a:lnTo>
                      <a:pt x="393" y="37"/>
                    </a:lnTo>
                    <a:lnTo>
                      <a:pt x="378" y="41"/>
                    </a:lnTo>
                    <a:lnTo>
                      <a:pt x="362" y="47"/>
                    </a:lnTo>
                    <a:lnTo>
                      <a:pt x="346" y="52"/>
                    </a:lnTo>
                    <a:lnTo>
                      <a:pt x="331" y="59"/>
                    </a:lnTo>
                    <a:lnTo>
                      <a:pt x="315" y="65"/>
                    </a:lnTo>
                    <a:lnTo>
                      <a:pt x="299" y="74"/>
                    </a:lnTo>
                    <a:lnTo>
                      <a:pt x="284" y="81"/>
                    </a:lnTo>
                    <a:lnTo>
                      <a:pt x="269" y="91"/>
                    </a:lnTo>
                    <a:lnTo>
                      <a:pt x="255" y="101"/>
                    </a:lnTo>
                    <a:lnTo>
                      <a:pt x="240" y="112"/>
                    </a:lnTo>
                    <a:lnTo>
                      <a:pt x="226" y="91"/>
                    </a:lnTo>
                    <a:close/>
                    <a:moveTo>
                      <a:pt x="494" y="0"/>
                    </a:moveTo>
                    <a:lnTo>
                      <a:pt x="498" y="2"/>
                    </a:lnTo>
                    <a:lnTo>
                      <a:pt x="502" y="4"/>
                    </a:lnTo>
                    <a:lnTo>
                      <a:pt x="505" y="8"/>
                    </a:lnTo>
                    <a:lnTo>
                      <a:pt x="506" y="12"/>
                    </a:lnTo>
                    <a:lnTo>
                      <a:pt x="505" y="17"/>
                    </a:lnTo>
                    <a:lnTo>
                      <a:pt x="502" y="21"/>
                    </a:lnTo>
                    <a:lnTo>
                      <a:pt x="498" y="23"/>
                    </a:lnTo>
                    <a:lnTo>
                      <a:pt x="494" y="24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1" name="Freeform 882"/>
              <p:cNvSpPr>
                <a:spLocks noEditPoints="1"/>
              </p:cNvSpPr>
              <p:nvPr/>
            </p:nvSpPr>
            <p:spPr bwMode="auto">
              <a:xfrm>
                <a:off x="2536" y="2064"/>
                <a:ext cx="124" cy="104"/>
              </a:xfrm>
              <a:custGeom>
                <a:avLst/>
                <a:gdLst>
                  <a:gd name="T0" fmla="*/ 1 w 633"/>
                  <a:gd name="T1" fmla="*/ 21 h 536"/>
                  <a:gd name="T2" fmla="*/ 1 w 633"/>
                  <a:gd name="T3" fmla="*/ 21 h 536"/>
                  <a:gd name="T4" fmla="*/ 0 w 633"/>
                  <a:gd name="T5" fmla="*/ 21 h 536"/>
                  <a:gd name="T6" fmla="*/ 0 w 633"/>
                  <a:gd name="T7" fmla="*/ 21 h 536"/>
                  <a:gd name="T8" fmla="*/ 1 w 633"/>
                  <a:gd name="T9" fmla="*/ 21 h 536"/>
                  <a:gd name="T10" fmla="*/ 0 w 633"/>
                  <a:gd name="T11" fmla="*/ 20 h 536"/>
                  <a:gd name="T12" fmla="*/ 1 w 633"/>
                  <a:gd name="T13" fmla="*/ 18 h 536"/>
                  <a:gd name="T14" fmla="*/ 1 w 633"/>
                  <a:gd name="T15" fmla="*/ 16 h 536"/>
                  <a:gd name="T16" fmla="*/ 2 w 633"/>
                  <a:gd name="T17" fmla="*/ 15 h 536"/>
                  <a:gd name="T18" fmla="*/ 3 w 633"/>
                  <a:gd name="T19" fmla="*/ 13 h 536"/>
                  <a:gd name="T20" fmla="*/ 4 w 633"/>
                  <a:gd name="T21" fmla="*/ 11 h 536"/>
                  <a:gd name="T22" fmla="*/ 5 w 633"/>
                  <a:gd name="T23" fmla="*/ 10 h 536"/>
                  <a:gd name="T24" fmla="*/ 7 w 633"/>
                  <a:gd name="T25" fmla="*/ 9 h 536"/>
                  <a:gd name="T26" fmla="*/ 8 w 633"/>
                  <a:gd name="T27" fmla="*/ 9 h 536"/>
                  <a:gd name="T28" fmla="*/ 7 w 633"/>
                  <a:gd name="T29" fmla="*/ 10 h 536"/>
                  <a:gd name="T30" fmla="*/ 6 w 633"/>
                  <a:gd name="T31" fmla="*/ 11 h 536"/>
                  <a:gd name="T32" fmla="*/ 4 w 633"/>
                  <a:gd name="T33" fmla="*/ 13 h 536"/>
                  <a:gd name="T34" fmla="*/ 3 w 633"/>
                  <a:gd name="T35" fmla="*/ 14 h 536"/>
                  <a:gd name="T36" fmla="*/ 3 w 633"/>
                  <a:gd name="T37" fmla="*/ 16 h 536"/>
                  <a:gd name="T38" fmla="*/ 2 w 633"/>
                  <a:gd name="T39" fmla="*/ 17 h 536"/>
                  <a:gd name="T40" fmla="*/ 1 w 633"/>
                  <a:gd name="T41" fmla="*/ 19 h 536"/>
                  <a:gd name="T42" fmla="*/ 1 w 633"/>
                  <a:gd name="T43" fmla="*/ 21 h 536"/>
                  <a:gd name="T44" fmla="*/ 8 w 633"/>
                  <a:gd name="T45" fmla="*/ 8 h 536"/>
                  <a:gd name="T46" fmla="*/ 9 w 633"/>
                  <a:gd name="T47" fmla="*/ 7 h 536"/>
                  <a:gd name="T48" fmla="*/ 11 w 633"/>
                  <a:gd name="T49" fmla="*/ 6 h 536"/>
                  <a:gd name="T50" fmla="*/ 13 w 633"/>
                  <a:gd name="T51" fmla="*/ 4 h 536"/>
                  <a:gd name="T52" fmla="*/ 15 w 633"/>
                  <a:gd name="T53" fmla="*/ 3 h 536"/>
                  <a:gd name="T54" fmla="*/ 17 w 633"/>
                  <a:gd name="T55" fmla="*/ 2 h 536"/>
                  <a:gd name="T56" fmla="*/ 19 w 633"/>
                  <a:gd name="T57" fmla="*/ 2 h 536"/>
                  <a:gd name="T58" fmla="*/ 22 w 633"/>
                  <a:gd name="T59" fmla="*/ 1 h 536"/>
                  <a:gd name="T60" fmla="*/ 24 w 633"/>
                  <a:gd name="T61" fmla="*/ 0 h 536"/>
                  <a:gd name="T62" fmla="*/ 23 w 633"/>
                  <a:gd name="T63" fmla="*/ 1 h 536"/>
                  <a:gd name="T64" fmla="*/ 21 w 633"/>
                  <a:gd name="T65" fmla="*/ 2 h 536"/>
                  <a:gd name="T66" fmla="*/ 19 w 633"/>
                  <a:gd name="T67" fmla="*/ 3 h 536"/>
                  <a:gd name="T68" fmla="*/ 16 w 633"/>
                  <a:gd name="T69" fmla="*/ 4 h 536"/>
                  <a:gd name="T70" fmla="*/ 14 w 633"/>
                  <a:gd name="T71" fmla="*/ 5 h 536"/>
                  <a:gd name="T72" fmla="*/ 12 w 633"/>
                  <a:gd name="T73" fmla="*/ 6 h 536"/>
                  <a:gd name="T74" fmla="*/ 11 w 633"/>
                  <a:gd name="T75" fmla="*/ 7 h 536"/>
                  <a:gd name="T76" fmla="*/ 9 w 633"/>
                  <a:gd name="T77" fmla="*/ 8 h 536"/>
                  <a:gd name="T78" fmla="*/ 8 w 633"/>
                  <a:gd name="T79" fmla="*/ 8 h 536"/>
                  <a:gd name="T80" fmla="*/ 25 w 633"/>
                  <a:gd name="T81" fmla="*/ 0 h 536"/>
                  <a:gd name="T82" fmla="*/ 25 w 633"/>
                  <a:gd name="T83" fmla="*/ 0 h 536"/>
                  <a:gd name="T84" fmla="*/ 25 w 633"/>
                  <a:gd name="T85" fmla="*/ 1 h 536"/>
                  <a:gd name="T86" fmla="*/ 25 w 633"/>
                  <a:gd name="T87" fmla="*/ 1 h 536"/>
                  <a:gd name="T88" fmla="*/ 24 w 633"/>
                  <a:gd name="T89" fmla="*/ 0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3"/>
                  <a:gd name="T136" fmla="*/ 0 h 536"/>
                  <a:gd name="T137" fmla="*/ 633 w 633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3" h="536">
                    <a:moveTo>
                      <a:pt x="24" y="526"/>
                    </a:moveTo>
                    <a:lnTo>
                      <a:pt x="23" y="530"/>
                    </a:lnTo>
                    <a:lnTo>
                      <a:pt x="20" y="534"/>
                    </a:lnTo>
                    <a:lnTo>
                      <a:pt x="16" y="536"/>
                    </a:lnTo>
                    <a:lnTo>
                      <a:pt x="10" y="536"/>
                    </a:lnTo>
                    <a:lnTo>
                      <a:pt x="6" y="534"/>
                    </a:lnTo>
                    <a:lnTo>
                      <a:pt x="3" y="530"/>
                    </a:lnTo>
                    <a:lnTo>
                      <a:pt x="0" y="526"/>
                    </a:lnTo>
                    <a:lnTo>
                      <a:pt x="0" y="522"/>
                    </a:lnTo>
                    <a:lnTo>
                      <a:pt x="24" y="526"/>
                    </a:lnTo>
                    <a:close/>
                    <a:moveTo>
                      <a:pt x="0" y="522"/>
                    </a:moveTo>
                    <a:lnTo>
                      <a:pt x="5" y="498"/>
                    </a:lnTo>
                    <a:lnTo>
                      <a:pt x="10" y="474"/>
                    </a:lnTo>
                    <a:lnTo>
                      <a:pt x="17" y="452"/>
                    </a:lnTo>
                    <a:lnTo>
                      <a:pt x="24" y="430"/>
                    </a:lnTo>
                    <a:lnTo>
                      <a:pt x="33" y="408"/>
                    </a:lnTo>
                    <a:lnTo>
                      <a:pt x="43" y="387"/>
                    </a:lnTo>
                    <a:lnTo>
                      <a:pt x="53" y="366"/>
                    </a:lnTo>
                    <a:lnTo>
                      <a:pt x="64" y="346"/>
                    </a:lnTo>
                    <a:lnTo>
                      <a:pt x="77" y="325"/>
                    </a:lnTo>
                    <a:lnTo>
                      <a:pt x="90" y="306"/>
                    </a:lnTo>
                    <a:lnTo>
                      <a:pt x="104" y="287"/>
                    </a:lnTo>
                    <a:lnTo>
                      <a:pt x="119" y="269"/>
                    </a:lnTo>
                    <a:lnTo>
                      <a:pt x="135" y="251"/>
                    </a:lnTo>
                    <a:lnTo>
                      <a:pt x="153" y="233"/>
                    </a:lnTo>
                    <a:lnTo>
                      <a:pt x="170" y="216"/>
                    </a:lnTo>
                    <a:lnTo>
                      <a:pt x="189" y="199"/>
                    </a:lnTo>
                    <a:lnTo>
                      <a:pt x="206" y="218"/>
                    </a:lnTo>
                    <a:lnTo>
                      <a:pt x="187" y="233"/>
                    </a:lnTo>
                    <a:lnTo>
                      <a:pt x="170" y="250"/>
                    </a:lnTo>
                    <a:lnTo>
                      <a:pt x="154" y="267"/>
                    </a:lnTo>
                    <a:lnTo>
                      <a:pt x="139" y="284"/>
                    </a:lnTo>
                    <a:lnTo>
                      <a:pt x="124" y="301"/>
                    </a:lnTo>
                    <a:lnTo>
                      <a:pt x="111" y="320"/>
                    </a:lnTo>
                    <a:lnTo>
                      <a:pt x="98" y="338"/>
                    </a:lnTo>
                    <a:lnTo>
                      <a:pt x="86" y="358"/>
                    </a:lnTo>
                    <a:lnTo>
                      <a:pt x="75" y="377"/>
                    </a:lnTo>
                    <a:lnTo>
                      <a:pt x="65" y="396"/>
                    </a:lnTo>
                    <a:lnTo>
                      <a:pt x="56" y="417"/>
                    </a:lnTo>
                    <a:lnTo>
                      <a:pt x="48" y="438"/>
                    </a:lnTo>
                    <a:lnTo>
                      <a:pt x="40" y="459"/>
                    </a:lnTo>
                    <a:lnTo>
                      <a:pt x="34" y="481"/>
                    </a:lnTo>
                    <a:lnTo>
                      <a:pt x="30" y="503"/>
                    </a:lnTo>
                    <a:lnTo>
                      <a:pt x="24" y="526"/>
                    </a:lnTo>
                    <a:lnTo>
                      <a:pt x="0" y="522"/>
                    </a:lnTo>
                    <a:close/>
                    <a:moveTo>
                      <a:pt x="189" y="199"/>
                    </a:moveTo>
                    <a:lnTo>
                      <a:pt x="209" y="184"/>
                    </a:lnTo>
                    <a:lnTo>
                      <a:pt x="229" y="168"/>
                    </a:lnTo>
                    <a:lnTo>
                      <a:pt x="251" y="152"/>
                    </a:lnTo>
                    <a:lnTo>
                      <a:pt x="274" y="138"/>
                    </a:lnTo>
                    <a:lnTo>
                      <a:pt x="297" y="124"/>
                    </a:lnTo>
                    <a:lnTo>
                      <a:pt x="322" y="110"/>
                    </a:lnTo>
                    <a:lnTo>
                      <a:pt x="347" y="97"/>
                    </a:lnTo>
                    <a:lnTo>
                      <a:pt x="374" y="84"/>
                    </a:lnTo>
                    <a:lnTo>
                      <a:pt x="401" y="72"/>
                    </a:lnTo>
                    <a:lnTo>
                      <a:pt x="429" y="61"/>
                    </a:lnTo>
                    <a:lnTo>
                      <a:pt x="458" y="50"/>
                    </a:lnTo>
                    <a:lnTo>
                      <a:pt x="489" y="39"/>
                    </a:lnTo>
                    <a:lnTo>
                      <a:pt x="520" y="28"/>
                    </a:lnTo>
                    <a:lnTo>
                      <a:pt x="551" y="18"/>
                    </a:lnTo>
                    <a:lnTo>
                      <a:pt x="585" y="9"/>
                    </a:lnTo>
                    <a:lnTo>
                      <a:pt x="618" y="0"/>
                    </a:lnTo>
                    <a:lnTo>
                      <a:pt x="625" y="24"/>
                    </a:lnTo>
                    <a:lnTo>
                      <a:pt x="591" y="33"/>
                    </a:lnTo>
                    <a:lnTo>
                      <a:pt x="559" y="42"/>
                    </a:lnTo>
                    <a:lnTo>
                      <a:pt x="528" y="52"/>
                    </a:lnTo>
                    <a:lnTo>
                      <a:pt x="497" y="62"/>
                    </a:lnTo>
                    <a:lnTo>
                      <a:pt x="467" y="72"/>
                    </a:lnTo>
                    <a:lnTo>
                      <a:pt x="439" y="83"/>
                    </a:lnTo>
                    <a:lnTo>
                      <a:pt x="411" y="95"/>
                    </a:lnTo>
                    <a:lnTo>
                      <a:pt x="385" y="107"/>
                    </a:lnTo>
                    <a:lnTo>
                      <a:pt x="359" y="119"/>
                    </a:lnTo>
                    <a:lnTo>
                      <a:pt x="334" y="132"/>
                    </a:lnTo>
                    <a:lnTo>
                      <a:pt x="310" y="145"/>
                    </a:lnTo>
                    <a:lnTo>
                      <a:pt x="288" y="159"/>
                    </a:lnTo>
                    <a:lnTo>
                      <a:pt x="265" y="173"/>
                    </a:lnTo>
                    <a:lnTo>
                      <a:pt x="245" y="187"/>
                    </a:lnTo>
                    <a:lnTo>
                      <a:pt x="224" y="202"/>
                    </a:lnTo>
                    <a:lnTo>
                      <a:pt x="206" y="218"/>
                    </a:lnTo>
                    <a:lnTo>
                      <a:pt x="189" y="199"/>
                    </a:lnTo>
                    <a:close/>
                    <a:moveTo>
                      <a:pt x="618" y="0"/>
                    </a:moveTo>
                    <a:lnTo>
                      <a:pt x="624" y="0"/>
                    </a:lnTo>
                    <a:lnTo>
                      <a:pt x="628" y="1"/>
                    </a:lnTo>
                    <a:lnTo>
                      <a:pt x="631" y="4"/>
                    </a:lnTo>
                    <a:lnTo>
                      <a:pt x="633" y="9"/>
                    </a:lnTo>
                    <a:lnTo>
                      <a:pt x="633" y="14"/>
                    </a:lnTo>
                    <a:lnTo>
                      <a:pt x="632" y="18"/>
                    </a:lnTo>
                    <a:lnTo>
                      <a:pt x="629" y="22"/>
                    </a:lnTo>
                    <a:lnTo>
                      <a:pt x="625" y="24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2" name="Freeform 883"/>
              <p:cNvSpPr>
                <a:spLocks noEditPoints="1"/>
              </p:cNvSpPr>
              <p:nvPr/>
            </p:nvSpPr>
            <p:spPr bwMode="auto">
              <a:xfrm>
                <a:off x="2595" y="2049"/>
                <a:ext cx="116" cy="149"/>
              </a:xfrm>
              <a:custGeom>
                <a:avLst/>
                <a:gdLst>
                  <a:gd name="T0" fmla="*/ 1 w 603"/>
                  <a:gd name="T1" fmla="*/ 30 h 754"/>
                  <a:gd name="T2" fmla="*/ 1 w 603"/>
                  <a:gd name="T3" fmla="*/ 30 h 754"/>
                  <a:gd name="T4" fmla="*/ 0 w 603"/>
                  <a:gd name="T5" fmla="*/ 30 h 754"/>
                  <a:gd name="T6" fmla="*/ 0 w 603"/>
                  <a:gd name="T7" fmla="*/ 30 h 754"/>
                  <a:gd name="T8" fmla="*/ 1 w 603"/>
                  <a:gd name="T9" fmla="*/ 30 h 754"/>
                  <a:gd name="T10" fmla="*/ 0 w 603"/>
                  <a:gd name="T11" fmla="*/ 28 h 754"/>
                  <a:gd name="T12" fmla="*/ 1 w 603"/>
                  <a:gd name="T13" fmla="*/ 26 h 754"/>
                  <a:gd name="T14" fmla="*/ 2 w 603"/>
                  <a:gd name="T15" fmla="*/ 24 h 754"/>
                  <a:gd name="T16" fmla="*/ 3 w 603"/>
                  <a:gd name="T17" fmla="*/ 22 h 754"/>
                  <a:gd name="T18" fmla="*/ 4 w 603"/>
                  <a:gd name="T19" fmla="*/ 20 h 754"/>
                  <a:gd name="T20" fmla="*/ 5 w 603"/>
                  <a:gd name="T21" fmla="*/ 18 h 754"/>
                  <a:gd name="T22" fmla="*/ 6 w 603"/>
                  <a:gd name="T23" fmla="*/ 16 h 754"/>
                  <a:gd name="T24" fmla="*/ 8 w 603"/>
                  <a:gd name="T25" fmla="*/ 14 h 754"/>
                  <a:gd name="T26" fmla="*/ 9 w 603"/>
                  <a:gd name="T27" fmla="*/ 14 h 754"/>
                  <a:gd name="T28" fmla="*/ 8 w 603"/>
                  <a:gd name="T29" fmla="*/ 16 h 754"/>
                  <a:gd name="T30" fmla="*/ 7 w 603"/>
                  <a:gd name="T31" fmla="*/ 18 h 754"/>
                  <a:gd name="T32" fmla="*/ 5 w 603"/>
                  <a:gd name="T33" fmla="*/ 19 h 754"/>
                  <a:gd name="T34" fmla="*/ 4 w 603"/>
                  <a:gd name="T35" fmla="*/ 21 h 754"/>
                  <a:gd name="T36" fmla="*/ 3 w 603"/>
                  <a:gd name="T37" fmla="*/ 24 h 754"/>
                  <a:gd name="T38" fmla="*/ 2 w 603"/>
                  <a:gd name="T39" fmla="*/ 26 h 754"/>
                  <a:gd name="T40" fmla="*/ 2 w 603"/>
                  <a:gd name="T41" fmla="*/ 28 h 754"/>
                  <a:gd name="T42" fmla="*/ 1 w 603"/>
                  <a:gd name="T43" fmla="*/ 30 h 754"/>
                  <a:gd name="T44" fmla="*/ 9 w 603"/>
                  <a:gd name="T45" fmla="*/ 13 h 754"/>
                  <a:gd name="T46" fmla="*/ 10 w 603"/>
                  <a:gd name="T47" fmla="*/ 11 h 754"/>
                  <a:gd name="T48" fmla="*/ 12 w 603"/>
                  <a:gd name="T49" fmla="*/ 10 h 754"/>
                  <a:gd name="T50" fmla="*/ 13 w 603"/>
                  <a:gd name="T51" fmla="*/ 8 h 754"/>
                  <a:gd name="T52" fmla="*/ 15 w 603"/>
                  <a:gd name="T53" fmla="*/ 6 h 754"/>
                  <a:gd name="T54" fmla="*/ 17 w 603"/>
                  <a:gd name="T55" fmla="*/ 5 h 754"/>
                  <a:gd name="T56" fmla="*/ 19 w 603"/>
                  <a:gd name="T57" fmla="*/ 3 h 754"/>
                  <a:gd name="T58" fmla="*/ 21 w 603"/>
                  <a:gd name="T59" fmla="*/ 2 h 754"/>
                  <a:gd name="T60" fmla="*/ 23 w 603"/>
                  <a:gd name="T61" fmla="*/ 0 h 754"/>
                  <a:gd name="T62" fmla="*/ 23 w 603"/>
                  <a:gd name="T63" fmla="*/ 2 h 754"/>
                  <a:gd name="T64" fmla="*/ 21 w 603"/>
                  <a:gd name="T65" fmla="*/ 3 h 754"/>
                  <a:gd name="T66" fmla="*/ 19 w 603"/>
                  <a:gd name="T67" fmla="*/ 5 h 754"/>
                  <a:gd name="T68" fmla="*/ 17 w 603"/>
                  <a:gd name="T69" fmla="*/ 6 h 754"/>
                  <a:gd name="T70" fmla="*/ 15 w 603"/>
                  <a:gd name="T71" fmla="*/ 8 h 754"/>
                  <a:gd name="T72" fmla="*/ 13 w 603"/>
                  <a:gd name="T73" fmla="*/ 9 h 754"/>
                  <a:gd name="T74" fmla="*/ 12 w 603"/>
                  <a:gd name="T75" fmla="*/ 11 h 754"/>
                  <a:gd name="T76" fmla="*/ 10 w 603"/>
                  <a:gd name="T77" fmla="*/ 13 h 754"/>
                  <a:gd name="T78" fmla="*/ 9 w 603"/>
                  <a:gd name="T79" fmla="*/ 13 h 754"/>
                  <a:gd name="T80" fmla="*/ 24 w 603"/>
                  <a:gd name="T81" fmla="*/ 0 h 754"/>
                  <a:gd name="T82" fmla="*/ 24 w 603"/>
                  <a:gd name="T83" fmla="*/ 0 h 754"/>
                  <a:gd name="T84" fmla="*/ 24 w 603"/>
                  <a:gd name="T85" fmla="*/ 0 h 754"/>
                  <a:gd name="T86" fmla="*/ 24 w 603"/>
                  <a:gd name="T87" fmla="*/ 1 h 754"/>
                  <a:gd name="T88" fmla="*/ 23 w 603"/>
                  <a:gd name="T89" fmla="*/ 0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3"/>
                  <a:gd name="T136" fmla="*/ 0 h 754"/>
                  <a:gd name="T137" fmla="*/ 603 w 603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3" h="754">
                    <a:moveTo>
                      <a:pt x="24" y="745"/>
                    </a:moveTo>
                    <a:lnTo>
                      <a:pt x="22" y="750"/>
                    </a:lnTo>
                    <a:lnTo>
                      <a:pt x="19" y="753"/>
                    </a:lnTo>
                    <a:lnTo>
                      <a:pt x="14" y="754"/>
                    </a:lnTo>
                    <a:lnTo>
                      <a:pt x="9" y="754"/>
                    </a:lnTo>
                    <a:lnTo>
                      <a:pt x="5" y="752"/>
                    </a:lnTo>
                    <a:lnTo>
                      <a:pt x="2" y="748"/>
                    </a:lnTo>
                    <a:lnTo>
                      <a:pt x="0" y="743"/>
                    </a:lnTo>
                    <a:lnTo>
                      <a:pt x="0" y="739"/>
                    </a:lnTo>
                    <a:lnTo>
                      <a:pt x="24" y="745"/>
                    </a:lnTo>
                    <a:close/>
                    <a:moveTo>
                      <a:pt x="0" y="739"/>
                    </a:moveTo>
                    <a:lnTo>
                      <a:pt x="9" y="711"/>
                    </a:lnTo>
                    <a:lnTo>
                      <a:pt x="19" y="684"/>
                    </a:lnTo>
                    <a:lnTo>
                      <a:pt x="29" y="656"/>
                    </a:lnTo>
                    <a:lnTo>
                      <a:pt x="39" y="629"/>
                    </a:lnTo>
                    <a:lnTo>
                      <a:pt x="50" y="603"/>
                    </a:lnTo>
                    <a:lnTo>
                      <a:pt x="62" y="576"/>
                    </a:lnTo>
                    <a:lnTo>
                      <a:pt x="75" y="550"/>
                    </a:lnTo>
                    <a:lnTo>
                      <a:pt x="88" y="525"/>
                    </a:lnTo>
                    <a:lnTo>
                      <a:pt x="101" y="499"/>
                    </a:lnTo>
                    <a:lnTo>
                      <a:pt x="116" y="474"/>
                    </a:lnTo>
                    <a:lnTo>
                      <a:pt x="130" y="449"/>
                    </a:lnTo>
                    <a:lnTo>
                      <a:pt x="146" y="425"/>
                    </a:lnTo>
                    <a:lnTo>
                      <a:pt x="161" y="401"/>
                    </a:lnTo>
                    <a:lnTo>
                      <a:pt x="179" y="377"/>
                    </a:lnTo>
                    <a:lnTo>
                      <a:pt x="196" y="353"/>
                    </a:lnTo>
                    <a:lnTo>
                      <a:pt x="213" y="331"/>
                    </a:lnTo>
                    <a:lnTo>
                      <a:pt x="233" y="346"/>
                    </a:lnTo>
                    <a:lnTo>
                      <a:pt x="215" y="368"/>
                    </a:lnTo>
                    <a:lnTo>
                      <a:pt x="198" y="391"/>
                    </a:lnTo>
                    <a:lnTo>
                      <a:pt x="182" y="415"/>
                    </a:lnTo>
                    <a:lnTo>
                      <a:pt x="167" y="439"/>
                    </a:lnTo>
                    <a:lnTo>
                      <a:pt x="152" y="462"/>
                    </a:lnTo>
                    <a:lnTo>
                      <a:pt x="137" y="486"/>
                    </a:lnTo>
                    <a:lnTo>
                      <a:pt x="122" y="511"/>
                    </a:lnTo>
                    <a:lnTo>
                      <a:pt x="110" y="536"/>
                    </a:lnTo>
                    <a:lnTo>
                      <a:pt x="97" y="561"/>
                    </a:lnTo>
                    <a:lnTo>
                      <a:pt x="85" y="587"/>
                    </a:lnTo>
                    <a:lnTo>
                      <a:pt x="73" y="613"/>
                    </a:lnTo>
                    <a:lnTo>
                      <a:pt x="62" y="638"/>
                    </a:lnTo>
                    <a:lnTo>
                      <a:pt x="52" y="664"/>
                    </a:lnTo>
                    <a:lnTo>
                      <a:pt x="41" y="691"/>
                    </a:lnTo>
                    <a:lnTo>
                      <a:pt x="33" y="718"/>
                    </a:lnTo>
                    <a:lnTo>
                      <a:pt x="24" y="745"/>
                    </a:lnTo>
                    <a:lnTo>
                      <a:pt x="0" y="739"/>
                    </a:lnTo>
                    <a:close/>
                    <a:moveTo>
                      <a:pt x="213" y="331"/>
                    </a:moveTo>
                    <a:lnTo>
                      <a:pt x="233" y="308"/>
                    </a:lnTo>
                    <a:lnTo>
                      <a:pt x="251" y="285"/>
                    </a:lnTo>
                    <a:lnTo>
                      <a:pt x="272" y="263"/>
                    </a:lnTo>
                    <a:lnTo>
                      <a:pt x="291" y="241"/>
                    </a:lnTo>
                    <a:lnTo>
                      <a:pt x="313" y="219"/>
                    </a:lnTo>
                    <a:lnTo>
                      <a:pt x="334" y="198"/>
                    </a:lnTo>
                    <a:lnTo>
                      <a:pt x="356" y="177"/>
                    </a:lnTo>
                    <a:lnTo>
                      <a:pt x="380" y="157"/>
                    </a:lnTo>
                    <a:lnTo>
                      <a:pt x="402" y="136"/>
                    </a:lnTo>
                    <a:lnTo>
                      <a:pt x="427" y="116"/>
                    </a:lnTo>
                    <a:lnTo>
                      <a:pt x="452" y="96"/>
                    </a:lnTo>
                    <a:lnTo>
                      <a:pt x="477" y="77"/>
                    </a:lnTo>
                    <a:lnTo>
                      <a:pt x="503" y="57"/>
                    </a:lnTo>
                    <a:lnTo>
                      <a:pt x="530" y="39"/>
                    </a:lnTo>
                    <a:lnTo>
                      <a:pt x="557" y="21"/>
                    </a:lnTo>
                    <a:lnTo>
                      <a:pt x="585" y="2"/>
                    </a:lnTo>
                    <a:lnTo>
                      <a:pt x="598" y="23"/>
                    </a:lnTo>
                    <a:lnTo>
                      <a:pt x="571" y="41"/>
                    </a:lnTo>
                    <a:lnTo>
                      <a:pt x="544" y="60"/>
                    </a:lnTo>
                    <a:lnTo>
                      <a:pt x="517" y="78"/>
                    </a:lnTo>
                    <a:lnTo>
                      <a:pt x="492" y="96"/>
                    </a:lnTo>
                    <a:lnTo>
                      <a:pt x="467" y="116"/>
                    </a:lnTo>
                    <a:lnTo>
                      <a:pt x="442" y="135"/>
                    </a:lnTo>
                    <a:lnTo>
                      <a:pt x="418" y="155"/>
                    </a:lnTo>
                    <a:lnTo>
                      <a:pt x="396" y="175"/>
                    </a:lnTo>
                    <a:lnTo>
                      <a:pt x="373" y="196"/>
                    </a:lnTo>
                    <a:lnTo>
                      <a:pt x="351" y="216"/>
                    </a:lnTo>
                    <a:lnTo>
                      <a:pt x="330" y="237"/>
                    </a:lnTo>
                    <a:lnTo>
                      <a:pt x="309" y="258"/>
                    </a:lnTo>
                    <a:lnTo>
                      <a:pt x="289" y="280"/>
                    </a:lnTo>
                    <a:lnTo>
                      <a:pt x="269" y="302"/>
                    </a:lnTo>
                    <a:lnTo>
                      <a:pt x="251" y="323"/>
                    </a:lnTo>
                    <a:lnTo>
                      <a:pt x="233" y="346"/>
                    </a:lnTo>
                    <a:lnTo>
                      <a:pt x="213" y="331"/>
                    </a:lnTo>
                    <a:close/>
                    <a:moveTo>
                      <a:pt x="585" y="2"/>
                    </a:moveTo>
                    <a:lnTo>
                      <a:pt x="589" y="0"/>
                    </a:lnTo>
                    <a:lnTo>
                      <a:pt x="593" y="1"/>
                    </a:lnTo>
                    <a:lnTo>
                      <a:pt x="598" y="2"/>
                    </a:lnTo>
                    <a:lnTo>
                      <a:pt x="601" y="7"/>
                    </a:lnTo>
                    <a:lnTo>
                      <a:pt x="603" y="11"/>
                    </a:lnTo>
                    <a:lnTo>
                      <a:pt x="603" y="15"/>
                    </a:lnTo>
                    <a:lnTo>
                      <a:pt x="601" y="20"/>
                    </a:lnTo>
                    <a:lnTo>
                      <a:pt x="598" y="23"/>
                    </a:lnTo>
                    <a:lnTo>
                      <a:pt x="585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3" name="Freeform 884"/>
              <p:cNvSpPr>
                <a:spLocks noEditPoints="1"/>
              </p:cNvSpPr>
              <p:nvPr/>
            </p:nvSpPr>
            <p:spPr bwMode="auto">
              <a:xfrm>
                <a:off x="2610" y="2228"/>
                <a:ext cx="198" cy="134"/>
              </a:xfrm>
              <a:custGeom>
                <a:avLst/>
                <a:gdLst>
                  <a:gd name="T0" fmla="*/ 0 w 977"/>
                  <a:gd name="T1" fmla="*/ 26 h 667"/>
                  <a:gd name="T2" fmla="*/ 0 w 977"/>
                  <a:gd name="T3" fmla="*/ 25 h 667"/>
                  <a:gd name="T4" fmla="*/ 0 w 977"/>
                  <a:gd name="T5" fmla="*/ 25 h 667"/>
                  <a:gd name="T6" fmla="*/ 1 w 977"/>
                  <a:gd name="T7" fmla="*/ 25 h 667"/>
                  <a:gd name="T8" fmla="*/ 0 w 977"/>
                  <a:gd name="T9" fmla="*/ 26 h 667"/>
                  <a:gd name="T10" fmla="*/ 1 w 977"/>
                  <a:gd name="T11" fmla="*/ 25 h 667"/>
                  <a:gd name="T12" fmla="*/ 2 w 977"/>
                  <a:gd name="T13" fmla="*/ 25 h 667"/>
                  <a:gd name="T14" fmla="*/ 3 w 977"/>
                  <a:gd name="T15" fmla="*/ 26 h 667"/>
                  <a:gd name="T16" fmla="*/ 4 w 977"/>
                  <a:gd name="T17" fmla="*/ 26 h 667"/>
                  <a:gd name="T18" fmla="*/ 5 w 977"/>
                  <a:gd name="T19" fmla="*/ 26 h 667"/>
                  <a:gd name="T20" fmla="*/ 6 w 977"/>
                  <a:gd name="T21" fmla="*/ 26 h 667"/>
                  <a:gd name="T22" fmla="*/ 7 w 977"/>
                  <a:gd name="T23" fmla="*/ 26 h 667"/>
                  <a:gd name="T24" fmla="*/ 8 w 977"/>
                  <a:gd name="T25" fmla="*/ 26 h 667"/>
                  <a:gd name="T26" fmla="*/ 9 w 977"/>
                  <a:gd name="T27" fmla="*/ 27 h 667"/>
                  <a:gd name="T28" fmla="*/ 8 w 977"/>
                  <a:gd name="T29" fmla="*/ 27 h 667"/>
                  <a:gd name="T30" fmla="*/ 7 w 977"/>
                  <a:gd name="T31" fmla="*/ 27 h 667"/>
                  <a:gd name="T32" fmla="*/ 6 w 977"/>
                  <a:gd name="T33" fmla="*/ 27 h 667"/>
                  <a:gd name="T34" fmla="*/ 5 w 977"/>
                  <a:gd name="T35" fmla="*/ 27 h 667"/>
                  <a:gd name="T36" fmla="*/ 4 w 977"/>
                  <a:gd name="T37" fmla="*/ 27 h 667"/>
                  <a:gd name="T38" fmla="*/ 2 w 977"/>
                  <a:gd name="T39" fmla="*/ 27 h 667"/>
                  <a:gd name="T40" fmla="*/ 1 w 977"/>
                  <a:gd name="T41" fmla="*/ 26 h 667"/>
                  <a:gd name="T42" fmla="*/ 0 w 977"/>
                  <a:gd name="T43" fmla="*/ 26 h 667"/>
                  <a:gd name="T44" fmla="*/ 9 w 977"/>
                  <a:gd name="T45" fmla="*/ 26 h 667"/>
                  <a:gd name="T46" fmla="*/ 10 w 977"/>
                  <a:gd name="T47" fmla="*/ 25 h 667"/>
                  <a:gd name="T48" fmla="*/ 11 w 977"/>
                  <a:gd name="T49" fmla="*/ 25 h 667"/>
                  <a:gd name="T50" fmla="*/ 13 w 977"/>
                  <a:gd name="T51" fmla="*/ 24 h 667"/>
                  <a:gd name="T52" fmla="*/ 15 w 977"/>
                  <a:gd name="T53" fmla="*/ 22 h 667"/>
                  <a:gd name="T54" fmla="*/ 17 w 977"/>
                  <a:gd name="T55" fmla="*/ 20 h 667"/>
                  <a:gd name="T56" fmla="*/ 17 w 977"/>
                  <a:gd name="T57" fmla="*/ 22 h 667"/>
                  <a:gd name="T58" fmla="*/ 15 w 977"/>
                  <a:gd name="T59" fmla="*/ 24 h 667"/>
                  <a:gd name="T60" fmla="*/ 13 w 977"/>
                  <a:gd name="T61" fmla="*/ 25 h 667"/>
                  <a:gd name="T62" fmla="*/ 12 w 977"/>
                  <a:gd name="T63" fmla="*/ 25 h 667"/>
                  <a:gd name="T64" fmla="*/ 11 w 977"/>
                  <a:gd name="T65" fmla="*/ 26 h 667"/>
                  <a:gd name="T66" fmla="*/ 10 w 977"/>
                  <a:gd name="T67" fmla="*/ 26 h 667"/>
                  <a:gd name="T68" fmla="*/ 9 w 977"/>
                  <a:gd name="T69" fmla="*/ 26 h 667"/>
                  <a:gd name="T70" fmla="*/ 17 w 977"/>
                  <a:gd name="T71" fmla="*/ 20 h 667"/>
                  <a:gd name="T72" fmla="*/ 17 w 977"/>
                  <a:gd name="T73" fmla="*/ 20 h 667"/>
                  <a:gd name="T74" fmla="*/ 39 w 977"/>
                  <a:gd name="T75" fmla="*/ 0 h 667"/>
                  <a:gd name="T76" fmla="*/ 18 w 977"/>
                  <a:gd name="T77" fmla="*/ 21 h 667"/>
                  <a:gd name="T78" fmla="*/ 39 w 977"/>
                  <a:gd name="T79" fmla="*/ 0 h 667"/>
                  <a:gd name="T80" fmla="*/ 39 w 977"/>
                  <a:gd name="T81" fmla="*/ 0 h 667"/>
                  <a:gd name="T82" fmla="*/ 39 w 977"/>
                  <a:gd name="T83" fmla="*/ 0 h 667"/>
                  <a:gd name="T84" fmla="*/ 39 w 977"/>
                  <a:gd name="T85" fmla="*/ 1 h 667"/>
                  <a:gd name="T86" fmla="*/ 39 w 977"/>
                  <a:gd name="T87" fmla="*/ 1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7"/>
                  <a:gd name="T133" fmla="*/ 0 h 667"/>
                  <a:gd name="T134" fmla="*/ 977 w 977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7" h="667">
                    <a:moveTo>
                      <a:pt x="8" y="634"/>
                    </a:moveTo>
                    <a:lnTo>
                      <a:pt x="4" y="632"/>
                    </a:lnTo>
                    <a:lnTo>
                      <a:pt x="1" y="628"/>
                    </a:lnTo>
                    <a:lnTo>
                      <a:pt x="0" y="623"/>
                    </a:lnTo>
                    <a:lnTo>
                      <a:pt x="1" y="618"/>
                    </a:lnTo>
                    <a:lnTo>
                      <a:pt x="5" y="615"/>
                    </a:lnTo>
                    <a:lnTo>
                      <a:pt x="9" y="612"/>
                    </a:lnTo>
                    <a:lnTo>
                      <a:pt x="13" y="611"/>
                    </a:lnTo>
                    <a:lnTo>
                      <a:pt x="18" y="612"/>
                    </a:lnTo>
                    <a:lnTo>
                      <a:pt x="8" y="634"/>
                    </a:lnTo>
                    <a:close/>
                    <a:moveTo>
                      <a:pt x="18" y="612"/>
                    </a:moveTo>
                    <a:lnTo>
                      <a:pt x="31" y="618"/>
                    </a:lnTo>
                    <a:lnTo>
                      <a:pt x="44" y="623"/>
                    </a:lnTo>
                    <a:lnTo>
                      <a:pt x="55" y="628"/>
                    </a:lnTo>
                    <a:lnTo>
                      <a:pt x="68" y="632"/>
                    </a:lnTo>
                    <a:lnTo>
                      <a:pt x="81" y="635"/>
                    </a:lnTo>
                    <a:lnTo>
                      <a:pt x="93" y="637"/>
                    </a:lnTo>
                    <a:lnTo>
                      <a:pt x="106" y="639"/>
                    </a:lnTo>
                    <a:lnTo>
                      <a:pt x="119" y="642"/>
                    </a:lnTo>
                    <a:lnTo>
                      <a:pt x="131" y="643"/>
                    </a:lnTo>
                    <a:lnTo>
                      <a:pt x="144" y="643"/>
                    </a:lnTo>
                    <a:lnTo>
                      <a:pt x="157" y="643"/>
                    </a:lnTo>
                    <a:lnTo>
                      <a:pt x="169" y="642"/>
                    </a:lnTo>
                    <a:lnTo>
                      <a:pt x="182" y="640"/>
                    </a:lnTo>
                    <a:lnTo>
                      <a:pt x="195" y="638"/>
                    </a:lnTo>
                    <a:lnTo>
                      <a:pt x="207" y="635"/>
                    </a:lnTo>
                    <a:lnTo>
                      <a:pt x="220" y="632"/>
                    </a:lnTo>
                    <a:lnTo>
                      <a:pt x="226" y="656"/>
                    </a:lnTo>
                    <a:lnTo>
                      <a:pt x="212" y="659"/>
                    </a:lnTo>
                    <a:lnTo>
                      <a:pt x="199" y="662"/>
                    </a:lnTo>
                    <a:lnTo>
                      <a:pt x="185" y="664"/>
                    </a:lnTo>
                    <a:lnTo>
                      <a:pt x="171" y="665"/>
                    </a:lnTo>
                    <a:lnTo>
                      <a:pt x="158" y="666"/>
                    </a:lnTo>
                    <a:lnTo>
                      <a:pt x="144" y="667"/>
                    </a:lnTo>
                    <a:lnTo>
                      <a:pt x="130" y="666"/>
                    </a:lnTo>
                    <a:lnTo>
                      <a:pt x="117" y="665"/>
                    </a:lnTo>
                    <a:lnTo>
                      <a:pt x="103" y="664"/>
                    </a:lnTo>
                    <a:lnTo>
                      <a:pt x="89" y="662"/>
                    </a:lnTo>
                    <a:lnTo>
                      <a:pt x="76" y="659"/>
                    </a:lnTo>
                    <a:lnTo>
                      <a:pt x="62" y="656"/>
                    </a:lnTo>
                    <a:lnTo>
                      <a:pt x="48" y="651"/>
                    </a:lnTo>
                    <a:lnTo>
                      <a:pt x="35" y="646"/>
                    </a:lnTo>
                    <a:lnTo>
                      <a:pt x="21" y="640"/>
                    </a:lnTo>
                    <a:lnTo>
                      <a:pt x="8" y="634"/>
                    </a:lnTo>
                    <a:lnTo>
                      <a:pt x="18" y="612"/>
                    </a:lnTo>
                    <a:close/>
                    <a:moveTo>
                      <a:pt x="220" y="632"/>
                    </a:moveTo>
                    <a:lnTo>
                      <a:pt x="233" y="629"/>
                    </a:lnTo>
                    <a:lnTo>
                      <a:pt x="246" y="623"/>
                    </a:lnTo>
                    <a:lnTo>
                      <a:pt x="258" y="619"/>
                    </a:lnTo>
                    <a:lnTo>
                      <a:pt x="271" y="612"/>
                    </a:lnTo>
                    <a:lnTo>
                      <a:pt x="296" y="599"/>
                    </a:lnTo>
                    <a:lnTo>
                      <a:pt x="322" y="584"/>
                    </a:lnTo>
                    <a:lnTo>
                      <a:pt x="348" y="566"/>
                    </a:lnTo>
                    <a:lnTo>
                      <a:pt x="374" y="545"/>
                    </a:lnTo>
                    <a:lnTo>
                      <a:pt x="400" y="522"/>
                    </a:lnTo>
                    <a:lnTo>
                      <a:pt x="427" y="497"/>
                    </a:lnTo>
                    <a:lnTo>
                      <a:pt x="444" y="514"/>
                    </a:lnTo>
                    <a:lnTo>
                      <a:pt x="417" y="540"/>
                    </a:lnTo>
                    <a:lnTo>
                      <a:pt x="389" y="564"/>
                    </a:lnTo>
                    <a:lnTo>
                      <a:pt x="362" y="585"/>
                    </a:lnTo>
                    <a:lnTo>
                      <a:pt x="335" y="605"/>
                    </a:lnTo>
                    <a:lnTo>
                      <a:pt x="321" y="613"/>
                    </a:lnTo>
                    <a:lnTo>
                      <a:pt x="308" y="621"/>
                    </a:lnTo>
                    <a:lnTo>
                      <a:pt x="294" y="629"/>
                    </a:lnTo>
                    <a:lnTo>
                      <a:pt x="281" y="635"/>
                    </a:lnTo>
                    <a:lnTo>
                      <a:pt x="267" y="642"/>
                    </a:lnTo>
                    <a:lnTo>
                      <a:pt x="253" y="647"/>
                    </a:lnTo>
                    <a:lnTo>
                      <a:pt x="240" y="651"/>
                    </a:lnTo>
                    <a:lnTo>
                      <a:pt x="226" y="656"/>
                    </a:lnTo>
                    <a:lnTo>
                      <a:pt x="220" y="632"/>
                    </a:lnTo>
                    <a:close/>
                    <a:moveTo>
                      <a:pt x="427" y="497"/>
                    </a:moveTo>
                    <a:lnTo>
                      <a:pt x="427" y="496"/>
                    </a:lnTo>
                    <a:lnTo>
                      <a:pt x="436" y="505"/>
                    </a:lnTo>
                    <a:lnTo>
                      <a:pt x="427" y="497"/>
                    </a:lnTo>
                    <a:close/>
                    <a:moveTo>
                      <a:pt x="427" y="496"/>
                    </a:moveTo>
                    <a:lnTo>
                      <a:pt x="956" y="3"/>
                    </a:lnTo>
                    <a:lnTo>
                      <a:pt x="973" y="21"/>
                    </a:lnTo>
                    <a:lnTo>
                      <a:pt x="443" y="514"/>
                    </a:lnTo>
                    <a:lnTo>
                      <a:pt x="427" y="496"/>
                    </a:lnTo>
                    <a:close/>
                    <a:moveTo>
                      <a:pt x="956" y="3"/>
                    </a:moveTo>
                    <a:lnTo>
                      <a:pt x="961" y="0"/>
                    </a:lnTo>
                    <a:lnTo>
                      <a:pt x="965" y="0"/>
                    </a:lnTo>
                    <a:lnTo>
                      <a:pt x="970" y="1"/>
                    </a:lnTo>
                    <a:lnTo>
                      <a:pt x="973" y="3"/>
                    </a:lnTo>
                    <a:lnTo>
                      <a:pt x="977" y="8"/>
                    </a:lnTo>
                    <a:lnTo>
                      <a:pt x="977" y="13"/>
                    </a:lnTo>
                    <a:lnTo>
                      <a:pt x="977" y="17"/>
                    </a:lnTo>
                    <a:lnTo>
                      <a:pt x="973" y="21"/>
                    </a:lnTo>
                    <a:lnTo>
                      <a:pt x="95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4" name="Freeform 885"/>
              <p:cNvSpPr>
                <a:spLocks noEditPoints="1"/>
              </p:cNvSpPr>
              <p:nvPr/>
            </p:nvSpPr>
            <p:spPr bwMode="auto">
              <a:xfrm>
                <a:off x="2661" y="2324"/>
                <a:ext cx="39" cy="142"/>
              </a:xfrm>
              <a:custGeom>
                <a:avLst/>
                <a:gdLst>
                  <a:gd name="T0" fmla="*/ 7 w 190"/>
                  <a:gd name="T1" fmla="*/ 0 h 693"/>
                  <a:gd name="T2" fmla="*/ 7 w 190"/>
                  <a:gd name="T3" fmla="*/ 0 h 693"/>
                  <a:gd name="T4" fmla="*/ 8 w 190"/>
                  <a:gd name="T5" fmla="*/ 0 h 693"/>
                  <a:gd name="T6" fmla="*/ 8 w 190"/>
                  <a:gd name="T7" fmla="*/ 1 h 693"/>
                  <a:gd name="T8" fmla="*/ 7 w 190"/>
                  <a:gd name="T9" fmla="*/ 0 h 693"/>
                  <a:gd name="T10" fmla="*/ 7 w 190"/>
                  <a:gd name="T11" fmla="*/ 2 h 693"/>
                  <a:gd name="T12" fmla="*/ 6 w 190"/>
                  <a:gd name="T13" fmla="*/ 3 h 693"/>
                  <a:gd name="T14" fmla="*/ 5 w 190"/>
                  <a:gd name="T15" fmla="*/ 5 h 693"/>
                  <a:gd name="T16" fmla="*/ 4 w 190"/>
                  <a:gd name="T17" fmla="*/ 6 h 693"/>
                  <a:gd name="T18" fmla="*/ 3 w 190"/>
                  <a:gd name="T19" fmla="*/ 8 h 693"/>
                  <a:gd name="T20" fmla="*/ 2 w 190"/>
                  <a:gd name="T21" fmla="*/ 10 h 693"/>
                  <a:gd name="T22" fmla="*/ 2 w 190"/>
                  <a:gd name="T23" fmla="*/ 11 h 693"/>
                  <a:gd name="T24" fmla="*/ 1 w 190"/>
                  <a:gd name="T25" fmla="*/ 13 h 693"/>
                  <a:gd name="T26" fmla="*/ 0 w 190"/>
                  <a:gd name="T27" fmla="*/ 14 h 693"/>
                  <a:gd name="T28" fmla="*/ 1 w 190"/>
                  <a:gd name="T29" fmla="*/ 12 h 693"/>
                  <a:gd name="T30" fmla="*/ 1 w 190"/>
                  <a:gd name="T31" fmla="*/ 10 h 693"/>
                  <a:gd name="T32" fmla="*/ 2 w 190"/>
                  <a:gd name="T33" fmla="*/ 9 h 693"/>
                  <a:gd name="T34" fmla="*/ 3 w 190"/>
                  <a:gd name="T35" fmla="*/ 7 h 693"/>
                  <a:gd name="T36" fmla="*/ 3 w 190"/>
                  <a:gd name="T37" fmla="*/ 5 h 693"/>
                  <a:gd name="T38" fmla="*/ 4 w 190"/>
                  <a:gd name="T39" fmla="*/ 4 h 693"/>
                  <a:gd name="T40" fmla="*/ 5 w 190"/>
                  <a:gd name="T41" fmla="*/ 2 h 693"/>
                  <a:gd name="T42" fmla="*/ 7 w 190"/>
                  <a:gd name="T43" fmla="*/ 0 h 693"/>
                  <a:gd name="T44" fmla="*/ 1 w 190"/>
                  <a:gd name="T45" fmla="*/ 14 h 693"/>
                  <a:gd name="T46" fmla="*/ 1 w 190"/>
                  <a:gd name="T47" fmla="*/ 16 h 693"/>
                  <a:gd name="T48" fmla="*/ 1 w 190"/>
                  <a:gd name="T49" fmla="*/ 17 h 693"/>
                  <a:gd name="T50" fmla="*/ 1 w 190"/>
                  <a:gd name="T51" fmla="*/ 19 h 693"/>
                  <a:gd name="T52" fmla="*/ 1 w 190"/>
                  <a:gd name="T53" fmla="*/ 21 h 693"/>
                  <a:gd name="T54" fmla="*/ 1 w 190"/>
                  <a:gd name="T55" fmla="*/ 22 h 693"/>
                  <a:gd name="T56" fmla="*/ 2 w 190"/>
                  <a:gd name="T57" fmla="*/ 24 h 693"/>
                  <a:gd name="T58" fmla="*/ 2 w 190"/>
                  <a:gd name="T59" fmla="*/ 26 h 693"/>
                  <a:gd name="T60" fmla="*/ 3 w 190"/>
                  <a:gd name="T61" fmla="*/ 27 h 693"/>
                  <a:gd name="T62" fmla="*/ 2 w 190"/>
                  <a:gd name="T63" fmla="*/ 27 h 693"/>
                  <a:gd name="T64" fmla="*/ 1 w 190"/>
                  <a:gd name="T65" fmla="*/ 25 h 693"/>
                  <a:gd name="T66" fmla="*/ 1 w 190"/>
                  <a:gd name="T67" fmla="*/ 23 h 693"/>
                  <a:gd name="T68" fmla="*/ 0 w 190"/>
                  <a:gd name="T69" fmla="*/ 21 h 693"/>
                  <a:gd name="T70" fmla="*/ 0 w 190"/>
                  <a:gd name="T71" fmla="*/ 20 h 693"/>
                  <a:gd name="T72" fmla="*/ 0 w 190"/>
                  <a:gd name="T73" fmla="*/ 18 h 693"/>
                  <a:gd name="T74" fmla="*/ 0 w 190"/>
                  <a:gd name="T75" fmla="*/ 16 h 693"/>
                  <a:gd name="T76" fmla="*/ 0 w 190"/>
                  <a:gd name="T77" fmla="*/ 15 h 693"/>
                  <a:gd name="T78" fmla="*/ 1 w 190"/>
                  <a:gd name="T79" fmla="*/ 14 h 693"/>
                  <a:gd name="T80" fmla="*/ 3 w 190"/>
                  <a:gd name="T81" fmla="*/ 27 h 693"/>
                  <a:gd name="T82" fmla="*/ 3 w 190"/>
                  <a:gd name="T83" fmla="*/ 28 h 693"/>
                  <a:gd name="T84" fmla="*/ 2 w 190"/>
                  <a:gd name="T85" fmla="*/ 28 h 693"/>
                  <a:gd name="T86" fmla="*/ 2 w 190"/>
                  <a:gd name="T87" fmla="*/ 28 h 693"/>
                  <a:gd name="T88" fmla="*/ 3 w 190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90"/>
                  <a:gd name="T136" fmla="*/ 0 h 693"/>
                  <a:gd name="T137" fmla="*/ 190 w 190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90" h="693">
                    <a:moveTo>
                      <a:pt x="167" y="4"/>
                    </a:moveTo>
                    <a:lnTo>
                      <a:pt x="171" y="1"/>
                    </a:lnTo>
                    <a:lnTo>
                      <a:pt x="176" y="0"/>
                    </a:lnTo>
                    <a:lnTo>
                      <a:pt x="180" y="0"/>
                    </a:lnTo>
                    <a:lnTo>
                      <a:pt x="184" y="2"/>
                    </a:lnTo>
                    <a:lnTo>
                      <a:pt x="188" y="5"/>
                    </a:lnTo>
                    <a:lnTo>
                      <a:pt x="190" y="9"/>
                    </a:lnTo>
                    <a:lnTo>
                      <a:pt x="189" y="15"/>
                    </a:lnTo>
                    <a:lnTo>
                      <a:pt x="187" y="19"/>
                    </a:lnTo>
                    <a:lnTo>
                      <a:pt x="167" y="4"/>
                    </a:lnTo>
                    <a:close/>
                    <a:moveTo>
                      <a:pt x="187" y="19"/>
                    </a:moveTo>
                    <a:lnTo>
                      <a:pt x="171" y="40"/>
                    </a:lnTo>
                    <a:lnTo>
                      <a:pt x="157" y="60"/>
                    </a:lnTo>
                    <a:lnTo>
                      <a:pt x="143" y="81"/>
                    </a:lnTo>
                    <a:lnTo>
                      <a:pt x="130" y="101"/>
                    </a:lnTo>
                    <a:lnTo>
                      <a:pt x="119" y="122"/>
                    </a:lnTo>
                    <a:lnTo>
                      <a:pt x="107" y="142"/>
                    </a:lnTo>
                    <a:lnTo>
                      <a:pt x="96" y="162"/>
                    </a:lnTo>
                    <a:lnTo>
                      <a:pt x="86" y="182"/>
                    </a:lnTo>
                    <a:lnTo>
                      <a:pt x="76" y="203"/>
                    </a:lnTo>
                    <a:lnTo>
                      <a:pt x="69" y="223"/>
                    </a:lnTo>
                    <a:lnTo>
                      <a:pt x="60" y="244"/>
                    </a:lnTo>
                    <a:lnTo>
                      <a:pt x="54" y="265"/>
                    </a:lnTo>
                    <a:lnTo>
                      <a:pt x="47" y="286"/>
                    </a:lnTo>
                    <a:lnTo>
                      <a:pt x="42" y="306"/>
                    </a:lnTo>
                    <a:lnTo>
                      <a:pt x="37" y="327"/>
                    </a:lnTo>
                    <a:lnTo>
                      <a:pt x="33" y="347"/>
                    </a:lnTo>
                    <a:lnTo>
                      <a:pt x="9" y="343"/>
                    </a:lnTo>
                    <a:lnTo>
                      <a:pt x="13" y="322"/>
                    </a:lnTo>
                    <a:lnTo>
                      <a:pt x="18" y="300"/>
                    </a:lnTo>
                    <a:lnTo>
                      <a:pt x="23" y="279"/>
                    </a:lnTo>
                    <a:lnTo>
                      <a:pt x="30" y="258"/>
                    </a:lnTo>
                    <a:lnTo>
                      <a:pt x="37" y="236"/>
                    </a:lnTo>
                    <a:lnTo>
                      <a:pt x="45" y="216"/>
                    </a:lnTo>
                    <a:lnTo>
                      <a:pt x="54" y="194"/>
                    </a:lnTo>
                    <a:lnTo>
                      <a:pt x="63" y="172"/>
                    </a:lnTo>
                    <a:lnTo>
                      <a:pt x="73" y="152"/>
                    </a:lnTo>
                    <a:lnTo>
                      <a:pt x="85" y="130"/>
                    </a:lnTo>
                    <a:lnTo>
                      <a:pt x="97" y="110"/>
                    </a:lnTo>
                    <a:lnTo>
                      <a:pt x="109" y="88"/>
                    </a:lnTo>
                    <a:lnTo>
                      <a:pt x="123" y="68"/>
                    </a:lnTo>
                    <a:lnTo>
                      <a:pt x="137" y="46"/>
                    </a:lnTo>
                    <a:lnTo>
                      <a:pt x="152" y="26"/>
                    </a:lnTo>
                    <a:lnTo>
                      <a:pt x="167" y="4"/>
                    </a:lnTo>
                    <a:lnTo>
                      <a:pt x="187" y="19"/>
                    </a:lnTo>
                    <a:close/>
                    <a:moveTo>
                      <a:pt x="33" y="347"/>
                    </a:moveTo>
                    <a:lnTo>
                      <a:pt x="30" y="368"/>
                    </a:lnTo>
                    <a:lnTo>
                      <a:pt x="28" y="388"/>
                    </a:lnTo>
                    <a:lnTo>
                      <a:pt x="26" y="409"/>
                    </a:lnTo>
                    <a:lnTo>
                      <a:pt x="25" y="430"/>
                    </a:lnTo>
                    <a:lnTo>
                      <a:pt x="25" y="450"/>
                    </a:lnTo>
                    <a:lnTo>
                      <a:pt x="26" y="471"/>
                    </a:lnTo>
                    <a:lnTo>
                      <a:pt x="27" y="491"/>
                    </a:lnTo>
                    <a:lnTo>
                      <a:pt x="29" y="512"/>
                    </a:lnTo>
                    <a:lnTo>
                      <a:pt x="31" y="532"/>
                    </a:lnTo>
                    <a:lnTo>
                      <a:pt x="34" y="553"/>
                    </a:lnTo>
                    <a:lnTo>
                      <a:pt x="39" y="573"/>
                    </a:lnTo>
                    <a:lnTo>
                      <a:pt x="44" y="594"/>
                    </a:lnTo>
                    <a:lnTo>
                      <a:pt x="49" y="614"/>
                    </a:lnTo>
                    <a:lnTo>
                      <a:pt x="56" y="636"/>
                    </a:lnTo>
                    <a:lnTo>
                      <a:pt x="62" y="656"/>
                    </a:lnTo>
                    <a:lnTo>
                      <a:pt x="70" y="677"/>
                    </a:lnTo>
                    <a:lnTo>
                      <a:pt x="47" y="685"/>
                    </a:lnTo>
                    <a:lnTo>
                      <a:pt x="40" y="664"/>
                    </a:lnTo>
                    <a:lnTo>
                      <a:pt x="32" y="642"/>
                    </a:lnTo>
                    <a:lnTo>
                      <a:pt x="26" y="621"/>
                    </a:lnTo>
                    <a:lnTo>
                      <a:pt x="19" y="599"/>
                    </a:lnTo>
                    <a:lnTo>
                      <a:pt x="15" y="579"/>
                    </a:lnTo>
                    <a:lnTo>
                      <a:pt x="10" y="557"/>
                    </a:lnTo>
                    <a:lnTo>
                      <a:pt x="6" y="535"/>
                    </a:lnTo>
                    <a:lnTo>
                      <a:pt x="4" y="514"/>
                    </a:lnTo>
                    <a:lnTo>
                      <a:pt x="2" y="492"/>
                    </a:lnTo>
                    <a:lnTo>
                      <a:pt x="1" y="471"/>
                    </a:lnTo>
                    <a:lnTo>
                      <a:pt x="0" y="450"/>
                    </a:lnTo>
                    <a:lnTo>
                      <a:pt x="1" y="428"/>
                    </a:lnTo>
                    <a:lnTo>
                      <a:pt x="2" y="407"/>
                    </a:lnTo>
                    <a:lnTo>
                      <a:pt x="3" y="385"/>
                    </a:lnTo>
                    <a:lnTo>
                      <a:pt x="6" y="364"/>
                    </a:lnTo>
                    <a:lnTo>
                      <a:pt x="9" y="343"/>
                    </a:lnTo>
                    <a:lnTo>
                      <a:pt x="33" y="347"/>
                    </a:lnTo>
                    <a:close/>
                    <a:moveTo>
                      <a:pt x="70" y="677"/>
                    </a:moveTo>
                    <a:lnTo>
                      <a:pt x="71" y="681"/>
                    </a:lnTo>
                    <a:lnTo>
                      <a:pt x="70" y="687"/>
                    </a:lnTo>
                    <a:lnTo>
                      <a:pt x="68" y="690"/>
                    </a:lnTo>
                    <a:lnTo>
                      <a:pt x="63" y="692"/>
                    </a:lnTo>
                    <a:lnTo>
                      <a:pt x="59" y="693"/>
                    </a:lnTo>
                    <a:lnTo>
                      <a:pt x="54" y="692"/>
                    </a:lnTo>
                    <a:lnTo>
                      <a:pt x="50" y="690"/>
                    </a:lnTo>
                    <a:lnTo>
                      <a:pt x="47" y="685"/>
                    </a:lnTo>
                    <a:lnTo>
                      <a:pt x="70" y="6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5" name="Freeform 886"/>
              <p:cNvSpPr>
                <a:spLocks noEditPoints="1"/>
              </p:cNvSpPr>
              <p:nvPr/>
            </p:nvSpPr>
            <p:spPr bwMode="auto">
              <a:xfrm>
                <a:off x="2727" y="2283"/>
                <a:ext cx="85" cy="268"/>
              </a:xfrm>
              <a:custGeom>
                <a:avLst/>
                <a:gdLst>
                  <a:gd name="T0" fmla="*/ 16 w 410"/>
                  <a:gd name="T1" fmla="*/ 0 h 1354"/>
                  <a:gd name="T2" fmla="*/ 16 w 410"/>
                  <a:gd name="T3" fmla="*/ 0 h 1354"/>
                  <a:gd name="T4" fmla="*/ 16 w 410"/>
                  <a:gd name="T5" fmla="*/ 0 h 1354"/>
                  <a:gd name="T6" fmla="*/ 16 w 410"/>
                  <a:gd name="T7" fmla="*/ 1 h 1354"/>
                  <a:gd name="T8" fmla="*/ 16 w 410"/>
                  <a:gd name="T9" fmla="*/ 0 h 1354"/>
                  <a:gd name="T10" fmla="*/ 15 w 410"/>
                  <a:gd name="T11" fmla="*/ 2 h 1354"/>
                  <a:gd name="T12" fmla="*/ 12 w 410"/>
                  <a:gd name="T13" fmla="*/ 4 h 1354"/>
                  <a:gd name="T14" fmla="*/ 10 w 410"/>
                  <a:gd name="T15" fmla="*/ 7 h 1354"/>
                  <a:gd name="T16" fmla="*/ 8 w 410"/>
                  <a:gd name="T17" fmla="*/ 10 h 1354"/>
                  <a:gd name="T18" fmla="*/ 6 w 410"/>
                  <a:gd name="T19" fmla="*/ 12 h 1354"/>
                  <a:gd name="T20" fmla="*/ 5 w 410"/>
                  <a:gd name="T21" fmla="*/ 15 h 1354"/>
                  <a:gd name="T22" fmla="*/ 3 w 410"/>
                  <a:gd name="T23" fmla="*/ 18 h 1354"/>
                  <a:gd name="T24" fmla="*/ 2 w 410"/>
                  <a:gd name="T25" fmla="*/ 22 h 1354"/>
                  <a:gd name="T26" fmla="*/ 1 w 410"/>
                  <a:gd name="T27" fmla="*/ 23 h 1354"/>
                  <a:gd name="T28" fmla="*/ 2 w 410"/>
                  <a:gd name="T29" fmla="*/ 20 h 1354"/>
                  <a:gd name="T30" fmla="*/ 3 w 410"/>
                  <a:gd name="T31" fmla="*/ 17 h 1354"/>
                  <a:gd name="T32" fmla="*/ 5 w 410"/>
                  <a:gd name="T33" fmla="*/ 13 h 1354"/>
                  <a:gd name="T34" fmla="*/ 6 w 410"/>
                  <a:gd name="T35" fmla="*/ 11 h 1354"/>
                  <a:gd name="T36" fmla="*/ 8 w 410"/>
                  <a:gd name="T37" fmla="*/ 8 h 1354"/>
                  <a:gd name="T38" fmla="*/ 10 w 410"/>
                  <a:gd name="T39" fmla="*/ 5 h 1354"/>
                  <a:gd name="T40" fmla="*/ 13 w 410"/>
                  <a:gd name="T41" fmla="*/ 3 h 1354"/>
                  <a:gd name="T42" fmla="*/ 16 w 410"/>
                  <a:gd name="T43" fmla="*/ 0 h 1354"/>
                  <a:gd name="T44" fmla="*/ 2 w 410"/>
                  <a:gd name="T45" fmla="*/ 23 h 1354"/>
                  <a:gd name="T46" fmla="*/ 1 w 410"/>
                  <a:gd name="T47" fmla="*/ 27 h 1354"/>
                  <a:gd name="T48" fmla="*/ 1 w 410"/>
                  <a:gd name="T49" fmla="*/ 30 h 1354"/>
                  <a:gd name="T50" fmla="*/ 1 w 410"/>
                  <a:gd name="T51" fmla="*/ 34 h 1354"/>
                  <a:gd name="T52" fmla="*/ 1 w 410"/>
                  <a:gd name="T53" fmla="*/ 37 h 1354"/>
                  <a:gd name="T54" fmla="*/ 2 w 410"/>
                  <a:gd name="T55" fmla="*/ 41 h 1354"/>
                  <a:gd name="T56" fmla="*/ 2 w 410"/>
                  <a:gd name="T57" fmla="*/ 45 h 1354"/>
                  <a:gd name="T58" fmla="*/ 3 w 410"/>
                  <a:gd name="T59" fmla="*/ 49 h 1354"/>
                  <a:gd name="T60" fmla="*/ 4 w 410"/>
                  <a:gd name="T61" fmla="*/ 53 h 1354"/>
                  <a:gd name="T62" fmla="*/ 3 w 410"/>
                  <a:gd name="T63" fmla="*/ 51 h 1354"/>
                  <a:gd name="T64" fmla="*/ 2 w 410"/>
                  <a:gd name="T65" fmla="*/ 47 h 1354"/>
                  <a:gd name="T66" fmla="*/ 1 w 410"/>
                  <a:gd name="T67" fmla="*/ 43 h 1354"/>
                  <a:gd name="T68" fmla="*/ 0 w 410"/>
                  <a:gd name="T69" fmla="*/ 39 h 1354"/>
                  <a:gd name="T70" fmla="*/ 0 w 410"/>
                  <a:gd name="T71" fmla="*/ 35 h 1354"/>
                  <a:gd name="T72" fmla="*/ 0 w 410"/>
                  <a:gd name="T73" fmla="*/ 32 h 1354"/>
                  <a:gd name="T74" fmla="*/ 0 w 410"/>
                  <a:gd name="T75" fmla="*/ 28 h 1354"/>
                  <a:gd name="T76" fmla="*/ 1 w 410"/>
                  <a:gd name="T77" fmla="*/ 25 h 1354"/>
                  <a:gd name="T78" fmla="*/ 2 w 410"/>
                  <a:gd name="T79" fmla="*/ 23 h 1354"/>
                  <a:gd name="T80" fmla="*/ 4 w 410"/>
                  <a:gd name="T81" fmla="*/ 53 h 1354"/>
                  <a:gd name="T82" fmla="*/ 4 w 410"/>
                  <a:gd name="T83" fmla="*/ 54 h 1354"/>
                  <a:gd name="T84" fmla="*/ 4 w 410"/>
                  <a:gd name="T85" fmla="*/ 54 h 1354"/>
                  <a:gd name="T86" fmla="*/ 3 w 410"/>
                  <a:gd name="T87" fmla="*/ 54 h 1354"/>
                  <a:gd name="T88" fmla="*/ 4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391" y="3"/>
                    </a:moveTo>
                    <a:lnTo>
                      <a:pt x="395" y="1"/>
                    </a:lnTo>
                    <a:lnTo>
                      <a:pt x="399" y="0"/>
                    </a:lnTo>
                    <a:lnTo>
                      <a:pt x="404" y="1"/>
                    </a:lnTo>
                    <a:lnTo>
                      <a:pt x="408" y="4"/>
                    </a:lnTo>
                    <a:lnTo>
                      <a:pt x="410" y="9"/>
                    </a:lnTo>
                    <a:lnTo>
                      <a:pt x="410" y="14"/>
                    </a:lnTo>
                    <a:lnTo>
                      <a:pt x="409" y="18"/>
                    </a:lnTo>
                    <a:lnTo>
                      <a:pt x="406" y="22"/>
                    </a:lnTo>
                    <a:lnTo>
                      <a:pt x="391" y="3"/>
                    </a:lnTo>
                    <a:close/>
                    <a:moveTo>
                      <a:pt x="406" y="22"/>
                    </a:moveTo>
                    <a:lnTo>
                      <a:pt x="371" y="51"/>
                    </a:lnTo>
                    <a:lnTo>
                      <a:pt x="339" y="81"/>
                    </a:lnTo>
                    <a:lnTo>
                      <a:pt x="309" y="112"/>
                    </a:lnTo>
                    <a:lnTo>
                      <a:pt x="280" y="144"/>
                    </a:lnTo>
                    <a:lnTo>
                      <a:pt x="251" y="176"/>
                    </a:lnTo>
                    <a:lnTo>
                      <a:pt x="226" y="209"/>
                    </a:lnTo>
                    <a:lnTo>
                      <a:pt x="201" y="243"/>
                    </a:lnTo>
                    <a:lnTo>
                      <a:pt x="178" y="278"/>
                    </a:lnTo>
                    <a:lnTo>
                      <a:pt x="156" y="312"/>
                    </a:lnTo>
                    <a:lnTo>
                      <a:pt x="137" y="349"/>
                    </a:lnTo>
                    <a:lnTo>
                      <a:pt x="119" y="386"/>
                    </a:lnTo>
                    <a:lnTo>
                      <a:pt x="102" y="423"/>
                    </a:lnTo>
                    <a:lnTo>
                      <a:pt x="87" y="461"/>
                    </a:lnTo>
                    <a:lnTo>
                      <a:pt x="74" y="501"/>
                    </a:lnTo>
                    <a:lnTo>
                      <a:pt x="62" y="541"/>
                    </a:lnTo>
                    <a:lnTo>
                      <a:pt x="53" y="581"/>
                    </a:lnTo>
                    <a:lnTo>
                      <a:pt x="29" y="576"/>
                    </a:lnTo>
                    <a:lnTo>
                      <a:pt x="39" y="535"/>
                    </a:lnTo>
                    <a:lnTo>
                      <a:pt x="51" y="494"/>
                    </a:lnTo>
                    <a:lnTo>
                      <a:pt x="65" y="454"/>
                    </a:lnTo>
                    <a:lnTo>
                      <a:pt x="80" y="414"/>
                    </a:lnTo>
                    <a:lnTo>
                      <a:pt x="97" y="376"/>
                    </a:lnTo>
                    <a:lnTo>
                      <a:pt x="115" y="338"/>
                    </a:lnTo>
                    <a:lnTo>
                      <a:pt x="136" y="300"/>
                    </a:lnTo>
                    <a:lnTo>
                      <a:pt x="158" y="265"/>
                    </a:lnTo>
                    <a:lnTo>
                      <a:pt x="181" y="229"/>
                    </a:lnTo>
                    <a:lnTo>
                      <a:pt x="206" y="194"/>
                    </a:lnTo>
                    <a:lnTo>
                      <a:pt x="232" y="161"/>
                    </a:lnTo>
                    <a:lnTo>
                      <a:pt x="261" y="128"/>
                    </a:lnTo>
                    <a:lnTo>
                      <a:pt x="290" y="95"/>
                    </a:lnTo>
                    <a:lnTo>
                      <a:pt x="323" y="64"/>
                    </a:lnTo>
                    <a:lnTo>
                      <a:pt x="355" y="32"/>
                    </a:lnTo>
                    <a:lnTo>
                      <a:pt x="391" y="3"/>
                    </a:lnTo>
                    <a:lnTo>
                      <a:pt x="406" y="22"/>
                    </a:lnTo>
                    <a:close/>
                    <a:moveTo>
                      <a:pt x="53" y="581"/>
                    </a:moveTo>
                    <a:lnTo>
                      <a:pt x="44" y="623"/>
                    </a:lnTo>
                    <a:lnTo>
                      <a:pt x="37" y="665"/>
                    </a:lnTo>
                    <a:lnTo>
                      <a:pt x="31" y="709"/>
                    </a:lnTo>
                    <a:lnTo>
                      <a:pt x="28" y="752"/>
                    </a:lnTo>
                    <a:lnTo>
                      <a:pt x="26" y="797"/>
                    </a:lnTo>
                    <a:lnTo>
                      <a:pt x="25" y="842"/>
                    </a:lnTo>
                    <a:lnTo>
                      <a:pt x="26" y="889"/>
                    </a:lnTo>
                    <a:lnTo>
                      <a:pt x="28" y="935"/>
                    </a:lnTo>
                    <a:lnTo>
                      <a:pt x="32" y="983"/>
                    </a:lnTo>
                    <a:lnTo>
                      <a:pt x="38" y="1031"/>
                    </a:lnTo>
                    <a:lnTo>
                      <a:pt x="45" y="1081"/>
                    </a:lnTo>
                    <a:lnTo>
                      <a:pt x="54" y="1131"/>
                    </a:lnTo>
                    <a:lnTo>
                      <a:pt x="65" y="1182"/>
                    </a:lnTo>
                    <a:lnTo>
                      <a:pt x="77" y="1233"/>
                    </a:lnTo>
                    <a:lnTo>
                      <a:pt x="91" y="1285"/>
                    </a:lnTo>
                    <a:lnTo>
                      <a:pt x="106" y="1338"/>
                    </a:lnTo>
                    <a:lnTo>
                      <a:pt x="82" y="1346"/>
                    </a:lnTo>
                    <a:lnTo>
                      <a:pt x="67" y="1292"/>
                    </a:lnTo>
                    <a:lnTo>
                      <a:pt x="53" y="1239"/>
                    </a:lnTo>
                    <a:lnTo>
                      <a:pt x="41" y="1186"/>
                    </a:lnTo>
                    <a:lnTo>
                      <a:pt x="30" y="1135"/>
                    </a:lnTo>
                    <a:lnTo>
                      <a:pt x="21" y="1084"/>
                    </a:lnTo>
                    <a:lnTo>
                      <a:pt x="14" y="1034"/>
                    </a:lnTo>
                    <a:lnTo>
                      <a:pt x="8" y="985"/>
                    </a:lnTo>
                    <a:lnTo>
                      <a:pt x="4" y="936"/>
                    </a:lnTo>
                    <a:lnTo>
                      <a:pt x="1" y="889"/>
                    </a:lnTo>
                    <a:lnTo>
                      <a:pt x="0" y="841"/>
                    </a:lnTo>
                    <a:lnTo>
                      <a:pt x="1" y="795"/>
                    </a:lnTo>
                    <a:lnTo>
                      <a:pt x="3" y="750"/>
                    </a:lnTo>
                    <a:lnTo>
                      <a:pt x="7" y="705"/>
                    </a:lnTo>
                    <a:lnTo>
                      <a:pt x="13" y="661"/>
                    </a:lnTo>
                    <a:lnTo>
                      <a:pt x="20" y="618"/>
                    </a:lnTo>
                    <a:lnTo>
                      <a:pt x="29" y="576"/>
                    </a:lnTo>
                    <a:lnTo>
                      <a:pt x="53" y="581"/>
                    </a:lnTo>
                    <a:close/>
                    <a:moveTo>
                      <a:pt x="106" y="1338"/>
                    </a:moveTo>
                    <a:lnTo>
                      <a:pt x="106" y="1344"/>
                    </a:lnTo>
                    <a:lnTo>
                      <a:pt x="105" y="1348"/>
                    </a:lnTo>
                    <a:lnTo>
                      <a:pt x="101" y="1351"/>
                    </a:lnTo>
                    <a:lnTo>
                      <a:pt x="97" y="1354"/>
                    </a:lnTo>
                    <a:lnTo>
                      <a:pt x="93" y="1354"/>
                    </a:lnTo>
                    <a:lnTo>
                      <a:pt x="88" y="1353"/>
                    </a:lnTo>
                    <a:lnTo>
                      <a:pt x="84" y="1350"/>
                    </a:lnTo>
                    <a:lnTo>
                      <a:pt x="82" y="1346"/>
                    </a:lnTo>
                    <a:lnTo>
                      <a:pt x="106" y="13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6" name="Freeform 887"/>
              <p:cNvSpPr>
                <a:spLocks noEditPoints="1"/>
              </p:cNvSpPr>
              <p:nvPr/>
            </p:nvSpPr>
            <p:spPr bwMode="auto">
              <a:xfrm>
                <a:off x="2750" y="2309"/>
                <a:ext cx="62" cy="268"/>
              </a:xfrm>
              <a:custGeom>
                <a:avLst/>
                <a:gdLst>
                  <a:gd name="T0" fmla="*/ 11 w 300"/>
                  <a:gd name="T1" fmla="*/ 53 h 1345"/>
                  <a:gd name="T2" fmla="*/ 11 w 300"/>
                  <a:gd name="T3" fmla="*/ 53 h 1345"/>
                  <a:gd name="T4" fmla="*/ 11 w 300"/>
                  <a:gd name="T5" fmla="*/ 54 h 1345"/>
                  <a:gd name="T6" fmla="*/ 11 w 300"/>
                  <a:gd name="T7" fmla="*/ 54 h 1345"/>
                  <a:gd name="T8" fmla="*/ 11 w 300"/>
                  <a:gd name="T9" fmla="*/ 53 h 1345"/>
                  <a:gd name="T10" fmla="*/ 10 w 300"/>
                  <a:gd name="T11" fmla="*/ 53 h 1345"/>
                  <a:gd name="T12" fmla="*/ 8 w 300"/>
                  <a:gd name="T13" fmla="*/ 52 h 1345"/>
                  <a:gd name="T14" fmla="*/ 7 w 300"/>
                  <a:gd name="T15" fmla="*/ 51 h 1345"/>
                  <a:gd name="T16" fmla="*/ 6 w 300"/>
                  <a:gd name="T17" fmla="*/ 49 h 1345"/>
                  <a:gd name="T18" fmla="*/ 5 w 300"/>
                  <a:gd name="T19" fmla="*/ 48 h 1345"/>
                  <a:gd name="T20" fmla="*/ 4 w 300"/>
                  <a:gd name="T21" fmla="*/ 47 h 1345"/>
                  <a:gd name="T22" fmla="*/ 3 w 300"/>
                  <a:gd name="T23" fmla="*/ 45 h 1345"/>
                  <a:gd name="T24" fmla="*/ 2 w 300"/>
                  <a:gd name="T25" fmla="*/ 44 h 1345"/>
                  <a:gd name="T26" fmla="*/ 2 w 300"/>
                  <a:gd name="T27" fmla="*/ 42 h 1345"/>
                  <a:gd name="T28" fmla="*/ 1 w 300"/>
                  <a:gd name="T29" fmla="*/ 41 h 1345"/>
                  <a:gd name="T30" fmla="*/ 1 w 300"/>
                  <a:gd name="T31" fmla="*/ 39 h 1345"/>
                  <a:gd name="T32" fmla="*/ 0 w 300"/>
                  <a:gd name="T33" fmla="*/ 38 h 1345"/>
                  <a:gd name="T34" fmla="*/ 0 w 300"/>
                  <a:gd name="T35" fmla="*/ 36 h 1345"/>
                  <a:gd name="T36" fmla="*/ 0 w 300"/>
                  <a:gd name="T37" fmla="*/ 35 h 1345"/>
                  <a:gd name="T38" fmla="*/ 0 w 300"/>
                  <a:gd name="T39" fmla="*/ 32 h 1345"/>
                  <a:gd name="T40" fmla="*/ 1 w 300"/>
                  <a:gd name="T41" fmla="*/ 31 h 1345"/>
                  <a:gd name="T42" fmla="*/ 1 w 300"/>
                  <a:gd name="T43" fmla="*/ 34 h 1345"/>
                  <a:gd name="T44" fmla="*/ 1 w 300"/>
                  <a:gd name="T45" fmla="*/ 35 h 1345"/>
                  <a:gd name="T46" fmla="*/ 1 w 300"/>
                  <a:gd name="T47" fmla="*/ 37 h 1345"/>
                  <a:gd name="T48" fmla="*/ 2 w 300"/>
                  <a:gd name="T49" fmla="*/ 38 h 1345"/>
                  <a:gd name="T50" fmla="*/ 2 w 300"/>
                  <a:gd name="T51" fmla="*/ 40 h 1345"/>
                  <a:gd name="T52" fmla="*/ 2 w 300"/>
                  <a:gd name="T53" fmla="*/ 41 h 1345"/>
                  <a:gd name="T54" fmla="*/ 3 w 300"/>
                  <a:gd name="T55" fmla="*/ 43 h 1345"/>
                  <a:gd name="T56" fmla="*/ 4 w 300"/>
                  <a:gd name="T57" fmla="*/ 44 h 1345"/>
                  <a:gd name="T58" fmla="*/ 4 w 300"/>
                  <a:gd name="T59" fmla="*/ 45 h 1345"/>
                  <a:gd name="T60" fmla="*/ 5 w 300"/>
                  <a:gd name="T61" fmla="*/ 47 h 1345"/>
                  <a:gd name="T62" fmla="*/ 6 w 300"/>
                  <a:gd name="T63" fmla="*/ 48 h 1345"/>
                  <a:gd name="T64" fmla="*/ 7 w 300"/>
                  <a:gd name="T65" fmla="*/ 49 h 1345"/>
                  <a:gd name="T66" fmla="*/ 8 w 300"/>
                  <a:gd name="T67" fmla="*/ 51 h 1345"/>
                  <a:gd name="T68" fmla="*/ 10 w 300"/>
                  <a:gd name="T69" fmla="*/ 52 h 1345"/>
                  <a:gd name="T70" fmla="*/ 11 w 300"/>
                  <a:gd name="T71" fmla="*/ 53 h 1345"/>
                  <a:gd name="T72" fmla="*/ 0 w 300"/>
                  <a:gd name="T73" fmla="*/ 30 h 1345"/>
                  <a:gd name="T74" fmla="*/ 0 w 300"/>
                  <a:gd name="T75" fmla="*/ 27 h 1345"/>
                  <a:gd name="T76" fmla="*/ 1 w 300"/>
                  <a:gd name="T77" fmla="*/ 23 h 1345"/>
                  <a:gd name="T78" fmla="*/ 2 w 300"/>
                  <a:gd name="T79" fmla="*/ 20 h 1345"/>
                  <a:gd name="T80" fmla="*/ 3 w 300"/>
                  <a:gd name="T81" fmla="*/ 16 h 1345"/>
                  <a:gd name="T82" fmla="*/ 5 w 300"/>
                  <a:gd name="T83" fmla="*/ 12 h 1345"/>
                  <a:gd name="T84" fmla="*/ 7 w 300"/>
                  <a:gd name="T85" fmla="*/ 8 h 1345"/>
                  <a:gd name="T86" fmla="*/ 9 w 300"/>
                  <a:gd name="T87" fmla="*/ 4 h 1345"/>
                  <a:gd name="T88" fmla="*/ 11 w 300"/>
                  <a:gd name="T89" fmla="*/ 0 h 1345"/>
                  <a:gd name="T90" fmla="*/ 11 w 300"/>
                  <a:gd name="T91" fmla="*/ 3 h 1345"/>
                  <a:gd name="T92" fmla="*/ 9 w 300"/>
                  <a:gd name="T93" fmla="*/ 7 h 1345"/>
                  <a:gd name="T94" fmla="*/ 7 w 300"/>
                  <a:gd name="T95" fmla="*/ 11 h 1345"/>
                  <a:gd name="T96" fmla="*/ 5 w 300"/>
                  <a:gd name="T97" fmla="*/ 15 h 1345"/>
                  <a:gd name="T98" fmla="*/ 4 w 300"/>
                  <a:gd name="T99" fmla="*/ 18 h 1345"/>
                  <a:gd name="T100" fmla="*/ 3 w 300"/>
                  <a:gd name="T101" fmla="*/ 22 h 1345"/>
                  <a:gd name="T102" fmla="*/ 2 w 300"/>
                  <a:gd name="T103" fmla="*/ 25 h 1345"/>
                  <a:gd name="T104" fmla="*/ 1 w 300"/>
                  <a:gd name="T105" fmla="*/ 29 h 1345"/>
                  <a:gd name="T106" fmla="*/ 0 w 300"/>
                  <a:gd name="T107" fmla="*/ 30 h 1345"/>
                  <a:gd name="T108" fmla="*/ 11 w 300"/>
                  <a:gd name="T109" fmla="*/ 0 h 1345"/>
                  <a:gd name="T110" fmla="*/ 12 w 300"/>
                  <a:gd name="T111" fmla="*/ 0 h 1345"/>
                  <a:gd name="T112" fmla="*/ 12 w 300"/>
                  <a:gd name="T113" fmla="*/ 0 h 1345"/>
                  <a:gd name="T114" fmla="*/ 12 w 300"/>
                  <a:gd name="T115" fmla="*/ 1 h 1345"/>
                  <a:gd name="T116" fmla="*/ 11 w 300"/>
                  <a:gd name="T117" fmla="*/ 0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275" y="1323"/>
                    </a:moveTo>
                    <a:lnTo>
                      <a:pt x="279" y="1326"/>
                    </a:lnTo>
                    <a:lnTo>
                      <a:pt x="280" y="1331"/>
                    </a:lnTo>
                    <a:lnTo>
                      <a:pt x="280" y="1336"/>
                    </a:lnTo>
                    <a:lnTo>
                      <a:pt x="277" y="1340"/>
                    </a:lnTo>
                    <a:lnTo>
                      <a:pt x="273" y="1344"/>
                    </a:lnTo>
                    <a:lnTo>
                      <a:pt x="269" y="1345"/>
                    </a:lnTo>
                    <a:lnTo>
                      <a:pt x="265" y="1345"/>
                    </a:lnTo>
                    <a:lnTo>
                      <a:pt x="260" y="1342"/>
                    </a:lnTo>
                    <a:lnTo>
                      <a:pt x="275" y="1323"/>
                    </a:lnTo>
                    <a:close/>
                    <a:moveTo>
                      <a:pt x="260" y="1342"/>
                    </a:moveTo>
                    <a:lnTo>
                      <a:pt x="242" y="1327"/>
                    </a:lnTo>
                    <a:lnTo>
                      <a:pt x="225" y="1312"/>
                    </a:lnTo>
                    <a:lnTo>
                      <a:pt x="207" y="1297"/>
                    </a:lnTo>
                    <a:lnTo>
                      <a:pt x="191" y="1282"/>
                    </a:lnTo>
                    <a:lnTo>
                      <a:pt x="176" y="1266"/>
                    </a:lnTo>
                    <a:lnTo>
                      <a:pt x="162" y="1250"/>
                    </a:lnTo>
                    <a:lnTo>
                      <a:pt x="148" y="1233"/>
                    </a:lnTo>
                    <a:lnTo>
                      <a:pt x="134" y="1217"/>
                    </a:lnTo>
                    <a:lnTo>
                      <a:pt x="121" y="1201"/>
                    </a:lnTo>
                    <a:lnTo>
                      <a:pt x="109" y="1184"/>
                    </a:lnTo>
                    <a:lnTo>
                      <a:pt x="98" y="1166"/>
                    </a:lnTo>
                    <a:lnTo>
                      <a:pt x="87" y="1149"/>
                    </a:lnTo>
                    <a:lnTo>
                      <a:pt x="78" y="1132"/>
                    </a:lnTo>
                    <a:lnTo>
                      <a:pt x="68" y="1115"/>
                    </a:lnTo>
                    <a:lnTo>
                      <a:pt x="59" y="1096"/>
                    </a:lnTo>
                    <a:lnTo>
                      <a:pt x="51" y="1078"/>
                    </a:lnTo>
                    <a:lnTo>
                      <a:pt x="43" y="1061"/>
                    </a:lnTo>
                    <a:lnTo>
                      <a:pt x="37" y="1041"/>
                    </a:lnTo>
                    <a:lnTo>
                      <a:pt x="30" y="1023"/>
                    </a:lnTo>
                    <a:lnTo>
                      <a:pt x="25" y="1003"/>
                    </a:lnTo>
                    <a:lnTo>
                      <a:pt x="19" y="985"/>
                    </a:lnTo>
                    <a:lnTo>
                      <a:pt x="15" y="966"/>
                    </a:lnTo>
                    <a:lnTo>
                      <a:pt x="11" y="946"/>
                    </a:lnTo>
                    <a:lnTo>
                      <a:pt x="7" y="926"/>
                    </a:lnTo>
                    <a:lnTo>
                      <a:pt x="5" y="906"/>
                    </a:lnTo>
                    <a:lnTo>
                      <a:pt x="3" y="886"/>
                    </a:lnTo>
                    <a:lnTo>
                      <a:pt x="1" y="865"/>
                    </a:lnTo>
                    <a:lnTo>
                      <a:pt x="0" y="845"/>
                    </a:lnTo>
                    <a:lnTo>
                      <a:pt x="0" y="804"/>
                    </a:lnTo>
                    <a:lnTo>
                      <a:pt x="1" y="761"/>
                    </a:lnTo>
                    <a:lnTo>
                      <a:pt x="26" y="763"/>
                    </a:lnTo>
                    <a:lnTo>
                      <a:pt x="24" y="804"/>
                    </a:lnTo>
                    <a:lnTo>
                      <a:pt x="25" y="844"/>
                    </a:lnTo>
                    <a:lnTo>
                      <a:pt x="26" y="863"/>
                    </a:lnTo>
                    <a:lnTo>
                      <a:pt x="27" y="883"/>
                    </a:lnTo>
                    <a:lnTo>
                      <a:pt x="29" y="903"/>
                    </a:lnTo>
                    <a:lnTo>
                      <a:pt x="32" y="921"/>
                    </a:lnTo>
                    <a:lnTo>
                      <a:pt x="36" y="941"/>
                    </a:lnTo>
                    <a:lnTo>
                      <a:pt x="39" y="959"/>
                    </a:lnTo>
                    <a:lnTo>
                      <a:pt x="43" y="979"/>
                    </a:lnTo>
                    <a:lnTo>
                      <a:pt x="49" y="997"/>
                    </a:lnTo>
                    <a:lnTo>
                      <a:pt x="54" y="1015"/>
                    </a:lnTo>
                    <a:lnTo>
                      <a:pt x="59" y="1033"/>
                    </a:lnTo>
                    <a:lnTo>
                      <a:pt x="66" y="1051"/>
                    </a:lnTo>
                    <a:lnTo>
                      <a:pt x="73" y="1068"/>
                    </a:lnTo>
                    <a:lnTo>
                      <a:pt x="81" y="1087"/>
                    </a:lnTo>
                    <a:lnTo>
                      <a:pt x="90" y="1104"/>
                    </a:lnTo>
                    <a:lnTo>
                      <a:pt x="99" y="1120"/>
                    </a:lnTo>
                    <a:lnTo>
                      <a:pt x="109" y="1137"/>
                    </a:lnTo>
                    <a:lnTo>
                      <a:pt x="119" y="1153"/>
                    </a:lnTo>
                    <a:lnTo>
                      <a:pt x="130" y="1171"/>
                    </a:lnTo>
                    <a:lnTo>
                      <a:pt x="141" y="1187"/>
                    </a:lnTo>
                    <a:lnTo>
                      <a:pt x="153" y="1203"/>
                    </a:lnTo>
                    <a:lnTo>
                      <a:pt x="166" y="1218"/>
                    </a:lnTo>
                    <a:lnTo>
                      <a:pt x="180" y="1234"/>
                    </a:lnTo>
                    <a:lnTo>
                      <a:pt x="194" y="1250"/>
                    </a:lnTo>
                    <a:lnTo>
                      <a:pt x="209" y="1265"/>
                    </a:lnTo>
                    <a:lnTo>
                      <a:pt x="225" y="1280"/>
                    </a:lnTo>
                    <a:lnTo>
                      <a:pt x="241" y="1294"/>
                    </a:lnTo>
                    <a:lnTo>
                      <a:pt x="258" y="1309"/>
                    </a:lnTo>
                    <a:lnTo>
                      <a:pt x="275" y="1323"/>
                    </a:lnTo>
                    <a:lnTo>
                      <a:pt x="260" y="1342"/>
                    </a:lnTo>
                    <a:close/>
                    <a:moveTo>
                      <a:pt x="1" y="761"/>
                    </a:moveTo>
                    <a:lnTo>
                      <a:pt x="5" y="718"/>
                    </a:lnTo>
                    <a:lnTo>
                      <a:pt x="11" y="675"/>
                    </a:lnTo>
                    <a:lnTo>
                      <a:pt x="19" y="631"/>
                    </a:lnTo>
                    <a:lnTo>
                      <a:pt x="29" y="586"/>
                    </a:lnTo>
                    <a:lnTo>
                      <a:pt x="40" y="541"/>
                    </a:lnTo>
                    <a:lnTo>
                      <a:pt x="54" y="496"/>
                    </a:lnTo>
                    <a:lnTo>
                      <a:pt x="69" y="449"/>
                    </a:lnTo>
                    <a:lnTo>
                      <a:pt x="85" y="402"/>
                    </a:lnTo>
                    <a:lnTo>
                      <a:pt x="105" y="354"/>
                    </a:lnTo>
                    <a:lnTo>
                      <a:pt x="124" y="306"/>
                    </a:lnTo>
                    <a:lnTo>
                      <a:pt x="147" y="257"/>
                    </a:lnTo>
                    <a:lnTo>
                      <a:pt x="169" y="208"/>
                    </a:lnTo>
                    <a:lnTo>
                      <a:pt x="194" y="159"/>
                    </a:lnTo>
                    <a:lnTo>
                      <a:pt x="221" y="108"/>
                    </a:lnTo>
                    <a:lnTo>
                      <a:pt x="248" y="57"/>
                    </a:lnTo>
                    <a:lnTo>
                      <a:pt x="277" y="7"/>
                    </a:lnTo>
                    <a:lnTo>
                      <a:pt x="299" y="18"/>
                    </a:lnTo>
                    <a:lnTo>
                      <a:pt x="270" y="69"/>
                    </a:lnTo>
                    <a:lnTo>
                      <a:pt x="243" y="120"/>
                    </a:lnTo>
                    <a:lnTo>
                      <a:pt x="217" y="170"/>
                    </a:lnTo>
                    <a:lnTo>
                      <a:pt x="192" y="218"/>
                    </a:lnTo>
                    <a:lnTo>
                      <a:pt x="169" y="267"/>
                    </a:lnTo>
                    <a:lnTo>
                      <a:pt x="148" y="315"/>
                    </a:lnTo>
                    <a:lnTo>
                      <a:pt x="127" y="363"/>
                    </a:lnTo>
                    <a:lnTo>
                      <a:pt x="109" y="409"/>
                    </a:lnTo>
                    <a:lnTo>
                      <a:pt x="92" y="456"/>
                    </a:lnTo>
                    <a:lnTo>
                      <a:pt x="78" y="501"/>
                    </a:lnTo>
                    <a:lnTo>
                      <a:pt x="64" y="547"/>
                    </a:lnTo>
                    <a:lnTo>
                      <a:pt x="53" y="591"/>
                    </a:lnTo>
                    <a:lnTo>
                      <a:pt x="43" y="635"/>
                    </a:lnTo>
                    <a:lnTo>
                      <a:pt x="36" y="678"/>
                    </a:lnTo>
                    <a:lnTo>
                      <a:pt x="29" y="720"/>
                    </a:lnTo>
                    <a:lnTo>
                      <a:pt x="26" y="763"/>
                    </a:lnTo>
                    <a:lnTo>
                      <a:pt x="1" y="761"/>
                    </a:lnTo>
                    <a:close/>
                    <a:moveTo>
                      <a:pt x="277" y="7"/>
                    </a:moveTo>
                    <a:lnTo>
                      <a:pt x="281" y="2"/>
                    </a:lnTo>
                    <a:lnTo>
                      <a:pt x="285" y="1"/>
                    </a:lnTo>
                    <a:lnTo>
                      <a:pt x="290" y="0"/>
                    </a:lnTo>
                    <a:lnTo>
                      <a:pt x="295" y="2"/>
                    </a:lnTo>
                    <a:lnTo>
                      <a:pt x="298" y="5"/>
                    </a:lnTo>
                    <a:lnTo>
                      <a:pt x="300" y="10"/>
                    </a:lnTo>
                    <a:lnTo>
                      <a:pt x="300" y="14"/>
                    </a:lnTo>
                    <a:lnTo>
                      <a:pt x="299" y="18"/>
                    </a:lnTo>
                    <a:lnTo>
                      <a:pt x="277" y="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7" name="Freeform 888"/>
              <p:cNvSpPr>
                <a:spLocks noEditPoints="1"/>
              </p:cNvSpPr>
              <p:nvPr/>
            </p:nvSpPr>
            <p:spPr bwMode="auto">
              <a:xfrm>
                <a:off x="2820" y="2324"/>
                <a:ext cx="47" cy="294"/>
              </a:xfrm>
              <a:custGeom>
                <a:avLst/>
                <a:gdLst>
                  <a:gd name="T0" fmla="*/ 8 w 229"/>
                  <a:gd name="T1" fmla="*/ 0 h 1443"/>
                  <a:gd name="T2" fmla="*/ 8 w 229"/>
                  <a:gd name="T3" fmla="*/ 0 h 1443"/>
                  <a:gd name="T4" fmla="*/ 9 w 229"/>
                  <a:gd name="T5" fmla="*/ 0 h 1443"/>
                  <a:gd name="T6" fmla="*/ 9 w 229"/>
                  <a:gd name="T7" fmla="*/ 0 h 1443"/>
                  <a:gd name="T8" fmla="*/ 8 w 229"/>
                  <a:gd name="T9" fmla="*/ 0 h 1443"/>
                  <a:gd name="T10" fmla="*/ 9 w 229"/>
                  <a:gd name="T11" fmla="*/ 1 h 1443"/>
                  <a:gd name="T12" fmla="*/ 8 w 229"/>
                  <a:gd name="T13" fmla="*/ 0 h 1443"/>
                  <a:gd name="T14" fmla="*/ 9 w 229"/>
                  <a:gd name="T15" fmla="*/ 1 h 1443"/>
                  <a:gd name="T16" fmla="*/ 7 w 229"/>
                  <a:gd name="T17" fmla="*/ 4 h 1443"/>
                  <a:gd name="T18" fmla="*/ 6 w 229"/>
                  <a:gd name="T19" fmla="*/ 7 h 1443"/>
                  <a:gd name="T20" fmla="*/ 5 w 229"/>
                  <a:gd name="T21" fmla="*/ 10 h 1443"/>
                  <a:gd name="T22" fmla="*/ 4 w 229"/>
                  <a:gd name="T23" fmla="*/ 12 h 1443"/>
                  <a:gd name="T24" fmla="*/ 4 w 229"/>
                  <a:gd name="T25" fmla="*/ 11 h 1443"/>
                  <a:gd name="T26" fmla="*/ 5 w 229"/>
                  <a:gd name="T27" fmla="*/ 8 h 1443"/>
                  <a:gd name="T28" fmla="*/ 6 w 229"/>
                  <a:gd name="T29" fmla="*/ 5 h 1443"/>
                  <a:gd name="T30" fmla="*/ 7 w 229"/>
                  <a:gd name="T31" fmla="*/ 2 h 1443"/>
                  <a:gd name="T32" fmla="*/ 9 w 229"/>
                  <a:gd name="T33" fmla="*/ 1 h 1443"/>
                  <a:gd name="T34" fmla="*/ 4 w 229"/>
                  <a:gd name="T35" fmla="*/ 14 h 1443"/>
                  <a:gd name="T36" fmla="*/ 3 w 229"/>
                  <a:gd name="T37" fmla="*/ 17 h 1443"/>
                  <a:gd name="T38" fmla="*/ 2 w 229"/>
                  <a:gd name="T39" fmla="*/ 19 h 1443"/>
                  <a:gd name="T40" fmla="*/ 2 w 229"/>
                  <a:gd name="T41" fmla="*/ 22 h 1443"/>
                  <a:gd name="T42" fmla="*/ 1 w 229"/>
                  <a:gd name="T43" fmla="*/ 23 h 1443"/>
                  <a:gd name="T44" fmla="*/ 1 w 229"/>
                  <a:gd name="T45" fmla="*/ 20 h 1443"/>
                  <a:gd name="T46" fmla="*/ 2 w 229"/>
                  <a:gd name="T47" fmla="*/ 18 h 1443"/>
                  <a:gd name="T48" fmla="*/ 2 w 229"/>
                  <a:gd name="T49" fmla="*/ 15 h 1443"/>
                  <a:gd name="T50" fmla="*/ 3 w 229"/>
                  <a:gd name="T51" fmla="*/ 12 h 1443"/>
                  <a:gd name="T52" fmla="*/ 2 w 229"/>
                  <a:gd name="T53" fmla="*/ 23 h 1443"/>
                  <a:gd name="T54" fmla="*/ 1 w 229"/>
                  <a:gd name="T55" fmla="*/ 26 h 1443"/>
                  <a:gd name="T56" fmla="*/ 1 w 229"/>
                  <a:gd name="T57" fmla="*/ 29 h 1443"/>
                  <a:gd name="T58" fmla="*/ 1 w 229"/>
                  <a:gd name="T59" fmla="*/ 32 h 1443"/>
                  <a:gd name="T60" fmla="*/ 1 w 229"/>
                  <a:gd name="T61" fmla="*/ 35 h 1443"/>
                  <a:gd name="T62" fmla="*/ 1 w 229"/>
                  <a:gd name="T63" fmla="*/ 37 h 1443"/>
                  <a:gd name="T64" fmla="*/ 2 w 229"/>
                  <a:gd name="T65" fmla="*/ 40 h 1443"/>
                  <a:gd name="T66" fmla="*/ 2 w 229"/>
                  <a:gd name="T67" fmla="*/ 42 h 1443"/>
                  <a:gd name="T68" fmla="*/ 3 w 229"/>
                  <a:gd name="T69" fmla="*/ 44 h 1443"/>
                  <a:gd name="T70" fmla="*/ 3 w 229"/>
                  <a:gd name="T71" fmla="*/ 46 h 1443"/>
                  <a:gd name="T72" fmla="*/ 4 w 229"/>
                  <a:gd name="T73" fmla="*/ 48 h 1443"/>
                  <a:gd name="T74" fmla="*/ 5 w 229"/>
                  <a:gd name="T75" fmla="*/ 50 h 1443"/>
                  <a:gd name="T76" fmla="*/ 6 w 229"/>
                  <a:gd name="T77" fmla="*/ 52 h 1443"/>
                  <a:gd name="T78" fmla="*/ 7 w 229"/>
                  <a:gd name="T79" fmla="*/ 54 h 1443"/>
                  <a:gd name="T80" fmla="*/ 9 w 229"/>
                  <a:gd name="T81" fmla="*/ 57 h 1443"/>
                  <a:gd name="T82" fmla="*/ 7 w 229"/>
                  <a:gd name="T83" fmla="*/ 56 h 1443"/>
                  <a:gd name="T84" fmla="*/ 6 w 229"/>
                  <a:gd name="T85" fmla="*/ 54 h 1443"/>
                  <a:gd name="T86" fmla="*/ 4 w 229"/>
                  <a:gd name="T87" fmla="*/ 51 h 1443"/>
                  <a:gd name="T88" fmla="*/ 3 w 229"/>
                  <a:gd name="T89" fmla="*/ 49 h 1443"/>
                  <a:gd name="T90" fmla="*/ 3 w 229"/>
                  <a:gd name="T91" fmla="*/ 48 h 1443"/>
                  <a:gd name="T92" fmla="*/ 2 w 229"/>
                  <a:gd name="T93" fmla="*/ 45 h 1443"/>
                  <a:gd name="T94" fmla="*/ 1 w 229"/>
                  <a:gd name="T95" fmla="*/ 43 h 1443"/>
                  <a:gd name="T96" fmla="*/ 1 w 229"/>
                  <a:gd name="T97" fmla="*/ 41 h 1443"/>
                  <a:gd name="T98" fmla="*/ 0 w 229"/>
                  <a:gd name="T99" fmla="*/ 39 h 1443"/>
                  <a:gd name="T100" fmla="*/ 0 w 229"/>
                  <a:gd name="T101" fmla="*/ 36 h 1443"/>
                  <a:gd name="T102" fmla="*/ 0 w 229"/>
                  <a:gd name="T103" fmla="*/ 33 h 1443"/>
                  <a:gd name="T104" fmla="*/ 0 w 229"/>
                  <a:gd name="T105" fmla="*/ 30 h 1443"/>
                  <a:gd name="T106" fmla="*/ 0 w 229"/>
                  <a:gd name="T107" fmla="*/ 28 h 1443"/>
                  <a:gd name="T108" fmla="*/ 1 w 229"/>
                  <a:gd name="T109" fmla="*/ 24 h 1443"/>
                  <a:gd name="T110" fmla="*/ 2 w 229"/>
                  <a:gd name="T111" fmla="*/ 23 h 1443"/>
                  <a:gd name="T112" fmla="*/ 9 w 229"/>
                  <a:gd name="T113" fmla="*/ 57 h 1443"/>
                  <a:gd name="T114" fmla="*/ 9 w 229"/>
                  <a:gd name="T115" fmla="*/ 58 h 1443"/>
                  <a:gd name="T116" fmla="*/ 8 w 229"/>
                  <a:gd name="T117" fmla="*/ 58 h 1443"/>
                  <a:gd name="T118" fmla="*/ 8 w 229"/>
                  <a:gd name="T119" fmla="*/ 58 h 1443"/>
                  <a:gd name="T120" fmla="*/ 9 w 229"/>
                  <a:gd name="T121" fmla="*/ 57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207" y="6"/>
                    </a:moveTo>
                    <a:lnTo>
                      <a:pt x="210" y="2"/>
                    </a:lnTo>
                    <a:lnTo>
                      <a:pt x="213" y="0"/>
                    </a:lnTo>
                    <a:lnTo>
                      <a:pt x="218" y="0"/>
                    </a:lnTo>
                    <a:lnTo>
                      <a:pt x="223" y="1"/>
                    </a:lnTo>
                    <a:lnTo>
                      <a:pt x="227" y="3"/>
                    </a:lnTo>
                    <a:lnTo>
                      <a:pt x="229" y="7"/>
                    </a:lnTo>
                    <a:lnTo>
                      <a:pt x="229" y="12"/>
                    </a:lnTo>
                    <a:lnTo>
                      <a:pt x="228" y="17"/>
                    </a:lnTo>
                    <a:lnTo>
                      <a:pt x="207" y="6"/>
                    </a:lnTo>
                    <a:close/>
                    <a:moveTo>
                      <a:pt x="228" y="17"/>
                    </a:moveTo>
                    <a:lnTo>
                      <a:pt x="228" y="17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228" y="17"/>
                    </a:moveTo>
                    <a:lnTo>
                      <a:pt x="210" y="56"/>
                    </a:lnTo>
                    <a:lnTo>
                      <a:pt x="193" y="94"/>
                    </a:lnTo>
                    <a:lnTo>
                      <a:pt x="176" y="131"/>
                    </a:lnTo>
                    <a:lnTo>
                      <a:pt x="160" y="168"/>
                    </a:lnTo>
                    <a:lnTo>
                      <a:pt x="146" y="205"/>
                    </a:lnTo>
                    <a:lnTo>
                      <a:pt x="132" y="242"/>
                    </a:lnTo>
                    <a:lnTo>
                      <a:pt x="120" y="277"/>
                    </a:lnTo>
                    <a:lnTo>
                      <a:pt x="108" y="312"/>
                    </a:lnTo>
                    <a:lnTo>
                      <a:pt x="85" y="304"/>
                    </a:lnTo>
                    <a:lnTo>
                      <a:pt x="96" y="270"/>
                    </a:lnTo>
                    <a:lnTo>
                      <a:pt x="109" y="233"/>
                    </a:lnTo>
                    <a:lnTo>
                      <a:pt x="123" y="196"/>
                    </a:lnTo>
                    <a:lnTo>
                      <a:pt x="137" y="160"/>
                    </a:lnTo>
                    <a:lnTo>
                      <a:pt x="154" y="122"/>
                    </a:lnTo>
                    <a:lnTo>
                      <a:pt x="170" y="84"/>
                    </a:lnTo>
                    <a:lnTo>
                      <a:pt x="188" y="45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108" y="312"/>
                    </a:moveTo>
                    <a:lnTo>
                      <a:pt x="97" y="346"/>
                    </a:lnTo>
                    <a:lnTo>
                      <a:pt x="87" y="381"/>
                    </a:lnTo>
                    <a:lnTo>
                      <a:pt x="78" y="414"/>
                    </a:lnTo>
                    <a:lnTo>
                      <a:pt x="69" y="447"/>
                    </a:lnTo>
                    <a:lnTo>
                      <a:pt x="62" y="479"/>
                    </a:lnTo>
                    <a:lnTo>
                      <a:pt x="55" y="512"/>
                    </a:lnTo>
                    <a:lnTo>
                      <a:pt x="49" y="543"/>
                    </a:lnTo>
                    <a:lnTo>
                      <a:pt x="43" y="574"/>
                    </a:lnTo>
                    <a:lnTo>
                      <a:pt x="20" y="571"/>
                    </a:lnTo>
                    <a:lnTo>
                      <a:pt x="25" y="540"/>
                    </a:lnTo>
                    <a:lnTo>
                      <a:pt x="31" y="507"/>
                    </a:lnTo>
                    <a:lnTo>
                      <a:pt x="38" y="475"/>
                    </a:lnTo>
                    <a:lnTo>
                      <a:pt x="46" y="442"/>
                    </a:lnTo>
                    <a:lnTo>
                      <a:pt x="54" y="409"/>
                    </a:lnTo>
                    <a:lnTo>
                      <a:pt x="63" y="374"/>
                    </a:lnTo>
                    <a:lnTo>
                      <a:pt x="74" y="340"/>
                    </a:lnTo>
                    <a:lnTo>
                      <a:pt x="85" y="304"/>
                    </a:lnTo>
                    <a:lnTo>
                      <a:pt x="108" y="312"/>
                    </a:lnTo>
                    <a:close/>
                    <a:moveTo>
                      <a:pt x="43" y="574"/>
                    </a:moveTo>
                    <a:lnTo>
                      <a:pt x="38" y="613"/>
                    </a:lnTo>
                    <a:lnTo>
                      <a:pt x="33" y="652"/>
                    </a:lnTo>
                    <a:lnTo>
                      <a:pt x="29" y="689"/>
                    </a:lnTo>
                    <a:lnTo>
                      <a:pt x="27" y="725"/>
                    </a:lnTo>
                    <a:lnTo>
                      <a:pt x="25" y="761"/>
                    </a:lnTo>
                    <a:lnTo>
                      <a:pt x="25" y="796"/>
                    </a:lnTo>
                    <a:lnTo>
                      <a:pt x="25" y="830"/>
                    </a:lnTo>
                    <a:lnTo>
                      <a:pt x="27" y="864"/>
                    </a:lnTo>
                    <a:lnTo>
                      <a:pt x="29" y="896"/>
                    </a:lnTo>
                    <a:lnTo>
                      <a:pt x="33" y="927"/>
                    </a:lnTo>
                    <a:lnTo>
                      <a:pt x="36" y="959"/>
                    </a:lnTo>
                    <a:lnTo>
                      <a:pt x="40" y="988"/>
                    </a:lnTo>
                    <a:lnTo>
                      <a:pt x="46" y="1017"/>
                    </a:lnTo>
                    <a:lnTo>
                      <a:pt x="52" y="1046"/>
                    </a:lnTo>
                    <a:lnTo>
                      <a:pt x="59" y="1073"/>
                    </a:lnTo>
                    <a:lnTo>
                      <a:pt x="65" y="1100"/>
                    </a:lnTo>
                    <a:lnTo>
                      <a:pt x="74" y="1126"/>
                    </a:lnTo>
                    <a:lnTo>
                      <a:pt x="81" y="1151"/>
                    </a:lnTo>
                    <a:lnTo>
                      <a:pt x="90" y="1176"/>
                    </a:lnTo>
                    <a:lnTo>
                      <a:pt x="100" y="1200"/>
                    </a:lnTo>
                    <a:lnTo>
                      <a:pt x="108" y="1222"/>
                    </a:lnTo>
                    <a:lnTo>
                      <a:pt x="119" y="1245"/>
                    </a:lnTo>
                    <a:lnTo>
                      <a:pt x="129" y="1265"/>
                    </a:lnTo>
                    <a:lnTo>
                      <a:pt x="140" y="1286"/>
                    </a:lnTo>
                    <a:lnTo>
                      <a:pt x="160" y="1325"/>
                    </a:lnTo>
                    <a:lnTo>
                      <a:pt x="183" y="1360"/>
                    </a:lnTo>
                    <a:lnTo>
                      <a:pt x="204" y="1393"/>
                    </a:lnTo>
                    <a:lnTo>
                      <a:pt x="227" y="1422"/>
                    </a:lnTo>
                    <a:lnTo>
                      <a:pt x="208" y="1438"/>
                    </a:lnTo>
                    <a:lnTo>
                      <a:pt x="185" y="1408"/>
                    </a:lnTo>
                    <a:lnTo>
                      <a:pt x="162" y="1375"/>
                    </a:lnTo>
                    <a:lnTo>
                      <a:pt x="140" y="1338"/>
                    </a:lnTo>
                    <a:lnTo>
                      <a:pt x="118" y="1298"/>
                    </a:lnTo>
                    <a:lnTo>
                      <a:pt x="107" y="1277"/>
                    </a:lnTo>
                    <a:lnTo>
                      <a:pt x="96" y="1256"/>
                    </a:lnTo>
                    <a:lnTo>
                      <a:pt x="87" y="1233"/>
                    </a:lnTo>
                    <a:lnTo>
                      <a:pt x="77" y="1209"/>
                    </a:lnTo>
                    <a:lnTo>
                      <a:pt x="67" y="1186"/>
                    </a:lnTo>
                    <a:lnTo>
                      <a:pt x="59" y="1161"/>
                    </a:lnTo>
                    <a:lnTo>
                      <a:pt x="50" y="1135"/>
                    </a:lnTo>
                    <a:lnTo>
                      <a:pt x="42" y="1108"/>
                    </a:lnTo>
                    <a:lnTo>
                      <a:pt x="35" y="1081"/>
                    </a:lnTo>
                    <a:lnTo>
                      <a:pt x="28" y="1052"/>
                    </a:lnTo>
                    <a:lnTo>
                      <a:pt x="22" y="1024"/>
                    </a:lnTo>
                    <a:lnTo>
                      <a:pt x="16" y="993"/>
                    </a:lnTo>
                    <a:lnTo>
                      <a:pt x="12" y="963"/>
                    </a:lnTo>
                    <a:lnTo>
                      <a:pt x="8" y="931"/>
                    </a:lnTo>
                    <a:lnTo>
                      <a:pt x="5" y="898"/>
                    </a:lnTo>
                    <a:lnTo>
                      <a:pt x="2" y="866"/>
                    </a:lnTo>
                    <a:lnTo>
                      <a:pt x="1" y="831"/>
                    </a:lnTo>
                    <a:lnTo>
                      <a:pt x="0" y="797"/>
                    </a:lnTo>
                    <a:lnTo>
                      <a:pt x="1" y="761"/>
                    </a:lnTo>
                    <a:lnTo>
                      <a:pt x="2" y="724"/>
                    </a:lnTo>
                    <a:lnTo>
                      <a:pt x="5" y="688"/>
                    </a:lnTo>
                    <a:lnTo>
                      <a:pt x="9" y="649"/>
                    </a:lnTo>
                    <a:lnTo>
                      <a:pt x="13" y="610"/>
                    </a:lnTo>
                    <a:lnTo>
                      <a:pt x="20" y="571"/>
                    </a:lnTo>
                    <a:lnTo>
                      <a:pt x="43" y="574"/>
                    </a:lnTo>
                    <a:close/>
                    <a:moveTo>
                      <a:pt x="227" y="1422"/>
                    </a:moveTo>
                    <a:lnTo>
                      <a:pt x="229" y="1426"/>
                    </a:lnTo>
                    <a:lnTo>
                      <a:pt x="229" y="1432"/>
                    </a:lnTo>
                    <a:lnTo>
                      <a:pt x="228" y="1436"/>
                    </a:lnTo>
                    <a:lnTo>
                      <a:pt x="225" y="1439"/>
                    </a:lnTo>
                    <a:lnTo>
                      <a:pt x="221" y="1441"/>
                    </a:lnTo>
                    <a:lnTo>
                      <a:pt x="216" y="1443"/>
                    </a:lnTo>
                    <a:lnTo>
                      <a:pt x="212" y="1440"/>
                    </a:lnTo>
                    <a:lnTo>
                      <a:pt x="208" y="1438"/>
                    </a:lnTo>
                    <a:lnTo>
                      <a:pt x="227" y="14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8" name="Freeform 889"/>
              <p:cNvSpPr>
                <a:spLocks/>
              </p:cNvSpPr>
              <p:nvPr/>
            </p:nvSpPr>
            <p:spPr bwMode="auto">
              <a:xfrm>
                <a:off x="2866" y="1788"/>
                <a:ext cx="357" cy="868"/>
              </a:xfrm>
              <a:custGeom>
                <a:avLst/>
                <a:gdLst>
                  <a:gd name="T0" fmla="*/ 3 w 1779"/>
                  <a:gd name="T1" fmla="*/ 171 h 4334"/>
                  <a:gd name="T2" fmla="*/ 7 w 1779"/>
                  <a:gd name="T3" fmla="*/ 166 h 4334"/>
                  <a:gd name="T4" fmla="*/ 11 w 1779"/>
                  <a:gd name="T5" fmla="*/ 161 h 4334"/>
                  <a:gd name="T6" fmla="*/ 14 w 1779"/>
                  <a:gd name="T7" fmla="*/ 154 h 4334"/>
                  <a:gd name="T8" fmla="*/ 16 w 1779"/>
                  <a:gd name="T9" fmla="*/ 147 h 4334"/>
                  <a:gd name="T10" fmla="*/ 16 w 1779"/>
                  <a:gd name="T11" fmla="*/ 138 h 4334"/>
                  <a:gd name="T12" fmla="*/ 15 w 1779"/>
                  <a:gd name="T13" fmla="*/ 127 h 4334"/>
                  <a:gd name="T14" fmla="*/ 13 w 1779"/>
                  <a:gd name="T15" fmla="*/ 115 h 4334"/>
                  <a:gd name="T16" fmla="*/ 13 w 1779"/>
                  <a:gd name="T17" fmla="*/ 73 h 4334"/>
                  <a:gd name="T18" fmla="*/ 14 w 1779"/>
                  <a:gd name="T19" fmla="*/ 77 h 4334"/>
                  <a:gd name="T20" fmla="*/ 16 w 1779"/>
                  <a:gd name="T21" fmla="*/ 79 h 4334"/>
                  <a:gd name="T22" fmla="*/ 17 w 1779"/>
                  <a:gd name="T23" fmla="*/ 80 h 4334"/>
                  <a:gd name="T24" fmla="*/ 19 w 1779"/>
                  <a:gd name="T25" fmla="*/ 81 h 4334"/>
                  <a:gd name="T26" fmla="*/ 21 w 1779"/>
                  <a:gd name="T27" fmla="*/ 81 h 4334"/>
                  <a:gd name="T28" fmla="*/ 23 w 1779"/>
                  <a:gd name="T29" fmla="*/ 81 h 4334"/>
                  <a:gd name="T30" fmla="*/ 27 w 1779"/>
                  <a:gd name="T31" fmla="*/ 80 h 4334"/>
                  <a:gd name="T32" fmla="*/ 32 w 1779"/>
                  <a:gd name="T33" fmla="*/ 80 h 4334"/>
                  <a:gd name="T34" fmla="*/ 35 w 1779"/>
                  <a:gd name="T35" fmla="*/ 80 h 4334"/>
                  <a:gd name="T36" fmla="*/ 38 w 1779"/>
                  <a:gd name="T37" fmla="*/ 81 h 4334"/>
                  <a:gd name="T38" fmla="*/ 41 w 1779"/>
                  <a:gd name="T39" fmla="*/ 82 h 4334"/>
                  <a:gd name="T40" fmla="*/ 43 w 1779"/>
                  <a:gd name="T41" fmla="*/ 84 h 4334"/>
                  <a:gd name="T42" fmla="*/ 44 w 1779"/>
                  <a:gd name="T43" fmla="*/ 86 h 4334"/>
                  <a:gd name="T44" fmla="*/ 44 w 1779"/>
                  <a:gd name="T45" fmla="*/ 89 h 4334"/>
                  <a:gd name="T46" fmla="*/ 45 w 1779"/>
                  <a:gd name="T47" fmla="*/ 92 h 4334"/>
                  <a:gd name="T48" fmla="*/ 47 w 1779"/>
                  <a:gd name="T49" fmla="*/ 91 h 4334"/>
                  <a:gd name="T50" fmla="*/ 49 w 1779"/>
                  <a:gd name="T51" fmla="*/ 91 h 4334"/>
                  <a:gd name="T52" fmla="*/ 50 w 1779"/>
                  <a:gd name="T53" fmla="*/ 90 h 4334"/>
                  <a:gd name="T54" fmla="*/ 51 w 1779"/>
                  <a:gd name="T55" fmla="*/ 88 h 4334"/>
                  <a:gd name="T56" fmla="*/ 53 w 1779"/>
                  <a:gd name="T57" fmla="*/ 83 h 4334"/>
                  <a:gd name="T58" fmla="*/ 54 w 1779"/>
                  <a:gd name="T59" fmla="*/ 84 h 4334"/>
                  <a:gd name="T60" fmla="*/ 56 w 1779"/>
                  <a:gd name="T61" fmla="*/ 87 h 4334"/>
                  <a:gd name="T62" fmla="*/ 59 w 1779"/>
                  <a:gd name="T63" fmla="*/ 89 h 4334"/>
                  <a:gd name="T64" fmla="*/ 63 w 1779"/>
                  <a:gd name="T65" fmla="*/ 91 h 4334"/>
                  <a:gd name="T66" fmla="*/ 65 w 1779"/>
                  <a:gd name="T67" fmla="*/ 75 h 4334"/>
                  <a:gd name="T68" fmla="*/ 70 w 1779"/>
                  <a:gd name="T69" fmla="*/ 69 h 4334"/>
                  <a:gd name="T70" fmla="*/ 68 w 1779"/>
                  <a:gd name="T71" fmla="*/ 64 h 4334"/>
                  <a:gd name="T72" fmla="*/ 65 w 1779"/>
                  <a:gd name="T73" fmla="*/ 60 h 4334"/>
                  <a:gd name="T74" fmla="*/ 61 w 1779"/>
                  <a:gd name="T75" fmla="*/ 56 h 4334"/>
                  <a:gd name="T76" fmla="*/ 56 w 1779"/>
                  <a:gd name="T77" fmla="*/ 54 h 4334"/>
                  <a:gd name="T78" fmla="*/ 51 w 1779"/>
                  <a:gd name="T79" fmla="*/ 53 h 4334"/>
                  <a:gd name="T80" fmla="*/ 45 w 1779"/>
                  <a:gd name="T81" fmla="*/ 52 h 4334"/>
                  <a:gd name="T82" fmla="*/ 38 w 1779"/>
                  <a:gd name="T83" fmla="*/ 51 h 4334"/>
                  <a:gd name="T84" fmla="*/ 39 w 1779"/>
                  <a:gd name="T85" fmla="*/ 50 h 4334"/>
                  <a:gd name="T86" fmla="*/ 40 w 1779"/>
                  <a:gd name="T87" fmla="*/ 49 h 4334"/>
                  <a:gd name="T88" fmla="*/ 41 w 1779"/>
                  <a:gd name="T89" fmla="*/ 47 h 4334"/>
                  <a:gd name="T90" fmla="*/ 42 w 1779"/>
                  <a:gd name="T91" fmla="*/ 44 h 4334"/>
                  <a:gd name="T92" fmla="*/ 42 w 1779"/>
                  <a:gd name="T93" fmla="*/ 39 h 4334"/>
                  <a:gd name="T94" fmla="*/ 0 w 1779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9"/>
                  <a:gd name="T145" fmla="*/ 0 h 4334"/>
                  <a:gd name="T146" fmla="*/ 1779 w 1779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9" h="4334">
                    <a:moveTo>
                      <a:pt x="0" y="0"/>
                    </a:moveTo>
                    <a:lnTo>
                      <a:pt x="0" y="4334"/>
                    </a:lnTo>
                    <a:lnTo>
                      <a:pt x="33" y="4308"/>
                    </a:lnTo>
                    <a:lnTo>
                      <a:pt x="64" y="4281"/>
                    </a:lnTo>
                    <a:lnTo>
                      <a:pt x="94" y="4253"/>
                    </a:lnTo>
                    <a:lnTo>
                      <a:pt x="124" y="4224"/>
                    </a:lnTo>
                    <a:lnTo>
                      <a:pt x="152" y="4193"/>
                    </a:lnTo>
                    <a:lnTo>
                      <a:pt x="179" y="4161"/>
                    </a:lnTo>
                    <a:lnTo>
                      <a:pt x="205" y="4129"/>
                    </a:lnTo>
                    <a:lnTo>
                      <a:pt x="228" y="4095"/>
                    </a:lnTo>
                    <a:lnTo>
                      <a:pt x="252" y="4059"/>
                    </a:lnTo>
                    <a:lnTo>
                      <a:pt x="274" y="4023"/>
                    </a:lnTo>
                    <a:lnTo>
                      <a:pt x="294" y="3984"/>
                    </a:lnTo>
                    <a:lnTo>
                      <a:pt x="313" y="3944"/>
                    </a:lnTo>
                    <a:lnTo>
                      <a:pt x="330" y="3903"/>
                    </a:lnTo>
                    <a:lnTo>
                      <a:pt x="346" y="3859"/>
                    </a:lnTo>
                    <a:lnTo>
                      <a:pt x="360" y="3814"/>
                    </a:lnTo>
                    <a:lnTo>
                      <a:pt x="372" y="3767"/>
                    </a:lnTo>
                    <a:lnTo>
                      <a:pt x="383" y="3718"/>
                    </a:lnTo>
                    <a:lnTo>
                      <a:pt x="391" y="3667"/>
                    </a:lnTo>
                    <a:lnTo>
                      <a:pt x="398" y="3614"/>
                    </a:lnTo>
                    <a:lnTo>
                      <a:pt x="402" y="3559"/>
                    </a:lnTo>
                    <a:lnTo>
                      <a:pt x="404" y="3502"/>
                    </a:lnTo>
                    <a:lnTo>
                      <a:pt x="404" y="3443"/>
                    </a:lnTo>
                    <a:lnTo>
                      <a:pt x="403" y="3381"/>
                    </a:lnTo>
                    <a:lnTo>
                      <a:pt x="399" y="3316"/>
                    </a:lnTo>
                    <a:lnTo>
                      <a:pt x="393" y="3249"/>
                    </a:lnTo>
                    <a:lnTo>
                      <a:pt x="384" y="3180"/>
                    </a:lnTo>
                    <a:lnTo>
                      <a:pt x="372" y="3109"/>
                    </a:lnTo>
                    <a:lnTo>
                      <a:pt x="358" y="3034"/>
                    </a:lnTo>
                    <a:lnTo>
                      <a:pt x="342" y="2958"/>
                    </a:lnTo>
                    <a:lnTo>
                      <a:pt x="322" y="2878"/>
                    </a:lnTo>
                    <a:lnTo>
                      <a:pt x="301" y="2795"/>
                    </a:lnTo>
                    <a:lnTo>
                      <a:pt x="276" y="2709"/>
                    </a:lnTo>
                    <a:lnTo>
                      <a:pt x="316" y="1792"/>
                    </a:lnTo>
                    <a:lnTo>
                      <a:pt x="329" y="1834"/>
                    </a:lnTo>
                    <a:lnTo>
                      <a:pt x="341" y="1869"/>
                    </a:lnTo>
                    <a:lnTo>
                      <a:pt x="347" y="1885"/>
                    </a:lnTo>
                    <a:lnTo>
                      <a:pt x="355" y="1902"/>
                    </a:lnTo>
                    <a:lnTo>
                      <a:pt x="361" y="1916"/>
                    </a:lnTo>
                    <a:lnTo>
                      <a:pt x="369" y="1930"/>
                    </a:lnTo>
                    <a:lnTo>
                      <a:pt x="376" y="1942"/>
                    </a:lnTo>
                    <a:lnTo>
                      <a:pt x="384" y="1953"/>
                    </a:lnTo>
                    <a:lnTo>
                      <a:pt x="393" y="1964"/>
                    </a:lnTo>
                    <a:lnTo>
                      <a:pt x="400" y="1974"/>
                    </a:lnTo>
                    <a:lnTo>
                      <a:pt x="409" y="1983"/>
                    </a:lnTo>
                    <a:lnTo>
                      <a:pt x="418" y="1990"/>
                    </a:lnTo>
                    <a:lnTo>
                      <a:pt x="427" y="1998"/>
                    </a:lnTo>
                    <a:lnTo>
                      <a:pt x="437" y="2004"/>
                    </a:lnTo>
                    <a:lnTo>
                      <a:pt x="447" y="2010"/>
                    </a:lnTo>
                    <a:lnTo>
                      <a:pt x="457" y="2014"/>
                    </a:lnTo>
                    <a:lnTo>
                      <a:pt x="468" y="2018"/>
                    </a:lnTo>
                    <a:lnTo>
                      <a:pt x="480" y="2021"/>
                    </a:lnTo>
                    <a:lnTo>
                      <a:pt x="491" y="2024"/>
                    </a:lnTo>
                    <a:lnTo>
                      <a:pt x="504" y="2025"/>
                    </a:lnTo>
                    <a:lnTo>
                      <a:pt x="516" y="2026"/>
                    </a:lnTo>
                    <a:lnTo>
                      <a:pt x="529" y="2027"/>
                    </a:lnTo>
                    <a:lnTo>
                      <a:pt x="543" y="2026"/>
                    </a:lnTo>
                    <a:lnTo>
                      <a:pt x="557" y="2026"/>
                    </a:lnTo>
                    <a:lnTo>
                      <a:pt x="572" y="2024"/>
                    </a:lnTo>
                    <a:lnTo>
                      <a:pt x="587" y="2021"/>
                    </a:lnTo>
                    <a:lnTo>
                      <a:pt x="619" y="2016"/>
                    </a:lnTo>
                    <a:lnTo>
                      <a:pt x="654" y="2008"/>
                    </a:lnTo>
                    <a:lnTo>
                      <a:pt x="683" y="2004"/>
                    </a:lnTo>
                    <a:lnTo>
                      <a:pt x="711" y="2000"/>
                    </a:lnTo>
                    <a:lnTo>
                      <a:pt x="738" y="1998"/>
                    </a:lnTo>
                    <a:lnTo>
                      <a:pt x="765" y="1996"/>
                    </a:lnTo>
                    <a:lnTo>
                      <a:pt x="790" y="1996"/>
                    </a:lnTo>
                    <a:lnTo>
                      <a:pt x="815" y="1996"/>
                    </a:lnTo>
                    <a:lnTo>
                      <a:pt x="838" y="1996"/>
                    </a:lnTo>
                    <a:lnTo>
                      <a:pt x="860" y="1998"/>
                    </a:lnTo>
                    <a:lnTo>
                      <a:pt x="882" y="2000"/>
                    </a:lnTo>
                    <a:lnTo>
                      <a:pt x="902" y="2004"/>
                    </a:lnTo>
                    <a:lnTo>
                      <a:pt x="922" y="2008"/>
                    </a:lnTo>
                    <a:lnTo>
                      <a:pt x="940" y="2013"/>
                    </a:lnTo>
                    <a:lnTo>
                      <a:pt x="957" y="2019"/>
                    </a:lnTo>
                    <a:lnTo>
                      <a:pt x="974" y="2026"/>
                    </a:lnTo>
                    <a:lnTo>
                      <a:pt x="990" y="2033"/>
                    </a:lnTo>
                    <a:lnTo>
                      <a:pt x="1004" y="2042"/>
                    </a:lnTo>
                    <a:lnTo>
                      <a:pt x="1018" y="2052"/>
                    </a:lnTo>
                    <a:lnTo>
                      <a:pt x="1030" y="2061"/>
                    </a:lnTo>
                    <a:lnTo>
                      <a:pt x="1042" y="2073"/>
                    </a:lnTo>
                    <a:lnTo>
                      <a:pt x="1052" y="2085"/>
                    </a:lnTo>
                    <a:lnTo>
                      <a:pt x="1062" y="2098"/>
                    </a:lnTo>
                    <a:lnTo>
                      <a:pt x="1071" y="2111"/>
                    </a:lnTo>
                    <a:lnTo>
                      <a:pt x="1078" y="2126"/>
                    </a:lnTo>
                    <a:lnTo>
                      <a:pt x="1085" y="2141"/>
                    </a:lnTo>
                    <a:lnTo>
                      <a:pt x="1090" y="2158"/>
                    </a:lnTo>
                    <a:lnTo>
                      <a:pt x="1095" y="2175"/>
                    </a:lnTo>
                    <a:lnTo>
                      <a:pt x="1099" y="2192"/>
                    </a:lnTo>
                    <a:lnTo>
                      <a:pt x="1101" y="2212"/>
                    </a:lnTo>
                    <a:lnTo>
                      <a:pt x="1103" y="2231"/>
                    </a:lnTo>
                    <a:lnTo>
                      <a:pt x="1103" y="2251"/>
                    </a:lnTo>
                    <a:lnTo>
                      <a:pt x="1103" y="2273"/>
                    </a:lnTo>
                    <a:lnTo>
                      <a:pt x="1102" y="2296"/>
                    </a:lnTo>
                    <a:lnTo>
                      <a:pt x="1117" y="2294"/>
                    </a:lnTo>
                    <a:lnTo>
                      <a:pt x="1131" y="2293"/>
                    </a:lnTo>
                    <a:lnTo>
                      <a:pt x="1145" y="2290"/>
                    </a:lnTo>
                    <a:lnTo>
                      <a:pt x="1158" y="2287"/>
                    </a:lnTo>
                    <a:lnTo>
                      <a:pt x="1170" y="2284"/>
                    </a:lnTo>
                    <a:lnTo>
                      <a:pt x="1182" y="2280"/>
                    </a:lnTo>
                    <a:lnTo>
                      <a:pt x="1193" y="2275"/>
                    </a:lnTo>
                    <a:lnTo>
                      <a:pt x="1204" y="2270"/>
                    </a:lnTo>
                    <a:lnTo>
                      <a:pt x="1213" y="2264"/>
                    </a:lnTo>
                    <a:lnTo>
                      <a:pt x="1222" y="2259"/>
                    </a:lnTo>
                    <a:lnTo>
                      <a:pt x="1231" y="2253"/>
                    </a:lnTo>
                    <a:lnTo>
                      <a:pt x="1239" y="2246"/>
                    </a:lnTo>
                    <a:lnTo>
                      <a:pt x="1247" y="2239"/>
                    </a:lnTo>
                    <a:lnTo>
                      <a:pt x="1253" y="2231"/>
                    </a:lnTo>
                    <a:lnTo>
                      <a:pt x="1260" y="2222"/>
                    </a:lnTo>
                    <a:lnTo>
                      <a:pt x="1266" y="2214"/>
                    </a:lnTo>
                    <a:lnTo>
                      <a:pt x="1278" y="2195"/>
                    </a:lnTo>
                    <a:lnTo>
                      <a:pt x="1289" y="2176"/>
                    </a:lnTo>
                    <a:lnTo>
                      <a:pt x="1298" y="2154"/>
                    </a:lnTo>
                    <a:lnTo>
                      <a:pt x="1306" y="2132"/>
                    </a:lnTo>
                    <a:lnTo>
                      <a:pt x="1322" y="2083"/>
                    </a:lnTo>
                    <a:lnTo>
                      <a:pt x="1337" y="2030"/>
                    </a:lnTo>
                    <a:lnTo>
                      <a:pt x="1341" y="2054"/>
                    </a:lnTo>
                    <a:lnTo>
                      <a:pt x="1347" y="2078"/>
                    </a:lnTo>
                    <a:lnTo>
                      <a:pt x="1355" y="2099"/>
                    </a:lnTo>
                    <a:lnTo>
                      <a:pt x="1365" y="2120"/>
                    </a:lnTo>
                    <a:lnTo>
                      <a:pt x="1374" y="2139"/>
                    </a:lnTo>
                    <a:lnTo>
                      <a:pt x="1387" y="2158"/>
                    </a:lnTo>
                    <a:lnTo>
                      <a:pt x="1400" y="2175"/>
                    </a:lnTo>
                    <a:lnTo>
                      <a:pt x="1415" y="2190"/>
                    </a:lnTo>
                    <a:lnTo>
                      <a:pt x="1433" y="2205"/>
                    </a:lnTo>
                    <a:lnTo>
                      <a:pt x="1451" y="2219"/>
                    </a:lnTo>
                    <a:lnTo>
                      <a:pt x="1470" y="2231"/>
                    </a:lnTo>
                    <a:lnTo>
                      <a:pt x="1492" y="2242"/>
                    </a:lnTo>
                    <a:lnTo>
                      <a:pt x="1515" y="2253"/>
                    </a:lnTo>
                    <a:lnTo>
                      <a:pt x="1538" y="2261"/>
                    </a:lnTo>
                    <a:lnTo>
                      <a:pt x="1564" y="2269"/>
                    </a:lnTo>
                    <a:lnTo>
                      <a:pt x="1592" y="2276"/>
                    </a:lnTo>
                    <a:lnTo>
                      <a:pt x="1554" y="2040"/>
                    </a:lnTo>
                    <a:lnTo>
                      <a:pt x="1779" y="2019"/>
                    </a:lnTo>
                    <a:lnTo>
                      <a:pt x="1631" y="1881"/>
                    </a:lnTo>
                    <a:lnTo>
                      <a:pt x="1769" y="1842"/>
                    </a:lnTo>
                    <a:lnTo>
                      <a:pt x="1765" y="1800"/>
                    </a:lnTo>
                    <a:lnTo>
                      <a:pt x="1759" y="1761"/>
                    </a:lnTo>
                    <a:lnTo>
                      <a:pt x="1750" y="1723"/>
                    </a:lnTo>
                    <a:lnTo>
                      <a:pt x="1740" y="1688"/>
                    </a:lnTo>
                    <a:lnTo>
                      <a:pt x="1730" y="1654"/>
                    </a:lnTo>
                    <a:lnTo>
                      <a:pt x="1716" y="1622"/>
                    </a:lnTo>
                    <a:lnTo>
                      <a:pt x="1700" y="1593"/>
                    </a:lnTo>
                    <a:lnTo>
                      <a:pt x="1684" y="1564"/>
                    </a:lnTo>
                    <a:lnTo>
                      <a:pt x="1666" y="1538"/>
                    </a:lnTo>
                    <a:lnTo>
                      <a:pt x="1645" y="1513"/>
                    </a:lnTo>
                    <a:lnTo>
                      <a:pt x="1625" y="1490"/>
                    </a:lnTo>
                    <a:lnTo>
                      <a:pt x="1602" y="1468"/>
                    </a:lnTo>
                    <a:lnTo>
                      <a:pt x="1577" y="1448"/>
                    </a:lnTo>
                    <a:lnTo>
                      <a:pt x="1553" y="1430"/>
                    </a:lnTo>
                    <a:lnTo>
                      <a:pt x="1526" y="1412"/>
                    </a:lnTo>
                    <a:lnTo>
                      <a:pt x="1499" y="1396"/>
                    </a:lnTo>
                    <a:lnTo>
                      <a:pt x="1469" y="1381"/>
                    </a:lnTo>
                    <a:lnTo>
                      <a:pt x="1439" y="1368"/>
                    </a:lnTo>
                    <a:lnTo>
                      <a:pt x="1408" y="1355"/>
                    </a:lnTo>
                    <a:lnTo>
                      <a:pt x="1376" y="1344"/>
                    </a:lnTo>
                    <a:lnTo>
                      <a:pt x="1343" y="1333"/>
                    </a:lnTo>
                    <a:lnTo>
                      <a:pt x="1310" y="1325"/>
                    </a:lnTo>
                    <a:lnTo>
                      <a:pt x="1275" y="1316"/>
                    </a:lnTo>
                    <a:lnTo>
                      <a:pt x="1239" y="1309"/>
                    </a:lnTo>
                    <a:lnTo>
                      <a:pt x="1203" y="1301"/>
                    </a:lnTo>
                    <a:lnTo>
                      <a:pt x="1166" y="1296"/>
                    </a:lnTo>
                    <a:lnTo>
                      <a:pt x="1129" y="1290"/>
                    </a:lnTo>
                    <a:lnTo>
                      <a:pt x="1091" y="1285"/>
                    </a:lnTo>
                    <a:lnTo>
                      <a:pt x="1014" y="1277"/>
                    </a:lnTo>
                    <a:lnTo>
                      <a:pt x="935" y="1271"/>
                    </a:lnTo>
                    <a:lnTo>
                      <a:pt x="944" y="1268"/>
                    </a:lnTo>
                    <a:lnTo>
                      <a:pt x="954" y="1263"/>
                    </a:lnTo>
                    <a:lnTo>
                      <a:pt x="964" y="1258"/>
                    </a:lnTo>
                    <a:lnTo>
                      <a:pt x="971" y="1252"/>
                    </a:lnTo>
                    <a:lnTo>
                      <a:pt x="980" y="1246"/>
                    </a:lnTo>
                    <a:lnTo>
                      <a:pt x="988" y="1240"/>
                    </a:lnTo>
                    <a:lnTo>
                      <a:pt x="995" y="1232"/>
                    </a:lnTo>
                    <a:lnTo>
                      <a:pt x="1002" y="1223"/>
                    </a:lnTo>
                    <a:lnTo>
                      <a:pt x="1008" y="1215"/>
                    </a:lnTo>
                    <a:lnTo>
                      <a:pt x="1015" y="1206"/>
                    </a:lnTo>
                    <a:lnTo>
                      <a:pt x="1020" y="1195"/>
                    </a:lnTo>
                    <a:lnTo>
                      <a:pt x="1024" y="1186"/>
                    </a:lnTo>
                    <a:lnTo>
                      <a:pt x="1030" y="1174"/>
                    </a:lnTo>
                    <a:lnTo>
                      <a:pt x="1034" y="1162"/>
                    </a:lnTo>
                    <a:lnTo>
                      <a:pt x="1037" y="1150"/>
                    </a:lnTo>
                    <a:lnTo>
                      <a:pt x="1041" y="1137"/>
                    </a:lnTo>
                    <a:lnTo>
                      <a:pt x="1046" y="1109"/>
                    </a:lnTo>
                    <a:lnTo>
                      <a:pt x="1049" y="1079"/>
                    </a:lnTo>
                    <a:lnTo>
                      <a:pt x="1051" y="1046"/>
                    </a:lnTo>
                    <a:lnTo>
                      <a:pt x="1050" y="1012"/>
                    </a:lnTo>
                    <a:lnTo>
                      <a:pt x="1049" y="974"/>
                    </a:lnTo>
                    <a:lnTo>
                      <a:pt x="1045" y="934"/>
                    </a:lnTo>
                    <a:lnTo>
                      <a:pt x="1039" y="892"/>
                    </a:lnTo>
                    <a:lnTo>
                      <a:pt x="1032" y="8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79" name="Freeform 890"/>
              <p:cNvSpPr>
                <a:spLocks noEditPoints="1"/>
              </p:cNvSpPr>
              <p:nvPr/>
            </p:nvSpPr>
            <p:spPr bwMode="auto">
              <a:xfrm>
                <a:off x="2862" y="1784"/>
                <a:ext cx="365" cy="872"/>
              </a:xfrm>
              <a:custGeom>
                <a:avLst/>
                <a:gdLst>
                  <a:gd name="T0" fmla="*/ 0 w 1802"/>
                  <a:gd name="T1" fmla="*/ 174 h 4358"/>
                  <a:gd name="T2" fmla="*/ 4 w 1802"/>
                  <a:gd name="T3" fmla="*/ 170 h 4358"/>
                  <a:gd name="T4" fmla="*/ 13 w 1802"/>
                  <a:gd name="T5" fmla="*/ 156 h 4358"/>
                  <a:gd name="T6" fmla="*/ 15 w 1802"/>
                  <a:gd name="T7" fmla="*/ 155 h 4358"/>
                  <a:gd name="T8" fmla="*/ 8 w 1802"/>
                  <a:gd name="T9" fmla="*/ 167 h 4358"/>
                  <a:gd name="T10" fmla="*/ 15 w 1802"/>
                  <a:gd name="T11" fmla="*/ 149 h 4358"/>
                  <a:gd name="T12" fmla="*/ 16 w 1802"/>
                  <a:gd name="T13" fmla="*/ 138 h 4358"/>
                  <a:gd name="T14" fmla="*/ 11 w 1802"/>
                  <a:gd name="T15" fmla="*/ 109 h 4358"/>
                  <a:gd name="T16" fmla="*/ 17 w 1802"/>
                  <a:gd name="T17" fmla="*/ 136 h 4358"/>
                  <a:gd name="T18" fmla="*/ 16 w 1802"/>
                  <a:gd name="T19" fmla="*/ 148 h 4358"/>
                  <a:gd name="T20" fmla="*/ 11 w 1802"/>
                  <a:gd name="T21" fmla="*/ 109 h 4358"/>
                  <a:gd name="T22" fmla="*/ 13 w 1802"/>
                  <a:gd name="T23" fmla="*/ 72 h 4358"/>
                  <a:gd name="T24" fmla="*/ 15 w 1802"/>
                  <a:gd name="T25" fmla="*/ 76 h 4358"/>
                  <a:gd name="T26" fmla="*/ 18 w 1802"/>
                  <a:gd name="T27" fmla="*/ 80 h 4358"/>
                  <a:gd name="T28" fmla="*/ 14 w 1802"/>
                  <a:gd name="T29" fmla="*/ 77 h 4358"/>
                  <a:gd name="T30" fmla="*/ 19 w 1802"/>
                  <a:gd name="T31" fmla="*/ 81 h 4358"/>
                  <a:gd name="T32" fmla="*/ 27 w 1802"/>
                  <a:gd name="T33" fmla="*/ 81 h 4358"/>
                  <a:gd name="T34" fmla="*/ 19 w 1802"/>
                  <a:gd name="T35" fmla="*/ 82 h 4358"/>
                  <a:gd name="T36" fmla="*/ 26 w 1802"/>
                  <a:gd name="T37" fmla="*/ 80 h 4358"/>
                  <a:gd name="T38" fmla="*/ 36 w 1802"/>
                  <a:gd name="T39" fmla="*/ 80 h 4358"/>
                  <a:gd name="T40" fmla="*/ 39 w 1802"/>
                  <a:gd name="T41" fmla="*/ 82 h 4358"/>
                  <a:gd name="T42" fmla="*/ 31 w 1802"/>
                  <a:gd name="T43" fmla="*/ 81 h 4358"/>
                  <a:gd name="T44" fmla="*/ 43 w 1802"/>
                  <a:gd name="T45" fmla="*/ 84 h 4358"/>
                  <a:gd name="T46" fmla="*/ 45 w 1802"/>
                  <a:gd name="T47" fmla="*/ 90 h 4358"/>
                  <a:gd name="T48" fmla="*/ 44 w 1802"/>
                  <a:gd name="T49" fmla="*/ 87 h 4358"/>
                  <a:gd name="T50" fmla="*/ 41 w 1802"/>
                  <a:gd name="T51" fmla="*/ 82 h 4358"/>
                  <a:gd name="T52" fmla="*/ 46 w 1802"/>
                  <a:gd name="T53" fmla="*/ 92 h 4358"/>
                  <a:gd name="T54" fmla="*/ 50 w 1802"/>
                  <a:gd name="T55" fmla="*/ 90 h 4358"/>
                  <a:gd name="T56" fmla="*/ 53 w 1802"/>
                  <a:gd name="T57" fmla="*/ 82 h 4358"/>
                  <a:gd name="T58" fmla="*/ 51 w 1802"/>
                  <a:gd name="T59" fmla="*/ 90 h 4358"/>
                  <a:gd name="T60" fmla="*/ 46 w 1802"/>
                  <a:gd name="T61" fmla="*/ 92 h 4358"/>
                  <a:gd name="T62" fmla="*/ 54 w 1802"/>
                  <a:gd name="T63" fmla="*/ 82 h 4358"/>
                  <a:gd name="T64" fmla="*/ 54 w 1802"/>
                  <a:gd name="T65" fmla="*/ 82 h 4358"/>
                  <a:gd name="T66" fmla="*/ 57 w 1802"/>
                  <a:gd name="T67" fmla="*/ 87 h 4358"/>
                  <a:gd name="T68" fmla="*/ 53 w 1802"/>
                  <a:gd name="T69" fmla="*/ 82 h 4358"/>
                  <a:gd name="T70" fmla="*/ 64 w 1802"/>
                  <a:gd name="T71" fmla="*/ 91 h 4358"/>
                  <a:gd name="T72" fmla="*/ 57 w 1802"/>
                  <a:gd name="T73" fmla="*/ 88 h 4358"/>
                  <a:gd name="T74" fmla="*/ 64 w 1802"/>
                  <a:gd name="T75" fmla="*/ 91 h 4358"/>
                  <a:gd name="T76" fmla="*/ 62 w 1802"/>
                  <a:gd name="T77" fmla="*/ 82 h 4358"/>
                  <a:gd name="T78" fmla="*/ 72 w 1802"/>
                  <a:gd name="T79" fmla="*/ 81 h 4358"/>
                  <a:gd name="T80" fmla="*/ 71 w 1802"/>
                  <a:gd name="T81" fmla="*/ 82 h 4358"/>
                  <a:gd name="T82" fmla="*/ 65 w 1802"/>
                  <a:gd name="T83" fmla="*/ 75 h 4358"/>
                  <a:gd name="T84" fmla="*/ 65 w 1802"/>
                  <a:gd name="T85" fmla="*/ 75 h 4358"/>
                  <a:gd name="T86" fmla="*/ 70 w 1802"/>
                  <a:gd name="T87" fmla="*/ 71 h 4358"/>
                  <a:gd name="T88" fmla="*/ 68 w 1802"/>
                  <a:gd name="T89" fmla="*/ 64 h 4358"/>
                  <a:gd name="T90" fmla="*/ 60 w 1802"/>
                  <a:gd name="T91" fmla="*/ 57 h 4358"/>
                  <a:gd name="T92" fmla="*/ 68 w 1802"/>
                  <a:gd name="T93" fmla="*/ 62 h 4358"/>
                  <a:gd name="T94" fmla="*/ 71 w 1802"/>
                  <a:gd name="T95" fmla="*/ 69 h 4358"/>
                  <a:gd name="T96" fmla="*/ 59 w 1802"/>
                  <a:gd name="T97" fmla="*/ 56 h 4358"/>
                  <a:gd name="T98" fmla="*/ 45 w 1802"/>
                  <a:gd name="T99" fmla="*/ 53 h 4358"/>
                  <a:gd name="T100" fmla="*/ 50 w 1802"/>
                  <a:gd name="T101" fmla="*/ 52 h 4358"/>
                  <a:gd name="T102" fmla="*/ 38 w 1802"/>
                  <a:gd name="T103" fmla="*/ 52 h 4358"/>
                  <a:gd name="T104" fmla="*/ 38 w 1802"/>
                  <a:gd name="T105" fmla="*/ 52 h 4358"/>
                  <a:gd name="T106" fmla="*/ 39 w 1802"/>
                  <a:gd name="T107" fmla="*/ 50 h 4358"/>
                  <a:gd name="T108" fmla="*/ 40 w 1802"/>
                  <a:gd name="T109" fmla="*/ 49 h 4358"/>
                  <a:gd name="T110" fmla="*/ 41 w 1802"/>
                  <a:gd name="T111" fmla="*/ 48 h 4358"/>
                  <a:gd name="T112" fmla="*/ 42 w 1802"/>
                  <a:gd name="T113" fmla="*/ 39 h 4358"/>
                  <a:gd name="T114" fmla="*/ 43 w 1802"/>
                  <a:gd name="T115" fmla="*/ 40 h 4358"/>
                  <a:gd name="T116" fmla="*/ 41 w 1802"/>
                  <a:gd name="T117" fmla="*/ 49 h 4358"/>
                  <a:gd name="T118" fmla="*/ 1 w 1802"/>
                  <a:gd name="T119" fmla="*/ 0 h 4358"/>
                  <a:gd name="T120" fmla="*/ 1 w 1802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2"/>
                  <a:gd name="T184" fmla="*/ 0 h 4358"/>
                  <a:gd name="T185" fmla="*/ 1802 w 1802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2" h="4358">
                    <a:moveTo>
                      <a:pt x="24" y="12"/>
                    </a:moveTo>
                    <a:lnTo>
                      <a:pt x="24" y="4346"/>
                    </a:lnTo>
                    <a:lnTo>
                      <a:pt x="0" y="4346"/>
                    </a:lnTo>
                    <a:lnTo>
                      <a:pt x="0" y="12"/>
                    </a:lnTo>
                    <a:lnTo>
                      <a:pt x="24" y="12"/>
                    </a:lnTo>
                    <a:close/>
                    <a:moveTo>
                      <a:pt x="19" y="4355"/>
                    </a:moveTo>
                    <a:lnTo>
                      <a:pt x="17" y="4358"/>
                    </a:lnTo>
                    <a:lnTo>
                      <a:pt x="14" y="4358"/>
                    </a:lnTo>
                    <a:lnTo>
                      <a:pt x="9" y="4358"/>
                    </a:lnTo>
                    <a:lnTo>
                      <a:pt x="7" y="4357"/>
                    </a:lnTo>
                    <a:lnTo>
                      <a:pt x="4" y="4354"/>
                    </a:lnTo>
                    <a:lnTo>
                      <a:pt x="2" y="4352"/>
                    </a:lnTo>
                    <a:lnTo>
                      <a:pt x="1" y="4349"/>
                    </a:lnTo>
                    <a:lnTo>
                      <a:pt x="0" y="4346"/>
                    </a:lnTo>
                    <a:lnTo>
                      <a:pt x="11" y="4346"/>
                    </a:lnTo>
                    <a:lnTo>
                      <a:pt x="19" y="4355"/>
                    </a:lnTo>
                    <a:close/>
                    <a:moveTo>
                      <a:pt x="4" y="4336"/>
                    </a:moveTo>
                    <a:lnTo>
                      <a:pt x="36" y="4310"/>
                    </a:lnTo>
                    <a:lnTo>
                      <a:pt x="67" y="4283"/>
                    </a:lnTo>
                    <a:lnTo>
                      <a:pt x="97" y="4256"/>
                    </a:lnTo>
                    <a:lnTo>
                      <a:pt x="125" y="4227"/>
                    </a:lnTo>
                    <a:lnTo>
                      <a:pt x="153" y="4197"/>
                    </a:lnTo>
                    <a:lnTo>
                      <a:pt x="180" y="4165"/>
                    </a:lnTo>
                    <a:lnTo>
                      <a:pt x="205" y="4133"/>
                    </a:lnTo>
                    <a:lnTo>
                      <a:pt x="230" y="4099"/>
                    </a:lnTo>
                    <a:lnTo>
                      <a:pt x="252" y="4065"/>
                    </a:lnTo>
                    <a:lnTo>
                      <a:pt x="274" y="4028"/>
                    </a:lnTo>
                    <a:lnTo>
                      <a:pt x="294" y="3990"/>
                    </a:lnTo>
                    <a:lnTo>
                      <a:pt x="313" y="3950"/>
                    </a:lnTo>
                    <a:lnTo>
                      <a:pt x="330" y="3909"/>
                    </a:lnTo>
                    <a:lnTo>
                      <a:pt x="345" y="3867"/>
                    </a:lnTo>
                    <a:lnTo>
                      <a:pt x="353" y="3845"/>
                    </a:lnTo>
                    <a:lnTo>
                      <a:pt x="359" y="3823"/>
                    </a:lnTo>
                    <a:lnTo>
                      <a:pt x="366" y="3799"/>
                    </a:lnTo>
                    <a:lnTo>
                      <a:pt x="371" y="3777"/>
                    </a:lnTo>
                    <a:lnTo>
                      <a:pt x="395" y="3782"/>
                    </a:lnTo>
                    <a:lnTo>
                      <a:pt x="389" y="3806"/>
                    </a:lnTo>
                    <a:lnTo>
                      <a:pt x="383" y="3829"/>
                    </a:lnTo>
                    <a:lnTo>
                      <a:pt x="375" y="3852"/>
                    </a:lnTo>
                    <a:lnTo>
                      <a:pt x="369" y="3875"/>
                    </a:lnTo>
                    <a:lnTo>
                      <a:pt x="361" y="3896"/>
                    </a:lnTo>
                    <a:lnTo>
                      <a:pt x="353" y="3919"/>
                    </a:lnTo>
                    <a:lnTo>
                      <a:pt x="344" y="3940"/>
                    </a:lnTo>
                    <a:lnTo>
                      <a:pt x="335" y="3961"/>
                    </a:lnTo>
                    <a:lnTo>
                      <a:pt x="316" y="4001"/>
                    </a:lnTo>
                    <a:lnTo>
                      <a:pt x="296" y="4040"/>
                    </a:lnTo>
                    <a:lnTo>
                      <a:pt x="274" y="4078"/>
                    </a:lnTo>
                    <a:lnTo>
                      <a:pt x="250" y="4114"/>
                    </a:lnTo>
                    <a:lnTo>
                      <a:pt x="225" y="4148"/>
                    </a:lnTo>
                    <a:lnTo>
                      <a:pt x="199" y="4180"/>
                    </a:lnTo>
                    <a:lnTo>
                      <a:pt x="171" y="4213"/>
                    </a:lnTo>
                    <a:lnTo>
                      <a:pt x="143" y="4243"/>
                    </a:lnTo>
                    <a:lnTo>
                      <a:pt x="114" y="4273"/>
                    </a:lnTo>
                    <a:lnTo>
                      <a:pt x="83" y="4301"/>
                    </a:lnTo>
                    <a:lnTo>
                      <a:pt x="51" y="4328"/>
                    </a:lnTo>
                    <a:lnTo>
                      <a:pt x="19" y="4355"/>
                    </a:lnTo>
                    <a:lnTo>
                      <a:pt x="4" y="4336"/>
                    </a:lnTo>
                    <a:close/>
                    <a:moveTo>
                      <a:pt x="371" y="3777"/>
                    </a:moveTo>
                    <a:lnTo>
                      <a:pt x="377" y="3752"/>
                    </a:lnTo>
                    <a:lnTo>
                      <a:pt x="382" y="3728"/>
                    </a:lnTo>
                    <a:lnTo>
                      <a:pt x="386" y="3703"/>
                    </a:lnTo>
                    <a:lnTo>
                      <a:pt x="391" y="3677"/>
                    </a:lnTo>
                    <a:lnTo>
                      <a:pt x="394" y="3651"/>
                    </a:lnTo>
                    <a:lnTo>
                      <a:pt x="397" y="3624"/>
                    </a:lnTo>
                    <a:lnTo>
                      <a:pt x="399" y="3597"/>
                    </a:lnTo>
                    <a:lnTo>
                      <a:pt x="401" y="3570"/>
                    </a:lnTo>
                    <a:lnTo>
                      <a:pt x="402" y="3542"/>
                    </a:lnTo>
                    <a:lnTo>
                      <a:pt x="404" y="3513"/>
                    </a:lnTo>
                    <a:lnTo>
                      <a:pt x="404" y="3484"/>
                    </a:lnTo>
                    <a:lnTo>
                      <a:pt x="404" y="3454"/>
                    </a:lnTo>
                    <a:lnTo>
                      <a:pt x="401" y="3392"/>
                    </a:lnTo>
                    <a:lnTo>
                      <a:pt x="397" y="3328"/>
                    </a:lnTo>
                    <a:lnTo>
                      <a:pt x="391" y="3262"/>
                    </a:lnTo>
                    <a:lnTo>
                      <a:pt x="382" y="3193"/>
                    </a:lnTo>
                    <a:lnTo>
                      <a:pt x="371" y="3122"/>
                    </a:lnTo>
                    <a:lnTo>
                      <a:pt x="357" y="3049"/>
                    </a:lnTo>
                    <a:lnTo>
                      <a:pt x="341" y="2972"/>
                    </a:lnTo>
                    <a:lnTo>
                      <a:pt x="321" y="2892"/>
                    </a:lnTo>
                    <a:lnTo>
                      <a:pt x="300" y="2810"/>
                    </a:lnTo>
                    <a:lnTo>
                      <a:pt x="275" y="2725"/>
                    </a:lnTo>
                    <a:lnTo>
                      <a:pt x="299" y="2718"/>
                    </a:lnTo>
                    <a:lnTo>
                      <a:pt x="324" y="2803"/>
                    </a:lnTo>
                    <a:lnTo>
                      <a:pt x="345" y="2887"/>
                    </a:lnTo>
                    <a:lnTo>
                      <a:pt x="365" y="2968"/>
                    </a:lnTo>
                    <a:lnTo>
                      <a:pt x="381" y="3044"/>
                    </a:lnTo>
                    <a:lnTo>
                      <a:pt x="395" y="3120"/>
                    </a:lnTo>
                    <a:lnTo>
                      <a:pt x="407" y="3191"/>
                    </a:lnTo>
                    <a:lnTo>
                      <a:pt x="415" y="3261"/>
                    </a:lnTo>
                    <a:lnTo>
                      <a:pt x="422" y="3328"/>
                    </a:lnTo>
                    <a:lnTo>
                      <a:pt x="426" y="3393"/>
                    </a:lnTo>
                    <a:lnTo>
                      <a:pt x="428" y="3455"/>
                    </a:lnTo>
                    <a:lnTo>
                      <a:pt x="428" y="3485"/>
                    </a:lnTo>
                    <a:lnTo>
                      <a:pt x="427" y="3515"/>
                    </a:lnTo>
                    <a:lnTo>
                      <a:pt x="427" y="3543"/>
                    </a:lnTo>
                    <a:lnTo>
                      <a:pt x="425" y="3572"/>
                    </a:lnTo>
                    <a:lnTo>
                      <a:pt x="423" y="3601"/>
                    </a:lnTo>
                    <a:lnTo>
                      <a:pt x="421" y="3628"/>
                    </a:lnTo>
                    <a:lnTo>
                      <a:pt x="418" y="3655"/>
                    </a:lnTo>
                    <a:lnTo>
                      <a:pt x="414" y="3682"/>
                    </a:lnTo>
                    <a:lnTo>
                      <a:pt x="410" y="3706"/>
                    </a:lnTo>
                    <a:lnTo>
                      <a:pt x="406" y="3732"/>
                    </a:lnTo>
                    <a:lnTo>
                      <a:pt x="400" y="3757"/>
                    </a:lnTo>
                    <a:lnTo>
                      <a:pt x="395" y="3782"/>
                    </a:lnTo>
                    <a:lnTo>
                      <a:pt x="371" y="3777"/>
                    </a:lnTo>
                    <a:close/>
                    <a:moveTo>
                      <a:pt x="275" y="2725"/>
                    </a:moveTo>
                    <a:lnTo>
                      <a:pt x="275" y="2722"/>
                    </a:lnTo>
                    <a:lnTo>
                      <a:pt x="275" y="2720"/>
                    </a:lnTo>
                    <a:lnTo>
                      <a:pt x="287" y="2721"/>
                    </a:lnTo>
                    <a:lnTo>
                      <a:pt x="275" y="2725"/>
                    </a:lnTo>
                    <a:close/>
                    <a:moveTo>
                      <a:pt x="275" y="2720"/>
                    </a:moveTo>
                    <a:lnTo>
                      <a:pt x="315" y="1803"/>
                    </a:lnTo>
                    <a:lnTo>
                      <a:pt x="340" y="1804"/>
                    </a:lnTo>
                    <a:lnTo>
                      <a:pt x="299" y="2721"/>
                    </a:lnTo>
                    <a:lnTo>
                      <a:pt x="275" y="2720"/>
                    </a:lnTo>
                    <a:close/>
                    <a:moveTo>
                      <a:pt x="315" y="1803"/>
                    </a:moveTo>
                    <a:lnTo>
                      <a:pt x="316" y="1800"/>
                    </a:lnTo>
                    <a:lnTo>
                      <a:pt x="318" y="1797"/>
                    </a:lnTo>
                    <a:lnTo>
                      <a:pt x="323" y="1795"/>
                    </a:lnTo>
                    <a:lnTo>
                      <a:pt x="326" y="1794"/>
                    </a:lnTo>
                    <a:lnTo>
                      <a:pt x="330" y="1794"/>
                    </a:lnTo>
                    <a:lnTo>
                      <a:pt x="334" y="1795"/>
                    </a:lnTo>
                    <a:lnTo>
                      <a:pt x="337" y="1798"/>
                    </a:lnTo>
                    <a:lnTo>
                      <a:pt x="339" y="1801"/>
                    </a:lnTo>
                    <a:lnTo>
                      <a:pt x="327" y="1804"/>
                    </a:lnTo>
                    <a:lnTo>
                      <a:pt x="315" y="1803"/>
                    </a:lnTo>
                    <a:close/>
                    <a:moveTo>
                      <a:pt x="339" y="1801"/>
                    </a:moveTo>
                    <a:lnTo>
                      <a:pt x="351" y="1840"/>
                    </a:lnTo>
                    <a:lnTo>
                      <a:pt x="362" y="1876"/>
                    </a:lnTo>
                    <a:lnTo>
                      <a:pt x="369" y="1892"/>
                    </a:lnTo>
                    <a:lnTo>
                      <a:pt x="375" y="1907"/>
                    </a:lnTo>
                    <a:lnTo>
                      <a:pt x="383" y="1921"/>
                    </a:lnTo>
                    <a:lnTo>
                      <a:pt x="389" y="1934"/>
                    </a:lnTo>
                    <a:lnTo>
                      <a:pt x="397" y="1946"/>
                    </a:lnTo>
                    <a:lnTo>
                      <a:pt x="404" y="1957"/>
                    </a:lnTo>
                    <a:lnTo>
                      <a:pt x="412" y="1968"/>
                    </a:lnTo>
                    <a:lnTo>
                      <a:pt x="420" y="1976"/>
                    </a:lnTo>
                    <a:lnTo>
                      <a:pt x="427" y="1985"/>
                    </a:lnTo>
                    <a:lnTo>
                      <a:pt x="436" y="1992"/>
                    </a:lnTo>
                    <a:lnTo>
                      <a:pt x="445" y="1999"/>
                    </a:lnTo>
                    <a:lnTo>
                      <a:pt x="454" y="2005"/>
                    </a:lnTo>
                    <a:lnTo>
                      <a:pt x="441" y="2026"/>
                    </a:lnTo>
                    <a:lnTo>
                      <a:pt x="432" y="2019"/>
                    </a:lnTo>
                    <a:lnTo>
                      <a:pt x="422" y="2012"/>
                    </a:lnTo>
                    <a:lnTo>
                      <a:pt x="412" y="2004"/>
                    </a:lnTo>
                    <a:lnTo>
                      <a:pt x="404" y="1995"/>
                    </a:lnTo>
                    <a:lnTo>
                      <a:pt x="395" y="1985"/>
                    </a:lnTo>
                    <a:lnTo>
                      <a:pt x="386" y="1974"/>
                    </a:lnTo>
                    <a:lnTo>
                      <a:pt x="378" y="1962"/>
                    </a:lnTo>
                    <a:lnTo>
                      <a:pt x="370" y="1949"/>
                    </a:lnTo>
                    <a:lnTo>
                      <a:pt x="362" y="1935"/>
                    </a:lnTo>
                    <a:lnTo>
                      <a:pt x="355" y="1920"/>
                    </a:lnTo>
                    <a:lnTo>
                      <a:pt x="348" y="1904"/>
                    </a:lnTo>
                    <a:lnTo>
                      <a:pt x="341" y="1887"/>
                    </a:lnTo>
                    <a:lnTo>
                      <a:pt x="328" y="1850"/>
                    </a:lnTo>
                    <a:lnTo>
                      <a:pt x="315" y="1808"/>
                    </a:lnTo>
                    <a:lnTo>
                      <a:pt x="339" y="1801"/>
                    </a:lnTo>
                    <a:close/>
                    <a:moveTo>
                      <a:pt x="454" y="2005"/>
                    </a:moveTo>
                    <a:lnTo>
                      <a:pt x="464" y="2011"/>
                    </a:lnTo>
                    <a:lnTo>
                      <a:pt x="474" y="2015"/>
                    </a:lnTo>
                    <a:lnTo>
                      <a:pt x="483" y="2018"/>
                    </a:lnTo>
                    <a:lnTo>
                      <a:pt x="494" y="2022"/>
                    </a:lnTo>
                    <a:lnTo>
                      <a:pt x="505" y="2024"/>
                    </a:lnTo>
                    <a:lnTo>
                      <a:pt x="517" y="2025"/>
                    </a:lnTo>
                    <a:lnTo>
                      <a:pt x="529" y="2026"/>
                    </a:lnTo>
                    <a:lnTo>
                      <a:pt x="542" y="2026"/>
                    </a:lnTo>
                    <a:lnTo>
                      <a:pt x="569" y="2025"/>
                    </a:lnTo>
                    <a:lnTo>
                      <a:pt x="597" y="2022"/>
                    </a:lnTo>
                    <a:lnTo>
                      <a:pt x="628" y="2016"/>
                    </a:lnTo>
                    <a:lnTo>
                      <a:pt x="662" y="2008"/>
                    </a:lnTo>
                    <a:lnTo>
                      <a:pt x="667" y="2032"/>
                    </a:lnTo>
                    <a:lnTo>
                      <a:pt x="631" y="2040"/>
                    </a:lnTo>
                    <a:lnTo>
                      <a:pt x="598" y="2046"/>
                    </a:lnTo>
                    <a:lnTo>
                      <a:pt x="583" y="2049"/>
                    </a:lnTo>
                    <a:lnTo>
                      <a:pt x="568" y="2050"/>
                    </a:lnTo>
                    <a:lnTo>
                      <a:pt x="553" y="2051"/>
                    </a:lnTo>
                    <a:lnTo>
                      <a:pt x="539" y="2051"/>
                    </a:lnTo>
                    <a:lnTo>
                      <a:pt x="525" y="2051"/>
                    </a:lnTo>
                    <a:lnTo>
                      <a:pt x="512" y="2050"/>
                    </a:lnTo>
                    <a:lnTo>
                      <a:pt x="499" y="2047"/>
                    </a:lnTo>
                    <a:lnTo>
                      <a:pt x="487" y="2044"/>
                    </a:lnTo>
                    <a:lnTo>
                      <a:pt x="475" y="2041"/>
                    </a:lnTo>
                    <a:lnTo>
                      <a:pt x="463" y="2037"/>
                    </a:lnTo>
                    <a:lnTo>
                      <a:pt x="452" y="2032"/>
                    </a:lnTo>
                    <a:lnTo>
                      <a:pt x="441" y="2026"/>
                    </a:lnTo>
                    <a:lnTo>
                      <a:pt x="454" y="2005"/>
                    </a:lnTo>
                    <a:close/>
                    <a:moveTo>
                      <a:pt x="662" y="2008"/>
                    </a:moveTo>
                    <a:lnTo>
                      <a:pt x="662" y="2008"/>
                    </a:lnTo>
                    <a:lnTo>
                      <a:pt x="663" y="2008"/>
                    </a:lnTo>
                    <a:lnTo>
                      <a:pt x="665" y="2020"/>
                    </a:lnTo>
                    <a:lnTo>
                      <a:pt x="662" y="2008"/>
                    </a:lnTo>
                    <a:close/>
                    <a:moveTo>
                      <a:pt x="663" y="2008"/>
                    </a:moveTo>
                    <a:lnTo>
                      <a:pt x="693" y="2003"/>
                    </a:lnTo>
                    <a:lnTo>
                      <a:pt x="721" y="2000"/>
                    </a:lnTo>
                    <a:lnTo>
                      <a:pt x="749" y="1998"/>
                    </a:lnTo>
                    <a:lnTo>
                      <a:pt x="776" y="1996"/>
                    </a:lnTo>
                    <a:lnTo>
                      <a:pt x="802" y="1995"/>
                    </a:lnTo>
                    <a:lnTo>
                      <a:pt x="827" y="1995"/>
                    </a:lnTo>
                    <a:lnTo>
                      <a:pt x="851" y="1996"/>
                    </a:lnTo>
                    <a:lnTo>
                      <a:pt x="874" y="1998"/>
                    </a:lnTo>
                    <a:lnTo>
                      <a:pt x="896" y="2000"/>
                    </a:lnTo>
                    <a:lnTo>
                      <a:pt x="917" y="2004"/>
                    </a:lnTo>
                    <a:lnTo>
                      <a:pt x="937" y="2009"/>
                    </a:lnTo>
                    <a:lnTo>
                      <a:pt x="955" y="2014"/>
                    </a:lnTo>
                    <a:lnTo>
                      <a:pt x="974" y="2019"/>
                    </a:lnTo>
                    <a:lnTo>
                      <a:pt x="991" y="2027"/>
                    </a:lnTo>
                    <a:lnTo>
                      <a:pt x="1007" y="2035"/>
                    </a:lnTo>
                    <a:lnTo>
                      <a:pt x="1021" y="2044"/>
                    </a:lnTo>
                    <a:lnTo>
                      <a:pt x="1008" y="2065"/>
                    </a:lnTo>
                    <a:lnTo>
                      <a:pt x="994" y="2056"/>
                    </a:lnTo>
                    <a:lnTo>
                      <a:pt x="979" y="2049"/>
                    </a:lnTo>
                    <a:lnTo>
                      <a:pt x="963" y="2042"/>
                    </a:lnTo>
                    <a:lnTo>
                      <a:pt x="947" y="2037"/>
                    </a:lnTo>
                    <a:lnTo>
                      <a:pt x="928" y="2031"/>
                    </a:lnTo>
                    <a:lnTo>
                      <a:pt x="910" y="2027"/>
                    </a:lnTo>
                    <a:lnTo>
                      <a:pt x="890" y="2024"/>
                    </a:lnTo>
                    <a:lnTo>
                      <a:pt x="869" y="2022"/>
                    </a:lnTo>
                    <a:lnTo>
                      <a:pt x="847" y="2020"/>
                    </a:lnTo>
                    <a:lnTo>
                      <a:pt x="824" y="2019"/>
                    </a:lnTo>
                    <a:lnTo>
                      <a:pt x="800" y="2019"/>
                    </a:lnTo>
                    <a:lnTo>
                      <a:pt x="775" y="2020"/>
                    </a:lnTo>
                    <a:lnTo>
                      <a:pt x="750" y="2022"/>
                    </a:lnTo>
                    <a:lnTo>
                      <a:pt x="723" y="2025"/>
                    </a:lnTo>
                    <a:lnTo>
                      <a:pt x="695" y="2028"/>
                    </a:lnTo>
                    <a:lnTo>
                      <a:pt x="666" y="2032"/>
                    </a:lnTo>
                    <a:lnTo>
                      <a:pt x="663" y="2008"/>
                    </a:lnTo>
                    <a:close/>
                    <a:moveTo>
                      <a:pt x="1021" y="2044"/>
                    </a:moveTo>
                    <a:lnTo>
                      <a:pt x="1036" y="2054"/>
                    </a:lnTo>
                    <a:lnTo>
                      <a:pt x="1049" y="2065"/>
                    </a:lnTo>
                    <a:lnTo>
                      <a:pt x="1061" y="2076"/>
                    </a:lnTo>
                    <a:lnTo>
                      <a:pt x="1072" y="2089"/>
                    </a:lnTo>
                    <a:lnTo>
                      <a:pt x="1083" y="2101"/>
                    </a:lnTo>
                    <a:lnTo>
                      <a:pt x="1092" y="2117"/>
                    </a:lnTo>
                    <a:lnTo>
                      <a:pt x="1100" y="2132"/>
                    </a:lnTo>
                    <a:lnTo>
                      <a:pt x="1107" y="2148"/>
                    </a:lnTo>
                    <a:lnTo>
                      <a:pt x="1112" y="2164"/>
                    </a:lnTo>
                    <a:lnTo>
                      <a:pt x="1117" y="2182"/>
                    </a:lnTo>
                    <a:lnTo>
                      <a:pt x="1122" y="2201"/>
                    </a:lnTo>
                    <a:lnTo>
                      <a:pt x="1124" y="2221"/>
                    </a:lnTo>
                    <a:lnTo>
                      <a:pt x="1126" y="2242"/>
                    </a:lnTo>
                    <a:lnTo>
                      <a:pt x="1126" y="2262"/>
                    </a:lnTo>
                    <a:lnTo>
                      <a:pt x="1126" y="2285"/>
                    </a:lnTo>
                    <a:lnTo>
                      <a:pt x="1125" y="2308"/>
                    </a:lnTo>
                    <a:lnTo>
                      <a:pt x="1100" y="2307"/>
                    </a:lnTo>
                    <a:lnTo>
                      <a:pt x="1102" y="2285"/>
                    </a:lnTo>
                    <a:lnTo>
                      <a:pt x="1102" y="2265"/>
                    </a:lnTo>
                    <a:lnTo>
                      <a:pt x="1101" y="2245"/>
                    </a:lnTo>
                    <a:lnTo>
                      <a:pt x="1100" y="2226"/>
                    </a:lnTo>
                    <a:lnTo>
                      <a:pt x="1098" y="2208"/>
                    </a:lnTo>
                    <a:lnTo>
                      <a:pt x="1094" y="2191"/>
                    </a:lnTo>
                    <a:lnTo>
                      <a:pt x="1089" y="2174"/>
                    </a:lnTo>
                    <a:lnTo>
                      <a:pt x="1085" y="2159"/>
                    </a:lnTo>
                    <a:lnTo>
                      <a:pt x="1079" y="2144"/>
                    </a:lnTo>
                    <a:lnTo>
                      <a:pt x="1071" y="2131"/>
                    </a:lnTo>
                    <a:lnTo>
                      <a:pt x="1063" y="2118"/>
                    </a:lnTo>
                    <a:lnTo>
                      <a:pt x="1054" y="2105"/>
                    </a:lnTo>
                    <a:lnTo>
                      <a:pt x="1044" y="2094"/>
                    </a:lnTo>
                    <a:lnTo>
                      <a:pt x="1033" y="2083"/>
                    </a:lnTo>
                    <a:lnTo>
                      <a:pt x="1021" y="2073"/>
                    </a:lnTo>
                    <a:lnTo>
                      <a:pt x="1008" y="2065"/>
                    </a:lnTo>
                    <a:lnTo>
                      <a:pt x="1021" y="2044"/>
                    </a:lnTo>
                    <a:close/>
                    <a:moveTo>
                      <a:pt x="1113" y="2320"/>
                    </a:moveTo>
                    <a:lnTo>
                      <a:pt x="1109" y="2319"/>
                    </a:lnTo>
                    <a:lnTo>
                      <a:pt x="1104" y="2315"/>
                    </a:lnTo>
                    <a:lnTo>
                      <a:pt x="1101" y="2311"/>
                    </a:lnTo>
                    <a:lnTo>
                      <a:pt x="1100" y="2307"/>
                    </a:lnTo>
                    <a:lnTo>
                      <a:pt x="1113" y="2308"/>
                    </a:lnTo>
                    <a:lnTo>
                      <a:pt x="1113" y="2320"/>
                    </a:lnTo>
                    <a:close/>
                    <a:moveTo>
                      <a:pt x="1112" y="2295"/>
                    </a:moveTo>
                    <a:lnTo>
                      <a:pt x="1126" y="2294"/>
                    </a:lnTo>
                    <a:lnTo>
                      <a:pt x="1140" y="2293"/>
                    </a:lnTo>
                    <a:lnTo>
                      <a:pt x="1153" y="2290"/>
                    </a:lnTo>
                    <a:lnTo>
                      <a:pt x="1165" y="2287"/>
                    </a:lnTo>
                    <a:lnTo>
                      <a:pt x="1177" y="2284"/>
                    </a:lnTo>
                    <a:lnTo>
                      <a:pt x="1188" y="2281"/>
                    </a:lnTo>
                    <a:lnTo>
                      <a:pt x="1197" y="2276"/>
                    </a:lnTo>
                    <a:lnTo>
                      <a:pt x="1207" y="2272"/>
                    </a:lnTo>
                    <a:lnTo>
                      <a:pt x="1217" y="2267"/>
                    </a:lnTo>
                    <a:lnTo>
                      <a:pt x="1225" y="2261"/>
                    </a:lnTo>
                    <a:lnTo>
                      <a:pt x="1233" y="2255"/>
                    </a:lnTo>
                    <a:lnTo>
                      <a:pt x="1241" y="2248"/>
                    </a:lnTo>
                    <a:lnTo>
                      <a:pt x="1248" y="2242"/>
                    </a:lnTo>
                    <a:lnTo>
                      <a:pt x="1255" y="2234"/>
                    </a:lnTo>
                    <a:lnTo>
                      <a:pt x="1261" y="2227"/>
                    </a:lnTo>
                    <a:lnTo>
                      <a:pt x="1268" y="2218"/>
                    </a:lnTo>
                    <a:lnTo>
                      <a:pt x="1278" y="2201"/>
                    </a:lnTo>
                    <a:lnTo>
                      <a:pt x="1288" y="2182"/>
                    </a:lnTo>
                    <a:lnTo>
                      <a:pt x="1298" y="2162"/>
                    </a:lnTo>
                    <a:lnTo>
                      <a:pt x="1305" y="2140"/>
                    </a:lnTo>
                    <a:lnTo>
                      <a:pt x="1321" y="2094"/>
                    </a:lnTo>
                    <a:lnTo>
                      <a:pt x="1335" y="2044"/>
                    </a:lnTo>
                    <a:lnTo>
                      <a:pt x="1358" y="2051"/>
                    </a:lnTo>
                    <a:lnTo>
                      <a:pt x="1343" y="2105"/>
                    </a:lnTo>
                    <a:lnTo>
                      <a:pt x="1327" y="2153"/>
                    </a:lnTo>
                    <a:lnTo>
                      <a:pt x="1318" y="2177"/>
                    </a:lnTo>
                    <a:lnTo>
                      <a:pt x="1309" y="2199"/>
                    </a:lnTo>
                    <a:lnTo>
                      <a:pt x="1298" y="2218"/>
                    </a:lnTo>
                    <a:lnTo>
                      <a:pt x="1286" y="2236"/>
                    </a:lnTo>
                    <a:lnTo>
                      <a:pt x="1278" y="2245"/>
                    </a:lnTo>
                    <a:lnTo>
                      <a:pt x="1272" y="2254"/>
                    </a:lnTo>
                    <a:lnTo>
                      <a:pt x="1264" y="2261"/>
                    </a:lnTo>
                    <a:lnTo>
                      <a:pt x="1256" y="2269"/>
                    </a:lnTo>
                    <a:lnTo>
                      <a:pt x="1248" y="2276"/>
                    </a:lnTo>
                    <a:lnTo>
                      <a:pt x="1238" y="2283"/>
                    </a:lnTo>
                    <a:lnTo>
                      <a:pt x="1229" y="2288"/>
                    </a:lnTo>
                    <a:lnTo>
                      <a:pt x="1219" y="2294"/>
                    </a:lnTo>
                    <a:lnTo>
                      <a:pt x="1208" y="2299"/>
                    </a:lnTo>
                    <a:lnTo>
                      <a:pt x="1196" y="2303"/>
                    </a:lnTo>
                    <a:lnTo>
                      <a:pt x="1184" y="2308"/>
                    </a:lnTo>
                    <a:lnTo>
                      <a:pt x="1171" y="2311"/>
                    </a:lnTo>
                    <a:lnTo>
                      <a:pt x="1159" y="2314"/>
                    </a:lnTo>
                    <a:lnTo>
                      <a:pt x="1144" y="2316"/>
                    </a:lnTo>
                    <a:lnTo>
                      <a:pt x="1129" y="2319"/>
                    </a:lnTo>
                    <a:lnTo>
                      <a:pt x="1113" y="2320"/>
                    </a:lnTo>
                    <a:lnTo>
                      <a:pt x="1112" y="2295"/>
                    </a:lnTo>
                    <a:close/>
                    <a:moveTo>
                      <a:pt x="1335" y="2044"/>
                    </a:moveTo>
                    <a:lnTo>
                      <a:pt x="1336" y="2041"/>
                    </a:lnTo>
                    <a:lnTo>
                      <a:pt x="1336" y="2039"/>
                    </a:lnTo>
                    <a:lnTo>
                      <a:pt x="1359" y="2045"/>
                    </a:lnTo>
                    <a:lnTo>
                      <a:pt x="1358" y="2047"/>
                    </a:lnTo>
                    <a:lnTo>
                      <a:pt x="1358" y="2051"/>
                    </a:lnTo>
                    <a:lnTo>
                      <a:pt x="1335" y="2044"/>
                    </a:lnTo>
                    <a:close/>
                    <a:moveTo>
                      <a:pt x="1336" y="2039"/>
                    </a:moveTo>
                    <a:lnTo>
                      <a:pt x="1338" y="2035"/>
                    </a:lnTo>
                    <a:lnTo>
                      <a:pt x="1341" y="2032"/>
                    </a:lnTo>
                    <a:lnTo>
                      <a:pt x="1344" y="2031"/>
                    </a:lnTo>
                    <a:lnTo>
                      <a:pt x="1349" y="2030"/>
                    </a:lnTo>
                    <a:lnTo>
                      <a:pt x="1353" y="2031"/>
                    </a:lnTo>
                    <a:lnTo>
                      <a:pt x="1356" y="2033"/>
                    </a:lnTo>
                    <a:lnTo>
                      <a:pt x="1358" y="2036"/>
                    </a:lnTo>
                    <a:lnTo>
                      <a:pt x="1359" y="2040"/>
                    </a:lnTo>
                    <a:lnTo>
                      <a:pt x="1348" y="2042"/>
                    </a:lnTo>
                    <a:lnTo>
                      <a:pt x="1336" y="2039"/>
                    </a:lnTo>
                    <a:close/>
                    <a:moveTo>
                      <a:pt x="1359" y="2040"/>
                    </a:moveTo>
                    <a:lnTo>
                      <a:pt x="1365" y="2064"/>
                    </a:lnTo>
                    <a:lnTo>
                      <a:pt x="1370" y="2085"/>
                    </a:lnTo>
                    <a:lnTo>
                      <a:pt x="1378" y="2106"/>
                    </a:lnTo>
                    <a:lnTo>
                      <a:pt x="1386" y="2126"/>
                    </a:lnTo>
                    <a:lnTo>
                      <a:pt x="1396" y="2145"/>
                    </a:lnTo>
                    <a:lnTo>
                      <a:pt x="1408" y="2162"/>
                    </a:lnTo>
                    <a:lnTo>
                      <a:pt x="1421" y="2178"/>
                    </a:lnTo>
                    <a:lnTo>
                      <a:pt x="1435" y="2193"/>
                    </a:lnTo>
                    <a:lnTo>
                      <a:pt x="1419" y="2212"/>
                    </a:lnTo>
                    <a:lnTo>
                      <a:pt x="1403" y="2194"/>
                    </a:lnTo>
                    <a:lnTo>
                      <a:pt x="1389" y="2177"/>
                    </a:lnTo>
                    <a:lnTo>
                      <a:pt x="1376" y="2158"/>
                    </a:lnTo>
                    <a:lnTo>
                      <a:pt x="1365" y="2137"/>
                    </a:lnTo>
                    <a:lnTo>
                      <a:pt x="1355" y="2116"/>
                    </a:lnTo>
                    <a:lnTo>
                      <a:pt x="1346" y="2093"/>
                    </a:lnTo>
                    <a:lnTo>
                      <a:pt x="1340" y="2069"/>
                    </a:lnTo>
                    <a:lnTo>
                      <a:pt x="1336" y="2044"/>
                    </a:lnTo>
                    <a:lnTo>
                      <a:pt x="1359" y="2040"/>
                    </a:lnTo>
                    <a:close/>
                    <a:moveTo>
                      <a:pt x="1435" y="2193"/>
                    </a:moveTo>
                    <a:lnTo>
                      <a:pt x="1451" y="2207"/>
                    </a:lnTo>
                    <a:lnTo>
                      <a:pt x="1468" y="2220"/>
                    </a:lnTo>
                    <a:lnTo>
                      <a:pt x="1488" y="2232"/>
                    </a:lnTo>
                    <a:lnTo>
                      <a:pt x="1508" y="2243"/>
                    </a:lnTo>
                    <a:lnTo>
                      <a:pt x="1530" y="2253"/>
                    </a:lnTo>
                    <a:lnTo>
                      <a:pt x="1554" y="2262"/>
                    </a:lnTo>
                    <a:lnTo>
                      <a:pt x="1580" y="2270"/>
                    </a:lnTo>
                    <a:lnTo>
                      <a:pt x="1606" y="2276"/>
                    </a:lnTo>
                    <a:lnTo>
                      <a:pt x="1601" y="2300"/>
                    </a:lnTo>
                    <a:lnTo>
                      <a:pt x="1572" y="2293"/>
                    </a:lnTo>
                    <a:lnTo>
                      <a:pt x="1546" y="2285"/>
                    </a:lnTo>
                    <a:lnTo>
                      <a:pt x="1520" y="2275"/>
                    </a:lnTo>
                    <a:lnTo>
                      <a:pt x="1497" y="2265"/>
                    </a:lnTo>
                    <a:lnTo>
                      <a:pt x="1475" y="2254"/>
                    </a:lnTo>
                    <a:lnTo>
                      <a:pt x="1454" y="2241"/>
                    </a:lnTo>
                    <a:lnTo>
                      <a:pt x="1436" y="2227"/>
                    </a:lnTo>
                    <a:lnTo>
                      <a:pt x="1419" y="2212"/>
                    </a:lnTo>
                    <a:lnTo>
                      <a:pt x="1435" y="2193"/>
                    </a:lnTo>
                    <a:close/>
                    <a:moveTo>
                      <a:pt x="1615" y="2286"/>
                    </a:moveTo>
                    <a:lnTo>
                      <a:pt x="1615" y="2289"/>
                    </a:lnTo>
                    <a:lnTo>
                      <a:pt x="1615" y="2292"/>
                    </a:lnTo>
                    <a:lnTo>
                      <a:pt x="1614" y="2295"/>
                    </a:lnTo>
                    <a:lnTo>
                      <a:pt x="1612" y="2297"/>
                    </a:lnTo>
                    <a:lnTo>
                      <a:pt x="1610" y="2298"/>
                    </a:lnTo>
                    <a:lnTo>
                      <a:pt x="1607" y="2299"/>
                    </a:lnTo>
                    <a:lnTo>
                      <a:pt x="1605" y="2300"/>
                    </a:lnTo>
                    <a:lnTo>
                      <a:pt x="1601" y="2300"/>
                    </a:lnTo>
                    <a:lnTo>
                      <a:pt x="1603" y="2288"/>
                    </a:lnTo>
                    <a:lnTo>
                      <a:pt x="1615" y="2286"/>
                    </a:lnTo>
                    <a:close/>
                    <a:moveTo>
                      <a:pt x="1592" y="2289"/>
                    </a:moveTo>
                    <a:lnTo>
                      <a:pt x="1553" y="2054"/>
                    </a:lnTo>
                    <a:lnTo>
                      <a:pt x="1576" y="2050"/>
                    </a:lnTo>
                    <a:lnTo>
                      <a:pt x="1615" y="2286"/>
                    </a:lnTo>
                    <a:lnTo>
                      <a:pt x="1592" y="2289"/>
                    </a:lnTo>
                    <a:close/>
                    <a:moveTo>
                      <a:pt x="1553" y="2054"/>
                    </a:moveTo>
                    <a:lnTo>
                      <a:pt x="1553" y="2049"/>
                    </a:lnTo>
                    <a:lnTo>
                      <a:pt x="1555" y="2044"/>
                    </a:lnTo>
                    <a:lnTo>
                      <a:pt x="1559" y="2041"/>
                    </a:lnTo>
                    <a:lnTo>
                      <a:pt x="1564" y="2040"/>
                    </a:lnTo>
                    <a:lnTo>
                      <a:pt x="1565" y="2052"/>
                    </a:lnTo>
                    <a:lnTo>
                      <a:pt x="1553" y="2054"/>
                    </a:lnTo>
                    <a:close/>
                    <a:moveTo>
                      <a:pt x="1564" y="2040"/>
                    </a:moveTo>
                    <a:lnTo>
                      <a:pt x="1788" y="2018"/>
                    </a:lnTo>
                    <a:lnTo>
                      <a:pt x="1791" y="2043"/>
                    </a:lnTo>
                    <a:lnTo>
                      <a:pt x="1566" y="2064"/>
                    </a:lnTo>
                    <a:lnTo>
                      <a:pt x="1564" y="2040"/>
                    </a:lnTo>
                    <a:close/>
                    <a:moveTo>
                      <a:pt x="1798" y="2022"/>
                    </a:moveTo>
                    <a:lnTo>
                      <a:pt x="1800" y="2025"/>
                    </a:lnTo>
                    <a:lnTo>
                      <a:pt x="1801" y="2028"/>
                    </a:lnTo>
                    <a:lnTo>
                      <a:pt x="1802" y="2031"/>
                    </a:lnTo>
                    <a:lnTo>
                      <a:pt x="1801" y="2035"/>
                    </a:lnTo>
                    <a:lnTo>
                      <a:pt x="1800" y="2038"/>
                    </a:lnTo>
                    <a:lnTo>
                      <a:pt x="1798" y="2040"/>
                    </a:lnTo>
                    <a:lnTo>
                      <a:pt x="1795" y="2042"/>
                    </a:lnTo>
                    <a:lnTo>
                      <a:pt x="1791" y="2043"/>
                    </a:lnTo>
                    <a:lnTo>
                      <a:pt x="1790" y="2031"/>
                    </a:lnTo>
                    <a:lnTo>
                      <a:pt x="1798" y="2022"/>
                    </a:lnTo>
                    <a:close/>
                    <a:moveTo>
                      <a:pt x="1782" y="2040"/>
                    </a:moveTo>
                    <a:lnTo>
                      <a:pt x="1634" y="1903"/>
                    </a:lnTo>
                    <a:lnTo>
                      <a:pt x="1651" y="1884"/>
                    </a:lnTo>
                    <a:lnTo>
                      <a:pt x="1798" y="2022"/>
                    </a:lnTo>
                    <a:lnTo>
                      <a:pt x="1782" y="2040"/>
                    </a:lnTo>
                    <a:close/>
                    <a:moveTo>
                      <a:pt x="1634" y="1903"/>
                    </a:moveTo>
                    <a:lnTo>
                      <a:pt x="1632" y="1900"/>
                    </a:lnTo>
                    <a:lnTo>
                      <a:pt x="1630" y="1896"/>
                    </a:lnTo>
                    <a:lnTo>
                      <a:pt x="1630" y="1894"/>
                    </a:lnTo>
                    <a:lnTo>
                      <a:pt x="1630" y="1891"/>
                    </a:lnTo>
                    <a:lnTo>
                      <a:pt x="1632" y="1888"/>
                    </a:lnTo>
                    <a:lnTo>
                      <a:pt x="1634" y="1885"/>
                    </a:lnTo>
                    <a:lnTo>
                      <a:pt x="1636" y="1883"/>
                    </a:lnTo>
                    <a:lnTo>
                      <a:pt x="1639" y="1881"/>
                    </a:lnTo>
                    <a:lnTo>
                      <a:pt x="1642" y="1893"/>
                    </a:lnTo>
                    <a:lnTo>
                      <a:pt x="1634" y="1903"/>
                    </a:lnTo>
                    <a:close/>
                    <a:moveTo>
                      <a:pt x="1639" y="1881"/>
                    </a:moveTo>
                    <a:lnTo>
                      <a:pt x="1776" y="1842"/>
                    </a:lnTo>
                    <a:lnTo>
                      <a:pt x="1784" y="1866"/>
                    </a:lnTo>
                    <a:lnTo>
                      <a:pt x="1646" y="1905"/>
                    </a:lnTo>
                    <a:lnTo>
                      <a:pt x="1639" y="1881"/>
                    </a:lnTo>
                    <a:close/>
                    <a:moveTo>
                      <a:pt x="1792" y="1853"/>
                    </a:moveTo>
                    <a:lnTo>
                      <a:pt x="1791" y="1857"/>
                    </a:lnTo>
                    <a:lnTo>
                      <a:pt x="1789" y="1861"/>
                    </a:lnTo>
                    <a:lnTo>
                      <a:pt x="1787" y="1864"/>
                    </a:lnTo>
                    <a:lnTo>
                      <a:pt x="1784" y="1866"/>
                    </a:lnTo>
                    <a:lnTo>
                      <a:pt x="1780" y="1854"/>
                    </a:lnTo>
                    <a:lnTo>
                      <a:pt x="1792" y="1853"/>
                    </a:lnTo>
                    <a:close/>
                    <a:moveTo>
                      <a:pt x="1768" y="1855"/>
                    </a:moveTo>
                    <a:lnTo>
                      <a:pt x="1763" y="1814"/>
                    </a:lnTo>
                    <a:lnTo>
                      <a:pt x="1758" y="1775"/>
                    </a:lnTo>
                    <a:lnTo>
                      <a:pt x="1754" y="1757"/>
                    </a:lnTo>
                    <a:lnTo>
                      <a:pt x="1750" y="1739"/>
                    </a:lnTo>
                    <a:lnTo>
                      <a:pt x="1745" y="1721"/>
                    </a:lnTo>
                    <a:lnTo>
                      <a:pt x="1741" y="1704"/>
                    </a:lnTo>
                    <a:lnTo>
                      <a:pt x="1735" y="1687"/>
                    </a:lnTo>
                    <a:lnTo>
                      <a:pt x="1729" y="1671"/>
                    </a:lnTo>
                    <a:lnTo>
                      <a:pt x="1722" y="1655"/>
                    </a:lnTo>
                    <a:lnTo>
                      <a:pt x="1716" y="1640"/>
                    </a:lnTo>
                    <a:lnTo>
                      <a:pt x="1708" y="1625"/>
                    </a:lnTo>
                    <a:lnTo>
                      <a:pt x="1701" y="1610"/>
                    </a:lnTo>
                    <a:lnTo>
                      <a:pt x="1693" y="1596"/>
                    </a:lnTo>
                    <a:lnTo>
                      <a:pt x="1684" y="1583"/>
                    </a:lnTo>
                    <a:lnTo>
                      <a:pt x="1667" y="1557"/>
                    </a:lnTo>
                    <a:lnTo>
                      <a:pt x="1648" y="1533"/>
                    </a:lnTo>
                    <a:lnTo>
                      <a:pt x="1627" y="1511"/>
                    </a:lnTo>
                    <a:lnTo>
                      <a:pt x="1605" y="1489"/>
                    </a:lnTo>
                    <a:lnTo>
                      <a:pt x="1581" y="1470"/>
                    </a:lnTo>
                    <a:lnTo>
                      <a:pt x="1556" y="1451"/>
                    </a:lnTo>
                    <a:lnTo>
                      <a:pt x="1530" y="1434"/>
                    </a:lnTo>
                    <a:lnTo>
                      <a:pt x="1503" y="1419"/>
                    </a:lnTo>
                    <a:lnTo>
                      <a:pt x="1515" y="1397"/>
                    </a:lnTo>
                    <a:lnTo>
                      <a:pt x="1543" y="1414"/>
                    </a:lnTo>
                    <a:lnTo>
                      <a:pt x="1570" y="1432"/>
                    </a:lnTo>
                    <a:lnTo>
                      <a:pt x="1596" y="1450"/>
                    </a:lnTo>
                    <a:lnTo>
                      <a:pt x="1621" y="1471"/>
                    </a:lnTo>
                    <a:lnTo>
                      <a:pt x="1645" y="1493"/>
                    </a:lnTo>
                    <a:lnTo>
                      <a:pt x="1666" y="1517"/>
                    </a:lnTo>
                    <a:lnTo>
                      <a:pt x="1677" y="1529"/>
                    </a:lnTo>
                    <a:lnTo>
                      <a:pt x="1687" y="1542"/>
                    </a:lnTo>
                    <a:lnTo>
                      <a:pt x="1696" y="1555"/>
                    </a:lnTo>
                    <a:lnTo>
                      <a:pt x="1705" y="1569"/>
                    </a:lnTo>
                    <a:lnTo>
                      <a:pt x="1714" y="1583"/>
                    </a:lnTo>
                    <a:lnTo>
                      <a:pt x="1722" y="1598"/>
                    </a:lnTo>
                    <a:lnTo>
                      <a:pt x="1730" y="1613"/>
                    </a:lnTo>
                    <a:lnTo>
                      <a:pt x="1737" y="1628"/>
                    </a:lnTo>
                    <a:lnTo>
                      <a:pt x="1745" y="1645"/>
                    </a:lnTo>
                    <a:lnTo>
                      <a:pt x="1751" y="1661"/>
                    </a:lnTo>
                    <a:lnTo>
                      <a:pt x="1758" y="1678"/>
                    </a:lnTo>
                    <a:lnTo>
                      <a:pt x="1763" y="1695"/>
                    </a:lnTo>
                    <a:lnTo>
                      <a:pt x="1769" y="1714"/>
                    </a:lnTo>
                    <a:lnTo>
                      <a:pt x="1773" y="1732"/>
                    </a:lnTo>
                    <a:lnTo>
                      <a:pt x="1777" y="1750"/>
                    </a:lnTo>
                    <a:lnTo>
                      <a:pt x="1782" y="1770"/>
                    </a:lnTo>
                    <a:lnTo>
                      <a:pt x="1785" y="1790"/>
                    </a:lnTo>
                    <a:lnTo>
                      <a:pt x="1788" y="1811"/>
                    </a:lnTo>
                    <a:lnTo>
                      <a:pt x="1790" y="1831"/>
                    </a:lnTo>
                    <a:lnTo>
                      <a:pt x="1792" y="1853"/>
                    </a:lnTo>
                    <a:lnTo>
                      <a:pt x="1768" y="1855"/>
                    </a:lnTo>
                    <a:close/>
                    <a:moveTo>
                      <a:pt x="1503" y="1419"/>
                    </a:moveTo>
                    <a:lnTo>
                      <a:pt x="1475" y="1404"/>
                    </a:lnTo>
                    <a:lnTo>
                      <a:pt x="1445" y="1391"/>
                    </a:lnTo>
                    <a:lnTo>
                      <a:pt x="1414" y="1379"/>
                    </a:lnTo>
                    <a:lnTo>
                      <a:pt x="1383" y="1367"/>
                    </a:lnTo>
                    <a:lnTo>
                      <a:pt x="1350" y="1357"/>
                    </a:lnTo>
                    <a:lnTo>
                      <a:pt x="1316" y="1348"/>
                    </a:lnTo>
                    <a:lnTo>
                      <a:pt x="1282" y="1340"/>
                    </a:lnTo>
                    <a:lnTo>
                      <a:pt x="1247" y="1333"/>
                    </a:lnTo>
                    <a:lnTo>
                      <a:pt x="1211" y="1325"/>
                    </a:lnTo>
                    <a:lnTo>
                      <a:pt x="1175" y="1320"/>
                    </a:lnTo>
                    <a:lnTo>
                      <a:pt x="1138" y="1314"/>
                    </a:lnTo>
                    <a:lnTo>
                      <a:pt x="1100" y="1310"/>
                    </a:lnTo>
                    <a:lnTo>
                      <a:pt x="1023" y="1301"/>
                    </a:lnTo>
                    <a:lnTo>
                      <a:pt x="945" y="1296"/>
                    </a:lnTo>
                    <a:lnTo>
                      <a:pt x="947" y="1271"/>
                    </a:lnTo>
                    <a:lnTo>
                      <a:pt x="1026" y="1277"/>
                    </a:lnTo>
                    <a:lnTo>
                      <a:pt x="1103" y="1285"/>
                    </a:lnTo>
                    <a:lnTo>
                      <a:pt x="1142" y="1290"/>
                    </a:lnTo>
                    <a:lnTo>
                      <a:pt x="1180" y="1296"/>
                    </a:lnTo>
                    <a:lnTo>
                      <a:pt x="1217" y="1301"/>
                    </a:lnTo>
                    <a:lnTo>
                      <a:pt x="1254" y="1309"/>
                    </a:lnTo>
                    <a:lnTo>
                      <a:pt x="1289" y="1316"/>
                    </a:lnTo>
                    <a:lnTo>
                      <a:pt x="1324" y="1325"/>
                    </a:lnTo>
                    <a:lnTo>
                      <a:pt x="1358" y="1335"/>
                    </a:lnTo>
                    <a:lnTo>
                      <a:pt x="1392" y="1344"/>
                    </a:lnTo>
                    <a:lnTo>
                      <a:pt x="1424" y="1356"/>
                    </a:lnTo>
                    <a:lnTo>
                      <a:pt x="1456" y="1368"/>
                    </a:lnTo>
                    <a:lnTo>
                      <a:pt x="1486" y="1382"/>
                    </a:lnTo>
                    <a:lnTo>
                      <a:pt x="1515" y="1397"/>
                    </a:lnTo>
                    <a:lnTo>
                      <a:pt x="1503" y="1419"/>
                    </a:lnTo>
                    <a:close/>
                    <a:moveTo>
                      <a:pt x="945" y="1296"/>
                    </a:moveTo>
                    <a:lnTo>
                      <a:pt x="941" y="1295"/>
                    </a:lnTo>
                    <a:lnTo>
                      <a:pt x="938" y="1291"/>
                    </a:lnTo>
                    <a:lnTo>
                      <a:pt x="936" y="1288"/>
                    </a:lnTo>
                    <a:lnTo>
                      <a:pt x="935" y="1285"/>
                    </a:lnTo>
                    <a:lnTo>
                      <a:pt x="935" y="1281"/>
                    </a:lnTo>
                    <a:lnTo>
                      <a:pt x="936" y="1276"/>
                    </a:lnTo>
                    <a:lnTo>
                      <a:pt x="938" y="1274"/>
                    </a:lnTo>
                    <a:lnTo>
                      <a:pt x="941" y="1272"/>
                    </a:lnTo>
                    <a:lnTo>
                      <a:pt x="946" y="1283"/>
                    </a:lnTo>
                    <a:lnTo>
                      <a:pt x="945" y="1296"/>
                    </a:lnTo>
                    <a:close/>
                    <a:moveTo>
                      <a:pt x="941" y="1272"/>
                    </a:moveTo>
                    <a:lnTo>
                      <a:pt x="941" y="1272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41" y="1272"/>
                    </a:moveTo>
                    <a:lnTo>
                      <a:pt x="952" y="1268"/>
                    </a:lnTo>
                    <a:lnTo>
                      <a:pt x="962" y="1263"/>
                    </a:lnTo>
                    <a:lnTo>
                      <a:pt x="971" y="1258"/>
                    </a:lnTo>
                    <a:lnTo>
                      <a:pt x="979" y="1252"/>
                    </a:lnTo>
                    <a:lnTo>
                      <a:pt x="994" y="1271"/>
                    </a:lnTo>
                    <a:lnTo>
                      <a:pt x="985" y="1279"/>
                    </a:lnTo>
                    <a:lnTo>
                      <a:pt x="974" y="1285"/>
                    </a:lnTo>
                    <a:lnTo>
                      <a:pt x="962" y="1290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79" y="1252"/>
                    </a:moveTo>
                    <a:lnTo>
                      <a:pt x="988" y="1245"/>
                    </a:lnTo>
                    <a:lnTo>
                      <a:pt x="995" y="1237"/>
                    </a:lnTo>
                    <a:lnTo>
                      <a:pt x="1003" y="1229"/>
                    </a:lnTo>
                    <a:lnTo>
                      <a:pt x="1009" y="1220"/>
                    </a:lnTo>
                    <a:lnTo>
                      <a:pt x="1029" y="1234"/>
                    </a:lnTo>
                    <a:lnTo>
                      <a:pt x="1021" y="1245"/>
                    </a:lnTo>
                    <a:lnTo>
                      <a:pt x="1013" y="1254"/>
                    </a:lnTo>
                    <a:lnTo>
                      <a:pt x="1004" y="1263"/>
                    </a:lnTo>
                    <a:lnTo>
                      <a:pt x="994" y="1271"/>
                    </a:lnTo>
                    <a:lnTo>
                      <a:pt x="979" y="1252"/>
                    </a:lnTo>
                    <a:close/>
                    <a:moveTo>
                      <a:pt x="1009" y="1220"/>
                    </a:moveTo>
                    <a:lnTo>
                      <a:pt x="1017" y="1207"/>
                    </a:lnTo>
                    <a:lnTo>
                      <a:pt x="1025" y="1193"/>
                    </a:lnTo>
                    <a:lnTo>
                      <a:pt x="1031" y="1177"/>
                    </a:lnTo>
                    <a:lnTo>
                      <a:pt x="1036" y="1161"/>
                    </a:lnTo>
                    <a:lnTo>
                      <a:pt x="1041" y="1142"/>
                    </a:lnTo>
                    <a:lnTo>
                      <a:pt x="1044" y="1123"/>
                    </a:lnTo>
                    <a:lnTo>
                      <a:pt x="1047" y="1102"/>
                    </a:lnTo>
                    <a:lnTo>
                      <a:pt x="1048" y="1081"/>
                    </a:lnTo>
                    <a:lnTo>
                      <a:pt x="1049" y="1058"/>
                    </a:lnTo>
                    <a:lnTo>
                      <a:pt x="1049" y="1033"/>
                    </a:lnTo>
                    <a:lnTo>
                      <a:pt x="1049" y="1009"/>
                    </a:lnTo>
                    <a:lnTo>
                      <a:pt x="1047" y="982"/>
                    </a:lnTo>
                    <a:lnTo>
                      <a:pt x="1044" y="953"/>
                    </a:lnTo>
                    <a:lnTo>
                      <a:pt x="1041" y="924"/>
                    </a:lnTo>
                    <a:lnTo>
                      <a:pt x="1036" y="893"/>
                    </a:lnTo>
                    <a:lnTo>
                      <a:pt x="1031" y="862"/>
                    </a:lnTo>
                    <a:lnTo>
                      <a:pt x="1056" y="857"/>
                    </a:lnTo>
                    <a:lnTo>
                      <a:pt x="1061" y="891"/>
                    </a:lnTo>
                    <a:lnTo>
                      <a:pt x="1066" y="922"/>
                    </a:lnTo>
                    <a:lnTo>
                      <a:pt x="1069" y="952"/>
                    </a:lnTo>
                    <a:lnTo>
                      <a:pt x="1072" y="982"/>
                    </a:lnTo>
                    <a:lnTo>
                      <a:pt x="1073" y="1010"/>
                    </a:lnTo>
                    <a:lnTo>
                      <a:pt x="1074" y="1037"/>
                    </a:lnTo>
                    <a:lnTo>
                      <a:pt x="1074" y="1061"/>
                    </a:lnTo>
                    <a:lnTo>
                      <a:pt x="1073" y="1086"/>
                    </a:lnTo>
                    <a:lnTo>
                      <a:pt x="1071" y="1109"/>
                    </a:lnTo>
                    <a:lnTo>
                      <a:pt x="1068" y="1131"/>
                    </a:lnTo>
                    <a:lnTo>
                      <a:pt x="1063" y="1151"/>
                    </a:lnTo>
                    <a:lnTo>
                      <a:pt x="1059" y="1171"/>
                    </a:lnTo>
                    <a:lnTo>
                      <a:pt x="1053" y="1188"/>
                    </a:lnTo>
                    <a:lnTo>
                      <a:pt x="1046" y="1205"/>
                    </a:lnTo>
                    <a:lnTo>
                      <a:pt x="1038" y="1220"/>
                    </a:lnTo>
                    <a:lnTo>
                      <a:pt x="1029" y="1234"/>
                    </a:lnTo>
                    <a:lnTo>
                      <a:pt x="1009" y="1220"/>
                    </a:lnTo>
                    <a:close/>
                    <a:moveTo>
                      <a:pt x="1050" y="850"/>
                    </a:moveTo>
                    <a:lnTo>
                      <a:pt x="1054" y="853"/>
                    </a:lnTo>
                    <a:lnTo>
                      <a:pt x="1056" y="857"/>
                    </a:lnTo>
                    <a:lnTo>
                      <a:pt x="1043" y="859"/>
                    </a:lnTo>
                    <a:lnTo>
                      <a:pt x="1050" y="850"/>
                    </a:lnTo>
                    <a:close/>
                    <a:moveTo>
                      <a:pt x="1035" y="869"/>
                    </a:moveTo>
                    <a:lnTo>
                      <a:pt x="4" y="21"/>
                    </a:lnTo>
                    <a:lnTo>
                      <a:pt x="19" y="2"/>
                    </a:lnTo>
                    <a:lnTo>
                      <a:pt x="1050" y="850"/>
                    </a:lnTo>
                    <a:lnTo>
                      <a:pt x="1035" y="869"/>
                    </a:lnTo>
                    <a:close/>
                    <a:moveTo>
                      <a:pt x="0" y="12"/>
                    </a:moveTo>
                    <a:lnTo>
                      <a:pt x="1" y="8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2"/>
                    </a:lnTo>
                    <a:lnTo>
                      <a:pt x="11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0" name="Freeform 891"/>
              <p:cNvSpPr>
                <a:spLocks/>
              </p:cNvSpPr>
              <p:nvPr/>
            </p:nvSpPr>
            <p:spPr bwMode="auto">
              <a:xfrm>
                <a:off x="2929" y="2149"/>
                <a:ext cx="202" cy="350"/>
              </a:xfrm>
              <a:custGeom>
                <a:avLst/>
                <a:gdLst>
                  <a:gd name="T0" fmla="*/ 3 w 1028"/>
                  <a:gd name="T1" fmla="*/ 25 h 1753"/>
                  <a:gd name="T2" fmla="*/ 7 w 1028"/>
                  <a:gd name="T3" fmla="*/ 29 h 1753"/>
                  <a:gd name="T4" fmla="*/ 10 w 1028"/>
                  <a:gd name="T5" fmla="*/ 32 h 1753"/>
                  <a:gd name="T6" fmla="*/ 13 w 1028"/>
                  <a:gd name="T7" fmla="*/ 36 h 1753"/>
                  <a:gd name="T8" fmla="*/ 16 w 1028"/>
                  <a:gd name="T9" fmla="*/ 40 h 1753"/>
                  <a:gd name="T10" fmla="*/ 17 w 1028"/>
                  <a:gd name="T11" fmla="*/ 45 h 1753"/>
                  <a:gd name="T12" fmla="*/ 19 w 1028"/>
                  <a:gd name="T13" fmla="*/ 49 h 1753"/>
                  <a:gd name="T14" fmla="*/ 20 w 1028"/>
                  <a:gd name="T15" fmla="*/ 54 h 1753"/>
                  <a:gd name="T16" fmla="*/ 20 w 1028"/>
                  <a:gd name="T17" fmla="*/ 59 h 1753"/>
                  <a:gd name="T18" fmla="*/ 20 w 1028"/>
                  <a:gd name="T19" fmla="*/ 65 h 1753"/>
                  <a:gd name="T20" fmla="*/ 19 w 1028"/>
                  <a:gd name="T21" fmla="*/ 70 h 1753"/>
                  <a:gd name="T22" fmla="*/ 22 w 1028"/>
                  <a:gd name="T23" fmla="*/ 70 h 1753"/>
                  <a:gd name="T24" fmla="*/ 25 w 1028"/>
                  <a:gd name="T25" fmla="*/ 69 h 1753"/>
                  <a:gd name="T26" fmla="*/ 27 w 1028"/>
                  <a:gd name="T27" fmla="*/ 68 h 1753"/>
                  <a:gd name="T28" fmla="*/ 29 w 1028"/>
                  <a:gd name="T29" fmla="*/ 67 h 1753"/>
                  <a:gd name="T30" fmla="*/ 30 w 1028"/>
                  <a:gd name="T31" fmla="*/ 66 h 1753"/>
                  <a:gd name="T32" fmla="*/ 32 w 1028"/>
                  <a:gd name="T33" fmla="*/ 64 h 1753"/>
                  <a:gd name="T34" fmla="*/ 33 w 1028"/>
                  <a:gd name="T35" fmla="*/ 61 h 1753"/>
                  <a:gd name="T36" fmla="*/ 33 w 1028"/>
                  <a:gd name="T37" fmla="*/ 59 h 1753"/>
                  <a:gd name="T38" fmla="*/ 34 w 1028"/>
                  <a:gd name="T39" fmla="*/ 56 h 1753"/>
                  <a:gd name="T40" fmla="*/ 33 w 1028"/>
                  <a:gd name="T41" fmla="*/ 53 h 1753"/>
                  <a:gd name="T42" fmla="*/ 34 w 1028"/>
                  <a:gd name="T43" fmla="*/ 50 h 1753"/>
                  <a:gd name="T44" fmla="*/ 36 w 1028"/>
                  <a:gd name="T45" fmla="*/ 49 h 1753"/>
                  <a:gd name="T46" fmla="*/ 37 w 1028"/>
                  <a:gd name="T47" fmla="*/ 48 h 1753"/>
                  <a:gd name="T48" fmla="*/ 39 w 1028"/>
                  <a:gd name="T49" fmla="*/ 47 h 1753"/>
                  <a:gd name="T50" fmla="*/ 40 w 1028"/>
                  <a:gd name="T51" fmla="*/ 46 h 1753"/>
                  <a:gd name="T52" fmla="*/ 40 w 1028"/>
                  <a:gd name="T53" fmla="*/ 44 h 1753"/>
                  <a:gd name="T54" fmla="*/ 41 w 1028"/>
                  <a:gd name="T55" fmla="*/ 43 h 1753"/>
                  <a:gd name="T56" fmla="*/ 41 w 1028"/>
                  <a:gd name="T57" fmla="*/ 41 h 1753"/>
                  <a:gd name="T58" fmla="*/ 41 w 1028"/>
                  <a:gd name="T59" fmla="*/ 39 h 1753"/>
                  <a:gd name="T60" fmla="*/ 41 w 1028"/>
                  <a:gd name="T61" fmla="*/ 37 h 1753"/>
                  <a:gd name="T62" fmla="*/ 40 w 1028"/>
                  <a:gd name="T63" fmla="*/ 35 h 1753"/>
                  <a:gd name="T64" fmla="*/ 39 w 1028"/>
                  <a:gd name="T65" fmla="*/ 35 h 1753"/>
                  <a:gd name="T66" fmla="*/ 38 w 1028"/>
                  <a:gd name="T67" fmla="*/ 36 h 1753"/>
                  <a:gd name="T68" fmla="*/ 36 w 1028"/>
                  <a:gd name="T69" fmla="*/ 36 h 1753"/>
                  <a:gd name="T70" fmla="*/ 35 w 1028"/>
                  <a:gd name="T71" fmla="*/ 36 h 1753"/>
                  <a:gd name="T72" fmla="*/ 33 w 1028"/>
                  <a:gd name="T73" fmla="*/ 36 h 1753"/>
                  <a:gd name="T74" fmla="*/ 31 w 1028"/>
                  <a:gd name="T75" fmla="*/ 35 h 1753"/>
                  <a:gd name="T76" fmla="*/ 29 w 1028"/>
                  <a:gd name="T77" fmla="*/ 34 h 1753"/>
                  <a:gd name="T78" fmla="*/ 27 w 1028"/>
                  <a:gd name="T79" fmla="*/ 33 h 1753"/>
                  <a:gd name="T80" fmla="*/ 23 w 1028"/>
                  <a:gd name="T81" fmla="*/ 30 h 1753"/>
                  <a:gd name="T82" fmla="*/ 19 w 1028"/>
                  <a:gd name="T83" fmla="*/ 26 h 1753"/>
                  <a:gd name="T84" fmla="*/ 16 w 1028"/>
                  <a:gd name="T85" fmla="*/ 25 h 1753"/>
                  <a:gd name="T86" fmla="*/ 13 w 1028"/>
                  <a:gd name="T87" fmla="*/ 23 h 1753"/>
                  <a:gd name="T88" fmla="*/ 10 w 1028"/>
                  <a:gd name="T89" fmla="*/ 21 h 1753"/>
                  <a:gd name="T90" fmla="*/ 8 w 1028"/>
                  <a:gd name="T91" fmla="*/ 19 h 1753"/>
                  <a:gd name="T92" fmla="*/ 5 w 1028"/>
                  <a:gd name="T93" fmla="*/ 17 h 1753"/>
                  <a:gd name="T94" fmla="*/ 4 w 1028"/>
                  <a:gd name="T95" fmla="*/ 14 h 1753"/>
                  <a:gd name="T96" fmla="*/ 2 w 1028"/>
                  <a:gd name="T97" fmla="*/ 11 h 1753"/>
                  <a:gd name="T98" fmla="*/ 1 w 1028"/>
                  <a:gd name="T99" fmla="*/ 8 h 1753"/>
                  <a:gd name="T100" fmla="*/ 1 w 1028"/>
                  <a:gd name="T101" fmla="*/ 5 h 1753"/>
                  <a:gd name="T102" fmla="*/ 0 w 1028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8"/>
                  <a:gd name="T157" fmla="*/ 0 h 1753"/>
                  <a:gd name="T158" fmla="*/ 1028 w 1028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8" h="1753">
                    <a:moveTo>
                      <a:pt x="0" y="577"/>
                    </a:moveTo>
                    <a:lnTo>
                      <a:pt x="38" y="602"/>
                    </a:lnTo>
                    <a:lnTo>
                      <a:pt x="73" y="629"/>
                    </a:lnTo>
                    <a:lnTo>
                      <a:pt x="107" y="656"/>
                    </a:lnTo>
                    <a:lnTo>
                      <a:pt x="140" y="684"/>
                    </a:lnTo>
                    <a:lnTo>
                      <a:pt x="171" y="712"/>
                    </a:lnTo>
                    <a:lnTo>
                      <a:pt x="202" y="741"/>
                    </a:lnTo>
                    <a:lnTo>
                      <a:pt x="230" y="772"/>
                    </a:lnTo>
                    <a:lnTo>
                      <a:pt x="257" y="803"/>
                    </a:lnTo>
                    <a:lnTo>
                      <a:pt x="283" y="834"/>
                    </a:lnTo>
                    <a:lnTo>
                      <a:pt x="306" y="867"/>
                    </a:lnTo>
                    <a:lnTo>
                      <a:pt x="329" y="900"/>
                    </a:lnTo>
                    <a:lnTo>
                      <a:pt x="351" y="934"/>
                    </a:lnTo>
                    <a:lnTo>
                      <a:pt x="370" y="968"/>
                    </a:lnTo>
                    <a:lnTo>
                      <a:pt x="390" y="1003"/>
                    </a:lnTo>
                    <a:lnTo>
                      <a:pt x="406" y="1039"/>
                    </a:lnTo>
                    <a:lnTo>
                      <a:pt x="422" y="1075"/>
                    </a:lnTo>
                    <a:lnTo>
                      <a:pt x="436" y="1113"/>
                    </a:lnTo>
                    <a:lnTo>
                      <a:pt x="449" y="1151"/>
                    </a:lnTo>
                    <a:lnTo>
                      <a:pt x="460" y="1190"/>
                    </a:lnTo>
                    <a:lnTo>
                      <a:pt x="470" y="1228"/>
                    </a:lnTo>
                    <a:lnTo>
                      <a:pt x="478" y="1268"/>
                    </a:lnTo>
                    <a:lnTo>
                      <a:pt x="486" y="1309"/>
                    </a:lnTo>
                    <a:lnTo>
                      <a:pt x="491" y="1350"/>
                    </a:lnTo>
                    <a:lnTo>
                      <a:pt x="495" y="1393"/>
                    </a:lnTo>
                    <a:lnTo>
                      <a:pt x="498" y="1436"/>
                    </a:lnTo>
                    <a:lnTo>
                      <a:pt x="499" y="1479"/>
                    </a:lnTo>
                    <a:lnTo>
                      <a:pt x="499" y="1523"/>
                    </a:lnTo>
                    <a:lnTo>
                      <a:pt x="498" y="1568"/>
                    </a:lnTo>
                    <a:lnTo>
                      <a:pt x="494" y="1613"/>
                    </a:lnTo>
                    <a:lnTo>
                      <a:pt x="490" y="1659"/>
                    </a:lnTo>
                    <a:lnTo>
                      <a:pt x="484" y="1706"/>
                    </a:lnTo>
                    <a:lnTo>
                      <a:pt x="476" y="1753"/>
                    </a:lnTo>
                    <a:lnTo>
                      <a:pt x="502" y="1752"/>
                    </a:lnTo>
                    <a:lnTo>
                      <a:pt x="526" y="1750"/>
                    </a:lnTo>
                    <a:lnTo>
                      <a:pt x="549" y="1747"/>
                    </a:lnTo>
                    <a:lnTo>
                      <a:pt x="572" y="1742"/>
                    </a:lnTo>
                    <a:lnTo>
                      <a:pt x="594" y="1738"/>
                    </a:lnTo>
                    <a:lnTo>
                      <a:pt x="614" y="1733"/>
                    </a:lnTo>
                    <a:lnTo>
                      <a:pt x="634" y="1725"/>
                    </a:lnTo>
                    <a:lnTo>
                      <a:pt x="652" y="1718"/>
                    </a:lnTo>
                    <a:lnTo>
                      <a:pt x="670" y="1710"/>
                    </a:lnTo>
                    <a:lnTo>
                      <a:pt x="688" y="1700"/>
                    </a:lnTo>
                    <a:lnTo>
                      <a:pt x="703" y="1690"/>
                    </a:lnTo>
                    <a:lnTo>
                      <a:pt x="718" y="1679"/>
                    </a:lnTo>
                    <a:lnTo>
                      <a:pt x="733" y="1666"/>
                    </a:lnTo>
                    <a:lnTo>
                      <a:pt x="746" y="1653"/>
                    </a:lnTo>
                    <a:lnTo>
                      <a:pt x="758" y="1639"/>
                    </a:lnTo>
                    <a:lnTo>
                      <a:pt x="770" y="1624"/>
                    </a:lnTo>
                    <a:lnTo>
                      <a:pt x="781" y="1609"/>
                    </a:lnTo>
                    <a:lnTo>
                      <a:pt x="790" y="1591"/>
                    </a:lnTo>
                    <a:lnTo>
                      <a:pt x="799" y="1574"/>
                    </a:lnTo>
                    <a:lnTo>
                      <a:pt x="807" y="1556"/>
                    </a:lnTo>
                    <a:lnTo>
                      <a:pt x="813" y="1535"/>
                    </a:lnTo>
                    <a:lnTo>
                      <a:pt x="820" y="1516"/>
                    </a:lnTo>
                    <a:lnTo>
                      <a:pt x="825" y="1494"/>
                    </a:lnTo>
                    <a:lnTo>
                      <a:pt x="829" y="1471"/>
                    </a:lnTo>
                    <a:lnTo>
                      <a:pt x="832" y="1449"/>
                    </a:lnTo>
                    <a:lnTo>
                      <a:pt x="835" y="1425"/>
                    </a:lnTo>
                    <a:lnTo>
                      <a:pt x="836" y="1399"/>
                    </a:lnTo>
                    <a:lnTo>
                      <a:pt x="837" y="1373"/>
                    </a:lnTo>
                    <a:lnTo>
                      <a:pt x="836" y="1347"/>
                    </a:lnTo>
                    <a:lnTo>
                      <a:pt x="835" y="1319"/>
                    </a:lnTo>
                    <a:lnTo>
                      <a:pt x="832" y="1291"/>
                    </a:lnTo>
                    <a:lnTo>
                      <a:pt x="829" y="1261"/>
                    </a:lnTo>
                    <a:lnTo>
                      <a:pt x="847" y="1253"/>
                    </a:lnTo>
                    <a:lnTo>
                      <a:pt x="863" y="1246"/>
                    </a:lnTo>
                    <a:lnTo>
                      <a:pt x="878" y="1237"/>
                    </a:lnTo>
                    <a:lnTo>
                      <a:pt x="893" y="1229"/>
                    </a:lnTo>
                    <a:lnTo>
                      <a:pt x="907" y="1220"/>
                    </a:lnTo>
                    <a:lnTo>
                      <a:pt x="920" y="1211"/>
                    </a:lnTo>
                    <a:lnTo>
                      <a:pt x="932" y="1201"/>
                    </a:lnTo>
                    <a:lnTo>
                      <a:pt x="944" y="1192"/>
                    </a:lnTo>
                    <a:lnTo>
                      <a:pt x="955" y="1182"/>
                    </a:lnTo>
                    <a:lnTo>
                      <a:pt x="965" y="1171"/>
                    </a:lnTo>
                    <a:lnTo>
                      <a:pt x="974" y="1160"/>
                    </a:lnTo>
                    <a:lnTo>
                      <a:pt x="983" y="1150"/>
                    </a:lnTo>
                    <a:lnTo>
                      <a:pt x="991" y="1139"/>
                    </a:lnTo>
                    <a:lnTo>
                      <a:pt x="998" y="1127"/>
                    </a:lnTo>
                    <a:lnTo>
                      <a:pt x="1004" y="1115"/>
                    </a:lnTo>
                    <a:lnTo>
                      <a:pt x="1010" y="1103"/>
                    </a:lnTo>
                    <a:lnTo>
                      <a:pt x="1015" y="1090"/>
                    </a:lnTo>
                    <a:lnTo>
                      <a:pt x="1018" y="1077"/>
                    </a:lnTo>
                    <a:lnTo>
                      <a:pt x="1021" y="1064"/>
                    </a:lnTo>
                    <a:lnTo>
                      <a:pt x="1025" y="1051"/>
                    </a:lnTo>
                    <a:lnTo>
                      <a:pt x="1026" y="1037"/>
                    </a:lnTo>
                    <a:lnTo>
                      <a:pt x="1027" y="1023"/>
                    </a:lnTo>
                    <a:lnTo>
                      <a:pt x="1028" y="1009"/>
                    </a:lnTo>
                    <a:lnTo>
                      <a:pt x="1027" y="994"/>
                    </a:lnTo>
                    <a:lnTo>
                      <a:pt x="1026" y="979"/>
                    </a:lnTo>
                    <a:lnTo>
                      <a:pt x="1024" y="964"/>
                    </a:lnTo>
                    <a:lnTo>
                      <a:pt x="1021" y="949"/>
                    </a:lnTo>
                    <a:lnTo>
                      <a:pt x="1018" y="932"/>
                    </a:lnTo>
                    <a:lnTo>
                      <a:pt x="1014" y="916"/>
                    </a:lnTo>
                    <a:lnTo>
                      <a:pt x="1009" y="900"/>
                    </a:lnTo>
                    <a:lnTo>
                      <a:pt x="1003" y="884"/>
                    </a:lnTo>
                    <a:lnTo>
                      <a:pt x="997" y="867"/>
                    </a:lnTo>
                    <a:lnTo>
                      <a:pt x="986" y="875"/>
                    </a:lnTo>
                    <a:lnTo>
                      <a:pt x="975" y="882"/>
                    </a:lnTo>
                    <a:lnTo>
                      <a:pt x="963" y="888"/>
                    </a:lnTo>
                    <a:lnTo>
                      <a:pt x="952" y="894"/>
                    </a:lnTo>
                    <a:lnTo>
                      <a:pt x="940" y="898"/>
                    </a:lnTo>
                    <a:lnTo>
                      <a:pt x="928" y="901"/>
                    </a:lnTo>
                    <a:lnTo>
                      <a:pt x="916" y="904"/>
                    </a:lnTo>
                    <a:lnTo>
                      <a:pt x="903" y="905"/>
                    </a:lnTo>
                    <a:lnTo>
                      <a:pt x="890" y="907"/>
                    </a:lnTo>
                    <a:lnTo>
                      <a:pt x="876" y="907"/>
                    </a:lnTo>
                    <a:lnTo>
                      <a:pt x="863" y="905"/>
                    </a:lnTo>
                    <a:lnTo>
                      <a:pt x="849" y="903"/>
                    </a:lnTo>
                    <a:lnTo>
                      <a:pt x="834" y="900"/>
                    </a:lnTo>
                    <a:lnTo>
                      <a:pt x="820" y="897"/>
                    </a:lnTo>
                    <a:lnTo>
                      <a:pt x="804" y="891"/>
                    </a:lnTo>
                    <a:lnTo>
                      <a:pt x="789" y="886"/>
                    </a:lnTo>
                    <a:lnTo>
                      <a:pt x="774" y="880"/>
                    </a:lnTo>
                    <a:lnTo>
                      <a:pt x="758" y="872"/>
                    </a:lnTo>
                    <a:lnTo>
                      <a:pt x="742" y="863"/>
                    </a:lnTo>
                    <a:lnTo>
                      <a:pt x="726" y="854"/>
                    </a:lnTo>
                    <a:lnTo>
                      <a:pt x="708" y="844"/>
                    </a:lnTo>
                    <a:lnTo>
                      <a:pt x="692" y="833"/>
                    </a:lnTo>
                    <a:lnTo>
                      <a:pt x="675" y="820"/>
                    </a:lnTo>
                    <a:lnTo>
                      <a:pt x="656" y="807"/>
                    </a:lnTo>
                    <a:lnTo>
                      <a:pt x="621" y="779"/>
                    </a:lnTo>
                    <a:lnTo>
                      <a:pt x="584" y="747"/>
                    </a:lnTo>
                    <a:lnTo>
                      <a:pt x="545" y="710"/>
                    </a:lnTo>
                    <a:lnTo>
                      <a:pt x="505" y="670"/>
                    </a:lnTo>
                    <a:lnTo>
                      <a:pt x="476" y="659"/>
                    </a:lnTo>
                    <a:lnTo>
                      <a:pt x="447" y="647"/>
                    </a:lnTo>
                    <a:lnTo>
                      <a:pt x="419" y="634"/>
                    </a:lnTo>
                    <a:lnTo>
                      <a:pt x="391" y="621"/>
                    </a:lnTo>
                    <a:lnTo>
                      <a:pt x="365" y="607"/>
                    </a:lnTo>
                    <a:lnTo>
                      <a:pt x="339" y="593"/>
                    </a:lnTo>
                    <a:lnTo>
                      <a:pt x="315" y="578"/>
                    </a:lnTo>
                    <a:lnTo>
                      <a:pt x="291" y="562"/>
                    </a:lnTo>
                    <a:lnTo>
                      <a:pt x="269" y="546"/>
                    </a:lnTo>
                    <a:lnTo>
                      <a:pt x="247" y="530"/>
                    </a:lnTo>
                    <a:lnTo>
                      <a:pt x="227" y="512"/>
                    </a:lnTo>
                    <a:lnTo>
                      <a:pt x="206" y="494"/>
                    </a:lnTo>
                    <a:lnTo>
                      <a:pt x="188" y="475"/>
                    </a:lnTo>
                    <a:lnTo>
                      <a:pt x="169" y="456"/>
                    </a:lnTo>
                    <a:lnTo>
                      <a:pt x="153" y="436"/>
                    </a:lnTo>
                    <a:lnTo>
                      <a:pt x="137" y="415"/>
                    </a:lnTo>
                    <a:lnTo>
                      <a:pt x="122" y="394"/>
                    </a:lnTo>
                    <a:lnTo>
                      <a:pt x="107" y="372"/>
                    </a:lnTo>
                    <a:lnTo>
                      <a:pt x="94" y="349"/>
                    </a:lnTo>
                    <a:lnTo>
                      <a:pt x="82" y="327"/>
                    </a:lnTo>
                    <a:lnTo>
                      <a:pt x="70" y="303"/>
                    </a:lnTo>
                    <a:lnTo>
                      <a:pt x="59" y="279"/>
                    </a:lnTo>
                    <a:lnTo>
                      <a:pt x="49" y="253"/>
                    </a:lnTo>
                    <a:lnTo>
                      <a:pt x="41" y="228"/>
                    </a:lnTo>
                    <a:lnTo>
                      <a:pt x="33" y="202"/>
                    </a:lnTo>
                    <a:lnTo>
                      <a:pt x="27" y="175"/>
                    </a:lnTo>
                    <a:lnTo>
                      <a:pt x="20" y="147"/>
                    </a:lnTo>
                    <a:lnTo>
                      <a:pt x="16" y="119"/>
                    </a:lnTo>
                    <a:lnTo>
                      <a:pt x="12" y="91"/>
                    </a:lnTo>
                    <a:lnTo>
                      <a:pt x="8" y="61"/>
                    </a:lnTo>
                    <a:lnTo>
                      <a:pt x="6" y="32"/>
                    </a:lnTo>
                    <a:lnTo>
                      <a:pt x="5" y="0"/>
                    </a:lnTo>
                    <a:lnTo>
                      <a:pt x="0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1" name="Freeform 892"/>
              <p:cNvSpPr>
                <a:spLocks noEditPoints="1"/>
              </p:cNvSpPr>
              <p:nvPr/>
            </p:nvSpPr>
            <p:spPr bwMode="auto">
              <a:xfrm>
                <a:off x="2925" y="2149"/>
                <a:ext cx="210" cy="354"/>
              </a:xfrm>
              <a:custGeom>
                <a:avLst/>
                <a:gdLst>
                  <a:gd name="T0" fmla="*/ 0 w 1052"/>
                  <a:gd name="T1" fmla="*/ 24 h 1773"/>
                  <a:gd name="T2" fmla="*/ 6 w 1052"/>
                  <a:gd name="T3" fmla="*/ 27 h 1773"/>
                  <a:gd name="T4" fmla="*/ 7 w 1052"/>
                  <a:gd name="T5" fmla="*/ 28 h 1773"/>
                  <a:gd name="T6" fmla="*/ 8 w 1052"/>
                  <a:gd name="T7" fmla="*/ 30 h 1773"/>
                  <a:gd name="T8" fmla="*/ 15 w 1052"/>
                  <a:gd name="T9" fmla="*/ 38 h 1773"/>
                  <a:gd name="T10" fmla="*/ 19 w 1052"/>
                  <a:gd name="T11" fmla="*/ 47 h 1773"/>
                  <a:gd name="T12" fmla="*/ 21 w 1052"/>
                  <a:gd name="T13" fmla="*/ 56 h 1773"/>
                  <a:gd name="T14" fmla="*/ 21 w 1052"/>
                  <a:gd name="T15" fmla="*/ 66 h 1773"/>
                  <a:gd name="T16" fmla="*/ 20 w 1052"/>
                  <a:gd name="T17" fmla="*/ 65 h 1773"/>
                  <a:gd name="T18" fmla="*/ 20 w 1052"/>
                  <a:gd name="T19" fmla="*/ 55 h 1773"/>
                  <a:gd name="T20" fmla="*/ 18 w 1052"/>
                  <a:gd name="T21" fmla="*/ 46 h 1773"/>
                  <a:gd name="T22" fmla="*/ 14 w 1052"/>
                  <a:gd name="T23" fmla="*/ 38 h 1773"/>
                  <a:gd name="T24" fmla="*/ 19 w 1052"/>
                  <a:gd name="T25" fmla="*/ 71 h 1773"/>
                  <a:gd name="T26" fmla="*/ 19 w 1052"/>
                  <a:gd name="T27" fmla="*/ 71 h 1773"/>
                  <a:gd name="T28" fmla="*/ 21 w 1052"/>
                  <a:gd name="T29" fmla="*/ 71 h 1773"/>
                  <a:gd name="T30" fmla="*/ 25 w 1052"/>
                  <a:gd name="T31" fmla="*/ 69 h 1773"/>
                  <a:gd name="T32" fmla="*/ 29 w 1052"/>
                  <a:gd name="T33" fmla="*/ 67 h 1773"/>
                  <a:gd name="T34" fmla="*/ 30 w 1052"/>
                  <a:gd name="T35" fmla="*/ 67 h 1773"/>
                  <a:gd name="T36" fmla="*/ 26 w 1052"/>
                  <a:gd name="T37" fmla="*/ 70 h 1773"/>
                  <a:gd name="T38" fmla="*/ 31 w 1052"/>
                  <a:gd name="T39" fmla="*/ 64 h 1773"/>
                  <a:gd name="T40" fmla="*/ 33 w 1052"/>
                  <a:gd name="T41" fmla="*/ 60 h 1773"/>
                  <a:gd name="T42" fmla="*/ 34 w 1052"/>
                  <a:gd name="T43" fmla="*/ 54 h 1773"/>
                  <a:gd name="T44" fmla="*/ 34 w 1052"/>
                  <a:gd name="T45" fmla="*/ 61 h 1773"/>
                  <a:gd name="T46" fmla="*/ 31 w 1052"/>
                  <a:gd name="T47" fmla="*/ 66 h 1773"/>
                  <a:gd name="T48" fmla="*/ 34 w 1052"/>
                  <a:gd name="T49" fmla="*/ 52 h 1773"/>
                  <a:gd name="T50" fmla="*/ 33 w 1052"/>
                  <a:gd name="T51" fmla="*/ 50 h 1773"/>
                  <a:gd name="T52" fmla="*/ 34 w 1052"/>
                  <a:gd name="T53" fmla="*/ 51 h 1773"/>
                  <a:gd name="T54" fmla="*/ 33 w 1052"/>
                  <a:gd name="T55" fmla="*/ 50 h 1773"/>
                  <a:gd name="T56" fmla="*/ 35 w 1052"/>
                  <a:gd name="T57" fmla="*/ 51 h 1773"/>
                  <a:gd name="T58" fmla="*/ 39 w 1052"/>
                  <a:gd name="T59" fmla="*/ 48 h 1773"/>
                  <a:gd name="T60" fmla="*/ 39 w 1052"/>
                  <a:gd name="T61" fmla="*/ 46 h 1773"/>
                  <a:gd name="T62" fmla="*/ 41 w 1052"/>
                  <a:gd name="T63" fmla="*/ 40 h 1773"/>
                  <a:gd name="T64" fmla="*/ 41 w 1052"/>
                  <a:gd name="T65" fmla="*/ 36 h 1773"/>
                  <a:gd name="T66" fmla="*/ 42 w 1052"/>
                  <a:gd name="T67" fmla="*/ 43 h 1773"/>
                  <a:gd name="T68" fmla="*/ 38 w 1052"/>
                  <a:gd name="T69" fmla="*/ 47 h 1773"/>
                  <a:gd name="T70" fmla="*/ 41 w 1052"/>
                  <a:gd name="T71" fmla="*/ 35 h 1773"/>
                  <a:gd name="T72" fmla="*/ 40 w 1052"/>
                  <a:gd name="T73" fmla="*/ 35 h 1773"/>
                  <a:gd name="T74" fmla="*/ 41 w 1052"/>
                  <a:gd name="T75" fmla="*/ 35 h 1773"/>
                  <a:gd name="T76" fmla="*/ 39 w 1052"/>
                  <a:gd name="T77" fmla="*/ 35 h 1773"/>
                  <a:gd name="T78" fmla="*/ 36 w 1052"/>
                  <a:gd name="T79" fmla="*/ 36 h 1773"/>
                  <a:gd name="T80" fmla="*/ 34 w 1052"/>
                  <a:gd name="T81" fmla="*/ 37 h 1773"/>
                  <a:gd name="T82" fmla="*/ 27 w 1052"/>
                  <a:gd name="T83" fmla="*/ 33 h 1773"/>
                  <a:gd name="T84" fmla="*/ 22 w 1052"/>
                  <a:gd name="T85" fmla="*/ 28 h 1773"/>
                  <a:gd name="T86" fmla="*/ 30 w 1052"/>
                  <a:gd name="T87" fmla="*/ 34 h 1773"/>
                  <a:gd name="T88" fmla="*/ 36 w 1052"/>
                  <a:gd name="T89" fmla="*/ 37 h 1773"/>
                  <a:gd name="T90" fmla="*/ 18 w 1052"/>
                  <a:gd name="T91" fmla="*/ 27 h 1773"/>
                  <a:gd name="T92" fmla="*/ 10 w 1052"/>
                  <a:gd name="T93" fmla="*/ 22 h 1773"/>
                  <a:gd name="T94" fmla="*/ 7 w 1052"/>
                  <a:gd name="T95" fmla="*/ 17 h 1773"/>
                  <a:gd name="T96" fmla="*/ 13 w 1052"/>
                  <a:gd name="T97" fmla="*/ 23 h 1773"/>
                  <a:gd name="T98" fmla="*/ 20 w 1052"/>
                  <a:gd name="T99" fmla="*/ 28 h 1773"/>
                  <a:gd name="T100" fmla="*/ 2 w 1052"/>
                  <a:gd name="T101" fmla="*/ 11 h 1773"/>
                  <a:gd name="T102" fmla="*/ 0 w 1052"/>
                  <a:gd name="T103" fmla="*/ 2 h 1773"/>
                  <a:gd name="T104" fmla="*/ 2 w 1052"/>
                  <a:gd name="T105" fmla="*/ 7 h 1773"/>
                  <a:gd name="T106" fmla="*/ 5 w 1052"/>
                  <a:gd name="T107" fmla="*/ 15 h 1773"/>
                  <a:gd name="T108" fmla="*/ 1 w 1052"/>
                  <a:gd name="T109" fmla="*/ 0 h 1773"/>
                  <a:gd name="T110" fmla="*/ 1 w 1052"/>
                  <a:gd name="T111" fmla="*/ 23 h 1773"/>
                  <a:gd name="T112" fmla="*/ 0 w 1052"/>
                  <a:gd name="T113" fmla="*/ 24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9" y="574"/>
                    </a:moveTo>
                    <a:lnTo>
                      <a:pt x="19" y="574"/>
                    </a:lnTo>
                    <a:lnTo>
                      <a:pt x="19" y="575"/>
                    </a:lnTo>
                    <a:lnTo>
                      <a:pt x="5" y="595"/>
                    </a:lnTo>
                    <a:lnTo>
                      <a:pt x="4" y="595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5" y="595"/>
                    </a:moveTo>
                    <a:lnTo>
                      <a:pt x="5" y="595"/>
                    </a:lnTo>
                    <a:lnTo>
                      <a:pt x="13" y="585"/>
                    </a:lnTo>
                    <a:lnTo>
                      <a:pt x="5" y="595"/>
                    </a:lnTo>
                    <a:close/>
                    <a:moveTo>
                      <a:pt x="19" y="574"/>
                    </a:moveTo>
                    <a:lnTo>
                      <a:pt x="60" y="604"/>
                    </a:lnTo>
                    <a:lnTo>
                      <a:pt x="101" y="634"/>
                    </a:lnTo>
                    <a:lnTo>
                      <a:pt x="139" y="665"/>
                    </a:lnTo>
                    <a:lnTo>
                      <a:pt x="176" y="696"/>
                    </a:lnTo>
                    <a:lnTo>
                      <a:pt x="159" y="715"/>
                    </a:lnTo>
                    <a:lnTo>
                      <a:pt x="123" y="683"/>
                    </a:lnTo>
                    <a:lnTo>
                      <a:pt x="86" y="653"/>
                    </a:lnTo>
                    <a:lnTo>
                      <a:pt x="46" y="624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176" y="696"/>
                    </a:moveTo>
                    <a:lnTo>
                      <a:pt x="210" y="730"/>
                    </a:lnTo>
                    <a:lnTo>
                      <a:pt x="243" y="763"/>
                    </a:lnTo>
                    <a:lnTo>
                      <a:pt x="274" y="798"/>
                    </a:lnTo>
                    <a:lnTo>
                      <a:pt x="303" y="834"/>
                    </a:lnTo>
                    <a:lnTo>
                      <a:pt x="284" y="849"/>
                    </a:lnTo>
                    <a:lnTo>
                      <a:pt x="256" y="814"/>
                    </a:lnTo>
                    <a:lnTo>
                      <a:pt x="225" y="780"/>
                    </a:lnTo>
                    <a:lnTo>
                      <a:pt x="193" y="747"/>
                    </a:lnTo>
                    <a:lnTo>
                      <a:pt x="159" y="715"/>
                    </a:lnTo>
                    <a:lnTo>
                      <a:pt x="176" y="696"/>
                    </a:lnTo>
                    <a:close/>
                    <a:moveTo>
                      <a:pt x="303" y="834"/>
                    </a:moveTo>
                    <a:lnTo>
                      <a:pt x="321" y="857"/>
                    </a:lnTo>
                    <a:lnTo>
                      <a:pt x="338" y="881"/>
                    </a:lnTo>
                    <a:lnTo>
                      <a:pt x="354" y="905"/>
                    </a:lnTo>
                    <a:lnTo>
                      <a:pt x="370" y="930"/>
                    </a:lnTo>
                    <a:lnTo>
                      <a:pt x="384" y="955"/>
                    </a:lnTo>
                    <a:lnTo>
                      <a:pt x="398" y="979"/>
                    </a:lnTo>
                    <a:lnTo>
                      <a:pt x="412" y="1005"/>
                    </a:lnTo>
                    <a:lnTo>
                      <a:pt x="424" y="1031"/>
                    </a:lnTo>
                    <a:lnTo>
                      <a:pt x="436" y="1058"/>
                    </a:lnTo>
                    <a:lnTo>
                      <a:pt x="448" y="1085"/>
                    </a:lnTo>
                    <a:lnTo>
                      <a:pt x="458" y="1112"/>
                    </a:lnTo>
                    <a:lnTo>
                      <a:pt x="468" y="1139"/>
                    </a:lnTo>
                    <a:lnTo>
                      <a:pt x="476" y="1167"/>
                    </a:lnTo>
                    <a:lnTo>
                      <a:pt x="485" y="1195"/>
                    </a:lnTo>
                    <a:lnTo>
                      <a:pt x="491" y="1225"/>
                    </a:lnTo>
                    <a:lnTo>
                      <a:pt x="498" y="1253"/>
                    </a:lnTo>
                    <a:lnTo>
                      <a:pt x="504" y="1282"/>
                    </a:lnTo>
                    <a:lnTo>
                      <a:pt x="509" y="1312"/>
                    </a:lnTo>
                    <a:lnTo>
                      <a:pt x="513" y="1342"/>
                    </a:lnTo>
                    <a:lnTo>
                      <a:pt x="517" y="1372"/>
                    </a:lnTo>
                    <a:lnTo>
                      <a:pt x="519" y="1403"/>
                    </a:lnTo>
                    <a:lnTo>
                      <a:pt x="522" y="1434"/>
                    </a:lnTo>
                    <a:lnTo>
                      <a:pt x="523" y="1465"/>
                    </a:lnTo>
                    <a:lnTo>
                      <a:pt x="524" y="1497"/>
                    </a:lnTo>
                    <a:lnTo>
                      <a:pt x="524" y="1529"/>
                    </a:lnTo>
                    <a:lnTo>
                      <a:pt x="523" y="1561"/>
                    </a:lnTo>
                    <a:lnTo>
                      <a:pt x="520" y="1594"/>
                    </a:lnTo>
                    <a:lnTo>
                      <a:pt x="518" y="1627"/>
                    </a:lnTo>
                    <a:lnTo>
                      <a:pt x="515" y="1661"/>
                    </a:lnTo>
                    <a:lnTo>
                      <a:pt x="511" y="1694"/>
                    </a:lnTo>
                    <a:lnTo>
                      <a:pt x="506" y="1729"/>
                    </a:lnTo>
                    <a:lnTo>
                      <a:pt x="501" y="1763"/>
                    </a:lnTo>
                    <a:lnTo>
                      <a:pt x="476" y="1759"/>
                    </a:lnTo>
                    <a:lnTo>
                      <a:pt x="482" y="1726"/>
                    </a:lnTo>
                    <a:lnTo>
                      <a:pt x="486" y="1692"/>
                    </a:lnTo>
                    <a:lnTo>
                      <a:pt x="490" y="1659"/>
                    </a:lnTo>
                    <a:lnTo>
                      <a:pt x="493" y="1626"/>
                    </a:lnTo>
                    <a:lnTo>
                      <a:pt x="496" y="1594"/>
                    </a:lnTo>
                    <a:lnTo>
                      <a:pt x="498" y="1561"/>
                    </a:lnTo>
                    <a:lnTo>
                      <a:pt x="499" y="1530"/>
                    </a:lnTo>
                    <a:lnTo>
                      <a:pt x="499" y="1498"/>
                    </a:lnTo>
                    <a:lnTo>
                      <a:pt x="499" y="1468"/>
                    </a:lnTo>
                    <a:lnTo>
                      <a:pt x="497" y="1436"/>
                    </a:lnTo>
                    <a:lnTo>
                      <a:pt x="496" y="1406"/>
                    </a:lnTo>
                    <a:lnTo>
                      <a:pt x="492" y="1376"/>
                    </a:lnTo>
                    <a:lnTo>
                      <a:pt x="489" y="1347"/>
                    </a:lnTo>
                    <a:lnTo>
                      <a:pt x="485" y="1316"/>
                    </a:lnTo>
                    <a:lnTo>
                      <a:pt x="479" y="1287"/>
                    </a:lnTo>
                    <a:lnTo>
                      <a:pt x="474" y="1259"/>
                    </a:lnTo>
                    <a:lnTo>
                      <a:pt x="468" y="1231"/>
                    </a:lnTo>
                    <a:lnTo>
                      <a:pt x="461" y="1203"/>
                    </a:lnTo>
                    <a:lnTo>
                      <a:pt x="452" y="1175"/>
                    </a:lnTo>
                    <a:lnTo>
                      <a:pt x="444" y="1148"/>
                    </a:lnTo>
                    <a:lnTo>
                      <a:pt x="435" y="1121"/>
                    </a:lnTo>
                    <a:lnTo>
                      <a:pt x="425" y="1094"/>
                    </a:lnTo>
                    <a:lnTo>
                      <a:pt x="415" y="1068"/>
                    </a:lnTo>
                    <a:lnTo>
                      <a:pt x="403" y="1042"/>
                    </a:lnTo>
                    <a:lnTo>
                      <a:pt x="390" y="1017"/>
                    </a:lnTo>
                    <a:lnTo>
                      <a:pt x="377" y="991"/>
                    </a:lnTo>
                    <a:lnTo>
                      <a:pt x="364" y="966"/>
                    </a:lnTo>
                    <a:lnTo>
                      <a:pt x="349" y="943"/>
                    </a:lnTo>
                    <a:lnTo>
                      <a:pt x="334" y="919"/>
                    </a:lnTo>
                    <a:lnTo>
                      <a:pt x="318" y="895"/>
                    </a:lnTo>
                    <a:lnTo>
                      <a:pt x="301" y="871"/>
                    </a:lnTo>
                    <a:lnTo>
                      <a:pt x="284" y="849"/>
                    </a:lnTo>
                    <a:lnTo>
                      <a:pt x="303" y="834"/>
                    </a:lnTo>
                    <a:close/>
                    <a:moveTo>
                      <a:pt x="488" y="1773"/>
                    </a:moveTo>
                    <a:lnTo>
                      <a:pt x="486" y="1773"/>
                    </a:lnTo>
                    <a:lnTo>
                      <a:pt x="484" y="1772"/>
                    </a:lnTo>
                    <a:lnTo>
                      <a:pt x="482" y="1771"/>
                    </a:lnTo>
                    <a:lnTo>
                      <a:pt x="479" y="1769"/>
                    </a:lnTo>
                    <a:lnTo>
                      <a:pt x="477" y="1767"/>
                    </a:lnTo>
                    <a:lnTo>
                      <a:pt x="476" y="1765"/>
                    </a:lnTo>
                    <a:lnTo>
                      <a:pt x="476" y="1762"/>
                    </a:lnTo>
                    <a:lnTo>
                      <a:pt x="476" y="1759"/>
                    </a:lnTo>
                    <a:lnTo>
                      <a:pt x="488" y="1761"/>
                    </a:lnTo>
                    <a:lnTo>
                      <a:pt x="488" y="1773"/>
                    </a:lnTo>
                    <a:close/>
                    <a:moveTo>
                      <a:pt x="488" y="1749"/>
                    </a:moveTo>
                    <a:lnTo>
                      <a:pt x="502" y="1748"/>
                    </a:lnTo>
                    <a:lnTo>
                      <a:pt x="516" y="1747"/>
                    </a:lnTo>
                    <a:lnTo>
                      <a:pt x="529" y="1746"/>
                    </a:lnTo>
                    <a:lnTo>
                      <a:pt x="543" y="1745"/>
                    </a:lnTo>
                    <a:lnTo>
                      <a:pt x="545" y="1769"/>
                    </a:lnTo>
                    <a:lnTo>
                      <a:pt x="532" y="1771"/>
                    </a:lnTo>
                    <a:lnTo>
                      <a:pt x="518" y="1772"/>
                    </a:lnTo>
                    <a:lnTo>
                      <a:pt x="503" y="1773"/>
                    </a:lnTo>
                    <a:lnTo>
                      <a:pt x="488" y="1773"/>
                    </a:lnTo>
                    <a:lnTo>
                      <a:pt x="488" y="1749"/>
                    </a:lnTo>
                    <a:close/>
                    <a:moveTo>
                      <a:pt x="543" y="1745"/>
                    </a:moveTo>
                    <a:lnTo>
                      <a:pt x="561" y="1743"/>
                    </a:lnTo>
                    <a:lnTo>
                      <a:pt x="580" y="1740"/>
                    </a:lnTo>
                    <a:lnTo>
                      <a:pt x="597" y="1735"/>
                    </a:lnTo>
                    <a:lnTo>
                      <a:pt x="614" y="1731"/>
                    </a:lnTo>
                    <a:lnTo>
                      <a:pt x="631" y="1727"/>
                    </a:lnTo>
                    <a:lnTo>
                      <a:pt x="646" y="1720"/>
                    </a:lnTo>
                    <a:lnTo>
                      <a:pt x="661" y="1715"/>
                    </a:lnTo>
                    <a:lnTo>
                      <a:pt x="675" y="1707"/>
                    </a:lnTo>
                    <a:lnTo>
                      <a:pt x="689" y="1700"/>
                    </a:lnTo>
                    <a:lnTo>
                      <a:pt x="702" y="1692"/>
                    </a:lnTo>
                    <a:lnTo>
                      <a:pt x="714" y="1684"/>
                    </a:lnTo>
                    <a:lnTo>
                      <a:pt x="726" y="1674"/>
                    </a:lnTo>
                    <a:lnTo>
                      <a:pt x="738" y="1664"/>
                    </a:lnTo>
                    <a:lnTo>
                      <a:pt x="748" y="1653"/>
                    </a:lnTo>
                    <a:lnTo>
                      <a:pt x="758" y="1642"/>
                    </a:lnTo>
                    <a:lnTo>
                      <a:pt x="768" y="1631"/>
                    </a:lnTo>
                    <a:lnTo>
                      <a:pt x="787" y="1646"/>
                    </a:lnTo>
                    <a:lnTo>
                      <a:pt x="776" y="1659"/>
                    </a:lnTo>
                    <a:lnTo>
                      <a:pt x="766" y="1671"/>
                    </a:lnTo>
                    <a:lnTo>
                      <a:pt x="755" y="1682"/>
                    </a:lnTo>
                    <a:lnTo>
                      <a:pt x="742" y="1692"/>
                    </a:lnTo>
                    <a:lnTo>
                      <a:pt x="730" y="1703"/>
                    </a:lnTo>
                    <a:lnTo>
                      <a:pt x="716" y="1712"/>
                    </a:lnTo>
                    <a:lnTo>
                      <a:pt x="702" y="1720"/>
                    </a:lnTo>
                    <a:lnTo>
                      <a:pt x="687" y="1729"/>
                    </a:lnTo>
                    <a:lnTo>
                      <a:pt x="672" y="1736"/>
                    </a:lnTo>
                    <a:lnTo>
                      <a:pt x="655" y="1743"/>
                    </a:lnTo>
                    <a:lnTo>
                      <a:pt x="639" y="1749"/>
                    </a:lnTo>
                    <a:lnTo>
                      <a:pt x="622" y="1755"/>
                    </a:lnTo>
                    <a:lnTo>
                      <a:pt x="604" y="1759"/>
                    </a:lnTo>
                    <a:lnTo>
                      <a:pt x="585" y="1763"/>
                    </a:lnTo>
                    <a:lnTo>
                      <a:pt x="566" y="1767"/>
                    </a:lnTo>
                    <a:lnTo>
                      <a:pt x="545" y="1769"/>
                    </a:lnTo>
                    <a:lnTo>
                      <a:pt x="543" y="1745"/>
                    </a:lnTo>
                    <a:close/>
                    <a:moveTo>
                      <a:pt x="768" y="1631"/>
                    </a:moveTo>
                    <a:lnTo>
                      <a:pt x="776" y="1619"/>
                    </a:lnTo>
                    <a:lnTo>
                      <a:pt x="784" y="1606"/>
                    </a:lnTo>
                    <a:lnTo>
                      <a:pt x="793" y="1592"/>
                    </a:lnTo>
                    <a:lnTo>
                      <a:pt x="799" y="1578"/>
                    </a:lnTo>
                    <a:lnTo>
                      <a:pt x="806" y="1563"/>
                    </a:lnTo>
                    <a:lnTo>
                      <a:pt x="811" y="1547"/>
                    </a:lnTo>
                    <a:lnTo>
                      <a:pt x="816" y="1531"/>
                    </a:lnTo>
                    <a:lnTo>
                      <a:pt x="821" y="1514"/>
                    </a:lnTo>
                    <a:lnTo>
                      <a:pt x="825" y="1497"/>
                    </a:lnTo>
                    <a:lnTo>
                      <a:pt x="828" y="1479"/>
                    </a:lnTo>
                    <a:lnTo>
                      <a:pt x="832" y="1460"/>
                    </a:lnTo>
                    <a:lnTo>
                      <a:pt x="834" y="1441"/>
                    </a:lnTo>
                    <a:lnTo>
                      <a:pt x="835" y="1421"/>
                    </a:lnTo>
                    <a:lnTo>
                      <a:pt x="836" y="1401"/>
                    </a:lnTo>
                    <a:lnTo>
                      <a:pt x="836" y="1380"/>
                    </a:lnTo>
                    <a:lnTo>
                      <a:pt x="836" y="1357"/>
                    </a:lnTo>
                    <a:lnTo>
                      <a:pt x="861" y="1357"/>
                    </a:lnTo>
                    <a:lnTo>
                      <a:pt x="861" y="1380"/>
                    </a:lnTo>
                    <a:lnTo>
                      <a:pt x="861" y="1403"/>
                    </a:lnTo>
                    <a:lnTo>
                      <a:pt x="860" y="1424"/>
                    </a:lnTo>
                    <a:lnTo>
                      <a:pt x="857" y="1445"/>
                    </a:lnTo>
                    <a:lnTo>
                      <a:pt x="855" y="1465"/>
                    </a:lnTo>
                    <a:lnTo>
                      <a:pt x="852" y="1485"/>
                    </a:lnTo>
                    <a:lnTo>
                      <a:pt x="849" y="1503"/>
                    </a:lnTo>
                    <a:lnTo>
                      <a:pt x="844" y="1522"/>
                    </a:lnTo>
                    <a:lnTo>
                      <a:pt x="839" y="1540"/>
                    </a:lnTo>
                    <a:lnTo>
                      <a:pt x="834" y="1557"/>
                    </a:lnTo>
                    <a:lnTo>
                      <a:pt x="828" y="1573"/>
                    </a:lnTo>
                    <a:lnTo>
                      <a:pt x="821" y="1590"/>
                    </a:lnTo>
                    <a:lnTo>
                      <a:pt x="813" y="1605"/>
                    </a:lnTo>
                    <a:lnTo>
                      <a:pt x="806" y="1619"/>
                    </a:lnTo>
                    <a:lnTo>
                      <a:pt x="796" y="1633"/>
                    </a:lnTo>
                    <a:lnTo>
                      <a:pt x="787" y="1646"/>
                    </a:lnTo>
                    <a:lnTo>
                      <a:pt x="768" y="1631"/>
                    </a:lnTo>
                    <a:close/>
                    <a:moveTo>
                      <a:pt x="836" y="1357"/>
                    </a:moveTo>
                    <a:lnTo>
                      <a:pt x="835" y="1337"/>
                    </a:lnTo>
                    <a:lnTo>
                      <a:pt x="834" y="1315"/>
                    </a:lnTo>
                    <a:lnTo>
                      <a:pt x="832" y="1294"/>
                    </a:lnTo>
                    <a:lnTo>
                      <a:pt x="829" y="1271"/>
                    </a:lnTo>
                    <a:lnTo>
                      <a:pt x="853" y="1268"/>
                    </a:lnTo>
                    <a:lnTo>
                      <a:pt x="856" y="1290"/>
                    </a:lnTo>
                    <a:lnTo>
                      <a:pt x="859" y="1313"/>
                    </a:lnTo>
                    <a:lnTo>
                      <a:pt x="860" y="1336"/>
                    </a:lnTo>
                    <a:lnTo>
                      <a:pt x="861" y="1357"/>
                    </a:lnTo>
                    <a:lnTo>
                      <a:pt x="836" y="1357"/>
                    </a:lnTo>
                    <a:close/>
                    <a:moveTo>
                      <a:pt x="829" y="1271"/>
                    </a:moveTo>
                    <a:lnTo>
                      <a:pt x="829" y="1267"/>
                    </a:lnTo>
                    <a:lnTo>
                      <a:pt x="832" y="1263"/>
                    </a:lnTo>
                    <a:lnTo>
                      <a:pt x="834" y="1260"/>
                    </a:lnTo>
                    <a:lnTo>
                      <a:pt x="837" y="1258"/>
                    </a:lnTo>
                    <a:lnTo>
                      <a:pt x="841" y="1269"/>
                    </a:lnTo>
                    <a:lnTo>
                      <a:pt x="829" y="1271"/>
                    </a:lnTo>
                    <a:close/>
                    <a:moveTo>
                      <a:pt x="837" y="1258"/>
                    </a:moveTo>
                    <a:lnTo>
                      <a:pt x="836" y="1258"/>
                    </a:lnTo>
                    <a:lnTo>
                      <a:pt x="847" y="1280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836" y="1258"/>
                    </a:moveTo>
                    <a:lnTo>
                      <a:pt x="837" y="1258"/>
                    </a:lnTo>
                    <a:lnTo>
                      <a:pt x="841" y="1269"/>
                    </a:lnTo>
                    <a:lnTo>
                      <a:pt x="836" y="1258"/>
                    </a:lnTo>
                    <a:close/>
                    <a:moveTo>
                      <a:pt x="837" y="1258"/>
                    </a:moveTo>
                    <a:lnTo>
                      <a:pt x="855" y="1249"/>
                    </a:lnTo>
                    <a:lnTo>
                      <a:pt x="873" y="1241"/>
                    </a:lnTo>
                    <a:lnTo>
                      <a:pt x="889" y="1232"/>
                    </a:lnTo>
                    <a:lnTo>
                      <a:pt x="905" y="1222"/>
                    </a:lnTo>
                    <a:lnTo>
                      <a:pt x="918" y="1243"/>
                    </a:lnTo>
                    <a:lnTo>
                      <a:pt x="902" y="1253"/>
                    </a:lnTo>
                    <a:lnTo>
                      <a:pt x="884" y="1262"/>
                    </a:lnTo>
                    <a:lnTo>
                      <a:pt x="866" y="1271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905" y="1222"/>
                    </a:moveTo>
                    <a:lnTo>
                      <a:pt x="920" y="1213"/>
                    </a:lnTo>
                    <a:lnTo>
                      <a:pt x="933" y="1203"/>
                    </a:lnTo>
                    <a:lnTo>
                      <a:pt x="946" y="1192"/>
                    </a:lnTo>
                    <a:lnTo>
                      <a:pt x="958" y="1181"/>
                    </a:lnTo>
                    <a:lnTo>
                      <a:pt x="975" y="1199"/>
                    </a:lnTo>
                    <a:lnTo>
                      <a:pt x="962" y="1210"/>
                    </a:lnTo>
                    <a:lnTo>
                      <a:pt x="948" y="1222"/>
                    </a:lnTo>
                    <a:lnTo>
                      <a:pt x="934" y="1233"/>
                    </a:lnTo>
                    <a:lnTo>
                      <a:pt x="918" y="1243"/>
                    </a:lnTo>
                    <a:lnTo>
                      <a:pt x="905" y="1222"/>
                    </a:lnTo>
                    <a:close/>
                    <a:moveTo>
                      <a:pt x="958" y="1181"/>
                    </a:moveTo>
                    <a:lnTo>
                      <a:pt x="972" y="1167"/>
                    </a:lnTo>
                    <a:lnTo>
                      <a:pt x="984" y="1152"/>
                    </a:lnTo>
                    <a:lnTo>
                      <a:pt x="995" y="1137"/>
                    </a:lnTo>
                    <a:lnTo>
                      <a:pt x="1003" y="1121"/>
                    </a:lnTo>
                    <a:lnTo>
                      <a:pt x="1011" y="1104"/>
                    </a:lnTo>
                    <a:lnTo>
                      <a:pt x="1017" y="1086"/>
                    </a:lnTo>
                    <a:lnTo>
                      <a:pt x="1022" y="1068"/>
                    </a:lnTo>
                    <a:lnTo>
                      <a:pt x="1025" y="1050"/>
                    </a:lnTo>
                    <a:lnTo>
                      <a:pt x="1027" y="1030"/>
                    </a:lnTo>
                    <a:lnTo>
                      <a:pt x="1027" y="1011"/>
                    </a:lnTo>
                    <a:lnTo>
                      <a:pt x="1026" y="990"/>
                    </a:lnTo>
                    <a:lnTo>
                      <a:pt x="1023" y="970"/>
                    </a:lnTo>
                    <a:lnTo>
                      <a:pt x="1018" y="947"/>
                    </a:lnTo>
                    <a:lnTo>
                      <a:pt x="1013" y="925"/>
                    </a:lnTo>
                    <a:lnTo>
                      <a:pt x="1005" y="903"/>
                    </a:lnTo>
                    <a:lnTo>
                      <a:pt x="997" y="879"/>
                    </a:lnTo>
                    <a:lnTo>
                      <a:pt x="1019" y="870"/>
                    </a:lnTo>
                    <a:lnTo>
                      <a:pt x="1029" y="895"/>
                    </a:lnTo>
                    <a:lnTo>
                      <a:pt x="1037" y="920"/>
                    </a:lnTo>
                    <a:lnTo>
                      <a:pt x="1043" y="944"/>
                    </a:lnTo>
                    <a:lnTo>
                      <a:pt x="1048" y="967"/>
                    </a:lnTo>
                    <a:lnTo>
                      <a:pt x="1051" y="990"/>
                    </a:lnTo>
                    <a:lnTo>
                      <a:pt x="1052" y="1013"/>
                    </a:lnTo>
                    <a:lnTo>
                      <a:pt x="1052" y="1034"/>
                    </a:lnTo>
                    <a:lnTo>
                      <a:pt x="1050" y="1055"/>
                    </a:lnTo>
                    <a:lnTo>
                      <a:pt x="1046" y="1075"/>
                    </a:lnTo>
                    <a:lnTo>
                      <a:pt x="1041" y="1095"/>
                    </a:lnTo>
                    <a:lnTo>
                      <a:pt x="1033" y="1113"/>
                    </a:lnTo>
                    <a:lnTo>
                      <a:pt x="1026" y="1132"/>
                    </a:lnTo>
                    <a:lnTo>
                      <a:pt x="1015" y="1150"/>
                    </a:lnTo>
                    <a:lnTo>
                      <a:pt x="1003" y="1167"/>
                    </a:lnTo>
                    <a:lnTo>
                      <a:pt x="990" y="1183"/>
                    </a:lnTo>
                    <a:lnTo>
                      <a:pt x="975" y="1199"/>
                    </a:lnTo>
                    <a:lnTo>
                      <a:pt x="958" y="1181"/>
                    </a:lnTo>
                    <a:close/>
                    <a:moveTo>
                      <a:pt x="1000" y="866"/>
                    </a:moveTo>
                    <a:lnTo>
                      <a:pt x="1002" y="864"/>
                    </a:lnTo>
                    <a:lnTo>
                      <a:pt x="1005" y="863"/>
                    </a:lnTo>
                    <a:lnTo>
                      <a:pt x="1008" y="863"/>
                    </a:lnTo>
                    <a:lnTo>
                      <a:pt x="1011" y="863"/>
                    </a:lnTo>
                    <a:lnTo>
                      <a:pt x="1014" y="864"/>
                    </a:lnTo>
                    <a:lnTo>
                      <a:pt x="1016" y="865"/>
                    </a:lnTo>
                    <a:lnTo>
                      <a:pt x="1018" y="867"/>
                    </a:lnTo>
                    <a:lnTo>
                      <a:pt x="1019" y="870"/>
                    </a:lnTo>
                    <a:lnTo>
                      <a:pt x="1009" y="875"/>
                    </a:lnTo>
                    <a:lnTo>
                      <a:pt x="1000" y="866"/>
                    </a:lnTo>
                    <a:close/>
                    <a:moveTo>
                      <a:pt x="1017" y="883"/>
                    </a:moveTo>
                    <a:lnTo>
                      <a:pt x="1016" y="884"/>
                    </a:lnTo>
                    <a:lnTo>
                      <a:pt x="1015" y="884"/>
                    </a:lnTo>
                    <a:lnTo>
                      <a:pt x="1001" y="865"/>
                    </a:lnTo>
                    <a:lnTo>
                      <a:pt x="1000" y="866"/>
                    </a:lnTo>
                    <a:lnTo>
                      <a:pt x="1017" y="883"/>
                    </a:lnTo>
                    <a:close/>
                    <a:moveTo>
                      <a:pt x="1001" y="865"/>
                    </a:moveTo>
                    <a:lnTo>
                      <a:pt x="1001" y="865"/>
                    </a:lnTo>
                    <a:lnTo>
                      <a:pt x="1009" y="875"/>
                    </a:lnTo>
                    <a:lnTo>
                      <a:pt x="1001" y="865"/>
                    </a:lnTo>
                    <a:close/>
                    <a:moveTo>
                      <a:pt x="1016" y="884"/>
                    </a:moveTo>
                    <a:lnTo>
                      <a:pt x="1003" y="894"/>
                    </a:lnTo>
                    <a:lnTo>
                      <a:pt x="990" y="903"/>
                    </a:lnTo>
                    <a:lnTo>
                      <a:pt x="976" y="909"/>
                    </a:lnTo>
                    <a:lnTo>
                      <a:pt x="962" y="916"/>
                    </a:lnTo>
                    <a:lnTo>
                      <a:pt x="954" y="892"/>
                    </a:lnTo>
                    <a:lnTo>
                      <a:pt x="967" y="888"/>
                    </a:lnTo>
                    <a:lnTo>
                      <a:pt x="978" y="881"/>
                    </a:lnTo>
                    <a:lnTo>
                      <a:pt x="989" y="874"/>
                    </a:lnTo>
                    <a:lnTo>
                      <a:pt x="1001" y="865"/>
                    </a:lnTo>
                    <a:lnTo>
                      <a:pt x="1016" y="884"/>
                    </a:lnTo>
                    <a:close/>
                    <a:moveTo>
                      <a:pt x="962" y="916"/>
                    </a:moveTo>
                    <a:lnTo>
                      <a:pt x="948" y="920"/>
                    </a:lnTo>
                    <a:lnTo>
                      <a:pt x="933" y="923"/>
                    </a:lnTo>
                    <a:lnTo>
                      <a:pt x="918" y="925"/>
                    </a:lnTo>
                    <a:lnTo>
                      <a:pt x="902" y="926"/>
                    </a:lnTo>
                    <a:lnTo>
                      <a:pt x="902" y="903"/>
                    </a:lnTo>
                    <a:lnTo>
                      <a:pt x="915" y="902"/>
                    </a:lnTo>
                    <a:lnTo>
                      <a:pt x="929" y="899"/>
                    </a:lnTo>
                    <a:lnTo>
                      <a:pt x="942" y="896"/>
                    </a:lnTo>
                    <a:lnTo>
                      <a:pt x="954" y="892"/>
                    </a:lnTo>
                    <a:lnTo>
                      <a:pt x="962" y="916"/>
                    </a:lnTo>
                    <a:close/>
                    <a:moveTo>
                      <a:pt x="902" y="926"/>
                    </a:moveTo>
                    <a:lnTo>
                      <a:pt x="882" y="926"/>
                    </a:lnTo>
                    <a:lnTo>
                      <a:pt x="862" y="923"/>
                    </a:lnTo>
                    <a:lnTo>
                      <a:pt x="840" y="919"/>
                    </a:lnTo>
                    <a:lnTo>
                      <a:pt x="819" y="913"/>
                    </a:lnTo>
                    <a:lnTo>
                      <a:pt x="796" y="905"/>
                    </a:lnTo>
                    <a:lnTo>
                      <a:pt x="773" y="895"/>
                    </a:lnTo>
                    <a:lnTo>
                      <a:pt x="749" y="882"/>
                    </a:lnTo>
                    <a:lnTo>
                      <a:pt x="725" y="868"/>
                    </a:lnTo>
                    <a:lnTo>
                      <a:pt x="700" y="853"/>
                    </a:lnTo>
                    <a:lnTo>
                      <a:pt x="674" y="835"/>
                    </a:lnTo>
                    <a:lnTo>
                      <a:pt x="648" y="815"/>
                    </a:lnTo>
                    <a:lnTo>
                      <a:pt x="622" y="794"/>
                    </a:lnTo>
                    <a:lnTo>
                      <a:pt x="594" y="770"/>
                    </a:lnTo>
                    <a:lnTo>
                      <a:pt x="566" y="744"/>
                    </a:lnTo>
                    <a:lnTo>
                      <a:pt x="538" y="717"/>
                    </a:lnTo>
                    <a:lnTo>
                      <a:pt x="509" y="687"/>
                    </a:lnTo>
                    <a:lnTo>
                      <a:pt x="526" y="670"/>
                    </a:lnTo>
                    <a:lnTo>
                      <a:pt x="555" y="699"/>
                    </a:lnTo>
                    <a:lnTo>
                      <a:pt x="582" y="726"/>
                    </a:lnTo>
                    <a:lnTo>
                      <a:pt x="609" y="750"/>
                    </a:lnTo>
                    <a:lnTo>
                      <a:pt x="635" y="773"/>
                    </a:lnTo>
                    <a:lnTo>
                      <a:pt x="661" y="794"/>
                    </a:lnTo>
                    <a:lnTo>
                      <a:pt x="686" y="813"/>
                    </a:lnTo>
                    <a:lnTo>
                      <a:pt x="711" y="830"/>
                    </a:lnTo>
                    <a:lnTo>
                      <a:pt x="734" y="845"/>
                    </a:lnTo>
                    <a:lnTo>
                      <a:pt x="757" y="859"/>
                    </a:lnTo>
                    <a:lnTo>
                      <a:pt x="780" y="871"/>
                    </a:lnTo>
                    <a:lnTo>
                      <a:pt x="801" y="881"/>
                    </a:lnTo>
                    <a:lnTo>
                      <a:pt x="823" y="889"/>
                    </a:lnTo>
                    <a:lnTo>
                      <a:pt x="843" y="895"/>
                    </a:lnTo>
                    <a:lnTo>
                      <a:pt x="864" y="899"/>
                    </a:lnTo>
                    <a:lnTo>
                      <a:pt x="883" y="902"/>
                    </a:lnTo>
                    <a:lnTo>
                      <a:pt x="902" y="903"/>
                    </a:lnTo>
                    <a:lnTo>
                      <a:pt x="902" y="926"/>
                    </a:lnTo>
                    <a:close/>
                    <a:moveTo>
                      <a:pt x="522" y="667"/>
                    </a:moveTo>
                    <a:lnTo>
                      <a:pt x="524" y="668"/>
                    </a:lnTo>
                    <a:lnTo>
                      <a:pt x="526" y="670"/>
                    </a:lnTo>
                    <a:lnTo>
                      <a:pt x="517" y="678"/>
                    </a:lnTo>
                    <a:lnTo>
                      <a:pt x="522" y="667"/>
                    </a:lnTo>
                    <a:close/>
                    <a:moveTo>
                      <a:pt x="513" y="690"/>
                    </a:moveTo>
                    <a:lnTo>
                      <a:pt x="483" y="678"/>
                    </a:lnTo>
                    <a:lnTo>
                      <a:pt x="453" y="666"/>
                    </a:lnTo>
                    <a:lnTo>
                      <a:pt x="424" y="653"/>
                    </a:lnTo>
                    <a:lnTo>
                      <a:pt x="397" y="640"/>
                    </a:lnTo>
                    <a:lnTo>
                      <a:pt x="370" y="626"/>
                    </a:lnTo>
                    <a:lnTo>
                      <a:pt x="344" y="611"/>
                    </a:lnTo>
                    <a:lnTo>
                      <a:pt x="320" y="596"/>
                    </a:lnTo>
                    <a:lnTo>
                      <a:pt x="296" y="581"/>
                    </a:lnTo>
                    <a:lnTo>
                      <a:pt x="273" y="564"/>
                    </a:lnTo>
                    <a:lnTo>
                      <a:pt x="252" y="546"/>
                    </a:lnTo>
                    <a:lnTo>
                      <a:pt x="230" y="529"/>
                    </a:lnTo>
                    <a:lnTo>
                      <a:pt x="210" y="511"/>
                    </a:lnTo>
                    <a:lnTo>
                      <a:pt x="191" y="491"/>
                    </a:lnTo>
                    <a:lnTo>
                      <a:pt x="173" y="472"/>
                    </a:lnTo>
                    <a:lnTo>
                      <a:pt x="155" y="451"/>
                    </a:lnTo>
                    <a:lnTo>
                      <a:pt x="139" y="431"/>
                    </a:lnTo>
                    <a:lnTo>
                      <a:pt x="159" y="416"/>
                    </a:lnTo>
                    <a:lnTo>
                      <a:pt x="174" y="436"/>
                    </a:lnTo>
                    <a:lnTo>
                      <a:pt x="191" y="456"/>
                    </a:lnTo>
                    <a:lnTo>
                      <a:pt x="208" y="475"/>
                    </a:lnTo>
                    <a:lnTo>
                      <a:pt x="227" y="493"/>
                    </a:lnTo>
                    <a:lnTo>
                      <a:pt x="247" y="511"/>
                    </a:lnTo>
                    <a:lnTo>
                      <a:pt x="267" y="528"/>
                    </a:lnTo>
                    <a:lnTo>
                      <a:pt x="288" y="544"/>
                    </a:lnTo>
                    <a:lnTo>
                      <a:pt x="311" y="560"/>
                    </a:lnTo>
                    <a:lnTo>
                      <a:pt x="334" y="577"/>
                    </a:lnTo>
                    <a:lnTo>
                      <a:pt x="358" y="591"/>
                    </a:lnTo>
                    <a:lnTo>
                      <a:pt x="383" y="605"/>
                    </a:lnTo>
                    <a:lnTo>
                      <a:pt x="409" y="619"/>
                    </a:lnTo>
                    <a:lnTo>
                      <a:pt x="436" y="632"/>
                    </a:lnTo>
                    <a:lnTo>
                      <a:pt x="463" y="643"/>
                    </a:lnTo>
                    <a:lnTo>
                      <a:pt x="492" y="655"/>
                    </a:lnTo>
                    <a:lnTo>
                      <a:pt x="522" y="667"/>
                    </a:lnTo>
                    <a:lnTo>
                      <a:pt x="513" y="690"/>
                    </a:lnTo>
                    <a:close/>
                    <a:moveTo>
                      <a:pt x="139" y="431"/>
                    </a:moveTo>
                    <a:lnTo>
                      <a:pt x="123" y="409"/>
                    </a:lnTo>
                    <a:lnTo>
                      <a:pt x="109" y="386"/>
                    </a:lnTo>
                    <a:lnTo>
                      <a:pt x="95" y="364"/>
                    </a:lnTo>
                    <a:lnTo>
                      <a:pt x="83" y="340"/>
                    </a:lnTo>
                    <a:lnTo>
                      <a:pt x="71" y="316"/>
                    </a:lnTo>
                    <a:lnTo>
                      <a:pt x="60" y="291"/>
                    </a:lnTo>
                    <a:lnTo>
                      <a:pt x="51" y="267"/>
                    </a:lnTo>
                    <a:lnTo>
                      <a:pt x="42" y="241"/>
                    </a:lnTo>
                    <a:lnTo>
                      <a:pt x="33" y="214"/>
                    </a:lnTo>
                    <a:lnTo>
                      <a:pt x="27" y="187"/>
                    </a:lnTo>
                    <a:lnTo>
                      <a:pt x="20" y="159"/>
                    </a:lnTo>
                    <a:lnTo>
                      <a:pt x="16" y="129"/>
                    </a:lnTo>
                    <a:lnTo>
                      <a:pt x="12" y="100"/>
                    </a:lnTo>
                    <a:lnTo>
                      <a:pt x="8" y="71"/>
                    </a:lnTo>
                    <a:lnTo>
                      <a:pt x="6" y="40"/>
                    </a:lnTo>
                    <a:lnTo>
                      <a:pt x="5" y="10"/>
                    </a:lnTo>
                    <a:lnTo>
                      <a:pt x="29" y="8"/>
                    </a:lnTo>
                    <a:lnTo>
                      <a:pt x="30" y="39"/>
                    </a:lnTo>
                    <a:lnTo>
                      <a:pt x="32" y="68"/>
                    </a:lnTo>
                    <a:lnTo>
                      <a:pt x="35" y="97"/>
                    </a:lnTo>
                    <a:lnTo>
                      <a:pt x="40" y="125"/>
                    </a:lnTo>
                    <a:lnTo>
                      <a:pt x="44" y="153"/>
                    </a:lnTo>
                    <a:lnTo>
                      <a:pt x="51" y="180"/>
                    </a:lnTo>
                    <a:lnTo>
                      <a:pt x="57" y="206"/>
                    </a:lnTo>
                    <a:lnTo>
                      <a:pt x="65" y="232"/>
                    </a:lnTo>
                    <a:lnTo>
                      <a:pt x="73" y="257"/>
                    </a:lnTo>
                    <a:lnTo>
                      <a:pt x="83" y="282"/>
                    </a:lnTo>
                    <a:lnTo>
                      <a:pt x="93" y="305"/>
                    </a:lnTo>
                    <a:lnTo>
                      <a:pt x="105" y="329"/>
                    </a:lnTo>
                    <a:lnTo>
                      <a:pt x="116" y="352"/>
                    </a:lnTo>
                    <a:lnTo>
                      <a:pt x="129" y="373"/>
                    </a:lnTo>
                    <a:lnTo>
                      <a:pt x="144" y="395"/>
                    </a:lnTo>
                    <a:lnTo>
                      <a:pt x="159" y="416"/>
                    </a:lnTo>
                    <a:lnTo>
                      <a:pt x="139" y="431"/>
                    </a:lnTo>
                    <a:close/>
                    <a:moveTo>
                      <a:pt x="5" y="8"/>
                    </a:moveTo>
                    <a:lnTo>
                      <a:pt x="6" y="5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9" y="8"/>
                    </a:lnTo>
                    <a:lnTo>
                      <a:pt x="17" y="8"/>
                    </a:lnTo>
                    <a:lnTo>
                      <a:pt x="5" y="8"/>
                    </a:lnTo>
                    <a:close/>
                    <a:moveTo>
                      <a:pt x="29" y="8"/>
                    </a:moveTo>
                    <a:lnTo>
                      <a:pt x="25" y="585"/>
                    </a:lnTo>
                    <a:lnTo>
                      <a:pt x="0" y="585"/>
                    </a:lnTo>
                    <a:lnTo>
                      <a:pt x="5" y="8"/>
                    </a:lnTo>
                    <a:lnTo>
                      <a:pt x="29" y="8"/>
                    </a:lnTo>
                    <a:close/>
                    <a:moveTo>
                      <a:pt x="5" y="595"/>
                    </a:moveTo>
                    <a:lnTo>
                      <a:pt x="2" y="591"/>
                    </a:lnTo>
                    <a:lnTo>
                      <a:pt x="0" y="585"/>
                    </a:lnTo>
                    <a:lnTo>
                      <a:pt x="12" y="585"/>
                    </a:lnTo>
                    <a:lnTo>
                      <a:pt x="5" y="5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2" name="Freeform 893"/>
              <p:cNvSpPr>
                <a:spLocks/>
              </p:cNvSpPr>
              <p:nvPr/>
            </p:nvSpPr>
            <p:spPr bwMode="auto">
              <a:xfrm>
                <a:off x="2925" y="2257"/>
                <a:ext cx="101" cy="335"/>
              </a:xfrm>
              <a:custGeom>
                <a:avLst/>
                <a:gdLst>
                  <a:gd name="T0" fmla="*/ 1 w 512"/>
                  <a:gd name="T1" fmla="*/ 65 h 1658"/>
                  <a:gd name="T2" fmla="*/ 2 w 512"/>
                  <a:gd name="T3" fmla="*/ 62 h 1658"/>
                  <a:gd name="T4" fmla="*/ 3 w 512"/>
                  <a:gd name="T5" fmla="*/ 59 h 1658"/>
                  <a:gd name="T6" fmla="*/ 3 w 512"/>
                  <a:gd name="T7" fmla="*/ 56 h 1658"/>
                  <a:gd name="T8" fmla="*/ 4 w 512"/>
                  <a:gd name="T9" fmla="*/ 53 h 1658"/>
                  <a:gd name="T10" fmla="*/ 4 w 512"/>
                  <a:gd name="T11" fmla="*/ 50 h 1658"/>
                  <a:gd name="T12" fmla="*/ 5 w 512"/>
                  <a:gd name="T13" fmla="*/ 47 h 1658"/>
                  <a:gd name="T14" fmla="*/ 5 w 512"/>
                  <a:gd name="T15" fmla="*/ 44 h 1658"/>
                  <a:gd name="T16" fmla="*/ 5 w 512"/>
                  <a:gd name="T17" fmla="*/ 40 h 1658"/>
                  <a:gd name="T18" fmla="*/ 5 w 512"/>
                  <a:gd name="T19" fmla="*/ 37 h 1658"/>
                  <a:gd name="T20" fmla="*/ 4 w 512"/>
                  <a:gd name="T21" fmla="*/ 33 h 1658"/>
                  <a:gd name="T22" fmla="*/ 4 w 512"/>
                  <a:gd name="T23" fmla="*/ 30 h 1658"/>
                  <a:gd name="T24" fmla="*/ 3 w 512"/>
                  <a:gd name="T25" fmla="*/ 26 h 1658"/>
                  <a:gd name="T26" fmla="*/ 2 w 512"/>
                  <a:gd name="T27" fmla="*/ 23 h 1658"/>
                  <a:gd name="T28" fmla="*/ 2 w 512"/>
                  <a:gd name="T29" fmla="*/ 19 h 1658"/>
                  <a:gd name="T30" fmla="*/ 1 w 512"/>
                  <a:gd name="T31" fmla="*/ 15 h 1658"/>
                  <a:gd name="T32" fmla="*/ 0 w 512"/>
                  <a:gd name="T33" fmla="*/ 0 h 1658"/>
                  <a:gd name="T34" fmla="*/ 3 w 512"/>
                  <a:gd name="T35" fmla="*/ 2 h 1658"/>
                  <a:gd name="T36" fmla="*/ 5 w 512"/>
                  <a:gd name="T37" fmla="*/ 4 h 1658"/>
                  <a:gd name="T38" fmla="*/ 8 w 512"/>
                  <a:gd name="T39" fmla="*/ 6 h 1658"/>
                  <a:gd name="T40" fmla="*/ 10 w 512"/>
                  <a:gd name="T41" fmla="*/ 8 h 1658"/>
                  <a:gd name="T42" fmla="*/ 12 w 512"/>
                  <a:gd name="T43" fmla="*/ 11 h 1658"/>
                  <a:gd name="T44" fmla="*/ 14 w 512"/>
                  <a:gd name="T45" fmla="*/ 13 h 1658"/>
                  <a:gd name="T46" fmla="*/ 15 w 512"/>
                  <a:gd name="T47" fmla="*/ 16 h 1658"/>
                  <a:gd name="T48" fmla="*/ 17 w 512"/>
                  <a:gd name="T49" fmla="*/ 19 h 1658"/>
                  <a:gd name="T50" fmla="*/ 18 w 512"/>
                  <a:gd name="T51" fmla="*/ 22 h 1658"/>
                  <a:gd name="T52" fmla="*/ 19 w 512"/>
                  <a:gd name="T53" fmla="*/ 25 h 1658"/>
                  <a:gd name="T54" fmla="*/ 20 w 512"/>
                  <a:gd name="T55" fmla="*/ 29 h 1658"/>
                  <a:gd name="T56" fmla="*/ 20 w 512"/>
                  <a:gd name="T57" fmla="*/ 32 h 1658"/>
                  <a:gd name="T58" fmla="*/ 21 w 512"/>
                  <a:gd name="T59" fmla="*/ 36 h 1658"/>
                  <a:gd name="T60" fmla="*/ 21 w 512"/>
                  <a:gd name="T61" fmla="*/ 40 h 1658"/>
                  <a:gd name="T62" fmla="*/ 21 w 512"/>
                  <a:gd name="T63" fmla="*/ 44 h 1658"/>
                  <a:gd name="T64" fmla="*/ 20 w 512"/>
                  <a:gd name="T65" fmla="*/ 48 h 1658"/>
                  <a:gd name="T66" fmla="*/ 19 w 512"/>
                  <a:gd name="T67" fmla="*/ 50 h 1658"/>
                  <a:gd name="T68" fmla="*/ 19 w 512"/>
                  <a:gd name="T69" fmla="*/ 52 h 1658"/>
                  <a:gd name="T70" fmla="*/ 18 w 512"/>
                  <a:gd name="T71" fmla="*/ 55 h 1658"/>
                  <a:gd name="T72" fmla="*/ 16 w 512"/>
                  <a:gd name="T73" fmla="*/ 57 h 1658"/>
                  <a:gd name="T74" fmla="*/ 15 w 512"/>
                  <a:gd name="T75" fmla="*/ 58 h 1658"/>
                  <a:gd name="T76" fmla="*/ 14 w 512"/>
                  <a:gd name="T77" fmla="*/ 60 h 1658"/>
                  <a:gd name="T78" fmla="*/ 13 w 512"/>
                  <a:gd name="T79" fmla="*/ 61 h 1658"/>
                  <a:gd name="T80" fmla="*/ 12 w 512"/>
                  <a:gd name="T81" fmla="*/ 63 h 1658"/>
                  <a:gd name="T82" fmla="*/ 10 w 512"/>
                  <a:gd name="T83" fmla="*/ 64 h 1658"/>
                  <a:gd name="T84" fmla="*/ 9 w 512"/>
                  <a:gd name="T85" fmla="*/ 65 h 1658"/>
                  <a:gd name="T86" fmla="*/ 8 w 512"/>
                  <a:gd name="T87" fmla="*/ 65 h 1658"/>
                  <a:gd name="T88" fmla="*/ 6 w 512"/>
                  <a:gd name="T89" fmla="*/ 66 h 1658"/>
                  <a:gd name="T90" fmla="*/ 5 w 512"/>
                  <a:gd name="T91" fmla="*/ 66 h 1658"/>
                  <a:gd name="T92" fmla="*/ 3 w 512"/>
                  <a:gd name="T93" fmla="*/ 66 h 1658"/>
                  <a:gd name="T94" fmla="*/ 2 w 512"/>
                  <a:gd name="T95" fmla="*/ 66 h 1658"/>
                  <a:gd name="T96" fmla="*/ 0 w 512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2"/>
                  <a:gd name="T148" fmla="*/ 0 h 1658"/>
                  <a:gd name="T149" fmla="*/ 512 w 512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2" h="1658">
                    <a:moveTo>
                      <a:pt x="0" y="1654"/>
                    </a:moveTo>
                    <a:lnTo>
                      <a:pt x="15" y="1620"/>
                    </a:lnTo>
                    <a:lnTo>
                      <a:pt x="29" y="1584"/>
                    </a:lnTo>
                    <a:lnTo>
                      <a:pt x="42" y="1549"/>
                    </a:lnTo>
                    <a:lnTo>
                      <a:pt x="54" y="1513"/>
                    </a:lnTo>
                    <a:lnTo>
                      <a:pt x="64" y="1476"/>
                    </a:lnTo>
                    <a:lnTo>
                      <a:pt x="74" y="1440"/>
                    </a:lnTo>
                    <a:lnTo>
                      <a:pt x="84" y="1402"/>
                    </a:lnTo>
                    <a:lnTo>
                      <a:pt x="91" y="1364"/>
                    </a:lnTo>
                    <a:lnTo>
                      <a:pt x="98" y="1326"/>
                    </a:lnTo>
                    <a:lnTo>
                      <a:pt x="103" y="1287"/>
                    </a:lnTo>
                    <a:lnTo>
                      <a:pt x="109" y="1248"/>
                    </a:lnTo>
                    <a:lnTo>
                      <a:pt x="112" y="1208"/>
                    </a:lnTo>
                    <a:lnTo>
                      <a:pt x="115" y="1168"/>
                    </a:lnTo>
                    <a:lnTo>
                      <a:pt x="117" y="1128"/>
                    </a:lnTo>
                    <a:lnTo>
                      <a:pt x="117" y="1087"/>
                    </a:lnTo>
                    <a:lnTo>
                      <a:pt x="117" y="1046"/>
                    </a:lnTo>
                    <a:lnTo>
                      <a:pt x="117" y="1004"/>
                    </a:lnTo>
                    <a:lnTo>
                      <a:pt x="115" y="962"/>
                    </a:lnTo>
                    <a:lnTo>
                      <a:pt x="112" y="920"/>
                    </a:lnTo>
                    <a:lnTo>
                      <a:pt x="109" y="877"/>
                    </a:lnTo>
                    <a:lnTo>
                      <a:pt x="104" y="834"/>
                    </a:lnTo>
                    <a:lnTo>
                      <a:pt x="99" y="790"/>
                    </a:lnTo>
                    <a:lnTo>
                      <a:pt x="93" y="746"/>
                    </a:lnTo>
                    <a:lnTo>
                      <a:pt x="86" y="702"/>
                    </a:lnTo>
                    <a:lnTo>
                      <a:pt x="77" y="658"/>
                    </a:lnTo>
                    <a:lnTo>
                      <a:pt x="69" y="612"/>
                    </a:lnTo>
                    <a:lnTo>
                      <a:pt x="59" y="567"/>
                    </a:lnTo>
                    <a:lnTo>
                      <a:pt x="49" y="522"/>
                    </a:lnTo>
                    <a:lnTo>
                      <a:pt x="39" y="475"/>
                    </a:lnTo>
                    <a:lnTo>
                      <a:pt x="27" y="429"/>
                    </a:lnTo>
                    <a:lnTo>
                      <a:pt x="14" y="381"/>
                    </a:lnTo>
                    <a:lnTo>
                      <a:pt x="0" y="335"/>
                    </a:lnTo>
                    <a:lnTo>
                      <a:pt x="0" y="0"/>
                    </a:lnTo>
                    <a:lnTo>
                      <a:pt x="35" y="23"/>
                    </a:lnTo>
                    <a:lnTo>
                      <a:pt x="70" y="46"/>
                    </a:lnTo>
                    <a:lnTo>
                      <a:pt x="103" y="71"/>
                    </a:lnTo>
                    <a:lnTo>
                      <a:pt x="136" y="97"/>
                    </a:lnTo>
                    <a:lnTo>
                      <a:pt x="166" y="123"/>
                    </a:lnTo>
                    <a:lnTo>
                      <a:pt x="195" y="151"/>
                    </a:lnTo>
                    <a:lnTo>
                      <a:pt x="223" y="179"/>
                    </a:lnTo>
                    <a:lnTo>
                      <a:pt x="249" y="209"/>
                    </a:lnTo>
                    <a:lnTo>
                      <a:pt x="275" y="240"/>
                    </a:lnTo>
                    <a:lnTo>
                      <a:pt x="299" y="271"/>
                    </a:lnTo>
                    <a:lnTo>
                      <a:pt x="322" y="302"/>
                    </a:lnTo>
                    <a:lnTo>
                      <a:pt x="343" y="336"/>
                    </a:lnTo>
                    <a:lnTo>
                      <a:pt x="364" y="369"/>
                    </a:lnTo>
                    <a:lnTo>
                      <a:pt x="382" y="405"/>
                    </a:lnTo>
                    <a:lnTo>
                      <a:pt x="400" y="441"/>
                    </a:lnTo>
                    <a:lnTo>
                      <a:pt x="417" y="477"/>
                    </a:lnTo>
                    <a:lnTo>
                      <a:pt x="432" y="515"/>
                    </a:lnTo>
                    <a:lnTo>
                      <a:pt x="445" y="554"/>
                    </a:lnTo>
                    <a:lnTo>
                      <a:pt x="458" y="593"/>
                    </a:lnTo>
                    <a:lnTo>
                      <a:pt x="468" y="634"/>
                    </a:lnTo>
                    <a:lnTo>
                      <a:pt x="478" y="675"/>
                    </a:lnTo>
                    <a:lnTo>
                      <a:pt x="487" y="717"/>
                    </a:lnTo>
                    <a:lnTo>
                      <a:pt x="494" y="760"/>
                    </a:lnTo>
                    <a:lnTo>
                      <a:pt x="500" y="804"/>
                    </a:lnTo>
                    <a:lnTo>
                      <a:pt x="505" y="850"/>
                    </a:lnTo>
                    <a:lnTo>
                      <a:pt x="508" y="895"/>
                    </a:lnTo>
                    <a:lnTo>
                      <a:pt x="511" y="943"/>
                    </a:lnTo>
                    <a:lnTo>
                      <a:pt x="512" y="990"/>
                    </a:lnTo>
                    <a:lnTo>
                      <a:pt x="511" y="1039"/>
                    </a:lnTo>
                    <a:lnTo>
                      <a:pt x="509" y="1089"/>
                    </a:lnTo>
                    <a:lnTo>
                      <a:pt x="506" y="1139"/>
                    </a:lnTo>
                    <a:lnTo>
                      <a:pt x="502" y="1190"/>
                    </a:lnTo>
                    <a:lnTo>
                      <a:pt x="491" y="1222"/>
                    </a:lnTo>
                    <a:lnTo>
                      <a:pt x="479" y="1253"/>
                    </a:lnTo>
                    <a:lnTo>
                      <a:pt x="467" y="1282"/>
                    </a:lnTo>
                    <a:lnTo>
                      <a:pt x="455" y="1310"/>
                    </a:lnTo>
                    <a:lnTo>
                      <a:pt x="444" y="1337"/>
                    </a:lnTo>
                    <a:lnTo>
                      <a:pt x="431" y="1363"/>
                    </a:lnTo>
                    <a:lnTo>
                      <a:pt x="418" y="1388"/>
                    </a:lnTo>
                    <a:lnTo>
                      <a:pt x="405" y="1411"/>
                    </a:lnTo>
                    <a:lnTo>
                      <a:pt x="391" y="1434"/>
                    </a:lnTo>
                    <a:lnTo>
                      <a:pt x="378" y="1456"/>
                    </a:lnTo>
                    <a:lnTo>
                      <a:pt x="364" y="1476"/>
                    </a:lnTo>
                    <a:lnTo>
                      <a:pt x="349" y="1496"/>
                    </a:lnTo>
                    <a:lnTo>
                      <a:pt x="335" y="1514"/>
                    </a:lnTo>
                    <a:lnTo>
                      <a:pt x="319" y="1531"/>
                    </a:lnTo>
                    <a:lnTo>
                      <a:pt x="304" y="1548"/>
                    </a:lnTo>
                    <a:lnTo>
                      <a:pt x="288" y="1563"/>
                    </a:lnTo>
                    <a:lnTo>
                      <a:pt x="273" y="1576"/>
                    </a:lnTo>
                    <a:lnTo>
                      <a:pt x="257" y="1589"/>
                    </a:lnTo>
                    <a:lnTo>
                      <a:pt x="239" y="1600"/>
                    </a:lnTo>
                    <a:lnTo>
                      <a:pt x="223" y="1611"/>
                    </a:lnTo>
                    <a:lnTo>
                      <a:pt x="206" y="1621"/>
                    </a:lnTo>
                    <a:lnTo>
                      <a:pt x="189" y="1630"/>
                    </a:lnTo>
                    <a:lnTo>
                      <a:pt x="171" y="1637"/>
                    </a:lnTo>
                    <a:lnTo>
                      <a:pt x="153" y="1643"/>
                    </a:lnTo>
                    <a:lnTo>
                      <a:pt x="136" y="1648"/>
                    </a:lnTo>
                    <a:lnTo>
                      <a:pt x="116" y="1652"/>
                    </a:lnTo>
                    <a:lnTo>
                      <a:pt x="98" y="1656"/>
                    </a:lnTo>
                    <a:lnTo>
                      <a:pt x="79" y="1658"/>
                    </a:lnTo>
                    <a:lnTo>
                      <a:pt x="60" y="1658"/>
                    </a:lnTo>
                    <a:lnTo>
                      <a:pt x="40" y="1658"/>
                    </a:lnTo>
                    <a:lnTo>
                      <a:pt x="20" y="1657"/>
                    </a:lnTo>
                    <a:lnTo>
                      <a:pt x="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3" name="Freeform 894"/>
              <p:cNvSpPr>
                <a:spLocks noEditPoints="1"/>
              </p:cNvSpPr>
              <p:nvPr/>
            </p:nvSpPr>
            <p:spPr bwMode="auto">
              <a:xfrm>
                <a:off x="2921" y="2257"/>
                <a:ext cx="105" cy="335"/>
              </a:xfrm>
              <a:custGeom>
                <a:avLst/>
                <a:gdLst>
                  <a:gd name="T0" fmla="*/ 2 w 536"/>
                  <a:gd name="T1" fmla="*/ 61 h 1684"/>
                  <a:gd name="T2" fmla="*/ 4 w 536"/>
                  <a:gd name="T3" fmla="*/ 53 h 1684"/>
                  <a:gd name="T4" fmla="*/ 5 w 536"/>
                  <a:gd name="T5" fmla="*/ 45 h 1684"/>
                  <a:gd name="T6" fmla="*/ 6 w 536"/>
                  <a:gd name="T7" fmla="*/ 45 h 1684"/>
                  <a:gd name="T8" fmla="*/ 5 w 536"/>
                  <a:gd name="T9" fmla="*/ 53 h 1684"/>
                  <a:gd name="T10" fmla="*/ 3 w 536"/>
                  <a:gd name="T11" fmla="*/ 61 h 1684"/>
                  <a:gd name="T12" fmla="*/ 0 w 536"/>
                  <a:gd name="T13" fmla="*/ 66 h 1684"/>
                  <a:gd name="T14" fmla="*/ 4 w 536"/>
                  <a:gd name="T15" fmla="*/ 36 h 1684"/>
                  <a:gd name="T16" fmla="*/ 3 w 536"/>
                  <a:gd name="T17" fmla="*/ 27 h 1684"/>
                  <a:gd name="T18" fmla="*/ 1 w 536"/>
                  <a:gd name="T19" fmla="*/ 18 h 1684"/>
                  <a:gd name="T20" fmla="*/ 2 w 536"/>
                  <a:gd name="T21" fmla="*/ 17 h 1684"/>
                  <a:gd name="T22" fmla="*/ 4 w 536"/>
                  <a:gd name="T23" fmla="*/ 27 h 1684"/>
                  <a:gd name="T24" fmla="*/ 5 w 536"/>
                  <a:gd name="T25" fmla="*/ 35 h 1684"/>
                  <a:gd name="T26" fmla="*/ 5 w 536"/>
                  <a:gd name="T27" fmla="*/ 42 h 1684"/>
                  <a:gd name="T28" fmla="*/ 0 w 536"/>
                  <a:gd name="T29" fmla="*/ 14 h 1684"/>
                  <a:gd name="T30" fmla="*/ 0 w 536"/>
                  <a:gd name="T31" fmla="*/ 14 h 1684"/>
                  <a:gd name="T32" fmla="*/ 0 w 536"/>
                  <a:gd name="T33" fmla="*/ 0 h 1684"/>
                  <a:gd name="T34" fmla="*/ 0 w 536"/>
                  <a:gd name="T35" fmla="*/ 1 h 1684"/>
                  <a:gd name="T36" fmla="*/ 5 w 536"/>
                  <a:gd name="T37" fmla="*/ 3 h 1684"/>
                  <a:gd name="T38" fmla="*/ 11 w 536"/>
                  <a:gd name="T39" fmla="*/ 9 h 1684"/>
                  <a:gd name="T40" fmla="*/ 15 w 536"/>
                  <a:gd name="T41" fmla="*/ 15 h 1684"/>
                  <a:gd name="T42" fmla="*/ 16 w 536"/>
                  <a:gd name="T43" fmla="*/ 18 h 1684"/>
                  <a:gd name="T44" fmla="*/ 12 w 536"/>
                  <a:gd name="T45" fmla="*/ 12 h 1684"/>
                  <a:gd name="T46" fmla="*/ 7 w 536"/>
                  <a:gd name="T47" fmla="*/ 6 h 1684"/>
                  <a:gd name="T48" fmla="*/ 0 w 536"/>
                  <a:gd name="T49" fmla="*/ 1 h 1684"/>
                  <a:gd name="T50" fmla="*/ 19 w 536"/>
                  <a:gd name="T51" fmla="*/ 24 h 1684"/>
                  <a:gd name="T52" fmla="*/ 21 w 536"/>
                  <a:gd name="T53" fmla="*/ 33 h 1684"/>
                  <a:gd name="T54" fmla="*/ 21 w 536"/>
                  <a:gd name="T55" fmla="*/ 42 h 1684"/>
                  <a:gd name="T56" fmla="*/ 20 w 536"/>
                  <a:gd name="T57" fmla="*/ 46 h 1684"/>
                  <a:gd name="T58" fmla="*/ 20 w 536"/>
                  <a:gd name="T59" fmla="*/ 36 h 1684"/>
                  <a:gd name="T60" fmla="*/ 19 w 536"/>
                  <a:gd name="T61" fmla="*/ 28 h 1684"/>
                  <a:gd name="T62" fmla="*/ 17 w 536"/>
                  <a:gd name="T63" fmla="*/ 20 h 1684"/>
                  <a:gd name="T64" fmla="*/ 21 w 536"/>
                  <a:gd name="T65" fmla="*/ 48 h 1684"/>
                  <a:gd name="T66" fmla="*/ 20 w 536"/>
                  <a:gd name="T67" fmla="*/ 48 h 1684"/>
                  <a:gd name="T68" fmla="*/ 20 w 536"/>
                  <a:gd name="T69" fmla="*/ 48 h 1684"/>
                  <a:gd name="T70" fmla="*/ 19 w 536"/>
                  <a:gd name="T71" fmla="*/ 53 h 1684"/>
                  <a:gd name="T72" fmla="*/ 20 w 536"/>
                  <a:gd name="T73" fmla="*/ 48 h 1684"/>
                  <a:gd name="T74" fmla="*/ 17 w 536"/>
                  <a:gd name="T75" fmla="*/ 57 h 1684"/>
                  <a:gd name="T76" fmla="*/ 17 w 536"/>
                  <a:gd name="T77" fmla="*/ 54 h 1684"/>
                  <a:gd name="T78" fmla="*/ 15 w 536"/>
                  <a:gd name="T79" fmla="*/ 60 h 1684"/>
                  <a:gd name="T80" fmla="*/ 11 w 536"/>
                  <a:gd name="T81" fmla="*/ 64 h 1684"/>
                  <a:gd name="T82" fmla="*/ 8 w 536"/>
                  <a:gd name="T83" fmla="*/ 66 h 1684"/>
                  <a:gd name="T84" fmla="*/ 6 w 536"/>
                  <a:gd name="T85" fmla="*/ 67 h 1684"/>
                  <a:gd name="T86" fmla="*/ 3 w 536"/>
                  <a:gd name="T87" fmla="*/ 67 h 1684"/>
                  <a:gd name="T88" fmla="*/ 1 w 536"/>
                  <a:gd name="T89" fmla="*/ 66 h 1684"/>
                  <a:gd name="T90" fmla="*/ 4 w 536"/>
                  <a:gd name="T91" fmla="*/ 66 h 1684"/>
                  <a:gd name="T92" fmla="*/ 7 w 536"/>
                  <a:gd name="T93" fmla="*/ 65 h 1684"/>
                  <a:gd name="T94" fmla="*/ 10 w 536"/>
                  <a:gd name="T95" fmla="*/ 64 h 1684"/>
                  <a:gd name="T96" fmla="*/ 14 w 536"/>
                  <a:gd name="T97" fmla="*/ 60 h 1684"/>
                  <a:gd name="T98" fmla="*/ 0 w 536"/>
                  <a:gd name="T99" fmla="*/ 67 h 1684"/>
                  <a:gd name="T100" fmla="*/ 0 w 536"/>
                  <a:gd name="T101" fmla="*/ 66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6"/>
                  <a:gd name="T154" fmla="*/ 0 h 1684"/>
                  <a:gd name="T155" fmla="*/ 536 w 536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6" h="1684">
                    <a:moveTo>
                      <a:pt x="1" y="1662"/>
                    </a:moveTo>
                    <a:lnTo>
                      <a:pt x="16" y="1629"/>
                    </a:lnTo>
                    <a:lnTo>
                      <a:pt x="30" y="1593"/>
                    </a:lnTo>
                    <a:lnTo>
                      <a:pt x="43" y="1558"/>
                    </a:lnTo>
                    <a:lnTo>
                      <a:pt x="55" y="1522"/>
                    </a:lnTo>
                    <a:lnTo>
                      <a:pt x="65" y="1486"/>
                    </a:lnTo>
                    <a:lnTo>
                      <a:pt x="74" y="1449"/>
                    </a:lnTo>
                    <a:lnTo>
                      <a:pt x="84" y="1413"/>
                    </a:lnTo>
                    <a:lnTo>
                      <a:pt x="92" y="1375"/>
                    </a:lnTo>
                    <a:lnTo>
                      <a:pt x="98" y="1337"/>
                    </a:lnTo>
                    <a:lnTo>
                      <a:pt x="103" y="1298"/>
                    </a:lnTo>
                    <a:lnTo>
                      <a:pt x="108" y="1259"/>
                    </a:lnTo>
                    <a:lnTo>
                      <a:pt x="112" y="1220"/>
                    </a:lnTo>
                    <a:lnTo>
                      <a:pt x="115" y="1180"/>
                    </a:lnTo>
                    <a:lnTo>
                      <a:pt x="116" y="1140"/>
                    </a:lnTo>
                    <a:lnTo>
                      <a:pt x="118" y="1100"/>
                    </a:lnTo>
                    <a:lnTo>
                      <a:pt x="118" y="1059"/>
                    </a:lnTo>
                    <a:lnTo>
                      <a:pt x="142" y="1059"/>
                    </a:lnTo>
                    <a:lnTo>
                      <a:pt x="142" y="1100"/>
                    </a:lnTo>
                    <a:lnTo>
                      <a:pt x="141" y="1141"/>
                    </a:lnTo>
                    <a:lnTo>
                      <a:pt x="139" y="1183"/>
                    </a:lnTo>
                    <a:lnTo>
                      <a:pt x="136" y="1222"/>
                    </a:lnTo>
                    <a:lnTo>
                      <a:pt x="133" y="1262"/>
                    </a:lnTo>
                    <a:lnTo>
                      <a:pt x="127" y="1302"/>
                    </a:lnTo>
                    <a:lnTo>
                      <a:pt x="122" y="1341"/>
                    </a:lnTo>
                    <a:lnTo>
                      <a:pt x="115" y="1380"/>
                    </a:lnTo>
                    <a:lnTo>
                      <a:pt x="107" y="1418"/>
                    </a:lnTo>
                    <a:lnTo>
                      <a:pt x="98" y="1456"/>
                    </a:lnTo>
                    <a:lnTo>
                      <a:pt x="88" y="1492"/>
                    </a:lnTo>
                    <a:lnTo>
                      <a:pt x="78" y="1529"/>
                    </a:lnTo>
                    <a:lnTo>
                      <a:pt x="66" y="1566"/>
                    </a:lnTo>
                    <a:lnTo>
                      <a:pt x="53" y="1602"/>
                    </a:lnTo>
                    <a:lnTo>
                      <a:pt x="39" y="1637"/>
                    </a:lnTo>
                    <a:lnTo>
                      <a:pt x="24" y="1673"/>
                    </a:lnTo>
                    <a:lnTo>
                      <a:pt x="1" y="1662"/>
                    </a:lnTo>
                    <a:close/>
                    <a:moveTo>
                      <a:pt x="118" y="1059"/>
                    </a:moveTo>
                    <a:lnTo>
                      <a:pt x="116" y="1017"/>
                    </a:lnTo>
                    <a:lnTo>
                      <a:pt x="115" y="976"/>
                    </a:lnTo>
                    <a:lnTo>
                      <a:pt x="112" y="934"/>
                    </a:lnTo>
                    <a:lnTo>
                      <a:pt x="109" y="891"/>
                    </a:lnTo>
                    <a:lnTo>
                      <a:pt x="105" y="849"/>
                    </a:lnTo>
                    <a:lnTo>
                      <a:pt x="99" y="805"/>
                    </a:lnTo>
                    <a:lnTo>
                      <a:pt x="93" y="761"/>
                    </a:lnTo>
                    <a:lnTo>
                      <a:pt x="85" y="717"/>
                    </a:lnTo>
                    <a:lnTo>
                      <a:pt x="78" y="673"/>
                    </a:lnTo>
                    <a:lnTo>
                      <a:pt x="69" y="627"/>
                    </a:lnTo>
                    <a:lnTo>
                      <a:pt x="59" y="582"/>
                    </a:lnTo>
                    <a:lnTo>
                      <a:pt x="49" y="537"/>
                    </a:lnTo>
                    <a:lnTo>
                      <a:pt x="39" y="491"/>
                    </a:lnTo>
                    <a:lnTo>
                      <a:pt x="27" y="445"/>
                    </a:lnTo>
                    <a:lnTo>
                      <a:pt x="14" y="398"/>
                    </a:lnTo>
                    <a:lnTo>
                      <a:pt x="0" y="351"/>
                    </a:lnTo>
                    <a:lnTo>
                      <a:pt x="24" y="344"/>
                    </a:lnTo>
                    <a:lnTo>
                      <a:pt x="38" y="391"/>
                    </a:lnTo>
                    <a:lnTo>
                      <a:pt x="49" y="438"/>
                    </a:lnTo>
                    <a:lnTo>
                      <a:pt x="62" y="485"/>
                    </a:lnTo>
                    <a:lnTo>
                      <a:pt x="73" y="531"/>
                    </a:lnTo>
                    <a:lnTo>
                      <a:pt x="83" y="578"/>
                    </a:lnTo>
                    <a:lnTo>
                      <a:pt x="93" y="623"/>
                    </a:lnTo>
                    <a:lnTo>
                      <a:pt x="101" y="668"/>
                    </a:lnTo>
                    <a:lnTo>
                      <a:pt x="110" y="713"/>
                    </a:lnTo>
                    <a:lnTo>
                      <a:pt x="116" y="758"/>
                    </a:lnTo>
                    <a:lnTo>
                      <a:pt x="123" y="802"/>
                    </a:lnTo>
                    <a:lnTo>
                      <a:pt x="128" y="846"/>
                    </a:lnTo>
                    <a:lnTo>
                      <a:pt x="133" y="889"/>
                    </a:lnTo>
                    <a:lnTo>
                      <a:pt x="137" y="932"/>
                    </a:lnTo>
                    <a:lnTo>
                      <a:pt x="139" y="975"/>
                    </a:lnTo>
                    <a:lnTo>
                      <a:pt x="141" y="1017"/>
                    </a:lnTo>
                    <a:lnTo>
                      <a:pt x="142" y="1059"/>
                    </a:lnTo>
                    <a:lnTo>
                      <a:pt x="118" y="1059"/>
                    </a:lnTo>
                    <a:close/>
                    <a:moveTo>
                      <a:pt x="0" y="351"/>
                    </a:moveTo>
                    <a:lnTo>
                      <a:pt x="0" y="349"/>
                    </a:lnTo>
                    <a:lnTo>
                      <a:pt x="0" y="348"/>
                    </a:lnTo>
                    <a:lnTo>
                      <a:pt x="12" y="348"/>
                    </a:lnTo>
                    <a:lnTo>
                      <a:pt x="0" y="351"/>
                    </a:lnTo>
                    <a:close/>
                    <a:moveTo>
                      <a:pt x="0" y="348"/>
                    </a:moveTo>
                    <a:lnTo>
                      <a:pt x="0" y="13"/>
                    </a:lnTo>
                    <a:lnTo>
                      <a:pt x="25" y="13"/>
                    </a:lnTo>
                    <a:lnTo>
                      <a:pt x="25" y="348"/>
                    </a:lnTo>
                    <a:lnTo>
                      <a:pt x="0" y="348"/>
                    </a:lnTo>
                    <a:close/>
                    <a:moveTo>
                      <a:pt x="0" y="13"/>
                    </a:moveTo>
                    <a:lnTo>
                      <a:pt x="1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2"/>
                    </a:lnTo>
                    <a:lnTo>
                      <a:pt x="12" y="13"/>
                    </a:lnTo>
                    <a:lnTo>
                      <a:pt x="0" y="13"/>
                    </a:lnTo>
                    <a:close/>
                    <a:moveTo>
                      <a:pt x="18" y="2"/>
                    </a:moveTo>
                    <a:lnTo>
                      <a:pt x="55" y="26"/>
                    </a:lnTo>
                    <a:lnTo>
                      <a:pt x="89" y="50"/>
                    </a:lnTo>
                    <a:lnTo>
                      <a:pt x="123" y="74"/>
                    </a:lnTo>
                    <a:lnTo>
                      <a:pt x="155" y="100"/>
                    </a:lnTo>
                    <a:lnTo>
                      <a:pt x="187" y="127"/>
                    </a:lnTo>
                    <a:lnTo>
                      <a:pt x="216" y="155"/>
                    </a:lnTo>
                    <a:lnTo>
                      <a:pt x="244" y="185"/>
                    </a:lnTo>
                    <a:lnTo>
                      <a:pt x="271" y="214"/>
                    </a:lnTo>
                    <a:lnTo>
                      <a:pt x="297" y="245"/>
                    </a:lnTo>
                    <a:lnTo>
                      <a:pt x="321" y="276"/>
                    </a:lnTo>
                    <a:lnTo>
                      <a:pt x="344" y="309"/>
                    </a:lnTo>
                    <a:lnTo>
                      <a:pt x="366" y="342"/>
                    </a:lnTo>
                    <a:lnTo>
                      <a:pt x="386" y="377"/>
                    </a:lnTo>
                    <a:lnTo>
                      <a:pt x="405" y="412"/>
                    </a:lnTo>
                    <a:lnTo>
                      <a:pt x="423" y="448"/>
                    </a:lnTo>
                    <a:lnTo>
                      <a:pt x="439" y="486"/>
                    </a:lnTo>
                    <a:lnTo>
                      <a:pt x="417" y="495"/>
                    </a:lnTo>
                    <a:lnTo>
                      <a:pt x="401" y="459"/>
                    </a:lnTo>
                    <a:lnTo>
                      <a:pt x="383" y="423"/>
                    </a:lnTo>
                    <a:lnTo>
                      <a:pt x="365" y="389"/>
                    </a:lnTo>
                    <a:lnTo>
                      <a:pt x="344" y="355"/>
                    </a:lnTo>
                    <a:lnTo>
                      <a:pt x="324" y="323"/>
                    </a:lnTo>
                    <a:lnTo>
                      <a:pt x="301" y="290"/>
                    </a:lnTo>
                    <a:lnTo>
                      <a:pt x="277" y="260"/>
                    </a:lnTo>
                    <a:lnTo>
                      <a:pt x="253" y="230"/>
                    </a:lnTo>
                    <a:lnTo>
                      <a:pt x="226" y="201"/>
                    </a:lnTo>
                    <a:lnTo>
                      <a:pt x="199" y="173"/>
                    </a:lnTo>
                    <a:lnTo>
                      <a:pt x="169" y="146"/>
                    </a:lnTo>
                    <a:lnTo>
                      <a:pt x="139" y="119"/>
                    </a:lnTo>
                    <a:lnTo>
                      <a:pt x="108" y="94"/>
                    </a:lnTo>
                    <a:lnTo>
                      <a:pt x="75" y="69"/>
                    </a:lnTo>
                    <a:lnTo>
                      <a:pt x="41" y="45"/>
                    </a:lnTo>
                    <a:lnTo>
                      <a:pt x="5" y="23"/>
                    </a:lnTo>
                    <a:lnTo>
                      <a:pt x="18" y="2"/>
                    </a:lnTo>
                    <a:close/>
                    <a:moveTo>
                      <a:pt x="439" y="486"/>
                    </a:moveTo>
                    <a:lnTo>
                      <a:pt x="455" y="524"/>
                    </a:lnTo>
                    <a:lnTo>
                      <a:pt x="469" y="563"/>
                    </a:lnTo>
                    <a:lnTo>
                      <a:pt x="482" y="603"/>
                    </a:lnTo>
                    <a:lnTo>
                      <a:pt x="492" y="644"/>
                    </a:lnTo>
                    <a:lnTo>
                      <a:pt x="502" y="685"/>
                    </a:lnTo>
                    <a:lnTo>
                      <a:pt x="511" y="728"/>
                    </a:lnTo>
                    <a:lnTo>
                      <a:pt x="518" y="771"/>
                    </a:lnTo>
                    <a:lnTo>
                      <a:pt x="525" y="815"/>
                    </a:lnTo>
                    <a:lnTo>
                      <a:pt x="529" y="861"/>
                    </a:lnTo>
                    <a:lnTo>
                      <a:pt x="532" y="907"/>
                    </a:lnTo>
                    <a:lnTo>
                      <a:pt x="534" y="955"/>
                    </a:lnTo>
                    <a:lnTo>
                      <a:pt x="536" y="1002"/>
                    </a:lnTo>
                    <a:lnTo>
                      <a:pt x="534" y="1052"/>
                    </a:lnTo>
                    <a:lnTo>
                      <a:pt x="533" y="1102"/>
                    </a:lnTo>
                    <a:lnTo>
                      <a:pt x="530" y="1152"/>
                    </a:lnTo>
                    <a:lnTo>
                      <a:pt x="526" y="1204"/>
                    </a:lnTo>
                    <a:lnTo>
                      <a:pt x="502" y="1202"/>
                    </a:lnTo>
                    <a:lnTo>
                      <a:pt x="506" y="1151"/>
                    </a:lnTo>
                    <a:lnTo>
                      <a:pt x="509" y="1102"/>
                    </a:lnTo>
                    <a:lnTo>
                      <a:pt x="511" y="1052"/>
                    </a:lnTo>
                    <a:lnTo>
                      <a:pt x="511" y="1003"/>
                    </a:lnTo>
                    <a:lnTo>
                      <a:pt x="511" y="956"/>
                    </a:lnTo>
                    <a:lnTo>
                      <a:pt x="509" y="909"/>
                    </a:lnTo>
                    <a:lnTo>
                      <a:pt x="504" y="864"/>
                    </a:lnTo>
                    <a:lnTo>
                      <a:pt x="500" y="820"/>
                    </a:lnTo>
                    <a:lnTo>
                      <a:pt x="494" y="775"/>
                    </a:lnTo>
                    <a:lnTo>
                      <a:pt x="487" y="732"/>
                    </a:lnTo>
                    <a:lnTo>
                      <a:pt x="478" y="691"/>
                    </a:lnTo>
                    <a:lnTo>
                      <a:pt x="469" y="650"/>
                    </a:lnTo>
                    <a:lnTo>
                      <a:pt x="458" y="610"/>
                    </a:lnTo>
                    <a:lnTo>
                      <a:pt x="446" y="570"/>
                    </a:lnTo>
                    <a:lnTo>
                      <a:pt x="432" y="532"/>
                    </a:lnTo>
                    <a:lnTo>
                      <a:pt x="417" y="495"/>
                    </a:lnTo>
                    <a:lnTo>
                      <a:pt x="439" y="486"/>
                    </a:lnTo>
                    <a:close/>
                    <a:moveTo>
                      <a:pt x="526" y="1204"/>
                    </a:moveTo>
                    <a:lnTo>
                      <a:pt x="526" y="1206"/>
                    </a:lnTo>
                    <a:lnTo>
                      <a:pt x="526" y="1207"/>
                    </a:lnTo>
                    <a:lnTo>
                      <a:pt x="514" y="1203"/>
                    </a:lnTo>
                    <a:lnTo>
                      <a:pt x="526" y="1204"/>
                    </a:lnTo>
                    <a:close/>
                    <a:moveTo>
                      <a:pt x="526" y="1207"/>
                    </a:moveTo>
                    <a:lnTo>
                      <a:pt x="525" y="1207"/>
                    </a:lnTo>
                    <a:lnTo>
                      <a:pt x="502" y="1200"/>
                    </a:lnTo>
                    <a:lnTo>
                      <a:pt x="526" y="1207"/>
                    </a:lnTo>
                    <a:close/>
                    <a:moveTo>
                      <a:pt x="502" y="1200"/>
                    </a:moveTo>
                    <a:lnTo>
                      <a:pt x="502" y="1200"/>
                    </a:lnTo>
                    <a:lnTo>
                      <a:pt x="514" y="1204"/>
                    </a:lnTo>
                    <a:lnTo>
                      <a:pt x="502" y="1200"/>
                    </a:lnTo>
                    <a:close/>
                    <a:moveTo>
                      <a:pt x="525" y="1207"/>
                    </a:moveTo>
                    <a:lnTo>
                      <a:pt x="513" y="1243"/>
                    </a:lnTo>
                    <a:lnTo>
                      <a:pt x="500" y="1278"/>
                    </a:lnTo>
                    <a:lnTo>
                      <a:pt x="486" y="1310"/>
                    </a:lnTo>
                    <a:lnTo>
                      <a:pt x="473" y="1341"/>
                    </a:lnTo>
                    <a:lnTo>
                      <a:pt x="450" y="1332"/>
                    </a:lnTo>
                    <a:lnTo>
                      <a:pt x="464" y="1300"/>
                    </a:lnTo>
                    <a:lnTo>
                      <a:pt x="477" y="1268"/>
                    </a:lnTo>
                    <a:lnTo>
                      <a:pt x="490" y="1234"/>
                    </a:lnTo>
                    <a:lnTo>
                      <a:pt x="502" y="1200"/>
                    </a:lnTo>
                    <a:lnTo>
                      <a:pt x="525" y="1207"/>
                    </a:lnTo>
                    <a:close/>
                    <a:moveTo>
                      <a:pt x="473" y="1341"/>
                    </a:moveTo>
                    <a:lnTo>
                      <a:pt x="459" y="1372"/>
                    </a:lnTo>
                    <a:lnTo>
                      <a:pt x="444" y="1400"/>
                    </a:lnTo>
                    <a:lnTo>
                      <a:pt x="430" y="1427"/>
                    </a:lnTo>
                    <a:lnTo>
                      <a:pt x="413" y="1453"/>
                    </a:lnTo>
                    <a:lnTo>
                      <a:pt x="393" y="1441"/>
                    </a:lnTo>
                    <a:lnTo>
                      <a:pt x="408" y="1415"/>
                    </a:lnTo>
                    <a:lnTo>
                      <a:pt x="422" y="1389"/>
                    </a:lnTo>
                    <a:lnTo>
                      <a:pt x="436" y="1361"/>
                    </a:lnTo>
                    <a:lnTo>
                      <a:pt x="450" y="1332"/>
                    </a:lnTo>
                    <a:lnTo>
                      <a:pt x="473" y="1341"/>
                    </a:lnTo>
                    <a:close/>
                    <a:moveTo>
                      <a:pt x="413" y="1453"/>
                    </a:moveTo>
                    <a:lnTo>
                      <a:pt x="393" y="1485"/>
                    </a:lnTo>
                    <a:lnTo>
                      <a:pt x="372" y="1514"/>
                    </a:lnTo>
                    <a:lnTo>
                      <a:pt x="351" y="1541"/>
                    </a:lnTo>
                    <a:lnTo>
                      <a:pt x="328" y="1565"/>
                    </a:lnTo>
                    <a:lnTo>
                      <a:pt x="305" y="1588"/>
                    </a:lnTo>
                    <a:lnTo>
                      <a:pt x="282" y="1607"/>
                    </a:lnTo>
                    <a:lnTo>
                      <a:pt x="270" y="1617"/>
                    </a:lnTo>
                    <a:lnTo>
                      <a:pt x="257" y="1625"/>
                    </a:lnTo>
                    <a:lnTo>
                      <a:pt x="245" y="1633"/>
                    </a:lnTo>
                    <a:lnTo>
                      <a:pt x="232" y="1640"/>
                    </a:lnTo>
                    <a:lnTo>
                      <a:pt x="219" y="1647"/>
                    </a:lnTo>
                    <a:lnTo>
                      <a:pt x="207" y="1653"/>
                    </a:lnTo>
                    <a:lnTo>
                      <a:pt x="194" y="1659"/>
                    </a:lnTo>
                    <a:lnTo>
                      <a:pt x="180" y="1664"/>
                    </a:lnTo>
                    <a:lnTo>
                      <a:pt x="167" y="1669"/>
                    </a:lnTo>
                    <a:lnTo>
                      <a:pt x="154" y="1672"/>
                    </a:lnTo>
                    <a:lnTo>
                      <a:pt x="140" y="1676"/>
                    </a:lnTo>
                    <a:lnTo>
                      <a:pt x="126" y="1678"/>
                    </a:lnTo>
                    <a:lnTo>
                      <a:pt x="112" y="1680"/>
                    </a:lnTo>
                    <a:lnTo>
                      <a:pt x="98" y="1683"/>
                    </a:lnTo>
                    <a:lnTo>
                      <a:pt x="84" y="1683"/>
                    </a:lnTo>
                    <a:lnTo>
                      <a:pt x="70" y="1684"/>
                    </a:lnTo>
                    <a:lnTo>
                      <a:pt x="55" y="1684"/>
                    </a:lnTo>
                    <a:lnTo>
                      <a:pt x="40" y="1683"/>
                    </a:lnTo>
                    <a:lnTo>
                      <a:pt x="26" y="1681"/>
                    </a:lnTo>
                    <a:lnTo>
                      <a:pt x="11" y="1679"/>
                    </a:lnTo>
                    <a:lnTo>
                      <a:pt x="14" y="1656"/>
                    </a:lnTo>
                    <a:lnTo>
                      <a:pt x="42" y="1658"/>
                    </a:lnTo>
                    <a:lnTo>
                      <a:pt x="69" y="1659"/>
                    </a:lnTo>
                    <a:lnTo>
                      <a:pt x="83" y="1659"/>
                    </a:lnTo>
                    <a:lnTo>
                      <a:pt x="96" y="1658"/>
                    </a:lnTo>
                    <a:lnTo>
                      <a:pt x="109" y="1656"/>
                    </a:lnTo>
                    <a:lnTo>
                      <a:pt x="122" y="1653"/>
                    </a:lnTo>
                    <a:lnTo>
                      <a:pt x="135" y="1651"/>
                    </a:lnTo>
                    <a:lnTo>
                      <a:pt x="148" y="1648"/>
                    </a:lnTo>
                    <a:lnTo>
                      <a:pt x="161" y="1645"/>
                    </a:lnTo>
                    <a:lnTo>
                      <a:pt x="174" y="1640"/>
                    </a:lnTo>
                    <a:lnTo>
                      <a:pt x="186" y="1635"/>
                    </a:lnTo>
                    <a:lnTo>
                      <a:pt x="197" y="1630"/>
                    </a:lnTo>
                    <a:lnTo>
                      <a:pt x="209" y="1624"/>
                    </a:lnTo>
                    <a:lnTo>
                      <a:pt x="222" y="1618"/>
                    </a:lnTo>
                    <a:lnTo>
                      <a:pt x="245" y="1604"/>
                    </a:lnTo>
                    <a:lnTo>
                      <a:pt x="268" y="1586"/>
                    </a:lnTo>
                    <a:lnTo>
                      <a:pt x="290" y="1568"/>
                    </a:lnTo>
                    <a:lnTo>
                      <a:pt x="312" y="1546"/>
                    </a:lnTo>
                    <a:lnTo>
                      <a:pt x="334" y="1524"/>
                    </a:lnTo>
                    <a:lnTo>
                      <a:pt x="354" y="1498"/>
                    </a:lnTo>
                    <a:lnTo>
                      <a:pt x="374" y="1470"/>
                    </a:lnTo>
                    <a:lnTo>
                      <a:pt x="393" y="1441"/>
                    </a:lnTo>
                    <a:lnTo>
                      <a:pt x="413" y="1453"/>
                    </a:lnTo>
                    <a:close/>
                    <a:moveTo>
                      <a:pt x="11" y="1679"/>
                    </a:moveTo>
                    <a:lnTo>
                      <a:pt x="7" y="1679"/>
                    </a:lnTo>
                    <a:lnTo>
                      <a:pt x="5" y="1677"/>
                    </a:lnTo>
                    <a:lnTo>
                      <a:pt x="3" y="1676"/>
                    </a:lnTo>
                    <a:lnTo>
                      <a:pt x="2" y="1673"/>
                    </a:lnTo>
                    <a:lnTo>
                      <a:pt x="1" y="1671"/>
                    </a:lnTo>
                    <a:lnTo>
                      <a:pt x="0" y="1669"/>
                    </a:lnTo>
                    <a:lnTo>
                      <a:pt x="0" y="1665"/>
                    </a:lnTo>
                    <a:lnTo>
                      <a:pt x="1" y="1662"/>
                    </a:lnTo>
                    <a:lnTo>
                      <a:pt x="12" y="1667"/>
                    </a:lnTo>
                    <a:lnTo>
                      <a:pt x="11" y="16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4" name="Freeform 895"/>
              <p:cNvSpPr>
                <a:spLocks noEditPoints="1"/>
              </p:cNvSpPr>
              <p:nvPr/>
            </p:nvSpPr>
            <p:spPr bwMode="auto">
              <a:xfrm>
                <a:off x="3010" y="2041"/>
                <a:ext cx="167" cy="160"/>
              </a:xfrm>
              <a:custGeom>
                <a:avLst/>
                <a:gdLst>
                  <a:gd name="T0" fmla="*/ 33 w 840"/>
                  <a:gd name="T1" fmla="*/ 30 h 774"/>
                  <a:gd name="T2" fmla="*/ 34 w 840"/>
                  <a:gd name="T3" fmla="*/ 30 h 774"/>
                  <a:gd name="T4" fmla="*/ 34 w 840"/>
                  <a:gd name="T5" fmla="*/ 31 h 774"/>
                  <a:gd name="T6" fmla="*/ 33 w 840"/>
                  <a:gd name="T7" fmla="*/ 31 h 774"/>
                  <a:gd name="T8" fmla="*/ 33 w 840"/>
                  <a:gd name="T9" fmla="*/ 30 h 774"/>
                  <a:gd name="T10" fmla="*/ 33 w 840"/>
                  <a:gd name="T11" fmla="*/ 31 h 774"/>
                  <a:gd name="T12" fmla="*/ 32 w 840"/>
                  <a:gd name="T13" fmla="*/ 30 h 774"/>
                  <a:gd name="T14" fmla="*/ 31 w 840"/>
                  <a:gd name="T15" fmla="*/ 30 h 774"/>
                  <a:gd name="T16" fmla="*/ 30 w 840"/>
                  <a:gd name="T17" fmla="*/ 29 h 774"/>
                  <a:gd name="T18" fmla="*/ 29 w 840"/>
                  <a:gd name="T19" fmla="*/ 27 h 774"/>
                  <a:gd name="T20" fmla="*/ 27 w 840"/>
                  <a:gd name="T21" fmla="*/ 24 h 774"/>
                  <a:gd name="T22" fmla="*/ 27 w 840"/>
                  <a:gd name="T23" fmla="*/ 22 h 774"/>
                  <a:gd name="T24" fmla="*/ 29 w 840"/>
                  <a:gd name="T25" fmla="*/ 25 h 774"/>
                  <a:gd name="T26" fmla="*/ 30 w 840"/>
                  <a:gd name="T27" fmla="*/ 27 h 774"/>
                  <a:gd name="T28" fmla="*/ 31 w 840"/>
                  <a:gd name="T29" fmla="*/ 28 h 774"/>
                  <a:gd name="T30" fmla="*/ 32 w 840"/>
                  <a:gd name="T31" fmla="*/ 29 h 774"/>
                  <a:gd name="T32" fmla="*/ 32 w 840"/>
                  <a:gd name="T33" fmla="*/ 30 h 774"/>
                  <a:gd name="T34" fmla="*/ 33 w 840"/>
                  <a:gd name="T35" fmla="*/ 30 h 774"/>
                  <a:gd name="T36" fmla="*/ 26 w 840"/>
                  <a:gd name="T37" fmla="*/ 22 h 774"/>
                  <a:gd name="T38" fmla="*/ 24 w 840"/>
                  <a:gd name="T39" fmla="*/ 19 h 774"/>
                  <a:gd name="T40" fmla="*/ 22 w 840"/>
                  <a:gd name="T41" fmla="*/ 16 h 774"/>
                  <a:gd name="T42" fmla="*/ 20 w 840"/>
                  <a:gd name="T43" fmla="*/ 12 h 774"/>
                  <a:gd name="T44" fmla="*/ 18 w 840"/>
                  <a:gd name="T45" fmla="*/ 11 h 774"/>
                  <a:gd name="T46" fmla="*/ 17 w 840"/>
                  <a:gd name="T47" fmla="*/ 9 h 774"/>
                  <a:gd name="T48" fmla="*/ 15 w 840"/>
                  <a:gd name="T49" fmla="*/ 8 h 774"/>
                  <a:gd name="T50" fmla="*/ 14 w 840"/>
                  <a:gd name="T51" fmla="*/ 6 h 774"/>
                  <a:gd name="T52" fmla="*/ 12 w 840"/>
                  <a:gd name="T53" fmla="*/ 5 h 774"/>
                  <a:gd name="T54" fmla="*/ 10 w 840"/>
                  <a:gd name="T55" fmla="*/ 4 h 774"/>
                  <a:gd name="T56" fmla="*/ 8 w 840"/>
                  <a:gd name="T57" fmla="*/ 3 h 774"/>
                  <a:gd name="T58" fmla="*/ 5 w 840"/>
                  <a:gd name="T59" fmla="*/ 2 h 774"/>
                  <a:gd name="T60" fmla="*/ 3 w 840"/>
                  <a:gd name="T61" fmla="*/ 1 h 774"/>
                  <a:gd name="T62" fmla="*/ 0 w 840"/>
                  <a:gd name="T63" fmla="*/ 1 h 774"/>
                  <a:gd name="T64" fmla="*/ 2 w 840"/>
                  <a:gd name="T65" fmla="*/ 0 h 774"/>
                  <a:gd name="T66" fmla="*/ 4 w 840"/>
                  <a:gd name="T67" fmla="*/ 1 h 774"/>
                  <a:gd name="T68" fmla="*/ 7 w 840"/>
                  <a:gd name="T69" fmla="*/ 1 h 774"/>
                  <a:gd name="T70" fmla="*/ 9 w 840"/>
                  <a:gd name="T71" fmla="*/ 2 h 774"/>
                  <a:gd name="T72" fmla="*/ 11 w 840"/>
                  <a:gd name="T73" fmla="*/ 3 h 774"/>
                  <a:gd name="T74" fmla="*/ 13 w 840"/>
                  <a:gd name="T75" fmla="*/ 5 h 774"/>
                  <a:gd name="T76" fmla="*/ 15 w 840"/>
                  <a:gd name="T77" fmla="*/ 6 h 774"/>
                  <a:gd name="T78" fmla="*/ 17 w 840"/>
                  <a:gd name="T79" fmla="*/ 7 h 774"/>
                  <a:gd name="T80" fmla="*/ 18 w 840"/>
                  <a:gd name="T81" fmla="*/ 9 h 774"/>
                  <a:gd name="T82" fmla="*/ 20 w 840"/>
                  <a:gd name="T83" fmla="*/ 11 h 774"/>
                  <a:gd name="T84" fmla="*/ 21 w 840"/>
                  <a:gd name="T85" fmla="*/ 12 h 774"/>
                  <a:gd name="T86" fmla="*/ 22 w 840"/>
                  <a:gd name="T87" fmla="*/ 14 h 774"/>
                  <a:gd name="T88" fmla="*/ 24 w 840"/>
                  <a:gd name="T89" fmla="*/ 17 h 774"/>
                  <a:gd name="T90" fmla="*/ 26 w 840"/>
                  <a:gd name="T91" fmla="*/ 20 h 774"/>
                  <a:gd name="T92" fmla="*/ 26 w 840"/>
                  <a:gd name="T93" fmla="*/ 22 h 774"/>
                  <a:gd name="T94" fmla="*/ 0 w 840"/>
                  <a:gd name="T95" fmla="*/ 1 h 774"/>
                  <a:gd name="T96" fmla="*/ 0 w 840"/>
                  <a:gd name="T97" fmla="*/ 1 h 774"/>
                  <a:gd name="T98" fmla="*/ 0 w 840"/>
                  <a:gd name="T99" fmla="*/ 0 h 774"/>
                  <a:gd name="T100" fmla="*/ 0 w 840"/>
                  <a:gd name="T101" fmla="*/ 0 h 774"/>
                  <a:gd name="T102" fmla="*/ 0 w 840"/>
                  <a:gd name="T103" fmla="*/ 1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40"/>
                  <a:gd name="T157" fmla="*/ 0 h 774"/>
                  <a:gd name="T158" fmla="*/ 840 w 840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40" h="774">
                    <a:moveTo>
                      <a:pt x="830" y="749"/>
                    </a:moveTo>
                    <a:lnTo>
                      <a:pt x="835" y="751"/>
                    </a:lnTo>
                    <a:lnTo>
                      <a:pt x="838" y="754"/>
                    </a:lnTo>
                    <a:lnTo>
                      <a:pt x="840" y="759"/>
                    </a:lnTo>
                    <a:lnTo>
                      <a:pt x="840" y="764"/>
                    </a:lnTo>
                    <a:lnTo>
                      <a:pt x="838" y="768"/>
                    </a:lnTo>
                    <a:lnTo>
                      <a:pt x="835" y="772"/>
                    </a:lnTo>
                    <a:lnTo>
                      <a:pt x="830" y="774"/>
                    </a:lnTo>
                    <a:lnTo>
                      <a:pt x="826" y="774"/>
                    </a:lnTo>
                    <a:lnTo>
                      <a:pt x="830" y="749"/>
                    </a:lnTo>
                    <a:close/>
                    <a:moveTo>
                      <a:pt x="826" y="774"/>
                    </a:moveTo>
                    <a:lnTo>
                      <a:pt x="814" y="771"/>
                    </a:lnTo>
                    <a:lnTo>
                      <a:pt x="803" y="766"/>
                    </a:lnTo>
                    <a:lnTo>
                      <a:pt x="792" y="760"/>
                    </a:lnTo>
                    <a:lnTo>
                      <a:pt x="781" y="751"/>
                    </a:lnTo>
                    <a:lnTo>
                      <a:pt x="770" y="741"/>
                    </a:lnTo>
                    <a:lnTo>
                      <a:pt x="759" y="731"/>
                    </a:lnTo>
                    <a:lnTo>
                      <a:pt x="749" y="719"/>
                    </a:lnTo>
                    <a:lnTo>
                      <a:pt x="739" y="705"/>
                    </a:lnTo>
                    <a:lnTo>
                      <a:pt x="717" y="674"/>
                    </a:lnTo>
                    <a:lnTo>
                      <a:pt x="695" y="639"/>
                    </a:lnTo>
                    <a:lnTo>
                      <a:pt x="674" y="601"/>
                    </a:lnTo>
                    <a:lnTo>
                      <a:pt x="650" y="559"/>
                    </a:lnTo>
                    <a:lnTo>
                      <a:pt x="672" y="547"/>
                    </a:lnTo>
                    <a:lnTo>
                      <a:pt x="693" y="587"/>
                    </a:lnTo>
                    <a:lnTo>
                      <a:pt x="715" y="624"/>
                    </a:lnTo>
                    <a:lnTo>
                      <a:pt x="734" y="656"/>
                    </a:lnTo>
                    <a:lnTo>
                      <a:pt x="754" y="685"/>
                    </a:lnTo>
                    <a:lnTo>
                      <a:pt x="763" y="698"/>
                    </a:lnTo>
                    <a:lnTo>
                      <a:pt x="773" y="710"/>
                    </a:lnTo>
                    <a:lnTo>
                      <a:pt x="783" y="720"/>
                    </a:lnTo>
                    <a:lnTo>
                      <a:pt x="793" y="729"/>
                    </a:lnTo>
                    <a:lnTo>
                      <a:pt x="801" y="736"/>
                    </a:lnTo>
                    <a:lnTo>
                      <a:pt x="811" y="742"/>
                    </a:lnTo>
                    <a:lnTo>
                      <a:pt x="821" y="747"/>
                    </a:lnTo>
                    <a:lnTo>
                      <a:pt x="830" y="749"/>
                    </a:lnTo>
                    <a:lnTo>
                      <a:pt x="826" y="774"/>
                    </a:lnTo>
                    <a:close/>
                    <a:moveTo>
                      <a:pt x="650" y="559"/>
                    </a:moveTo>
                    <a:lnTo>
                      <a:pt x="628" y="519"/>
                    </a:lnTo>
                    <a:lnTo>
                      <a:pt x="605" y="478"/>
                    </a:lnTo>
                    <a:lnTo>
                      <a:pt x="579" y="436"/>
                    </a:lnTo>
                    <a:lnTo>
                      <a:pt x="552" y="393"/>
                    </a:lnTo>
                    <a:lnTo>
                      <a:pt x="523" y="349"/>
                    </a:lnTo>
                    <a:lnTo>
                      <a:pt x="491" y="307"/>
                    </a:lnTo>
                    <a:lnTo>
                      <a:pt x="475" y="287"/>
                    </a:lnTo>
                    <a:lnTo>
                      <a:pt x="458" y="266"/>
                    </a:lnTo>
                    <a:lnTo>
                      <a:pt x="441" y="246"/>
                    </a:lnTo>
                    <a:lnTo>
                      <a:pt x="422" y="226"/>
                    </a:lnTo>
                    <a:lnTo>
                      <a:pt x="403" y="207"/>
                    </a:lnTo>
                    <a:lnTo>
                      <a:pt x="382" y="188"/>
                    </a:lnTo>
                    <a:lnTo>
                      <a:pt x="362" y="170"/>
                    </a:lnTo>
                    <a:lnTo>
                      <a:pt x="340" y="153"/>
                    </a:lnTo>
                    <a:lnTo>
                      <a:pt x="318" y="137"/>
                    </a:lnTo>
                    <a:lnTo>
                      <a:pt x="295" y="121"/>
                    </a:lnTo>
                    <a:lnTo>
                      <a:pt x="271" y="106"/>
                    </a:lnTo>
                    <a:lnTo>
                      <a:pt x="246" y="92"/>
                    </a:lnTo>
                    <a:lnTo>
                      <a:pt x="220" y="79"/>
                    </a:lnTo>
                    <a:lnTo>
                      <a:pt x="193" y="69"/>
                    </a:lnTo>
                    <a:lnTo>
                      <a:pt x="165" y="58"/>
                    </a:lnTo>
                    <a:lnTo>
                      <a:pt x="137" y="48"/>
                    </a:lnTo>
                    <a:lnTo>
                      <a:pt x="107" y="40"/>
                    </a:lnTo>
                    <a:lnTo>
                      <a:pt x="77" y="34"/>
                    </a:lnTo>
                    <a:lnTo>
                      <a:pt x="44" y="29"/>
                    </a:lnTo>
                    <a:lnTo>
                      <a:pt x="11" y="24"/>
                    </a:lnTo>
                    <a:lnTo>
                      <a:pt x="13" y="0"/>
                    </a:lnTo>
                    <a:lnTo>
                      <a:pt x="47" y="5"/>
                    </a:lnTo>
                    <a:lnTo>
                      <a:pt x="81" y="10"/>
                    </a:lnTo>
                    <a:lnTo>
                      <a:pt x="112" y="17"/>
                    </a:lnTo>
                    <a:lnTo>
                      <a:pt x="144" y="24"/>
                    </a:lnTo>
                    <a:lnTo>
                      <a:pt x="173" y="34"/>
                    </a:lnTo>
                    <a:lnTo>
                      <a:pt x="202" y="45"/>
                    </a:lnTo>
                    <a:lnTo>
                      <a:pt x="229" y="57"/>
                    </a:lnTo>
                    <a:lnTo>
                      <a:pt x="256" y="70"/>
                    </a:lnTo>
                    <a:lnTo>
                      <a:pt x="282" y="84"/>
                    </a:lnTo>
                    <a:lnTo>
                      <a:pt x="307" y="99"/>
                    </a:lnTo>
                    <a:lnTo>
                      <a:pt x="330" y="115"/>
                    </a:lnTo>
                    <a:lnTo>
                      <a:pt x="353" y="132"/>
                    </a:lnTo>
                    <a:lnTo>
                      <a:pt x="376" y="150"/>
                    </a:lnTo>
                    <a:lnTo>
                      <a:pt x="397" y="168"/>
                    </a:lnTo>
                    <a:lnTo>
                      <a:pt x="418" y="187"/>
                    </a:lnTo>
                    <a:lnTo>
                      <a:pt x="437" y="207"/>
                    </a:lnTo>
                    <a:lnTo>
                      <a:pt x="456" y="227"/>
                    </a:lnTo>
                    <a:lnTo>
                      <a:pt x="474" y="248"/>
                    </a:lnTo>
                    <a:lnTo>
                      <a:pt x="492" y="268"/>
                    </a:lnTo>
                    <a:lnTo>
                      <a:pt x="509" y="290"/>
                    </a:lnTo>
                    <a:lnTo>
                      <a:pt x="525" y="312"/>
                    </a:lnTo>
                    <a:lnTo>
                      <a:pt x="541" y="333"/>
                    </a:lnTo>
                    <a:lnTo>
                      <a:pt x="556" y="355"/>
                    </a:lnTo>
                    <a:lnTo>
                      <a:pt x="571" y="377"/>
                    </a:lnTo>
                    <a:lnTo>
                      <a:pt x="598" y="421"/>
                    </a:lnTo>
                    <a:lnTo>
                      <a:pt x="624" y="464"/>
                    </a:lnTo>
                    <a:lnTo>
                      <a:pt x="649" y="507"/>
                    </a:lnTo>
                    <a:lnTo>
                      <a:pt x="672" y="547"/>
                    </a:lnTo>
                    <a:lnTo>
                      <a:pt x="650" y="559"/>
                    </a:lnTo>
                    <a:close/>
                    <a:moveTo>
                      <a:pt x="11" y="24"/>
                    </a:moveTo>
                    <a:lnTo>
                      <a:pt x="6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5" name="Freeform 896"/>
              <p:cNvSpPr>
                <a:spLocks noEditPoints="1"/>
              </p:cNvSpPr>
              <p:nvPr/>
            </p:nvSpPr>
            <p:spPr bwMode="auto">
              <a:xfrm>
                <a:off x="2998" y="2049"/>
                <a:ext cx="105" cy="201"/>
              </a:xfrm>
              <a:custGeom>
                <a:avLst/>
                <a:gdLst>
                  <a:gd name="T0" fmla="*/ 17 w 529"/>
                  <a:gd name="T1" fmla="*/ 40 h 1009"/>
                  <a:gd name="T2" fmla="*/ 17 w 529"/>
                  <a:gd name="T3" fmla="*/ 40 h 1009"/>
                  <a:gd name="T4" fmla="*/ 17 w 529"/>
                  <a:gd name="T5" fmla="*/ 40 h 1009"/>
                  <a:gd name="T6" fmla="*/ 17 w 529"/>
                  <a:gd name="T7" fmla="*/ 40 h 1009"/>
                  <a:gd name="T8" fmla="*/ 17 w 529"/>
                  <a:gd name="T9" fmla="*/ 40 h 1009"/>
                  <a:gd name="T10" fmla="*/ 17 w 529"/>
                  <a:gd name="T11" fmla="*/ 39 h 1009"/>
                  <a:gd name="T12" fmla="*/ 18 w 529"/>
                  <a:gd name="T13" fmla="*/ 38 h 1009"/>
                  <a:gd name="T14" fmla="*/ 18 w 529"/>
                  <a:gd name="T15" fmla="*/ 37 h 1009"/>
                  <a:gd name="T16" fmla="*/ 19 w 529"/>
                  <a:gd name="T17" fmla="*/ 36 h 1009"/>
                  <a:gd name="T18" fmla="*/ 19 w 529"/>
                  <a:gd name="T19" fmla="*/ 35 h 1009"/>
                  <a:gd name="T20" fmla="*/ 19 w 529"/>
                  <a:gd name="T21" fmla="*/ 34 h 1009"/>
                  <a:gd name="T22" fmla="*/ 20 w 529"/>
                  <a:gd name="T23" fmla="*/ 32 h 1009"/>
                  <a:gd name="T24" fmla="*/ 20 w 529"/>
                  <a:gd name="T25" fmla="*/ 31 h 1009"/>
                  <a:gd name="T26" fmla="*/ 20 w 529"/>
                  <a:gd name="T27" fmla="*/ 30 h 1009"/>
                  <a:gd name="T28" fmla="*/ 20 w 529"/>
                  <a:gd name="T29" fmla="*/ 27 h 1009"/>
                  <a:gd name="T30" fmla="*/ 19 w 529"/>
                  <a:gd name="T31" fmla="*/ 25 h 1009"/>
                  <a:gd name="T32" fmla="*/ 18 w 529"/>
                  <a:gd name="T33" fmla="*/ 22 h 1009"/>
                  <a:gd name="T34" fmla="*/ 18 w 529"/>
                  <a:gd name="T35" fmla="*/ 21 h 1009"/>
                  <a:gd name="T36" fmla="*/ 20 w 529"/>
                  <a:gd name="T37" fmla="*/ 23 h 1009"/>
                  <a:gd name="T38" fmla="*/ 20 w 529"/>
                  <a:gd name="T39" fmla="*/ 26 h 1009"/>
                  <a:gd name="T40" fmla="*/ 21 w 529"/>
                  <a:gd name="T41" fmla="*/ 28 h 1009"/>
                  <a:gd name="T42" fmla="*/ 21 w 529"/>
                  <a:gd name="T43" fmla="*/ 30 h 1009"/>
                  <a:gd name="T44" fmla="*/ 21 w 529"/>
                  <a:gd name="T45" fmla="*/ 31 h 1009"/>
                  <a:gd name="T46" fmla="*/ 21 w 529"/>
                  <a:gd name="T47" fmla="*/ 32 h 1009"/>
                  <a:gd name="T48" fmla="*/ 21 w 529"/>
                  <a:gd name="T49" fmla="*/ 33 h 1009"/>
                  <a:gd name="T50" fmla="*/ 20 w 529"/>
                  <a:gd name="T51" fmla="*/ 34 h 1009"/>
                  <a:gd name="T52" fmla="*/ 20 w 529"/>
                  <a:gd name="T53" fmla="*/ 36 h 1009"/>
                  <a:gd name="T54" fmla="*/ 19 w 529"/>
                  <a:gd name="T55" fmla="*/ 37 h 1009"/>
                  <a:gd name="T56" fmla="*/ 19 w 529"/>
                  <a:gd name="T57" fmla="*/ 38 h 1009"/>
                  <a:gd name="T58" fmla="*/ 18 w 529"/>
                  <a:gd name="T59" fmla="*/ 39 h 1009"/>
                  <a:gd name="T60" fmla="*/ 17 w 529"/>
                  <a:gd name="T61" fmla="*/ 40 h 1009"/>
                  <a:gd name="T62" fmla="*/ 18 w 529"/>
                  <a:gd name="T63" fmla="*/ 21 h 1009"/>
                  <a:gd name="T64" fmla="*/ 16 w 529"/>
                  <a:gd name="T65" fmla="*/ 19 h 1009"/>
                  <a:gd name="T66" fmla="*/ 15 w 529"/>
                  <a:gd name="T67" fmla="*/ 16 h 1009"/>
                  <a:gd name="T68" fmla="*/ 13 w 529"/>
                  <a:gd name="T69" fmla="*/ 14 h 1009"/>
                  <a:gd name="T70" fmla="*/ 11 w 529"/>
                  <a:gd name="T71" fmla="*/ 11 h 1009"/>
                  <a:gd name="T72" fmla="*/ 9 w 529"/>
                  <a:gd name="T73" fmla="*/ 9 h 1009"/>
                  <a:gd name="T74" fmla="*/ 6 w 529"/>
                  <a:gd name="T75" fmla="*/ 6 h 1009"/>
                  <a:gd name="T76" fmla="*/ 3 w 529"/>
                  <a:gd name="T77" fmla="*/ 3 h 1009"/>
                  <a:gd name="T78" fmla="*/ 0 w 529"/>
                  <a:gd name="T79" fmla="*/ 1 h 1009"/>
                  <a:gd name="T80" fmla="*/ 2 w 529"/>
                  <a:gd name="T81" fmla="*/ 1 h 1009"/>
                  <a:gd name="T82" fmla="*/ 5 w 529"/>
                  <a:gd name="T83" fmla="*/ 4 h 1009"/>
                  <a:gd name="T84" fmla="*/ 8 w 529"/>
                  <a:gd name="T85" fmla="*/ 7 h 1009"/>
                  <a:gd name="T86" fmla="*/ 10 w 529"/>
                  <a:gd name="T87" fmla="*/ 9 h 1009"/>
                  <a:gd name="T88" fmla="*/ 13 w 529"/>
                  <a:gd name="T89" fmla="*/ 12 h 1009"/>
                  <a:gd name="T90" fmla="*/ 15 w 529"/>
                  <a:gd name="T91" fmla="*/ 14 h 1009"/>
                  <a:gd name="T92" fmla="*/ 16 w 529"/>
                  <a:gd name="T93" fmla="*/ 17 h 1009"/>
                  <a:gd name="T94" fmla="*/ 18 w 529"/>
                  <a:gd name="T95" fmla="*/ 20 h 1009"/>
                  <a:gd name="T96" fmla="*/ 18 w 529"/>
                  <a:gd name="T97" fmla="*/ 21 h 1009"/>
                  <a:gd name="T98" fmla="*/ 0 w 529"/>
                  <a:gd name="T99" fmla="*/ 1 h 1009"/>
                  <a:gd name="T100" fmla="*/ 0 w 529"/>
                  <a:gd name="T101" fmla="*/ 0 h 1009"/>
                  <a:gd name="T102" fmla="*/ 0 w 529"/>
                  <a:gd name="T103" fmla="*/ 0 h 1009"/>
                  <a:gd name="T104" fmla="*/ 1 w 529"/>
                  <a:gd name="T105" fmla="*/ 0 h 1009"/>
                  <a:gd name="T106" fmla="*/ 0 w 529"/>
                  <a:gd name="T107" fmla="*/ 1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444" y="1004"/>
                    </a:moveTo>
                    <a:lnTo>
                      <a:pt x="440" y="1008"/>
                    </a:lnTo>
                    <a:lnTo>
                      <a:pt x="436" y="1009"/>
                    </a:lnTo>
                    <a:lnTo>
                      <a:pt x="432" y="1009"/>
                    </a:lnTo>
                    <a:lnTo>
                      <a:pt x="428" y="1006"/>
                    </a:lnTo>
                    <a:lnTo>
                      <a:pt x="424" y="1003"/>
                    </a:lnTo>
                    <a:lnTo>
                      <a:pt x="422" y="999"/>
                    </a:lnTo>
                    <a:lnTo>
                      <a:pt x="422" y="995"/>
                    </a:lnTo>
                    <a:lnTo>
                      <a:pt x="424" y="990"/>
                    </a:lnTo>
                    <a:lnTo>
                      <a:pt x="444" y="1004"/>
                    </a:lnTo>
                    <a:close/>
                    <a:moveTo>
                      <a:pt x="424" y="990"/>
                    </a:moveTo>
                    <a:lnTo>
                      <a:pt x="434" y="976"/>
                    </a:lnTo>
                    <a:lnTo>
                      <a:pt x="443" y="962"/>
                    </a:lnTo>
                    <a:lnTo>
                      <a:pt x="450" y="949"/>
                    </a:lnTo>
                    <a:lnTo>
                      <a:pt x="458" y="935"/>
                    </a:lnTo>
                    <a:lnTo>
                      <a:pt x="465" y="921"/>
                    </a:lnTo>
                    <a:lnTo>
                      <a:pt x="472" y="907"/>
                    </a:lnTo>
                    <a:lnTo>
                      <a:pt x="477" y="894"/>
                    </a:lnTo>
                    <a:lnTo>
                      <a:pt x="483" y="880"/>
                    </a:lnTo>
                    <a:lnTo>
                      <a:pt x="487" y="866"/>
                    </a:lnTo>
                    <a:lnTo>
                      <a:pt x="491" y="852"/>
                    </a:lnTo>
                    <a:lnTo>
                      <a:pt x="495" y="838"/>
                    </a:lnTo>
                    <a:lnTo>
                      <a:pt x="498" y="824"/>
                    </a:lnTo>
                    <a:lnTo>
                      <a:pt x="500" y="809"/>
                    </a:lnTo>
                    <a:lnTo>
                      <a:pt x="502" y="795"/>
                    </a:lnTo>
                    <a:lnTo>
                      <a:pt x="503" y="781"/>
                    </a:lnTo>
                    <a:lnTo>
                      <a:pt x="504" y="767"/>
                    </a:lnTo>
                    <a:lnTo>
                      <a:pt x="504" y="738"/>
                    </a:lnTo>
                    <a:lnTo>
                      <a:pt x="502" y="708"/>
                    </a:lnTo>
                    <a:lnTo>
                      <a:pt x="498" y="679"/>
                    </a:lnTo>
                    <a:lnTo>
                      <a:pt x="491" y="650"/>
                    </a:lnTo>
                    <a:lnTo>
                      <a:pt x="484" y="620"/>
                    </a:lnTo>
                    <a:lnTo>
                      <a:pt x="473" y="591"/>
                    </a:lnTo>
                    <a:lnTo>
                      <a:pt x="461" y="560"/>
                    </a:lnTo>
                    <a:lnTo>
                      <a:pt x="448" y="530"/>
                    </a:lnTo>
                    <a:lnTo>
                      <a:pt x="470" y="520"/>
                    </a:lnTo>
                    <a:lnTo>
                      <a:pt x="484" y="552"/>
                    </a:lnTo>
                    <a:lnTo>
                      <a:pt x="497" y="583"/>
                    </a:lnTo>
                    <a:lnTo>
                      <a:pt x="507" y="614"/>
                    </a:lnTo>
                    <a:lnTo>
                      <a:pt x="516" y="646"/>
                    </a:lnTo>
                    <a:lnTo>
                      <a:pt x="522" y="676"/>
                    </a:lnTo>
                    <a:lnTo>
                      <a:pt x="526" y="707"/>
                    </a:lnTo>
                    <a:lnTo>
                      <a:pt x="528" y="722"/>
                    </a:lnTo>
                    <a:lnTo>
                      <a:pt x="528" y="738"/>
                    </a:lnTo>
                    <a:lnTo>
                      <a:pt x="529" y="753"/>
                    </a:lnTo>
                    <a:lnTo>
                      <a:pt x="528" y="768"/>
                    </a:lnTo>
                    <a:lnTo>
                      <a:pt x="528" y="783"/>
                    </a:lnTo>
                    <a:lnTo>
                      <a:pt x="526" y="798"/>
                    </a:lnTo>
                    <a:lnTo>
                      <a:pt x="525" y="813"/>
                    </a:lnTo>
                    <a:lnTo>
                      <a:pt x="522" y="828"/>
                    </a:lnTo>
                    <a:lnTo>
                      <a:pt x="518" y="843"/>
                    </a:lnTo>
                    <a:lnTo>
                      <a:pt x="515" y="859"/>
                    </a:lnTo>
                    <a:lnTo>
                      <a:pt x="511" y="873"/>
                    </a:lnTo>
                    <a:lnTo>
                      <a:pt x="505" y="888"/>
                    </a:lnTo>
                    <a:lnTo>
                      <a:pt x="500" y="903"/>
                    </a:lnTo>
                    <a:lnTo>
                      <a:pt x="493" y="917"/>
                    </a:lnTo>
                    <a:lnTo>
                      <a:pt x="487" y="932"/>
                    </a:lnTo>
                    <a:lnTo>
                      <a:pt x="479" y="946"/>
                    </a:lnTo>
                    <a:lnTo>
                      <a:pt x="472" y="961"/>
                    </a:lnTo>
                    <a:lnTo>
                      <a:pt x="463" y="975"/>
                    </a:lnTo>
                    <a:lnTo>
                      <a:pt x="455" y="989"/>
                    </a:lnTo>
                    <a:lnTo>
                      <a:pt x="444" y="1004"/>
                    </a:lnTo>
                    <a:lnTo>
                      <a:pt x="424" y="990"/>
                    </a:lnTo>
                    <a:close/>
                    <a:moveTo>
                      <a:pt x="448" y="530"/>
                    </a:moveTo>
                    <a:lnTo>
                      <a:pt x="432" y="500"/>
                    </a:lnTo>
                    <a:lnTo>
                      <a:pt x="415" y="469"/>
                    </a:lnTo>
                    <a:lnTo>
                      <a:pt x="395" y="438"/>
                    </a:lnTo>
                    <a:lnTo>
                      <a:pt x="374" y="407"/>
                    </a:lnTo>
                    <a:lnTo>
                      <a:pt x="351" y="376"/>
                    </a:lnTo>
                    <a:lnTo>
                      <a:pt x="327" y="343"/>
                    </a:lnTo>
                    <a:lnTo>
                      <a:pt x="301" y="312"/>
                    </a:lnTo>
                    <a:lnTo>
                      <a:pt x="274" y="281"/>
                    </a:lnTo>
                    <a:lnTo>
                      <a:pt x="245" y="248"/>
                    </a:lnTo>
                    <a:lnTo>
                      <a:pt x="215" y="216"/>
                    </a:lnTo>
                    <a:lnTo>
                      <a:pt x="182" y="185"/>
                    </a:lnTo>
                    <a:lnTo>
                      <a:pt x="150" y="152"/>
                    </a:lnTo>
                    <a:lnTo>
                      <a:pt x="115" y="119"/>
                    </a:lnTo>
                    <a:lnTo>
                      <a:pt x="79" y="86"/>
                    </a:lnTo>
                    <a:lnTo>
                      <a:pt x="42" y="54"/>
                    </a:lnTo>
                    <a:lnTo>
                      <a:pt x="4" y="22"/>
                    </a:lnTo>
                    <a:lnTo>
                      <a:pt x="19" y="2"/>
                    </a:lnTo>
                    <a:lnTo>
                      <a:pt x="58" y="36"/>
                    </a:lnTo>
                    <a:lnTo>
                      <a:pt x="96" y="69"/>
                    </a:lnTo>
                    <a:lnTo>
                      <a:pt x="132" y="101"/>
                    </a:lnTo>
                    <a:lnTo>
                      <a:pt x="167" y="135"/>
                    </a:lnTo>
                    <a:lnTo>
                      <a:pt x="201" y="167"/>
                    </a:lnTo>
                    <a:lnTo>
                      <a:pt x="233" y="201"/>
                    </a:lnTo>
                    <a:lnTo>
                      <a:pt x="263" y="233"/>
                    </a:lnTo>
                    <a:lnTo>
                      <a:pt x="293" y="266"/>
                    </a:lnTo>
                    <a:lnTo>
                      <a:pt x="321" y="298"/>
                    </a:lnTo>
                    <a:lnTo>
                      <a:pt x="347" y="330"/>
                    </a:lnTo>
                    <a:lnTo>
                      <a:pt x="371" y="362"/>
                    </a:lnTo>
                    <a:lnTo>
                      <a:pt x="395" y="394"/>
                    </a:lnTo>
                    <a:lnTo>
                      <a:pt x="416" y="425"/>
                    </a:lnTo>
                    <a:lnTo>
                      <a:pt x="436" y="458"/>
                    </a:lnTo>
                    <a:lnTo>
                      <a:pt x="453" y="489"/>
                    </a:lnTo>
                    <a:lnTo>
                      <a:pt x="470" y="520"/>
                    </a:lnTo>
                    <a:lnTo>
                      <a:pt x="448" y="530"/>
                    </a:lnTo>
                    <a:close/>
                    <a:moveTo>
                      <a:pt x="4" y="22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6" name="Freeform 897"/>
              <p:cNvSpPr>
                <a:spLocks noEditPoints="1"/>
              </p:cNvSpPr>
              <p:nvPr/>
            </p:nvSpPr>
            <p:spPr bwMode="auto">
              <a:xfrm>
                <a:off x="2940" y="2049"/>
                <a:ext cx="113" cy="142"/>
              </a:xfrm>
              <a:custGeom>
                <a:avLst/>
                <a:gdLst>
                  <a:gd name="T0" fmla="*/ 22 w 547"/>
                  <a:gd name="T1" fmla="*/ 28 h 704"/>
                  <a:gd name="T2" fmla="*/ 21 w 547"/>
                  <a:gd name="T3" fmla="*/ 28 h 704"/>
                  <a:gd name="T4" fmla="*/ 21 w 547"/>
                  <a:gd name="T5" fmla="*/ 28 h 704"/>
                  <a:gd name="T6" fmla="*/ 21 w 547"/>
                  <a:gd name="T7" fmla="*/ 28 h 704"/>
                  <a:gd name="T8" fmla="*/ 22 w 547"/>
                  <a:gd name="T9" fmla="*/ 28 h 704"/>
                  <a:gd name="T10" fmla="*/ 21 w 547"/>
                  <a:gd name="T11" fmla="*/ 27 h 704"/>
                  <a:gd name="T12" fmla="*/ 21 w 547"/>
                  <a:gd name="T13" fmla="*/ 25 h 704"/>
                  <a:gd name="T14" fmla="*/ 21 w 547"/>
                  <a:gd name="T15" fmla="*/ 24 h 704"/>
                  <a:gd name="T16" fmla="*/ 20 w 547"/>
                  <a:gd name="T17" fmla="*/ 22 h 704"/>
                  <a:gd name="T18" fmla="*/ 20 w 547"/>
                  <a:gd name="T19" fmla="*/ 20 h 704"/>
                  <a:gd name="T20" fmla="*/ 19 w 547"/>
                  <a:gd name="T21" fmla="*/ 19 h 704"/>
                  <a:gd name="T22" fmla="*/ 18 w 547"/>
                  <a:gd name="T23" fmla="*/ 17 h 704"/>
                  <a:gd name="T24" fmla="*/ 17 w 547"/>
                  <a:gd name="T25" fmla="*/ 15 h 704"/>
                  <a:gd name="T26" fmla="*/ 17 w 547"/>
                  <a:gd name="T27" fmla="*/ 14 h 704"/>
                  <a:gd name="T28" fmla="*/ 18 w 547"/>
                  <a:gd name="T29" fmla="*/ 16 h 704"/>
                  <a:gd name="T30" fmla="*/ 19 w 547"/>
                  <a:gd name="T31" fmla="*/ 17 h 704"/>
                  <a:gd name="T32" fmla="*/ 20 w 547"/>
                  <a:gd name="T33" fmla="*/ 19 h 704"/>
                  <a:gd name="T34" fmla="*/ 21 w 547"/>
                  <a:gd name="T35" fmla="*/ 21 h 704"/>
                  <a:gd name="T36" fmla="*/ 21 w 547"/>
                  <a:gd name="T37" fmla="*/ 22 h 704"/>
                  <a:gd name="T38" fmla="*/ 22 w 547"/>
                  <a:gd name="T39" fmla="*/ 24 h 704"/>
                  <a:gd name="T40" fmla="*/ 22 w 547"/>
                  <a:gd name="T41" fmla="*/ 26 h 704"/>
                  <a:gd name="T42" fmla="*/ 22 w 547"/>
                  <a:gd name="T43" fmla="*/ 28 h 704"/>
                  <a:gd name="T44" fmla="*/ 16 w 547"/>
                  <a:gd name="T45" fmla="*/ 14 h 704"/>
                  <a:gd name="T46" fmla="*/ 15 w 547"/>
                  <a:gd name="T47" fmla="*/ 13 h 704"/>
                  <a:gd name="T48" fmla="*/ 13 w 547"/>
                  <a:gd name="T49" fmla="*/ 11 h 704"/>
                  <a:gd name="T50" fmla="*/ 12 w 547"/>
                  <a:gd name="T51" fmla="*/ 9 h 704"/>
                  <a:gd name="T52" fmla="*/ 10 w 547"/>
                  <a:gd name="T53" fmla="*/ 8 h 704"/>
                  <a:gd name="T54" fmla="*/ 8 w 547"/>
                  <a:gd name="T55" fmla="*/ 6 h 704"/>
                  <a:gd name="T56" fmla="*/ 5 w 547"/>
                  <a:gd name="T57" fmla="*/ 4 h 704"/>
                  <a:gd name="T58" fmla="*/ 3 w 547"/>
                  <a:gd name="T59" fmla="*/ 3 h 704"/>
                  <a:gd name="T60" fmla="*/ 0 w 547"/>
                  <a:gd name="T61" fmla="*/ 1 h 704"/>
                  <a:gd name="T62" fmla="*/ 2 w 547"/>
                  <a:gd name="T63" fmla="*/ 1 h 704"/>
                  <a:gd name="T64" fmla="*/ 5 w 547"/>
                  <a:gd name="T65" fmla="*/ 3 h 704"/>
                  <a:gd name="T66" fmla="*/ 7 w 547"/>
                  <a:gd name="T67" fmla="*/ 4 h 704"/>
                  <a:gd name="T68" fmla="*/ 9 w 547"/>
                  <a:gd name="T69" fmla="*/ 6 h 704"/>
                  <a:gd name="T70" fmla="*/ 11 w 547"/>
                  <a:gd name="T71" fmla="*/ 8 h 704"/>
                  <a:gd name="T72" fmla="*/ 13 w 547"/>
                  <a:gd name="T73" fmla="*/ 9 h 704"/>
                  <a:gd name="T74" fmla="*/ 15 w 547"/>
                  <a:gd name="T75" fmla="*/ 11 h 704"/>
                  <a:gd name="T76" fmla="*/ 16 w 547"/>
                  <a:gd name="T77" fmla="*/ 13 h 704"/>
                  <a:gd name="T78" fmla="*/ 16 w 547"/>
                  <a:gd name="T79" fmla="*/ 14 h 704"/>
                  <a:gd name="T80" fmla="*/ 0 w 547"/>
                  <a:gd name="T81" fmla="*/ 1 h 704"/>
                  <a:gd name="T82" fmla="*/ 0 w 547"/>
                  <a:gd name="T83" fmla="*/ 0 h 704"/>
                  <a:gd name="T84" fmla="*/ 0 w 547"/>
                  <a:gd name="T85" fmla="*/ 0 h 704"/>
                  <a:gd name="T86" fmla="*/ 1 w 547"/>
                  <a:gd name="T87" fmla="*/ 0 h 704"/>
                  <a:gd name="T88" fmla="*/ 0 w 547"/>
                  <a:gd name="T89" fmla="*/ 1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7"/>
                  <a:gd name="T136" fmla="*/ 0 h 704"/>
                  <a:gd name="T137" fmla="*/ 547 w 547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7" h="704">
                    <a:moveTo>
                      <a:pt x="545" y="693"/>
                    </a:moveTo>
                    <a:lnTo>
                      <a:pt x="543" y="697"/>
                    </a:lnTo>
                    <a:lnTo>
                      <a:pt x="540" y="701"/>
                    </a:lnTo>
                    <a:lnTo>
                      <a:pt x="537" y="703"/>
                    </a:lnTo>
                    <a:lnTo>
                      <a:pt x="531" y="704"/>
                    </a:lnTo>
                    <a:lnTo>
                      <a:pt x="527" y="702"/>
                    </a:lnTo>
                    <a:lnTo>
                      <a:pt x="524" y="699"/>
                    </a:lnTo>
                    <a:lnTo>
                      <a:pt x="520" y="695"/>
                    </a:lnTo>
                    <a:lnTo>
                      <a:pt x="520" y="690"/>
                    </a:lnTo>
                    <a:lnTo>
                      <a:pt x="545" y="693"/>
                    </a:lnTo>
                    <a:close/>
                    <a:moveTo>
                      <a:pt x="520" y="690"/>
                    </a:moveTo>
                    <a:lnTo>
                      <a:pt x="522" y="669"/>
                    </a:lnTo>
                    <a:lnTo>
                      <a:pt x="523" y="649"/>
                    </a:lnTo>
                    <a:lnTo>
                      <a:pt x="522" y="628"/>
                    </a:lnTo>
                    <a:lnTo>
                      <a:pt x="520" y="608"/>
                    </a:lnTo>
                    <a:lnTo>
                      <a:pt x="517" y="587"/>
                    </a:lnTo>
                    <a:lnTo>
                      <a:pt x="513" y="567"/>
                    </a:lnTo>
                    <a:lnTo>
                      <a:pt x="507" y="546"/>
                    </a:lnTo>
                    <a:lnTo>
                      <a:pt x="502" y="525"/>
                    </a:lnTo>
                    <a:lnTo>
                      <a:pt x="495" y="504"/>
                    </a:lnTo>
                    <a:lnTo>
                      <a:pt x="486" y="483"/>
                    </a:lnTo>
                    <a:lnTo>
                      <a:pt x="476" y="463"/>
                    </a:lnTo>
                    <a:lnTo>
                      <a:pt x="465" y="442"/>
                    </a:lnTo>
                    <a:lnTo>
                      <a:pt x="453" y="421"/>
                    </a:lnTo>
                    <a:lnTo>
                      <a:pt x="441" y="400"/>
                    </a:lnTo>
                    <a:lnTo>
                      <a:pt x="426" y="380"/>
                    </a:lnTo>
                    <a:lnTo>
                      <a:pt x="410" y="359"/>
                    </a:lnTo>
                    <a:lnTo>
                      <a:pt x="430" y="344"/>
                    </a:lnTo>
                    <a:lnTo>
                      <a:pt x="446" y="366"/>
                    </a:lnTo>
                    <a:lnTo>
                      <a:pt x="461" y="387"/>
                    </a:lnTo>
                    <a:lnTo>
                      <a:pt x="475" y="409"/>
                    </a:lnTo>
                    <a:lnTo>
                      <a:pt x="487" y="432"/>
                    </a:lnTo>
                    <a:lnTo>
                      <a:pt x="499" y="453"/>
                    </a:lnTo>
                    <a:lnTo>
                      <a:pt x="509" y="475"/>
                    </a:lnTo>
                    <a:lnTo>
                      <a:pt x="517" y="496"/>
                    </a:lnTo>
                    <a:lnTo>
                      <a:pt x="525" y="518"/>
                    </a:lnTo>
                    <a:lnTo>
                      <a:pt x="531" y="540"/>
                    </a:lnTo>
                    <a:lnTo>
                      <a:pt x="537" y="561"/>
                    </a:lnTo>
                    <a:lnTo>
                      <a:pt x="541" y="584"/>
                    </a:lnTo>
                    <a:lnTo>
                      <a:pt x="544" y="606"/>
                    </a:lnTo>
                    <a:lnTo>
                      <a:pt x="546" y="627"/>
                    </a:lnTo>
                    <a:lnTo>
                      <a:pt x="547" y="649"/>
                    </a:lnTo>
                    <a:lnTo>
                      <a:pt x="546" y="670"/>
                    </a:lnTo>
                    <a:lnTo>
                      <a:pt x="545" y="693"/>
                    </a:lnTo>
                    <a:lnTo>
                      <a:pt x="520" y="690"/>
                    </a:lnTo>
                    <a:close/>
                    <a:moveTo>
                      <a:pt x="410" y="359"/>
                    </a:moveTo>
                    <a:lnTo>
                      <a:pt x="394" y="338"/>
                    </a:lnTo>
                    <a:lnTo>
                      <a:pt x="376" y="317"/>
                    </a:lnTo>
                    <a:lnTo>
                      <a:pt x="357" y="296"/>
                    </a:lnTo>
                    <a:lnTo>
                      <a:pt x="337" y="275"/>
                    </a:lnTo>
                    <a:lnTo>
                      <a:pt x="316" y="253"/>
                    </a:lnTo>
                    <a:lnTo>
                      <a:pt x="294" y="233"/>
                    </a:lnTo>
                    <a:lnTo>
                      <a:pt x="270" y="211"/>
                    </a:lnTo>
                    <a:lnTo>
                      <a:pt x="245" y="191"/>
                    </a:lnTo>
                    <a:lnTo>
                      <a:pt x="219" y="170"/>
                    </a:lnTo>
                    <a:lnTo>
                      <a:pt x="192" y="149"/>
                    </a:lnTo>
                    <a:lnTo>
                      <a:pt x="164" y="128"/>
                    </a:lnTo>
                    <a:lnTo>
                      <a:pt x="135" y="107"/>
                    </a:lnTo>
                    <a:lnTo>
                      <a:pt x="104" y="86"/>
                    </a:lnTo>
                    <a:lnTo>
                      <a:pt x="72" y="64"/>
                    </a:lnTo>
                    <a:lnTo>
                      <a:pt x="39" y="44"/>
                    </a:lnTo>
                    <a:lnTo>
                      <a:pt x="5" y="22"/>
                    </a:lnTo>
                    <a:lnTo>
                      <a:pt x="18" y="2"/>
                    </a:lnTo>
                    <a:lnTo>
                      <a:pt x="53" y="23"/>
                    </a:lnTo>
                    <a:lnTo>
                      <a:pt x="86" y="44"/>
                    </a:lnTo>
                    <a:lnTo>
                      <a:pt x="118" y="66"/>
                    </a:lnTo>
                    <a:lnTo>
                      <a:pt x="149" y="87"/>
                    </a:lnTo>
                    <a:lnTo>
                      <a:pt x="179" y="109"/>
                    </a:lnTo>
                    <a:lnTo>
                      <a:pt x="207" y="130"/>
                    </a:lnTo>
                    <a:lnTo>
                      <a:pt x="235" y="152"/>
                    </a:lnTo>
                    <a:lnTo>
                      <a:pt x="261" y="172"/>
                    </a:lnTo>
                    <a:lnTo>
                      <a:pt x="287" y="194"/>
                    </a:lnTo>
                    <a:lnTo>
                      <a:pt x="311" y="216"/>
                    </a:lnTo>
                    <a:lnTo>
                      <a:pt x="334" y="237"/>
                    </a:lnTo>
                    <a:lnTo>
                      <a:pt x="355" y="259"/>
                    </a:lnTo>
                    <a:lnTo>
                      <a:pt x="376" y="280"/>
                    </a:lnTo>
                    <a:lnTo>
                      <a:pt x="395" y="301"/>
                    </a:lnTo>
                    <a:lnTo>
                      <a:pt x="414" y="323"/>
                    </a:lnTo>
                    <a:lnTo>
                      <a:pt x="430" y="344"/>
                    </a:lnTo>
                    <a:lnTo>
                      <a:pt x="410" y="359"/>
                    </a:lnTo>
                    <a:close/>
                    <a:moveTo>
                      <a:pt x="5" y="22"/>
                    </a:moveTo>
                    <a:lnTo>
                      <a:pt x="2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7" name="Freeform 898"/>
              <p:cNvSpPr>
                <a:spLocks noEditPoints="1"/>
              </p:cNvSpPr>
              <p:nvPr/>
            </p:nvSpPr>
            <p:spPr bwMode="auto">
              <a:xfrm>
                <a:off x="2925" y="2116"/>
                <a:ext cx="101" cy="75"/>
              </a:xfrm>
              <a:custGeom>
                <a:avLst/>
                <a:gdLst>
                  <a:gd name="T0" fmla="*/ 21 w 506"/>
                  <a:gd name="T1" fmla="*/ 14 h 378"/>
                  <a:gd name="T2" fmla="*/ 20 w 506"/>
                  <a:gd name="T3" fmla="*/ 15 h 378"/>
                  <a:gd name="T4" fmla="*/ 20 w 506"/>
                  <a:gd name="T5" fmla="*/ 15 h 378"/>
                  <a:gd name="T6" fmla="*/ 20 w 506"/>
                  <a:gd name="T7" fmla="*/ 15 h 378"/>
                  <a:gd name="T8" fmla="*/ 21 w 506"/>
                  <a:gd name="T9" fmla="*/ 14 h 378"/>
                  <a:gd name="T10" fmla="*/ 19 w 506"/>
                  <a:gd name="T11" fmla="*/ 13 h 378"/>
                  <a:gd name="T12" fmla="*/ 17 w 506"/>
                  <a:gd name="T13" fmla="*/ 10 h 378"/>
                  <a:gd name="T14" fmla="*/ 15 w 506"/>
                  <a:gd name="T15" fmla="*/ 8 h 378"/>
                  <a:gd name="T16" fmla="*/ 14 w 506"/>
                  <a:gd name="T17" fmla="*/ 7 h 378"/>
                  <a:gd name="T18" fmla="*/ 12 w 506"/>
                  <a:gd name="T19" fmla="*/ 6 h 378"/>
                  <a:gd name="T20" fmla="*/ 11 w 506"/>
                  <a:gd name="T21" fmla="*/ 5 h 378"/>
                  <a:gd name="T22" fmla="*/ 11 w 506"/>
                  <a:gd name="T23" fmla="*/ 4 h 378"/>
                  <a:gd name="T24" fmla="*/ 13 w 506"/>
                  <a:gd name="T25" fmla="*/ 5 h 378"/>
                  <a:gd name="T26" fmla="*/ 14 w 506"/>
                  <a:gd name="T27" fmla="*/ 6 h 378"/>
                  <a:gd name="T28" fmla="*/ 15 w 506"/>
                  <a:gd name="T29" fmla="*/ 7 h 378"/>
                  <a:gd name="T30" fmla="*/ 16 w 506"/>
                  <a:gd name="T31" fmla="*/ 8 h 378"/>
                  <a:gd name="T32" fmla="*/ 17 w 506"/>
                  <a:gd name="T33" fmla="*/ 9 h 378"/>
                  <a:gd name="T34" fmla="*/ 18 w 506"/>
                  <a:gd name="T35" fmla="*/ 11 h 378"/>
                  <a:gd name="T36" fmla="*/ 21 w 506"/>
                  <a:gd name="T37" fmla="*/ 14 h 378"/>
                  <a:gd name="T38" fmla="*/ 11 w 506"/>
                  <a:gd name="T39" fmla="*/ 4 h 378"/>
                  <a:gd name="T40" fmla="*/ 10 w 506"/>
                  <a:gd name="T41" fmla="*/ 4 h 378"/>
                  <a:gd name="T42" fmla="*/ 8 w 506"/>
                  <a:gd name="T43" fmla="*/ 3 h 378"/>
                  <a:gd name="T44" fmla="*/ 7 w 506"/>
                  <a:gd name="T45" fmla="*/ 2 h 378"/>
                  <a:gd name="T46" fmla="*/ 6 w 506"/>
                  <a:gd name="T47" fmla="*/ 2 h 378"/>
                  <a:gd name="T48" fmla="*/ 5 w 506"/>
                  <a:gd name="T49" fmla="*/ 1 h 378"/>
                  <a:gd name="T50" fmla="*/ 3 w 506"/>
                  <a:gd name="T51" fmla="*/ 1 h 378"/>
                  <a:gd name="T52" fmla="*/ 2 w 506"/>
                  <a:gd name="T53" fmla="*/ 1 h 378"/>
                  <a:gd name="T54" fmla="*/ 1 w 506"/>
                  <a:gd name="T55" fmla="*/ 1 h 378"/>
                  <a:gd name="T56" fmla="*/ 1 w 506"/>
                  <a:gd name="T57" fmla="*/ 0 h 378"/>
                  <a:gd name="T58" fmla="*/ 3 w 506"/>
                  <a:gd name="T59" fmla="*/ 0 h 378"/>
                  <a:gd name="T60" fmla="*/ 4 w 506"/>
                  <a:gd name="T61" fmla="*/ 0 h 378"/>
                  <a:gd name="T62" fmla="*/ 5 w 506"/>
                  <a:gd name="T63" fmla="*/ 1 h 378"/>
                  <a:gd name="T64" fmla="*/ 7 w 506"/>
                  <a:gd name="T65" fmla="*/ 1 h 378"/>
                  <a:gd name="T66" fmla="*/ 8 w 506"/>
                  <a:gd name="T67" fmla="*/ 2 h 378"/>
                  <a:gd name="T68" fmla="*/ 9 w 506"/>
                  <a:gd name="T69" fmla="*/ 2 h 378"/>
                  <a:gd name="T70" fmla="*/ 11 w 506"/>
                  <a:gd name="T71" fmla="*/ 3 h 378"/>
                  <a:gd name="T72" fmla="*/ 11 w 506"/>
                  <a:gd name="T73" fmla="*/ 4 h 378"/>
                  <a:gd name="T74" fmla="*/ 0 w 506"/>
                  <a:gd name="T75" fmla="*/ 1 h 378"/>
                  <a:gd name="T76" fmla="*/ 0 w 506"/>
                  <a:gd name="T77" fmla="*/ 1 h 378"/>
                  <a:gd name="T78" fmla="*/ 0 w 506"/>
                  <a:gd name="T79" fmla="*/ 0 h 378"/>
                  <a:gd name="T80" fmla="*/ 0 w 506"/>
                  <a:gd name="T81" fmla="*/ 0 h 378"/>
                  <a:gd name="T82" fmla="*/ 1 w 506"/>
                  <a:gd name="T83" fmla="*/ 1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504" y="361"/>
                    </a:moveTo>
                    <a:lnTo>
                      <a:pt x="506" y="365"/>
                    </a:lnTo>
                    <a:lnTo>
                      <a:pt x="506" y="370"/>
                    </a:lnTo>
                    <a:lnTo>
                      <a:pt x="503" y="374"/>
                    </a:lnTo>
                    <a:lnTo>
                      <a:pt x="500" y="377"/>
                    </a:lnTo>
                    <a:lnTo>
                      <a:pt x="495" y="378"/>
                    </a:lnTo>
                    <a:lnTo>
                      <a:pt x="490" y="378"/>
                    </a:lnTo>
                    <a:lnTo>
                      <a:pt x="486" y="376"/>
                    </a:lnTo>
                    <a:lnTo>
                      <a:pt x="483" y="373"/>
                    </a:lnTo>
                    <a:lnTo>
                      <a:pt x="504" y="361"/>
                    </a:lnTo>
                    <a:close/>
                    <a:moveTo>
                      <a:pt x="483" y="373"/>
                    </a:moveTo>
                    <a:lnTo>
                      <a:pt x="458" y="330"/>
                    </a:lnTo>
                    <a:lnTo>
                      <a:pt x="432" y="291"/>
                    </a:lnTo>
                    <a:lnTo>
                      <a:pt x="406" y="254"/>
                    </a:lnTo>
                    <a:lnTo>
                      <a:pt x="379" y="220"/>
                    </a:lnTo>
                    <a:lnTo>
                      <a:pt x="366" y="203"/>
                    </a:lnTo>
                    <a:lnTo>
                      <a:pt x="352" y="188"/>
                    </a:lnTo>
                    <a:lnTo>
                      <a:pt x="338" y="174"/>
                    </a:lnTo>
                    <a:lnTo>
                      <a:pt x="324" y="160"/>
                    </a:lnTo>
                    <a:lnTo>
                      <a:pt x="310" y="147"/>
                    </a:lnTo>
                    <a:lnTo>
                      <a:pt x="295" y="134"/>
                    </a:lnTo>
                    <a:lnTo>
                      <a:pt x="281" y="122"/>
                    </a:lnTo>
                    <a:lnTo>
                      <a:pt x="266" y="112"/>
                    </a:lnTo>
                    <a:lnTo>
                      <a:pt x="281" y="91"/>
                    </a:lnTo>
                    <a:lnTo>
                      <a:pt x="296" y="103"/>
                    </a:lnTo>
                    <a:lnTo>
                      <a:pt x="311" y="115"/>
                    </a:lnTo>
                    <a:lnTo>
                      <a:pt x="325" y="128"/>
                    </a:lnTo>
                    <a:lnTo>
                      <a:pt x="340" y="142"/>
                    </a:lnTo>
                    <a:lnTo>
                      <a:pt x="354" y="156"/>
                    </a:lnTo>
                    <a:lnTo>
                      <a:pt x="369" y="171"/>
                    </a:lnTo>
                    <a:lnTo>
                      <a:pt x="384" y="187"/>
                    </a:lnTo>
                    <a:lnTo>
                      <a:pt x="398" y="203"/>
                    </a:lnTo>
                    <a:lnTo>
                      <a:pt x="412" y="221"/>
                    </a:lnTo>
                    <a:lnTo>
                      <a:pt x="426" y="239"/>
                    </a:lnTo>
                    <a:lnTo>
                      <a:pt x="439" y="257"/>
                    </a:lnTo>
                    <a:lnTo>
                      <a:pt x="453" y="277"/>
                    </a:lnTo>
                    <a:lnTo>
                      <a:pt x="479" y="317"/>
                    </a:lnTo>
                    <a:lnTo>
                      <a:pt x="504" y="361"/>
                    </a:lnTo>
                    <a:lnTo>
                      <a:pt x="483" y="373"/>
                    </a:lnTo>
                    <a:close/>
                    <a:moveTo>
                      <a:pt x="266" y="112"/>
                    </a:moveTo>
                    <a:lnTo>
                      <a:pt x="252" y="101"/>
                    </a:lnTo>
                    <a:lnTo>
                      <a:pt x="237" y="91"/>
                    </a:lnTo>
                    <a:lnTo>
                      <a:pt x="222" y="81"/>
                    </a:lnTo>
                    <a:lnTo>
                      <a:pt x="206" y="74"/>
                    </a:lnTo>
                    <a:lnTo>
                      <a:pt x="191" y="65"/>
                    </a:lnTo>
                    <a:lnTo>
                      <a:pt x="176" y="59"/>
                    </a:lnTo>
                    <a:lnTo>
                      <a:pt x="160" y="52"/>
                    </a:lnTo>
                    <a:lnTo>
                      <a:pt x="145" y="47"/>
                    </a:lnTo>
                    <a:lnTo>
                      <a:pt x="129" y="41"/>
                    </a:lnTo>
                    <a:lnTo>
                      <a:pt x="112" y="37"/>
                    </a:lnTo>
                    <a:lnTo>
                      <a:pt x="96" y="33"/>
                    </a:lnTo>
                    <a:lnTo>
                      <a:pt x="80" y="31"/>
                    </a:lnTo>
                    <a:lnTo>
                      <a:pt x="63" y="27"/>
                    </a:lnTo>
                    <a:lnTo>
                      <a:pt x="47" y="26"/>
                    </a:lnTo>
                    <a:lnTo>
                      <a:pt x="29" y="25"/>
                    </a:lnTo>
                    <a:lnTo>
                      <a:pt x="13" y="24"/>
                    </a:lnTo>
                    <a:lnTo>
                      <a:pt x="13" y="0"/>
                    </a:lnTo>
                    <a:lnTo>
                      <a:pt x="30" y="0"/>
                    </a:lnTo>
                    <a:lnTo>
                      <a:pt x="49" y="2"/>
                    </a:lnTo>
                    <a:lnTo>
                      <a:pt x="66" y="4"/>
                    </a:lnTo>
                    <a:lnTo>
                      <a:pt x="83" y="6"/>
                    </a:lnTo>
                    <a:lnTo>
                      <a:pt x="101" y="9"/>
                    </a:lnTo>
                    <a:lnTo>
                      <a:pt x="118" y="13"/>
                    </a:lnTo>
                    <a:lnTo>
                      <a:pt x="135" y="18"/>
                    </a:lnTo>
                    <a:lnTo>
                      <a:pt x="152" y="23"/>
                    </a:lnTo>
                    <a:lnTo>
                      <a:pt x="169" y="30"/>
                    </a:lnTo>
                    <a:lnTo>
                      <a:pt x="185" y="36"/>
                    </a:lnTo>
                    <a:lnTo>
                      <a:pt x="201" y="44"/>
                    </a:lnTo>
                    <a:lnTo>
                      <a:pt x="217" y="52"/>
                    </a:lnTo>
                    <a:lnTo>
                      <a:pt x="233" y="61"/>
                    </a:lnTo>
                    <a:lnTo>
                      <a:pt x="250" y="71"/>
                    </a:lnTo>
                    <a:lnTo>
                      <a:pt x="265" y="80"/>
                    </a:lnTo>
                    <a:lnTo>
                      <a:pt x="281" y="91"/>
                    </a:lnTo>
                    <a:lnTo>
                      <a:pt x="266" y="112"/>
                    </a:lnTo>
                    <a:close/>
                    <a:moveTo>
                      <a:pt x="13" y="24"/>
                    </a:moveTo>
                    <a:lnTo>
                      <a:pt x="8" y="23"/>
                    </a:lnTo>
                    <a:lnTo>
                      <a:pt x="4" y="21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8" name="Freeform 899"/>
              <p:cNvSpPr>
                <a:spLocks noEditPoints="1"/>
              </p:cNvSpPr>
              <p:nvPr/>
            </p:nvSpPr>
            <p:spPr bwMode="auto">
              <a:xfrm>
                <a:off x="3064" y="2064"/>
                <a:ext cx="128" cy="104"/>
              </a:xfrm>
              <a:custGeom>
                <a:avLst/>
                <a:gdLst>
                  <a:gd name="T0" fmla="*/ 25 w 634"/>
                  <a:gd name="T1" fmla="*/ 21 h 536"/>
                  <a:gd name="T2" fmla="*/ 25 w 634"/>
                  <a:gd name="T3" fmla="*/ 21 h 536"/>
                  <a:gd name="T4" fmla="*/ 24 w 634"/>
                  <a:gd name="T5" fmla="*/ 21 h 536"/>
                  <a:gd name="T6" fmla="*/ 24 w 634"/>
                  <a:gd name="T7" fmla="*/ 21 h 536"/>
                  <a:gd name="T8" fmla="*/ 25 w 634"/>
                  <a:gd name="T9" fmla="*/ 21 h 536"/>
                  <a:gd name="T10" fmla="*/ 24 w 634"/>
                  <a:gd name="T11" fmla="*/ 20 h 536"/>
                  <a:gd name="T12" fmla="*/ 23 w 634"/>
                  <a:gd name="T13" fmla="*/ 18 h 536"/>
                  <a:gd name="T14" fmla="*/ 23 w 634"/>
                  <a:gd name="T15" fmla="*/ 17 h 536"/>
                  <a:gd name="T16" fmla="*/ 22 w 634"/>
                  <a:gd name="T17" fmla="*/ 15 h 536"/>
                  <a:gd name="T18" fmla="*/ 21 w 634"/>
                  <a:gd name="T19" fmla="*/ 13 h 536"/>
                  <a:gd name="T20" fmla="*/ 20 w 634"/>
                  <a:gd name="T21" fmla="*/ 12 h 536"/>
                  <a:gd name="T22" fmla="*/ 19 w 634"/>
                  <a:gd name="T23" fmla="*/ 11 h 536"/>
                  <a:gd name="T24" fmla="*/ 18 w 634"/>
                  <a:gd name="T25" fmla="*/ 9 h 536"/>
                  <a:gd name="T26" fmla="*/ 17 w 634"/>
                  <a:gd name="T27" fmla="*/ 8 h 536"/>
                  <a:gd name="T28" fmla="*/ 19 w 634"/>
                  <a:gd name="T29" fmla="*/ 9 h 536"/>
                  <a:gd name="T30" fmla="*/ 20 w 634"/>
                  <a:gd name="T31" fmla="*/ 11 h 536"/>
                  <a:gd name="T32" fmla="*/ 21 w 634"/>
                  <a:gd name="T33" fmla="*/ 12 h 536"/>
                  <a:gd name="T34" fmla="*/ 22 w 634"/>
                  <a:gd name="T35" fmla="*/ 14 h 536"/>
                  <a:gd name="T36" fmla="*/ 23 w 634"/>
                  <a:gd name="T37" fmla="*/ 15 h 536"/>
                  <a:gd name="T38" fmla="*/ 24 w 634"/>
                  <a:gd name="T39" fmla="*/ 17 h 536"/>
                  <a:gd name="T40" fmla="*/ 25 w 634"/>
                  <a:gd name="T41" fmla="*/ 19 h 536"/>
                  <a:gd name="T42" fmla="*/ 25 w 634"/>
                  <a:gd name="T43" fmla="*/ 21 h 536"/>
                  <a:gd name="T44" fmla="*/ 17 w 634"/>
                  <a:gd name="T45" fmla="*/ 9 h 536"/>
                  <a:gd name="T46" fmla="*/ 16 w 634"/>
                  <a:gd name="T47" fmla="*/ 7 h 536"/>
                  <a:gd name="T48" fmla="*/ 14 w 634"/>
                  <a:gd name="T49" fmla="*/ 6 h 536"/>
                  <a:gd name="T50" fmla="*/ 12 w 634"/>
                  <a:gd name="T51" fmla="*/ 5 h 536"/>
                  <a:gd name="T52" fmla="*/ 10 w 634"/>
                  <a:gd name="T53" fmla="*/ 4 h 536"/>
                  <a:gd name="T54" fmla="*/ 8 w 634"/>
                  <a:gd name="T55" fmla="*/ 3 h 536"/>
                  <a:gd name="T56" fmla="*/ 5 w 634"/>
                  <a:gd name="T57" fmla="*/ 2 h 536"/>
                  <a:gd name="T58" fmla="*/ 3 w 634"/>
                  <a:gd name="T59" fmla="*/ 2 h 536"/>
                  <a:gd name="T60" fmla="*/ 0 w 634"/>
                  <a:gd name="T61" fmla="*/ 1 h 536"/>
                  <a:gd name="T62" fmla="*/ 2 w 634"/>
                  <a:gd name="T63" fmla="*/ 0 h 536"/>
                  <a:gd name="T64" fmla="*/ 5 w 634"/>
                  <a:gd name="T65" fmla="*/ 1 h 536"/>
                  <a:gd name="T66" fmla="*/ 7 w 634"/>
                  <a:gd name="T67" fmla="*/ 2 h 536"/>
                  <a:gd name="T68" fmla="*/ 9 w 634"/>
                  <a:gd name="T69" fmla="*/ 3 h 536"/>
                  <a:gd name="T70" fmla="*/ 11 w 634"/>
                  <a:gd name="T71" fmla="*/ 4 h 536"/>
                  <a:gd name="T72" fmla="*/ 13 w 634"/>
                  <a:gd name="T73" fmla="*/ 5 h 536"/>
                  <a:gd name="T74" fmla="*/ 15 w 634"/>
                  <a:gd name="T75" fmla="*/ 6 h 536"/>
                  <a:gd name="T76" fmla="*/ 17 w 634"/>
                  <a:gd name="T77" fmla="*/ 7 h 536"/>
                  <a:gd name="T78" fmla="*/ 17 w 634"/>
                  <a:gd name="T79" fmla="*/ 9 h 536"/>
                  <a:gd name="T80" fmla="*/ 0 w 634"/>
                  <a:gd name="T81" fmla="*/ 1 h 536"/>
                  <a:gd name="T82" fmla="*/ 0 w 634"/>
                  <a:gd name="T83" fmla="*/ 1 h 536"/>
                  <a:gd name="T84" fmla="*/ 0 w 634"/>
                  <a:gd name="T85" fmla="*/ 0 h 536"/>
                  <a:gd name="T86" fmla="*/ 0 w 634"/>
                  <a:gd name="T87" fmla="*/ 0 h 536"/>
                  <a:gd name="T88" fmla="*/ 0 w 634"/>
                  <a:gd name="T89" fmla="*/ 1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4"/>
                  <a:gd name="T136" fmla="*/ 0 h 536"/>
                  <a:gd name="T137" fmla="*/ 634 w 634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4" h="536">
                    <a:moveTo>
                      <a:pt x="634" y="522"/>
                    </a:moveTo>
                    <a:lnTo>
                      <a:pt x="633" y="526"/>
                    </a:lnTo>
                    <a:lnTo>
                      <a:pt x="632" y="530"/>
                    </a:lnTo>
                    <a:lnTo>
                      <a:pt x="628" y="534"/>
                    </a:lnTo>
                    <a:lnTo>
                      <a:pt x="624" y="536"/>
                    </a:lnTo>
                    <a:lnTo>
                      <a:pt x="619" y="536"/>
                    </a:lnTo>
                    <a:lnTo>
                      <a:pt x="615" y="534"/>
                    </a:lnTo>
                    <a:lnTo>
                      <a:pt x="612" y="530"/>
                    </a:lnTo>
                    <a:lnTo>
                      <a:pt x="610" y="526"/>
                    </a:lnTo>
                    <a:lnTo>
                      <a:pt x="634" y="522"/>
                    </a:lnTo>
                    <a:close/>
                    <a:moveTo>
                      <a:pt x="610" y="526"/>
                    </a:moveTo>
                    <a:lnTo>
                      <a:pt x="605" y="503"/>
                    </a:lnTo>
                    <a:lnTo>
                      <a:pt x="600" y="481"/>
                    </a:lnTo>
                    <a:lnTo>
                      <a:pt x="593" y="459"/>
                    </a:lnTo>
                    <a:lnTo>
                      <a:pt x="586" y="438"/>
                    </a:lnTo>
                    <a:lnTo>
                      <a:pt x="578" y="417"/>
                    </a:lnTo>
                    <a:lnTo>
                      <a:pt x="570" y="396"/>
                    </a:lnTo>
                    <a:lnTo>
                      <a:pt x="559" y="377"/>
                    </a:lnTo>
                    <a:lnTo>
                      <a:pt x="548" y="358"/>
                    </a:lnTo>
                    <a:lnTo>
                      <a:pt x="537" y="338"/>
                    </a:lnTo>
                    <a:lnTo>
                      <a:pt x="524" y="320"/>
                    </a:lnTo>
                    <a:lnTo>
                      <a:pt x="510" y="301"/>
                    </a:lnTo>
                    <a:lnTo>
                      <a:pt x="496" y="284"/>
                    </a:lnTo>
                    <a:lnTo>
                      <a:pt x="481" y="267"/>
                    </a:lnTo>
                    <a:lnTo>
                      <a:pt x="465" y="250"/>
                    </a:lnTo>
                    <a:lnTo>
                      <a:pt x="448" y="233"/>
                    </a:lnTo>
                    <a:lnTo>
                      <a:pt x="429" y="218"/>
                    </a:lnTo>
                    <a:lnTo>
                      <a:pt x="444" y="199"/>
                    </a:lnTo>
                    <a:lnTo>
                      <a:pt x="464" y="216"/>
                    </a:lnTo>
                    <a:lnTo>
                      <a:pt x="482" y="233"/>
                    </a:lnTo>
                    <a:lnTo>
                      <a:pt x="499" y="251"/>
                    </a:lnTo>
                    <a:lnTo>
                      <a:pt x="515" y="269"/>
                    </a:lnTo>
                    <a:lnTo>
                      <a:pt x="530" y="287"/>
                    </a:lnTo>
                    <a:lnTo>
                      <a:pt x="545" y="306"/>
                    </a:lnTo>
                    <a:lnTo>
                      <a:pt x="558" y="325"/>
                    </a:lnTo>
                    <a:lnTo>
                      <a:pt x="570" y="346"/>
                    </a:lnTo>
                    <a:lnTo>
                      <a:pt x="582" y="366"/>
                    </a:lnTo>
                    <a:lnTo>
                      <a:pt x="591" y="387"/>
                    </a:lnTo>
                    <a:lnTo>
                      <a:pt x="601" y="408"/>
                    </a:lnTo>
                    <a:lnTo>
                      <a:pt x="610" y="430"/>
                    </a:lnTo>
                    <a:lnTo>
                      <a:pt x="617" y="452"/>
                    </a:lnTo>
                    <a:lnTo>
                      <a:pt x="624" y="474"/>
                    </a:lnTo>
                    <a:lnTo>
                      <a:pt x="629" y="498"/>
                    </a:lnTo>
                    <a:lnTo>
                      <a:pt x="634" y="522"/>
                    </a:lnTo>
                    <a:lnTo>
                      <a:pt x="610" y="526"/>
                    </a:lnTo>
                    <a:close/>
                    <a:moveTo>
                      <a:pt x="429" y="218"/>
                    </a:moveTo>
                    <a:lnTo>
                      <a:pt x="410" y="202"/>
                    </a:lnTo>
                    <a:lnTo>
                      <a:pt x="390" y="187"/>
                    </a:lnTo>
                    <a:lnTo>
                      <a:pt x="369" y="173"/>
                    </a:lnTo>
                    <a:lnTo>
                      <a:pt x="347" y="159"/>
                    </a:lnTo>
                    <a:lnTo>
                      <a:pt x="323" y="145"/>
                    </a:lnTo>
                    <a:lnTo>
                      <a:pt x="300" y="132"/>
                    </a:lnTo>
                    <a:lnTo>
                      <a:pt x="275" y="119"/>
                    </a:lnTo>
                    <a:lnTo>
                      <a:pt x="250" y="107"/>
                    </a:lnTo>
                    <a:lnTo>
                      <a:pt x="223" y="95"/>
                    </a:lnTo>
                    <a:lnTo>
                      <a:pt x="195" y="83"/>
                    </a:lnTo>
                    <a:lnTo>
                      <a:pt x="167" y="72"/>
                    </a:lnTo>
                    <a:lnTo>
                      <a:pt x="138" y="62"/>
                    </a:lnTo>
                    <a:lnTo>
                      <a:pt x="107" y="52"/>
                    </a:lnTo>
                    <a:lnTo>
                      <a:pt x="75" y="42"/>
                    </a:lnTo>
                    <a:lnTo>
                      <a:pt x="44" y="33"/>
                    </a:lnTo>
                    <a:lnTo>
                      <a:pt x="10" y="24"/>
                    </a:lnTo>
                    <a:lnTo>
                      <a:pt x="16" y="0"/>
                    </a:lnTo>
                    <a:lnTo>
                      <a:pt x="50" y="9"/>
                    </a:lnTo>
                    <a:lnTo>
                      <a:pt x="83" y="18"/>
                    </a:lnTo>
                    <a:lnTo>
                      <a:pt x="115" y="28"/>
                    </a:lnTo>
                    <a:lnTo>
                      <a:pt x="145" y="39"/>
                    </a:lnTo>
                    <a:lnTo>
                      <a:pt x="175" y="50"/>
                    </a:lnTo>
                    <a:lnTo>
                      <a:pt x="205" y="61"/>
                    </a:lnTo>
                    <a:lnTo>
                      <a:pt x="233" y="72"/>
                    </a:lnTo>
                    <a:lnTo>
                      <a:pt x="261" y="84"/>
                    </a:lnTo>
                    <a:lnTo>
                      <a:pt x="287" y="97"/>
                    </a:lnTo>
                    <a:lnTo>
                      <a:pt x="313" y="110"/>
                    </a:lnTo>
                    <a:lnTo>
                      <a:pt x="336" y="124"/>
                    </a:lnTo>
                    <a:lnTo>
                      <a:pt x="360" y="138"/>
                    </a:lnTo>
                    <a:lnTo>
                      <a:pt x="383" y="152"/>
                    </a:lnTo>
                    <a:lnTo>
                      <a:pt x="404" y="168"/>
                    </a:lnTo>
                    <a:lnTo>
                      <a:pt x="425" y="184"/>
                    </a:lnTo>
                    <a:lnTo>
                      <a:pt x="444" y="199"/>
                    </a:lnTo>
                    <a:lnTo>
                      <a:pt x="429" y="218"/>
                    </a:lnTo>
                    <a:close/>
                    <a:moveTo>
                      <a:pt x="10" y="24"/>
                    </a:moveTo>
                    <a:lnTo>
                      <a:pt x="6" y="22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89" name="Freeform 900"/>
              <p:cNvSpPr>
                <a:spLocks noEditPoints="1"/>
              </p:cNvSpPr>
              <p:nvPr/>
            </p:nvSpPr>
            <p:spPr bwMode="auto">
              <a:xfrm>
                <a:off x="3014" y="2049"/>
                <a:ext cx="120" cy="149"/>
              </a:xfrm>
              <a:custGeom>
                <a:avLst/>
                <a:gdLst>
                  <a:gd name="T0" fmla="*/ 24 w 604"/>
                  <a:gd name="T1" fmla="*/ 30 h 754"/>
                  <a:gd name="T2" fmla="*/ 24 w 604"/>
                  <a:gd name="T3" fmla="*/ 30 h 754"/>
                  <a:gd name="T4" fmla="*/ 24 w 604"/>
                  <a:gd name="T5" fmla="*/ 30 h 754"/>
                  <a:gd name="T6" fmla="*/ 23 w 604"/>
                  <a:gd name="T7" fmla="*/ 30 h 754"/>
                  <a:gd name="T8" fmla="*/ 24 w 604"/>
                  <a:gd name="T9" fmla="*/ 30 h 754"/>
                  <a:gd name="T10" fmla="*/ 23 w 604"/>
                  <a:gd name="T11" fmla="*/ 29 h 754"/>
                  <a:gd name="T12" fmla="*/ 22 w 604"/>
                  <a:gd name="T13" fmla="*/ 27 h 754"/>
                  <a:gd name="T14" fmla="*/ 21 w 604"/>
                  <a:gd name="T15" fmla="*/ 25 h 754"/>
                  <a:gd name="T16" fmla="*/ 20 w 604"/>
                  <a:gd name="T17" fmla="*/ 22 h 754"/>
                  <a:gd name="T18" fmla="*/ 19 w 604"/>
                  <a:gd name="T19" fmla="*/ 20 h 754"/>
                  <a:gd name="T20" fmla="*/ 18 w 604"/>
                  <a:gd name="T21" fmla="*/ 19 h 754"/>
                  <a:gd name="T22" fmla="*/ 17 w 604"/>
                  <a:gd name="T23" fmla="*/ 17 h 754"/>
                  <a:gd name="T24" fmla="*/ 16 w 604"/>
                  <a:gd name="T25" fmla="*/ 15 h 754"/>
                  <a:gd name="T26" fmla="*/ 16 w 604"/>
                  <a:gd name="T27" fmla="*/ 13 h 754"/>
                  <a:gd name="T28" fmla="*/ 17 w 604"/>
                  <a:gd name="T29" fmla="*/ 15 h 754"/>
                  <a:gd name="T30" fmla="*/ 18 w 604"/>
                  <a:gd name="T31" fmla="*/ 17 h 754"/>
                  <a:gd name="T32" fmla="*/ 20 w 604"/>
                  <a:gd name="T33" fmla="*/ 19 h 754"/>
                  <a:gd name="T34" fmla="*/ 21 w 604"/>
                  <a:gd name="T35" fmla="*/ 21 h 754"/>
                  <a:gd name="T36" fmla="*/ 22 w 604"/>
                  <a:gd name="T37" fmla="*/ 23 h 754"/>
                  <a:gd name="T38" fmla="*/ 23 w 604"/>
                  <a:gd name="T39" fmla="*/ 25 h 754"/>
                  <a:gd name="T40" fmla="*/ 23 w 604"/>
                  <a:gd name="T41" fmla="*/ 27 h 754"/>
                  <a:gd name="T42" fmla="*/ 24 w 604"/>
                  <a:gd name="T43" fmla="*/ 30 h 754"/>
                  <a:gd name="T44" fmla="*/ 15 w 604"/>
                  <a:gd name="T45" fmla="*/ 14 h 754"/>
                  <a:gd name="T46" fmla="*/ 13 w 604"/>
                  <a:gd name="T47" fmla="*/ 12 h 754"/>
                  <a:gd name="T48" fmla="*/ 12 w 604"/>
                  <a:gd name="T49" fmla="*/ 10 h 754"/>
                  <a:gd name="T50" fmla="*/ 10 w 604"/>
                  <a:gd name="T51" fmla="*/ 9 h 754"/>
                  <a:gd name="T52" fmla="*/ 8 w 604"/>
                  <a:gd name="T53" fmla="*/ 7 h 754"/>
                  <a:gd name="T54" fmla="*/ 6 w 604"/>
                  <a:gd name="T55" fmla="*/ 5 h 754"/>
                  <a:gd name="T56" fmla="*/ 5 w 604"/>
                  <a:gd name="T57" fmla="*/ 4 h 754"/>
                  <a:gd name="T58" fmla="*/ 2 w 604"/>
                  <a:gd name="T59" fmla="*/ 2 h 754"/>
                  <a:gd name="T60" fmla="*/ 0 w 604"/>
                  <a:gd name="T61" fmla="*/ 1 h 754"/>
                  <a:gd name="T62" fmla="*/ 2 w 604"/>
                  <a:gd name="T63" fmla="*/ 1 h 754"/>
                  <a:gd name="T64" fmla="*/ 4 w 604"/>
                  <a:gd name="T65" fmla="*/ 2 h 754"/>
                  <a:gd name="T66" fmla="*/ 6 w 604"/>
                  <a:gd name="T67" fmla="*/ 4 h 754"/>
                  <a:gd name="T68" fmla="*/ 8 w 604"/>
                  <a:gd name="T69" fmla="*/ 5 h 754"/>
                  <a:gd name="T70" fmla="*/ 10 w 604"/>
                  <a:gd name="T71" fmla="*/ 7 h 754"/>
                  <a:gd name="T72" fmla="*/ 12 w 604"/>
                  <a:gd name="T73" fmla="*/ 9 h 754"/>
                  <a:gd name="T74" fmla="*/ 13 w 604"/>
                  <a:gd name="T75" fmla="*/ 11 h 754"/>
                  <a:gd name="T76" fmla="*/ 15 w 604"/>
                  <a:gd name="T77" fmla="*/ 12 h 754"/>
                  <a:gd name="T78" fmla="*/ 15 w 604"/>
                  <a:gd name="T79" fmla="*/ 14 h 754"/>
                  <a:gd name="T80" fmla="*/ 0 w 604"/>
                  <a:gd name="T81" fmla="*/ 1 h 754"/>
                  <a:gd name="T82" fmla="*/ 0 w 604"/>
                  <a:gd name="T83" fmla="*/ 0 h 754"/>
                  <a:gd name="T84" fmla="*/ 0 w 604"/>
                  <a:gd name="T85" fmla="*/ 0 h 754"/>
                  <a:gd name="T86" fmla="*/ 1 w 604"/>
                  <a:gd name="T87" fmla="*/ 0 h 754"/>
                  <a:gd name="T88" fmla="*/ 0 w 604"/>
                  <a:gd name="T89" fmla="*/ 1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4"/>
                  <a:gd name="T136" fmla="*/ 0 h 754"/>
                  <a:gd name="T137" fmla="*/ 604 w 604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4" h="754">
                    <a:moveTo>
                      <a:pt x="603" y="739"/>
                    </a:moveTo>
                    <a:lnTo>
                      <a:pt x="604" y="743"/>
                    </a:lnTo>
                    <a:lnTo>
                      <a:pt x="602" y="748"/>
                    </a:lnTo>
                    <a:lnTo>
                      <a:pt x="599" y="752"/>
                    </a:lnTo>
                    <a:lnTo>
                      <a:pt x="596" y="754"/>
                    </a:lnTo>
                    <a:lnTo>
                      <a:pt x="590" y="754"/>
                    </a:lnTo>
                    <a:lnTo>
                      <a:pt x="586" y="753"/>
                    </a:lnTo>
                    <a:lnTo>
                      <a:pt x="583" y="750"/>
                    </a:lnTo>
                    <a:lnTo>
                      <a:pt x="579" y="745"/>
                    </a:lnTo>
                    <a:lnTo>
                      <a:pt x="603" y="739"/>
                    </a:lnTo>
                    <a:close/>
                    <a:moveTo>
                      <a:pt x="579" y="745"/>
                    </a:moveTo>
                    <a:lnTo>
                      <a:pt x="571" y="718"/>
                    </a:lnTo>
                    <a:lnTo>
                      <a:pt x="562" y="691"/>
                    </a:lnTo>
                    <a:lnTo>
                      <a:pt x="552" y="664"/>
                    </a:lnTo>
                    <a:lnTo>
                      <a:pt x="542" y="638"/>
                    </a:lnTo>
                    <a:lnTo>
                      <a:pt x="531" y="613"/>
                    </a:lnTo>
                    <a:lnTo>
                      <a:pt x="520" y="587"/>
                    </a:lnTo>
                    <a:lnTo>
                      <a:pt x="507" y="561"/>
                    </a:lnTo>
                    <a:lnTo>
                      <a:pt x="495" y="536"/>
                    </a:lnTo>
                    <a:lnTo>
                      <a:pt x="481" y="511"/>
                    </a:lnTo>
                    <a:lnTo>
                      <a:pt x="467" y="486"/>
                    </a:lnTo>
                    <a:lnTo>
                      <a:pt x="453" y="462"/>
                    </a:lnTo>
                    <a:lnTo>
                      <a:pt x="438" y="439"/>
                    </a:lnTo>
                    <a:lnTo>
                      <a:pt x="422" y="415"/>
                    </a:lnTo>
                    <a:lnTo>
                      <a:pt x="406" y="391"/>
                    </a:lnTo>
                    <a:lnTo>
                      <a:pt x="389" y="368"/>
                    </a:lnTo>
                    <a:lnTo>
                      <a:pt x="371" y="346"/>
                    </a:lnTo>
                    <a:lnTo>
                      <a:pt x="390" y="331"/>
                    </a:lnTo>
                    <a:lnTo>
                      <a:pt x="409" y="353"/>
                    </a:lnTo>
                    <a:lnTo>
                      <a:pt x="426" y="377"/>
                    </a:lnTo>
                    <a:lnTo>
                      <a:pt x="442" y="401"/>
                    </a:lnTo>
                    <a:lnTo>
                      <a:pt x="458" y="425"/>
                    </a:lnTo>
                    <a:lnTo>
                      <a:pt x="474" y="449"/>
                    </a:lnTo>
                    <a:lnTo>
                      <a:pt x="489" y="474"/>
                    </a:lnTo>
                    <a:lnTo>
                      <a:pt x="503" y="499"/>
                    </a:lnTo>
                    <a:lnTo>
                      <a:pt x="517" y="525"/>
                    </a:lnTo>
                    <a:lnTo>
                      <a:pt x="530" y="550"/>
                    </a:lnTo>
                    <a:lnTo>
                      <a:pt x="542" y="576"/>
                    </a:lnTo>
                    <a:lnTo>
                      <a:pt x="553" y="603"/>
                    </a:lnTo>
                    <a:lnTo>
                      <a:pt x="564" y="629"/>
                    </a:lnTo>
                    <a:lnTo>
                      <a:pt x="575" y="656"/>
                    </a:lnTo>
                    <a:lnTo>
                      <a:pt x="585" y="684"/>
                    </a:lnTo>
                    <a:lnTo>
                      <a:pt x="595" y="711"/>
                    </a:lnTo>
                    <a:lnTo>
                      <a:pt x="603" y="739"/>
                    </a:lnTo>
                    <a:lnTo>
                      <a:pt x="579" y="745"/>
                    </a:lnTo>
                    <a:close/>
                    <a:moveTo>
                      <a:pt x="371" y="346"/>
                    </a:moveTo>
                    <a:lnTo>
                      <a:pt x="353" y="323"/>
                    </a:lnTo>
                    <a:lnTo>
                      <a:pt x="334" y="302"/>
                    </a:lnTo>
                    <a:lnTo>
                      <a:pt x="315" y="280"/>
                    </a:lnTo>
                    <a:lnTo>
                      <a:pt x="295" y="258"/>
                    </a:lnTo>
                    <a:lnTo>
                      <a:pt x="274" y="237"/>
                    </a:lnTo>
                    <a:lnTo>
                      <a:pt x="253" y="216"/>
                    </a:lnTo>
                    <a:lnTo>
                      <a:pt x="232" y="196"/>
                    </a:lnTo>
                    <a:lnTo>
                      <a:pt x="209" y="175"/>
                    </a:lnTo>
                    <a:lnTo>
                      <a:pt x="185" y="155"/>
                    </a:lnTo>
                    <a:lnTo>
                      <a:pt x="161" y="135"/>
                    </a:lnTo>
                    <a:lnTo>
                      <a:pt x="138" y="116"/>
                    </a:lnTo>
                    <a:lnTo>
                      <a:pt x="113" y="96"/>
                    </a:lnTo>
                    <a:lnTo>
                      <a:pt x="87" y="78"/>
                    </a:lnTo>
                    <a:lnTo>
                      <a:pt x="61" y="60"/>
                    </a:lnTo>
                    <a:lnTo>
                      <a:pt x="34" y="41"/>
                    </a:lnTo>
                    <a:lnTo>
                      <a:pt x="7" y="23"/>
                    </a:lnTo>
                    <a:lnTo>
                      <a:pt x="20" y="2"/>
                    </a:lnTo>
                    <a:lnTo>
                      <a:pt x="48" y="21"/>
                    </a:lnTo>
                    <a:lnTo>
                      <a:pt x="75" y="39"/>
                    </a:lnTo>
                    <a:lnTo>
                      <a:pt x="101" y="57"/>
                    </a:lnTo>
                    <a:lnTo>
                      <a:pt x="128" y="77"/>
                    </a:lnTo>
                    <a:lnTo>
                      <a:pt x="153" y="96"/>
                    </a:lnTo>
                    <a:lnTo>
                      <a:pt x="178" y="116"/>
                    </a:lnTo>
                    <a:lnTo>
                      <a:pt x="201" y="136"/>
                    </a:lnTo>
                    <a:lnTo>
                      <a:pt x="225" y="157"/>
                    </a:lnTo>
                    <a:lnTo>
                      <a:pt x="248" y="177"/>
                    </a:lnTo>
                    <a:lnTo>
                      <a:pt x="270" y="198"/>
                    </a:lnTo>
                    <a:lnTo>
                      <a:pt x="292" y="219"/>
                    </a:lnTo>
                    <a:lnTo>
                      <a:pt x="313" y="241"/>
                    </a:lnTo>
                    <a:lnTo>
                      <a:pt x="333" y="263"/>
                    </a:lnTo>
                    <a:lnTo>
                      <a:pt x="353" y="285"/>
                    </a:lnTo>
                    <a:lnTo>
                      <a:pt x="372" y="308"/>
                    </a:lnTo>
                    <a:lnTo>
                      <a:pt x="390" y="331"/>
                    </a:lnTo>
                    <a:lnTo>
                      <a:pt x="371" y="346"/>
                    </a:lnTo>
                    <a:close/>
                    <a:moveTo>
                      <a:pt x="7" y="23"/>
                    </a:move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0" name="Freeform 901"/>
              <p:cNvSpPr>
                <a:spLocks noEditPoints="1"/>
              </p:cNvSpPr>
              <p:nvPr/>
            </p:nvSpPr>
            <p:spPr bwMode="auto">
              <a:xfrm>
                <a:off x="2925" y="2228"/>
                <a:ext cx="198" cy="134"/>
              </a:xfrm>
              <a:custGeom>
                <a:avLst/>
                <a:gdLst>
                  <a:gd name="T0" fmla="*/ 39 w 976"/>
                  <a:gd name="T1" fmla="*/ 25 h 667"/>
                  <a:gd name="T2" fmla="*/ 39 w 976"/>
                  <a:gd name="T3" fmla="*/ 25 h 667"/>
                  <a:gd name="T4" fmla="*/ 39 w 976"/>
                  <a:gd name="T5" fmla="*/ 25 h 667"/>
                  <a:gd name="T6" fmla="*/ 39 w 976"/>
                  <a:gd name="T7" fmla="*/ 26 h 667"/>
                  <a:gd name="T8" fmla="*/ 39 w 976"/>
                  <a:gd name="T9" fmla="*/ 25 h 667"/>
                  <a:gd name="T10" fmla="*/ 39 w 976"/>
                  <a:gd name="T11" fmla="*/ 26 h 667"/>
                  <a:gd name="T12" fmla="*/ 38 w 976"/>
                  <a:gd name="T13" fmla="*/ 26 h 667"/>
                  <a:gd name="T14" fmla="*/ 36 w 976"/>
                  <a:gd name="T15" fmla="*/ 27 h 667"/>
                  <a:gd name="T16" fmla="*/ 35 w 976"/>
                  <a:gd name="T17" fmla="*/ 27 h 667"/>
                  <a:gd name="T18" fmla="*/ 34 w 976"/>
                  <a:gd name="T19" fmla="*/ 27 h 667"/>
                  <a:gd name="T20" fmla="*/ 33 w 976"/>
                  <a:gd name="T21" fmla="*/ 27 h 667"/>
                  <a:gd name="T22" fmla="*/ 32 w 976"/>
                  <a:gd name="T23" fmla="*/ 27 h 667"/>
                  <a:gd name="T24" fmla="*/ 31 w 976"/>
                  <a:gd name="T25" fmla="*/ 27 h 667"/>
                  <a:gd name="T26" fmla="*/ 31 w 976"/>
                  <a:gd name="T27" fmla="*/ 26 h 667"/>
                  <a:gd name="T28" fmla="*/ 32 w 976"/>
                  <a:gd name="T29" fmla="*/ 26 h 667"/>
                  <a:gd name="T30" fmla="*/ 33 w 976"/>
                  <a:gd name="T31" fmla="*/ 26 h 667"/>
                  <a:gd name="T32" fmla="*/ 34 w 976"/>
                  <a:gd name="T33" fmla="*/ 26 h 667"/>
                  <a:gd name="T34" fmla="*/ 35 w 976"/>
                  <a:gd name="T35" fmla="*/ 26 h 667"/>
                  <a:gd name="T36" fmla="*/ 36 w 976"/>
                  <a:gd name="T37" fmla="*/ 26 h 667"/>
                  <a:gd name="T38" fmla="*/ 37 w 976"/>
                  <a:gd name="T39" fmla="*/ 26 h 667"/>
                  <a:gd name="T40" fmla="*/ 38 w 976"/>
                  <a:gd name="T41" fmla="*/ 25 h 667"/>
                  <a:gd name="T42" fmla="*/ 39 w 976"/>
                  <a:gd name="T43" fmla="*/ 25 h 667"/>
                  <a:gd name="T44" fmla="*/ 30 w 976"/>
                  <a:gd name="T45" fmla="*/ 27 h 667"/>
                  <a:gd name="T46" fmla="*/ 29 w 976"/>
                  <a:gd name="T47" fmla="*/ 26 h 667"/>
                  <a:gd name="T48" fmla="*/ 28 w 976"/>
                  <a:gd name="T49" fmla="*/ 26 h 667"/>
                  <a:gd name="T50" fmla="*/ 27 w 976"/>
                  <a:gd name="T51" fmla="*/ 25 h 667"/>
                  <a:gd name="T52" fmla="*/ 26 w 976"/>
                  <a:gd name="T53" fmla="*/ 25 h 667"/>
                  <a:gd name="T54" fmla="*/ 24 w 976"/>
                  <a:gd name="T55" fmla="*/ 23 h 667"/>
                  <a:gd name="T56" fmla="*/ 21 w 976"/>
                  <a:gd name="T57" fmla="*/ 21 h 667"/>
                  <a:gd name="T58" fmla="*/ 23 w 976"/>
                  <a:gd name="T59" fmla="*/ 21 h 667"/>
                  <a:gd name="T60" fmla="*/ 25 w 976"/>
                  <a:gd name="T61" fmla="*/ 23 h 667"/>
                  <a:gd name="T62" fmla="*/ 28 w 976"/>
                  <a:gd name="T63" fmla="*/ 24 h 667"/>
                  <a:gd name="T64" fmla="*/ 29 w 976"/>
                  <a:gd name="T65" fmla="*/ 25 h 667"/>
                  <a:gd name="T66" fmla="*/ 30 w 976"/>
                  <a:gd name="T67" fmla="*/ 25 h 667"/>
                  <a:gd name="T68" fmla="*/ 30 w 976"/>
                  <a:gd name="T69" fmla="*/ 27 h 667"/>
                  <a:gd name="T70" fmla="*/ 22 w 976"/>
                  <a:gd name="T71" fmla="*/ 20 h 667"/>
                  <a:gd name="T72" fmla="*/ 22 w 976"/>
                  <a:gd name="T73" fmla="*/ 20 h 667"/>
                  <a:gd name="T74" fmla="*/ 0 w 976"/>
                  <a:gd name="T75" fmla="*/ 1 h 667"/>
                  <a:gd name="T76" fmla="*/ 22 w 976"/>
                  <a:gd name="T77" fmla="*/ 20 h 667"/>
                  <a:gd name="T78" fmla="*/ 0 w 976"/>
                  <a:gd name="T79" fmla="*/ 1 h 667"/>
                  <a:gd name="T80" fmla="*/ 0 w 976"/>
                  <a:gd name="T81" fmla="*/ 1 h 667"/>
                  <a:gd name="T82" fmla="*/ 0 w 976"/>
                  <a:gd name="T83" fmla="*/ 0 h 667"/>
                  <a:gd name="T84" fmla="*/ 0 w 976"/>
                  <a:gd name="T85" fmla="*/ 0 h 667"/>
                  <a:gd name="T86" fmla="*/ 1 w 976"/>
                  <a:gd name="T87" fmla="*/ 0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6"/>
                  <a:gd name="T133" fmla="*/ 0 h 667"/>
                  <a:gd name="T134" fmla="*/ 976 w 976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6" h="667">
                    <a:moveTo>
                      <a:pt x="959" y="612"/>
                    </a:moveTo>
                    <a:lnTo>
                      <a:pt x="965" y="611"/>
                    </a:lnTo>
                    <a:lnTo>
                      <a:pt x="969" y="612"/>
                    </a:lnTo>
                    <a:lnTo>
                      <a:pt x="972" y="615"/>
                    </a:lnTo>
                    <a:lnTo>
                      <a:pt x="975" y="618"/>
                    </a:lnTo>
                    <a:lnTo>
                      <a:pt x="976" y="623"/>
                    </a:lnTo>
                    <a:lnTo>
                      <a:pt x="976" y="628"/>
                    </a:lnTo>
                    <a:lnTo>
                      <a:pt x="973" y="632"/>
                    </a:lnTo>
                    <a:lnTo>
                      <a:pt x="970" y="634"/>
                    </a:lnTo>
                    <a:lnTo>
                      <a:pt x="959" y="612"/>
                    </a:lnTo>
                    <a:close/>
                    <a:moveTo>
                      <a:pt x="970" y="634"/>
                    </a:moveTo>
                    <a:lnTo>
                      <a:pt x="956" y="640"/>
                    </a:lnTo>
                    <a:lnTo>
                      <a:pt x="943" y="646"/>
                    </a:lnTo>
                    <a:lnTo>
                      <a:pt x="929" y="651"/>
                    </a:lnTo>
                    <a:lnTo>
                      <a:pt x="915" y="656"/>
                    </a:lnTo>
                    <a:lnTo>
                      <a:pt x="902" y="659"/>
                    </a:lnTo>
                    <a:lnTo>
                      <a:pt x="888" y="662"/>
                    </a:lnTo>
                    <a:lnTo>
                      <a:pt x="874" y="664"/>
                    </a:lnTo>
                    <a:lnTo>
                      <a:pt x="861" y="665"/>
                    </a:lnTo>
                    <a:lnTo>
                      <a:pt x="847" y="666"/>
                    </a:lnTo>
                    <a:lnTo>
                      <a:pt x="833" y="667"/>
                    </a:lnTo>
                    <a:lnTo>
                      <a:pt x="820" y="666"/>
                    </a:lnTo>
                    <a:lnTo>
                      <a:pt x="806" y="665"/>
                    </a:lnTo>
                    <a:lnTo>
                      <a:pt x="792" y="664"/>
                    </a:lnTo>
                    <a:lnTo>
                      <a:pt x="779" y="662"/>
                    </a:lnTo>
                    <a:lnTo>
                      <a:pt x="765" y="659"/>
                    </a:lnTo>
                    <a:lnTo>
                      <a:pt x="751" y="656"/>
                    </a:lnTo>
                    <a:lnTo>
                      <a:pt x="757" y="632"/>
                    </a:lnTo>
                    <a:lnTo>
                      <a:pt x="770" y="635"/>
                    </a:lnTo>
                    <a:lnTo>
                      <a:pt x="783" y="638"/>
                    </a:lnTo>
                    <a:lnTo>
                      <a:pt x="795" y="640"/>
                    </a:lnTo>
                    <a:lnTo>
                      <a:pt x="808" y="642"/>
                    </a:lnTo>
                    <a:lnTo>
                      <a:pt x="821" y="643"/>
                    </a:lnTo>
                    <a:lnTo>
                      <a:pt x="833" y="643"/>
                    </a:lnTo>
                    <a:lnTo>
                      <a:pt x="846" y="643"/>
                    </a:lnTo>
                    <a:lnTo>
                      <a:pt x="859" y="642"/>
                    </a:lnTo>
                    <a:lnTo>
                      <a:pt x="871" y="639"/>
                    </a:lnTo>
                    <a:lnTo>
                      <a:pt x="884" y="637"/>
                    </a:lnTo>
                    <a:lnTo>
                      <a:pt x="897" y="635"/>
                    </a:lnTo>
                    <a:lnTo>
                      <a:pt x="910" y="632"/>
                    </a:lnTo>
                    <a:lnTo>
                      <a:pt x="921" y="628"/>
                    </a:lnTo>
                    <a:lnTo>
                      <a:pt x="934" y="623"/>
                    </a:lnTo>
                    <a:lnTo>
                      <a:pt x="947" y="618"/>
                    </a:lnTo>
                    <a:lnTo>
                      <a:pt x="959" y="612"/>
                    </a:lnTo>
                    <a:lnTo>
                      <a:pt x="970" y="634"/>
                    </a:lnTo>
                    <a:close/>
                    <a:moveTo>
                      <a:pt x="751" y="656"/>
                    </a:moveTo>
                    <a:lnTo>
                      <a:pt x="738" y="651"/>
                    </a:lnTo>
                    <a:lnTo>
                      <a:pt x="724" y="647"/>
                    </a:lnTo>
                    <a:lnTo>
                      <a:pt x="710" y="642"/>
                    </a:lnTo>
                    <a:lnTo>
                      <a:pt x="697" y="635"/>
                    </a:lnTo>
                    <a:lnTo>
                      <a:pt x="683" y="629"/>
                    </a:lnTo>
                    <a:lnTo>
                      <a:pt x="670" y="621"/>
                    </a:lnTo>
                    <a:lnTo>
                      <a:pt x="656" y="613"/>
                    </a:lnTo>
                    <a:lnTo>
                      <a:pt x="642" y="605"/>
                    </a:lnTo>
                    <a:lnTo>
                      <a:pt x="615" y="585"/>
                    </a:lnTo>
                    <a:lnTo>
                      <a:pt x="588" y="564"/>
                    </a:lnTo>
                    <a:lnTo>
                      <a:pt x="561" y="540"/>
                    </a:lnTo>
                    <a:lnTo>
                      <a:pt x="534" y="514"/>
                    </a:lnTo>
                    <a:lnTo>
                      <a:pt x="551" y="497"/>
                    </a:lnTo>
                    <a:lnTo>
                      <a:pt x="577" y="522"/>
                    </a:lnTo>
                    <a:lnTo>
                      <a:pt x="603" y="545"/>
                    </a:lnTo>
                    <a:lnTo>
                      <a:pt x="629" y="566"/>
                    </a:lnTo>
                    <a:lnTo>
                      <a:pt x="655" y="584"/>
                    </a:lnTo>
                    <a:lnTo>
                      <a:pt x="681" y="599"/>
                    </a:lnTo>
                    <a:lnTo>
                      <a:pt x="706" y="612"/>
                    </a:lnTo>
                    <a:lnTo>
                      <a:pt x="719" y="619"/>
                    </a:lnTo>
                    <a:lnTo>
                      <a:pt x="732" y="623"/>
                    </a:lnTo>
                    <a:lnTo>
                      <a:pt x="744" y="629"/>
                    </a:lnTo>
                    <a:lnTo>
                      <a:pt x="757" y="632"/>
                    </a:lnTo>
                    <a:lnTo>
                      <a:pt x="751" y="656"/>
                    </a:lnTo>
                    <a:close/>
                    <a:moveTo>
                      <a:pt x="551" y="496"/>
                    </a:moveTo>
                    <a:lnTo>
                      <a:pt x="551" y="497"/>
                    </a:lnTo>
                    <a:lnTo>
                      <a:pt x="542" y="505"/>
                    </a:lnTo>
                    <a:lnTo>
                      <a:pt x="551" y="496"/>
                    </a:lnTo>
                    <a:close/>
                    <a:moveTo>
                      <a:pt x="534" y="514"/>
                    </a:moveTo>
                    <a:lnTo>
                      <a:pt x="4" y="21"/>
                    </a:lnTo>
                    <a:lnTo>
                      <a:pt x="21" y="3"/>
                    </a:lnTo>
                    <a:lnTo>
                      <a:pt x="551" y="496"/>
                    </a:lnTo>
                    <a:lnTo>
                      <a:pt x="534" y="514"/>
                    </a:lnTo>
                    <a:close/>
                    <a:moveTo>
                      <a:pt x="4" y="21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1" name="Freeform 902"/>
              <p:cNvSpPr>
                <a:spLocks noEditPoints="1"/>
              </p:cNvSpPr>
              <p:nvPr/>
            </p:nvSpPr>
            <p:spPr bwMode="auto">
              <a:xfrm>
                <a:off x="3033" y="2324"/>
                <a:ext cx="39" cy="142"/>
              </a:xfrm>
              <a:custGeom>
                <a:avLst/>
                <a:gdLst>
                  <a:gd name="T0" fmla="*/ 0 w 189"/>
                  <a:gd name="T1" fmla="*/ 1 h 693"/>
                  <a:gd name="T2" fmla="*/ 0 w 189"/>
                  <a:gd name="T3" fmla="*/ 0 h 693"/>
                  <a:gd name="T4" fmla="*/ 0 w 189"/>
                  <a:gd name="T5" fmla="*/ 0 h 693"/>
                  <a:gd name="T6" fmla="*/ 1 w 189"/>
                  <a:gd name="T7" fmla="*/ 0 h 693"/>
                  <a:gd name="T8" fmla="*/ 0 w 189"/>
                  <a:gd name="T9" fmla="*/ 1 h 693"/>
                  <a:gd name="T10" fmla="*/ 2 w 189"/>
                  <a:gd name="T11" fmla="*/ 1 h 693"/>
                  <a:gd name="T12" fmla="*/ 3 w 189"/>
                  <a:gd name="T13" fmla="*/ 3 h 693"/>
                  <a:gd name="T14" fmla="*/ 4 w 189"/>
                  <a:gd name="T15" fmla="*/ 4 h 693"/>
                  <a:gd name="T16" fmla="*/ 5 w 189"/>
                  <a:gd name="T17" fmla="*/ 6 h 693"/>
                  <a:gd name="T18" fmla="*/ 5 w 189"/>
                  <a:gd name="T19" fmla="*/ 8 h 693"/>
                  <a:gd name="T20" fmla="*/ 6 w 189"/>
                  <a:gd name="T21" fmla="*/ 9 h 693"/>
                  <a:gd name="T22" fmla="*/ 7 w 189"/>
                  <a:gd name="T23" fmla="*/ 11 h 693"/>
                  <a:gd name="T24" fmla="*/ 7 w 189"/>
                  <a:gd name="T25" fmla="*/ 13 h 693"/>
                  <a:gd name="T26" fmla="*/ 6 w 189"/>
                  <a:gd name="T27" fmla="*/ 14 h 693"/>
                  <a:gd name="T28" fmla="*/ 6 w 189"/>
                  <a:gd name="T29" fmla="*/ 12 h 693"/>
                  <a:gd name="T30" fmla="*/ 5 w 189"/>
                  <a:gd name="T31" fmla="*/ 11 h 693"/>
                  <a:gd name="T32" fmla="*/ 5 w 189"/>
                  <a:gd name="T33" fmla="*/ 9 h 693"/>
                  <a:gd name="T34" fmla="*/ 4 w 189"/>
                  <a:gd name="T35" fmla="*/ 7 h 693"/>
                  <a:gd name="T36" fmla="*/ 3 w 189"/>
                  <a:gd name="T37" fmla="*/ 6 h 693"/>
                  <a:gd name="T38" fmla="*/ 2 w 189"/>
                  <a:gd name="T39" fmla="*/ 4 h 693"/>
                  <a:gd name="T40" fmla="*/ 1 w 189"/>
                  <a:gd name="T41" fmla="*/ 2 h 693"/>
                  <a:gd name="T42" fmla="*/ 0 w 189"/>
                  <a:gd name="T43" fmla="*/ 1 h 693"/>
                  <a:gd name="T44" fmla="*/ 7 w 189"/>
                  <a:gd name="T45" fmla="*/ 14 h 693"/>
                  <a:gd name="T46" fmla="*/ 7 w 189"/>
                  <a:gd name="T47" fmla="*/ 15 h 693"/>
                  <a:gd name="T48" fmla="*/ 8 w 189"/>
                  <a:gd name="T49" fmla="*/ 17 h 693"/>
                  <a:gd name="T50" fmla="*/ 8 w 189"/>
                  <a:gd name="T51" fmla="*/ 19 h 693"/>
                  <a:gd name="T52" fmla="*/ 7 w 189"/>
                  <a:gd name="T53" fmla="*/ 21 h 693"/>
                  <a:gd name="T54" fmla="*/ 7 w 189"/>
                  <a:gd name="T55" fmla="*/ 22 h 693"/>
                  <a:gd name="T56" fmla="*/ 7 w 189"/>
                  <a:gd name="T57" fmla="*/ 24 h 693"/>
                  <a:gd name="T58" fmla="*/ 6 w 189"/>
                  <a:gd name="T59" fmla="*/ 26 h 693"/>
                  <a:gd name="T60" fmla="*/ 6 w 189"/>
                  <a:gd name="T61" fmla="*/ 27 h 693"/>
                  <a:gd name="T62" fmla="*/ 5 w 189"/>
                  <a:gd name="T63" fmla="*/ 26 h 693"/>
                  <a:gd name="T64" fmla="*/ 6 w 189"/>
                  <a:gd name="T65" fmla="*/ 25 h 693"/>
                  <a:gd name="T66" fmla="*/ 6 w 189"/>
                  <a:gd name="T67" fmla="*/ 23 h 693"/>
                  <a:gd name="T68" fmla="*/ 6 w 189"/>
                  <a:gd name="T69" fmla="*/ 21 h 693"/>
                  <a:gd name="T70" fmla="*/ 7 w 189"/>
                  <a:gd name="T71" fmla="*/ 20 h 693"/>
                  <a:gd name="T72" fmla="*/ 7 w 189"/>
                  <a:gd name="T73" fmla="*/ 18 h 693"/>
                  <a:gd name="T74" fmla="*/ 7 w 189"/>
                  <a:gd name="T75" fmla="*/ 16 h 693"/>
                  <a:gd name="T76" fmla="*/ 6 w 189"/>
                  <a:gd name="T77" fmla="*/ 15 h 693"/>
                  <a:gd name="T78" fmla="*/ 7 w 189"/>
                  <a:gd name="T79" fmla="*/ 14 h 693"/>
                  <a:gd name="T80" fmla="*/ 6 w 189"/>
                  <a:gd name="T81" fmla="*/ 28 h 693"/>
                  <a:gd name="T82" fmla="*/ 5 w 189"/>
                  <a:gd name="T83" fmla="*/ 28 h 693"/>
                  <a:gd name="T84" fmla="*/ 5 w 189"/>
                  <a:gd name="T85" fmla="*/ 28 h 693"/>
                  <a:gd name="T86" fmla="*/ 5 w 189"/>
                  <a:gd name="T87" fmla="*/ 27 h 693"/>
                  <a:gd name="T88" fmla="*/ 6 w 189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9"/>
                  <a:gd name="T136" fmla="*/ 0 h 693"/>
                  <a:gd name="T137" fmla="*/ 189 w 189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9" h="693">
                    <a:moveTo>
                      <a:pt x="2" y="19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2" y="4"/>
                    </a:lnTo>
                    <a:lnTo>
                      <a:pt x="2" y="19"/>
                    </a:lnTo>
                    <a:close/>
                    <a:moveTo>
                      <a:pt x="22" y="4"/>
                    </a:moveTo>
                    <a:lnTo>
                      <a:pt x="38" y="26"/>
                    </a:lnTo>
                    <a:lnTo>
                      <a:pt x="53" y="46"/>
                    </a:lnTo>
                    <a:lnTo>
                      <a:pt x="67" y="68"/>
                    </a:lnTo>
                    <a:lnTo>
                      <a:pt x="80" y="88"/>
                    </a:lnTo>
                    <a:lnTo>
                      <a:pt x="93" y="110"/>
                    </a:lnTo>
                    <a:lnTo>
                      <a:pt x="105" y="130"/>
                    </a:lnTo>
                    <a:lnTo>
                      <a:pt x="116" y="152"/>
                    </a:lnTo>
                    <a:lnTo>
                      <a:pt x="125" y="172"/>
                    </a:lnTo>
                    <a:lnTo>
                      <a:pt x="135" y="194"/>
                    </a:lnTo>
                    <a:lnTo>
                      <a:pt x="144" y="216"/>
                    </a:lnTo>
                    <a:lnTo>
                      <a:pt x="152" y="236"/>
                    </a:lnTo>
                    <a:lnTo>
                      <a:pt x="159" y="258"/>
                    </a:lnTo>
                    <a:lnTo>
                      <a:pt x="165" y="279"/>
                    </a:lnTo>
                    <a:lnTo>
                      <a:pt x="171" y="300"/>
                    </a:lnTo>
                    <a:lnTo>
                      <a:pt x="176" y="322"/>
                    </a:lnTo>
                    <a:lnTo>
                      <a:pt x="180" y="343"/>
                    </a:lnTo>
                    <a:lnTo>
                      <a:pt x="156" y="347"/>
                    </a:lnTo>
                    <a:lnTo>
                      <a:pt x="152" y="327"/>
                    </a:lnTo>
                    <a:lnTo>
                      <a:pt x="147" y="306"/>
                    </a:lnTo>
                    <a:lnTo>
                      <a:pt x="142" y="286"/>
                    </a:lnTo>
                    <a:lnTo>
                      <a:pt x="135" y="265"/>
                    </a:lnTo>
                    <a:lnTo>
                      <a:pt x="129" y="244"/>
                    </a:lnTo>
                    <a:lnTo>
                      <a:pt x="121" y="223"/>
                    </a:lnTo>
                    <a:lnTo>
                      <a:pt x="112" y="203"/>
                    </a:lnTo>
                    <a:lnTo>
                      <a:pt x="103" y="182"/>
                    </a:lnTo>
                    <a:lnTo>
                      <a:pt x="93" y="162"/>
                    </a:lnTo>
                    <a:lnTo>
                      <a:pt x="82" y="142"/>
                    </a:lnTo>
                    <a:lnTo>
                      <a:pt x="71" y="122"/>
                    </a:lnTo>
                    <a:lnTo>
                      <a:pt x="58" y="101"/>
                    </a:lnTo>
                    <a:lnTo>
                      <a:pt x="45" y="81"/>
                    </a:lnTo>
                    <a:lnTo>
                      <a:pt x="33" y="60"/>
                    </a:lnTo>
                    <a:lnTo>
                      <a:pt x="17" y="40"/>
                    </a:lnTo>
                    <a:lnTo>
                      <a:pt x="2" y="19"/>
                    </a:lnTo>
                    <a:lnTo>
                      <a:pt x="22" y="4"/>
                    </a:lnTo>
                    <a:close/>
                    <a:moveTo>
                      <a:pt x="180" y="343"/>
                    </a:moveTo>
                    <a:lnTo>
                      <a:pt x="184" y="364"/>
                    </a:lnTo>
                    <a:lnTo>
                      <a:pt x="186" y="385"/>
                    </a:lnTo>
                    <a:lnTo>
                      <a:pt x="188" y="407"/>
                    </a:lnTo>
                    <a:lnTo>
                      <a:pt x="189" y="428"/>
                    </a:lnTo>
                    <a:lnTo>
                      <a:pt x="189" y="450"/>
                    </a:lnTo>
                    <a:lnTo>
                      <a:pt x="189" y="471"/>
                    </a:lnTo>
                    <a:lnTo>
                      <a:pt x="187" y="492"/>
                    </a:lnTo>
                    <a:lnTo>
                      <a:pt x="186" y="514"/>
                    </a:lnTo>
                    <a:lnTo>
                      <a:pt x="183" y="535"/>
                    </a:lnTo>
                    <a:lnTo>
                      <a:pt x="179" y="557"/>
                    </a:lnTo>
                    <a:lnTo>
                      <a:pt x="175" y="579"/>
                    </a:lnTo>
                    <a:lnTo>
                      <a:pt x="170" y="599"/>
                    </a:lnTo>
                    <a:lnTo>
                      <a:pt x="163" y="621"/>
                    </a:lnTo>
                    <a:lnTo>
                      <a:pt x="157" y="642"/>
                    </a:lnTo>
                    <a:lnTo>
                      <a:pt x="150" y="664"/>
                    </a:lnTo>
                    <a:lnTo>
                      <a:pt x="142" y="685"/>
                    </a:lnTo>
                    <a:lnTo>
                      <a:pt x="119" y="677"/>
                    </a:lnTo>
                    <a:lnTo>
                      <a:pt x="126" y="656"/>
                    </a:lnTo>
                    <a:lnTo>
                      <a:pt x="134" y="636"/>
                    </a:lnTo>
                    <a:lnTo>
                      <a:pt x="141" y="614"/>
                    </a:lnTo>
                    <a:lnTo>
                      <a:pt x="146" y="594"/>
                    </a:lnTo>
                    <a:lnTo>
                      <a:pt x="150" y="573"/>
                    </a:lnTo>
                    <a:lnTo>
                      <a:pt x="155" y="553"/>
                    </a:lnTo>
                    <a:lnTo>
                      <a:pt x="158" y="532"/>
                    </a:lnTo>
                    <a:lnTo>
                      <a:pt x="161" y="512"/>
                    </a:lnTo>
                    <a:lnTo>
                      <a:pt x="163" y="491"/>
                    </a:lnTo>
                    <a:lnTo>
                      <a:pt x="164" y="471"/>
                    </a:lnTo>
                    <a:lnTo>
                      <a:pt x="164" y="450"/>
                    </a:lnTo>
                    <a:lnTo>
                      <a:pt x="164" y="430"/>
                    </a:lnTo>
                    <a:lnTo>
                      <a:pt x="163" y="409"/>
                    </a:lnTo>
                    <a:lnTo>
                      <a:pt x="161" y="388"/>
                    </a:lnTo>
                    <a:lnTo>
                      <a:pt x="159" y="368"/>
                    </a:lnTo>
                    <a:lnTo>
                      <a:pt x="156" y="347"/>
                    </a:lnTo>
                    <a:lnTo>
                      <a:pt x="180" y="343"/>
                    </a:lnTo>
                    <a:close/>
                    <a:moveTo>
                      <a:pt x="142" y="685"/>
                    </a:moveTo>
                    <a:lnTo>
                      <a:pt x="139" y="690"/>
                    </a:lnTo>
                    <a:lnTo>
                      <a:pt x="135" y="692"/>
                    </a:lnTo>
                    <a:lnTo>
                      <a:pt x="131" y="693"/>
                    </a:lnTo>
                    <a:lnTo>
                      <a:pt x="125" y="692"/>
                    </a:lnTo>
                    <a:lnTo>
                      <a:pt x="122" y="690"/>
                    </a:lnTo>
                    <a:lnTo>
                      <a:pt x="119" y="687"/>
                    </a:lnTo>
                    <a:lnTo>
                      <a:pt x="118" y="681"/>
                    </a:lnTo>
                    <a:lnTo>
                      <a:pt x="119" y="677"/>
                    </a:lnTo>
                    <a:lnTo>
                      <a:pt x="142" y="6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2" name="Freeform 903"/>
              <p:cNvSpPr>
                <a:spLocks noEditPoints="1"/>
              </p:cNvSpPr>
              <p:nvPr/>
            </p:nvSpPr>
            <p:spPr bwMode="auto">
              <a:xfrm>
                <a:off x="2921" y="2283"/>
                <a:ext cx="85" cy="268"/>
              </a:xfrm>
              <a:custGeom>
                <a:avLst/>
                <a:gdLst>
                  <a:gd name="T0" fmla="*/ 0 w 410"/>
                  <a:gd name="T1" fmla="*/ 1 h 1354"/>
                  <a:gd name="T2" fmla="*/ 0 w 410"/>
                  <a:gd name="T3" fmla="*/ 0 h 1354"/>
                  <a:gd name="T4" fmla="*/ 0 w 410"/>
                  <a:gd name="T5" fmla="*/ 0 h 1354"/>
                  <a:gd name="T6" fmla="*/ 1 w 410"/>
                  <a:gd name="T7" fmla="*/ 0 h 1354"/>
                  <a:gd name="T8" fmla="*/ 0 w 410"/>
                  <a:gd name="T9" fmla="*/ 1 h 1354"/>
                  <a:gd name="T10" fmla="*/ 2 w 410"/>
                  <a:gd name="T11" fmla="*/ 1 h 1354"/>
                  <a:gd name="T12" fmla="*/ 5 w 410"/>
                  <a:gd name="T13" fmla="*/ 4 h 1354"/>
                  <a:gd name="T14" fmla="*/ 7 w 410"/>
                  <a:gd name="T15" fmla="*/ 6 h 1354"/>
                  <a:gd name="T16" fmla="*/ 9 w 410"/>
                  <a:gd name="T17" fmla="*/ 9 h 1354"/>
                  <a:gd name="T18" fmla="*/ 11 w 410"/>
                  <a:gd name="T19" fmla="*/ 12 h 1354"/>
                  <a:gd name="T20" fmla="*/ 13 w 410"/>
                  <a:gd name="T21" fmla="*/ 15 h 1354"/>
                  <a:gd name="T22" fmla="*/ 14 w 410"/>
                  <a:gd name="T23" fmla="*/ 18 h 1354"/>
                  <a:gd name="T24" fmla="*/ 15 w 410"/>
                  <a:gd name="T25" fmla="*/ 21 h 1354"/>
                  <a:gd name="T26" fmla="*/ 14 w 410"/>
                  <a:gd name="T27" fmla="*/ 23 h 1354"/>
                  <a:gd name="T28" fmla="*/ 13 w 410"/>
                  <a:gd name="T29" fmla="*/ 20 h 1354"/>
                  <a:gd name="T30" fmla="*/ 12 w 410"/>
                  <a:gd name="T31" fmla="*/ 17 h 1354"/>
                  <a:gd name="T32" fmla="*/ 11 w 410"/>
                  <a:gd name="T33" fmla="*/ 14 h 1354"/>
                  <a:gd name="T34" fmla="*/ 9 w 410"/>
                  <a:gd name="T35" fmla="*/ 11 h 1354"/>
                  <a:gd name="T36" fmla="*/ 7 w 410"/>
                  <a:gd name="T37" fmla="*/ 8 h 1354"/>
                  <a:gd name="T38" fmla="*/ 5 w 410"/>
                  <a:gd name="T39" fmla="*/ 6 h 1354"/>
                  <a:gd name="T40" fmla="*/ 3 w 410"/>
                  <a:gd name="T41" fmla="*/ 3 h 1354"/>
                  <a:gd name="T42" fmla="*/ 0 w 410"/>
                  <a:gd name="T43" fmla="*/ 1 h 1354"/>
                  <a:gd name="T44" fmla="*/ 15 w 410"/>
                  <a:gd name="T45" fmla="*/ 23 h 1354"/>
                  <a:gd name="T46" fmla="*/ 16 w 410"/>
                  <a:gd name="T47" fmla="*/ 26 h 1354"/>
                  <a:gd name="T48" fmla="*/ 16 w 410"/>
                  <a:gd name="T49" fmla="*/ 30 h 1354"/>
                  <a:gd name="T50" fmla="*/ 16 w 410"/>
                  <a:gd name="T51" fmla="*/ 34 h 1354"/>
                  <a:gd name="T52" fmla="*/ 16 w 410"/>
                  <a:gd name="T53" fmla="*/ 37 h 1354"/>
                  <a:gd name="T54" fmla="*/ 16 w 410"/>
                  <a:gd name="T55" fmla="*/ 41 h 1354"/>
                  <a:gd name="T56" fmla="*/ 15 w 410"/>
                  <a:gd name="T57" fmla="*/ 45 h 1354"/>
                  <a:gd name="T58" fmla="*/ 14 w 410"/>
                  <a:gd name="T59" fmla="*/ 49 h 1354"/>
                  <a:gd name="T60" fmla="*/ 13 w 410"/>
                  <a:gd name="T61" fmla="*/ 53 h 1354"/>
                  <a:gd name="T62" fmla="*/ 13 w 410"/>
                  <a:gd name="T63" fmla="*/ 51 h 1354"/>
                  <a:gd name="T64" fmla="*/ 14 w 410"/>
                  <a:gd name="T65" fmla="*/ 47 h 1354"/>
                  <a:gd name="T66" fmla="*/ 15 w 410"/>
                  <a:gd name="T67" fmla="*/ 43 h 1354"/>
                  <a:gd name="T68" fmla="*/ 15 w 410"/>
                  <a:gd name="T69" fmla="*/ 39 h 1354"/>
                  <a:gd name="T70" fmla="*/ 15 w 410"/>
                  <a:gd name="T71" fmla="*/ 35 h 1354"/>
                  <a:gd name="T72" fmla="*/ 15 w 410"/>
                  <a:gd name="T73" fmla="*/ 32 h 1354"/>
                  <a:gd name="T74" fmla="*/ 15 w 410"/>
                  <a:gd name="T75" fmla="*/ 28 h 1354"/>
                  <a:gd name="T76" fmla="*/ 15 w 410"/>
                  <a:gd name="T77" fmla="*/ 25 h 1354"/>
                  <a:gd name="T78" fmla="*/ 15 w 410"/>
                  <a:gd name="T79" fmla="*/ 23 h 1354"/>
                  <a:gd name="T80" fmla="*/ 13 w 410"/>
                  <a:gd name="T81" fmla="*/ 54 h 1354"/>
                  <a:gd name="T82" fmla="*/ 13 w 410"/>
                  <a:gd name="T83" fmla="*/ 54 h 1354"/>
                  <a:gd name="T84" fmla="*/ 12 w 410"/>
                  <a:gd name="T85" fmla="*/ 54 h 1354"/>
                  <a:gd name="T86" fmla="*/ 12 w 410"/>
                  <a:gd name="T87" fmla="*/ 53 h 1354"/>
                  <a:gd name="T88" fmla="*/ 13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4" y="22"/>
                    </a:moveTo>
                    <a:lnTo>
                      <a:pt x="1" y="18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4" y="22"/>
                    </a:lnTo>
                    <a:close/>
                    <a:moveTo>
                      <a:pt x="19" y="3"/>
                    </a:moveTo>
                    <a:lnTo>
                      <a:pt x="55" y="32"/>
                    </a:lnTo>
                    <a:lnTo>
                      <a:pt x="88" y="64"/>
                    </a:lnTo>
                    <a:lnTo>
                      <a:pt x="120" y="95"/>
                    </a:lnTo>
                    <a:lnTo>
                      <a:pt x="150" y="128"/>
                    </a:lnTo>
                    <a:lnTo>
                      <a:pt x="178" y="161"/>
                    </a:lnTo>
                    <a:lnTo>
                      <a:pt x="204" y="194"/>
                    </a:lnTo>
                    <a:lnTo>
                      <a:pt x="230" y="229"/>
                    </a:lnTo>
                    <a:lnTo>
                      <a:pt x="253" y="265"/>
                    </a:lnTo>
                    <a:lnTo>
                      <a:pt x="275" y="300"/>
                    </a:lnTo>
                    <a:lnTo>
                      <a:pt x="295" y="338"/>
                    </a:lnTo>
                    <a:lnTo>
                      <a:pt x="313" y="376"/>
                    </a:lnTo>
                    <a:lnTo>
                      <a:pt x="330" y="414"/>
                    </a:lnTo>
                    <a:lnTo>
                      <a:pt x="345" y="454"/>
                    </a:lnTo>
                    <a:lnTo>
                      <a:pt x="359" y="494"/>
                    </a:lnTo>
                    <a:lnTo>
                      <a:pt x="371" y="535"/>
                    </a:lnTo>
                    <a:lnTo>
                      <a:pt x="382" y="576"/>
                    </a:lnTo>
                    <a:lnTo>
                      <a:pt x="358" y="581"/>
                    </a:lnTo>
                    <a:lnTo>
                      <a:pt x="348" y="541"/>
                    </a:lnTo>
                    <a:lnTo>
                      <a:pt x="336" y="501"/>
                    </a:lnTo>
                    <a:lnTo>
                      <a:pt x="323" y="461"/>
                    </a:lnTo>
                    <a:lnTo>
                      <a:pt x="308" y="423"/>
                    </a:lnTo>
                    <a:lnTo>
                      <a:pt x="291" y="386"/>
                    </a:lnTo>
                    <a:lnTo>
                      <a:pt x="273" y="349"/>
                    </a:lnTo>
                    <a:lnTo>
                      <a:pt x="254" y="312"/>
                    </a:lnTo>
                    <a:lnTo>
                      <a:pt x="232" y="278"/>
                    </a:lnTo>
                    <a:lnTo>
                      <a:pt x="209" y="243"/>
                    </a:lnTo>
                    <a:lnTo>
                      <a:pt x="185" y="209"/>
                    </a:lnTo>
                    <a:lnTo>
                      <a:pt x="159" y="176"/>
                    </a:lnTo>
                    <a:lnTo>
                      <a:pt x="130" y="144"/>
                    </a:lnTo>
                    <a:lnTo>
                      <a:pt x="101" y="112"/>
                    </a:lnTo>
                    <a:lnTo>
                      <a:pt x="71" y="81"/>
                    </a:lnTo>
                    <a:lnTo>
                      <a:pt x="39" y="51"/>
                    </a:lnTo>
                    <a:lnTo>
                      <a:pt x="4" y="22"/>
                    </a:lnTo>
                    <a:lnTo>
                      <a:pt x="19" y="3"/>
                    </a:lnTo>
                    <a:close/>
                    <a:moveTo>
                      <a:pt x="382" y="576"/>
                    </a:moveTo>
                    <a:lnTo>
                      <a:pt x="391" y="618"/>
                    </a:lnTo>
                    <a:lnTo>
                      <a:pt x="397" y="661"/>
                    </a:lnTo>
                    <a:lnTo>
                      <a:pt x="403" y="705"/>
                    </a:lnTo>
                    <a:lnTo>
                      <a:pt x="407" y="750"/>
                    </a:lnTo>
                    <a:lnTo>
                      <a:pt x="409" y="795"/>
                    </a:lnTo>
                    <a:lnTo>
                      <a:pt x="410" y="841"/>
                    </a:lnTo>
                    <a:lnTo>
                      <a:pt x="409" y="889"/>
                    </a:lnTo>
                    <a:lnTo>
                      <a:pt x="407" y="936"/>
                    </a:lnTo>
                    <a:lnTo>
                      <a:pt x="403" y="985"/>
                    </a:lnTo>
                    <a:lnTo>
                      <a:pt x="396" y="1034"/>
                    </a:lnTo>
                    <a:lnTo>
                      <a:pt x="390" y="1084"/>
                    </a:lnTo>
                    <a:lnTo>
                      <a:pt x="380" y="1135"/>
                    </a:lnTo>
                    <a:lnTo>
                      <a:pt x="369" y="1186"/>
                    </a:lnTo>
                    <a:lnTo>
                      <a:pt x="357" y="1239"/>
                    </a:lnTo>
                    <a:lnTo>
                      <a:pt x="343" y="1292"/>
                    </a:lnTo>
                    <a:lnTo>
                      <a:pt x="328" y="1346"/>
                    </a:lnTo>
                    <a:lnTo>
                      <a:pt x="304" y="1338"/>
                    </a:lnTo>
                    <a:lnTo>
                      <a:pt x="320" y="1285"/>
                    </a:lnTo>
                    <a:lnTo>
                      <a:pt x="334" y="1233"/>
                    </a:lnTo>
                    <a:lnTo>
                      <a:pt x="345" y="1182"/>
                    </a:lnTo>
                    <a:lnTo>
                      <a:pt x="356" y="1131"/>
                    </a:lnTo>
                    <a:lnTo>
                      <a:pt x="365" y="1081"/>
                    </a:lnTo>
                    <a:lnTo>
                      <a:pt x="372" y="1031"/>
                    </a:lnTo>
                    <a:lnTo>
                      <a:pt x="378" y="983"/>
                    </a:lnTo>
                    <a:lnTo>
                      <a:pt x="382" y="935"/>
                    </a:lnTo>
                    <a:lnTo>
                      <a:pt x="384" y="889"/>
                    </a:lnTo>
                    <a:lnTo>
                      <a:pt x="385" y="842"/>
                    </a:lnTo>
                    <a:lnTo>
                      <a:pt x="385" y="797"/>
                    </a:lnTo>
                    <a:lnTo>
                      <a:pt x="382" y="752"/>
                    </a:lnTo>
                    <a:lnTo>
                      <a:pt x="379" y="709"/>
                    </a:lnTo>
                    <a:lnTo>
                      <a:pt x="374" y="665"/>
                    </a:lnTo>
                    <a:lnTo>
                      <a:pt x="366" y="623"/>
                    </a:lnTo>
                    <a:lnTo>
                      <a:pt x="358" y="581"/>
                    </a:lnTo>
                    <a:lnTo>
                      <a:pt x="382" y="576"/>
                    </a:lnTo>
                    <a:close/>
                    <a:moveTo>
                      <a:pt x="328" y="1346"/>
                    </a:moveTo>
                    <a:lnTo>
                      <a:pt x="326" y="1350"/>
                    </a:lnTo>
                    <a:lnTo>
                      <a:pt x="323" y="1353"/>
                    </a:lnTo>
                    <a:lnTo>
                      <a:pt x="317" y="1354"/>
                    </a:lnTo>
                    <a:lnTo>
                      <a:pt x="313" y="1354"/>
                    </a:lnTo>
                    <a:lnTo>
                      <a:pt x="309" y="1351"/>
                    </a:lnTo>
                    <a:lnTo>
                      <a:pt x="305" y="1348"/>
                    </a:lnTo>
                    <a:lnTo>
                      <a:pt x="304" y="1344"/>
                    </a:lnTo>
                    <a:lnTo>
                      <a:pt x="304" y="1338"/>
                    </a:lnTo>
                    <a:lnTo>
                      <a:pt x="328" y="134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3" name="Freeform 904"/>
              <p:cNvSpPr>
                <a:spLocks noEditPoints="1"/>
              </p:cNvSpPr>
              <p:nvPr/>
            </p:nvSpPr>
            <p:spPr bwMode="auto">
              <a:xfrm>
                <a:off x="2921" y="2309"/>
                <a:ext cx="58" cy="268"/>
              </a:xfrm>
              <a:custGeom>
                <a:avLst/>
                <a:gdLst>
                  <a:gd name="T0" fmla="*/ 1 w 300"/>
                  <a:gd name="T1" fmla="*/ 54 h 1345"/>
                  <a:gd name="T2" fmla="*/ 1 w 300"/>
                  <a:gd name="T3" fmla="*/ 54 h 1345"/>
                  <a:gd name="T4" fmla="*/ 1 w 300"/>
                  <a:gd name="T5" fmla="*/ 53 h 1345"/>
                  <a:gd name="T6" fmla="*/ 1 w 300"/>
                  <a:gd name="T7" fmla="*/ 53 h 1345"/>
                  <a:gd name="T8" fmla="*/ 2 w 300"/>
                  <a:gd name="T9" fmla="*/ 54 h 1345"/>
                  <a:gd name="T10" fmla="*/ 2 w 300"/>
                  <a:gd name="T11" fmla="*/ 52 h 1345"/>
                  <a:gd name="T12" fmla="*/ 3 w 300"/>
                  <a:gd name="T13" fmla="*/ 51 h 1345"/>
                  <a:gd name="T14" fmla="*/ 4 w 300"/>
                  <a:gd name="T15" fmla="*/ 50 h 1345"/>
                  <a:gd name="T16" fmla="*/ 5 w 300"/>
                  <a:gd name="T17" fmla="*/ 49 h 1345"/>
                  <a:gd name="T18" fmla="*/ 6 w 300"/>
                  <a:gd name="T19" fmla="*/ 47 h 1345"/>
                  <a:gd name="T20" fmla="*/ 7 w 300"/>
                  <a:gd name="T21" fmla="*/ 46 h 1345"/>
                  <a:gd name="T22" fmla="*/ 8 w 300"/>
                  <a:gd name="T23" fmla="*/ 45 h 1345"/>
                  <a:gd name="T24" fmla="*/ 9 w 300"/>
                  <a:gd name="T25" fmla="*/ 43 h 1345"/>
                  <a:gd name="T26" fmla="*/ 9 w 300"/>
                  <a:gd name="T27" fmla="*/ 42 h 1345"/>
                  <a:gd name="T28" fmla="*/ 10 w 300"/>
                  <a:gd name="T29" fmla="*/ 41 h 1345"/>
                  <a:gd name="T30" fmla="*/ 10 w 300"/>
                  <a:gd name="T31" fmla="*/ 39 h 1345"/>
                  <a:gd name="T32" fmla="*/ 11 w 300"/>
                  <a:gd name="T33" fmla="*/ 38 h 1345"/>
                  <a:gd name="T34" fmla="*/ 11 w 300"/>
                  <a:gd name="T35" fmla="*/ 36 h 1345"/>
                  <a:gd name="T36" fmla="*/ 11 w 300"/>
                  <a:gd name="T37" fmla="*/ 35 h 1345"/>
                  <a:gd name="T38" fmla="*/ 11 w 300"/>
                  <a:gd name="T39" fmla="*/ 32 h 1345"/>
                  <a:gd name="T40" fmla="*/ 12 w 300"/>
                  <a:gd name="T41" fmla="*/ 30 h 1345"/>
                  <a:gd name="T42" fmla="*/ 12 w 300"/>
                  <a:gd name="T43" fmla="*/ 34 h 1345"/>
                  <a:gd name="T44" fmla="*/ 12 w 300"/>
                  <a:gd name="T45" fmla="*/ 35 h 1345"/>
                  <a:gd name="T46" fmla="*/ 12 w 300"/>
                  <a:gd name="T47" fmla="*/ 37 h 1345"/>
                  <a:gd name="T48" fmla="*/ 11 w 300"/>
                  <a:gd name="T49" fmla="*/ 39 h 1345"/>
                  <a:gd name="T50" fmla="*/ 11 w 300"/>
                  <a:gd name="T51" fmla="*/ 40 h 1345"/>
                  <a:gd name="T52" fmla="*/ 11 w 300"/>
                  <a:gd name="T53" fmla="*/ 42 h 1345"/>
                  <a:gd name="T54" fmla="*/ 10 w 300"/>
                  <a:gd name="T55" fmla="*/ 43 h 1345"/>
                  <a:gd name="T56" fmla="*/ 9 w 300"/>
                  <a:gd name="T57" fmla="*/ 45 h 1345"/>
                  <a:gd name="T58" fmla="*/ 8 w 300"/>
                  <a:gd name="T59" fmla="*/ 46 h 1345"/>
                  <a:gd name="T60" fmla="*/ 8 w 300"/>
                  <a:gd name="T61" fmla="*/ 47 h 1345"/>
                  <a:gd name="T62" fmla="*/ 7 w 300"/>
                  <a:gd name="T63" fmla="*/ 49 h 1345"/>
                  <a:gd name="T64" fmla="*/ 6 w 300"/>
                  <a:gd name="T65" fmla="*/ 50 h 1345"/>
                  <a:gd name="T66" fmla="*/ 4 w 300"/>
                  <a:gd name="T67" fmla="*/ 51 h 1345"/>
                  <a:gd name="T68" fmla="*/ 3 w 300"/>
                  <a:gd name="T69" fmla="*/ 52 h 1345"/>
                  <a:gd name="T70" fmla="*/ 2 w 300"/>
                  <a:gd name="T71" fmla="*/ 54 h 1345"/>
                  <a:gd name="T72" fmla="*/ 11 w 300"/>
                  <a:gd name="T73" fmla="*/ 31 h 1345"/>
                  <a:gd name="T74" fmla="*/ 11 w 300"/>
                  <a:gd name="T75" fmla="*/ 27 h 1345"/>
                  <a:gd name="T76" fmla="*/ 10 w 300"/>
                  <a:gd name="T77" fmla="*/ 24 h 1345"/>
                  <a:gd name="T78" fmla="*/ 9 w 300"/>
                  <a:gd name="T79" fmla="*/ 20 h 1345"/>
                  <a:gd name="T80" fmla="*/ 8 w 300"/>
                  <a:gd name="T81" fmla="*/ 16 h 1345"/>
                  <a:gd name="T82" fmla="*/ 6 w 300"/>
                  <a:gd name="T83" fmla="*/ 13 h 1345"/>
                  <a:gd name="T84" fmla="*/ 4 w 300"/>
                  <a:gd name="T85" fmla="*/ 9 h 1345"/>
                  <a:gd name="T86" fmla="*/ 2 w 300"/>
                  <a:gd name="T87" fmla="*/ 5 h 1345"/>
                  <a:gd name="T88" fmla="*/ 0 w 300"/>
                  <a:gd name="T89" fmla="*/ 1 h 1345"/>
                  <a:gd name="T90" fmla="*/ 2 w 300"/>
                  <a:gd name="T91" fmla="*/ 2 h 1345"/>
                  <a:gd name="T92" fmla="*/ 4 w 300"/>
                  <a:gd name="T93" fmla="*/ 6 h 1345"/>
                  <a:gd name="T94" fmla="*/ 6 w 300"/>
                  <a:gd name="T95" fmla="*/ 10 h 1345"/>
                  <a:gd name="T96" fmla="*/ 8 w 300"/>
                  <a:gd name="T97" fmla="*/ 14 h 1345"/>
                  <a:gd name="T98" fmla="*/ 9 w 300"/>
                  <a:gd name="T99" fmla="*/ 18 h 1345"/>
                  <a:gd name="T100" fmla="*/ 10 w 300"/>
                  <a:gd name="T101" fmla="*/ 22 h 1345"/>
                  <a:gd name="T102" fmla="*/ 11 w 300"/>
                  <a:gd name="T103" fmla="*/ 25 h 1345"/>
                  <a:gd name="T104" fmla="*/ 12 w 300"/>
                  <a:gd name="T105" fmla="*/ 29 h 1345"/>
                  <a:gd name="T106" fmla="*/ 11 w 300"/>
                  <a:gd name="T107" fmla="*/ 31 h 1345"/>
                  <a:gd name="T108" fmla="*/ 0 w 300"/>
                  <a:gd name="T109" fmla="*/ 1 h 1345"/>
                  <a:gd name="T110" fmla="*/ 0 w 300"/>
                  <a:gd name="T111" fmla="*/ 0 h 1345"/>
                  <a:gd name="T112" fmla="*/ 0 w 300"/>
                  <a:gd name="T113" fmla="*/ 0 h 1345"/>
                  <a:gd name="T114" fmla="*/ 1 w 300"/>
                  <a:gd name="T115" fmla="*/ 0 h 1345"/>
                  <a:gd name="T116" fmla="*/ 0 w 300"/>
                  <a:gd name="T117" fmla="*/ 1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40" y="1342"/>
                    </a:moveTo>
                    <a:lnTo>
                      <a:pt x="35" y="1345"/>
                    </a:lnTo>
                    <a:lnTo>
                      <a:pt x="31" y="1345"/>
                    </a:lnTo>
                    <a:lnTo>
                      <a:pt x="27" y="1344"/>
                    </a:lnTo>
                    <a:lnTo>
                      <a:pt x="23" y="1340"/>
                    </a:lnTo>
                    <a:lnTo>
                      <a:pt x="21" y="1336"/>
                    </a:lnTo>
                    <a:lnTo>
                      <a:pt x="20" y="1331"/>
                    </a:lnTo>
                    <a:lnTo>
                      <a:pt x="22" y="1326"/>
                    </a:lnTo>
                    <a:lnTo>
                      <a:pt x="26" y="1323"/>
                    </a:lnTo>
                    <a:lnTo>
                      <a:pt x="40" y="1342"/>
                    </a:lnTo>
                    <a:close/>
                    <a:moveTo>
                      <a:pt x="26" y="1323"/>
                    </a:moveTo>
                    <a:lnTo>
                      <a:pt x="43" y="1309"/>
                    </a:lnTo>
                    <a:lnTo>
                      <a:pt x="59" y="1294"/>
                    </a:lnTo>
                    <a:lnTo>
                      <a:pt x="75" y="1280"/>
                    </a:lnTo>
                    <a:lnTo>
                      <a:pt x="91" y="1265"/>
                    </a:lnTo>
                    <a:lnTo>
                      <a:pt x="107" y="1250"/>
                    </a:lnTo>
                    <a:lnTo>
                      <a:pt x="121" y="1234"/>
                    </a:lnTo>
                    <a:lnTo>
                      <a:pt x="134" y="1218"/>
                    </a:lnTo>
                    <a:lnTo>
                      <a:pt x="147" y="1203"/>
                    </a:lnTo>
                    <a:lnTo>
                      <a:pt x="158" y="1187"/>
                    </a:lnTo>
                    <a:lnTo>
                      <a:pt x="170" y="1171"/>
                    </a:lnTo>
                    <a:lnTo>
                      <a:pt x="181" y="1153"/>
                    </a:lnTo>
                    <a:lnTo>
                      <a:pt x="192" y="1137"/>
                    </a:lnTo>
                    <a:lnTo>
                      <a:pt x="202" y="1120"/>
                    </a:lnTo>
                    <a:lnTo>
                      <a:pt x="210" y="1104"/>
                    </a:lnTo>
                    <a:lnTo>
                      <a:pt x="219" y="1087"/>
                    </a:lnTo>
                    <a:lnTo>
                      <a:pt x="226" y="1068"/>
                    </a:lnTo>
                    <a:lnTo>
                      <a:pt x="234" y="1051"/>
                    </a:lnTo>
                    <a:lnTo>
                      <a:pt x="241" y="1033"/>
                    </a:lnTo>
                    <a:lnTo>
                      <a:pt x="247" y="1015"/>
                    </a:lnTo>
                    <a:lnTo>
                      <a:pt x="252" y="997"/>
                    </a:lnTo>
                    <a:lnTo>
                      <a:pt x="257" y="979"/>
                    </a:lnTo>
                    <a:lnTo>
                      <a:pt x="261" y="959"/>
                    </a:lnTo>
                    <a:lnTo>
                      <a:pt x="265" y="941"/>
                    </a:lnTo>
                    <a:lnTo>
                      <a:pt x="269" y="921"/>
                    </a:lnTo>
                    <a:lnTo>
                      <a:pt x="271" y="903"/>
                    </a:lnTo>
                    <a:lnTo>
                      <a:pt x="273" y="883"/>
                    </a:lnTo>
                    <a:lnTo>
                      <a:pt x="275" y="863"/>
                    </a:lnTo>
                    <a:lnTo>
                      <a:pt x="276" y="844"/>
                    </a:lnTo>
                    <a:lnTo>
                      <a:pt x="276" y="804"/>
                    </a:lnTo>
                    <a:lnTo>
                      <a:pt x="274" y="763"/>
                    </a:lnTo>
                    <a:lnTo>
                      <a:pt x="299" y="761"/>
                    </a:lnTo>
                    <a:lnTo>
                      <a:pt x="300" y="804"/>
                    </a:lnTo>
                    <a:lnTo>
                      <a:pt x="300" y="845"/>
                    </a:lnTo>
                    <a:lnTo>
                      <a:pt x="299" y="865"/>
                    </a:lnTo>
                    <a:lnTo>
                      <a:pt x="298" y="886"/>
                    </a:lnTo>
                    <a:lnTo>
                      <a:pt x="296" y="906"/>
                    </a:lnTo>
                    <a:lnTo>
                      <a:pt x="292" y="926"/>
                    </a:lnTo>
                    <a:lnTo>
                      <a:pt x="289" y="946"/>
                    </a:lnTo>
                    <a:lnTo>
                      <a:pt x="285" y="966"/>
                    </a:lnTo>
                    <a:lnTo>
                      <a:pt x="280" y="985"/>
                    </a:lnTo>
                    <a:lnTo>
                      <a:pt x="276" y="1003"/>
                    </a:lnTo>
                    <a:lnTo>
                      <a:pt x="270" y="1023"/>
                    </a:lnTo>
                    <a:lnTo>
                      <a:pt x="263" y="1041"/>
                    </a:lnTo>
                    <a:lnTo>
                      <a:pt x="257" y="1061"/>
                    </a:lnTo>
                    <a:lnTo>
                      <a:pt x="249" y="1078"/>
                    </a:lnTo>
                    <a:lnTo>
                      <a:pt x="242" y="1096"/>
                    </a:lnTo>
                    <a:lnTo>
                      <a:pt x="233" y="1115"/>
                    </a:lnTo>
                    <a:lnTo>
                      <a:pt x="223" y="1132"/>
                    </a:lnTo>
                    <a:lnTo>
                      <a:pt x="212" y="1149"/>
                    </a:lnTo>
                    <a:lnTo>
                      <a:pt x="203" y="1166"/>
                    </a:lnTo>
                    <a:lnTo>
                      <a:pt x="191" y="1184"/>
                    </a:lnTo>
                    <a:lnTo>
                      <a:pt x="179" y="1201"/>
                    </a:lnTo>
                    <a:lnTo>
                      <a:pt x="166" y="1217"/>
                    </a:lnTo>
                    <a:lnTo>
                      <a:pt x="153" y="1233"/>
                    </a:lnTo>
                    <a:lnTo>
                      <a:pt x="139" y="1250"/>
                    </a:lnTo>
                    <a:lnTo>
                      <a:pt x="124" y="1266"/>
                    </a:lnTo>
                    <a:lnTo>
                      <a:pt x="109" y="1282"/>
                    </a:lnTo>
                    <a:lnTo>
                      <a:pt x="93" y="1297"/>
                    </a:lnTo>
                    <a:lnTo>
                      <a:pt x="76" y="1312"/>
                    </a:lnTo>
                    <a:lnTo>
                      <a:pt x="58" y="1327"/>
                    </a:lnTo>
                    <a:lnTo>
                      <a:pt x="40" y="1342"/>
                    </a:lnTo>
                    <a:lnTo>
                      <a:pt x="26" y="1323"/>
                    </a:lnTo>
                    <a:close/>
                    <a:moveTo>
                      <a:pt x="274" y="763"/>
                    </a:moveTo>
                    <a:lnTo>
                      <a:pt x="271" y="720"/>
                    </a:lnTo>
                    <a:lnTo>
                      <a:pt x="265" y="678"/>
                    </a:lnTo>
                    <a:lnTo>
                      <a:pt x="258" y="635"/>
                    </a:lnTo>
                    <a:lnTo>
                      <a:pt x="248" y="591"/>
                    </a:lnTo>
                    <a:lnTo>
                      <a:pt x="236" y="547"/>
                    </a:lnTo>
                    <a:lnTo>
                      <a:pt x="223" y="501"/>
                    </a:lnTo>
                    <a:lnTo>
                      <a:pt x="208" y="456"/>
                    </a:lnTo>
                    <a:lnTo>
                      <a:pt x="191" y="409"/>
                    </a:lnTo>
                    <a:lnTo>
                      <a:pt x="172" y="363"/>
                    </a:lnTo>
                    <a:lnTo>
                      <a:pt x="153" y="315"/>
                    </a:lnTo>
                    <a:lnTo>
                      <a:pt x="131" y="267"/>
                    </a:lnTo>
                    <a:lnTo>
                      <a:pt x="108" y="218"/>
                    </a:lnTo>
                    <a:lnTo>
                      <a:pt x="84" y="170"/>
                    </a:lnTo>
                    <a:lnTo>
                      <a:pt x="57" y="120"/>
                    </a:lnTo>
                    <a:lnTo>
                      <a:pt x="30" y="69"/>
                    </a:lnTo>
                    <a:lnTo>
                      <a:pt x="1" y="18"/>
                    </a:lnTo>
                    <a:lnTo>
                      <a:pt x="22" y="7"/>
                    </a:lnTo>
                    <a:lnTo>
                      <a:pt x="51" y="57"/>
                    </a:lnTo>
                    <a:lnTo>
                      <a:pt x="80" y="108"/>
                    </a:lnTo>
                    <a:lnTo>
                      <a:pt x="105" y="159"/>
                    </a:lnTo>
                    <a:lnTo>
                      <a:pt x="130" y="208"/>
                    </a:lnTo>
                    <a:lnTo>
                      <a:pt x="154" y="257"/>
                    </a:lnTo>
                    <a:lnTo>
                      <a:pt x="176" y="306"/>
                    </a:lnTo>
                    <a:lnTo>
                      <a:pt x="196" y="354"/>
                    </a:lnTo>
                    <a:lnTo>
                      <a:pt x="215" y="402"/>
                    </a:lnTo>
                    <a:lnTo>
                      <a:pt x="232" y="449"/>
                    </a:lnTo>
                    <a:lnTo>
                      <a:pt x="247" y="496"/>
                    </a:lnTo>
                    <a:lnTo>
                      <a:pt x="260" y="541"/>
                    </a:lnTo>
                    <a:lnTo>
                      <a:pt x="272" y="586"/>
                    </a:lnTo>
                    <a:lnTo>
                      <a:pt x="282" y="631"/>
                    </a:lnTo>
                    <a:lnTo>
                      <a:pt x="289" y="675"/>
                    </a:lnTo>
                    <a:lnTo>
                      <a:pt x="295" y="718"/>
                    </a:lnTo>
                    <a:lnTo>
                      <a:pt x="299" y="761"/>
                    </a:lnTo>
                    <a:lnTo>
                      <a:pt x="274" y="763"/>
                    </a:lnTo>
                    <a:close/>
                    <a:moveTo>
                      <a:pt x="1" y="18"/>
                    </a:moveTo>
                    <a:lnTo>
                      <a:pt x="0" y="14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7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4" name="Freeform 905"/>
              <p:cNvSpPr>
                <a:spLocks noEditPoints="1"/>
              </p:cNvSpPr>
              <p:nvPr/>
            </p:nvSpPr>
            <p:spPr bwMode="auto">
              <a:xfrm>
                <a:off x="2862" y="2324"/>
                <a:ext cx="47" cy="294"/>
              </a:xfrm>
              <a:custGeom>
                <a:avLst/>
                <a:gdLst>
                  <a:gd name="T0" fmla="*/ 0 w 229"/>
                  <a:gd name="T1" fmla="*/ 0 h 1443"/>
                  <a:gd name="T2" fmla="*/ 0 w 229"/>
                  <a:gd name="T3" fmla="*/ 0 h 1443"/>
                  <a:gd name="T4" fmla="*/ 0 w 229"/>
                  <a:gd name="T5" fmla="*/ 0 h 1443"/>
                  <a:gd name="T6" fmla="*/ 1 w 229"/>
                  <a:gd name="T7" fmla="*/ 0 h 1443"/>
                  <a:gd name="T8" fmla="*/ 0 w 229"/>
                  <a:gd name="T9" fmla="*/ 1 h 1443"/>
                  <a:gd name="T10" fmla="*/ 1 w 229"/>
                  <a:gd name="T11" fmla="*/ 0 h 1443"/>
                  <a:gd name="T12" fmla="*/ 0 w 229"/>
                  <a:gd name="T13" fmla="*/ 1 h 1443"/>
                  <a:gd name="T14" fmla="*/ 1 w 229"/>
                  <a:gd name="T15" fmla="*/ 0 h 1443"/>
                  <a:gd name="T16" fmla="*/ 2 w 229"/>
                  <a:gd name="T17" fmla="*/ 3 h 1443"/>
                  <a:gd name="T18" fmla="*/ 4 w 229"/>
                  <a:gd name="T19" fmla="*/ 6 h 1443"/>
                  <a:gd name="T20" fmla="*/ 5 w 229"/>
                  <a:gd name="T21" fmla="*/ 9 h 1443"/>
                  <a:gd name="T22" fmla="*/ 6 w 229"/>
                  <a:gd name="T23" fmla="*/ 12 h 1443"/>
                  <a:gd name="T24" fmla="*/ 4 w 229"/>
                  <a:gd name="T25" fmla="*/ 11 h 1443"/>
                  <a:gd name="T26" fmla="*/ 3 w 229"/>
                  <a:gd name="T27" fmla="*/ 8 h 1443"/>
                  <a:gd name="T28" fmla="*/ 2 w 229"/>
                  <a:gd name="T29" fmla="*/ 5 h 1443"/>
                  <a:gd name="T30" fmla="*/ 1 w 229"/>
                  <a:gd name="T31" fmla="*/ 2 h 1443"/>
                  <a:gd name="T32" fmla="*/ 1 w 229"/>
                  <a:gd name="T33" fmla="*/ 0 h 1443"/>
                  <a:gd name="T34" fmla="*/ 6 w 229"/>
                  <a:gd name="T35" fmla="*/ 14 h 1443"/>
                  <a:gd name="T36" fmla="*/ 7 w 229"/>
                  <a:gd name="T37" fmla="*/ 16 h 1443"/>
                  <a:gd name="T38" fmla="*/ 8 w 229"/>
                  <a:gd name="T39" fmla="*/ 19 h 1443"/>
                  <a:gd name="T40" fmla="*/ 8 w 229"/>
                  <a:gd name="T41" fmla="*/ 22 h 1443"/>
                  <a:gd name="T42" fmla="*/ 7 w 229"/>
                  <a:gd name="T43" fmla="*/ 23 h 1443"/>
                  <a:gd name="T44" fmla="*/ 7 w 229"/>
                  <a:gd name="T45" fmla="*/ 21 h 1443"/>
                  <a:gd name="T46" fmla="*/ 6 w 229"/>
                  <a:gd name="T47" fmla="*/ 18 h 1443"/>
                  <a:gd name="T48" fmla="*/ 6 w 229"/>
                  <a:gd name="T49" fmla="*/ 15 h 1443"/>
                  <a:gd name="T50" fmla="*/ 5 w 229"/>
                  <a:gd name="T51" fmla="*/ 12 h 1443"/>
                  <a:gd name="T52" fmla="*/ 8 w 229"/>
                  <a:gd name="T53" fmla="*/ 23 h 1443"/>
                  <a:gd name="T54" fmla="*/ 9 w 229"/>
                  <a:gd name="T55" fmla="*/ 26 h 1443"/>
                  <a:gd name="T56" fmla="*/ 9 w 229"/>
                  <a:gd name="T57" fmla="*/ 29 h 1443"/>
                  <a:gd name="T58" fmla="*/ 9 w 229"/>
                  <a:gd name="T59" fmla="*/ 32 h 1443"/>
                  <a:gd name="T60" fmla="*/ 9 w 229"/>
                  <a:gd name="T61" fmla="*/ 35 h 1443"/>
                  <a:gd name="T62" fmla="*/ 9 w 229"/>
                  <a:gd name="T63" fmla="*/ 37 h 1443"/>
                  <a:gd name="T64" fmla="*/ 9 w 229"/>
                  <a:gd name="T65" fmla="*/ 40 h 1443"/>
                  <a:gd name="T66" fmla="*/ 8 w 229"/>
                  <a:gd name="T67" fmla="*/ 42 h 1443"/>
                  <a:gd name="T68" fmla="*/ 8 w 229"/>
                  <a:gd name="T69" fmla="*/ 44 h 1443"/>
                  <a:gd name="T70" fmla="*/ 7 w 229"/>
                  <a:gd name="T71" fmla="*/ 47 h 1443"/>
                  <a:gd name="T72" fmla="*/ 6 w 229"/>
                  <a:gd name="T73" fmla="*/ 48 h 1443"/>
                  <a:gd name="T74" fmla="*/ 5 w 229"/>
                  <a:gd name="T75" fmla="*/ 50 h 1443"/>
                  <a:gd name="T76" fmla="*/ 4 w 229"/>
                  <a:gd name="T77" fmla="*/ 52 h 1443"/>
                  <a:gd name="T78" fmla="*/ 3 w 229"/>
                  <a:gd name="T79" fmla="*/ 55 h 1443"/>
                  <a:gd name="T80" fmla="*/ 1 w 229"/>
                  <a:gd name="T81" fmla="*/ 58 h 1443"/>
                  <a:gd name="T82" fmla="*/ 1 w 229"/>
                  <a:gd name="T83" fmla="*/ 56 h 1443"/>
                  <a:gd name="T84" fmla="*/ 3 w 229"/>
                  <a:gd name="T85" fmla="*/ 53 h 1443"/>
                  <a:gd name="T86" fmla="*/ 4 w 229"/>
                  <a:gd name="T87" fmla="*/ 51 h 1443"/>
                  <a:gd name="T88" fmla="*/ 5 w 229"/>
                  <a:gd name="T89" fmla="*/ 49 h 1443"/>
                  <a:gd name="T90" fmla="*/ 6 w 229"/>
                  <a:gd name="T91" fmla="*/ 47 h 1443"/>
                  <a:gd name="T92" fmla="*/ 6 w 229"/>
                  <a:gd name="T93" fmla="*/ 45 h 1443"/>
                  <a:gd name="T94" fmla="*/ 7 w 229"/>
                  <a:gd name="T95" fmla="*/ 43 h 1443"/>
                  <a:gd name="T96" fmla="*/ 7 w 229"/>
                  <a:gd name="T97" fmla="*/ 41 h 1443"/>
                  <a:gd name="T98" fmla="*/ 8 w 229"/>
                  <a:gd name="T99" fmla="*/ 38 h 1443"/>
                  <a:gd name="T100" fmla="*/ 8 w 229"/>
                  <a:gd name="T101" fmla="*/ 36 h 1443"/>
                  <a:gd name="T102" fmla="*/ 8 w 229"/>
                  <a:gd name="T103" fmla="*/ 33 h 1443"/>
                  <a:gd name="T104" fmla="*/ 8 w 229"/>
                  <a:gd name="T105" fmla="*/ 30 h 1443"/>
                  <a:gd name="T106" fmla="*/ 8 w 229"/>
                  <a:gd name="T107" fmla="*/ 28 h 1443"/>
                  <a:gd name="T108" fmla="*/ 8 w 229"/>
                  <a:gd name="T109" fmla="*/ 25 h 1443"/>
                  <a:gd name="T110" fmla="*/ 8 w 229"/>
                  <a:gd name="T111" fmla="*/ 23 h 1443"/>
                  <a:gd name="T112" fmla="*/ 1 w 229"/>
                  <a:gd name="T113" fmla="*/ 58 h 1443"/>
                  <a:gd name="T114" fmla="*/ 0 w 229"/>
                  <a:gd name="T115" fmla="*/ 58 h 1443"/>
                  <a:gd name="T116" fmla="*/ 0 w 229"/>
                  <a:gd name="T117" fmla="*/ 58 h 1443"/>
                  <a:gd name="T118" fmla="*/ 0 w 229"/>
                  <a:gd name="T119" fmla="*/ 57 h 1443"/>
                  <a:gd name="T120" fmla="*/ 1 w 229"/>
                  <a:gd name="T121" fmla="*/ 58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1" y="17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1" y="17"/>
                    </a:lnTo>
                    <a:close/>
                    <a:moveTo>
                      <a:pt x="22" y="6"/>
                    </a:moveTo>
                    <a:lnTo>
                      <a:pt x="23" y="6"/>
                    </a:lnTo>
                    <a:lnTo>
                      <a:pt x="1" y="17"/>
                    </a:lnTo>
                    <a:lnTo>
                      <a:pt x="22" y="6"/>
                    </a:lnTo>
                    <a:close/>
                    <a:moveTo>
                      <a:pt x="23" y="6"/>
                    </a:moveTo>
                    <a:lnTo>
                      <a:pt x="42" y="45"/>
                    </a:lnTo>
                    <a:lnTo>
                      <a:pt x="59" y="84"/>
                    </a:lnTo>
                    <a:lnTo>
                      <a:pt x="75" y="122"/>
                    </a:lnTo>
                    <a:lnTo>
                      <a:pt x="91" y="160"/>
                    </a:lnTo>
                    <a:lnTo>
                      <a:pt x="107" y="196"/>
                    </a:lnTo>
                    <a:lnTo>
                      <a:pt x="119" y="233"/>
                    </a:lnTo>
                    <a:lnTo>
                      <a:pt x="132" y="270"/>
                    </a:lnTo>
                    <a:lnTo>
                      <a:pt x="144" y="304"/>
                    </a:lnTo>
                    <a:lnTo>
                      <a:pt x="122" y="312"/>
                    </a:lnTo>
                    <a:lnTo>
                      <a:pt x="110" y="277"/>
                    </a:lnTo>
                    <a:lnTo>
                      <a:pt x="97" y="242"/>
                    </a:lnTo>
                    <a:lnTo>
                      <a:pt x="83" y="205"/>
                    </a:lnTo>
                    <a:lnTo>
                      <a:pt x="69" y="168"/>
                    </a:lnTo>
                    <a:lnTo>
                      <a:pt x="54" y="131"/>
                    </a:lnTo>
                    <a:lnTo>
                      <a:pt x="36" y="94"/>
                    </a:lnTo>
                    <a:lnTo>
                      <a:pt x="19" y="56"/>
                    </a:lnTo>
                    <a:lnTo>
                      <a:pt x="1" y="17"/>
                    </a:lnTo>
                    <a:lnTo>
                      <a:pt x="23" y="6"/>
                    </a:lnTo>
                    <a:close/>
                    <a:moveTo>
                      <a:pt x="144" y="304"/>
                    </a:moveTo>
                    <a:lnTo>
                      <a:pt x="155" y="340"/>
                    </a:lnTo>
                    <a:lnTo>
                      <a:pt x="166" y="374"/>
                    </a:lnTo>
                    <a:lnTo>
                      <a:pt x="176" y="409"/>
                    </a:lnTo>
                    <a:lnTo>
                      <a:pt x="184" y="442"/>
                    </a:lnTo>
                    <a:lnTo>
                      <a:pt x="192" y="475"/>
                    </a:lnTo>
                    <a:lnTo>
                      <a:pt x="198" y="507"/>
                    </a:lnTo>
                    <a:lnTo>
                      <a:pt x="205" y="540"/>
                    </a:lnTo>
                    <a:lnTo>
                      <a:pt x="210" y="571"/>
                    </a:lnTo>
                    <a:lnTo>
                      <a:pt x="185" y="574"/>
                    </a:lnTo>
                    <a:lnTo>
                      <a:pt x="180" y="543"/>
                    </a:lnTo>
                    <a:lnTo>
                      <a:pt x="175" y="512"/>
                    </a:lnTo>
                    <a:lnTo>
                      <a:pt x="167" y="479"/>
                    </a:lnTo>
                    <a:lnTo>
                      <a:pt x="159" y="447"/>
                    </a:lnTo>
                    <a:lnTo>
                      <a:pt x="152" y="414"/>
                    </a:lnTo>
                    <a:lnTo>
                      <a:pt x="142" y="381"/>
                    </a:lnTo>
                    <a:lnTo>
                      <a:pt x="132" y="346"/>
                    </a:lnTo>
                    <a:lnTo>
                      <a:pt x="122" y="312"/>
                    </a:lnTo>
                    <a:lnTo>
                      <a:pt x="144" y="304"/>
                    </a:lnTo>
                    <a:close/>
                    <a:moveTo>
                      <a:pt x="210" y="571"/>
                    </a:moveTo>
                    <a:lnTo>
                      <a:pt x="216" y="610"/>
                    </a:lnTo>
                    <a:lnTo>
                      <a:pt x="221" y="649"/>
                    </a:lnTo>
                    <a:lnTo>
                      <a:pt x="224" y="688"/>
                    </a:lnTo>
                    <a:lnTo>
                      <a:pt x="226" y="724"/>
                    </a:lnTo>
                    <a:lnTo>
                      <a:pt x="229" y="761"/>
                    </a:lnTo>
                    <a:lnTo>
                      <a:pt x="229" y="797"/>
                    </a:lnTo>
                    <a:lnTo>
                      <a:pt x="229" y="831"/>
                    </a:lnTo>
                    <a:lnTo>
                      <a:pt x="226" y="866"/>
                    </a:lnTo>
                    <a:lnTo>
                      <a:pt x="224" y="898"/>
                    </a:lnTo>
                    <a:lnTo>
                      <a:pt x="221" y="931"/>
                    </a:lnTo>
                    <a:lnTo>
                      <a:pt x="218" y="963"/>
                    </a:lnTo>
                    <a:lnTo>
                      <a:pt x="212" y="993"/>
                    </a:lnTo>
                    <a:lnTo>
                      <a:pt x="207" y="1024"/>
                    </a:lnTo>
                    <a:lnTo>
                      <a:pt x="202" y="1052"/>
                    </a:lnTo>
                    <a:lnTo>
                      <a:pt x="194" y="1081"/>
                    </a:lnTo>
                    <a:lnTo>
                      <a:pt x="188" y="1108"/>
                    </a:lnTo>
                    <a:lnTo>
                      <a:pt x="179" y="1135"/>
                    </a:lnTo>
                    <a:lnTo>
                      <a:pt x="170" y="1161"/>
                    </a:lnTo>
                    <a:lnTo>
                      <a:pt x="162" y="1186"/>
                    </a:lnTo>
                    <a:lnTo>
                      <a:pt x="153" y="1209"/>
                    </a:lnTo>
                    <a:lnTo>
                      <a:pt x="143" y="1233"/>
                    </a:lnTo>
                    <a:lnTo>
                      <a:pt x="132" y="1256"/>
                    </a:lnTo>
                    <a:lnTo>
                      <a:pt x="123" y="1277"/>
                    </a:lnTo>
                    <a:lnTo>
                      <a:pt x="112" y="1298"/>
                    </a:lnTo>
                    <a:lnTo>
                      <a:pt x="89" y="1338"/>
                    </a:lnTo>
                    <a:lnTo>
                      <a:pt x="67" y="1375"/>
                    </a:lnTo>
                    <a:lnTo>
                      <a:pt x="44" y="1408"/>
                    </a:lnTo>
                    <a:lnTo>
                      <a:pt x="21" y="1438"/>
                    </a:lnTo>
                    <a:lnTo>
                      <a:pt x="2" y="1422"/>
                    </a:lnTo>
                    <a:lnTo>
                      <a:pt x="24" y="1393"/>
                    </a:lnTo>
                    <a:lnTo>
                      <a:pt x="47" y="1360"/>
                    </a:lnTo>
                    <a:lnTo>
                      <a:pt x="69" y="1325"/>
                    </a:lnTo>
                    <a:lnTo>
                      <a:pt x="90" y="1286"/>
                    </a:lnTo>
                    <a:lnTo>
                      <a:pt x="100" y="1265"/>
                    </a:lnTo>
                    <a:lnTo>
                      <a:pt x="111" y="1245"/>
                    </a:lnTo>
                    <a:lnTo>
                      <a:pt x="121" y="1222"/>
                    </a:lnTo>
                    <a:lnTo>
                      <a:pt x="130" y="1200"/>
                    </a:lnTo>
                    <a:lnTo>
                      <a:pt x="139" y="1176"/>
                    </a:lnTo>
                    <a:lnTo>
                      <a:pt x="148" y="1151"/>
                    </a:lnTo>
                    <a:lnTo>
                      <a:pt x="156" y="1126"/>
                    </a:lnTo>
                    <a:lnTo>
                      <a:pt x="164" y="1100"/>
                    </a:lnTo>
                    <a:lnTo>
                      <a:pt x="171" y="1073"/>
                    </a:lnTo>
                    <a:lnTo>
                      <a:pt x="178" y="1046"/>
                    </a:lnTo>
                    <a:lnTo>
                      <a:pt x="183" y="1017"/>
                    </a:lnTo>
                    <a:lnTo>
                      <a:pt x="189" y="988"/>
                    </a:lnTo>
                    <a:lnTo>
                      <a:pt x="193" y="959"/>
                    </a:lnTo>
                    <a:lnTo>
                      <a:pt x="197" y="927"/>
                    </a:lnTo>
                    <a:lnTo>
                      <a:pt x="200" y="896"/>
                    </a:lnTo>
                    <a:lnTo>
                      <a:pt x="203" y="864"/>
                    </a:lnTo>
                    <a:lnTo>
                      <a:pt x="204" y="830"/>
                    </a:lnTo>
                    <a:lnTo>
                      <a:pt x="204" y="796"/>
                    </a:lnTo>
                    <a:lnTo>
                      <a:pt x="204" y="761"/>
                    </a:lnTo>
                    <a:lnTo>
                      <a:pt x="203" y="725"/>
                    </a:lnTo>
                    <a:lnTo>
                      <a:pt x="199" y="689"/>
                    </a:lnTo>
                    <a:lnTo>
                      <a:pt x="196" y="652"/>
                    </a:lnTo>
                    <a:lnTo>
                      <a:pt x="192" y="613"/>
                    </a:lnTo>
                    <a:lnTo>
                      <a:pt x="185" y="574"/>
                    </a:lnTo>
                    <a:lnTo>
                      <a:pt x="210" y="571"/>
                    </a:lnTo>
                    <a:close/>
                    <a:moveTo>
                      <a:pt x="21" y="1438"/>
                    </a:moveTo>
                    <a:lnTo>
                      <a:pt x="18" y="1440"/>
                    </a:lnTo>
                    <a:lnTo>
                      <a:pt x="14" y="1443"/>
                    </a:lnTo>
                    <a:lnTo>
                      <a:pt x="8" y="1441"/>
                    </a:lnTo>
                    <a:lnTo>
                      <a:pt x="4" y="1439"/>
                    </a:lnTo>
                    <a:lnTo>
                      <a:pt x="1" y="1436"/>
                    </a:lnTo>
                    <a:lnTo>
                      <a:pt x="0" y="1432"/>
                    </a:lnTo>
                    <a:lnTo>
                      <a:pt x="0" y="1426"/>
                    </a:lnTo>
                    <a:lnTo>
                      <a:pt x="2" y="1422"/>
                    </a:lnTo>
                    <a:lnTo>
                      <a:pt x="21" y="14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5" name="Freeform 90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6" name="Freeform 90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7" name="Freeform 90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8" name="Freeform 90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99" name="Freeform 91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0" name="Freeform 91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1" name="Freeform 91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2" name="Freeform 91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3" name="Freeform 91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4" name="Freeform 91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5" name="Freeform 91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6" name="Freeform 91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7" name="Freeform 91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8" name="Freeform 91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09" name="Freeform 92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0" name="Freeform 92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1" name="Freeform 92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2" name="Freeform 92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3" name="Freeform 92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4" name="Freeform 92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5" name="Freeform 92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6" name="Freeform 92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7" name="Freeform 92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8" name="Freeform 92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19" name="Freeform 93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0" name="Freeform 93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1" name="Freeform 93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2" name="Freeform 93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3" name="Freeform 93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4" name="Freeform 93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5" name="Freeform 93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6" name="Freeform 93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7" name="Freeform 938"/>
              <p:cNvSpPr>
                <a:spLocks/>
              </p:cNvSpPr>
              <p:nvPr/>
            </p:nvSpPr>
            <p:spPr bwMode="auto">
              <a:xfrm>
                <a:off x="2280" y="1948"/>
                <a:ext cx="85" cy="406"/>
              </a:xfrm>
              <a:custGeom>
                <a:avLst/>
                <a:gdLst>
                  <a:gd name="T0" fmla="*/ 3 w 431"/>
                  <a:gd name="T1" fmla="*/ 9 h 2040"/>
                  <a:gd name="T2" fmla="*/ 2 w 431"/>
                  <a:gd name="T3" fmla="*/ 14 h 2040"/>
                  <a:gd name="T4" fmla="*/ 1 w 431"/>
                  <a:gd name="T5" fmla="*/ 19 h 2040"/>
                  <a:gd name="T6" fmla="*/ 1 w 431"/>
                  <a:gd name="T7" fmla="*/ 24 h 2040"/>
                  <a:gd name="T8" fmla="*/ 0 w 431"/>
                  <a:gd name="T9" fmla="*/ 29 h 2040"/>
                  <a:gd name="T10" fmla="*/ 0 w 431"/>
                  <a:gd name="T11" fmla="*/ 34 h 2040"/>
                  <a:gd name="T12" fmla="*/ 0 w 431"/>
                  <a:gd name="T13" fmla="*/ 39 h 2040"/>
                  <a:gd name="T14" fmla="*/ 0 w 431"/>
                  <a:gd name="T15" fmla="*/ 44 h 2040"/>
                  <a:gd name="T16" fmla="*/ 1 w 431"/>
                  <a:gd name="T17" fmla="*/ 49 h 2040"/>
                  <a:gd name="T18" fmla="*/ 1 w 431"/>
                  <a:gd name="T19" fmla="*/ 53 h 2040"/>
                  <a:gd name="T20" fmla="*/ 2 w 431"/>
                  <a:gd name="T21" fmla="*/ 58 h 2040"/>
                  <a:gd name="T22" fmla="*/ 3 w 431"/>
                  <a:gd name="T23" fmla="*/ 62 h 2040"/>
                  <a:gd name="T24" fmla="*/ 4 w 431"/>
                  <a:gd name="T25" fmla="*/ 67 h 2040"/>
                  <a:gd name="T26" fmla="*/ 6 w 431"/>
                  <a:gd name="T27" fmla="*/ 71 h 2040"/>
                  <a:gd name="T28" fmla="*/ 8 w 431"/>
                  <a:gd name="T29" fmla="*/ 75 h 2040"/>
                  <a:gd name="T30" fmla="*/ 10 w 431"/>
                  <a:gd name="T31" fmla="*/ 80 h 2040"/>
                  <a:gd name="T32" fmla="*/ 11 w 431"/>
                  <a:gd name="T33" fmla="*/ 79 h 2040"/>
                  <a:gd name="T34" fmla="*/ 13 w 431"/>
                  <a:gd name="T35" fmla="*/ 73 h 2040"/>
                  <a:gd name="T36" fmla="*/ 14 w 431"/>
                  <a:gd name="T37" fmla="*/ 68 h 2040"/>
                  <a:gd name="T38" fmla="*/ 15 w 431"/>
                  <a:gd name="T39" fmla="*/ 63 h 2040"/>
                  <a:gd name="T40" fmla="*/ 16 w 431"/>
                  <a:gd name="T41" fmla="*/ 57 h 2040"/>
                  <a:gd name="T42" fmla="*/ 16 w 431"/>
                  <a:gd name="T43" fmla="*/ 52 h 2040"/>
                  <a:gd name="T44" fmla="*/ 17 w 431"/>
                  <a:gd name="T45" fmla="*/ 47 h 2040"/>
                  <a:gd name="T46" fmla="*/ 17 w 431"/>
                  <a:gd name="T47" fmla="*/ 41 h 2040"/>
                  <a:gd name="T48" fmla="*/ 17 w 431"/>
                  <a:gd name="T49" fmla="*/ 36 h 2040"/>
                  <a:gd name="T50" fmla="*/ 18 w 431"/>
                  <a:gd name="T51" fmla="*/ 31 h 2040"/>
                  <a:gd name="T52" fmla="*/ 18 w 431"/>
                  <a:gd name="T53" fmla="*/ 26 h 2040"/>
                  <a:gd name="T54" fmla="*/ 17 w 431"/>
                  <a:gd name="T55" fmla="*/ 21 h 2040"/>
                  <a:gd name="T56" fmla="*/ 17 w 431"/>
                  <a:gd name="T57" fmla="*/ 16 h 2040"/>
                  <a:gd name="T58" fmla="*/ 17 w 431"/>
                  <a:gd name="T59" fmla="*/ 11 h 2040"/>
                  <a:gd name="T60" fmla="*/ 16 w 431"/>
                  <a:gd name="T61" fmla="*/ 7 h 2040"/>
                  <a:gd name="T62" fmla="*/ 16 w 431"/>
                  <a:gd name="T63" fmla="*/ 2 h 2040"/>
                  <a:gd name="T64" fmla="*/ 14 w 431"/>
                  <a:gd name="T65" fmla="*/ 1 h 2040"/>
                  <a:gd name="T66" fmla="*/ 11 w 431"/>
                  <a:gd name="T67" fmla="*/ 2 h 2040"/>
                  <a:gd name="T68" fmla="*/ 8 w 431"/>
                  <a:gd name="T69" fmla="*/ 4 h 2040"/>
                  <a:gd name="T70" fmla="*/ 5 w 431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1"/>
                  <a:gd name="T109" fmla="*/ 0 h 2040"/>
                  <a:gd name="T110" fmla="*/ 431 w 431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1" h="2040">
                    <a:moveTo>
                      <a:pt x="83" y="161"/>
                    </a:moveTo>
                    <a:lnTo>
                      <a:pt x="70" y="226"/>
                    </a:lnTo>
                    <a:lnTo>
                      <a:pt x="58" y="291"/>
                    </a:lnTo>
                    <a:lnTo>
                      <a:pt x="46" y="354"/>
                    </a:lnTo>
                    <a:lnTo>
                      <a:pt x="36" y="418"/>
                    </a:lnTo>
                    <a:lnTo>
                      <a:pt x="29" y="481"/>
                    </a:lnTo>
                    <a:lnTo>
                      <a:pt x="21" y="544"/>
                    </a:lnTo>
                    <a:lnTo>
                      <a:pt x="14" y="607"/>
                    </a:lnTo>
                    <a:lnTo>
                      <a:pt x="9" y="669"/>
                    </a:lnTo>
                    <a:lnTo>
                      <a:pt x="5" y="731"/>
                    </a:lnTo>
                    <a:lnTo>
                      <a:pt x="3" y="793"/>
                    </a:lnTo>
                    <a:lnTo>
                      <a:pt x="0" y="853"/>
                    </a:lnTo>
                    <a:lnTo>
                      <a:pt x="0" y="915"/>
                    </a:lnTo>
                    <a:lnTo>
                      <a:pt x="2" y="975"/>
                    </a:lnTo>
                    <a:lnTo>
                      <a:pt x="4" y="1035"/>
                    </a:lnTo>
                    <a:lnTo>
                      <a:pt x="7" y="1094"/>
                    </a:lnTo>
                    <a:lnTo>
                      <a:pt x="11" y="1154"/>
                    </a:lnTo>
                    <a:lnTo>
                      <a:pt x="17" y="1213"/>
                    </a:lnTo>
                    <a:lnTo>
                      <a:pt x="24" y="1271"/>
                    </a:lnTo>
                    <a:lnTo>
                      <a:pt x="33" y="1329"/>
                    </a:lnTo>
                    <a:lnTo>
                      <a:pt x="43" y="1387"/>
                    </a:lnTo>
                    <a:lnTo>
                      <a:pt x="53" y="1443"/>
                    </a:lnTo>
                    <a:lnTo>
                      <a:pt x="65" y="1500"/>
                    </a:lnTo>
                    <a:lnTo>
                      <a:pt x="79" y="1556"/>
                    </a:lnTo>
                    <a:lnTo>
                      <a:pt x="93" y="1611"/>
                    </a:lnTo>
                    <a:lnTo>
                      <a:pt x="110" y="1668"/>
                    </a:lnTo>
                    <a:lnTo>
                      <a:pt x="128" y="1722"/>
                    </a:lnTo>
                    <a:lnTo>
                      <a:pt x="146" y="1777"/>
                    </a:lnTo>
                    <a:lnTo>
                      <a:pt x="167" y="1830"/>
                    </a:lnTo>
                    <a:lnTo>
                      <a:pt x="188" y="1884"/>
                    </a:lnTo>
                    <a:lnTo>
                      <a:pt x="211" y="1937"/>
                    </a:lnTo>
                    <a:lnTo>
                      <a:pt x="236" y="1988"/>
                    </a:lnTo>
                    <a:lnTo>
                      <a:pt x="262" y="2040"/>
                    </a:lnTo>
                    <a:lnTo>
                      <a:pt x="278" y="1972"/>
                    </a:lnTo>
                    <a:lnTo>
                      <a:pt x="294" y="1903"/>
                    </a:lnTo>
                    <a:lnTo>
                      <a:pt x="308" y="1835"/>
                    </a:lnTo>
                    <a:lnTo>
                      <a:pt x="322" y="1767"/>
                    </a:lnTo>
                    <a:lnTo>
                      <a:pt x="335" y="1700"/>
                    </a:lnTo>
                    <a:lnTo>
                      <a:pt x="347" y="1632"/>
                    </a:lnTo>
                    <a:lnTo>
                      <a:pt x="359" y="1565"/>
                    </a:lnTo>
                    <a:lnTo>
                      <a:pt x="370" y="1497"/>
                    </a:lnTo>
                    <a:lnTo>
                      <a:pt x="380" y="1430"/>
                    </a:lnTo>
                    <a:lnTo>
                      <a:pt x="388" y="1363"/>
                    </a:lnTo>
                    <a:lnTo>
                      <a:pt x="396" y="1297"/>
                    </a:lnTo>
                    <a:lnTo>
                      <a:pt x="403" y="1230"/>
                    </a:lnTo>
                    <a:lnTo>
                      <a:pt x="410" y="1164"/>
                    </a:lnTo>
                    <a:lnTo>
                      <a:pt x="415" y="1100"/>
                    </a:lnTo>
                    <a:lnTo>
                      <a:pt x="421" y="1034"/>
                    </a:lnTo>
                    <a:lnTo>
                      <a:pt x="424" y="969"/>
                    </a:lnTo>
                    <a:lnTo>
                      <a:pt x="427" y="905"/>
                    </a:lnTo>
                    <a:lnTo>
                      <a:pt x="429" y="840"/>
                    </a:lnTo>
                    <a:lnTo>
                      <a:pt x="431" y="778"/>
                    </a:lnTo>
                    <a:lnTo>
                      <a:pt x="431" y="714"/>
                    </a:lnTo>
                    <a:lnTo>
                      <a:pt x="431" y="651"/>
                    </a:lnTo>
                    <a:lnTo>
                      <a:pt x="430" y="590"/>
                    </a:lnTo>
                    <a:lnTo>
                      <a:pt x="428" y="528"/>
                    </a:lnTo>
                    <a:lnTo>
                      <a:pt x="426" y="467"/>
                    </a:lnTo>
                    <a:lnTo>
                      <a:pt x="423" y="406"/>
                    </a:lnTo>
                    <a:lnTo>
                      <a:pt x="417" y="347"/>
                    </a:lnTo>
                    <a:lnTo>
                      <a:pt x="413" y="287"/>
                    </a:lnTo>
                    <a:lnTo>
                      <a:pt x="407" y="228"/>
                    </a:lnTo>
                    <a:lnTo>
                      <a:pt x="400" y="171"/>
                    </a:lnTo>
                    <a:lnTo>
                      <a:pt x="391" y="114"/>
                    </a:lnTo>
                    <a:lnTo>
                      <a:pt x="383" y="56"/>
                    </a:lnTo>
                    <a:lnTo>
                      <a:pt x="374" y="0"/>
                    </a:lnTo>
                    <a:lnTo>
                      <a:pt x="337" y="21"/>
                    </a:lnTo>
                    <a:lnTo>
                      <a:pt x="301" y="40"/>
                    </a:lnTo>
                    <a:lnTo>
                      <a:pt x="264" y="61"/>
                    </a:lnTo>
                    <a:lnTo>
                      <a:pt x="228" y="81"/>
                    </a:lnTo>
                    <a:lnTo>
                      <a:pt x="192" y="101"/>
                    </a:lnTo>
                    <a:lnTo>
                      <a:pt x="155" y="121"/>
                    </a:lnTo>
                    <a:lnTo>
                      <a:pt x="118" y="142"/>
                    </a:lnTo>
                    <a:lnTo>
                      <a:pt x="83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8" name="Freeform 939"/>
              <p:cNvSpPr>
                <a:spLocks noEditPoints="1"/>
              </p:cNvSpPr>
              <p:nvPr/>
            </p:nvSpPr>
            <p:spPr bwMode="auto">
              <a:xfrm>
                <a:off x="2276" y="1948"/>
                <a:ext cx="93" cy="410"/>
              </a:xfrm>
              <a:custGeom>
                <a:avLst/>
                <a:gdLst>
                  <a:gd name="T0" fmla="*/ 3 w 455"/>
                  <a:gd name="T1" fmla="*/ 7 h 2064"/>
                  <a:gd name="T2" fmla="*/ 4 w 455"/>
                  <a:gd name="T3" fmla="*/ 10 h 2064"/>
                  <a:gd name="T4" fmla="*/ 3 w 455"/>
                  <a:gd name="T5" fmla="*/ 16 h 2064"/>
                  <a:gd name="T6" fmla="*/ 1 w 455"/>
                  <a:gd name="T7" fmla="*/ 17 h 2064"/>
                  <a:gd name="T8" fmla="*/ 2 w 455"/>
                  <a:gd name="T9" fmla="*/ 11 h 2064"/>
                  <a:gd name="T10" fmla="*/ 4 w 455"/>
                  <a:gd name="T11" fmla="*/ 7 h 2064"/>
                  <a:gd name="T12" fmla="*/ 2 w 455"/>
                  <a:gd name="T13" fmla="*/ 23 h 2064"/>
                  <a:gd name="T14" fmla="*/ 1 w 455"/>
                  <a:gd name="T15" fmla="*/ 28 h 2064"/>
                  <a:gd name="T16" fmla="*/ 0 w 455"/>
                  <a:gd name="T17" fmla="*/ 27 h 2064"/>
                  <a:gd name="T18" fmla="*/ 1 w 455"/>
                  <a:gd name="T19" fmla="*/ 21 h 2064"/>
                  <a:gd name="T20" fmla="*/ 1 w 455"/>
                  <a:gd name="T21" fmla="*/ 30 h 2064"/>
                  <a:gd name="T22" fmla="*/ 1 w 455"/>
                  <a:gd name="T23" fmla="*/ 37 h 2064"/>
                  <a:gd name="T24" fmla="*/ 1 w 455"/>
                  <a:gd name="T25" fmla="*/ 44 h 2064"/>
                  <a:gd name="T26" fmla="*/ 2 w 455"/>
                  <a:gd name="T27" fmla="*/ 50 h 2064"/>
                  <a:gd name="T28" fmla="*/ 3 w 455"/>
                  <a:gd name="T29" fmla="*/ 57 h 2064"/>
                  <a:gd name="T30" fmla="*/ 4 w 455"/>
                  <a:gd name="T31" fmla="*/ 63 h 2064"/>
                  <a:gd name="T32" fmla="*/ 6 w 455"/>
                  <a:gd name="T33" fmla="*/ 70 h 2064"/>
                  <a:gd name="T34" fmla="*/ 9 w 455"/>
                  <a:gd name="T35" fmla="*/ 76 h 2064"/>
                  <a:gd name="T36" fmla="*/ 11 w 455"/>
                  <a:gd name="T37" fmla="*/ 82 h 2064"/>
                  <a:gd name="T38" fmla="*/ 8 w 455"/>
                  <a:gd name="T39" fmla="*/ 78 h 2064"/>
                  <a:gd name="T40" fmla="*/ 6 w 455"/>
                  <a:gd name="T41" fmla="*/ 72 h 2064"/>
                  <a:gd name="T42" fmla="*/ 4 w 455"/>
                  <a:gd name="T43" fmla="*/ 65 h 2064"/>
                  <a:gd name="T44" fmla="*/ 2 w 455"/>
                  <a:gd name="T45" fmla="*/ 59 h 2064"/>
                  <a:gd name="T46" fmla="*/ 1 w 455"/>
                  <a:gd name="T47" fmla="*/ 52 h 2064"/>
                  <a:gd name="T48" fmla="*/ 0 w 455"/>
                  <a:gd name="T49" fmla="*/ 45 h 2064"/>
                  <a:gd name="T50" fmla="*/ 0 w 455"/>
                  <a:gd name="T51" fmla="*/ 38 h 2064"/>
                  <a:gd name="T52" fmla="*/ 0 w 455"/>
                  <a:gd name="T53" fmla="*/ 31 h 2064"/>
                  <a:gd name="T54" fmla="*/ 11 w 455"/>
                  <a:gd name="T55" fmla="*/ 82 h 2064"/>
                  <a:gd name="T56" fmla="*/ 11 w 455"/>
                  <a:gd name="T57" fmla="*/ 83 h 2064"/>
                  <a:gd name="T58" fmla="*/ 11 w 455"/>
                  <a:gd name="T59" fmla="*/ 82 h 2064"/>
                  <a:gd name="T60" fmla="*/ 10 w 455"/>
                  <a:gd name="T61" fmla="*/ 82 h 2064"/>
                  <a:gd name="T62" fmla="*/ 10 w 455"/>
                  <a:gd name="T63" fmla="*/ 82 h 2064"/>
                  <a:gd name="T64" fmla="*/ 11 w 455"/>
                  <a:gd name="T65" fmla="*/ 82 h 2064"/>
                  <a:gd name="T66" fmla="*/ 12 w 455"/>
                  <a:gd name="T67" fmla="*/ 77 h 2064"/>
                  <a:gd name="T68" fmla="*/ 13 w 455"/>
                  <a:gd name="T69" fmla="*/ 71 h 2064"/>
                  <a:gd name="T70" fmla="*/ 13 w 455"/>
                  <a:gd name="T71" fmla="*/ 73 h 2064"/>
                  <a:gd name="T72" fmla="*/ 12 w 455"/>
                  <a:gd name="T73" fmla="*/ 79 h 2064"/>
                  <a:gd name="T74" fmla="*/ 13 w 455"/>
                  <a:gd name="T75" fmla="*/ 70 h 2064"/>
                  <a:gd name="T76" fmla="*/ 14 w 455"/>
                  <a:gd name="T77" fmla="*/ 64 h 2064"/>
                  <a:gd name="T78" fmla="*/ 15 w 455"/>
                  <a:gd name="T79" fmla="*/ 58 h 2064"/>
                  <a:gd name="T80" fmla="*/ 15 w 455"/>
                  <a:gd name="T81" fmla="*/ 62 h 2064"/>
                  <a:gd name="T82" fmla="*/ 14 w 455"/>
                  <a:gd name="T83" fmla="*/ 68 h 2064"/>
                  <a:gd name="T84" fmla="*/ 16 w 455"/>
                  <a:gd name="T85" fmla="*/ 54 h 2064"/>
                  <a:gd name="T86" fmla="*/ 17 w 455"/>
                  <a:gd name="T87" fmla="*/ 39 h 2064"/>
                  <a:gd name="T88" fmla="*/ 17 w 455"/>
                  <a:gd name="T89" fmla="*/ 24 h 2064"/>
                  <a:gd name="T90" fmla="*/ 16 w 455"/>
                  <a:gd name="T91" fmla="*/ 10 h 2064"/>
                  <a:gd name="T92" fmla="*/ 16 w 455"/>
                  <a:gd name="T93" fmla="*/ 0 h 2064"/>
                  <a:gd name="T94" fmla="*/ 18 w 455"/>
                  <a:gd name="T95" fmla="*/ 14 h 2064"/>
                  <a:gd name="T96" fmla="*/ 18 w 455"/>
                  <a:gd name="T97" fmla="*/ 28 h 2064"/>
                  <a:gd name="T98" fmla="*/ 18 w 455"/>
                  <a:gd name="T99" fmla="*/ 43 h 2064"/>
                  <a:gd name="T100" fmla="*/ 16 w 455"/>
                  <a:gd name="T101" fmla="*/ 58 h 2064"/>
                  <a:gd name="T102" fmla="*/ 15 w 455"/>
                  <a:gd name="T103" fmla="*/ 0 h 2064"/>
                  <a:gd name="T104" fmla="*/ 16 w 455"/>
                  <a:gd name="T105" fmla="*/ 0 h 2064"/>
                  <a:gd name="T106" fmla="*/ 15 w 455"/>
                  <a:gd name="T107" fmla="*/ 0 h 2064"/>
                  <a:gd name="T108" fmla="*/ 15 w 455"/>
                  <a:gd name="T109" fmla="*/ 0 h 2064"/>
                  <a:gd name="T110" fmla="*/ 3 w 455"/>
                  <a:gd name="T111" fmla="*/ 6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105" y="175"/>
                    </a:moveTo>
                    <a:lnTo>
                      <a:pt x="105" y="176"/>
                    </a:lnTo>
                    <a:lnTo>
                      <a:pt x="82" y="171"/>
                    </a:lnTo>
                    <a:lnTo>
                      <a:pt x="105" y="175"/>
                    </a:lnTo>
                    <a:close/>
                    <a:moveTo>
                      <a:pt x="105" y="176"/>
                    </a:moveTo>
                    <a:lnTo>
                      <a:pt x="98" y="212"/>
                    </a:lnTo>
                    <a:lnTo>
                      <a:pt x="90" y="249"/>
                    </a:lnTo>
                    <a:lnTo>
                      <a:pt x="84" y="284"/>
                    </a:lnTo>
                    <a:lnTo>
                      <a:pt x="77" y="320"/>
                    </a:lnTo>
                    <a:lnTo>
                      <a:pt x="71" y="356"/>
                    </a:lnTo>
                    <a:lnTo>
                      <a:pt x="65" y="391"/>
                    </a:lnTo>
                    <a:lnTo>
                      <a:pt x="60" y="427"/>
                    </a:lnTo>
                    <a:lnTo>
                      <a:pt x="56" y="462"/>
                    </a:lnTo>
                    <a:lnTo>
                      <a:pt x="31" y="459"/>
                    </a:lnTo>
                    <a:lnTo>
                      <a:pt x="36" y="424"/>
                    </a:lnTo>
                    <a:lnTo>
                      <a:pt x="42" y="388"/>
                    </a:lnTo>
                    <a:lnTo>
                      <a:pt x="47" y="352"/>
                    </a:lnTo>
                    <a:lnTo>
                      <a:pt x="54" y="316"/>
                    </a:lnTo>
                    <a:lnTo>
                      <a:pt x="60" y="280"/>
                    </a:lnTo>
                    <a:lnTo>
                      <a:pt x="67" y="243"/>
                    </a:lnTo>
                    <a:lnTo>
                      <a:pt x="74" y="208"/>
                    </a:lnTo>
                    <a:lnTo>
                      <a:pt x="82" y="171"/>
                    </a:lnTo>
                    <a:lnTo>
                      <a:pt x="105" y="176"/>
                    </a:lnTo>
                    <a:close/>
                    <a:moveTo>
                      <a:pt x="56" y="462"/>
                    </a:moveTo>
                    <a:lnTo>
                      <a:pt x="50" y="497"/>
                    </a:lnTo>
                    <a:lnTo>
                      <a:pt x="46" y="533"/>
                    </a:lnTo>
                    <a:lnTo>
                      <a:pt x="43" y="567"/>
                    </a:lnTo>
                    <a:lnTo>
                      <a:pt x="40" y="603"/>
                    </a:lnTo>
                    <a:lnTo>
                      <a:pt x="36" y="637"/>
                    </a:lnTo>
                    <a:lnTo>
                      <a:pt x="33" y="672"/>
                    </a:lnTo>
                    <a:lnTo>
                      <a:pt x="31" y="707"/>
                    </a:lnTo>
                    <a:lnTo>
                      <a:pt x="29" y="741"/>
                    </a:lnTo>
                    <a:lnTo>
                      <a:pt x="4" y="740"/>
                    </a:lnTo>
                    <a:lnTo>
                      <a:pt x="6" y="705"/>
                    </a:lnTo>
                    <a:lnTo>
                      <a:pt x="9" y="671"/>
                    </a:lnTo>
                    <a:lnTo>
                      <a:pt x="11" y="636"/>
                    </a:lnTo>
                    <a:lnTo>
                      <a:pt x="15" y="601"/>
                    </a:lnTo>
                    <a:lnTo>
                      <a:pt x="18" y="566"/>
                    </a:lnTo>
                    <a:lnTo>
                      <a:pt x="22" y="531"/>
                    </a:lnTo>
                    <a:lnTo>
                      <a:pt x="27" y="495"/>
                    </a:lnTo>
                    <a:lnTo>
                      <a:pt x="31" y="459"/>
                    </a:lnTo>
                    <a:lnTo>
                      <a:pt x="56" y="462"/>
                    </a:lnTo>
                    <a:close/>
                    <a:moveTo>
                      <a:pt x="29" y="741"/>
                    </a:moveTo>
                    <a:lnTo>
                      <a:pt x="27" y="785"/>
                    </a:lnTo>
                    <a:lnTo>
                      <a:pt x="24" y="830"/>
                    </a:lnTo>
                    <a:lnTo>
                      <a:pt x="24" y="874"/>
                    </a:lnTo>
                    <a:lnTo>
                      <a:pt x="23" y="917"/>
                    </a:lnTo>
                    <a:lnTo>
                      <a:pt x="24" y="960"/>
                    </a:lnTo>
                    <a:lnTo>
                      <a:pt x="25" y="1004"/>
                    </a:lnTo>
                    <a:lnTo>
                      <a:pt x="27" y="1047"/>
                    </a:lnTo>
                    <a:lnTo>
                      <a:pt x="29" y="1089"/>
                    </a:lnTo>
                    <a:lnTo>
                      <a:pt x="32" y="1132"/>
                    </a:lnTo>
                    <a:lnTo>
                      <a:pt x="35" y="1174"/>
                    </a:lnTo>
                    <a:lnTo>
                      <a:pt x="40" y="1216"/>
                    </a:lnTo>
                    <a:lnTo>
                      <a:pt x="44" y="1258"/>
                    </a:lnTo>
                    <a:lnTo>
                      <a:pt x="50" y="1299"/>
                    </a:lnTo>
                    <a:lnTo>
                      <a:pt x="56" y="1342"/>
                    </a:lnTo>
                    <a:lnTo>
                      <a:pt x="62" y="1383"/>
                    </a:lnTo>
                    <a:lnTo>
                      <a:pt x="70" y="1424"/>
                    </a:lnTo>
                    <a:lnTo>
                      <a:pt x="78" y="1465"/>
                    </a:lnTo>
                    <a:lnTo>
                      <a:pt x="87" y="1505"/>
                    </a:lnTo>
                    <a:lnTo>
                      <a:pt x="97" y="1546"/>
                    </a:lnTo>
                    <a:lnTo>
                      <a:pt x="106" y="1586"/>
                    </a:lnTo>
                    <a:lnTo>
                      <a:pt x="117" y="1625"/>
                    </a:lnTo>
                    <a:lnTo>
                      <a:pt x="129" y="1665"/>
                    </a:lnTo>
                    <a:lnTo>
                      <a:pt x="141" y="1704"/>
                    </a:lnTo>
                    <a:lnTo>
                      <a:pt x="154" y="1743"/>
                    </a:lnTo>
                    <a:lnTo>
                      <a:pt x="168" y="1782"/>
                    </a:lnTo>
                    <a:lnTo>
                      <a:pt x="182" y="1820"/>
                    </a:lnTo>
                    <a:lnTo>
                      <a:pt x="197" y="1859"/>
                    </a:lnTo>
                    <a:lnTo>
                      <a:pt x="213" y="1897"/>
                    </a:lnTo>
                    <a:lnTo>
                      <a:pt x="230" y="1935"/>
                    </a:lnTo>
                    <a:lnTo>
                      <a:pt x="247" y="1972"/>
                    </a:lnTo>
                    <a:lnTo>
                      <a:pt x="265" y="2009"/>
                    </a:lnTo>
                    <a:lnTo>
                      <a:pt x="284" y="2047"/>
                    </a:lnTo>
                    <a:lnTo>
                      <a:pt x="262" y="2058"/>
                    </a:lnTo>
                    <a:lnTo>
                      <a:pt x="244" y="2020"/>
                    </a:lnTo>
                    <a:lnTo>
                      <a:pt x="225" y="1982"/>
                    </a:lnTo>
                    <a:lnTo>
                      <a:pt x="208" y="1944"/>
                    </a:lnTo>
                    <a:lnTo>
                      <a:pt x="191" y="1906"/>
                    </a:lnTo>
                    <a:lnTo>
                      <a:pt x="176" y="1868"/>
                    </a:lnTo>
                    <a:lnTo>
                      <a:pt x="159" y="1830"/>
                    </a:lnTo>
                    <a:lnTo>
                      <a:pt x="145" y="1790"/>
                    </a:lnTo>
                    <a:lnTo>
                      <a:pt x="131" y="1751"/>
                    </a:lnTo>
                    <a:lnTo>
                      <a:pt x="118" y="1712"/>
                    </a:lnTo>
                    <a:lnTo>
                      <a:pt x="106" y="1672"/>
                    </a:lnTo>
                    <a:lnTo>
                      <a:pt x="95" y="1632"/>
                    </a:lnTo>
                    <a:lnTo>
                      <a:pt x="84" y="1592"/>
                    </a:lnTo>
                    <a:lnTo>
                      <a:pt x="73" y="1551"/>
                    </a:lnTo>
                    <a:lnTo>
                      <a:pt x="63" y="1510"/>
                    </a:lnTo>
                    <a:lnTo>
                      <a:pt x="55" y="1470"/>
                    </a:lnTo>
                    <a:lnTo>
                      <a:pt x="46" y="1428"/>
                    </a:lnTo>
                    <a:lnTo>
                      <a:pt x="38" y="1387"/>
                    </a:lnTo>
                    <a:lnTo>
                      <a:pt x="32" y="1346"/>
                    </a:lnTo>
                    <a:lnTo>
                      <a:pt x="25" y="1304"/>
                    </a:lnTo>
                    <a:lnTo>
                      <a:pt x="20" y="1262"/>
                    </a:lnTo>
                    <a:lnTo>
                      <a:pt x="16" y="1220"/>
                    </a:lnTo>
                    <a:lnTo>
                      <a:pt x="11" y="1176"/>
                    </a:lnTo>
                    <a:lnTo>
                      <a:pt x="7" y="1134"/>
                    </a:lnTo>
                    <a:lnTo>
                      <a:pt x="5" y="1091"/>
                    </a:lnTo>
                    <a:lnTo>
                      <a:pt x="3" y="1048"/>
                    </a:lnTo>
                    <a:lnTo>
                      <a:pt x="1" y="1005"/>
                    </a:lnTo>
                    <a:lnTo>
                      <a:pt x="0" y="961"/>
                    </a:lnTo>
                    <a:lnTo>
                      <a:pt x="0" y="917"/>
                    </a:lnTo>
                    <a:lnTo>
                      <a:pt x="0" y="873"/>
                    </a:lnTo>
                    <a:lnTo>
                      <a:pt x="1" y="830"/>
                    </a:lnTo>
                    <a:lnTo>
                      <a:pt x="2" y="785"/>
                    </a:lnTo>
                    <a:lnTo>
                      <a:pt x="4" y="740"/>
                    </a:lnTo>
                    <a:lnTo>
                      <a:pt x="29" y="741"/>
                    </a:lnTo>
                    <a:close/>
                    <a:moveTo>
                      <a:pt x="285" y="2054"/>
                    </a:moveTo>
                    <a:lnTo>
                      <a:pt x="284" y="2059"/>
                    </a:lnTo>
                    <a:lnTo>
                      <a:pt x="280" y="2061"/>
                    </a:lnTo>
                    <a:lnTo>
                      <a:pt x="278" y="2063"/>
                    </a:lnTo>
                    <a:lnTo>
                      <a:pt x="274" y="2064"/>
                    </a:lnTo>
                    <a:lnTo>
                      <a:pt x="271" y="2064"/>
                    </a:lnTo>
                    <a:lnTo>
                      <a:pt x="267" y="2063"/>
                    </a:lnTo>
                    <a:lnTo>
                      <a:pt x="264" y="2061"/>
                    </a:lnTo>
                    <a:lnTo>
                      <a:pt x="262" y="2058"/>
                    </a:lnTo>
                    <a:lnTo>
                      <a:pt x="273" y="2052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61" y="2049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285" y="2054"/>
                    </a:moveTo>
                    <a:lnTo>
                      <a:pt x="285" y="2054"/>
                    </a:lnTo>
                    <a:lnTo>
                      <a:pt x="273" y="2051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71" y="2010"/>
                    </a:lnTo>
                    <a:lnTo>
                      <a:pt x="279" y="1972"/>
                    </a:lnTo>
                    <a:lnTo>
                      <a:pt x="288" y="1935"/>
                    </a:lnTo>
                    <a:lnTo>
                      <a:pt x="297" y="1897"/>
                    </a:lnTo>
                    <a:lnTo>
                      <a:pt x="305" y="1858"/>
                    </a:lnTo>
                    <a:lnTo>
                      <a:pt x="313" y="1820"/>
                    </a:lnTo>
                    <a:lnTo>
                      <a:pt x="320" y="1782"/>
                    </a:lnTo>
                    <a:lnTo>
                      <a:pt x="328" y="1744"/>
                    </a:lnTo>
                    <a:lnTo>
                      <a:pt x="352" y="1749"/>
                    </a:lnTo>
                    <a:lnTo>
                      <a:pt x="344" y="1787"/>
                    </a:lnTo>
                    <a:lnTo>
                      <a:pt x="337" y="1824"/>
                    </a:lnTo>
                    <a:lnTo>
                      <a:pt x="329" y="1863"/>
                    </a:lnTo>
                    <a:lnTo>
                      <a:pt x="320" y="1901"/>
                    </a:lnTo>
                    <a:lnTo>
                      <a:pt x="312" y="1939"/>
                    </a:lnTo>
                    <a:lnTo>
                      <a:pt x="303" y="1978"/>
                    </a:lnTo>
                    <a:lnTo>
                      <a:pt x="294" y="2016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328" y="1744"/>
                    </a:moveTo>
                    <a:lnTo>
                      <a:pt x="335" y="1707"/>
                    </a:lnTo>
                    <a:lnTo>
                      <a:pt x="342" y="1669"/>
                    </a:lnTo>
                    <a:lnTo>
                      <a:pt x="348" y="1631"/>
                    </a:lnTo>
                    <a:lnTo>
                      <a:pt x="355" y="1593"/>
                    </a:lnTo>
                    <a:lnTo>
                      <a:pt x="361" y="1555"/>
                    </a:lnTo>
                    <a:lnTo>
                      <a:pt x="367" y="1518"/>
                    </a:lnTo>
                    <a:lnTo>
                      <a:pt x="372" y="1480"/>
                    </a:lnTo>
                    <a:lnTo>
                      <a:pt x="378" y="1443"/>
                    </a:lnTo>
                    <a:lnTo>
                      <a:pt x="402" y="1446"/>
                    </a:lnTo>
                    <a:lnTo>
                      <a:pt x="397" y="1484"/>
                    </a:lnTo>
                    <a:lnTo>
                      <a:pt x="391" y="1522"/>
                    </a:lnTo>
                    <a:lnTo>
                      <a:pt x="385" y="1559"/>
                    </a:lnTo>
                    <a:lnTo>
                      <a:pt x="379" y="1596"/>
                    </a:lnTo>
                    <a:lnTo>
                      <a:pt x="372" y="1635"/>
                    </a:lnTo>
                    <a:lnTo>
                      <a:pt x="366" y="1673"/>
                    </a:lnTo>
                    <a:lnTo>
                      <a:pt x="359" y="1711"/>
                    </a:lnTo>
                    <a:lnTo>
                      <a:pt x="352" y="1749"/>
                    </a:lnTo>
                    <a:lnTo>
                      <a:pt x="328" y="1744"/>
                    </a:lnTo>
                    <a:close/>
                    <a:moveTo>
                      <a:pt x="378" y="1443"/>
                    </a:moveTo>
                    <a:lnTo>
                      <a:pt x="391" y="1347"/>
                    </a:lnTo>
                    <a:lnTo>
                      <a:pt x="401" y="1252"/>
                    </a:lnTo>
                    <a:lnTo>
                      <a:pt x="411" y="1157"/>
                    </a:lnTo>
                    <a:lnTo>
                      <a:pt x="418" y="1063"/>
                    </a:lnTo>
                    <a:lnTo>
                      <a:pt x="424" y="970"/>
                    </a:lnTo>
                    <a:lnTo>
                      <a:pt x="427" y="878"/>
                    </a:lnTo>
                    <a:lnTo>
                      <a:pt x="430" y="786"/>
                    </a:lnTo>
                    <a:lnTo>
                      <a:pt x="430" y="696"/>
                    </a:lnTo>
                    <a:lnTo>
                      <a:pt x="429" y="607"/>
                    </a:lnTo>
                    <a:lnTo>
                      <a:pt x="426" y="519"/>
                    </a:lnTo>
                    <a:lnTo>
                      <a:pt x="422" y="431"/>
                    </a:lnTo>
                    <a:lnTo>
                      <a:pt x="415" y="345"/>
                    </a:lnTo>
                    <a:lnTo>
                      <a:pt x="408" y="261"/>
                    </a:lnTo>
                    <a:lnTo>
                      <a:pt x="398" y="177"/>
                    </a:lnTo>
                    <a:lnTo>
                      <a:pt x="386" y="95"/>
                    </a:lnTo>
                    <a:lnTo>
                      <a:pt x="373" y="14"/>
                    </a:lnTo>
                    <a:lnTo>
                      <a:pt x="397" y="10"/>
                    </a:lnTo>
                    <a:lnTo>
                      <a:pt x="410" y="91"/>
                    </a:lnTo>
                    <a:lnTo>
                      <a:pt x="422" y="174"/>
                    </a:lnTo>
                    <a:lnTo>
                      <a:pt x="432" y="257"/>
                    </a:lnTo>
                    <a:lnTo>
                      <a:pt x="440" y="343"/>
                    </a:lnTo>
                    <a:lnTo>
                      <a:pt x="446" y="429"/>
                    </a:lnTo>
                    <a:lnTo>
                      <a:pt x="451" y="516"/>
                    </a:lnTo>
                    <a:lnTo>
                      <a:pt x="453" y="606"/>
                    </a:lnTo>
                    <a:lnTo>
                      <a:pt x="455" y="696"/>
                    </a:lnTo>
                    <a:lnTo>
                      <a:pt x="454" y="786"/>
                    </a:lnTo>
                    <a:lnTo>
                      <a:pt x="452" y="878"/>
                    </a:lnTo>
                    <a:lnTo>
                      <a:pt x="448" y="971"/>
                    </a:lnTo>
                    <a:lnTo>
                      <a:pt x="442" y="1065"/>
                    </a:lnTo>
                    <a:lnTo>
                      <a:pt x="435" y="1159"/>
                    </a:lnTo>
                    <a:lnTo>
                      <a:pt x="425" y="1254"/>
                    </a:lnTo>
                    <a:lnTo>
                      <a:pt x="414" y="1350"/>
                    </a:lnTo>
                    <a:lnTo>
                      <a:pt x="402" y="1446"/>
                    </a:lnTo>
                    <a:lnTo>
                      <a:pt x="378" y="1443"/>
                    </a:lnTo>
                    <a:close/>
                    <a:moveTo>
                      <a:pt x="379" y="1"/>
                    </a:moveTo>
                    <a:lnTo>
                      <a:pt x="382" y="0"/>
                    </a:lnTo>
                    <a:lnTo>
                      <a:pt x="384" y="0"/>
                    </a:lnTo>
                    <a:lnTo>
                      <a:pt x="387" y="0"/>
                    </a:lnTo>
                    <a:lnTo>
                      <a:pt x="389" y="1"/>
                    </a:lnTo>
                    <a:lnTo>
                      <a:pt x="393" y="3"/>
                    </a:lnTo>
                    <a:lnTo>
                      <a:pt x="394" y="6"/>
                    </a:lnTo>
                    <a:lnTo>
                      <a:pt x="396" y="8"/>
                    </a:lnTo>
                    <a:lnTo>
                      <a:pt x="397" y="10"/>
                    </a:lnTo>
                    <a:lnTo>
                      <a:pt x="385" y="12"/>
                    </a:lnTo>
                    <a:lnTo>
                      <a:pt x="379" y="1"/>
                    </a:lnTo>
                    <a:close/>
                    <a:moveTo>
                      <a:pt x="391" y="23"/>
                    </a:moveTo>
                    <a:lnTo>
                      <a:pt x="99" y="184"/>
                    </a:lnTo>
                    <a:lnTo>
                      <a:pt x="87" y="162"/>
                    </a:lnTo>
                    <a:lnTo>
                      <a:pt x="379" y="1"/>
                    </a:lnTo>
                    <a:lnTo>
                      <a:pt x="391" y="23"/>
                    </a:lnTo>
                    <a:close/>
                    <a:moveTo>
                      <a:pt x="82" y="171"/>
                    </a:moveTo>
                    <a:lnTo>
                      <a:pt x="84" y="167"/>
                    </a:lnTo>
                    <a:lnTo>
                      <a:pt x="87" y="162"/>
                    </a:lnTo>
                    <a:lnTo>
                      <a:pt x="94" y="173"/>
                    </a:lnTo>
                    <a:lnTo>
                      <a:pt x="82" y="17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29" name="Freeform 940"/>
              <p:cNvSpPr>
                <a:spLocks/>
              </p:cNvSpPr>
              <p:nvPr/>
            </p:nvSpPr>
            <p:spPr bwMode="auto">
              <a:xfrm>
                <a:off x="2342" y="1915"/>
                <a:ext cx="85" cy="380"/>
              </a:xfrm>
              <a:custGeom>
                <a:avLst/>
                <a:gdLst>
                  <a:gd name="T0" fmla="*/ 3 w 417"/>
                  <a:gd name="T1" fmla="*/ 8 h 1916"/>
                  <a:gd name="T2" fmla="*/ 2 w 417"/>
                  <a:gd name="T3" fmla="*/ 13 h 1916"/>
                  <a:gd name="T4" fmla="*/ 1 w 417"/>
                  <a:gd name="T5" fmla="*/ 18 h 1916"/>
                  <a:gd name="T6" fmla="*/ 1 w 417"/>
                  <a:gd name="T7" fmla="*/ 23 h 1916"/>
                  <a:gd name="T8" fmla="*/ 0 w 417"/>
                  <a:gd name="T9" fmla="*/ 27 h 1916"/>
                  <a:gd name="T10" fmla="*/ 0 w 417"/>
                  <a:gd name="T11" fmla="*/ 32 h 1916"/>
                  <a:gd name="T12" fmla="*/ 0 w 417"/>
                  <a:gd name="T13" fmla="*/ 37 h 1916"/>
                  <a:gd name="T14" fmla="*/ 0 w 417"/>
                  <a:gd name="T15" fmla="*/ 41 h 1916"/>
                  <a:gd name="T16" fmla="*/ 0 w 417"/>
                  <a:gd name="T17" fmla="*/ 46 h 1916"/>
                  <a:gd name="T18" fmla="*/ 1 w 417"/>
                  <a:gd name="T19" fmla="*/ 50 h 1916"/>
                  <a:gd name="T20" fmla="*/ 2 w 417"/>
                  <a:gd name="T21" fmla="*/ 54 h 1916"/>
                  <a:gd name="T22" fmla="*/ 2 w 417"/>
                  <a:gd name="T23" fmla="*/ 59 h 1916"/>
                  <a:gd name="T24" fmla="*/ 4 w 417"/>
                  <a:gd name="T25" fmla="*/ 63 h 1916"/>
                  <a:gd name="T26" fmla="*/ 5 w 417"/>
                  <a:gd name="T27" fmla="*/ 67 h 1916"/>
                  <a:gd name="T28" fmla="*/ 7 w 417"/>
                  <a:gd name="T29" fmla="*/ 71 h 1916"/>
                  <a:gd name="T30" fmla="*/ 9 w 417"/>
                  <a:gd name="T31" fmla="*/ 75 h 1916"/>
                  <a:gd name="T32" fmla="*/ 10 w 417"/>
                  <a:gd name="T33" fmla="*/ 74 h 1916"/>
                  <a:gd name="T34" fmla="*/ 12 w 417"/>
                  <a:gd name="T35" fmla="*/ 69 h 1916"/>
                  <a:gd name="T36" fmla="*/ 13 w 417"/>
                  <a:gd name="T37" fmla="*/ 64 h 1916"/>
                  <a:gd name="T38" fmla="*/ 14 w 417"/>
                  <a:gd name="T39" fmla="*/ 59 h 1916"/>
                  <a:gd name="T40" fmla="*/ 15 w 417"/>
                  <a:gd name="T41" fmla="*/ 54 h 1916"/>
                  <a:gd name="T42" fmla="*/ 15 w 417"/>
                  <a:gd name="T43" fmla="*/ 49 h 1916"/>
                  <a:gd name="T44" fmla="*/ 16 w 417"/>
                  <a:gd name="T45" fmla="*/ 44 h 1916"/>
                  <a:gd name="T46" fmla="*/ 16 w 417"/>
                  <a:gd name="T47" fmla="*/ 39 h 1916"/>
                  <a:gd name="T48" fmla="*/ 17 w 417"/>
                  <a:gd name="T49" fmla="*/ 34 h 1916"/>
                  <a:gd name="T50" fmla="*/ 17 w 417"/>
                  <a:gd name="T51" fmla="*/ 29 h 1916"/>
                  <a:gd name="T52" fmla="*/ 17 w 417"/>
                  <a:gd name="T53" fmla="*/ 25 h 1916"/>
                  <a:gd name="T54" fmla="*/ 17 w 417"/>
                  <a:gd name="T55" fmla="*/ 20 h 1916"/>
                  <a:gd name="T56" fmla="*/ 17 w 417"/>
                  <a:gd name="T57" fmla="*/ 15 h 1916"/>
                  <a:gd name="T58" fmla="*/ 16 w 417"/>
                  <a:gd name="T59" fmla="*/ 11 h 1916"/>
                  <a:gd name="T60" fmla="*/ 16 w 417"/>
                  <a:gd name="T61" fmla="*/ 6 h 1916"/>
                  <a:gd name="T62" fmla="*/ 15 w 417"/>
                  <a:gd name="T63" fmla="*/ 2 h 1916"/>
                  <a:gd name="T64" fmla="*/ 13 w 417"/>
                  <a:gd name="T65" fmla="*/ 1 h 1916"/>
                  <a:gd name="T66" fmla="*/ 11 w 417"/>
                  <a:gd name="T67" fmla="*/ 2 h 1916"/>
                  <a:gd name="T68" fmla="*/ 8 w 417"/>
                  <a:gd name="T69" fmla="*/ 4 h 1916"/>
                  <a:gd name="T70" fmla="*/ 5 w 417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1916"/>
                  <a:gd name="T110" fmla="*/ 417 w 417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1916">
                    <a:moveTo>
                      <a:pt x="91" y="147"/>
                    </a:moveTo>
                    <a:lnTo>
                      <a:pt x="78" y="209"/>
                    </a:lnTo>
                    <a:lnTo>
                      <a:pt x="67" y="268"/>
                    </a:lnTo>
                    <a:lnTo>
                      <a:pt x="55" y="329"/>
                    </a:lnTo>
                    <a:lnTo>
                      <a:pt x="45" y="389"/>
                    </a:lnTo>
                    <a:lnTo>
                      <a:pt x="35" y="448"/>
                    </a:lnTo>
                    <a:lnTo>
                      <a:pt x="27" y="508"/>
                    </a:lnTo>
                    <a:lnTo>
                      <a:pt x="20" y="567"/>
                    </a:lnTo>
                    <a:lnTo>
                      <a:pt x="14" y="627"/>
                    </a:lnTo>
                    <a:lnTo>
                      <a:pt x="8" y="685"/>
                    </a:lnTo>
                    <a:lnTo>
                      <a:pt x="4" y="743"/>
                    </a:lnTo>
                    <a:lnTo>
                      <a:pt x="2" y="802"/>
                    </a:lnTo>
                    <a:lnTo>
                      <a:pt x="0" y="859"/>
                    </a:lnTo>
                    <a:lnTo>
                      <a:pt x="0" y="916"/>
                    </a:lnTo>
                    <a:lnTo>
                      <a:pt x="0" y="973"/>
                    </a:lnTo>
                    <a:lnTo>
                      <a:pt x="2" y="1029"/>
                    </a:lnTo>
                    <a:lnTo>
                      <a:pt x="5" y="1086"/>
                    </a:lnTo>
                    <a:lnTo>
                      <a:pt x="8" y="1141"/>
                    </a:lnTo>
                    <a:lnTo>
                      <a:pt x="15" y="1197"/>
                    </a:lnTo>
                    <a:lnTo>
                      <a:pt x="21" y="1251"/>
                    </a:lnTo>
                    <a:lnTo>
                      <a:pt x="29" y="1306"/>
                    </a:lnTo>
                    <a:lnTo>
                      <a:pt x="39" y="1359"/>
                    </a:lnTo>
                    <a:lnTo>
                      <a:pt x="49" y="1413"/>
                    </a:lnTo>
                    <a:lnTo>
                      <a:pt x="61" y="1466"/>
                    </a:lnTo>
                    <a:lnTo>
                      <a:pt x="75" y="1518"/>
                    </a:lnTo>
                    <a:lnTo>
                      <a:pt x="90" y="1569"/>
                    </a:lnTo>
                    <a:lnTo>
                      <a:pt x="107" y="1621"/>
                    </a:lnTo>
                    <a:lnTo>
                      <a:pt x="125" y="1672"/>
                    </a:lnTo>
                    <a:lnTo>
                      <a:pt x="144" y="1722"/>
                    </a:lnTo>
                    <a:lnTo>
                      <a:pt x="165" y="1771"/>
                    </a:lnTo>
                    <a:lnTo>
                      <a:pt x="188" y="1820"/>
                    </a:lnTo>
                    <a:lnTo>
                      <a:pt x="211" y="1869"/>
                    </a:lnTo>
                    <a:lnTo>
                      <a:pt x="237" y="1916"/>
                    </a:lnTo>
                    <a:lnTo>
                      <a:pt x="253" y="1852"/>
                    </a:lnTo>
                    <a:lnTo>
                      <a:pt x="270" y="1789"/>
                    </a:lnTo>
                    <a:lnTo>
                      <a:pt x="286" y="1725"/>
                    </a:lnTo>
                    <a:lnTo>
                      <a:pt x="300" y="1661"/>
                    </a:lnTo>
                    <a:lnTo>
                      <a:pt x="314" y="1598"/>
                    </a:lnTo>
                    <a:lnTo>
                      <a:pt x="327" y="1534"/>
                    </a:lnTo>
                    <a:lnTo>
                      <a:pt x="339" y="1470"/>
                    </a:lnTo>
                    <a:lnTo>
                      <a:pt x="350" y="1407"/>
                    </a:lnTo>
                    <a:lnTo>
                      <a:pt x="359" y="1345"/>
                    </a:lnTo>
                    <a:lnTo>
                      <a:pt x="369" y="1282"/>
                    </a:lnTo>
                    <a:lnTo>
                      <a:pt x="378" y="1220"/>
                    </a:lnTo>
                    <a:lnTo>
                      <a:pt x="385" y="1157"/>
                    </a:lnTo>
                    <a:lnTo>
                      <a:pt x="392" y="1095"/>
                    </a:lnTo>
                    <a:lnTo>
                      <a:pt x="398" y="1034"/>
                    </a:lnTo>
                    <a:lnTo>
                      <a:pt x="403" y="972"/>
                    </a:lnTo>
                    <a:lnTo>
                      <a:pt x="407" y="912"/>
                    </a:lnTo>
                    <a:lnTo>
                      <a:pt x="411" y="851"/>
                    </a:lnTo>
                    <a:lnTo>
                      <a:pt x="413" y="791"/>
                    </a:lnTo>
                    <a:lnTo>
                      <a:pt x="415" y="731"/>
                    </a:lnTo>
                    <a:lnTo>
                      <a:pt x="417" y="672"/>
                    </a:lnTo>
                    <a:lnTo>
                      <a:pt x="417" y="613"/>
                    </a:lnTo>
                    <a:lnTo>
                      <a:pt x="415" y="554"/>
                    </a:lnTo>
                    <a:lnTo>
                      <a:pt x="414" y="497"/>
                    </a:lnTo>
                    <a:lnTo>
                      <a:pt x="412" y="439"/>
                    </a:lnTo>
                    <a:lnTo>
                      <a:pt x="410" y="383"/>
                    </a:lnTo>
                    <a:lnTo>
                      <a:pt x="406" y="326"/>
                    </a:lnTo>
                    <a:lnTo>
                      <a:pt x="401" y="270"/>
                    </a:lnTo>
                    <a:lnTo>
                      <a:pt x="396" y="215"/>
                    </a:lnTo>
                    <a:lnTo>
                      <a:pt x="391" y="160"/>
                    </a:lnTo>
                    <a:lnTo>
                      <a:pt x="384" y="106"/>
                    </a:lnTo>
                    <a:lnTo>
                      <a:pt x="377" y="53"/>
                    </a:lnTo>
                    <a:lnTo>
                      <a:pt x="368" y="0"/>
                    </a:lnTo>
                    <a:lnTo>
                      <a:pt x="333" y="19"/>
                    </a:lnTo>
                    <a:lnTo>
                      <a:pt x="299" y="37"/>
                    </a:lnTo>
                    <a:lnTo>
                      <a:pt x="264" y="55"/>
                    </a:lnTo>
                    <a:lnTo>
                      <a:pt x="230" y="74"/>
                    </a:lnTo>
                    <a:lnTo>
                      <a:pt x="195" y="92"/>
                    </a:lnTo>
                    <a:lnTo>
                      <a:pt x="161" y="110"/>
                    </a:lnTo>
                    <a:lnTo>
                      <a:pt x="126" y="129"/>
                    </a:lnTo>
                    <a:lnTo>
                      <a:pt x="91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0" name="Freeform 941"/>
              <p:cNvSpPr>
                <a:spLocks noEditPoints="1"/>
              </p:cNvSpPr>
              <p:nvPr/>
            </p:nvSpPr>
            <p:spPr bwMode="auto">
              <a:xfrm>
                <a:off x="2342" y="1907"/>
                <a:ext cx="89" cy="387"/>
              </a:xfrm>
              <a:custGeom>
                <a:avLst/>
                <a:gdLst>
                  <a:gd name="T0" fmla="*/ 4 w 441"/>
                  <a:gd name="T1" fmla="*/ 11 h 1940"/>
                  <a:gd name="T2" fmla="*/ 2 w 441"/>
                  <a:gd name="T3" fmla="*/ 19 h 1940"/>
                  <a:gd name="T4" fmla="*/ 2 w 441"/>
                  <a:gd name="T5" fmla="*/ 26 h 1940"/>
                  <a:gd name="T6" fmla="*/ 1 w 441"/>
                  <a:gd name="T7" fmla="*/ 33 h 1940"/>
                  <a:gd name="T8" fmla="*/ 1 w 441"/>
                  <a:gd name="T9" fmla="*/ 39 h 1940"/>
                  <a:gd name="T10" fmla="*/ 0 w 441"/>
                  <a:gd name="T11" fmla="*/ 44 h 1940"/>
                  <a:gd name="T12" fmla="*/ 0 w 441"/>
                  <a:gd name="T13" fmla="*/ 37 h 1940"/>
                  <a:gd name="T14" fmla="*/ 0 w 441"/>
                  <a:gd name="T15" fmla="*/ 30 h 1940"/>
                  <a:gd name="T16" fmla="*/ 1 w 441"/>
                  <a:gd name="T17" fmla="*/ 23 h 1940"/>
                  <a:gd name="T18" fmla="*/ 2 w 441"/>
                  <a:gd name="T19" fmla="*/ 16 h 1940"/>
                  <a:gd name="T20" fmla="*/ 3 w 441"/>
                  <a:gd name="T21" fmla="*/ 9 h 1940"/>
                  <a:gd name="T22" fmla="*/ 1 w 441"/>
                  <a:gd name="T23" fmla="*/ 44 h 1940"/>
                  <a:gd name="T24" fmla="*/ 2 w 441"/>
                  <a:gd name="T25" fmla="*/ 50 h 1940"/>
                  <a:gd name="T26" fmla="*/ 3 w 441"/>
                  <a:gd name="T27" fmla="*/ 57 h 1940"/>
                  <a:gd name="T28" fmla="*/ 5 w 441"/>
                  <a:gd name="T29" fmla="*/ 63 h 1940"/>
                  <a:gd name="T30" fmla="*/ 7 w 441"/>
                  <a:gd name="T31" fmla="*/ 69 h 1940"/>
                  <a:gd name="T32" fmla="*/ 9 w 441"/>
                  <a:gd name="T33" fmla="*/ 75 h 1940"/>
                  <a:gd name="T34" fmla="*/ 9 w 441"/>
                  <a:gd name="T35" fmla="*/ 75 h 1940"/>
                  <a:gd name="T36" fmla="*/ 6 w 441"/>
                  <a:gd name="T37" fmla="*/ 70 h 1940"/>
                  <a:gd name="T38" fmla="*/ 4 w 441"/>
                  <a:gd name="T39" fmla="*/ 63 h 1940"/>
                  <a:gd name="T40" fmla="*/ 2 w 441"/>
                  <a:gd name="T41" fmla="*/ 57 h 1940"/>
                  <a:gd name="T42" fmla="*/ 1 w 441"/>
                  <a:gd name="T43" fmla="*/ 51 h 1940"/>
                  <a:gd name="T44" fmla="*/ 0 w 441"/>
                  <a:gd name="T45" fmla="*/ 44 h 1940"/>
                  <a:gd name="T46" fmla="*/ 10 w 441"/>
                  <a:gd name="T47" fmla="*/ 77 h 1940"/>
                  <a:gd name="T48" fmla="*/ 10 w 441"/>
                  <a:gd name="T49" fmla="*/ 78 h 1940"/>
                  <a:gd name="T50" fmla="*/ 10 w 441"/>
                  <a:gd name="T51" fmla="*/ 78 h 1940"/>
                  <a:gd name="T52" fmla="*/ 10 w 441"/>
                  <a:gd name="T53" fmla="*/ 77 h 1940"/>
                  <a:gd name="T54" fmla="*/ 10 w 441"/>
                  <a:gd name="T55" fmla="*/ 77 h 1940"/>
                  <a:gd name="T56" fmla="*/ 9 w 441"/>
                  <a:gd name="T57" fmla="*/ 77 h 1940"/>
                  <a:gd name="T58" fmla="*/ 11 w 441"/>
                  <a:gd name="T59" fmla="*/ 73 h 1940"/>
                  <a:gd name="T60" fmla="*/ 12 w 441"/>
                  <a:gd name="T61" fmla="*/ 68 h 1940"/>
                  <a:gd name="T62" fmla="*/ 13 w 441"/>
                  <a:gd name="T63" fmla="*/ 66 h 1940"/>
                  <a:gd name="T64" fmla="*/ 12 w 441"/>
                  <a:gd name="T65" fmla="*/ 70 h 1940"/>
                  <a:gd name="T66" fmla="*/ 11 w 441"/>
                  <a:gd name="T67" fmla="*/ 74 h 1940"/>
                  <a:gd name="T68" fmla="*/ 9 w 441"/>
                  <a:gd name="T69" fmla="*/ 77 h 1940"/>
                  <a:gd name="T70" fmla="*/ 13 w 441"/>
                  <a:gd name="T71" fmla="*/ 63 h 1940"/>
                  <a:gd name="T72" fmla="*/ 14 w 441"/>
                  <a:gd name="T73" fmla="*/ 58 h 1940"/>
                  <a:gd name="T74" fmla="*/ 14 w 441"/>
                  <a:gd name="T75" fmla="*/ 54 h 1940"/>
                  <a:gd name="T76" fmla="*/ 15 w 441"/>
                  <a:gd name="T77" fmla="*/ 57 h 1940"/>
                  <a:gd name="T78" fmla="*/ 14 w 441"/>
                  <a:gd name="T79" fmla="*/ 62 h 1940"/>
                  <a:gd name="T80" fmla="*/ 13 w 441"/>
                  <a:gd name="T81" fmla="*/ 66 h 1940"/>
                  <a:gd name="T82" fmla="*/ 15 w 441"/>
                  <a:gd name="T83" fmla="*/ 51 h 1940"/>
                  <a:gd name="T84" fmla="*/ 16 w 441"/>
                  <a:gd name="T85" fmla="*/ 40 h 1940"/>
                  <a:gd name="T86" fmla="*/ 17 w 441"/>
                  <a:gd name="T87" fmla="*/ 30 h 1940"/>
                  <a:gd name="T88" fmla="*/ 17 w 441"/>
                  <a:gd name="T89" fmla="*/ 20 h 1940"/>
                  <a:gd name="T90" fmla="*/ 16 w 441"/>
                  <a:gd name="T91" fmla="*/ 10 h 1940"/>
                  <a:gd name="T92" fmla="*/ 15 w 441"/>
                  <a:gd name="T93" fmla="*/ 1 h 1940"/>
                  <a:gd name="T94" fmla="*/ 17 w 441"/>
                  <a:gd name="T95" fmla="*/ 7 h 1940"/>
                  <a:gd name="T96" fmla="*/ 17 w 441"/>
                  <a:gd name="T97" fmla="*/ 16 h 1940"/>
                  <a:gd name="T98" fmla="*/ 18 w 441"/>
                  <a:gd name="T99" fmla="*/ 26 h 1940"/>
                  <a:gd name="T100" fmla="*/ 17 w 441"/>
                  <a:gd name="T101" fmla="*/ 37 h 1940"/>
                  <a:gd name="T102" fmla="*/ 16 w 441"/>
                  <a:gd name="T103" fmla="*/ 47 h 1940"/>
                  <a:gd name="T104" fmla="*/ 14 w 441"/>
                  <a:gd name="T105" fmla="*/ 54 h 1940"/>
                  <a:gd name="T106" fmla="*/ 15 w 441"/>
                  <a:gd name="T107" fmla="*/ 0 h 1940"/>
                  <a:gd name="T108" fmla="*/ 16 w 441"/>
                  <a:gd name="T109" fmla="*/ 0 h 1940"/>
                  <a:gd name="T110" fmla="*/ 16 w 441"/>
                  <a:gd name="T111" fmla="*/ 0 h 1940"/>
                  <a:gd name="T112" fmla="*/ 15 w 441"/>
                  <a:gd name="T113" fmla="*/ 1 h 1940"/>
                  <a:gd name="T114" fmla="*/ 15 w 441"/>
                  <a:gd name="T115" fmla="*/ 0 h 1940"/>
                  <a:gd name="T116" fmla="*/ 4 w 441"/>
                  <a:gd name="T117" fmla="*/ 6 h 1940"/>
                  <a:gd name="T118" fmla="*/ 4 w 441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1"/>
                  <a:gd name="T181" fmla="*/ 0 h 1940"/>
                  <a:gd name="T182" fmla="*/ 441 w 441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1" h="1940">
                    <a:moveTo>
                      <a:pt x="116" y="162"/>
                    </a:moveTo>
                    <a:lnTo>
                      <a:pt x="103" y="223"/>
                    </a:lnTo>
                    <a:lnTo>
                      <a:pt x="91" y="282"/>
                    </a:lnTo>
                    <a:lnTo>
                      <a:pt x="80" y="343"/>
                    </a:lnTo>
                    <a:lnTo>
                      <a:pt x="70" y="402"/>
                    </a:lnTo>
                    <a:lnTo>
                      <a:pt x="60" y="463"/>
                    </a:lnTo>
                    <a:lnTo>
                      <a:pt x="53" y="521"/>
                    </a:lnTo>
                    <a:lnTo>
                      <a:pt x="45" y="580"/>
                    </a:lnTo>
                    <a:lnTo>
                      <a:pt x="39" y="639"/>
                    </a:lnTo>
                    <a:lnTo>
                      <a:pt x="33" y="698"/>
                    </a:lnTo>
                    <a:lnTo>
                      <a:pt x="30" y="755"/>
                    </a:lnTo>
                    <a:lnTo>
                      <a:pt x="27" y="814"/>
                    </a:lnTo>
                    <a:lnTo>
                      <a:pt x="25" y="871"/>
                    </a:lnTo>
                    <a:lnTo>
                      <a:pt x="25" y="928"/>
                    </a:lnTo>
                    <a:lnTo>
                      <a:pt x="25" y="984"/>
                    </a:lnTo>
                    <a:lnTo>
                      <a:pt x="27" y="1040"/>
                    </a:lnTo>
                    <a:lnTo>
                      <a:pt x="30" y="1097"/>
                    </a:lnTo>
                    <a:lnTo>
                      <a:pt x="5" y="1099"/>
                    </a:lnTo>
                    <a:lnTo>
                      <a:pt x="2" y="1041"/>
                    </a:lnTo>
                    <a:lnTo>
                      <a:pt x="1" y="985"/>
                    </a:lnTo>
                    <a:lnTo>
                      <a:pt x="0" y="928"/>
                    </a:lnTo>
                    <a:lnTo>
                      <a:pt x="1" y="871"/>
                    </a:lnTo>
                    <a:lnTo>
                      <a:pt x="3" y="813"/>
                    </a:lnTo>
                    <a:lnTo>
                      <a:pt x="5" y="754"/>
                    </a:lnTo>
                    <a:lnTo>
                      <a:pt x="9" y="696"/>
                    </a:lnTo>
                    <a:lnTo>
                      <a:pt x="15" y="638"/>
                    </a:lnTo>
                    <a:lnTo>
                      <a:pt x="21" y="578"/>
                    </a:lnTo>
                    <a:lnTo>
                      <a:pt x="28" y="519"/>
                    </a:lnTo>
                    <a:lnTo>
                      <a:pt x="36" y="459"/>
                    </a:lnTo>
                    <a:lnTo>
                      <a:pt x="46" y="399"/>
                    </a:lnTo>
                    <a:lnTo>
                      <a:pt x="56" y="338"/>
                    </a:lnTo>
                    <a:lnTo>
                      <a:pt x="68" y="278"/>
                    </a:lnTo>
                    <a:lnTo>
                      <a:pt x="80" y="217"/>
                    </a:lnTo>
                    <a:lnTo>
                      <a:pt x="93" y="157"/>
                    </a:lnTo>
                    <a:lnTo>
                      <a:pt x="116" y="162"/>
                    </a:lnTo>
                    <a:close/>
                    <a:moveTo>
                      <a:pt x="30" y="1097"/>
                    </a:moveTo>
                    <a:lnTo>
                      <a:pt x="34" y="1152"/>
                    </a:lnTo>
                    <a:lnTo>
                      <a:pt x="40" y="1207"/>
                    </a:lnTo>
                    <a:lnTo>
                      <a:pt x="46" y="1262"/>
                    </a:lnTo>
                    <a:lnTo>
                      <a:pt x="54" y="1316"/>
                    </a:lnTo>
                    <a:lnTo>
                      <a:pt x="63" y="1369"/>
                    </a:lnTo>
                    <a:lnTo>
                      <a:pt x="74" y="1422"/>
                    </a:lnTo>
                    <a:lnTo>
                      <a:pt x="86" y="1475"/>
                    </a:lnTo>
                    <a:lnTo>
                      <a:pt x="100" y="1526"/>
                    </a:lnTo>
                    <a:lnTo>
                      <a:pt x="115" y="1578"/>
                    </a:lnTo>
                    <a:lnTo>
                      <a:pt x="131" y="1629"/>
                    </a:lnTo>
                    <a:lnTo>
                      <a:pt x="149" y="1680"/>
                    </a:lnTo>
                    <a:lnTo>
                      <a:pt x="168" y="1729"/>
                    </a:lnTo>
                    <a:lnTo>
                      <a:pt x="189" y="1779"/>
                    </a:lnTo>
                    <a:lnTo>
                      <a:pt x="211" y="1828"/>
                    </a:lnTo>
                    <a:lnTo>
                      <a:pt x="235" y="1875"/>
                    </a:lnTo>
                    <a:lnTo>
                      <a:pt x="260" y="1923"/>
                    </a:lnTo>
                    <a:lnTo>
                      <a:pt x="239" y="1935"/>
                    </a:lnTo>
                    <a:lnTo>
                      <a:pt x="214" y="1886"/>
                    </a:lnTo>
                    <a:lnTo>
                      <a:pt x="190" y="1837"/>
                    </a:lnTo>
                    <a:lnTo>
                      <a:pt x="167" y="1789"/>
                    </a:lnTo>
                    <a:lnTo>
                      <a:pt x="145" y="1738"/>
                    </a:lnTo>
                    <a:lnTo>
                      <a:pt x="126" y="1688"/>
                    </a:lnTo>
                    <a:lnTo>
                      <a:pt x="108" y="1637"/>
                    </a:lnTo>
                    <a:lnTo>
                      <a:pt x="91" y="1586"/>
                    </a:lnTo>
                    <a:lnTo>
                      <a:pt x="76" y="1533"/>
                    </a:lnTo>
                    <a:lnTo>
                      <a:pt x="63" y="1481"/>
                    </a:lnTo>
                    <a:lnTo>
                      <a:pt x="50" y="1427"/>
                    </a:lnTo>
                    <a:lnTo>
                      <a:pt x="40" y="1374"/>
                    </a:lnTo>
                    <a:lnTo>
                      <a:pt x="30" y="1319"/>
                    </a:lnTo>
                    <a:lnTo>
                      <a:pt x="22" y="1265"/>
                    </a:lnTo>
                    <a:lnTo>
                      <a:pt x="15" y="1210"/>
                    </a:lnTo>
                    <a:lnTo>
                      <a:pt x="9" y="1154"/>
                    </a:lnTo>
                    <a:lnTo>
                      <a:pt x="5" y="1099"/>
                    </a:lnTo>
                    <a:lnTo>
                      <a:pt x="30" y="1097"/>
                    </a:lnTo>
                    <a:close/>
                    <a:moveTo>
                      <a:pt x="261" y="1931"/>
                    </a:moveTo>
                    <a:lnTo>
                      <a:pt x="260" y="1935"/>
                    </a:lnTo>
                    <a:lnTo>
                      <a:pt x="258" y="1938"/>
                    </a:lnTo>
                    <a:lnTo>
                      <a:pt x="255" y="1939"/>
                    </a:lnTo>
                    <a:lnTo>
                      <a:pt x="251" y="1940"/>
                    </a:lnTo>
                    <a:lnTo>
                      <a:pt x="248" y="1940"/>
                    </a:lnTo>
                    <a:lnTo>
                      <a:pt x="245" y="1939"/>
                    </a:lnTo>
                    <a:lnTo>
                      <a:pt x="242" y="1938"/>
                    </a:lnTo>
                    <a:lnTo>
                      <a:pt x="239" y="1935"/>
                    </a:lnTo>
                    <a:lnTo>
                      <a:pt x="250" y="1928"/>
                    </a:lnTo>
                    <a:lnTo>
                      <a:pt x="261" y="1931"/>
                    </a:lnTo>
                    <a:close/>
                    <a:moveTo>
                      <a:pt x="238" y="1925"/>
                    </a:moveTo>
                    <a:lnTo>
                      <a:pt x="238" y="1925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238" y="1925"/>
                    </a:moveTo>
                    <a:lnTo>
                      <a:pt x="248" y="1889"/>
                    </a:lnTo>
                    <a:lnTo>
                      <a:pt x="257" y="1854"/>
                    </a:lnTo>
                    <a:lnTo>
                      <a:pt x="266" y="1818"/>
                    </a:lnTo>
                    <a:lnTo>
                      <a:pt x="275" y="1781"/>
                    </a:lnTo>
                    <a:lnTo>
                      <a:pt x="284" y="1746"/>
                    </a:lnTo>
                    <a:lnTo>
                      <a:pt x="292" y="1710"/>
                    </a:lnTo>
                    <a:lnTo>
                      <a:pt x="300" y="1675"/>
                    </a:lnTo>
                    <a:lnTo>
                      <a:pt x="308" y="1640"/>
                    </a:lnTo>
                    <a:lnTo>
                      <a:pt x="331" y="1644"/>
                    </a:lnTo>
                    <a:lnTo>
                      <a:pt x="324" y="1680"/>
                    </a:lnTo>
                    <a:lnTo>
                      <a:pt x="316" y="1716"/>
                    </a:lnTo>
                    <a:lnTo>
                      <a:pt x="308" y="1752"/>
                    </a:lnTo>
                    <a:lnTo>
                      <a:pt x="299" y="1788"/>
                    </a:lnTo>
                    <a:lnTo>
                      <a:pt x="290" y="1823"/>
                    </a:lnTo>
                    <a:lnTo>
                      <a:pt x="280" y="1859"/>
                    </a:lnTo>
                    <a:lnTo>
                      <a:pt x="271" y="1896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308" y="1640"/>
                    </a:moveTo>
                    <a:lnTo>
                      <a:pt x="315" y="1604"/>
                    </a:lnTo>
                    <a:lnTo>
                      <a:pt x="323" y="1569"/>
                    </a:lnTo>
                    <a:lnTo>
                      <a:pt x="329" y="1533"/>
                    </a:lnTo>
                    <a:lnTo>
                      <a:pt x="337" y="1497"/>
                    </a:lnTo>
                    <a:lnTo>
                      <a:pt x="343" y="1462"/>
                    </a:lnTo>
                    <a:lnTo>
                      <a:pt x="349" y="1427"/>
                    </a:lnTo>
                    <a:lnTo>
                      <a:pt x="355" y="1391"/>
                    </a:lnTo>
                    <a:lnTo>
                      <a:pt x="360" y="1357"/>
                    </a:lnTo>
                    <a:lnTo>
                      <a:pt x="384" y="1360"/>
                    </a:lnTo>
                    <a:lnTo>
                      <a:pt x="379" y="1396"/>
                    </a:lnTo>
                    <a:lnTo>
                      <a:pt x="372" y="1431"/>
                    </a:lnTo>
                    <a:lnTo>
                      <a:pt x="367" y="1467"/>
                    </a:lnTo>
                    <a:lnTo>
                      <a:pt x="360" y="1503"/>
                    </a:lnTo>
                    <a:lnTo>
                      <a:pt x="353" y="1538"/>
                    </a:lnTo>
                    <a:lnTo>
                      <a:pt x="346" y="1573"/>
                    </a:lnTo>
                    <a:lnTo>
                      <a:pt x="339" y="1608"/>
                    </a:lnTo>
                    <a:lnTo>
                      <a:pt x="331" y="1644"/>
                    </a:lnTo>
                    <a:lnTo>
                      <a:pt x="308" y="1640"/>
                    </a:lnTo>
                    <a:close/>
                    <a:moveTo>
                      <a:pt x="360" y="1357"/>
                    </a:moveTo>
                    <a:lnTo>
                      <a:pt x="373" y="1267"/>
                    </a:lnTo>
                    <a:lnTo>
                      <a:pt x="385" y="1178"/>
                    </a:lnTo>
                    <a:lnTo>
                      <a:pt x="395" y="1089"/>
                    </a:lnTo>
                    <a:lnTo>
                      <a:pt x="403" y="1000"/>
                    </a:lnTo>
                    <a:lnTo>
                      <a:pt x="409" y="913"/>
                    </a:lnTo>
                    <a:lnTo>
                      <a:pt x="413" y="827"/>
                    </a:lnTo>
                    <a:lnTo>
                      <a:pt x="417" y="740"/>
                    </a:lnTo>
                    <a:lnTo>
                      <a:pt x="418" y="656"/>
                    </a:lnTo>
                    <a:lnTo>
                      <a:pt x="417" y="572"/>
                    </a:lnTo>
                    <a:lnTo>
                      <a:pt x="414" y="489"/>
                    </a:lnTo>
                    <a:lnTo>
                      <a:pt x="411" y="406"/>
                    </a:lnTo>
                    <a:lnTo>
                      <a:pt x="406" y="325"/>
                    </a:lnTo>
                    <a:lnTo>
                      <a:pt x="399" y="246"/>
                    </a:lnTo>
                    <a:lnTo>
                      <a:pt x="391" y="167"/>
                    </a:lnTo>
                    <a:lnTo>
                      <a:pt x="381" y="90"/>
                    </a:lnTo>
                    <a:lnTo>
                      <a:pt x="369" y="14"/>
                    </a:lnTo>
                    <a:lnTo>
                      <a:pt x="393" y="10"/>
                    </a:lnTo>
                    <a:lnTo>
                      <a:pt x="405" y="87"/>
                    </a:lnTo>
                    <a:lnTo>
                      <a:pt x="414" y="165"/>
                    </a:lnTo>
                    <a:lnTo>
                      <a:pt x="423" y="243"/>
                    </a:lnTo>
                    <a:lnTo>
                      <a:pt x="430" y="323"/>
                    </a:lnTo>
                    <a:lnTo>
                      <a:pt x="435" y="404"/>
                    </a:lnTo>
                    <a:lnTo>
                      <a:pt x="439" y="487"/>
                    </a:lnTo>
                    <a:lnTo>
                      <a:pt x="441" y="571"/>
                    </a:lnTo>
                    <a:lnTo>
                      <a:pt x="441" y="655"/>
                    </a:lnTo>
                    <a:lnTo>
                      <a:pt x="440" y="741"/>
                    </a:lnTo>
                    <a:lnTo>
                      <a:pt x="437" y="828"/>
                    </a:lnTo>
                    <a:lnTo>
                      <a:pt x="433" y="914"/>
                    </a:lnTo>
                    <a:lnTo>
                      <a:pt x="426" y="1003"/>
                    </a:lnTo>
                    <a:lnTo>
                      <a:pt x="419" y="1091"/>
                    </a:lnTo>
                    <a:lnTo>
                      <a:pt x="409" y="1180"/>
                    </a:lnTo>
                    <a:lnTo>
                      <a:pt x="397" y="1270"/>
                    </a:lnTo>
                    <a:lnTo>
                      <a:pt x="384" y="1360"/>
                    </a:lnTo>
                    <a:lnTo>
                      <a:pt x="360" y="1357"/>
                    </a:lnTo>
                    <a:close/>
                    <a:moveTo>
                      <a:pt x="376" y="1"/>
                    </a:moveTo>
                    <a:lnTo>
                      <a:pt x="378" y="0"/>
                    </a:lnTo>
                    <a:lnTo>
                      <a:pt x="381" y="0"/>
                    </a:lnTo>
                    <a:lnTo>
                      <a:pt x="383" y="0"/>
                    </a:lnTo>
                    <a:lnTo>
                      <a:pt x="386" y="1"/>
                    </a:lnTo>
                    <a:lnTo>
                      <a:pt x="389" y="3"/>
                    </a:lnTo>
                    <a:lnTo>
                      <a:pt x="391" y="5"/>
                    </a:lnTo>
                    <a:lnTo>
                      <a:pt x="392" y="7"/>
                    </a:lnTo>
                    <a:lnTo>
                      <a:pt x="393" y="10"/>
                    </a:lnTo>
                    <a:lnTo>
                      <a:pt x="381" y="12"/>
                    </a:lnTo>
                    <a:lnTo>
                      <a:pt x="376" y="1"/>
                    </a:lnTo>
                    <a:close/>
                    <a:moveTo>
                      <a:pt x="386" y="23"/>
                    </a:moveTo>
                    <a:lnTo>
                      <a:pt x="111" y="170"/>
                    </a:lnTo>
                    <a:lnTo>
                      <a:pt x="99" y="148"/>
                    </a:lnTo>
                    <a:lnTo>
                      <a:pt x="376" y="1"/>
                    </a:lnTo>
                    <a:lnTo>
                      <a:pt x="386" y="23"/>
                    </a:lnTo>
                    <a:close/>
                    <a:moveTo>
                      <a:pt x="93" y="157"/>
                    </a:moveTo>
                    <a:lnTo>
                      <a:pt x="96" y="153"/>
                    </a:lnTo>
                    <a:lnTo>
                      <a:pt x="99" y="148"/>
                    </a:lnTo>
                    <a:lnTo>
                      <a:pt x="104" y="159"/>
                    </a:lnTo>
                    <a:lnTo>
                      <a:pt x="93" y="15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1" name="Freeform 942"/>
              <p:cNvSpPr>
                <a:spLocks/>
              </p:cNvSpPr>
              <p:nvPr/>
            </p:nvSpPr>
            <p:spPr bwMode="auto">
              <a:xfrm>
                <a:off x="2400" y="1881"/>
                <a:ext cx="85" cy="358"/>
              </a:xfrm>
              <a:custGeom>
                <a:avLst/>
                <a:gdLst>
                  <a:gd name="T0" fmla="*/ 4 w 406"/>
                  <a:gd name="T1" fmla="*/ 8 h 1794"/>
                  <a:gd name="T2" fmla="*/ 3 w 406"/>
                  <a:gd name="T3" fmla="*/ 12 h 1794"/>
                  <a:gd name="T4" fmla="*/ 2 w 406"/>
                  <a:gd name="T5" fmla="*/ 17 h 1794"/>
                  <a:gd name="T6" fmla="*/ 1 w 406"/>
                  <a:gd name="T7" fmla="*/ 21 h 1794"/>
                  <a:gd name="T8" fmla="*/ 1 w 406"/>
                  <a:gd name="T9" fmla="*/ 26 h 1794"/>
                  <a:gd name="T10" fmla="*/ 0 w 406"/>
                  <a:gd name="T11" fmla="*/ 30 h 1794"/>
                  <a:gd name="T12" fmla="*/ 0 w 406"/>
                  <a:gd name="T13" fmla="*/ 34 h 1794"/>
                  <a:gd name="T14" fmla="*/ 0 w 406"/>
                  <a:gd name="T15" fmla="*/ 39 h 1794"/>
                  <a:gd name="T16" fmla="*/ 0 w 406"/>
                  <a:gd name="T17" fmla="*/ 43 h 1794"/>
                  <a:gd name="T18" fmla="*/ 1 w 406"/>
                  <a:gd name="T19" fmla="*/ 47 h 1794"/>
                  <a:gd name="T20" fmla="*/ 1 w 406"/>
                  <a:gd name="T21" fmla="*/ 51 h 1794"/>
                  <a:gd name="T22" fmla="*/ 2 w 406"/>
                  <a:gd name="T23" fmla="*/ 55 h 1794"/>
                  <a:gd name="T24" fmla="*/ 3 w 406"/>
                  <a:gd name="T25" fmla="*/ 59 h 1794"/>
                  <a:gd name="T26" fmla="*/ 4 w 406"/>
                  <a:gd name="T27" fmla="*/ 63 h 1794"/>
                  <a:gd name="T28" fmla="*/ 6 w 406"/>
                  <a:gd name="T29" fmla="*/ 66 h 1794"/>
                  <a:gd name="T30" fmla="*/ 8 w 406"/>
                  <a:gd name="T31" fmla="*/ 70 h 1794"/>
                  <a:gd name="T32" fmla="*/ 9 w 406"/>
                  <a:gd name="T33" fmla="*/ 69 h 1794"/>
                  <a:gd name="T34" fmla="*/ 11 w 406"/>
                  <a:gd name="T35" fmla="*/ 65 h 1794"/>
                  <a:gd name="T36" fmla="*/ 12 w 406"/>
                  <a:gd name="T37" fmla="*/ 60 h 1794"/>
                  <a:gd name="T38" fmla="*/ 13 w 406"/>
                  <a:gd name="T39" fmla="*/ 55 h 1794"/>
                  <a:gd name="T40" fmla="*/ 14 w 406"/>
                  <a:gd name="T41" fmla="*/ 50 h 1794"/>
                  <a:gd name="T42" fmla="*/ 14 w 406"/>
                  <a:gd name="T43" fmla="*/ 46 h 1794"/>
                  <a:gd name="T44" fmla="*/ 15 w 406"/>
                  <a:gd name="T45" fmla="*/ 41 h 1794"/>
                  <a:gd name="T46" fmla="*/ 16 w 406"/>
                  <a:gd name="T47" fmla="*/ 37 h 1794"/>
                  <a:gd name="T48" fmla="*/ 16 w 406"/>
                  <a:gd name="T49" fmla="*/ 32 h 1794"/>
                  <a:gd name="T50" fmla="*/ 16 w 406"/>
                  <a:gd name="T51" fmla="*/ 27 h 1794"/>
                  <a:gd name="T52" fmla="*/ 16 w 406"/>
                  <a:gd name="T53" fmla="*/ 23 h 1794"/>
                  <a:gd name="T54" fmla="*/ 16 w 406"/>
                  <a:gd name="T55" fmla="*/ 19 h 1794"/>
                  <a:gd name="T56" fmla="*/ 16 w 406"/>
                  <a:gd name="T57" fmla="*/ 14 h 1794"/>
                  <a:gd name="T58" fmla="*/ 16 w 406"/>
                  <a:gd name="T59" fmla="*/ 10 h 1794"/>
                  <a:gd name="T60" fmla="*/ 15 w 406"/>
                  <a:gd name="T61" fmla="*/ 6 h 1794"/>
                  <a:gd name="T62" fmla="*/ 15 w 406"/>
                  <a:gd name="T63" fmla="*/ 2 h 1794"/>
                  <a:gd name="T64" fmla="*/ 13 w 406"/>
                  <a:gd name="T65" fmla="*/ 1 h 1794"/>
                  <a:gd name="T66" fmla="*/ 11 w 406"/>
                  <a:gd name="T67" fmla="*/ 2 h 1794"/>
                  <a:gd name="T68" fmla="*/ 8 w 406"/>
                  <a:gd name="T69" fmla="*/ 3 h 1794"/>
                  <a:gd name="T70" fmla="*/ 6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105" y="134"/>
                    </a:moveTo>
                    <a:lnTo>
                      <a:pt x="93" y="191"/>
                    </a:lnTo>
                    <a:lnTo>
                      <a:pt x="80" y="248"/>
                    </a:lnTo>
                    <a:lnTo>
                      <a:pt x="68" y="305"/>
                    </a:lnTo>
                    <a:lnTo>
                      <a:pt x="57" y="361"/>
                    </a:lnTo>
                    <a:lnTo>
                      <a:pt x="47" y="417"/>
                    </a:lnTo>
                    <a:lnTo>
                      <a:pt x="37" y="473"/>
                    </a:lnTo>
                    <a:lnTo>
                      <a:pt x="30" y="528"/>
                    </a:lnTo>
                    <a:lnTo>
                      <a:pt x="22" y="585"/>
                    </a:lnTo>
                    <a:lnTo>
                      <a:pt x="16" y="640"/>
                    </a:lnTo>
                    <a:lnTo>
                      <a:pt x="10" y="695"/>
                    </a:lnTo>
                    <a:lnTo>
                      <a:pt x="6" y="750"/>
                    </a:lnTo>
                    <a:lnTo>
                      <a:pt x="3" y="804"/>
                    </a:lnTo>
                    <a:lnTo>
                      <a:pt x="1" y="858"/>
                    </a:lnTo>
                    <a:lnTo>
                      <a:pt x="0" y="912"/>
                    </a:lnTo>
                    <a:lnTo>
                      <a:pt x="1" y="965"/>
                    </a:lnTo>
                    <a:lnTo>
                      <a:pt x="2" y="1018"/>
                    </a:lnTo>
                    <a:lnTo>
                      <a:pt x="4" y="1071"/>
                    </a:lnTo>
                    <a:lnTo>
                      <a:pt x="8" y="1122"/>
                    </a:lnTo>
                    <a:lnTo>
                      <a:pt x="14" y="1174"/>
                    </a:lnTo>
                    <a:lnTo>
                      <a:pt x="20" y="1226"/>
                    </a:lnTo>
                    <a:lnTo>
                      <a:pt x="28" y="1277"/>
                    </a:lnTo>
                    <a:lnTo>
                      <a:pt x="37" y="1327"/>
                    </a:lnTo>
                    <a:lnTo>
                      <a:pt x="48" y="1376"/>
                    </a:lnTo>
                    <a:lnTo>
                      <a:pt x="61" y="1425"/>
                    </a:lnTo>
                    <a:lnTo>
                      <a:pt x="74" y="1473"/>
                    </a:lnTo>
                    <a:lnTo>
                      <a:pt x="89" y="1521"/>
                    </a:lnTo>
                    <a:lnTo>
                      <a:pt x="107" y="1568"/>
                    </a:lnTo>
                    <a:lnTo>
                      <a:pt x="125" y="1615"/>
                    </a:lnTo>
                    <a:lnTo>
                      <a:pt x="145" y="1661"/>
                    </a:lnTo>
                    <a:lnTo>
                      <a:pt x="167" y="1706"/>
                    </a:lnTo>
                    <a:lnTo>
                      <a:pt x="191" y="1751"/>
                    </a:lnTo>
                    <a:lnTo>
                      <a:pt x="216" y="1794"/>
                    </a:lnTo>
                    <a:lnTo>
                      <a:pt x="234" y="1735"/>
                    </a:lnTo>
                    <a:lnTo>
                      <a:pt x="250" y="1674"/>
                    </a:lnTo>
                    <a:lnTo>
                      <a:pt x="266" y="1615"/>
                    </a:lnTo>
                    <a:lnTo>
                      <a:pt x="282" y="1555"/>
                    </a:lnTo>
                    <a:lnTo>
                      <a:pt x="296" y="1496"/>
                    </a:lnTo>
                    <a:lnTo>
                      <a:pt x="310" y="1437"/>
                    </a:lnTo>
                    <a:lnTo>
                      <a:pt x="321" y="1377"/>
                    </a:lnTo>
                    <a:lnTo>
                      <a:pt x="333" y="1319"/>
                    </a:lnTo>
                    <a:lnTo>
                      <a:pt x="344" y="1260"/>
                    </a:lnTo>
                    <a:lnTo>
                      <a:pt x="354" y="1201"/>
                    </a:lnTo>
                    <a:lnTo>
                      <a:pt x="363" y="1143"/>
                    </a:lnTo>
                    <a:lnTo>
                      <a:pt x="370" y="1085"/>
                    </a:lnTo>
                    <a:lnTo>
                      <a:pt x="378" y="1027"/>
                    </a:lnTo>
                    <a:lnTo>
                      <a:pt x="384" y="969"/>
                    </a:lnTo>
                    <a:lnTo>
                      <a:pt x="390" y="912"/>
                    </a:lnTo>
                    <a:lnTo>
                      <a:pt x="394" y="855"/>
                    </a:lnTo>
                    <a:lnTo>
                      <a:pt x="398" y="798"/>
                    </a:lnTo>
                    <a:lnTo>
                      <a:pt x="401" y="742"/>
                    </a:lnTo>
                    <a:lnTo>
                      <a:pt x="404" y="686"/>
                    </a:lnTo>
                    <a:lnTo>
                      <a:pt x="405" y="631"/>
                    </a:lnTo>
                    <a:lnTo>
                      <a:pt x="406" y="576"/>
                    </a:lnTo>
                    <a:lnTo>
                      <a:pt x="406" y="521"/>
                    </a:lnTo>
                    <a:lnTo>
                      <a:pt x="405" y="467"/>
                    </a:lnTo>
                    <a:lnTo>
                      <a:pt x="404" y="413"/>
                    </a:lnTo>
                    <a:lnTo>
                      <a:pt x="401" y="359"/>
                    </a:lnTo>
                    <a:lnTo>
                      <a:pt x="398" y="306"/>
                    </a:lnTo>
                    <a:lnTo>
                      <a:pt x="395" y="254"/>
                    </a:lnTo>
                    <a:lnTo>
                      <a:pt x="391" y="202"/>
                    </a:lnTo>
                    <a:lnTo>
                      <a:pt x="385" y="150"/>
                    </a:lnTo>
                    <a:lnTo>
                      <a:pt x="380" y="101"/>
                    </a:lnTo>
                    <a:lnTo>
                      <a:pt x="373" y="50"/>
                    </a:lnTo>
                    <a:lnTo>
                      <a:pt x="366" y="0"/>
                    </a:lnTo>
                    <a:lnTo>
                      <a:pt x="333" y="18"/>
                    </a:lnTo>
                    <a:lnTo>
                      <a:pt x="301" y="34"/>
                    </a:lnTo>
                    <a:lnTo>
                      <a:pt x="269" y="51"/>
                    </a:lnTo>
                    <a:lnTo>
                      <a:pt x="236" y="67"/>
                    </a:lnTo>
                    <a:lnTo>
                      <a:pt x="203" y="85"/>
                    </a:lnTo>
                    <a:lnTo>
                      <a:pt x="170" y="101"/>
                    </a:lnTo>
                    <a:lnTo>
                      <a:pt x="138" y="118"/>
                    </a:lnTo>
                    <a:lnTo>
                      <a:pt x="105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2" name="Freeform 943"/>
              <p:cNvSpPr>
                <a:spLocks noEditPoints="1"/>
              </p:cNvSpPr>
              <p:nvPr/>
            </p:nvSpPr>
            <p:spPr bwMode="auto">
              <a:xfrm>
                <a:off x="2400" y="1877"/>
                <a:ext cx="85" cy="361"/>
              </a:xfrm>
              <a:custGeom>
                <a:avLst/>
                <a:gdLst>
                  <a:gd name="T0" fmla="*/ 4 w 430"/>
                  <a:gd name="T1" fmla="*/ 11 h 1818"/>
                  <a:gd name="T2" fmla="*/ 3 w 430"/>
                  <a:gd name="T3" fmla="*/ 17 h 1818"/>
                  <a:gd name="T4" fmla="*/ 2 w 430"/>
                  <a:gd name="T5" fmla="*/ 24 h 1818"/>
                  <a:gd name="T6" fmla="*/ 1 w 430"/>
                  <a:gd name="T7" fmla="*/ 31 h 1818"/>
                  <a:gd name="T8" fmla="*/ 1 w 430"/>
                  <a:gd name="T9" fmla="*/ 37 h 1818"/>
                  <a:gd name="T10" fmla="*/ 0 w 430"/>
                  <a:gd name="T11" fmla="*/ 41 h 1818"/>
                  <a:gd name="T12" fmla="*/ 0 w 430"/>
                  <a:gd name="T13" fmla="*/ 35 h 1818"/>
                  <a:gd name="T14" fmla="*/ 0 w 430"/>
                  <a:gd name="T15" fmla="*/ 28 h 1818"/>
                  <a:gd name="T16" fmla="*/ 1 w 430"/>
                  <a:gd name="T17" fmla="*/ 22 h 1818"/>
                  <a:gd name="T18" fmla="*/ 2 w 430"/>
                  <a:gd name="T19" fmla="*/ 15 h 1818"/>
                  <a:gd name="T20" fmla="*/ 4 w 430"/>
                  <a:gd name="T21" fmla="*/ 8 h 1818"/>
                  <a:gd name="T22" fmla="*/ 1 w 430"/>
                  <a:gd name="T23" fmla="*/ 41 h 1818"/>
                  <a:gd name="T24" fmla="*/ 2 w 430"/>
                  <a:gd name="T25" fmla="*/ 47 h 1818"/>
                  <a:gd name="T26" fmla="*/ 2 w 430"/>
                  <a:gd name="T27" fmla="*/ 53 h 1818"/>
                  <a:gd name="T28" fmla="*/ 4 w 430"/>
                  <a:gd name="T29" fmla="*/ 59 h 1818"/>
                  <a:gd name="T30" fmla="*/ 6 w 430"/>
                  <a:gd name="T31" fmla="*/ 65 h 1818"/>
                  <a:gd name="T32" fmla="*/ 9 w 430"/>
                  <a:gd name="T33" fmla="*/ 70 h 1818"/>
                  <a:gd name="T34" fmla="*/ 8 w 430"/>
                  <a:gd name="T35" fmla="*/ 71 h 1818"/>
                  <a:gd name="T36" fmla="*/ 5 w 430"/>
                  <a:gd name="T37" fmla="*/ 65 h 1818"/>
                  <a:gd name="T38" fmla="*/ 3 w 430"/>
                  <a:gd name="T39" fmla="*/ 60 h 1818"/>
                  <a:gd name="T40" fmla="*/ 2 w 430"/>
                  <a:gd name="T41" fmla="*/ 54 h 1818"/>
                  <a:gd name="T42" fmla="*/ 1 w 430"/>
                  <a:gd name="T43" fmla="*/ 48 h 1818"/>
                  <a:gd name="T44" fmla="*/ 0 w 430"/>
                  <a:gd name="T45" fmla="*/ 41 h 1818"/>
                  <a:gd name="T46" fmla="*/ 9 w 430"/>
                  <a:gd name="T47" fmla="*/ 73 h 1818"/>
                  <a:gd name="T48" fmla="*/ 9 w 430"/>
                  <a:gd name="T49" fmla="*/ 73 h 1818"/>
                  <a:gd name="T50" fmla="*/ 9 w 430"/>
                  <a:gd name="T51" fmla="*/ 73 h 1818"/>
                  <a:gd name="T52" fmla="*/ 10 w 430"/>
                  <a:gd name="T53" fmla="*/ 72 h 1818"/>
                  <a:gd name="T54" fmla="*/ 10 w 430"/>
                  <a:gd name="T55" fmla="*/ 72 h 1818"/>
                  <a:gd name="T56" fmla="*/ 9 w 430"/>
                  <a:gd name="T57" fmla="*/ 72 h 1818"/>
                  <a:gd name="T58" fmla="*/ 10 w 430"/>
                  <a:gd name="T59" fmla="*/ 68 h 1818"/>
                  <a:gd name="T60" fmla="*/ 11 w 430"/>
                  <a:gd name="T61" fmla="*/ 64 h 1818"/>
                  <a:gd name="T62" fmla="*/ 13 w 430"/>
                  <a:gd name="T63" fmla="*/ 62 h 1818"/>
                  <a:gd name="T64" fmla="*/ 11 w 430"/>
                  <a:gd name="T65" fmla="*/ 66 h 1818"/>
                  <a:gd name="T66" fmla="*/ 10 w 430"/>
                  <a:gd name="T67" fmla="*/ 70 h 1818"/>
                  <a:gd name="T68" fmla="*/ 9 w 430"/>
                  <a:gd name="T69" fmla="*/ 72 h 1818"/>
                  <a:gd name="T70" fmla="*/ 12 w 430"/>
                  <a:gd name="T71" fmla="*/ 59 h 1818"/>
                  <a:gd name="T72" fmla="*/ 13 w 430"/>
                  <a:gd name="T73" fmla="*/ 55 h 1818"/>
                  <a:gd name="T74" fmla="*/ 14 w 430"/>
                  <a:gd name="T75" fmla="*/ 51 h 1818"/>
                  <a:gd name="T76" fmla="*/ 14 w 430"/>
                  <a:gd name="T77" fmla="*/ 54 h 1818"/>
                  <a:gd name="T78" fmla="*/ 13 w 430"/>
                  <a:gd name="T79" fmla="*/ 58 h 1818"/>
                  <a:gd name="T80" fmla="*/ 13 w 430"/>
                  <a:gd name="T81" fmla="*/ 62 h 1818"/>
                  <a:gd name="T82" fmla="*/ 14 w 430"/>
                  <a:gd name="T83" fmla="*/ 48 h 1818"/>
                  <a:gd name="T84" fmla="*/ 15 w 430"/>
                  <a:gd name="T85" fmla="*/ 38 h 1818"/>
                  <a:gd name="T86" fmla="*/ 16 w 430"/>
                  <a:gd name="T87" fmla="*/ 28 h 1818"/>
                  <a:gd name="T88" fmla="*/ 16 w 430"/>
                  <a:gd name="T89" fmla="*/ 18 h 1818"/>
                  <a:gd name="T90" fmla="*/ 16 w 430"/>
                  <a:gd name="T91" fmla="*/ 9 h 1818"/>
                  <a:gd name="T92" fmla="*/ 15 w 430"/>
                  <a:gd name="T93" fmla="*/ 1 h 1818"/>
                  <a:gd name="T94" fmla="*/ 16 w 430"/>
                  <a:gd name="T95" fmla="*/ 6 h 1818"/>
                  <a:gd name="T96" fmla="*/ 17 w 430"/>
                  <a:gd name="T97" fmla="*/ 15 h 1818"/>
                  <a:gd name="T98" fmla="*/ 17 w 430"/>
                  <a:gd name="T99" fmla="*/ 25 h 1818"/>
                  <a:gd name="T100" fmla="*/ 17 w 430"/>
                  <a:gd name="T101" fmla="*/ 34 h 1818"/>
                  <a:gd name="T102" fmla="*/ 16 w 430"/>
                  <a:gd name="T103" fmla="*/ 44 h 1818"/>
                  <a:gd name="T104" fmla="*/ 14 w 430"/>
                  <a:gd name="T105" fmla="*/ 51 h 1818"/>
                  <a:gd name="T106" fmla="*/ 15 w 430"/>
                  <a:gd name="T107" fmla="*/ 0 h 1818"/>
                  <a:gd name="T108" fmla="*/ 15 w 430"/>
                  <a:gd name="T109" fmla="*/ 0 h 1818"/>
                  <a:gd name="T110" fmla="*/ 16 w 430"/>
                  <a:gd name="T111" fmla="*/ 0 h 1818"/>
                  <a:gd name="T112" fmla="*/ 15 w 430"/>
                  <a:gd name="T113" fmla="*/ 1 h 1818"/>
                  <a:gd name="T114" fmla="*/ 15 w 430"/>
                  <a:gd name="T115" fmla="*/ 0 h 1818"/>
                  <a:gd name="T116" fmla="*/ 4 w 430"/>
                  <a:gd name="T117" fmla="*/ 6 h 1818"/>
                  <a:gd name="T118" fmla="*/ 4 w 430"/>
                  <a:gd name="T119" fmla="*/ 6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129" y="149"/>
                    </a:moveTo>
                    <a:lnTo>
                      <a:pt x="116" y="206"/>
                    </a:lnTo>
                    <a:lnTo>
                      <a:pt x="103" y="263"/>
                    </a:lnTo>
                    <a:lnTo>
                      <a:pt x="92" y="319"/>
                    </a:lnTo>
                    <a:lnTo>
                      <a:pt x="81" y="375"/>
                    </a:lnTo>
                    <a:lnTo>
                      <a:pt x="71" y="431"/>
                    </a:lnTo>
                    <a:lnTo>
                      <a:pt x="61" y="486"/>
                    </a:lnTo>
                    <a:lnTo>
                      <a:pt x="54" y="543"/>
                    </a:lnTo>
                    <a:lnTo>
                      <a:pt x="46" y="598"/>
                    </a:lnTo>
                    <a:lnTo>
                      <a:pt x="40" y="653"/>
                    </a:lnTo>
                    <a:lnTo>
                      <a:pt x="34" y="708"/>
                    </a:lnTo>
                    <a:lnTo>
                      <a:pt x="30" y="762"/>
                    </a:lnTo>
                    <a:lnTo>
                      <a:pt x="27" y="816"/>
                    </a:lnTo>
                    <a:lnTo>
                      <a:pt x="25" y="870"/>
                    </a:lnTo>
                    <a:lnTo>
                      <a:pt x="25" y="924"/>
                    </a:lnTo>
                    <a:lnTo>
                      <a:pt x="25" y="977"/>
                    </a:lnTo>
                    <a:lnTo>
                      <a:pt x="26" y="1030"/>
                    </a:lnTo>
                    <a:lnTo>
                      <a:pt x="2" y="1031"/>
                    </a:lnTo>
                    <a:lnTo>
                      <a:pt x="0" y="978"/>
                    </a:lnTo>
                    <a:lnTo>
                      <a:pt x="0" y="924"/>
                    </a:lnTo>
                    <a:lnTo>
                      <a:pt x="1" y="870"/>
                    </a:lnTo>
                    <a:lnTo>
                      <a:pt x="3" y="816"/>
                    </a:lnTo>
                    <a:lnTo>
                      <a:pt x="6" y="761"/>
                    </a:lnTo>
                    <a:lnTo>
                      <a:pt x="11" y="706"/>
                    </a:lnTo>
                    <a:lnTo>
                      <a:pt x="16" y="651"/>
                    </a:lnTo>
                    <a:lnTo>
                      <a:pt x="22" y="595"/>
                    </a:lnTo>
                    <a:lnTo>
                      <a:pt x="29" y="539"/>
                    </a:lnTo>
                    <a:lnTo>
                      <a:pt x="38" y="483"/>
                    </a:lnTo>
                    <a:lnTo>
                      <a:pt x="47" y="427"/>
                    </a:lnTo>
                    <a:lnTo>
                      <a:pt x="57" y="371"/>
                    </a:lnTo>
                    <a:lnTo>
                      <a:pt x="68" y="315"/>
                    </a:lnTo>
                    <a:lnTo>
                      <a:pt x="80" y="257"/>
                    </a:lnTo>
                    <a:lnTo>
                      <a:pt x="93" y="201"/>
                    </a:lnTo>
                    <a:lnTo>
                      <a:pt x="106" y="144"/>
                    </a:lnTo>
                    <a:lnTo>
                      <a:pt x="129" y="149"/>
                    </a:lnTo>
                    <a:close/>
                    <a:moveTo>
                      <a:pt x="26" y="1030"/>
                    </a:moveTo>
                    <a:lnTo>
                      <a:pt x="29" y="1081"/>
                    </a:lnTo>
                    <a:lnTo>
                      <a:pt x="32" y="1133"/>
                    </a:lnTo>
                    <a:lnTo>
                      <a:pt x="38" y="1185"/>
                    </a:lnTo>
                    <a:lnTo>
                      <a:pt x="44" y="1236"/>
                    </a:lnTo>
                    <a:lnTo>
                      <a:pt x="53" y="1286"/>
                    </a:lnTo>
                    <a:lnTo>
                      <a:pt x="61" y="1336"/>
                    </a:lnTo>
                    <a:lnTo>
                      <a:pt x="72" y="1385"/>
                    </a:lnTo>
                    <a:lnTo>
                      <a:pt x="84" y="1434"/>
                    </a:lnTo>
                    <a:lnTo>
                      <a:pt x="98" y="1482"/>
                    </a:lnTo>
                    <a:lnTo>
                      <a:pt x="113" y="1530"/>
                    </a:lnTo>
                    <a:lnTo>
                      <a:pt x="130" y="1576"/>
                    </a:lnTo>
                    <a:lnTo>
                      <a:pt x="149" y="1623"/>
                    </a:lnTo>
                    <a:lnTo>
                      <a:pt x="168" y="1668"/>
                    </a:lnTo>
                    <a:lnTo>
                      <a:pt x="190" y="1712"/>
                    </a:lnTo>
                    <a:lnTo>
                      <a:pt x="213" y="1756"/>
                    </a:lnTo>
                    <a:lnTo>
                      <a:pt x="238" y="1800"/>
                    </a:lnTo>
                    <a:lnTo>
                      <a:pt x="217" y="1813"/>
                    </a:lnTo>
                    <a:lnTo>
                      <a:pt x="192" y="1768"/>
                    </a:lnTo>
                    <a:lnTo>
                      <a:pt x="168" y="1723"/>
                    </a:lnTo>
                    <a:lnTo>
                      <a:pt x="147" y="1678"/>
                    </a:lnTo>
                    <a:lnTo>
                      <a:pt x="126" y="1632"/>
                    </a:lnTo>
                    <a:lnTo>
                      <a:pt x="108" y="1585"/>
                    </a:lnTo>
                    <a:lnTo>
                      <a:pt x="90" y="1537"/>
                    </a:lnTo>
                    <a:lnTo>
                      <a:pt x="75" y="1490"/>
                    </a:lnTo>
                    <a:lnTo>
                      <a:pt x="61" y="1440"/>
                    </a:lnTo>
                    <a:lnTo>
                      <a:pt x="48" y="1391"/>
                    </a:lnTo>
                    <a:lnTo>
                      <a:pt x="38" y="1341"/>
                    </a:lnTo>
                    <a:lnTo>
                      <a:pt x="28" y="1291"/>
                    </a:lnTo>
                    <a:lnTo>
                      <a:pt x="20" y="1239"/>
                    </a:lnTo>
                    <a:lnTo>
                      <a:pt x="14" y="1188"/>
                    </a:lnTo>
                    <a:lnTo>
                      <a:pt x="8" y="1135"/>
                    </a:lnTo>
                    <a:lnTo>
                      <a:pt x="4" y="1084"/>
                    </a:lnTo>
                    <a:lnTo>
                      <a:pt x="2" y="1031"/>
                    </a:lnTo>
                    <a:lnTo>
                      <a:pt x="26" y="1030"/>
                    </a:lnTo>
                    <a:close/>
                    <a:moveTo>
                      <a:pt x="240" y="1809"/>
                    </a:moveTo>
                    <a:lnTo>
                      <a:pt x="237" y="1813"/>
                    </a:lnTo>
                    <a:lnTo>
                      <a:pt x="235" y="1816"/>
                    </a:lnTo>
                    <a:lnTo>
                      <a:pt x="232" y="1817"/>
                    </a:lnTo>
                    <a:lnTo>
                      <a:pt x="229" y="1818"/>
                    </a:lnTo>
                    <a:lnTo>
                      <a:pt x="225" y="1818"/>
                    </a:lnTo>
                    <a:lnTo>
                      <a:pt x="222" y="1817"/>
                    </a:lnTo>
                    <a:lnTo>
                      <a:pt x="219" y="1815"/>
                    </a:lnTo>
                    <a:lnTo>
                      <a:pt x="217" y="1813"/>
                    </a:lnTo>
                    <a:lnTo>
                      <a:pt x="228" y="1806"/>
                    </a:lnTo>
                    <a:lnTo>
                      <a:pt x="240" y="1809"/>
                    </a:lnTo>
                    <a:close/>
                    <a:moveTo>
                      <a:pt x="216" y="1803"/>
                    </a:moveTo>
                    <a:lnTo>
                      <a:pt x="216" y="1802"/>
                    </a:lnTo>
                    <a:lnTo>
                      <a:pt x="240" y="1809"/>
                    </a:lnTo>
                    <a:lnTo>
                      <a:pt x="216" y="1803"/>
                    </a:lnTo>
                    <a:close/>
                    <a:moveTo>
                      <a:pt x="216" y="1802"/>
                    </a:moveTo>
                    <a:lnTo>
                      <a:pt x="227" y="1768"/>
                    </a:lnTo>
                    <a:lnTo>
                      <a:pt x="236" y="1736"/>
                    </a:lnTo>
                    <a:lnTo>
                      <a:pt x="246" y="1702"/>
                    </a:lnTo>
                    <a:lnTo>
                      <a:pt x="255" y="1669"/>
                    </a:lnTo>
                    <a:lnTo>
                      <a:pt x="264" y="1636"/>
                    </a:lnTo>
                    <a:lnTo>
                      <a:pt x="273" y="1602"/>
                    </a:lnTo>
                    <a:lnTo>
                      <a:pt x="281" y="1569"/>
                    </a:lnTo>
                    <a:lnTo>
                      <a:pt x="289" y="1536"/>
                    </a:lnTo>
                    <a:lnTo>
                      <a:pt x="313" y="1542"/>
                    </a:lnTo>
                    <a:lnTo>
                      <a:pt x="304" y="1575"/>
                    </a:lnTo>
                    <a:lnTo>
                      <a:pt x="297" y="1607"/>
                    </a:lnTo>
                    <a:lnTo>
                      <a:pt x="287" y="1641"/>
                    </a:lnTo>
                    <a:lnTo>
                      <a:pt x="278" y="1674"/>
                    </a:lnTo>
                    <a:lnTo>
                      <a:pt x="269" y="1708"/>
                    </a:lnTo>
                    <a:lnTo>
                      <a:pt x="260" y="1741"/>
                    </a:lnTo>
                    <a:lnTo>
                      <a:pt x="249" y="1776"/>
                    </a:lnTo>
                    <a:lnTo>
                      <a:pt x="240" y="1809"/>
                    </a:lnTo>
                    <a:lnTo>
                      <a:pt x="216" y="1802"/>
                    </a:lnTo>
                    <a:close/>
                    <a:moveTo>
                      <a:pt x="289" y="1536"/>
                    </a:moveTo>
                    <a:lnTo>
                      <a:pt x="297" y="1503"/>
                    </a:lnTo>
                    <a:lnTo>
                      <a:pt x="304" y="1469"/>
                    </a:lnTo>
                    <a:lnTo>
                      <a:pt x="312" y="1436"/>
                    </a:lnTo>
                    <a:lnTo>
                      <a:pt x="318" y="1403"/>
                    </a:lnTo>
                    <a:lnTo>
                      <a:pt x="325" y="1370"/>
                    </a:lnTo>
                    <a:lnTo>
                      <a:pt x="331" y="1337"/>
                    </a:lnTo>
                    <a:lnTo>
                      <a:pt x="338" y="1304"/>
                    </a:lnTo>
                    <a:lnTo>
                      <a:pt x="343" y="1272"/>
                    </a:lnTo>
                    <a:lnTo>
                      <a:pt x="367" y="1276"/>
                    </a:lnTo>
                    <a:lnTo>
                      <a:pt x="362" y="1308"/>
                    </a:lnTo>
                    <a:lnTo>
                      <a:pt x="355" y="1342"/>
                    </a:lnTo>
                    <a:lnTo>
                      <a:pt x="349" y="1375"/>
                    </a:lnTo>
                    <a:lnTo>
                      <a:pt x="342" y="1409"/>
                    </a:lnTo>
                    <a:lnTo>
                      <a:pt x="336" y="1441"/>
                    </a:lnTo>
                    <a:lnTo>
                      <a:pt x="328" y="1475"/>
                    </a:lnTo>
                    <a:lnTo>
                      <a:pt x="321" y="1508"/>
                    </a:lnTo>
                    <a:lnTo>
                      <a:pt x="313" y="1542"/>
                    </a:lnTo>
                    <a:lnTo>
                      <a:pt x="289" y="1536"/>
                    </a:lnTo>
                    <a:close/>
                    <a:moveTo>
                      <a:pt x="343" y="1272"/>
                    </a:moveTo>
                    <a:lnTo>
                      <a:pt x="357" y="1187"/>
                    </a:lnTo>
                    <a:lnTo>
                      <a:pt x="369" y="1104"/>
                    </a:lnTo>
                    <a:lnTo>
                      <a:pt x="379" y="1021"/>
                    </a:lnTo>
                    <a:lnTo>
                      <a:pt x="387" y="939"/>
                    </a:lnTo>
                    <a:lnTo>
                      <a:pt x="395" y="857"/>
                    </a:lnTo>
                    <a:lnTo>
                      <a:pt x="399" y="776"/>
                    </a:lnTo>
                    <a:lnTo>
                      <a:pt x="404" y="695"/>
                    </a:lnTo>
                    <a:lnTo>
                      <a:pt x="405" y="616"/>
                    </a:lnTo>
                    <a:lnTo>
                      <a:pt x="406" y="537"/>
                    </a:lnTo>
                    <a:lnTo>
                      <a:pt x="404" y="459"/>
                    </a:lnTo>
                    <a:lnTo>
                      <a:pt x="402" y="383"/>
                    </a:lnTo>
                    <a:lnTo>
                      <a:pt x="397" y="306"/>
                    </a:lnTo>
                    <a:lnTo>
                      <a:pt x="392" y="232"/>
                    </a:lnTo>
                    <a:lnTo>
                      <a:pt x="384" y="158"/>
                    </a:lnTo>
                    <a:lnTo>
                      <a:pt x="376" y="86"/>
                    </a:lnTo>
                    <a:lnTo>
                      <a:pt x="366" y="14"/>
                    </a:lnTo>
                    <a:lnTo>
                      <a:pt x="391" y="11"/>
                    </a:lnTo>
                    <a:lnTo>
                      <a:pt x="400" y="82"/>
                    </a:lnTo>
                    <a:lnTo>
                      <a:pt x="409" y="156"/>
                    </a:lnTo>
                    <a:lnTo>
                      <a:pt x="416" y="229"/>
                    </a:lnTo>
                    <a:lnTo>
                      <a:pt x="421" y="305"/>
                    </a:lnTo>
                    <a:lnTo>
                      <a:pt x="425" y="382"/>
                    </a:lnTo>
                    <a:lnTo>
                      <a:pt x="429" y="458"/>
                    </a:lnTo>
                    <a:lnTo>
                      <a:pt x="430" y="537"/>
                    </a:lnTo>
                    <a:lnTo>
                      <a:pt x="430" y="616"/>
                    </a:lnTo>
                    <a:lnTo>
                      <a:pt x="427" y="696"/>
                    </a:lnTo>
                    <a:lnTo>
                      <a:pt x="424" y="777"/>
                    </a:lnTo>
                    <a:lnTo>
                      <a:pt x="419" y="859"/>
                    </a:lnTo>
                    <a:lnTo>
                      <a:pt x="412" y="941"/>
                    </a:lnTo>
                    <a:lnTo>
                      <a:pt x="404" y="1023"/>
                    </a:lnTo>
                    <a:lnTo>
                      <a:pt x="393" y="1107"/>
                    </a:lnTo>
                    <a:lnTo>
                      <a:pt x="381" y="1192"/>
                    </a:lnTo>
                    <a:lnTo>
                      <a:pt x="367" y="1276"/>
                    </a:lnTo>
                    <a:lnTo>
                      <a:pt x="343" y="1272"/>
                    </a:lnTo>
                    <a:close/>
                    <a:moveTo>
                      <a:pt x="372" y="1"/>
                    </a:moveTo>
                    <a:lnTo>
                      <a:pt x="376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4"/>
                    </a:lnTo>
                    <a:lnTo>
                      <a:pt x="387" y="6"/>
                    </a:lnTo>
                    <a:lnTo>
                      <a:pt x="390" y="8"/>
                    </a:lnTo>
                    <a:lnTo>
                      <a:pt x="391" y="11"/>
                    </a:lnTo>
                    <a:lnTo>
                      <a:pt x="378" y="12"/>
                    </a:lnTo>
                    <a:lnTo>
                      <a:pt x="372" y="1"/>
                    </a:lnTo>
                    <a:close/>
                    <a:moveTo>
                      <a:pt x="384" y="23"/>
                    </a:moveTo>
                    <a:lnTo>
                      <a:pt x="123" y="157"/>
                    </a:lnTo>
                    <a:lnTo>
                      <a:pt x="112" y="136"/>
                    </a:lnTo>
                    <a:lnTo>
                      <a:pt x="372" y="1"/>
                    </a:lnTo>
                    <a:lnTo>
                      <a:pt x="384" y="23"/>
                    </a:lnTo>
                    <a:close/>
                    <a:moveTo>
                      <a:pt x="106" y="144"/>
                    </a:moveTo>
                    <a:lnTo>
                      <a:pt x="108" y="140"/>
                    </a:lnTo>
                    <a:lnTo>
                      <a:pt x="112" y="136"/>
                    </a:lnTo>
                    <a:lnTo>
                      <a:pt x="117" y="146"/>
                    </a:lnTo>
                    <a:lnTo>
                      <a:pt x="106" y="14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3" name="Freeform 944"/>
              <p:cNvSpPr>
                <a:spLocks/>
              </p:cNvSpPr>
              <p:nvPr/>
            </p:nvSpPr>
            <p:spPr bwMode="auto">
              <a:xfrm>
                <a:off x="2466" y="1847"/>
                <a:ext cx="82" cy="332"/>
              </a:xfrm>
              <a:custGeom>
                <a:avLst/>
                <a:gdLst>
                  <a:gd name="T0" fmla="*/ 4 w 396"/>
                  <a:gd name="T1" fmla="*/ 7 h 1671"/>
                  <a:gd name="T2" fmla="*/ 3 w 396"/>
                  <a:gd name="T3" fmla="*/ 11 h 1671"/>
                  <a:gd name="T4" fmla="*/ 2 w 396"/>
                  <a:gd name="T5" fmla="*/ 15 h 1671"/>
                  <a:gd name="T6" fmla="*/ 2 w 396"/>
                  <a:gd name="T7" fmla="*/ 20 h 1671"/>
                  <a:gd name="T8" fmla="*/ 1 w 396"/>
                  <a:gd name="T9" fmla="*/ 24 h 1671"/>
                  <a:gd name="T10" fmla="*/ 0 w 396"/>
                  <a:gd name="T11" fmla="*/ 28 h 1671"/>
                  <a:gd name="T12" fmla="*/ 0 w 396"/>
                  <a:gd name="T13" fmla="*/ 32 h 1671"/>
                  <a:gd name="T14" fmla="*/ 0 w 396"/>
                  <a:gd name="T15" fmla="*/ 36 h 1671"/>
                  <a:gd name="T16" fmla="*/ 0 w 396"/>
                  <a:gd name="T17" fmla="*/ 40 h 1671"/>
                  <a:gd name="T18" fmla="*/ 0 w 396"/>
                  <a:gd name="T19" fmla="*/ 44 h 1671"/>
                  <a:gd name="T20" fmla="*/ 1 w 396"/>
                  <a:gd name="T21" fmla="*/ 48 h 1671"/>
                  <a:gd name="T22" fmla="*/ 1 w 396"/>
                  <a:gd name="T23" fmla="*/ 51 h 1671"/>
                  <a:gd name="T24" fmla="*/ 2 w 396"/>
                  <a:gd name="T25" fmla="*/ 55 h 1671"/>
                  <a:gd name="T26" fmla="*/ 4 w 396"/>
                  <a:gd name="T27" fmla="*/ 59 h 1671"/>
                  <a:gd name="T28" fmla="*/ 5 w 396"/>
                  <a:gd name="T29" fmla="*/ 62 h 1671"/>
                  <a:gd name="T30" fmla="*/ 7 w 396"/>
                  <a:gd name="T31" fmla="*/ 65 h 1671"/>
                  <a:gd name="T32" fmla="*/ 9 w 396"/>
                  <a:gd name="T33" fmla="*/ 65 h 1671"/>
                  <a:gd name="T34" fmla="*/ 10 w 396"/>
                  <a:gd name="T35" fmla="*/ 60 h 1671"/>
                  <a:gd name="T36" fmla="*/ 11 w 396"/>
                  <a:gd name="T37" fmla="*/ 56 h 1671"/>
                  <a:gd name="T38" fmla="*/ 12 w 396"/>
                  <a:gd name="T39" fmla="*/ 51 h 1671"/>
                  <a:gd name="T40" fmla="*/ 13 w 396"/>
                  <a:gd name="T41" fmla="*/ 47 h 1671"/>
                  <a:gd name="T42" fmla="*/ 14 w 396"/>
                  <a:gd name="T43" fmla="*/ 43 h 1671"/>
                  <a:gd name="T44" fmla="*/ 15 w 396"/>
                  <a:gd name="T45" fmla="*/ 38 h 1671"/>
                  <a:gd name="T46" fmla="*/ 15 w 396"/>
                  <a:gd name="T47" fmla="*/ 34 h 1671"/>
                  <a:gd name="T48" fmla="*/ 15 w 396"/>
                  <a:gd name="T49" fmla="*/ 30 h 1671"/>
                  <a:gd name="T50" fmla="*/ 16 w 396"/>
                  <a:gd name="T51" fmla="*/ 26 h 1671"/>
                  <a:gd name="T52" fmla="*/ 16 w 396"/>
                  <a:gd name="T53" fmla="*/ 21 h 1671"/>
                  <a:gd name="T54" fmla="*/ 16 w 396"/>
                  <a:gd name="T55" fmla="*/ 17 h 1671"/>
                  <a:gd name="T56" fmla="*/ 16 w 396"/>
                  <a:gd name="T57" fmla="*/ 13 h 1671"/>
                  <a:gd name="T58" fmla="*/ 15 w 396"/>
                  <a:gd name="T59" fmla="*/ 9 h 1671"/>
                  <a:gd name="T60" fmla="*/ 15 w 396"/>
                  <a:gd name="T61" fmla="*/ 6 h 1671"/>
                  <a:gd name="T62" fmla="*/ 15 w 396"/>
                  <a:gd name="T63" fmla="*/ 2 h 1671"/>
                  <a:gd name="T64" fmla="*/ 13 w 396"/>
                  <a:gd name="T65" fmla="*/ 1 h 1671"/>
                  <a:gd name="T66" fmla="*/ 11 w 396"/>
                  <a:gd name="T67" fmla="*/ 2 h 1671"/>
                  <a:gd name="T68" fmla="*/ 8 w 396"/>
                  <a:gd name="T69" fmla="*/ 3 h 1671"/>
                  <a:gd name="T70" fmla="*/ 6 w 396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6"/>
                  <a:gd name="T109" fmla="*/ 0 h 1671"/>
                  <a:gd name="T110" fmla="*/ 396 w 396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6" h="1671">
                    <a:moveTo>
                      <a:pt x="119" y="121"/>
                    </a:moveTo>
                    <a:lnTo>
                      <a:pt x="106" y="173"/>
                    </a:lnTo>
                    <a:lnTo>
                      <a:pt x="93" y="226"/>
                    </a:lnTo>
                    <a:lnTo>
                      <a:pt x="82" y="279"/>
                    </a:lnTo>
                    <a:lnTo>
                      <a:pt x="70" y="332"/>
                    </a:lnTo>
                    <a:lnTo>
                      <a:pt x="59" y="385"/>
                    </a:lnTo>
                    <a:lnTo>
                      <a:pt x="49" y="437"/>
                    </a:lnTo>
                    <a:lnTo>
                      <a:pt x="39" y="490"/>
                    </a:lnTo>
                    <a:lnTo>
                      <a:pt x="32" y="541"/>
                    </a:lnTo>
                    <a:lnTo>
                      <a:pt x="24" y="593"/>
                    </a:lnTo>
                    <a:lnTo>
                      <a:pt x="18" y="645"/>
                    </a:lnTo>
                    <a:lnTo>
                      <a:pt x="11" y="697"/>
                    </a:lnTo>
                    <a:lnTo>
                      <a:pt x="7" y="748"/>
                    </a:lnTo>
                    <a:lnTo>
                      <a:pt x="4" y="799"/>
                    </a:lnTo>
                    <a:lnTo>
                      <a:pt x="2" y="849"/>
                    </a:lnTo>
                    <a:lnTo>
                      <a:pt x="0" y="900"/>
                    </a:lnTo>
                    <a:lnTo>
                      <a:pt x="0" y="950"/>
                    </a:lnTo>
                    <a:lnTo>
                      <a:pt x="1" y="999"/>
                    </a:lnTo>
                    <a:lnTo>
                      <a:pt x="4" y="1048"/>
                    </a:lnTo>
                    <a:lnTo>
                      <a:pt x="7" y="1097"/>
                    </a:lnTo>
                    <a:lnTo>
                      <a:pt x="12" y="1145"/>
                    </a:lnTo>
                    <a:lnTo>
                      <a:pt x="19" y="1193"/>
                    </a:lnTo>
                    <a:lnTo>
                      <a:pt x="27" y="1239"/>
                    </a:lnTo>
                    <a:lnTo>
                      <a:pt x="36" y="1286"/>
                    </a:lnTo>
                    <a:lnTo>
                      <a:pt x="47" y="1331"/>
                    </a:lnTo>
                    <a:lnTo>
                      <a:pt x="60" y="1376"/>
                    </a:lnTo>
                    <a:lnTo>
                      <a:pt x="74" y="1421"/>
                    </a:lnTo>
                    <a:lnTo>
                      <a:pt x="90" y="1464"/>
                    </a:lnTo>
                    <a:lnTo>
                      <a:pt x="108" y="1507"/>
                    </a:lnTo>
                    <a:lnTo>
                      <a:pt x="127" y="1549"/>
                    </a:lnTo>
                    <a:lnTo>
                      <a:pt x="147" y="1590"/>
                    </a:lnTo>
                    <a:lnTo>
                      <a:pt x="170" y="1631"/>
                    </a:lnTo>
                    <a:lnTo>
                      <a:pt x="195" y="1671"/>
                    </a:lnTo>
                    <a:lnTo>
                      <a:pt x="214" y="1615"/>
                    </a:lnTo>
                    <a:lnTo>
                      <a:pt x="232" y="1560"/>
                    </a:lnTo>
                    <a:lnTo>
                      <a:pt x="249" y="1505"/>
                    </a:lnTo>
                    <a:lnTo>
                      <a:pt x="265" y="1449"/>
                    </a:lnTo>
                    <a:lnTo>
                      <a:pt x="279" y="1394"/>
                    </a:lnTo>
                    <a:lnTo>
                      <a:pt x="293" y="1339"/>
                    </a:lnTo>
                    <a:lnTo>
                      <a:pt x="306" y="1283"/>
                    </a:lnTo>
                    <a:lnTo>
                      <a:pt x="318" y="1228"/>
                    </a:lnTo>
                    <a:lnTo>
                      <a:pt x="329" y="1174"/>
                    </a:lnTo>
                    <a:lnTo>
                      <a:pt x="340" y="1119"/>
                    </a:lnTo>
                    <a:lnTo>
                      <a:pt x="348" y="1065"/>
                    </a:lnTo>
                    <a:lnTo>
                      <a:pt x="357" y="1011"/>
                    </a:lnTo>
                    <a:lnTo>
                      <a:pt x="365" y="957"/>
                    </a:lnTo>
                    <a:lnTo>
                      <a:pt x="371" y="904"/>
                    </a:lnTo>
                    <a:lnTo>
                      <a:pt x="376" y="850"/>
                    </a:lnTo>
                    <a:lnTo>
                      <a:pt x="382" y="797"/>
                    </a:lnTo>
                    <a:lnTo>
                      <a:pt x="386" y="745"/>
                    </a:lnTo>
                    <a:lnTo>
                      <a:pt x="389" y="693"/>
                    </a:lnTo>
                    <a:lnTo>
                      <a:pt x="393" y="640"/>
                    </a:lnTo>
                    <a:lnTo>
                      <a:pt x="394" y="588"/>
                    </a:lnTo>
                    <a:lnTo>
                      <a:pt x="396" y="537"/>
                    </a:lnTo>
                    <a:lnTo>
                      <a:pt x="396" y="486"/>
                    </a:lnTo>
                    <a:lnTo>
                      <a:pt x="396" y="436"/>
                    </a:lnTo>
                    <a:lnTo>
                      <a:pt x="395" y="385"/>
                    </a:lnTo>
                    <a:lnTo>
                      <a:pt x="394" y="335"/>
                    </a:lnTo>
                    <a:lnTo>
                      <a:pt x="392" y="286"/>
                    </a:lnTo>
                    <a:lnTo>
                      <a:pt x="388" y="237"/>
                    </a:lnTo>
                    <a:lnTo>
                      <a:pt x="385" y="188"/>
                    </a:lnTo>
                    <a:lnTo>
                      <a:pt x="381" y="141"/>
                    </a:lnTo>
                    <a:lnTo>
                      <a:pt x="376" y="93"/>
                    </a:lnTo>
                    <a:lnTo>
                      <a:pt x="371" y="47"/>
                    </a:lnTo>
                    <a:lnTo>
                      <a:pt x="366" y="0"/>
                    </a:lnTo>
                    <a:lnTo>
                      <a:pt x="334" y="16"/>
                    </a:lnTo>
                    <a:lnTo>
                      <a:pt x="304" y="31"/>
                    </a:lnTo>
                    <a:lnTo>
                      <a:pt x="274" y="46"/>
                    </a:lnTo>
                    <a:lnTo>
                      <a:pt x="243" y="61"/>
                    </a:lnTo>
                    <a:lnTo>
                      <a:pt x="212" y="76"/>
                    </a:lnTo>
                    <a:lnTo>
                      <a:pt x="181" y="91"/>
                    </a:lnTo>
                    <a:lnTo>
                      <a:pt x="151" y="106"/>
                    </a:lnTo>
                    <a:lnTo>
                      <a:pt x="119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4" name="Freeform 945"/>
              <p:cNvSpPr>
                <a:spLocks noEditPoints="1"/>
              </p:cNvSpPr>
              <p:nvPr/>
            </p:nvSpPr>
            <p:spPr bwMode="auto">
              <a:xfrm>
                <a:off x="2463" y="1840"/>
                <a:ext cx="85" cy="343"/>
              </a:xfrm>
              <a:custGeom>
                <a:avLst/>
                <a:gdLst>
                  <a:gd name="T0" fmla="*/ 5 w 420"/>
                  <a:gd name="T1" fmla="*/ 10 h 1694"/>
                  <a:gd name="T2" fmla="*/ 3 w 420"/>
                  <a:gd name="T3" fmla="*/ 16 h 1694"/>
                  <a:gd name="T4" fmla="*/ 2 w 420"/>
                  <a:gd name="T5" fmla="*/ 22 h 1694"/>
                  <a:gd name="T6" fmla="*/ 1 w 420"/>
                  <a:gd name="T7" fmla="*/ 28 h 1694"/>
                  <a:gd name="T8" fmla="*/ 1 w 420"/>
                  <a:gd name="T9" fmla="*/ 34 h 1694"/>
                  <a:gd name="T10" fmla="*/ 0 w 420"/>
                  <a:gd name="T11" fmla="*/ 38 h 1694"/>
                  <a:gd name="T12" fmla="*/ 0 w 420"/>
                  <a:gd name="T13" fmla="*/ 32 h 1694"/>
                  <a:gd name="T14" fmla="*/ 1 w 420"/>
                  <a:gd name="T15" fmla="*/ 26 h 1694"/>
                  <a:gd name="T16" fmla="*/ 2 w 420"/>
                  <a:gd name="T17" fmla="*/ 20 h 1694"/>
                  <a:gd name="T18" fmla="*/ 3 w 420"/>
                  <a:gd name="T19" fmla="*/ 14 h 1694"/>
                  <a:gd name="T20" fmla="*/ 4 w 420"/>
                  <a:gd name="T21" fmla="*/ 7 h 1694"/>
                  <a:gd name="T22" fmla="*/ 1 w 420"/>
                  <a:gd name="T23" fmla="*/ 38 h 1694"/>
                  <a:gd name="T24" fmla="*/ 1 w 420"/>
                  <a:gd name="T25" fmla="*/ 44 h 1694"/>
                  <a:gd name="T26" fmla="*/ 2 w 420"/>
                  <a:gd name="T27" fmla="*/ 50 h 1694"/>
                  <a:gd name="T28" fmla="*/ 3 w 420"/>
                  <a:gd name="T29" fmla="*/ 55 h 1694"/>
                  <a:gd name="T30" fmla="*/ 5 w 420"/>
                  <a:gd name="T31" fmla="*/ 61 h 1694"/>
                  <a:gd name="T32" fmla="*/ 8 w 420"/>
                  <a:gd name="T33" fmla="*/ 65 h 1694"/>
                  <a:gd name="T34" fmla="*/ 7 w 420"/>
                  <a:gd name="T35" fmla="*/ 66 h 1694"/>
                  <a:gd name="T36" fmla="*/ 4 w 420"/>
                  <a:gd name="T37" fmla="*/ 61 h 1694"/>
                  <a:gd name="T38" fmla="*/ 2 w 420"/>
                  <a:gd name="T39" fmla="*/ 56 h 1694"/>
                  <a:gd name="T40" fmla="*/ 1 w 420"/>
                  <a:gd name="T41" fmla="*/ 50 h 1694"/>
                  <a:gd name="T42" fmla="*/ 0 w 420"/>
                  <a:gd name="T43" fmla="*/ 44 h 1694"/>
                  <a:gd name="T44" fmla="*/ 0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7 h 1694"/>
                  <a:gd name="T54" fmla="*/ 9 w 420"/>
                  <a:gd name="T55" fmla="*/ 67 h 1694"/>
                  <a:gd name="T56" fmla="*/ 8 w 420"/>
                  <a:gd name="T57" fmla="*/ 67 h 1694"/>
                  <a:gd name="T58" fmla="*/ 8 w 420"/>
                  <a:gd name="T59" fmla="*/ 67 h 1694"/>
                  <a:gd name="T60" fmla="*/ 9 w 420"/>
                  <a:gd name="T61" fmla="*/ 65 h 1694"/>
                  <a:gd name="T62" fmla="*/ 10 w 420"/>
                  <a:gd name="T63" fmla="*/ 61 h 1694"/>
                  <a:gd name="T64" fmla="*/ 11 w 420"/>
                  <a:gd name="T65" fmla="*/ 57 h 1694"/>
                  <a:gd name="T66" fmla="*/ 11 w 420"/>
                  <a:gd name="T67" fmla="*/ 60 h 1694"/>
                  <a:gd name="T68" fmla="*/ 10 w 420"/>
                  <a:gd name="T69" fmla="*/ 64 h 1694"/>
                  <a:gd name="T70" fmla="*/ 9 w 420"/>
                  <a:gd name="T71" fmla="*/ 67 h 1694"/>
                  <a:gd name="T72" fmla="*/ 11 w 420"/>
                  <a:gd name="T73" fmla="*/ 56 h 1694"/>
                  <a:gd name="T74" fmla="*/ 12 w 420"/>
                  <a:gd name="T75" fmla="*/ 52 h 1694"/>
                  <a:gd name="T76" fmla="*/ 13 w 420"/>
                  <a:gd name="T77" fmla="*/ 49 h 1694"/>
                  <a:gd name="T78" fmla="*/ 14 w 420"/>
                  <a:gd name="T79" fmla="*/ 49 h 1694"/>
                  <a:gd name="T80" fmla="*/ 13 w 420"/>
                  <a:gd name="T81" fmla="*/ 53 h 1694"/>
                  <a:gd name="T82" fmla="*/ 12 w 420"/>
                  <a:gd name="T83" fmla="*/ 56 h 1694"/>
                  <a:gd name="T84" fmla="*/ 13 w 420"/>
                  <a:gd name="T85" fmla="*/ 47 h 1694"/>
                  <a:gd name="T86" fmla="*/ 15 w 420"/>
                  <a:gd name="T87" fmla="*/ 38 h 1694"/>
                  <a:gd name="T88" fmla="*/ 16 w 420"/>
                  <a:gd name="T89" fmla="*/ 29 h 1694"/>
                  <a:gd name="T90" fmla="*/ 16 w 420"/>
                  <a:gd name="T91" fmla="*/ 20 h 1694"/>
                  <a:gd name="T92" fmla="*/ 16 w 420"/>
                  <a:gd name="T93" fmla="*/ 11 h 1694"/>
                  <a:gd name="T94" fmla="*/ 15 w 420"/>
                  <a:gd name="T95" fmla="*/ 3 h 1694"/>
                  <a:gd name="T96" fmla="*/ 16 w 420"/>
                  <a:gd name="T97" fmla="*/ 3 h 1694"/>
                  <a:gd name="T98" fmla="*/ 17 w 420"/>
                  <a:gd name="T99" fmla="*/ 11 h 1694"/>
                  <a:gd name="T100" fmla="*/ 17 w 420"/>
                  <a:gd name="T101" fmla="*/ 20 h 1694"/>
                  <a:gd name="T102" fmla="*/ 16 w 420"/>
                  <a:gd name="T103" fmla="*/ 29 h 1694"/>
                  <a:gd name="T104" fmla="*/ 16 w 420"/>
                  <a:gd name="T105" fmla="*/ 38 h 1694"/>
                  <a:gd name="T106" fmla="*/ 14 w 420"/>
                  <a:gd name="T107" fmla="*/ 48 h 1694"/>
                  <a:gd name="T108" fmla="*/ 15 w 420"/>
                  <a:gd name="T109" fmla="*/ 0 h 1694"/>
                  <a:gd name="T110" fmla="*/ 15 w 420"/>
                  <a:gd name="T111" fmla="*/ 0 h 1694"/>
                  <a:gd name="T112" fmla="*/ 16 w 420"/>
                  <a:gd name="T113" fmla="*/ 0 h 1694"/>
                  <a:gd name="T114" fmla="*/ 15 w 420"/>
                  <a:gd name="T115" fmla="*/ 0 h 1694"/>
                  <a:gd name="T116" fmla="*/ 5 w 420"/>
                  <a:gd name="T117" fmla="*/ 5 h 1694"/>
                  <a:gd name="T118" fmla="*/ 5 w 420"/>
                  <a:gd name="T119" fmla="*/ 5 h 1694"/>
                  <a:gd name="T120" fmla="*/ 5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143" y="135"/>
                    </a:moveTo>
                    <a:lnTo>
                      <a:pt x="130" y="187"/>
                    </a:lnTo>
                    <a:lnTo>
                      <a:pt x="117" y="240"/>
                    </a:lnTo>
                    <a:lnTo>
                      <a:pt x="105" y="292"/>
                    </a:lnTo>
                    <a:lnTo>
                      <a:pt x="94" y="345"/>
                    </a:lnTo>
                    <a:lnTo>
                      <a:pt x="83" y="397"/>
                    </a:lnTo>
                    <a:lnTo>
                      <a:pt x="73" y="450"/>
                    </a:lnTo>
                    <a:lnTo>
                      <a:pt x="64" y="502"/>
                    </a:lnTo>
                    <a:lnTo>
                      <a:pt x="56" y="554"/>
                    </a:lnTo>
                    <a:lnTo>
                      <a:pt x="48" y="605"/>
                    </a:lnTo>
                    <a:lnTo>
                      <a:pt x="42" y="657"/>
                    </a:lnTo>
                    <a:lnTo>
                      <a:pt x="36" y="709"/>
                    </a:lnTo>
                    <a:lnTo>
                      <a:pt x="31" y="760"/>
                    </a:lnTo>
                    <a:lnTo>
                      <a:pt x="28" y="811"/>
                    </a:lnTo>
                    <a:lnTo>
                      <a:pt x="26" y="861"/>
                    </a:lnTo>
                    <a:lnTo>
                      <a:pt x="24" y="911"/>
                    </a:lnTo>
                    <a:lnTo>
                      <a:pt x="24" y="961"/>
                    </a:lnTo>
                    <a:lnTo>
                      <a:pt x="0" y="961"/>
                    </a:lnTo>
                    <a:lnTo>
                      <a:pt x="0" y="911"/>
                    </a:lnTo>
                    <a:lnTo>
                      <a:pt x="1" y="860"/>
                    </a:lnTo>
                    <a:lnTo>
                      <a:pt x="4" y="810"/>
                    </a:lnTo>
                    <a:lnTo>
                      <a:pt x="7" y="759"/>
                    </a:lnTo>
                    <a:lnTo>
                      <a:pt x="12" y="707"/>
                    </a:lnTo>
                    <a:lnTo>
                      <a:pt x="17" y="655"/>
                    </a:lnTo>
                    <a:lnTo>
                      <a:pt x="24" y="603"/>
                    </a:lnTo>
                    <a:lnTo>
                      <a:pt x="32" y="551"/>
                    </a:lnTo>
                    <a:lnTo>
                      <a:pt x="40" y="498"/>
                    </a:lnTo>
                    <a:lnTo>
                      <a:pt x="49" y="446"/>
                    </a:lnTo>
                    <a:lnTo>
                      <a:pt x="59" y="394"/>
                    </a:lnTo>
                    <a:lnTo>
                      <a:pt x="70" y="341"/>
                    </a:lnTo>
                    <a:lnTo>
                      <a:pt x="82" y="288"/>
                    </a:lnTo>
                    <a:lnTo>
                      <a:pt x="94" y="235"/>
                    </a:lnTo>
                    <a:lnTo>
                      <a:pt x="107" y="182"/>
                    </a:lnTo>
                    <a:lnTo>
                      <a:pt x="121" y="129"/>
                    </a:lnTo>
                    <a:lnTo>
                      <a:pt x="143" y="135"/>
                    </a:lnTo>
                    <a:close/>
                    <a:moveTo>
                      <a:pt x="24" y="961"/>
                    </a:moveTo>
                    <a:lnTo>
                      <a:pt x="26" y="1009"/>
                    </a:lnTo>
                    <a:lnTo>
                      <a:pt x="28" y="1058"/>
                    </a:lnTo>
                    <a:lnTo>
                      <a:pt x="31" y="1107"/>
                    </a:lnTo>
                    <a:lnTo>
                      <a:pt x="36" y="1154"/>
                    </a:lnTo>
                    <a:lnTo>
                      <a:pt x="43" y="1202"/>
                    </a:lnTo>
                    <a:lnTo>
                      <a:pt x="50" y="1248"/>
                    </a:lnTo>
                    <a:lnTo>
                      <a:pt x="60" y="1293"/>
                    </a:lnTo>
                    <a:lnTo>
                      <a:pt x="71" y="1339"/>
                    </a:lnTo>
                    <a:lnTo>
                      <a:pt x="83" y="1383"/>
                    </a:lnTo>
                    <a:lnTo>
                      <a:pt x="97" y="1427"/>
                    </a:lnTo>
                    <a:lnTo>
                      <a:pt x="113" y="1470"/>
                    </a:lnTo>
                    <a:lnTo>
                      <a:pt x="130" y="1513"/>
                    </a:lnTo>
                    <a:lnTo>
                      <a:pt x="150" y="1555"/>
                    </a:lnTo>
                    <a:lnTo>
                      <a:pt x="170" y="1596"/>
                    </a:lnTo>
                    <a:lnTo>
                      <a:pt x="193" y="1636"/>
                    </a:lnTo>
                    <a:lnTo>
                      <a:pt x="218" y="1675"/>
                    </a:lnTo>
                    <a:lnTo>
                      <a:pt x="197" y="1689"/>
                    </a:lnTo>
                    <a:lnTo>
                      <a:pt x="172" y="1649"/>
                    </a:lnTo>
                    <a:lnTo>
                      <a:pt x="149" y="1608"/>
                    </a:lnTo>
                    <a:lnTo>
                      <a:pt x="128" y="1566"/>
                    </a:lnTo>
                    <a:lnTo>
                      <a:pt x="109" y="1523"/>
                    </a:lnTo>
                    <a:lnTo>
                      <a:pt x="90" y="1480"/>
                    </a:lnTo>
                    <a:lnTo>
                      <a:pt x="74" y="1436"/>
                    </a:lnTo>
                    <a:lnTo>
                      <a:pt x="60" y="1391"/>
                    </a:lnTo>
                    <a:lnTo>
                      <a:pt x="47" y="1345"/>
                    </a:lnTo>
                    <a:lnTo>
                      <a:pt x="36" y="1300"/>
                    </a:lnTo>
                    <a:lnTo>
                      <a:pt x="27" y="1252"/>
                    </a:lnTo>
                    <a:lnTo>
                      <a:pt x="19" y="1206"/>
                    </a:lnTo>
                    <a:lnTo>
                      <a:pt x="13" y="1157"/>
                    </a:lnTo>
                    <a:lnTo>
                      <a:pt x="7" y="1109"/>
                    </a:lnTo>
                    <a:lnTo>
                      <a:pt x="3" y="1060"/>
                    </a:lnTo>
                    <a:lnTo>
                      <a:pt x="1" y="1010"/>
                    </a:lnTo>
                    <a:lnTo>
                      <a:pt x="0" y="961"/>
                    </a:lnTo>
                    <a:lnTo>
                      <a:pt x="24" y="961"/>
                    </a:lnTo>
                    <a:close/>
                    <a:moveTo>
                      <a:pt x="219" y="1685"/>
                    </a:moveTo>
                    <a:lnTo>
                      <a:pt x="218" y="1689"/>
                    </a:lnTo>
                    <a:lnTo>
                      <a:pt x="215" y="1691"/>
                    </a:lnTo>
                    <a:lnTo>
                      <a:pt x="212" y="1693"/>
                    </a:lnTo>
                    <a:lnTo>
                      <a:pt x="209" y="1694"/>
                    </a:lnTo>
                    <a:lnTo>
                      <a:pt x="206" y="1694"/>
                    </a:lnTo>
                    <a:lnTo>
                      <a:pt x="203" y="1693"/>
                    </a:lnTo>
                    <a:lnTo>
                      <a:pt x="199" y="1691"/>
                    </a:lnTo>
                    <a:lnTo>
                      <a:pt x="197" y="1689"/>
                    </a:lnTo>
                    <a:lnTo>
                      <a:pt x="207" y="1682"/>
                    </a:lnTo>
                    <a:lnTo>
                      <a:pt x="219" y="1685"/>
                    </a:lnTo>
                    <a:close/>
                    <a:moveTo>
                      <a:pt x="196" y="1678"/>
                    </a:moveTo>
                    <a:lnTo>
                      <a:pt x="196" y="1677"/>
                    </a:lnTo>
                    <a:lnTo>
                      <a:pt x="219" y="1685"/>
                    </a:lnTo>
                    <a:lnTo>
                      <a:pt x="196" y="1678"/>
                    </a:lnTo>
                    <a:close/>
                    <a:moveTo>
                      <a:pt x="196" y="1677"/>
                    </a:moveTo>
                    <a:lnTo>
                      <a:pt x="196" y="1677"/>
                    </a:lnTo>
                    <a:lnTo>
                      <a:pt x="208" y="1681"/>
                    </a:lnTo>
                    <a:lnTo>
                      <a:pt x="196" y="1677"/>
                    </a:lnTo>
                    <a:close/>
                    <a:moveTo>
                      <a:pt x="196" y="1677"/>
                    </a:moveTo>
                    <a:lnTo>
                      <a:pt x="207" y="1647"/>
                    </a:lnTo>
                    <a:lnTo>
                      <a:pt x="217" y="1615"/>
                    </a:lnTo>
                    <a:lnTo>
                      <a:pt x="228" y="1584"/>
                    </a:lnTo>
                    <a:lnTo>
                      <a:pt x="237" y="1554"/>
                    </a:lnTo>
                    <a:lnTo>
                      <a:pt x="246" y="1522"/>
                    </a:lnTo>
                    <a:lnTo>
                      <a:pt x="256" y="1492"/>
                    </a:lnTo>
                    <a:lnTo>
                      <a:pt x="264" y="1461"/>
                    </a:lnTo>
                    <a:lnTo>
                      <a:pt x="272" y="1429"/>
                    </a:lnTo>
                    <a:lnTo>
                      <a:pt x="296" y="1436"/>
                    </a:lnTo>
                    <a:lnTo>
                      <a:pt x="287" y="1467"/>
                    </a:lnTo>
                    <a:lnTo>
                      <a:pt x="278" y="1499"/>
                    </a:lnTo>
                    <a:lnTo>
                      <a:pt x="270" y="1529"/>
                    </a:lnTo>
                    <a:lnTo>
                      <a:pt x="260" y="1560"/>
                    </a:lnTo>
                    <a:lnTo>
                      <a:pt x="250" y="1591"/>
                    </a:lnTo>
                    <a:lnTo>
                      <a:pt x="240" y="1623"/>
                    </a:lnTo>
                    <a:lnTo>
                      <a:pt x="230" y="1654"/>
                    </a:lnTo>
                    <a:lnTo>
                      <a:pt x="219" y="1685"/>
                    </a:lnTo>
                    <a:lnTo>
                      <a:pt x="196" y="1677"/>
                    </a:lnTo>
                    <a:close/>
                    <a:moveTo>
                      <a:pt x="272" y="1429"/>
                    </a:moveTo>
                    <a:lnTo>
                      <a:pt x="280" y="1399"/>
                    </a:lnTo>
                    <a:lnTo>
                      <a:pt x="288" y="1368"/>
                    </a:lnTo>
                    <a:lnTo>
                      <a:pt x="296" y="1338"/>
                    </a:lnTo>
                    <a:lnTo>
                      <a:pt x="303" y="1306"/>
                    </a:lnTo>
                    <a:lnTo>
                      <a:pt x="310" y="1276"/>
                    </a:lnTo>
                    <a:lnTo>
                      <a:pt x="316" y="1246"/>
                    </a:lnTo>
                    <a:lnTo>
                      <a:pt x="323" y="1215"/>
                    </a:lnTo>
                    <a:lnTo>
                      <a:pt x="329" y="1184"/>
                    </a:lnTo>
                    <a:lnTo>
                      <a:pt x="353" y="1189"/>
                    </a:lnTo>
                    <a:lnTo>
                      <a:pt x="346" y="1220"/>
                    </a:lnTo>
                    <a:lnTo>
                      <a:pt x="340" y="1250"/>
                    </a:lnTo>
                    <a:lnTo>
                      <a:pt x="333" y="1281"/>
                    </a:lnTo>
                    <a:lnTo>
                      <a:pt x="327" y="1313"/>
                    </a:lnTo>
                    <a:lnTo>
                      <a:pt x="319" y="1343"/>
                    </a:lnTo>
                    <a:lnTo>
                      <a:pt x="312" y="1374"/>
                    </a:lnTo>
                    <a:lnTo>
                      <a:pt x="304" y="1405"/>
                    </a:lnTo>
                    <a:lnTo>
                      <a:pt x="296" y="1436"/>
                    </a:lnTo>
                    <a:lnTo>
                      <a:pt x="272" y="1429"/>
                    </a:lnTo>
                    <a:close/>
                    <a:moveTo>
                      <a:pt x="329" y="1184"/>
                    </a:moveTo>
                    <a:lnTo>
                      <a:pt x="343" y="1107"/>
                    </a:lnTo>
                    <a:lnTo>
                      <a:pt x="356" y="1029"/>
                    </a:lnTo>
                    <a:lnTo>
                      <a:pt x="366" y="951"/>
                    </a:lnTo>
                    <a:lnTo>
                      <a:pt x="376" y="874"/>
                    </a:lnTo>
                    <a:lnTo>
                      <a:pt x="382" y="799"/>
                    </a:lnTo>
                    <a:lnTo>
                      <a:pt x="388" y="723"/>
                    </a:lnTo>
                    <a:lnTo>
                      <a:pt x="392" y="649"/>
                    </a:lnTo>
                    <a:lnTo>
                      <a:pt x="395" y="574"/>
                    </a:lnTo>
                    <a:lnTo>
                      <a:pt x="396" y="501"/>
                    </a:lnTo>
                    <a:lnTo>
                      <a:pt x="395" y="428"/>
                    </a:lnTo>
                    <a:lnTo>
                      <a:pt x="394" y="356"/>
                    </a:lnTo>
                    <a:lnTo>
                      <a:pt x="391" y="286"/>
                    </a:lnTo>
                    <a:lnTo>
                      <a:pt x="386" y="216"/>
                    </a:lnTo>
                    <a:lnTo>
                      <a:pt x="380" y="147"/>
                    </a:lnTo>
                    <a:lnTo>
                      <a:pt x="373" y="79"/>
                    </a:lnTo>
                    <a:lnTo>
                      <a:pt x="366" y="12"/>
                    </a:lnTo>
                    <a:lnTo>
                      <a:pt x="390" y="9"/>
                    </a:lnTo>
                    <a:lnTo>
                      <a:pt x="397" y="76"/>
                    </a:lnTo>
                    <a:lnTo>
                      <a:pt x="405" y="145"/>
                    </a:lnTo>
                    <a:lnTo>
                      <a:pt x="410" y="214"/>
                    </a:lnTo>
                    <a:lnTo>
                      <a:pt x="414" y="285"/>
                    </a:lnTo>
                    <a:lnTo>
                      <a:pt x="418" y="356"/>
                    </a:lnTo>
                    <a:lnTo>
                      <a:pt x="420" y="428"/>
                    </a:lnTo>
                    <a:lnTo>
                      <a:pt x="420" y="501"/>
                    </a:lnTo>
                    <a:lnTo>
                      <a:pt x="419" y="575"/>
                    </a:lnTo>
                    <a:lnTo>
                      <a:pt x="417" y="650"/>
                    </a:lnTo>
                    <a:lnTo>
                      <a:pt x="412" y="724"/>
                    </a:lnTo>
                    <a:lnTo>
                      <a:pt x="407" y="801"/>
                    </a:lnTo>
                    <a:lnTo>
                      <a:pt x="399" y="878"/>
                    </a:lnTo>
                    <a:lnTo>
                      <a:pt x="391" y="954"/>
                    </a:lnTo>
                    <a:lnTo>
                      <a:pt x="380" y="1032"/>
                    </a:lnTo>
                    <a:lnTo>
                      <a:pt x="367" y="1111"/>
                    </a:lnTo>
                    <a:lnTo>
                      <a:pt x="353" y="1189"/>
                    </a:lnTo>
                    <a:lnTo>
                      <a:pt x="329" y="1184"/>
                    </a:lnTo>
                    <a:close/>
                    <a:moveTo>
                      <a:pt x="372" y="1"/>
                    </a:moveTo>
                    <a:lnTo>
                      <a:pt x="374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5" y="2"/>
                    </a:lnTo>
                    <a:lnTo>
                      <a:pt x="387" y="4"/>
                    </a:lnTo>
                    <a:lnTo>
                      <a:pt x="388" y="7"/>
                    </a:lnTo>
                    <a:lnTo>
                      <a:pt x="390" y="9"/>
                    </a:lnTo>
                    <a:lnTo>
                      <a:pt x="378" y="11"/>
                    </a:lnTo>
                    <a:lnTo>
                      <a:pt x="372" y="1"/>
                    </a:lnTo>
                    <a:close/>
                    <a:moveTo>
                      <a:pt x="383" y="22"/>
                    </a:moveTo>
                    <a:lnTo>
                      <a:pt x="137" y="143"/>
                    </a:lnTo>
                    <a:lnTo>
                      <a:pt x="126" y="122"/>
                    </a:lnTo>
                    <a:lnTo>
                      <a:pt x="372" y="1"/>
                    </a:lnTo>
                    <a:lnTo>
                      <a:pt x="383" y="22"/>
                    </a:lnTo>
                    <a:close/>
                    <a:moveTo>
                      <a:pt x="121" y="129"/>
                    </a:moveTo>
                    <a:lnTo>
                      <a:pt x="123" y="125"/>
                    </a:lnTo>
                    <a:lnTo>
                      <a:pt x="126" y="122"/>
                    </a:lnTo>
                    <a:lnTo>
                      <a:pt x="131" y="132"/>
                    </a:lnTo>
                    <a:lnTo>
                      <a:pt x="121" y="12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5" name="Freeform 946"/>
              <p:cNvSpPr>
                <a:spLocks/>
              </p:cNvSpPr>
              <p:nvPr/>
            </p:nvSpPr>
            <p:spPr bwMode="auto">
              <a:xfrm>
                <a:off x="2529" y="1810"/>
                <a:ext cx="74" cy="309"/>
              </a:xfrm>
              <a:custGeom>
                <a:avLst/>
                <a:gdLst>
                  <a:gd name="T0" fmla="*/ 4 w 390"/>
                  <a:gd name="T1" fmla="*/ 8 h 1548"/>
                  <a:gd name="T2" fmla="*/ 3 w 390"/>
                  <a:gd name="T3" fmla="*/ 14 h 1548"/>
                  <a:gd name="T4" fmla="*/ 2 w 390"/>
                  <a:gd name="T5" fmla="*/ 18 h 1548"/>
                  <a:gd name="T6" fmla="*/ 1 w 390"/>
                  <a:gd name="T7" fmla="*/ 22 h 1548"/>
                  <a:gd name="T8" fmla="*/ 1 w 390"/>
                  <a:gd name="T9" fmla="*/ 26 h 1548"/>
                  <a:gd name="T10" fmla="*/ 0 w 390"/>
                  <a:gd name="T11" fmla="*/ 30 h 1548"/>
                  <a:gd name="T12" fmla="*/ 0 w 390"/>
                  <a:gd name="T13" fmla="*/ 33 h 1548"/>
                  <a:gd name="T14" fmla="*/ 0 w 390"/>
                  <a:gd name="T15" fmla="*/ 37 h 1548"/>
                  <a:gd name="T16" fmla="*/ 0 w 390"/>
                  <a:gd name="T17" fmla="*/ 41 h 1548"/>
                  <a:gd name="T18" fmla="*/ 0 w 390"/>
                  <a:gd name="T19" fmla="*/ 44 h 1548"/>
                  <a:gd name="T20" fmla="*/ 1 w 390"/>
                  <a:gd name="T21" fmla="*/ 48 h 1548"/>
                  <a:gd name="T22" fmla="*/ 2 w 390"/>
                  <a:gd name="T23" fmla="*/ 51 h 1548"/>
                  <a:gd name="T24" fmla="*/ 3 w 390"/>
                  <a:gd name="T25" fmla="*/ 55 h 1548"/>
                  <a:gd name="T26" fmla="*/ 4 w 390"/>
                  <a:gd name="T27" fmla="*/ 58 h 1548"/>
                  <a:gd name="T28" fmla="*/ 6 w 390"/>
                  <a:gd name="T29" fmla="*/ 61 h 1548"/>
                  <a:gd name="T30" fmla="*/ 8 w 390"/>
                  <a:gd name="T31" fmla="*/ 60 h 1548"/>
                  <a:gd name="T32" fmla="*/ 9 w 390"/>
                  <a:gd name="T33" fmla="*/ 56 h 1548"/>
                  <a:gd name="T34" fmla="*/ 11 w 390"/>
                  <a:gd name="T35" fmla="*/ 52 h 1548"/>
                  <a:gd name="T36" fmla="*/ 12 w 390"/>
                  <a:gd name="T37" fmla="*/ 48 h 1548"/>
                  <a:gd name="T38" fmla="*/ 13 w 390"/>
                  <a:gd name="T39" fmla="*/ 44 h 1548"/>
                  <a:gd name="T40" fmla="*/ 13 w 390"/>
                  <a:gd name="T41" fmla="*/ 40 h 1548"/>
                  <a:gd name="T42" fmla="*/ 14 w 390"/>
                  <a:gd name="T43" fmla="*/ 36 h 1548"/>
                  <a:gd name="T44" fmla="*/ 15 w 390"/>
                  <a:gd name="T45" fmla="*/ 32 h 1548"/>
                  <a:gd name="T46" fmla="*/ 15 w 390"/>
                  <a:gd name="T47" fmla="*/ 28 h 1548"/>
                  <a:gd name="T48" fmla="*/ 15 w 390"/>
                  <a:gd name="T49" fmla="*/ 24 h 1548"/>
                  <a:gd name="T50" fmla="*/ 16 w 390"/>
                  <a:gd name="T51" fmla="*/ 20 h 1548"/>
                  <a:gd name="T52" fmla="*/ 16 w 390"/>
                  <a:gd name="T53" fmla="*/ 16 h 1548"/>
                  <a:gd name="T54" fmla="*/ 16 w 390"/>
                  <a:gd name="T55" fmla="*/ 13 h 1548"/>
                  <a:gd name="T56" fmla="*/ 15 w 390"/>
                  <a:gd name="T57" fmla="*/ 9 h 1548"/>
                  <a:gd name="T58" fmla="*/ 15 w 390"/>
                  <a:gd name="T59" fmla="*/ 3 h 1548"/>
                  <a:gd name="T60" fmla="*/ 14 w 390"/>
                  <a:gd name="T61" fmla="*/ 1 h 1548"/>
                  <a:gd name="T62" fmla="*/ 11 w 390"/>
                  <a:gd name="T63" fmla="*/ 2 h 1548"/>
                  <a:gd name="T64" fmla="*/ 9 w 390"/>
                  <a:gd name="T65" fmla="*/ 3 h 1548"/>
                  <a:gd name="T66" fmla="*/ 7 w 390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0"/>
                  <a:gd name="T103" fmla="*/ 0 h 1548"/>
                  <a:gd name="T104" fmla="*/ 390 w 390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0" h="1548">
                    <a:moveTo>
                      <a:pt x="137" y="108"/>
                    </a:moveTo>
                    <a:lnTo>
                      <a:pt x="110" y="206"/>
                    </a:lnTo>
                    <a:lnTo>
                      <a:pt x="87" y="304"/>
                    </a:lnTo>
                    <a:lnTo>
                      <a:pt x="75" y="353"/>
                    </a:lnTo>
                    <a:lnTo>
                      <a:pt x="64" y="402"/>
                    </a:lnTo>
                    <a:lnTo>
                      <a:pt x="53" y="451"/>
                    </a:lnTo>
                    <a:lnTo>
                      <a:pt x="45" y="499"/>
                    </a:lnTo>
                    <a:lnTo>
                      <a:pt x="35" y="548"/>
                    </a:lnTo>
                    <a:lnTo>
                      <a:pt x="27" y="597"/>
                    </a:lnTo>
                    <a:lnTo>
                      <a:pt x="21" y="645"/>
                    </a:lnTo>
                    <a:lnTo>
                      <a:pt x="14" y="693"/>
                    </a:lnTo>
                    <a:lnTo>
                      <a:pt x="10" y="741"/>
                    </a:lnTo>
                    <a:lnTo>
                      <a:pt x="6" y="789"/>
                    </a:lnTo>
                    <a:lnTo>
                      <a:pt x="2" y="835"/>
                    </a:lnTo>
                    <a:lnTo>
                      <a:pt x="1" y="883"/>
                    </a:lnTo>
                    <a:lnTo>
                      <a:pt x="0" y="929"/>
                    </a:lnTo>
                    <a:lnTo>
                      <a:pt x="1" y="975"/>
                    </a:lnTo>
                    <a:lnTo>
                      <a:pt x="3" y="1020"/>
                    </a:lnTo>
                    <a:lnTo>
                      <a:pt x="8" y="1065"/>
                    </a:lnTo>
                    <a:lnTo>
                      <a:pt x="12" y="1110"/>
                    </a:lnTo>
                    <a:lnTo>
                      <a:pt x="19" y="1153"/>
                    </a:lnTo>
                    <a:lnTo>
                      <a:pt x="27" y="1196"/>
                    </a:lnTo>
                    <a:lnTo>
                      <a:pt x="37" y="1238"/>
                    </a:lnTo>
                    <a:lnTo>
                      <a:pt x="48" y="1280"/>
                    </a:lnTo>
                    <a:lnTo>
                      <a:pt x="61" y="1320"/>
                    </a:lnTo>
                    <a:lnTo>
                      <a:pt x="76" y="1361"/>
                    </a:lnTo>
                    <a:lnTo>
                      <a:pt x="92" y="1400"/>
                    </a:lnTo>
                    <a:lnTo>
                      <a:pt x="112" y="1439"/>
                    </a:lnTo>
                    <a:lnTo>
                      <a:pt x="131" y="1476"/>
                    </a:lnTo>
                    <a:lnTo>
                      <a:pt x="154" y="1512"/>
                    </a:lnTo>
                    <a:lnTo>
                      <a:pt x="178" y="1548"/>
                    </a:lnTo>
                    <a:lnTo>
                      <a:pt x="198" y="1497"/>
                    </a:lnTo>
                    <a:lnTo>
                      <a:pt x="216" y="1445"/>
                    </a:lnTo>
                    <a:lnTo>
                      <a:pt x="235" y="1395"/>
                    </a:lnTo>
                    <a:lnTo>
                      <a:pt x="251" y="1344"/>
                    </a:lnTo>
                    <a:lnTo>
                      <a:pt x="266" y="1292"/>
                    </a:lnTo>
                    <a:lnTo>
                      <a:pt x="280" y="1241"/>
                    </a:lnTo>
                    <a:lnTo>
                      <a:pt x="294" y="1191"/>
                    </a:lnTo>
                    <a:lnTo>
                      <a:pt x="306" y="1140"/>
                    </a:lnTo>
                    <a:lnTo>
                      <a:pt x="318" y="1089"/>
                    </a:lnTo>
                    <a:lnTo>
                      <a:pt x="328" y="1039"/>
                    </a:lnTo>
                    <a:lnTo>
                      <a:pt x="337" y="989"/>
                    </a:lnTo>
                    <a:lnTo>
                      <a:pt x="346" y="939"/>
                    </a:lnTo>
                    <a:lnTo>
                      <a:pt x="355" y="889"/>
                    </a:lnTo>
                    <a:lnTo>
                      <a:pt x="361" y="840"/>
                    </a:lnTo>
                    <a:lnTo>
                      <a:pt x="367" y="790"/>
                    </a:lnTo>
                    <a:lnTo>
                      <a:pt x="373" y="741"/>
                    </a:lnTo>
                    <a:lnTo>
                      <a:pt x="377" y="692"/>
                    </a:lnTo>
                    <a:lnTo>
                      <a:pt x="382" y="643"/>
                    </a:lnTo>
                    <a:lnTo>
                      <a:pt x="385" y="596"/>
                    </a:lnTo>
                    <a:lnTo>
                      <a:pt x="387" y="547"/>
                    </a:lnTo>
                    <a:lnTo>
                      <a:pt x="388" y="499"/>
                    </a:lnTo>
                    <a:lnTo>
                      <a:pt x="389" y="452"/>
                    </a:lnTo>
                    <a:lnTo>
                      <a:pt x="390" y="405"/>
                    </a:lnTo>
                    <a:lnTo>
                      <a:pt x="389" y="358"/>
                    </a:lnTo>
                    <a:lnTo>
                      <a:pt x="389" y="313"/>
                    </a:lnTo>
                    <a:lnTo>
                      <a:pt x="387" y="266"/>
                    </a:lnTo>
                    <a:lnTo>
                      <a:pt x="385" y="221"/>
                    </a:lnTo>
                    <a:lnTo>
                      <a:pt x="383" y="176"/>
                    </a:lnTo>
                    <a:lnTo>
                      <a:pt x="376" y="87"/>
                    </a:lnTo>
                    <a:lnTo>
                      <a:pt x="367" y="0"/>
                    </a:lnTo>
                    <a:lnTo>
                      <a:pt x="339" y="14"/>
                    </a:lnTo>
                    <a:lnTo>
                      <a:pt x="310" y="27"/>
                    </a:lnTo>
                    <a:lnTo>
                      <a:pt x="281" y="41"/>
                    </a:lnTo>
                    <a:lnTo>
                      <a:pt x="253" y="54"/>
                    </a:lnTo>
                    <a:lnTo>
                      <a:pt x="224" y="67"/>
                    </a:lnTo>
                    <a:lnTo>
                      <a:pt x="195" y="81"/>
                    </a:lnTo>
                    <a:lnTo>
                      <a:pt x="167" y="94"/>
                    </a:lnTo>
                    <a:lnTo>
                      <a:pt x="137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6" name="Freeform 947"/>
              <p:cNvSpPr>
                <a:spLocks noEditPoints="1"/>
              </p:cNvSpPr>
              <p:nvPr/>
            </p:nvSpPr>
            <p:spPr bwMode="auto">
              <a:xfrm>
                <a:off x="2525" y="1810"/>
                <a:ext cx="85" cy="309"/>
              </a:xfrm>
              <a:custGeom>
                <a:avLst/>
                <a:gdLst>
                  <a:gd name="T0" fmla="*/ 5 w 414"/>
                  <a:gd name="T1" fmla="*/ 9 h 1571"/>
                  <a:gd name="T2" fmla="*/ 4 w 414"/>
                  <a:gd name="T3" fmla="*/ 15 h 1571"/>
                  <a:gd name="T4" fmla="*/ 3 w 414"/>
                  <a:gd name="T5" fmla="*/ 21 h 1571"/>
                  <a:gd name="T6" fmla="*/ 2 w 414"/>
                  <a:gd name="T7" fmla="*/ 26 h 1571"/>
                  <a:gd name="T8" fmla="*/ 1 w 414"/>
                  <a:gd name="T9" fmla="*/ 32 h 1571"/>
                  <a:gd name="T10" fmla="*/ 0 w 414"/>
                  <a:gd name="T11" fmla="*/ 36 h 1571"/>
                  <a:gd name="T12" fmla="*/ 0 w 414"/>
                  <a:gd name="T13" fmla="*/ 30 h 1571"/>
                  <a:gd name="T14" fmla="*/ 1 w 414"/>
                  <a:gd name="T15" fmla="*/ 24 h 1571"/>
                  <a:gd name="T16" fmla="*/ 2 w 414"/>
                  <a:gd name="T17" fmla="*/ 18 h 1571"/>
                  <a:gd name="T18" fmla="*/ 3 w 414"/>
                  <a:gd name="T19" fmla="*/ 12 h 1571"/>
                  <a:gd name="T20" fmla="*/ 5 w 414"/>
                  <a:gd name="T21" fmla="*/ 7 h 1571"/>
                  <a:gd name="T22" fmla="*/ 1 w 414"/>
                  <a:gd name="T23" fmla="*/ 36 h 1571"/>
                  <a:gd name="T24" fmla="*/ 1 w 414"/>
                  <a:gd name="T25" fmla="*/ 41 h 1571"/>
                  <a:gd name="T26" fmla="*/ 2 w 414"/>
                  <a:gd name="T27" fmla="*/ 46 h 1571"/>
                  <a:gd name="T28" fmla="*/ 3 w 414"/>
                  <a:gd name="T29" fmla="*/ 51 h 1571"/>
                  <a:gd name="T30" fmla="*/ 5 w 414"/>
                  <a:gd name="T31" fmla="*/ 56 h 1571"/>
                  <a:gd name="T32" fmla="*/ 7 w 414"/>
                  <a:gd name="T33" fmla="*/ 60 h 1571"/>
                  <a:gd name="T34" fmla="*/ 8 w 414"/>
                  <a:gd name="T35" fmla="*/ 62 h 1571"/>
                  <a:gd name="T36" fmla="*/ 6 w 414"/>
                  <a:gd name="T37" fmla="*/ 61 h 1571"/>
                  <a:gd name="T38" fmla="*/ 5 w 414"/>
                  <a:gd name="T39" fmla="*/ 59 h 1571"/>
                  <a:gd name="T40" fmla="*/ 4 w 414"/>
                  <a:gd name="T41" fmla="*/ 57 h 1571"/>
                  <a:gd name="T42" fmla="*/ 2 w 414"/>
                  <a:gd name="T43" fmla="*/ 52 h 1571"/>
                  <a:gd name="T44" fmla="*/ 1 w 414"/>
                  <a:gd name="T45" fmla="*/ 47 h 1571"/>
                  <a:gd name="T46" fmla="*/ 0 w 414"/>
                  <a:gd name="T47" fmla="*/ 41 h 1571"/>
                  <a:gd name="T48" fmla="*/ 0 w 414"/>
                  <a:gd name="T49" fmla="*/ 36 h 1571"/>
                  <a:gd name="T50" fmla="*/ 8 w 414"/>
                  <a:gd name="T51" fmla="*/ 63 h 1571"/>
                  <a:gd name="T52" fmla="*/ 8 w 414"/>
                  <a:gd name="T53" fmla="*/ 63 h 1571"/>
                  <a:gd name="T54" fmla="*/ 7 w 414"/>
                  <a:gd name="T55" fmla="*/ 63 h 1571"/>
                  <a:gd name="T56" fmla="*/ 8 w 414"/>
                  <a:gd name="T57" fmla="*/ 62 h 1571"/>
                  <a:gd name="T58" fmla="*/ 8 w 414"/>
                  <a:gd name="T59" fmla="*/ 62 h 1571"/>
                  <a:gd name="T60" fmla="*/ 8 w 414"/>
                  <a:gd name="T61" fmla="*/ 62 h 1571"/>
                  <a:gd name="T62" fmla="*/ 8 w 414"/>
                  <a:gd name="T63" fmla="*/ 62 h 1571"/>
                  <a:gd name="T64" fmla="*/ 8 w 414"/>
                  <a:gd name="T65" fmla="*/ 60 h 1571"/>
                  <a:gd name="T66" fmla="*/ 9 w 414"/>
                  <a:gd name="T67" fmla="*/ 56 h 1571"/>
                  <a:gd name="T68" fmla="*/ 10 w 414"/>
                  <a:gd name="T69" fmla="*/ 53 h 1571"/>
                  <a:gd name="T70" fmla="*/ 11 w 414"/>
                  <a:gd name="T71" fmla="*/ 56 h 1571"/>
                  <a:gd name="T72" fmla="*/ 9 w 414"/>
                  <a:gd name="T73" fmla="*/ 59 h 1571"/>
                  <a:gd name="T74" fmla="*/ 8 w 414"/>
                  <a:gd name="T75" fmla="*/ 62 h 1571"/>
                  <a:gd name="T76" fmla="*/ 11 w 414"/>
                  <a:gd name="T77" fmla="*/ 52 h 1571"/>
                  <a:gd name="T78" fmla="*/ 12 w 414"/>
                  <a:gd name="T79" fmla="*/ 48 h 1571"/>
                  <a:gd name="T80" fmla="*/ 12 w 414"/>
                  <a:gd name="T81" fmla="*/ 45 h 1571"/>
                  <a:gd name="T82" fmla="*/ 13 w 414"/>
                  <a:gd name="T83" fmla="*/ 45 h 1571"/>
                  <a:gd name="T84" fmla="*/ 13 w 414"/>
                  <a:gd name="T85" fmla="*/ 49 h 1571"/>
                  <a:gd name="T86" fmla="*/ 12 w 414"/>
                  <a:gd name="T87" fmla="*/ 52 h 1571"/>
                  <a:gd name="T88" fmla="*/ 13 w 414"/>
                  <a:gd name="T89" fmla="*/ 44 h 1571"/>
                  <a:gd name="T90" fmla="*/ 14 w 414"/>
                  <a:gd name="T91" fmla="*/ 35 h 1571"/>
                  <a:gd name="T92" fmla="*/ 15 w 414"/>
                  <a:gd name="T93" fmla="*/ 27 h 1571"/>
                  <a:gd name="T94" fmla="*/ 16 w 414"/>
                  <a:gd name="T95" fmla="*/ 19 h 1571"/>
                  <a:gd name="T96" fmla="*/ 16 w 414"/>
                  <a:gd name="T97" fmla="*/ 11 h 1571"/>
                  <a:gd name="T98" fmla="*/ 15 w 414"/>
                  <a:gd name="T99" fmla="*/ 3 h 1571"/>
                  <a:gd name="T100" fmla="*/ 16 w 414"/>
                  <a:gd name="T101" fmla="*/ 3 h 1571"/>
                  <a:gd name="T102" fmla="*/ 16 w 414"/>
                  <a:gd name="T103" fmla="*/ 11 h 1571"/>
                  <a:gd name="T104" fmla="*/ 17 w 414"/>
                  <a:gd name="T105" fmla="*/ 19 h 1571"/>
                  <a:gd name="T106" fmla="*/ 16 w 414"/>
                  <a:gd name="T107" fmla="*/ 27 h 1571"/>
                  <a:gd name="T108" fmla="*/ 15 w 414"/>
                  <a:gd name="T109" fmla="*/ 35 h 1571"/>
                  <a:gd name="T110" fmla="*/ 14 w 414"/>
                  <a:gd name="T111" fmla="*/ 44 h 1571"/>
                  <a:gd name="T112" fmla="*/ 15 w 414"/>
                  <a:gd name="T113" fmla="*/ 0 h 1571"/>
                  <a:gd name="T114" fmla="*/ 15 w 414"/>
                  <a:gd name="T115" fmla="*/ 0 h 1571"/>
                  <a:gd name="T116" fmla="*/ 16 w 414"/>
                  <a:gd name="T117" fmla="*/ 0 h 1571"/>
                  <a:gd name="T118" fmla="*/ 15 w 414"/>
                  <a:gd name="T119" fmla="*/ 0 h 1571"/>
                  <a:gd name="T120" fmla="*/ 6 w 414"/>
                  <a:gd name="T121" fmla="*/ 4 h 1571"/>
                  <a:gd name="T122" fmla="*/ 6 w 414"/>
                  <a:gd name="T123" fmla="*/ 5 h 1571"/>
                  <a:gd name="T124" fmla="*/ 6 w 414"/>
                  <a:gd name="T125" fmla="*/ 5 h 15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4"/>
                  <a:gd name="T190" fmla="*/ 0 h 1571"/>
                  <a:gd name="T191" fmla="*/ 414 w 414"/>
                  <a:gd name="T192" fmla="*/ 1571 h 157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4" h="1571">
                    <a:moveTo>
                      <a:pt x="161" y="123"/>
                    </a:moveTo>
                    <a:lnTo>
                      <a:pt x="147" y="171"/>
                    </a:lnTo>
                    <a:lnTo>
                      <a:pt x="134" y="220"/>
                    </a:lnTo>
                    <a:lnTo>
                      <a:pt x="122" y="268"/>
                    </a:lnTo>
                    <a:lnTo>
                      <a:pt x="111" y="317"/>
                    </a:lnTo>
                    <a:lnTo>
                      <a:pt x="99" y="366"/>
                    </a:lnTo>
                    <a:lnTo>
                      <a:pt x="88" y="415"/>
                    </a:lnTo>
                    <a:lnTo>
                      <a:pt x="77" y="464"/>
                    </a:lnTo>
                    <a:lnTo>
                      <a:pt x="68" y="513"/>
                    </a:lnTo>
                    <a:lnTo>
                      <a:pt x="60" y="561"/>
                    </a:lnTo>
                    <a:lnTo>
                      <a:pt x="51" y="610"/>
                    </a:lnTo>
                    <a:lnTo>
                      <a:pt x="45" y="657"/>
                    </a:lnTo>
                    <a:lnTo>
                      <a:pt x="38" y="705"/>
                    </a:lnTo>
                    <a:lnTo>
                      <a:pt x="34" y="753"/>
                    </a:lnTo>
                    <a:lnTo>
                      <a:pt x="30" y="800"/>
                    </a:lnTo>
                    <a:lnTo>
                      <a:pt x="27" y="847"/>
                    </a:lnTo>
                    <a:lnTo>
                      <a:pt x="25" y="894"/>
                    </a:lnTo>
                    <a:lnTo>
                      <a:pt x="1" y="893"/>
                    </a:lnTo>
                    <a:lnTo>
                      <a:pt x="3" y="846"/>
                    </a:lnTo>
                    <a:lnTo>
                      <a:pt x="6" y="799"/>
                    </a:lnTo>
                    <a:lnTo>
                      <a:pt x="9" y="751"/>
                    </a:lnTo>
                    <a:lnTo>
                      <a:pt x="14" y="703"/>
                    </a:lnTo>
                    <a:lnTo>
                      <a:pt x="21" y="655"/>
                    </a:lnTo>
                    <a:lnTo>
                      <a:pt x="27" y="607"/>
                    </a:lnTo>
                    <a:lnTo>
                      <a:pt x="35" y="558"/>
                    </a:lnTo>
                    <a:lnTo>
                      <a:pt x="44" y="508"/>
                    </a:lnTo>
                    <a:lnTo>
                      <a:pt x="53" y="460"/>
                    </a:lnTo>
                    <a:lnTo>
                      <a:pt x="64" y="411"/>
                    </a:lnTo>
                    <a:lnTo>
                      <a:pt x="75" y="361"/>
                    </a:lnTo>
                    <a:lnTo>
                      <a:pt x="87" y="312"/>
                    </a:lnTo>
                    <a:lnTo>
                      <a:pt x="99" y="263"/>
                    </a:lnTo>
                    <a:lnTo>
                      <a:pt x="112" y="213"/>
                    </a:lnTo>
                    <a:lnTo>
                      <a:pt x="125" y="165"/>
                    </a:lnTo>
                    <a:lnTo>
                      <a:pt x="138" y="116"/>
                    </a:lnTo>
                    <a:lnTo>
                      <a:pt x="161" y="123"/>
                    </a:lnTo>
                    <a:close/>
                    <a:moveTo>
                      <a:pt x="25" y="894"/>
                    </a:moveTo>
                    <a:lnTo>
                      <a:pt x="25" y="939"/>
                    </a:lnTo>
                    <a:lnTo>
                      <a:pt x="25" y="985"/>
                    </a:lnTo>
                    <a:lnTo>
                      <a:pt x="27" y="1030"/>
                    </a:lnTo>
                    <a:lnTo>
                      <a:pt x="32" y="1074"/>
                    </a:lnTo>
                    <a:lnTo>
                      <a:pt x="36" y="1118"/>
                    </a:lnTo>
                    <a:lnTo>
                      <a:pt x="42" y="1162"/>
                    </a:lnTo>
                    <a:lnTo>
                      <a:pt x="51" y="1204"/>
                    </a:lnTo>
                    <a:lnTo>
                      <a:pt x="60" y="1246"/>
                    </a:lnTo>
                    <a:lnTo>
                      <a:pt x="72" y="1287"/>
                    </a:lnTo>
                    <a:lnTo>
                      <a:pt x="85" y="1327"/>
                    </a:lnTo>
                    <a:lnTo>
                      <a:pt x="99" y="1367"/>
                    </a:lnTo>
                    <a:lnTo>
                      <a:pt x="116" y="1406"/>
                    </a:lnTo>
                    <a:lnTo>
                      <a:pt x="133" y="1444"/>
                    </a:lnTo>
                    <a:lnTo>
                      <a:pt x="154" y="1481"/>
                    </a:lnTo>
                    <a:lnTo>
                      <a:pt x="165" y="1499"/>
                    </a:lnTo>
                    <a:lnTo>
                      <a:pt x="176" y="1517"/>
                    </a:lnTo>
                    <a:lnTo>
                      <a:pt x="188" y="1534"/>
                    </a:lnTo>
                    <a:lnTo>
                      <a:pt x="200" y="1553"/>
                    </a:lnTo>
                    <a:lnTo>
                      <a:pt x="181" y="1567"/>
                    </a:lnTo>
                    <a:lnTo>
                      <a:pt x="168" y="1548"/>
                    </a:lnTo>
                    <a:lnTo>
                      <a:pt x="156" y="1530"/>
                    </a:lnTo>
                    <a:lnTo>
                      <a:pt x="144" y="1512"/>
                    </a:lnTo>
                    <a:lnTo>
                      <a:pt x="133" y="1493"/>
                    </a:lnTo>
                    <a:lnTo>
                      <a:pt x="122" y="1475"/>
                    </a:lnTo>
                    <a:lnTo>
                      <a:pt x="113" y="1455"/>
                    </a:lnTo>
                    <a:lnTo>
                      <a:pt x="103" y="1436"/>
                    </a:lnTo>
                    <a:lnTo>
                      <a:pt x="93" y="1417"/>
                    </a:lnTo>
                    <a:lnTo>
                      <a:pt x="77" y="1377"/>
                    </a:lnTo>
                    <a:lnTo>
                      <a:pt x="62" y="1337"/>
                    </a:lnTo>
                    <a:lnTo>
                      <a:pt x="49" y="1294"/>
                    </a:lnTo>
                    <a:lnTo>
                      <a:pt x="37" y="1252"/>
                    </a:lnTo>
                    <a:lnTo>
                      <a:pt x="27" y="1210"/>
                    </a:lnTo>
                    <a:lnTo>
                      <a:pt x="19" y="1166"/>
                    </a:lnTo>
                    <a:lnTo>
                      <a:pt x="12" y="1122"/>
                    </a:lnTo>
                    <a:lnTo>
                      <a:pt x="7" y="1077"/>
                    </a:lnTo>
                    <a:lnTo>
                      <a:pt x="4" y="1032"/>
                    </a:lnTo>
                    <a:lnTo>
                      <a:pt x="1" y="987"/>
                    </a:lnTo>
                    <a:lnTo>
                      <a:pt x="0" y="940"/>
                    </a:lnTo>
                    <a:lnTo>
                      <a:pt x="1" y="893"/>
                    </a:lnTo>
                    <a:lnTo>
                      <a:pt x="25" y="894"/>
                    </a:lnTo>
                    <a:close/>
                    <a:moveTo>
                      <a:pt x="201" y="1563"/>
                    </a:moveTo>
                    <a:lnTo>
                      <a:pt x="200" y="1567"/>
                    </a:lnTo>
                    <a:lnTo>
                      <a:pt x="198" y="1569"/>
                    </a:lnTo>
                    <a:lnTo>
                      <a:pt x="195" y="1570"/>
                    </a:lnTo>
                    <a:lnTo>
                      <a:pt x="192" y="1571"/>
                    </a:lnTo>
                    <a:lnTo>
                      <a:pt x="188" y="1571"/>
                    </a:lnTo>
                    <a:lnTo>
                      <a:pt x="186" y="1570"/>
                    </a:lnTo>
                    <a:lnTo>
                      <a:pt x="183" y="1569"/>
                    </a:lnTo>
                    <a:lnTo>
                      <a:pt x="181" y="1567"/>
                    </a:lnTo>
                    <a:lnTo>
                      <a:pt x="190" y="1559"/>
                    </a:lnTo>
                    <a:lnTo>
                      <a:pt x="201" y="1563"/>
                    </a:lnTo>
                    <a:close/>
                    <a:moveTo>
                      <a:pt x="179" y="1555"/>
                    </a:moveTo>
                    <a:lnTo>
                      <a:pt x="180" y="1554"/>
                    </a:lnTo>
                    <a:lnTo>
                      <a:pt x="202" y="1563"/>
                    </a:lnTo>
                    <a:lnTo>
                      <a:pt x="201" y="1563"/>
                    </a:lnTo>
                    <a:lnTo>
                      <a:pt x="179" y="1555"/>
                    </a:lnTo>
                    <a:close/>
                    <a:moveTo>
                      <a:pt x="202" y="1563"/>
                    </a:moveTo>
                    <a:lnTo>
                      <a:pt x="202" y="1563"/>
                    </a:lnTo>
                    <a:lnTo>
                      <a:pt x="190" y="1559"/>
                    </a:lnTo>
                    <a:lnTo>
                      <a:pt x="202" y="1563"/>
                    </a:lnTo>
                    <a:close/>
                    <a:moveTo>
                      <a:pt x="180" y="1554"/>
                    </a:moveTo>
                    <a:lnTo>
                      <a:pt x="190" y="1526"/>
                    </a:lnTo>
                    <a:lnTo>
                      <a:pt x="201" y="1498"/>
                    </a:lnTo>
                    <a:lnTo>
                      <a:pt x="212" y="1468"/>
                    </a:lnTo>
                    <a:lnTo>
                      <a:pt x="222" y="1440"/>
                    </a:lnTo>
                    <a:lnTo>
                      <a:pt x="232" y="1411"/>
                    </a:lnTo>
                    <a:lnTo>
                      <a:pt x="241" y="1383"/>
                    </a:lnTo>
                    <a:lnTo>
                      <a:pt x="250" y="1355"/>
                    </a:lnTo>
                    <a:lnTo>
                      <a:pt x="259" y="1326"/>
                    </a:lnTo>
                    <a:lnTo>
                      <a:pt x="282" y="1333"/>
                    </a:lnTo>
                    <a:lnTo>
                      <a:pt x="273" y="1361"/>
                    </a:lnTo>
                    <a:lnTo>
                      <a:pt x="264" y="1391"/>
                    </a:lnTo>
                    <a:lnTo>
                      <a:pt x="254" y="1419"/>
                    </a:lnTo>
                    <a:lnTo>
                      <a:pt x="244" y="1448"/>
                    </a:lnTo>
                    <a:lnTo>
                      <a:pt x="235" y="1477"/>
                    </a:lnTo>
                    <a:lnTo>
                      <a:pt x="224" y="1505"/>
                    </a:lnTo>
                    <a:lnTo>
                      <a:pt x="213" y="1534"/>
                    </a:lnTo>
                    <a:lnTo>
                      <a:pt x="202" y="1563"/>
                    </a:lnTo>
                    <a:lnTo>
                      <a:pt x="180" y="1554"/>
                    </a:lnTo>
                    <a:close/>
                    <a:moveTo>
                      <a:pt x="259" y="1326"/>
                    </a:moveTo>
                    <a:lnTo>
                      <a:pt x="267" y="1298"/>
                    </a:lnTo>
                    <a:lnTo>
                      <a:pt x="275" y="1270"/>
                    </a:lnTo>
                    <a:lnTo>
                      <a:pt x="283" y="1240"/>
                    </a:lnTo>
                    <a:lnTo>
                      <a:pt x="290" y="1212"/>
                    </a:lnTo>
                    <a:lnTo>
                      <a:pt x="297" y="1184"/>
                    </a:lnTo>
                    <a:lnTo>
                      <a:pt x="305" y="1156"/>
                    </a:lnTo>
                    <a:lnTo>
                      <a:pt x="311" y="1127"/>
                    </a:lnTo>
                    <a:lnTo>
                      <a:pt x="317" y="1099"/>
                    </a:lnTo>
                    <a:lnTo>
                      <a:pt x="341" y="1104"/>
                    </a:lnTo>
                    <a:lnTo>
                      <a:pt x="335" y="1132"/>
                    </a:lnTo>
                    <a:lnTo>
                      <a:pt x="328" y="1162"/>
                    </a:lnTo>
                    <a:lnTo>
                      <a:pt x="321" y="1190"/>
                    </a:lnTo>
                    <a:lnTo>
                      <a:pt x="314" y="1219"/>
                    </a:lnTo>
                    <a:lnTo>
                      <a:pt x="306" y="1247"/>
                    </a:lnTo>
                    <a:lnTo>
                      <a:pt x="298" y="1275"/>
                    </a:lnTo>
                    <a:lnTo>
                      <a:pt x="290" y="1304"/>
                    </a:lnTo>
                    <a:lnTo>
                      <a:pt x="282" y="1333"/>
                    </a:lnTo>
                    <a:lnTo>
                      <a:pt x="259" y="1326"/>
                    </a:lnTo>
                    <a:close/>
                    <a:moveTo>
                      <a:pt x="317" y="1099"/>
                    </a:moveTo>
                    <a:lnTo>
                      <a:pt x="332" y="1027"/>
                    </a:lnTo>
                    <a:lnTo>
                      <a:pt x="345" y="955"/>
                    </a:lnTo>
                    <a:lnTo>
                      <a:pt x="356" y="884"/>
                    </a:lnTo>
                    <a:lnTo>
                      <a:pt x="365" y="813"/>
                    </a:lnTo>
                    <a:lnTo>
                      <a:pt x="373" y="743"/>
                    </a:lnTo>
                    <a:lnTo>
                      <a:pt x="379" y="672"/>
                    </a:lnTo>
                    <a:lnTo>
                      <a:pt x="384" y="603"/>
                    </a:lnTo>
                    <a:lnTo>
                      <a:pt x="387" y="534"/>
                    </a:lnTo>
                    <a:lnTo>
                      <a:pt x="389" y="466"/>
                    </a:lnTo>
                    <a:lnTo>
                      <a:pt x="389" y="399"/>
                    </a:lnTo>
                    <a:lnTo>
                      <a:pt x="389" y="332"/>
                    </a:lnTo>
                    <a:lnTo>
                      <a:pt x="387" y="266"/>
                    </a:lnTo>
                    <a:lnTo>
                      <a:pt x="384" y="202"/>
                    </a:lnTo>
                    <a:lnTo>
                      <a:pt x="379" y="138"/>
                    </a:lnTo>
                    <a:lnTo>
                      <a:pt x="374" y="75"/>
                    </a:lnTo>
                    <a:lnTo>
                      <a:pt x="368" y="13"/>
                    </a:lnTo>
                    <a:lnTo>
                      <a:pt x="391" y="10"/>
                    </a:lnTo>
                    <a:lnTo>
                      <a:pt x="398" y="73"/>
                    </a:lnTo>
                    <a:lnTo>
                      <a:pt x="403" y="137"/>
                    </a:lnTo>
                    <a:lnTo>
                      <a:pt x="408" y="200"/>
                    </a:lnTo>
                    <a:lnTo>
                      <a:pt x="411" y="266"/>
                    </a:lnTo>
                    <a:lnTo>
                      <a:pt x="413" y="332"/>
                    </a:lnTo>
                    <a:lnTo>
                      <a:pt x="414" y="399"/>
                    </a:lnTo>
                    <a:lnTo>
                      <a:pt x="413" y="467"/>
                    </a:lnTo>
                    <a:lnTo>
                      <a:pt x="412" y="535"/>
                    </a:lnTo>
                    <a:lnTo>
                      <a:pt x="409" y="604"/>
                    </a:lnTo>
                    <a:lnTo>
                      <a:pt x="404" y="675"/>
                    </a:lnTo>
                    <a:lnTo>
                      <a:pt x="398" y="745"/>
                    </a:lnTo>
                    <a:lnTo>
                      <a:pt x="390" y="816"/>
                    </a:lnTo>
                    <a:lnTo>
                      <a:pt x="381" y="887"/>
                    </a:lnTo>
                    <a:lnTo>
                      <a:pt x="369" y="960"/>
                    </a:lnTo>
                    <a:lnTo>
                      <a:pt x="356" y="1032"/>
                    </a:lnTo>
                    <a:lnTo>
                      <a:pt x="341" y="1104"/>
                    </a:lnTo>
                    <a:lnTo>
                      <a:pt x="317" y="1099"/>
                    </a:lnTo>
                    <a:close/>
                    <a:moveTo>
                      <a:pt x="374" y="1"/>
                    </a:moveTo>
                    <a:lnTo>
                      <a:pt x="377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2"/>
                    </a:lnTo>
                    <a:lnTo>
                      <a:pt x="388" y="3"/>
                    </a:lnTo>
                    <a:lnTo>
                      <a:pt x="389" y="5"/>
                    </a:lnTo>
                    <a:lnTo>
                      <a:pt x="391" y="7"/>
                    </a:lnTo>
                    <a:lnTo>
                      <a:pt x="391" y="10"/>
                    </a:lnTo>
                    <a:lnTo>
                      <a:pt x="379" y="11"/>
                    </a:lnTo>
                    <a:lnTo>
                      <a:pt x="374" y="1"/>
                    </a:lnTo>
                    <a:close/>
                    <a:moveTo>
                      <a:pt x="385" y="22"/>
                    </a:moveTo>
                    <a:lnTo>
                      <a:pt x="155" y="130"/>
                    </a:lnTo>
                    <a:lnTo>
                      <a:pt x="144" y="109"/>
                    </a:lnTo>
                    <a:lnTo>
                      <a:pt x="374" y="1"/>
                    </a:lnTo>
                    <a:lnTo>
                      <a:pt x="385" y="22"/>
                    </a:lnTo>
                    <a:close/>
                    <a:moveTo>
                      <a:pt x="138" y="116"/>
                    </a:moveTo>
                    <a:lnTo>
                      <a:pt x="141" y="112"/>
                    </a:lnTo>
                    <a:lnTo>
                      <a:pt x="144" y="109"/>
                    </a:lnTo>
                    <a:lnTo>
                      <a:pt x="149" y="119"/>
                    </a:lnTo>
                    <a:lnTo>
                      <a:pt x="138" y="11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7" name="Freeform 948"/>
              <p:cNvSpPr>
                <a:spLocks/>
              </p:cNvSpPr>
              <p:nvPr/>
            </p:nvSpPr>
            <p:spPr bwMode="auto">
              <a:xfrm>
                <a:off x="2591" y="1773"/>
                <a:ext cx="74" cy="283"/>
              </a:xfrm>
              <a:custGeom>
                <a:avLst/>
                <a:gdLst>
                  <a:gd name="T0" fmla="*/ 5 w 384"/>
                  <a:gd name="T1" fmla="*/ 7 h 1424"/>
                  <a:gd name="T2" fmla="*/ 4 w 384"/>
                  <a:gd name="T3" fmla="*/ 13 h 1424"/>
                  <a:gd name="T4" fmla="*/ 3 w 384"/>
                  <a:gd name="T5" fmla="*/ 16 h 1424"/>
                  <a:gd name="T6" fmla="*/ 2 w 384"/>
                  <a:gd name="T7" fmla="*/ 20 h 1424"/>
                  <a:gd name="T8" fmla="*/ 1 w 384"/>
                  <a:gd name="T9" fmla="*/ 24 h 1424"/>
                  <a:gd name="T10" fmla="*/ 1 w 384"/>
                  <a:gd name="T11" fmla="*/ 27 h 1424"/>
                  <a:gd name="T12" fmla="*/ 0 w 384"/>
                  <a:gd name="T13" fmla="*/ 31 h 1424"/>
                  <a:gd name="T14" fmla="*/ 0 w 384"/>
                  <a:gd name="T15" fmla="*/ 34 h 1424"/>
                  <a:gd name="T16" fmla="*/ 0 w 384"/>
                  <a:gd name="T17" fmla="*/ 38 h 1424"/>
                  <a:gd name="T18" fmla="*/ 0 w 384"/>
                  <a:gd name="T19" fmla="*/ 41 h 1424"/>
                  <a:gd name="T20" fmla="*/ 1 w 384"/>
                  <a:gd name="T21" fmla="*/ 44 h 1424"/>
                  <a:gd name="T22" fmla="*/ 1 w 384"/>
                  <a:gd name="T23" fmla="*/ 47 h 1424"/>
                  <a:gd name="T24" fmla="*/ 2 w 384"/>
                  <a:gd name="T25" fmla="*/ 50 h 1424"/>
                  <a:gd name="T26" fmla="*/ 4 w 384"/>
                  <a:gd name="T27" fmla="*/ 53 h 1424"/>
                  <a:gd name="T28" fmla="*/ 5 w 384"/>
                  <a:gd name="T29" fmla="*/ 56 h 1424"/>
                  <a:gd name="T30" fmla="*/ 7 w 384"/>
                  <a:gd name="T31" fmla="*/ 55 h 1424"/>
                  <a:gd name="T32" fmla="*/ 9 w 384"/>
                  <a:gd name="T33" fmla="*/ 51 h 1424"/>
                  <a:gd name="T34" fmla="*/ 10 w 384"/>
                  <a:gd name="T35" fmla="*/ 48 h 1424"/>
                  <a:gd name="T36" fmla="*/ 11 w 384"/>
                  <a:gd name="T37" fmla="*/ 44 h 1424"/>
                  <a:gd name="T38" fmla="*/ 12 w 384"/>
                  <a:gd name="T39" fmla="*/ 40 h 1424"/>
                  <a:gd name="T40" fmla="*/ 13 w 384"/>
                  <a:gd name="T41" fmla="*/ 36 h 1424"/>
                  <a:gd name="T42" fmla="*/ 14 w 384"/>
                  <a:gd name="T43" fmla="*/ 33 h 1424"/>
                  <a:gd name="T44" fmla="*/ 14 w 384"/>
                  <a:gd name="T45" fmla="*/ 29 h 1424"/>
                  <a:gd name="T46" fmla="*/ 15 w 384"/>
                  <a:gd name="T47" fmla="*/ 25 h 1424"/>
                  <a:gd name="T48" fmla="*/ 15 w 384"/>
                  <a:gd name="T49" fmla="*/ 22 h 1424"/>
                  <a:gd name="T50" fmla="*/ 15 w 384"/>
                  <a:gd name="T51" fmla="*/ 18 h 1424"/>
                  <a:gd name="T52" fmla="*/ 15 w 384"/>
                  <a:gd name="T53" fmla="*/ 15 h 1424"/>
                  <a:gd name="T54" fmla="*/ 15 w 384"/>
                  <a:gd name="T55" fmla="*/ 10 h 1424"/>
                  <a:gd name="T56" fmla="*/ 15 w 384"/>
                  <a:gd name="T57" fmla="*/ 3 h 1424"/>
                  <a:gd name="T58" fmla="*/ 14 w 384"/>
                  <a:gd name="T59" fmla="*/ 0 h 1424"/>
                  <a:gd name="T60" fmla="*/ 12 w 384"/>
                  <a:gd name="T61" fmla="*/ 1 h 1424"/>
                  <a:gd name="T62" fmla="*/ 9 w 384"/>
                  <a:gd name="T63" fmla="*/ 2 h 1424"/>
                  <a:gd name="T64" fmla="*/ 7 w 384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4"/>
                  <a:gd name="T100" fmla="*/ 0 h 1424"/>
                  <a:gd name="T101" fmla="*/ 384 w 384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4" h="1424">
                    <a:moveTo>
                      <a:pt x="155" y="94"/>
                    </a:moveTo>
                    <a:lnTo>
                      <a:pt x="128" y="183"/>
                    </a:lnTo>
                    <a:lnTo>
                      <a:pt x="103" y="274"/>
                    </a:lnTo>
                    <a:lnTo>
                      <a:pt x="90" y="319"/>
                    </a:lnTo>
                    <a:lnTo>
                      <a:pt x="79" y="365"/>
                    </a:lnTo>
                    <a:lnTo>
                      <a:pt x="67" y="410"/>
                    </a:lnTo>
                    <a:lnTo>
                      <a:pt x="56" y="455"/>
                    </a:lnTo>
                    <a:lnTo>
                      <a:pt x="46" y="501"/>
                    </a:lnTo>
                    <a:lnTo>
                      <a:pt x="38" y="546"/>
                    </a:lnTo>
                    <a:lnTo>
                      <a:pt x="29" y="591"/>
                    </a:lnTo>
                    <a:lnTo>
                      <a:pt x="22" y="637"/>
                    </a:lnTo>
                    <a:lnTo>
                      <a:pt x="15" y="681"/>
                    </a:lnTo>
                    <a:lnTo>
                      <a:pt x="10" y="725"/>
                    </a:lnTo>
                    <a:lnTo>
                      <a:pt x="5" y="770"/>
                    </a:lnTo>
                    <a:lnTo>
                      <a:pt x="2" y="813"/>
                    </a:lnTo>
                    <a:lnTo>
                      <a:pt x="0" y="856"/>
                    </a:lnTo>
                    <a:lnTo>
                      <a:pt x="0" y="899"/>
                    </a:lnTo>
                    <a:lnTo>
                      <a:pt x="0" y="941"/>
                    </a:lnTo>
                    <a:lnTo>
                      <a:pt x="2" y="983"/>
                    </a:lnTo>
                    <a:lnTo>
                      <a:pt x="6" y="1024"/>
                    </a:lnTo>
                    <a:lnTo>
                      <a:pt x="11" y="1064"/>
                    </a:lnTo>
                    <a:lnTo>
                      <a:pt x="17" y="1104"/>
                    </a:lnTo>
                    <a:lnTo>
                      <a:pt x="26" y="1143"/>
                    </a:lnTo>
                    <a:lnTo>
                      <a:pt x="37" y="1181"/>
                    </a:lnTo>
                    <a:lnTo>
                      <a:pt x="49" y="1219"/>
                    </a:lnTo>
                    <a:lnTo>
                      <a:pt x="61" y="1256"/>
                    </a:lnTo>
                    <a:lnTo>
                      <a:pt x="78" y="1291"/>
                    </a:lnTo>
                    <a:lnTo>
                      <a:pt x="95" y="1326"/>
                    </a:lnTo>
                    <a:lnTo>
                      <a:pt x="115" y="1359"/>
                    </a:lnTo>
                    <a:lnTo>
                      <a:pt x="137" y="1392"/>
                    </a:lnTo>
                    <a:lnTo>
                      <a:pt x="161" y="1424"/>
                    </a:lnTo>
                    <a:lnTo>
                      <a:pt x="181" y="1377"/>
                    </a:lnTo>
                    <a:lnTo>
                      <a:pt x="201" y="1330"/>
                    </a:lnTo>
                    <a:lnTo>
                      <a:pt x="219" y="1283"/>
                    </a:lnTo>
                    <a:lnTo>
                      <a:pt x="236" y="1236"/>
                    </a:lnTo>
                    <a:lnTo>
                      <a:pt x="253" y="1189"/>
                    </a:lnTo>
                    <a:lnTo>
                      <a:pt x="267" y="1142"/>
                    </a:lnTo>
                    <a:lnTo>
                      <a:pt x="281" y="1096"/>
                    </a:lnTo>
                    <a:lnTo>
                      <a:pt x="294" y="1049"/>
                    </a:lnTo>
                    <a:lnTo>
                      <a:pt x="306" y="1003"/>
                    </a:lnTo>
                    <a:lnTo>
                      <a:pt x="316" y="956"/>
                    </a:lnTo>
                    <a:lnTo>
                      <a:pt x="327" y="910"/>
                    </a:lnTo>
                    <a:lnTo>
                      <a:pt x="336" y="865"/>
                    </a:lnTo>
                    <a:lnTo>
                      <a:pt x="344" y="818"/>
                    </a:lnTo>
                    <a:lnTo>
                      <a:pt x="351" y="773"/>
                    </a:lnTo>
                    <a:lnTo>
                      <a:pt x="357" y="727"/>
                    </a:lnTo>
                    <a:lnTo>
                      <a:pt x="364" y="682"/>
                    </a:lnTo>
                    <a:lnTo>
                      <a:pt x="368" y="637"/>
                    </a:lnTo>
                    <a:lnTo>
                      <a:pt x="373" y="592"/>
                    </a:lnTo>
                    <a:lnTo>
                      <a:pt x="376" y="548"/>
                    </a:lnTo>
                    <a:lnTo>
                      <a:pt x="379" y="504"/>
                    </a:lnTo>
                    <a:lnTo>
                      <a:pt x="381" y="460"/>
                    </a:lnTo>
                    <a:lnTo>
                      <a:pt x="383" y="416"/>
                    </a:lnTo>
                    <a:lnTo>
                      <a:pt x="383" y="373"/>
                    </a:lnTo>
                    <a:lnTo>
                      <a:pt x="384" y="330"/>
                    </a:lnTo>
                    <a:lnTo>
                      <a:pt x="383" y="245"/>
                    </a:lnTo>
                    <a:lnTo>
                      <a:pt x="380" y="162"/>
                    </a:lnTo>
                    <a:lnTo>
                      <a:pt x="376" y="79"/>
                    </a:lnTo>
                    <a:lnTo>
                      <a:pt x="370" y="0"/>
                    </a:lnTo>
                    <a:lnTo>
                      <a:pt x="343" y="11"/>
                    </a:lnTo>
                    <a:lnTo>
                      <a:pt x="316" y="23"/>
                    </a:lnTo>
                    <a:lnTo>
                      <a:pt x="289" y="34"/>
                    </a:lnTo>
                    <a:lnTo>
                      <a:pt x="262" y="46"/>
                    </a:lnTo>
                    <a:lnTo>
                      <a:pt x="235" y="58"/>
                    </a:lnTo>
                    <a:lnTo>
                      <a:pt x="208" y="70"/>
                    </a:lnTo>
                    <a:lnTo>
                      <a:pt x="181" y="82"/>
                    </a:lnTo>
                    <a:lnTo>
                      <a:pt x="155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8" name="Freeform 949"/>
              <p:cNvSpPr>
                <a:spLocks noEditPoints="1"/>
              </p:cNvSpPr>
              <p:nvPr/>
            </p:nvSpPr>
            <p:spPr bwMode="auto">
              <a:xfrm>
                <a:off x="2587" y="1773"/>
                <a:ext cx="85" cy="291"/>
              </a:xfrm>
              <a:custGeom>
                <a:avLst/>
                <a:gdLst>
                  <a:gd name="T0" fmla="*/ 5 w 408"/>
                  <a:gd name="T1" fmla="*/ 12 h 1448"/>
                  <a:gd name="T2" fmla="*/ 4 w 408"/>
                  <a:gd name="T3" fmla="*/ 17 h 1448"/>
                  <a:gd name="T4" fmla="*/ 2 w 408"/>
                  <a:gd name="T5" fmla="*/ 22 h 1448"/>
                  <a:gd name="T6" fmla="*/ 2 w 408"/>
                  <a:gd name="T7" fmla="*/ 28 h 1448"/>
                  <a:gd name="T8" fmla="*/ 1 w 408"/>
                  <a:gd name="T9" fmla="*/ 33 h 1448"/>
                  <a:gd name="T10" fmla="*/ 0 w 408"/>
                  <a:gd name="T11" fmla="*/ 29 h 1448"/>
                  <a:gd name="T12" fmla="*/ 1 w 408"/>
                  <a:gd name="T13" fmla="*/ 24 h 1448"/>
                  <a:gd name="T14" fmla="*/ 2 w 408"/>
                  <a:gd name="T15" fmla="*/ 19 h 1448"/>
                  <a:gd name="T16" fmla="*/ 4 w 408"/>
                  <a:gd name="T17" fmla="*/ 13 h 1448"/>
                  <a:gd name="T18" fmla="*/ 6 w 408"/>
                  <a:gd name="T19" fmla="*/ 4 h 1448"/>
                  <a:gd name="T20" fmla="*/ 1 w 408"/>
                  <a:gd name="T21" fmla="*/ 35 h 1448"/>
                  <a:gd name="T22" fmla="*/ 1 w 408"/>
                  <a:gd name="T23" fmla="*/ 40 h 1448"/>
                  <a:gd name="T24" fmla="*/ 2 w 408"/>
                  <a:gd name="T25" fmla="*/ 45 h 1448"/>
                  <a:gd name="T26" fmla="*/ 3 w 408"/>
                  <a:gd name="T27" fmla="*/ 49 h 1448"/>
                  <a:gd name="T28" fmla="*/ 4 w 408"/>
                  <a:gd name="T29" fmla="*/ 53 h 1448"/>
                  <a:gd name="T30" fmla="*/ 6 w 408"/>
                  <a:gd name="T31" fmla="*/ 55 h 1448"/>
                  <a:gd name="T32" fmla="*/ 7 w 408"/>
                  <a:gd name="T33" fmla="*/ 57 h 1448"/>
                  <a:gd name="T34" fmla="*/ 6 w 408"/>
                  <a:gd name="T35" fmla="*/ 57 h 1448"/>
                  <a:gd name="T36" fmla="*/ 5 w 408"/>
                  <a:gd name="T37" fmla="*/ 55 h 1448"/>
                  <a:gd name="T38" fmla="*/ 4 w 408"/>
                  <a:gd name="T39" fmla="*/ 53 h 1448"/>
                  <a:gd name="T40" fmla="*/ 3 w 408"/>
                  <a:gd name="T41" fmla="*/ 51 h 1448"/>
                  <a:gd name="T42" fmla="*/ 1 w 408"/>
                  <a:gd name="T43" fmla="*/ 48 h 1448"/>
                  <a:gd name="T44" fmla="*/ 0 w 408"/>
                  <a:gd name="T45" fmla="*/ 43 h 1448"/>
                  <a:gd name="T46" fmla="*/ 0 w 408"/>
                  <a:gd name="T47" fmla="*/ 38 h 1448"/>
                  <a:gd name="T48" fmla="*/ 0 w 408"/>
                  <a:gd name="T49" fmla="*/ 33 h 1448"/>
                  <a:gd name="T50" fmla="*/ 7 w 408"/>
                  <a:gd name="T51" fmla="*/ 58 h 1448"/>
                  <a:gd name="T52" fmla="*/ 7 w 408"/>
                  <a:gd name="T53" fmla="*/ 58 h 1448"/>
                  <a:gd name="T54" fmla="*/ 7 w 408"/>
                  <a:gd name="T55" fmla="*/ 58 h 1448"/>
                  <a:gd name="T56" fmla="*/ 7 w 408"/>
                  <a:gd name="T57" fmla="*/ 58 h 1448"/>
                  <a:gd name="T58" fmla="*/ 8 w 408"/>
                  <a:gd name="T59" fmla="*/ 54 h 1448"/>
                  <a:gd name="T60" fmla="*/ 10 w 408"/>
                  <a:gd name="T61" fmla="*/ 48 h 1448"/>
                  <a:gd name="T62" fmla="*/ 12 w 408"/>
                  <a:gd name="T63" fmla="*/ 42 h 1448"/>
                  <a:gd name="T64" fmla="*/ 13 w 408"/>
                  <a:gd name="T65" fmla="*/ 37 h 1448"/>
                  <a:gd name="T66" fmla="*/ 14 w 408"/>
                  <a:gd name="T67" fmla="*/ 31 h 1448"/>
                  <a:gd name="T68" fmla="*/ 16 w 408"/>
                  <a:gd name="T69" fmla="*/ 28 h 1448"/>
                  <a:gd name="T70" fmla="*/ 15 w 408"/>
                  <a:gd name="T71" fmla="*/ 33 h 1448"/>
                  <a:gd name="T72" fmla="*/ 14 w 408"/>
                  <a:gd name="T73" fmla="*/ 39 h 1448"/>
                  <a:gd name="T74" fmla="*/ 12 w 408"/>
                  <a:gd name="T75" fmla="*/ 45 h 1448"/>
                  <a:gd name="T76" fmla="*/ 10 w 408"/>
                  <a:gd name="T77" fmla="*/ 50 h 1448"/>
                  <a:gd name="T78" fmla="*/ 8 w 408"/>
                  <a:gd name="T79" fmla="*/ 56 h 1448"/>
                  <a:gd name="T80" fmla="*/ 15 w 408"/>
                  <a:gd name="T81" fmla="*/ 28 h 1448"/>
                  <a:gd name="T82" fmla="*/ 15 w 408"/>
                  <a:gd name="T83" fmla="*/ 22 h 1448"/>
                  <a:gd name="T84" fmla="*/ 15 w 408"/>
                  <a:gd name="T85" fmla="*/ 17 h 1448"/>
                  <a:gd name="T86" fmla="*/ 15 w 408"/>
                  <a:gd name="T87" fmla="*/ 10 h 1448"/>
                  <a:gd name="T88" fmla="*/ 15 w 408"/>
                  <a:gd name="T89" fmla="*/ 1 h 1448"/>
                  <a:gd name="T90" fmla="*/ 16 w 408"/>
                  <a:gd name="T91" fmla="*/ 7 h 1448"/>
                  <a:gd name="T92" fmla="*/ 16 w 408"/>
                  <a:gd name="T93" fmla="*/ 15 h 1448"/>
                  <a:gd name="T94" fmla="*/ 16 w 408"/>
                  <a:gd name="T95" fmla="*/ 21 h 1448"/>
                  <a:gd name="T96" fmla="*/ 16 w 408"/>
                  <a:gd name="T97" fmla="*/ 26 h 1448"/>
                  <a:gd name="T98" fmla="*/ 15 w 408"/>
                  <a:gd name="T99" fmla="*/ 0 h 1448"/>
                  <a:gd name="T100" fmla="*/ 16 w 408"/>
                  <a:gd name="T101" fmla="*/ 0 h 1448"/>
                  <a:gd name="T102" fmla="*/ 16 w 408"/>
                  <a:gd name="T103" fmla="*/ 0 h 1448"/>
                  <a:gd name="T104" fmla="*/ 15 w 408"/>
                  <a:gd name="T105" fmla="*/ 0 h 1448"/>
                  <a:gd name="T106" fmla="*/ 7 w 408"/>
                  <a:gd name="T107" fmla="*/ 5 h 1448"/>
                  <a:gd name="T108" fmla="*/ 16 w 408"/>
                  <a:gd name="T109" fmla="*/ 1 h 1448"/>
                  <a:gd name="T110" fmla="*/ 7 w 408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8"/>
                  <a:gd name="T169" fmla="*/ 0 h 1448"/>
                  <a:gd name="T170" fmla="*/ 408 w 408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8" h="1448">
                    <a:moveTo>
                      <a:pt x="178" y="109"/>
                    </a:moveTo>
                    <a:lnTo>
                      <a:pt x="151" y="198"/>
                    </a:lnTo>
                    <a:lnTo>
                      <a:pt x="126" y="289"/>
                    </a:lnTo>
                    <a:lnTo>
                      <a:pt x="113" y="333"/>
                    </a:lnTo>
                    <a:lnTo>
                      <a:pt x="103" y="379"/>
                    </a:lnTo>
                    <a:lnTo>
                      <a:pt x="91" y="424"/>
                    </a:lnTo>
                    <a:lnTo>
                      <a:pt x="80" y="469"/>
                    </a:lnTo>
                    <a:lnTo>
                      <a:pt x="70" y="515"/>
                    </a:lnTo>
                    <a:lnTo>
                      <a:pt x="62" y="560"/>
                    </a:lnTo>
                    <a:lnTo>
                      <a:pt x="53" y="606"/>
                    </a:lnTo>
                    <a:lnTo>
                      <a:pt x="45" y="650"/>
                    </a:lnTo>
                    <a:lnTo>
                      <a:pt x="39" y="694"/>
                    </a:lnTo>
                    <a:lnTo>
                      <a:pt x="34" y="738"/>
                    </a:lnTo>
                    <a:lnTo>
                      <a:pt x="29" y="783"/>
                    </a:lnTo>
                    <a:lnTo>
                      <a:pt x="27" y="826"/>
                    </a:lnTo>
                    <a:lnTo>
                      <a:pt x="2" y="825"/>
                    </a:lnTo>
                    <a:lnTo>
                      <a:pt x="5" y="781"/>
                    </a:lnTo>
                    <a:lnTo>
                      <a:pt x="10" y="736"/>
                    </a:lnTo>
                    <a:lnTo>
                      <a:pt x="15" y="692"/>
                    </a:lnTo>
                    <a:lnTo>
                      <a:pt x="22" y="647"/>
                    </a:lnTo>
                    <a:lnTo>
                      <a:pt x="29" y="601"/>
                    </a:lnTo>
                    <a:lnTo>
                      <a:pt x="38" y="557"/>
                    </a:lnTo>
                    <a:lnTo>
                      <a:pt x="46" y="511"/>
                    </a:lnTo>
                    <a:lnTo>
                      <a:pt x="56" y="465"/>
                    </a:lnTo>
                    <a:lnTo>
                      <a:pt x="67" y="420"/>
                    </a:lnTo>
                    <a:lnTo>
                      <a:pt x="79" y="374"/>
                    </a:lnTo>
                    <a:lnTo>
                      <a:pt x="91" y="328"/>
                    </a:lnTo>
                    <a:lnTo>
                      <a:pt x="103" y="283"/>
                    </a:lnTo>
                    <a:lnTo>
                      <a:pt x="129" y="192"/>
                    </a:lnTo>
                    <a:lnTo>
                      <a:pt x="156" y="102"/>
                    </a:lnTo>
                    <a:lnTo>
                      <a:pt x="178" y="109"/>
                    </a:lnTo>
                    <a:close/>
                    <a:moveTo>
                      <a:pt x="27" y="826"/>
                    </a:moveTo>
                    <a:lnTo>
                      <a:pt x="25" y="868"/>
                    </a:lnTo>
                    <a:lnTo>
                      <a:pt x="24" y="911"/>
                    </a:lnTo>
                    <a:lnTo>
                      <a:pt x="25" y="952"/>
                    </a:lnTo>
                    <a:lnTo>
                      <a:pt x="27" y="993"/>
                    </a:lnTo>
                    <a:lnTo>
                      <a:pt x="30" y="1034"/>
                    </a:lnTo>
                    <a:lnTo>
                      <a:pt x="35" y="1074"/>
                    </a:lnTo>
                    <a:lnTo>
                      <a:pt x="41" y="1113"/>
                    </a:lnTo>
                    <a:lnTo>
                      <a:pt x="50" y="1152"/>
                    </a:lnTo>
                    <a:lnTo>
                      <a:pt x="59" y="1190"/>
                    </a:lnTo>
                    <a:lnTo>
                      <a:pt x="71" y="1227"/>
                    </a:lnTo>
                    <a:lnTo>
                      <a:pt x="85" y="1262"/>
                    </a:lnTo>
                    <a:lnTo>
                      <a:pt x="100" y="1298"/>
                    </a:lnTo>
                    <a:lnTo>
                      <a:pt x="109" y="1315"/>
                    </a:lnTo>
                    <a:lnTo>
                      <a:pt x="118" y="1331"/>
                    </a:lnTo>
                    <a:lnTo>
                      <a:pt x="127" y="1349"/>
                    </a:lnTo>
                    <a:lnTo>
                      <a:pt x="137" y="1365"/>
                    </a:lnTo>
                    <a:lnTo>
                      <a:pt x="148" y="1381"/>
                    </a:lnTo>
                    <a:lnTo>
                      <a:pt x="159" y="1397"/>
                    </a:lnTo>
                    <a:lnTo>
                      <a:pt x="171" y="1412"/>
                    </a:lnTo>
                    <a:lnTo>
                      <a:pt x="183" y="1429"/>
                    </a:lnTo>
                    <a:lnTo>
                      <a:pt x="164" y="1444"/>
                    </a:lnTo>
                    <a:lnTo>
                      <a:pt x="151" y="1427"/>
                    </a:lnTo>
                    <a:lnTo>
                      <a:pt x="139" y="1411"/>
                    </a:lnTo>
                    <a:lnTo>
                      <a:pt x="127" y="1395"/>
                    </a:lnTo>
                    <a:lnTo>
                      <a:pt x="117" y="1378"/>
                    </a:lnTo>
                    <a:lnTo>
                      <a:pt x="107" y="1362"/>
                    </a:lnTo>
                    <a:lnTo>
                      <a:pt x="97" y="1344"/>
                    </a:lnTo>
                    <a:lnTo>
                      <a:pt x="88" y="1326"/>
                    </a:lnTo>
                    <a:lnTo>
                      <a:pt x="79" y="1309"/>
                    </a:lnTo>
                    <a:lnTo>
                      <a:pt x="70" y="1290"/>
                    </a:lnTo>
                    <a:lnTo>
                      <a:pt x="63" y="1273"/>
                    </a:lnTo>
                    <a:lnTo>
                      <a:pt x="55" y="1254"/>
                    </a:lnTo>
                    <a:lnTo>
                      <a:pt x="49" y="1235"/>
                    </a:lnTo>
                    <a:lnTo>
                      <a:pt x="37" y="1197"/>
                    </a:lnTo>
                    <a:lnTo>
                      <a:pt x="26" y="1159"/>
                    </a:lnTo>
                    <a:lnTo>
                      <a:pt x="18" y="1120"/>
                    </a:lnTo>
                    <a:lnTo>
                      <a:pt x="11" y="1079"/>
                    </a:lnTo>
                    <a:lnTo>
                      <a:pt x="5" y="1038"/>
                    </a:lnTo>
                    <a:lnTo>
                      <a:pt x="2" y="997"/>
                    </a:lnTo>
                    <a:lnTo>
                      <a:pt x="0" y="954"/>
                    </a:lnTo>
                    <a:lnTo>
                      <a:pt x="0" y="911"/>
                    </a:lnTo>
                    <a:lnTo>
                      <a:pt x="0" y="868"/>
                    </a:lnTo>
                    <a:lnTo>
                      <a:pt x="2" y="825"/>
                    </a:lnTo>
                    <a:lnTo>
                      <a:pt x="27" y="826"/>
                    </a:lnTo>
                    <a:close/>
                    <a:moveTo>
                      <a:pt x="185" y="1440"/>
                    </a:moveTo>
                    <a:lnTo>
                      <a:pt x="183" y="1444"/>
                    </a:lnTo>
                    <a:lnTo>
                      <a:pt x="180" y="1446"/>
                    </a:lnTo>
                    <a:lnTo>
                      <a:pt x="178" y="1447"/>
                    </a:lnTo>
                    <a:lnTo>
                      <a:pt x="175" y="1448"/>
                    </a:lnTo>
                    <a:lnTo>
                      <a:pt x="172" y="1448"/>
                    </a:lnTo>
                    <a:lnTo>
                      <a:pt x="169" y="1447"/>
                    </a:lnTo>
                    <a:lnTo>
                      <a:pt x="166" y="1446"/>
                    </a:lnTo>
                    <a:lnTo>
                      <a:pt x="164" y="1444"/>
                    </a:lnTo>
                    <a:lnTo>
                      <a:pt x="173" y="1436"/>
                    </a:lnTo>
                    <a:lnTo>
                      <a:pt x="185" y="1440"/>
                    </a:lnTo>
                    <a:close/>
                    <a:moveTo>
                      <a:pt x="162" y="1431"/>
                    </a:moveTo>
                    <a:lnTo>
                      <a:pt x="183" y="1384"/>
                    </a:lnTo>
                    <a:lnTo>
                      <a:pt x="202" y="1338"/>
                    </a:lnTo>
                    <a:lnTo>
                      <a:pt x="220" y="1290"/>
                    </a:lnTo>
                    <a:lnTo>
                      <a:pt x="237" y="1244"/>
                    </a:lnTo>
                    <a:lnTo>
                      <a:pt x="253" y="1197"/>
                    </a:lnTo>
                    <a:lnTo>
                      <a:pt x="268" y="1151"/>
                    </a:lnTo>
                    <a:lnTo>
                      <a:pt x="282" y="1105"/>
                    </a:lnTo>
                    <a:lnTo>
                      <a:pt x="294" y="1058"/>
                    </a:lnTo>
                    <a:lnTo>
                      <a:pt x="306" y="1012"/>
                    </a:lnTo>
                    <a:lnTo>
                      <a:pt x="316" y="966"/>
                    </a:lnTo>
                    <a:lnTo>
                      <a:pt x="327" y="920"/>
                    </a:lnTo>
                    <a:lnTo>
                      <a:pt x="336" y="874"/>
                    </a:lnTo>
                    <a:lnTo>
                      <a:pt x="343" y="828"/>
                    </a:lnTo>
                    <a:lnTo>
                      <a:pt x="351" y="783"/>
                    </a:lnTo>
                    <a:lnTo>
                      <a:pt x="358" y="737"/>
                    </a:lnTo>
                    <a:lnTo>
                      <a:pt x="364" y="693"/>
                    </a:lnTo>
                    <a:lnTo>
                      <a:pt x="388" y="695"/>
                    </a:lnTo>
                    <a:lnTo>
                      <a:pt x="382" y="741"/>
                    </a:lnTo>
                    <a:lnTo>
                      <a:pt x="375" y="787"/>
                    </a:lnTo>
                    <a:lnTo>
                      <a:pt x="368" y="832"/>
                    </a:lnTo>
                    <a:lnTo>
                      <a:pt x="360" y="879"/>
                    </a:lnTo>
                    <a:lnTo>
                      <a:pt x="351" y="925"/>
                    </a:lnTo>
                    <a:lnTo>
                      <a:pt x="340" y="972"/>
                    </a:lnTo>
                    <a:lnTo>
                      <a:pt x="329" y="1018"/>
                    </a:lnTo>
                    <a:lnTo>
                      <a:pt x="318" y="1065"/>
                    </a:lnTo>
                    <a:lnTo>
                      <a:pt x="305" y="1111"/>
                    </a:lnTo>
                    <a:lnTo>
                      <a:pt x="291" y="1157"/>
                    </a:lnTo>
                    <a:lnTo>
                      <a:pt x="275" y="1205"/>
                    </a:lnTo>
                    <a:lnTo>
                      <a:pt x="259" y="1252"/>
                    </a:lnTo>
                    <a:lnTo>
                      <a:pt x="243" y="1299"/>
                    </a:lnTo>
                    <a:lnTo>
                      <a:pt x="225" y="1346"/>
                    </a:lnTo>
                    <a:lnTo>
                      <a:pt x="205" y="1394"/>
                    </a:lnTo>
                    <a:lnTo>
                      <a:pt x="185" y="1440"/>
                    </a:lnTo>
                    <a:lnTo>
                      <a:pt x="162" y="1431"/>
                    </a:lnTo>
                    <a:close/>
                    <a:moveTo>
                      <a:pt x="364" y="693"/>
                    </a:moveTo>
                    <a:lnTo>
                      <a:pt x="368" y="648"/>
                    </a:lnTo>
                    <a:lnTo>
                      <a:pt x="373" y="603"/>
                    </a:lnTo>
                    <a:lnTo>
                      <a:pt x="376" y="559"/>
                    </a:lnTo>
                    <a:lnTo>
                      <a:pt x="379" y="515"/>
                    </a:lnTo>
                    <a:lnTo>
                      <a:pt x="381" y="472"/>
                    </a:lnTo>
                    <a:lnTo>
                      <a:pt x="382" y="427"/>
                    </a:lnTo>
                    <a:lnTo>
                      <a:pt x="383" y="384"/>
                    </a:lnTo>
                    <a:lnTo>
                      <a:pt x="385" y="342"/>
                    </a:lnTo>
                    <a:lnTo>
                      <a:pt x="383" y="257"/>
                    </a:lnTo>
                    <a:lnTo>
                      <a:pt x="380" y="174"/>
                    </a:lnTo>
                    <a:lnTo>
                      <a:pt x="376" y="93"/>
                    </a:lnTo>
                    <a:lnTo>
                      <a:pt x="369" y="13"/>
                    </a:lnTo>
                    <a:lnTo>
                      <a:pt x="394" y="10"/>
                    </a:lnTo>
                    <a:lnTo>
                      <a:pt x="400" y="90"/>
                    </a:lnTo>
                    <a:lnTo>
                      <a:pt x="405" y="172"/>
                    </a:lnTo>
                    <a:lnTo>
                      <a:pt x="407" y="257"/>
                    </a:lnTo>
                    <a:lnTo>
                      <a:pt x="408" y="342"/>
                    </a:lnTo>
                    <a:lnTo>
                      <a:pt x="408" y="385"/>
                    </a:lnTo>
                    <a:lnTo>
                      <a:pt x="407" y="428"/>
                    </a:lnTo>
                    <a:lnTo>
                      <a:pt x="405" y="473"/>
                    </a:lnTo>
                    <a:lnTo>
                      <a:pt x="403" y="516"/>
                    </a:lnTo>
                    <a:lnTo>
                      <a:pt x="401" y="561"/>
                    </a:lnTo>
                    <a:lnTo>
                      <a:pt x="396" y="606"/>
                    </a:lnTo>
                    <a:lnTo>
                      <a:pt x="392" y="651"/>
                    </a:lnTo>
                    <a:lnTo>
                      <a:pt x="388" y="695"/>
                    </a:lnTo>
                    <a:lnTo>
                      <a:pt x="364" y="693"/>
                    </a:lnTo>
                    <a:close/>
                    <a:moveTo>
                      <a:pt x="377" y="0"/>
                    </a:moveTo>
                    <a:lnTo>
                      <a:pt x="380" y="0"/>
                    </a:lnTo>
                    <a:lnTo>
                      <a:pt x="382" y="0"/>
                    </a:lnTo>
                    <a:lnTo>
                      <a:pt x="386" y="0"/>
                    </a:lnTo>
                    <a:lnTo>
                      <a:pt x="388" y="1"/>
                    </a:lnTo>
                    <a:lnTo>
                      <a:pt x="390" y="3"/>
                    </a:lnTo>
                    <a:lnTo>
                      <a:pt x="392" y="5"/>
                    </a:lnTo>
                    <a:lnTo>
                      <a:pt x="393" y="7"/>
                    </a:lnTo>
                    <a:lnTo>
                      <a:pt x="394" y="10"/>
                    </a:lnTo>
                    <a:lnTo>
                      <a:pt x="382" y="12"/>
                    </a:lnTo>
                    <a:lnTo>
                      <a:pt x="377" y="0"/>
                    </a:lnTo>
                    <a:close/>
                    <a:moveTo>
                      <a:pt x="387" y="22"/>
                    </a:moveTo>
                    <a:lnTo>
                      <a:pt x="172" y="116"/>
                    </a:lnTo>
                    <a:lnTo>
                      <a:pt x="162" y="95"/>
                    </a:lnTo>
                    <a:lnTo>
                      <a:pt x="377" y="0"/>
                    </a:lnTo>
                    <a:lnTo>
                      <a:pt x="387" y="22"/>
                    </a:lnTo>
                    <a:close/>
                    <a:moveTo>
                      <a:pt x="156" y="102"/>
                    </a:moveTo>
                    <a:lnTo>
                      <a:pt x="159" y="98"/>
                    </a:lnTo>
                    <a:lnTo>
                      <a:pt x="162" y="95"/>
                    </a:lnTo>
                    <a:lnTo>
                      <a:pt x="167" y="106"/>
                    </a:lnTo>
                    <a:lnTo>
                      <a:pt x="156" y="10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39" name="Freeform 950"/>
              <p:cNvSpPr>
                <a:spLocks/>
              </p:cNvSpPr>
              <p:nvPr/>
            </p:nvSpPr>
            <p:spPr bwMode="auto">
              <a:xfrm>
                <a:off x="2653" y="1739"/>
                <a:ext cx="74" cy="261"/>
              </a:xfrm>
              <a:custGeom>
                <a:avLst/>
                <a:gdLst>
                  <a:gd name="T0" fmla="*/ 7 w 383"/>
                  <a:gd name="T1" fmla="*/ 3 h 1301"/>
                  <a:gd name="T2" fmla="*/ 6 w 383"/>
                  <a:gd name="T3" fmla="*/ 7 h 1301"/>
                  <a:gd name="T4" fmla="*/ 5 w 383"/>
                  <a:gd name="T5" fmla="*/ 10 h 1301"/>
                  <a:gd name="T6" fmla="*/ 4 w 383"/>
                  <a:gd name="T7" fmla="*/ 13 h 1301"/>
                  <a:gd name="T8" fmla="*/ 3 w 383"/>
                  <a:gd name="T9" fmla="*/ 17 h 1301"/>
                  <a:gd name="T10" fmla="*/ 2 w 383"/>
                  <a:gd name="T11" fmla="*/ 18 h 1301"/>
                  <a:gd name="T12" fmla="*/ 2 w 383"/>
                  <a:gd name="T13" fmla="*/ 20 h 1301"/>
                  <a:gd name="T14" fmla="*/ 2 w 383"/>
                  <a:gd name="T15" fmla="*/ 22 h 1301"/>
                  <a:gd name="T16" fmla="*/ 1 w 383"/>
                  <a:gd name="T17" fmla="*/ 23 h 1301"/>
                  <a:gd name="T18" fmla="*/ 1 w 383"/>
                  <a:gd name="T19" fmla="*/ 25 h 1301"/>
                  <a:gd name="T20" fmla="*/ 1 w 383"/>
                  <a:gd name="T21" fmla="*/ 27 h 1301"/>
                  <a:gd name="T22" fmla="*/ 0 w 383"/>
                  <a:gd name="T23" fmla="*/ 28 h 1301"/>
                  <a:gd name="T24" fmla="*/ 0 w 383"/>
                  <a:gd name="T25" fmla="*/ 30 h 1301"/>
                  <a:gd name="T26" fmla="*/ 0 w 383"/>
                  <a:gd name="T27" fmla="*/ 32 h 1301"/>
                  <a:gd name="T28" fmla="*/ 0 w 383"/>
                  <a:gd name="T29" fmla="*/ 33 h 1301"/>
                  <a:gd name="T30" fmla="*/ 0 w 383"/>
                  <a:gd name="T31" fmla="*/ 35 h 1301"/>
                  <a:gd name="T32" fmla="*/ 0 w 383"/>
                  <a:gd name="T33" fmla="*/ 36 h 1301"/>
                  <a:gd name="T34" fmla="*/ 0 w 383"/>
                  <a:gd name="T35" fmla="*/ 38 h 1301"/>
                  <a:gd name="T36" fmla="*/ 0 w 383"/>
                  <a:gd name="T37" fmla="*/ 39 h 1301"/>
                  <a:gd name="T38" fmla="*/ 0 w 383"/>
                  <a:gd name="T39" fmla="*/ 41 h 1301"/>
                  <a:gd name="T40" fmla="*/ 1 w 383"/>
                  <a:gd name="T41" fmla="*/ 42 h 1301"/>
                  <a:gd name="T42" fmla="*/ 1 w 383"/>
                  <a:gd name="T43" fmla="*/ 44 h 1301"/>
                  <a:gd name="T44" fmla="*/ 2 w 383"/>
                  <a:gd name="T45" fmla="*/ 45 h 1301"/>
                  <a:gd name="T46" fmla="*/ 2 w 383"/>
                  <a:gd name="T47" fmla="*/ 46 h 1301"/>
                  <a:gd name="T48" fmla="*/ 3 w 383"/>
                  <a:gd name="T49" fmla="*/ 48 h 1301"/>
                  <a:gd name="T50" fmla="*/ 3 w 383"/>
                  <a:gd name="T51" fmla="*/ 49 h 1301"/>
                  <a:gd name="T52" fmla="*/ 4 w 383"/>
                  <a:gd name="T53" fmla="*/ 50 h 1301"/>
                  <a:gd name="T54" fmla="*/ 5 w 383"/>
                  <a:gd name="T55" fmla="*/ 51 h 1301"/>
                  <a:gd name="T56" fmla="*/ 6 w 383"/>
                  <a:gd name="T57" fmla="*/ 52 h 1301"/>
                  <a:gd name="T58" fmla="*/ 7 w 383"/>
                  <a:gd name="T59" fmla="*/ 51 h 1301"/>
                  <a:gd name="T60" fmla="*/ 8 w 383"/>
                  <a:gd name="T61" fmla="*/ 49 h 1301"/>
                  <a:gd name="T62" fmla="*/ 8 w 383"/>
                  <a:gd name="T63" fmla="*/ 47 h 1301"/>
                  <a:gd name="T64" fmla="*/ 9 w 383"/>
                  <a:gd name="T65" fmla="*/ 46 h 1301"/>
                  <a:gd name="T66" fmla="*/ 10 w 383"/>
                  <a:gd name="T67" fmla="*/ 44 h 1301"/>
                  <a:gd name="T68" fmla="*/ 10 w 383"/>
                  <a:gd name="T69" fmla="*/ 42 h 1301"/>
                  <a:gd name="T70" fmla="*/ 11 w 383"/>
                  <a:gd name="T71" fmla="*/ 40 h 1301"/>
                  <a:gd name="T72" fmla="*/ 11 w 383"/>
                  <a:gd name="T73" fmla="*/ 39 h 1301"/>
                  <a:gd name="T74" fmla="*/ 12 w 383"/>
                  <a:gd name="T75" fmla="*/ 37 h 1301"/>
                  <a:gd name="T76" fmla="*/ 12 w 383"/>
                  <a:gd name="T77" fmla="*/ 35 h 1301"/>
                  <a:gd name="T78" fmla="*/ 13 w 383"/>
                  <a:gd name="T79" fmla="*/ 34 h 1301"/>
                  <a:gd name="T80" fmla="*/ 13 w 383"/>
                  <a:gd name="T81" fmla="*/ 32 h 1301"/>
                  <a:gd name="T82" fmla="*/ 14 w 383"/>
                  <a:gd name="T83" fmla="*/ 30 h 1301"/>
                  <a:gd name="T84" fmla="*/ 14 w 383"/>
                  <a:gd name="T85" fmla="*/ 28 h 1301"/>
                  <a:gd name="T86" fmla="*/ 14 w 383"/>
                  <a:gd name="T87" fmla="*/ 27 h 1301"/>
                  <a:gd name="T88" fmla="*/ 14 w 383"/>
                  <a:gd name="T89" fmla="*/ 25 h 1301"/>
                  <a:gd name="T90" fmla="*/ 15 w 383"/>
                  <a:gd name="T91" fmla="*/ 23 h 1301"/>
                  <a:gd name="T92" fmla="*/ 15 w 383"/>
                  <a:gd name="T93" fmla="*/ 22 h 1301"/>
                  <a:gd name="T94" fmla="*/ 15 w 383"/>
                  <a:gd name="T95" fmla="*/ 20 h 1301"/>
                  <a:gd name="T96" fmla="*/ 15 w 383"/>
                  <a:gd name="T97" fmla="*/ 19 h 1301"/>
                  <a:gd name="T98" fmla="*/ 15 w 383"/>
                  <a:gd name="T99" fmla="*/ 15 h 1301"/>
                  <a:gd name="T100" fmla="*/ 15 w 383"/>
                  <a:gd name="T101" fmla="*/ 12 h 1301"/>
                  <a:gd name="T102" fmla="*/ 15 w 383"/>
                  <a:gd name="T103" fmla="*/ 9 h 1301"/>
                  <a:gd name="T104" fmla="*/ 15 w 383"/>
                  <a:gd name="T105" fmla="*/ 6 h 1301"/>
                  <a:gd name="T106" fmla="*/ 15 w 383"/>
                  <a:gd name="T107" fmla="*/ 3 h 1301"/>
                  <a:gd name="T108" fmla="*/ 15 w 383"/>
                  <a:gd name="T109" fmla="*/ 0 h 1301"/>
                  <a:gd name="T110" fmla="*/ 14 w 383"/>
                  <a:gd name="T111" fmla="*/ 0 h 1301"/>
                  <a:gd name="T112" fmla="*/ 13 w 383"/>
                  <a:gd name="T113" fmla="*/ 1 h 1301"/>
                  <a:gd name="T114" fmla="*/ 12 w 383"/>
                  <a:gd name="T115" fmla="*/ 1 h 1301"/>
                  <a:gd name="T116" fmla="*/ 11 w 383"/>
                  <a:gd name="T117" fmla="*/ 2 h 1301"/>
                  <a:gd name="T118" fmla="*/ 10 w 383"/>
                  <a:gd name="T119" fmla="*/ 2 h 1301"/>
                  <a:gd name="T120" fmla="*/ 9 w 383"/>
                  <a:gd name="T121" fmla="*/ 2 h 1301"/>
                  <a:gd name="T122" fmla="*/ 8 w 383"/>
                  <a:gd name="T123" fmla="*/ 3 h 1301"/>
                  <a:gd name="T124" fmla="*/ 7 w 383"/>
                  <a:gd name="T125" fmla="*/ 3 h 130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1301"/>
                  <a:gd name="T191" fmla="*/ 383 w 383"/>
                  <a:gd name="T192" fmla="*/ 1301 h 130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1301">
                    <a:moveTo>
                      <a:pt x="175" y="81"/>
                    </a:moveTo>
                    <a:lnTo>
                      <a:pt x="148" y="163"/>
                    </a:lnTo>
                    <a:lnTo>
                      <a:pt x="121" y="246"/>
                    </a:lnTo>
                    <a:lnTo>
                      <a:pt x="95" y="329"/>
                    </a:lnTo>
                    <a:lnTo>
                      <a:pt x="72" y="413"/>
                    </a:lnTo>
                    <a:lnTo>
                      <a:pt x="61" y="455"/>
                    </a:lnTo>
                    <a:lnTo>
                      <a:pt x="50" y="497"/>
                    </a:lnTo>
                    <a:lnTo>
                      <a:pt x="40" y="540"/>
                    </a:lnTo>
                    <a:lnTo>
                      <a:pt x="32" y="582"/>
                    </a:lnTo>
                    <a:lnTo>
                      <a:pt x="24" y="623"/>
                    </a:lnTo>
                    <a:lnTo>
                      <a:pt x="18" y="664"/>
                    </a:lnTo>
                    <a:lnTo>
                      <a:pt x="11" y="705"/>
                    </a:lnTo>
                    <a:lnTo>
                      <a:pt x="7" y="746"/>
                    </a:lnTo>
                    <a:lnTo>
                      <a:pt x="3" y="786"/>
                    </a:lnTo>
                    <a:lnTo>
                      <a:pt x="0" y="826"/>
                    </a:lnTo>
                    <a:lnTo>
                      <a:pt x="0" y="865"/>
                    </a:lnTo>
                    <a:lnTo>
                      <a:pt x="0" y="904"/>
                    </a:lnTo>
                    <a:lnTo>
                      <a:pt x="3" y="941"/>
                    </a:lnTo>
                    <a:lnTo>
                      <a:pt x="6" y="978"/>
                    </a:lnTo>
                    <a:lnTo>
                      <a:pt x="11" y="1015"/>
                    </a:lnTo>
                    <a:lnTo>
                      <a:pt x="19" y="1050"/>
                    </a:lnTo>
                    <a:lnTo>
                      <a:pt x="27" y="1085"/>
                    </a:lnTo>
                    <a:lnTo>
                      <a:pt x="38" y="1120"/>
                    </a:lnTo>
                    <a:lnTo>
                      <a:pt x="51" y="1152"/>
                    </a:lnTo>
                    <a:lnTo>
                      <a:pt x="66" y="1184"/>
                    </a:lnTo>
                    <a:lnTo>
                      <a:pt x="82" y="1215"/>
                    </a:lnTo>
                    <a:lnTo>
                      <a:pt x="102" y="1245"/>
                    </a:lnTo>
                    <a:lnTo>
                      <a:pt x="124" y="1274"/>
                    </a:lnTo>
                    <a:lnTo>
                      <a:pt x="147" y="1301"/>
                    </a:lnTo>
                    <a:lnTo>
                      <a:pt x="169" y="1259"/>
                    </a:lnTo>
                    <a:lnTo>
                      <a:pt x="188" y="1216"/>
                    </a:lnTo>
                    <a:lnTo>
                      <a:pt x="208" y="1174"/>
                    </a:lnTo>
                    <a:lnTo>
                      <a:pt x="225" y="1130"/>
                    </a:lnTo>
                    <a:lnTo>
                      <a:pt x="241" y="1088"/>
                    </a:lnTo>
                    <a:lnTo>
                      <a:pt x="257" y="1045"/>
                    </a:lnTo>
                    <a:lnTo>
                      <a:pt x="272" y="1003"/>
                    </a:lnTo>
                    <a:lnTo>
                      <a:pt x="284" y="961"/>
                    </a:lnTo>
                    <a:lnTo>
                      <a:pt x="297" y="918"/>
                    </a:lnTo>
                    <a:lnTo>
                      <a:pt x="308" y="875"/>
                    </a:lnTo>
                    <a:lnTo>
                      <a:pt x="319" y="833"/>
                    </a:lnTo>
                    <a:lnTo>
                      <a:pt x="328" y="792"/>
                    </a:lnTo>
                    <a:lnTo>
                      <a:pt x="336" y="750"/>
                    </a:lnTo>
                    <a:lnTo>
                      <a:pt x="345" y="708"/>
                    </a:lnTo>
                    <a:lnTo>
                      <a:pt x="351" y="667"/>
                    </a:lnTo>
                    <a:lnTo>
                      <a:pt x="358" y="626"/>
                    </a:lnTo>
                    <a:lnTo>
                      <a:pt x="362" y="585"/>
                    </a:lnTo>
                    <a:lnTo>
                      <a:pt x="368" y="544"/>
                    </a:lnTo>
                    <a:lnTo>
                      <a:pt x="371" y="503"/>
                    </a:lnTo>
                    <a:lnTo>
                      <a:pt x="374" y="463"/>
                    </a:lnTo>
                    <a:lnTo>
                      <a:pt x="380" y="382"/>
                    </a:lnTo>
                    <a:lnTo>
                      <a:pt x="382" y="303"/>
                    </a:lnTo>
                    <a:lnTo>
                      <a:pt x="383" y="225"/>
                    </a:lnTo>
                    <a:lnTo>
                      <a:pt x="382" y="149"/>
                    </a:lnTo>
                    <a:lnTo>
                      <a:pt x="378" y="73"/>
                    </a:lnTo>
                    <a:lnTo>
                      <a:pt x="375" y="0"/>
                    </a:lnTo>
                    <a:lnTo>
                      <a:pt x="350" y="10"/>
                    </a:lnTo>
                    <a:lnTo>
                      <a:pt x="326" y="20"/>
                    </a:lnTo>
                    <a:lnTo>
                      <a:pt x="301" y="30"/>
                    </a:lnTo>
                    <a:lnTo>
                      <a:pt x="276" y="41"/>
                    </a:lnTo>
                    <a:lnTo>
                      <a:pt x="250" y="50"/>
                    </a:lnTo>
                    <a:lnTo>
                      <a:pt x="225" y="60"/>
                    </a:lnTo>
                    <a:lnTo>
                      <a:pt x="200" y="71"/>
                    </a:lnTo>
                    <a:lnTo>
                      <a:pt x="175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0" name="Freeform 951"/>
              <p:cNvSpPr>
                <a:spLocks noEditPoints="1"/>
              </p:cNvSpPr>
              <p:nvPr/>
            </p:nvSpPr>
            <p:spPr bwMode="auto">
              <a:xfrm>
                <a:off x="2645" y="1736"/>
                <a:ext cx="85" cy="265"/>
              </a:xfrm>
              <a:custGeom>
                <a:avLst/>
                <a:gdLst>
                  <a:gd name="T0" fmla="*/ 6 w 408"/>
                  <a:gd name="T1" fmla="*/ 10 h 1325"/>
                  <a:gd name="T2" fmla="*/ 3 w 408"/>
                  <a:gd name="T3" fmla="*/ 19 h 1325"/>
                  <a:gd name="T4" fmla="*/ 2 w 408"/>
                  <a:gd name="T5" fmla="*/ 24 h 1325"/>
                  <a:gd name="T6" fmla="*/ 1 w 408"/>
                  <a:gd name="T7" fmla="*/ 29 h 1325"/>
                  <a:gd name="T8" fmla="*/ 0 w 408"/>
                  <a:gd name="T9" fmla="*/ 29 h 1325"/>
                  <a:gd name="T10" fmla="*/ 1 w 408"/>
                  <a:gd name="T11" fmla="*/ 24 h 1325"/>
                  <a:gd name="T12" fmla="*/ 2 w 408"/>
                  <a:gd name="T13" fmla="*/ 19 h 1325"/>
                  <a:gd name="T14" fmla="*/ 5 w 408"/>
                  <a:gd name="T15" fmla="*/ 10 h 1325"/>
                  <a:gd name="T16" fmla="*/ 8 w 408"/>
                  <a:gd name="T17" fmla="*/ 4 h 1325"/>
                  <a:gd name="T18" fmla="*/ 1 w 408"/>
                  <a:gd name="T19" fmla="*/ 34 h 1325"/>
                  <a:gd name="T20" fmla="*/ 1 w 408"/>
                  <a:gd name="T21" fmla="*/ 38 h 1325"/>
                  <a:gd name="T22" fmla="*/ 2 w 408"/>
                  <a:gd name="T23" fmla="*/ 42 h 1325"/>
                  <a:gd name="T24" fmla="*/ 3 w 408"/>
                  <a:gd name="T25" fmla="*/ 46 h 1325"/>
                  <a:gd name="T26" fmla="*/ 4 w 408"/>
                  <a:gd name="T27" fmla="*/ 48 h 1325"/>
                  <a:gd name="T28" fmla="*/ 5 w 408"/>
                  <a:gd name="T29" fmla="*/ 49 h 1325"/>
                  <a:gd name="T30" fmla="*/ 6 w 408"/>
                  <a:gd name="T31" fmla="*/ 51 h 1325"/>
                  <a:gd name="T32" fmla="*/ 6 w 408"/>
                  <a:gd name="T33" fmla="*/ 53 h 1325"/>
                  <a:gd name="T34" fmla="*/ 5 w 408"/>
                  <a:gd name="T35" fmla="*/ 51 h 1325"/>
                  <a:gd name="T36" fmla="*/ 3 w 408"/>
                  <a:gd name="T37" fmla="*/ 49 h 1325"/>
                  <a:gd name="T38" fmla="*/ 2 w 408"/>
                  <a:gd name="T39" fmla="*/ 47 h 1325"/>
                  <a:gd name="T40" fmla="*/ 2 w 408"/>
                  <a:gd name="T41" fmla="*/ 45 h 1325"/>
                  <a:gd name="T42" fmla="*/ 0 w 408"/>
                  <a:gd name="T43" fmla="*/ 41 h 1325"/>
                  <a:gd name="T44" fmla="*/ 0 w 408"/>
                  <a:gd name="T45" fmla="*/ 37 h 1325"/>
                  <a:gd name="T46" fmla="*/ 0 w 408"/>
                  <a:gd name="T47" fmla="*/ 32 h 1325"/>
                  <a:gd name="T48" fmla="*/ 7 w 408"/>
                  <a:gd name="T49" fmla="*/ 53 h 1325"/>
                  <a:gd name="T50" fmla="*/ 7 w 408"/>
                  <a:gd name="T51" fmla="*/ 53 h 1325"/>
                  <a:gd name="T52" fmla="*/ 6 w 408"/>
                  <a:gd name="T53" fmla="*/ 53 h 1325"/>
                  <a:gd name="T54" fmla="*/ 6 w 408"/>
                  <a:gd name="T55" fmla="*/ 53 h 1325"/>
                  <a:gd name="T56" fmla="*/ 7 w 408"/>
                  <a:gd name="T57" fmla="*/ 51 h 1325"/>
                  <a:gd name="T58" fmla="*/ 9 w 408"/>
                  <a:gd name="T59" fmla="*/ 46 h 1325"/>
                  <a:gd name="T60" fmla="*/ 11 w 408"/>
                  <a:gd name="T61" fmla="*/ 40 h 1325"/>
                  <a:gd name="T62" fmla="*/ 12 w 408"/>
                  <a:gd name="T63" fmla="*/ 35 h 1325"/>
                  <a:gd name="T64" fmla="*/ 14 w 408"/>
                  <a:gd name="T65" fmla="*/ 30 h 1325"/>
                  <a:gd name="T66" fmla="*/ 14 w 408"/>
                  <a:gd name="T67" fmla="*/ 25 h 1325"/>
                  <a:gd name="T68" fmla="*/ 15 w 408"/>
                  <a:gd name="T69" fmla="*/ 29 h 1325"/>
                  <a:gd name="T70" fmla="*/ 14 w 408"/>
                  <a:gd name="T71" fmla="*/ 34 h 1325"/>
                  <a:gd name="T72" fmla="*/ 12 w 408"/>
                  <a:gd name="T73" fmla="*/ 39 h 1325"/>
                  <a:gd name="T74" fmla="*/ 11 w 408"/>
                  <a:gd name="T75" fmla="*/ 44 h 1325"/>
                  <a:gd name="T76" fmla="*/ 9 w 408"/>
                  <a:gd name="T77" fmla="*/ 49 h 1325"/>
                  <a:gd name="T78" fmla="*/ 6 w 408"/>
                  <a:gd name="T79" fmla="*/ 52 h 1325"/>
                  <a:gd name="T80" fmla="*/ 15 w 408"/>
                  <a:gd name="T81" fmla="*/ 22 h 1325"/>
                  <a:gd name="T82" fmla="*/ 15 w 408"/>
                  <a:gd name="T83" fmla="*/ 16 h 1325"/>
                  <a:gd name="T84" fmla="*/ 15 w 408"/>
                  <a:gd name="T85" fmla="*/ 6 h 1325"/>
                  <a:gd name="T86" fmla="*/ 16 w 408"/>
                  <a:gd name="T87" fmla="*/ 0 h 1325"/>
                  <a:gd name="T88" fmla="*/ 16 w 408"/>
                  <a:gd name="T89" fmla="*/ 9 h 1325"/>
                  <a:gd name="T90" fmla="*/ 16 w 408"/>
                  <a:gd name="T91" fmla="*/ 16 h 1325"/>
                  <a:gd name="T92" fmla="*/ 16 w 408"/>
                  <a:gd name="T93" fmla="*/ 21 h 1325"/>
                  <a:gd name="T94" fmla="*/ 15 w 408"/>
                  <a:gd name="T95" fmla="*/ 26 h 1325"/>
                  <a:gd name="T96" fmla="*/ 16 w 408"/>
                  <a:gd name="T97" fmla="*/ 0 h 1325"/>
                  <a:gd name="T98" fmla="*/ 16 w 408"/>
                  <a:gd name="T99" fmla="*/ 0 h 1325"/>
                  <a:gd name="T100" fmla="*/ 16 w 408"/>
                  <a:gd name="T101" fmla="*/ 0 h 1325"/>
                  <a:gd name="T102" fmla="*/ 15 w 408"/>
                  <a:gd name="T103" fmla="*/ 0 h 1325"/>
                  <a:gd name="T104" fmla="*/ 7 w 408"/>
                  <a:gd name="T105" fmla="*/ 3 h 1325"/>
                  <a:gd name="T106" fmla="*/ 7 w 408"/>
                  <a:gd name="T107" fmla="*/ 4 h 1325"/>
                  <a:gd name="T108" fmla="*/ 8 w 408"/>
                  <a:gd name="T109" fmla="*/ 4 h 132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08"/>
                  <a:gd name="T166" fmla="*/ 0 h 1325"/>
                  <a:gd name="T167" fmla="*/ 408 w 408"/>
                  <a:gd name="T168" fmla="*/ 1325 h 132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08" h="1325">
                    <a:moveTo>
                      <a:pt x="200" y="97"/>
                    </a:moveTo>
                    <a:lnTo>
                      <a:pt x="173" y="178"/>
                    </a:lnTo>
                    <a:lnTo>
                      <a:pt x="146" y="261"/>
                    </a:lnTo>
                    <a:lnTo>
                      <a:pt x="120" y="344"/>
                    </a:lnTo>
                    <a:lnTo>
                      <a:pt x="97" y="428"/>
                    </a:lnTo>
                    <a:lnTo>
                      <a:pt x="86" y="471"/>
                    </a:lnTo>
                    <a:lnTo>
                      <a:pt x="75" y="513"/>
                    </a:lnTo>
                    <a:lnTo>
                      <a:pt x="65" y="554"/>
                    </a:lnTo>
                    <a:lnTo>
                      <a:pt x="57" y="596"/>
                    </a:lnTo>
                    <a:lnTo>
                      <a:pt x="49" y="637"/>
                    </a:lnTo>
                    <a:lnTo>
                      <a:pt x="43" y="678"/>
                    </a:lnTo>
                    <a:lnTo>
                      <a:pt x="36" y="719"/>
                    </a:lnTo>
                    <a:lnTo>
                      <a:pt x="32" y="759"/>
                    </a:lnTo>
                    <a:lnTo>
                      <a:pt x="8" y="757"/>
                    </a:lnTo>
                    <a:lnTo>
                      <a:pt x="12" y="716"/>
                    </a:lnTo>
                    <a:lnTo>
                      <a:pt x="18" y="675"/>
                    </a:lnTo>
                    <a:lnTo>
                      <a:pt x="25" y="633"/>
                    </a:lnTo>
                    <a:lnTo>
                      <a:pt x="33" y="592"/>
                    </a:lnTo>
                    <a:lnTo>
                      <a:pt x="41" y="549"/>
                    </a:lnTo>
                    <a:lnTo>
                      <a:pt x="51" y="507"/>
                    </a:lnTo>
                    <a:lnTo>
                      <a:pt x="62" y="465"/>
                    </a:lnTo>
                    <a:lnTo>
                      <a:pt x="73" y="423"/>
                    </a:lnTo>
                    <a:lnTo>
                      <a:pt x="97" y="339"/>
                    </a:lnTo>
                    <a:lnTo>
                      <a:pt x="122" y="255"/>
                    </a:lnTo>
                    <a:lnTo>
                      <a:pt x="150" y="171"/>
                    </a:lnTo>
                    <a:lnTo>
                      <a:pt x="178" y="89"/>
                    </a:lnTo>
                    <a:lnTo>
                      <a:pt x="200" y="97"/>
                    </a:lnTo>
                    <a:close/>
                    <a:moveTo>
                      <a:pt x="32" y="759"/>
                    </a:moveTo>
                    <a:lnTo>
                      <a:pt x="29" y="799"/>
                    </a:lnTo>
                    <a:lnTo>
                      <a:pt x="26" y="838"/>
                    </a:lnTo>
                    <a:lnTo>
                      <a:pt x="25" y="876"/>
                    </a:lnTo>
                    <a:lnTo>
                      <a:pt x="25" y="913"/>
                    </a:lnTo>
                    <a:lnTo>
                      <a:pt x="27" y="951"/>
                    </a:lnTo>
                    <a:lnTo>
                      <a:pt x="31" y="988"/>
                    </a:lnTo>
                    <a:lnTo>
                      <a:pt x="36" y="1024"/>
                    </a:lnTo>
                    <a:lnTo>
                      <a:pt x="44" y="1059"/>
                    </a:lnTo>
                    <a:lnTo>
                      <a:pt x="52" y="1093"/>
                    </a:lnTo>
                    <a:lnTo>
                      <a:pt x="62" y="1126"/>
                    </a:lnTo>
                    <a:lnTo>
                      <a:pt x="68" y="1142"/>
                    </a:lnTo>
                    <a:lnTo>
                      <a:pt x="75" y="1159"/>
                    </a:lnTo>
                    <a:lnTo>
                      <a:pt x="81" y="1175"/>
                    </a:lnTo>
                    <a:lnTo>
                      <a:pt x="89" y="1190"/>
                    </a:lnTo>
                    <a:lnTo>
                      <a:pt x="98" y="1205"/>
                    </a:lnTo>
                    <a:lnTo>
                      <a:pt x="106" y="1220"/>
                    </a:lnTo>
                    <a:lnTo>
                      <a:pt x="115" y="1235"/>
                    </a:lnTo>
                    <a:lnTo>
                      <a:pt x="125" y="1250"/>
                    </a:lnTo>
                    <a:lnTo>
                      <a:pt x="135" y="1264"/>
                    </a:lnTo>
                    <a:lnTo>
                      <a:pt x="146" y="1278"/>
                    </a:lnTo>
                    <a:lnTo>
                      <a:pt x="157" y="1291"/>
                    </a:lnTo>
                    <a:lnTo>
                      <a:pt x="169" y="1305"/>
                    </a:lnTo>
                    <a:lnTo>
                      <a:pt x="152" y="1322"/>
                    </a:lnTo>
                    <a:lnTo>
                      <a:pt x="139" y="1308"/>
                    </a:lnTo>
                    <a:lnTo>
                      <a:pt x="127" y="1294"/>
                    </a:lnTo>
                    <a:lnTo>
                      <a:pt x="116" y="1278"/>
                    </a:lnTo>
                    <a:lnTo>
                      <a:pt x="105" y="1264"/>
                    </a:lnTo>
                    <a:lnTo>
                      <a:pt x="95" y="1249"/>
                    </a:lnTo>
                    <a:lnTo>
                      <a:pt x="86" y="1234"/>
                    </a:lnTo>
                    <a:lnTo>
                      <a:pt x="77" y="1218"/>
                    </a:lnTo>
                    <a:lnTo>
                      <a:pt x="68" y="1202"/>
                    </a:lnTo>
                    <a:lnTo>
                      <a:pt x="60" y="1186"/>
                    </a:lnTo>
                    <a:lnTo>
                      <a:pt x="53" y="1169"/>
                    </a:lnTo>
                    <a:lnTo>
                      <a:pt x="46" y="1153"/>
                    </a:lnTo>
                    <a:lnTo>
                      <a:pt x="40" y="1136"/>
                    </a:lnTo>
                    <a:lnTo>
                      <a:pt x="29" y="1101"/>
                    </a:lnTo>
                    <a:lnTo>
                      <a:pt x="20" y="1066"/>
                    </a:lnTo>
                    <a:lnTo>
                      <a:pt x="12" y="1030"/>
                    </a:lnTo>
                    <a:lnTo>
                      <a:pt x="7" y="992"/>
                    </a:lnTo>
                    <a:lnTo>
                      <a:pt x="4" y="954"/>
                    </a:lnTo>
                    <a:lnTo>
                      <a:pt x="2" y="917"/>
                    </a:lnTo>
                    <a:lnTo>
                      <a:pt x="0" y="877"/>
                    </a:lnTo>
                    <a:lnTo>
                      <a:pt x="2" y="838"/>
                    </a:lnTo>
                    <a:lnTo>
                      <a:pt x="4" y="797"/>
                    </a:lnTo>
                    <a:lnTo>
                      <a:pt x="8" y="757"/>
                    </a:lnTo>
                    <a:lnTo>
                      <a:pt x="32" y="759"/>
                    </a:lnTo>
                    <a:close/>
                    <a:moveTo>
                      <a:pt x="171" y="1318"/>
                    </a:moveTo>
                    <a:lnTo>
                      <a:pt x="169" y="1322"/>
                    </a:lnTo>
                    <a:lnTo>
                      <a:pt x="167" y="1323"/>
                    </a:lnTo>
                    <a:lnTo>
                      <a:pt x="165" y="1325"/>
                    </a:lnTo>
                    <a:lnTo>
                      <a:pt x="161" y="1325"/>
                    </a:lnTo>
                    <a:lnTo>
                      <a:pt x="159" y="1325"/>
                    </a:lnTo>
                    <a:lnTo>
                      <a:pt x="156" y="1325"/>
                    </a:lnTo>
                    <a:lnTo>
                      <a:pt x="154" y="1324"/>
                    </a:lnTo>
                    <a:lnTo>
                      <a:pt x="152" y="1322"/>
                    </a:lnTo>
                    <a:lnTo>
                      <a:pt x="160" y="1313"/>
                    </a:lnTo>
                    <a:lnTo>
                      <a:pt x="171" y="1318"/>
                    </a:lnTo>
                    <a:close/>
                    <a:moveTo>
                      <a:pt x="150" y="1308"/>
                    </a:moveTo>
                    <a:lnTo>
                      <a:pt x="171" y="1265"/>
                    </a:lnTo>
                    <a:lnTo>
                      <a:pt x="191" y="1222"/>
                    </a:lnTo>
                    <a:lnTo>
                      <a:pt x="209" y="1180"/>
                    </a:lnTo>
                    <a:lnTo>
                      <a:pt x="227" y="1138"/>
                    </a:lnTo>
                    <a:lnTo>
                      <a:pt x="243" y="1096"/>
                    </a:lnTo>
                    <a:lnTo>
                      <a:pt x="259" y="1054"/>
                    </a:lnTo>
                    <a:lnTo>
                      <a:pt x="273" y="1011"/>
                    </a:lnTo>
                    <a:lnTo>
                      <a:pt x="287" y="968"/>
                    </a:lnTo>
                    <a:lnTo>
                      <a:pt x="299" y="926"/>
                    </a:lnTo>
                    <a:lnTo>
                      <a:pt x="309" y="885"/>
                    </a:lnTo>
                    <a:lnTo>
                      <a:pt x="320" y="843"/>
                    </a:lnTo>
                    <a:lnTo>
                      <a:pt x="330" y="801"/>
                    </a:lnTo>
                    <a:lnTo>
                      <a:pt x="337" y="760"/>
                    </a:lnTo>
                    <a:lnTo>
                      <a:pt x="345" y="718"/>
                    </a:lnTo>
                    <a:lnTo>
                      <a:pt x="353" y="677"/>
                    </a:lnTo>
                    <a:lnTo>
                      <a:pt x="358" y="636"/>
                    </a:lnTo>
                    <a:lnTo>
                      <a:pt x="383" y="639"/>
                    </a:lnTo>
                    <a:lnTo>
                      <a:pt x="376" y="681"/>
                    </a:lnTo>
                    <a:lnTo>
                      <a:pt x="370" y="722"/>
                    </a:lnTo>
                    <a:lnTo>
                      <a:pt x="361" y="764"/>
                    </a:lnTo>
                    <a:lnTo>
                      <a:pt x="353" y="806"/>
                    </a:lnTo>
                    <a:lnTo>
                      <a:pt x="344" y="849"/>
                    </a:lnTo>
                    <a:lnTo>
                      <a:pt x="333" y="891"/>
                    </a:lnTo>
                    <a:lnTo>
                      <a:pt x="321" y="934"/>
                    </a:lnTo>
                    <a:lnTo>
                      <a:pt x="309" y="976"/>
                    </a:lnTo>
                    <a:lnTo>
                      <a:pt x="296" y="1018"/>
                    </a:lnTo>
                    <a:lnTo>
                      <a:pt x="281" y="1061"/>
                    </a:lnTo>
                    <a:lnTo>
                      <a:pt x="266" y="1105"/>
                    </a:lnTo>
                    <a:lnTo>
                      <a:pt x="249" y="1147"/>
                    </a:lnTo>
                    <a:lnTo>
                      <a:pt x="232" y="1190"/>
                    </a:lnTo>
                    <a:lnTo>
                      <a:pt x="212" y="1233"/>
                    </a:lnTo>
                    <a:lnTo>
                      <a:pt x="193" y="1276"/>
                    </a:lnTo>
                    <a:lnTo>
                      <a:pt x="171" y="1318"/>
                    </a:lnTo>
                    <a:lnTo>
                      <a:pt x="150" y="1308"/>
                    </a:lnTo>
                    <a:close/>
                    <a:moveTo>
                      <a:pt x="358" y="636"/>
                    </a:moveTo>
                    <a:lnTo>
                      <a:pt x="363" y="595"/>
                    </a:lnTo>
                    <a:lnTo>
                      <a:pt x="369" y="554"/>
                    </a:lnTo>
                    <a:lnTo>
                      <a:pt x="372" y="514"/>
                    </a:lnTo>
                    <a:lnTo>
                      <a:pt x="375" y="474"/>
                    </a:lnTo>
                    <a:lnTo>
                      <a:pt x="381" y="394"/>
                    </a:lnTo>
                    <a:lnTo>
                      <a:pt x="383" y="315"/>
                    </a:lnTo>
                    <a:lnTo>
                      <a:pt x="383" y="237"/>
                    </a:lnTo>
                    <a:lnTo>
                      <a:pt x="382" y="161"/>
                    </a:lnTo>
                    <a:lnTo>
                      <a:pt x="380" y="86"/>
                    </a:lnTo>
                    <a:lnTo>
                      <a:pt x="376" y="13"/>
                    </a:lnTo>
                    <a:lnTo>
                      <a:pt x="400" y="12"/>
                    </a:lnTo>
                    <a:lnTo>
                      <a:pt x="404" y="85"/>
                    </a:lnTo>
                    <a:lnTo>
                      <a:pt x="407" y="161"/>
                    </a:lnTo>
                    <a:lnTo>
                      <a:pt x="408" y="237"/>
                    </a:lnTo>
                    <a:lnTo>
                      <a:pt x="407" y="315"/>
                    </a:lnTo>
                    <a:lnTo>
                      <a:pt x="407" y="355"/>
                    </a:lnTo>
                    <a:lnTo>
                      <a:pt x="404" y="395"/>
                    </a:lnTo>
                    <a:lnTo>
                      <a:pt x="402" y="435"/>
                    </a:lnTo>
                    <a:lnTo>
                      <a:pt x="400" y="475"/>
                    </a:lnTo>
                    <a:lnTo>
                      <a:pt x="397" y="516"/>
                    </a:lnTo>
                    <a:lnTo>
                      <a:pt x="393" y="557"/>
                    </a:lnTo>
                    <a:lnTo>
                      <a:pt x="388" y="598"/>
                    </a:lnTo>
                    <a:lnTo>
                      <a:pt x="383" y="639"/>
                    </a:lnTo>
                    <a:lnTo>
                      <a:pt x="358" y="636"/>
                    </a:lnTo>
                    <a:close/>
                    <a:moveTo>
                      <a:pt x="384" y="1"/>
                    </a:moveTo>
                    <a:lnTo>
                      <a:pt x="386" y="0"/>
                    </a:lnTo>
                    <a:lnTo>
                      <a:pt x="389" y="0"/>
                    </a:lnTo>
                    <a:lnTo>
                      <a:pt x="393" y="1"/>
                    </a:lnTo>
                    <a:lnTo>
                      <a:pt x="395" y="2"/>
                    </a:lnTo>
                    <a:lnTo>
                      <a:pt x="397" y="3"/>
                    </a:lnTo>
                    <a:lnTo>
                      <a:pt x="399" y="5"/>
                    </a:lnTo>
                    <a:lnTo>
                      <a:pt x="400" y="8"/>
                    </a:lnTo>
                    <a:lnTo>
                      <a:pt x="400" y="12"/>
                    </a:lnTo>
                    <a:lnTo>
                      <a:pt x="388" y="12"/>
                    </a:lnTo>
                    <a:lnTo>
                      <a:pt x="384" y="1"/>
                    </a:lnTo>
                    <a:close/>
                    <a:moveTo>
                      <a:pt x="393" y="23"/>
                    </a:moveTo>
                    <a:lnTo>
                      <a:pt x="193" y="104"/>
                    </a:lnTo>
                    <a:lnTo>
                      <a:pt x="184" y="82"/>
                    </a:lnTo>
                    <a:lnTo>
                      <a:pt x="384" y="1"/>
                    </a:lnTo>
                    <a:lnTo>
                      <a:pt x="393" y="23"/>
                    </a:lnTo>
                    <a:close/>
                    <a:moveTo>
                      <a:pt x="178" y="89"/>
                    </a:moveTo>
                    <a:lnTo>
                      <a:pt x="180" y="85"/>
                    </a:lnTo>
                    <a:lnTo>
                      <a:pt x="184" y="82"/>
                    </a:lnTo>
                    <a:lnTo>
                      <a:pt x="188" y="93"/>
                    </a:lnTo>
                    <a:lnTo>
                      <a:pt x="178" y="8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1" name="Freeform 95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2" name="Freeform 95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3" name="Freeform 95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4" name="Freeform 95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5" name="Freeform 95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6" name="Freeform 95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7" name="Freeform 95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8" name="Freeform 95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49" name="Freeform 96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0" name="Freeform 96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1" name="Freeform 96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2" name="Freeform 96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3" name="Freeform 96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4" name="Freeform 96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5" name="Freeform 96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6" name="Freeform 96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7" name="Freeform 96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8" name="Freeform 96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59" name="Freeform 97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0" name="Freeform 97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1" name="Freeform 97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2" name="Freeform 97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3" name="Freeform 97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4" name="Freeform 97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5" name="Freeform 97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6" name="Freeform 97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7" name="Freeform 97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8" name="Freeform 97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69" name="Freeform 98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0" name="Freeform 98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1" name="Freeform 98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2" name="Freeform 98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3" name="Freeform 984"/>
              <p:cNvSpPr>
                <a:spLocks/>
              </p:cNvSpPr>
              <p:nvPr/>
            </p:nvSpPr>
            <p:spPr bwMode="auto">
              <a:xfrm>
                <a:off x="2222" y="1814"/>
                <a:ext cx="171" cy="238"/>
              </a:xfrm>
              <a:custGeom>
                <a:avLst/>
                <a:gdLst>
                  <a:gd name="T0" fmla="*/ 0 w 846"/>
                  <a:gd name="T1" fmla="*/ 47 h 1200"/>
                  <a:gd name="T2" fmla="*/ 0 w 846"/>
                  <a:gd name="T3" fmla="*/ 45 h 1200"/>
                  <a:gd name="T4" fmla="*/ 0 w 846"/>
                  <a:gd name="T5" fmla="*/ 42 h 1200"/>
                  <a:gd name="T6" fmla="*/ 1 w 846"/>
                  <a:gd name="T7" fmla="*/ 39 h 1200"/>
                  <a:gd name="T8" fmla="*/ 1 w 846"/>
                  <a:gd name="T9" fmla="*/ 35 h 1200"/>
                  <a:gd name="T10" fmla="*/ 2 w 846"/>
                  <a:gd name="T11" fmla="*/ 30 h 1200"/>
                  <a:gd name="T12" fmla="*/ 3 w 846"/>
                  <a:gd name="T13" fmla="*/ 25 h 1200"/>
                  <a:gd name="T14" fmla="*/ 4 w 846"/>
                  <a:gd name="T15" fmla="*/ 21 h 1200"/>
                  <a:gd name="T16" fmla="*/ 6 w 846"/>
                  <a:gd name="T17" fmla="*/ 16 h 1200"/>
                  <a:gd name="T18" fmla="*/ 7 w 846"/>
                  <a:gd name="T19" fmla="*/ 14 h 1200"/>
                  <a:gd name="T20" fmla="*/ 7 w 846"/>
                  <a:gd name="T21" fmla="*/ 12 h 1200"/>
                  <a:gd name="T22" fmla="*/ 8 w 846"/>
                  <a:gd name="T23" fmla="*/ 10 h 1200"/>
                  <a:gd name="T24" fmla="*/ 9 w 846"/>
                  <a:gd name="T25" fmla="*/ 9 h 1200"/>
                  <a:gd name="T26" fmla="*/ 10 w 846"/>
                  <a:gd name="T27" fmla="*/ 7 h 1200"/>
                  <a:gd name="T28" fmla="*/ 11 w 846"/>
                  <a:gd name="T29" fmla="*/ 6 h 1200"/>
                  <a:gd name="T30" fmla="*/ 12 w 846"/>
                  <a:gd name="T31" fmla="*/ 5 h 1200"/>
                  <a:gd name="T32" fmla="*/ 13 w 846"/>
                  <a:gd name="T33" fmla="*/ 4 h 1200"/>
                  <a:gd name="T34" fmla="*/ 15 w 846"/>
                  <a:gd name="T35" fmla="*/ 3 h 1200"/>
                  <a:gd name="T36" fmla="*/ 16 w 846"/>
                  <a:gd name="T37" fmla="*/ 3 h 1200"/>
                  <a:gd name="T38" fmla="*/ 18 w 846"/>
                  <a:gd name="T39" fmla="*/ 2 h 1200"/>
                  <a:gd name="T40" fmla="*/ 20 w 846"/>
                  <a:gd name="T41" fmla="*/ 1 h 1200"/>
                  <a:gd name="T42" fmla="*/ 23 w 846"/>
                  <a:gd name="T43" fmla="*/ 0 h 1200"/>
                  <a:gd name="T44" fmla="*/ 26 w 846"/>
                  <a:gd name="T45" fmla="*/ 0 h 1200"/>
                  <a:gd name="T46" fmla="*/ 29 w 846"/>
                  <a:gd name="T47" fmla="*/ 0 h 1200"/>
                  <a:gd name="T48" fmla="*/ 30 w 846"/>
                  <a:gd name="T49" fmla="*/ 0 h 1200"/>
                  <a:gd name="T50" fmla="*/ 32 w 846"/>
                  <a:gd name="T51" fmla="*/ 0 h 1200"/>
                  <a:gd name="T52" fmla="*/ 33 w 846"/>
                  <a:gd name="T53" fmla="*/ 1 h 1200"/>
                  <a:gd name="T54" fmla="*/ 32 w 846"/>
                  <a:gd name="T55" fmla="*/ 3 h 1200"/>
                  <a:gd name="T56" fmla="*/ 30 w 846"/>
                  <a:gd name="T57" fmla="*/ 7 h 1200"/>
                  <a:gd name="T58" fmla="*/ 27 w 846"/>
                  <a:gd name="T59" fmla="*/ 12 h 1200"/>
                  <a:gd name="T60" fmla="*/ 25 w 846"/>
                  <a:gd name="T61" fmla="*/ 16 h 1200"/>
                  <a:gd name="T62" fmla="*/ 23 w 846"/>
                  <a:gd name="T63" fmla="*/ 20 h 1200"/>
                  <a:gd name="T64" fmla="*/ 22 w 846"/>
                  <a:gd name="T65" fmla="*/ 23 h 1200"/>
                  <a:gd name="T66" fmla="*/ 22 w 846"/>
                  <a:gd name="T67" fmla="*/ 25 h 1200"/>
                  <a:gd name="T68" fmla="*/ 21 w 846"/>
                  <a:gd name="T69" fmla="*/ 27 h 1200"/>
                  <a:gd name="T70" fmla="*/ 21 w 846"/>
                  <a:gd name="T71" fmla="*/ 29 h 1200"/>
                  <a:gd name="T72" fmla="*/ 21 w 846"/>
                  <a:gd name="T73" fmla="*/ 31 h 1200"/>
                  <a:gd name="T74" fmla="*/ 21 w 846"/>
                  <a:gd name="T75" fmla="*/ 33 h 1200"/>
                  <a:gd name="T76" fmla="*/ 20 w 846"/>
                  <a:gd name="T77" fmla="*/ 35 h 1200"/>
                  <a:gd name="T78" fmla="*/ 19 w 846"/>
                  <a:gd name="T79" fmla="*/ 37 h 1200"/>
                  <a:gd name="T80" fmla="*/ 17 w 846"/>
                  <a:gd name="T81" fmla="*/ 39 h 1200"/>
                  <a:gd name="T82" fmla="*/ 16 w 846"/>
                  <a:gd name="T83" fmla="*/ 40 h 1200"/>
                  <a:gd name="T84" fmla="*/ 15 w 846"/>
                  <a:gd name="T85" fmla="*/ 41 h 1200"/>
                  <a:gd name="T86" fmla="*/ 14 w 846"/>
                  <a:gd name="T87" fmla="*/ 42 h 1200"/>
                  <a:gd name="T88" fmla="*/ 13 w 846"/>
                  <a:gd name="T89" fmla="*/ 43 h 1200"/>
                  <a:gd name="T90" fmla="*/ 11 w 846"/>
                  <a:gd name="T91" fmla="*/ 44 h 1200"/>
                  <a:gd name="T92" fmla="*/ 10 w 846"/>
                  <a:gd name="T93" fmla="*/ 45 h 1200"/>
                  <a:gd name="T94" fmla="*/ 8 w 846"/>
                  <a:gd name="T95" fmla="*/ 45 h 1200"/>
                  <a:gd name="T96" fmla="*/ 6 w 846"/>
                  <a:gd name="T97" fmla="*/ 46 h 1200"/>
                  <a:gd name="T98" fmla="*/ 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1" y="1200"/>
                    </a:moveTo>
                    <a:lnTo>
                      <a:pt x="0" y="1181"/>
                    </a:lnTo>
                    <a:lnTo>
                      <a:pt x="0" y="1159"/>
                    </a:lnTo>
                    <a:lnTo>
                      <a:pt x="1" y="1130"/>
                    </a:lnTo>
                    <a:lnTo>
                      <a:pt x="5" y="1095"/>
                    </a:lnTo>
                    <a:lnTo>
                      <a:pt x="8" y="1057"/>
                    </a:lnTo>
                    <a:lnTo>
                      <a:pt x="12" y="1014"/>
                    </a:lnTo>
                    <a:lnTo>
                      <a:pt x="19" y="968"/>
                    </a:lnTo>
                    <a:lnTo>
                      <a:pt x="26" y="918"/>
                    </a:lnTo>
                    <a:lnTo>
                      <a:pt x="35" y="865"/>
                    </a:lnTo>
                    <a:lnTo>
                      <a:pt x="43" y="811"/>
                    </a:lnTo>
                    <a:lnTo>
                      <a:pt x="54" y="755"/>
                    </a:lnTo>
                    <a:lnTo>
                      <a:pt x="66" y="696"/>
                    </a:lnTo>
                    <a:lnTo>
                      <a:pt x="80" y="637"/>
                    </a:lnTo>
                    <a:lnTo>
                      <a:pt x="94" y="579"/>
                    </a:lnTo>
                    <a:lnTo>
                      <a:pt x="109" y="519"/>
                    </a:lnTo>
                    <a:lnTo>
                      <a:pt x="125" y="460"/>
                    </a:lnTo>
                    <a:lnTo>
                      <a:pt x="141" y="411"/>
                    </a:lnTo>
                    <a:lnTo>
                      <a:pt x="156" y="364"/>
                    </a:lnTo>
                    <a:lnTo>
                      <a:pt x="163" y="341"/>
                    </a:lnTo>
                    <a:lnTo>
                      <a:pt x="172" y="318"/>
                    </a:lnTo>
                    <a:lnTo>
                      <a:pt x="181" y="297"/>
                    </a:lnTo>
                    <a:lnTo>
                      <a:pt x="190" y="276"/>
                    </a:lnTo>
                    <a:lnTo>
                      <a:pt x="200" y="255"/>
                    </a:lnTo>
                    <a:lnTo>
                      <a:pt x="211" y="235"/>
                    </a:lnTo>
                    <a:lnTo>
                      <a:pt x="223" y="216"/>
                    </a:lnTo>
                    <a:lnTo>
                      <a:pt x="236" y="196"/>
                    </a:lnTo>
                    <a:lnTo>
                      <a:pt x="249" y="179"/>
                    </a:lnTo>
                    <a:lnTo>
                      <a:pt x="264" y="162"/>
                    </a:lnTo>
                    <a:lnTo>
                      <a:pt x="280" y="145"/>
                    </a:lnTo>
                    <a:lnTo>
                      <a:pt x="297" y="128"/>
                    </a:lnTo>
                    <a:lnTo>
                      <a:pt x="310" y="119"/>
                    </a:lnTo>
                    <a:lnTo>
                      <a:pt x="322" y="109"/>
                    </a:lnTo>
                    <a:lnTo>
                      <a:pt x="336" y="100"/>
                    </a:lnTo>
                    <a:lnTo>
                      <a:pt x="349" y="91"/>
                    </a:lnTo>
                    <a:lnTo>
                      <a:pt x="364" y="82"/>
                    </a:lnTo>
                    <a:lnTo>
                      <a:pt x="378" y="74"/>
                    </a:lnTo>
                    <a:lnTo>
                      <a:pt x="393" y="66"/>
                    </a:lnTo>
                    <a:lnTo>
                      <a:pt x="410" y="59"/>
                    </a:lnTo>
                    <a:lnTo>
                      <a:pt x="442" y="45"/>
                    </a:lnTo>
                    <a:lnTo>
                      <a:pt x="475" y="33"/>
                    </a:lnTo>
                    <a:lnTo>
                      <a:pt x="510" y="23"/>
                    </a:lnTo>
                    <a:lnTo>
                      <a:pt x="546" y="14"/>
                    </a:lnTo>
                    <a:lnTo>
                      <a:pt x="582" y="7"/>
                    </a:lnTo>
                    <a:lnTo>
                      <a:pt x="620" y="3"/>
                    </a:lnTo>
                    <a:lnTo>
                      <a:pt x="658" y="1"/>
                    </a:lnTo>
                    <a:lnTo>
                      <a:pt x="696" y="0"/>
                    </a:lnTo>
                    <a:lnTo>
                      <a:pt x="714" y="1"/>
                    </a:lnTo>
                    <a:lnTo>
                      <a:pt x="734" y="2"/>
                    </a:lnTo>
                    <a:lnTo>
                      <a:pt x="752" y="4"/>
                    </a:lnTo>
                    <a:lnTo>
                      <a:pt x="771" y="6"/>
                    </a:lnTo>
                    <a:lnTo>
                      <a:pt x="790" y="10"/>
                    </a:lnTo>
                    <a:lnTo>
                      <a:pt x="809" y="13"/>
                    </a:lnTo>
                    <a:lnTo>
                      <a:pt x="828" y="17"/>
                    </a:lnTo>
                    <a:lnTo>
                      <a:pt x="846" y="21"/>
                    </a:lnTo>
                    <a:lnTo>
                      <a:pt x="809" y="77"/>
                    </a:lnTo>
                    <a:lnTo>
                      <a:pt x="774" y="132"/>
                    </a:lnTo>
                    <a:lnTo>
                      <a:pt x="741" y="186"/>
                    </a:lnTo>
                    <a:lnTo>
                      <a:pt x="710" y="240"/>
                    </a:lnTo>
                    <a:lnTo>
                      <a:pt x="681" y="294"/>
                    </a:lnTo>
                    <a:lnTo>
                      <a:pt x="654" y="347"/>
                    </a:lnTo>
                    <a:lnTo>
                      <a:pt x="629" y="398"/>
                    </a:lnTo>
                    <a:lnTo>
                      <a:pt x="607" y="450"/>
                    </a:lnTo>
                    <a:lnTo>
                      <a:pt x="587" y="503"/>
                    </a:lnTo>
                    <a:lnTo>
                      <a:pt x="570" y="555"/>
                    </a:lnTo>
                    <a:lnTo>
                      <a:pt x="562" y="581"/>
                    </a:lnTo>
                    <a:lnTo>
                      <a:pt x="555" y="606"/>
                    </a:lnTo>
                    <a:lnTo>
                      <a:pt x="549" y="632"/>
                    </a:lnTo>
                    <a:lnTo>
                      <a:pt x="543" y="657"/>
                    </a:lnTo>
                    <a:lnTo>
                      <a:pt x="538" y="680"/>
                    </a:lnTo>
                    <a:lnTo>
                      <a:pt x="534" y="705"/>
                    </a:lnTo>
                    <a:lnTo>
                      <a:pt x="531" y="729"/>
                    </a:lnTo>
                    <a:lnTo>
                      <a:pt x="527" y="753"/>
                    </a:lnTo>
                    <a:lnTo>
                      <a:pt x="525" y="776"/>
                    </a:lnTo>
                    <a:lnTo>
                      <a:pt x="523" y="800"/>
                    </a:lnTo>
                    <a:lnTo>
                      <a:pt x="522" y="823"/>
                    </a:lnTo>
                    <a:lnTo>
                      <a:pt x="522" y="847"/>
                    </a:lnTo>
                    <a:lnTo>
                      <a:pt x="505" y="878"/>
                    </a:lnTo>
                    <a:lnTo>
                      <a:pt x="486" y="908"/>
                    </a:lnTo>
                    <a:lnTo>
                      <a:pt x="466" y="937"/>
                    </a:lnTo>
                    <a:lnTo>
                      <a:pt x="444" y="964"/>
                    </a:lnTo>
                    <a:lnTo>
                      <a:pt x="432" y="978"/>
                    </a:lnTo>
                    <a:lnTo>
                      <a:pt x="420" y="991"/>
                    </a:lnTo>
                    <a:lnTo>
                      <a:pt x="407" y="1004"/>
                    </a:lnTo>
                    <a:lnTo>
                      <a:pt x="394" y="1016"/>
                    </a:lnTo>
                    <a:lnTo>
                      <a:pt x="380" y="1028"/>
                    </a:lnTo>
                    <a:lnTo>
                      <a:pt x="366" y="1040"/>
                    </a:lnTo>
                    <a:lnTo>
                      <a:pt x="351" y="1052"/>
                    </a:lnTo>
                    <a:lnTo>
                      <a:pt x="336" y="1063"/>
                    </a:lnTo>
                    <a:lnTo>
                      <a:pt x="320" y="1073"/>
                    </a:lnTo>
                    <a:lnTo>
                      <a:pt x="304" y="1084"/>
                    </a:lnTo>
                    <a:lnTo>
                      <a:pt x="286" y="1095"/>
                    </a:lnTo>
                    <a:lnTo>
                      <a:pt x="269" y="1105"/>
                    </a:lnTo>
                    <a:lnTo>
                      <a:pt x="251" y="1114"/>
                    </a:lnTo>
                    <a:lnTo>
                      <a:pt x="231" y="1123"/>
                    </a:lnTo>
                    <a:lnTo>
                      <a:pt x="212" y="1133"/>
                    </a:lnTo>
                    <a:lnTo>
                      <a:pt x="191" y="1141"/>
                    </a:lnTo>
                    <a:lnTo>
                      <a:pt x="148" y="1158"/>
                    </a:lnTo>
                    <a:lnTo>
                      <a:pt x="103" y="1173"/>
                    </a:lnTo>
                    <a:lnTo>
                      <a:pt x="54" y="1187"/>
                    </a:lnTo>
                    <a:lnTo>
                      <a:pt x="1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4" name="Freeform 985"/>
              <p:cNvSpPr>
                <a:spLocks noEditPoints="1"/>
              </p:cNvSpPr>
              <p:nvPr/>
            </p:nvSpPr>
            <p:spPr bwMode="auto">
              <a:xfrm>
                <a:off x="2218" y="1814"/>
                <a:ext cx="175" cy="242"/>
              </a:xfrm>
              <a:custGeom>
                <a:avLst/>
                <a:gdLst>
                  <a:gd name="T0" fmla="*/ 1 w 870"/>
                  <a:gd name="T1" fmla="*/ 48 h 1224"/>
                  <a:gd name="T2" fmla="*/ 0 w 870"/>
                  <a:gd name="T3" fmla="*/ 46 h 1224"/>
                  <a:gd name="T4" fmla="*/ 0 w 870"/>
                  <a:gd name="T5" fmla="*/ 48 h 1224"/>
                  <a:gd name="T6" fmla="*/ 1 w 870"/>
                  <a:gd name="T7" fmla="*/ 43 h 1224"/>
                  <a:gd name="T8" fmla="*/ 0 w 870"/>
                  <a:gd name="T9" fmla="*/ 43 h 1224"/>
                  <a:gd name="T10" fmla="*/ 3 w 870"/>
                  <a:gd name="T11" fmla="*/ 25 h 1224"/>
                  <a:gd name="T12" fmla="*/ 5 w 870"/>
                  <a:gd name="T13" fmla="*/ 21 h 1224"/>
                  <a:gd name="T14" fmla="*/ 2 w 870"/>
                  <a:gd name="T15" fmla="*/ 35 h 1224"/>
                  <a:gd name="T16" fmla="*/ 5 w 870"/>
                  <a:gd name="T17" fmla="*/ 18 h 1224"/>
                  <a:gd name="T18" fmla="*/ 7 w 870"/>
                  <a:gd name="T19" fmla="*/ 12 h 1224"/>
                  <a:gd name="T20" fmla="*/ 7 w 870"/>
                  <a:gd name="T21" fmla="*/ 15 h 1224"/>
                  <a:gd name="T22" fmla="*/ 8 w 870"/>
                  <a:gd name="T23" fmla="*/ 11 h 1224"/>
                  <a:gd name="T24" fmla="*/ 11 w 870"/>
                  <a:gd name="T25" fmla="*/ 7 h 1224"/>
                  <a:gd name="T26" fmla="*/ 11 w 870"/>
                  <a:gd name="T27" fmla="*/ 8 h 1224"/>
                  <a:gd name="T28" fmla="*/ 8 w 870"/>
                  <a:gd name="T29" fmla="*/ 11 h 1224"/>
                  <a:gd name="T30" fmla="*/ 12 w 870"/>
                  <a:gd name="T31" fmla="*/ 5 h 1224"/>
                  <a:gd name="T32" fmla="*/ 14 w 870"/>
                  <a:gd name="T33" fmla="*/ 5 h 1224"/>
                  <a:gd name="T34" fmla="*/ 15 w 870"/>
                  <a:gd name="T35" fmla="*/ 3 h 1224"/>
                  <a:gd name="T36" fmla="*/ 16 w 870"/>
                  <a:gd name="T37" fmla="*/ 4 h 1224"/>
                  <a:gd name="T38" fmla="*/ 19 w 870"/>
                  <a:gd name="T39" fmla="*/ 1 h 1224"/>
                  <a:gd name="T40" fmla="*/ 26 w 870"/>
                  <a:gd name="T41" fmla="*/ 0 h 1224"/>
                  <a:gd name="T42" fmla="*/ 32 w 870"/>
                  <a:gd name="T43" fmla="*/ 0 h 1224"/>
                  <a:gd name="T44" fmla="*/ 31 w 870"/>
                  <a:gd name="T45" fmla="*/ 1 h 1224"/>
                  <a:gd name="T46" fmla="*/ 25 w 870"/>
                  <a:gd name="T47" fmla="*/ 1 h 1224"/>
                  <a:gd name="T48" fmla="*/ 19 w 870"/>
                  <a:gd name="T49" fmla="*/ 3 h 1224"/>
                  <a:gd name="T50" fmla="*/ 35 w 870"/>
                  <a:gd name="T51" fmla="*/ 1 h 1224"/>
                  <a:gd name="T52" fmla="*/ 34 w 870"/>
                  <a:gd name="T53" fmla="*/ 1 h 1224"/>
                  <a:gd name="T54" fmla="*/ 34 w 870"/>
                  <a:gd name="T55" fmla="*/ 1 h 1224"/>
                  <a:gd name="T56" fmla="*/ 35 w 870"/>
                  <a:gd name="T57" fmla="*/ 2 h 1224"/>
                  <a:gd name="T58" fmla="*/ 32 w 870"/>
                  <a:gd name="T59" fmla="*/ 4 h 1224"/>
                  <a:gd name="T60" fmla="*/ 33 w 870"/>
                  <a:gd name="T61" fmla="*/ 4 h 1224"/>
                  <a:gd name="T62" fmla="*/ 31 w 870"/>
                  <a:gd name="T63" fmla="*/ 5 h 1224"/>
                  <a:gd name="T64" fmla="*/ 31 w 870"/>
                  <a:gd name="T65" fmla="*/ 8 h 1224"/>
                  <a:gd name="T66" fmla="*/ 26 w 870"/>
                  <a:gd name="T67" fmla="*/ 17 h 1224"/>
                  <a:gd name="T68" fmla="*/ 27 w 870"/>
                  <a:gd name="T69" fmla="*/ 12 h 1224"/>
                  <a:gd name="T70" fmla="*/ 24 w 870"/>
                  <a:gd name="T71" fmla="*/ 18 h 1224"/>
                  <a:gd name="T72" fmla="*/ 24 w 870"/>
                  <a:gd name="T73" fmla="*/ 21 h 1224"/>
                  <a:gd name="T74" fmla="*/ 23 w 870"/>
                  <a:gd name="T75" fmla="*/ 27 h 1224"/>
                  <a:gd name="T76" fmla="*/ 23 w 870"/>
                  <a:gd name="T77" fmla="*/ 21 h 1224"/>
                  <a:gd name="T78" fmla="*/ 22 w 870"/>
                  <a:gd name="T79" fmla="*/ 28 h 1224"/>
                  <a:gd name="T80" fmla="*/ 22 w 870"/>
                  <a:gd name="T81" fmla="*/ 33 h 1224"/>
                  <a:gd name="T82" fmla="*/ 21 w 870"/>
                  <a:gd name="T83" fmla="*/ 30 h 1224"/>
                  <a:gd name="T84" fmla="*/ 22 w 870"/>
                  <a:gd name="T85" fmla="*/ 34 h 1224"/>
                  <a:gd name="T86" fmla="*/ 21 w 870"/>
                  <a:gd name="T87" fmla="*/ 36 h 1224"/>
                  <a:gd name="T88" fmla="*/ 18 w 870"/>
                  <a:gd name="T89" fmla="*/ 40 h 1224"/>
                  <a:gd name="T90" fmla="*/ 15 w 870"/>
                  <a:gd name="T91" fmla="*/ 43 h 1224"/>
                  <a:gd name="T92" fmla="*/ 16 w 870"/>
                  <a:gd name="T93" fmla="*/ 40 h 1224"/>
                  <a:gd name="T94" fmla="*/ 19 w 870"/>
                  <a:gd name="T95" fmla="*/ 36 h 1224"/>
                  <a:gd name="T96" fmla="*/ 13 w 870"/>
                  <a:gd name="T97" fmla="*/ 44 h 1224"/>
                  <a:gd name="T98" fmla="*/ 8 w 870"/>
                  <a:gd name="T99" fmla="*/ 46 h 1224"/>
                  <a:gd name="T100" fmla="*/ 1 w 870"/>
                  <a:gd name="T101" fmla="*/ 49 h 1224"/>
                  <a:gd name="T102" fmla="*/ 9 w 870"/>
                  <a:gd name="T103" fmla="*/ 45 h 1224"/>
                  <a:gd name="T104" fmla="*/ 13 w 870"/>
                  <a:gd name="T105" fmla="*/ 43 h 1224"/>
                  <a:gd name="T106" fmla="*/ 0 w 870"/>
                  <a:gd name="T107" fmla="*/ 48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70"/>
                  <a:gd name="T163" fmla="*/ 0 h 1224"/>
                  <a:gd name="T164" fmla="*/ 870 w 870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70" h="1224">
                    <a:moveTo>
                      <a:pt x="1" y="1213"/>
                    </a:moveTo>
                    <a:lnTo>
                      <a:pt x="1" y="1213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1" y="1213"/>
                    </a:moveTo>
                    <a:lnTo>
                      <a:pt x="0" y="1203"/>
                    </a:lnTo>
                    <a:lnTo>
                      <a:pt x="0" y="1192"/>
                    </a:lnTo>
                    <a:lnTo>
                      <a:pt x="0" y="1178"/>
                    </a:lnTo>
                    <a:lnTo>
                      <a:pt x="0" y="1163"/>
                    </a:lnTo>
                    <a:lnTo>
                      <a:pt x="25" y="1164"/>
                    </a:lnTo>
                    <a:lnTo>
                      <a:pt x="24" y="1178"/>
                    </a:lnTo>
                    <a:lnTo>
                      <a:pt x="24" y="1190"/>
                    </a:lnTo>
                    <a:lnTo>
                      <a:pt x="25" y="1201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0" y="1163"/>
                    </a:moveTo>
                    <a:lnTo>
                      <a:pt x="1" y="1146"/>
                    </a:lnTo>
                    <a:lnTo>
                      <a:pt x="2" y="1128"/>
                    </a:lnTo>
                    <a:lnTo>
                      <a:pt x="4" y="1108"/>
                    </a:lnTo>
                    <a:lnTo>
                      <a:pt x="6" y="1088"/>
                    </a:lnTo>
                    <a:lnTo>
                      <a:pt x="29" y="1090"/>
                    </a:lnTo>
                    <a:lnTo>
                      <a:pt x="28" y="1111"/>
                    </a:lnTo>
                    <a:lnTo>
                      <a:pt x="26" y="1131"/>
                    </a:lnTo>
                    <a:lnTo>
                      <a:pt x="25" y="1148"/>
                    </a:lnTo>
                    <a:lnTo>
                      <a:pt x="25" y="1164"/>
                    </a:lnTo>
                    <a:lnTo>
                      <a:pt x="0" y="1163"/>
                    </a:lnTo>
                    <a:close/>
                    <a:moveTo>
                      <a:pt x="6" y="1088"/>
                    </a:moveTo>
                    <a:lnTo>
                      <a:pt x="12" y="1027"/>
                    </a:lnTo>
                    <a:lnTo>
                      <a:pt x="21" y="960"/>
                    </a:lnTo>
                    <a:lnTo>
                      <a:pt x="33" y="886"/>
                    </a:lnTo>
                    <a:lnTo>
                      <a:pt x="47" y="807"/>
                    </a:lnTo>
                    <a:lnTo>
                      <a:pt x="63" y="725"/>
                    </a:lnTo>
                    <a:lnTo>
                      <a:pt x="81" y="639"/>
                    </a:lnTo>
                    <a:lnTo>
                      <a:pt x="92" y="596"/>
                    </a:lnTo>
                    <a:lnTo>
                      <a:pt x="103" y="554"/>
                    </a:lnTo>
                    <a:lnTo>
                      <a:pt x="114" y="511"/>
                    </a:lnTo>
                    <a:lnTo>
                      <a:pt x="127" y="469"/>
                    </a:lnTo>
                    <a:lnTo>
                      <a:pt x="149" y="475"/>
                    </a:lnTo>
                    <a:lnTo>
                      <a:pt x="137" y="517"/>
                    </a:lnTo>
                    <a:lnTo>
                      <a:pt x="127" y="561"/>
                    </a:lnTo>
                    <a:lnTo>
                      <a:pt x="116" y="603"/>
                    </a:lnTo>
                    <a:lnTo>
                      <a:pt x="105" y="645"/>
                    </a:lnTo>
                    <a:lnTo>
                      <a:pt x="87" y="729"/>
                    </a:lnTo>
                    <a:lnTo>
                      <a:pt x="71" y="811"/>
                    </a:lnTo>
                    <a:lnTo>
                      <a:pt x="56" y="890"/>
                    </a:lnTo>
                    <a:lnTo>
                      <a:pt x="46" y="963"/>
                    </a:lnTo>
                    <a:lnTo>
                      <a:pt x="36" y="1030"/>
                    </a:lnTo>
                    <a:lnTo>
                      <a:pt x="29" y="1090"/>
                    </a:lnTo>
                    <a:lnTo>
                      <a:pt x="6" y="1088"/>
                    </a:lnTo>
                    <a:close/>
                    <a:moveTo>
                      <a:pt x="127" y="469"/>
                    </a:moveTo>
                    <a:lnTo>
                      <a:pt x="133" y="444"/>
                    </a:lnTo>
                    <a:lnTo>
                      <a:pt x="141" y="419"/>
                    </a:lnTo>
                    <a:lnTo>
                      <a:pt x="148" y="395"/>
                    </a:lnTo>
                    <a:lnTo>
                      <a:pt x="156" y="372"/>
                    </a:lnTo>
                    <a:lnTo>
                      <a:pt x="163" y="349"/>
                    </a:lnTo>
                    <a:lnTo>
                      <a:pt x="172" y="326"/>
                    </a:lnTo>
                    <a:lnTo>
                      <a:pt x="181" y="305"/>
                    </a:lnTo>
                    <a:lnTo>
                      <a:pt x="190" y="283"/>
                    </a:lnTo>
                    <a:lnTo>
                      <a:pt x="213" y="293"/>
                    </a:lnTo>
                    <a:lnTo>
                      <a:pt x="203" y="314"/>
                    </a:lnTo>
                    <a:lnTo>
                      <a:pt x="195" y="336"/>
                    </a:lnTo>
                    <a:lnTo>
                      <a:pt x="187" y="357"/>
                    </a:lnTo>
                    <a:lnTo>
                      <a:pt x="179" y="380"/>
                    </a:lnTo>
                    <a:lnTo>
                      <a:pt x="171" y="404"/>
                    </a:lnTo>
                    <a:lnTo>
                      <a:pt x="164" y="427"/>
                    </a:lnTo>
                    <a:lnTo>
                      <a:pt x="157" y="451"/>
                    </a:lnTo>
                    <a:lnTo>
                      <a:pt x="149" y="475"/>
                    </a:lnTo>
                    <a:lnTo>
                      <a:pt x="127" y="469"/>
                    </a:lnTo>
                    <a:close/>
                    <a:moveTo>
                      <a:pt x="190" y="283"/>
                    </a:moveTo>
                    <a:lnTo>
                      <a:pt x="201" y="261"/>
                    </a:lnTo>
                    <a:lnTo>
                      <a:pt x="212" y="241"/>
                    </a:lnTo>
                    <a:lnTo>
                      <a:pt x="224" y="221"/>
                    </a:lnTo>
                    <a:lnTo>
                      <a:pt x="237" y="202"/>
                    </a:lnTo>
                    <a:lnTo>
                      <a:pt x="252" y="184"/>
                    </a:lnTo>
                    <a:lnTo>
                      <a:pt x="267" y="165"/>
                    </a:lnTo>
                    <a:lnTo>
                      <a:pt x="283" y="148"/>
                    </a:lnTo>
                    <a:lnTo>
                      <a:pt x="302" y="132"/>
                    </a:lnTo>
                    <a:lnTo>
                      <a:pt x="318" y="150"/>
                    </a:lnTo>
                    <a:lnTo>
                      <a:pt x="301" y="165"/>
                    </a:lnTo>
                    <a:lnTo>
                      <a:pt x="284" y="181"/>
                    </a:lnTo>
                    <a:lnTo>
                      <a:pt x="270" y="199"/>
                    </a:lnTo>
                    <a:lnTo>
                      <a:pt x="257" y="216"/>
                    </a:lnTo>
                    <a:lnTo>
                      <a:pt x="244" y="234"/>
                    </a:lnTo>
                    <a:lnTo>
                      <a:pt x="234" y="253"/>
                    </a:lnTo>
                    <a:lnTo>
                      <a:pt x="223" y="273"/>
                    </a:lnTo>
                    <a:lnTo>
                      <a:pt x="213" y="293"/>
                    </a:lnTo>
                    <a:lnTo>
                      <a:pt x="190" y="283"/>
                    </a:lnTo>
                    <a:close/>
                    <a:moveTo>
                      <a:pt x="302" y="132"/>
                    </a:moveTo>
                    <a:lnTo>
                      <a:pt x="302" y="132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02" y="132"/>
                    </a:moveTo>
                    <a:lnTo>
                      <a:pt x="316" y="120"/>
                    </a:lnTo>
                    <a:lnTo>
                      <a:pt x="331" y="109"/>
                    </a:lnTo>
                    <a:lnTo>
                      <a:pt x="346" y="98"/>
                    </a:lnTo>
                    <a:lnTo>
                      <a:pt x="362" y="89"/>
                    </a:lnTo>
                    <a:lnTo>
                      <a:pt x="375" y="109"/>
                    </a:lnTo>
                    <a:lnTo>
                      <a:pt x="359" y="119"/>
                    </a:lnTo>
                    <a:lnTo>
                      <a:pt x="345" y="129"/>
                    </a:lnTo>
                    <a:lnTo>
                      <a:pt x="331" y="139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62" y="89"/>
                    </a:moveTo>
                    <a:lnTo>
                      <a:pt x="378" y="79"/>
                    </a:lnTo>
                    <a:lnTo>
                      <a:pt x="396" y="69"/>
                    </a:lnTo>
                    <a:lnTo>
                      <a:pt x="414" y="60"/>
                    </a:lnTo>
                    <a:lnTo>
                      <a:pt x="432" y="53"/>
                    </a:lnTo>
                    <a:lnTo>
                      <a:pt x="441" y="76"/>
                    </a:lnTo>
                    <a:lnTo>
                      <a:pt x="424" y="83"/>
                    </a:lnTo>
                    <a:lnTo>
                      <a:pt x="408" y="91"/>
                    </a:lnTo>
                    <a:lnTo>
                      <a:pt x="390" y="99"/>
                    </a:lnTo>
                    <a:lnTo>
                      <a:pt x="375" y="109"/>
                    </a:lnTo>
                    <a:lnTo>
                      <a:pt x="362" y="89"/>
                    </a:lnTo>
                    <a:close/>
                    <a:moveTo>
                      <a:pt x="432" y="53"/>
                    </a:moveTo>
                    <a:lnTo>
                      <a:pt x="456" y="43"/>
                    </a:lnTo>
                    <a:lnTo>
                      <a:pt x="481" y="35"/>
                    </a:lnTo>
                    <a:lnTo>
                      <a:pt x="506" y="27"/>
                    </a:lnTo>
                    <a:lnTo>
                      <a:pt x="532" y="19"/>
                    </a:lnTo>
                    <a:lnTo>
                      <a:pt x="559" y="14"/>
                    </a:lnTo>
                    <a:lnTo>
                      <a:pt x="586" y="9"/>
                    </a:lnTo>
                    <a:lnTo>
                      <a:pt x="613" y="5"/>
                    </a:lnTo>
                    <a:lnTo>
                      <a:pt x="640" y="2"/>
                    </a:lnTo>
                    <a:lnTo>
                      <a:pt x="668" y="0"/>
                    </a:lnTo>
                    <a:lnTo>
                      <a:pt x="696" y="0"/>
                    </a:lnTo>
                    <a:lnTo>
                      <a:pt x="724" y="0"/>
                    </a:lnTo>
                    <a:lnTo>
                      <a:pt x="751" y="2"/>
                    </a:lnTo>
                    <a:lnTo>
                      <a:pt x="779" y="5"/>
                    </a:lnTo>
                    <a:lnTo>
                      <a:pt x="806" y="10"/>
                    </a:lnTo>
                    <a:lnTo>
                      <a:pt x="834" y="15"/>
                    </a:lnTo>
                    <a:lnTo>
                      <a:pt x="861" y="22"/>
                    </a:lnTo>
                    <a:lnTo>
                      <a:pt x="855" y="45"/>
                    </a:lnTo>
                    <a:lnTo>
                      <a:pt x="829" y="39"/>
                    </a:lnTo>
                    <a:lnTo>
                      <a:pt x="802" y="33"/>
                    </a:lnTo>
                    <a:lnTo>
                      <a:pt x="776" y="29"/>
                    </a:lnTo>
                    <a:lnTo>
                      <a:pt x="749" y="27"/>
                    </a:lnTo>
                    <a:lnTo>
                      <a:pt x="722" y="25"/>
                    </a:lnTo>
                    <a:lnTo>
                      <a:pt x="695" y="24"/>
                    </a:lnTo>
                    <a:lnTo>
                      <a:pt x="669" y="25"/>
                    </a:lnTo>
                    <a:lnTo>
                      <a:pt x="642" y="26"/>
                    </a:lnTo>
                    <a:lnTo>
                      <a:pt x="616" y="29"/>
                    </a:lnTo>
                    <a:lnTo>
                      <a:pt x="589" y="32"/>
                    </a:lnTo>
                    <a:lnTo>
                      <a:pt x="563" y="38"/>
                    </a:lnTo>
                    <a:lnTo>
                      <a:pt x="538" y="43"/>
                    </a:lnTo>
                    <a:lnTo>
                      <a:pt x="513" y="50"/>
                    </a:lnTo>
                    <a:lnTo>
                      <a:pt x="489" y="57"/>
                    </a:lnTo>
                    <a:lnTo>
                      <a:pt x="465" y="66"/>
                    </a:lnTo>
                    <a:lnTo>
                      <a:pt x="441" y="76"/>
                    </a:lnTo>
                    <a:lnTo>
                      <a:pt x="432" y="53"/>
                    </a:lnTo>
                    <a:close/>
                    <a:moveTo>
                      <a:pt x="861" y="22"/>
                    </a:moveTo>
                    <a:lnTo>
                      <a:pt x="863" y="24"/>
                    </a:lnTo>
                    <a:lnTo>
                      <a:pt x="867" y="25"/>
                    </a:lnTo>
                    <a:lnTo>
                      <a:pt x="868" y="27"/>
                    </a:lnTo>
                    <a:lnTo>
                      <a:pt x="869" y="30"/>
                    </a:lnTo>
                    <a:lnTo>
                      <a:pt x="870" y="33"/>
                    </a:lnTo>
                    <a:lnTo>
                      <a:pt x="870" y="36"/>
                    </a:lnTo>
                    <a:lnTo>
                      <a:pt x="869" y="39"/>
                    </a:lnTo>
                    <a:lnTo>
                      <a:pt x="868" y="41"/>
                    </a:lnTo>
                    <a:lnTo>
                      <a:pt x="858" y="33"/>
                    </a:lnTo>
                    <a:lnTo>
                      <a:pt x="861" y="22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47" y="27"/>
                    </a:lnTo>
                    <a:lnTo>
                      <a:pt x="848" y="27"/>
                    </a:lnTo>
                    <a:lnTo>
                      <a:pt x="848" y="26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58" y="33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58" y="54"/>
                    </a:lnTo>
                    <a:lnTo>
                      <a:pt x="848" y="69"/>
                    </a:lnTo>
                    <a:lnTo>
                      <a:pt x="838" y="85"/>
                    </a:lnTo>
                    <a:lnTo>
                      <a:pt x="827" y="102"/>
                    </a:lnTo>
                    <a:lnTo>
                      <a:pt x="806" y="89"/>
                    </a:lnTo>
                    <a:lnTo>
                      <a:pt x="816" y="75"/>
                    </a:lnTo>
                    <a:lnTo>
                      <a:pt x="825" y="59"/>
                    </a:lnTo>
                    <a:lnTo>
                      <a:pt x="836" y="44"/>
                    </a:lnTo>
                    <a:lnTo>
                      <a:pt x="847" y="27"/>
                    </a:lnTo>
                    <a:lnTo>
                      <a:pt x="868" y="41"/>
                    </a:lnTo>
                    <a:close/>
                    <a:moveTo>
                      <a:pt x="827" y="102"/>
                    </a:moveTo>
                    <a:lnTo>
                      <a:pt x="816" y="119"/>
                    </a:lnTo>
                    <a:lnTo>
                      <a:pt x="806" y="134"/>
                    </a:lnTo>
                    <a:lnTo>
                      <a:pt x="796" y="149"/>
                    </a:lnTo>
                    <a:lnTo>
                      <a:pt x="789" y="163"/>
                    </a:lnTo>
                    <a:lnTo>
                      <a:pt x="767" y="150"/>
                    </a:lnTo>
                    <a:lnTo>
                      <a:pt x="778" y="133"/>
                    </a:lnTo>
                    <a:lnTo>
                      <a:pt x="788" y="118"/>
                    </a:lnTo>
                    <a:lnTo>
                      <a:pt x="797" y="103"/>
                    </a:lnTo>
                    <a:lnTo>
                      <a:pt x="806" y="89"/>
                    </a:lnTo>
                    <a:lnTo>
                      <a:pt x="827" y="102"/>
                    </a:lnTo>
                    <a:close/>
                    <a:moveTo>
                      <a:pt x="789" y="163"/>
                    </a:moveTo>
                    <a:lnTo>
                      <a:pt x="765" y="202"/>
                    </a:lnTo>
                    <a:lnTo>
                      <a:pt x="742" y="241"/>
                    </a:lnTo>
                    <a:lnTo>
                      <a:pt x="721" y="279"/>
                    </a:lnTo>
                    <a:lnTo>
                      <a:pt x="700" y="318"/>
                    </a:lnTo>
                    <a:lnTo>
                      <a:pt x="681" y="355"/>
                    </a:lnTo>
                    <a:lnTo>
                      <a:pt x="662" y="393"/>
                    </a:lnTo>
                    <a:lnTo>
                      <a:pt x="646" y="430"/>
                    </a:lnTo>
                    <a:lnTo>
                      <a:pt x="630" y="468"/>
                    </a:lnTo>
                    <a:lnTo>
                      <a:pt x="607" y="458"/>
                    </a:lnTo>
                    <a:lnTo>
                      <a:pt x="624" y="420"/>
                    </a:lnTo>
                    <a:lnTo>
                      <a:pt x="641" y="383"/>
                    </a:lnTo>
                    <a:lnTo>
                      <a:pt x="659" y="345"/>
                    </a:lnTo>
                    <a:lnTo>
                      <a:pt x="679" y="307"/>
                    </a:lnTo>
                    <a:lnTo>
                      <a:pt x="699" y="268"/>
                    </a:lnTo>
                    <a:lnTo>
                      <a:pt x="721" y="229"/>
                    </a:lnTo>
                    <a:lnTo>
                      <a:pt x="743" y="189"/>
                    </a:lnTo>
                    <a:lnTo>
                      <a:pt x="767" y="150"/>
                    </a:lnTo>
                    <a:lnTo>
                      <a:pt x="789" y="163"/>
                    </a:lnTo>
                    <a:close/>
                    <a:moveTo>
                      <a:pt x="607" y="458"/>
                    </a:moveTo>
                    <a:lnTo>
                      <a:pt x="607" y="458"/>
                    </a:lnTo>
                    <a:lnTo>
                      <a:pt x="619" y="462"/>
                    </a:lnTo>
                    <a:lnTo>
                      <a:pt x="607" y="458"/>
                    </a:lnTo>
                    <a:close/>
                    <a:moveTo>
                      <a:pt x="630" y="467"/>
                    </a:moveTo>
                    <a:lnTo>
                      <a:pt x="620" y="494"/>
                    </a:lnTo>
                    <a:lnTo>
                      <a:pt x="611" y="519"/>
                    </a:lnTo>
                    <a:lnTo>
                      <a:pt x="602" y="545"/>
                    </a:lnTo>
                    <a:lnTo>
                      <a:pt x="593" y="570"/>
                    </a:lnTo>
                    <a:lnTo>
                      <a:pt x="586" y="596"/>
                    </a:lnTo>
                    <a:lnTo>
                      <a:pt x="579" y="621"/>
                    </a:lnTo>
                    <a:lnTo>
                      <a:pt x="573" y="646"/>
                    </a:lnTo>
                    <a:lnTo>
                      <a:pt x="567" y="671"/>
                    </a:lnTo>
                    <a:lnTo>
                      <a:pt x="544" y="665"/>
                    </a:lnTo>
                    <a:lnTo>
                      <a:pt x="549" y="640"/>
                    </a:lnTo>
                    <a:lnTo>
                      <a:pt x="555" y="616"/>
                    </a:lnTo>
                    <a:lnTo>
                      <a:pt x="563" y="590"/>
                    </a:lnTo>
                    <a:lnTo>
                      <a:pt x="571" y="564"/>
                    </a:lnTo>
                    <a:lnTo>
                      <a:pt x="578" y="538"/>
                    </a:lnTo>
                    <a:lnTo>
                      <a:pt x="588" y="511"/>
                    </a:lnTo>
                    <a:lnTo>
                      <a:pt x="598" y="485"/>
                    </a:lnTo>
                    <a:lnTo>
                      <a:pt x="607" y="458"/>
                    </a:lnTo>
                    <a:lnTo>
                      <a:pt x="630" y="467"/>
                    </a:lnTo>
                    <a:close/>
                    <a:moveTo>
                      <a:pt x="567" y="671"/>
                    </a:moveTo>
                    <a:lnTo>
                      <a:pt x="562" y="694"/>
                    </a:lnTo>
                    <a:lnTo>
                      <a:pt x="558" y="719"/>
                    </a:lnTo>
                    <a:lnTo>
                      <a:pt x="554" y="743"/>
                    </a:lnTo>
                    <a:lnTo>
                      <a:pt x="551" y="767"/>
                    </a:lnTo>
                    <a:lnTo>
                      <a:pt x="549" y="789"/>
                    </a:lnTo>
                    <a:lnTo>
                      <a:pt x="547" y="813"/>
                    </a:lnTo>
                    <a:lnTo>
                      <a:pt x="546" y="836"/>
                    </a:lnTo>
                    <a:lnTo>
                      <a:pt x="546" y="859"/>
                    </a:lnTo>
                    <a:lnTo>
                      <a:pt x="522" y="859"/>
                    </a:lnTo>
                    <a:lnTo>
                      <a:pt x="522" y="835"/>
                    </a:lnTo>
                    <a:lnTo>
                      <a:pt x="523" y="811"/>
                    </a:lnTo>
                    <a:lnTo>
                      <a:pt x="524" y="787"/>
                    </a:lnTo>
                    <a:lnTo>
                      <a:pt x="527" y="764"/>
                    </a:lnTo>
                    <a:lnTo>
                      <a:pt x="531" y="740"/>
                    </a:lnTo>
                    <a:lnTo>
                      <a:pt x="534" y="715"/>
                    </a:lnTo>
                    <a:lnTo>
                      <a:pt x="538" y="690"/>
                    </a:lnTo>
                    <a:lnTo>
                      <a:pt x="544" y="665"/>
                    </a:lnTo>
                    <a:lnTo>
                      <a:pt x="567" y="671"/>
                    </a:lnTo>
                    <a:close/>
                    <a:moveTo>
                      <a:pt x="546" y="859"/>
                    </a:moveTo>
                    <a:lnTo>
                      <a:pt x="546" y="861"/>
                    </a:lnTo>
                    <a:lnTo>
                      <a:pt x="545" y="864"/>
                    </a:lnTo>
                    <a:lnTo>
                      <a:pt x="534" y="859"/>
                    </a:lnTo>
                    <a:lnTo>
                      <a:pt x="546" y="859"/>
                    </a:lnTo>
                    <a:close/>
                    <a:moveTo>
                      <a:pt x="545" y="864"/>
                    </a:moveTo>
                    <a:lnTo>
                      <a:pt x="527" y="896"/>
                    </a:lnTo>
                    <a:lnTo>
                      <a:pt x="508" y="927"/>
                    </a:lnTo>
                    <a:lnTo>
                      <a:pt x="498" y="942"/>
                    </a:lnTo>
                    <a:lnTo>
                      <a:pt x="487" y="957"/>
                    </a:lnTo>
                    <a:lnTo>
                      <a:pt x="477" y="971"/>
                    </a:lnTo>
                    <a:lnTo>
                      <a:pt x="465" y="985"/>
                    </a:lnTo>
                    <a:lnTo>
                      <a:pt x="453" y="998"/>
                    </a:lnTo>
                    <a:lnTo>
                      <a:pt x="441" y="1012"/>
                    </a:lnTo>
                    <a:lnTo>
                      <a:pt x="428" y="1025"/>
                    </a:lnTo>
                    <a:lnTo>
                      <a:pt x="414" y="1038"/>
                    </a:lnTo>
                    <a:lnTo>
                      <a:pt x="400" y="1050"/>
                    </a:lnTo>
                    <a:lnTo>
                      <a:pt x="386" y="1062"/>
                    </a:lnTo>
                    <a:lnTo>
                      <a:pt x="371" y="1074"/>
                    </a:lnTo>
                    <a:lnTo>
                      <a:pt x="355" y="1085"/>
                    </a:lnTo>
                    <a:lnTo>
                      <a:pt x="342" y="1065"/>
                    </a:lnTo>
                    <a:lnTo>
                      <a:pt x="356" y="1054"/>
                    </a:lnTo>
                    <a:lnTo>
                      <a:pt x="371" y="1043"/>
                    </a:lnTo>
                    <a:lnTo>
                      <a:pt x="385" y="1031"/>
                    </a:lnTo>
                    <a:lnTo>
                      <a:pt x="398" y="1020"/>
                    </a:lnTo>
                    <a:lnTo>
                      <a:pt x="411" y="1008"/>
                    </a:lnTo>
                    <a:lnTo>
                      <a:pt x="424" y="995"/>
                    </a:lnTo>
                    <a:lnTo>
                      <a:pt x="436" y="982"/>
                    </a:lnTo>
                    <a:lnTo>
                      <a:pt x="446" y="969"/>
                    </a:lnTo>
                    <a:lnTo>
                      <a:pt x="468" y="942"/>
                    </a:lnTo>
                    <a:lnTo>
                      <a:pt x="487" y="914"/>
                    </a:lnTo>
                    <a:lnTo>
                      <a:pt x="506" y="883"/>
                    </a:lnTo>
                    <a:lnTo>
                      <a:pt x="523" y="852"/>
                    </a:lnTo>
                    <a:lnTo>
                      <a:pt x="545" y="864"/>
                    </a:lnTo>
                    <a:close/>
                    <a:moveTo>
                      <a:pt x="355" y="1085"/>
                    </a:moveTo>
                    <a:lnTo>
                      <a:pt x="338" y="1096"/>
                    </a:lnTo>
                    <a:lnTo>
                      <a:pt x="322" y="1107"/>
                    </a:lnTo>
                    <a:lnTo>
                      <a:pt x="305" y="1117"/>
                    </a:lnTo>
                    <a:lnTo>
                      <a:pt x="287" y="1128"/>
                    </a:lnTo>
                    <a:lnTo>
                      <a:pt x="268" y="1137"/>
                    </a:lnTo>
                    <a:lnTo>
                      <a:pt x="249" y="1146"/>
                    </a:lnTo>
                    <a:lnTo>
                      <a:pt x="229" y="1156"/>
                    </a:lnTo>
                    <a:lnTo>
                      <a:pt x="208" y="1164"/>
                    </a:lnTo>
                    <a:lnTo>
                      <a:pt x="187" y="1173"/>
                    </a:lnTo>
                    <a:lnTo>
                      <a:pt x="164" y="1180"/>
                    </a:lnTo>
                    <a:lnTo>
                      <a:pt x="142" y="1189"/>
                    </a:lnTo>
                    <a:lnTo>
                      <a:pt x="118" y="1197"/>
                    </a:lnTo>
                    <a:lnTo>
                      <a:pt x="69" y="1211"/>
                    </a:lnTo>
                    <a:lnTo>
                      <a:pt x="17" y="1224"/>
                    </a:lnTo>
                    <a:lnTo>
                      <a:pt x="11" y="1200"/>
                    </a:lnTo>
                    <a:lnTo>
                      <a:pt x="63" y="1187"/>
                    </a:lnTo>
                    <a:lnTo>
                      <a:pt x="110" y="1173"/>
                    </a:lnTo>
                    <a:lnTo>
                      <a:pt x="156" y="1158"/>
                    </a:lnTo>
                    <a:lnTo>
                      <a:pt x="198" y="1142"/>
                    </a:lnTo>
                    <a:lnTo>
                      <a:pt x="219" y="1133"/>
                    </a:lnTo>
                    <a:lnTo>
                      <a:pt x="238" y="1124"/>
                    </a:lnTo>
                    <a:lnTo>
                      <a:pt x="256" y="1116"/>
                    </a:lnTo>
                    <a:lnTo>
                      <a:pt x="275" y="1106"/>
                    </a:lnTo>
                    <a:lnTo>
                      <a:pt x="292" y="1096"/>
                    </a:lnTo>
                    <a:lnTo>
                      <a:pt x="309" y="1086"/>
                    </a:lnTo>
                    <a:lnTo>
                      <a:pt x="325" y="1076"/>
                    </a:lnTo>
                    <a:lnTo>
                      <a:pt x="342" y="1065"/>
                    </a:lnTo>
                    <a:lnTo>
                      <a:pt x="355" y="1085"/>
                    </a:lnTo>
                    <a:close/>
                    <a:moveTo>
                      <a:pt x="17" y="1224"/>
                    </a:moveTo>
                    <a:lnTo>
                      <a:pt x="11" y="1224"/>
                    </a:lnTo>
                    <a:lnTo>
                      <a:pt x="7" y="1221"/>
                    </a:lnTo>
                    <a:lnTo>
                      <a:pt x="4" y="1217"/>
                    </a:lnTo>
                    <a:lnTo>
                      <a:pt x="1" y="1213"/>
                    </a:lnTo>
                    <a:lnTo>
                      <a:pt x="13" y="1212"/>
                    </a:lnTo>
                    <a:lnTo>
                      <a:pt x="17" y="12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5" name="Freeform 986"/>
              <p:cNvSpPr>
                <a:spLocks/>
              </p:cNvSpPr>
              <p:nvPr/>
            </p:nvSpPr>
            <p:spPr bwMode="auto">
              <a:xfrm>
                <a:off x="2319" y="1803"/>
                <a:ext cx="144" cy="216"/>
              </a:xfrm>
              <a:custGeom>
                <a:avLst/>
                <a:gdLst>
                  <a:gd name="T0" fmla="*/ 0 w 726"/>
                  <a:gd name="T1" fmla="*/ 42 h 1067"/>
                  <a:gd name="T2" fmla="*/ 0 w 726"/>
                  <a:gd name="T3" fmla="*/ 40 h 1067"/>
                  <a:gd name="T4" fmla="*/ 0 w 726"/>
                  <a:gd name="T5" fmla="*/ 38 h 1067"/>
                  <a:gd name="T6" fmla="*/ 1 w 726"/>
                  <a:gd name="T7" fmla="*/ 34 h 1067"/>
                  <a:gd name="T8" fmla="*/ 1 w 726"/>
                  <a:gd name="T9" fmla="*/ 31 h 1067"/>
                  <a:gd name="T10" fmla="*/ 2 w 726"/>
                  <a:gd name="T11" fmla="*/ 27 h 1067"/>
                  <a:gd name="T12" fmla="*/ 3 w 726"/>
                  <a:gd name="T13" fmla="*/ 23 h 1067"/>
                  <a:gd name="T14" fmla="*/ 5 w 726"/>
                  <a:gd name="T15" fmla="*/ 18 h 1067"/>
                  <a:gd name="T16" fmla="*/ 6 w 726"/>
                  <a:gd name="T17" fmla="*/ 15 h 1067"/>
                  <a:gd name="T18" fmla="*/ 7 w 726"/>
                  <a:gd name="T19" fmla="*/ 13 h 1067"/>
                  <a:gd name="T20" fmla="*/ 8 w 726"/>
                  <a:gd name="T21" fmla="*/ 12 h 1067"/>
                  <a:gd name="T22" fmla="*/ 9 w 726"/>
                  <a:gd name="T23" fmla="*/ 10 h 1067"/>
                  <a:gd name="T24" fmla="*/ 10 w 726"/>
                  <a:gd name="T25" fmla="*/ 8 h 1067"/>
                  <a:gd name="T26" fmla="*/ 11 w 726"/>
                  <a:gd name="T27" fmla="*/ 7 h 1067"/>
                  <a:gd name="T28" fmla="*/ 13 w 726"/>
                  <a:gd name="T29" fmla="*/ 5 h 1067"/>
                  <a:gd name="T30" fmla="*/ 14 w 726"/>
                  <a:gd name="T31" fmla="*/ 4 h 1067"/>
                  <a:gd name="T32" fmla="*/ 15 w 726"/>
                  <a:gd name="T33" fmla="*/ 3 h 1067"/>
                  <a:gd name="T34" fmla="*/ 17 w 726"/>
                  <a:gd name="T35" fmla="*/ 2 h 1067"/>
                  <a:gd name="T36" fmla="*/ 19 w 726"/>
                  <a:gd name="T37" fmla="*/ 1 h 1067"/>
                  <a:gd name="T38" fmla="*/ 20 w 726"/>
                  <a:gd name="T39" fmla="*/ 0 h 1067"/>
                  <a:gd name="T40" fmla="*/ 22 w 726"/>
                  <a:gd name="T41" fmla="*/ 0 h 1067"/>
                  <a:gd name="T42" fmla="*/ 24 w 726"/>
                  <a:gd name="T43" fmla="*/ 0 h 1067"/>
                  <a:gd name="T44" fmla="*/ 26 w 726"/>
                  <a:gd name="T45" fmla="*/ 0 h 1067"/>
                  <a:gd name="T46" fmla="*/ 28 w 726"/>
                  <a:gd name="T47" fmla="*/ 1 h 1067"/>
                  <a:gd name="T48" fmla="*/ 28 w 726"/>
                  <a:gd name="T49" fmla="*/ 3 h 1067"/>
                  <a:gd name="T50" fmla="*/ 25 w 726"/>
                  <a:gd name="T51" fmla="*/ 7 h 1067"/>
                  <a:gd name="T52" fmla="*/ 24 w 726"/>
                  <a:gd name="T53" fmla="*/ 11 h 1067"/>
                  <a:gd name="T54" fmla="*/ 22 w 726"/>
                  <a:gd name="T55" fmla="*/ 14 h 1067"/>
                  <a:gd name="T56" fmla="*/ 20 w 726"/>
                  <a:gd name="T57" fmla="*/ 18 h 1067"/>
                  <a:gd name="T58" fmla="*/ 19 w 726"/>
                  <a:gd name="T59" fmla="*/ 22 h 1067"/>
                  <a:gd name="T60" fmla="*/ 19 w 726"/>
                  <a:gd name="T61" fmla="*/ 26 h 1067"/>
                  <a:gd name="T62" fmla="*/ 18 w 726"/>
                  <a:gd name="T63" fmla="*/ 28 h 1067"/>
                  <a:gd name="T64" fmla="*/ 18 w 726"/>
                  <a:gd name="T65" fmla="*/ 30 h 1067"/>
                  <a:gd name="T66" fmla="*/ 18 w 726"/>
                  <a:gd name="T67" fmla="*/ 32 h 1067"/>
                  <a:gd name="T68" fmla="*/ 16 w 726"/>
                  <a:gd name="T69" fmla="*/ 34 h 1067"/>
                  <a:gd name="T70" fmla="*/ 15 w 726"/>
                  <a:gd name="T71" fmla="*/ 36 h 1067"/>
                  <a:gd name="T72" fmla="*/ 13 w 726"/>
                  <a:gd name="T73" fmla="*/ 38 h 1067"/>
                  <a:gd name="T74" fmla="*/ 10 w 726"/>
                  <a:gd name="T75" fmla="*/ 39 h 1067"/>
                  <a:gd name="T76" fmla="*/ 8 w 726"/>
                  <a:gd name="T77" fmla="*/ 40 h 1067"/>
                  <a:gd name="T78" fmla="*/ 5 w 726"/>
                  <a:gd name="T79" fmla="*/ 42 h 1067"/>
                  <a:gd name="T80" fmla="*/ 2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1" y="1067"/>
                    </a:moveTo>
                    <a:lnTo>
                      <a:pt x="0" y="1050"/>
                    </a:lnTo>
                    <a:lnTo>
                      <a:pt x="0" y="1030"/>
                    </a:lnTo>
                    <a:lnTo>
                      <a:pt x="1" y="1003"/>
                    </a:lnTo>
                    <a:lnTo>
                      <a:pt x="3" y="973"/>
                    </a:lnTo>
                    <a:lnTo>
                      <a:pt x="6" y="938"/>
                    </a:lnTo>
                    <a:lnTo>
                      <a:pt x="11" y="900"/>
                    </a:lnTo>
                    <a:lnTo>
                      <a:pt x="17" y="858"/>
                    </a:lnTo>
                    <a:lnTo>
                      <a:pt x="24" y="814"/>
                    </a:lnTo>
                    <a:lnTo>
                      <a:pt x="32" y="767"/>
                    </a:lnTo>
                    <a:lnTo>
                      <a:pt x="43" y="719"/>
                    </a:lnTo>
                    <a:lnTo>
                      <a:pt x="55" y="669"/>
                    </a:lnTo>
                    <a:lnTo>
                      <a:pt x="68" y="617"/>
                    </a:lnTo>
                    <a:lnTo>
                      <a:pt x="83" y="566"/>
                    </a:lnTo>
                    <a:lnTo>
                      <a:pt x="100" y="513"/>
                    </a:lnTo>
                    <a:lnTo>
                      <a:pt x="120" y="460"/>
                    </a:lnTo>
                    <a:lnTo>
                      <a:pt x="140" y="408"/>
                    </a:lnTo>
                    <a:lnTo>
                      <a:pt x="151" y="383"/>
                    </a:lnTo>
                    <a:lnTo>
                      <a:pt x="163" y="359"/>
                    </a:lnTo>
                    <a:lnTo>
                      <a:pt x="175" y="335"/>
                    </a:lnTo>
                    <a:lnTo>
                      <a:pt x="187" y="312"/>
                    </a:lnTo>
                    <a:lnTo>
                      <a:pt x="200" y="288"/>
                    </a:lnTo>
                    <a:lnTo>
                      <a:pt x="213" y="266"/>
                    </a:lnTo>
                    <a:lnTo>
                      <a:pt x="226" y="244"/>
                    </a:lnTo>
                    <a:lnTo>
                      <a:pt x="240" y="223"/>
                    </a:lnTo>
                    <a:lnTo>
                      <a:pt x="254" y="203"/>
                    </a:lnTo>
                    <a:lnTo>
                      <a:pt x="269" y="182"/>
                    </a:lnTo>
                    <a:lnTo>
                      <a:pt x="284" y="163"/>
                    </a:lnTo>
                    <a:lnTo>
                      <a:pt x="300" y="145"/>
                    </a:lnTo>
                    <a:lnTo>
                      <a:pt x="316" y="127"/>
                    </a:lnTo>
                    <a:lnTo>
                      <a:pt x="334" y="111"/>
                    </a:lnTo>
                    <a:lnTo>
                      <a:pt x="351" y="96"/>
                    </a:lnTo>
                    <a:lnTo>
                      <a:pt x="368" y="81"/>
                    </a:lnTo>
                    <a:lnTo>
                      <a:pt x="387" y="68"/>
                    </a:lnTo>
                    <a:lnTo>
                      <a:pt x="406" y="55"/>
                    </a:lnTo>
                    <a:lnTo>
                      <a:pt x="426" y="44"/>
                    </a:lnTo>
                    <a:lnTo>
                      <a:pt x="445" y="33"/>
                    </a:lnTo>
                    <a:lnTo>
                      <a:pt x="466" y="24"/>
                    </a:lnTo>
                    <a:lnTo>
                      <a:pt x="486" y="17"/>
                    </a:lnTo>
                    <a:lnTo>
                      <a:pt x="508" y="10"/>
                    </a:lnTo>
                    <a:lnTo>
                      <a:pt x="530" y="6"/>
                    </a:lnTo>
                    <a:lnTo>
                      <a:pt x="552" y="2"/>
                    </a:lnTo>
                    <a:lnTo>
                      <a:pt x="576" y="0"/>
                    </a:lnTo>
                    <a:lnTo>
                      <a:pt x="599" y="0"/>
                    </a:lnTo>
                    <a:lnTo>
                      <a:pt x="623" y="1"/>
                    </a:lnTo>
                    <a:lnTo>
                      <a:pt x="648" y="3"/>
                    </a:lnTo>
                    <a:lnTo>
                      <a:pt x="673" y="7"/>
                    </a:lnTo>
                    <a:lnTo>
                      <a:pt x="699" y="14"/>
                    </a:lnTo>
                    <a:lnTo>
                      <a:pt x="726" y="21"/>
                    </a:lnTo>
                    <a:lnTo>
                      <a:pt x="694" y="70"/>
                    </a:lnTo>
                    <a:lnTo>
                      <a:pt x="665" y="119"/>
                    </a:lnTo>
                    <a:lnTo>
                      <a:pt x="638" y="168"/>
                    </a:lnTo>
                    <a:lnTo>
                      <a:pt x="612" y="217"/>
                    </a:lnTo>
                    <a:lnTo>
                      <a:pt x="589" y="264"/>
                    </a:lnTo>
                    <a:lnTo>
                      <a:pt x="566" y="313"/>
                    </a:lnTo>
                    <a:lnTo>
                      <a:pt x="547" y="360"/>
                    </a:lnTo>
                    <a:lnTo>
                      <a:pt x="528" y="407"/>
                    </a:lnTo>
                    <a:lnTo>
                      <a:pt x="512" y="454"/>
                    </a:lnTo>
                    <a:lnTo>
                      <a:pt x="498" y="501"/>
                    </a:lnTo>
                    <a:lnTo>
                      <a:pt x="486" y="546"/>
                    </a:lnTo>
                    <a:lnTo>
                      <a:pt x="475" y="591"/>
                    </a:lnTo>
                    <a:lnTo>
                      <a:pt x="468" y="636"/>
                    </a:lnTo>
                    <a:lnTo>
                      <a:pt x="462" y="679"/>
                    </a:lnTo>
                    <a:lnTo>
                      <a:pt x="461" y="701"/>
                    </a:lnTo>
                    <a:lnTo>
                      <a:pt x="459" y="722"/>
                    </a:lnTo>
                    <a:lnTo>
                      <a:pt x="459" y="743"/>
                    </a:lnTo>
                    <a:lnTo>
                      <a:pt x="459" y="763"/>
                    </a:lnTo>
                    <a:lnTo>
                      <a:pt x="444" y="791"/>
                    </a:lnTo>
                    <a:lnTo>
                      <a:pt x="428" y="817"/>
                    </a:lnTo>
                    <a:lnTo>
                      <a:pt x="410" y="843"/>
                    </a:lnTo>
                    <a:lnTo>
                      <a:pt x="390" y="867"/>
                    </a:lnTo>
                    <a:lnTo>
                      <a:pt x="368" y="890"/>
                    </a:lnTo>
                    <a:lnTo>
                      <a:pt x="345" y="911"/>
                    </a:lnTo>
                    <a:lnTo>
                      <a:pt x="320" y="932"/>
                    </a:lnTo>
                    <a:lnTo>
                      <a:pt x="293" y="952"/>
                    </a:lnTo>
                    <a:lnTo>
                      <a:pt x="262" y="971"/>
                    </a:lnTo>
                    <a:lnTo>
                      <a:pt x="231" y="988"/>
                    </a:lnTo>
                    <a:lnTo>
                      <a:pt x="199" y="1004"/>
                    </a:lnTo>
                    <a:lnTo>
                      <a:pt x="163" y="1018"/>
                    </a:lnTo>
                    <a:lnTo>
                      <a:pt x="125" y="1032"/>
                    </a:lnTo>
                    <a:lnTo>
                      <a:pt x="86" y="1045"/>
                    </a:lnTo>
                    <a:lnTo>
                      <a:pt x="45" y="1057"/>
                    </a:lnTo>
                    <a:lnTo>
                      <a:pt x="1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6" name="Freeform 987"/>
              <p:cNvSpPr>
                <a:spLocks noEditPoints="1"/>
              </p:cNvSpPr>
              <p:nvPr/>
            </p:nvSpPr>
            <p:spPr bwMode="auto">
              <a:xfrm>
                <a:off x="2319" y="1803"/>
                <a:ext cx="148" cy="216"/>
              </a:xfrm>
              <a:custGeom>
                <a:avLst/>
                <a:gdLst>
                  <a:gd name="T0" fmla="*/ 0 w 750"/>
                  <a:gd name="T1" fmla="*/ 43 h 1092"/>
                  <a:gd name="T2" fmla="*/ 1 w 750"/>
                  <a:gd name="T3" fmla="*/ 42 h 1092"/>
                  <a:gd name="T4" fmla="*/ 0 w 750"/>
                  <a:gd name="T5" fmla="*/ 41 h 1092"/>
                  <a:gd name="T6" fmla="*/ 1 w 750"/>
                  <a:gd name="T7" fmla="*/ 40 h 1092"/>
                  <a:gd name="T8" fmla="*/ 1 w 750"/>
                  <a:gd name="T9" fmla="*/ 34 h 1092"/>
                  <a:gd name="T10" fmla="*/ 3 w 750"/>
                  <a:gd name="T11" fmla="*/ 26 h 1092"/>
                  <a:gd name="T12" fmla="*/ 6 w 750"/>
                  <a:gd name="T13" fmla="*/ 17 h 1092"/>
                  <a:gd name="T14" fmla="*/ 4 w 750"/>
                  <a:gd name="T15" fmla="*/ 24 h 1092"/>
                  <a:gd name="T16" fmla="*/ 2 w 750"/>
                  <a:gd name="T17" fmla="*/ 33 h 1092"/>
                  <a:gd name="T18" fmla="*/ 7 w 750"/>
                  <a:gd name="T19" fmla="*/ 17 h 1092"/>
                  <a:gd name="T20" fmla="*/ 6 w 750"/>
                  <a:gd name="T21" fmla="*/ 17 h 1092"/>
                  <a:gd name="T22" fmla="*/ 6 w 750"/>
                  <a:gd name="T23" fmla="*/ 17 h 1092"/>
                  <a:gd name="T24" fmla="*/ 7 w 750"/>
                  <a:gd name="T25" fmla="*/ 13 h 1092"/>
                  <a:gd name="T26" fmla="*/ 7 w 750"/>
                  <a:gd name="T27" fmla="*/ 17 h 1092"/>
                  <a:gd name="T28" fmla="*/ 10 w 750"/>
                  <a:gd name="T29" fmla="*/ 8 h 1092"/>
                  <a:gd name="T30" fmla="*/ 8 w 750"/>
                  <a:gd name="T31" fmla="*/ 12 h 1092"/>
                  <a:gd name="T32" fmla="*/ 15 w 750"/>
                  <a:gd name="T33" fmla="*/ 4 h 1092"/>
                  <a:gd name="T34" fmla="*/ 18 w 750"/>
                  <a:gd name="T35" fmla="*/ 1 h 1092"/>
                  <a:gd name="T36" fmla="*/ 22 w 750"/>
                  <a:gd name="T37" fmla="*/ 0 h 1092"/>
                  <a:gd name="T38" fmla="*/ 26 w 750"/>
                  <a:gd name="T39" fmla="*/ 0 h 1092"/>
                  <a:gd name="T40" fmla="*/ 29 w 750"/>
                  <a:gd name="T41" fmla="*/ 2 h 1092"/>
                  <a:gd name="T42" fmla="*/ 25 w 750"/>
                  <a:gd name="T43" fmla="*/ 1 h 1092"/>
                  <a:gd name="T44" fmla="*/ 21 w 750"/>
                  <a:gd name="T45" fmla="*/ 1 h 1092"/>
                  <a:gd name="T46" fmla="*/ 18 w 750"/>
                  <a:gd name="T47" fmla="*/ 3 h 1092"/>
                  <a:gd name="T48" fmla="*/ 15 w 750"/>
                  <a:gd name="T49" fmla="*/ 5 h 1092"/>
                  <a:gd name="T50" fmla="*/ 30 w 750"/>
                  <a:gd name="T51" fmla="*/ 1 h 1092"/>
                  <a:gd name="T52" fmla="*/ 30 w 750"/>
                  <a:gd name="T53" fmla="*/ 1 h 1092"/>
                  <a:gd name="T54" fmla="*/ 30 w 750"/>
                  <a:gd name="T55" fmla="*/ 2 h 1092"/>
                  <a:gd name="T56" fmla="*/ 29 w 750"/>
                  <a:gd name="T57" fmla="*/ 1 h 1092"/>
                  <a:gd name="T58" fmla="*/ 30 w 750"/>
                  <a:gd name="T59" fmla="*/ 2 h 1092"/>
                  <a:gd name="T60" fmla="*/ 28 w 750"/>
                  <a:gd name="T61" fmla="*/ 2 h 1092"/>
                  <a:gd name="T62" fmla="*/ 28 w 750"/>
                  <a:gd name="T63" fmla="*/ 5 h 1092"/>
                  <a:gd name="T64" fmla="*/ 27 w 750"/>
                  <a:gd name="T65" fmla="*/ 4 h 1092"/>
                  <a:gd name="T66" fmla="*/ 25 w 750"/>
                  <a:gd name="T67" fmla="*/ 10 h 1092"/>
                  <a:gd name="T68" fmla="*/ 21 w 750"/>
                  <a:gd name="T69" fmla="*/ 17 h 1092"/>
                  <a:gd name="T70" fmla="*/ 25 w 750"/>
                  <a:gd name="T71" fmla="*/ 8 h 1092"/>
                  <a:gd name="T72" fmla="*/ 22 w 750"/>
                  <a:gd name="T73" fmla="*/ 17 h 1092"/>
                  <a:gd name="T74" fmla="*/ 22 w 750"/>
                  <a:gd name="T75" fmla="*/ 18 h 1092"/>
                  <a:gd name="T76" fmla="*/ 21 w 750"/>
                  <a:gd name="T77" fmla="*/ 18 h 1092"/>
                  <a:gd name="T78" fmla="*/ 21 w 750"/>
                  <a:gd name="T79" fmla="*/ 20 h 1092"/>
                  <a:gd name="T80" fmla="*/ 20 w 750"/>
                  <a:gd name="T81" fmla="*/ 19 h 1092"/>
                  <a:gd name="T82" fmla="*/ 20 w 750"/>
                  <a:gd name="T83" fmla="*/ 25 h 1092"/>
                  <a:gd name="T84" fmla="*/ 18 w 750"/>
                  <a:gd name="T85" fmla="*/ 31 h 1092"/>
                  <a:gd name="T86" fmla="*/ 19 w 750"/>
                  <a:gd name="T87" fmla="*/ 24 h 1092"/>
                  <a:gd name="T88" fmla="*/ 19 w 750"/>
                  <a:gd name="T89" fmla="*/ 31 h 1092"/>
                  <a:gd name="T90" fmla="*/ 18 w 750"/>
                  <a:gd name="T91" fmla="*/ 33 h 1092"/>
                  <a:gd name="T92" fmla="*/ 16 w 750"/>
                  <a:gd name="T93" fmla="*/ 36 h 1092"/>
                  <a:gd name="T94" fmla="*/ 12 w 750"/>
                  <a:gd name="T95" fmla="*/ 38 h 1092"/>
                  <a:gd name="T96" fmla="*/ 17 w 750"/>
                  <a:gd name="T97" fmla="*/ 33 h 1092"/>
                  <a:gd name="T98" fmla="*/ 10 w 750"/>
                  <a:gd name="T99" fmla="*/ 40 h 1092"/>
                  <a:gd name="T100" fmla="*/ 1 w 750"/>
                  <a:gd name="T101" fmla="*/ 44 h 1092"/>
                  <a:gd name="T102" fmla="*/ 8 w 750"/>
                  <a:gd name="T103" fmla="*/ 40 h 1092"/>
                  <a:gd name="T104" fmla="*/ 0 w 750"/>
                  <a:gd name="T105" fmla="*/ 44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1" y="1081"/>
                    </a:moveTo>
                    <a:lnTo>
                      <a:pt x="1" y="1081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1" y="1081"/>
                    </a:moveTo>
                    <a:lnTo>
                      <a:pt x="0" y="1072"/>
                    </a:lnTo>
                    <a:lnTo>
                      <a:pt x="0" y="1061"/>
                    </a:lnTo>
                    <a:lnTo>
                      <a:pt x="0" y="1049"/>
                    </a:lnTo>
                    <a:lnTo>
                      <a:pt x="0" y="1035"/>
                    </a:lnTo>
                    <a:lnTo>
                      <a:pt x="25" y="1036"/>
                    </a:lnTo>
                    <a:lnTo>
                      <a:pt x="25" y="1049"/>
                    </a:lnTo>
                    <a:lnTo>
                      <a:pt x="25" y="1060"/>
                    </a:lnTo>
                    <a:lnTo>
                      <a:pt x="25" y="1070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0" y="1035"/>
                    </a:moveTo>
                    <a:lnTo>
                      <a:pt x="1" y="1020"/>
                    </a:lnTo>
                    <a:lnTo>
                      <a:pt x="2" y="1004"/>
                    </a:lnTo>
                    <a:lnTo>
                      <a:pt x="3" y="987"/>
                    </a:lnTo>
                    <a:lnTo>
                      <a:pt x="4" y="967"/>
                    </a:lnTo>
                    <a:lnTo>
                      <a:pt x="29" y="971"/>
                    </a:lnTo>
                    <a:lnTo>
                      <a:pt x="27" y="989"/>
                    </a:lnTo>
                    <a:lnTo>
                      <a:pt x="26" y="1006"/>
                    </a:lnTo>
                    <a:lnTo>
                      <a:pt x="25" y="1022"/>
                    </a:lnTo>
                    <a:lnTo>
                      <a:pt x="25" y="1036"/>
                    </a:lnTo>
                    <a:lnTo>
                      <a:pt x="0" y="1035"/>
                    </a:lnTo>
                    <a:close/>
                    <a:moveTo>
                      <a:pt x="4" y="967"/>
                    </a:moveTo>
                    <a:lnTo>
                      <a:pt x="11" y="914"/>
                    </a:lnTo>
                    <a:lnTo>
                      <a:pt x="20" y="854"/>
                    </a:lnTo>
                    <a:lnTo>
                      <a:pt x="25" y="822"/>
                    </a:lnTo>
                    <a:lnTo>
                      <a:pt x="31" y="787"/>
                    </a:lnTo>
                    <a:lnTo>
                      <a:pt x="38" y="752"/>
                    </a:lnTo>
                    <a:lnTo>
                      <a:pt x="45" y="717"/>
                    </a:lnTo>
                    <a:lnTo>
                      <a:pt x="54" y="681"/>
                    </a:lnTo>
                    <a:lnTo>
                      <a:pt x="64" y="643"/>
                    </a:lnTo>
                    <a:lnTo>
                      <a:pt x="75" y="606"/>
                    </a:lnTo>
                    <a:lnTo>
                      <a:pt x="85" y="568"/>
                    </a:lnTo>
                    <a:lnTo>
                      <a:pt x="98" y="530"/>
                    </a:lnTo>
                    <a:lnTo>
                      <a:pt x="111" y="492"/>
                    </a:lnTo>
                    <a:lnTo>
                      <a:pt x="126" y="454"/>
                    </a:lnTo>
                    <a:lnTo>
                      <a:pt x="142" y="417"/>
                    </a:lnTo>
                    <a:lnTo>
                      <a:pt x="164" y="426"/>
                    </a:lnTo>
                    <a:lnTo>
                      <a:pt x="149" y="463"/>
                    </a:lnTo>
                    <a:lnTo>
                      <a:pt x="134" y="501"/>
                    </a:lnTo>
                    <a:lnTo>
                      <a:pt x="121" y="537"/>
                    </a:lnTo>
                    <a:lnTo>
                      <a:pt x="109" y="575"/>
                    </a:lnTo>
                    <a:lnTo>
                      <a:pt x="97" y="613"/>
                    </a:lnTo>
                    <a:lnTo>
                      <a:pt x="88" y="650"/>
                    </a:lnTo>
                    <a:lnTo>
                      <a:pt x="78" y="687"/>
                    </a:lnTo>
                    <a:lnTo>
                      <a:pt x="69" y="722"/>
                    </a:lnTo>
                    <a:lnTo>
                      <a:pt x="62" y="758"/>
                    </a:lnTo>
                    <a:lnTo>
                      <a:pt x="55" y="792"/>
                    </a:lnTo>
                    <a:lnTo>
                      <a:pt x="49" y="825"/>
                    </a:lnTo>
                    <a:lnTo>
                      <a:pt x="43" y="857"/>
                    </a:lnTo>
                    <a:lnTo>
                      <a:pt x="35" y="917"/>
                    </a:lnTo>
                    <a:lnTo>
                      <a:pt x="29" y="971"/>
                    </a:lnTo>
                    <a:lnTo>
                      <a:pt x="4" y="967"/>
                    </a:lnTo>
                    <a:close/>
                    <a:moveTo>
                      <a:pt x="164" y="425"/>
                    </a:moveTo>
                    <a:lnTo>
                      <a:pt x="164" y="425"/>
                    </a:lnTo>
                    <a:lnTo>
                      <a:pt x="164" y="426"/>
                    </a:lnTo>
                    <a:lnTo>
                      <a:pt x="152" y="421"/>
                    </a:lnTo>
                    <a:lnTo>
                      <a:pt x="164" y="425"/>
                    </a:lnTo>
                    <a:close/>
                    <a:moveTo>
                      <a:pt x="142" y="418"/>
                    </a:moveTo>
                    <a:lnTo>
                      <a:pt x="142" y="417"/>
                    </a:lnTo>
                    <a:lnTo>
                      <a:pt x="164" y="425"/>
                    </a:lnTo>
                    <a:lnTo>
                      <a:pt x="142" y="418"/>
                    </a:lnTo>
                    <a:close/>
                    <a:moveTo>
                      <a:pt x="142" y="417"/>
                    </a:moveTo>
                    <a:lnTo>
                      <a:pt x="142" y="417"/>
                    </a:lnTo>
                    <a:lnTo>
                      <a:pt x="152" y="421"/>
                    </a:lnTo>
                    <a:lnTo>
                      <a:pt x="142" y="417"/>
                    </a:lnTo>
                    <a:close/>
                    <a:moveTo>
                      <a:pt x="142" y="417"/>
                    </a:moveTo>
                    <a:lnTo>
                      <a:pt x="155" y="387"/>
                    </a:lnTo>
                    <a:lnTo>
                      <a:pt x="168" y="360"/>
                    </a:lnTo>
                    <a:lnTo>
                      <a:pt x="180" y="333"/>
                    </a:lnTo>
                    <a:lnTo>
                      <a:pt x="195" y="307"/>
                    </a:lnTo>
                    <a:lnTo>
                      <a:pt x="216" y="319"/>
                    </a:lnTo>
                    <a:lnTo>
                      <a:pt x="202" y="345"/>
                    </a:lnTo>
                    <a:lnTo>
                      <a:pt x="188" y="372"/>
                    </a:lnTo>
                    <a:lnTo>
                      <a:pt x="176" y="398"/>
                    </a:lnTo>
                    <a:lnTo>
                      <a:pt x="164" y="425"/>
                    </a:lnTo>
                    <a:lnTo>
                      <a:pt x="142" y="417"/>
                    </a:lnTo>
                    <a:close/>
                    <a:moveTo>
                      <a:pt x="195" y="307"/>
                    </a:moveTo>
                    <a:lnTo>
                      <a:pt x="209" y="282"/>
                    </a:lnTo>
                    <a:lnTo>
                      <a:pt x="224" y="257"/>
                    </a:lnTo>
                    <a:lnTo>
                      <a:pt x="240" y="233"/>
                    </a:lnTo>
                    <a:lnTo>
                      <a:pt x="256" y="209"/>
                    </a:lnTo>
                    <a:lnTo>
                      <a:pt x="276" y="223"/>
                    </a:lnTo>
                    <a:lnTo>
                      <a:pt x="260" y="246"/>
                    </a:lnTo>
                    <a:lnTo>
                      <a:pt x="244" y="270"/>
                    </a:lnTo>
                    <a:lnTo>
                      <a:pt x="230" y="293"/>
                    </a:lnTo>
                    <a:lnTo>
                      <a:pt x="216" y="319"/>
                    </a:lnTo>
                    <a:lnTo>
                      <a:pt x="195" y="307"/>
                    </a:lnTo>
                    <a:close/>
                    <a:moveTo>
                      <a:pt x="256" y="209"/>
                    </a:moveTo>
                    <a:lnTo>
                      <a:pt x="278" y="180"/>
                    </a:lnTo>
                    <a:lnTo>
                      <a:pt x="301" y="152"/>
                    </a:lnTo>
                    <a:lnTo>
                      <a:pt x="325" y="126"/>
                    </a:lnTo>
                    <a:lnTo>
                      <a:pt x="351" y="102"/>
                    </a:lnTo>
                    <a:lnTo>
                      <a:pt x="364" y="91"/>
                    </a:lnTo>
                    <a:lnTo>
                      <a:pt x="377" y="81"/>
                    </a:lnTo>
                    <a:lnTo>
                      <a:pt x="391" y="71"/>
                    </a:lnTo>
                    <a:lnTo>
                      <a:pt x="404" y="62"/>
                    </a:lnTo>
                    <a:lnTo>
                      <a:pt x="418" y="53"/>
                    </a:lnTo>
                    <a:lnTo>
                      <a:pt x="433" y="45"/>
                    </a:lnTo>
                    <a:lnTo>
                      <a:pt x="447" y="37"/>
                    </a:lnTo>
                    <a:lnTo>
                      <a:pt x="462" y="30"/>
                    </a:lnTo>
                    <a:lnTo>
                      <a:pt x="478" y="24"/>
                    </a:lnTo>
                    <a:lnTo>
                      <a:pt x="494" y="18"/>
                    </a:lnTo>
                    <a:lnTo>
                      <a:pt x="509" y="14"/>
                    </a:lnTo>
                    <a:lnTo>
                      <a:pt x="525" y="9"/>
                    </a:lnTo>
                    <a:lnTo>
                      <a:pt x="541" y="6"/>
                    </a:lnTo>
                    <a:lnTo>
                      <a:pt x="559" y="3"/>
                    </a:lnTo>
                    <a:lnTo>
                      <a:pt x="575" y="2"/>
                    </a:lnTo>
                    <a:lnTo>
                      <a:pt x="592" y="1"/>
                    </a:lnTo>
                    <a:lnTo>
                      <a:pt x="610" y="0"/>
                    </a:lnTo>
                    <a:lnTo>
                      <a:pt x="628" y="1"/>
                    </a:lnTo>
                    <a:lnTo>
                      <a:pt x="646" y="2"/>
                    </a:lnTo>
                    <a:lnTo>
                      <a:pt x="664" y="4"/>
                    </a:lnTo>
                    <a:lnTo>
                      <a:pt x="683" y="7"/>
                    </a:lnTo>
                    <a:lnTo>
                      <a:pt x="702" y="12"/>
                    </a:lnTo>
                    <a:lnTo>
                      <a:pt x="722" y="16"/>
                    </a:lnTo>
                    <a:lnTo>
                      <a:pt x="741" y="22"/>
                    </a:lnTo>
                    <a:lnTo>
                      <a:pt x="733" y="46"/>
                    </a:lnTo>
                    <a:lnTo>
                      <a:pt x="715" y="41"/>
                    </a:lnTo>
                    <a:lnTo>
                      <a:pt x="697" y="35"/>
                    </a:lnTo>
                    <a:lnTo>
                      <a:pt x="679" y="32"/>
                    </a:lnTo>
                    <a:lnTo>
                      <a:pt x="661" y="29"/>
                    </a:lnTo>
                    <a:lnTo>
                      <a:pt x="644" y="27"/>
                    </a:lnTo>
                    <a:lnTo>
                      <a:pt x="627" y="26"/>
                    </a:lnTo>
                    <a:lnTo>
                      <a:pt x="610" y="24"/>
                    </a:lnTo>
                    <a:lnTo>
                      <a:pt x="593" y="26"/>
                    </a:lnTo>
                    <a:lnTo>
                      <a:pt x="577" y="27"/>
                    </a:lnTo>
                    <a:lnTo>
                      <a:pt x="562" y="28"/>
                    </a:lnTo>
                    <a:lnTo>
                      <a:pt x="546" y="31"/>
                    </a:lnTo>
                    <a:lnTo>
                      <a:pt x="530" y="34"/>
                    </a:lnTo>
                    <a:lnTo>
                      <a:pt x="515" y="37"/>
                    </a:lnTo>
                    <a:lnTo>
                      <a:pt x="500" y="43"/>
                    </a:lnTo>
                    <a:lnTo>
                      <a:pt x="485" y="48"/>
                    </a:lnTo>
                    <a:lnTo>
                      <a:pt x="471" y="54"/>
                    </a:lnTo>
                    <a:lnTo>
                      <a:pt x="457" y="60"/>
                    </a:lnTo>
                    <a:lnTo>
                      <a:pt x="443" y="68"/>
                    </a:lnTo>
                    <a:lnTo>
                      <a:pt x="430" y="75"/>
                    </a:lnTo>
                    <a:lnTo>
                      <a:pt x="416" y="84"/>
                    </a:lnTo>
                    <a:lnTo>
                      <a:pt x="403" y="93"/>
                    </a:lnTo>
                    <a:lnTo>
                      <a:pt x="390" y="102"/>
                    </a:lnTo>
                    <a:lnTo>
                      <a:pt x="378" y="112"/>
                    </a:lnTo>
                    <a:lnTo>
                      <a:pt x="365" y="123"/>
                    </a:lnTo>
                    <a:lnTo>
                      <a:pt x="341" y="145"/>
                    </a:lnTo>
                    <a:lnTo>
                      <a:pt x="319" y="169"/>
                    </a:lnTo>
                    <a:lnTo>
                      <a:pt x="296" y="195"/>
                    </a:lnTo>
                    <a:lnTo>
                      <a:pt x="276" y="223"/>
                    </a:lnTo>
                    <a:lnTo>
                      <a:pt x="256" y="209"/>
                    </a:lnTo>
                    <a:close/>
                    <a:moveTo>
                      <a:pt x="741" y="22"/>
                    </a:moveTo>
                    <a:lnTo>
                      <a:pt x="744" y="23"/>
                    </a:lnTo>
                    <a:lnTo>
                      <a:pt x="746" y="26"/>
                    </a:lnTo>
                    <a:lnTo>
                      <a:pt x="748" y="28"/>
                    </a:lnTo>
                    <a:lnTo>
                      <a:pt x="749" y="30"/>
                    </a:lnTo>
                    <a:lnTo>
                      <a:pt x="750" y="33"/>
                    </a:lnTo>
                    <a:lnTo>
                      <a:pt x="750" y="35"/>
                    </a:lnTo>
                    <a:lnTo>
                      <a:pt x="749" y="39"/>
                    </a:lnTo>
                    <a:lnTo>
                      <a:pt x="748" y="41"/>
                    </a:lnTo>
                    <a:lnTo>
                      <a:pt x="738" y="34"/>
                    </a:lnTo>
                    <a:lnTo>
                      <a:pt x="741" y="22"/>
                    </a:lnTo>
                    <a:close/>
                    <a:moveTo>
                      <a:pt x="748" y="41"/>
                    </a:moveTo>
                    <a:lnTo>
                      <a:pt x="748" y="41"/>
                    </a:lnTo>
                    <a:lnTo>
                      <a:pt x="748" y="42"/>
                    </a:lnTo>
                    <a:lnTo>
                      <a:pt x="728" y="27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27" y="28"/>
                    </a:moveTo>
                    <a:lnTo>
                      <a:pt x="728" y="27"/>
                    </a:lnTo>
                    <a:lnTo>
                      <a:pt x="738" y="34"/>
                    </a:lnTo>
                    <a:lnTo>
                      <a:pt x="727" y="28"/>
                    </a:lnTo>
                    <a:close/>
                    <a:moveTo>
                      <a:pt x="748" y="41"/>
                    </a:moveTo>
                    <a:lnTo>
                      <a:pt x="738" y="56"/>
                    </a:lnTo>
                    <a:lnTo>
                      <a:pt x="729" y="70"/>
                    </a:lnTo>
                    <a:lnTo>
                      <a:pt x="721" y="83"/>
                    </a:lnTo>
                    <a:lnTo>
                      <a:pt x="713" y="96"/>
                    </a:lnTo>
                    <a:lnTo>
                      <a:pt x="692" y="83"/>
                    </a:lnTo>
                    <a:lnTo>
                      <a:pt x="702" y="68"/>
                    </a:lnTo>
                    <a:lnTo>
                      <a:pt x="711" y="54"/>
                    </a:lnTo>
                    <a:lnTo>
                      <a:pt x="719" y="40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13" y="96"/>
                    </a:moveTo>
                    <a:lnTo>
                      <a:pt x="704" y="110"/>
                    </a:lnTo>
                    <a:lnTo>
                      <a:pt x="697" y="124"/>
                    </a:lnTo>
                    <a:lnTo>
                      <a:pt x="688" y="137"/>
                    </a:lnTo>
                    <a:lnTo>
                      <a:pt x="681" y="150"/>
                    </a:lnTo>
                    <a:lnTo>
                      <a:pt x="660" y="138"/>
                    </a:lnTo>
                    <a:lnTo>
                      <a:pt x="669" y="124"/>
                    </a:lnTo>
                    <a:lnTo>
                      <a:pt x="676" y="110"/>
                    </a:lnTo>
                    <a:lnTo>
                      <a:pt x="685" y="96"/>
                    </a:lnTo>
                    <a:lnTo>
                      <a:pt x="692" y="83"/>
                    </a:lnTo>
                    <a:lnTo>
                      <a:pt x="713" y="96"/>
                    </a:lnTo>
                    <a:close/>
                    <a:moveTo>
                      <a:pt x="681" y="150"/>
                    </a:moveTo>
                    <a:lnTo>
                      <a:pt x="661" y="184"/>
                    </a:lnTo>
                    <a:lnTo>
                      <a:pt x="643" y="219"/>
                    </a:lnTo>
                    <a:lnTo>
                      <a:pt x="625" y="253"/>
                    </a:lnTo>
                    <a:lnTo>
                      <a:pt x="609" y="288"/>
                    </a:lnTo>
                    <a:lnTo>
                      <a:pt x="593" y="323"/>
                    </a:lnTo>
                    <a:lnTo>
                      <a:pt x="578" y="356"/>
                    </a:lnTo>
                    <a:lnTo>
                      <a:pt x="565" y="391"/>
                    </a:lnTo>
                    <a:lnTo>
                      <a:pt x="552" y="424"/>
                    </a:lnTo>
                    <a:lnTo>
                      <a:pt x="529" y="415"/>
                    </a:lnTo>
                    <a:lnTo>
                      <a:pt x="541" y="382"/>
                    </a:lnTo>
                    <a:lnTo>
                      <a:pt x="555" y="347"/>
                    </a:lnTo>
                    <a:lnTo>
                      <a:pt x="570" y="313"/>
                    </a:lnTo>
                    <a:lnTo>
                      <a:pt x="587" y="278"/>
                    </a:lnTo>
                    <a:lnTo>
                      <a:pt x="603" y="244"/>
                    </a:lnTo>
                    <a:lnTo>
                      <a:pt x="621" y="209"/>
                    </a:lnTo>
                    <a:lnTo>
                      <a:pt x="640" y="174"/>
                    </a:lnTo>
                    <a:lnTo>
                      <a:pt x="660" y="138"/>
                    </a:lnTo>
                    <a:lnTo>
                      <a:pt x="681" y="150"/>
                    </a:lnTo>
                    <a:close/>
                    <a:moveTo>
                      <a:pt x="552" y="424"/>
                    </a:moveTo>
                    <a:lnTo>
                      <a:pt x="551" y="425"/>
                    </a:lnTo>
                    <a:lnTo>
                      <a:pt x="551" y="427"/>
                    </a:lnTo>
                    <a:lnTo>
                      <a:pt x="528" y="419"/>
                    </a:lnTo>
                    <a:lnTo>
                      <a:pt x="528" y="417"/>
                    </a:lnTo>
                    <a:lnTo>
                      <a:pt x="529" y="415"/>
                    </a:lnTo>
                    <a:lnTo>
                      <a:pt x="552" y="424"/>
                    </a:lnTo>
                    <a:close/>
                    <a:moveTo>
                      <a:pt x="551" y="427"/>
                    </a:moveTo>
                    <a:lnTo>
                      <a:pt x="547" y="440"/>
                    </a:lnTo>
                    <a:lnTo>
                      <a:pt x="541" y="453"/>
                    </a:lnTo>
                    <a:lnTo>
                      <a:pt x="537" y="466"/>
                    </a:lnTo>
                    <a:lnTo>
                      <a:pt x="533" y="479"/>
                    </a:lnTo>
                    <a:lnTo>
                      <a:pt x="510" y="472"/>
                    </a:lnTo>
                    <a:lnTo>
                      <a:pt x="514" y="459"/>
                    </a:lnTo>
                    <a:lnTo>
                      <a:pt x="519" y="445"/>
                    </a:lnTo>
                    <a:lnTo>
                      <a:pt x="523" y="432"/>
                    </a:lnTo>
                    <a:lnTo>
                      <a:pt x="528" y="419"/>
                    </a:lnTo>
                    <a:lnTo>
                      <a:pt x="551" y="427"/>
                    </a:lnTo>
                    <a:close/>
                    <a:moveTo>
                      <a:pt x="533" y="479"/>
                    </a:moveTo>
                    <a:lnTo>
                      <a:pt x="528" y="493"/>
                    </a:lnTo>
                    <a:lnTo>
                      <a:pt x="525" y="506"/>
                    </a:lnTo>
                    <a:lnTo>
                      <a:pt x="521" y="519"/>
                    </a:lnTo>
                    <a:lnTo>
                      <a:pt x="517" y="530"/>
                    </a:lnTo>
                    <a:lnTo>
                      <a:pt x="494" y="523"/>
                    </a:lnTo>
                    <a:lnTo>
                      <a:pt x="498" y="509"/>
                    </a:lnTo>
                    <a:lnTo>
                      <a:pt x="502" y="496"/>
                    </a:lnTo>
                    <a:lnTo>
                      <a:pt x="506" y="483"/>
                    </a:lnTo>
                    <a:lnTo>
                      <a:pt x="510" y="472"/>
                    </a:lnTo>
                    <a:lnTo>
                      <a:pt x="533" y="479"/>
                    </a:lnTo>
                    <a:close/>
                    <a:moveTo>
                      <a:pt x="517" y="530"/>
                    </a:moveTo>
                    <a:lnTo>
                      <a:pt x="509" y="562"/>
                    </a:lnTo>
                    <a:lnTo>
                      <a:pt x="502" y="595"/>
                    </a:lnTo>
                    <a:lnTo>
                      <a:pt x="496" y="626"/>
                    </a:lnTo>
                    <a:lnTo>
                      <a:pt x="492" y="657"/>
                    </a:lnTo>
                    <a:lnTo>
                      <a:pt x="487" y="688"/>
                    </a:lnTo>
                    <a:lnTo>
                      <a:pt x="485" y="718"/>
                    </a:lnTo>
                    <a:lnTo>
                      <a:pt x="483" y="747"/>
                    </a:lnTo>
                    <a:lnTo>
                      <a:pt x="483" y="776"/>
                    </a:lnTo>
                    <a:lnTo>
                      <a:pt x="458" y="776"/>
                    </a:lnTo>
                    <a:lnTo>
                      <a:pt x="459" y="746"/>
                    </a:lnTo>
                    <a:lnTo>
                      <a:pt x="460" y="716"/>
                    </a:lnTo>
                    <a:lnTo>
                      <a:pt x="463" y="684"/>
                    </a:lnTo>
                    <a:lnTo>
                      <a:pt x="467" y="653"/>
                    </a:lnTo>
                    <a:lnTo>
                      <a:pt x="472" y="622"/>
                    </a:lnTo>
                    <a:lnTo>
                      <a:pt x="479" y="589"/>
                    </a:lnTo>
                    <a:lnTo>
                      <a:pt x="486" y="557"/>
                    </a:lnTo>
                    <a:lnTo>
                      <a:pt x="494" y="523"/>
                    </a:lnTo>
                    <a:lnTo>
                      <a:pt x="517" y="530"/>
                    </a:lnTo>
                    <a:close/>
                    <a:moveTo>
                      <a:pt x="483" y="776"/>
                    </a:moveTo>
                    <a:lnTo>
                      <a:pt x="482" y="779"/>
                    </a:lnTo>
                    <a:lnTo>
                      <a:pt x="482" y="782"/>
                    </a:lnTo>
                    <a:lnTo>
                      <a:pt x="471" y="776"/>
                    </a:lnTo>
                    <a:lnTo>
                      <a:pt x="483" y="776"/>
                    </a:lnTo>
                    <a:close/>
                    <a:moveTo>
                      <a:pt x="482" y="782"/>
                    </a:moveTo>
                    <a:lnTo>
                      <a:pt x="474" y="796"/>
                    </a:lnTo>
                    <a:lnTo>
                      <a:pt x="467" y="810"/>
                    </a:lnTo>
                    <a:lnTo>
                      <a:pt x="459" y="824"/>
                    </a:lnTo>
                    <a:lnTo>
                      <a:pt x="451" y="837"/>
                    </a:lnTo>
                    <a:lnTo>
                      <a:pt x="441" y="851"/>
                    </a:lnTo>
                    <a:lnTo>
                      <a:pt x="432" y="863"/>
                    </a:lnTo>
                    <a:lnTo>
                      <a:pt x="421" y="876"/>
                    </a:lnTo>
                    <a:lnTo>
                      <a:pt x="412" y="887"/>
                    </a:lnTo>
                    <a:lnTo>
                      <a:pt x="401" y="899"/>
                    </a:lnTo>
                    <a:lnTo>
                      <a:pt x="389" y="911"/>
                    </a:lnTo>
                    <a:lnTo>
                      <a:pt x="377" y="923"/>
                    </a:lnTo>
                    <a:lnTo>
                      <a:pt x="365" y="934"/>
                    </a:lnTo>
                    <a:lnTo>
                      <a:pt x="339" y="954"/>
                    </a:lnTo>
                    <a:lnTo>
                      <a:pt x="311" y="975"/>
                    </a:lnTo>
                    <a:lnTo>
                      <a:pt x="297" y="954"/>
                    </a:lnTo>
                    <a:lnTo>
                      <a:pt x="324" y="936"/>
                    </a:lnTo>
                    <a:lnTo>
                      <a:pt x="349" y="915"/>
                    </a:lnTo>
                    <a:lnTo>
                      <a:pt x="372" y="894"/>
                    </a:lnTo>
                    <a:lnTo>
                      <a:pt x="393" y="871"/>
                    </a:lnTo>
                    <a:lnTo>
                      <a:pt x="413" y="849"/>
                    </a:lnTo>
                    <a:lnTo>
                      <a:pt x="430" y="824"/>
                    </a:lnTo>
                    <a:lnTo>
                      <a:pt x="446" y="798"/>
                    </a:lnTo>
                    <a:lnTo>
                      <a:pt x="460" y="771"/>
                    </a:lnTo>
                    <a:lnTo>
                      <a:pt x="482" y="782"/>
                    </a:lnTo>
                    <a:close/>
                    <a:moveTo>
                      <a:pt x="311" y="975"/>
                    </a:moveTo>
                    <a:lnTo>
                      <a:pt x="281" y="993"/>
                    </a:lnTo>
                    <a:lnTo>
                      <a:pt x="250" y="1012"/>
                    </a:lnTo>
                    <a:lnTo>
                      <a:pt x="216" y="1028"/>
                    </a:lnTo>
                    <a:lnTo>
                      <a:pt x="180" y="1043"/>
                    </a:lnTo>
                    <a:lnTo>
                      <a:pt x="143" y="1057"/>
                    </a:lnTo>
                    <a:lnTo>
                      <a:pt x="103" y="1070"/>
                    </a:lnTo>
                    <a:lnTo>
                      <a:pt x="61" y="1082"/>
                    </a:lnTo>
                    <a:lnTo>
                      <a:pt x="16" y="1092"/>
                    </a:lnTo>
                    <a:lnTo>
                      <a:pt x="11" y="1068"/>
                    </a:lnTo>
                    <a:lnTo>
                      <a:pt x="54" y="1058"/>
                    </a:lnTo>
                    <a:lnTo>
                      <a:pt x="95" y="1046"/>
                    </a:lnTo>
                    <a:lnTo>
                      <a:pt x="133" y="1034"/>
                    </a:lnTo>
                    <a:lnTo>
                      <a:pt x="171" y="1020"/>
                    </a:lnTo>
                    <a:lnTo>
                      <a:pt x="205" y="1005"/>
                    </a:lnTo>
                    <a:lnTo>
                      <a:pt x="238" y="990"/>
                    </a:lnTo>
                    <a:lnTo>
                      <a:pt x="269" y="973"/>
                    </a:lnTo>
                    <a:lnTo>
                      <a:pt x="297" y="954"/>
                    </a:lnTo>
                    <a:lnTo>
                      <a:pt x="311" y="975"/>
                    </a:lnTo>
                    <a:close/>
                    <a:moveTo>
                      <a:pt x="16" y="1092"/>
                    </a:moveTo>
                    <a:lnTo>
                      <a:pt x="11" y="1092"/>
                    </a:lnTo>
                    <a:lnTo>
                      <a:pt x="7" y="1089"/>
                    </a:lnTo>
                    <a:lnTo>
                      <a:pt x="3" y="1086"/>
                    </a:lnTo>
                    <a:lnTo>
                      <a:pt x="1" y="1081"/>
                    </a:lnTo>
                    <a:lnTo>
                      <a:pt x="13" y="1080"/>
                    </a:lnTo>
                    <a:lnTo>
                      <a:pt x="16" y="10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7" name="Freeform 988"/>
              <p:cNvSpPr>
                <a:spLocks/>
              </p:cNvSpPr>
              <p:nvPr/>
            </p:nvSpPr>
            <p:spPr bwMode="auto">
              <a:xfrm>
                <a:off x="2400" y="1799"/>
                <a:ext cx="124" cy="190"/>
              </a:xfrm>
              <a:custGeom>
                <a:avLst/>
                <a:gdLst>
                  <a:gd name="T0" fmla="*/ 0 w 603"/>
                  <a:gd name="T1" fmla="*/ 38 h 959"/>
                  <a:gd name="T2" fmla="*/ 0 w 603"/>
                  <a:gd name="T3" fmla="*/ 36 h 959"/>
                  <a:gd name="T4" fmla="*/ 0 w 603"/>
                  <a:gd name="T5" fmla="*/ 34 h 959"/>
                  <a:gd name="T6" fmla="*/ 1 w 603"/>
                  <a:gd name="T7" fmla="*/ 31 h 959"/>
                  <a:gd name="T8" fmla="*/ 1 w 603"/>
                  <a:gd name="T9" fmla="*/ 28 h 959"/>
                  <a:gd name="T10" fmla="*/ 2 w 603"/>
                  <a:gd name="T11" fmla="*/ 24 h 959"/>
                  <a:gd name="T12" fmla="*/ 3 w 603"/>
                  <a:gd name="T13" fmla="*/ 20 h 959"/>
                  <a:gd name="T14" fmla="*/ 4 w 603"/>
                  <a:gd name="T15" fmla="*/ 17 h 959"/>
                  <a:gd name="T16" fmla="*/ 5 w 603"/>
                  <a:gd name="T17" fmla="*/ 13 h 959"/>
                  <a:gd name="T18" fmla="*/ 7 w 603"/>
                  <a:gd name="T19" fmla="*/ 10 h 959"/>
                  <a:gd name="T20" fmla="*/ 8 w 603"/>
                  <a:gd name="T21" fmla="*/ 9 h 959"/>
                  <a:gd name="T22" fmla="*/ 8 w 603"/>
                  <a:gd name="T23" fmla="*/ 7 h 959"/>
                  <a:gd name="T24" fmla="*/ 10 w 603"/>
                  <a:gd name="T25" fmla="*/ 6 h 959"/>
                  <a:gd name="T26" fmla="*/ 11 w 603"/>
                  <a:gd name="T27" fmla="*/ 5 h 959"/>
                  <a:gd name="T28" fmla="*/ 12 w 603"/>
                  <a:gd name="T29" fmla="*/ 3 h 959"/>
                  <a:gd name="T30" fmla="*/ 13 w 603"/>
                  <a:gd name="T31" fmla="*/ 2 h 959"/>
                  <a:gd name="T32" fmla="*/ 14 w 603"/>
                  <a:gd name="T33" fmla="*/ 2 h 959"/>
                  <a:gd name="T34" fmla="*/ 16 w 603"/>
                  <a:gd name="T35" fmla="*/ 1 h 959"/>
                  <a:gd name="T36" fmla="*/ 17 w 603"/>
                  <a:gd name="T37" fmla="*/ 0 h 959"/>
                  <a:gd name="T38" fmla="*/ 18 w 603"/>
                  <a:gd name="T39" fmla="*/ 0 h 959"/>
                  <a:gd name="T40" fmla="*/ 20 w 603"/>
                  <a:gd name="T41" fmla="*/ 0 h 959"/>
                  <a:gd name="T42" fmla="*/ 22 w 603"/>
                  <a:gd name="T43" fmla="*/ 0 h 959"/>
                  <a:gd name="T44" fmla="*/ 23 w 603"/>
                  <a:gd name="T45" fmla="*/ 1 h 959"/>
                  <a:gd name="T46" fmla="*/ 23 w 603"/>
                  <a:gd name="T47" fmla="*/ 3 h 959"/>
                  <a:gd name="T48" fmla="*/ 21 w 603"/>
                  <a:gd name="T49" fmla="*/ 6 h 959"/>
                  <a:gd name="T50" fmla="*/ 20 w 603"/>
                  <a:gd name="T51" fmla="*/ 10 h 959"/>
                  <a:gd name="T52" fmla="*/ 18 w 603"/>
                  <a:gd name="T53" fmla="*/ 13 h 959"/>
                  <a:gd name="T54" fmla="*/ 17 w 603"/>
                  <a:gd name="T55" fmla="*/ 17 h 959"/>
                  <a:gd name="T56" fmla="*/ 16 w 603"/>
                  <a:gd name="T57" fmla="*/ 20 h 959"/>
                  <a:gd name="T58" fmla="*/ 15 w 603"/>
                  <a:gd name="T59" fmla="*/ 23 h 959"/>
                  <a:gd name="T60" fmla="*/ 15 w 603"/>
                  <a:gd name="T61" fmla="*/ 26 h 959"/>
                  <a:gd name="T62" fmla="*/ 15 w 603"/>
                  <a:gd name="T63" fmla="*/ 29 h 959"/>
                  <a:gd name="T64" fmla="*/ 14 w 603"/>
                  <a:gd name="T65" fmla="*/ 31 h 959"/>
                  <a:gd name="T66" fmla="*/ 12 w 603"/>
                  <a:gd name="T67" fmla="*/ 32 h 959"/>
                  <a:gd name="T68" fmla="*/ 11 w 603"/>
                  <a:gd name="T69" fmla="*/ 34 h 959"/>
                  <a:gd name="T70" fmla="*/ 9 w 603"/>
                  <a:gd name="T71" fmla="*/ 35 h 959"/>
                  <a:gd name="T72" fmla="*/ 7 w 603"/>
                  <a:gd name="T73" fmla="*/ 36 h 959"/>
                  <a:gd name="T74" fmla="*/ 4 w 603"/>
                  <a:gd name="T75" fmla="*/ 37 h 959"/>
                  <a:gd name="T76" fmla="*/ 1 w 603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3"/>
                  <a:gd name="T118" fmla="*/ 0 h 959"/>
                  <a:gd name="T119" fmla="*/ 603 w 603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3" h="959">
                    <a:moveTo>
                      <a:pt x="0" y="959"/>
                    </a:moveTo>
                    <a:lnTo>
                      <a:pt x="0" y="944"/>
                    </a:lnTo>
                    <a:lnTo>
                      <a:pt x="0" y="924"/>
                    </a:lnTo>
                    <a:lnTo>
                      <a:pt x="1" y="901"/>
                    </a:lnTo>
                    <a:lnTo>
                      <a:pt x="3" y="874"/>
                    </a:lnTo>
                    <a:lnTo>
                      <a:pt x="5" y="842"/>
                    </a:lnTo>
                    <a:lnTo>
                      <a:pt x="9" y="808"/>
                    </a:lnTo>
                    <a:lnTo>
                      <a:pt x="14" y="771"/>
                    </a:lnTo>
                    <a:lnTo>
                      <a:pt x="20" y="731"/>
                    </a:lnTo>
                    <a:lnTo>
                      <a:pt x="28" y="689"/>
                    </a:lnTo>
                    <a:lnTo>
                      <a:pt x="36" y="646"/>
                    </a:lnTo>
                    <a:lnTo>
                      <a:pt x="46" y="600"/>
                    </a:lnTo>
                    <a:lnTo>
                      <a:pt x="57" y="555"/>
                    </a:lnTo>
                    <a:lnTo>
                      <a:pt x="70" y="508"/>
                    </a:lnTo>
                    <a:lnTo>
                      <a:pt x="84" y="461"/>
                    </a:lnTo>
                    <a:lnTo>
                      <a:pt x="100" y="414"/>
                    </a:lnTo>
                    <a:lnTo>
                      <a:pt x="117" y="367"/>
                    </a:lnTo>
                    <a:lnTo>
                      <a:pt x="136" y="323"/>
                    </a:lnTo>
                    <a:lnTo>
                      <a:pt x="155" y="280"/>
                    </a:lnTo>
                    <a:lnTo>
                      <a:pt x="166" y="259"/>
                    </a:lnTo>
                    <a:lnTo>
                      <a:pt x="177" y="239"/>
                    </a:lnTo>
                    <a:lnTo>
                      <a:pt x="188" y="219"/>
                    </a:lnTo>
                    <a:lnTo>
                      <a:pt x="200" y="200"/>
                    </a:lnTo>
                    <a:lnTo>
                      <a:pt x="211" y="181"/>
                    </a:lnTo>
                    <a:lnTo>
                      <a:pt x="224" y="163"/>
                    </a:lnTo>
                    <a:lnTo>
                      <a:pt x="237" y="146"/>
                    </a:lnTo>
                    <a:lnTo>
                      <a:pt x="250" y="130"/>
                    </a:lnTo>
                    <a:lnTo>
                      <a:pt x="263" y="114"/>
                    </a:lnTo>
                    <a:lnTo>
                      <a:pt x="277" y="99"/>
                    </a:lnTo>
                    <a:lnTo>
                      <a:pt x="292" y="85"/>
                    </a:lnTo>
                    <a:lnTo>
                      <a:pt x="308" y="72"/>
                    </a:lnTo>
                    <a:lnTo>
                      <a:pt x="323" y="60"/>
                    </a:lnTo>
                    <a:lnTo>
                      <a:pt x="338" y="49"/>
                    </a:lnTo>
                    <a:lnTo>
                      <a:pt x="354" y="39"/>
                    </a:lnTo>
                    <a:lnTo>
                      <a:pt x="370" y="30"/>
                    </a:lnTo>
                    <a:lnTo>
                      <a:pt x="387" y="22"/>
                    </a:lnTo>
                    <a:lnTo>
                      <a:pt x="405" y="15"/>
                    </a:lnTo>
                    <a:lnTo>
                      <a:pt x="423" y="10"/>
                    </a:lnTo>
                    <a:lnTo>
                      <a:pt x="441" y="5"/>
                    </a:lnTo>
                    <a:lnTo>
                      <a:pt x="460" y="2"/>
                    </a:lnTo>
                    <a:lnTo>
                      <a:pt x="479" y="1"/>
                    </a:lnTo>
                    <a:lnTo>
                      <a:pt x="499" y="0"/>
                    </a:lnTo>
                    <a:lnTo>
                      <a:pt x="518" y="1"/>
                    </a:lnTo>
                    <a:lnTo>
                      <a:pt x="539" y="4"/>
                    </a:lnTo>
                    <a:lnTo>
                      <a:pt x="560" y="9"/>
                    </a:lnTo>
                    <a:lnTo>
                      <a:pt x="581" y="14"/>
                    </a:lnTo>
                    <a:lnTo>
                      <a:pt x="603" y="22"/>
                    </a:lnTo>
                    <a:lnTo>
                      <a:pt x="578" y="66"/>
                    </a:lnTo>
                    <a:lnTo>
                      <a:pt x="553" y="110"/>
                    </a:lnTo>
                    <a:lnTo>
                      <a:pt x="529" y="154"/>
                    </a:lnTo>
                    <a:lnTo>
                      <a:pt x="507" y="199"/>
                    </a:lnTo>
                    <a:lnTo>
                      <a:pt x="488" y="243"/>
                    </a:lnTo>
                    <a:lnTo>
                      <a:pt x="470" y="286"/>
                    </a:lnTo>
                    <a:lnTo>
                      <a:pt x="452" y="329"/>
                    </a:lnTo>
                    <a:lnTo>
                      <a:pt x="437" y="371"/>
                    </a:lnTo>
                    <a:lnTo>
                      <a:pt x="423" y="415"/>
                    </a:lnTo>
                    <a:lnTo>
                      <a:pt x="411" y="457"/>
                    </a:lnTo>
                    <a:lnTo>
                      <a:pt x="400" y="498"/>
                    </a:lnTo>
                    <a:lnTo>
                      <a:pt x="392" y="539"/>
                    </a:lnTo>
                    <a:lnTo>
                      <a:pt x="385" y="580"/>
                    </a:lnTo>
                    <a:lnTo>
                      <a:pt x="380" y="619"/>
                    </a:lnTo>
                    <a:lnTo>
                      <a:pt x="378" y="658"/>
                    </a:lnTo>
                    <a:lnTo>
                      <a:pt x="376" y="695"/>
                    </a:lnTo>
                    <a:lnTo>
                      <a:pt x="365" y="720"/>
                    </a:lnTo>
                    <a:lnTo>
                      <a:pt x="351" y="744"/>
                    </a:lnTo>
                    <a:lnTo>
                      <a:pt x="337" y="767"/>
                    </a:lnTo>
                    <a:lnTo>
                      <a:pt x="319" y="788"/>
                    </a:lnTo>
                    <a:lnTo>
                      <a:pt x="302" y="808"/>
                    </a:lnTo>
                    <a:lnTo>
                      <a:pt x="283" y="827"/>
                    </a:lnTo>
                    <a:lnTo>
                      <a:pt x="262" y="846"/>
                    </a:lnTo>
                    <a:lnTo>
                      <a:pt x="239" y="862"/>
                    </a:lnTo>
                    <a:lnTo>
                      <a:pt x="215" y="878"/>
                    </a:lnTo>
                    <a:lnTo>
                      <a:pt x="190" y="893"/>
                    </a:lnTo>
                    <a:lnTo>
                      <a:pt x="162" y="907"/>
                    </a:lnTo>
                    <a:lnTo>
                      <a:pt x="133" y="919"/>
                    </a:lnTo>
                    <a:lnTo>
                      <a:pt x="102" y="931"/>
                    </a:lnTo>
                    <a:lnTo>
                      <a:pt x="70" y="941"/>
                    </a:lnTo>
                    <a:lnTo>
                      <a:pt x="36" y="950"/>
                    </a:lnTo>
                    <a:lnTo>
                      <a:pt x="0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8" name="Freeform 989"/>
              <p:cNvSpPr>
                <a:spLocks noEditPoints="1"/>
              </p:cNvSpPr>
              <p:nvPr/>
            </p:nvSpPr>
            <p:spPr bwMode="auto">
              <a:xfrm>
                <a:off x="2400" y="1795"/>
                <a:ext cx="128" cy="194"/>
              </a:xfrm>
              <a:custGeom>
                <a:avLst/>
                <a:gdLst>
                  <a:gd name="T0" fmla="*/ 0 w 627"/>
                  <a:gd name="T1" fmla="*/ 39 h 983"/>
                  <a:gd name="T2" fmla="*/ 0 w 627"/>
                  <a:gd name="T3" fmla="*/ 39 h 983"/>
                  <a:gd name="T4" fmla="*/ 1 w 627"/>
                  <a:gd name="T5" fmla="*/ 37 h 983"/>
                  <a:gd name="T6" fmla="*/ 0 w 627"/>
                  <a:gd name="T7" fmla="*/ 39 h 983"/>
                  <a:gd name="T8" fmla="*/ 0 w 627"/>
                  <a:gd name="T9" fmla="*/ 34 h 983"/>
                  <a:gd name="T10" fmla="*/ 1 w 627"/>
                  <a:gd name="T11" fmla="*/ 37 h 983"/>
                  <a:gd name="T12" fmla="*/ 1 w 627"/>
                  <a:gd name="T13" fmla="*/ 28 h 983"/>
                  <a:gd name="T14" fmla="*/ 3 w 627"/>
                  <a:gd name="T15" fmla="*/ 20 h 983"/>
                  <a:gd name="T16" fmla="*/ 6 w 627"/>
                  <a:gd name="T17" fmla="*/ 15 h 983"/>
                  <a:gd name="T18" fmla="*/ 3 w 627"/>
                  <a:gd name="T19" fmla="*/ 22 h 983"/>
                  <a:gd name="T20" fmla="*/ 2 w 627"/>
                  <a:gd name="T21" fmla="*/ 31 h 983"/>
                  <a:gd name="T22" fmla="*/ 6 w 627"/>
                  <a:gd name="T23" fmla="*/ 15 h 983"/>
                  <a:gd name="T24" fmla="*/ 5 w 627"/>
                  <a:gd name="T25" fmla="*/ 15 h 983"/>
                  <a:gd name="T26" fmla="*/ 5 w 627"/>
                  <a:gd name="T27" fmla="*/ 15 h 983"/>
                  <a:gd name="T28" fmla="*/ 6 w 627"/>
                  <a:gd name="T29" fmla="*/ 15 h 983"/>
                  <a:gd name="T30" fmla="*/ 6 w 627"/>
                  <a:gd name="T31" fmla="*/ 11 h 983"/>
                  <a:gd name="T32" fmla="*/ 6 w 627"/>
                  <a:gd name="T33" fmla="*/ 15 h 983"/>
                  <a:gd name="T34" fmla="*/ 8 w 627"/>
                  <a:gd name="T35" fmla="*/ 8 h 983"/>
                  <a:gd name="T36" fmla="*/ 8 w 627"/>
                  <a:gd name="T37" fmla="*/ 11 h 983"/>
                  <a:gd name="T38" fmla="*/ 10 w 627"/>
                  <a:gd name="T39" fmla="*/ 5 h 983"/>
                  <a:gd name="T40" fmla="*/ 13 w 627"/>
                  <a:gd name="T41" fmla="*/ 3 h 983"/>
                  <a:gd name="T42" fmla="*/ 15 w 627"/>
                  <a:gd name="T43" fmla="*/ 1 h 983"/>
                  <a:gd name="T44" fmla="*/ 18 w 627"/>
                  <a:gd name="T45" fmla="*/ 0 h 983"/>
                  <a:gd name="T46" fmla="*/ 21 w 627"/>
                  <a:gd name="T47" fmla="*/ 0 h 983"/>
                  <a:gd name="T48" fmla="*/ 24 w 627"/>
                  <a:gd name="T49" fmla="*/ 1 h 983"/>
                  <a:gd name="T50" fmla="*/ 23 w 627"/>
                  <a:gd name="T51" fmla="*/ 1 h 983"/>
                  <a:gd name="T52" fmla="*/ 20 w 627"/>
                  <a:gd name="T53" fmla="*/ 1 h 983"/>
                  <a:gd name="T54" fmla="*/ 17 w 627"/>
                  <a:gd name="T55" fmla="*/ 1 h 983"/>
                  <a:gd name="T56" fmla="*/ 15 w 627"/>
                  <a:gd name="T57" fmla="*/ 2 h 983"/>
                  <a:gd name="T58" fmla="*/ 11 w 627"/>
                  <a:gd name="T59" fmla="*/ 5 h 983"/>
                  <a:gd name="T60" fmla="*/ 25 w 627"/>
                  <a:gd name="T61" fmla="*/ 1 h 983"/>
                  <a:gd name="T62" fmla="*/ 25 w 627"/>
                  <a:gd name="T63" fmla="*/ 1 h 983"/>
                  <a:gd name="T64" fmla="*/ 25 w 627"/>
                  <a:gd name="T65" fmla="*/ 1 h 983"/>
                  <a:gd name="T66" fmla="*/ 24 w 627"/>
                  <a:gd name="T67" fmla="*/ 1 h 983"/>
                  <a:gd name="T68" fmla="*/ 25 w 627"/>
                  <a:gd name="T69" fmla="*/ 1 h 983"/>
                  <a:gd name="T70" fmla="*/ 24 w 627"/>
                  <a:gd name="T71" fmla="*/ 3 h 983"/>
                  <a:gd name="T72" fmla="*/ 24 w 627"/>
                  <a:gd name="T73" fmla="*/ 2 h 983"/>
                  <a:gd name="T74" fmla="*/ 23 w 627"/>
                  <a:gd name="T75" fmla="*/ 5 h 983"/>
                  <a:gd name="T76" fmla="*/ 22 w 627"/>
                  <a:gd name="T77" fmla="*/ 4 h 983"/>
                  <a:gd name="T78" fmla="*/ 22 w 627"/>
                  <a:gd name="T79" fmla="*/ 7 h 983"/>
                  <a:gd name="T80" fmla="*/ 19 w 627"/>
                  <a:gd name="T81" fmla="*/ 13 h 983"/>
                  <a:gd name="T82" fmla="*/ 18 w 627"/>
                  <a:gd name="T83" fmla="*/ 13 h 983"/>
                  <a:gd name="T84" fmla="*/ 21 w 627"/>
                  <a:gd name="T85" fmla="*/ 6 h 983"/>
                  <a:gd name="T86" fmla="*/ 18 w 627"/>
                  <a:gd name="T87" fmla="*/ 16 h 983"/>
                  <a:gd name="T88" fmla="*/ 18 w 627"/>
                  <a:gd name="T89" fmla="*/ 16 h 983"/>
                  <a:gd name="T90" fmla="*/ 17 w 627"/>
                  <a:gd name="T91" fmla="*/ 17 h 983"/>
                  <a:gd name="T92" fmla="*/ 18 w 627"/>
                  <a:gd name="T93" fmla="*/ 16 h 983"/>
                  <a:gd name="T94" fmla="*/ 17 w 627"/>
                  <a:gd name="T95" fmla="*/ 19 h 983"/>
                  <a:gd name="T96" fmla="*/ 17 w 627"/>
                  <a:gd name="T97" fmla="*/ 17 h 983"/>
                  <a:gd name="T98" fmla="*/ 16 w 627"/>
                  <a:gd name="T99" fmla="*/ 23 h 983"/>
                  <a:gd name="T100" fmla="*/ 16 w 627"/>
                  <a:gd name="T101" fmla="*/ 28 h 983"/>
                  <a:gd name="T102" fmla="*/ 15 w 627"/>
                  <a:gd name="T103" fmla="*/ 24 h 983"/>
                  <a:gd name="T104" fmla="*/ 17 w 627"/>
                  <a:gd name="T105" fmla="*/ 19 h 983"/>
                  <a:gd name="T106" fmla="*/ 16 w 627"/>
                  <a:gd name="T107" fmla="*/ 28 h 983"/>
                  <a:gd name="T108" fmla="*/ 14 w 627"/>
                  <a:gd name="T109" fmla="*/ 32 h 983"/>
                  <a:gd name="T110" fmla="*/ 10 w 627"/>
                  <a:gd name="T111" fmla="*/ 34 h 983"/>
                  <a:gd name="T112" fmla="*/ 13 w 627"/>
                  <a:gd name="T113" fmla="*/ 31 h 983"/>
                  <a:gd name="T114" fmla="*/ 10 w 627"/>
                  <a:gd name="T115" fmla="*/ 35 h 983"/>
                  <a:gd name="T116" fmla="*/ 5 w 627"/>
                  <a:gd name="T117" fmla="*/ 38 h 983"/>
                  <a:gd name="T118" fmla="*/ 2 w 627"/>
                  <a:gd name="T119" fmla="*/ 38 h 983"/>
                  <a:gd name="T120" fmla="*/ 8 w 627"/>
                  <a:gd name="T121" fmla="*/ 35 h 983"/>
                  <a:gd name="T122" fmla="*/ 0 w 627"/>
                  <a:gd name="T123" fmla="*/ 39 h 983"/>
                  <a:gd name="T124" fmla="*/ 1 w 627"/>
                  <a:gd name="T125" fmla="*/ 39 h 9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27"/>
                  <a:gd name="T190" fmla="*/ 0 h 983"/>
                  <a:gd name="T191" fmla="*/ 627 w 627"/>
                  <a:gd name="T192" fmla="*/ 983 h 9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27" h="983">
                    <a:moveTo>
                      <a:pt x="0" y="972"/>
                    </a:moveTo>
                    <a:lnTo>
                      <a:pt x="0" y="971"/>
                    </a:lnTo>
                    <a:lnTo>
                      <a:pt x="25" y="970"/>
                    </a:lnTo>
                    <a:lnTo>
                      <a:pt x="0" y="972"/>
                    </a:lnTo>
                    <a:close/>
                    <a:moveTo>
                      <a:pt x="0" y="971"/>
                    </a:moveTo>
                    <a:lnTo>
                      <a:pt x="0" y="971"/>
                    </a:lnTo>
                    <a:lnTo>
                      <a:pt x="12" y="970"/>
                    </a:lnTo>
                    <a:lnTo>
                      <a:pt x="0" y="971"/>
                    </a:lnTo>
                    <a:close/>
                    <a:moveTo>
                      <a:pt x="0" y="971"/>
                    </a:moveTo>
                    <a:lnTo>
                      <a:pt x="0" y="963"/>
                    </a:lnTo>
                    <a:lnTo>
                      <a:pt x="0" y="954"/>
                    </a:lnTo>
                    <a:lnTo>
                      <a:pt x="0" y="943"/>
                    </a:lnTo>
                    <a:lnTo>
                      <a:pt x="0" y="931"/>
                    </a:lnTo>
                    <a:lnTo>
                      <a:pt x="24" y="931"/>
                    </a:lnTo>
                    <a:lnTo>
                      <a:pt x="24" y="943"/>
                    </a:lnTo>
                    <a:lnTo>
                      <a:pt x="24" y="954"/>
                    </a:lnTo>
                    <a:lnTo>
                      <a:pt x="24" y="962"/>
                    </a:lnTo>
                    <a:lnTo>
                      <a:pt x="25" y="970"/>
                    </a:lnTo>
                    <a:lnTo>
                      <a:pt x="0" y="971"/>
                    </a:lnTo>
                    <a:close/>
                    <a:moveTo>
                      <a:pt x="0" y="931"/>
                    </a:moveTo>
                    <a:lnTo>
                      <a:pt x="1" y="917"/>
                    </a:lnTo>
                    <a:lnTo>
                      <a:pt x="1" y="902"/>
                    </a:lnTo>
                    <a:lnTo>
                      <a:pt x="2" y="886"/>
                    </a:lnTo>
                    <a:lnTo>
                      <a:pt x="4" y="869"/>
                    </a:lnTo>
                    <a:lnTo>
                      <a:pt x="28" y="872"/>
                    </a:lnTo>
                    <a:lnTo>
                      <a:pt x="27" y="889"/>
                    </a:lnTo>
                    <a:lnTo>
                      <a:pt x="26" y="904"/>
                    </a:lnTo>
                    <a:lnTo>
                      <a:pt x="25" y="918"/>
                    </a:lnTo>
                    <a:lnTo>
                      <a:pt x="24" y="931"/>
                    </a:lnTo>
                    <a:lnTo>
                      <a:pt x="0" y="931"/>
                    </a:lnTo>
                    <a:close/>
                    <a:moveTo>
                      <a:pt x="4" y="869"/>
                    </a:moveTo>
                    <a:lnTo>
                      <a:pt x="8" y="821"/>
                    </a:lnTo>
                    <a:lnTo>
                      <a:pt x="16" y="767"/>
                    </a:lnTo>
                    <a:lnTo>
                      <a:pt x="26" y="707"/>
                    </a:lnTo>
                    <a:lnTo>
                      <a:pt x="39" y="644"/>
                    </a:lnTo>
                    <a:lnTo>
                      <a:pt x="45" y="611"/>
                    </a:lnTo>
                    <a:lnTo>
                      <a:pt x="54" y="578"/>
                    </a:lnTo>
                    <a:lnTo>
                      <a:pt x="62" y="544"/>
                    </a:lnTo>
                    <a:lnTo>
                      <a:pt x="72" y="511"/>
                    </a:lnTo>
                    <a:lnTo>
                      <a:pt x="82" y="476"/>
                    </a:lnTo>
                    <a:lnTo>
                      <a:pt x="93" y="442"/>
                    </a:lnTo>
                    <a:lnTo>
                      <a:pt x="105" y="408"/>
                    </a:lnTo>
                    <a:lnTo>
                      <a:pt x="118" y="375"/>
                    </a:lnTo>
                    <a:lnTo>
                      <a:pt x="140" y="383"/>
                    </a:lnTo>
                    <a:lnTo>
                      <a:pt x="128" y="417"/>
                    </a:lnTo>
                    <a:lnTo>
                      <a:pt x="116" y="450"/>
                    </a:lnTo>
                    <a:lnTo>
                      <a:pt x="106" y="484"/>
                    </a:lnTo>
                    <a:lnTo>
                      <a:pt x="95" y="517"/>
                    </a:lnTo>
                    <a:lnTo>
                      <a:pt x="86" y="551"/>
                    </a:lnTo>
                    <a:lnTo>
                      <a:pt x="78" y="584"/>
                    </a:lnTo>
                    <a:lnTo>
                      <a:pt x="69" y="617"/>
                    </a:lnTo>
                    <a:lnTo>
                      <a:pt x="62" y="649"/>
                    </a:lnTo>
                    <a:lnTo>
                      <a:pt x="50" y="712"/>
                    </a:lnTo>
                    <a:lnTo>
                      <a:pt x="41" y="770"/>
                    </a:lnTo>
                    <a:lnTo>
                      <a:pt x="33" y="824"/>
                    </a:lnTo>
                    <a:lnTo>
                      <a:pt x="28" y="872"/>
                    </a:lnTo>
                    <a:lnTo>
                      <a:pt x="4" y="869"/>
                    </a:lnTo>
                    <a:close/>
                    <a:moveTo>
                      <a:pt x="140" y="382"/>
                    </a:moveTo>
                    <a:lnTo>
                      <a:pt x="140" y="383"/>
                    </a:lnTo>
                    <a:lnTo>
                      <a:pt x="129" y="379"/>
                    </a:lnTo>
                    <a:lnTo>
                      <a:pt x="140" y="382"/>
                    </a:lnTo>
                    <a:close/>
                    <a:moveTo>
                      <a:pt x="118" y="375"/>
                    </a:moveTo>
                    <a:lnTo>
                      <a:pt x="118" y="374"/>
                    </a:lnTo>
                    <a:lnTo>
                      <a:pt x="119" y="374"/>
                    </a:lnTo>
                    <a:lnTo>
                      <a:pt x="140" y="385"/>
                    </a:lnTo>
                    <a:lnTo>
                      <a:pt x="140" y="383"/>
                    </a:lnTo>
                    <a:lnTo>
                      <a:pt x="140" y="382"/>
                    </a:lnTo>
                    <a:lnTo>
                      <a:pt x="118" y="375"/>
                    </a:lnTo>
                    <a:close/>
                    <a:moveTo>
                      <a:pt x="140" y="383"/>
                    </a:moveTo>
                    <a:lnTo>
                      <a:pt x="140" y="383"/>
                    </a:lnTo>
                    <a:lnTo>
                      <a:pt x="140" y="385"/>
                    </a:lnTo>
                    <a:lnTo>
                      <a:pt x="129" y="379"/>
                    </a:lnTo>
                    <a:lnTo>
                      <a:pt x="140" y="383"/>
                    </a:lnTo>
                    <a:close/>
                    <a:moveTo>
                      <a:pt x="118" y="375"/>
                    </a:moveTo>
                    <a:lnTo>
                      <a:pt x="128" y="349"/>
                    </a:lnTo>
                    <a:lnTo>
                      <a:pt x="139" y="324"/>
                    </a:lnTo>
                    <a:lnTo>
                      <a:pt x="150" y="299"/>
                    </a:lnTo>
                    <a:lnTo>
                      <a:pt x="162" y="277"/>
                    </a:lnTo>
                    <a:lnTo>
                      <a:pt x="183" y="287"/>
                    </a:lnTo>
                    <a:lnTo>
                      <a:pt x="172" y="311"/>
                    </a:lnTo>
                    <a:lnTo>
                      <a:pt x="161" y="335"/>
                    </a:lnTo>
                    <a:lnTo>
                      <a:pt x="150" y="359"/>
                    </a:lnTo>
                    <a:lnTo>
                      <a:pt x="140" y="383"/>
                    </a:lnTo>
                    <a:lnTo>
                      <a:pt x="118" y="375"/>
                    </a:lnTo>
                    <a:close/>
                    <a:moveTo>
                      <a:pt x="162" y="277"/>
                    </a:moveTo>
                    <a:lnTo>
                      <a:pt x="174" y="253"/>
                    </a:lnTo>
                    <a:lnTo>
                      <a:pt x="187" y="230"/>
                    </a:lnTo>
                    <a:lnTo>
                      <a:pt x="200" y="209"/>
                    </a:lnTo>
                    <a:lnTo>
                      <a:pt x="213" y="187"/>
                    </a:lnTo>
                    <a:lnTo>
                      <a:pt x="233" y="201"/>
                    </a:lnTo>
                    <a:lnTo>
                      <a:pt x="220" y="221"/>
                    </a:lnTo>
                    <a:lnTo>
                      <a:pt x="207" y="243"/>
                    </a:lnTo>
                    <a:lnTo>
                      <a:pt x="195" y="265"/>
                    </a:lnTo>
                    <a:lnTo>
                      <a:pt x="183" y="287"/>
                    </a:lnTo>
                    <a:lnTo>
                      <a:pt x="162" y="277"/>
                    </a:lnTo>
                    <a:close/>
                    <a:moveTo>
                      <a:pt x="213" y="187"/>
                    </a:moveTo>
                    <a:lnTo>
                      <a:pt x="232" y="161"/>
                    </a:lnTo>
                    <a:lnTo>
                      <a:pt x="251" y="136"/>
                    </a:lnTo>
                    <a:lnTo>
                      <a:pt x="271" y="112"/>
                    </a:lnTo>
                    <a:lnTo>
                      <a:pt x="293" y="91"/>
                    </a:lnTo>
                    <a:lnTo>
                      <a:pt x="303" y="81"/>
                    </a:lnTo>
                    <a:lnTo>
                      <a:pt x="314" y="71"/>
                    </a:lnTo>
                    <a:lnTo>
                      <a:pt x="326" y="63"/>
                    </a:lnTo>
                    <a:lnTo>
                      <a:pt x="338" y="54"/>
                    </a:lnTo>
                    <a:lnTo>
                      <a:pt x="350" y="47"/>
                    </a:lnTo>
                    <a:lnTo>
                      <a:pt x="362" y="39"/>
                    </a:lnTo>
                    <a:lnTo>
                      <a:pt x="374" y="32"/>
                    </a:lnTo>
                    <a:lnTo>
                      <a:pt x="386" y="26"/>
                    </a:lnTo>
                    <a:lnTo>
                      <a:pt x="399" y="21"/>
                    </a:lnTo>
                    <a:lnTo>
                      <a:pt x="412" y="15"/>
                    </a:lnTo>
                    <a:lnTo>
                      <a:pt x="425" y="11"/>
                    </a:lnTo>
                    <a:lnTo>
                      <a:pt x="438" y="8"/>
                    </a:lnTo>
                    <a:lnTo>
                      <a:pt x="452" y="4"/>
                    </a:lnTo>
                    <a:lnTo>
                      <a:pt x="466" y="2"/>
                    </a:lnTo>
                    <a:lnTo>
                      <a:pt x="480" y="1"/>
                    </a:lnTo>
                    <a:lnTo>
                      <a:pt x="496" y="0"/>
                    </a:lnTo>
                    <a:lnTo>
                      <a:pt x="510" y="0"/>
                    </a:lnTo>
                    <a:lnTo>
                      <a:pt x="525" y="1"/>
                    </a:lnTo>
                    <a:lnTo>
                      <a:pt x="540" y="2"/>
                    </a:lnTo>
                    <a:lnTo>
                      <a:pt x="555" y="4"/>
                    </a:lnTo>
                    <a:lnTo>
                      <a:pt x="571" y="8"/>
                    </a:lnTo>
                    <a:lnTo>
                      <a:pt x="586" y="11"/>
                    </a:lnTo>
                    <a:lnTo>
                      <a:pt x="602" y="16"/>
                    </a:lnTo>
                    <a:lnTo>
                      <a:pt x="620" y="22"/>
                    </a:lnTo>
                    <a:lnTo>
                      <a:pt x="611" y="44"/>
                    </a:lnTo>
                    <a:lnTo>
                      <a:pt x="596" y="40"/>
                    </a:lnTo>
                    <a:lnTo>
                      <a:pt x="581" y="35"/>
                    </a:lnTo>
                    <a:lnTo>
                      <a:pt x="566" y="31"/>
                    </a:lnTo>
                    <a:lnTo>
                      <a:pt x="552" y="29"/>
                    </a:lnTo>
                    <a:lnTo>
                      <a:pt x="538" y="27"/>
                    </a:lnTo>
                    <a:lnTo>
                      <a:pt x="524" y="26"/>
                    </a:lnTo>
                    <a:lnTo>
                      <a:pt x="510" y="25"/>
                    </a:lnTo>
                    <a:lnTo>
                      <a:pt x="496" y="25"/>
                    </a:lnTo>
                    <a:lnTo>
                      <a:pt x="483" y="26"/>
                    </a:lnTo>
                    <a:lnTo>
                      <a:pt x="470" y="27"/>
                    </a:lnTo>
                    <a:lnTo>
                      <a:pt x="457" y="29"/>
                    </a:lnTo>
                    <a:lnTo>
                      <a:pt x="444" y="32"/>
                    </a:lnTo>
                    <a:lnTo>
                      <a:pt x="431" y="36"/>
                    </a:lnTo>
                    <a:lnTo>
                      <a:pt x="419" y="40"/>
                    </a:lnTo>
                    <a:lnTo>
                      <a:pt x="407" y="44"/>
                    </a:lnTo>
                    <a:lnTo>
                      <a:pt x="395" y="50"/>
                    </a:lnTo>
                    <a:lnTo>
                      <a:pt x="383" y="55"/>
                    </a:lnTo>
                    <a:lnTo>
                      <a:pt x="371" y="62"/>
                    </a:lnTo>
                    <a:lnTo>
                      <a:pt x="361" y="69"/>
                    </a:lnTo>
                    <a:lnTo>
                      <a:pt x="350" y="76"/>
                    </a:lnTo>
                    <a:lnTo>
                      <a:pt x="328" y="93"/>
                    </a:lnTo>
                    <a:lnTo>
                      <a:pt x="308" y="111"/>
                    </a:lnTo>
                    <a:lnTo>
                      <a:pt x="288" y="131"/>
                    </a:lnTo>
                    <a:lnTo>
                      <a:pt x="269" y="152"/>
                    </a:lnTo>
                    <a:lnTo>
                      <a:pt x="250" y="176"/>
                    </a:lnTo>
                    <a:lnTo>
                      <a:pt x="233" y="201"/>
                    </a:lnTo>
                    <a:lnTo>
                      <a:pt x="213" y="187"/>
                    </a:lnTo>
                    <a:close/>
                    <a:moveTo>
                      <a:pt x="620" y="22"/>
                    </a:moveTo>
                    <a:lnTo>
                      <a:pt x="622" y="23"/>
                    </a:lnTo>
                    <a:lnTo>
                      <a:pt x="624" y="25"/>
                    </a:lnTo>
                    <a:lnTo>
                      <a:pt x="625" y="27"/>
                    </a:lnTo>
                    <a:lnTo>
                      <a:pt x="626" y="29"/>
                    </a:lnTo>
                    <a:lnTo>
                      <a:pt x="627" y="32"/>
                    </a:lnTo>
                    <a:lnTo>
                      <a:pt x="627" y="35"/>
                    </a:lnTo>
                    <a:lnTo>
                      <a:pt x="626" y="38"/>
                    </a:lnTo>
                    <a:lnTo>
                      <a:pt x="625" y="40"/>
                    </a:lnTo>
                    <a:lnTo>
                      <a:pt x="615" y="34"/>
                    </a:lnTo>
                    <a:lnTo>
                      <a:pt x="620" y="22"/>
                    </a:lnTo>
                    <a:close/>
                    <a:moveTo>
                      <a:pt x="625" y="40"/>
                    </a:moveTo>
                    <a:lnTo>
                      <a:pt x="625" y="40"/>
                    </a:lnTo>
                    <a:lnTo>
                      <a:pt x="625" y="39"/>
                    </a:lnTo>
                    <a:lnTo>
                      <a:pt x="605" y="27"/>
                    </a:lnTo>
                    <a:lnTo>
                      <a:pt x="605" y="26"/>
                    </a:lnTo>
                    <a:lnTo>
                      <a:pt x="625" y="40"/>
                    </a:lnTo>
                    <a:close/>
                    <a:moveTo>
                      <a:pt x="625" y="39"/>
                    </a:moveTo>
                    <a:lnTo>
                      <a:pt x="625" y="39"/>
                    </a:lnTo>
                    <a:lnTo>
                      <a:pt x="615" y="34"/>
                    </a:lnTo>
                    <a:lnTo>
                      <a:pt x="625" y="39"/>
                    </a:lnTo>
                    <a:close/>
                    <a:moveTo>
                      <a:pt x="625" y="39"/>
                    </a:moveTo>
                    <a:lnTo>
                      <a:pt x="618" y="54"/>
                    </a:lnTo>
                    <a:lnTo>
                      <a:pt x="610" y="67"/>
                    </a:lnTo>
                    <a:lnTo>
                      <a:pt x="602" y="79"/>
                    </a:lnTo>
                    <a:lnTo>
                      <a:pt x="597" y="90"/>
                    </a:lnTo>
                    <a:lnTo>
                      <a:pt x="575" y="78"/>
                    </a:lnTo>
                    <a:lnTo>
                      <a:pt x="583" y="63"/>
                    </a:lnTo>
                    <a:lnTo>
                      <a:pt x="591" y="50"/>
                    </a:lnTo>
                    <a:lnTo>
                      <a:pt x="598" y="38"/>
                    </a:lnTo>
                    <a:lnTo>
                      <a:pt x="605" y="27"/>
                    </a:lnTo>
                    <a:lnTo>
                      <a:pt x="625" y="39"/>
                    </a:lnTo>
                    <a:close/>
                    <a:moveTo>
                      <a:pt x="597" y="90"/>
                    </a:moveTo>
                    <a:lnTo>
                      <a:pt x="590" y="102"/>
                    </a:lnTo>
                    <a:lnTo>
                      <a:pt x="583" y="115"/>
                    </a:lnTo>
                    <a:lnTo>
                      <a:pt x="577" y="126"/>
                    </a:lnTo>
                    <a:lnTo>
                      <a:pt x="570" y="138"/>
                    </a:lnTo>
                    <a:lnTo>
                      <a:pt x="548" y="128"/>
                    </a:lnTo>
                    <a:lnTo>
                      <a:pt x="555" y="115"/>
                    </a:lnTo>
                    <a:lnTo>
                      <a:pt x="561" y="103"/>
                    </a:lnTo>
                    <a:lnTo>
                      <a:pt x="569" y="90"/>
                    </a:lnTo>
                    <a:lnTo>
                      <a:pt x="575" y="78"/>
                    </a:lnTo>
                    <a:lnTo>
                      <a:pt x="597" y="90"/>
                    </a:lnTo>
                    <a:close/>
                    <a:moveTo>
                      <a:pt x="570" y="138"/>
                    </a:moveTo>
                    <a:lnTo>
                      <a:pt x="553" y="171"/>
                    </a:lnTo>
                    <a:lnTo>
                      <a:pt x="538" y="202"/>
                    </a:lnTo>
                    <a:lnTo>
                      <a:pt x="523" y="233"/>
                    </a:lnTo>
                    <a:lnTo>
                      <a:pt x="509" y="265"/>
                    </a:lnTo>
                    <a:lnTo>
                      <a:pt x="496" y="295"/>
                    </a:lnTo>
                    <a:lnTo>
                      <a:pt x="483" y="326"/>
                    </a:lnTo>
                    <a:lnTo>
                      <a:pt x="471" y="358"/>
                    </a:lnTo>
                    <a:lnTo>
                      <a:pt x="460" y="388"/>
                    </a:lnTo>
                    <a:lnTo>
                      <a:pt x="437" y="380"/>
                    </a:lnTo>
                    <a:lnTo>
                      <a:pt x="448" y="349"/>
                    </a:lnTo>
                    <a:lnTo>
                      <a:pt x="460" y="318"/>
                    </a:lnTo>
                    <a:lnTo>
                      <a:pt x="473" y="286"/>
                    </a:lnTo>
                    <a:lnTo>
                      <a:pt x="486" y="255"/>
                    </a:lnTo>
                    <a:lnTo>
                      <a:pt x="500" y="224"/>
                    </a:lnTo>
                    <a:lnTo>
                      <a:pt x="515" y="191"/>
                    </a:lnTo>
                    <a:lnTo>
                      <a:pt x="531" y="160"/>
                    </a:lnTo>
                    <a:lnTo>
                      <a:pt x="548" y="128"/>
                    </a:lnTo>
                    <a:lnTo>
                      <a:pt x="570" y="138"/>
                    </a:lnTo>
                    <a:close/>
                    <a:moveTo>
                      <a:pt x="460" y="388"/>
                    </a:moveTo>
                    <a:lnTo>
                      <a:pt x="460" y="390"/>
                    </a:lnTo>
                    <a:lnTo>
                      <a:pt x="459" y="392"/>
                    </a:lnTo>
                    <a:lnTo>
                      <a:pt x="435" y="385"/>
                    </a:lnTo>
                    <a:lnTo>
                      <a:pt x="436" y="382"/>
                    </a:lnTo>
                    <a:lnTo>
                      <a:pt x="437" y="380"/>
                    </a:lnTo>
                    <a:lnTo>
                      <a:pt x="460" y="388"/>
                    </a:lnTo>
                    <a:close/>
                    <a:moveTo>
                      <a:pt x="459" y="392"/>
                    </a:moveTo>
                    <a:lnTo>
                      <a:pt x="455" y="404"/>
                    </a:lnTo>
                    <a:lnTo>
                      <a:pt x="451" y="416"/>
                    </a:lnTo>
                    <a:lnTo>
                      <a:pt x="447" y="428"/>
                    </a:lnTo>
                    <a:lnTo>
                      <a:pt x="444" y="440"/>
                    </a:lnTo>
                    <a:lnTo>
                      <a:pt x="420" y="433"/>
                    </a:lnTo>
                    <a:lnTo>
                      <a:pt x="423" y="421"/>
                    </a:lnTo>
                    <a:lnTo>
                      <a:pt x="428" y="409"/>
                    </a:lnTo>
                    <a:lnTo>
                      <a:pt x="432" y="398"/>
                    </a:lnTo>
                    <a:lnTo>
                      <a:pt x="435" y="385"/>
                    </a:lnTo>
                    <a:lnTo>
                      <a:pt x="459" y="392"/>
                    </a:lnTo>
                    <a:close/>
                    <a:moveTo>
                      <a:pt x="444" y="440"/>
                    </a:moveTo>
                    <a:lnTo>
                      <a:pt x="440" y="453"/>
                    </a:lnTo>
                    <a:lnTo>
                      <a:pt x="436" y="464"/>
                    </a:lnTo>
                    <a:lnTo>
                      <a:pt x="434" y="475"/>
                    </a:lnTo>
                    <a:lnTo>
                      <a:pt x="431" y="486"/>
                    </a:lnTo>
                    <a:lnTo>
                      <a:pt x="407" y="480"/>
                    </a:lnTo>
                    <a:lnTo>
                      <a:pt x="410" y="468"/>
                    </a:lnTo>
                    <a:lnTo>
                      <a:pt x="413" y="455"/>
                    </a:lnTo>
                    <a:lnTo>
                      <a:pt x="417" y="444"/>
                    </a:lnTo>
                    <a:lnTo>
                      <a:pt x="420" y="433"/>
                    </a:lnTo>
                    <a:lnTo>
                      <a:pt x="444" y="440"/>
                    </a:lnTo>
                    <a:close/>
                    <a:moveTo>
                      <a:pt x="431" y="486"/>
                    </a:moveTo>
                    <a:lnTo>
                      <a:pt x="424" y="515"/>
                    </a:lnTo>
                    <a:lnTo>
                      <a:pt x="418" y="543"/>
                    </a:lnTo>
                    <a:lnTo>
                      <a:pt x="412" y="572"/>
                    </a:lnTo>
                    <a:lnTo>
                      <a:pt x="408" y="599"/>
                    </a:lnTo>
                    <a:lnTo>
                      <a:pt x="405" y="628"/>
                    </a:lnTo>
                    <a:lnTo>
                      <a:pt x="403" y="655"/>
                    </a:lnTo>
                    <a:lnTo>
                      <a:pt x="401" y="682"/>
                    </a:lnTo>
                    <a:lnTo>
                      <a:pt x="401" y="707"/>
                    </a:lnTo>
                    <a:lnTo>
                      <a:pt x="376" y="707"/>
                    </a:lnTo>
                    <a:lnTo>
                      <a:pt x="377" y="680"/>
                    </a:lnTo>
                    <a:lnTo>
                      <a:pt x="378" y="653"/>
                    </a:lnTo>
                    <a:lnTo>
                      <a:pt x="381" y="625"/>
                    </a:lnTo>
                    <a:lnTo>
                      <a:pt x="384" y="597"/>
                    </a:lnTo>
                    <a:lnTo>
                      <a:pt x="389" y="568"/>
                    </a:lnTo>
                    <a:lnTo>
                      <a:pt x="394" y="539"/>
                    </a:lnTo>
                    <a:lnTo>
                      <a:pt x="401" y="510"/>
                    </a:lnTo>
                    <a:lnTo>
                      <a:pt x="407" y="480"/>
                    </a:lnTo>
                    <a:lnTo>
                      <a:pt x="431" y="486"/>
                    </a:lnTo>
                    <a:close/>
                    <a:moveTo>
                      <a:pt x="401" y="707"/>
                    </a:moveTo>
                    <a:lnTo>
                      <a:pt x="399" y="711"/>
                    </a:lnTo>
                    <a:lnTo>
                      <a:pt x="399" y="713"/>
                    </a:lnTo>
                    <a:lnTo>
                      <a:pt x="388" y="707"/>
                    </a:lnTo>
                    <a:lnTo>
                      <a:pt x="401" y="707"/>
                    </a:lnTo>
                    <a:close/>
                    <a:moveTo>
                      <a:pt x="399" y="713"/>
                    </a:moveTo>
                    <a:lnTo>
                      <a:pt x="386" y="738"/>
                    </a:lnTo>
                    <a:lnTo>
                      <a:pt x="374" y="763"/>
                    </a:lnTo>
                    <a:lnTo>
                      <a:pt x="358" y="785"/>
                    </a:lnTo>
                    <a:lnTo>
                      <a:pt x="341" y="808"/>
                    </a:lnTo>
                    <a:lnTo>
                      <a:pt x="323" y="828"/>
                    </a:lnTo>
                    <a:lnTo>
                      <a:pt x="303" y="848"/>
                    </a:lnTo>
                    <a:lnTo>
                      <a:pt x="282" y="867"/>
                    </a:lnTo>
                    <a:lnTo>
                      <a:pt x="258" y="885"/>
                    </a:lnTo>
                    <a:lnTo>
                      <a:pt x="244" y="864"/>
                    </a:lnTo>
                    <a:lnTo>
                      <a:pt x="267" y="848"/>
                    </a:lnTo>
                    <a:lnTo>
                      <a:pt x="286" y="831"/>
                    </a:lnTo>
                    <a:lnTo>
                      <a:pt x="305" y="812"/>
                    </a:lnTo>
                    <a:lnTo>
                      <a:pt x="323" y="792"/>
                    </a:lnTo>
                    <a:lnTo>
                      <a:pt x="338" y="771"/>
                    </a:lnTo>
                    <a:lnTo>
                      <a:pt x="353" y="750"/>
                    </a:lnTo>
                    <a:lnTo>
                      <a:pt x="366" y="727"/>
                    </a:lnTo>
                    <a:lnTo>
                      <a:pt x="377" y="703"/>
                    </a:lnTo>
                    <a:lnTo>
                      <a:pt x="399" y="713"/>
                    </a:lnTo>
                    <a:close/>
                    <a:moveTo>
                      <a:pt x="258" y="885"/>
                    </a:moveTo>
                    <a:lnTo>
                      <a:pt x="233" y="901"/>
                    </a:lnTo>
                    <a:lnTo>
                      <a:pt x="207" y="916"/>
                    </a:lnTo>
                    <a:lnTo>
                      <a:pt x="179" y="930"/>
                    </a:lnTo>
                    <a:lnTo>
                      <a:pt x="150" y="943"/>
                    </a:lnTo>
                    <a:lnTo>
                      <a:pt x="119" y="954"/>
                    </a:lnTo>
                    <a:lnTo>
                      <a:pt x="85" y="965"/>
                    </a:lnTo>
                    <a:lnTo>
                      <a:pt x="51" y="974"/>
                    </a:lnTo>
                    <a:lnTo>
                      <a:pt x="15" y="983"/>
                    </a:lnTo>
                    <a:lnTo>
                      <a:pt x="10" y="959"/>
                    </a:lnTo>
                    <a:lnTo>
                      <a:pt x="45" y="950"/>
                    </a:lnTo>
                    <a:lnTo>
                      <a:pt x="79" y="942"/>
                    </a:lnTo>
                    <a:lnTo>
                      <a:pt x="110" y="931"/>
                    </a:lnTo>
                    <a:lnTo>
                      <a:pt x="140" y="920"/>
                    </a:lnTo>
                    <a:lnTo>
                      <a:pt x="168" y="907"/>
                    </a:lnTo>
                    <a:lnTo>
                      <a:pt x="195" y="894"/>
                    </a:lnTo>
                    <a:lnTo>
                      <a:pt x="220" y="880"/>
                    </a:lnTo>
                    <a:lnTo>
                      <a:pt x="244" y="864"/>
                    </a:lnTo>
                    <a:lnTo>
                      <a:pt x="258" y="885"/>
                    </a:lnTo>
                    <a:close/>
                    <a:moveTo>
                      <a:pt x="15" y="983"/>
                    </a:moveTo>
                    <a:lnTo>
                      <a:pt x="10" y="983"/>
                    </a:lnTo>
                    <a:lnTo>
                      <a:pt x="5" y="981"/>
                    </a:lnTo>
                    <a:lnTo>
                      <a:pt x="2" y="976"/>
                    </a:lnTo>
                    <a:lnTo>
                      <a:pt x="0" y="972"/>
                    </a:lnTo>
                    <a:lnTo>
                      <a:pt x="12" y="971"/>
                    </a:lnTo>
                    <a:lnTo>
                      <a:pt x="15" y="9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79" name="Freeform 990"/>
              <p:cNvSpPr>
                <a:spLocks/>
              </p:cNvSpPr>
              <p:nvPr/>
            </p:nvSpPr>
            <p:spPr bwMode="auto">
              <a:xfrm>
                <a:off x="2478" y="1788"/>
                <a:ext cx="97" cy="179"/>
              </a:xfrm>
              <a:custGeom>
                <a:avLst/>
                <a:gdLst>
                  <a:gd name="T0" fmla="*/ 0 w 512"/>
                  <a:gd name="T1" fmla="*/ 34 h 869"/>
                  <a:gd name="T2" fmla="*/ 0 w 512"/>
                  <a:gd name="T3" fmla="*/ 33 h 869"/>
                  <a:gd name="T4" fmla="*/ 0 w 512"/>
                  <a:gd name="T5" fmla="*/ 31 h 869"/>
                  <a:gd name="T6" fmla="*/ 1 w 512"/>
                  <a:gd name="T7" fmla="*/ 28 h 869"/>
                  <a:gd name="T8" fmla="*/ 1 w 512"/>
                  <a:gd name="T9" fmla="*/ 25 h 869"/>
                  <a:gd name="T10" fmla="*/ 2 w 512"/>
                  <a:gd name="T11" fmla="*/ 22 h 869"/>
                  <a:gd name="T12" fmla="*/ 2 w 512"/>
                  <a:gd name="T13" fmla="*/ 18 h 869"/>
                  <a:gd name="T14" fmla="*/ 3 w 512"/>
                  <a:gd name="T15" fmla="*/ 15 h 869"/>
                  <a:gd name="T16" fmla="*/ 5 w 512"/>
                  <a:gd name="T17" fmla="*/ 12 h 869"/>
                  <a:gd name="T18" fmla="*/ 6 w 512"/>
                  <a:gd name="T19" fmla="*/ 9 h 869"/>
                  <a:gd name="T20" fmla="*/ 7 w 512"/>
                  <a:gd name="T21" fmla="*/ 7 h 869"/>
                  <a:gd name="T22" fmla="*/ 8 w 512"/>
                  <a:gd name="T23" fmla="*/ 5 h 869"/>
                  <a:gd name="T24" fmla="*/ 9 w 512"/>
                  <a:gd name="T25" fmla="*/ 4 h 869"/>
                  <a:gd name="T26" fmla="*/ 10 w 512"/>
                  <a:gd name="T27" fmla="*/ 3 h 869"/>
                  <a:gd name="T28" fmla="*/ 11 w 512"/>
                  <a:gd name="T29" fmla="*/ 2 h 869"/>
                  <a:gd name="T30" fmla="*/ 12 w 512"/>
                  <a:gd name="T31" fmla="*/ 1 h 869"/>
                  <a:gd name="T32" fmla="*/ 13 w 512"/>
                  <a:gd name="T33" fmla="*/ 1 h 869"/>
                  <a:gd name="T34" fmla="*/ 14 w 512"/>
                  <a:gd name="T35" fmla="*/ 0 h 869"/>
                  <a:gd name="T36" fmla="*/ 16 w 512"/>
                  <a:gd name="T37" fmla="*/ 0 h 869"/>
                  <a:gd name="T38" fmla="*/ 17 w 512"/>
                  <a:gd name="T39" fmla="*/ 0 h 869"/>
                  <a:gd name="T40" fmla="*/ 18 w 512"/>
                  <a:gd name="T41" fmla="*/ 0 h 869"/>
                  <a:gd name="T42" fmla="*/ 20 w 512"/>
                  <a:gd name="T43" fmla="*/ 1 h 869"/>
                  <a:gd name="T44" fmla="*/ 19 w 512"/>
                  <a:gd name="T45" fmla="*/ 2 h 869"/>
                  <a:gd name="T46" fmla="*/ 18 w 512"/>
                  <a:gd name="T47" fmla="*/ 6 h 869"/>
                  <a:gd name="T48" fmla="*/ 16 w 512"/>
                  <a:gd name="T49" fmla="*/ 9 h 869"/>
                  <a:gd name="T50" fmla="*/ 15 w 512"/>
                  <a:gd name="T51" fmla="*/ 12 h 869"/>
                  <a:gd name="T52" fmla="*/ 14 w 512"/>
                  <a:gd name="T53" fmla="*/ 15 h 869"/>
                  <a:gd name="T54" fmla="*/ 13 w 512"/>
                  <a:gd name="T55" fmla="*/ 18 h 869"/>
                  <a:gd name="T56" fmla="*/ 13 w 512"/>
                  <a:gd name="T57" fmla="*/ 21 h 869"/>
                  <a:gd name="T58" fmla="*/ 13 w 512"/>
                  <a:gd name="T59" fmla="*/ 24 h 869"/>
                  <a:gd name="T60" fmla="*/ 12 w 512"/>
                  <a:gd name="T61" fmla="*/ 26 h 869"/>
                  <a:gd name="T62" fmla="*/ 11 w 512"/>
                  <a:gd name="T63" fmla="*/ 28 h 869"/>
                  <a:gd name="T64" fmla="*/ 10 w 512"/>
                  <a:gd name="T65" fmla="*/ 30 h 869"/>
                  <a:gd name="T66" fmla="*/ 9 w 512"/>
                  <a:gd name="T67" fmla="*/ 31 h 869"/>
                  <a:gd name="T68" fmla="*/ 7 w 512"/>
                  <a:gd name="T69" fmla="*/ 32 h 869"/>
                  <a:gd name="T70" fmla="*/ 5 w 512"/>
                  <a:gd name="T71" fmla="*/ 33 h 869"/>
                  <a:gd name="T72" fmla="*/ 3 w 512"/>
                  <a:gd name="T73" fmla="*/ 34 h 869"/>
                  <a:gd name="T74" fmla="*/ 1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0" y="869"/>
                    </a:moveTo>
                    <a:lnTo>
                      <a:pt x="0" y="856"/>
                    </a:lnTo>
                    <a:lnTo>
                      <a:pt x="0" y="838"/>
                    </a:lnTo>
                    <a:lnTo>
                      <a:pt x="1" y="816"/>
                    </a:lnTo>
                    <a:lnTo>
                      <a:pt x="2" y="791"/>
                    </a:lnTo>
                    <a:lnTo>
                      <a:pt x="5" y="763"/>
                    </a:lnTo>
                    <a:lnTo>
                      <a:pt x="8" y="732"/>
                    </a:lnTo>
                    <a:lnTo>
                      <a:pt x="13" y="699"/>
                    </a:lnTo>
                    <a:lnTo>
                      <a:pt x="18" y="662"/>
                    </a:lnTo>
                    <a:lnTo>
                      <a:pt x="25" y="624"/>
                    </a:lnTo>
                    <a:lnTo>
                      <a:pt x="32" y="585"/>
                    </a:lnTo>
                    <a:lnTo>
                      <a:pt x="40" y="544"/>
                    </a:lnTo>
                    <a:lnTo>
                      <a:pt x="49" y="502"/>
                    </a:lnTo>
                    <a:lnTo>
                      <a:pt x="61" y="460"/>
                    </a:lnTo>
                    <a:lnTo>
                      <a:pt x="73" y="417"/>
                    </a:lnTo>
                    <a:lnTo>
                      <a:pt x="86" y="373"/>
                    </a:lnTo>
                    <a:lnTo>
                      <a:pt x="101" y="331"/>
                    </a:lnTo>
                    <a:lnTo>
                      <a:pt x="116" y="291"/>
                    </a:lnTo>
                    <a:lnTo>
                      <a:pt x="134" y="253"/>
                    </a:lnTo>
                    <a:lnTo>
                      <a:pt x="151" y="215"/>
                    </a:lnTo>
                    <a:lnTo>
                      <a:pt x="170" y="180"/>
                    </a:lnTo>
                    <a:lnTo>
                      <a:pt x="181" y="163"/>
                    </a:lnTo>
                    <a:lnTo>
                      <a:pt x="191" y="147"/>
                    </a:lnTo>
                    <a:lnTo>
                      <a:pt x="202" y="130"/>
                    </a:lnTo>
                    <a:lnTo>
                      <a:pt x="214" y="116"/>
                    </a:lnTo>
                    <a:lnTo>
                      <a:pt x="224" y="101"/>
                    </a:lnTo>
                    <a:lnTo>
                      <a:pt x="236" y="88"/>
                    </a:lnTo>
                    <a:lnTo>
                      <a:pt x="249" y="75"/>
                    </a:lnTo>
                    <a:lnTo>
                      <a:pt x="261" y="64"/>
                    </a:lnTo>
                    <a:lnTo>
                      <a:pt x="274" y="53"/>
                    </a:lnTo>
                    <a:lnTo>
                      <a:pt x="287" y="43"/>
                    </a:lnTo>
                    <a:lnTo>
                      <a:pt x="301" y="33"/>
                    </a:lnTo>
                    <a:lnTo>
                      <a:pt x="315" y="26"/>
                    </a:lnTo>
                    <a:lnTo>
                      <a:pt x="329" y="18"/>
                    </a:lnTo>
                    <a:lnTo>
                      <a:pt x="343" y="13"/>
                    </a:lnTo>
                    <a:lnTo>
                      <a:pt x="358" y="7"/>
                    </a:lnTo>
                    <a:lnTo>
                      <a:pt x="375" y="4"/>
                    </a:lnTo>
                    <a:lnTo>
                      <a:pt x="390" y="1"/>
                    </a:lnTo>
                    <a:lnTo>
                      <a:pt x="406" y="0"/>
                    </a:lnTo>
                    <a:lnTo>
                      <a:pt x="423" y="0"/>
                    </a:lnTo>
                    <a:lnTo>
                      <a:pt x="439" y="1"/>
                    </a:lnTo>
                    <a:lnTo>
                      <a:pt x="457" y="3"/>
                    </a:lnTo>
                    <a:lnTo>
                      <a:pt x="475" y="7"/>
                    </a:lnTo>
                    <a:lnTo>
                      <a:pt x="492" y="13"/>
                    </a:lnTo>
                    <a:lnTo>
                      <a:pt x="512" y="19"/>
                    </a:lnTo>
                    <a:lnTo>
                      <a:pt x="489" y="60"/>
                    </a:lnTo>
                    <a:lnTo>
                      <a:pt x="467" y="101"/>
                    </a:lnTo>
                    <a:lnTo>
                      <a:pt x="448" y="142"/>
                    </a:lnTo>
                    <a:lnTo>
                      <a:pt x="430" y="182"/>
                    </a:lnTo>
                    <a:lnTo>
                      <a:pt x="412" y="222"/>
                    </a:lnTo>
                    <a:lnTo>
                      <a:pt x="396" y="262"/>
                    </a:lnTo>
                    <a:lnTo>
                      <a:pt x="382" y="302"/>
                    </a:lnTo>
                    <a:lnTo>
                      <a:pt x="369" y="341"/>
                    </a:lnTo>
                    <a:lnTo>
                      <a:pt x="357" y="380"/>
                    </a:lnTo>
                    <a:lnTo>
                      <a:pt x="346" y="419"/>
                    </a:lnTo>
                    <a:lnTo>
                      <a:pt x="337" y="457"/>
                    </a:lnTo>
                    <a:lnTo>
                      <a:pt x="330" y="494"/>
                    </a:lnTo>
                    <a:lnTo>
                      <a:pt x="324" y="531"/>
                    </a:lnTo>
                    <a:lnTo>
                      <a:pt x="319" y="568"/>
                    </a:lnTo>
                    <a:lnTo>
                      <a:pt x="317" y="602"/>
                    </a:lnTo>
                    <a:lnTo>
                      <a:pt x="316" y="638"/>
                    </a:lnTo>
                    <a:lnTo>
                      <a:pt x="305" y="660"/>
                    </a:lnTo>
                    <a:lnTo>
                      <a:pt x="293" y="681"/>
                    </a:lnTo>
                    <a:lnTo>
                      <a:pt x="281" y="702"/>
                    </a:lnTo>
                    <a:lnTo>
                      <a:pt x="266" y="721"/>
                    </a:lnTo>
                    <a:lnTo>
                      <a:pt x="251" y="740"/>
                    </a:lnTo>
                    <a:lnTo>
                      <a:pt x="235" y="757"/>
                    </a:lnTo>
                    <a:lnTo>
                      <a:pt x="218" y="772"/>
                    </a:lnTo>
                    <a:lnTo>
                      <a:pt x="198" y="787"/>
                    </a:lnTo>
                    <a:lnTo>
                      <a:pt x="178" y="801"/>
                    </a:lnTo>
                    <a:lnTo>
                      <a:pt x="156" y="814"/>
                    </a:lnTo>
                    <a:lnTo>
                      <a:pt x="134" y="826"/>
                    </a:lnTo>
                    <a:lnTo>
                      <a:pt x="110" y="837"/>
                    </a:lnTo>
                    <a:lnTo>
                      <a:pt x="84" y="847"/>
                    </a:lnTo>
                    <a:lnTo>
                      <a:pt x="57" y="855"/>
                    </a:lnTo>
                    <a:lnTo>
                      <a:pt x="29" y="863"/>
                    </a:lnTo>
                    <a:lnTo>
                      <a:pt x="0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0" name="Freeform 991"/>
              <p:cNvSpPr>
                <a:spLocks noEditPoints="1"/>
              </p:cNvSpPr>
              <p:nvPr/>
            </p:nvSpPr>
            <p:spPr bwMode="auto">
              <a:xfrm>
                <a:off x="2470" y="1788"/>
                <a:ext cx="109" cy="179"/>
              </a:xfrm>
              <a:custGeom>
                <a:avLst/>
                <a:gdLst>
                  <a:gd name="T0" fmla="*/ 1 w 537"/>
                  <a:gd name="T1" fmla="*/ 35 h 894"/>
                  <a:gd name="T2" fmla="*/ 0 w 537"/>
                  <a:gd name="T3" fmla="*/ 34 h 894"/>
                  <a:gd name="T4" fmla="*/ 1 w 537"/>
                  <a:gd name="T5" fmla="*/ 34 h 894"/>
                  <a:gd name="T6" fmla="*/ 0 w 537"/>
                  <a:gd name="T7" fmla="*/ 33 h 894"/>
                  <a:gd name="T8" fmla="*/ 1 w 537"/>
                  <a:gd name="T9" fmla="*/ 32 h 894"/>
                  <a:gd name="T10" fmla="*/ 0 w 537"/>
                  <a:gd name="T11" fmla="*/ 31 h 894"/>
                  <a:gd name="T12" fmla="*/ 2 w 537"/>
                  <a:gd name="T13" fmla="*/ 21 h 894"/>
                  <a:gd name="T14" fmla="*/ 4 w 537"/>
                  <a:gd name="T15" fmla="*/ 14 h 894"/>
                  <a:gd name="T16" fmla="*/ 3 w 537"/>
                  <a:gd name="T17" fmla="*/ 19 h 894"/>
                  <a:gd name="T18" fmla="*/ 1 w 537"/>
                  <a:gd name="T19" fmla="*/ 30 h 894"/>
                  <a:gd name="T20" fmla="*/ 4 w 537"/>
                  <a:gd name="T21" fmla="*/ 13 h 894"/>
                  <a:gd name="T22" fmla="*/ 5 w 537"/>
                  <a:gd name="T23" fmla="*/ 13 h 894"/>
                  <a:gd name="T24" fmla="*/ 5 w 537"/>
                  <a:gd name="T25" fmla="*/ 11 h 894"/>
                  <a:gd name="T26" fmla="*/ 8 w 537"/>
                  <a:gd name="T27" fmla="*/ 5 h 894"/>
                  <a:gd name="T28" fmla="*/ 10 w 537"/>
                  <a:gd name="T29" fmla="*/ 3 h 894"/>
                  <a:gd name="T30" fmla="*/ 10 w 537"/>
                  <a:gd name="T31" fmla="*/ 4 h 894"/>
                  <a:gd name="T32" fmla="*/ 8 w 537"/>
                  <a:gd name="T33" fmla="*/ 7 h 894"/>
                  <a:gd name="T34" fmla="*/ 5 w 537"/>
                  <a:gd name="T35" fmla="*/ 12 h 894"/>
                  <a:gd name="T36" fmla="*/ 13 w 537"/>
                  <a:gd name="T37" fmla="*/ 1 h 894"/>
                  <a:gd name="T38" fmla="*/ 16 w 537"/>
                  <a:gd name="T39" fmla="*/ 0 h 894"/>
                  <a:gd name="T40" fmla="*/ 19 w 537"/>
                  <a:gd name="T41" fmla="*/ 0 h 894"/>
                  <a:gd name="T42" fmla="*/ 19 w 537"/>
                  <a:gd name="T43" fmla="*/ 1 h 894"/>
                  <a:gd name="T44" fmla="*/ 16 w 537"/>
                  <a:gd name="T45" fmla="*/ 1 h 894"/>
                  <a:gd name="T46" fmla="*/ 13 w 537"/>
                  <a:gd name="T47" fmla="*/ 2 h 894"/>
                  <a:gd name="T48" fmla="*/ 11 w 537"/>
                  <a:gd name="T49" fmla="*/ 2 h 894"/>
                  <a:gd name="T50" fmla="*/ 21 w 537"/>
                  <a:gd name="T51" fmla="*/ 2 h 894"/>
                  <a:gd name="T52" fmla="*/ 21 w 537"/>
                  <a:gd name="T53" fmla="*/ 1 h 894"/>
                  <a:gd name="T54" fmla="*/ 21 w 537"/>
                  <a:gd name="T55" fmla="*/ 2 h 894"/>
                  <a:gd name="T56" fmla="*/ 21 w 537"/>
                  <a:gd name="T57" fmla="*/ 2 h 894"/>
                  <a:gd name="T58" fmla="*/ 21 w 537"/>
                  <a:gd name="T59" fmla="*/ 2 h 894"/>
                  <a:gd name="T60" fmla="*/ 20 w 537"/>
                  <a:gd name="T61" fmla="*/ 2 h 894"/>
                  <a:gd name="T62" fmla="*/ 20 w 537"/>
                  <a:gd name="T63" fmla="*/ 3 h 894"/>
                  <a:gd name="T64" fmla="*/ 19 w 537"/>
                  <a:gd name="T65" fmla="*/ 5 h 894"/>
                  <a:gd name="T66" fmla="*/ 20 w 537"/>
                  <a:gd name="T67" fmla="*/ 3 h 894"/>
                  <a:gd name="T68" fmla="*/ 17 w 537"/>
                  <a:gd name="T69" fmla="*/ 10 h 894"/>
                  <a:gd name="T70" fmla="*/ 15 w 537"/>
                  <a:gd name="T71" fmla="*/ 14 h 894"/>
                  <a:gd name="T72" fmla="*/ 17 w 537"/>
                  <a:gd name="T73" fmla="*/ 8 h 894"/>
                  <a:gd name="T74" fmla="*/ 16 w 537"/>
                  <a:gd name="T75" fmla="*/ 14 h 894"/>
                  <a:gd name="T76" fmla="*/ 13 w 537"/>
                  <a:gd name="T77" fmla="*/ 20 h 894"/>
                  <a:gd name="T78" fmla="*/ 16 w 537"/>
                  <a:gd name="T79" fmla="*/ 14 h 894"/>
                  <a:gd name="T80" fmla="*/ 14 w 537"/>
                  <a:gd name="T81" fmla="*/ 26 h 894"/>
                  <a:gd name="T82" fmla="*/ 13 w 537"/>
                  <a:gd name="T83" fmla="*/ 20 h 894"/>
                  <a:gd name="T84" fmla="*/ 13 w 537"/>
                  <a:gd name="T85" fmla="*/ 26 h 894"/>
                  <a:gd name="T86" fmla="*/ 12 w 537"/>
                  <a:gd name="T87" fmla="*/ 29 h 894"/>
                  <a:gd name="T88" fmla="*/ 9 w 537"/>
                  <a:gd name="T89" fmla="*/ 32 h 894"/>
                  <a:gd name="T90" fmla="*/ 11 w 537"/>
                  <a:gd name="T91" fmla="*/ 29 h 894"/>
                  <a:gd name="T92" fmla="*/ 14 w 537"/>
                  <a:gd name="T93" fmla="*/ 26 h 894"/>
                  <a:gd name="T94" fmla="*/ 5 w 537"/>
                  <a:gd name="T95" fmla="*/ 34 h 894"/>
                  <a:gd name="T96" fmla="*/ 0 w 537"/>
                  <a:gd name="T97" fmla="*/ 34 h 894"/>
                  <a:gd name="T98" fmla="*/ 6 w 537"/>
                  <a:gd name="T99" fmla="*/ 33 h 894"/>
                  <a:gd name="T100" fmla="*/ 1 w 537"/>
                  <a:gd name="T101" fmla="*/ 35 h 894"/>
                  <a:gd name="T102" fmla="*/ 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1" y="883"/>
                    </a:moveTo>
                    <a:lnTo>
                      <a:pt x="1" y="882"/>
                    </a:lnTo>
                    <a:lnTo>
                      <a:pt x="25" y="881"/>
                    </a:lnTo>
                    <a:lnTo>
                      <a:pt x="1" y="883"/>
                    </a:lnTo>
                    <a:close/>
                    <a:moveTo>
                      <a:pt x="1" y="882"/>
                    </a:moveTo>
                    <a:lnTo>
                      <a:pt x="0" y="876"/>
                    </a:lnTo>
                    <a:lnTo>
                      <a:pt x="0" y="867"/>
                    </a:lnTo>
                    <a:lnTo>
                      <a:pt x="0" y="856"/>
                    </a:lnTo>
                    <a:lnTo>
                      <a:pt x="1" y="845"/>
                    </a:lnTo>
                    <a:lnTo>
                      <a:pt x="25" y="847"/>
                    </a:lnTo>
                    <a:lnTo>
                      <a:pt x="25" y="856"/>
                    </a:lnTo>
                    <a:lnTo>
                      <a:pt x="25" y="866"/>
                    </a:lnTo>
                    <a:lnTo>
                      <a:pt x="25" y="875"/>
                    </a:lnTo>
                    <a:lnTo>
                      <a:pt x="25" y="881"/>
                    </a:lnTo>
                    <a:lnTo>
                      <a:pt x="1" y="882"/>
                    </a:lnTo>
                    <a:close/>
                    <a:moveTo>
                      <a:pt x="1" y="845"/>
                    </a:moveTo>
                    <a:lnTo>
                      <a:pt x="1" y="833"/>
                    </a:lnTo>
                    <a:lnTo>
                      <a:pt x="2" y="820"/>
                    </a:lnTo>
                    <a:lnTo>
                      <a:pt x="3" y="804"/>
                    </a:lnTo>
                    <a:lnTo>
                      <a:pt x="4" y="789"/>
                    </a:lnTo>
                    <a:lnTo>
                      <a:pt x="29" y="791"/>
                    </a:lnTo>
                    <a:lnTo>
                      <a:pt x="27" y="808"/>
                    </a:lnTo>
                    <a:lnTo>
                      <a:pt x="26" y="822"/>
                    </a:lnTo>
                    <a:lnTo>
                      <a:pt x="26" y="835"/>
                    </a:lnTo>
                    <a:lnTo>
                      <a:pt x="25" y="847"/>
                    </a:lnTo>
                    <a:lnTo>
                      <a:pt x="1" y="845"/>
                    </a:lnTo>
                    <a:close/>
                    <a:moveTo>
                      <a:pt x="4" y="789"/>
                    </a:moveTo>
                    <a:lnTo>
                      <a:pt x="8" y="745"/>
                    </a:lnTo>
                    <a:lnTo>
                      <a:pt x="16" y="696"/>
                    </a:lnTo>
                    <a:lnTo>
                      <a:pt x="24" y="642"/>
                    </a:lnTo>
                    <a:lnTo>
                      <a:pt x="34" y="584"/>
                    </a:lnTo>
                    <a:lnTo>
                      <a:pt x="48" y="525"/>
                    </a:lnTo>
                    <a:lnTo>
                      <a:pt x="63" y="463"/>
                    </a:lnTo>
                    <a:lnTo>
                      <a:pt x="72" y="433"/>
                    </a:lnTo>
                    <a:lnTo>
                      <a:pt x="82" y="402"/>
                    </a:lnTo>
                    <a:lnTo>
                      <a:pt x="92" y="370"/>
                    </a:lnTo>
                    <a:lnTo>
                      <a:pt x="102" y="340"/>
                    </a:lnTo>
                    <a:lnTo>
                      <a:pt x="126" y="349"/>
                    </a:lnTo>
                    <a:lnTo>
                      <a:pt x="115" y="379"/>
                    </a:lnTo>
                    <a:lnTo>
                      <a:pt x="105" y="409"/>
                    </a:lnTo>
                    <a:lnTo>
                      <a:pt x="96" y="440"/>
                    </a:lnTo>
                    <a:lnTo>
                      <a:pt x="87" y="471"/>
                    </a:lnTo>
                    <a:lnTo>
                      <a:pt x="72" y="531"/>
                    </a:lnTo>
                    <a:lnTo>
                      <a:pt x="59" y="590"/>
                    </a:lnTo>
                    <a:lnTo>
                      <a:pt x="48" y="647"/>
                    </a:lnTo>
                    <a:lnTo>
                      <a:pt x="40" y="700"/>
                    </a:lnTo>
                    <a:lnTo>
                      <a:pt x="33" y="748"/>
                    </a:lnTo>
                    <a:lnTo>
                      <a:pt x="29" y="791"/>
                    </a:lnTo>
                    <a:lnTo>
                      <a:pt x="4" y="789"/>
                    </a:lnTo>
                    <a:close/>
                    <a:moveTo>
                      <a:pt x="102" y="340"/>
                    </a:moveTo>
                    <a:lnTo>
                      <a:pt x="106" y="332"/>
                    </a:lnTo>
                    <a:lnTo>
                      <a:pt x="109" y="324"/>
                    </a:lnTo>
                    <a:lnTo>
                      <a:pt x="112" y="314"/>
                    </a:lnTo>
                    <a:lnTo>
                      <a:pt x="116" y="304"/>
                    </a:lnTo>
                    <a:lnTo>
                      <a:pt x="139" y="313"/>
                    </a:lnTo>
                    <a:lnTo>
                      <a:pt x="136" y="321"/>
                    </a:lnTo>
                    <a:lnTo>
                      <a:pt x="133" y="329"/>
                    </a:lnTo>
                    <a:lnTo>
                      <a:pt x="129" y="338"/>
                    </a:lnTo>
                    <a:lnTo>
                      <a:pt x="126" y="349"/>
                    </a:lnTo>
                    <a:lnTo>
                      <a:pt x="102" y="340"/>
                    </a:lnTo>
                    <a:close/>
                    <a:moveTo>
                      <a:pt x="116" y="304"/>
                    </a:moveTo>
                    <a:lnTo>
                      <a:pt x="133" y="268"/>
                    </a:lnTo>
                    <a:lnTo>
                      <a:pt x="149" y="232"/>
                    </a:lnTo>
                    <a:lnTo>
                      <a:pt x="167" y="197"/>
                    </a:lnTo>
                    <a:lnTo>
                      <a:pt x="186" y="165"/>
                    </a:lnTo>
                    <a:lnTo>
                      <a:pt x="196" y="150"/>
                    </a:lnTo>
                    <a:lnTo>
                      <a:pt x="206" y="135"/>
                    </a:lnTo>
                    <a:lnTo>
                      <a:pt x="217" y="121"/>
                    </a:lnTo>
                    <a:lnTo>
                      <a:pt x="228" y="108"/>
                    </a:lnTo>
                    <a:lnTo>
                      <a:pt x="238" y="95"/>
                    </a:lnTo>
                    <a:lnTo>
                      <a:pt x="250" y="83"/>
                    </a:lnTo>
                    <a:lnTo>
                      <a:pt x="262" y="71"/>
                    </a:lnTo>
                    <a:lnTo>
                      <a:pt x="274" y="60"/>
                    </a:lnTo>
                    <a:lnTo>
                      <a:pt x="290" y="79"/>
                    </a:lnTo>
                    <a:lnTo>
                      <a:pt x="278" y="89"/>
                    </a:lnTo>
                    <a:lnTo>
                      <a:pt x="268" y="100"/>
                    </a:lnTo>
                    <a:lnTo>
                      <a:pt x="257" y="112"/>
                    </a:lnTo>
                    <a:lnTo>
                      <a:pt x="246" y="124"/>
                    </a:lnTo>
                    <a:lnTo>
                      <a:pt x="235" y="137"/>
                    </a:lnTo>
                    <a:lnTo>
                      <a:pt x="225" y="150"/>
                    </a:lnTo>
                    <a:lnTo>
                      <a:pt x="216" y="165"/>
                    </a:lnTo>
                    <a:lnTo>
                      <a:pt x="206" y="179"/>
                    </a:lnTo>
                    <a:lnTo>
                      <a:pt x="188" y="210"/>
                    </a:lnTo>
                    <a:lnTo>
                      <a:pt x="170" y="243"/>
                    </a:lnTo>
                    <a:lnTo>
                      <a:pt x="154" y="277"/>
                    </a:lnTo>
                    <a:lnTo>
                      <a:pt x="139" y="313"/>
                    </a:lnTo>
                    <a:lnTo>
                      <a:pt x="116" y="304"/>
                    </a:lnTo>
                    <a:close/>
                    <a:moveTo>
                      <a:pt x="274" y="60"/>
                    </a:moveTo>
                    <a:lnTo>
                      <a:pt x="287" y="51"/>
                    </a:lnTo>
                    <a:lnTo>
                      <a:pt x="300" y="41"/>
                    </a:lnTo>
                    <a:lnTo>
                      <a:pt x="314" y="32"/>
                    </a:lnTo>
                    <a:lnTo>
                      <a:pt x="327" y="25"/>
                    </a:lnTo>
                    <a:lnTo>
                      <a:pt x="341" y="18"/>
                    </a:lnTo>
                    <a:lnTo>
                      <a:pt x="356" y="13"/>
                    </a:lnTo>
                    <a:lnTo>
                      <a:pt x="370" y="8"/>
                    </a:lnTo>
                    <a:lnTo>
                      <a:pt x="385" y="4"/>
                    </a:lnTo>
                    <a:lnTo>
                      <a:pt x="402" y="2"/>
                    </a:lnTo>
                    <a:lnTo>
                      <a:pt x="417" y="1"/>
                    </a:lnTo>
                    <a:lnTo>
                      <a:pt x="433" y="0"/>
                    </a:lnTo>
                    <a:lnTo>
                      <a:pt x="450" y="1"/>
                    </a:lnTo>
                    <a:lnTo>
                      <a:pt x="466" y="3"/>
                    </a:lnTo>
                    <a:lnTo>
                      <a:pt x="484" y="6"/>
                    </a:lnTo>
                    <a:lnTo>
                      <a:pt x="501" y="12"/>
                    </a:lnTo>
                    <a:lnTo>
                      <a:pt x="519" y="17"/>
                    </a:lnTo>
                    <a:lnTo>
                      <a:pt x="511" y="41"/>
                    </a:lnTo>
                    <a:lnTo>
                      <a:pt x="494" y="35"/>
                    </a:lnTo>
                    <a:lnTo>
                      <a:pt x="478" y="31"/>
                    </a:lnTo>
                    <a:lnTo>
                      <a:pt x="463" y="28"/>
                    </a:lnTo>
                    <a:lnTo>
                      <a:pt x="448" y="26"/>
                    </a:lnTo>
                    <a:lnTo>
                      <a:pt x="433" y="25"/>
                    </a:lnTo>
                    <a:lnTo>
                      <a:pt x="419" y="25"/>
                    </a:lnTo>
                    <a:lnTo>
                      <a:pt x="405" y="27"/>
                    </a:lnTo>
                    <a:lnTo>
                      <a:pt x="391" y="29"/>
                    </a:lnTo>
                    <a:lnTo>
                      <a:pt x="377" y="32"/>
                    </a:lnTo>
                    <a:lnTo>
                      <a:pt x="364" y="35"/>
                    </a:lnTo>
                    <a:lnTo>
                      <a:pt x="351" y="41"/>
                    </a:lnTo>
                    <a:lnTo>
                      <a:pt x="338" y="47"/>
                    </a:lnTo>
                    <a:lnTo>
                      <a:pt x="326" y="54"/>
                    </a:lnTo>
                    <a:lnTo>
                      <a:pt x="313" y="61"/>
                    </a:lnTo>
                    <a:lnTo>
                      <a:pt x="302" y="70"/>
                    </a:lnTo>
                    <a:lnTo>
                      <a:pt x="290" y="79"/>
                    </a:lnTo>
                    <a:lnTo>
                      <a:pt x="274" y="60"/>
                    </a:lnTo>
                    <a:close/>
                    <a:moveTo>
                      <a:pt x="519" y="17"/>
                    </a:moveTo>
                    <a:lnTo>
                      <a:pt x="523" y="18"/>
                    </a:lnTo>
                    <a:lnTo>
                      <a:pt x="529" y="21"/>
                    </a:lnTo>
                    <a:lnTo>
                      <a:pt x="520" y="44"/>
                    </a:lnTo>
                    <a:lnTo>
                      <a:pt x="517" y="43"/>
                    </a:lnTo>
                    <a:lnTo>
                      <a:pt x="511" y="41"/>
                    </a:lnTo>
                    <a:lnTo>
                      <a:pt x="519" y="17"/>
                    </a:lnTo>
                    <a:close/>
                    <a:moveTo>
                      <a:pt x="529" y="21"/>
                    </a:moveTo>
                    <a:lnTo>
                      <a:pt x="533" y="24"/>
                    </a:lnTo>
                    <a:lnTo>
                      <a:pt x="535" y="29"/>
                    </a:lnTo>
                    <a:lnTo>
                      <a:pt x="537" y="33"/>
                    </a:lnTo>
                    <a:lnTo>
                      <a:pt x="535" y="39"/>
                    </a:lnTo>
                    <a:lnTo>
                      <a:pt x="525" y="32"/>
                    </a:lnTo>
                    <a:lnTo>
                      <a:pt x="529" y="21"/>
                    </a:lnTo>
                    <a:close/>
                    <a:moveTo>
                      <a:pt x="535" y="39"/>
                    </a:moveTo>
                    <a:lnTo>
                      <a:pt x="535" y="39"/>
                    </a:lnTo>
                    <a:lnTo>
                      <a:pt x="514" y="27"/>
                    </a:lnTo>
                    <a:lnTo>
                      <a:pt x="535" y="39"/>
                    </a:lnTo>
                    <a:close/>
                    <a:moveTo>
                      <a:pt x="535" y="39"/>
                    </a:moveTo>
                    <a:lnTo>
                      <a:pt x="534" y="39"/>
                    </a:lnTo>
                    <a:lnTo>
                      <a:pt x="525" y="32"/>
                    </a:lnTo>
                    <a:lnTo>
                      <a:pt x="535" y="39"/>
                    </a:lnTo>
                    <a:close/>
                    <a:moveTo>
                      <a:pt x="534" y="39"/>
                    </a:moveTo>
                    <a:lnTo>
                      <a:pt x="528" y="51"/>
                    </a:lnTo>
                    <a:lnTo>
                      <a:pt x="523" y="61"/>
                    </a:lnTo>
                    <a:lnTo>
                      <a:pt x="516" y="73"/>
                    </a:lnTo>
                    <a:lnTo>
                      <a:pt x="511" y="84"/>
                    </a:lnTo>
                    <a:lnTo>
                      <a:pt x="489" y="73"/>
                    </a:lnTo>
                    <a:lnTo>
                      <a:pt x="494" y="61"/>
                    </a:lnTo>
                    <a:lnTo>
                      <a:pt x="501" y="50"/>
                    </a:lnTo>
                    <a:lnTo>
                      <a:pt x="507" y="38"/>
                    </a:lnTo>
                    <a:lnTo>
                      <a:pt x="514" y="27"/>
                    </a:lnTo>
                    <a:lnTo>
                      <a:pt x="534" y="39"/>
                    </a:lnTo>
                    <a:close/>
                    <a:moveTo>
                      <a:pt x="511" y="84"/>
                    </a:moveTo>
                    <a:lnTo>
                      <a:pt x="505" y="95"/>
                    </a:lnTo>
                    <a:lnTo>
                      <a:pt x="499" y="106"/>
                    </a:lnTo>
                    <a:lnTo>
                      <a:pt x="493" y="118"/>
                    </a:lnTo>
                    <a:lnTo>
                      <a:pt x="487" y="129"/>
                    </a:lnTo>
                    <a:lnTo>
                      <a:pt x="465" y="119"/>
                    </a:lnTo>
                    <a:lnTo>
                      <a:pt x="471" y="109"/>
                    </a:lnTo>
                    <a:lnTo>
                      <a:pt x="476" y="97"/>
                    </a:lnTo>
                    <a:lnTo>
                      <a:pt x="481" y="85"/>
                    </a:lnTo>
                    <a:lnTo>
                      <a:pt x="489" y="73"/>
                    </a:lnTo>
                    <a:lnTo>
                      <a:pt x="511" y="84"/>
                    </a:lnTo>
                    <a:close/>
                    <a:moveTo>
                      <a:pt x="487" y="129"/>
                    </a:moveTo>
                    <a:lnTo>
                      <a:pt x="473" y="159"/>
                    </a:lnTo>
                    <a:lnTo>
                      <a:pt x="460" y="188"/>
                    </a:lnTo>
                    <a:lnTo>
                      <a:pt x="447" y="216"/>
                    </a:lnTo>
                    <a:lnTo>
                      <a:pt x="435" y="245"/>
                    </a:lnTo>
                    <a:lnTo>
                      <a:pt x="423" y="273"/>
                    </a:lnTo>
                    <a:lnTo>
                      <a:pt x="412" y="301"/>
                    </a:lnTo>
                    <a:lnTo>
                      <a:pt x="403" y="329"/>
                    </a:lnTo>
                    <a:lnTo>
                      <a:pt x="394" y="357"/>
                    </a:lnTo>
                    <a:lnTo>
                      <a:pt x="370" y="350"/>
                    </a:lnTo>
                    <a:lnTo>
                      <a:pt x="380" y="322"/>
                    </a:lnTo>
                    <a:lnTo>
                      <a:pt x="390" y="294"/>
                    </a:lnTo>
                    <a:lnTo>
                      <a:pt x="400" y="264"/>
                    </a:lnTo>
                    <a:lnTo>
                      <a:pt x="412" y="236"/>
                    </a:lnTo>
                    <a:lnTo>
                      <a:pt x="424" y="207"/>
                    </a:lnTo>
                    <a:lnTo>
                      <a:pt x="437" y="178"/>
                    </a:lnTo>
                    <a:lnTo>
                      <a:pt x="451" y="149"/>
                    </a:lnTo>
                    <a:lnTo>
                      <a:pt x="465" y="119"/>
                    </a:lnTo>
                    <a:lnTo>
                      <a:pt x="487" y="129"/>
                    </a:lnTo>
                    <a:close/>
                    <a:moveTo>
                      <a:pt x="394" y="357"/>
                    </a:moveTo>
                    <a:lnTo>
                      <a:pt x="382" y="396"/>
                    </a:lnTo>
                    <a:lnTo>
                      <a:pt x="371" y="435"/>
                    </a:lnTo>
                    <a:lnTo>
                      <a:pt x="363" y="473"/>
                    </a:lnTo>
                    <a:lnTo>
                      <a:pt x="355" y="510"/>
                    </a:lnTo>
                    <a:lnTo>
                      <a:pt x="330" y="505"/>
                    </a:lnTo>
                    <a:lnTo>
                      <a:pt x="338" y="467"/>
                    </a:lnTo>
                    <a:lnTo>
                      <a:pt x="348" y="429"/>
                    </a:lnTo>
                    <a:lnTo>
                      <a:pt x="358" y="390"/>
                    </a:lnTo>
                    <a:lnTo>
                      <a:pt x="370" y="350"/>
                    </a:lnTo>
                    <a:lnTo>
                      <a:pt x="394" y="357"/>
                    </a:lnTo>
                    <a:close/>
                    <a:moveTo>
                      <a:pt x="355" y="510"/>
                    </a:moveTo>
                    <a:lnTo>
                      <a:pt x="349" y="546"/>
                    </a:lnTo>
                    <a:lnTo>
                      <a:pt x="344" y="582"/>
                    </a:lnTo>
                    <a:lnTo>
                      <a:pt x="342" y="617"/>
                    </a:lnTo>
                    <a:lnTo>
                      <a:pt x="341" y="651"/>
                    </a:lnTo>
                    <a:lnTo>
                      <a:pt x="316" y="651"/>
                    </a:lnTo>
                    <a:lnTo>
                      <a:pt x="317" y="615"/>
                    </a:lnTo>
                    <a:lnTo>
                      <a:pt x="321" y="579"/>
                    </a:lnTo>
                    <a:lnTo>
                      <a:pt x="325" y="542"/>
                    </a:lnTo>
                    <a:lnTo>
                      <a:pt x="330" y="505"/>
                    </a:lnTo>
                    <a:lnTo>
                      <a:pt x="355" y="510"/>
                    </a:lnTo>
                    <a:close/>
                    <a:moveTo>
                      <a:pt x="341" y="651"/>
                    </a:moveTo>
                    <a:lnTo>
                      <a:pt x="340" y="653"/>
                    </a:lnTo>
                    <a:lnTo>
                      <a:pt x="340" y="655"/>
                    </a:lnTo>
                    <a:lnTo>
                      <a:pt x="329" y="651"/>
                    </a:lnTo>
                    <a:lnTo>
                      <a:pt x="341" y="651"/>
                    </a:lnTo>
                    <a:close/>
                    <a:moveTo>
                      <a:pt x="340" y="655"/>
                    </a:moveTo>
                    <a:lnTo>
                      <a:pt x="329" y="679"/>
                    </a:lnTo>
                    <a:lnTo>
                      <a:pt x="317" y="701"/>
                    </a:lnTo>
                    <a:lnTo>
                      <a:pt x="304" y="721"/>
                    </a:lnTo>
                    <a:lnTo>
                      <a:pt x="289" y="742"/>
                    </a:lnTo>
                    <a:lnTo>
                      <a:pt x="274" y="760"/>
                    </a:lnTo>
                    <a:lnTo>
                      <a:pt x="257" y="779"/>
                    </a:lnTo>
                    <a:lnTo>
                      <a:pt x="238" y="795"/>
                    </a:lnTo>
                    <a:lnTo>
                      <a:pt x="219" y="810"/>
                    </a:lnTo>
                    <a:lnTo>
                      <a:pt x="204" y="790"/>
                    </a:lnTo>
                    <a:lnTo>
                      <a:pt x="222" y="776"/>
                    </a:lnTo>
                    <a:lnTo>
                      <a:pt x="240" y="761"/>
                    </a:lnTo>
                    <a:lnTo>
                      <a:pt x="256" y="744"/>
                    </a:lnTo>
                    <a:lnTo>
                      <a:pt x="271" y="727"/>
                    </a:lnTo>
                    <a:lnTo>
                      <a:pt x="284" y="708"/>
                    </a:lnTo>
                    <a:lnTo>
                      <a:pt x="297" y="689"/>
                    </a:lnTo>
                    <a:lnTo>
                      <a:pt x="308" y="667"/>
                    </a:lnTo>
                    <a:lnTo>
                      <a:pt x="317" y="646"/>
                    </a:lnTo>
                    <a:lnTo>
                      <a:pt x="340" y="655"/>
                    </a:lnTo>
                    <a:close/>
                    <a:moveTo>
                      <a:pt x="219" y="810"/>
                    </a:moveTo>
                    <a:lnTo>
                      <a:pt x="197" y="825"/>
                    </a:lnTo>
                    <a:lnTo>
                      <a:pt x="176" y="838"/>
                    </a:lnTo>
                    <a:lnTo>
                      <a:pt x="152" y="850"/>
                    </a:lnTo>
                    <a:lnTo>
                      <a:pt x="127" y="861"/>
                    </a:lnTo>
                    <a:lnTo>
                      <a:pt x="101" y="870"/>
                    </a:lnTo>
                    <a:lnTo>
                      <a:pt x="74" y="880"/>
                    </a:lnTo>
                    <a:lnTo>
                      <a:pt x="45" y="888"/>
                    </a:lnTo>
                    <a:lnTo>
                      <a:pt x="15" y="894"/>
                    </a:lnTo>
                    <a:lnTo>
                      <a:pt x="11" y="870"/>
                    </a:lnTo>
                    <a:lnTo>
                      <a:pt x="40" y="864"/>
                    </a:lnTo>
                    <a:lnTo>
                      <a:pt x="67" y="856"/>
                    </a:lnTo>
                    <a:lnTo>
                      <a:pt x="93" y="848"/>
                    </a:lnTo>
                    <a:lnTo>
                      <a:pt x="117" y="839"/>
                    </a:lnTo>
                    <a:lnTo>
                      <a:pt x="141" y="828"/>
                    </a:lnTo>
                    <a:lnTo>
                      <a:pt x="164" y="816"/>
                    </a:lnTo>
                    <a:lnTo>
                      <a:pt x="184" y="804"/>
                    </a:lnTo>
                    <a:lnTo>
                      <a:pt x="204" y="790"/>
                    </a:lnTo>
                    <a:lnTo>
                      <a:pt x="219" y="810"/>
                    </a:lnTo>
                    <a:close/>
                    <a:moveTo>
                      <a:pt x="15" y="894"/>
                    </a:moveTo>
                    <a:lnTo>
                      <a:pt x="9" y="894"/>
                    </a:lnTo>
                    <a:lnTo>
                      <a:pt x="5" y="892"/>
                    </a:lnTo>
                    <a:lnTo>
                      <a:pt x="2" y="888"/>
                    </a:lnTo>
                    <a:lnTo>
                      <a:pt x="1" y="883"/>
                    </a:lnTo>
                    <a:lnTo>
                      <a:pt x="13" y="882"/>
                    </a:lnTo>
                    <a:lnTo>
                      <a:pt x="15" y="89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1" name="Freeform 992"/>
              <p:cNvSpPr>
                <a:spLocks/>
              </p:cNvSpPr>
              <p:nvPr/>
            </p:nvSpPr>
            <p:spPr bwMode="auto">
              <a:xfrm>
                <a:off x="2532" y="1784"/>
                <a:ext cx="89" cy="164"/>
              </a:xfrm>
              <a:custGeom>
                <a:avLst/>
                <a:gdLst>
                  <a:gd name="T0" fmla="*/ 0 w 441"/>
                  <a:gd name="T1" fmla="*/ 31 h 797"/>
                  <a:gd name="T2" fmla="*/ 0 w 441"/>
                  <a:gd name="T3" fmla="*/ 27 h 797"/>
                  <a:gd name="T4" fmla="*/ 1 w 441"/>
                  <a:gd name="T5" fmla="*/ 23 h 797"/>
                  <a:gd name="T6" fmla="*/ 1 w 441"/>
                  <a:gd name="T7" fmla="*/ 20 h 797"/>
                  <a:gd name="T8" fmla="*/ 2 w 441"/>
                  <a:gd name="T9" fmla="*/ 17 h 797"/>
                  <a:gd name="T10" fmla="*/ 3 w 441"/>
                  <a:gd name="T11" fmla="*/ 14 h 797"/>
                  <a:gd name="T12" fmla="*/ 4 w 441"/>
                  <a:gd name="T13" fmla="*/ 11 h 797"/>
                  <a:gd name="T14" fmla="*/ 5 w 441"/>
                  <a:gd name="T15" fmla="*/ 8 h 797"/>
                  <a:gd name="T16" fmla="*/ 6 w 441"/>
                  <a:gd name="T17" fmla="*/ 6 h 797"/>
                  <a:gd name="T18" fmla="*/ 7 w 441"/>
                  <a:gd name="T19" fmla="*/ 5 h 797"/>
                  <a:gd name="T20" fmla="*/ 8 w 441"/>
                  <a:gd name="T21" fmla="*/ 4 h 797"/>
                  <a:gd name="T22" fmla="*/ 9 w 441"/>
                  <a:gd name="T23" fmla="*/ 3 h 797"/>
                  <a:gd name="T24" fmla="*/ 10 w 441"/>
                  <a:gd name="T25" fmla="*/ 2 h 797"/>
                  <a:gd name="T26" fmla="*/ 10 w 441"/>
                  <a:gd name="T27" fmla="*/ 1 h 797"/>
                  <a:gd name="T28" fmla="*/ 11 w 441"/>
                  <a:gd name="T29" fmla="*/ 1 h 797"/>
                  <a:gd name="T30" fmla="*/ 12 w 441"/>
                  <a:gd name="T31" fmla="*/ 0 h 797"/>
                  <a:gd name="T32" fmla="*/ 13 w 441"/>
                  <a:gd name="T33" fmla="*/ 0 h 797"/>
                  <a:gd name="T34" fmla="*/ 15 w 441"/>
                  <a:gd name="T35" fmla="*/ 0 h 797"/>
                  <a:gd name="T36" fmla="*/ 16 w 441"/>
                  <a:gd name="T37" fmla="*/ 0 h 797"/>
                  <a:gd name="T38" fmla="*/ 17 w 441"/>
                  <a:gd name="T39" fmla="*/ 1 h 797"/>
                  <a:gd name="T40" fmla="*/ 17 w 441"/>
                  <a:gd name="T41" fmla="*/ 2 h 797"/>
                  <a:gd name="T42" fmla="*/ 15 w 441"/>
                  <a:gd name="T43" fmla="*/ 5 h 797"/>
                  <a:gd name="T44" fmla="*/ 14 w 441"/>
                  <a:gd name="T45" fmla="*/ 8 h 797"/>
                  <a:gd name="T46" fmla="*/ 13 w 441"/>
                  <a:gd name="T47" fmla="*/ 11 h 797"/>
                  <a:gd name="T48" fmla="*/ 12 w 441"/>
                  <a:gd name="T49" fmla="*/ 14 h 797"/>
                  <a:gd name="T50" fmla="*/ 12 w 441"/>
                  <a:gd name="T51" fmla="*/ 17 h 797"/>
                  <a:gd name="T52" fmla="*/ 11 w 441"/>
                  <a:gd name="T53" fmla="*/ 20 h 797"/>
                  <a:gd name="T54" fmla="*/ 11 w 441"/>
                  <a:gd name="T55" fmla="*/ 22 h 797"/>
                  <a:gd name="T56" fmla="*/ 10 w 441"/>
                  <a:gd name="T57" fmla="*/ 24 h 797"/>
                  <a:gd name="T58" fmla="*/ 10 w 441"/>
                  <a:gd name="T59" fmla="*/ 26 h 797"/>
                  <a:gd name="T60" fmla="*/ 9 w 441"/>
                  <a:gd name="T61" fmla="*/ 27 h 797"/>
                  <a:gd name="T62" fmla="*/ 7 w 441"/>
                  <a:gd name="T63" fmla="*/ 28 h 797"/>
                  <a:gd name="T64" fmla="*/ 6 w 441"/>
                  <a:gd name="T65" fmla="*/ 29 h 797"/>
                  <a:gd name="T66" fmla="*/ 5 w 441"/>
                  <a:gd name="T67" fmla="*/ 30 h 797"/>
                  <a:gd name="T68" fmla="*/ 3 w 441"/>
                  <a:gd name="T69" fmla="*/ 31 h 797"/>
                  <a:gd name="T70" fmla="*/ 1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0" y="797"/>
                    </a:moveTo>
                    <a:lnTo>
                      <a:pt x="0" y="768"/>
                    </a:lnTo>
                    <a:lnTo>
                      <a:pt x="3" y="726"/>
                    </a:lnTo>
                    <a:lnTo>
                      <a:pt x="9" y="671"/>
                    </a:lnTo>
                    <a:lnTo>
                      <a:pt x="18" y="607"/>
                    </a:lnTo>
                    <a:lnTo>
                      <a:pt x="23" y="572"/>
                    </a:lnTo>
                    <a:lnTo>
                      <a:pt x="29" y="536"/>
                    </a:lnTo>
                    <a:lnTo>
                      <a:pt x="37" y="498"/>
                    </a:lnTo>
                    <a:lnTo>
                      <a:pt x="46" y="460"/>
                    </a:lnTo>
                    <a:lnTo>
                      <a:pt x="54" y="421"/>
                    </a:lnTo>
                    <a:lnTo>
                      <a:pt x="65" y="381"/>
                    </a:lnTo>
                    <a:lnTo>
                      <a:pt x="77" y="342"/>
                    </a:lnTo>
                    <a:lnTo>
                      <a:pt x="90" y="303"/>
                    </a:lnTo>
                    <a:lnTo>
                      <a:pt x="103" y="267"/>
                    </a:lnTo>
                    <a:lnTo>
                      <a:pt x="118" y="231"/>
                    </a:lnTo>
                    <a:lnTo>
                      <a:pt x="133" y="196"/>
                    </a:lnTo>
                    <a:lnTo>
                      <a:pt x="149" y="164"/>
                    </a:lnTo>
                    <a:lnTo>
                      <a:pt x="158" y="149"/>
                    </a:lnTo>
                    <a:lnTo>
                      <a:pt x="168" y="134"/>
                    </a:lnTo>
                    <a:lnTo>
                      <a:pt x="176" y="120"/>
                    </a:lnTo>
                    <a:lnTo>
                      <a:pt x="186" y="106"/>
                    </a:lnTo>
                    <a:lnTo>
                      <a:pt x="196" y="93"/>
                    </a:lnTo>
                    <a:lnTo>
                      <a:pt x="207" y="81"/>
                    </a:lnTo>
                    <a:lnTo>
                      <a:pt x="216" y="69"/>
                    </a:lnTo>
                    <a:lnTo>
                      <a:pt x="227" y="58"/>
                    </a:lnTo>
                    <a:lnTo>
                      <a:pt x="239" y="48"/>
                    </a:lnTo>
                    <a:lnTo>
                      <a:pt x="250" y="39"/>
                    </a:lnTo>
                    <a:lnTo>
                      <a:pt x="262" y="31"/>
                    </a:lnTo>
                    <a:lnTo>
                      <a:pt x="274" y="24"/>
                    </a:lnTo>
                    <a:lnTo>
                      <a:pt x="285" y="17"/>
                    </a:lnTo>
                    <a:lnTo>
                      <a:pt x="298" y="12"/>
                    </a:lnTo>
                    <a:lnTo>
                      <a:pt x="311" y="7"/>
                    </a:lnTo>
                    <a:lnTo>
                      <a:pt x="324" y="4"/>
                    </a:lnTo>
                    <a:lnTo>
                      <a:pt x="337" y="1"/>
                    </a:lnTo>
                    <a:lnTo>
                      <a:pt x="351" y="0"/>
                    </a:lnTo>
                    <a:lnTo>
                      <a:pt x="365" y="0"/>
                    </a:lnTo>
                    <a:lnTo>
                      <a:pt x="380" y="2"/>
                    </a:lnTo>
                    <a:lnTo>
                      <a:pt x="394" y="4"/>
                    </a:lnTo>
                    <a:lnTo>
                      <a:pt x="410" y="7"/>
                    </a:lnTo>
                    <a:lnTo>
                      <a:pt x="426" y="13"/>
                    </a:lnTo>
                    <a:lnTo>
                      <a:pt x="441" y="19"/>
                    </a:lnTo>
                    <a:lnTo>
                      <a:pt x="421" y="57"/>
                    </a:lnTo>
                    <a:lnTo>
                      <a:pt x="403" y="95"/>
                    </a:lnTo>
                    <a:lnTo>
                      <a:pt x="386" y="133"/>
                    </a:lnTo>
                    <a:lnTo>
                      <a:pt x="370" y="169"/>
                    </a:lnTo>
                    <a:lnTo>
                      <a:pt x="355" y="207"/>
                    </a:lnTo>
                    <a:lnTo>
                      <a:pt x="340" y="244"/>
                    </a:lnTo>
                    <a:lnTo>
                      <a:pt x="328" y="280"/>
                    </a:lnTo>
                    <a:lnTo>
                      <a:pt x="317" y="316"/>
                    </a:lnTo>
                    <a:lnTo>
                      <a:pt x="306" y="352"/>
                    </a:lnTo>
                    <a:lnTo>
                      <a:pt x="296" y="388"/>
                    </a:lnTo>
                    <a:lnTo>
                      <a:pt x="289" y="423"/>
                    </a:lnTo>
                    <a:lnTo>
                      <a:pt x="282" y="458"/>
                    </a:lnTo>
                    <a:lnTo>
                      <a:pt x="277" y="491"/>
                    </a:lnTo>
                    <a:lnTo>
                      <a:pt x="274" y="525"/>
                    </a:lnTo>
                    <a:lnTo>
                      <a:pt x="270" y="558"/>
                    </a:lnTo>
                    <a:lnTo>
                      <a:pt x="269" y="591"/>
                    </a:lnTo>
                    <a:lnTo>
                      <a:pt x="261" y="611"/>
                    </a:lnTo>
                    <a:lnTo>
                      <a:pt x="251" y="631"/>
                    </a:lnTo>
                    <a:lnTo>
                      <a:pt x="240" y="649"/>
                    </a:lnTo>
                    <a:lnTo>
                      <a:pt x="228" y="666"/>
                    </a:lnTo>
                    <a:lnTo>
                      <a:pt x="215" y="682"/>
                    </a:lnTo>
                    <a:lnTo>
                      <a:pt x="201" y="699"/>
                    </a:lnTo>
                    <a:lnTo>
                      <a:pt x="186" y="713"/>
                    </a:lnTo>
                    <a:lnTo>
                      <a:pt x="170" y="726"/>
                    </a:lnTo>
                    <a:lnTo>
                      <a:pt x="153" y="739"/>
                    </a:lnTo>
                    <a:lnTo>
                      <a:pt x="134" y="749"/>
                    </a:lnTo>
                    <a:lnTo>
                      <a:pt x="115" y="760"/>
                    </a:lnTo>
                    <a:lnTo>
                      <a:pt x="94" y="770"/>
                    </a:lnTo>
                    <a:lnTo>
                      <a:pt x="73" y="777"/>
                    </a:lnTo>
                    <a:lnTo>
                      <a:pt x="49" y="785"/>
                    </a:lnTo>
                    <a:lnTo>
                      <a:pt x="25" y="792"/>
                    </a:lnTo>
                    <a:lnTo>
                      <a:pt x="0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2" name="Freeform 993"/>
              <p:cNvSpPr>
                <a:spLocks noEditPoints="1"/>
              </p:cNvSpPr>
              <p:nvPr/>
            </p:nvSpPr>
            <p:spPr bwMode="auto">
              <a:xfrm>
                <a:off x="2529" y="1784"/>
                <a:ext cx="93" cy="164"/>
              </a:xfrm>
              <a:custGeom>
                <a:avLst/>
                <a:gdLst>
                  <a:gd name="T0" fmla="*/ 1 w 466"/>
                  <a:gd name="T1" fmla="*/ 32 h 821"/>
                  <a:gd name="T2" fmla="*/ 1 w 466"/>
                  <a:gd name="T3" fmla="*/ 32 h 821"/>
                  <a:gd name="T4" fmla="*/ 0 w 466"/>
                  <a:gd name="T5" fmla="*/ 31 h 821"/>
                  <a:gd name="T6" fmla="*/ 0 w 466"/>
                  <a:gd name="T7" fmla="*/ 32 h 821"/>
                  <a:gd name="T8" fmla="*/ 0 w 466"/>
                  <a:gd name="T9" fmla="*/ 29 h 821"/>
                  <a:gd name="T10" fmla="*/ 1 w 466"/>
                  <a:gd name="T11" fmla="*/ 31 h 821"/>
                  <a:gd name="T12" fmla="*/ 1 w 466"/>
                  <a:gd name="T13" fmla="*/ 23 h 821"/>
                  <a:gd name="T14" fmla="*/ 3 w 466"/>
                  <a:gd name="T15" fmla="*/ 15 h 821"/>
                  <a:gd name="T16" fmla="*/ 4 w 466"/>
                  <a:gd name="T17" fmla="*/ 15 h 821"/>
                  <a:gd name="T18" fmla="*/ 2 w 466"/>
                  <a:gd name="T19" fmla="*/ 24 h 821"/>
                  <a:gd name="T20" fmla="*/ 4 w 466"/>
                  <a:gd name="T21" fmla="*/ 12 h 821"/>
                  <a:gd name="T22" fmla="*/ 6 w 466"/>
                  <a:gd name="T23" fmla="*/ 9 h 821"/>
                  <a:gd name="T24" fmla="*/ 4 w 466"/>
                  <a:gd name="T25" fmla="*/ 12 h 821"/>
                  <a:gd name="T26" fmla="*/ 7 w 466"/>
                  <a:gd name="T27" fmla="*/ 5 h 821"/>
                  <a:gd name="T28" fmla="*/ 11 w 466"/>
                  <a:gd name="T29" fmla="*/ 3 h 821"/>
                  <a:gd name="T30" fmla="*/ 7 w 466"/>
                  <a:gd name="T31" fmla="*/ 6 h 821"/>
                  <a:gd name="T32" fmla="*/ 10 w 466"/>
                  <a:gd name="T33" fmla="*/ 2 h 821"/>
                  <a:gd name="T34" fmla="*/ 12 w 466"/>
                  <a:gd name="T35" fmla="*/ 1 h 821"/>
                  <a:gd name="T36" fmla="*/ 14 w 466"/>
                  <a:gd name="T37" fmla="*/ 0 h 821"/>
                  <a:gd name="T38" fmla="*/ 17 w 466"/>
                  <a:gd name="T39" fmla="*/ 0 h 821"/>
                  <a:gd name="T40" fmla="*/ 16 w 466"/>
                  <a:gd name="T41" fmla="*/ 1 h 821"/>
                  <a:gd name="T42" fmla="*/ 14 w 466"/>
                  <a:gd name="T43" fmla="*/ 1 h 821"/>
                  <a:gd name="T44" fmla="*/ 12 w 466"/>
                  <a:gd name="T45" fmla="*/ 2 h 821"/>
                  <a:gd name="T46" fmla="*/ 18 w 466"/>
                  <a:gd name="T47" fmla="*/ 0 h 821"/>
                  <a:gd name="T48" fmla="*/ 17 w 466"/>
                  <a:gd name="T49" fmla="*/ 1 h 821"/>
                  <a:gd name="T50" fmla="*/ 19 w 466"/>
                  <a:gd name="T51" fmla="*/ 1 h 821"/>
                  <a:gd name="T52" fmla="*/ 19 w 466"/>
                  <a:gd name="T53" fmla="*/ 1 h 821"/>
                  <a:gd name="T54" fmla="*/ 18 w 466"/>
                  <a:gd name="T55" fmla="*/ 2 h 821"/>
                  <a:gd name="T56" fmla="*/ 17 w 466"/>
                  <a:gd name="T57" fmla="*/ 2 h 821"/>
                  <a:gd name="T58" fmla="*/ 18 w 466"/>
                  <a:gd name="T59" fmla="*/ 3 h 821"/>
                  <a:gd name="T60" fmla="*/ 16 w 466"/>
                  <a:gd name="T61" fmla="*/ 4 h 821"/>
                  <a:gd name="T62" fmla="*/ 18 w 466"/>
                  <a:gd name="T63" fmla="*/ 3 h 821"/>
                  <a:gd name="T64" fmla="*/ 15 w 466"/>
                  <a:gd name="T65" fmla="*/ 9 h 821"/>
                  <a:gd name="T66" fmla="*/ 13 w 466"/>
                  <a:gd name="T67" fmla="*/ 13 h 821"/>
                  <a:gd name="T68" fmla="*/ 15 w 466"/>
                  <a:gd name="T69" fmla="*/ 8 h 821"/>
                  <a:gd name="T70" fmla="*/ 14 w 466"/>
                  <a:gd name="T71" fmla="*/ 13 h 821"/>
                  <a:gd name="T72" fmla="*/ 13 w 466"/>
                  <a:gd name="T73" fmla="*/ 13 h 821"/>
                  <a:gd name="T74" fmla="*/ 13 w 466"/>
                  <a:gd name="T75" fmla="*/ 14 h 821"/>
                  <a:gd name="T76" fmla="*/ 12 w 466"/>
                  <a:gd name="T77" fmla="*/ 14 h 821"/>
                  <a:gd name="T78" fmla="*/ 13 w 466"/>
                  <a:gd name="T79" fmla="*/ 15 h 821"/>
                  <a:gd name="T80" fmla="*/ 12 w 466"/>
                  <a:gd name="T81" fmla="*/ 16 h 821"/>
                  <a:gd name="T82" fmla="*/ 13 w 466"/>
                  <a:gd name="T83" fmla="*/ 15 h 821"/>
                  <a:gd name="T84" fmla="*/ 12 w 466"/>
                  <a:gd name="T85" fmla="*/ 20 h 821"/>
                  <a:gd name="T86" fmla="*/ 11 w 466"/>
                  <a:gd name="T87" fmla="*/ 24 h 821"/>
                  <a:gd name="T88" fmla="*/ 11 w 466"/>
                  <a:gd name="T89" fmla="*/ 19 h 821"/>
                  <a:gd name="T90" fmla="*/ 12 w 466"/>
                  <a:gd name="T91" fmla="*/ 24 h 821"/>
                  <a:gd name="T92" fmla="*/ 12 w 466"/>
                  <a:gd name="T93" fmla="*/ 24 h 821"/>
                  <a:gd name="T94" fmla="*/ 9 w 466"/>
                  <a:gd name="T95" fmla="*/ 28 h 821"/>
                  <a:gd name="T96" fmla="*/ 8 w 466"/>
                  <a:gd name="T97" fmla="*/ 29 h 821"/>
                  <a:gd name="T98" fmla="*/ 10 w 466"/>
                  <a:gd name="T99" fmla="*/ 25 h 821"/>
                  <a:gd name="T100" fmla="*/ 7 w 466"/>
                  <a:gd name="T101" fmla="*/ 30 h 821"/>
                  <a:gd name="T102" fmla="*/ 3 w 466"/>
                  <a:gd name="T103" fmla="*/ 32 h 821"/>
                  <a:gd name="T104" fmla="*/ 2 w 466"/>
                  <a:gd name="T105" fmla="*/ 31 h 821"/>
                  <a:gd name="T106" fmla="*/ 6 w 466"/>
                  <a:gd name="T107" fmla="*/ 30 h 821"/>
                  <a:gd name="T108" fmla="*/ 0 w 466"/>
                  <a:gd name="T109" fmla="*/ 33 h 821"/>
                  <a:gd name="T110" fmla="*/ 1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1" y="809"/>
                    </a:moveTo>
                    <a:lnTo>
                      <a:pt x="1" y="809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1" y="809"/>
                    </a:lnTo>
                    <a:lnTo>
                      <a:pt x="13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0" y="801"/>
                    </a:lnTo>
                    <a:lnTo>
                      <a:pt x="0" y="794"/>
                    </a:lnTo>
                    <a:lnTo>
                      <a:pt x="1" y="784"/>
                    </a:lnTo>
                    <a:lnTo>
                      <a:pt x="1" y="774"/>
                    </a:lnTo>
                    <a:lnTo>
                      <a:pt x="25" y="775"/>
                    </a:lnTo>
                    <a:lnTo>
                      <a:pt x="25" y="794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774"/>
                    </a:moveTo>
                    <a:lnTo>
                      <a:pt x="2" y="762"/>
                    </a:lnTo>
                    <a:lnTo>
                      <a:pt x="2" y="751"/>
                    </a:lnTo>
                    <a:lnTo>
                      <a:pt x="4" y="737"/>
                    </a:lnTo>
                    <a:lnTo>
                      <a:pt x="5" y="723"/>
                    </a:lnTo>
                    <a:lnTo>
                      <a:pt x="29" y="725"/>
                    </a:lnTo>
                    <a:lnTo>
                      <a:pt x="28" y="740"/>
                    </a:lnTo>
                    <a:lnTo>
                      <a:pt x="27" y="753"/>
                    </a:lnTo>
                    <a:lnTo>
                      <a:pt x="26" y="765"/>
                    </a:lnTo>
                    <a:lnTo>
                      <a:pt x="25" y="775"/>
                    </a:lnTo>
                    <a:lnTo>
                      <a:pt x="1" y="774"/>
                    </a:lnTo>
                    <a:close/>
                    <a:moveTo>
                      <a:pt x="5" y="723"/>
                    </a:moveTo>
                    <a:lnTo>
                      <a:pt x="9" y="683"/>
                    </a:lnTo>
                    <a:lnTo>
                      <a:pt x="15" y="637"/>
                    </a:lnTo>
                    <a:lnTo>
                      <a:pt x="23" y="588"/>
                    </a:lnTo>
                    <a:lnTo>
                      <a:pt x="33" y="536"/>
                    </a:lnTo>
                    <a:lnTo>
                      <a:pt x="44" y="481"/>
                    </a:lnTo>
                    <a:lnTo>
                      <a:pt x="58" y="424"/>
                    </a:lnTo>
                    <a:lnTo>
                      <a:pt x="65" y="396"/>
                    </a:lnTo>
                    <a:lnTo>
                      <a:pt x="73" y="368"/>
                    </a:lnTo>
                    <a:lnTo>
                      <a:pt x="81" y="339"/>
                    </a:lnTo>
                    <a:lnTo>
                      <a:pt x="91" y="312"/>
                    </a:lnTo>
                    <a:lnTo>
                      <a:pt x="114" y="320"/>
                    </a:lnTo>
                    <a:lnTo>
                      <a:pt x="105" y="348"/>
                    </a:lnTo>
                    <a:lnTo>
                      <a:pt x="96" y="375"/>
                    </a:lnTo>
                    <a:lnTo>
                      <a:pt x="88" y="403"/>
                    </a:lnTo>
                    <a:lnTo>
                      <a:pt x="80" y="431"/>
                    </a:lnTo>
                    <a:lnTo>
                      <a:pt x="67" y="486"/>
                    </a:lnTo>
                    <a:lnTo>
                      <a:pt x="56" y="540"/>
                    </a:lnTo>
                    <a:lnTo>
                      <a:pt x="47" y="592"/>
                    </a:lnTo>
                    <a:lnTo>
                      <a:pt x="39" y="640"/>
                    </a:lnTo>
                    <a:lnTo>
                      <a:pt x="34" y="686"/>
                    </a:lnTo>
                    <a:lnTo>
                      <a:pt x="29" y="725"/>
                    </a:lnTo>
                    <a:lnTo>
                      <a:pt x="5" y="723"/>
                    </a:lnTo>
                    <a:close/>
                    <a:moveTo>
                      <a:pt x="91" y="312"/>
                    </a:moveTo>
                    <a:lnTo>
                      <a:pt x="99" y="289"/>
                    </a:lnTo>
                    <a:lnTo>
                      <a:pt x="107" y="269"/>
                    </a:lnTo>
                    <a:lnTo>
                      <a:pt x="116" y="247"/>
                    </a:lnTo>
                    <a:lnTo>
                      <a:pt x="125" y="227"/>
                    </a:lnTo>
                    <a:lnTo>
                      <a:pt x="146" y="237"/>
                    </a:lnTo>
                    <a:lnTo>
                      <a:pt x="137" y="257"/>
                    </a:lnTo>
                    <a:lnTo>
                      <a:pt x="130" y="278"/>
                    </a:lnTo>
                    <a:lnTo>
                      <a:pt x="121" y="298"/>
                    </a:lnTo>
                    <a:lnTo>
                      <a:pt x="114" y="320"/>
                    </a:lnTo>
                    <a:lnTo>
                      <a:pt x="91" y="312"/>
                    </a:lnTo>
                    <a:close/>
                    <a:moveTo>
                      <a:pt x="125" y="227"/>
                    </a:moveTo>
                    <a:lnTo>
                      <a:pt x="137" y="199"/>
                    </a:lnTo>
                    <a:lnTo>
                      <a:pt x="152" y="172"/>
                    </a:lnTo>
                    <a:lnTo>
                      <a:pt x="166" y="146"/>
                    </a:lnTo>
                    <a:lnTo>
                      <a:pt x="182" y="122"/>
                    </a:lnTo>
                    <a:lnTo>
                      <a:pt x="198" y="99"/>
                    </a:lnTo>
                    <a:lnTo>
                      <a:pt x="215" y="79"/>
                    </a:lnTo>
                    <a:lnTo>
                      <a:pt x="233" y="60"/>
                    </a:lnTo>
                    <a:lnTo>
                      <a:pt x="252" y="44"/>
                    </a:lnTo>
                    <a:lnTo>
                      <a:pt x="267" y="64"/>
                    </a:lnTo>
                    <a:lnTo>
                      <a:pt x="249" y="79"/>
                    </a:lnTo>
                    <a:lnTo>
                      <a:pt x="233" y="96"/>
                    </a:lnTo>
                    <a:lnTo>
                      <a:pt x="216" y="116"/>
                    </a:lnTo>
                    <a:lnTo>
                      <a:pt x="201" y="137"/>
                    </a:lnTo>
                    <a:lnTo>
                      <a:pt x="186" y="160"/>
                    </a:lnTo>
                    <a:lnTo>
                      <a:pt x="172" y="185"/>
                    </a:lnTo>
                    <a:lnTo>
                      <a:pt x="159" y="210"/>
                    </a:lnTo>
                    <a:lnTo>
                      <a:pt x="146" y="237"/>
                    </a:lnTo>
                    <a:lnTo>
                      <a:pt x="125" y="227"/>
                    </a:lnTo>
                    <a:close/>
                    <a:moveTo>
                      <a:pt x="252" y="44"/>
                    </a:moveTo>
                    <a:lnTo>
                      <a:pt x="262" y="37"/>
                    </a:lnTo>
                    <a:lnTo>
                      <a:pt x="271" y="30"/>
                    </a:lnTo>
                    <a:lnTo>
                      <a:pt x="282" y="24"/>
                    </a:lnTo>
                    <a:lnTo>
                      <a:pt x="293" y="18"/>
                    </a:lnTo>
                    <a:lnTo>
                      <a:pt x="304" y="13"/>
                    </a:lnTo>
                    <a:lnTo>
                      <a:pt x="315" y="9"/>
                    </a:lnTo>
                    <a:lnTo>
                      <a:pt x="326" y="5"/>
                    </a:lnTo>
                    <a:lnTo>
                      <a:pt x="337" y="3"/>
                    </a:lnTo>
                    <a:lnTo>
                      <a:pt x="349" y="1"/>
                    </a:lnTo>
                    <a:lnTo>
                      <a:pt x="361" y="0"/>
                    </a:lnTo>
                    <a:lnTo>
                      <a:pt x="374" y="0"/>
                    </a:lnTo>
                    <a:lnTo>
                      <a:pt x="386" y="0"/>
                    </a:lnTo>
                    <a:lnTo>
                      <a:pt x="399" y="2"/>
                    </a:lnTo>
                    <a:lnTo>
                      <a:pt x="412" y="4"/>
                    </a:lnTo>
                    <a:lnTo>
                      <a:pt x="425" y="8"/>
                    </a:lnTo>
                    <a:lnTo>
                      <a:pt x="439" y="12"/>
                    </a:lnTo>
                    <a:lnTo>
                      <a:pt x="430" y="35"/>
                    </a:lnTo>
                    <a:lnTo>
                      <a:pt x="418" y="31"/>
                    </a:lnTo>
                    <a:lnTo>
                      <a:pt x="407" y="28"/>
                    </a:lnTo>
                    <a:lnTo>
                      <a:pt x="396" y="26"/>
                    </a:lnTo>
                    <a:lnTo>
                      <a:pt x="385" y="25"/>
                    </a:lnTo>
                    <a:lnTo>
                      <a:pt x="374" y="25"/>
                    </a:lnTo>
                    <a:lnTo>
                      <a:pt x="363" y="25"/>
                    </a:lnTo>
                    <a:lnTo>
                      <a:pt x="352" y="26"/>
                    </a:lnTo>
                    <a:lnTo>
                      <a:pt x="343" y="27"/>
                    </a:lnTo>
                    <a:lnTo>
                      <a:pt x="332" y="29"/>
                    </a:lnTo>
                    <a:lnTo>
                      <a:pt x="322" y="32"/>
                    </a:lnTo>
                    <a:lnTo>
                      <a:pt x="312" y="36"/>
                    </a:lnTo>
                    <a:lnTo>
                      <a:pt x="303" y="40"/>
                    </a:lnTo>
                    <a:lnTo>
                      <a:pt x="294" y="45"/>
                    </a:lnTo>
                    <a:lnTo>
                      <a:pt x="284" y="51"/>
                    </a:lnTo>
                    <a:lnTo>
                      <a:pt x="276" y="57"/>
                    </a:lnTo>
                    <a:lnTo>
                      <a:pt x="267" y="64"/>
                    </a:lnTo>
                    <a:lnTo>
                      <a:pt x="252" y="44"/>
                    </a:lnTo>
                    <a:close/>
                    <a:moveTo>
                      <a:pt x="439" y="12"/>
                    </a:moveTo>
                    <a:lnTo>
                      <a:pt x="449" y="16"/>
                    </a:lnTo>
                    <a:lnTo>
                      <a:pt x="459" y="21"/>
                    </a:lnTo>
                    <a:lnTo>
                      <a:pt x="450" y="42"/>
                    </a:lnTo>
                    <a:lnTo>
                      <a:pt x="440" y="39"/>
                    </a:lnTo>
                    <a:lnTo>
                      <a:pt x="430" y="35"/>
                    </a:lnTo>
                    <a:lnTo>
                      <a:pt x="439" y="12"/>
                    </a:lnTo>
                    <a:close/>
                    <a:moveTo>
                      <a:pt x="459" y="21"/>
                    </a:moveTo>
                    <a:lnTo>
                      <a:pt x="463" y="23"/>
                    </a:lnTo>
                    <a:lnTo>
                      <a:pt x="466" y="27"/>
                    </a:lnTo>
                    <a:lnTo>
                      <a:pt x="466" y="32"/>
                    </a:lnTo>
                    <a:lnTo>
                      <a:pt x="465" y="37"/>
                    </a:lnTo>
                    <a:lnTo>
                      <a:pt x="454" y="31"/>
                    </a:lnTo>
                    <a:lnTo>
                      <a:pt x="459" y="21"/>
                    </a:lnTo>
                    <a:close/>
                    <a:moveTo>
                      <a:pt x="465" y="37"/>
                    </a:moveTo>
                    <a:lnTo>
                      <a:pt x="465" y="37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65" y="37"/>
                    </a:moveTo>
                    <a:lnTo>
                      <a:pt x="460" y="46"/>
                    </a:lnTo>
                    <a:lnTo>
                      <a:pt x="455" y="56"/>
                    </a:lnTo>
                    <a:lnTo>
                      <a:pt x="450" y="67"/>
                    </a:lnTo>
                    <a:lnTo>
                      <a:pt x="443" y="79"/>
                    </a:lnTo>
                    <a:lnTo>
                      <a:pt x="422" y="68"/>
                    </a:lnTo>
                    <a:lnTo>
                      <a:pt x="426" y="59"/>
                    </a:lnTo>
                    <a:lnTo>
                      <a:pt x="431" y="49"/>
                    </a:lnTo>
                    <a:lnTo>
                      <a:pt x="437" y="38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43" y="79"/>
                    </a:moveTo>
                    <a:lnTo>
                      <a:pt x="438" y="91"/>
                    </a:lnTo>
                    <a:lnTo>
                      <a:pt x="432" y="102"/>
                    </a:lnTo>
                    <a:lnTo>
                      <a:pt x="427" y="112"/>
                    </a:lnTo>
                    <a:lnTo>
                      <a:pt x="423" y="121"/>
                    </a:lnTo>
                    <a:lnTo>
                      <a:pt x="401" y="111"/>
                    </a:lnTo>
                    <a:lnTo>
                      <a:pt x="406" y="99"/>
                    </a:lnTo>
                    <a:lnTo>
                      <a:pt x="412" y="89"/>
                    </a:lnTo>
                    <a:lnTo>
                      <a:pt x="417" y="78"/>
                    </a:lnTo>
                    <a:lnTo>
                      <a:pt x="422" y="68"/>
                    </a:lnTo>
                    <a:lnTo>
                      <a:pt x="443" y="79"/>
                    </a:lnTo>
                    <a:close/>
                    <a:moveTo>
                      <a:pt x="423" y="121"/>
                    </a:moveTo>
                    <a:lnTo>
                      <a:pt x="411" y="148"/>
                    </a:lnTo>
                    <a:lnTo>
                      <a:pt x="399" y="174"/>
                    </a:lnTo>
                    <a:lnTo>
                      <a:pt x="388" y="201"/>
                    </a:lnTo>
                    <a:lnTo>
                      <a:pt x="377" y="227"/>
                    </a:lnTo>
                    <a:lnTo>
                      <a:pt x="368" y="254"/>
                    </a:lnTo>
                    <a:lnTo>
                      <a:pt x="358" y="280"/>
                    </a:lnTo>
                    <a:lnTo>
                      <a:pt x="349" y="306"/>
                    </a:lnTo>
                    <a:lnTo>
                      <a:pt x="341" y="332"/>
                    </a:lnTo>
                    <a:lnTo>
                      <a:pt x="318" y="325"/>
                    </a:lnTo>
                    <a:lnTo>
                      <a:pt x="325" y="298"/>
                    </a:lnTo>
                    <a:lnTo>
                      <a:pt x="335" y="272"/>
                    </a:lnTo>
                    <a:lnTo>
                      <a:pt x="344" y="246"/>
                    </a:lnTo>
                    <a:lnTo>
                      <a:pt x="355" y="219"/>
                    </a:lnTo>
                    <a:lnTo>
                      <a:pt x="365" y="192"/>
                    </a:lnTo>
                    <a:lnTo>
                      <a:pt x="376" y="165"/>
                    </a:lnTo>
                    <a:lnTo>
                      <a:pt x="388" y="138"/>
                    </a:lnTo>
                    <a:lnTo>
                      <a:pt x="401" y="111"/>
                    </a:lnTo>
                    <a:lnTo>
                      <a:pt x="423" y="121"/>
                    </a:lnTo>
                    <a:close/>
                    <a:moveTo>
                      <a:pt x="341" y="332"/>
                    </a:moveTo>
                    <a:lnTo>
                      <a:pt x="341" y="334"/>
                    </a:lnTo>
                    <a:lnTo>
                      <a:pt x="317" y="327"/>
                    </a:lnTo>
                    <a:lnTo>
                      <a:pt x="318" y="325"/>
                    </a:lnTo>
                    <a:lnTo>
                      <a:pt x="341" y="332"/>
                    </a:lnTo>
                    <a:close/>
                    <a:moveTo>
                      <a:pt x="317" y="327"/>
                    </a:moveTo>
                    <a:lnTo>
                      <a:pt x="317" y="327"/>
                    </a:lnTo>
                    <a:lnTo>
                      <a:pt x="329" y="330"/>
                    </a:lnTo>
                    <a:lnTo>
                      <a:pt x="317" y="327"/>
                    </a:lnTo>
                    <a:close/>
                    <a:moveTo>
                      <a:pt x="341" y="334"/>
                    </a:moveTo>
                    <a:lnTo>
                      <a:pt x="337" y="345"/>
                    </a:lnTo>
                    <a:lnTo>
                      <a:pt x="334" y="355"/>
                    </a:lnTo>
                    <a:lnTo>
                      <a:pt x="331" y="365"/>
                    </a:lnTo>
                    <a:lnTo>
                      <a:pt x="329" y="374"/>
                    </a:lnTo>
                    <a:lnTo>
                      <a:pt x="306" y="367"/>
                    </a:lnTo>
                    <a:lnTo>
                      <a:pt x="308" y="356"/>
                    </a:lnTo>
                    <a:lnTo>
                      <a:pt x="311" y="346"/>
                    </a:lnTo>
                    <a:lnTo>
                      <a:pt x="315" y="336"/>
                    </a:lnTo>
                    <a:lnTo>
                      <a:pt x="317" y="327"/>
                    </a:lnTo>
                    <a:lnTo>
                      <a:pt x="341" y="334"/>
                    </a:lnTo>
                    <a:close/>
                    <a:moveTo>
                      <a:pt x="329" y="374"/>
                    </a:moveTo>
                    <a:lnTo>
                      <a:pt x="326" y="382"/>
                    </a:lnTo>
                    <a:lnTo>
                      <a:pt x="324" y="392"/>
                    </a:lnTo>
                    <a:lnTo>
                      <a:pt x="322" y="402"/>
                    </a:lnTo>
                    <a:lnTo>
                      <a:pt x="319" y="413"/>
                    </a:lnTo>
                    <a:lnTo>
                      <a:pt x="295" y="407"/>
                    </a:lnTo>
                    <a:lnTo>
                      <a:pt x="297" y="399"/>
                    </a:lnTo>
                    <a:lnTo>
                      <a:pt x="299" y="389"/>
                    </a:lnTo>
                    <a:lnTo>
                      <a:pt x="303" y="378"/>
                    </a:lnTo>
                    <a:lnTo>
                      <a:pt x="306" y="367"/>
                    </a:lnTo>
                    <a:lnTo>
                      <a:pt x="329" y="374"/>
                    </a:lnTo>
                    <a:close/>
                    <a:moveTo>
                      <a:pt x="319" y="413"/>
                    </a:moveTo>
                    <a:lnTo>
                      <a:pt x="314" y="437"/>
                    </a:lnTo>
                    <a:lnTo>
                      <a:pt x="309" y="462"/>
                    </a:lnTo>
                    <a:lnTo>
                      <a:pt x="305" y="486"/>
                    </a:lnTo>
                    <a:lnTo>
                      <a:pt x="302" y="510"/>
                    </a:lnTo>
                    <a:lnTo>
                      <a:pt x="298" y="534"/>
                    </a:lnTo>
                    <a:lnTo>
                      <a:pt x="296" y="557"/>
                    </a:lnTo>
                    <a:lnTo>
                      <a:pt x="295" y="580"/>
                    </a:lnTo>
                    <a:lnTo>
                      <a:pt x="295" y="603"/>
                    </a:lnTo>
                    <a:lnTo>
                      <a:pt x="270" y="603"/>
                    </a:lnTo>
                    <a:lnTo>
                      <a:pt x="271" y="579"/>
                    </a:lnTo>
                    <a:lnTo>
                      <a:pt x="272" y="555"/>
                    </a:lnTo>
                    <a:lnTo>
                      <a:pt x="275" y="531"/>
                    </a:lnTo>
                    <a:lnTo>
                      <a:pt x="278" y="508"/>
                    </a:lnTo>
                    <a:lnTo>
                      <a:pt x="281" y="483"/>
                    </a:lnTo>
                    <a:lnTo>
                      <a:pt x="285" y="458"/>
                    </a:lnTo>
                    <a:lnTo>
                      <a:pt x="290" y="433"/>
                    </a:lnTo>
                    <a:lnTo>
                      <a:pt x="295" y="407"/>
                    </a:lnTo>
                    <a:lnTo>
                      <a:pt x="319" y="413"/>
                    </a:lnTo>
                    <a:close/>
                    <a:moveTo>
                      <a:pt x="295" y="603"/>
                    </a:moveTo>
                    <a:lnTo>
                      <a:pt x="294" y="605"/>
                    </a:lnTo>
                    <a:lnTo>
                      <a:pt x="294" y="607"/>
                    </a:lnTo>
                    <a:lnTo>
                      <a:pt x="282" y="603"/>
                    </a:lnTo>
                    <a:lnTo>
                      <a:pt x="295" y="603"/>
                    </a:lnTo>
                    <a:close/>
                    <a:moveTo>
                      <a:pt x="294" y="607"/>
                    </a:moveTo>
                    <a:lnTo>
                      <a:pt x="284" y="629"/>
                    </a:lnTo>
                    <a:lnTo>
                      <a:pt x="275" y="648"/>
                    </a:lnTo>
                    <a:lnTo>
                      <a:pt x="263" y="667"/>
                    </a:lnTo>
                    <a:lnTo>
                      <a:pt x="251" y="686"/>
                    </a:lnTo>
                    <a:lnTo>
                      <a:pt x="237" y="703"/>
                    </a:lnTo>
                    <a:lnTo>
                      <a:pt x="223" y="719"/>
                    </a:lnTo>
                    <a:lnTo>
                      <a:pt x="207" y="734"/>
                    </a:lnTo>
                    <a:lnTo>
                      <a:pt x="190" y="747"/>
                    </a:lnTo>
                    <a:lnTo>
                      <a:pt x="175" y="729"/>
                    </a:lnTo>
                    <a:lnTo>
                      <a:pt x="190" y="716"/>
                    </a:lnTo>
                    <a:lnTo>
                      <a:pt x="206" y="702"/>
                    </a:lnTo>
                    <a:lnTo>
                      <a:pt x="218" y="687"/>
                    </a:lnTo>
                    <a:lnTo>
                      <a:pt x="231" y="671"/>
                    </a:lnTo>
                    <a:lnTo>
                      <a:pt x="242" y="654"/>
                    </a:lnTo>
                    <a:lnTo>
                      <a:pt x="253" y="636"/>
                    </a:lnTo>
                    <a:lnTo>
                      <a:pt x="263" y="618"/>
                    </a:lnTo>
                    <a:lnTo>
                      <a:pt x="271" y="598"/>
                    </a:lnTo>
                    <a:lnTo>
                      <a:pt x="294" y="607"/>
                    </a:lnTo>
                    <a:close/>
                    <a:moveTo>
                      <a:pt x="190" y="747"/>
                    </a:moveTo>
                    <a:lnTo>
                      <a:pt x="172" y="760"/>
                    </a:lnTo>
                    <a:lnTo>
                      <a:pt x="154" y="772"/>
                    </a:lnTo>
                    <a:lnTo>
                      <a:pt x="133" y="783"/>
                    </a:lnTo>
                    <a:lnTo>
                      <a:pt x="112" y="793"/>
                    </a:lnTo>
                    <a:lnTo>
                      <a:pt x="89" y="801"/>
                    </a:lnTo>
                    <a:lnTo>
                      <a:pt x="66" y="809"/>
                    </a:lnTo>
                    <a:lnTo>
                      <a:pt x="41" y="815"/>
                    </a:lnTo>
                    <a:lnTo>
                      <a:pt x="15" y="821"/>
                    </a:lnTo>
                    <a:lnTo>
                      <a:pt x="11" y="797"/>
                    </a:lnTo>
                    <a:lnTo>
                      <a:pt x="35" y="792"/>
                    </a:lnTo>
                    <a:lnTo>
                      <a:pt x="59" y="785"/>
                    </a:lnTo>
                    <a:lnTo>
                      <a:pt x="81" y="779"/>
                    </a:lnTo>
                    <a:lnTo>
                      <a:pt x="102" y="770"/>
                    </a:lnTo>
                    <a:lnTo>
                      <a:pt x="122" y="761"/>
                    </a:lnTo>
                    <a:lnTo>
                      <a:pt x="141" y="752"/>
                    </a:lnTo>
                    <a:lnTo>
                      <a:pt x="158" y="741"/>
                    </a:lnTo>
                    <a:lnTo>
                      <a:pt x="175" y="729"/>
                    </a:lnTo>
                    <a:lnTo>
                      <a:pt x="190" y="747"/>
                    </a:lnTo>
                    <a:close/>
                    <a:moveTo>
                      <a:pt x="15" y="821"/>
                    </a:moveTo>
                    <a:lnTo>
                      <a:pt x="12" y="821"/>
                    </a:lnTo>
                    <a:lnTo>
                      <a:pt x="10" y="821"/>
                    </a:lnTo>
                    <a:lnTo>
                      <a:pt x="8" y="820"/>
                    </a:lnTo>
                    <a:lnTo>
                      <a:pt x="6" y="819"/>
                    </a:lnTo>
                    <a:lnTo>
                      <a:pt x="2" y="814"/>
                    </a:lnTo>
                    <a:lnTo>
                      <a:pt x="1" y="809"/>
                    </a:lnTo>
                    <a:lnTo>
                      <a:pt x="13" y="809"/>
                    </a:lnTo>
                    <a:lnTo>
                      <a:pt x="15" y="8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3" name="Freeform 994"/>
              <p:cNvSpPr>
                <a:spLocks/>
              </p:cNvSpPr>
              <p:nvPr/>
            </p:nvSpPr>
            <p:spPr bwMode="auto">
              <a:xfrm>
                <a:off x="2587" y="1784"/>
                <a:ext cx="74" cy="145"/>
              </a:xfrm>
              <a:custGeom>
                <a:avLst/>
                <a:gdLst>
                  <a:gd name="T0" fmla="*/ 0 w 383"/>
                  <a:gd name="T1" fmla="*/ 28 h 735"/>
                  <a:gd name="T2" fmla="*/ 0 w 383"/>
                  <a:gd name="T3" fmla="*/ 25 h 735"/>
                  <a:gd name="T4" fmla="*/ 1 w 383"/>
                  <a:gd name="T5" fmla="*/ 21 h 735"/>
                  <a:gd name="T6" fmla="*/ 1 w 383"/>
                  <a:gd name="T7" fmla="*/ 18 h 735"/>
                  <a:gd name="T8" fmla="*/ 2 w 383"/>
                  <a:gd name="T9" fmla="*/ 15 h 735"/>
                  <a:gd name="T10" fmla="*/ 3 w 383"/>
                  <a:gd name="T11" fmla="*/ 13 h 735"/>
                  <a:gd name="T12" fmla="*/ 4 w 383"/>
                  <a:gd name="T13" fmla="*/ 10 h 735"/>
                  <a:gd name="T14" fmla="*/ 5 w 383"/>
                  <a:gd name="T15" fmla="*/ 7 h 735"/>
                  <a:gd name="T16" fmla="*/ 6 w 383"/>
                  <a:gd name="T17" fmla="*/ 5 h 735"/>
                  <a:gd name="T18" fmla="*/ 7 w 383"/>
                  <a:gd name="T19" fmla="*/ 3 h 735"/>
                  <a:gd name="T20" fmla="*/ 8 w 383"/>
                  <a:gd name="T21" fmla="*/ 3 h 735"/>
                  <a:gd name="T22" fmla="*/ 8 w 383"/>
                  <a:gd name="T23" fmla="*/ 2 h 735"/>
                  <a:gd name="T24" fmla="*/ 9 w 383"/>
                  <a:gd name="T25" fmla="*/ 1 h 735"/>
                  <a:gd name="T26" fmla="*/ 10 w 383"/>
                  <a:gd name="T27" fmla="*/ 1 h 735"/>
                  <a:gd name="T28" fmla="*/ 11 w 383"/>
                  <a:gd name="T29" fmla="*/ 0 h 735"/>
                  <a:gd name="T30" fmla="*/ 12 w 383"/>
                  <a:gd name="T31" fmla="*/ 0 h 735"/>
                  <a:gd name="T32" fmla="*/ 13 w 383"/>
                  <a:gd name="T33" fmla="*/ 0 h 735"/>
                  <a:gd name="T34" fmla="*/ 13 w 383"/>
                  <a:gd name="T35" fmla="*/ 0 h 735"/>
                  <a:gd name="T36" fmla="*/ 14 w 383"/>
                  <a:gd name="T37" fmla="*/ 0 h 735"/>
                  <a:gd name="T38" fmla="*/ 14 w 383"/>
                  <a:gd name="T39" fmla="*/ 2 h 735"/>
                  <a:gd name="T40" fmla="*/ 13 w 383"/>
                  <a:gd name="T41" fmla="*/ 5 h 735"/>
                  <a:gd name="T42" fmla="*/ 12 w 383"/>
                  <a:gd name="T43" fmla="*/ 8 h 735"/>
                  <a:gd name="T44" fmla="*/ 11 w 383"/>
                  <a:gd name="T45" fmla="*/ 10 h 735"/>
                  <a:gd name="T46" fmla="*/ 10 w 383"/>
                  <a:gd name="T47" fmla="*/ 13 h 735"/>
                  <a:gd name="T48" fmla="*/ 10 w 383"/>
                  <a:gd name="T49" fmla="*/ 16 h 735"/>
                  <a:gd name="T50" fmla="*/ 9 w 383"/>
                  <a:gd name="T51" fmla="*/ 18 h 735"/>
                  <a:gd name="T52" fmla="*/ 9 w 383"/>
                  <a:gd name="T53" fmla="*/ 21 h 735"/>
                  <a:gd name="T54" fmla="*/ 9 w 383"/>
                  <a:gd name="T55" fmla="*/ 23 h 735"/>
                  <a:gd name="T56" fmla="*/ 8 w 383"/>
                  <a:gd name="T57" fmla="*/ 24 h 735"/>
                  <a:gd name="T58" fmla="*/ 7 w 383"/>
                  <a:gd name="T59" fmla="*/ 25 h 735"/>
                  <a:gd name="T60" fmla="*/ 6 w 383"/>
                  <a:gd name="T61" fmla="*/ 26 h 735"/>
                  <a:gd name="T62" fmla="*/ 5 w 383"/>
                  <a:gd name="T63" fmla="*/ 27 h 735"/>
                  <a:gd name="T64" fmla="*/ 4 w 383"/>
                  <a:gd name="T65" fmla="*/ 28 h 735"/>
                  <a:gd name="T66" fmla="*/ 2 w 383"/>
                  <a:gd name="T67" fmla="*/ 29 h 735"/>
                  <a:gd name="T68" fmla="*/ 1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0" y="735"/>
                    </a:moveTo>
                    <a:lnTo>
                      <a:pt x="0" y="708"/>
                    </a:lnTo>
                    <a:lnTo>
                      <a:pt x="2" y="669"/>
                    </a:lnTo>
                    <a:lnTo>
                      <a:pt x="7" y="618"/>
                    </a:lnTo>
                    <a:lnTo>
                      <a:pt x="15" y="559"/>
                    </a:lnTo>
                    <a:lnTo>
                      <a:pt x="19" y="526"/>
                    </a:lnTo>
                    <a:lnTo>
                      <a:pt x="26" y="493"/>
                    </a:lnTo>
                    <a:lnTo>
                      <a:pt x="32" y="458"/>
                    </a:lnTo>
                    <a:lnTo>
                      <a:pt x="39" y="424"/>
                    </a:lnTo>
                    <a:lnTo>
                      <a:pt x="47" y="387"/>
                    </a:lnTo>
                    <a:lnTo>
                      <a:pt x="57" y="351"/>
                    </a:lnTo>
                    <a:lnTo>
                      <a:pt x="67" y="316"/>
                    </a:lnTo>
                    <a:lnTo>
                      <a:pt x="78" y="279"/>
                    </a:lnTo>
                    <a:lnTo>
                      <a:pt x="89" y="245"/>
                    </a:lnTo>
                    <a:lnTo>
                      <a:pt x="102" y="212"/>
                    </a:lnTo>
                    <a:lnTo>
                      <a:pt x="115" y="181"/>
                    </a:lnTo>
                    <a:lnTo>
                      <a:pt x="130" y="150"/>
                    </a:lnTo>
                    <a:lnTo>
                      <a:pt x="146" y="122"/>
                    </a:lnTo>
                    <a:lnTo>
                      <a:pt x="162" y="96"/>
                    </a:lnTo>
                    <a:lnTo>
                      <a:pt x="170" y="85"/>
                    </a:lnTo>
                    <a:lnTo>
                      <a:pt x="179" y="74"/>
                    </a:lnTo>
                    <a:lnTo>
                      <a:pt x="189" y="63"/>
                    </a:lnTo>
                    <a:lnTo>
                      <a:pt x="198" y="53"/>
                    </a:lnTo>
                    <a:lnTo>
                      <a:pt x="207" y="43"/>
                    </a:lnTo>
                    <a:lnTo>
                      <a:pt x="217" y="35"/>
                    </a:lnTo>
                    <a:lnTo>
                      <a:pt x="228" y="27"/>
                    </a:lnTo>
                    <a:lnTo>
                      <a:pt x="237" y="21"/>
                    </a:lnTo>
                    <a:lnTo>
                      <a:pt x="248" y="15"/>
                    </a:lnTo>
                    <a:lnTo>
                      <a:pt x="259" y="10"/>
                    </a:lnTo>
                    <a:lnTo>
                      <a:pt x="271" y="6"/>
                    </a:lnTo>
                    <a:lnTo>
                      <a:pt x="282" y="4"/>
                    </a:lnTo>
                    <a:lnTo>
                      <a:pt x="294" y="1"/>
                    </a:lnTo>
                    <a:lnTo>
                      <a:pt x="305" y="0"/>
                    </a:lnTo>
                    <a:lnTo>
                      <a:pt x="317" y="0"/>
                    </a:lnTo>
                    <a:lnTo>
                      <a:pt x="330" y="1"/>
                    </a:lnTo>
                    <a:lnTo>
                      <a:pt x="343" y="4"/>
                    </a:lnTo>
                    <a:lnTo>
                      <a:pt x="356" y="8"/>
                    </a:lnTo>
                    <a:lnTo>
                      <a:pt x="369" y="12"/>
                    </a:lnTo>
                    <a:lnTo>
                      <a:pt x="383" y="19"/>
                    </a:lnTo>
                    <a:lnTo>
                      <a:pt x="366" y="53"/>
                    </a:lnTo>
                    <a:lnTo>
                      <a:pt x="350" y="89"/>
                    </a:lnTo>
                    <a:lnTo>
                      <a:pt x="335" y="123"/>
                    </a:lnTo>
                    <a:lnTo>
                      <a:pt x="321" y="158"/>
                    </a:lnTo>
                    <a:lnTo>
                      <a:pt x="306" y="193"/>
                    </a:lnTo>
                    <a:lnTo>
                      <a:pt x="295" y="227"/>
                    </a:lnTo>
                    <a:lnTo>
                      <a:pt x="284" y="261"/>
                    </a:lnTo>
                    <a:lnTo>
                      <a:pt x="273" y="294"/>
                    </a:lnTo>
                    <a:lnTo>
                      <a:pt x="264" y="328"/>
                    </a:lnTo>
                    <a:lnTo>
                      <a:pt x="256" y="361"/>
                    </a:lnTo>
                    <a:lnTo>
                      <a:pt x="249" y="393"/>
                    </a:lnTo>
                    <a:lnTo>
                      <a:pt x="243" y="425"/>
                    </a:lnTo>
                    <a:lnTo>
                      <a:pt x="238" y="457"/>
                    </a:lnTo>
                    <a:lnTo>
                      <a:pt x="235" y="488"/>
                    </a:lnTo>
                    <a:lnTo>
                      <a:pt x="233" y="519"/>
                    </a:lnTo>
                    <a:lnTo>
                      <a:pt x="231" y="549"/>
                    </a:lnTo>
                    <a:lnTo>
                      <a:pt x="223" y="567"/>
                    </a:lnTo>
                    <a:lnTo>
                      <a:pt x="215" y="586"/>
                    </a:lnTo>
                    <a:lnTo>
                      <a:pt x="205" y="603"/>
                    </a:lnTo>
                    <a:lnTo>
                      <a:pt x="195" y="619"/>
                    </a:lnTo>
                    <a:lnTo>
                      <a:pt x="183" y="633"/>
                    </a:lnTo>
                    <a:lnTo>
                      <a:pt x="171" y="647"/>
                    </a:lnTo>
                    <a:lnTo>
                      <a:pt x="159" y="661"/>
                    </a:lnTo>
                    <a:lnTo>
                      <a:pt x="144" y="673"/>
                    </a:lnTo>
                    <a:lnTo>
                      <a:pt x="129" y="684"/>
                    </a:lnTo>
                    <a:lnTo>
                      <a:pt x="114" y="694"/>
                    </a:lnTo>
                    <a:lnTo>
                      <a:pt x="97" y="703"/>
                    </a:lnTo>
                    <a:lnTo>
                      <a:pt x="80" y="711"/>
                    </a:lnTo>
                    <a:lnTo>
                      <a:pt x="61" y="718"/>
                    </a:lnTo>
                    <a:lnTo>
                      <a:pt x="42" y="725"/>
                    </a:lnTo>
                    <a:lnTo>
                      <a:pt x="21" y="730"/>
                    </a:lnTo>
                    <a:lnTo>
                      <a:pt x="0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4" name="Freeform 995"/>
              <p:cNvSpPr>
                <a:spLocks noEditPoints="1"/>
              </p:cNvSpPr>
              <p:nvPr/>
            </p:nvSpPr>
            <p:spPr bwMode="auto">
              <a:xfrm>
                <a:off x="2583" y="1780"/>
                <a:ext cx="78" cy="153"/>
              </a:xfrm>
              <a:custGeom>
                <a:avLst/>
                <a:gdLst>
                  <a:gd name="T0" fmla="*/ 1 w 407"/>
                  <a:gd name="T1" fmla="*/ 30 h 760"/>
                  <a:gd name="T2" fmla="*/ 0 w 407"/>
                  <a:gd name="T3" fmla="*/ 29 h 760"/>
                  <a:gd name="T4" fmla="*/ 0 w 407"/>
                  <a:gd name="T5" fmla="*/ 29 h 760"/>
                  <a:gd name="T6" fmla="*/ 1 w 407"/>
                  <a:gd name="T7" fmla="*/ 27 h 760"/>
                  <a:gd name="T8" fmla="*/ 0 w 407"/>
                  <a:gd name="T9" fmla="*/ 29 h 760"/>
                  <a:gd name="T10" fmla="*/ 1 w 407"/>
                  <a:gd name="T11" fmla="*/ 20 h 760"/>
                  <a:gd name="T12" fmla="*/ 4 w 407"/>
                  <a:gd name="T13" fmla="*/ 12 h 760"/>
                  <a:gd name="T14" fmla="*/ 2 w 407"/>
                  <a:gd name="T15" fmla="*/ 22 h 760"/>
                  <a:gd name="T16" fmla="*/ 3 w 407"/>
                  <a:gd name="T17" fmla="*/ 12 h 760"/>
                  <a:gd name="T18" fmla="*/ 6 w 407"/>
                  <a:gd name="T19" fmla="*/ 7 h 760"/>
                  <a:gd name="T20" fmla="*/ 3 w 407"/>
                  <a:gd name="T21" fmla="*/ 12 h 760"/>
                  <a:gd name="T22" fmla="*/ 7 w 407"/>
                  <a:gd name="T23" fmla="*/ 4 h 760"/>
                  <a:gd name="T24" fmla="*/ 10 w 407"/>
                  <a:gd name="T25" fmla="*/ 2 h 760"/>
                  <a:gd name="T26" fmla="*/ 7 w 407"/>
                  <a:gd name="T27" fmla="*/ 5 h 760"/>
                  <a:gd name="T28" fmla="*/ 9 w 407"/>
                  <a:gd name="T29" fmla="*/ 1 h 760"/>
                  <a:gd name="T30" fmla="*/ 12 w 407"/>
                  <a:gd name="T31" fmla="*/ 0 h 760"/>
                  <a:gd name="T32" fmla="*/ 13 w 407"/>
                  <a:gd name="T33" fmla="*/ 0 h 760"/>
                  <a:gd name="T34" fmla="*/ 15 w 407"/>
                  <a:gd name="T35" fmla="*/ 1 h 760"/>
                  <a:gd name="T36" fmla="*/ 11 w 407"/>
                  <a:gd name="T37" fmla="*/ 1 h 760"/>
                  <a:gd name="T38" fmla="*/ 15 w 407"/>
                  <a:gd name="T39" fmla="*/ 0 h 760"/>
                  <a:gd name="T40" fmla="*/ 15 w 407"/>
                  <a:gd name="T41" fmla="*/ 1 h 760"/>
                  <a:gd name="T42" fmla="*/ 17 w 407"/>
                  <a:gd name="T43" fmla="*/ 1 h 760"/>
                  <a:gd name="T44" fmla="*/ 17 w 407"/>
                  <a:gd name="T45" fmla="*/ 1 h 760"/>
                  <a:gd name="T46" fmla="*/ 16 w 407"/>
                  <a:gd name="T47" fmla="*/ 1 h 760"/>
                  <a:gd name="T48" fmla="*/ 16 w 407"/>
                  <a:gd name="T49" fmla="*/ 2 h 760"/>
                  <a:gd name="T50" fmla="*/ 15 w 407"/>
                  <a:gd name="T51" fmla="*/ 2 h 760"/>
                  <a:gd name="T52" fmla="*/ 16 w 407"/>
                  <a:gd name="T53" fmla="*/ 3 h 760"/>
                  <a:gd name="T54" fmla="*/ 14 w 407"/>
                  <a:gd name="T55" fmla="*/ 4 h 760"/>
                  <a:gd name="T56" fmla="*/ 15 w 407"/>
                  <a:gd name="T57" fmla="*/ 5 h 760"/>
                  <a:gd name="T58" fmla="*/ 13 w 407"/>
                  <a:gd name="T59" fmla="*/ 10 h 760"/>
                  <a:gd name="T60" fmla="*/ 11 w 407"/>
                  <a:gd name="T61" fmla="*/ 11 h 760"/>
                  <a:gd name="T62" fmla="*/ 13 w 407"/>
                  <a:gd name="T63" fmla="*/ 6 h 760"/>
                  <a:gd name="T64" fmla="*/ 12 w 407"/>
                  <a:gd name="T65" fmla="*/ 12 h 760"/>
                  <a:gd name="T66" fmla="*/ 12 w 407"/>
                  <a:gd name="T67" fmla="*/ 12 h 760"/>
                  <a:gd name="T68" fmla="*/ 12 w 407"/>
                  <a:gd name="T69" fmla="*/ 12 h 760"/>
                  <a:gd name="T70" fmla="*/ 11 w 407"/>
                  <a:gd name="T71" fmla="*/ 14 h 760"/>
                  <a:gd name="T72" fmla="*/ 12 w 407"/>
                  <a:gd name="T73" fmla="*/ 12 h 760"/>
                  <a:gd name="T74" fmla="*/ 11 w 407"/>
                  <a:gd name="T75" fmla="*/ 15 h 760"/>
                  <a:gd name="T76" fmla="*/ 11 w 407"/>
                  <a:gd name="T77" fmla="*/ 14 h 760"/>
                  <a:gd name="T78" fmla="*/ 11 w 407"/>
                  <a:gd name="T79" fmla="*/ 18 h 760"/>
                  <a:gd name="T80" fmla="*/ 10 w 407"/>
                  <a:gd name="T81" fmla="*/ 22 h 760"/>
                  <a:gd name="T82" fmla="*/ 10 w 407"/>
                  <a:gd name="T83" fmla="*/ 19 h 760"/>
                  <a:gd name="T84" fmla="*/ 11 w 407"/>
                  <a:gd name="T85" fmla="*/ 15 h 760"/>
                  <a:gd name="T86" fmla="*/ 10 w 407"/>
                  <a:gd name="T87" fmla="*/ 22 h 760"/>
                  <a:gd name="T88" fmla="*/ 9 w 407"/>
                  <a:gd name="T89" fmla="*/ 26 h 760"/>
                  <a:gd name="T90" fmla="*/ 6 w 407"/>
                  <a:gd name="T91" fmla="*/ 27 h 760"/>
                  <a:gd name="T92" fmla="*/ 8 w 407"/>
                  <a:gd name="T93" fmla="*/ 24 h 760"/>
                  <a:gd name="T94" fmla="*/ 7 w 407"/>
                  <a:gd name="T95" fmla="*/ 28 h 760"/>
                  <a:gd name="T96" fmla="*/ 3 w 407"/>
                  <a:gd name="T97" fmla="*/ 30 h 760"/>
                  <a:gd name="T98" fmla="*/ 1 w 407"/>
                  <a:gd name="T99" fmla="*/ 29 h 760"/>
                  <a:gd name="T100" fmla="*/ 5 w 407"/>
                  <a:gd name="T101" fmla="*/ 28 h 760"/>
                  <a:gd name="T102" fmla="*/ 0 w 407"/>
                  <a:gd name="T103" fmla="*/ 30 h 760"/>
                  <a:gd name="T104" fmla="*/ 0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0" y="748"/>
                    </a:moveTo>
                    <a:lnTo>
                      <a:pt x="0" y="748"/>
                    </a:lnTo>
                    <a:lnTo>
                      <a:pt x="0" y="747"/>
                    </a:lnTo>
                    <a:lnTo>
                      <a:pt x="24" y="747"/>
                    </a:lnTo>
                    <a:lnTo>
                      <a:pt x="0" y="748"/>
                    </a:lnTo>
                    <a:close/>
                    <a:moveTo>
                      <a:pt x="0" y="747"/>
                    </a:moveTo>
                    <a:lnTo>
                      <a:pt x="0" y="733"/>
                    </a:lnTo>
                    <a:lnTo>
                      <a:pt x="0" y="715"/>
                    </a:lnTo>
                    <a:lnTo>
                      <a:pt x="25" y="716"/>
                    </a:lnTo>
                    <a:lnTo>
                      <a:pt x="24" y="734"/>
                    </a:lnTo>
                    <a:lnTo>
                      <a:pt x="24" y="747"/>
                    </a:lnTo>
                    <a:lnTo>
                      <a:pt x="0" y="747"/>
                    </a:lnTo>
                    <a:close/>
                    <a:moveTo>
                      <a:pt x="0" y="715"/>
                    </a:moveTo>
                    <a:lnTo>
                      <a:pt x="1" y="704"/>
                    </a:lnTo>
                    <a:lnTo>
                      <a:pt x="1" y="693"/>
                    </a:lnTo>
                    <a:lnTo>
                      <a:pt x="2" y="681"/>
                    </a:lnTo>
                    <a:lnTo>
                      <a:pt x="3" y="668"/>
                    </a:lnTo>
                    <a:lnTo>
                      <a:pt x="28" y="670"/>
                    </a:lnTo>
                    <a:lnTo>
                      <a:pt x="27" y="683"/>
                    </a:lnTo>
                    <a:lnTo>
                      <a:pt x="26" y="695"/>
                    </a:lnTo>
                    <a:lnTo>
                      <a:pt x="25" y="706"/>
                    </a:lnTo>
                    <a:lnTo>
                      <a:pt x="25" y="716"/>
                    </a:lnTo>
                    <a:lnTo>
                      <a:pt x="0" y="715"/>
                    </a:lnTo>
                    <a:close/>
                    <a:moveTo>
                      <a:pt x="3" y="668"/>
                    </a:moveTo>
                    <a:lnTo>
                      <a:pt x="7" y="630"/>
                    </a:lnTo>
                    <a:lnTo>
                      <a:pt x="12" y="589"/>
                    </a:lnTo>
                    <a:lnTo>
                      <a:pt x="19" y="542"/>
                    </a:lnTo>
                    <a:lnTo>
                      <a:pt x="27" y="495"/>
                    </a:lnTo>
                    <a:lnTo>
                      <a:pt x="37" y="444"/>
                    </a:lnTo>
                    <a:lnTo>
                      <a:pt x="48" y="392"/>
                    </a:lnTo>
                    <a:lnTo>
                      <a:pt x="63" y="341"/>
                    </a:lnTo>
                    <a:lnTo>
                      <a:pt x="79" y="289"/>
                    </a:lnTo>
                    <a:lnTo>
                      <a:pt x="101" y="296"/>
                    </a:lnTo>
                    <a:lnTo>
                      <a:pt x="86" y="347"/>
                    </a:lnTo>
                    <a:lnTo>
                      <a:pt x="72" y="399"/>
                    </a:lnTo>
                    <a:lnTo>
                      <a:pt x="60" y="450"/>
                    </a:lnTo>
                    <a:lnTo>
                      <a:pt x="51" y="499"/>
                    </a:lnTo>
                    <a:lnTo>
                      <a:pt x="43" y="547"/>
                    </a:lnTo>
                    <a:lnTo>
                      <a:pt x="37" y="591"/>
                    </a:lnTo>
                    <a:lnTo>
                      <a:pt x="31" y="632"/>
                    </a:lnTo>
                    <a:lnTo>
                      <a:pt x="28" y="670"/>
                    </a:lnTo>
                    <a:lnTo>
                      <a:pt x="3" y="668"/>
                    </a:lnTo>
                    <a:close/>
                    <a:moveTo>
                      <a:pt x="79" y="289"/>
                    </a:moveTo>
                    <a:lnTo>
                      <a:pt x="88" y="257"/>
                    </a:lnTo>
                    <a:lnTo>
                      <a:pt x="100" y="227"/>
                    </a:lnTo>
                    <a:lnTo>
                      <a:pt x="112" y="199"/>
                    </a:lnTo>
                    <a:lnTo>
                      <a:pt x="125" y="171"/>
                    </a:lnTo>
                    <a:lnTo>
                      <a:pt x="147" y="182"/>
                    </a:lnTo>
                    <a:lnTo>
                      <a:pt x="135" y="209"/>
                    </a:lnTo>
                    <a:lnTo>
                      <a:pt x="123" y="237"/>
                    </a:lnTo>
                    <a:lnTo>
                      <a:pt x="111" y="266"/>
                    </a:lnTo>
                    <a:lnTo>
                      <a:pt x="101" y="296"/>
                    </a:lnTo>
                    <a:lnTo>
                      <a:pt x="79" y="289"/>
                    </a:lnTo>
                    <a:close/>
                    <a:moveTo>
                      <a:pt x="125" y="171"/>
                    </a:moveTo>
                    <a:lnTo>
                      <a:pt x="136" y="149"/>
                    </a:lnTo>
                    <a:lnTo>
                      <a:pt x="148" y="129"/>
                    </a:lnTo>
                    <a:lnTo>
                      <a:pt x="160" y="109"/>
                    </a:lnTo>
                    <a:lnTo>
                      <a:pt x="173" y="91"/>
                    </a:lnTo>
                    <a:lnTo>
                      <a:pt x="186" y="75"/>
                    </a:lnTo>
                    <a:lnTo>
                      <a:pt x="200" y="60"/>
                    </a:lnTo>
                    <a:lnTo>
                      <a:pt x="214" y="46"/>
                    </a:lnTo>
                    <a:lnTo>
                      <a:pt x="229" y="34"/>
                    </a:lnTo>
                    <a:lnTo>
                      <a:pt x="243" y="53"/>
                    </a:lnTo>
                    <a:lnTo>
                      <a:pt x="229" y="64"/>
                    </a:lnTo>
                    <a:lnTo>
                      <a:pt x="216" y="77"/>
                    </a:lnTo>
                    <a:lnTo>
                      <a:pt x="203" y="91"/>
                    </a:lnTo>
                    <a:lnTo>
                      <a:pt x="191" y="107"/>
                    </a:lnTo>
                    <a:lnTo>
                      <a:pt x="179" y="123"/>
                    </a:lnTo>
                    <a:lnTo>
                      <a:pt x="168" y="142"/>
                    </a:lnTo>
                    <a:lnTo>
                      <a:pt x="158" y="161"/>
                    </a:lnTo>
                    <a:lnTo>
                      <a:pt x="147" y="182"/>
                    </a:lnTo>
                    <a:lnTo>
                      <a:pt x="125" y="171"/>
                    </a:lnTo>
                    <a:close/>
                    <a:moveTo>
                      <a:pt x="229" y="34"/>
                    </a:moveTo>
                    <a:lnTo>
                      <a:pt x="244" y="23"/>
                    </a:lnTo>
                    <a:lnTo>
                      <a:pt x="261" y="14"/>
                    </a:lnTo>
                    <a:lnTo>
                      <a:pt x="270" y="11"/>
                    </a:lnTo>
                    <a:lnTo>
                      <a:pt x="279" y="8"/>
                    </a:lnTo>
                    <a:lnTo>
                      <a:pt x="287" y="5"/>
                    </a:lnTo>
                    <a:lnTo>
                      <a:pt x="296" y="4"/>
                    </a:lnTo>
                    <a:lnTo>
                      <a:pt x="304" y="1"/>
                    </a:lnTo>
                    <a:lnTo>
                      <a:pt x="314" y="1"/>
                    </a:lnTo>
                    <a:lnTo>
                      <a:pt x="324" y="0"/>
                    </a:lnTo>
                    <a:lnTo>
                      <a:pt x="334" y="1"/>
                    </a:lnTo>
                    <a:lnTo>
                      <a:pt x="343" y="2"/>
                    </a:lnTo>
                    <a:lnTo>
                      <a:pt x="353" y="4"/>
                    </a:lnTo>
                    <a:lnTo>
                      <a:pt x="363" y="7"/>
                    </a:lnTo>
                    <a:lnTo>
                      <a:pt x="374" y="9"/>
                    </a:lnTo>
                    <a:lnTo>
                      <a:pt x="365" y="33"/>
                    </a:lnTo>
                    <a:lnTo>
                      <a:pt x="349" y="28"/>
                    </a:lnTo>
                    <a:lnTo>
                      <a:pt x="331" y="25"/>
                    </a:lnTo>
                    <a:lnTo>
                      <a:pt x="315" y="25"/>
                    </a:lnTo>
                    <a:lnTo>
                      <a:pt x="300" y="27"/>
                    </a:lnTo>
                    <a:lnTo>
                      <a:pt x="285" y="31"/>
                    </a:lnTo>
                    <a:lnTo>
                      <a:pt x="271" y="37"/>
                    </a:lnTo>
                    <a:lnTo>
                      <a:pt x="257" y="45"/>
                    </a:lnTo>
                    <a:lnTo>
                      <a:pt x="243" y="53"/>
                    </a:lnTo>
                    <a:lnTo>
                      <a:pt x="229" y="34"/>
                    </a:lnTo>
                    <a:close/>
                    <a:moveTo>
                      <a:pt x="374" y="9"/>
                    </a:moveTo>
                    <a:lnTo>
                      <a:pt x="387" y="14"/>
                    </a:lnTo>
                    <a:lnTo>
                      <a:pt x="401" y="21"/>
                    </a:lnTo>
                    <a:lnTo>
                      <a:pt x="390" y="42"/>
                    </a:lnTo>
                    <a:lnTo>
                      <a:pt x="377" y="37"/>
                    </a:lnTo>
                    <a:lnTo>
                      <a:pt x="365" y="33"/>
                    </a:lnTo>
                    <a:lnTo>
                      <a:pt x="374" y="9"/>
                    </a:lnTo>
                    <a:close/>
                    <a:moveTo>
                      <a:pt x="401" y="21"/>
                    </a:moveTo>
                    <a:lnTo>
                      <a:pt x="404" y="23"/>
                    </a:lnTo>
                    <a:lnTo>
                      <a:pt x="406" y="27"/>
                    </a:lnTo>
                    <a:lnTo>
                      <a:pt x="407" y="33"/>
                    </a:lnTo>
                    <a:lnTo>
                      <a:pt x="406" y="37"/>
                    </a:lnTo>
                    <a:lnTo>
                      <a:pt x="395" y="32"/>
                    </a:lnTo>
                    <a:lnTo>
                      <a:pt x="401" y="21"/>
                    </a:lnTo>
                    <a:close/>
                    <a:moveTo>
                      <a:pt x="406" y="37"/>
                    </a:moveTo>
                    <a:lnTo>
                      <a:pt x="406" y="37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4" y="26"/>
                    </a:moveTo>
                    <a:lnTo>
                      <a:pt x="384" y="26"/>
                    </a:lnTo>
                    <a:lnTo>
                      <a:pt x="395" y="32"/>
                    </a:lnTo>
                    <a:lnTo>
                      <a:pt x="384" y="26"/>
                    </a:lnTo>
                    <a:close/>
                    <a:moveTo>
                      <a:pt x="406" y="37"/>
                    </a:moveTo>
                    <a:lnTo>
                      <a:pt x="401" y="48"/>
                    </a:lnTo>
                    <a:lnTo>
                      <a:pt x="395" y="59"/>
                    </a:lnTo>
                    <a:lnTo>
                      <a:pt x="391" y="67"/>
                    </a:lnTo>
                    <a:lnTo>
                      <a:pt x="387" y="76"/>
                    </a:lnTo>
                    <a:lnTo>
                      <a:pt x="365" y="66"/>
                    </a:lnTo>
                    <a:lnTo>
                      <a:pt x="370" y="54"/>
                    </a:lnTo>
                    <a:lnTo>
                      <a:pt x="375" y="45"/>
                    </a:lnTo>
                    <a:lnTo>
                      <a:pt x="380" y="35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7" y="76"/>
                    </a:moveTo>
                    <a:lnTo>
                      <a:pt x="382" y="86"/>
                    </a:lnTo>
                    <a:lnTo>
                      <a:pt x="378" y="95"/>
                    </a:lnTo>
                    <a:lnTo>
                      <a:pt x="374" y="105"/>
                    </a:lnTo>
                    <a:lnTo>
                      <a:pt x="369" y="115"/>
                    </a:lnTo>
                    <a:lnTo>
                      <a:pt x="347" y="105"/>
                    </a:lnTo>
                    <a:lnTo>
                      <a:pt x="351" y="95"/>
                    </a:lnTo>
                    <a:lnTo>
                      <a:pt x="355" y="86"/>
                    </a:lnTo>
                    <a:lnTo>
                      <a:pt x="361" y="76"/>
                    </a:lnTo>
                    <a:lnTo>
                      <a:pt x="365" y="66"/>
                    </a:lnTo>
                    <a:lnTo>
                      <a:pt x="387" y="76"/>
                    </a:lnTo>
                    <a:close/>
                    <a:moveTo>
                      <a:pt x="369" y="115"/>
                    </a:moveTo>
                    <a:lnTo>
                      <a:pt x="358" y="140"/>
                    </a:lnTo>
                    <a:lnTo>
                      <a:pt x="348" y="164"/>
                    </a:lnTo>
                    <a:lnTo>
                      <a:pt x="338" y="189"/>
                    </a:lnTo>
                    <a:lnTo>
                      <a:pt x="329" y="213"/>
                    </a:lnTo>
                    <a:lnTo>
                      <a:pt x="320" y="238"/>
                    </a:lnTo>
                    <a:lnTo>
                      <a:pt x="312" y="262"/>
                    </a:lnTo>
                    <a:lnTo>
                      <a:pt x="304" y="287"/>
                    </a:lnTo>
                    <a:lnTo>
                      <a:pt x="297" y="310"/>
                    </a:lnTo>
                    <a:lnTo>
                      <a:pt x="273" y="304"/>
                    </a:lnTo>
                    <a:lnTo>
                      <a:pt x="281" y="279"/>
                    </a:lnTo>
                    <a:lnTo>
                      <a:pt x="288" y="255"/>
                    </a:lnTo>
                    <a:lnTo>
                      <a:pt x="297" y="230"/>
                    </a:lnTo>
                    <a:lnTo>
                      <a:pt x="306" y="206"/>
                    </a:lnTo>
                    <a:lnTo>
                      <a:pt x="315" y="181"/>
                    </a:lnTo>
                    <a:lnTo>
                      <a:pt x="325" y="156"/>
                    </a:lnTo>
                    <a:lnTo>
                      <a:pt x="336" y="131"/>
                    </a:lnTo>
                    <a:lnTo>
                      <a:pt x="347" y="105"/>
                    </a:lnTo>
                    <a:lnTo>
                      <a:pt x="369" y="115"/>
                    </a:lnTo>
                    <a:close/>
                    <a:moveTo>
                      <a:pt x="297" y="310"/>
                    </a:moveTo>
                    <a:lnTo>
                      <a:pt x="297" y="311"/>
                    </a:lnTo>
                    <a:lnTo>
                      <a:pt x="273" y="305"/>
                    </a:lnTo>
                    <a:lnTo>
                      <a:pt x="273" y="304"/>
                    </a:lnTo>
                    <a:lnTo>
                      <a:pt x="297" y="310"/>
                    </a:lnTo>
                    <a:close/>
                    <a:moveTo>
                      <a:pt x="273" y="305"/>
                    </a:moveTo>
                    <a:lnTo>
                      <a:pt x="273" y="305"/>
                    </a:lnTo>
                    <a:lnTo>
                      <a:pt x="285" y="308"/>
                    </a:lnTo>
                    <a:lnTo>
                      <a:pt x="273" y="305"/>
                    </a:lnTo>
                    <a:close/>
                    <a:moveTo>
                      <a:pt x="297" y="311"/>
                    </a:moveTo>
                    <a:lnTo>
                      <a:pt x="295" y="320"/>
                    </a:lnTo>
                    <a:lnTo>
                      <a:pt x="291" y="329"/>
                    </a:lnTo>
                    <a:lnTo>
                      <a:pt x="289" y="338"/>
                    </a:lnTo>
                    <a:lnTo>
                      <a:pt x="287" y="348"/>
                    </a:lnTo>
                    <a:lnTo>
                      <a:pt x="263" y="343"/>
                    </a:lnTo>
                    <a:lnTo>
                      <a:pt x="266" y="334"/>
                    </a:lnTo>
                    <a:lnTo>
                      <a:pt x="268" y="325"/>
                    </a:lnTo>
                    <a:lnTo>
                      <a:pt x="270" y="316"/>
                    </a:lnTo>
                    <a:lnTo>
                      <a:pt x="273" y="305"/>
                    </a:lnTo>
                    <a:lnTo>
                      <a:pt x="297" y="311"/>
                    </a:lnTo>
                    <a:close/>
                    <a:moveTo>
                      <a:pt x="287" y="348"/>
                    </a:moveTo>
                    <a:lnTo>
                      <a:pt x="284" y="359"/>
                    </a:lnTo>
                    <a:lnTo>
                      <a:pt x="282" y="369"/>
                    </a:lnTo>
                    <a:lnTo>
                      <a:pt x="280" y="377"/>
                    </a:lnTo>
                    <a:lnTo>
                      <a:pt x="277" y="385"/>
                    </a:lnTo>
                    <a:lnTo>
                      <a:pt x="254" y="380"/>
                    </a:lnTo>
                    <a:lnTo>
                      <a:pt x="257" y="370"/>
                    </a:lnTo>
                    <a:lnTo>
                      <a:pt x="259" y="360"/>
                    </a:lnTo>
                    <a:lnTo>
                      <a:pt x="261" y="351"/>
                    </a:lnTo>
                    <a:lnTo>
                      <a:pt x="263" y="343"/>
                    </a:lnTo>
                    <a:lnTo>
                      <a:pt x="287" y="348"/>
                    </a:lnTo>
                    <a:close/>
                    <a:moveTo>
                      <a:pt x="277" y="385"/>
                    </a:moveTo>
                    <a:lnTo>
                      <a:pt x="273" y="407"/>
                    </a:lnTo>
                    <a:lnTo>
                      <a:pt x="269" y="431"/>
                    </a:lnTo>
                    <a:lnTo>
                      <a:pt x="266" y="453"/>
                    </a:lnTo>
                    <a:lnTo>
                      <a:pt x="262" y="476"/>
                    </a:lnTo>
                    <a:lnTo>
                      <a:pt x="259" y="497"/>
                    </a:lnTo>
                    <a:lnTo>
                      <a:pt x="258" y="520"/>
                    </a:lnTo>
                    <a:lnTo>
                      <a:pt x="256" y="540"/>
                    </a:lnTo>
                    <a:lnTo>
                      <a:pt x="256" y="562"/>
                    </a:lnTo>
                    <a:lnTo>
                      <a:pt x="231" y="562"/>
                    </a:lnTo>
                    <a:lnTo>
                      <a:pt x="232" y="539"/>
                    </a:lnTo>
                    <a:lnTo>
                      <a:pt x="233" y="518"/>
                    </a:lnTo>
                    <a:lnTo>
                      <a:pt x="235" y="495"/>
                    </a:lnTo>
                    <a:lnTo>
                      <a:pt x="237" y="472"/>
                    </a:lnTo>
                    <a:lnTo>
                      <a:pt x="241" y="450"/>
                    </a:lnTo>
                    <a:lnTo>
                      <a:pt x="245" y="427"/>
                    </a:lnTo>
                    <a:lnTo>
                      <a:pt x="249" y="403"/>
                    </a:lnTo>
                    <a:lnTo>
                      <a:pt x="254" y="380"/>
                    </a:lnTo>
                    <a:lnTo>
                      <a:pt x="277" y="385"/>
                    </a:lnTo>
                    <a:close/>
                    <a:moveTo>
                      <a:pt x="256" y="562"/>
                    </a:moveTo>
                    <a:lnTo>
                      <a:pt x="255" y="564"/>
                    </a:lnTo>
                    <a:lnTo>
                      <a:pt x="255" y="566"/>
                    </a:lnTo>
                    <a:lnTo>
                      <a:pt x="243" y="562"/>
                    </a:lnTo>
                    <a:lnTo>
                      <a:pt x="256" y="562"/>
                    </a:lnTo>
                    <a:close/>
                    <a:moveTo>
                      <a:pt x="255" y="566"/>
                    </a:moveTo>
                    <a:lnTo>
                      <a:pt x="247" y="586"/>
                    </a:lnTo>
                    <a:lnTo>
                      <a:pt x="237" y="604"/>
                    </a:lnTo>
                    <a:lnTo>
                      <a:pt x="228" y="622"/>
                    </a:lnTo>
                    <a:lnTo>
                      <a:pt x="217" y="639"/>
                    </a:lnTo>
                    <a:lnTo>
                      <a:pt x="205" y="655"/>
                    </a:lnTo>
                    <a:lnTo>
                      <a:pt x="192" y="669"/>
                    </a:lnTo>
                    <a:lnTo>
                      <a:pt x="179" y="683"/>
                    </a:lnTo>
                    <a:lnTo>
                      <a:pt x="164" y="695"/>
                    </a:lnTo>
                    <a:lnTo>
                      <a:pt x="149" y="676"/>
                    </a:lnTo>
                    <a:lnTo>
                      <a:pt x="162" y="665"/>
                    </a:lnTo>
                    <a:lnTo>
                      <a:pt x="175" y="653"/>
                    </a:lnTo>
                    <a:lnTo>
                      <a:pt x="187" y="639"/>
                    </a:lnTo>
                    <a:lnTo>
                      <a:pt x="198" y="625"/>
                    </a:lnTo>
                    <a:lnTo>
                      <a:pt x="207" y="609"/>
                    </a:lnTo>
                    <a:lnTo>
                      <a:pt x="216" y="593"/>
                    </a:lnTo>
                    <a:lnTo>
                      <a:pt x="225" y="576"/>
                    </a:lnTo>
                    <a:lnTo>
                      <a:pt x="232" y="558"/>
                    </a:lnTo>
                    <a:lnTo>
                      <a:pt x="255" y="566"/>
                    </a:lnTo>
                    <a:close/>
                    <a:moveTo>
                      <a:pt x="164" y="695"/>
                    </a:moveTo>
                    <a:lnTo>
                      <a:pt x="149" y="707"/>
                    </a:lnTo>
                    <a:lnTo>
                      <a:pt x="133" y="717"/>
                    </a:lnTo>
                    <a:lnTo>
                      <a:pt x="115" y="727"/>
                    </a:lnTo>
                    <a:lnTo>
                      <a:pt x="97" y="736"/>
                    </a:lnTo>
                    <a:lnTo>
                      <a:pt x="78" y="743"/>
                    </a:lnTo>
                    <a:lnTo>
                      <a:pt x="57" y="750"/>
                    </a:lnTo>
                    <a:lnTo>
                      <a:pt x="36" y="755"/>
                    </a:lnTo>
                    <a:lnTo>
                      <a:pt x="14" y="760"/>
                    </a:lnTo>
                    <a:lnTo>
                      <a:pt x="10" y="735"/>
                    </a:lnTo>
                    <a:lnTo>
                      <a:pt x="30" y="731"/>
                    </a:lnTo>
                    <a:lnTo>
                      <a:pt x="50" y="726"/>
                    </a:lnTo>
                    <a:lnTo>
                      <a:pt x="69" y="720"/>
                    </a:lnTo>
                    <a:lnTo>
                      <a:pt x="86" y="713"/>
                    </a:lnTo>
                    <a:lnTo>
                      <a:pt x="104" y="706"/>
                    </a:lnTo>
                    <a:lnTo>
                      <a:pt x="120" y="697"/>
                    </a:lnTo>
                    <a:lnTo>
                      <a:pt x="135" y="687"/>
                    </a:lnTo>
                    <a:lnTo>
                      <a:pt x="149" y="676"/>
                    </a:lnTo>
                    <a:lnTo>
                      <a:pt x="164" y="695"/>
                    </a:lnTo>
                    <a:close/>
                    <a:moveTo>
                      <a:pt x="14" y="760"/>
                    </a:moveTo>
                    <a:lnTo>
                      <a:pt x="11" y="760"/>
                    </a:lnTo>
                    <a:lnTo>
                      <a:pt x="9" y="760"/>
                    </a:lnTo>
                    <a:lnTo>
                      <a:pt x="6" y="758"/>
                    </a:lnTo>
                    <a:lnTo>
                      <a:pt x="4" y="756"/>
                    </a:lnTo>
                    <a:lnTo>
                      <a:pt x="2" y="755"/>
                    </a:lnTo>
                    <a:lnTo>
                      <a:pt x="1" y="753"/>
                    </a:lnTo>
                    <a:lnTo>
                      <a:pt x="0" y="750"/>
                    </a:lnTo>
                    <a:lnTo>
                      <a:pt x="0" y="748"/>
                    </a:lnTo>
                    <a:lnTo>
                      <a:pt x="12" y="748"/>
                    </a:lnTo>
                    <a:lnTo>
                      <a:pt x="14" y="7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5" name="Freeform 996"/>
              <p:cNvSpPr>
                <a:spLocks/>
              </p:cNvSpPr>
              <p:nvPr/>
            </p:nvSpPr>
            <p:spPr bwMode="auto">
              <a:xfrm>
                <a:off x="2630" y="1780"/>
                <a:ext cx="66" cy="134"/>
              </a:xfrm>
              <a:custGeom>
                <a:avLst/>
                <a:gdLst>
                  <a:gd name="T0" fmla="*/ 0 w 339"/>
                  <a:gd name="T1" fmla="*/ 26 h 681"/>
                  <a:gd name="T2" fmla="*/ 0 w 339"/>
                  <a:gd name="T3" fmla="*/ 23 h 681"/>
                  <a:gd name="T4" fmla="*/ 1 w 339"/>
                  <a:gd name="T5" fmla="*/ 18 h 681"/>
                  <a:gd name="T6" fmla="*/ 2 w 339"/>
                  <a:gd name="T7" fmla="*/ 14 h 681"/>
                  <a:gd name="T8" fmla="*/ 2 w 339"/>
                  <a:gd name="T9" fmla="*/ 12 h 681"/>
                  <a:gd name="T10" fmla="*/ 3 w 339"/>
                  <a:gd name="T11" fmla="*/ 9 h 681"/>
                  <a:gd name="T12" fmla="*/ 4 w 339"/>
                  <a:gd name="T13" fmla="*/ 7 h 681"/>
                  <a:gd name="T14" fmla="*/ 5 w 339"/>
                  <a:gd name="T15" fmla="*/ 5 h 681"/>
                  <a:gd name="T16" fmla="*/ 6 w 339"/>
                  <a:gd name="T17" fmla="*/ 3 h 681"/>
                  <a:gd name="T18" fmla="*/ 7 w 339"/>
                  <a:gd name="T19" fmla="*/ 2 h 681"/>
                  <a:gd name="T20" fmla="*/ 7 w 339"/>
                  <a:gd name="T21" fmla="*/ 2 h 681"/>
                  <a:gd name="T22" fmla="*/ 8 w 339"/>
                  <a:gd name="T23" fmla="*/ 1 h 681"/>
                  <a:gd name="T24" fmla="*/ 9 w 339"/>
                  <a:gd name="T25" fmla="*/ 1 h 681"/>
                  <a:gd name="T26" fmla="*/ 10 w 339"/>
                  <a:gd name="T27" fmla="*/ 0 h 681"/>
                  <a:gd name="T28" fmla="*/ 10 w 339"/>
                  <a:gd name="T29" fmla="*/ 0 h 681"/>
                  <a:gd name="T30" fmla="*/ 11 w 339"/>
                  <a:gd name="T31" fmla="*/ 0 h 681"/>
                  <a:gd name="T32" fmla="*/ 12 w 339"/>
                  <a:gd name="T33" fmla="*/ 0 h 681"/>
                  <a:gd name="T34" fmla="*/ 13 w 339"/>
                  <a:gd name="T35" fmla="*/ 0 h 681"/>
                  <a:gd name="T36" fmla="*/ 13 w 339"/>
                  <a:gd name="T37" fmla="*/ 2 h 681"/>
                  <a:gd name="T38" fmla="*/ 12 w 339"/>
                  <a:gd name="T39" fmla="*/ 5 h 681"/>
                  <a:gd name="T40" fmla="*/ 11 w 339"/>
                  <a:gd name="T41" fmla="*/ 7 h 681"/>
                  <a:gd name="T42" fmla="*/ 10 w 339"/>
                  <a:gd name="T43" fmla="*/ 10 h 681"/>
                  <a:gd name="T44" fmla="*/ 9 w 339"/>
                  <a:gd name="T45" fmla="*/ 12 h 681"/>
                  <a:gd name="T46" fmla="*/ 9 w 339"/>
                  <a:gd name="T47" fmla="*/ 15 h 681"/>
                  <a:gd name="T48" fmla="*/ 8 w 339"/>
                  <a:gd name="T49" fmla="*/ 17 h 681"/>
                  <a:gd name="T50" fmla="*/ 8 w 339"/>
                  <a:gd name="T51" fmla="*/ 19 h 681"/>
                  <a:gd name="T52" fmla="*/ 8 w 339"/>
                  <a:gd name="T53" fmla="*/ 21 h 681"/>
                  <a:gd name="T54" fmla="*/ 7 w 339"/>
                  <a:gd name="T55" fmla="*/ 22 h 681"/>
                  <a:gd name="T56" fmla="*/ 6 w 339"/>
                  <a:gd name="T57" fmla="*/ 24 h 681"/>
                  <a:gd name="T58" fmla="*/ 6 w 339"/>
                  <a:gd name="T59" fmla="*/ 25 h 681"/>
                  <a:gd name="T60" fmla="*/ 5 w 339"/>
                  <a:gd name="T61" fmla="*/ 25 h 681"/>
                  <a:gd name="T62" fmla="*/ 3 w 339"/>
                  <a:gd name="T63" fmla="*/ 26 h 681"/>
                  <a:gd name="T64" fmla="*/ 2 w 339"/>
                  <a:gd name="T65" fmla="*/ 27 h 681"/>
                  <a:gd name="T66" fmla="*/ 1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0" y="681"/>
                    </a:moveTo>
                    <a:lnTo>
                      <a:pt x="2" y="656"/>
                    </a:lnTo>
                    <a:lnTo>
                      <a:pt x="4" y="620"/>
                    </a:lnTo>
                    <a:lnTo>
                      <a:pt x="8" y="573"/>
                    </a:lnTo>
                    <a:lnTo>
                      <a:pt x="16" y="518"/>
                    </a:lnTo>
                    <a:lnTo>
                      <a:pt x="25" y="457"/>
                    </a:lnTo>
                    <a:lnTo>
                      <a:pt x="37" y="392"/>
                    </a:lnTo>
                    <a:lnTo>
                      <a:pt x="45" y="358"/>
                    </a:lnTo>
                    <a:lnTo>
                      <a:pt x="53" y="325"/>
                    </a:lnTo>
                    <a:lnTo>
                      <a:pt x="62" y="291"/>
                    </a:lnTo>
                    <a:lnTo>
                      <a:pt x="72" y="259"/>
                    </a:lnTo>
                    <a:lnTo>
                      <a:pt x="83" y="227"/>
                    </a:lnTo>
                    <a:lnTo>
                      <a:pt x="93" y="196"/>
                    </a:lnTo>
                    <a:lnTo>
                      <a:pt x="105" y="167"/>
                    </a:lnTo>
                    <a:lnTo>
                      <a:pt x="118" y="139"/>
                    </a:lnTo>
                    <a:lnTo>
                      <a:pt x="131" y="113"/>
                    </a:lnTo>
                    <a:lnTo>
                      <a:pt x="145" y="89"/>
                    </a:lnTo>
                    <a:lnTo>
                      <a:pt x="153" y="78"/>
                    </a:lnTo>
                    <a:lnTo>
                      <a:pt x="160" y="68"/>
                    </a:lnTo>
                    <a:lnTo>
                      <a:pt x="169" y="57"/>
                    </a:lnTo>
                    <a:lnTo>
                      <a:pt x="176" y="48"/>
                    </a:lnTo>
                    <a:lnTo>
                      <a:pt x="185" y="40"/>
                    </a:lnTo>
                    <a:lnTo>
                      <a:pt x="194" y="32"/>
                    </a:lnTo>
                    <a:lnTo>
                      <a:pt x="202" y="25"/>
                    </a:lnTo>
                    <a:lnTo>
                      <a:pt x="211" y="19"/>
                    </a:lnTo>
                    <a:lnTo>
                      <a:pt x="221" y="14"/>
                    </a:lnTo>
                    <a:lnTo>
                      <a:pt x="230" y="8"/>
                    </a:lnTo>
                    <a:lnTo>
                      <a:pt x="240" y="5"/>
                    </a:lnTo>
                    <a:lnTo>
                      <a:pt x="250" y="2"/>
                    </a:lnTo>
                    <a:lnTo>
                      <a:pt x="261" y="1"/>
                    </a:lnTo>
                    <a:lnTo>
                      <a:pt x="270" y="0"/>
                    </a:lnTo>
                    <a:lnTo>
                      <a:pt x="281" y="0"/>
                    </a:lnTo>
                    <a:lnTo>
                      <a:pt x="292" y="1"/>
                    </a:lnTo>
                    <a:lnTo>
                      <a:pt x="304" y="4"/>
                    </a:lnTo>
                    <a:lnTo>
                      <a:pt x="315" y="7"/>
                    </a:lnTo>
                    <a:lnTo>
                      <a:pt x="327" y="12"/>
                    </a:lnTo>
                    <a:lnTo>
                      <a:pt x="339" y="17"/>
                    </a:lnTo>
                    <a:lnTo>
                      <a:pt x="323" y="51"/>
                    </a:lnTo>
                    <a:lnTo>
                      <a:pt x="309" y="83"/>
                    </a:lnTo>
                    <a:lnTo>
                      <a:pt x="295" y="115"/>
                    </a:lnTo>
                    <a:lnTo>
                      <a:pt x="282" y="148"/>
                    </a:lnTo>
                    <a:lnTo>
                      <a:pt x="272" y="180"/>
                    </a:lnTo>
                    <a:lnTo>
                      <a:pt x="260" y="212"/>
                    </a:lnTo>
                    <a:lnTo>
                      <a:pt x="250" y="243"/>
                    </a:lnTo>
                    <a:lnTo>
                      <a:pt x="241" y="274"/>
                    </a:lnTo>
                    <a:lnTo>
                      <a:pt x="233" y="305"/>
                    </a:lnTo>
                    <a:lnTo>
                      <a:pt x="226" y="337"/>
                    </a:lnTo>
                    <a:lnTo>
                      <a:pt x="220" y="367"/>
                    </a:lnTo>
                    <a:lnTo>
                      <a:pt x="214" y="397"/>
                    </a:lnTo>
                    <a:lnTo>
                      <a:pt x="210" y="426"/>
                    </a:lnTo>
                    <a:lnTo>
                      <a:pt x="207" y="456"/>
                    </a:lnTo>
                    <a:lnTo>
                      <a:pt x="205" y="485"/>
                    </a:lnTo>
                    <a:lnTo>
                      <a:pt x="203" y="513"/>
                    </a:lnTo>
                    <a:lnTo>
                      <a:pt x="196" y="530"/>
                    </a:lnTo>
                    <a:lnTo>
                      <a:pt x="188" y="547"/>
                    </a:lnTo>
                    <a:lnTo>
                      <a:pt x="181" y="563"/>
                    </a:lnTo>
                    <a:lnTo>
                      <a:pt x="171" y="578"/>
                    </a:lnTo>
                    <a:lnTo>
                      <a:pt x="161" y="592"/>
                    </a:lnTo>
                    <a:lnTo>
                      <a:pt x="151" y="604"/>
                    </a:lnTo>
                    <a:lnTo>
                      <a:pt x="140" y="617"/>
                    </a:lnTo>
                    <a:lnTo>
                      <a:pt x="127" y="627"/>
                    </a:lnTo>
                    <a:lnTo>
                      <a:pt x="114" y="637"/>
                    </a:lnTo>
                    <a:lnTo>
                      <a:pt x="100" y="647"/>
                    </a:lnTo>
                    <a:lnTo>
                      <a:pt x="86" y="654"/>
                    </a:lnTo>
                    <a:lnTo>
                      <a:pt x="71" y="662"/>
                    </a:lnTo>
                    <a:lnTo>
                      <a:pt x="54" y="668"/>
                    </a:lnTo>
                    <a:lnTo>
                      <a:pt x="37" y="674"/>
                    </a:lnTo>
                    <a:lnTo>
                      <a:pt x="20" y="678"/>
                    </a:lnTo>
                    <a:lnTo>
                      <a:pt x="0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6" name="Freeform 997"/>
              <p:cNvSpPr>
                <a:spLocks noEditPoints="1"/>
              </p:cNvSpPr>
              <p:nvPr/>
            </p:nvSpPr>
            <p:spPr bwMode="auto">
              <a:xfrm>
                <a:off x="2622" y="1773"/>
                <a:ext cx="70" cy="145"/>
              </a:xfrm>
              <a:custGeom>
                <a:avLst/>
                <a:gdLst>
                  <a:gd name="T0" fmla="*/ 1 w 361"/>
                  <a:gd name="T1" fmla="*/ 28 h 705"/>
                  <a:gd name="T2" fmla="*/ 0 w 361"/>
                  <a:gd name="T3" fmla="*/ 28 h 705"/>
                  <a:gd name="T4" fmla="*/ 1 w 361"/>
                  <a:gd name="T5" fmla="*/ 27 h 705"/>
                  <a:gd name="T6" fmla="*/ 0 w 361"/>
                  <a:gd name="T7" fmla="*/ 26 h 705"/>
                  <a:gd name="T8" fmla="*/ 1 w 361"/>
                  <a:gd name="T9" fmla="*/ 25 h 705"/>
                  <a:gd name="T10" fmla="*/ 1 w 361"/>
                  <a:gd name="T11" fmla="*/ 27 h 705"/>
                  <a:gd name="T12" fmla="*/ 0 w 361"/>
                  <a:gd name="T13" fmla="*/ 22 h 705"/>
                  <a:gd name="T14" fmla="*/ 2 w 361"/>
                  <a:gd name="T15" fmla="*/ 15 h 705"/>
                  <a:gd name="T16" fmla="*/ 3 w 361"/>
                  <a:gd name="T17" fmla="*/ 13 h 705"/>
                  <a:gd name="T18" fmla="*/ 2 w 361"/>
                  <a:gd name="T19" fmla="*/ 20 h 705"/>
                  <a:gd name="T20" fmla="*/ 0 w 361"/>
                  <a:gd name="T21" fmla="*/ 25 h 705"/>
                  <a:gd name="T22" fmla="*/ 4 w 361"/>
                  <a:gd name="T23" fmla="*/ 6 h 705"/>
                  <a:gd name="T24" fmla="*/ 5 w 361"/>
                  <a:gd name="T25" fmla="*/ 8 h 705"/>
                  <a:gd name="T26" fmla="*/ 5 w 361"/>
                  <a:gd name="T27" fmla="*/ 5 h 705"/>
                  <a:gd name="T28" fmla="*/ 7 w 361"/>
                  <a:gd name="T29" fmla="*/ 3 h 705"/>
                  <a:gd name="T30" fmla="*/ 8 w 361"/>
                  <a:gd name="T31" fmla="*/ 1 h 705"/>
                  <a:gd name="T32" fmla="*/ 8 w 361"/>
                  <a:gd name="T33" fmla="*/ 3 h 705"/>
                  <a:gd name="T34" fmla="*/ 6 w 361"/>
                  <a:gd name="T35" fmla="*/ 5 h 705"/>
                  <a:gd name="T36" fmla="*/ 9 w 361"/>
                  <a:gd name="T37" fmla="*/ 1 h 705"/>
                  <a:gd name="T38" fmla="*/ 11 w 361"/>
                  <a:gd name="T39" fmla="*/ 0 h 705"/>
                  <a:gd name="T40" fmla="*/ 13 w 361"/>
                  <a:gd name="T41" fmla="*/ 1 h 705"/>
                  <a:gd name="T42" fmla="*/ 11 w 361"/>
                  <a:gd name="T43" fmla="*/ 1 h 705"/>
                  <a:gd name="T44" fmla="*/ 9 w 361"/>
                  <a:gd name="T45" fmla="*/ 2 h 705"/>
                  <a:gd name="T46" fmla="*/ 14 w 361"/>
                  <a:gd name="T47" fmla="*/ 1 h 705"/>
                  <a:gd name="T48" fmla="*/ 13 w 361"/>
                  <a:gd name="T49" fmla="*/ 0 h 705"/>
                  <a:gd name="T50" fmla="*/ 14 w 361"/>
                  <a:gd name="T51" fmla="*/ 1 h 705"/>
                  <a:gd name="T52" fmla="*/ 14 w 361"/>
                  <a:gd name="T53" fmla="*/ 1 h 705"/>
                  <a:gd name="T54" fmla="*/ 14 w 361"/>
                  <a:gd name="T55" fmla="*/ 1 h 705"/>
                  <a:gd name="T56" fmla="*/ 14 w 361"/>
                  <a:gd name="T57" fmla="*/ 2 h 705"/>
                  <a:gd name="T58" fmla="*/ 13 w 361"/>
                  <a:gd name="T59" fmla="*/ 2 h 705"/>
                  <a:gd name="T60" fmla="*/ 14 w 361"/>
                  <a:gd name="T61" fmla="*/ 3 h 705"/>
                  <a:gd name="T62" fmla="*/ 13 w 361"/>
                  <a:gd name="T63" fmla="*/ 4 h 705"/>
                  <a:gd name="T64" fmla="*/ 13 w 361"/>
                  <a:gd name="T65" fmla="*/ 3 h 705"/>
                  <a:gd name="T66" fmla="*/ 13 w 361"/>
                  <a:gd name="T67" fmla="*/ 5 h 705"/>
                  <a:gd name="T68" fmla="*/ 11 w 361"/>
                  <a:gd name="T69" fmla="*/ 9 h 705"/>
                  <a:gd name="T70" fmla="*/ 10 w 361"/>
                  <a:gd name="T71" fmla="*/ 11 h 705"/>
                  <a:gd name="T72" fmla="*/ 11 w 361"/>
                  <a:gd name="T73" fmla="*/ 8 h 705"/>
                  <a:gd name="T74" fmla="*/ 12 w 361"/>
                  <a:gd name="T75" fmla="*/ 4 h 705"/>
                  <a:gd name="T76" fmla="*/ 10 w 361"/>
                  <a:gd name="T77" fmla="*/ 11 h 705"/>
                  <a:gd name="T78" fmla="*/ 10 w 361"/>
                  <a:gd name="T79" fmla="*/ 12 h 705"/>
                  <a:gd name="T80" fmla="*/ 9 w 361"/>
                  <a:gd name="T81" fmla="*/ 13 h 705"/>
                  <a:gd name="T82" fmla="*/ 10 w 361"/>
                  <a:gd name="T83" fmla="*/ 11 h 705"/>
                  <a:gd name="T84" fmla="*/ 10 w 361"/>
                  <a:gd name="T85" fmla="*/ 14 h 705"/>
                  <a:gd name="T86" fmla="*/ 9 w 361"/>
                  <a:gd name="T87" fmla="*/ 14 h 705"/>
                  <a:gd name="T88" fmla="*/ 10 w 361"/>
                  <a:gd name="T89" fmla="*/ 13 h 705"/>
                  <a:gd name="T90" fmla="*/ 9 w 361"/>
                  <a:gd name="T91" fmla="*/ 17 h 705"/>
                  <a:gd name="T92" fmla="*/ 9 w 361"/>
                  <a:gd name="T93" fmla="*/ 20 h 705"/>
                  <a:gd name="T94" fmla="*/ 8 w 361"/>
                  <a:gd name="T95" fmla="*/ 19 h 705"/>
                  <a:gd name="T96" fmla="*/ 9 w 361"/>
                  <a:gd name="T97" fmla="*/ 16 h 705"/>
                  <a:gd name="T98" fmla="*/ 9 w 361"/>
                  <a:gd name="T99" fmla="*/ 21 h 705"/>
                  <a:gd name="T100" fmla="*/ 9 w 361"/>
                  <a:gd name="T101" fmla="*/ 21 h 705"/>
                  <a:gd name="T102" fmla="*/ 8 w 361"/>
                  <a:gd name="T103" fmla="*/ 23 h 705"/>
                  <a:gd name="T104" fmla="*/ 6 w 361"/>
                  <a:gd name="T105" fmla="*/ 25 h 705"/>
                  <a:gd name="T106" fmla="*/ 6 w 361"/>
                  <a:gd name="T107" fmla="*/ 24 h 705"/>
                  <a:gd name="T108" fmla="*/ 8 w 361"/>
                  <a:gd name="T109" fmla="*/ 22 h 705"/>
                  <a:gd name="T110" fmla="*/ 6 w 361"/>
                  <a:gd name="T111" fmla="*/ 26 h 705"/>
                  <a:gd name="T112" fmla="*/ 3 w 361"/>
                  <a:gd name="T113" fmla="*/ 27 h 705"/>
                  <a:gd name="T114" fmla="*/ 1 w 361"/>
                  <a:gd name="T115" fmla="*/ 28 h 705"/>
                  <a:gd name="T116" fmla="*/ 2 w 361"/>
                  <a:gd name="T117" fmla="*/ 27 h 705"/>
                  <a:gd name="T118" fmla="*/ 5 w 361"/>
                  <a:gd name="T119" fmla="*/ 26 h 705"/>
                  <a:gd name="T120" fmla="*/ 0 w 361"/>
                  <a:gd name="T121" fmla="*/ 28 h 705"/>
                  <a:gd name="T122" fmla="*/ 0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0" y="693"/>
                    </a:moveTo>
                    <a:lnTo>
                      <a:pt x="0" y="693"/>
                    </a:lnTo>
                    <a:lnTo>
                      <a:pt x="24" y="692"/>
                    </a:lnTo>
                    <a:lnTo>
                      <a:pt x="24" y="693"/>
                    </a:lnTo>
                    <a:lnTo>
                      <a:pt x="0" y="693"/>
                    </a:lnTo>
                    <a:close/>
                    <a:moveTo>
                      <a:pt x="0" y="693"/>
                    </a:moveTo>
                    <a:lnTo>
                      <a:pt x="0" y="680"/>
                    </a:lnTo>
                    <a:lnTo>
                      <a:pt x="1" y="663"/>
                    </a:lnTo>
                    <a:lnTo>
                      <a:pt x="24" y="664"/>
                    </a:lnTo>
                    <a:lnTo>
                      <a:pt x="24" y="680"/>
                    </a:lnTo>
                    <a:lnTo>
                      <a:pt x="24" y="692"/>
                    </a:lnTo>
                    <a:lnTo>
                      <a:pt x="0" y="693"/>
                    </a:lnTo>
                    <a:close/>
                    <a:moveTo>
                      <a:pt x="1" y="663"/>
                    </a:moveTo>
                    <a:lnTo>
                      <a:pt x="1" y="653"/>
                    </a:lnTo>
                    <a:lnTo>
                      <a:pt x="2" y="643"/>
                    </a:lnTo>
                    <a:lnTo>
                      <a:pt x="3" y="631"/>
                    </a:lnTo>
                    <a:lnTo>
                      <a:pt x="4" y="619"/>
                    </a:lnTo>
                    <a:lnTo>
                      <a:pt x="28" y="621"/>
                    </a:lnTo>
                    <a:lnTo>
                      <a:pt x="27" y="634"/>
                    </a:lnTo>
                    <a:lnTo>
                      <a:pt x="25" y="645"/>
                    </a:lnTo>
                    <a:lnTo>
                      <a:pt x="25" y="656"/>
                    </a:lnTo>
                    <a:lnTo>
                      <a:pt x="24" y="664"/>
                    </a:lnTo>
                    <a:lnTo>
                      <a:pt x="1" y="663"/>
                    </a:lnTo>
                    <a:close/>
                    <a:moveTo>
                      <a:pt x="4" y="619"/>
                    </a:moveTo>
                    <a:lnTo>
                      <a:pt x="7" y="584"/>
                    </a:lnTo>
                    <a:lnTo>
                      <a:pt x="11" y="545"/>
                    </a:lnTo>
                    <a:lnTo>
                      <a:pt x="18" y="502"/>
                    </a:lnTo>
                    <a:lnTo>
                      <a:pt x="25" y="458"/>
                    </a:lnTo>
                    <a:lnTo>
                      <a:pt x="34" y="410"/>
                    </a:lnTo>
                    <a:lnTo>
                      <a:pt x="45" y="363"/>
                    </a:lnTo>
                    <a:lnTo>
                      <a:pt x="57" y="314"/>
                    </a:lnTo>
                    <a:lnTo>
                      <a:pt x="71" y="267"/>
                    </a:lnTo>
                    <a:lnTo>
                      <a:pt x="95" y="274"/>
                    </a:lnTo>
                    <a:lnTo>
                      <a:pt x="81" y="322"/>
                    </a:lnTo>
                    <a:lnTo>
                      <a:pt x="69" y="369"/>
                    </a:lnTo>
                    <a:lnTo>
                      <a:pt x="58" y="416"/>
                    </a:lnTo>
                    <a:lnTo>
                      <a:pt x="49" y="462"/>
                    </a:lnTo>
                    <a:lnTo>
                      <a:pt x="42" y="506"/>
                    </a:lnTo>
                    <a:lnTo>
                      <a:pt x="36" y="549"/>
                    </a:lnTo>
                    <a:lnTo>
                      <a:pt x="31" y="586"/>
                    </a:lnTo>
                    <a:lnTo>
                      <a:pt x="28" y="621"/>
                    </a:lnTo>
                    <a:lnTo>
                      <a:pt x="4" y="619"/>
                    </a:lnTo>
                    <a:close/>
                    <a:moveTo>
                      <a:pt x="71" y="267"/>
                    </a:moveTo>
                    <a:lnTo>
                      <a:pt x="83" y="230"/>
                    </a:lnTo>
                    <a:lnTo>
                      <a:pt x="97" y="194"/>
                    </a:lnTo>
                    <a:lnTo>
                      <a:pt x="111" y="161"/>
                    </a:lnTo>
                    <a:lnTo>
                      <a:pt x="126" y="128"/>
                    </a:lnTo>
                    <a:lnTo>
                      <a:pt x="148" y="139"/>
                    </a:lnTo>
                    <a:lnTo>
                      <a:pt x="133" y="171"/>
                    </a:lnTo>
                    <a:lnTo>
                      <a:pt x="119" y="203"/>
                    </a:lnTo>
                    <a:lnTo>
                      <a:pt x="106" y="238"/>
                    </a:lnTo>
                    <a:lnTo>
                      <a:pt x="95" y="274"/>
                    </a:lnTo>
                    <a:lnTo>
                      <a:pt x="71" y="267"/>
                    </a:lnTo>
                    <a:close/>
                    <a:moveTo>
                      <a:pt x="126" y="128"/>
                    </a:moveTo>
                    <a:lnTo>
                      <a:pt x="136" y="112"/>
                    </a:lnTo>
                    <a:lnTo>
                      <a:pt x="145" y="96"/>
                    </a:lnTo>
                    <a:lnTo>
                      <a:pt x="155" y="82"/>
                    </a:lnTo>
                    <a:lnTo>
                      <a:pt x="165" y="68"/>
                    </a:lnTo>
                    <a:lnTo>
                      <a:pt x="176" y="55"/>
                    </a:lnTo>
                    <a:lnTo>
                      <a:pt x="187" y="43"/>
                    </a:lnTo>
                    <a:lnTo>
                      <a:pt x="198" y="33"/>
                    </a:lnTo>
                    <a:lnTo>
                      <a:pt x="210" y="24"/>
                    </a:lnTo>
                    <a:lnTo>
                      <a:pt x="224" y="44"/>
                    </a:lnTo>
                    <a:lnTo>
                      <a:pt x="213" y="53"/>
                    </a:lnTo>
                    <a:lnTo>
                      <a:pt x="204" y="62"/>
                    </a:lnTo>
                    <a:lnTo>
                      <a:pt x="193" y="72"/>
                    </a:lnTo>
                    <a:lnTo>
                      <a:pt x="183" y="84"/>
                    </a:lnTo>
                    <a:lnTo>
                      <a:pt x="175" y="96"/>
                    </a:lnTo>
                    <a:lnTo>
                      <a:pt x="165" y="110"/>
                    </a:lnTo>
                    <a:lnTo>
                      <a:pt x="156" y="124"/>
                    </a:lnTo>
                    <a:lnTo>
                      <a:pt x="148" y="139"/>
                    </a:lnTo>
                    <a:lnTo>
                      <a:pt x="126" y="128"/>
                    </a:lnTo>
                    <a:close/>
                    <a:moveTo>
                      <a:pt x="210" y="24"/>
                    </a:moveTo>
                    <a:lnTo>
                      <a:pt x="223" y="16"/>
                    </a:lnTo>
                    <a:lnTo>
                      <a:pt x="236" y="10"/>
                    </a:lnTo>
                    <a:lnTo>
                      <a:pt x="250" y="4"/>
                    </a:lnTo>
                    <a:lnTo>
                      <a:pt x="264" y="1"/>
                    </a:lnTo>
                    <a:lnTo>
                      <a:pt x="278" y="0"/>
                    </a:lnTo>
                    <a:lnTo>
                      <a:pt x="293" y="0"/>
                    </a:lnTo>
                    <a:lnTo>
                      <a:pt x="308" y="2"/>
                    </a:lnTo>
                    <a:lnTo>
                      <a:pt x="325" y="5"/>
                    </a:lnTo>
                    <a:lnTo>
                      <a:pt x="317" y="29"/>
                    </a:lnTo>
                    <a:lnTo>
                      <a:pt x="304" y="26"/>
                    </a:lnTo>
                    <a:lnTo>
                      <a:pt x="292" y="25"/>
                    </a:lnTo>
                    <a:lnTo>
                      <a:pt x="279" y="25"/>
                    </a:lnTo>
                    <a:lnTo>
                      <a:pt x="269" y="26"/>
                    </a:lnTo>
                    <a:lnTo>
                      <a:pt x="257" y="28"/>
                    </a:lnTo>
                    <a:lnTo>
                      <a:pt x="246" y="32"/>
                    </a:lnTo>
                    <a:lnTo>
                      <a:pt x="235" y="38"/>
                    </a:lnTo>
                    <a:lnTo>
                      <a:pt x="224" y="44"/>
                    </a:lnTo>
                    <a:lnTo>
                      <a:pt x="210" y="24"/>
                    </a:lnTo>
                    <a:close/>
                    <a:moveTo>
                      <a:pt x="325" y="5"/>
                    </a:moveTo>
                    <a:lnTo>
                      <a:pt x="340" y="11"/>
                    </a:lnTo>
                    <a:lnTo>
                      <a:pt x="355" y="18"/>
                    </a:lnTo>
                    <a:lnTo>
                      <a:pt x="344" y="40"/>
                    </a:lnTo>
                    <a:lnTo>
                      <a:pt x="331" y="35"/>
                    </a:lnTo>
                    <a:lnTo>
                      <a:pt x="317" y="29"/>
                    </a:lnTo>
                    <a:lnTo>
                      <a:pt x="325" y="5"/>
                    </a:lnTo>
                    <a:close/>
                    <a:moveTo>
                      <a:pt x="355" y="18"/>
                    </a:moveTo>
                    <a:lnTo>
                      <a:pt x="358" y="22"/>
                    </a:lnTo>
                    <a:lnTo>
                      <a:pt x="360" y="26"/>
                    </a:lnTo>
                    <a:lnTo>
                      <a:pt x="361" y="30"/>
                    </a:lnTo>
                    <a:lnTo>
                      <a:pt x="360" y="35"/>
                    </a:lnTo>
                    <a:lnTo>
                      <a:pt x="350" y="29"/>
                    </a:lnTo>
                    <a:lnTo>
                      <a:pt x="355" y="18"/>
                    </a:lnTo>
                    <a:close/>
                    <a:moveTo>
                      <a:pt x="360" y="35"/>
                    </a:moveTo>
                    <a:lnTo>
                      <a:pt x="360" y="35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60" y="35"/>
                    </a:moveTo>
                    <a:lnTo>
                      <a:pt x="357" y="42"/>
                    </a:lnTo>
                    <a:lnTo>
                      <a:pt x="353" y="51"/>
                    </a:lnTo>
                    <a:lnTo>
                      <a:pt x="348" y="60"/>
                    </a:lnTo>
                    <a:lnTo>
                      <a:pt x="344" y="71"/>
                    </a:lnTo>
                    <a:lnTo>
                      <a:pt x="321" y="62"/>
                    </a:lnTo>
                    <a:lnTo>
                      <a:pt x="325" y="54"/>
                    </a:lnTo>
                    <a:lnTo>
                      <a:pt x="329" y="45"/>
                    </a:lnTo>
                    <a:lnTo>
                      <a:pt x="333" y="36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44" y="71"/>
                    </a:moveTo>
                    <a:lnTo>
                      <a:pt x="340" y="80"/>
                    </a:lnTo>
                    <a:lnTo>
                      <a:pt x="337" y="89"/>
                    </a:lnTo>
                    <a:lnTo>
                      <a:pt x="332" y="97"/>
                    </a:lnTo>
                    <a:lnTo>
                      <a:pt x="328" y="108"/>
                    </a:lnTo>
                    <a:lnTo>
                      <a:pt x="305" y="98"/>
                    </a:lnTo>
                    <a:lnTo>
                      <a:pt x="308" y="90"/>
                    </a:lnTo>
                    <a:lnTo>
                      <a:pt x="313" y="81"/>
                    </a:lnTo>
                    <a:lnTo>
                      <a:pt x="317" y="71"/>
                    </a:lnTo>
                    <a:lnTo>
                      <a:pt x="321" y="62"/>
                    </a:lnTo>
                    <a:lnTo>
                      <a:pt x="344" y="71"/>
                    </a:lnTo>
                    <a:close/>
                    <a:moveTo>
                      <a:pt x="328" y="108"/>
                    </a:moveTo>
                    <a:lnTo>
                      <a:pt x="318" y="131"/>
                    </a:lnTo>
                    <a:lnTo>
                      <a:pt x="310" y="154"/>
                    </a:lnTo>
                    <a:lnTo>
                      <a:pt x="301" y="177"/>
                    </a:lnTo>
                    <a:lnTo>
                      <a:pt x="292" y="200"/>
                    </a:lnTo>
                    <a:lnTo>
                      <a:pt x="285" y="222"/>
                    </a:lnTo>
                    <a:lnTo>
                      <a:pt x="277" y="245"/>
                    </a:lnTo>
                    <a:lnTo>
                      <a:pt x="271" y="268"/>
                    </a:lnTo>
                    <a:lnTo>
                      <a:pt x="264" y="289"/>
                    </a:lnTo>
                    <a:lnTo>
                      <a:pt x="240" y="283"/>
                    </a:lnTo>
                    <a:lnTo>
                      <a:pt x="247" y="260"/>
                    </a:lnTo>
                    <a:lnTo>
                      <a:pt x="254" y="238"/>
                    </a:lnTo>
                    <a:lnTo>
                      <a:pt x="261" y="215"/>
                    </a:lnTo>
                    <a:lnTo>
                      <a:pt x="270" y="191"/>
                    </a:lnTo>
                    <a:lnTo>
                      <a:pt x="277" y="168"/>
                    </a:lnTo>
                    <a:lnTo>
                      <a:pt x="287" y="145"/>
                    </a:lnTo>
                    <a:lnTo>
                      <a:pt x="296" y="122"/>
                    </a:lnTo>
                    <a:lnTo>
                      <a:pt x="305" y="98"/>
                    </a:lnTo>
                    <a:lnTo>
                      <a:pt x="328" y="108"/>
                    </a:lnTo>
                    <a:close/>
                    <a:moveTo>
                      <a:pt x="264" y="289"/>
                    </a:moveTo>
                    <a:lnTo>
                      <a:pt x="263" y="292"/>
                    </a:lnTo>
                    <a:lnTo>
                      <a:pt x="240" y="285"/>
                    </a:lnTo>
                    <a:lnTo>
                      <a:pt x="240" y="283"/>
                    </a:lnTo>
                    <a:lnTo>
                      <a:pt x="264" y="289"/>
                    </a:lnTo>
                    <a:close/>
                    <a:moveTo>
                      <a:pt x="263" y="292"/>
                    </a:moveTo>
                    <a:lnTo>
                      <a:pt x="261" y="299"/>
                    </a:lnTo>
                    <a:lnTo>
                      <a:pt x="259" y="307"/>
                    </a:lnTo>
                    <a:lnTo>
                      <a:pt x="257" y="316"/>
                    </a:lnTo>
                    <a:lnTo>
                      <a:pt x="254" y="326"/>
                    </a:lnTo>
                    <a:lnTo>
                      <a:pt x="231" y="320"/>
                    </a:lnTo>
                    <a:lnTo>
                      <a:pt x="233" y="312"/>
                    </a:lnTo>
                    <a:lnTo>
                      <a:pt x="235" y="303"/>
                    </a:lnTo>
                    <a:lnTo>
                      <a:pt x="237" y="295"/>
                    </a:lnTo>
                    <a:lnTo>
                      <a:pt x="240" y="285"/>
                    </a:lnTo>
                    <a:lnTo>
                      <a:pt x="263" y="292"/>
                    </a:lnTo>
                    <a:close/>
                    <a:moveTo>
                      <a:pt x="254" y="326"/>
                    </a:moveTo>
                    <a:lnTo>
                      <a:pt x="252" y="336"/>
                    </a:lnTo>
                    <a:lnTo>
                      <a:pt x="250" y="344"/>
                    </a:lnTo>
                    <a:lnTo>
                      <a:pt x="248" y="352"/>
                    </a:lnTo>
                    <a:lnTo>
                      <a:pt x="247" y="360"/>
                    </a:lnTo>
                    <a:lnTo>
                      <a:pt x="223" y="355"/>
                    </a:lnTo>
                    <a:lnTo>
                      <a:pt x="225" y="344"/>
                    </a:lnTo>
                    <a:lnTo>
                      <a:pt x="227" y="336"/>
                    </a:lnTo>
                    <a:lnTo>
                      <a:pt x="229" y="327"/>
                    </a:lnTo>
                    <a:lnTo>
                      <a:pt x="231" y="320"/>
                    </a:lnTo>
                    <a:lnTo>
                      <a:pt x="254" y="326"/>
                    </a:lnTo>
                    <a:close/>
                    <a:moveTo>
                      <a:pt x="247" y="360"/>
                    </a:moveTo>
                    <a:lnTo>
                      <a:pt x="243" y="381"/>
                    </a:lnTo>
                    <a:lnTo>
                      <a:pt x="238" y="403"/>
                    </a:lnTo>
                    <a:lnTo>
                      <a:pt x="235" y="423"/>
                    </a:lnTo>
                    <a:lnTo>
                      <a:pt x="233" y="444"/>
                    </a:lnTo>
                    <a:lnTo>
                      <a:pt x="230" y="464"/>
                    </a:lnTo>
                    <a:lnTo>
                      <a:pt x="229" y="485"/>
                    </a:lnTo>
                    <a:lnTo>
                      <a:pt x="227" y="505"/>
                    </a:lnTo>
                    <a:lnTo>
                      <a:pt x="226" y="525"/>
                    </a:lnTo>
                    <a:lnTo>
                      <a:pt x="203" y="525"/>
                    </a:lnTo>
                    <a:lnTo>
                      <a:pt x="203" y="504"/>
                    </a:lnTo>
                    <a:lnTo>
                      <a:pt x="204" y="484"/>
                    </a:lnTo>
                    <a:lnTo>
                      <a:pt x="206" y="462"/>
                    </a:lnTo>
                    <a:lnTo>
                      <a:pt x="208" y="442"/>
                    </a:lnTo>
                    <a:lnTo>
                      <a:pt x="211" y="420"/>
                    </a:lnTo>
                    <a:lnTo>
                      <a:pt x="214" y="398"/>
                    </a:lnTo>
                    <a:lnTo>
                      <a:pt x="219" y="377"/>
                    </a:lnTo>
                    <a:lnTo>
                      <a:pt x="223" y="355"/>
                    </a:lnTo>
                    <a:lnTo>
                      <a:pt x="247" y="360"/>
                    </a:lnTo>
                    <a:close/>
                    <a:moveTo>
                      <a:pt x="226" y="525"/>
                    </a:moveTo>
                    <a:lnTo>
                      <a:pt x="226" y="527"/>
                    </a:lnTo>
                    <a:lnTo>
                      <a:pt x="226" y="529"/>
                    </a:lnTo>
                    <a:lnTo>
                      <a:pt x="214" y="525"/>
                    </a:lnTo>
                    <a:lnTo>
                      <a:pt x="226" y="525"/>
                    </a:lnTo>
                    <a:close/>
                    <a:moveTo>
                      <a:pt x="226" y="529"/>
                    </a:moveTo>
                    <a:lnTo>
                      <a:pt x="219" y="548"/>
                    </a:lnTo>
                    <a:lnTo>
                      <a:pt x="210" y="565"/>
                    </a:lnTo>
                    <a:lnTo>
                      <a:pt x="202" y="581"/>
                    </a:lnTo>
                    <a:lnTo>
                      <a:pt x="192" y="596"/>
                    </a:lnTo>
                    <a:lnTo>
                      <a:pt x="182" y="610"/>
                    </a:lnTo>
                    <a:lnTo>
                      <a:pt x="171" y="624"/>
                    </a:lnTo>
                    <a:lnTo>
                      <a:pt x="158" y="637"/>
                    </a:lnTo>
                    <a:lnTo>
                      <a:pt x="146" y="648"/>
                    </a:lnTo>
                    <a:lnTo>
                      <a:pt x="130" y="630"/>
                    </a:lnTo>
                    <a:lnTo>
                      <a:pt x="142" y="619"/>
                    </a:lnTo>
                    <a:lnTo>
                      <a:pt x="153" y="608"/>
                    </a:lnTo>
                    <a:lnTo>
                      <a:pt x="163" y="596"/>
                    </a:lnTo>
                    <a:lnTo>
                      <a:pt x="172" y="582"/>
                    </a:lnTo>
                    <a:lnTo>
                      <a:pt x="181" y="568"/>
                    </a:lnTo>
                    <a:lnTo>
                      <a:pt x="189" y="553"/>
                    </a:lnTo>
                    <a:lnTo>
                      <a:pt x="196" y="537"/>
                    </a:lnTo>
                    <a:lnTo>
                      <a:pt x="203" y="521"/>
                    </a:lnTo>
                    <a:lnTo>
                      <a:pt x="226" y="529"/>
                    </a:lnTo>
                    <a:close/>
                    <a:moveTo>
                      <a:pt x="146" y="648"/>
                    </a:moveTo>
                    <a:lnTo>
                      <a:pt x="132" y="659"/>
                    </a:lnTo>
                    <a:lnTo>
                      <a:pt x="117" y="668"/>
                    </a:lnTo>
                    <a:lnTo>
                      <a:pt x="102" y="677"/>
                    </a:lnTo>
                    <a:lnTo>
                      <a:pt x="86" y="685"/>
                    </a:lnTo>
                    <a:lnTo>
                      <a:pt x="70" y="691"/>
                    </a:lnTo>
                    <a:lnTo>
                      <a:pt x="51" y="698"/>
                    </a:lnTo>
                    <a:lnTo>
                      <a:pt x="33" y="702"/>
                    </a:lnTo>
                    <a:lnTo>
                      <a:pt x="14" y="705"/>
                    </a:lnTo>
                    <a:lnTo>
                      <a:pt x="10" y="681"/>
                    </a:lnTo>
                    <a:lnTo>
                      <a:pt x="28" y="678"/>
                    </a:lnTo>
                    <a:lnTo>
                      <a:pt x="45" y="674"/>
                    </a:lnTo>
                    <a:lnTo>
                      <a:pt x="61" y="668"/>
                    </a:lnTo>
                    <a:lnTo>
                      <a:pt x="76" y="662"/>
                    </a:lnTo>
                    <a:lnTo>
                      <a:pt x="91" y="656"/>
                    </a:lnTo>
                    <a:lnTo>
                      <a:pt x="105" y="648"/>
                    </a:lnTo>
                    <a:lnTo>
                      <a:pt x="118" y="639"/>
                    </a:lnTo>
                    <a:lnTo>
                      <a:pt x="130" y="630"/>
                    </a:lnTo>
                    <a:lnTo>
                      <a:pt x="146" y="648"/>
                    </a:lnTo>
                    <a:close/>
                    <a:moveTo>
                      <a:pt x="14" y="705"/>
                    </a:moveTo>
                    <a:lnTo>
                      <a:pt x="9" y="705"/>
                    </a:lnTo>
                    <a:lnTo>
                      <a:pt x="4" y="703"/>
                    </a:lnTo>
                    <a:lnTo>
                      <a:pt x="1" y="699"/>
                    </a:lnTo>
                    <a:lnTo>
                      <a:pt x="0" y="693"/>
                    </a:lnTo>
                    <a:lnTo>
                      <a:pt x="11" y="693"/>
                    </a:lnTo>
                    <a:lnTo>
                      <a:pt x="14" y="7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7" name="Freeform 998"/>
              <p:cNvSpPr>
                <a:spLocks/>
              </p:cNvSpPr>
              <p:nvPr/>
            </p:nvSpPr>
            <p:spPr bwMode="auto">
              <a:xfrm>
                <a:off x="2661" y="1773"/>
                <a:ext cx="62" cy="130"/>
              </a:xfrm>
              <a:custGeom>
                <a:avLst/>
                <a:gdLst>
                  <a:gd name="T0" fmla="*/ 0 w 300"/>
                  <a:gd name="T1" fmla="*/ 25 h 636"/>
                  <a:gd name="T2" fmla="*/ 0 w 300"/>
                  <a:gd name="T3" fmla="*/ 22 h 636"/>
                  <a:gd name="T4" fmla="*/ 1 w 300"/>
                  <a:gd name="T5" fmla="*/ 17 h 636"/>
                  <a:gd name="T6" fmla="*/ 2 w 300"/>
                  <a:gd name="T7" fmla="*/ 13 h 636"/>
                  <a:gd name="T8" fmla="*/ 2 w 300"/>
                  <a:gd name="T9" fmla="*/ 11 h 636"/>
                  <a:gd name="T10" fmla="*/ 3 w 300"/>
                  <a:gd name="T11" fmla="*/ 8 h 636"/>
                  <a:gd name="T12" fmla="*/ 4 w 300"/>
                  <a:gd name="T13" fmla="*/ 6 h 636"/>
                  <a:gd name="T14" fmla="*/ 5 w 300"/>
                  <a:gd name="T15" fmla="*/ 4 h 636"/>
                  <a:gd name="T16" fmla="*/ 6 w 300"/>
                  <a:gd name="T17" fmla="*/ 2 h 636"/>
                  <a:gd name="T18" fmla="*/ 7 w 300"/>
                  <a:gd name="T19" fmla="*/ 1 h 636"/>
                  <a:gd name="T20" fmla="*/ 7 w 300"/>
                  <a:gd name="T21" fmla="*/ 1 h 636"/>
                  <a:gd name="T22" fmla="*/ 8 w 300"/>
                  <a:gd name="T23" fmla="*/ 1 h 636"/>
                  <a:gd name="T24" fmla="*/ 9 w 300"/>
                  <a:gd name="T25" fmla="*/ 0 h 636"/>
                  <a:gd name="T26" fmla="*/ 9 w 300"/>
                  <a:gd name="T27" fmla="*/ 0 h 636"/>
                  <a:gd name="T28" fmla="*/ 10 w 300"/>
                  <a:gd name="T29" fmla="*/ 0 h 636"/>
                  <a:gd name="T30" fmla="*/ 11 w 300"/>
                  <a:gd name="T31" fmla="*/ 0 h 636"/>
                  <a:gd name="T32" fmla="*/ 12 w 300"/>
                  <a:gd name="T33" fmla="*/ 0 h 636"/>
                  <a:gd name="T34" fmla="*/ 11 w 300"/>
                  <a:gd name="T35" fmla="*/ 2 h 636"/>
                  <a:gd name="T36" fmla="*/ 10 w 300"/>
                  <a:gd name="T37" fmla="*/ 4 h 636"/>
                  <a:gd name="T38" fmla="*/ 10 w 300"/>
                  <a:gd name="T39" fmla="*/ 7 h 636"/>
                  <a:gd name="T40" fmla="*/ 9 w 300"/>
                  <a:gd name="T41" fmla="*/ 9 h 636"/>
                  <a:gd name="T42" fmla="*/ 8 w 300"/>
                  <a:gd name="T43" fmla="*/ 12 h 636"/>
                  <a:gd name="T44" fmla="*/ 8 w 300"/>
                  <a:gd name="T45" fmla="*/ 14 h 636"/>
                  <a:gd name="T46" fmla="*/ 7 w 300"/>
                  <a:gd name="T47" fmla="*/ 16 h 636"/>
                  <a:gd name="T48" fmla="*/ 7 w 300"/>
                  <a:gd name="T49" fmla="*/ 18 h 636"/>
                  <a:gd name="T50" fmla="*/ 7 w 300"/>
                  <a:gd name="T51" fmla="*/ 20 h 636"/>
                  <a:gd name="T52" fmla="*/ 6 w 300"/>
                  <a:gd name="T53" fmla="*/ 21 h 636"/>
                  <a:gd name="T54" fmla="*/ 6 w 300"/>
                  <a:gd name="T55" fmla="*/ 22 h 636"/>
                  <a:gd name="T56" fmla="*/ 5 w 300"/>
                  <a:gd name="T57" fmla="*/ 23 h 636"/>
                  <a:gd name="T58" fmla="*/ 4 w 300"/>
                  <a:gd name="T59" fmla="*/ 24 h 636"/>
                  <a:gd name="T60" fmla="*/ 3 w 300"/>
                  <a:gd name="T61" fmla="*/ 25 h 636"/>
                  <a:gd name="T62" fmla="*/ 2 w 300"/>
                  <a:gd name="T63" fmla="*/ 25 h 636"/>
                  <a:gd name="T64" fmla="*/ 1 w 300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0"/>
                  <a:gd name="T100" fmla="*/ 0 h 636"/>
                  <a:gd name="T101" fmla="*/ 300 w 300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0" h="636">
                    <a:moveTo>
                      <a:pt x="0" y="636"/>
                    </a:moveTo>
                    <a:lnTo>
                      <a:pt x="1" y="612"/>
                    </a:lnTo>
                    <a:lnTo>
                      <a:pt x="3" y="578"/>
                    </a:lnTo>
                    <a:lnTo>
                      <a:pt x="8" y="534"/>
                    </a:lnTo>
                    <a:lnTo>
                      <a:pt x="14" y="482"/>
                    </a:lnTo>
                    <a:lnTo>
                      <a:pt x="23" y="425"/>
                    </a:lnTo>
                    <a:lnTo>
                      <a:pt x="34" y="365"/>
                    </a:lnTo>
                    <a:lnTo>
                      <a:pt x="40" y="334"/>
                    </a:lnTo>
                    <a:lnTo>
                      <a:pt x="48" y="303"/>
                    </a:lnTo>
                    <a:lnTo>
                      <a:pt x="55" y="272"/>
                    </a:lnTo>
                    <a:lnTo>
                      <a:pt x="64" y="240"/>
                    </a:lnTo>
                    <a:lnTo>
                      <a:pt x="74" y="211"/>
                    </a:lnTo>
                    <a:lnTo>
                      <a:pt x="83" y="182"/>
                    </a:lnTo>
                    <a:lnTo>
                      <a:pt x="94" y="155"/>
                    </a:lnTo>
                    <a:lnTo>
                      <a:pt x="105" y="129"/>
                    </a:lnTo>
                    <a:lnTo>
                      <a:pt x="117" y="104"/>
                    </a:lnTo>
                    <a:lnTo>
                      <a:pt x="130" y="83"/>
                    </a:lnTo>
                    <a:lnTo>
                      <a:pt x="144" y="62"/>
                    </a:lnTo>
                    <a:lnTo>
                      <a:pt x="158" y="45"/>
                    </a:lnTo>
                    <a:lnTo>
                      <a:pt x="165" y="36"/>
                    </a:lnTo>
                    <a:lnTo>
                      <a:pt x="173" y="30"/>
                    </a:lnTo>
                    <a:lnTo>
                      <a:pt x="181" y="23"/>
                    </a:lnTo>
                    <a:lnTo>
                      <a:pt x="188" y="17"/>
                    </a:lnTo>
                    <a:lnTo>
                      <a:pt x="197" y="13"/>
                    </a:lnTo>
                    <a:lnTo>
                      <a:pt x="205" y="8"/>
                    </a:lnTo>
                    <a:lnTo>
                      <a:pt x="214" y="5"/>
                    </a:lnTo>
                    <a:lnTo>
                      <a:pt x="223" y="2"/>
                    </a:lnTo>
                    <a:lnTo>
                      <a:pt x="231" y="1"/>
                    </a:lnTo>
                    <a:lnTo>
                      <a:pt x="241" y="0"/>
                    </a:lnTo>
                    <a:lnTo>
                      <a:pt x="250" y="0"/>
                    </a:lnTo>
                    <a:lnTo>
                      <a:pt x="259" y="2"/>
                    </a:lnTo>
                    <a:lnTo>
                      <a:pt x="269" y="4"/>
                    </a:lnTo>
                    <a:lnTo>
                      <a:pt x="280" y="7"/>
                    </a:lnTo>
                    <a:lnTo>
                      <a:pt x="290" y="11"/>
                    </a:lnTo>
                    <a:lnTo>
                      <a:pt x="300" y="17"/>
                    </a:lnTo>
                    <a:lnTo>
                      <a:pt x="286" y="47"/>
                    </a:lnTo>
                    <a:lnTo>
                      <a:pt x="273" y="78"/>
                    </a:lnTo>
                    <a:lnTo>
                      <a:pt x="262" y="109"/>
                    </a:lnTo>
                    <a:lnTo>
                      <a:pt x="251" y="139"/>
                    </a:lnTo>
                    <a:lnTo>
                      <a:pt x="240" y="169"/>
                    </a:lnTo>
                    <a:lnTo>
                      <a:pt x="230" y="198"/>
                    </a:lnTo>
                    <a:lnTo>
                      <a:pt x="222" y="229"/>
                    </a:lnTo>
                    <a:lnTo>
                      <a:pt x="213" y="258"/>
                    </a:lnTo>
                    <a:lnTo>
                      <a:pt x="205" y="287"/>
                    </a:lnTo>
                    <a:lnTo>
                      <a:pt x="199" y="316"/>
                    </a:lnTo>
                    <a:lnTo>
                      <a:pt x="194" y="344"/>
                    </a:lnTo>
                    <a:lnTo>
                      <a:pt x="189" y="372"/>
                    </a:lnTo>
                    <a:lnTo>
                      <a:pt x="185" y="400"/>
                    </a:lnTo>
                    <a:lnTo>
                      <a:pt x="182" y="427"/>
                    </a:lnTo>
                    <a:lnTo>
                      <a:pt x="180" y="454"/>
                    </a:lnTo>
                    <a:lnTo>
                      <a:pt x="178" y="481"/>
                    </a:lnTo>
                    <a:lnTo>
                      <a:pt x="172" y="497"/>
                    </a:lnTo>
                    <a:lnTo>
                      <a:pt x="165" y="513"/>
                    </a:lnTo>
                    <a:lnTo>
                      <a:pt x="159" y="528"/>
                    </a:lnTo>
                    <a:lnTo>
                      <a:pt x="150" y="541"/>
                    </a:lnTo>
                    <a:lnTo>
                      <a:pt x="142" y="554"/>
                    </a:lnTo>
                    <a:lnTo>
                      <a:pt x="132" y="565"/>
                    </a:lnTo>
                    <a:lnTo>
                      <a:pt x="122" y="577"/>
                    </a:lnTo>
                    <a:lnTo>
                      <a:pt x="111" y="587"/>
                    </a:lnTo>
                    <a:lnTo>
                      <a:pt x="101" y="596"/>
                    </a:lnTo>
                    <a:lnTo>
                      <a:pt x="88" y="604"/>
                    </a:lnTo>
                    <a:lnTo>
                      <a:pt x="75" y="612"/>
                    </a:lnTo>
                    <a:lnTo>
                      <a:pt x="62" y="618"/>
                    </a:lnTo>
                    <a:lnTo>
                      <a:pt x="48" y="624"/>
                    </a:lnTo>
                    <a:lnTo>
                      <a:pt x="33" y="628"/>
                    </a:lnTo>
                    <a:lnTo>
                      <a:pt x="16" y="632"/>
                    </a:lnTo>
                    <a:lnTo>
                      <a:pt x="0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8" name="Freeform 999"/>
              <p:cNvSpPr>
                <a:spLocks noEditPoints="1"/>
              </p:cNvSpPr>
              <p:nvPr/>
            </p:nvSpPr>
            <p:spPr bwMode="auto">
              <a:xfrm>
                <a:off x="2661" y="1773"/>
                <a:ext cx="66" cy="130"/>
              </a:xfrm>
              <a:custGeom>
                <a:avLst/>
                <a:gdLst>
                  <a:gd name="T0" fmla="*/ 1 w 324"/>
                  <a:gd name="T1" fmla="*/ 26 h 660"/>
                  <a:gd name="T2" fmla="*/ 1 w 324"/>
                  <a:gd name="T3" fmla="*/ 26 h 660"/>
                  <a:gd name="T4" fmla="*/ 0 w 324"/>
                  <a:gd name="T5" fmla="*/ 26 h 660"/>
                  <a:gd name="T6" fmla="*/ 1 w 324"/>
                  <a:gd name="T7" fmla="*/ 25 h 660"/>
                  <a:gd name="T8" fmla="*/ 0 w 324"/>
                  <a:gd name="T9" fmla="*/ 24 h 660"/>
                  <a:gd name="T10" fmla="*/ 1 w 324"/>
                  <a:gd name="T11" fmla="*/ 23 h 660"/>
                  <a:gd name="T12" fmla="*/ 1 w 324"/>
                  <a:gd name="T13" fmla="*/ 25 h 660"/>
                  <a:gd name="T14" fmla="*/ 0 w 324"/>
                  <a:gd name="T15" fmla="*/ 20 h 660"/>
                  <a:gd name="T16" fmla="*/ 2 w 324"/>
                  <a:gd name="T17" fmla="*/ 14 h 660"/>
                  <a:gd name="T18" fmla="*/ 3 w 324"/>
                  <a:gd name="T19" fmla="*/ 12 h 660"/>
                  <a:gd name="T20" fmla="*/ 2 w 324"/>
                  <a:gd name="T21" fmla="*/ 19 h 660"/>
                  <a:gd name="T22" fmla="*/ 0 w 324"/>
                  <a:gd name="T23" fmla="*/ 23 h 660"/>
                  <a:gd name="T24" fmla="*/ 4 w 324"/>
                  <a:gd name="T25" fmla="*/ 6 h 660"/>
                  <a:gd name="T26" fmla="*/ 6 w 324"/>
                  <a:gd name="T27" fmla="*/ 4 h 660"/>
                  <a:gd name="T28" fmla="*/ 5 w 324"/>
                  <a:gd name="T29" fmla="*/ 7 h 660"/>
                  <a:gd name="T30" fmla="*/ 5 w 324"/>
                  <a:gd name="T31" fmla="*/ 4 h 660"/>
                  <a:gd name="T32" fmla="*/ 6 w 324"/>
                  <a:gd name="T33" fmla="*/ 2 h 660"/>
                  <a:gd name="T34" fmla="*/ 8 w 324"/>
                  <a:gd name="T35" fmla="*/ 1 h 660"/>
                  <a:gd name="T36" fmla="*/ 7 w 324"/>
                  <a:gd name="T37" fmla="*/ 2 h 660"/>
                  <a:gd name="T38" fmla="*/ 6 w 324"/>
                  <a:gd name="T39" fmla="*/ 4 h 660"/>
                  <a:gd name="T40" fmla="*/ 8 w 324"/>
                  <a:gd name="T41" fmla="*/ 1 h 660"/>
                  <a:gd name="T42" fmla="*/ 10 w 324"/>
                  <a:gd name="T43" fmla="*/ 0 h 660"/>
                  <a:gd name="T44" fmla="*/ 11 w 324"/>
                  <a:gd name="T45" fmla="*/ 1 h 660"/>
                  <a:gd name="T46" fmla="*/ 9 w 324"/>
                  <a:gd name="T47" fmla="*/ 1 h 660"/>
                  <a:gd name="T48" fmla="*/ 8 w 324"/>
                  <a:gd name="T49" fmla="*/ 2 h 660"/>
                  <a:gd name="T50" fmla="*/ 12 w 324"/>
                  <a:gd name="T51" fmla="*/ 1 h 660"/>
                  <a:gd name="T52" fmla="*/ 11 w 324"/>
                  <a:gd name="T53" fmla="*/ 0 h 660"/>
                  <a:gd name="T54" fmla="*/ 13 w 324"/>
                  <a:gd name="T55" fmla="*/ 1 h 660"/>
                  <a:gd name="T56" fmla="*/ 13 w 324"/>
                  <a:gd name="T57" fmla="*/ 1 h 660"/>
                  <a:gd name="T58" fmla="*/ 13 w 324"/>
                  <a:gd name="T59" fmla="*/ 1 h 660"/>
                  <a:gd name="T60" fmla="*/ 12 w 324"/>
                  <a:gd name="T61" fmla="*/ 1 h 660"/>
                  <a:gd name="T62" fmla="*/ 12 w 324"/>
                  <a:gd name="T63" fmla="*/ 2 h 660"/>
                  <a:gd name="T64" fmla="*/ 11 w 324"/>
                  <a:gd name="T65" fmla="*/ 2 h 660"/>
                  <a:gd name="T66" fmla="*/ 12 w 324"/>
                  <a:gd name="T67" fmla="*/ 3 h 660"/>
                  <a:gd name="T68" fmla="*/ 11 w 324"/>
                  <a:gd name="T69" fmla="*/ 4 h 660"/>
                  <a:gd name="T70" fmla="*/ 11 w 324"/>
                  <a:gd name="T71" fmla="*/ 3 h 660"/>
                  <a:gd name="T72" fmla="*/ 11 w 324"/>
                  <a:gd name="T73" fmla="*/ 5 h 660"/>
                  <a:gd name="T74" fmla="*/ 10 w 324"/>
                  <a:gd name="T75" fmla="*/ 8 h 660"/>
                  <a:gd name="T76" fmla="*/ 8 w 324"/>
                  <a:gd name="T77" fmla="*/ 11 h 660"/>
                  <a:gd name="T78" fmla="*/ 9 w 324"/>
                  <a:gd name="T79" fmla="*/ 7 h 660"/>
                  <a:gd name="T80" fmla="*/ 11 w 324"/>
                  <a:gd name="T81" fmla="*/ 4 h 660"/>
                  <a:gd name="T82" fmla="*/ 8 w 324"/>
                  <a:gd name="T83" fmla="*/ 11 h 660"/>
                  <a:gd name="T84" fmla="*/ 9 w 324"/>
                  <a:gd name="T85" fmla="*/ 12 h 660"/>
                  <a:gd name="T86" fmla="*/ 8 w 324"/>
                  <a:gd name="T87" fmla="*/ 11 h 660"/>
                  <a:gd name="T88" fmla="*/ 9 w 324"/>
                  <a:gd name="T89" fmla="*/ 12 h 660"/>
                  <a:gd name="T90" fmla="*/ 8 w 324"/>
                  <a:gd name="T91" fmla="*/ 13 h 660"/>
                  <a:gd name="T92" fmla="*/ 9 w 324"/>
                  <a:gd name="T93" fmla="*/ 12 h 660"/>
                  <a:gd name="T94" fmla="*/ 8 w 324"/>
                  <a:gd name="T95" fmla="*/ 18 h 660"/>
                  <a:gd name="T96" fmla="*/ 7 w 324"/>
                  <a:gd name="T97" fmla="*/ 17 h 660"/>
                  <a:gd name="T98" fmla="*/ 8 w 324"/>
                  <a:gd name="T99" fmla="*/ 20 h 660"/>
                  <a:gd name="T100" fmla="*/ 8 w 324"/>
                  <a:gd name="T101" fmla="*/ 20 h 660"/>
                  <a:gd name="T102" fmla="*/ 7 w 324"/>
                  <a:gd name="T103" fmla="*/ 22 h 660"/>
                  <a:gd name="T104" fmla="*/ 6 w 324"/>
                  <a:gd name="T105" fmla="*/ 24 h 660"/>
                  <a:gd name="T106" fmla="*/ 5 w 324"/>
                  <a:gd name="T107" fmla="*/ 23 h 660"/>
                  <a:gd name="T108" fmla="*/ 7 w 324"/>
                  <a:gd name="T109" fmla="*/ 21 h 660"/>
                  <a:gd name="T110" fmla="*/ 5 w 324"/>
                  <a:gd name="T111" fmla="*/ 24 h 660"/>
                  <a:gd name="T112" fmla="*/ 3 w 324"/>
                  <a:gd name="T113" fmla="*/ 26 h 660"/>
                  <a:gd name="T114" fmla="*/ 1 w 324"/>
                  <a:gd name="T115" fmla="*/ 26 h 660"/>
                  <a:gd name="T116" fmla="*/ 2 w 324"/>
                  <a:gd name="T117" fmla="*/ 25 h 660"/>
                  <a:gd name="T118" fmla="*/ 4 w 324"/>
                  <a:gd name="T119" fmla="*/ 24 h 660"/>
                  <a:gd name="T120" fmla="*/ 0 w 324"/>
                  <a:gd name="T121" fmla="*/ 26 h 660"/>
                  <a:gd name="T122" fmla="*/ 0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0" y="648"/>
                    </a:moveTo>
                    <a:lnTo>
                      <a:pt x="0" y="647"/>
                    </a:lnTo>
                    <a:lnTo>
                      <a:pt x="0" y="646"/>
                    </a:lnTo>
                    <a:lnTo>
                      <a:pt x="25" y="646"/>
                    </a:lnTo>
                    <a:lnTo>
                      <a:pt x="25" y="647"/>
                    </a:lnTo>
                    <a:lnTo>
                      <a:pt x="25" y="648"/>
                    </a:lnTo>
                    <a:lnTo>
                      <a:pt x="0" y="648"/>
                    </a:lnTo>
                    <a:close/>
                    <a:moveTo>
                      <a:pt x="25" y="646"/>
                    </a:moveTo>
                    <a:lnTo>
                      <a:pt x="25" y="646"/>
                    </a:lnTo>
                    <a:lnTo>
                      <a:pt x="12" y="646"/>
                    </a:lnTo>
                    <a:lnTo>
                      <a:pt x="25" y="646"/>
                    </a:lnTo>
                    <a:close/>
                    <a:moveTo>
                      <a:pt x="0" y="647"/>
                    </a:moveTo>
                    <a:lnTo>
                      <a:pt x="0" y="634"/>
                    </a:lnTo>
                    <a:lnTo>
                      <a:pt x="1" y="617"/>
                    </a:lnTo>
                    <a:lnTo>
                      <a:pt x="25" y="620"/>
                    </a:lnTo>
                    <a:lnTo>
                      <a:pt x="25" y="635"/>
                    </a:lnTo>
                    <a:lnTo>
                      <a:pt x="25" y="646"/>
                    </a:lnTo>
                    <a:lnTo>
                      <a:pt x="0" y="647"/>
                    </a:lnTo>
                    <a:close/>
                    <a:moveTo>
                      <a:pt x="1" y="617"/>
                    </a:moveTo>
                    <a:lnTo>
                      <a:pt x="1" y="609"/>
                    </a:lnTo>
                    <a:lnTo>
                      <a:pt x="2" y="598"/>
                    </a:lnTo>
                    <a:lnTo>
                      <a:pt x="4" y="587"/>
                    </a:lnTo>
                    <a:lnTo>
                      <a:pt x="5" y="576"/>
                    </a:lnTo>
                    <a:lnTo>
                      <a:pt x="28" y="579"/>
                    </a:lnTo>
                    <a:lnTo>
                      <a:pt x="27" y="589"/>
                    </a:lnTo>
                    <a:lnTo>
                      <a:pt x="26" y="600"/>
                    </a:lnTo>
                    <a:lnTo>
                      <a:pt x="26" y="610"/>
                    </a:lnTo>
                    <a:lnTo>
                      <a:pt x="25" y="620"/>
                    </a:lnTo>
                    <a:lnTo>
                      <a:pt x="1" y="617"/>
                    </a:lnTo>
                    <a:close/>
                    <a:moveTo>
                      <a:pt x="5" y="576"/>
                    </a:moveTo>
                    <a:lnTo>
                      <a:pt x="8" y="544"/>
                    </a:lnTo>
                    <a:lnTo>
                      <a:pt x="12" y="507"/>
                    </a:lnTo>
                    <a:lnTo>
                      <a:pt x="18" y="468"/>
                    </a:lnTo>
                    <a:lnTo>
                      <a:pt x="24" y="426"/>
                    </a:lnTo>
                    <a:lnTo>
                      <a:pt x="32" y="383"/>
                    </a:lnTo>
                    <a:lnTo>
                      <a:pt x="41" y="338"/>
                    </a:lnTo>
                    <a:lnTo>
                      <a:pt x="52" y="293"/>
                    </a:lnTo>
                    <a:lnTo>
                      <a:pt x="64" y="249"/>
                    </a:lnTo>
                    <a:lnTo>
                      <a:pt x="88" y="256"/>
                    </a:lnTo>
                    <a:lnTo>
                      <a:pt x="76" y="300"/>
                    </a:lnTo>
                    <a:lnTo>
                      <a:pt x="65" y="344"/>
                    </a:lnTo>
                    <a:lnTo>
                      <a:pt x="55" y="387"/>
                    </a:lnTo>
                    <a:lnTo>
                      <a:pt x="48" y="431"/>
                    </a:lnTo>
                    <a:lnTo>
                      <a:pt x="41" y="472"/>
                    </a:lnTo>
                    <a:lnTo>
                      <a:pt x="36" y="511"/>
                    </a:lnTo>
                    <a:lnTo>
                      <a:pt x="32" y="546"/>
                    </a:lnTo>
                    <a:lnTo>
                      <a:pt x="28" y="579"/>
                    </a:lnTo>
                    <a:lnTo>
                      <a:pt x="5" y="576"/>
                    </a:lnTo>
                    <a:close/>
                    <a:moveTo>
                      <a:pt x="64" y="249"/>
                    </a:moveTo>
                    <a:lnTo>
                      <a:pt x="77" y="208"/>
                    </a:lnTo>
                    <a:lnTo>
                      <a:pt x="92" y="169"/>
                    </a:lnTo>
                    <a:lnTo>
                      <a:pt x="100" y="151"/>
                    </a:lnTo>
                    <a:lnTo>
                      <a:pt x="107" y="133"/>
                    </a:lnTo>
                    <a:lnTo>
                      <a:pt x="116" y="115"/>
                    </a:lnTo>
                    <a:lnTo>
                      <a:pt x="125" y="99"/>
                    </a:lnTo>
                    <a:lnTo>
                      <a:pt x="146" y="111"/>
                    </a:lnTo>
                    <a:lnTo>
                      <a:pt x="138" y="127"/>
                    </a:lnTo>
                    <a:lnTo>
                      <a:pt x="130" y="143"/>
                    </a:lnTo>
                    <a:lnTo>
                      <a:pt x="122" y="161"/>
                    </a:lnTo>
                    <a:lnTo>
                      <a:pt x="115" y="178"/>
                    </a:lnTo>
                    <a:lnTo>
                      <a:pt x="101" y="216"/>
                    </a:lnTo>
                    <a:lnTo>
                      <a:pt x="88" y="256"/>
                    </a:lnTo>
                    <a:lnTo>
                      <a:pt x="64" y="249"/>
                    </a:lnTo>
                    <a:close/>
                    <a:moveTo>
                      <a:pt x="125" y="99"/>
                    </a:moveTo>
                    <a:lnTo>
                      <a:pt x="133" y="86"/>
                    </a:lnTo>
                    <a:lnTo>
                      <a:pt x="141" y="74"/>
                    </a:lnTo>
                    <a:lnTo>
                      <a:pt x="149" y="62"/>
                    </a:lnTo>
                    <a:lnTo>
                      <a:pt x="158" y="52"/>
                    </a:lnTo>
                    <a:lnTo>
                      <a:pt x="167" y="42"/>
                    </a:lnTo>
                    <a:lnTo>
                      <a:pt x="175" y="33"/>
                    </a:lnTo>
                    <a:lnTo>
                      <a:pt x="185" y="26"/>
                    </a:lnTo>
                    <a:lnTo>
                      <a:pt x="195" y="18"/>
                    </a:lnTo>
                    <a:lnTo>
                      <a:pt x="208" y="39"/>
                    </a:lnTo>
                    <a:lnTo>
                      <a:pt x="199" y="45"/>
                    </a:lnTo>
                    <a:lnTo>
                      <a:pt x="192" y="52"/>
                    </a:lnTo>
                    <a:lnTo>
                      <a:pt x="183" y="60"/>
                    </a:lnTo>
                    <a:lnTo>
                      <a:pt x="175" y="69"/>
                    </a:lnTo>
                    <a:lnTo>
                      <a:pt x="168" y="79"/>
                    </a:lnTo>
                    <a:lnTo>
                      <a:pt x="160" y="88"/>
                    </a:lnTo>
                    <a:lnTo>
                      <a:pt x="153" y="99"/>
                    </a:lnTo>
                    <a:lnTo>
                      <a:pt x="146" y="111"/>
                    </a:lnTo>
                    <a:lnTo>
                      <a:pt x="125" y="99"/>
                    </a:lnTo>
                    <a:close/>
                    <a:moveTo>
                      <a:pt x="195" y="18"/>
                    </a:moveTo>
                    <a:lnTo>
                      <a:pt x="204" y="13"/>
                    </a:lnTo>
                    <a:lnTo>
                      <a:pt x="215" y="7"/>
                    </a:lnTo>
                    <a:lnTo>
                      <a:pt x="227" y="3"/>
                    </a:lnTo>
                    <a:lnTo>
                      <a:pt x="238" y="1"/>
                    </a:lnTo>
                    <a:lnTo>
                      <a:pt x="250" y="0"/>
                    </a:lnTo>
                    <a:lnTo>
                      <a:pt x="262" y="0"/>
                    </a:lnTo>
                    <a:lnTo>
                      <a:pt x="274" y="1"/>
                    </a:lnTo>
                    <a:lnTo>
                      <a:pt x="287" y="4"/>
                    </a:lnTo>
                    <a:lnTo>
                      <a:pt x="280" y="28"/>
                    </a:lnTo>
                    <a:lnTo>
                      <a:pt x="270" y="26"/>
                    </a:lnTo>
                    <a:lnTo>
                      <a:pt x="261" y="25"/>
                    </a:lnTo>
                    <a:lnTo>
                      <a:pt x="251" y="25"/>
                    </a:lnTo>
                    <a:lnTo>
                      <a:pt x="242" y="25"/>
                    </a:lnTo>
                    <a:lnTo>
                      <a:pt x="233" y="27"/>
                    </a:lnTo>
                    <a:lnTo>
                      <a:pt x="225" y="30"/>
                    </a:lnTo>
                    <a:lnTo>
                      <a:pt x="216" y="34"/>
                    </a:lnTo>
                    <a:lnTo>
                      <a:pt x="208" y="39"/>
                    </a:lnTo>
                    <a:lnTo>
                      <a:pt x="195" y="18"/>
                    </a:lnTo>
                    <a:close/>
                    <a:moveTo>
                      <a:pt x="287" y="4"/>
                    </a:moveTo>
                    <a:lnTo>
                      <a:pt x="302" y="10"/>
                    </a:lnTo>
                    <a:lnTo>
                      <a:pt x="318" y="18"/>
                    </a:lnTo>
                    <a:lnTo>
                      <a:pt x="306" y="40"/>
                    </a:lnTo>
                    <a:lnTo>
                      <a:pt x="293" y="32"/>
                    </a:lnTo>
                    <a:lnTo>
                      <a:pt x="280" y="28"/>
                    </a:lnTo>
                    <a:lnTo>
                      <a:pt x="287" y="4"/>
                    </a:lnTo>
                    <a:close/>
                    <a:moveTo>
                      <a:pt x="318" y="18"/>
                    </a:moveTo>
                    <a:lnTo>
                      <a:pt x="321" y="21"/>
                    </a:lnTo>
                    <a:lnTo>
                      <a:pt x="323" y="26"/>
                    </a:lnTo>
                    <a:lnTo>
                      <a:pt x="324" y="30"/>
                    </a:lnTo>
                    <a:lnTo>
                      <a:pt x="323" y="34"/>
                    </a:lnTo>
                    <a:lnTo>
                      <a:pt x="312" y="29"/>
                    </a:lnTo>
                    <a:lnTo>
                      <a:pt x="318" y="18"/>
                    </a:lnTo>
                    <a:close/>
                    <a:moveTo>
                      <a:pt x="323" y="34"/>
                    </a:moveTo>
                    <a:lnTo>
                      <a:pt x="323" y="34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1" y="23"/>
                    </a:moveTo>
                    <a:lnTo>
                      <a:pt x="301" y="23"/>
                    </a:lnTo>
                    <a:lnTo>
                      <a:pt x="312" y="29"/>
                    </a:lnTo>
                    <a:lnTo>
                      <a:pt x="301" y="23"/>
                    </a:lnTo>
                    <a:close/>
                    <a:moveTo>
                      <a:pt x="323" y="34"/>
                    </a:moveTo>
                    <a:lnTo>
                      <a:pt x="319" y="44"/>
                    </a:lnTo>
                    <a:lnTo>
                      <a:pt x="315" y="53"/>
                    </a:lnTo>
                    <a:lnTo>
                      <a:pt x="311" y="61"/>
                    </a:lnTo>
                    <a:lnTo>
                      <a:pt x="308" y="68"/>
                    </a:lnTo>
                    <a:lnTo>
                      <a:pt x="285" y="58"/>
                    </a:lnTo>
                    <a:lnTo>
                      <a:pt x="290" y="48"/>
                    </a:lnTo>
                    <a:lnTo>
                      <a:pt x="294" y="40"/>
                    </a:lnTo>
                    <a:lnTo>
                      <a:pt x="297" y="31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8" y="68"/>
                    </a:moveTo>
                    <a:lnTo>
                      <a:pt x="305" y="76"/>
                    </a:lnTo>
                    <a:lnTo>
                      <a:pt x="302" y="84"/>
                    </a:lnTo>
                    <a:lnTo>
                      <a:pt x="297" y="93"/>
                    </a:lnTo>
                    <a:lnTo>
                      <a:pt x="294" y="102"/>
                    </a:lnTo>
                    <a:lnTo>
                      <a:pt x="271" y="93"/>
                    </a:lnTo>
                    <a:lnTo>
                      <a:pt x="275" y="85"/>
                    </a:lnTo>
                    <a:lnTo>
                      <a:pt x="278" y="76"/>
                    </a:lnTo>
                    <a:lnTo>
                      <a:pt x="282" y="68"/>
                    </a:lnTo>
                    <a:lnTo>
                      <a:pt x="285" y="58"/>
                    </a:lnTo>
                    <a:lnTo>
                      <a:pt x="308" y="68"/>
                    </a:lnTo>
                    <a:close/>
                    <a:moveTo>
                      <a:pt x="294" y="102"/>
                    </a:moveTo>
                    <a:lnTo>
                      <a:pt x="285" y="124"/>
                    </a:lnTo>
                    <a:lnTo>
                      <a:pt x="277" y="145"/>
                    </a:lnTo>
                    <a:lnTo>
                      <a:pt x="269" y="167"/>
                    </a:lnTo>
                    <a:lnTo>
                      <a:pt x="262" y="189"/>
                    </a:lnTo>
                    <a:lnTo>
                      <a:pt x="255" y="209"/>
                    </a:lnTo>
                    <a:lnTo>
                      <a:pt x="249" y="231"/>
                    </a:lnTo>
                    <a:lnTo>
                      <a:pt x="242" y="251"/>
                    </a:lnTo>
                    <a:lnTo>
                      <a:pt x="237" y="273"/>
                    </a:lnTo>
                    <a:lnTo>
                      <a:pt x="213" y="266"/>
                    </a:lnTo>
                    <a:lnTo>
                      <a:pt x="220" y="245"/>
                    </a:lnTo>
                    <a:lnTo>
                      <a:pt x="225" y="223"/>
                    </a:lnTo>
                    <a:lnTo>
                      <a:pt x="233" y="202"/>
                    </a:lnTo>
                    <a:lnTo>
                      <a:pt x="239" y="180"/>
                    </a:lnTo>
                    <a:lnTo>
                      <a:pt x="247" y="158"/>
                    </a:lnTo>
                    <a:lnTo>
                      <a:pt x="254" y="137"/>
                    </a:lnTo>
                    <a:lnTo>
                      <a:pt x="263" y="115"/>
                    </a:lnTo>
                    <a:lnTo>
                      <a:pt x="271" y="93"/>
                    </a:lnTo>
                    <a:lnTo>
                      <a:pt x="294" y="102"/>
                    </a:lnTo>
                    <a:close/>
                    <a:moveTo>
                      <a:pt x="237" y="273"/>
                    </a:moveTo>
                    <a:lnTo>
                      <a:pt x="237" y="274"/>
                    </a:lnTo>
                    <a:lnTo>
                      <a:pt x="213" y="268"/>
                    </a:lnTo>
                    <a:lnTo>
                      <a:pt x="213" y="266"/>
                    </a:lnTo>
                    <a:lnTo>
                      <a:pt x="237" y="273"/>
                    </a:lnTo>
                    <a:close/>
                    <a:moveTo>
                      <a:pt x="237" y="274"/>
                    </a:moveTo>
                    <a:lnTo>
                      <a:pt x="233" y="288"/>
                    </a:lnTo>
                    <a:lnTo>
                      <a:pt x="228" y="305"/>
                    </a:lnTo>
                    <a:lnTo>
                      <a:pt x="204" y="301"/>
                    </a:lnTo>
                    <a:lnTo>
                      <a:pt x="207" y="293"/>
                    </a:lnTo>
                    <a:lnTo>
                      <a:pt x="209" y="286"/>
                    </a:lnTo>
                    <a:lnTo>
                      <a:pt x="211" y="277"/>
                    </a:lnTo>
                    <a:lnTo>
                      <a:pt x="213" y="268"/>
                    </a:lnTo>
                    <a:lnTo>
                      <a:pt x="237" y="274"/>
                    </a:lnTo>
                    <a:close/>
                    <a:moveTo>
                      <a:pt x="228" y="305"/>
                    </a:moveTo>
                    <a:lnTo>
                      <a:pt x="225" y="323"/>
                    </a:lnTo>
                    <a:lnTo>
                      <a:pt x="222" y="338"/>
                    </a:lnTo>
                    <a:lnTo>
                      <a:pt x="198" y="333"/>
                    </a:lnTo>
                    <a:lnTo>
                      <a:pt x="199" y="325"/>
                    </a:lnTo>
                    <a:lnTo>
                      <a:pt x="201" y="316"/>
                    </a:lnTo>
                    <a:lnTo>
                      <a:pt x="203" y="309"/>
                    </a:lnTo>
                    <a:lnTo>
                      <a:pt x="204" y="301"/>
                    </a:lnTo>
                    <a:lnTo>
                      <a:pt x="228" y="305"/>
                    </a:lnTo>
                    <a:close/>
                    <a:moveTo>
                      <a:pt x="222" y="338"/>
                    </a:moveTo>
                    <a:lnTo>
                      <a:pt x="214" y="378"/>
                    </a:lnTo>
                    <a:lnTo>
                      <a:pt x="209" y="418"/>
                    </a:lnTo>
                    <a:lnTo>
                      <a:pt x="204" y="455"/>
                    </a:lnTo>
                    <a:lnTo>
                      <a:pt x="202" y="493"/>
                    </a:lnTo>
                    <a:lnTo>
                      <a:pt x="179" y="492"/>
                    </a:lnTo>
                    <a:lnTo>
                      <a:pt x="181" y="454"/>
                    </a:lnTo>
                    <a:lnTo>
                      <a:pt x="184" y="414"/>
                    </a:lnTo>
                    <a:lnTo>
                      <a:pt x="190" y="374"/>
                    </a:lnTo>
                    <a:lnTo>
                      <a:pt x="198" y="333"/>
                    </a:lnTo>
                    <a:lnTo>
                      <a:pt x="222" y="338"/>
                    </a:lnTo>
                    <a:close/>
                    <a:moveTo>
                      <a:pt x="202" y="493"/>
                    </a:moveTo>
                    <a:lnTo>
                      <a:pt x="202" y="495"/>
                    </a:lnTo>
                    <a:lnTo>
                      <a:pt x="202" y="496"/>
                    </a:lnTo>
                    <a:lnTo>
                      <a:pt x="190" y="493"/>
                    </a:lnTo>
                    <a:lnTo>
                      <a:pt x="202" y="493"/>
                    </a:lnTo>
                    <a:close/>
                    <a:moveTo>
                      <a:pt x="202" y="496"/>
                    </a:moveTo>
                    <a:lnTo>
                      <a:pt x="196" y="514"/>
                    </a:lnTo>
                    <a:lnTo>
                      <a:pt x="188" y="530"/>
                    </a:lnTo>
                    <a:lnTo>
                      <a:pt x="181" y="546"/>
                    </a:lnTo>
                    <a:lnTo>
                      <a:pt x="172" y="560"/>
                    </a:lnTo>
                    <a:lnTo>
                      <a:pt x="163" y="573"/>
                    </a:lnTo>
                    <a:lnTo>
                      <a:pt x="154" y="586"/>
                    </a:lnTo>
                    <a:lnTo>
                      <a:pt x="143" y="598"/>
                    </a:lnTo>
                    <a:lnTo>
                      <a:pt x="132" y="608"/>
                    </a:lnTo>
                    <a:lnTo>
                      <a:pt x="116" y="589"/>
                    </a:lnTo>
                    <a:lnTo>
                      <a:pt x="126" y="580"/>
                    </a:lnTo>
                    <a:lnTo>
                      <a:pt x="135" y="570"/>
                    </a:lnTo>
                    <a:lnTo>
                      <a:pt x="144" y="558"/>
                    </a:lnTo>
                    <a:lnTo>
                      <a:pt x="153" y="546"/>
                    </a:lnTo>
                    <a:lnTo>
                      <a:pt x="160" y="533"/>
                    </a:lnTo>
                    <a:lnTo>
                      <a:pt x="167" y="519"/>
                    </a:lnTo>
                    <a:lnTo>
                      <a:pt x="173" y="505"/>
                    </a:lnTo>
                    <a:lnTo>
                      <a:pt x="179" y="489"/>
                    </a:lnTo>
                    <a:lnTo>
                      <a:pt x="202" y="496"/>
                    </a:lnTo>
                    <a:close/>
                    <a:moveTo>
                      <a:pt x="132" y="608"/>
                    </a:moveTo>
                    <a:lnTo>
                      <a:pt x="119" y="617"/>
                    </a:lnTo>
                    <a:lnTo>
                      <a:pt x="106" y="627"/>
                    </a:lnTo>
                    <a:lnTo>
                      <a:pt x="93" y="635"/>
                    </a:lnTo>
                    <a:lnTo>
                      <a:pt x="79" y="641"/>
                    </a:lnTo>
                    <a:lnTo>
                      <a:pt x="64" y="648"/>
                    </a:lnTo>
                    <a:lnTo>
                      <a:pt x="48" y="652"/>
                    </a:lnTo>
                    <a:lnTo>
                      <a:pt x="32" y="656"/>
                    </a:lnTo>
                    <a:lnTo>
                      <a:pt x="14" y="660"/>
                    </a:lnTo>
                    <a:lnTo>
                      <a:pt x="11" y="635"/>
                    </a:lnTo>
                    <a:lnTo>
                      <a:pt x="26" y="633"/>
                    </a:lnTo>
                    <a:lnTo>
                      <a:pt x="41" y="629"/>
                    </a:lnTo>
                    <a:lnTo>
                      <a:pt x="55" y="624"/>
                    </a:lnTo>
                    <a:lnTo>
                      <a:pt x="68" y="620"/>
                    </a:lnTo>
                    <a:lnTo>
                      <a:pt x="81" y="613"/>
                    </a:lnTo>
                    <a:lnTo>
                      <a:pt x="93" y="607"/>
                    </a:lnTo>
                    <a:lnTo>
                      <a:pt x="105" y="598"/>
                    </a:lnTo>
                    <a:lnTo>
                      <a:pt x="116" y="589"/>
                    </a:lnTo>
                    <a:lnTo>
                      <a:pt x="132" y="608"/>
                    </a:lnTo>
                    <a:close/>
                    <a:moveTo>
                      <a:pt x="14" y="660"/>
                    </a:moveTo>
                    <a:lnTo>
                      <a:pt x="9" y="660"/>
                    </a:lnTo>
                    <a:lnTo>
                      <a:pt x="5" y="656"/>
                    </a:lnTo>
                    <a:lnTo>
                      <a:pt x="1" y="652"/>
                    </a:lnTo>
                    <a:lnTo>
                      <a:pt x="0" y="648"/>
                    </a:lnTo>
                    <a:lnTo>
                      <a:pt x="12" y="648"/>
                    </a:lnTo>
                    <a:lnTo>
                      <a:pt x="14" y="6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89" name="Freeform 1000"/>
              <p:cNvSpPr>
                <a:spLocks/>
              </p:cNvSpPr>
              <p:nvPr/>
            </p:nvSpPr>
            <p:spPr bwMode="auto">
              <a:xfrm>
                <a:off x="2692" y="1769"/>
                <a:ext cx="58" cy="119"/>
              </a:xfrm>
              <a:custGeom>
                <a:avLst/>
                <a:gdLst>
                  <a:gd name="T0" fmla="*/ 0 w 268"/>
                  <a:gd name="T1" fmla="*/ 23 h 597"/>
                  <a:gd name="T2" fmla="*/ 0 w 268"/>
                  <a:gd name="T3" fmla="*/ 20 h 597"/>
                  <a:gd name="T4" fmla="*/ 1 w 268"/>
                  <a:gd name="T5" fmla="*/ 16 h 597"/>
                  <a:gd name="T6" fmla="*/ 1 w 268"/>
                  <a:gd name="T7" fmla="*/ 13 h 597"/>
                  <a:gd name="T8" fmla="*/ 2 w 268"/>
                  <a:gd name="T9" fmla="*/ 10 h 597"/>
                  <a:gd name="T10" fmla="*/ 3 w 268"/>
                  <a:gd name="T11" fmla="*/ 8 h 597"/>
                  <a:gd name="T12" fmla="*/ 3 w 268"/>
                  <a:gd name="T13" fmla="*/ 6 h 597"/>
                  <a:gd name="T14" fmla="*/ 4 w 268"/>
                  <a:gd name="T15" fmla="*/ 4 h 597"/>
                  <a:gd name="T16" fmla="*/ 5 w 268"/>
                  <a:gd name="T17" fmla="*/ 2 h 597"/>
                  <a:gd name="T18" fmla="*/ 6 w 268"/>
                  <a:gd name="T19" fmla="*/ 1 h 597"/>
                  <a:gd name="T20" fmla="*/ 6 w 268"/>
                  <a:gd name="T21" fmla="*/ 1 h 597"/>
                  <a:gd name="T22" fmla="*/ 7 w 268"/>
                  <a:gd name="T23" fmla="*/ 0 h 597"/>
                  <a:gd name="T24" fmla="*/ 8 w 268"/>
                  <a:gd name="T25" fmla="*/ 0 h 597"/>
                  <a:gd name="T26" fmla="*/ 8 w 268"/>
                  <a:gd name="T27" fmla="*/ 0 h 597"/>
                  <a:gd name="T28" fmla="*/ 9 w 268"/>
                  <a:gd name="T29" fmla="*/ 0 h 597"/>
                  <a:gd name="T30" fmla="*/ 9 w 268"/>
                  <a:gd name="T31" fmla="*/ 0 h 597"/>
                  <a:gd name="T32" fmla="*/ 10 w 268"/>
                  <a:gd name="T33" fmla="*/ 0 h 597"/>
                  <a:gd name="T34" fmla="*/ 10 w 268"/>
                  <a:gd name="T35" fmla="*/ 2 h 597"/>
                  <a:gd name="T36" fmla="*/ 9 w 268"/>
                  <a:gd name="T37" fmla="*/ 4 h 597"/>
                  <a:gd name="T38" fmla="*/ 8 w 268"/>
                  <a:gd name="T39" fmla="*/ 6 h 597"/>
                  <a:gd name="T40" fmla="*/ 8 w 268"/>
                  <a:gd name="T41" fmla="*/ 9 h 597"/>
                  <a:gd name="T42" fmla="*/ 7 w 268"/>
                  <a:gd name="T43" fmla="*/ 11 h 597"/>
                  <a:gd name="T44" fmla="*/ 7 w 268"/>
                  <a:gd name="T45" fmla="*/ 13 h 597"/>
                  <a:gd name="T46" fmla="*/ 6 w 268"/>
                  <a:gd name="T47" fmla="*/ 15 h 597"/>
                  <a:gd name="T48" fmla="*/ 6 w 268"/>
                  <a:gd name="T49" fmla="*/ 17 h 597"/>
                  <a:gd name="T50" fmla="*/ 6 w 268"/>
                  <a:gd name="T51" fmla="*/ 19 h 597"/>
                  <a:gd name="T52" fmla="*/ 6 w 268"/>
                  <a:gd name="T53" fmla="*/ 20 h 597"/>
                  <a:gd name="T54" fmla="*/ 5 w 268"/>
                  <a:gd name="T55" fmla="*/ 21 h 597"/>
                  <a:gd name="T56" fmla="*/ 4 w 268"/>
                  <a:gd name="T57" fmla="*/ 22 h 597"/>
                  <a:gd name="T58" fmla="*/ 3 w 268"/>
                  <a:gd name="T59" fmla="*/ 23 h 597"/>
                  <a:gd name="T60" fmla="*/ 3 w 268"/>
                  <a:gd name="T61" fmla="*/ 23 h 597"/>
                  <a:gd name="T62" fmla="*/ 2 w 268"/>
                  <a:gd name="T63" fmla="*/ 24 h 597"/>
                  <a:gd name="T64" fmla="*/ 1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0" y="597"/>
                    </a:moveTo>
                    <a:lnTo>
                      <a:pt x="0" y="575"/>
                    </a:lnTo>
                    <a:lnTo>
                      <a:pt x="2" y="543"/>
                    </a:lnTo>
                    <a:lnTo>
                      <a:pt x="7" y="502"/>
                    </a:lnTo>
                    <a:lnTo>
                      <a:pt x="12" y="453"/>
                    </a:lnTo>
                    <a:lnTo>
                      <a:pt x="20" y="399"/>
                    </a:lnTo>
                    <a:lnTo>
                      <a:pt x="31" y="343"/>
                    </a:lnTo>
                    <a:lnTo>
                      <a:pt x="36" y="314"/>
                    </a:lnTo>
                    <a:lnTo>
                      <a:pt x="42" y="284"/>
                    </a:lnTo>
                    <a:lnTo>
                      <a:pt x="50" y="254"/>
                    </a:lnTo>
                    <a:lnTo>
                      <a:pt x="58" y="226"/>
                    </a:lnTo>
                    <a:lnTo>
                      <a:pt x="66" y="198"/>
                    </a:lnTo>
                    <a:lnTo>
                      <a:pt x="75" y="171"/>
                    </a:lnTo>
                    <a:lnTo>
                      <a:pt x="85" y="145"/>
                    </a:lnTo>
                    <a:lnTo>
                      <a:pt x="94" y="121"/>
                    </a:lnTo>
                    <a:lnTo>
                      <a:pt x="105" y="99"/>
                    </a:lnTo>
                    <a:lnTo>
                      <a:pt x="117" y="78"/>
                    </a:lnTo>
                    <a:lnTo>
                      <a:pt x="129" y="59"/>
                    </a:lnTo>
                    <a:lnTo>
                      <a:pt x="142" y="43"/>
                    </a:lnTo>
                    <a:lnTo>
                      <a:pt x="148" y="35"/>
                    </a:lnTo>
                    <a:lnTo>
                      <a:pt x="155" y="29"/>
                    </a:lnTo>
                    <a:lnTo>
                      <a:pt x="161" y="22"/>
                    </a:lnTo>
                    <a:lnTo>
                      <a:pt x="169" y="17"/>
                    </a:lnTo>
                    <a:lnTo>
                      <a:pt x="176" y="12"/>
                    </a:lnTo>
                    <a:lnTo>
                      <a:pt x="184" y="8"/>
                    </a:lnTo>
                    <a:lnTo>
                      <a:pt x="191" y="5"/>
                    </a:lnTo>
                    <a:lnTo>
                      <a:pt x="199" y="3"/>
                    </a:lnTo>
                    <a:lnTo>
                      <a:pt x="207" y="2"/>
                    </a:lnTo>
                    <a:lnTo>
                      <a:pt x="215" y="0"/>
                    </a:lnTo>
                    <a:lnTo>
                      <a:pt x="224" y="0"/>
                    </a:lnTo>
                    <a:lnTo>
                      <a:pt x="233" y="3"/>
                    </a:lnTo>
                    <a:lnTo>
                      <a:pt x="241" y="5"/>
                    </a:lnTo>
                    <a:lnTo>
                      <a:pt x="250" y="8"/>
                    </a:lnTo>
                    <a:lnTo>
                      <a:pt x="258" y="11"/>
                    </a:lnTo>
                    <a:lnTo>
                      <a:pt x="268" y="17"/>
                    </a:lnTo>
                    <a:lnTo>
                      <a:pt x="255" y="46"/>
                    </a:lnTo>
                    <a:lnTo>
                      <a:pt x="244" y="75"/>
                    </a:lnTo>
                    <a:lnTo>
                      <a:pt x="234" y="103"/>
                    </a:lnTo>
                    <a:lnTo>
                      <a:pt x="223" y="132"/>
                    </a:lnTo>
                    <a:lnTo>
                      <a:pt x="213" y="160"/>
                    </a:lnTo>
                    <a:lnTo>
                      <a:pt x="204" y="188"/>
                    </a:lnTo>
                    <a:lnTo>
                      <a:pt x="197" y="215"/>
                    </a:lnTo>
                    <a:lnTo>
                      <a:pt x="189" y="243"/>
                    </a:lnTo>
                    <a:lnTo>
                      <a:pt x="183" y="270"/>
                    </a:lnTo>
                    <a:lnTo>
                      <a:pt x="176" y="299"/>
                    </a:lnTo>
                    <a:lnTo>
                      <a:pt x="172" y="326"/>
                    </a:lnTo>
                    <a:lnTo>
                      <a:pt x="168" y="351"/>
                    </a:lnTo>
                    <a:lnTo>
                      <a:pt x="163" y="377"/>
                    </a:lnTo>
                    <a:lnTo>
                      <a:pt x="161" y="403"/>
                    </a:lnTo>
                    <a:lnTo>
                      <a:pt x="159" y="429"/>
                    </a:lnTo>
                    <a:lnTo>
                      <a:pt x="158" y="454"/>
                    </a:lnTo>
                    <a:lnTo>
                      <a:pt x="153" y="469"/>
                    </a:lnTo>
                    <a:lnTo>
                      <a:pt x="146" y="484"/>
                    </a:lnTo>
                    <a:lnTo>
                      <a:pt x="140" y="497"/>
                    </a:lnTo>
                    <a:lnTo>
                      <a:pt x="132" y="510"/>
                    </a:lnTo>
                    <a:lnTo>
                      <a:pt x="125" y="522"/>
                    </a:lnTo>
                    <a:lnTo>
                      <a:pt x="116" y="534"/>
                    </a:lnTo>
                    <a:lnTo>
                      <a:pt x="107" y="544"/>
                    </a:lnTo>
                    <a:lnTo>
                      <a:pt x="98" y="553"/>
                    </a:lnTo>
                    <a:lnTo>
                      <a:pt x="88" y="561"/>
                    </a:lnTo>
                    <a:lnTo>
                      <a:pt x="77" y="569"/>
                    </a:lnTo>
                    <a:lnTo>
                      <a:pt x="65" y="576"/>
                    </a:lnTo>
                    <a:lnTo>
                      <a:pt x="53" y="581"/>
                    </a:lnTo>
                    <a:lnTo>
                      <a:pt x="41" y="587"/>
                    </a:lnTo>
                    <a:lnTo>
                      <a:pt x="28" y="591"/>
                    </a:lnTo>
                    <a:lnTo>
                      <a:pt x="14" y="594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0" name="Freeform 1001"/>
              <p:cNvSpPr>
                <a:spLocks noEditPoints="1"/>
              </p:cNvSpPr>
              <p:nvPr/>
            </p:nvSpPr>
            <p:spPr bwMode="auto">
              <a:xfrm>
                <a:off x="2692" y="1769"/>
                <a:ext cx="58" cy="127"/>
              </a:xfrm>
              <a:custGeom>
                <a:avLst/>
                <a:gdLst>
                  <a:gd name="T0" fmla="*/ 1 w 293"/>
                  <a:gd name="T1" fmla="*/ 24 h 619"/>
                  <a:gd name="T2" fmla="*/ 0 w 293"/>
                  <a:gd name="T3" fmla="*/ 24 h 619"/>
                  <a:gd name="T4" fmla="*/ 1 w 293"/>
                  <a:gd name="T5" fmla="*/ 24 h 619"/>
                  <a:gd name="T6" fmla="*/ 0 w 293"/>
                  <a:gd name="T7" fmla="*/ 23 h 619"/>
                  <a:gd name="T8" fmla="*/ 1 w 293"/>
                  <a:gd name="T9" fmla="*/ 22 h 619"/>
                  <a:gd name="T10" fmla="*/ 1 w 293"/>
                  <a:gd name="T11" fmla="*/ 23 h 619"/>
                  <a:gd name="T12" fmla="*/ 0 w 293"/>
                  <a:gd name="T13" fmla="*/ 19 h 619"/>
                  <a:gd name="T14" fmla="*/ 2 w 293"/>
                  <a:gd name="T15" fmla="*/ 13 h 619"/>
                  <a:gd name="T16" fmla="*/ 3 w 293"/>
                  <a:gd name="T17" fmla="*/ 11 h 619"/>
                  <a:gd name="T18" fmla="*/ 2 w 293"/>
                  <a:gd name="T19" fmla="*/ 18 h 619"/>
                  <a:gd name="T20" fmla="*/ 0 w 293"/>
                  <a:gd name="T21" fmla="*/ 22 h 619"/>
                  <a:gd name="T22" fmla="*/ 3 w 293"/>
                  <a:gd name="T23" fmla="*/ 7 h 619"/>
                  <a:gd name="T24" fmla="*/ 5 w 293"/>
                  <a:gd name="T25" fmla="*/ 4 h 619"/>
                  <a:gd name="T26" fmla="*/ 5 w 293"/>
                  <a:gd name="T27" fmla="*/ 5 h 619"/>
                  <a:gd name="T28" fmla="*/ 4 w 293"/>
                  <a:gd name="T29" fmla="*/ 8 h 619"/>
                  <a:gd name="T30" fmla="*/ 5 w 293"/>
                  <a:gd name="T31" fmla="*/ 3 h 619"/>
                  <a:gd name="T32" fmla="*/ 7 w 293"/>
                  <a:gd name="T33" fmla="*/ 1 h 619"/>
                  <a:gd name="T34" fmla="*/ 7 w 293"/>
                  <a:gd name="T35" fmla="*/ 2 h 619"/>
                  <a:gd name="T36" fmla="*/ 6 w 293"/>
                  <a:gd name="T37" fmla="*/ 3 h 619"/>
                  <a:gd name="T38" fmla="*/ 8 w 293"/>
                  <a:gd name="T39" fmla="*/ 0 h 619"/>
                  <a:gd name="T40" fmla="*/ 9 w 293"/>
                  <a:gd name="T41" fmla="*/ 0 h 619"/>
                  <a:gd name="T42" fmla="*/ 10 w 293"/>
                  <a:gd name="T43" fmla="*/ 1 h 619"/>
                  <a:gd name="T44" fmla="*/ 9 w 293"/>
                  <a:gd name="T45" fmla="*/ 1 h 619"/>
                  <a:gd name="T46" fmla="*/ 8 w 293"/>
                  <a:gd name="T47" fmla="*/ 1 h 619"/>
                  <a:gd name="T48" fmla="*/ 11 w 293"/>
                  <a:gd name="T49" fmla="*/ 0 h 619"/>
                  <a:gd name="T50" fmla="*/ 11 w 293"/>
                  <a:gd name="T51" fmla="*/ 1 h 619"/>
                  <a:gd name="T52" fmla="*/ 12 w 293"/>
                  <a:gd name="T53" fmla="*/ 1 h 619"/>
                  <a:gd name="T54" fmla="*/ 11 w 293"/>
                  <a:gd name="T55" fmla="*/ 1 h 619"/>
                  <a:gd name="T56" fmla="*/ 11 w 293"/>
                  <a:gd name="T57" fmla="*/ 1 h 619"/>
                  <a:gd name="T58" fmla="*/ 12 w 293"/>
                  <a:gd name="T59" fmla="*/ 2 h 619"/>
                  <a:gd name="T60" fmla="*/ 11 w 293"/>
                  <a:gd name="T61" fmla="*/ 2 h 619"/>
                  <a:gd name="T62" fmla="*/ 11 w 293"/>
                  <a:gd name="T63" fmla="*/ 3 h 619"/>
                  <a:gd name="T64" fmla="*/ 10 w 293"/>
                  <a:gd name="T65" fmla="*/ 3 h 619"/>
                  <a:gd name="T66" fmla="*/ 11 w 293"/>
                  <a:gd name="T67" fmla="*/ 3 h 619"/>
                  <a:gd name="T68" fmla="*/ 9 w 293"/>
                  <a:gd name="T69" fmla="*/ 9 h 619"/>
                  <a:gd name="T70" fmla="*/ 8 w 293"/>
                  <a:gd name="T71" fmla="*/ 8 h 619"/>
                  <a:gd name="T72" fmla="*/ 9 w 293"/>
                  <a:gd name="T73" fmla="*/ 5 h 619"/>
                  <a:gd name="T74" fmla="*/ 9 w 293"/>
                  <a:gd name="T75" fmla="*/ 10 h 619"/>
                  <a:gd name="T76" fmla="*/ 8 w 293"/>
                  <a:gd name="T77" fmla="*/ 10 h 619"/>
                  <a:gd name="T78" fmla="*/ 8 w 293"/>
                  <a:gd name="T79" fmla="*/ 11 h 619"/>
                  <a:gd name="T80" fmla="*/ 8 w 293"/>
                  <a:gd name="T81" fmla="*/ 10 h 619"/>
                  <a:gd name="T82" fmla="*/ 8 w 293"/>
                  <a:gd name="T83" fmla="*/ 13 h 619"/>
                  <a:gd name="T84" fmla="*/ 8 w 293"/>
                  <a:gd name="T85" fmla="*/ 12 h 619"/>
                  <a:gd name="T86" fmla="*/ 7 w 293"/>
                  <a:gd name="T87" fmla="*/ 17 h 619"/>
                  <a:gd name="T88" fmla="*/ 7 w 293"/>
                  <a:gd name="T89" fmla="*/ 16 h 619"/>
                  <a:gd name="T90" fmla="*/ 7 w 293"/>
                  <a:gd name="T91" fmla="*/ 19 h 619"/>
                  <a:gd name="T92" fmla="*/ 7 w 293"/>
                  <a:gd name="T93" fmla="*/ 19 h 619"/>
                  <a:gd name="T94" fmla="*/ 7 w 293"/>
                  <a:gd name="T95" fmla="*/ 21 h 619"/>
                  <a:gd name="T96" fmla="*/ 5 w 293"/>
                  <a:gd name="T97" fmla="*/ 23 h 619"/>
                  <a:gd name="T98" fmla="*/ 5 w 293"/>
                  <a:gd name="T99" fmla="*/ 21 h 619"/>
                  <a:gd name="T100" fmla="*/ 6 w 293"/>
                  <a:gd name="T101" fmla="*/ 20 h 619"/>
                  <a:gd name="T102" fmla="*/ 5 w 293"/>
                  <a:gd name="T103" fmla="*/ 23 h 619"/>
                  <a:gd name="T104" fmla="*/ 3 w 293"/>
                  <a:gd name="T105" fmla="*/ 24 h 619"/>
                  <a:gd name="T106" fmla="*/ 1 w 293"/>
                  <a:gd name="T107" fmla="*/ 25 h 619"/>
                  <a:gd name="T108" fmla="*/ 2 w 293"/>
                  <a:gd name="T109" fmla="*/ 23 h 619"/>
                  <a:gd name="T110" fmla="*/ 4 w 293"/>
                  <a:gd name="T111" fmla="*/ 23 h 619"/>
                  <a:gd name="T112" fmla="*/ 0 w 293"/>
                  <a:gd name="T113" fmla="*/ 25 h 619"/>
                  <a:gd name="T114" fmla="*/ 1 w 293"/>
                  <a:gd name="T115" fmla="*/ 24 h 6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93"/>
                  <a:gd name="T175" fmla="*/ 0 h 619"/>
                  <a:gd name="T176" fmla="*/ 293 w 293"/>
                  <a:gd name="T177" fmla="*/ 619 h 6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93" h="619">
                    <a:moveTo>
                      <a:pt x="0" y="608"/>
                    </a:moveTo>
                    <a:lnTo>
                      <a:pt x="0" y="607"/>
                    </a:lnTo>
                    <a:lnTo>
                      <a:pt x="0" y="605"/>
                    </a:lnTo>
                    <a:lnTo>
                      <a:pt x="25" y="605"/>
                    </a:lnTo>
                    <a:lnTo>
                      <a:pt x="25" y="607"/>
                    </a:lnTo>
                    <a:lnTo>
                      <a:pt x="25" y="608"/>
                    </a:lnTo>
                    <a:lnTo>
                      <a:pt x="0" y="608"/>
                    </a:lnTo>
                    <a:close/>
                    <a:moveTo>
                      <a:pt x="0" y="605"/>
                    </a:moveTo>
                    <a:lnTo>
                      <a:pt x="1" y="594"/>
                    </a:lnTo>
                    <a:lnTo>
                      <a:pt x="1" y="578"/>
                    </a:lnTo>
                    <a:lnTo>
                      <a:pt x="26" y="580"/>
                    </a:lnTo>
                    <a:lnTo>
                      <a:pt x="25" y="595"/>
                    </a:lnTo>
                    <a:lnTo>
                      <a:pt x="25" y="605"/>
                    </a:lnTo>
                    <a:lnTo>
                      <a:pt x="0" y="605"/>
                    </a:lnTo>
                    <a:close/>
                    <a:moveTo>
                      <a:pt x="1" y="578"/>
                    </a:moveTo>
                    <a:lnTo>
                      <a:pt x="3" y="570"/>
                    </a:lnTo>
                    <a:lnTo>
                      <a:pt x="3" y="560"/>
                    </a:lnTo>
                    <a:lnTo>
                      <a:pt x="4" y="550"/>
                    </a:lnTo>
                    <a:lnTo>
                      <a:pt x="5" y="540"/>
                    </a:lnTo>
                    <a:lnTo>
                      <a:pt x="28" y="542"/>
                    </a:lnTo>
                    <a:lnTo>
                      <a:pt x="28" y="553"/>
                    </a:lnTo>
                    <a:lnTo>
                      <a:pt x="27" y="562"/>
                    </a:lnTo>
                    <a:lnTo>
                      <a:pt x="26" y="572"/>
                    </a:lnTo>
                    <a:lnTo>
                      <a:pt x="26" y="580"/>
                    </a:lnTo>
                    <a:lnTo>
                      <a:pt x="1" y="578"/>
                    </a:lnTo>
                    <a:close/>
                    <a:moveTo>
                      <a:pt x="5" y="540"/>
                    </a:moveTo>
                    <a:lnTo>
                      <a:pt x="8" y="509"/>
                    </a:lnTo>
                    <a:lnTo>
                      <a:pt x="11" y="475"/>
                    </a:lnTo>
                    <a:lnTo>
                      <a:pt x="17" y="438"/>
                    </a:lnTo>
                    <a:lnTo>
                      <a:pt x="23" y="399"/>
                    </a:lnTo>
                    <a:lnTo>
                      <a:pt x="30" y="358"/>
                    </a:lnTo>
                    <a:lnTo>
                      <a:pt x="38" y="317"/>
                    </a:lnTo>
                    <a:lnTo>
                      <a:pt x="48" y="275"/>
                    </a:lnTo>
                    <a:lnTo>
                      <a:pt x="59" y="234"/>
                    </a:lnTo>
                    <a:lnTo>
                      <a:pt x="82" y="240"/>
                    </a:lnTo>
                    <a:lnTo>
                      <a:pt x="72" y="280"/>
                    </a:lnTo>
                    <a:lnTo>
                      <a:pt x="62" y="321"/>
                    </a:lnTo>
                    <a:lnTo>
                      <a:pt x="53" y="362"/>
                    </a:lnTo>
                    <a:lnTo>
                      <a:pt x="47" y="402"/>
                    </a:lnTo>
                    <a:lnTo>
                      <a:pt x="40" y="441"/>
                    </a:lnTo>
                    <a:lnTo>
                      <a:pt x="36" y="478"/>
                    </a:lnTo>
                    <a:lnTo>
                      <a:pt x="32" y="511"/>
                    </a:lnTo>
                    <a:lnTo>
                      <a:pt x="28" y="542"/>
                    </a:lnTo>
                    <a:lnTo>
                      <a:pt x="5" y="540"/>
                    </a:lnTo>
                    <a:close/>
                    <a:moveTo>
                      <a:pt x="59" y="234"/>
                    </a:moveTo>
                    <a:lnTo>
                      <a:pt x="65" y="211"/>
                    </a:lnTo>
                    <a:lnTo>
                      <a:pt x="73" y="190"/>
                    </a:lnTo>
                    <a:lnTo>
                      <a:pt x="79" y="169"/>
                    </a:lnTo>
                    <a:lnTo>
                      <a:pt x="88" y="149"/>
                    </a:lnTo>
                    <a:lnTo>
                      <a:pt x="95" y="129"/>
                    </a:lnTo>
                    <a:lnTo>
                      <a:pt x="104" y="111"/>
                    </a:lnTo>
                    <a:lnTo>
                      <a:pt x="113" y="94"/>
                    </a:lnTo>
                    <a:lnTo>
                      <a:pt x="122" y="77"/>
                    </a:lnTo>
                    <a:lnTo>
                      <a:pt x="143" y="90"/>
                    </a:lnTo>
                    <a:lnTo>
                      <a:pt x="134" y="105"/>
                    </a:lnTo>
                    <a:lnTo>
                      <a:pt x="126" y="122"/>
                    </a:lnTo>
                    <a:lnTo>
                      <a:pt x="117" y="140"/>
                    </a:lnTo>
                    <a:lnTo>
                      <a:pt x="109" y="158"/>
                    </a:lnTo>
                    <a:lnTo>
                      <a:pt x="102" y="178"/>
                    </a:lnTo>
                    <a:lnTo>
                      <a:pt x="95" y="198"/>
                    </a:lnTo>
                    <a:lnTo>
                      <a:pt x="89" y="219"/>
                    </a:lnTo>
                    <a:lnTo>
                      <a:pt x="82" y="240"/>
                    </a:lnTo>
                    <a:lnTo>
                      <a:pt x="59" y="234"/>
                    </a:lnTo>
                    <a:close/>
                    <a:moveTo>
                      <a:pt x="122" y="77"/>
                    </a:moveTo>
                    <a:lnTo>
                      <a:pt x="135" y="58"/>
                    </a:lnTo>
                    <a:lnTo>
                      <a:pt x="149" y="41"/>
                    </a:lnTo>
                    <a:lnTo>
                      <a:pt x="157" y="33"/>
                    </a:lnTo>
                    <a:lnTo>
                      <a:pt x="165" y="25"/>
                    </a:lnTo>
                    <a:lnTo>
                      <a:pt x="172" y="19"/>
                    </a:lnTo>
                    <a:lnTo>
                      <a:pt x="180" y="14"/>
                    </a:lnTo>
                    <a:lnTo>
                      <a:pt x="193" y="35"/>
                    </a:lnTo>
                    <a:lnTo>
                      <a:pt x="186" y="40"/>
                    </a:lnTo>
                    <a:lnTo>
                      <a:pt x="180" y="45"/>
                    </a:lnTo>
                    <a:lnTo>
                      <a:pt x="173" y="50"/>
                    </a:lnTo>
                    <a:lnTo>
                      <a:pt x="167" y="58"/>
                    </a:lnTo>
                    <a:lnTo>
                      <a:pt x="155" y="73"/>
                    </a:lnTo>
                    <a:lnTo>
                      <a:pt x="143" y="90"/>
                    </a:lnTo>
                    <a:lnTo>
                      <a:pt x="122" y="77"/>
                    </a:lnTo>
                    <a:close/>
                    <a:moveTo>
                      <a:pt x="180" y="14"/>
                    </a:moveTo>
                    <a:lnTo>
                      <a:pt x="188" y="9"/>
                    </a:lnTo>
                    <a:lnTo>
                      <a:pt x="198" y="5"/>
                    </a:lnTo>
                    <a:lnTo>
                      <a:pt x="207" y="3"/>
                    </a:lnTo>
                    <a:lnTo>
                      <a:pt x="216" y="1"/>
                    </a:lnTo>
                    <a:lnTo>
                      <a:pt x="225" y="0"/>
                    </a:lnTo>
                    <a:lnTo>
                      <a:pt x="235" y="0"/>
                    </a:lnTo>
                    <a:lnTo>
                      <a:pt x="246" y="1"/>
                    </a:lnTo>
                    <a:lnTo>
                      <a:pt x="255" y="3"/>
                    </a:lnTo>
                    <a:lnTo>
                      <a:pt x="249" y="27"/>
                    </a:lnTo>
                    <a:lnTo>
                      <a:pt x="241" y="24"/>
                    </a:lnTo>
                    <a:lnTo>
                      <a:pt x="234" y="24"/>
                    </a:lnTo>
                    <a:lnTo>
                      <a:pt x="227" y="24"/>
                    </a:lnTo>
                    <a:lnTo>
                      <a:pt x="220" y="24"/>
                    </a:lnTo>
                    <a:lnTo>
                      <a:pt x="213" y="27"/>
                    </a:lnTo>
                    <a:lnTo>
                      <a:pt x="206" y="29"/>
                    </a:lnTo>
                    <a:lnTo>
                      <a:pt x="199" y="31"/>
                    </a:lnTo>
                    <a:lnTo>
                      <a:pt x="193" y="35"/>
                    </a:lnTo>
                    <a:lnTo>
                      <a:pt x="180" y="14"/>
                    </a:lnTo>
                    <a:close/>
                    <a:moveTo>
                      <a:pt x="255" y="3"/>
                    </a:moveTo>
                    <a:lnTo>
                      <a:pt x="263" y="6"/>
                    </a:lnTo>
                    <a:lnTo>
                      <a:pt x="271" y="9"/>
                    </a:lnTo>
                    <a:lnTo>
                      <a:pt x="279" y="13"/>
                    </a:lnTo>
                    <a:lnTo>
                      <a:pt x="288" y="18"/>
                    </a:lnTo>
                    <a:lnTo>
                      <a:pt x="275" y="38"/>
                    </a:lnTo>
                    <a:lnTo>
                      <a:pt x="262" y="31"/>
                    </a:lnTo>
                    <a:lnTo>
                      <a:pt x="249" y="27"/>
                    </a:lnTo>
                    <a:lnTo>
                      <a:pt x="255" y="3"/>
                    </a:lnTo>
                    <a:close/>
                    <a:moveTo>
                      <a:pt x="288" y="18"/>
                    </a:moveTo>
                    <a:lnTo>
                      <a:pt x="290" y="20"/>
                    </a:lnTo>
                    <a:lnTo>
                      <a:pt x="292" y="24"/>
                    </a:lnTo>
                    <a:lnTo>
                      <a:pt x="293" y="29"/>
                    </a:lnTo>
                    <a:lnTo>
                      <a:pt x="292" y="33"/>
                    </a:lnTo>
                    <a:lnTo>
                      <a:pt x="281" y="28"/>
                    </a:lnTo>
                    <a:lnTo>
                      <a:pt x="288" y="18"/>
                    </a:lnTo>
                    <a:close/>
                    <a:moveTo>
                      <a:pt x="292" y="33"/>
                    </a:moveTo>
                    <a:lnTo>
                      <a:pt x="292" y="33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92" y="33"/>
                    </a:moveTo>
                    <a:lnTo>
                      <a:pt x="287" y="46"/>
                    </a:lnTo>
                    <a:lnTo>
                      <a:pt x="279" y="65"/>
                    </a:lnTo>
                    <a:lnTo>
                      <a:pt x="256" y="56"/>
                    </a:lnTo>
                    <a:lnTo>
                      <a:pt x="258" y="50"/>
                    </a:lnTo>
                    <a:lnTo>
                      <a:pt x="262" y="43"/>
                    </a:lnTo>
                    <a:lnTo>
                      <a:pt x="265" y="34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79" y="65"/>
                    </a:moveTo>
                    <a:lnTo>
                      <a:pt x="271" y="84"/>
                    </a:lnTo>
                    <a:lnTo>
                      <a:pt x="266" y="97"/>
                    </a:lnTo>
                    <a:lnTo>
                      <a:pt x="243" y="88"/>
                    </a:lnTo>
                    <a:lnTo>
                      <a:pt x="247" y="78"/>
                    </a:lnTo>
                    <a:lnTo>
                      <a:pt x="250" y="70"/>
                    </a:lnTo>
                    <a:lnTo>
                      <a:pt x="253" y="62"/>
                    </a:lnTo>
                    <a:lnTo>
                      <a:pt x="256" y="56"/>
                    </a:lnTo>
                    <a:lnTo>
                      <a:pt x="279" y="65"/>
                    </a:lnTo>
                    <a:close/>
                    <a:moveTo>
                      <a:pt x="266" y="97"/>
                    </a:moveTo>
                    <a:lnTo>
                      <a:pt x="251" y="138"/>
                    </a:lnTo>
                    <a:lnTo>
                      <a:pt x="237" y="178"/>
                    </a:lnTo>
                    <a:lnTo>
                      <a:pt x="225" y="218"/>
                    </a:lnTo>
                    <a:lnTo>
                      <a:pt x="214" y="258"/>
                    </a:lnTo>
                    <a:lnTo>
                      <a:pt x="190" y="251"/>
                    </a:lnTo>
                    <a:lnTo>
                      <a:pt x="196" y="232"/>
                    </a:lnTo>
                    <a:lnTo>
                      <a:pt x="201" y="211"/>
                    </a:lnTo>
                    <a:lnTo>
                      <a:pt x="208" y="192"/>
                    </a:lnTo>
                    <a:lnTo>
                      <a:pt x="214" y="171"/>
                    </a:lnTo>
                    <a:lnTo>
                      <a:pt x="221" y="151"/>
                    </a:lnTo>
                    <a:lnTo>
                      <a:pt x="227" y="130"/>
                    </a:lnTo>
                    <a:lnTo>
                      <a:pt x="235" y="109"/>
                    </a:lnTo>
                    <a:lnTo>
                      <a:pt x="243" y="88"/>
                    </a:lnTo>
                    <a:lnTo>
                      <a:pt x="266" y="97"/>
                    </a:lnTo>
                    <a:close/>
                    <a:moveTo>
                      <a:pt x="214" y="258"/>
                    </a:moveTo>
                    <a:lnTo>
                      <a:pt x="214" y="258"/>
                    </a:lnTo>
                    <a:lnTo>
                      <a:pt x="190" y="252"/>
                    </a:lnTo>
                    <a:lnTo>
                      <a:pt x="190" y="251"/>
                    </a:lnTo>
                    <a:lnTo>
                      <a:pt x="214" y="258"/>
                    </a:lnTo>
                    <a:close/>
                    <a:moveTo>
                      <a:pt x="214" y="258"/>
                    </a:moveTo>
                    <a:lnTo>
                      <a:pt x="210" y="275"/>
                    </a:lnTo>
                    <a:lnTo>
                      <a:pt x="207" y="289"/>
                    </a:lnTo>
                    <a:lnTo>
                      <a:pt x="183" y="284"/>
                    </a:lnTo>
                    <a:lnTo>
                      <a:pt x="187" y="267"/>
                    </a:lnTo>
                    <a:lnTo>
                      <a:pt x="190" y="252"/>
                    </a:lnTo>
                    <a:lnTo>
                      <a:pt x="214" y="258"/>
                    </a:lnTo>
                    <a:close/>
                    <a:moveTo>
                      <a:pt x="207" y="289"/>
                    </a:moveTo>
                    <a:lnTo>
                      <a:pt x="203" y="305"/>
                    </a:lnTo>
                    <a:lnTo>
                      <a:pt x="200" y="319"/>
                    </a:lnTo>
                    <a:lnTo>
                      <a:pt x="176" y="314"/>
                    </a:lnTo>
                    <a:lnTo>
                      <a:pt x="180" y="298"/>
                    </a:lnTo>
                    <a:lnTo>
                      <a:pt x="183" y="284"/>
                    </a:lnTo>
                    <a:lnTo>
                      <a:pt x="207" y="289"/>
                    </a:lnTo>
                    <a:close/>
                    <a:moveTo>
                      <a:pt x="200" y="319"/>
                    </a:moveTo>
                    <a:lnTo>
                      <a:pt x="194" y="357"/>
                    </a:lnTo>
                    <a:lnTo>
                      <a:pt x="188" y="394"/>
                    </a:lnTo>
                    <a:lnTo>
                      <a:pt x="185" y="429"/>
                    </a:lnTo>
                    <a:lnTo>
                      <a:pt x="183" y="465"/>
                    </a:lnTo>
                    <a:lnTo>
                      <a:pt x="159" y="465"/>
                    </a:lnTo>
                    <a:lnTo>
                      <a:pt x="160" y="428"/>
                    </a:lnTo>
                    <a:lnTo>
                      <a:pt x="165" y="391"/>
                    </a:lnTo>
                    <a:lnTo>
                      <a:pt x="170" y="353"/>
                    </a:lnTo>
                    <a:lnTo>
                      <a:pt x="176" y="314"/>
                    </a:lnTo>
                    <a:lnTo>
                      <a:pt x="200" y="319"/>
                    </a:lnTo>
                    <a:close/>
                    <a:moveTo>
                      <a:pt x="183" y="465"/>
                    </a:moveTo>
                    <a:lnTo>
                      <a:pt x="183" y="467"/>
                    </a:lnTo>
                    <a:lnTo>
                      <a:pt x="182" y="469"/>
                    </a:lnTo>
                    <a:lnTo>
                      <a:pt x="171" y="465"/>
                    </a:lnTo>
                    <a:lnTo>
                      <a:pt x="183" y="465"/>
                    </a:lnTo>
                    <a:close/>
                    <a:moveTo>
                      <a:pt x="182" y="469"/>
                    </a:moveTo>
                    <a:lnTo>
                      <a:pt x="176" y="484"/>
                    </a:lnTo>
                    <a:lnTo>
                      <a:pt x="170" y="501"/>
                    </a:lnTo>
                    <a:lnTo>
                      <a:pt x="163" y="515"/>
                    </a:lnTo>
                    <a:lnTo>
                      <a:pt x="156" y="528"/>
                    </a:lnTo>
                    <a:lnTo>
                      <a:pt x="147" y="541"/>
                    </a:lnTo>
                    <a:lnTo>
                      <a:pt x="139" y="553"/>
                    </a:lnTo>
                    <a:lnTo>
                      <a:pt x="129" y="563"/>
                    </a:lnTo>
                    <a:lnTo>
                      <a:pt x="119" y="573"/>
                    </a:lnTo>
                    <a:lnTo>
                      <a:pt x="103" y="555"/>
                    </a:lnTo>
                    <a:lnTo>
                      <a:pt x="112" y="546"/>
                    </a:lnTo>
                    <a:lnTo>
                      <a:pt x="120" y="536"/>
                    </a:lnTo>
                    <a:lnTo>
                      <a:pt x="128" y="527"/>
                    </a:lnTo>
                    <a:lnTo>
                      <a:pt x="135" y="515"/>
                    </a:lnTo>
                    <a:lnTo>
                      <a:pt x="142" y="503"/>
                    </a:lnTo>
                    <a:lnTo>
                      <a:pt x="148" y="490"/>
                    </a:lnTo>
                    <a:lnTo>
                      <a:pt x="154" y="476"/>
                    </a:lnTo>
                    <a:lnTo>
                      <a:pt x="159" y="461"/>
                    </a:lnTo>
                    <a:lnTo>
                      <a:pt x="182" y="469"/>
                    </a:lnTo>
                    <a:close/>
                    <a:moveTo>
                      <a:pt x="119" y="573"/>
                    </a:moveTo>
                    <a:lnTo>
                      <a:pt x="108" y="582"/>
                    </a:lnTo>
                    <a:lnTo>
                      <a:pt x="96" y="590"/>
                    </a:lnTo>
                    <a:lnTo>
                      <a:pt x="85" y="598"/>
                    </a:lnTo>
                    <a:lnTo>
                      <a:pt x="72" y="603"/>
                    </a:lnTo>
                    <a:lnTo>
                      <a:pt x="59" y="609"/>
                    </a:lnTo>
                    <a:lnTo>
                      <a:pt x="45" y="613"/>
                    </a:lnTo>
                    <a:lnTo>
                      <a:pt x="30" y="617"/>
                    </a:lnTo>
                    <a:lnTo>
                      <a:pt x="14" y="619"/>
                    </a:lnTo>
                    <a:lnTo>
                      <a:pt x="11" y="596"/>
                    </a:lnTo>
                    <a:lnTo>
                      <a:pt x="25" y="592"/>
                    </a:lnTo>
                    <a:lnTo>
                      <a:pt x="38" y="590"/>
                    </a:lnTo>
                    <a:lnTo>
                      <a:pt x="50" y="586"/>
                    </a:lnTo>
                    <a:lnTo>
                      <a:pt x="62" y="582"/>
                    </a:lnTo>
                    <a:lnTo>
                      <a:pt x="73" y="576"/>
                    </a:lnTo>
                    <a:lnTo>
                      <a:pt x="84" y="570"/>
                    </a:lnTo>
                    <a:lnTo>
                      <a:pt x="93" y="563"/>
                    </a:lnTo>
                    <a:lnTo>
                      <a:pt x="103" y="555"/>
                    </a:lnTo>
                    <a:lnTo>
                      <a:pt x="119" y="573"/>
                    </a:lnTo>
                    <a:close/>
                    <a:moveTo>
                      <a:pt x="14" y="619"/>
                    </a:moveTo>
                    <a:lnTo>
                      <a:pt x="10" y="619"/>
                    </a:lnTo>
                    <a:lnTo>
                      <a:pt x="5" y="616"/>
                    </a:lnTo>
                    <a:lnTo>
                      <a:pt x="3" y="612"/>
                    </a:lnTo>
                    <a:lnTo>
                      <a:pt x="0" y="608"/>
                    </a:lnTo>
                    <a:lnTo>
                      <a:pt x="13" y="608"/>
                    </a:lnTo>
                    <a:lnTo>
                      <a:pt x="14" y="61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1" name="Freeform 1002"/>
              <p:cNvSpPr>
                <a:spLocks/>
              </p:cNvSpPr>
              <p:nvPr/>
            </p:nvSpPr>
            <p:spPr bwMode="auto">
              <a:xfrm>
                <a:off x="2723" y="1769"/>
                <a:ext cx="50" cy="112"/>
              </a:xfrm>
              <a:custGeom>
                <a:avLst/>
                <a:gdLst>
                  <a:gd name="T0" fmla="*/ 0 w 241"/>
                  <a:gd name="T1" fmla="*/ 22 h 561"/>
                  <a:gd name="T2" fmla="*/ 0 w 241"/>
                  <a:gd name="T3" fmla="*/ 19 h 561"/>
                  <a:gd name="T4" fmla="*/ 1 w 241"/>
                  <a:gd name="T5" fmla="*/ 15 h 561"/>
                  <a:gd name="T6" fmla="*/ 1 w 241"/>
                  <a:gd name="T7" fmla="*/ 12 h 561"/>
                  <a:gd name="T8" fmla="*/ 2 w 241"/>
                  <a:gd name="T9" fmla="*/ 10 h 561"/>
                  <a:gd name="T10" fmla="*/ 2 w 241"/>
                  <a:gd name="T11" fmla="*/ 7 h 561"/>
                  <a:gd name="T12" fmla="*/ 3 w 241"/>
                  <a:gd name="T13" fmla="*/ 5 h 561"/>
                  <a:gd name="T14" fmla="*/ 4 w 241"/>
                  <a:gd name="T15" fmla="*/ 4 h 561"/>
                  <a:gd name="T16" fmla="*/ 5 w 241"/>
                  <a:gd name="T17" fmla="*/ 2 h 561"/>
                  <a:gd name="T18" fmla="*/ 5 w 241"/>
                  <a:gd name="T19" fmla="*/ 1 h 561"/>
                  <a:gd name="T20" fmla="*/ 6 w 241"/>
                  <a:gd name="T21" fmla="*/ 1 h 561"/>
                  <a:gd name="T22" fmla="*/ 7 w 241"/>
                  <a:gd name="T23" fmla="*/ 0 h 561"/>
                  <a:gd name="T24" fmla="*/ 7 w 241"/>
                  <a:gd name="T25" fmla="*/ 0 h 561"/>
                  <a:gd name="T26" fmla="*/ 8 w 241"/>
                  <a:gd name="T27" fmla="*/ 0 h 561"/>
                  <a:gd name="T28" fmla="*/ 8 w 241"/>
                  <a:gd name="T29" fmla="*/ 0 h 561"/>
                  <a:gd name="T30" fmla="*/ 9 w 241"/>
                  <a:gd name="T31" fmla="*/ 0 h 561"/>
                  <a:gd name="T32" fmla="*/ 10 w 241"/>
                  <a:gd name="T33" fmla="*/ 0 h 561"/>
                  <a:gd name="T34" fmla="*/ 10 w 241"/>
                  <a:gd name="T35" fmla="*/ 2 h 561"/>
                  <a:gd name="T36" fmla="*/ 9 w 241"/>
                  <a:gd name="T37" fmla="*/ 4 h 561"/>
                  <a:gd name="T38" fmla="*/ 8 w 241"/>
                  <a:gd name="T39" fmla="*/ 6 h 561"/>
                  <a:gd name="T40" fmla="*/ 7 w 241"/>
                  <a:gd name="T41" fmla="*/ 8 h 561"/>
                  <a:gd name="T42" fmla="*/ 7 w 241"/>
                  <a:gd name="T43" fmla="*/ 10 h 561"/>
                  <a:gd name="T44" fmla="*/ 6 w 241"/>
                  <a:gd name="T45" fmla="*/ 12 h 561"/>
                  <a:gd name="T46" fmla="*/ 6 w 241"/>
                  <a:gd name="T47" fmla="*/ 14 h 561"/>
                  <a:gd name="T48" fmla="*/ 6 w 241"/>
                  <a:gd name="T49" fmla="*/ 16 h 561"/>
                  <a:gd name="T50" fmla="*/ 6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4 w 241"/>
                  <a:gd name="T57" fmla="*/ 20 h 561"/>
                  <a:gd name="T58" fmla="*/ 3 w 241"/>
                  <a:gd name="T59" fmla="*/ 21 h 561"/>
                  <a:gd name="T60" fmla="*/ 2 w 241"/>
                  <a:gd name="T61" fmla="*/ 22 h 561"/>
                  <a:gd name="T62" fmla="*/ 2 w 241"/>
                  <a:gd name="T63" fmla="*/ 22 h 561"/>
                  <a:gd name="T64" fmla="*/ 1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0" y="561"/>
                    </a:moveTo>
                    <a:lnTo>
                      <a:pt x="0" y="540"/>
                    </a:lnTo>
                    <a:lnTo>
                      <a:pt x="2" y="509"/>
                    </a:lnTo>
                    <a:lnTo>
                      <a:pt x="6" y="470"/>
                    </a:lnTo>
                    <a:lnTo>
                      <a:pt x="12" y="425"/>
                    </a:lnTo>
                    <a:lnTo>
                      <a:pt x="18" y="375"/>
                    </a:lnTo>
                    <a:lnTo>
                      <a:pt x="28" y="321"/>
                    </a:lnTo>
                    <a:lnTo>
                      <a:pt x="33" y="293"/>
                    </a:lnTo>
                    <a:lnTo>
                      <a:pt x="39" y="266"/>
                    </a:lnTo>
                    <a:lnTo>
                      <a:pt x="45" y="238"/>
                    </a:lnTo>
                    <a:lnTo>
                      <a:pt x="53" y="211"/>
                    </a:lnTo>
                    <a:lnTo>
                      <a:pt x="60" y="185"/>
                    </a:lnTo>
                    <a:lnTo>
                      <a:pt x="68" y="160"/>
                    </a:lnTo>
                    <a:lnTo>
                      <a:pt x="77" y="135"/>
                    </a:lnTo>
                    <a:lnTo>
                      <a:pt x="86" y="113"/>
                    </a:lnTo>
                    <a:lnTo>
                      <a:pt x="95" y="92"/>
                    </a:lnTo>
                    <a:lnTo>
                      <a:pt x="106" y="72"/>
                    </a:lnTo>
                    <a:lnTo>
                      <a:pt x="117" y="54"/>
                    </a:lnTo>
                    <a:lnTo>
                      <a:pt x="127" y="39"/>
                    </a:lnTo>
                    <a:lnTo>
                      <a:pt x="134" y="32"/>
                    </a:lnTo>
                    <a:lnTo>
                      <a:pt x="139" y="25"/>
                    </a:lnTo>
                    <a:lnTo>
                      <a:pt x="146" y="20"/>
                    </a:lnTo>
                    <a:lnTo>
                      <a:pt x="152" y="15"/>
                    </a:lnTo>
                    <a:lnTo>
                      <a:pt x="159" y="10"/>
                    </a:lnTo>
                    <a:lnTo>
                      <a:pt x="165" y="7"/>
                    </a:lnTo>
                    <a:lnTo>
                      <a:pt x="173" y="4"/>
                    </a:lnTo>
                    <a:lnTo>
                      <a:pt x="179" y="2"/>
                    </a:lnTo>
                    <a:lnTo>
                      <a:pt x="187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8" y="2"/>
                    </a:lnTo>
                    <a:lnTo>
                      <a:pt x="217" y="4"/>
                    </a:lnTo>
                    <a:lnTo>
                      <a:pt x="225" y="7"/>
                    </a:lnTo>
                    <a:lnTo>
                      <a:pt x="232" y="11"/>
                    </a:lnTo>
                    <a:lnTo>
                      <a:pt x="241" y="16"/>
                    </a:lnTo>
                    <a:lnTo>
                      <a:pt x="230" y="43"/>
                    </a:lnTo>
                    <a:lnTo>
                      <a:pt x="219" y="71"/>
                    </a:lnTo>
                    <a:lnTo>
                      <a:pt x="209" y="98"/>
                    </a:lnTo>
                    <a:lnTo>
                      <a:pt x="201" y="124"/>
                    </a:lnTo>
                    <a:lnTo>
                      <a:pt x="192" y="151"/>
                    </a:lnTo>
                    <a:lnTo>
                      <a:pt x="184" y="178"/>
                    </a:lnTo>
                    <a:lnTo>
                      <a:pt x="177" y="204"/>
                    </a:lnTo>
                    <a:lnTo>
                      <a:pt x="170" y="229"/>
                    </a:lnTo>
                    <a:lnTo>
                      <a:pt x="164" y="255"/>
                    </a:lnTo>
                    <a:lnTo>
                      <a:pt x="159" y="281"/>
                    </a:lnTo>
                    <a:lnTo>
                      <a:pt x="153" y="307"/>
                    </a:lnTo>
                    <a:lnTo>
                      <a:pt x="150" y="332"/>
                    </a:lnTo>
                    <a:lnTo>
                      <a:pt x="147" y="357"/>
                    </a:lnTo>
                    <a:lnTo>
                      <a:pt x="144" y="381"/>
                    </a:lnTo>
                    <a:lnTo>
                      <a:pt x="141" y="405"/>
                    </a:lnTo>
                    <a:lnTo>
                      <a:pt x="140" y="428"/>
                    </a:lnTo>
                    <a:lnTo>
                      <a:pt x="136" y="443"/>
                    </a:lnTo>
                    <a:lnTo>
                      <a:pt x="131" y="457"/>
                    </a:lnTo>
                    <a:lnTo>
                      <a:pt x="124" y="469"/>
                    </a:lnTo>
                    <a:lnTo>
                      <a:pt x="118" y="482"/>
                    </a:lnTo>
                    <a:lnTo>
                      <a:pt x="111" y="493"/>
                    </a:lnTo>
                    <a:lnTo>
                      <a:pt x="104" y="503"/>
                    </a:lnTo>
                    <a:lnTo>
                      <a:pt x="95" y="512"/>
                    </a:lnTo>
                    <a:lnTo>
                      <a:pt x="87" y="521"/>
                    </a:lnTo>
                    <a:lnTo>
                      <a:pt x="78" y="530"/>
                    </a:lnTo>
                    <a:lnTo>
                      <a:pt x="68" y="536"/>
                    </a:lnTo>
                    <a:lnTo>
                      <a:pt x="58" y="543"/>
                    </a:lnTo>
                    <a:lnTo>
                      <a:pt x="47" y="548"/>
                    </a:lnTo>
                    <a:lnTo>
                      <a:pt x="37" y="552"/>
                    </a:lnTo>
                    <a:lnTo>
                      <a:pt x="25" y="556"/>
                    </a:lnTo>
                    <a:lnTo>
                      <a:pt x="13" y="559"/>
                    </a:lnTo>
                    <a:lnTo>
                      <a:pt x="0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2" name="Freeform 1003"/>
              <p:cNvSpPr>
                <a:spLocks noEditPoints="1"/>
              </p:cNvSpPr>
              <p:nvPr/>
            </p:nvSpPr>
            <p:spPr bwMode="auto">
              <a:xfrm>
                <a:off x="2723" y="1766"/>
                <a:ext cx="50" cy="119"/>
              </a:xfrm>
              <a:custGeom>
                <a:avLst/>
                <a:gdLst>
                  <a:gd name="T0" fmla="*/ 1 w 265"/>
                  <a:gd name="T1" fmla="*/ 23 h 585"/>
                  <a:gd name="T2" fmla="*/ 0 w 265"/>
                  <a:gd name="T3" fmla="*/ 23 h 585"/>
                  <a:gd name="T4" fmla="*/ 1 w 265"/>
                  <a:gd name="T5" fmla="*/ 22 h 585"/>
                  <a:gd name="T6" fmla="*/ 0 w 265"/>
                  <a:gd name="T7" fmla="*/ 21 h 585"/>
                  <a:gd name="T8" fmla="*/ 1 w 265"/>
                  <a:gd name="T9" fmla="*/ 20 h 585"/>
                  <a:gd name="T10" fmla="*/ 1 w 265"/>
                  <a:gd name="T11" fmla="*/ 22 h 585"/>
                  <a:gd name="T12" fmla="*/ 0 w 265"/>
                  <a:gd name="T13" fmla="*/ 18 h 585"/>
                  <a:gd name="T14" fmla="*/ 1 w 265"/>
                  <a:gd name="T15" fmla="*/ 12 h 585"/>
                  <a:gd name="T16" fmla="*/ 3 w 265"/>
                  <a:gd name="T17" fmla="*/ 11 h 585"/>
                  <a:gd name="T18" fmla="*/ 2 w 265"/>
                  <a:gd name="T19" fmla="*/ 17 h 585"/>
                  <a:gd name="T20" fmla="*/ 0 w 265"/>
                  <a:gd name="T21" fmla="*/ 20 h 585"/>
                  <a:gd name="T22" fmla="*/ 3 w 265"/>
                  <a:gd name="T23" fmla="*/ 6 h 585"/>
                  <a:gd name="T24" fmla="*/ 4 w 265"/>
                  <a:gd name="T25" fmla="*/ 3 h 585"/>
                  <a:gd name="T26" fmla="*/ 5 w 265"/>
                  <a:gd name="T27" fmla="*/ 4 h 585"/>
                  <a:gd name="T28" fmla="*/ 4 w 265"/>
                  <a:gd name="T29" fmla="*/ 7 h 585"/>
                  <a:gd name="T30" fmla="*/ 5 w 265"/>
                  <a:gd name="T31" fmla="*/ 2 h 585"/>
                  <a:gd name="T32" fmla="*/ 6 w 265"/>
                  <a:gd name="T33" fmla="*/ 1 h 585"/>
                  <a:gd name="T34" fmla="*/ 7 w 265"/>
                  <a:gd name="T35" fmla="*/ 2 h 585"/>
                  <a:gd name="T36" fmla="*/ 5 w 265"/>
                  <a:gd name="T37" fmla="*/ 2 h 585"/>
                  <a:gd name="T38" fmla="*/ 8 w 265"/>
                  <a:gd name="T39" fmla="*/ 0 h 585"/>
                  <a:gd name="T40" fmla="*/ 9 w 265"/>
                  <a:gd name="T41" fmla="*/ 0 h 585"/>
                  <a:gd name="T42" fmla="*/ 8 w 265"/>
                  <a:gd name="T43" fmla="*/ 1 h 585"/>
                  <a:gd name="T44" fmla="*/ 7 w 265"/>
                  <a:gd name="T45" fmla="*/ 1 h 585"/>
                  <a:gd name="T46" fmla="*/ 10 w 265"/>
                  <a:gd name="T47" fmla="*/ 0 h 585"/>
                  <a:gd name="T48" fmla="*/ 9 w 265"/>
                  <a:gd name="T49" fmla="*/ 1 h 585"/>
                  <a:gd name="T50" fmla="*/ 11 w 265"/>
                  <a:gd name="T51" fmla="*/ 1 h 585"/>
                  <a:gd name="T52" fmla="*/ 10 w 265"/>
                  <a:gd name="T53" fmla="*/ 1 h 585"/>
                  <a:gd name="T54" fmla="*/ 10 w 265"/>
                  <a:gd name="T55" fmla="*/ 1 h 585"/>
                  <a:gd name="T56" fmla="*/ 10 w 265"/>
                  <a:gd name="T57" fmla="*/ 2 h 585"/>
                  <a:gd name="T58" fmla="*/ 10 w 265"/>
                  <a:gd name="T59" fmla="*/ 1 h 585"/>
                  <a:gd name="T60" fmla="*/ 10 w 265"/>
                  <a:gd name="T61" fmla="*/ 4 h 585"/>
                  <a:gd name="T62" fmla="*/ 10 w 265"/>
                  <a:gd name="T63" fmla="*/ 3 h 585"/>
                  <a:gd name="T64" fmla="*/ 8 w 265"/>
                  <a:gd name="T65" fmla="*/ 8 h 585"/>
                  <a:gd name="T66" fmla="*/ 8 w 265"/>
                  <a:gd name="T67" fmla="*/ 7 h 585"/>
                  <a:gd name="T68" fmla="*/ 8 w 265"/>
                  <a:gd name="T69" fmla="*/ 10 h 585"/>
                  <a:gd name="T70" fmla="*/ 7 w 265"/>
                  <a:gd name="T71" fmla="*/ 14 h 585"/>
                  <a:gd name="T72" fmla="*/ 7 w 265"/>
                  <a:gd name="T73" fmla="*/ 11 h 585"/>
                  <a:gd name="T74" fmla="*/ 7 w 265"/>
                  <a:gd name="T75" fmla="*/ 15 h 585"/>
                  <a:gd name="T76" fmla="*/ 6 w 265"/>
                  <a:gd name="T77" fmla="*/ 18 h 585"/>
                  <a:gd name="T78" fmla="*/ 6 w 265"/>
                  <a:gd name="T79" fmla="*/ 14 h 585"/>
                  <a:gd name="T80" fmla="*/ 7 w 265"/>
                  <a:gd name="T81" fmla="*/ 18 h 585"/>
                  <a:gd name="T82" fmla="*/ 6 w 265"/>
                  <a:gd name="T83" fmla="*/ 18 h 585"/>
                  <a:gd name="T84" fmla="*/ 5 w 265"/>
                  <a:gd name="T85" fmla="*/ 21 h 585"/>
                  <a:gd name="T86" fmla="*/ 4 w 265"/>
                  <a:gd name="T87" fmla="*/ 21 h 585"/>
                  <a:gd name="T88" fmla="*/ 5 w 265"/>
                  <a:gd name="T89" fmla="*/ 20 h 585"/>
                  <a:gd name="T90" fmla="*/ 6 w 265"/>
                  <a:gd name="T91" fmla="*/ 17 h 585"/>
                  <a:gd name="T92" fmla="*/ 4 w 265"/>
                  <a:gd name="T93" fmla="*/ 22 h 585"/>
                  <a:gd name="T94" fmla="*/ 2 w 265"/>
                  <a:gd name="T95" fmla="*/ 23 h 585"/>
                  <a:gd name="T96" fmla="*/ 1 w 265"/>
                  <a:gd name="T97" fmla="*/ 22 h 585"/>
                  <a:gd name="T98" fmla="*/ 3 w 265"/>
                  <a:gd name="T99" fmla="*/ 22 h 585"/>
                  <a:gd name="T100" fmla="*/ 4 w 265"/>
                  <a:gd name="T101" fmla="*/ 22 h 585"/>
                  <a:gd name="T102" fmla="*/ 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0" y="573"/>
                    </a:moveTo>
                    <a:lnTo>
                      <a:pt x="0" y="572"/>
                    </a:lnTo>
                    <a:lnTo>
                      <a:pt x="0" y="571"/>
                    </a:lnTo>
                    <a:lnTo>
                      <a:pt x="24" y="571"/>
                    </a:lnTo>
                    <a:lnTo>
                      <a:pt x="24" y="572"/>
                    </a:lnTo>
                    <a:lnTo>
                      <a:pt x="0" y="573"/>
                    </a:lnTo>
                    <a:close/>
                    <a:moveTo>
                      <a:pt x="0" y="571"/>
                    </a:moveTo>
                    <a:lnTo>
                      <a:pt x="0" y="560"/>
                    </a:lnTo>
                    <a:lnTo>
                      <a:pt x="1" y="545"/>
                    </a:lnTo>
                    <a:lnTo>
                      <a:pt x="25" y="546"/>
                    </a:lnTo>
                    <a:lnTo>
                      <a:pt x="24" y="560"/>
                    </a:lnTo>
                    <a:lnTo>
                      <a:pt x="24" y="571"/>
                    </a:lnTo>
                    <a:lnTo>
                      <a:pt x="0" y="571"/>
                    </a:lnTo>
                    <a:close/>
                    <a:moveTo>
                      <a:pt x="1" y="545"/>
                    </a:moveTo>
                    <a:lnTo>
                      <a:pt x="1" y="536"/>
                    </a:lnTo>
                    <a:lnTo>
                      <a:pt x="2" y="528"/>
                    </a:lnTo>
                    <a:lnTo>
                      <a:pt x="2" y="518"/>
                    </a:lnTo>
                    <a:lnTo>
                      <a:pt x="3" y="508"/>
                    </a:lnTo>
                    <a:lnTo>
                      <a:pt x="28" y="509"/>
                    </a:lnTo>
                    <a:lnTo>
                      <a:pt x="27" y="520"/>
                    </a:lnTo>
                    <a:lnTo>
                      <a:pt x="26" y="530"/>
                    </a:lnTo>
                    <a:lnTo>
                      <a:pt x="25" y="538"/>
                    </a:lnTo>
                    <a:lnTo>
                      <a:pt x="25" y="546"/>
                    </a:lnTo>
                    <a:lnTo>
                      <a:pt x="1" y="545"/>
                    </a:lnTo>
                    <a:close/>
                    <a:moveTo>
                      <a:pt x="3" y="508"/>
                    </a:moveTo>
                    <a:lnTo>
                      <a:pt x="7" y="479"/>
                    </a:lnTo>
                    <a:lnTo>
                      <a:pt x="10" y="447"/>
                    </a:lnTo>
                    <a:lnTo>
                      <a:pt x="14" y="412"/>
                    </a:lnTo>
                    <a:lnTo>
                      <a:pt x="21" y="375"/>
                    </a:lnTo>
                    <a:lnTo>
                      <a:pt x="27" y="338"/>
                    </a:lnTo>
                    <a:lnTo>
                      <a:pt x="35" y="299"/>
                    </a:lnTo>
                    <a:lnTo>
                      <a:pt x="43" y="259"/>
                    </a:lnTo>
                    <a:lnTo>
                      <a:pt x="53" y="220"/>
                    </a:lnTo>
                    <a:lnTo>
                      <a:pt x="77" y="226"/>
                    </a:lnTo>
                    <a:lnTo>
                      <a:pt x="67" y="265"/>
                    </a:lnTo>
                    <a:lnTo>
                      <a:pt x="58" y="303"/>
                    </a:lnTo>
                    <a:lnTo>
                      <a:pt x="51" y="342"/>
                    </a:lnTo>
                    <a:lnTo>
                      <a:pt x="44" y="380"/>
                    </a:lnTo>
                    <a:lnTo>
                      <a:pt x="39" y="415"/>
                    </a:lnTo>
                    <a:lnTo>
                      <a:pt x="35" y="450"/>
                    </a:lnTo>
                    <a:lnTo>
                      <a:pt x="30" y="481"/>
                    </a:lnTo>
                    <a:lnTo>
                      <a:pt x="28" y="509"/>
                    </a:lnTo>
                    <a:lnTo>
                      <a:pt x="3" y="508"/>
                    </a:lnTo>
                    <a:close/>
                    <a:moveTo>
                      <a:pt x="53" y="220"/>
                    </a:moveTo>
                    <a:lnTo>
                      <a:pt x="59" y="197"/>
                    </a:lnTo>
                    <a:lnTo>
                      <a:pt x="67" y="174"/>
                    </a:lnTo>
                    <a:lnTo>
                      <a:pt x="74" y="153"/>
                    </a:lnTo>
                    <a:lnTo>
                      <a:pt x="82" y="132"/>
                    </a:lnTo>
                    <a:lnTo>
                      <a:pt x="90" y="112"/>
                    </a:lnTo>
                    <a:lnTo>
                      <a:pt x="98" y="93"/>
                    </a:lnTo>
                    <a:lnTo>
                      <a:pt x="108" y="76"/>
                    </a:lnTo>
                    <a:lnTo>
                      <a:pt x="118" y="61"/>
                    </a:lnTo>
                    <a:lnTo>
                      <a:pt x="138" y="74"/>
                    </a:lnTo>
                    <a:lnTo>
                      <a:pt x="129" y="89"/>
                    </a:lnTo>
                    <a:lnTo>
                      <a:pt x="120" y="105"/>
                    </a:lnTo>
                    <a:lnTo>
                      <a:pt x="112" y="124"/>
                    </a:lnTo>
                    <a:lnTo>
                      <a:pt x="104" y="142"/>
                    </a:lnTo>
                    <a:lnTo>
                      <a:pt x="96" y="163"/>
                    </a:lnTo>
                    <a:lnTo>
                      <a:pt x="90" y="183"/>
                    </a:lnTo>
                    <a:lnTo>
                      <a:pt x="83" y="205"/>
                    </a:lnTo>
                    <a:lnTo>
                      <a:pt x="77" y="226"/>
                    </a:lnTo>
                    <a:lnTo>
                      <a:pt x="53" y="220"/>
                    </a:lnTo>
                    <a:close/>
                    <a:moveTo>
                      <a:pt x="118" y="61"/>
                    </a:moveTo>
                    <a:lnTo>
                      <a:pt x="129" y="45"/>
                    </a:lnTo>
                    <a:lnTo>
                      <a:pt x="140" y="32"/>
                    </a:lnTo>
                    <a:lnTo>
                      <a:pt x="147" y="25"/>
                    </a:lnTo>
                    <a:lnTo>
                      <a:pt x="152" y="20"/>
                    </a:lnTo>
                    <a:lnTo>
                      <a:pt x="159" y="16"/>
                    </a:lnTo>
                    <a:lnTo>
                      <a:pt x="166" y="11"/>
                    </a:lnTo>
                    <a:lnTo>
                      <a:pt x="178" y="32"/>
                    </a:lnTo>
                    <a:lnTo>
                      <a:pt x="167" y="39"/>
                    </a:lnTo>
                    <a:lnTo>
                      <a:pt x="158" y="49"/>
                    </a:lnTo>
                    <a:lnTo>
                      <a:pt x="147" y="61"/>
                    </a:lnTo>
                    <a:lnTo>
                      <a:pt x="138" y="74"/>
                    </a:lnTo>
                    <a:lnTo>
                      <a:pt x="118" y="61"/>
                    </a:lnTo>
                    <a:close/>
                    <a:moveTo>
                      <a:pt x="166" y="11"/>
                    </a:moveTo>
                    <a:lnTo>
                      <a:pt x="173" y="7"/>
                    </a:lnTo>
                    <a:lnTo>
                      <a:pt x="180" y="5"/>
                    </a:lnTo>
                    <a:lnTo>
                      <a:pt x="188" y="2"/>
                    </a:lnTo>
                    <a:lnTo>
                      <a:pt x="196" y="1"/>
                    </a:lnTo>
                    <a:lnTo>
                      <a:pt x="203" y="0"/>
                    </a:lnTo>
                    <a:lnTo>
                      <a:pt x="212" y="1"/>
                    </a:lnTo>
                    <a:lnTo>
                      <a:pt x="219" y="1"/>
                    </a:lnTo>
                    <a:lnTo>
                      <a:pt x="228" y="3"/>
                    </a:lnTo>
                    <a:lnTo>
                      <a:pt x="221" y="27"/>
                    </a:lnTo>
                    <a:lnTo>
                      <a:pt x="216" y="25"/>
                    </a:lnTo>
                    <a:lnTo>
                      <a:pt x="210" y="24"/>
                    </a:lnTo>
                    <a:lnTo>
                      <a:pt x="204" y="24"/>
                    </a:lnTo>
                    <a:lnTo>
                      <a:pt x="199" y="25"/>
                    </a:lnTo>
                    <a:lnTo>
                      <a:pt x="188" y="28"/>
                    </a:lnTo>
                    <a:lnTo>
                      <a:pt x="178" y="32"/>
                    </a:lnTo>
                    <a:lnTo>
                      <a:pt x="166" y="11"/>
                    </a:lnTo>
                    <a:close/>
                    <a:moveTo>
                      <a:pt x="228" y="3"/>
                    </a:moveTo>
                    <a:lnTo>
                      <a:pt x="236" y="5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59" y="18"/>
                    </a:lnTo>
                    <a:lnTo>
                      <a:pt x="246" y="38"/>
                    </a:lnTo>
                    <a:lnTo>
                      <a:pt x="233" y="31"/>
                    </a:lnTo>
                    <a:lnTo>
                      <a:pt x="221" y="27"/>
                    </a:lnTo>
                    <a:lnTo>
                      <a:pt x="228" y="3"/>
                    </a:lnTo>
                    <a:close/>
                    <a:moveTo>
                      <a:pt x="259" y="18"/>
                    </a:moveTo>
                    <a:lnTo>
                      <a:pt x="263" y="20"/>
                    </a:lnTo>
                    <a:lnTo>
                      <a:pt x="265" y="24"/>
                    </a:lnTo>
                    <a:lnTo>
                      <a:pt x="265" y="29"/>
                    </a:lnTo>
                    <a:lnTo>
                      <a:pt x="265" y="33"/>
                    </a:lnTo>
                    <a:lnTo>
                      <a:pt x="253" y="28"/>
                    </a:lnTo>
                    <a:lnTo>
                      <a:pt x="259" y="18"/>
                    </a:lnTo>
                    <a:close/>
                    <a:moveTo>
                      <a:pt x="265" y="33"/>
                    </a:moveTo>
                    <a:lnTo>
                      <a:pt x="264" y="33"/>
                    </a:lnTo>
                    <a:lnTo>
                      <a:pt x="241" y="23"/>
                    </a:lnTo>
                    <a:lnTo>
                      <a:pt x="242" y="23"/>
                    </a:lnTo>
                    <a:lnTo>
                      <a:pt x="265" y="33"/>
                    </a:lnTo>
                    <a:close/>
                    <a:moveTo>
                      <a:pt x="264" y="33"/>
                    </a:moveTo>
                    <a:lnTo>
                      <a:pt x="257" y="50"/>
                    </a:lnTo>
                    <a:lnTo>
                      <a:pt x="252" y="63"/>
                    </a:lnTo>
                    <a:lnTo>
                      <a:pt x="229" y="55"/>
                    </a:lnTo>
                    <a:lnTo>
                      <a:pt x="237" y="36"/>
                    </a:lnTo>
                    <a:lnTo>
                      <a:pt x="241" y="23"/>
                    </a:lnTo>
                    <a:lnTo>
                      <a:pt x="264" y="33"/>
                    </a:lnTo>
                    <a:close/>
                    <a:moveTo>
                      <a:pt x="252" y="63"/>
                    </a:moveTo>
                    <a:lnTo>
                      <a:pt x="247" y="75"/>
                    </a:lnTo>
                    <a:lnTo>
                      <a:pt x="241" y="93"/>
                    </a:lnTo>
                    <a:lnTo>
                      <a:pt x="217" y="85"/>
                    </a:lnTo>
                    <a:lnTo>
                      <a:pt x="223" y="73"/>
                    </a:lnTo>
                    <a:lnTo>
                      <a:pt x="229" y="55"/>
                    </a:lnTo>
                    <a:lnTo>
                      <a:pt x="252" y="63"/>
                    </a:lnTo>
                    <a:close/>
                    <a:moveTo>
                      <a:pt x="241" y="93"/>
                    </a:moveTo>
                    <a:lnTo>
                      <a:pt x="227" y="131"/>
                    </a:lnTo>
                    <a:lnTo>
                      <a:pt x="215" y="170"/>
                    </a:lnTo>
                    <a:lnTo>
                      <a:pt x="203" y="207"/>
                    </a:lnTo>
                    <a:lnTo>
                      <a:pt x="193" y="245"/>
                    </a:lnTo>
                    <a:lnTo>
                      <a:pt x="170" y="238"/>
                    </a:lnTo>
                    <a:lnTo>
                      <a:pt x="180" y="200"/>
                    </a:lnTo>
                    <a:lnTo>
                      <a:pt x="191" y="163"/>
                    </a:lnTo>
                    <a:lnTo>
                      <a:pt x="204" y="124"/>
                    </a:lnTo>
                    <a:lnTo>
                      <a:pt x="217" y="85"/>
                    </a:lnTo>
                    <a:lnTo>
                      <a:pt x="241" y="93"/>
                    </a:lnTo>
                    <a:close/>
                    <a:moveTo>
                      <a:pt x="193" y="245"/>
                    </a:moveTo>
                    <a:lnTo>
                      <a:pt x="188" y="271"/>
                    </a:lnTo>
                    <a:lnTo>
                      <a:pt x="183" y="295"/>
                    </a:lnTo>
                    <a:lnTo>
                      <a:pt x="178" y="320"/>
                    </a:lnTo>
                    <a:lnTo>
                      <a:pt x="174" y="345"/>
                    </a:lnTo>
                    <a:lnTo>
                      <a:pt x="149" y="342"/>
                    </a:lnTo>
                    <a:lnTo>
                      <a:pt x="153" y="317"/>
                    </a:lnTo>
                    <a:lnTo>
                      <a:pt x="159" y="291"/>
                    </a:lnTo>
                    <a:lnTo>
                      <a:pt x="164" y="265"/>
                    </a:lnTo>
                    <a:lnTo>
                      <a:pt x="170" y="238"/>
                    </a:lnTo>
                    <a:lnTo>
                      <a:pt x="193" y="245"/>
                    </a:lnTo>
                    <a:close/>
                    <a:moveTo>
                      <a:pt x="174" y="345"/>
                    </a:moveTo>
                    <a:lnTo>
                      <a:pt x="171" y="370"/>
                    </a:lnTo>
                    <a:lnTo>
                      <a:pt x="167" y="395"/>
                    </a:lnTo>
                    <a:lnTo>
                      <a:pt x="166" y="419"/>
                    </a:lnTo>
                    <a:lnTo>
                      <a:pt x="164" y="441"/>
                    </a:lnTo>
                    <a:lnTo>
                      <a:pt x="140" y="440"/>
                    </a:lnTo>
                    <a:lnTo>
                      <a:pt x="142" y="416"/>
                    </a:lnTo>
                    <a:lnTo>
                      <a:pt x="144" y="392"/>
                    </a:lnTo>
                    <a:lnTo>
                      <a:pt x="146" y="367"/>
                    </a:lnTo>
                    <a:lnTo>
                      <a:pt x="149" y="342"/>
                    </a:lnTo>
                    <a:lnTo>
                      <a:pt x="174" y="345"/>
                    </a:lnTo>
                    <a:close/>
                    <a:moveTo>
                      <a:pt x="164" y="441"/>
                    </a:moveTo>
                    <a:lnTo>
                      <a:pt x="164" y="442"/>
                    </a:lnTo>
                    <a:lnTo>
                      <a:pt x="164" y="444"/>
                    </a:lnTo>
                    <a:lnTo>
                      <a:pt x="152" y="440"/>
                    </a:lnTo>
                    <a:lnTo>
                      <a:pt x="164" y="441"/>
                    </a:lnTo>
                    <a:close/>
                    <a:moveTo>
                      <a:pt x="164" y="444"/>
                    </a:moveTo>
                    <a:lnTo>
                      <a:pt x="159" y="460"/>
                    </a:lnTo>
                    <a:lnTo>
                      <a:pt x="153" y="474"/>
                    </a:lnTo>
                    <a:lnTo>
                      <a:pt x="147" y="488"/>
                    </a:lnTo>
                    <a:lnTo>
                      <a:pt x="140" y="501"/>
                    </a:lnTo>
                    <a:lnTo>
                      <a:pt x="133" y="513"/>
                    </a:lnTo>
                    <a:lnTo>
                      <a:pt x="125" y="523"/>
                    </a:lnTo>
                    <a:lnTo>
                      <a:pt x="117" y="533"/>
                    </a:lnTo>
                    <a:lnTo>
                      <a:pt x="107" y="543"/>
                    </a:lnTo>
                    <a:lnTo>
                      <a:pt x="91" y="524"/>
                    </a:lnTo>
                    <a:lnTo>
                      <a:pt x="98" y="516"/>
                    </a:lnTo>
                    <a:lnTo>
                      <a:pt x="106" y="507"/>
                    </a:lnTo>
                    <a:lnTo>
                      <a:pt x="112" y="497"/>
                    </a:lnTo>
                    <a:lnTo>
                      <a:pt x="120" y="488"/>
                    </a:lnTo>
                    <a:lnTo>
                      <a:pt x="125" y="476"/>
                    </a:lnTo>
                    <a:lnTo>
                      <a:pt x="131" y="464"/>
                    </a:lnTo>
                    <a:lnTo>
                      <a:pt x="136" y="451"/>
                    </a:lnTo>
                    <a:lnTo>
                      <a:pt x="140" y="437"/>
                    </a:lnTo>
                    <a:lnTo>
                      <a:pt x="164" y="444"/>
                    </a:lnTo>
                    <a:close/>
                    <a:moveTo>
                      <a:pt x="107" y="543"/>
                    </a:moveTo>
                    <a:lnTo>
                      <a:pt x="97" y="550"/>
                    </a:lnTo>
                    <a:lnTo>
                      <a:pt x="88" y="558"/>
                    </a:lnTo>
                    <a:lnTo>
                      <a:pt x="77" y="565"/>
                    </a:lnTo>
                    <a:lnTo>
                      <a:pt x="65" y="571"/>
                    </a:lnTo>
                    <a:lnTo>
                      <a:pt x="53" y="575"/>
                    </a:lnTo>
                    <a:lnTo>
                      <a:pt x="40" y="579"/>
                    </a:lnTo>
                    <a:lnTo>
                      <a:pt x="27" y="583"/>
                    </a:lnTo>
                    <a:lnTo>
                      <a:pt x="13" y="585"/>
                    </a:lnTo>
                    <a:lnTo>
                      <a:pt x="11" y="560"/>
                    </a:lnTo>
                    <a:lnTo>
                      <a:pt x="23" y="559"/>
                    </a:lnTo>
                    <a:lnTo>
                      <a:pt x="34" y="556"/>
                    </a:lnTo>
                    <a:lnTo>
                      <a:pt x="44" y="552"/>
                    </a:lnTo>
                    <a:lnTo>
                      <a:pt x="54" y="548"/>
                    </a:lnTo>
                    <a:lnTo>
                      <a:pt x="64" y="544"/>
                    </a:lnTo>
                    <a:lnTo>
                      <a:pt x="74" y="538"/>
                    </a:lnTo>
                    <a:lnTo>
                      <a:pt x="82" y="532"/>
                    </a:lnTo>
                    <a:lnTo>
                      <a:pt x="91" y="524"/>
                    </a:lnTo>
                    <a:lnTo>
                      <a:pt x="107" y="543"/>
                    </a:lnTo>
                    <a:close/>
                    <a:moveTo>
                      <a:pt x="13" y="585"/>
                    </a:moveTo>
                    <a:lnTo>
                      <a:pt x="9" y="584"/>
                    </a:lnTo>
                    <a:lnTo>
                      <a:pt x="4" y="582"/>
                    </a:lnTo>
                    <a:lnTo>
                      <a:pt x="1" y="577"/>
                    </a:lnTo>
                    <a:lnTo>
                      <a:pt x="0" y="573"/>
                    </a:lnTo>
                    <a:lnTo>
                      <a:pt x="12" y="573"/>
                    </a:lnTo>
                    <a:lnTo>
                      <a:pt x="13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3" name="Freeform 1004"/>
              <p:cNvSpPr>
                <a:spLocks/>
              </p:cNvSpPr>
              <p:nvPr/>
            </p:nvSpPr>
            <p:spPr bwMode="auto">
              <a:xfrm>
                <a:off x="2750" y="1766"/>
                <a:ext cx="43" cy="104"/>
              </a:xfrm>
              <a:custGeom>
                <a:avLst/>
                <a:gdLst>
                  <a:gd name="T0" fmla="*/ 0 w 219"/>
                  <a:gd name="T1" fmla="*/ 21 h 530"/>
                  <a:gd name="T2" fmla="*/ 0 w 219"/>
                  <a:gd name="T3" fmla="*/ 20 h 530"/>
                  <a:gd name="T4" fmla="*/ 0 w 219"/>
                  <a:gd name="T5" fmla="*/ 19 h 530"/>
                  <a:gd name="T6" fmla="*/ 0 w 219"/>
                  <a:gd name="T7" fmla="*/ 18 h 530"/>
                  <a:gd name="T8" fmla="*/ 0 w 219"/>
                  <a:gd name="T9" fmla="*/ 16 h 530"/>
                  <a:gd name="T10" fmla="*/ 1 w 219"/>
                  <a:gd name="T11" fmla="*/ 14 h 530"/>
                  <a:gd name="T12" fmla="*/ 1 w 219"/>
                  <a:gd name="T13" fmla="*/ 12 h 530"/>
                  <a:gd name="T14" fmla="*/ 1 w 219"/>
                  <a:gd name="T15" fmla="*/ 10 h 530"/>
                  <a:gd name="T16" fmla="*/ 2 w 219"/>
                  <a:gd name="T17" fmla="*/ 8 h 530"/>
                  <a:gd name="T18" fmla="*/ 2 w 219"/>
                  <a:gd name="T19" fmla="*/ 7 h 530"/>
                  <a:gd name="T20" fmla="*/ 3 w 219"/>
                  <a:gd name="T21" fmla="*/ 6 h 530"/>
                  <a:gd name="T22" fmla="*/ 3 w 219"/>
                  <a:gd name="T23" fmla="*/ 5 h 530"/>
                  <a:gd name="T24" fmla="*/ 3 w 219"/>
                  <a:gd name="T25" fmla="*/ 4 h 530"/>
                  <a:gd name="T26" fmla="*/ 4 w 219"/>
                  <a:gd name="T27" fmla="*/ 3 h 530"/>
                  <a:gd name="T28" fmla="*/ 4 w 219"/>
                  <a:gd name="T29" fmla="*/ 3 h 530"/>
                  <a:gd name="T30" fmla="*/ 4 w 219"/>
                  <a:gd name="T31" fmla="*/ 2 h 530"/>
                  <a:gd name="T32" fmla="*/ 5 w 219"/>
                  <a:gd name="T33" fmla="*/ 1 h 530"/>
                  <a:gd name="T34" fmla="*/ 5 w 219"/>
                  <a:gd name="T35" fmla="*/ 1 h 530"/>
                  <a:gd name="T36" fmla="*/ 6 w 219"/>
                  <a:gd name="T37" fmla="*/ 1 h 530"/>
                  <a:gd name="T38" fmla="*/ 6 w 219"/>
                  <a:gd name="T39" fmla="*/ 0 h 530"/>
                  <a:gd name="T40" fmla="*/ 6 w 219"/>
                  <a:gd name="T41" fmla="*/ 0 h 530"/>
                  <a:gd name="T42" fmla="*/ 6 w 219"/>
                  <a:gd name="T43" fmla="*/ 0 h 530"/>
                  <a:gd name="T44" fmla="*/ 7 w 219"/>
                  <a:gd name="T45" fmla="*/ 0 h 530"/>
                  <a:gd name="T46" fmla="*/ 7 w 219"/>
                  <a:gd name="T47" fmla="*/ 0 h 530"/>
                  <a:gd name="T48" fmla="*/ 7 w 219"/>
                  <a:gd name="T49" fmla="*/ 0 h 530"/>
                  <a:gd name="T50" fmla="*/ 7 w 219"/>
                  <a:gd name="T51" fmla="*/ 0 h 530"/>
                  <a:gd name="T52" fmla="*/ 8 w 219"/>
                  <a:gd name="T53" fmla="*/ 0 h 530"/>
                  <a:gd name="T54" fmla="*/ 8 w 219"/>
                  <a:gd name="T55" fmla="*/ 0 h 530"/>
                  <a:gd name="T56" fmla="*/ 8 w 219"/>
                  <a:gd name="T57" fmla="*/ 0 h 530"/>
                  <a:gd name="T58" fmla="*/ 9 w 219"/>
                  <a:gd name="T59" fmla="*/ 0 h 530"/>
                  <a:gd name="T60" fmla="*/ 9 w 219"/>
                  <a:gd name="T61" fmla="*/ 1 h 530"/>
                  <a:gd name="T62" fmla="*/ 8 w 219"/>
                  <a:gd name="T63" fmla="*/ 2 h 530"/>
                  <a:gd name="T64" fmla="*/ 8 w 219"/>
                  <a:gd name="T65" fmla="*/ 3 h 530"/>
                  <a:gd name="T66" fmla="*/ 8 w 219"/>
                  <a:gd name="T67" fmla="*/ 4 h 530"/>
                  <a:gd name="T68" fmla="*/ 7 w 219"/>
                  <a:gd name="T69" fmla="*/ 5 h 530"/>
                  <a:gd name="T70" fmla="*/ 7 w 219"/>
                  <a:gd name="T71" fmla="*/ 6 h 530"/>
                  <a:gd name="T72" fmla="*/ 7 w 219"/>
                  <a:gd name="T73" fmla="*/ 7 h 530"/>
                  <a:gd name="T74" fmla="*/ 6 w 219"/>
                  <a:gd name="T75" fmla="*/ 8 h 530"/>
                  <a:gd name="T76" fmla="*/ 6 w 219"/>
                  <a:gd name="T77" fmla="*/ 9 h 530"/>
                  <a:gd name="T78" fmla="*/ 6 w 219"/>
                  <a:gd name="T79" fmla="*/ 10 h 530"/>
                  <a:gd name="T80" fmla="*/ 6 w 219"/>
                  <a:gd name="T81" fmla="*/ 11 h 530"/>
                  <a:gd name="T82" fmla="*/ 6 w 219"/>
                  <a:gd name="T83" fmla="*/ 12 h 530"/>
                  <a:gd name="T84" fmla="*/ 5 w 219"/>
                  <a:gd name="T85" fmla="*/ 13 h 530"/>
                  <a:gd name="T86" fmla="*/ 5 w 219"/>
                  <a:gd name="T87" fmla="*/ 14 h 530"/>
                  <a:gd name="T88" fmla="*/ 5 w 219"/>
                  <a:gd name="T89" fmla="*/ 14 h 530"/>
                  <a:gd name="T90" fmla="*/ 5 w 219"/>
                  <a:gd name="T91" fmla="*/ 15 h 530"/>
                  <a:gd name="T92" fmla="*/ 5 w 219"/>
                  <a:gd name="T93" fmla="*/ 16 h 530"/>
                  <a:gd name="T94" fmla="*/ 5 w 219"/>
                  <a:gd name="T95" fmla="*/ 17 h 530"/>
                  <a:gd name="T96" fmla="*/ 5 w 219"/>
                  <a:gd name="T97" fmla="*/ 17 h 530"/>
                  <a:gd name="T98" fmla="*/ 5 w 219"/>
                  <a:gd name="T99" fmla="*/ 18 h 530"/>
                  <a:gd name="T100" fmla="*/ 4 w 219"/>
                  <a:gd name="T101" fmla="*/ 18 h 530"/>
                  <a:gd name="T102" fmla="*/ 4 w 219"/>
                  <a:gd name="T103" fmla="*/ 19 h 530"/>
                  <a:gd name="T104" fmla="*/ 4 w 219"/>
                  <a:gd name="T105" fmla="*/ 19 h 530"/>
                  <a:gd name="T106" fmla="*/ 3 w 219"/>
                  <a:gd name="T107" fmla="*/ 19 h 530"/>
                  <a:gd name="T108" fmla="*/ 3 w 219"/>
                  <a:gd name="T109" fmla="*/ 20 h 530"/>
                  <a:gd name="T110" fmla="*/ 3 w 219"/>
                  <a:gd name="T111" fmla="*/ 20 h 530"/>
                  <a:gd name="T112" fmla="*/ 2 w 219"/>
                  <a:gd name="T113" fmla="*/ 20 h 530"/>
                  <a:gd name="T114" fmla="*/ 2 w 219"/>
                  <a:gd name="T115" fmla="*/ 21 h 530"/>
                  <a:gd name="T116" fmla="*/ 2 w 219"/>
                  <a:gd name="T117" fmla="*/ 21 h 530"/>
                  <a:gd name="T118" fmla="*/ 1 w 219"/>
                  <a:gd name="T119" fmla="*/ 21 h 530"/>
                  <a:gd name="T120" fmla="*/ 1 w 219"/>
                  <a:gd name="T121" fmla="*/ 21 h 530"/>
                  <a:gd name="T122" fmla="*/ 0 w 219"/>
                  <a:gd name="T123" fmla="*/ 21 h 530"/>
                  <a:gd name="T124" fmla="*/ 0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0" y="530"/>
                    </a:moveTo>
                    <a:lnTo>
                      <a:pt x="0" y="510"/>
                    </a:lnTo>
                    <a:lnTo>
                      <a:pt x="3" y="481"/>
                    </a:lnTo>
                    <a:lnTo>
                      <a:pt x="6" y="444"/>
                    </a:lnTo>
                    <a:lnTo>
                      <a:pt x="11" y="401"/>
                    </a:lnTo>
                    <a:lnTo>
                      <a:pt x="18" y="354"/>
                    </a:lnTo>
                    <a:lnTo>
                      <a:pt x="26" y="303"/>
                    </a:lnTo>
                    <a:lnTo>
                      <a:pt x="37" y="251"/>
                    </a:lnTo>
                    <a:lnTo>
                      <a:pt x="49" y="199"/>
                    </a:lnTo>
                    <a:lnTo>
                      <a:pt x="55" y="174"/>
                    </a:lnTo>
                    <a:lnTo>
                      <a:pt x="63" y="151"/>
                    </a:lnTo>
                    <a:lnTo>
                      <a:pt x="71" y="128"/>
                    </a:lnTo>
                    <a:lnTo>
                      <a:pt x="79" y="106"/>
                    </a:lnTo>
                    <a:lnTo>
                      <a:pt x="88" y="86"/>
                    </a:lnTo>
                    <a:lnTo>
                      <a:pt x="98" y="68"/>
                    </a:lnTo>
                    <a:lnTo>
                      <a:pt x="107" y="51"/>
                    </a:lnTo>
                    <a:lnTo>
                      <a:pt x="117" y="36"/>
                    </a:lnTo>
                    <a:lnTo>
                      <a:pt x="128" y="24"/>
                    </a:lnTo>
                    <a:lnTo>
                      <a:pt x="140" y="14"/>
                    </a:lnTo>
                    <a:lnTo>
                      <a:pt x="145" y="9"/>
                    </a:lnTo>
                    <a:lnTo>
                      <a:pt x="152" y="6"/>
                    </a:lnTo>
                    <a:lnTo>
                      <a:pt x="157" y="4"/>
                    </a:lnTo>
                    <a:lnTo>
                      <a:pt x="163" y="2"/>
                    </a:lnTo>
                    <a:lnTo>
                      <a:pt x="170" y="1"/>
                    </a:lnTo>
                    <a:lnTo>
                      <a:pt x="176" y="0"/>
                    </a:lnTo>
                    <a:lnTo>
                      <a:pt x="183" y="1"/>
                    </a:lnTo>
                    <a:lnTo>
                      <a:pt x="190" y="2"/>
                    </a:lnTo>
                    <a:lnTo>
                      <a:pt x="197" y="4"/>
                    </a:lnTo>
                    <a:lnTo>
                      <a:pt x="205" y="7"/>
                    </a:lnTo>
                    <a:lnTo>
                      <a:pt x="212" y="10"/>
                    </a:lnTo>
                    <a:lnTo>
                      <a:pt x="219" y="15"/>
                    </a:lnTo>
                    <a:lnTo>
                      <a:pt x="209" y="41"/>
                    </a:lnTo>
                    <a:lnTo>
                      <a:pt x="199" y="66"/>
                    </a:lnTo>
                    <a:lnTo>
                      <a:pt x="190" y="92"/>
                    </a:lnTo>
                    <a:lnTo>
                      <a:pt x="182" y="117"/>
                    </a:lnTo>
                    <a:lnTo>
                      <a:pt x="174" y="143"/>
                    </a:lnTo>
                    <a:lnTo>
                      <a:pt x="167" y="168"/>
                    </a:lnTo>
                    <a:lnTo>
                      <a:pt x="160" y="193"/>
                    </a:lnTo>
                    <a:lnTo>
                      <a:pt x="154" y="218"/>
                    </a:lnTo>
                    <a:lnTo>
                      <a:pt x="148" y="243"/>
                    </a:lnTo>
                    <a:lnTo>
                      <a:pt x="143" y="266"/>
                    </a:lnTo>
                    <a:lnTo>
                      <a:pt x="139" y="290"/>
                    </a:lnTo>
                    <a:lnTo>
                      <a:pt x="135" y="314"/>
                    </a:lnTo>
                    <a:lnTo>
                      <a:pt x="132" y="338"/>
                    </a:lnTo>
                    <a:lnTo>
                      <a:pt x="130" y="361"/>
                    </a:lnTo>
                    <a:lnTo>
                      <a:pt x="128" y="384"/>
                    </a:lnTo>
                    <a:lnTo>
                      <a:pt x="127" y="407"/>
                    </a:lnTo>
                    <a:lnTo>
                      <a:pt x="122" y="420"/>
                    </a:lnTo>
                    <a:lnTo>
                      <a:pt x="118" y="433"/>
                    </a:lnTo>
                    <a:lnTo>
                      <a:pt x="113" y="446"/>
                    </a:lnTo>
                    <a:lnTo>
                      <a:pt x="106" y="456"/>
                    </a:lnTo>
                    <a:lnTo>
                      <a:pt x="101" y="467"/>
                    </a:lnTo>
                    <a:lnTo>
                      <a:pt x="93" y="477"/>
                    </a:lnTo>
                    <a:lnTo>
                      <a:pt x="87" y="486"/>
                    </a:lnTo>
                    <a:lnTo>
                      <a:pt x="79" y="493"/>
                    </a:lnTo>
                    <a:lnTo>
                      <a:pt x="71" y="501"/>
                    </a:lnTo>
                    <a:lnTo>
                      <a:pt x="62" y="507"/>
                    </a:lnTo>
                    <a:lnTo>
                      <a:pt x="53" y="513"/>
                    </a:lnTo>
                    <a:lnTo>
                      <a:pt x="44" y="518"/>
                    </a:lnTo>
                    <a:lnTo>
                      <a:pt x="33" y="522"/>
                    </a:lnTo>
                    <a:lnTo>
                      <a:pt x="23" y="525"/>
                    </a:lnTo>
                    <a:lnTo>
                      <a:pt x="12" y="528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4" name="Freeform 1005"/>
              <p:cNvSpPr>
                <a:spLocks noEditPoints="1"/>
              </p:cNvSpPr>
              <p:nvPr/>
            </p:nvSpPr>
            <p:spPr bwMode="auto">
              <a:xfrm>
                <a:off x="2750" y="1766"/>
                <a:ext cx="47" cy="108"/>
              </a:xfrm>
              <a:custGeom>
                <a:avLst/>
                <a:gdLst>
                  <a:gd name="T0" fmla="*/ 0 w 243"/>
                  <a:gd name="T1" fmla="*/ 20 h 554"/>
                  <a:gd name="T2" fmla="*/ 1 w 243"/>
                  <a:gd name="T3" fmla="*/ 21 h 554"/>
                  <a:gd name="T4" fmla="*/ 0 w 243"/>
                  <a:gd name="T5" fmla="*/ 20 h 554"/>
                  <a:gd name="T6" fmla="*/ 0 w 243"/>
                  <a:gd name="T7" fmla="*/ 18 h 554"/>
                  <a:gd name="T8" fmla="*/ 1 w 243"/>
                  <a:gd name="T9" fmla="*/ 19 h 554"/>
                  <a:gd name="T10" fmla="*/ 0 w 243"/>
                  <a:gd name="T11" fmla="*/ 18 h 554"/>
                  <a:gd name="T12" fmla="*/ 1 w 243"/>
                  <a:gd name="T13" fmla="*/ 17 h 554"/>
                  <a:gd name="T14" fmla="*/ 1 w 243"/>
                  <a:gd name="T15" fmla="*/ 18 h 554"/>
                  <a:gd name="T16" fmla="*/ 1 w 243"/>
                  <a:gd name="T17" fmla="*/ 15 h 554"/>
                  <a:gd name="T18" fmla="*/ 1 w 243"/>
                  <a:gd name="T19" fmla="*/ 10 h 554"/>
                  <a:gd name="T20" fmla="*/ 3 w 243"/>
                  <a:gd name="T21" fmla="*/ 10 h 554"/>
                  <a:gd name="T22" fmla="*/ 2 w 243"/>
                  <a:gd name="T23" fmla="*/ 14 h 554"/>
                  <a:gd name="T24" fmla="*/ 0 w 243"/>
                  <a:gd name="T25" fmla="*/ 16 h 554"/>
                  <a:gd name="T26" fmla="*/ 3 w 243"/>
                  <a:gd name="T27" fmla="*/ 6 h 554"/>
                  <a:gd name="T28" fmla="*/ 4 w 243"/>
                  <a:gd name="T29" fmla="*/ 3 h 554"/>
                  <a:gd name="T30" fmla="*/ 5 w 243"/>
                  <a:gd name="T31" fmla="*/ 4 h 554"/>
                  <a:gd name="T32" fmla="*/ 3 w 243"/>
                  <a:gd name="T33" fmla="*/ 7 h 554"/>
                  <a:gd name="T34" fmla="*/ 4 w 243"/>
                  <a:gd name="T35" fmla="*/ 2 h 554"/>
                  <a:gd name="T36" fmla="*/ 6 w 243"/>
                  <a:gd name="T37" fmla="*/ 0 h 554"/>
                  <a:gd name="T38" fmla="*/ 6 w 243"/>
                  <a:gd name="T39" fmla="*/ 2 h 554"/>
                  <a:gd name="T40" fmla="*/ 6 w 243"/>
                  <a:gd name="T41" fmla="*/ 0 h 554"/>
                  <a:gd name="T42" fmla="*/ 7 w 243"/>
                  <a:gd name="T43" fmla="*/ 0 h 554"/>
                  <a:gd name="T44" fmla="*/ 8 w 243"/>
                  <a:gd name="T45" fmla="*/ 1 h 554"/>
                  <a:gd name="T46" fmla="*/ 7 w 243"/>
                  <a:gd name="T47" fmla="*/ 1 h 554"/>
                  <a:gd name="T48" fmla="*/ 9 w 243"/>
                  <a:gd name="T49" fmla="*/ 0 h 554"/>
                  <a:gd name="T50" fmla="*/ 8 w 243"/>
                  <a:gd name="T51" fmla="*/ 1 h 554"/>
                  <a:gd name="T52" fmla="*/ 8 w 243"/>
                  <a:gd name="T53" fmla="*/ 0 h 554"/>
                  <a:gd name="T54" fmla="*/ 9 w 243"/>
                  <a:gd name="T55" fmla="*/ 1 h 554"/>
                  <a:gd name="T56" fmla="*/ 9 w 243"/>
                  <a:gd name="T57" fmla="*/ 1 h 554"/>
                  <a:gd name="T58" fmla="*/ 9 w 243"/>
                  <a:gd name="T59" fmla="*/ 1 h 554"/>
                  <a:gd name="T60" fmla="*/ 8 w 243"/>
                  <a:gd name="T61" fmla="*/ 1 h 554"/>
                  <a:gd name="T62" fmla="*/ 8 w 243"/>
                  <a:gd name="T63" fmla="*/ 2 h 554"/>
                  <a:gd name="T64" fmla="*/ 9 w 243"/>
                  <a:gd name="T65" fmla="*/ 2 h 554"/>
                  <a:gd name="T66" fmla="*/ 8 w 243"/>
                  <a:gd name="T67" fmla="*/ 3 h 554"/>
                  <a:gd name="T68" fmla="*/ 8 w 243"/>
                  <a:gd name="T69" fmla="*/ 5 h 554"/>
                  <a:gd name="T70" fmla="*/ 6 w 243"/>
                  <a:gd name="T71" fmla="*/ 9 h 554"/>
                  <a:gd name="T72" fmla="*/ 8 w 243"/>
                  <a:gd name="T73" fmla="*/ 3 h 554"/>
                  <a:gd name="T74" fmla="*/ 7 w 243"/>
                  <a:gd name="T75" fmla="*/ 9 h 554"/>
                  <a:gd name="T76" fmla="*/ 7 w 243"/>
                  <a:gd name="T77" fmla="*/ 9 h 554"/>
                  <a:gd name="T78" fmla="*/ 6 w 243"/>
                  <a:gd name="T79" fmla="*/ 9 h 554"/>
                  <a:gd name="T80" fmla="*/ 7 w 243"/>
                  <a:gd name="T81" fmla="*/ 9 h 554"/>
                  <a:gd name="T82" fmla="*/ 6 w 243"/>
                  <a:gd name="T83" fmla="*/ 10 h 554"/>
                  <a:gd name="T84" fmla="*/ 7 w 243"/>
                  <a:gd name="T85" fmla="*/ 10 h 554"/>
                  <a:gd name="T86" fmla="*/ 6 w 243"/>
                  <a:gd name="T87" fmla="*/ 11 h 554"/>
                  <a:gd name="T88" fmla="*/ 6 w 243"/>
                  <a:gd name="T89" fmla="*/ 13 h 554"/>
                  <a:gd name="T90" fmla="*/ 5 w 243"/>
                  <a:gd name="T91" fmla="*/ 17 h 554"/>
                  <a:gd name="T92" fmla="*/ 6 w 243"/>
                  <a:gd name="T93" fmla="*/ 11 h 554"/>
                  <a:gd name="T94" fmla="*/ 6 w 243"/>
                  <a:gd name="T95" fmla="*/ 17 h 554"/>
                  <a:gd name="T96" fmla="*/ 6 w 243"/>
                  <a:gd name="T97" fmla="*/ 17 h 554"/>
                  <a:gd name="T98" fmla="*/ 5 w 243"/>
                  <a:gd name="T99" fmla="*/ 19 h 554"/>
                  <a:gd name="T100" fmla="*/ 3 w 243"/>
                  <a:gd name="T101" fmla="*/ 20 h 554"/>
                  <a:gd name="T102" fmla="*/ 4 w 243"/>
                  <a:gd name="T103" fmla="*/ 19 h 554"/>
                  <a:gd name="T104" fmla="*/ 5 w 243"/>
                  <a:gd name="T105" fmla="*/ 17 h 554"/>
                  <a:gd name="T106" fmla="*/ 3 w 243"/>
                  <a:gd name="T107" fmla="*/ 21 h 554"/>
                  <a:gd name="T108" fmla="*/ 1 w 243"/>
                  <a:gd name="T109" fmla="*/ 22 h 554"/>
                  <a:gd name="T110" fmla="*/ 1 w 243"/>
                  <a:gd name="T111" fmla="*/ 21 h 554"/>
                  <a:gd name="T112" fmla="*/ 2 w 243"/>
                  <a:gd name="T113" fmla="*/ 21 h 554"/>
                  <a:gd name="T114" fmla="*/ 4 w 243"/>
                  <a:gd name="T115" fmla="*/ 21 h 554"/>
                  <a:gd name="T116" fmla="*/ 0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0" y="542"/>
                    </a:moveTo>
                    <a:lnTo>
                      <a:pt x="0" y="533"/>
                    </a:lnTo>
                    <a:lnTo>
                      <a:pt x="0" y="521"/>
                    </a:lnTo>
                    <a:lnTo>
                      <a:pt x="1" y="507"/>
                    </a:lnTo>
                    <a:lnTo>
                      <a:pt x="2" y="492"/>
                    </a:lnTo>
                    <a:lnTo>
                      <a:pt x="27" y="494"/>
                    </a:lnTo>
                    <a:lnTo>
                      <a:pt x="24" y="509"/>
                    </a:lnTo>
                    <a:lnTo>
                      <a:pt x="24" y="522"/>
                    </a:lnTo>
                    <a:lnTo>
                      <a:pt x="23" y="533"/>
                    </a:lnTo>
                    <a:lnTo>
                      <a:pt x="23" y="542"/>
                    </a:lnTo>
                    <a:lnTo>
                      <a:pt x="0" y="542"/>
                    </a:lnTo>
                    <a:close/>
                    <a:moveTo>
                      <a:pt x="2" y="492"/>
                    </a:moveTo>
                    <a:lnTo>
                      <a:pt x="3" y="483"/>
                    </a:lnTo>
                    <a:lnTo>
                      <a:pt x="4" y="474"/>
                    </a:lnTo>
                    <a:lnTo>
                      <a:pt x="4" y="464"/>
                    </a:lnTo>
                    <a:lnTo>
                      <a:pt x="5" y="454"/>
                    </a:lnTo>
                    <a:lnTo>
                      <a:pt x="30" y="456"/>
                    </a:lnTo>
                    <a:lnTo>
                      <a:pt x="29" y="466"/>
                    </a:lnTo>
                    <a:lnTo>
                      <a:pt x="28" y="477"/>
                    </a:lnTo>
                    <a:lnTo>
                      <a:pt x="27" y="486"/>
                    </a:lnTo>
                    <a:lnTo>
                      <a:pt x="27" y="494"/>
                    </a:lnTo>
                    <a:lnTo>
                      <a:pt x="2" y="492"/>
                    </a:lnTo>
                    <a:close/>
                    <a:moveTo>
                      <a:pt x="5" y="454"/>
                    </a:moveTo>
                    <a:lnTo>
                      <a:pt x="6" y="442"/>
                    </a:lnTo>
                    <a:lnTo>
                      <a:pt x="8" y="432"/>
                    </a:lnTo>
                    <a:lnTo>
                      <a:pt x="9" y="421"/>
                    </a:lnTo>
                    <a:lnTo>
                      <a:pt x="10" y="409"/>
                    </a:lnTo>
                    <a:lnTo>
                      <a:pt x="35" y="412"/>
                    </a:lnTo>
                    <a:lnTo>
                      <a:pt x="33" y="424"/>
                    </a:lnTo>
                    <a:lnTo>
                      <a:pt x="32" y="436"/>
                    </a:lnTo>
                    <a:lnTo>
                      <a:pt x="31" y="447"/>
                    </a:lnTo>
                    <a:lnTo>
                      <a:pt x="30" y="456"/>
                    </a:lnTo>
                    <a:lnTo>
                      <a:pt x="5" y="454"/>
                    </a:lnTo>
                    <a:close/>
                    <a:moveTo>
                      <a:pt x="10" y="409"/>
                    </a:moveTo>
                    <a:lnTo>
                      <a:pt x="14" y="386"/>
                    </a:lnTo>
                    <a:lnTo>
                      <a:pt x="17" y="363"/>
                    </a:lnTo>
                    <a:lnTo>
                      <a:pt x="21" y="337"/>
                    </a:lnTo>
                    <a:lnTo>
                      <a:pt x="25" y="312"/>
                    </a:lnTo>
                    <a:lnTo>
                      <a:pt x="31" y="286"/>
                    </a:lnTo>
                    <a:lnTo>
                      <a:pt x="36" y="260"/>
                    </a:lnTo>
                    <a:lnTo>
                      <a:pt x="42" y="234"/>
                    </a:lnTo>
                    <a:lnTo>
                      <a:pt x="48" y="208"/>
                    </a:lnTo>
                    <a:lnTo>
                      <a:pt x="72" y="215"/>
                    </a:lnTo>
                    <a:lnTo>
                      <a:pt x="65" y="239"/>
                    </a:lnTo>
                    <a:lnTo>
                      <a:pt x="60" y="264"/>
                    </a:lnTo>
                    <a:lnTo>
                      <a:pt x="55" y="290"/>
                    </a:lnTo>
                    <a:lnTo>
                      <a:pt x="49" y="315"/>
                    </a:lnTo>
                    <a:lnTo>
                      <a:pt x="45" y="341"/>
                    </a:lnTo>
                    <a:lnTo>
                      <a:pt x="42" y="365"/>
                    </a:lnTo>
                    <a:lnTo>
                      <a:pt x="37" y="390"/>
                    </a:lnTo>
                    <a:lnTo>
                      <a:pt x="35" y="412"/>
                    </a:lnTo>
                    <a:lnTo>
                      <a:pt x="10" y="409"/>
                    </a:lnTo>
                    <a:close/>
                    <a:moveTo>
                      <a:pt x="48" y="208"/>
                    </a:moveTo>
                    <a:lnTo>
                      <a:pt x="55" y="184"/>
                    </a:lnTo>
                    <a:lnTo>
                      <a:pt x="62" y="162"/>
                    </a:lnTo>
                    <a:lnTo>
                      <a:pt x="69" y="140"/>
                    </a:lnTo>
                    <a:lnTo>
                      <a:pt x="77" y="118"/>
                    </a:lnTo>
                    <a:lnTo>
                      <a:pt x="85" y="99"/>
                    </a:lnTo>
                    <a:lnTo>
                      <a:pt x="93" y="81"/>
                    </a:lnTo>
                    <a:lnTo>
                      <a:pt x="103" y="64"/>
                    </a:lnTo>
                    <a:lnTo>
                      <a:pt x="113" y="49"/>
                    </a:lnTo>
                    <a:lnTo>
                      <a:pt x="132" y="62"/>
                    </a:lnTo>
                    <a:lnTo>
                      <a:pt x="124" y="77"/>
                    </a:lnTo>
                    <a:lnTo>
                      <a:pt x="115" y="93"/>
                    </a:lnTo>
                    <a:lnTo>
                      <a:pt x="106" y="110"/>
                    </a:lnTo>
                    <a:lnTo>
                      <a:pt x="99" y="129"/>
                    </a:lnTo>
                    <a:lnTo>
                      <a:pt x="91" y="149"/>
                    </a:lnTo>
                    <a:lnTo>
                      <a:pt x="85" y="170"/>
                    </a:lnTo>
                    <a:lnTo>
                      <a:pt x="78" y="192"/>
                    </a:lnTo>
                    <a:lnTo>
                      <a:pt x="72" y="215"/>
                    </a:lnTo>
                    <a:lnTo>
                      <a:pt x="48" y="208"/>
                    </a:lnTo>
                    <a:close/>
                    <a:moveTo>
                      <a:pt x="113" y="49"/>
                    </a:moveTo>
                    <a:lnTo>
                      <a:pt x="123" y="36"/>
                    </a:lnTo>
                    <a:lnTo>
                      <a:pt x="132" y="26"/>
                    </a:lnTo>
                    <a:lnTo>
                      <a:pt x="143" y="16"/>
                    </a:lnTo>
                    <a:lnTo>
                      <a:pt x="154" y="9"/>
                    </a:lnTo>
                    <a:lnTo>
                      <a:pt x="166" y="30"/>
                    </a:lnTo>
                    <a:lnTo>
                      <a:pt x="157" y="36"/>
                    </a:lnTo>
                    <a:lnTo>
                      <a:pt x="149" y="44"/>
                    </a:lnTo>
                    <a:lnTo>
                      <a:pt x="141" y="53"/>
                    </a:lnTo>
                    <a:lnTo>
                      <a:pt x="132" y="62"/>
                    </a:lnTo>
                    <a:lnTo>
                      <a:pt x="113" y="49"/>
                    </a:lnTo>
                    <a:close/>
                    <a:moveTo>
                      <a:pt x="154" y="9"/>
                    </a:moveTo>
                    <a:lnTo>
                      <a:pt x="160" y="6"/>
                    </a:lnTo>
                    <a:lnTo>
                      <a:pt x="166" y="3"/>
                    </a:lnTo>
                    <a:lnTo>
                      <a:pt x="172" y="2"/>
                    </a:lnTo>
                    <a:lnTo>
                      <a:pt x="179" y="1"/>
                    </a:lnTo>
                    <a:lnTo>
                      <a:pt x="185" y="0"/>
                    </a:lnTo>
                    <a:lnTo>
                      <a:pt x="192" y="0"/>
                    </a:lnTo>
                    <a:lnTo>
                      <a:pt x="199" y="1"/>
                    </a:lnTo>
                    <a:lnTo>
                      <a:pt x="206" y="2"/>
                    </a:lnTo>
                    <a:lnTo>
                      <a:pt x="199" y="26"/>
                    </a:lnTo>
                    <a:lnTo>
                      <a:pt x="191" y="24"/>
                    </a:lnTo>
                    <a:lnTo>
                      <a:pt x="182" y="24"/>
                    </a:lnTo>
                    <a:lnTo>
                      <a:pt x="173" y="27"/>
                    </a:lnTo>
                    <a:lnTo>
                      <a:pt x="166" y="30"/>
                    </a:lnTo>
                    <a:lnTo>
                      <a:pt x="154" y="9"/>
                    </a:lnTo>
                    <a:close/>
                    <a:moveTo>
                      <a:pt x="206" y="2"/>
                    </a:moveTo>
                    <a:lnTo>
                      <a:pt x="213" y="5"/>
                    </a:lnTo>
                    <a:lnTo>
                      <a:pt x="221" y="8"/>
                    </a:lnTo>
                    <a:lnTo>
                      <a:pt x="230" y="13"/>
                    </a:lnTo>
                    <a:lnTo>
                      <a:pt x="237" y="17"/>
                    </a:lnTo>
                    <a:lnTo>
                      <a:pt x="223" y="37"/>
                    </a:lnTo>
                    <a:lnTo>
                      <a:pt x="217" y="33"/>
                    </a:lnTo>
                    <a:lnTo>
                      <a:pt x="211" y="30"/>
                    </a:lnTo>
                    <a:lnTo>
                      <a:pt x="206" y="28"/>
                    </a:lnTo>
                    <a:lnTo>
                      <a:pt x="199" y="26"/>
                    </a:lnTo>
                    <a:lnTo>
                      <a:pt x="206" y="2"/>
                    </a:lnTo>
                    <a:close/>
                    <a:moveTo>
                      <a:pt x="237" y="17"/>
                    </a:moveTo>
                    <a:lnTo>
                      <a:pt x="239" y="20"/>
                    </a:lnTo>
                    <a:lnTo>
                      <a:pt x="241" y="23"/>
                    </a:lnTo>
                    <a:lnTo>
                      <a:pt x="243" y="28"/>
                    </a:lnTo>
                    <a:lnTo>
                      <a:pt x="241" y="32"/>
                    </a:lnTo>
                    <a:lnTo>
                      <a:pt x="230" y="27"/>
                    </a:lnTo>
                    <a:lnTo>
                      <a:pt x="237" y="17"/>
                    </a:lnTo>
                    <a:close/>
                    <a:moveTo>
                      <a:pt x="241" y="32"/>
                    </a:moveTo>
                    <a:lnTo>
                      <a:pt x="241" y="32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19" y="22"/>
                    </a:moveTo>
                    <a:lnTo>
                      <a:pt x="219" y="22"/>
                    </a:lnTo>
                    <a:lnTo>
                      <a:pt x="230" y="28"/>
                    </a:lnTo>
                    <a:lnTo>
                      <a:pt x="219" y="22"/>
                    </a:lnTo>
                    <a:close/>
                    <a:moveTo>
                      <a:pt x="241" y="32"/>
                    </a:moveTo>
                    <a:lnTo>
                      <a:pt x="236" y="46"/>
                    </a:lnTo>
                    <a:lnTo>
                      <a:pt x="230" y="60"/>
                    </a:lnTo>
                    <a:lnTo>
                      <a:pt x="207" y="51"/>
                    </a:lnTo>
                    <a:lnTo>
                      <a:pt x="213" y="37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30" y="60"/>
                    </a:moveTo>
                    <a:lnTo>
                      <a:pt x="225" y="73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201" y="68"/>
                    </a:lnTo>
                    <a:lnTo>
                      <a:pt x="207" y="51"/>
                    </a:lnTo>
                    <a:lnTo>
                      <a:pt x="230" y="60"/>
                    </a:lnTo>
                    <a:close/>
                    <a:moveTo>
                      <a:pt x="220" y="89"/>
                    </a:moveTo>
                    <a:lnTo>
                      <a:pt x="207" y="125"/>
                    </a:lnTo>
                    <a:lnTo>
                      <a:pt x="196" y="162"/>
                    </a:lnTo>
                    <a:lnTo>
                      <a:pt x="185" y="197"/>
                    </a:lnTo>
                    <a:lnTo>
                      <a:pt x="177" y="232"/>
                    </a:lnTo>
                    <a:lnTo>
                      <a:pt x="153" y="226"/>
                    </a:lnTo>
                    <a:lnTo>
                      <a:pt x="163" y="191"/>
                    </a:lnTo>
                    <a:lnTo>
                      <a:pt x="172" y="154"/>
                    </a:lnTo>
                    <a:lnTo>
                      <a:pt x="184" y="117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77" y="232"/>
                    </a:moveTo>
                    <a:lnTo>
                      <a:pt x="177" y="232"/>
                    </a:lnTo>
                    <a:lnTo>
                      <a:pt x="165" y="230"/>
                    </a:lnTo>
                    <a:lnTo>
                      <a:pt x="177" y="232"/>
                    </a:lnTo>
                    <a:close/>
                    <a:moveTo>
                      <a:pt x="177" y="232"/>
                    </a:moveTo>
                    <a:lnTo>
                      <a:pt x="177" y="234"/>
                    </a:lnTo>
                    <a:lnTo>
                      <a:pt x="178" y="230"/>
                    </a:lnTo>
                    <a:lnTo>
                      <a:pt x="178" y="228"/>
                    </a:lnTo>
                    <a:lnTo>
                      <a:pt x="177" y="233"/>
                    </a:lnTo>
                    <a:lnTo>
                      <a:pt x="153" y="228"/>
                    </a:lnTo>
                    <a:lnTo>
                      <a:pt x="154" y="222"/>
                    </a:lnTo>
                    <a:lnTo>
                      <a:pt x="154" y="224"/>
                    </a:lnTo>
                    <a:lnTo>
                      <a:pt x="153" y="228"/>
                    </a:lnTo>
                    <a:lnTo>
                      <a:pt x="153" y="226"/>
                    </a:lnTo>
                    <a:lnTo>
                      <a:pt x="177" y="232"/>
                    </a:lnTo>
                    <a:close/>
                    <a:moveTo>
                      <a:pt x="177" y="233"/>
                    </a:moveTo>
                    <a:lnTo>
                      <a:pt x="173" y="247"/>
                    </a:lnTo>
                    <a:lnTo>
                      <a:pt x="170" y="260"/>
                    </a:lnTo>
                    <a:lnTo>
                      <a:pt x="146" y="256"/>
                    </a:lnTo>
                    <a:lnTo>
                      <a:pt x="150" y="240"/>
                    </a:lnTo>
                    <a:lnTo>
                      <a:pt x="153" y="228"/>
                    </a:lnTo>
                    <a:lnTo>
                      <a:pt x="177" y="233"/>
                    </a:lnTo>
                    <a:close/>
                    <a:moveTo>
                      <a:pt x="170" y="260"/>
                    </a:moveTo>
                    <a:lnTo>
                      <a:pt x="168" y="271"/>
                    </a:lnTo>
                    <a:lnTo>
                      <a:pt x="166" y="287"/>
                    </a:lnTo>
                    <a:lnTo>
                      <a:pt x="141" y="283"/>
                    </a:lnTo>
                    <a:lnTo>
                      <a:pt x="143" y="273"/>
                    </a:lnTo>
                    <a:lnTo>
                      <a:pt x="146" y="256"/>
                    </a:lnTo>
                    <a:lnTo>
                      <a:pt x="170" y="260"/>
                    </a:lnTo>
                    <a:close/>
                    <a:moveTo>
                      <a:pt x="166" y="287"/>
                    </a:moveTo>
                    <a:lnTo>
                      <a:pt x="159" y="321"/>
                    </a:lnTo>
                    <a:lnTo>
                      <a:pt x="155" y="355"/>
                    </a:lnTo>
                    <a:lnTo>
                      <a:pt x="152" y="387"/>
                    </a:lnTo>
                    <a:lnTo>
                      <a:pt x="151" y="419"/>
                    </a:lnTo>
                    <a:lnTo>
                      <a:pt x="126" y="418"/>
                    </a:lnTo>
                    <a:lnTo>
                      <a:pt x="128" y="385"/>
                    </a:lnTo>
                    <a:lnTo>
                      <a:pt x="131" y="351"/>
                    </a:lnTo>
                    <a:lnTo>
                      <a:pt x="136" y="317"/>
                    </a:lnTo>
                    <a:lnTo>
                      <a:pt x="141" y="283"/>
                    </a:lnTo>
                    <a:lnTo>
                      <a:pt x="166" y="287"/>
                    </a:lnTo>
                    <a:close/>
                    <a:moveTo>
                      <a:pt x="151" y="419"/>
                    </a:moveTo>
                    <a:lnTo>
                      <a:pt x="150" y="420"/>
                    </a:lnTo>
                    <a:lnTo>
                      <a:pt x="150" y="422"/>
                    </a:lnTo>
                    <a:lnTo>
                      <a:pt x="138" y="419"/>
                    </a:lnTo>
                    <a:lnTo>
                      <a:pt x="151" y="419"/>
                    </a:lnTo>
                    <a:close/>
                    <a:moveTo>
                      <a:pt x="150" y="422"/>
                    </a:moveTo>
                    <a:lnTo>
                      <a:pt x="145" y="436"/>
                    </a:lnTo>
                    <a:lnTo>
                      <a:pt x="140" y="450"/>
                    </a:lnTo>
                    <a:lnTo>
                      <a:pt x="135" y="463"/>
                    </a:lnTo>
                    <a:lnTo>
                      <a:pt x="128" y="475"/>
                    </a:lnTo>
                    <a:lnTo>
                      <a:pt x="122" y="486"/>
                    </a:lnTo>
                    <a:lnTo>
                      <a:pt x="114" y="496"/>
                    </a:lnTo>
                    <a:lnTo>
                      <a:pt x="106" y="506"/>
                    </a:lnTo>
                    <a:lnTo>
                      <a:pt x="99" y="515"/>
                    </a:lnTo>
                    <a:lnTo>
                      <a:pt x="82" y="496"/>
                    </a:lnTo>
                    <a:lnTo>
                      <a:pt x="88" y="489"/>
                    </a:lnTo>
                    <a:lnTo>
                      <a:pt x="95" y="481"/>
                    </a:lnTo>
                    <a:lnTo>
                      <a:pt x="101" y="472"/>
                    </a:lnTo>
                    <a:lnTo>
                      <a:pt x="108" y="462"/>
                    </a:lnTo>
                    <a:lnTo>
                      <a:pt x="113" y="451"/>
                    </a:lnTo>
                    <a:lnTo>
                      <a:pt x="117" y="440"/>
                    </a:lnTo>
                    <a:lnTo>
                      <a:pt x="123" y="427"/>
                    </a:lnTo>
                    <a:lnTo>
                      <a:pt x="127" y="414"/>
                    </a:lnTo>
                    <a:lnTo>
                      <a:pt x="150" y="422"/>
                    </a:lnTo>
                    <a:close/>
                    <a:moveTo>
                      <a:pt x="99" y="515"/>
                    </a:moveTo>
                    <a:lnTo>
                      <a:pt x="89" y="522"/>
                    </a:lnTo>
                    <a:lnTo>
                      <a:pt x="81" y="530"/>
                    </a:lnTo>
                    <a:lnTo>
                      <a:pt x="70" y="535"/>
                    </a:lnTo>
                    <a:lnTo>
                      <a:pt x="60" y="541"/>
                    </a:lnTo>
                    <a:lnTo>
                      <a:pt x="48" y="545"/>
                    </a:lnTo>
                    <a:lnTo>
                      <a:pt x="37" y="549"/>
                    </a:lnTo>
                    <a:lnTo>
                      <a:pt x="25" y="552"/>
                    </a:lnTo>
                    <a:lnTo>
                      <a:pt x="12" y="554"/>
                    </a:lnTo>
                    <a:lnTo>
                      <a:pt x="10" y="529"/>
                    </a:lnTo>
                    <a:lnTo>
                      <a:pt x="20" y="528"/>
                    </a:lnTo>
                    <a:lnTo>
                      <a:pt x="31" y="526"/>
                    </a:lnTo>
                    <a:lnTo>
                      <a:pt x="39" y="522"/>
                    </a:lnTo>
                    <a:lnTo>
                      <a:pt x="49" y="519"/>
                    </a:lnTo>
                    <a:lnTo>
                      <a:pt x="58" y="515"/>
                    </a:lnTo>
                    <a:lnTo>
                      <a:pt x="66" y="509"/>
                    </a:lnTo>
                    <a:lnTo>
                      <a:pt x="74" y="503"/>
                    </a:lnTo>
                    <a:lnTo>
                      <a:pt x="82" y="496"/>
                    </a:lnTo>
                    <a:lnTo>
                      <a:pt x="99" y="515"/>
                    </a:lnTo>
                    <a:close/>
                    <a:moveTo>
                      <a:pt x="12" y="554"/>
                    </a:moveTo>
                    <a:lnTo>
                      <a:pt x="8" y="553"/>
                    </a:lnTo>
                    <a:lnTo>
                      <a:pt x="4" y="550"/>
                    </a:lnTo>
                    <a:lnTo>
                      <a:pt x="1" y="546"/>
                    </a:lnTo>
                    <a:lnTo>
                      <a:pt x="0" y="542"/>
                    </a:lnTo>
                    <a:lnTo>
                      <a:pt x="11" y="542"/>
                    </a:lnTo>
                    <a:lnTo>
                      <a:pt x="12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5" name="Freeform 1006"/>
              <p:cNvSpPr>
                <a:spLocks/>
              </p:cNvSpPr>
              <p:nvPr/>
            </p:nvSpPr>
            <p:spPr bwMode="auto">
              <a:xfrm>
                <a:off x="2773" y="1766"/>
                <a:ext cx="39" cy="101"/>
              </a:xfrm>
              <a:custGeom>
                <a:avLst/>
                <a:gdLst>
                  <a:gd name="T0" fmla="*/ 0 w 200"/>
                  <a:gd name="T1" fmla="*/ 20 h 502"/>
                  <a:gd name="T2" fmla="*/ 0 w 200"/>
                  <a:gd name="T3" fmla="*/ 19 h 502"/>
                  <a:gd name="T4" fmla="*/ 0 w 200"/>
                  <a:gd name="T5" fmla="*/ 18 h 502"/>
                  <a:gd name="T6" fmla="*/ 0 w 200"/>
                  <a:gd name="T7" fmla="*/ 17 h 502"/>
                  <a:gd name="T8" fmla="*/ 0 w 200"/>
                  <a:gd name="T9" fmla="*/ 15 h 502"/>
                  <a:gd name="T10" fmla="*/ 1 w 200"/>
                  <a:gd name="T11" fmla="*/ 13 h 502"/>
                  <a:gd name="T12" fmla="*/ 1 w 200"/>
                  <a:gd name="T13" fmla="*/ 11 h 502"/>
                  <a:gd name="T14" fmla="*/ 1 w 200"/>
                  <a:gd name="T15" fmla="*/ 9 h 502"/>
                  <a:gd name="T16" fmla="*/ 2 w 200"/>
                  <a:gd name="T17" fmla="*/ 7 h 502"/>
                  <a:gd name="T18" fmla="*/ 2 w 200"/>
                  <a:gd name="T19" fmla="*/ 7 h 502"/>
                  <a:gd name="T20" fmla="*/ 2 w 200"/>
                  <a:gd name="T21" fmla="*/ 6 h 502"/>
                  <a:gd name="T22" fmla="*/ 3 w 200"/>
                  <a:gd name="T23" fmla="*/ 5 h 502"/>
                  <a:gd name="T24" fmla="*/ 3 w 200"/>
                  <a:gd name="T25" fmla="*/ 4 h 502"/>
                  <a:gd name="T26" fmla="*/ 3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5 w 200"/>
                  <a:gd name="T35" fmla="*/ 1 h 502"/>
                  <a:gd name="T36" fmla="*/ 5 w 200"/>
                  <a:gd name="T37" fmla="*/ 1 h 502"/>
                  <a:gd name="T38" fmla="*/ 5 w 200"/>
                  <a:gd name="T39" fmla="*/ 0 h 502"/>
                  <a:gd name="T40" fmla="*/ 6 w 200"/>
                  <a:gd name="T41" fmla="*/ 0 h 502"/>
                  <a:gd name="T42" fmla="*/ 6 w 200"/>
                  <a:gd name="T43" fmla="*/ 0 h 502"/>
                  <a:gd name="T44" fmla="*/ 6 w 200"/>
                  <a:gd name="T45" fmla="*/ 0 h 502"/>
                  <a:gd name="T46" fmla="*/ 6 w 200"/>
                  <a:gd name="T47" fmla="*/ 0 h 502"/>
                  <a:gd name="T48" fmla="*/ 6 w 200"/>
                  <a:gd name="T49" fmla="*/ 0 h 502"/>
                  <a:gd name="T50" fmla="*/ 7 w 200"/>
                  <a:gd name="T51" fmla="*/ 0 h 502"/>
                  <a:gd name="T52" fmla="*/ 7 w 200"/>
                  <a:gd name="T53" fmla="*/ 0 h 502"/>
                  <a:gd name="T54" fmla="*/ 7 w 200"/>
                  <a:gd name="T55" fmla="*/ 0 h 502"/>
                  <a:gd name="T56" fmla="*/ 7 w 200"/>
                  <a:gd name="T57" fmla="*/ 0 h 502"/>
                  <a:gd name="T58" fmla="*/ 8 w 200"/>
                  <a:gd name="T59" fmla="*/ 0 h 502"/>
                  <a:gd name="T60" fmla="*/ 8 w 200"/>
                  <a:gd name="T61" fmla="*/ 1 h 502"/>
                  <a:gd name="T62" fmla="*/ 8 w 200"/>
                  <a:gd name="T63" fmla="*/ 2 h 502"/>
                  <a:gd name="T64" fmla="*/ 7 w 200"/>
                  <a:gd name="T65" fmla="*/ 3 h 502"/>
                  <a:gd name="T66" fmla="*/ 7 w 200"/>
                  <a:gd name="T67" fmla="*/ 3 h 502"/>
                  <a:gd name="T68" fmla="*/ 7 w 200"/>
                  <a:gd name="T69" fmla="*/ 4 h 502"/>
                  <a:gd name="T70" fmla="*/ 6 w 200"/>
                  <a:gd name="T71" fmla="*/ 5 h 502"/>
                  <a:gd name="T72" fmla="*/ 6 w 200"/>
                  <a:gd name="T73" fmla="*/ 6 h 502"/>
                  <a:gd name="T74" fmla="*/ 6 w 200"/>
                  <a:gd name="T75" fmla="*/ 7 h 502"/>
                  <a:gd name="T76" fmla="*/ 6 w 200"/>
                  <a:gd name="T77" fmla="*/ 8 h 502"/>
                  <a:gd name="T78" fmla="*/ 5 w 200"/>
                  <a:gd name="T79" fmla="*/ 9 h 502"/>
                  <a:gd name="T80" fmla="*/ 5 w 200"/>
                  <a:gd name="T81" fmla="*/ 10 h 502"/>
                  <a:gd name="T82" fmla="*/ 5 w 200"/>
                  <a:gd name="T83" fmla="*/ 11 h 502"/>
                  <a:gd name="T84" fmla="*/ 5 w 200"/>
                  <a:gd name="T85" fmla="*/ 12 h 502"/>
                  <a:gd name="T86" fmla="*/ 5 w 200"/>
                  <a:gd name="T87" fmla="*/ 13 h 502"/>
                  <a:gd name="T88" fmla="*/ 5 w 200"/>
                  <a:gd name="T89" fmla="*/ 14 h 502"/>
                  <a:gd name="T90" fmla="*/ 5 w 200"/>
                  <a:gd name="T91" fmla="*/ 15 h 502"/>
                  <a:gd name="T92" fmla="*/ 5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3 w 200"/>
                  <a:gd name="T105" fmla="*/ 18 h 502"/>
                  <a:gd name="T106" fmla="*/ 3 w 200"/>
                  <a:gd name="T107" fmla="*/ 18 h 502"/>
                  <a:gd name="T108" fmla="*/ 3 w 200"/>
                  <a:gd name="T109" fmla="*/ 19 h 502"/>
                  <a:gd name="T110" fmla="*/ 3 w 200"/>
                  <a:gd name="T111" fmla="*/ 19 h 502"/>
                  <a:gd name="T112" fmla="*/ 2 w 200"/>
                  <a:gd name="T113" fmla="*/ 19 h 502"/>
                  <a:gd name="T114" fmla="*/ 2 w 200"/>
                  <a:gd name="T115" fmla="*/ 19 h 502"/>
                  <a:gd name="T116" fmla="*/ 2 w 200"/>
                  <a:gd name="T117" fmla="*/ 20 h 502"/>
                  <a:gd name="T118" fmla="*/ 1 w 200"/>
                  <a:gd name="T119" fmla="*/ 20 h 502"/>
                  <a:gd name="T120" fmla="*/ 1 w 200"/>
                  <a:gd name="T121" fmla="*/ 20 h 502"/>
                  <a:gd name="T122" fmla="*/ 0 w 200"/>
                  <a:gd name="T123" fmla="*/ 20 h 502"/>
                  <a:gd name="T124" fmla="*/ 0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0" y="502"/>
                    </a:moveTo>
                    <a:lnTo>
                      <a:pt x="1" y="484"/>
                    </a:lnTo>
                    <a:lnTo>
                      <a:pt x="2" y="455"/>
                    </a:lnTo>
                    <a:lnTo>
                      <a:pt x="5" y="421"/>
                    </a:lnTo>
                    <a:lnTo>
                      <a:pt x="11" y="380"/>
                    </a:lnTo>
                    <a:lnTo>
                      <a:pt x="16" y="335"/>
                    </a:lnTo>
                    <a:lnTo>
                      <a:pt x="24" y="286"/>
                    </a:lnTo>
                    <a:lnTo>
                      <a:pt x="33" y="237"/>
                    </a:lnTo>
                    <a:lnTo>
                      <a:pt x="45" y="188"/>
                    </a:lnTo>
                    <a:lnTo>
                      <a:pt x="51" y="165"/>
                    </a:lnTo>
                    <a:lnTo>
                      <a:pt x="58" y="142"/>
                    </a:lnTo>
                    <a:lnTo>
                      <a:pt x="65" y="121"/>
                    </a:lnTo>
                    <a:lnTo>
                      <a:pt x="72" y="100"/>
                    </a:lnTo>
                    <a:lnTo>
                      <a:pt x="80" y="82"/>
                    </a:lnTo>
                    <a:lnTo>
                      <a:pt x="88" y="63"/>
                    </a:lnTo>
                    <a:lnTo>
                      <a:pt x="97" y="48"/>
                    </a:lnTo>
                    <a:lnTo>
                      <a:pt x="107" y="34"/>
                    </a:lnTo>
                    <a:lnTo>
                      <a:pt x="117" y="22"/>
                    </a:lnTo>
                    <a:lnTo>
                      <a:pt x="127" y="13"/>
                    </a:lnTo>
                    <a:lnTo>
                      <a:pt x="133" y="9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9" y="2"/>
                    </a:lnTo>
                    <a:lnTo>
                      <a:pt x="155" y="1"/>
                    </a:lnTo>
                    <a:lnTo>
                      <a:pt x="161" y="0"/>
                    </a:lnTo>
                    <a:lnTo>
                      <a:pt x="167" y="1"/>
                    </a:lnTo>
                    <a:lnTo>
                      <a:pt x="174" y="2"/>
                    </a:lnTo>
                    <a:lnTo>
                      <a:pt x="179" y="4"/>
                    </a:lnTo>
                    <a:lnTo>
                      <a:pt x="186" y="6"/>
                    </a:lnTo>
                    <a:lnTo>
                      <a:pt x="193" y="11"/>
                    </a:lnTo>
                    <a:lnTo>
                      <a:pt x="200" y="15"/>
                    </a:lnTo>
                    <a:lnTo>
                      <a:pt x="190" y="39"/>
                    </a:lnTo>
                    <a:lnTo>
                      <a:pt x="181" y="63"/>
                    </a:lnTo>
                    <a:lnTo>
                      <a:pt x="173" y="87"/>
                    </a:lnTo>
                    <a:lnTo>
                      <a:pt x="165" y="112"/>
                    </a:lnTo>
                    <a:lnTo>
                      <a:pt x="158" y="136"/>
                    </a:lnTo>
                    <a:lnTo>
                      <a:pt x="151" y="160"/>
                    </a:lnTo>
                    <a:lnTo>
                      <a:pt x="145" y="183"/>
                    </a:lnTo>
                    <a:lnTo>
                      <a:pt x="139" y="207"/>
                    </a:lnTo>
                    <a:lnTo>
                      <a:pt x="135" y="230"/>
                    </a:lnTo>
                    <a:lnTo>
                      <a:pt x="129" y="254"/>
                    </a:lnTo>
                    <a:lnTo>
                      <a:pt x="126" y="276"/>
                    </a:lnTo>
                    <a:lnTo>
                      <a:pt x="122" y="299"/>
                    </a:lnTo>
                    <a:lnTo>
                      <a:pt x="120" y="322"/>
                    </a:lnTo>
                    <a:lnTo>
                      <a:pt x="118" y="343"/>
                    </a:lnTo>
                    <a:lnTo>
                      <a:pt x="115" y="365"/>
                    </a:lnTo>
                    <a:lnTo>
                      <a:pt x="114" y="386"/>
                    </a:lnTo>
                    <a:lnTo>
                      <a:pt x="110" y="399"/>
                    </a:lnTo>
                    <a:lnTo>
                      <a:pt x="106" y="412"/>
                    </a:lnTo>
                    <a:lnTo>
                      <a:pt x="100" y="423"/>
                    </a:lnTo>
                    <a:lnTo>
                      <a:pt x="95" y="434"/>
                    </a:lnTo>
                    <a:lnTo>
                      <a:pt x="90" y="444"/>
                    </a:lnTo>
                    <a:lnTo>
                      <a:pt x="83" y="453"/>
                    </a:lnTo>
                    <a:lnTo>
                      <a:pt x="77" y="462"/>
                    </a:lnTo>
                    <a:lnTo>
                      <a:pt x="70" y="470"/>
                    </a:lnTo>
                    <a:lnTo>
                      <a:pt x="63" y="476"/>
                    </a:lnTo>
                    <a:lnTo>
                      <a:pt x="55" y="481"/>
                    </a:lnTo>
                    <a:lnTo>
                      <a:pt x="46" y="487"/>
                    </a:lnTo>
                    <a:lnTo>
                      <a:pt x="38" y="491"/>
                    </a:lnTo>
                    <a:lnTo>
                      <a:pt x="29" y="495"/>
                    </a:lnTo>
                    <a:lnTo>
                      <a:pt x="19" y="498"/>
                    </a:lnTo>
                    <a:lnTo>
                      <a:pt x="10" y="500"/>
                    </a:lnTo>
                    <a:lnTo>
                      <a:pt x="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6" name="Freeform 1007"/>
              <p:cNvSpPr>
                <a:spLocks noEditPoints="1"/>
              </p:cNvSpPr>
              <p:nvPr/>
            </p:nvSpPr>
            <p:spPr bwMode="auto">
              <a:xfrm>
                <a:off x="2769" y="1762"/>
                <a:ext cx="47" cy="104"/>
              </a:xfrm>
              <a:custGeom>
                <a:avLst/>
                <a:gdLst>
                  <a:gd name="T0" fmla="*/ 1 w 224"/>
                  <a:gd name="T1" fmla="*/ 20 h 526"/>
                  <a:gd name="T2" fmla="*/ 0 w 224"/>
                  <a:gd name="T3" fmla="*/ 20 h 526"/>
                  <a:gd name="T4" fmla="*/ 1 w 224"/>
                  <a:gd name="T5" fmla="*/ 19 h 526"/>
                  <a:gd name="T6" fmla="*/ 0 w 224"/>
                  <a:gd name="T7" fmla="*/ 18 h 526"/>
                  <a:gd name="T8" fmla="*/ 1 w 224"/>
                  <a:gd name="T9" fmla="*/ 17 h 526"/>
                  <a:gd name="T10" fmla="*/ 1 w 224"/>
                  <a:gd name="T11" fmla="*/ 19 h 526"/>
                  <a:gd name="T12" fmla="*/ 0 w 224"/>
                  <a:gd name="T13" fmla="*/ 15 h 526"/>
                  <a:gd name="T14" fmla="*/ 1 w 224"/>
                  <a:gd name="T15" fmla="*/ 10 h 526"/>
                  <a:gd name="T16" fmla="*/ 2 w 224"/>
                  <a:gd name="T17" fmla="*/ 9 h 526"/>
                  <a:gd name="T18" fmla="*/ 2 w 224"/>
                  <a:gd name="T19" fmla="*/ 14 h 526"/>
                  <a:gd name="T20" fmla="*/ 0 w 224"/>
                  <a:gd name="T21" fmla="*/ 17 h 526"/>
                  <a:gd name="T22" fmla="*/ 3 w 224"/>
                  <a:gd name="T23" fmla="*/ 5 h 526"/>
                  <a:gd name="T24" fmla="*/ 4 w 224"/>
                  <a:gd name="T25" fmla="*/ 2 h 526"/>
                  <a:gd name="T26" fmla="*/ 4 w 224"/>
                  <a:gd name="T27" fmla="*/ 3 h 526"/>
                  <a:gd name="T28" fmla="*/ 3 w 224"/>
                  <a:gd name="T29" fmla="*/ 6 h 526"/>
                  <a:gd name="T30" fmla="*/ 4 w 224"/>
                  <a:gd name="T31" fmla="*/ 2 h 526"/>
                  <a:gd name="T32" fmla="*/ 6 w 224"/>
                  <a:gd name="T33" fmla="*/ 0 h 526"/>
                  <a:gd name="T34" fmla="*/ 5 w 224"/>
                  <a:gd name="T35" fmla="*/ 2 h 526"/>
                  <a:gd name="T36" fmla="*/ 6 w 224"/>
                  <a:gd name="T37" fmla="*/ 0 h 526"/>
                  <a:gd name="T38" fmla="*/ 7 w 224"/>
                  <a:gd name="T39" fmla="*/ 0 h 526"/>
                  <a:gd name="T40" fmla="*/ 7 w 224"/>
                  <a:gd name="T41" fmla="*/ 1 h 526"/>
                  <a:gd name="T42" fmla="*/ 8 w 224"/>
                  <a:gd name="T43" fmla="*/ 0 h 526"/>
                  <a:gd name="T44" fmla="*/ 9 w 224"/>
                  <a:gd name="T45" fmla="*/ 1 h 526"/>
                  <a:gd name="T46" fmla="*/ 8 w 224"/>
                  <a:gd name="T47" fmla="*/ 1 h 526"/>
                  <a:gd name="T48" fmla="*/ 9 w 224"/>
                  <a:gd name="T49" fmla="*/ 1 h 526"/>
                  <a:gd name="T50" fmla="*/ 9 w 224"/>
                  <a:gd name="T51" fmla="*/ 1 h 526"/>
                  <a:gd name="T52" fmla="*/ 9 w 224"/>
                  <a:gd name="T53" fmla="*/ 1 h 526"/>
                  <a:gd name="T54" fmla="*/ 9 w 224"/>
                  <a:gd name="T55" fmla="*/ 1 h 526"/>
                  <a:gd name="T56" fmla="*/ 8 w 224"/>
                  <a:gd name="T57" fmla="*/ 2 h 526"/>
                  <a:gd name="T58" fmla="*/ 9 w 224"/>
                  <a:gd name="T59" fmla="*/ 2 h 526"/>
                  <a:gd name="T60" fmla="*/ 7 w 224"/>
                  <a:gd name="T61" fmla="*/ 2 h 526"/>
                  <a:gd name="T62" fmla="*/ 8 w 224"/>
                  <a:gd name="T63" fmla="*/ 5 h 526"/>
                  <a:gd name="T64" fmla="*/ 6 w 224"/>
                  <a:gd name="T65" fmla="*/ 9 h 526"/>
                  <a:gd name="T66" fmla="*/ 7 w 224"/>
                  <a:gd name="T67" fmla="*/ 3 h 526"/>
                  <a:gd name="T68" fmla="*/ 6 w 224"/>
                  <a:gd name="T69" fmla="*/ 11 h 526"/>
                  <a:gd name="T70" fmla="*/ 5 w 224"/>
                  <a:gd name="T71" fmla="*/ 11 h 526"/>
                  <a:gd name="T72" fmla="*/ 7 w 224"/>
                  <a:gd name="T73" fmla="*/ 9 h 526"/>
                  <a:gd name="T74" fmla="*/ 6 w 224"/>
                  <a:gd name="T75" fmla="*/ 15 h 526"/>
                  <a:gd name="T76" fmla="*/ 5 w 224"/>
                  <a:gd name="T77" fmla="*/ 14 h 526"/>
                  <a:gd name="T78" fmla="*/ 6 w 224"/>
                  <a:gd name="T79" fmla="*/ 16 h 526"/>
                  <a:gd name="T80" fmla="*/ 6 w 224"/>
                  <a:gd name="T81" fmla="*/ 16 h 526"/>
                  <a:gd name="T82" fmla="*/ 5 w 224"/>
                  <a:gd name="T83" fmla="*/ 18 h 526"/>
                  <a:gd name="T84" fmla="*/ 4 w 224"/>
                  <a:gd name="T85" fmla="*/ 19 h 526"/>
                  <a:gd name="T86" fmla="*/ 3 w 224"/>
                  <a:gd name="T87" fmla="*/ 18 h 526"/>
                  <a:gd name="T88" fmla="*/ 4 w 224"/>
                  <a:gd name="T89" fmla="*/ 17 h 526"/>
                  <a:gd name="T90" fmla="*/ 4 w 224"/>
                  <a:gd name="T91" fmla="*/ 20 h 526"/>
                  <a:gd name="T92" fmla="*/ 2 w 224"/>
                  <a:gd name="T93" fmla="*/ 21 h 526"/>
                  <a:gd name="T94" fmla="*/ 1 w 224"/>
                  <a:gd name="T95" fmla="*/ 21 h 526"/>
                  <a:gd name="T96" fmla="*/ 1 w 224"/>
                  <a:gd name="T97" fmla="*/ 20 h 526"/>
                  <a:gd name="T98" fmla="*/ 3 w 224"/>
                  <a:gd name="T99" fmla="*/ 19 h 526"/>
                  <a:gd name="T100" fmla="*/ 0 w 224"/>
                  <a:gd name="T101" fmla="*/ 21 h 526"/>
                  <a:gd name="T102" fmla="*/ 0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0" y="514"/>
                    </a:moveTo>
                    <a:lnTo>
                      <a:pt x="0" y="505"/>
                    </a:lnTo>
                    <a:lnTo>
                      <a:pt x="0" y="494"/>
                    </a:lnTo>
                    <a:lnTo>
                      <a:pt x="25" y="496"/>
                    </a:lnTo>
                    <a:lnTo>
                      <a:pt x="24" y="506"/>
                    </a:lnTo>
                    <a:lnTo>
                      <a:pt x="24" y="514"/>
                    </a:lnTo>
                    <a:lnTo>
                      <a:pt x="0" y="514"/>
                    </a:lnTo>
                    <a:close/>
                    <a:moveTo>
                      <a:pt x="0" y="494"/>
                    </a:moveTo>
                    <a:lnTo>
                      <a:pt x="1" y="480"/>
                    </a:lnTo>
                    <a:lnTo>
                      <a:pt x="2" y="464"/>
                    </a:lnTo>
                    <a:lnTo>
                      <a:pt x="27" y="466"/>
                    </a:lnTo>
                    <a:lnTo>
                      <a:pt x="26" y="483"/>
                    </a:lnTo>
                    <a:lnTo>
                      <a:pt x="25" y="496"/>
                    </a:lnTo>
                    <a:lnTo>
                      <a:pt x="0" y="494"/>
                    </a:lnTo>
                    <a:close/>
                    <a:moveTo>
                      <a:pt x="2" y="464"/>
                    </a:moveTo>
                    <a:lnTo>
                      <a:pt x="3" y="455"/>
                    </a:lnTo>
                    <a:lnTo>
                      <a:pt x="4" y="446"/>
                    </a:lnTo>
                    <a:lnTo>
                      <a:pt x="5" y="435"/>
                    </a:lnTo>
                    <a:lnTo>
                      <a:pt x="6" y="425"/>
                    </a:lnTo>
                    <a:lnTo>
                      <a:pt x="30" y="428"/>
                    </a:lnTo>
                    <a:lnTo>
                      <a:pt x="29" y="438"/>
                    </a:lnTo>
                    <a:lnTo>
                      <a:pt x="28" y="448"/>
                    </a:lnTo>
                    <a:lnTo>
                      <a:pt x="27" y="458"/>
                    </a:lnTo>
                    <a:lnTo>
                      <a:pt x="27" y="466"/>
                    </a:lnTo>
                    <a:lnTo>
                      <a:pt x="2" y="464"/>
                    </a:lnTo>
                    <a:close/>
                    <a:moveTo>
                      <a:pt x="6" y="425"/>
                    </a:moveTo>
                    <a:lnTo>
                      <a:pt x="9" y="401"/>
                    </a:lnTo>
                    <a:lnTo>
                      <a:pt x="12" y="374"/>
                    </a:lnTo>
                    <a:lnTo>
                      <a:pt x="16" y="345"/>
                    </a:lnTo>
                    <a:lnTo>
                      <a:pt x="21" y="316"/>
                    </a:lnTo>
                    <a:lnTo>
                      <a:pt x="26" y="287"/>
                    </a:lnTo>
                    <a:lnTo>
                      <a:pt x="31" y="257"/>
                    </a:lnTo>
                    <a:lnTo>
                      <a:pt x="38" y="227"/>
                    </a:lnTo>
                    <a:lnTo>
                      <a:pt x="45" y="197"/>
                    </a:lnTo>
                    <a:lnTo>
                      <a:pt x="69" y="203"/>
                    </a:lnTo>
                    <a:lnTo>
                      <a:pt x="62" y="232"/>
                    </a:lnTo>
                    <a:lnTo>
                      <a:pt x="55" y="262"/>
                    </a:lnTo>
                    <a:lnTo>
                      <a:pt x="50" y="291"/>
                    </a:lnTo>
                    <a:lnTo>
                      <a:pt x="44" y="321"/>
                    </a:lnTo>
                    <a:lnTo>
                      <a:pt x="40" y="350"/>
                    </a:lnTo>
                    <a:lnTo>
                      <a:pt x="37" y="377"/>
                    </a:lnTo>
                    <a:lnTo>
                      <a:pt x="33" y="404"/>
                    </a:lnTo>
                    <a:lnTo>
                      <a:pt x="30" y="428"/>
                    </a:lnTo>
                    <a:lnTo>
                      <a:pt x="6" y="425"/>
                    </a:lnTo>
                    <a:close/>
                    <a:moveTo>
                      <a:pt x="45" y="197"/>
                    </a:moveTo>
                    <a:lnTo>
                      <a:pt x="51" y="174"/>
                    </a:lnTo>
                    <a:lnTo>
                      <a:pt x="58" y="151"/>
                    </a:lnTo>
                    <a:lnTo>
                      <a:pt x="65" y="129"/>
                    </a:lnTo>
                    <a:lnTo>
                      <a:pt x="72" y="108"/>
                    </a:lnTo>
                    <a:lnTo>
                      <a:pt x="81" y="88"/>
                    </a:lnTo>
                    <a:lnTo>
                      <a:pt x="90" y="71"/>
                    </a:lnTo>
                    <a:lnTo>
                      <a:pt x="99" y="54"/>
                    </a:lnTo>
                    <a:lnTo>
                      <a:pt x="108" y="40"/>
                    </a:lnTo>
                    <a:lnTo>
                      <a:pt x="129" y="54"/>
                    </a:lnTo>
                    <a:lnTo>
                      <a:pt x="119" y="68"/>
                    </a:lnTo>
                    <a:lnTo>
                      <a:pt x="111" y="83"/>
                    </a:lnTo>
                    <a:lnTo>
                      <a:pt x="103" y="99"/>
                    </a:lnTo>
                    <a:lnTo>
                      <a:pt x="95" y="118"/>
                    </a:lnTo>
                    <a:lnTo>
                      <a:pt x="87" y="138"/>
                    </a:lnTo>
                    <a:lnTo>
                      <a:pt x="81" y="159"/>
                    </a:lnTo>
                    <a:lnTo>
                      <a:pt x="75" y="180"/>
                    </a:lnTo>
                    <a:lnTo>
                      <a:pt x="69" y="203"/>
                    </a:lnTo>
                    <a:lnTo>
                      <a:pt x="45" y="197"/>
                    </a:lnTo>
                    <a:close/>
                    <a:moveTo>
                      <a:pt x="108" y="40"/>
                    </a:moveTo>
                    <a:lnTo>
                      <a:pt x="117" y="30"/>
                    </a:lnTo>
                    <a:lnTo>
                      <a:pt x="125" y="20"/>
                    </a:lnTo>
                    <a:lnTo>
                      <a:pt x="135" y="13"/>
                    </a:lnTo>
                    <a:lnTo>
                      <a:pt x="144" y="7"/>
                    </a:lnTo>
                    <a:lnTo>
                      <a:pt x="156" y="29"/>
                    </a:lnTo>
                    <a:lnTo>
                      <a:pt x="148" y="33"/>
                    </a:lnTo>
                    <a:lnTo>
                      <a:pt x="141" y="39"/>
                    </a:lnTo>
                    <a:lnTo>
                      <a:pt x="135" y="46"/>
                    </a:lnTo>
                    <a:lnTo>
                      <a:pt x="129" y="54"/>
                    </a:lnTo>
                    <a:lnTo>
                      <a:pt x="108" y="40"/>
                    </a:lnTo>
                    <a:close/>
                    <a:moveTo>
                      <a:pt x="144" y="7"/>
                    </a:moveTo>
                    <a:lnTo>
                      <a:pt x="154" y="3"/>
                    </a:lnTo>
                    <a:lnTo>
                      <a:pt x="165" y="0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3" y="1"/>
                    </a:lnTo>
                    <a:lnTo>
                      <a:pt x="188" y="2"/>
                    </a:lnTo>
                    <a:lnTo>
                      <a:pt x="183" y="26"/>
                    </a:lnTo>
                    <a:lnTo>
                      <a:pt x="175" y="25"/>
                    </a:lnTo>
                    <a:lnTo>
                      <a:pt x="168" y="25"/>
                    </a:lnTo>
                    <a:lnTo>
                      <a:pt x="162" y="26"/>
                    </a:lnTo>
                    <a:lnTo>
                      <a:pt x="156" y="29"/>
                    </a:lnTo>
                    <a:lnTo>
                      <a:pt x="144" y="7"/>
                    </a:lnTo>
                    <a:close/>
                    <a:moveTo>
                      <a:pt x="188" y="2"/>
                    </a:moveTo>
                    <a:lnTo>
                      <a:pt x="195" y="4"/>
                    </a:lnTo>
                    <a:lnTo>
                      <a:pt x="203" y="7"/>
                    </a:lnTo>
                    <a:lnTo>
                      <a:pt x="211" y="12"/>
                    </a:lnTo>
                    <a:lnTo>
                      <a:pt x="218" y="17"/>
                    </a:lnTo>
                    <a:lnTo>
                      <a:pt x="204" y="37"/>
                    </a:lnTo>
                    <a:lnTo>
                      <a:pt x="199" y="3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83" y="26"/>
                    </a:lnTo>
                    <a:lnTo>
                      <a:pt x="188" y="2"/>
                    </a:lnTo>
                    <a:close/>
                    <a:moveTo>
                      <a:pt x="218" y="17"/>
                    </a:moveTo>
                    <a:lnTo>
                      <a:pt x="221" y="19"/>
                    </a:lnTo>
                    <a:lnTo>
                      <a:pt x="223" y="24"/>
                    </a:lnTo>
                    <a:lnTo>
                      <a:pt x="224" y="28"/>
                    </a:lnTo>
                    <a:lnTo>
                      <a:pt x="223" y="31"/>
                    </a:lnTo>
                    <a:lnTo>
                      <a:pt x="212" y="27"/>
                    </a:lnTo>
                    <a:lnTo>
                      <a:pt x="218" y="17"/>
                    </a:lnTo>
                    <a:close/>
                    <a:moveTo>
                      <a:pt x="223" y="31"/>
                    </a:moveTo>
                    <a:lnTo>
                      <a:pt x="223" y="32"/>
                    </a:lnTo>
                    <a:lnTo>
                      <a:pt x="223" y="31"/>
                    </a:lnTo>
                    <a:lnTo>
                      <a:pt x="200" y="23"/>
                    </a:lnTo>
                    <a:lnTo>
                      <a:pt x="200" y="21"/>
                    </a:lnTo>
                    <a:lnTo>
                      <a:pt x="223" y="31"/>
                    </a:lnTo>
                    <a:close/>
                    <a:moveTo>
                      <a:pt x="223" y="31"/>
                    </a:moveTo>
                    <a:lnTo>
                      <a:pt x="218" y="42"/>
                    </a:lnTo>
                    <a:lnTo>
                      <a:pt x="213" y="58"/>
                    </a:lnTo>
                    <a:lnTo>
                      <a:pt x="189" y="50"/>
                    </a:lnTo>
                    <a:lnTo>
                      <a:pt x="193" y="39"/>
                    </a:lnTo>
                    <a:lnTo>
                      <a:pt x="200" y="23"/>
                    </a:lnTo>
                    <a:lnTo>
                      <a:pt x="223" y="31"/>
                    </a:lnTo>
                    <a:close/>
                    <a:moveTo>
                      <a:pt x="213" y="58"/>
                    </a:moveTo>
                    <a:lnTo>
                      <a:pt x="206" y="73"/>
                    </a:lnTo>
                    <a:lnTo>
                      <a:pt x="203" y="85"/>
                    </a:lnTo>
                    <a:lnTo>
                      <a:pt x="179" y="78"/>
                    </a:lnTo>
                    <a:lnTo>
                      <a:pt x="185" y="61"/>
                    </a:lnTo>
                    <a:lnTo>
                      <a:pt x="189" y="50"/>
                    </a:lnTo>
                    <a:lnTo>
                      <a:pt x="213" y="58"/>
                    </a:lnTo>
                    <a:close/>
                    <a:moveTo>
                      <a:pt x="203" y="85"/>
                    </a:moveTo>
                    <a:lnTo>
                      <a:pt x="191" y="120"/>
                    </a:lnTo>
                    <a:lnTo>
                      <a:pt x="180" y="154"/>
                    </a:lnTo>
                    <a:lnTo>
                      <a:pt x="172" y="188"/>
                    </a:lnTo>
                    <a:lnTo>
                      <a:pt x="163" y="221"/>
                    </a:lnTo>
                    <a:lnTo>
                      <a:pt x="139" y="216"/>
                    </a:lnTo>
                    <a:lnTo>
                      <a:pt x="148" y="181"/>
                    </a:lnTo>
                    <a:lnTo>
                      <a:pt x="158" y="147"/>
                    </a:lnTo>
                    <a:lnTo>
                      <a:pt x="167" y="112"/>
                    </a:lnTo>
                    <a:lnTo>
                      <a:pt x="179" y="78"/>
                    </a:lnTo>
                    <a:lnTo>
                      <a:pt x="203" y="85"/>
                    </a:lnTo>
                    <a:close/>
                    <a:moveTo>
                      <a:pt x="163" y="221"/>
                    </a:moveTo>
                    <a:lnTo>
                      <a:pt x="159" y="244"/>
                    </a:lnTo>
                    <a:lnTo>
                      <a:pt x="154" y="267"/>
                    </a:lnTo>
                    <a:lnTo>
                      <a:pt x="150" y="289"/>
                    </a:lnTo>
                    <a:lnTo>
                      <a:pt x="147" y="312"/>
                    </a:lnTo>
                    <a:lnTo>
                      <a:pt x="122" y="309"/>
                    </a:lnTo>
                    <a:lnTo>
                      <a:pt x="125" y="286"/>
                    </a:lnTo>
                    <a:lnTo>
                      <a:pt x="130" y="263"/>
                    </a:lnTo>
                    <a:lnTo>
                      <a:pt x="134" y="240"/>
                    </a:lnTo>
                    <a:lnTo>
                      <a:pt x="139" y="216"/>
                    </a:lnTo>
                    <a:lnTo>
                      <a:pt x="163" y="221"/>
                    </a:lnTo>
                    <a:close/>
                    <a:moveTo>
                      <a:pt x="147" y="312"/>
                    </a:moveTo>
                    <a:lnTo>
                      <a:pt x="144" y="335"/>
                    </a:lnTo>
                    <a:lnTo>
                      <a:pt x="141" y="356"/>
                    </a:lnTo>
                    <a:lnTo>
                      <a:pt x="139" y="378"/>
                    </a:lnTo>
                    <a:lnTo>
                      <a:pt x="139" y="398"/>
                    </a:lnTo>
                    <a:lnTo>
                      <a:pt x="114" y="398"/>
                    </a:lnTo>
                    <a:lnTo>
                      <a:pt x="116" y="376"/>
                    </a:lnTo>
                    <a:lnTo>
                      <a:pt x="118" y="354"/>
                    </a:lnTo>
                    <a:lnTo>
                      <a:pt x="120" y="331"/>
                    </a:lnTo>
                    <a:lnTo>
                      <a:pt x="122" y="309"/>
                    </a:lnTo>
                    <a:lnTo>
                      <a:pt x="147" y="312"/>
                    </a:lnTo>
                    <a:close/>
                    <a:moveTo>
                      <a:pt x="139" y="398"/>
                    </a:moveTo>
                    <a:lnTo>
                      <a:pt x="138" y="401"/>
                    </a:lnTo>
                    <a:lnTo>
                      <a:pt x="138" y="402"/>
                    </a:lnTo>
                    <a:lnTo>
                      <a:pt x="126" y="398"/>
                    </a:lnTo>
                    <a:lnTo>
                      <a:pt x="139" y="398"/>
                    </a:lnTo>
                    <a:close/>
                    <a:moveTo>
                      <a:pt x="138" y="402"/>
                    </a:moveTo>
                    <a:lnTo>
                      <a:pt x="134" y="416"/>
                    </a:lnTo>
                    <a:lnTo>
                      <a:pt x="129" y="429"/>
                    </a:lnTo>
                    <a:lnTo>
                      <a:pt x="123" y="440"/>
                    </a:lnTo>
                    <a:lnTo>
                      <a:pt x="118" y="452"/>
                    </a:lnTo>
                    <a:lnTo>
                      <a:pt x="111" y="463"/>
                    </a:lnTo>
                    <a:lnTo>
                      <a:pt x="105" y="473"/>
                    </a:lnTo>
                    <a:lnTo>
                      <a:pt x="98" y="482"/>
                    </a:lnTo>
                    <a:lnTo>
                      <a:pt x="91" y="490"/>
                    </a:lnTo>
                    <a:lnTo>
                      <a:pt x="73" y="473"/>
                    </a:lnTo>
                    <a:lnTo>
                      <a:pt x="80" y="465"/>
                    </a:lnTo>
                    <a:lnTo>
                      <a:pt x="85" y="458"/>
                    </a:lnTo>
                    <a:lnTo>
                      <a:pt x="92" y="449"/>
                    </a:lnTo>
                    <a:lnTo>
                      <a:pt x="97" y="439"/>
                    </a:lnTo>
                    <a:lnTo>
                      <a:pt x="102" y="430"/>
                    </a:lnTo>
                    <a:lnTo>
                      <a:pt x="107" y="419"/>
                    </a:lnTo>
                    <a:lnTo>
                      <a:pt x="111" y="407"/>
                    </a:lnTo>
                    <a:lnTo>
                      <a:pt x="114" y="395"/>
                    </a:lnTo>
                    <a:lnTo>
                      <a:pt x="138" y="402"/>
                    </a:lnTo>
                    <a:close/>
                    <a:moveTo>
                      <a:pt x="91" y="490"/>
                    </a:moveTo>
                    <a:lnTo>
                      <a:pt x="82" y="498"/>
                    </a:lnTo>
                    <a:lnTo>
                      <a:pt x="73" y="504"/>
                    </a:lnTo>
                    <a:lnTo>
                      <a:pt x="65" y="510"/>
                    </a:lnTo>
                    <a:lnTo>
                      <a:pt x="55" y="515"/>
                    </a:lnTo>
                    <a:lnTo>
                      <a:pt x="45" y="518"/>
                    </a:lnTo>
                    <a:lnTo>
                      <a:pt x="35" y="521"/>
                    </a:lnTo>
                    <a:lnTo>
                      <a:pt x="24" y="524"/>
                    </a:lnTo>
                    <a:lnTo>
                      <a:pt x="13" y="526"/>
                    </a:lnTo>
                    <a:lnTo>
                      <a:pt x="11" y="501"/>
                    </a:lnTo>
                    <a:lnTo>
                      <a:pt x="19" y="500"/>
                    </a:lnTo>
                    <a:lnTo>
                      <a:pt x="28" y="498"/>
                    </a:lnTo>
                    <a:lnTo>
                      <a:pt x="37" y="496"/>
                    </a:lnTo>
                    <a:lnTo>
                      <a:pt x="44" y="492"/>
                    </a:lnTo>
                    <a:lnTo>
                      <a:pt x="52" y="488"/>
                    </a:lnTo>
                    <a:lnTo>
                      <a:pt x="59" y="484"/>
                    </a:lnTo>
                    <a:lnTo>
                      <a:pt x="67" y="478"/>
                    </a:lnTo>
                    <a:lnTo>
                      <a:pt x="73" y="473"/>
                    </a:lnTo>
                    <a:lnTo>
                      <a:pt x="91" y="490"/>
                    </a:lnTo>
                    <a:close/>
                    <a:moveTo>
                      <a:pt x="13" y="526"/>
                    </a:moveTo>
                    <a:lnTo>
                      <a:pt x="9" y="525"/>
                    </a:lnTo>
                    <a:lnTo>
                      <a:pt x="4" y="523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4"/>
                    </a:lnTo>
                    <a:lnTo>
                      <a:pt x="13" y="52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7" name="Freeform 1008"/>
              <p:cNvSpPr>
                <a:spLocks/>
              </p:cNvSpPr>
              <p:nvPr/>
            </p:nvSpPr>
            <p:spPr bwMode="auto">
              <a:xfrm>
                <a:off x="2280" y="1669"/>
                <a:ext cx="159" cy="168"/>
              </a:xfrm>
              <a:custGeom>
                <a:avLst/>
                <a:gdLst>
                  <a:gd name="T0" fmla="*/ 0 w 809"/>
                  <a:gd name="T1" fmla="*/ 34 h 857"/>
                  <a:gd name="T2" fmla="*/ 0 w 809"/>
                  <a:gd name="T3" fmla="*/ 32 h 857"/>
                  <a:gd name="T4" fmla="*/ 1 w 809"/>
                  <a:gd name="T5" fmla="*/ 30 h 857"/>
                  <a:gd name="T6" fmla="*/ 1 w 809"/>
                  <a:gd name="T7" fmla="*/ 27 h 857"/>
                  <a:gd name="T8" fmla="*/ 2 w 809"/>
                  <a:gd name="T9" fmla="*/ 23 h 857"/>
                  <a:gd name="T10" fmla="*/ 3 w 809"/>
                  <a:gd name="T11" fmla="*/ 20 h 857"/>
                  <a:gd name="T12" fmla="*/ 4 w 809"/>
                  <a:gd name="T13" fmla="*/ 16 h 857"/>
                  <a:gd name="T14" fmla="*/ 5 w 809"/>
                  <a:gd name="T15" fmla="*/ 13 h 857"/>
                  <a:gd name="T16" fmla="*/ 7 w 809"/>
                  <a:gd name="T17" fmla="*/ 10 h 857"/>
                  <a:gd name="T18" fmla="*/ 8 w 809"/>
                  <a:gd name="T19" fmla="*/ 8 h 857"/>
                  <a:gd name="T20" fmla="*/ 9 w 809"/>
                  <a:gd name="T21" fmla="*/ 6 h 857"/>
                  <a:gd name="T22" fmla="*/ 11 w 809"/>
                  <a:gd name="T23" fmla="*/ 5 h 857"/>
                  <a:gd name="T24" fmla="*/ 12 w 809"/>
                  <a:gd name="T25" fmla="*/ 3 h 857"/>
                  <a:gd name="T26" fmla="*/ 13 w 809"/>
                  <a:gd name="T27" fmla="*/ 2 h 857"/>
                  <a:gd name="T28" fmla="*/ 15 w 809"/>
                  <a:gd name="T29" fmla="*/ 1 h 857"/>
                  <a:gd name="T30" fmla="*/ 16 w 809"/>
                  <a:gd name="T31" fmla="*/ 1 h 857"/>
                  <a:gd name="T32" fmla="*/ 16 w 809"/>
                  <a:gd name="T33" fmla="*/ 0 h 857"/>
                  <a:gd name="T34" fmla="*/ 17 w 809"/>
                  <a:gd name="T35" fmla="*/ 0 h 857"/>
                  <a:gd name="T36" fmla="*/ 19 w 809"/>
                  <a:gd name="T37" fmla="*/ 0 h 857"/>
                  <a:gd name="T38" fmla="*/ 20 w 809"/>
                  <a:gd name="T39" fmla="*/ 0 h 857"/>
                  <a:gd name="T40" fmla="*/ 22 w 809"/>
                  <a:gd name="T41" fmla="*/ 0 h 857"/>
                  <a:gd name="T42" fmla="*/ 24 w 809"/>
                  <a:gd name="T43" fmla="*/ 0 h 857"/>
                  <a:gd name="T44" fmla="*/ 26 w 809"/>
                  <a:gd name="T45" fmla="*/ 1 h 857"/>
                  <a:gd name="T46" fmla="*/ 28 w 809"/>
                  <a:gd name="T47" fmla="*/ 1 h 857"/>
                  <a:gd name="T48" fmla="*/ 30 w 809"/>
                  <a:gd name="T49" fmla="*/ 2 h 857"/>
                  <a:gd name="T50" fmla="*/ 32 w 809"/>
                  <a:gd name="T51" fmla="*/ 3 h 857"/>
                  <a:gd name="T52" fmla="*/ 31 w 809"/>
                  <a:gd name="T53" fmla="*/ 4 h 857"/>
                  <a:gd name="T54" fmla="*/ 28 w 809"/>
                  <a:gd name="T55" fmla="*/ 8 h 857"/>
                  <a:gd name="T56" fmla="*/ 26 w 809"/>
                  <a:gd name="T57" fmla="*/ 11 h 857"/>
                  <a:gd name="T58" fmla="*/ 24 w 809"/>
                  <a:gd name="T59" fmla="*/ 14 h 857"/>
                  <a:gd name="T60" fmla="*/ 22 w 809"/>
                  <a:gd name="T61" fmla="*/ 17 h 857"/>
                  <a:gd name="T62" fmla="*/ 21 w 809"/>
                  <a:gd name="T63" fmla="*/ 20 h 857"/>
                  <a:gd name="T64" fmla="*/ 20 w 809"/>
                  <a:gd name="T65" fmla="*/ 23 h 857"/>
                  <a:gd name="T66" fmla="*/ 19 w 809"/>
                  <a:gd name="T67" fmla="*/ 26 h 857"/>
                  <a:gd name="T68" fmla="*/ 19 w 809"/>
                  <a:gd name="T69" fmla="*/ 27 h 857"/>
                  <a:gd name="T70" fmla="*/ 18 w 809"/>
                  <a:gd name="T71" fmla="*/ 29 h 857"/>
                  <a:gd name="T72" fmla="*/ 18 w 809"/>
                  <a:gd name="T73" fmla="*/ 30 h 857"/>
                  <a:gd name="T74" fmla="*/ 17 w 809"/>
                  <a:gd name="T75" fmla="*/ 30 h 857"/>
                  <a:gd name="T76" fmla="*/ 16 w 809"/>
                  <a:gd name="T77" fmla="*/ 31 h 857"/>
                  <a:gd name="T78" fmla="*/ 15 w 809"/>
                  <a:gd name="T79" fmla="*/ 32 h 857"/>
                  <a:gd name="T80" fmla="*/ 14 w 809"/>
                  <a:gd name="T81" fmla="*/ 32 h 857"/>
                  <a:gd name="T82" fmla="*/ 12 w 809"/>
                  <a:gd name="T83" fmla="*/ 33 h 857"/>
                  <a:gd name="T84" fmla="*/ 10 w 809"/>
                  <a:gd name="T85" fmla="*/ 34 h 857"/>
                  <a:gd name="T86" fmla="*/ 7 w 809"/>
                  <a:gd name="T87" fmla="*/ 34 h 857"/>
                  <a:gd name="T88" fmla="*/ 5 w 809"/>
                  <a:gd name="T89" fmla="*/ 35 h 857"/>
                  <a:gd name="T90" fmla="*/ 2 w 809"/>
                  <a:gd name="T91" fmla="*/ 35 h 85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09"/>
                  <a:gd name="T139" fmla="*/ 0 h 857"/>
                  <a:gd name="T140" fmla="*/ 809 w 809"/>
                  <a:gd name="T141" fmla="*/ 857 h 85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09" h="857">
                    <a:moveTo>
                      <a:pt x="0" y="853"/>
                    </a:moveTo>
                    <a:lnTo>
                      <a:pt x="0" y="838"/>
                    </a:lnTo>
                    <a:lnTo>
                      <a:pt x="2" y="818"/>
                    </a:lnTo>
                    <a:lnTo>
                      <a:pt x="4" y="794"/>
                    </a:lnTo>
                    <a:lnTo>
                      <a:pt x="7" y="766"/>
                    </a:lnTo>
                    <a:lnTo>
                      <a:pt x="13" y="734"/>
                    </a:lnTo>
                    <a:lnTo>
                      <a:pt x="18" y="701"/>
                    </a:lnTo>
                    <a:lnTo>
                      <a:pt x="26" y="664"/>
                    </a:lnTo>
                    <a:lnTo>
                      <a:pt x="34" y="624"/>
                    </a:lnTo>
                    <a:lnTo>
                      <a:pt x="44" y="583"/>
                    </a:lnTo>
                    <a:lnTo>
                      <a:pt x="55" y="541"/>
                    </a:lnTo>
                    <a:lnTo>
                      <a:pt x="68" y="498"/>
                    </a:lnTo>
                    <a:lnTo>
                      <a:pt x="83" y="454"/>
                    </a:lnTo>
                    <a:lnTo>
                      <a:pt x="99" y="409"/>
                    </a:lnTo>
                    <a:lnTo>
                      <a:pt x="118" y="365"/>
                    </a:lnTo>
                    <a:lnTo>
                      <a:pt x="137" y="321"/>
                    </a:lnTo>
                    <a:lnTo>
                      <a:pt x="159" y="278"/>
                    </a:lnTo>
                    <a:lnTo>
                      <a:pt x="173" y="252"/>
                    </a:lnTo>
                    <a:lnTo>
                      <a:pt x="187" y="227"/>
                    </a:lnTo>
                    <a:lnTo>
                      <a:pt x="202" y="203"/>
                    </a:lnTo>
                    <a:lnTo>
                      <a:pt x="216" y="179"/>
                    </a:lnTo>
                    <a:lnTo>
                      <a:pt x="231" y="158"/>
                    </a:lnTo>
                    <a:lnTo>
                      <a:pt x="247" y="136"/>
                    </a:lnTo>
                    <a:lnTo>
                      <a:pt x="263" y="116"/>
                    </a:lnTo>
                    <a:lnTo>
                      <a:pt x="281" y="97"/>
                    </a:lnTo>
                    <a:lnTo>
                      <a:pt x="298" y="79"/>
                    </a:lnTo>
                    <a:lnTo>
                      <a:pt x="316" y="63"/>
                    </a:lnTo>
                    <a:lnTo>
                      <a:pt x="336" y="49"/>
                    </a:lnTo>
                    <a:lnTo>
                      <a:pt x="356" y="36"/>
                    </a:lnTo>
                    <a:lnTo>
                      <a:pt x="366" y="30"/>
                    </a:lnTo>
                    <a:lnTo>
                      <a:pt x="377" y="25"/>
                    </a:lnTo>
                    <a:lnTo>
                      <a:pt x="388" y="19"/>
                    </a:lnTo>
                    <a:lnTo>
                      <a:pt x="399" y="15"/>
                    </a:lnTo>
                    <a:lnTo>
                      <a:pt x="410" y="12"/>
                    </a:lnTo>
                    <a:lnTo>
                      <a:pt x="422" y="9"/>
                    </a:lnTo>
                    <a:lnTo>
                      <a:pt x="434" y="5"/>
                    </a:lnTo>
                    <a:lnTo>
                      <a:pt x="446" y="3"/>
                    </a:lnTo>
                    <a:lnTo>
                      <a:pt x="463" y="1"/>
                    </a:lnTo>
                    <a:lnTo>
                      <a:pt x="482" y="0"/>
                    </a:lnTo>
                    <a:lnTo>
                      <a:pt x="501" y="0"/>
                    </a:lnTo>
                    <a:lnTo>
                      <a:pt x="524" y="1"/>
                    </a:lnTo>
                    <a:lnTo>
                      <a:pt x="546" y="3"/>
                    </a:lnTo>
                    <a:lnTo>
                      <a:pt x="571" y="5"/>
                    </a:lnTo>
                    <a:lnTo>
                      <a:pt x="596" y="9"/>
                    </a:lnTo>
                    <a:lnTo>
                      <a:pt x="622" y="13"/>
                    </a:lnTo>
                    <a:lnTo>
                      <a:pt x="648" y="17"/>
                    </a:lnTo>
                    <a:lnTo>
                      <a:pt x="674" y="24"/>
                    </a:lnTo>
                    <a:lnTo>
                      <a:pt x="699" y="30"/>
                    </a:lnTo>
                    <a:lnTo>
                      <a:pt x="724" y="38"/>
                    </a:lnTo>
                    <a:lnTo>
                      <a:pt x="747" y="45"/>
                    </a:lnTo>
                    <a:lnTo>
                      <a:pt x="770" y="55"/>
                    </a:lnTo>
                    <a:lnTo>
                      <a:pt x="790" y="65"/>
                    </a:lnTo>
                    <a:lnTo>
                      <a:pt x="809" y="76"/>
                    </a:lnTo>
                    <a:lnTo>
                      <a:pt x="774" y="112"/>
                    </a:lnTo>
                    <a:lnTo>
                      <a:pt x="741" y="151"/>
                    </a:lnTo>
                    <a:lnTo>
                      <a:pt x="709" y="189"/>
                    </a:lnTo>
                    <a:lnTo>
                      <a:pt x="679" y="228"/>
                    </a:lnTo>
                    <a:lnTo>
                      <a:pt x="650" y="267"/>
                    </a:lnTo>
                    <a:lnTo>
                      <a:pt x="623" y="306"/>
                    </a:lnTo>
                    <a:lnTo>
                      <a:pt x="598" y="346"/>
                    </a:lnTo>
                    <a:lnTo>
                      <a:pt x="576" y="384"/>
                    </a:lnTo>
                    <a:lnTo>
                      <a:pt x="555" y="423"/>
                    </a:lnTo>
                    <a:lnTo>
                      <a:pt x="536" y="463"/>
                    </a:lnTo>
                    <a:lnTo>
                      <a:pt x="518" y="502"/>
                    </a:lnTo>
                    <a:lnTo>
                      <a:pt x="503" y="542"/>
                    </a:lnTo>
                    <a:lnTo>
                      <a:pt x="490" y="582"/>
                    </a:lnTo>
                    <a:lnTo>
                      <a:pt x="479" y="622"/>
                    </a:lnTo>
                    <a:lnTo>
                      <a:pt x="475" y="641"/>
                    </a:lnTo>
                    <a:lnTo>
                      <a:pt x="471" y="661"/>
                    </a:lnTo>
                    <a:lnTo>
                      <a:pt x="468" y="681"/>
                    </a:lnTo>
                    <a:lnTo>
                      <a:pt x="464" y="701"/>
                    </a:lnTo>
                    <a:lnTo>
                      <a:pt x="456" y="713"/>
                    </a:lnTo>
                    <a:lnTo>
                      <a:pt x="447" y="724"/>
                    </a:lnTo>
                    <a:lnTo>
                      <a:pt x="438" y="733"/>
                    </a:lnTo>
                    <a:lnTo>
                      <a:pt x="429" y="744"/>
                    </a:lnTo>
                    <a:lnTo>
                      <a:pt x="418" y="754"/>
                    </a:lnTo>
                    <a:lnTo>
                      <a:pt x="408" y="762"/>
                    </a:lnTo>
                    <a:lnTo>
                      <a:pt x="396" y="771"/>
                    </a:lnTo>
                    <a:lnTo>
                      <a:pt x="385" y="780"/>
                    </a:lnTo>
                    <a:lnTo>
                      <a:pt x="374" y="787"/>
                    </a:lnTo>
                    <a:lnTo>
                      <a:pt x="362" y="795"/>
                    </a:lnTo>
                    <a:lnTo>
                      <a:pt x="350" y="802"/>
                    </a:lnTo>
                    <a:lnTo>
                      <a:pt x="337" y="809"/>
                    </a:lnTo>
                    <a:lnTo>
                      <a:pt x="310" y="821"/>
                    </a:lnTo>
                    <a:lnTo>
                      <a:pt x="282" y="830"/>
                    </a:lnTo>
                    <a:lnTo>
                      <a:pt x="252" y="839"/>
                    </a:lnTo>
                    <a:lnTo>
                      <a:pt x="220" y="847"/>
                    </a:lnTo>
                    <a:lnTo>
                      <a:pt x="187" y="852"/>
                    </a:lnTo>
                    <a:lnTo>
                      <a:pt x="152" y="855"/>
                    </a:lnTo>
                    <a:lnTo>
                      <a:pt x="117" y="857"/>
                    </a:lnTo>
                    <a:lnTo>
                      <a:pt x="79" y="857"/>
                    </a:lnTo>
                    <a:lnTo>
                      <a:pt x="40" y="856"/>
                    </a:lnTo>
                    <a:lnTo>
                      <a:pt x="0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8" name="Freeform 1009"/>
              <p:cNvSpPr>
                <a:spLocks noEditPoints="1"/>
              </p:cNvSpPr>
              <p:nvPr/>
            </p:nvSpPr>
            <p:spPr bwMode="auto">
              <a:xfrm>
                <a:off x="2276" y="1665"/>
                <a:ext cx="167" cy="175"/>
              </a:xfrm>
              <a:custGeom>
                <a:avLst/>
                <a:gdLst>
                  <a:gd name="T0" fmla="*/ 1 w 835"/>
                  <a:gd name="T1" fmla="*/ 35 h 882"/>
                  <a:gd name="T2" fmla="*/ 0 w 835"/>
                  <a:gd name="T3" fmla="*/ 34 h 882"/>
                  <a:gd name="T4" fmla="*/ 1 w 835"/>
                  <a:gd name="T5" fmla="*/ 34 h 882"/>
                  <a:gd name="T6" fmla="*/ 0 w 835"/>
                  <a:gd name="T7" fmla="*/ 32 h 882"/>
                  <a:gd name="T8" fmla="*/ 1 w 835"/>
                  <a:gd name="T9" fmla="*/ 31 h 882"/>
                  <a:gd name="T10" fmla="*/ 0 w 835"/>
                  <a:gd name="T11" fmla="*/ 30 h 882"/>
                  <a:gd name="T12" fmla="*/ 2 w 835"/>
                  <a:gd name="T13" fmla="*/ 23 h 882"/>
                  <a:gd name="T14" fmla="*/ 4 w 835"/>
                  <a:gd name="T15" fmla="*/ 16 h 882"/>
                  <a:gd name="T16" fmla="*/ 7 w 835"/>
                  <a:gd name="T17" fmla="*/ 12 h 882"/>
                  <a:gd name="T18" fmla="*/ 5 w 835"/>
                  <a:gd name="T19" fmla="*/ 18 h 882"/>
                  <a:gd name="T20" fmla="*/ 2 w 835"/>
                  <a:gd name="T21" fmla="*/ 26 h 882"/>
                  <a:gd name="T22" fmla="*/ 7 w 835"/>
                  <a:gd name="T23" fmla="*/ 10 h 882"/>
                  <a:gd name="T24" fmla="*/ 10 w 835"/>
                  <a:gd name="T25" fmla="*/ 6 h 882"/>
                  <a:gd name="T26" fmla="*/ 11 w 835"/>
                  <a:gd name="T27" fmla="*/ 6 h 882"/>
                  <a:gd name="T28" fmla="*/ 8 w 835"/>
                  <a:gd name="T29" fmla="*/ 11 h 882"/>
                  <a:gd name="T30" fmla="*/ 13 w 835"/>
                  <a:gd name="T31" fmla="*/ 3 h 882"/>
                  <a:gd name="T32" fmla="*/ 16 w 835"/>
                  <a:gd name="T33" fmla="*/ 1 h 882"/>
                  <a:gd name="T34" fmla="*/ 18 w 835"/>
                  <a:gd name="T35" fmla="*/ 0 h 882"/>
                  <a:gd name="T36" fmla="*/ 17 w 835"/>
                  <a:gd name="T37" fmla="*/ 2 h 882"/>
                  <a:gd name="T38" fmla="*/ 13 w 835"/>
                  <a:gd name="T39" fmla="*/ 4 h 882"/>
                  <a:gd name="T40" fmla="*/ 18 w 835"/>
                  <a:gd name="T41" fmla="*/ 1 h 882"/>
                  <a:gd name="T42" fmla="*/ 18 w 835"/>
                  <a:gd name="T43" fmla="*/ 1 h 882"/>
                  <a:gd name="T44" fmla="*/ 19 w 835"/>
                  <a:gd name="T45" fmla="*/ 0 h 882"/>
                  <a:gd name="T46" fmla="*/ 20 w 835"/>
                  <a:gd name="T47" fmla="*/ 1 h 882"/>
                  <a:gd name="T48" fmla="*/ 20 w 835"/>
                  <a:gd name="T49" fmla="*/ 0 h 882"/>
                  <a:gd name="T50" fmla="*/ 22 w 835"/>
                  <a:gd name="T51" fmla="*/ 1 h 882"/>
                  <a:gd name="T52" fmla="*/ 20 w 835"/>
                  <a:gd name="T53" fmla="*/ 0 h 882"/>
                  <a:gd name="T54" fmla="*/ 28 w 835"/>
                  <a:gd name="T55" fmla="*/ 1 h 882"/>
                  <a:gd name="T56" fmla="*/ 33 w 835"/>
                  <a:gd name="T57" fmla="*/ 3 h 882"/>
                  <a:gd name="T58" fmla="*/ 31 w 835"/>
                  <a:gd name="T59" fmla="*/ 3 h 882"/>
                  <a:gd name="T60" fmla="*/ 25 w 835"/>
                  <a:gd name="T61" fmla="*/ 1 h 882"/>
                  <a:gd name="T62" fmla="*/ 33 w 835"/>
                  <a:gd name="T63" fmla="*/ 3 h 882"/>
                  <a:gd name="T64" fmla="*/ 33 w 835"/>
                  <a:gd name="T65" fmla="*/ 4 h 882"/>
                  <a:gd name="T66" fmla="*/ 33 w 835"/>
                  <a:gd name="T67" fmla="*/ 4 h 882"/>
                  <a:gd name="T68" fmla="*/ 33 w 835"/>
                  <a:gd name="T69" fmla="*/ 3 h 882"/>
                  <a:gd name="T70" fmla="*/ 33 w 835"/>
                  <a:gd name="T71" fmla="*/ 4 h 882"/>
                  <a:gd name="T72" fmla="*/ 31 w 835"/>
                  <a:gd name="T73" fmla="*/ 4 h 882"/>
                  <a:gd name="T74" fmla="*/ 32 w 835"/>
                  <a:gd name="T75" fmla="*/ 5 h 882"/>
                  <a:gd name="T76" fmla="*/ 29 w 835"/>
                  <a:gd name="T77" fmla="*/ 7 h 882"/>
                  <a:gd name="T78" fmla="*/ 32 w 835"/>
                  <a:gd name="T79" fmla="*/ 5 h 882"/>
                  <a:gd name="T80" fmla="*/ 27 w 835"/>
                  <a:gd name="T81" fmla="*/ 12 h 882"/>
                  <a:gd name="T82" fmla="*/ 23 w 835"/>
                  <a:gd name="T83" fmla="*/ 16 h 882"/>
                  <a:gd name="T84" fmla="*/ 27 w 835"/>
                  <a:gd name="T85" fmla="*/ 10 h 882"/>
                  <a:gd name="T86" fmla="*/ 24 w 835"/>
                  <a:gd name="T87" fmla="*/ 16 h 882"/>
                  <a:gd name="T88" fmla="*/ 20 w 835"/>
                  <a:gd name="T89" fmla="*/ 22 h 882"/>
                  <a:gd name="T90" fmla="*/ 24 w 835"/>
                  <a:gd name="T91" fmla="*/ 16 h 882"/>
                  <a:gd name="T92" fmla="*/ 20 w 835"/>
                  <a:gd name="T93" fmla="*/ 27 h 882"/>
                  <a:gd name="T94" fmla="*/ 19 w 835"/>
                  <a:gd name="T95" fmla="*/ 27 h 882"/>
                  <a:gd name="T96" fmla="*/ 21 w 835"/>
                  <a:gd name="T97" fmla="*/ 22 h 882"/>
                  <a:gd name="T98" fmla="*/ 20 w 835"/>
                  <a:gd name="T99" fmla="*/ 28 h 882"/>
                  <a:gd name="T100" fmla="*/ 19 w 835"/>
                  <a:gd name="T101" fmla="*/ 29 h 882"/>
                  <a:gd name="T102" fmla="*/ 18 w 835"/>
                  <a:gd name="T103" fmla="*/ 31 h 882"/>
                  <a:gd name="T104" fmla="*/ 19 w 835"/>
                  <a:gd name="T105" fmla="*/ 28 h 882"/>
                  <a:gd name="T106" fmla="*/ 16 w 835"/>
                  <a:gd name="T107" fmla="*/ 32 h 882"/>
                  <a:gd name="T108" fmla="*/ 17 w 835"/>
                  <a:gd name="T109" fmla="*/ 30 h 882"/>
                  <a:gd name="T110" fmla="*/ 14 w 835"/>
                  <a:gd name="T111" fmla="*/ 33 h 882"/>
                  <a:gd name="T112" fmla="*/ 10 w 835"/>
                  <a:gd name="T113" fmla="*/ 35 h 882"/>
                  <a:gd name="T114" fmla="*/ 5 w 835"/>
                  <a:gd name="T115" fmla="*/ 35 h 882"/>
                  <a:gd name="T116" fmla="*/ 1 w 835"/>
                  <a:gd name="T117" fmla="*/ 34 h 882"/>
                  <a:gd name="T118" fmla="*/ 6 w 835"/>
                  <a:gd name="T119" fmla="*/ 34 h 882"/>
                  <a:gd name="T120" fmla="*/ 11 w 835"/>
                  <a:gd name="T121" fmla="*/ 33 h 882"/>
                  <a:gd name="T122" fmla="*/ 15 w 835"/>
                  <a:gd name="T123" fmla="*/ 32 h 882"/>
                  <a:gd name="T124" fmla="*/ 0 w 835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5"/>
                  <a:gd name="T190" fmla="*/ 0 h 882"/>
                  <a:gd name="T191" fmla="*/ 835 w 835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5" h="882">
                    <a:moveTo>
                      <a:pt x="0" y="865"/>
                    </a:moveTo>
                    <a:lnTo>
                      <a:pt x="0" y="864"/>
                    </a:lnTo>
                    <a:lnTo>
                      <a:pt x="0" y="863"/>
                    </a:lnTo>
                    <a:lnTo>
                      <a:pt x="25" y="864"/>
                    </a:lnTo>
                    <a:lnTo>
                      <a:pt x="25" y="865"/>
                    </a:lnTo>
                    <a:lnTo>
                      <a:pt x="0" y="865"/>
                    </a:lnTo>
                    <a:close/>
                    <a:moveTo>
                      <a:pt x="0" y="863"/>
                    </a:moveTo>
                    <a:lnTo>
                      <a:pt x="1" y="854"/>
                    </a:lnTo>
                    <a:lnTo>
                      <a:pt x="1" y="845"/>
                    </a:lnTo>
                    <a:lnTo>
                      <a:pt x="2" y="833"/>
                    </a:lnTo>
                    <a:lnTo>
                      <a:pt x="3" y="821"/>
                    </a:lnTo>
                    <a:lnTo>
                      <a:pt x="28" y="823"/>
                    </a:lnTo>
                    <a:lnTo>
                      <a:pt x="27" y="836"/>
                    </a:lnTo>
                    <a:lnTo>
                      <a:pt x="26" y="847"/>
                    </a:lnTo>
                    <a:lnTo>
                      <a:pt x="25" y="857"/>
                    </a:lnTo>
                    <a:lnTo>
                      <a:pt x="25" y="864"/>
                    </a:lnTo>
                    <a:lnTo>
                      <a:pt x="0" y="863"/>
                    </a:lnTo>
                    <a:close/>
                    <a:moveTo>
                      <a:pt x="3" y="821"/>
                    </a:moveTo>
                    <a:lnTo>
                      <a:pt x="5" y="807"/>
                    </a:lnTo>
                    <a:lnTo>
                      <a:pt x="6" y="791"/>
                    </a:lnTo>
                    <a:lnTo>
                      <a:pt x="9" y="776"/>
                    </a:lnTo>
                    <a:lnTo>
                      <a:pt x="12" y="758"/>
                    </a:lnTo>
                    <a:lnTo>
                      <a:pt x="36" y="761"/>
                    </a:lnTo>
                    <a:lnTo>
                      <a:pt x="33" y="779"/>
                    </a:lnTo>
                    <a:lnTo>
                      <a:pt x="31" y="795"/>
                    </a:lnTo>
                    <a:lnTo>
                      <a:pt x="29" y="810"/>
                    </a:lnTo>
                    <a:lnTo>
                      <a:pt x="28" y="823"/>
                    </a:lnTo>
                    <a:lnTo>
                      <a:pt x="3" y="821"/>
                    </a:lnTo>
                    <a:close/>
                    <a:moveTo>
                      <a:pt x="12" y="758"/>
                    </a:moveTo>
                    <a:lnTo>
                      <a:pt x="19" y="710"/>
                    </a:lnTo>
                    <a:lnTo>
                      <a:pt x="30" y="657"/>
                    </a:lnTo>
                    <a:lnTo>
                      <a:pt x="37" y="628"/>
                    </a:lnTo>
                    <a:lnTo>
                      <a:pt x="44" y="598"/>
                    </a:lnTo>
                    <a:lnTo>
                      <a:pt x="52" y="568"/>
                    </a:lnTo>
                    <a:lnTo>
                      <a:pt x="60" y="537"/>
                    </a:lnTo>
                    <a:lnTo>
                      <a:pt x="70" y="506"/>
                    </a:lnTo>
                    <a:lnTo>
                      <a:pt x="80" y="474"/>
                    </a:lnTo>
                    <a:lnTo>
                      <a:pt x="92" y="442"/>
                    </a:lnTo>
                    <a:lnTo>
                      <a:pt x="104" y="409"/>
                    </a:lnTo>
                    <a:lnTo>
                      <a:pt x="117" y="378"/>
                    </a:lnTo>
                    <a:lnTo>
                      <a:pt x="131" y="346"/>
                    </a:lnTo>
                    <a:lnTo>
                      <a:pt x="146" y="314"/>
                    </a:lnTo>
                    <a:lnTo>
                      <a:pt x="161" y="283"/>
                    </a:lnTo>
                    <a:lnTo>
                      <a:pt x="182" y="295"/>
                    </a:lnTo>
                    <a:lnTo>
                      <a:pt x="167" y="325"/>
                    </a:lnTo>
                    <a:lnTo>
                      <a:pt x="152" y="356"/>
                    </a:lnTo>
                    <a:lnTo>
                      <a:pt x="139" y="388"/>
                    </a:lnTo>
                    <a:lnTo>
                      <a:pt x="126" y="419"/>
                    </a:lnTo>
                    <a:lnTo>
                      <a:pt x="114" y="450"/>
                    </a:lnTo>
                    <a:lnTo>
                      <a:pt x="104" y="482"/>
                    </a:lnTo>
                    <a:lnTo>
                      <a:pt x="93" y="513"/>
                    </a:lnTo>
                    <a:lnTo>
                      <a:pt x="84" y="544"/>
                    </a:lnTo>
                    <a:lnTo>
                      <a:pt x="68" y="604"/>
                    </a:lnTo>
                    <a:lnTo>
                      <a:pt x="54" y="661"/>
                    </a:lnTo>
                    <a:lnTo>
                      <a:pt x="43" y="714"/>
                    </a:lnTo>
                    <a:lnTo>
                      <a:pt x="36" y="761"/>
                    </a:lnTo>
                    <a:lnTo>
                      <a:pt x="12" y="758"/>
                    </a:lnTo>
                    <a:close/>
                    <a:moveTo>
                      <a:pt x="161" y="283"/>
                    </a:moveTo>
                    <a:lnTo>
                      <a:pt x="175" y="258"/>
                    </a:lnTo>
                    <a:lnTo>
                      <a:pt x="190" y="232"/>
                    </a:lnTo>
                    <a:lnTo>
                      <a:pt x="204" y="209"/>
                    </a:lnTo>
                    <a:lnTo>
                      <a:pt x="219" y="185"/>
                    </a:lnTo>
                    <a:lnTo>
                      <a:pt x="234" y="162"/>
                    </a:lnTo>
                    <a:lnTo>
                      <a:pt x="250" y="140"/>
                    </a:lnTo>
                    <a:lnTo>
                      <a:pt x="267" y="120"/>
                    </a:lnTo>
                    <a:lnTo>
                      <a:pt x="284" y="101"/>
                    </a:lnTo>
                    <a:lnTo>
                      <a:pt x="302" y="117"/>
                    </a:lnTo>
                    <a:lnTo>
                      <a:pt x="286" y="136"/>
                    </a:lnTo>
                    <a:lnTo>
                      <a:pt x="270" y="156"/>
                    </a:lnTo>
                    <a:lnTo>
                      <a:pt x="254" y="177"/>
                    </a:lnTo>
                    <a:lnTo>
                      <a:pt x="239" y="199"/>
                    </a:lnTo>
                    <a:lnTo>
                      <a:pt x="225" y="221"/>
                    </a:lnTo>
                    <a:lnTo>
                      <a:pt x="211" y="245"/>
                    </a:lnTo>
                    <a:lnTo>
                      <a:pt x="196" y="270"/>
                    </a:lnTo>
                    <a:lnTo>
                      <a:pt x="182" y="295"/>
                    </a:lnTo>
                    <a:lnTo>
                      <a:pt x="161" y="283"/>
                    </a:lnTo>
                    <a:close/>
                    <a:moveTo>
                      <a:pt x="284" y="101"/>
                    </a:moveTo>
                    <a:lnTo>
                      <a:pt x="302" y="82"/>
                    </a:lnTo>
                    <a:lnTo>
                      <a:pt x="322" y="65"/>
                    </a:lnTo>
                    <a:lnTo>
                      <a:pt x="342" y="50"/>
                    </a:lnTo>
                    <a:lnTo>
                      <a:pt x="363" y="37"/>
                    </a:lnTo>
                    <a:lnTo>
                      <a:pt x="374" y="30"/>
                    </a:lnTo>
                    <a:lnTo>
                      <a:pt x="384" y="25"/>
                    </a:lnTo>
                    <a:lnTo>
                      <a:pt x="396" y="21"/>
                    </a:lnTo>
                    <a:lnTo>
                      <a:pt x="408" y="15"/>
                    </a:lnTo>
                    <a:lnTo>
                      <a:pt x="420" y="12"/>
                    </a:lnTo>
                    <a:lnTo>
                      <a:pt x="432" y="9"/>
                    </a:lnTo>
                    <a:lnTo>
                      <a:pt x="445" y="5"/>
                    </a:lnTo>
                    <a:lnTo>
                      <a:pt x="458" y="3"/>
                    </a:lnTo>
                    <a:lnTo>
                      <a:pt x="461" y="27"/>
                    </a:lnTo>
                    <a:lnTo>
                      <a:pt x="449" y="29"/>
                    </a:lnTo>
                    <a:lnTo>
                      <a:pt x="438" y="32"/>
                    </a:lnTo>
                    <a:lnTo>
                      <a:pt x="427" y="36"/>
                    </a:lnTo>
                    <a:lnTo>
                      <a:pt x="416" y="39"/>
                    </a:lnTo>
                    <a:lnTo>
                      <a:pt x="395" y="48"/>
                    </a:lnTo>
                    <a:lnTo>
                      <a:pt x="375" y="58"/>
                    </a:lnTo>
                    <a:lnTo>
                      <a:pt x="355" y="70"/>
                    </a:lnTo>
                    <a:lnTo>
                      <a:pt x="337" y="84"/>
                    </a:lnTo>
                    <a:lnTo>
                      <a:pt x="320" y="101"/>
                    </a:lnTo>
                    <a:lnTo>
                      <a:pt x="302" y="117"/>
                    </a:lnTo>
                    <a:lnTo>
                      <a:pt x="284" y="101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59" y="15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66" y="2"/>
                    </a:lnTo>
                    <a:lnTo>
                      <a:pt x="476" y="1"/>
                    </a:lnTo>
                    <a:lnTo>
                      <a:pt x="487" y="0"/>
                    </a:lnTo>
                    <a:lnTo>
                      <a:pt x="499" y="0"/>
                    </a:lnTo>
                    <a:lnTo>
                      <a:pt x="499" y="25"/>
                    </a:lnTo>
                    <a:lnTo>
                      <a:pt x="489" y="25"/>
                    </a:lnTo>
                    <a:lnTo>
                      <a:pt x="479" y="25"/>
                    </a:lnTo>
                    <a:lnTo>
                      <a:pt x="470" y="26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99" y="0"/>
                    </a:moveTo>
                    <a:lnTo>
                      <a:pt x="511" y="0"/>
                    </a:lnTo>
                    <a:lnTo>
                      <a:pt x="523" y="0"/>
                    </a:lnTo>
                    <a:lnTo>
                      <a:pt x="536" y="1"/>
                    </a:lnTo>
                    <a:lnTo>
                      <a:pt x="549" y="1"/>
                    </a:lnTo>
                    <a:lnTo>
                      <a:pt x="547" y="26"/>
                    </a:lnTo>
                    <a:lnTo>
                      <a:pt x="535" y="25"/>
                    </a:lnTo>
                    <a:lnTo>
                      <a:pt x="522" y="25"/>
                    </a:lnTo>
                    <a:lnTo>
                      <a:pt x="511" y="25"/>
                    </a:lnTo>
                    <a:lnTo>
                      <a:pt x="499" y="25"/>
                    </a:lnTo>
                    <a:lnTo>
                      <a:pt x="499" y="0"/>
                    </a:lnTo>
                    <a:close/>
                    <a:moveTo>
                      <a:pt x="549" y="1"/>
                    </a:moveTo>
                    <a:lnTo>
                      <a:pt x="584" y="4"/>
                    </a:lnTo>
                    <a:lnTo>
                      <a:pt x="621" y="10"/>
                    </a:lnTo>
                    <a:lnTo>
                      <a:pt x="659" y="16"/>
                    </a:lnTo>
                    <a:lnTo>
                      <a:pt x="697" y="25"/>
                    </a:lnTo>
                    <a:lnTo>
                      <a:pt x="733" y="36"/>
                    </a:lnTo>
                    <a:lnTo>
                      <a:pt x="768" y="48"/>
                    </a:lnTo>
                    <a:lnTo>
                      <a:pt x="784" y="54"/>
                    </a:lnTo>
                    <a:lnTo>
                      <a:pt x="800" y="62"/>
                    </a:lnTo>
                    <a:lnTo>
                      <a:pt x="815" y="69"/>
                    </a:lnTo>
                    <a:lnTo>
                      <a:pt x="828" y="77"/>
                    </a:lnTo>
                    <a:lnTo>
                      <a:pt x="816" y="97"/>
                    </a:lnTo>
                    <a:lnTo>
                      <a:pt x="802" y="90"/>
                    </a:lnTo>
                    <a:lnTo>
                      <a:pt x="788" y="83"/>
                    </a:lnTo>
                    <a:lnTo>
                      <a:pt x="773" y="76"/>
                    </a:lnTo>
                    <a:lnTo>
                      <a:pt x="758" y="70"/>
                    </a:lnTo>
                    <a:lnTo>
                      <a:pt x="725" y="58"/>
                    </a:lnTo>
                    <a:lnTo>
                      <a:pt x="689" y="49"/>
                    </a:lnTo>
                    <a:lnTo>
                      <a:pt x="653" y="40"/>
                    </a:lnTo>
                    <a:lnTo>
                      <a:pt x="617" y="34"/>
                    </a:lnTo>
                    <a:lnTo>
                      <a:pt x="581" y="29"/>
                    </a:lnTo>
                    <a:lnTo>
                      <a:pt x="547" y="26"/>
                    </a:lnTo>
                    <a:lnTo>
                      <a:pt x="549" y="1"/>
                    </a:lnTo>
                    <a:close/>
                    <a:moveTo>
                      <a:pt x="828" y="77"/>
                    </a:moveTo>
                    <a:lnTo>
                      <a:pt x="830" y="79"/>
                    </a:lnTo>
                    <a:lnTo>
                      <a:pt x="833" y="80"/>
                    </a:lnTo>
                    <a:lnTo>
                      <a:pt x="834" y="83"/>
                    </a:lnTo>
                    <a:lnTo>
                      <a:pt x="835" y="85"/>
                    </a:lnTo>
                    <a:lnTo>
                      <a:pt x="835" y="89"/>
                    </a:lnTo>
                    <a:lnTo>
                      <a:pt x="834" y="91"/>
                    </a:lnTo>
                    <a:lnTo>
                      <a:pt x="833" y="93"/>
                    </a:lnTo>
                    <a:lnTo>
                      <a:pt x="830" y="96"/>
                    </a:lnTo>
                    <a:lnTo>
                      <a:pt x="822" y="88"/>
                    </a:lnTo>
                    <a:lnTo>
                      <a:pt x="828" y="77"/>
                    </a:lnTo>
                    <a:close/>
                    <a:moveTo>
                      <a:pt x="830" y="96"/>
                    </a:moveTo>
                    <a:lnTo>
                      <a:pt x="830" y="96"/>
                    </a:lnTo>
                    <a:lnTo>
                      <a:pt x="813" y="79"/>
                    </a:lnTo>
                    <a:lnTo>
                      <a:pt x="830" y="96"/>
                    </a:lnTo>
                    <a:close/>
                    <a:moveTo>
                      <a:pt x="813" y="79"/>
                    </a:moveTo>
                    <a:lnTo>
                      <a:pt x="813" y="79"/>
                    </a:lnTo>
                    <a:lnTo>
                      <a:pt x="822" y="88"/>
                    </a:lnTo>
                    <a:lnTo>
                      <a:pt x="813" y="79"/>
                    </a:lnTo>
                    <a:close/>
                    <a:moveTo>
                      <a:pt x="832" y="95"/>
                    </a:moveTo>
                    <a:lnTo>
                      <a:pt x="821" y="107"/>
                    </a:lnTo>
                    <a:lnTo>
                      <a:pt x="810" y="118"/>
                    </a:lnTo>
                    <a:lnTo>
                      <a:pt x="801" y="128"/>
                    </a:lnTo>
                    <a:lnTo>
                      <a:pt x="793" y="137"/>
                    </a:lnTo>
                    <a:lnTo>
                      <a:pt x="774" y="121"/>
                    </a:lnTo>
                    <a:lnTo>
                      <a:pt x="785" y="109"/>
                    </a:lnTo>
                    <a:lnTo>
                      <a:pt x="795" y="98"/>
                    </a:lnTo>
                    <a:lnTo>
                      <a:pt x="805" y="89"/>
                    </a:lnTo>
                    <a:lnTo>
                      <a:pt x="813" y="79"/>
                    </a:lnTo>
                    <a:lnTo>
                      <a:pt x="832" y="95"/>
                    </a:lnTo>
                    <a:close/>
                    <a:moveTo>
                      <a:pt x="793" y="137"/>
                    </a:moveTo>
                    <a:lnTo>
                      <a:pt x="783" y="147"/>
                    </a:lnTo>
                    <a:lnTo>
                      <a:pt x="774" y="158"/>
                    </a:lnTo>
                    <a:lnTo>
                      <a:pt x="765" y="169"/>
                    </a:lnTo>
                    <a:lnTo>
                      <a:pt x="755" y="179"/>
                    </a:lnTo>
                    <a:lnTo>
                      <a:pt x="737" y="164"/>
                    </a:lnTo>
                    <a:lnTo>
                      <a:pt x="745" y="153"/>
                    </a:lnTo>
                    <a:lnTo>
                      <a:pt x="755" y="144"/>
                    </a:lnTo>
                    <a:lnTo>
                      <a:pt x="765" y="133"/>
                    </a:lnTo>
                    <a:lnTo>
                      <a:pt x="774" y="121"/>
                    </a:lnTo>
                    <a:lnTo>
                      <a:pt x="793" y="137"/>
                    </a:lnTo>
                    <a:close/>
                    <a:moveTo>
                      <a:pt x="755" y="179"/>
                    </a:moveTo>
                    <a:lnTo>
                      <a:pt x="732" y="207"/>
                    </a:lnTo>
                    <a:lnTo>
                      <a:pt x="711" y="234"/>
                    </a:lnTo>
                    <a:lnTo>
                      <a:pt x="690" y="263"/>
                    </a:lnTo>
                    <a:lnTo>
                      <a:pt x="670" y="291"/>
                    </a:lnTo>
                    <a:lnTo>
                      <a:pt x="650" y="319"/>
                    </a:lnTo>
                    <a:lnTo>
                      <a:pt x="633" y="347"/>
                    </a:lnTo>
                    <a:lnTo>
                      <a:pt x="616" y="374"/>
                    </a:lnTo>
                    <a:lnTo>
                      <a:pt x="599" y="402"/>
                    </a:lnTo>
                    <a:lnTo>
                      <a:pt x="578" y="390"/>
                    </a:lnTo>
                    <a:lnTo>
                      <a:pt x="594" y="362"/>
                    </a:lnTo>
                    <a:lnTo>
                      <a:pt x="612" y="334"/>
                    </a:lnTo>
                    <a:lnTo>
                      <a:pt x="631" y="305"/>
                    </a:lnTo>
                    <a:lnTo>
                      <a:pt x="650" y="277"/>
                    </a:lnTo>
                    <a:lnTo>
                      <a:pt x="671" y="248"/>
                    </a:lnTo>
                    <a:lnTo>
                      <a:pt x="691" y="220"/>
                    </a:lnTo>
                    <a:lnTo>
                      <a:pt x="714" y="192"/>
                    </a:lnTo>
                    <a:lnTo>
                      <a:pt x="737" y="164"/>
                    </a:lnTo>
                    <a:lnTo>
                      <a:pt x="755" y="179"/>
                    </a:lnTo>
                    <a:close/>
                    <a:moveTo>
                      <a:pt x="599" y="402"/>
                    </a:moveTo>
                    <a:lnTo>
                      <a:pt x="579" y="441"/>
                    </a:lnTo>
                    <a:lnTo>
                      <a:pt x="559" y="480"/>
                    </a:lnTo>
                    <a:lnTo>
                      <a:pt x="543" y="518"/>
                    </a:lnTo>
                    <a:lnTo>
                      <a:pt x="528" y="558"/>
                    </a:lnTo>
                    <a:lnTo>
                      <a:pt x="504" y="550"/>
                    </a:lnTo>
                    <a:lnTo>
                      <a:pt x="519" y="510"/>
                    </a:lnTo>
                    <a:lnTo>
                      <a:pt x="538" y="470"/>
                    </a:lnTo>
                    <a:lnTo>
                      <a:pt x="556" y="430"/>
                    </a:lnTo>
                    <a:lnTo>
                      <a:pt x="578" y="390"/>
                    </a:lnTo>
                    <a:lnTo>
                      <a:pt x="599" y="402"/>
                    </a:lnTo>
                    <a:close/>
                    <a:moveTo>
                      <a:pt x="528" y="558"/>
                    </a:moveTo>
                    <a:lnTo>
                      <a:pt x="515" y="597"/>
                    </a:lnTo>
                    <a:lnTo>
                      <a:pt x="504" y="636"/>
                    </a:lnTo>
                    <a:lnTo>
                      <a:pt x="500" y="656"/>
                    </a:lnTo>
                    <a:lnTo>
                      <a:pt x="496" y="675"/>
                    </a:lnTo>
                    <a:lnTo>
                      <a:pt x="492" y="695"/>
                    </a:lnTo>
                    <a:lnTo>
                      <a:pt x="490" y="714"/>
                    </a:lnTo>
                    <a:lnTo>
                      <a:pt x="465" y="712"/>
                    </a:lnTo>
                    <a:lnTo>
                      <a:pt x="469" y="691"/>
                    </a:lnTo>
                    <a:lnTo>
                      <a:pt x="472" y="671"/>
                    </a:lnTo>
                    <a:lnTo>
                      <a:pt x="476" y="651"/>
                    </a:lnTo>
                    <a:lnTo>
                      <a:pt x="481" y="631"/>
                    </a:lnTo>
                    <a:lnTo>
                      <a:pt x="491" y="591"/>
                    </a:lnTo>
                    <a:lnTo>
                      <a:pt x="504" y="550"/>
                    </a:lnTo>
                    <a:lnTo>
                      <a:pt x="528" y="558"/>
                    </a:lnTo>
                    <a:close/>
                    <a:moveTo>
                      <a:pt x="490" y="714"/>
                    </a:moveTo>
                    <a:lnTo>
                      <a:pt x="489" y="717"/>
                    </a:lnTo>
                    <a:lnTo>
                      <a:pt x="487" y="720"/>
                    </a:lnTo>
                    <a:lnTo>
                      <a:pt x="477" y="713"/>
                    </a:lnTo>
                    <a:lnTo>
                      <a:pt x="490" y="714"/>
                    </a:lnTo>
                    <a:close/>
                    <a:moveTo>
                      <a:pt x="487" y="720"/>
                    </a:moveTo>
                    <a:lnTo>
                      <a:pt x="487" y="720"/>
                    </a:lnTo>
                    <a:lnTo>
                      <a:pt x="468" y="706"/>
                    </a:lnTo>
                    <a:lnTo>
                      <a:pt x="468" y="705"/>
                    </a:lnTo>
                    <a:lnTo>
                      <a:pt x="487" y="720"/>
                    </a:lnTo>
                    <a:close/>
                    <a:moveTo>
                      <a:pt x="487" y="720"/>
                    </a:moveTo>
                    <a:lnTo>
                      <a:pt x="477" y="733"/>
                    </a:lnTo>
                    <a:lnTo>
                      <a:pt x="466" y="746"/>
                    </a:lnTo>
                    <a:lnTo>
                      <a:pt x="456" y="758"/>
                    </a:lnTo>
                    <a:lnTo>
                      <a:pt x="445" y="769"/>
                    </a:lnTo>
                    <a:lnTo>
                      <a:pt x="428" y="752"/>
                    </a:lnTo>
                    <a:lnTo>
                      <a:pt x="438" y="741"/>
                    </a:lnTo>
                    <a:lnTo>
                      <a:pt x="449" y="730"/>
                    </a:lnTo>
                    <a:lnTo>
                      <a:pt x="459" y="718"/>
                    </a:lnTo>
                    <a:lnTo>
                      <a:pt x="468" y="706"/>
                    </a:lnTo>
                    <a:lnTo>
                      <a:pt x="487" y="720"/>
                    </a:lnTo>
                    <a:close/>
                    <a:moveTo>
                      <a:pt x="445" y="769"/>
                    </a:moveTo>
                    <a:lnTo>
                      <a:pt x="433" y="780"/>
                    </a:lnTo>
                    <a:lnTo>
                      <a:pt x="420" y="791"/>
                    </a:lnTo>
                    <a:lnTo>
                      <a:pt x="407" y="800"/>
                    </a:lnTo>
                    <a:lnTo>
                      <a:pt x="394" y="810"/>
                    </a:lnTo>
                    <a:lnTo>
                      <a:pt x="380" y="788"/>
                    </a:lnTo>
                    <a:lnTo>
                      <a:pt x="393" y="780"/>
                    </a:lnTo>
                    <a:lnTo>
                      <a:pt x="405" y="771"/>
                    </a:lnTo>
                    <a:lnTo>
                      <a:pt x="417" y="761"/>
                    </a:lnTo>
                    <a:lnTo>
                      <a:pt x="428" y="752"/>
                    </a:lnTo>
                    <a:lnTo>
                      <a:pt x="445" y="769"/>
                    </a:lnTo>
                    <a:close/>
                    <a:moveTo>
                      <a:pt x="394" y="810"/>
                    </a:moveTo>
                    <a:lnTo>
                      <a:pt x="376" y="821"/>
                    </a:lnTo>
                    <a:lnTo>
                      <a:pt x="357" y="831"/>
                    </a:lnTo>
                    <a:lnTo>
                      <a:pt x="338" y="839"/>
                    </a:lnTo>
                    <a:lnTo>
                      <a:pt x="317" y="848"/>
                    </a:lnTo>
                    <a:lnTo>
                      <a:pt x="297" y="855"/>
                    </a:lnTo>
                    <a:lnTo>
                      <a:pt x="274" y="862"/>
                    </a:lnTo>
                    <a:lnTo>
                      <a:pt x="252" y="867"/>
                    </a:lnTo>
                    <a:lnTo>
                      <a:pt x="228" y="872"/>
                    </a:lnTo>
                    <a:lnTo>
                      <a:pt x="204" y="876"/>
                    </a:lnTo>
                    <a:lnTo>
                      <a:pt x="179" y="878"/>
                    </a:lnTo>
                    <a:lnTo>
                      <a:pt x="153" y="880"/>
                    </a:lnTo>
                    <a:lnTo>
                      <a:pt x="126" y="881"/>
                    </a:lnTo>
                    <a:lnTo>
                      <a:pt x="98" y="882"/>
                    </a:lnTo>
                    <a:lnTo>
                      <a:pt x="70" y="881"/>
                    </a:lnTo>
                    <a:lnTo>
                      <a:pt x="41" y="880"/>
                    </a:lnTo>
                    <a:lnTo>
                      <a:pt x="12" y="877"/>
                    </a:lnTo>
                    <a:lnTo>
                      <a:pt x="14" y="853"/>
                    </a:lnTo>
                    <a:lnTo>
                      <a:pt x="42" y="855"/>
                    </a:lnTo>
                    <a:lnTo>
                      <a:pt x="70" y="857"/>
                    </a:lnTo>
                    <a:lnTo>
                      <a:pt x="98" y="858"/>
                    </a:lnTo>
                    <a:lnTo>
                      <a:pt x="124" y="858"/>
                    </a:lnTo>
                    <a:lnTo>
                      <a:pt x="150" y="857"/>
                    </a:lnTo>
                    <a:lnTo>
                      <a:pt x="175" y="854"/>
                    </a:lnTo>
                    <a:lnTo>
                      <a:pt x="199" y="851"/>
                    </a:lnTo>
                    <a:lnTo>
                      <a:pt x="222" y="848"/>
                    </a:lnTo>
                    <a:lnTo>
                      <a:pt x="245" y="844"/>
                    </a:lnTo>
                    <a:lnTo>
                      <a:pt x="267" y="838"/>
                    </a:lnTo>
                    <a:lnTo>
                      <a:pt x="287" y="833"/>
                    </a:lnTo>
                    <a:lnTo>
                      <a:pt x="308" y="825"/>
                    </a:lnTo>
                    <a:lnTo>
                      <a:pt x="327" y="818"/>
                    </a:lnTo>
                    <a:lnTo>
                      <a:pt x="346" y="809"/>
                    </a:lnTo>
                    <a:lnTo>
                      <a:pt x="364" y="799"/>
                    </a:lnTo>
                    <a:lnTo>
                      <a:pt x="380" y="788"/>
                    </a:lnTo>
                    <a:lnTo>
                      <a:pt x="394" y="810"/>
                    </a:lnTo>
                    <a:close/>
                    <a:moveTo>
                      <a:pt x="12" y="877"/>
                    </a:moveTo>
                    <a:lnTo>
                      <a:pt x="7" y="876"/>
                    </a:lnTo>
                    <a:lnTo>
                      <a:pt x="4" y="873"/>
                    </a:lnTo>
                    <a:lnTo>
                      <a:pt x="1" y="869"/>
                    </a:lnTo>
                    <a:lnTo>
                      <a:pt x="0" y="865"/>
                    </a:lnTo>
                    <a:lnTo>
                      <a:pt x="13" y="865"/>
                    </a:lnTo>
                    <a:lnTo>
                      <a:pt x="12" y="8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699" name="Freeform 1010"/>
              <p:cNvSpPr>
                <a:spLocks/>
              </p:cNvSpPr>
              <p:nvPr/>
            </p:nvSpPr>
            <p:spPr bwMode="auto">
              <a:xfrm>
                <a:off x="2362" y="1680"/>
                <a:ext cx="140" cy="156"/>
              </a:xfrm>
              <a:custGeom>
                <a:avLst/>
                <a:gdLst>
                  <a:gd name="T0" fmla="*/ 0 w 699"/>
                  <a:gd name="T1" fmla="*/ 31 h 780"/>
                  <a:gd name="T2" fmla="*/ 0 w 699"/>
                  <a:gd name="T3" fmla="*/ 29 h 780"/>
                  <a:gd name="T4" fmla="*/ 1 w 699"/>
                  <a:gd name="T5" fmla="*/ 27 h 780"/>
                  <a:gd name="T6" fmla="*/ 1 w 699"/>
                  <a:gd name="T7" fmla="*/ 24 h 780"/>
                  <a:gd name="T8" fmla="*/ 2 w 699"/>
                  <a:gd name="T9" fmla="*/ 21 h 780"/>
                  <a:gd name="T10" fmla="*/ 4 w 699"/>
                  <a:gd name="T11" fmla="*/ 18 h 780"/>
                  <a:gd name="T12" fmla="*/ 5 w 699"/>
                  <a:gd name="T13" fmla="*/ 15 h 780"/>
                  <a:gd name="T14" fmla="*/ 7 w 699"/>
                  <a:gd name="T15" fmla="*/ 12 h 780"/>
                  <a:gd name="T16" fmla="*/ 8 w 699"/>
                  <a:gd name="T17" fmla="*/ 9 h 780"/>
                  <a:gd name="T18" fmla="*/ 10 w 699"/>
                  <a:gd name="T19" fmla="*/ 7 h 780"/>
                  <a:gd name="T20" fmla="*/ 11 w 699"/>
                  <a:gd name="T21" fmla="*/ 5 h 780"/>
                  <a:gd name="T22" fmla="*/ 12 w 699"/>
                  <a:gd name="T23" fmla="*/ 4 h 780"/>
                  <a:gd name="T24" fmla="*/ 13 w 699"/>
                  <a:gd name="T25" fmla="*/ 3 h 780"/>
                  <a:gd name="T26" fmla="*/ 14 w 699"/>
                  <a:gd name="T27" fmla="*/ 2 h 780"/>
                  <a:gd name="T28" fmla="*/ 16 w 699"/>
                  <a:gd name="T29" fmla="*/ 1 h 780"/>
                  <a:gd name="T30" fmla="*/ 17 w 699"/>
                  <a:gd name="T31" fmla="*/ 1 h 780"/>
                  <a:gd name="T32" fmla="*/ 18 w 699"/>
                  <a:gd name="T33" fmla="*/ 0 h 780"/>
                  <a:gd name="T34" fmla="*/ 20 w 699"/>
                  <a:gd name="T35" fmla="*/ 0 h 780"/>
                  <a:gd name="T36" fmla="*/ 21 w 699"/>
                  <a:gd name="T37" fmla="*/ 0 h 780"/>
                  <a:gd name="T38" fmla="*/ 23 w 699"/>
                  <a:gd name="T39" fmla="*/ 0 h 780"/>
                  <a:gd name="T40" fmla="*/ 24 w 699"/>
                  <a:gd name="T41" fmla="*/ 0 h 780"/>
                  <a:gd name="T42" fmla="*/ 26 w 699"/>
                  <a:gd name="T43" fmla="*/ 1 h 780"/>
                  <a:gd name="T44" fmla="*/ 27 w 699"/>
                  <a:gd name="T45" fmla="*/ 2 h 780"/>
                  <a:gd name="T46" fmla="*/ 27 w 699"/>
                  <a:gd name="T47" fmla="*/ 4 h 780"/>
                  <a:gd name="T48" fmla="*/ 24 w 699"/>
                  <a:gd name="T49" fmla="*/ 7 h 780"/>
                  <a:gd name="T50" fmla="*/ 22 w 699"/>
                  <a:gd name="T51" fmla="*/ 9 h 780"/>
                  <a:gd name="T52" fmla="*/ 21 w 699"/>
                  <a:gd name="T53" fmla="*/ 12 h 780"/>
                  <a:gd name="T54" fmla="*/ 19 w 699"/>
                  <a:gd name="T55" fmla="*/ 15 h 780"/>
                  <a:gd name="T56" fmla="*/ 18 w 699"/>
                  <a:gd name="T57" fmla="*/ 18 h 780"/>
                  <a:gd name="T58" fmla="*/ 17 w 699"/>
                  <a:gd name="T59" fmla="*/ 21 h 780"/>
                  <a:gd name="T60" fmla="*/ 16 w 699"/>
                  <a:gd name="T61" fmla="*/ 24 h 780"/>
                  <a:gd name="T62" fmla="*/ 15 w 699"/>
                  <a:gd name="T63" fmla="*/ 26 h 780"/>
                  <a:gd name="T64" fmla="*/ 14 w 699"/>
                  <a:gd name="T65" fmla="*/ 28 h 780"/>
                  <a:gd name="T66" fmla="*/ 12 w 699"/>
                  <a:gd name="T67" fmla="*/ 29 h 780"/>
                  <a:gd name="T68" fmla="*/ 11 w 699"/>
                  <a:gd name="T69" fmla="*/ 30 h 780"/>
                  <a:gd name="T70" fmla="*/ 9 w 699"/>
                  <a:gd name="T71" fmla="*/ 31 h 780"/>
                  <a:gd name="T72" fmla="*/ 6 w 699"/>
                  <a:gd name="T73" fmla="*/ 31 h 780"/>
                  <a:gd name="T74" fmla="*/ 4 w 699"/>
                  <a:gd name="T75" fmla="*/ 31 h 780"/>
                  <a:gd name="T76" fmla="*/ 1 w 699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99"/>
                  <a:gd name="T118" fmla="*/ 0 h 780"/>
                  <a:gd name="T119" fmla="*/ 699 w 699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99" h="780">
                    <a:moveTo>
                      <a:pt x="0" y="777"/>
                    </a:moveTo>
                    <a:lnTo>
                      <a:pt x="2" y="763"/>
                    </a:lnTo>
                    <a:lnTo>
                      <a:pt x="4" y="745"/>
                    </a:lnTo>
                    <a:lnTo>
                      <a:pt x="8" y="722"/>
                    </a:lnTo>
                    <a:lnTo>
                      <a:pt x="14" y="696"/>
                    </a:lnTo>
                    <a:lnTo>
                      <a:pt x="20" y="668"/>
                    </a:lnTo>
                    <a:lnTo>
                      <a:pt x="28" y="636"/>
                    </a:lnTo>
                    <a:lnTo>
                      <a:pt x="37" y="602"/>
                    </a:lnTo>
                    <a:lnTo>
                      <a:pt x="48" y="567"/>
                    </a:lnTo>
                    <a:lnTo>
                      <a:pt x="60" y="529"/>
                    </a:lnTo>
                    <a:lnTo>
                      <a:pt x="74" y="490"/>
                    </a:lnTo>
                    <a:lnTo>
                      <a:pt x="89" y="450"/>
                    </a:lnTo>
                    <a:lnTo>
                      <a:pt x="105" y="410"/>
                    </a:lnTo>
                    <a:lnTo>
                      <a:pt x="124" y="369"/>
                    </a:lnTo>
                    <a:lnTo>
                      <a:pt x="143" y="329"/>
                    </a:lnTo>
                    <a:lnTo>
                      <a:pt x="165" y="289"/>
                    </a:lnTo>
                    <a:lnTo>
                      <a:pt x="187" y="249"/>
                    </a:lnTo>
                    <a:lnTo>
                      <a:pt x="210" y="213"/>
                    </a:lnTo>
                    <a:lnTo>
                      <a:pt x="234" y="179"/>
                    </a:lnTo>
                    <a:lnTo>
                      <a:pt x="247" y="163"/>
                    </a:lnTo>
                    <a:lnTo>
                      <a:pt x="260" y="146"/>
                    </a:lnTo>
                    <a:lnTo>
                      <a:pt x="273" y="131"/>
                    </a:lnTo>
                    <a:lnTo>
                      <a:pt x="287" y="116"/>
                    </a:lnTo>
                    <a:lnTo>
                      <a:pt x="301" y="102"/>
                    </a:lnTo>
                    <a:lnTo>
                      <a:pt x="315" y="89"/>
                    </a:lnTo>
                    <a:lnTo>
                      <a:pt x="329" y="76"/>
                    </a:lnTo>
                    <a:lnTo>
                      <a:pt x="344" y="65"/>
                    </a:lnTo>
                    <a:lnTo>
                      <a:pt x="358" y="54"/>
                    </a:lnTo>
                    <a:lnTo>
                      <a:pt x="374" y="44"/>
                    </a:lnTo>
                    <a:lnTo>
                      <a:pt x="389" y="35"/>
                    </a:lnTo>
                    <a:lnTo>
                      <a:pt x="406" y="27"/>
                    </a:lnTo>
                    <a:lnTo>
                      <a:pt x="422" y="19"/>
                    </a:lnTo>
                    <a:lnTo>
                      <a:pt x="438" y="14"/>
                    </a:lnTo>
                    <a:lnTo>
                      <a:pt x="455" y="8"/>
                    </a:lnTo>
                    <a:lnTo>
                      <a:pt x="472" y="4"/>
                    </a:lnTo>
                    <a:lnTo>
                      <a:pt x="490" y="2"/>
                    </a:lnTo>
                    <a:lnTo>
                      <a:pt x="507" y="0"/>
                    </a:lnTo>
                    <a:lnTo>
                      <a:pt x="526" y="0"/>
                    </a:lnTo>
                    <a:lnTo>
                      <a:pt x="543" y="1"/>
                    </a:lnTo>
                    <a:lnTo>
                      <a:pt x="562" y="3"/>
                    </a:lnTo>
                    <a:lnTo>
                      <a:pt x="581" y="6"/>
                    </a:lnTo>
                    <a:lnTo>
                      <a:pt x="600" y="11"/>
                    </a:lnTo>
                    <a:lnTo>
                      <a:pt x="619" y="17"/>
                    </a:lnTo>
                    <a:lnTo>
                      <a:pt x="639" y="26"/>
                    </a:lnTo>
                    <a:lnTo>
                      <a:pt x="658" y="34"/>
                    </a:lnTo>
                    <a:lnTo>
                      <a:pt x="679" y="45"/>
                    </a:lnTo>
                    <a:lnTo>
                      <a:pt x="699" y="58"/>
                    </a:lnTo>
                    <a:lnTo>
                      <a:pt x="669" y="92"/>
                    </a:lnTo>
                    <a:lnTo>
                      <a:pt x="639" y="128"/>
                    </a:lnTo>
                    <a:lnTo>
                      <a:pt x="611" y="164"/>
                    </a:lnTo>
                    <a:lnTo>
                      <a:pt x="585" y="198"/>
                    </a:lnTo>
                    <a:lnTo>
                      <a:pt x="560" y="235"/>
                    </a:lnTo>
                    <a:lnTo>
                      <a:pt x="536" y="271"/>
                    </a:lnTo>
                    <a:lnTo>
                      <a:pt x="515" y="306"/>
                    </a:lnTo>
                    <a:lnTo>
                      <a:pt x="494" y="343"/>
                    </a:lnTo>
                    <a:lnTo>
                      <a:pt x="476" y="380"/>
                    </a:lnTo>
                    <a:lnTo>
                      <a:pt x="459" y="416"/>
                    </a:lnTo>
                    <a:lnTo>
                      <a:pt x="443" y="453"/>
                    </a:lnTo>
                    <a:lnTo>
                      <a:pt x="430" y="490"/>
                    </a:lnTo>
                    <a:lnTo>
                      <a:pt x="420" y="527"/>
                    </a:lnTo>
                    <a:lnTo>
                      <a:pt x="410" y="563"/>
                    </a:lnTo>
                    <a:lnTo>
                      <a:pt x="402" y="599"/>
                    </a:lnTo>
                    <a:lnTo>
                      <a:pt x="397" y="636"/>
                    </a:lnTo>
                    <a:lnTo>
                      <a:pt x="382" y="656"/>
                    </a:lnTo>
                    <a:lnTo>
                      <a:pt x="366" y="675"/>
                    </a:lnTo>
                    <a:lnTo>
                      <a:pt x="348" y="692"/>
                    </a:lnTo>
                    <a:lnTo>
                      <a:pt x="330" y="708"/>
                    </a:lnTo>
                    <a:lnTo>
                      <a:pt x="310" y="722"/>
                    </a:lnTo>
                    <a:lnTo>
                      <a:pt x="289" y="735"/>
                    </a:lnTo>
                    <a:lnTo>
                      <a:pt x="266" y="746"/>
                    </a:lnTo>
                    <a:lnTo>
                      <a:pt x="241" y="756"/>
                    </a:lnTo>
                    <a:lnTo>
                      <a:pt x="217" y="763"/>
                    </a:lnTo>
                    <a:lnTo>
                      <a:pt x="190" y="770"/>
                    </a:lnTo>
                    <a:lnTo>
                      <a:pt x="162" y="775"/>
                    </a:lnTo>
                    <a:lnTo>
                      <a:pt x="132" y="778"/>
                    </a:lnTo>
                    <a:lnTo>
                      <a:pt x="101" y="780"/>
                    </a:lnTo>
                    <a:lnTo>
                      <a:pt x="69" y="780"/>
                    </a:lnTo>
                    <a:lnTo>
                      <a:pt x="35" y="779"/>
                    </a:lnTo>
                    <a:lnTo>
                      <a:pt x="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0" name="Freeform 1011"/>
              <p:cNvSpPr>
                <a:spLocks noEditPoints="1"/>
              </p:cNvSpPr>
              <p:nvPr/>
            </p:nvSpPr>
            <p:spPr bwMode="auto">
              <a:xfrm>
                <a:off x="2362" y="1680"/>
                <a:ext cx="144" cy="156"/>
              </a:xfrm>
              <a:custGeom>
                <a:avLst/>
                <a:gdLst>
                  <a:gd name="T0" fmla="*/ 1 w 723"/>
                  <a:gd name="T1" fmla="*/ 32 h 805"/>
                  <a:gd name="T2" fmla="*/ 0 w 723"/>
                  <a:gd name="T3" fmla="*/ 31 h 805"/>
                  <a:gd name="T4" fmla="*/ 1 w 723"/>
                  <a:gd name="T5" fmla="*/ 31 h 805"/>
                  <a:gd name="T6" fmla="*/ 0 w 723"/>
                  <a:gd name="T7" fmla="*/ 29 h 805"/>
                  <a:gd name="T8" fmla="*/ 1 w 723"/>
                  <a:gd name="T9" fmla="*/ 28 h 805"/>
                  <a:gd name="T10" fmla="*/ 1 w 723"/>
                  <a:gd name="T11" fmla="*/ 28 h 805"/>
                  <a:gd name="T12" fmla="*/ 4 w 723"/>
                  <a:gd name="T13" fmla="*/ 18 h 805"/>
                  <a:gd name="T14" fmla="*/ 6 w 723"/>
                  <a:gd name="T15" fmla="*/ 12 h 805"/>
                  <a:gd name="T16" fmla="*/ 7 w 723"/>
                  <a:gd name="T17" fmla="*/ 13 h 805"/>
                  <a:gd name="T18" fmla="*/ 4 w 723"/>
                  <a:gd name="T19" fmla="*/ 19 h 805"/>
                  <a:gd name="T20" fmla="*/ 2 w 723"/>
                  <a:gd name="T21" fmla="*/ 28 h 805"/>
                  <a:gd name="T22" fmla="*/ 9 w 723"/>
                  <a:gd name="T23" fmla="*/ 10 h 805"/>
                  <a:gd name="T24" fmla="*/ 9 w 723"/>
                  <a:gd name="T25" fmla="*/ 8 h 805"/>
                  <a:gd name="T26" fmla="*/ 12 w 723"/>
                  <a:gd name="T27" fmla="*/ 4 h 805"/>
                  <a:gd name="T28" fmla="*/ 15 w 723"/>
                  <a:gd name="T29" fmla="*/ 2 h 805"/>
                  <a:gd name="T30" fmla="*/ 17 w 723"/>
                  <a:gd name="T31" fmla="*/ 2 h 805"/>
                  <a:gd name="T32" fmla="*/ 14 w 723"/>
                  <a:gd name="T33" fmla="*/ 4 h 805"/>
                  <a:gd name="T34" fmla="*/ 11 w 723"/>
                  <a:gd name="T35" fmla="*/ 7 h 805"/>
                  <a:gd name="T36" fmla="*/ 17 w 723"/>
                  <a:gd name="T37" fmla="*/ 1 h 805"/>
                  <a:gd name="T38" fmla="*/ 20 w 723"/>
                  <a:gd name="T39" fmla="*/ 0 h 805"/>
                  <a:gd name="T40" fmla="*/ 24 w 723"/>
                  <a:gd name="T41" fmla="*/ 0 h 805"/>
                  <a:gd name="T42" fmla="*/ 28 w 723"/>
                  <a:gd name="T43" fmla="*/ 2 h 805"/>
                  <a:gd name="T44" fmla="*/ 26 w 723"/>
                  <a:gd name="T45" fmla="*/ 2 h 805"/>
                  <a:gd name="T46" fmla="*/ 22 w 723"/>
                  <a:gd name="T47" fmla="*/ 1 h 805"/>
                  <a:gd name="T48" fmla="*/ 19 w 723"/>
                  <a:gd name="T49" fmla="*/ 1 h 805"/>
                  <a:gd name="T50" fmla="*/ 28 w 723"/>
                  <a:gd name="T51" fmla="*/ 2 h 805"/>
                  <a:gd name="T52" fmla="*/ 28 w 723"/>
                  <a:gd name="T53" fmla="*/ 3 h 805"/>
                  <a:gd name="T54" fmla="*/ 29 w 723"/>
                  <a:gd name="T55" fmla="*/ 3 h 805"/>
                  <a:gd name="T56" fmla="*/ 29 w 723"/>
                  <a:gd name="T57" fmla="*/ 3 h 805"/>
                  <a:gd name="T58" fmla="*/ 28 w 723"/>
                  <a:gd name="T59" fmla="*/ 2 h 805"/>
                  <a:gd name="T60" fmla="*/ 28 w 723"/>
                  <a:gd name="T61" fmla="*/ 4 h 805"/>
                  <a:gd name="T62" fmla="*/ 27 w 723"/>
                  <a:gd name="T63" fmla="*/ 3 h 805"/>
                  <a:gd name="T64" fmla="*/ 27 w 723"/>
                  <a:gd name="T65" fmla="*/ 5 h 805"/>
                  <a:gd name="T66" fmla="*/ 26 w 723"/>
                  <a:gd name="T67" fmla="*/ 5 h 805"/>
                  <a:gd name="T68" fmla="*/ 26 w 723"/>
                  <a:gd name="T69" fmla="*/ 6 h 805"/>
                  <a:gd name="T70" fmla="*/ 23 w 723"/>
                  <a:gd name="T71" fmla="*/ 11 h 805"/>
                  <a:gd name="T72" fmla="*/ 20 w 723"/>
                  <a:gd name="T73" fmla="*/ 13 h 805"/>
                  <a:gd name="T74" fmla="*/ 24 w 723"/>
                  <a:gd name="T75" fmla="*/ 8 h 805"/>
                  <a:gd name="T76" fmla="*/ 20 w 723"/>
                  <a:gd name="T77" fmla="*/ 14 h 805"/>
                  <a:gd name="T78" fmla="*/ 20 w 723"/>
                  <a:gd name="T79" fmla="*/ 14 h 805"/>
                  <a:gd name="T80" fmla="*/ 20 w 723"/>
                  <a:gd name="T81" fmla="*/ 15 h 805"/>
                  <a:gd name="T82" fmla="*/ 19 w 723"/>
                  <a:gd name="T83" fmla="*/ 15 h 805"/>
                  <a:gd name="T84" fmla="*/ 20 w 723"/>
                  <a:gd name="T85" fmla="*/ 16 h 805"/>
                  <a:gd name="T86" fmla="*/ 18 w 723"/>
                  <a:gd name="T87" fmla="*/ 17 h 805"/>
                  <a:gd name="T88" fmla="*/ 19 w 723"/>
                  <a:gd name="T89" fmla="*/ 18 h 805"/>
                  <a:gd name="T90" fmla="*/ 17 w 723"/>
                  <a:gd name="T91" fmla="*/ 23 h 805"/>
                  <a:gd name="T92" fmla="*/ 16 w 723"/>
                  <a:gd name="T93" fmla="*/ 25 h 805"/>
                  <a:gd name="T94" fmla="*/ 17 w 723"/>
                  <a:gd name="T95" fmla="*/ 19 h 805"/>
                  <a:gd name="T96" fmla="*/ 17 w 723"/>
                  <a:gd name="T97" fmla="*/ 26 h 805"/>
                  <a:gd name="T98" fmla="*/ 16 w 723"/>
                  <a:gd name="T99" fmla="*/ 27 h 805"/>
                  <a:gd name="T100" fmla="*/ 12 w 723"/>
                  <a:gd name="T101" fmla="*/ 30 h 805"/>
                  <a:gd name="T102" fmla="*/ 12 w 723"/>
                  <a:gd name="T103" fmla="*/ 29 h 805"/>
                  <a:gd name="T104" fmla="*/ 15 w 723"/>
                  <a:gd name="T105" fmla="*/ 26 h 805"/>
                  <a:gd name="T106" fmla="*/ 8 w 723"/>
                  <a:gd name="T107" fmla="*/ 32 h 805"/>
                  <a:gd name="T108" fmla="*/ 2 w 723"/>
                  <a:gd name="T109" fmla="*/ 32 h 805"/>
                  <a:gd name="T110" fmla="*/ 4 w 723"/>
                  <a:gd name="T111" fmla="*/ 31 h 805"/>
                  <a:gd name="T112" fmla="*/ 10 w 723"/>
                  <a:gd name="T113" fmla="*/ 30 h 805"/>
                  <a:gd name="T114" fmla="*/ 0 w 723"/>
                  <a:gd name="T115" fmla="*/ 32 h 8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23"/>
                  <a:gd name="T175" fmla="*/ 0 h 805"/>
                  <a:gd name="T176" fmla="*/ 723 w 723"/>
                  <a:gd name="T177" fmla="*/ 805 h 80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23" h="805">
                    <a:moveTo>
                      <a:pt x="0" y="788"/>
                    </a:moveTo>
                    <a:lnTo>
                      <a:pt x="0" y="788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0" y="788"/>
                    </a:moveTo>
                    <a:lnTo>
                      <a:pt x="1" y="779"/>
                    </a:lnTo>
                    <a:lnTo>
                      <a:pt x="2" y="770"/>
                    </a:lnTo>
                    <a:lnTo>
                      <a:pt x="3" y="760"/>
                    </a:lnTo>
                    <a:lnTo>
                      <a:pt x="5" y="748"/>
                    </a:lnTo>
                    <a:lnTo>
                      <a:pt x="29" y="752"/>
                    </a:lnTo>
                    <a:lnTo>
                      <a:pt x="27" y="764"/>
                    </a:lnTo>
                    <a:lnTo>
                      <a:pt x="26" y="774"/>
                    </a:lnTo>
                    <a:lnTo>
                      <a:pt x="24" y="783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5" y="748"/>
                    </a:moveTo>
                    <a:lnTo>
                      <a:pt x="7" y="736"/>
                    </a:lnTo>
                    <a:lnTo>
                      <a:pt x="9" y="723"/>
                    </a:lnTo>
                    <a:lnTo>
                      <a:pt x="13" y="708"/>
                    </a:lnTo>
                    <a:lnTo>
                      <a:pt x="17" y="691"/>
                    </a:lnTo>
                    <a:lnTo>
                      <a:pt x="41" y="696"/>
                    </a:lnTo>
                    <a:lnTo>
                      <a:pt x="37" y="711"/>
                    </a:lnTo>
                    <a:lnTo>
                      <a:pt x="34" y="725"/>
                    </a:lnTo>
                    <a:lnTo>
                      <a:pt x="31" y="740"/>
                    </a:lnTo>
                    <a:lnTo>
                      <a:pt x="29" y="752"/>
                    </a:lnTo>
                    <a:lnTo>
                      <a:pt x="5" y="748"/>
                    </a:lnTo>
                    <a:close/>
                    <a:moveTo>
                      <a:pt x="17" y="691"/>
                    </a:moveTo>
                    <a:lnTo>
                      <a:pt x="28" y="647"/>
                    </a:lnTo>
                    <a:lnTo>
                      <a:pt x="42" y="597"/>
                    </a:lnTo>
                    <a:lnTo>
                      <a:pt x="59" y="544"/>
                    </a:lnTo>
                    <a:lnTo>
                      <a:pt x="78" y="487"/>
                    </a:lnTo>
                    <a:lnTo>
                      <a:pt x="89" y="459"/>
                    </a:lnTo>
                    <a:lnTo>
                      <a:pt x="101" y="430"/>
                    </a:lnTo>
                    <a:lnTo>
                      <a:pt x="114" y="399"/>
                    </a:lnTo>
                    <a:lnTo>
                      <a:pt x="127" y="370"/>
                    </a:lnTo>
                    <a:lnTo>
                      <a:pt x="141" y="341"/>
                    </a:lnTo>
                    <a:lnTo>
                      <a:pt x="156" y="312"/>
                    </a:lnTo>
                    <a:lnTo>
                      <a:pt x="172" y="284"/>
                    </a:lnTo>
                    <a:lnTo>
                      <a:pt x="189" y="256"/>
                    </a:lnTo>
                    <a:lnTo>
                      <a:pt x="209" y="268"/>
                    </a:lnTo>
                    <a:lnTo>
                      <a:pt x="193" y="296"/>
                    </a:lnTo>
                    <a:lnTo>
                      <a:pt x="178" y="324"/>
                    </a:lnTo>
                    <a:lnTo>
                      <a:pt x="163" y="352"/>
                    </a:lnTo>
                    <a:lnTo>
                      <a:pt x="150" y="381"/>
                    </a:lnTo>
                    <a:lnTo>
                      <a:pt x="136" y="410"/>
                    </a:lnTo>
                    <a:lnTo>
                      <a:pt x="124" y="439"/>
                    </a:lnTo>
                    <a:lnTo>
                      <a:pt x="112" y="467"/>
                    </a:lnTo>
                    <a:lnTo>
                      <a:pt x="101" y="495"/>
                    </a:lnTo>
                    <a:lnTo>
                      <a:pt x="82" y="552"/>
                    </a:lnTo>
                    <a:lnTo>
                      <a:pt x="64" y="603"/>
                    </a:lnTo>
                    <a:lnTo>
                      <a:pt x="51" y="653"/>
                    </a:lnTo>
                    <a:lnTo>
                      <a:pt x="41" y="696"/>
                    </a:lnTo>
                    <a:lnTo>
                      <a:pt x="17" y="691"/>
                    </a:lnTo>
                    <a:close/>
                    <a:moveTo>
                      <a:pt x="189" y="256"/>
                    </a:moveTo>
                    <a:lnTo>
                      <a:pt x="196" y="243"/>
                    </a:lnTo>
                    <a:lnTo>
                      <a:pt x="203" y="233"/>
                    </a:lnTo>
                    <a:lnTo>
                      <a:pt x="223" y="246"/>
                    </a:lnTo>
                    <a:lnTo>
                      <a:pt x="215" y="259"/>
                    </a:lnTo>
                    <a:lnTo>
                      <a:pt x="209" y="268"/>
                    </a:lnTo>
                    <a:lnTo>
                      <a:pt x="189" y="256"/>
                    </a:lnTo>
                    <a:close/>
                    <a:moveTo>
                      <a:pt x="203" y="233"/>
                    </a:moveTo>
                    <a:lnTo>
                      <a:pt x="225" y="200"/>
                    </a:lnTo>
                    <a:lnTo>
                      <a:pt x="249" y="167"/>
                    </a:lnTo>
                    <a:lnTo>
                      <a:pt x="262" y="151"/>
                    </a:lnTo>
                    <a:lnTo>
                      <a:pt x="275" y="137"/>
                    </a:lnTo>
                    <a:lnTo>
                      <a:pt x="288" y="122"/>
                    </a:lnTo>
                    <a:lnTo>
                      <a:pt x="301" y="109"/>
                    </a:lnTo>
                    <a:lnTo>
                      <a:pt x="315" y="96"/>
                    </a:lnTo>
                    <a:lnTo>
                      <a:pt x="328" y="83"/>
                    </a:lnTo>
                    <a:lnTo>
                      <a:pt x="343" y="71"/>
                    </a:lnTo>
                    <a:lnTo>
                      <a:pt x="357" y="60"/>
                    </a:lnTo>
                    <a:lnTo>
                      <a:pt x="372" y="50"/>
                    </a:lnTo>
                    <a:lnTo>
                      <a:pt x="387" y="41"/>
                    </a:lnTo>
                    <a:lnTo>
                      <a:pt x="403" y="32"/>
                    </a:lnTo>
                    <a:lnTo>
                      <a:pt x="418" y="25"/>
                    </a:lnTo>
                    <a:lnTo>
                      <a:pt x="427" y="47"/>
                    </a:lnTo>
                    <a:lnTo>
                      <a:pt x="413" y="55"/>
                    </a:lnTo>
                    <a:lnTo>
                      <a:pt x="399" y="62"/>
                    </a:lnTo>
                    <a:lnTo>
                      <a:pt x="384" y="71"/>
                    </a:lnTo>
                    <a:lnTo>
                      <a:pt x="370" y="81"/>
                    </a:lnTo>
                    <a:lnTo>
                      <a:pt x="357" y="92"/>
                    </a:lnTo>
                    <a:lnTo>
                      <a:pt x="343" y="102"/>
                    </a:lnTo>
                    <a:lnTo>
                      <a:pt x="330" y="114"/>
                    </a:lnTo>
                    <a:lnTo>
                      <a:pt x="317" y="127"/>
                    </a:lnTo>
                    <a:lnTo>
                      <a:pt x="304" y="140"/>
                    </a:lnTo>
                    <a:lnTo>
                      <a:pt x="292" y="154"/>
                    </a:lnTo>
                    <a:lnTo>
                      <a:pt x="280" y="168"/>
                    </a:lnTo>
                    <a:lnTo>
                      <a:pt x="269" y="182"/>
                    </a:lnTo>
                    <a:lnTo>
                      <a:pt x="245" y="214"/>
                    </a:lnTo>
                    <a:lnTo>
                      <a:pt x="223" y="246"/>
                    </a:lnTo>
                    <a:lnTo>
                      <a:pt x="203" y="233"/>
                    </a:lnTo>
                    <a:close/>
                    <a:moveTo>
                      <a:pt x="418" y="25"/>
                    </a:moveTo>
                    <a:lnTo>
                      <a:pt x="434" y="18"/>
                    </a:lnTo>
                    <a:lnTo>
                      <a:pt x="450" y="13"/>
                    </a:lnTo>
                    <a:lnTo>
                      <a:pt x="467" y="7"/>
                    </a:lnTo>
                    <a:lnTo>
                      <a:pt x="484" y="4"/>
                    </a:lnTo>
                    <a:lnTo>
                      <a:pt x="501" y="1"/>
                    </a:lnTo>
                    <a:lnTo>
                      <a:pt x="518" y="0"/>
                    </a:lnTo>
                    <a:lnTo>
                      <a:pt x="536" y="0"/>
                    </a:lnTo>
                    <a:lnTo>
                      <a:pt x="554" y="0"/>
                    </a:lnTo>
                    <a:lnTo>
                      <a:pt x="572" y="2"/>
                    </a:lnTo>
                    <a:lnTo>
                      <a:pt x="590" y="5"/>
                    </a:lnTo>
                    <a:lnTo>
                      <a:pt x="610" y="9"/>
                    </a:lnTo>
                    <a:lnTo>
                      <a:pt x="628" y="16"/>
                    </a:lnTo>
                    <a:lnTo>
                      <a:pt x="648" y="22"/>
                    </a:lnTo>
                    <a:lnTo>
                      <a:pt x="667" y="31"/>
                    </a:lnTo>
                    <a:lnTo>
                      <a:pt x="688" y="42"/>
                    </a:lnTo>
                    <a:lnTo>
                      <a:pt x="707" y="53"/>
                    </a:lnTo>
                    <a:lnTo>
                      <a:pt x="695" y="74"/>
                    </a:lnTo>
                    <a:lnTo>
                      <a:pt x="676" y="63"/>
                    </a:lnTo>
                    <a:lnTo>
                      <a:pt x="657" y="54"/>
                    </a:lnTo>
                    <a:lnTo>
                      <a:pt x="640" y="46"/>
                    </a:lnTo>
                    <a:lnTo>
                      <a:pt x="622" y="39"/>
                    </a:lnTo>
                    <a:lnTo>
                      <a:pt x="604" y="33"/>
                    </a:lnTo>
                    <a:lnTo>
                      <a:pt x="587" y="30"/>
                    </a:lnTo>
                    <a:lnTo>
                      <a:pt x="570" y="27"/>
                    </a:lnTo>
                    <a:lnTo>
                      <a:pt x="554" y="25"/>
                    </a:lnTo>
                    <a:lnTo>
                      <a:pt x="536" y="23"/>
                    </a:lnTo>
                    <a:lnTo>
                      <a:pt x="520" y="25"/>
                    </a:lnTo>
                    <a:lnTo>
                      <a:pt x="504" y="26"/>
                    </a:lnTo>
                    <a:lnTo>
                      <a:pt x="489" y="28"/>
                    </a:lnTo>
                    <a:lnTo>
                      <a:pt x="473" y="31"/>
                    </a:lnTo>
                    <a:lnTo>
                      <a:pt x="458" y="35"/>
                    </a:lnTo>
                    <a:lnTo>
                      <a:pt x="442" y="41"/>
                    </a:lnTo>
                    <a:lnTo>
                      <a:pt x="427" y="47"/>
                    </a:lnTo>
                    <a:lnTo>
                      <a:pt x="418" y="25"/>
                    </a:lnTo>
                    <a:close/>
                    <a:moveTo>
                      <a:pt x="707" y="53"/>
                    </a:moveTo>
                    <a:lnTo>
                      <a:pt x="715" y="57"/>
                    </a:lnTo>
                    <a:lnTo>
                      <a:pt x="718" y="59"/>
                    </a:lnTo>
                    <a:lnTo>
                      <a:pt x="705" y="81"/>
                    </a:lnTo>
                    <a:lnTo>
                      <a:pt x="698" y="75"/>
                    </a:lnTo>
                    <a:lnTo>
                      <a:pt x="695" y="74"/>
                    </a:lnTo>
                    <a:lnTo>
                      <a:pt x="707" y="53"/>
                    </a:lnTo>
                    <a:close/>
                    <a:moveTo>
                      <a:pt x="718" y="59"/>
                    </a:moveTo>
                    <a:lnTo>
                      <a:pt x="720" y="61"/>
                    </a:lnTo>
                    <a:lnTo>
                      <a:pt x="722" y="63"/>
                    </a:lnTo>
                    <a:lnTo>
                      <a:pt x="723" y="66"/>
                    </a:lnTo>
                    <a:lnTo>
                      <a:pt x="723" y="69"/>
                    </a:lnTo>
                    <a:lnTo>
                      <a:pt x="723" y="71"/>
                    </a:lnTo>
                    <a:lnTo>
                      <a:pt x="723" y="73"/>
                    </a:lnTo>
                    <a:lnTo>
                      <a:pt x="722" y="76"/>
                    </a:lnTo>
                    <a:lnTo>
                      <a:pt x="721" y="79"/>
                    </a:lnTo>
                    <a:lnTo>
                      <a:pt x="711" y="70"/>
                    </a:lnTo>
                    <a:lnTo>
                      <a:pt x="718" y="59"/>
                    </a:lnTo>
                    <a:close/>
                    <a:moveTo>
                      <a:pt x="721" y="79"/>
                    </a:moveTo>
                    <a:lnTo>
                      <a:pt x="721" y="79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721" y="79"/>
                    </a:moveTo>
                    <a:lnTo>
                      <a:pt x="711" y="88"/>
                    </a:lnTo>
                    <a:lnTo>
                      <a:pt x="703" y="98"/>
                    </a:lnTo>
                    <a:lnTo>
                      <a:pt x="694" y="108"/>
                    </a:lnTo>
                    <a:lnTo>
                      <a:pt x="687" y="117"/>
                    </a:lnTo>
                    <a:lnTo>
                      <a:pt x="668" y="101"/>
                    </a:lnTo>
                    <a:lnTo>
                      <a:pt x="677" y="90"/>
                    </a:lnTo>
                    <a:lnTo>
                      <a:pt x="685" y="81"/>
                    </a:lnTo>
                    <a:lnTo>
                      <a:pt x="694" y="71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687" y="117"/>
                    </a:moveTo>
                    <a:lnTo>
                      <a:pt x="678" y="126"/>
                    </a:lnTo>
                    <a:lnTo>
                      <a:pt x="670" y="136"/>
                    </a:lnTo>
                    <a:lnTo>
                      <a:pt x="662" y="147"/>
                    </a:lnTo>
                    <a:lnTo>
                      <a:pt x="654" y="156"/>
                    </a:lnTo>
                    <a:lnTo>
                      <a:pt x="635" y="141"/>
                    </a:lnTo>
                    <a:lnTo>
                      <a:pt x="642" y="131"/>
                    </a:lnTo>
                    <a:lnTo>
                      <a:pt x="651" y="122"/>
                    </a:lnTo>
                    <a:lnTo>
                      <a:pt x="660" y="111"/>
                    </a:lnTo>
                    <a:lnTo>
                      <a:pt x="668" y="101"/>
                    </a:lnTo>
                    <a:lnTo>
                      <a:pt x="687" y="117"/>
                    </a:lnTo>
                    <a:close/>
                    <a:moveTo>
                      <a:pt x="654" y="156"/>
                    </a:moveTo>
                    <a:lnTo>
                      <a:pt x="634" y="181"/>
                    </a:lnTo>
                    <a:lnTo>
                      <a:pt x="614" y="207"/>
                    </a:lnTo>
                    <a:lnTo>
                      <a:pt x="597" y="232"/>
                    </a:lnTo>
                    <a:lnTo>
                      <a:pt x="579" y="258"/>
                    </a:lnTo>
                    <a:lnTo>
                      <a:pt x="562" y="283"/>
                    </a:lnTo>
                    <a:lnTo>
                      <a:pt x="546" y="309"/>
                    </a:lnTo>
                    <a:lnTo>
                      <a:pt x="531" y="335"/>
                    </a:lnTo>
                    <a:lnTo>
                      <a:pt x="517" y="360"/>
                    </a:lnTo>
                    <a:lnTo>
                      <a:pt x="495" y="349"/>
                    </a:lnTo>
                    <a:lnTo>
                      <a:pt x="511" y="323"/>
                    </a:lnTo>
                    <a:lnTo>
                      <a:pt x="526" y="297"/>
                    </a:lnTo>
                    <a:lnTo>
                      <a:pt x="542" y="270"/>
                    </a:lnTo>
                    <a:lnTo>
                      <a:pt x="558" y="244"/>
                    </a:lnTo>
                    <a:lnTo>
                      <a:pt x="576" y="218"/>
                    </a:lnTo>
                    <a:lnTo>
                      <a:pt x="595" y="192"/>
                    </a:lnTo>
                    <a:lnTo>
                      <a:pt x="614" y="166"/>
                    </a:lnTo>
                    <a:lnTo>
                      <a:pt x="635" y="141"/>
                    </a:lnTo>
                    <a:lnTo>
                      <a:pt x="654" y="156"/>
                    </a:lnTo>
                    <a:close/>
                    <a:moveTo>
                      <a:pt x="495" y="349"/>
                    </a:moveTo>
                    <a:lnTo>
                      <a:pt x="495" y="349"/>
                    </a:lnTo>
                    <a:lnTo>
                      <a:pt x="506" y="355"/>
                    </a:lnTo>
                    <a:lnTo>
                      <a:pt x="495" y="349"/>
                    </a:lnTo>
                    <a:close/>
                    <a:moveTo>
                      <a:pt x="517" y="360"/>
                    </a:moveTo>
                    <a:lnTo>
                      <a:pt x="517" y="360"/>
                    </a:lnTo>
                    <a:lnTo>
                      <a:pt x="495" y="350"/>
                    </a:lnTo>
                    <a:lnTo>
                      <a:pt x="495" y="349"/>
                    </a:lnTo>
                    <a:lnTo>
                      <a:pt x="517" y="360"/>
                    </a:lnTo>
                    <a:close/>
                    <a:moveTo>
                      <a:pt x="517" y="360"/>
                    </a:moveTo>
                    <a:lnTo>
                      <a:pt x="512" y="370"/>
                    </a:lnTo>
                    <a:lnTo>
                      <a:pt x="506" y="381"/>
                    </a:lnTo>
                    <a:lnTo>
                      <a:pt x="502" y="391"/>
                    </a:lnTo>
                    <a:lnTo>
                      <a:pt x="496" y="401"/>
                    </a:lnTo>
                    <a:lnTo>
                      <a:pt x="475" y="391"/>
                    </a:lnTo>
                    <a:lnTo>
                      <a:pt x="480" y="381"/>
                    </a:lnTo>
                    <a:lnTo>
                      <a:pt x="485" y="370"/>
                    </a:lnTo>
                    <a:lnTo>
                      <a:pt x="490" y="359"/>
                    </a:lnTo>
                    <a:lnTo>
                      <a:pt x="495" y="350"/>
                    </a:lnTo>
                    <a:lnTo>
                      <a:pt x="517" y="360"/>
                    </a:lnTo>
                    <a:close/>
                    <a:moveTo>
                      <a:pt x="496" y="401"/>
                    </a:moveTo>
                    <a:lnTo>
                      <a:pt x="492" y="410"/>
                    </a:lnTo>
                    <a:lnTo>
                      <a:pt x="488" y="420"/>
                    </a:lnTo>
                    <a:lnTo>
                      <a:pt x="484" y="431"/>
                    </a:lnTo>
                    <a:lnTo>
                      <a:pt x="478" y="443"/>
                    </a:lnTo>
                    <a:lnTo>
                      <a:pt x="455" y="433"/>
                    </a:lnTo>
                    <a:lnTo>
                      <a:pt x="460" y="423"/>
                    </a:lnTo>
                    <a:lnTo>
                      <a:pt x="464" y="413"/>
                    </a:lnTo>
                    <a:lnTo>
                      <a:pt x="469" y="403"/>
                    </a:lnTo>
                    <a:lnTo>
                      <a:pt x="475" y="391"/>
                    </a:lnTo>
                    <a:lnTo>
                      <a:pt x="496" y="401"/>
                    </a:lnTo>
                    <a:close/>
                    <a:moveTo>
                      <a:pt x="478" y="443"/>
                    </a:moveTo>
                    <a:lnTo>
                      <a:pt x="468" y="468"/>
                    </a:lnTo>
                    <a:lnTo>
                      <a:pt x="459" y="494"/>
                    </a:lnTo>
                    <a:lnTo>
                      <a:pt x="450" y="520"/>
                    </a:lnTo>
                    <a:lnTo>
                      <a:pt x="441" y="546"/>
                    </a:lnTo>
                    <a:lnTo>
                      <a:pt x="435" y="572"/>
                    </a:lnTo>
                    <a:lnTo>
                      <a:pt x="430" y="598"/>
                    </a:lnTo>
                    <a:lnTo>
                      <a:pt x="424" y="623"/>
                    </a:lnTo>
                    <a:lnTo>
                      <a:pt x="421" y="649"/>
                    </a:lnTo>
                    <a:lnTo>
                      <a:pt x="397" y="646"/>
                    </a:lnTo>
                    <a:lnTo>
                      <a:pt x="400" y="620"/>
                    </a:lnTo>
                    <a:lnTo>
                      <a:pt x="406" y="593"/>
                    </a:lnTo>
                    <a:lnTo>
                      <a:pt x="411" y="567"/>
                    </a:lnTo>
                    <a:lnTo>
                      <a:pt x="418" y="540"/>
                    </a:lnTo>
                    <a:lnTo>
                      <a:pt x="426" y="513"/>
                    </a:lnTo>
                    <a:lnTo>
                      <a:pt x="435" y="486"/>
                    </a:lnTo>
                    <a:lnTo>
                      <a:pt x="445" y="460"/>
                    </a:lnTo>
                    <a:lnTo>
                      <a:pt x="455" y="433"/>
                    </a:lnTo>
                    <a:lnTo>
                      <a:pt x="478" y="443"/>
                    </a:lnTo>
                    <a:close/>
                    <a:moveTo>
                      <a:pt x="421" y="649"/>
                    </a:moveTo>
                    <a:lnTo>
                      <a:pt x="420" y="652"/>
                    </a:lnTo>
                    <a:lnTo>
                      <a:pt x="419" y="654"/>
                    </a:lnTo>
                    <a:lnTo>
                      <a:pt x="409" y="648"/>
                    </a:lnTo>
                    <a:lnTo>
                      <a:pt x="421" y="649"/>
                    </a:lnTo>
                    <a:close/>
                    <a:moveTo>
                      <a:pt x="419" y="654"/>
                    </a:moveTo>
                    <a:lnTo>
                      <a:pt x="404" y="676"/>
                    </a:lnTo>
                    <a:lnTo>
                      <a:pt x="386" y="695"/>
                    </a:lnTo>
                    <a:lnTo>
                      <a:pt x="369" y="713"/>
                    </a:lnTo>
                    <a:lnTo>
                      <a:pt x="350" y="730"/>
                    </a:lnTo>
                    <a:lnTo>
                      <a:pt x="328" y="744"/>
                    </a:lnTo>
                    <a:lnTo>
                      <a:pt x="306" y="758"/>
                    </a:lnTo>
                    <a:lnTo>
                      <a:pt x="283" y="769"/>
                    </a:lnTo>
                    <a:lnTo>
                      <a:pt x="258" y="779"/>
                    </a:lnTo>
                    <a:lnTo>
                      <a:pt x="250" y="756"/>
                    </a:lnTo>
                    <a:lnTo>
                      <a:pt x="273" y="747"/>
                    </a:lnTo>
                    <a:lnTo>
                      <a:pt x="295" y="736"/>
                    </a:lnTo>
                    <a:lnTo>
                      <a:pt x="315" y="723"/>
                    </a:lnTo>
                    <a:lnTo>
                      <a:pt x="334" y="710"/>
                    </a:lnTo>
                    <a:lnTo>
                      <a:pt x="352" y="695"/>
                    </a:lnTo>
                    <a:lnTo>
                      <a:pt x="369" y="678"/>
                    </a:lnTo>
                    <a:lnTo>
                      <a:pt x="384" y="661"/>
                    </a:lnTo>
                    <a:lnTo>
                      <a:pt x="398" y="640"/>
                    </a:lnTo>
                    <a:lnTo>
                      <a:pt x="419" y="654"/>
                    </a:lnTo>
                    <a:close/>
                    <a:moveTo>
                      <a:pt x="258" y="779"/>
                    </a:moveTo>
                    <a:lnTo>
                      <a:pt x="232" y="787"/>
                    </a:lnTo>
                    <a:lnTo>
                      <a:pt x="205" y="795"/>
                    </a:lnTo>
                    <a:lnTo>
                      <a:pt x="176" y="799"/>
                    </a:lnTo>
                    <a:lnTo>
                      <a:pt x="145" y="803"/>
                    </a:lnTo>
                    <a:lnTo>
                      <a:pt x="114" y="804"/>
                    </a:lnTo>
                    <a:lnTo>
                      <a:pt x="81" y="805"/>
                    </a:lnTo>
                    <a:lnTo>
                      <a:pt x="47" y="804"/>
                    </a:lnTo>
                    <a:lnTo>
                      <a:pt x="10" y="801"/>
                    </a:lnTo>
                    <a:lnTo>
                      <a:pt x="13" y="776"/>
                    </a:lnTo>
                    <a:lnTo>
                      <a:pt x="47" y="779"/>
                    </a:lnTo>
                    <a:lnTo>
                      <a:pt x="81" y="781"/>
                    </a:lnTo>
                    <a:lnTo>
                      <a:pt x="112" y="781"/>
                    </a:lnTo>
                    <a:lnTo>
                      <a:pt x="142" y="778"/>
                    </a:lnTo>
                    <a:lnTo>
                      <a:pt x="171" y="775"/>
                    </a:lnTo>
                    <a:lnTo>
                      <a:pt x="199" y="770"/>
                    </a:lnTo>
                    <a:lnTo>
                      <a:pt x="225" y="764"/>
                    </a:lnTo>
                    <a:lnTo>
                      <a:pt x="250" y="756"/>
                    </a:lnTo>
                    <a:lnTo>
                      <a:pt x="258" y="779"/>
                    </a:lnTo>
                    <a:close/>
                    <a:moveTo>
                      <a:pt x="10" y="801"/>
                    </a:moveTo>
                    <a:lnTo>
                      <a:pt x="6" y="800"/>
                    </a:lnTo>
                    <a:lnTo>
                      <a:pt x="3" y="797"/>
                    </a:lnTo>
                    <a:lnTo>
                      <a:pt x="1" y="792"/>
                    </a:lnTo>
                    <a:lnTo>
                      <a:pt x="0" y="788"/>
                    </a:lnTo>
                    <a:lnTo>
                      <a:pt x="12" y="789"/>
                    </a:lnTo>
                    <a:lnTo>
                      <a:pt x="10" y="80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1" name="Freeform 1012"/>
              <p:cNvSpPr>
                <a:spLocks/>
              </p:cNvSpPr>
              <p:nvPr/>
            </p:nvSpPr>
            <p:spPr bwMode="auto">
              <a:xfrm>
                <a:off x="2431" y="1687"/>
                <a:ext cx="120" cy="145"/>
              </a:xfrm>
              <a:custGeom>
                <a:avLst/>
                <a:gdLst>
                  <a:gd name="T0" fmla="*/ 0 w 606"/>
                  <a:gd name="T1" fmla="*/ 28 h 725"/>
                  <a:gd name="T2" fmla="*/ 0 w 606"/>
                  <a:gd name="T3" fmla="*/ 27 h 725"/>
                  <a:gd name="T4" fmla="*/ 1 w 606"/>
                  <a:gd name="T5" fmla="*/ 25 h 725"/>
                  <a:gd name="T6" fmla="*/ 1 w 606"/>
                  <a:gd name="T7" fmla="*/ 22 h 725"/>
                  <a:gd name="T8" fmla="*/ 2 w 606"/>
                  <a:gd name="T9" fmla="*/ 20 h 725"/>
                  <a:gd name="T10" fmla="*/ 3 w 606"/>
                  <a:gd name="T11" fmla="*/ 17 h 725"/>
                  <a:gd name="T12" fmla="*/ 4 w 606"/>
                  <a:gd name="T13" fmla="*/ 14 h 725"/>
                  <a:gd name="T14" fmla="*/ 6 w 606"/>
                  <a:gd name="T15" fmla="*/ 11 h 725"/>
                  <a:gd name="T16" fmla="*/ 7 w 606"/>
                  <a:gd name="T17" fmla="*/ 8 h 725"/>
                  <a:gd name="T18" fmla="*/ 9 w 606"/>
                  <a:gd name="T19" fmla="*/ 6 h 725"/>
                  <a:gd name="T20" fmla="*/ 9 w 606"/>
                  <a:gd name="T21" fmla="*/ 5 h 725"/>
                  <a:gd name="T22" fmla="*/ 10 w 606"/>
                  <a:gd name="T23" fmla="*/ 4 h 725"/>
                  <a:gd name="T24" fmla="*/ 11 w 606"/>
                  <a:gd name="T25" fmla="*/ 3 h 725"/>
                  <a:gd name="T26" fmla="*/ 12 w 606"/>
                  <a:gd name="T27" fmla="*/ 2 h 725"/>
                  <a:gd name="T28" fmla="*/ 14 w 606"/>
                  <a:gd name="T29" fmla="*/ 1 h 725"/>
                  <a:gd name="T30" fmla="*/ 15 w 606"/>
                  <a:gd name="T31" fmla="*/ 1 h 725"/>
                  <a:gd name="T32" fmla="*/ 16 w 606"/>
                  <a:gd name="T33" fmla="*/ 0 h 725"/>
                  <a:gd name="T34" fmla="*/ 17 w 606"/>
                  <a:gd name="T35" fmla="*/ 0 h 725"/>
                  <a:gd name="T36" fmla="*/ 18 w 606"/>
                  <a:gd name="T37" fmla="*/ 0 h 725"/>
                  <a:gd name="T38" fmla="*/ 19 w 606"/>
                  <a:gd name="T39" fmla="*/ 0 h 725"/>
                  <a:gd name="T40" fmla="*/ 21 w 606"/>
                  <a:gd name="T41" fmla="*/ 0 h 725"/>
                  <a:gd name="T42" fmla="*/ 22 w 606"/>
                  <a:gd name="T43" fmla="*/ 1 h 725"/>
                  <a:gd name="T44" fmla="*/ 23 w 606"/>
                  <a:gd name="T45" fmla="*/ 2 h 725"/>
                  <a:gd name="T46" fmla="*/ 23 w 606"/>
                  <a:gd name="T47" fmla="*/ 3 h 725"/>
                  <a:gd name="T48" fmla="*/ 21 w 606"/>
                  <a:gd name="T49" fmla="*/ 6 h 725"/>
                  <a:gd name="T50" fmla="*/ 19 w 606"/>
                  <a:gd name="T51" fmla="*/ 9 h 725"/>
                  <a:gd name="T52" fmla="*/ 18 w 606"/>
                  <a:gd name="T53" fmla="*/ 11 h 725"/>
                  <a:gd name="T54" fmla="*/ 16 w 606"/>
                  <a:gd name="T55" fmla="*/ 14 h 725"/>
                  <a:gd name="T56" fmla="*/ 15 w 606"/>
                  <a:gd name="T57" fmla="*/ 17 h 725"/>
                  <a:gd name="T58" fmla="*/ 14 w 606"/>
                  <a:gd name="T59" fmla="*/ 20 h 725"/>
                  <a:gd name="T60" fmla="*/ 14 w 606"/>
                  <a:gd name="T61" fmla="*/ 22 h 725"/>
                  <a:gd name="T62" fmla="*/ 13 w 606"/>
                  <a:gd name="T63" fmla="*/ 24 h 725"/>
                  <a:gd name="T64" fmla="*/ 12 w 606"/>
                  <a:gd name="T65" fmla="*/ 26 h 725"/>
                  <a:gd name="T66" fmla="*/ 11 w 606"/>
                  <a:gd name="T67" fmla="*/ 27 h 725"/>
                  <a:gd name="T68" fmla="*/ 9 w 606"/>
                  <a:gd name="T69" fmla="*/ 28 h 725"/>
                  <a:gd name="T70" fmla="*/ 7 w 606"/>
                  <a:gd name="T71" fmla="*/ 28 h 725"/>
                  <a:gd name="T72" fmla="*/ 6 w 606"/>
                  <a:gd name="T73" fmla="*/ 29 h 725"/>
                  <a:gd name="T74" fmla="*/ 3 w 606"/>
                  <a:gd name="T75" fmla="*/ 29 h 725"/>
                  <a:gd name="T76" fmla="*/ 1 w 606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6"/>
                  <a:gd name="T118" fmla="*/ 0 h 725"/>
                  <a:gd name="T119" fmla="*/ 606 w 606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6" h="725">
                    <a:moveTo>
                      <a:pt x="0" y="720"/>
                    </a:moveTo>
                    <a:lnTo>
                      <a:pt x="1" y="708"/>
                    </a:lnTo>
                    <a:lnTo>
                      <a:pt x="3" y="690"/>
                    </a:lnTo>
                    <a:lnTo>
                      <a:pt x="6" y="670"/>
                    </a:lnTo>
                    <a:lnTo>
                      <a:pt x="12" y="646"/>
                    </a:lnTo>
                    <a:lnTo>
                      <a:pt x="17" y="620"/>
                    </a:lnTo>
                    <a:lnTo>
                      <a:pt x="25" y="591"/>
                    </a:lnTo>
                    <a:lnTo>
                      <a:pt x="33" y="560"/>
                    </a:lnTo>
                    <a:lnTo>
                      <a:pt x="42" y="526"/>
                    </a:lnTo>
                    <a:lnTo>
                      <a:pt x="53" y="492"/>
                    </a:lnTo>
                    <a:lnTo>
                      <a:pt x="65" y="456"/>
                    </a:lnTo>
                    <a:lnTo>
                      <a:pt x="79" y="419"/>
                    </a:lnTo>
                    <a:lnTo>
                      <a:pt x="93" y="382"/>
                    </a:lnTo>
                    <a:lnTo>
                      <a:pt x="108" y="345"/>
                    </a:lnTo>
                    <a:lnTo>
                      <a:pt x="125" y="307"/>
                    </a:lnTo>
                    <a:lnTo>
                      <a:pt x="143" y="270"/>
                    </a:lnTo>
                    <a:lnTo>
                      <a:pt x="163" y="234"/>
                    </a:lnTo>
                    <a:lnTo>
                      <a:pt x="183" y="201"/>
                    </a:lnTo>
                    <a:lnTo>
                      <a:pt x="204" y="169"/>
                    </a:lnTo>
                    <a:lnTo>
                      <a:pt x="215" y="153"/>
                    </a:lnTo>
                    <a:lnTo>
                      <a:pt x="227" y="138"/>
                    </a:lnTo>
                    <a:lnTo>
                      <a:pt x="237" y="124"/>
                    </a:lnTo>
                    <a:lnTo>
                      <a:pt x="249" y="110"/>
                    </a:lnTo>
                    <a:lnTo>
                      <a:pt x="261" y="97"/>
                    </a:lnTo>
                    <a:lnTo>
                      <a:pt x="274" y="84"/>
                    </a:lnTo>
                    <a:lnTo>
                      <a:pt x="286" y="74"/>
                    </a:lnTo>
                    <a:lnTo>
                      <a:pt x="299" y="62"/>
                    </a:lnTo>
                    <a:lnTo>
                      <a:pt x="312" y="52"/>
                    </a:lnTo>
                    <a:lnTo>
                      <a:pt x="325" y="42"/>
                    </a:lnTo>
                    <a:lnTo>
                      <a:pt x="339" y="34"/>
                    </a:lnTo>
                    <a:lnTo>
                      <a:pt x="353" y="26"/>
                    </a:lnTo>
                    <a:lnTo>
                      <a:pt x="367" y="20"/>
                    </a:lnTo>
                    <a:lnTo>
                      <a:pt x="381" y="13"/>
                    </a:lnTo>
                    <a:lnTo>
                      <a:pt x="395" y="9"/>
                    </a:lnTo>
                    <a:lnTo>
                      <a:pt x="410" y="4"/>
                    </a:lnTo>
                    <a:lnTo>
                      <a:pt x="425" y="2"/>
                    </a:lnTo>
                    <a:lnTo>
                      <a:pt x="440" y="0"/>
                    </a:lnTo>
                    <a:lnTo>
                      <a:pt x="456" y="0"/>
                    </a:lnTo>
                    <a:lnTo>
                      <a:pt x="472" y="0"/>
                    </a:lnTo>
                    <a:lnTo>
                      <a:pt x="488" y="2"/>
                    </a:lnTo>
                    <a:lnTo>
                      <a:pt x="504" y="6"/>
                    </a:lnTo>
                    <a:lnTo>
                      <a:pt x="520" y="10"/>
                    </a:lnTo>
                    <a:lnTo>
                      <a:pt x="538" y="15"/>
                    </a:lnTo>
                    <a:lnTo>
                      <a:pt x="554" y="23"/>
                    </a:lnTo>
                    <a:lnTo>
                      <a:pt x="571" y="30"/>
                    </a:lnTo>
                    <a:lnTo>
                      <a:pt x="588" y="41"/>
                    </a:lnTo>
                    <a:lnTo>
                      <a:pt x="606" y="52"/>
                    </a:lnTo>
                    <a:lnTo>
                      <a:pt x="579" y="84"/>
                    </a:lnTo>
                    <a:lnTo>
                      <a:pt x="554" y="118"/>
                    </a:lnTo>
                    <a:lnTo>
                      <a:pt x="529" y="151"/>
                    </a:lnTo>
                    <a:lnTo>
                      <a:pt x="505" y="184"/>
                    </a:lnTo>
                    <a:lnTo>
                      <a:pt x="484" y="217"/>
                    </a:lnTo>
                    <a:lnTo>
                      <a:pt x="463" y="251"/>
                    </a:lnTo>
                    <a:lnTo>
                      <a:pt x="444" y="284"/>
                    </a:lnTo>
                    <a:lnTo>
                      <a:pt x="426" y="319"/>
                    </a:lnTo>
                    <a:lnTo>
                      <a:pt x="410" y="352"/>
                    </a:lnTo>
                    <a:lnTo>
                      <a:pt x="395" y="387"/>
                    </a:lnTo>
                    <a:lnTo>
                      <a:pt x="381" y="421"/>
                    </a:lnTo>
                    <a:lnTo>
                      <a:pt x="370" y="455"/>
                    </a:lnTo>
                    <a:lnTo>
                      <a:pt x="359" y="489"/>
                    </a:lnTo>
                    <a:lnTo>
                      <a:pt x="351" y="523"/>
                    </a:lnTo>
                    <a:lnTo>
                      <a:pt x="344" y="556"/>
                    </a:lnTo>
                    <a:lnTo>
                      <a:pt x="339" y="590"/>
                    </a:lnTo>
                    <a:lnTo>
                      <a:pt x="326" y="609"/>
                    </a:lnTo>
                    <a:lnTo>
                      <a:pt x="312" y="627"/>
                    </a:lnTo>
                    <a:lnTo>
                      <a:pt x="298" y="643"/>
                    </a:lnTo>
                    <a:lnTo>
                      <a:pt x="282" y="657"/>
                    </a:lnTo>
                    <a:lnTo>
                      <a:pt x="264" y="671"/>
                    </a:lnTo>
                    <a:lnTo>
                      <a:pt x="246" y="682"/>
                    </a:lnTo>
                    <a:lnTo>
                      <a:pt x="227" y="692"/>
                    </a:lnTo>
                    <a:lnTo>
                      <a:pt x="206" y="701"/>
                    </a:lnTo>
                    <a:lnTo>
                      <a:pt x="184" y="709"/>
                    </a:lnTo>
                    <a:lnTo>
                      <a:pt x="162" y="715"/>
                    </a:lnTo>
                    <a:lnTo>
                      <a:pt x="138" y="719"/>
                    </a:lnTo>
                    <a:lnTo>
                      <a:pt x="112" y="723"/>
                    </a:lnTo>
                    <a:lnTo>
                      <a:pt x="86" y="724"/>
                    </a:lnTo>
                    <a:lnTo>
                      <a:pt x="58" y="725"/>
                    </a:lnTo>
                    <a:lnTo>
                      <a:pt x="30" y="724"/>
                    </a:lnTo>
                    <a:lnTo>
                      <a:pt x="0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2" name="Freeform 1013"/>
              <p:cNvSpPr>
                <a:spLocks noEditPoints="1"/>
              </p:cNvSpPr>
              <p:nvPr/>
            </p:nvSpPr>
            <p:spPr bwMode="auto">
              <a:xfrm>
                <a:off x="2431" y="1687"/>
                <a:ext cx="124" cy="149"/>
              </a:xfrm>
              <a:custGeom>
                <a:avLst/>
                <a:gdLst>
                  <a:gd name="T0" fmla="*/ 0 w 631"/>
                  <a:gd name="T1" fmla="*/ 29 h 750"/>
                  <a:gd name="T2" fmla="*/ 0 w 631"/>
                  <a:gd name="T3" fmla="*/ 28 h 750"/>
                  <a:gd name="T4" fmla="*/ 1 w 631"/>
                  <a:gd name="T5" fmla="*/ 29 h 750"/>
                  <a:gd name="T6" fmla="*/ 0 w 631"/>
                  <a:gd name="T7" fmla="*/ 26 h 750"/>
                  <a:gd name="T8" fmla="*/ 1 w 631"/>
                  <a:gd name="T9" fmla="*/ 28 h 750"/>
                  <a:gd name="T10" fmla="*/ 2 w 631"/>
                  <a:gd name="T11" fmla="*/ 22 h 750"/>
                  <a:gd name="T12" fmla="*/ 4 w 631"/>
                  <a:gd name="T13" fmla="*/ 15 h 750"/>
                  <a:gd name="T14" fmla="*/ 7 w 631"/>
                  <a:gd name="T15" fmla="*/ 10 h 750"/>
                  <a:gd name="T16" fmla="*/ 5 w 631"/>
                  <a:gd name="T17" fmla="*/ 14 h 750"/>
                  <a:gd name="T18" fmla="*/ 3 w 631"/>
                  <a:gd name="T19" fmla="*/ 21 h 750"/>
                  <a:gd name="T20" fmla="*/ 7 w 631"/>
                  <a:gd name="T21" fmla="*/ 10 h 750"/>
                  <a:gd name="T22" fmla="*/ 9 w 631"/>
                  <a:gd name="T23" fmla="*/ 8 h 750"/>
                  <a:gd name="T24" fmla="*/ 7 w 631"/>
                  <a:gd name="T25" fmla="*/ 10 h 750"/>
                  <a:gd name="T26" fmla="*/ 11 w 631"/>
                  <a:gd name="T27" fmla="*/ 3 h 750"/>
                  <a:gd name="T28" fmla="*/ 14 w 631"/>
                  <a:gd name="T29" fmla="*/ 2 h 750"/>
                  <a:gd name="T30" fmla="*/ 15 w 631"/>
                  <a:gd name="T31" fmla="*/ 2 h 750"/>
                  <a:gd name="T32" fmla="*/ 12 w 631"/>
                  <a:gd name="T33" fmla="*/ 4 h 750"/>
                  <a:gd name="T34" fmla="*/ 8 w 631"/>
                  <a:gd name="T35" fmla="*/ 7 h 750"/>
                  <a:gd name="T36" fmla="*/ 17 w 631"/>
                  <a:gd name="T37" fmla="*/ 0 h 750"/>
                  <a:gd name="T38" fmla="*/ 20 w 631"/>
                  <a:gd name="T39" fmla="*/ 0 h 750"/>
                  <a:gd name="T40" fmla="*/ 23 w 631"/>
                  <a:gd name="T41" fmla="*/ 1 h 750"/>
                  <a:gd name="T42" fmla="*/ 22 w 631"/>
                  <a:gd name="T43" fmla="*/ 2 h 750"/>
                  <a:gd name="T44" fmla="*/ 20 w 631"/>
                  <a:gd name="T45" fmla="*/ 1 h 750"/>
                  <a:gd name="T46" fmla="*/ 17 w 631"/>
                  <a:gd name="T47" fmla="*/ 1 h 750"/>
                  <a:gd name="T48" fmla="*/ 15 w 631"/>
                  <a:gd name="T49" fmla="*/ 1 h 750"/>
                  <a:gd name="T50" fmla="*/ 24 w 631"/>
                  <a:gd name="T51" fmla="*/ 3 h 750"/>
                  <a:gd name="T52" fmla="*/ 25 w 631"/>
                  <a:gd name="T53" fmla="*/ 3 h 750"/>
                  <a:gd name="T54" fmla="*/ 25 w 631"/>
                  <a:gd name="T55" fmla="*/ 3 h 750"/>
                  <a:gd name="T56" fmla="*/ 24 w 631"/>
                  <a:gd name="T57" fmla="*/ 2 h 750"/>
                  <a:gd name="T58" fmla="*/ 25 w 631"/>
                  <a:gd name="T59" fmla="*/ 3 h 750"/>
                  <a:gd name="T60" fmla="*/ 24 w 631"/>
                  <a:gd name="T61" fmla="*/ 4 h 750"/>
                  <a:gd name="T62" fmla="*/ 24 w 631"/>
                  <a:gd name="T63" fmla="*/ 3 h 750"/>
                  <a:gd name="T64" fmla="*/ 23 w 631"/>
                  <a:gd name="T65" fmla="*/ 5 h 750"/>
                  <a:gd name="T66" fmla="*/ 23 w 631"/>
                  <a:gd name="T67" fmla="*/ 4 h 750"/>
                  <a:gd name="T68" fmla="*/ 22 w 631"/>
                  <a:gd name="T69" fmla="*/ 7 h 750"/>
                  <a:gd name="T70" fmla="*/ 19 w 631"/>
                  <a:gd name="T71" fmla="*/ 12 h 750"/>
                  <a:gd name="T72" fmla="*/ 18 w 631"/>
                  <a:gd name="T73" fmla="*/ 11 h 750"/>
                  <a:gd name="T74" fmla="*/ 21 w 631"/>
                  <a:gd name="T75" fmla="*/ 6 h 750"/>
                  <a:gd name="T76" fmla="*/ 17 w 631"/>
                  <a:gd name="T77" fmla="*/ 13 h 750"/>
                  <a:gd name="T78" fmla="*/ 18 w 631"/>
                  <a:gd name="T79" fmla="*/ 14 h 750"/>
                  <a:gd name="T80" fmla="*/ 17 w 631"/>
                  <a:gd name="T81" fmla="*/ 14 h 750"/>
                  <a:gd name="T82" fmla="*/ 17 w 631"/>
                  <a:gd name="T83" fmla="*/ 15 h 750"/>
                  <a:gd name="T84" fmla="*/ 16 w 631"/>
                  <a:gd name="T85" fmla="*/ 16 h 750"/>
                  <a:gd name="T86" fmla="*/ 17 w 631"/>
                  <a:gd name="T87" fmla="*/ 17 h 750"/>
                  <a:gd name="T88" fmla="*/ 15 w 631"/>
                  <a:gd name="T89" fmla="*/ 21 h 750"/>
                  <a:gd name="T90" fmla="*/ 14 w 631"/>
                  <a:gd name="T91" fmla="*/ 23 h 750"/>
                  <a:gd name="T92" fmla="*/ 15 w 631"/>
                  <a:gd name="T93" fmla="*/ 18 h 750"/>
                  <a:gd name="T94" fmla="*/ 15 w 631"/>
                  <a:gd name="T95" fmla="*/ 24 h 750"/>
                  <a:gd name="T96" fmla="*/ 14 w 631"/>
                  <a:gd name="T97" fmla="*/ 25 h 750"/>
                  <a:gd name="T98" fmla="*/ 11 w 631"/>
                  <a:gd name="T99" fmla="*/ 28 h 750"/>
                  <a:gd name="T100" fmla="*/ 10 w 631"/>
                  <a:gd name="T101" fmla="*/ 27 h 750"/>
                  <a:gd name="T102" fmla="*/ 13 w 631"/>
                  <a:gd name="T103" fmla="*/ 25 h 750"/>
                  <a:gd name="T104" fmla="*/ 7 w 631"/>
                  <a:gd name="T105" fmla="*/ 30 h 750"/>
                  <a:gd name="T106" fmla="*/ 2 w 631"/>
                  <a:gd name="T107" fmla="*/ 30 h 750"/>
                  <a:gd name="T108" fmla="*/ 4 w 631"/>
                  <a:gd name="T109" fmla="*/ 29 h 750"/>
                  <a:gd name="T110" fmla="*/ 9 w 631"/>
                  <a:gd name="T111" fmla="*/ 28 h 750"/>
                  <a:gd name="T112" fmla="*/ 0 w 631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1"/>
                  <a:gd name="T172" fmla="*/ 0 h 750"/>
                  <a:gd name="T173" fmla="*/ 631 w 631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1" h="750">
                    <a:moveTo>
                      <a:pt x="0" y="732"/>
                    </a:moveTo>
                    <a:lnTo>
                      <a:pt x="0" y="732"/>
                    </a:lnTo>
                    <a:lnTo>
                      <a:pt x="25" y="733"/>
                    </a:lnTo>
                    <a:lnTo>
                      <a:pt x="25" y="735"/>
                    </a:lnTo>
                    <a:lnTo>
                      <a:pt x="0" y="732"/>
                    </a:lnTo>
                    <a:close/>
                    <a:moveTo>
                      <a:pt x="0" y="732"/>
                    </a:moveTo>
                    <a:lnTo>
                      <a:pt x="1" y="725"/>
                    </a:lnTo>
                    <a:lnTo>
                      <a:pt x="2" y="716"/>
                    </a:lnTo>
                    <a:lnTo>
                      <a:pt x="3" y="706"/>
                    </a:lnTo>
                    <a:lnTo>
                      <a:pt x="5" y="697"/>
                    </a:lnTo>
                    <a:lnTo>
                      <a:pt x="29" y="700"/>
                    </a:lnTo>
                    <a:lnTo>
                      <a:pt x="28" y="711"/>
                    </a:lnTo>
                    <a:lnTo>
                      <a:pt x="26" y="721"/>
                    </a:lnTo>
                    <a:lnTo>
                      <a:pt x="25" y="728"/>
                    </a:lnTo>
                    <a:lnTo>
                      <a:pt x="25" y="733"/>
                    </a:lnTo>
                    <a:lnTo>
                      <a:pt x="0" y="732"/>
                    </a:lnTo>
                    <a:close/>
                    <a:moveTo>
                      <a:pt x="5" y="697"/>
                    </a:moveTo>
                    <a:lnTo>
                      <a:pt x="6" y="685"/>
                    </a:lnTo>
                    <a:lnTo>
                      <a:pt x="10" y="673"/>
                    </a:lnTo>
                    <a:lnTo>
                      <a:pt x="12" y="659"/>
                    </a:lnTo>
                    <a:lnTo>
                      <a:pt x="15" y="644"/>
                    </a:lnTo>
                    <a:lnTo>
                      <a:pt x="40" y="649"/>
                    </a:lnTo>
                    <a:lnTo>
                      <a:pt x="37" y="662"/>
                    </a:lnTo>
                    <a:lnTo>
                      <a:pt x="33" y="675"/>
                    </a:lnTo>
                    <a:lnTo>
                      <a:pt x="31" y="688"/>
                    </a:lnTo>
                    <a:lnTo>
                      <a:pt x="29" y="700"/>
                    </a:lnTo>
                    <a:lnTo>
                      <a:pt x="5" y="697"/>
                    </a:lnTo>
                    <a:close/>
                    <a:moveTo>
                      <a:pt x="15" y="644"/>
                    </a:moveTo>
                    <a:lnTo>
                      <a:pt x="26" y="603"/>
                    </a:lnTo>
                    <a:lnTo>
                      <a:pt x="38" y="556"/>
                    </a:lnTo>
                    <a:lnTo>
                      <a:pt x="53" y="508"/>
                    </a:lnTo>
                    <a:lnTo>
                      <a:pt x="70" y="456"/>
                    </a:lnTo>
                    <a:lnTo>
                      <a:pt x="80" y="429"/>
                    </a:lnTo>
                    <a:lnTo>
                      <a:pt x="89" y="402"/>
                    </a:lnTo>
                    <a:lnTo>
                      <a:pt x="100" y="375"/>
                    </a:lnTo>
                    <a:lnTo>
                      <a:pt x="112" y="348"/>
                    </a:lnTo>
                    <a:lnTo>
                      <a:pt x="124" y="321"/>
                    </a:lnTo>
                    <a:lnTo>
                      <a:pt x="137" y="294"/>
                    </a:lnTo>
                    <a:lnTo>
                      <a:pt x="151" y="267"/>
                    </a:lnTo>
                    <a:lnTo>
                      <a:pt x="165" y="241"/>
                    </a:lnTo>
                    <a:lnTo>
                      <a:pt x="187" y="253"/>
                    </a:lnTo>
                    <a:lnTo>
                      <a:pt x="173" y="279"/>
                    </a:lnTo>
                    <a:lnTo>
                      <a:pt x="160" y="305"/>
                    </a:lnTo>
                    <a:lnTo>
                      <a:pt x="147" y="331"/>
                    </a:lnTo>
                    <a:lnTo>
                      <a:pt x="135" y="358"/>
                    </a:lnTo>
                    <a:lnTo>
                      <a:pt x="123" y="385"/>
                    </a:lnTo>
                    <a:lnTo>
                      <a:pt x="112" y="411"/>
                    </a:lnTo>
                    <a:lnTo>
                      <a:pt x="102" y="438"/>
                    </a:lnTo>
                    <a:lnTo>
                      <a:pt x="93" y="463"/>
                    </a:lnTo>
                    <a:lnTo>
                      <a:pt x="75" y="515"/>
                    </a:lnTo>
                    <a:lnTo>
                      <a:pt x="61" y="564"/>
                    </a:lnTo>
                    <a:lnTo>
                      <a:pt x="48" y="608"/>
                    </a:lnTo>
                    <a:lnTo>
                      <a:pt x="40" y="649"/>
                    </a:lnTo>
                    <a:lnTo>
                      <a:pt x="15" y="644"/>
                    </a:lnTo>
                    <a:close/>
                    <a:moveTo>
                      <a:pt x="165" y="241"/>
                    </a:moveTo>
                    <a:lnTo>
                      <a:pt x="175" y="225"/>
                    </a:lnTo>
                    <a:lnTo>
                      <a:pt x="185" y="210"/>
                    </a:lnTo>
                    <a:lnTo>
                      <a:pt x="194" y="195"/>
                    </a:lnTo>
                    <a:lnTo>
                      <a:pt x="204" y="179"/>
                    </a:lnTo>
                    <a:lnTo>
                      <a:pt x="223" y="193"/>
                    </a:lnTo>
                    <a:lnTo>
                      <a:pt x="214" y="209"/>
                    </a:lnTo>
                    <a:lnTo>
                      <a:pt x="204" y="223"/>
                    </a:lnTo>
                    <a:lnTo>
                      <a:pt x="195" y="238"/>
                    </a:lnTo>
                    <a:lnTo>
                      <a:pt x="187" y="253"/>
                    </a:lnTo>
                    <a:lnTo>
                      <a:pt x="165" y="241"/>
                    </a:lnTo>
                    <a:close/>
                    <a:moveTo>
                      <a:pt x="204" y="179"/>
                    </a:moveTo>
                    <a:lnTo>
                      <a:pt x="222" y="154"/>
                    </a:lnTo>
                    <a:lnTo>
                      <a:pt x="242" y="129"/>
                    </a:lnTo>
                    <a:lnTo>
                      <a:pt x="262" y="105"/>
                    </a:lnTo>
                    <a:lnTo>
                      <a:pt x="284" y="84"/>
                    </a:lnTo>
                    <a:lnTo>
                      <a:pt x="295" y="75"/>
                    </a:lnTo>
                    <a:lnTo>
                      <a:pt x="305" y="65"/>
                    </a:lnTo>
                    <a:lnTo>
                      <a:pt x="316" y="56"/>
                    </a:lnTo>
                    <a:lnTo>
                      <a:pt x="328" y="48"/>
                    </a:lnTo>
                    <a:lnTo>
                      <a:pt x="340" y="40"/>
                    </a:lnTo>
                    <a:lnTo>
                      <a:pt x="352" y="33"/>
                    </a:lnTo>
                    <a:lnTo>
                      <a:pt x="364" y="26"/>
                    </a:lnTo>
                    <a:lnTo>
                      <a:pt x="376" y="21"/>
                    </a:lnTo>
                    <a:lnTo>
                      <a:pt x="385" y="43"/>
                    </a:lnTo>
                    <a:lnTo>
                      <a:pt x="375" y="49"/>
                    </a:lnTo>
                    <a:lnTo>
                      <a:pt x="363" y="54"/>
                    </a:lnTo>
                    <a:lnTo>
                      <a:pt x="352" y="61"/>
                    </a:lnTo>
                    <a:lnTo>
                      <a:pt x="341" y="68"/>
                    </a:lnTo>
                    <a:lnTo>
                      <a:pt x="320" y="84"/>
                    </a:lnTo>
                    <a:lnTo>
                      <a:pt x="299" y="103"/>
                    </a:lnTo>
                    <a:lnTo>
                      <a:pt x="280" y="123"/>
                    </a:lnTo>
                    <a:lnTo>
                      <a:pt x="260" y="145"/>
                    </a:lnTo>
                    <a:lnTo>
                      <a:pt x="242" y="169"/>
                    </a:lnTo>
                    <a:lnTo>
                      <a:pt x="223" y="193"/>
                    </a:lnTo>
                    <a:lnTo>
                      <a:pt x="204" y="179"/>
                    </a:lnTo>
                    <a:close/>
                    <a:moveTo>
                      <a:pt x="376" y="21"/>
                    </a:moveTo>
                    <a:lnTo>
                      <a:pt x="389" y="15"/>
                    </a:lnTo>
                    <a:lnTo>
                      <a:pt x="402" y="11"/>
                    </a:lnTo>
                    <a:lnTo>
                      <a:pt x="415" y="8"/>
                    </a:lnTo>
                    <a:lnTo>
                      <a:pt x="428" y="4"/>
                    </a:lnTo>
                    <a:lnTo>
                      <a:pt x="440" y="2"/>
                    </a:lnTo>
                    <a:lnTo>
                      <a:pt x="455" y="1"/>
                    </a:lnTo>
                    <a:lnTo>
                      <a:pt x="467" y="0"/>
                    </a:lnTo>
                    <a:lnTo>
                      <a:pt x="482" y="1"/>
                    </a:lnTo>
                    <a:lnTo>
                      <a:pt x="496" y="2"/>
                    </a:lnTo>
                    <a:lnTo>
                      <a:pt x="510" y="4"/>
                    </a:lnTo>
                    <a:lnTo>
                      <a:pt x="525" y="8"/>
                    </a:lnTo>
                    <a:lnTo>
                      <a:pt x="539" y="12"/>
                    </a:lnTo>
                    <a:lnTo>
                      <a:pt x="554" y="16"/>
                    </a:lnTo>
                    <a:lnTo>
                      <a:pt x="568" y="23"/>
                    </a:lnTo>
                    <a:lnTo>
                      <a:pt x="583" y="29"/>
                    </a:lnTo>
                    <a:lnTo>
                      <a:pt x="598" y="38"/>
                    </a:lnTo>
                    <a:lnTo>
                      <a:pt x="586" y="60"/>
                    </a:lnTo>
                    <a:lnTo>
                      <a:pt x="573" y="52"/>
                    </a:lnTo>
                    <a:lnTo>
                      <a:pt x="559" y="46"/>
                    </a:lnTo>
                    <a:lnTo>
                      <a:pt x="546" y="40"/>
                    </a:lnTo>
                    <a:lnTo>
                      <a:pt x="532" y="35"/>
                    </a:lnTo>
                    <a:lnTo>
                      <a:pt x="519" y="31"/>
                    </a:lnTo>
                    <a:lnTo>
                      <a:pt x="506" y="28"/>
                    </a:lnTo>
                    <a:lnTo>
                      <a:pt x="493" y="26"/>
                    </a:lnTo>
                    <a:lnTo>
                      <a:pt x="480" y="25"/>
                    </a:lnTo>
                    <a:lnTo>
                      <a:pt x="469" y="25"/>
                    </a:lnTo>
                    <a:lnTo>
                      <a:pt x="456" y="25"/>
                    </a:lnTo>
                    <a:lnTo>
                      <a:pt x="444" y="26"/>
                    </a:lnTo>
                    <a:lnTo>
                      <a:pt x="432" y="28"/>
                    </a:lnTo>
                    <a:lnTo>
                      <a:pt x="420" y="31"/>
                    </a:lnTo>
                    <a:lnTo>
                      <a:pt x="408" y="35"/>
                    </a:lnTo>
                    <a:lnTo>
                      <a:pt x="397" y="38"/>
                    </a:lnTo>
                    <a:lnTo>
                      <a:pt x="385" y="43"/>
                    </a:lnTo>
                    <a:lnTo>
                      <a:pt x="376" y="21"/>
                    </a:lnTo>
                    <a:close/>
                    <a:moveTo>
                      <a:pt x="598" y="38"/>
                    </a:moveTo>
                    <a:lnTo>
                      <a:pt x="612" y="47"/>
                    </a:lnTo>
                    <a:lnTo>
                      <a:pt x="626" y="55"/>
                    </a:lnTo>
                    <a:lnTo>
                      <a:pt x="612" y="75"/>
                    </a:lnTo>
                    <a:lnTo>
                      <a:pt x="599" y="66"/>
                    </a:lnTo>
                    <a:lnTo>
                      <a:pt x="586" y="60"/>
                    </a:lnTo>
                    <a:lnTo>
                      <a:pt x="598" y="38"/>
                    </a:lnTo>
                    <a:close/>
                    <a:moveTo>
                      <a:pt x="626" y="55"/>
                    </a:moveTo>
                    <a:lnTo>
                      <a:pt x="630" y="58"/>
                    </a:lnTo>
                    <a:lnTo>
                      <a:pt x="631" y="63"/>
                    </a:lnTo>
                    <a:lnTo>
                      <a:pt x="631" y="68"/>
                    </a:lnTo>
                    <a:lnTo>
                      <a:pt x="630" y="73"/>
                    </a:lnTo>
                    <a:lnTo>
                      <a:pt x="619" y="65"/>
                    </a:lnTo>
                    <a:lnTo>
                      <a:pt x="626" y="55"/>
                    </a:lnTo>
                    <a:close/>
                    <a:moveTo>
                      <a:pt x="630" y="73"/>
                    </a:moveTo>
                    <a:lnTo>
                      <a:pt x="628" y="73"/>
                    </a:lnTo>
                    <a:lnTo>
                      <a:pt x="627" y="74"/>
                    </a:lnTo>
                    <a:lnTo>
                      <a:pt x="610" y="56"/>
                    </a:lnTo>
                    <a:lnTo>
                      <a:pt x="609" y="57"/>
                    </a:lnTo>
                    <a:lnTo>
                      <a:pt x="630" y="73"/>
                    </a:lnTo>
                    <a:close/>
                    <a:moveTo>
                      <a:pt x="610" y="57"/>
                    </a:moveTo>
                    <a:lnTo>
                      <a:pt x="610" y="56"/>
                    </a:lnTo>
                    <a:lnTo>
                      <a:pt x="619" y="65"/>
                    </a:lnTo>
                    <a:lnTo>
                      <a:pt x="610" y="57"/>
                    </a:lnTo>
                    <a:close/>
                    <a:moveTo>
                      <a:pt x="628" y="73"/>
                    </a:moveTo>
                    <a:lnTo>
                      <a:pt x="622" y="81"/>
                    </a:lnTo>
                    <a:lnTo>
                      <a:pt x="614" y="90"/>
                    </a:lnTo>
                    <a:lnTo>
                      <a:pt x="607" y="100"/>
                    </a:lnTo>
                    <a:lnTo>
                      <a:pt x="598" y="109"/>
                    </a:lnTo>
                    <a:lnTo>
                      <a:pt x="580" y="94"/>
                    </a:lnTo>
                    <a:lnTo>
                      <a:pt x="586" y="87"/>
                    </a:lnTo>
                    <a:lnTo>
                      <a:pt x="593" y="77"/>
                    </a:lnTo>
                    <a:lnTo>
                      <a:pt x="601" y="67"/>
                    </a:lnTo>
                    <a:lnTo>
                      <a:pt x="610" y="57"/>
                    </a:lnTo>
                    <a:lnTo>
                      <a:pt x="628" y="73"/>
                    </a:lnTo>
                    <a:close/>
                    <a:moveTo>
                      <a:pt x="598" y="109"/>
                    </a:moveTo>
                    <a:lnTo>
                      <a:pt x="592" y="119"/>
                    </a:lnTo>
                    <a:lnTo>
                      <a:pt x="584" y="128"/>
                    </a:lnTo>
                    <a:lnTo>
                      <a:pt x="578" y="137"/>
                    </a:lnTo>
                    <a:lnTo>
                      <a:pt x="570" y="146"/>
                    </a:lnTo>
                    <a:lnTo>
                      <a:pt x="551" y="131"/>
                    </a:lnTo>
                    <a:lnTo>
                      <a:pt x="557" y="122"/>
                    </a:lnTo>
                    <a:lnTo>
                      <a:pt x="565" y="112"/>
                    </a:lnTo>
                    <a:lnTo>
                      <a:pt x="572" y="104"/>
                    </a:lnTo>
                    <a:lnTo>
                      <a:pt x="580" y="94"/>
                    </a:lnTo>
                    <a:lnTo>
                      <a:pt x="598" y="109"/>
                    </a:lnTo>
                    <a:close/>
                    <a:moveTo>
                      <a:pt x="570" y="146"/>
                    </a:moveTo>
                    <a:lnTo>
                      <a:pt x="553" y="170"/>
                    </a:lnTo>
                    <a:lnTo>
                      <a:pt x="536" y="193"/>
                    </a:lnTo>
                    <a:lnTo>
                      <a:pt x="520" y="217"/>
                    </a:lnTo>
                    <a:lnTo>
                      <a:pt x="504" y="241"/>
                    </a:lnTo>
                    <a:lnTo>
                      <a:pt x="490" y="265"/>
                    </a:lnTo>
                    <a:lnTo>
                      <a:pt x="476" y="289"/>
                    </a:lnTo>
                    <a:lnTo>
                      <a:pt x="463" y="312"/>
                    </a:lnTo>
                    <a:lnTo>
                      <a:pt x="450" y="337"/>
                    </a:lnTo>
                    <a:lnTo>
                      <a:pt x="429" y="326"/>
                    </a:lnTo>
                    <a:lnTo>
                      <a:pt x="442" y="301"/>
                    </a:lnTo>
                    <a:lnTo>
                      <a:pt x="455" y="277"/>
                    </a:lnTo>
                    <a:lnTo>
                      <a:pt x="469" y="252"/>
                    </a:lnTo>
                    <a:lnTo>
                      <a:pt x="484" y="228"/>
                    </a:lnTo>
                    <a:lnTo>
                      <a:pt x="500" y="203"/>
                    </a:lnTo>
                    <a:lnTo>
                      <a:pt x="516" y="179"/>
                    </a:lnTo>
                    <a:lnTo>
                      <a:pt x="533" y="156"/>
                    </a:lnTo>
                    <a:lnTo>
                      <a:pt x="551" y="131"/>
                    </a:lnTo>
                    <a:lnTo>
                      <a:pt x="570" y="146"/>
                    </a:lnTo>
                    <a:close/>
                    <a:moveTo>
                      <a:pt x="450" y="337"/>
                    </a:moveTo>
                    <a:lnTo>
                      <a:pt x="450" y="337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50" y="337"/>
                    </a:moveTo>
                    <a:lnTo>
                      <a:pt x="445" y="347"/>
                    </a:lnTo>
                    <a:lnTo>
                      <a:pt x="440" y="357"/>
                    </a:lnTo>
                    <a:lnTo>
                      <a:pt x="436" y="365"/>
                    </a:lnTo>
                    <a:lnTo>
                      <a:pt x="432" y="375"/>
                    </a:lnTo>
                    <a:lnTo>
                      <a:pt x="410" y="365"/>
                    </a:lnTo>
                    <a:lnTo>
                      <a:pt x="415" y="354"/>
                    </a:lnTo>
                    <a:lnTo>
                      <a:pt x="419" y="345"/>
                    </a:lnTo>
                    <a:lnTo>
                      <a:pt x="423" y="335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32" y="375"/>
                    </a:moveTo>
                    <a:lnTo>
                      <a:pt x="428" y="385"/>
                    </a:lnTo>
                    <a:lnTo>
                      <a:pt x="423" y="394"/>
                    </a:lnTo>
                    <a:lnTo>
                      <a:pt x="420" y="404"/>
                    </a:lnTo>
                    <a:lnTo>
                      <a:pt x="416" y="413"/>
                    </a:lnTo>
                    <a:lnTo>
                      <a:pt x="393" y="404"/>
                    </a:lnTo>
                    <a:lnTo>
                      <a:pt x="397" y="393"/>
                    </a:lnTo>
                    <a:lnTo>
                      <a:pt x="402" y="384"/>
                    </a:lnTo>
                    <a:lnTo>
                      <a:pt x="406" y="374"/>
                    </a:lnTo>
                    <a:lnTo>
                      <a:pt x="410" y="365"/>
                    </a:lnTo>
                    <a:lnTo>
                      <a:pt x="432" y="375"/>
                    </a:lnTo>
                    <a:close/>
                    <a:moveTo>
                      <a:pt x="416" y="413"/>
                    </a:moveTo>
                    <a:lnTo>
                      <a:pt x="406" y="436"/>
                    </a:lnTo>
                    <a:lnTo>
                      <a:pt x="398" y="461"/>
                    </a:lnTo>
                    <a:lnTo>
                      <a:pt x="390" y="485"/>
                    </a:lnTo>
                    <a:lnTo>
                      <a:pt x="383" y="509"/>
                    </a:lnTo>
                    <a:lnTo>
                      <a:pt x="377" y="533"/>
                    </a:lnTo>
                    <a:lnTo>
                      <a:pt x="372" y="557"/>
                    </a:lnTo>
                    <a:lnTo>
                      <a:pt x="368" y="581"/>
                    </a:lnTo>
                    <a:lnTo>
                      <a:pt x="364" y="605"/>
                    </a:lnTo>
                    <a:lnTo>
                      <a:pt x="340" y="602"/>
                    </a:lnTo>
                    <a:lnTo>
                      <a:pt x="343" y="577"/>
                    </a:lnTo>
                    <a:lnTo>
                      <a:pt x="348" y="553"/>
                    </a:lnTo>
                    <a:lnTo>
                      <a:pt x="353" y="528"/>
                    </a:lnTo>
                    <a:lnTo>
                      <a:pt x="359" y="503"/>
                    </a:lnTo>
                    <a:lnTo>
                      <a:pt x="367" y="479"/>
                    </a:lnTo>
                    <a:lnTo>
                      <a:pt x="375" y="454"/>
                    </a:lnTo>
                    <a:lnTo>
                      <a:pt x="383" y="429"/>
                    </a:lnTo>
                    <a:lnTo>
                      <a:pt x="393" y="404"/>
                    </a:lnTo>
                    <a:lnTo>
                      <a:pt x="416" y="413"/>
                    </a:lnTo>
                    <a:close/>
                    <a:moveTo>
                      <a:pt x="364" y="605"/>
                    </a:moveTo>
                    <a:lnTo>
                      <a:pt x="364" y="607"/>
                    </a:lnTo>
                    <a:lnTo>
                      <a:pt x="363" y="609"/>
                    </a:lnTo>
                    <a:lnTo>
                      <a:pt x="352" y="603"/>
                    </a:lnTo>
                    <a:lnTo>
                      <a:pt x="364" y="605"/>
                    </a:lnTo>
                    <a:close/>
                    <a:moveTo>
                      <a:pt x="363" y="609"/>
                    </a:moveTo>
                    <a:lnTo>
                      <a:pt x="349" y="630"/>
                    </a:lnTo>
                    <a:lnTo>
                      <a:pt x="335" y="647"/>
                    </a:lnTo>
                    <a:lnTo>
                      <a:pt x="320" y="664"/>
                    </a:lnTo>
                    <a:lnTo>
                      <a:pt x="302" y="679"/>
                    </a:lnTo>
                    <a:lnTo>
                      <a:pt x="285" y="694"/>
                    </a:lnTo>
                    <a:lnTo>
                      <a:pt x="266" y="705"/>
                    </a:lnTo>
                    <a:lnTo>
                      <a:pt x="245" y="716"/>
                    </a:lnTo>
                    <a:lnTo>
                      <a:pt x="223" y="726"/>
                    </a:lnTo>
                    <a:lnTo>
                      <a:pt x="215" y="703"/>
                    </a:lnTo>
                    <a:lnTo>
                      <a:pt x="234" y="695"/>
                    </a:lnTo>
                    <a:lnTo>
                      <a:pt x="253" y="685"/>
                    </a:lnTo>
                    <a:lnTo>
                      <a:pt x="271" y="673"/>
                    </a:lnTo>
                    <a:lnTo>
                      <a:pt x="287" y="661"/>
                    </a:lnTo>
                    <a:lnTo>
                      <a:pt x="302" y="647"/>
                    </a:lnTo>
                    <a:lnTo>
                      <a:pt x="316" y="632"/>
                    </a:lnTo>
                    <a:lnTo>
                      <a:pt x="329" y="615"/>
                    </a:lnTo>
                    <a:lnTo>
                      <a:pt x="341" y="597"/>
                    </a:lnTo>
                    <a:lnTo>
                      <a:pt x="363" y="609"/>
                    </a:lnTo>
                    <a:close/>
                    <a:moveTo>
                      <a:pt x="223" y="726"/>
                    </a:moveTo>
                    <a:lnTo>
                      <a:pt x="202" y="733"/>
                    </a:lnTo>
                    <a:lnTo>
                      <a:pt x="178" y="740"/>
                    </a:lnTo>
                    <a:lnTo>
                      <a:pt x="153" y="744"/>
                    </a:lnTo>
                    <a:lnTo>
                      <a:pt x="127" y="748"/>
                    </a:lnTo>
                    <a:lnTo>
                      <a:pt x="100" y="750"/>
                    </a:lnTo>
                    <a:lnTo>
                      <a:pt x="71" y="750"/>
                    </a:lnTo>
                    <a:lnTo>
                      <a:pt x="42" y="749"/>
                    </a:lnTo>
                    <a:lnTo>
                      <a:pt x="11" y="745"/>
                    </a:lnTo>
                    <a:lnTo>
                      <a:pt x="14" y="722"/>
                    </a:lnTo>
                    <a:lnTo>
                      <a:pt x="43" y="724"/>
                    </a:lnTo>
                    <a:lnTo>
                      <a:pt x="71" y="725"/>
                    </a:lnTo>
                    <a:lnTo>
                      <a:pt x="98" y="725"/>
                    </a:lnTo>
                    <a:lnTo>
                      <a:pt x="124" y="724"/>
                    </a:lnTo>
                    <a:lnTo>
                      <a:pt x="149" y="721"/>
                    </a:lnTo>
                    <a:lnTo>
                      <a:pt x="172" y="716"/>
                    </a:lnTo>
                    <a:lnTo>
                      <a:pt x="194" y="710"/>
                    </a:lnTo>
                    <a:lnTo>
                      <a:pt x="215" y="703"/>
                    </a:lnTo>
                    <a:lnTo>
                      <a:pt x="223" y="726"/>
                    </a:lnTo>
                    <a:close/>
                    <a:moveTo>
                      <a:pt x="11" y="745"/>
                    </a:moveTo>
                    <a:lnTo>
                      <a:pt x="7" y="744"/>
                    </a:lnTo>
                    <a:lnTo>
                      <a:pt x="3" y="741"/>
                    </a:lnTo>
                    <a:lnTo>
                      <a:pt x="1" y="737"/>
                    </a:lnTo>
                    <a:lnTo>
                      <a:pt x="0" y="732"/>
                    </a:lnTo>
                    <a:lnTo>
                      <a:pt x="13" y="733"/>
                    </a:lnTo>
                    <a:lnTo>
                      <a:pt x="11" y="74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3" name="Freeform 1014"/>
              <p:cNvSpPr>
                <a:spLocks/>
              </p:cNvSpPr>
              <p:nvPr/>
            </p:nvSpPr>
            <p:spPr bwMode="auto">
              <a:xfrm>
                <a:off x="2490" y="1698"/>
                <a:ext cx="109" cy="134"/>
              </a:xfrm>
              <a:custGeom>
                <a:avLst/>
                <a:gdLst>
                  <a:gd name="T0" fmla="*/ 0 w 534"/>
                  <a:gd name="T1" fmla="*/ 26 h 675"/>
                  <a:gd name="T2" fmla="*/ 1 w 534"/>
                  <a:gd name="T3" fmla="*/ 22 h 675"/>
                  <a:gd name="T4" fmla="*/ 2 w 534"/>
                  <a:gd name="T5" fmla="*/ 18 h 675"/>
                  <a:gd name="T6" fmla="*/ 3 w 534"/>
                  <a:gd name="T7" fmla="*/ 16 h 675"/>
                  <a:gd name="T8" fmla="*/ 4 w 534"/>
                  <a:gd name="T9" fmla="*/ 13 h 675"/>
                  <a:gd name="T10" fmla="*/ 5 w 534"/>
                  <a:gd name="T11" fmla="*/ 10 h 675"/>
                  <a:gd name="T12" fmla="*/ 7 w 534"/>
                  <a:gd name="T13" fmla="*/ 8 h 675"/>
                  <a:gd name="T14" fmla="*/ 8 w 534"/>
                  <a:gd name="T15" fmla="*/ 5 h 675"/>
                  <a:gd name="T16" fmla="*/ 9 w 534"/>
                  <a:gd name="T17" fmla="*/ 4 h 675"/>
                  <a:gd name="T18" fmla="*/ 10 w 534"/>
                  <a:gd name="T19" fmla="*/ 3 h 675"/>
                  <a:gd name="T20" fmla="*/ 11 w 534"/>
                  <a:gd name="T21" fmla="*/ 2 h 675"/>
                  <a:gd name="T22" fmla="*/ 12 w 534"/>
                  <a:gd name="T23" fmla="*/ 1 h 675"/>
                  <a:gd name="T24" fmla="*/ 13 w 534"/>
                  <a:gd name="T25" fmla="*/ 1 h 675"/>
                  <a:gd name="T26" fmla="*/ 14 w 534"/>
                  <a:gd name="T27" fmla="*/ 0 h 675"/>
                  <a:gd name="T28" fmla="*/ 15 w 534"/>
                  <a:gd name="T29" fmla="*/ 0 h 675"/>
                  <a:gd name="T30" fmla="*/ 16 w 534"/>
                  <a:gd name="T31" fmla="*/ 0 h 675"/>
                  <a:gd name="T32" fmla="*/ 17 w 534"/>
                  <a:gd name="T33" fmla="*/ 0 h 675"/>
                  <a:gd name="T34" fmla="*/ 18 w 534"/>
                  <a:gd name="T35" fmla="*/ 0 h 675"/>
                  <a:gd name="T36" fmla="*/ 20 w 534"/>
                  <a:gd name="T37" fmla="*/ 1 h 675"/>
                  <a:gd name="T38" fmla="*/ 21 w 534"/>
                  <a:gd name="T39" fmla="*/ 1 h 675"/>
                  <a:gd name="T40" fmla="*/ 20 w 534"/>
                  <a:gd name="T41" fmla="*/ 3 h 675"/>
                  <a:gd name="T42" fmla="*/ 19 w 534"/>
                  <a:gd name="T43" fmla="*/ 6 h 675"/>
                  <a:gd name="T44" fmla="*/ 17 w 534"/>
                  <a:gd name="T45" fmla="*/ 8 h 675"/>
                  <a:gd name="T46" fmla="*/ 16 w 534"/>
                  <a:gd name="T47" fmla="*/ 11 h 675"/>
                  <a:gd name="T48" fmla="*/ 14 w 534"/>
                  <a:gd name="T49" fmla="*/ 13 h 675"/>
                  <a:gd name="T50" fmla="*/ 13 w 534"/>
                  <a:gd name="T51" fmla="*/ 16 h 675"/>
                  <a:gd name="T52" fmla="*/ 13 w 534"/>
                  <a:gd name="T53" fmla="*/ 18 h 675"/>
                  <a:gd name="T54" fmla="*/ 12 w 534"/>
                  <a:gd name="T55" fmla="*/ 21 h 675"/>
                  <a:gd name="T56" fmla="*/ 11 w 534"/>
                  <a:gd name="T57" fmla="*/ 23 h 675"/>
                  <a:gd name="T58" fmla="*/ 10 w 534"/>
                  <a:gd name="T59" fmla="*/ 24 h 675"/>
                  <a:gd name="T60" fmla="*/ 9 w 534"/>
                  <a:gd name="T61" fmla="*/ 25 h 675"/>
                  <a:gd name="T62" fmla="*/ 8 w 534"/>
                  <a:gd name="T63" fmla="*/ 26 h 675"/>
                  <a:gd name="T64" fmla="*/ 6 w 534"/>
                  <a:gd name="T65" fmla="*/ 26 h 675"/>
                  <a:gd name="T66" fmla="*/ 5 w 534"/>
                  <a:gd name="T67" fmla="*/ 27 h 675"/>
                  <a:gd name="T68" fmla="*/ 3 w 534"/>
                  <a:gd name="T69" fmla="*/ 27 h 675"/>
                  <a:gd name="T70" fmla="*/ 1 w 534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4"/>
                  <a:gd name="T109" fmla="*/ 0 h 675"/>
                  <a:gd name="T110" fmla="*/ 534 w 534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4" h="675">
                    <a:moveTo>
                      <a:pt x="0" y="672"/>
                    </a:moveTo>
                    <a:lnTo>
                      <a:pt x="3" y="644"/>
                    </a:lnTo>
                    <a:lnTo>
                      <a:pt x="11" y="603"/>
                    </a:lnTo>
                    <a:lnTo>
                      <a:pt x="23" y="552"/>
                    </a:lnTo>
                    <a:lnTo>
                      <a:pt x="39" y="492"/>
                    </a:lnTo>
                    <a:lnTo>
                      <a:pt x="49" y="459"/>
                    </a:lnTo>
                    <a:lnTo>
                      <a:pt x="60" y="427"/>
                    </a:lnTo>
                    <a:lnTo>
                      <a:pt x="71" y="392"/>
                    </a:lnTo>
                    <a:lnTo>
                      <a:pt x="83" y="358"/>
                    </a:lnTo>
                    <a:lnTo>
                      <a:pt x="97" y="323"/>
                    </a:lnTo>
                    <a:lnTo>
                      <a:pt x="112" y="289"/>
                    </a:lnTo>
                    <a:lnTo>
                      <a:pt x="129" y="254"/>
                    </a:lnTo>
                    <a:lnTo>
                      <a:pt x="146" y="220"/>
                    </a:lnTo>
                    <a:lnTo>
                      <a:pt x="163" y="189"/>
                    </a:lnTo>
                    <a:lnTo>
                      <a:pt x="182" y="159"/>
                    </a:lnTo>
                    <a:lnTo>
                      <a:pt x="201" y="131"/>
                    </a:lnTo>
                    <a:lnTo>
                      <a:pt x="222" y="105"/>
                    </a:lnTo>
                    <a:lnTo>
                      <a:pt x="232" y="92"/>
                    </a:lnTo>
                    <a:lnTo>
                      <a:pt x="243" y="80"/>
                    </a:lnTo>
                    <a:lnTo>
                      <a:pt x="254" y="69"/>
                    </a:lnTo>
                    <a:lnTo>
                      <a:pt x="265" y="60"/>
                    </a:lnTo>
                    <a:lnTo>
                      <a:pt x="277" y="50"/>
                    </a:lnTo>
                    <a:lnTo>
                      <a:pt x="289" y="40"/>
                    </a:lnTo>
                    <a:lnTo>
                      <a:pt x="300" y="33"/>
                    </a:lnTo>
                    <a:lnTo>
                      <a:pt x="312" y="25"/>
                    </a:lnTo>
                    <a:lnTo>
                      <a:pt x="324" y="19"/>
                    </a:lnTo>
                    <a:lnTo>
                      <a:pt x="337" y="13"/>
                    </a:lnTo>
                    <a:lnTo>
                      <a:pt x="349" y="9"/>
                    </a:lnTo>
                    <a:lnTo>
                      <a:pt x="362" y="4"/>
                    </a:lnTo>
                    <a:lnTo>
                      <a:pt x="375" y="2"/>
                    </a:lnTo>
                    <a:lnTo>
                      <a:pt x="389" y="0"/>
                    </a:lnTo>
                    <a:lnTo>
                      <a:pt x="402" y="0"/>
                    </a:lnTo>
                    <a:lnTo>
                      <a:pt x="416" y="0"/>
                    </a:lnTo>
                    <a:lnTo>
                      <a:pt x="430" y="1"/>
                    </a:lnTo>
                    <a:lnTo>
                      <a:pt x="444" y="4"/>
                    </a:lnTo>
                    <a:lnTo>
                      <a:pt x="458" y="9"/>
                    </a:lnTo>
                    <a:lnTo>
                      <a:pt x="473" y="13"/>
                    </a:lnTo>
                    <a:lnTo>
                      <a:pt x="488" y="20"/>
                    </a:lnTo>
                    <a:lnTo>
                      <a:pt x="502" y="27"/>
                    </a:lnTo>
                    <a:lnTo>
                      <a:pt x="517" y="37"/>
                    </a:lnTo>
                    <a:lnTo>
                      <a:pt x="534" y="47"/>
                    </a:lnTo>
                    <a:lnTo>
                      <a:pt x="509" y="78"/>
                    </a:lnTo>
                    <a:lnTo>
                      <a:pt x="486" y="109"/>
                    </a:lnTo>
                    <a:lnTo>
                      <a:pt x="465" y="139"/>
                    </a:lnTo>
                    <a:lnTo>
                      <a:pt x="444" y="171"/>
                    </a:lnTo>
                    <a:lnTo>
                      <a:pt x="425" y="202"/>
                    </a:lnTo>
                    <a:lnTo>
                      <a:pt x="406" y="235"/>
                    </a:lnTo>
                    <a:lnTo>
                      <a:pt x="390" y="266"/>
                    </a:lnTo>
                    <a:lnTo>
                      <a:pt x="374" y="297"/>
                    </a:lnTo>
                    <a:lnTo>
                      <a:pt x="360" y="330"/>
                    </a:lnTo>
                    <a:lnTo>
                      <a:pt x="346" y="361"/>
                    </a:lnTo>
                    <a:lnTo>
                      <a:pt x="334" y="393"/>
                    </a:lnTo>
                    <a:lnTo>
                      <a:pt x="323" y="425"/>
                    </a:lnTo>
                    <a:lnTo>
                      <a:pt x="314" y="456"/>
                    </a:lnTo>
                    <a:lnTo>
                      <a:pt x="307" y="488"/>
                    </a:lnTo>
                    <a:lnTo>
                      <a:pt x="300" y="520"/>
                    </a:lnTo>
                    <a:lnTo>
                      <a:pt x="296" y="551"/>
                    </a:lnTo>
                    <a:lnTo>
                      <a:pt x="284" y="568"/>
                    </a:lnTo>
                    <a:lnTo>
                      <a:pt x="272" y="584"/>
                    </a:lnTo>
                    <a:lnTo>
                      <a:pt x="258" y="600"/>
                    </a:lnTo>
                    <a:lnTo>
                      <a:pt x="244" y="613"/>
                    </a:lnTo>
                    <a:lnTo>
                      <a:pt x="229" y="625"/>
                    </a:lnTo>
                    <a:lnTo>
                      <a:pt x="213" y="636"/>
                    </a:lnTo>
                    <a:lnTo>
                      <a:pt x="197" y="646"/>
                    </a:lnTo>
                    <a:lnTo>
                      <a:pt x="178" y="654"/>
                    </a:lnTo>
                    <a:lnTo>
                      <a:pt x="160" y="661"/>
                    </a:lnTo>
                    <a:lnTo>
                      <a:pt x="139" y="667"/>
                    </a:lnTo>
                    <a:lnTo>
                      <a:pt x="119" y="671"/>
                    </a:lnTo>
                    <a:lnTo>
                      <a:pt x="97" y="674"/>
                    </a:lnTo>
                    <a:lnTo>
                      <a:pt x="75" y="675"/>
                    </a:lnTo>
                    <a:lnTo>
                      <a:pt x="51" y="675"/>
                    </a:lnTo>
                    <a:lnTo>
                      <a:pt x="26" y="674"/>
                    </a:ln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4" name="Freeform 1015"/>
              <p:cNvSpPr>
                <a:spLocks noEditPoints="1"/>
              </p:cNvSpPr>
              <p:nvPr/>
            </p:nvSpPr>
            <p:spPr bwMode="auto">
              <a:xfrm>
                <a:off x="2490" y="1695"/>
                <a:ext cx="109" cy="142"/>
              </a:xfrm>
              <a:custGeom>
                <a:avLst/>
                <a:gdLst>
                  <a:gd name="T0" fmla="*/ 1 w 558"/>
                  <a:gd name="T1" fmla="*/ 27 h 701"/>
                  <a:gd name="T2" fmla="*/ 0 w 558"/>
                  <a:gd name="T3" fmla="*/ 27 h 701"/>
                  <a:gd name="T4" fmla="*/ 1 w 558"/>
                  <a:gd name="T5" fmla="*/ 27 h 701"/>
                  <a:gd name="T6" fmla="*/ 0 w 558"/>
                  <a:gd name="T7" fmla="*/ 26 h 701"/>
                  <a:gd name="T8" fmla="*/ 2 w 558"/>
                  <a:gd name="T9" fmla="*/ 24 h 701"/>
                  <a:gd name="T10" fmla="*/ 1 w 558"/>
                  <a:gd name="T11" fmla="*/ 26 h 701"/>
                  <a:gd name="T12" fmla="*/ 1 w 558"/>
                  <a:gd name="T13" fmla="*/ 21 h 701"/>
                  <a:gd name="T14" fmla="*/ 4 w 558"/>
                  <a:gd name="T15" fmla="*/ 13 h 701"/>
                  <a:gd name="T16" fmla="*/ 6 w 558"/>
                  <a:gd name="T17" fmla="*/ 9 h 701"/>
                  <a:gd name="T18" fmla="*/ 5 w 558"/>
                  <a:gd name="T19" fmla="*/ 12 h 701"/>
                  <a:gd name="T20" fmla="*/ 3 w 558"/>
                  <a:gd name="T21" fmla="*/ 19 h 701"/>
                  <a:gd name="T22" fmla="*/ 1 w 558"/>
                  <a:gd name="T23" fmla="*/ 24 h 701"/>
                  <a:gd name="T24" fmla="*/ 8 w 558"/>
                  <a:gd name="T25" fmla="*/ 6 h 701"/>
                  <a:gd name="T26" fmla="*/ 8 w 558"/>
                  <a:gd name="T27" fmla="*/ 8 h 701"/>
                  <a:gd name="T28" fmla="*/ 8 w 558"/>
                  <a:gd name="T29" fmla="*/ 6 h 701"/>
                  <a:gd name="T30" fmla="*/ 11 w 558"/>
                  <a:gd name="T31" fmla="*/ 3 h 701"/>
                  <a:gd name="T32" fmla="*/ 14 w 558"/>
                  <a:gd name="T33" fmla="*/ 1 h 701"/>
                  <a:gd name="T34" fmla="*/ 12 w 558"/>
                  <a:gd name="T35" fmla="*/ 3 h 701"/>
                  <a:gd name="T36" fmla="*/ 9 w 558"/>
                  <a:gd name="T37" fmla="*/ 5 h 701"/>
                  <a:gd name="T38" fmla="*/ 14 w 558"/>
                  <a:gd name="T39" fmla="*/ 0 h 701"/>
                  <a:gd name="T40" fmla="*/ 16 w 558"/>
                  <a:gd name="T41" fmla="*/ 0 h 701"/>
                  <a:gd name="T42" fmla="*/ 18 w 558"/>
                  <a:gd name="T43" fmla="*/ 0 h 701"/>
                  <a:gd name="T44" fmla="*/ 19 w 558"/>
                  <a:gd name="T45" fmla="*/ 0 h 701"/>
                  <a:gd name="T46" fmla="*/ 20 w 558"/>
                  <a:gd name="T47" fmla="*/ 2 h 701"/>
                  <a:gd name="T48" fmla="*/ 19 w 558"/>
                  <a:gd name="T49" fmla="*/ 1 h 701"/>
                  <a:gd name="T50" fmla="*/ 17 w 558"/>
                  <a:gd name="T51" fmla="*/ 1 h 701"/>
                  <a:gd name="T52" fmla="*/ 15 w 558"/>
                  <a:gd name="T53" fmla="*/ 1 h 701"/>
                  <a:gd name="T54" fmla="*/ 21 w 558"/>
                  <a:gd name="T55" fmla="*/ 1 h 701"/>
                  <a:gd name="T56" fmla="*/ 22 w 558"/>
                  <a:gd name="T57" fmla="*/ 2 h 701"/>
                  <a:gd name="T58" fmla="*/ 21 w 558"/>
                  <a:gd name="T59" fmla="*/ 2 h 701"/>
                  <a:gd name="T60" fmla="*/ 22 w 558"/>
                  <a:gd name="T61" fmla="*/ 2 h 701"/>
                  <a:gd name="T62" fmla="*/ 22 w 558"/>
                  <a:gd name="T63" fmla="*/ 2 h 701"/>
                  <a:gd name="T64" fmla="*/ 22 w 558"/>
                  <a:gd name="T65" fmla="*/ 2 h 701"/>
                  <a:gd name="T66" fmla="*/ 22 w 558"/>
                  <a:gd name="T67" fmla="*/ 2 h 701"/>
                  <a:gd name="T68" fmla="*/ 22 w 558"/>
                  <a:gd name="T69" fmla="*/ 3 h 701"/>
                  <a:gd name="T70" fmla="*/ 20 w 558"/>
                  <a:gd name="T71" fmla="*/ 4 h 701"/>
                  <a:gd name="T72" fmla="*/ 22 w 558"/>
                  <a:gd name="T73" fmla="*/ 2 h 701"/>
                  <a:gd name="T74" fmla="*/ 21 w 558"/>
                  <a:gd name="T75" fmla="*/ 5 h 701"/>
                  <a:gd name="T76" fmla="*/ 20 w 558"/>
                  <a:gd name="T77" fmla="*/ 5 h 701"/>
                  <a:gd name="T78" fmla="*/ 21 w 558"/>
                  <a:gd name="T79" fmla="*/ 4 h 701"/>
                  <a:gd name="T80" fmla="*/ 18 w 558"/>
                  <a:gd name="T81" fmla="*/ 8 h 701"/>
                  <a:gd name="T82" fmla="*/ 16 w 558"/>
                  <a:gd name="T83" fmla="*/ 12 h 701"/>
                  <a:gd name="T84" fmla="*/ 16 w 558"/>
                  <a:gd name="T85" fmla="*/ 10 h 701"/>
                  <a:gd name="T86" fmla="*/ 18 w 558"/>
                  <a:gd name="T87" fmla="*/ 7 h 701"/>
                  <a:gd name="T88" fmla="*/ 16 w 558"/>
                  <a:gd name="T89" fmla="*/ 13 h 701"/>
                  <a:gd name="T90" fmla="*/ 14 w 558"/>
                  <a:gd name="T91" fmla="*/ 18 h 701"/>
                  <a:gd name="T92" fmla="*/ 14 w 558"/>
                  <a:gd name="T93" fmla="*/ 13 h 701"/>
                  <a:gd name="T94" fmla="*/ 14 w 558"/>
                  <a:gd name="T95" fmla="*/ 19 h 701"/>
                  <a:gd name="T96" fmla="*/ 12 w 558"/>
                  <a:gd name="T97" fmla="*/ 22 h 701"/>
                  <a:gd name="T98" fmla="*/ 13 w 558"/>
                  <a:gd name="T99" fmla="*/ 17 h 701"/>
                  <a:gd name="T100" fmla="*/ 13 w 558"/>
                  <a:gd name="T101" fmla="*/ 23 h 701"/>
                  <a:gd name="T102" fmla="*/ 12 w 558"/>
                  <a:gd name="T103" fmla="*/ 24 h 701"/>
                  <a:gd name="T104" fmla="*/ 10 w 558"/>
                  <a:gd name="T105" fmla="*/ 26 h 701"/>
                  <a:gd name="T106" fmla="*/ 7 w 558"/>
                  <a:gd name="T107" fmla="*/ 26 h 701"/>
                  <a:gd name="T108" fmla="*/ 10 w 558"/>
                  <a:gd name="T109" fmla="*/ 25 h 701"/>
                  <a:gd name="T110" fmla="*/ 12 w 558"/>
                  <a:gd name="T111" fmla="*/ 22 h 701"/>
                  <a:gd name="T112" fmla="*/ 6 w 558"/>
                  <a:gd name="T113" fmla="*/ 28 h 701"/>
                  <a:gd name="T114" fmla="*/ 3 w 558"/>
                  <a:gd name="T115" fmla="*/ 28 h 701"/>
                  <a:gd name="T116" fmla="*/ 2 w 558"/>
                  <a:gd name="T117" fmla="*/ 27 h 701"/>
                  <a:gd name="T118" fmla="*/ 5 w 558"/>
                  <a:gd name="T119" fmla="*/ 27 h 701"/>
                  <a:gd name="T120" fmla="*/ 8 w 558"/>
                  <a:gd name="T121" fmla="*/ 27 h 701"/>
                  <a:gd name="T122" fmla="*/ 0 w 558"/>
                  <a:gd name="T123" fmla="*/ 27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8"/>
                  <a:gd name="T187" fmla="*/ 0 h 701"/>
                  <a:gd name="T188" fmla="*/ 558 w 558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8" h="701">
                    <a:moveTo>
                      <a:pt x="0" y="684"/>
                    </a:moveTo>
                    <a:lnTo>
                      <a:pt x="0" y="684"/>
                    </a:lnTo>
                    <a:lnTo>
                      <a:pt x="24" y="685"/>
                    </a:lnTo>
                    <a:lnTo>
                      <a:pt x="24" y="686"/>
                    </a:lnTo>
                    <a:lnTo>
                      <a:pt x="0" y="684"/>
                    </a:lnTo>
                    <a:close/>
                    <a:moveTo>
                      <a:pt x="0" y="684"/>
                    </a:moveTo>
                    <a:lnTo>
                      <a:pt x="0" y="676"/>
                    </a:lnTo>
                    <a:lnTo>
                      <a:pt x="1" y="669"/>
                    </a:lnTo>
                    <a:lnTo>
                      <a:pt x="2" y="659"/>
                    </a:lnTo>
                    <a:lnTo>
                      <a:pt x="5" y="650"/>
                    </a:lnTo>
                    <a:lnTo>
                      <a:pt x="28" y="654"/>
                    </a:lnTo>
                    <a:lnTo>
                      <a:pt x="26" y="672"/>
                    </a:lnTo>
                    <a:lnTo>
                      <a:pt x="24" y="685"/>
                    </a:lnTo>
                    <a:lnTo>
                      <a:pt x="0" y="684"/>
                    </a:lnTo>
                    <a:close/>
                    <a:moveTo>
                      <a:pt x="5" y="650"/>
                    </a:moveTo>
                    <a:lnTo>
                      <a:pt x="6" y="640"/>
                    </a:lnTo>
                    <a:lnTo>
                      <a:pt x="8" y="629"/>
                    </a:lnTo>
                    <a:lnTo>
                      <a:pt x="11" y="616"/>
                    </a:lnTo>
                    <a:lnTo>
                      <a:pt x="14" y="601"/>
                    </a:lnTo>
                    <a:lnTo>
                      <a:pt x="38" y="606"/>
                    </a:lnTo>
                    <a:lnTo>
                      <a:pt x="35" y="618"/>
                    </a:lnTo>
                    <a:lnTo>
                      <a:pt x="33" y="631"/>
                    </a:lnTo>
                    <a:lnTo>
                      <a:pt x="30" y="643"/>
                    </a:lnTo>
                    <a:lnTo>
                      <a:pt x="28" y="654"/>
                    </a:lnTo>
                    <a:lnTo>
                      <a:pt x="5" y="650"/>
                    </a:lnTo>
                    <a:close/>
                    <a:moveTo>
                      <a:pt x="14" y="601"/>
                    </a:moveTo>
                    <a:lnTo>
                      <a:pt x="23" y="563"/>
                    </a:lnTo>
                    <a:lnTo>
                      <a:pt x="34" y="521"/>
                    </a:lnTo>
                    <a:lnTo>
                      <a:pt x="47" y="474"/>
                    </a:lnTo>
                    <a:lnTo>
                      <a:pt x="63" y="427"/>
                    </a:lnTo>
                    <a:lnTo>
                      <a:pt x="80" y="377"/>
                    </a:lnTo>
                    <a:lnTo>
                      <a:pt x="101" y="326"/>
                    </a:lnTo>
                    <a:lnTo>
                      <a:pt x="111" y="302"/>
                    </a:lnTo>
                    <a:lnTo>
                      <a:pt x="122" y="277"/>
                    </a:lnTo>
                    <a:lnTo>
                      <a:pt x="134" y="252"/>
                    </a:lnTo>
                    <a:lnTo>
                      <a:pt x="147" y="227"/>
                    </a:lnTo>
                    <a:lnTo>
                      <a:pt x="169" y="239"/>
                    </a:lnTo>
                    <a:lnTo>
                      <a:pt x="157" y="263"/>
                    </a:lnTo>
                    <a:lnTo>
                      <a:pt x="145" y="287"/>
                    </a:lnTo>
                    <a:lnTo>
                      <a:pt x="133" y="311"/>
                    </a:lnTo>
                    <a:lnTo>
                      <a:pt x="122" y="336"/>
                    </a:lnTo>
                    <a:lnTo>
                      <a:pt x="103" y="386"/>
                    </a:lnTo>
                    <a:lnTo>
                      <a:pt x="86" y="434"/>
                    </a:lnTo>
                    <a:lnTo>
                      <a:pt x="70" y="482"/>
                    </a:lnTo>
                    <a:lnTo>
                      <a:pt x="57" y="527"/>
                    </a:lnTo>
                    <a:lnTo>
                      <a:pt x="47" y="568"/>
                    </a:lnTo>
                    <a:lnTo>
                      <a:pt x="38" y="606"/>
                    </a:lnTo>
                    <a:lnTo>
                      <a:pt x="14" y="601"/>
                    </a:lnTo>
                    <a:close/>
                    <a:moveTo>
                      <a:pt x="147" y="227"/>
                    </a:moveTo>
                    <a:lnTo>
                      <a:pt x="160" y="204"/>
                    </a:lnTo>
                    <a:lnTo>
                      <a:pt x="173" y="183"/>
                    </a:lnTo>
                    <a:lnTo>
                      <a:pt x="187" y="161"/>
                    </a:lnTo>
                    <a:lnTo>
                      <a:pt x="201" y="141"/>
                    </a:lnTo>
                    <a:lnTo>
                      <a:pt x="221" y="155"/>
                    </a:lnTo>
                    <a:lnTo>
                      <a:pt x="208" y="174"/>
                    </a:lnTo>
                    <a:lnTo>
                      <a:pt x="194" y="195"/>
                    </a:lnTo>
                    <a:lnTo>
                      <a:pt x="182" y="216"/>
                    </a:lnTo>
                    <a:lnTo>
                      <a:pt x="169" y="239"/>
                    </a:lnTo>
                    <a:lnTo>
                      <a:pt x="147" y="227"/>
                    </a:lnTo>
                    <a:close/>
                    <a:moveTo>
                      <a:pt x="201" y="141"/>
                    </a:moveTo>
                    <a:lnTo>
                      <a:pt x="216" y="120"/>
                    </a:lnTo>
                    <a:lnTo>
                      <a:pt x="232" y="101"/>
                    </a:lnTo>
                    <a:lnTo>
                      <a:pt x="250" y="82"/>
                    </a:lnTo>
                    <a:lnTo>
                      <a:pt x="267" y="65"/>
                    </a:lnTo>
                    <a:lnTo>
                      <a:pt x="284" y="51"/>
                    </a:lnTo>
                    <a:lnTo>
                      <a:pt x="303" y="37"/>
                    </a:lnTo>
                    <a:lnTo>
                      <a:pt x="321" y="26"/>
                    </a:lnTo>
                    <a:lnTo>
                      <a:pt x="340" y="16"/>
                    </a:lnTo>
                    <a:lnTo>
                      <a:pt x="350" y="39"/>
                    </a:lnTo>
                    <a:lnTo>
                      <a:pt x="333" y="48"/>
                    </a:lnTo>
                    <a:lnTo>
                      <a:pt x="316" y="57"/>
                    </a:lnTo>
                    <a:lnTo>
                      <a:pt x="298" y="70"/>
                    </a:lnTo>
                    <a:lnTo>
                      <a:pt x="282" y="84"/>
                    </a:lnTo>
                    <a:lnTo>
                      <a:pt x="266" y="100"/>
                    </a:lnTo>
                    <a:lnTo>
                      <a:pt x="251" y="117"/>
                    </a:lnTo>
                    <a:lnTo>
                      <a:pt x="236" y="135"/>
                    </a:lnTo>
                    <a:lnTo>
                      <a:pt x="221" y="155"/>
                    </a:lnTo>
                    <a:lnTo>
                      <a:pt x="201" y="141"/>
                    </a:lnTo>
                    <a:close/>
                    <a:moveTo>
                      <a:pt x="340" y="16"/>
                    </a:moveTo>
                    <a:lnTo>
                      <a:pt x="351" y="12"/>
                    </a:lnTo>
                    <a:lnTo>
                      <a:pt x="361" y="9"/>
                    </a:lnTo>
                    <a:lnTo>
                      <a:pt x="372" y="6"/>
                    </a:lnTo>
                    <a:lnTo>
                      <a:pt x="382" y="3"/>
                    </a:lnTo>
                    <a:lnTo>
                      <a:pt x="392" y="2"/>
                    </a:lnTo>
                    <a:lnTo>
                      <a:pt x="403" y="1"/>
                    </a:lnTo>
                    <a:lnTo>
                      <a:pt x="414" y="0"/>
                    </a:lnTo>
                    <a:lnTo>
                      <a:pt x="425" y="0"/>
                    </a:lnTo>
                    <a:lnTo>
                      <a:pt x="436" y="1"/>
                    </a:lnTo>
                    <a:lnTo>
                      <a:pt x="447" y="3"/>
                    </a:lnTo>
                    <a:lnTo>
                      <a:pt x="458" y="6"/>
                    </a:lnTo>
                    <a:lnTo>
                      <a:pt x="470" y="9"/>
                    </a:lnTo>
                    <a:lnTo>
                      <a:pt x="482" y="12"/>
                    </a:lnTo>
                    <a:lnTo>
                      <a:pt x="493" y="16"/>
                    </a:lnTo>
                    <a:lnTo>
                      <a:pt x="505" y="22"/>
                    </a:lnTo>
                    <a:lnTo>
                      <a:pt x="517" y="28"/>
                    </a:lnTo>
                    <a:lnTo>
                      <a:pt x="506" y="49"/>
                    </a:lnTo>
                    <a:lnTo>
                      <a:pt x="495" y="44"/>
                    </a:lnTo>
                    <a:lnTo>
                      <a:pt x="484" y="39"/>
                    </a:lnTo>
                    <a:lnTo>
                      <a:pt x="474" y="36"/>
                    </a:lnTo>
                    <a:lnTo>
                      <a:pt x="464" y="33"/>
                    </a:lnTo>
                    <a:lnTo>
                      <a:pt x="454" y="29"/>
                    </a:lnTo>
                    <a:lnTo>
                      <a:pt x="444" y="27"/>
                    </a:lnTo>
                    <a:lnTo>
                      <a:pt x="433" y="26"/>
                    </a:lnTo>
                    <a:lnTo>
                      <a:pt x="424" y="25"/>
                    </a:lnTo>
                    <a:lnTo>
                      <a:pt x="414" y="25"/>
                    </a:lnTo>
                    <a:lnTo>
                      <a:pt x="405" y="25"/>
                    </a:lnTo>
                    <a:lnTo>
                      <a:pt x="396" y="26"/>
                    </a:lnTo>
                    <a:lnTo>
                      <a:pt x="386" y="27"/>
                    </a:lnTo>
                    <a:lnTo>
                      <a:pt x="369" y="33"/>
                    </a:lnTo>
                    <a:lnTo>
                      <a:pt x="350" y="39"/>
                    </a:lnTo>
                    <a:lnTo>
                      <a:pt x="340" y="16"/>
                    </a:lnTo>
                    <a:close/>
                    <a:moveTo>
                      <a:pt x="517" y="28"/>
                    </a:moveTo>
                    <a:lnTo>
                      <a:pt x="525" y="33"/>
                    </a:lnTo>
                    <a:lnTo>
                      <a:pt x="534" y="38"/>
                    </a:lnTo>
                    <a:lnTo>
                      <a:pt x="544" y="43"/>
                    </a:lnTo>
                    <a:lnTo>
                      <a:pt x="552" y="50"/>
                    </a:lnTo>
                    <a:lnTo>
                      <a:pt x="538" y="69"/>
                    </a:lnTo>
                    <a:lnTo>
                      <a:pt x="531" y="64"/>
                    </a:lnTo>
                    <a:lnTo>
                      <a:pt x="522" y="59"/>
                    </a:lnTo>
                    <a:lnTo>
                      <a:pt x="513" y="54"/>
                    </a:lnTo>
                    <a:lnTo>
                      <a:pt x="506" y="49"/>
                    </a:lnTo>
                    <a:lnTo>
                      <a:pt x="517" y="28"/>
                    </a:lnTo>
                    <a:close/>
                    <a:moveTo>
                      <a:pt x="552" y="50"/>
                    </a:moveTo>
                    <a:lnTo>
                      <a:pt x="555" y="54"/>
                    </a:lnTo>
                    <a:lnTo>
                      <a:pt x="558" y="59"/>
                    </a:lnTo>
                    <a:lnTo>
                      <a:pt x="556" y="64"/>
                    </a:lnTo>
                    <a:lnTo>
                      <a:pt x="554" y="68"/>
                    </a:lnTo>
                    <a:lnTo>
                      <a:pt x="546" y="60"/>
                    </a:lnTo>
                    <a:lnTo>
                      <a:pt x="552" y="50"/>
                    </a:lnTo>
                    <a:close/>
                    <a:moveTo>
                      <a:pt x="554" y="68"/>
                    </a:moveTo>
                    <a:lnTo>
                      <a:pt x="554" y="68"/>
                    </a:lnTo>
                    <a:lnTo>
                      <a:pt x="536" y="52"/>
                    </a:lnTo>
                    <a:lnTo>
                      <a:pt x="554" y="68"/>
                    </a:lnTo>
                    <a:close/>
                    <a:moveTo>
                      <a:pt x="536" y="52"/>
                    </a:moveTo>
                    <a:lnTo>
                      <a:pt x="536" y="52"/>
                    </a:lnTo>
                    <a:lnTo>
                      <a:pt x="546" y="60"/>
                    </a:lnTo>
                    <a:lnTo>
                      <a:pt x="536" y="52"/>
                    </a:lnTo>
                    <a:close/>
                    <a:moveTo>
                      <a:pt x="555" y="68"/>
                    </a:moveTo>
                    <a:lnTo>
                      <a:pt x="548" y="76"/>
                    </a:lnTo>
                    <a:lnTo>
                      <a:pt x="541" y="84"/>
                    </a:lnTo>
                    <a:lnTo>
                      <a:pt x="535" y="93"/>
                    </a:lnTo>
                    <a:lnTo>
                      <a:pt x="528" y="102"/>
                    </a:lnTo>
                    <a:lnTo>
                      <a:pt x="509" y="88"/>
                    </a:lnTo>
                    <a:lnTo>
                      <a:pt x="515" y="79"/>
                    </a:lnTo>
                    <a:lnTo>
                      <a:pt x="522" y="70"/>
                    </a:lnTo>
                    <a:lnTo>
                      <a:pt x="528" y="61"/>
                    </a:lnTo>
                    <a:lnTo>
                      <a:pt x="536" y="52"/>
                    </a:lnTo>
                    <a:lnTo>
                      <a:pt x="555" y="68"/>
                    </a:lnTo>
                    <a:close/>
                    <a:moveTo>
                      <a:pt x="528" y="102"/>
                    </a:moveTo>
                    <a:lnTo>
                      <a:pt x="521" y="111"/>
                    </a:lnTo>
                    <a:lnTo>
                      <a:pt x="514" y="120"/>
                    </a:lnTo>
                    <a:lnTo>
                      <a:pt x="509" y="129"/>
                    </a:lnTo>
                    <a:lnTo>
                      <a:pt x="504" y="136"/>
                    </a:lnTo>
                    <a:lnTo>
                      <a:pt x="483" y="122"/>
                    </a:lnTo>
                    <a:lnTo>
                      <a:pt x="490" y="113"/>
                    </a:lnTo>
                    <a:lnTo>
                      <a:pt x="496" y="104"/>
                    </a:lnTo>
                    <a:lnTo>
                      <a:pt x="502" y="95"/>
                    </a:lnTo>
                    <a:lnTo>
                      <a:pt x="509" y="88"/>
                    </a:lnTo>
                    <a:lnTo>
                      <a:pt x="528" y="102"/>
                    </a:lnTo>
                    <a:close/>
                    <a:moveTo>
                      <a:pt x="504" y="136"/>
                    </a:moveTo>
                    <a:lnTo>
                      <a:pt x="487" y="159"/>
                    </a:lnTo>
                    <a:lnTo>
                      <a:pt x="472" y="181"/>
                    </a:lnTo>
                    <a:lnTo>
                      <a:pt x="458" y="203"/>
                    </a:lnTo>
                    <a:lnTo>
                      <a:pt x="445" y="226"/>
                    </a:lnTo>
                    <a:lnTo>
                      <a:pt x="432" y="249"/>
                    </a:lnTo>
                    <a:lnTo>
                      <a:pt x="419" y="270"/>
                    </a:lnTo>
                    <a:lnTo>
                      <a:pt x="409" y="293"/>
                    </a:lnTo>
                    <a:lnTo>
                      <a:pt x="397" y="316"/>
                    </a:lnTo>
                    <a:lnTo>
                      <a:pt x="375" y="305"/>
                    </a:lnTo>
                    <a:lnTo>
                      <a:pt x="387" y="282"/>
                    </a:lnTo>
                    <a:lnTo>
                      <a:pt x="399" y="258"/>
                    </a:lnTo>
                    <a:lnTo>
                      <a:pt x="411" y="236"/>
                    </a:lnTo>
                    <a:lnTo>
                      <a:pt x="424" y="213"/>
                    </a:lnTo>
                    <a:lnTo>
                      <a:pt x="438" y="190"/>
                    </a:lnTo>
                    <a:lnTo>
                      <a:pt x="453" y="168"/>
                    </a:lnTo>
                    <a:lnTo>
                      <a:pt x="468" y="145"/>
                    </a:lnTo>
                    <a:lnTo>
                      <a:pt x="483" y="122"/>
                    </a:lnTo>
                    <a:lnTo>
                      <a:pt x="504" y="136"/>
                    </a:lnTo>
                    <a:close/>
                    <a:moveTo>
                      <a:pt x="397" y="316"/>
                    </a:moveTo>
                    <a:lnTo>
                      <a:pt x="383" y="347"/>
                    </a:lnTo>
                    <a:lnTo>
                      <a:pt x="370" y="378"/>
                    </a:lnTo>
                    <a:lnTo>
                      <a:pt x="358" y="410"/>
                    </a:lnTo>
                    <a:lnTo>
                      <a:pt x="347" y="442"/>
                    </a:lnTo>
                    <a:lnTo>
                      <a:pt x="323" y="434"/>
                    </a:lnTo>
                    <a:lnTo>
                      <a:pt x="334" y="402"/>
                    </a:lnTo>
                    <a:lnTo>
                      <a:pt x="347" y="371"/>
                    </a:lnTo>
                    <a:lnTo>
                      <a:pt x="360" y="337"/>
                    </a:lnTo>
                    <a:lnTo>
                      <a:pt x="375" y="305"/>
                    </a:lnTo>
                    <a:lnTo>
                      <a:pt x="397" y="316"/>
                    </a:lnTo>
                    <a:close/>
                    <a:moveTo>
                      <a:pt x="347" y="442"/>
                    </a:moveTo>
                    <a:lnTo>
                      <a:pt x="338" y="473"/>
                    </a:lnTo>
                    <a:lnTo>
                      <a:pt x="331" y="503"/>
                    </a:lnTo>
                    <a:lnTo>
                      <a:pt x="324" y="535"/>
                    </a:lnTo>
                    <a:lnTo>
                      <a:pt x="320" y="565"/>
                    </a:lnTo>
                    <a:lnTo>
                      <a:pt x="295" y="562"/>
                    </a:lnTo>
                    <a:lnTo>
                      <a:pt x="301" y="530"/>
                    </a:lnTo>
                    <a:lnTo>
                      <a:pt x="307" y="498"/>
                    </a:lnTo>
                    <a:lnTo>
                      <a:pt x="315" y="466"/>
                    </a:lnTo>
                    <a:lnTo>
                      <a:pt x="323" y="434"/>
                    </a:lnTo>
                    <a:lnTo>
                      <a:pt x="347" y="442"/>
                    </a:lnTo>
                    <a:close/>
                    <a:moveTo>
                      <a:pt x="320" y="565"/>
                    </a:moveTo>
                    <a:lnTo>
                      <a:pt x="319" y="568"/>
                    </a:lnTo>
                    <a:lnTo>
                      <a:pt x="318" y="570"/>
                    </a:lnTo>
                    <a:lnTo>
                      <a:pt x="308" y="564"/>
                    </a:lnTo>
                    <a:lnTo>
                      <a:pt x="320" y="565"/>
                    </a:lnTo>
                    <a:close/>
                    <a:moveTo>
                      <a:pt x="318" y="570"/>
                    </a:moveTo>
                    <a:lnTo>
                      <a:pt x="306" y="589"/>
                    </a:lnTo>
                    <a:lnTo>
                      <a:pt x="293" y="605"/>
                    </a:lnTo>
                    <a:lnTo>
                      <a:pt x="279" y="621"/>
                    </a:lnTo>
                    <a:lnTo>
                      <a:pt x="265" y="635"/>
                    </a:lnTo>
                    <a:lnTo>
                      <a:pt x="249" y="648"/>
                    </a:lnTo>
                    <a:lnTo>
                      <a:pt x="231" y="660"/>
                    </a:lnTo>
                    <a:lnTo>
                      <a:pt x="214" y="670"/>
                    </a:lnTo>
                    <a:lnTo>
                      <a:pt x="196" y="678"/>
                    </a:lnTo>
                    <a:lnTo>
                      <a:pt x="186" y="656"/>
                    </a:lnTo>
                    <a:lnTo>
                      <a:pt x="203" y="648"/>
                    </a:lnTo>
                    <a:lnTo>
                      <a:pt x="219" y="638"/>
                    </a:lnTo>
                    <a:lnTo>
                      <a:pt x="235" y="629"/>
                    </a:lnTo>
                    <a:lnTo>
                      <a:pt x="249" y="617"/>
                    </a:lnTo>
                    <a:lnTo>
                      <a:pt x="262" y="604"/>
                    </a:lnTo>
                    <a:lnTo>
                      <a:pt x="275" y="590"/>
                    </a:lnTo>
                    <a:lnTo>
                      <a:pt x="286" y="574"/>
                    </a:lnTo>
                    <a:lnTo>
                      <a:pt x="297" y="557"/>
                    </a:lnTo>
                    <a:lnTo>
                      <a:pt x="318" y="570"/>
                    </a:lnTo>
                    <a:close/>
                    <a:moveTo>
                      <a:pt x="196" y="678"/>
                    </a:moveTo>
                    <a:lnTo>
                      <a:pt x="175" y="686"/>
                    </a:lnTo>
                    <a:lnTo>
                      <a:pt x="155" y="691"/>
                    </a:lnTo>
                    <a:lnTo>
                      <a:pt x="133" y="696"/>
                    </a:lnTo>
                    <a:lnTo>
                      <a:pt x="111" y="699"/>
                    </a:lnTo>
                    <a:lnTo>
                      <a:pt x="88" y="700"/>
                    </a:lnTo>
                    <a:lnTo>
                      <a:pt x="63" y="701"/>
                    </a:lnTo>
                    <a:lnTo>
                      <a:pt x="37" y="699"/>
                    </a:lnTo>
                    <a:lnTo>
                      <a:pt x="11" y="697"/>
                    </a:lnTo>
                    <a:lnTo>
                      <a:pt x="13" y="673"/>
                    </a:lnTo>
                    <a:lnTo>
                      <a:pt x="38" y="675"/>
                    </a:lnTo>
                    <a:lnTo>
                      <a:pt x="63" y="676"/>
                    </a:lnTo>
                    <a:lnTo>
                      <a:pt x="86" y="676"/>
                    </a:lnTo>
                    <a:lnTo>
                      <a:pt x="107" y="674"/>
                    </a:lnTo>
                    <a:lnTo>
                      <a:pt x="129" y="672"/>
                    </a:lnTo>
                    <a:lnTo>
                      <a:pt x="148" y="668"/>
                    </a:lnTo>
                    <a:lnTo>
                      <a:pt x="168" y="662"/>
                    </a:lnTo>
                    <a:lnTo>
                      <a:pt x="186" y="656"/>
                    </a:lnTo>
                    <a:lnTo>
                      <a:pt x="196" y="678"/>
                    </a:lnTo>
                    <a:close/>
                    <a:moveTo>
                      <a:pt x="11" y="697"/>
                    </a:moveTo>
                    <a:lnTo>
                      <a:pt x="7" y="696"/>
                    </a:lnTo>
                    <a:lnTo>
                      <a:pt x="3" y="692"/>
                    </a:lnTo>
                    <a:lnTo>
                      <a:pt x="1" y="688"/>
                    </a:lnTo>
                    <a:lnTo>
                      <a:pt x="0" y="684"/>
                    </a:lnTo>
                    <a:lnTo>
                      <a:pt x="12" y="685"/>
                    </a:lnTo>
                    <a:lnTo>
                      <a:pt x="11" y="69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5" name="Freeform 1016"/>
              <p:cNvSpPr>
                <a:spLocks/>
              </p:cNvSpPr>
              <p:nvPr/>
            </p:nvSpPr>
            <p:spPr bwMode="auto">
              <a:xfrm>
                <a:off x="2544" y="1706"/>
                <a:ext cx="93" cy="127"/>
              </a:xfrm>
              <a:custGeom>
                <a:avLst/>
                <a:gdLst>
                  <a:gd name="T0" fmla="*/ 0 w 473"/>
                  <a:gd name="T1" fmla="*/ 24 h 634"/>
                  <a:gd name="T2" fmla="*/ 1 w 473"/>
                  <a:gd name="T3" fmla="*/ 20 h 634"/>
                  <a:gd name="T4" fmla="*/ 2 w 473"/>
                  <a:gd name="T5" fmla="*/ 17 h 634"/>
                  <a:gd name="T6" fmla="*/ 3 w 473"/>
                  <a:gd name="T7" fmla="*/ 15 h 634"/>
                  <a:gd name="T8" fmla="*/ 3 w 473"/>
                  <a:gd name="T9" fmla="*/ 12 h 634"/>
                  <a:gd name="T10" fmla="*/ 5 w 473"/>
                  <a:gd name="T11" fmla="*/ 9 h 634"/>
                  <a:gd name="T12" fmla="*/ 6 w 473"/>
                  <a:gd name="T13" fmla="*/ 7 h 634"/>
                  <a:gd name="T14" fmla="*/ 7 w 473"/>
                  <a:gd name="T15" fmla="*/ 5 h 634"/>
                  <a:gd name="T16" fmla="*/ 9 w 473"/>
                  <a:gd name="T17" fmla="*/ 3 h 634"/>
                  <a:gd name="T18" fmla="*/ 10 w 473"/>
                  <a:gd name="T19" fmla="*/ 2 h 634"/>
                  <a:gd name="T20" fmla="*/ 11 w 473"/>
                  <a:gd name="T21" fmla="*/ 1 h 634"/>
                  <a:gd name="T22" fmla="*/ 12 w 473"/>
                  <a:gd name="T23" fmla="*/ 1 h 634"/>
                  <a:gd name="T24" fmla="*/ 12 w 473"/>
                  <a:gd name="T25" fmla="*/ 0 h 634"/>
                  <a:gd name="T26" fmla="*/ 13 w 473"/>
                  <a:gd name="T27" fmla="*/ 0 h 634"/>
                  <a:gd name="T28" fmla="*/ 14 w 473"/>
                  <a:gd name="T29" fmla="*/ 0 h 634"/>
                  <a:gd name="T30" fmla="*/ 15 w 473"/>
                  <a:gd name="T31" fmla="*/ 0 h 634"/>
                  <a:gd name="T32" fmla="*/ 16 w 473"/>
                  <a:gd name="T33" fmla="*/ 0 h 634"/>
                  <a:gd name="T34" fmla="*/ 17 w 473"/>
                  <a:gd name="T35" fmla="*/ 1 h 634"/>
                  <a:gd name="T36" fmla="*/ 18 w 473"/>
                  <a:gd name="T37" fmla="*/ 1 h 634"/>
                  <a:gd name="T38" fmla="*/ 18 w 473"/>
                  <a:gd name="T39" fmla="*/ 3 h 634"/>
                  <a:gd name="T40" fmla="*/ 16 w 473"/>
                  <a:gd name="T41" fmla="*/ 5 h 634"/>
                  <a:gd name="T42" fmla="*/ 15 w 473"/>
                  <a:gd name="T43" fmla="*/ 8 h 634"/>
                  <a:gd name="T44" fmla="*/ 14 w 473"/>
                  <a:gd name="T45" fmla="*/ 10 h 634"/>
                  <a:gd name="T46" fmla="*/ 13 w 473"/>
                  <a:gd name="T47" fmla="*/ 12 h 634"/>
                  <a:gd name="T48" fmla="*/ 12 w 473"/>
                  <a:gd name="T49" fmla="*/ 15 h 634"/>
                  <a:gd name="T50" fmla="*/ 11 w 473"/>
                  <a:gd name="T51" fmla="*/ 17 h 634"/>
                  <a:gd name="T52" fmla="*/ 10 w 473"/>
                  <a:gd name="T53" fmla="*/ 19 h 634"/>
                  <a:gd name="T54" fmla="*/ 10 w 473"/>
                  <a:gd name="T55" fmla="*/ 21 h 634"/>
                  <a:gd name="T56" fmla="*/ 9 w 473"/>
                  <a:gd name="T57" fmla="*/ 22 h 634"/>
                  <a:gd name="T58" fmla="*/ 8 w 473"/>
                  <a:gd name="T59" fmla="*/ 23 h 634"/>
                  <a:gd name="T60" fmla="*/ 7 w 473"/>
                  <a:gd name="T61" fmla="*/ 24 h 634"/>
                  <a:gd name="T62" fmla="*/ 6 w 473"/>
                  <a:gd name="T63" fmla="*/ 24 h 634"/>
                  <a:gd name="T64" fmla="*/ 4 w 473"/>
                  <a:gd name="T65" fmla="*/ 25 h 634"/>
                  <a:gd name="T66" fmla="*/ 3 w 473"/>
                  <a:gd name="T67" fmla="*/ 25 h 634"/>
                  <a:gd name="T68" fmla="*/ 1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0" y="629"/>
                    </a:moveTo>
                    <a:lnTo>
                      <a:pt x="4" y="603"/>
                    </a:lnTo>
                    <a:lnTo>
                      <a:pt x="10" y="566"/>
                    </a:lnTo>
                    <a:lnTo>
                      <a:pt x="21" y="518"/>
                    </a:lnTo>
                    <a:lnTo>
                      <a:pt x="35" y="462"/>
                    </a:lnTo>
                    <a:lnTo>
                      <a:pt x="44" y="432"/>
                    </a:lnTo>
                    <a:lnTo>
                      <a:pt x="53" y="401"/>
                    </a:lnTo>
                    <a:lnTo>
                      <a:pt x="64" y="369"/>
                    </a:lnTo>
                    <a:lnTo>
                      <a:pt x="76" y="337"/>
                    </a:lnTo>
                    <a:lnTo>
                      <a:pt x="88" y="304"/>
                    </a:lnTo>
                    <a:lnTo>
                      <a:pt x="102" y="272"/>
                    </a:lnTo>
                    <a:lnTo>
                      <a:pt x="116" y="239"/>
                    </a:lnTo>
                    <a:lnTo>
                      <a:pt x="131" y="208"/>
                    </a:lnTo>
                    <a:lnTo>
                      <a:pt x="147" y="179"/>
                    </a:lnTo>
                    <a:lnTo>
                      <a:pt x="163" y="151"/>
                    </a:lnTo>
                    <a:lnTo>
                      <a:pt x="181" y="124"/>
                    </a:lnTo>
                    <a:lnTo>
                      <a:pt x="199" y="100"/>
                    </a:lnTo>
                    <a:lnTo>
                      <a:pt x="217" y="77"/>
                    </a:lnTo>
                    <a:lnTo>
                      <a:pt x="237" y="57"/>
                    </a:lnTo>
                    <a:lnTo>
                      <a:pt x="248" y="48"/>
                    </a:lnTo>
                    <a:lnTo>
                      <a:pt x="257" y="40"/>
                    </a:lnTo>
                    <a:lnTo>
                      <a:pt x="268" y="32"/>
                    </a:lnTo>
                    <a:lnTo>
                      <a:pt x="279" y="25"/>
                    </a:lnTo>
                    <a:lnTo>
                      <a:pt x="290" y="18"/>
                    </a:lnTo>
                    <a:lnTo>
                      <a:pt x="301" y="14"/>
                    </a:lnTo>
                    <a:lnTo>
                      <a:pt x="311" y="8"/>
                    </a:lnTo>
                    <a:lnTo>
                      <a:pt x="323" y="5"/>
                    </a:lnTo>
                    <a:lnTo>
                      <a:pt x="335" y="3"/>
                    </a:lnTo>
                    <a:lnTo>
                      <a:pt x="347" y="1"/>
                    </a:lnTo>
                    <a:lnTo>
                      <a:pt x="359" y="0"/>
                    </a:lnTo>
                    <a:lnTo>
                      <a:pt x="371" y="1"/>
                    </a:lnTo>
                    <a:lnTo>
                      <a:pt x="383" y="2"/>
                    </a:lnTo>
                    <a:lnTo>
                      <a:pt x="396" y="4"/>
                    </a:lnTo>
                    <a:lnTo>
                      <a:pt x="408" y="7"/>
                    </a:lnTo>
                    <a:lnTo>
                      <a:pt x="420" y="13"/>
                    </a:lnTo>
                    <a:lnTo>
                      <a:pt x="433" y="18"/>
                    </a:lnTo>
                    <a:lnTo>
                      <a:pt x="446" y="26"/>
                    </a:lnTo>
                    <a:lnTo>
                      <a:pt x="459" y="33"/>
                    </a:lnTo>
                    <a:lnTo>
                      <a:pt x="473" y="43"/>
                    </a:lnTo>
                    <a:lnTo>
                      <a:pt x="452" y="72"/>
                    </a:lnTo>
                    <a:lnTo>
                      <a:pt x="431" y="101"/>
                    </a:lnTo>
                    <a:lnTo>
                      <a:pt x="412" y="131"/>
                    </a:lnTo>
                    <a:lnTo>
                      <a:pt x="393" y="161"/>
                    </a:lnTo>
                    <a:lnTo>
                      <a:pt x="376" y="190"/>
                    </a:lnTo>
                    <a:lnTo>
                      <a:pt x="360" y="220"/>
                    </a:lnTo>
                    <a:lnTo>
                      <a:pt x="345" y="249"/>
                    </a:lnTo>
                    <a:lnTo>
                      <a:pt x="330" y="278"/>
                    </a:lnTo>
                    <a:lnTo>
                      <a:pt x="317" y="309"/>
                    </a:lnTo>
                    <a:lnTo>
                      <a:pt x="305" y="339"/>
                    </a:lnTo>
                    <a:lnTo>
                      <a:pt x="294" y="369"/>
                    </a:lnTo>
                    <a:lnTo>
                      <a:pt x="284" y="398"/>
                    </a:lnTo>
                    <a:lnTo>
                      <a:pt x="277" y="428"/>
                    </a:lnTo>
                    <a:lnTo>
                      <a:pt x="269" y="458"/>
                    </a:lnTo>
                    <a:lnTo>
                      <a:pt x="264" y="488"/>
                    </a:lnTo>
                    <a:lnTo>
                      <a:pt x="260" y="517"/>
                    </a:lnTo>
                    <a:lnTo>
                      <a:pt x="249" y="533"/>
                    </a:lnTo>
                    <a:lnTo>
                      <a:pt x="238" y="548"/>
                    </a:lnTo>
                    <a:lnTo>
                      <a:pt x="227" y="562"/>
                    </a:lnTo>
                    <a:lnTo>
                      <a:pt x="214" y="575"/>
                    </a:lnTo>
                    <a:lnTo>
                      <a:pt x="201" y="586"/>
                    </a:lnTo>
                    <a:lnTo>
                      <a:pt x="187" y="597"/>
                    </a:lnTo>
                    <a:lnTo>
                      <a:pt x="172" y="606"/>
                    </a:lnTo>
                    <a:lnTo>
                      <a:pt x="156" y="613"/>
                    </a:lnTo>
                    <a:lnTo>
                      <a:pt x="140" y="620"/>
                    </a:lnTo>
                    <a:lnTo>
                      <a:pt x="122" y="625"/>
                    </a:lnTo>
                    <a:lnTo>
                      <a:pt x="104" y="629"/>
                    </a:lnTo>
                    <a:lnTo>
                      <a:pt x="85" y="632"/>
                    </a:lnTo>
                    <a:lnTo>
                      <a:pt x="65" y="634"/>
                    </a:lnTo>
                    <a:lnTo>
                      <a:pt x="45" y="634"/>
                    </a:lnTo>
                    <a:lnTo>
                      <a:pt x="23" y="633"/>
                    </a:lnTo>
                    <a:lnTo>
                      <a:pt x="0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6" name="Freeform 1017"/>
              <p:cNvSpPr>
                <a:spLocks noEditPoints="1"/>
              </p:cNvSpPr>
              <p:nvPr/>
            </p:nvSpPr>
            <p:spPr bwMode="auto">
              <a:xfrm>
                <a:off x="2544" y="1702"/>
                <a:ext cx="97" cy="130"/>
              </a:xfrm>
              <a:custGeom>
                <a:avLst/>
                <a:gdLst>
                  <a:gd name="T0" fmla="*/ 0 w 497"/>
                  <a:gd name="T1" fmla="*/ 26 h 658"/>
                  <a:gd name="T2" fmla="*/ 1 w 497"/>
                  <a:gd name="T3" fmla="*/ 25 h 658"/>
                  <a:gd name="T4" fmla="*/ 0 w 497"/>
                  <a:gd name="T5" fmla="*/ 24 h 658"/>
                  <a:gd name="T6" fmla="*/ 1 w 497"/>
                  <a:gd name="T7" fmla="*/ 24 h 658"/>
                  <a:gd name="T8" fmla="*/ 1 w 497"/>
                  <a:gd name="T9" fmla="*/ 21 h 658"/>
                  <a:gd name="T10" fmla="*/ 4 w 497"/>
                  <a:gd name="T11" fmla="*/ 12 h 658"/>
                  <a:gd name="T12" fmla="*/ 6 w 497"/>
                  <a:gd name="T13" fmla="*/ 9 h 658"/>
                  <a:gd name="T14" fmla="*/ 4 w 497"/>
                  <a:gd name="T15" fmla="*/ 15 h 658"/>
                  <a:gd name="T16" fmla="*/ 1 w 497"/>
                  <a:gd name="T17" fmla="*/ 23 h 658"/>
                  <a:gd name="T18" fmla="*/ 7 w 497"/>
                  <a:gd name="T19" fmla="*/ 5 h 658"/>
                  <a:gd name="T20" fmla="*/ 7 w 497"/>
                  <a:gd name="T21" fmla="*/ 8 h 658"/>
                  <a:gd name="T22" fmla="*/ 9 w 497"/>
                  <a:gd name="T23" fmla="*/ 3 h 658"/>
                  <a:gd name="T24" fmla="*/ 12 w 497"/>
                  <a:gd name="T25" fmla="*/ 1 h 658"/>
                  <a:gd name="T26" fmla="*/ 11 w 497"/>
                  <a:gd name="T27" fmla="*/ 2 h 658"/>
                  <a:gd name="T28" fmla="*/ 9 w 497"/>
                  <a:gd name="T29" fmla="*/ 5 h 658"/>
                  <a:gd name="T30" fmla="*/ 15 w 497"/>
                  <a:gd name="T31" fmla="*/ 0 h 658"/>
                  <a:gd name="T32" fmla="*/ 18 w 497"/>
                  <a:gd name="T33" fmla="*/ 1 h 658"/>
                  <a:gd name="T34" fmla="*/ 15 w 497"/>
                  <a:gd name="T35" fmla="*/ 1 h 658"/>
                  <a:gd name="T36" fmla="*/ 13 w 497"/>
                  <a:gd name="T37" fmla="*/ 1 h 658"/>
                  <a:gd name="T38" fmla="*/ 20 w 497"/>
                  <a:gd name="T39" fmla="*/ 2 h 658"/>
                  <a:gd name="T40" fmla="*/ 18 w 497"/>
                  <a:gd name="T41" fmla="*/ 2 h 658"/>
                  <a:gd name="T42" fmla="*/ 20 w 497"/>
                  <a:gd name="T43" fmla="*/ 2 h 658"/>
                  <a:gd name="T44" fmla="*/ 20 w 497"/>
                  <a:gd name="T45" fmla="*/ 2 h 658"/>
                  <a:gd name="T46" fmla="*/ 20 w 497"/>
                  <a:gd name="T47" fmla="*/ 2 h 658"/>
                  <a:gd name="T48" fmla="*/ 19 w 497"/>
                  <a:gd name="T49" fmla="*/ 2 h 658"/>
                  <a:gd name="T50" fmla="*/ 19 w 497"/>
                  <a:gd name="T51" fmla="*/ 3 h 658"/>
                  <a:gd name="T52" fmla="*/ 19 w 497"/>
                  <a:gd name="T53" fmla="*/ 4 h 658"/>
                  <a:gd name="T54" fmla="*/ 17 w 497"/>
                  <a:gd name="T55" fmla="*/ 5 h 658"/>
                  <a:gd name="T56" fmla="*/ 19 w 497"/>
                  <a:gd name="T57" fmla="*/ 4 h 658"/>
                  <a:gd name="T58" fmla="*/ 16 w 497"/>
                  <a:gd name="T59" fmla="*/ 9 h 658"/>
                  <a:gd name="T60" fmla="*/ 13 w 497"/>
                  <a:gd name="T61" fmla="*/ 11 h 658"/>
                  <a:gd name="T62" fmla="*/ 16 w 497"/>
                  <a:gd name="T63" fmla="*/ 7 h 658"/>
                  <a:gd name="T64" fmla="*/ 14 w 497"/>
                  <a:gd name="T65" fmla="*/ 12 h 658"/>
                  <a:gd name="T66" fmla="*/ 14 w 497"/>
                  <a:gd name="T67" fmla="*/ 12 h 658"/>
                  <a:gd name="T68" fmla="*/ 13 w 497"/>
                  <a:gd name="T69" fmla="*/ 13 h 658"/>
                  <a:gd name="T70" fmla="*/ 14 w 497"/>
                  <a:gd name="T71" fmla="*/ 12 h 658"/>
                  <a:gd name="T72" fmla="*/ 13 w 497"/>
                  <a:gd name="T73" fmla="*/ 15 h 658"/>
                  <a:gd name="T74" fmla="*/ 13 w 497"/>
                  <a:gd name="T75" fmla="*/ 13 h 658"/>
                  <a:gd name="T76" fmla="*/ 12 w 497"/>
                  <a:gd name="T77" fmla="*/ 17 h 658"/>
                  <a:gd name="T78" fmla="*/ 11 w 497"/>
                  <a:gd name="T79" fmla="*/ 21 h 658"/>
                  <a:gd name="T80" fmla="*/ 11 w 497"/>
                  <a:gd name="T81" fmla="*/ 18 h 658"/>
                  <a:gd name="T82" fmla="*/ 13 w 497"/>
                  <a:gd name="T83" fmla="*/ 15 h 658"/>
                  <a:gd name="T84" fmla="*/ 11 w 497"/>
                  <a:gd name="T85" fmla="*/ 21 h 658"/>
                  <a:gd name="T86" fmla="*/ 9 w 497"/>
                  <a:gd name="T87" fmla="*/ 24 h 658"/>
                  <a:gd name="T88" fmla="*/ 7 w 497"/>
                  <a:gd name="T89" fmla="*/ 25 h 658"/>
                  <a:gd name="T90" fmla="*/ 9 w 497"/>
                  <a:gd name="T91" fmla="*/ 23 h 658"/>
                  <a:gd name="T92" fmla="*/ 7 w 497"/>
                  <a:gd name="T93" fmla="*/ 26 h 658"/>
                  <a:gd name="T94" fmla="*/ 3 w 497"/>
                  <a:gd name="T95" fmla="*/ 26 h 658"/>
                  <a:gd name="T96" fmla="*/ 1 w 497"/>
                  <a:gd name="T97" fmla="*/ 25 h 658"/>
                  <a:gd name="T98" fmla="*/ 5 w 497"/>
                  <a:gd name="T99" fmla="*/ 25 h 658"/>
                  <a:gd name="T100" fmla="*/ 0 w 497"/>
                  <a:gd name="T101" fmla="*/ 26 h 658"/>
                  <a:gd name="T102" fmla="*/ 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0" y="641"/>
                    </a:moveTo>
                    <a:lnTo>
                      <a:pt x="0" y="640"/>
                    </a:lnTo>
                    <a:lnTo>
                      <a:pt x="24" y="642"/>
                    </a:lnTo>
                    <a:lnTo>
                      <a:pt x="0" y="641"/>
                    </a:lnTo>
                    <a:close/>
                    <a:moveTo>
                      <a:pt x="0" y="640"/>
                    </a:moveTo>
                    <a:lnTo>
                      <a:pt x="2" y="626"/>
                    </a:lnTo>
                    <a:lnTo>
                      <a:pt x="4" y="609"/>
                    </a:lnTo>
                    <a:lnTo>
                      <a:pt x="29" y="613"/>
                    </a:lnTo>
                    <a:lnTo>
                      <a:pt x="25" y="631"/>
                    </a:lnTo>
                    <a:lnTo>
                      <a:pt x="24" y="642"/>
                    </a:lnTo>
                    <a:lnTo>
                      <a:pt x="0" y="640"/>
                    </a:lnTo>
                    <a:close/>
                    <a:moveTo>
                      <a:pt x="4" y="609"/>
                    </a:moveTo>
                    <a:lnTo>
                      <a:pt x="6" y="600"/>
                    </a:lnTo>
                    <a:lnTo>
                      <a:pt x="7" y="590"/>
                    </a:lnTo>
                    <a:lnTo>
                      <a:pt x="10" y="578"/>
                    </a:lnTo>
                    <a:lnTo>
                      <a:pt x="12" y="564"/>
                    </a:lnTo>
                    <a:lnTo>
                      <a:pt x="36" y="569"/>
                    </a:lnTo>
                    <a:lnTo>
                      <a:pt x="34" y="580"/>
                    </a:lnTo>
                    <a:lnTo>
                      <a:pt x="32" y="592"/>
                    </a:lnTo>
                    <a:lnTo>
                      <a:pt x="30" y="602"/>
                    </a:lnTo>
                    <a:lnTo>
                      <a:pt x="29" y="613"/>
                    </a:lnTo>
                    <a:lnTo>
                      <a:pt x="4" y="609"/>
                    </a:lnTo>
                    <a:close/>
                    <a:moveTo>
                      <a:pt x="12" y="564"/>
                    </a:moveTo>
                    <a:lnTo>
                      <a:pt x="21" y="528"/>
                    </a:lnTo>
                    <a:lnTo>
                      <a:pt x="31" y="489"/>
                    </a:lnTo>
                    <a:lnTo>
                      <a:pt x="43" y="446"/>
                    </a:lnTo>
                    <a:lnTo>
                      <a:pt x="57" y="402"/>
                    </a:lnTo>
                    <a:lnTo>
                      <a:pt x="73" y="354"/>
                    </a:lnTo>
                    <a:lnTo>
                      <a:pt x="91" y="308"/>
                    </a:lnTo>
                    <a:lnTo>
                      <a:pt x="101" y="284"/>
                    </a:lnTo>
                    <a:lnTo>
                      <a:pt x="111" y="260"/>
                    </a:lnTo>
                    <a:lnTo>
                      <a:pt x="121" y="237"/>
                    </a:lnTo>
                    <a:lnTo>
                      <a:pt x="132" y="215"/>
                    </a:lnTo>
                    <a:lnTo>
                      <a:pt x="154" y="226"/>
                    </a:lnTo>
                    <a:lnTo>
                      <a:pt x="143" y="248"/>
                    </a:lnTo>
                    <a:lnTo>
                      <a:pt x="132" y="271"/>
                    </a:lnTo>
                    <a:lnTo>
                      <a:pt x="123" y="294"/>
                    </a:lnTo>
                    <a:lnTo>
                      <a:pt x="113" y="316"/>
                    </a:lnTo>
                    <a:lnTo>
                      <a:pt x="96" y="363"/>
                    </a:lnTo>
                    <a:lnTo>
                      <a:pt x="79" y="409"/>
                    </a:lnTo>
                    <a:lnTo>
                      <a:pt x="66" y="453"/>
                    </a:lnTo>
                    <a:lnTo>
                      <a:pt x="54" y="494"/>
                    </a:lnTo>
                    <a:lnTo>
                      <a:pt x="45" y="533"/>
                    </a:lnTo>
                    <a:lnTo>
                      <a:pt x="36" y="569"/>
                    </a:lnTo>
                    <a:lnTo>
                      <a:pt x="12" y="564"/>
                    </a:lnTo>
                    <a:close/>
                    <a:moveTo>
                      <a:pt x="132" y="215"/>
                    </a:moveTo>
                    <a:lnTo>
                      <a:pt x="147" y="187"/>
                    </a:lnTo>
                    <a:lnTo>
                      <a:pt x="164" y="159"/>
                    </a:lnTo>
                    <a:lnTo>
                      <a:pt x="180" y="134"/>
                    </a:lnTo>
                    <a:lnTo>
                      <a:pt x="197" y="110"/>
                    </a:lnTo>
                    <a:lnTo>
                      <a:pt x="216" y="124"/>
                    </a:lnTo>
                    <a:lnTo>
                      <a:pt x="200" y="148"/>
                    </a:lnTo>
                    <a:lnTo>
                      <a:pt x="184" y="173"/>
                    </a:lnTo>
                    <a:lnTo>
                      <a:pt x="169" y="199"/>
                    </a:lnTo>
                    <a:lnTo>
                      <a:pt x="154" y="226"/>
                    </a:lnTo>
                    <a:lnTo>
                      <a:pt x="132" y="215"/>
                    </a:lnTo>
                    <a:close/>
                    <a:moveTo>
                      <a:pt x="197" y="110"/>
                    </a:moveTo>
                    <a:lnTo>
                      <a:pt x="210" y="93"/>
                    </a:lnTo>
                    <a:lnTo>
                      <a:pt x="223" y="78"/>
                    </a:lnTo>
                    <a:lnTo>
                      <a:pt x="237" y="64"/>
                    </a:lnTo>
                    <a:lnTo>
                      <a:pt x="251" y="51"/>
                    </a:lnTo>
                    <a:lnTo>
                      <a:pt x="266" y="39"/>
                    </a:lnTo>
                    <a:lnTo>
                      <a:pt x="281" y="29"/>
                    </a:lnTo>
                    <a:lnTo>
                      <a:pt x="296" y="19"/>
                    </a:lnTo>
                    <a:lnTo>
                      <a:pt x="312" y="13"/>
                    </a:lnTo>
                    <a:lnTo>
                      <a:pt x="321" y="35"/>
                    </a:lnTo>
                    <a:lnTo>
                      <a:pt x="307" y="42"/>
                    </a:lnTo>
                    <a:lnTo>
                      <a:pt x="293" y="50"/>
                    </a:lnTo>
                    <a:lnTo>
                      <a:pt x="280" y="59"/>
                    </a:lnTo>
                    <a:lnTo>
                      <a:pt x="266" y="70"/>
                    </a:lnTo>
                    <a:lnTo>
                      <a:pt x="253" y="82"/>
                    </a:lnTo>
                    <a:lnTo>
                      <a:pt x="241" y="95"/>
                    </a:lnTo>
                    <a:lnTo>
                      <a:pt x="228" y="109"/>
                    </a:lnTo>
                    <a:lnTo>
                      <a:pt x="216" y="124"/>
                    </a:lnTo>
                    <a:lnTo>
                      <a:pt x="197" y="110"/>
                    </a:lnTo>
                    <a:close/>
                    <a:moveTo>
                      <a:pt x="312" y="13"/>
                    </a:moveTo>
                    <a:lnTo>
                      <a:pt x="329" y="6"/>
                    </a:lnTo>
                    <a:lnTo>
                      <a:pt x="345" y="2"/>
                    </a:lnTo>
                    <a:lnTo>
                      <a:pt x="362" y="0"/>
                    </a:lnTo>
                    <a:lnTo>
                      <a:pt x="380" y="0"/>
                    </a:lnTo>
                    <a:lnTo>
                      <a:pt x="398" y="2"/>
                    </a:lnTo>
                    <a:lnTo>
                      <a:pt x="415" y="6"/>
                    </a:lnTo>
                    <a:lnTo>
                      <a:pt x="435" y="12"/>
                    </a:lnTo>
                    <a:lnTo>
                      <a:pt x="453" y="20"/>
                    </a:lnTo>
                    <a:lnTo>
                      <a:pt x="442" y="42"/>
                    </a:lnTo>
                    <a:lnTo>
                      <a:pt x="426" y="34"/>
                    </a:lnTo>
                    <a:lnTo>
                      <a:pt x="410" y="29"/>
                    </a:lnTo>
                    <a:lnTo>
                      <a:pt x="395" y="26"/>
                    </a:lnTo>
                    <a:lnTo>
                      <a:pt x="380" y="25"/>
                    </a:lnTo>
                    <a:lnTo>
                      <a:pt x="364" y="25"/>
                    </a:lnTo>
                    <a:lnTo>
                      <a:pt x="349" y="27"/>
                    </a:lnTo>
                    <a:lnTo>
                      <a:pt x="335" y="30"/>
                    </a:lnTo>
                    <a:lnTo>
                      <a:pt x="321" y="35"/>
                    </a:lnTo>
                    <a:lnTo>
                      <a:pt x="312" y="13"/>
                    </a:lnTo>
                    <a:close/>
                    <a:moveTo>
                      <a:pt x="453" y="20"/>
                    </a:moveTo>
                    <a:lnTo>
                      <a:pt x="463" y="26"/>
                    </a:lnTo>
                    <a:lnTo>
                      <a:pt x="474" y="32"/>
                    </a:lnTo>
                    <a:lnTo>
                      <a:pt x="483" y="39"/>
                    </a:lnTo>
                    <a:lnTo>
                      <a:pt x="493" y="45"/>
                    </a:lnTo>
                    <a:lnTo>
                      <a:pt x="478" y="65"/>
                    </a:lnTo>
                    <a:lnTo>
                      <a:pt x="468" y="58"/>
                    </a:lnTo>
                    <a:lnTo>
                      <a:pt x="459" y="52"/>
                    </a:lnTo>
                    <a:lnTo>
                      <a:pt x="451" y="46"/>
                    </a:lnTo>
                    <a:lnTo>
                      <a:pt x="442" y="42"/>
                    </a:lnTo>
                    <a:lnTo>
                      <a:pt x="453" y="20"/>
                    </a:lnTo>
                    <a:close/>
                    <a:moveTo>
                      <a:pt x="493" y="45"/>
                    </a:moveTo>
                    <a:lnTo>
                      <a:pt x="495" y="50"/>
                    </a:lnTo>
                    <a:lnTo>
                      <a:pt x="497" y="54"/>
                    </a:lnTo>
                    <a:lnTo>
                      <a:pt x="497" y="58"/>
                    </a:lnTo>
                    <a:lnTo>
                      <a:pt x="495" y="62"/>
                    </a:lnTo>
                    <a:lnTo>
                      <a:pt x="485" y="55"/>
                    </a:lnTo>
                    <a:lnTo>
                      <a:pt x="493" y="45"/>
                    </a:lnTo>
                    <a:close/>
                    <a:moveTo>
                      <a:pt x="495" y="62"/>
                    </a:moveTo>
                    <a:lnTo>
                      <a:pt x="496" y="62"/>
                    </a:lnTo>
                    <a:lnTo>
                      <a:pt x="494" y="64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76" y="47"/>
                    </a:lnTo>
                    <a:lnTo>
                      <a:pt x="495" y="62"/>
                    </a:lnTo>
                    <a:close/>
                    <a:moveTo>
                      <a:pt x="476" y="48"/>
                    </a:moveTo>
                    <a:lnTo>
                      <a:pt x="476" y="47"/>
                    </a:lnTo>
                    <a:lnTo>
                      <a:pt x="477" y="46"/>
                    </a:lnTo>
                    <a:lnTo>
                      <a:pt x="485" y="55"/>
                    </a:lnTo>
                    <a:lnTo>
                      <a:pt x="476" y="48"/>
                    </a:lnTo>
                    <a:close/>
                    <a:moveTo>
                      <a:pt x="495" y="62"/>
                    </a:moveTo>
                    <a:lnTo>
                      <a:pt x="481" y="81"/>
                    </a:lnTo>
                    <a:lnTo>
                      <a:pt x="471" y="95"/>
                    </a:lnTo>
                    <a:lnTo>
                      <a:pt x="452" y="81"/>
                    </a:lnTo>
                    <a:lnTo>
                      <a:pt x="458" y="71"/>
                    </a:lnTo>
                    <a:lnTo>
                      <a:pt x="465" y="62"/>
                    </a:lnTo>
                    <a:lnTo>
                      <a:pt x="470" y="55"/>
                    </a:lnTo>
                    <a:lnTo>
                      <a:pt x="476" y="48"/>
                    </a:lnTo>
                    <a:lnTo>
                      <a:pt x="495" y="62"/>
                    </a:lnTo>
                    <a:close/>
                    <a:moveTo>
                      <a:pt x="471" y="95"/>
                    </a:moveTo>
                    <a:lnTo>
                      <a:pt x="466" y="102"/>
                    </a:lnTo>
                    <a:lnTo>
                      <a:pt x="461" y="110"/>
                    </a:lnTo>
                    <a:lnTo>
                      <a:pt x="455" y="119"/>
                    </a:lnTo>
                    <a:lnTo>
                      <a:pt x="449" y="127"/>
                    </a:lnTo>
                    <a:lnTo>
                      <a:pt x="428" y="114"/>
                    </a:lnTo>
                    <a:lnTo>
                      <a:pt x="434" y="107"/>
                    </a:lnTo>
                    <a:lnTo>
                      <a:pt x="439" y="99"/>
                    </a:lnTo>
                    <a:lnTo>
                      <a:pt x="444" y="91"/>
                    </a:lnTo>
                    <a:lnTo>
                      <a:pt x="452" y="81"/>
                    </a:lnTo>
                    <a:lnTo>
                      <a:pt x="471" y="95"/>
                    </a:lnTo>
                    <a:close/>
                    <a:moveTo>
                      <a:pt x="449" y="127"/>
                    </a:moveTo>
                    <a:lnTo>
                      <a:pt x="435" y="149"/>
                    </a:lnTo>
                    <a:lnTo>
                      <a:pt x="422" y="169"/>
                    </a:lnTo>
                    <a:lnTo>
                      <a:pt x="409" y="190"/>
                    </a:lnTo>
                    <a:lnTo>
                      <a:pt x="397" y="212"/>
                    </a:lnTo>
                    <a:lnTo>
                      <a:pt x="385" y="232"/>
                    </a:lnTo>
                    <a:lnTo>
                      <a:pt x="374" y="254"/>
                    </a:lnTo>
                    <a:lnTo>
                      <a:pt x="363" y="275"/>
                    </a:lnTo>
                    <a:lnTo>
                      <a:pt x="354" y="296"/>
                    </a:lnTo>
                    <a:lnTo>
                      <a:pt x="331" y="286"/>
                    </a:lnTo>
                    <a:lnTo>
                      <a:pt x="342" y="264"/>
                    </a:lnTo>
                    <a:lnTo>
                      <a:pt x="351" y="243"/>
                    </a:lnTo>
                    <a:lnTo>
                      <a:pt x="363" y="221"/>
                    </a:lnTo>
                    <a:lnTo>
                      <a:pt x="375" y="200"/>
                    </a:lnTo>
                    <a:lnTo>
                      <a:pt x="388" y="178"/>
                    </a:lnTo>
                    <a:lnTo>
                      <a:pt x="401" y="156"/>
                    </a:lnTo>
                    <a:lnTo>
                      <a:pt x="414" y="135"/>
                    </a:lnTo>
                    <a:lnTo>
                      <a:pt x="428" y="114"/>
                    </a:lnTo>
                    <a:lnTo>
                      <a:pt x="449" y="127"/>
                    </a:lnTo>
                    <a:close/>
                    <a:moveTo>
                      <a:pt x="354" y="296"/>
                    </a:moveTo>
                    <a:lnTo>
                      <a:pt x="354" y="296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54" y="296"/>
                    </a:moveTo>
                    <a:lnTo>
                      <a:pt x="349" y="304"/>
                    </a:lnTo>
                    <a:lnTo>
                      <a:pt x="346" y="313"/>
                    </a:lnTo>
                    <a:lnTo>
                      <a:pt x="343" y="321"/>
                    </a:lnTo>
                    <a:lnTo>
                      <a:pt x="339" y="329"/>
                    </a:lnTo>
                    <a:lnTo>
                      <a:pt x="316" y="320"/>
                    </a:lnTo>
                    <a:lnTo>
                      <a:pt x="320" y="312"/>
                    </a:lnTo>
                    <a:lnTo>
                      <a:pt x="323" y="303"/>
                    </a:lnTo>
                    <a:lnTo>
                      <a:pt x="327" y="295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39" y="329"/>
                    </a:moveTo>
                    <a:lnTo>
                      <a:pt x="335" y="338"/>
                    </a:lnTo>
                    <a:lnTo>
                      <a:pt x="332" y="345"/>
                    </a:lnTo>
                    <a:lnTo>
                      <a:pt x="329" y="354"/>
                    </a:lnTo>
                    <a:lnTo>
                      <a:pt x="326" y="363"/>
                    </a:lnTo>
                    <a:lnTo>
                      <a:pt x="303" y="354"/>
                    </a:lnTo>
                    <a:lnTo>
                      <a:pt x="306" y="345"/>
                    </a:lnTo>
                    <a:lnTo>
                      <a:pt x="309" y="338"/>
                    </a:lnTo>
                    <a:lnTo>
                      <a:pt x="313" y="329"/>
                    </a:lnTo>
                    <a:lnTo>
                      <a:pt x="316" y="320"/>
                    </a:lnTo>
                    <a:lnTo>
                      <a:pt x="339" y="329"/>
                    </a:lnTo>
                    <a:close/>
                    <a:moveTo>
                      <a:pt x="326" y="363"/>
                    </a:moveTo>
                    <a:lnTo>
                      <a:pt x="318" y="384"/>
                    </a:lnTo>
                    <a:lnTo>
                      <a:pt x="312" y="405"/>
                    </a:lnTo>
                    <a:lnTo>
                      <a:pt x="305" y="426"/>
                    </a:lnTo>
                    <a:lnTo>
                      <a:pt x="300" y="447"/>
                    </a:lnTo>
                    <a:lnTo>
                      <a:pt x="294" y="469"/>
                    </a:lnTo>
                    <a:lnTo>
                      <a:pt x="290" y="489"/>
                    </a:lnTo>
                    <a:lnTo>
                      <a:pt x="287" y="510"/>
                    </a:lnTo>
                    <a:lnTo>
                      <a:pt x="283" y="530"/>
                    </a:lnTo>
                    <a:lnTo>
                      <a:pt x="259" y="528"/>
                    </a:lnTo>
                    <a:lnTo>
                      <a:pt x="262" y="506"/>
                    </a:lnTo>
                    <a:lnTo>
                      <a:pt x="266" y="485"/>
                    </a:lnTo>
                    <a:lnTo>
                      <a:pt x="270" y="463"/>
                    </a:lnTo>
                    <a:lnTo>
                      <a:pt x="276" y="442"/>
                    </a:lnTo>
                    <a:lnTo>
                      <a:pt x="281" y="419"/>
                    </a:lnTo>
                    <a:lnTo>
                      <a:pt x="288" y="397"/>
                    </a:lnTo>
                    <a:lnTo>
                      <a:pt x="295" y="376"/>
                    </a:lnTo>
                    <a:lnTo>
                      <a:pt x="303" y="354"/>
                    </a:lnTo>
                    <a:lnTo>
                      <a:pt x="326" y="363"/>
                    </a:lnTo>
                    <a:close/>
                    <a:moveTo>
                      <a:pt x="283" y="530"/>
                    </a:moveTo>
                    <a:lnTo>
                      <a:pt x="282" y="532"/>
                    </a:lnTo>
                    <a:lnTo>
                      <a:pt x="282" y="534"/>
                    </a:lnTo>
                    <a:lnTo>
                      <a:pt x="272" y="529"/>
                    </a:lnTo>
                    <a:lnTo>
                      <a:pt x="283" y="530"/>
                    </a:lnTo>
                    <a:close/>
                    <a:moveTo>
                      <a:pt x="282" y="534"/>
                    </a:moveTo>
                    <a:lnTo>
                      <a:pt x="272" y="552"/>
                    </a:lnTo>
                    <a:lnTo>
                      <a:pt x="260" y="568"/>
                    </a:lnTo>
                    <a:lnTo>
                      <a:pt x="248" y="583"/>
                    </a:lnTo>
                    <a:lnTo>
                      <a:pt x="234" y="596"/>
                    </a:lnTo>
                    <a:lnTo>
                      <a:pt x="221" y="608"/>
                    </a:lnTo>
                    <a:lnTo>
                      <a:pt x="206" y="619"/>
                    </a:lnTo>
                    <a:lnTo>
                      <a:pt x="189" y="628"/>
                    </a:lnTo>
                    <a:lnTo>
                      <a:pt x="173" y="637"/>
                    </a:lnTo>
                    <a:lnTo>
                      <a:pt x="164" y="614"/>
                    </a:lnTo>
                    <a:lnTo>
                      <a:pt x="179" y="607"/>
                    </a:lnTo>
                    <a:lnTo>
                      <a:pt x="193" y="598"/>
                    </a:lnTo>
                    <a:lnTo>
                      <a:pt x="206" y="590"/>
                    </a:lnTo>
                    <a:lnTo>
                      <a:pt x="218" y="579"/>
                    </a:lnTo>
                    <a:lnTo>
                      <a:pt x="229" y="566"/>
                    </a:lnTo>
                    <a:lnTo>
                      <a:pt x="241" y="553"/>
                    </a:lnTo>
                    <a:lnTo>
                      <a:pt x="251" y="539"/>
                    </a:lnTo>
                    <a:lnTo>
                      <a:pt x="261" y="523"/>
                    </a:lnTo>
                    <a:lnTo>
                      <a:pt x="282" y="534"/>
                    </a:lnTo>
                    <a:close/>
                    <a:moveTo>
                      <a:pt x="173" y="637"/>
                    </a:moveTo>
                    <a:lnTo>
                      <a:pt x="156" y="644"/>
                    </a:lnTo>
                    <a:lnTo>
                      <a:pt x="138" y="649"/>
                    </a:lnTo>
                    <a:lnTo>
                      <a:pt x="118" y="653"/>
                    </a:lnTo>
                    <a:lnTo>
                      <a:pt x="99" y="655"/>
                    </a:lnTo>
                    <a:lnTo>
                      <a:pt x="78" y="658"/>
                    </a:lnTo>
                    <a:lnTo>
                      <a:pt x="57" y="658"/>
                    </a:lnTo>
                    <a:lnTo>
                      <a:pt x="34" y="656"/>
                    </a:lnTo>
                    <a:lnTo>
                      <a:pt x="10" y="654"/>
                    </a:lnTo>
                    <a:lnTo>
                      <a:pt x="13" y="629"/>
                    </a:lnTo>
                    <a:lnTo>
                      <a:pt x="35" y="632"/>
                    </a:lnTo>
                    <a:lnTo>
                      <a:pt x="57" y="633"/>
                    </a:lnTo>
                    <a:lnTo>
                      <a:pt x="76" y="633"/>
                    </a:lnTo>
                    <a:lnTo>
                      <a:pt x="96" y="632"/>
                    </a:lnTo>
                    <a:lnTo>
                      <a:pt x="114" y="629"/>
                    </a:lnTo>
                    <a:lnTo>
                      <a:pt x="131" y="625"/>
                    </a:lnTo>
                    <a:lnTo>
                      <a:pt x="147" y="621"/>
                    </a:lnTo>
                    <a:lnTo>
                      <a:pt x="164" y="614"/>
                    </a:lnTo>
                    <a:lnTo>
                      <a:pt x="173" y="637"/>
                    </a:lnTo>
                    <a:close/>
                    <a:moveTo>
                      <a:pt x="10" y="654"/>
                    </a:moveTo>
                    <a:lnTo>
                      <a:pt x="7" y="652"/>
                    </a:lnTo>
                    <a:lnTo>
                      <a:pt x="3" y="649"/>
                    </a:lnTo>
                    <a:lnTo>
                      <a:pt x="0" y="646"/>
                    </a:lnTo>
                    <a:lnTo>
                      <a:pt x="0" y="641"/>
                    </a:lnTo>
                    <a:lnTo>
                      <a:pt x="12" y="641"/>
                    </a:lnTo>
                    <a:lnTo>
                      <a:pt x="10" y="6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7" name="Freeform 1018"/>
              <p:cNvSpPr>
                <a:spLocks/>
              </p:cNvSpPr>
              <p:nvPr/>
            </p:nvSpPr>
            <p:spPr bwMode="auto">
              <a:xfrm>
                <a:off x="2591" y="1713"/>
                <a:ext cx="85" cy="119"/>
              </a:xfrm>
              <a:custGeom>
                <a:avLst/>
                <a:gdLst>
                  <a:gd name="T0" fmla="*/ 0 w 423"/>
                  <a:gd name="T1" fmla="*/ 23 h 595"/>
                  <a:gd name="T2" fmla="*/ 1 w 423"/>
                  <a:gd name="T3" fmla="*/ 19 h 595"/>
                  <a:gd name="T4" fmla="*/ 2 w 423"/>
                  <a:gd name="T5" fmla="*/ 16 h 595"/>
                  <a:gd name="T6" fmla="*/ 2 w 423"/>
                  <a:gd name="T7" fmla="*/ 14 h 595"/>
                  <a:gd name="T8" fmla="*/ 3 w 423"/>
                  <a:gd name="T9" fmla="*/ 11 h 595"/>
                  <a:gd name="T10" fmla="*/ 4 w 423"/>
                  <a:gd name="T11" fmla="*/ 9 h 595"/>
                  <a:gd name="T12" fmla="*/ 5 w 423"/>
                  <a:gd name="T13" fmla="*/ 7 h 595"/>
                  <a:gd name="T14" fmla="*/ 7 w 423"/>
                  <a:gd name="T15" fmla="*/ 5 h 595"/>
                  <a:gd name="T16" fmla="*/ 8 w 423"/>
                  <a:gd name="T17" fmla="*/ 3 h 595"/>
                  <a:gd name="T18" fmla="*/ 9 w 423"/>
                  <a:gd name="T19" fmla="*/ 2 h 595"/>
                  <a:gd name="T20" fmla="*/ 10 w 423"/>
                  <a:gd name="T21" fmla="*/ 1 h 595"/>
                  <a:gd name="T22" fmla="*/ 10 w 423"/>
                  <a:gd name="T23" fmla="*/ 1 h 595"/>
                  <a:gd name="T24" fmla="*/ 11 w 423"/>
                  <a:gd name="T25" fmla="*/ 0 h 595"/>
                  <a:gd name="T26" fmla="*/ 12 w 423"/>
                  <a:gd name="T27" fmla="*/ 0 h 595"/>
                  <a:gd name="T28" fmla="*/ 13 w 423"/>
                  <a:gd name="T29" fmla="*/ 0 h 595"/>
                  <a:gd name="T30" fmla="*/ 14 w 423"/>
                  <a:gd name="T31" fmla="*/ 0 h 595"/>
                  <a:gd name="T32" fmla="*/ 15 w 423"/>
                  <a:gd name="T33" fmla="*/ 0 h 595"/>
                  <a:gd name="T34" fmla="*/ 16 w 423"/>
                  <a:gd name="T35" fmla="*/ 1 h 595"/>
                  <a:gd name="T36" fmla="*/ 17 w 423"/>
                  <a:gd name="T37" fmla="*/ 1 h 595"/>
                  <a:gd name="T38" fmla="*/ 16 w 423"/>
                  <a:gd name="T39" fmla="*/ 3 h 595"/>
                  <a:gd name="T40" fmla="*/ 15 w 423"/>
                  <a:gd name="T41" fmla="*/ 5 h 595"/>
                  <a:gd name="T42" fmla="*/ 13 w 423"/>
                  <a:gd name="T43" fmla="*/ 7 h 595"/>
                  <a:gd name="T44" fmla="*/ 12 w 423"/>
                  <a:gd name="T45" fmla="*/ 9 h 595"/>
                  <a:gd name="T46" fmla="*/ 11 w 423"/>
                  <a:gd name="T47" fmla="*/ 12 h 595"/>
                  <a:gd name="T48" fmla="*/ 11 w 423"/>
                  <a:gd name="T49" fmla="*/ 14 h 595"/>
                  <a:gd name="T50" fmla="*/ 10 w 423"/>
                  <a:gd name="T51" fmla="*/ 16 h 595"/>
                  <a:gd name="T52" fmla="*/ 9 w 423"/>
                  <a:gd name="T53" fmla="*/ 18 h 595"/>
                  <a:gd name="T54" fmla="*/ 9 w 423"/>
                  <a:gd name="T55" fmla="*/ 20 h 595"/>
                  <a:gd name="T56" fmla="*/ 8 w 423"/>
                  <a:gd name="T57" fmla="*/ 21 h 595"/>
                  <a:gd name="T58" fmla="*/ 7 w 423"/>
                  <a:gd name="T59" fmla="*/ 22 h 595"/>
                  <a:gd name="T60" fmla="*/ 6 w 423"/>
                  <a:gd name="T61" fmla="*/ 23 h 595"/>
                  <a:gd name="T62" fmla="*/ 5 w 423"/>
                  <a:gd name="T63" fmla="*/ 23 h 595"/>
                  <a:gd name="T64" fmla="*/ 4 w 423"/>
                  <a:gd name="T65" fmla="*/ 24 h 595"/>
                  <a:gd name="T66" fmla="*/ 2 w 423"/>
                  <a:gd name="T67" fmla="*/ 24 h 595"/>
                  <a:gd name="T68" fmla="*/ 1 w 423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3"/>
                  <a:gd name="T106" fmla="*/ 0 h 595"/>
                  <a:gd name="T107" fmla="*/ 423 w 423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3" h="595">
                    <a:moveTo>
                      <a:pt x="0" y="592"/>
                    </a:moveTo>
                    <a:lnTo>
                      <a:pt x="3" y="567"/>
                    </a:lnTo>
                    <a:lnTo>
                      <a:pt x="10" y="531"/>
                    </a:lnTo>
                    <a:lnTo>
                      <a:pt x="20" y="487"/>
                    </a:lnTo>
                    <a:lnTo>
                      <a:pt x="33" y="434"/>
                    </a:lnTo>
                    <a:lnTo>
                      <a:pt x="40" y="406"/>
                    </a:lnTo>
                    <a:lnTo>
                      <a:pt x="49" y="377"/>
                    </a:lnTo>
                    <a:lnTo>
                      <a:pt x="59" y="348"/>
                    </a:lnTo>
                    <a:lnTo>
                      <a:pt x="69" y="318"/>
                    </a:lnTo>
                    <a:lnTo>
                      <a:pt x="80" y="286"/>
                    </a:lnTo>
                    <a:lnTo>
                      <a:pt x="92" y="256"/>
                    </a:lnTo>
                    <a:lnTo>
                      <a:pt x="105" y="226"/>
                    </a:lnTo>
                    <a:lnTo>
                      <a:pt x="119" y="197"/>
                    </a:lnTo>
                    <a:lnTo>
                      <a:pt x="133" y="169"/>
                    </a:lnTo>
                    <a:lnTo>
                      <a:pt x="147" y="143"/>
                    </a:lnTo>
                    <a:lnTo>
                      <a:pt x="163" y="118"/>
                    </a:lnTo>
                    <a:lnTo>
                      <a:pt x="180" y="94"/>
                    </a:lnTo>
                    <a:lnTo>
                      <a:pt x="196" y="72"/>
                    </a:lnTo>
                    <a:lnTo>
                      <a:pt x="214" y="54"/>
                    </a:lnTo>
                    <a:lnTo>
                      <a:pt x="223" y="45"/>
                    </a:lnTo>
                    <a:lnTo>
                      <a:pt x="231" y="37"/>
                    </a:lnTo>
                    <a:lnTo>
                      <a:pt x="241" y="30"/>
                    </a:lnTo>
                    <a:lnTo>
                      <a:pt x="251" y="24"/>
                    </a:lnTo>
                    <a:lnTo>
                      <a:pt x="261" y="17"/>
                    </a:lnTo>
                    <a:lnTo>
                      <a:pt x="270" y="12"/>
                    </a:lnTo>
                    <a:lnTo>
                      <a:pt x="280" y="8"/>
                    </a:lnTo>
                    <a:lnTo>
                      <a:pt x="290" y="4"/>
                    </a:lnTo>
                    <a:lnTo>
                      <a:pt x="300" y="2"/>
                    </a:lnTo>
                    <a:lnTo>
                      <a:pt x="311" y="0"/>
                    </a:lnTo>
                    <a:lnTo>
                      <a:pt x="321" y="0"/>
                    </a:lnTo>
                    <a:lnTo>
                      <a:pt x="332" y="0"/>
                    </a:lnTo>
                    <a:lnTo>
                      <a:pt x="343" y="1"/>
                    </a:lnTo>
                    <a:lnTo>
                      <a:pt x="353" y="3"/>
                    </a:lnTo>
                    <a:lnTo>
                      <a:pt x="365" y="7"/>
                    </a:lnTo>
                    <a:lnTo>
                      <a:pt x="376" y="11"/>
                    </a:lnTo>
                    <a:lnTo>
                      <a:pt x="388" y="16"/>
                    </a:lnTo>
                    <a:lnTo>
                      <a:pt x="399" y="23"/>
                    </a:lnTo>
                    <a:lnTo>
                      <a:pt x="411" y="30"/>
                    </a:lnTo>
                    <a:lnTo>
                      <a:pt x="423" y="39"/>
                    </a:lnTo>
                    <a:lnTo>
                      <a:pt x="403" y="67"/>
                    </a:lnTo>
                    <a:lnTo>
                      <a:pt x="385" y="94"/>
                    </a:lnTo>
                    <a:lnTo>
                      <a:pt x="367" y="122"/>
                    </a:lnTo>
                    <a:lnTo>
                      <a:pt x="351" y="150"/>
                    </a:lnTo>
                    <a:lnTo>
                      <a:pt x="335" y="178"/>
                    </a:lnTo>
                    <a:lnTo>
                      <a:pt x="321" y="206"/>
                    </a:lnTo>
                    <a:lnTo>
                      <a:pt x="307" y="233"/>
                    </a:lnTo>
                    <a:lnTo>
                      <a:pt x="294" y="261"/>
                    </a:lnTo>
                    <a:lnTo>
                      <a:pt x="282" y="291"/>
                    </a:lnTo>
                    <a:lnTo>
                      <a:pt x="271" y="319"/>
                    </a:lnTo>
                    <a:lnTo>
                      <a:pt x="262" y="347"/>
                    </a:lnTo>
                    <a:lnTo>
                      <a:pt x="253" y="375"/>
                    </a:lnTo>
                    <a:lnTo>
                      <a:pt x="245" y="403"/>
                    </a:lnTo>
                    <a:lnTo>
                      <a:pt x="239" y="431"/>
                    </a:lnTo>
                    <a:lnTo>
                      <a:pt x="234" y="458"/>
                    </a:lnTo>
                    <a:lnTo>
                      <a:pt x="229" y="486"/>
                    </a:lnTo>
                    <a:lnTo>
                      <a:pt x="221" y="501"/>
                    </a:lnTo>
                    <a:lnTo>
                      <a:pt x="211" y="515"/>
                    </a:lnTo>
                    <a:lnTo>
                      <a:pt x="200" y="529"/>
                    </a:lnTo>
                    <a:lnTo>
                      <a:pt x="189" y="541"/>
                    </a:lnTo>
                    <a:lnTo>
                      <a:pt x="177" y="552"/>
                    </a:lnTo>
                    <a:lnTo>
                      <a:pt x="164" y="561"/>
                    </a:lnTo>
                    <a:lnTo>
                      <a:pt x="151" y="569"/>
                    </a:lnTo>
                    <a:lnTo>
                      <a:pt x="137" y="577"/>
                    </a:lnTo>
                    <a:lnTo>
                      <a:pt x="123" y="582"/>
                    </a:lnTo>
                    <a:lnTo>
                      <a:pt x="107" y="588"/>
                    </a:lnTo>
                    <a:lnTo>
                      <a:pt x="92" y="591"/>
                    </a:lnTo>
                    <a:lnTo>
                      <a:pt x="75" y="594"/>
                    </a:lnTo>
                    <a:lnTo>
                      <a:pt x="57" y="595"/>
                    </a:lnTo>
                    <a:lnTo>
                      <a:pt x="39" y="595"/>
                    </a:lnTo>
                    <a:lnTo>
                      <a:pt x="20" y="594"/>
                    </a:lnTo>
                    <a:lnTo>
                      <a:pt x="0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8" name="Freeform 1019"/>
              <p:cNvSpPr>
                <a:spLocks noEditPoints="1"/>
              </p:cNvSpPr>
              <p:nvPr/>
            </p:nvSpPr>
            <p:spPr bwMode="auto">
              <a:xfrm>
                <a:off x="2587" y="1706"/>
                <a:ext cx="89" cy="127"/>
              </a:xfrm>
              <a:custGeom>
                <a:avLst/>
                <a:gdLst>
                  <a:gd name="T0" fmla="*/ 1 w 446"/>
                  <a:gd name="T1" fmla="*/ 24 h 620"/>
                  <a:gd name="T2" fmla="*/ 0 w 446"/>
                  <a:gd name="T3" fmla="*/ 24 h 620"/>
                  <a:gd name="T4" fmla="*/ 1 w 446"/>
                  <a:gd name="T5" fmla="*/ 24 h 620"/>
                  <a:gd name="T6" fmla="*/ 0 w 446"/>
                  <a:gd name="T7" fmla="*/ 23 h 620"/>
                  <a:gd name="T8" fmla="*/ 1 w 446"/>
                  <a:gd name="T9" fmla="*/ 21 h 620"/>
                  <a:gd name="T10" fmla="*/ 1 w 446"/>
                  <a:gd name="T11" fmla="*/ 23 h 620"/>
                  <a:gd name="T12" fmla="*/ 1 w 446"/>
                  <a:gd name="T13" fmla="*/ 18 h 620"/>
                  <a:gd name="T14" fmla="*/ 3 w 446"/>
                  <a:gd name="T15" fmla="*/ 12 h 620"/>
                  <a:gd name="T16" fmla="*/ 5 w 446"/>
                  <a:gd name="T17" fmla="*/ 10 h 620"/>
                  <a:gd name="T18" fmla="*/ 3 w 446"/>
                  <a:gd name="T19" fmla="*/ 17 h 620"/>
                  <a:gd name="T20" fmla="*/ 0 w 446"/>
                  <a:gd name="T21" fmla="*/ 21 h 620"/>
                  <a:gd name="T22" fmla="*/ 7 w 446"/>
                  <a:gd name="T23" fmla="*/ 5 h 620"/>
                  <a:gd name="T24" fmla="*/ 7 w 446"/>
                  <a:gd name="T25" fmla="*/ 6 h 620"/>
                  <a:gd name="T26" fmla="*/ 8 w 446"/>
                  <a:gd name="T27" fmla="*/ 4 h 620"/>
                  <a:gd name="T28" fmla="*/ 9 w 446"/>
                  <a:gd name="T29" fmla="*/ 2 h 620"/>
                  <a:gd name="T30" fmla="*/ 11 w 446"/>
                  <a:gd name="T31" fmla="*/ 0 h 620"/>
                  <a:gd name="T32" fmla="*/ 10 w 446"/>
                  <a:gd name="T33" fmla="*/ 2 h 620"/>
                  <a:gd name="T34" fmla="*/ 9 w 446"/>
                  <a:gd name="T35" fmla="*/ 4 h 620"/>
                  <a:gd name="T36" fmla="*/ 12 w 446"/>
                  <a:gd name="T37" fmla="*/ 0 h 620"/>
                  <a:gd name="T38" fmla="*/ 14 w 446"/>
                  <a:gd name="T39" fmla="*/ 0 h 620"/>
                  <a:gd name="T40" fmla="*/ 16 w 446"/>
                  <a:gd name="T41" fmla="*/ 2 h 620"/>
                  <a:gd name="T42" fmla="*/ 14 w 446"/>
                  <a:gd name="T43" fmla="*/ 1 h 620"/>
                  <a:gd name="T44" fmla="*/ 12 w 446"/>
                  <a:gd name="T45" fmla="*/ 1 h 620"/>
                  <a:gd name="T46" fmla="*/ 17 w 446"/>
                  <a:gd name="T47" fmla="*/ 1 h 620"/>
                  <a:gd name="T48" fmla="*/ 17 w 446"/>
                  <a:gd name="T49" fmla="*/ 2 h 620"/>
                  <a:gd name="T50" fmla="*/ 16 w 446"/>
                  <a:gd name="T51" fmla="*/ 1 h 620"/>
                  <a:gd name="T52" fmla="*/ 18 w 446"/>
                  <a:gd name="T53" fmla="*/ 2 h 620"/>
                  <a:gd name="T54" fmla="*/ 18 w 446"/>
                  <a:gd name="T55" fmla="*/ 2 h 620"/>
                  <a:gd name="T56" fmla="*/ 17 w 446"/>
                  <a:gd name="T57" fmla="*/ 2 h 620"/>
                  <a:gd name="T58" fmla="*/ 17 w 446"/>
                  <a:gd name="T59" fmla="*/ 2 h 620"/>
                  <a:gd name="T60" fmla="*/ 18 w 446"/>
                  <a:gd name="T61" fmla="*/ 2 h 620"/>
                  <a:gd name="T62" fmla="*/ 16 w 446"/>
                  <a:gd name="T63" fmla="*/ 3 h 620"/>
                  <a:gd name="T64" fmla="*/ 17 w 446"/>
                  <a:gd name="T65" fmla="*/ 4 h 620"/>
                  <a:gd name="T66" fmla="*/ 16 w 446"/>
                  <a:gd name="T67" fmla="*/ 3 h 620"/>
                  <a:gd name="T68" fmla="*/ 14 w 446"/>
                  <a:gd name="T69" fmla="*/ 8 h 620"/>
                  <a:gd name="T70" fmla="*/ 12 w 446"/>
                  <a:gd name="T71" fmla="*/ 10 h 620"/>
                  <a:gd name="T72" fmla="*/ 14 w 446"/>
                  <a:gd name="T73" fmla="*/ 7 h 620"/>
                  <a:gd name="T74" fmla="*/ 16 w 446"/>
                  <a:gd name="T75" fmla="*/ 5 h 620"/>
                  <a:gd name="T76" fmla="*/ 13 w 446"/>
                  <a:gd name="T77" fmla="*/ 11 h 620"/>
                  <a:gd name="T78" fmla="*/ 12 w 446"/>
                  <a:gd name="T79" fmla="*/ 11 h 620"/>
                  <a:gd name="T80" fmla="*/ 13 w 446"/>
                  <a:gd name="T81" fmla="*/ 11 h 620"/>
                  <a:gd name="T82" fmla="*/ 11 w 446"/>
                  <a:gd name="T83" fmla="*/ 11 h 620"/>
                  <a:gd name="T84" fmla="*/ 12 w 446"/>
                  <a:gd name="T85" fmla="*/ 13 h 620"/>
                  <a:gd name="T86" fmla="*/ 11 w 446"/>
                  <a:gd name="T87" fmla="*/ 12 h 620"/>
                  <a:gd name="T88" fmla="*/ 11 w 446"/>
                  <a:gd name="T89" fmla="*/ 17 h 620"/>
                  <a:gd name="T90" fmla="*/ 9 w 446"/>
                  <a:gd name="T91" fmla="*/ 19 h 620"/>
                  <a:gd name="T92" fmla="*/ 10 w 446"/>
                  <a:gd name="T93" fmla="*/ 16 h 620"/>
                  <a:gd name="T94" fmla="*/ 12 w 446"/>
                  <a:gd name="T95" fmla="*/ 14 h 620"/>
                  <a:gd name="T96" fmla="*/ 10 w 446"/>
                  <a:gd name="T97" fmla="*/ 20 h 620"/>
                  <a:gd name="T98" fmla="*/ 9 w 446"/>
                  <a:gd name="T99" fmla="*/ 21 h 620"/>
                  <a:gd name="T100" fmla="*/ 7 w 446"/>
                  <a:gd name="T101" fmla="*/ 23 h 620"/>
                  <a:gd name="T102" fmla="*/ 6 w 446"/>
                  <a:gd name="T103" fmla="*/ 23 h 620"/>
                  <a:gd name="T104" fmla="*/ 8 w 446"/>
                  <a:gd name="T105" fmla="*/ 21 h 620"/>
                  <a:gd name="T106" fmla="*/ 10 w 446"/>
                  <a:gd name="T107" fmla="*/ 20 h 620"/>
                  <a:gd name="T108" fmla="*/ 4 w 446"/>
                  <a:gd name="T109" fmla="*/ 25 h 620"/>
                  <a:gd name="T110" fmla="*/ 1 w 446"/>
                  <a:gd name="T111" fmla="*/ 25 h 620"/>
                  <a:gd name="T112" fmla="*/ 2 w 446"/>
                  <a:gd name="T113" fmla="*/ 24 h 620"/>
                  <a:gd name="T114" fmla="*/ 5 w 446"/>
                  <a:gd name="T115" fmla="*/ 24 h 620"/>
                  <a:gd name="T116" fmla="*/ 0 w 446"/>
                  <a:gd name="T117" fmla="*/ 25 h 620"/>
                  <a:gd name="T118" fmla="*/ 0 w 446"/>
                  <a:gd name="T119" fmla="*/ 24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0" y="604"/>
                    </a:moveTo>
                    <a:lnTo>
                      <a:pt x="0" y="604"/>
                    </a:lnTo>
                    <a:lnTo>
                      <a:pt x="24" y="605"/>
                    </a:lnTo>
                    <a:lnTo>
                      <a:pt x="24" y="606"/>
                    </a:lnTo>
                    <a:lnTo>
                      <a:pt x="0" y="604"/>
                    </a:lnTo>
                    <a:close/>
                    <a:moveTo>
                      <a:pt x="0" y="604"/>
                    </a:moveTo>
                    <a:lnTo>
                      <a:pt x="1" y="590"/>
                    </a:lnTo>
                    <a:lnTo>
                      <a:pt x="4" y="575"/>
                    </a:lnTo>
                    <a:lnTo>
                      <a:pt x="28" y="578"/>
                    </a:lnTo>
                    <a:lnTo>
                      <a:pt x="25" y="594"/>
                    </a:lnTo>
                    <a:lnTo>
                      <a:pt x="24" y="605"/>
                    </a:lnTo>
                    <a:lnTo>
                      <a:pt x="0" y="604"/>
                    </a:lnTo>
                    <a:close/>
                    <a:moveTo>
                      <a:pt x="4" y="575"/>
                    </a:moveTo>
                    <a:lnTo>
                      <a:pt x="5" y="566"/>
                    </a:lnTo>
                    <a:lnTo>
                      <a:pt x="7" y="556"/>
                    </a:lnTo>
                    <a:lnTo>
                      <a:pt x="9" y="544"/>
                    </a:lnTo>
                    <a:lnTo>
                      <a:pt x="12" y="532"/>
                    </a:lnTo>
                    <a:lnTo>
                      <a:pt x="36" y="537"/>
                    </a:lnTo>
                    <a:lnTo>
                      <a:pt x="34" y="547"/>
                    </a:lnTo>
                    <a:lnTo>
                      <a:pt x="32" y="557"/>
                    </a:lnTo>
                    <a:lnTo>
                      <a:pt x="30" y="568"/>
                    </a:lnTo>
                    <a:lnTo>
                      <a:pt x="28" y="578"/>
                    </a:lnTo>
                    <a:lnTo>
                      <a:pt x="4" y="575"/>
                    </a:lnTo>
                    <a:close/>
                    <a:moveTo>
                      <a:pt x="12" y="532"/>
                    </a:moveTo>
                    <a:lnTo>
                      <a:pt x="20" y="498"/>
                    </a:lnTo>
                    <a:lnTo>
                      <a:pt x="28" y="461"/>
                    </a:lnTo>
                    <a:lnTo>
                      <a:pt x="39" y="421"/>
                    </a:lnTo>
                    <a:lnTo>
                      <a:pt x="52" y="379"/>
                    </a:lnTo>
                    <a:lnTo>
                      <a:pt x="66" y="336"/>
                    </a:lnTo>
                    <a:lnTo>
                      <a:pt x="82" y="292"/>
                    </a:lnTo>
                    <a:lnTo>
                      <a:pt x="100" y="247"/>
                    </a:lnTo>
                    <a:lnTo>
                      <a:pt x="120" y="204"/>
                    </a:lnTo>
                    <a:lnTo>
                      <a:pt x="142" y="215"/>
                    </a:lnTo>
                    <a:lnTo>
                      <a:pt x="122" y="257"/>
                    </a:lnTo>
                    <a:lnTo>
                      <a:pt x="105" y="300"/>
                    </a:lnTo>
                    <a:lnTo>
                      <a:pt x="89" y="344"/>
                    </a:lnTo>
                    <a:lnTo>
                      <a:pt x="75" y="387"/>
                    </a:lnTo>
                    <a:lnTo>
                      <a:pt x="63" y="428"/>
                    </a:lnTo>
                    <a:lnTo>
                      <a:pt x="52" y="468"/>
                    </a:lnTo>
                    <a:lnTo>
                      <a:pt x="42" y="503"/>
                    </a:lnTo>
                    <a:lnTo>
                      <a:pt x="36" y="537"/>
                    </a:lnTo>
                    <a:lnTo>
                      <a:pt x="12" y="532"/>
                    </a:lnTo>
                    <a:close/>
                    <a:moveTo>
                      <a:pt x="120" y="204"/>
                    </a:moveTo>
                    <a:lnTo>
                      <a:pt x="136" y="172"/>
                    </a:lnTo>
                    <a:lnTo>
                      <a:pt x="154" y="142"/>
                    </a:lnTo>
                    <a:lnTo>
                      <a:pt x="172" y="114"/>
                    </a:lnTo>
                    <a:lnTo>
                      <a:pt x="192" y="88"/>
                    </a:lnTo>
                    <a:lnTo>
                      <a:pt x="210" y="103"/>
                    </a:lnTo>
                    <a:lnTo>
                      <a:pt x="192" y="128"/>
                    </a:lnTo>
                    <a:lnTo>
                      <a:pt x="174" y="155"/>
                    </a:lnTo>
                    <a:lnTo>
                      <a:pt x="157" y="184"/>
                    </a:lnTo>
                    <a:lnTo>
                      <a:pt x="142" y="215"/>
                    </a:lnTo>
                    <a:lnTo>
                      <a:pt x="120" y="204"/>
                    </a:lnTo>
                    <a:close/>
                    <a:moveTo>
                      <a:pt x="192" y="88"/>
                    </a:moveTo>
                    <a:lnTo>
                      <a:pt x="202" y="75"/>
                    </a:lnTo>
                    <a:lnTo>
                      <a:pt x="213" y="62"/>
                    </a:lnTo>
                    <a:lnTo>
                      <a:pt x="225" y="51"/>
                    </a:lnTo>
                    <a:lnTo>
                      <a:pt x="237" y="40"/>
                    </a:lnTo>
                    <a:lnTo>
                      <a:pt x="249" y="31"/>
                    </a:lnTo>
                    <a:lnTo>
                      <a:pt x="261" y="23"/>
                    </a:lnTo>
                    <a:lnTo>
                      <a:pt x="274" y="16"/>
                    </a:lnTo>
                    <a:lnTo>
                      <a:pt x="287" y="10"/>
                    </a:lnTo>
                    <a:lnTo>
                      <a:pt x="295" y="33"/>
                    </a:lnTo>
                    <a:lnTo>
                      <a:pt x="284" y="38"/>
                    </a:lnTo>
                    <a:lnTo>
                      <a:pt x="273" y="44"/>
                    </a:lnTo>
                    <a:lnTo>
                      <a:pt x="262" y="52"/>
                    </a:lnTo>
                    <a:lnTo>
                      <a:pt x="251" y="60"/>
                    </a:lnTo>
                    <a:lnTo>
                      <a:pt x="241" y="69"/>
                    </a:lnTo>
                    <a:lnTo>
                      <a:pt x="230" y="79"/>
                    </a:lnTo>
                    <a:lnTo>
                      <a:pt x="221" y="91"/>
                    </a:lnTo>
                    <a:lnTo>
                      <a:pt x="210" y="103"/>
                    </a:lnTo>
                    <a:lnTo>
                      <a:pt x="192" y="88"/>
                    </a:lnTo>
                    <a:close/>
                    <a:moveTo>
                      <a:pt x="287" y="10"/>
                    </a:moveTo>
                    <a:lnTo>
                      <a:pt x="300" y="6"/>
                    </a:lnTo>
                    <a:lnTo>
                      <a:pt x="314" y="2"/>
                    </a:lnTo>
                    <a:lnTo>
                      <a:pt x="328" y="1"/>
                    </a:lnTo>
                    <a:lnTo>
                      <a:pt x="342" y="0"/>
                    </a:lnTo>
                    <a:lnTo>
                      <a:pt x="356" y="2"/>
                    </a:lnTo>
                    <a:lnTo>
                      <a:pt x="371" y="4"/>
                    </a:lnTo>
                    <a:lnTo>
                      <a:pt x="386" y="10"/>
                    </a:lnTo>
                    <a:lnTo>
                      <a:pt x="401" y="16"/>
                    </a:lnTo>
                    <a:lnTo>
                      <a:pt x="390" y="38"/>
                    </a:lnTo>
                    <a:lnTo>
                      <a:pt x="378" y="33"/>
                    </a:lnTo>
                    <a:lnTo>
                      <a:pt x="365" y="28"/>
                    </a:lnTo>
                    <a:lnTo>
                      <a:pt x="354" y="26"/>
                    </a:lnTo>
                    <a:lnTo>
                      <a:pt x="342" y="25"/>
                    </a:lnTo>
                    <a:lnTo>
                      <a:pt x="330" y="25"/>
                    </a:lnTo>
                    <a:lnTo>
                      <a:pt x="318" y="26"/>
                    </a:lnTo>
                    <a:lnTo>
                      <a:pt x="306" y="29"/>
                    </a:lnTo>
                    <a:lnTo>
                      <a:pt x="295" y="33"/>
                    </a:lnTo>
                    <a:lnTo>
                      <a:pt x="287" y="10"/>
                    </a:lnTo>
                    <a:close/>
                    <a:moveTo>
                      <a:pt x="401" y="16"/>
                    </a:moveTo>
                    <a:lnTo>
                      <a:pt x="412" y="22"/>
                    </a:lnTo>
                    <a:lnTo>
                      <a:pt x="422" y="28"/>
                    </a:lnTo>
                    <a:lnTo>
                      <a:pt x="432" y="35"/>
                    </a:lnTo>
                    <a:lnTo>
                      <a:pt x="442" y="42"/>
                    </a:lnTo>
                    <a:lnTo>
                      <a:pt x="427" y="62"/>
                    </a:lnTo>
                    <a:lnTo>
                      <a:pt x="417" y="54"/>
                    </a:lnTo>
                    <a:lnTo>
                      <a:pt x="409" y="48"/>
                    </a:lnTo>
                    <a:lnTo>
                      <a:pt x="399" y="42"/>
                    </a:lnTo>
                    <a:lnTo>
                      <a:pt x="390" y="38"/>
                    </a:lnTo>
                    <a:lnTo>
                      <a:pt x="401" y="16"/>
                    </a:lnTo>
                    <a:close/>
                    <a:moveTo>
                      <a:pt x="442" y="42"/>
                    </a:moveTo>
                    <a:lnTo>
                      <a:pt x="445" y="47"/>
                    </a:lnTo>
                    <a:lnTo>
                      <a:pt x="446" y="51"/>
                    </a:lnTo>
                    <a:lnTo>
                      <a:pt x="446" y="55"/>
                    </a:lnTo>
                    <a:lnTo>
                      <a:pt x="444" y="60"/>
                    </a:lnTo>
                    <a:lnTo>
                      <a:pt x="435" y="52"/>
                    </a:lnTo>
                    <a:lnTo>
                      <a:pt x="442" y="42"/>
                    </a:lnTo>
                    <a:close/>
                    <a:moveTo>
                      <a:pt x="444" y="60"/>
                    </a:moveTo>
                    <a:lnTo>
                      <a:pt x="445" y="58"/>
                    </a:lnTo>
                    <a:lnTo>
                      <a:pt x="443" y="61"/>
                    </a:lnTo>
                    <a:lnTo>
                      <a:pt x="426" y="43"/>
                    </a:lnTo>
                    <a:lnTo>
                      <a:pt x="427" y="43"/>
                    </a:lnTo>
                    <a:lnTo>
                      <a:pt x="425" y="44"/>
                    </a:lnTo>
                    <a:lnTo>
                      <a:pt x="444" y="60"/>
                    </a:lnTo>
                    <a:close/>
                    <a:moveTo>
                      <a:pt x="425" y="46"/>
                    </a:moveTo>
                    <a:lnTo>
                      <a:pt x="426" y="44"/>
                    </a:lnTo>
                    <a:lnTo>
                      <a:pt x="426" y="43"/>
                    </a:lnTo>
                    <a:lnTo>
                      <a:pt x="435" y="52"/>
                    </a:lnTo>
                    <a:lnTo>
                      <a:pt x="425" y="46"/>
                    </a:lnTo>
                    <a:close/>
                    <a:moveTo>
                      <a:pt x="444" y="60"/>
                    </a:moveTo>
                    <a:lnTo>
                      <a:pt x="435" y="73"/>
                    </a:lnTo>
                    <a:lnTo>
                      <a:pt x="424" y="90"/>
                    </a:lnTo>
                    <a:lnTo>
                      <a:pt x="403" y="77"/>
                    </a:lnTo>
                    <a:lnTo>
                      <a:pt x="413" y="63"/>
                    </a:lnTo>
                    <a:lnTo>
                      <a:pt x="425" y="46"/>
                    </a:lnTo>
                    <a:lnTo>
                      <a:pt x="444" y="60"/>
                    </a:lnTo>
                    <a:close/>
                    <a:moveTo>
                      <a:pt x="424" y="90"/>
                    </a:moveTo>
                    <a:lnTo>
                      <a:pt x="414" y="105"/>
                    </a:lnTo>
                    <a:lnTo>
                      <a:pt x="403" y="121"/>
                    </a:lnTo>
                    <a:lnTo>
                      <a:pt x="383" y="107"/>
                    </a:lnTo>
                    <a:lnTo>
                      <a:pt x="392" y="93"/>
                    </a:lnTo>
                    <a:lnTo>
                      <a:pt x="403" y="77"/>
                    </a:lnTo>
                    <a:lnTo>
                      <a:pt x="424" y="90"/>
                    </a:lnTo>
                    <a:close/>
                    <a:moveTo>
                      <a:pt x="403" y="121"/>
                    </a:moveTo>
                    <a:lnTo>
                      <a:pt x="378" y="161"/>
                    </a:lnTo>
                    <a:lnTo>
                      <a:pt x="356" y="201"/>
                    </a:lnTo>
                    <a:lnTo>
                      <a:pt x="335" y="240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304" y="250"/>
                    </a:lnTo>
                    <a:lnTo>
                      <a:pt x="314" y="229"/>
                    </a:lnTo>
                    <a:lnTo>
                      <a:pt x="324" y="209"/>
                    </a:lnTo>
                    <a:lnTo>
                      <a:pt x="335" y="188"/>
                    </a:lnTo>
                    <a:lnTo>
                      <a:pt x="346" y="168"/>
                    </a:lnTo>
                    <a:lnTo>
                      <a:pt x="358" y="148"/>
                    </a:lnTo>
                    <a:lnTo>
                      <a:pt x="370" y="128"/>
                    </a:lnTo>
                    <a:lnTo>
                      <a:pt x="383" y="107"/>
                    </a:lnTo>
                    <a:lnTo>
                      <a:pt x="403" y="121"/>
                    </a:lnTo>
                    <a:close/>
                    <a:moveTo>
                      <a:pt x="317" y="280"/>
                    </a:moveTo>
                    <a:lnTo>
                      <a:pt x="317" y="280"/>
                    </a:lnTo>
                    <a:lnTo>
                      <a:pt x="306" y="274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7" y="281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294" y="271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0" y="295"/>
                    </a:lnTo>
                    <a:lnTo>
                      <a:pt x="304" y="311"/>
                    </a:lnTo>
                    <a:lnTo>
                      <a:pt x="281" y="303"/>
                    </a:lnTo>
                    <a:lnTo>
                      <a:pt x="288" y="286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04" y="311"/>
                    </a:moveTo>
                    <a:lnTo>
                      <a:pt x="298" y="326"/>
                    </a:lnTo>
                    <a:lnTo>
                      <a:pt x="292" y="343"/>
                    </a:lnTo>
                    <a:lnTo>
                      <a:pt x="269" y="335"/>
                    </a:lnTo>
                    <a:lnTo>
                      <a:pt x="275" y="319"/>
                    </a:lnTo>
                    <a:lnTo>
                      <a:pt x="281" y="303"/>
                    </a:lnTo>
                    <a:lnTo>
                      <a:pt x="304" y="311"/>
                    </a:lnTo>
                    <a:close/>
                    <a:moveTo>
                      <a:pt x="292" y="343"/>
                    </a:moveTo>
                    <a:lnTo>
                      <a:pt x="279" y="382"/>
                    </a:lnTo>
                    <a:lnTo>
                      <a:pt x="268" y="422"/>
                    </a:lnTo>
                    <a:lnTo>
                      <a:pt x="260" y="461"/>
                    </a:lnTo>
                    <a:lnTo>
                      <a:pt x="253" y="500"/>
                    </a:lnTo>
                    <a:lnTo>
                      <a:pt x="229" y="498"/>
                    </a:lnTo>
                    <a:lnTo>
                      <a:pt x="233" y="478"/>
                    </a:lnTo>
                    <a:lnTo>
                      <a:pt x="236" y="457"/>
                    </a:lnTo>
                    <a:lnTo>
                      <a:pt x="240" y="436"/>
                    </a:lnTo>
                    <a:lnTo>
                      <a:pt x="244" y="416"/>
                    </a:lnTo>
                    <a:lnTo>
                      <a:pt x="250" y="397"/>
                    </a:lnTo>
                    <a:lnTo>
                      <a:pt x="256" y="376"/>
                    </a:lnTo>
                    <a:lnTo>
                      <a:pt x="263" y="355"/>
                    </a:lnTo>
                    <a:lnTo>
                      <a:pt x="269" y="335"/>
                    </a:lnTo>
                    <a:lnTo>
                      <a:pt x="292" y="343"/>
                    </a:lnTo>
                    <a:close/>
                    <a:moveTo>
                      <a:pt x="253" y="500"/>
                    </a:moveTo>
                    <a:lnTo>
                      <a:pt x="253" y="502"/>
                    </a:lnTo>
                    <a:lnTo>
                      <a:pt x="252" y="505"/>
                    </a:lnTo>
                    <a:lnTo>
                      <a:pt x="241" y="499"/>
                    </a:lnTo>
                    <a:lnTo>
                      <a:pt x="253" y="500"/>
                    </a:lnTo>
                    <a:close/>
                    <a:moveTo>
                      <a:pt x="252" y="505"/>
                    </a:moveTo>
                    <a:lnTo>
                      <a:pt x="242" y="521"/>
                    </a:lnTo>
                    <a:lnTo>
                      <a:pt x="233" y="536"/>
                    </a:lnTo>
                    <a:lnTo>
                      <a:pt x="222" y="550"/>
                    </a:lnTo>
                    <a:lnTo>
                      <a:pt x="210" y="563"/>
                    </a:lnTo>
                    <a:lnTo>
                      <a:pt x="197" y="574"/>
                    </a:lnTo>
                    <a:lnTo>
                      <a:pt x="184" y="584"/>
                    </a:lnTo>
                    <a:lnTo>
                      <a:pt x="170" y="593"/>
                    </a:lnTo>
                    <a:lnTo>
                      <a:pt x="155" y="601"/>
                    </a:lnTo>
                    <a:lnTo>
                      <a:pt x="145" y="579"/>
                    </a:lnTo>
                    <a:lnTo>
                      <a:pt x="158" y="571"/>
                    </a:lnTo>
                    <a:lnTo>
                      <a:pt x="170" y="564"/>
                    </a:lnTo>
                    <a:lnTo>
                      <a:pt x="182" y="555"/>
                    </a:lnTo>
                    <a:lnTo>
                      <a:pt x="193" y="544"/>
                    </a:lnTo>
                    <a:lnTo>
                      <a:pt x="203" y="534"/>
                    </a:lnTo>
                    <a:lnTo>
                      <a:pt x="213" y="521"/>
                    </a:lnTo>
                    <a:lnTo>
                      <a:pt x="222" y="508"/>
                    </a:lnTo>
                    <a:lnTo>
                      <a:pt x="230" y="494"/>
                    </a:lnTo>
                    <a:lnTo>
                      <a:pt x="252" y="505"/>
                    </a:lnTo>
                    <a:close/>
                    <a:moveTo>
                      <a:pt x="155" y="601"/>
                    </a:moveTo>
                    <a:lnTo>
                      <a:pt x="140" y="607"/>
                    </a:lnTo>
                    <a:lnTo>
                      <a:pt x="123" y="613"/>
                    </a:lnTo>
                    <a:lnTo>
                      <a:pt x="106" y="616"/>
                    </a:lnTo>
                    <a:lnTo>
                      <a:pt x="89" y="619"/>
                    </a:lnTo>
                    <a:lnTo>
                      <a:pt x="71" y="620"/>
                    </a:lnTo>
                    <a:lnTo>
                      <a:pt x="51" y="620"/>
                    </a:lnTo>
                    <a:lnTo>
                      <a:pt x="31" y="619"/>
                    </a:lnTo>
                    <a:lnTo>
                      <a:pt x="10" y="617"/>
                    </a:lnTo>
                    <a:lnTo>
                      <a:pt x="13" y="593"/>
                    </a:lnTo>
                    <a:lnTo>
                      <a:pt x="33" y="595"/>
                    </a:lnTo>
                    <a:lnTo>
                      <a:pt x="51" y="596"/>
                    </a:lnTo>
                    <a:lnTo>
                      <a:pt x="68" y="596"/>
                    </a:lnTo>
                    <a:lnTo>
                      <a:pt x="85" y="594"/>
                    </a:lnTo>
                    <a:lnTo>
                      <a:pt x="101" y="592"/>
                    </a:lnTo>
                    <a:lnTo>
                      <a:pt x="116" y="589"/>
                    </a:lnTo>
                    <a:lnTo>
                      <a:pt x="131" y="584"/>
                    </a:lnTo>
                    <a:lnTo>
                      <a:pt x="145" y="579"/>
                    </a:lnTo>
                    <a:lnTo>
                      <a:pt x="155" y="601"/>
                    </a:lnTo>
                    <a:close/>
                    <a:moveTo>
                      <a:pt x="10" y="617"/>
                    </a:moveTo>
                    <a:lnTo>
                      <a:pt x="7" y="616"/>
                    </a:lnTo>
                    <a:lnTo>
                      <a:pt x="3" y="613"/>
                    </a:lnTo>
                    <a:lnTo>
                      <a:pt x="0" y="608"/>
                    </a:lnTo>
                    <a:lnTo>
                      <a:pt x="0" y="604"/>
                    </a:lnTo>
                    <a:lnTo>
                      <a:pt x="12" y="605"/>
                    </a:lnTo>
                    <a:lnTo>
                      <a:pt x="10" y="6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09" name="Freeform 1020"/>
              <p:cNvSpPr>
                <a:spLocks/>
              </p:cNvSpPr>
              <p:nvPr/>
            </p:nvSpPr>
            <p:spPr bwMode="auto">
              <a:xfrm>
                <a:off x="2630" y="1717"/>
                <a:ext cx="78" cy="108"/>
              </a:xfrm>
              <a:custGeom>
                <a:avLst/>
                <a:gdLst>
                  <a:gd name="T0" fmla="*/ 0 w 380"/>
                  <a:gd name="T1" fmla="*/ 22 h 563"/>
                  <a:gd name="T2" fmla="*/ 1 w 380"/>
                  <a:gd name="T3" fmla="*/ 19 h 563"/>
                  <a:gd name="T4" fmla="*/ 2 w 380"/>
                  <a:gd name="T5" fmla="*/ 14 h 563"/>
                  <a:gd name="T6" fmla="*/ 3 w 380"/>
                  <a:gd name="T7" fmla="*/ 11 h 563"/>
                  <a:gd name="T8" fmla="*/ 4 w 380"/>
                  <a:gd name="T9" fmla="*/ 9 h 563"/>
                  <a:gd name="T10" fmla="*/ 5 w 380"/>
                  <a:gd name="T11" fmla="*/ 6 h 563"/>
                  <a:gd name="T12" fmla="*/ 6 w 380"/>
                  <a:gd name="T13" fmla="*/ 4 h 563"/>
                  <a:gd name="T14" fmla="*/ 7 w 380"/>
                  <a:gd name="T15" fmla="*/ 3 h 563"/>
                  <a:gd name="T16" fmla="*/ 8 w 380"/>
                  <a:gd name="T17" fmla="*/ 2 h 563"/>
                  <a:gd name="T18" fmla="*/ 9 w 380"/>
                  <a:gd name="T19" fmla="*/ 1 h 563"/>
                  <a:gd name="T20" fmla="*/ 9 w 380"/>
                  <a:gd name="T21" fmla="*/ 1 h 563"/>
                  <a:gd name="T22" fmla="*/ 10 w 380"/>
                  <a:gd name="T23" fmla="*/ 0 h 563"/>
                  <a:gd name="T24" fmla="*/ 11 w 380"/>
                  <a:gd name="T25" fmla="*/ 0 h 563"/>
                  <a:gd name="T26" fmla="*/ 12 w 380"/>
                  <a:gd name="T27" fmla="*/ 0 h 563"/>
                  <a:gd name="T28" fmla="*/ 12 w 380"/>
                  <a:gd name="T29" fmla="*/ 0 h 563"/>
                  <a:gd name="T30" fmla="*/ 13 w 380"/>
                  <a:gd name="T31" fmla="*/ 0 h 563"/>
                  <a:gd name="T32" fmla="*/ 14 w 380"/>
                  <a:gd name="T33" fmla="*/ 1 h 563"/>
                  <a:gd name="T34" fmla="*/ 15 w 380"/>
                  <a:gd name="T35" fmla="*/ 1 h 563"/>
                  <a:gd name="T36" fmla="*/ 15 w 380"/>
                  <a:gd name="T37" fmla="*/ 3 h 563"/>
                  <a:gd name="T38" fmla="*/ 13 w 380"/>
                  <a:gd name="T39" fmla="*/ 5 h 563"/>
                  <a:gd name="T40" fmla="*/ 12 w 380"/>
                  <a:gd name="T41" fmla="*/ 7 h 563"/>
                  <a:gd name="T42" fmla="*/ 11 w 380"/>
                  <a:gd name="T43" fmla="*/ 9 h 563"/>
                  <a:gd name="T44" fmla="*/ 10 w 380"/>
                  <a:gd name="T45" fmla="*/ 11 h 563"/>
                  <a:gd name="T46" fmla="*/ 9 w 380"/>
                  <a:gd name="T47" fmla="*/ 13 h 563"/>
                  <a:gd name="T48" fmla="*/ 9 w 380"/>
                  <a:gd name="T49" fmla="*/ 15 h 563"/>
                  <a:gd name="T50" fmla="*/ 8 w 380"/>
                  <a:gd name="T51" fmla="*/ 17 h 563"/>
                  <a:gd name="T52" fmla="*/ 8 w 380"/>
                  <a:gd name="T53" fmla="*/ 19 h 563"/>
                  <a:gd name="T54" fmla="*/ 7 w 380"/>
                  <a:gd name="T55" fmla="*/ 20 h 563"/>
                  <a:gd name="T56" fmla="*/ 6 w 380"/>
                  <a:gd name="T57" fmla="*/ 21 h 563"/>
                  <a:gd name="T58" fmla="*/ 5 w 380"/>
                  <a:gd name="T59" fmla="*/ 22 h 563"/>
                  <a:gd name="T60" fmla="*/ 4 w 380"/>
                  <a:gd name="T61" fmla="*/ 22 h 563"/>
                  <a:gd name="T62" fmla="*/ 3 w 380"/>
                  <a:gd name="T63" fmla="*/ 22 h 563"/>
                  <a:gd name="T64" fmla="*/ 2 w 380"/>
                  <a:gd name="T65" fmla="*/ 23 h 563"/>
                  <a:gd name="T66" fmla="*/ 1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0" y="560"/>
                    </a:moveTo>
                    <a:lnTo>
                      <a:pt x="3" y="537"/>
                    </a:lnTo>
                    <a:lnTo>
                      <a:pt x="9" y="503"/>
                    </a:lnTo>
                    <a:lnTo>
                      <a:pt x="17" y="461"/>
                    </a:lnTo>
                    <a:lnTo>
                      <a:pt x="30" y="412"/>
                    </a:lnTo>
                    <a:lnTo>
                      <a:pt x="45" y="358"/>
                    </a:lnTo>
                    <a:lnTo>
                      <a:pt x="64" y="301"/>
                    </a:lnTo>
                    <a:lnTo>
                      <a:pt x="73" y="272"/>
                    </a:lnTo>
                    <a:lnTo>
                      <a:pt x="84" y="244"/>
                    </a:lnTo>
                    <a:lnTo>
                      <a:pt x="96" y="215"/>
                    </a:lnTo>
                    <a:lnTo>
                      <a:pt x="108" y="188"/>
                    </a:lnTo>
                    <a:lnTo>
                      <a:pt x="121" y="161"/>
                    </a:lnTo>
                    <a:lnTo>
                      <a:pt x="134" y="136"/>
                    </a:lnTo>
                    <a:lnTo>
                      <a:pt x="148" y="112"/>
                    </a:lnTo>
                    <a:lnTo>
                      <a:pt x="163" y="91"/>
                    </a:lnTo>
                    <a:lnTo>
                      <a:pt x="178" y="70"/>
                    </a:lnTo>
                    <a:lnTo>
                      <a:pt x="193" y="52"/>
                    </a:lnTo>
                    <a:lnTo>
                      <a:pt x="202" y="44"/>
                    </a:lnTo>
                    <a:lnTo>
                      <a:pt x="210" y="37"/>
                    </a:lnTo>
                    <a:lnTo>
                      <a:pt x="218" y="29"/>
                    </a:lnTo>
                    <a:lnTo>
                      <a:pt x="227" y="24"/>
                    </a:lnTo>
                    <a:lnTo>
                      <a:pt x="236" y="17"/>
                    </a:lnTo>
                    <a:lnTo>
                      <a:pt x="244" y="13"/>
                    </a:lnTo>
                    <a:lnTo>
                      <a:pt x="253" y="9"/>
                    </a:lnTo>
                    <a:lnTo>
                      <a:pt x="261" y="6"/>
                    </a:lnTo>
                    <a:lnTo>
                      <a:pt x="271" y="3"/>
                    </a:lnTo>
                    <a:lnTo>
                      <a:pt x="281" y="1"/>
                    </a:lnTo>
                    <a:lnTo>
                      <a:pt x="290" y="0"/>
                    </a:lnTo>
                    <a:lnTo>
                      <a:pt x="299" y="0"/>
                    </a:lnTo>
                    <a:lnTo>
                      <a:pt x="309" y="1"/>
                    </a:lnTo>
                    <a:lnTo>
                      <a:pt x="319" y="3"/>
                    </a:lnTo>
                    <a:lnTo>
                      <a:pt x="328" y="7"/>
                    </a:lnTo>
                    <a:lnTo>
                      <a:pt x="339" y="11"/>
                    </a:lnTo>
                    <a:lnTo>
                      <a:pt x="349" y="15"/>
                    </a:lnTo>
                    <a:lnTo>
                      <a:pt x="360" y="22"/>
                    </a:lnTo>
                    <a:lnTo>
                      <a:pt x="369" y="28"/>
                    </a:lnTo>
                    <a:lnTo>
                      <a:pt x="380" y="37"/>
                    </a:lnTo>
                    <a:lnTo>
                      <a:pt x="363" y="63"/>
                    </a:lnTo>
                    <a:lnTo>
                      <a:pt x="346" y="90"/>
                    </a:lnTo>
                    <a:lnTo>
                      <a:pt x="331" y="116"/>
                    </a:lnTo>
                    <a:lnTo>
                      <a:pt x="315" y="143"/>
                    </a:lnTo>
                    <a:lnTo>
                      <a:pt x="301" y="169"/>
                    </a:lnTo>
                    <a:lnTo>
                      <a:pt x="287" y="196"/>
                    </a:lnTo>
                    <a:lnTo>
                      <a:pt x="275" y="222"/>
                    </a:lnTo>
                    <a:lnTo>
                      <a:pt x="264" y="249"/>
                    </a:lnTo>
                    <a:lnTo>
                      <a:pt x="253" y="274"/>
                    </a:lnTo>
                    <a:lnTo>
                      <a:pt x="243" y="301"/>
                    </a:lnTo>
                    <a:lnTo>
                      <a:pt x="233" y="328"/>
                    </a:lnTo>
                    <a:lnTo>
                      <a:pt x="226" y="354"/>
                    </a:lnTo>
                    <a:lnTo>
                      <a:pt x="219" y="381"/>
                    </a:lnTo>
                    <a:lnTo>
                      <a:pt x="213" y="407"/>
                    </a:lnTo>
                    <a:lnTo>
                      <a:pt x="208" y="434"/>
                    </a:lnTo>
                    <a:lnTo>
                      <a:pt x="204" y="460"/>
                    </a:lnTo>
                    <a:lnTo>
                      <a:pt x="196" y="474"/>
                    </a:lnTo>
                    <a:lnTo>
                      <a:pt x="187" y="488"/>
                    </a:lnTo>
                    <a:lnTo>
                      <a:pt x="178" y="500"/>
                    </a:lnTo>
                    <a:lnTo>
                      <a:pt x="167" y="512"/>
                    </a:lnTo>
                    <a:lnTo>
                      <a:pt x="158" y="522"/>
                    </a:lnTo>
                    <a:lnTo>
                      <a:pt x="146" y="530"/>
                    </a:lnTo>
                    <a:lnTo>
                      <a:pt x="134" y="539"/>
                    </a:lnTo>
                    <a:lnTo>
                      <a:pt x="122" y="546"/>
                    </a:lnTo>
                    <a:lnTo>
                      <a:pt x="109" y="551"/>
                    </a:lnTo>
                    <a:lnTo>
                      <a:pt x="95" y="555"/>
                    </a:lnTo>
                    <a:lnTo>
                      <a:pt x="81" y="560"/>
                    </a:lnTo>
                    <a:lnTo>
                      <a:pt x="66" y="562"/>
                    </a:lnTo>
                    <a:lnTo>
                      <a:pt x="51" y="563"/>
                    </a:lnTo>
                    <a:lnTo>
                      <a:pt x="35" y="563"/>
                    </a:lnTo>
                    <a:lnTo>
                      <a:pt x="17" y="562"/>
                    </a:lnTo>
                    <a:lnTo>
                      <a:pt x="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0" name="Freeform 1021"/>
              <p:cNvSpPr>
                <a:spLocks noEditPoints="1"/>
              </p:cNvSpPr>
              <p:nvPr/>
            </p:nvSpPr>
            <p:spPr bwMode="auto">
              <a:xfrm>
                <a:off x="2630" y="1713"/>
                <a:ext cx="78" cy="119"/>
              </a:xfrm>
              <a:custGeom>
                <a:avLst/>
                <a:gdLst>
                  <a:gd name="T0" fmla="*/ 1 w 404"/>
                  <a:gd name="T1" fmla="*/ 23 h 587"/>
                  <a:gd name="T2" fmla="*/ 0 w 404"/>
                  <a:gd name="T3" fmla="*/ 22 h 587"/>
                  <a:gd name="T4" fmla="*/ 0 w 404"/>
                  <a:gd name="T5" fmla="*/ 23 h 587"/>
                  <a:gd name="T6" fmla="*/ 0 w 404"/>
                  <a:gd name="T7" fmla="*/ 21 h 587"/>
                  <a:gd name="T8" fmla="*/ 1 w 404"/>
                  <a:gd name="T9" fmla="*/ 21 h 587"/>
                  <a:gd name="T10" fmla="*/ 0 w 404"/>
                  <a:gd name="T11" fmla="*/ 20 h 587"/>
                  <a:gd name="T12" fmla="*/ 2 w 404"/>
                  <a:gd name="T13" fmla="*/ 14 h 587"/>
                  <a:gd name="T14" fmla="*/ 4 w 404"/>
                  <a:gd name="T15" fmla="*/ 8 h 587"/>
                  <a:gd name="T16" fmla="*/ 3 w 404"/>
                  <a:gd name="T17" fmla="*/ 13 h 587"/>
                  <a:gd name="T18" fmla="*/ 2 w 404"/>
                  <a:gd name="T19" fmla="*/ 19 h 587"/>
                  <a:gd name="T20" fmla="*/ 5 w 404"/>
                  <a:gd name="T21" fmla="*/ 6 h 587"/>
                  <a:gd name="T22" fmla="*/ 7 w 404"/>
                  <a:gd name="T23" fmla="*/ 3 h 587"/>
                  <a:gd name="T24" fmla="*/ 7 w 404"/>
                  <a:gd name="T25" fmla="*/ 4 h 587"/>
                  <a:gd name="T26" fmla="*/ 5 w 404"/>
                  <a:gd name="T27" fmla="*/ 8 h 587"/>
                  <a:gd name="T28" fmla="*/ 8 w 404"/>
                  <a:gd name="T29" fmla="*/ 2 h 587"/>
                  <a:gd name="T30" fmla="*/ 10 w 404"/>
                  <a:gd name="T31" fmla="*/ 1 h 587"/>
                  <a:gd name="T32" fmla="*/ 11 w 404"/>
                  <a:gd name="T33" fmla="*/ 1 h 587"/>
                  <a:gd name="T34" fmla="*/ 9 w 404"/>
                  <a:gd name="T35" fmla="*/ 2 h 587"/>
                  <a:gd name="T36" fmla="*/ 7 w 404"/>
                  <a:gd name="T37" fmla="*/ 3 h 587"/>
                  <a:gd name="T38" fmla="*/ 12 w 404"/>
                  <a:gd name="T39" fmla="*/ 0 h 587"/>
                  <a:gd name="T40" fmla="*/ 14 w 404"/>
                  <a:gd name="T41" fmla="*/ 0 h 587"/>
                  <a:gd name="T42" fmla="*/ 13 w 404"/>
                  <a:gd name="T43" fmla="*/ 1 h 587"/>
                  <a:gd name="T44" fmla="*/ 12 w 404"/>
                  <a:gd name="T45" fmla="*/ 1 h 587"/>
                  <a:gd name="T46" fmla="*/ 14 w 404"/>
                  <a:gd name="T47" fmla="*/ 0 h 587"/>
                  <a:gd name="T48" fmla="*/ 16 w 404"/>
                  <a:gd name="T49" fmla="*/ 2 h 587"/>
                  <a:gd name="T50" fmla="*/ 14 w 404"/>
                  <a:gd name="T51" fmla="*/ 2 h 587"/>
                  <a:gd name="T52" fmla="*/ 16 w 404"/>
                  <a:gd name="T53" fmla="*/ 2 h 587"/>
                  <a:gd name="T54" fmla="*/ 16 w 404"/>
                  <a:gd name="T55" fmla="*/ 2 h 587"/>
                  <a:gd name="T56" fmla="*/ 16 w 404"/>
                  <a:gd name="T57" fmla="*/ 2 h 587"/>
                  <a:gd name="T58" fmla="*/ 16 w 404"/>
                  <a:gd name="T59" fmla="*/ 2 h 587"/>
                  <a:gd name="T60" fmla="*/ 16 w 404"/>
                  <a:gd name="T61" fmla="*/ 2 h 587"/>
                  <a:gd name="T62" fmla="*/ 15 w 404"/>
                  <a:gd name="T63" fmla="*/ 3 h 587"/>
                  <a:gd name="T64" fmla="*/ 16 w 404"/>
                  <a:gd name="T65" fmla="*/ 2 h 587"/>
                  <a:gd name="T66" fmla="*/ 14 w 404"/>
                  <a:gd name="T67" fmla="*/ 4 h 587"/>
                  <a:gd name="T68" fmla="*/ 15 w 404"/>
                  <a:gd name="T69" fmla="*/ 5 h 587"/>
                  <a:gd name="T70" fmla="*/ 11 w 404"/>
                  <a:gd name="T71" fmla="*/ 11 h 587"/>
                  <a:gd name="T72" fmla="*/ 13 w 404"/>
                  <a:gd name="T73" fmla="*/ 6 h 587"/>
                  <a:gd name="T74" fmla="*/ 11 w 404"/>
                  <a:gd name="T75" fmla="*/ 11 h 587"/>
                  <a:gd name="T76" fmla="*/ 11 w 404"/>
                  <a:gd name="T77" fmla="*/ 11 h 587"/>
                  <a:gd name="T78" fmla="*/ 10 w 404"/>
                  <a:gd name="T79" fmla="*/ 11 h 587"/>
                  <a:gd name="T80" fmla="*/ 11 w 404"/>
                  <a:gd name="T81" fmla="*/ 12 h 587"/>
                  <a:gd name="T82" fmla="*/ 10 w 404"/>
                  <a:gd name="T83" fmla="*/ 11 h 587"/>
                  <a:gd name="T84" fmla="*/ 10 w 404"/>
                  <a:gd name="T85" fmla="*/ 16 h 587"/>
                  <a:gd name="T86" fmla="*/ 8 w 404"/>
                  <a:gd name="T87" fmla="*/ 17 h 587"/>
                  <a:gd name="T88" fmla="*/ 11 w 404"/>
                  <a:gd name="T89" fmla="*/ 13 h 587"/>
                  <a:gd name="T90" fmla="*/ 9 w 404"/>
                  <a:gd name="T91" fmla="*/ 19 h 587"/>
                  <a:gd name="T92" fmla="*/ 8 w 404"/>
                  <a:gd name="T93" fmla="*/ 20 h 587"/>
                  <a:gd name="T94" fmla="*/ 7 w 404"/>
                  <a:gd name="T95" fmla="*/ 22 h 587"/>
                  <a:gd name="T96" fmla="*/ 6 w 404"/>
                  <a:gd name="T97" fmla="*/ 22 h 587"/>
                  <a:gd name="T98" fmla="*/ 7 w 404"/>
                  <a:gd name="T99" fmla="*/ 20 h 587"/>
                  <a:gd name="T100" fmla="*/ 9 w 404"/>
                  <a:gd name="T101" fmla="*/ 19 h 587"/>
                  <a:gd name="T102" fmla="*/ 4 w 404"/>
                  <a:gd name="T103" fmla="*/ 23 h 587"/>
                  <a:gd name="T104" fmla="*/ 1 w 404"/>
                  <a:gd name="T105" fmla="*/ 23 h 587"/>
                  <a:gd name="T106" fmla="*/ 2 w 404"/>
                  <a:gd name="T107" fmla="*/ 22 h 587"/>
                  <a:gd name="T108" fmla="*/ 4 w 404"/>
                  <a:gd name="T109" fmla="*/ 22 h 587"/>
                  <a:gd name="T110" fmla="*/ 0 w 404"/>
                  <a:gd name="T111" fmla="*/ 23 h 587"/>
                  <a:gd name="T112" fmla="*/ 0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0" y="570"/>
                    </a:moveTo>
                    <a:lnTo>
                      <a:pt x="0" y="570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0" y="570"/>
                    </a:moveTo>
                    <a:lnTo>
                      <a:pt x="1" y="558"/>
                    </a:lnTo>
                    <a:lnTo>
                      <a:pt x="3" y="542"/>
                    </a:lnTo>
                    <a:lnTo>
                      <a:pt x="27" y="547"/>
                    </a:lnTo>
                    <a:lnTo>
                      <a:pt x="25" y="562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3" y="542"/>
                    </a:moveTo>
                    <a:lnTo>
                      <a:pt x="4" y="535"/>
                    </a:lnTo>
                    <a:lnTo>
                      <a:pt x="7" y="526"/>
                    </a:lnTo>
                    <a:lnTo>
                      <a:pt x="9" y="515"/>
                    </a:lnTo>
                    <a:lnTo>
                      <a:pt x="11" y="502"/>
                    </a:lnTo>
                    <a:lnTo>
                      <a:pt x="35" y="508"/>
                    </a:lnTo>
                    <a:lnTo>
                      <a:pt x="33" y="518"/>
                    </a:lnTo>
                    <a:lnTo>
                      <a:pt x="31" y="527"/>
                    </a:lnTo>
                    <a:lnTo>
                      <a:pt x="29" y="537"/>
                    </a:lnTo>
                    <a:lnTo>
                      <a:pt x="27" y="547"/>
                    </a:lnTo>
                    <a:lnTo>
                      <a:pt x="3" y="542"/>
                    </a:lnTo>
                    <a:close/>
                    <a:moveTo>
                      <a:pt x="11" y="502"/>
                    </a:moveTo>
                    <a:lnTo>
                      <a:pt x="17" y="471"/>
                    </a:lnTo>
                    <a:lnTo>
                      <a:pt x="26" y="437"/>
                    </a:lnTo>
                    <a:lnTo>
                      <a:pt x="36" y="399"/>
                    </a:lnTo>
                    <a:lnTo>
                      <a:pt x="48" y="359"/>
                    </a:lnTo>
                    <a:lnTo>
                      <a:pt x="61" y="318"/>
                    </a:lnTo>
                    <a:lnTo>
                      <a:pt x="76" y="277"/>
                    </a:lnTo>
                    <a:lnTo>
                      <a:pt x="92" y="235"/>
                    </a:lnTo>
                    <a:lnTo>
                      <a:pt x="109" y="195"/>
                    </a:lnTo>
                    <a:lnTo>
                      <a:pt x="132" y="204"/>
                    </a:lnTo>
                    <a:lnTo>
                      <a:pt x="114" y="244"/>
                    </a:lnTo>
                    <a:lnTo>
                      <a:pt x="98" y="285"/>
                    </a:lnTo>
                    <a:lnTo>
                      <a:pt x="83" y="326"/>
                    </a:lnTo>
                    <a:lnTo>
                      <a:pt x="70" y="366"/>
                    </a:lnTo>
                    <a:lnTo>
                      <a:pt x="60" y="405"/>
                    </a:lnTo>
                    <a:lnTo>
                      <a:pt x="50" y="442"/>
                    </a:lnTo>
                    <a:lnTo>
                      <a:pt x="41" y="477"/>
                    </a:lnTo>
                    <a:lnTo>
                      <a:pt x="35" y="508"/>
                    </a:lnTo>
                    <a:lnTo>
                      <a:pt x="11" y="502"/>
                    </a:lnTo>
                    <a:close/>
                    <a:moveTo>
                      <a:pt x="109" y="195"/>
                    </a:moveTo>
                    <a:lnTo>
                      <a:pt x="127" y="160"/>
                    </a:lnTo>
                    <a:lnTo>
                      <a:pt x="145" y="127"/>
                    </a:lnTo>
                    <a:lnTo>
                      <a:pt x="155" y="111"/>
                    </a:lnTo>
                    <a:lnTo>
                      <a:pt x="164" y="96"/>
                    </a:lnTo>
                    <a:lnTo>
                      <a:pt x="174" y="82"/>
                    </a:lnTo>
                    <a:lnTo>
                      <a:pt x="185" y="69"/>
                    </a:lnTo>
                    <a:lnTo>
                      <a:pt x="203" y="86"/>
                    </a:lnTo>
                    <a:lnTo>
                      <a:pt x="193" y="97"/>
                    </a:lnTo>
                    <a:lnTo>
                      <a:pt x="184" y="110"/>
                    </a:lnTo>
                    <a:lnTo>
                      <a:pt x="175" y="124"/>
                    </a:lnTo>
                    <a:lnTo>
                      <a:pt x="165" y="140"/>
                    </a:lnTo>
                    <a:lnTo>
                      <a:pt x="148" y="171"/>
                    </a:lnTo>
                    <a:lnTo>
                      <a:pt x="132" y="204"/>
                    </a:lnTo>
                    <a:lnTo>
                      <a:pt x="109" y="195"/>
                    </a:lnTo>
                    <a:close/>
                    <a:moveTo>
                      <a:pt x="185" y="69"/>
                    </a:moveTo>
                    <a:lnTo>
                      <a:pt x="193" y="59"/>
                    </a:lnTo>
                    <a:lnTo>
                      <a:pt x="203" y="49"/>
                    </a:lnTo>
                    <a:lnTo>
                      <a:pt x="213" y="40"/>
                    </a:lnTo>
                    <a:lnTo>
                      <a:pt x="223" y="32"/>
                    </a:lnTo>
                    <a:lnTo>
                      <a:pt x="232" y="25"/>
                    </a:lnTo>
                    <a:lnTo>
                      <a:pt x="243" y="19"/>
                    </a:lnTo>
                    <a:lnTo>
                      <a:pt x="253" y="12"/>
                    </a:lnTo>
                    <a:lnTo>
                      <a:pt x="264" y="8"/>
                    </a:lnTo>
                    <a:lnTo>
                      <a:pt x="272" y="30"/>
                    </a:lnTo>
                    <a:lnTo>
                      <a:pt x="264" y="35"/>
                    </a:lnTo>
                    <a:lnTo>
                      <a:pt x="255" y="39"/>
                    </a:lnTo>
                    <a:lnTo>
                      <a:pt x="245" y="46"/>
                    </a:lnTo>
                    <a:lnTo>
                      <a:pt x="237" y="52"/>
                    </a:lnTo>
                    <a:lnTo>
                      <a:pt x="228" y="59"/>
                    </a:lnTo>
                    <a:lnTo>
                      <a:pt x="219" y="67"/>
                    </a:lnTo>
                    <a:lnTo>
                      <a:pt x="212" y="76"/>
                    </a:lnTo>
                    <a:lnTo>
                      <a:pt x="203" y="86"/>
                    </a:lnTo>
                    <a:lnTo>
                      <a:pt x="185" y="69"/>
                    </a:lnTo>
                    <a:close/>
                    <a:moveTo>
                      <a:pt x="264" y="8"/>
                    </a:moveTo>
                    <a:lnTo>
                      <a:pt x="276" y="5"/>
                    </a:lnTo>
                    <a:lnTo>
                      <a:pt x="286" y="1"/>
                    </a:lnTo>
                    <a:lnTo>
                      <a:pt x="298" y="0"/>
                    </a:lnTo>
                    <a:lnTo>
                      <a:pt x="310" y="0"/>
                    </a:lnTo>
                    <a:lnTo>
                      <a:pt x="322" y="1"/>
                    </a:lnTo>
                    <a:lnTo>
                      <a:pt x="334" y="3"/>
                    </a:lnTo>
                    <a:lnTo>
                      <a:pt x="346" y="7"/>
                    </a:lnTo>
                    <a:lnTo>
                      <a:pt x="358" y="12"/>
                    </a:lnTo>
                    <a:lnTo>
                      <a:pt x="348" y="35"/>
                    </a:lnTo>
                    <a:lnTo>
                      <a:pt x="338" y="30"/>
                    </a:lnTo>
                    <a:lnTo>
                      <a:pt x="329" y="27"/>
                    </a:lnTo>
                    <a:lnTo>
                      <a:pt x="319" y="25"/>
                    </a:lnTo>
                    <a:lnTo>
                      <a:pt x="309" y="25"/>
                    </a:lnTo>
                    <a:lnTo>
                      <a:pt x="299" y="25"/>
                    </a:lnTo>
                    <a:lnTo>
                      <a:pt x="291" y="26"/>
                    </a:lnTo>
                    <a:lnTo>
                      <a:pt x="282" y="28"/>
                    </a:lnTo>
                    <a:lnTo>
                      <a:pt x="272" y="30"/>
                    </a:lnTo>
                    <a:lnTo>
                      <a:pt x="264" y="8"/>
                    </a:lnTo>
                    <a:close/>
                    <a:moveTo>
                      <a:pt x="358" y="12"/>
                    </a:moveTo>
                    <a:lnTo>
                      <a:pt x="368" y="18"/>
                    </a:lnTo>
                    <a:lnTo>
                      <a:pt x="379" y="24"/>
                    </a:lnTo>
                    <a:lnTo>
                      <a:pt x="389" y="32"/>
                    </a:lnTo>
                    <a:lnTo>
                      <a:pt x="400" y="40"/>
                    </a:lnTo>
                    <a:lnTo>
                      <a:pt x="385" y="59"/>
                    </a:lnTo>
                    <a:lnTo>
                      <a:pt x="375" y="51"/>
                    </a:lnTo>
                    <a:lnTo>
                      <a:pt x="366" y="45"/>
                    </a:lnTo>
                    <a:lnTo>
                      <a:pt x="357" y="39"/>
                    </a:lnTo>
                    <a:lnTo>
                      <a:pt x="348" y="35"/>
                    </a:lnTo>
                    <a:lnTo>
                      <a:pt x="358" y="12"/>
                    </a:lnTo>
                    <a:close/>
                    <a:moveTo>
                      <a:pt x="400" y="40"/>
                    </a:moveTo>
                    <a:lnTo>
                      <a:pt x="403" y="43"/>
                    </a:lnTo>
                    <a:lnTo>
                      <a:pt x="404" y="47"/>
                    </a:lnTo>
                    <a:lnTo>
                      <a:pt x="404" y="51"/>
                    </a:lnTo>
                    <a:lnTo>
                      <a:pt x="403" y="55"/>
                    </a:lnTo>
                    <a:lnTo>
                      <a:pt x="392" y="49"/>
                    </a:lnTo>
                    <a:lnTo>
                      <a:pt x="400" y="40"/>
                    </a:lnTo>
                    <a:close/>
                    <a:moveTo>
                      <a:pt x="403" y="55"/>
                    </a:moveTo>
                    <a:lnTo>
                      <a:pt x="402" y="56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1" y="42"/>
                    </a:lnTo>
                    <a:lnTo>
                      <a:pt x="403" y="55"/>
                    </a:lnTo>
                    <a:close/>
                    <a:moveTo>
                      <a:pt x="383" y="42"/>
                    </a:moveTo>
                    <a:lnTo>
                      <a:pt x="383" y="41"/>
                    </a:lnTo>
                    <a:lnTo>
                      <a:pt x="392" y="49"/>
                    </a:lnTo>
                    <a:lnTo>
                      <a:pt x="383" y="42"/>
                    </a:lnTo>
                    <a:close/>
                    <a:moveTo>
                      <a:pt x="402" y="56"/>
                    </a:moveTo>
                    <a:lnTo>
                      <a:pt x="394" y="68"/>
                    </a:lnTo>
                    <a:lnTo>
                      <a:pt x="384" y="86"/>
                    </a:lnTo>
                    <a:lnTo>
                      <a:pt x="362" y="72"/>
                    </a:lnTo>
                    <a:lnTo>
                      <a:pt x="371" y="59"/>
                    </a:lnTo>
                    <a:lnTo>
                      <a:pt x="383" y="42"/>
                    </a:lnTo>
                    <a:lnTo>
                      <a:pt x="402" y="56"/>
                    </a:lnTo>
                    <a:close/>
                    <a:moveTo>
                      <a:pt x="384" y="86"/>
                    </a:moveTo>
                    <a:lnTo>
                      <a:pt x="373" y="102"/>
                    </a:lnTo>
                    <a:lnTo>
                      <a:pt x="364" y="114"/>
                    </a:lnTo>
                    <a:lnTo>
                      <a:pt x="344" y="102"/>
                    </a:lnTo>
                    <a:lnTo>
                      <a:pt x="354" y="84"/>
                    </a:lnTo>
                    <a:lnTo>
                      <a:pt x="362" y="72"/>
                    </a:lnTo>
                    <a:lnTo>
                      <a:pt x="384" y="86"/>
                    </a:lnTo>
                    <a:close/>
                    <a:moveTo>
                      <a:pt x="364" y="114"/>
                    </a:moveTo>
                    <a:lnTo>
                      <a:pt x="343" y="151"/>
                    </a:lnTo>
                    <a:lnTo>
                      <a:pt x="322" y="189"/>
                    </a:lnTo>
                    <a:lnTo>
                      <a:pt x="304" y="227"/>
                    </a:lnTo>
                    <a:lnTo>
                      <a:pt x="286" y="265"/>
                    </a:lnTo>
                    <a:lnTo>
                      <a:pt x="264" y="255"/>
                    </a:lnTo>
                    <a:lnTo>
                      <a:pt x="281" y="217"/>
                    </a:lnTo>
                    <a:lnTo>
                      <a:pt x="300" y="178"/>
                    </a:lnTo>
                    <a:lnTo>
                      <a:pt x="321" y="140"/>
                    </a:lnTo>
                    <a:lnTo>
                      <a:pt x="344" y="102"/>
                    </a:lnTo>
                    <a:lnTo>
                      <a:pt x="364" y="114"/>
                    </a:lnTo>
                    <a:close/>
                    <a:moveTo>
                      <a:pt x="286" y="265"/>
                    </a:moveTo>
                    <a:lnTo>
                      <a:pt x="286" y="265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86" y="265"/>
                    </a:moveTo>
                    <a:lnTo>
                      <a:pt x="280" y="281"/>
                    </a:lnTo>
                    <a:lnTo>
                      <a:pt x="275" y="295"/>
                    </a:lnTo>
                    <a:lnTo>
                      <a:pt x="252" y="286"/>
                    </a:lnTo>
                    <a:lnTo>
                      <a:pt x="258" y="269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75" y="295"/>
                    </a:moveTo>
                    <a:lnTo>
                      <a:pt x="269" y="309"/>
                    </a:lnTo>
                    <a:lnTo>
                      <a:pt x="264" y="324"/>
                    </a:lnTo>
                    <a:lnTo>
                      <a:pt x="241" y="317"/>
                    </a:lnTo>
                    <a:lnTo>
                      <a:pt x="246" y="302"/>
                    </a:lnTo>
                    <a:lnTo>
                      <a:pt x="252" y="286"/>
                    </a:lnTo>
                    <a:lnTo>
                      <a:pt x="275" y="295"/>
                    </a:lnTo>
                    <a:close/>
                    <a:moveTo>
                      <a:pt x="264" y="324"/>
                    </a:moveTo>
                    <a:lnTo>
                      <a:pt x="252" y="362"/>
                    </a:lnTo>
                    <a:lnTo>
                      <a:pt x="242" y="400"/>
                    </a:lnTo>
                    <a:lnTo>
                      <a:pt x="235" y="437"/>
                    </a:lnTo>
                    <a:lnTo>
                      <a:pt x="228" y="473"/>
                    </a:lnTo>
                    <a:lnTo>
                      <a:pt x="204" y="470"/>
                    </a:lnTo>
                    <a:lnTo>
                      <a:pt x="210" y="432"/>
                    </a:lnTo>
                    <a:lnTo>
                      <a:pt x="218" y="393"/>
                    </a:lnTo>
                    <a:lnTo>
                      <a:pt x="228" y="356"/>
                    </a:lnTo>
                    <a:lnTo>
                      <a:pt x="241" y="317"/>
                    </a:lnTo>
                    <a:lnTo>
                      <a:pt x="264" y="324"/>
                    </a:lnTo>
                    <a:close/>
                    <a:moveTo>
                      <a:pt x="228" y="473"/>
                    </a:moveTo>
                    <a:lnTo>
                      <a:pt x="228" y="475"/>
                    </a:lnTo>
                    <a:lnTo>
                      <a:pt x="227" y="478"/>
                    </a:lnTo>
                    <a:lnTo>
                      <a:pt x="216" y="472"/>
                    </a:lnTo>
                    <a:lnTo>
                      <a:pt x="228" y="473"/>
                    </a:lnTo>
                    <a:close/>
                    <a:moveTo>
                      <a:pt x="227" y="478"/>
                    </a:moveTo>
                    <a:lnTo>
                      <a:pt x="218" y="493"/>
                    </a:lnTo>
                    <a:lnTo>
                      <a:pt x="209" y="507"/>
                    </a:lnTo>
                    <a:lnTo>
                      <a:pt x="199" y="521"/>
                    </a:lnTo>
                    <a:lnTo>
                      <a:pt x="188" y="533"/>
                    </a:lnTo>
                    <a:lnTo>
                      <a:pt x="177" y="543"/>
                    </a:lnTo>
                    <a:lnTo>
                      <a:pt x="165" y="553"/>
                    </a:lnTo>
                    <a:lnTo>
                      <a:pt x="152" y="561"/>
                    </a:lnTo>
                    <a:lnTo>
                      <a:pt x="139" y="568"/>
                    </a:lnTo>
                    <a:lnTo>
                      <a:pt x="129" y="547"/>
                    </a:lnTo>
                    <a:lnTo>
                      <a:pt x="141" y="540"/>
                    </a:lnTo>
                    <a:lnTo>
                      <a:pt x="151" y="533"/>
                    </a:lnTo>
                    <a:lnTo>
                      <a:pt x="161" y="524"/>
                    </a:lnTo>
                    <a:lnTo>
                      <a:pt x="171" y="514"/>
                    </a:lnTo>
                    <a:lnTo>
                      <a:pt x="181" y="505"/>
                    </a:lnTo>
                    <a:lnTo>
                      <a:pt x="189" y="493"/>
                    </a:lnTo>
                    <a:lnTo>
                      <a:pt x="198" y="480"/>
                    </a:lnTo>
                    <a:lnTo>
                      <a:pt x="205" y="467"/>
                    </a:lnTo>
                    <a:lnTo>
                      <a:pt x="227" y="478"/>
                    </a:lnTo>
                    <a:close/>
                    <a:moveTo>
                      <a:pt x="139" y="568"/>
                    </a:moveTo>
                    <a:lnTo>
                      <a:pt x="125" y="575"/>
                    </a:lnTo>
                    <a:lnTo>
                      <a:pt x="110" y="579"/>
                    </a:lnTo>
                    <a:lnTo>
                      <a:pt x="95" y="583"/>
                    </a:lnTo>
                    <a:lnTo>
                      <a:pt x="80" y="586"/>
                    </a:lnTo>
                    <a:lnTo>
                      <a:pt x="64" y="587"/>
                    </a:lnTo>
                    <a:lnTo>
                      <a:pt x="47" y="587"/>
                    </a:lnTo>
                    <a:lnTo>
                      <a:pt x="28" y="586"/>
                    </a:lnTo>
                    <a:lnTo>
                      <a:pt x="10" y="583"/>
                    </a:lnTo>
                    <a:lnTo>
                      <a:pt x="13" y="560"/>
                    </a:lnTo>
                    <a:lnTo>
                      <a:pt x="30" y="562"/>
                    </a:lnTo>
                    <a:lnTo>
                      <a:pt x="47" y="563"/>
                    </a:lnTo>
                    <a:lnTo>
                      <a:pt x="62" y="563"/>
                    </a:lnTo>
                    <a:lnTo>
                      <a:pt x="76" y="562"/>
                    </a:lnTo>
                    <a:lnTo>
                      <a:pt x="90" y="560"/>
                    </a:lnTo>
                    <a:lnTo>
                      <a:pt x="104" y="556"/>
                    </a:lnTo>
                    <a:lnTo>
                      <a:pt x="117" y="552"/>
                    </a:lnTo>
                    <a:lnTo>
                      <a:pt x="129" y="547"/>
                    </a:lnTo>
                    <a:lnTo>
                      <a:pt x="139" y="568"/>
                    </a:lnTo>
                    <a:close/>
                    <a:moveTo>
                      <a:pt x="10" y="583"/>
                    </a:moveTo>
                    <a:lnTo>
                      <a:pt x="6" y="582"/>
                    </a:lnTo>
                    <a:lnTo>
                      <a:pt x="2" y="579"/>
                    </a:lnTo>
                    <a:lnTo>
                      <a:pt x="0" y="575"/>
                    </a:lnTo>
                    <a:lnTo>
                      <a:pt x="0" y="570"/>
                    </a:lnTo>
                    <a:lnTo>
                      <a:pt x="12" y="572"/>
                    </a:lnTo>
                    <a:lnTo>
                      <a:pt x="10" y="5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1" name="Freeform 1022"/>
              <p:cNvSpPr>
                <a:spLocks/>
              </p:cNvSpPr>
              <p:nvPr/>
            </p:nvSpPr>
            <p:spPr bwMode="auto">
              <a:xfrm>
                <a:off x="2664" y="1721"/>
                <a:ext cx="70" cy="104"/>
              </a:xfrm>
              <a:custGeom>
                <a:avLst/>
                <a:gdLst>
                  <a:gd name="T0" fmla="*/ 0 w 345"/>
                  <a:gd name="T1" fmla="*/ 21 h 532"/>
                  <a:gd name="T2" fmla="*/ 1 w 345"/>
                  <a:gd name="T3" fmla="*/ 18 h 532"/>
                  <a:gd name="T4" fmla="*/ 2 w 345"/>
                  <a:gd name="T5" fmla="*/ 14 h 532"/>
                  <a:gd name="T6" fmla="*/ 3 w 345"/>
                  <a:gd name="T7" fmla="*/ 10 h 532"/>
                  <a:gd name="T8" fmla="*/ 4 w 345"/>
                  <a:gd name="T9" fmla="*/ 8 h 532"/>
                  <a:gd name="T10" fmla="*/ 4 w 345"/>
                  <a:gd name="T11" fmla="*/ 6 h 532"/>
                  <a:gd name="T12" fmla="*/ 5 w 345"/>
                  <a:gd name="T13" fmla="*/ 4 h 532"/>
                  <a:gd name="T14" fmla="*/ 6 w 345"/>
                  <a:gd name="T15" fmla="*/ 3 h 532"/>
                  <a:gd name="T16" fmla="*/ 8 w 345"/>
                  <a:gd name="T17" fmla="*/ 1 h 532"/>
                  <a:gd name="T18" fmla="*/ 9 w 345"/>
                  <a:gd name="T19" fmla="*/ 1 h 532"/>
                  <a:gd name="T20" fmla="*/ 9 w 345"/>
                  <a:gd name="T21" fmla="*/ 0 h 532"/>
                  <a:gd name="T22" fmla="*/ 10 w 345"/>
                  <a:gd name="T23" fmla="*/ 0 h 532"/>
                  <a:gd name="T24" fmla="*/ 11 w 345"/>
                  <a:gd name="T25" fmla="*/ 0 h 532"/>
                  <a:gd name="T26" fmla="*/ 11 w 345"/>
                  <a:gd name="T27" fmla="*/ 0 h 532"/>
                  <a:gd name="T28" fmla="*/ 12 w 345"/>
                  <a:gd name="T29" fmla="*/ 0 h 532"/>
                  <a:gd name="T30" fmla="*/ 13 w 345"/>
                  <a:gd name="T31" fmla="*/ 1 h 532"/>
                  <a:gd name="T32" fmla="*/ 13 w 345"/>
                  <a:gd name="T33" fmla="*/ 1 h 532"/>
                  <a:gd name="T34" fmla="*/ 13 w 345"/>
                  <a:gd name="T35" fmla="*/ 2 h 532"/>
                  <a:gd name="T36" fmla="*/ 12 w 345"/>
                  <a:gd name="T37" fmla="*/ 4 h 532"/>
                  <a:gd name="T38" fmla="*/ 11 w 345"/>
                  <a:gd name="T39" fmla="*/ 6 h 532"/>
                  <a:gd name="T40" fmla="*/ 10 w 345"/>
                  <a:gd name="T41" fmla="*/ 8 h 532"/>
                  <a:gd name="T42" fmla="*/ 9 w 345"/>
                  <a:gd name="T43" fmla="*/ 10 h 532"/>
                  <a:gd name="T44" fmla="*/ 8 w 345"/>
                  <a:gd name="T45" fmla="*/ 13 h 532"/>
                  <a:gd name="T46" fmla="*/ 8 w 345"/>
                  <a:gd name="T47" fmla="*/ 15 h 532"/>
                  <a:gd name="T48" fmla="*/ 7 w 345"/>
                  <a:gd name="T49" fmla="*/ 17 h 532"/>
                  <a:gd name="T50" fmla="*/ 7 w 345"/>
                  <a:gd name="T51" fmla="*/ 18 h 532"/>
                  <a:gd name="T52" fmla="*/ 6 w 345"/>
                  <a:gd name="T53" fmla="*/ 19 h 532"/>
                  <a:gd name="T54" fmla="*/ 6 w 345"/>
                  <a:gd name="T55" fmla="*/ 20 h 532"/>
                  <a:gd name="T56" fmla="*/ 5 w 345"/>
                  <a:gd name="T57" fmla="*/ 21 h 532"/>
                  <a:gd name="T58" fmla="*/ 4 w 345"/>
                  <a:gd name="T59" fmla="*/ 21 h 532"/>
                  <a:gd name="T60" fmla="*/ 3 w 345"/>
                  <a:gd name="T61" fmla="*/ 21 h 532"/>
                  <a:gd name="T62" fmla="*/ 2 w 345"/>
                  <a:gd name="T63" fmla="*/ 22 h 532"/>
                  <a:gd name="T64" fmla="*/ 1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0" y="530"/>
                    </a:moveTo>
                    <a:lnTo>
                      <a:pt x="2" y="509"/>
                    </a:lnTo>
                    <a:lnTo>
                      <a:pt x="8" y="476"/>
                    </a:lnTo>
                    <a:lnTo>
                      <a:pt x="16" y="436"/>
                    </a:lnTo>
                    <a:lnTo>
                      <a:pt x="28" y="390"/>
                    </a:lnTo>
                    <a:lnTo>
                      <a:pt x="41" y="339"/>
                    </a:lnTo>
                    <a:lnTo>
                      <a:pt x="59" y="286"/>
                    </a:lnTo>
                    <a:lnTo>
                      <a:pt x="67" y="258"/>
                    </a:lnTo>
                    <a:lnTo>
                      <a:pt x="77" y="231"/>
                    </a:lnTo>
                    <a:lnTo>
                      <a:pt x="88" y="205"/>
                    </a:lnTo>
                    <a:lnTo>
                      <a:pt x="100" y="178"/>
                    </a:lnTo>
                    <a:lnTo>
                      <a:pt x="110" y="153"/>
                    </a:lnTo>
                    <a:lnTo>
                      <a:pt x="123" y="130"/>
                    </a:lnTo>
                    <a:lnTo>
                      <a:pt x="135" y="108"/>
                    </a:lnTo>
                    <a:lnTo>
                      <a:pt x="148" y="86"/>
                    </a:lnTo>
                    <a:lnTo>
                      <a:pt x="162" y="67"/>
                    </a:lnTo>
                    <a:lnTo>
                      <a:pt x="176" y="50"/>
                    </a:lnTo>
                    <a:lnTo>
                      <a:pt x="191" y="36"/>
                    </a:lnTo>
                    <a:lnTo>
                      <a:pt x="207" y="23"/>
                    </a:lnTo>
                    <a:lnTo>
                      <a:pt x="214" y="17"/>
                    </a:lnTo>
                    <a:lnTo>
                      <a:pt x="222" y="13"/>
                    </a:lnTo>
                    <a:lnTo>
                      <a:pt x="230" y="9"/>
                    </a:lnTo>
                    <a:lnTo>
                      <a:pt x="238" y="5"/>
                    </a:lnTo>
                    <a:lnTo>
                      <a:pt x="247" y="3"/>
                    </a:lnTo>
                    <a:lnTo>
                      <a:pt x="255" y="1"/>
                    </a:lnTo>
                    <a:lnTo>
                      <a:pt x="264" y="0"/>
                    </a:lnTo>
                    <a:lnTo>
                      <a:pt x="272" y="0"/>
                    </a:lnTo>
                    <a:lnTo>
                      <a:pt x="281" y="1"/>
                    </a:lnTo>
                    <a:lnTo>
                      <a:pt x="290" y="3"/>
                    </a:lnTo>
                    <a:lnTo>
                      <a:pt x="298" y="5"/>
                    </a:lnTo>
                    <a:lnTo>
                      <a:pt x="307" y="10"/>
                    </a:lnTo>
                    <a:lnTo>
                      <a:pt x="317" y="14"/>
                    </a:lnTo>
                    <a:lnTo>
                      <a:pt x="325" y="19"/>
                    </a:lnTo>
                    <a:lnTo>
                      <a:pt x="335" y="27"/>
                    </a:lnTo>
                    <a:lnTo>
                      <a:pt x="345" y="35"/>
                    </a:lnTo>
                    <a:lnTo>
                      <a:pt x="329" y="59"/>
                    </a:lnTo>
                    <a:lnTo>
                      <a:pt x="313" y="84"/>
                    </a:lnTo>
                    <a:lnTo>
                      <a:pt x="299" y="109"/>
                    </a:lnTo>
                    <a:lnTo>
                      <a:pt x="285" y="134"/>
                    </a:lnTo>
                    <a:lnTo>
                      <a:pt x="272" y="160"/>
                    </a:lnTo>
                    <a:lnTo>
                      <a:pt x="261" y="185"/>
                    </a:lnTo>
                    <a:lnTo>
                      <a:pt x="249" y="209"/>
                    </a:lnTo>
                    <a:lnTo>
                      <a:pt x="238" y="235"/>
                    </a:lnTo>
                    <a:lnTo>
                      <a:pt x="228" y="260"/>
                    </a:lnTo>
                    <a:lnTo>
                      <a:pt x="220" y="286"/>
                    </a:lnTo>
                    <a:lnTo>
                      <a:pt x="211" y="311"/>
                    </a:lnTo>
                    <a:lnTo>
                      <a:pt x="203" y="336"/>
                    </a:lnTo>
                    <a:lnTo>
                      <a:pt x="197" y="361"/>
                    </a:lnTo>
                    <a:lnTo>
                      <a:pt x="191" y="387"/>
                    </a:lnTo>
                    <a:lnTo>
                      <a:pt x="187" y="411"/>
                    </a:lnTo>
                    <a:lnTo>
                      <a:pt x="183" y="436"/>
                    </a:lnTo>
                    <a:lnTo>
                      <a:pt x="176" y="449"/>
                    </a:lnTo>
                    <a:lnTo>
                      <a:pt x="168" y="462"/>
                    </a:lnTo>
                    <a:lnTo>
                      <a:pt x="159" y="474"/>
                    </a:lnTo>
                    <a:lnTo>
                      <a:pt x="150" y="485"/>
                    </a:lnTo>
                    <a:lnTo>
                      <a:pt x="141" y="495"/>
                    </a:lnTo>
                    <a:lnTo>
                      <a:pt x="131" y="503"/>
                    </a:lnTo>
                    <a:lnTo>
                      <a:pt x="120" y="510"/>
                    </a:lnTo>
                    <a:lnTo>
                      <a:pt x="109" y="516"/>
                    </a:lnTo>
                    <a:lnTo>
                      <a:pt x="97" y="522"/>
                    </a:lnTo>
                    <a:lnTo>
                      <a:pt x="86" y="526"/>
                    </a:lnTo>
                    <a:lnTo>
                      <a:pt x="73" y="529"/>
                    </a:lnTo>
                    <a:lnTo>
                      <a:pt x="59" y="531"/>
                    </a:lnTo>
                    <a:lnTo>
                      <a:pt x="46" y="532"/>
                    </a:lnTo>
                    <a:lnTo>
                      <a:pt x="30" y="532"/>
                    </a:lnTo>
                    <a:lnTo>
                      <a:pt x="15" y="532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2" name="Freeform 1023"/>
              <p:cNvSpPr>
                <a:spLocks noEditPoints="1"/>
              </p:cNvSpPr>
              <p:nvPr/>
            </p:nvSpPr>
            <p:spPr bwMode="auto">
              <a:xfrm>
                <a:off x="2661" y="1717"/>
                <a:ext cx="74" cy="116"/>
              </a:xfrm>
              <a:custGeom>
                <a:avLst/>
                <a:gdLst>
                  <a:gd name="T0" fmla="*/ 1 w 370"/>
                  <a:gd name="T1" fmla="*/ 22 h 557"/>
                  <a:gd name="T2" fmla="*/ 0 w 370"/>
                  <a:gd name="T3" fmla="*/ 20 h 557"/>
                  <a:gd name="T4" fmla="*/ 0 w 370"/>
                  <a:gd name="T5" fmla="*/ 22 h 557"/>
                  <a:gd name="T6" fmla="*/ 0 w 370"/>
                  <a:gd name="T7" fmla="*/ 19 h 557"/>
                  <a:gd name="T8" fmla="*/ 1 w 370"/>
                  <a:gd name="T9" fmla="*/ 20 h 557"/>
                  <a:gd name="T10" fmla="*/ 0 w 370"/>
                  <a:gd name="T11" fmla="*/ 19 h 557"/>
                  <a:gd name="T12" fmla="*/ 2 w 370"/>
                  <a:gd name="T13" fmla="*/ 14 h 557"/>
                  <a:gd name="T14" fmla="*/ 4 w 370"/>
                  <a:gd name="T15" fmla="*/ 7 h 557"/>
                  <a:gd name="T16" fmla="*/ 3 w 370"/>
                  <a:gd name="T17" fmla="*/ 12 h 557"/>
                  <a:gd name="T18" fmla="*/ 2 w 370"/>
                  <a:gd name="T19" fmla="*/ 18 h 557"/>
                  <a:gd name="T20" fmla="*/ 4 w 370"/>
                  <a:gd name="T21" fmla="*/ 7 h 557"/>
                  <a:gd name="T22" fmla="*/ 6 w 370"/>
                  <a:gd name="T23" fmla="*/ 4 h 557"/>
                  <a:gd name="T24" fmla="*/ 8 w 370"/>
                  <a:gd name="T25" fmla="*/ 3 h 557"/>
                  <a:gd name="T26" fmla="*/ 6 w 370"/>
                  <a:gd name="T27" fmla="*/ 5 h 557"/>
                  <a:gd name="T28" fmla="*/ 7 w 370"/>
                  <a:gd name="T29" fmla="*/ 2 h 557"/>
                  <a:gd name="T30" fmla="*/ 8 w 370"/>
                  <a:gd name="T31" fmla="*/ 1 h 557"/>
                  <a:gd name="T32" fmla="*/ 10 w 370"/>
                  <a:gd name="T33" fmla="*/ 0 h 557"/>
                  <a:gd name="T34" fmla="*/ 9 w 370"/>
                  <a:gd name="T35" fmla="*/ 2 h 557"/>
                  <a:gd name="T36" fmla="*/ 7 w 370"/>
                  <a:gd name="T37" fmla="*/ 2 h 557"/>
                  <a:gd name="T38" fmla="*/ 11 w 370"/>
                  <a:gd name="T39" fmla="*/ 0 h 557"/>
                  <a:gd name="T40" fmla="*/ 13 w 370"/>
                  <a:gd name="T41" fmla="*/ 0 h 557"/>
                  <a:gd name="T42" fmla="*/ 12 w 370"/>
                  <a:gd name="T43" fmla="*/ 1 h 557"/>
                  <a:gd name="T44" fmla="*/ 11 w 370"/>
                  <a:gd name="T45" fmla="*/ 1 h 557"/>
                  <a:gd name="T46" fmla="*/ 13 w 370"/>
                  <a:gd name="T47" fmla="*/ 0 h 557"/>
                  <a:gd name="T48" fmla="*/ 15 w 370"/>
                  <a:gd name="T49" fmla="*/ 1 h 557"/>
                  <a:gd name="T50" fmla="*/ 13 w 370"/>
                  <a:gd name="T51" fmla="*/ 1 h 557"/>
                  <a:gd name="T52" fmla="*/ 15 w 370"/>
                  <a:gd name="T53" fmla="*/ 2 h 557"/>
                  <a:gd name="T54" fmla="*/ 14 w 370"/>
                  <a:gd name="T55" fmla="*/ 2 h 557"/>
                  <a:gd name="T56" fmla="*/ 15 w 370"/>
                  <a:gd name="T57" fmla="*/ 2 h 557"/>
                  <a:gd name="T58" fmla="*/ 15 w 370"/>
                  <a:gd name="T59" fmla="*/ 2 h 557"/>
                  <a:gd name="T60" fmla="*/ 14 w 370"/>
                  <a:gd name="T61" fmla="*/ 2 h 557"/>
                  <a:gd name="T62" fmla="*/ 14 w 370"/>
                  <a:gd name="T63" fmla="*/ 3 h 557"/>
                  <a:gd name="T64" fmla="*/ 15 w 370"/>
                  <a:gd name="T65" fmla="*/ 2 h 557"/>
                  <a:gd name="T66" fmla="*/ 12 w 370"/>
                  <a:gd name="T67" fmla="*/ 4 h 557"/>
                  <a:gd name="T68" fmla="*/ 13 w 370"/>
                  <a:gd name="T69" fmla="*/ 4 h 557"/>
                  <a:gd name="T70" fmla="*/ 11 w 370"/>
                  <a:gd name="T71" fmla="*/ 10 h 557"/>
                  <a:gd name="T72" fmla="*/ 12 w 370"/>
                  <a:gd name="T73" fmla="*/ 5 h 557"/>
                  <a:gd name="T74" fmla="*/ 11 w 370"/>
                  <a:gd name="T75" fmla="*/ 10 h 557"/>
                  <a:gd name="T76" fmla="*/ 10 w 370"/>
                  <a:gd name="T77" fmla="*/ 10 h 557"/>
                  <a:gd name="T78" fmla="*/ 10 w 370"/>
                  <a:gd name="T79" fmla="*/ 10 h 557"/>
                  <a:gd name="T80" fmla="*/ 10 w 370"/>
                  <a:gd name="T81" fmla="*/ 11 h 557"/>
                  <a:gd name="T82" fmla="*/ 11 w 370"/>
                  <a:gd name="T83" fmla="*/ 10 h 557"/>
                  <a:gd name="T84" fmla="*/ 9 w 370"/>
                  <a:gd name="T85" fmla="*/ 12 h 557"/>
                  <a:gd name="T86" fmla="*/ 10 w 370"/>
                  <a:gd name="T87" fmla="*/ 12 h 557"/>
                  <a:gd name="T88" fmla="*/ 8 w 370"/>
                  <a:gd name="T89" fmla="*/ 18 h 557"/>
                  <a:gd name="T90" fmla="*/ 8 w 370"/>
                  <a:gd name="T91" fmla="*/ 13 h 557"/>
                  <a:gd name="T92" fmla="*/ 8 w 370"/>
                  <a:gd name="T93" fmla="*/ 18 h 557"/>
                  <a:gd name="T94" fmla="*/ 8 w 370"/>
                  <a:gd name="T95" fmla="*/ 18 h 557"/>
                  <a:gd name="T96" fmla="*/ 7 w 370"/>
                  <a:gd name="T97" fmla="*/ 20 h 557"/>
                  <a:gd name="T98" fmla="*/ 5 w 370"/>
                  <a:gd name="T99" fmla="*/ 21 h 557"/>
                  <a:gd name="T100" fmla="*/ 6 w 370"/>
                  <a:gd name="T101" fmla="*/ 20 h 557"/>
                  <a:gd name="T102" fmla="*/ 7 w 370"/>
                  <a:gd name="T103" fmla="*/ 18 h 557"/>
                  <a:gd name="T104" fmla="*/ 5 w 370"/>
                  <a:gd name="T105" fmla="*/ 22 h 557"/>
                  <a:gd name="T106" fmla="*/ 2 w 370"/>
                  <a:gd name="T107" fmla="*/ 22 h 557"/>
                  <a:gd name="T108" fmla="*/ 1 w 370"/>
                  <a:gd name="T109" fmla="*/ 21 h 557"/>
                  <a:gd name="T110" fmla="*/ 3 w 370"/>
                  <a:gd name="T111" fmla="*/ 21 h 557"/>
                  <a:gd name="T112" fmla="*/ 5 w 370"/>
                  <a:gd name="T113" fmla="*/ 21 h 557"/>
                  <a:gd name="T114" fmla="*/ 0 w 370"/>
                  <a:gd name="T115" fmla="*/ 22 h 557"/>
                  <a:gd name="T116" fmla="*/ 0 w 370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0"/>
                  <a:gd name="T178" fmla="*/ 0 h 557"/>
                  <a:gd name="T179" fmla="*/ 370 w 370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0" h="557">
                    <a:moveTo>
                      <a:pt x="0" y="541"/>
                    </a:moveTo>
                    <a:lnTo>
                      <a:pt x="1" y="540"/>
                    </a:lnTo>
                    <a:lnTo>
                      <a:pt x="25" y="542"/>
                    </a:lnTo>
                    <a:lnTo>
                      <a:pt x="25" y="543"/>
                    </a:lnTo>
                    <a:lnTo>
                      <a:pt x="0" y="541"/>
                    </a:lnTo>
                    <a:close/>
                    <a:moveTo>
                      <a:pt x="1" y="540"/>
                    </a:moveTo>
                    <a:lnTo>
                      <a:pt x="2" y="528"/>
                    </a:lnTo>
                    <a:lnTo>
                      <a:pt x="5" y="514"/>
                    </a:lnTo>
                    <a:lnTo>
                      <a:pt x="28" y="518"/>
                    </a:lnTo>
                    <a:lnTo>
                      <a:pt x="26" y="533"/>
                    </a:lnTo>
                    <a:lnTo>
                      <a:pt x="25" y="542"/>
                    </a:lnTo>
                    <a:lnTo>
                      <a:pt x="1" y="540"/>
                    </a:lnTo>
                    <a:close/>
                    <a:moveTo>
                      <a:pt x="5" y="514"/>
                    </a:moveTo>
                    <a:lnTo>
                      <a:pt x="6" y="508"/>
                    </a:lnTo>
                    <a:lnTo>
                      <a:pt x="7" y="499"/>
                    </a:lnTo>
                    <a:lnTo>
                      <a:pt x="9" y="489"/>
                    </a:lnTo>
                    <a:lnTo>
                      <a:pt x="11" y="476"/>
                    </a:lnTo>
                    <a:lnTo>
                      <a:pt x="35" y="482"/>
                    </a:lnTo>
                    <a:lnTo>
                      <a:pt x="34" y="490"/>
                    </a:lnTo>
                    <a:lnTo>
                      <a:pt x="32" y="499"/>
                    </a:lnTo>
                    <a:lnTo>
                      <a:pt x="31" y="509"/>
                    </a:lnTo>
                    <a:lnTo>
                      <a:pt x="28" y="518"/>
                    </a:lnTo>
                    <a:lnTo>
                      <a:pt x="5" y="514"/>
                    </a:lnTo>
                    <a:close/>
                    <a:moveTo>
                      <a:pt x="11" y="476"/>
                    </a:moveTo>
                    <a:lnTo>
                      <a:pt x="18" y="447"/>
                    </a:lnTo>
                    <a:lnTo>
                      <a:pt x="25" y="414"/>
                    </a:lnTo>
                    <a:lnTo>
                      <a:pt x="35" y="378"/>
                    </a:lnTo>
                    <a:lnTo>
                      <a:pt x="45" y="341"/>
                    </a:lnTo>
                    <a:lnTo>
                      <a:pt x="56" y="302"/>
                    </a:lnTo>
                    <a:lnTo>
                      <a:pt x="71" y="263"/>
                    </a:lnTo>
                    <a:lnTo>
                      <a:pt x="85" y="224"/>
                    </a:lnTo>
                    <a:lnTo>
                      <a:pt x="101" y="186"/>
                    </a:lnTo>
                    <a:lnTo>
                      <a:pt x="123" y="196"/>
                    </a:lnTo>
                    <a:lnTo>
                      <a:pt x="107" y="233"/>
                    </a:lnTo>
                    <a:lnTo>
                      <a:pt x="93" y="271"/>
                    </a:lnTo>
                    <a:lnTo>
                      <a:pt x="80" y="310"/>
                    </a:lnTo>
                    <a:lnTo>
                      <a:pt x="68" y="348"/>
                    </a:lnTo>
                    <a:lnTo>
                      <a:pt x="58" y="385"/>
                    </a:lnTo>
                    <a:lnTo>
                      <a:pt x="49" y="420"/>
                    </a:lnTo>
                    <a:lnTo>
                      <a:pt x="41" y="453"/>
                    </a:lnTo>
                    <a:lnTo>
                      <a:pt x="35" y="482"/>
                    </a:lnTo>
                    <a:lnTo>
                      <a:pt x="11" y="476"/>
                    </a:lnTo>
                    <a:close/>
                    <a:moveTo>
                      <a:pt x="101" y="186"/>
                    </a:moveTo>
                    <a:lnTo>
                      <a:pt x="109" y="166"/>
                    </a:lnTo>
                    <a:lnTo>
                      <a:pt x="118" y="149"/>
                    </a:lnTo>
                    <a:lnTo>
                      <a:pt x="128" y="132"/>
                    </a:lnTo>
                    <a:lnTo>
                      <a:pt x="137" y="115"/>
                    </a:lnTo>
                    <a:lnTo>
                      <a:pt x="147" y="98"/>
                    </a:lnTo>
                    <a:lnTo>
                      <a:pt x="157" y="83"/>
                    </a:lnTo>
                    <a:lnTo>
                      <a:pt x="168" y="69"/>
                    </a:lnTo>
                    <a:lnTo>
                      <a:pt x="179" y="56"/>
                    </a:lnTo>
                    <a:lnTo>
                      <a:pt x="197" y="72"/>
                    </a:lnTo>
                    <a:lnTo>
                      <a:pt x="186" y="84"/>
                    </a:lnTo>
                    <a:lnTo>
                      <a:pt x="176" y="98"/>
                    </a:lnTo>
                    <a:lnTo>
                      <a:pt x="168" y="112"/>
                    </a:lnTo>
                    <a:lnTo>
                      <a:pt x="158" y="128"/>
                    </a:lnTo>
                    <a:lnTo>
                      <a:pt x="140" y="160"/>
                    </a:lnTo>
                    <a:lnTo>
                      <a:pt x="123" y="196"/>
                    </a:lnTo>
                    <a:lnTo>
                      <a:pt x="101" y="186"/>
                    </a:lnTo>
                    <a:close/>
                    <a:moveTo>
                      <a:pt x="179" y="56"/>
                    </a:moveTo>
                    <a:lnTo>
                      <a:pt x="186" y="48"/>
                    </a:lnTo>
                    <a:lnTo>
                      <a:pt x="195" y="40"/>
                    </a:lnTo>
                    <a:lnTo>
                      <a:pt x="202" y="32"/>
                    </a:lnTo>
                    <a:lnTo>
                      <a:pt x="211" y="26"/>
                    </a:lnTo>
                    <a:lnTo>
                      <a:pt x="220" y="20"/>
                    </a:lnTo>
                    <a:lnTo>
                      <a:pt x="228" y="14"/>
                    </a:lnTo>
                    <a:lnTo>
                      <a:pt x="237" y="10"/>
                    </a:lnTo>
                    <a:lnTo>
                      <a:pt x="245" y="7"/>
                    </a:lnTo>
                    <a:lnTo>
                      <a:pt x="254" y="29"/>
                    </a:lnTo>
                    <a:lnTo>
                      <a:pt x="247" y="32"/>
                    </a:lnTo>
                    <a:lnTo>
                      <a:pt x="239" y="37"/>
                    </a:lnTo>
                    <a:lnTo>
                      <a:pt x="231" y="41"/>
                    </a:lnTo>
                    <a:lnTo>
                      <a:pt x="224" y="47"/>
                    </a:lnTo>
                    <a:lnTo>
                      <a:pt x="210" y="58"/>
                    </a:lnTo>
                    <a:lnTo>
                      <a:pt x="197" y="72"/>
                    </a:lnTo>
                    <a:lnTo>
                      <a:pt x="179" y="56"/>
                    </a:lnTo>
                    <a:close/>
                    <a:moveTo>
                      <a:pt x="245" y="7"/>
                    </a:moveTo>
                    <a:lnTo>
                      <a:pt x="255" y="3"/>
                    </a:lnTo>
                    <a:lnTo>
                      <a:pt x="265" y="1"/>
                    </a:lnTo>
                    <a:lnTo>
                      <a:pt x="274" y="0"/>
                    </a:lnTo>
                    <a:lnTo>
                      <a:pt x="284" y="0"/>
                    </a:lnTo>
                    <a:lnTo>
                      <a:pt x="294" y="1"/>
                    </a:lnTo>
                    <a:lnTo>
                      <a:pt x="304" y="3"/>
                    </a:lnTo>
                    <a:lnTo>
                      <a:pt x="315" y="5"/>
                    </a:lnTo>
                    <a:lnTo>
                      <a:pt x="324" y="10"/>
                    </a:lnTo>
                    <a:lnTo>
                      <a:pt x="315" y="32"/>
                    </a:lnTo>
                    <a:lnTo>
                      <a:pt x="307" y="29"/>
                    </a:lnTo>
                    <a:lnTo>
                      <a:pt x="298" y="27"/>
                    </a:lnTo>
                    <a:lnTo>
                      <a:pt x="291" y="25"/>
                    </a:lnTo>
                    <a:lnTo>
                      <a:pt x="283" y="25"/>
                    </a:lnTo>
                    <a:lnTo>
                      <a:pt x="276" y="25"/>
                    </a:lnTo>
                    <a:lnTo>
                      <a:pt x="268" y="26"/>
                    </a:lnTo>
                    <a:lnTo>
                      <a:pt x="262" y="27"/>
                    </a:lnTo>
                    <a:lnTo>
                      <a:pt x="254" y="29"/>
                    </a:lnTo>
                    <a:lnTo>
                      <a:pt x="245" y="7"/>
                    </a:lnTo>
                    <a:close/>
                    <a:moveTo>
                      <a:pt x="324" y="10"/>
                    </a:moveTo>
                    <a:lnTo>
                      <a:pt x="334" y="15"/>
                    </a:lnTo>
                    <a:lnTo>
                      <a:pt x="345" y="21"/>
                    </a:lnTo>
                    <a:lnTo>
                      <a:pt x="356" y="28"/>
                    </a:lnTo>
                    <a:lnTo>
                      <a:pt x="365" y="37"/>
                    </a:lnTo>
                    <a:lnTo>
                      <a:pt x="349" y="55"/>
                    </a:lnTo>
                    <a:lnTo>
                      <a:pt x="341" y="48"/>
                    </a:lnTo>
                    <a:lnTo>
                      <a:pt x="332" y="42"/>
                    </a:lnTo>
                    <a:lnTo>
                      <a:pt x="323" y="37"/>
                    </a:lnTo>
                    <a:lnTo>
                      <a:pt x="315" y="32"/>
                    </a:lnTo>
                    <a:lnTo>
                      <a:pt x="324" y="10"/>
                    </a:lnTo>
                    <a:close/>
                    <a:moveTo>
                      <a:pt x="365" y="37"/>
                    </a:moveTo>
                    <a:lnTo>
                      <a:pt x="368" y="40"/>
                    </a:lnTo>
                    <a:lnTo>
                      <a:pt x="370" y="44"/>
                    </a:lnTo>
                    <a:lnTo>
                      <a:pt x="370" y="49"/>
                    </a:lnTo>
                    <a:lnTo>
                      <a:pt x="369" y="53"/>
                    </a:lnTo>
                    <a:lnTo>
                      <a:pt x="358" y="47"/>
                    </a:lnTo>
                    <a:lnTo>
                      <a:pt x="365" y="37"/>
                    </a:lnTo>
                    <a:close/>
                    <a:moveTo>
                      <a:pt x="369" y="53"/>
                    </a:moveTo>
                    <a:lnTo>
                      <a:pt x="368" y="53"/>
                    </a:lnTo>
                    <a:lnTo>
                      <a:pt x="368" y="54"/>
                    </a:lnTo>
                    <a:lnTo>
                      <a:pt x="348" y="39"/>
                    </a:lnTo>
                    <a:lnTo>
                      <a:pt x="347" y="40"/>
                    </a:lnTo>
                    <a:lnTo>
                      <a:pt x="369" y="53"/>
                    </a:lnTo>
                    <a:close/>
                    <a:moveTo>
                      <a:pt x="347" y="40"/>
                    </a:moveTo>
                    <a:lnTo>
                      <a:pt x="348" y="39"/>
                    </a:lnTo>
                    <a:lnTo>
                      <a:pt x="358" y="47"/>
                    </a:lnTo>
                    <a:lnTo>
                      <a:pt x="347" y="40"/>
                    </a:lnTo>
                    <a:close/>
                    <a:moveTo>
                      <a:pt x="368" y="53"/>
                    </a:moveTo>
                    <a:lnTo>
                      <a:pt x="359" y="67"/>
                    </a:lnTo>
                    <a:lnTo>
                      <a:pt x="350" y="81"/>
                    </a:lnTo>
                    <a:lnTo>
                      <a:pt x="330" y="68"/>
                    </a:lnTo>
                    <a:lnTo>
                      <a:pt x="338" y="53"/>
                    </a:lnTo>
                    <a:lnTo>
                      <a:pt x="347" y="40"/>
                    </a:lnTo>
                    <a:lnTo>
                      <a:pt x="368" y="53"/>
                    </a:lnTo>
                    <a:close/>
                    <a:moveTo>
                      <a:pt x="350" y="81"/>
                    </a:moveTo>
                    <a:lnTo>
                      <a:pt x="343" y="93"/>
                    </a:lnTo>
                    <a:lnTo>
                      <a:pt x="333" y="108"/>
                    </a:lnTo>
                    <a:lnTo>
                      <a:pt x="312" y="96"/>
                    </a:lnTo>
                    <a:lnTo>
                      <a:pt x="320" y="83"/>
                    </a:lnTo>
                    <a:lnTo>
                      <a:pt x="330" y="68"/>
                    </a:lnTo>
                    <a:lnTo>
                      <a:pt x="350" y="81"/>
                    </a:lnTo>
                    <a:close/>
                    <a:moveTo>
                      <a:pt x="333" y="108"/>
                    </a:moveTo>
                    <a:lnTo>
                      <a:pt x="314" y="145"/>
                    </a:lnTo>
                    <a:lnTo>
                      <a:pt x="294" y="180"/>
                    </a:lnTo>
                    <a:lnTo>
                      <a:pt x="278" y="216"/>
                    </a:lnTo>
                    <a:lnTo>
                      <a:pt x="263" y="252"/>
                    </a:lnTo>
                    <a:lnTo>
                      <a:pt x="240" y="242"/>
                    </a:lnTo>
                    <a:lnTo>
                      <a:pt x="255" y="205"/>
                    </a:lnTo>
                    <a:lnTo>
                      <a:pt x="272" y="169"/>
                    </a:lnTo>
                    <a:lnTo>
                      <a:pt x="292" y="132"/>
                    </a:lnTo>
                    <a:lnTo>
                      <a:pt x="312" y="96"/>
                    </a:lnTo>
                    <a:lnTo>
                      <a:pt x="333" y="108"/>
                    </a:lnTo>
                    <a:close/>
                    <a:moveTo>
                      <a:pt x="263" y="252"/>
                    </a:moveTo>
                    <a:lnTo>
                      <a:pt x="263" y="251"/>
                    </a:lnTo>
                    <a:lnTo>
                      <a:pt x="262" y="253"/>
                    </a:lnTo>
                    <a:lnTo>
                      <a:pt x="240" y="242"/>
                    </a:lnTo>
                    <a:lnTo>
                      <a:pt x="263" y="252"/>
                    </a:lnTo>
                    <a:close/>
                    <a:moveTo>
                      <a:pt x="240" y="243"/>
                    </a:moveTo>
                    <a:lnTo>
                      <a:pt x="240" y="242"/>
                    </a:lnTo>
                    <a:lnTo>
                      <a:pt x="251" y="247"/>
                    </a:lnTo>
                    <a:lnTo>
                      <a:pt x="240" y="243"/>
                    </a:lnTo>
                    <a:close/>
                    <a:moveTo>
                      <a:pt x="263" y="252"/>
                    </a:moveTo>
                    <a:lnTo>
                      <a:pt x="257" y="264"/>
                    </a:lnTo>
                    <a:lnTo>
                      <a:pt x="252" y="280"/>
                    </a:lnTo>
                    <a:lnTo>
                      <a:pt x="228" y="271"/>
                    </a:lnTo>
                    <a:lnTo>
                      <a:pt x="234" y="259"/>
                    </a:lnTo>
                    <a:lnTo>
                      <a:pt x="240" y="243"/>
                    </a:lnTo>
                    <a:lnTo>
                      <a:pt x="263" y="252"/>
                    </a:lnTo>
                    <a:close/>
                    <a:moveTo>
                      <a:pt x="252" y="280"/>
                    </a:moveTo>
                    <a:lnTo>
                      <a:pt x="245" y="296"/>
                    </a:lnTo>
                    <a:lnTo>
                      <a:pt x="241" y="308"/>
                    </a:lnTo>
                    <a:lnTo>
                      <a:pt x="218" y="300"/>
                    </a:lnTo>
                    <a:lnTo>
                      <a:pt x="224" y="284"/>
                    </a:lnTo>
                    <a:lnTo>
                      <a:pt x="228" y="271"/>
                    </a:lnTo>
                    <a:lnTo>
                      <a:pt x="252" y="280"/>
                    </a:lnTo>
                    <a:close/>
                    <a:moveTo>
                      <a:pt x="241" y="308"/>
                    </a:moveTo>
                    <a:lnTo>
                      <a:pt x="230" y="344"/>
                    </a:lnTo>
                    <a:lnTo>
                      <a:pt x="222" y="379"/>
                    </a:lnTo>
                    <a:lnTo>
                      <a:pt x="214" y="414"/>
                    </a:lnTo>
                    <a:lnTo>
                      <a:pt x="209" y="449"/>
                    </a:lnTo>
                    <a:lnTo>
                      <a:pt x="184" y="446"/>
                    </a:lnTo>
                    <a:lnTo>
                      <a:pt x="189" y="410"/>
                    </a:lnTo>
                    <a:lnTo>
                      <a:pt x="198" y="374"/>
                    </a:lnTo>
                    <a:lnTo>
                      <a:pt x="207" y="337"/>
                    </a:lnTo>
                    <a:lnTo>
                      <a:pt x="218" y="300"/>
                    </a:lnTo>
                    <a:lnTo>
                      <a:pt x="241" y="308"/>
                    </a:lnTo>
                    <a:close/>
                    <a:moveTo>
                      <a:pt x="209" y="449"/>
                    </a:moveTo>
                    <a:lnTo>
                      <a:pt x="208" y="452"/>
                    </a:lnTo>
                    <a:lnTo>
                      <a:pt x="208" y="453"/>
                    </a:lnTo>
                    <a:lnTo>
                      <a:pt x="196" y="448"/>
                    </a:lnTo>
                    <a:lnTo>
                      <a:pt x="209" y="449"/>
                    </a:lnTo>
                    <a:close/>
                    <a:moveTo>
                      <a:pt x="208" y="453"/>
                    </a:moveTo>
                    <a:lnTo>
                      <a:pt x="199" y="468"/>
                    </a:lnTo>
                    <a:lnTo>
                      <a:pt x="191" y="482"/>
                    </a:lnTo>
                    <a:lnTo>
                      <a:pt x="182" y="494"/>
                    </a:lnTo>
                    <a:lnTo>
                      <a:pt x="172" y="506"/>
                    </a:lnTo>
                    <a:lnTo>
                      <a:pt x="162" y="515"/>
                    </a:lnTo>
                    <a:lnTo>
                      <a:pt x="152" y="525"/>
                    </a:lnTo>
                    <a:lnTo>
                      <a:pt x="140" y="533"/>
                    </a:lnTo>
                    <a:lnTo>
                      <a:pt x="128" y="539"/>
                    </a:lnTo>
                    <a:lnTo>
                      <a:pt x="117" y="517"/>
                    </a:lnTo>
                    <a:lnTo>
                      <a:pt x="127" y="512"/>
                    </a:lnTo>
                    <a:lnTo>
                      <a:pt x="136" y="506"/>
                    </a:lnTo>
                    <a:lnTo>
                      <a:pt x="146" y="497"/>
                    </a:lnTo>
                    <a:lnTo>
                      <a:pt x="155" y="488"/>
                    </a:lnTo>
                    <a:lnTo>
                      <a:pt x="163" y="479"/>
                    </a:lnTo>
                    <a:lnTo>
                      <a:pt x="171" y="468"/>
                    </a:lnTo>
                    <a:lnTo>
                      <a:pt x="179" y="456"/>
                    </a:lnTo>
                    <a:lnTo>
                      <a:pt x="185" y="443"/>
                    </a:lnTo>
                    <a:lnTo>
                      <a:pt x="208" y="453"/>
                    </a:lnTo>
                    <a:close/>
                    <a:moveTo>
                      <a:pt x="128" y="539"/>
                    </a:moveTo>
                    <a:lnTo>
                      <a:pt x="115" y="545"/>
                    </a:lnTo>
                    <a:lnTo>
                      <a:pt x="102" y="550"/>
                    </a:lnTo>
                    <a:lnTo>
                      <a:pt x="88" y="553"/>
                    </a:lnTo>
                    <a:lnTo>
                      <a:pt x="74" y="556"/>
                    </a:lnTo>
                    <a:lnTo>
                      <a:pt x="59" y="557"/>
                    </a:lnTo>
                    <a:lnTo>
                      <a:pt x="43" y="557"/>
                    </a:lnTo>
                    <a:lnTo>
                      <a:pt x="27" y="556"/>
                    </a:lnTo>
                    <a:lnTo>
                      <a:pt x="11" y="554"/>
                    </a:lnTo>
                    <a:lnTo>
                      <a:pt x="15" y="529"/>
                    </a:lnTo>
                    <a:lnTo>
                      <a:pt x="29" y="531"/>
                    </a:lnTo>
                    <a:lnTo>
                      <a:pt x="43" y="533"/>
                    </a:lnTo>
                    <a:lnTo>
                      <a:pt x="58" y="533"/>
                    </a:lnTo>
                    <a:lnTo>
                      <a:pt x="71" y="531"/>
                    </a:lnTo>
                    <a:lnTo>
                      <a:pt x="82" y="529"/>
                    </a:lnTo>
                    <a:lnTo>
                      <a:pt x="94" y="527"/>
                    </a:lnTo>
                    <a:lnTo>
                      <a:pt x="106" y="523"/>
                    </a:lnTo>
                    <a:lnTo>
                      <a:pt x="117" y="517"/>
                    </a:lnTo>
                    <a:lnTo>
                      <a:pt x="128" y="539"/>
                    </a:lnTo>
                    <a:close/>
                    <a:moveTo>
                      <a:pt x="11" y="554"/>
                    </a:moveTo>
                    <a:lnTo>
                      <a:pt x="7" y="552"/>
                    </a:lnTo>
                    <a:lnTo>
                      <a:pt x="4" y="549"/>
                    </a:lnTo>
                    <a:lnTo>
                      <a:pt x="1" y="545"/>
                    </a:lnTo>
                    <a:lnTo>
                      <a:pt x="0" y="541"/>
                    </a:lnTo>
                    <a:lnTo>
                      <a:pt x="13" y="542"/>
                    </a:lnTo>
                    <a:lnTo>
                      <a:pt x="11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3" name="Freeform 1024"/>
              <p:cNvSpPr>
                <a:spLocks/>
              </p:cNvSpPr>
              <p:nvPr/>
            </p:nvSpPr>
            <p:spPr bwMode="auto">
              <a:xfrm>
                <a:off x="2699" y="1728"/>
                <a:ext cx="58" cy="101"/>
              </a:xfrm>
              <a:custGeom>
                <a:avLst/>
                <a:gdLst>
                  <a:gd name="T0" fmla="*/ 0 w 314"/>
                  <a:gd name="T1" fmla="*/ 19 h 505"/>
                  <a:gd name="T2" fmla="*/ 1 w 314"/>
                  <a:gd name="T3" fmla="*/ 17 h 505"/>
                  <a:gd name="T4" fmla="*/ 2 w 314"/>
                  <a:gd name="T5" fmla="*/ 13 h 505"/>
                  <a:gd name="T6" fmla="*/ 3 w 314"/>
                  <a:gd name="T7" fmla="*/ 10 h 505"/>
                  <a:gd name="T8" fmla="*/ 3 w 314"/>
                  <a:gd name="T9" fmla="*/ 8 h 505"/>
                  <a:gd name="T10" fmla="*/ 4 w 314"/>
                  <a:gd name="T11" fmla="*/ 6 h 505"/>
                  <a:gd name="T12" fmla="*/ 5 w 314"/>
                  <a:gd name="T13" fmla="*/ 4 h 505"/>
                  <a:gd name="T14" fmla="*/ 6 w 314"/>
                  <a:gd name="T15" fmla="*/ 3 h 505"/>
                  <a:gd name="T16" fmla="*/ 7 w 314"/>
                  <a:gd name="T17" fmla="*/ 1 h 505"/>
                  <a:gd name="T18" fmla="*/ 8 w 314"/>
                  <a:gd name="T19" fmla="*/ 1 h 505"/>
                  <a:gd name="T20" fmla="*/ 9 w 314"/>
                  <a:gd name="T21" fmla="*/ 0 h 505"/>
                  <a:gd name="T22" fmla="*/ 9 w 314"/>
                  <a:gd name="T23" fmla="*/ 0 h 505"/>
                  <a:gd name="T24" fmla="*/ 10 w 314"/>
                  <a:gd name="T25" fmla="*/ 0 h 505"/>
                  <a:gd name="T26" fmla="*/ 10 w 314"/>
                  <a:gd name="T27" fmla="*/ 0 h 505"/>
                  <a:gd name="T28" fmla="*/ 11 w 314"/>
                  <a:gd name="T29" fmla="*/ 0 h 505"/>
                  <a:gd name="T30" fmla="*/ 12 w 314"/>
                  <a:gd name="T31" fmla="*/ 1 h 505"/>
                  <a:gd name="T32" fmla="*/ 12 w 314"/>
                  <a:gd name="T33" fmla="*/ 1 h 505"/>
                  <a:gd name="T34" fmla="*/ 12 w 314"/>
                  <a:gd name="T35" fmla="*/ 2 h 505"/>
                  <a:gd name="T36" fmla="*/ 11 w 314"/>
                  <a:gd name="T37" fmla="*/ 4 h 505"/>
                  <a:gd name="T38" fmla="*/ 10 w 314"/>
                  <a:gd name="T39" fmla="*/ 6 h 505"/>
                  <a:gd name="T40" fmla="*/ 9 w 314"/>
                  <a:gd name="T41" fmla="*/ 8 h 505"/>
                  <a:gd name="T42" fmla="*/ 8 w 314"/>
                  <a:gd name="T43" fmla="*/ 10 h 505"/>
                  <a:gd name="T44" fmla="*/ 8 w 314"/>
                  <a:gd name="T45" fmla="*/ 12 h 505"/>
                  <a:gd name="T46" fmla="*/ 7 w 314"/>
                  <a:gd name="T47" fmla="*/ 14 h 505"/>
                  <a:gd name="T48" fmla="*/ 7 w 314"/>
                  <a:gd name="T49" fmla="*/ 16 h 505"/>
                  <a:gd name="T50" fmla="*/ 6 w 314"/>
                  <a:gd name="T51" fmla="*/ 17 h 505"/>
                  <a:gd name="T52" fmla="*/ 6 w 314"/>
                  <a:gd name="T53" fmla="*/ 18 h 505"/>
                  <a:gd name="T54" fmla="*/ 5 w 314"/>
                  <a:gd name="T55" fmla="*/ 19 h 505"/>
                  <a:gd name="T56" fmla="*/ 4 w 314"/>
                  <a:gd name="T57" fmla="*/ 19 h 505"/>
                  <a:gd name="T58" fmla="*/ 3 w 314"/>
                  <a:gd name="T59" fmla="*/ 20 h 505"/>
                  <a:gd name="T60" fmla="*/ 3 w 314"/>
                  <a:gd name="T61" fmla="*/ 20 h 505"/>
                  <a:gd name="T62" fmla="*/ 2 w 314"/>
                  <a:gd name="T63" fmla="*/ 20 h 505"/>
                  <a:gd name="T64" fmla="*/ 1 w 314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4"/>
                  <a:gd name="T100" fmla="*/ 0 h 505"/>
                  <a:gd name="T101" fmla="*/ 314 w 314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4" h="505">
                    <a:moveTo>
                      <a:pt x="0" y="503"/>
                    </a:moveTo>
                    <a:lnTo>
                      <a:pt x="3" y="482"/>
                    </a:lnTo>
                    <a:lnTo>
                      <a:pt x="9" y="452"/>
                    </a:lnTo>
                    <a:lnTo>
                      <a:pt x="16" y="414"/>
                    </a:lnTo>
                    <a:lnTo>
                      <a:pt x="26" y="370"/>
                    </a:lnTo>
                    <a:lnTo>
                      <a:pt x="39" y="321"/>
                    </a:lnTo>
                    <a:lnTo>
                      <a:pt x="54" y="271"/>
                    </a:lnTo>
                    <a:lnTo>
                      <a:pt x="63" y="246"/>
                    </a:lnTo>
                    <a:lnTo>
                      <a:pt x="71" y="220"/>
                    </a:lnTo>
                    <a:lnTo>
                      <a:pt x="81" y="194"/>
                    </a:lnTo>
                    <a:lnTo>
                      <a:pt x="92" y="169"/>
                    </a:lnTo>
                    <a:lnTo>
                      <a:pt x="103" y="145"/>
                    </a:lnTo>
                    <a:lnTo>
                      <a:pt x="113" y="124"/>
                    </a:lnTo>
                    <a:lnTo>
                      <a:pt x="125" y="102"/>
                    </a:lnTo>
                    <a:lnTo>
                      <a:pt x="137" y="82"/>
                    </a:lnTo>
                    <a:lnTo>
                      <a:pt x="149" y="63"/>
                    </a:lnTo>
                    <a:lnTo>
                      <a:pt x="162" y="47"/>
                    </a:lnTo>
                    <a:lnTo>
                      <a:pt x="176" y="33"/>
                    </a:lnTo>
                    <a:lnTo>
                      <a:pt x="190" y="21"/>
                    </a:lnTo>
                    <a:lnTo>
                      <a:pt x="197" y="16"/>
                    </a:lnTo>
                    <a:lnTo>
                      <a:pt x="204" y="12"/>
                    </a:lnTo>
                    <a:lnTo>
                      <a:pt x="212" y="7"/>
                    </a:lnTo>
                    <a:lnTo>
                      <a:pt x="218" y="5"/>
                    </a:lnTo>
                    <a:lnTo>
                      <a:pt x="226" y="2"/>
                    </a:lnTo>
                    <a:lnTo>
                      <a:pt x="233" y="1"/>
                    </a:lnTo>
                    <a:lnTo>
                      <a:pt x="241" y="0"/>
                    </a:lnTo>
                    <a:lnTo>
                      <a:pt x="249" y="0"/>
                    </a:lnTo>
                    <a:lnTo>
                      <a:pt x="257" y="1"/>
                    </a:lnTo>
                    <a:lnTo>
                      <a:pt x="265" y="2"/>
                    </a:lnTo>
                    <a:lnTo>
                      <a:pt x="273" y="5"/>
                    </a:lnTo>
                    <a:lnTo>
                      <a:pt x="281" y="8"/>
                    </a:lnTo>
                    <a:lnTo>
                      <a:pt x="289" y="13"/>
                    </a:lnTo>
                    <a:lnTo>
                      <a:pt x="298" y="18"/>
                    </a:lnTo>
                    <a:lnTo>
                      <a:pt x="306" y="24"/>
                    </a:lnTo>
                    <a:lnTo>
                      <a:pt x="314" y="31"/>
                    </a:lnTo>
                    <a:lnTo>
                      <a:pt x="300" y="55"/>
                    </a:lnTo>
                    <a:lnTo>
                      <a:pt x="286" y="78"/>
                    </a:lnTo>
                    <a:lnTo>
                      <a:pt x="273" y="103"/>
                    </a:lnTo>
                    <a:lnTo>
                      <a:pt x="260" y="127"/>
                    </a:lnTo>
                    <a:lnTo>
                      <a:pt x="248" y="151"/>
                    </a:lnTo>
                    <a:lnTo>
                      <a:pt x="238" y="175"/>
                    </a:lnTo>
                    <a:lnTo>
                      <a:pt x="227" y="198"/>
                    </a:lnTo>
                    <a:lnTo>
                      <a:pt x="217" y="222"/>
                    </a:lnTo>
                    <a:lnTo>
                      <a:pt x="207" y="247"/>
                    </a:lnTo>
                    <a:lnTo>
                      <a:pt x="200" y="271"/>
                    </a:lnTo>
                    <a:lnTo>
                      <a:pt x="192" y="294"/>
                    </a:lnTo>
                    <a:lnTo>
                      <a:pt x="185" y="318"/>
                    </a:lnTo>
                    <a:lnTo>
                      <a:pt x="179" y="343"/>
                    </a:lnTo>
                    <a:lnTo>
                      <a:pt x="174" y="367"/>
                    </a:lnTo>
                    <a:lnTo>
                      <a:pt x="170" y="390"/>
                    </a:lnTo>
                    <a:lnTo>
                      <a:pt x="166" y="413"/>
                    </a:lnTo>
                    <a:lnTo>
                      <a:pt x="160" y="426"/>
                    </a:lnTo>
                    <a:lnTo>
                      <a:pt x="152" y="439"/>
                    </a:lnTo>
                    <a:lnTo>
                      <a:pt x="145" y="450"/>
                    </a:lnTo>
                    <a:lnTo>
                      <a:pt x="136" y="460"/>
                    </a:lnTo>
                    <a:lnTo>
                      <a:pt x="127" y="469"/>
                    </a:lnTo>
                    <a:lnTo>
                      <a:pt x="119" y="477"/>
                    </a:lnTo>
                    <a:lnTo>
                      <a:pt x="109" y="485"/>
                    </a:lnTo>
                    <a:lnTo>
                      <a:pt x="98" y="490"/>
                    </a:lnTo>
                    <a:lnTo>
                      <a:pt x="87" y="495"/>
                    </a:lnTo>
                    <a:lnTo>
                      <a:pt x="77" y="500"/>
                    </a:lnTo>
                    <a:lnTo>
                      <a:pt x="66" y="503"/>
                    </a:lnTo>
                    <a:lnTo>
                      <a:pt x="53" y="504"/>
                    </a:lnTo>
                    <a:lnTo>
                      <a:pt x="41" y="505"/>
                    </a:lnTo>
                    <a:lnTo>
                      <a:pt x="28" y="505"/>
                    </a:lnTo>
                    <a:lnTo>
                      <a:pt x="14" y="505"/>
                    </a:lnTo>
                    <a:lnTo>
                      <a:pt x="0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4" name="Freeform 1025"/>
              <p:cNvSpPr>
                <a:spLocks noEditPoints="1"/>
              </p:cNvSpPr>
              <p:nvPr/>
            </p:nvSpPr>
            <p:spPr bwMode="auto">
              <a:xfrm>
                <a:off x="2692" y="1728"/>
                <a:ext cx="70" cy="104"/>
              </a:xfrm>
              <a:custGeom>
                <a:avLst/>
                <a:gdLst>
                  <a:gd name="T0" fmla="*/ 1 w 338"/>
                  <a:gd name="T1" fmla="*/ 21 h 530"/>
                  <a:gd name="T2" fmla="*/ 0 w 338"/>
                  <a:gd name="T3" fmla="*/ 21 h 530"/>
                  <a:gd name="T4" fmla="*/ 1 w 338"/>
                  <a:gd name="T5" fmla="*/ 20 h 530"/>
                  <a:gd name="T6" fmla="*/ 0 w 338"/>
                  <a:gd name="T7" fmla="*/ 19 h 530"/>
                  <a:gd name="T8" fmla="*/ 1 w 338"/>
                  <a:gd name="T9" fmla="*/ 18 h 530"/>
                  <a:gd name="T10" fmla="*/ 1 w 338"/>
                  <a:gd name="T11" fmla="*/ 20 h 530"/>
                  <a:gd name="T12" fmla="*/ 1 w 338"/>
                  <a:gd name="T13" fmla="*/ 16 h 530"/>
                  <a:gd name="T14" fmla="*/ 3 w 338"/>
                  <a:gd name="T15" fmla="*/ 10 h 530"/>
                  <a:gd name="T16" fmla="*/ 4 w 338"/>
                  <a:gd name="T17" fmla="*/ 9 h 530"/>
                  <a:gd name="T18" fmla="*/ 2 w 338"/>
                  <a:gd name="T19" fmla="*/ 15 h 530"/>
                  <a:gd name="T20" fmla="*/ 0 w 338"/>
                  <a:gd name="T21" fmla="*/ 18 h 530"/>
                  <a:gd name="T22" fmla="*/ 5 w 338"/>
                  <a:gd name="T23" fmla="*/ 5 h 530"/>
                  <a:gd name="T24" fmla="*/ 6 w 338"/>
                  <a:gd name="T25" fmla="*/ 2 h 530"/>
                  <a:gd name="T26" fmla="*/ 7 w 338"/>
                  <a:gd name="T27" fmla="*/ 3 h 530"/>
                  <a:gd name="T28" fmla="*/ 5 w 338"/>
                  <a:gd name="T29" fmla="*/ 6 h 530"/>
                  <a:gd name="T30" fmla="*/ 7 w 338"/>
                  <a:gd name="T31" fmla="*/ 2 h 530"/>
                  <a:gd name="T32" fmla="*/ 9 w 338"/>
                  <a:gd name="T33" fmla="*/ 0 h 530"/>
                  <a:gd name="T34" fmla="*/ 9 w 338"/>
                  <a:gd name="T35" fmla="*/ 1 h 530"/>
                  <a:gd name="T36" fmla="*/ 7 w 338"/>
                  <a:gd name="T37" fmla="*/ 2 h 530"/>
                  <a:gd name="T38" fmla="*/ 10 w 338"/>
                  <a:gd name="T39" fmla="*/ 0 h 530"/>
                  <a:gd name="T40" fmla="*/ 12 w 338"/>
                  <a:gd name="T41" fmla="*/ 0 h 530"/>
                  <a:gd name="T42" fmla="*/ 11 w 338"/>
                  <a:gd name="T43" fmla="*/ 1 h 530"/>
                  <a:gd name="T44" fmla="*/ 10 w 338"/>
                  <a:gd name="T45" fmla="*/ 1 h 530"/>
                  <a:gd name="T46" fmla="*/ 12 w 338"/>
                  <a:gd name="T47" fmla="*/ 0 h 530"/>
                  <a:gd name="T48" fmla="*/ 13 w 338"/>
                  <a:gd name="T49" fmla="*/ 1 h 530"/>
                  <a:gd name="T50" fmla="*/ 12 w 338"/>
                  <a:gd name="T51" fmla="*/ 1 h 530"/>
                  <a:gd name="T52" fmla="*/ 14 w 338"/>
                  <a:gd name="T53" fmla="*/ 2 h 530"/>
                  <a:gd name="T54" fmla="*/ 13 w 338"/>
                  <a:gd name="T55" fmla="*/ 2 h 530"/>
                  <a:gd name="T56" fmla="*/ 14 w 338"/>
                  <a:gd name="T57" fmla="*/ 2 h 530"/>
                  <a:gd name="T58" fmla="*/ 14 w 338"/>
                  <a:gd name="T59" fmla="*/ 2 h 530"/>
                  <a:gd name="T60" fmla="*/ 13 w 338"/>
                  <a:gd name="T61" fmla="*/ 2 h 530"/>
                  <a:gd name="T62" fmla="*/ 13 w 338"/>
                  <a:gd name="T63" fmla="*/ 3 h 530"/>
                  <a:gd name="T64" fmla="*/ 14 w 338"/>
                  <a:gd name="T65" fmla="*/ 2 h 530"/>
                  <a:gd name="T66" fmla="*/ 11 w 338"/>
                  <a:gd name="T67" fmla="*/ 4 h 530"/>
                  <a:gd name="T68" fmla="*/ 12 w 338"/>
                  <a:gd name="T69" fmla="*/ 4 h 530"/>
                  <a:gd name="T70" fmla="*/ 10 w 338"/>
                  <a:gd name="T71" fmla="*/ 10 h 530"/>
                  <a:gd name="T72" fmla="*/ 11 w 338"/>
                  <a:gd name="T73" fmla="*/ 5 h 530"/>
                  <a:gd name="T74" fmla="*/ 9 w 338"/>
                  <a:gd name="T75" fmla="*/ 9 h 530"/>
                  <a:gd name="T76" fmla="*/ 10 w 338"/>
                  <a:gd name="T77" fmla="*/ 10 h 530"/>
                  <a:gd name="T78" fmla="*/ 9 w 338"/>
                  <a:gd name="T79" fmla="*/ 9 h 530"/>
                  <a:gd name="T80" fmla="*/ 9 w 338"/>
                  <a:gd name="T81" fmla="*/ 9 h 530"/>
                  <a:gd name="T82" fmla="*/ 9 w 338"/>
                  <a:gd name="T83" fmla="*/ 10 h 530"/>
                  <a:gd name="T84" fmla="*/ 9 w 338"/>
                  <a:gd name="T85" fmla="*/ 9 h 530"/>
                  <a:gd name="T86" fmla="*/ 9 w 338"/>
                  <a:gd name="T87" fmla="*/ 12 h 530"/>
                  <a:gd name="T88" fmla="*/ 9 w 338"/>
                  <a:gd name="T89" fmla="*/ 11 h 530"/>
                  <a:gd name="T90" fmla="*/ 8 w 338"/>
                  <a:gd name="T91" fmla="*/ 16 h 530"/>
                  <a:gd name="T92" fmla="*/ 7 w 338"/>
                  <a:gd name="T93" fmla="*/ 14 h 530"/>
                  <a:gd name="T94" fmla="*/ 8 w 338"/>
                  <a:gd name="T95" fmla="*/ 17 h 530"/>
                  <a:gd name="T96" fmla="*/ 8 w 338"/>
                  <a:gd name="T97" fmla="*/ 17 h 530"/>
                  <a:gd name="T98" fmla="*/ 7 w 338"/>
                  <a:gd name="T99" fmla="*/ 19 h 530"/>
                  <a:gd name="T100" fmla="*/ 5 w 338"/>
                  <a:gd name="T101" fmla="*/ 20 h 530"/>
                  <a:gd name="T102" fmla="*/ 5 w 338"/>
                  <a:gd name="T103" fmla="*/ 19 h 530"/>
                  <a:gd name="T104" fmla="*/ 6 w 338"/>
                  <a:gd name="T105" fmla="*/ 18 h 530"/>
                  <a:gd name="T106" fmla="*/ 5 w 338"/>
                  <a:gd name="T107" fmla="*/ 21 h 530"/>
                  <a:gd name="T108" fmla="*/ 3 w 338"/>
                  <a:gd name="T109" fmla="*/ 21 h 530"/>
                  <a:gd name="T110" fmla="*/ 0 w 338"/>
                  <a:gd name="T111" fmla="*/ 21 h 530"/>
                  <a:gd name="T112" fmla="*/ 2 w 338"/>
                  <a:gd name="T113" fmla="*/ 20 h 530"/>
                  <a:gd name="T114" fmla="*/ 4 w 338"/>
                  <a:gd name="T115" fmla="*/ 20 h 530"/>
                  <a:gd name="T116" fmla="*/ 0 w 338"/>
                  <a:gd name="T117" fmla="*/ 21 h 530"/>
                  <a:gd name="T118" fmla="*/ 0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0" y="514"/>
                    </a:moveTo>
                    <a:lnTo>
                      <a:pt x="0" y="514"/>
                    </a:lnTo>
                    <a:lnTo>
                      <a:pt x="25" y="515"/>
                    </a:lnTo>
                    <a:lnTo>
                      <a:pt x="25" y="516"/>
                    </a:lnTo>
                    <a:lnTo>
                      <a:pt x="0" y="514"/>
                    </a:lnTo>
                    <a:close/>
                    <a:moveTo>
                      <a:pt x="0" y="514"/>
                    </a:moveTo>
                    <a:lnTo>
                      <a:pt x="1" y="502"/>
                    </a:lnTo>
                    <a:lnTo>
                      <a:pt x="3" y="489"/>
                    </a:lnTo>
                    <a:lnTo>
                      <a:pt x="28" y="492"/>
                    </a:lnTo>
                    <a:lnTo>
                      <a:pt x="26" y="506"/>
                    </a:lnTo>
                    <a:lnTo>
                      <a:pt x="25" y="515"/>
                    </a:lnTo>
                    <a:lnTo>
                      <a:pt x="0" y="514"/>
                    </a:lnTo>
                    <a:close/>
                    <a:moveTo>
                      <a:pt x="3" y="489"/>
                    </a:moveTo>
                    <a:lnTo>
                      <a:pt x="4" y="483"/>
                    </a:lnTo>
                    <a:lnTo>
                      <a:pt x="5" y="474"/>
                    </a:lnTo>
                    <a:lnTo>
                      <a:pt x="8" y="464"/>
                    </a:lnTo>
                    <a:lnTo>
                      <a:pt x="10" y="452"/>
                    </a:lnTo>
                    <a:lnTo>
                      <a:pt x="34" y="458"/>
                    </a:lnTo>
                    <a:lnTo>
                      <a:pt x="32" y="465"/>
                    </a:lnTo>
                    <a:lnTo>
                      <a:pt x="31" y="474"/>
                    </a:lnTo>
                    <a:lnTo>
                      <a:pt x="29" y="483"/>
                    </a:lnTo>
                    <a:lnTo>
                      <a:pt x="28" y="492"/>
                    </a:lnTo>
                    <a:lnTo>
                      <a:pt x="3" y="489"/>
                    </a:lnTo>
                    <a:close/>
                    <a:moveTo>
                      <a:pt x="10" y="452"/>
                    </a:moveTo>
                    <a:lnTo>
                      <a:pt x="16" y="424"/>
                    </a:lnTo>
                    <a:lnTo>
                      <a:pt x="23" y="394"/>
                    </a:lnTo>
                    <a:lnTo>
                      <a:pt x="31" y="359"/>
                    </a:lnTo>
                    <a:lnTo>
                      <a:pt x="41" y="324"/>
                    </a:lnTo>
                    <a:lnTo>
                      <a:pt x="52" y="287"/>
                    </a:lnTo>
                    <a:lnTo>
                      <a:pt x="65" y="250"/>
                    </a:lnTo>
                    <a:lnTo>
                      <a:pt x="78" y="213"/>
                    </a:lnTo>
                    <a:lnTo>
                      <a:pt x="93" y="177"/>
                    </a:lnTo>
                    <a:lnTo>
                      <a:pt x="115" y="187"/>
                    </a:lnTo>
                    <a:lnTo>
                      <a:pt x="101" y="222"/>
                    </a:lnTo>
                    <a:lnTo>
                      <a:pt x="88" y="258"/>
                    </a:lnTo>
                    <a:lnTo>
                      <a:pt x="76" y="295"/>
                    </a:lnTo>
                    <a:lnTo>
                      <a:pt x="65" y="331"/>
                    </a:lnTo>
                    <a:lnTo>
                      <a:pt x="55" y="366"/>
                    </a:lnTo>
                    <a:lnTo>
                      <a:pt x="47" y="399"/>
                    </a:lnTo>
                    <a:lnTo>
                      <a:pt x="40" y="430"/>
                    </a:lnTo>
                    <a:lnTo>
                      <a:pt x="34" y="458"/>
                    </a:lnTo>
                    <a:lnTo>
                      <a:pt x="10" y="452"/>
                    </a:lnTo>
                    <a:close/>
                    <a:moveTo>
                      <a:pt x="93" y="177"/>
                    </a:moveTo>
                    <a:lnTo>
                      <a:pt x="102" y="157"/>
                    </a:lnTo>
                    <a:lnTo>
                      <a:pt x="110" y="138"/>
                    </a:lnTo>
                    <a:lnTo>
                      <a:pt x="120" y="121"/>
                    </a:lnTo>
                    <a:lnTo>
                      <a:pt x="129" y="103"/>
                    </a:lnTo>
                    <a:lnTo>
                      <a:pt x="139" y="87"/>
                    </a:lnTo>
                    <a:lnTo>
                      <a:pt x="149" y="72"/>
                    </a:lnTo>
                    <a:lnTo>
                      <a:pt x="160" y="58"/>
                    </a:lnTo>
                    <a:lnTo>
                      <a:pt x="171" y="45"/>
                    </a:lnTo>
                    <a:lnTo>
                      <a:pt x="189" y="62"/>
                    </a:lnTo>
                    <a:lnTo>
                      <a:pt x="178" y="74"/>
                    </a:lnTo>
                    <a:lnTo>
                      <a:pt x="169" y="87"/>
                    </a:lnTo>
                    <a:lnTo>
                      <a:pt x="159" y="101"/>
                    </a:lnTo>
                    <a:lnTo>
                      <a:pt x="149" y="116"/>
                    </a:lnTo>
                    <a:lnTo>
                      <a:pt x="140" y="133"/>
                    </a:lnTo>
                    <a:lnTo>
                      <a:pt x="132" y="150"/>
                    </a:lnTo>
                    <a:lnTo>
                      <a:pt x="123" y="168"/>
                    </a:lnTo>
                    <a:lnTo>
                      <a:pt x="115" y="187"/>
                    </a:lnTo>
                    <a:lnTo>
                      <a:pt x="93" y="177"/>
                    </a:lnTo>
                    <a:close/>
                    <a:moveTo>
                      <a:pt x="171" y="45"/>
                    </a:moveTo>
                    <a:lnTo>
                      <a:pt x="184" y="32"/>
                    </a:lnTo>
                    <a:lnTo>
                      <a:pt x="198" y="20"/>
                    </a:lnTo>
                    <a:lnTo>
                      <a:pt x="205" y="16"/>
                    </a:lnTo>
                    <a:lnTo>
                      <a:pt x="213" y="12"/>
                    </a:lnTo>
                    <a:lnTo>
                      <a:pt x="220" y="7"/>
                    </a:lnTo>
                    <a:lnTo>
                      <a:pt x="228" y="4"/>
                    </a:lnTo>
                    <a:lnTo>
                      <a:pt x="236" y="28"/>
                    </a:lnTo>
                    <a:lnTo>
                      <a:pt x="224" y="33"/>
                    </a:lnTo>
                    <a:lnTo>
                      <a:pt x="212" y="41"/>
                    </a:lnTo>
                    <a:lnTo>
                      <a:pt x="200" y="51"/>
                    </a:lnTo>
                    <a:lnTo>
                      <a:pt x="189" y="62"/>
                    </a:lnTo>
                    <a:lnTo>
                      <a:pt x="171" y="45"/>
                    </a:lnTo>
                    <a:close/>
                    <a:moveTo>
                      <a:pt x="228" y="4"/>
                    </a:moveTo>
                    <a:lnTo>
                      <a:pt x="236" y="2"/>
                    </a:lnTo>
                    <a:lnTo>
                      <a:pt x="244" y="1"/>
                    </a:lnTo>
                    <a:lnTo>
                      <a:pt x="252" y="0"/>
                    </a:lnTo>
                    <a:lnTo>
                      <a:pt x="260" y="0"/>
                    </a:lnTo>
                    <a:lnTo>
                      <a:pt x="269" y="0"/>
                    </a:lnTo>
                    <a:lnTo>
                      <a:pt x="278" y="2"/>
                    </a:lnTo>
                    <a:lnTo>
                      <a:pt x="286" y="4"/>
                    </a:lnTo>
                    <a:lnTo>
                      <a:pt x="295" y="7"/>
                    </a:lnTo>
                    <a:lnTo>
                      <a:pt x="285" y="30"/>
                    </a:lnTo>
                    <a:lnTo>
                      <a:pt x="279" y="27"/>
                    </a:lnTo>
                    <a:lnTo>
                      <a:pt x="272" y="26"/>
                    </a:lnTo>
                    <a:lnTo>
                      <a:pt x="266" y="25"/>
                    </a:lnTo>
                    <a:lnTo>
                      <a:pt x="260" y="24"/>
                    </a:lnTo>
                    <a:lnTo>
                      <a:pt x="254" y="24"/>
                    </a:lnTo>
                    <a:lnTo>
                      <a:pt x="247" y="25"/>
                    </a:lnTo>
                    <a:lnTo>
                      <a:pt x="242" y="26"/>
                    </a:lnTo>
                    <a:lnTo>
                      <a:pt x="236" y="28"/>
                    </a:lnTo>
                    <a:lnTo>
                      <a:pt x="228" y="4"/>
                    </a:lnTo>
                    <a:close/>
                    <a:moveTo>
                      <a:pt x="295" y="7"/>
                    </a:moveTo>
                    <a:lnTo>
                      <a:pt x="305" y="13"/>
                    </a:lnTo>
                    <a:lnTo>
                      <a:pt x="314" y="18"/>
                    </a:lnTo>
                    <a:lnTo>
                      <a:pt x="324" y="26"/>
                    </a:lnTo>
                    <a:lnTo>
                      <a:pt x="335" y="34"/>
                    </a:lnTo>
                    <a:lnTo>
                      <a:pt x="319" y="53"/>
                    </a:lnTo>
                    <a:lnTo>
                      <a:pt x="310" y="45"/>
                    </a:lnTo>
                    <a:lnTo>
                      <a:pt x="301" y="39"/>
                    </a:lnTo>
                    <a:lnTo>
                      <a:pt x="293" y="33"/>
                    </a:lnTo>
                    <a:lnTo>
                      <a:pt x="285" y="30"/>
                    </a:lnTo>
                    <a:lnTo>
                      <a:pt x="295" y="7"/>
                    </a:lnTo>
                    <a:close/>
                    <a:moveTo>
                      <a:pt x="335" y="34"/>
                    </a:moveTo>
                    <a:lnTo>
                      <a:pt x="337" y="38"/>
                    </a:lnTo>
                    <a:lnTo>
                      <a:pt x="338" y="42"/>
                    </a:lnTo>
                    <a:lnTo>
                      <a:pt x="338" y="46"/>
                    </a:lnTo>
                    <a:lnTo>
                      <a:pt x="337" y="49"/>
                    </a:lnTo>
                    <a:lnTo>
                      <a:pt x="326" y="43"/>
                    </a:lnTo>
                    <a:lnTo>
                      <a:pt x="335" y="34"/>
                    </a:lnTo>
                    <a:close/>
                    <a:moveTo>
                      <a:pt x="337" y="49"/>
                    </a:moveTo>
                    <a:lnTo>
                      <a:pt x="337" y="51"/>
                    </a:lnTo>
                    <a:lnTo>
                      <a:pt x="336" y="51"/>
                    </a:lnTo>
                    <a:lnTo>
                      <a:pt x="317" y="35"/>
                    </a:lnTo>
                    <a:lnTo>
                      <a:pt x="317" y="36"/>
                    </a:lnTo>
                    <a:lnTo>
                      <a:pt x="315" y="36"/>
                    </a:lnTo>
                    <a:lnTo>
                      <a:pt x="337" y="49"/>
                    </a:lnTo>
                    <a:close/>
                    <a:moveTo>
                      <a:pt x="317" y="36"/>
                    </a:moveTo>
                    <a:lnTo>
                      <a:pt x="317" y="36"/>
                    </a:lnTo>
                    <a:lnTo>
                      <a:pt x="317" y="35"/>
                    </a:lnTo>
                    <a:lnTo>
                      <a:pt x="326" y="43"/>
                    </a:lnTo>
                    <a:lnTo>
                      <a:pt x="317" y="36"/>
                    </a:lnTo>
                    <a:close/>
                    <a:moveTo>
                      <a:pt x="337" y="49"/>
                    </a:moveTo>
                    <a:lnTo>
                      <a:pt x="329" y="61"/>
                    </a:lnTo>
                    <a:lnTo>
                      <a:pt x="321" y="76"/>
                    </a:lnTo>
                    <a:lnTo>
                      <a:pt x="299" y="63"/>
                    </a:lnTo>
                    <a:lnTo>
                      <a:pt x="307" y="52"/>
                    </a:lnTo>
                    <a:lnTo>
                      <a:pt x="317" y="36"/>
                    </a:lnTo>
                    <a:lnTo>
                      <a:pt x="337" y="49"/>
                    </a:lnTo>
                    <a:close/>
                    <a:moveTo>
                      <a:pt x="321" y="76"/>
                    </a:moveTo>
                    <a:lnTo>
                      <a:pt x="311" y="92"/>
                    </a:lnTo>
                    <a:lnTo>
                      <a:pt x="306" y="102"/>
                    </a:lnTo>
                    <a:lnTo>
                      <a:pt x="284" y="90"/>
                    </a:lnTo>
                    <a:lnTo>
                      <a:pt x="293" y="75"/>
                    </a:lnTo>
                    <a:lnTo>
                      <a:pt x="299" y="63"/>
                    </a:lnTo>
                    <a:lnTo>
                      <a:pt x="321" y="76"/>
                    </a:lnTo>
                    <a:close/>
                    <a:moveTo>
                      <a:pt x="306" y="102"/>
                    </a:moveTo>
                    <a:lnTo>
                      <a:pt x="287" y="137"/>
                    </a:lnTo>
                    <a:lnTo>
                      <a:pt x="270" y="170"/>
                    </a:lnTo>
                    <a:lnTo>
                      <a:pt x="254" y="205"/>
                    </a:lnTo>
                    <a:lnTo>
                      <a:pt x="240" y="238"/>
                    </a:lnTo>
                    <a:lnTo>
                      <a:pt x="217" y="230"/>
                    </a:lnTo>
                    <a:lnTo>
                      <a:pt x="232" y="195"/>
                    </a:lnTo>
                    <a:lnTo>
                      <a:pt x="247" y="161"/>
                    </a:lnTo>
                    <a:lnTo>
                      <a:pt x="265" y="126"/>
                    </a:lnTo>
                    <a:lnTo>
                      <a:pt x="284" y="90"/>
                    </a:lnTo>
                    <a:lnTo>
                      <a:pt x="306" y="102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29" y="234"/>
                    </a:lnTo>
                    <a:lnTo>
                      <a:pt x="217" y="230"/>
                    </a:lnTo>
                    <a:close/>
                    <a:moveTo>
                      <a:pt x="240" y="238"/>
                    </a:moveTo>
                    <a:lnTo>
                      <a:pt x="241" y="238"/>
                    </a:lnTo>
                    <a:lnTo>
                      <a:pt x="240" y="240"/>
                    </a:lnTo>
                    <a:lnTo>
                      <a:pt x="218" y="230"/>
                    </a:lnTo>
                    <a:lnTo>
                      <a:pt x="217" y="230"/>
                    </a:lnTo>
                    <a:lnTo>
                      <a:pt x="240" y="238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18" y="230"/>
                    </a:lnTo>
                    <a:lnTo>
                      <a:pt x="229" y="235"/>
                    </a:lnTo>
                    <a:lnTo>
                      <a:pt x="217" y="230"/>
                    </a:lnTo>
                    <a:close/>
                    <a:moveTo>
                      <a:pt x="240" y="240"/>
                    </a:moveTo>
                    <a:lnTo>
                      <a:pt x="236" y="251"/>
                    </a:lnTo>
                    <a:lnTo>
                      <a:pt x="230" y="265"/>
                    </a:lnTo>
                    <a:lnTo>
                      <a:pt x="207" y="258"/>
                    </a:lnTo>
                    <a:lnTo>
                      <a:pt x="212" y="245"/>
                    </a:lnTo>
                    <a:lnTo>
                      <a:pt x="217" y="230"/>
                    </a:lnTo>
                    <a:lnTo>
                      <a:pt x="240" y="240"/>
                    </a:lnTo>
                    <a:close/>
                    <a:moveTo>
                      <a:pt x="230" y="265"/>
                    </a:moveTo>
                    <a:lnTo>
                      <a:pt x="226" y="278"/>
                    </a:lnTo>
                    <a:lnTo>
                      <a:pt x="221" y="292"/>
                    </a:lnTo>
                    <a:lnTo>
                      <a:pt x="198" y="285"/>
                    </a:lnTo>
                    <a:lnTo>
                      <a:pt x="202" y="273"/>
                    </a:lnTo>
                    <a:lnTo>
                      <a:pt x="207" y="258"/>
                    </a:lnTo>
                    <a:lnTo>
                      <a:pt x="230" y="265"/>
                    </a:lnTo>
                    <a:close/>
                    <a:moveTo>
                      <a:pt x="221" y="292"/>
                    </a:moveTo>
                    <a:lnTo>
                      <a:pt x="211" y="327"/>
                    </a:lnTo>
                    <a:lnTo>
                      <a:pt x="202" y="360"/>
                    </a:lnTo>
                    <a:lnTo>
                      <a:pt x="196" y="394"/>
                    </a:lnTo>
                    <a:lnTo>
                      <a:pt x="190" y="427"/>
                    </a:lnTo>
                    <a:lnTo>
                      <a:pt x="166" y="424"/>
                    </a:lnTo>
                    <a:lnTo>
                      <a:pt x="172" y="390"/>
                    </a:lnTo>
                    <a:lnTo>
                      <a:pt x="178" y="355"/>
                    </a:lnTo>
                    <a:lnTo>
                      <a:pt x="187" y="319"/>
                    </a:lnTo>
                    <a:lnTo>
                      <a:pt x="198" y="285"/>
                    </a:lnTo>
                    <a:lnTo>
                      <a:pt x="221" y="292"/>
                    </a:lnTo>
                    <a:close/>
                    <a:moveTo>
                      <a:pt x="190" y="427"/>
                    </a:moveTo>
                    <a:lnTo>
                      <a:pt x="190" y="429"/>
                    </a:lnTo>
                    <a:lnTo>
                      <a:pt x="189" y="431"/>
                    </a:lnTo>
                    <a:lnTo>
                      <a:pt x="178" y="425"/>
                    </a:lnTo>
                    <a:lnTo>
                      <a:pt x="190" y="427"/>
                    </a:lnTo>
                    <a:close/>
                    <a:moveTo>
                      <a:pt x="189" y="431"/>
                    </a:moveTo>
                    <a:lnTo>
                      <a:pt x="182" y="445"/>
                    </a:lnTo>
                    <a:lnTo>
                      <a:pt x="174" y="458"/>
                    </a:lnTo>
                    <a:lnTo>
                      <a:pt x="165" y="470"/>
                    </a:lnTo>
                    <a:lnTo>
                      <a:pt x="157" y="480"/>
                    </a:lnTo>
                    <a:lnTo>
                      <a:pt x="148" y="490"/>
                    </a:lnTo>
                    <a:lnTo>
                      <a:pt x="137" y="499"/>
                    </a:lnTo>
                    <a:lnTo>
                      <a:pt x="128" y="506"/>
                    </a:lnTo>
                    <a:lnTo>
                      <a:pt x="117" y="513"/>
                    </a:lnTo>
                    <a:lnTo>
                      <a:pt x="105" y="491"/>
                    </a:lnTo>
                    <a:lnTo>
                      <a:pt x="115" y="486"/>
                    </a:lnTo>
                    <a:lnTo>
                      <a:pt x="123" y="479"/>
                    </a:lnTo>
                    <a:lnTo>
                      <a:pt x="131" y="472"/>
                    </a:lnTo>
                    <a:lnTo>
                      <a:pt x="139" y="463"/>
                    </a:lnTo>
                    <a:lnTo>
                      <a:pt x="147" y="454"/>
                    </a:lnTo>
                    <a:lnTo>
                      <a:pt x="155" y="444"/>
                    </a:lnTo>
                    <a:lnTo>
                      <a:pt x="161" y="433"/>
                    </a:lnTo>
                    <a:lnTo>
                      <a:pt x="167" y="420"/>
                    </a:lnTo>
                    <a:lnTo>
                      <a:pt x="189" y="431"/>
                    </a:lnTo>
                    <a:close/>
                    <a:moveTo>
                      <a:pt x="117" y="513"/>
                    </a:moveTo>
                    <a:lnTo>
                      <a:pt x="105" y="518"/>
                    </a:lnTo>
                    <a:lnTo>
                      <a:pt x="93" y="524"/>
                    </a:lnTo>
                    <a:lnTo>
                      <a:pt x="80" y="527"/>
                    </a:lnTo>
                    <a:lnTo>
                      <a:pt x="67" y="529"/>
                    </a:lnTo>
                    <a:lnTo>
                      <a:pt x="54" y="530"/>
                    </a:lnTo>
                    <a:lnTo>
                      <a:pt x="40" y="530"/>
                    </a:lnTo>
                    <a:lnTo>
                      <a:pt x="25" y="529"/>
                    </a:lnTo>
                    <a:lnTo>
                      <a:pt x="11" y="527"/>
                    </a:lnTo>
                    <a:lnTo>
                      <a:pt x="14" y="502"/>
                    </a:lnTo>
                    <a:lnTo>
                      <a:pt x="27" y="504"/>
                    </a:lnTo>
                    <a:lnTo>
                      <a:pt x="40" y="505"/>
                    </a:lnTo>
                    <a:lnTo>
                      <a:pt x="52" y="505"/>
                    </a:lnTo>
                    <a:lnTo>
                      <a:pt x="64" y="504"/>
                    </a:lnTo>
                    <a:lnTo>
                      <a:pt x="75" y="503"/>
                    </a:lnTo>
                    <a:lnTo>
                      <a:pt x="85" y="500"/>
                    </a:lnTo>
                    <a:lnTo>
                      <a:pt x="95" y="497"/>
                    </a:lnTo>
                    <a:lnTo>
                      <a:pt x="105" y="491"/>
                    </a:lnTo>
                    <a:lnTo>
                      <a:pt x="117" y="513"/>
                    </a:lnTo>
                    <a:close/>
                    <a:moveTo>
                      <a:pt x="11" y="527"/>
                    </a:moveTo>
                    <a:lnTo>
                      <a:pt x="7" y="525"/>
                    </a:lnTo>
                    <a:lnTo>
                      <a:pt x="3" y="522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5"/>
                    </a:lnTo>
                    <a:lnTo>
                      <a:pt x="11" y="52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5" name="Freeform 1026"/>
              <p:cNvSpPr>
                <a:spLocks/>
              </p:cNvSpPr>
              <p:nvPr/>
            </p:nvSpPr>
            <p:spPr bwMode="auto">
              <a:xfrm>
                <a:off x="2727" y="1732"/>
                <a:ext cx="54" cy="97"/>
              </a:xfrm>
              <a:custGeom>
                <a:avLst/>
                <a:gdLst>
                  <a:gd name="T0" fmla="*/ 0 w 287"/>
                  <a:gd name="T1" fmla="*/ 18 h 482"/>
                  <a:gd name="T2" fmla="*/ 1 w 287"/>
                  <a:gd name="T3" fmla="*/ 16 h 482"/>
                  <a:gd name="T4" fmla="*/ 1 w 287"/>
                  <a:gd name="T5" fmla="*/ 12 h 482"/>
                  <a:gd name="T6" fmla="*/ 2 w 287"/>
                  <a:gd name="T7" fmla="*/ 9 h 482"/>
                  <a:gd name="T8" fmla="*/ 3 w 287"/>
                  <a:gd name="T9" fmla="*/ 7 h 482"/>
                  <a:gd name="T10" fmla="*/ 4 w 287"/>
                  <a:gd name="T11" fmla="*/ 6 h 482"/>
                  <a:gd name="T12" fmla="*/ 5 w 287"/>
                  <a:gd name="T13" fmla="*/ 4 h 482"/>
                  <a:gd name="T14" fmla="*/ 6 w 287"/>
                  <a:gd name="T15" fmla="*/ 2 h 482"/>
                  <a:gd name="T16" fmla="*/ 7 w 287"/>
                  <a:gd name="T17" fmla="*/ 1 h 482"/>
                  <a:gd name="T18" fmla="*/ 7 w 287"/>
                  <a:gd name="T19" fmla="*/ 1 h 482"/>
                  <a:gd name="T20" fmla="*/ 8 w 287"/>
                  <a:gd name="T21" fmla="*/ 0 h 482"/>
                  <a:gd name="T22" fmla="*/ 8 w 287"/>
                  <a:gd name="T23" fmla="*/ 0 h 482"/>
                  <a:gd name="T24" fmla="*/ 9 w 287"/>
                  <a:gd name="T25" fmla="*/ 0 h 482"/>
                  <a:gd name="T26" fmla="*/ 9 w 287"/>
                  <a:gd name="T27" fmla="*/ 0 h 482"/>
                  <a:gd name="T28" fmla="*/ 10 w 287"/>
                  <a:gd name="T29" fmla="*/ 0 h 482"/>
                  <a:gd name="T30" fmla="*/ 11 w 287"/>
                  <a:gd name="T31" fmla="*/ 0 h 482"/>
                  <a:gd name="T32" fmla="*/ 11 w 287"/>
                  <a:gd name="T33" fmla="*/ 1 h 482"/>
                  <a:gd name="T34" fmla="*/ 11 w 287"/>
                  <a:gd name="T35" fmla="*/ 2 h 482"/>
                  <a:gd name="T36" fmla="*/ 10 w 287"/>
                  <a:gd name="T37" fmla="*/ 4 h 482"/>
                  <a:gd name="T38" fmla="*/ 9 w 287"/>
                  <a:gd name="T39" fmla="*/ 6 h 482"/>
                  <a:gd name="T40" fmla="*/ 8 w 287"/>
                  <a:gd name="T41" fmla="*/ 8 h 482"/>
                  <a:gd name="T42" fmla="*/ 8 w 287"/>
                  <a:gd name="T43" fmla="*/ 9 h 482"/>
                  <a:gd name="T44" fmla="*/ 7 w 287"/>
                  <a:gd name="T45" fmla="*/ 11 h 482"/>
                  <a:gd name="T46" fmla="*/ 7 w 287"/>
                  <a:gd name="T47" fmla="*/ 13 h 482"/>
                  <a:gd name="T48" fmla="*/ 6 w 287"/>
                  <a:gd name="T49" fmla="*/ 15 h 482"/>
                  <a:gd name="T50" fmla="*/ 6 w 287"/>
                  <a:gd name="T51" fmla="*/ 16 h 482"/>
                  <a:gd name="T52" fmla="*/ 5 w 287"/>
                  <a:gd name="T53" fmla="*/ 17 h 482"/>
                  <a:gd name="T54" fmla="*/ 5 w 287"/>
                  <a:gd name="T55" fmla="*/ 18 h 482"/>
                  <a:gd name="T56" fmla="*/ 4 w 287"/>
                  <a:gd name="T57" fmla="*/ 18 h 482"/>
                  <a:gd name="T58" fmla="*/ 3 w 287"/>
                  <a:gd name="T59" fmla="*/ 19 h 482"/>
                  <a:gd name="T60" fmla="*/ 2 w 287"/>
                  <a:gd name="T61" fmla="*/ 19 h 482"/>
                  <a:gd name="T62" fmla="*/ 1 w 287"/>
                  <a:gd name="T63" fmla="*/ 19 h 482"/>
                  <a:gd name="T64" fmla="*/ 1 w 287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7"/>
                  <a:gd name="T100" fmla="*/ 0 h 482"/>
                  <a:gd name="T101" fmla="*/ 287 w 287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7" h="482">
                    <a:moveTo>
                      <a:pt x="0" y="479"/>
                    </a:moveTo>
                    <a:lnTo>
                      <a:pt x="2" y="459"/>
                    </a:lnTo>
                    <a:lnTo>
                      <a:pt x="7" y="431"/>
                    </a:lnTo>
                    <a:lnTo>
                      <a:pt x="15" y="394"/>
                    </a:lnTo>
                    <a:lnTo>
                      <a:pt x="24" y="353"/>
                    </a:lnTo>
                    <a:lnTo>
                      <a:pt x="35" y="307"/>
                    </a:lnTo>
                    <a:lnTo>
                      <a:pt x="50" y="259"/>
                    </a:lnTo>
                    <a:lnTo>
                      <a:pt x="58" y="235"/>
                    </a:lnTo>
                    <a:lnTo>
                      <a:pt x="67" y="210"/>
                    </a:lnTo>
                    <a:lnTo>
                      <a:pt x="75" y="186"/>
                    </a:lnTo>
                    <a:lnTo>
                      <a:pt x="84" y="162"/>
                    </a:lnTo>
                    <a:lnTo>
                      <a:pt x="94" y="139"/>
                    </a:lnTo>
                    <a:lnTo>
                      <a:pt x="104" y="118"/>
                    </a:lnTo>
                    <a:lnTo>
                      <a:pt x="115" y="98"/>
                    </a:lnTo>
                    <a:lnTo>
                      <a:pt x="126" y="79"/>
                    </a:lnTo>
                    <a:lnTo>
                      <a:pt x="137" y="62"/>
                    </a:lnTo>
                    <a:lnTo>
                      <a:pt x="149" y="46"/>
                    </a:lnTo>
                    <a:lnTo>
                      <a:pt x="161" y="33"/>
                    </a:lnTo>
                    <a:lnTo>
                      <a:pt x="173" y="21"/>
                    </a:lnTo>
                    <a:lnTo>
                      <a:pt x="180" y="15"/>
                    </a:lnTo>
                    <a:lnTo>
                      <a:pt x="186" y="11"/>
                    </a:lnTo>
                    <a:lnTo>
                      <a:pt x="193" y="8"/>
                    </a:lnTo>
                    <a:lnTo>
                      <a:pt x="199" y="4"/>
                    </a:lnTo>
                    <a:lnTo>
                      <a:pt x="207" y="2"/>
                    </a:lnTo>
                    <a:lnTo>
                      <a:pt x="213" y="1"/>
                    </a:lnTo>
                    <a:lnTo>
                      <a:pt x="221" y="0"/>
                    </a:lnTo>
                    <a:lnTo>
                      <a:pt x="227" y="0"/>
                    </a:lnTo>
                    <a:lnTo>
                      <a:pt x="235" y="0"/>
                    </a:lnTo>
                    <a:lnTo>
                      <a:pt x="242" y="2"/>
                    </a:lnTo>
                    <a:lnTo>
                      <a:pt x="249" y="4"/>
                    </a:lnTo>
                    <a:lnTo>
                      <a:pt x="257" y="8"/>
                    </a:lnTo>
                    <a:lnTo>
                      <a:pt x="264" y="12"/>
                    </a:lnTo>
                    <a:lnTo>
                      <a:pt x="272" y="16"/>
                    </a:lnTo>
                    <a:lnTo>
                      <a:pt x="279" y="23"/>
                    </a:lnTo>
                    <a:lnTo>
                      <a:pt x="287" y="29"/>
                    </a:lnTo>
                    <a:lnTo>
                      <a:pt x="274" y="52"/>
                    </a:lnTo>
                    <a:lnTo>
                      <a:pt x="261" y="75"/>
                    </a:lnTo>
                    <a:lnTo>
                      <a:pt x="248" y="97"/>
                    </a:lnTo>
                    <a:lnTo>
                      <a:pt x="237" y="121"/>
                    </a:lnTo>
                    <a:lnTo>
                      <a:pt x="226" y="144"/>
                    </a:lnTo>
                    <a:lnTo>
                      <a:pt x="216" y="166"/>
                    </a:lnTo>
                    <a:lnTo>
                      <a:pt x="206" y="189"/>
                    </a:lnTo>
                    <a:lnTo>
                      <a:pt x="197" y="212"/>
                    </a:lnTo>
                    <a:lnTo>
                      <a:pt x="189" y="236"/>
                    </a:lnTo>
                    <a:lnTo>
                      <a:pt x="181" y="258"/>
                    </a:lnTo>
                    <a:lnTo>
                      <a:pt x="173" y="281"/>
                    </a:lnTo>
                    <a:lnTo>
                      <a:pt x="167" y="304"/>
                    </a:lnTo>
                    <a:lnTo>
                      <a:pt x="162" y="326"/>
                    </a:lnTo>
                    <a:lnTo>
                      <a:pt x="157" y="349"/>
                    </a:lnTo>
                    <a:lnTo>
                      <a:pt x="153" y="372"/>
                    </a:lnTo>
                    <a:lnTo>
                      <a:pt x="150" y="394"/>
                    </a:lnTo>
                    <a:lnTo>
                      <a:pt x="143" y="406"/>
                    </a:lnTo>
                    <a:lnTo>
                      <a:pt x="137" y="418"/>
                    </a:lnTo>
                    <a:lnTo>
                      <a:pt x="129" y="429"/>
                    </a:lnTo>
                    <a:lnTo>
                      <a:pt x="123" y="439"/>
                    </a:lnTo>
                    <a:lnTo>
                      <a:pt x="114" y="447"/>
                    </a:lnTo>
                    <a:lnTo>
                      <a:pt x="107" y="455"/>
                    </a:lnTo>
                    <a:lnTo>
                      <a:pt x="98" y="461"/>
                    </a:lnTo>
                    <a:lnTo>
                      <a:pt x="88" y="467"/>
                    </a:lnTo>
                    <a:lnTo>
                      <a:pt x="78" y="472"/>
                    </a:lnTo>
                    <a:lnTo>
                      <a:pt x="69" y="475"/>
                    </a:lnTo>
                    <a:lnTo>
                      <a:pt x="58" y="479"/>
                    </a:lnTo>
                    <a:lnTo>
                      <a:pt x="47" y="481"/>
                    </a:lnTo>
                    <a:lnTo>
                      <a:pt x="36" y="482"/>
                    </a:lnTo>
                    <a:lnTo>
                      <a:pt x="24" y="482"/>
                    </a:lnTo>
                    <a:lnTo>
                      <a:pt x="13" y="481"/>
                    </a:lnTo>
                    <a:lnTo>
                      <a:pt x="0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6" name="Freeform 1027"/>
              <p:cNvSpPr>
                <a:spLocks noEditPoints="1"/>
              </p:cNvSpPr>
              <p:nvPr/>
            </p:nvSpPr>
            <p:spPr bwMode="auto">
              <a:xfrm>
                <a:off x="2723" y="1728"/>
                <a:ext cx="66" cy="101"/>
              </a:xfrm>
              <a:custGeom>
                <a:avLst/>
                <a:gdLst>
                  <a:gd name="T0" fmla="*/ 1 w 311"/>
                  <a:gd name="T1" fmla="*/ 20 h 507"/>
                  <a:gd name="T2" fmla="*/ 0 w 311"/>
                  <a:gd name="T3" fmla="*/ 20 h 507"/>
                  <a:gd name="T4" fmla="*/ 1 w 311"/>
                  <a:gd name="T5" fmla="*/ 20 h 507"/>
                  <a:gd name="T6" fmla="*/ 0 w 311"/>
                  <a:gd name="T7" fmla="*/ 19 h 507"/>
                  <a:gd name="T8" fmla="*/ 1 w 311"/>
                  <a:gd name="T9" fmla="*/ 18 h 507"/>
                  <a:gd name="T10" fmla="*/ 1 w 311"/>
                  <a:gd name="T11" fmla="*/ 19 h 507"/>
                  <a:gd name="T12" fmla="*/ 1 w 311"/>
                  <a:gd name="T13" fmla="*/ 15 h 507"/>
                  <a:gd name="T14" fmla="*/ 2 w 311"/>
                  <a:gd name="T15" fmla="*/ 10 h 507"/>
                  <a:gd name="T16" fmla="*/ 4 w 311"/>
                  <a:gd name="T17" fmla="*/ 9 h 507"/>
                  <a:gd name="T18" fmla="*/ 2 w 311"/>
                  <a:gd name="T19" fmla="*/ 14 h 507"/>
                  <a:gd name="T20" fmla="*/ 0 w 311"/>
                  <a:gd name="T21" fmla="*/ 18 h 507"/>
                  <a:gd name="T22" fmla="*/ 4 w 311"/>
                  <a:gd name="T23" fmla="*/ 5 h 507"/>
                  <a:gd name="T24" fmla="*/ 6 w 311"/>
                  <a:gd name="T25" fmla="*/ 2 h 507"/>
                  <a:gd name="T26" fmla="*/ 6 w 311"/>
                  <a:gd name="T27" fmla="*/ 3 h 507"/>
                  <a:gd name="T28" fmla="*/ 5 w 311"/>
                  <a:gd name="T29" fmla="*/ 6 h 507"/>
                  <a:gd name="T30" fmla="*/ 6 w 311"/>
                  <a:gd name="T31" fmla="*/ 2 h 507"/>
                  <a:gd name="T32" fmla="*/ 8 w 311"/>
                  <a:gd name="T33" fmla="*/ 0 h 507"/>
                  <a:gd name="T34" fmla="*/ 8 w 311"/>
                  <a:gd name="T35" fmla="*/ 2 h 507"/>
                  <a:gd name="T36" fmla="*/ 9 w 311"/>
                  <a:gd name="T37" fmla="*/ 0 h 507"/>
                  <a:gd name="T38" fmla="*/ 10 w 311"/>
                  <a:gd name="T39" fmla="*/ 0 h 507"/>
                  <a:gd name="T40" fmla="*/ 10 w 311"/>
                  <a:gd name="T41" fmla="*/ 1 h 507"/>
                  <a:gd name="T42" fmla="*/ 9 w 311"/>
                  <a:gd name="T43" fmla="*/ 1 h 507"/>
                  <a:gd name="T44" fmla="*/ 11 w 311"/>
                  <a:gd name="T45" fmla="*/ 1 h 507"/>
                  <a:gd name="T46" fmla="*/ 11 w 311"/>
                  <a:gd name="T47" fmla="*/ 2 h 507"/>
                  <a:gd name="T48" fmla="*/ 11 w 311"/>
                  <a:gd name="T49" fmla="*/ 0 h 507"/>
                  <a:gd name="T50" fmla="*/ 12 w 311"/>
                  <a:gd name="T51" fmla="*/ 2 h 507"/>
                  <a:gd name="T52" fmla="*/ 12 w 311"/>
                  <a:gd name="T53" fmla="*/ 2 h 507"/>
                  <a:gd name="T54" fmla="*/ 11 w 311"/>
                  <a:gd name="T55" fmla="*/ 1 h 507"/>
                  <a:gd name="T56" fmla="*/ 12 w 311"/>
                  <a:gd name="T57" fmla="*/ 2 h 507"/>
                  <a:gd name="T58" fmla="*/ 12 w 311"/>
                  <a:gd name="T59" fmla="*/ 2 h 507"/>
                  <a:gd name="T60" fmla="*/ 11 w 311"/>
                  <a:gd name="T61" fmla="*/ 2 h 507"/>
                  <a:gd name="T62" fmla="*/ 11 w 311"/>
                  <a:gd name="T63" fmla="*/ 3 h 507"/>
                  <a:gd name="T64" fmla="*/ 11 w 311"/>
                  <a:gd name="T65" fmla="*/ 2 h 507"/>
                  <a:gd name="T66" fmla="*/ 10 w 311"/>
                  <a:gd name="T67" fmla="*/ 7 h 507"/>
                  <a:gd name="T68" fmla="*/ 8 w 311"/>
                  <a:gd name="T69" fmla="*/ 8 h 507"/>
                  <a:gd name="T70" fmla="*/ 11 w 311"/>
                  <a:gd name="T71" fmla="*/ 4 h 507"/>
                  <a:gd name="T72" fmla="*/ 8 w 311"/>
                  <a:gd name="T73" fmla="*/ 9 h 507"/>
                  <a:gd name="T74" fmla="*/ 8 w 311"/>
                  <a:gd name="T75" fmla="*/ 9 h 507"/>
                  <a:gd name="T76" fmla="*/ 8 w 311"/>
                  <a:gd name="T77" fmla="*/ 9 h 507"/>
                  <a:gd name="T78" fmla="*/ 8 w 311"/>
                  <a:gd name="T79" fmla="*/ 10 h 507"/>
                  <a:gd name="T80" fmla="*/ 9 w 311"/>
                  <a:gd name="T81" fmla="*/ 9 h 507"/>
                  <a:gd name="T82" fmla="*/ 7 w 311"/>
                  <a:gd name="T83" fmla="*/ 11 h 507"/>
                  <a:gd name="T84" fmla="*/ 8 w 311"/>
                  <a:gd name="T85" fmla="*/ 11 h 507"/>
                  <a:gd name="T86" fmla="*/ 7 w 311"/>
                  <a:gd name="T87" fmla="*/ 16 h 507"/>
                  <a:gd name="T88" fmla="*/ 7 w 311"/>
                  <a:gd name="T89" fmla="*/ 12 h 507"/>
                  <a:gd name="T90" fmla="*/ 7 w 311"/>
                  <a:gd name="T91" fmla="*/ 17 h 507"/>
                  <a:gd name="T92" fmla="*/ 7 w 311"/>
                  <a:gd name="T93" fmla="*/ 17 h 507"/>
                  <a:gd name="T94" fmla="*/ 6 w 311"/>
                  <a:gd name="T95" fmla="*/ 19 h 507"/>
                  <a:gd name="T96" fmla="*/ 4 w 311"/>
                  <a:gd name="T97" fmla="*/ 20 h 507"/>
                  <a:gd name="T98" fmla="*/ 5 w 311"/>
                  <a:gd name="T99" fmla="*/ 18 h 507"/>
                  <a:gd name="T100" fmla="*/ 6 w 311"/>
                  <a:gd name="T101" fmla="*/ 17 h 507"/>
                  <a:gd name="T102" fmla="*/ 4 w 311"/>
                  <a:gd name="T103" fmla="*/ 20 h 507"/>
                  <a:gd name="T104" fmla="*/ 2 w 311"/>
                  <a:gd name="T105" fmla="*/ 21 h 507"/>
                  <a:gd name="T106" fmla="*/ 1 w 311"/>
                  <a:gd name="T107" fmla="*/ 20 h 507"/>
                  <a:gd name="T108" fmla="*/ 2 w 311"/>
                  <a:gd name="T109" fmla="*/ 20 h 507"/>
                  <a:gd name="T110" fmla="*/ 4 w 311"/>
                  <a:gd name="T111" fmla="*/ 19 h 507"/>
                  <a:gd name="T112" fmla="*/ 0 w 311"/>
                  <a:gd name="T113" fmla="*/ 20 h 507"/>
                  <a:gd name="T114" fmla="*/ 0 w 311"/>
                  <a:gd name="T115" fmla="*/ 21 h 50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1"/>
                  <a:gd name="T175" fmla="*/ 0 h 507"/>
                  <a:gd name="T176" fmla="*/ 311 w 311"/>
                  <a:gd name="T177" fmla="*/ 507 h 50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1" h="507">
                    <a:moveTo>
                      <a:pt x="0" y="491"/>
                    </a:moveTo>
                    <a:lnTo>
                      <a:pt x="0" y="491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0" y="491"/>
                    </a:moveTo>
                    <a:lnTo>
                      <a:pt x="1" y="480"/>
                    </a:lnTo>
                    <a:lnTo>
                      <a:pt x="2" y="467"/>
                    </a:lnTo>
                    <a:lnTo>
                      <a:pt x="27" y="471"/>
                    </a:lnTo>
                    <a:lnTo>
                      <a:pt x="25" y="484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2" y="467"/>
                    </a:moveTo>
                    <a:lnTo>
                      <a:pt x="3" y="461"/>
                    </a:lnTo>
                    <a:lnTo>
                      <a:pt x="5" y="454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32" y="438"/>
                    </a:lnTo>
                    <a:lnTo>
                      <a:pt x="31" y="445"/>
                    </a:lnTo>
                    <a:lnTo>
                      <a:pt x="30" y="453"/>
                    </a:lnTo>
                    <a:lnTo>
                      <a:pt x="28" y="461"/>
                    </a:lnTo>
                    <a:lnTo>
                      <a:pt x="27" y="471"/>
                    </a:lnTo>
                    <a:lnTo>
                      <a:pt x="2" y="467"/>
                    </a:lnTo>
                    <a:close/>
                    <a:moveTo>
                      <a:pt x="8" y="433"/>
                    </a:moveTo>
                    <a:lnTo>
                      <a:pt x="14" y="406"/>
                    </a:lnTo>
                    <a:lnTo>
                      <a:pt x="21" y="376"/>
                    </a:lnTo>
                    <a:lnTo>
                      <a:pt x="29" y="345"/>
                    </a:lnTo>
                    <a:lnTo>
                      <a:pt x="38" y="310"/>
                    </a:lnTo>
                    <a:lnTo>
                      <a:pt x="48" y="276"/>
                    </a:lnTo>
                    <a:lnTo>
                      <a:pt x="59" y="240"/>
                    </a:lnTo>
                    <a:lnTo>
                      <a:pt x="72" y="204"/>
                    </a:lnTo>
                    <a:lnTo>
                      <a:pt x="85" y="171"/>
                    </a:lnTo>
                    <a:lnTo>
                      <a:pt x="108" y="179"/>
                    </a:lnTo>
                    <a:lnTo>
                      <a:pt x="95" y="214"/>
                    </a:lnTo>
                    <a:lnTo>
                      <a:pt x="82" y="249"/>
                    </a:lnTo>
                    <a:lnTo>
                      <a:pt x="71" y="283"/>
                    </a:lnTo>
                    <a:lnTo>
                      <a:pt x="61" y="318"/>
                    </a:lnTo>
                    <a:lnTo>
                      <a:pt x="53" y="351"/>
                    </a:lnTo>
                    <a:lnTo>
                      <a:pt x="44" y="383"/>
                    </a:lnTo>
                    <a:lnTo>
                      <a:pt x="38" y="412"/>
                    </a:lnTo>
                    <a:lnTo>
                      <a:pt x="32" y="438"/>
                    </a:lnTo>
                    <a:lnTo>
                      <a:pt x="8" y="433"/>
                    </a:lnTo>
                    <a:close/>
                    <a:moveTo>
                      <a:pt x="85" y="171"/>
                    </a:moveTo>
                    <a:lnTo>
                      <a:pt x="94" y="150"/>
                    </a:lnTo>
                    <a:lnTo>
                      <a:pt x="102" y="132"/>
                    </a:lnTo>
                    <a:lnTo>
                      <a:pt x="111" y="114"/>
                    </a:lnTo>
                    <a:lnTo>
                      <a:pt x="121" y="96"/>
                    </a:lnTo>
                    <a:lnTo>
                      <a:pt x="130" y="80"/>
                    </a:lnTo>
                    <a:lnTo>
                      <a:pt x="141" y="65"/>
                    </a:lnTo>
                    <a:lnTo>
                      <a:pt x="152" y="51"/>
                    </a:lnTo>
                    <a:lnTo>
                      <a:pt x="163" y="38"/>
                    </a:lnTo>
                    <a:lnTo>
                      <a:pt x="180" y="55"/>
                    </a:lnTo>
                    <a:lnTo>
                      <a:pt x="170" y="67"/>
                    </a:lnTo>
                    <a:lnTo>
                      <a:pt x="161" y="80"/>
                    </a:lnTo>
                    <a:lnTo>
                      <a:pt x="151" y="94"/>
                    </a:lnTo>
                    <a:lnTo>
                      <a:pt x="141" y="109"/>
                    </a:lnTo>
                    <a:lnTo>
                      <a:pt x="133" y="125"/>
                    </a:lnTo>
                    <a:lnTo>
                      <a:pt x="124" y="143"/>
                    </a:lnTo>
                    <a:lnTo>
                      <a:pt x="115" y="161"/>
                    </a:lnTo>
                    <a:lnTo>
                      <a:pt x="108" y="179"/>
                    </a:lnTo>
                    <a:lnTo>
                      <a:pt x="85" y="171"/>
                    </a:lnTo>
                    <a:close/>
                    <a:moveTo>
                      <a:pt x="163" y="38"/>
                    </a:moveTo>
                    <a:lnTo>
                      <a:pt x="175" y="27"/>
                    </a:lnTo>
                    <a:lnTo>
                      <a:pt x="187" y="17"/>
                    </a:lnTo>
                    <a:lnTo>
                      <a:pt x="198" y="10"/>
                    </a:lnTo>
                    <a:lnTo>
                      <a:pt x="211" y="5"/>
                    </a:lnTo>
                    <a:lnTo>
                      <a:pt x="219" y="28"/>
                    </a:lnTo>
                    <a:lnTo>
                      <a:pt x="209" y="33"/>
                    </a:lnTo>
                    <a:lnTo>
                      <a:pt x="200" y="38"/>
                    </a:lnTo>
                    <a:lnTo>
                      <a:pt x="190" y="46"/>
                    </a:lnTo>
                    <a:lnTo>
                      <a:pt x="180" y="55"/>
                    </a:lnTo>
                    <a:lnTo>
                      <a:pt x="163" y="38"/>
                    </a:lnTo>
                    <a:close/>
                    <a:moveTo>
                      <a:pt x="211" y="5"/>
                    </a:moveTo>
                    <a:lnTo>
                      <a:pt x="219" y="3"/>
                    </a:lnTo>
                    <a:lnTo>
                      <a:pt x="225" y="1"/>
                    </a:lnTo>
                    <a:lnTo>
                      <a:pt x="232" y="1"/>
                    </a:lnTo>
                    <a:lnTo>
                      <a:pt x="239" y="0"/>
                    </a:lnTo>
                    <a:lnTo>
                      <a:pt x="247" y="1"/>
                    </a:lnTo>
                    <a:lnTo>
                      <a:pt x="254" y="2"/>
                    </a:lnTo>
                    <a:lnTo>
                      <a:pt x="261" y="5"/>
                    </a:lnTo>
                    <a:lnTo>
                      <a:pt x="269" y="7"/>
                    </a:lnTo>
                    <a:lnTo>
                      <a:pt x="259" y="29"/>
                    </a:lnTo>
                    <a:lnTo>
                      <a:pt x="249" y="26"/>
                    </a:lnTo>
                    <a:lnTo>
                      <a:pt x="238" y="25"/>
                    </a:lnTo>
                    <a:lnTo>
                      <a:pt x="229" y="26"/>
                    </a:lnTo>
                    <a:lnTo>
                      <a:pt x="219" y="28"/>
                    </a:lnTo>
                    <a:lnTo>
                      <a:pt x="211" y="5"/>
                    </a:lnTo>
                    <a:close/>
                    <a:moveTo>
                      <a:pt x="269" y="7"/>
                    </a:moveTo>
                    <a:lnTo>
                      <a:pt x="278" y="12"/>
                    </a:lnTo>
                    <a:lnTo>
                      <a:pt x="288" y="17"/>
                    </a:lnTo>
                    <a:lnTo>
                      <a:pt x="298" y="25"/>
                    </a:lnTo>
                    <a:lnTo>
                      <a:pt x="308" y="34"/>
                    </a:lnTo>
                    <a:lnTo>
                      <a:pt x="290" y="51"/>
                    </a:lnTo>
                    <a:lnTo>
                      <a:pt x="283" y="44"/>
                    </a:lnTo>
                    <a:lnTo>
                      <a:pt x="274" y="38"/>
                    </a:lnTo>
                    <a:lnTo>
                      <a:pt x="266" y="34"/>
                    </a:lnTo>
                    <a:lnTo>
                      <a:pt x="259" y="29"/>
                    </a:lnTo>
                    <a:lnTo>
                      <a:pt x="269" y="7"/>
                    </a:lnTo>
                    <a:close/>
                    <a:moveTo>
                      <a:pt x="308" y="34"/>
                    </a:moveTo>
                    <a:lnTo>
                      <a:pt x="310" y="37"/>
                    </a:lnTo>
                    <a:lnTo>
                      <a:pt x="311" y="41"/>
                    </a:lnTo>
                    <a:lnTo>
                      <a:pt x="311" y="46"/>
                    </a:lnTo>
                    <a:lnTo>
                      <a:pt x="310" y="49"/>
                    </a:lnTo>
                    <a:lnTo>
                      <a:pt x="299" y="42"/>
                    </a:lnTo>
                    <a:lnTo>
                      <a:pt x="308" y="34"/>
                    </a:lnTo>
                    <a:close/>
                    <a:moveTo>
                      <a:pt x="310" y="49"/>
                    </a:moveTo>
                    <a:lnTo>
                      <a:pt x="310" y="48"/>
                    </a:lnTo>
                    <a:lnTo>
                      <a:pt x="288" y="37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310" y="48"/>
                    </a:moveTo>
                    <a:lnTo>
                      <a:pt x="310" y="49"/>
                    </a:lnTo>
                    <a:lnTo>
                      <a:pt x="299" y="42"/>
                    </a:lnTo>
                    <a:lnTo>
                      <a:pt x="310" y="48"/>
                    </a:lnTo>
                    <a:close/>
                    <a:moveTo>
                      <a:pt x="310" y="49"/>
                    </a:moveTo>
                    <a:lnTo>
                      <a:pt x="301" y="63"/>
                    </a:lnTo>
                    <a:lnTo>
                      <a:pt x="295" y="74"/>
                    </a:lnTo>
                    <a:lnTo>
                      <a:pt x="273" y="62"/>
                    </a:lnTo>
                    <a:lnTo>
                      <a:pt x="282" y="48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295" y="74"/>
                    </a:moveTo>
                    <a:lnTo>
                      <a:pt x="288" y="86"/>
                    </a:lnTo>
                    <a:lnTo>
                      <a:pt x="281" y="100"/>
                    </a:lnTo>
                    <a:lnTo>
                      <a:pt x="259" y="88"/>
                    </a:lnTo>
                    <a:lnTo>
                      <a:pt x="265" y="76"/>
                    </a:lnTo>
                    <a:lnTo>
                      <a:pt x="273" y="62"/>
                    </a:lnTo>
                    <a:lnTo>
                      <a:pt x="295" y="74"/>
                    </a:lnTo>
                    <a:close/>
                    <a:moveTo>
                      <a:pt x="281" y="100"/>
                    </a:moveTo>
                    <a:lnTo>
                      <a:pt x="263" y="132"/>
                    </a:lnTo>
                    <a:lnTo>
                      <a:pt x="248" y="164"/>
                    </a:lnTo>
                    <a:lnTo>
                      <a:pt x="233" y="197"/>
                    </a:lnTo>
                    <a:lnTo>
                      <a:pt x="220" y="229"/>
                    </a:lnTo>
                    <a:lnTo>
                      <a:pt x="197" y="221"/>
                    </a:lnTo>
                    <a:lnTo>
                      <a:pt x="211" y="187"/>
                    </a:lnTo>
                    <a:lnTo>
                      <a:pt x="225" y="154"/>
                    </a:lnTo>
                    <a:lnTo>
                      <a:pt x="242" y="121"/>
                    </a:lnTo>
                    <a:lnTo>
                      <a:pt x="259" y="88"/>
                    </a:lnTo>
                    <a:lnTo>
                      <a:pt x="281" y="100"/>
                    </a:lnTo>
                    <a:close/>
                    <a:moveTo>
                      <a:pt x="197" y="221"/>
                    </a:moveTo>
                    <a:lnTo>
                      <a:pt x="197" y="221"/>
                    </a:lnTo>
                    <a:lnTo>
                      <a:pt x="209" y="225"/>
                    </a:lnTo>
                    <a:lnTo>
                      <a:pt x="197" y="221"/>
                    </a:lnTo>
                    <a:close/>
                    <a:moveTo>
                      <a:pt x="220" y="229"/>
                    </a:moveTo>
                    <a:lnTo>
                      <a:pt x="220" y="229"/>
                    </a:lnTo>
                    <a:lnTo>
                      <a:pt x="197" y="221"/>
                    </a:lnTo>
                    <a:lnTo>
                      <a:pt x="220" y="229"/>
                    </a:lnTo>
                    <a:close/>
                    <a:moveTo>
                      <a:pt x="220" y="229"/>
                    </a:moveTo>
                    <a:lnTo>
                      <a:pt x="220" y="230"/>
                    </a:lnTo>
                    <a:lnTo>
                      <a:pt x="209" y="225"/>
                    </a:lnTo>
                    <a:lnTo>
                      <a:pt x="220" y="229"/>
                    </a:lnTo>
                    <a:close/>
                    <a:moveTo>
                      <a:pt x="220" y="230"/>
                    </a:moveTo>
                    <a:lnTo>
                      <a:pt x="216" y="241"/>
                    </a:lnTo>
                    <a:lnTo>
                      <a:pt x="211" y="255"/>
                    </a:lnTo>
                    <a:lnTo>
                      <a:pt x="188" y="248"/>
                    </a:lnTo>
                    <a:lnTo>
                      <a:pt x="192" y="235"/>
                    </a:lnTo>
                    <a:lnTo>
                      <a:pt x="197" y="221"/>
                    </a:lnTo>
                    <a:lnTo>
                      <a:pt x="220" y="230"/>
                    </a:lnTo>
                    <a:close/>
                    <a:moveTo>
                      <a:pt x="211" y="255"/>
                    </a:moveTo>
                    <a:lnTo>
                      <a:pt x="207" y="267"/>
                    </a:lnTo>
                    <a:lnTo>
                      <a:pt x="203" y="281"/>
                    </a:lnTo>
                    <a:lnTo>
                      <a:pt x="179" y="273"/>
                    </a:lnTo>
                    <a:lnTo>
                      <a:pt x="183" y="262"/>
                    </a:lnTo>
                    <a:lnTo>
                      <a:pt x="188" y="248"/>
                    </a:lnTo>
                    <a:lnTo>
                      <a:pt x="211" y="255"/>
                    </a:lnTo>
                    <a:close/>
                    <a:moveTo>
                      <a:pt x="203" y="281"/>
                    </a:moveTo>
                    <a:lnTo>
                      <a:pt x="193" y="313"/>
                    </a:lnTo>
                    <a:lnTo>
                      <a:pt x="185" y="345"/>
                    </a:lnTo>
                    <a:lnTo>
                      <a:pt x="179" y="377"/>
                    </a:lnTo>
                    <a:lnTo>
                      <a:pt x="174" y="408"/>
                    </a:lnTo>
                    <a:lnTo>
                      <a:pt x="150" y="405"/>
                    </a:lnTo>
                    <a:lnTo>
                      <a:pt x="154" y="373"/>
                    </a:lnTo>
                    <a:lnTo>
                      <a:pt x="162" y="339"/>
                    </a:lnTo>
                    <a:lnTo>
                      <a:pt x="169" y="306"/>
                    </a:lnTo>
                    <a:lnTo>
                      <a:pt x="179" y="273"/>
                    </a:lnTo>
                    <a:lnTo>
                      <a:pt x="203" y="281"/>
                    </a:lnTo>
                    <a:close/>
                    <a:moveTo>
                      <a:pt x="174" y="408"/>
                    </a:moveTo>
                    <a:lnTo>
                      <a:pt x="174" y="411"/>
                    </a:lnTo>
                    <a:lnTo>
                      <a:pt x="173" y="412"/>
                    </a:lnTo>
                    <a:lnTo>
                      <a:pt x="162" y="407"/>
                    </a:lnTo>
                    <a:lnTo>
                      <a:pt x="174" y="408"/>
                    </a:lnTo>
                    <a:close/>
                    <a:moveTo>
                      <a:pt x="173" y="412"/>
                    </a:moveTo>
                    <a:lnTo>
                      <a:pt x="166" y="426"/>
                    </a:lnTo>
                    <a:lnTo>
                      <a:pt x="158" y="438"/>
                    </a:lnTo>
                    <a:lnTo>
                      <a:pt x="151" y="449"/>
                    </a:lnTo>
                    <a:lnTo>
                      <a:pt x="143" y="459"/>
                    </a:lnTo>
                    <a:lnTo>
                      <a:pt x="135" y="469"/>
                    </a:lnTo>
                    <a:lnTo>
                      <a:pt x="126" y="478"/>
                    </a:lnTo>
                    <a:lnTo>
                      <a:pt x="116" y="484"/>
                    </a:lnTo>
                    <a:lnTo>
                      <a:pt x="107" y="491"/>
                    </a:lnTo>
                    <a:lnTo>
                      <a:pt x="95" y="470"/>
                    </a:lnTo>
                    <a:lnTo>
                      <a:pt x="102" y="465"/>
                    </a:lnTo>
                    <a:lnTo>
                      <a:pt x="111" y="458"/>
                    </a:lnTo>
                    <a:lnTo>
                      <a:pt x="119" y="451"/>
                    </a:lnTo>
                    <a:lnTo>
                      <a:pt x="125" y="443"/>
                    </a:lnTo>
                    <a:lnTo>
                      <a:pt x="133" y="434"/>
                    </a:lnTo>
                    <a:lnTo>
                      <a:pt x="139" y="425"/>
                    </a:lnTo>
                    <a:lnTo>
                      <a:pt x="144" y="414"/>
                    </a:lnTo>
                    <a:lnTo>
                      <a:pt x="151" y="402"/>
                    </a:lnTo>
                    <a:lnTo>
                      <a:pt x="173" y="412"/>
                    </a:lnTo>
                    <a:close/>
                    <a:moveTo>
                      <a:pt x="107" y="491"/>
                    </a:moveTo>
                    <a:lnTo>
                      <a:pt x="96" y="496"/>
                    </a:lnTo>
                    <a:lnTo>
                      <a:pt x="85" y="500"/>
                    </a:lnTo>
                    <a:lnTo>
                      <a:pt x="73" y="503"/>
                    </a:lnTo>
                    <a:lnTo>
                      <a:pt x="61" y="506"/>
                    </a:lnTo>
                    <a:lnTo>
                      <a:pt x="49" y="507"/>
                    </a:lnTo>
                    <a:lnTo>
                      <a:pt x="36" y="507"/>
                    </a:lnTo>
                    <a:lnTo>
                      <a:pt x="23" y="506"/>
                    </a:lnTo>
                    <a:lnTo>
                      <a:pt x="9" y="505"/>
                    </a:lnTo>
                    <a:lnTo>
                      <a:pt x="14" y="480"/>
                    </a:lnTo>
                    <a:lnTo>
                      <a:pt x="26" y="482"/>
                    </a:lnTo>
                    <a:lnTo>
                      <a:pt x="36" y="482"/>
                    </a:lnTo>
                    <a:lnTo>
                      <a:pt x="47" y="483"/>
                    </a:lnTo>
                    <a:lnTo>
                      <a:pt x="57" y="482"/>
                    </a:lnTo>
                    <a:lnTo>
                      <a:pt x="68" y="480"/>
                    </a:lnTo>
                    <a:lnTo>
                      <a:pt x="76" y="478"/>
                    </a:lnTo>
                    <a:lnTo>
                      <a:pt x="86" y="474"/>
                    </a:lnTo>
                    <a:lnTo>
                      <a:pt x="95" y="470"/>
                    </a:lnTo>
                    <a:lnTo>
                      <a:pt x="107" y="491"/>
                    </a:lnTo>
                    <a:close/>
                    <a:moveTo>
                      <a:pt x="9" y="505"/>
                    </a:moveTo>
                    <a:lnTo>
                      <a:pt x="5" y="502"/>
                    </a:lnTo>
                    <a:lnTo>
                      <a:pt x="2" y="499"/>
                    </a:lnTo>
                    <a:lnTo>
                      <a:pt x="0" y="495"/>
                    </a:lnTo>
                    <a:lnTo>
                      <a:pt x="0" y="491"/>
                    </a:lnTo>
                    <a:lnTo>
                      <a:pt x="12" y="492"/>
                    </a:lnTo>
                    <a:lnTo>
                      <a:pt x="9" y="5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7" name="Freeform 1028"/>
              <p:cNvSpPr>
                <a:spLocks/>
              </p:cNvSpPr>
              <p:nvPr/>
            </p:nvSpPr>
            <p:spPr bwMode="auto">
              <a:xfrm>
                <a:off x="2750" y="1736"/>
                <a:ext cx="58" cy="93"/>
              </a:xfrm>
              <a:custGeom>
                <a:avLst/>
                <a:gdLst>
                  <a:gd name="T0" fmla="*/ 0 w 265"/>
                  <a:gd name="T1" fmla="*/ 18 h 460"/>
                  <a:gd name="T2" fmla="*/ 1 w 265"/>
                  <a:gd name="T3" fmla="*/ 15 h 460"/>
                  <a:gd name="T4" fmla="*/ 1 w 265"/>
                  <a:gd name="T5" fmla="*/ 12 h 460"/>
                  <a:gd name="T6" fmla="*/ 2 w 265"/>
                  <a:gd name="T7" fmla="*/ 8 h 460"/>
                  <a:gd name="T8" fmla="*/ 4 w 265"/>
                  <a:gd name="T9" fmla="*/ 5 h 460"/>
                  <a:gd name="T10" fmla="*/ 4 w 265"/>
                  <a:gd name="T11" fmla="*/ 4 h 460"/>
                  <a:gd name="T12" fmla="*/ 5 w 265"/>
                  <a:gd name="T13" fmla="*/ 2 h 460"/>
                  <a:gd name="T14" fmla="*/ 6 w 265"/>
                  <a:gd name="T15" fmla="*/ 1 h 460"/>
                  <a:gd name="T16" fmla="*/ 7 w 265"/>
                  <a:gd name="T17" fmla="*/ 1 h 460"/>
                  <a:gd name="T18" fmla="*/ 7 w 265"/>
                  <a:gd name="T19" fmla="*/ 0 h 460"/>
                  <a:gd name="T20" fmla="*/ 8 w 265"/>
                  <a:gd name="T21" fmla="*/ 0 h 460"/>
                  <a:gd name="T22" fmla="*/ 8 w 265"/>
                  <a:gd name="T23" fmla="*/ 0 h 460"/>
                  <a:gd name="T24" fmla="*/ 9 w 265"/>
                  <a:gd name="T25" fmla="*/ 0 h 460"/>
                  <a:gd name="T26" fmla="*/ 9 w 265"/>
                  <a:gd name="T27" fmla="*/ 0 h 460"/>
                  <a:gd name="T28" fmla="*/ 10 w 265"/>
                  <a:gd name="T29" fmla="*/ 0 h 460"/>
                  <a:gd name="T30" fmla="*/ 10 w 265"/>
                  <a:gd name="T31" fmla="*/ 1 h 460"/>
                  <a:gd name="T32" fmla="*/ 10 w 265"/>
                  <a:gd name="T33" fmla="*/ 2 h 460"/>
                  <a:gd name="T34" fmla="*/ 9 w 265"/>
                  <a:gd name="T35" fmla="*/ 4 h 460"/>
                  <a:gd name="T36" fmla="*/ 8 w 265"/>
                  <a:gd name="T37" fmla="*/ 5 h 460"/>
                  <a:gd name="T38" fmla="*/ 8 w 265"/>
                  <a:gd name="T39" fmla="*/ 7 h 460"/>
                  <a:gd name="T40" fmla="*/ 7 w 265"/>
                  <a:gd name="T41" fmla="*/ 9 h 460"/>
                  <a:gd name="T42" fmla="*/ 6 w 265"/>
                  <a:gd name="T43" fmla="*/ 11 h 460"/>
                  <a:gd name="T44" fmla="*/ 6 w 265"/>
                  <a:gd name="T45" fmla="*/ 12 h 460"/>
                  <a:gd name="T46" fmla="*/ 6 w 265"/>
                  <a:gd name="T47" fmla="*/ 14 h 460"/>
                  <a:gd name="T48" fmla="*/ 5 w 265"/>
                  <a:gd name="T49" fmla="*/ 15 h 460"/>
                  <a:gd name="T50" fmla="*/ 5 w 265"/>
                  <a:gd name="T51" fmla="*/ 16 h 460"/>
                  <a:gd name="T52" fmla="*/ 4 w 265"/>
                  <a:gd name="T53" fmla="*/ 17 h 460"/>
                  <a:gd name="T54" fmla="*/ 4 w 265"/>
                  <a:gd name="T55" fmla="*/ 18 h 460"/>
                  <a:gd name="T56" fmla="*/ 3 w 265"/>
                  <a:gd name="T57" fmla="*/ 18 h 460"/>
                  <a:gd name="T58" fmla="*/ 2 w 265"/>
                  <a:gd name="T59" fmla="*/ 18 h 460"/>
                  <a:gd name="T60" fmla="*/ 1 w 265"/>
                  <a:gd name="T61" fmla="*/ 18 h 460"/>
                  <a:gd name="T62" fmla="*/ 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0" y="456"/>
                    </a:moveTo>
                    <a:lnTo>
                      <a:pt x="2" y="438"/>
                    </a:lnTo>
                    <a:lnTo>
                      <a:pt x="8" y="411"/>
                    </a:lnTo>
                    <a:lnTo>
                      <a:pt x="14" y="376"/>
                    </a:lnTo>
                    <a:lnTo>
                      <a:pt x="23" y="336"/>
                    </a:lnTo>
                    <a:lnTo>
                      <a:pt x="34" y="293"/>
                    </a:lnTo>
                    <a:lnTo>
                      <a:pt x="47" y="247"/>
                    </a:lnTo>
                    <a:lnTo>
                      <a:pt x="62" y="200"/>
                    </a:lnTo>
                    <a:lnTo>
                      <a:pt x="79" y="155"/>
                    </a:lnTo>
                    <a:lnTo>
                      <a:pt x="88" y="133"/>
                    </a:lnTo>
                    <a:lnTo>
                      <a:pt x="97" y="113"/>
                    </a:lnTo>
                    <a:lnTo>
                      <a:pt x="107" y="93"/>
                    </a:lnTo>
                    <a:lnTo>
                      <a:pt x="118" y="75"/>
                    </a:lnTo>
                    <a:lnTo>
                      <a:pt x="128" y="59"/>
                    </a:lnTo>
                    <a:lnTo>
                      <a:pt x="138" y="44"/>
                    </a:lnTo>
                    <a:lnTo>
                      <a:pt x="150" y="31"/>
                    </a:lnTo>
                    <a:lnTo>
                      <a:pt x="161" y="19"/>
                    </a:lnTo>
                    <a:lnTo>
                      <a:pt x="168" y="15"/>
                    </a:lnTo>
                    <a:lnTo>
                      <a:pt x="173" y="10"/>
                    </a:lnTo>
                    <a:lnTo>
                      <a:pt x="179" y="7"/>
                    </a:lnTo>
                    <a:lnTo>
                      <a:pt x="186" y="4"/>
                    </a:lnTo>
                    <a:lnTo>
                      <a:pt x="191" y="2"/>
                    </a:lnTo>
                    <a:lnTo>
                      <a:pt x="198" y="1"/>
                    </a:lnTo>
                    <a:lnTo>
                      <a:pt x="204" y="0"/>
                    </a:lnTo>
                    <a:lnTo>
                      <a:pt x="211" y="0"/>
                    </a:lnTo>
                    <a:lnTo>
                      <a:pt x="217" y="0"/>
                    </a:lnTo>
                    <a:lnTo>
                      <a:pt x="224" y="2"/>
                    </a:lnTo>
                    <a:lnTo>
                      <a:pt x="230" y="4"/>
                    </a:lnTo>
                    <a:lnTo>
                      <a:pt x="237" y="6"/>
                    </a:lnTo>
                    <a:lnTo>
                      <a:pt x="244" y="10"/>
                    </a:lnTo>
                    <a:lnTo>
                      <a:pt x="251" y="15"/>
                    </a:lnTo>
                    <a:lnTo>
                      <a:pt x="257" y="20"/>
                    </a:lnTo>
                    <a:lnTo>
                      <a:pt x="265" y="27"/>
                    </a:lnTo>
                    <a:lnTo>
                      <a:pt x="252" y="49"/>
                    </a:lnTo>
                    <a:lnTo>
                      <a:pt x="240" y="71"/>
                    </a:lnTo>
                    <a:lnTo>
                      <a:pt x="229" y="92"/>
                    </a:lnTo>
                    <a:lnTo>
                      <a:pt x="218" y="114"/>
                    </a:lnTo>
                    <a:lnTo>
                      <a:pt x="209" y="137"/>
                    </a:lnTo>
                    <a:lnTo>
                      <a:pt x="199" y="158"/>
                    </a:lnTo>
                    <a:lnTo>
                      <a:pt x="190" y="180"/>
                    </a:lnTo>
                    <a:lnTo>
                      <a:pt x="182" y="201"/>
                    </a:lnTo>
                    <a:lnTo>
                      <a:pt x="174" y="224"/>
                    </a:lnTo>
                    <a:lnTo>
                      <a:pt x="166" y="246"/>
                    </a:lnTo>
                    <a:lnTo>
                      <a:pt x="160" y="267"/>
                    </a:lnTo>
                    <a:lnTo>
                      <a:pt x="155" y="289"/>
                    </a:lnTo>
                    <a:lnTo>
                      <a:pt x="149" y="311"/>
                    </a:lnTo>
                    <a:lnTo>
                      <a:pt x="145" y="332"/>
                    </a:lnTo>
                    <a:lnTo>
                      <a:pt x="141" y="354"/>
                    </a:lnTo>
                    <a:lnTo>
                      <a:pt x="137" y="375"/>
                    </a:lnTo>
                    <a:lnTo>
                      <a:pt x="132" y="387"/>
                    </a:lnTo>
                    <a:lnTo>
                      <a:pt x="125" y="398"/>
                    </a:lnTo>
                    <a:lnTo>
                      <a:pt x="119" y="409"/>
                    </a:lnTo>
                    <a:lnTo>
                      <a:pt x="112" y="417"/>
                    </a:lnTo>
                    <a:lnTo>
                      <a:pt x="105" y="426"/>
                    </a:lnTo>
                    <a:lnTo>
                      <a:pt x="97" y="434"/>
                    </a:lnTo>
                    <a:lnTo>
                      <a:pt x="90" y="440"/>
                    </a:lnTo>
                    <a:lnTo>
                      <a:pt x="81" y="446"/>
                    </a:lnTo>
                    <a:lnTo>
                      <a:pt x="72" y="450"/>
                    </a:lnTo>
                    <a:lnTo>
                      <a:pt x="63" y="453"/>
                    </a:lnTo>
                    <a:lnTo>
                      <a:pt x="54" y="456"/>
                    </a:lnTo>
                    <a:lnTo>
                      <a:pt x="43" y="459"/>
                    </a:lnTo>
                    <a:lnTo>
                      <a:pt x="34" y="460"/>
                    </a:lnTo>
                    <a:lnTo>
                      <a:pt x="23" y="460"/>
                    </a:lnTo>
                    <a:lnTo>
                      <a:pt x="12" y="459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8" name="Freeform 1029"/>
              <p:cNvSpPr>
                <a:spLocks noEditPoints="1"/>
              </p:cNvSpPr>
              <p:nvPr/>
            </p:nvSpPr>
            <p:spPr bwMode="auto">
              <a:xfrm>
                <a:off x="2750" y="1732"/>
                <a:ext cx="58" cy="97"/>
              </a:xfrm>
              <a:custGeom>
                <a:avLst/>
                <a:gdLst>
                  <a:gd name="T0" fmla="*/ 1 w 289"/>
                  <a:gd name="T1" fmla="*/ 19 h 484"/>
                  <a:gd name="T2" fmla="*/ 0 w 289"/>
                  <a:gd name="T3" fmla="*/ 18 h 484"/>
                  <a:gd name="T4" fmla="*/ 0 w 289"/>
                  <a:gd name="T5" fmla="*/ 19 h 484"/>
                  <a:gd name="T6" fmla="*/ 0 w 289"/>
                  <a:gd name="T7" fmla="*/ 17 h 484"/>
                  <a:gd name="T8" fmla="*/ 1 w 289"/>
                  <a:gd name="T9" fmla="*/ 18 h 484"/>
                  <a:gd name="T10" fmla="*/ 1 w 289"/>
                  <a:gd name="T11" fmla="*/ 14 h 484"/>
                  <a:gd name="T12" fmla="*/ 2 w 289"/>
                  <a:gd name="T13" fmla="*/ 9 h 484"/>
                  <a:gd name="T14" fmla="*/ 4 w 289"/>
                  <a:gd name="T15" fmla="*/ 8 h 484"/>
                  <a:gd name="T16" fmla="*/ 2 w 289"/>
                  <a:gd name="T17" fmla="*/ 13 h 484"/>
                  <a:gd name="T18" fmla="*/ 0 w 289"/>
                  <a:gd name="T19" fmla="*/ 17 h 484"/>
                  <a:gd name="T20" fmla="*/ 4 w 289"/>
                  <a:gd name="T21" fmla="*/ 4 h 484"/>
                  <a:gd name="T22" fmla="*/ 6 w 289"/>
                  <a:gd name="T23" fmla="*/ 2 h 484"/>
                  <a:gd name="T24" fmla="*/ 6 w 289"/>
                  <a:gd name="T25" fmla="*/ 3 h 484"/>
                  <a:gd name="T26" fmla="*/ 5 w 289"/>
                  <a:gd name="T27" fmla="*/ 5 h 484"/>
                  <a:gd name="T28" fmla="*/ 6 w 289"/>
                  <a:gd name="T29" fmla="*/ 1 h 484"/>
                  <a:gd name="T30" fmla="*/ 8 w 289"/>
                  <a:gd name="T31" fmla="*/ 0 h 484"/>
                  <a:gd name="T32" fmla="*/ 7 w 289"/>
                  <a:gd name="T33" fmla="*/ 2 h 484"/>
                  <a:gd name="T34" fmla="*/ 8 w 289"/>
                  <a:gd name="T35" fmla="*/ 0 h 484"/>
                  <a:gd name="T36" fmla="*/ 10 w 289"/>
                  <a:gd name="T37" fmla="*/ 0 h 484"/>
                  <a:gd name="T38" fmla="*/ 9 w 289"/>
                  <a:gd name="T39" fmla="*/ 1 h 484"/>
                  <a:gd name="T40" fmla="*/ 10 w 289"/>
                  <a:gd name="T41" fmla="*/ 0 h 484"/>
                  <a:gd name="T42" fmla="*/ 11 w 289"/>
                  <a:gd name="T43" fmla="*/ 1 h 484"/>
                  <a:gd name="T44" fmla="*/ 10 w 289"/>
                  <a:gd name="T45" fmla="*/ 1 h 484"/>
                  <a:gd name="T46" fmla="*/ 12 w 289"/>
                  <a:gd name="T47" fmla="*/ 1 h 484"/>
                  <a:gd name="T48" fmla="*/ 11 w 289"/>
                  <a:gd name="T49" fmla="*/ 2 h 484"/>
                  <a:gd name="T50" fmla="*/ 11 w 289"/>
                  <a:gd name="T51" fmla="*/ 1 h 484"/>
                  <a:gd name="T52" fmla="*/ 12 w 289"/>
                  <a:gd name="T53" fmla="*/ 2 h 484"/>
                  <a:gd name="T54" fmla="*/ 11 w 289"/>
                  <a:gd name="T55" fmla="*/ 2 h 484"/>
                  <a:gd name="T56" fmla="*/ 11 w 289"/>
                  <a:gd name="T57" fmla="*/ 1 h 484"/>
                  <a:gd name="T58" fmla="*/ 10 w 289"/>
                  <a:gd name="T59" fmla="*/ 4 h 484"/>
                  <a:gd name="T60" fmla="*/ 11 w 289"/>
                  <a:gd name="T61" fmla="*/ 3 h 484"/>
                  <a:gd name="T62" fmla="*/ 9 w 289"/>
                  <a:gd name="T63" fmla="*/ 7 h 484"/>
                  <a:gd name="T64" fmla="*/ 8 w 289"/>
                  <a:gd name="T65" fmla="*/ 6 h 484"/>
                  <a:gd name="T66" fmla="*/ 8 w 289"/>
                  <a:gd name="T67" fmla="*/ 9 h 484"/>
                  <a:gd name="T68" fmla="*/ 7 w 289"/>
                  <a:gd name="T69" fmla="*/ 8 h 484"/>
                  <a:gd name="T70" fmla="*/ 8 w 289"/>
                  <a:gd name="T71" fmla="*/ 9 h 484"/>
                  <a:gd name="T72" fmla="*/ 8 w 289"/>
                  <a:gd name="T73" fmla="*/ 9 h 484"/>
                  <a:gd name="T74" fmla="*/ 7 w 289"/>
                  <a:gd name="T75" fmla="*/ 8 h 484"/>
                  <a:gd name="T76" fmla="*/ 8 w 289"/>
                  <a:gd name="T77" fmla="*/ 11 h 484"/>
                  <a:gd name="T78" fmla="*/ 8 w 289"/>
                  <a:gd name="T79" fmla="*/ 10 h 484"/>
                  <a:gd name="T80" fmla="*/ 7 w 289"/>
                  <a:gd name="T81" fmla="*/ 14 h 484"/>
                  <a:gd name="T82" fmla="*/ 6 w 289"/>
                  <a:gd name="T83" fmla="*/ 13 h 484"/>
                  <a:gd name="T84" fmla="*/ 6 w 289"/>
                  <a:gd name="T85" fmla="*/ 16 h 484"/>
                  <a:gd name="T86" fmla="*/ 6 w 289"/>
                  <a:gd name="T87" fmla="*/ 16 h 484"/>
                  <a:gd name="T88" fmla="*/ 6 w 289"/>
                  <a:gd name="T89" fmla="*/ 17 h 484"/>
                  <a:gd name="T90" fmla="*/ 4 w 289"/>
                  <a:gd name="T91" fmla="*/ 19 h 484"/>
                  <a:gd name="T92" fmla="*/ 4 w 289"/>
                  <a:gd name="T93" fmla="*/ 18 h 484"/>
                  <a:gd name="T94" fmla="*/ 5 w 289"/>
                  <a:gd name="T95" fmla="*/ 16 h 484"/>
                  <a:gd name="T96" fmla="*/ 4 w 289"/>
                  <a:gd name="T97" fmla="*/ 19 h 484"/>
                  <a:gd name="T98" fmla="*/ 2 w 289"/>
                  <a:gd name="T99" fmla="*/ 19 h 484"/>
                  <a:gd name="T100" fmla="*/ 0 w 289"/>
                  <a:gd name="T101" fmla="*/ 19 h 484"/>
                  <a:gd name="T102" fmla="*/ 2 w 289"/>
                  <a:gd name="T103" fmla="*/ 18 h 484"/>
                  <a:gd name="T104" fmla="*/ 3 w 289"/>
                  <a:gd name="T105" fmla="*/ 18 h 484"/>
                  <a:gd name="T106" fmla="*/ 0 w 289"/>
                  <a:gd name="T107" fmla="*/ 19 h 484"/>
                  <a:gd name="T108" fmla="*/ 0 w 289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9"/>
                  <a:gd name="T166" fmla="*/ 0 h 484"/>
                  <a:gd name="T167" fmla="*/ 289 w 289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9" h="484">
                    <a:moveTo>
                      <a:pt x="0" y="468"/>
                    </a:moveTo>
                    <a:lnTo>
                      <a:pt x="0" y="468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0" y="468"/>
                    </a:moveTo>
                    <a:lnTo>
                      <a:pt x="1" y="457"/>
                    </a:lnTo>
                    <a:lnTo>
                      <a:pt x="2" y="446"/>
                    </a:lnTo>
                    <a:lnTo>
                      <a:pt x="27" y="450"/>
                    </a:lnTo>
                    <a:lnTo>
                      <a:pt x="25" y="462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2" y="446"/>
                    </a:moveTo>
                    <a:lnTo>
                      <a:pt x="3" y="440"/>
                    </a:lnTo>
                    <a:lnTo>
                      <a:pt x="5" y="434"/>
                    </a:lnTo>
                    <a:lnTo>
                      <a:pt x="7" y="424"/>
                    </a:lnTo>
                    <a:lnTo>
                      <a:pt x="9" y="413"/>
                    </a:lnTo>
                    <a:lnTo>
                      <a:pt x="33" y="418"/>
                    </a:lnTo>
                    <a:lnTo>
                      <a:pt x="30" y="433"/>
                    </a:lnTo>
                    <a:lnTo>
                      <a:pt x="27" y="450"/>
                    </a:lnTo>
                    <a:lnTo>
                      <a:pt x="2" y="446"/>
                    </a:lnTo>
                    <a:close/>
                    <a:moveTo>
                      <a:pt x="9" y="413"/>
                    </a:moveTo>
                    <a:lnTo>
                      <a:pt x="14" y="387"/>
                    </a:lnTo>
                    <a:lnTo>
                      <a:pt x="20" y="359"/>
                    </a:lnTo>
                    <a:lnTo>
                      <a:pt x="27" y="329"/>
                    </a:lnTo>
                    <a:lnTo>
                      <a:pt x="36" y="297"/>
                    </a:lnTo>
                    <a:lnTo>
                      <a:pt x="46" y="263"/>
                    </a:lnTo>
                    <a:lnTo>
                      <a:pt x="55" y="230"/>
                    </a:lnTo>
                    <a:lnTo>
                      <a:pt x="67" y="196"/>
                    </a:lnTo>
                    <a:lnTo>
                      <a:pt x="80" y="163"/>
                    </a:lnTo>
                    <a:lnTo>
                      <a:pt x="103" y="172"/>
                    </a:lnTo>
                    <a:lnTo>
                      <a:pt x="90" y="205"/>
                    </a:lnTo>
                    <a:lnTo>
                      <a:pt x="79" y="237"/>
                    </a:lnTo>
                    <a:lnTo>
                      <a:pt x="68" y="271"/>
                    </a:lnTo>
                    <a:lnTo>
                      <a:pt x="60" y="303"/>
                    </a:lnTo>
                    <a:lnTo>
                      <a:pt x="51" y="335"/>
                    </a:lnTo>
                    <a:lnTo>
                      <a:pt x="43" y="365"/>
                    </a:lnTo>
                    <a:lnTo>
                      <a:pt x="38" y="393"/>
                    </a:lnTo>
                    <a:lnTo>
                      <a:pt x="33" y="418"/>
                    </a:lnTo>
                    <a:lnTo>
                      <a:pt x="9" y="413"/>
                    </a:lnTo>
                    <a:close/>
                    <a:moveTo>
                      <a:pt x="80" y="163"/>
                    </a:moveTo>
                    <a:lnTo>
                      <a:pt x="88" y="143"/>
                    </a:lnTo>
                    <a:lnTo>
                      <a:pt x="97" y="124"/>
                    </a:lnTo>
                    <a:lnTo>
                      <a:pt x="106" y="105"/>
                    </a:lnTo>
                    <a:lnTo>
                      <a:pt x="116" y="88"/>
                    </a:lnTo>
                    <a:lnTo>
                      <a:pt x="126" y="71"/>
                    </a:lnTo>
                    <a:lnTo>
                      <a:pt x="135" y="57"/>
                    </a:lnTo>
                    <a:lnTo>
                      <a:pt x="146" y="43"/>
                    </a:lnTo>
                    <a:lnTo>
                      <a:pt x="157" y="31"/>
                    </a:lnTo>
                    <a:lnTo>
                      <a:pt x="174" y="48"/>
                    </a:lnTo>
                    <a:lnTo>
                      <a:pt x="164" y="59"/>
                    </a:lnTo>
                    <a:lnTo>
                      <a:pt x="155" y="72"/>
                    </a:lnTo>
                    <a:lnTo>
                      <a:pt x="145" y="86"/>
                    </a:lnTo>
                    <a:lnTo>
                      <a:pt x="136" y="101"/>
                    </a:lnTo>
                    <a:lnTo>
                      <a:pt x="127" y="117"/>
                    </a:lnTo>
                    <a:lnTo>
                      <a:pt x="119" y="135"/>
                    </a:lnTo>
                    <a:lnTo>
                      <a:pt x="110" y="153"/>
                    </a:lnTo>
                    <a:lnTo>
                      <a:pt x="103" y="172"/>
                    </a:lnTo>
                    <a:lnTo>
                      <a:pt x="80" y="163"/>
                    </a:lnTo>
                    <a:close/>
                    <a:moveTo>
                      <a:pt x="157" y="31"/>
                    </a:moveTo>
                    <a:lnTo>
                      <a:pt x="167" y="22"/>
                    </a:lnTo>
                    <a:lnTo>
                      <a:pt x="177" y="14"/>
                    </a:lnTo>
                    <a:lnTo>
                      <a:pt x="188" y="8"/>
                    </a:lnTo>
                    <a:lnTo>
                      <a:pt x="199" y="4"/>
                    </a:lnTo>
                    <a:lnTo>
                      <a:pt x="207" y="27"/>
                    </a:lnTo>
                    <a:lnTo>
                      <a:pt x="198" y="30"/>
                    </a:lnTo>
                    <a:lnTo>
                      <a:pt x="190" y="35"/>
                    </a:lnTo>
                    <a:lnTo>
                      <a:pt x="182" y="41"/>
                    </a:lnTo>
                    <a:lnTo>
                      <a:pt x="174" y="48"/>
                    </a:lnTo>
                    <a:lnTo>
                      <a:pt x="157" y="31"/>
                    </a:lnTo>
                    <a:close/>
                    <a:moveTo>
                      <a:pt x="199" y="4"/>
                    </a:moveTo>
                    <a:lnTo>
                      <a:pt x="211" y="1"/>
                    </a:lnTo>
                    <a:lnTo>
                      <a:pt x="223" y="0"/>
                    </a:lnTo>
                    <a:lnTo>
                      <a:pt x="229" y="1"/>
                    </a:lnTo>
                    <a:lnTo>
                      <a:pt x="236" y="2"/>
                    </a:lnTo>
                    <a:lnTo>
                      <a:pt x="241" y="3"/>
                    </a:lnTo>
                    <a:lnTo>
                      <a:pt x="248" y="5"/>
                    </a:lnTo>
                    <a:lnTo>
                      <a:pt x="239" y="28"/>
                    </a:lnTo>
                    <a:lnTo>
                      <a:pt x="230" y="25"/>
                    </a:lnTo>
                    <a:lnTo>
                      <a:pt x="223" y="24"/>
                    </a:lnTo>
                    <a:lnTo>
                      <a:pt x="214" y="25"/>
                    </a:lnTo>
                    <a:lnTo>
                      <a:pt x="207" y="27"/>
                    </a:lnTo>
                    <a:lnTo>
                      <a:pt x="199" y="4"/>
                    </a:lnTo>
                    <a:close/>
                    <a:moveTo>
                      <a:pt x="248" y="5"/>
                    </a:moveTo>
                    <a:lnTo>
                      <a:pt x="257" y="9"/>
                    </a:lnTo>
                    <a:lnTo>
                      <a:pt x="266" y="16"/>
                    </a:lnTo>
                    <a:lnTo>
                      <a:pt x="276" y="22"/>
                    </a:lnTo>
                    <a:lnTo>
                      <a:pt x="285" y="31"/>
                    </a:lnTo>
                    <a:lnTo>
                      <a:pt x="268" y="48"/>
                    </a:lnTo>
                    <a:lnTo>
                      <a:pt x="261" y="42"/>
                    </a:lnTo>
                    <a:lnTo>
                      <a:pt x="253" y="36"/>
                    </a:lnTo>
                    <a:lnTo>
                      <a:pt x="245" y="32"/>
                    </a:lnTo>
                    <a:lnTo>
                      <a:pt x="239" y="28"/>
                    </a:lnTo>
                    <a:lnTo>
                      <a:pt x="248" y="5"/>
                    </a:lnTo>
                    <a:close/>
                    <a:moveTo>
                      <a:pt x="285" y="31"/>
                    </a:moveTo>
                    <a:lnTo>
                      <a:pt x="288" y="34"/>
                    </a:lnTo>
                    <a:lnTo>
                      <a:pt x="289" y="38"/>
                    </a:lnTo>
                    <a:lnTo>
                      <a:pt x="289" y="43"/>
                    </a:lnTo>
                    <a:lnTo>
                      <a:pt x="288" y="46"/>
                    </a:lnTo>
                    <a:lnTo>
                      <a:pt x="277" y="40"/>
                    </a:lnTo>
                    <a:lnTo>
                      <a:pt x="285" y="31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77" y="41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0" y="58"/>
                    </a:lnTo>
                    <a:lnTo>
                      <a:pt x="273" y="71"/>
                    </a:lnTo>
                    <a:lnTo>
                      <a:pt x="252" y="59"/>
                    </a:lnTo>
                    <a:lnTo>
                      <a:pt x="25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73" y="71"/>
                    </a:moveTo>
                    <a:lnTo>
                      <a:pt x="266" y="85"/>
                    </a:lnTo>
                    <a:lnTo>
                      <a:pt x="261" y="95"/>
                    </a:lnTo>
                    <a:lnTo>
                      <a:pt x="239" y="84"/>
                    </a:lnTo>
                    <a:lnTo>
                      <a:pt x="246" y="69"/>
                    </a:lnTo>
                    <a:lnTo>
                      <a:pt x="252" y="59"/>
                    </a:lnTo>
                    <a:lnTo>
                      <a:pt x="273" y="71"/>
                    </a:lnTo>
                    <a:close/>
                    <a:moveTo>
                      <a:pt x="261" y="95"/>
                    </a:moveTo>
                    <a:lnTo>
                      <a:pt x="245" y="125"/>
                    </a:lnTo>
                    <a:lnTo>
                      <a:pt x="230" y="156"/>
                    </a:lnTo>
                    <a:lnTo>
                      <a:pt x="217" y="187"/>
                    </a:lnTo>
                    <a:lnTo>
                      <a:pt x="205" y="219"/>
                    </a:lnTo>
                    <a:lnTo>
                      <a:pt x="182" y="210"/>
                    </a:lnTo>
                    <a:lnTo>
                      <a:pt x="195" y="179"/>
                    </a:lnTo>
                    <a:lnTo>
                      <a:pt x="208" y="148"/>
                    </a:lnTo>
                    <a:lnTo>
                      <a:pt x="223" y="115"/>
                    </a:lnTo>
                    <a:lnTo>
                      <a:pt x="239" y="84"/>
                    </a:lnTo>
                    <a:lnTo>
                      <a:pt x="261" y="95"/>
                    </a:lnTo>
                    <a:close/>
                    <a:moveTo>
                      <a:pt x="205" y="219"/>
                    </a:moveTo>
                    <a:lnTo>
                      <a:pt x="205" y="219"/>
                    </a:lnTo>
                    <a:lnTo>
                      <a:pt x="182" y="211"/>
                    </a:lnTo>
                    <a:lnTo>
                      <a:pt x="182" y="210"/>
                    </a:lnTo>
                    <a:lnTo>
                      <a:pt x="205" y="219"/>
                    </a:lnTo>
                    <a:close/>
                    <a:moveTo>
                      <a:pt x="205" y="219"/>
                    </a:moveTo>
                    <a:lnTo>
                      <a:pt x="204" y="219"/>
                    </a:lnTo>
                    <a:lnTo>
                      <a:pt x="194" y="214"/>
                    </a:lnTo>
                    <a:lnTo>
                      <a:pt x="205" y="219"/>
                    </a:lnTo>
                    <a:close/>
                    <a:moveTo>
                      <a:pt x="204" y="219"/>
                    </a:moveTo>
                    <a:lnTo>
                      <a:pt x="200" y="234"/>
                    </a:lnTo>
                    <a:lnTo>
                      <a:pt x="196" y="244"/>
                    </a:lnTo>
                    <a:lnTo>
                      <a:pt x="173" y="236"/>
                    </a:lnTo>
                    <a:lnTo>
                      <a:pt x="178" y="221"/>
                    </a:lnTo>
                    <a:lnTo>
                      <a:pt x="182" y="210"/>
                    </a:lnTo>
                    <a:lnTo>
                      <a:pt x="204" y="219"/>
                    </a:lnTo>
                    <a:close/>
                    <a:moveTo>
                      <a:pt x="196" y="244"/>
                    </a:moveTo>
                    <a:lnTo>
                      <a:pt x="192" y="254"/>
                    </a:lnTo>
                    <a:lnTo>
                      <a:pt x="188" y="267"/>
                    </a:lnTo>
                    <a:lnTo>
                      <a:pt x="165" y="261"/>
                    </a:lnTo>
                    <a:lnTo>
                      <a:pt x="169" y="249"/>
                    </a:lnTo>
                    <a:lnTo>
                      <a:pt x="173" y="236"/>
                    </a:lnTo>
                    <a:lnTo>
                      <a:pt x="196" y="244"/>
                    </a:lnTo>
                    <a:close/>
                    <a:moveTo>
                      <a:pt x="188" y="267"/>
                    </a:moveTo>
                    <a:lnTo>
                      <a:pt x="180" y="299"/>
                    </a:lnTo>
                    <a:lnTo>
                      <a:pt x="172" y="329"/>
                    </a:lnTo>
                    <a:lnTo>
                      <a:pt x="167" y="360"/>
                    </a:lnTo>
                    <a:lnTo>
                      <a:pt x="161" y="391"/>
                    </a:lnTo>
                    <a:lnTo>
                      <a:pt x="137" y="387"/>
                    </a:lnTo>
                    <a:lnTo>
                      <a:pt x="142" y="356"/>
                    </a:lnTo>
                    <a:lnTo>
                      <a:pt x="148" y="325"/>
                    </a:lnTo>
                    <a:lnTo>
                      <a:pt x="156" y="292"/>
                    </a:lnTo>
                    <a:lnTo>
                      <a:pt x="165" y="261"/>
                    </a:lnTo>
                    <a:lnTo>
                      <a:pt x="188" y="267"/>
                    </a:lnTo>
                    <a:close/>
                    <a:moveTo>
                      <a:pt x="161" y="391"/>
                    </a:moveTo>
                    <a:lnTo>
                      <a:pt x="161" y="392"/>
                    </a:lnTo>
                    <a:lnTo>
                      <a:pt x="160" y="394"/>
                    </a:lnTo>
                    <a:lnTo>
                      <a:pt x="149" y="388"/>
                    </a:lnTo>
                    <a:lnTo>
                      <a:pt x="161" y="391"/>
                    </a:lnTo>
                    <a:close/>
                    <a:moveTo>
                      <a:pt x="160" y="394"/>
                    </a:moveTo>
                    <a:lnTo>
                      <a:pt x="155" y="407"/>
                    </a:lnTo>
                    <a:lnTo>
                      <a:pt x="148" y="419"/>
                    </a:lnTo>
                    <a:lnTo>
                      <a:pt x="141" y="429"/>
                    </a:lnTo>
                    <a:lnTo>
                      <a:pt x="133" y="439"/>
                    </a:lnTo>
                    <a:lnTo>
                      <a:pt x="126" y="448"/>
                    </a:lnTo>
                    <a:lnTo>
                      <a:pt x="117" y="456"/>
                    </a:lnTo>
                    <a:lnTo>
                      <a:pt x="108" y="463"/>
                    </a:lnTo>
                    <a:lnTo>
                      <a:pt x="100" y="469"/>
                    </a:lnTo>
                    <a:lnTo>
                      <a:pt x="87" y="448"/>
                    </a:lnTo>
                    <a:lnTo>
                      <a:pt x="94" y="442"/>
                    </a:lnTo>
                    <a:lnTo>
                      <a:pt x="102" y="437"/>
                    </a:lnTo>
                    <a:lnTo>
                      <a:pt x="108" y="430"/>
                    </a:lnTo>
                    <a:lnTo>
                      <a:pt x="115" y="423"/>
                    </a:lnTo>
                    <a:lnTo>
                      <a:pt x="121" y="414"/>
                    </a:lnTo>
                    <a:lnTo>
                      <a:pt x="128" y="405"/>
                    </a:lnTo>
                    <a:lnTo>
                      <a:pt x="133" y="395"/>
                    </a:lnTo>
                    <a:lnTo>
                      <a:pt x="138" y="384"/>
                    </a:lnTo>
                    <a:lnTo>
                      <a:pt x="160" y="394"/>
                    </a:lnTo>
                    <a:close/>
                    <a:moveTo>
                      <a:pt x="100" y="469"/>
                    </a:moveTo>
                    <a:lnTo>
                      <a:pt x="90" y="474"/>
                    </a:lnTo>
                    <a:lnTo>
                      <a:pt x="79" y="478"/>
                    </a:lnTo>
                    <a:lnTo>
                      <a:pt x="69" y="481"/>
                    </a:lnTo>
                    <a:lnTo>
                      <a:pt x="57" y="483"/>
                    </a:lnTo>
                    <a:lnTo>
                      <a:pt x="47" y="484"/>
                    </a:lnTo>
                    <a:lnTo>
                      <a:pt x="35" y="484"/>
                    </a:lnTo>
                    <a:lnTo>
                      <a:pt x="23" y="483"/>
                    </a:lnTo>
                    <a:lnTo>
                      <a:pt x="10" y="481"/>
                    </a:lnTo>
                    <a:lnTo>
                      <a:pt x="14" y="457"/>
                    </a:lnTo>
                    <a:lnTo>
                      <a:pt x="25" y="460"/>
                    </a:lnTo>
                    <a:lnTo>
                      <a:pt x="35" y="460"/>
                    </a:lnTo>
                    <a:lnTo>
                      <a:pt x="45" y="460"/>
                    </a:lnTo>
                    <a:lnTo>
                      <a:pt x="53" y="460"/>
                    </a:lnTo>
                    <a:lnTo>
                      <a:pt x="63" y="457"/>
                    </a:lnTo>
                    <a:lnTo>
                      <a:pt x="70" y="455"/>
                    </a:lnTo>
                    <a:lnTo>
                      <a:pt x="79" y="452"/>
                    </a:lnTo>
                    <a:lnTo>
                      <a:pt x="87" y="448"/>
                    </a:lnTo>
                    <a:lnTo>
                      <a:pt x="100" y="469"/>
                    </a:lnTo>
                    <a:close/>
                    <a:moveTo>
                      <a:pt x="10" y="481"/>
                    </a:moveTo>
                    <a:lnTo>
                      <a:pt x="6" y="480"/>
                    </a:lnTo>
                    <a:lnTo>
                      <a:pt x="2" y="477"/>
                    </a:lnTo>
                    <a:lnTo>
                      <a:pt x="0" y="473"/>
                    </a:lnTo>
                    <a:lnTo>
                      <a:pt x="0" y="468"/>
                    </a:lnTo>
                    <a:lnTo>
                      <a:pt x="12" y="469"/>
                    </a:lnTo>
                    <a:lnTo>
                      <a:pt x="10" y="4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19" name="Freeform 1030"/>
              <p:cNvSpPr>
                <a:spLocks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0 w 245"/>
                  <a:gd name="T1" fmla="*/ 17 h 440"/>
                  <a:gd name="T2" fmla="*/ 0 w 245"/>
                  <a:gd name="T3" fmla="*/ 17 h 440"/>
                  <a:gd name="T4" fmla="*/ 0 w 245"/>
                  <a:gd name="T5" fmla="*/ 16 h 440"/>
                  <a:gd name="T6" fmla="*/ 1 w 245"/>
                  <a:gd name="T7" fmla="*/ 14 h 440"/>
                  <a:gd name="T8" fmla="*/ 1 w 245"/>
                  <a:gd name="T9" fmla="*/ 13 h 440"/>
                  <a:gd name="T10" fmla="*/ 1 w 245"/>
                  <a:gd name="T11" fmla="*/ 11 h 440"/>
                  <a:gd name="T12" fmla="*/ 2 w 245"/>
                  <a:gd name="T13" fmla="*/ 9 h 440"/>
                  <a:gd name="T14" fmla="*/ 2 w 245"/>
                  <a:gd name="T15" fmla="*/ 8 h 440"/>
                  <a:gd name="T16" fmla="*/ 3 w 245"/>
                  <a:gd name="T17" fmla="*/ 6 h 440"/>
                  <a:gd name="T18" fmla="*/ 3 w 245"/>
                  <a:gd name="T19" fmla="*/ 5 h 440"/>
                  <a:gd name="T20" fmla="*/ 4 w 245"/>
                  <a:gd name="T21" fmla="*/ 4 h 440"/>
                  <a:gd name="T22" fmla="*/ 4 w 245"/>
                  <a:gd name="T23" fmla="*/ 4 h 440"/>
                  <a:gd name="T24" fmla="*/ 4 w 245"/>
                  <a:gd name="T25" fmla="*/ 3 h 440"/>
                  <a:gd name="T26" fmla="*/ 5 w 245"/>
                  <a:gd name="T27" fmla="*/ 2 h 440"/>
                  <a:gd name="T28" fmla="*/ 5 w 245"/>
                  <a:gd name="T29" fmla="*/ 2 h 440"/>
                  <a:gd name="T30" fmla="*/ 6 w 245"/>
                  <a:gd name="T31" fmla="*/ 1 h 440"/>
                  <a:gd name="T32" fmla="*/ 6 w 245"/>
                  <a:gd name="T33" fmla="*/ 1 h 440"/>
                  <a:gd name="T34" fmla="*/ 6 w 245"/>
                  <a:gd name="T35" fmla="*/ 0 h 440"/>
                  <a:gd name="T36" fmla="*/ 7 w 245"/>
                  <a:gd name="T37" fmla="*/ 0 h 440"/>
                  <a:gd name="T38" fmla="*/ 7 w 245"/>
                  <a:gd name="T39" fmla="*/ 0 h 440"/>
                  <a:gd name="T40" fmla="*/ 7 w 245"/>
                  <a:gd name="T41" fmla="*/ 0 h 440"/>
                  <a:gd name="T42" fmla="*/ 8 w 245"/>
                  <a:gd name="T43" fmla="*/ 0 h 440"/>
                  <a:gd name="T44" fmla="*/ 8 w 245"/>
                  <a:gd name="T45" fmla="*/ 0 h 440"/>
                  <a:gd name="T46" fmla="*/ 8 w 245"/>
                  <a:gd name="T47" fmla="*/ 0 h 440"/>
                  <a:gd name="T48" fmla="*/ 8 w 245"/>
                  <a:gd name="T49" fmla="*/ 0 h 440"/>
                  <a:gd name="T50" fmla="*/ 9 w 245"/>
                  <a:gd name="T51" fmla="*/ 0 h 440"/>
                  <a:gd name="T52" fmla="*/ 9 w 245"/>
                  <a:gd name="T53" fmla="*/ 0 h 440"/>
                  <a:gd name="T54" fmla="*/ 9 w 245"/>
                  <a:gd name="T55" fmla="*/ 0 h 440"/>
                  <a:gd name="T56" fmla="*/ 9 w 245"/>
                  <a:gd name="T57" fmla="*/ 1 h 440"/>
                  <a:gd name="T58" fmla="*/ 10 w 245"/>
                  <a:gd name="T59" fmla="*/ 1 h 440"/>
                  <a:gd name="T60" fmla="*/ 10 w 245"/>
                  <a:gd name="T61" fmla="*/ 1 h 440"/>
                  <a:gd name="T62" fmla="*/ 9 w 245"/>
                  <a:gd name="T63" fmla="*/ 2 h 440"/>
                  <a:gd name="T64" fmla="*/ 9 w 245"/>
                  <a:gd name="T65" fmla="*/ 3 h 440"/>
                  <a:gd name="T66" fmla="*/ 8 w 245"/>
                  <a:gd name="T67" fmla="*/ 4 h 440"/>
                  <a:gd name="T68" fmla="*/ 8 w 245"/>
                  <a:gd name="T69" fmla="*/ 4 h 440"/>
                  <a:gd name="T70" fmla="*/ 8 w 245"/>
                  <a:gd name="T71" fmla="*/ 5 h 440"/>
                  <a:gd name="T72" fmla="*/ 7 w 245"/>
                  <a:gd name="T73" fmla="*/ 6 h 440"/>
                  <a:gd name="T74" fmla="*/ 7 w 245"/>
                  <a:gd name="T75" fmla="*/ 7 h 440"/>
                  <a:gd name="T76" fmla="*/ 7 w 245"/>
                  <a:gd name="T77" fmla="*/ 8 h 440"/>
                  <a:gd name="T78" fmla="*/ 6 w 245"/>
                  <a:gd name="T79" fmla="*/ 9 h 440"/>
                  <a:gd name="T80" fmla="*/ 6 w 245"/>
                  <a:gd name="T81" fmla="*/ 9 h 440"/>
                  <a:gd name="T82" fmla="*/ 6 w 245"/>
                  <a:gd name="T83" fmla="*/ 10 h 440"/>
                  <a:gd name="T84" fmla="*/ 6 w 245"/>
                  <a:gd name="T85" fmla="*/ 11 h 440"/>
                  <a:gd name="T86" fmla="*/ 5 w 245"/>
                  <a:gd name="T87" fmla="*/ 12 h 440"/>
                  <a:gd name="T88" fmla="*/ 5 w 245"/>
                  <a:gd name="T89" fmla="*/ 13 h 440"/>
                  <a:gd name="T90" fmla="*/ 5 w 245"/>
                  <a:gd name="T91" fmla="*/ 14 h 440"/>
                  <a:gd name="T92" fmla="*/ 5 w 245"/>
                  <a:gd name="T93" fmla="*/ 14 h 440"/>
                  <a:gd name="T94" fmla="*/ 5 w 245"/>
                  <a:gd name="T95" fmla="*/ 15 h 440"/>
                  <a:gd name="T96" fmla="*/ 5 w 245"/>
                  <a:gd name="T97" fmla="*/ 15 h 440"/>
                  <a:gd name="T98" fmla="*/ 4 w 245"/>
                  <a:gd name="T99" fmla="*/ 16 h 440"/>
                  <a:gd name="T100" fmla="*/ 4 w 245"/>
                  <a:gd name="T101" fmla="*/ 16 h 440"/>
                  <a:gd name="T102" fmla="*/ 4 w 245"/>
                  <a:gd name="T103" fmla="*/ 16 h 440"/>
                  <a:gd name="T104" fmla="*/ 4 w 245"/>
                  <a:gd name="T105" fmla="*/ 17 h 440"/>
                  <a:gd name="T106" fmla="*/ 3 w 245"/>
                  <a:gd name="T107" fmla="*/ 17 h 440"/>
                  <a:gd name="T108" fmla="*/ 3 w 245"/>
                  <a:gd name="T109" fmla="*/ 17 h 440"/>
                  <a:gd name="T110" fmla="*/ 3 w 245"/>
                  <a:gd name="T111" fmla="*/ 17 h 440"/>
                  <a:gd name="T112" fmla="*/ 2 w 245"/>
                  <a:gd name="T113" fmla="*/ 17 h 440"/>
                  <a:gd name="T114" fmla="*/ 2 w 245"/>
                  <a:gd name="T115" fmla="*/ 17 h 440"/>
                  <a:gd name="T116" fmla="*/ 2 w 245"/>
                  <a:gd name="T117" fmla="*/ 18 h 440"/>
                  <a:gd name="T118" fmla="*/ 1 w 245"/>
                  <a:gd name="T119" fmla="*/ 18 h 440"/>
                  <a:gd name="T120" fmla="*/ 1 w 245"/>
                  <a:gd name="T121" fmla="*/ 18 h 440"/>
                  <a:gd name="T122" fmla="*/ 0 w 245"/>
                  <a:gd name="T123" fmla="*/ 18 h 440"/>
                  <a:gd name="T124" fmla="*/ 0 w 245"/>
                  <a:gd name="T125" fmla="*/ 17 h 44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45"/>
                  <a:gd name="T190" fmla="*/ 0 h 440"/>
                  <a:gd name="T191" fmla="*/ 245 w 245"/>
                  <a:gd name="T192" fmla="*/ 440 h 44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45" h="440">
                    <a:moveTo>
                      <a:pt x="0" y="437"/>
                    </a:moveTo>
                    <a:lnTo>
                      <a:pt x="3" y="420"/>
                    </a:lnTo>
                    <a:lnTo>
                      <a:pt x="7" y="394"/>
                    </a:lnTo>
                    <a:lnTo>
                      <a:pt x="14" y="360"/>
                    </a:lnTo>
                    <a:lnTo>
                      <a:pt x="21" y="323"/>
                    </a:lnTo>
                    <a:lnTo>
                      <a:pt x="32" y="282"/>
                    </a:lnTo>
                    <a:lnTo>
                      <a:pt x="44" y="237"/>
                    </a:lnTo>
                    <a:lnTo>
                      <a:pt x="58" y="193"/>
                    </a:lnTo>
                    <a:lnTo>
                      <a:pt x="74" y="149"/>
                    </a:lnTo>
                    <a:lnTo>
                      <a:pt x="82" y="128"/>
                    </a:lnTo>
                    <a:lnTo>
                      <a:pt x="90" y="109"/>
                    </a:lnTo>
                    <a:lnTo>
                      <a:pt x="100" y="90"/>
                    </a:lnTo>
                    <a:lnTo>
                      <a:pt x="110" y="73"/>
                    </a:lnTo>
                    <a:lnTo>
                      <a:pt x="119" y="57"/>
                    </a:lnTo>
                    <a:lnTo>
                      <a:pt x="129" y="43"/>
                    </a:lnTo>
                    <a:lnTo>
                      <a:pt x="139" y="30"/>
                    </a:lnTo>
                    <a:lnTo>
                      <a:pt x="150" y="19"/>
                    </a:lnTo>
                    <a:lnTo>
                      <a:pt x="161" y="11"/>
                    </a:lnTo>
                    <a:lnTo>
                      <a:pt x="173" y="5"/>
                    </a:lnTo>
                    <a:lnTo>
                      <a:pt x="178" y="3"/>
                    </a:lnTo>
                    <a:lnTo>
                      <a:pt x="183" y="1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2" y="1"/>
                    </a:lnTo>
                    <a:lnTo>
                      <a:pt x="207" y="2"/>
                    </a:lnTo>
                    <a:lnTo>
                      <a:pt x="214" y="4"/>
                    </a:lnTo>
                    <a:lnTo>
                      <a:pt x="220" y="6"/>
                    </a:lnTo>
                    <a:lnTo>
                      <a:pt x="226" y="11"/>
                    </a:lnTo>
                    <a:lnTo>
                      <a:pt x="232" y="15"/>
                    </a:lnTo>
                    <a:lnTo>
                      <a:pt x="238" y="20"/>
                    </a:lnTo>
                    <a:lnTo>
                      <a:pt x="245" y="27"/>
                    </a:lnTo>
                    <a:lnTo>
                      <a:pt x="233" y="47"/>
                    </a:lnTo>
                    <a:lnTo>
                      <a:pt x="222" y="68"/>
                    </a:lnTo>
                    <a:lnTo>
                      <a:pt x="211" y="89"/>
                    </a:lnTo>
                    <a:lnTo>
                      <a:pt x="202" y="110"/>
                    </a:lnTo>
                    <a:lnTo>
                      <a:pt x="192" y="130"/>
                    </a:lnTo>
                    <a:lnTo>
                      <a:pt x="183" y="152"/>
                    </a:lnTo>
                    <a:lnTo>
                      <a:pt x="175" y="173"/>
                    </a:lnTo>
                    <a:lnTo>
                      <a:pt x="167" y="194"/>
                    </a:lnTo>
                    <a:lnTo>
                      <a:pt x="160" y="215"/>
                    </a:lnTo>
                    <a:lnTo>
                      <a:pt x="153" y="236"/>
                    </a:lnTo>
                    <a:lnTo>
                      <a:pt x="147" y="257"/>
                    </a:lnTo>
                    <a:lnTo>
                      <a:pt x="141" y="277"/>
                    </a:lnTo>
                    <a:lnTo>
                      <a:pt x="137" y="298"/>
                    </a:lnTo>
                    <a:lnTo>
                      <a:pt x="133" y="319"/>
                    </a:lnTo>
                    <a:lnTo>
                      <a:pt x="129" y="340"/>
                    </a:lnTo>
                    <a:lnTo>
                      <a:pt x="126" y="360"/>
                    </a:lnTo>
                    <a:lnTo>
                      <a:pt x="121" y="371"/>
                    </a:lnTo>
                    <a:lnTo>
                      <a:pt x="114" y="382"/>
                    </a:lnTo>
                    <a:lnTo>
                      <a:pt x="109" y="392"/>
                    </a:lnTo>
                    <a:lnTo>
                      <a:pt x="102" y="400"/>
                    </a:lnTo>
                    <a:lnTo>
                      <a:pt x="96" y="409"/>
                    </a:lnTo>
                    <a:lnTo>
                      <a:pt x="88" y="416"/>
                    </a:lnTo>
                    <a:lnTo>
                      <a:pt x="81" y="422"/>
                    </a:lnTo>
                    <a:lnTo>
                      <a:pt x="73" y="427"/>
                    </a:lnTo>
                    <a:lnTo>
                      <a:pt x="66" y="432"/>
                    </a:lnTo>
                    <a:lnTo>
                      <a:pt x="57" y="435"/>
                    </a:lnTo>
                    <a:lnTo>
                      <a:pt x="48" y="437"/>
                    </a:lnTo>
                    <a:lnTo>
                      <a:pt x="40" y="439"/>
                    </a:lnTo>
                    <a:lnTo>
                      <a:pt x="30" y="440"/>
                    </a:lnTo>
                    <a:lnTo>
                      <a:pt x="20" y="440"/>
                    </a:lnTo>
                    <a:lnTo>
                      <a:pt x="11" y="439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0" name="Freeform 1031"/>
              <p:cNvSpPr>
                <a:spLocks noEditPoints="1"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1 w 269"/>
                  <a:gd name="T1" fmla="*/ 18 h 464"/>
                  <a:gd name="T2" fmla="*/ 0 w 269"/>
                  <a:gd name="T3" fmla="*/ 18 h 464"/>
                  <a:gd name="T4" fmla="*/ 1 w 269"/>
                  <a:gd name="T5" fmla="*/ 17 h 464"/>
                  <a:gd name="T6" fmla="*/ 0 w 269"/>
                  <a:gd name="T7" fmla="*/ 16 h 464"/>
                  <a:gd name="T8" fmla="*/ 1 w 269"/>
                  <a:gd name="T9" fmla="*/ 17 h 464"/>
                  <a:gd name="T10" fmla="*/ 1 w 269"/>
                  <a:gd name="T11" fmla="*/ 13 h 464"/>
                  <a:gd name="T12" fmla="*/ 2 w 269"/>
                  <a:gd name="T13" fmla="*/ 9 h 464"/>
                  <a:gd name="T14" fmla="*/ 3 w 269"/>
                  <a:gd name="T15" fmla="*/ 8 h 464"/>
                  <a:gd name="T16" fmla="*/ 2 w 269"/>
                  <a:gd name="T17" fmla="*/ 13 h 464"/>
                  <a:gd name="T18" fmla="*/ 0 w 269"/>
                  <a:gd name="T19" fmla="*/ 15 h 464"/>
                  <a:gd name="T20" fmla="*/ 4 w 269"/>
                  <a:gd name="T21" fmla="*/ 4 h 464"/>
                  <a:gd name="T22" fmla="*/ 6 w 269"/>
                  <a:gd name="T23" fmla="*/ 2 h 464"/>
                  <a:gd name="T24" fmla="*/ 6 w 269"/>
                  <a:gd name="T25" fmla="*/ 3 h 464"/>
                  <a:gd name="T26" fmla="*/ 5 w 269"/>
                  <a:gd name="T27" fmla="*/ 5 h 464"/>
                  <a:gd name="T28" fmla="*/ 6 w 269"/>
                  <a:gd name="T29" fmla="*/ 1 h 464"/>
                  <a:gd name="T30" fmla="*/ 8 w 269"/>
                  <a:gd name="T31" fmla="*/ 0 h 464"/>
                  <a:gd name="T32" fmla="*/ 7 w 269"/>
                  <a:gd name="T33" fmla="*/ 2 h 464"/>
                  <a:gd name="T34" fmla="*/ 8 w 269"/>
                  <a:gd name="T35" fmla="*/ 0 h 464"/>
                  <a:gd name="T36" fmla="*/ 9 w 269"/>
                  <a:gd name="T37" fmla="*/ 1 h 464"/>
                  <a:gd name="T38" fmla="*/ 8 w 269"/>
                  <a:gd name="T39" fmla="*/ 1 h 464"/>
                  <a:gd name="T40" fmla="*/ 10 w 269"/>
                  <a:gd name="T41" fmla="*/ 1 h 464"/>
                  <a:gd name="T42" fmla="*/ 10 w 269"/>
                  <a:gd name="T43" fmla="*/ 2 h 464"/>
                  <a:gd name="T44" fmla="*/ 9 w 269"/>
                  <a:gd name="T45" fmla="*/ 0 h 464"/>
                  <a:gd name="T46" fmla="*/ 11 w 269"/>
                  <a:gd name="T47" fmla="*/ 2 h 464"/>
                  <a:gd name="T48" fmla="*/ 11 w 269"/>
                  <a:gd name="T49" fmla="*/ 2 h 464"/>
                  <a:gd name="T50" fmla="*/ 10 w 269"/>
                  <a:gd name="T51" fmla="*/ 1 h 464"/>
                  <a:gd name="T52" fmla="*/ 10 w 269"/>
                  <a:gd name="T53" fmla="*/ 1 h 464"/>
                  <a:gd name="T54" fmla="*/ 11 w 269"/>
                  <a:gd name="T55" fmla="*/ 2 h 464"/>
                  <a:gd name="T56" fmla="*/ 10 w 269"/>
                  <a:gd name="T57" fmla="*/ 2 h 464"/>
                  <a:gd name="T58" fmla="*/ 10 w 269"/>
                  <a:gd name="T59" fmla="*/ 3 h 464"/>
                  <a:gd name="T60" fmla="*/ 9 w 269"/>
                  <a:gd name="T61" fmla="*/ 2 h 464"/>
                  <a:gd name="T62" fmla="*/ 9 w 269"/>
                  <a:gd name="T63" fmla="*/ 6 h 464"/>
                  <a:gd name="T64" fmla="*/ 7 w 269"/>
                  <a:gd name="T65" fmla="*/ 7 h 464"/>
                  <a:gd name="T66" fmla="*/ 10 w 269"/>
                  <a:gd name="T67" fmla="*/ 4 h 464"/>
                  <a:gd name="T68" fmla="*/ 8 w 269"/>
                  <a:gd name="T69" fmla="*/ 8 h 464"/>
                  <a:gd name="T70" fmla="*/ 7 w 269"/>
                  <a:gd name="T71" fmla="*/ 8 h 464"/>
                  <a:gd name="T72" fmla="*/ 7 w 269"/>
                  <a:gd name="T73" fmla="*/ 8 h 464"/>
                  <a:gd name="T74" fmla="*/ 7 w 269"/>
                  <a:gd name="T75" fmla="*/ 9 h 464"/>
                  <a:gd name="T76" fmla="*/ 8 w 269"/>
                  <a:gd name="T77" fmla="*/ 8 h 464"/>
                  <a:gd name="T78" fmla="*/ 6 w 269"/>
                  <a:gd name="T79" fmla="*/ 10 h 464"/>
                  <a:gd name="T80" fmla="*/ 7 w 269"/>
                  <a:gd name="T81" fmla="*/ 10 h 464"/>
                  <a:gd name="T82" fmla="*/ 6 w 269"/>
                  <a:gd name="T83" fmla="*/ 15 h 464"/>
                  <a:gd name="T84" fmla="*/ 6 w 269"/>
                  <a:gd name="T85" fmla="*/ 11 h 464"/>
                  <a:gd name="T86" fmla="*/ 6 w 269"/>
                  <a:gd name="T87" fmla="*/ 15 h 464"/>
                  <a:gd name="T88" fmla="*/ 6 w 269"/>
                  <a:gd name="T89" fmla="*/ 15 h 464"/>
                  <a:gd name="T90" fmla="*/ 5 w 269"/>
                  <a:gd name="T91" fmla="*/ 16 h 464"/>
                  <a:gd name="T92" fmla="*/ 4 w 269"/>
                  <a:gd name="T93" fmla="*/ 18 h 464"/>
                  <a:gd name="T94" fmla="*/ 4 w 269"/>
                  <a:gd name="T95" fmla="*/ 16 h 464"/>
                  <a:gd name="T96" fmla="*/ 5 w 269"/>
                  <a:gd name="T97" fmla="*/ 15 h 464"/>
                  <a:gd name="T98" fmla="*/ 3 w 269"/>
                  <a:gd name="T99" fmla="*/ 18 h 464"/>
                  <a:gd name="T100" fmla="*/ 2 w 269"/>
                  <a:gd name="T101" fmla="*/ 18 h 464"/>
                  <a:gd name="T102" fmla="*/ 1 w 269"/>
                  <a:gd name="T103" fmla="*/ 17 h 464"/>
                  <a:gd name="T104" fmla="*/ 2 w 269"/>
                  <a:gd name="T105" fmla="*/ 17 h 464"/>
                  <a:gd name="T106" fmla="*/ 3 w 269"/>
                  <a:gd name="T107" fmla="*/ 17 h 464"/>
                  <a:gd name="T108" fmla="*/ 0 w 269"/>
                  <a:gd name="T109" fmla="*/ 18 h 464"/>
                  <a:gd name="T110" fmla="*/ 0 w 269"/>
                  <a:gd name="T111" fmla="*/ 18 h 4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9"/>
                  <a:gd name="T169" fmla="*/ 0 h 464"/>
                  <a:gd name="T170" fmla="*/ 269 w 269"/>
                  <a:gd name="T171" fmla="*/ 464 h 4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9" h="464">
                    <a:moveTo>
                      <a:pt x="0" y="448"/>
                    </a:moveTo>
                    <a:lnTo>
                      <a:pt x="0" y="448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0" y="448"/>
                    </a:moveTo>
                    <a:lnTo>
                      <a:pt x="1" y="438"/>
                    </a:lnTo>
                    <a:lnTo>
                      <a:pt x="3" y="426"/>
                    </a:lnTo>
                    <a:lnTo>
                      <a:pt x="27" y="431"/>
                    </a:lnTo>
                    <a:lnTo>
                      <a:pt x="26" y="443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3" y="426"/>
                    </a:moveTo>
                    <a:lnTo>
                      <a:pt x="5" y="415"/>
                    </a:lnTo>
                    <a:lnTo>
                      <a:pt x="9" y="395"/>
                    </a:lnTo>
                    <a:lnTo>
                      <a:pt x="32" y="401"/>
                    </a:lnTo>
                    <a:lnTo>
                      <a:pt x="30" y="413"/>
                    </a:lnTo>
                    <a:lnTo>
                      <a:pt x="27" y="431"/>
                    </a:lnTo>
                    <a:lnTo>
                      <a:pt x="3" y="426"/>
                    </a:lnTo>
                    <a:close/>
                    <a:moveTo>
                      <a:pt x="9" y="395"/>
                    </a:moveTo>
                    <a:lnTo>
                      <a:pt x="13" y="371"/>
                    </a:lnTo>
                    <a:lnTo>
                      <a:pt x="19" y="344"/>
                    </a:lnTo>
                    <a:lnTo>
                      <a:pt x="26" y="315"/>
                    </a:lnTo>
                    <a:lnTo>
                      <a:pt x="33" y="284"/>
                    </a:lnTo>
                    <a:lnTo>
                      <a:pt x="43" y="253"/>
                    </a:lnTo>
                    <a:lnTo>
                      <a:pt x="53" y="220"/>
                    </a:lnTo>
                    <a:lnTo>
                      <a:pt x="63" y="188"/>
                    </a:lnTo>
                    <a:lnTo>
                      <a:pt x="74" y="156"/>
                    </a:lnTo>
                    <a:lnTo>
                      <a:pt x="97" y="165"/>
                    </a:lnTo>
                    <a:lnTo>
                      <a:pt x="86" y="196"/>
                    </a:lnTo>
                    <a:lnTo>
                      <a:pt x="75" y="228"/>
                    </a:lnTo>
                    <a:lnTo>
                      <a:pt x="66" y="259"/>
                    </a:lnTo>
                    <a:lnTo>
                      <a:pt x="57" y="290"/>
                    </a:lnTo>
                    <a:lnTo>
                      <a:pt x="50" y="321"/>
                    </a:lnTo>
                    <a:lnTo>
                      <a:pt x="43" y="350"/>
                    </a:lnTo>
                    <a:lnTo>
                      <a:pt x="37" y="376"/>
                    </a:lnTo>
                    <a:lnTo>
                      <a:pt x="32" y="401"/>
                    </a:lnTo>
                    <a:lnTo>
                      <a:pt x="9" y="395"/>
                    </a:lnTo>
                    <a:close/>
                    <a:moveTo>
                      <a:pt x="74" y="156"/>
                    </a:moveTo>
                    <a:lnTo>
                      <a:pt x="83" y="136"/>
                    </a:lnTo>
                    <a:lnTo>
                      <a:pt x="92" y="116"/>
                    </a:lnTo>
                    <a:lnTo>
                      <a:pt x="100" y="98"/>
                    </a:lnTo>
                    <a:lnTo>
                      <a:pt x="109" y="81"/>
                    </a:lnTo>
                    <a:lnTo>
                      <a:pt x="119" y="66"/>
                    </a:lnTo>
                    <a:lnTo>
                      <a:pt x="128" y="51"/>
                    </a:lnTo>
                    <a:lnTo>
                      <a:pt x="139" y="38"/>
                    </a:lnTo>
                    <a:lnTo>
                      <a:pt x="150" y="27"/>
                    </a:lnTo>
                    <a:lnTo>
                      <a:pt x="166" y="44"/>
                    </a:lnTo>
                    <a:lnTo>
                      <a:pt x="158" y="54"/>
                    </a:lnTo>
                    <a:lnTo>
                      <a:pt x="148" y="66"/>
                    </a:lnTo>
                    <a:lnTo>
                      <a:pt x="139" y="80"/>
                    </a:lnTo>
                    <a:lnTo>
                      <a:pt x="129" y="95"/>
                    </a:lnTo>
                    <a:lnTo>
                      <a:pt x="121" y="111"/>
                    </a:lnTo>
                    <a:lnTo>
                      <a:pt x="113" y="128"/>
                    </a:lnTo>
                    <a:lnTo>
                      <a:pt x="105" y="147"/>
                    </a:lnTo>
                    <a:lnTo>
                      <a:pt x="97" y="165"/>
                    </a:lnTo>
                    <a:lnTo>
                      <a:pt x="74" y="156"/>
                    </a:lnTo>
                    <a:close/>
                    <a:moveTo>
                      <a:pt x="150" y="27"/>
                    </a:moveTo>
                    <a:lnTo>
                      <a:pt x="159" y="18"/>
                    </a:lnTo>
                    <a:lnTo>
                      <a:pt x="167" y="12"/>
                    </a:lnTo>
                    <a:lnTo>
                      <a:pt x="177" y="6"/>
                    </a:lnTo>
                    <a:lnTo>
                      <a:pt x="187" y="3"/>
                    </a:lnTo>
                    <a:lnTo>
                      <a:pt x="194" y="26"/>
                    </a:lnTo>
                    <a:lnTo>
                      <a:pt x="188" y="29"/>
                    </a:lnTo>
                    <a:lnTo>
                      <a:pt x="180" y="33"/>
                    </a:lnTo>
                    <a:lnTo>
                      <a:pt x="174" y="38"/>
                    </a:lnTo>
                    <a:lnTo>
                      <a:pt x="166" y="44"/>
                    </a:lnTo>
                    <a:lnTo>
                      <a:pt x="150" y="27"/>
                    </a:lnTo>
                    <a:close/>
                    <a:moveTo>
                      <a:pt x="187" y="3"/>
                    </a:moveTo>
                    <a:lnTo>
                      <a:pt x="198" y="0"/>
                    </a:lnTo>
                    <a:lnTo>
                      <a:pt x="208" y="0"/>
                    </a:lnTo>
                    <a:lnTo>
                      <a:pt x="219" y="1"/>
                    </a:lnTo>
                    <a:lnTo>
                      <a:pt x="230" y="4"/>
                    </a:lnTo>
                    <a:lnTo>
                      <a:pt x="221" y="27"/>
                    </a:lnTo>
                    <a:lnTo>
                      <a:pt x="214" y="25"/>
                    </a:lnTo>
                    <a:lnTo>
                      <a:pt x="207" y="25"/>
                    </a:lnTo>
                    <a:lnTo>
                      <a:pt x="201" y="25"/>
                    </a:lnTo>
                    <a:lnTo>
                      <a:pt x="194" y="26"/>
                    </a:lnTo>
                    <a:lnTo>
                      <a:pt x="187" y="3"/>
                    </a:lnTo>
                    <a:close/>
                    <a:moveTo>
                      <a:pt x="230" y="4"/>
                    </a:moveTo>
                    <a:lnTo>
                      <a:pt x="239" y="8"/>
                    </a:lnTo>
                    <a:lnTo>
                      <a:pt x="248" y="14"/>
                    </a:lnTo>
                    <a:lnTo>
                      <a:pt x="257" y="21"/>
                    </a:lnTo>
                    <a:lnTo>
                      <a:pt x="266" y="30"/>
                    </a:lnTo>
                    <a:lnTo>
                      <a:pt x="248" y="46"/>
                    </a:lnTo>
                    <a:lnTo>
                      <a:pt x="241" y="40"/>
                    </a:lnTo>
                    <a:lnTo>
                      <a:pt x="234" y="34"/>
                    </a:lnTo>
                    <a:lnTo>
                      <a:pt x="228" y="30"/>
                    </a:lnTo>
                    <a:lnTo>
                      <a:pt x="221" y="27"/>
                    </a:lnTo>
                    <a:lnTo>
                      <a:pt x="230" y="4"/>
                    </a:lnTo>
                    <a:close/>
                    <a:moveTo>
                      <a:pt x="266" y="30"/>
                    </a:moveTo>
                    <a:lnTo>
                      <a:pt x="268" y="32"/>
                    </a:lnTo>
                    <a:lnTo>
                      <a:pt x="269" y="37"/>
                    </a:lnTo>
                    <a:lnTo>
                      <a:pt x="269" y="41"/>
                    </a:lnTo>
                    <a:lnTo>
                      <a:pt x="268" y="44"/>
                    </a:lnTo>
                    <a:lnTo>
                      <a:pt x="257" y="39"/>
                    </a:lnTo>
                    <a:lnTo>
                      <a:pt x="266" y="30"/>
                    </a:lnTo>
                    <a:close/>
                    <a:moveTo>
                      <a:pt x="268" y="44"/>
                    </a:moveTo>
                    <a:lnTo>
                      <a:pt x="268" y="44"/>
                    </a:lnTo>
                    <a:lnTo>
                      <a:pt x="267" y="45"/>
                    </a:lnTo>
                    <a:lnTo>
                      <a:pt x="247" y="31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46" y="32"/>
                    </a:moveTo>
                    <a:lnTo>
                      <a:pt x="246" y="32"/>
                    </a:lnTo>
                    <a:lnTo>
                      <a:pt x="247" y="31"/>
                    </a:lnTo>
                    <a:lnTo>
                      <a:pt x="257" y="39"/>
                    </a:lnTo>
                    <a:lnTo>
                      <a:pt x="246" y="32"/>
                    </a:lnTo>
                    <a:close/>
                    <a:moveTo>
                      <a:pt x="268" y="44"/>
                    </a:moveTo>
                    <a:lnTo>
                      <a:pt x="261" y="55"/>
                    </a:lnTo>
                    <a:lnTo>
                      <a:pt x="255" y="68"/>
                    </a:lnTo>
                    <a:lnTo>
                      <a:pt x="233" y="56"/>
                    </a:lnTo>
                    <a:lnTo>
                      <a:pt x="239" y="45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55" y="68"/>
                    </a:moveTo>
                    <a:lnTo>
                      <a:pt x="247" y="81"/>
                    </a:lnTo>
                    <a:lnTo>
                      <a:pt x="242" y="91"/>
                    </a:lnTo>
                    <a:lnTo>
                      <a:pt x="221" y="80"/>
                    </a:lnTo>
                    <a:lnTo>
                      <a:pt x="228" y="66"/>
                    </a:lnTo>
                    <a:lnTo>
                      <a:pt x="233" y="56"/>
                    </a:lnTo>
                    <a:lnTo>
                      <a:pt x="255" y="68"/>
                    </a:lnTo>
                    <a:close/>
                    <a:moveTo>
                      <a:pt x="242" y="91"/>
                    </a:moveTo>
                    <a:lnTo>
                      <a:pt x="228" y="120"/>
                    </a:lnTo>
                    <a:lnTo>
                      <a:pt x="215" y="150"/>
                    </a:lnTo>
                    <a:lnTo>
                      <a:pt x="202" y="179"/>
                    </a:lnTo>
                    <a:lnTo>
                      <a:pt x="191" y="209"/>
                    </a:lnTo>
                    <a:lnTo>
                      <a:pt x="167" y="202"/>
                    </a:lnTo>
                    <a:lnTo>
                      <a:pt x="179" y="172"/>
                    </a:lnTo>
                    <a:lnTo>
                      <a:pt x="192" y="141"/>
                    </a:lnTo>
                    <a:lnTo>
                      <a:pt x="205" y="110"/>
                    </a:lnTo>
                    <a:lnTo>
                      <a:pt x="221" y="80"/>
                    </a:lnTo>
                    <a:lnTo>
                      <a:pt x="242" y="91"/>
                    </a:lnTo>
                    <a:close/>
                    <a:moveTo>
                      <a:pt x="191" y="209"/>
                    </a:moveTo>
                    <a:lnTo>
                      <a:pt x="191" y="209"/>
                    </a:lnTo>
                    <a:lnTo>
                      <a:pt x="179" y="206"/>
                    </a:lnTo>
                    <a:lnTo>
                      <a:pt x="191" y="209"/>
                    </a:lnTo>
                    <a:close/>
                    <a:moveTo>
                      <a:pt x="191" y="209"/>
                    </a:moveTo>
                    <a:lnTo>
                      <a:pt x="191" y="210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67" y="202"/>
                    </a:moveTo>
                    <a:lnTo>
                      <a:pt x="167" y="202"/>
                    </a:lnTo>
                    <a:lnTo>
                      <a:pt x="179" y="206"/>
                    </a:lnTo>
                    <a:lnTo>
                      <a:pt x="167" y="202"/>
                    </a:lnTo>
                    <a:close/>
                    <a:moveTo>
                      <a:pt x="191" y="209"/>
                    </a:moveTo>
                    <a:lnTo>
                      <a:pt x="186" y="222"/>
                    </a:lnTo>
                    <a:lnTo>
                      <a:pt x="182" y="233"/>
                    </a:lnTo>
                    <a:lnTo>
                      <a:pt x="160" y="226"/>
                    </a:lnTo>
                    <a:lnTo>
                      <a:pt x="164" y="213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82" y="233"/>
                    </a:moveTo>
                    <a:lnTo>
                      <a:pt x="179" y="244"/>
                    </a:lnTo>
                    <a:lnTo>
                      <a:pt x="175" y="257"/>
                    </a:lnTo>
                    <a:lnTo>
                      <a:pt x="152" y="249"/>
                    </a:lnTo>
                    <a:lnTo>
                      <a:pt x="155" y="239"/>
                    </a:lnTo>
                    <a:lnTo>
                      <a:pt x="160" y="226"/>
                    </a:lnTo>
                    <a:lnTo>
                      <a:pt x="182" y="233"/>
                    </a:lnTo>
                    <a:close/>
                    <a:moveTo>
                      <a:pt x="175" y="257"/>
                    </a:moveTo>
                    <a:lnTo>
                      <a:pt x="167" y="286"/>
                    </a:lnTo>
                    <a:lnTo>
                      <a:pt x="160" y="315"/>
                    </a:lnTo>
                    <a:lnTo>
                      <a:pt x="154" y="344"/>
                    </a:lnTo>
                    <a:lnTo>
                      <a:pt x="150" y="374"/>
                    </a:lnTo>
                    <a:lnTo>
                      <a:pt x="126" y="370"/>
                    </a:lnTo>
                    <a:lnTo>
                      <a:pt x="131" y="341"/>
                    </a:lnTo>
                    <a:lnTo>
                      <a:pt x="136" y="311"/>
                    </a:lnTo>
                    <a:lnTo>
                      <a:pt x="144" y="280"/>
                    </a:lnTo>
                    <a:lnTo>
                      <a:pt x="152" y="249"/>
                    </a:lnTo>
                    <a:lnTo>
                      <a:pt x="175" y="257"/>
                    </a:lnTo>
                    <a:close/>
                    <a:moveTo>
                      <a:pt x="150" y="374"/>
                    </a:moveTo>
                    <a:lnTo>
                      <a:pt x="150" y="376"/>
                    </a:lnTo>
                    <a:lnTo>
                      <a:pt x="149" y="377"/>
                    </a:lnTo>
                    <a:lnTo>
                      <a:pt x="138" y="372"/>
                    </a:lnTo>
                    <a:lnTo>
                      <a:pt x="150" y="374"/>
                    </a:lnTo>
                    <a:close/>
                    <a:moveTo>
                      <a:pt x="149" y="377"/>
                    </a:moveTo>
                    <a:lnTo>
                      <a:pt x="144" y="390"/>
                    </a:lnTo>
                    <a:lnTo>
                      <a:pt x="137" y="401"/>
                    </a:lnTo>
                    <a:lnTo>
                      <a:pt x="131" y="411"/>
                    </a:lnTo>
                    <a:lnTo>
                      <a:pt x="123" y="421"/>
                    </a:lnTo>
                    <a:lnTo>
                      <a:pt x="115" y="430"/>
                    </a:lnTo>
                    <a:lnTo>
                      <a:pt x="108" y="437"/>
                    </a:lnTo>
                    <a:lnTo>
                      <a:pt x="100" y="444"/>
                    </a:lnTo>
                    <a:lnTo>
                      <a:pt x="92" y="449"/>
                    </a:lnTo>
                    <a:lnTo>
                      <a:pt x="79" y="429"/>
                    </a:lnTo>
                    <a:lnTo>
                      <a:pt x="86" y="424"/>
                    </a:lnTo>
                    <a:lnTo>
                      <a:pt x="93" y="418"/>
                    </a:lnTo>
                    <a:lnTo>
                      <a:pt x="99" y="411"/>
                    </a:lnTo>
                    <a:lnTo>
                      <a:pt x="105" y="405"/>
                    </a:lnTo>
                    <a:lnTo>
                      <a:pt x="111" y="396"/>
                    </a:lnTo>
                    <a:lnTo>
                      <a:pt x="117" y="388"/>
                    </a:lnTo>
                    <a:lnTo>
                      <a:pt x="122" y="378"/>
                    </a:lnTo>
                    <a:lnTo>
                      <a:pt x="126" y="367"/>
                    </a:lnTo>
                    <a:lnTo>
                      <a:pt x="149" y="377"/>
                    </a:lnTo>
                    <a:close/>
                    <a:moveTo>
                      <a:pt x="92" y="449"/>
                    </a:moveTo>
                    <a:lnTo>
                      <a:pt x="83" y="455"/>
                    </a:lnTo>
                    <a:lnTo>
                      <a:pt x="73" y="458"/>
                    </a:lnTo>
                    <a:lnTo>
                      <a:pt x="64" y="461"/>
                    </a:lnTo>
                    <a:lnTo>
                      <a:pt x="54" y="463"/>
                    </a:lnTo>
                    <a:lnTo>
                      <a:pt x="43" y="464"/>
                    </a:lnTo>
                    <a:lnTo>
                      <a:pt x="32" y="464"/>
                    </a:lnTo>
                    <a:lnTo>
                      <a:pt x="21" y="463"/>
                    </a:lnTo>
                    <a:lnTo>
                      <a:pt x="10" y="461"/>
                    </a:lnTo>
                    <a:lnTo>
                      <a:pt x="15" y="437"/>
                    </a:lnTo>
                    <a:lnTo>
                      <a:pt x="24" y="439"/>
                    </a:lnTo>
                    <a:lnTo>
                      <a:pt x="32" y="439"/>
                    </a:lnTo>
                    <a:lnTo>
                      <a:pt x="41" y="439"/>
                    </a:lnTo>
                    <a:lnTo>
                      <a:pt x="50" y="439"/>
                    </a:lnTo>
                    <a:lnTo>
                      <a:pt x="57" y="437"/>
                    </a:lnTo>
                    <a:lnTo>
                      <a:pt x="65" y="435"/>
                    </a:lnTo>
                    <a:lnTo>
                      <a:pt x="72" y="432"/>
                    </a:lnTo>
                    <a:lnTo>
                      <a:pt x="79" y="429"/>
                    </a:lnTo>
                    <a:lnTo>
                      <a:pt x="92" y="449"/>
                    </a:lnTo>
                    <a:close/>
                    <a:moveTo>
                      <a:pt x="10" y="461"/>
                    </a:moveTo>
                    <a:lnTo>
                      <a:pt x="6" y="460"/>
                    </a:lnTo>
                    <a:lnTo>
                      <a:pt x="3" y="457"/>
                    </a:lnTo>
                    <a:lnTo>
                      <a:pt x="1" y="452"/>
                    </a:lnTo>
                    <a:lnTo>
                      <a:pt x="0" y="448"/>
                    </a:lnTo>
                    <a:lnTo>
                      <a:pt x="12" y="449"/>
                    </a:lnTo>
                    <a:lnTo>
                      <a:pt x="10" y="46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1" name="Freeform 103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2" name="Freeform 103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3" name="Freeform 103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4" name="Freeform 103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5" name="Freeform 103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6" name="Freeform 103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7" name="Freeform 103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8" name="Freeform 103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29" name="Freeform 104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0" name="Freeform 104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1" name="Freeform 104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2" name="Freeform 104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3" name="Freeform 104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4" name="Freeform 104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5" name="Freeform 104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6" name="Freeform 104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7" name="Freeform 104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8" name="Freeform 104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39" name="Freeform 105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0" name="Freeform 105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1" name="Freeform 105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2" name="Freeform 105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3" name="Freeform 105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4" name="Freeform 105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5" name="Freeform 105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6" name="Freeform 105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7" name="Freeform 105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8" name="Freeform 105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49" name="Freeform 106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750" name="Freeform 106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118938" name="Group 1062"/>
            <p:cNvGrpSpPr>
              <a:grpSpLocks/>
            </p:cNvGrpSpPr>
            <p:nvPr/>
          </p:nvGrpSpPr>
          <p:grpSpPr bwMode="auto">
            <a:xfrm>
              <a:off x="2318" y="1261"/>
              <a:ext cx="1193" cy="1156"/>
              <a:chOff x="2318" y="1261"/>
              <a:chExt cx="1193" cy="1156"/>
            </a:xfrm>
          </p:grpSpPr>
          <p:sp>
            <p:nvSpPr>
              <p:cNvPr id="351" name="Freeform 1063"/>
              <p:cNvSpPr>
                <a:spLocks/>
              </p:cNvSpPr>
              <p:nvPr/>
            </p:nvSpPr>
            <p:spPr bwMode="auto">
              <a:xfrm>
                <a:off x="2319" y="1564"/>
                <a:ext cx="124" cy="119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2" name="Freeform 1064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24" cy="127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3" name="Freeform 1065"/>
              <p:cNvSpPr>
                <a:spLocks/>
              </p:cNvSpPr>
              <p:nvPr/>
            </p:nvSpPr>
            <p:spPr bwMode="auto">
              <a:xfrm>
                <a:off x="2369" y="1579"/>
                <a:ext cx="113" cy="108"/>
              </a:xfrm>
              <a:custGeom>
                <a:avLst/>
                <a:gdLst>
                  <a:gd name="T0" fmla="*/ 16 w 576"/>
                  <a:gd name="T1" fmla="*/ 0 h 534"/>
                  <a:gd name="T2" fmla="*/ 14 w 576"/>
                  <a:gd name="T3" fmla="*/ 1 h 534"/>
                  <a:gd name="T4" fmla="*/ 13 w 576"/>
                  <a:gd name="T5" fmla="*/ 2 h 534"/>
                  <a:gd name="T6" fmla="*/ 12 w 576"/>
                  <a:gd name="T7" fmla="*/ 3 h 534"/>
                  <a:gd name="T8" fmla="*/ 11 w 576"/>
                  <a:gd name="T9" fmla="*/ 4 h 534"/>
                  <a:gd name="T10" fmla="*/ 10 w 576"/>
                  <a:gd name="T11" fmla="*/ 5 h 534"/>
                  <a:gd name="T12" fmla="*/ 8 w 576"/>
                  <a:gd name="T13" fmla="*/ 6 h 534"/>
                  <a:gd name="T14" fmla="*/ 7 w 576"/>
                  <a:gd name="T15" fmla="*/ 7 h 534"/>
                  <a:gd name="T16" fmla="*/ 6 w 576"/>
                  <a:gd name="T17" fmla="*/ 8 h 534"/>
                  <a:gd name="T18" fmla="*/ 6 w 576"/>
                  <a:gd name="T19" fmla="*/ 10 h 534"/>
                  <a:gd name="T20" fmla="*/ 5 w 576"/>
                  <a:gd name="T21" fmla="*/ 11 h 534"/>
                  <a:gd name="T22" fmla="*/ 4 w 576"/>
                  <a:gd name="T23" fmla="*/ 12 h 534"/>
                  <a:gd name="T24" fmla="*/ 3 w 576"/>
                  <a:gd name="T25" fmla="*/ 14 h 534"/>
                  <a:gd name="T26" fmla="*/ 2 w 576"/>
                  <a:gd name="T27" fmla="*/ 15 h 534"/>
                  <a:gd name="T28" fmla="*/ 1 w 576"/>
                  <a:gd name="T29" fmla="*/ 17 h 534"/>
                  <a:gd name="T30" fmla="*/ 1 w 576"/>
                  <a:gd name="T31" fmla="*/ 18 h 534"/>
                  <a:gd name="T32" fmla="*/ 0 w 576"/>
                  <a:gd name="T33" fmla="*/ 20 h 534"/>
                  <a:gd name="T34" fmla="*/ 0 w 576"/>
                  <a:gd name="T35" fmla="*/ 20 h 534"/>
                  <a:gd name="T36" fmla="*/ 1 w 576"/>
                  <a:gd name="T37" fmla="*/ 20 h 534"/>
                  <a:gd name="T38" fmla="*/ 1 w 576"/>
                  <a:gd name="T39" fmla="*/ 20 h 534"/>
                  <a:gd name="T40" fmla="*/ 1 w 576"/>
                  <a:gd name="T41" fmla="*/ 21 h 534"/>
                  <a:gd name="T42" fmla="*/ 2 w 576"/>
                  <a:gd name="T43" fmla="*/ 21 h 534"/>
                  <a:gd name="T44" fmla="*/ 2 w 576"/>
                  <a:gd name="T45" fmla="*/ 21 h 534"/>
                  <a:gd name="T46" fmla="*/ 2 w 576"/>
                  <a:gd name="T47" fmla="*/ 21 h 534"/>
                  <a:gd name="T48" fmla="*/ 2 w 576"/>
                  <a:gd name="T49" fmla="*/ 21 h 534"/>
                  <a:gd name="T50" fmla="*/ 3 w 576"/>
                  <a:gd name="T51" fmla="*/ 21 h 534"/>
                  <a:gd name="T52" fmla="*/ 3 w 576"/>
                  <a:gd name="T53" fmla="*/ 21 h 534"/>
                  <a:gd name="T54" fmla="*/ 4 w 576"/>
                  <a:gd name="T55" fmla="*/ 21 h 534"/>
                  <a:gd name="T56" fmla="*/ 4 w 576"/>
                  <a:gd name="T57" fmla="*/ 21 h 534"/>
                  <a:gd name="T58" fmla="*/ 4 w 576"/>
                  <a:gd name="T59" fmla="*/ 21 h 534"/>
                  <a:gd name="T60" fmla="*/ 5 w 576"/>
                  <a:gd name="T61" fmla="*/ 21 h 534"/>
                  <a:gd name="T62" fmla="*/ 5 w 576"/>
                  <a:gd name="T63" fmla="*/ 21 h 534"/>
                  <a:gd name="T64" fmla="*/ 5 w 576"/>
                  <a:gd name="T65" fmla="*/ 21 h 534"/>
                  <a:gd name="T66" fmla="*/ 6 w 576"/>
                  <a:gd name="T67" fmla="*/ 21 h 534"/>
                  <a:gd name="T68" fmla="*/ 7 w 576"/>
                  <a:gd name="T69" fmla="*/ 21 h 534"/>
                  <a:gd name="T70" fmla="*/ 8 w 576"/>
                  <a:gd name="T71" fmla="*/ 20 h 534"/>
                  <a:gd name="T72" fmla="*/ 9 w 576"/>
                  <a:gd name="T73" fmla="*/ 20 h 534"/>
                  <a:gd name="T74" fmla="*/ 10 w 576"/>
                  <a:gd name="T75" fmla="*/ 19 h 534"/>
                  <a:gd name="T76" fmla="*/ 10 w 576"/>
                  <a:gd name="T77" fmla="*/ 18 h 534"/>
                  <a:gd name="T78" fmla="*/ 11 w 576"/>
                  <a:gd name="T79" fmla="*/ 17 h 534"/>
                  <a:gd name="T80" fmla="*/ 12 w 576"/>
                  <a:gd name="T81" fmla="*/ 16 h 534"/>
                  <a:gd name="T82" fmla="*/ 14 w 576"/>
                  <a:gd name="T83" fmla="*/ 15 h 534"/>
                  <a:gd name="T84" fmla="*/ 15 w 576"/>
                  <a:gd name="T85" fmla="*/ 13 h 534"/>
                  <a:gd name="T86" fmla="*/ 17 w 576"/>
                  <a:gd name="T87" fmla="*/ 11 h 534"/>
                  <a:gd name="T88" fmla="*/ 18 w 576"/>
                  <a:gd name="T89" fmla="*/ 9 h 534"/>
                  <a:gd name="T90" fmla="*/ 19 w 576"/>
                  <a:gd name="T91" fmla="*/ 7 h 534"/>
                  <a:gd name="T92" fmla="*/ 21 w 576"/>
                  <a:gd name="T93" fmla="*/ 5 h 534"/>
                  <a:gd name="T94" fmla="*/ 22 w 576"/>
                  <a:gd name="T95" fmla="*/ 3 h 534"/>
                  <a:gd name="T96" fmla="*/ 23 w 576"/>
                  <a:gd name="T97" fmla="*/ 1 h 534"/>
                  <a:gd name="T98" fmla="*/ 22 w 576"/>
                  <a:gd name="T99" fmla="*/ 1 h 534"/>
                  <a:gd name="T100" fmla="*/ 21 w 576"/>
                  <a:gd name="T101" fmla="*/ 1 h 534"/>
                  <a:gd name="T102" fmla="*/ 21 w 576"/>
                  <a:gd name="T103" fmla="*/ 1 h 534"/>
                  <a:gd name="T104" fmla="*/ 20 w 576"/>
                  <a:gd name="T105" fmla="*/ 1 h 534"/>
                  <a:gd name="T106" fmla="*/ 19 w 576"/>
                  <a:gd name="T107" fmla="*/ 0 h 534"/>
                  <a:gd name="T108" fmla="*/ 18 w 576"/>
                  <a:gd name="T109" fmla="*/ 0 h 534"/>
                  <a:gd name="T110" fmla="*/ 17 w 576"/>
                  <a:gd name="T111" fmla="*/ 0 h 534"/>
                  <a:gd name="T112" fmla="*/ 16 w 576"/>
                  <a:gd name="T113" fmla="*/ 0 h 5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76"/>
                  <a:gd name="T172" fmla="*/ 0 h 534"/>
                  <a:gd name="T173" fmla="*/ 576 w 576"/>
                  <a:gd name="T174" fmla="*/ 534 h 5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76" h="534">
                    <a:moveTo>
                      <a:pt x="383" y="0"/>
                    </a:moveTo>
                    <a:lnTo>
                      <a:pt x="351" y="22"/>
                    </a:lnTo>
                    <a:lnTo>
                      <a:pt x="321" y="46"/>
                    </a:lnTo>
                    <a:lnTo>
                      <a:pt x="292" y="71"/>
                    </a:lnTo>
                    <a:lnTo>
                      <a:pt x="264" y="97"/>
                    </a:lnTo>
                    <a:lnTo>
                      <a:pt x="237" y="124"/>
                    </a:lnTo>
                    <a:lnTo>
                      <a:pt x="210" y="152"/>
                    </a:lnTo>
                    <a:lnTo>
                      <a:pt x="185" y="181"/>
                    </a:lnTo>
                    <a:lnTo>
                      <a:pt x="160" y="211"/>
                    </a:lnTo>
                    <a:lnTo>
                      <a:pt x="138" y="242"/>
                    </a:lnTo>
                    <a:lnTo>
                      <a:pt x="115" y="274"/>
                    </a:lnTo>
                    <a:lnTo>
                      <a:pt x="93" y="307"/>
                    </a:lnTo>
                    <a:lnTo>
                      <a:pt x="73" y="342"/>
                    </a:lnTo>
                    <a:lnTo>
                      <a:pt x="53" y="377"/>
                    </a:lnTo>
                    <a:lnTo>
                      <a:pt x="35" y="413"/>
                    </a:lnTo>
                    <a:lnTo>
                      <a:pt x="18" y="451"/>
                    </a:lnTo>
                    <a:lnTo>
                      <a:pt x="0" y="489"/>
                    </a:lnTo>
                    <a:lnTo>
                      <a:pt x="8" y="496"/>
                    </a:lnTo>
                    <a:lnTo>
                      <a:pt x="16" y="503"/>
                    </a:lnTo>
                    <a:lnTo>
                      <a:pt x="22" y="509"/>
                    </a:lnTo>
                    <a:lnTo>
                      <a:pt x="30" y="514"/>
                    </a:lnTo>
                    <a:lnTo>
                      <a:pt x="38" y="519"/>
                    </a:lnTo>
                    <a:lnTo>
                      <a:pt x="46" y="523"/>
                    </a:lnTo>
                    <a:lnTo>
                      <a:pt x="53" y="527"/>
                    </a:lnTo>
                    <a:lnTo>
                      <a:pt x="62" y="529"/>
                    </a:lnTo>
                    <a:lnTo>
                      <a:pt x="70" y="531"/>
                    </a:lnTo>
                    <a:lnTo>
                      <a:pt x="78" y="533"/>
                    </a:lnTo>
                    <a:lnTo>
                      <a:pt x="87" y="534"/>
                    </a:lnTo>
                    <a:lnTo>
                      <a:pt x="95" y="534"/>
                    </a:lnTo>
                    <a:lnTo>
                      <a:pt x="105" y="534"/>
                    </a:lnTo>
                    <a:lnTo>
                      <a:pt x="114" y="533"/>
                    </a:lnTo>
                    <a:lnTo>
                      <a:pt x="124" y="531"/>
                    </a:lnTo>
                    <a:lnTo>
                      <a:pt x="132" y="529"/>
                    </a:lnTo>
                    <a:lnTo>
                      <a:pt x="152" y="522"/>
                    </a:lnTo>
                    <a:lnTo>
                      <a:pt x="172" y="514"/>
                    </a:lnTo>
                    <a:lnTo>
                      <a:pt x="193" y="503"/>
                    </a:lnTo>
                    <a:lnTo>
                      <a:pt x="214" y="489"/>
                    </a:lnTo>
                    <a:lnTo>
                      <a:pt x="236" y="473"/>
                    </a:lnTo>
                    <a:lnTo>
                      <a:pt x="259" y="454"/>
                    </a:lnTo>
                    <a:lnTo>
                      <a:pt x="281" y="434"/>
                    </a:lnTo>
                    <a:lnTo>
                      <a:pt x="305" y="410"/>
                    </a:lnTo>
                    <a:lnTo>
                      <a:pt x="340" y="363"/>
                    </a:lnTo>
                    <a:lnTo>
                      <a:pt x="373" y="314"/>
                    </a:lnTo>
                    <a:lnTo>
                      <a:pt x="407" y="266"/>
                    </a:lnTo>
                    <a:lnTo>
                      <a:pt x="441" y="218"/>
                    </a:lnTo>
                    <a:lnTo>
                      <a:pt x="475" y="170"/>
                    </a:lnTo>
                    <a:lnTo>
                      <a:pt x="508" y="123"/>
                    </a:lnTo>
                    <a:lnTo>
                      <a:pt x="543" y="74"/>
                    </a:lnTo>
                    <a:lnTo>
                      <a:pt x="576" y="27"/>
                    </a:lnTo>
                    <a:lnTo>
                      <a:pt x="552" y="23"/>
                    </a:lnTo>
                    <a:lnTo>
                      <a:pt x="527" y="19"/>
                    </a:lnTo>
                    <a:lnTo>
                      <a:pt x="504" y="16"/>
                    </a:lnTo>
                    <a:lnTo>
                      <a:pt x="480" y="13"/>
                    </a:lnTo>
                    <a:lnTo>
                      <a:pt x="455" y="9"/>
                    </a:lnTo>
                    <a:lnTo>
                      <a:pt x="431" y="6"/>
                    </a:lnTo>
                    <a:lnTo>
                      <a:pt x="407" y="3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4" name="Freeform 1066"/>
              <p:cNvSpPr>
                <a:spLocks noEditPoints="1"/>
              </p:cNvSpPr>
              <p:nvPr/>
            </p:nvSpPr>
            <p:spPr bwMode="auto">
              <a:xfrm>
                <a:off x="2365" y="1579"/>
                <a:ext cx="120" cy="108"/>
              </a:xfrm>
              <a:custGeom>
                <a:avLst/>
                <a:gdLst>
                  <a:gd name="T0" fmla="*/ 14 w 598"/>
                  <a:gd name="T1" fmla="*/ 3 h 559"/>
                  <a:gd name="T2" fmla="*/ 10 w 598"/>
                  <a:gd name="T3" fmla="*/ 6 h 559"/>
                  <a:gd name="T4" fmla="*/ 7 w 598"/>
                  <a:gd name="T5" fmla="*/ 9 h 559"/>
                  <a:gd name="T6" fmla="*/ 8 w 598"/>
                  <a:gd name="T7" fmla="*/ 6 h 559"/>
                  <a:gd name="T8" fmla="*/ 12 w 598"/>
                  <a:gd name="T9" fmla="*/ 3 h 559"/>
                  <a:gd name="T10" fmla="*/ 15 w 598"/>
                  <a:gd name="T11" fmla="*/ 0 h 559"/>
                  <a:gd name="T12" fmla="*/ 6 w 598"/>
                  <a:gd name="T13" fmla="*/ 10 h 559"/>
                  <a:gd name="T14" fmla="*/ 4 w 598"/>
                  <a:gd name="T15" fmla="*/ 14 h 559"/>
                  <a:gd name="T16" fmla="*/ 2 w 598"/>
                  <a:gd name="T17" fmla="*/ 18 h 559"/>
                  <a:gd name="T18" fmla="*/ 1 w 598"/>
                  <a:gd name="T19" fmla="*/ 18 h 559"/>
                  <a:gd name="T20" fmla="*/ 3 w 598"/>
                  <a:gd name="T21" fmla="*/ 14 h 559"/>
                  <a:gd name="T22" fmla="*/ 6 w 598"/>
                  <a:gd name="T23" fmla="*/ 10 h 559"/>
                  <a:gd name="T24" fmla="*/ 0 w 598"/>
                  <a:gd name="T25" fmla="*/ 20 h 559"/>
                  <a:gd name="T26" fmla="*/ 0 w 598"/>
                  <a:gd name="T27" fmla="*/ 20 h 559"/>
                  <a:gd name="T28" fmla="*/ 0 w 598"/>
                  <a:gd name="T29" fmla="*/ 20 h 559"/>
                  <a:gd name="T30" fmla="*/ 2 w 598"/>
                  <a:gd name="T31" fmla="*/ 20 h 559"/>
                  <a:gd name="T32" fmla="*/ 3 w 598"/>
                  <a:gd name="T33" fmla="*/ 21 h 559"/>
                  <a:gd name="T34" fmla="*/ 4 w 598"/>
                  <a:gd name="T35" fmla="*/ 21 h 559"/>
                  <a:gd name="T36" fmla="*/ 5 w 598"/>
                  <a:gd name="T37" fmla="*/ 21 h 559"/>
                  <a:gd name="T38" fmla="*/ 6 w 598"/>
                  <a:gd name="T39" fmla="*/ 21 h 559"/>
                  <a:gd name="T40" fmla="*/ 5 w 598"/>
                  <a:gd name="T41" fmla="*/ 22 h 559"/>
                  <a:gd name="T42" fmla="*/ 4 w 598"/>
                  <a:gd name="T43" fmla="*/ 22 h 559"/>
                  <a:gd name="T44" fmla="*/ 3 w 598"/>
                  <a:gd name="T45" fmla="*/ 22 h 559"/>
                  <a:gd name="T46" fmla="*/ 2 w 598"/>
                  <a:gd name="T47" fmla="*/ 21 h 559"/>
                  <a:gd name="T48" fmla="*/ 1 w 598"/>
                  <a:gd name="T49" fmla="*/ 21 h 559"/>
                  <a:gd name="T50" fmla="*/ 1 w 598"/>
                  <a:gd name="T51" fmla="*/ 19 h 559"/>
                  <a:gd name="T52" fmla="*/ 7 w 598"/>
                  <a:gd name="T53" fmla="*/ 20 h 559"/>
                  <a:gd name="T54" fmla="*/ 10 w 598"/>
                  <a:gd name="T55" fmla="*/ 19 h 559"/>
                  <a:gd name="T56" fmla="*/ 12 w 598"/>
                  <a:gd name="T57" fmla="*/ 16 h 559"/>
                  <a:gd name="T58" fmla="*/ 11 w 598"/>
                  <a:gd name="T59" fmla="*/ 19 h 559"/>
                  <a:gd name="T60" fmla="*/ 8 w 598"/>
                  <a:gd name="T61" fmla="*/ 21 h 559"/>
                  <a:gd name="T62" fmla="*/ 6 w 598"/>
                  <a:gd name="T63" fmla="*/ 22 h 559"/>
                  <a:gd name="T64" fmla="*/ 13 w 598"/>
                  <a:gd name="T65" fmla="*/ 17 h 559"/>
                  <a:gd name="T66" fmla="*/ 13 w 598"/>
                  <a:gd name="T67" fmla="*/ 17 h 559"/>
                  <a:gd name="T68" fmla="*/ 24 w 598"/>
                  <a:gd name="T69" fmla="*/ 2 h 559"/>
                  <a:gd name="T70" fmla="*/ 24 w 598"/>
                  <a:gd name="T71" fmla="*/ 1 h 559"/>
                  <a:gd name="T72" fmla="*/ 24 w 598"/>
                  <a:gd name="T73" fmla="*/ 1 h 559"/>
                  <a:gd name="T74" fmla="*/ 24 w 598"/>
                  <a:gd name="T75" fmla="*/ 2 h 559"/>
                  <a:gd name="T76" fmla="*/ 24 w 598"/>
                  <a:gd name="T77" fmla="*/ 2 h 559"/>
                  <a:gd name="T78" fmla="*/ 16 w 598"/>
                  <a:gd name="T79" fmla="*/ 1 h 559"/>
                  <a:gd name="T80" fmla="*/ 23 w 598"/>
                  <a:gd name="T81" fmla="*/ 2 h 559"/>
                  <a:gd name="T82" fmla="*/ 16 w 598"/>
                  <a:gd name="T83" fmla="*/ 0 h 5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98"/>
                  <a:gd name="T127" fmla="*/ 0 h 559"/>
                  <a:gd name="T128" fmla="*/ 598 w 598"/>
                  <a:gd name="T129" fmla="*/ 559 h 5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98" h="559">
                    <a:moveTo>
                      <a:pt x="400" y="22"/>
                    </a:moveTo>
                    <a:lnTo>
                      <a:pt x="369" y="45"/>
                    </a:lnTo>
                    <a:lnTo>
                      <a:pt x="339" y="68"/>
                    </a:lnTo>
                    <a:lnTo>
                      <a:pt x="311" y="93"/>
                    </a:lnTo>
                    <a:lnTo>
                      <a:pt x="283" y="118"/>
                    </a:lnTo>
                    <a:lnTo>
                      <a:pt x="256" y="145"/>
                    </a:lnTo>
                    <a:lnTo>
                      <a:pt x="230" y="172"/>
                    </a:lnTo>
                    <a:lnTo>
                      <a:pt x="205" y="202"/>
                    </a:lnTo>
                    <a:lnTo>
                      <a:pt x="180" y="231"/>
                    </a:lnTo>
                    <a:lnTo>
                      <a:pt x="162" y="217"/>
                    </a:lnTo>
                    <a:lnTo>
                      <a:pt x="185" y="187"/>
                    </a:lnTo>
                    <a:lnTo>
                      <a:pt x="211" y="156"/>
                    </a:lnTo>
                    <a:lnTo>
                      <a:pt x="238" y="128"/>
                    </a:lnTo>
                    <a:lnTo>
                      <a:pt x="265" y="101"/>
                    </a:lnTo>
                    <a:lnTo>
                      <a:pt x="294" y="74"/>
                    </a:lnTo>
                    <a:lnTo>
                      <a:pt x="324" y="49"/>
                    </a:lnTo>
                    <a:lnTo>
                      <a:pt x="354" y="26"/>
                    </a:lnTo>
                    <a:lnTo>
                      <a:pt x="386" y="2"/>
                    </a:lnTo>
                    <a:lnTo>
                      <a:pt x="400" y="22"/>
                    </a:lnTo>
                    <a:close/>
                    <a:moveTo>
                      <a:pt x="180" y="231"/>
                    </a:moveTo>
                    <a:lnTo>
                      <a:pt x="157" y="262"/>
                    </a:lnTo>
                    <a:lnTo>
                      <a:pt x="135" y="293"/>
                    </a:lnTo>
                    <a:lnTo>
                      <a:pt x="114" y="327"/>
                    </a:lnTo>
                    <a:lnTo>
                      <a:pt x="94" y="360"/>
                    </a:lnTo>
                    <a:lnTo>
                      <a:pt x="74" y="396"/>
                    </a:lnTo>
                    <a:lnTo>
                      <a:pt x="56" y="432"/>
                    </a:lnTo>
                    <a:lnTo>
                      <a:pt x="38" y="468"/>
                    </a:lnTo>
                    <a:lnTo>
                      <a:pt x="22" y="507"/>
                    </a:lnTo>
                    <a:lnTo>
                      <a:pt x="0" y="498"/>
                    </a:lnTo>
                    <a:lnTo>
                      <a:pt x="17" y="459"/>
                    </a:lnTo>
                    <a:lnTo>
                      <a:pt x="34" y="421"/>
                    </a:lnTo>
                    <a:lnTo>
                      <a:pt x="53" y="384"/>
                    </a:lnTo>
                    <a:lnTo>
                      <a:pt x="73" y="349"/>
                    </a:lnTo>
                    <a:lnTo>
                      <a:pt x="94" y="314"/>
                    </a:lnTo>
                    <a:lnTo>
                      <a:pt x="115" y="280"/>
                    </a:lnTo>
                    <a:lnTo>
                      <a:pt x="138" y="248"/>
                    </a:lnTo>
                    <a:lnTo>
                      <a:pt x="162" y="217"/>
                    </a:lnTo>
                    <a:lnTo>
                      <a:pt x="180" y="231"/>
                    </a:lnTo>
                    <a:close/>
                    <a:moveTo>
                      <a:pt x="2" y="511"/>
                    </a:moveTo>
                    <a:lnTo>
                      <a:pt x="1" y="507"/>
                    </a:lnTo>
                    <a:lnTo>
                      <a:pt x="0" y="504"/>
                    </a:lnTo>
                    <a:lnTo>
                      <a:pt x="0" y="501"/>
                    </a:lnTo>
                    <a:lnTo>
                      <a:pt x="0" y="498"/>
                    </a:lnTo>
                    <a:lnTo>
                      <a:pt x="10" y="502"/>
                    </a:lnTo>
                    <a:lnTo>
                      <a:pt x="2" y="511"/>
                    </a:lnTo>
                    <a:close/>
                    <a:moveTo>
                      <a:pt x="20" y="494"/>
                    </a:moveTo>
                    <a:lnTo>
                      <a:pt x="33" y="506"/>
                    </a:lnTo>
                    <a:lnTo>
                      <a:pt x="46" y="517"/>
                    </a:lnTo>
                    <a:lnTo>
                      <a:pt x="54" y="521"/>
                    </a:lnTo>
                    <a:lnTo>
                      <a:pt x="60" y="525"/>
                    </a:lnTo>
                    <a:lnTo>
                      <a:pt x="68" y="528"/>
                    </a:lnTo>
                    <a:lnTo>
                      <a:pt x="75" y="530"/>
                    </a:lnTo>
                    <a:lnTo>
                      <a:pt x="83" y="532"/>
                    </a:lnTo>
                    <a:lnTo>
                      <a:pt x="90" y="534"/>
                    </a:lnTo>
                    <a:lnTo>
                      <a:pt x="98" y="534"/>
                    </a:lnTo>
                    <a:lnTo>
                      <a:pt x="107" y="535"/>
                    </a:lnTo>
                    <a:lnTo>
                      <a:pt x="114" y="534"/>
                    </a:lnTo>
                    <a:lnTo>
                      <a:pt x="123" y="533"/>
                    </a:lnTo>
                    <a:lnTo>
                      <a:pt x="131" y="532"/>
                    </a:lnTo>
                    <a:lnTo>
                      <a:pt x="140" y="530"/>
                    </a:lnTo>
                    <a:lnTo>
                      <a:pt x="145" y="554"/>
                    </a:lnTo>
                    <a:lnTo>
                      <a:pt x="136" y="556"/>
                    </a:lnTo>
                    <a:lnTo>
                      <a:pt x="125" y="558"/>
                    </a:lnTo>
                    <a:lnTo>
                      <a:pt x="115" y="559"/>
                    </a:lnTo>
                    <a:lnTo>
                      <a:pt x="105" y="559"/>
                    </a:lnTo>
                    <a:lnTo>
                      <a:pt x="96" y="559"/>
                    </a:lnTo>
                    <a:lnTo>
                      <a:pt x="86" y="558"/>
                    </a:lnTo>
                    <a:lnTo>
                      <a:pt x="77" y="556"/>
                    </a:lnTo>
                    <a:lnTo>
                      <a:pt x="69" y="554"/>
                    </a:lnTo>
                    <a:lnTo>
                      <a:pt x="59" y="550"/>
                    </a:lnTo>
                    <a:lnTo>
                      <a:pt x="50" y="547"/>
                    </a:lnTo>
                    <a:lnTo>
                      <a:pt x="42" y="543"/>
                    </a:lnTo>
                    <a:lnTo>
                      <a:pt x="34" y="538"/>
                    </a:lnTo>
                    <a:lnTo>
                      <a:pt x="26" y="532"/>
                    </a:lnTo>
                    <a:lnTo>
                      <a:pt x="18" y="526"/>
                    </a:lnTo>
                    <a:lnTo>
                      <a:pt x="9" y="518"/>
                    </a:lnTo>
                    <a:lnTo>
                      <a:pt x="2" y="511"/>
                    </a:lnTo>
                    <a:lnTo>
                      <a:pt x="20" y="494"/>
                    </a:lnTo>
                    <a:close/>
                    <a:moveTo>
                      <a:pt x="140" y="530"/>
                    </a:moveTo>
                    <a:lnTo>
                      <a:pt x="158" y="525"/>
                    </a:lnTo>
                    <a:lnTo>
                      <a:pt x="177" y="516"/>
                    </a:lnTo>
                    <a:lnTo>
                      <a:pt x="197" y="505"/>
                    </a:lnTo>
                    <a:lnTo>
                      <a:pt x="218" y="492"/>
                    </a:lnTo>
                    <a:lnTo>
                      <a:pt x="239" y="476"/>
                    </a:lnTo>
                    <a:lnTo>
                      <a:pt x="261" y="458"/>
                    </a:lnTo>
                    <a:lnTo>
                      <a:pt x="284" y="437"/>
                    </a:lnTo>
                    <a:lnTo>
                      <a:pt x="306" y="414"/>
                    </a:lnTo>
                    <a:lnTo>
                      <a:pt x="324" y="432"/>
                    </a:lnTo>
                    <a:lnTo>
                      <a:pt x="300" y="455"/>
                    </a:lnTo>
                    <a:lnTo>
                      <a:pt x="276" y="477"/>
                    </a:lnTo>
                    <a:lnTo>
                      <a:pt x="252" y="496"/>
                    </a:lnTo>
                    <a:lnTo>
                      <a:pt x="230" y="513"/>
                    </a:lnTo>
                    <a:lnTo>
                      <a:pt x="208" y="527"/>
                    </a:lnTo>
                    <a:lnTo>
                      <a:pt x="186" y="539"/>
                    </a:lnTo>
                    <a:lnTo>
                      <a:pt x="166" y="547"/>
                    </a:lnTo>
                    <a:lnTo>
                      <a:pt x="145" y="554"/>
                    </a:lnTo>
                    <a:lnTo>
                      <a:pt x="140" y="530"/>
                    </a:lnTo>
                    <a:close/>
                    <a:moveTo>
                      <a:pt x="326" y="430"/>
                    </a:moveTo>
                    <a:lnTo>
                      <a:pt x="325" y="431"/>
                    </a:lnTo>
                    <a:lnTo>
                      <a:pt x="324" y="432"/>
                    </a:lnTo>
                    <a:lnTo>
                      <a:pt x="315" y="423"/>
                    </a:lnTo>
                    <a:lnTo>
                      <a:pt x="326" y="430"/>
                    </a:lnTo>
                    <a:close/>
                    <a:moveTo>
                      <a:pt x="305" y="417"/>
                    </a:moveTo>
                    <a:lnTo>
                      <a:pt x="576" y="32"/>
                    </a:lnTo>
                    <a:lnTo>
                      <a:pt x="596" y="46"/>
                    </a:lnTo>
                    <a:lnTo>
                      <a:pt x="326" y="430"/>
                    </a:lnTo>
                    <a:lnTo>
                      <a:pt x="305" y="417"/>
                    </a:lnTo>
                    <a:close/>
                    <a:moveTo>
                      <a:pt x="588" y="28"/>
                    </a:moveTo>
                    <a:lnTo>
                      <a:pt x="590" y="28"/>
                    </a:lnTo>
                    <a:lnTo>
                      <a:pt x="594" y="30"/>
                    </a:lnTo>
                    <a:lnTo>
                      <a:pt x="596" y="32"/>
                    </a:lnTo>
                    <a:lnTo>
                      <a:pt x="597" y="34"/>
                    </a:lnTo>
                    <a:lnTo>
                      <a:pt x="598" y="37"/>
                    </a:lnTo>
                    <a:lnTo>
                      <a:pt x="598" y="41"/>
                    </a:lnTo>
                    <a:lnTo>
                      <a:pt x="598" y="44"/>
                    </a:lnTo>
                    <a:lnTo>
                      <a:pt x="596" y="46"/>
                    </a:lnTo>
                    <a:lnTo>
                      <a:pt x="586" y="40"/>
                    </a:lnTo>
                    <a:lnTo>
                      <a:pt x="588" y="28"/>
                    </a:lnTo>
                    <a:close/>
                    <a:moveTo>
                      <a:pt x="585" y="52"/>
                    </a:moveTo>
                    <a:lnTo>
                      <a:pt x="392" y="25"/>
                    </a:lnTo>
                    <a:lnTo>
                      <a:pt x="395" y="0"/>
                    </a:lnTo>
                    <a:lnTo>
                      <a:pt x="588" y="28"/>
                    </a:lnTo>
                    <a:lnTo>
                      <a:pt x="585" y="52"/>
                    </a:lnTo>
                    <a:close/>
                    <a:moveTo>
                      <a:pt x="386" y="2"/>
                    </a:moveTo>
                    <a:lnTo>
                      <a:pt x="390" y="1"/>
                    </a:lnTo>
                    <a:lnTo>
                      <a:pt x="395" y="0"/>
                    </a:lnTo>
                    <a:lnTo>
                      <a:pt x="393" y="13"/>
                    </a:lnTo>
                    <a:lnTo>
                      <a:pt x="38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5" name="Freeform 1067"/>
              <p:cNvSpPr>
                <a:spLocks/>
              </p:cNvSpPr>
              <p:nvPr/>
            </p:nvSpPr>
            <p:spPr bwMode="auto">
              <a:xfrm>
                <a:off x="2416" y="1594"/>
                <a:ext cx="105" cy="97"/>
              </a:xfrm>
              <a:custGeom>
                <a:avLst/>
                <a:gdLst>
                  <a:gd name="T0" fmla="*/ 14 w 525"/>
                  <a:gd name="T1" fmla="*/ 0 h 479"/>
                  <a:gd name="T2" fmla="*/ 13 w 525"/>
                  <a:gd name="T3" fmla="*/ 1 h 479"/>
                  <a:gd name="T4" fmla="*/ 12 w 525"/>
                  <a:gd name="T5" fmla="*/ 2 h 479"/>
                  <a:gd name="T6" fmla="*/ 11 w 525"/>
                  <a:gd name="T7" fmla="*/ 3 h 479"/>
                  <a:gd name="T8" fmla="*/ 10 w 525"/>
                  <a:gd name="T9" fmla="*/ 4 h 479"/>
                  <a:gd name="T10" fmla="*/ 9 w 525"/>
                  <a:gd name="T11" fmla="*/ 5 h 479"/>
                  <a:gd name="T12" fmla="*/ 8 w 525"/>
                  <a:gd name="T13" fmla="*/ 6 h 479"/>
                  <a:gd name="T14" fmla="*/ 7 w 525"/>
                  <a:gd name="T15" fmla="*/ 7 h 479"/>
                  <a:gd name="T16" fmla="*/ 6 w 525"/>
                  <a:gd name="T17" fmla="*/ 8 h 479"/>
                  <a:gd name="T18" fmla="*/ 5 w 525"/>
                  <a:gd name="T19" fmla="*/ 9 h 479"/>
                  <a:gd name="T20" fmla="*/ 4 w 525"/>
                  <a:gd name="T21" fmla="*/ 10 h 479"/>
                  <a:gd name="T22" fmla="*/ 3 w 525"/>
                  <a:gd name="T23" fmla="*/ 11 h 479"/>
                  <a:gd name="T24" fmla="*/ 3 w 525"/>
                  <a:gd name="T25" fmla="*/ 12 h 479"/>
                  <a:gd name="T26" fmla="*/ 2 w 525"/>
                  <a:gd name="T27" fmla="*/ 14 h 479"/>
                  <a:gd name="T28" fmla="*/ 1 w 525"/>
                  <a:gd name="T29" fmla="*/ 15 h 479"/>
                  <a:gd name="T30" fmla="*/ 1 w 525"/>
                  <a:gd name="T31" fmla="*/ 16 h 479"/>
                  <a:gd name="T32" fmla="*/ 0 w 525"/>
                  <a:gd name="T33" fmla="*/ 17 h 479"/>
                  <a:gd name="T34" fmla="*/ 0 w 525"/>
                  <a:gd name="T35" fmla="*/ 18 h 479"/>
                  <a:gd name="T36" fmla="*/ 1 w 525"/>
                  <a:gd name="T37" fmla="*/ 18 h 479"/>
                  <a:gd name="T38" fmla="*/ 1 w 525"/>
                  <a:gd name="T39" fmla="*/ 18 h 479"/>
                  <a:gd name="T40" fmla="*/ 1 w 525"/>
                  <a:gd name="T41" fmla="*/ 18 h 479"/>
                  <a:gd name="T42" fmla="*/ 1 w 525"/>
                  <a:gd name="T43" fmla="*/ 19 h 479"/>
                  <a:gd name="T44" fmla="*/ 2 w 525"/>
                  <a:gd name="T45" fmla="*/ 19 h 479"/>
                  <a:gd name="T46" fmla="*/ 2 w 525"/>
                  <a:gd name="T47" fmla="*/ 19 h 479"/>
                  <a:gd name="T48" fmla="*/ 2 w 525"/>
                  <a:gd name="T49" fmla="*/ 19 h 479"/>
                  <a:gd name="T50" fmla="*/ 3 w 525"/>
                  <a:gd name="T51" fmla="*/ 19 h 479"/>
                  <a:gd name="T52" fmla="*/ 3 w 525"/>
                  <a:gd name="T53" fmla="*/ 19 h 479"/>
                  <a:gd name="T54" fmla="*/ 3 w 525"/>
                  <a:gd name="T55" fmla="*/ 19 h 479"/>
                  <a:gd name="T56" fmla="*/ 4 w 525"/>
                  <a:gd name="T57" fmla="*/ 19 h 479"/>
                  <a:gd name="T58" fmla="*/ 4 w 525"/>
                  <a:gd name="T59" fmla="*/ 19 h 479"/>
                  <a:gd name="T60" fmla="*/ 5 w 525"/>
                  <a:gd name="T61" fmla="*/ 19 h 479"/>
                  <a:gd name="T62" fmla="*/ 5 w 525"/>
                  <a:gd name="T63" fmla="*/ 19 h 479"/>
                  <a:gd name="T64" fmla="*/ 5 w 525"/>
                  <a:gd name="T65" fmla="*/ 19 h 479"/>
                  <a:gd name="T66" fmla="*/ 6 w 525"/>
                  <a:gd name="T67" fmla="*/ 19 h 479"/>
                  <a:gd name="T68" fmla="*/ 7 w 525"/>
                  <a:gd name="T69" fmla="*/ 18 h 479"/>
                  <a:gd name="T70" fmla="*/ 8 w 525"/>
                  <a:gd name="T71" fmla="*/ 18 h 479"/>
                  <a:gd name="T72" fmla="*/ 8 w 525"/>
                  <a:gd name="T73" fmla="*/ 17 h 479"/>
                  <a:gd name="T74" fmla="*/ 9 w 525"/>
                  <a:gd name="T75" fmla="*/ 17 h 479"/>
                  <a:gd name="T76" fmla="*/ 10 w 525"/>
                  <a:gd name="T77" fmla="*/ 16 h 479"/>
                  <a:gd name="T78" fmla="*/ 11 w 525"/>
                  <a:gd name="T79" fmla="*/ 15 h 479"/>
                  <a:gd name="T80" fmla="*/ 12 w 525"/>
                  <a:gd name="T81" fmla="*/ 14 h 479"/>
                  <a:gd name="T82" fmla="*/ 13 w 525"/>
                  <a:gd name="T83" fmla="*/ 13 h 479"/>
                  <a:gd name="T84" fmla="*/ 14 w 525"/>
                  <a:gd name="T85" fmla="*/ 11 h 479"/>
                  <a:gd name="T86" fmla="*/ 15 w 525"/>
                  <a:gd name="T87" fmla="*/ 9 h 479"/>
                  <a:gd name="T88" fmla="*/ 17 w 525"/>
                  <a:gd name="T89" fmla="*/ 8 h 479"/>
                  <a:gd name="T90" fmla="*/ 18 w 525"/>
                  <a:gd name="T91" fmla="*/ 6 h 479"/>
                  <a:gd name="T92" fmla="*/ 19 w 525"/>
                  <a:gd name="T93" fmla="*/ 5 h 479"/>
                  <a:gd name="T94" fmla="*/ 20 w 525"/>
                  <a:gd name="T95" fmla="*/ 3 h 479"/>
                  <a:gd name="T96" fmla="*/ 21 w 525"/>
                  <a:gd name="T97" fmla="*/ 2 h 479"/>
                  <a:gd name="T98" fmla="*/ 20 w 525"/>
                  <a:gd name="T99" fmla="*/ 2 h 479"/>
                  <a:gd name="T100" fmla="*/ 19 w 525"/>
                  <a:gd name="T101" fmla="*/ 1 h 479"/>
                  <a:gd name="T102" fmla="*/ 18 w 525"/>
                  <a:gd name="T103" fmla="*/ 1 h 479"/>
                  <a:gd name="T104" fmla="*/ 17 w 525"/>
                  <a:gd name="T105" fmla="*/ 1 h 479"/>
                  <a:gd name="T106" fmla="*/ 16 w 525"/>
                  <a:gd name="T107" fmla="*/ 1 h 479"/>
                  <a:gd name="T108" fmla="*/ 16 w 525"/>
                  <a:gd name="T109" fmla="*/ 0 h 479"/>
                  <a:gd name="T110" fmla="*/ 15 w 525"/>
                  <a:gd name="T111" fmla="*/ 0 h 479"/>
                  <a:gd name="T112" fmla="*/ 14 w 525"/>
                  <a:gd name="T113" fmla="*/ 0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5"/>
                  <a:gd name="T172" fmla="*/ 0 h 479"/>
                  <a:gd name="T173" fmla="*/ 525 w 525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5" h="479">
                    <a:moveTo>
                      <a:pt x="342" y="0"/>
                    </a:moveTo>
                    <a:lnTo>
                      <a:pt x="315" y="20"/>
                    </a:lnTo>
                    <a:lnTo>
                      <a:pt x="289" y="43"/>
                    </a:lnTo>
                    <a:lnTo>
                      <a:pt x="264" y="66"/>
                    </a:lnTo>
                    <a:lnTo>
                      <a:pt x="239" y="89"/>
                    </a:lnTo>
                    <a:lnTo>
                      <a:pt x="216" y="114"/>
                    </a:lnTo>
                    <a:lnTo>
                      <a:pt x="192" y="139"/>
                    </a:lnTo>
                    <a:lnTo>
                      <a:pt x="169" y="165"/>
                    </a:lnTo>
                    <a:lnTo>
                      <a:pt x="147" y="192"/>
                    </a:lnTo>
                    <a:lnTo>
                      <a:pt x="127" y="219"/>
                    </a:lnTo>
                    <a:lnTo>
                      <a:pt x="106" y="247"/>
                    </a:lnTo>
                    <a:lnTo>
                      <a:pt x="87" y="276"/>
                    </a:lnTo>
                    <a:lnTo>
                      <a:pt x="68" y="307"/>
                    </a:lnTo>
                    <a:lnTo>
                      <a:pt x="49" y="337"/>
                    </a:lnTo>
                    <a:lnTo>
                      <a:pt x="32" y="369"/>
                    </a:lnTo>
                    <a:lnTo>
                      <a:pt x="16" y="401"/>
                    </a:lnTo>
                    <a:lnTo>
                      <a:pt x="0" y="434"/>
                    </a:lnTo>
                    <a:lnTo>
                      <a:pt x="7" y="442"/>
                    </a:lnTo>
                    <a:lnTo>
                      <a:pt x="14" y="448"/>
                    </a:lnTo>
                    <a:lnTo>
                      <a:pt x="21" y="453"/>
                    </a:lnTo>
                    <a:lnTo>
                      <a:pt x="29" y="459"/>
                    </a:lnTo>
                    <a:lnTo>
                      <a:pt x="36" y="463"/>
                    </a:lnTo>
                    <a:lnTo>
                      <a:pt x="44" y="467"/>
                    </a:lnTo>
                    <a:lnTo>
                      <a:pt x="52" y="471"/>
                    </a:lnTo>
                    <a:lnTo>
                      <a:pt x="60" y="474"/>
                    </a:lnTo>
                    <a:lnTo>
                      <a:pt x="69" y="476"/>
                    </a:lnTo>
                    <a:lnTo>
                      <a:pt x="77" y="477"/>
                    </a:lnTo>
                    <a:lnTo>
                      <a:pt x="86" y="478"/>
                    </a:lnTo>
                    <a:lnTo>
                      <a:pt x="95" y="479"/>
                    </a:lnTo>
                    <a:lnTo>
                      <a:pt x="103" y="478"/>
                    </a:lnTo>
                    <a:lnTo>
                      <a:pt x="113" y="477"/>
                    </a:lnTo>
                    <a:lnTo>
                      <a:pt x="122" y="476"/>
                    </a:lnTo>
                    <a:lnTo>
                      <a:pt x="131" y="474"/>
                    </a:lnTo>
                    <a:lnTo>
                      <a:pt x="151" y="467"/>
                    </a:lnTo>
                    <a:lnTo>
                      <a:pt x="170" y="459"/>
                    </a:lnTo>
                    <a:lnTo>
                      <a:pt x="192" y="448"/>
                    </a:lnTo>
                    <a:lnTo>
                      <a:pt x="212" y="434"/>
                    </a:lnTo>
                    <a:lnTo>
                      <a:pt x="235" y="418"/>
                    </a:lnTo>
                    <a:lnTo>
                      <a:pt x="257" y="399"/>
                    </a:lnTo>
                    <a:lnTo>
                      <a:pt x="280" y="378"/>
                    </a:lnTo>
                    <a:lnTo>
                      <a:pt x="304" y="355"/>
                    </a:lnTo>
                    <a:lnTo>
                      <a:pt x="332" y="316"/>
                    </a:lnTo>
                    <a:lnTo>
                      <a:pt x="359" y="276"/>
                    </a:lnTo>
                    <a:lnTo>
                      <a:pt x="387" y="237"/>
                    </a:lnTo>
                    <a:lnTo>
                      <a:pt x="415" y="199"/>
                    </a:lnTo>
                    <a:lnTo>
                      <a:pt x="442" y="160"/>
                    </a:lnTo>
                    <a:lnTo>
                      <a:pt x="470" y="121"/>
                    </a:lnTo>
                    <a:lnTo>
                      <a:pt x="497" y="82"/>
                    </a:lnTo>
                    <a:lnTo>
                      <a:pt x="525" y="43"/>
                    </a:lnTo>
                    <a:lnTo>
                      <a:pt x="503" y="38"/>
                    </a:lnTo>
                    <a:lnTo>
                      <a:pt x="480" y="32"/>
                    </a:lnTo>
                    <a:lnTo>
                      <a:pt x="456" y="27"/>
                    </a:lnTo>
                    <a:lnTo>
                      <a:pt x="434" y="21"/>
                    </a:lnTo>
                    <a:lnTo>
                      <a:pt x="411" y="16"/>
                    </a:lnTo>
                    <a:lnTo>
                      <a:pt x="388" y="11"/>
                    </a:lnTo>
                    <a:lnTo>
                      <a:pt x="365" y="5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6" name="Freeform 1068"/>
              <p:cNvSpPr>
                <a:spLocks noEditPoints="1"/>
              </p:cNvSpPr>
              <p:nvPr/>
            </p:nvSpPr>
            <p:spPr bwMode="auto">
              <a:xfrm>
                <a:off x="2416" y="1594"/>
                <a:ext cx="109" cy="101"/>
              </a:xfrm>
              <a:custGeom>
                <a:avLst/>
                <a:gdLst>
                  <a:gd name="T0" fmla="*/ 12 w 549"/>
                  <a:gd name="T1" fmla="*/ 3 h 503"/>
                  <a:gd name="T2" fmla="*/ 9 w 549"/>
                  <a:gd name="T3" fmla="*/ 5 h 503"/>
                  <a:gd name="T4" fmla="*/ 7 w 549"/>
                  <a:gd name="T5" fmla="*/ 8 h 503"/>
                  <a:gd name="T6" fmla="*/ 8 w 549"/>
                  <a:gd name="T7" fmla="*/ 6 h 503"/>
                  <a:gd name="T8" fmla="*/ 11 w 549"/>
                  <a:gd name="T9" fmla="*/ 3 h 503"/>
                  <a:gd name="T10" fmla="*/ 14 w 549"/>
                  <a:gd name="T11" fmla="*/ 0 h 503"/>
                  <a:gd name="T12" fmla="*/ 6 w 549"/>
                  <a:gd name="T13" fmla="*/ 10 h 503"/>
                  <a:gd name="T14" fmla="*/ 4 w 549"/>
                  <a:gd name="T15" fmla="*/ 13 h 503"/>
                  <a:gd name="T16" fmla="*/ 2 w 549"/>
                  <a:gd name="T17" fmla="*/ 17 h 503"/>
                  <a:gd name="T18" fmla="*/ 1 w 549"/>
                  <a:gd name="T19" fmla="*/ 16 h 503"/>
                  <a:gd name="T20" fmla="*/ 3 w 549"/>
                  <a:gd name="T21" fmla="*/ 12 h 503"/>
                  <a:gd name="T22" fmla="*/ 5 w 549"/>
                  <a:gd name="T23" fmla="*/ 9 h 503"/>
                  <a:gd name="T24" fmla="*/ 0 w 549"/>
                  <a:gd name="T25" fmla="*/ 18 h 503"/>
                  <a:gd name="T26" fmla="*/ 0 w 549"/>
                  <a:gd name="T27" fmla="*/ 17 h 503"/>
                  <a:gd name="T28" fmla="*/ 0 w 549"/>
                  <a:gd name="T29" fmla="*/ 18 h 503"/>
                  <a:gd name="T30" fmla="*/ 2 w 549"/>
                  <a:gd name="T31" fmla="*/ 18 h 503"/>
                  <a:gd name="T32" fmla="*/ 3 w 549"/>
                  <a:gd name="T33" fmla="*/ 19 h 503"/>
                  <a:gd name="T34" fmla="*/ 4 w 549"/>
                  <a:gd name="T35" fmla="*/ 19 h 503"/>
                  <a:gd name="T36" fmla="*/ 5 w 549"/>
                  <a:gd name="T37" fmla="*/ 19 h 503"/>
                  <a:gd name="T38" fmla="*/ 6 w 549"/>
                  <a:gd name="T39" fmla="*/ 19 h 503"/>
                  <a:gd name="T40" fmla="*/ 5 w 549"/>
                  <a:gd name="T41" fmla="*/ 20 h 503"/>
                  <a:gd name="T42" fmla="*/ 4 w 549"/>
                  <a:gd name="T43" fmla="*/ 20 h 503"/>
                  <a:gd name="T44" fmla="*/ 3 w 549"/>
                  <a:gd name="T45" fmla="*/ 20 h 503"/>
                  <a:gd name="T46" fmla="*/ 2 w 549"/>
                  <a:gd name="T47" fmla="*/ 19 h 503"/>
                  <a:gd name="T48" fmla="*/ 1 w 549"/>
                  <a:gd name="T49" fmla="*/ 18 h 503"/>
                  <a:gd name="T50" fmla="*/ 1 w 549"/>
                  <a:gd name="T51" fmla="*/ 17 h 503"/>
                  <a:gd name="T52" fmla="*/ 7 w 549"/>
                  <a:gd name="T53" fmla="*/ 18 h 503"/>
                  <a:gd name="T54" fmla="*/ 10 w 549"/>
                  <a:gd name="T55" fmla="*/ 17 h 503"/>
                  <a:gd name="T56" fmla="*/ 12 w 549"/>
                  <a:gd name="T57" fmla="*/ 14 h 503"/>
                  <a:gd name="T58" fmla="*/ 11 w 549"/>
                  <a:gd name="T59" fmla="*/ 17 h 503"/>
                  <a:gd name="T60" fmla="*/ 8 w 549"/>
                  <a:gd name="T61" fmla="*/ 19 h 503"/>
                  <a:gd name="T62" fmla="*/ 6 w 549"/>
                  <a:gd name="T63" fmla="*/ 20 h 503"/>
                  <a:gd name="T64" fmla="*/ 13 w 549"/>
                  <a:gd name="T65" fmla="*/ 15 h 503"/>
                  <a:gd name="T66" fmla="*/ 13 w 549"/>
                  <a:gd name="T67" fmla="*/ 15 h 503"/>
                  <a:gd name="T68" fmla="*/ 22 w 549"/>
                  <a:gd name="T69" fmla="*/ 2 h 503"/>
                  <a:gd name="T70" fmla="*/ 22 w 549"/>
                  <a:gd name="T71" fmla="*/ 2 h 503"/>
                  <a:gd name="T72" fmla="*/ 22 w 549"/>
                  <a:gd name="T73" fmla="*/ 2 h 503"/>
                  <a:gd name="T74" fmla="*/ 22 w 549"/>
                  <a:gd name="T75" fmla="*/ 2 h 503"/>
                  <a:gd name="T76" fmla="*/ 22 w 549"/>
                  <a:gd name="T77" fmla="*/ 2 h 503"/>
                  <a:gd name="T78" fmla="*/ 14 w 549"/>
                  <a:gd name="T79" fmla="*/ 1 h 503"/>
                  <a:gd name="T80" fmla="*/ 21 w 549"/>
                  <a:gd name="T81" fmla="*/ 3 h 503"/>
                  <a:gd name="T82" fmla="*/ 14 w 549"/>
                  <a:gd name="T83" fmla="*/ 0 h 50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9"/>
                  <a:gd name="T127" fmla="*/ 0 h 503"/>
                  <a:gd name="T128" fmla="*/ 549 w 549"/>
                  <a:gd name="T129" fmla="*/ 503 h 50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9" h="503">
                    <a:moveTo>
                      <a:pt x="361" y="20"/>
                    </a:moveTo>
                    <a:lnTo>
                      <a:pt x="334" y="42"/>
                    </a:lnTo>
                    <a:lnTo>
                      <a:pt x="310" y="64"/>
                    </a:lnTo>
                    <a:lnTo>
                      <a:pt x="284" y="86"/>
                    </a:lnTo>
                    <a:lnTo>
                      <a:pt x="260" y="110"/>
                    </a:lnTo>
                    <a:lnTo>
                      <a:pt x="236" y="134"/>
                    </a:lnTo>
                    <a:lnTo>
                      <a:pt x="212" y="159"/>
                    </a:lnTo>
                    <a:lnTo>
                      <a:pt x="191" y="185"/>
                    </a:lnTo>
                    <a:lnTo>
                      <a:pt x="169" y="212"/>
                    </a:lnTo>
                    <a:lnTo>
                      <a:pt x="150" y="197"/>
                    </a:lnTo>
                    <a:lnTo>
                      <a:pt x="172" y="170"/>
                    </a:lnTo>
                    <a:lnTo>
                      <a:pt x="195" y="143"/>
                    </a:lnTo>
                    <a:lnTo>
                      <a:pt x="218" y="118"/>
                    </a:lnTo>
                    <a:lnTo>
                      <a:pt x="243" y="93"/>
                    </a:lnTo>
                    <a:lnTo>
                      <a:pt x="267" y="69"/>
                    </a:lnTo>
                    <a:lnTo>
                      <a:pt x="293" y="45"/>
                    </a:lnTo>
                    <a:lnTo>
                      <a:pt x="319" y="24"/>
                    </a:lnTo>
                    <a:lnTo>
                      <a:pt x="346" y="2"/>
                    </a:lnTo>
                    <a:lnTo>
                      <a:pt x="361" y="20"/>
                    </a:lnTo>
                    <a:close/>
                    <a:moveTo>
                      <a:pt x="169" y="212"/>
                    </a:moveTo>
                    <a:lnTo>
                      <a:pt x="149" y="239"/>
                    </a:lnTo>
                    <a:lnTo>
                      <a:pt x="128" y="267"/>
                    </a:lnTo>
                    <a:lnTo>
                      <a:pt x="109" y="296"/>
                    </a:lnTo>
                    <a:lnTo>
                      <a:pt x="90" y="325"/>
                    </a:lnTo>
                    <a:lnTo>
                      <a:pt x="72" y="355"/>
                    </a:lnTo>
                    <a:lnTo>
                      <a:pt x="55" y="387"/>
                    </a:lnTo>
                    <a:lnTo>
                      <a:pt x="39" y="418"/>
                    </a:lnTo>
                    <a:lnTo>
                      <a:pt x="22" y="451"/>
                    </a:lnTo>
                    <a:lnTo>
                      <a:pt x="1" y="441"/>
                    </a:lnTo>
                    <a:lnTo>
                      <a:pt x="17" y="407"/>
                    </a:lnTo>
                    <a:lnTo>
                      <a:pt x="34" y="375"/>
                    </a:lnTo>
                    <a:lnTo>
                      <a:pt x="51" y="343"/>
                    </a:lnTo>
                    <a:lnTo>
                      <a:pt x="70" y="312"/>
                    </a:lnTo>
                    <a:lnTo>
                      <a:pt x="88" y="282"/>
                    </a:lnTo>
                    <a:lnTo>
                      <a:pt x="109" y="253"/>
                    </a:lnTo>
                    <a:lnTo>
                      <a:pt x="129" y="224"/>
                    </a:lnTo>
                    <a:lnTo>
                      <a:pt x="150" y="197"/>
                    </a:lnTo>
                    <a:lnTo>
                      <a:pt x="169" y="212"/>
                    </a:lnTo>
                    <a:close/>
                    <a:moveTo>
                      <a:pt x="3" y="455"/>
                    </a:moveTo>
                    <a:lnTo>
                      <a:pt x="1" y="451"/>
                    </a:lnTo>
                    <a:lnTo>
                      <a:pt x="1" y="448"/>
                    </a:lnTo>
                    <a:lnTo>
                      <a:pt x="0" y="444"/>
                    </a:lnTo>
                    <a:lnTo>
                      <a:pt x="1" y="441"/>
                    </a:lnTo>
                    <a:lnTo>
                      <a:pt x="12" y="446"/>
                    </a:lnTo>
                    <a:lnTo>
                      <a:pt x="3" y="455"/>
                    </a:lnTo>
                    <a:close/>
                    <a:moveTo>
                      <a:pt x="20" y="437"/>
                    </a:moveTo>
                    <a:lnTo>
                      <a:pt x="33" y="450"/>
                    </a:lnTo>
                    <a:lnTo>
                      <a:pt x="47" y="460"/>
                    </a:lnTo>
                    <a:lnTo>
                      <a:pt x="54" y="464"/>
                    </a:lnTo>
                    <a:lnTo>
                      <a:pt x="61" y="469"/>
                    </a:lnTo>
                    <a:lnTo>
                      <a:pt x="69" y="472"/>
                    </a:lnTo>
                    <a:lnTo>
                      <a:pt x="76" y="474"/>
                    </a:lnTo>
                    <a:lnTo>
                      <a:pt x="84" y="476"/>
                    </a:lnTo>
                    <a:lnTo>
                      <a:pt x="91" y="477"/>
                    </a:lnTo>
                    <a:lnTo>
                      <a:pt x="99" y="478"/>
                    </a:lnTo>
                    <a:lnTo>
                      <a:pt x="107" y="478"/>
                    </a:lnTo>
                    <a:lnTo>
                      <a:pt x="115" y="478"/>
                    </a:lnTo>
                    <a:lnTo>
                      <a:pt x="123" y="477"/>
                    </a:lnTo>
                    <a:lnTo>
                      <a:pt x="131" y="476"/>
                    </a:lnTo>
                    <a:lnTo>
                      <a:pt x="140" y="474"/>
                    </a:lnTo>
                    <a:lnTo>
                      <a:pt x="147" y="498"/>
                    </a:lnTo>
                    <a:lnTo>
                      <a:pt x="136" y="500"/>
                    </a:lnTo>
                    <a:lnTo>
                      <a:pt x="126" y="502"/>
                    </a:lnTo>
                    <a:lnTo>
                      <a:pt x="116" y="503"/>
                    </a:lnTo>
                    <a:lnTo>
                      <a:pt x="107" y="503"/>
                    </a:lnTo>
                    <a:lnTo>
                      <a:pt x="97" y="503"/>
                    </a:lnTo>
                    <a:lnTo>
                      <a:pt x="87" y="502"/>
                    </a:lnTo>
                    <a:lnTo>
                      <a:pt x="78" y="500"/>
                    </a:lnTo>
                    <a:lnTo>
                      <a:pt x="69" y="498"/>
                    </a:lnTo>
                    <a:lnTo>
                      <a:pt x="60" y="495"/>
                    </a:lnTo>
                    <a:lnTo>
                      <a:pt x="51" y="491"/>
                    </a:lnTo>
                    <a:lnTo>
                      <a:pt x="43" y="487"/>
                    </a:lnTo>
                    <a:lnTo>
                      <a:pt x="34" y="482"/>
                    </a:lnTo>
                    <a:lnTo>
                      <a:pt x="27" y="475"/>
                    </a:lnTo>
                    <a:lnTo>
                      <a:pt x="18" y="469"/>
                    </a:lnTo>
                    <a:lnTo>
                      <a:pt x="10" y="462"/>
                    </a:lnTo>
                    <a:lnTo>
                      <a:pt x="3" y="455"/>
                    </a:lnTo>
                    <a:lnTo>
                      <a:pt x="20" y="437"/>
                    </a:lnTo>
                    <a:close/>
                    <a:moveTo>
                      <a:pt x="140" y="474"/>
                    </a:moveTo>
                    <a:lnTo>
                      <a:pt x="158" y="468"/>
                    </a:lnTo>
                    <a:lnTo>
                      <a:pt x="178" y="460"/>
                    </a:lnTo>
                    <a:lnTo>
                      <a:pt x="198" y="449"/>
                    </a:lnTo>
                    <a:lnTo>
                      <a:pt x="219" y="435"/>
                    </a:lnTo>
                    <a:lnTo>
                      <a:pt x="239" y="420"/>
                    </a:lnTo>
                    <a:lnTo>
                      <a:pt x="262" y="402"/>
                    </a:lnTo>
                    <a:lnTo>
                      <a:pt x="284" y="381"/>
                    </a:lnTo>
                    <a:lnTo>
                      <a:pt x="307" y="359"/>
                    </a:lnTo>
                    <a:lnTo>
                      <a:pt x="325" y="376"/>
                    </a:lnTo>
                    <a:lnTo>
                      <a:pt x="300" y="400"/>
                    </a:lnTo>
                    <a:lnTo>
                      <a:pt x="276" y="421"/>
                    </a:lnTo>
                    <a:lnTo>
                      <a:pt x="253" y="440"/>
                    </a:lnTo>
                    <a:lnTo>
                      <a:pt x="231" y="457"/>
                    </a:lnTo>
                    <a:lnTo>
                      <a:pt x="209" y="471"/>
                    </a:lnTo>
                    <a:lnTo>
                      <a:pt x="188" y="482"/>
                    </a:lnTo>
                    <a:lnTo>
                      <a:pt x="167" y="491"/>
                    </a:lnTo>
                    <a:lnTo>
                      <a:pt x="147" y="498"/>
                    </a:lnTo>
                    <a:lnTo>
                      <a:pt x="140" y="474"/>
                    </a:lnTo>
                    <a:close/>
                    <a:moveTo>
                      <a:pt x="326" y="374"/>
                    </a:moveTo>
                    <a:lnTo>
                      <a:pt x="326" y="375"/>
                    </a:lnTo>
                    <a:lnTo>
                      <a:pt x="325" y="376"/>
                    </a:lnTo>
                    <a:lnTo>
                      <a:pt x="316" y="367"/>
                    </a:lnTo>
                    <a:lnTo>
                      <a:pt x="326" y="374"/>
                    </a:lnTo>
                    <a:close/>
                    <a:moveTo>
                      <a:pt x="306" y="360"/>
                    </a:moveTo>
                    <a:lnTo>
                      <a:pt x="528" y="47"/>
                    </a:lnTo>
                    <a:lnTo>
                      <a:pt x="547" y="62"/>
                    </a:lnTo>
                    <a:lnTo>
                      <a:pt x="326" y="374"/>
                    </a:lnTo>
                    <a:lnTo>
                      <a:pt x="306" y="360"/>
                    </a:lnTo>
                    <a:close/>
                    <a:moveTo>
                      <a:pt x="541" y="43"/>
                    </a:moveTo>
                    <a:lnTo>
                      <a:pt x="543" y="44"/>
                    </a:lnTo>
                    <a:lnTo>
                      <a:pt x="545" y="46"/>
                    </a:lnTo>
                    <a:lnTo>
                      <a:pt x="547" y="49"/>
                    </a:lnTo>
                    <a:lnTo>
                      <a:pt x="548" y="51"/>
                    </a:lnTo>
                    <a:lnTo>
                      <a:pt x="549" y="54"/>
                    </a:lnTo>
                    <a:lnTo>
                      <a:pt x="549" y="56"/>
                    </a:lnTo>
                    <a:lnTo>
                      <a:pt x="548" y="59"/>
                    </a:lnTo>
                    <a:lnTo>
                      <a:pt x="547" y="62"/>
                    </a:lnTo>
                    <a:lnTo>
                      <a:pt x="537" y="55"/>
                    </a:lnTo>
                    <a:lnTo>
                      <a:pt x="541" y="43"/>
                    </a:lnTo>
                    <a:close/>
                    <a:moveTo>
                      <a:pt x="534" y="67"/>
                    </a:moveTo>
                    <a:lnTo>
                      <a:pt x="352" y="24"/>
                    </a:lnTo>
                    <a:lnTo>
                      <a:pt x="357" y="0"/>
                    </a:lnTo>
                    <a:lnTo>
                      <a:pt x="541" y="43"/>
                    </a:lnTo>
                    <a:lnTo>
                      <a:pt x="534" y="67"/>
                    </a:lnTo>
                    <a:close/>
                    <a:moveTo>
                      <a:pt x="346" y="2"/>
                    </a:moveTo>
                    <a:lnTo>
                      <a:pt x="352" y="0"/>
                    </a:lnTo>
                    <a:lnTo>
                      <a:pt x="357" y="0"/>
                    </a:lnTo>
                    <a:lnTo>
                      <a:pt x="354" y="12"/>
                    </a:lnTo>
                    <a:lnTo>
                      <a:pt x="34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7" name="Freeform 1069"/>
              <p:cNvSpPr>
                <a:spLocks/>
              </p:cNvSpPr>
              <p:nvPr/>
            </p:nvSpPr>
            <p:spPr bwMode="auto">
              <a:xfrm>
                <a:off x="2470" y="1609"/>
                <a:ext cx="93" cy="86"/>
              </a:xfrm>
              <a:custGeom>
                <a:avLst/>
                <a:gdLst>
                  <a:gd name="T0" fmla="*/ 12 w 476"/>
                  <a:gd name="T1" fmla="*/ 0 h 423"/>
                  <a:gd name="T2" fmla="*/ 11 w 476"/>
                  <a:gd name="T3" fmla="*/ 1 h 423"/>
                  <a:gd name="T4" fmla="*/ 10 w 476"/>
                  <a:gd name="T5" fmla="*/ 2 h 423"/>
                  <a:gd name="T6" fmla="*/ 9 w 476"/>
                  <a:gd name="T7" fmla="*/ 2 h 423"/>
                  <a:gd name="T8" fmla="*/ 9 w 476"/>
                  <a:gd name="T9" fmla="*/ 3 h 423"/>
                  <a:gd name="T10" fmla="*/ 8 w 476"/>
                  <a:gd name="T11" fmla="*/ 4 h 423"/>
                  <a:gd name="T12" fmla="*/ 7 w 476"/>
                  <a:gd name="T13" fmla="*/ 5 h 423"/>
                  <a:gd name="T14" fmla="*/ 6 w 476"/>
                  <a:gd name="T15" fmla="*/ 6 h 423"/>
                  <a:gd name="T16" fmla="*/ 5 w 476"/>
                  <a:gd name="T17" fmla="*/ 7 h 423"/>
                  <a:gd name="T18" fmla="*/ 5 w 476"/>
                  <a:gd name="T19" fmla="*/ 8 h 423"/>
                  <a:gd name="T20" fmla="*/ 4 w 476"/>
                  <a:gd name="T21" fmla="*/ 9 h 423"/>
                  <a:gd name="T22" fmla="*/ 3 w 476"/>
                  <a:gd name="T23" fmla="*/ 10 h 423"/>
                  <a:gd name="T24" fmla="*/ 3 w 476"/>
                  <a:gd name="T25" fmla="*/ 11 h 423"/>
                  <a:gd name="T26" fmla="*/ 2 w 476"/>
                  <a:gd name="T27" fmla="*/ 12 h 423"/>
                  <a:gd name="T28" fmla="*/ 1 w 476"/>
                  <a:gd name="T29" fmla="*/ 13 h 423"/>
                  <a:gd name="T30" fmla="*/ 1 w 476"/>
                  <a:gd name="T31" fmla="*/ 14 h 423"/>
                  <a:gd name="T32" fmla="*/ 0 w 476"/>
                  <a:gd name="T33" fmla="*/ 15 h 423"/>
                  <a:gd name="T34" fmla="*/ 0 w 476"/>
                  <a:gd name="T35" fmla="*/ 16 h 423"/>
                  <a:gd name="T36" fmla="*/ 1 w 476"/>
                  <a:gd name="T37" fmla="*/ 16 h 423"/>
                  <a:gd name="T38" fmla="*/ 1 w 476"/>
                  <a:gd name="T39" fmla="*/ 16 h 423"/>
                  <a:gd name="T40" fmla="*/ 1 w 476"/>
                  <a:gd name="T41" fmla="*/ 16 h 423"/>
                  <a:gd name="T42" fmla="*/ 1 w 476"/>
                  <a:gd name="T43" fmla="*/ 16 h 423"/>
                  <a:gd name="T44" fmla="*/ 2 w 476"/>
                  <a:gd name="T45" fmla="*/ 17 h 423"/>
                  <a:gd name="T46" fmla="*/ 2 w 476"/>
                  <a:gd name="T47" fmla="*/ 17 h 423"/>
                  <a:gd name="T48" fmla="*/ 2 w 476"/>
                  <a:gd name="T49" fmla="*/ 17 h 423"/>
                  <a:gd name="T50" fmla="*/ 3 w 476"/>
                  <a:gd name="T51" fmla="*/ 17 h 423"/>
                  <a:gd name="T52" fmla="*/ 3 w 476"/>
                  <a:gd name="T53" fmla="*/ 17 h 423"/>
                  <a:gd name="T54" fmla="*/ 3 w 476"/>
                  <a:gd name="T55" fmla="*/ 17 h 423"/>
                  <a:gd name="T56" fmla="*/ 4 w 476"/>
                  <a:gd name="T57" fmla="*/ 17 h 423"/>
                  <a:gd name="T58" fmla="*/ 4 w 476"/>
                  <a:gd name="T59" fmla="*/ 17 h 423"/>
                  <a:gd name="T60" fmla="*/ 4 w 476"/>
                  <a:gd name="T61" fmla="*/ 17 h 423"/>
                  <a:gd name="T62" fmla="*/ 5 w 476"/>
                  <a:gd name="T63" fmla="*/ 17 h 423"/>
                  <a:gd name="T64" fmla="*/ 5 w 476"/>
                  <a:gd name="T65" fmla="*/ 17 h 423"/>
                  <a:gd name="T66" fmla="*/ 6 w 476"/>
                  <a:gd name="T67" fmla="*/ 17 h 423"/>
                  <a:gd name="T68" fmla="*/ 7 w 476"/>
                  <a:gd name="T69" fmla="*/ 16 h 423"/>
                  <a:gd name="T70" fmla="*/ 8 w 476"/>
                  <a:gd name="T71" fmla="*/ 16 h 423"/>
                  <a:gd name="T72" fmla="*/ 8 w 476"/>
                  <a:gd name="T73" fmla="*/ 15 h 423"/>
                  <a:gd name="T74" fmla="*/ 9 w 476"/>
                  <a:gd name="T75" fmla="*/ 15 h 423"/>
                  <a:gd name="T76" fmla="*/ 10 w 476"/>
                  <a:gd name="T77" fmla="*/ 14 h 423"/>
                  <a:gd name="T78" fmla="*/ 11 w 476"/>
                  <a:gd name="T79" fmla="*/ 13 h 423"/>
                  <a:gd name="T80" fmla="*/ 12 w 476"/>
                  <a:gd name="T81" fmla="*/ 12 h 423"/>
                  <a:gd name="T82" fmla="*/ 13 w 476"/>
                  <a:gd name="T83" fmla="*/ 11 h 423"/>
                  <a:gd name="T84" fmla="*/ 14 w 476"/>
                  <a:gd name="T85" fmla="*/ 10 h 423"/>
                  <a:gd name="T86" fmla="*/ 15 w 476"/>
                  <a:gd name="T87" fmla="*/ 8 h 423"/>
                  <a:gd name="T88" fmla="*/ 16 w 476"/>
                  <a:gd name="T89" fmla="*/ 7 h 423"/>
                  <a:gd name="T90" fmla="*/ 16 w 476"/>
                  <a:gd name="T91" fmla="*/ 6 h 423"/>
                  <a:gd name="T92" fmla="*/ 17 w 476"/>
                  <a:gd name="T93" fmla="*/ 5 h 423"/>
                  <a:gd name="T94" fmla="*/ 18 w 476"/>
                  <a:gd name="T95" fmla="*/ 4 h 423"/>
                  <a:gd name="T96" fmla="*/ 19 w 476"/>
                  <a:gd name="T97" fmla="*/ 2 h 423"/>
                  <a:gd name="T98" fmla="*/ 18 w 476"/>
                  <a:gd name="T99" fmla="*/ 2 h 423"/>
                  <a:gd name="T100" fmla="*/ 17 w 476"/>
                  <a:gd name="T101" fmla="*/ 2 h 423"/>
                  <a:gd name="T102" fmla="*/ 16 w 476"/>
                  <a:gd name="T103" fmla="*/ 1 h 423"/>
                  <a:gd name="T104" fmla="*/ 16 w 476"/>
                  <a:gd name="T105" fmla="*/ 1 h 423"/>
                  <a:gd name="T106" fmla="*/ 15 w 476"/>
                  <a:gd name="T107" fmla="*/ 1 h 423"/>
                  <a:gd name="T108" fmla="*/ 14 w 476"/>
                  <a:gd name="T109" fmla="*/ 1 h 423"/>
                  <a:gd name="T110" fmla="*/ 13 w 476"/>
                  <a:gd name="T111" fmla="*/ 0 h 423"/>
                  <a:gd name="T112" fmla="*/ 12 w 476"/>
                  <a:gd name="T113" fmla="*/ 0 h 42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76"/>
                  <a:gd name="T172" fmla="*/ 0 h 423"/>
                  <a:gd name="T173" fmla="*/ 476 w 476"/>
                  <a:gd name="T174" fmla="*/ 423 h 42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76" h="423">
                    <a:moveTo>
                      <a:pt x="302" y="0"/>
                    </a:moveTo>
                    <a:lnTo>
                      <a:pt x="279" y="19"/>
                    </a:lnTo>
                    <a:lnTo>
                      <a:pt x="258" y="40"/>
                    </a:lnTo>
                    <a:lnTo>
                      <a:pt x="236" y="61"/>
                    </a:lnTo>
                    <a:lnTo>
                      <a:pt x="215" y="82"/>
                    </a:lnTo>
                    <a:lnTo>
                      <a:pt x="194" y="104"/>
                    </a:lnTo>
                    <a:lnTo>
                      <a:pt x="175" y="126"/>
                    </a:lnTo>
                    <a:lnTo>
                      <a:pt x="154" y="149"/>
                    </a:lnTo>
                    <a:lnTo>
                      <a:pt x="136" y="173"/>
                    </a:lnTo>
                    <a:lnTo>
                      <a:pt x="116" y="197"/>
                    </a:lnTo>
                    <a:lnTo>
                      <a:pt x="99" y="221"/>
                    </a:lnTo>
                    <a:lnTo>
                      <a:pt x="81" y="246"/>
                    </a:lnTo>
                    <a:lnTo>
                      <a:pt x="63" y="271"/>
                    </a:lnTo>
                    <a:lnTo>
                      <a:pt x="47" y="297"/>
                    </a:lnTo>
                    <a:lnTo>
                      <a:pt x="31" y="324"/>
                    </a:lnTo>
                    <a:lnTo>
                      <a:pt x="15" y="351"/>
                    </a:lnTo>
                    <a:lnTo>
                      <a:pt x="0" y="379"/>
                    </a:lnTo>
                    <a:lnTo>
                      <a:pt x="6" y="386"/>
                    </a:lnTo>
                    <a:lnTo>
                      <a:pt x="14" y="392"/>
                    </a:lnTo>
                    <a:lnTo>
                      <a:pt x="21" y="399"/>
                    </a:lnTo>
                    <a:lnTo>
                      <a:pt x="29" y="404"/>
                    </a:lnTo>
                    <a:lnTo>
                      <a:pt x="36" y="408"/>
                    </a:lnTo>
                    <a:lnTo>
                      <a:pt x="44" y="413"/>
                    </a:lnTo>
                    <a:lnTo>
                      <a:pt x="53" y="416"/>
                    </a:lnTo>
                    <a:lnTo>
                      <a:pt x="60" y="419"/>
                    </a:lnTo>
                    <a:lnTo>
                      <a:pt x="69" y="421"/>
                    </a:lnTo>
                    <a:lnTo>
                      <a:pt x="77" y="422"/>
                    </a:lnTo>
                    <a:lnTo>
                      <a:pt x="86" y="423"/>
                    </a:lnTo>
                    <a:lnTo>
                      <a:pt x="95" y="423"/>
                    </a:lnTo>
                    <a:lnTo>
                      <a:pt x="103" y="423"/>
                    </a:lnTo>
                    <a:lnTo>
                      <a:pt x="112" y="422"/>
                    </a:lnTo>
                    <a:lnTo>
                      <a:pt x="122" y="421"/>
                    </a:lnTo>
                    <a:lnTo>
                      <a:pt x="131" y="419"/>
                    </a:lnTo>
                    <a:lnTo>
                      <a:pt x="151" y="413"/>
                    </a:lnTo>
                    <a:lnTo>
                      <a:pt x="170" y="404"/>
                    </a:lnTo>
                    <a:lnTo>
                      <a:pt x="191" y="392"/>
                    </a:lnTo>
                    <a:lnTo>
                      <a:pt x="212" y="379"/>
                    </a:lnTo>
                    <a:lnTo>
                      <a:pt x="234" y="363"/>
                    </a:lnTo>
                    <a:lnTo>
                      <a:pt x="257" y="343"/>
                    </a:lnTo>
                    <a:lnTo>
                      <a:pt x="280" y="323"/>
                    </a:lnTo>
                    <a:lnTo>
                      <a:pt x="304" y="299"/>
                    </a:lnTo>
                    <a:lnTo>
                      <a:pt x="326" y="270"/>
                    </a:lnTo>
                    <a:lnTo>
                      <a:pt x="347" y="240"/>
                    </a:lnTo>
                    <a:lnTo>
                      <a:pt x="368" y="210"/>
                    </a:lnTo>
                    <a:lnTo>
                      <a:pt x="390" y="179"/>
                    </a:lnTo>
                    <a:lnTo>
                      <a:pt x="411" y="149"/>
                    </a:lnTo>
                    <a:lnTo>
                      <a:pt x="433" y="120"/>
                    </a:lnTo>
                    <a:lnTo>
                      <a:pt x="454" y="90"/>
                    </a:lnTo>
                    <a:lnTo>
                      <a:pt x="476" y="59"/>
                    </a:lnTo>
                    <a:lnTo>
                      <a:pt x="454" y="52"/>
                    </a:lnTo>
                    <a:lnTo>
                      <a:pt x="433" y="44"/>
                    </a:lnTo>
                    <a:lnTo>
                      <a:pt x="411" y="37"/>
                    </a:lnTo>
                    <a:lnTo>
                      <a:pt x="390" y="29"/>
                    </a:lnTo>
                    <a:lnTo>
                      <a:pt x="368" y="23"/>
                    </a:lnTo>
                    <a:lnTo>
                      <a:pt x="346" y="15"/>
                    </a:lnTo>
                    <a:lnTo>
                      <a:pt x="324" y="8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8" name="Freeform 1070"/>
              <p:cNvSpPr>
                <a:spLocks noEditPoints="1"/>
              </p:cNvSpPr>
              <p:nvPr/>
            </p:nvSpPr>
            <p:spPr bwMode="auto">
              <a:xfrm>
                <a:off x="2463" y="1609"/>
                <a:ext cx="101" cy="86"/>
              </a:xfrm>
              <a:custGeom>
                <a:avLst/>
                <a:gdLst>
                  <a:gd name="T0" fmla="*/ 11 w 500"/>
                  <a:gd name="T1" fmla="*/ 2 h 448"/>
                  <a:gd name="T2" fmla="*/ 9 w 500"/>
                  <a:gd name="T3" fmla="*/ 5 h 448"/>
                  <a:gd name="T4" fmla="*/ 6 w 500"/>
                  <a:gd name="T5" fmla="*/ 8 h 448"/>
                  <a:gd name="T6" fmla="*/ 7 w 500"/>
                  <a:gd name="T7" fmla="*/ 5 h 448"/>
                  <a:gd name="T8" fmla="*/ 10 w 500"/>
                  <a:gd name="T9" fmla="*/ 3 h 448"/>
                  <a:gd name="T10" fmla="*/ 12 w 500"/>
                  <a:gd name="T11" fmla="*/ 0 h 448"/>
                  <a:gd name="T12" fmla="*/ 6 w 500"/>
                  <a:gd name="T13" fmla="*/ 9 h 448"/>
                  <a:gd name="T14" fmla="*/ 3 w 500"/>
                  <a:gd name="T15" fmla="*/ 12 h 448"/>
                  <a:gd name="T16" fmla="*/ 2 w 500"/>
                  <a:gd name="T17" fmla="*/ 15 h 448"/>
                  <a:gd name="T18" fmla="*/ 1 w 500"/>
                  <a:gd name="T19" fmla="*/ 14 h 448"/>
                  <a:gd name="T20" fmla="*/ 3 w 500"/>
                  <a:gd name="T21" fmla="*/ 11 h 448"/>
                  <a:gd name="T22" fmla="*/ 5 w 500"/>
                  <a:gd name="T23" fmla="*/ 8 h 448"/>
                  <a:gd name="T24" fmla="*/ 0 w 500"/>
                  <a:gd name="T25" fmla="*/ 16 h 448"/>
                  <a:gd name="T26" fmla="*/ 0 w 500"/>
                  <a:gd name="T27" fmla="*/ 15 h 448"/>
                  <a:gd name="T28" fmla="*/ 0 w 500"/>
                  <a:gd name="T29" fmla="*/ 16 h 448"/>
                  <a:gd name="T30" fmla="*/ 2 w 500"/>
                  <a:gd name="T31" fmla="*/ 16 h 448"/>
                  <a:gd name="T32" fmla="*/ 3 w 500"/>
                  <a:gd name="T33" fmla="*/ 16 h 448"/>
                  <a:gd name="T34" fmla="*/ 4 w 500"/>
                  <a:gd name="T35" fmla="*/ 17 h 448"/>
                  <a:gd name="T36" fmla="*/ 5 w 500"/>
                  <a:gd name="T37" fmla="*/ 17 h 448"/>
                  <a:gd name="T38" fmla="*/ 6 w 500"/>
                  <a:gd name="T39" fmla="*/ 16 h 448"/>
                  <a:gd name="T40" fmla="*/ 5 w 500"/>
                  <a:gd name="T41" fmla="*/ 18 h 448"/>
                  <a:gd name="T42" fmla="*/ 4 w 500"/>
                  <a:gd name="T43" fmla="*/ 18 h 448"/>
                  <a:gd name="T44" fmla="*/ 3 w 500"/>
                  <a:gd name="T45" fmla="*/ 17 h 448"/>
                  <a:gd name="T46" fmla="*/ 2 w 500"/>
                  <a:gd name="T47" fmla="*/ 17 h 448"/>
                  <a:gd name="T48" fmla="*/ 1 w 500"/>
                  <a:gd name="T49" fmla="*/ 16 h 448"/>
                  <a:gd name="T50" fmla="*/ 1 w 500"/>
                  <a:gd name="T51" fmla="*/ 15 h 448"/>
                  <a:gd name="T52" fmla="*/ 7 w 500"/>
                  <a:gd name="T53" fmla="*/ 16 h 448"/>
                  <a:gd name="T54" fmla="*/ 10 w 500"/>
                  <a:gd name="T55" fmla="*/ 14 h 448"/>
                  <a:gd name="T56" fmla="*/ 12 w 500"/>
                  <a:gd name="T57" fmla="*/ 12 h 448"/>
                  <a:gd name="T58" fmla="*/ 11 w 500"/>
                  <a:gd name="T59" fmla="*/ 15 h 448"/>
                  <a:gd name="T60" fmla="*/ 8 w 500"/>
                  <a:gd name="T61" fmla="*/ 16 h 448"/>
                  <a:gd name="T62" fmla="*/ 6 w 500"/>
                  <a:gd name="T63" fmla="*/ 17 h 448"/>
                  <a:gd name="T64" fmla="*/ 13 w 500"/>
                  <a:gd name="T65" fmla="*/ 13 h 448"/>
                  <a:gd name="T66" fmla="*/ 13 w 500"/>
                  <a:gd name="T67" fmla="*/ 13 h 448"/>
                  <a:gd name="T68" fmla="*/ 20 w 500"/>
                  <a:gd name="T69" fmla="*/ 3 h 448"/>
                  <a:gd name="T70" fmla="*/ 20 w 500"/>
                  <a:gd name="T71" fmla="*/ 2 h 448"/>
                  <a:gd name="T72" fmla="*/ 20 w 500"/>
                  <a:gd name="T73" fmla="*/ 3 h 448"/>
                  <a:gd name="T74" fmla="*/ 20 w 500"/>
                  <a:gd name="T75" fmla="*/ 3 h 448"/>
                  <a:gd name="T76" fmla="*/ 20 w 500"/>
                  <a:gd name="T77" fmla="*/ 3 h 448"/>
                  <a:gd name="T78" fmla="*/ 12 w 500"/>
                  <a:gd name="T79" fmla="*/ 1 h 448"/>
                  <a:gd name="T80" fmla="*/ 19 w 500"/>
                  <a:gd name="T81" fmla="*/ 3 h 448"/>
                  <a:gd name="T82" fmla="*/ 12 w 500"/>
                  <a:gd name="T83" fmla="*/ 0 h 448"/>
                  <a:gd name="T84" fmla="*/ 13 w 500"/>
                  <a:gd name="T85" fmla="*/ 0 h 44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00"/>
                  <a:gd name="T130" fmla="*/ 0 h 448"/>
                  <a:gd name="T131" fmla="*/ 500 w 500"/>
                  <a:gd name="T132" fmla="*/ 448 h 44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00" h="448">
                    <a:moveTo>
                      <a:pt x="323" y="21"/>
                    </a:moveTo>
                    <a:lnTo>
                      <a:pt x="300" y="40"/>
                    </a:lnTo>
                    <a:lnTo>
                      <a:pt x="278" y="61"/>
                    </a:lnTo>
                    <a:lnTo>
                      <a:pt x="257" y="81"/>
                    </a:lnTo>
                    <a:lnTo>
                      <a:pt x="236" y="103"/>
                    </a:lnTo>
                    <a:lnTo>
                      <a:pt x="216" y="124"/>
                    </a:lnTo>
                    <a:lnTo>
                      <a:pt x="195" y="146"/>
                    </a:lnTo>
                    <a:lnTo>
                      <a:pt x="176" y="169"/>
                    </a:lnTo>
                    <a:lnTo>
                      <a:pt x="157" y="192"/>
                    </a:lnTo>
                    <a:lnTo>
                      <a:pt x="138" y="177"/>
                    </a:lnTo>
                    <a:lnTo>
                      <a:pt x="157" y="154"/>
                    </a:lnTo>
                    <a:lnTo>
                      <a:pt x="177" y="130"/>
                    </a:lnTo>
                    <a:lnTo>
                      <a:pt x="197" y="108"/>
                    </a:lnTo>
                    <a:lnTo>
                      <a:pt x="218" y="85"/>
                    </a:lnTo>
                    <a:lnTo>
                      <a:pt x="239" y="64"/>
                    </a:lnTo>
                    <a:lnTo>
                      <a:pt x="261" y="43"/>
                    </a:lnTo>
                    <a:lnTo>
                      <a:pt x="284" y="23"/>
                    </a:lnTo>
                    <a:lnTo>
                      <a:pt x="306" y="2"/>
                    </a:lnTo>
                    <a:lnTo>
                      <a:pt x="323" y="21"/>
                    </a:lnTo>
                    <a:close/>
                    <a:moveTo>
                      <a:pt x="157" y="192"/>
                    </a:moveTo>
                    <a:lnTo>
                      <a:pt x="138" y="216"/>
                    </a:lnTo>
                    <a:lnTo>
                      <a:pt x="121" y="240"/>
                    </a:lnTo>
                    <a:lnTo>
                      <a:pt x="102" y="265"/>
                    </a:lnTo>
                    <a:lnTo>
                      <a:pt x="86" y="291"/>
                    </a:lnTo>
                    <a:lnTo>
                      <a:pt x="69" y="316"/>
                    </a:lnTo>
                    <a:lnTo>
                      <a:pt x="53" y="343"/>
                    </a:lnTo>
                    <a:lnTo>
                      <a:pt x="38" y="370"/>
                    </a:lnTo>
                    <a:lnTo>
                      <a:pt x="22" y="397"/>
                    </a:lnTo>
                    <a:lnTo>
                      <a:pt x="1" y="385"/>
                    </a:lnTo>
                    <a:lnTo>
                      <a:pt x="16" y="357"/>
                    </a:lnTo>
                    <a:lnTo>
                      <a:pt x="32" y="330"/>
                    </a:lnTo>
                    <a:lnTo>
                      <a:pt x="48" y="303"/>
                    </a:lnTo>
                    <a:lnTo>
                      <a:pt x="66" y="277"/>
                    </a:lnTo>
                    <a:lnTo>
                      <a:pt x="83" y="251"/>
                    </a:lnTo>
                    <a:lnTo>
                      <a:pt x="101" y="226"/>
                    </a:lnTo>
                    <a:lnTo>
                      <a:pt x="120" y="201"/>
                    </a:lnTo>
                    <a:lnTo>
                      <a:pt x="138" y="177"/>
                    </a:lnTo>
                    <a:lnTo>
                      <a:pt x="157" y="192"/>
                    </a:lnTo>
                    <a:close/>
                    <a:moveTo>
                      <a:pt x="3" y="399"/>
                    </a:moveTo>
                    <a:lnTo>
                      <a:pt x="1" y="397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12" y="391"/>
                    </a:lnTo>
                    <a:lnTo>
                      <a:pt x="3" y="399"/>
                    </a:lnTo>
                    <a:close/>
                    <a:moveTo>
                      <a:pt x="20" y="382"/>
                    </a:moveTo>
                    <a:lnTo>
                      <a:pt x="33" y="395"/>
                    </a:lnTo>
                    <a:lnTo>
                      <a:pt x="47" y="405"/>
                    </a:lnTo>
                    <a:lnTo>
                      <a:pt x="54" y="409"/>
                    </a:lnTo>
                    <a:lnTo>
                      <a:pt x="61" y="413"/>
                    </a:lnTo>
                    <a:lnTo>
                      <a:pt x="68" y="416"/>
                    </a:lnTo>
                    <a:lnTo>
                      <a:pt x="75" y="419"/>
                    </a:lnTo>
                    <a:lnTo>
                      <a:pt x="83" y="421"/>
                    </a:lnTo>
                    <a:lnTo>
                      <a:pt x="90" y="422"/>
                    </a:lnTo>
                    <a:lnTo>
                      <a:pt x="99" y="424"/>
                    </a:lnTo>
                    <a:lnTo>
                      <a:pt x="107" y="424"/>
                    </a:lnTo>
                    <a:lnTo>
                      <a:pt x="115" y="424"/>
                    </a:lnTo>
                    <a:lnTo>
                      <a:pt x="123" y="422"/>
                    </a:lnTo>
                    <a:lnTo>
                      <a:pt x="131" y="421"/>
                    </a:lnTo>
                    <a:lnTo>
                      <a:pt x="140" y="419"/>
                    </a:lnTo>
                    <a:lnTo>
                      <a:pt x="147" y="442"/>
                    </a:lnTo>
                    <a:lnTo>
                      <a:pt x="136" y="445"/>
                    </a:lnTo>
                    <a:lnTo>
                      <a:pt x="126" y="446"/>
                    </a:lnTo>
                    <a:lnTo>
                      <a:pt x="115" y="447"/>
                    </a:lnTo>
                    <a:lnTo>
                      <a:pt x="106" y="448"/>
                    </a:lnTo>
                    <a:lnTo>
                      <a:pt x="97" y="447"/>
                    </a:lnTo>
                    <a:lnTo>
                      <a:pt x="87" y="446"/>
                    </a:lnTo>
                    <a:lnTo>
                      <a:pt x="77" y="445"/>
                    </a:lnTo>
                    <a:lnTo>
                      <a:pt x="69" y="443"/>
                    </a:lnTo>
                    <a:lnTo>
                      <a:pt x="60" y="440"/>
                    </a:lnTo>
                    <a:lnTo>
                      <a:pt x="52" y="435"/>
                    </a:lnTo>
                    <a:lnTo>
                      <a:pt x="43" y="431"/>
                    </a:lnTo>
                    <a:lnTo>
                      <a:pt x="34" y="427"/>
                    </a:lnTo>
                    <a:lnTo>
                      <a:pt x="26" y="420"/>
                    </a:lnTo>
                    <a:lnTo>
                      <a:pt x="18" y="414"/>
                    </a:lnTo>
                    <a:lnTo>
                      <a:pt x="11" y="407"/>
                    </a:lnTo>
                    <a:lnTo>
                      <a:pt x="3" y="399"/>
                    </a:lnTo>
                    <a:lnTo>
                      <a:pt x="20" y="382"/>
                    </a:lnTo>
                    <a:close/>
                    <a:moveTo>
                      <a:pt x="140" y="419"/>
                    </a:moveTo>
                    <a:lnTo>
                      <a:pt x="158" y="413"/>
                    </a:lnTo>
                    <a:lnTo>
                      <a:pt x="178" y="404"/>
                    </a:lnTo>
                    <a:lnTo>
                      <a:pt x="197" y="393"/>
                    </a:lnTo>
                    <a:lnTo>
                      <a:pt x="218" y="380"/>
                    </a:lnTo>
                    <a:lnTo>
                      <a:pt x="239" y="364"/>
                    </a:lnTo>
                    <a:lnTo>
                      <a:pt x="261" y="347"/>
                    </a:lnTo>
                    <a:lnTo>
                      <a:pt x="284" y="326"/>
                    </a:lnTo>
                    <a:lnTo>
                      <a:pt x="308" y="303"/>
                    </a:lnTo>
                    <a:lnTo>
                      <a:pt x="325" y="320"/>
                    </a:lnTo>
                    <a:lnTo>
                      <a:pt x="300" y="344"/>
                    </a:lnTo>
                    <a:lnTo>
                      <a:pt x="276" y="365"/>
                    </a:lnTo>
                    <a:lnTo>
                      <a:pt x="252" y="385"/>
                    </a:lnTo>
                    <a:lnTo>
                      <a:pt x="231" y="401"/>
                    </a:lnTo>
                    <a:lnTo>
                      <a:pt x="208" y="415"/>
                    </a:lnTo>
                    <a:lnTo>
                      <a:pt x="187" y="427"/>
                    </a:lnTo>
                    <a:lnTo>
                      <a:pt x="166" y="435"/>
                    </a:lnTo>
                    <a:lnTo>
                      <a:pt x="147" y="442"/>
                    </a:lnTo>
                    <a:lnTo>
                      <a:pt x="140" y="419"/>
                    </a:lnTo>
                    <a:close/>
                    <a:moveTo>
                      <a:pt x="326" y="319"/>
                    </a:moveTo>
                    <a:lnTo>
                      <a:pt x="325" y="320"/>
                    </a:lnTo>
                    <a:lnTo>
                      <a:pt x="316" y="311"/>
                    </a:lnTo>
                    <a:lnTo>
                      <a:pt x="326" y="319"/>
                    </a:lnTo>
                    <a:close/>
                    <a:moveTo>
                      <a:pt x="306" y="305"/>
                    </a:moveTo>
                    <a:lnTo>
                      <a:pt x="478" y="65"/>
                    </a:lnTo>
                    <a:lnTo>
                      <a:pt x="498" y="79"/>
                    </a:lnTo>
                    <a:lnTo>
                      <a:pt x="326" y="319"/>
                    </a:lnTo>
                    <a:lnTo>
                      <a:pt x="306" y="305"/>
                    </a:lnTo>
                    <a:close/>
                    <a:moveTo>
                      <a:pt x="492" y="61"/>
                    </a:moveTo>
                    <a:lnTo>
                      <a:pt x="494" y="62"/>
                    </a:lnTo>
                    <a:lnTo>
                      <a:pt x="497" y="63"/>
                    </a:lnTo>
                    <a:lnTo>
                      <a:pt x="498" y="65"/>
                    </a:lnTo>
                    <a:lnTo>
                      <a:pt x="499" y="68"/>
                    </a:lnTo>
                    <a:lnTo>
                      <a:pt x="500" y="70"/>
                    </a:lnTo>
                    <a:lnTo>
                      <a:pt x="500" y="74"/>
                    </a:lnTo>
                    <a:lnTo>
                      <a:pt x="499" y="76"/>
                    </a:lnTo>
                    <a:lnTo>
                      <a:pt x="498" y="79"/>
                    </a:lnTo>
                    <a:lnTo>
                      <a:pt x="488" y="71"/>
                    </a:lnTo>
                    <a:lnTo>
                      <a:pt x="492" y="61"/>
                    </a:lnTo>
                    <a:close/>
                    <a:moveTo>
                      <a:pt x="484" y="83"/>
                    </a:moveTo>
                    <a:lnTo>
                      <a:pt x="311" y="23"/>
                    </a:lnTo>
                    <a:lnTo>
                      <a:pt x="318" y="0"/>
                    </a:lnTo>
                    <a:lnTo>
                      <a:pt x="492" y="61"/>
                    </a:lnTo>
                    <a:lnTo>
                      <a:pt x="484" y="83"/>
                    </a:lnTo>
                    <a:close/>
                    <a:moveTo>
                      <a:pt x="306" y="2"/>
                    </a:moveTo>
                    <a:lnTo>
                      <a:pt x="309" y="1"/>
                    </a:lnTo>
                    <a:lnTo>
                      <a:pt x="312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4" y="12"/>
                    </a:lnTo>
                    <a:lnTo>
                      <a:pt x="30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59" name="Freeform 1071"/>
              <p:cNvSpPr>
                <a:spLocks/>
              </p:cNvSpPr>
              <p:nvPr/>
            </p:nvSpPr>
            <p:spPr bwMode="auto">
              <a:xfrm>
                <a:off x="2517" y="1624"/>
                <a:ext cx="85" cy="71"/>
              </a:xfrm>
              <a:custGeom>
                <a:avLst/>
                <a:gdLst>
                  <a:gd name="T0" fmla="*/ 10 w 426"/>
                  <a:gd name="T1" fmla="*/ 0 h 369"/>
                  <a:gd name="T2" fmla="*/ 9 w 426"/>
                  <a:gd name="T3" fmla="*/ 1 h 369"/>
                  <a:gd name="T4" fmla="*/ 8 w 426"/>
                  <a:gd name="T5" fmla="*/ 3 h 369"/>
                  <a:gd name="T6" fmla="*/ 6 w 426"/>
                  <a:gd name="T7" fmla="*/ 5 h 369"/>
                  <a:gd name="T8" fmla="*/ 5 w 426"/>
                  <a:gd name="T9" fmla="*/ 6 h 369"/>
                  <a:gd name="T10" fmla="*/ 4 w 426"/>
                  <a:gd name="T11" fmla="*/ 8 h 369"/>
                  <a:gd name="T12" fmla="*/ 2 w 426"/>
                  <a:gd name="T13" fmla="*/ 10 h 369"/>
                  <a:gd name="T14" fmla="*/ 1 w 426"/>
                  <a:gd name="T15" fmla="*/ 11 h 369"/>
                  <a:gd name="T16" fmla="*/ 0 w 426"/>
                  <a:gd name="T17" fmla="*/ 13 h 369"/>
                  <a:gd name="T18" fmla="*/ 0 w 426"/>
                  <a:gd name="T19" fmla="*/ 13 h 369"/>
                  <a:gd name="T20" fmla="*/ 1 w 426"/>
                  <a:gd name="T21" fmla="*/ 14 h 369"/>
                  <a:gd name="T22" fmla="*/ 1 w 426"/>
                  <a:gd name="T23" fmla="*/ 14 h 369"/>
                  <a:gd name="T24" fmla="*/ 1 w 426"/>
                  <a:gd name="T25" fmla="*/ 14 h 369"/>
                  <a:gd name="T26" fmla="*/ 1 w 426"/>
                  <a:gd name="T27" fmla="*/ 14 h 369"/>
                  <a:gd name="T28" fmla="*/ 2 w 426"/>
                  <a:gd name="T29" fmla="*/ 14 h 369"/>
                  <a:gd name="T30" fmla="*/ 2 w 426"/>
                  <a:gd name="T31" fmla="*/ 14 h 369"/>
                  <a:gd name="T32" fmla="*/ 2 w 426"/>
                  <a:gd name="T33" fmla="*/ 15 h 369"/>
                  <a:gd name="T34" fmla="*/ 3 w 426"/>
                  <a:gd name="T35" fmla="*/ 15 h 369"/>
                  <a:gd name="T36" fmla="*/ 3 w 426"/>
                  <a:gd name="T37" fmla="*/ 15 h 369"/>
                  <a:gd name="T38" fmla="*/ 3 w 426"/>
                  <a:gd name="T39" fmla="*/ 15 h 369"/>
                  <a:gd name="T40" fmla="*/ 4 w 426"/>
                  <a:gd name="T41" fmla="*/ 15 h 369"/>
                  <a:gd name="T42" fmla="*/ 4 w 426"/>
                  <a:gd name="T43" fmla="*/ 15 h 369"/>
                  <a:gd name="T44" fmla="*/ 4 w 426"/>
                  <a:gd name="T45" fmla="*/ 15 h 369"/>
                  <a:gd name="T46" fmla="*/ 5 w 426"/>
                  <a:gd name="T47" fmla="*/ 15 h 369"/>
                  <a:gd name="T48" fmla="*/ 5 w 426"/>
                  <a:gd name="T49" fmla="*/ 15 h 369"/>
                  <a:gd name="T50" fmla="*/ 6 w 426"/>
                  <a:gd name="T51" fmla="*/ 14 h 369"/>
                  <a:gd name="T52" fmla="*/ 7 w 426"/>
                  <a:gd name="T53" fmla="*/ 14 h 369"/>
                  <a:gd name="T54" fmla="*/ 8 w 426"/>
                  <a:gd name="T55" fmla="*/ 14 h 369"/>
                  <a:gd name="T56" fmla="*/ 8 w 426"/>
                  <a:gd name="T57" fmla="*/ 13 h 369"/>
                  <a:gd name="T58" fmla="*/ 9 w 426"/>
                  <a:gd name="T59" fmla="*/ 12 h 369"/>
                  <a:gd name="T60" fmla="*/ 10 w 426"/>
                  <a:gd name="T61" fmla="*/ 12 h 369"/>
                  <a:gd name="T62" fmla="*/ 11 w 426"/>
                  <a:gd name="T63" fmla="*/ 11 h 369"/>
                  <a:gd name="T64" fmla="*/ 12 w 426"/>
                  <a:gd name="T65" fmla="*/ 10 h 369"/>
                  <a:gd name="T66" fmla="*/ 13 w 426"/>
                  <a:gd name="T67" fmla="*/ 9 h 369"/>
                  <a:gd name="T68" fmla="*/ 13 w 426"/>
                  <a:gd name="T69" fmla="*/ 8 h 369"/>
                  <a:gd name="T70" fmla="*/ 14 w 426"/>
                  <a:gd name="T71" fmla="*/ 7 h 369"/>
                  <a:gd name="T72" fmla="*/ 15 w 426"/>
                  <a:gd name="T73" fmla="*/ 6 h 369"/>
                  <a:gd name="T74" fmla="*/ 15 w 426"/>
                  <a:gd name="T75" fmla="*/ 6 h 369"/>
                  <a:gd name="T76" fmla="*/ 16 w 426"/>
                  <a:gd name="T77" fmla="*/ 5 h 369"/>
                  <a:gd name="T78" fmla="*/ 16 w 426"/>
                  <a:gd name="T79" fmla="*/ 4 h 369"/>
                  <a:gd name="T80" fmla="*/ 17 w 426"/>
                  <a:gd name="T81" fmla="*/ 3 h 369"/>
                  <a:gd name="T82" fmla="*/ 16 w 426"/>
                  <a:gd name="T83" fmla="*/ 3 h 369"/>
                  <a:gd name="T84" fmla="*/ 15 w 426"/>
                  <a:gd name="T85" fmla="*/ 2 h 369"/>
                  <a:gd name="T86" fmla="*/ 15 w 426"/>
                  <a:gd name="T87" fmla="*/ 2 h 369"/>
                  <a:gd name="T88" fmla="*/ 14 w 426"/>
                  <a:gd name="T89" fmla="*/ 2 h 369"/>
                  <a:gd name="T90" fmla="*/ 13 w 426"/>
                  <a:gd name="T91" fmla="*/ 1 h 369"/>
                  <a:gd name="T92" fmla="*/ 12 w 426"/>
                  <a:gd name="T93" fmla="*/ 1 h 369"/>
                  <a:gd name="T94" fmla="*/ 11 w 426"/>
                  <a:gd name="T95" fmla="*/ 0 h 369"/>
                  <a:gd name="T96" fmla="*/ 10 w 426"/>
                  <a:gd name="T97" fmla="*/ 0 h 36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6"/>
                  <a:gd name="T148" fmla="*/ 0 h 369"/>
                  <a:gd name="T149" fmla="*/ 426 w 426"/>
                  <a:gd name="T150" fmla="*/ 369 h 36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6" h="369">
                    <a:moveTo>
                      <a:pt x="263" y="0"/>
                    </a:moveTo>
                    <a:lnTo>
                      <a:pt x="227" y="37"/>
                    </a:lnTo>
                    <a:lnTo>
                      <a:pt x="191" y="75"/>
                    </a:lnTo>
                    <a:lnTo>
                      <a:pt x="156" y="114"/>
                    </a:lnTo>
                    <a:lnTo>
                      <a:pt x="123" y="154"/>
                    </a:lnTo>
                    <a:lnTo>
                      <a:pt x="90" y="195"/>
                    </a:lnTo>
                    <a:lnTo>
                      <a:pt x="59" y="237"/>
                    </a:lnTo>
                    <a:lnTo>
                      <a:pt x="29" y="279"/>
                    </a:lnTo>
                    <a:lnTo>
                      <a:pt x="0" y="323"/>
                    </a:lnTo>
                    <a:lnTo>
                      <a:pt x="6" y="331"/>
                    </a:lnTo>
                    <a:lnTo>
                      <a:pt x="14" y="337"/>
                    </a:lnTo>
                    <a:lnTo>
                      <a:pt x="21" y="344"/>
                    </a:lnTo>
                    <a:lnTo>
                      <a:pt x="28" y="348"/>
                    </a:lnTo>
                    <a:lnTo>
                      <a:pt x="36" y="353"/>
                    </a:lnTo>
                    <a:lnTo>
                      <a:pt x="44" y="358"/>
                    </a:lnTo>
                    <a:lnTo>
                      <a:pt x="52" y="361"/>
                    </a:lnTo>
                    <a:lnTo>
                      <a:pt x="60" y="363"/>
                    </a:lnTo>
                    <a:lnTo>
                      <a:pt x="68" y="365"/>
                    </a:lnTo>
                    <a:lnTo>
                      <a:pt x="76" y="367"/>
                    </a:lnTo>
                    <a:lnTo>
                      <a:pt x="85" y="369"/>
                    </a:lnTo>
                    <a:lnTo>
                      <a:pt x="94" y="369"/>
                    </a:lnTo>
                    <a:lnTo>
                      <a:pt x="103" y="369"/>
                    </a:lnTo>
                    <a:lnTo>
                      <a:pt x="112" y="367"/>
                    </a:lnTo>
                    <a:lnTo>
                      <a:pt x="122" y="365"/>
                    </a:lnTo>
                    <a:lnTo>
                      <a:pt x="130" y="363"/>
                    </a:lnTo>
                    <a:lnTo>
                      <a:pt x="150" y="357"/>
                    </a:lnTo>
                    <a:lnTo>
                      <a:pt x="170" y="348"/>
                    </a:lnTo>
                    <a:lnTo>
                      <a:pt x="191" y="337"/>
                    </a:lnTo>
                    <a:lnTo>
                      <a:pt x="212" y="323"/>
                    </a:lnTo>
                    <a:lnTo>
                      <a:pt x="234" y="307"/>
                    </a:lnTo>
                    <a:lnTo>
                      <a:pt x="257" y="289"/>
                    </a:lnTo>
                    <a:lnTo>
                      <a:pt x="279" y="268"/>
                    </a:lnTo>
                    <a:lnTo>
                      <a:pt x="303" y="244"/>
                    </a:lnTo>
                    <a:lnTo>
                      <a:pt x="319" y="224"/>
                    </a:lnTo>
                    <a:lnTo>
                      <a:pt x="335" y="202"/>
                    </a:lnTo>
                    <a:lnTo>
                      <a:pt x="350" y="182"/>
                    </a:lnTo>
                    <a:lnTo>
                      <a:pt x="365" y="160"/>
                    </a:lnTo>
                    <a:lnTo>
                      <a:pt x="380" y="140"/>
                    </a:lnTo>
                    <a:lnTo>
                      <a:pt x="395" y="118"/>
                    </a:lnTo>
                    <a:lnTo>
                      <a:pt x="411" y="97"/>
                    </a:lnTo>
                    <a:lnTo>
                      <a:pt x="426" y="76"/>
                    </a:lnTo>
                    <a:lnTo>
                      <a:pt x="406" y="67"/>
                    </a:lnTo>
                    <a:lnTo>
                      <a:pt x="385" y="57"/>
                    </a:lnTo>
                    <a:lnTo>
                      <a:pt x="365" y="48"/>
                    </a:lnTo>
                    <a:lnTo>
                      <a:pt x="344" y="38"/>
                    </a:lnTo>
                    <a:lnTo>
                      <a:pt x="324" y="28"/>
                    </a:lnTo>
                    <a:lnTo>
                      <a:pt x="303" y="19"/>
                    </a:lnTo>
                    <a:lnTo>
                      <a:pt x="283" y="10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0" name="Freeform 1072"/>
              <p:cNvSpPr>
                <a:spLocks noEditPoints="1"/>
              </p:cNvSpPr>
              <p:nvPr/>
            </p:nvSpPr>
            <p:spPr bwMode="auto">
              <a:xfrm>
                <a:off x="2517" y="1624"/>
                <a:ext cx="89" cy="75"/>
              </a:xfrm>
              <a:custGeom>
                <a:avLst/>
                <a:gdLst>
                  <a:gd name="T0" fmla="*/ 10 w 450"/>
                  <a:gd name="T1" fmla="*/ 2 h 392"/>
                  <a:gd name="T2" fmla="*/ 7 w 450"/>
                  <a:gd name="T3" fmla="*/ 5 h 392"/>
                  <a:gd name="T4" fmla="*/ 5 w 450"/>
                  <a:gd name="T5" fmla="*/ 6 h 392"/>
                  <a:gd name="T6" fmla="*/ 8 w 450"/>
                  <a:gd name="T7" fmla="*/ 3 h 392"/>
                  <a:gd name="T8" fmla="*/ 11 w 450"/>
                  <a:gd name="T9" fmla="*/ 0 h 392"/>
                  <a:gd name="T10" fmla="*/ 6 w 450"/>
                  <a:gd name="T11" fmla="*/ 7 h 392"/>
                  <a:gd name="T12" fmla="*/ 4 w 450"/>
                  <a:gd name="T13" fmla="*/ 9 h 392"/>
                  <a:gd name="T14" fmla="*/ 3 w 450"/>
                  <a:gd name="T15" fmla="*/ 10 h 392"/>
                  <a:gd name="T16" fmla="*/ 2 w 450"/>
                  <a:gd name="T17" fmla="*/ 12 h 392"/>
                  <a:gd name="T18" fmla="*/ 1 w 450"/>
                  <a:gd name="T19" fmla="*/ 14 h 392"/>
                  <a:gd name="T20" fmla="*/ 1 w 450"/>
                  <a:gd name="T21" fmla="*/ 12 h 392"/>
                  <a:gd name="T22" fmla="*/ 2 w 450"/>
                  <a:gd name="T23" fmla="*/ 10 h 392"/>
                  <a:gd name="T24" fmla="*/ 3 w 450"/>
                  <a:gd name="T25" fmla="*/ 9 h 392"/>
                  <a:gd name="T26" fmla="*/ 4 w 450"/>
                  <a:gd name="T27" fmla="*/ 7 h 392"/>
                  <a:gd name="T28" fmla="*/ 6 w 450"/>
                  <a:gd name="T29" fmla="*/ 7 h 392"/>
                  <a:gd name="T30" fmla="*/ 0 w 450"/>
                  <a:gd name="T31" fmla="*/ 14 h 392"/>
                  <a:gd name="T32" fmla="*/ 0 w 450"/>
                  <a:gd name="T33" fmla="*/ 13 h 392"/>
                  <a:gd name="T34" fmla="*/ 0 w 450"/>
                  <a:gd name="T35" fmla="*/ 13 h 392"/>
                  <a:gd name="T36" fmla="*/ 1 w 450"/>
                  <a:gd name="T37" fmla="*/ 13 h 392"/>
                  <a:gd name="T38" fmla="*/ 2 w 450"/>
                  <a:gd name="T39" fmla="*/ 14 h 392"/>
                  <a:gd name="T40" fmla="*/ 2 w 450"/>
                  <a:gd name="T41" fmla="*/ 14 h 392"/>
                  <a:gd name="T42" fmla="*/ 3 w 450"/>
                  <a:gd name="T43" fmla="*/ 14 h 392"/>
                  <a:gd name="T44" fmla="*/ 4 w 450"/>
                  <a:gd name="T45" fmla="*/ 15 h 392"/>
                  <a:gd name="T46" fmla="*/ 4 w 450"/>
                  <a:gd name="T47" fmla="*/ 15 h 392"/>
                  <a:gd name="T48" fmla="*/ 5 w 450"/>
                  <a:gd name="T49" fmla="*/ 15 h 392"/>
                  <a:gd name="T50" fmla="*/ 6 w 450"/>
                  <a:gd name="T51" fmla="*/ 14 h 392"/>
                  <a:gd name="T52" fmla="*/ 5 w 450"/>
                  <a:gd name="T53" fmla="*/ 15 h 392"/>
                  <a:gd name="T54" fmla="*/ 5 w 450"/>
                  <a:gd name="T55" fmla="*/ 16 h 392"/>
                  <a:gd name="T56" fmla="*/ 4 w 450"/>
                  <a:gd name="T57" fmla="*/ 16 h 392"/>
                  <a:gd name="T58" fmla="*/ 3 w 450"/>
                  <a:gd name="T59" fmla="*/ 15 h 392"/>
                  <a:gd name="T60" fmla="*/ 2 w 450"/>
                  <a:gd name="T61" fmla="*/ 15 h 392"/>
                  <a:gd name="T62" fmla="*/ 2 w 450"/>
                  <a:gd name="T63" fmla="*/ 15 h 392"/>
                  <a:gd name="T64" fmla="*/ 1 w 450"/>
                  <a:gd name="T65" fmla="*/ 15 h 392"/>
                  <a:gd name="T66" fmla="*/ 0 w 450"/>
                  <a:gd name="T67" fmla="*/ 14 h 392"/>
                  <a:gd name="T68" fmla="*/ 1 w 450"/>
                  <a:gd name="T69" fmla="*/ 13 h 392"/>
                  <a:gd name="T70" fmla="*/ 6 w 450"/>
                  <a:gd name="T71" fmla="*/ 14 h 392"/>
                  <a:gd name="T72" fmla="*/ 8 w 450"/>
                  <a:gd name="T73" fmla="*/ 13 h 392"/>
                  <a:gd name="T74" fmla="*/ 10 w 450"/>
                  <a:gd name="T75" fmla="*/ 12 h 392"/>
                  <a:gd name="T76" fmla="*/ 11 w 450"/>
                  <a:gd name="T77" fmla="*/ 11 h 392"/>
                  <a:gd name="T78" fmla="*/ 13 w 450"/>
                  <a:gd name="T79" fmla="*/ 11 h 392"/>
                  <a:gd name="T80" fmla="*/ 11 w 450"/>
                  <a:gd name="T81" fmla="*/ 12 h 392"/>
                  <a:gd name="T82" fmla="*/ 9 w 450"/>
                  <a:gd name="T83" fmla="*/ 14 h 392"/>
                  <a:gd name="T84" fmla="*/ 7 w 450"/>
                  <a:gd name="T85" fmla="*/ 15 h 392"/>
                  <a:gd name="T86" fmla="*/ 6 w 450"/>
                  <a:gd name="T87" fmla="*/ 15 h 392"/>
                  <a:gd name="T88" fmla="*/ 13 w 450"/>
                  <a:gd name="T89" fmla="*/ 11 h 392"/>
                  <a:gd name="T90" fmla="*/ 13 w 450"/>
                  <a:gd name="T91" fmla="*/ 11 h 392"/>
                  <a:gd name="T92" fmla="*/ 13 w 450"/>
                  <a:gd name="T93" fmla="*/ 11 h 392"/>
                  <a:gd name="T94" fmla="*/ 17 w 450"/>
                  <a:gd name="T95" fmla="*/ 3 h 392"/>
                  <a:gd name="T96" fmla="*/ 13 w 450"/>
                  <a:gd name="T97" fmla="*/ 11 h 392"/>
                  <a:gd name="T98" fmla="*/ 18 w 450"/>
                  <a:gd name="T99" fmla="*/ 3 h 392"/>
                  <a:gd name="T100" fmla="*/ 18 w 450"/>
                  <a:gd name="T101" fmla="*/ 3 h 392"/>
                  <a:gd name="T102" fmla="*/ 18 w 450"/>
                  <a:gd name="T103" fmla="*/ 3 h 392"/>
                  <a:gd name="T104" fmla="*/ 18 w 450"/>
                  <a:gd name="T105" fmla="*/ 4 h 392"/>
                  <a:gd name="T106" fmla="*/ 18 w 450"/>
                  <a:gd name="T107" fmla="*/ 4 h 392"/>
                  <a:gd name="T108" fmla="*/ 18 w 450"/>
                  <a:gd name="T109" fmla="*/ 3 h 392"/>
                  <a:gd name="T110" fmla="*/ 11 w 450"/>
                  <a:gd name="T111" fmla="*/ 1 h 392"/>
                  <a:gd name="T112" fmla="*/ 18 w 450"/>
                  <a:gd name="T113" fmla="*/ 3 h 392"/>
                  <a:gd name="T114" fmla="*/ 11 w 450"/>
                  <a:gd name="T115" fmla="*/ 0 h 392"/>
                  <a:gd name="T116" fmla="*/ 11 w 450"/>
                  <a:gd name="T117" fmla="*/ 0 h 392"/>
                  <a:gd name="T118" fmla="*/ 11 w 450"/>
                  <a:gd name="T119" fmla="*/ 0 h 392"/>
                  <a:gd name="T120" fmla="*/ 11 w 450"/>
                  <a:gd name="T121" fmla="*/ 0 h 3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50"/>
                  <a:gd name="T184" fmla="*/ 0 h 392"/>
                  <a:gd name="T185" fmla="*/ 450 w 450"/>
                  <a:gd name="T186" fmla="*/ 392 h 39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50" h="392">
                    <a:moveTo>
                      <a:pt x="283" y="21"/>
                    </a:moveTo>
                    <a:lnTo>
                      <a:pt x="247" y="58"/>
                    </a:lnTo>
                    <a:lnTo>
                      <a:pt x="212" y="94"/>
                    </a:lnTo>
                    <a:lnTo>
                      <a:pt x="178" y="133"/>
                    </a:lnTo>
                    <a:lnTo>
                      <a:pt x="145" y="173"/>
                    </a:lnTo>
                    <a:lnTo>
                      <a:pt x="126" y="158"/>
                    </a:lnTo>
                    <a:lnTo>
                      <a:pt x="160" y="118"/>
                    </a:lnTo>
                    <a:lnTo>
                      <a:pt x="194" y="78"/>
                    </a:lnTo>
                    <a:lnTo>
                      <a:pt x="230" y="40"/>
                    </a:lnTo>
                    <a:lnTo>
                      <a:pt x="267" y="4"/>
                    </a:lnTo>
                    <a:lnTo>
                      <a:pt x="283" y="21"/>
                    </a:lnTo>
                    <a:close/>
                    <a:moveTo>
                      <a:pt x="145" y="173"/>
                    </a:moveTo>
                    <a:lnTo>
                      <a:pt x="128" y="194"/>
                    </a:lnTo>
                    <a:lnTo>
                      <a:pt x="112" y="214"/>
                    </a:lnTo>
                    <a:lnTo>
                      <a:pt x="97" y="235"/>
                    </a:lnTo>
                    <a:lnTo>
                      <a:pt x="81" y="255"/>
                    </a:lnTo>
                    <a:lnTo>
                      <a:pt x="66" y="277"/>
                    </a:lnTo>
                    <a:lnTo>
                      <a:pt x="51" y="298"/>
                    </a:lnTo>
                    <a:lnTo>
                      <a:pt x="35" y="320"/>
                    </a:lnTo>
                    <a:lnTo>
                      <a:pt x="21" y="342"/>
                    </a:lnTo>
                    <a:lnTo>
                      <a:pt x="1" y="329"/>
                    </a:lnTo>
                    <a:lnTo>
                      <a:pt x="16" y="307"/>
                    </a:lnTo>
                    <a:lnTo>
                      <a:pt x="31" y="284"/>
                    </a:lnTo>
                    <a:lnTo>
                      <a:pt x="46" y="263"/>
                    </a:lnTo>
                    <a:lnTo>
                      <a:pt x="61" y="241"/>
                    </a:lnTo>
                    <a:lnTo>
                      <a:pt x="78" y="220"/>
                    </a:lnTo>
                    <a:lnTo>
                      <a:pt x="93" y="199"/>
                    </a:lnTo>
                    <a:lnTo>
                      <a:pt x="109" y="179"/>
                    </a:lnTo>
                    <a:lnTo>
                      <a:pt x="126" y="158"/>
                    </a:lnTo>
                    <a:lnTo>
                      <a:pt x="145" y="173"/>
                    </a:lnTo>
                    <a:close/>
                    <a:moveTo>
                      <a:pt x="2" y="344"/>
                    </a:moveTo>
                    <a:lnTo>
                      <a:pt x="1" y="341"/>
                    </a:lnTo>
                    <a:lnTo>
                      <a:pt x="0" y="336"/>
                    </a:lnTo>
                    <a:lnTo>
                      <a:pt x="0" y="332"/>
                    </a:lnTo>
                    <a:lnTo>
                      <a:pt x="1" y="329"/>
                    </a:lnTo>
                    <a:lnTo>
                      <a:pt x="12" y="335"/>
                    </a:lnTo>
                    <a:lnTo>
                      <a:pt x="2" y="344"/>
                    </a:lnTo>
                    <a:close/>
                    <a:moveTo>
                      <a:pt x="20" y="328"/>
                    </a:moveTo>
                    <a:lnTo>
                      <a:pt x="33" y="339"/>
                    </a:lnTo>
                    <a:lnTo>
                      <a:pt x="46" y="350"/>
                    </a:lnTo>
                    <a:lnTo>
                      <a:pt x="54" y="355"/>
                    </a:lnTo>
                    <a:lnTo>
                      <a:pt x="60" y="358"/>
                    </a:lnTo>
                    <a:lnTo>
                      <a:pt x="68" y="361"/>
                    </a:lnTo>
                    <a:lnTo>
                      <a:pt x="75" y="363"/>
                    </a:lnTo>
                    <a:lnTo>
                      <a:pt x="83" y="365"/>
                    </a:lnTo>
                    <a:lnTo>
                      <a:pt x="91" y="368"/>
                    </a:lnTo>
                    <a:lnTo>
                      <a:pt x="98" y="368"/>
                    </a:lnTo>
                    <a:lnTo>
                      <a:pt x="107" y="369"/>
                    </a:lnTo>
                    <a:lnTo>
                      <a:pt x="114" y="368"/>
                    </a:lnTo>
                    <a:lnTo>
                      <a:pt x="123" y="368"/>
                    </a:lnTo>
                    <a:lnTo>
                      <a:pt x="132" y="365"/>
                    </a:lnTo>
                    <a:lnTo>
                      <a:pt x="140" y="363"/>
                    </a:lnTo>
                    <a:lnTo>
                      <a:pt x="146" y="387"/>
                    </a:lnTo>
                    <a:lnTo>
                      <a:pt x="136" y="389"/>
                    </a:lnTo>
                    <a:lnTo>
                      <a:pt x="125" y="391"/>
                    </a:lnTo>
                    <a:lnTo>
                      <a:pt x="115" y="392"/>
                    </a:lnTo>
                    <a:lnTo>
                      <a:pt x="106" y="392"/>
                    </a:lnTo>
                    <a:lnTo>
                      <a:pt x="96" y="392"/>
                    </a:lnTo>
                    <a:lnTo>
                      <a:pt x="87" y="391"/>
                    </a:lnTo>
                    <a:lnTo>
                      <a:pt x="78" y="389"/>
                    </a:lnTo>
                    <a:lnTo>
                      <a:pt x="69" y="387"/>
                    </a:lnTo>
                    <a:lnTo>
                      <a:pt x="59" y="384"/>
                    </a:lnTo>
                    <a:lnTo>
                      <a:pt x="51" y="381"/>
                    </a:lnTo>
                    <a:lnTo>
                      <a:pt x="42" y="376"/>
                    </a:lnTo>
                    <a:lnTo>
                      <a:pt x="34" y="371"/>
                    </a:lnTo>
                    <a:lnTo>
                      <a:pt x="26" y="365"/>
                    </a:lnTo>
                    <a:lnTo>
                      <a:pt x="18" y="359"/>
                    </a:lnTo>
                    <a:lnTo>
                      <a:pt x="10" y="351"/>
                    </a:lnTo>
                    <a:lnTo>
                      <a:pt x="2" y="344"/>
                    </a:lnTo>
                    <a:lnTo>
                      <a:pt x="20" y="328"/>
                    </a:lnTo>
                    <a:close/>
                    <a:moveTo>
                      <a:pt x="140" y="363"/>
                    </a:moveTo>
                    <a:lnTo>
                      <a:pt x="159" y="358"/>
                    </a:lnTo>
                    <a:lnTo>
                      <a:pt x="178" y="349"/>
                    </a:lnTo>
                    <a:lnTo>
                      <a:pt x="197" y="338"/>
                    </a:lnTo>
                    <a:lnTo>
                      <a:pt x="218" y="325"/>
                    </a:lnTo>
                    <a:lnTo>
                      <a:pt x="240" y="309"/>
                    </a:lnTo>
                    <a:lnTo>
                      <a:pt x="261" y="291"/>
                    </a:lnTo>
                    <a:lnTo>
                      <a:pt x="284" y="270"/>
                    </a:lnTo>
                    <a:lnTo>
                      <a:pt x="307" y="248"/>
                    </a:lnTo>
                    <a:lnTo>
                      <a:pt x="324" y="265"/>
                    </a:lnTo>
                    <a:lnTo>
                      <a:pt x="300" y="289"/>
                    </a:lnTo>
                    <a:lnTo>
                      <a:pt x="276" y="310"/>
                    </a:lnTo>
                    <a:lnTo>
                      <a:pt x="253" y="330"/>
                    </a:lnTo>
                    <a:lnTo>
                      <a:pt x="230" y="346"/>
                    </a:lnTo>
                    <a:lnTo>
                      <a:pt x="208" y="360"/>
                    </a:lnTo>
                    <a:lnTo>
                      <a:pt x="187" y="372"/>
                    </a:lnTo>
                    <a:lnTo>
                      <a:pt x="166" y="381"/>
                    </a:lnTo>
                    <a:lnTo>
                      <a:pt x="146" y="387"/>
                    </a:lnTo>
                    <a:lnTo>
                      <a:pt x="140" y="363"/>
                    </a:lnTo>
                    <a:close/>
                    <a:moveTo>
                      <a:pt x="326" y="264"/>
                    </a:moveTo>
                    <a:lnTo>
                      <a:pt x="325" y="264"/>
                    </a:lnTo>
                    <a:lnTo>
                      <a:pt x="324" y="265"/>
                    </a:lnTo>
                    <a:lnTo>
                      <a:pt x="315" y="256"/>
                    </a:lnTo>
                    <a:lnTo>
                      <a:pt x="326" y="264"/>
                    </a:lnTo>
                    <a:close/>
                    <a:moveTo>
                      <a:pt x="305" y="249"/>
                    </a:moveTo>
                    <a:lnTo>
                      <a:pt x="429" y="81"/>
                    </a:lnTo>
                    <a:lnTo>
                      <a:pt x="448" y="95"/>
                    </a:lnTo>
                    <a:lnTo>
                      <a:pt x="326" y="264"/>
                    </a:lnTo>
                    <a:lnTo>
                      <a:pt x="305" y="249"/>
                    </a:lnTo>
                    <a:close/>
                    <a:moveTo>
                      <a:pt x="444" y="77"/>
                    </a:moveTo>
                    <a:lnTo>
                      <a:pt x="446" y="79"/>
                    </a:lnTo>
                    <a:lnTo>
                      <a:pt x="447" y="80"/>
                    </a:lnTo>
                    <a:lnTo>
                      <a:pt x="449" y="82"/>
                    </a:lnTo>
                    <a:lnTo>
                      <a:pt x="450" y="86"/>
                    </a:lnTo>
                    <a:lnTo>
                      <a:pt x="450" y="88"/>
                    </a:lnTo>
                    <a:lnTo>
                      <a:pt x="450" y="91"/>
                    </a:lnTo>
                    <a:lnTo>
                      <a:pt x="449" y="93"/>
                    </a:lnTo>
                    <a:lnTo>
                      <a:pt x="448" y="95"/>
                    </a:lnTo>
                    <a:lnTo>
                      <a:pt x="438" y="88"/>
                    </a:lnTo>
                    <a:lnTo>
                      <a:pt x="444" y="77"/>
                    </a:lnTo>
                    <a:close/>
                    <a:moveTo>
                      <a:pt x="433" y="100"/>
                    </a:moveTo>
                    <a:lnTo>
                      <a:pt x="270" y="23"/>
                    </a:lnTo>
                    <a:lnTo>
                      <a:pt x="280" y="1"/>
                    </a:lnTo>
                    <a:lnTo>
                      <a:pt x="444" y="77"/>
                    </a:lnTo>
                    <a:lnTo>
                      <a:pt x="433" y="100"/>
                    </a:lnTo>
                    <a:close/>
                    <a:moveTo>
                      <a:pt x="267" y="4"/>
                    </a:moveTo>
                    <a:lnTo>
                      <a:pt x="269" y="1"/>
                    </a:lnTo>
                    <a:lnTo>
                      <a:pt x="273" y="0"/>
                    </a:lnTo>
                    <a:lnTo>
                      <a:pt x="276" y="0"/>
                    </a:lnTo>
                    <a:lnTo>
                      <a:pt x="280" y="1"/>
                    </a:lnTo>
                    <a:lnTo>
                      <a:pt x="275" y="12"/>
                    </a:lnTo>
                    <a:lnTo>
                      <a:pt x="26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1" name="Freeform 107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2" name="Freeform 107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3" name="Freeform 107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4" name="Freeform 107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5" name="Freeform 107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6" name="Freeform 107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7" name="Freeform 107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8" name="Freeform 108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69" name="Freeform 108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0" name="Freeform 108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1" name="Freeform 108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2" name="Freeform 108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3" name="Freeform 108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4" name="Freeform 108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5" name="Freeform 108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6" name="Freeform 108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7" name="Freeform 108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8" name="Freeform 109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9" name="Freeform 109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0" name="Freeform 109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1" name="Freeform 109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2" name="Freeform 109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3" name="Freeform 109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4" name="Freeform 109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5" name="Freeform 109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6" name="Freeform 109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7" name="Freeform 109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8" name="Freeform 110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89" name="Freeform 110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0" name="Freeform 110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1" name="Freeform 110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2" name="Freeform 110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3" name="Freeform 1105"/>
              <p:cNvSpPr>
                <a:spLocks/>
              </p:cNvSpPr>
              <p:nvPr/>
            </p:nvSpPr>
            <p:spPr bwMode="auto">
              <a:xfrm>
                <a:off x="2393" y="1527"/>
                <a:ext cx="128" cy="60"/>
              </a:xfrm>
              <a:custGeom>
                <a:avLst/>
                <a:gdLst>
                  <a:gd name="T0" fmla="*/ 0 w 614"/>
                  <a:gd name="T1" fmla="*/ 9 h 305"/>
                  <a:gd name="T2" fmla="*/ 1 w 614"/>
                  <a:gd name="T3" fmla="*/ 8 h 305"/>
                  <a:gd name="T4" fmla="*/ 3 w 614"/>
                  <a:gd name="T5" fmla="*/ 7 h 305"/>
                  <a:gd name="T6" fmla="*/ 4 w 614"/>
                  <a:gd name="T7" fmla="*/ 7 h 305"/>
                  <a:gd name="T8" fmla="*/ 5 w 614"/>
                  <a:gd name="T9" fmla="*/ 6 h 305"/>
                  <a:gd name="T10" fmla="*/ 7 w 614"/>
                  <a:gd name="T11" fmla="*/ 5 h 305"/>
                  <a:gd name="T12" fmla="*/ 8 w 614"/>
                  <a:gd name="T13" fmla="*/ 4 h 305"/>
                  <a:gd name="T14" fmla="*/ 9 w 614"/>
                  <a:gd name="T15" fmla="*/ 4 h 305"/>
                  <a:gd name="T16" fmla="*/ 11 w 614"/>
                  <a:gd name="T17" fmla="*/ 3 h 305"/>
                  <a:gd name="T18" fmla="*/ 12 w 614"/>
                  <a:gd name="T19" fmla="*/ 2 h 305"/>
                  <a:gd name="T20" fmla="*/ 13 w 614"/>
                  <a:gd name="T21" fmla="*/ 2 h 305"/>
                  <a:gd name="T22" fmla="*/ 15 w 614"/>
                  <a:gd name="T23" fmla="*/ 2 h 305"/>
                  <a:gd name="T24" fmla="*/ 16 w 614"/>
                  <a:gd name="T25" fmla="*/ 1 h 305"/>
                  <a:gd name="T26" fmla="*/ 18 w 614"/>
                  <a:gd name="T27" fmla="*/ 1 h 305"/>
                  <a:gd name="T28" fmla="*/ 19 w 614"/>
                  <a:gd name="T29" fmla="*/ 0 h 305"/>
                  <a:gd name="T30" fmla="*/ 20 w 614"/>
                  <a:gd name="T31" fmla="*/ 0 h 305"/>
                  <a:gd name="T32" fmla="*/ 22 w 614"/>
                  <a:gd name="T33" fmla="*/ 0 h 305"/>
                  <a:gd name="T34" fmla="*/ 25 w 614"/>
                  <a:gd name="T35" fmla="*/ 3 h 305"/>
                  <a:gd name="T36" fmla="*/ 24 w 614"/>
                  <a:gd name="T37" fmla="*/ 4 h 305"/>
                  <a:gd name="T38" fmla="*/ 23 w 614"/>
                  <a:gd name="T39" fmla="*/ 5 h 305"/>
                  <a:gd name="T40" fmla="*/ 22 w 614"/>
                  <a:gd name="T41" fmla="*/ 6 h 305"/>
                  <a:gd name="T42" fmla="*/ 21 w 614"/>
                  <a:gd name="T43" fmla="*/ 7 h 305"/>
                  <a:gd name="T44" fmla="*/ 20 w 614"/>
                  <a:gd name="T45" fmla="*/ 7 h 305"/>
                  <a:gd name="T46" fmla="*/ 20 w 614"/>
                  <a:gd name="T47" fmla="*/ 8 h 305"/>
                  <a:gd name="T48" fmla="*/ 19 w 614"/>
                  <a:gd name="T49" fmla="*/ 9 h 305"/>
                  <a:gd name="T50" fmla="*/ 18 w 614"/>
                  <a:gd name="T51" fmla="*/ 9 h 305"/>
                  <a:gd name="T52" fmla="*/ 17 w 614"/>
                  <a:gd name="T53" fmla="*/ 10 h 305"/>
                  <a:gd name="T54" fmla="*/ 16 w 614"/>
                  <a:gd name="T55" fmla="*/ 10 h 305"/>
                  <a:gd name="T56" fmla="*/ 15 w 614"/>
                  <a:gd name="T57" fmla="*/ 10 h 305"/>
                  <a:gd name="T58" fmla="*/ 13 w 614"/>
                  <a:gd name="T59" fmla="*/ 11 h 305"/>
                  <a:gd name="T60" fmla="*/ 12 w 614"/>
                  <a:gd name="T61" fmla="*/ 11 h 305"/>
                  <a:gd name="T62" fmla="*/ 11 w 614"/>
                  <a:gd name="T63" fmla="*/ 11 h 305"/>
                  <a:gd name="T64" fmla="*/ 10 w 614"/>
                  <a:gd name="T65" fmla="*/ 12 h 305"/>
                  <a:gd name="T66" fmla="*/ 8 w 614"/>
                  <a:gd name="T67" fmla="*/ 12 h 305"/>
                  <a:gd name="T68" fmla="*/ 8 w 614"/>
                  <a:gd name="T69" fmla="*/ 12 h 305"/>
                  <a:gd name="T70" fmla="*/ 7 w 614"/>
                  <a:gd name="T71" fmla="*/ 12 h 305"/>
                  <a:gd name="T72" fmla="*/ 6 w 614"/>
                  <a:gd name="T73" fmla="*/ 12 h 305"/>
                  <a:gd name="T74" fmla="*/ 6 w 614"/>
                  <a:gd name="T75" fmla="*/ 12 h 305"/>
                  <a:gd name="T76" fmla="*/ 5 w 614"/>
                  <a:gd name="T77" fmla="*/ 12 h 305"/>
                  <a:gd name="T78" fmla="*/ 5 w 614"/>
                  <a:gd name="T79" fmla="*/ 12 h 305"/>
                  <a:gd name="T80" fmla="*/ 4 w 614"/>
                  <a:gd name="T81" fmla="*/ 12 h 305"/>
                  <a:gd name="T82" fmla="*/ 3 w 614"/>
                  <a:gd name="T83" fmla="*/ 12 h 305"/>
                  <a:gd name="T84" fmla="*/ 3 w 614"/>
                  <a:gd name="T85" fmla="*/ 12 h 305"/>
                  <a:gd name="T86" fmla="*/ 2 w 614"/>
                  <a:gd name="T87" fmla="*/ 12 h 305"/>
                  <a:gd name="T88" fmla="*/ 2 w 614"/>
                  <a:gd name="T89" fmla="*/ 11 h 305"/>
                  <a:gd name="T90" fmla="*/ 1 w 614"/>
                  <a:gd name="T91" fmla="*/ 11 h 305"/>
                  <a:gd name="T92" fmla="*/ 1 w 614"/>
                  <a:gd name="T93" fmla="*/ 11 h 305"/>
                  <a:gd name="T94" fmla="*/ 1 w 614"/>
                  <a:gd name="T95" fmla="*/ 10 h 305"/>
                  <a:gd name="T96" fmla="*/ 0 w 614"/>
                  <a:gd name="T97" fmla="*/ 10 h 305"/>
                  <a:gd name="T98" fmla="*/ 0 w 614"/>
                  <a:gd name="T99" fmla="*/ 9 h 30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14"/>
                  <a:gd name="T151" fmla="*/ 0 h 305"/>
                  <a:gd name="T152" fmla="*/ 614 w 614"/>
                  <a:gd name="T153" fmla="*/ 305 h 30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14" h="305">
                    <a:moveTo>
                      <a:pt x="0" y="236"/>
                    </a:moveTo>
                    <a:lnTo>
                      <a:pt x="34" y="211"/>
                    </a:lnTo>
                    <a:lnTo>
                      <a:pt x="67" y="187"/>
                    </a:lnTo>
                    <a:lnTo>
                      <a:pt x="101" y="165"/>
                    </a:lnTo>
                    <a:lnTo>
                      <a:pt x="134" y="145"/>
                    </a:lnTo>
                    <a:lnTo>
                      <a:pt x="169" y="126"/>
                    </a:lnTo>
                    <a:lnTo>
                      <a:pt x="202" y="107"/>
                    </a:lnTo>
                    <a:lnTo>
                      <a:pt x="236" y="91"/>
                    </a:lnTo>
                    <a:lnTo>
                      <a:pt x="269" y="76"/>
                    </a:lnTo>
                    <a:lnTo>
                      <a:pt x="303" y="62"/>
                    </a:lnTo>
                    <a:lnTo>
                      <a:pt x="336" y="49"/>
                    </a:lnTo>
                    <a:lnTo>
                      <a:pt x="371" y="38"/>
                    </a:lnTo>
                    <a:lnTo>
                      <a:pt x="404" y="27"/>
                    </a:lnTo>
                    <a:lnTo>
                      <a:pt x="438" y="19"/>
                    </a:lnTo>
                    <a:lnTo>
                      <a:pt x="472" y="11"/>
                    </a:lnTo>
                    <a:lnTo>
                      <a:pt x="506" y="6"/>
                    </a:lnTo>
                    <a:lnTo>
                      <a:pt x="540" y="0"/>
                    </a:lnTo>
                    <a:lnTo>
                      <a:pt x="614" y="76"/>
                    </a:lnTo>
                    <a:lnTo>
                      <a:pt x="594" y="101"/>
                    </a:lnTo>
                    <a:lnTo>
                      <a:pt x="574" y="124"/>
                    </a:lnTo>
                    <a:lnTo>
                      <a:pt x="553" y="145"/>
                    </a:lnTo>
                    <a:lnTo>
                      <a:pt x="532" y="164"/>
                    </a:lnTo>
                    <a:lnTo>
                      <a:pt x="510" y="182"/>
                    </a:lnTo>
                    <a:lnTo>
                      <a:pt x="488" y="198"/>
                    </a:lnTo>
                    <a:lnTo>
                      <a:pt x="466" y="213"/>
                    </a:lnTo>
                    <a:lnTo>
                      <a:pt x="442" y="226"/>
                    </a:lnTo>
                    <a:lnTo>
                      <a:pt x="417" y="238"/>
                    </a:lnTo>
                    <a:lnTo>
                      <a:pt x="391" y="250"/>
                    </a:lnTo>
                    <a:lnTo>
                      <a:pt x="364" y="259"/>
                    </a:lnTo>
                    <a:lnTo>
                      <a:pt x="336" y="268"/>
                    </a:lnTo>
                    <a:lnTo>
                      <a:pt x="307" y="277"/>
                    </a:lnTo>
                    <a:lnTo>
                      <a:pt x="276" y="285"/>
                    </a:lnTo>
                    <a:lnTo>
                      <a:pt x="243" y="293"/>
                    </a:lnTo>
                    <a:lnTo>
                      <a:pt x="209" y="299"/>
                    </a:lnTo>
                    <a:lnTo>
                      <a:pt x="194" y="302"/>
                    </a:lnTo>
                    <a:lnTo>
                      <a:pt x="177" y="304"/>
                    </a:lnTo>
                    <a:lnTo>
                      <a:pt x="162" y="305"/>
                    </a:lnTo>
                    <a:lnTo>
                      <a:pt x="147" y="305"/>
                    </a:lnTo>
                    <a:lnTo>
                      <a:pt x="131" y="305"/>
                    </a:lnTo>
                    <a:lnTo>
                      <a:pt x="116" y="304"/>
                    </a:lnTo>
                    <a:lnTo>
                      <a:pt x="101" y="302"/>
                    </a:lnTo>
                    <a:lnTo>
                      <a:pt x="87" y="299"/>
                    </a:lnTo>
                    <a:lnTo>
                      <a:pt x="73" y="295"/>
                    </a:lnTo>
                    <a:lnTo>
                      <a:pt x="59" y="290"/>
                    </a:lnTo>
                    <a:lnTo>
                      <a:pt x="47" y="284"/>
                    </a:lnTo>
                    <a:lnTo>
                      <a:pt x="35" y="277"/>
                    </a:lnTo>
                    <a:lnTo>
                      <a:pt x="24" y="268"/>
                    </a:lnTo>
                    <a:lnTo>
                      <a:pt x="15" y="258"/>
                    </a:lnTo>
                    <a:lnTo>
                      <a:pt x="7" y="248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4" name="Freeform 1106"/>
              <p:cNvSpPr>
                <a:spLocks noEditPoints="1"/>
              </p:cNvSpPr>
              <p:nvPr/>
            </p:nvSpPr>
            <p:spPr bwMode="auto">
              <a:xfrm>
                <a:off x="2393" y="1520"/>
                <a:ext cx="128" cy="67"/>
              </a:xfrm>
              <a:custGeom>
                <a:avLst/>
                <a:gdLst>
                  <a:gd name="T0" fmla="*/ 3 w 638"/>
                  <a:gd name="T1" fmla="*/ 8 h 330"/>
                  <a:gd name="T2" fmla="*/ 7 w 638"/>
                  <a:gd name="T3" fmla="*/ 5 h 330"/>
                  <a:gd name="T4" fmla="*/ 11 w 638"/>
                  <a:gd name="T5" fmla="*/ 3 h 330"/>
                  <a:gd name="T6" fmla="*/ 9 w 638"/>
                  <a:gd name="T7" fmla="*/ 5 h 330"/>
                  <a:gd name="T8" fmla="*/ 5 w 638"/>
                  <a:gd name="T9" fmla="*/ 7 h 330"/>
                  <a:gd name="T10" fmla="*/ 1 w 638"/>
                  <a:gd name="T11" fmla="*/ 10 h 330"/>
                  <a:gd name="T12" fmla="*/ 12 w 638"/>
                  <a:gd name="T13" fmla="*/ 2 h 330"/>
                  <a:gd name="T14" fmla="*/ 17 w 638"/>
                  <a:gd name="T15" fmla="*/ 1 h 330"/>
                  <a:gd name="T16" fmla="*/ 21 w 638"/>
                  <a:gd name="T17" fmla="*/ 0 h 330"/>
                  <a:gd name="T18" fmla="*/ 21 w 638"/>
                  <a:gd name="T19" fmla="*/ 1 h 330"/>
                  <a:gd name="T20" fmla="*/ 17 w 638"/>
                  <a:gd name="T21" fmla="*/ 2 h 330"/>
                  <a:gd name="T22" fmla="*/ 13 w 638"/>
                  <a:gd name="T23" fmla="*/ 3 h 330"/>
                  <a:gd name="T24" fmla="*/ 22 w 638"/>
                  <a:gd name="T25" fmla="*/ 0 h 330"/>
                  <a:gd name="T26" fmla="*/ 22 w 638"/>
                  <a:gd name="T27" fmla="*/ 0 h 330"/>
                  <a:gd name="T28" fmla="*/ 25 w 638"/>
                  <a:gd name="T29" fmla="*/ 3 h 330"/>
                  <a:gd name="T30" fmla="*/ 23 w 638"/>
                  <a:gd name="T31" fmla="*/ 0 h 330"/>
                  <a:gd name="T32" fmla="*/ 26 w 638"/>
                  <a:gd name="T33" fmla="*/ 3 h 330"/>
                  <a:gd name="T34" fmla="*/ 25 w 638"/>
                  <a:gd name="T35" fmla="*/ 4 h 330"/>
                  <a:gd name="T36" fmla="*/ 25 w 638"/>
                  <a:gd name="T37" fmla="*/ 5 h 330"/>
                  <a:gd name="T38" fmla="*/ 22 w 638"/>
                  <a:gd name="T39" fmla="*/ 7 h 330"/>
                  <a:gd name="T40" fmla="*/ 19 w 638"/>
                  <a:gd name="T41" fmla="*/ 9 h 330"/>
                  <a:gd name="T42" fmla="*/ 19 w 638"/>
                  <a:gd name="T43" fmla="*/ 9 h 330"/>
                  <a:gd name="T44" fmla="*/ 22 w 638"/>
                  <a:gd name="T45" fmla="*/ 7 h 330"/>
                  <a:gd name="T46" fmla="*/ 24 w 638"/>
                  <a:gd name="T47" fmla="*/ 4 h 330"/>
                  <a:gd name="T48" fmla="*/ 18 w 638"/>
                  <a:gd name="T49" fmla="*/ 10 h 330"/>
                  <a:gd name="T50" fmla="*/ 15 w 638"/>
                  <a:gd name="T51" fmla="*/ 11 h 330"/>
                  <a:gd name="T52" fmla="*/ 12 w 638"/>
                  <a:gd name="T53" fmla="*/ 12 h 330"/>
                  <a:gd name="T54" fmla="*/ 9 w 638"/>
                  <a:gd name="T55" fmla="*/ 12 h 330"/>
                  <a:gd name="T56" fmla="*/ 13 w 638"/>
                  <a:gd name="T57" fmla="*/ 11 h 330"/>
                  <a:gd name="T58" fmla="*/ 16 w 638"/>
                  <a:gd name="T59" fmla="*/ 10 h 330"/>
                  <a:gd name="T60" fmla="*/ 18 w 638"/>
                  <a:gd name="T61" fmla="*/ 10 h 330"/>
                  <a:gd name="T62" fmla="*/ 9 w 638"/>
                  <a:gd name="T63" fmla="*/ 12 h 330"/>
                  <a:gd name="T64" fmla="*/ 9 w 638"/>
                  <a:gd name="T65" fmla="*/ 13 h 330"/>
                  <a:gd name="T66" fmla="*/ 9 w 638"/>
                  <a:gd name="T67" fmla="*/ 13 h 330"/>
                  <a:gd name="T68" fmla="*/ 8 w 638"/>
                  <a:gd name="T69" fmla="*/ 13 h 330"/>
                  <a:gd name="T70" fmla="*/ 7 w 638"/>
                  <a:gd name="T71" fmla="*/ 12 h 330"/>
                  <a:gd name="T72" fmla="*/ 8 w 638"/>
                  <a:gd name="T73" fmla="*/ 12 h 330"/>
                  <a:gd name="T74" fmla="*/ 8 w 638"/>
                  <a:gd name="T75" fmla="*/ 13 h 330"/>
                  <a:gd name="T76" fmla="*/ 6 w 638"/>
                  <a:gd name="T77" fmla="*/ 13 h 330"/>
                  <a:gd name="T78" fmla="*/ 6 w 638"/>
                  <a:gd name="T79" fmla="*/ 12 h 330"/>
                  <a:gd name="T80" fmla="*/ 7 w 638"/>
                  <a:gd name="T81" fmla="*/ 12 h 330"/>
                  <a:gd name="T82" fmla="*/ 5 w 638"/>
                  <a:gd name="T83" fmla="*/ 13 h 330"/>
                  <a:gd name="T84" fmla="*/ 3 w 638"/>
                  <a:gd name="T85" fmla="*/ 13 h 330"/>
                  <a:gd name="T86" fmla="*/ 2 w 638"/>
                  <a:gd name="T87" fmla="*/ 12 h 330"/>
                  <a:gd name="T88" fmla="*/ 1 w 638"/>
                  <a:gd name="T89" fmla="*/ 12 h 330"/>
                  <a:gd name="T90" fmla="*/ 0 w 638"/>
                  <a:gd name="T91" fmla="*/ 11 h 330"/>
                  <a:gd name="T92" fmla="*/ 1 w 638"/>
                  <a:gd name="T93" fmla="*/ 10 h 330"/>
                  <a:gd name="T94" fmla="*/ 2 w 638"/>
                  <a:gd name="T95" fmla="*/ 11 h 330"/>
                  <a:gd name="T96" fmla="*/ 3 w 638"/>
                  <a:gd name="T97" fmla="*/ 11 h 330"/>
                  <a:gd name="T98" fmla="*/ 4 w 638"/>
                  <a:gd name="T99" fmla="*/ 12 h 330"/>
                  <a:gd name="T100" fmla="*/ 5 w 638"/>
                  <a:gd name="T101" fmla="*/ 12 h 330"/>
                  <a:gd name="T102" fmla="*/ 0 w 638"/>
                  <a:gd name="T103" fmla="*/ 10 h 330"/>
                  <a:gd name="T104" fmla="*/ 0 w 638"/>
                  <a:gd name="T105" fmla="*/ 10 h 330"/>
                  <a:gd name="T106" fmla="*/ 0 w 638"/>
                  <a:gd name="T107" fmla="*/ 10 h 33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38"/>
                  <a:gd name="T163" fmla="*/ 0 h 330"/>
                  <a:gd name="T164" fmla="*/ 638 w 638"/>
                  <a:gd name="T165" fmla="*/ 330 h 33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38" h="330">
                    <a:moveTo>
                      <a:pt x="5" y="238"/>
                    </a:moveTo>
                    <a:lnTo>
                      <a:pt x="39" y="213"/>
                    </a:lnTo>
                    <a:lnTo>
                      <a:pt x="73" y="189"/>
                    </a:lnTo>
                    <a:lnTo>
                      <a:pt x="106" y="167"/>
                    </a:lnTo>
                    <a:lnTo>
                      <a:pt x="141" y="146"/>
                    </a:lnTo>
                    <a:lnTo>
                      <a:pt x="174" y="127"/>
                    </a:lnTo>
                    <a:lnTo>
                      <a:pt x="208" y="108"/>
                    </a:lnTo>
                    <a:lnTo>
                      <a:pt x="242" y="92"/>
                    </a:lnTo>
                    <a:lnTo>
                      <a:pt x="277" y="77"/>
                    </a:lnTo>
                    <a:lnTo>
                      <a:pt x="285" y="99"/>
                    </a:lnTo>
                    <a:lnTo>
                      <a:pt x="253" y="114"/>
                    </a:lnTo>
                    <a:lnTo>
                      <a:pt x="220" y="130"/>
                    </a:lnTo>
                    <a:lnTo>
                      <a:pt x="186" y="148"/>
                    </a:lnTo>
                    <a:lnTo>
                      <a:pt x="153" y="167"/>
                    </a:lnTo>
                    <a:lnTo>
                      <a:pt x="120" y="187"/>
                    </a:lnTo>
                    <a:lnTo>
                      <a:pt x="87" y="209"/>
                    </a:lnTo>
                    <a:lnTo>
                      <a:pt x="53" y="233"/>
                    </a:lnTo>
                    <a:lnTo>
                      <a:pt x="20" y="257"/>
                    </a:lnTo>
                    <a:lnTo>
                      <a:pt x="5" y="238"/>
                    </a:lnTo>
                    <a:close/>
                    <a:moveTo>
                      <a:pt x="277" y="77"/>
                    </a:moveTo>
                    <a:lnTo>
                      <a:pt x="310" y="62"/>
                    </a:lnTo>
                    <a:lnTo>
                      <a:pt x="345" y="50"/>
                    </a:lnTo>
                    <a:lnTo>
                      <a:pt x="379" y="38"/>
                    </a:lnTo>
                    <a:lnTo>
                      <a:pt x="413" y="27"/>
                    </a:lnTo>
                    <a:lnTo>
                      <a:pt x="447" y="19"/>
                    </a:lnTo>
                    <a:lnTo>
                      <a:pt x="482" y="11"/>
                    </a:lnTo>
                    <a:lnTo>
                      <a:pt x="515" y="5"/>
                    </a:lnTo>
                    <a:lnTo>
                      <a:pt x="550" y="0"/>
                    </a:lnTo>
                    <a:lnTo>
                      <a:pt x="553" y="24"/>
                    </a:lnTo>
                    <a:lnTo>
                      <a:pt x="520" y="30"/>
                    </a:lnTo>
                    <a:lnTo>
                      <a:pt x="486" y="35"/>
                    </a:lnTo>
                    <a:lnTo>
                      <a:pt x="453" y="42"/>
                    </a:lnTo>
                    <a:lnTo>
                      <a:pt x="419" y="51"/>
                    </a:lnTo>
                    <a:lnTo>
                      <a:pt x="386" y="62"/>
                    </a:lnTo>
                    <a:lnTo>
                      <a:pt x="352" y="73"/>
                    </a:lnTo>
                    <a:lnTo>
                      <a:pt x="319" y="85"/>
                    </a:lnTo>
                    <a:lnTo>
                      <a:pt x="285" y="99"/>
                    </a:lnTo>
                    <a:lnTo>
                      <a:pt x="277" y="77"/>
                    </a:lnTo>
                    <a:close/>
                    <a:moveTo>
                      <a:pt x="550" y="0"/>
                    </a:moveTo>
                    <a:lnTo>
                      <a:pt x="555" y="1"/>
                    </a:lnTo>
                    <a:lnTo>
                      <a:pt x="561" y="4"/>
                    </a:lnTo>
                    <a:lnTo>
                      <a:pt x="552" y="12"/>
                    </a:lnTo>
                    <a:lnTo>
                      <a:pt x="550" y="0"/>
                    </a:lnTo>
                    <a:close/>
                    <a:moveTo>
                      <a:pt x="561" y="4"/>
                    </a:moveTo>
                    <a:lnTo>
                      <a:pt x="635" y="79"/>
                    </a:lnTo>
                    <a:lnTo>
                      <a:pt x="617" y="96"/>
                    </a:lnTo>
                    <a:lnTo>
                      <a:pt x="542" y="21"/>
                    </a:lnTo>
                    <a:lnTo>
                      <a:pt x="561" y="4"/>
                    </a:lnTo>
                    <a:close/>
                    <a:moveTo>
                      <a:pt x="635" y="79"/>
                    </a:moveTo>
                    <a:lnTo>
                      <a:pt x="638" y="82"/>
                    </a:lnTo>
                    <a:lnTo>
                      <a:pt x="638" y="87"/>
                    </a:lnTo>
                    <a:lnTo>
                      <a:pt x="638" y="91"/>
                    </a:lnTo>
                    <a:lnTo>
                      <a:pt x="635" y="95"/>
                    </a:lnTo>
                    <a:lnTo>
                      <a:pt x="626" y="88"/>
                    </a:lnTo>
                    <a:lnTo>
                      <a:pt x="635" y="79"/>
                    </a:lnTo>
                    <a:close/>
                    <a:moveTo>
                      <a:pt x="635" y="95"/>
                    </a:moveTo>
                    <a:lnTo>
                      <a:pt x="615" y="120"/>
                    </a:lnTo>
                    <a:lnTo>
                      <a:pt x="594" y="144"/>
                    </a:lnTo>
                    <a:lnTo>
                      <a:pt x="574" y="166"/>
                    </a:lnTo>
                    <a:lnTo>
                      <a:pt x="552" y="186"/>
                    </a:lnTo>
                    <a:lnTo>
                      <a:pt x="530" y="203"/>
                    </a:lnTo>
                    <a:lnTo>
                      <a:pt x="507" y="221"/>
                    </a:lnTo>
                    <a:lnTo>
                      <a:pt x="483" y="235"/>
                    </a:lnTo>
                    <a:lnTo>
                      <a:pt x="459" y="249"/>
                    </a:lnTo>
                    <a:lnTo>
                      <a:pt x="447" y="227"/>
                    </a:lnTo>
                    <a:lnTo>
                      <a:pt x="471" y="214"/>
                    </a:lnTo>
                    <a:lnTo>
                      <a:pt x="493" y="200"/>
                    </a:lnTo>
                    <a:lnTo>
                      <a:pt x="514" y="184"/>
                    </a:lnTo>
                    <a:lnTo>
                      <a:pt x="536" y="168"/>
                    </a:lnTo>
                    <a:lnTo>
                      <a:pt x="557" y="148"/>
                    </a:lnTo>
                    <a:lnTo>
                      <a:pt x="577" y="128"/>
                    </a:lnTo>
                    <a:lnTo>
                      <a:pt x="596" y="105"/>
                    </a:lnTo>
                    <a:lnTo>
                      <a:pt x="616" y="80"/>
                    </a:lnTo>
                    <a:lnTo>
                      <a:pt x="635" y="95"/>
                    </a:lnTo>
                    <a:close/>
                    <a:moveTo>
                      <a:pt x="459" y="249"/>
                    </a:moveTo>
                    <a:lnTo>
                      <a:pt x="433" y="261"/>
                    </a:lnTo>
                    <a:lnTo>
                      <a:pt x="407" y="273"/>
                    </a:lnTo>
                    <a:lnTo>
                      <a:pt x="380" y="282"/>
                    </a:lnTo>
                    <a:lnTo>
                      <a:pt x="352" y="292"/>
                    </a:lnTo>
                    <a:lnTo>
                      <a:pt x="322" y="301"/>
                    </a:lnTo>
                    <a:lnTo>
                      <a:pt x="291" y="309"/>
                    </a:lnTo>
                    <a:lnTo>
                      <a:pt x="257" y="317"/>
                    </a:lnTo>
                    <a:lnTo>
                      <a:pt x="223" y="323"/>
                    </a:lnTo>
                    <a:lnTo>
                      <a:pt x="218" y="300"/>
                    </a:lnTo>
                    <a:lnTo>
                      <a:pt x="252" y="293"/>
                    </a:lnTo>
                    <a:lnTo>
                      <a:pt x="284" y="285"/>
                    </a:lnTo>
                    <a:lnTo>
                      <a:pt x="315" y="278"/>
                    </a:lnTo>
                    <a:lnTo>
                      <a:pt x="344" y="269"/>
                    </a:lnTo>
                    <a:lnTo>
                      <a:pt x="372" y="260"/>
                    </a:lnTo>
                    <a:lnTo>
                      <a:pt x="399" y="250"/>
                    </a:lnTo>
                    <a:lnTo>
                      <a:pt x="424" y="239"/>
                    </a:lnTo>
                    <a:lnTo>
                      <a:pt x="447" y="227"/>
                    </a:lnTo>
                    <a:lnTo>
                      <a:pt x="459" y="249"/>
                    </a:lnTo>
                    <a:close/>
                    <a:moveTo>
                      <a:pt x="223" y="323"/>
                    </a:moveTo>
                    <a:lnTo>
                      <a:pt x="223" y="324"/>
                    </a:lnTo>
                    <a:lnTo>
                      <a:pt x="221" y="311"/>
                    </a:lnTo>
                    <a:lnTo>
                      <a:pt x="223" y="323"/>
                    </a:lnTo>
                    <a:close/>
                    <a:moveTo>
                      <a:pt x="223" y="324"/>
                    </a:moveTo>
                    <a:lnTo>
                      <a:pt x="222" y="324"/>
                    </a:lnTo>
                    <a:lnTo>
                      <a:pt x="218" y="300"/>
                    </a:lnTo>
                    <a:lnTo>
                      <a:pt x="223" y="324"/>
                    </a:lnTo>
                    <a:close/>
                    <a:moveTo>
                      <a:pt x="222" y="324"/>
                    </a:moveTo>
                    <a:lnTo>
                      <a:pt x="214" y="325"/>
                    </a:lnTo>
                    <a:lnTo>
                      <a:pt x="206" y="327"/>
                    </a:lnTo>
                    <a:lnTo>
                      <a:pt x="196" y="328"/>
                    </a:lnTo>
                    <a:lnTo>
                      <a:pt x="187" y="329"/>
                    </a:lnTo>
                    <a:lnTo>
                      <a:pt x="185" y="304"/>
                    </a:lnTo>
                    <a:lnTo>
                      <a:pt x="193" y="303"/>
                    </a:lnTo>
                    <a:lnTo>
                      <a:pt x="201" y="303"/>
                    </a:lnTo>
                    <a:lnTo>
                      <a:pt x="210" y="301"/>
                    </a:lnTo>
                    <a:lnTo>
                      <a:pt x="218" y="300"/>
                    </a:lnTo>
                    <a:lnTo>
                      <a:pt x="222" y="324"/>
                    </a:lnTo>
                    <a:close/>
                    <a:moveTo>
                      <a:pt x="187" y="329"/>
                    </a:moveTo>
                    <a:lnTo>
                      <a:pt x="177" y="329"/>
                    </a:lnTo>
                    <a:lnTo>
                      <a:pt x="169" y="330"/>
                    </a:lnTo>
                    <a:lnTo>
                      <a:pt x="160" y="330"/>
                    </a:lnTo>
                    <a:lnTo>
                      <a:pt x="150" y="330"/>
                    </a:lnTo>
                    <a:lnTo>
                      <a:pt x="152" y="305"/>
                    </a:lnTo>
                    <a:lnTo>
                      <a:pt x="159" y="305"/>
                    </a:lnTo>
                    <a:lnTo>
                      <a:pt x="168" y="305"/>
                    </a:lnTo>
                    <a:lnTo>
                      <a:pt x="176" y="305"/>
                    </a:lnTo>
                    <a:lnTo>
                      <a:pt x="185" y="304"/>
                    </a:lnTo>
                    <a:lnTo>
                      <a:pt x="187" y="329"/>
                    </a:lnTo>
                    <a:close/>
                    <a:moveTo>
                      <a:pt x="150" y="330"/>
                    </a:moveTo>
                    <a:lnTo>
                      <a:pt x="127" y="328"/>
                    </a:lnTo>
                    <a:lnTo>
                      <a:pt x="104" y="324"/>
                    </a:lnTo>
                    <a:lnTo>
                      <a:pt x="93" y="322"/>
                    </a:lnTo>
                    <a:lnTo>
                      <a:pt x="82" y="319"/>
                    </a:lnTo>
                    <a:lnTo>
                      <a:pt x="72" y="316"/>
                    </a:lnTo>
                    <a:lnTo>
                      <a:pt x="62" y="311"/>
                    </a:lnTo>
                    <a:lnTo>
                      <a:pt x="52" y="306"/>
                    </a:lnTo>
                    <a:lnTo>
                      <a:pt x="42" y="301"/>
                    </a:lnTo>
                    <a:lnTo>
                      <a:pt x="34" y="295"/>
                    </a:lnTo>
                    <a:lnTo>
                      <a:pt x="26" y="288"/>
                    </a:lnTo>
                    <a:lnTo>
                      <a:pt x="19" y="280"/>
                    </a:lnTo>
                    <a:lnTo>
                      <a:pt x="12" y="271"/>
                    </a:lnTo>
                    <a:lnTo>
                      <a:pt x="7" y="263"/>
                    </a:lnTo>
                    <a:lnTo>
                      <a:pt x="1" y="252"/>
                    </a:lnTo>
                    <a:lnTo>
                      <a:pt x="23" y="242"/>
                    </a:lnTo>
                    <a:lnTo>
                      <a:pt x="27" y="251"/>
                    </a:lnTo>
                    <a:lnTo>
                      <a:pt x="33" y="258"/>
                    </a:lnTo>
                    <a:lnTo>
                      <a:pt x="38" y="265"/>
                    </a:lnTo>
                    <a:lnTo>
                      <a:pt x="45" y="271"/>
                    </a:lnTo>
                    <a:lnTo>
                      <a:pt x="51" y="277"/>
                    </a:lnTo>
                    <a:lnTo>
                      <a:pt x="59" y="282"/>
                    </a:lnTo>
                    <a:lnTo>
                      <a:pt x="66" y="287"/>
                    </a:lnTo>
                    <a:lnTo>
                      <a:pt x="74" y="290"/>
                    </a:lnTo>
                    <a:lnTo>
                      <a:pt x="82" y="294"/>
                    </a:lnTo>
                    <a:lnTo>
                      <a:pt x="92" y="296"/>
                    </a:lnTo>
                    <a:lnTo>
                      <a:pt x="101" y="300"/>
                    </a:lnTo>
                    <a:lnTo>
                      <a:pt x="110" y="302"/>
                    </a:lnTo>
                    <a:lnTo>
                      <a:pt x="131" y="304"/>
                    </a:lnTo>
                    <a:lnTo>
                      <a:pt x="152" y="305"/>
                    </a:lnTo>
                    <a:lnTo>
                      <a:pt x="150" y="330"/>
                    </a:lnTo>
                    <a:close/>
                    <a:moveTo>
                      <a:pt x="1" y="252"/>
                    </a:moveTo>
                    <a:lnTo>
                      <a:pt x="0" y="249"/>
                    </a:lnTo>
                    <a:lnTo>
                      <a:pt x="1" y="244"/>
                    </a:lnTo>
                    <a:lnTo>
                      <a:pt x="2" y="240"/>
                    </a:lnTo>
                    <a:lnTo>
                      <a:pt x="5" y="238"/>
                    </a:lnTo>
                    <a:lnTo>
                      <a:pt x="12" y="248"/>
                    </a:lnTo>
                    <a:lnTo>
                      <a:pt x="1" y="25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5" name="Freeform 1107"/>
              <p:cNvSpPr>
                <a:spLocks/>
              </p:cNvSpPr>
              <p:nvPr/>
            </p:nvSpPr>
            <p:spPr bwMode="auto">
              <a:xfrm>
                <a:off x="2443" y="1546"/>
                <a:ext cx="101" cy="48"/>
              </a:xfrm>
              <a:custGeom>
                <a:avLst/>
                <a:gdLst>
                  <a:gd name="T0" fmla="*/ 0 w 487"/>
                  <a:gd name="T1" fmla="*/ 7 h 242"/>
                  <a:gd name="T2" fmla="*/ 1 w 487"/>
                  <a:gd name="T3" fmla="*/ 7 h 242"/>
                  <a:gd name="T4" fmla="*/ 2 w 487"/>
                  <a:gd name="T5" fmla="*/ 6 h 242"/>
                  <a:gd name="T6" fmla="*/ 3 w 487"/>
                  <a:gd name="T7" fmla="*/ 5 h 242"/>
                  <a:gd name="T8" fmla="*/ 4 w 487"/>
                  <a:gd name="T9" fmla="*/ 5 h 242"/>
                  <a:gd name="T10" fmla="*/ 5 w 487"/>
                  <a:gd name="T11" fmla="*/ 4 h 242"/>
                  <a:gd name="T12" fmla="*/ 6 w 487"/>
                  <a:gd name="T13" fmla="*/ 3 h 242"/>
                  <a:gd name="T14" fmla="*/ 7 w 487"/>
                  <a:gd name="T15" fmla="*/ 3 h 242"/>
                  <a:gd name="T16" fmla="*/ 9 w 487"/>
                  <a:gd name="T17" fmla="*/ 2 h 242"/>
                  <a:gd name="T18" fmla="*/ 10 w 487"/>
                  <a:gd name="T19" fmla="*/ 2 h 242"/>
                  <a:gd name="T20" fmla="*/ 11 w 487"/>
                  <a:gd name="T21" fmla="*/ 2 h 242"/>
                  <a:gd name="T22" fmla="*/ 12 w 487"/>
                  <a:gd name="T23" fmla="*/ 1 h 242"/>
                  <a:gd name="T24" fmla="*/ 13 w 487"/>
                  <a:gd name="T25" fmla="*/ 1 h 242"/>
                  <a:gd name="T26" fmla="*/ 14 w 487"/>
                  <a:gd name="T27" fmla="*/ 1 h 242"/>
                  <a:gd name="T28" fmla="*/ 15 w 487"/>
                  <a:gd name="T29" fmla="*/ 0 h 242"/>
                  <a:gd name="T30" fmla="*/ 16 w 487"/>
                  <a:gd name="T31" fmla="*/ 0 h 242"/>
                  <a:gd name="T32" fmla="*/ 17 w 487"/>
                  <a:gd name="T33" fmla="*/ 0 h 242"/>
                  <a:gd name="T34" fmla="*/ 19 w 487"/>
                  <a:gd name="T35" fmla="*/ 2 h 242"/>
                  <a:gd name="T36" fmla="*/ 19 w 487"/>
                  <a:gd name="T37" fmla="*/ 3 h 242"/>
                  <a:gd name="T38" fmla="*/ 18 w 487"/>
                  <a:gd name="T39" fmla="*/ 4 h 242"/>
                  <a:gd name="T40" fmla="*/ 17 w 487"/>
                  <a:gd name="T41" fmla="*/ 5 h 242"/>
                  <a:gd name="T42" fmla="*/ 17 w 487"/>
                  <a:gd name="T43" fmla="*/ 5 h 242"/>
                  <a:gd name="T44" fmla="*/ 16 w 487"/>
                  <a:gd name="T45" fmla="*/ 6 h 242"/>
                  <a:gd name="T46" fmla="*/ 15 w 487"/>
                  <a:gd name="T47" fmla="*/ 6 h 242"/>
                  <a:gd name="T48" fmla="*/ 15 w 487"/>
                  <a:gd name="T49" fmla="*/ 7 h 242"/>
                  <a:gd name="T50" fmla="*/ 14 w 487"/>
                  <a:gd name="T51" fmla="*/ 7 h 242"/>
                  <a:gd name="T52" fmla="*/ 13 w 487"/>
                  <a:gd name="T53" fmla="*/ 7 h 242"/>
                  <a:gd name="T54" fmla="*/ 12 w 487"/>
                  <a:gd name="T55" fmla="*/ 8 h 242"/>
                  <a:gd name="T56" fmla="*/ 11 w 487"/>
                  <a:gd name="T57" fmla="*/ 8 h 242"/>
                  <a:gd name="T58" fmla="*/ 11 w 487"/>
                  <a:gd name="T59" fmla="*/ 8 h 242"/>
                  <a:gd name="T60" fmla="*/ 10 w 487"/>
                  <a:gd name="T61" fmla="*/ 9 h 242"/>
                  <a:gd name="T62" fmla="*/ 9 w 487"/>
                  <a:gd name="T63" fmla="*/ 9 h 242"/>
                  <a:gd name="T64" fmla="*/ 8 w 487"/>
                  <a:gd name="T65" fmla="*/ 9 h 242"/>
                  <a:gd name="T66" fmla="*/ 7 w 487"/>
                  <a:gd name="T67" fmla="*/ 9 h 242"/>
                  <a:gd name="T68" fmla="*/ 6 w 487"/>
                  <a:gd name="T69" fmla="*/ 10 h 242"/>
                  <a:gd name="T70" fmla="*/ 5 w 487"/>
                  <a:gd name="T71" fmla="*/ 10 h 242"/>
                  <a:gd name="T72" fmla="*/ 4 w 487"/>
                  <a:gd name="T73" fmla="*/ 10 h 242"/>
                  <a:gd name="T74" fmla="*/ 4 w 487"/>
                  <a:gd name="T75" fmla="*/ 10 h 242"/>
                  <a:gd name="T76" fmla="*/ 3 w 487"/>
                  <a:gd name="T77" fmla="*/ 10 h 242"/>
                  <a:gd name="T78" fmla="*/ 3 w 487"/>
                  <a:gd name="T79" fmla="*/ 9 h 242"/>
                  <a:gd name="T80" fmla="*/ 2 w 487"/>
                  <a:gd name="T81" fmla="*/ 9 h 242"/>
                  <a:gd name="T82" fmla="*/ 2 w 487"/>
                  <a:gd name="T83" fmla="*/ 9 h 242"/>
                  <a:gd name="T84" fmla="*/ 1 w 487"/>
                  <a:gd name="T85" fmla="*/ 9 h 242"/>
                  <a:gd name="T86" fmla="*/ 1 w 487"/>
                  <a:gd name="T87" fmla="*/ 9 h 242"/>
                  <a:gd name="T88" fmla="*/ 1 w 487"/>
                  <a:gd name="T89" fmla="*/ 8 h 242"/>
                  <a:gd name="T90" fmla="*/ 0 w 487"/>
                  <a:gd name="T91" fmla="*/ 8 h 242"/>
                  <a:gd name="T92" fmla="*/ 0 w 487"/>
                  <a:gd name="T93" fmla="*/ 8 h 242"/>
                  <a:gd name="T94" fmla="*/ 0 w 487"/>
                  <a:gd name="T95" fmla="*/ 7 h 2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87"/>
                  <a:gd name="T145" fmla="*/ 0 h 242"/>
                  <a:gd name="T146" fmla="*/ 487 w 487"/>
                  <a:gd name="T147" fmla="*/ 242 h 2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87" h="242">
                    <a:moveTo>
                      <a:pt x="0" y="187"/>
                    </a:moveTo>
                    <a:lnTo>
                      <a:pt x="27" y="168"/>
                    </a:lnTo>
                    <a:lnTo>
                      <a:pt x="53" y="149"/>
                    </a:lnTo>
                    <a:lnTo>
                      <a:pt x="80" y="131"/>
                    </a:lnTo>
                    <a:lnTo>
                      <a:pt x="107" y="115"/>
                    </a:lnTo>
                    <a:lnTo>
                      <a:pt x="133" y="99"/>
                    </a:lnTo>
                    <a:lnTo>
                      <a:pt x="160" y="85"/>
                    </a:lnTo>
                    <a:lnTo>
                      <a:pt x="187" y="72"/>
                    </a:lnTo>
                    <a:lnTo>
                      <a:pt x="214" y="61"/>
                    </a:lnTo>
                    <a:lnTo>
                      <a:pt x="239" y="49"/>
                    </a:lnTo>
                    <a:lnTo>
                      <a:pt x="266" y="39"/>
                    </a:lnTo>
                    <a:lnTo>
                      <a:pt x="293" y="30"/>
                    </a:lnTo>
                    <a:lnTo>
                      <a:pt x="320" y="22"/>
                    </a:lnTo>
                    <a:lnTo>
                      <a:pt x="347" y="15"/>
                    </a:lnTo>
                    <a:lnTo>
                      <a:pt x="374" y="9"/>
                    </a:lnTo>
                    <a:lnTo>
                      <a:pt x="400" y="4"/>
                    </a:lnTo>
                    <a:lnTo>
                      <a:pt x="427" y="0"/>
                    </a:lnTo>
                    <a:lnTo>
                      <a:pt x="487" y="61"/>
                    </a:lnTo>
                    <a:lnTo>
                      <a:pt x="471" y="80"/>
                    </a:lnTo>
                    <a:lnTo>
                      <a:pt x="454" y="98"/>
                    </a:lnTo>
                    <a:lnTo>
                      <a:pt x="438" y="116"/>
                    </a:lnTo>
                    <a:lnTo>
                      <a:pt x="422" y="131"/>
                    </a:lnTo>
                    <a:lnTo>
                      <a:pt x="405" y="145"/>
                    </a:lnTo>
                    <a:lnTo>
                      <a:pt x="386" y="158"/>
                    </a:lnTo>
                    <a:lnTo>
                      <a:pt x="369" y="169"/>
                    </a:lnTo>
                    <a:lnTo>
                      <a:pt x="350" y="179"/>
                    </a:lnTo>
                    <a:lnTo>
                      <a:pt x="330" y="189"/>
                    </a:lnTo>
                    <a:lnTo>
                      <a:pt x="310" y="198"/>
                    </a:lnTo>
                    <a:lnTo>
                      <a:pt x="288" y="205"/>
                    </a:lnTo>
                    <a:lnTo>
                      <a:pt x="266" y="213"/>
                    </a:lnTo>
                    <a:lnTo>
                      <a:pt x="243" y="220"/>
                    </a:lnTo>
                    <a:lnTo>
                      <a:pt x="218" y="226"/>
                    </a:lnTo>
                    <a:lnTo>
                      <a:pt x="192" y="232"/>
                    </a:lnTo>
                    <a:lnTo>
                      <a:pt x="165" y="238"/>
                    </a:lnTo>
                    <a:lnTo>
                      <a:pt x="140" y="241"/>
                    </a:lnTo>
                    <a:lnTo>
                      <a:pt x="115" y="242"/>
                    </a:lnTo>
                    <a:lnTo>
                      <a:pt x="103" y="242"/>
                    </a:lnTo>
                    <a:lnTo>
                      <a:pt x="91" y="241"/>
                    </a:lnTo>
                    <a:lnTo>
                      <a:pt x="80" y="240"/>
                    </a:lnTo>
                    <a:lnTo>
                      <a:pt x="68" y="238"/>
                    </a:lnTo>
                    <a:lnTo>
                      <a:pt x="57" y="234"/>
                    </a:lnTo>
                    <a:lnTo>
                      <a:pt x="46" y="230"/>
                    </a:lnTo>
                    <a:lnTo>
                      <a:pt x="36" y="226"/>
                    </a:lnTo>
                    <a:lnTo>
                      <a:pt x="27" y="220"/>
                    </a:lnTo>
                    <a:lnTo>
                      <a:pt x="19" y="213"/>
                    </a:lnTo>
                    <a:lnTo>
                      <a:pt x="12" y="205"/>
                    </a:lnTo>
                    <a:lnTo>
                      <a:pt x="5" y="197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6" name="Freeform 1108"/>
              <p:cNvSpPr>
                <a:spLocks noEditPoints="1"/>
              </p:cNvSpPr>
              <p:nvPr/>
            </p:nvSpPr>
            <p:spPr bwMode="auto">
              <a:xfrm>
                <a:off x="2439" y="1542"/>
                <a:ext cx="105" cy="52"/>
              </a:xfrm>
              <a:custGeom>
                <a:avLst/>
                <a:gdLst>
                  <a:gd name="T0" fmla="*/ 2 w 511"/>
                  <a:gd name="T1" fmla="*/ 6 h 266"/>
                  <a:gd name="T2" fmla="*/ 6 w 511"/>
                  <a:gd name="T3" fmla="*/ 4 h 266"/>
                  <a:gd name="T4" fmla="*/ 9 w 511"/>
                  <a:gd name="T5" fmla="*/ 2 h 266"/>
                  <a:gd name="T6" fmla="*/ 7 w 511"/>
                  <a:gd name="T7" fmla="*/ 4 h 266"/>
                  <a:gd name="T8" fmla="*/ 4 w 511"/>
                  <a:gd name="T9" fmla="*/ 6 h 266"/>
                  <a:gd name="T10" fmla="*/ 1 w 511"/>
                  <a:gd name="T11" fmla="*/ 8 h 266"/>
                  <a:gd name="T12" fmla="*/ 10 w 511"/>
                  <a:gd name="T13" fmla="*/ 2 h 266"/>
                  <a:gd name="T14" fmla="*/ 13 w 511"/>
                  <a:gd name="T15" fmla="*/ 1 h 266"/>
                  <a:gd name="T16" fmla="*/ 17 w 511"/>
                  <a:gd name="T17" fmla="*/ 0 h 266"/>
                  <a:gd name="T18" fmla="*/ 17 w 511"/>
                  <a:gd name="T19" fmla="*/ 1 h 266"/>
                  <a:gd name="T20" fmla="*/ 14 w 511"/>
                  <a:gd name="T21" fmla="*/ 2 h 266"/>
                  <a:gd name="T22" fmla="*/ 10 w 511"/>
                  <a:gd name="T23" fmla="*/ 3 h 266"/>
                  <a:gd name="T24" fmla="*/ 18 w 511"/>
                  <a:gd name="T25" fmla="*/ 0 h 266"/>
                  <a:gd name="T26" fmla="*/ 18 w 511"/>
                  <a:gd name="T27" fmla="*/ 0 h 266"/>
                  <a:gd name="T28" fmla="*/ 21 w 511"/>
                  <a:gd name="T29" fmla="*/ 3 h 266"/>
                  <a:gd name="T30" fmla="*/ 18 w 511"/>
                  <a:gd name="T31" fmla="*/ 0 h 266"/>
                  <a:gd name="T32" fmla="*/ 21 w 511"/>
                  <a:gd name="T33" fmla="*/ 3 h 266"/>
                  <a:gd name="T34" fmla="*/ 20 w 511"/>
                  <a:gd name="T35" fmla="*/ 3 h 266"/>
                  <a:gd name="T36" fmla="*/ 20 w 511"/>
                  <a:gd name="T37" fmla="*/ 4 h 266"/>
                  <a:gd name="T38" fmla="*/ 18 w 511"/>
                  <a:gd name="T39" fmla="*/ 6 h 266"/>
                  <a:gd name="T40" fmla="*/ 16 w 511"/>
                  <a:gd name="T41" fmla="*/ 8 h 266"/>
                  <a:gd name="T42" fmla="*/ 15 w 511"/>
                  <a:gd name="T43" fmla="*/ 7 h 266"/>
                  <a:gd name="T44" fmla="*/ 17 w 511"/>
                  <a:gd name="T45" fmla="*/ 5 h 266"/>
                  <a:gd name="T46" fmla="*/ 19 w 511"/>
                  <a:gd name="T47" fmla="*/ 3 h 266"/>
                  <a:gd name="T48" fmla="*/ 15 w 511"/>
                  <a:gd name="T49" fmla="*/ 8 h 266"/>
                  <a:gd name="T50" fmla="*/ 12 w 511"/>
                  <a:gd name="T51" fmla="*/ 9 h 266"/>
                  <a:gd name="T52" fmla="*/ 9 w 511"/>
                  <a:gd name="T53" fmla="*/ 10 h 266"/>
                  <a:gd name="T54" fmla="*/ 7 w 511"/>
                  <a:gd name="T55" fmla="*/ 9 h 266"/>
                  <a:gd name="T56" fmla="*/ 10 w 511"/>
                  <a:gd name="T57" fmla="*/ 9 h 266"/>
                  <a:gd name="T58" fmla="*/ 13 w 511"/>
                  <a:gd name="T59" fmla="*/ 8 h 266"/>
                  <a:gd name="T60" fmla="*/ 15 w 511"/>
                  <a:gd name="T61" fmla="*/ 8 h 266"/>
                  <a:gd name="T62" fmla="*/ 7 w 511"/>
                  <a:gd name="T63" fmla="*/ 10 h 266"/>
                  <a:gd name="T64" fmla="*/ 7 w 511"/>
                  <a:gd name="T65" fmla="*/ 10 h 266"/>
                  <a:gd name="T66" fmla="*/ 7 w 511"/>
                  <a:gd name="T67" fmla="*/ 10 h 266"/>
                  <a:gd name="T68" fmla="*/ 6 w 511"/>
                  <a:gd name="T69" fmla="*/ 11 h 266"/>
                  <a:gd name="T70" fmla="*/ 7 w 511"/>
                  <a:gd name="T71" fmla="*/ 9 h 266"/>
                  <a:gd name="T72" fmla="*/ 5 w 511"/>
                  <a:gd name="T73" fmla="*/ 11 h 266"/>
                  <a:gd name="T74" fmla="*/ 5 w 511"/>
                  <a:gd name="T75" fmla="*/ 10 h 266"/>
                  <a:gd name="T76" fmla="*/ 5 w 511"/>
                  <a:gd name="T77" fmla="*/ 11 h 266"/>
                  <a:gd name="T78" fmla="*/ 3 w 511"/>
                  <a:gd name="T79" fmla="*/ 10 h 266"/>
                  <a:gd name="T80" fmla="*/ 2 w 511"/>
                  <a:gd name="T81" fmla="*/ 10 h 266"/>
                  <a:gd name="T82" fmla="*/ 1 w 511"/>
                  <a:gd name="T83" fmla="*/ 9 h 266"/>
                  <a:gd name="T84" fmla="*/ 0 w 511"/>
                  <a:gd name="T85" fmla="*/ 9 h 266"/>
                  <a:gd name="T86" fmla="*/ 1 w 511"/>
                  <a:gd name="T87" fmla="*/ 8 h 266"/>
                  <a:gd name="T88" fmla="*/ 1 w 511"/>
                  <a:gd name="T89" fmla="*/ 8 h 266"/>
                  <a:gd name="T90" fmla="*/ 2 w 511"/>
                  <a:gd name="T91" fmla="*/ 9 h 266"/>
                  <a:gd name="T92" fmla="*/ 3 w 511"/>
                  <a:gd name="T93" fmla="*/ 9 h 266"/>
                  <a:gd name="T94" fmla="*/ 5 w 511"/>
                  <a:gd name="T95" fmla="*/ 10 h 266"/>
                  <a:gd name="T96" fmla="*/ 0 w 511"/>
                  <a:gd name="T97" fmla="*/ 8 h 266"/>
                  <a:gd name="T98" fmla="*/ 0 w 511"/>
                  <a:gd name="T99" fmla="*/ 8 h 2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11"/>
                  <a:gd name="T151" fmla="*/ 0 h 266"/>
                  <a:gd name="T152" fmla="*/ 511 w 511"/>
                  <a:gd name="T153" fmla="*/ 266 h 2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11" h="266">
                    <a:moveTo>
                      <a:pt x="4" y="189"/>
                    </a:moveTo>
                    <a:lnTo>
                      <a:pt x="31" y="169"/>
                    </a:lnTo>
                    <a:lnTo>
                      <a:pt x="58" y="150"/>
                    </a:lnTo>
                    <a:lnTo>
                      <a:pt x="85" y="133"/>
                    </a:lnTo>
                    <a:lnTo>
                      <a:pt x="112" y="117"/>
                    </a:lnTo>
                    <a:lnTo>
                      <a:pt x="139" y="101"/>
                    </a:lnTo>
                    <a:lnTo>
                      <a:pt x="166" y="87"/>
                    </a:lnTo>
                    <a:lnTo>
                      <a:pt x="193" y="74"/>
                    </a:lnTo>
                    <a:lnTo>
                      <a:pt x="220" y="61"/>
                    </a:lnTo>
                    <a:lnTo>
                      <a:pt x="230" y="83"/>
                    </a:lnTo>
                    <a:lnTo>
                      <a:pt x="204" y="95"/>
                    </a:lnTo>
                    <a:lnTo>
                      <a:pt x="177" y="108"/>
                    </a:lnTo>
                    <a:lnTo>
                      <a:pt x="151" y="122"/>
                    </a:lnTo>
                    <a:lnTo>
                      <a:pt x="125" y="137"/>
                    </a:lnTo>
                    <a:lnTo>
                      <a:pt x="98" y="154"/>
                    </a:lnTo>
                    <a:lnTo>
                      <a:pt x="72" y="171"/>
                    </a:lnTo>
                    <a:lnTo>
                      <a:pt x="45" y="189"/>
                    </a:lnTo>
                    <a:lnTo>
                      <a:pt x="19" y="209"/>
                    </a:lnTo>
                    <a:lnTo>
                      <a:pt x="4" y="189"/>
                    </a:lnTo>
                    <a:close/>
                    <a:moveTo>
                      <a:pt x="220" y="61"/>
                    </a:moveTo>
                    <a:lnTo>
                      <a:pt x="247" y="50"/>
                    </a:lnTo>
                    <a:lnTo>
                      <a:pt x="274" y="39"/>
                    </a:lnTo>
                    <a:lnTo>
                      <a:pt x="302" y="30"/>
                    </a:lnTo>
                    <a:lnTo>
                      <a:pt x="329" y="22"/>
                    </a:lnTo>
                    <a:lnTo>
                      <a:pt x="356" y="15"/>
                    </a:lnTo>
                    <a:lnTo>
                      <a:pt x="383" y="9"/>
                    </a:lnTo>
                    <a:lnTo>
                      <a:pt x="411" y="5"/>
                    </a:lnTo>
                    <a:lnTo>
                      <a:pt x="438" y="0"/>
                    </a:lnTo>
                    <a:lnTo>
                      <a:pt x="442" y="24"/>
                    </a:lnTo>
                    <a:lnTo>
                      <a:pt x="415" y="28"/>
                    </a:lnTo>
                    <a:lnTo>
                      <a:pt x="389" y="33"/>
                    </a:lnTo>
                    <a:lnTo>
                      <a:pt x="362" y="39"/>
                    </a:lnTo>
                    <a:lnTo>
                      <a:pt x="336" y="46"/>
                    </a:lnTo>
                    <a:lnTo>
                      <a:pt x="309" y="53"/>
                    </a:lnTo>
                    <a:lnTo>
                      <a:pt x="283" y="63"/>
                    </a:lnTo>
                    <a:lnTo>
                      <a:pt x="256" y="73"/>
                    </a:lnTo>
                    <a:lnTo>
                      <a:pt x="230" y="83"/>
                    </a:lnTo>
                    <a:lnTo>
                      <a:pt x="220" y="61"/>
                    </a:lnTo>
                    <a:close/>
                    <a:moveTo>
                      <a:pt x="438" y="0"/>
                    </a:moveTo>
                    <a:lnTo>
                      <a:pt x="444" y="1"/>
                    </a:lnTo>
                    <a:lnTo>
                      <a:pt x="449" y="3"/>
                    </a:lnTo>
                    <a:lnTo>
                      <a:pt x="439" y="12"/>
                    </a:lnTo>
                    <a:lnTo>
                      <a:pt x="438" y="0"/>
                    </a:lnTo>
                    <a:close/>
                    <a:moveTo>
                      <a:pt x="449" y="3"/>
                    </a:moveTo>
                    <a:lnTo>
                      <a:pt x="507" y="64"/>
                    </a:lnTo>
                    <a:lnTo>
                      <a:pt x="490" y="81"/>
                    </a:lnTo>
                    <a:lnTo>
                      <a:pt x="431" y="21"/>
                    </a:lnTo>
                    <a:lnTo>
                      <a:pt x="449" y="3"/>
                    </a:lnTo>
                    <a:close/>
                    <a:moveTo>
                      <a:pt x="507" y="64"/>
                    </a:moveTo>
                    <a:lnTo>
                      <a:pt x="510" y="67"/>
                    </a:lnTo>
                    <a:lnTo>
                      <a:pt x="511" y="72"/>
                    </a:lnTo>
                    <a:lnTo>
                      <a:pt x="511" y="76"/>
                    </a:lnTo>
                    <a:lnTo>
                      <a:pt x="509" y="79"/>
                    </a:lnTo>
                    <a:lnTo>
                      <a:pt x="499" y="73"/>
                    </a:lnTo>
                    <a:lnTo>
                      <a:pt x="507" y="64"/>
                    </a:lnTo>
                    <a:close/>
                    <a:moveTo>
                      <a:pt x="509" y="79"/>
                    </a:moveTo>
                    <a:lnTo>
                      <a:pt x="492" y="100"/>
                    </a:lnTo>
                    <a:lnTo>
                      <a:pt x="476" y="119"/>
                    </a:lnTo>
                    <a:lnTo>
                      <a:pt x="459" y="136"/>
                    </a:lnTo>
                    <a:lnTo>
                      <a:pt x="442" y="151"/>
                    </a:lnTo>
                    <a:lnTo>
                      <a:pt x="424" y="167"/>
                    </a:lnTo>
                    <a:lnTo>
                      <a:pt x="406" y="180"/>
                    </a:lnTo>
                    <a:lnTo>
                      <a:pt x="386" y="191"/>
                    </a:lnTo>
                    <a:lnTo>
                      <a:pt x="367" y="202"/>
                    </a:lnTo>
                    <a:lnTo>
                      <a:pt x="356" y="181"/>
                    </a:lnTo>
                    <a:lnTo>
                      <a:pt x="375" y="171"/>
                    </a:lnTo>
                    <a:lnTo>
                      <a:pt x="392" y="159"/>
                    </a:lnTo>
                    <a:lnTo>
                      <a:pt x="409" y="147"/>
                    </a:lnTo>
                    <a:lnTo>
                      <a:pt x="425" y="133"/>
                    </a:lnTo>
                    <a:lnTo>
                      <a:pt x="442" y="118"/>
                    </a:lnTo>
                    <a:lnTo>
                      <a:pt x="458" y="102"/>
                    </a:lnTo>
                    <a:lnTo>
                      <a:pt x="474" y="84"/>
                    </a:lnTo>
                    <a:lnTo>
                      <a:pt x="489" y="65"/>
                    </a:lnTo>
                    <a:lnTo>
                      <a:pt x="509" y="79"/>
                    </a:lnTo>
                    <a:close/>
                    <a:moveTo>
                      <a:pt x="367" y="202"/>
                    </a:moveTo>
                    <a:lnTo>
                      <a:pt x="348" y="212"/>
                    </a:lnTo>
                    <a:lnTo>
                      <a:pt x="326" y="221"/>
                    </a:lnTo>
                    <a:lnTo>
                      <a:pt x="304" y="229"/>
                    </a:lnTo>
                    <a:lnTo>
                      <a:pt x="282" y="237"/>
                    </a:lnTo>
                    <a:lnTo>
                      <a:pt x="258" y="243"/>
                    </a:lnTo>
                    <a:lnTo>
                      <a:pt x="233" y="250"/>
                    </a:lnTo>
                    <a:lnTo>
                      <a:pt x="207" y="256"/>
                    </a:lnTo>
                    <a:lnTo>
                      <a:pt x="179" y="262"/>
                    </a:lnTo>
                    <a:lnTo>
                      <a:pt x="175" y="238"/>
                    </a:lnTo>
                    <a:lnTo>
                      <a:pt x="202" y="232"/>
                    </a:lnTo>
                    <a:lnTo>
                      <a:pt x="227" y="227"/>
                    </a:lnTo>
                    <a:lnTo>
                      <a:pt x="251" y="221"/>
                    </a:lnTo>
                    <a:lnTo>
                      <a:pt x="274" y="214"/>
                    </a:lnTo>
                    <a:lnTo>
                      <a:pt x="296" y="207"/>
                    </a:lnTo>
                    <a:lnTo>
                      <a:pt x="317" y="199"/>
                    </a:lnTo>
                    <a:lnTo>
                      <a:pt x="337" y="190"/>
                    </a:lnTo>
                    <a:lnTo>
                      <a:pt x="356" y="181"/>
                    </a:lnTo>
                    <a:lnTo>
                      <a:pt x="367" y="202"/>
                    </a:lnTo>
                    <a:close/>
                    <a:moveTo>
                      <a:pt x="179" y="262"/>
                    </a:moveTo>
                    <a:lnTo>
                      <a:pt x="179" y="262"/>
                    </a:lnTo>
                    <a:lnTo>
                      <a:pt x="177" y="250"/>
                    </a:lnTo>
                    <a:lnTo>
                      <a:pt x="179" y="262"/>
                    </a:lnTo>
                    <a:close/>
                    <a:moveTo>
                      <a:pt x="179" y="262"/>
                    </a:moveTo>
                    <a:lnTo>
                      <a:pt x="179" y="263"/>
                    </a:lnTo>
                    <a:lnTo>
                      <a:pt x="175" y="238"/>
                    </a:lnTo>
                    <a:lnTo>
                      <a:pt x="179" y="262"/>
                    </a:lnTo>
                    <a:close/>
                    <a:moveTo>
                      <a:pt x="179" y="263"/>
                    </a:moveTo>
                    <a:lnTo>
                      <a:pt x="165" y="264"/>
                    </a:lnTo>
                    <a:lnTo>
                      <a:pt x="150" y="266"/>
                    </a:lnTo>
                    <a:lnTo>
                      <a:pt x="149" y="241"/>
                    </a:lnTo>
                    <a:lnTo>
                      <a:pt x="161" y="240"/>
                    </a:lnTo>
                    <a:lnTo>
                      <a:pt x="175" y="238"/>
                    </a:lnTo>
                    <a:lnTo>
                      <a:pt x="179" y="263"/>
                    </a:lnTo>
                    <a:close/>
                    <a:moveTo>
                      <a:pt x="150" y="266"/>
                    </a:moveTo>
                    <a:lnTo>
                      <a:pt x="136" y="266"/>
                    </a:lnTo>
                    <a:lnTo>
                      <a:pt x="122" y="266"/>
                    </a:lnTo>
                    <a:lnTo>
                      <a:pt x="122" y="242"/>
                    </a:lnTo>
                    <a:lnTo>
                      <a:pt x="135" y="242"/>
                    </a:lnTo>
                    <a:lnTo>
                      <a:pt x="149" y="241"/>
                    </a:lnTo>
                    <a:lnTo>
                      <a:pt x="150" y="266"/>
                    </a:lnTo>
                    <a:close/>
                    <a:moveTo>
                      <a:pt x="122" y="266"/>
                    </a:moveTo>
                    <a:lnTo>
                      <a:pt x="102" y="265"/>
                    </a:lnTo>
                    <a:lnTo>
                      <a:pt x="84" y="263"/>
                    </a:lnTo>
                    <a:lnTo>
                      <a:pt x="74" y="261"/>
                    </a:lnTo>
                    <a:lnTo>
                      <a:pt x="66" y="258"/>
                    </a:lnTo>
                    <a:lnTo>
                      <a:pt x="57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4" y="243"/>
                    </a:lnTo>
                    <a:lnTo>
                      <a:pt x="27" y="238"/>
                    </a:lnTo>
                    <a:lnTo>
                      <a:pt x="20" y="232"/>
                    </a:lnTo>
                    <a:lnTo>
                      <a:pt x="15" y="226"/>
                    </a:lnTo>
                    <a:lnTo>
                      <a:pt x="10" y="219"/>
                    </a:lnTo>
                    <a:lnTo>
                      <a:pt x="4" y="212"/>
                    </a:lnTo>
                    <a:lnTo>
                      <a:pt x="1" y="203"/>
                    </a:lnTo>
                    <a:lnTo>
                      <a:pt x="22" y="194"/>
                    </a:lnTo>
                    <a:lnTo>
                      <a:pt x="26" y="200"/>
                    </a:lnTo>
                    <a:lnTo>
                      <a:pt x="30" y="205"/>
                    </a:lnTo>
                    <a:lnTo>
                      <a:pt x="34" y="211"/>
                    </a:lnTo>
                    <a:lnTo>
                      <a:pt x="39" y="216"/>
                    </a:lnTo>
                    <a:lnTo>
                      <a:pt x="44" y="221"/>
                    </a:lnTo>
                    <a:lnTo>
                      <a:pt x="49" y="224"/>
                    </a:lnTo>
                    <a:lnTo>
                      <a:pt x="56" y="228"/>
                    </a:lnTo>
                    <a:lnTo>
                      <a:pt x="62" y="230"/>
                    </a:lnTo>
                    <a:lnTo>
                      <a:pt x="75" y="236"/>
                    </a:lnTo>
                    <a:lnTo>
                      <a:pt x="91" y="239"/>
                    </a:lnTo>
                    <a:lnTo>
                      <a:pt x="106" y="241"/>
                    </a:lnTo>
                    <a:lnTo>
                      <a:pt x="122" y="242"/>
                    </a:lnTo>
                    <a:lnTo>
                      <a:pt x="122" y="266"/>
                    </a:lnTo>
                    <a:close/>
                    <a:moveTo>
                      <a:pt x="1" y="203"/>
                    </a:moveTo>
                    <a:lnTo>
                      <a:pt x="0" y="200"/>
                    </a:lnTo>
                    <a:lnTo>
                      <a:pt x="0" y="196"/>
                    </a:lnTo>
                    <a:lnTo>
                      <a:pt x="2" y="191"/>
                    </a:lnTo>
                    <a:lnTo>
                      <a:pt x="4" y="189"/>
                    </a:lnTo>
                    <a:lnTo>
                      <a:pt x="12" y="199"/>
                    </a:lnTo>
                    <a:lnTo>
                      <a:pt x="1" y="20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7" name="Freeform 1109"/>
              <p:cNvSpPr>
                <a:spLocks/>
              </p:cNvSpPr>
              <p:nvPr/>
            </p:nvSpPr>
            <p:spPr bwMode="auto">
              <a:xfrm>
                <a:off x="2486" y="1557"/>
                <a:ext cx="85" cy="52"/>
              </a:xfrm>
              <a:custGeom>
                <a:avLst/>
                <a:gdLst>
                  <a:gd name="T0" fmla="*/ 0 w 433"/>
                  <a:gd name="T1" fmla="*/ 8 h 257"/>
                  <a:gd name="T2" fmla="*/ 2 w 433"/>
                  <a:gd name="T3" fmla="*/ 7 h 257"/>
                  <a:gd name="T4" fmla="*/ 4 w 433"/>
                  <a:gd name="T5" fmla="*/ 5 h 257"/>
                  <a:gd name="T6" fmla="*/ 5 w 433"/>
                  <a:gd name="T7" fmla="*/ 4 h 257"/>
                  <a:gd name="T8" fmla="*/ 7 w 433"/>
                  <a:gd name="T9" fmla="*/ 3 h 257"/>
                  <a:gd name="T10" fmla="*/ 8 w 433"/>
                  <a:gd name="T11" fmla="*/ 2 h 257"/>
                  <a:gd name="T12" fmla="*/ 9 w 433"/>
                  <a:gd name="T13" fmla="*/ 2 h 257"/>
                  <a:gd name="T14" fmla="*/ 10 w 433"/>
                  <a:gd name="T15" fmla="*/ 1 h 257"/>
                  <a:gd name="T16" fmla="*/ 11 w 433"/>
                  <a:gd name="T17" fmla="*/ 1 h 257"/>
                  <a:gd name="T18" fmla="*/ 12 w 433"/>
                  <a:gd name="T19" fmla="*/ 1 h 257"/>
                  <a:gd name="T20" fmla="*/ 12 w 433"/>
                  <a:gd name="T21" fmla="*/ 0 h 257"/>
                  <a:gd name="T22" fmla="*/ 13 w 433"/>
                  <a:gd name="T23" fmla="*/ 0 h 257"/>
                  <a:gd name="T24" fmla="*/ 14 w 433"/>
                  <a:gd name="T25" fmla="*/ 0 h 257"/>
                  <a:gd name="T26" fmla="*/ 17 w 433"/>
                  <a:gd name="T27" fmla="*/ 4 h 257"/>
                  <a:gd name="T28" fmla="*/ 16 w 433"/>
                  <a:gd name="T29" fmla="*/ 4 h 257"/>
                  <a:gd name="T30" fmla="*/ 16 w 433"/>
                  <a:gd name="T31" fmla="*/ 5 h 257"/>
                  <a:gd name="T32" fmla="*/ 15 w 433"/>
                  <a:gd name="T33" fmla="*/ 6 h 257"/>
                  <a:gd name="T34" fmla="*/ 15 w 433"/>
                  <a:gd name="T35" fmla="*/ 6 h 257"/>
                  <a:gd name="T36" fmla="*/ 14 w 433"/>
                  <a:gd name="T37" fmla="*/ 7 h 257"/>
                  <a:gd name="T38" fmla="*/ 14 w 433"/>
                  <a:gd name="T39" fmla="*/ 7 h 257"/>
                  <a:gd name="T40" fmla="*/ 13 w 433"/>
                  <a:gd name="T41" fmla="*/ 8 h 257"/>
                  <a:gd name="T42" fmla="*/ 12 w 433"/>
                  <a:gd name="T43" fmla="*/ 8 h 257"/>
                  <a:gd name="T44" fmla="*/ 12 w 433"/>
                  <a:gd name="T45" fmla="*/ 8 h 257"/>
                  <a:gd name="T46" fmla="*/ 11 w 433"/>
                  <a:gd name="T47" fmla="*/ 9 h 257"/>
                  <a:gd name="T48" fmla="*/ 10 w 433"/>
                  <a:gd name="T49" fmla="*/ 9 h 257"/>
                  <a:gd name="T50" fmla="*/ 9 w 433"/>
                  <a:gd name="T51" fmla="*/ 9 h 257"/>
                  <a:gd name="T52" fmla="*/ 9 w 433"/>
                  <a:gd name="T53" fmla="*/ 9 h 257"/>
                  <a:gd name="T54" fmla="*/ 8 w 433"/>
                  <a:gd name="T55" fmla="*/ 10 h 257"/>
                  <a:gd name="T56" fmla="*/ 7 w 433"/>
                  <a:gd name="T57" fmla="*/ 10 h 257"/>
                  <a:gd name="T58" fmla="*/ 6 w 433"/>
                  <a:gd name="T59" fmla="*/ 10 h 257"/>
                  <a:gd name="T60" fmla="*/ 5 w 433"/>
                  <a:gd name="T61" fmla="*/ 10 h 257"/>
                  <a:gd name="T62" fmla="*/ 4 w 433"/>
                  <a:gd name="T63" fmla="*/ 10 h 257"/>
                  <a:gd name="T64" fmla="*/ 4 w 433"/>
                  <a:gd name="T65" fmla="*/ 10 h 257"/>
                  <a:gd name="T66" fmla="*/ 3 w 433"/>
                  <a:gd name="T67" fmla="*/ 10 h 257"/>
                  <a:gd name="T68" fmla="*/ 3 w 433"/>
                  <a:gd name="T69" fmla="*/ 10 h 257"/>
                  <a:gd name="T70" fmla="*/ 2 w 433"/>
                  <a:gd name="T71" fmla="*/ 10 h 257"/>
                  <a:gd name="T72" fmla="*/ 2 w 433"/>
                  <a:gd name="T73" fmla="*/ 10 h 257"/>
                  <a:gd name="T74" fmla="*/ 2 w 433"/>
                  <a:gd name="T75" fmla="*/ 10 h 257"/>
                  <a:gd name="T76" fmla="*/ 1 w 433"/>
                  <a:gd name="T77" fmla="*/ 10 h 257"/>
                  <a:gd name="T78" fmla="*/ 1 w 433"/>
                  <a:gd name="T79" fmla="*/ 9 h 257"/>
                  <a:gd name="T80" fmla="*/ 1 w 433"/>
                  <a:gd name="T81" fmla="*/ 9 h 257"/>
                  <a:gd name="T82" fmla="*/ 0 w 433"/>
                  <a:gd name="T83" fmla="*/ 9 h 257"/>
                  <a:gd name="T84" fmla="*/ 0 w 433"/>
                  <a:gd name="T85" fmla="*/ 9 h 257"/>
                  <a:gd name="T86" fmla="*/ 0 w 433"/>
                  <a:gd name="T87" fmla="*/ 8 h 2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33"/>
                  <a:gd name="T133" fmla="*/ 0 h 257"/>
                  <a:gd name="T134" fmla="*/ 433 w 433"/>
                  <a:gd name="T135" fmla="*/ 257 h 25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33" h="257">
                    <a:moveTo>
                      <a:pt x="0" y="207"/>
                    </a:moveTo>
                    <a:lnTo>
                      <a:pt x="47" y="172"/>
                    </a:lnTo>
                    <a:lnTo>
                      <a:pt x="92" y="137"/>
                    </a:lnTo>
                    <a:lnTo>
                      <a:pt x="137" y="105"/>
                    </a:lnTo>
                    <a:lnTo>
                      <a:pt x="180" y="74"/>
                    </a:lnTo>
                    <a:lnTo>
                      <a:pt x="202" y="60"/>
                    </a:lnTo>
                    <a:lnTo>
                      <a:pt x="224" y="47"/>
                    </a:lnTo>
                    <a:lnTo>
                      <a:pt x="246" y="37"/>
                    </a:lnTo>
                    <a:lnTo>
                      <a:pt x="268" y="26"/>
                    </a:lnTo>
                    <a:lnTo>
                      <a:pt x="291" y="17"/>
                    </a:lnTo>
                    <a:lnTo>
                      <a:pt x="314" y="10"/>
                    </a:lnTo>
                    <a:lnTo>
                      <a:pt x="337" y="4"/>
                    </a:lnTo>
                    <a:lnTo>
                      <a:pt x="361" y="0"/>
                    </a:lnTo>
                    <a:lnTo>
                      <a:pt x="433" y="95"/>
                    </a:lnTo>
                    <a:lnTo>
                      <a:pt x="418" y="113"/>
                    </a:lnTo>
                    <a:lnTo>
                      <a:pt x="404" y="130"/>
                    </a:lnTo>
                    <a:lnTo>
                      <a:pt x="390" y="144"/>
                    </a:lnTo>
                    <a:lnTo>
                      <a:pt x="375" y="158"/>
                    </a:lnTo>
                    <a:lnTo>
                      <a:pt x="360" y="171"/>
                    </a:lnTo>
                    <a:lnTo>
                      <a:pt x="344" y="181"/>
                    </a:lnTo>
                    <a:lnTo>
                      <a:pt x="328" y="192"/>
                    </a:lnTo>
                    <a:lnTo>
                      <a:pt x="312" y="201"/>
                    </a:lnTo>
                    <a:lnTo>
                      <a:pt x="294" y="209"/>
                    </a:lnTo>
                    <a:lnTo>
                      <a:pt x="276" y="217"/>
                    </a:lnTo>
                    <a:lnTo>
                      <a:pt x="256" y="225"/>
                    </a:lnTo>
                    <a:lnTo>
                      <a:pt x="237" y="231"/>
                    </a:lnTo>
                    <a:lnTo>
                      <a:pt x="216" y="236"/>
                    </a:lnTo>
                    <a:lnTo>
                      <a:pt x="195" y="243"/>
                    </a:lnTo>
                    <a:lnTo>
                      <a:pt x="171" y="248"/>
                    </a:lnTo>
                    <a:lnTo>
                      <a:pt x="147" y="253"/>
                    </a:lnTo>
                    <a:lnTo>
                      <a:pt x="126" y="256"/>
                    </a:lnTo>
                    <a:lnTo>
                      <a:pt x="104" y="257"/>
                    </a:lnTo>
                    <a:lnTo>
                      <a:pt x="92" y="257"/>
                    </a:lnTo>
                    <a:lnTo>
                      <a:pt x="81" y="256"/>
                    </a:lnTo>
                    <a:lnTo>
                      <a:pt x="72" y="255"/>
                    </a:lnTo>
                    <a:lnTo>
                      <a:pt x="61" y="253"/>
                    </a:lnTo>
                    <a:lnTo>
                      <a:pt x="51" y="249"/>
                    </a:lnTo>
                    <a:lnTo>
                      <a:pt x="42" y="246"/>
                    </a:lnTo>
                    <a:lnTo>
                      <a:pt x="33" y="242"/>
                    </a:lnTo>
                    <a:lnTo>
                      <a:pt x="25" y="236"/>
                    </a:lnTo>
                    <a:lnTo>
                      <a:pt x="18" y="231"/>
                    </a:lnTo>
                    <a:lnTo>
                      <a:pt x="11" y="225"/>
                    </a:lnTo>
                    <a:lnTo>
                      <a:pt x="6" y="216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8" name="Freeform 1110"/>
              <p:cNvSpPr>
                <a:spLocks noEditPoints="1"/>
              </p:cNvSpPr>
              <p:nvPr/>
            </p:nvSpPr>
            <p:spPr bwMode="auto">
              <a:xfrm>
                <a:off x="2482" y="1549"/>
                <a:ext cx="89" cy="60"/>
              </a:xfrm>
              <a:custGeom>
                <a:avLst/>
                <a:gdLst>
                  <a:gd name="T0" fmla="*/ 1 w 455"/>
                  <a:gd name="T1" fmla="*/ 9 h 281"/>
                  <a:gd name="T2" fmla="*/ 0 w 455"/>
                  <a:gd name="T3" fmla="*/ 8 h 281"/>
                  <a:gd name="T4" fmla="*/ 2 w 455"/>
                  <a:gd name="T5" fmla="*/ 7 h 281"/>
                  <a:gd name="T6" fmla="*/ 2 w 455"/>
                  <a:gd name="T7" fmla="*/ 8 h 281"/>
                  <a:gd name="T8" fmla="*/ 1 w 455"/>
                  <a:gd name="T9" fmla="*/ 9 h 281"/>
                  <a:gd name="T10" fmla="*/ 4 w 455"/>
                  <a:gd name="T11" fmla="*/ 6 h 281"/>
                  <a:gd name="T12" fmla="*/ 8 w 455"/>
                  <a:gd name="T13" fmla="*/ 2 h 281"/>
                  <a:gd name="T14" fmla="*/ 11 w 455"/>
                  <a:gd name="T15" fmla="*/ 1 h 281"/>
                  <a:gd name="T16" fmla="*/ 13 w 455"/>
                  <a:gd name="T17" fmla="*/ 0 h 281"/>
                  <a:gd name="T18" fmla="*/ 15 w 455"/>
                  <a:gd name="T19" fmla="*/ 1 h 281"/>
                  <a:gd name="T20" fmla="*/ 13 w 455"/>
                  <a:gd name="T21" fmla="*/ 2 h 281"/>
                  <a:gd name="T22" fmla="*/ 10 w 455"/>
                  <a:gd name="T23" fmla="*/ 2 h 281"/>
                  <a:gd name="T24" fmla="*/ 7 w 455"/>
                  <a:gd name="T25" fmla="*/ 4 h 281"/>
                  <a:gd name="T26" fmla="*/ 3 w 455"/>
                  <a:gd name="T27" fmla="*/ 7 h 281"/>
                  <a:gd name="T28" fmla="*/ 15 w 455"/>
                  <a:gd name="T29" fmla="*/ 0 h 281"/>
                  <a:gd name="T30" fmla="*/ 15 w 455"/>
                  <a:gd name="T31" fmla="*/ 0 h 281"/>
                  <a:gd name="T32" fmla="*/ 15 w 455"/>
                  <a:gd name="T33" fmla="*/ 0 h 281"/>
                  <a:gd name="T34" fmla="*/ 15 w 455"/>
                  <a:gd name="T35" fmla="*/ 1 h 281"/>
                  <a:gd name="T36" fmla="*/ 18 w 455"/>
                  <a:gd name="T37" fmla="*/ 4 h 281"/>
                  <a:gd name="T38" fmla="*/ 18 w 455"/>
                  <a:gd name="T39" fmla="*/ 5 h 281"/>
                  <a:gd name="T40" fmla="*/ 18 w 455"/>
                  <a:gd name="T41" fmla="*/ 5 h 281"/>
                  <a:gd name="T42" fmla="*/ 16 w 455"/>
                  <a:gd name="T43" fmla="*/ 7 h 281"/>
                  <a:gd name="T44" fmla="*/ 15 w 455"/>
                  <a:gd name="T45" fmla="*/ 8 h 281"/>
                  <a:gd name="T46" fmla="*/ 13 w 455"/>
                  <a:gd name="T47" fmla="*/ 8 h 281"/>
                  <a:gd name="T48" fmla="*/ 15 w 455"/>
                  <a:gd name="T49" fmla="*/ 7 h 281"/>
                  <a:gd name="T50" fmla="*/ 16 w 455"/>
                  <a:gd name="T51" fmla="*/ 5 h 281"/>
                  <a:gd name="T52" fmla="*/ 18 w 455"/>
                  <a:gd name="T53" fmla="*/ 5 h 281"/>
                  <a:gd name="T54" fmla="*/ 12 w 455"/>
                  <a:gd name="T55" fmla="*/ 10 h 281"/>
                  <a:gd name="T56" fmla="*/ 9 w 455"/>
                  <a:gd name="T57" fmla="*/ 10 h 281"/>
                  <a:gd name="T58" fmla="*/ 6 w 455"/>
                  <a:gd name="T59" fmla="*/ 11 h 281"/>
                  <a:gd name="T60" fmla="*/ 8 w 455"/>
                  <a:gd name="T61" fmla="*/ 10 h 281"/>
                  <a:gd name="T62" fmla="*/ 11 w 455"/>
                  <a:gd name="T63" fmla="*/ 9 h 281"/>
                  <a:gd name="T64" fmla="*/ 13 w 455"/>
                  <a:gd name="T65" fmla="*/ 8 h 281"/>
                  <a:gd name="T66" fmla="*/ 6 w 455"/>
                  <a:gd name="T67" fmla="*/ 11 h 281"/>
                  <a:gd name="T68" fmla="*/ 6 w 455"/>
                  <a:gd name="T69" fmla="*/ 11 h 281"/>
                  <a:gd name="T70" fmla="*/ 6 w 455"/>
                  <a:gd name="T71" fmla="*/ 10 h 281"/>
                  <a:gd name="T72" fmla="*/ 6 w 455"/>
                  <a:gd name="T73" fmla="*/ 11 h 281"/>
                  <a:gd name="T74" fmla="*/ 6 w 455"/>
                  <a:gd name="T75" fmla="*/ 10 h 281"/>
                  <a:gd name="T76" fmla="*/ 5 w 455"/>
                  <a:gd name="T77" fmla="*/ 11 h 281"/>
                  <a:gd name="T78" fmla="*/ 4 w 455"/>
                  <a:gd name="T79" fmla="*/ 10 h 281"/>
                  <a:gd name="T80" fmla="*/ 5 w 455"/>
                  <a:gd name="T81" fmla="*/ 11 h 281"/>
                  <a:gd name="T82" fmla="*/ 3 w 455"/>
                  <a:gd name="T83" fmla="*/ 11 h 281"/>
                  <a:gd name="T84" fmla="*/ 1 w 455"/>
                  <a:gd name="T85" fmla="*/ 11 h 281"/>
                  <a:gd name="T86" fmla="*/ 1 w 455"/>
                  <a:gd name="T87" fmla="*/ 10 h 281"/>
                  <a:gd name="T88" fmla="*/ 0 w 455"/>
                  <a:gd name="T89" fmla="*/ 9 h 281"/>
                  <a:gd name="T90" fmla="*/ 1 w 455"/>
                  <a:gd name="T91" fmla="*/ 9 h 281"/>
                  <a:gd name="T92" fmla="*/ 1 w 455"/>
                  <a:gd name="T93" fmla="*/ 9 h 281"/>
                  <a:gd name="T94" fmla="*/ 3 w 455"/>
                  <a:gd name="T95" fmla="*/ 10 h 281"/>
                  <a:gd name="T96" fmla="*/ 4 w 455"/>
                  <a:gd name="T97" fmla="*/ 10 h 281"/>
                  <a:gd name="T98" fmla="*/ 0 w 455"/>
                  <a:gd name="T99" fmla="*/ 9 h 281"/>
                  <a:gd name="T100" fmla="*/ 0 w 455"/>
                  <a:gd name="T101" fmla="*/ 8 h 2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55"/>
                  <a:gd name="T154" fmla="*/ 0 h 281"/>
                  <a:gd name="T155" fmla="*/ 455 w 455"/>
                  <a:gd name="T156" fmla="*/ 281 h 28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55" h="281">
                    <a:moveTo>
                      <a:pt x="4" y="210"/>
                    </a:moveTo>
                    <a:lnTo>
                      <a:pt x="5" y="210"/>
                    </a:lnTo>
                    <a:lnTo>
                      <a:pt x="19" y="229"/>
                    </a:lnTo>
                    <a:lnTo>
                      <a:pt x="4" y="210"/>
                    </a:lnTo>
                    <a:close/>
                    <a:moveTo>
                      <a:pt x="5" y="210"/>
                    </a:moveTo>
                    <a:lnTo>
                      <a:pt x="20" y="198"/>
                    </a:lnTo>
                    <a:lnTo>
                      <a:pt x="33" y="188"/>
                    </a:lnTo>
                    <a:lnTo>
                      <a:pt x="46" y="178"/>
                    </a:lnTo>
                    <a:lnTo>
                      <a:pt x="57" y="169"/>
                    </a:lnTo>
                    <a:lnTo>
                      <a:pt x="72" y="188"/>
                    </a:lnTo>
                    <a:lnTo>
                      <a:pt x="58" y="200"/>
                    </a:lnTo>
                    <a:lnTo>
                      <a:pt x="44" y="211"/>
                    </a:lnTo>
                    <a:lnTo>
                      <a:pt x="31" y="220"/>
                    </a:lnTo>
                    <a:lnTo>
                      <a:pt x="19" y="229"/>
                    </a:lnTo>
                    <a:lnTo>
                      <a:pt x="5" y="210"/>
                    </a:lnTo>
                    <a:close/>
                    <a:moveTo>
                      <a:pt x="57" y="169"/>
                    </a:moveTo>
                    <a:lnTo>
                      <a:pt x="97" y="139"/>
                    </a:lnTo>
                    <a:lnTo>
                      <a:pt x="135" y="110"/>
                    </a:lnTo>
                    <a:lnTo>
                      <a:pt x="172" y="83"/>
                    </a:lnTo>
                    <a:lnTo>
                      <a:pt x="211" y="59"/>
                    </a:lnTo>
                    <a:lnTo>
                      <a:pt x="231" y="49"/>
                    </a:lnTo>
                    <a:lnTo>
                      <a:pt x="249" y="38"/>
                    </a:lnTo>
                    <a:lnTo>
                      <a:pt x="269" y="29"/>
                    </a:lnTo>
                    <a:lnTo>
                      <a:pt x="289" y="21"/>
                    </a:lnTo>
                    <a:lnTo>
                      <a:pt x="309" y="14"/>
                    </a:lnTo>
                    <a:lnTo>
                      <a:pt x="329" y="8"/>
                    </a:lnTo>
                    <a:lnTo>
                      <a:pt x="350" y="3"/>
                    </a:lnTo>
                    <a:lnTo>
                      <a:pt x="370" y="0"/>
                    </a:lnTo>
                    <a:lnTo>
                      <a:pt x="373" y="24"/>
                    </a:lnTo>
                    <a:lnTo>
                      <a:pt x="354" y="27"/>
                    </a:lnTo>
                    <a:lnTo>
                      <a:pt x="334" y="31"/>
                    </a:lnTo>
                    <a:lnTo>
                      <a:pt x="315" y="38"/>
                    </a:lnTo>
                    <a:lnTo>
                      <a:pt x="296" y="44"/>
                    </a:lnTo>
                    <a:lnTo>
                      <a:pt x="277" y="52"/>
                    </a:lnTo>
                    <a:lnTo>
                      <a:pt x="259" y="62"/>
                    </a:lnTo>
                    <a:lnTo>
                      <a:pt x="240" y="71"/>
                    </a:lnTo>
                    <a:lnTo>
                      <a:pt x="221" y="81"/>
                    </a:lnTo>
                    <a:lnTo>
                      <a:pt x="184" y="105"/>
                    </a:lnTo>
                    <a:lnTo>
                      <a:pt x="148" y="131"/>
                    </a:lnTo>
                    <a:lnTo>
                      <a:pt x="111" y="159"/>
                    </a:lnTo>
                    <a:lnTo>
                      <a:pt x="72" y="188"/>
                    </a:lnTo>
                    <a:lnTo>
                      <a:pt x="57" y="169"/>
                    </a:lnTo>
                    <a:close/>
                    <a:moveTo>
                      <a:pt x="370" y="0"/>
                    </a:moveTo>
                    <a:lnTo>
                      <a:pt x="373" y="0"/>
                    </a:lnTo>
                    <a:lnTo>
                      <a:pt x="377" y="1"/>
                    </a:lnTo>
                    <a:lnTo>
                      <a:pt x="380" y="2"/>
                    </a:lnTo>
                    <a:lnTo>
                      <a:pt x="382" y="4"/>
                    </a:lnTo>
                    <a:lnTo>
                      <a:pt x="372" y="12"/>
                    </a:lnTo>
                    <a:lnTo>
                      <a:pt x="370" y="0"/>
                    </a:lnTo>
                    <a:close/>
                    <a:moveTo>
                      <a:pt x="382" y="4"/>
                    </a:moveTo>
                    <a:lnTo>
                      <a:pt x="453" y="99"/>
                    </a:lnTo>
                    <a:lnTo>
                      <a:pt x="434" y="115"/>
                    </a:lnTo>
                    <a:lnTo>
                      <a:pt x="363" y="20"/>
                    </a:lnTo>
                    <a:lnTo>
                      <a:pt x="382" y="4"/>
                    </a:lnTo>
                    <a:close/>
                    <a:moveTo>
                      <a:pt x="453" y="99"/>
                    </a:moveTo>
                    <a:lnTo>
                      <a:pt x="455" y="103"/>
                    </a:lnTo>
                    <a:lnTo>
                      <a:pt x="455" y="107"/>
                    </a:lnTo>
                    <a:lnTo>
                      <a:pt x="455" y="111"/>
                    </a:lnTo>
                    <a:lnTo>
                      <a:pt x="453" y="115"/>
                    </a:lnTo>
                    <a:lnTo>
                      <a:pt x="444" y="107"/>
                    </a:lnTo>
                    <a:lnTo>
                      <a:pt x="453" y="99"/>
                    </a:lnTo>
                    <a:close/>
                    <a:moveTo>
                      <a:pt x="453" y="115"/>
                    </a:moveTo>
                    <a:lnTo>
                      <a:pt x="439" y="133"/>
                    </a:lnTo>
                    <a:lnTo>
                      <a:pt x="424" y="149"/>
                    </a:lnTo>
                    <a:lnTo>
                      <a:pt x="409" y="165"/>
                    </a:lnTo>
                    <a:lnTo>
                      <a:pt x="394" y="179"/>
                    </a:lnTo>
                    <a:lnTo>
                      <a:pt x="379" y="191"/>
                    </a:lnTo>
                    <a:lnTo>
                      <a:pt x="363" y="203"/>
                    </a:lnTo>
                    <a:lnTo>
                      <a:pt x="345" y="214"/>
                    </a:lnTo>
                    <a:lnTo>
                      <a:pt x="328" y="224"/>
                    </a:lnTo>
                    <a:lnTo>
                      <a:pt x="317" y="202"/>
                    </a:lnTo>
                    <a:lnTo>
                      <a:pt x="333" y="193"/>
                    </a:lnTo>
                    <a:lnTo>
                      <a:pt x="348" y="184"/>
                    </a:lnTo>
                    <a:lnTo>
                      <a:pt x="364" y="173"/>
                    </a:lnTo>
                    <a:lnTo>
                      <a:pt x="378" y="160"/>
                    </a:lnTo>
                    <a:lnTo>
                      <a:pt x="393" y="147"/>
                    </a:lnTo>
                    <a:lnTo>
                      <a:pt x="407" y="133"/>
                    </a:lnTo>
                    <a:lnTo>
                      <a:pt x="421" y="117"/>
                    </a:lnTo>
                    <a:lnTo>
                      <a:pt x="434" y="99"/>
                    </a:lnTo>
                    <a:lnTo>
                      <a:pt x="453" y="115"/>
                    </a:lnTo>
                    <a:close/>
                    <a:moveTo>
                      <a:pt x="328" y="224"/>
                    </a:moveTo>
                    <a:lnTo>
                      <a:pt x="310" y="232"/>
                    </a:lnTo>
                    <a:lnTo>
                      <a:pt x="291" y="241"/>
                    </a:lnTo>
                    <a:lnTo>
                      <a:pt x="272" y="247"/>
                    </a:lnTo>
                    <a:lnTo>
                      <a:pt x="252" y="255"/>
                    </a:lnTo>
                    <a:lnTo>
                      <a:pt x="231" y="260"/>
                    </a:lnTo>
                    <a:lnTo>
                      <a:pt x="208" y="267"/>
                    </a:lnTo>
                    <a:lnTo>
                      <a:pt x="185" y="272"/>
                    </a:lnTo>
                    <a:lnTo>
                      <a:pt x="161" y="277"/>
                    </a:lnTo>
                    <a:lnTo>
                      <a:pt x="156" y="253"/>
                    </a:lnTo>
                    <a:lnTo>
                      <a:pt x="180" y="248"/>
                    </a:lnTo>
                    <a:lnTo>
                      <a:pt x="203" y="243"/>
                    </a:lnTo>
                    <a:lnTo>
                      <a:pt x="224" y="238"/>
                    </a:lnTo>
                    <a:lnTo>
                      <a:pt x="244" y="231"/>
                    </a:lnTo>
                    <a:lnTo>
                      <a:pt x="263" y="225"/>
                    </a:lnTo>
                    <a:lnTo>
                      <a:pt x="283" y="218"/>
                    </a:lnTo>
                    <a:lnTo>
                      <a:pt x="300" y="211"/>
                    </a:lnTo>
                    <a:lnTo>
                      <a:pt x="317" y="202"/>
                    </a:lnTo>
                    <a:lnTo>
                      <a:pt x="328" y="224"/>
                    </a:lnTo>
                    <a:close/>
                    <a:moveTo>
                      <a:pt x="161" y="277"/>
                    </a:moveTo>
                    <a:lnTo>
                      <a:pt x="161" y="278"/>
                    </a:lnTo>
                    <a:lnTo>
                      <a:pt x="158" y="265"/>
                    </a:lnTo>
                    <a:lnTo>
                      <a:pt x="161" y="277"/>
                    </a:lnTo>
                    <a:close/>
                    <a:moveTo>
                      <a:pt x="161" y="278"/>
                    </a:moveTo>
                    <a:lnTo>
                      <a:pt x="161" y="278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61" y="278"/>
                    </a:moveTo>
                    <a:lnTo>
                      <a:pt x="149" y="279"/>
                    </a:lnTo>
                    <a:lnTo>
                      <a:pt x="135" y="280"/>
                    </a:lnTo>
                    <a:lnTo>
                      <a:pt x="132" y="256"/>
                    </a:lnTo>
                    <a:lnTo>
                      <a:pt x="144" y="255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35" y="280"/>
                    </a:moveTo>
                    <a:lnTo>
                      <a:pt x="122" y="281"/>
                    </a:lnTo>
                    <a:lnTo>
                      <a:pt x="109" y="281"/>
                    </a:lnTo>
                    <a:lnTo>
                      <a:pt x="110" y="257"/>
                    </a:lnTo>
                    <a:lnTo>
                      <a:pt x="121" y="256"/>
                    </a:lnTo>
                    <a:lnTo>
                      <a:pt x="132" y="256"/>
                    </a:lnTo>
                    <a:lnTo>
                      <a:pt x="135" y="280"/>
                    </a:lnTo>
                    <a:close/>
                    <a:moveTo>
                      <a:pt x="109" y="281"/>
                    </a:moveTo>
                    <a:lnTo>
                      <a:pt x="91" y="280"/>
                    </a:lnTo>
                    <a:lnTo>
                      <a:pt x="75" y="278"/>
                    </a:lnTo>
                    <a:lnTo>
                      <a:pt x="59" y="273"/>
                    </a:lnTo>
                    <a:lnTo>
                      <a:pt x="44" y="268"/>
                    </a:lnTo>
                    <a:lnTo>
                      <a:pt x="37" y="265"/>
                    </a:lnTo>
                    <a:lnTo>
                      <a:pt x="31" y="260"/>
                    </a:lnTo>
                    <a:lnTo>
                      <a:pt x="24" y="256"/>
                    </a:lnTo>
                    <a:lnTo>
                      <a:pt x="19" y="251"/>
                    </a:lnTo>
                    <a:lnTo>
                      <a:pt x="14" y="245"/>
                    </a:lnTo>
                    <a:lnTo>
                      <a:pt x="8" y="239"/>
                    </a:lnTo>
                    <a:lnTo>
                      <a:pt x="4" y="232"/>
                    </a:lnTo>
                    <a:lnTo>
                      <a:pt x="1" y="225"/>
                    </a:lnTo>
                    <a:lnTo>
                      <a:pt x="23" y="215"/>
                    </a:lnTo>
                    <a:lnTo>
                      <a:pt x="26" y="220"/>
                    </a:lnTo>
                    <a:lnTo>
                      <a:pt x="29" y="225"/>
                    </a:lnTo>
                    <a:lnTo>
                      <a:pt x="33" y="230"/>
                    </a:lnTo>
                    <a:lnTo>
                      <a:pt x="36" y="233"/>
                    </a:lnTo>
                    <a:lnTo>
                      <a:pt x="46" y="241"/>
                    </a:lnTo>
                    <a:lnTo>
                      <a:pt x="57" y="246"/>
                    </a:lnTo>
                    <a:lnTo>
                      <a:pt x="69" y="251"/>
                    </a:lnTo>
                    <a:lnTo>
                      <a:pt x="82" y="254"/>
                    </a:lnTo>
                    <a:lnTo>
                      <a:pt x="96" y="256"/>
                    </a:lnTo>
                    <a:lnTo>
                      <a:pt x="110" y="257"/>
                    </a:lnTo>
                    <a:lnTo>
                      <a:pt x="109" y="281"/>
                    </a:lnTo>
                    <a:close/>
                    <a:moveTo>
                      <a:pt x="1" y="225"/>
                    </a:moveTo>
                    <a:lnTo>
                      <a:pt x="0" y="220"/>
                    </a:lnTo>
                    <a:lnTo>
                      <a:pt x="1" y="216"/>
                    </a:lnTo>
                    <a:lnTo>
                      <a:pt x="2" y="213"/>
                    </a:lnTo>
                    <a:lnTo>
                      <a:pt x="4" y="210"/>
                    </a:lnTo>
                    <a:lnTo>
                      <a:pt x="11" y="219"/>
                    </a:lnTo>
                    <a:lnTo>
                      <a:pt x="1" y="2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99" name="Freeform 1111"/>
              <p:cNvSpPr>
                <a:spLocks/>
              </p:cNvSpPr>
              <p:nvPr/>
            </p:nvSpPr>
            <p:spPr bwMode="auto">
              <a:xfrm>
                <a:off x="2521" y="1579"/>
                <a:ext cx="58" cy="41"/>
              </a:xfrm>
              <a:custGeom>
                <a:avLst/>
                <a:gdLst>
                  <a:gd name="T0" fmla="*/ 0 w 319"/>
                  <a:gd name="T1" fmla="*/ 7 h 214"/>
                  <a:gd name="T2" fmla="*/ 1 w 319"/>
                  <a:gd name="T3" fmla="*/ 6 h 214"/>
                  <a:gd name="T4" fmla="*/ 3 w 319"/>
                  <a:gd name="T5" fmla="*/ 5 h 214"/>
                  <a:gd name="T6" fmla="*/ 4 w 319"/>
                  <a:gd name="T7" fmla="*/ 4 h 214"/>
                  <a:gd name="T8" fmla="*/ 6 w 319"/>
                  <a:gd name="T9" fmla="*/ 3 h 214"/>
                  <a:gd name="T10" fmla="*/ 6 w 319"/>
                  <a:gd name="T11" fmla="*/ 2 h 214"/>
                  <a:gd name="T12" fmla="*/ 7 w 319"/>
                  <a:gd name="T13" fmla="*/ 2 h 214"/>
                  <a:gd name="T14" fmla="*/ 8 w 319"/>
                  <a:gd name="T15" fmla="*/ 1 h 214"/>
                  <a:gd name="T16" fmla="*/ 8 w 319"/>
                  <a:gd name="T17" fmla="*/ 1 h 214"/>
                  <a:gd name="T18" fmla="*/ 9 w 319"/>
                  <a:gd name="T19" fmla="*/ 1 h 214"/>
                  <a:gd name="T20" fmla="*/ 10 w 319"/>
                  <a:gd name="T21" fmla="*/ 0 h 214"/>
                  <a:gd name="T22" fmla="*/ 11 w 319"/>
                  <a:gd name="T23" fmla="*/ 0 h 214"/>
                  <a:gd name="T24" fmla="*/ 11 w 319"/>
                  <a:gd name="T25" fmla="*/ 0 h 214"/>
                  <a:gd name="T26" fmla="*/ 13 w 319"/>
                  <a:gd name="T27" fmla="*/ 5 h 214"/>
                  <a:gd name="T28" fmla="*/ 12 w 319"/>
                  <a:gd name="T29" fmla="*/ 6 h 214"/>
                  <a:gd name="T30" fmla="*/ 12 w 319"/>
                  <a:gd name="T31" fmla="*/ 6 h 214"/>
                  <a:gd name="T32" fmla="*/ 12 w 319"/>
                  <a:gd name="T33" fmla="*/ 7 h 214"/>
                  <a:gd name="T34" fmla="*/ 11 w 319"/>
                  <a:gd name="T35" fmla="*/ 7 h 214"/>
                  <a:gd name="T36" fmla="*/ 11 w 319"/>
                  <a:gd name="T37" fmla="*/ 7 h 214"/>
                  <a:gd name="T38" fmla="*/ 10 w 319"/>
                  <a:gd name="T39" fmla="*/ 7 h 214"/>
                  <a:gd name="T40" fmla="*/ 10 w 319"/>
                  <a:gd name="T41" fmla="*/ 8 h 214"/>
                  <a:gd name="T42" fmla="*/ 9 w 319"/>
                  <a:gd name="T43" fmla="*/ 8 h 214"/>
                  <a:gd name="T44" fmla="*/ 8 w 319"/>
                  <a:gd name="T45" fmla="*/ 8 h 214"/>
                  <a:gd name="T46" fmla="*/ 7 w 319"/>
                  <a:gd name="T47" fmla="*/ 8 h 214"/>
                  <a:gd name="T48" fmla="*/ 6 w 319"/>
                  <a:gd name="T49" fmla="*/ 8 h 214"/>
                  <a:gd name="T50" fmla="*/ 5 w 319"/>
                  <a:gd name="T51" fmla="*/ 8 h 214"/>
                  <a:gd name="T52" fmla="*/ 4 w 319"/>
                  <a:gd name="T53" fmla="*/ 9 h 214"/>
                  <a:gd name="T54" fmla="*/ 3 w 319"/>
                  <a:gd name="T55" fmla="*/ 9 h 214"/>
                  <a:gd name="T56" fmla="*/ 3 w 319"/>
                  <a:gd name="T57" fmla="*/ 9 h 214"/>
                  <a:gd name="T58" fmla="*/ 2 w 319"/>
                  <a:gd name="T59" fmla="*/ 8 h 214"/>
                  <a:gd name="T60" fmla="*/ 2 w 319"/>
                  <a:gd name="T61" fmla="*/ 8 h 214"/>
                  <a:gd name="T62" fmla="*/ 1 w 319"/>
                  <a:gd name="T63" fmla="*/ 8 h 214"/>
                  <a:gd name="T64" fmla="*/ 1 w 319"/>
                  <a:gd name="T65" fmla="*/ 8 h 214"/>
                  <a:gd name="T66" fmla="*/ 1 w 319"/>
                  <a:gd name="T67" fmla="*/ 8 h 214"/>
                  <a:gd name="T68" fmla="*/ 1 w 319"/>
                  <a:gd name="T69" fmla="*/ 8 h 214"/>
                  <a:gd name="T70" fmla="*/ 0 w 319"/>
                  <a:gd name="T71" fmla="*/ 8 h 214"/>
                  <a:gd name="T72" fmla="*/ 0 w 319"/>
                  <a:gd name="T73" fmla="*/ 7 h 214"/>
                  <a:gd name="T74" fmla="*/ 0 w 319"/>
                  <a:gd name="T75" fmla="*/ 7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19"/>
                  <a:gd name="T115" fmla="*/ 0 h 214"/>
                  <a:gd name="T116" fmla="*/ 319 w 319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19" h="214">
                    <a:moveTo>
                      <a:pt x="0" y="175"/>
                    </a:moveTo>
                    <a:lnTo>
                      <a:pt x="36" y="147"/>
                    </a:lnTo>
                    <a:lnTo>
                      <a:pt x="72" y="118"/>
                    </a:lnTo>
                    <a:lnTo>
                      <a:pt x="106" y="91"/>
                    </a:lnTo>
                    <a:lnTo>
                      <a:pt x="141" y="65"/>
                    </a:lnTo>
                    <a:lnTo>
                      <a:pt x="158" y="53"/>
                    </a:lnTo>
                    <a:lnTo>
                      <a:pt x="175" y="41"/>
                    </a:lnTo>
                    <a:lnTo>
                      <a:pt x="193" y="31"/>
                    </a:lnTo>
                    <a:lnTo>
                      <a:pt x="210" y="23"/>
                    </a:lnTo>
                    <a:lnTo>
                      <a:pt x="228" y="14"/>
                    </a:lnTo>
                    <a:lnTo>
                      <a:pt x="245" y="9"/>
                    </a:lnTo>
                    <a:lnTo>
                      <a:pt x="264" y="3"/>
                    </a:lnTo>
                    <a:lnTo>
                      <a:pt x="282" y="0"/>
                    </a:lnTo>
                    <a:lnTo>
                      <a:pt x="319" y="127"/>
                    </a:lnTo>
                    <a:lnTo>
                      <a:pt x="308" y="141"/>
                    </a:lnTo>
                    <a:lnTo>
                      <a:pt x="297" y="153"/>
                    </a:lnTo>
                    <a:lnTo>
                      <a:pt x="288" y="162"/>
                    </a:lnTo>
                    <a:lnTo>
                      <a:pt x="277" y="171"/>
                    </a:lnTo>
                    <a:lnTo>
                      <a:pt x="266" y="177"/>
                    </a:lnTo>
                    <a:lnTo>
                      <a:pt x="256" y="183"/>
                    </a:lnTo>
                    <a:lnTo>
                      <a:pt x="245" y="187"/>
                    </a:lnTo>
                    <a:lnTo>
                      <a:pt x="234" y="190"/>
                    </a:lnTo>
                    <a:lnTo>
                      <a:pt x="210" y="195"/>
                    </a:lnTo>
                    <a:lnTo>
                      <a:pt x="183" y="200"/>
                    </a:lnTo>
                    <a:lnTo>
                      <a:pt x="152" y="204"/>
                    </a:lnTo>
                    <a:lnTo>
                      <a:pt x="115" y="211"/>
                    </a:lnTo>
                    <a:lnTo>
                      <a:pt x="99" y="213"/>
                    </a:lnTo>
                    <a:lnTo>
                      <a:pt x="81" y="214"/>
                    </a:lnTo>
                    <a:lnTo>
                      <a:pt x="64" y="213"/>
                    </a:lnTo>
                    <a:lnTo>
                      <a:pt x="48" y="211"/>
                    </a:lnTo>
                    <a:lnTo>
                      <a:pt x="40" y="208"/>
                    </a:lnTo>
                    <a:lnTo>
                      <a:pt x="33" y="205"/>
                    </a:lnTo>
                    <a:lnTo>
                      <a:pt x="25" y="202"/>
                    </a:lnTo>
                    <a:lnTo>
                      <a:pt x="19" y="198"/>
                    </a:lnTo>
                    <a:lnTo>
                      <a:pt x="13" y="193"/>
                    </a:lnTo>
                    <a:lnTo>
                      <a:pt x="8" y="188"/>
                    </a:lnTo>
                    <a:lnTo>
                      <a:pt x="4" y="181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0" name="Freeform 1112"/>
              <p:cNvSpPr>
                <a:spLocks noEditPoints="1"/>
              </p:cNvSpPr>
              <p:nvPr/>
            </p:nvSpPr>
            <p:spPr bwMode="auto">
              <a:xfrm>
                <a:off x="2517" y="1575"/>
                <a:ext cx="70" cy="48"/>
              </a:xfrm>
              <a:custGeom>
                <a:avLst/>
                <a:gdLst>
                  <a:gd name="T0" fmla="*/ 1 w 343"/>
                  <a:gd name="T1" fmla="*/ 8 h 238"/>
                  <a:gd name="T2" fmla="*/ 0 w 343"/>
                  <a:gd name="T3" fmla="*/ 7 h 238"/>
                  <a:gd name="T4" fmla="*/ 2 w 343"/>
                  <a:gd name="T5" fmla="*/ 6 h 238"/>
                  <a:gd name="T6" fmla="*/ 3 w 343"/>
                  <a:gd name="T7" fmla="*/ 6 h 238"/>
                  <a:gd name="T8" fmla="*/ 1 w 343"/>
                  <a:gd name="T9" fmla="*/ 8 h 238"/>
                  <a:gd name="T10" fmla="*/ 4 w 343"/>
                  <a:gd name="T11" fmla="*/ 4 h 238"/>
                  <a:gd name="T12" fmla="*/ 7 w 343"/>
                  <a:gd name="T13" fmla="*/ 2 h 238"/>
                  <a:gd name="T14" fmla="*/ 9 w 343"/>
                  <a:gd name="T15" fmla="*/ 1 h 238"/>
                  <a:gd name="T16" fmla="*/ 10 w 343"/>
                  <a:gd name="T17" fmla="*/ 0 h 238"/>
                  <a:gd name="T18" fmla="*/ 12 w 343"/>
                  <a:gd name="T19" fmla="*/ 1 h 238"/>
                  <a:gd name="T20" fmla="*/ 10 w 343"/>
                  <a:gd name="T21" fmla="*/ 1 h 238"/>
                  <a:gd name="T22" fmla="*/ 9 w 343"/>
                  <a:gd name="T23" fmla="*/ 2 h 238"/>
                  <a:gd name="T24" fmla="*/ 6 w 343"/>
                  <a:gd name="T25" fmla="*/ 3 h 238"/>
                  <a:gd name="T26" fmla="*/ 3 w 343"/>
                  <a:gd name="T27" fmla="*/ 6 h 238"/>
                  <a:gd name="T28" fmla="*/ 12 w 343"/>
                  <a:gd name="T29" fmla="*/ 0 h 238"/>
                  <a:gd name="T30" fmla="*/ 12 w 343"/>
                  <a:gd name="T31" fmla="*/ 0 h 238"/>
                  <a:gd name="T32" fmla="*/ 12 w 343"/>
                  <a:gd name="T33" fmla="*/ 0 h 238"/>
                  <a:gd name="T34" fmla="*/ 11 w 343"/>
                  <a:gd name="T35" fmla="*/ 1 h 238"/>
                  <a:gd name="T36" fmla="*/ 13 w 343"/>
                  <a:gd name="T37" fmla="*/ 6 h 238"/>
                  <a:gd name="T38" fmla="*/ 13 w 343"/>
                  <a:gd name="T39" fmla="*/ 5 h 238"/>
                  <a:gd name="T40" fmla="*/ 13 w 343"/>
                  <a:gd name="T41" fmla="*/ 7 h 238"/>
                  <a:gd name="T42" fmla="*/ 12 w 343"/>
                  <a:gd name="T43" fmla="*/ 8 h 238"/>
                  <a:gd name="T44" fmla="*/ 11 w 343"/>
                  <a:gd name="T45" fmla="*/ 8 h 238"/>
                  <a:gd name="T46" fmla="*/ 9 w 343"/>
                  <a:gd name="T47" fmla="*/ 9 h 238"/>
                  <a:gd name="T48" fmla="*/ 8 w 343"/>
                  <a:gd name="T49" fmla="*/ 8 h 238"/>
                  <a:gd name="T50" fmla="*/ 10 w 343"/>
                  <a:gd name="T51" fmla="*/ 7 h 238"/>
                  <a:gd name="T52" fmla="*/ 11 w 343"/>
                  <a:gd name="T53" fmla="*/ 7 h 238"/>
                  <a:gd name="T54" fmla="*/ 12 w 343"/>
                  <a:gd name="T55" fmla="*/ 6 h 238"/>
                  <a:gd name="T56" fmla="*/ 13 w 343"/>
                  <a:gd name="T57" fmla="*/ 6 h 238"/>
                  <a:gd name="T58" fmla="*/ 6 w 343"/>
                  <a:gd name="T59" fmla="*/ 9 h 238"/>
                  <a:gd name="T60" fmla="*/ 5 w 343"/>
                  <a:gd name="T61" fmla="*/ 9 h 238"/>
                  <a:gd name="T62" fmla="*/ 7 w 343"/>
                  <a:gd name="T63" fmla="*/ 8 h 238"/>
                  <a:gd name="T64" fmla="*/ 5 w 343"/>
                  <a:gd name="T65" fmla="*/ 9 h 238"/>
                  <a:gd name="T66" fmla="*/ 5 w 343"/>
                  <a:gd name="T67" fmla="*/ 9 h 238"/>
                  <a:gd name="T68" fmla="*/ 5 w 343"/>
                  <a:gd name="T69" fmla="*/ 9 h 238"/>
                  <a:gd name="T70" fmla="*/ 5 w 343"/>
                  <a:gd name="T71" fmla="*/ 9 h 238"/>
                  <a:gd name="T72" fmla="*/ 4 w 343"/>
                  <a:gd name="T73" fmla="*/ 9 h 238"/>
                  <a:gd name="T74" fmla="*/ 5 w 343"/>
                  <a:gd name="T75" fmla="*/ 9 h 238"/>
                  <a:gd name="T76" fmla="*/ 3 w 343"/>
                  <a:gd name="T77" fmla="*/ 10 h 238"/>
                  <a:gd name="T78" fmla="*/ 4 w 343"/>
                  <a:gd name="T79" fmla="*/ 9 h 238"/>
                  <a:gd name="T80" fmla="*/ 3 w 343"/>
                  <a:gd name="T81" fmla="*/ 10 h 238"/>
                  <a:gd name="T82" fmla="*/ 1 w 343"/>
                  <a:gd name="T83" fmla="*/ 9 h 238"/>
                  <a:gd name="T84" fmla="*/ 0 w 343"/>
                  <a:gd name="T85" fmla="*/ 8 h 238"/>
                  <a:gd name="T86" fmla="*/ 0 w 343"/>
                  <a:gd name="T87" fmla="*/ 8 h 238"/>
                  <a:gd name="T88" fmla="*/ 1 w 343"/>
                  <a:gd name="T89" fmla="*/ 8 h 238"/>
                  <a:gd name="T90" fmla="*/ 2 w 343"/>
                  <a:gd name="T91" fmla="*/ 8 h 238"/>
                  <a:gd name="T92" fmla="*/ 4 w 343"/>
                  <a:gd name="T93" fmla="*/ 9 h 238"/>
                  <a:gd name="T94" fmla="*/ 0 w 343"/>
                  <a:gd name="T95" fmla="*/ 8 h 238"/>
                  <a:gd name="T96" fmla="*/ 0 w 343"/>
                  <a:gd name="T97" fmla="*/ 7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3"/>
                  <a:gd name="T148" fmla="*/ 0 h 238"/>
                  <a:gd name="T149" fmla="*/ 343 w 343"/>
                  <a:gd name="T150" fmla="*/ 238 h 2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3" h="238">
                    <a:moveTo>
                      <a:pt x="5" y="177"/>
                    </a:moveTo>
                    <a:lnTo>
                      <a:pt x="5" y="177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5" y="177"/>
                    </a:moveTo>
                    <a:lnTo>
                      <a:pt x="22" y="164"/>
                    </a:lnTo>
                    <a:lnTo>
                      <a:pt x="38" y="151"/>
                    </a:lnTo>
                    <a:lnTo>
                      <a:pt x="53" y="138"/>
                    </a:lnTo>
                    <a:lnTo>
                      <a:pt x="68" y="126"/>
                    </a:lnTo>
                    <a:lnTo>
                      <a:pt x="84" y="146"/>
                    </a:lnTo>
                    <a:lnTo>
                      <a:pt x="67" y="159"/>
                    </a:lnTo>
                    <a:lnTo>
                      <a:pt x="51" y="172"/>
                    </a:lnTo>
                    <a:lnTo>
                      <a:pt x="35" y="185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68" y="126"/>
                    </a:moveTo>
                    <a:lnTo>
                      <a:pt x="97" y="104"/>
                    </a:lnTo>
                    <a:lnTo>
                      <a:pt x="124" y="83"/>
                    </a:lnTo>
                    <a:lnTo>
                      <a:pt x="151" y="63"/>
                    </a:lnTo>
                    <a:lnTo>
                      <a:pt x="179" y="44"/>
                    </a:lnTo>
                    <a:lnTo>
                      <a:pt x="192" y="37"/>
                    </a:lnTo>
                    <a:lnTo>
                      <a:pt x="206" y="28"/>
                    </a:lnTo>
                    <a:lnTo>
                      <a:pt x="220" y="22"/>
                    </a:lnTo>
                    <a:lnTo>
                      <a:pt x="234" y="15"/>
                    </a:lnTo>
                    <a:lnTo>
                      <a:pt x="249" y="10"/>
                    </a:lnTo>
                    <a:lnTo>
                      <a:pt x="263" y="6"/>
                    </a:lnTo>
                    <a:lnTo>
                      <a:pt x="278" y="2"/>
                    </a:lnTo>
                    <a:lnTo>
                      <a:pt x="293" y="0"/>
                    </a:lnTo>
                    <a:lnTo>
                      <a:pt x="296" y="24"/>
                    </a:lnTo>
                    <a:lnTo>
                      <a:pt x="282" y="26"/>
                    </a:lnTo>
                    <a:lnTo>
                      <a:pt x="268" y="29"/>
                    </a:lnTo>
                    <a:lnTo>
                      <a:pt x="255" y="34"/>
                    </a:lnTo>
                    <a:lnTo>
                      <a:pt x="241" y="39"/>
                    </a:lnTo>
                    <a:lnTo>
                      <a:pt x="228" y="44"/>
                    </a:lnTo>
                    <a:lnTo>
                      <a:pt x="215" y="52"/>
                    </a:lnTo>
                    <a:lnTo>
                      <a:pt x="202" y="58"/>
                    </a:lnTo>
                    <a:lnTo>
                      <a:pt x="188" y="67"/>
                    </a:lnTo>
                    <a:lnTo>
                      <a:pt x="162" y="84"/>
                    </a:lnTo>
                    <a:lnTo>
                      <a:pt x="137" y="104"/>
                    </a:lnTo>
                    <a:lnTo>
                      <a:pt x="111" y="124"/>
                    </a:lnTo>
                    <a:lnTo>
                      <a:pt x="84" y="146"/>
                    </a:lnTo>
                    <a:lnTo>
                      <a:pt x="68" y="126"/>
                    </a:lnTo>
                    <a:close/>
                    <a:moveTo>
                      <a:pt x="293" y="0"/>
                    </a:moveTo>
                    <a:lnTo>
                      <a:pt x="297" y="0"/>
                    </a:lnTo>
                    <a:lnTo>
                      <a:pt x="301" y="2"/>
                    </a:lnTo>
                    <a:lnTo>
                      <a:pt x="304" y="6"/>
                    </a:lnTo>
                    <a:lnTo>
                      <a:pt x="306" y="9"/>
                    </a:lnTo>
                    <a:lnTo>
                      <a:pt x="294" y="12"/>
                    </a:lnTo>
                    <a:lnTo>
                      <a:pt x="293" y="0"/>
                    </a:lnTo>
                    <a:close/>
                    <a:moveTo>
                      <a:pt x="306" y="9"/>
                    </a:moveTo>
                    <a:lnTo>
                      <a:pt x="343" y="136"/>
                    </a:lnTo>
                    <a:lnTo>
                      <a:pt x="319" y="143"/>
                    </a:lnTo>
                    <a:lnTo>
                      <a:pt x="283" y="15"/>
                    </a:lnTo>
                    <a:lnTo>
                      <a:pt x="306" y="9"/>
                    </a:lnTo>
                    <a:close/>
                    <a:moveTo>
                      <a:pt x="343" y="136"/>
                    </a:moveTo>
                    <a:lnTo>
                      <a:pt x="343" y="142"/>
                    </a:lnTo>
                    <a:lnTo>
                      <a:pt x="341" y="147"/>
                    </a:lnTo>
                    <a:lnTo>
                      <a:pt x="331" y="139"/>
                    </a:lnTo>
                    <a:lnTo>
                      <a:pt x="343" y="136"/>
                    </a:lnTo>
                    <a:close/>
                    <a:moveTo>
                      <a:pt x="341" y="147"/>
                    </a:moveTo>
                    <a:lnTo>
                      <a:pt x="332" y="159"/>
                    </a:lnTo>
                    <a:lnTo>
                      <a:pt x="323" y="169"/>
                    </a:lnTo>
                    <a:lnTo>
                      <a:pt x="315" y="177"/>
                    </a:lnTo>
                    <a:lnTo>
                      <a:pt x="306" y="185"/>
                    </a:lnTo>
                    <a:lnTo>
                      <a:pt x="297" y="191"/>
                    </a:lnTo>
                    <a:lnTo>
                      <a:pt x="289" y="198"/>
                    </a:lnTo>
                    <a:lnTo>
                      <a:pt x="281" y="202"/>
                    </a:lnTo>
                    <a:lnTo>
                      <a:pt x="273" y="206"/>
                    </a:lnTo>
                    <a:lnTo>
                      <a:pt x="254" y="213"/>
                    </a:lnTo>
                    <a:lnTo>
                      <a:pt x="236" y="217"/>
                    </a:lnTo>
                    <a:lnTo>
                      <a:pt x="215" y="222"/>
                    </a:lnTo>
                    <a:lnTo>
                      <a:pt x="193" y="225"/>
                    </a:lnTo>
                    <a:lnTo>
                      <a:pt x="189" y="200"/>
                    </a:lnTo>
                    <a:lnTo>
                      <a:pt x="209" y="198"/>
                    </a:lnTo>
                    <a:lnTo>
                      <a:pt x="228" y="195"/>
                    </a:lnTo>
                    <a:lnTo>
                      <a:pt x="245" y="190"/>
                    </a:lnTo>
                    <a:lnTo>
                      <a:pt x="261" y="184"/>
                    </a:lnTo>
                    <a:lnTo>
                      <a:pt x="268" y="180"/>
                    </a:lnTo>
                    <a:lnTo>
                      <a:pt x="276" y="176"/>
                    </a:lnTo>
                    <a:lnTo>
                      <a:pt x="283" y="171"/>
                    </a:lnTo>
                    <a:lnTo>
                      <a:pt x="291" y="165"/>
                    </a:lnTo>
                    <a:lnTo>
                      <a:pt x="299" y="159"/>
                    </a:lnTo>
                    <a:lnTo>
                      <a:pt x="306" y="151"/>
                    </a:lnTo>
                    <a:lnTo>
                      <a:pt x="314" y="143"/>
                    </a:lnTo>
                    <a:lnTo>
                      <a:pt x="321" y="133"/>
                    </a:lnTo>
                    <a:lnTo>
                      <a:pt x="341" y="147"/>
                    </a:lnTo>
                    <a:close/>
                    <a:moveTo>
                      <a:pt x="193" y="225"/>
                    </a:moveTo>
                    <a:lnTo>
                      <a:pt x="178" y="227"/>
                    </a:lnTo>
                    <a:lnTo>
                      <a:pt x="161" y="229"/>
                    </a:lnTo>
                    <a:lnTo>
                      <a:pt x="145" y="231"/>
                    </a:lnTo>
                    <a:lnTo>
                      <a:pt x="129" y="234"/>
                    </a:lnTo>
                    <a:lnTo>
                      <a:pt x="125" y="211"/>
                    </a:lnTo>
                    <a:lnTo>
                      <a:pt x="144" y="207"/>
                    </a:lnTo>
                    <a:lnTo>
                      <a:pt x="160" y="204"/>
                    </a:lnTo>
                    <a:lnTo>
                      <a:pt x="175" y="202"/>
                    </a:lnTo>
                    <a:lnTo>
                      <a:pt x="189" y="200"/>
                    </a:lnTo>
                    <a:lnTo>
                      <a:pt x="193" y="225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7" y="223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19" y="237"/>
                    </a:lnTo>
                    <a:lnTo>
                      <a:pt x="108" y="238"/>
                    </a:lnTo>
                    <a:lnTo>
                      <a:pt x="107" y="213"/>
                    </a:lnTo>
                    <a:lnTo>
                      <a:pt x="115" y="212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08" y="238"/>
                    </a:moveTo>
                    <a:lnTo>
                      <a:pt x="99" y="238"/>
                    </a:lnTo>
                    <a:lnTo>
                      <a:pt x="88" y="238"/>
                    </a:lnTo>
                    <a:lnTo>
                      <a:pt x="89" y="214"/>
                    </a:lnTo>
                    <a:lnTo>
                      <a:pt x="98" y="214"/>
                    </a:lnTo>
                    <a:lnTo>
                      <a:pt x="107" y="213"/>
                    </a:lnTo>
                    <a:lnTo>
                      <a:pt x="108" y="238"/>
                    </a:lnTo>
                    <a:close/>
                    <a:moveTo>
                      <a:pt x="88" y="238"/>
                    </a:moveTo>
                    <a:lnTo>
                      <a:pt x="75" y="237"/>
                    </a:lnTo>
                    <a:lnTo>
                      <a:pt x="61" y="236"/>
                    </a:lnTo>
                    <a:lnTo>
                      <a:pt x="48" y="231"/>
                    </a:lnTo>
                    <a:lnTo>
                      <a:pt x="36" y="227"/>
                    </a:lnTo>
                    <a:lnTo>
                      <a:pt x="25" y="220"/>
                    </a:lnTo>
                    <a:lnTo>
                      <a:pt x="16" y="213"/>
                    </a:lnTo>
                    <a:lnTo>
                      <a:pt x="11" y="209"/>
                    </a:lnTo>
                    <a:lnTo>
                      <a:pt x="7" y="203"/>
                    </a:lnTo>
                    <a:lnTo>
                      <a:pt x="4" y="198"/>
                    </a:lnTo>
                    <a:lnTo>
                      <a:pt x="0" y="192"/>
                    </a:lnTo>
                    <a:lnTo>
                      <a:pt x="23" y="182"/>
                    </a:lnTo>
                    <a:lnTo>
                      <a:pt x="27" y="190"/>
                    </a:lnTo>
                    <a:lnTo>
                      <a:pt x="34" y="197"/>
                    </a:lnTo>
                    <a:lnTo>
                      <a:pt x="40" y="202"/>
                    </a:lnTo>
                    <a:lnTo>
                      <a:pt x="49" y="206"/>
                    </a:lnTo>
                    <a:lnTo>
                      <a:pt x="58" y="210"/>
                    </a:lnTo>
                    <a:lnTo>
                      <a:pt x="67" y="212"/>
                    </a:lnTo>
                    <a:lnTo>
                      <a:pt x="78" y="213"/>
                    </a:lnTo>
                    <a:lnTo>
                      <a:pt x="89" y="214"/>
                    </a:lnTo>
                    <a:lnTo>
                      <a:pt x="88" y="238"/>
                    </a:lnTo>
                    <a:close/>
                    <a:moveTo>
                      <a:pt x="0" y="192"/>
                    </a:moveTo>
                    <a:lnTo>
                      <a:pt x="0" y="188"/>
                    </a:lnTo>
                    <a:lnTo>
                      <a:pt x="0" y="184"/>
                    </a:lnTo>
                    <a:lnTo>
                      <a:pt x="3" y="180"/>
                    </a:lnTo>
                    <a:lnTo>
                      <a:pt x="5" y="177"/>
                    </a:lnTo>
                    <a:lnTo>
                      <a:pt x="12" y="187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1" name="Freeform 1113"/>
              <p:cNvSpPr>
                <a:spLocks/>
              </p:cNvSpPr>
              <p:nvPr/>
            </p:nvSpPr>
            <p:spPr bwMode="auto">
              <a:xfrm>
                <a:off x="2583" y="1665"/>
                <a:ext cx="89" cy="37"/>
              </a:xfrm>
              <a:custGeom>
                <a:avLst/>
                <a:gdLst>
                  <a:gd name="T0" fmla="*/ 10 w 440"/>
                  <a:gd name="T1" fmla="*/ 0 h 195"/>
                  <a:gd name="T2" fmla="*/ 9 w 440"/>
                  <a:gd name="T3" fmla="*/ 1 h 195"/>
                  <a:gd name="T4" fmla="*/ 9 w 440"/>
                  <a:gd name="T5" fmla="*/ 1 h 195"/>
                  <a:gd name="T6" fmla="*/ 9 w 440"/>
                  <a:gd name="T7" fmla="*/ 2 h 195"/>
                  <a:gd name="T8" fmla="*/ 8 w 440"/>
                  <a:gd name="T9" fmla="*/ 3 h 195"/>
                  <a:gd name="T10" fmla="*/ 8 w 440"/>
                  <a:gd name="T11" fmla="*/ 3 h 195"/>
                  <a:gd name="T12" fmla="*/ 7 w 440"/>
                  <a:gd name="T13" fmla="*/ 4 h 195"/>
                  <a:gd name="T14" fmla="*/ 7 w 440"/>
                  <a:gd name="T15" fmla="*/ 4 h 195"/>
                  <a:gd name="T16" fmla="*/ 6 w 440"/>
                  <a:gd name="T17" fmla="*/ 5 h 195"/>
                  <a:gd name="T18" fmla="*/ 5 w 440"/>
                  <a:gd name="T19" fmla="*/ 5 h 195"/>
                  <a:gd name="T20" fmla="*/ 5 w 440"/>
                  <a:gd name="T21" fmla="*/ 5 h 195"/>
                  <a:gd name="T22" fmla="*/ 4 w 440"/>
                  <a:gd name="T23" fmla="*/ 6 h 195"/>
                  <a:gd name="T24" fmla="*/ 3 w 440"/>
                  <a:gd name="T25" fmla="*/ 6 h 195"/>
                  <a:gd name="T26" fmla="*/ 3 w 440"/>
                  <a:gd name="T27" fmla="*/ 6 h 195"/>
                  <a:gd name="T28" fmla="*/ 2 w 440"/>
                  <a:gd name="T29" fmla="*/ 7 h 195"/>
                  <a:gd name="T30" fmla="*/ 1 w 440"/>
                  <a:gd name="T31" fmla="*/ 7 h 195"/>
                  <a:gd name="T32" fmla="*/ 0 w 440"/>
                  <a:gd name="T33" fmla="*/ 7 h 195"/>
                  <a:gd name="T34" fmla="*/ 2 w 440"/>
                  <a:gd name="T35" fmla="*/ 7 h 195"/>
                  <a:gd name="T36" fmla="*/ 3 w 440"/>
                  <a:gd name="T37" fmla="*/ 8 h 195"/>
                  <a:gd name="T38" fmla="*/ 4 w 440"/>
                  <a:gd name="T39" fmla="*/ 8 h 195"/>
                  <a:gd name="T40" fmla="*/ 6 w 440"/>
                  <a:gd name="T41" fmla="*/ 8 h 195"/>
                  <a:gd name="T42" fmla="*/ 7 w 440"/>
                  <a:gd name="T43" fmla="*/ 8 h 195"/>
                  <a:gd name="T44" fmla="*/ 8 w 440"/>
                  <a:gd name="T45" fmla="*/ 8 h 195"/>
                  <a:gd name="T46" fmla="*/ 10 w 440"/>
                  <a:gd name="T47" fmla="*/ 8 h 195"/>
                  <a:gd name="T48" fmla="*/ 11 w 440"/>
                  <a:gd name="T49" fmla="*/ 7 h 195"/>
                  <a:gd name="T50" fmla="*/ 12 w 440"/>
                  <a:gd name="T51" fmla="*/ 7 h 195"/>
                  <a:gd name="T52" fmla="*/ 13 w 440"/>
                  <a:gd name="T53" fmla="*/ 7 h 195"/>
                  <a:gd name="T54" fmla="*/ 14 w 440"/>
                  <a:gd name="T55" fmla="*/ 6 h 195"/>
                  <a:gd name="T56" fmla="*/ 15 w 440"/>
                  <a:gd name="T57" fmla="*/ 6 h 195"/>
                  <a:gd name="T58" fmla="*/ 15 w 440"/>
                  <a:gd name="T59" fmla="*/ 5 h 195"/>
                  <a:gd name="T60" fmla="*/ 16 w 440"/>
                  <a:gd name="T61" fmla="*/ 5 h 195"/>
                  <a:gd name="T62" fmla="*/ 17 w 440"/>
                  <a:gd name="T63" fmla="*/ 4 h 195"/>
                  <a:gd name="T64" fmla="*/ 18 w 440"/>
                  <a:gd name="T65" fmla="*/ 4 h 195"/>
                  <a:gd name="T66" fmla="*/ 10 w 440"/>
                  <a:gd name="T67" fmla="*/ 0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95"/>
                  <a:gd name="T104" fmla="*/ 440 w 440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95">
                    <a:moveTo>
                      <a:pt x="239" y="0"/>
                    </a:moveTo>
                    <a:lnTo>
                      <a:pt x="231" y="18"/>
                    </a:lnTo>
                    <a:lnTo>
                      <a:pt x="222" y="34"/>
                    </a:lnTo>
                    <a:lnTo>
                      <a:pt x="213" y="49"/>
                    </a:lnTo>
                    <a:lnTo>
                      <a:pt x="202" y="64"/>
                    </a:lnTo>
                    <a:lnTo>
                      <a:pt x="190" y="78"/>
                    </a:lnTo>
                    <a:lnTo>
                      <a:pt x="178" y="91"/>
                    </a:lnTo>
                    <a:lnTo>
                      <a:pt x="164" y="103"/>
                    </a:lnTo>
                    <a:lnTo>
                      <a:pt x="150" y="115"/>
                    </a:lnTo>
                    <a:lnTo>
                      <a:pt x="135" y="126"/>
                    </a:lnTo>
                    <a:lnTo>
                      <a:pt x="119" y="135"/>
                    </a:lnTo>
                    <a:lnTo>
                      <a:pt x="101" y="145"/>
                    </a:lnTo>
                    <a:lnTo>
                      <a:pt x="83" y="154"/>
                    </a:lnTo>
                    <a:lnTo>
                      <a:pt x="64" y="161"/>
                    </a:lnTo>
                    <a:lnTo>
                      <a:pt x="43" y="168"/>
                    </a:lnTo>
                    <a:lnTo>
                      <a:pt x="23" y="174"/>
                    </a:lnTo>
                    <a:lnTo>
                      <a:pt x="0" y="180"/>
                    </a:lnTo>
                    <a:lnTo>
                      <a:pt x="39" y="186"/>
                    </a:lnTo>
                    <a:lnTo>
                      <a:pt x="77" y="190"/>
                    </a:lnTo>
                    <a:lnTo>
                      <a:pt x="112" y="194"/>
                    </a:lnTo>
                    <a:lnTo>
                      <a:pt x="147" y="195"/>
                    </a:lnTo>
                    <a:lnTo>
                      <a:pt x="179" y="195"/>
                    </a:lnTo>
                    <a:lnTo>
                      <a:pt x="211" y="194"/>
                    </a:lnTo>
                    <a:lnTo>
                      <a:pt x="241" y="190"/>
                    </a:lnTo>
                    <a:lnTo>
                      <a:pt x="269" y="185"/>
                    </a:lnTo>
                    <a:lnTo>
                      <a:pt x="295" y="179"/>
                    </a:lnTo>
                    <a:lnTo>
                      <a:pt x="320" y="171"/>
                    </a:lnTo>
                    <a:lnTo>
                      <a:pt x="343" y="161"/>
                    </a:lnTo>
                    <a:lnTo>
                      <a:pt x="366" y="150"/>
                    </a:lnTo>
                    <a:lnTo>
                      <a:pt x="387" y="137"/>
                    </a:lnTo>
                    <a:lnTo>
                      <a:pt x="405" y="123"/>
                    </a:lnTo>
                    <a:lnTo>
                      <a:pt x="423" y="108"/>
                    </a:lnTo>
                    <a:lnTo>
                      <a:pt x="440" y="91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2" name="Freeform 1114"/>
              <p:cNvSpPr>
                <a:spLocks noEditPoints="1"/>
              </p:cNvSpPr>
              <p:nvPr/>
            </p:nvSpPr>
            <p:spPr bwMode="auto">
              <a:xfrm>
                <a:off x="2575" y="1665"/>
                <a:ext cx="97" cy="45"/>
              </a:xfrm>
              <a:custGeom>
                <a:avLst/>
                <a:gdLst>
                  <a:gd name="T0" fmla="*/ 10 w 462"/>
                  <a:gd name="T1" fmla="*/ 1 h 220"/>
                  <a:gd name="T2" fmla="*/ 9 w 462"/>
                  <a:gd name="T3" fmla="*/ 3 h 220"/>
                  <a:gd name="T4" fmla="*/ 8 w 462"/>
                  <a:gd name="T5" fmla="*/ 4 h 220"/>
                  <a:gd name="T6" fmla="*/ 7 w 462"/>
                  <a:gd name="T7" fmla="*/ 5 h 220"/>
                  <a:gd name="T8" fmla="*/ 6 w 462"/>
                  <a:gd name="T9" fmla="*/ 5 h 220"/>
                  <a:gd name="T10" fmla="*/ 7 w 462"/>
                  <a:gd name="T11" fmla="*/ 4 h 220"/>
                  <a:gd name="T12" fmla="*/ 8 w 462"/>
                  <a:gd name="T13" fmla="*/ 3 h 220"/>
                  <a:gd name="T14" fmla="*/ 9 w 462"/>
                  <a:gd name="T15" fmla="*/ 2 h 220"/>
                  <a:gd name="T16" fmla="*/ 10 w 462"/>
                  <a:gd name="T17" fmla="*/ 0 h 220"/>
                  <a:gd name="T18" fmla="*/ 7 w 462"/>
                  <a:gd name="T19" fmla="*/ 5 h 220"/>
                  <a:gd name="T20" fmla="*/ 5 w 462"/>
                  <a:gd name="T21" fmla="*/ 6 h 220"/>
                  <a:gd name="T22" fmla="*/ 4 w 462"/>
                  <a:gd name="T23" fmla="*/ 7 h 220"/>
                  <a:gd name="T24" fmla="*/ 2 w 462"/>
                  <a:gd name="T25" fmla="*/ 8 h 220"/>
                  <a:gd name="T26" fmla="*/ 1 w 462"/>
                  <a:gd name="T27" fmla="*/ 8 h 220"/>
                  <a:gd name="T28" fmla="*/ 1 w 462"/>
                  <a:gd name="T29" fmla="*/ 7 h 220"/>
                  <a:gd name="T30" fmla="*/ 3 w 462"/>
                  <a:gd name="T31" fmla="*/ 6 h 220"/>
                  <a:gd name="T32" fmla="*/ 4 w 462"/>
                  <a:gd name="T33" fmla="*/ 6 h 220"/>
                  <a:gd name="T34" fmla="*/ 6 w 462"/>
                  <a:gd name="T35" fmla="*/ 5 h 220"/>
                  <a:gd name="T36" fmla="*/ 7 w 462"/>
                  <a:gd name="T37" fmla="*/ 5 h 220"/>
                  <a:gd name="T38" fmla="*/ 0 w 462"/>
                  <a:gd name="T39" fmla="*/ 8 h 220"/>
                  <a:gd name="T40" fmla="*/ 0 w 462"/>
                  <a:gd name="T41" fmla="*/ 8 h 220"/>
                  <a:gd name="T42" fmla="*/ 0 w 462"/>
                  <a:gd name="T43" fmla="*/ 7 h 220"/>
                  <a:gd name="T44" fmla="*/ 0 w 462"/>
                  <a:gd name="T45" fmla="*/ 7 h 220"/>
                  <a:gd name="T46" fmla="*/ 0 w 462"/>
                  <a:gd name="T47" fmla="*/ 8 h 220"/>
                  <a:gd name="T48" fmla="*/ 1 w 462"/>
                  <a:gd name="T49" fmla="*/ 7 h 220"/>
                  <a:gd name="T50" fmla="*/ 4 w 462"/>
                  <a:gd name="T51" fmla="*/ 8 h 220"/>
                  <a:gd name="T52" fmla="*/ 6 w 462"/>
                  <a:gd name="T53" fmla="*/ 8 h 220"/>
                  <a:gd name="T54" fmla="*/ 9 w 462"/>
                  <a:gd name="T55" fmla="*/ 8 h 220"/>
                  <a:gd name="T56" fmla="*/ 11 w 462"/>
                  <a:gd name="T57" fmla="*/ 7 h 220"/>
                  <a:gd name="T58" fmla="*/ 10 w 462"/>
                  <a:gd name="T59" fmla="*/ 9 h 220"/>
                  <a:gd name="T60" fmla="*/ 8 w 462"/>
                  <a:gd name="T61" fmla="*/ 9 h 220"/>
                  <a:gd name="T62" fmla="*/ 5 w 462"/>
                  <a:gd name="T63" fmla="*/ 9 h 220"/>
                  <a:gd name="T64" fmla="*/ 2 w 462"/>
                  <a:gd name="T65" fmla="*/ 8 h 220"/>
                  <a:gd name="T66" fmla="*/ 1 w 462"/>
                  <a:gd name="T67" fmla="*/ 7 h 220"/>
                  <a:gd name="T68" fmla="*/ 12 w 462"/>
                  <a:gd name="T69" fmla="*/ 7 h 220"/>
                  <a:gd name="T70" fmla="*/ 14 w 462"/>
                  <a:gd name="T71" fmla="*/ 6 h 220"/>
                  <a:gd name="T72" fmla="*/ 16 w 462"/>
                  <a:gd name="T73" fmla="*/ 6 h 220"/>
                  <a:gd name="T74" fmla="*/ 17 w 462"/>
                  <a:gd name="T75" fmla="*/ 4 h 220"/>
                  <a:gd name="T76" fmla="*/ 19 w 462"/>
                  <a:gd name="T77" fmla="*/ 4 h 220"/>
                  <a:gd name="T78" fmla="*/ 17 w 462"/>
                  <a:gd name="T79" fmla="*/ 6 h 220"/>
                  <a:gd name="T80" fmla="*/ 16 w 462"/>
                  <a:gd name="T81" fmla="*/ 6 h 220"/>
                  <a:gd name="T82" fmla="*/ 16 w 462"/>
                  <a:gd name="T83" fmla="*/ 7 h 220"/>
                  <a:gd name="T84" fmla="*/ 13 w 462"/>
                  <a:gd name="T85" fmla="*/ 8 h 220"/>
                  <a:gd name="T86" fmla="*/ 11 w 462"/>
                  <a:gd name="T87" fmla="*/ 8 h 220"/>
                  <a:gd name="T88" fmla="*/ 19 w 462"/>
                  <a:gd name="T89" fmla="*/ 4 h 220"/>
                  <a:gd name="T90" fmla="*/ 19 w 462"/>
                  <a:gd name="T91" fmla="*/ 4 h 220"/>
                  <a:gd name="T92" fmla="*/ 19 w 462"/>
                  <a:gd name="T93" fmla="*/ 4 h 220"/>
                  <a:gd name="T94" fmla="*/ 19 w 462"/>
                  <a:gd name="T95" fmla="*/ 4 h 220"/>
                  <a:gd name="T96" fmla="*/ 19 w 462"/>
                  <a:gd name="T97" fmla="*/ 4 h 220"/>
                  <a:gd name="T98" fmla="*/ 19 w 462"/>
                  <a:gd name="T99" fmla="*/ 4 h 220"/>
                  <a:gd name="T100" fmla="*/ 10 w 462"/>
                  <a:gd name="T101" fmla="*/ 1 h 220"/>
                  <a:gd name="T102" fmla="*/ 19 w 462"/>
                  <a:gd name="T103" fmla="*/ 4 h 220"/>
                  <a:gd name="T104" fmla="*/ 10 w 462"/>
                  <a:gd name="T105" fmla="*/ 0 h 220"/>
                  <a:gd name="T106" fmla="*/ 10 w 462"/>
                  <a:gd name="T107" fmla="*/ 0 h 220"/>
                  <a:gd name="T108" fmla="*/ 10 w 462"/>
                  <a:gd name="T109" fmla="*/ 0 h 220"/>
                  <a:gd name="T110" fmla="*/ 10 w 462"/>
                  <a:gd name="T111" fmla="*/ 0 h 2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2"/>
                  <a:gd name="T169" fmla="*/ 0 h 220"/>
                  <a:gd name="T170" fmla="*/ 462 w 462"/>
                  <a:gd name="T171" fmla="*/ 220 h 2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2" h="220">
                    <a:moveTo>
                      <a:pt x="262" y="17"/>
                    </a:moveTo>
                    <a:lnTo>
                      <a:pt x="253" y="35"/>
                    </a:lnTo>
                    <a:lnTo>
                      <a:pt x="244" y="52"/>
                    </a:lnTo>
                    <a:lnTo>
                      <a:pt x="233" y="67"/>
                    </a:lnTo>
                    <a:lnTo>
                      <a:pt x="223" y="84"/>
                    </a:lnTo>
                    <a:lnTo>
                      <a:pt x="211" y="98"/>
                    </a:lnTo>
                    <a:lnTo>
                      <a:pt x="198" y="112"/>
                    </a:lnTo>
                    <a:lnTo>
                      <a:pt x="184" y="125"/>
                    </a:lnTo>
                    <a:lnTo>
                      <a:pt x="169" y="137"/>
                    </a:lnTo>
                    <a:lnTo>
                      <a:pt x="154" y="117"/>
                    </a:lnTo>
                    <a:lnTo>
                      <a:pt x="168" y="106"/>
                    </a:lnTo>
                    <a:lnTo>
                      <a:pt x="181" y="94"/>
                    </a:lnTo>
                    <a:lnTo>
                      <a:pt x="192" y="81"/>
                    </a:lnTo>
                    <a:lnTo>
                      <a:pt x="203" y="68"/>
                    </a:lnTo>
                    <a:lnTo>
                      <a:pt x="214" y="54"/>
                    </a:lnTo>
                    <a:lnTo>
                      <a:pt x="223" y="39"/>
                    </a:lnTo>
                    <a:lnTo>
                      <a:pt x="231" y="24"/>
                    </a:lnTo>
                    <a:lnTo>
                      <a:pt x="239" y="8"/>
                    </a:lnTo>
                    <a:lnTo>
                      <a:pt x="262" y="17"/>
                    </a:lnTo>
                    <a:close/>
                    <a:moveTo>
                      <a:pt x="169" y="137"/>
                    </a:moveTo>
                    <a:lnTo>
                      <a:pt x="152" y="147"/>
                    </a:lnTo>
                    <a:lnTo>
                      <a:pt x="136" y="158"/>
                    </a:lnTo>
                    <a:lnTo>
                      <a:pt x="118" y="168"/>
                    </a:lnTo>
                    <a:lnTo>
                      <a:pt x="100" y="176"/>
                    </a:lnTo>
                    <a:lnTo>
                      <a:pt x="79" y="184"/>
                    </a:lnTo>
                    <a:lnTo>
                      <a:pt x="58" y="192"/>
                    </a:lnTo>
                    <a:lnTo>
                      <a:pt x="37" y="198"/>
                    </a:lnTo>
                    <a:lnTo>
                      <a:pt x="14" y="203"/>
                    </a:lnTo>
                    <a:lnTo>
                      <a:pt x="9" y="180"/>
                    </a:lnTo>
                    <a:lnTo>
                      <a:pt x="30" y="174"/>
                    </a:lnTo>
                    <a:lnTo>
                      <a:pt x="51" y="168"/>
                    </a:lnTo>
                    <a:lnTo>
                      <a:pt x="70" y="161"/>
                    </a:lnTo>
                    <a:lnTo>
                      <a:pt x="89" y="154"/>
                    </a:lnTo>
                    <a:lnTo>
                      <a:pt x="106" y="146"/>
                    </a:lnTo>
                    <a:lnTo>
                      <a:pt x="123" y="137"/>
                    </a:lnTo>
                    <a:lnTo>
                      <a:pt x="138" y="127"/>
                    </a:lnTo>
                    <a:lnTo>
                      <a:pt x="154" y="117"/>
                    </a:lnTo>
                    <a:lnTo>
                      <a:pt x="169" y="137"/>
                    </a:lnTo>
                    <a:close/>
                    <a:moveTo>
                      <a:pt x="9" y="203"/>
                    </a:moveTo>
                    <a:lnTo>
                      <a:pt x="6" y="202"/>
                    </a:lnTo>
                    <a:lnTo>
                      <a:pt x="2" y="199"/>
                    </a:lnTo>
                    <a:lnTo>
                      <a:pt x="0" y="196"/>
                    </a:lnTo>
                    <a:lnTo>
                      <a:pt x="0" y="192"/>
                    </a:lnTo>
                    <a:lnTo>
                      <a:pt x="0" y="187"/>
                    </a:lnTo>
                    <a:lnTo>
                      <a:pt x="2" y="184"/>
                    </a:lnTo>
                    <a:lnTo>
                      <a:pt x="4" y="181"/>
                    </a:lnTo>
                    <a:lnTo>
                      <a:pt x="9" y="180"/>
                    </a:lnTo>
                    <a:lnTo>
                      <a:pt x="11" y="192"/>
                    </a:lnTo>
                    <a:lnTo>
                      <a:pt x="9" y="203"/>
                    </a:lnTo>
                    <a:close/>
                    <a:moveTo>
                      <a:pt x="13" y="180"/>
                    </a:moveTo>
                    <a:lnTo>
                      <a:pt x="52" y="185"/>
                    </a:lnTo>
                    <a:lnTo>
                      <a:pt x="89" y="191"/>
                    </a:lnTo>
                    <a:lnTo>
                      <a:pt x="124" y="193"/>
                    </a:lnTo>
                    <a:lnTo>
                      <a:pt x="158" y="195"/>
                    </a:lnTo>
                    <a:lnTo>
                      <a:pt x="190" y="195"/>
                    </a:lnTo>
                    <a:lnTo>
                      <a:pt x="220" y="193"/>
                    </a:lnTo>
                    <a:lnTo>
                      <a:pt x="250" y="191"/>
                    </a:lnTo>
                    <a:lnTo>
                      <a:pt x="277" y="185"/>
                    </a:lnTo>
                    <a:lnTo>
                      <a:pt x="282" y="209"/>
                    </a:lnTo>
                    <a:lnTo>
                      <a:pt x="253" y="214"/>
                    </a:lnTo>
                    <a:lnTo>
                      <a:pt x="223" y="218"/>
                    </a:lnTo>
                    <a:lnTo>
                      <a:pt x="191" y="219"/>
                    </a:lnTo>
                    <a:lnTo>
                      <a:pt x="158" y="220"/>
                    </a:lnTo>
                    <a:lnTo>
                      <a:pt x="123" y="218"/>
                    </a:lnTo>
                    <a:lnTo>
                      <a:pt x="87" y="214"/>
                    </a:lnTo>
                    <a:lnTo>
                      <a:pt x="49" y="210"/>
                    </a:lnTo>
                    <a:lnTo>
                      <a:pt x="9" y="203"/>
                    </a:lnTo>
                    <a:lnTo>
                      <a:pt x="13" y="180"/>
                    </a:lnTo>
                    <a:close/>
                    <a:moveTo>
                      <a:pt x="277" y="185"/>
                    </a:moveTo>
                    <a:lnTo>
                      <a:pt x="303" y="179"/>
                    </a:lnTo>
                    <a:lnTo>
                      <a:pt x="326" y="171"/>
                    </a:lnTo>
                    <a:lnTo>
                      <a:pt x="349" y="162"/>
                    </a:lnTo>
                    <a:lnTo>
                      <a:pt x="371" y="152"/>
                    </a:lnTo>
                    <a:lnTo>
                      <a:pt x="390" y="140"/>
                    </a:lnTo>
                    <a:lnTo>
                      <a:pt x="408" y="126"/>
                    </a:lnTo>
                    <a:lnTo>
                      <a:pt x="426" y="111"/>
                    </a:lnTo>
                    <a:lnTo>
                      <a:pt x="442" y="94"/>
                    </a:lnTo>
                    <a:lnTo>
                      <a:pt x="460" y="111"/>
                    </a:lnTo>
                    <a:lnTo>
                      <a:pt x="443" y="129"/>
                    </a:lnTo>
                    <a:lnTo>
                      <a:pt x="425" y="145"/>
                    </a:lnTo>
                    <a:lnTo>
                      <a:pt x="414" y="153"/>
                    </a:lnTo>
                    <a:lnTo>
                      <a:pt x="404" y="159"/>
                    </a:lnTo>
                    <a:lnTo>
                      <a:pt x="393" y="167"/>
                    </a:lnTo>
                    <a:lnTo>
                      <a:pt x="382" y="173"/>
                    </a:lnTo>
                    <a:lnTo>
                      <a:pt x="360" y="184"/>
                    </a:lnTo>
                    <a:lnTo>
                      <a:pt x="335" y="194"/>
                    </a:lnTo>
                    <a:lnTo>
                      <a:pt x="309" y="202"/>
                    </a:lnTo>
                    <a:lnTo>
                      <a:pt x="282" y="209"/>
                    </a:lnTo>
                    <a:lnTo>
                      <a:pt x="277" y="185"/>
                    </a:lnTo>
                    <a:close/>
                    <a:moveTo>
                      <a:pt x="456" y="91"/>
                    </a:moveTo>
                    <a:lnTo>
                      <a:pt x="458" y="93"/>
                    </a:lnTo>
                    <a:lnTo>
                      <a:pt x="460" y="94"/>
                    </a:lnTo>
                    <a:lnTo>
                      <a:pt x="461" y="98"/>
                    </a:lnTo>
                    <a:lnTo>
                      <a:pt x="462" y="100"/>
                    </a:lnTo>
                    <a:lnTo>
                      <a:pt x="462" y="103"/>
                    </a:lnTo>
                    <a:lnTo>
                      <a:pt x="462" y="105"/>
                    </a:lnTo>
                    <a:lnTo>
                      <a:pt x="461" y="108"/>
                    </a:lnTo>
                    <a:lnTo>
                      <a:pt x="460" y="111"/>
                    </a:lnTo>
                    <a:lnTo>
                      <a:pt x="451" y="103"/>
                    </a:lnTo>
                    <a:lnTo>
                      <a:pt x="456" y="91"/>
                    </a:lnTo>
                    <a:close/>
                    <a:moveTo>
                      <a:pt x="446" y="114"/>
                    </a:moveTo>
                    <a:lnTo>
                      <a:pt x="245" y="23"/>
                    </a:lnTo>
                    <a:lnTo>
                      <a:pt x="255" y="2"/>
                    </a:lnTo>
                    <a:lnTo>
                      <a:pt x="456" y="91"/>
                    </a:lnTo>
                    <a:lnTo>
                      <a:pt x="446" y="114"/>
                    </a:lnTo>
                    <a:close/>
                    <a:moveTo>
                      <a:pt x="239" y="8"/>
                    </a:moveTo>
                    <a:lnTo>
                      <a:pt x="241" y="4"/>
                    </a:lnTo>
                    <a:lnTo>
                      <a:pt x="245" y="2"/>
                    </a:lnTo>
                    <a:lnTo>
                      <a:pt x="250" y="0"/>
                    </a:lnTo>
                    <a:lnTo>
                      <a:pt x="255" y="2"/>
                    </a:lnTo>
                    <a:lnTo>
                      <a:pt x="250" y="12"/>
                    </a:lnTo>
                    <a:lnTo>
                      <a:pt x="239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3" name="Freeform 1115"/>
              <p:cNvSpPr>
                <a:spLocks/>
              </p:cNvSpPr>
              <p:nvPr/>
            </p:nvSpPr>
            <p:spPr bwMode="auto">
              <a:xfrm>
                <a:off x="2501" y="1516"/>
                <a:ext cx="171" cy="168"/>
              </a:xfrm>
              <a:custGeom>
                <a:avLst/>
                <a:gdLst>
                  <a:gd name="T0" fmla="*/ 3 w 857"/>
                  <a:gd name="T1" fmla="*/ 5 h 816"/>
                  <a:gd name="T2" fmla="*/ 5 w 857"/>
                  <a:gd name="T3" fmla="*/ 6 h 816"/>
                  <a:gd name="T4" fmla="*/ 7 w 857"/>
                  <a:gd name="T5" fmla="*/ 7 h 816"/>
                  <a:gd name="T6" fmla="*/ 8 w 857"/>
                  <a:gd name="T7" fmla="*/ 8 h 816"/>
                  <a:gd name="T8" fmla="*/ 10 w 857"/>
                  <a:gd name="T9" fmla="*/ 9 h 816"/>
                  <a:gd name="T10" fmla="*/ 11 w 857"/>
                  <a:gd name="T11" fmla="*/ 10 h 816"/>
                  <a:gd name="T12" fmla="*/ 12 w 857"/>
                  <a:gd name="T13" fmla="*/ 11 h 816"/>
                  <a:gd name="T14" fmla="*/ 13 w 857"/>
                  <a:gd name="T15" fmla="*/ 13 h 816"/>
                  <a:gd name="T16" fmla="*/ 14 w 857"/>
                  <a:gd name="T17" fmla="*/ 14 h 816"/>
                  <a:gd name="T18" fmla="*/ 14 w 857"/>
                  <a:gd name="T19" fmla="*/ 17 h 816"/>
                  <a:gd name="T20" fmla="*/ 14 w 857"/>
                  <a:gd name="T21" fmla="*/ 18 h 816"/>
                  <a:gd name="T22" fmla="*/ 14 w 857"/>
                  <a:gd name="T23" fmla="*/ 19 h 816"/>
                  <a:gd name="T24" fmla="*/ 14 w 857"/>
                  <a:gd name="T25" fmla="*/ 21 h 816"/>
                  <a:gd name="T26" fmla="*/ 15 w 857"/>
                  <a:gd name="T27" fmla="*/ 22 h 816"/>
                  <a:gd name="T28" fmla="*/ 15 w 857"/>
                  <a:gd name="T29" fmla="*/ 23 h 816"/>
                  <a:gd name="T30" fmla="*/ 16 w 857"/>
                  <a:gd name="T31" fmla="*/ 24 h 816"/>
                  <a:gd name="T32" fmla="*/ 17 w 857"/>
                  <a:gd name="T33" fmla="*/ 26 h 816"/>
                  <a:gd name="T34" fmla="*/ 19 w 857"/>
                  <a:gd name="T35" fmla="*/ 27 h 816"/>
                  <a:gd name="T36" fmla="*/ 20 w 857"/>
                  <a:gd name="T37" fmla="*/ 29 h 816"/>
                  <a:gd name="T38" fmla="*/ 22 w 857"/>
                  <a:gd name="T39" fmla="*/ 30 h 816"/>
                  <a:gd name="T40" fmla="*/ 24 w 857"/>
                  <a:gd name="T41" fmla="*/ 31 h 816"/>
                  <a:gd name="T42" fmla="*/ 26 w 857"/>
                  <a:gd name="T43" fmla="*/ 32 h 816"/>
                  <a:gd name="T44" fmla="*/ 28 w 857"/>
                  <a:gd name="T45" fmla="*/ 32 h 816"/>
                  <a:gd name="T46" fmla="*/ 30 w 857"/>
                  <a:gd name="T47" fmla="*/ 33 h 816"/>
                  <a:gd name="T48" fmla="*/ 33 w 857"/>
                  <a:gd name="T49" fmla="*/ 29 h 816"/>
                  <a:gd name="T50" fmla="*/ 32 w 857"/>
                  <a:gd name="T51" fmla="*/ 29 h 816"/>
                  <a:gd name="T52" fmla="*/ 30 w 857"/>
                  <a:gd name="T53" fmla="*/ 28 h 816"/>
                  <a:gd name="T54" fmla="*/ 28 w 857"/>
                  <a:gd name="T55" fmla="*/ 27 h 816"/>
                  <a:gd name="T56" fmla="*/ 26 w 857"/>
                  <a:gd name="T57" fmla="*/ 26 h 816"/>
                  <a:gd name="T58" fmla="*/ 24 w 857"/>
                  <a:gd name="T59" fmla="*/ 25 h 816"/>
                  <a:gd name="T60" fmla="*/ 22 w 857"/>
                  <a:gd name="T61" fmla="*/ 24 h 816"/>
                  <a:gd name="T62" fmla="*/ 20 w 857"/>
                  <a:gd name="T63" fmla="*/ 22 h 816"/>
                  <a:gd name="T64" fmla="*/ 19 w 857"/>
                  <a:gd name="T65" fmla="*/ 21 h 816"/>
                  <a:gd name="T66" fmla="*/ 19 w 857"/>
                  <a:gd name="T67" fmla="*/ 19 h 816"/>
                  <a:gd name="T68" fmla="*/ 19 w 857"/>
                  <a:gd name="T69" fmla="*/ 17 h 816"/>
                  <a:gd name="T70" fmla="*/ 19 w 857"/>
                  <a:gd name="T71" fmla="*/ 16 h 816"/>
                  <a:gd name="T72" fmla="*/ 19 w 857"/>
                  <a:gd name="T73" fmla="*/ 14 h 816"/>
                  <a:gd name="T74" fmla="*/ 18 w 857"/>
                  <a:gd name="T75" fmla="*/ 12 h 816"/>
                  <a:gd name="T76" fmla="*/ 18 w 857"/>
                  <a:gd name="T77" fmla="*/ 11 h 816"/>
                  <a:gd name="T78" fmla="*/ 17 w 857"/>
                  <a:gd name="T79" fmla="*/ 9 h 816"/>
                  <a:gd name="T80" fmla="*/ 16 w 857"/>
                  <a:gd name="T81" fmla="*/ 8 h 816"/>
                  <a:gd name="T82" fmla="*/ 15 w 857"/>
                  <a:gd name="T83" fmla="*/ 7 h 816"/>
                  <a:gd name="T84" fmla="*/ 15 w 857"/>
                  <a:gd name="T85" fmla="*/ 5 h 816"/>
                  <a:gd name="T86" fmla="*/ 14 w 857"/>
                  <a:gd name="T87" fmla="*/ 4 h 816"/>
                  <a:gd name="T88" fmla="*/ 12 w 857"/>
                  <a:gd name="T89" fmla="*/ 3 h 816"/>
                  <a:gd name="T90" fmla="*/ 11 w 857"/>
                  <a:gd name="T91" fmla="*/ 2 h 816"/>
                  <a:gd name="T92" fmla="*/ 9 w 857"/>
                  <a:gd name="T93" fmla="*/ 1 h 816"/>
                  <a:gd name="T94" fmla="*/ 8 w 857"/>
                  <a:gd name="T95" fmla="*/ 1 h 816"/>
                  <a:gd name="T96" fmla="*/ 6 w 857"/>
                  <a:gd name="T97" fmla="*/ 0 h 816"/>
                  <a:gd name="T98" fmla="*/ 4 w 857"/>
                  <a:gd name="T99" fmla="*/ 0 h 816"/>
                  <a:gd name="T100" fmla="*/ 2 w 857"/>
                  <a:gd name="T101" fmla="*/ 0 h 816"/>
                  <a:gd name="T102" fmla="*/ 1 w 857"/>
                  <a:gd name="T103" fmla="*/ 1 h 8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57"/>
                  <a:gd name="T157" fmla="*/ 0 h 816"/>
                  <a:gd name="T158" fmla="*/ 857 w 857"/>
                  <a:gd name="T159" fmla="*/ 816 h 8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57" h="816">
                    <a:moveTo>
                      <a:pt x="0" y="34"/>
                    </a:moveTo>
                    <a:lnTo>
                      <a:pt x="70" y="121"/>
                    </a:lnTo>
                    <a:lnTo>
                      <a:pt x="97" y="130"/>
                    </a:lnTo>
                    <a:lnTo>
                      <a:pt x="122" y="140"/>
                    </a:lnTo>
                    <a:lnTo>
                      <a:pt x="147" y="151"/>
                    </a:lnTo>
                    <a:lnTo>
                      <a:pt x="170" y="162"/>
                    </a:lnTo>
                    <a:lnTo>
                      <a:pt x="191" y="174"/>
                    </a:lnTo>
                    <a:lnTo>
                      <a:pt x="212" y="187"/>
                    </a:lnTo>
                    <a:lnTo>
                      <a:pt x="230" y="200"/>
                    </a:lnTo>
                    <a:lnTo>
                      <a:pt x="248" y="214"/>
                    </a:lnTo>
                    <a:lnTo>
                      <a:pt x="264" y="229"/>
                    </a:lnTo>
                    <a:lnTo>
                      <a:pt x="279" y="244"/>
                    </a:lnTo>
                    <a:lnTo>
                      <a:pt x="293" y="260"/>
                    </a:lnTo>
                    <a:lnTo>
                      <a:pt x="305" y="276"/>
                    </a:lnTo>
                    <a:lnTo>
                      <a:pt x="316" y="294"/>
                    </a:lnTo>
                    <a:lnTo>
                      <a:pt x="326" y="312"/>
                    </a:lnTo>
                    <a:lnTo>
                      <a:pt x="334" y="330"/>
                    </a:lnTo>
                    <a:lnTo>
                      <a:pt x="341" y="350"/>
                    </a:lnTo>
                    <a:lnTo>
                      <a:pt x="340" y="383"/>
                    </a:lnTo>
                    <a:lnTo>
                      <a:pt x="340" y="417"/>
                    </a:lnTo>
                    <a:lnTo>
                      <a:pt x="341" y="433"/>
                    </a:lnTo>
                    <a:lnTo>
                      <a:pt x="343" y="449"/>
                    </a:lnTo>
                    <a:lnTo>
                      <a:pt x="345" y="464"/>
                    </a:lnTo>
                    <a:lnTo>
                      <a:pt x="348" y="480"/>
                    </a:lnTo>
                    <a:lnTo>
                      <a:pt x="351" y="495"/>
                    </a:lnTo>
                    <a:lnTo>
                      <a:pt x="354" y="512"/>
                    </a:lnTo>
                    <a:lnTo>
                      <a:pt x="359" y="527"/>
                    </a:lnTo>
                    <a:lnTo>
                      <a:pt x="364" y="542"/>
                    </a:lnTo>
                    <a:lnTo>
                      <a:pt x="370" y="557"/>
                    </a:lnTo>
                    <a:lnTo>
                      <a:pt x="376" y="572"/>
                    </a:lnTo>
                    <a:lnTo>
                      <a:pt x="383" y="587"/>
                    </a:lnTo>
                    <a:lnTo>
                      <a:pt x="390" y="602"/>
                    </a:lnTo>
                    <a:lnTo>
                      <a:pt x="410" y="622"/>
                    </a:lnTo>
                    <a:lnTo>
                      <a:pt x="430" y="640"/>
                    </a:lnTo>
                    <a:lnTo>
                      <a:pt x="451" y="659"/>
                    </a:lnTo>
                    <a:lnTo>
                      <a:pt x="471" y="675"/>
                    </a:lnTo>
                    <a:lnTo>
                      <a:pt x="492" y="691"/>
                    </a:lnTo>
                    <a:lnTo>
                      <a:pt x="513" y="706"/>
                    </a:lnTo>
                    <a:lnTo>
                      <a:pt x="535" y="721"/>
                    </a:lnTo>
                    <a:lnTo>
                      <a:pt x="556" y="735"/>
                    </a:lnTo>
                    <a:lnTo>
                      <a:pt x="579" y="748"/>
                    </a:lnTo>
                    <a:lnTo>
                      <a:pt x="602" y="760"/>
                    </a:lnTo>
                    <a:lnTo>
                      <a:pt x="626" y="771"/>
                    </a:lnTo>
                    <a:lnTo>
                      <a:pt x="649" y="782"/>
                    </a:lnTo>
                    <a:lnTo>
                      <a:pt x="673" y="791"/>
                    </a:lnTo>
                    <a:lnTo>
                      <a:pt x="697" y="801"/>
                    </a:lnTo>
                    <a:lnTo>
                      <a:pt x="722" y="809"/>
                    </a:lnTo>
                    <a:lnTo>
                      <a:pt x="748" y="816"/>
                    </a:lnTo>
                    <a:lnTo>
                      <a:pt x="857" y="716"/>
                    </a:lnTo>
                    <a:lnTo>
                      <a:pt x="836" y="714"/>
                    </a:lnTo>
                    <a:lnTo>
                      <a:pt x="815" y="709"/>
                    </a:lnTo>
                    <a:lnTo>
                      <a:pt x="792" y="705"/>
                    </a:lnTo>
                    <a:lnTo>
                      <a:pt x="768" y="699"/>
                    </a:lnTo>
                    <a:lnTo>
                      <a:pt x="743" y="690"/>
                    </a:lnTo>
                    <a:lnTo>
                      <a:pt x="718" y="680"/>
                    </a:lnTo>
                    <a:lnTo>
                      <a:pt x="694" y="670"/>
                    </a:lnTo>
                    <a:lnTo>
                      <a:pt x="668" y="659"/>
                    </a:lnTo>
                    <a:lnTo>
                      <a:pt x="642" y="646"/>
                    </a:lnTo>
                    <a:lnTo>
                      <a:pt x="617" y="632"/>
                    </a:lnTo>
                    <a:lnTo>
                      <a:pt x="592" y="616"/>
                    </a:lnTo>
                    <a:lnTo>
                      <a:pt x="568" y="600"/>
                    </a:lnTo>
                    <a:lnTo>
                      <a:pt x="545" y="583"/>
                    </a:lnTo>
                    <a:lnTo>
                      <a:pt x="522" y="566"/>
                    </a:lnTo>
                    <a:lnTo>
                      <a:pt x="500" y="547"/>
                    </a:lnTo>
                    <a:lnTo>
                      <a:pt x="481" y="528"/>
                    </a:lnTo>
                    <a:lnTo>
                      <a:pt x="483" y="507"/>
                    </a:lnTo>
                    <a:lnTo>
                      <a:pt x="485" y="488"/>
                    </a:lnTo>
                    <a:lnTo>
                      <a:pt x="485" y="467"/>
                    </a:lnTo>
                    <a:lnTo>
                      <a:pt x="485" y="448"/>
                    </a:lnTo>
                    <a:lnTo>
                      <a:pt x="484" y="427"/>
                    </a:lnTo>
                    <a:lnTo>
                      <a:pt x="482" y="407"/>
                    </a:lnTo>
                    <a:lnTo>
                      <a:pt x="479" y="387"/>
                    </a:lnTo>
                    <a:lnTo>
                      <a:pt x="474" y="367"/>
                    </a:lnTo>
                    <a:lnTo>
                      <a:pt x="469" y="348"/>
                    </a:lnTo>
                    <a:lnTo>
                      <a:pt x="464" y="327"/>
                    </a:lnTo>
                    <a:lnTo>
                      <a:pt x="456" y="306"/>
                    </a:lnTo>
                    <a:lnTo>
                      <a:pt x="448" y="287"/>
                    </a:lnTo>
                    <a:lnTo>
                      <a:pt x="439" y="267"/>
                    </a:lnTo>
                    <a:lnTo>
                      <a:pt x="429" y="247"/>
                    </a:lnTo>
                    <a:lnTo>
                      <a:pt x="418" y="227"/>
                    </a:lnTo>
                    <a:lnTo>
                      <a:pt x="406" y="206"/>
                    </a:lnTo>
                    <a:lnTo>
                      <a:pt x="401" y="191"/>
                    </a:lnTo>
                    <a:lnTo>
                      <a:pt x="394" y="176"/>
                    </a:lnTo>
                    <a:lnTo>
                      <a:pt x="387" y="162"/>
                    </a:lnTo>
                    <a:lnTo>
                      <a:pt x="378" y="147"/>
                    </a:lnTo>
                    <a:lnTo>
                      <a:pt x="367" y="133"/>
                    </a:lnTo>
                    <a:lnTo>
                      <a:pt x="356" y="120"/>
                    </a:lnTo>
                    <a:lnTo>
                      <a:pt x="343" y="106"/>
                    </a:lnTo>
                    <a:lnTo>
                      <a:pt x="329" y="93"/>
                    </a:lnTo>
                    <a:lnTo>
                      <a:pt x="312" y="81"/>
                    </a:lnTo>
                    <a:lnTo>
                      <a:pt x="295" y="68"/>
                    </a:lnTo>
                    <a:lnTo>
                      <a:pt x="277" y="56"/>
                    </a:lnTo>
                    <a:lnTo>
                      <a:pt x="257" y="45"/>
                    </a:lnTo>
                    <a:lnTo>
                      <a:pt x="237" y="33"/>
                    </a:lnTo>
                    <a:lnTo>
                      <a:pt x="214" y="24"/>
                    </a:lnTo>
                    <a:lnTo>
                      <a:pt x="191" y="13"/>
                    </a:lnTo>
                    <a:lnTo>
                      <a:pt x="166" y="3"/>
                    </a:lnTo>
                    <a:lnTo>
                      <a:pt x="145" y="1"/>
                    </a:lnTo>
                    <a:lnTo>
                      <a:pt x="123" y="0"/>
                    </a:lnTo>
                    <a:lnTo>
                      <a:pt x="103" y="1"/>
                    </a:lnTo>
                    <a:lnTo>
                      <a:pt x="82" y="4"/>
                    </a:lnTo>
                    <a:lnTo>
                      <a:pt x="62" y="9"/>
                    </a:lnTo>
                    <a:lnTo>
                      <a:pt x="41" y="16"/>
                    </a:lnTo>
                    <a:lnTo>
                      <a:pt x="21" y="25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4" name="Freeform 1116"/>
              <p:cNvSpPr>
                <a:spLocks noEditPoints="1"/>
              </p:cNvSpPr>
              <p:nvPr/>
            </p:nvSpPr>
            <p:spPr bwMode="auto">
              <a:xfrm>
                <a:off x="2497" y="1516"/>
                <a:ext cx="179" cy="168"/>
              </a:xfrm>
              <a:custGeom>
                <a:avLst/>
                <a:gdLst>
                  <a:gd name="T0" fmla="*/ 3 w 881"/>
                  <a:gd name="T1" fmla="*/ 6 h 840"/>
                  <a:gd name="T2" fmla="*/ 5 w 881"/>
                  <a:gd name="T3" fmla="*/ 5 h 840"/>
                  <a:gd name="T4" fmla="*/ 10 w 881"/>
                  <a:gd name="T5" fmla="*/ 8 h 840"/>
                  <a:gd name="T6" fmla="*/ 7 w 881"/>
                  <a:gd name="T7" fmla="*/ 7 h 840"/>
                  <a:gd name="T8" fmla="*/ 11 w 881"/>
                  <a:gd name="T9" fmla="*/ 9 h 840"/>
                  <a:gd name="T10" fmla="*/ 14 w 881"/>
                  <a:gd name="T11" fmla="*/ 13 h 840"/>
                  <a:gd name="T12" fmla="*/ 13 w 881"/>
                  <a:gd name="T13" fmla="*/ 12 h 840"/>
                  <a:gd name="T14" fmla="*/ 11 w 881"/>
                  <a:gd name="T15" fmla="*/ 9 h 840"/>
                  <a:gd name="T16" fmla="*/ 15 w 881"/>
                  <a:gd name="T17" fmla="*/ 15 h 840"/>
                  <a:gd name="T18" fmla="*/ 15 w 881"/>
                  <a:gd name="T19" fmla="*/ 20 h 840"/>
                  <a:gd name="T20" fmla="*/ 14 w 881"/>
                  <a:gd name="T21" fmla="*/ 16 h 840"/>
                  <a:gd name="T22" fmla="*/ 15 w 881"/>
                  <a:gd name="T23" fmla="*/ 20 h 840"/>
                  <a:gd name="T24" fmla="*/ 16 w 881"/>
                  <a:gd name="T25" fmla="*/ 24 h 840"/>
                  <a:gd name="T26" fmla="*/ 15 w 881"/>
                  <a:gd name="T27" fmla="*/ 22 h 840"/>
                  <a:gd name="T28" fmla="*/ 16 w 881"/>
                  <a:gd name="T29" fmla="*/ 25 h 840"/>
                  <a:gd name="T30" fmla="*/ 17 w 881"/>
                  <a:gd name="T31" fmla="*/ 25 h 840"/>
                  <a:gd name="T32" fmla="*/ 22 w 881"/>
                  <a:gd name="T33" fmla="*/ 29 h 840"/>
                  <a:gd name="T34" fmla="*/ 19 w 881"/>
                  <a:gd name="T35" fmla="*/ 28 h 840"/>
                  <a:gd name="T36" fmla="*/ 23 w 881"/>
                  <a:gd name="T37" fmla="*/ 29 h 840"/>
                  <a:gd name="T38" fmla="*/ 28 w 881"/>
                  <a:gd name="T39" fmla="*/ 32 h 840"/>
                  <a:gd name="T40" fmla="*/ 27 w 881"/>
                  <a:gd name="T41" fmla="*/ 33 h 840"/>
                  <a:gd name="T42" fmla="*/ 23 w 881"/>
                  <a:gd name="T43" fmla="*/ 29 h 840"/>
                  <a:gd name="T44" fmla="*/ 30 w 881"/>
                  <a:gd name="T45" fmla="*/ 33 h 840"/>
                  <a:gd name="T46" fmla="*/ 35 w 881"/>
                  <a:gd name="T47" fmla="*/ 29 h 840"/>
                  <a:gd name="T48" fmla="*/ 35 w 881"/>
                  <a:gd name="T49" fmla="*/ 29 h 840"/>
                  <a:gd name="T50" fmla="*/ 35 w 881"/>
                  <a:gd name="T51" fmla="*/ 29 h 840"/>
                  <a:gd name="T52" fmla="*/ 35 w 881"/>
                  <a:gd name="T53" fmla="*/ 30 h 840"/>
                  <a:gd name="T54" fmla="*/ 33 w 881"/>
                  <a:gd name="T55" fmla="*/ 28 h 840"/>
                  <a:gd name="T56" fmla="*/ 33 w 881"/>
                  <a:gd name="T57" fmla="*/ 29 h 840"/>
                  <a:gd name="T58" fmla="*/ 31 w 881"/>
                  <a:gd name="T59" fmla="*/ 28 h 840"/>
                  <a:gd name="T60" fmla="*/ 30 w 881"/>
                  <a:gd name="T61" fmla="*/ 28 h 840"/>
                  <a:gd name="T62" fmla="*/ 25 w 881"/>
                  <a:gd name="T63" fmla="*/ 26 h 840"/>
                  <a:gd name="T64" fmla="*/ 21 w 881"/>
                  <a:gd name="T65" fmla="*/ 24 h 840"/>
                  <a:gd name="T66" fmla="*/ 21 w 881"/>
                  <a:gd name="T67" fmla="*/ 22 h 840"/>
                  <a:gd name="T68" fmla="*/ 25 w 881"/>
                  <a:gd name="T69" fmla="*/ 25 h 840"/>
                  <a:gd name="T70" fmla="*/ 31 w 881"/>
                  <a:gd name="T71" fmla="*/ 28 h 840"/>
                  <a:gd name="T72" fmla="*/ 19 w 881"/>
                  <a:gd name="T73" fmla="*/ 22 h 840"/>
                  <a:gd name="T74" fmla="*/ 19 w 881"/>
                  <a:gd name="T75" fmla="*/ 18 h 840"/>
                  <a:gd name="T76" fmla="*/ 20 w 881"/>
                  <a:gd name="T77" fmla="*/ 17 h 840"/>
                  <a:gd name="T78" fmla="*/ 20 w 881"/>
                  <a:gd name="T79" fmla="*/ 22 h 840"/>
                  <a:gd name="T80" fmla="*/ 18 w 881"/>
                  <a:gd name="T81" fmla="*/ 12 h 840"/>
                  <a:gd name="T82" fmla="*/ 18 w 881"/>
                  <a:gd name="T83" fmla="*/ 9 h 840"/>
                  <a:gd name="T84" fmla="*/ 20 w 881"/>
                  <a:gd name="T85" fmla="*/ 14 h 840"/>
                  <a:gd name="T86" fmla="*/ 17 w 881"/>
                  <a:gd name="T87" fmla="*/ 9 h 840"/>
                  <a:gd name="T88" fmla="*/ 16 w 881"/>
                  <a:gd name="T89" fmla="*/ 9 h 840"/>
                  <a:gd name="T90" fmla="*/ 17 w 881"/>
                  <a:gd name="T91" fmla="*/ 8 h 840"/>
                  <a:gd name="T92" fmla="*/ 15 w 881"/>
                  <a:gd name="T93" fmla="*/ 6 h 840"/>
                  <a:gd name="T94" fmla="*/ 16 w 881"/>
                  <a:gd name="T95" fmla="*/ 8 h 840"/>
                  <a:gd name="T96" fmla="*/ 13 w 881"/>
                  <a:gd name="T97" fmla="*/ 5 h 840"/>
                  <a:gd name="T98" fmla="*/ 8 w 881"/>
                  <a:gd name="T99" fmla="*/ 2 h 840"/>
                  <a:gd name="T100" fmla="*/ 12 w 881"/>
                  <a:gd name="T101" fmla="*/ 3 h 840"/>
                  <a:gd name="T102" fmla="*/ 15 w 881"/>
                  <a:gd name="T103" fmla="*/ 5 h 840"/>
                  <a:gd name="T104" fmla="*/ 7 w 881"/>
                  <a:gd name="T105" fmla="*/ 0 h 840"/>
                  <a:gd name="T106" fmla="*/ 5 w 881"/>
                  <a:gd name="T107" fmla="*/ 1 h 840"/>
                  <a:gd name="T108" fmla="*/ 7 w 881"/>
                  <a:gd name="T109" fmla="*/ 0 h 840"/>
                  <a:gd name="T110" fmla="*/ 1 w 881"/>
                  <a:gd name="T111" fmla="*/ 2 h 840"/>
                  <a:gd name="T112" fmla="*/ 4 w 881"/>
                  <a:gd name="T113" fmla="*/ 1 h 840"/>
                  <a:gd name="T114" fmla="*/ 0 w 881"/>
                  <a:gd name="T115" fmla="*/ 2 h 8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81"/>
                  <a:gd name="T175" fmla="*/ 0 h 840"/>
                  <a:gd name="T176" fmla="*/ 881 w 881"/>
                  <a:gd name="T177" fmla="*/ 840 h 8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81" h="840">
                    <a:moveTo>
                      <a:pt x="22" y="39"/>
                    </a:moveTo>
                    <a:lnTo>
                      <a:pt x="91" y="125"/>
                    </a:lnTo>
                    <a:lnTo>
                      <a:pt x="73" y="140"/>
                    </a:lnTo>
                    <a:lnTo>
                      <a:pt x="4" y="54"/>
                    </a:lnTo>
                    <a:lnTo>
                      <a:pt x="22" y="39"/>
                    </a:lnTo>
                    <a:close/>
                    <a:moveTo>
                      <a:pt x="78" y="145"/>
                    </a:moveTo>
                    <a:lnTo>
                      <a:pt x="75" y="144"/>
                    </a:lnTo>
                    <a:lnTo>
                      <a:pt x="73" y="140"/>
                    </a:lnTo>
                    <a:lnTo>
                      <a:pt x="82" y="133"/>
                    </a:lnTo>
                    <a:lnTo>
                      <a:pt x="78" y="145"/>
                    </a:lnTo>
                    <a:close/>
                    <a:moveTo>
                      <a:pt x="86" y="122"/>
                    </a:moveTo>
                    <a:lnTo>
                      <a:pt x="114" y="131"/>
                    </a:lnTo>
                    <a:lnTo>
                      <a:pt x="140" y="141"/>
                    </a:lnTo>
                    <a:lnTo>
                      <a:pt x="164" y="152"/>
                    </a:lnTo>
                    <a:lnTo>
                      <a:pt x="187" y="163"/>
                    </a:lnTo>
                    <a:lnTo>
                      <a:pt x="210" y="176"/>
                    </a:lnTo>
                    <a:lnTo>
                      <a:pt x="230" y="189"/>
                    </a:lnTo>
                    <a:lnTo>
                      <a:pt x="250" y="202"/>
                    </a:lnTo>
                    <a:lnTo>
                      <a:pt x="268" y="217"/>
                    </a:lnTo>
                    <a:lnTo>
                      <a:pt x="252" y="235"/>
                    </a:lnTo>
                    <a:lnTo>
                      <a:pt x="235" y="221"/>
                    </a:lnTo>
                    <a:lnTo>
                      <a:pt x="216" y="208"/>
                    </a:lnTo>
                    <a:lnTo>
                      <a:pt x="197" y="196"/>
                    </a:lnTo>
                    <a:lnTo>
                      <a:pt x="176" y="185"/>
                    </a:lnTo>
                    <a:lnTo>
                      <a:pt x="154" y="174"/>
                    </a:lnTo>
                    <a:lnTo>
                      <a:pt x="130" y="164"/>
                    </a:lnTo>
                    <a:lnTo>
                      <a:pt x="105" y="154"/>
                    </a:lnTo>
                    <a:lnTo>
                      <a:pt x="78" y="145"/>
                    </a:lnTo>
                    <a:lnTo>
                      <a:pt x="86" y="122"/>
                    </a:lnTo>
                    <a:close/>
                    <a:moveTo>
                      <a:pt x="268" y="217"/>
                    </a:moveTo>
                    <a:lnTo>
                      <a:pt x="284" y="232"/>
                    </a:lnTo>
                    <a:lnTo>
                      <a:pt x="301" y="247"/>
                    </a:lnTo>
                    <a:lnTo>
                      <a:pt x="315" y="264"/>
                    </a:lnTo>
                    <a:lnTo>
                      <a:pt x="328" y="282"/>
                    </a:lnTo>
                    <a:lnTo>
                      <a:pt x="338" y="299"/>
                    </a:lnTo>
                    <a:lnTo>
                      <a:pt x="349" y="318"/>
                    </a:lnTo>
                    <a:lnTo>
                      <a:pt x="358" y="338"/>
                    </a:lnTo>
                    <a:lnTo>
                      <a:pt x="365" y="358"/>
                    </a:lnTo>
                    <a:lnTo>
                      <a:pt x="342" y="366"/>
                    </a:lnTo>
                    <a:lnTo>
                      <a:pt x="335" y="348"/>
                    </a:lnTo>
                    <a:lnTo>
                      <a:pt x="326" y="329"/>
                    </a:lnTo>
                    <a:lnTo>
                      <a:pt x="318" y="312"/>
                    </a:lnTo>
                    <a:lnTo>
                      <a:pt x="307" y="295"/>
                    </a:lnTo>
                    <a:lnTo>
                      <a:pt x="295" y="280"/>
                    </a:lnTo>
                    <a:lnTo>
                      <a:pt x="282" y="263"/>
                    </a:lnTo>
                    <a:lnTo>
                      <a:pt x="267" y="249"/>
                    </a:lnTo>
                    <a:lnTo>
                      <a:pt x="252" y="235"/>
                    </a:lnTo>
                    <a:lnTo>
                      <a:pt x="268" y="217"/>
                    </a:lnTo>
                    <a:close/>
                    <a:moveTo>
                      <a:pt x="365" y="358"/>
                    </a:moveTo>
                    <a:lnTo>
                      <a:pt x="365" y="361"/>
                    </a:lnTo>
                    <a:lnTo>
                      <a:pt x="365" y="363"/>
                    </a:lnTo>
                    <a:lnTo>
                      <a:pt x="353" y="362"/>
                    </a:lnTo>
                    <a:lnTo>
                      <a:pt x="365" y="358"/>
                    </a:lnTo>
                    <a:close/>
                    <a:moveTo>
                      <a:pt x="365" y="363"/>
                    </a:moveTo>
                    <a:lnTo>
                      <a:pt x="364" y="396"/>
                    </a:lnTo>
                    <a:lnTo>
                      <a:pt x="364" y="428"/>
                    </a:lnTo>
                    <a:lnTo>
                      <a:pt x="365" y="444"/>
                    </a:lnTo>
                    <a:lnTo>
                      <a:pt x="366" y="459"/>
                    </a:lnTo>
                    <a:lnTo>
                      <a:pt x="369" y="475"/>
                    </a:lnTo>
                    <a:lnTo>
                      <a:pt x="372" y="490"/>
                    </a:lnTo>
                    <a:lnTo>
                      <a:pt x="348" y="495"/>
                    </a:lnTo>
                    <a:lnTo>
                      <a:pt x="345" y="478"/>
                    </a:lnTo>
                    <a:lnTo>
                      <a:pt x="343" y="462"/>
                    </a:lnTo>
                    <a:lnTo>
                      <a:pt x="342" y="446"/>
                    </a:lnTo>
                    <a:lnTo>
                      <a:pt x="341" y="429"/>
                    </a:lnTo>
                    <a:lnTo>
                      <a:pt x="339" y="412"/>
                    </a:lnTo>
                    <a:lnTo>
                      <a:pt x="339" y="395"/>
                    </a:lnTo>
                    <a:lnTo>
                      <a:pt x="341" y="378"/>
                    </a:lnTo>
                    <a:lnTo>
                      <a:pt x="342" y="361"/>
                    </a:lnTo>
                    <a:lnTo>
                      <a:pt x="365" y="363"/>
                    </a:lnTo>
                    <a:close/>
                    <a:moveTo>
                      <a:pt x="372" y="490"/>
                    </a:moveTo>
                    <a:lnTo>
                      <a:pt x="375" y="505"/>
                    </a:lnTo>
                    <a:lnTo>
                      <a:pt x="378" y="520"/>
                    </a:lnTo>
                    <a:lnTo>
                      <a:pt x="383" y="536"/>
                    </a:lnTo>
                    <a:lnTo>
                      <a:pt x="388" y="550"/>
                    </a:lnTo>
                    <a:lnTo>
                      <a:pt x="393" y="565"/>
                    </a:lnTo>
                    <a:lnTo>
                      <a:pt x="399" y="580"/>
                    </a:lnTo>
                    <a:lnTo>
                      <a:pt x="405" y="594"/>
                    </a:lnTo>
                    <a:lnTo>
                      <a:pt x="413" y="609"/>
                    </a:lnTo>
                    <a:lnTo>
                      <a:pt x="391" y="620"/>
                    </a:lnTo>
                    <a:lnTo>
                      <a:pt x="384" y="605"/>
                    </a:lnTo>
                    <a:lnTo>
                      <a:pt x="377" y="590"/>
                    </a:lnTo>
                    <a:lnTo>
                      <a:pt x="371" y="573"/>
                    </a:lnTo>
                    <a:lnTo>
                      <a:pt x="364" y="558"/>
                    </a:lnTo>
                    <a:lnTo>
                      <a:pt x="360" y="542"/>
                    </a:lnTo>
                    <a:lnTo>
                      <a:pt x="355" y="527"/>
                    </a:lnTo>
                    <a:lnTo>
                      <a:pt x="351" y="511"/>
                    </a:lnTo>
                    <a:lnTo>
                      <a:pt x="348" y="495"/>
                    </a:lnTo>
                    <a:lnTo>
                      <a:pt x="372" y="490"/>
                    </a:lnTo>
                    <a:close/>
                    <a:moveTo>
                      <a:pt x="393" y="623"/>
                    </a:moveTo>
                    <a:lnTo>
                      <a:pt x="392" y="621"/>
                    </a:lnTo>
                    <a:lnTo>
                      <a:pt x="391" y="620"/>
                    </a:lnTo>
                    <a:lnTo>
                      <a:pt x="402" y="614"/>
                    </a:lnTo>
                    <a:lnTo>
                      <a:pt x="393" y="623"/>
                    </a:lnTo>
                    <a:close/>
                    <a:moveTo>
                      <a:pt x="411" y="606"/>
                    </a:moveTo>
                    <a:lnTo>
                      <a:pt x="430" y="625"/>
                    </a:lnTo>
                    <a:lnTo>
                      <a:pt x="450" y="644"/>
                    </a:lnTo>
                    <a:lnTo>
                      <a:pt x="470" y="661"/>
                    </a:lnTo>
                    <a:lnTo>
                      <a:pt x="491" y="677"/>
                    </a:lnTo>
                    <a:lnTo>
                      <a:pt x="511" y="693"/>
                    </a:lnTo>
                    <a:lnTo>
                      <a:pt x="532" y="708"/>
                    </a:lnTo>
                    <a:lnTo>
                      <a:pt x="553" y="722"/>
                    </a:lnTo>
                    <a:lnTo>
                      <a:pt x="575" y="736"/>
                    </a:lnTo>
                    <a:lnTo>
                      <a:pt x="563" y="757"/>
                    </a:lnTo>
                    <a:lnTo>
                      <a:pt x="540" y="743"/>
                    </a:lnTo>
                    <a:lnTo>
                      <a:pt x="518" y="729"/>
                    </a:lnTo>
                    <a:lnTo>
                      <a:pt x="496" y="713"/>
                    </a:lnTo>
                    <a:lnTo>
                      <a:pt x="476" y="696"/>
                    </a:lnTo>
                    <a:lnTo>
                      <a:pt x="454" y="679"/>
                    </a:lnTo>
                    <a:lnTo>
                      <a:pt x="433" y="661"/>
                    </a:lnTo>
                    <a:lnTo>
                      <a:pt x="413" y="642"/>
                    </a:lnTo>
                    <a:lnTo>
                      <a:pt x="393" y="623"/>
                    </a:lnTo>
                    <a:lnTo>
                      <a:pt x="411" y="606"/>
                    </a:lnTo>
                    <a:close/>
                    <a:moveTo>
                      <a:pt x="575" y="736"/>
                    </a:moveTo>
                    <a:lnTo>
                      <a:pt x="598" y="749"/>
                    </a:lnTo>
                    <a:lnTo>
                      <a:pt x="620" y="761"/>
                    </a:lnTo>
                    <a:lnTo>
                      <a:pt x="643" y="772"/>
                    </a:lnTo>
                    <a:lnTo>
                      <a:pt x="666" y="783"/>
                    </a:lnTo>
                    <a:lnTo>
                      <a:pt x="689" y="793"/>
                    </a:lnTo>
                    <a:lnTo>
                      <a:pt x="713" y="801"/>
                    </a:lnTo>
                    <a:lnTo>
                      <a:pt x="738" y="810"/>
                    </a:lnTo>
                    <a:lnTo>
                      <a:pt x="763" y="816"/>
                    </a:lnTo>
                    <a:lnTo>
                      <a:pt x="756" y="840"/>
                    </a:lnTo>
                    <a:lnTo>
                      <a:pt x="730" y="833"/>
                    </a:lnTo>
                    <a:lnTo>
                      <a:pt x="706" y="824"/>
                    </a:lnTo>
                    <a:lnTo>
                      <a:pt x="681" y="815"/>
                    </a:lnTo>
                    <a:lnTo>
                      <a:pt x="656" y="806"/>
                    </a:lnTo>
                    <a:lnTo>
                      <a:pt x="632" y="795"/>
                    </a:lnTo>
                    <a:lnTo>
                      <a:pt x="608" y="783"/>
                    </a:lnTo>
                    <a:lnTo>
                      <a:pt x="586" y="771"/>
                    </a:lnTo>
                    <a:lnTo>
                      <a:pt x="563" y="757"/>
                    </a:lnTo>
                    <a:lnTo>
                      <a:pt x="575" y="736"/>
                    </a:lnTo>
                    <a:close/>
                    <a:moveTo>
                      <a:pt x="767" y="838"/>
                    </a:moveTo>
                    <a:lnTo>
                      <a:pt x="762" y="840"/>
                    </a:lnTo>
                    <a:lnTo>
                      <a:pt x="756" y="840"/>
                    </a:lnTo>
                    <a:lnTo>
                      <a:pt x="760" y="828"/>
                    </a:lnTo>
                    <a:lnTo>
                      <a:pt x="767" y="838"/>
                    </a:lnTo>
                    <a:close/>
                    <a:moveTo>
                      <a:pt x="751" y="820"/>
                    </a:moveTo>
                    <a:lnTo>
                      <a:pt x="860" y="718"/>
                    </a:lnTo>
                    <a:lnTo>
                      <a:pt x="877" y="736"/>
                    </a:lnTo>
                    <a:lnTo>
                      <a:pt x="767" y="838"/>
                    </a:lnTo>
                    <a:lnTo>
                      <a:pt x="751" y="820"/>
                    </a:lnTo>
                    <a:close/>
                    <a:moveTo>
                      <a:pt x="870" y="715"/>
                    </a:moveTo>
                    <a:lnTo>
                      <a:pt x="873" y="716"/>
                    </a:lnTo>
                    <a:lnTo>
                      <a:pt x="876" y="718"/>
                    </a:lnTo>
                    <a:lnTo>
                      <a:pt x="878" y="720"/>
                    </a:lnTo>
                    <a:lnTo>
                      <a:pt x="879" y="723"/>
                    </a:lnTo>
                    <a:lnTo>
                      <a:pt x="881" y="727"/>
                    </a:lnTo>
                    <a:lnTo>
                      <a:pt x="881" y="730"/>
                    </a:lnTo>
                    <a:lnTo>
                      <a:pt x="879" y="733"/>
                    </a:lnTo>
                    <a:lnTo>
                      <a:pt x="877" y="736"/>
                    </a:lnTo>
                    <a:lnTo>
                      <a:pt x="869" y="728"/>
                    </a:lnTo>
                    <a:lnTo>
                      <a:pt x="870" y="715"/>
                    </a:lnTo>
                    <a:close/>
                    <a:moveTo>
                      <a:pt x="869" y="740"/>
                    </a:moveTo>
                    <a:lnTo>
                      <a:pt x="868" y="740"/>
                    </a:lnTo>
                    <a:lnTo>
                      <a:pt x="869" y="715"/>
                    </a:lnTo>
                    <a:lnTo>
                      <a:pt x="870" y="715"/>
                    </a:lnTo>
                    <a:lnTo>
                      <a:pt x="869" y="740"/>
                    </a:lnTo>
                    <a:close/>
                    <a:moveTo>
                      <a:pt x="868" y="740"/>
                    </a:moveTo>
                    <a:lnTo>
                      <a:pt x="868" y="740"/>
                    </a:lnTo>
                    <a:lnTo>
                      <a:pt x="869" y="728"/>
                    </a:lnTo>
                    <a:lnTo>
                      <a:pt x="868" y="740"/>
                    </a:lnTo>
                    <a:close/>
                    <a:moveTo>
                      <a:pt x="868" y="740"/>
                    </a:moveTo>
                    <a:lnTo>
                      <a:pt x="856" y="739"/>
                    </a:lnTo>
                    <a:lnTo>
                      <a:pt x="844" y="738"/>
                    </a:lnTo>
                    <a:lnTo>
                      <a:pt x="831" y="735"/>
                    </a:lnTo>
                    <a:lnTo>
                      <a:pt x="818" y="732"/>
                    </a:lnTo>
                    <a:lnTo>
                      <a:pt x="823" y="708"/>
                    </a:lnTo>
                    <a:lnTo>
                      <a:pt x="835" y="712"/>
                    </a:lnTo>
                    <a:lnTo>
                      <a:pt x="847" y="713"/>
                    </a:lnTo>
                    <a:lnTo>
                      <a:pt x="858" y="715"/>
                    </a:lnTo>
                    <a:lnTo>
                      <a:pt x="869" y="715"/>
                    </a:lnTo>
                    <a:lnTo>
                      <a:pt x="868" y="740"/>
                    </a:lnTo>
                    <a:close/>
                    <a:moveTo>
                      <a:pt x="818" y="732"/>
                    </a:moveTo>
                    <a:lnTo>
                      <a:pt x="805" y="730"/>
                    </a:lnTo>
                    <a:lnTo>
                      <a:pt x="792" y="726"/>
                    </a:lnTo>
                    <a:lnTo>
                      <a:pt x="778" y="722"/>
                    </a:lnTo>
                    <a:lnTo>
                      <a:pt x="764" y="718"/>
                    </a:lnTo>
                    <a:lnTo>
                      <a:pt x="771" y="694"/>
                    </a:lnTo>
                    <a:lnTo>
                      <a:pt x="784" y="699"/>
                    </a:lnTo>
                    <a:lnTo>
                      <a:pt x="797" y="703"/>
                    </a:lnTo>
                    <a:lnTo>
                      <a:pt x="810" y="706"/>
                    </a:lnTo>
                    <a:lnTo>
                      <a:pt x="823" y="708"/>
                    </a:lnTo>
                    <a:lnTo>
                      <a:pt x="818" y="732"/>
                    </a:lnTo>
                    <a:close/>
                    <a:moveTo>
                      <a:pt x="764" y="718"/>
                    </a:moveTo>
                    <a:lnTo>
                      <a:pt x="746" y="712"/>
                    </a:lnTo>
                    <a:lnTo>
                      <a:pt x="727" y="705"/>
                    </a:lnTo>
                    <a:lnTo>
                      <a:pt x="709" y="696"/>
                    </a:lnTo>
                    <a:lnTo>
                      <a:pt x="690" y="689"/>
                    </a:lnTo>
                    <a:lnTo>
                      <a:pt x="672" y="680"/>
                    </a:lnTo>
                    <a:lnTo>
                      <a:pt x="654" y="671"/>
                    </a:lnTo>
                    <a:lnTo>
                      <a:pt x="634" y="661"/>
                    </a:lnTo>
                    <a:lnTo>
                      <a:pt x="616" y="650"/>
                    </a:lnTo>
                    <a:lnTo>
                      <a:pt x="599" y="638"/>
                    </a:lnTo>
                    <a:lnTo>
                      <a:pt x="580" y="627"/>
                    </a:lnTo>
                    <a:lnTo>
                      <a:pt x="563" y="615"/>
                    </a:lnTo>
                    <a:lnTo>
                      <a:pt x="546" y="603"/>
                    </a:lnTo>
                    <a:lnTo>
                      <a:pt x="530" y="590"/>
                    </a:lnTo>
                    <a:lnTo>
                      <a:pt x="513" y="577"/>
                    </a:lnTo>
                    <a:lnTo>
                      <a:pt x="498" y="563"/>
                    </a:lnTo>
                    <a:lnTo>
                      <a:pt x="484" y="549"/>
                    </a:lnTo>
                    <a:lnTo>
                      <a:pt x="501" y="531"/>
                    </a:lnTo>
                    <a:lnTo>
                      <a:pt x="515" y="545"/>
                    </a:lnTo>
                    <a:lnTo>
                      <a:pt x="530" y="558"/>
                    </a:lnTo>
                    <a:lnTo>
                      <a:pt x="546" y="571"/>
                    </a:lnTo>
                    <a:lnTo>
                      <a:pt x="561" y="583"/>
                    </a:lnTo>
                    <a:lnTo>
                      <a:pt x="578" y="595"/>
                    </a:lnTo>
                    <a:lnTo>
                      <a:pt x="594" y="607"/>
                    </a:lnTo>
                    <a:lnTo>
                      <a:pt x="612" y="619"/>
                    </a:lnTo>
                    <a:lnTo>
                      <a:pt x="629" y="630"/>
                    </a:lnTo>
                    <a:lnTo>
                      <a:pt x="665" y="649"/>
                    </a:lnTo>
                    <a:lnTo>
                      <a:pt x="700" y="666"/>
                    </a:lnTo>
                    <a:lnTo>
                      <a:pt x="719" y="675"/>
                    </a:lnTo>
                    <a:lnTo>
                      <a:pt x="737" y="682"/>
                    </a:lnTo>
                    <a:lnTo>
                      <a:pt x="754" y="689"/>
                    </a:lnTo>
                    <a:lnTo>
                      <a:pt x="771" y="694"/>
                    </a:lnTo>
                    <a:lnTo>
                      <a:pt x="764" y="718"/>
                    </a:lnTo>
                    <a:close/>
                    <a:moveTo>
                      <a:pt x="484" y="549"/>
                    </a:moveTo>
                    <a:lnTo>
                      <a:pt x="481" y="543"/>
                    </a:lnTo>
                    <a:lnTo>
                      <a:pt x="480" y="538"/>
                    </a:lnTo>
                    <a:lnTo>
                      <a:pt x="493" y="540"/>
                    </a:lnTo>
                    <a:lnTo>
                      <a:pt x="484" y="549"/>
                    </a:lnTo>
                    <a:close/>
                    <a:moveTo>
                      <a:pt x="480" y="538"/>
                    </a:moveTo>
                    <a:lnTo>
                      <a:pt x="483" y="518"/>
                    </a:lnTo>
                    <a:lnTo>
                      <a:pt x="484" y="499"/>
                    </a:lnTo>
                    <a:lnTo>
                      <a:pt x="485" y="479"/>
                    </a:lnTo>
                    <a:lnTo>
                      <a:pt x="485" y="460"/>
                    </a:lnTo>
                    <a:lnTo>
                      <a:pt x="484" y="441"/>
                    </a:lnTo>
                    <a:lnTo>
                      <a:pt x="482" y="421"/>
                    </a:lnTo>
                    <a:lnTo>
                      <a:pt x="479" y="402"/>
                    </a:lnTo>
                    <a:lnTo>
                      <a:pt x="474" y="382"/>
                    </a:lnTo>
                    <a:lnTo>
                      <a:pt x="498" y="377"/>
                    </a:lnTo>
                    <a:lnTo>
                      <a:pt x="503" y="397"/>
                    </a:lnTo>
                    <a:lnTo>
                      <a:pt x="506" y="418"/>
                    </a:lnTo>
                    <a:lnTo>
                      <a:pt x="508" y="438"/>
                    </a:lnTo>
                    <a:lnTo>
                      <a:pt x="509" y="459"/>
                    </a:lnTo>
                    <a:lnTo>
                      <a:pt x="510" y="479"/>
                    </a:lnTo>
                    <a:lnTo>
                      <a:pt x="509" y="501"/>
                    </a:lnTo>
                    <a:lnTo>
                      <a:pt x="507" y="522"/>
                    </a:lnTo>
                    <a:lnTo>
                      <a:pt x="505" y="542"/>
                    </a:lnTo>
                    <a:lnTo>
                      <a:pt x="480" y="538"/>
                    </a:lnTo>
                    <a:close/>
                    <a:moveTo>
                      <a:pt x="474" y="382"/>
                    </a:moveTo>
                    <a:lnTo>
                      <a:pt x="469" y="362"/>
                    </a:lnTo>
                    <a:lnTo>
                      <a:pt x="464" y="342"/>
                    </a:lnTo>
                    <a:lnTo>
                      <a:pt x="456" y="323"/>
                    </a:lnTo>
                    <a:lnTo>
                      <a:pt x="449" y="303"/>
                    </a:lnTo>
                    <a:lnTo>
                      <a:pt x="440" y="284"/>
                    </a:lnTo>
                    <a:lnTo>
                      <a:pt x="430" y="264"/>
                    </a:lnTo>
                    <a:lnTo>
                      <a:pt x="419" y="244"/>
                    </a:lnTo>
                    <a:lnTo>
                      <a:pt x="407" y="225"/>
                    </a:lnTo>
                    <a:lnTo>
                      <a:pt x="429" y="212"/>
                    </a:lnTo>
                    <a:lnTo>
                      <a:pt x="441" y="232"/>
                    </a:lnTo>
                    <a:lnTo>
                      <a:pt x="452" y="253"/>
                    </a:lnTo>
                    <a:lnTo>
                      <a:pt x="461" y="273"/>
                    </a:lnTo>
                    <a:lnTo>
                      <a:pt x="471" y="295"/>
                    </a:lnTo>
                    <a:lnTo>
                      <a:pt x="480" y="315"/>
                    </a:lnTo>
                    <a:lnTo>
                      <a:pt x="486" y="336"/>
                    </a:lnTo>
                    <a:lnTo>
                      <a:pt x="493" y="356"/>
                    </a:lnTo>
                    <a:lnTo>
                      <a:pt x="498" y="377"/>
                    </a:lnTo>
                    <a:lnTo>
                      <a:pt x="474" y="382"/>
                    </a:lnTo>
                    <a:close/>
                    <a:moveTo>
                      <a:pt x="407" y="225"/>
                    </a:moveTo>
                    <a:lnTo>
                      <a:pt x="407" y="223"/>
                    </a:lnTo>
                    <a:lnTo>
                      <a:pt x="406" y="221"/>
                    </a:lnTo>
                    <a:lnTo>
                      <a:pt x="418" y="218"/>
                    </a:lnTo>
                    <a:lnTo>
                      <a:pt x="407" y="225"/>
                    </a:lnTo>
                    <a:close/>
                    <a:moveTo>
                      <a:pt x="406" y="221"/>
                    </a:moveTo>
                    <a:lnTo>
                      <a:pt x="406" y="221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406" y="221"/>
                    </a:moveTo>
                    <a:lnTo>
                      <a:pt x="401" y="205"/>
                    </a:lnTo>
                    <a:lnTo>
                      <a:pt x="395" y="190"/>
                    </a:lnTo>
                    <a:lnTo>
                      <a:pt x="416" y="179"/>
                    </a:lnTo>
                    <a:lnTo>
                      <a:pt x="420" y="188"/>
                    </a:lnTo>
                    <a:lnTo>
                      <a:pt x="424" y="196"/>
                    </a:lnTo>
                    <a:lnTo>
                      <a:pt x="427" y="206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395" y="190"/>
                    </a:moveTo>
                    <a:lnTo>
                      <a:pt x="386" y="175"/>
                    </a:lnTo>
                    <a:lnTo>
                      <a:pt x="375" y="160"/>
                    </a:lnTo>
                    <a:lnTo>
                      <a:pt x="395" y="145"/>
                    </a:lnTo>
                    <a:lnTo>
                      <a:pt x="401" y="153"/>
                    </a:lnTo>
                    <a:lnTo>
                      <a:pt x="406" y="162"/>
                    </a:lnTo>
                    <a:lnTo>
                      <a:pt x="412" y="171"/>
                    </a:lnTo>
                    <a:lnTo>
                      <a:pt x="416" y="179"/>
                    </a:lnTo>
                    <a:lnTo>
                      <a:pt x="395" y="190"/>
                    </a:lnTo>
                    <a:close/>
                    <a:moveTo>
                      <a:pt x="375" y="160"/>
                    </a:moveTo>
                    <a:lnTo>
                      <a:pt x="368" y="150"/>
                    </a:lnTo>
                    <a:lnTo>
                      <a:pt x="359" y="140"/>
                    </a:lnTo>
                    <a:lnTo>
                      <a:pt x="350" y="131"/>
                    </a:lnTo>
                    <a:lnTo>
                      <a:pt x="341" y="122"/>
                    </a:lnTo>
                    <a:lnTo>
                      <a:pt x="331" y="113"/>
                    </a:lnTo>
                    <a:lnTo>
                      <a:pt x="320" y="104"/>
                    </a:lnTo>
                    <a:lnTo>
                      <a:pt x="308" y="95"/>
                    </a:lnTo>
                    <a:lnTo>
                      <a:pt x="296" y="87"/>
                    </a:lnTo>
                    <a:lnTo>
                      <a:pt x="269" y="71"/>
                    </a:lnTo>
                    <a:lnTo>
                      <a:pt x="240" y="55"/>
                    </a:lnTo>
                    <a:lnTo>
                      <a:pt x="209" y="41"/>
                    </a:lnTo>
                    <a:lnTo>
                      <a:pt x="174" y="27"/>
                    </a:lnTo>
                    <a:lnTo>
                      <a:pt x="183" y="3"/>
                    </a:lnTo>
                    <a:lnTo>
                      <a:pt x="218" y="18"/>
                    </a:lnTo>
                    <a:lnTo>
                      <a:pt x="252" y="33"/>
                    </a:lnTo>
                    <a:lnTo>
                      <a:pt x="282" y="50"/>
                    </a:lnTo>
                    <a:lnTo>
                      <a:pt x="310" y="67"/>
                    </a:lnTo>
                    <a:lnTo>
                      <a:pt x="323" y="77"/>
                    </a:lnTo>
                    <a:lnTo>
                      <a:pt x="336" y="85"/>
                    </a:lnTo>
                    <a:lnTo>
                      <a:pt x="347" y="95"/>
                    </a:lnTo>
                    <a:lnTo>
                      <a:pt x="358" y="105"/>
                    </a:lnTo>
                    <a:lnTo>
                      <a:pt x="369" y="114"/>
                    </a:lnTo>
                    <a:lnTo>
                      <a:pt x="378" y="124"/>
                    </a:lnTo>
                    <a:lnTo>
                      <a:pt x="387" y="134"/>
                    </a:lnTo>
                    <a:lnTo>
                      <a:pt x="395" y="145"/>
                    </a:lnTo>
                    <a:lnTo>
                      <a:pt x="375" y="160"/>
                    </a:lnTo>
                    <a:close/>
                    <a:moveTo>
                      <a:pt x="181" y="3"/>
                    </a:moveTo>
                    <a:lnTo>
                      <a:pt x="182" y="3"/>
                    </a:lnTo>
                    <a:lnTo>
                      <a:pt x="183" y="3"/>
                    </a:lnTo>
                    <a:lnTo>
                      <a:pt x="178" y="15"/>
                    </a:lnTo>
                    <a:lnTo>
                      <a:pt x="181" y="3"/>
                    </a:lnTo>
                    <a:close/>
                    <a:moveTo>
                      <a:pt x="176" y="27"/>
                    </a:moveTo>
                    <a:lnTo>
                      <a:pt x="156" y="25"/>
                    </a:lnTo>
                    <a:lnTo>
                      <a:pt x="135" y="24"/>
                    </a:lnTo>
                    <a:lnTo>
                      <a:pt x="116" y="25"/>
                    </a:lnTo>
                    <a:lnTo>
                      <a:pt x="96" y="28"/>
                    </a:lnTo>
                    <a:lnTo>
                      <a:pt x="92" y="4"/>
                    </a:lnTo>
                    <a:lnTo>
                      <a:pt x="114" y="1"/>
                    </a:lnTo>
                    <a:lnTo>
                      <a:pt x="135" y="0"/>
                    </a:lnTo>
                    <a:lnTo>
                      <a:pt x="158" y="0"/>
                    </a:lnTo>
                    <a:lnTo>
                      <a:pt x="181" y="3"/>
                    </a:lnTo>
                    <a:lnTo>
                      <a:pt x="176" y="27"/>
                    </a:lnTo>
                    <a:close/>
                    <a:moveTo>
                      <a:pt x="96" y="28"/>
                    </a:moveTo>
                    <a:lnTo>
                      <a:pt x="77" y="33"/>
                    </a:lnTo>
                    <a:lnTo>
                      <a:pt x="58" y="40"/>
                    </a:lnTo>
                    <a:lnTo>
                      <a:pt x="38" y="47"/>
                    </a:lnTo>
                    <a:lnTo>
                      <a:pt x="19" y="57"/>
                    </a:lnTo>
                    <a:lnTo>
                      <a:pt x="7" y="36"/>
                    </a:lnTo>
                    <a:lnTo>
                      <a:pt x="27" y="26"/>
                    </a:lnTo>
                    <a:lnTo>
                      <a:pt x="49" y="17"/>
                    </a:lnTo>
                    <a:lnTo>
                      <a:pt x="70" y="10"/>
                    </a:lnTo>
                    <a:lnTo>
                      <a:pt x="92" y="4"/>
                    </a:lnTo>
                    <a:lnTo>
                      <a:pt x="96" y="28"/>
                    </a:lnTo>
                    <a:close/>
                    <a:moveTo>
                      <a:pt x="4" y="54"/>
                    </a:moveTo>
                    <a:lnTo>
                      <a:pt x="1" y="52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2" y="40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12" y="46"/>
                    </a:lnTo>
                    <a:lnTo>
                      <a:pt x="4" y="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5" name="Freeform 1117"/>
              <p:cNvSpPr>
                <a:spLocks/>
              </p:cNvSpPr>
              <p:nvPr/>
            </p:nvSpPr>
            <p:spPr bwMode="auto">
              <a:xfrm>
                <a:off x="2470" y="1367"/>
                <a:ext cx="214" cy="63"/>
              </a:xfrm>
              <a:custGeom>
                <a:avLst/>
                <a:gdLst>
                  <a:gd name="T0" fmla="*/ 1 w 1095"/>
                  <a:gd name="T1" fmla="*/ 1 h 308"/>
                  <a:gd name="T2" fmla="*/ 3 w 1095"/>
                  <a:gd name="T3" fmla="*/ 2 h 308"/>
                  <a:gd name="T4" fmla="*/ 6 w 1095"/>
                  <a:gd name="T5" fmla="*/ 3 h 308"/>
                  <a:gd name="T6" fmla="*/ 8 w 1095"/>
                  <a:gd name="T7" fmla="*/ 4 h 308"/>
                  <a:gd name="T8" fmla="*/ 11 w 1095"/>
                  <a:gd name="T9" fmla="*/ 5 h 308"/>
                  <a:gd name="T10" fmla="*/ 13 w 1095"/>
                  <a:gd name="T11" fmla="*/ 5 h 308"/>
                  <a:gd name="T12" fmla="*/ 15 w 1095"/>
                  <a:gd name="T13" fmla="*/ 5 h 308"/>
                  <a:gd name="T14" fmla="*/ 18 w 1095"/>
                  <a:gd name="T15" fmla="*/ 6 h 308"/>
                  <a:gd name="T16" fmla="*/ 20 w 1095"/>
                  <a:gd name="T17" fmla="*/ 6 h 308"/>
                  <a:gd name="T18" fmla="*/ 23 w 1095"/>
                  <a:gd name="T19" fmla="*/ 6 h 308"/>
                  <a:gd name="T20" fmla="*/ 25 w 1095"/>
                  <a:gd name="T21" fmla="*/ 5 h 308"/>
                  <a:gd name="T22" fmla="*/ 28 w 1095"/>
                  <a:gd name="T23" fmla="*/ 5 h 308"/>
                  <a:gd name="T24" fmla="*/ 30 w 1095"/>
                  <a:gd name="T25" fmla="*/ 5 h 308"/>
                  <a:gd name="T26" fmla="*/ 33 w 1095"/>
                  <a:gd name="T27" fmla="*/ 4 h 308"/>
                  <a:gd name="T28" fmla="*/ 35 w 1095"/>
                  <a:gd name="T29" fmla="*/ 3 h 308"/>
                  <a:gd name="T30" fmla="*/ 38 w 1095"/>
                  <a:gd name="T31" fmla="*/ 3 h 308"/>
                  <a:gd name="T32" fmla="*/ 44 w 1095"/>
                  <a:gd name="T33" fmla="*/ 11 h 308"/>
                  <a:gd name="T34" fmla="*/ 37 w 1095"/>
                  <a:gd name="T35" fmla="*/ 12 h 308"/>
                  <a:gd name="T36" fmla="*/ 33 w 1095"/>
                  <a:gd name="T37" fmla="*/ 12 h 308"/>
                  <a:gd name="T38" fmla="*/ 30 w 1095"/>
                  <a:gd name="T39" fmla="*/ 12 h 308"/>
                  <a:gd name="T40" fmla="*/ 26 w 1095"/>
                  <a:gd name="T41" fmla="*/ 12 h 308"/>
                  <a:gd name="T42" fmla="*/ 23 w 1095"/>
                  <a:gd name="T43" fmla="*/ 12 h 308"/>
                  <a:gd name="T44" fmla="*/ 20 w 1095"/>
                  <a:gd name="T45" fmla="*/ 12 h 308"/>
                  <a:gd name="T46" fmla="*/ 17 w 1095"/>
                  <a:gd name="T47" fmla="*/ 12 h 308"/>
                  <a:gd name="T48" fmla="*/ 14 w 1095"/>
                  <a:gd name="T49" fmla="*/ 11 h 308"/>
                  <a:gd name="T50" fmla="*/ 11 w 1095"/>
                  <a:gd name="T51" fmla="*/ 10 h 308"/>
                  <a:gd name="T52" fmla="*/ 9 w 1095"/>
                  <a:gd name="T53" fmla="*/ 9 h 308"/>
                  <a:gd name="T54" fmla="*/ 7 w 1095"/>
                  <a:gd name="T55" fmla="*/ 8 h 308"/>
                  <a:gd name="T56" fmla="*/ 5 w 1095"/>
                  <a:gd name="T57" fmla="*/ 6 h 308"/>
                  <a:gd name="T58" fmla="*/ 3 w 1095"/>
                  <a:gd name="T59" fmla="*/ 5 h 308"/>
                  <a:gd name="T60" fmla="*/ 1 w 1095"/>
                  <a:gd name="T61" fmla="*/ 2 h 308"/>
                  <a:gd name="T62" fmla="*/ 0 w 1095"/>
                  <a:gd name="T63" fmla="*/ 0 h 3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95"/>
                  <a:gd name="T97" fmla="*/ 0 h 308"/>
                  <a:gd name="T98" fmla="*/ 1095 w 1095"/>
                  <a:gd name="T99" fmla="*/ 308 h 30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95" h="308">
                    <a:moveTo>
                      <a:pt x="0" y="0"/>
                    </a:moveTo>
                    <a:lnTo>
                      <a:pt x="29" y="17"/>
                    </a:lnTo>
                    <a:lnTo>
                      <a:pt x="58" y="33"/>
                    </a:lnTo>
                    <a:lnTo>
                      <a:pt x="87" y="47"/>
                    </a:lnTo>
                    <a:lnTo>
                      <a:pt x="116" y="61"/>
                    </a:lnTo>
                    <a:lnTo>
                      <a:pt x="147" y="74"/>
                    </a:lnTo>
                    <a:lnTo>
                      <a:pt x="176" y="85"/>
                    </a:lnTo>
                    <a:lnTo>
                      <a:pt x="205" y="96"/>
                    </a:lnTo>
                    <a:lnTo>
                      <a:pt x="235" y="105"/>
                    </a:lnTo>
                    <a:lnTo>
                      <a:pt x="265" y="113"/>
                    </a:lnTo>
                    <a:lnTo>
                      <a:pt x="295" y="120"/>
                    </a:lnTo>
                    <a:lnTo>
                      <a:pt x="325" y="126"/>
                    </a:lnTo>
                    <a:lnTo>
                      <a:pt x="355" y="132"/>
                    </a:lnTo>
                    <a:lnTo>
                      <a:pt x="385" y="135"/>
                    </a:lnTo>
                    <a:lnTo>
                      <a:pt x="416" y="138"/>
                    </a:lnTo>
                    <a:lnTo>
                      <a:pt x="446" y="140"/>
                    </a:lnTo>
                    <a:lnTo>
                      <a:pt x="476" y="142"/>
                    </a:lnTo>
                    <a:lnTo>
                      <a:pt x="506" y="142"/>
                    </a:lnTo>
                    <a:lnTo>
                      <a:pt x="538" y="142"/>
                    </a:lnTo>
                    <a:lnTo>
                      <a:pt x="568" y="141"/>
                    </a:lnTo>
                    <a:lnTo>
                      <a:pt x="599" y="139"/>
                    </a:lnTo>
                    <a:lnTo>
                      <a:pt x="629" y="136"/>
                    </a:lnTo>
                    <a:lnTo>
                      <a:pt x="661" y="133"/>
                    </a:lnTo>
                    <a:lnTo>
                      <a:pt x="691" y="127"/>
                    </a:lnTo>
                    <a:lnTo>
                      <a:pt x="722" y="123"/>
                    </a:lnTo>
                    <a:lnTo>
                      <a:pt x="754" y="116"/>
                    </a:lnTo>
                    <a:lnTo>
                      <a:pt x="785" y="110"/>
                    </a:lnTo>
                    <a:lnTo>
                      <a:pt x="815" y="102"/>
                    </a:lnTo>
                    <a:lnTo>
                      <a:pt x="846" y="95"/>
                    </a:lnTo>
                    <a:lnTo>
                      <a:pt x="878" y="86"/>
                    </a:lnTo>
                    <a:lnTo>
                      <a:pt x="909" y="78"/>
                    </a:lnTo>
                    <a:lnTo>
                      <a:pt x="940" y="68"/>
                    </a:lnTo>
                    <a:lnTo>
                      <a:pt x="973" y="57"/>
                    </a:lnTo>
                    <a:lnTo>
                      <a:pt x="1095" y="270"/>
                    </a:lnTo>
                    <a:lnTo>
                      <a:pt x="1004" y="282"/>
                    </a:lnTo>
                    <a:lnTo>
                      <a:pt x="914" y="292"/>
                    </a:lnTo>
                    <a:lnTo>
                      <a:pt x="870" y="297"/>
                    </a:lnTo>
                    <a:lnTo>
                      <a:pt x="826" y="300"/>
                    </a:lnTo>
                    <a:lnTo>
                      <a:pt x="783" y="303"/>
                    </a:lnTo>
                    <a:lnTo>
                      <a:pt x="740" y="305"/>
                    </a:lnTo>
                    <a:lnTo>
                      <a:pt x="697" y="306"/>
                    </a:lnTo>
                    <a:lnTo>
                      <a:pt x="656" y="308"/>
                    </a:lnTo>
                    <a:lnTo>
                      <a:pt x="615" y="308"/>
                    </a:lnTo>
                    <a:lnTo>
                      <a:pt x="575" y="306"/>
                    </a:lnTo>
                    <a:lnTo>
                      <a:pt x="535" y="304"/>
                    </a:lnTo>
                    <a:lnTo>
                      <a:pt x="498" y="301"/>
                    </a:lnTo>
                    <a:lnTo>
                      <a:pt x="460" y="297"/>
                    </a:lnTo>
                    <a:lnTo>
                      <a:pt x="423" y="291"/>
                    </a:lnTo>
                    <a:lnTo>
                      <a:pt x="387" y="285"/>
                    </a:lnTo>
                    <a:lnTo>
                      <a:pt x="353" y="276"/>
                    </a:lnTo>
                    <a:lnTo>
                      <a:pt x="319" y="268"/>
                    </a:lnTo>
                    <a:lnTo>
                      <a:pt x="287" y="257"/>
                    </a:lnTo>
                    <a:lnTo>
                      <a:pt x="256" y="244"/>
                    </a:lnTo>
                    <a:lnTo>
                      <a:pt x="225" y="231"/>
                    </a:lnTo>
                    <a:lnTo>
                      <a:pt x="196" y="216"/>
                    </a:lnTo>
                    <a:lnTo>
                      <a:pt x="168" y="198"/>
                    </a:lnTo>
                    <a:lnTo>
                      <a:pt x="142" y="180"/>
                    </a:lnTo>
                    <a:lnTo>
                      <a:pt x="117" y="161"/>
                    </a:lnTo>
                    <a:lnTo>
                      <a:pt x="94" y="138"/>
                    </a:lnTo>
                    <a:lnTo>
                      <a:pt x="72" y="114"/>
                    </a:lnTo>
                    <a:lnTo>
                      <a:pt x="52" y="88"/>
                    </a:lnTo>
                    <a:lnTo>
                      <a:pt x="32" y="61"/>
                    </a:lnTo>
                    <a:lnTo>
                      <a:pt x="15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6" name="Freeform 1118"/>
              <p:cNvSpPr>
                <a:spLocks noEditPoints="1"/>
              </p:cNvSpPr>
              <p:nvPr/>
            </p:nvSpPr>
            <p:spPr bwMode="auto">
              <a:xfrm>
                <a:off x="2463" y="1363"/>
                <a:ext cx="225" cy="67"/>
              </a:xfrm>
              <a:custGeom>
                <a:avLst/>
                <a:gdLst>
                  <a:gd name="T0" fmla="*/ 3 w 1121"/>
                  <a:gd name="T1" fmla="*/ 1 h 331"/>
                  <a:gd name="T2" fmla="*/ 7 w 1121"/>
                  <a:gd name="T3" fmla="*/ 3 h 331"/>
                  <a:gd name="T4" fmla="*/ 10 w 1121"/>
                  <a:gd name="T5" fmla="*/ 4 h 331"/>
                  <a:gd name="T6" fmla="*/ 14 w 1121"/>
                  <a:gd name="T7" fmla="*/ 5 h 331"/>
                  <a:gd name="T8" fmla="*/ 17 w 1121"/>
                  <a:gd name="T9" fmla="*/ 6 h 331"/>
                  <a:gd name="T10" fmla="*/ 20 w 1121"/>
                  <a:gd name="T11" fmla="*/ 7 h 331"/>
                  <a:gd name="T12" fmla="*/ 16 w 1121"/>
                  <a:gd name="T13" fmla="*/ 6 h 331"/>
                  <a:gd name="T14" fmla="*/ 12 w 1121"/>
                  <a:gd name="T15" fmla="*/ 6 h 331"/>
                  <a:gd name="T16" fmla="*/ 9 w 1121"/>
                  <a:gd name="T17" fmla="*/ 5 h 331"/>
                  <a:gd name="T18" fmla="*/ 5 w 1121"/>
                  <a:gd name="T19" fmla="*/ 3 h 331"/>
                  <a:gd name="T20" fmla="*/ 1 w 1121"/>
                  <a:gd name="T21" fmla="*/ 2 h 331"/>
                  <a:gd name="T22" fmla="*/ 20 w 1121"/>
                  <a:gd name="T23" fmla="*/ 6 h 331"/>
                  <a:gd name="T24" fmla="*/ 23 w 1121"/>
                  <a:gd name="T25" fmla="*/ 6 h 331"/>
                  <a:gd name="T26" fmla="*/ 27 w 1121"/>
                  <a:gd name="T27" fmla="*/ 5 h 331"/>
                  <a:gd name="T28" fmla="*/ 31 w 1121"/>
                  <a:gd name="T29" fmla="*/ 5 h 331"/>
                  <a:gd name="T30" fmla="*/ 34 w 1121"/>
                  <a:gd name="T31" fmla="*/ 4 h 331"/>
                  <a:gd name="T32" fmla="*/ 38 w 1121"/>
                  <a:gd name="T33" fmla="*/ 3 h 331"/>
                  <a:gd name="T34" fmla="*/ 38 w 1121"/>
                  <a:gd name="T35" fmla="*/ 4 h 331"/>
                  <a:gd name="T36" fmla="*/ 34 w 1121"/>
                  <a:gd name="T37" fmla="*/ 5 h 331"/>
                  <a:gd name="T38" fmla="*/ 31 w 1121"/>
                  <a:gd name="T39" fmla="*/ 6 h 331"/>
                  <a:gd name="T40" fmla="*/ 27 w 1121"/>
                  <a:gd name="T41" fmla="*/ 6 h 331"/>
                  <a:gd name="T42" fmla="*/ 23 w 1121"/>
                  <a:gd name="T43" fmla="*/ 7 h 331"/>
                  <a:gd name="T44" fmla="*/ 20 w 1121"/>
                  <a:gd name="T45" fmla="*/ 7 h 331"/>
                  <a:gd name="T46" fmla="*/ 39 w 1121"/>
                  <a:gd name="T47" fmla="*/ 2 h 331"/>
                  <a:gd name="T48" fmla="*/ 40 w 1121"/>
                  <a:gd name="T49" fmla="*/ 3 h 331"/>
                  <a:gd name="T50" fmla="*/ 40 w 1121"/>
                  <a:gd name="T51" fmla="*/ 3 h 331"/>
                  <a:gd name="T52" fmla="*/ 39 w 1121"/>
                  <a:gd name="T53" fmla="*/ 3 h 331"/>
                  <a:gd name="T54" fmla="*/ 45 w 1121"/>
                  <a:gd name="T55" fmla="*/ 11 h 331"/>
                  <a:gd name="T56" fmla="*/ 45 w 1121"/>
                  <a:gd name="T57" fmla="*/ 11 h 331"/>
                  <a:gd name="T58" fmla="*/ 44 w 1121"/>
                  <a:gd name="T59" fmla="*/ 12 h 331"/>
                  <a:gd name="T60" fmla="*/ 45 w 1121"/>
                  <a:gd name="T61" fmla="*/ 11 h 331"/>
                  <a:gd name="T62" fmla="*/ 37 w 1121"/>
                  <a:gd name="T63" fmla="*/ 13 h 331"/>
                  <a:gd name="T64" fmla="*/ 32 w 1121"/>
                  <a:gd name="T65" fmla="*/ 13 h 331"/>
                  <a:gd name="T66" fmla="*/ 27 w 1121"/>
                  <a:gd name="T67" fmla="*/ 13 h 331"/>
                  <a:gd name="T68" fmla="*/ 22 w 1121"/>
                  <a:gd name="T69" fmla="*/ 13 h 331"/>
                  <a:gd name="T70" fmla="*/ 17 w 1121"/>
                  <a:gd name="T71" fmla="*/ 13 h 331"/>
                  <a:gd name="T72" fmla="*/ 20 w 1121"/>
                  <a:gd name="T73" fmla="*/ 12 h 331"/>
                  <a:gd name="T74" fmla="*/ 25 w 1121"/>
                  <a:gd name="T75" fmla="*/ 12 h 331"/>
                  <a:gd name="T76" fmla="*/ 30 w 1121"/>
                  <a:gd name="T77" fmla="*/ 12 h 331"/>
                  <a:gd name="T78" fmla="*/ 35 w 1121"/>
                  <a:gd name="T79" fmla="*/ 12 h 331"/>
                  <a:gd name="T80" fmla="*/ 44 w 1121"/>
                  <a:gd name="T81" fmla="*/ 11 h 331"/>
                  <a:gd name="T82" fmla="*/ 16 w 1121"/>
                  <a:gd name="T83" fmla="*/ 12 h 331"/>
                  <a:gd name="T84" fmla="*/ 12 w 1121"/>
                  <a:gd name="T85" fmla="*/ 11 h 331"/>
                  <a:gd name="T86" fmla="*/ 8 w 1121"/>
                  <a:gd name="T87" fmla="*/ 9 h 331"/>
                  <a:gd name="T88" fmla="*/ 6 w 1121"/>
                  <a:gd name="T89" fmla="*/ 8 h 331"/>
                  <a:gd name="T90" fmla="*/ 4 w 1121"/>
                  <a:gd name="T91" fmla="*/ 7 h 331"/>
                  <a:gd name="T92" fmla="*/ 3 w 1121"/>
                  <a:gd name="T93" fmla="*/ 5 h 331"/>
                  <a:gd name="T94" fmla="*/ 2 w 1121"/>
                  <a:gd name="T95" fmla="*/ 4 h 331"/>
                  <a:gd name="T96" fmla="*/ 1 w 1121"/>
                  <a:gd name="T97" fmla="*/ 2 h 331"/>
                  <a:gd name="T98" fmla="*/ 1 w 1121"/>
                  <a:gd name="T99" fmla="*/ 0 h 331"/>
                  <a:gd name="T100" fmla="*/ 2 w 1121"/>
                  <a:gd name="T101" fmla="*/ 2 h 331"/>
                  <a:gd name="T102" fmla="*/ 3 w 1121"/>
                  <a:gd name="T103" fmla="*/ 4 h 331"/>
                  <a:gd name="T104" fmla="*/ 4 w 1121"/>
                  <a:gd name="T105" fmla="*/ 5 h 331"/>
                  <a:gd name="T106" fmla="*/ 6 w 1121"/>
                  <a:gd name="T107" fmla="*/ 7 h 331"/>
                  <a:gd name="T108" fmla="*/ 9 w 1121"/>
                  <a:gd name="T109" fmla="*/ 9 h 331"/>
                  <a:gd name="T110" fmla="*/ 12 w 1121"/>
                  <a:gd name="T111" fmla="*/ 10 h 331"/>
                  <a:gd name="T112" fmla="*/ 16 w 1121"/>
                  <a:gd name="T113" fmla="*/ 11 h 331"/>
                  <a:gd name="T114" fmla="*/ 0 w 1121"/>
                  <a:gd name="T115" fmla="*/ 1 h 331"/>
                  <a:gd name="T116" fmla="*/ 0 w 1121"/>
                  <a:gd name="T117" fmla="*/ 0 h 331"/>
                  <a:gd name="T118" fmla="*/ 0 w 1121"/>
                  <a:gd name="T119" fmla="*/ 0 h 331"/>
                  <a:gd name="T120" fmla="*/ 1 w 1121"/>
                  <a:gd name="T121" fmla="*/ 0 h 3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21"/>
                  <a:gd name="T184" fmla="*/ 0 h 331"/>
                  <a:gd name="T185" fmla="*/ 1121 w 1121"/>
                  <a:gd name="T186" fmla="*/ 331 h 33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21" h="331">
                    <a:moveTo>
                      <a:pt x="19" y="1"/>
                    </a:moveTo>
                    <a:lnTo>
                      <a:pt x="47" y="18"/>
                    </a:lnTo>
                    <a:lnTo>
                      <a:pt x="76" y="34"/>
                    </a:lnTo>
                    <a:lnTo>
                      <a:pt x="106" y="48"/>
                    </a:lnTo>
                    <a:lnTo>
                      <a:pt x="135" y="63"/>
                    </a:lnTo>
                    <a:lnTo>
                      <a:pt x="164" y="74"/>
                    </a:lnTo>
                    <a:lnTo>
                      <a:pt x="193" y="86"/>
                    </a:lnTo>
                    <a:lnTo>
                      <a:pt x="222" y="96"/>
                    </a:lnTo>
                    <a:lnTo>
                      <a:pt x="251" y="105"/>
                    </a:lnTo>
                    <a:lnTo>
                      <a:pt x="281" y="113"/>
                    </a:lnTo>
                    <a:lnTo>
                      <a:pt x="311" y="120"/>
                    </a:lnTo>
                    <a:lnTo>
                      <a:pt x="340" y="126"/>
                    </a:lnTo>
                    <a:lnTo>
                      <a:pt x="370" y="132"/>
                    </a:lnTo>
                    <a:lnTo>
                      <a:pt x="399" y="135"/>
                    </a:lnTo>
                    <a:lnTo>
                      <a:pt x="430" y="138"/>
                    </a:lnTo>
                    <a:lnTo>
                      <a:pt x="460" y="140"/>
                    </a:lnTo>
                    <a:lnTo>
                      <a:pt x="490" y="141"/>
                    </a:lnTo>
                    <a:lnTo>
                      <a:pt x="489" y="166"/>
                    </a:lnTo>
                    <a:lnTo>
                      <a:pt x="458" y="165"/>
                    </a:lnTo>
                    <a:lnTo>
                      <a:pt x="427" y="163"/>
                    </a:lnTo>
                    <a:lnTo>
                      <a:pt x="397" y="160"/>
                    </a:lnTo>
                    <a:lnTo>
                      <a:pt x="366" y="155"/>
                    </a:lnTo>
                    <a:lnTo>
                      <a:pt x="336" y="150"/>
                    </a:lnTo>
                    <a:lnTo>
                      <a:pt x="305" y="144"/>
                    </a:lnTo>
                    <a:lnTo>
                      <a:pt x="275" y="137"/>
                    </a:lnTo>
                    <a:lnTo>
                      <a:pt x="245" y="128"/>
                    </a:lnTo>
                    <a:lnTo>
                      <a:pt x="215" y="119"/>
                    </a:lnTo>
                    <a:lnTo>
                      <a:pt x="184" y="109"/>
                    </a:lnTo>
                    <a:lnTo>
                      <a:pt x="154" y="97"/>
                    </a:lnTo>
                    <a:lnTo>
                      <a:pt x="125" y="84"/>
                    </a:lnTo>
                    <a:lnTo>
                      <a:pt x="95" y="71"/>
                    </a:lnTo>
                    <a:lnTo>
                      <a:pt x="66" y="56"/>
                    </a:lnTo>
                    <a:lnTo>
                      <a:pt x="35" y="40"/>
                    </a:lnTo>
                    <a:lnTo>
                      <a:pt x="6" y="23"/>
                    </a:lnTo>
                    <a:lnTo>
                      <a:pt x="19" y="1"/>
                    </a:lnTo>
                    <a:close/>
                    <a:moveTo>
                      <a:pt x="490" y="141"/>
                    </a:moveTo>
                    <a:lnTo>
                      <a:pt x="520" y="142"/>
                    </a:lnTo>
                    <a:lnTo>
                      <a:pt x="551" y="141"/>
                    </a:lnTo>
                    <a:lnTo>
                      <a:pt x="581" y="140"/>
                    </a:lnTo>
                    <a:lnTo>
                      <a:pt x="611" y="138"/>
                    </a:lnTo>
                    <a:lnTo>
                      <a:pt x="641" y="136"/>
                    </a:lnTo>
                    <a:lnTo>
                      <a:pt x="672" y="132"/>
                    </a:lnTo>
                    <a:lnTo>
                      <a:pt x="703" y="127"/>
                    </a:lnTo>
                    <a:lnTo>
                      <a:pt x="733" y="123"/>
                    </a:lnTo>
                    <a:lnTo>
                      <a:pt x="764" y="117"/>
                    </a:lnTo>
                    <a:lnTo>
                      <a:pt x="795" y="110"/>
                    </a:lnTo>
                    <a:lnTo>
                      <a:pt x="826" y="102"/>
                    </a:lnTo>
                    <a:lnTo>
                      <a:pt x="857" y="95"/>
                    </a:lnTo>
                    <a:lnTo>
                      <a:pt x="888" y="86"/>
                    </a:lnTo>
                    <a:lnTo>
                      <a:pt x="919" y="78"/>
                    </a:lnTo>
                    <a:lnTo>
                      <a:pt x="950" y="68"/>
                    </a:lnTo>
                    <a:lnTo>
                      <a:pt x="981" y="57"/>
                    </a:lnTo>
                    <a:lnTo>
                      <a:pt x="989" y="81"/>
                    </a:lnTo>
                    <a:lnTo>
                      <a:pt x="958" y="91"/>
                    </a:lnTo>
                    <a:lnTo>
                      <a:pt x="925" y="100"/>
                    </a:lnTo>
                    <a:lnTo>
                      <a:pt x="894" y="110"/>
                    </a:lnTo>
                    <a:lnTo>
                      <a:pt x="863" y="119"/>
                    </a:lnTo>
                    <a:lnTo>
                      <a:pt x="831" y="126"/>
                    </a:lnTo>
                    <a:lnTo>
                      <a:pt x="800" y="134"/>
                    </a:lnTo>
                    <a:lnTo>
                      <a:pt x="769" y="140"/>
                    </a:lnTo>
                    <a:lnTo>
                      <a:pt x="737" y="147"/>
                    </a:lnTo>
                    <a:lnTo>
                      <a:pt x="706" y="152"/>
                    </a:lnTo>
                    <a:lnTo>
                      <a:pt x="675" y="156"/>
                    </a:lnTo>
                    <a:lnTo>
                      <a:pt x="643" y="160"/>
                    </a:lnTo>
                    <a:lnTo>
                      <a:pt x="612" y="163"/>
                    </a:lnTo>
                    <a:lnTo>
                      <a:pt x="582" y="165"/>
                    </a:lnTo>
                    <a:lnTo>
                      <a:pt x="551" y="166"/>
                    </a:lnTo>
                    <a:lnTo>
                      <a:pt x="519" y="166"/>
                    </a:lnTo>
                    <a:lnTo>
                      <a:pt x="489" y="166"/>
                    </a:lnTo>
                    <a:lnTo>
                      <a:pt x="490" y="141"/>
                    </a:lnTo>
                    <a:close/>
                    <a:moveTo>
                      <a:pt x="981" y="57"/>
                    </a:moveTo>
                    <a:lnTo>
                      <a:pt x="986" y="57"/>
                    </a:lnTo>
                    <a:lnTo>
                      <a:pt x="989" y="58"/>
                    </a:lnTo>
                    <a:lnTo>
                      <a:pt x="993" y="60"/>
                    </a:lnTo>
                    <a:lnTo>
                      <a:pt x="996" y="63"/>
                    </a:lnTo>
                    <a:lnTo>
                      <a:pt x="986" y="69"/>
                    </a:lnTo>
                    <a:lnTo>
                      <a:pt x="981" y="57"/>
                    </a:lnTo>
                    <a:close/>
                    <a:moveTo>
                      <a:pt x="996" y="63"/>
                    </a:moveTo>
                    <a:lnTo>
                      <a:pt x="1119" y="276"/>
                    </a:lnTo>
                    <a:lnTo>
                      <a:pt x="1098" y="288"/>
                    </a:lnTo>
                    <a:lnTo>
                      <a:pt x="975" y="74"/>
                    </a:lnTo>
                    <a:lnTo>
                      <a:pt x="996" y="63"/>
                    </a:lnTo>
                    <a:close/>
                    <a:moveTo>
                      <a:pt x="1119" y="276"/>
                    </a:moveTo>
                    <a:lnTo>
                      <a:pt x="1120" y="279"/>
                    </a:lnTo>
                    <a:lnTo>
                      <a:pt x="1121" y="282"/>
                    </a:lnTo>
                    <a:lnTo>
                      <a:pt x="1120" y="285"/>
                    </a:lnTo>
                    <a:lnTo>
                      <a:pt x="1119" y="287"/>
                    </a:lnTo>
                    <a:lnTo>
                      <a:pt x="1118" y="290"/>
                    </a:lnTo>
                    <a:lnTo>
                      <a:pt x="1115" y="291"/>
                    </a:lnTo>
                    <a:lnTo>
                      <a:pt x="1113" y="294"/>
                    </a:lnTo>
                    <a:lnTo>
                      <a:pt x="1110" y="295"/>
                    </a:lnTo>
                    <a:lnTo>
                      <a:pt x="1108" y="282"/>
                    </a:lnTo>
                    <a:lnTo>
                      <a:pt x="1119" y="276"/>
                    </a:lnTo>
                    <a:close/>
                    <a:moveTo>
                      <a:pt x="1110" y="295"/>
                    </a:moveTo>
                    <a:lnTo>
                      <a:pt x="1018" y="307"/>
                    </a:lnTo>
                    <a:lnTo>
                      <a:pt x="927" y="316"/>
                    </a:lnTo>
                    <a:lnTo>
                      <a:pt x="883" y="321"/>
                    </a:lnTo>
                    <a:lnTo>
                      <a:pt x="839" y="324"/>
                    </a:lnTo>
                    <a:lnTo>
                      <a:pt x="796" y="327"/>
                    </a:lnTo>
                    <a:lnTo>
                      <a:pt x="753" y="329"/>
                    </a:lnTo>
                    <a:lnTo>
                      <a:pt x="710" y="331"/>
                    </a:lnTo>
                    <a:lnTo>
                      <a:pt x="668" y="331"/>
                    </a:lnTo>
                    <a:lnTo>
                      <a:pt x="627" y="331"/>
                    </a:lnTo>
                    <a:lnTo>
                      <a:pt x="587" y="330"/>
                    </a:lnTo>
                    <a:lnTo>
                      <a:pt x="547" y="328"/>
                    </a:lnTo>
                    <a:lnTo>
                      <a:pt x="508" y="325"/>
                    </a:lnTo>
                    <a:lnTo>
                      <a:pt x="471" y="321"/>
                    </a:lnTo>
                    <a:lnTo>
                      <a:pt x="434" y="315"/>
                    </a:lnTo>
                    <a:lnTo>
                      <a:pt x="438" y="290"/>
                    </a:lnTo>
                    <a:lnTo>
                      <a:pt x="475" y="296"/>
                    </a:lnTo>
                    <a:lnTo>
                      <a:pt x="512" y="300"/>
                    </a:lnTo>
                    <a:lnTo>
                      <a:pt x="551" y="303"/>
                    </a:lnTo>
                    <a:lnTo>
                      <a:pt x="589" y="306"/>
                    </a:lnTo>
                    <a:lnTo>
                      <a:pt x="629" y="307"/>
                    </a:lnTo>
                    <a:lnTo>
                      <a:pt x="669" y="307"/>
                    </a:lnTo>
                    <a:lnTo>
                      <a:pt x="711" y="307"/>
                    </a:lnTo>
                    <a:lnTo>
                      <a:pt x="753" y="304"/>
                    </a:lnTo>
                    <a:lnTo>
                      <a:pt x="796" y="302"/>
                    </a:lnTo>
                    <a:lnTo>
                      <a:pt x="839" y="300"/>
                    </a:lnTo>
                    <a:lnTo>
                      <a:pt x="882" y="296"/>
                    </a:lnTo>
                    <a:lnTo>
                      <a:pt x="926" y="291"/>
                    </a:lnTo>
                    <a:lnTo>
                      <a:pt x="1016" y="282"/>
                    </a:lnTo>
                    <a:lnTo>
                      <a:pt x="1107" y="270"/>
                    </a:lnTo>
                    <a:lnTo>
                      <a:pt x="1110" y="295"/>
                    </a:lnTo>
                    <a:close/>
                    <a:moveTo>
                      <a:pt x="434" y="315"/>
                    </a:moveTo>
                    <a:lnTo>
                      <a:pt x="398" y="309"/>
                    </a:lnTo>
                    <a:lnTo>
                      <a:pt x="363" y="300"/>
                    </a:lnTo>
                    <a:lnTo>
                      <a:pt x="328" y="290"/>
                    </a:lnTo>
                    <a:lnTo>
                      <a:pt x="295" y="280"/>
                    </a:lnTo>
                    <a:lnTo>
                      <a:pt x="263" y="268"/>
                    </a:lnTo>
                    <a:lnTo>
                      <a:pt x="232" y="254"/>
                    </a:lnTo>
                    <a:lnTo>
                      <a:pt x="203" y="237"/>
                    </a:lnTo>
                    <a:lnTo>
                      <a:pt x="175" y="221"/>
                    </a:lnTo>
                    <a:lnTo>
                      <a:pt x="161" y="212"/>
                    </a:lnTo>
                    <a:lnTo>
                      <a:pt x="148" y="202"/>
                    </a:lnTo>
                    <a:lnTo>
                      <a:pt x="135" y="192"/>
                    </a:lnTo>
                    <a:lnTo>
                      <a:pt x="122" y="181"/>
                    </a:lnTo>
                    <a:lnTo>
                      <a:pt x="110" y="171"/>
                    </a:lnTo>
                    <a:lnTo>
                      <a:pt x="98" y="159"/>
                    </a:lnTo>
                    <a:lnTo>
                      <a:pt x="86" y="147"/>
                    </a:lnTo>
                    <a:lnTo>
                      <a:pt x="75" y="134"/>
                    </a:lnTo>
                    <a:lnTo>
                      <a:pt x="65" y="121"/>
                    </a:lnTo>
                    <a:lnTo>
                      <a:pt x="55" y="108"/>
                    </a:lnTo>
                    <a:lnTo>
                      <a:pt x="44" y="94"/>
                    </a:lnTo>
                    <a:lnTo>
                      <a:pt x="35" y="80"/>
                    </a:lnTo>
                    <a:lnTo>
                      <a:pt x="26" y="65"/>
                    </a:lnTo>
                    <a:lnTo>
                      <a:pt x="17" y="50"/>
                    </a:lnTo>
                    <a:lnTo>
                      <a:pt x="9" y="33"/>
                    </a:lnTo>
                    <a:lnTo>
                      <a:pt x="1" y="17"/>
                    </a:lnTo>
                    <a:lnTo>
                      <a:pt x="23" y="6"/>
                    </a:lnTo>
                    <a:lnTo>
                      <a:pt x="31" y="23"/>
                    </a:lnTo>
                    <a:lnTo>
                      <a:pt x="39" y="38"/>
                    </a:lnTo>
                    <a:lnTo>
                      <a:pt x="47" y="53"/>
                    </a:lnTo>
                    <a:lnTo>
                      <a:pt x="56" y="67"/>
                    </a:lnTo>
                    <a:lnTo>
                      <a:pt x="65" y="80"/>
                    </a:lnTo>
                    <a:lnTo>
                      <a:pt x="74" y="94"/>
                    </a:lnTo>
                    <a:lnTo>
                      <a:pt x="84" y="106"/>
                    </a:lnTo>
                    <a:lnTo>
                      <a:pt x="95" y="119"/>
                    </a:lnTo>
                    <a:lnTo>
                      <a:pt x="104" y="131"/>
                    </a:lnTo>
                    <a:lnTo>
                      <a:pt x="115" y="141"/>
                    </a:lnTo>
                    <a:lnTo>
                      <a:pt x="127" y="152"/>
                    </a:lnTo>
                    <a:lnTo>
                      <a:pt x="139" y="163"/>
                    </a:lnTo>
                    <a:lnTo>
                      <a:pt x="163" y="182"/>
                    </a:lnTo>
                    <a:lnTo>
                      <a:pt x="189" y="201"/>
                    </a:lnTo>
                    <a:lnTo>
                      <a:pt x="216" y="217"/>
                    </a:lnTo>
                    <a:lnTo>
                      <a:pt x="244" y="232"/>
                    </a:lnTo>
                    <a:lnTo>
                      <a:pt x="274" y="245"/>
                    </a:lnTo>
                    <a:lnTo>
                      <a:pt x="304" y="257"/>
                    </a:lnTo>
                    <a:lnTo>
                      <a:pt x="337" y="268"/>
                    </a:lnTo>
                    <a:lnTo>
                      <a:pt x="369" y="276"/>
                    </a:lnTo>
                    <a:lnTo>
                      <a:pt x="403" y="284"/>
                    </a:lnTo>
                    <a:lnTo>
                      <a:pt x="438" y="290"/>
                    </a:lnTo>
                    <a:lnTo>
                      <a:pt x="434" y="315"/>
                    </a:lnTo>
                    <a:close/>
                    <a:moveTo>
                      <a:pt x="1" y="17"/>
                    </a:moveTo>
                    <a:lnTo>
                      <a:pt x="0" y="13"/>
                    </a:lnTo>
                    <a:lnTo>
                      <a:pt x="1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13" y="12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7" name="Freeform 1119"/>
              <p:cNvSpPr>
                <a:spLocks/>
              </p:cNvSpPr>
              <p:nvPr/>
            </p:nvSpPr>
            <p:spPr bwMode="auto">
              <a:xfrm>
                <a:off x="2595" y="1400"/>
                <a:ext cx="136" cy="93"/>
              </a:xfrm>
              <a:custGeom>
                <a:avLst/>
                <a:gdLst>
                  <a:gd name="T0" fmla="*/ 1 w 685"/>
                  <a:gd name="T1" fmla="*/ 17 h 456"/>
                  <a:gd name="T2" fmla="*/ 2 w 685"/>
                  <a:gd name="T3" fmla="*/ 15 h 456"/>
                  <a:gd name="T4" fmla="*/ 2 w 685"/>
                  <a:gd name="T5" fmla="*/ 14 h 456"/>
                  <a:gd name="T6" fmla="*/ 3 w 685"/>
                  <a:gd name="T7" fmla="*/ 12 h 456"/>
                  <a:gd name="T8" fmla="*/ 4 w 685"/>
                  <a:gd name="T9" fmla="*/ 11 h 456"/>
                  <a:gd name="T10" fmla="*/ 6 w 685"/>
                  <a:gd name="T11" fmla="*/ 10 h 456"/>
                  <a:gd name="T12" fmla="*/ 7 w 685"/>
                  <a:gd name="T13" fmla="*/ 9 h 456"/>
                  <a:gd name="T14" fmla="*/ 8 w 685"/>
                  <a:gd name="T15" fmla="*/ 9 h 456"/>
                  <a:gd name="T16" fmla="*/ 10 w 685"/>
                  <a:gd name="T17" fmla="*/ 8 h 456"/>
                  <a:gd name="T18" fmla="*/ 12 w 685"/>
                  <a:gd name="T19" fmla="*/ 9 h 456"/>
                  <a:gd name="T20" fmla="*/ 14 w 685"/>
                  <a:gd name="T21" fmla="*/ 9 h 456"/>
                  <a:gd name="T22" fmla="*/ 16 w 685"/>
                  <a:gd name="T23" fmla="*/ 9 h 456"/>
                  <a:gd name="T24" fmla="*/ 18 w 685"/>
                  <a:gd name="T25" fmla="*/ 10 h 456"/>
                  <a:gd name="T26" fmla="*/ 21 w 685"/>
                  <a:gd name="T27" fmla="*/ 11 h 456"/>
                  <a:gd name="T28" fmla="*/ 23 w 685"/>
                  <a:gd name="T29" fmla="*/ 13 h 456"/>
                  <a:gd name="T30" fmla="*/ 26 w 685"/>
                  <a:gd name="T31" fmla="*/ 14 h 456"/>
                  <a:gd name="T32" fmla="*/ 18 w 685"/>
                  <a:gd name="T33" fmla="*/ 2 h 456"/>
                  <a:gd name="T34" fmla="*/ 16 w 685"/>
                  <a:gd name="T35" fmla="*/ 1 h 456"/>
                  <a:gd name="T36" fmla="*/ 13 w 685"/>
                  <a:gd name="T37" fmla="*/ 0 h 456"/>
                  <a:gd name="T38" fmla="*/ 11 w 685"/>
                  <a:gd name="T39" fmla="*/ 0 h 456"/>
                  <a:gd name="T40" fmla="*/ 9 w 685"/>
                  <a:gd name="T41" fmla="*/ 0 h 456"/>
                  <a:gd name="T42" fmla="*/ 7 w 685"/>
                  <a:gd name="T43" fmla="*/ 0 h 456"/>
                  <a:gd name="T44" fmla="*/ 5 w 685"/>
                  <a:gd name="T45" fmla="*/ 1 h 456"/>
                  <a:gd name="T46" fmla="*/ 4 w 685"/>
                  <a:gd name="T47" fmla="*/ 1 h 456"/>
                  <a:gd name="T48" fmla="*/ 3 w 685"/>
                  <a:gd name="T49" fmla="*/ 2 h 456"/>
                  <a:gd name="T50" fmla="*/ 2 w 685"/>
                  <a:gd name="T51" fmla="*/ 4 h 456"/>
                  <a:gd name="T52" fmla="*/ 1 w 685"/>
                  <a:gd name="T53" fmla="*/ 5 h 456"/>
                  <a:gd name="T54" fmla="*/ 0 w 685"/>
                  <a:gd name="T55" fmla="*/ 7 h 456"/>
                  <a:gd name="T56" fmla="*/ 0 w 685"/>
                  <a:gd name="T57" fmla="*/ 8 h 456"/>
                  <a:gd name="T58" fmla="*/ 0 w 685"/>
                  <a:gd name="T59" fmla="*/ 11 h 456"/>
                  <a:gd name="T60" fmla="*/ 0 w 685"/>
                  <a:gd name="T61" fmla="*/ 13 h 456"/>
                  <a:gd name="T62" fmla="*/ 0 w 685"/>
                  <a:gd name="T63" fmla="*/ 16 h 456"/>
                  <a:gd name="T64" fmla="*/ 1 w 685"/>
                  <a:gd name="T65" fmla="*/ 19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85"/>
                  <a:gd name="T100" fmla="*/ 0 h 456"/>
                  <a:gd name="T101" fmla="*/ 685 w 685"/>
                  <a:gd name="T102" fmla="*/ 456 h 4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85" h="456">
                    <a:moveTo>
                      <a:pt x="23" y="456"/>
                    </a:moveTo>
                    <a:lnTo>
                      <a:pt x="29" y="428"/>
                    </a:lnTo>
                    <a:lnTo>
                      <a:pt x="35" y="403"/>
                    </a:lnTo>
                    <a:lnTo>
                      <a:pt x="44" y="378"/>
                    </a:lnTo>
                    <a:lnTo>
                      <a:pt x="52" y="355"/>
                    </a:lnTo>
                    <a:lnTo>
                      <a:pt x="62" y="335"/>
                    </a:lnTo>
                    <a:lnTo>
                      <a:pt x="72" y="315"/>
                    </a:lnTo>
                    <a:lnTo>
                      <a:pt x="84" y="298"/>
                    </a:lnTo>
                    <a:lnTo>
                      <a:pt x="97" y="282"/>
                    </a:lnTo>
                    <a:lnTo>
                      <a:pt x="110" y="268"/>
                    </a:lnTo>
                    <a:lnTo>
                      <a:pt x="124" y="255"/>
                    </a:lnTo>
                    <a:lnTo>
                      <a:pt x="140" y="243"/>
                    </a:lnTo>
                    <a:lnTo>
                      <a:pt x="156" y="233"/>
                    </a:lnTo>
                    <a:lnTo>
                      <a:pt x="173" y="226"/>
                    </a:lnTo>
                    <a:lnTo>
                      <a:pt x="192" y="219"/>
                    </a:lnTo>
                    <a:lnTo>
                      <a:pt x="211" y="214"/>
                    </a:lnTo>
                    <a:lnTo>
                      <a:pt x="231" y="211"/>
                    </a:lnTo>
                    <a:lnTo>
                      <a:pt x="252" y="210"/>
                    </a:lnTo>
                    <a:lnTo>
                      <a:pt x="274" y="210"/>
                    </a:lnTo>
                    <a:lnTo>
                      <a:pt x="298" y="211"/>
                    </a:lnTo>
                    <a:lnTo>
                      <a:pt x="321" y="214"/>
                    </a:lnTo>
                    <a:lnTo>
                      <a:pt x="346" y="218"/>
                    </a:lnTo>
                    <a:lnTo>
                      <a:pt x="372" y="225"/>
                    </a:lnTo>
                    <a:lnTo>
                      <a:pt x="399" y="232"/>
                    </a:lnTo>
                    <a:lnTo>
                      <a:pt x="427" y="242"/>
                    </a:lnTo>
                    <a:lnTo>
                      <a:pt x="456" y="253"/>
                    </a:lnTo>
                    <a:lnTo>
                      <a:pt x="486" y="266"/>
                    </a:lnTo>
                    <a:lnTo>
                      <a:pt x="517" y="280"/>
                    </a:lnTo>
                    <a:lnTo>
                      <a:pt x="548" y="295"/>
                    </a:lnTo>
                    <a:lnTo>
                      <a:pt x="582" y="312"/>
                    </a:lnTo>
                    <a:lnTo>
                      <a:pt x="615" y="332"/>
                    </a:lnTo>
                    <a:lnTo>
                      <a:pt x="650" y="352"/>
                    </a:lnTo>
                    <a:lnTo>
                      <a:pt x="685" y="374"/>
                    </a:lnTo>
                    <a:lnTo>
                      <a:pt x="456" y="38"/>
                    </a:lnTo>
                    <a:lnTo>
                      <a:pt x="422" y="28"/>
                    </a:lnTo>
                    <a:lnTo>
                      <a:pt x="388" y="20"/>
                    </a:lnTo>
                    <a:lnTo>
                      <a:pt x="357" y="13"/>
                    </a:lnTo>
                    <a:lnTo>
                      <a:pt x="327" y="8"/>
                    </a:lnTo>
                    <a:lnTo>
                      <a:pt x="298" y="3"/>
                    </a:lnTo>
                    <a:lnTo>
                      <a:pt x="270" y="1"/>
                    </a:lnTo>
                    <a:lnTo>
                      <a:pt x="243" y="0"/>
                    </a:lnTo>
                    <a:lnTo>
                      <a:pt x="218" y="1"/>
                    </a:lnTo>
                    <a:lnTo>
                      <a:pt x="194" y="3"/>
                    </a:lnTo>
                    <a:lnTo>
                      <a:pt x="172" y="7"/>
                    </a:lnTo>
                    <a:lnTo>
                      <a:pt x="151" y="12"/>
                    </a:lnTo>
                    <a:lnTo>
                      <a:pt x="131" y="18"/>
                    </a:lnTo>
                    <a:lnTo>
                      <a:pt x="113" y="26"/>
                    </a:lnTo>
                    <a:lnTo>
                      <a:pt x="97" y="36"/>
                    </a:lnTo>
                    <a:lnTo>
                      <a:pt x="81" y="47"/>
                    </a:lnTo>
                    <a:lnTo>
                      <a:pt x="66" y="58"/>
                    </a:lnTo>
                    <a:lnTo>
                      <a:pt x="54" y="72"/>
                    </a:lnTo>
                    <a:lnTo>
                      <a:pt x="43" y="88"/>
                    </a:lnTo>
                    <a:lnTo>
                      <a:pt x="32" y="104"/>
                    </a:lnTo>
                    <a:lnTo>
                      <a:pt x="23" y="122"/>
                    </a:lnTo>
                    <a:lnTo>
                      <a:pt x="16" y="143"/>
                    </a:lnTo>
                    <a:lnTo>
                      <a:pt x="10" y="163"/>
                    </a:lnTo>
                    <a:lnTo>
                      <a:pt x="5" y="186"/>
                    </a:lnTo>
                    <a:lnTo>
                      <a:pt x="2" y="210"/>
                    </a:lnTo>
                    <a:lnTo>
                      <a:pt x="0" y="236"/>
                    </a:lnTo>
                    <a:lnTo>
                      <a:pt x="0" y="263"/>
                    </a:lnTo>
                    <a:lnTo>
                      <a:pt x="0" y="291"/>
                    </a:lnTo>
                    <a:lnTo>
                      <a:pt x="2" y="321"/>
                    </a:lnTo>
                    <a:lnTo>
                      <a:pt x="5" y="352"/>
                    </a:lnTo>
                    <a:lnTo>
                      <a:pt x="9" y="386"/>
                    </a:lnTo>
                    <a:lnTo>
                      <a:pt x="16" y="419"/>
                    </a:lnTo>
                    <a:lnTo>
                      <a:pt x="23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8" name="Freeform 1120"/>
              <p:cNvSpPr>
                <a:spLocks noEditPoints="1"/>
              </p:cNvSpPr>
              <p:nvPr/>
            </p:nvSpPr>
            <p:spPr bwMode="auto">
              <a:xfrm>
                <a:off x="2591" y="1397"/>
                <a:ext cx="140" cy="97"/>
              </a:xfrm>
              <a:custGeom>
                <a:avLst/>
                <a:gdLst>
                  <a:gd name="T0" fmla="*/ 1 w 710"/>
                  <a:gd name="T1" fmla="*/ 16 h 479"/>
                  <a:gd name="T2" fmla="*/ 3 w 710"/>
                  <a:gd name="T3" fmla="*/ 14 h 479"/>
                  <a:gd name="T4" fmla="*/ 4 w 710"/>
                  <a:gd name="T5" fmla="*/ 11 h 479"/>
                  <a:gd name="T6" fmla="*/ 6 w 710"/>
                  <a:gd name="T7" fmla="*/ 10 h 479"/>
                  <a:gd name="T8" fmla="*/ 8 w 710"/>
                  <a:gd name="T9" fmla="*/ 9 h 479"/>
                  <a:gd name="T10" fmla="*/ 10 w 710"/>
                  <a:gd name="T11" fmla="*/ 9 h 479"/>
                  <a:gd name="T12" fmla="*/ 8 w 710"/>
                  <a:gd name="T13" fmla="*/ 10 h 479"/>
                  <a:gd name="T14" fmla="*/ 6 w 710"/>
                  <a:gd name="T15" fmla="*/ 11 h 479"/>
                  <a:gd name="T16" fmla="*/ 4 w 710"/>
                  <a:gd name="T17" fmla="*/ 13 h 479"/>
                  <a:gd name="T18" fmla="*/ 3 w 710"/>
                  <a:gd name="T19" fmla="*/ 15 h 479"/>
                  <a:gd name="T20" fmla="*/ 2 w 710"/>
                  <a:gd name="T21" fmla="*/ 18 h 479"/>
                  <a:gd name="T22" fmla="*/ 10 w 710"/>
                  <a:gd name="T23" fmla="*/ 8 h 479"/>
                  <a:gd name="T24" fmla="*/ 12 w 710"/>
                  <a:gd name="T25" fmla="*/ 8 h 479"/>
                  <a:gd name="T26" fmla="*/ 15 w 710"/>
                  <a:gd name="T27" fmla="*/ 9 h 479"/>
                  <a:gd name="T28" fmla="*/ 19 w 710"/>
                  <a:gd name="T29" fmla="*/ 10 h 479"/>
                  <a:gd name="T30" fmla="*/ 23 w 710"/>
                  <a:gd name="T31" fmla="*/ 12 h 479"/>
                  <a:gd name="T32" fmla="*/ 27 w 710"/>
                  <a:gd name="T33" fmla="*/ 14 h 479"/>
                  <a:gd name="T34" fmla="*/ 26 w 710"/>
                  <a:gd name="T35" fmla="*/ 15 h 479"/>
                  <a:gd name="T36" fmla="*/ 22 w 710"/>
                  <a:gd name="T37" fmla="*/ 13 h 479"/>
                  <a:gd name="T38" fmla="*/ 19 w 710"/>
                  <a:gd name="T39" fmla="*/ 11 h 479"/>
                  <a:gd name="T40" fmla="*/ 15 w 710"/>
                  <a:gd name="T41" fmla="*/ 10 h 479"/>
                  <a:gd name="T42" fmla="*/ 12 w 710"/>
                  <a:gd name="T43" fmla="*/ 9 h 479"/>
                  <a:gd name="T44" fmla="*/ 10 w 710"/>
                  <a:gd name="T45" fmla="*/ 9 h 479"/>
                  <a:gd name="T46" fmla="*/ 28 w 710"/>
                  <a:gd name="T47" fmla="*/ 15 h 479"/>
                  <a:gd name="T48" fmla="*/ 28 w 710"/>
                  <a:gd name="T49" fmla="*/ 16 h 479"/>
                  <a:gd name="T50" fmla="*/ 28 w 710"/>
                  <a:gd name="T51" fmla="*/ 16 h 479"/>
                  <a:gd name="T52" fmla="*/ 28 w 710"/>
                  <a:gd name="T53" fmla="*/ 15 h 479"/>
                  <a:gd name="T54" fmla="*/ 19 w 710"/>
                  <a:gd name="T55" fmla="*/ 2 h 479"/>
                  <a:gd name="T56" fmla="*/ 19 w 710"/>
                  <a:gd name="T57" fmla="*/ 2 h 479"/>
                  <a:gd name="T58" fmla="*/ 19 w 710"/>
                  <a:gd name="T59" fmla="*/ 2 h 479"/>
                  <a:gd name="T60" fmla="*/ 17 w 710"/>
                  <a:gd name="T61" fmla="*/ 2 h 479"/>
                  <a:gd name="T62" fmla="*/ 14 w 710"/>
                  <a:gd name="T63" fmla="*/ 1 h 479"/>
                  <a:gd name="T64" fmla="*/ 10 w 710"/>
                  <a:gd name="T65" fmla="*/ 1 h 479"/>
                  <a:gd name="T66" fmla="*/ 8 w 710"/>
                  <a:gd name="T67" fmla="*/ 1 h 479"/>
                  <a:gd name="T68" fmla="*/ 5 w 710"/>
                  <a:gd name="T69" fmla="*/ 2 h 479"/>
                  <a:gd name="T70" fmla="*/ 4 w 710"/>
                  <a:gd name="T71" fmla="*/ 3 h 479"/>
                  <a:gd name="T72" fmla="*/ 4 w 710"/>
                  <a:gd name="T73" fmla="*/ 1 h 479"/>
                  <a:gd name="T74" fmla="*/ 6 w 710"/>
                  <a:gd name="T75" fmla="*/ 0 h 479"/>
                  <a:gd name="T76" fmla="*/ 9 w 710"/>
                  <a:gd name="T77" fmla="*/ 0 h 479"/>
                  <a:gd name="T78" fmla="*/ 12 w 710"/>
                  <a:gd name="T79" fmla="*/ 0 h 479"/>
                  <a:gd name="T80" fmla="*/ 16 w 710"/>
                  <a:gd name="T81" fmla="*/ 1 h 479"/>
                  <a:gd name="T82" fmla="*/ 19 w 710"/>
                  <a:gd name="T83" fmla="*/ 2 h 479"/>
                  <a:gd name="T84" fmla="*/ 3 w 710"/>
                  <a:gd name="T85" fmla="*/ 4 h 479"/>
                  <a:gd name="T86" fmla="*/ 2 w 710"/>
                  <a:gd name="T87" fmla="*/ 6 h 479"/>
                  <a:gd name="T88" fmla="*/ 1 w 710"/>
                  <a:gd name="T89" fmla="*/ 9 h 479"/>
                  <a:gd name="T90" fmla="*/ 1 w 710"/>
                  <a:gd name="T91" fmla="*/ 12 h 479"/>
                  <a:gd name="T92" fmla="*/ 1 w 710"/>
                  <a:gd name="T93" fmla="*/ 16 h 479"/>
                  <a:gd name="T94" fmla="*/ 1 w 710"/>
                  <a:gd name="T95" fmla="*/ 19 h 479"/>
                  <a:gd name="T96" fmla="*/ 0 w 710"/>
                  <a:gd name="T97" fmla="*/ 15 h 479"/>
                  <a:gd name="T98" fmla="*/ 0 w 710"/>
                  <a:gd name="T99" fmla="*/ 11 h 479"/>
                  <a:gd name="T100" fmla="*/ 0 w 710"/>
                  <a:gd name="T101" fmla="*/ 8 h 479"/>
                  <a:gd name="T102" fmla="*/ 1 w 710"/>
                  <a:gd name="T103" fmla="*/ 5 h 479"/>
                  <a:gd name="T104" fmla="*/ 2 w 710"/>
                  <a:gd name="T105" fmla="*/ 3 h 479"/>
                  <a:gd name="T106" fmla="*/ 2 w 710"/>
                  <a:gd name="T107" fmla="*/ 19 h 479"/>
                  <a:gd name="T108" fmla="*/ 2 w 710"/>
                  <a:gd name="T109" fmla="*/ 19 h 479"/>
                  <a:gd name="T110" fmla="*/ 1 w 710"/>
                  <a:gd name="T111" fmla="*/ 19 h 479"/>
                  <a:gd name="T112" fmla="*/ 1 w 710"/>
                  <a:gd name="T113" fmla="*/ 19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0"/>
                  <a:gd name="T172" fmla="*/ 0 h 479"/>
                  <a:gd name="T173" fmla="*/ 710 w 710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0" h="479">
                    <a:moveTo>
                      <a:pt x="24" y="465"/>
                    </a:moveTo>
                    <a:lnTo>
                      <a:pt x="30" y="437"/>
                    </a:lnTo>
                    <a:lnTo>
                      <a:pt x="37" y="411"/>
                    </a:lnTo>
                    <a:lnTo>
                      <a:pt x="45" y="385"/>
                    </a:lnTo>
                    <a:lnTo>
                      <a:pt x="55" y="362"/>
                    </a:lnTo>
                    <a:lnTo>
                      <a:pt x="64" y="340"/>
                    </a:lnTo>
                    <a:lnTo>
                      <a:pt x="75" y="320"/>
                    </a:lnTo>
                    <a:lnTo>
                      <a:pt x="88" y="302"/>
                    </a:lnTo>
                    <a:lnTo>
                      <a:pt x="101" y="285"/>
                    </a:lnTo>
                    <a:lnTo>
                      <a:pt x="115" y="270"/>
                    </a:lnTo>
                    <a:lnTo>
                      <a:pt x="130" y="256"/>
                    </a:lnTo>
                    <a:lnTo>
                      <a:pt x="146" y="244"/>
                    </a:lnTo>
                    <a:lnTo>
                      <a:pt x="164" y="235"/>
                    </a:lnTo>
                    <a:lnTo>
                      <a:pt x="182" y="226"/>
                    </a:lnTo>
                    <a:lnTo>
                      <a:pt x="202" y="219"/>
                    </a:lnTo>
                    <a:lnTo>
                      <a:pt x="221" y="214"/>
                    </a:lnTo>
                    <a:lnTo>
                      <a:pt x="243" y="211"/>
                    </a:lnTo>
                    <a:lnTo>
                      <a:pt x="245" y="235"/>
                    </a:lnTo>
                    <a:lnTo>
                      <a:pt x="226" y="238"/>
                    </a:lnTo>
                    <a:lnTo>
                      <a:pt x="208" y="243"/>
                    </a:lnTo>
                    <a:lnTo>
                      <a:pt x="191" y="249"/>
                    </a:lnTo>
                    <a:lnTo>
                      <a:pt x="175" y="257"/>
                    </a:lnTo>
                    <a:lnTo>
                      <a:pt x="158" y="266"/>
                    </a:lnTo>
                    <a:lnTo>
                      <a:pt x="144" y="277"/>
                    </a:lnTo>
                    <a:lnTo>
                      <a:pt x="130" y="290"/>
                    </a:lnTo>
                    <a:lnTo>
                      <a:pt x="117" y="304"/>
                    </a:lnTo>
                    <a:lnTo>
                      <a:pt x="105" y="319"/>
                    </a:lnTo>
                    <a:lnTo>
                      <a:pt x="95" y="336"/>
                    </a:lnTo>
                    <a:lnTo>
                      <a:pt x="85" y="354"/>
                    </a:lnTo>
                    <a:lnTo>
                      <a:pt x="75" y="374"/>
                    </a:lnTo>
                    <a:lnTo>
                      <a:pt x="68" y="395"/>
                    </a:lnTo>
                    <a:lnTo>
                      <a:pt x="60" y="419"/>
                    </a:lnTo>
                    <a:lnTo>
                      <a:pt x="54" y="443"/>
                    </a:lnTo>
                    <a:lnTo>
                      <a:pt x="48" y="470"/>
                    </a:lnTo>
                    <a:lnTo>
                      <a:pt x="24" y="465"/>
                    </a:lnTo>
                    <a:close/>
                    <a:moveTo>
                      <a:pt x="243" y="211"/>
                    </a:moveTo>
                    <a:lnTo>
                      <a:pt x="264" y="209"/>
                    </a:lnTo>
                    <a:lnTo>
                      <a:pt x="287" y="209"/>
                    </a:lnTo>
                    <a:lnTo>
                      <a:pt x="311" y="211"/>
                    </a:lnTo>
                    <a:lnTo>
                      <a:pt x="335" y="213"/>
                    </a:lnTo>
                    <a:lnTo>
                      <a:pt x="360" y="218"/>
                    </a:lnTo>
                    <a:lnTo>
                      <a:pt x="387" y="225"/>
                    </a:lnTo>
                    <a:lnTo>
                      <a:pt x="414" y="232"/>
                    </a:lnTo>
                    <a:lnTo>
                      <a:pt x="442" y="242"/>
                    </a:lnTo>
                    <a:lnTo>
                      <a:pt x="473" y="253"/>
                    </a:lnTo>
                    <a:lnTo>
                      <a:pt x="503" y="266"/>
                    </a:lnTo>
                    <a:lnTo>
                      <a:pt x="534" y="280"/>
                    </a:lnTo>
                    <a:lnTo>
                      <a:pt x="567" y="296"/>
                    </a:lnTo>
                    <a:lnTo>
                      <a:pt x="599" y="313"/>
                    </a:lnTo>
                    <a:lnTo>
                      <a:pt x="634" y="333"/>
                    </a:lnTo>
                    <a:lnTo>
                      <a:pt x="669" y="353"/>
                    </a:lnTo>
                    <a:lnTo>
                      <a:pt x="705" y="375"/>
                    </a:lnTo>
                    <a:lnTo>
                      <a:pt x="692" y="397"/>
                    </a:lnTo>
                    <a:lnTo>
                      <a:pt x="656" y="374"/>
                    </a:lnTo>
                    <a:lnTo>
                      <a:pt x="623" y="354"/>
                    </a:lnTo>
                    <a:lnTo>
                      <a:pt x="589" y="336"/>
                    </a:lnTo>
                    <a:lnTo>
                      <a:pt x="557" y="319"/>
                    </a:lnTo>
                    <a:lnTo>
                      <a:pt x="526" y="303"/>
                    </a:lnTo>
                    <a:lnTo>
                      <a:pt x="495" y="289"/>
                    </a:lnTo>
                    <a:lnTo>
                      <a:pt x="466" y="277"/>
                    </a:lnTo>
                    <a:lnTo>
                      <a:pt x="437" y="266"/>
                    </a:lnTo>
                    <a:lnTo>
                      <a:pt x="410" y="256"/>
                    </a:lnTo>
                    <a:lnTo>
                      <a:pt x="383" y="249"/>
                    </a:lnTo>
                    <a:lnTo>
                      <a:pt x="358" y="242"/>
                    </a:lnTo>
                    <a:lnTo>
                      <a:pt x="333" y="238"/>
                    </a:lnTo>
                    <a:lnTo>
                      <a:pt x="310" y="235"/>
                    </a:lnTo>
                    <a:lnTo>
                      <a:pt x="287" y="233"/>
                    </a:lnTo>
                    <a:lnTo>
                      <a:pt x="266" y="233"/>
                    </a:lnTo>
                    <a:lnTo>
                      <a:pt x="245" y="235"/>
                    </a:lnTo>
                    <a:lnTo>
                      <a:pt x="243" y="211"/>
                    </a:lnTo>
                    <a:close/>
                    <a:moveTo>
                      <a:pt x="708" y="379"/>
                    </a:moveTo>
                    <a:lnTo>
                      <a:pt x="710" y="383"/>
                    </a:lnTo>
                    <a:lnTo>
                      <a:pt x="710" y="387"/>
                    </a:lnTo>
                    <a:lnTo>
                      <a:pt x="709" y="390"/>
                    </a:lnTo>
                    <a:lnTo>
                      <a:pt x="706" y="393"/>
                    </a:lnTo>
                    <a:lnTo>
                      <a:pt x="703" y="395"/>
                    </a:lnTo>
                    <a:lnTo>
                      <a:pt x="699" y="398"/>
                    </a:lnTo>
                    <a:lnTo>
                      <a:pt x="695" y="398"/>
                    </a:lnTo>
                    <a:lnTo>
                      <a:pt x="692" y="397"/>
                    </a:lnTo>
                    <a:lnTo>
                      <a:pt x="698" y="386"/>
                    </a:lnTo>
                    <a:lnTo>
                      <a:pt x="708" y="379"/>
                    </a:lnTo>
                    <a:close/>
                    <a:moveTo>
                      <a:pt x="689" y="392"/>
                    </a:moveTo>
                    <a:lnTo>
                      <a:pt x="460" y="56"/>
                    </a:lnTo>
                    <a:lnTo>
                      <a:pt x="479" y="42"/>
                    </a:lnTo>
                    <a:lnTo>
                      <a:pt x="708" y="379"/>
                    </a:lnTo>
                    <a:lnTo>
                      <a:pt x="689" y="392"/>
                    </a:lnTo>
                    <a:close/>
                    <a:moveTo>
                      <a:pt x="473" y="38"/>
                    </a:moveTo>
                    <a:lnTo>
                      <a:pt x="476" y="40"/>
                    </a:lnTo>
                    <a:lnTo>
                      <a:pt x="479" y="42"/>
                    </a:lnTo>
                    <a:lnTo>
                      <a:pt x="469" y="50"/>
                    </a:lnTo>
                    <a:lnTo>
                      <a:pt x="473" y="38"/>
                    </a:lnTo>
                    <a:close/>
                    <a:moveTo>
                      <a:pt x="466" y="62"/>
                    </a:moveTo>
                    <a:lnTo>
                      <a:pt x="433" y="52"/>
                    </a:lnTo>
                    <a:lnTo>
                      <a:pt x="400" y="43"/>
                    </a:lnTo>
                    <a:lnTo>
                      <a:pt x="369" y="37"/>
                    </a:lnTo>
                    <a:lnTo>
                      <a:pt x="339" y="32"/>
                    </a:lnTo>
                    <a:lnTo>
                      <a:pt x="311" y="28"/>
                    </a:lnTo>
                    <a:lnTo>
                      <a:pt x="284" y="25"/>
                    </a:lnTo>
                    <a:lnTo>
                      <a:pt x="259" y="25"/>
                    </a:lnTo>
                    <a:lnTo>
                      <a:pt x="234" y="25"/>
                    </a:lnTo>
                    <a:lnTo>
                      <a:pt x="211" y="27"/>
                    </a:lnTo>
                    <a:lnTo>
                      <a:pt x="190" y="30"/>
                    </a:lnTo>
                    <a:lnTo>
                      <a:pt x="169" y="35"/>
                    </a:lnTo>
                    <a:lnTo>
                      <a:pt x="151" y="41"/>
                    </a:lnTo>
                    <a:lnTo>
                      <a:pt x="132" y="48"/>
                    </a:lnTo>
                    <a:lnTo>
                      <a:pt x="116" y="57"/>
                    </a:lnTo>
                    <a:lnTo>
                      <a:pt x="102" y="67"/>
                    </a:lnTo>
                    <a:lnTo>
                      <a:pt x="88" y="79"/>
                    </a:lnTo>
                    <a:lnTo>
                      <a:pt x="71" y="62"/>
                    </a:lnTo>
                    <a:lnTo>
                      <a:pt x="86" y="49"/>
                    </a:lnTo>
                    <a:lnTo>
                      <a:pt x="102" y="37"/>
                    </a:lnTo>
                    <a:lnTo>
                      <a:pt x="119" y="27"/>
                    </a:lnTo>
                    <a:lnTo>
                      <a:pt x="139" y="19"/>
                    </a:lnTo>
                    <a:lnTo>
                      <a:pt x="158" y="12"/>
                    </a:lnTo>
                    <a:lnTo>
                      <a:pt x="181" y="7"/>
                    </a:lnTo>
                    <a:lnTo>
                      <a:pt x="204" y="3"/>
                    </a:lnTo>
                    <a:lnTo>
                      <a:pt x="229" y="1"/>
                    </a:lnTo>
                    <a:lnTo>
                      <a:pt x="253" y="0"/>
                    </a:lnTo>
                    <a:lnTo>
                      <a:pt x="281" y="1"/>
                    </a:lnTo>
                    <a:lnTo>
                      <a:pt x="310" y="3"/>
                    </a:lnTo>
                    <a:lnTo>
                      <a:pt x="340" y="7"/>
                    </a:lnTo>
                    <a:lnTo>
                      <a:pt x="371" y="13"/>
                    </a:lnTo>
                    <a:lnTo>
                      <a:pt x="403" y="20"/>
                    </a:lnTo>
                    <a:lnTo>
                      <a:pt x="437" y="28"/>
                    </a:lnTo>
                    <a:lnTo>
                      <a:pt x="473" y="38"/>
                    </a:lnTo>
                    <a:lnTo>
                      <a:pt x="466" y="62"/>
                    </a:lnTo>
                    <a:close/>
                    <a:moveTo>
                      <a:pt x="88" y="79"/>
                    </a:moveTo>
                    <a:lnTo>
                      <a:pt x="76" y="92"/>
                    </a:lnTo>
                    <a:lnTo>
                      <a:pt x="65" y="107"/>
                    </a:lnTo>
                    <a:lnTo>
                      <a:pt x="56" y="123"/>
                    </a:lnTo>
                    <a:lnTo>
                      <a:pt x="47" y="141"/>
                    </a:lnTo>
                    <a:lnTo>
                      <a:pt x="40" y="160"/>
                    </a:lnTo>
                    <a:lnTo>
                      <a:pt x="34" y="181"/>
                    </a:lnTo>
                    <a:lnTo>
                      <a:pt x="30" y="202"/>
                    </a:lnTo>
                    <a:lnTo>
                      <a:pt x="27" y="226"/>
                    </a:lnTo>
                    <a:lnTo>
                      <a:pt x="24" y="251"/>
                    </a:lnTo>
                    <a:lnTo>
                      <a:pt x="24" y="277"/>
                    </a:lnTo>
                    <a:lnTo>
                      <a:pt x="24" y="305"/>
                    </a:lnTo>
                    <a:lnTo>
                      <a:pt x="27" y="334"/>
                    </a:lnTo>
                    <a:lnTo>
                      <a:pt x="30" y="364"/>
                    </a:lnTo>
                    <a:lnTo>
                      <a:pt x="35" y="397"/>
                    </a:lnTo>
                    <a:lnTo>
                      <a:pt x="41" y="430"/>
                    </a:lnTo>
                    <a:lnTo>
                      <a:pt x="48" y="465"/>
                    </a:lnTo>
                    <a:lnTo>
                      <a:pt x="24" y="470"/>
                    </a:lnTo>
                    <a:lnTo>
                      <a:pt x="17" y="433"/>
                    </a:lnTo>
                    <a:lnTo>
                      <a:pt x="10" y="398"/>
                    </a:lnTo>
                    <a:lnTo>
                      <a:pt x="6" y="364"/>
                    </a:lnTo>
                    <a:lnTo>
                      <a:pt x="3" y="332"/>
                    </a:lnTo>
                    <a:lnTo>
                      <a:pt x="1" y="302"/>
                    </a:lnTo>
                    <a:lnTo>
                      <a:pt x="0" y="272"/>
                    </a:lnTo>
                    <a:lnTo>
                      <a:pt x="1" y="244"/>
                    </a:lnTo>
                    <a:lnTo>
                      <a:pt x="3" y="218"/>
                    </a:lnTo>
                    <a:lnTo>
                      <a:pt x="7" y="194"/>
                    </a:lnTo>
                    <a:lnTo>
                      <a:pt x="11" y="170"/>
                    </a:lnTo>
                    <a:lnTo>
                      <a:pt x="18" y="148"/>
                    </a:lnTo>
                    <a:lnTo>
                      <a:pt x="25" y="128"/>
                    </a:lnTo>
                    <a:lnTo>
                      <a:pt x="35" y="109"/>
                    </a:lnTo>
                    <a:lnTo>
                      <a:pt x="46" y="92"/>
                    </a:lnTo>
                    <a:lnTo>
                      <a:pt x="58" y="76"/>
                    </a:lnTo>
                    <a:lnTo>
                      <a:pt x="71" y="62"/>
                    </a:lnTo>
                    <a:lnTo>
                      <a:pt x="88" y="79"/>
                    </a:lnTo>
                    <a:close/>
                    <a:moveTo>
                      <a:pt x="48" y="470"/>
                    </a:moveTo>
                    <a:lnTo>
                      <a:pt x="46" y="473"/>
                    </a:lnTo>
                    <a:lnTo>
                      <a:pt x="44" y="476"/>
                    </a:lnTo>
                    <a:lnTo>
                      <a:pt x="40" y="478"/>
                    </a:lnTo>
                    <a:lnTo>
                      <a:pt x="36" y="479"/>
                    </a:lnTo>
                    <a:lnTo>
                      <a:pt x="32" y="478"/>
                    </a:lnTo>
                    <a:lnTo>
                      <a:pt x="29" y="476"/>
                    </a:lnTo>
                    <a:lnTo>
                      <a:pt x="25" y="473"/>
                    </a:lnTo>
                    <a:lnTo>
                      <a:pt x="24" y="470"/>
                    </a:lnTo>
                    <a:lnTo>
                      <a:pt x="36" y="468"/>
                    </a:lnTo>
                    <a:lnTo>
                      <a:pt x="48" y="4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09" name="Freeform 1121"/>
              <p:cNvSpPr>
                <a:spLocks/>
              </p:cNvSpPr>
              <p:nvPr/>
            </p:nvSpPr>
            <p:spPr bwMode="auto">
              <a:xfrm>
                <a:off x="2610" y="1266"/>
                <a:ext cx="252" cy="82"/>
              </a:xfrm>
              <a:custGeom>
                <a:avLst/>
                <a:gdLst>
                  <a:gd name="T0" fmla="*/ 51 w 1283"/>
                  <a:gd name="T1" fmla="*/ 16 h 415"/>
                  <a:gd name="T2" fmla="*/ 48 w 1283"/>
                  <a:gd name="T3" fmla="*/ 16 h 415"/>
                  <a:gd name="T4" fmla="*/ 44 w 1283"/>
                  <a:gd name="T5" fmla="*/ 16 h 415"/>
                  <a:gd name="T6" fmla="*/ 40 w 1283"/>
                  <a:gd name="T7" fmla="*/ 16 h 415"/>
                  <a:gd name="T8" fmla="*/ 36 w 1283"/>
                  <a:gd name="T9" fmla="*/ 16 h 415"/>
                  <a:gd name="T10" fmla="*/ 34 w 1283"/>
                  <a:gd name="T11" fmla="*/ 16 h 415"/>
                  <a:gd name="T12" fmla="*/ 32 w 1283"/>
                  <a:gd name="T13" fmla="*/ 16 h 415"/>
                  <a:gd name="T14" fmla="*/ 30 w 1283"/>
                  <a:gd name="T15" fmla="*/ 16 h 415"/>
                  <a:gd name="T16" fmla="*/ 28 w 1283"/>
                  <a:gd name="T17" fmla="*/ 15 h 415"/>
                  <a:gd name="T18" fmla="*/ 26 w 1283"/>
                  <a:gd name="T19" fmla="*/ 15 h 415"/>
                  <a:gd name="T20" fmla="*/ 24 w 1283"/>
                  <a:gd name="T21" fmla="*/ 15 h 415"/>
                  <a:gd name="T22" fmla="*/ 22 w 1283"/>
                  <a:gd name="T23" fmla="*/ 15 h 415"/>
                  <a:gd name="T24" fmla="*/ 20 w 1283"/>
                  <a:gd name="T25" fmla="*/ 15 h 415"/>
                  <a:gd name="T26" fmla="*/ 18 w 1283"/>
                  <a:gd name="T27" fmla="*/ 14 h 415"/>
                  <a:gd name="T28" fmla="*/ 16 w 1283"/>
                  <a:gd name="T29" fmla="*/ 14 h 415"/>
                  <a:gd name="T30" fmla="*/ 15 w 1283"/>
                  <a:gd name="T31" fmla="*/ 14 h 415"/>
                  <a:gd name="T32" fmla="*/ 13 w 1283"/>
                  <a:gd name="T33" fmla="*/ 13 h 415"/>
                  <a:gd name="T34" fmla="*/ 11 w 1283"/>
                  <a:gd name="T35" fmla="*/ 13 h 415"/>
                  <a:gd name="T36" fmla="*/ 10 w 1283"/>
                  <a:gd name="T37" fmla="*/ 12 h 415"/>
                  <a:gd name="T38" fmla="*/ 8 w 1283"/>
                  <a:gd name="T39" fmla="*/ 12 h 415"/>
                  <a:gd name="T40" fmla="*/ 7 w 1283"/>
                  <a:gd name="T41" fmla="*/ 11 h 415"/>
                  <a:gd name="T42" fmla="*/ 6 w 1283"/>
                  <a:gd name="T43" fmla="*/ 11 h 415"/>
                  <a:gd name="T44" fmla="*/ 4 w 1283"/>
                  <a:gd name="T45" fmla="*/ 10 h 415"/>
                  <a:gd name="T46" fmla="*/ 3 w 1283"/>
                  <a:gd name="T47" fmla="*/ 9 h 415"/>
                  <a:gd name="T48" fmla="*/ 2 w 1283"/>
                  <a:gd name="T49" fmla="*/ 9 h 415"/>
                  <a:gd name="T50" fmla="*/ 2 w 1283"/>
                  <a:gd name="T51" fmla="*/ 8 h 415"/>
                  <a:gd name="T52" fmla="*/ 1 w 1283"/>
                  <a:gd name="T53" fmla="*/ 7 h 415"/>
                  <a:gd name="T54" fmla="*/ 0 w 1283"/>
                  <a:gd name="T55" fmla="*/ 7 h 415"/>
                  <a:gd name="T56" fmla="*/ 0 w 1283"/>
                  <a:gd name="T57" fmla="*/ 6 h 415"/>
                  <a:gd name="T58" fmla="*/ 0 w 1283"/>
                  <a:gd name="T59" fmla="*/ 4 h 415"/>
                  <a:gd name="T60" fmla="*/ 0 w 1283"/>
                  <a:gd name="T61" fmla="*/ 3 h 415"/>
                  <a:gd name="T62" fmla="*/ 1 w 1283"/>
                  <a:gd name="T63" fmla="*/ 2 h 415"/>
                  <a:gd name="T64" fmla="*/ 1 w 1283"/>
                  <a:gd name="T65" fmla="*/ 1 h 415"/>
                  <a:gd name="T66" fmla="*/ 2 w 1283"/>
                  <a:gd name="T67" fmla="*/ 0 h 415"/>
                  <a:gd name="T68" fmla="*/ 3 w 1283"/>
                  <a:gd name="T69" fmla="*/ 0 h 415"/>
                  <a:gd name="T70" fmla="*/ 4 w 1283"/>
                  <a:gd name="T71" fmla="*/ 0 h 415"/>
                  <a:gd name="T72" fmla="*/ 5 w 1283"/>
                  <a:gd name="T73" fmla="*/ 0 h 415"/>
                  <a:gd name="T74" fmla="*/ 6 w 1283"/>
                  <a:gd name="T75" fmla="*/ 0 h 415"/>
                  <a:gd name="T76" fmla="*/ 8 w 1283"/>
                  <a:gd name="T77" fmla="*/ 1 h 415"/>
                  <a:gd name="T78" fmla="*/ 9 w 1283"/>
                  <a:gd name="T79" fmla="*/ 1 h 415"/>
                  <a:gd name="T80" fmla="*/ 11 w 1283"/>
                  <a:gd name="T81" fmla="*/ 2 h 415"/>
                  <a:gd name="T82" fmla="*/ 12 w 1283"/>
                  <a:gd name="T83" fmla="*/ 3 h 415"/>
                  <a:gd name="T84" fmla="*/ 14 w 1283"/>
                  <a:gd name="T85" fmla="*/ 4 h 415"/>
                  <a:gd name="T86" fmla="*/ 16 w 1283"/>
                  <a:gd name="T87" fmla="*/ 5 h 415"/>
                  <a:gd name="T88" fmla="*/ 18 w 1283"/>
                  <a:gd name="T89" fmla="*/ 6 h 415"/>
                  <a:gd name="T90" fmla="*/ 22 w 1283"/>
                  <a:gd name="T91" fmla="*/ 8 h 415"/>
                  <a:gd name="T92" fmla="*/ 26 w 1283"/>
                  <a:gd name="T93" fmla="*/ 10 h 415"/>
                  <a:gd name="T94" fmla="*/ 28 w 1283"/>
                  <a:gd name="T95" fmla="*/ 11 h 415"/>
                  <a:gd name="T96" fmla="*/ 30 w 1283"/>
                  <a:gd name="T97" fmla="*/ 12 h 415"/>
                  <a:gd name="T98" fmla="*/ 32 w 1283"/>
                  <a:gd name="T99" fmla="*/ 13 h 415"/>
                  <a:gd name="T100" fmla="*/ 34 w 1283"/>
                  <a:gd name="T101" fmla="*/ 14 h 415"/>
                  <a:gd name="T102" fmla="*/ 36 w 1283"/>
                  <a:gd name="T103" fmla="*/ 15 h 415"/>
                  <a:gd name="T104" fmla="*/ 39 w 1283"/>
                  <a:gd name="T105" fmla="*/ 15 h 415"/>
                  <a:gd name="T106" fmla="*/ 41 w 1283"/>
                  <a:gd name="T107" fmla="*/ 16 h 415"/>
                  <a:gd name="T108" fmla="*/ 43 w 1283"/>
                  <a:gd name="T109" fmla="*/ 16 h 415"/>
                  <a:gd name="T110" fmla="*/ 45 w 1283"/>
                  <a:gd name="T111" fmla="*/ 16 h 415"/>
                  <a:gd name="T112" fmla="*/ 47 w 1283"/>
                  <a:gd name="T113" fmla="*/ 17 h 415"/>
                  <a:gd name="T114" fmla="*/ 49 w 1283"/>
                  <a:gd name="T115" fmla="*/ 16 h 415"/>
                  <a:gd name="T116" fmla="*/ 51 w 1283"/>
                  <a:gd name="T117" fmla="*/ 16 h 4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83"/>
                  <a:gd name="T178" fmla="*/ 0 h 415"/>
                  <a:gd name="T179" fmla="*/ 1283 w 1283"/>
                  <a:gd name="T180" fmla="*/ 415 h 4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83" h="415">
                    <a:moveTo>
                      <a:pt x="1283" y="404"/>
                    </a:moveTo>
                    <a:lnTo>
                      <a:pt x="1193" y="405"/>
                    </a:lnTo>
                    <a:lnTo>
                      <a:pt x="1098" y="405"/>
                    </a:lnTo>
                    <a:lnTo>
                      <a:pt x="1000" y="404"/>
                    </a:lnTo>
                    <a:lnTo>
                      <a:pt x="900" y="399"/>
                    </a:lnTo>
                    <a:lnTo>
                      <a:pt x="849" y="397"/>
                    </a:lnTo>
                    <a:lnTo>
                      <a:pt x="798" y="394"/>
                    </a:lnTo>
                    <a:lnTo>
                      <a:pt x="747" y="391"/>
                    </a:lnTo>
                    <a:lnTo>
                      <a:pt x="698" y="386"/>
                    </a:lnTo>
                    <a:lnTo>
                      <a:pt x="647" y="381"/>
                    </a:lnTo>
                    <a:lnTo>
                      <a:pt x="597" y="376"/>
                    </a:lnTo>
                    <a:lnTo>
                      <a:pt x="549" y="370"/>
                    </a:lnTo>
                    <a:lnTo>
                      <a:pt x="501" y="363"/>
                    </a:lnTo>
                    <a:lnTo>
                      <a:pt x="455" y="355"/>
                    </a:lnTo>
                    <a:lnTo>
                      <a:pt x="409" y="348"/>
                    </a:lnTo>
                    <a:lnTo>
                      <a:pt x="365" y="338"/>
                    </a:lnTo>
                    <a:lnTo>
                      <a:pt x="323" y="328"/>
                    </a:lnTo>
                    <a:lnTo>
                      <a:pt x="282" y="318"/>
                    </a:lnTo>
                    <a:lnTo>
                      <a:pt x="244" y="307"/>
                    </a:lnTo>
                    <a:lnTo>
                      <a:pt x="207" y="295"/>
                    </a:lnTo>
                    <a:lnTo>
                      <a:pt x="173" y="282"/>
                    </a:lnTo>
                    <a:lnTo>
                      <a:pt x="141" y="268"/>
                    </a:lnTo>
                    <a:lnTo>
                      <a:pt x="111" y="253"/>
                    </a:lnTo>
                    <a:lnTo>
                      <a:pt x="85" y="236"/>
                    </a:lnTo>
                    <a:lnTo>
                      <a:pt x="62" y="219"/>
                    </a:lnTo>
                    <a:lnTo>
                      <a:pt x="41" y="202"/>
                    </a:lnTo>
                    <a:lnTo>
                      <a:pt x="24" y="183"/>
                    </a:lnTo>
                    <a:lnTo>
                      <a:pt x="11" y="163"/>
                    </a:lnTo>
                    <a:lnTo>
                      <a:pt x="0" y="142"/>
                    </a:lnTo>
                    <a:lnTo>
                      <a:pt x="3" y="102"/>
                    </a:lnTo>
                    <a:lnTo>
                      <a:pt x="10" y="69"/>
                    </a:lnTo>
                    <a:lnTo>
                      <a:pt x="19" y="43"/>
                    </a:lnTo>
                    <a:lnTo>
                      <a:pt x="35" y="24"/>
                    </a:lnTo>
                    <a:lnTo>
                      <a:pt x="52" y="10"/>
                    </a:lnTo>
                    <a:lnTo>
                      <a:pt x="73" y="2"/>
                    </a:lnTo>
                    <a:lnTo>
                      <a:pt x="98" y="0"/>
                    </a:lnTo>
                    <a:lnTo>
                      <a:pt x="126" y="1"/>
                    </a:lnTo>
                    <a:lnTo>
                      <a:pt x="157" y="7"/>
                    </a:lnTo>
                    <a:lnTo>
                      <a:pt x="190" y="18"/>
                    </a:lnTo>
                    <a:lnTo>
                      <a:pt x="227" y="32"/>
                    </a:lnTo>
                    <a:lnTo>
                      <a:pt x="266" y="50"/>
                    </a:lnTo>
                    <a:lnTo>
                      <a:pt x="306" y="69"/>
                    </a:lnTo>
                    <a:lnTo>
                      <a:pt x="349" y="91"/>
                    </a:lnTo>
                    <a:lnTo>
                      <a:pt x="394" y="114"/>
                    </a:lnTo>
                    <a:lnTo>
                      <a:pt x="441" y="140"/>
                    </a:lnTo>
                    <a:lnTo>
                      <a:pt x="538" y="193"/>
                    </a:lnTo>
                    <a:lnTo>
                      <a:pt x="642" y="248"/>
                    </a:lnTo>
                    <a:lnTo>
                      <a:pt x="693" y="274"/>
                    </a:lnTo>
                    <a:lnTo>
                      <a:pt x="747" y="300"/>
                    </a:lnTo>
                    <a:lnTo>
                      <a:pt x="801" y="324"/>
                    </a:lnTo>
                    <a:lnTo>
                      <a:pt x="855" y="345"/>
                    </a:lnTo>
                    <a:lnTo>
                      <a:pt x="910" y="365"/>
                    </a:lnTo>
                    <a:lnTo>
                      <a:pt x="964" y="382"/>
                    </a:lnTo>
                    <a:lnTo>
                      <a:pt x="1020" y="396"/>
                    </a:lnTo>
                    <a:lnTo>
                      <a:pt x="1074" y="406"/>
                    </a:lnTo>
                    <a:lnTo>
                      <a:pt x="1126" y="412"/>
                    </a:lnTo>
                    <a:lnTo>
                      <a:pt x="1179" y="415"/>
                    </a:lnTo>
                    <a:lnTo>
                      <a:pt x="1231" y="412"/>
                    </a:lnTo>
                    <a:lnTo>
                      <a:pt x="1283" y="40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0" name="Freeform 1122"/>
              <p:cNvSpPr>
                <a:spLocks noEditPoints="1"/>
              </p:cNvSpPr>
              <p:nvPr/>
            </p:nvSpPr>
            <p:spPr bwMode="auto">
              <a:xfrm>
                <a:off x="2606" y="1266"/>
                <a:ext cx="260" cy="86"/>
              </a:xfrm>
              <a:custGeom>
                <a:avLst/>
                <a:gdLst>
                  <a:gd name="T0" fmla="*/ 52 w 1305"/>
                  <a:gd name="T1" fmla="*/ 16 h 439"/>
                  <a:gd name="T2" fmla="*/ 50 w 1305"/>
                  <a:gd name="T3" fmla="*/ 17 h 439"/>
                  <a:gd name="T4" fmla="*/ 46 w 1305"/>
                  <a:gd name="T5" fmla="*/ 17 h 439"/>
                  <a:gd name="T6" fmla="*/ 45 w 1305"/>
                  <a:gd name="T7" fmla="*/ 16 h 439"/>
                  <a:gd name="T8" fmla="*/ 49 w 1305"/>
                  <a:gd name="T9" fmla="*/ 16 h 439"/>
                  <a:gd name="T10" fmla="*/ 52 w 1305"/>
                  <a:gd name="T11" fmla="*/ 17 h 439"/>
                  <a:gd name="T12" fmla="*/ 40 w 1305"/>
                  <a:gd name="T13" fmla="*/ 17 h 439"/>
                  <a:gd name="T14" fmla="*/ 36 w 1305"/>
                  <a:gd name="T15" fmla="*/ 17 h 439"/>
                  <a:gd name="T16" fmla="*/ 37 w 1305"/>
                  <a:gd name="T17" fmla="*/ 16 h 439"/>
                  <a:gd name="T18" fmla="*/ 41 w 1305"/>
                  <a:gd name="T19" fmla="*/ 16 h 439"/>
                  <a:gd name="T20" fmla="*/ 34 w 1305"/>
                  <a:gd name="T21" fmla="*/ 17 h 439"/>
                  <a:gd name="T22" fmla="*/ 23 w 1305"/>
                  <a:gd name="T23" fmla="*/ 16 h 439"/>
                  <a:gd name="T24" fmla="*/ 15 w 1305"/>
                  <a:gd name="T25" fmla="*/ 15 h 439"/>
                  <a:gd name="T26" fmla="*/ 10 w 1305"/>
                  <a:gd name="T27" fmla="*/ 13 h 439"/>
                  <a:gd name="T28" fmla="*/ 6 w 1305"/>
                  <a:gd name="T29" fmla="*/ 12 h 439"/>
                  <a:gd name="T30" fmla="*/ 3 w 1305"/>
                  <a:gd name="T31" fmla="*/ 10 h 439"/>
                  <a:gd name="T32" fmla="*/ 1 w 1305"/>
                  <a:gd name="T33" fmla="*/ 8 h 439"/>
                  <a:gd name="T34" fmla="*/ 1 w 1305"/>
                  <a:gd name="T35" fmla="*/ 7 h 439"/>
                  <a:gd name="T36" fmla="*/ 3 w 1305"/>
                  <a:gd name="T37" fmla="*/ 9 h 439"/>
                  <a:gd name="T38" fmla="*/ 6 w 1305"/>
                  <a:gd name="T39" fmla="*/ 11 h 439"/>
                  <a:gd name="T40" fmla="*/ 10 w 1305"/>
                  <a:gd name="T41" fmla="*/ 12 h 439"/>
                  <a:gd name="T42" fmla="*/ 14 w 1305"/>
                  <a:gd name="T43" fmla="*/ 13 h 439"/>
                  <a:gd name="T44" fmla="*/ 20 w 1305"/>
                  <a:gd name="T45" fmla="*/ 15 h 439"/>
                  <a:gd name="T46" fmla="*/ 32 w 1305"/>
                  <a:gd name="T47" fmla="*/ 16 h 439"/>
                  <a:gd name="T48" fmla="*/ 0 w 1305"/>
                  <a:gd name="T49" fmla="*/ 6 h 439"/>
                  <a:gd name="T50" fmla="*/ 0 w 1305"/>
                  <a:gd name="T51" fmla="*/ 6 h 439"/>
                  <a:gd name="T52" fmla="*/ 0 w 1305"/>
                  <a:gd name="T53" fmla="*/ 3 h 439"/>
                  <a:gd name="T54" fmla="*/ 1 w 1305"/>
                  <a:gd name="T55" fmla="*/ 1 h 439"/>
                  <a:gd name="T56" fmla="*/ 3 w 1305"/>
                  <a:gd name="T57" fmla="*/ 0 h 439"/>
                  <a:gd name="T58" fmla="*/ 4 w 1305"/>
                  <a:gd name="T59" fmla="*/ 0 h 439"/>
                  <a:gd name="T60" fmla="*/ 3 w 1305"/>
                  <a:gd name="T61" fmla="*/ 1 h 439"/>
                  <a:gd name="T62" fmla="*/ 2 w 1305"/>
                  <a:gd name="T63" fmla="*/ 2 h 439"/>
                  <a:gd name="T64" fmla="*/ 1 w 1305"/>
                  <a:gd name="T65" fmla="*/ 3 h 439"/>
                  <a:gd name="T66" fmla="*/ 1 w 1305"/>
                  <a:gd name="T67" fmla="*/ 6 h 439"/>
                  <a:gd name="T68" fmla="*/ 5 w 1305"/>
                  <a:gd name="T69" fmla="*/ 0 h 439"/>
                  <a:gd name="T70" fmla="*/ 8 w 1305"/>
                  <a:gd name="T71" fmla="*/ 1 h 439"/>
                  <a:gd name="T72" fmla="*/ 13 w 1305"/>
                  <a:gd name="T73" fmla="*/ 3 h 439"/>
                  <a:gd name="T74" fmla="*/ 19 w 1305"/>
                  <a:gd name="T75" fmla="*/ 7 h 439"/>
                  <a:gd name="T76" fmla="*/ 11 w 1305"/>
                  <a:gd name="T77" fmla="*/ 3 h 439"/>
                  <a:gd name="T78" fmla="*/ 7 w 1305"/>
                  <a:gd name="T79" fmla="*/ 1 h 439"/>
                  <a:gd name="T80" fmla="*/ 4 w 1305"/>
                  <a:gd name="T81" fmla="*/ 1 h 439"/>
                  <a:gd name="T82" fmla="*/ 23 w 1305"/>
                  <a:gd name="T83" fmla="*/ 8 h 439"/>
                  <a:gd name="T84" fmla="*/ 31 w 1305"/>
                  <a:gd name="T85" fmla="*/ 12 h 439"/>
                  <a:gd name="T86" fmla="*/ 38 w 1305"/>
                  <a:gd name="T87" fmla="*/ 15 h 439"/>
                  <a:gd name="T88" fmla="*/ 42 w 1305"/>
                  <a:gd name="T89" fmla="*/ 16 h 439"/>
                  <a:gd name="T90" fmla="*/ 46 w 1305"/>
                  <a:gd name="T91" fmla="*/ 17 h 439"/>
                  <a:gd name="T92" fmla="*/ 50 w 1305"/>
                  <a:gd name="T93" fmla="*/ 17 h 439"/>
                  <a:gd name="T94" fmla="*/ 51 w 1305"/>
                  <a:gd name="T95" fmla="*/ 17 h 439"/>
                  <a:gd name="T96" fmla="*/ 47 w 1305"/>
                  <a:gd name="T97" fmla="*/ 18 h 439"/>
                  <a:gd name="T98" fmla="*/ 43 w 1305"/>
                  <a:gd name="T99" fmla="*/ 17 h 439"/>
                  <a:gd name="T100" fmla="*/ 38 w 1305"/>
                  <a:gd name="T101" fmla="*/ 16 h 439"/>
                  <a:gd name="T102" fmla="*/ 33 w 1305"/>
                  <a:gd name="T103" fmla="*/ 14 h 439"/>
                  <a:gd name="T104" fmla="*/ 25 w 1305"/>
                  <a:gd name="T105" fmla="*/ 10 h 439"/>
                  <a:gd name="T106" fmla="*/ 19 w 1305"/>
                  <a:gd name="T107" fmla="*/ 6 h 439"/>
                  <a:gd name="T108" fmla="*/ 52 w 1305"/>
                  <a:gd name="T109" fmla="*/ 16 h 439"/>
                  <a:gd name="T110" fmla="*/ 52 w 1305"/>
                  <a:gd name="T111" fmla="*/ 17 h 4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05"/>
                  <a:gd name="T169" fmla="*/ 0 h 439"/>
                  <a:gd name="T170" fmla="*/ 1305 w 1305"/>
                  <a:gd name="T171" fmla="*/ 439 h 4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05" h="439">
                    <a:moveTo>
                      <a:pt x="1295" y="429"/>
                    </a:moveTo>
                    <a:lnTo>
                      <a:pt x="1294" y="429"/>
                    </a:lnTo>
                    <a:lnTo>
                      <a:pt x="1293" y="405"/>
                    </a:lnTo>
                    <a:lnTo>
                      <a:pt x="1294" y="405"/>
                    </a:lnTo>
                    <a:lnTo>
                      <a:pt x="1295" y="429"/>
                    </a:lnTo>
                    <a:close/>
                    <a:moveTo>
                      <a:pt x="1294" y="429"/>
                    </a:moveTo>
                    <a:lnTo>
                      <a:pt x="1269" y="430"/>
                    </a:lnTo>
                    <a:lnTo>
                      <a:pt x="1244" y="430"/>
                    </a:lnTo>
                    <a:lnTo>
                      <a:pt x="1218" y="431"/>
                    </a:lnTo>
                    <a:lnTo>
                      <a:pt x="1192" y="431"/>
                    </a:lnTo>
                    <a:lnTo>
                      <a:pt x="1167" y="431"/>
                    </a:lnTo>
                    <a:lnTo>
                      <a:pt x="1141" y="431"/>
                    </a:lnTo>
                    <a:lnTo>
                      <a:pt x="1114" y="431"/>
                    </a:lnTo>
                    <a:lnTo>
                      <a:pt x="1086" y="430"/>
                    </a:lnTo>
                    <a:lnTo>
                      <a:pt x="1087" y="406"/>
                    </a:lnTo>
                    <a:lnTo>
                      <a:pt x="1114" y="406"/>
                    </a:lnTo>
                    <a:lnTo>
                      <a:pt x="1141" y="406"/>
                    </a:lnTo>
                    <a:lnTo>
                      <a:pt x="1167" y="406"/>
                    </a:lnTo>
                    <a:lnTo>
                      <a:pt x="1192" y="406"/>
                    </a:lnTo>
                    <a:lnTo>
                      <a:pt x="1218" y="406"/>
                    </a:lnTo>
                    <a:lnTo>
                      <a:pt x="1244" y="406"/>
                    </a:lnTo>
                    <a:lnTo>
                      <a:pt x="1269" y="405"/>
                    </a:lnTo>
                    <a:lnTo>
                      <a:pt x="1293" y="405"/>
                    </a:lnTo>
                    <a:lnTo>
                      <a:pt x="1294" y="429"/>
                    </a:lnTo>
                    <a:close/>
                    <a:moveTo>
                      <a:pt x="1086" y="430"/>
                    </a:moveTo>
                    <a:lnTo>
                      <a:pt x="1059" y="430"/>
                    </a:lnTo>
                    <a:lnTo>
                      <a:pt x="1030" y="429"/>
                    </a:lnTo>
                    <a:lnTo>
                      <a:pt x="1002" y="429"/>
                    </a:lnTo>
                    <a:lnTo>
                      <a:pt x="974" y="428"/>
                    </a:lnTo>
                    <a:lnTo>
                      <a:pt x="946" y="426"/>
                    </a:lnTo>
                    <a:lnTo>
                      <a:pt x="918" y="425"/>
                    </a:lnTo>
                    <a:lnTo>
                      <a:pt x="890" y="424"/>
                    </a:lnTo>
                    <a:lnTo>
                      <a:pt x="862" y="422"/>
                    </a:lnTo>
                    <a:lnTo>
                      <a:pt x="863" y="398"/>
                    </a:lnTo>
                    <a:lnTo>
                      <a:pt x="891" y="399"/>
                    </a:lnTo>
                    <a:lnTo>
                      <a:pt x="919" y="401"/>
                    </a:lnTo>
                    <a:lnTo>
                      <a:pt x="947" y="403"/>
                    </a:lnTo>
                    <a:lnTo>
                      <a:pt x="975" y="403"/>
                    </a:lnTo>
                    <a:lnTo>
                      <a:pt x="1003" y="404"/>
                    </a:lnTo>
                    <a:lnTo>
                      <a:pt x="1032" y="405"/>
                    </a:lnTo>
                    <a:lnTo>
                      <a:pt x="1059" y="405"/>
                    </a:lnTo>
                    <a:lnTo>
                      <a:pt x="1087" y="406"/>
                    </a:lnTo>
                    <a:lnTo>
                      <a:pt x="1086" y="430"/>
                    </a:lnTo>
                    <a:close/>
                    <a:moveTo>
                      <a:pt x="862" y="422"/>
                    </a:moveTo>
                    <a:lnTo>
                      <a:pt x="787" y="418"/>
                    </a:lnTo>
                    <a:lnTo>
                      <a:pt x="714" y="412"/>
                    </a:lnTo>
                    <a:lnTo>
                      <a:pt x="642" y="405"/>
                    </a:lnTo>
                    <a:lnTo>
                      <a:pt x="570" y="396"/>
                    </a:lnTo>
                    <a:lnTo>
                      <a:pt x="500" y="387"/>
                    </a:lnTo>
                    <a:lnTo>
                      <a:pt x="433" y="375"/>
                    </a:lnTo>
                    <a:lnTo>
                      <a:pt x="401" y="368"/>
                    </a:lnTo>
                    <a:lnTo>
                      <a:pt x="369" y="362"/>
                    </a:lnTo>
                    <a:lnTo>
                      <a:pt x="338" y="354"/>
                    </a:lnTo>
                    <a:lnTo>
                      <a:pt x="308" y="347"/>
                    </a:lnTo>
                    <a:lnTo>
                      <a:pt x="279" y="339"/>
                    </a:lnTo>
                    <a:lnTo>
                      <a:pt x="251" y="330"/>
                    </a:lnTo>
                    <a:lnTo>
                      <a:pt x="224" y="322"/>
                    </a:lnTo>
                    <a:lnTo>
                      <a:pt x="198" y="312"/>
                    </a:lnTo>
                    <a:lnTo>
                      <a:pt x="174" y="302"/>
                    </a:lnTo>
                    <a:lnTo>
                      <a:pt x="150" y="291"/>
                    </a:lnTo>
                    <a:lnTo>
                      <a:pt x="129" y="281"/>
                    </a:lnTo>
                    <a:lnTo>
                      <a:pt x="108" y="270"/>
                    </a:lnTo>
                    <a:lnTo>
                      <a:pt x="89" y="258"/>
                    </a:lnTo>
                    <a:lnTo>
                      <a:pt x="71" y="245"/>
                    </a:lnTo>
                    <a:lnTo>
                      <a:pt x="55" y="232"/>
                    </a:lnTo>
                    <a:lnTo>
                      <a:pt x="40" y="219"/>
                    </a:lnTo>
                    <a:lnTo>
                      <a:pt x="28" y="205"/>
                    </a:lnTo>
                    <a:lnTo>
                      <a:pt x="17" y="190"/>
                    </a:lnTo>
                    <a:lnTo>
                      <a:pt x="8" y="175"/>
                    </a:lnTo>
                    <a:lnTo>
                      <a:pt x="1" y="160"/>
                    </a:lnTo>
                    <a:lnTo>
                      <a:pt x="24" y="151"/>
                    </a:lnTo>
                    <a:lnTo>
                      <a:pt x="30" y="165"/>
                    </a:lnTo>
                    <a:lnTo>
                      <a:pt x="39" y="179"/>
                    </a:lnTo>
                    <a:lnTo>
                      <a:pt x="50" y="193"/>
                    </a:lnTo>
                    <a:lnTo>
                      <a:pt x="62" y="206"/>
                    </a:lnTo>
                    <a:lnTo>
                      <a:pt x="76" y="219"/>
                    </a:lnTo>
                    <a:lnTo>
                      <a:pt x="91" y="231"/>
                    </a:lnTo>
                    <a:lnTo>
                      <a:pt x="108" y="243"/>
                    </a:lnTo>
                    <a:lnTo>
                      <a:pt x="126" y="254"/>
                    </a:lnTo>
                    <a:lnTo>
                      <a:pt x="146" y="264"/>
                    </a:lnTo>
                    <a:lnTo>
                      <a:pt x="167" y="274"/>
                    </a:lnTo>
                    <a:lnTo>
                      <a:pt x="190" y="284"/>
                    </a:lnTo>
                    <a:lnTo>
                      <a:pt x="214" y="294"/>
                    </a:lnTo>
                    <a:lnTo>
                      <a:pt x="240" y="302"/>
                    </a:lnTo>
                    <a:lnTo>
                      <a:pt x="266" y="311"/>
                    </a:lnTo>
                    <a:lnTo>
                      <a:pt x="293" y="318"/>
                    </a:lnTo>
                    <a:lnTo>
                      <a:pt x="321" y="326"/>
                    </a:lnTo>
                    <a:lnTo>
                      <a:pt x="351" y="334"/>
                    </a:lnTo>
                    <a:lnTo>
                      <a:pt x="381" y="340"/>
                    </a:lnTo>
                    <a:lnTo>
                      <a:pt x="412" y="347"/>
                    </a:lnTo>
                    <a:lnTo>
                      <a:pt x="444" y="352"/>
                    </a:lnTo>
                    <a:lnTo>
                      <a:pt x="510" y="364"/>
                    </a:lnTo>
                    <a:lnTo>
                      <a:pt x="578" y="372"/>
                    </a:lnTo>
                    <a:lnTo>
                      <a:pt x="647" y="381"/>
                    </a:lnTo>
                    <a:lnTo>
                      <a:pt x="718" y="388"/>
                    </a:lnTo>
                    <a:lnTo>
                      <a:pt x="791" y="394"/>
                    </a:lnTo>
                    <a:lnTo>
                      <a:pt x="863" y="398"/>
                    </a:lnTo>
                    <a:lnTo>
                      <a:pt x="862" y="422"/>
                    </a:lnTo>
                    <a:close/>
                    <a:moveTo>
                      <a:pt x="1" y="160"/>
                    </a:moveTo>
                    <a:lnTo>
                      <a:pt x="0" y="158"/>
                    </a:lnTo>
                    <a:lnTo>
                      <a:pt x="0" y="155"/>
                    </a:lnTo>
                    <a:lnTo>
                      <a:pt x="12" y="155"/>
                    </a:lnTo>
                    <a:lnTo>
                      <a:pt x="1" y="160"/>
                    </a:lnTo>
                    <a:close/>
                    <a:moveTo>
                      <a:pt x="0" y="155"/>
                    </a:moveTo>
                    <a:lnTo>
                      <a:pt x="1" y="135"/>
                    </a:lnTo>
                    <a:lnTo>
                      <a:pt x="2" y="117"/>
                    </a:lnTo>
                    <a:lnTo>
                      <a:pt x="4" y="99"/>
                    </a:lnTo>
                    <a:lnTo>
                      <a:pt x="8" y="83"/>
                    </a:lnTo>
                    <a:lnTo>
                      <a:pt x="12" y="69"/>
                    </a:lnTo>
                    <a:lnTo>
                      <a:pt x="17" y="56"/>
                    </a:lnTo>
                    <a:lnTo>
                      <a:pt x="24" y="45"/>
                    </a:lnTo>
                    <a:lnTo>
                      <a:pt x="30" y="36"/>
                    </a:lnTo>
                    <a:lnTo>
                      <a:pt x="38" y="27"/>
                    </a:lnTo>
                    <a:lnTo>
                      <a:pt x="47" y="19"/>
                    </a:lnTo>
                    <a:lnTo>
                      <a:pt x="55" y="13"/>
                    </a:lnTo>
                    <a:lnTo>
                      <a:pt x="65" y="9"/>
                    </a:lnTo>
                    <a:lnTo>
                      <a:pt x="76" y="4"/>
                    </a:lnTo>
                    <a:lnTo>
                      <a:pt x="88" y="2"/>
                    </a:lnTo>
                    <a:lnTo>
                      <a:pt x="99" y="1"/>
                    </a:lnTo>
                    <a:lnTo>
                      <a:pt x="112" y="0"/>
                    </a:lnTo>
                    <a:lnTo>
                      <a:pt x="112" y="25"/>
                    </a:lnTo>
                    <a:lnTo>
                      <a:pt x="103" y="25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6" y="31"/>
                    </a:lnTo>
                    <a:lnTo>
                      <a:pt x="68" y="36"/>
                    </a:lnTo>
                    <a:lnTo>
                      <a:pt x="61" y="41"/>
                    </a:lnTo>
                    <a:lnTo>
                      <a:pt x="54" y="46"/>
                    </a:lnTo>
                    <a:lnTo>
                      <a:pt x="48" y="54"/>
                    </a:lnTo>
                    <a:lnTo>
                      <a:pt x="42" y="63"/>
                    </a:lnTo>
                    <a:lnTo>
                      <a:pt x="38" y="72"/>
                    </a:lnTo>
                    <a:lnTo>
                      <a:pt x="34" y="83"/>
                    </a:lnTo>
                    <a:lnTo>
                      <a:pt x="30" y="95"/>
                    </a:lnTo>
                    <a:lnTo>
                      <a:pt x="28" y="108"/>
                    </a:lnTo>
                    <a:lnTo>
                      <a:pt x="26" y="122"/>
                    </a:lnTo>
                    <a:lnTo>
                      <a:pt x="25" y="138"/>
                    </a:lnTo>
                    <a:lnTo>
                      <a:pt x="25" y="155"/>
                    </a:lnTo>
                    <a:lnTo>
                      <a:pt x="0" y="155"/>
                    </a:lnTo>
                    <a:close/>
                    <a:moveTo>
                      <a:pt x="112" y="0"/>
                    </a:moveTo>
                    <a:lnTo>
                      <a:pt x="130" y="1"/>
                    </a:lnTo>
                    <a:lnTo>
                      <a:pt x="147" y="3"/>
                    </a:lnTo>
                    <a:lnTo>
                      <a:pt x="166" y="7"/>
                    </a:lnTo>
                    <a:lnTo>
                      <a:pt x="186" y="13"/>
                    </a:lnTo>
                    <a:lnTo>
                      <a:pt x="206" y="19"/>
                    </a:lnTo>
                    <a:lnTo>
                      <a:pt x="228" y="28"/>
                    </a:lnTo>
                    <a:lnTo>
                      <a:pt x="251" y="37"/>
                    </a:lnTo>
                    <a:lnTo>
                      <a:pt x="273" y="47"/>
                    </a:lnTo>
                    <a:lnTo>
                      <a:pt x="322" y="70"/>
                    </a:lnTo>
                    <a:lnTo>
                      <a:pt x="374" y="97"/>
                    </a:lnTo>
                    <a:lnTo>
                      <a:pt x="428" y="126"/>
                    </a:lnTo>
                    <a:lnTo>
                      <a:pt x="485" y="156"/>
                    </a:lnTo>
                    <a:lnTo>
                      <a:pt x="473" y="178"/>
                    </a:lnTo>
                    <a:lnTo>
                      <a:pt x="418" y="148"/>
                    </a:lnTo>
                    <a:lnTo>
                      <a:pt x="364" y="120"/>
                    </a:lnTo>
                    <a:lnTo>
                      <a:pt x="314" y="94"/>
                    </a:lnTo>
                    <a:lnTo>
                      <a:pt x="267" y="70"/>
                    </a:lnTo>
                    <a:lnTo>
                      <a:pt x="244" y="60"/>
                    </a:lnTo>
                    <a:lnTo>
                      <a:pt x="223" y="52"/>
                    </a:lnTo>
                    <a:lnTo>
                      <a:pt x="201" y="44"/>
                    </a:lnTo>
                    <a:lnTo>
                      <a:pt x="182" y="37"/>
                    </a:lnTo>
                    <a:lnTo>
                      <a:pt x="163" y="32"/>
                    </a:lnTo>
                    <a:lnTo>
                      <a:pt x="145" y="28"/>
                    </a:lnTo>
                    <a:lnTo>
                      <a:pt x="128" y="26"/>
                    </a:lnTo>
                    <a:lnTo>
                      <a:pt x="112" y="25"/>
                    </a:lnTo>
                    <a:lnTo>
                      <a:pt x="112" y="0"/>
                    </a:lnTo>
                    <a:close/>
                    <a:moveTo>
                      <a:pt x="485" y="156"/>
                    </a:moveTo>
                    <a:lnTo>
                      <a:pt x="531" y="182"/>
                    </a:lnTo>
                    <a:lnTo>
                      <a:pt x="580" y="208"/>
                    </a:lnTo>
                    <a:lnTo>
                      <a:pt x="629" y="234"/>
                    </a:lnTo>
                    <a:lnTo>
                      <a:pt x="679" y="260"/>
                    </a:lnTo>
                    <a:lnTo>
                      <a:pt x="730" y="285"/>
                    </a:lnTo>
                    <a:lnTo>
                      <a:pt x="781" y="309"/>
                    </a:lnTo>
                    <a:lnTo>
                      <a:pt x="833" y="331"/>
                    </a:lnTo>
                    <a:lnTo>
                      <a:pt x="886" y="352"/>
                    </a:lnTo>
                    <a:lnTo>
                      <a:pt x="912" y="362"/>
                    </a:lnTo>
                    <a:lnTo>
                      <a:pt x="938" y="370"/>
                    </a:lnTo>
                    <a:lnTo>
                      <a:pt x="963" y="379"/>
                    </a:lnTo>
                    <a:lnTo>
                      <a:pt x="989" y="387"/>
                    </a:lnTo>
                    <a:lnTo>
                      <a:pt x="1015" y="393"/>
                    </a:lnTo>
                    <a:lnTo>
                      <a:pt x="1041" y="398"/>
                    </a:lnTo>
                    <a:lnTo>
                      <a:pt x="1067" y="404"/>
                    </a:lnTo>
                    <a:lnTo>
                      <a:pt x="1093" y="408"/>
                    </a:lnTo>
                    <a:lnTo>
                      <a:pt x="1119" y="411"/>
                    </a:lnTo>
                    <a:lnTo>
                      <a:pt x="1144" y="414"/>
                    </a:lnTo>
                    <a:lnTo>
                      <a:pt x="1170" y="416"/>
                    </a:lnTo>
                    <a:lnTo>
                      <a:pt x="1195" y="416"/>
                    </a:lnTo>
                    <a:lnTo>
                      <a:pt x="1219" y="415"/>
                    </a:lnTo>
                    <a:lnTo>
                      <a:pt x="1243" y="412"/>
                    </a:lnTo>
                    <a:lnTo>
                      <a:pt x="1268" y="409"/>
                    </a:lnTo>
                    <a:lnTo>
                      <a:pt x="1292" y="405"/>
                    </a:lnTo>
                    <a:lnTo>
                      <a:pt x="1297" y="429"/>
                    </a:lnTo>
                    <a:lnTo>
                      <a:pt x="1272" y="434"/>
                    </a:lnTo>
                    <a:lnTo>
                      <a:pt x="1248" y="437"/>
                    </a:lnTo>
                    <a:lnTo>
                      <a:pt x="1222" y="439"/>
                    </a:lnTo>
                    <a:lnTo>
                      <a:pt x="1196" y="439"/>
                    </a:lnTo>
                    <a:lnTo>
                      <a:pt x="1171" y="439"/>
                    </a:lnTo>
                    <a:lnTo>
                      <a:pt x="1144" y="438"/>
                    </a:lnTo>
                    <a:lnTo>
                      <a:pt x="1118" y="436"/>
                    </a:lnTo>
                    <a:lnTo>
                      <a:pt x="1092" y="433"/>
                    </a:lnTo>
                    <a:lnTo>
                      <a:pt x="1066" y="429"/>
                    </a:lnTo>
                    <a:lnTo>
                      <a:pt x="1039" y="423"/>
                    </a:lnTo>
                    <a:lnTo>
                      <a:pt x="1013" y="418"/>
                    </a:lnTo>
                    <a:lnTo>
                      <a:pt x="986" y="410"/>
                    </a:lnTo>
                    <a:lnTo>
                      <a:pt x="959" y="403"/>
                    </a:lnTo>
                    <a:lnTo>
                      <a:pt x="933" y="395"/>
                    </a:lnTo>
                    <a:lnTo>
                      <a:pt x="906" y="385"/>
                    </a:lnTo>
                    <a:lnTo>
                      <a:pt x="880" y="376"/>
                    </a:lnTo>
                    <a:lnTo>
                      <a:pt x="827" y="355"/>
                    </a:lnTo>
                    <a:lnTo>
                      <a:pt x="774" y="333"/>
                    </a:lnTo>
                    <a:lnTo>
                      <a:pt x="722" y="309"/>
                    </a:lnTo>
                    <a:lnTo>
                      <a:pt x="671" y="283"/>
                    </a:lnTo>
                    <a:lnTo>
                      <a:pt x="620" y="257"/>
                    </a:lnTo>
                    <a:lnTo>
                      <a:pt x="569" y="231"/>
                    </a:lnTo>
                    <a:lnTo>
                      <a:pt x="521" y="204"/>
                    </a:lnTo>
                    <a:lnTo>
                      <a:pt x="473" y="178"/>
                    </a:lnTo>
                    <a:lnTo>
                      <a:pt x="485" y="156"/>
                    </a:lnTo>
                    <a:close/>
                    <a:moveTo>
                      <a:pt x="1294" y="405"/>
                    </a:moveTo>
                    <a:lnTo>
                      <a:pt x="1298" y="406"/>
                    </a:lnTo>
                    <a:lnTo>
                      <a:pt x="1302" y="408"/>
                    </a:lnTo>
                    <a:lnTo>
                      <a:pt x="1304" y="411"/>
                    </a:lnTo>
                    <a:lnTo>
                      <a:pt x="1305" y="416"/>
                    </a:lnTo>
                    <a:lnTo>
                      <a:pt x="1305" y="420"/>
                    </a:lnTo>
                    <a:lnTo>
                      <a:pt x="1304" y="424"/>
                    </a:lnTo>
                    <a:lnTo>
                      <a:pt x="1300" y="428"/>
                    </a:lnTo>
                    <a:lnTo>
                      <a:pt x="1297" y="429"/>
                    </a:lnTo>
                    <a:lnTo>
                      <a:pt x="1295" y="417"/>
                    </a:lnTo>
                    <a:lnTo>
                      <a:pt x="1294" y="4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1" name="Freeform 1123"/>
              <p:cNvSpPr>
                <a:spLocks/>
              </p:cNvSpPr>
              <p:nvPr/>
            </p:nvSpPr>
            <p:spPr bwMode="auto">
              <a:xfrm>
                <a:off x="2598" y="1300"/>
                <a:ext cx="116" cy="179"/>
              </a:xfrm>
              <a:custGeom>
                <a:avLst/>
                <a:gdLst>
                  <a:gd name="T0" fmla="*/ 24 w 589"/>
                  <a:gd name="T1" fmla="*/ 36 h 891"/>
                  <a:gd name="T2" fmla="*/ 15 w 589"/>
                  <a:gd name="T3" fmla="*/ 12 h 891"/>
                  <a:gd name="T4" fmla="*/ 15 w 589"/>
                  <a:gd name="T5" fmla="*/ 11 h 891"/>
                  <a:gd name="T6" fmla="*/ 14 w 589"/>
                  <a:gd name="T7" fmla="*/ 10 h 891"/>
                  <a:gd name="T8" fmla="*/ 13 w 589"/>
                  <a:gd name="T9" fmla="*/ 9 h 891"/>
                  <a:gd name="T10" fmla="*/ 12 w 589"/>
                  <a:gd name="T11" fmla="*/ 8 h 891"/>
                  <a:gd name="T12" fmla="*/ 11 w 589"/>
                  <a:gd name="T13" fmla="*/ 7 h 891"/>
                  <a:gd name="T14" fmla="*/ 10 w 589"/>
                  <a:gd name="T15" fmla="*/ 5 h 891"/>
                  <a:gd name="T16" fmla="*/ 9 w 589"/>
                  <a:gd name="T17" fmla="*/ 4 h 891"/>
                  <a:gd name="T18" fmla="*/ 8 w 589"/>
                  <a:gd name="T19" fmla="*/ 3 h 891"/>
                  <a:gd name="T20" fmla="*/ 7 w 589"/>
                  <a:gd name="T21" fmla="*/ 3 h 891"/>
                  <a:gd name="T22" fmla="*/ 6 w 589"/>
                  <a:gd name="T23" fmla="*/ 2 h 891"/>
                  <a:gd name="T24" fmla="*/ 5 w 589"/>
                  <a:gd name="T25" fmla="*/ 1 h 891"/>
                  <a:gd name="T26" fmla="*/ 5 w 589"/>
                  <a:gd name="T27" fmla="*/ 1 h 891"/>
                  <a:gd name="T28" fmla="*/ 4 w 589"/>
                  <a:gd name="T29" fmla="*/ 1 h 891"/>
                  <a:gd name="T30" fmla="*/ 4 w 589"/>
                  <a:gd name="T31" fmla="*/ 1 h 891"/>
                  <a:gd name="T32" fmla="*/ 3 w 589"/>
                  <a:gd name="T33" fmla="*/ 0 h 891"/>
                  <a:gd name="T34" fmla="*/ 3 w 589"/>
                  <a:gd name="T35" fmla="*/ 0 h 891"/>
                  <a:gd name="T36" fmla="*/ 2 w 589"/>
                  <a:gd name="T37" fmla="*/ 0 h 891"/>
                  <a:gd name="T38" fmla="*/ 2 w 589"/>
                  <a:gd name="T39" fmla="*/ 0 h 891"/>
                  <a:gd name="T40" fmla="*/ 1 w 589"/>
                  <a:gd name="T41" fmla="*/ 0 h 891"/>
                  <a:gd name="T42" fmla="*/ 1 w 589"/>
                  <a:gd name="T43" fmla="*/ 0 h 891"/>
                  <a:gd name="T44" fmla="*/ 0 w 589"/>
                  <a:gd name="T45" fmla="*/ 0 h 891"/>
                  <a:gd name="T46" fmla="*/ 0 w 589"/>
                  <a:gd name="T47" fmla="*/ 0 h 891"/>
                  <a:gd name="T48" fmla="*/ 0 w 589"/>
                  <a:gd name="T49" fmla="*/ 1 h 891"/>
                  <a:gd name="T50" fmla="*/ 0 w 589"/>
                  <a:gd name="T51" fmla="*/ 1 h 891"/>
                  <a:gd name="T52" fmla="*/ 0 w 589"/>
                  <a:gd name="T53" fmla="*/ 1 h 891"/>
                  <a:gd name="T54" fmla="*/ 0 w 589"/>
                  <a:gd name="T55" fmla="*/ 2 h 891"/>
                  <a:gd name="T56" fmla="*/ 1 w 589"/>
                  <a:gd name="T57" fmla="*/ 2 h 891"/>
                  <a:gd name="T58" fmla="*/ 1 w 589"/>
                  <a:gd name="T59" fmla="*/ 3 h 891"/>
                  <a:gd name="T60" fmla="*/ 2 w 589"/>
                  <a:gd name="T61" fmla="*/ 3 h 891"/>
                  <a:gd name="T62" fmla="*/ 2 w 589"/>
                  <a:gd name="T63" fmla="*/ 4 h 891"/>
                  <a:gd name="T64" fmla="*/ 4 w 589"/>
                  <a:gd name="T65" fmla="*/ 6 h 891"/>
                  <a:gd name="T66" fmla="*/ 5 w 589"/>
                  <a:gd name="T67" fmla="*/ 7 h 891"/>
                  <a:gd name="T68" fmla="*/ 7 w 589"/>
                  <a:gd name="T69" fmla="*/ 9 h 891"/>
                  <a:gd name="T70" fmla="*/ 9 w 589"/>
                  <a:gd name="T71" fmla="*/ 11 h 891"/>
                  <a:gd name="T72" fmla="*/ 9 w 589"/>
                  <a:gd name="T73" fmla="*/ 12 h 891"/>
                  <a:gd name="T74" fmla="*/ 10 w 589"/>
                  <a:gd name="T75" fmla="*/ 13 h 891"/>
                  <a:gd name="T76" fmla="*/ 11 w 589"/>
                  <a:gd name="T77" fmla="*/ 15 h 891"/>
                  <a:gd name="T78" fmla="*/ 12 w 589"/>
                  <a:gd name="T79" fmla="*/ 16 h 891"/>
                  <a:gd name="T80" fmla="*/ 13 w 589"/>
                  <a:gd name="T81" fmla="*/ 17 h 891"/>
                  <a:gd name="T82" fmla="*/ 15 w 589"/>
                  <a:gd name="T83" fmla="*/ 19 h 891"/>
                  <a:gd name="T84" fmla="*/ 16 w 589"/>
                  <a:gd name="T85" fmla="*/ 20 h 891"/>
                  <a:gd name="T86" fmla="*/ 17 w 589"/>
                  <a:gd name="T87" fmla="*/ 22 h 891"/>
                  <a:gd name="T88" fmla="*/ 18 w 589"/>
                  <a:gd name="T89" fmla="*/ 23 h 891"/>
                  <a:gd name="T90" fmla="*/ 18 w 589"/>
                  <a:gd name="T91" fmla="*/ 25 h 891"/>
                  <a:gd name="T92" fmla="*/ 19 w 589"/>
                  <a:gd name="T93" fmla="*/ 27 h 891"/>
                  <a:gd name="T94" fmla="*/ 20 w 589"/>
                  <a:gd name="T95" fmla="*/ 28 h 891"/>
                  <a:gd name="T96" fmla="*/ 21 w 589"/>
                  <a:gd name="T97" fmla="*/ 30 h 891"/>
                  <a:gd name="T98" fmla="*/ 22 w 589"/>
                  <a:gd name="T99" fmla="*/ 32 h 891"/>
                  <a:gd name="T100" fmla="*/ 23 w 589"/>
                  <a:gd name="T101" fmla="*/ 34 h 891"/>
                  <a:gd name="T102" fmla="*/ 24 w 589"/>
                  <a:gd name="T103" fmla="*/ 36 h 89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89"/>
                  <a:gd name="T157" fmla="*/ 0 h 891"/>
                  <a:gd name="T158" fmla="*/ 589 w 589"/>
                  <a:gd name="T159" fmla="*/ 891 h 89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89" h="891">
                    <a:moveTo>
                      <a:pt x="589" y="891"/>
                    </a:moveTo>
                    <a:lnTo>
                      <a:pt x="385" y="294"/>
                    </a:lnTo>
                    <a:lnTo>
                      <a:pt x="370" y="269"/>
                    </a:lnTo>
                    <a:lnTo>
                      <a:pt x="351" y="243"/>
                    </a:lnTo>
                    <a:lnTo>
                      <a:pt x="331" y="216"/>
                    </a:lnTo>
                    <a:lnTo>
                      <a:pt x="307" y="189"/>
                    </a:lnTo>
                    <a:lnTo>
                      <a:pt x="282" y="162"/>
                    </a:lnTo>
                    <a:lnTo>
                      <a:pt x="255" y="135"/>
                    </a:lnTo>
                    <a:lnTo>
                      <a:pt x="227" y="111"/>
                    </a:lnTo>
                    <a:lnTo>
                      <a:pt x="199" y="87"/>
                    </a:lnTo>
                    <a:lnTo>
                      <a:pt x="171" y="64"/>
                    </a:lnTo>
                    <a:lnTo>
                      <a:pt x="142" y="45"/>
                    </a:lnTo>
                    <a:lnTo>
                      <a:pt x="129" y="36"/>
                    </a:lnTo>
                    <a:lnTo>
                      <a:pt x="115" y="29"/>
                    </a:lnTo>
                    <a:lnTo>
                      <a:pt x="101" y="22"/>
                    </a:lnTo>
                    <a:lnTo>
                      <a:pt x="88" y="16"/>
                    </a:lnTo>
                    <a:lnTo>
                      <a:pt x="75" y="10"/>
                    </a:lnTo>
                    <a:lnTo>
                      <a:pt x="63" y="6"/>
                    </a:lnTo>
                    <a:lnTo>
                      <a:pt x="51" y="4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0" y="4"/>
                    </a:lnTo>
                    <a:lnTo>
                      <a:pt x="1" y="7"/>
                    </a:lnTo>
                    <a:lnTo>
                      <a:pt x="0" y="14"/>
                    </a:lnTo>
                    <a:lnTo>
                      <a:pt x="1" y="23"/>
                    </a:lnTo>
                    <a:lnTo>
                      <a:pt x="6" y="33"/>
                    </a:lnTo>
                    <a:lnTo>
                      <a:pt x="11" y="44"/>
                    </a:lnTo>
                    <a:lnTo>
                      <a:pt x="20" y="57"/>
                    </a:lnTo>
                    <a:lnTo>
                      <a:pt x="29" y="70"/>
                    </a:lnTo>
                    <a:lnTo>
                      <a:pt x="42" y="85"/>
                    </a:lnTo>
                    <a:lnTo>
                      <a:pt x="55" y="101"/>
                    </a:lnTo>
                    <a:lnTo>
                      <a:pt x="88" y="137"/>
                    </a:lnTo>
                    <a:lnTo>
                      <a:pt x="126" y="178"/>
                    </a:lnTo>
                    <a:lnTo>
                      <a:pt x="168" y="224"/>
                    </a:lnTo>
                    <a:lnTo>
                      <a:pt x="213" y="276"/>
                    </a:lnTo>
                    <a:lnTo>
                      <a:pt x="237" y="304"/>
                    </a:lnTo>
                    <a:lnTo>
                      <a:pt x="262" y="333"/>
                    </a:lnTo>
                    <a:lnTo>
                      <a:pt x="287" y="364"/>
                    </a:lnTo>
                    <a:lnTo>
                      <a:pt x="311" y="396"/>
                    </a:lnTo>
                    <a:lnTo>
                      <a:pt x="336" y="429"/>
                    </a:lnTo>
                    <a:lnTo>
                      <a:pt x="362" y="465"/>
                    </a:lnTo>
                    <a:lnTo>
                      <a:pt x="387" y="500"/>
                    </a:lnTo>
                    <a:lnTo>
                      <a:pt x="412" y="538"/>
                    </a:lnTo>
                    <a:lnTo>
                      <a:pt x="437" y="577"/>
                    </a:lnTo>
                    <a:lnTo>
                      <a:pt x="460" y="618"/>
                    </a:lnTo>
                    <a:lnTo>
                      <a:pt x="484" y="660"/>
                    </a:lnTo>
                    <a:lnTo>
                      <a:pt x="507" y="704"/>
                    </a:lnTo>
                    <a:lnTo>
                      <a:pt x="530" y="748"/>
                    </a:lnTo>
                    <a:lnTo>
                      <a:pt x="550" y="794"/>
                    </a:lnTo>
                    <a:lnTo>
                      <a:pt x="571" y="843"/>
                    </a:lnTo>
                    <a:lnTo>
                      <a:pt x="589" y="89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2" name="Freeform 1124"/>
              <p:cNvSpPr>
                <a:spLocks noEditPoints="1"/>
              </p:cNvSpPr>
              <p:nvPr/>
            </p:nvSpPr>
            <p:spPr bwMode="auto">
              <a:xfrm>
                <a:off x="2598" y="1300"/>
                <a:ext cx="124" cy="186"/>
              </a:xfrm>
              <a:custGeom>
                <a:avLst/>
                <a:gdLst>
                  <a:gd name="T0" fmla="*/ 16 w 613"/>
                  <a:gd name="T1" fmla="*/ 12 h 912"/>
                  <a:gd name="T2" fmla="*/ 16 w 613"/>
                  <a:gd name="T3" fmla="*/ 12 h 912"/>
                  <a:gd name="T4" fmla="*/ 16 w 613"/>
                  <a:gd name="T5" fmla="*/ 12 h 912"/>
                  <a:gd name="T6" fmla="*/ 15 w 613"/>
                  <a:gd name="T7" fmla="*/ 12 h 912"/>
                  <a:gd name="T8" fmla="*/ 15 w 613"/>
                  <a:gd name="T9" fmla="*/ 12 h 912"/>
                  <a:gd name="T10" fmla="*/ 16 w 613"/>
                  <a:gd name="T11" fmla="*/ 12 h 912"/>
                  <a:gd name="T12" fmla="*/ 15 w 613"/>
                  <a:gd name="T13" fmla="*/ 12 h 912"/>
                  <a:gd name="T14" fmla="*/ 14 w 613"/>
                  <a:gd name="T15" fmla="*/ 10 h 912"/>
                  <a:gd name="T16" fmla="*/ 16 w 613"/>
                  <a:gd name="T17" fmla="*/ 11 h 912"/>
                  <a:gd name="T18" fmla="*/ 15 w 613"/>
                  <a:gd name="T19" fmla="*/ 12 h 912"/>
                  <a:gd name="T20" fmla="*/ 13 w 613"/>
                  <a:gd name="T21" fmla="*/ 9 h 912"/>
                  <a:gd name="T22" fmla="*/ 13 w 613"/>
                  <a:gd name="T23" fmla="*/ 7 h 912"/>
                  <a:gd name="T24" fmla="*/ 14 w 613"/>
                  <a:gd name="T25" fmla="*/ 9 h 912"/>
                  <a:gd name="T26" fmla="*/ 12 w 613"/>
                  <a:gd name="T27" fmla="*/ 8 h 912"/>
                  <a:gd name="T28" fmla="*/ 10 w 613"/>
                  <a:gd name="T29" fmla="*/ 6 h 912"/>
                  <a:gd name="T30" fmla="*/ 7 w 613"/>
                  <a:gd name="T31" fmla="*/ 4 h 912"/>
                  <a:gd name="T32" fmla="*/ 5 w 613"/>
                  <a:gd name="T33" fmla="*/ 2 h 912"/>
                  <a:gd name="T34" fmla="*/ 3 w 613"/>
                  <a:gd name="T35" fmla="*/ 1 h 912"/>
                  <a:gd name="T36" fmla="*/ 1 w 613"/>
                  <a:gd name="T37" fmla="*/ 1 h 912"/>
                  <a:gd name="T38" fmla="*/ 1 w 613"/>
                  <a:gd name="T39" fmla="*/ 1 h 912"/>
                  <a:gd name="T40" fmla="*/ 1 w 613"/>
                  <a:gd name="T41" fmla="*/ 0 h 912"/>
                  <a:gd name="T42" fmla="*/ 2 w 613"/>
                  <a:gd name="T43" fmla="*/ 0 h 912"/>
                  <a:gd name="T44" fmla="*/ 3 w 613"/>
                  <a:gd name="T45" fmla="*/ 0 h 912"/>
                  <a:gd name="T46" fmla="*/ 5 w 613"/>
                  <a:gd name="T47" fmla="*/ 1 h 912"/>
                  <a:gd name="T48" fmla="*/ 8 w 613"/>
                  <a:gd name="T49" fmla="*/ 3 h 912"/>
                  <a:gd name="T50" fmla="*/ 10 w 613"/>
                  <a:gd name="T51" fmla="*/ 5 h 912"/>
                  <a:gd name="T52" fmla="*/ 13 w 613"/>
                  <a:gd name="T53" fmla="*/ 7 h 912"/>
                  <a:gd name="T54" fmla="*/ 0 w 613"/>
                  <a:gd name="T55" fmla="*/ 0 h 912"/>
                  <a:gd name="T56" fmla="*/ 0 w 613"/>
                  <a:gd name="T57" fmla="*/ 1 h 912"/>
                  <a:gd name="T58" fmla="*/ 1 w 613"/>
                  <a:gd name="T59" fmla="*/ 1 h 912"/>
                  <a:gd name="T60" fmla="*/ 2 w 613"/>
                  <a:gd name="T61" fmla="*/ 2 h 912"/>
                  <a:gd name="T62" fmla="*/ 5 w 613"/>
                  <a:gd name="T63" fmla="*/ 7 h 912"/>
                  <a:gd name="T64" fmla="*/ 3 w 613"/>
                  <a:gd name="T65" fmla="*/ 5 h 912"/>
                  <a:gd name="T66" fmla="*/ 1 w 613"/>
                  <a:gd name="T67" fmla="*/ 3 h 912"/>
                  <a:gd name="T68" fmla="*/ 0 w 613"/>
                  <a:gd name="T69" fmla="*/ 2 h 912"/>
                  <a:gd name="T70" fmla="*/ 0 w 613"/>
                  <a:gd name="T71" fmla="*/ 1 h 912"/>
                  <a:gd name="T72" fmla="*/ 5 w 613"/>
                  <a:gd name="T73" fmla="*/ 7 h 912"/>
                  <a:gd name="T74" fmla="*/ 11 w 613"/>
                  <a:gd name="T75" fmla="*/ 13 h 912"/>
                  <a:gd name="T76" fmla="*/ 15 w 613"/>
                  <a:gd name="T77" fmla="*/ 18 h 912"/>
                  <a:gd name="T78" fmla="*/ 19 w 613"/>
                  <a:gd name="T79" fmla="*/ 24 h 912"/>
                  <a:gd name="T80" fmla="*/ 21 w 613"/>
                  <a:gd name="T81" fmla="*/ 29 h 912"/>
                  <a:gd name="T82" fmla="*/ 23 w 613"/>
                  <a:gd name="T83" fmla="*/ 32 h 912"/>
                  <a:gd name="T84" fmla="*/ 24 w 613"/>
                  <a:gd name="T85" fmla="*/ 36 h 912"/>
                  <a:gd name="T86" fmla="*/ 22 w 613"/>
                  <a:gd name="T87" fmla="*/ 34 h 912"/>
                  <a:gd name="T88" fmla="*/ 21 w 613"/>
                  <a:gd name="T89" fmla="*/ 30 h 912"/>
                  <a:gd name="T90" fmla="*/ 19 w 613"/>
                  <a:gd name="T91" fmla="*/ 27 h 912"/>
                  <a:gd name="T92" fmla="*/ 15 w 613"/>
                  <a:gd name="T93" fmla="*/ 21 h 912"/>
                  <a:gd name="T94" fmla="*/ 12 w 613"/>
                  <a:gd name="T95" fmla="*/ 15 h 912"/>
                  <a:gd name="T96" fmla="*/ 7 w 613"/>
                  <a:gd name="T97" fmla="*/ 10 h 912"/>
                  <a:gd name="T98" fmla="*/ 24 w 613"/>
                  <a:gd name="T99" fmla="*/ 36 h 912"/>
                  <a:gd name="T100" fmla="*/ 24 w 613"/>
                  <a:gd name="T101" fmla="*/ 37 h 912"/>
                  <a:gd name="T102" fmla="*/ 24 w 613"/>
                  <a:gd name="T103" fmla="*/ 37 h 912"/>
                  <a:gd name="T104" fmla="*/ 24 w 613"/>
                  <a:gd name="T105" fmla="*/ 36 h 9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13"/>
                  <a:gd name="T160" fmla="*/ 0 h 912"/>
                  <a:gd name="T161" fmla="*/ 613 w 613"/>
                  <a:gd name="T162" fmla="*/ 912 h 9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13" h="912">
                    <a:moveTo>
                      <a:pt x="590" y="906"/>
                    </a:moveTo>
                    <a:lnTo>
                      <a:pt x="385" y="307"/>
                    </a:lnTo>
                    <a:lnTo>
                      <a:pt x="408" y="300"/>
                    </a:lnTo>
                    <a:lnTo>
                      <a:pt x="613" y="898"/>
                    </a:lnTo>
                    <a:lnTo>
                      <a:pt x="590" y="906"/>
                    </a:lnTo>
                    <a:close/>
                    <a:moveTo>
                      <a:pt x="408" y="298"/>
                    </a:moveTo>
                    <a:lnTo>
                      <a:pt x="408" y="299"/>
                    </a:lnTo>
                    <a:lnTo>
                      <a:pt x="408" y="300"/>
                    </a:lnTo>
                    <a:lnTo>
                      <a:pt x="397" y="304"/>
                    </a:lnTo>
                    <a:lnTo>
                      <a:pt x="408" y="298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397" y="304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78" y="297"/>
                    </a:lnTo>
                    <a:lnTo>
                      <a:pt x="370" y="283"/>
                    </a:lnTo>
                    <a:lnTo>
                      <a:pt x="359" y="269"/>
                    </a:lnTo>
                    <a:lnTo>
                      <a:pt x="349" y="255"/>
                    </a:lnTo>
                    <a:lnTo>
                      <a:pt x="369" y="239"/>
                    </a:lnTo>
                    <a:lnTo>
                      <a:pt x="380" y="255"/>
                    </a:lnTo>
                    <a:lnTo>
                      <a:pt x="390" y="270"/>
                    </a:lnTo>
                    <a:lnTo>
                      <a:pt x="399" y="284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49" y="255"/>
                    </a:moveTo>
                    <a:lnTo>
                      <a:pt x="337" y="239"/>
                    </a:lnTo>
                    <a:lnTo>
                      <a:pt x="324" y="224"/>
                    </a:lnTo>
                    <a:lnTo>
                      <a:pt x="311" y="209"/>
                    </a:lnTo>
                    <a:lnTo>
                      <a:pt x="299" y="194"/>
                    </a:lnTo>
                    <a:lnTo>
                      <a:pt x="316" y="178"/>
                    </a:lnTo>
                    <a:lnTo>
                      <a:pt x="330" y="193"/>
                    </a:lnTo>
                    <a:lnTo>
                      <a:pt x="344" y="208"/>
                    </a:lnTo>
                    <a:lnTo>
                      <a:pt x="357" y="224"/>
                    </a:lnTo>
                    <a:lnTo>
                      <a:pt x="369" y="239"/>
                    </a:lnTo>
                    <a:lnTo>
                      <a:pt x="349" y="255"/>
                    </a:lnTo>
                    <a:close/>
                    <a:moveTo>
                      <a:pt x="299" y="194"/>
                    </a:moveTo>
                    <a:lnTo>
                      <a:pt x="280" y="176"/>
                    </a:lnTo>
                    <a:lnTo>
                      <a:pt x="262" y="157"/>
                    </a:lnTo>
                    <a:lnTo>
                      <a:pt x="242" y="139"/>
                    </a:lnTo>
                    <a:lnTo>
                      <a:pt x="223" y="122"/>
                    </a:lnTo>
                    <a:lnTo>
                      <a:pt x="203" y="105"/>
                    </a:lnTo>
                    <a:lnTo>
                      <a:pt x="184" y="90"/>
                    </a:lnTo>
                    <a:lnTo>
                      <a:pt x="164" y="75"/>
                    </a:lnTo>
                    <a:lnTo>
                      <a:pt x="145" y="62"/>
                    </a:lnTo>
                    <a:lnTo>
                      <a:pt x="126" y="51"/>
                    </a:lnTo>
                    <a:lnTo>
                      <a:pt x="107" y="42"/>
                    </a:lnTo>
                    <a:lnTo>
                      <a:pt x="90" y="33"/>
                    </a:lnTo>
                    <a:lnTo>
                      <a:pt x="73" y="28"/>
                    </a:lnTo>
                    <a:lnTo>
                      <a:pt x="58" y="23"/>
                    </a:lnTo>
                    <a:lnTo>
                      <a:pt x="43" y="22"/>
                    </a:lnTo>
                    <a:lnTo>
                      <a:pt x="36" y="22"/>
                    </a:lnTo>
                    <a:lnTo>
                      <a:pt x="30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2" y="2"/>
                    </a:lnTo>
                    <a:lnTo>
                      <a:pt x="71" y="4"/>
                    </a:lnTo>
                    <a:lnTo>
                      <a:pt x="90" y="9"/>
                    </a:lnTo>
                    <a:lnTo>
                      <a:pt x="110" y="17"/>
                    </a:lnTo>
                    <a:lnTo>
                      <a:pt x="130" y="28"/>
                    </a:lnTo>
                    <a:lnTo>
                      <a:pt x="151" y="39"/>
                    </a:lnTo>
                    <a:lnTo>
                      <a:pt x="171" y="53"/>
                    </a:lnTo>
                    <a:lnTo>
                      <a:pt x="193" y="68"/>
                    </a:lnTo>
                    <a:lnTo>
                      <a:pt x="214" y="84"/>
                    </a:lnTo>
                    <a:lnTo>
                      <a:pt x="236" y="101"/>
                    </a:lnTo>
                    <a:lnTo>
                      <a:pt x="256" y="120"/>
                    </a:lnTo>
                    <a:lnTo>
                      <a:pt x="277" y="138"/>
                    </a:lnTo>
                    <a:lnTo>
                      <a:pt x="297" y="157"/>
                    </a:lnTo>
                    <a:lnTo>
                      <a:pt x="316" y="178"/>
                    </a:lnTo>
                    <a:lnTo>
                      <a:pt x="299" y="194"/>
                    </a:lnTo>
                    <a:close/>
                    <a:moveTo>
                      <a:pt x="2" y="13"/>
                    </a:moveTo>
                    <a:lnTo>
                      <a:pt x="4" y="9"/>
                    </a:lnTo>
                    <a:lnTo>
                      <a:pt x="8" y="6"/>
                    </a:lnTo>
                    <a:lnTo>
                      <a:pt x="13" y="17"/>
                    </a:lnTo>
                    <a:lnTo>
                      <a:pt x="2" y="13"/>
                    </a:lnTo>
                    <a:close/>
                    <a:moveTo>
                      <a:pt x="24" y="20"/>
                    </a:moveTo>
                    <a:lnTo>
                      <a:pt x="24" y="24"/>
                    </a:lnTo>
                    <a:lnTo>
                      <a:pt x="25" y="29"/>
                    </a:lnTo>
                    <a:lnTo>
                      <a:pt x="26" y="34"/>
                    </a:lnTo>
                    <a:lnTo>
                      <a:pt x="30" y="41"/>
                    </a:lnTo>
                    <a:lnTo>
                      <a:pt x="38" y="55"/>
                    </a:lnTo>
                    <a:lnTo>
                      <a:pt x="51" y="72"/>
                    </a:lnTo>
                    <a:lnTo>
                      <a:pt x="87" y="114"/>
                    </a:lnTo>
                    <a:lnTo>
                      <a:pt x="134" y="167"/>
                    </a:lnTo>
                    <a:lnTo>
                      <a:pt x="117" y="183"/>
                    </a:lnTo>
                    <a:lnTo>
                      <a:pt x="89" y="153"/>
                    </a:lnTo>
                    <a:lnTo>
                      <a:pt x="65" y="126"/>
                    </a:lnTo>
                    <a:lnTo>
                      <a:pt x="44" y="101"/>
                    </a:lnTo>
                    <a:lnTo>
                      <a:pt x="26" y="78"/>
                    </a:lnTo>
                    <a:lnTo>
                      <a:pt x="19" y="69"/>
                    </a:lnTo>
                    <a:lnTo>
                      <a:pt x="13" y="59"/>
                    </a:lnTo>
                    <a:lnTo>
                      <a:pt x="8" y="50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2" y="13"/>
                    </a:lnTo>
                    <a:lnTo>
                      <a:pt x="24" y="20"/>
                    </a:lnTo>
                    <a:close/>
                    <a:moveTo>
                      <a:pt x="134" y="167"/>
                    </a:moveTo>
                    <a:lnTo>
                      <a:pt x="188" y="225"/>
                    </a:lnTo>
                    <a:lnTo>
                      <a:pt x="248" y="293"/>
                    </a:lnTo>
                    <a:lnTo>
                      <a:pt x="279" y="331"/>
                    </a:lnTo>
                    <a:lnTo>
                      <a:pt x="311" y="371"/>
                    </a:lnTo>
                    <a:lnTo>
                      <a:pt x="344" y="413"/>
                    </a:lnTo>
                    <a:lnTo>
                      <a:pt x="376" y="458"/>
                    </a:lnTo>
                    <a:lnTo>
                      <a:pt x="409" y="504"/>
                    </a:lnTo>
                    <a:lnTo>
                      <a:pt x="441" y="553"/>
                    </a:lnTo>
                    <a:lnTo>
                      <a:pt x="472" y="604"/>
                    </a:lnTo>
                    <a:lnTo>
                      <a:pt x="504" y="657"/>
                    </a:lnTo>
                    <a:lnTo>
                      <a:pt x="519" y="685"/>
                    </a:lnTo>
                    <a:lnTo>
                      <a:pt x="533" y="715"/>
                    </a:lnTo>
                    <a:lnTo>
                      <a:pt x="548" y="743"/>
                    </a:lnTo>
                    <a:lnTo>
                      <a:pt x="561" y="773"/>
                    </a:lnTo>
                    <a:lnTo>
                      <a:pt x="575" y="803"/>
                    </a:lnTo>
                    <a:lnTo>
                      <a:pt x="588" y="834"/>
                    </a:lnTo>
                    <a:lnTo>
                      <a:pt x="601" y="866"/>
                    </a:lnTo>
                    <a:lnTo>
                      <a:pt x="613" y="897"/>
                    </a:lnTo>
                    <a:lnTo>
                      <a:pt x="590" y="906"/>
                    </a:lnTo>
                    <a:lnTo>
                      <a:pt x="577" y="874"/>
                    </a:lnTo>
                    <a:lnTo>
                      <a:pt x="565" y="843"/>
                    </a:lnTo>
                    <a:lnTo>
                      <a:pt x="552" y="813"/>
                    </a:lnTo>
                    <a:lnTo>
                      <a:pt x="539" y="783"/>
                    </a:lnTo>
                    <a:lnTo>
                      <a:pt x="525" y="753"/>
                    </a:lnTo>
                    <a:lnTo>
                      <a:pt x="511" y="724"/>
                    </a:lnTo>
                    <a:lnTo>
                      <a:pt x="496" y="696"/>
                    </a:lnTo>
                    <a:lnTo>
                      <a:pt x="482" y="669"/>
                    </a:lnTo>
                    <a:lnTo>
                      <a:pt x="451" y="616"/>
                    </a:lnTo>
                    <a:lnTo>
                      <a:pt x="420" y="566"/>
                    </a:lnTo>
                    <a:lnTo>
                      <a:pt x="388" y="517"/>
                    </a:lnTo>
                    <a:lnTo>
                      <a:pt x="356" y="471"/>
                    </a:lnTo>
                    <a:lnTo>
                      <a:pt x="323" y="426"/>
                    </a:lnTo>
                    <a:lnTo>
                      <a:pt x="291" y="385"/>
                    </a:lnTo>
                    <a:lnTo>
                      <a:pt x="260" y="346"/>
                    </a:lnTo>
                    <a:lnTo>
                      <a:pt x="228" y="309"/>
                    </a:lnTo>
                    <a:lnTo>
                      <a:pt x="170" y="242"/>
                    </a:lnTo>
                    <a:lnTo>
                      <a:pt x="117" y="183"/>
                    </a:lnTo>
                    <a:lnTo>
                      <a:pt x="134" y="167"/>
                    </a:lnTo>
                    <a:close/>
                    <a:moveTo>
                      <a:pt x="613" y="898"/>
                    </a:moveTo>
                    <a:lnTo>
                      <a:pt x="613" y="903"/>
                    </a:lnTo>
                    <a:lnTo>
                      <a:pt x="612" y="906"/>
                    </a:lnTo>
                    <a:lnTo>
                      <a:pt x="609" y="909"/>
                    </a:lnTo>
                    <a:lnTo>
                      <a:pt x="604" y="911"/>
                    </a:lnTo>
                    <a:lnTo>
                      <a:pt x="600" y="912"/>
                    </a:lnTo>
                    <a:lnTo>
                      <a:pt x="596" y="911"/>
                    </a:lnTo>
                    <a:lnTo>
                      <a:pt x="592" y="910"/>
                    </a:lnTo>
                    <a:lnTo>
                      <a:pt x="590" y="906"/>
                    </a:lnTo>
                    <a:lnTo>
                      <a:pt x="601" y="901"/>
                    </a:lnTo>
                    <a:lnTo>
                      <a:pt x="613" y="89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3" name="Freeform 1125"/>
              <p:cNvSpPr>
                <a:spLocks/>
              </p:cNvSpPr>
              <p:nvPr/>
            </p:nvSpPr>
            <p:spPr bwMode="auto">
              <a:xfrm>
                <a:off x="2521" y="1300"/>
                <a:ext cx="159" cy="104"/>
              </a:xfrm>
              <a:custGeom>
                <a:avLst/>
                <a:gdLst>
                  <a:gd name="T0" fmla="*/ 3 w 800"/>
                  <a:gd name="T1" fmla="*/ 17 h 529"/>
                  <a:gd name="T2" fmla="*/ 3 w 800"/>
                  <a:gd name="T3" fmla="*/ 16 h 529"/>
                  <a:gd name="T4" fmla="*/ 3 w 800"/>
                  <a:gd name="T5" fmla="*/ 15 h 529"/>
                  <a:gd name="T6" fmla="*/ 3 w 800"/>
                  <a:gd name="T7" fmla="*/ 14 h 529"/>
                  <a:gd name="T8" fmla="*/ 3 w 800"/>
                  <a:gd name="T9" fmla="*/ 14 h 529"/>
                  <a:gd name="T10" fmla="*/ 3 w 800"/>
                  <a:gd name="T11" fmla="*/ 13 h 529"/>
                  <a:gd name="T12" fmla="*/ 3 w 800"/>
                  <a:gd name="T13" fmla="*/ 13 h 529"/>
                  <a:gd name="T14" fmla="*/ 4 w 800"/>
                  <a:gd name="T15" fmla="*/ 12 h 529"/>
                  <a:gd name="T16" fmla="*/ 4 w 800"/>
                  <a:gd name="T17" fmla="*/ 12 h 529"/>
                  <a:gd name="T18" fmla="*/ 5 w 800"/>
                  <a:gd name="T19" fmla="*/ 12 h 529"/>
                  <a:gd name="T20" fmla="*/ 6 w 800"/>
                  <a:gd name="T21" fmla="*/ 11 h 529"/>
                  <a:gd name="T22" fmla="*/ 7 w 800"/>
                  <a:gd name="T23" fmla="*/ 11 h 529"/>
                  <a:gd name="T24" fmla="*/ 9 w 800"/>
                  <a:gd name="T25" fmla="*/ 12 h 529"/>
                  <a:gd name="T26" fmla="*/ 32 w 800"/>
                  <a:gd name="T27" fmla="*/ 21 h 529"/>
                  <a:gd name="T28" fmla="*/ 28 w 800"/>
                  <a:gd name="T29" fmla="*/ 16 h 529"/>
                  <a:gd name="T30" fmla="*/ 24 w 800"/>
                  <a:gd name="T31" fmla="*/ 11 h 529"/>
                  <a:gd name="T32" fmla="*/ 20 w 800"/>
                  <a:gd name="T33" fmla="*/ 6 h 529"/>
                  <a:gd name="T34" fmla="*/ 15 w 800"/>
                  <a:gd name="T35" fmla="*/ 0 h 529"/>
                  <a:gd name="T36" fmla="*/ 13 w 800"/>
                  <a:gd name="T37" fmla="*/ 0 h 529"/>
                  <a:gd name="T38" fmla="*/ 10 w 800"/>
                  <a:gd name="T39" fmla="*/ 0 h 529"/>
                  <a:gd name="T40" fmla="*/ 8 w 800"/>
                  <a:gd name="T41" fmla="*/ 0 h 529"/>
                  <a:gd name="T42" fmla="*/ 6 w 800"/>
                  <a:gd name="T43" fmla="*/ 1 h 529"/>
                  <a:gd name="T44" fmla="*/ 5 w 800"/>
                  <a:gd name="T45" fmla="*/ 1 h 529"/>
                  <a:gd name="T46" fmla="*/ 3 w 800"/>
                  <a:gd name="T47" fmla="*/ 2 h 529"/>
                  <a:gd name="T48" fmla="*/ 2 w 800"/>
                  <a:gd name="T49" fmla="*/ 3 h 529"/>
                  <a:gd name="T50" fmla="*/ 1 w 800"/>
                  <a:gd name="T51" fmla="*/ 4 h 529"/>
                  <a:gd name="T52" fmla="*/ 1 w 800"/>
                  <a:gd name="T53" fmla="*/ 5 h 529"/>
                  <a:gd name="T54" fmla="*/ 0 w 800"/>
                  <a:gd name="T55" fmla="*/ 6 h 529"/>
                  <a:gd name="T56" fmla="*/ 0 w 800"/>
                  <a:gd name="T57" fmla="*/ 8 h 529"/>
                  <a:gd name="T58" fmla="*/ 0 w 800"/>
                  <a:gd name="T59" fmla="*/ 9 h 529"/>
                  <a:gd name="T60" fmla="*/ 0 w 800"/>
                  <a:gd name="T61" fmla="*/ 11 h 529"/>
                  <a:gd name="T62" fmla="*/ 1 w 800"/>
                  <a:gd name="T63" fmla="*/ 13 h 529"/>
                  <a:gd name="T64" fmla="*/ 2 w 800"/>
                  <a:gd name="T65" fmla="*/ 16 h 529"/>
                  <a:gd name="T66" fmla="*/ 3 w 800"/>
                  <a:gd name="T67" fmla="*/ 18 h 5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0"/>
                  <a:gd name="T103" fmla="*/ 0 h 529"/>
                  <a:gd name="T104" fmla="*/ 800 w 800"/>
                  <a:gd name="T105" fmla="*/ 529 h 5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0" h="529">
                    <a:moveTo>
                      <a:pt x="72" y="448"/>
                    </a:moveTo>
                    <a:lnTo>
                      <a:pt x="69" y="433"/>
                    </a:lnTo>
                    <a:lnTo>
                      <a:pt x="67" y="419"/>
                    </a:lnTo>
                    <a:lnTo>
                      <a:pt x="66" y="405"/>
                    </a:lnTo>
                    <a:lnTo>
                      <a:pt x="66" y="393"/>
                    </a:lnTo>
                    <a:lnTo>
                      <a:pt x="66" y="381"/>
                    </a:lnTo>
                    <a:lnTo>
                      <a:pt x="66" y="369"/>
                    </a:lnTo>
                    <a:lnTo>
                      <a:pt x="67" y="359"/>
                    </a:lnTo>
                    <a:lnTo>
                      <a:pt x="69" y="350"/>
                    </a:lnTo>
                    <a:lnTo>
                      <a:pt x="71" y="340"/>
                    </a:lnTo>
                    <a:lnTo>
                      <a:pt x="74" y="332"/>
                    </a:lnTo>
                    <a:lnTo>
                      <a:pt x="78" y="325"/>
                    </a:lnTo>
                    <a:lnTo>
                      <a:pt x="82" y="317"/>
                    </a:lnTo>
                    <a:lnTo>
                      <a:pt x="86" y="312"/>
                    </a:lnTo>
                    <a:lnTo>
                      <a:pt x="92" y="305"/>
                    </a:lnTo>
                    <a:lnTo>
                      <a:pt x="97" y="301"/>
                    </a:lnTo>
                    <a:lnTo>
                      <a:pt x="102" y="297"/>
                    </a:lnTo>
                    <a:lnTo>
                      <a:pt x="109" y="292"/>
                    </a:lnTo>
                    <a:lnTo>
                      <a:pt x="115" y="289"/>
                    </a:lnTo>
                    <a:lnTo>
                      <a:pt x="123" y="287"/>
                    </a:lnTo>
                    <a:lnTo>
                      <a:pt x="131" y="284"/>
                    </a:lnTo>
                    <a:lnTo>
                      <a:pt x="147" y="282"/>
                    </a:lnTo>
                    <a:lnTo>
                      <a:pt x="164" y="280"/>
                    </a:lnTo>
                    <a:lnTo>
                      <a:pt x="182" y="280"/>
                    </a:lnTo>
                    <a:lnTo>
                      <a:pt x="202" y="283"/>
                    </a:lnTo>
                    <a:lnTo>
                      <a:pt x="222" y="287"/>
                    </a:lnTo>
                    <a:lnTo>
                      <a:pt x="244" y="292"/>
                    </a:lnTo>
                    <a:lnTo>
                      <a:pt x="800" y="529"/>
                    </a:lnTo>
                    <a:lnTo>
                      <a:pt x="755" y="467"/>
                    </a:lnTo>
                    <a:lnTo>
                      <a:pt x="707" y="405"/>
                    </a:lnTo>
                    <a:lnTo>
                      <a:pt x="658" y="341"/>
                    </a:lnTo>
                    <a:lnTo>
                      <a:pt x="607" y="276"/>
                    </a:lnTo>
                    <a:lnTo>
                      <a:pt x="554" y="210"/>
                    </a:lnTo>
                    <a:lnTo>
                      <a:pt x="499" y="142"/>
                    </a:lnTo>
                    <a:lnTo>
                      <a:pt x="442" y="74"/>
                    </a:lnTo>
                    <a:lnTo>
                      <a:pt x="382" y="5"/>
                    </a:lnTo>
                    <a:lnTo>
                      <a:pt x="349" y="2"/>
                    </a:lnTo>
                    <a:lnTo>
                      <a:pt x="316" y="0"/>
                    </a:lnTo>
                    <a:lnTo>
                      <a:pt x="286" y="0"/>
                    </a:lnTo>
                    <a:lnTo>
                      <a:pt x="257" y="0"/>
                    </a:lnTo>
                    <a:lnTo>
                      <a:pt x="230" y="2"/>
                    </a:lnTo>
                    <a:lnTo>
                      <a:pt x="204" y="4"/>
                    </a:lnTo>
                    <a:lnTo>
                      <a:pt x="179" y="7"/>
                    </a:lnTo>
                    <a:lnTo>
                      <a:pt x="156" y="13"/>
                    </a:lnTo>
                    <a:lnTo>
                      <a:pt x="135" y="18"/>
                    </a:lnTo>
                    <a:lnTo>
                      <a:pt x="115" y="25"/>
                    </a:lnTo>
                    <a:lnTo>
                      <a:pt x="97" y="33"/>
                    </a:lnTo>
                    <a:lnTo>
                      <a:pt x="81" y="42"/>
                    </a:lnTo>
                    <a:lnTo>
                      <a:pt x="66" y="52"/>
                    </a:lnTo>
                    <a:lnTo>
                      <a:pt x="52" y="63"/>
                    </a:lnTo>
                    <a:lnTo>
                      <a:pt x="40" y="75"/>
                    </a:lnTo>
                    <a:lnTo>
                      <a:pt x="30" y="88"/>
                    </a:lnTo>
                    <a:lnTo>
                      <a:pt x="20" y="103"/>
                    </a:lnTo>
                    <a:lnTo>
                      <a:pt x="13" y="118"/>
                    </a:lnTo>
                    <a:lnTo>
                      <a:pt x="7" y="135"/>
                    </a:lnTo>
                    <a:lnTo>
                      <a:pt x="3" y="153"/>
                    </a:lnTo>
                    <a:lnTo>
                      <a:pt x="1" y="171"/>
                    </a:lnTo>
                    <a:lnTo>
                      <a:pt x="0" y="191"/>
                    </a:lnTo>
                    <a:lnTo>
                      <a:pt x="0" y="212"/>
                    </a:lnTo>
                    <a:lnTo>
                      <a:pt x="2" y="234"/>
                    </a:lnTo>
                    <a:lnTo>
                      <a:pt x="5" y="257"/>
                    </a:lnTo>
                    <a:lnTo>
                      <a:pt x="10" y="280"/>
                    </a:lnTo>
                    <a:lnTo>
                      <a:pt x="16" y="306"/>
                    </a:lnTo>
                    <a:lnTo>
                      <a:pt x="25" y="332"/>
                    </a:lnTo>
                    <a:lnTo>
                      <a:pt x="34" y="359"/>
                    </a:lnTo>
                    <a:lnTo>
                      <a:pt x="45" y="387"/>
                    </a:lnTo>
                    <a:lnTo>
                      <a:pt x="58" y="418"/>
                    </a:lnTo>
                    <a:lnTo>
                      <a:pt x="72" y="44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4" name="Freeform 1126"/>
              <p:cNvSpPr>
                <a:spLocks noEditPoints="1"/>
              </p:cNvSpPr>
              <p:nvPr/>
            </p:nvSpPr>
            <p:spPr bwMode="auto">
              <a:xfrm>
                <a:off x="2521" y="1300"/>
                <a:ext cx="163" cy="112"/>
              </a:xfrm>
              <a:custGeom>
                <a:avLst/>
                <a:gdLst>
                  <a:gd name="T0" fmla="*/ 3 w 825"/>
                  <a:gd name="T1" fmla="*/ 17 h 554"/>
                  <a:gd name="T2" fmla="*/ 3 w 825"/>
                  <a:gd name="T3" fmla="*/ 15 h 554"/>
                  <a:gd name="T4" fmla="*/ 3 w 825"/>
                  <a:gd name="T5" fmla="*/ 13 h 554"/>
                  <a:gd name="T6" fmla="*/ 4 w 825"/>
                  <a:gd name="T7" fmla="*/ 12 h 554"/>
                  <a:gd name="T8" fmla="*/ 4 w 825"/>
                  <a:gd name="T9" fmla="*/ 13 h 554"/>
                  <a:gd name="T10" fmla="*/ 4 w 825"/>
                  <a:gd name="T11" fmla="*/ 14 h 554"/>
                  <a:gd name="T12" fmla="*/ 4 w 825"/>
                  <a:gd name="T13" fmla="*/ 15 h 554"/>
                  <a:gd name="T14" fmla="*/ 4 w 825"/>
                  <a:gd name="T15" fmla="*/ 18 h 554"/>
                  <a:gd name="T16" fmla="*/ 5 w 825"/>
                  <a:gd name="T17" fmla="*/ 12 h 554"/>
                  <a:gd name="T18" fmla="*/ 6 w 825"/>
                  <a:gd name="T19" fmla="*/ 11 h 554"/>
                  <a:gd name="T20" fmla="*/ 9 w 825"/>
                  <a:gd name="T21" fmla="*/ 11 h 554"/>
                  <a:gd name="T22" fmla="*/ 9 w 825"/>
                  <a:gd name="T23" fmla="*/ 12 h 554"/>
                  <a:gd name="T24" fmla="*/ 7 w 825"/>
                  <a:gd name="T25" fmla="*/ 12 h 554"/>
                  <a:gd name="T26" fmla="*/ 5 w 825"/>
                  <a:gd name="T27" fmla="*/ 13 h 554"/>
                  <a:gd name="T28" fmla="*/ 10 w 825"/>
                  <a:gd name="T29" fmla="*/ 12 h 554"/>
                  <a:gd name="T30" fmla="*/ 10 w 825"/>
                  <a:gd name="T31" fmla="*/ 12 h 554"/>
                  <a:gd name="T32" fmla="*/ 10 w 825"/>
                  <a:gd name="T33" fmla="*/ 12 h 554"/>
                  <a:gd name="T34" fmla="*/ 33 w 825"/>
                  <a:gd name="T35" fmla="*/ 22 h 554"/>
                  <a:gd name="T36" fmla="*/ 32 w 825"/>
                  <a:gd name="T37" fmla="*/ 22 h 554"/>
                  <a:gd name="T38" fmla="*/ 32 w 825"/>
                  <a:gd name="T39" fmla="*/ 22 h 554"/>
                  <a:gd name="T40" fmla="*/ 28 w 825"/>
                  <a:gd name="T41" fmla="*/ 17 h 554"/>
                  <a:gd name="T42" fmla="*/ 24 w 825"/>
                  <a:gd name="T43" fmla="*/ 12 h 554"/>
                  <a:gd name="T44" fmla="*/ 28 w 825"/>
                  <a:gd name="T45" fmla="*/ 15 h 554"/>
                  <a:gd name="T46" fmla="*/ 32 w 825"/>
                  <a:gd name="T47" fmla="*/ 20 h 554"/>
                  <a:gd name="T48" fmla="*/ 23 w 825"/>
                  <a:gd name="T49" fmla="*/ 10 h 554"/>
                  <a:gd name="T50" fmla="*/ 19 w 825"/>
                  <a:gd name="T51" fmla="*/ 5 h 554"/>
                  <a:gd name="T52" fmla="*/ 16 w 825"/>
                  <a:gd name="T53" fmla="*/ 0 h 554"/>
                  <a:gd name="T54" fmla="*/ 21 w 825"/>
                  <a:gd name="T55" fmla="*/ 6 h 554"/>
                  <a:gd name="T56" fmla="*/ 25 w 825"/>
                  <a:gd name="T57" fmla="*/ 11 h 554"/>
                  <a:gd name="T58" fmla="*/ 16 w 825"/>
                  <a:gd name="T59" fmla="*/ 0 h 554"/>
                  <a:gd name="T60" fmla="*/ 14 w 825"/>
                  <a:gd name="T61" fmla="*/ 1 h 554"/>
                  <a:gd name="T62" fmla="*/ 10 w 825"/>
                  <a:gd name="T63" fmla="*/ 1 h 554"/>
                  <a:gd name="T64" fmla="*/ 6 w 825"/>
                  <a:gd name="T65" fmla="*/ 2 h 554"/>
                  <a:gd name="T66" fmla="*/ 3 w 825"/>
                  <a:gd name="T67" fmla="*/ 3 h 554"/>
                  <a:gd name="T68" fmla="*/ 1 w 825"/>
                  <a:gd name="T69" fmla="*/ 4 h 554"/>
                  <a:gd name="T70" fmla="*/ 3 w 825"/>
                  <a:gd name="T71" fmla="*/ 2 h 554"/>
                  <a:gd name="T72" fmla="*/ 7 w 825"/>
                  <a:gd name="T73" fmla="*/ 1 h 554"/>
                  <a:gd name="T74" fmla="*/ 11 w 825"/>
                  <a:gd name="T75" fmla="*/ 0 h 554"/>
                  <a:gd name="T76" fmla="*/ 16 w 825"/>
                  <a:gd name="T77" fmla="*/ 0 h 554"/>
                  <a:gd name="T78" fmla="*/ 2 w 825"/>
                  <a:gd name="T79" fmla="*/ 5 h 554"/>
                  <a:gd name="T80" fmla="*/ 1 w 825"/>
                  <a:gd name="T81" fmla="*/ 8 h 554"/>
                  <a:gd name="T82" fmla="*/ 1 w 825"/>
                  <a:gd name="T83" fmla="*/ 12 h 554"/>
                  <a:gd name="T84" fmla="*/ 3 w 825"/>
                  <a:gd name="T85" fmla="*/ 16 h 554"/>
                  <a:gd name="T86" fmla="*/ 2 w 825"/>
                  <a:gd name="T87" fmla="*/ 17 h 554"/>
                  <a:gd name="T88" fmla="*/ 1 w 825"/>
                  <a:gd name="T89" fmla="*/ 13 h 554"/>
                  <a:gd name="T90" fmla="*/ 0 w 825"/>
                  <a:gd name="T91" fmla="*/ 9 h 554"/>
                  <a:gd name="T92" fmla="*/ 0 w 825"/>
                  <a:gd name="T93" fmla="*/ 6 h 554"/>
                  <a:gd name="T94" fmla="*/ 2 w 825"/>
                  <a:gd name="T95" fmla="*/ 4 h 554"/>
                  <a:gd name="T96" fmla="*/ 4 w 825"/>
                  <a:gd name="T97" fmla="*/ 19 h 554"/>
                  <a:gd name="T98" fmla="*/ 3 w 825"/>
                  <a:gd name="T99" fmla="*/ 19 h 55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25"/>
                  <a:gd name="T151" fmla="*/ 0 h 554"/>
                  <a:gd name="T152" fmla="*/ 825 w 825"/>
                  <a:gd name="T153" fmla="*/ 554 h 55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25" h="554">
                    <a:moveTo>
                      <a:pt x="73" y="462"/>
                    </a:moveTo>
                    <a:lnTo>
                      <a:pt x="70" y="446"/>
                    </a:lnTo>
                    <a:lnTo>
                      <a:pt x="68" y="431"/>
                    </a:lnTo>
                    <a:lnTo>
                      <a:pt x="67" y="417"/>
                    </a:lnTo>
                    <a:lnTo>
                      <a:pt x="66" y="403"/>
                    </a:lnTo>
                    <a:lnTo>
                      <a:pt x="66" y="390"/>
                    </a:lnTo>
                    <a:lnTo>
                      <a:pt x="67" y="378"/>
                    </a:lnTo>
                    <a:lnTo>
                      <a:pt x="69" y="367"/>
                    </a:lnTo>
                    <a:lnTo>
                      <a:pt x="70" y="356"/>
                    </a:lnTo>
                    <a:lnTo>
                      <a:pt x="73" y="346"/>
                    </a:lnTo>
                    <a:lnTo>
                      <a:pt x="77" y="338"/>
                    </a:lnTo>
                    <a:lnTo>
                      <a:pt x="81" y="329"/>
                    </a:lnTo>
                    <a:lnTo>
                      <a:pt x="85" y="322"/>
                    </a:lnTo>
                    <a:lnTo>
                      <a:pt x="91" y="315"/>
                    </a:lnTo>
                    <a:lnTo>
                      <a:pt x="96" y="309"/>
                    </a:lnTo>
                    <a:lnTo>
                      <a:pt x="103" y="303"/>
                    </a:lnTo>
                    <a:lnTo>
                      <a:pt x="109" y="298"/>
                    </a:lnTo>
                    <a:lnTo>
                      <a:pt x="123" y="318"/>
                    </a:lnTo>
                    <a:lnTo>
                      <a:pt x="118" y="323"/>
                    </a:lnTo>
                    <a:lnTo>
                      <a:pt x="112" y="327"/>
                    </a:lnTo>
                    <a:lnTo>
                      <a:pt x="108" y="332"/>
                    </a:lnTo>
                    <a:lnTo>
                      <a:pt x="105" y="338"/>
                    </a:lnTo>
                    <a:lnTo>
                      <a:pt x="100" y="344"/>
                    </a:lnTo>
                    <a:lnTo>
                      <a:pt x="98" y="351"/>
                    </a:lnTo>
                    <a:lnTo>
                      <a:pt x="95" y="358"/>
                    </a:lnTo>
                    <a:lnTo>
                      <a:pt x="93" y="366"/>
                    </a:lnTo>
                    <a:lnTo>
                      <a:pt x="92" y="376"/>
                    </a:lnTo>
                    <a:lnTo>
                      <a:pt x="91" y="384"/>
                    </a:lnTo>
                    <a:lnTo>
                      <a:pt x="91" y="395"/>
                    </a:lnTo>
                    <a:lnTo>
                      <a:pt x="91" y="406"/>
                    </a:lnTo>
                    <a:lnTo>
                      <a:pt x="93" y="431"/>
                    </a:lnTo>
                    <a:lnTo>
                      <a:pt x="97" y="458"/>
                    </a:lnTo>
                    <a:lnTo>
                      <a:pt x="73" y="462"/>
                    </a:lnTo>
                    <a:close/>
                    <a:moveTo>
                      <a:pt x="109" y="298"/>
                    </a:moveTo>
                    <a:lnTo>
                      <a:pt x="115" y="294"/>
                    </a:lnTo>
                    <a:lnTo>
                      <a:pt x="123" y="290"/>
                    </a:lnTo>
                    <a:lnTo>
                      <a:pt x="131" y="287"/>
                    </a:lnTo>
                    <a:lnTo>
                      <a:pt x="139" y="285"/>
                    </a:lnTo>
                    <a:lnTo>
                      <a:pt x="148" y="283"/>
                    </a:lnTo>
                    <a:lnTo>
                      <a:pt x="157" y="282"/>
                    </a:lnTo>
                    <a:lnTo>
                      <a:pt x="165" y="281"/>
                    </a:lnTo>
                    <a:lnTo>
                      <a:pt x="175" y="281"/>
                    </a:lnTo>
                    <a:lnTo>
                      <a:pt x="195" y="281"/>
                    </a:lnTo>
                    <a:lnTo>
                      <a:pt x="216" y="283"/>
                    </a:lnTo>
                    <a:lnTo>
                      <a:pt x="238" y="287"/>
                    </a:lnTo>
                    <a:lnTo>
                      <a:pt x="260" y="292"/>
                    </a:lnTo>
                    <a:lnTo>
                      <a:pt x="254" y="315"/>
                    </a:lnTo>
                    <a:lnTo>
                      <a:pt x="234" y="311"/>
                    </a:lnTo>
                    <a:lnTo>
                      <a:pt x="215" y="308"/>
                    </a:lnTo>
                    <a:lnTo>
                      <a:pt x="196" y="305"/>
                    </a:lnTo>
                    <a:lnTo>
                      <a:pt x="179" y="304"/>
                    </a:lnTo>
                    <a:lnTo>
                      <a:pt x="163" y="305"/>
                    </a:lnTo>
                    <a:lnTo>
                      <a:pt x="148" y="308"/>
                    </a:lnTo>
                    <a:lnTo>
                      <a:pt x="141" y="310"/>
                    </a:lnTo>
                    <a:lnTo>
                      <a:pt x="135" y="312"/>
                    </a:lnTo>
                    <a:lnTo>
                      <a:pt x="128" y="315"/>
                    </a:lnTo>
                    <a:lnTo>
                      <a:pt x="123" y="318"/>
                    </a:lnTo>
                    <a:lnTo>
                      <a:pt x="109" y="298"/>
                    </a:lnTo>
                    <a:close/>
                    <a:moveTo>
                      <a:pt x="260" y="292"/>
                    </a:moveTo>
                    <a:lnTo>
                      <a:pt x="260" y="292"/>
                    </a:lnTo>
                    <a:lnTo>
                      <a:pt x="261" y="292"/>
                    </a:lnTo>
                    <a:lnTo>
                      <a:pt x="257" y="304"/>
                    </a:lnTo>
                    <a:lnTo>
                      <a:pt x="260" y="292"/>
                    </a:lnTo>
                    <a:close/>
                    <a:moveTo>
                      <a:pt x="261" y="292"/>
                    </a:moveTo>
                    <a:lnTo>
                      <a:pt x="819" y="530"/>
                    </a:lnTo>
                    <a:lnTo>
                      <a:pt x="809" y="553"/>
                    </a:lnTo>
                    <a:lnTo>
                      <a:pt x="252" y="315"/>
                    </a:lnTo>
                    <a:lnTo>
                      <a:pt x="261" y="292"/>
                    </a:lnTo>
                    <a:close/>
                    <a:moveTo>
                      <a:pt x="823" y="534"/>
                    </a:moveTo>
                    <a:lnTo>
                      <a:pt x="825" y="538"/>
                    </a:lnTo>
                    <a:lnTo>
                      <a:pt x="825" y="542"/>
                    </a:lnTo>
                    <a:lnTo>
                      <a:pt x="824" y="545"/>
                    </a:lnTo>
                    <a:lnTo>
                      <a:pt x="822" y="548"/>
                    </a:lnTo>
                    <a:lnTo>
                      <a:pt x="820" y="551"/>
                    </a:lnTo>
                    <a:lnTo>
                      <a:pt x="816" y="553"/>
                    </a:lnTo>
                    <a:lnTo>
                      <a:pt x="812" y="554"/>
                    </a:lnTo>
                    <a:lnTo>
                      <a:pt x="809" y="553"/>
                    </a:lnTo>
                    <a:lnTo>
                      <a:pt x="813" y="541"/>
                    </a:lnTo>
                    <a:lnTo>
                      <a:pt x="823" y="534"/>
                    </a:lnTo>
                    <a:close/>
                    <a:moveTo>
                      <a:pt x="803" y="548"/>
                    </a:moveTo>
                    <a:lnTo>
                      <a:pt x="782" y="518"/>
                    </a:lnTo>
                    <a:lnTo>
                      <a:pt x="758" y="488"/>
                    </a:lnTo>
                    <a:lnTo>
                      <a:pt x="735" y="457"/>
                    </a:lnTo>
                    <a:lnTo>
                      <a:pt x="712" y="425"/>
                    </a:lnTo>
                    <a:lnTo>
                      <a:pt x="687" y="394"/>
                    </a:lnTo>
                    <a:lnTo>
                      <a:pt x="662" y="362"/>
                    </a:lnTo>
                    <a:lnTo>
                      <a:pt x="636" y="329"/>
                    </a:lnTo>
                    <a:lnTo>
                      <a:pt x="610" y="296"/>
                    </a:lnTo>
                    <a:lnTo>
                      <a:pt x="630" y="281"/>
                    </a:lnTo>
                    <a:lnTo>
                      <a:pt x="654" y="313"/>
                    </a:lnTo>
                    <a:lnTo>
                      <a:pt x="679" y="344"/>
                    </a:lnTo>
                    <a:lnTo>
                      <a:pt x="704" y="377"/>
                    </a:lnTo>
                    <a:lnTo>
                      <a:pt x="729" y="408"/>
                    </a:lnTo>
                    <a:lnTo>
                      <a:pt x="753" y="440"/>
                    </a:lnTo>
                    <a:lnTo>
                      <a:pt x="776" y="472"/>
                    </a:lnTo>
                    <a:lnTo>
                      <a:pt x="800" y="503"/>
                    </a:lnTo>
                    <a:lnTo>
                      <a:pt x="823" y="534"/>
                    </a:lnTo>
                    <a:lnTo>
                      <a:pt x="803" y="548"/>
                    </a:lnTo>
                    <a:close/>
                    <a:moveTo>
                      <a:pt x="610" y="296"/>
                    </a:moveTo>
                    <a:lnTo>
                      <a:pt x="583" y="262"/>
                    </a:lnTo>
                    <a:lnTo>
                      <a:pt x="556" y="229"/>
                    </a:lnTo>
                    <a:lnTo>
                      <a:pt x="529" y="195"/>
                    </a:lnTo>
                    <a:lnTo>
                      <a:pt x="501" y="161"/>
                    </a:lnTo>
                    <a:lnTo>
                      <a:pt x="473" y="127"/>
                    </a:lnTo>
                    <a:lnTo>
                      <a:pt x="444" y="93"/>
                    </a:lnTo>
                    <a:lnTo>
                      <a:pt x="416" y="59"/>
                    </a:lnTo>
                    <a:lnTo>
                      <a:pt x="387" y="25"/>
                    </a:lnTo>
                    <a:lnTo>
                      <a:pt x="405" y="8"/>
                    </a:lnTo>
                    <a:lnTo>
                      <a:pt x="435" y="44"/>
                    </a:lnTo>
                    <a:lnTo>
                      <a:pt x="464" y="80"/>
                    </a:lnTo>
                    <a:lnTo>
                      <a:pt x="493" y="114"/>
                    </a:lnTo>
                    <a:lnTo>
                      <a:pt x="522" y="148"/>
                    </a:lnTo>
                    <a:lnTo>
                      <a:pt x="550" y="182"/>
                    </a:lnTo>
                    <a:lnTo>
                      <a:pt x="577" y="216"/>
                    </a:lnTo>
                    <a:lnTo>
                      <a:pt x="604" y="248"/>
                    </a:lnTo>
                    <a:lnTo>
                      <a:pt x="630" y="281"/>
                    </a:lnTo>
                    <a:lnTo>
                      <a:pt x="610" y="296"/>
                    </a:lnTo>
                    <a:close/>
                    <a:moveTo>
                      <a:pt x="396" y="4"/>
                    </a:moveTo>
                    <a:lnTo>
                      <a:pt x="401" y="6"/>
                    </a:lnTo>
                    <a:lnTo>
                      <a:pt x="405" y="8"/>
                    </a:lnTo>
                    <a:lnTo>
                      <a:pt x="395" y="17"/>
                    </a:lnTo>
                    <a:lnTo>
                      <a:pt x="396" y="4"/>
                    </a:lnTo>
                    <a:close/>
                    <a:moveTo>
                      <a:pt x="394" y="29"/>
                    </a:moveTo>
                    <a:lnTo>
                      <a:pt x="362" y="26"/>
                    </a:lnTo>
                    <a:lnTo>
                      <a:pt x="330" y="25"/>
                    </a:lnTo>
                    <a:lnTo>
                      <a:pt x="300" y="24"/>
                    </a:lnTo>
                    <a:lnTo>
                      <a:pt x="272" y="24"/>
                    </a:lnTo>
                    <a:lnTo>
                      <a:pt x="246" y="26"/>
                    </a:lnTo>
                    <a:lnTo>
                      <a:pt x="220" y="28"/>
                    </a:lnTo>
                    <a:lnTo>
                      <a:pt x="196" y="31"/>
                    </a:lnTo>
                    <a:lnTo>
                      <a:pt x="175" y="35"/>
                    </a:lnTo>
                    <a:lnTo>
                      <a:pt x="154" y="41"/>
                    </a:lnTo>
                    <a:lnTo>
                      <a:pt x="135" y="47"/>
                    </a:lnTo>
                    <a:lnTo>
                      <a:pt x="118" y="55"/>
                    </a:lnTo>
                    <a:lnTo>
                      <a:pt x="101" y="64"/>
                    </a:lnTo>
                    <a:lnTo>
                      <a:pt x="87" y="73"/>
                    </a:lnTo>
                    <a:lnTo>
                      <a:pt x="74" y="83"/>
                    </a:lnTo>
                    <a:lnTo>
                      <a:pt x="63" y="95"/>
                    </a:lnTo>
                    <a:lnTo>
                      <a:pt x="53" y="108"/>
                    </a:lnTo>
                    <a:lnTo>
                      <a:pt x="32" y="94"/>
                    </a:lnTo>
                    <a:lnTo>
                      <a:pt x="43" y="80"/>
                    </a:lnTo>
                    <a:lnTo>
                      <a:pt x="56" y="67"/>
                    </a:lnTo>
                    <a:lnTo>
                      <a:pt x="70" y="55"/>
                    </a:lnTo>
                    <a:lnTo>
                      <a:pt x="86" y="44"/>
                    </a:lnTo>
                    <a:lnTo>
                      <a:pt x="104" y="35"/>
                    </a:lnTo>
                    <a:lnTo>
                      <a:pt x="122" y="27"/>
                    </a:lnTo>
                    <a:lnTo>
                      <a:pt x="142" y="19"/>
                    </a:lnTo>
                    <a:lnTo>
                      <a:pt x="164" y="13"/>
                    </a:lnTo>
                    <a:lnTo>
                      <a:pt x="188" y="8"/>
                    </a:lnTo>
                    <a:lnTo>
                      <a:pt x="213" y="4"/>
                    </a:lnTo>
                    <a:lnTo>
                      <a:pt x="240" y="2"/>
                    </a:lnTo>
                    <a:lnTo>
                      <a:pt x="268" y="0"/>
                    </a:lnTo>
                    <a:lnTo>
                      <a:pt x="298" y="0"/>
                    </a:lnTo>
                    <a:lnTo>
                      <a:pt x="329" y="0"/>
                    </a:lnTo>
                    <a:lnTo>
                      <a:pt x="362" y="2"/>
                    </a:lnTo>
                    <a:lnTo>
                      <a:pt x="396" y="4"/>
                    </a:lnTo>
                    <a:lnTo>
                      <a:pt x="394" y="29"/>
                    </a:lnTo>
                    <a:close/>
                    <a:moveTo>
                      <a:pt x="53" y="108"/>
                    </a:moveTo>
                    <a:lnTo>
                      <a:pt x="44" y="122"/>
                    </a:lnTo>
                    <a:lnTo>
                      <a:pt x="38" y="136"/>
                    </a:lnTo>
                    <a:lnTo>
                      <a:pt x="32" y="152"/>
                    </a:lnTo>
                    <a:lnTo>
                      <a:pt x="28" y="168"/>
                    </a:lnTo>
                    <a:lnTo>
                      <a:pt x="26" y="187"/>
                    </a:lnTo>
                    <a:lnTo>
                      <a:pt x="25" y="206"/>
                    </a:lnTo>
                    <a:lnTo>
                      <a:pt x="25" y="226"/>
                    </a:lnTo>
                    <a:lnTo>
                      <a:pt x="27" y="247"/>
                    </a:lnTo>
                    <a:lnTo>
                      <a:pt x="30" y="269"/>
                    </a:lnTo>
                    <a:lnTo>
                      <a:pt x="36" y="292"/>
                    </a:lnTo>
                    <a:lnTo>
                      <a:pt x="42" y="316"/>
                    </a:lnTo>
                    <a:lnTo>
                      <a:pt x="50" y="342"/>
                    </a:lnTo>
                    <a:lnTo>
                      <a:pt x="59" y="369"/>
                    </a:lnTo>
                    <a:lnTo>
                      <a:pt x="70" y="396"/>
                    </a:lnTo>
                    <a:lnTo>
                      <a:pt x="82" y="425"/>
                    </a:lnTo>
                    <a:lnTo>
                      <a:pt x="96" y="454"/>
                    </a:lnTo>
                    <a:lnTo>
                      <a:pt x="74" y="465"/>
                    </a:lnTo>
                    <a:lnTo>
                      <a:pt x="59" y="434"/>
                    </a:lnTo>
                    <a:lnTo>
                      <a:pt x="46" y="404"/>
                    </a:lnTo>
                    <a:lnTo>
                      <a:pt x="36" y="375"/>
                    </a:lnTo>
                    <a:lnTo>
                      <a:pt x="26" y="346"/>
                    </a:lnTo>
                    <a:lnTo>
                      <a:pt x="17" y="319"/>
                    </a:lnTo>
                    <a:lnTo>
                      <a:pt x="11" y="294"/>
                    </a:lnTo>
                    <a:lnTo>
                      <a:pt x="5" y="269"/>
                    </a:lnTo>
                    <a:lnTo>
                      <a:pt x="2" y="245"/>
                    </a:lnTo>
                    <a:lnTo>
                      <a:pt x="1" y="222"/>
                    </a:lnTo>
                    <a:lnTo>
                      <a:pt x="0" y="201"/>
                    </a:lnTo>
                    <a:lnTo>
                      <a:pt x="2" y="180"/>
                    </a:lnTo>
                    <a:lnTo>
                      <a:pt x="4" y="161"/>
                    </a:lnTo>
                    <a:lnTo>
                      <a:pt x="10" y="142"/>
                    </a:lnTo>
                    <a:lnTo>
                      <a:pt x="15" y="125"/>
                    </a:lnTo>
                    <a:lnTo>
                      <a:pt x="24" y="109"/>
                    </a:lnTo>
                    <a:lnTo>
                      <a:pt x="32" y="94"/>
                    </a:lnTo>
                    <a:lnTo>
                      <a:pt x="53" y="108"/>
                    </a:lnTo>
                    <a:close/>
                    <a:moveTo>
                      <a:pt x="97" y="458"/>
                    </a:moveTo>
                    <a:lnTo>
                      <a:pt x="97" y="462"/>
                    </a:lnTo>
                    <a:lnTo>
                      <a:pt x="95" y="465"/>
                    </a:lnTo>
                    <a:lnTo>
                      <a:pt x="92" y="467"/>
                    </a:lnTo>
                    <a:lnTo>
                      <a:pt x="88" y="470"/>
                    </a:lnTo>
                    <a:lnTo>
                      <a:pt x="84" y="471"/>
                    </a:lnTo>
                    <a:lnTo>
                      <a:pt x="80" y="470"/>
                    </a:lnTo>
                    <a:lnTo>
                      <a:pt x="77" y="469"/>
                    </a:lnTo>
                    <a:lnTo>
                      <a:pt x="74" y="465"/>
                    </a:lnTo>
                    <a:lnTo>
                      <a:pt x="85" y="460"/>
                    </a:lnTo>
                    <a:lnTo>
                      <a:pt x="97" y="45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5" name="Freeform 1127"/>
              <p:cNvSpPr>
                <a:spLocks/>
              </p:cNvSpPr>
              <p:nvPr/>
            </p:nvSpPr>
            <p:spPr bwMode="auto">
              <a:xfrm>
                <a:off x="2633" y="1575"/>
                <a:ext cx="229" cy="220"/>
              </a:xfrm>
              <a:custGeom>
                <a:avLst/>
                <a:gdLst>
                  <a:gd name="T0" fmla="*/ 2 w 1154"/>
                  <a:gd name="T1" fmla="*/ 18 h 1115"/>
                  <a:gd name="T2" fmla="*/ 5 w 1154"/>
                  <a:gd name="T3" fmla="*/ 18 h 1115"/>
                  <a:gd name="T4" fmla="*/ 7 w 1154"/>
                  <a:gd name="T5" fmla="*/ 18 h 1115"/>
                  <a:gd name="T6" fmla="*/ 8 w 1154"/>
                  <a:gd name="T7" fmla="*/ 18 h 1115"/>
                  <a:gd name="T8" fmla="*/ 9 w 1154"/>
                  <a:gd name="T9" fmla="*/ 18 h 1115"/>
                  <a:gd name="T10" fmla="*/ 11 w 1154"/>
                  <a:gd name="T11" fmla="*/ 17 h 1115"/>
                  <a:gd name="T12" fmla="*/ 12 w 1154"/>
                  <a:gd name="T13" fmla="*/ 17 h 1115"/>
                  <a:gd name="T14" fmla="*/ 12 w 1154"/>
                  <a:gd name="T15" fmla="*/ 16 h 1115"/>
                  <a:gd name="T16" fmla="*/ 13 w 1154"/>
                  <a:gd name="T17" fmla="*/ 16 h 1115"/>
                  <a:gd name="T18" fmla="*/ 14 w 1154"/>
                  <a:gd name="T19" fmla="*/ 15 h 1115"/>
                  <a:gd name="T20" fmla="*/ 14 w 1154"/>
                  <a:gd name="T21" fmla="*/ 14 h 1115"/>
                  <a:gd name="T22" fmla="*/ 14 w 1154"/>
                  <a:gd name="T23" fmla="*/ 13 h 1115"/>
                  <a:gd name="T24" fmla="*/ 14 w 1154"/>
                  <a:gd name="T25" fmla="*/ 12 h 1115"/>
                  <a:gd name="T26" fmla="*/ 14 w 1154"/>
                  <a:gd name="T27" fmla="*/ 11 h 1115"/>
                  <a:gd name="T28" fmla="*/ 14 w 1154"/>
                  <a:gd name="T29" fmla="*/ 10 h 1115"/>
                  <a:gd name="T30" fmla="*/ 46 w 1154"/>
                  <a:gd name="T31" fmla="*/ 0 h 1115"/>
                  <a:gd name="T32" fmla="*/ 39 w 1154"/>
                  <a:gd name="T33" fmla="*/ 32 h 1115"/>
                  <a:gd name="T34" fmla="*/ 32 w 1154"/>
                  <a:gd name="T35" fmla="*/ 29 h 1115"/>
                  <a:gd name="T36" fmla="*/ 31 w 1154"/>
                  <a:gd name="T37" fmla="*/ 31 h 1115"/>
                  <a:gd name="T38" fmla="*/ 30 w 1154"/>
                  <a:gd name="T39" fmla="*/ 33 h 1115"/>
                  <a:gd name="T40" fmla="*/ 30 w 1154"/>
                  <a:gd name="T41" fmla="*/ 35 h 1115"/>
                  <a:gd name="T42" fmla="*/ 29 w 1154"/>
                  <a:gd name="T43" fmla="*/ 37 h 1115"/>
                  <a:gd name="T44" fmla="*/ 28 w 1154"/>
                  <a:gd name="T45" fmla="*/ 39 h 1115"/>
                  <a:gd name="T46" fmla="*/ 27 w 1154"/>
                  <a:gd name="T47" fmla="*/ 40 h 1115"/>
                  <a:gd name="T48" fmla="*/ 26 w 1154"/>
                  <a:gd name="T49" fmla="*/ 41 h 1115"/>
                  <a:gd name="T50" fmla="*/ 25 w 1154"/>
                  <a:gd name="T51" fmla="*/ 43 h 1115"/>
                  <a:gd name="T52" fmla="*/ 24 w 1154"/>
                  <a:gd name="T53" fmla="*/ 28 h 1115"/>
                  <a:gd name="T54" fmla="*/ 24 w 1154"/>
                  <a:gd name="T55" fmla="*/ 30 h 1115"/>
                  <a:gd name="T56" fmla="*/ 22 w 1154"/>
                  <a:gd name="T57" fmla="*/ 31 h 1115"/>
                  <a:gd name="T58" fmla="*/ 21 w 1154"/>
                  <a:gd name="T59" fmla="*/ 33 h 1115"/>
                  <a:gd name="T60" fmla="*/ 20 w 1154"/>
                  <a:gd name="T61" fmla="*/ 34 h 1115"/>
                  <a:gd name="T62" fmla="*/ 18 w 1154"/>
                  <a:gd name="T63" fmla="*/ 35 h 1115"/>
                  <a:gd name="T64" fmla="*/ 16 w 1154"/>
                  <a:gd name="T65" fmla="*/ 36 h 1115"/>
                  <a:gd name="T66" fmla="*/ 14 w 1154"/>
                  <a:gd name="T67" fmla="*/ 36 h 1115"/>
                  <a:gd name="T68" fmla="*/ 14 w 1154"/>
                  <a:gd name="T69" fmla="*/ 36 h 1115"/>
                  <a:gd name="T70" fmla="*/ 15 w 1154"/>
                  <a:gd name="T71" fmla="*/ 35 h 1115"/>
                  <a:gd name="T72" fmla="*/ 16 w 1154"/>
                  <a:gd name="T73" fmla="*/ 33 h 1115"/>
                  <a:gd name="T74" fmla="*/ 16 w 1154"/>
                  <a:gd name="T75" fmla="*/ 32 h 1115"/>
                  <a:gd name="T76" fmla="*/ 17 w 1154"/>
                  <a:gd name="T77" fmla="*/ 31 h 1115"/>
                  <a:gd name="T78" fmla="*/ 17 w 1154"/>
                  <a:gd name="T79" fmla="*/ 29 h 1115"/>
                  <a:gd name="T80" fmla="*/ 17 w 1154"/>
                  <a:gd name="T81" fmla="*/ 28 h 1115"/>
                  <a:gd name="T82" fmla="*/ 18 w 1154"/>
                  <a:gd name="T83" fmla="*/ 26 h 1115"/>
                  <a:gd name="T84" fmla="*/ 17 w 1154"/>
                  <a:gd name="T85" fmla="*/ 25 h 1115"/>
                  <a:gd name="T86" fmla="*/ 16 w 1154"/>
                  <a:gd name="T87" fmla="*/ 26 h 1115"/>
                  <a:gd name="T88" fmla="*/ 15 w 1154"/>
                  <a:gd name="T89" fmla="*/ 26 h 1115"/>
                  <a:gd name="T90" fmla="*/ 14 w 1154"/>
                  <a:gd name="T91" fmla="*/ 26 h 1115"/>
                  <a:gd name="T92" fmla="*/ 13 w 1154"/>
                  <a:gd name="T93" fmla="*/ 26 h 1115"/>
                  <a:gd name="T94" fmla="*/ 12 w 1154"/>
                  <a:gd name="T95" fmla="*/ 26 h 1115"/>
                  <a:gd name="T96" fmla="*/ 10 w 1154"/>
                  <a:gd name="T97" fmla="*/ 25 h 1115"/>
                  <a:gd name="T98" fmla="*/ 9 w 1154"/>
                  <a:gd name="T99" fmla="*/ 25 h 1115"/>
                  <a:gd name="T100" fmla="*/ 8 w 1154"/>
                  <a:gd name="T101" fmla="*/ 24 h 1115"/>
                  <a:gd name="T102" fmla="*/ 5 w 1154"/>
                  <a:gd name="T103" fmla="*/ 23 h 1115"/>
                  <a:gd name="T104" fmla="*/ 3 w 1154"/>
                  <a:gd name="T105" fmla="*/ 21 h 1115"/>
                  <a:gd name="T106" fmla="*/ 1 w 1154"/>
                  <a:gd name="T107" fmla="*/ 19 h 111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54"/>
                  <a:gd name="T163" fmla="*/ 0 h 1115"/>
                  <a:gd name="T164" fmla="*/ 1154 w 1154"/>
                  <a:gd name="T165" fmla="*/ 1115 h 111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54" h="1115">
                    <a:moveTo>
                      <a:pt x="0" y="460"/>
                    </a:moveTo>
                    <a:lnTo>
                      <a:pt x="52" y="461"/>
                    </a:lnTo>
                    <a:lnTo>
                      <a:pt x="100" y="460"/>
                    </a:lnTo>
                    <a:lnTo>
                      <a:pt x="123" y="459"/>
                    </a:lnTo>
                    <a:lnTo>
                      <a:pt x="144" y="458"/>
                    </a:lnTo>
                    <a:lnTo>
                      <a:pt x="164" y="455"/>
                    </a:lnTo>
                    <a:lnTo>
                      <a:pt x="184" y="452"/>
                    </a:lnTo>
                    <a:lnTo>
                      <a:pt x="202" y="450"/>
                    </a:lnTo>
                    <a:lnTo>
                      <a:pt x="219" y="446"/>
                    </a:lnTo>
                    <a:lnTo>
                      <a:pt x="235" y="441"/>
                    </a:lnTo>
                    <a:lnTo>
                      <a:pt x="252" y="437"/>
                    </a:lnTo>
                    <a:lnTo>
                      <a:pt x="266" y="432"/>
                    </a:lnTo>
                    <a:lnTo>
                      <a:pt x="279" y="426"/>
                    </a:lnTo>
                    <a:lnTo>
                      <a:pt x="291" y="421"/>
                    </a:lnTo>
                    <a:lnTo>
                      <a:pt x="302" y="414"/>
                    </a:lnTo>
                    <a:lnTo>
                      <a:pt x="312" y="407"/>
                    </a:lnTo>
                    <a:lnTo>
                      <a:pt x="322" y="399"/>
                    </a:lnTo>
                    <a:lnTo>
                      <a:pt x="329" y="391"/>
                    </a:lnTo>
                    <a:lnTo>
                      <a:pt x="337" y="382"/>
                    </a:lnTo>
                    <a:lnTo>
                      <a:pt x="343" y="373"/>
                    </a:lnTo>
                    <a:lnTo>
                      <a:pt x="348" y="364"/>
                    </a:lnTo>
                    <a:lnTo>
                      <a:pt x="352" y="354"/>
                    </a:lnTo>
                    <a:lnTo>
                      <a:pt x="355" y="343"/>
                    </a:lnTo>
                    <a:lnTo>
                      <a:pt x="358" y="331"/>
                    </a:lnTo>
                    <a:lnTo>
                      <a:pt x="359" y="320"/>
                    </a:lnTo>
                    <a:lnTo>
                      <a:pt x="359" y="307"/>
                    </a:lnTo>
                    <a:lnTo>
                      <a:pt x="358" y="294"/>
                    </a:lnTo>
                    <a:lnTo>
                      <a:pt x="355" y="281"/>
                    </a:lnTo>
                    <a:lnTo>
                      <a:pt x="353" y="267"/>
                    </a:lnTo>
                    <a:lnTo>
                      <a:pt x="349" y="253"/>
                    </a:lnTo>
                    <a:lnTo>
                      <a:pt x="343" y="238"/>
                    </a:lnTo>
                    <a:lnTo>
                      <a:pt x="1154" y="0"/>
                    </a:lnTo>
                    <a:lnTo>
                      <a:pt x="1154" y="1083"/>
                    </a:lnTo>
                    <a:lnTo>
                      <a:pt x="973" y="804"/>
                    </a:lnTo>
                    <a:lnTo>
                      <a:pt x="883" y="1115"/>
                    </a:lnTo>
                    <a:lnTo>
                      <a:pt x="793" y="713"/>
                    </a:lnTo>
                    <a:lnTo>
                      <a:pt x="786" y="744"/>
                    </a:lnTo>
                    <a:lnTo>
                      <a:pt x="779" y="772"/>
                    </a:lnTo>
                    <a:lnTo>
                      <a:pt x="770" y="800"/>
                    </a:lnTo>
                    <a:lnTo>
                      <a:pt x="761" y="826"/>
                    </a:lnTo>
                    <a:lnTo>
                      <a:pt x="753" y="852"/>
                    </a:lnTo>
                    <a:lnTo>
                      <a:pt x="743" y="875"/>
                    </a:lnTo>
                    <a:lnTo>
                      <a:pt x="733" y="899"/>
                    </a:lnTo>
                    <a:lnTo>
                      <a:pt x="723" y="922"/>
                    </a:lnTo>
                    <a:lnTo>
                      <a:pt x="712" y="944"/>
                    </a:lnTo>
                    <a:lnTo>
                      <a:pt x="700" y="963"/>
                    </a:lnTo>
                    <a:lnTo>
                      <a:pt x="688" y="982"/>
                    </a:lnTo>
                    <a:lnTo>
                      <a:pt x="675" y="1002"/>
                    </a:lnTo>
                    <a:lnTo>
                      <a:pt x="662" y="1019"/>
                    </a:lnTo>
                    <a:lnTo>
                      <a:pt x="649" y="1035"/>
                    </a:lnTo>
                    <a:lnTo>
                      <a:pt x="635" y="1052"/>
                    </a:lnTo>
                    <a:lnTo>
                      <a:pt x="621" y="1066"/>
                    </a:lnTo>
                    <a:lnTo>
                      <a:pt x="621" y="681"/>
                    </a:lnTo>
                    <a:lnTo>
                      <a:pt x="611" y="703"/>
                    </a:lnTo>
                    <a:lnTo>
                      <a:pt x="599" y="724"/>
                    </a:lnTo>
                    <a:lnTo>
                      <a:pt x="588" y="745"/>
                    </a:lnTo>
                    <a:lnTo>
                      <a:pt x="574" y="764"/>
                    </a:lnTo>
                    <a:lnTo>
                      <a:pt x="559" y="783"/>
                    </a:lnTo>
                    <a:lnTo>
                      <a:pt x="544" y="800"/>
                    </a:lnTo>
                    <a:lnTo>
                      <a:pt x="528" y="816"/>
                    </a:lnTo>
                    <a:lnTo>
                      <a:pt x="510" y="831"/>
                    </a:lnTo>
                    <a:lnTo>
                      <a:pt x="491" y="846"/>
                    </a:lnTo>
                    <a:lnTo>
                      <a:pt x="472" y="859"/>
                    </a:lnTo>
                    <a:lnTo>
                      <a:pt x="451" y="871"/>
                    </a:lnTo>
                    <a:lnTo>
                      <a:pt x="431" y="883"/>
                    </a:lnTo>
                    <a:lnTo>
                      <a:pt x="408" y="893"/>
                    </a:lnTo>
                    <a:lnTo>
                      <a:pt x="385" y="902"/>
                    </a:lnTo>
                    <a:lnTo>
                      <a:pt x="361" y="911"/>
                    </a:lnTo>
                    <a:lnTo>
                      <a:pt x="335" y="919"/>
                    </a:lnTo>
                    <a:lnTo>
                      <a:pt x="348" y="902"/>
                    </a:lnTo>
                    <a:lnTo>
                      <a:pt x="359" y="886"/>
                    </a:lnTo>
                    <a:lnTo>
                      <a:pt x="369" y="869"/>
                    </a:lnTo>
                    <a:lnTo>
                      <a:pt x="379" y="853"/>
                    </a:lnTo>
                    <a:lnTo>
                      <a:pt x="389" y="836"/>
                    </a:lnTo>
                    <a:lnTo>
                      <a:pt x="396" y="818"/>
                    </a:lnTo>
                    <a:lnTo>
                      <a:pt x="405" y="801"/>
                    </a:lnTo>
                    <a:lnTo>
                      <a:pt x="412" y="783"/>
                    </a:lnTo>
                    <a:lnTo>
                      <a:pt x="418" y="765"/>
                    </a:lnTo>
                    <a:lnTo>
                      <a:pt x="423" y="747"/>
                    </a:lnTo>
                    <a:lnTo>
                      <a:pt x="429" y="729"/>
                    </a:lnTo>
                    <a:lnTo>
                      <a:pt x="432" y="709"/>
                    </a:lnTo>
                    <a:lnTo>
                      <a:pt x="436" y="691"/>
                    </a:lnTo>
                    <a:lnTo>
                      <a:pt x="439" y="671"/>
                    </a:lnTo>
                    <a:lnTo>
                      <a:pt x="441" y="652"/>
                    </a:lnTo>
                    <a:lnTo>
                      <a:pt x="443" y="632"/>
                    </a:lnTo>
                    <a:lnTo>
                      <a:pt x="429" y="636"/>
                    </a:lnTo>
                    <a:lnTo>
                      <a:pt x="415" y="639"/>
                    </a:lnTo>
                    <a:lnTo>
                      <a:pt x="401" y="641"/>
                    </a:lnTo>
                    <a:lnTo>
                      <a:pt x="387" y="642"/>
                    </a:lnTo>
                    <a:lnTo>
                      <a:pt x="373" y="643"/>
                    </a:lnTo>
                    <a:lnTo>
                      <a:pt x="359" y="644"/>
                    </a:lnTo>
                    <a:lnTo>
                      <a:pt x="345" y="644"/>
                    </a:lnTo>
                    <a:lnTo>
                      <a:pt x="332" y="643"/>
                    </a:lnTo>
                    <a:lnTo>
                      <a:pt x="318" y="642"/>
                    </a:lnTo>
                    <a:lnTo>
                      <a:pt x="304" y="641"/>
                    </a:lnTo>
                    <a:lnTo>
                      <a:pt x="289" y="639"/>
                    </a:lnTo>
                    <a:lnTo>
                      <a:pt x="275" y="636"/>
                    </a:lnTo>
                    <a:lnTo>
                      <a:pt x="261" y="632"/>
                    </a:lnTo>
                    <a:lnTo>
                      <a:pt x="248" y="628"/>
                    </a:lnTo>
                    <a:lnTo>
                      <a:pt x="234" y="624"/>
                    </a:lnTo>
                    <a:lnTo>
                      <a:pt x="220" y="618"/>
                    </a:lnTo>
                    <a:lnTo>
                      <a:pt x="192" y="607"/>
                    </a:lnTo>
                    <a:lnTo>
                      <a:pt x="165" y="593"/>
                    </a:lnTo>
                    <a:lnTo>
                      <a:pt x="137" y="576"/>
                    </a:lnTo>
                    <a:lnTo>
                      <a:pt x="110" y="557"/>
                    </a:lnTo>
                    <a:lnTo>
                      <a:pt x="82" y="536"/>
                    </a:lnTo>
                    <a:lnTo>
                      <a:pt x="55" y="513"/>
                    </a:lnTo>
                    <a:lnTo>
                      <a:pt x="28" y="487"/>
                    </a:lnTo>
                    <a:lnTo>
                      <a:pt x="0" y="4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6" name="Freeform 1128"/>
              <p:cNvSpPr>
                <a:spLocks noEditPoints="1"/>
              </p:cNvSpPr>
              <p:nvPr/>
            </p:nvSpPr>
            <p:spPr bwMode="auto">
              <a:xfrm>
                <a:off x="2630" y="1568"/>
                <a:ext cx="233" cy="231"/>
              </a:xfrm>
              <a:custGeom>
                <a:avLst/>
                <a:gdLst>
                  <a:gd name="T0" fmla="*/ 8 w 1177"/>
                  <a:gd name="T1" fmla="*/ 18 h 1139"/>
                  <a:gd name="T2" fmla="*/ 12 w 1177"/>
                  <a:gd name="T3" fmla="*/ 17 h 1139"/>
                  <a:gd name="T4" fmla="*/ 10 w 1177"/>
                  <a:gd name="T5" fmla="*/ 19 h 1139"/>
                  <a:gd name="T6" fmla="*/ 5 w 1177"/>
                  <a:gd name="T7" fmla="*/ 19 h 1139"/>
                  <a:gd name="T8" fmla="*/ 13 w 1177"/>
                  <a:gd name="T9" fmla="*/ 16 h 1139"/>
                  <a:gd name="T10" fmla="*/ 14 w 1177"/>
                  <a:gd name="T11" fmla="*/ 13 h 1139"/>
                  <a:gd name="T12" fmla="*/ 15 w 1177"/>
                  <a:gd name="T13" fmla="*/ 10 h 1139"/>
                  <a:gd name="T14" fmla="*/ 15 w 1177"/>
                  <a:gd name="T15" fmla="*/ 14 h 1139"/>
                  <a:gd name="T16" fmla="*/ 14 w 1177"/>
                  <a:gd name="T17" fmla="*/ 17 h 1139"/>
                  <a:gd name="T18" fmla="*/ 14 w 1177"/>
                  <a:gd name="T19" fmla="*/ 10 h 1139"/>
                  <a:gd name="T20" fmla="*/ 14 w 1177"/>
                  <a:gd name="T21" fmla="*/ 10 h 1139"/>
                  <a:gd name="T22" fmla="*/ 47 w 1177"/>
                  <a:gd name="T23" fmla="*/ 0 h 1139"/>
                  <a:gd name="T24" fmla="*/ 47 w 1177"/>
                  <a:gd name="T25" fmla="*/ 43 h 1139"/>
                  <a:gd name="T26" fmla="*/ 47 w 1177"/>
                  <a:gd name="T27" fmla="*/ 44 h 1139"/>
                  <a:gd name="T28" fmla="*/ 47 w 1177"/>
                  <a:gd name="T29" fmla="*/ 43 h 1139"/>
                  <a:gd name="T30" fmla="*/ 39 w 1177"/>
                  <a:gd name="T31" fmla="*/ 32 h 1139"/>
                  <a:gd name="T32" fmla="*/ 40 w 1177"/>
                  <a:gd name="T33" fmla="*/ 32 h 1139"/>
                  <a:gd name="T34" fmla="*/ 40 w 1177"/>
                  <a:gd name="T35" fmla="*/ 32 h 1139"/>
                  <a:gd name="T36" fmla="*/ 36 w 1177"/>
                  <a:gd name="T37" fmla="*/ 45 h 1139"/>
                  <a:gd name="T38" fmla="*/ 33 w 1177"/>
                  <a:gd name="T39" fmla="*/ 29 h 1139"/>
                  <a:gd name="T40" fmla="*/ 32 w 1177"/>
                  <a:gd name="T41" fmla="*/ 28 h 1139"/>
                  <a:gd name="T42" fmla="*/ 33 w 1177"/>
                  <a:gd name="T43" fmla="*/ 29 h 1139"/>
                  <a:gd name="T44" fmla="*/ 32 w 1177"/>
                  <a:gd name="T45" fmla="*/ 29 h 1139"/>
                  <a:gd name="T46" fmla="*/ 32 w 1177"/>
                  <a:gd name="T47" fmla="*/ 31 h 1139"/>
                  <a:gd name="T48" fmla="*/ 33 w 1177"/>
                  <a:gd name="T49" fmla="*/ 29 h 1139"/>
                  <a:gd name="T50" fmla="*/ 31 w 1177"/>
                  <a:gd name="T51" fmla="*/ 33 h 1139"/>
                  <a:gd name="T52" fmla="*/ 30 w 1177"/>
                  <a:gd name="T53" fmla="*/ 37 h 1139"/>
                  <a:gd name="T54" fmla="*/ 25 w 1177"/>
                  <a:gd name="T55" fmla="*/ 42 h 1139"/>
                  <a:gd name="T56" fmla="*/ 30 w 1177"/>
                  <a:gd name="T57" fmla="*/ 35 h 1139"/>
                  <a:gd name="T58" fmla="*/ 25 w 1177"/>
                  <a:gd name="T59" fmla="*/ 43 h 1139"/>
                  <a:gd name="T60" fmla="*/ 25 w 1177"/>
                  <a:gd name="T61" fmla="*/ 43 h 1139"/>
                  <a:gd name="T62" fmla="*/ 25 w 1177"/>
                  <a:gd name="T63" fmla="*/ 27 h 1139"/>
                  <a:gd name="T64" fmla="*/ 25 w 1177"/>
                  <a:gd name="T65" fmla="*/ 28 h 1139"/>
                  <a:gd name="T66" fmla="*/ 25 w 1177"/>
                  <a:gd name="T67" fmla="*/ 27 h 1139"/>
                  <a:gd name="T68" fmla="*/ 25 w 1177"/>
                  <a:gd name="T69" fmla="*/ 29 h 1139"/>
                  <a:gd name="T70" fmla="*/ 26 w 1177"/>
                  <a:gd name="T71" fmla="*/ 28 h 1139"/>
                  <a:gd name="T72" fmla="*/ 23 w 1177"/>
                  <a:gd name="T73" fmla="*/ 30 h 1139"/>
                  <a:gd name="T74" fmla="*/ 23 w 1177"/>
                  <a:gd name="T75" fmla="*/ 32 h 1139"/>
                  <a:gd name="T76" fmla="*/ 19 w 1177"/>
                  <a:gd name="T77" fmla="*/ 35 h 1139"/>
                  <a:gd name="T78" fmla="*/ 14 w 1177"/>
                  <a:gd name="T79" fmla="*/ 37 h 1139"/>
                  <a:gd name="T80" fmla="*/ 18 w 1177"/>
                  <a:gd name="T81" fmla="*/ 35 h 1139"/>
                  <a:gd name="T82" fmla="*/ 22 w 1177"/>
                  <a:gd name="T83" fmla="*/ 32 h 1139"/>
                  <a:gd name="T84" fmla="*/ 14 w 1177"/>
                  <a:gd name="T85" fmla="*/ 37 h 1139"/>
                  <a:gd name="T86" fmla="*/ 14 w 1177"/>
                  <a:gd name="T87" fmla="*/ 37 h 1139"/>
                  <a:gd name="T88" fmla="*/ 16 w 1177"/>
                  <a:gd name="T89" fmla="*/ 33 h 1139"/>
                  <a:gd name="T90" fmla="*/ 17 w 1177"/>
                  <a:gd name="T91" fmla="*/ 34 h 1139"/>
                  <a:gd name="T92" fmla="*/ 17 w 1177"/>
                  <a:gd name="T93" fmla="*/ 31 h 1139"/>
                  <a:gd name="T94" fmla="*/ 18 w 1177"/>
                  <a:gd name="T95" fmla="*/ 26 h 1139"/>
                  <a:gd name="T96" fmla="*/ 18 w 1177"/>
                  <a:gd name="T97" fmla="*/ 29 h 1139"/>
                  <a:gd name="T98" fmla="*/ 18 w 1177"/>
                  <a:gd name="T99" fmla="*/ 25 h 1139"/>
                  <a:gd name="T100" fmla="*/ 18 w 1177"/>
                  <a:gd name="T101" fmla="*/ 26 h 1139"/>
                  <a:gd name="T102" fmla="*/ 15 w 1177"/>
                  <a:gd name="T103" fmla="*/ 27 h 1139"/>
                  <a:gd name="T104" fmla="*/ 11 w 1177"/>
                  <a:gd name="T105" fmla="*/ 26 h 1139"/>
                  <a:gd name="T106" fmla="*/ 12 w 1177"/>
                  <a:gd name="T107" fmla="*/ 25 h 1139"/>
                  <a:gd name="T108" fmla="*/ 15 w 1177"/>
                  <a:gd name="T109" fmla="*/ 26 h 1139"/>
                  <a:gd name="T110" fmla="*/ 9 w 1177"/>
                  <a:gd name="T111" fmla="*/ 26 h 1139"/>
                  <a:gd name="T112" fmla="*/ 1 w 1177"/>
                  <a:gd name="T113" fmla="*/ 20 h 1139"/>
                  <a:gd name="T114" fmla="*/ 6 w 1177"/>
                  <a:gd name="T115" fmla="*/ 23 h 1139"/>
                  <a:gd name="T116" fmla="*/ 0 w 1177"/>
                  <a:gd name="T117" fmla="*/ 19 h 1139"/>
                  <a:gd name="T118" fmla="*/ 0 w 1177"/>
                  <a:gd name="T119" fmla="*/ 19 h 11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77"/>
                  <a:gd name="T181" fmla="*/ 0 h 1139"/>
                  <a:gd name="T182" fmla="*/ 1177 w 1177"/>
                  <a:gd name="T183" fmla="*/ 1139 h 11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77" h="1139">
                    <a:moveTo>
                      <a:pt x="13" y="459"/>
                    </a:moveTo>
                    <a:lnTo>
                      <a:pt x="64" y="460"/>
                    </a:lnTo>
                    <a:lnTo>
                      <a:pt x="110" y="460"/>
                    </a:lnTo>
                    <a:lnTo>
                      <a:pt x="133" y="459"/>
                    </a:lnTo>
                    <a:lnTo>
                      <a:pt x="153" y="458"/>
                    </a:lnTo>
                    <a:lnTo>
                      <a:pt x="174" y="455"/>
                    </a:lnTo>
                    <a:lnTo>
                      <a:pt x="192" y="452"/>
                    </a:lnTo>
                    <a:lnTo>
                      <a:pt x="211" y="450"/>
                    </a:lnTo>
                    <a:lnTo>
                      <a:pt x="227" y="447"/>
                    </a:lnTo>
                    <a:lnTo>
                      <a:pt x="243" y="443"/>
                    </a:lnTo>
                    <a:lnTo>
                      <a:pt x="258" y="438"/>
                    </a:lnTo>
                    <a:lnTo>
                      <a:pt x="272" y="433"/>
                    </a:lnTo>
                    <a:lnTo>
                      <a:pt x="285" y="427"/>
                    </a:lnTo>
                    <a:lnTo>
                      <a:pt x="297" y="422"/>
                    </a:lnTo>
                    <a:lnTo>
                      <a:pt x="308" y="416"/>
                    </a:lnTo>
                    <a:lnTo>
                      <a:pt x="321" y="436"/>
                    </a:lnTo>
                    <a:lnTo>
                      <a:pt x="309" y="443"/>
                    </a:lnTo>
                    <a:lnTo>
                      <a:pt x="296" y="449"/>
                    </a:lnTo>
                    <a:lnTo>
                      <a:pt x="283" y="455"/>
                    </a:lnTo>
                    <a:lnTo>
                      <a:pt x="268" y="461"/>
                    </a:lnTo>
                    <a:lnTo>
                      <a:pt x="253" y="465"/>
                    </a:lnTo>
                    <a:lnTo>
                      <a:pt x="236" y="470"/>
                    </a:lnTo>
                    <a:lnTo>
                      <a:pt x="218" y="473"/>
                    </a:lnTo>
                    <a:lnTo>
                      <a:pt x="199" y="476"/>
                    </a:lnTo>
                    <a:lnTo>
                      <a:pt x="179" y="479"/>
                    </a:lnTo>
                    <a:lnTo>
                      <a:pt x="159" y="481"/>
                    </a:lnTo>
                    <a:lnTo>
                      <a:pt x="136" y="482"/>
                    </a:lnTo>
                    <a:lnTo>
                      <a:pt x="114" y="484"/>
                    </a:lnTo>
                    <a:lnTo>
                      <a:pt x="65" y="485"/>
                    </a:lnTo>
                    <a:lnTo>
                      <a:pt x="12" y="484"/>
                    </a:lnTo>
                    <a:lnTo>
                      <a:pt x="13" y="459"/>
                    </a:lnTo>
                    <a:close/>
                    <a:moveTo>
                      <a:pt x="308" y="416"/>
                    </a:moveTo>
                    <a:lnTo>
                      <a:pt x="317" y="409"/>
                    </a:lnTo>
                    <a:lnTo>
                      <a:pt x="325" y="403"/>
                    </a:lnTo>
                    <a:lnTo>
                      <a:pt x="333" y="395"/>
                    </a:lnTo>
                    <a:lnTo>
                      <a:pt x="339" y="387"/>
                    </a:lnTo>
                    <a:lnTo>
                      <a:pt x="345" y="379"/>
                    </a:lnTo>
                    <a:lnTo>
                      <a:pt x="349" y="370"/>
                    </a:lnTo>
                    <a:lnTo>
                      <a:pt x="352" y="360"/>
                    </a:lnTo>
                    <a:lnTo>
                      <a:pt x="355" y="351"/>
                    </a:lnTo>
                    <a:lnTo>
                      <a:pt x="358" y="340"/>
                    </a:lnTo>
                    <a:lnTo>
                      <a:pt x="358" y="330"/>
                    </a:lnTo>
                    <a:lnTo>
                      <a:pt x="358" y="318"/>
                    </a:lnTo>
                    <a:lnTo>
                      <a:pt x="357" y="306"/>
                    </a:lnTo>
                    <a:lnTo>
                      <a:pt x="355" y="295"/>
                    </a:lnTo>
                    <a:lnTo>
                      <a:pt x="352" y="282"/>
                    </a:lnTo>
                    <a:lnTo>
                      <a:pt x="349" y="269"/>
                    </a:lnTo>
                    <a:lnTo>
                      <a:pt x="345" y="255"/>
                    </a:lnTo>
                    <a:lnTo>
                      <a:pt x="367" y="246"/>
                    </a:lnTo>
                    <a:lnTo>
                      <a:pt x="373" y="262"/>
                    </a:lnTo>
                    <a:lnTo>
                      <a:pt x="377" y="278"/>
                    </a:lnTo>
                    <a:lnTo>
                      <a:pt x="380" y="292"/>
                    </a:lnTo>
                    <a:lnTo>
                      <a:pt x="382" y="308"/>
                    </a:lnTo>
                    <a:lnTo>
                      <a:pt x="384" y="320"/>
                    </a:lnTo>
                    <a:lnTo>
                      <a:pt x="382" y="335"/>
                    </a:lnTo>
                    <a:lnTo>
                      <a:pt x="381" y="346"/>
                    </a:lnTo>
                    <a:lnTo>
                      <a:pt x="379" y="358"/>
                    </a:lnTo>
                    <a:lnTo>
                      <a:pt x="376" y="370"/>
                    </a:lnTo>
                    <a:lnTo>
                      <a:pt x="372" y="381"/>
                    </a:lnTo>
                    <a:lnTo>
                      <a:pt x="365" y="392"/>
                    </a:lnTo>
                    <a:lnTo>
                      <a:pt x="359" y="401"/>
                    </a:lnTo>
                    <a:lnTo>
                      <a:pt x="351" y="411"/>
                    </a:lnTo>
                    <a:lnTo>
                      <a:pt x="343" y="420"/>
                    </a:lnTo>
                    <a:lnTo>
                      <a:pt x="332" y="428"/>
                    </a:lnTo>
                    <a:lnTo>
                      <a:pt x="321" y="436"/>
                    </a:lnTo>
                    <a:lnTo>
                      <a:pt x="308" y="416"/>
                    </a:lnTo>
                    <a:close/>
                    <a:moveTo>
                      <a:pt x="345" y="255"/>
                    </a:moveTo>
                    <a:lnTo>
                      <a:pt x="344" y="250"/>
                    </a:lnTo>
                    <a:lnTo>
                      <a:pt x="345" y="246"/>
                    </a:lnTo>
                    <a:lnTo>
                      <a:pt x="348" y="242"/>
                    </a:lnTo>
                    <a:lnTo>
                      <a:pt x="352" y="239"/>
                    </a:lnTo>
                    <a:lnTo>
                      <a:pt x="355" y="250"/>
                    </a:lnTo>
                    <a:lnTo>
                      <a:pt x="345" y="255"/>
                    </a:lnTo>
                    <a:close/>
                    <a:moveTo>
                      <a:pt x="352" y="239"/>
                    </a:moveTo>
                    <a:lnTo>
                      <a:pt x="1162" y="1"/>
                    </a:lnTo>
                    <a:lnTo>
                      <a:pt x="1169" y="23"/>
                    </a:lnTo>
                    <a:lnTo>
                      <a:pt x="359" y="262"/>
                    </a:lnTo>
                    <a:lnTo>
                      <a:pt x="352" y="239"/>
                    </a:lnTo>
                    <a:close/>
                    <a:moveTo>
                      <a:pt x="1162" y="1"/>
                    </a:moveTo>
                    <a:lnTo>
                      <a:pt x="1164" y="0"/>
                    </a:lnTo>
                    <a:lnTo>
                      <a:pt x="1168" y="0"/>
                    </a:lnTo>
                    <a:lnTo>
                      <a:pt x="1170" y="1"/>
                    </a:lnTo>
                    <a:lnTo>
                      <a:pt x="1173" y="3"/>
                    </a:lnTo>
                    <a:lnTo>
                      <a:pt x="1175" y="4"/>
                    </a:lnTo>
                    <a:lnTo>
                      <a:pt x="1176" y="6"/>
                    </a:lnTo>
                    <a:lnTo>
                      <a:pt x="1177" y="9"/>
                    </a:lnTo>
                    <a:lnTo>
                      <a:pt x="1177" y="12"/>
                    </a:lnTo>
                    <a:lnTo>
                      <a:pt x="1166" y="12"/>
                    </a:lnTo>
                    <a:lnTo>
                      <a:pt x="1162" y="1"/>
                    </a:lnTo>
                    <a:close/>
                    <a:moveTo>
                      <a:pt x="1177" y="12"/>
                    </a:moveTo>
                    <a:lnTo>
                      <a:pt x="1177" y="1095"/>
                    </a:lnTo>
                    <a:lnTo>
                      <a:pt x="1154" y="1095"/>
                    </a:lnTo>
                    <a:lnTo>
                      <a:pt x="1154" y="12"/>
                    </a:lnTo>
                    <a:lnTo>
                      <a:pt x="1177" y="12"/>
                    </a:lnTo>
                    <a:close/>
                    <a:moveTo>
                      <a:pt x="1177" y="1095"/>
                    </a:moveTo>
                    <a:lnTo>
                      <a:pt x="1177" y="1098"/>
                    </a:lnTo>
                    <a:lnTo>
                      <a:pt x="1175" y="1101"/>
                    </a:lnTo>
                    <a:lnTo>
                      <a:pt x="1172" y="1105"/>
                    </a:lnTo>
                    <a:lnTo>
                      <a:pt x="1169" y="1106"/>
                    </a:lnTo>
                    <a:lnTo>
                      <a:pt x="1166" y="1107"/>
                    </a:lnTo>
                    <a:lnTo>
                      <a:pt x="1161" y="1106"/>
                    </a:lnTo>
                    <a:lnTo>
                      <a:pt x="1158" y="1105"/>
                    </a:lnTo>
                    <a:lnTo>
                      <a:pt x="1155" y="1101"/>
                    </a:lnTo>
                    <a:lnTo>
                      <a:pt x="1166" y="1095"/>
                    </a:lnTo>
                    <a:lnTo>
                      <a:pt x="1177" y="1095"/>
                    </a:lnTo>
                    <a:close/>
                    <a:moveTo>
                      <a:pt x="1155" y="1101"/>
                    </a:moveTo>
                    <a:lnTo>
                      <a:pt x="975" y="823"/>
                    </a:lnTo>
                    <a:lnTo>
                      <a:pt x="996" y="809"/>
                    </a:lnTo>
                    <a:lnTo>
                      <a:pt x="1176" y="1088"/>
                    </a:lnTo>
                    <a:lnTo>
                      <a:pt x="1155" y="1101"/>
                    </a:lnTo>
                    <a:close/>
                    <a:moveTo>
                      <a:pt x="973" y="812"/>
                    </a:moveTo>
                    <a:lnTo>
                      <a:pt x="975" y="809"/>
                    </a:lnTo>
                    <a:lnTo>
                      <a:pt x="978" y="806"/>
                    </a:lnTo>
                    <a:lnTo>
                      <a:pt x="981" y="804"/>
                    </a:lnTo>
                    <a:lnTo>
                      <a:pt x="984" y="804"/>
                    </a:lnTo>
                    <a:lnTo>
                      <a:pt x="987" y="804"/>
                    </a:lnTo>
                    <a:lnTo>
                      <a:pt x="991" y="804"/>
                    </a:lnTo>
                    <a:lnTo>
                      <a:pt x="994" y="806"/>
                    </a:lnTo>
                    <a:lnTo>
                      <a:pt x="996" y="809"/>
                    </a:lnTo>
                    <a:lnTo>
                      <a:pt x="985" y="816"/>
                    </a:lnTo>
                    <a:lnTo>
                      <a:pt x="973" y="812"/>
                    </a:lnTo>
                    <a:close/>
                    <a:moveTo>
                      <a:pt x="997" y="819"/>
                    </a:moveTo>
                    <a:lnTo>
                      <a:pt x="907" y="1130"/>
                    </a:lnTo>
                    <a:lnTo>
                      <a:pt x="884" y="1124"/>
                    </a:lnTo>
                    <a:lnTo>
                      <a:pt x="973" y="812"/>
                    </a:lnTo>
                    <a:lnTo>
                      <a:pt x="997" y="819"/>
                    </a:lnTo>
                    <a:close/>
                    <a:moveTo>
                      <a:pt x="907" y="1130"/>
                    </a:moveTo>
                    <a:lnTo>
                      <a:pt x="905" y="1135"/>
                    </a:lnTo>
                    <a:lnTo>
                      <a:pt x="902" y="1137"/>
                    </a:lnTo>
                    <a:lnTo>
                      <a:pt x="899" y="1138"/>
                    </a:lnTo>
                    <a:lnTo>
                      <a:pt x="894" y="1139"/>
                    </a:lnTo>
                    <a:lnTo>
                      <a:pt x="891" y="1138"/>
                    </a:lnTo>
                    <a:lnTo>
                      <a:pt x="888" y="1137"/>
                    </a:lnTo>
                    <a:lnTo>
                      <a:pt x="885" y="1134"/>
                    </a:lnTo>
                    <a:lnTo>
                      <a:pt x="884" y="1130"/>
                    </a:lnTo>
                    <a:lnTo>
                      <a:pt x="895" y="1127"/>
                    </a:lnTo>
                    <a:lnTo>
                      <a:pt x="907" y="1130"/>
                    </a:lnTo>
                    <a:close/>
                    <a:moveTo>
                      <a:pt x="884" y="1130"/>
                    </a:moveTo>
                    <a:lnTo>
                      <a:pt x="793" y="729"/>
                    </a:lnTo>
                    <a:lnTo>
                      <a:pt x="817" y="723"/>
                    </a:lnTo>
                    <a:lnTo>
                      <a:pt x="907" y="1125"/>
                    </a:lnTo>
                    <a:lnTo>
                      <a:pt x="884" y="1130"/>
                    </a:lnTo>
                    <a:close/>
                    <a:moveTo>
                      <a:pt x="793" y="723"/>
                    </a:moveTo>
                    <a:lnTo>
                      <a:pt x="795" y="719"/>
                    </a:lnTo>
                    <a:lnTo>
                      <a:pt x="797" y="717"/>
                    </a:lnTo>
                    <a:lnTo>
                      <a:pt x="802" y="715"/>
                    </a:lnTo>
                    <a:lnTo>
                      <a:pt x="805" y="715"/>
                    </a:lnTo>
                    <a:lnTo>
                      <a:pt x="809" y="715"/>
                    </a:lnTo>
                    <a:lnTo>
                      <a:pt x="812" y="717"/>
                    </a:lnTo>
                    <a:lnTo>
                      <a:pt x="816" y="719"/>
                    </a:lnTo>
                    <a:lnTo>
                      <a:pt x="817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7" y="729"/>
                    </a:lnTo>
                    <a:lnTo>
                      <a:pt x="793" y="723"/>
                    </a:lnTo>
                    <a:lnTo>
                      <a:pt x="793" y="722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793" y="723"/>
                    </a:moveTo>
                    <a:lnTo>
                      <a:pt x="793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3" y="745"/>
                    </a:lnTo>
                    <a:lnTo>
                      <a:pt x="809" y="761"/>
                    </a:lnTo>
                    <a:lnTo>
                      <a:pt x="805" y="778"/>
                    </a:lnTo>
                    <a:lnTo>
                      <a:pt x="800" y="794"/>
                    </a:lnTo>
                    <a:lnTo>
                      <a:pt x="777" y="787"/>
                    </a:lnTo>
                    <a:lnTo>
                      <a:pt x="781" y="772"/>
                    </a:lnTo>
                    <a:lnTo>
                      <a:pt x="785" y="756"/>
                    </a:lnTo>
                    <a:lnTo>
                      <a:pt x="790" y="740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800" y="794"/>
                    </a:moveTo>
                    <a:lnTo>
                      <a:pt x="795" y="810"/>
                    </a:lnTo>
                    <a:lnTo>
                      <a:pt x="791" y="825"/>
                    </a:lnTo>
                    <a:lnTo>
                      <a:pt x="785" y="840"/>
                    </a:lnTo>
                    <a:lnTo>
                      <a:pt x="781" y="854"/>
                    </a:lnTo>
                    <a:lnTo>
                      <a:pt x="757" y="846"/>
                    </a:lnTo>
                    <a:lnTo>
                      <a:pt x="763" y="831"/>
                    </a:lnTo>
                    <a:lnTo>
                      <a:pt x="768" y="817"/>
                    </a:lnTo>
                    <a:lnTo>
                      <a:pt x="772" y="802"/>
                    </a:lnTo>
                    <a:lnTo>
                      <a:pt x="777" y="787"/>
                    </a:lnTo>
                    <a:lnTo>
                      <a:pt x="800" y="794"/>
                    </a:lnTo>
                    <a:close/>
                    <a:moveTo>
                      <a:pt x="781" y="854"/>
                    </a:moveTo>
                    <a:lnTo>
                      <a:pt x="767" y="891"/>
                    </a:lnTo>
                    <a:lnTo>
                      <a:pt x="752" y="925"/>
                    </a:lnTo>
                    <a:lnTo>
                      <a:pt x="736" y="957"/>
                    </a:lnTo>
                    <a:lnTo>
                      <a:pt x="719" y="987"/>
                    </a:lnTo>
                    <a:lnTo>
                      <a:pt x="701" y="1015"/>
                    </a:lnTo>
                    <a:lnTo>
                      <a:pt x="683" y="1041"/>
                    </a:lnTo>
                    <a:lnTo>
                      <a:pt x="662" y="1065"/>
                    </a:lnTo>
                    <a:lnTo>
                      <a:pt x="642" y="1086"/>
                    </a:lnTo>
                    <a:lnTo>
                      <a:pt x="624" y="1069"/>
                    </a:lnTo>
                    <a:lnTo>
                      <a:pt x="645" y="1048"/>
                    </a:lnTo>
                    <a:lnTo>
                      <a:pt x="663" y="1025"/>
                    </a:lnTo>
                    <a:lnTo>
                      <a:pt x="682" y="1001"/>
                    </a:lnTo>
                    <a:lnTo>
                      <a:pt x="699" y="974"/>
                    </a:lnTo>
                    <a:lnTo>
                      <a:pt x="715" y="945"/>
                    </a:lnTo>
                    <a:lnTo>
                      <a:pt x="730" y="914"/>
                    </a:lnTo>
                    <a:lnTo>
                      <a:pt x="744" y="881"/>
                    </a:lnTo>
                    <a:lnTo>
                      <a:pt x="757" y="846"/>
                    </a:lnTo>
                    <a:lnTo>
                      <a:pt x="781" y="854"/>
                    </a:lnTo>
                    <a:close/>
                    <a:moveTo>
                      <a:pt x="642" y="1086"/>
                    </a:moveTo>
                    <a:lnTo>
                      <a:pt x="638" y="1088"/>
                    </a:lnTo>
                    <a:lnTo>
                      <a:pt x="635" y="1089"/>
                    </a:lnTo>
                    <a:lnTo>
                      <a:pt x="632" y="1089"/>
                    </a:lnTo>
                    <a:lnTo>
                      <a:pt x="629" y="1088"/>
                    </a:lnTo>
                    <a:lnTo>
                      <a:pt x="625" y="1087"/>
                    </a:lnTo>
                    <a:lnTo>
                      <a:pt x="623" y="1084"/>
                    </a:lnTo>
                    <a:lnTo>
                      <a:pt x="622" y="1081"/>
                    </a:lnTo>
                    <a:lnTo>
                      <a:pt x="621" y="1078"/>
                    </a:lnTo>
                    <a:lnTo>
                      <a:pt x="633" y="1078"/>
                    </a:lnTo>
                    <a:lnTo>
                      <a:pt x="642" y="1086"/>
                    </a:lnTo>
                    <a:close/>
                    <a:moveTo>
                      <a:pt x="621" y="1078"/>
                    </a:moveTo>
                    <a:lnTo>
                      <a:pt x="621" y="693"/>
                    </a:lnTo>
                    <a:lnTo>
                      <a:pt x="646" y="693"/>
                    </a:lnTo>
                    <a:lnTo>
                      <a:pt x="646" y="1078"/>
                    </a:lnTo>
                    <a:lnTo>
                      <a:pt x="621" y="1078"/>
                    </a:lnTo>
                    <a:close/>
                    <a:moveTo>
                      <a:pt x="622" y="688"/>
                    </a:moveTo>
                    <a:lnTo>
                      <a:pt x="624" y="684"/>
                    </a:lnTo>
                    <a:lnTo>
                      <a:pt x="628" y="682"/>
                    </a:lnTo>
                    <a:lnTo>
                      <a:pt x="632" y="681"/>
                    </a:lnTo>
                    <a:lnTo>
                      <a:pt x="635" y="682"/>
                    </a:lnTo>
                    <a:lnTo>
                      <a:pt x="640" y="683"/>
                    </a:lnTo>
                    <a:lnTo>
                      <a:pt x="643" y="686"/>
                    </a:lnTo>
                    <a:lnTo>
                      <a:pt x="645" y="689"/>
                    </a:lnTo>
                    <a:lnTo>
                      <a:pt x="646" y="693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45" y="697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22" y="688"/>
                    </a:moveTo>
                    <a:lnTo>
                      <a:pt x="622" y="688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38" y="711"/>
                    </a:lnTo>
                    <a:lnTo>
                      <a:pt x="632" y="723"/>
                    </a:lnTo>
                    <a:lnTo>
                      <a:pt x="625" y="736"/>
                    </a:lnTo>
                    <a:lnTo>
                      <a:pt x="619" y="748"/>
                    </a:lnTo>
                    <a:lnTo>
                      <a:pt x="598" y="735"/>
                    </a:lnTo>
                    <a:lnTo>
                      <a:pt x="605" y="723"/>
                    </a:lnTo>
                    <a:lnTo>
                      <a:pt x="611" y="711"/>
                    </a:lnTo>
                    <a:lnTo>
                      <a:pt x="617" y="700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19" y="748"/>
                    </a:moveTo>
                    <a:lnTo>
                      <a:pt x="613" y="759"/>
                    </a:lnTo>
                    <a:lnTo>
                      <a:pt x="605" y="771"/>
                    </a:lnTo>
                    <a:lnTo>
                      <a:pt x="597" y="782"/>
                    </a:lnTo>
                    <a:lnTo>
                      <a:pt x="589" y="792"/>
                    </a:lnTo>
                    <a:lnTo>
                      <a:pt x="569" y="777"/>
                    </a:lnTo>
                    <a:lnTo>
                      <a:pt x="577" y="768"/>
                    </a:lnTo>
                    <a:lnTo>
                      <a:pt x="584" y="757"/>
                    </a:lnTo>
                    <a:lnTo>
                      <a:pt x="591" y="746"/>
                    </a:lnTo>
                    <a:lnTo>
                      <a:pt x="598" y="735"/>
                    </a:lnTo>
                    <a:lnTo>
                      <a:pt x="619" y="748"/>
                    </a:lnTo>
                    <a:close/>
                    <a:moveTo>
                      <a:pt x="589" y="792"/>
                    </a:moveTo>
                    <a:lnTo>
                      <a:pt x="578" y="806"/>
                    </a:lnTo>
                    <a:lnTo>
                      <a:pt x="566" y="818"/>
                    </a:lnTo>
                    <a:lnTo>
                      <a:pt x="554" y="831"/>
                    </a:lnTo>
                    <a:lnTo>
                      <a:pt x="541" y="843"/>
                    </a:lnTo>
                    <a:lnTo>
                      <a:pt x="528" y="854"/>
                    </a:lnTo>
                    <a:lnTo>
                      <a:pt x="515" y="865"/>
                    </a:lnTo>
                    <a:lnTo>
                      <a:pt x="501" y="875"/>
                    </a:lnTo>
                    <a:lnTo>
                      <a:pt x="486" y="884"/>
                    </a:lnTo>
                    <a:lnTo>
                      <a:pt x="471" y="894"/>
                    </a:lnTo>
                    <a:lnTo>
                      <a:pt x="456" y="902"/>
                    </a:lnTo>
                    <a:lnTo>
                      <a:pt x="440" y="910"/>
                    </a:lnTo>
                    <a:lnTo>
                      <a:pt x="422" y="918"/>
                    </a:lnTo>
                    <a:lnTo>
                      <a:pt x="405" y="924"/>
                    </a:lnTo>
                    <a:lnTo>
                      <a:pt x="388" y="931"/>
                    </a:lnTo>
                    <a:lnTo>
                      <a:pt x="370" y="937"/>
                    </a:lnTo>
                    <a:lnTo>
                      <a:pt x="350" y="941"/>
                    </a:lnTo>
                    <a:lnTo>
                      <a:pt x="344" y="919"/>
                    </a:lnTo>
                    <a:lnTo>
                      <a:pt x="362" y="913"/>
                    </a:lnTo>
                    <a:lnTo>
                      <a:pt x="379" y="908"/>
                    </a:lnTo>
                    <a:lnTo>
                      <a:pt x="397" y="902"/>
                    </a:lnTo>
                    <a:lnTo>
                      <a:pt x="413" y="895"/>
                    </a:lnTo>
                    <a:lnTo>
                      <a:pt x="428" y="889"/>
                    </a:lnTo>
                    <a:lnTo>
                      <a:pt x="444" y="881"/>
                    </a:lnTo>
                    <a:lnTo>
                      <a:pt x="458" y="872"/>
                    </a:lnTo>
                    <a:lnTo>
                      <a:pt x="473" y="864"/>
                    </a:lnTo>
                    <a:lnTo>
                      <a:pt x="486" y="855"/>
                    </a:lnTo>
                    <a:lnTo>
                      <a:pt x="500" y="845"/>
                    </a:lnTo>
                    <a:lnTo>
                      <a:pt x="513" y="836"/>
                    </a:lnTo>
                    <a:lnTo>
                      <a:pt x="525" y="825"/>
                    </a:lnTo>
                    <a:lnTo>
                      <a:pt x="537" y="814"/>
                    </a:lnTo>
                    <a:lnTo>
                      <a:pt x="549" y="802"/>
                    </a:lnTo>
                    <a:lnTo>
                      <a:pt x="560" y="790"/>
                    </a:lnTo>
                    <a:lnTo>
                      <a:pt x="569" y="777"/>
                    </a:lnTo>
                    <a:lnTo>
                      <a:pt x="589" y="792"/>
                    </a:lnTo>
                    <a:close/>
                    <a:moveTo>
                      <a:pt x="350" y="941"/>
                    </a:moveTo>
                    <a:lnTo>
                      <a:pt x="347" y="943"/>
                    </a:lnTo>
                    <a:lnTo>
                      <a:pt x="343" y="941"/>
                    </a:lnTo>
                    <a:lnTo>
                      <a:pt x="340" y="939"/>
                    </a:lnTo>
                    <a:lnTo>
                      <a:pt x="337" y="937"/>
                    </a:lnTo>
                    <a:lnTo>
                      <a:pt x="336" y="933"/>
                    </a:lnTo>
                    <a:lnTo>
                      <a:pt x="335" y="930"/>
                    </a:lnTo>
                    <a:lnTo>
                      <a:pt x="336" y="926"/>
                    </a:lnTo>
                    <a:lnTo>
                      <a:pt x="337" y="923"/>
                    </a:lnTo>
                    <a:lnTo>
                      <a:pt x="347" y="931"/>
                    </a:lnTo>
                    <a:lnTo>
                      <a:pt x="350" y="941"/>
                    </a:lnTo>
                    <a:close/>
                    <a:moveTo>
                      <a:pt x="337" y="923"/>
                    </a:moveTo>
                    <a:lnTo>
                      <a:pt x="349" y="907"/>
                    </a:lnTo>
                    <a:lnTo>
                      <a:pt x="361" y="891"/>
                    </a:lnTo>
                    <a:lnTo>
                      <a:pt x="371" y="875"/>
                    </a:lnTo>
                    <a:lnTo>
                      <a:pt x="380" y="858"/>
                    </a:lnTo>
                    <a:lnTo>
                      <a:pt x="390" y="842"/>
                    </a:lnTo>
                    <a:lnTo>
                      <a:pt x="398" y="825"/>
                    </a:lnTo>
                    <a:lnTo>
                      <a:pt x="405" y="808"/>
                    </a:lnTo>
                    <a:lnTo>
                      <a:pt x="412" y="790"/>
                    </a:lnTo>
                    <a:lnTo>
                      <a:pt x="435" y="799"/>
                    </a:lnTo>
                    <a:lnTo>
                      <a:pt x="428" y="817"/>
                    </a:lnTo>
                    <a:lnTo>
                      <a:pt x="420" y="836"/>
                    </a:lnTo>
                    <a:lnTo>
                      <a:pt x="412" y="853"/>
                    </a:lnTo>
                    <a:lnTo>
                      <a:pt x="402" y="870"/>
                    </a:lnTo>
                    <a:lnTo>
                      <a:pt x="392" y="887"/>
                    </a:lnTo>
                    <a:lnTo>
                      <a:pt x="381" y="905"/>
                    </a:lnTo>
                    <a:lnTo>
                      <a:pt x="370" y="921"/>
                    </a:lnTo>
                    <a:lnTo>
                      <a:pt x="357" y="938"/>
                    </a:lnTo>
                    <a:lnTo>
                      <a:pt x="337" y="923"/>
                    </a:lnTo>
                    <a:close/>
                    <a:moveTo>
                      <a:pt x="412" y="790"/>
                    </a:moveTo>
                    <a:lnTo>
                      <a:pt x="418" y="773"/>
                    </a:lnTo>
                    <a:lnTo>
                      <a:pt x="424" y="755"/>
                    </a:lnTo>
                    <a:lnTo>
                      <a:pt x="429" y="737"/>
                    </a:lnTo>
                    <a:lnTo>
                      <a:pt x="432" y="719"/>
                    </a:lnTo>
                    <a:lnTo>
                      <a:pt x="436" y="701"/>
                    </a:lnTo>
                    <a:lnTo>
                      <a:pt x="439" y="681"/>
                    </a:lnTo>
                    <a:lnTo>
                      <a:pt x="441" y="663"/>
                    </a:lnTo>
                    <a:lnTo>
                      <a:pt x="442" y="643"/>
                    </a:lnTo>
                    <a:lnTo>
                      <a:pt x="467" y="644"/>
                    </a:lnTo>
                    <a:lnTo>
                      <a:pt x="465" y="665"/>
                    </a:lnTo>
                    <a:lnTo>
                      <a:pt x="462" y="686"/>
                    </a:lnTo>
                    <a:lnTo>
                      <a:pt x="460" y="705"/>
                    </a:lnTo>
                    <a:lnTo>
                      <a:pt x="456" y="724"/>
                    </a:lnTo>
                    <a:lnTo>
                      <a:pt x="453" y="744"/>
                    </a:lnTo>
                    <a:lnTo>
                      <a:pt x="447" y="762"/>
                    </a:lnTo>
                    <a:lnTo>
                      <a:pt x="442" y="781"/>
                    </a:lnTo>
                    <a:lnTo>
                      <a:pt x="435" y="799"/>
                    </a:lnTo>
                    <a:lnTo>
                      <a:pt x="412" y="790"/>
                    </a:lnTo>
                    <a:close/>
                    <a:moveTo>
                      <a:pt x="452" y="633"/>
                    </a:moveTo>
                    <a:lnTo>
                      <a:pt x="454" y="632"/>
                    </a:lnTo>
                    <a:lnTo>
                      <a:pt x="457" y="633"/>
                    </a:lnTo>
                    <a:lnTo>
                      <a:pt x="459" y="634"/>
                    </a:lnTo>
                    <a:lnTo>
                      <a:pt x="462" y="635"/>
                    </a:lnTo>
                    <a:lnTo>
                      <a:pt x="463" y="637"/>
                    </a:lnTo>
                    <a:lnTo>
                      <a:pt x="466" y="639"/>
                    </a:lnTo>
                    <a:lnTo>
                      <a:pt x="467" y="641"/>
                    </a:lnTo>
                    <a:lnTo>
                      <a:pt x="467" y="644"/>
                    </a:lnTo>
                    <a:lnTo>
                      <a:pt x="455" y="644"/>
                    </a:lnTo>
                    <a:lnTo>
                      <a:pt x="452" y="633"/>
                    </a:lnTo>
                    <a:close/>
                    <a:moveTo>
                      <a:pt x="457" y="656"/>
                    </a:moveTo>
                    <a:lnTo>
                      <a:pt x="443" y="660"/>
                    </a:lnTo>
                    <a:lnTo>
                      <a:pt x="429" y="663"/>
                    </a:lnTo>
                    <a:lnTo>
                      <a:pt x="414" y="665"/>
                    </a:lnTo>
                    <a:lnTo>
                      <a:pt x="400" y="667"/>
                    </a:lnTo>
                    <a:lnTo>
                      <a:pt x="386" y="668"/>
                    </a:lnTo>
                    <a:lnTo>
                      <a:pt x="372" y="668"/>
                    </a:lnTo>
                    <a:lnTo>
                      <a:pt x="357" y="668"/>
                    </a:lnTo>
                    <a:lnTo>
                      <a:pt x="343" y="668"/>
                    </a:lnTo>
                    <a:lnTo>
                      <a:pt x="328" y="667"/>
                    </a:lnTo>
                    <a:lnTo>
                      <a:pt x="313" y="665"/>
                    </a:lnTo>
                    <a:lnTo>
                      <a:pt x="299" y="663"/>
                    </a:lnTo>
                    <a:lnTo>
                      <a:pt x="285" y="660"/>
                    </a:lnTo>
                    <a:lnTo>
                      <a:pt x="271" y="656"/>
                    </a:lnTo>
                    <a:lnTo>
                      <a:pt x="256" y="652"/>
                    </a:lnTo>
                    <a:lnTo>
                      <a:pt x="242" y="648"/>
                    </a:lnTo>
                    <a:lnTo>
                      <a:pt x="228" y="642"/>
                    </a:lnTo>
                    <a:lnTo>
                      <a:pt x="237" y="620"/>
                    </a:lnTo>
                    <a:lnTo>
                      <a:pt x="264" y="628"/>
                    </a:lnTo>
                    <a:lnTo>
                      <a:pt x="291" y="636"/>
                    </a:lnTo>
                    <a:lnTo>
                      <a:pt x="304" y="639"/>
                    </a:lnTo>
                    <a:lnTo>
                      <a:pt x="317" y="641"/>
                    </a:lnTo>
                    <a:lnTo>
                      <a:pt x="331" y="642"/>
                    </a:lnTo>
                    <a:lnTo>
                      <a:pt x="344" y="643"/>
                    </a:lnTo>
                    <a:lnTo>
                      <a:pt x="358" y="644"/>
                    </a:lnTo>
                    <a:lnTo>
                      <a:pt x="371" y="644"/>
                    </a:lnTo>
                    <a:lnTo>
                      <a:pt x="385" y="643"/>
                    </a:lnTo>
                    <a:lnTo>
                      <a:pt x="398" y="642"/>
                    </a:lnTo>
                    <a:lnTo>
                      <a:pt x="411" y="641"/>
                    </a:lnTo>
                    <a:lnTo>
                      <a:pt x="425" y="638"/>
                    </a:lnTo>
                    <a:lnTo>
                      <a:pt x="438" y="636"/>
                    </a:lnTo>
                    <a:lnTo>
                      <a:pt x="452" y="633"/>
                    </a:lnTo>
                    <a:lnTo>
                      <a:pt x="457" y="656"/>
                    </a:lnTo>
                    <a:close/>
                    <a:moveTo>
                      <a:pt x="228" y="642"/>
                    </a:moveTo>
                    <a:lnTo>
                      <a:pt x="200" y="629"/>
                    </a:lnTo>
                    <a:lnTo>
                      <a:pt x="172" y="615"/>
                    </a:lnTo>
                    <a:lnTo>
                      <a:pt x="144" y="598"/>
                    </a:lnTo>
                    <a:lnTo>
                      <a:pt x="116" y="580"/>
                    </a:lnTo>
                    <a:lnTo>
                      <a:pt x="88" y="558"/>
                    </a:lnTo>
                    <a:lnTo>
                      <a:pt x="60" y="534"/>
                    </a:lnTo>
                    <a:lnTo>
                      <a:pt x="31" y="508"/>
                    </a:lnTo>
                    <a:lnTo>
                      <a:pt x="3" y="479"/>
                    </a:lnTo>
                    <a:lnTo>
                      <a:pt x="22" y="463"/>
                    </a:lnTo>
                    <a:lnTo>
                      <a:pt x="49" y="490"/>
                    </a:lnTo>
                    <a:lnTo>
                      <a:pt x="75" y="515"/>
                    </a:lnTo>
                    <a:lnTo>
                      <a:pt x="102" y="539"/>
                    </a:lnTo>
                    <a:lnTo>
                      <a:pt x="129" y="559"/>
                    </a:lnTo>
                    <a:lnTo>
                      <a:pt x="156" y="578"/>
                    </a:lnTo>
                    <a:lnTo>
                      <a:pt x="183" y="594"/>
                    </a:lnTo>
                    <a:lnTo>
                      <a:pt x="210" y="608"/>
                    </a:lnTo>
                    <a:lnTo>
                      <a:pt x="237" y="620"/>
                    </a:lnTo>
                    <a:lnTo>
                      <a:pt x="228" y="642"/>
                    </a:lnTo>
                    <a:close/>
                    <a:moveTo>
                      <a:pt x="3" y="479"/>
                    </a:moveTo>
                    <a:lnTo>
                      <a:pt x="1" y="476"/>
                    </a:lnTo>
                    <a:lnTo>
                      <a:pt x="0" y="473"/>
                    </a:lnTo>
                    <a:lnTo>
                      <a:pt x="0" y="470"/>
                    </a:lnTo>
                    <a:lnTo>
                      <a:pt x="1" y="466"/>
                    </a:lnTo>
                    <a:lnTo>
                      <a:pt x="3" y="463"/>
                    </a:lnTo>
                    <a:lnTo>
                      <a:pt x="6" y="461"/>
                    </a:lnTo>
                    <a:lnTo>
                      <a:pt x="9" y="460"/>
                    </a:lnTo>
                    <a:lnTo>
                      <a:pt x="13" y="459"/>
                    </a:lnTo>
                    <a:lnTo>
                      <a:pt x="12" y="472"/>
                    </a:lnTo>
                    <a:lnTo>
                      <a:pt x="3" y="4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7" name="Freeform 1129"/>
              <p:cNvSpPr>
                <a:spLocks/>
              </p:cNvSpPr>
              <p:nvPr/>
            </p:nvSpPr>
            <p:spPr bwMode="auto">
              <a:xfrm>
                <a:off x="2653" y="1475"/>
                <a:ext cx="210" cy="242"/>
              </a:xfrm>
              <a:custGeom>
                <a:avLst/>
                <a:gdLst>
                  <a:gd name="T0" fmla="*/ 42 w 1055"/>
                  <a:gd name="T1" fmla="*/ 3 h 1222"/>
                  <a:gd name="T2" fmla="*/ 36 w 1055"/>
                  <a:gd name="T3" fmla="*/ 24 h 1222"/>
                  <a:gd name="T4" fmla="*/ 36 w 1055"/>
                  <a:gd name="T5" fmla="*/ 27 h 1222"/>
                  <a:gd name="T6" fmla="*/ 36 w 1055"/>
                  <a:gd name="T7" fmla="*/ 30 h 1222"/>
                  <a:gd name="T8" fmla="*/ 36 w 1055"/>
                  <a:gd name="T9" fmla="*/ 32 h 1222"/>
                  <a:gd name="T10" fmla="*/ 35 w 1055"/>
                  <a:gd name="T11" fmla="*/ 35 h 1222"/>
                  <a:gd name="T12" fmla="*/ 35 w 1055"/>
                  <a:gd name="T13" fmla="*/ 37 h 1222"/>
                  <a:gd name="T14" fmla="*/ 34 w 1055"/>
                  <a:gd name="T15" fmla="*/ 40 h 1222"/>
                  <a:gd name="T16" fmla="*/ 33 w 1055"/>
                  <a:gd name="T17" fmla="*/ 42 h 1222"/>
                  <a:gd name="T18" fmla="*/ 31 w 1055"/>
                  <a:gd name="T19" fmla="*/ 44 h 1222"/>
                  <a:gd name="T20" fmla="*/ 30 w 1055"/>
                  <a:gd name="T21" fmla="*/ 47 h 1222"/>
                  <a:gd name="T22" fmla="*/ 28 w 1055"/>
                  <a:gd name="T23" fmla="*/ 49 h 1222"/>
                  <a:gd name="T24" fmla="*/ 28 w 1055"/>
                  <a:gd name="T25" fmla="*/ 28 h 1222"/>
                  <a:gd name="T26" fmla="*/ 26 w 1055"/>
                  <a:gd name="T27" fmla="*/ 31 h 1222"/>
                  <a:gd name="T28" fmla="*/ 25 w 1055"/>
                  <a:gd name="T29" fmla="*/ 33 h 1222"/>
                  <a:gd name="T30" fmla="*/ 24 w 1055"/>
                  <a:gd name="T31" fmla="*/ 36 h 1222"/>
                  <a:gd name="T32" fmla="*/ 22 w 1055"/>
                  <a:gd name="T33" fmla="*/ 38 h 1222"/>
                  <a:gd name="T34" fmla="*/ 20 w 1055"/>
                  <a:gd name="T35" fmla="*/ 40 h 1222"/>
                  <a:gd name="T36" fmla="*/ 19 w 1055"/>
                  <a:gd name="T37" fmla="*/ 41 h 1222"/>
                  <a:gd name="T38" fmla="*/ 17 w 1055"/>
                  <a:gd name="T39" fmla="*/ 43 h 1222"/>
                  <a:gd name="T40" fmla="*/ 15 w 1055"/>
                  <a:gd name="T41" fmla="*/ 43 h 1222"/>
                  <a:gd name="T42" fmla="*/ 12 w 1055"/>
                  <a:gd name="T43" fmla="*/ 44 h 1222"/>
                  <a:gd name="T44" fmla="*/ 10 w 1055"/>
                  <a:gd name="T45" fmla="*/ 45 h 1222"/>
                  <a:gd name="T46" fmla="*/ 16 w 1055"/>
                  <a:gd name="T47" fmla="*/ 32 h 1222"/>
                  <a:gd name="T48" fmla="*/ 12 w 1055"/>
                  <a:gd name="T49" fmla="*/ 34 h 1222"/>
                  <a:gd name="T50" fmla="*/ 10 w 1055"/>
                  <a:gd name="T51" fmla="*/ 35 h 1222"/>
                  <a:gd name="T52" fmla="*/ 8 w 1055"/>
                  <a:gd name="T53" fmla="*/ 36 h 1222"/>
                  <a:gd name="T54" fmla="*/ 7 w 1055"/>
                  <a:gd name="T55" fmla="*/ 36 h 1222"/>
                  <a:gd name="T56" fmla="*/ 5 w 1055"/>
                  <a:gd name="T57" fmla="*/ 36 h 1222"/>
                  <a:gd name="T58" fmla="*/ 4 w 1055"/>
                  <a:gd name="T59" fmla="*/ 36 h 1222"/>
                  <a:gd name="T60" fmla="*/ 2 w 1055"/>
                  <a:gd name="T61" fmla="*/ 35 h 1222"/>
                  <a:gd name="T62" fmla="*/ 1 w 1055"/>
                  <a:gd name="T63" fmla="*/ 34 h 1222"/>
                  <a:gd name="T64" fmla="*/ 0 w 1055"/>
                  <a:gd name="T65" fmla="*/ 33 h 1222"/>
                  <a:gd name="T66" fmla="*/ 3 w 1055"/>
                  <a:gd name="T67" fmla="*/ 32 h 1222"/>
                  <a:gd name="T68" fmla="*/ 6 w 1055"/>
                  <a:gd name="T69" fmla="*/ 31 h 1222"/>
                  <a:gd name="T70" fmla="*/ 9 w 1055"/>
                  <a:gd name="T71" fmla="*/ 30 h 1222"/>
                  <a:gd name="T72" fmla="*/ 11 w 1055"/>
                  <a:gd name="T73" fmla="*/ 28 h 1222"/>
                  <a:gd name="T74" fmla="*/ 13 w 1055"/>
                  <a:gd name="T75" fmla="*/ 26 h 1222"/>
                  <a:gd name="T76" fmla="*/ 14 w 1055"/>
                  <a:gd name="T77" fmla="*/ 24 h 1222"/>
                  <a:gd name="T78" fmla="*/ 16 w 1055"/>
                  <a:gd name="T79" fmla="*/ 21 h 1222"/>
                  <a:gd name="T80" fmla="*/ 16 w 1055"/>
                  <a:gd name="T81" fmla="*/ 19 h 1222"/>
                  <a:gd name="T82" fmla="*/ 16 w 1055"/>
                  <a:gd name="T83" fmla="*/ 16 h 1222"/>
                  <a:gd name="T84" fmla="*/ 16 w 1055"/>
                  <a:gd name="T85" fmla="*/ 13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55"/>
                  <a:gd name="T130" fmla="*/ 0 h 1222"/>
                  <a:gd name="T131" fmla="*/ 1055 w 1055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55" h="1222">
                    <a:moveTo>
                      <a:pt x="392" y="255"/>
                    </a:moveTo>
                    <a:lnTo>
                      <a:pt x="597" y="0"/>
                    </a:lnTo>
                    <a:lnTo>
                      <a:pt x="1055" y="83"/>
                    </a:lnTo>
                    <a:lnTo>
                      <a:pt x="1055" y="984"/>
                    </a:lnTo>
                    <a:lnTo>
                      <a:pt x="891" y="582"/>
                    </a:lnTo>
                    <a:lnTo>
                      <a:pt x="895" y="606"/>
                    </a:lnTo>
                    <a:lnTo>
                      <a:pt x="897" y="630"/>
                    </a:lnTo>
                    <a:lnTo>
                      <a:pt x="899" y="653"/>
                    </a:lnTo>
                    <a:lnTo>
                      <a:pt x="900" y="676"/>
                    </a:lnTo>
                    <a:lnTo>
                      <a:pt x="901" y="699"/>
                    </a:lnTo>
                    <a:lnTo>
                      <a:pt x="901" y="721"/>
                    </a:lnTo>
                    <a:lnTo>
                      <a:pt x="900" y="744"/>
                    </a:lnTo>
                    <a:lnTo>
                      <a:pt x="899" y="766"/>
                    </a:lnTo>
                    <a:lnTo>
                      <a:pt x="897" y="787"/>
                    </a:lnTo>
                    <a:lnTo>
                      <a:pt x="895" y="809"/>
                    </a:lnTo>
                    <a:lnTo>
                      <a:pt x="891" y="831"/>
                    </a:lnTo>
                    <a:lnTo>
                      <a:pt x="888" y="852"/>
                    </a:lnTo>
                    <a:lnTo>
                      <a:pt x="883" y="873"/>
                    </a:lnTo>
                    <a:lnTo>
                      <a:pt x="878" y="893"/>
                    </a:lnTo>
                    <a:lnTo>
                      <a:pt x="873" y="914"/>
                    </a:lnTo>
                    <a:lnTo>
                      <a:pt x="866" y="934"/>
                    </a:lnTo>
                    <a:lnTo>
                      <a:pt x="859" y="954"/>
                    </a:lnTo>
                    <a:lnTo>
                      <a:pt x="851" y="973"/>
                    </a:lnTo>
                    <a:lnTo>
                      <a:pt x="844" y="993"/>
                    </a:lnTo>
                    <a:lnTo>
                      <a:pt x="834" y="1012"/>
                    </a:lnTo>
                    <a:lnTo>
                      <a:pt x="825" y="1030"/>
                    </a:lnTo>
                    <a:lnTo>
                      <a:pt x="815" y="1049"/>
                    </a:lnTo>
                    <a:lnTo>
                      <a:pt x="804" y="1067"/>
                    </a:lnTo>
                    <a:lnTo>
                      <a:pt x="793" y="1085"/>
                    </a:lnTo>
                    <a:lnTo>
                      <a:pt x="781" y="1104"/>
                    </a:lnTo>
                    <a:lnTo>
                      <a:pt x="768" y="1121"/>
                    </a:lnTo>
                    <a:lnTo>
                      <a:pt x="755" y="1138"/>
                    </a:lnTo>
                    <a:lnTo>
                      <a:pt x="741" y="1156"/>
                    </a:lnTo>
                    <a:lnTo>
                      <a:pt x="726" y="1172"/>
                    </a:lnTo>
                    <a:lnTo>
                      <a:pt x="711" y="1189"/>
                    </a:lnTo>
                    <a:lnTo>
                      <a:pt x="696" y="1205"/>
                    </a:lnTo>
                    <a:lnTo>
                      <a:pt x="678" y="1222"/>
                    </a:lnTo>
                    <a:lnTo>
                      <a:pt x="703" y="672"/>
                    </a:lnTo>
                    <a:lnTo>
                      <a:pt x="694" y="698"/>
                    </a:lnTo>
                    <a:lnTo>
                      <a:pt x="684" y="723"/>
                    </a:lnTo>
                    <a:lnTo>
                      <a:pt x="673" y="746"/>
                    </a:lnTo>
                    <a:lnTo>
                      <a:pt x="662" y="769"/>
                    </a:lnTo>
                    <a:lnTo>
                      <a:pt x="651" y="792"/>
                    </a:lnTo>
                    <a:lnTo>
                      <a:pt x="641" y="813"/>
                    </a:lnTo>
                    <a:lnTo>
                      <a:pt x="629" y="834"/>
                    </a:lnTo>
                    <a:lnTo>
                      <a:pt x="617" y="854"/>
                    </a:lnTo>
                    <a:lnTo>
                      <a:pt x="605" y="874"/>
                    </a:lnTo>
                    <a:lnTo>
                      <a:pt x="592" y="892"/>
                    </a:lnTo>
                    <a:lnTo>
                      <a:pt x="579" y="909"/>
                    </a:lnTo>
                    <a:lnTo>
                      <a:pt x="566" y="927"/>
                    </a:lnTo>
                    <a:lnTo>
                      <a:pt x="553" y="943"/>
                    </a:lnTo>
                    <a:lnTo>
                      <a:pt x="539" y="959"/>
                    </a:lnTo>
                    <a:lnTo>
                      <a:pt x="525" y="973"/>
                    </a:lnTo>
                    <a:lnTo>
                      <a:pt x="511" y="987"/>
                    </a:lnTo>
                    <a:lnTo>
                      <a:pt x="496" y="1000"/>
                    </a:lnTo>
                    <a:lnTo>
                      <a:pt x="481" y="1013"/>
                    </a:lnTo>
                    <a:lnTo>
                      <a:pt x="466" y="1025"/>
                    </a:lnTo>
                    <a:lnTo>
                      <a:pt x="450" y="1036"/>
                    </a:lnTo>
                    <a:lnTo>
                      <a:pt x="433" y="1045"/>
                    </a:lnTo>
                    <a:lnTo>
                      <a:pt x="417" y="1055"/>
                    </a:lnTo>
                    <a:lnTo>
                      <a:pt x="401" y="1064"/>
                    </a:lnTo>
                    <a:lnTo>
                      <a:pt x="384" y="1071"/>
                    </a:lnTo>
                    <a:lnTo>
                      <a:pt x="366" y="1079"/>
                    </a:lnTo>
                    <a:lnTo>
                      <a:pt x="349" y="1085"/>
                    </a:lnTo>
                    <a:lnTo>
                      <a:pt x="331" y="1091"/>
                    </a:lnTo>
                    <a:lnTo>
                      <a:pt x="312" y="1095"/>
                    </a:lnTo>
                    <a:lnTo>
                      <a:pt x="294" y="1099"/>
                    </a:lnTo>
                    <a:lnTo>
                      <a:pt x="276" y="1103"/>
                    </a:lnTo>
                    <a:lnTo>
                      <a:pt x="256" y="1105"/>
                    </a:lnTo>
                    <a:lnTo>
                      <a:pt x="237" y="1107"/>
                    </a:lnTo>
                    <a:lnTo>
                      <a:pt x="441" y="771"/>
                    </a:lnTo>
                    <a:lnTo>
                      <a:pt x="405" y="797"/>
                    </a:lnTo>
                    <a:lnTo>
                      <a:pt x="370" y="821"/>
                    </a:lnTo>
                    <a:lnTo>
                      <a:pt x="335" y="841"/>
                    </a:lnTo>
                    <a:lnTo>
                      <a:pt x="303" y="859"/>
                    </a:lnTo>
                    <a:lnTo>
                      <a:pt x="286" y="866"/>
                    </a:lnTo>
                    <a:lnTo>
                      <a:pt x="270" y="873"/>
                    </a:lnTo>
                    <a:lnTo>
                      <a:pt x="255" y="879"/>
                    </a:lnTo>
                    <a:lnTo>
                      <a:pt x="240" y="883"/>
                    </a:lnTo>
                    <a:lnTo>
                      <a:pt x="225" y="889"/>
                    </a:lnTo>
                    <a:lnTo>
                      <a:pt x="211" y="892"/>
                    </a:lnTo>
                    <a:lnTo>
                      <a:pt x="196" y="895"/>
                    </a:lnTo>
                    <a:lnTo>
                      <a:pt x="182" y="898"/>
                    </a:lnTo>
                    <a:lnTo>
                      <a:pt x="169" y="899"/>
                    </a:lnTo>
                    <a:lnTo>
                      <a:pt x="155" y="900"/>
                    </a:lnTo>
                    <a:lnTo>
                      <a:pt x="142" y="899"/>
                    </a:lnTo>
                    <a:lnTo>
                      <a:pt x="130" y="899"/>
                    </a:lnTo>
                    <a:lnTo>
                      <a:pt x="117" y="896"/>
                    </a:lnTo>
                    <a:lnTo>
                      <a:pt x="105" y="894"/>
                    </a:lnTo>
                    <a:lnTo>
                      <a:pt x="93" y="891"/>
                    </a:lnTo>
                    <a:lnTo>
                      <a:pt x="81" y="887"/>
                    </a:lnTo>
                    <a:lnTo>
                      <a:pt x="70" y="882"/>
                    </a:lnTo>
                    <a:lnTo>
                      <a:pt x="60" y="877"/>
                    </a:lnTo>
                    <a:lnTo>
                      <a:pt x="49" y="871"/>
                    </a:lnTo>
                    <a:lnTo>
                      <a:pt x="39" y="864"/>
                    </a:lnTo>
                    <a:lnTo>
                      <a:pt x="28" y="855"/>
                    </a:lnTo>
                    <a:lnTo>
                      <a:pt x="19" y="848"/>
                    </a:lnTo>
                    <a:lnTo>
                      <a:pt x="10" y="838"/>
                    </a:lnTo>
                    <a:lnTo>
                      <a:pt x="0" y="828"/>
                    </a:lnTo>
                    <a:lnTo>
                      <a:pt x="28" y="820"/>
                    </a:lnTo>
                    <a:lnTo>
                      <a:pt x="54" y="811"/>
                    </a:lnTo>
                    <a:lnTo>
                      <a:pt x="80" y="802"/>
                    </a:lnTo>
                    <a:lnTo>
                      <a:pt x="106" y="793"/>
                    </a:lnTo>
                    <a:lnTo>
                      <a:pt x="130" y="782"/>
                    </a:lnTo>
                    <a:lnTo>
                      <a:pt x="154" y="771"/>
                    </a:lnTo>
                    <a:lnTo>
                      <a:pt x="176" y="760"/>
                    </a:lnTo>
                    <a:lnTo>
                      <a:pt x="198" y="748"/>
                    </a:lnTo>
                    <a:lnTo>
                      <a:pt x="218" y="736"/>
                    </a:lnTo>
                    <a:lnTo>
                      <a:pt x="238" y="723"/>
                    </a:lnTo>
                    <a:lnTo>
                      <a:pt x="257" y="710"/>
                    </a:lnTo>
                    <a:lnTo>
                      <a:pt x="276" y="694"/>
                    </a:lnTo>
                    <a:lnTo>
                      <a:pt x="292" y="680"/>
                    </a:lnTo>
                    <a:lnTo>
                      <a:pt x="308" y="664"/>
                    </a:lnTo>
                    <a:lnTo>
                      <a:pt x="323" y="648"/>
                    </a:lnTo>
                    <a:lnTo>
                      <a:pt x="337" y="631"/>
                    </a:lnTo>
                    <a:lnTo>
                      <a:pt x="349" y="613"/>
                    </a:lnTo>
                    <a:lnTo>
                      <a:pt x="361" y="595"/>
                    </a:lnTo>
                    <a:lnTo>
                      <a:pt x="372" y="577"/>
                    </a:lnTo>
                    <a:lnTo>
                      <a:pt x="380" y="556"/>
                    </a:lnTo>
                    <a:lnTo>
                      <a:pt x="389" y="536"/>
                    </a:lnTo>
                    <a:lnTo>
                      <a:pt x="396" y="514"/>
                    </a:lnTo>
                    <a:lnTo>
                      <a:pt x="402" y="493"/>
                    </a:lnTo>
                    <a:lnTo>
                      <a:pt x="406" y="470"/>
                    </a:lnTo>
                    <a:lnTo>
                      <a:pt x="408" y="445"/>
                    </a:lnTo>
                    <a:lnTo>
                      <a:pt x="411" y="421"/>
                    </a:lnTo>
                    <a:lnTo>
                      <a:pt x="412" y="395"/>
                    </a:lnTo>
                    <a:lnTo>
                      <a:pt x="411" y="369"/>
                    </a:lnTo>
                    <a:lnTo>
                      <a:pt x="408" y="341"/>
                    </a:lnTo>
                    <a:lnTo>
                      <a:pt x="404" y="313"/>
                    </a:lnTo>
                    <a:lnTo>
                      <a:pt x="399" y="284"/>
                    </a:lnTo>
                    <a:lnTo>
                      <a:pt x="392" y="25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8" name="Freeform 1130"/>
              <p:cNvSpPr>
                <a:spLocks noEditPoints="1"/>
              </p:cNvSpPr>
              <p:nvPr/>
            </p:nvSpPr>
            <p:spPr bwMode="auto">
              <a:xfrm>
                <a:off x="2645" y="1475"/>
                <a:ext cx="217" cy="242"/>
              </a:xfrm>
              <a:custGeom>
                <a:avLst/>
                <a:gdLst>
                  <a:gd name="T0" fmla="*/ 24 w 1079"/>
                  <a:gd name="T1" fmla="*/ 0 h 1245"/>
                  <a:gd name="T2" fmla="*/ 24 w 1079"/>
                  <a:gd name="T3" fmla="*/ 0 h 1245"/>
                  <a:gd name="T4" fmla="*/ 43 w 1079"/>
                  <a:gd name="T5" fmla="*/ 3 h 1245"/>
                  <a:gd name="T6" fmla="*/ 43 w 1079"/>
                  <a:gd name="T7" fmla="*/ 3 h 1245"/>
                  <a:gd name="T8" fmla="*/ 43 w 1079"/>
                  <a:gd name="T9" fmla="*/ 40 h 1245"/>
                  <a:gd name="T10" fmla="*/ 42 w 1079"/>
                  <a:gd name="T11" fmla="*/ 40 h 1245"/>
                  <a:gd name="T12" fmla="*/ 36 w 1079"/>
                  <a:gd name="T13" fmla="*/ 24 h 1245"/>
                  <a:gd name="T14" fmla="*/ 36 w 1079"/>
                  <a:gd name="T15" fmla="*/ 24 h 1245"/>
                  <a:gd name="T16" fmla="*/ 37 w 1079"/>
                  <a:gd name="T17" fmla="*/ 24 h 1245"/>
                  <a:gd name="T18" fmla="*/ 36 w 1079"/>
                  <a:gd name="T19" fmla="*/ 24 h 1245"/>
                  <a:gd name="T20" fmla="*/ 37 w 1079"/>
                  <a:gd name="T21" fmla="*/ 28 h 1245"/>
                  <a:gd name="T22" fmla="*/ 37 w 1079"/>
                  <a:gd name="T23" fmla="*/ 24 h 1245"/>
                  <a:gd name="T24" fmla="*/ 36 w 1079"/>
                  <a:gd name="T25" fmla="*/ 32 h 1245"/>
                  <a:gd name="T26" fmla="*/ 37 w 1079"/>
                  <a:gd name="T27" fmla="*/ 32 h 1245"/>
                  <a:gd name="T28" fmla="*/ 35 w 1079"/>
                  <a:gd name="T29" fmla="*/ 39 h 1245"/>
                  <a:gd name="T30" fmla="*/ 32 w 1079"/>
                  <a:gd name="T31" fmla="*/ 46 h 1245"/>
                  <a:gd name="T32" fmla="*/ 28 w 1079"/>
                  <a:gd name="T33" fmla="*/ 48 h 1245"/>
                  <a:gd name="T34" fmla="*/ 33 w 1079"/>
                  <a:gd name="T35" fmla="*/ 42 h 1245"/>
                  <a:gd name="T36" fmla="*/ 35 w 1079"/>
                  <a:gd name="T37" fmla="*/ 36 h 1245"/>
                  <a:gd name="T38" fmla="*/ 28 w 1079"/>
                  <a:gd name="T39" fmla="*/ 50 h 1245"/>
                  <a:gd name="T40" fmla="*/ 27 w 1079"/>
                  <a:gd name="T41" fmla="*/ 49 h 1245"/>
                  <a:gd name="T42" fmla="*/ 29 w 1079"/>
                  <a:gd name="T43" fmla="*/ 27 h 1245"/>
                  <a:gd name="T44" fmla="*/ 29 w 1079"/>
                  <a:gd name="T45" fmla="*/ 27 h 1245"/>
                  <a:gd name="T46" fmla="*/ 29 w 1079"/>
                  <a:gd name="T47" fmla="*/ 27 h 1245"/>
                  <a:gd name="T48" fmla="*/ 29 w 1079"/>
                  <a:gd name="T49" fmla="*/ 28 h 1245"/>
                  <a:gd name="T50" fmla="*/ 26 w 1079"/>
                  <a:gd name="T51" fmla="*/ 31 h 1245"/>
                  <a:gd name="T52" fmla="*/ 27 w 1079"/>
                  <a:gd name="T53" fmla="*/ 32 h 1245"/>
                  <a:gd name="T54" fmla="*/ 25 w 1079"/>
                  <a:gd name="T55" fmla="*/ 34 h 1245"/>
                  <a:gd name="T56" fmla="*/ 24 w 1079"/>
                  <a:gd name="T57" fmla="*/ 37 h 1245"/>
                  <a:gd name="T58" fmla="*/ 19 w 1079"/>
                  <a:gd name="T59" fmla="*/ 42 h 1245"/>
                  <a:gd name="T60" fmla="*/ 13 w 1079"/>
                  <a:gd name="T61" fmla="*/ 45 h 1245"/>
                  <a:gd name="T62" fmla="*/ 12 w 1079"/>
                  <a:gd name="T63" fmla="*/ 44 h 1245"/>
                  <a:gd name="T64" fmla="*/ 18 w 1079"/>
                  <a:gd name="T65" fmla="*/ 42 h 1245"/>
                  <a:gd name="T66" fmla="*/ 23 w 1079"/>
                  <a:gd name="T67" fmla="*/ 37 h 1245"/>
                  <a:gd name="T68" fmla="*/ 10 w 1079"/>
                  <a:gd name="T69" fmla="*/ 45 h 1245"/>
                  <a:gd name="T70" fmla="*/ 10 w 1079"/>
                  <a:gd name="T71" fmla="*/ 45 h 1245"/>
                  <a:gd name="T72" fmla="*/ 10 w 1079"/>
                  <a:gd name="T73" fmla="*/ 45 h 1245"/>
                  <a:gd name="T74" fmla="*/ 18 w 1079"/>
                  <a:gd name="T75" fmla="*/ 31 h 1245"/>
                  <a:gd name="T76" fmla="*/ 18 w 1079"/>
                  <a:gd name="T77" fmla="*/ 31 h 1245"/>
                  <a:gd name="T78" fmla="*/ 18 w 1079"/>
                  <a:gd name="T79" fmla="*/ 32 h 1245"/>
                  <a:gd name="T80" fmla="*/ 15 w 1079"/>
                  <a:gd name="T81" fmla="*/ 33 h 1245"/>
                  <a:gd name="T82" fmla="*/ 14 w 1079"/>
                  <a:gd name="T83" fmla="*/ 34 h 1245"/>
                  <a:gd name="T84" fmla="*/ 13 w 1079"/>
                  <a:gd name="T85" fmla="*/ 34 h 1245"/>
                  <a:gd name="T86" fmla="*/ 10 w 1079"/>
                  <a:gd name="T87" fmla="*/ 36 h 1245"/>
                  <a:gd name="T88" fmla="*/ 5 w 1079"/>
                  <a:gd name="T89" fmla="*/ 37 h 1245"/>
                  <a:gd name="T90" fmla="*/ 1 w 1079"/>
                  <a:gd name="T91" fmla="*/ 35 h 1245"/>
                  <a:gd name="T92" fmla="*/ 2 w 1079"/>
                  <a:gd name="T93" fmla="*/ 35 h 1245"/>
                  <a:gd name="T94" fmla="*/ 6 w 1079"/>
                  <a:gd name="T95" fmla="*/ 36 h 1245"/>
                  <a:gd name="T96" fmla="*/ 11 w 1079"/>
                  <a:gd name="T97" fmla="*/ 35 h 1245"/>
                  <a:gd name="T98" fmla="*/ 0 w 1079"/>
                  <a:gd name="T99" fmla="*/ 34 h 1245"/>
                  <a:gd name="T100" fmla="*/ 0 w 1079"/>
                  <a:gd name="T101" fmla="*/ 34 h 1245"/>
                  <a:gd name="T102" fmla="*/ 5 w 1079"/>
                  <a:gd name="T103" fmla="*/ 32 h 1245"/>
                  <a:gd name="T104" fmla="*/ 10 w 1079"/>
                  <a:gd name="T105" fmla="*/ 29 h 1245"/>
                  <a:gd name="T106" fmla="*/ 14 w 1079"/>
                  <a:gd name="T107" fmla="*/ 25 h 1245"/>
                  <a:gd name="T108" fmla="*/ 11 w 1079"/>
                  <a:gd name="T109" fmla="*/ 29 h 1245"/>
                  <a:gd name="T110" fmla="*/ 6 w 1079"/>
                  <a:gd name="T111" fmla="*/ 32 h 1245"/>
                  <a:gd name="T112" fmla="*/ 0 w 1079"/>
                  <a:gd name="T113" fmla="*/ 33 h 1245"/>
                  <a:gd name="T114" fmla="*/ 16 w 1079"/>
                  <a:gd name="T115" fmla="*/ 22 h 1245"/>
                  <a:gd name="T116" fmla="*/ 16 w 1079"/>
                  <a:gd name="T117" fmla="*/ 16 h 1245"/>
                  <a:gd name="T118" fmla="*/ 17 w 1079"/>
                  <a:gd name="T119" fmla="*/ 11 h 1245"/>
                  <a:gd name="T120" fmla="*/ 17 w 1079"/>
                  <a:gd name="T121" fmla="*/ 17 h 1245"/>
                  <a:gd name="T122" fmla="*/ 16 w 1079"/>
                  <a:gd name="T123" fmla="*/ 23 h 1245"/>
                  <a:gd name="T124" fmla="*/ 16 w 1079"/>
                  <a:gd name="T125" fmla="*/ 11 h 1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79"/>
                  <a:gd name="T190" fmla="*/ 0 h 1245"/>
                  <a:gd name="T191" fmla="*/ 1079 w 1079"/>
                  <a:gd name="T192" fmla="*/ 1245 h 1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79" h="1245">
                    <a:moveTo>
                      <a:pt x="396" y="259"/>
                    </a:moveTo>
                    <a:lnTo>
                      <a:pt x="600" y="4"/>
                    </a:lnTo>
                    <a:lnTo>
                      <a:pt x="619" y="20"/>
                    </a:lnTo>
                    <a:lnTo>
                      <a:pt x="414" y="274"/>
                    </a:lnTo>
                    <a:lnTo>
                      <a:pt x="396" y="259"/>
                    </a:lnTo>
                    <a:close/>
                    <a:moveTo>
                      <a:pt x="600" y="4"/>
                    </a:moveTo>
                    <a:lnTo>
                      <a:pt x="602" y="2"/>
                    </a:lnTo>
                    <a:lnTo>
                      <a:pt x="605" y="1"/>
                    </a:lnTo>
                    <a:lnTo>
                      <a:pt x="608" y="0"/>
                    </a:lnTo>
                    <a:lnTo>
                      <a:pt x="612" y="0"/>
                    </a:lnTo>
                    <a:lnTo>
                      <a:pt x="609" y="12"/>
                    </a:lnTo>
                    <a:lnTo>
                      <a:pt x="600" y="4"/>
                    </a:lnTo>
                    <a:close/>
                    <a:moveTo>
                      <a:pt x="612" y="0"/>
                    </a:moveTo>
                    <a:lnTo>
                      <a:pt x="1070" y="82"/>
                    </a:lnTo>
                    <a:lnTo>
                      <a:pt x="1065" y="107"/>
                    </a:lnTo>
                    <a:lnTo>
                      <a:pt x="607" y="24"/>
                    </a:lnTo>
                    <a:lnTo>
                      <a:pt x="612" y="0"/>
                    </a:lnTo>
                    <a:close/>
                    <a:moveTo>
                      <a:pt x="1070" y="82"/>
                    </a:moveTo>
                    <a:lnTo>
                      <a:pt x="1073" y="84"/>
                    </a:lnTo>
                    <a:lnTo>
                      <a:pt x="1076" y="88"/>
                    </a:lnTo>
                    <a:lnTo>
                      <a:pt x="1078" y="91"/>
                    </a:lnTo>
                    <a:lnTo>
                      <a:pt x="1079" y="95"/>
                    </a:lnTo>
                    <a:lnTo>
                      <a:pt x="1067" y="95"/>
                    </a:lnTo>
                    <a:lnTo>
                      <a:pt x="1070" y="82"/>
                    </a:lnTo>
                    <a:close/>
                    <a:moveTo>
                      <a:pt x="1079" y="95"/>
                    </a:moveTo>
                    <a:lnTo>
                      <a:pt x="1079" y="996"/>
                    </a:lnTo>
                    <a:lnTo>
                      <a:pt x="1056" y="996"/>
                    </a:lnTo>
                    <a:lnTo>
                      <a:pt x="1056" y="95"/>
                    </a:lnTo>
                    <a:lnTo>
                      <a:pt x="1079" y="95"/>
                    </a:lnTo>
                    <a:close/>
                    <a:moveTo>
                      <a:pt x="1079" y="996"/>
                    </a:moveTo>
                    <a:lnTo>
                      <a:pt x="1078" y="1000"/>
                    </a:lnTo>
                    <a:lnTo>
                      <a:pt x="1076" y="1003"/>
                    </a:lnTo>
                    <a:lnTo>
                      <a:pt x="1073" y="1006"/>
                    </a:lnTo>
                    <a:lnTo>
                      <a:pt x="1070" y="1007"/>
                    </a:lnTo>
                    <a:lnTo>
                      <a:pt x="1065" y="1007"/>
                    </a:lnTo>
                    <a:lnTo>
                      <a:pt x="1061" y="1006"/>
                    </a:lnTo>
                    <a:lnTo>
                      <a:pt x="1058" y="1005"/>
                    </a:lnTo>
                    <a:lnTo>
                      <a:pt x="1056" y="1000"/>
                    </a:lnTo>
                    <a:lnTo>
                      <a:pt x="1067" y="996"/>
                    </a:lnTo>
                    <a:lnTo>
                      <a:pt x="1079" y="996"/>
                    </a:lnTo>
                    <a:close/>
                    <a:moveTo>
                      <a:pt x="1056" y="1000"/>
                    </a:moveTo>
                    <a:lnTo>
                      <a:pt x="891" y="598"/>
                    </a:lnTo>
                    <a:lnTo>
                      <a:pt x="914" y="590"/>
                    </a:lnTo>
                    <a:lnTo>
                      <a:pt x="1078" y="992"/>
                    </a:lnTo>
                    <a:lnTo>
                      <a:pt x="1056" y="1000"/>
                    </a:lnTo>
                    <a:close/>
                    <a:moveTo>
                      <a:pt x="890" y="596"/>
                    </a:moveTo>
                    <a:lnTo>
                      <a:pt x="891" y="592"/>
                    </a:lnTo>
                    <a:lnTo>
                      <a:pt x="892" y="588"/>
                    </a:lnTo>
                    <a:lnTo>
                      <a:pt x="896" y="586"/>
                    </a:lnTo>
                    <a:lnTo>
                      <a:pt x="900" y="584"/>
                    </a:lnTo>
                    <a:lnTo>
                      <a:pt x="904" y="583"/>
                    </a:lnTo>
                    <a:lnTo>
                      <a:pt x="909" y="584"/>
                    </a:lnTo>
                    <a:lnTo>
                      <a:pt x="912" y="586"/>
                    </a:lnTo>
                    <a:lnTo>
                      <a:pt x="914" y="590"/>
                    </a:lnTo>
                    <a:lnTo>
                      <a:pt x="903" y="594"/>
                    </a:lnTo>
                    <a:lnTo>
                      <a:pt x="890" y="596"/>
                    </a:lnTo>
                    <a:close/>
                    <a:moveTo>
                      <a:pt x="915" y="592"/>
                    </a:moveTo>
                    <a:lnTo>
                      <a:pt x="915" y="593"/>
                    </a:lnTo>
                    <a:lnTo>
                      <a:pt x="890" y="596"/>
                    </a:lnTo>
                    <a:lnTo>
                      <a:pt x="915" y="592"/>
                    </a:lnTo>
                    <a:close/>
                    <a:moveTo>
                      <a:pt x="915" y="593"/>
                    </a:moveTo>
                    <a:lnTo>
                      <a:pt x="918" y="619"/>
                    </a:lnTo>
                    <a:lnTo>
                      <a:pt x="922" y="646"/>
                    </a:lnTo>
                    <a:lnTo>
                      <a:pt x="923" y="672"/>
                    </a:lnTo>
                    <a:lnTo>
                      <a:pt x="925" y="699"/>
                    </a:lnTo>
                    <a:lnTo>
                      <a:pt x="900" y="700"/>
                    </a:lnTo>
                    <a:lnTo>
                      <a:pt x="899" y="674"/>
                    </a:lnTo>
                    <a:lnTo>
                      <a:pt x="897" y="649"/>
                    </a:lnTo>
                    <a:lnTo>
                      <a:pt x="895" y="622"/>
                    </a:lnTo>
                    <a:lnTo>
                      <a:pt x="890" y="596"/>
                    </a:lnTo>
                    <a:lnTo>
                      <a:pt x="915" y="593"/>
                    </a:lnTo>
                    <a:close/>
                    <a:moveTo>
                      <a:pt x="925" y="699"/>
                    </a:moveTo>
                    <a:lnTo>
                      <a:pt x="925" y="725"/>
                    </a:lnTo>
                    <a:lnTo>
                      <a:pt x="925" y="751"/>
                    </a:lnTo>
                    <a:lnTo>
                      <a:pt x="923" y="776"/>
                    </a:lnTo>
                    <a:lnTo>
                      <a:pt x="922" y="800"/>
                    </a:lnTo>
                    <a:lnTo>
                      <a:pt x="897" y="798"/>
                    </a:lnTo>
                    <a:lnTo>
                      <a:pt x="899" y="773"/>
                    </a:lnTo>
                    <a:lnTo>
                      <a:pt x="900" y="750"/>
                    </a:lnTo>
                    <a:lnTo>
                      <a:pt x="900" y="725"/>
                    </a:lnTo>
                    <a:lnTo>
                      <a:pt x="900" y="700"/>
                    </a:lnTo>
                    <a:lnTo>
                      <a:pt x="925" y="699"/>
                    </a:lnTo>
                    <a:close/>
                    <a:moveTo>
                      <a:pt x="922" y="800"/>
                    </a:moveTo>
                    <a:lnTo>
                      <a:pt x="917" y="832"/>
                    </a:lnTo>
                    <a:lnTo>
                      <a:pt x="912" y="863"/>
                    </a:lnTo>
                    <a:lnTo>
                      <a:pt x="905" y="893"/>
                    </a:lnTo>
                    <a:lnTo>
                      <a:pt x="898" y="924"/>
                    </a:lnTo>
                    <a:lnTo>
                      <a:pt x="888" y="953"/>
                    </a:lnTo>
                    <a:lnTo>
                      <a:pt x="878" y="982"/>
                    </a:lnTo>
                    <a:lnTo>
                      <a:pt x="867" y="1010"/>
                    </a:lnTo>
                    <a:lnTo>
                      <a:pt x="853" y="1038"/>
                    </a:lnTo>
                    <a:lnTo>
                      <a:pt x="838" y="1065"/>
                    </a:lnTo>
                    <a:lnTo>
                      <a:pt x="822" y="1092"/>
                    </a:lnTo>
                    <a:lnTo>
                      <a:pt x="805" y="1119"/>
                    </a:lnTo>
                    <a:lnTo>
                      <a:pt x="787" y="1145"/>
                    </a:lnTo>
                    <a:lnTo>
                      <a:pt x="767" y="1170"/>
                    </a:lnTo>
                    <a:lnTo>
                      <a:pt x="746" y="1195"/>
                    </a:lnTo>
                    <a:lnTo>
                      <a:pt x="723" y="1218"/>
                    </a:lnTo>
                    <a:lnTo>
                      <a:pt x="699" y="1242"/>
                    </a:lnTo>
                    <a:lnTo>
                      <a:pt x="683" y="1225"/>
                    </a:lnTo>
                    <a:lnTo>
                      <a:pt x="706" y="1202"/>
                    </a:lnTo>
                    <a:lnTo>
                      <a:pt x="727" y="1178"/>
                    </a:lnTo>
                    <a:lnTo>
                      <a:pt x="748" y="1155"/>
                    </a:lnTo>
                    <a:lnTo>
                      <a:pt x="767" y="1130"/>
                    </a:lnTo>
                    <a:lnTo>
                      <a:pt x="786" y="1105"/>
                    </a:lnTo>
                    <a:lnTo>
                      <a:pt x="802" y="1080"/>
                    </a:lnTo>
                    <a:lnTo>
                      <a:pt x="817" y="1054"/>
                    </a:lnTo>
                    <a:lnTo>
                      <a:pt x="831" y="1027"/>
                    </a:lnTo>
                    <a:lnTo>
                      <a:pt x="844" y="1000"/>
                    </a:lnTo>
                    <a:lnTo>
                      <a:pt x="856" y="973"/>
                    </a:lnTo>
                    <a:lnTo>
                      <a:pt x="865" y="945"/>
                    </a:lnTo>
                    <a:lnTo>
                      <a:pt x="874" y="917"/>
                    </a:lnTo>
                    <a:lnTo>
                      <a:pt x="882" y="888"/>
                    </a:lnTo>
                    <a:lnTo>
                      <a:pt x="888" y="859"/>
                    </a:lnTo>
                    <a:lnTo>
                      <a:pt x="894" y="829"/>
                    </a:lnTo>
                    <a:lnTo>
                      <a:pt x="897" y="798"/>
                    </a:lnTo>
                    <a:lnTo>
                      <a:pt x="922" y="800"/>
                    </a:lnTo>
                    <a:close/>
                    <a:moveTo>
                      <a:pt x="699" y="1242"/>
                    </a:moveTo>
                    <a:lnTo>
                      <a:pt x="696" y="1244"/>
                    </a:lnTo>
                    <a:lnTo>
                      <a:pt x="693" y="1245"/>
                    </a:lnTo>
                    <a:lnTo>
                      <a:pt x="689" y="1245"/>
                    </a:lnTo>
                    <a:lnTo>
                      <a:pt x="686" y="1244"/>
                    </a:lnTo>
                    <a:lnTo>
                      <a:pt x="683" y="1242"/>
                    </a:lnTo>
                    <a:lnTo>
                      <a:pt x="681" y="1240"/>
                    </a:lnTo>
                    <a:lnTo>
                      <a:pt x="680" y="1237"/>
                    </a:lnTo>
                    <a:lnTo>
                      <a:pt x="679" y="1232"/>
                    </a:lnTo>
                    <a:lnTo>
                      <a:pt x="690" y="1234"/>
                    </a:lnTo>
                    <a:lnTo>
                      <a:pt x="699" y="1242"/>
                    </a:lnTo>
                    <a:close/>
                    <a:moveTo>
                      <a:pt x="679" y="1232"/>
                    </a:moveTo>
                    <a:lnTo>
                      <a:pt x="703" y="684"/>
                    </a:lnTo>
                    <a:lnTo>
                      <a:pt x="727" y="685"/>
                    </a:lnTo>
                    <a:lnTo>
                      <a:pt x="703" y="1234"/>
                    </a:lnTo>
                    <a:lnTo>
                      <a:pt x="679" y="1232"/>
                    </a:lnTo>
                    <a:close/>
                    <a:moveTo>
                      <a:pt x="703" y="679"/>
                    </a:moveTo>
                    <a:lnTo>
                      <a:pt x="706" y="676"/>
                    </a:lnTo>
                    <a:lnTo>
                      <a:pt x="709" y="674"/>
                    </a:lnTo>
                    <a:lnTo>
                      <a:pt x="713" y="673"/>
                    </a:lnTo>
                    <a:lnTo>
                      <a:pt x="717" y="674"/>
                    </a:lnTo>
                    <a:lnTo>
                      <a:pt x="721" y="675"/>
                    </a:lnTo>
                    <a:lnTo>
                      <a:pt x="724" y="677"/>
                    </a:lnTo>
                    <a:lnTo>
                      <a:pt x="726" y="681"/>
                    </a:lnTo>
                    <a:lnTo>
                      <a:pt x="727" y="685"/>
                    </a:lnTo>
                    <a:lnTo>
                      <a:pt x="715" y="684"/>
                    </a:lnTo>
                    <a:lnTo>
                      <a:pt x="703" y="679"/>
                    </a:lnTo>
                    <a:close/>
                    <a:moveTo>
                      <a:pt x="727" y="688"/>
                    </a:moveTo>
                    <a:lnTo>
                      <a:pt x="726" y="689"/>
                    </a:lnTo>
                    <a:lnTo>
                      <a:pt x="703" y="681"/>
                    </a:lnTo>
                    <a:lnTo>
                      <a:pt x="703" y="679"/>
                    </a:lnTo>
                    <a:lnTo>
                      <a:pt x="727" y="688"/>
                    </a:lnTo>
                    <a:close/>
                    <a:moveTo>
                      <a:pt x="726" y="689"/>
                    </a:moveTo>
                    <a:lnTo>
                      <a:pt x="715" y="717"/>
                    </a:lnTo>
                    <a:lnTo>
                      <a:pt x="705" y="745"/>
                    </a:lnTo>
                    <a:lnTo>
                      <a:pt x="693" y="771"/>
                    </a:lnTo>
                    <a:lnTo>
                      <a:pt x="681" y="798"/>
                    </a:lnTo>
                    <a:lnTo>
                      <a:pt x="658" y="787"/>
                    </a:lnTo>
                    <a:lnTo>
                      <a:pt x="670" y="763"/>
                    </a:lnTo>
                    <a:lnTo>
                      <a:pt x="682" y="736"/>
                    </a:lnTo>
                    <a:lnTo>
                      <a:pt x="693" y="709"/>
                    </a:lnTo>
                    <a:lnTo>
                      <a:pt x="703" y="681"/>
                    </a:lnTo>
                    <a:lnTo>
                      <a:pt x="726" y="689"/>
                    </a:lnTo>
                    <a:close/>
                    <a:moveTo>
                      <a:pt x="681" y="798"/>
                    </a:moveTo>
                    <a:lnTo>
                      <a:pt x="668" y="823"/>
                    </a:lnTo>
                    <a:lnTo>
                      <a:pt x="655" y="847"/>
                    </a:lnTo>
                    <a:lnTo>
                      <a:pt x="641" y="870"/>
                    </a:lnTo>
                    <a:lnTo>
                      <a:pt x="628" y="892"/>
                    </a:lnTo>
                    <a:lnTo>
                      <a:pt x="607" y="878"/>
                    </a:lnTo>
                    <a:lnTo>
                      <a:pt x="620" y="857"/>
                    </a:lnTo>
                    <a:lnTo>
                      <a:pt x="633" y="834"/>
                    </a:lnTo>
                    <a:lnTo>
                      <a:pt x="646" y="811"/>
                    </a:lnTo>
                    <a:lnTo>
                      <a:pt x="658" y="787"/>
                    </a:lnTo>
                    <a:lnTo>
                      <a:pt x="681" y="798"/>
                    </a:lnTo>
                    <a:close/>
                    <a:moveTo>
                      <a:pt x="628" y="892"/>
                    </a:moveTo>
                    <a:lnTo>
                      <a:pt x="609" y="919"/>
                    </a:lnTo>
                    <a:lnTo>
                      <a:pt x="590" y="944"/>
                    </a:lnTo>
                    <a:lnTo>
                      <a:pt x="570" y="968"/>
                    </a:lnTo>
                    <a:lnTo>
                      <a:pt x="549" y="991"/>
                    </a:lnTo>
                    <a:lnTo>
                      <a:pt x="528" y="1011"/>
                    </a:lnTo>
                    <a:lnTo>
                      <a:pt x="506" y="1030"/>
                    </a:lnTo>
                    <a:lnTo>
                      <a:pt x="483" y="1048"/>
                    </a:lnTo>
                    <a:lnTo>
                      <a:pt x="460" y="1063"/>
                    </a:lnTo>
                    <a:lnTo>
                      <a:pt x="437" y="1077"/>
                    </a:lnTo>
                    <a:lnTo>
                      <a:pt x="412" y="1090"/>
                    </a:lnTo>
                    <a:lnTo>
                      <a:pt x="386" y="1101"/>
                    </a:lnTo>
                    <a:lnTo>
                      <a:pt x="360" y="1110"/>
                    </a:lnTo>
                    <a:lnTo>
                      <a:pt x="334" y="1118"/>
                    </a:lnTo>
                    <a:lnTo>
                      <a:pt x="306" y="1123"/>
                    </a:lnTo>
                    <a:lnTo>
                      <a:pt x="278" y="1129"/>
                    </a:lnTo>
                    <a:lnTo>
                      <a:pt x="250" y="1131"/>
                    </a:lnTo>
                    <a:lnTo>
                      <a:pt x="248" y="1107"/>
                    </a:lnTo>
                    <a:lnTo>
                      <a:pt x="275" y="1104"/>
                    </a:lnTo>
                    <a:lnTo>
                      <a:pt x="302" y="1100"/>
                    </a:lnTo>
                    <a:lnTo>
                      <a:pt x="328" y="1094"/>
                    </a:lnTo>
                    <a:lnTo>
                      <a:pt x="352" y="1087"/>
                    </a:lnTo>
                    <a:lnTo>
                      <a:pt x="377" y="1078"/>
                    </a:lnTo>
                    <a:lnTo>
                      <a:pt x="401" y="1067"/>
                    </a:lnTo>
                    <a:lnTo>
                      <a:pt x="425" y="1055"/>
                    </a:lnTo>
                    <a:lnTo>
                      <a:pt x="447" y="1042"/>
                    </a:lnTo>
                    <a:lnTo>
                      <a:pt x="470" y="1027"/>
                    </a:lnTo>
                    <a:lnTo>
                      <a:pt x="492" y="1010"/>
                    </a:lnTo>
                    <a:lnTo>
                      <a:pt x="512" y="993"/>
                    </a:lnTo>
                    <a:lnTo>
                      <a:pt x="533" y="972"/>
                    </a:lnTo>
                    <a:lnTo>
                      <a:pt x="552" y="952"/>
                    </a:lnTo>
                    <a:lnTo>
                      <a:pt x="571" y="929"/>
                    </a:lnTo>
                    <a:lnTo>
                      <a:pt x="589" y="904"/>
                    </a:lnTo>
                    <a:lnTo>
                      <a:pt x="607" y="878"/>
                    </a:lnTo>
                    <a:lnTo>
                      <a:pt x="628" y="892"/>
                    </a:lnTo>
                    <a:close/>
                    <a:moveTo>
                      <a:pt x="250" y="1131"/>
                    </a:moveTo>
                    <a:lnTo>
                      <a:pt x="247" y="1131"/>
                    </a:lnTo>
                    <a:lnTo>
                      <a:pt x="243" y="1130"/>
                    </a:lnTo>
                    <a:lnTo>
                      <a:pt x="240" y="1128"/>
                    </a:lnTo>
                    <a:lnTo>
                      <a:pt x="239" y="1126"/>
                    </a:lnTo>
                    <a:lnTo>
                      <a:pt x="237" y="1122"/>
                    </a:lnTo>
                    <a:lnTo>
                      <a:pt x="237" y="1119"/>
                    </a:lnTo>
                    <a:lnTo>
                      <a:pt x="237" y="1116"/>
                    </a:lnTo>
                    <a:lnTo>
                      <a:pt x="238" y="1113"/>
                    </a:lnTo>
                    <a:lnTo>
                      <a:pt x="249" y="1119"/>
                    </a:lnTo>
                    <a:lnTo>
                      <a:pt x="250" y="1131"/>
                    </a:lnTo>
                    <a:close/>
                    <a:moveTo>
                      <a:pt x="238" y="1113"/>
                    </a:moveTo>
                    <a:lnTo>
                      <a:pt x="443" y="777"/>
                    </a:lnTo>
                    <a:lnTo>
                      <a:pt x="464" y="790"/>
                    </a:lnTo>
                    <a:lnTo>
                      <a:pt x="260" y="1126"/>
                    </a:lnTo>
                    <a:lnTo>
                      <a:pt x="238" y="1113"/>
                    </a:lnTo>
                    <a:close/>
                    <a:moveTo>
                      <a:pt x="446" y="773"/>
                    </a:moveTo>
                    <a:lnTo>
                      <a:pt x="450" y="771"/>
                    </a:lnTo>
                    <a:lnTo>
                      <a:pt x="454" y="771"/>
                    </a:lnTo>
                    <a:lnTo>
                      <a:pt x="457" y="772"/>
                    </a:lnTo>
                    <a:lnTo>
                      <a:pt x="460" y="775"/>
                    </a:lnTo>
                    <a:lnTo>
                      <a:pt x="464" y="778"/>
                    </a:lnTo>
                    <a:lnTo>
                      <a:pt x="465" y="781"/>
                    </a:lnTo>
                    <a:lnTo>
                      <a:pt x="465" y="785"/>
                    </a:lnTo>
                    <a:lnTo>
                      <a:pt x="464" y="790"/>
                    </a:lnTo>
                    <a:lnTo>
                      <a:pt x="453" y="783"/>
                    </a:lnTo>
                    <a:lnTo>
                      <a:pt x="446" y="773"/>
                    </a:lnTo>
                    <a:close/>
                    <a:moveTo>
                      <a:pt x="460" y="793"/>
                    </a:moveTo>
                    <a:lnTo>
                      <a:pt x="460" y="793"/>
                    </a:lnTo>
                    <a:lnTo>
                      <a:pt x="445" y="773"/>
                    </a:lnTo>
                    <a:lnTo>
                      <a:pt x="446" y="773"/>
                    </a:lnTo>
                    <a:lnTo>
                      <a:pt x="460" y="793"/>
                    </a:lnTo>
                    <a:close/>
                    <a:moveTo>
                      <a:pt x="460" y="793"/>
                    </a:moveTo>
                    <a:lnTo>
                      <a:pt x="440" y="808"/>
                    </a:lnTo>
                    <a:lnTo>
                      <a:pt x="419" y="822"/>
                    </a:lnTo>
                    <a:lnTo>
                      <a:pt x="399" y="836"/>
                    </a:lnTo>
                    <a:lnTo>
                      <a:pt x="379" y="849"/>
                    </a:lnTo>
                    <a:lnTo>
                      <a:pt x="366" y="827"/>
                    </a:lnTo>
                    <a:lnTo>
                      <a:pt x="386" y="816"/>
                    </a:lnTo>
                    <a:lnTo>
                      <a:pt x="405" y="803"/>
                    </a:lnTo>
                    <a:lnTo>
                      <a:pt x="425" y="789"/>
                    </a:lnTo>
                    <a:lnTo>
                      <a:pt x="445" y="773"/>
                    </a:lnTo>
                    <a:lnTo>
                      <a:pt x="460" y="793"/>
                    </a:lnTo>
                    <a:close/>
                    <a:moveTo>
                      <a:pt x="379" y="849"/>
                    </a:moveTo>
                    <a:lnTo>
                      <a:pt x="360" y="860"/>
                    </a:lnTo>
                    <a:lnTo>
                      <a:pt x="341" y="871"/>
                    </a:lnTo>
                    <a:lnTo>
                      <a:pt x="322" y="880"/>
                    </a:lnTo>
                    <a:lnTo>
                      <a:pt x="304" y="889"/>
                    </a:lnTo>
                    <a:lnTo>
                      <a:pt x="293" y="866"/>
                    </a:lnTo>
                    <a:lnTo>
                      <a:pt x="311" y="859"/>
                    </a:lnTo>
                    <a:lnTo>
                      <a:pt x="330" y="849"/>
                    </a:lnTo>
                    <a:lnTo>
                      <a:pt x="348" y="839"/>
                    </a:lnTo>
                    <a:lnTo>
                      <a:pt x="366" y="827"/>
                    </a:lnTo>
                    <a:lnTo>
                      <a:pt x="379" y="849"/>
                    </a:lnTo>
                    <a:close/>
                    <a:moveTo>
                      <a:pt x="304" y="889"/>
                    </a:moveTo>
                    <a:lnTo>
                      <a:pt x="280" y="899"/>
                    </a:lnTo>
                    <a:lnTo>
                      <a:pt x="257" y="907"/>
                    </a:lnTo>
                    <a:lnTo>
                      <a:pt x="235" y="914"/>
                    </a:lnTo>
                    <a:lnTo>
                      <a:pt x="213" y="918"/>
                    </a:lnTo>
                    <a:lnTo>
                      <a:pt x="192" y="921"/>
                    </a:lnTo>
                    <a:lnTo>
                      <a:pt x="171" y="924"/>
                    </a:lnTo>
                    <a:lnTo>
                      <a:pt x="152" y="924"/>
                    </a:lnTo>
                    <a:lnTo>
                      <a:pt x="133" y="921"/>
                    </a:lnTo>
                    <a:lnTo>
                      <a:pt x="114" y="918"/>
                    </a:lnTo>
                    <a:lnTo>
                      <a:pt x="96" y="913"/>
                    </a:lnTo>
                    <a:lnTo>
                      <a:pt x="79" y="906"/>
                    </a:lnTo>
                    <a:lnTo>
                      <a:pt x="63" y="898"/>
                    </a:lnTo>
                    <a:lnTo>
                      <a:pt x="47" y="888"/>
                    </a:lnTo>
                    <a:lnTo>
                      <a:pt x="32" y="876"/>
                    </a:lnTo>
                    <a:lnTo>
                      <a:pt x="18" y="863"/>
                    </a:lnTo>
                    <a:lnTo>
                      <a:pt x="4" y="848"/>
                    </a:lnTo>
                    <a:lnTo>
                      <a:pt x="22" y="832"/>
                    </a:lnTo>
                    <a:lnTo>
                      <a:pt x="34" y="846"/>
                    </a:lnTo>
                    <a:lnTo>
                      <a:pt x="47" y="858"/>
                    </a:lnTo>
                    <a:lnTo>
                      <a:pt x="61" y="867"/>
                    </a:lnTo>
                    <a:lnTo>
                      <a:pt x="75" y="877"/>
                    </a:lnTo>
                    <a:lnTo>
                      <a:pt x="90" y="884"/>
                    </a:lnTo>
                    <a:lnTo>
                      <a:pt x="105" y="890"/>
                    </a:lnTo>
                    <a:lnTo>
                      <a:pt x="121" y="894"/>
                    </a:lnTo>
                    <a:lnTo>
                      <a:pt x="139" y="898"/>
                    </a:lnTo>
                    <a:lnTo>
                      <a:pt x="156" y="899"/>
                    </a:lnTo>
                    <a:lnTo>
                      <a:pt x="173" y="899"/>
                    </a:lnTo>
                    <a:lnTo>
                      <a:pt x="192" y="897"/>
                    </a:lnTo>
                    <a:lnTo>
                      <a:pt x="211" y="894"/>
                    </a:lnTo>
                    <a:lnTo>
                      <a:pt x="230" y="889"/>
                    </a:lnTo>
                    <a:lnTo>
                      <a:pt x="251" y="884"/>
                    </a:lnTo>
                    <a:lnTo>
                      <a:pt x="271" y="876"/>
                    </a:lnTo>
                    <a:lnTo>
                      <a:pt x="293" y="866"/>
                    </a:lnTo>
                    <a:lnTo>
                      <a:pt x="304" y="889"/>
                    </a:lnTo>
                    <a:close/>
                    <a:moveTo>
                      <a:pt x="4" y="848"/>
                    </a:moveTo>
                    <a:lnTo>
                      <a:pt x="1" y="846"/>
                    </a:lnTo>
                    <a:lnTo>
                      <a:pt x="0" y="843"/>
                    </a:lnTo>
                    <a:lnTo>
                      <a:pt x="0" y="839"/>
                    </a:lnTo>
                    <a:lnTo>
                      <a:pt x="1" y="836"/>
                    </a:lnTo>
                    <a:lnTo>
                      <a:pt x="2" y="834"/>
                    </a:lnTo>
                    <a:lnTo>
                      <a:pt x="4" y="832"/>
                    </a:lnTo>
                    <a:lnTo>
                      <a:pt x="7" y="830"/>
                    </a:lnTo>
                    <a:lnTo>
                      <a:pt x="9" y="829"/>
                    </a:lnTo>
                    <a:lnTo>
                      <a:pt x="12" y="840"/>
                    </a:lnTo>
                    <a:lnTo>
                      <a:pt x="4" y="848"/>
                    </a:lnTo>
                    <a:close/>
                    <a:moveTo>
                      <a:pt x="9" y="829"/>
                    </a:moveTo>
                    <a:lnTo>
                      <a:pt x="36" y="820"/>
                    </a:lnTo>
                    <a:lnTo>
                      <a:pt x="62" y="811"/>
                    </a:lnTo>
                    <a:lnTo>
                      <a:pt x="88" y="803"/>
                    </a:lnTo>
                    <a:lnTo>
                      <a:pt x="113" y="793"/>
                    </a:lnTo>
                    <a:lnTo>
                      <a:pt x="136" y="783"/>
                    </a:lnTo>
                    <a:lnTo>
                      <a:pt x="159" y="772"/>
                    </a:lnTo>
                    <a:lnTo>
                      <a:pt x="182" y="762"/>
                    </a:lnTo>
                    <a:lnTo>
                      <a:pt x="203" y="750"/>
                    </a:lnTo>
                    <a:lnTo>
                      <a:pt x="223" y="738"/>
                    </a:lnTo>
                    <a:lnTo>
                      <a:pt x="242" y="725"/>
                    </a:lnTo>
                    <a:lnTo>
                      <a:pt x="262" y="712"/>
                    </a:lnTo>
                    <a:lnTo>
                      <a:pt x="279" y="698"/>
                    </a:lnTo>
                    <a:lnTo>
                      <a:pt x="295" y="684"/>
                    </a:lnTo>
                    <a:lnTo>
                      <a:pt x="311" y="668"/>
                    </a:lnTo>
                    <a:lnTo>
                      <a:pt x="325" y="652"/>
                    </a:lnTo>
                    <a:lnTo>
                      <a:pt x="339" y="636"/>
                    </a:lnTo>
                    <a:lnTo>
                      <a:pt x="359" y="650"/>
                    </a:lnTo>
                    <a:lnTo>
                      <a:pt x="344" y="668"/>
                    </a:lnTo>
                    <a:lnTo>
                      <a:pt x="329" y="685"/>
                    </a:lnTo>
                    <a:lnTo>
                      <a:pt x="312" y="701"/>
                    </a:lnTo>
                    <a:lnTo>
                      <a:pt x="295" y="716"/>
                    </a:lnTo>
                    <a:lnTo>
                      <a:pt x="277" y="730"/>
                    </a:lnTo>
                    <a:lnTo>
                      <a:pt x="257" y="744"/>
                    </a:lnTo>
                    <a:lnTo>
                      <a:pt x="238" y="757"/>
                    </a:lnTo>
                    <a:lnTo>
                      <a:pt x="216" y="770"/>
                    </a:lnTo>
                    <a:lnTo>
                      <a:pt x="195" y="782"/>
                    </a:lnTo>
                    <a:lnTo>
                      <a:pt x="171" y="794"/>
                    </a:lnTo>
                    <a:lnTo>
                      <a:pt x="147" y="805"/>
                    </a:lnTo>
                    <a:lnTo>
                      <a:pt x="122" y="816"/>
                    </a:lnTo>
                    <a:lnTo>
                      <a:pt x="98" y="825"/>
                    </a:lnTo>
                    <a:lnTo>
                      <a:pt x="71" y="835"/>
                    </a:lnTo>
                    <a:lnTo>
                      <a:pt x="44" y="844"/>
                    </a:lnTo>
                    <a:lnTo>
                      <a:pt x="15" y="852"/>
                    </a:lnTo>
                    <a:lnTo>
                      <a:pt x="9" y="829"/>
                    </a:lnTo>
                    <a:close/>
                    <a:moveTo>
                      <a:pt x="339" y="636"/>
                    </a:moveTo>
                    <a:lnTo>
                      <a:pt x="351" y="619"/>
                    </a:lnTo>
                    <a:lnTo>
                      <a:pt x="363" y="601"/>
                    </a:lnTo>
                    <a:lnTo>
                      <a:pt x="373" y="582"/>
                    </a:lnTo>
                    <a:lnTo>
                      <a:pt x="382" y="563"/>
                    </a:lnTo>
                    <a:lnTo>
                      <a:pt x="389" y="543"/>
                    </a:lnTo>
                    <a:lnTo>
                      <a:pt x="397" y="523"/>
                    </a:lnTo>
                    <a:lnTo>
                      <a:pt x="402" y="501"/>
                    </a:lnTo>
                    <a:lnTo>
                      <a:pt x="406" y="479"/>
                    </a:lnTo>
                    <a:lnTo>
                      <a:pt x="409" y="456"/>
                    </a:lnTo>
                    <a:lnTo>
                      <a:pt x="411" y="431"/>
                    </a:lnTo>
                    <a:lnTo>
                      <a:pt x="411" y="406"/>
                    </a:lnTo>
                    <a:lnTo>
                      <a:pt x="410" y="381"/>
                    </a:lnTo>
                    <a:lnTo>
                      <a:pt x="408" y="354"/>
                    </a:lnTo>
                    <a:lnTo>
                      <a:pt x="404" y="327"/>
                    </a:lnTo>
                    <a:lnTo>
                      <a:pt x="399" y="298"/>
                    </a:lnTo>
                    <a:lnTo>
                      <a:pt x="392" y="269"/>
                    </a:lnTo>
                    <a:lnTo>
                      <a:pt x="416" y="264"/>
                    </a:lnTo>
                    <a:lnTo>
                      <a:pt x="424" y="294"/>
                    </a:lnTo>
                    <a:lnTo>
                      <a:pt x="428" y="324"/>
                    </a:lnTo>
                    <a:lnTo>
                      <a:pt x="432" y="353"/>
                    </a:lnTo>
                    <a:lnTo>
                      <a:pt x="435" y="381"/>
                    </a:lnTo>
                    <a:lnTo>
                      <a:pt x="436" y="408"/>
                    </a:lnTo>
                    <a:lnTo>
                      <a:pt x="435" y="434"/>
                    </a:lnTo>
                    <a:lnTo>
                      <a:pt x="433" y="459"/>
                    </a:lnTo>
                    <a:lnTo>
                      <a:pt x="430" y="484"/>
                    </a:lnTo>
                    <a:lnTo>
                      <a:pt x="426" y="508"/>
                    </a:lnTo>
                    <a:lnTo>
                      <a:pt x="419" y="530"/>
                    </a:lnTo>
                    <a:lnTo>
                      <a:pt x="412" y="552"/>
                    </a:lnTo>
                    <a:lnTo>
                      <a:pt x="404" y="574"/>
                    </a:lnTo>
                    <a:lnTo>
                      <a:pt x="395" y="594"/>
                    </a:lnTo>
                    <a:lnTo>
                      <a:pt x="384" y="614"/>
                    </a:lnTo>
                    <a:lnTo>
                      <a:pt x="372" y="633"/>
                    </a:lnTo>
                    <a:lnTo>
                      <a:pt x="359" y="650"/>
                    </a:lnTo>
                    <a:lnTo>
                      <a:pt x="339" y="636"/>
                    </a:lnTo>
                    <a:close/>
                    <a:moveTo>
                      <a:pt x="392" y="269"/>
                    </a:moveTo>
                    <a:lnTo>
                      <a:pt x="393" y="264"/>
                    </a:lnTo>
                    <a:lnTo>
                      <a:pt x="396" y="259"/>
                    </a:lnTo>
                    <a:lnTo>
                      <a:pt x="404" y="267"/>
                    </a:lnTo>
                    <a:lnTo>
                      <a:pt x="392" y="2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19" name="Freeform 1131"/>
              <p:cNvSpPr>
                <a:spLocks/>
              </p:cNvSpPr>
              <p:nvPr/>
            </p:nvSpPr>
            <p:spPr bwMode="auto">
              <a:xfrm>
                <a:off x="2723" y="1434"/>
                <a:ext cx="140" cy="160"/>
              </a:xfrm>
              <a:custGeom>
                <a:avLst/>
                <a:gdLst>
                  <a:gd name="T0" fmla="*/ 2 w 710"/>
                  <a:gd name="T1" fmla="*/ 18 h 796"/>
                  <a:gd name="T2" fmla="*/ 0 w 710"/>
                  <a:gd name="T3" fmla="*/ 31 h 796"/>
                  <a:gd name="T4" fmla="*/ 1 w 710"/>
                  <a:gd name="T5" fmla="*/ 31 h 796"/>
                  <a:gd name="T6" fmla="*/ 2 w 710"/>
                  <a:gd name="T7" fmla="*/ 30 h 796"/>
                  <a:gd name="T8" fmla="*/ 2 w 710"/>
                  <a:gd name="T9" fmla="*/ 29 h 796"/>
                  <a:gd name="T10" fmla="*/ 3 w 710"/>
                  <a:gd name="T11" fmla="*/ 28 h 796"/>
                  <a:gd name="T12" fmla="*/ 4 w 710"/>
                  <a:gd name="T13" fmla="*/ 27 h 796"/>
                  <a:gd name="T14" fmla="*/ 4 w 710"/>
                  <a:gd name="T15" fmla="*/ 26 h 796"/>
                  <a:gd name="T16" fmla="*/ 5 w 710"/>
                  <a:gd name="T17" fmla="*/ 25 h 796"/>
                  <a:gd name="T18" fmla="*/ 5 w 710"/>
                  <a:gd name="T19" fmla="*/ 24 h 796"/>
                  <a:gd name="T20" fmla="*/ 6 w 710"/>
                  <a:gd name="T21" fmla="*/ 23 h 796"/>
                  <a:gd name="T22" fmla="*/ 6 w 710"/>
                  <a:gd name="T23" fmla="*/ 22 h 796"/>
                  <a:gd name="T24" fmla="*/ 7 w 710"/>
                  <a:gd name="T25" fmla="*/ 20 h 796"/>
                  <a:gd name="T26" fmla="*/ 7 w 710"/>
                  <a:gd name="T27" fmla="*/ 19 h 796"/>
                  <a:gd name="T28" fmla="*/ 7 w 710"/>
                  <a:gd name="T29" fmla="*/ 18 h 796"/>
                  <a:gd name="T30" fmla="*/ 8 w 710"/>
                  <a:gd name="T31" fmla="*/ 16 h 796"/>
                  <a:gd name="T32" fmla="*/ 8 w 710"/>
                  <a:gd name="T33" fmla="*/ 15 h 796"/>
                  <a:gd name="T34" fmla="*/ 8 w 710"/>
                  <a:gd name="T35" fmla="*/ 13 h 796"/>
                  <a:gd name="T36" fmla="*/ 9 w 710"/>
                  <a:gd name="T37" fmla="*/ 14 h 796"/>
                  <a:gd name="T38" fmla="*/ 9 w 710"/>
                  <a:gd name="T39" fmla="*/ 15 h 796"/>
                  <a:gd name="T40" fmla="*/ 9 w 710"/>
                  <a:gd name="T41" fmla="*/ 17 h 796"/>
                  <a:gd name="T42" fmla="*/ 9 w 710"/>
                  <a:gd name="T43" fmla="*/ 18 h 796"/>
                  <a:gd name="T44" fmla="*/ 10 w 710"/>
                  <a:gd name="T45" fmla="*/ 19 h 796"/>
                  <a:gd name="T46" fmla="*/ 10 w 710"/>
                  <a:gd name="T47" fmla="*/ 20 h 796"/>
                  <a:gd name="T48" fmla="*/ 10 w 710"/>
                  <a:gd name="T49" fmla="*/ 21 h 796"/>
                  <a:gd name="T50" fmla="*/ 10 w 710"/>
                  <a:gd name="T51" fmla="*/ 22 h 796"/>
                  <a:gd name="T52" fmla="*/ 10 w 710"/>
                  <a:gd name="T53" fmla="*/ 24 h 796"/>
                  <a:gd name="T54" fmla="*/ 10 w 710"/>
                  <a:gd name="T55" fmla="*/ 25 h 796"/>
                  <a:gd name="T56" fmla="*/ 10 w 710"/>
                  <a:gd name="T57" fmla="*/ 26 h 796"/>
                  <a:gd name="T58" fmla="*/ 10 w 710"/>
                  <a:gd name="T59" fmla="*/ 27 h 796"/>
                  <a:gd name="T60" fmla="*/ 10 w 710"/>
                  <a:gd name="T61" fmla="*/ 29 h 796"/>
                  <a:gd name="T62" fmla="*/ 10 w 710"/>
                  <a:gd name="T63" fmla="*/ 32 h 796"/>
                  <a:gd name="T64" fmla="*/ 11 w 710"/>
                  <a:gd name="T65" fmla="*/ 31 h 796"/>
                  <a:gd name="T66" fmla="*/ 11 w 710"/>
                  <a:gd name="T67" fmla="*/ 30 h 796"/>
                  <a:gd name="T68" fmla="*/ 12 w 710"/>
                  <a:gd name="T69" fmla="*/ 30 h 796"/>
                  <a:gd name="T70" fmla="*/ 13 w 710"/>
                  <a:gd name="T71" fmla="*/ 29 h 796"/>
                  <a:gd name="T72" fmla="*/ 13 w 710"/>
                  <a:gd name="T73" fmla="*/ 28 h 796"/>
                  <a:gd name="T74" fmla="*/ 14 w 710"/>
                  <a:gd name="T75" fmla="*/ 27 h 796"/>
                  <a:gd name="T76" fmla="*/ 14 w 710"/>
                  <a:gd name="T77" fmla="*/ 26 h 796"/>
                  <a:gd name="T78" fmla="*/ 14 w 710"/>
                  <a:gd name="T79" fmla="*/ 25 h 796"/>
                  <a:gd name="T80" fmla="*/ 15 w 710"/>
                  <a:gd name="T81" fmla="*/ 24 h 796"/>
                  <a:gd name="T82" fmla="*/ 15 w 710"/>
                  <a:gd name="T83" fmla="*/ 22 h 796"/>
                  <a:gd name="T84" fmla="*/ 15 w 710"/>
                  <a:gd name="T85" fmla="*/ 21 h 796"/>
                  <a:gd name="T86" fmla="*/ 15 w 710"/>
                  <a:gd name="T87" fmla="*/ 20 h 796"/>
                  <a:gd name="T88" fmla="*/ 16 w 710"/>
                  <a:gd name="T89" fmla="*/ 19 h 796"/>
                  <a:gd name="T90" fmla="*/ 16 w 710"/>
                  <a:gd name="T91" fmla="*/ 17 h 796"/>
                  <a:gd name="T92" fmla="*/ 16 w 710"/>
                  <a:gd name="T93" fmla="*/ 16 h 796"/>
                  <a:gd name="T94" fmla="*/ 16 w 710"/>
                  <a:gd name="T95" fmla="*/ 14 h 796"/>
                  <a:gd name="T96" fmla="*/ 24 w 710"/>
                  <a:gd name="T97" fmla="*/ 27 h 796"/>
                  <a:gd name="T98" fmla="*/ 24 w 710"/>
                  <a:gd name="T99" fmla="*/ 11 h 796"/>
                  <a:gd name="T100" fmla="*/ 28 w 710"/>
                  <a:gd name="T101" fmla="*/ 20 h 796"/>
                  <a:gd name="T102" fmla="*/ 28 w 710"/>
                  <a:gd name="T103" fmla="*/ 6 h 796"/>
                  <a:gd name="T104" fmla="*/ 15 w 710"/>
                  <a:gd name="T105" fmla="*/ 0 h 796"/>
                  <a:gd name="T106" fmla="*/ 4 w 710"/>
                  <a:gd name="T107" fmla="*/ 1 h 796"/>
                  <a:gd name="T108" fmla="*/ 2 w 710"/>
                  <a:gd name="T109" fmla="*/ 18 h 7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10"/>
                  <a:gd name="T166" fmla="*/ 0 h 796"/>
                  <a:gd name="T167" fmla="*/ 710 w 710"/>
                  <a:gd name="T168" fmla="*/ 796 h 79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10" h="796">
                    <a:moveTo>
                      <a:pt x="57" y="443"/>
                    </a:moveTo>
                    <a:lnTo>
                      <a:pt x="0" y="787"/>
                    </a:lnTo>
                    <a:lnTo>
                      <a:pt x="20" y="770"/>
                    </a:lnTo>
                    <a:lnTo>
                      <a:pt x="40" y="751"/>
                    </a:lnTo>
                    <a:lnTo>
                      <a:pt x="58" y="730"/>
                    </a:lnTo>
                    <a:lnTo>
                      <a:pt x="75" y="709"/>
                    </a:lnTo>
                    <a:lnTo>
                      <a:pt x="92" y="685"/>
                    </a:lnTo>
                    <a:lnTo>
                      <a:pt x="108" y="660"/>
                    </a:lnTo>
                    <a:lnTo>
                      <a:pt x="122" y="633"/>
                    </a:lnTo>
                    <a:lnTo>
                      <a:pt x="135" y="606"/>
                    </a:lnTo>
                    <a:lnTo>
                      <a:pt x="147" y="576"/>
                    </a:lnTo>
                    <a:lnTo>
                      <a:pt x="159" y="546"/>
                    </a:lnTo>
                    <a:lnTo>
                      <a:pt x="168" y="513"/>
                    </a:lnTo>
                    <a:lnTo>
                      <a:pt x="178" y="479"/>
                    </a:lnTo>
                    <a:lnTo>
                      <a:pt x="186" y="443"/>
                    </a:lnTo>
                    <a:lnTo>
                      <a:pt x="193" y="406"/>
                    </a:lnTo>
                    <a:lnTo>
                      <a:pt x="200" y="368"/>
                    </a:lnTo>
                    <a:lnTo>
                      <a:pt x="204" y="328"/>
                    </a:lnTo>
                    <a:lnTo>
                      <a:pt x="214" y="358"/>
                    </a:lnTo>
                    <a:lnTo>
                      <a:pt x="222" y="387"/>
                    </a:lnTo>
                    <a:lnTo>
                      <a:pt x="230" y="416"/>
                    </a:lnTo>
                    <a:lnTo>
                      <a:pt x="236" y="445"/>
                    </a:lnTo>
                    <a:lnTo>
                      <a:pt x="241" y="474"/>
                    </a:lnTo>
                    <a:lnTo>
                      <a:pt x="245" y="503"/>
                    </a:lnTo>
                    <a:lnTo>
                      <a:pt x="249" y="533"/>
                    </a:lnTo>
                    <a:lnTo>
                      <a:pt x="251" y="562"/>
                    </a:lnTo>
                    <a:lnTo>
                      <a:pt x="254" y="591"/>
                    </a:lnTo>
                    <a:lnTo>
                      <a:pt x="255" y="620"/>
                    </a:lnTo>
                    <a:lnTo>
                      <a:pt x="256" y="649"/>
                    </a:lnTo>
                    <a:lnTo>
                      <a:pt x="256" y="678"/>
                    </a:lnTo>
                    <a:lnTo>
                      <a:pt x="255" y="738"/>
                    </a:lnTo>
                    <a:lnTo>
                      <a:pt x="252" y="796"/>
                    </a:lnTo>
                    <a:lnTo>
                      <a:pt x="270" y="778"/>
                    </a:lnTo>
                    <a:lnTo>
                      <a:pt x="285" y="759"/>
                    </a:lnTo>
                    <a:lnTo>
                      <a:pt x="300" y="739"/>
                    </a:lnTo>
                    <a:lnTo>
                      <a:pt x="313" y="717"/>
                    </a:lnTo>
                    <a:lnTo>
                      <a:pt x="326" y="695"/>
                    </a:lnTo>
                    <a:lnTo>
                      <a:pt x="338" y="671"/>
                    </a:lnTo>
                    <a:lnTo>
                      <a:pt x="349" y="646"/>
                    </a:lnTo>
                    <a:lnTo>
                      <a:pt x="357" y="619"/>
                    </a:lnTo>
                    <a:lnTo>
                      <a:pt x="366" y="591"/>
                    </a:lnTo>
                    <a:lnTo>
                      <a:pt x="375" y="562"/>
                    </a:lnTo>
                    <a:lnTo>
                      <a:pt x="381" y="531"/>
                    </a:lnTo>
                    <a:lnTo>
                      <a:pt x="386" y="500"/>
                    </a:lnTo>
                    <a:lnTo>
                      <a:pt x="392" y="467"/>
                    </a:lnTo>
                    <a:lnTo>
                      <a:pt x="395" y="433"/>
                    </a:lnTo>
                    <a:lnTo>
                      <a:pt x="398" y="398"/>
                    </a:lnTo>
                    <a:lnTo>
                      <a:pt x="400" y="361"/>
                    </a:lnTo>
                    <a:lnTo>
                      <a:pt x="588" y="681"/>
                    </a:lnTo>
                    <a:lnTo>
                      <a:pt x="588" y="286"/>
                    </a:lnTo>
                    <a:lnTo>
                      <a:pt x="710" y="500"/>
                    </a:lnTo>
                    <a:lnTo>
                      <a:pt x="710" y="148"/>
                    </a:lnTo>
                    <a:lnTo>
                      <a:pt x="383" y="0"/>
                    </a:lnTo>
                    <a:lnTo>
                      <a:pt x="97" y="16"/>
                    </a:lnTo>
                    <a:lnTo>
                      <a:pt x="57" y="44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0" name="Freeform 1132"/>
              <p:cNvSpPr>
                <a:spLocks noEditPoints="1"/>
              </p:cNvSpPr>
              <p:nvPr/>
            </p:nvSpPr>
            <p:spPr bwMode="auto">
              <a:xfrm>
                <a:off x="2719" y="1434"/>
                <a:ext cx="144" cy="164"/>
              </a:xfrm>
              <a:custGeom>
                <a:avLst/>
                <a:gdLst>
                  <a:gd name="T0" fmla="*/ 3 w 735"/>
                  <a:gd name="T1" fmla="*/ 18 h 820"/>
                  <a:gd name="T2" fmla="*/ 0 w 735"/>
                  <a:gd name="T3" fmla="*/ 32 h 820"/>
                  <a:gd name="T4" fmla="*/ 0 w 735"/>
                  <a:gd name="T5" fmla="*/ 32 h 820"/>
                  <a:gd name="T6" fmla="*/ 1 w 735"/>
                  <a:gd name="T7" fmla="*/ 32 h 820"/>
                  <a:gd name="T8" fmla="*/ 1 w 735"/>
                  <a:gd name="T9" fmla="*/ 32 h 820"/>
                  <a:gd name="T10" fmla="*/ 1 w 735"/>
                  <a:gd name="T11" fmla="*/ 31 h 820"/>
                  <a:gd name="T12" fmla="*/ 2 w 735"/>
                  <a:gd name="T13" fmla="*/ 31 h 820"/>
                  <a:gd name="T14" fmla="*/ 2 w 735"/>
                  <a:gd name="T15" fmla="*/ 30 h 820"/>
                  <a:gd name="T16" fmla="*/ 4 w 735"/>
                  <a:gd name="T17" fmla="*/ 29 h 820"/>
                  <a:gd name="T18" fmla="*/ 2 w 735"/>
                  <a:gd name="T19" fmla="*/ 30 h 820"/>
                  <a:gd name="T20" fmla="*/ 5 w 735"/>
                  <a:gd name="T21" fmla="*/ 25 h 820"/>
                  <a:gd name="T22" fmla="*/ 7 w 735"/>
                  <a:gd name="T23" fmla="*/ 21 h 820"/>
                  <a:gd name="T24" fmla="*/ 8 w 735"/>
                  <a:gd name="T25" fmla="*/ 16 h 820"/>
                  <a:gd name="T26" fmla="*/ 9 w 735"/>
                  <a:gd name="T27" fmla="*/ 16 h 820"/>
                  <a:gd name="T28" fmla="*/ 8 w 735"/>
                  <a:gd name="T29" fmla="*/ 21 h 820"/>
                  <a:gd name="T30" fmla="*/ 6 w 735"/>
                  <a:gd name="T31" fmla="*/ 26 h 820"/>
                  <a:gd name="T32" fmla="*/ 3 w 735"/>
                  <a:gd name="T33" fmla="*/ 28 h 820"/>
                  <a:gd name="T34" fmla="*/ 9 w 735"/>
                  <a:gd name="T35" fmla="*/ 13 h 820"/>
                  <a:gd name="T36" fmla="*/ 9 w 735"/>
                  <a:gd name="T37" fmla="*/ 14 h 820"/>
                  <a:gd name="T38" fmla="*/ 10 w 735"/>
                  <a:gd name="T39" fmla="*/ 17 h 820"/>
                  <a:gd name="T40" fmla="*/ 11 w 735"/>
                  <a:gd name="T41" fmla="*/ 23 h 820"/>
                  <a:gd name="T42" fmla="*/ 9 w 735"/>
                  <a:gd name="T43" fmla="*/ 18 h 820"/>
                  <a:gd name="T44" fmla="*/ 9 w 735"/>
                  <a:gd name="T45" fmla="*/ 13 h 820"/>
                  <a:gd name="T46" fmla="*/ 11 w 735"/>
                  <a:gd name="T47" fmla="*/ 28 h 820"/>
                  <a:gd name="T48" fmla="*/ 10 w 735"/>
                  <a:gd name="T49" fmla="*/ 32 h 820"/>
                  <a:gd name="T50" fmla="*/ 10 w 735"/>
                  <a:gd name="T51" fmla="*/ 26 h 820"/>
                  <a:gd name="T52" fmla="*/ 11 w 735"/>
                  <a:gd name="T53" fmla="*/ 33 h 820"/>
                  <a:gd name="T54" fmla="*/ 10 w 735"/>
                  <a:gd name="T55" fmla="*/ 33 h 820"/>
                  <a:gd name="T56" fmla="*/ 11 w 735"/>
                  <a:gd name="T57" fmla="*/ 33 h 820"/>
                  <a:gd name="T58" fmla="*/ 13 w 735"/>
                  <a:gd name="T59" fmla="*/ 29 h 820"/>
                  <a:gd name="T60" fmla="*/ 15 w 735"/>
                  <a:gd name="T61" fmla="*/ 25 h 820"/>
                  <a:gd name="T62" fmla="*/ 13 w 735"/>
                  <a:gd name="T63" fmla="*/ 30 h 820"/>
                  <a:gd name="T64" fmla="*/ 14 w 735"/>
                  <a:gd name="T65" fmla="*/ 25 h 820"/>
                  <a:gd name="T66" fmla="*/ 16 w 735"/>
                  <a:gd name="T67" fmla="*/ 19 h 820"/>
                  <a:gd name="T68" fmla="*/ 17 w 735"/>
                  <a:gd name="T69" fmla="*/ 16 h 820"/>
                  <a:gd name="T70" fmla="*/ 16 w 735"/>
                  <a:gd name="T71" fmla="*/ 23 h 820"/>
                  <a:gd name="T72" fmla="*/ 16 w 735"/>
                  <a:gd name="T73" fmla="*/ 15 h 820"/>
                  <a:gd name="T74" fmla="*/ 17 w 735"/>
                  <a:gd name="T75" fmla="*/ 14 h 820"/>
                  <a:gd name="T76" fmla="*/ 17 w 735"/>
                  <a:gd name="T77" fmla="*/ 15 h 820"/>
                  <a:gd name="T78" fmla="*/ 24 w 735"/>
                  <a:gd name="T79" fmla="*/ 28 h 820"/>
                  <a:gd name="T80" fmla="*/ 24 w 735"/>
                  <a:gd name="T81" fmla="*/ 28 h 820"/>
                  <a:gd name="T82" fmla="*/ 24 w 735"/>
                  <a:gd name="T83" fmla="*/ 28 h 820"/>
                  <a:gd name="T84" fmla="*/ 23 w 735"/>
                  <a:gd name="T85" fmla="*/ 28 h 820"/>
                  <a:gd name="T86" fmla="*/ 24 w 735"/>
                  <a:gd name="T87" fmla="*/ 12 h 820"/>
                  <a:gd name="T88" fmla="*/ 24 w 735"/>
                  <a:gd name="T89" fmla="*/ 12 h 820"/>
                  <a:gd name="T90" fmla="*/ 24 w 735"/>
                  <a:gd name="T91" fmla="*/ 12 h 820"/>
                  <a:gd name="T92" fmla="*/ 29 w 735"/>
                  <a:gd name="T93" fmla="*/ 21 h 820"/>
                  <a:gd name="T94" fmla="*/ 29 w 735"/>
                  <a:gd name="T95" fmla="*/ 21 h 820"/>
                  <a:gd name="T96" fmla="*/ 29 w 735"/>
                  <a:gd name="T97" fmla="*/ 6 h 820"/>
                  <a:gd name="T98" fmla="*/ 29 w 735"/>
                  <a:gd name="T99" fmla="*/ 6 h 820"/>
                  <a:gd name="T100" fmla="*/ 29 w 735"/>
                  <a:gd name="T101" fmla="*/ 7 h 820"/>
                  <a:gd name="T102" fmla="*/ 16 w 735"/>
                  <a:gd name="T103" fmla="*/ 0 h 820"/>
                  <a:gd name="T104" fmla="*/ 16 w 735"/>
                  <a:gd name="T105" fmla="*/ 1 h 820"/>
                  <a:gd name="T106" fmla="*/ 4 w 735"/>
                  <a:gd name="T107" fmla="*/ 1 h 820"/>
                  <a:gd name="T108" fmla="*/ 4 w 735"/>
                  <a:gd name="T109" fmla="*/ 1 h 820"/>
                  <a:gd name="T110" fmla="*/ 4 w 735"/>
                  <a:gd name="T111" fmla="*/ 1 h 820"/>
                  <a:gd name="T112" fmla="*/ 3 w 735"/>
                  <a:gd name="T113" fmla="*/ 18 h 8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35"/>
                  <a:gd name="T172" fmla="*/ 0 h 820"/>
                  <a:gd name="T173" fmla="*/ 735 w 735"/>
                  <a:gd name="T174" fmla="*/ 820 h 8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35" h="820">
                    <a:moveTo>
                      <a:pt x="81" y="456"/>
                    </a:moveTo>
                    <a:lnTo>
                      <a:pt x="24" y="802"/>
                    </a:lnTo>
                    <a:lnTo>
                      <a:pt x="0" y="797"/>
                    </a:lnTo>
                    <a:lnTo>
                      <a:pt x="57" y="453"/>
                    </a:lnTo>
                    <a:lnTo>
                      <a:pt x="81" y="456"/>
                    </a:lnTo>
                    <a:close/>
                    <a:moveTo>
                      <a:pt x="19" y="809"/>
                    </a:moveTo>
                    <a:lnTo>
                      <a:pt x="16" y="810"/>
                    </a:lnTo>
                    <a:lnTo>
                      <a:pt x="13" y="811"/>
                    </a:lnTo>
                    <a:lnTo>
                      <a:pt x="9" y="810"/>
                    </a:lnTo>
                    <a:lnTo>
                      <a:pt x="5" y="809"/>
                    </a:lnTo>
                    <a:lnTo>
                      <a:pt x="3" y="807"/>
                    </a:lnTo>
                    <a:lnTo>
                      <a:pt x="1" y="805"/>
                    </a:lnTo>
                    <a:lnTo>
                      <a:pt x="0" y="801"/>
                    </a:lnTo>
                    <a:lnTo>
                      <a:pt x="0" y="797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3" y="790"/>
                    </a:lnTo>
                    <a:lnTo>
                      <a:pt x="5" y="789"/>
                    </a:lnTo>
                    <a:lnTo>
                      <a:pt x="18" y="809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19" y="809"/>
                    </a:moveTo>
                    <a:lnTo>
                      <a:pt x="19" y="809"/>
                    </a:lnTo>
                    <a:lnTo>
                      <a:pt x="18" y="809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15" y="780"/>
                    </a:lnTo>
                    <a:lnTo>
                      <a:pt x="26" y="770"/>
                    </a:lnTo>
                    <a:lnTo>
                      <a:pt x="37" y="761"/>
                    </a:lnTo>
                    <a:lnTo>
                      <a:pt x="47" y="750"/>
                    </a:lnTo>
                    <a:lnTo>
                      <a:pt x="66" y="766"/>
                    </a:lnTo>
                    <a:lnTo>
                      <a:pt x="54" y="778"/>
                    </a:lnTo>
                    <a:lnTo>
                      <a:pt x="43" y="789"/>
                    </a:lnTo>
                    <a:lnTo>
                      <a:pt x="31" y="798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47" y="750"/>
                    </a:moveTo>
                    <a:lnTo>
                      <a:pt x="57" y="738"/>
                    </a:lnTo>
                    <a:lnTo>
                      <a:pt x="67" y="726"/>
                    </a:lnTo>
                    <a:lnTo>
                      <a:pt x="77" y="714"/>
                    </a:lnTo>
                    <a:lnTo>
                      <a:pt x="85" y="702"/>
                    </a:lnTo>
                    <a:lnTo>
                      <a:pt x="106" y="716"/>
                    </a:lnTo>
                    <a:lnTo>
                      <a:pt x="96" y="729"/>
                    </a:lnTo>
                    <a:lnTo>
                      <a:pt x="86" y="742"/>
                    </a:lnTo>
                    <a:lnTo>
                      <a:pt x="75" y="755"/>
                    </a:lnTo>
                    <a:lnTo>
                      <a:pt x="66" y="766"/>
                    </a:lnTo>
                    <a:lnTo>
                      <a:pt x="47" y="750"/>
                    </a:lnTo>
                    <a:close/>
                    <a:moveTo>
                      <a:pt x="85" y="702"/>
                    </a:moveTo>
                    <a:lnTo>
                      <a:pt x="97" y="685"/>
                    </a:lnTo>
                    <a:lnTo>
                      <a:pt x="108" y="668"/>
                    </a:lnTo>
                    <a:lnTo>
                      <a:pt x="118" y="649"/>
                    </a:lnTo>
                    <a:lnTo>
                      <a:pt x="127" y="630"/>
                    </a:lnTo>
                    <a:lnTo>
                      <a:pt x="137" y="609"/>
                    </a:lnTo>
                    <a:lnTo>
                      <a:pt x="146" y="589"/>
                    </a:lnTo>
                    <a:lnTo>
                      <a:pt x="154" y="567"/>
                    </a:lnTo>
                    <a:lnTo>
                      <a:pt x="162" y="546"/>
                    </a:lnTo>
                    <a:lnTo>
                      <a:pt x="168" y="522"/>
                    </a:lnTo>
                    <a:lnTo>
                      <a:pt x="175" y="498"/>
                    </a:lnTo>
                    <a:lnTo>
                      <a:pt x="181" y="473"/>
                    </a:lnTo>
                    <a:lnTo>
                      <a:pt x="187" y="448"/>
                    </a:lnTo>
                    <a:lnTo>
                      <a:pt x="192" y="421"/>
                    </a:lnTo>
                    <a:lnTo>
                      <a:pt x="196" y="394"/>
                    </a:lnTo>
                    <a:lnTo>
                      <a:pt x="201" y="367"/>
                    </a:lnTo>
                    <a:lnTo>
                      <a:pt x="204" y="338"/>
                    </a:lnTo>
                    <a:lnTo>
                      <a:pt x="229" y="342"/>
                    </a:lnTo>
                    <a:lnTo>
                      <a:pt x="225" y="371"/>
                    </a:lnTo>
                    <a:lnTo>
                      <a:pt x="220" y="399"/>
                    </a:lnTo>
                    <a:lnTo>
                      <a:pt x="216" y="427"/>
                    </a:lnTo>
                    <a:lnTo>
                      <a:pt x="210" y="454"/>
                    </a:lnTo>
                    <a:lnTo>
                      <a:pt x="205" y="480"/>
                    </a:lnTo>
                    <a:lnTo>
                      <a:pt x="199" y="506"/>
                    </a:lnTo>
                    <a:lnTo>
                      <a:pt x="192" y="529"/>
                    </a:lnTo>
                    <a:lnTo>
                      <a:pt x="185" y="553"/>
                    </a:lnTo>
                    <a:lnTo>
                      <a:pt x="176" y="577"/>
                    </a:lnTo>
                    <a:lnTo>
                      <a:pt x="168" y="599"/>
                    </a:lnTo>
                    <a:lnTo>
                      <a:pt x="159" y="620"/>
                    </a:lnTo>
                    <a:lnTo>
                      <a:pt x="149" y="641"/>
                    </a:lnTo>
                    <a:lnTo>
                      <a:pt x="139" y="661"/>
                    </a:lnTo>
                    <a:lnTo>
                      <a:pt x="128" y="681"/>
                    </a:lnTo>
                    <a:lnTo>
                      <a:pt x="118" y="699"/>
                    </a:lnTo>
                    <a:lnTo>
                      <a:pt x="106" y="716"/>
                    </a:lnTo>
                    <a:lnTo>
                      <a:pt x="85" y="702"/>
                    </a:lnTo>
                    <a:close/>
                    <a:moveTo>
                      <a:pt x="204" y="338"/>
                    </a:moveTo>
                    <a:lnTo>
                      <a:pt x="205" y="335"/>
                    </a:lnTo>
                    <a:lnTo>
                      <a:pt x="208" y="332"/>
                    </a:lnTo>
                    <a:lnTo>
                      <a:pt x="212" y="330"/>
                    </a:lnTo>
                    <a:lnTo>
                      <a:pt x="215" y="329"/>
                    </a:lnTo>
                    <a:lnTo>
                      <a:pt x="219" y="329"/>
                    </a:lnTo>
                    <a:lnTo>
                      <a:pt x="222" y="331"/>
                    </a:lnTo>
                    <a:lnTo>
                      <a:pt x="226" y="333"/>
                    </a:lnTo>
                    <a:lnTo>
                      <a:pt x="228" y="336"/>
                    </a:lnTo>
                    <a:lnTo>
                      <a:pt x="216" y="340"/>
                    </a:lnTo>
                    <a:lnTo>
                      <a:pt x="204" y="338"/>
                    </a:lnTo>
                    <a:close/>
                    <a:moveTo>
                      <a:pt x="228" y="336"/>
                    </a:moveTo>
                    <a:lnTo>
                      <a:pt x="237" y="365"/>
                    </a:lnTo>
                    <a:lnTo>
                      <a:pt x="246" y="396"/>
                    </a:lnTo>
                    <a:lnTo>
                      <a:pt x="254" y="425"/>
                    </a:lnTo>
                    <a:lnTo>
                      <a:pt x="260" y="455"/>
                    </a:lnTo>
                    <a:lnTo>
                      <a:pt x="266" y="484"/>
                    </a:lnTo>
                    <a:lnTo>
                      <a:pt x="270" y="513"/>
                    </a:lnTo>
                    <a:lnTo>
                      <a:pt x="273" y="543"/>
                    </a:lnTo>
                    <a:lnTo>
                      <a:pt x="275" y="573"/>
                    </a:lnTo>
                    <a:lnTo>
                      <a:pt x="252" y="575"/>
                    </a:lnTo>
                    <a:lnTo>
                      <a:pt x="248" y="546"/>
                    </a:lnTo>
                    <a:lnTo>
                      <a:pt x="245" y="518"/>
                    </a:lnTo>
                    <a:lnTo>
                      <a:pt x="241" y="488"/>
                    </a:lnTo>
                    <a:lnTo>
                      <a:pt x="236" y="459"/>
                    </a:lnTo>
                    <a:lnTo>
                      <a:pt x="230" y="431"/>
                    </a:lnTo>
                    <a:lnTo>
                      <a:pt x="222" y="402"/>
                    </a:lnTo>
                    <a:lnTo>
                      <a:pt x="214" y="373"/>
                    </a:lnTo>
                    <a:lnTo>
                      <a:pt x="205" y="344"/>
                    </a:lnTo>
                    <a:lnTo>
                      <a:pt x="228" y="336"/>
                    </a:lnTo>
                    <a:close/>
                    <a:moveTo>
                      <a:pt x="275" y="573"/>
                    </a:moveTo>
                    <a:lnTo>
                      <a:pt x="277" y="602"/>
                    </a:lnTo>
                    <a:lnTo>
                      <a:pt x="279" y="632"/>
                    </a:lnTo>
                    <a:lnTo>
                      <a:pt x="280" y="661"/>
                    </a:lnTo>
                    <a:lnTo>
                      <a:pt x="280" y="690"/>
                    </a:lnTo>
                    <a:lnTo>
                      <a:pt x="280" y="720"/>
                    </a:lnTo>
                    <a:lnTo>
                      <a:pt x="279" y="750"/>
                    </a:lnTo>
                    <a:lnTo>
                      <a:pt x="279" y="779"/>
                    </a:lnTo>
                    <a:lnTo>
                      <a:pt x="277" y="808"/>
                    </a:lnTo>
                    <a:lnTo>
                      <a:pt x="253" y="807"/>
                    </a:lnTo>
                    <a:lnTo>
                      <a:pt x="254" y="778"/>
                    </a:lnTo>
                    <a:lnTo>
                      <a:pt x="255" y="749"/>
                    </a:lnTo>
                    <a:lnTo>
                      <a:pt x="255" y="721"/>
                    </a:lnTo>
                    <a:lnTo>
                      <a:pt x="256" y="691"/>
                    </a:lnTo>
                    <a:lnTo>
                      <a:pt x="255" y="662"/>
                    </a:lnTo>
                    <a:lnTo>
                      <a:pt x="255" y="633"/>
                    </a:lnTo>
                    <a:lnTo>
                      <a:pt x="254" y="604"/>
                    </a:lnTo>
                    <a:lnTo>
                      <a:pt x="252" y="575"/>
                    </a:lnTo>
                    <a:lnTo>
                      <a:pt x="275" y="573"/>
                    </a:lnTo>
                    <a:close/>
                    <a:moveTo>
                      <a:pt x="273" y="817"/>
                    </a:moveTo>
                    <a:lnTo>
                      <a:pt x="271" y="819"/>
                    </a:lnTo>
                    <a:lnTo>
                      <a:pt x="267" y="820"/>
                    </a:lnTo>
                    <a:lnTo>
                      <a:pt x="263" y="820"/>
                    </a:lnTo>
                    <a:lnTo>
                      <a:pt x="260" y="819"/>
                    </a:lnTo>
                    <a:lnTo>
                      <a:pt x="257" y="817"/>
                    </a:lnTo>
                    <a:lnTo>
                      <a:pt x="255" y="815"/>
                    </a:lnTo>
                    <a:lnTo>
                      <a:pt x="254" y="811"/>
                    </a:lnTo>
                    <a:lnTo>
                      <a:pt x="253" y="807"/>
                    </a:lnTo>
                    <a:lnTo>
                      <a:pt x="264" y="808"/>
                    </a:lnTo>
                    <a:lnTo>
                      <a:pt x="273" y="817"/>
                    </a:lnTo>
                    <a:close/>
                    <a:moveTo>
                      <a:pt x="256" y="798"/>
                    </a:moveTo>
                    <a:lnTo>
                      <a:pt x="272" y="782"/>
                    </a:lnTo>
                    <a:lnTo>
                      <a:pt x="287" y="764"/>
                    </a:lnTo>
                    <a:lnTo>
                      <a:pt x="302" y="744"/>
                    </a:lnTo>
                    <a:lnTo>
                      <a:pt x="315" y="723"/>
                    </a:lnTo>
                    <a:lnTo>
                      <a:pt x="327" y="701"/>
                    </a:lnTo>
                    <a:lnTo>
                      <a:pt x="339" y="677"/>
                    </a:lnTo>
                    <a:lnTo>
                      <a:pt x="349" y="653"/>
                    </a:lnTo>
                    <a:lnTo>
                      <a:pt x="358" y="627"/>
                    </a:lnTo>
                    <a:lnTo>
                      <a:pt x="381" y="635"/>
                    </a:lnTo>
                    <a:lnTo>
                      <a:pt x="371" y="662"/>
                    </a:lnTo>
                    <a:lnTo>
                      <a:pt x="361" y="688"/>
                    </a:lnTo>
                    <a:lnTo>
                      <a:pt x="349" y="713"/>
                    </a:lnTo>
                    <a:lnTo>
                      <a:pt x="336" y="736"/>
                    </a:lnTo>
                    <a:lnTo>
                      <a:pt x="322" y="758"/>
                    </a:lnTo>
                    <a:lnTo>
                      <a:pt x="307" y="779"/>
                    </a:lnTo>
                    <a:lnTo>
                      <a:pt x="290" y="798"/>
                    </a:lnTo>
                    <a:lnTo>
                      <a:pt x="273" y="817"/>
                    </a:lnTo>
                    <a:lnTo>
                      <a:pt x="256" y="798"/>
                    </a:lnTo>
                    <a:close/>
                    <a:moveTo>
                      <a:pt x="358" y="627"/>
                    </a:moveTo>
                    <a:lnTo>
                      <a:pt x="367" y="600"/>
                    </a:lnTo>
                    <a:lnTo>
                      <a:pt x="375" y="570"/>
                    </a:lnTo>
                    <a:lnTo>
                      <a:pt x="381" y="541"/>
                    </a:lnTo>
                    <a:lnTo>
                      <a:pt x="387" y="510"/>
                    </a:lnTo>
                    <a:lnTo>
                      <a:pt x="391" y="478"/>
                    </a:lnTo>
                    <a:lnTo>
                      <a:pt x="395" y="444"/>
                    </a:lnTo>
                    <a:lnTo>
                      <a:pt x="398" y="408"/>
                    </a:lnTo>
                    <a:lnTo>
                      <a:pt x="401" y="373"/>
                    </a:lnTo>
                    <a:lnTo>
                      <a:pt x="424" y="373"/>
                    </a:lnTo>
                    <a:lnTo>
                      <a:pt x="422" y="411"/>
                    </a:lnTo>
                    <a:lnTo>
                      <a:pt x="419" y="446"/>
                    </a:lnTo>
                    <a:lnTo>
                      <a:pt x="416" y="481"/>
                    </a:lnTo>
                    <a:lnTo>
                      <a:pt x="410" y="514"/>
                    </a:lnTo>
                    <a:lnTo>
                      <a:pt x="405" y="546"/>
                    </a:lnTo>
                    <a:lnTo>
                      <a:pt x="397" y="577"/>
                    </a:lnTo>
                    <a:lnTo>
                      <a:pt x="390" y="606"/>
                    </a:lnTo>
                    <a:lnTo>
                      <a:pt x="381" y="635"/>
                    </a:lnTo>
                    <a:lnTo>
                      <a:pt x="358" y="627"/>
                    </a:lnTo>
                    <a:close/>
                    <a:moveTo>
                      <a:pt x="401" y="373"/>
                    </a:moveTo>
                    <a:lnTo>
                      <a:pt x="401" y="369"/>
                    </a:lnTo>
                    <a:lnTo>
                      <a:pt x="403" y="365"/>
                    </a:lnTo>
                    <a:lnTo>
                      <a:pt x="406" y="363"/>
                    </a:lnTo>
                    <a:lnTo>
                      <a:pt x="409" y="362"/>
                    </a:lnTo>
                    <a:lnTo>
                      <a:pt x="414" y="361"/>
                    </a:lnTo>
                    <a:lnTo>
                      <a:pt x="417" y="362"/>
                    </a:lnTo>
                    <a:lnTo>
                      <a:pt x="420" y="364"/>
                    </a:lnTo>
                    <a:lnTo>
                      <a:pt x="423" y="366"/>
                    </a:lnTo>
                    <a:lnTo>
                      <a:pt x="412" y="373"/>
                    </a:lnTo>
                    <a:lnTo>
                      <a:pt x="401" y="373"/>
                    </a:lnTo>
                    <a:close/>
                    <a:moveTo>
                      <a:pt x="423" y="366"/>
                    </a:moveTo>
                    <a:lnTo>
                      <a:pt x="610" y="686"/>
                    </a:lnTo>
                    <a:lnTo>
                      <a:pt x="590" y="698"/>
                    </a:lnTo>
                    <a:lnTo>
                      <a:pt x="402" y="379"/>
                    </a:lnTo>
                    <a:lnTo>
                      <a:pt x="423" y="366"/>
                    </a:lnTo>
                    <a:close/>
                    <a:moveTo>
                      <a:pt x="612" y="693"/>
                    </a:moveTo>
                    <a:lnTo>
                      <a:pt x="611" y="696"/>
                    </a:lnTo>
                    <a:lnTo>
                      <a:pt x="609" y="699"/>
                    </a:lnTo>
                    <a:lnTo>
                      <a:pt x="607" y="701"/>
                    </a:lnTo>
                    <a:lnTo>
                      <a:pt x="603" y="703"/>
                    </a:lnTo>
                    <a:lnTo>
                      <a:pt x="599" y="703"/>
                    </a:lnTo>
                    <a:lnTo>
                      <a:pt x="595" y="703"/>
                    </a:lnTo>
                    <a:lnTo>
                      <a:pt x="592" y="701"/>
                    </a:lnTo>
                    <a:lnTo>
                      <a:pt x="590" y="698"/>
                    </a:lnTo>
                    <a:lnTo>
                      <a:pt x="600" y="693"/>
                    </a:lnTo>
                    <a:lnTo>
                      <a:pt x="612" y="693"/>
                    </a:lnTo>
                    <a:close/>
                    <a:moveTo>
                      <a:pt x="587" y="693"/>
                    </a:moveTo>
                    <a:lnTo>
                      <a:pt x="587" y="298"/>
                    </a:lnTo>
                    <a:lnTo>
                      <a:pt x="612" y="298"/>
                    </a:lnTo>
                    <a:lnTo>
                      <a:pt x="612" y="693"/>
                    </a:lnTo>
                    <a:lnTo>
                      <a:pt x="587" y="693"/>
                    </a:lnTo>
                    <a:close/>
                    <a:moveTo>
                      <a:pt x="587" y="298"/>
                    </a:moveTo>
                    <a:lnTo>
                      <a:pt x="589" y="295"/>
                    </a:lnTo>
                    <a:lnTo>
                      <a:pt x="591" y="292"/>
                    </a:lnTo>
                    <a:lnTo>
                      <a:pt x="594" y="290"/>
                    </a:lnTo>
                    <a:lnTo>
                      <a:pt x="597" y="288"/>
                    </a:lnTo>
                    <a:lnTo>
                      <a:pt x="600" y="288"/>
                    </a:lnTo>
                    <a:lnTo>
                      <a:pt x="605" y="288"/>
                    </a:lnTo>
                    <a:lnTo>
                      <a:pt x="608" y="290"/>
                    </a:lnTo>
                    <a:lnTo>
                      <a:pt x="610" y="293"/>
                    </a:lnTo>
                    <a:lnTo>
                      <a:pt x="600" y="298"/>
                    </a:lnTo>
                    <a:lnTo>
                      <a:pt x="587" y="298"/>
                    </a:lnTo>
                    <a:close/>
                    <a:moveTo>
                      <a:pt x="610" y="293"/>
                    </a:moveTo>
                    <a:lnTo>
                      <a:pt x="733" y="506"/>
                    </a:lnTo>
                    <a:lnTo>
                      <a:pt x="713" y="518"/>
                    </a:lnTo>
                    <a:lnTo>
                      <a:pt x="590" y="305"/>
                    </a:lnTo>
                    <a:lnTo>
                      <a:pt x="610" y="293"/>
                    </a:lnTo>
                    <a:close/>
                    <a:moveTo>
                      <a:pt x="735" y="512"/>
                    </a:moveTo>
                    <a:lnTo>
                      <a:pt x="734" y="515"/>
                    </a:lnTo>
                    <a:lnTo>
                      <a:pt x="732" y="519"/>
                    </a:lnTo>
                    <a:lnTo>
                      <a:pt x="729" y="521"/>
                    </a:lnTo>
                    <a:lnTo>
                      <a:pt x="726" y="523"/>
                    </a:lnTo>
                    <a:lnTo>
                      <a:pt x="722" y="523"/>
                    </a:lnTo>
                    <a:lnTo>
                      <a:pt x="718" y="523"/>
                    </a:lnTo>
                    <a:lnTo>
                      <a:pt x="715" y="521"/>
                    </a:lnTo>
                    <a:lnTo>
                      <a:pt x="713" y="518"/>
                    </a:lnTo>
                    <a:lnTo>
                      <a:pt x="722" y="512"/>
                    </a:lnTo>
                    <a:lnTo>
                      <a:pt x="735" y="512"/>
                    </a:lnTo>
                    <a:close/>
                    <a:moveTo>
                      <a:pt x="711" y="512"/>
                    </a:moveTo>
                    <a:lnTo>
                      <a:pt x="711" y="160"/>
                    </a:lnTo>
                    <a:lnTo>
                      <a:pt x="735" y="160"/>
                    </a:lnTo>
                    <a:lnTo>
                      <a:pt x="735" y="512"/>
                    </a:lnTo>
                    <a:lnTo>
                      <a:pt x="711" y="512"/>
                    </a:lnTo>
                    <a:close/>
                    <a:moveTo>
                      <a:pt x="728" y="148"/>
                    </a:moveTo>
                    <a:lnTo>
                      <a:pt x="730" y="150"/>
                    </a:lnTo>
                    <a:lnTo>
                      <a:pt x="732" y="154"/>
                    </a:lnTo>
                    <a:lnTo>
                      <a:pt x="734" y="157"/>
                    </a:lnTo>
                    <a:lnTo>
                      <a:pt x="735" y="160"/>
                    </a:lnTo>
                    <a:lnTo>
                      <a:pt x="722" y="160"/>
                    </a:lnTo>
                    <a:lnTo>
                      <a:pt x="728" y="148"/>
                    </a:lnTo>
                    <a:close/>
                    <a:moveTo>
                      <a:pt x="718" y="171"/>
                    </a:moveTo>
                    <a:lnTo>
                      <a:pt x="390" y="24"/>
                    </a:lnTo>
                    <a:lnTo>
                      <a:pt x="401" y="1"/>
                    </a:lnTo>
                    <a:lnTo>
                      <a:pt x="728" y="148"/>
                    </a:lnTo>
                    <a:lnTo>
                      <a:pt x="718" y="171"/>
                    </a:lnTo>
                    <a:close/>
                    <a:moveTo>
                      <a:pt x="395" y="0"/>
                    </a:moveTo>
                    <a:lnTo>
                      <a:pt x="397" y="0"/>
                    </a:lnTo>
                    <a:lnTo>
                      <a:pt x="401" y="1"/>
                    </a:lnTo>
                    <a:lnTo>
                      <a:pt x="395" y="12"/>
                    </a:lnTo>
                    <a:lnTo>
                      <a:pt x="395" y="0"/>
                    </a:lnTo>
                    <a:close/>
                    <a:moveTo>
                      <a:pt x="396" y="25"/>
                    </a:moveTo>
                    <a:lnTo>
                      <a:pt x="110" y="40"/>
                    </a:lnTo>
                    <a:lnTo>
                      <a:pt x="109" y="16"/>
                    </a:lnTo>
                    <a:lnTo>
                      <a:pt x="395" y="0"/>
                    </a:lnTo>
                    <a:lnTo>
                      <a:pt x="396" y="25"/>
                    </a:lnTo>
                    <a:close/>
                    <a:moveTo>
                      <a:pt x="97" y="27"/>
                    </a:moveTo>
                    <a:lnTo>
                      <a:pt x="98" y="23"/>
                    </a:lnTo>
                    <a:lnTo>
                      <a:pt x="101" y="20"/>
                    </a:lnTo>
                    <a:lnTo>
                      <a:pt x="105" y="18"/>
                    </a:lnTo>
                    <a:lnTo>
                      <a:pt x="109" y="16"/>
                    </a:lnTo>
                    <a:lnTo>
                      <a:pt x="109" y="28"/>
                    </a:lnTo>
                    <a:lnTo>
                      <a:pt x="97" y="27"/>
                    </a:lnTo>
                    <a:close/>
                    <a:moveTo>
                      <a:pt x="121" y="29"/>
                    </a:moveTo>
                    <a:lnTo>
                      <a:pt x="81" y="456"/>
                    </a:lnTo>
                    <a:lnTo>
                      <a:pt x="57" y="454"/>
                    </a:lnTo>
                    <a:lnTo>
                      <a:pt x="97" y="27"/>
                    </a:lnTo>
                    <a:lnTo>
                      <a:pt x="121" y="29"/>
                    </a:lnTo>
                    <a:close/>
                    <a:moveTo>
                      <a:pt x="81" y="456"/>
                    </a:moveTo>
                    <a:lnTo>
                      <a:pt x="81" y="456"/>
                    </a:lnTo>
                    <a:lnTo>
                      <a:pt x="69" y="455"/>
                    </a:lnTo>
                    <a:lnTo>
                      <a:pt x="81" y="45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1" name="Freeform 1133"/>
              <p:cNvSpPr>
                <a:spLocks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0 w 924"/>
                  <a:gd name="T1" fmla="*/ 2 h 885"/>
                  <a:gd name="T2" fmla="*/ 1 w 924"/>
                  <a:gd name="T3" fmla="*/ 1 h 885"/>
                  <a:gd name="T4" fmla="*/ 3 w 924"/>
                  <a:gd name="T5" fmla="*/ 0 h 885"/>
                  <a:gd name="T6" fmla="*/ 4 w 924"/>
                  <a:gd name="T7" fmla="*/ 0 h 885"/>
                  <a:gd name="T8" fmla="*/ 5 w 924"/>
                  <a:gd name="T9" fmla="*/ 0 h 885"/>
                  <a:gd name="T10" fmla="*/ 5 w 924"/>
                  <a:gd name="T11" fmla="*/ 0 h 885"/>
                  <a:gd name="T12" fmla="*/ 6 w 924"/>
                  <a:gd name="T13" fmla="*/ 0 h 885"/>
                  <a:gd name="T14" fmla="*/ 7 w 924"/>
                  <a:gd name="T15" fmla="*/ 0 h 885"/>
                  <a:gd name="T16" fmla="*/ 7 w 924"/>
                  <a:gd name="T17" fmla="*/ 1 h 885"/>
                  <a:gd name="T18" fmla="*/ 8 w 924"/>
                  <a:gd name="T19" fmla="*/ 1 h 885"/>
                  <a:gd name="T20" fmla="*/ 10 w 924"/>
                  <a:gd name="T21" fmla="*/ 3 h 885"/>
                  <a:gd name="T22" fmla="*/ 12 w 924"/>
                  <a:gd name="T23" fmla="*/ 5 h 885"/>
                  <a:gd name="T24" fmla="*/ 37 w 924"/>
                  <a:gd name="T25" fmla="*/ 23 h 885"/>
                  <a:gd name="T26" fmla="*/ 25 w 924"/>
                  <a:gd name="T27" fmla="*/ 18 h 885"/>
                  <a:gd name="T28" fmla="*/ 25 w 924"/>
                  <a:gd name="T29" fmla="*/ 20 h 885"/>
                  <a:gd name="T30" fmla="*/ 25 w 924"/>
                  <a:gd name="T31" fmla="*/ 22 h 885"/>
                  <a:gd name="T32" fmla="*/ 26 w 924"/>
                  <a:gd name="T33" fmla="*/ 24 h 885"/>
                  <a:gd name="T34" fmla="*/ 26 w 924"/>
                  <a:gd name="T35" fmla="*/ 26 h 885"/>
                  <a:gd name="T36" fmla="*/ 26 w 924"/>
                  <a:gd name="T37" fmla="*/ 27 h 885"/>
                  <a:gd name="T38" fmla="*/ 25 w 924"/>
                  <a:gd name="T39" fmla="*/ 29 h 885"/>
                  <a:gd name="T40" fmla="*/ 25 w 924"/>
                  <a:gd name="T41" fmla="*/ 31 h 885"/>
                  <a:gd name="T42" fmla="*/ 24 w 924"/>
                  <a:gd name="T43" fmla="*/ 31 h 885"/>
                  <a:gd name="T44" fmla="*/ 23 w 924"/>
                  <a:gd name="T45" fmla="*/ 29 h 885"/>
                  <a:gd name="T46" fmla="*/ 22 w 924"/>
                  <a:gd name="T47" fmla="*/ 26 h 885"/>
                  <a:gd name="T48" fmla="*/ 21 w 924"/>
                  <a:gd name="T49" fmla="*/ 24 h 885"/>
                  <a:gd name="T50" fmla="*/ 19 w 924"/>
                  <a:gd name="T51" fmla="*/ 23 h 885"/>
                  <a:gd name="T52" fmla="*/ 17 w 924"/>
                  <a:gd name="T53" fmla="*/ 21 h 885"/>
                  <a:gd name="T54" fmla="*/ 16 w 924"/>
                  <a:gd name="T55" fmla="*/ 20 h 885"/>
                  <a:gd name="T56" fmla="*/ 14 w 924"/>
                  <a:gd name="T57" fmla="*/ 19 h 885"/>
                  <a:gd name="T58" fmla="*/ 13 w 924"/>
                  <a:gd name="T59" fmla="*/ 19 h 885"/>
                  <a:gd name="T60" fmla="*/ 14 w 924"/>
                  <a:gd name="T61" fmla="*/ 22 h 885"/>
                  <a:gd name="T62" fmla="*/ 14 w 924"/>
                  <a:gd name="T63" fmla="*/ 24 h 885"/>
                  <a:gd name="T64" fmla="*/ 14 w 924"/>
                  <a:gd name="T65" fmla="*/ 27 h 885"/>
                  <a:gd name="T66" fmla="*/ 14 w 924"/>
                  <a:gd name="T67" fmla="*/ 29 h 885"/>
                  <a:gd name="T68" fmla="*/ 13 w 924"/>
                  <a:gd name="T69" fmla="*/ 31 h 885"/>
                  <a:gd name="T70" fmla="*/ 13 w 924"/>
                  <a:gd name="T71" fmla="*/ 33 h 885"/>
                  <a:gd name="T72" fmla="*/ 12 w 924"/>
                  <a:gd name="T73" fmla="*/ 35 h 8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24"/>
                  <a:gd name="T112" fmla="*/ 0 h 885"/>
                  <a:gd name="T113" fmla="*/ 924 w 924"/>
                  <a:gd name="T114" fmla="*/ 885 h 88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24" h="885">
                    <a:moveTo>
                      <a:pt x="278" y="885"/>
                    </a:moveTo>
                    <a:lnTo>
                      <a:pt x="0" y="49"/>
                    </a:lnTo>
                    <a:lnTo>
                      <a:pt x="19" y="38"/>
                    </a:lnTo>
                    <a:lnTo>
                      <a:pt x="36" y="28"/>
                    </a:lnTo>
                    <a:lnTo>
                      <a:pt x="53" y="19"/>
                    </a:lnTo>
                    <a:lnTo>
                      <a:pt x="70" y="12"/>
                    </a:lnTo>
                    <a:lnTo>
                      <a:pt x="86" y="7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18" y="1"/>
                    </a:lnTo>
                    <a:lnTo>
                      <a:pt x="127" y="0"/>
                    </a:lnTo>
                    <a:lnTo>
                      <a:pt x="135" y="1"/>
                    </a:lnTo>
                    <a:lnTo>
                      <a:pt x="144" y="2"/>
                    </a:lnTo>
                    <a:lnTo>
                      <a:pt x="152" y="4"/>
                    </a:lnTo>
                    <a:lnTo>
                      <a:pt x="160" y="7"/>
                    </a:lnTo>
                    <a:lnTo>
                      <a:pt x="170" y="10"/>
                    </a:lnTo>
                    <a:lnTo>
                      <a:pt x="179" y="14"/>
                    </a:lnTo>
                    <a:lnTo>
                      <a:pt x="187" y="18"/>
                    </a:lnTo>
                    <a:lnTo>
                      <a:pt x="197" y="24"/>
                    </a:lnTo>
                    <a:lnTo>
                      <a:pt x="207" y="30"/>
                    </a:lnTo>
                    <a:lnTo>
                      <a:pt x="227" y="45"/>
                    </a:lnTo>
                    <a:lnTo>
                      <a:pt x="248" y="65"/>
                    </a:lnTo>
                    <a:lnTo>
                      <a:pt x="270" y="88"/>
                    </a:lnTo>
                    <a:lnTo>
                      <a:pt x="294" y="113"/>
                    </a:lnTo>
                    <a:lnTo>
                      <a:pt x="621" y="196"/>
                    </a:lnTo>
                    <a:lnTo>
                      <a:pt x="924" y="581"/>
                    </a:lnTo>
                    <a:lnTo>
                      <a:pt x="604" y="426"/>
                    </a:lnTo>
                    <a:lnTo>
                      <a:pt x="613" y="449"/>
                    </a:lnTo>
                    <a:lnTo>
                      <a:pt x="619" y="473"/>
                    </a:lnTo>
                    <a:lnTo>
                      <a:pt x="626" y="497"/>
                    </a:lnTo>
                    <a:lnTo>
                      <a:pt x="630" y="521"/>
                    </a:lnTo>
                    <a:lnTo>
                      <a:pt x="634" y="544"/>
                    </a:lnTo>
                    <a:lnTo>
                      <a:pt x="638" y="568"/>
                    </a:lnTo>
                    <a:lnTo>
                      <a:pt x="640" y="592"/>
                    </a:lnTo>
                    <a:lnTo>
                      <a:pt x="641" y="616"/>
                    </a:lnTo>
                    <a:lnTo>
                      <a:pt x="641" y="639"/>
                    </a:lnTo>
                    <a:lnTo>
                      <a:pt x="640" y="663"/>
                    </a:lnTo>
                    <a:lnTo>
                      <a:pt x="638" y="686"/>
                    </a:lnTo>
                    <a:lnTo>
                      <a:pt x="634" y="710"/>
                    </a:lnTo>
                    <a:lnTo>
                      <a:pt x="630" y="733"/>
                    </a:lnTo>
                    <a:lnTo>
                      <a:pt x="626" y="756"/>
                    </a:lnTo>
                    <a:lnTo>
                      <a:pt x="619" y="780"/>
                    </a:lnTo>
                    <a:lnTo>
                      <a:pt x="613" y="804"/>
                    </a:lnTo>
                    <a:lnTo>
                      <a:pt x="602" y="772"/>
                    </a:lnTo>
                    <a:lnTo>
                      <a:pt x="590" y="742"/>
                    </a:lnTo>
                    <a:lnTo>
                      <a:pt x="577" y="713"/>
                    </a:lnTo>
                    <a:lnTo>
                      <a:pt x="563" y="686"/>
                    </a:lnTo>
                    <a:lnTo>
                      <a:pt x="548" y="660"/>
                    </a:lnTo>
                    <a:lnTo>
                      <a:pt x="532" y="634"/>
                    </a:lnTo>
                    <a:lnTo>
                      <a:pt x="515" y="610"/>
                    </a:lnTo>
                    <a:lnTo>
                      <a:pt x="497" y="588"/>
                    </a:lnTo>
                    <a:lnTo>
                      <a:pt x="478" y="566"/>
                    </a:lnTo>
                    <a:lnTo>
                      <a:pt x="458" y="547"/>
                    </a:lnTo>
                    <a:lnTo>
                      <a:pt x="437" y="527"/>
                    </a:lnTo>
                    <a:lnTo>
                      <a:pt x="415" y="509"/>
                    </a:lnTo>
                    <a:lnTo>
                      <a:pt x="392" y="493"/>
                    </a:lnTo>
                    <a:lnTo>
                      <a:pt x="369" y="477"/>
                    </a:lnTo>
                    <a:lnTo>
                      <a:pt x="344" y="463"/>
                    </a:lnTo>
                    <a:lnTo>
                      <a:pt x="318" y="450"/>
                    </a:lnTo>
                    <a:lnTo>
                      <a:pt x="327" y="483"/>
                    </a:lnTo>
                    <a:lnTo>
                      <a:pt x="334" y="515"/>
                    </a:lnTo>
                    <a:lnTo>
                      <a:pt x="340" y="547"/>
                    </a:lnTo>
                    <a:lnTo>
                      <a:pt x="344" y="578"/>
                    </a:lnTo>
                    <a:lnTo>
                      <a:pt x="347" y="607"/>
                    </a:lnTo>
                    <a:lnTo>
                      <a:pt x="348" y="636"/>
                    </a:lnTo>
                    <a:lnTo>
                      <a:pt x="348" y="665"/>
                    </a:lnTo>
                    <a:lnTo>
                      <a:pt x="346" y="692"/>
                    </a:lnTo>
                    <a:lnTo>
                      <a:pt x="343" y="719"/>
                    </a:lnTo>
                    <a:lnTo>
                      <a:pt x="337" y="745"/>
                    </a:lnTo>
                    <a:lnTo>
                      <a:pt x="332" y="771"/>
                    </a:lnTo>
                    <a:lnTo>
                      <a:pt x="323" y="795"/>
                    </a:lnTo>
                    <a:lnTo>
                      <a:pt x="315" y="819"/>
                    </a:lnTo>
                    <a:lnTo>
                      <a:pt x="304" y="841"/>
                    </a:lnTo>
                    <a:lnTo>
                      <a:pt x="292" y="864"/>
                    </a:lnTo>
                    <a:lnTo>
                      <a:pt x="278" y="88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2" name="Freeform 1134"/>
              <p:cNvSpPr>
                <a:spLocks noEditPoints="1"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11 w 946"/>
                  <a:gd name="T1" fmla="*/ 36 h 908"/>
                  <a:gd name="T2" fmla="*/ 0 w 946"/>
                  <a:gd name="T3" fmla="*/ 2 h 908"/>
                  <a:gd name="T4" fmla="*/ 2 w 946"/>
                  <a:gd name="T5" fmla="*/ 1 h 908"/>
                  <a:gd name="T6" fmla="*/ 5 w 946"/>
                  <a:gd name="T7" fmla="*/ 0 h 908"/>
                  <a:gd name="T8" fmla="*/ 6 w 946"/>
                  <a:gd name="T9" fmla="*/ 1 h 908"/>
                  <a:gd name="T10" fmla="*/ 3 w 946"/>
                  <a:gd name="T11" fmla="*/ 1 h 908"/>
                  <a:gd name="T12" fmla="*/ 0 w 946"/>
                  <a:gd name="T13" fmla="*/ 2 h 908"/>
                  <a:gd name="T14" fmla="*/ 7 w 946"/>
                  <a:gd name="T15" fmla="*/ 0 h 908"/>
                  <a:gd name="T16" fmla="*/ 9 w 946"/>
                  <a:gd name="T17" fmla="*/ 2 h 908"/>
                  <a:gd name="T18" fmla="*/ 13 w 946"/>
                  <a:gd name="T19" fmla="*/ 5 h 908"/>
                  <a:gd name="T20" fmla="*/ 8 w 946"/>
                  <a:gd name="T21" fmla="*/ 2 h 908"/>
                  <a:gd name="T22" fmla="*/ 7 w 946"/>
                  <a:gd name="T23" fmla="*/ 1 h 908"/>
                  <a:gd name="T24" fmla="*/ 12 w 946"/>
                  <a:gd name="T25" fmla="*/ 5 h 908"/>
                  <a:gd name="T26" fmla="*/ 12 w 946"/>
                  <a:gd name="T27" fmla="*/ 5 h 908"/>
                  <a:gd name="T28" fmla="*/ 25 w 946"/>
                  <a:gd name="T29" fmla="*/ 8 h 908"/>
                  <a:gd name="T30" fmla="*/ 26 w 946"/>
                  <a:gd name="T31" fmla="*/ 8 h 908"/>
                  <a:gd name="T32" fmla="*/ 38 w 946"/>
                  <a:gd name="T33" fmla="*/ 23 h 908"/>
                  <a:gd name="T34" fmla="*/ 38 w 946"/>
                  <a:gd name="T35" fmla="*/ 24 h 908"/>
                  <a:gd name="T36" fmla="*/ 38 w 946"/>
                  <a:gd name="T37" fmla="*/ 23 h 908"/>
                  <a:gd name="T38" fmla="*/ 37 w 946"/>
                  <a:gd name="T39" fmla="*/ 24 h 908"/>
                  <a:gd name="T40" fmla="*/ 24 w 946"/>
                  <a:gd name="T41" fmla="*/ 17 h 908"/>
                  <a:gd name="T42" fmla="*/ 25 w 946"/>
                  <a:gd name="T43" fmla="*/ 17 h 908"/>
                  <a:gd name="T44" fmla="*/ 26 w 946"/>
                  <a:gd name="T45" fmla="*/ 20 h 908"/>
                  <a:gd name="T46" fmla="*/ 27 w 946"/>
                  <a:gd name="T47" fmla="*/ 25 h 908"/>
                  <a:gd name="T48" fmla="*/ 25 w 946"/>
                  <a:gd name="T49" fmla="*/ 21 h 908"/>
                  <a:gd name="T50" fmla="*/ 25 w 946"/>
                  <a:gd name="T51" fmla="*/ 17 h 908"/>
                  <a:gd name="T52" fmla="*/ 26 w 946"/>
                  <a:gd name="T53" fmla="*/ 29 h 908"/>
                  <a:gd name="T54" fmla="*/ 24 w 946"/>
                  <a:gd name="T55" fmla="*/ 32 h 908"/>
                  <a:gd name="T56" fmla="*/ 25 w 946"/>
                  <a:gd name="T57" fmla="*/ 28 h 908"/>
                  <a:gd name="T58" fmla="*/ 25 w 946"/>
                  <a:gd name="T59" fmla="*/ 32 h 908"/>
                  <a:gd name="T60" fmla="*/ 25 w 946"/>
                  <a:gd name="T61" fmla="*/ 33 h 908"/>
                  <a:gd name="T62" fmla="*/ 25 w 946"/>
                  <a:gd name="T63" fmla="*/ 32 h 908"/>
                  <a:gd name="T64" fmla="*/ 24 w 946"/>
                  <a:gd name="T65" fmla="*/ 32 h 908"/>
                  <a:gd name="T66" fmla="*/ 23 w 946"/>
                  <a:gd name="T67" fmla="*/ 30 h 908"/>
                  <a:gd name="T68" fmla="*/ 25 w 946"/>
                  <a:gd name="T69" fmla="*/ 32 h 908"/>
                  <a:gd name="T70" fmla="*/ 23 w 946"/>
                  <a:gd name="T71" fmla="*/ 28 h 908"/>
                  <a:gd name="T72" fmla="*/ 24 w 946"/>
                  <a:gd name="T73" fmla="*/ 29 h 908"/>
                  <a:gd name="T74" fmla="*/ 21 w 946"/>
                  <a:gd name="T75" fmla="*/ 26 h 908"/>
                  <a:gd name="T76" fmla="*/ 19 w 946"/>
                  <a:gd name="T77" fmla="*/ 23 h 908"/>
                  <a:gd name="T78" fmla="*/ 16 w 946"/>
                  <a:gd name="T79" fmla="*/ 20 h 908"/>
                  <a:gd name="T80" fmla="*/ 13 w 946"/>
                  <a:gd name="T81" fmla="*/ 18 h 908"/>
                  <a:gd name="T82" fmla="*/ 17 w 946"/>
                  <a:gd name="T83" fmla="*/ 20 h 908"/>
                  <a:gd name="T84" fmla="*/ 20 w 946"/>
                  <a:gd name="T85" fmla="*/ 23 h 908"/>
                  <a:gd name="T86" fmla="*/ 23 w 946"/>
                  <a:gd name="T87" fmla="*/ 26 h 908"/>
                  <a:gd name="T88" fmla="*/ 13 w 946"/>
                  <a:gd name="T89" fmla="*/ 18 h 908"/>
                  <a:gd name="T90" fmla="*/ 13 w 946"/>
                  <a:gd name="T91" fmla="*/ 18 h 908"/>
                  <a:gd name="T92" fmla="*/ 14 w 946"/>
                  <a:gd name="T93" fmla="*/ 18 h 908"/>
                  <a:gd name="T94" fmla="*/ 14 w 946"/>
                  <a:gd name="T95" fmla="*/ 19 h 908"/>
                  <a:gd name="T96" fmla="*/ 13 w 946"/>
                  <a:gd name="T97" fmla="*/ 21 h 908"/>
                  <a:gd name="T98" fmla="*/ 14 w 946"/>
                  <a:gd name="T99" fmla="*/ 21 h 908"/>
                  <a:gd name="T100" fmla="*/ 14 w 946"/>
                  <a:gd name="T101" fmla="*/ 24 h 908"/>
                  <a:gd name="T102" fmla="*/ 14 w 946"/>
                  <a:gd name="T103" fmla="*/ 21 h 908"/>
                  <a:gd name="T104" fmla="*/ 15 w 946"/>
                  <a:gd name="T105" fmla="*/ 27 h 908"/>
                  <a:gd name="T106" fmla="*/ 14 w 946"/>
                  <a:gd name="T107" fmla="*/ 31 h 908"/>
                  <a:gd name="T108" fmla="*/ 13 w 946"/>
                  <a:gd name="T109" fmla="*/ 35 h 908"/>
                  <a:gd name="T110" fmla="*/ 12 w 946"/>
                  <a:gd name="T111" fmla="*/ 34 h 908"/>
                  <a:gd name="T112" fmla="*/ 13 w 946"/>
                  <a:gd name="T113" fmla="*/ 31 h 908"/>
                  <a:gd name="T114" fmla="*/ 14 w 946"/>
                  <a:gd name="T115" fmla="*/ 27 h 908"/>
                  <a:gd name="T116" fmla="*/ 15 w 946"/>
                  <a:gd name="T117" fmla="*/ 24 h 908"/>
                  <a:gd name="T118" fmla="*/ 11 w 946"/>
                  <a:gd name="T119" fmla="*/ 36 h 908"/>
                  <a:gd name="T120" fmla="*/ 12 w 946"/>
                  <a:gd name="T121" fmla="*/ 36 h 90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46"/>
                  <a:gd name="T184" fmla="*/ 0 h 908"/>
                  <a:gd name="T185" fmla="*/ 946 w 946"/>
                  <a:gd name="T186" fmla="*/ 908 h 90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46" h="908">
                    <a:moveTo>
                      <a:pt x="277" y="901"/>
                    </a:moveTo>
                    <a:lnTo>
                      <a:pt x="0" y="64"/>
                    </a:lnTo>
                    <a:lnTo>
                      <a:pt x="23" y="56"/>
                    </a:lnTo>
                    <a:lnTo>
                      <a:pt x="301" y="893"/>
                    </a:lnTo>
                    <a:lnTo>
                      <a:pt x="277" y="901"/>
                    </a:lnTo>
                    <a:close/>
                    <a:moveTo>
                      <a:pt x="0" y="64"/>
                    </a:moveTo>
                    <a:lnTo>
                      <a:pt x="0" y="61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5" y="50"/>
                    </a:lnTo>
                    <a:lnTo>
                      <a:pt x="11" y="61"/>
                    </a:lnTo>
                    <a:lnTo>
                      <a:pt x="0" y="64"/>
                    </a:lnTo>
                    <a:close/>
                    <a:moveTo>
                      <a:pt x="5" y="50"/>
                    </a:moveTo>
                    <a:lnTo>
                      <a:pt x="23" y="39"/>
                    </a:lnTo>
                    <a:lnTo>
                      <a:pt x="42" y="28"/>
                    </a:lnTo>
                    <a:lnTo>
                      <a:pt x="60" y="20"/>
                    </a:lnTo>
                    <a:lnTo>
                      <a:pt x="77" y="12"/>
                    </a:lnTo>
                    <a:lnTo>
                      <a:pt x="95" y="6"/>
                    </a:lnTo>
                    <a:lnTo>
                      <a:pt x="112" y="2"/>
                    </a:lnTo>
                    <a:lnTo>
                      <a:pt x="121" y="1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8" y="1"/>
                    </a:lnTo>
                    <a:lnTo>
                      <a:pt x="145" y="25"/>
                    </a:lnTo>
                    <a:lnTo>
                      <a:pt x="138" y="25"/>
                    </a:lnTo>
                    <a:lnTo>
                      <a:pt x="129" y="25"/>
                    </a:lnTo>
                    <a:lnTo>
                      <a:pt x="122" y="25"/>
                    </a:lnTo>
                    <a:lnTo>
                      <a:pt x="114" y="26"/>
                    </a:lnTo>
                    <a:lnTo>
                      <a:pt x="99" y="30"/>
                    </a:lnTo>
                    <a:lnTo>
                      <a:pt x="84" y="36"/>
                    </a:lnTo>
                    <a:lnTo>
                      <a:pt x="68" y="42"/>
                    </a:lnTo>
                    <a:lnTo>
                      <a:pt x="51" y="51"/>
                    </a:lnTo>
                    <a:lnTo>
                      <a:pt x="35" y="61"/>
                    </a:lnTo>
                    <a:lnTo>
                      <a:pt x="18" y="70"/>
                    </a:lnTo>
                    <a:lnTo>
                      <a:pt x="5" y="50"/>
                    </a:lnTo>
                    <a:close/>
                    <a:moveTo>
                      <a:pt x="148" y="1"/>
                    </a:moveTo>
                    <a:lnTo>
                      <a:pt x="156" y="2"/>
                    </a:lnTo>
                    <a:lnTo>
                      <a:pt x="166" y="4"/>
                    </a:lnTo>
                    <a:lnTo>
                      <a:pt x="175" y="7"/>
                    </a:lnTo>
                    <a:lnTo>
                      <a:pt x="184" y="10"/>
                    </a:lnTo>
                    <a:lnTo>
                      <a:pt x="194" y="14"/>
                    </a:lnTo>
                    <a:lnTo>
                      <a:pt x="204" y="20"/>
                    </a:lnTo>
                    <a:lnTo>
                      <a:pt x="213" y="25"/>
                    </a:lnTo>
                    <a:lnTo>
                      <a:pt x="223" y="31"/>
                    </a:lnTo>
                    <a:lnTo>
                      <a:pt x="234" y="39"/>
                    </a:lnTo>
                    <a:lnTo>
                      <a:pt x="245" y="48"/>
                    </a:lnTo>
                    <a:lnTo>
                      <a:pt x="256" y="56"/>
                    </a:lnTo>
                    <a:lnTo>
                      <a:pt x="266" y="67"/>
                    </a:lnTo>
                    <a:lnTo>
                      <a:pt x="289" y="91"/>
                    </a:lnTo>
                    <a:lnTo>
                      <a:pt x="314" y="118"/>
                    </a:lnTo>
                    <a:lnTo>
                      <a:pt x="295" y="134"/>
                    </a:lnTo>
                    <a:lnTo>
                      <a:pt x="273" y="108"/>
                    </a:lnTo>
                    <a:lnTo>
                      <a:pt x="251" y="87"/>
                    </a:lnTo>
                    <a:lnTo>
                      <a:pt x="232" y="68"/>
                    </a:lnTo>
                    <a:lnTo>
                      <a:pt x="212" y="53"/>
                    </a:lnTo>
                    <a:lnTo>
                      <a:pt x="204" y="48"/>
                    </a:lnTo>
                    <a:lnTo>
                      <a:pt x="194" y="42"/>
                    </a:lnTo>
                    <a:lnTo>
                      <a:pt x="185" y="38"/>
                    </a:lnTo>
                    <a:lnTo>
                      <a:pt x="177" y="34"/>
                    </a:lnTo>
                    <a:lnTo>
                      <a:pt x="169" y="30"/>
                    </a:lnTo>
                    <a:lnTo>
                      <a:pt x="160" y="28"/>
                    </a:lnTo>
                    <a:lnTo>
                      <a:pt x="153" y="26"/>
                    </a:lnTo>
                    <a:lnTo>
                      <a:pt x="145" y="25"/>
                    </a:lnTo>
                    <a:lnTo>
                      <a:pt x="148" y="1"/>
                    </a:lnTo>
                    <a:close/>
                    <a:moveTo>
                      <a:pt x="302" y="137"/>
                    </a:moveTo>
                    <a:lnTo>
                      <a:pt x="299" y="136"/>
                    </a:lnTo>
                    <a:lnTo>
                      <a:pt x="295" y="134"/>
                    </a:lnTo>
                    <a:lnTo>
                      <a:pt x="305" y="125"/>
                    </a:lnTo>
                    <a:lnTo>
                      <a:pt x="302" y="137"/>
                    </a:lnTo>
                    <a:close/>
                    <a:moveTo>
                      <a:pt x="307" y="114"/>
                    </a:moveTo>
                    <a:lnTo>
                      <a:pt x="636" y="196"/>
                    </a:lnTo>
                    <a:lnTo>
                      <a:pt x="629" y="219"/>
                    </a:lnTo>
                    <a:lnTo>
                      <a:pt x="302" y="137"/>
                    </a:lnTo>
                    <a:lnTo>
                      <a:pt x="307" y="114"/>
                    </a:lnTo>
                    <a:close/>
                    <a:moveTo>
                      <a:pt x="636" y="196"/>
                    </a:moveTo>
                    <a:lnTo>
                      <a:pt x="639" y="198"/>
                    </a:lnTo>
                    <a:lnTo>
                      <a:pt x="642" y="200"/>
                    </a:lnTo>
                    <a:lnTo>
                      <a:pt x="632" y="208"/>
                    </a:lnTo>
                    <a:lnTo>
                      <a:pt x="636" y="196"/>
                    </a:lnTo>
                    <a:close/>
                    <a:moveTo>
                      <a:pt x="642" y="200"/>
                    </a:moveTo>
                    <a:lnTo>
                      <a:pt x="944" y="586"/>
                    </a:lnTo>
                    <a:lnTo>
                      <a:pt x="925" y="601"/>
                    </a:lnTo>
                    <a:lnTo>
                      <a:pt x="623" y="215"/>
                    </a:lnTo>
                    <a:lnTo>
                      <a:pt x="642" y="200"/>
                    </a:lnTo>
                    <a:close/>
                    <a:moveTo>
                      <a:pt x="944" y="586"/>
                    </a:moveTo>
                    <a:lnTo>
                      <a:pt x="946" y="590"/>
                    </a:lnTo>
                    <a:lnTo>
                      <a:pt x="946" y="593"/>
                    </a:lnTo>
                    <a:lnTo>
                      <a:pt x="945" y="597"/>
                    </a:lnTo>
                    <a:lnTo>
                      <a:pt x="944" y="601"/>
                    </a:lnTo>
                    <a:lnTo>
                      <a:pt x="940" y="603"/>
                    </a:lnTo>
                    <a:lnTo>
                      <a:pt x="937" y="605"/>
                    </a:lnTo>
                    <a:lnTo>
                      <a:pt x="933" y="606"/>
                    </a:lnTo>
                    <a:lnTo>
                      <a:pt x="929" y="605"/>
                    </a:lnTo>
                    <a:lnTo>
                      <a:pt x="935" y="593"/>
                    </a:lnTo>
                    <a:lnTo>
                      <a:pt x="944" y="586"/>
                    </a:lnTo>
                    <a:close/>
                    <a:moveTo>
                      <a:pt x="929" y="605"/>
                    </a:moveTo>
                    <a:lnTo>
                      <a:pt x="610" y="448"/>
                    </a:lnTo>
                    <a:lnTo>
                      <a:pt x="621" y="427"/>
                    </a:lnTo>
                    <a:lnTo>
                      <a:pt x="939" y="582"/>
                    </a:lnTo>
                    <a:lnTo>
                      <a:pt x="929" y="605"/>
                    </a:lnTo>
                    <a:close/>
                    <a:moveTo>
                      <a:pt x="603" y="442"/>
                    </a:moveTo>
                    <a:lnTo>
                      <a:pt x="603" y="439"/>
                    </a:lnTo>
                    <a:lnTo>
                      <a:pt x="603" y="434"/>
                    </a:lnTo>
                    <a:lnTo>
                      <a:pt x="605" y="431"/>
                    </a:lnTo>
                    <a:lnTo>
                      <a:pt x="608" y="429"/>
                    </a:lnTo>
                    <a:lnTo>
                      <a:pt x="610" y="427"/>
                    </a:lnTo>
                    <a:lnTo>
                      <a:pt x="613" y="426"/>
                    </a:lnTo>
                    <a:lnTo>
                      <a:pt x="617" y="426"/>
                    </a:lnTo>
                    <a:lnTo>
                      <a:pt x="621" y="427"/>
                    </a:lnTo>
                    <a:lnTo>
                      <a:pt x="615" y="438"/>
                    </a:lnTo>
                    <a:lnTo>
                      <a:pt x="603" y="442"/>
                    </a:lnTo>
                    <a:close/>
                    <a:moveTo>
                      <a:pt x="627" y="433"/>
                    </a:moveTo>
                    <a:lnTo>
                      <a:pt x="635" y="458"/>
                    </a:lnTo>
                    <a:lnTo>
                      <a:pt x="642" y="482"/>
                    </a:lnTo>
                    <a:lnTo>
                      <a:pt x="649" y="507"/>
                    </a:lnTo>
                    <a:lnTo>
                      <a:pt x="654" y="530"/>
                    </a:lnTo>
                    <a:lnTo>
                      <a:pt x="657" y="555"/>
                    </a:lnTo>
                    <a:lnTo>
                      <a:pt x="661" y="579"/>
                    </a:lnTo>
                    <a:lnTo>
                      <a:pt x="663" y="604"/>
                    </a:lnTo>
                    <a:lnTo>
                      <a:pt x="664" y="628"/>
                    </a:lnTo>
                    <a:lnTo>
                      <a:pt x="639" y="628"/>
                    </a:lnTo>
                    <a:lnTo>
                      <a:pt x="639" y="605"/>
                    </a:lnTo>
                    <a:lnTo>
                      <a:pt x="637" y="582"/>
                    </a:lnTo>
                    <a:lnTo>
                      <a:pt x="634" y="559"/>
                    </a:lnTo>
                    <a:lnTo>
                      <a:pt x="629" y="536"/>
                    </a:lnTo>
                    <a:lnTo>
                      <a:pt x="625" y="512"/>
                    </a:lnTo>
                    <a:lnTo>
                      <a:pt x="618" y="489"/>
                    </a:lnTo>
                    <a:lnTo>
                      <a:pt x="612" y="466"/>
                    </a:lnTo>
                    <a:lnTo>
                      <a:pt x="603" y="442"/>
                    </a:lnTo>
                    <a:lnTo>
                      <a:pt x="627" y="433"/>
                    </a:lnTo>
                    <a:close/>
                    <a:moveTo>
                      <a:pt x="664" y="628"/>
                    </a:moveTo>
                    <a:lnTo>
                      <a:pt x="664" y="651"/>
                    </a:lnTo>
                    <a:lnTo>
                      <a:pt x="663" y="676"/>
                    </a:lnTo>
                    <a:lnTo>
                      <a:pt x="661" y="700"/>
                    </a:lnTo>
                    <a:lnTo>
                      <a:pt x="657" y="724"/>
                    </a:lnTo>
                    <a:lnTo>
                      <a:pt x="653" y="748"/>
                    </a:lnTo>
                    <a:lnTo>
                      <a:pt x="649" y="771"/>
                    </a:lnTo>
                    <a:lnTo>
                      <a:pt x="642" y="795"/>
                    </a:lnTo>
                    <a:lnTo>
                      <a:pt x="636" y="819"/>
                    </a:lnTo>
                    <a:lnTo>
                      <a:pt x="612" y="811"/>
                    </a:lnTo>
                    <a:lnTo>
                      <a:pt x="618" y="789"/>
                    </a:lnTo>
                    <a:lnTo>
                      <a:pt x="625" y="766"/>
                    </a:lnTo>
                    <a:lnTo>
                      <a:pt x="629" y="743"/>
                    </a:lnTo>
                    <a:lnTo>
                      <a:pt x="634" y="719"/>
                    </a:lnTo>
                    <a:lnTo>
                      <a:pt x="637" y="697"/>
                    </a:lnTo>
                    <a:lnTo>
                      <a:pt x="638" y="674"/>
                    </a:lnTo>
                    <a:lnTo>
                      <a:pt x="639" y="651"/>
                    </a:lnTo>
                    <a:lnTo>
                      <a:pt x="639" y="628"/>
                    </a:lnTo>
                    <a:lnTo>
                      <a:pt x="664" y="628"/>
                    </a:lnTo>
                    <a:close/>
                    <a:moveTo>
                      <a:pt x="636" y="819"/>
                    </a:moveTo>
                    <a:lnTo>
                      <a:pt x="634" y="822"/>
                    </a:lnTo>
                    <a:lnTo>
                      <a:pt x="631" y="825"/>
                    </a:lnTo>
                    <a:lnTo>
                      <a:pt x="628" y="826"/>
                    </a:lnTo>
                    <a:lnTo>
                      <a:pt x="624" y="826"/>
                    </a:lnTo>
                    <a:lnTo>
                      <a:pt x="621" y="826"/>
                    </a:lnTo>
                    <a:lnTo>
                      <a:pt x="617" y="825"/>
                    </a:lnTo>
                    <a:lnTo>
                      <a:pt x="614" y="822"/>
                    </a:lnTo>
                    <a:lnTo>
                      <a:pt x="612" y="819"/>
                    </a:lnTo>
                    <a:lnTo>
                      <a:pt x="624" y="816"/>
                    </a:lnTo>
                    <a:lnTo>
                      <a:pt x="636" y="819"/>
                    </a:lnTo>
                    <a:close/>
                    <a:moveTo>
                      <a:pt x="612" y="819"/>
                    </a:moveTo>
                    <a:lnTo>
                      <a:pt x="612" y="819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612" y="819"/>
                    </a:moveTo>
                    <a:lnTo>
                      <a:pt x="607" y="802"/>
                    </a:lnTo>
                    <a:lnTo>
                      <a:pt x="600" y="784"/>
                    </a:lnTo>
                    <a:lnTo>
                      <a:pt x="594" y="768"/>
                    </a:lnTo>
                    <a:lnTo>
                      <a:pt x="587" y="752"/>
                    </a:lnTo>
                    <a:lnTo>
                      <a:pt x="609" y="742"/>
                    </a:lnTo>
                    <a:lnTo>
                      <a:pt x="616" y="759"/>
                    </a:lnTo>
                    <a:lnTo>
                      <a:pt x="623" y="776"/>
                    </a:lnTo>
                    <a:lnTo>
                      <a:pt x="629" y="794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587" y="752"/>
                    </a:moveTo>
                    <a:lnTo>
                      <a:pt x="580" y="736"/>
                    </a:lnTo>
                    <a:lnTo>
                      <a:pt x="572" y="721"/>
                    </a:lnTo>
                    <a:lnTo>
                      <a:pt x="564" y="705"/>
                    </a:lnTo>
                    <a:lnTo>
                      <a:pt x="556" y="691"/>
                    </a:lnTo>
                    <a:lnTo>
                      <a:pt x="577" y="679"/>
                    </a:lnTo>
                    <a:lnTo>
                      <a:pt x="586" y="695"/>
                    </a:lnTo>
                    <a:lnTo>
                      <a:pt x="594" y="710"/>
                    </a:lnTo>
                    <a:lnTo>
                      <a:pt x="601" y="726"/>
                    </a:lnTo>
                    <a:lnTo>
                      <a:pt x="609" y="742"/>
                    </a:lnTo>
                    <a:lnTo>
                      <a:pt x="587" y="752"/>
                    </a:lnTo>
                    <a:close/>
                    <a:moveTo>
                      <a:pt x="556" y="691"/>
                    </a:moveTo>
                    <a:lnTo>
                      <a:pt x="545" y="673"/>
                    </a:lnTo>
                    <a:lnTo>
                      <a:pt x="534" y="655"/>
                    </a:lnTo>
                    <a:lnTo>
                      <a:pt x="522" y="638"/>
                    </a:lnTo>
                    <a:lnTo>
                      <a:pt x="510" y="621"/>
                    </a:lnTo>
                    <a:lnTo>
                      <a:pt x="497" y="606"/>
                    </a:lnTo>
                    <a:lnTo>
                      <a:pt x="484" y="591"/>
                    </a:lnTo>
                    <a:lnTo>
                      <a:pt x="470" y="576"/>
                    </a:lnTo>
                    <a:lnTo>
                      <a:pt x="456" y="562"/>
                    </a:lnTo>
                    <a:lnTo>
                      <a:pt x="441" y="549"/>
                    </a:lnTo>
                    <a:lnTo>
                      <a:pt x="426" y="536"/>
                    </a:lnTo>
                    <a:lnTo>
                      <a:pt x="410" y="524"/>
                    </a:lnTo>
                    <a:lnTo>
                      <a:pt x="394" y="513"/>
                    </a:lnTo>
                    <a:lnTo>
                      <a:pt x="378" y="501"/>
                    </a:lnTo>
                    <a:lnTo>
                      <a:pt x="360" y="492"/>
                    </a:lnTo>
                    <a:lnTo>
                      <a:pt x="342" y="482"/>
                    </a:lnTo>
                    <a:lnTo>
                      <a:pt x="324" y="473"/>
                    </a:lnTo>
                    <a:lnTo>
                      <a:pt x="334" y="452"/>
                    </a:lnTo>
                    <a:lnTo>
                      <a:pt x="354" y="460"/>
                    </a:lnTo>
                    <a:lnTo>
                      <a:pt x="372" y="471"/>
                    </a:lnTo>
                    <a:lnTo>
                      <a:pt x="389" y="481"/>
                    </a:lnTo>
                    <a:lnTo>
                      <a:pt x="408" y="493"/>
                    </a:lnTo>
                    <a:lnTo>
                      <a:pt x="424" y="505"/>
                    </a:lnTo>
                    <a:lnTo>
                      <a:pt x="441" y="517"/>
                    </a:lnTo>
                    <a:lnTo>
                      <a:pt x="457" y="530"/>
                    </a:lnTo>
                    <a:lnTo>
                      <a:pt x="473" y="544"/>
                    </a:lnTo>
                    <a:lnTo>
                      <a:pt x="488" y="559"/>
                    </a:lnTo>
                    <a:lnTo>
                      <a:pt x="502" y="575"/>
                    </a:lnTo>
                    <a:lnTo>
                      <a:pt x="516" y="590"/>
                    </a:lnTo>
                    <a:lnTo>
                      <a:pt x="529" y="607"/>
                    </a:lnTo>
                    <a:lnTo>
                      <a:pt x="542" y="623"/>
                    </a:lnTo>
                    <a:lnTo>
                      <a:pt x="555" y="642"/>
                    </a:lnTo>
                    <a:lnTo>
                      <a:pt x="565" y="660"/>
                    </a:lnTo>
                    <a:lnTo>
                      <a:pt x="577" y="679"/>
                    </a:lnTo>
                    <a:lnTo>
                      <a:pt x="556" y="691"/>
                    </a:lnTo>
                    <a:close/>
                    <a:moveTo>
                      <a:pt x="317" y="466"/>
                    </a:moveTo>
                    <a:lnTo>
                      <a:pt x="317" y="461"/>
                    </a:lnTo>
                    <a:lnTo>
                      <a:pt x="317" y="458"/>
                    </a:lnTo>
                    <a:lnTo>
                      <a:pt x="319" y="456"/>
                    </a:lnTo>
                    <a:lnTo>
                      <a:pt x="321" y="453"/>
                    </a:lnTo>
                    <a:lnTo>
                      <a:pt x="325" y="452"/>
                    </a:lnTo>
                    <a:lnTo>
                      <a:pt x="328" y="451"/>
                    </a:lnTo>
                    <a:lnTo>
                      <a:pt x="331" y="451"/>
                    </a:lnTo>
                    <a:lnTo>
                      <a:pt x="334" y="452"/>
                    </a:lnTo>
                    <a:lnTo>
                      <a:pt x="329" y="462"/>
                    </a:lnTo>
                    <a:lnTo>
                      <a:pt x="317" y="466"/>
                    </a:lnTo>
                    <a:close/>
                    <a:moveTo>
                      <a:pt x="341" y="459"/>
                    </a:moveTo>
                    <a:lnTo>
                      <a:pt x="341" y="459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41" y="459"/>
                    </a:moveTo>
                    <a:lnTo>
                      <a:pt x="346" y="478"/>
                    </a:lnTo>
                    <a:lnTo>
                      <a:pt x="351" y="496"/>
                    </a:lnTo>
                    <a:lnTo>
                      <a:pt x="355" y="514"/>
                    </a:lnTo>
                    <a:lnTo>
                      <a:pt x="359" y="533"/>
                    </a:lnTo>
                    <a:lnTo>
                      <a:pt x="334" y="537"/>
                    </a:lnTo>
                    <a:lnTo>
                      <a:pt x="331" y="520"/>
                    </a:lnTo>
                    <a:lnTo>
                      <a:pt x="327" y="502"/>
                    </a:lnTo>
                    <a:lnTo>
                      <a:pt x="322" y="484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59" y="533"/>
                    </a:moveTo>
                    <a:lnTo>
                      <a:pt x="362" y="551"/>
                    </a:lnTo>
                    <a:lnTo>
                      <a:pt x="365" y="568"/>
                    </a:lnTo>
                    <a:lnTo>
                      <a:pt x="367" y="587"/>
                    </a:lnTo>
                    <a:lnTo>
                      <a:pt x="369" y="603"/>
                    </a:lnTo>
                    <a:lnTo>
                      <a:pt x="344" y="605"/>
                    </a:lnTo>
                    <a:lnTo>
                      <a:pt x="343" y="589"/>
                    </a:lnTo>
                    <a:lnTo>
                      <a:pt x="341" y="571"/>
                    </a:lnTo>
                    <a:lnTo>
                      <a:pt x="338" y="554"/>
                    </a:lnTo>
                    <a:lnTo>
                      <a:pt x="334" y="537"/>
                    </a:lnTo>
                    <a:lnTo>
                      <a:pt x="359" y="533"/>
                    </a:lnTo>
                    <a:close/>
                    <a:moveTo>
                      <a:pt x="369" y="603"/>
                    </a:moveTo>
                    <a:lnTo>
                      <a:pt x="370" y="624"/>
                    </a:lnTo>
                    <a:lnTo>
                      <a:pt x="371" y="646"/>
                    </a:lnTo>
                    <a:lnTo>
                      <a:pt x="371" y="668"/>
                    </a:lnTo>
                    <a:lnTo>
                      <a:pt x="370" y="688"/>
                    </a:lnTo>
                    <a:lnTo>
                      <a:pt x="369" y="709"/>
                    </a:lnTo>
                    <a:lnTo>
                      <a:pt x="367" y="728"/>
                    </a:lnTo>
                    <a:lnTo>
                      <a:pt x="364" y="748"/>
                    </a:lnTo>
                    <a:lnTo>
                      <a:pt x="359" y="767"/>
                    </a:lnTo>
                    <a:lnTo>
                      <a:pt x="355" y="785"/>
                    </a:lnTo>
                    <a:lnTo>
                      <a:pt x="348" y="804"/>
                    </a:lnTo>
                    <a:lnTo>
                      <a:pt x="343" y="821"/>
                    </a:lnTo>
                    <a:lnTo>
                      <a:pt x="335" y="838"/>
                    </a:lnTo>
                    <a:lnTo>
                      <a:pt x="328" y="856"/>
                    </a:lnTo>
                    <a:lnTo>
                      <a:pt x="319" y="872"/>
                    </a:lnTo>
                    <a:lnTo>
                      <a:pt x="310" y="888"/>
                    </a:lnTo>
                    <a:lnTo>
                      <a:pt x="299" y="904"/>
                    </a:lnTo>
                    <a:lnTo>
                      <a:pt x="279" y="890"/>
                    </a:lnTo>
                    <a:lnTo>
                      <a:pt x="289" y="875"/>
                    </a:lnTo>
                    <a:lnTo>
                      <a:pt x="298" y="860"/>
                    </a:lnTo>
                    <a:lnTo>
                      <a:pt x="305" y="845"/>
                    </a:lnTo>
                    <a:lnTo>
                      <a:pt x="313" y="829"/>
                    </a:lnTo>
                    <a:lnTo>
                      <a:pt x="320" y="812"/>
                    </a:lnTo>
                    <a:lnTo>
                      <a:pt x="326" y="795"/>
                    </a:lnTo>
                    <a:lnTo>
                      <a:pt x="331" y="778"/>
                    </a:lnTo>
                    <a:lnTo>
                      <a:pt x="335" y="760"/>
                    </a:lnTo>
                    <a:lnTo>
                      <a:pt x="340" y="742"/>
                    </a:lnTo>
                    <a:lnTo>
                      <a:pt x="342" y="724"/>
                    </a:lnTo>
                    <a:lnTo>
                      <a:pt x="344" y="705"/>
                    </a:lnTo>
                    <a:lnTo>
                      <a:pt x="346" y="686"/>
                    </a:lnTo>
                    <a:lnTo>
                      <a:pt x="347" y="667"/>
                    </a:lnTo>
                    <a:lnTo>
                      <a:pt x="347" y="646"/>
                    </a:lnTo>
                    <a:lnTo>
                      <a:pt x="346" y="627"/>
                    </a:lnTo>
                    <a:lnTo>
                      <a:pt x="344" y="605"/>
                    </a:lnTo>
                    <a:lnTo>
                      <a:pt x="369" y="603"/>
                    </a:lnTo>
                    <a:close/>
                    <a:moveTo>
                      <a:pt x="299" y="904"/>
                    </a:moveTo>
                    <a:lnTo>
                      <a:pt x="297" y="906"/>
                    </a:lnTo>
                    <a:lnTo>
                      <a:pt x="293" y="907"/>
                    </a:lnTo>
                    <a:lnTo>
                      <a:pt x="290" y="908"/>
                    </a:lnTo>
                    <a:lnTo>
                      <a:pt x="287" y="908"/>
                    </a:lnTo>
                    <a:lnTo>
                      <a:pt x="284" y="907"/>
                    </a:lnTo>
                    <a:lnTo>
                      <a:pt x="281" y="906"/>
                    </a:lnTo>
                    <a:lnTo>
                      <a:pt x="279" y="904"/>
                    </a:lnTo>
                    <a:lnTo>
                      <a:pt x="277" y="901"/>
                    </a:lnTo>
                    <a:lnTo>
                      <a:pt x="289" y="897"/>
                    </a:lnTo>
                    <a:lnTo>
                      <a:pt x="299" y="9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3" name="Freeform 1135"/>
              <p:cNvSpPr>
                <a:spLocks/>
              </p:cNvSpPr>
              <p:nvPr/>
            </p:nvSpPr>
            <p:spPr bwMode="auto">
              <a:xfrm>
                <a:off x="2703" y="1341"/>
                <a:ext cx="159" cy="52"/>
              </a:xfrm>
              <a:custGeom>
                <a:avLst/>
                <a:gdLst>
                  <a:gd name="T0" fmla="*/ 31 w 787"/>
                  <a:gd name="T1" fmla="*/ 10 h 263"/>
                  <a:gd name="T2" fmla="*/ 30 w 787"/>
                  <a:gd name="T3" fmla="*/ 10 h 263"/>
                  <a:gd name="T4" fmla="*/ 29 w 787"/>
                  <a:gd name="T5" fmla="*/ 9 h 263"/>
                  <a:gd name="T6" fmla="*/ 28 w 787"/>
                  <a:gd name="T7" fmla="*/ 9 h 263"/>
                  <a:gd name="T8" fmla="*/ 27 w 787"/>
                  <a:gd name="T9" fmla="*/ 8 h 263"/>
                  <a:gd name="T10" fmla="*/ 25 w 787"/>
                  <a:gd name="T11" fmla="*/ 7 h 263"/>
                  <a:gd name="T12" fmla="*/ 22 w 787"/>
                  <a:gd name="T13" fmla="*/ 6 h 263"/>
                  <a:gd name="T14" fmla="*/ 19 w 787"/>
                  <a:gd name="T15" fmla="*/ 5 h 263"/>
                  <a:gd name="T16" fmla="*/ 17 w 787"/>
                  <a:gd name="T17" fmla="*/ 4 h 263"/>
                  <a:gd name="T18" fmla="*/ 14 w 787"/>
                  <a:gd name="T19" fmla="*/ 3 h 263"/>
                  <a:gd name="T20" fmla="*/ 12 w 787"/>
                  <a:gd name="T21" fmla="*/ 2 h 263"/>
                  <a:gd name="T22" fmla="*/ 9 w 787"/>
                  <a:gd name="T23" fmla="*/ 1 h 263"/>
                  <a:gd name="T24" fmla="*/ 7 w 787"/>
                  <a:gd name="T25" fmla="*/ 1 h 263"/>
                  <a:gd name="T26" fmla="*/ 6 w 787"/>
                  <a:gd name="T27" fmla="*/ 1 h 263"/>
                  <a:gd name="T28" fmla="*/ 5 w 787"/>
                  <a:gd name="T29" fmla="*/ 0 h 263"/>
                  <a:gd name="T30" fmla="*/ 4 w 787"/>
                  <a:gd name="T31" fmla="*/ 0 h 263"/>
                  <a:gd name="T32" fmla="*/ 3 w 787"/>
                  <a:gd name="T33" fmla="*/ 0 h 263"/>
                  <a:gd name="T34" fmla="*/ 3 w 787"/>
                  <a:gd name="T35" fmla="*/ 0 h 263"/>
                  <a:gd name="T36" fmla="*/ 2 w 787"/>
                  <a:gd name="T37" fmla="*/ 0 h 263"/>
                  <a:gd name="T38" fmla="*/ 1 w 787"/>
                  <a:gd name="T39" fmla="*/ 0 h 263"/>
                  <a:gd name="T40" fmla="*/ 1 w 787"/>
                  <a:gd name="T41" fmla="*/ 0 h 263"/>
                  <a:gd name="T42" fmla="*/ 0 w 787"/>
                  <a:gd name="T43" fmla="*/ 0 h 263"/>
                  <a:gd name="T44" fmla="*/ 0 w 787"/>
                  <a:gd name="T45" fmla="*/ 0 h 263"/>
                  <a:gd name="T46" fmla="*/ 0 w 787"/>
                  <a:gd name="T47" fmla="*/ 1 h 263"/>
                  <a:gd name="T48" fmla="*/ 0 w 787"/>
                  <a:gd name="T49" fmla="*/ 1 h 263"/>
                  <a:gd name="T50" fmla="*/ 0 w 787"/>
                  <a:gd name="T51" fmla="*/ 2 h 263"/>
                  <a:gd name="T52" fmla="*/ 0 w 787"/>
                  <a:gd name="T53" fmla="*/ 2 h 263"/>
                  <a:gd name="T54" fmla="*/ 0 w 787"/>
                  <a:gd name="T55" fmla="*/ 3 h 263"/>
                  <a:gd name="T56" fmla="*/ 1 w 787"/>
                  <a:gd name="T57" fmla="*/ 3 h 263"/>
                  <a:gd name="T58" fmla="*/ 1 w 787"/>
                  <a:gd name="T59" fmla="*/ 4 h 263"/>
                  <a:gd name="T60" fmla="*/ 2 w 787"/>
                  <a:gd name="T61" fmla="*/ 4 h 263"/>
                  <a:gd name="T62" fmla="*/ 2 w 787"/>
                  <a:gd name="T63" fmla="*/ 5 h 263"/>
                  <a:gd name="T64" fmla="*/ 3 w 787"/>
                  <a:gd name="T65" fmla="*/ 5 h 263"/>
                  <a:gd name="T66" fmla="*/ 4 w 787"/>
                  <a:gd name="T67" fmla="*/ 6 h 263"/>
                  <a:gd name="T68" fmla="*/ 5 w 787"/>
                  <a:gd name="T69" fmla="*/ 6 h 263"/>
                  <a:gd name="T70" fmla="*/ 6 w 787"/>
                  <a:gd name="T71" fmla="*/ 6 h 263"/>
                  <a:gd name="T72" fmla="*/ 7 w 787"/>
                  <a:gd name="T73" fmla="*/ 7 h 263"/>
                  <a:gd name="T74" fmla="*/ 8 w 787"/>
                  <a:gd name="T75" fmla="*/ 7 h 263"/>
                  <a:gd name="T76" fmla="*/ 9 w 787"/>
                  <a:gd name="T77" fmla="*/ 8 h 263"/>
                  <a:gd name="T78" fmla="*/ 11 w 787"/>
                  <a:gd name="T79" fmla="*/ 8 h 263"/>
                  <a:gd name="T80" fmla="*/ 12 w 787"/>
                  <a:gd name="T81" fmla="*/ 8 h 263"/>
                  <a:gd name="T82" fmla="*/ 13 w 787"/>
                  <a:gd name="T83" fmla="*/ 9 h 263"/>
                  <a:gd name="T84" fmla="*/ 15 w 787"/>
                  <a:gd name="T85" fmla="*/ 9 h 263"/>
                  <a:gd name="T86" fmla="*/ 16 w 787"/>
                  <a:gd name="T87" fmla="*/ 9 h 263"/>
                  <a:gd name="T88" fmla="*/ 17 w 787"/>
                  <a:gd name="T89" fmla="*/ 9 h 263"/>
                  <a:gd name="T90" fmla="*/ 20 w 787"/>
                  <a:gd name="T91" fmla="*/ 9 h 263"/>
                  <a:gd name="T92" fmla="*/ 23 w 787"/>
                  <a:gd name="T93" fmla="*/ 10 h 263"/>
                  <a:gd name="T94" fmla="*/ 25 w 787"/>
                  <a:gd name="T95" fmla="*/ 10 h 263"/>
                  <a:gd name="T96" fmla="*/ 28 w 787"/>
                  <a:gd name="T97" fmla="*/ 10 h 263"/>
                  <a:gd name="T98" fmla="*/ 29 w 787"/>
                  <a:gd name="T99" fmla="*/ 10 h 263"/>
                  <a:gd name="T100" fmla="*/ 30 w 787"/>
                  <a:gd name="T101" fmla="*/ 10 h 263"/>
                  <a:gd name="T102" fmla="*/ 31 w 787"/>
                  <a:gd name="T103" fmla="*/ 10 h 263"/>
                  <a:gd name="T104" fmla="*/ 31 w 787"/>
                  <a:gd name="T105" fmla="*/ 10 h 2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87"/>
                  <a:gd name="T160" fmla="*/ 0 h 263"/>
                  <a:gd name="T161" fmla="*/ 787 w 787"/>
                  <a:gd name="T162" fmla="*/ 263 h 26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87" h="263">
                    <a:moveTo>
                      <a:pt x="787" y="261"/>
                    </a:moveTo>
                    <a:lnTo>
                      <a:pt x="763" y="247"/>
                    </a:lnTo>
                    <a:lnTo>
                      <a:pt x="736" y="233"/>
                    </a:lnTo>
                    <a:lnTo>
                      <a:pt x="707" y="218"/>
                    </a:lnTo>
                    <a:lnTo>
                      <a:pt x="678" y="204"/>
                    </a:lnTo>
                    <a:lnTo>
                      <a:pt x="617" y="175"/>
                    </a:lnTo>
                    <a:lnTo>
                      <a:pt x="552" y="147"/>
                    </a:lnTo>
                    <a:lnTo>
                      <a:pt x="486" y="121"/>
                    </a:lnTo>
                    <a:lnTo>
                      <a:pt x="420" y="95"/>
                    </a:lnTo>
                    <a:lnTo>
                      <a:pt x="355" y="72"/>
                    </a:lnTo>
                    <a:lnTo>
                      <a:pt x="292" y="52"/>
                    </a:lnTo>
                    <a:lnTo>
                      <a:pt x="231" y="33"/>
                    </a:lnTo>
                    <a:lnTo>
                      <a:pt x="176" y="19"/>
                    </a:lnTo>
                    <a:lnTo>
                      <a:pt x="150" y="13"/>
                    </a:lnTo>
                    <a:lnTo>
                      <a:pt x="125" y="8"/>
                    </a:lnTo>
                    <a:lnTo>
                      <a:pt x="103" y="4"/>
                    </a:lnTo>
                    <a:lnTo>
                      <a:pt x="82" y="2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22" y="2"/>
                    </a:lnTo>
                    <a:lnTo>
                      <a:pt x="12" y="5"/>
                    </a:lnTo>
                    <a:lnTo>
                      <a:pt x="5" y="11"/>
                    </a:lnTo>
                    <a:lnTo>
                      <a:pt x="2" y="16"/>
                    </a:lnTo>
                    <a:lnTo>
                      <a:pt x="2" y="25"/>
                    </a:lnTo>
                    <a:lnTo>
                      <a:pt x="0" y="39"/>
                    </a:lnTo>
                    <a:lnTo>
                      <a:pt x="1" y="53"/>
                    </a:lnTo>
                    <a:lnTo>
                      <a:pt x="5" y="66"/>
                    </a:lnTo>
                    <a:lnTo>
                      <a:pt x="14" y="80"/>
                    </a:lnTo>
                    <a:lnTo>
                      <a:pt x="25" y="93"/>
                    </a:lnTo>
                    <a:lnTo>
                      <a:pt x="39" y="105"/>
                    </a:lnTo>
                    <a:lnTo>
                      <a:pt x="56" y="118"/>
                    </a:lnTo>
                    <a:lnTo>
                      <a:pt x="76" y="129"/>
                    </a:lnTo>
                    <a:lnTo>
                      <a:pt x="97" y="140"/>
                    </a:lnTo>
                    <a:lnTo>
                      <a:pt x="121" y="151"/>
                    </a:lnTo>
                    <a:lnTo>
                      <a:pt x="147" y="162"/>
                    </a:lnTo>
                    <a:lnTo>
                      <a:pt x="174" y="172"/>
                    </a:lnTo>
                    <a:lnTo>
                      <a:pt x="203" y="181"/>
                    </a:lnTo>
                    <a:lnTo>
                      <a:pt x="233" y="191"/>
                    </a:lnTo>
                    <a:lnTo>
                      <a:pt x="266" y="200"/>
                    </a:lnTo>
                    <a:lnTo>
                      <a:pt x="298" y="207"/>
                    </a:lnTo>
                    <a:lnTo>
                      <a:pt x="332" y="215"/>
                    </a:lnTo>
                    <a:lnTo>
                      <a:pt x="365" y="222"/>
                    </a:lnTo>
                    <a:lnTo>
                      <a:pt x="400" y="229"/>
                    </a:lnTo>
                    <a:lnTo>
                      <a:pt x="433" y="235"/>
                    </a:lnTo>
                    <a:lnTo>
                      <a:pt x="502" y="245"/>
                    </a:lnTo>
                    <a:lnTo>
                      <a:pt x="569" y="254"/>
                    </a:lnTo>
                    <a:lnTo>
                      <a:pt x="632" y="259"/>
                    </a:lnTo>
                    <a:lnTo>
                      <a:pt x="691" y="262"/>
                    </a:lnTo>
                    <a:lnTo>
                      <a:pt x="718" y="263"/>
                    </a:lnTo>
                    <a:lnTo>
                      <a:pt x="743" y="263"/>
                    </a:lnTo>
                    <a:lnTo>
                      <a:pt x="767" y="263"/>
                    </a:lnTo>
                    <a:lnTo>
                      <a:pt x="787" y="2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4" name="Freeform 1136"/>
              <p:cNvSpPr>
                <a:spLocks noEditPoints="1"/>
              </p:cNvSpPr>
              <p:nvPr/>
            </p:nvSpPr>
            <p:spPr bwMode="auto">
              <a:xfrm>
                <a:off x="2703" y="1333"/>
                <a:ext cx="159" cy="60"/>
              </a:xfrm>
              <a:custGeom>
                <a:avLst/>
                <a:gdLst>
                  <a:gd name="T0" fmla="*/ 29 w 812"/>
                  <a:gd name="T1" fmla="*/ 10 h 288"/>
                  <a:gd name="T2" fmla="*/ 25 w 812"/>
                  <a:gd name="T3" fmla="*/ 8 h 288"/>
                  <a:gd name="T4" fmla="*/ 20 w 812"/>
                  <a:gd name="T5" fmla="*/ 6 h 288"/>
                  <a:gd name="T6" fmla="*/ 15 w 812"/>
                  <a:gd name="T7" fmla="*/ 4 h 288"/>
                  <a:gd name="T8" fmla="*/ 11 w 812"/>
                  <a:gd name="T9" fmla="*/ 3 h 288"/>
                  <a:gd name="T10" fmla="*/ 8 w 812"/>
                  <a:gd name="T11" fmla="*/ 1 h 288"/>
                  <a:gd name="T12" fmla="*/ 12 w 812"/>
                  <a:gd name="T13" fmla="*/ 2 h 288"/>
                  <a:gd name="T14" fmla="*/ 17 w 812"/>
                  <a:gd name="T15" fmla="*/ 4 h 288"/>
                  <a:gd name="T16" fmla="*/ 22 w 812"/>
                  <a:gd name="T17" fmla="*/ 6 h 288"/>
                  <a:gd name="T18" fmla="*/ 27 w 812"/>
                  <a:gd name="T19" fmla="*/ 8 h 288"/>
                  <a:gd name="T20" fmla="*/ 31 w 812"/>
                  <a:gd name="T21" fmla="*/ 10 h 288"/>
                  <a:gd name="T22" fmla="*/ 8 w 812"/>
                  <a:gd name="T23" fmla="*/ 2 h 288"/>
                  <a:gd name="T24" fmla="*/ 4 w 812"/>
                  <a:gd name="T25" fmla="*/ 1 h 288"/>
                  <a:gd name="T26" fmla="*/ 4 w 812"/>
                  <a:gd name="T27" fmla="*/ 0 h 288"/>
                  <a:gd name="T28" fmla="*/ 8 w 812"/>
                  <a:gd name="T29" fmla="*/ 1 h 288"/>
                  <a:gd name="T30" fmla="*/ 2 w 812"/>
                  <a:gd name="T31" fmla="*/ 1 h 288"/>
                  <a:gd name="T32" fmla="*/ 1 w 812"/>
                  <a:gd name="T33" fmla="*/ 1 h 288"/>
                  <a:gd name="T34" fmla="*/ 0 w 812"/>
                  <a:gd name="T35" fmla="*/ 1 h 288"/>
                  <a:gd name="T36" fmla="*/ 1 w 812"/>
                  <a:gd name="T37" fmla="*/ 0 h 288"/>
                  <a:gd name="T38" fmla="*/ 2 w 812"/>
                  <a:gd name="T39" fmla="*/ 0 h 288"/>
                  <a:gd name="T40" fmla="*/ 3 w 812"/>
                  <a:gd name="T41" fmla="*/ 1 h 288"/>
                  <a:gd name="T42" fmla="*/ 1 w 812"/>
                  <a:gd name="T43" fmla="*/ 1 h 288"/>
                  <a:gd name="T44" fmla="*/ 0 w 812"/>
                  <a:gd name="T45" fmla="*/ 1 h 288"/>
                  <a:gd name="T46" fmla="*/ 1 w 812"/>
                  <a:gd name="T47" fmla="*/ 2 h 288"/>
                  <a:gd name="T48" fmla="*/ 1 w 812"/>
                  <a:gd name="T49" fmla="*/ 1 h 288"/>
                  <a:gd name="T50" fmla="*/ 1 w 812"/>
                  <a:gd name="T51" fmla="*/ 2 h 288"/>
                  <a:gd name="T52" fmla="*/ 0 w 812"/>
                  <a:gd name="T53" fmla="*/ 2 h 288"/>
                  <a:gd name="T54" fmla="*/ 1 w 812"/>
                  <a:gd name="T55" fmla="*/ 2 h 288"/>
                  <a:gd name="T56" fmla="*/ 1 w 812"/>
                  <a:gd name="T57" fmla="*/ 3 h 288"/>
                  <a:gd name="T58" fmla="*/ 2 w 812"/>
                  <a:gd name="T59" fmla="*/ 4 h 288"/>
                  <a:gd name="T60" fmla="*/ 3 w 812"/>
                  <a:gd name="T61" fmla="*/ 5 h 288"/>
                  <a:gd name="T62" fmla="*/ 2 w 812"/>
                  <a:gd name="T63" fmla="*/ 5 h 288"/>
                  <a:gd name="T64" fmla="*/ 1 w 812"/>
                  <a:gd name="T65" fmla="*/ 4 h 288"/>
                  <a:gd name="T66" fmla="*/ 0 w 812"/>
                  <a:gd name="T67" fmla="*/ 2 h 288"/>
                  <a:gd name="T68" fmla="*/ 4 w 812"/>
                  <a:gd name="T69" fmla="*/ 5 h 288"/>
                  <a:gd name="T70" fmla="*/ 6 w 812"/>
                  <a:gd name="T71" fmla="*/ 6 h 288"/>
                  <a:gd name="T72" fmla="*/ 9 w 812"/>
                  <a:gd name="T73" fmla="*/ 8 h 288"/>
                  <a:gd name="T74" fmla="*/ 6 w 812"/>
                  <a:gd name="T75" fmla="*/ 8 h 288"/>
                  <a:gd name="T76" fmla="*/ 4 w 812"/>
                  <a:gd name="T77" fmla="*/ 7 h 288"/>
                  <a:gd name="T78" fmla="*/ 3 w 812"/>
                  <a:gd name="T79" fmla="*/ 5 h 288"/>
                  <a:gd name="T80" fmla="*/ 12 w 812"/>
                  <a:gd name="T81" fmla="*/ 8 h 288"/>
                  <a:gd name="T82" fmla="*/ 17 w 812"/>
                  <a:gd name="T83" fmla="*/ 9 h 288"/>
                  <a:gd name="T84" fmla="*/ 22 w 812"/>
                  <a:gd name="T85" fmla="*/ 10 h 288"/>
                  <a:gd name="T86" fmla="*/ 26 w 812"/>
                  <a:gd name="T87" fmla="*/ 10 h 288"/>
                  <a:gd name="T88" fmla="*/ 30 w 812"/>
                  <a:gd name="T89" fmla="*/ 11 h 288"/>
                  <a:gd name="T90" fmla="*/ 32 w 812"/>
                  <a:gd name="T91" fmla="*/ 12 h 288"/>
                  <a:gd name="T92" fmla="*/ 29 w 812"/>
                  <a:gd name="T93" fmla="*/ 12 h 288"/>
                  <a:gd name="T94" fmla="*/ 25 w 812"/>
                  <a:gd name="T95" fmla="*/ 11 h 288"/>
                  <a:gd name="T96" fmla="*/ 20 w 812"/>
                  <a:gd name="T97" fmla="*/ 11 h 288"/>
                  <a:gd name="T98" fmla="*/ 15 w 812"/>
                  <a:gd name="T99" fmla="*/ 10 h 288"/>
                  <a:gd name="T100" fmla="*/ 11 w 812"/>
                  <a:gd name="T101" fmla="*/ 9 h 288"/>
                  <a:gd name="T102" fmla="*/ 32 w 812"/>
                  <a:gd name="T103" fmla="*/ 11 h 288"/>
                  <a:gd name="T104" fmla="*/ 32 w 812"/>
                  <a:gd name="T105" fmla="*/ 11 h 288"/>
                  <a:gd name="T106" fmla="*/ 32 w 812"/>
                  <a:gd name="T107" fmla="*/ 11 h 288"/>
                  <a:gd name="T108" fmla="*/ 32 w 812"/>
                  <a:gd name="T109" fmla="*/ 11 h 28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12"/>
                  <a:gd name="T166" fmla="*/ 0 h 288"/>
                  <a:gd name="T167" fmla="*/ 812 w 812"/>
                  <a:gd name="T168" fmla="*/ 288 h 28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12" h="288">
                    <a:moveTo>
                      <a:pt x="794" y="285"/>
                    </a:moveTo>
                    <a:lnTo>
                      <a:pt x="763" y="268"/>
                    </a:lnTo>
                    <a:lnTo>
                      <a:pt x="730" y="249"/>
                    </a:lnTo>
                    <a:lnTo>
                      <a:pt x="695" y="232"/>
                    </a:lnTo>
                    <a:lnTo>
                      <a:pt x="658" y="215"/>
                    </a:lnTo>
                    <a:lnTo>
                      <a:pt x="620" y="196"/>
                    </a:lnTo>
                    <a:lnTo>
                      <a:pt x="580" y="180"/>
                    </a:lnTo>
                    <a:lnTo>
                      <a:pt x="540" y="163"/>
                    </a:lnTo>
                    <a:lnTo>
                      <a:pt x="500" y="147"/>
                    </a:lnTo>
                    <a:lnTo>
                      <a:pt x="460" y="132"/>
                    </a:lnTo>
                    <a:lnTo>
                      <a:pt x="419" y="116"/>
                    </a:lnTo>
                    <a:lnTo>
                      <a:pt x="379" y="102"/>
                    </a:lnTo>
                    <a:lnTo>
                      <a:pt x="339" y="88"/>
                    </a:lnTo>
                    <a:lnTo>
                      <a:pt x="301" y="77"/>
                    </a:lnTo>
                    <a:lnTo>
                      <a:pt x="264" y="65"/>
                    </a:lnTo>
                    <a:lnTo>
                      <a:pt x="228" y="55"/>
                    </a:lnTo>
                    <a:lnTo>
                      <a:pt x="194" y="46"/>
                    </a:lnTo>
                    <a:lnTo>
                      <a:pt x="200" y="23"/>
                    </a:lnTo>
                    <a:lnTo>
                      <a:pt x="234" y="31"/>
                    </a:lnTo>
                    <a:lnTo>
                      <a:pt x="270" y="42"/>
                    </a:lnTo>
                    <a:lnTo>
                      <a:pt x="308" y="53"/>
                    </a:lnTo>
                    <a:lnTo>
                      <a:pt x="347" y="66"/>
                    </a:lnTo>
                    <a:lnTo>
                      <a:pt x="387" y="79"/>
                    </a:lnTo>
                    <a:lnTo>
                      <a:pt x="428" y="93"/>
                    </a:lnTo>
                    <a:lnTo>
                      <a:pt x="469" y="108"/>
                    </a:lnTo>
                    <a:lnTo>
                      <a:pt x="510" y="124"/>
                    </a:lnTo>
                    <a:lnTo>
                      <a:pt x="550" y="140"/>
                    </a:lnTo>
                    <a:lnTo>
                      <a:pt x="591" y="158"/>
                    </a:lnTo>
                    <a:lnTo>
                      <a:pt x="630" y="175"/>
                    </a:lnTo>
                    <a:lnTo>
                      <a:pt x="669" y="192"/>
                    </a:lnTo>
                    <a:lnTo>
                      <a:pt x="705" y="210"/>
                    </a:lnTo>
                    <a:lnTo>
                      <a:pt x="741" y="228"/>
                    </a:lnTo>
                    <a:lnTo>
                      <a:pt x="776" y="246"/>
                    </a:lnTo>
                    <a:lnTo>
                      <a:pt x="807" y="264"/>
                    </a:lnTo>
                    <a:lnTo>
                      <a:pt x="794" y="285"/>
                    </a:lnTo>
                    <a:close/>
                    <a:moveTo>
                      <a:pt x="194" y="46"/>
                    </a:moveTo>
                    <a:lnTo>
                      <a:pt x="158" y="38"/>
                    </a:lnTo>
                    <a:lnTo>
                      <a:pt x="125" y="31"/>
                    </a:lnTo>
                    <a:lnTo>
                      <a:pt x="96" y="27"/>
                    </a:lnTo>
                    <a:lnTo>
                      <a:pt x="71" y="25"/>
                    </a:lnTo>
                    <a:lnTo>
                      <a:pt x="72" y="1"/>
                    </a:lnTo>
                    <a:lnTo>
                      <a:pt x="99" y="3"/>
                    </a:lnTo>
                    <a:lnTo>
                      <a:pt x="130" y="7"/>
                    </a:lnTo>
                    <a:lnTo>
                      <a:pt x="163" y="14"/>
                    </a:lnTo>
                    <a:lnTo>
                      <a:pt x="200" y="23"/>
                    </a:lnTo>
                    <a:lnTo>
                      <a:pt x="194" y="46"/>
                    </a:lnTo>
                    <a:close/>
                    <a:moveTo>
                      <a:pt x="71" y="25"/>
                    </a:moveTo>
                    <a:lnTo>
                      <a:pt x="54" y="25"/>
                    </a:lnTo>
                    <a:lnTo>
                      <a:pt x="40" y="26"/>
                    </a:lnTo>
                    <a:lnTo>
                      <a:pt x="35" y="27"/>
                    </a:lnTo>
                    <a:lnTo>
                      <a:pt x="31" y="28"/>
                    </a:lnTo>
                    <a:lnTo>
                      <a:pt x="28" y="30"/>
                    </a:lnTo>
                    <a:lnTo>
                      <a:pt x="27" y="32"/>
                    </a:lnTo>
                    <a:lnTo>
                      <a:pt x="4" y="25"/>
                    </a:lnTo>
                    <a:lnTo>
                      <a:pt x="8" y="18"/>
                    </a:lnTo>
                    <a:lnTo>
                      <a:pt x="12" y="13"/>
                    </a:lnTo>
                    <a:lnTo>
                      <a:pt x="18" y="8"/>
                    </a:lnTo>
                    <a:lnTo>
                      <a:pt x="26" y="5"/>
                    </a:lnTo>
                    <a:lnTo>
                      <a:pt x="36" y="2"/>
                    </a:lnTo>
                    <a:lnTo>
                      <a:pt x="46" y="1"/>
                    </a:lnTo>
                    <a:lnTo>
                      <a:pt x="58" y="0"/>
                    </a:lnTo>
                    <a:lnTo>
                      <a:pt x="72" y="1"/>
                    </a:lnTo>
                    <a:lnTo>
                      <a:pt x="71" y="25"/>
                    </a:lnTo>
                    <a:close/>
                    <a:moveTo>
                      <a:pt x="27" y="32"/>
                    </a:moveTo>
                    <a:lnTo>
                      <a:pt x="27" y="33"/>
                    </a:lnTo>
                    <a:lnTo>
                      <a:pt x="27" y="35"/>
                    </a:lnTo>
                    <a:lnTo>
                      <a:pt x="3" y="39"/>
                    </a:lnTo>
                    <a:lnTo>
                      <a:pt x="2" y="31"/>
                    </a:lnTo>
                    <a:lnTo>
                      <a:pt x="4" y="25"/>
                    </a:lnTo>
                    <a:lnTo>
                      <a:pt x="27" y="32"/>
                    </a:lnTo>
                    <a:close/>
                    <a:moveTo>
                      <a:pt x="27" y="35"/>
                    </a:moveTo>
                    <a:lnTo>
                      <a:pt x="27" y="38"/>
                    </a:lnTo>
                    <a:lnTo>
                      <a:pt x="27" y="41"/>
                    </a:lnTo>
                    <a:lnTo>
                      <a:pt x="15" y="38"/>
                    </a:lnTo>
                    <a:lnTo>
                      <a:pt x="27" y="35"/>
                    </a:lnTo>
                    <a:close/>
                    <a:moveTo>
                      <a:pt x="27" y="41"/>
                    </a:moveTo>
                    <a:lnTo>
                      <a:pt x="25" y="48"/>
                    </a:lnTo>
                    <a:lnTo>
                      <a:pt x="25" y="57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1" y="40"/>
                    </a:lnTo>
                    <a:lnTo>
                      <a:pt x="3" y="33"/>
                    </a:lnTo>
                    <a:lnTo>
                      <a:pt x="27" y="41"/>
                    </a:lnTo>
                    <a:close/>
                    <a:moveTo>
                      <a:pt x="25" y="57"/>
                    </a:moveTo>
                    <a:lnTo>
                      <a:pt x="26" y="66"/>
                    </a:lnTo>
                    <a:lnTo>
                      <a:pt x="30" y="74"/>
                    </a:lnTo>
                    <a:lnTo>
                      <a:pt x="36" y="83"/>
                    </a:lnTo>
                    <a:lnTo>
                      <a:pt x="42" y="92"/>
                    </a:lnTo>
                    <a:lnTo>
                      <a:pt x="51" y="100"/>
                    </a:lnTo>
                    <a:lnTo>
                      <a:pt x="61" y="109"/>
                    </a:lnTo>
                    <a:lnTo>
                      <a:pt x="71" y="118"/>
                    </a:lnTo>
                    <a:lnTo>
                      <a:pt x="84" y="125"/>
                    </a:lnTo>
                    <a:lnTo>
                      <a:pt x="71" y="147"/>
                    </a:lnTo>
                    <a:lnTo>
                      <a:pt x="56" y="137"/>
                    </a:lnTo>
                    <a:lnTo>
                      <a:pt x="43" y="126"/>
                    </a:lnTo>
                    <a:lnTo>
                      <a:pt x="31" y="115"/>
                    </a:lnTo>
                    <a:lnTo>
                      <a:pt x="22" y="105"/>
                    </a:lnTo>
                    <a:lnTo>
                      <a:pt x="13" y="94"/>
                    </a:lnTo>
                    <a:lnTo>
                      <a:pt x="7" y="83"/>
                    </a:lnTo>
                    <a:lnTo>
                      <a:pt x="2" y="71"/>
                    </a:lnTo>
                    <a:lnTo>
                      <a:pt x="0" y="59"/>
                    </a:lnTo>
                    <a:lnTo>
                      <a:pt x="25" y="57"/>
                    </a:lnTo>
                    <a:close/>
                    <a:moveTo>
                      <a:pt x="84" y="125"/>
                    </a:moveTo>
                    <a:lnTo>
                      <a:pt x="99" y="134"/>
                    </a:lnTo>
                    <a:lnTo>
                      <a:pt x="116" y="142"/>
                    </a:lnTo>
                    <a:lnTo>
                      <a:pt x="133" y="150"/>
                    </a:lnTo>
                    <a:lnTo>
                      <a:pt x="151" y="159"/>
                    </a:lnTo>
                    <a:lnTo>
                      <a:pt x="192" y="174"/>
                    </a:lnTo>
                    <a:lnTo>
                      <a:pt x="235" y="188"/>
                    </a:lnTo>
                    <a:lnTo>
                      <a:pt x="229" y="210"/>
                    </a:lnTo>
                    <a:lnTo>
                      <a:pt x="206" y="204"/>
                    </a:lnTo>
                    <a:lnTo>
                      <a:pt x="184" y="196"/>
                    </a:lnTo>
                    <a:lnTo>
                      <a:pt x="162" y="189"/>
                    </a:lnTo>
                    <a:lnTo>
                      <a:pt x="142" y="181"/>
                    </a:lnTo>
                    <a:lnTo>
                      <a:pt x="123" y="173"/>
                    </a:lnTo>
                    <a:lnTo>
                      <a:pt x="105" y="164"/>
                    </a:lnTo>
                    <a:lnTo>
                      <a:pt x="88" y="155"/>
                    </a:lnTo>
                    <a:lnTo>
                      <a:pt x="71" y="147"/>
                    </a:lnTo>
                    <a:lnTo>
                      <a:pt x="84" y="125"/>
                    </a:lnTo>
                    <a:close/>
                    <a:moveTo>
                      <a:pt x="235" y="188"/>
                    </a:moveTo>
                    <a:lnTo>
                      <a:pt x="271" y="197"/>
                    </a:lnTo>
                    <a:lnTo>
                      <a:pt x="309" y="207"/>
                    </a:lnTo>
                    <a:lnTo>
                      <a:pt x="347" y="216"/>
                    </a:lnTo>
                    <a:lnTo>
                      <a:pt x="386" y="224"/>
                    </a:lnTo>
                    <a:lnTo>
                      <a:pt x="424" y="232"/>
                    </a:lnTo>
                    <a:lnTo>
                      <a:pt x="464" y="239"/>
                    </a:lnTo>
                    <a:lnTo>
                      <a:pt x="503" y="244"/>
                    </a:lnTo>
                    <a:lnTo>
                      <a:pt x="542" y="249"/>
                    </a:lnTo>
                    <a:lnTo>
                      <a:pt x="580" y="254"/>
                    </a:lnTo>
                    <a:lnTo>
                      <a:pt x="617" y="258"/>
                    </a:lnTo>
                    <a:lnTo>
                      <a:pt x="652" y="260"/>
                    </a:lnTo>
                    <a:lnTo>
                      <a:pt x="687" y="262"/>
                    </a:lnTo>
                    <a:lnTo>
                      <a:pt x="718" y="264"/>
                    </a:lnTo>
                    <a:lnTo>
                      <a:pt x="749" y="264"/>
                    </a:lnTo>
                    <a:lnTo>
                      <a:pt x="776" y="263"/>
                    </a:lnTo>
                    <a:lnTo>
                      <a:pt x="799" y="262"/>
                    </a:lnTo>
                    <a:lnTo>
                      <a:pt x="801" y="287"/>
                    </a:lnTo>
                    <a:lnTo>
                      <a:pt x="777" y="288"/>
                    </a:lnTo>
                    <a:lnTo>
                      <a:pt x="750" y="288"/>
                    </a:lnTo>
                    <a:lnTo>
                      <a:pt x="719" y="288"/>
                    </a:lnTo>
                    <a:lnTo>
                      <a:pt x="686" y="287"/>
                    </a:lnTo>
                    <a:lnTo>
                      <a:pt x="652" y="285"/>
                    </a:lnTo>
                    <a:lnTo>
                      <a:pt x="616" y="282"/>
                    </a:lnTo>
                    <a:lnTo>
                      <a:pt x="578" y="278"/>
                    </a:lnTo>
                    <a:lnTo>
                      <a:pt x="540" y="274"/>
                    </a:lnTo>
                    <a:lnTo>
                      <a:pt x="500" y="269"/>
                    </a:lnTo>
                    <a:lnTo>
                      <a:pt x="460" y="262"/>
                    </a:lnTo>
                    <a:lnTo>
                      <a:pt x="420" y="256"/>
                    </a:lnTo>
                    <a:lnTo>
                      <a:pt x="380" y="248"/>
                    </a:lnTo>
                    <a:lnTo>
                      <a:pt x="341" y="240"/>
                    </a:lnTo>
                    <a:lnTo>
                      <a:pt x="302" y="231"/>
                    </a:lnTo>
                    <a:lnTo>
                      <a:pt x="265" y="221"/>
                    </a:lnTo>
                    <a:lnTo>
                      <a:pt x="229" y="210"/>
                    </a:lnTo>
                    <a:lnTo>
                      <a:pt x="235" y="188"/>
                    </a:lnTo>
                    <a:close/>
                    <a:moveTo>
                      <a:pt x="807" y="264"/>
                    </a:moveTo>
                    <a:lnTo>
                      <a:pt x="810" y="267"/>
                    </a:lnTo>
                    <a:lnTo>
                      <a:pt x="811" y="270"/>
                    </a:lnTo>
                    <a:lnTo>
                      <a:pt x="812" y="273"/>
                    </a:lnTo>
                    <a:lnTo>
                      <a:pt x="812" y="277"/>
                    </a:lnTo>
                    <a:lnTo>
                      <a:pt x="810" y="281"/>
                    </a:lnTo>
                    <a:lnTo>
                      <a:pt x="808" y="284"/>
                    </a:lnTo>
                    <a:lnTo>
                      <a:pt x="805" y="286"/>
                    </a:lnTo>
                    <a:lnTo>
                      <a:pt x="801" y="287"/>
                    </a:lnTo>
                    <a:lnTo>
                      <a:pt x="800" y="274"/>
                    </a:lnTo>
                    <a:lnTo>
                      <a:pt x="807" y="26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5" name="Freeform 1137"/>
              <p:cNvSpPr>
                <a:spLocks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0 w 274"/>
                  <a:gd name="T1" fmla="*/ 0 h 162"/>
                  <a:gd name="T2" fmla="*/ 0 w 274"/>
                  <a:gd name="T3" fmla="*/ 1 h 162"/>
                  <a:gd name="T4" fmla="*/ 0 w 274"/>
                  <a:gd name="T5" fmla="*/ 1 h 162"/>
                  <a:gd name="T6" fmla="*/ 0 w 274"/>
                  <a:gd name="T7" fmla="*/ 2 h 162"/>
                  <a:gd name="T8" fmla="*/ 0 w 274"/>
                  <a:gd name="T9" fmla="*/ 2 h 162"/>
                  <a:gd name="T10" fmla="*/ 0 w 274"/>
                  <a:gd name="T11" fmla="*/ 2 h 162"/>
                  <a:gd name="T12" fmla="*/ 0 w 274"/>
                  <a:gd name="T13" fmla="*/ 3 h 162"/>
                  <a:gd name="T14" fmla="*/ 1 w 274"/>
                  <a:gd name="T15" fmla="*/ 3 h 162"/>
                  <a:gd name="T16" fmla="*/ 1 w 274"/>
                  <a:gd name="T17" fmla="*/ 4 h 162"/>
                  <a:gd name="T18" fmla="*/ 1 w 274"/>
                  <a:gd name="T19" fmla="*/ 4 h 162"/>
                  <a:gd name="T20" fmla="*/ 2 w 274"/>
                  <a:gd name="T21" fmla="*/ 5 h 162"/>
                  <a:gd name="T22" fmla="*/ 2 w 274"/>
                  <a:gd name="T23" fmla="*/ 5 h 162"/>
                  <a:gd name="T24" fmla="*/ 2 w 274"/>
                  <a:gd name="T25" fmla="*/ 5 h 162"/>
                  <a:gd name="T26" fmla="*/ 3 w 274"/>
                  <a:gd name="T27" fmla="*/ 5 h 162"/>
                  <a:gd name="T28" fmla="*/ 3 w 274"/>
                  <a:gd name="T29" fmla="*/ 6 h 162"/>
                  <a:gd name="T30" fmla="*/ 4 w 274"/>
                  <a:gd name="T31" fmla="*/ 6 h 162"/>
                  <a:gd name="T32" fmla="*/ 4 w 274"/>
                  <a:gd name="T33" fmla="*/ 6 h 162"/>
                  <a:gd name="T34" fmla="*/ 5 w 274"/>
                  <a:gd name="T35" fmla="*/ 6 h 162"/>
                  <a:gd name="T36" fmla="*/ 5 w 274"/>
                  <a:gd name="T37" fmla="*/ 6 h 162"/>
                  <a:gd name="T38" fmla="*/ 6 w 274"/>
                  <a:gd name="T39" fmla="*/ 6 h 162"/>
                  <a:gd name="T40" fmla="*/ 6 w 274"/>
                  <a:gd name="T41" fmla="*/ 6 h 162"/>
                  <a:gd name="T42" fmla="*/ 7 w 274"/>
                  <a:gd name="T43" fmla="*/ 6 h 162"/>
                  <a:gd name="T44" fmla="*/ 7 w 274"/>
                  <a:gd name="T45" fmla="*/ 6 h 162"/>
                  <a:gd name="T46" fmla="*/ 8 w 274"/>
                  <a:gd name="T47" fmla="*/ 6 h 162"/>
                  <a:gd name="T48" fmla="*/ 8 w 274"/>
                  <a:gd name="T49" fmla="*/ 6 h 162"/>
                  <a:gd name="T50" fmla="*/ 9 w 274"/>
                  <a:gd name="T51" fmla="*/ 6 h 162"/>
                  <a:gd name="T52" fmla="*/ 9 w 274"/>
                  <a:gd name="T53" fmla="*/ 6 h 162"/>
                  <a:gd name="T54" fmla="*/ 10 w 274"/>
                  <a:gd name="T55" fmla="*/ 5 h 162"/>
                  <a:gd name="T56" fmla="*/ 10 w 274"/>
                  <a:gd name="T57" fmla="*/ 5 h 162"/>
                  <a:gd name="T58" fmla="*/ 10 w 274"/>
                  <a:gd name="T59" fmla="*/ 4 h 162"/>
                  <a:gd name="T60" fmla="*/ 11 w 274"/>
                  <a:gd name="T61" fmla="*/ 4 h 162"/>
                  <a:gd name="T62" fmla="*/ 11 w 274"/>
                  <a:gd name="T63" fmla="*/ 3 h 162"/>
                  <a:gd name="T64" fmla="*/ 11 w 274"/>
                  <a:gd name="T65" fmla="*/ 3 h 162"/>
                  <a:gd name="T66" fmla="*/ 0 w 274"/>
                  <a:gd name="T67" fmla="*/ 0 h 1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4"/>
                  <a:gd name="T103" fmla="*/ 0 h 162"/>
                  <a:gd name="T104" fmla="*/ 274 w 274"/>
                  <a:gd name="T105" fmla="*/ 162 h 1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4" h="162">
                    <a:moveTo>
                      <a:pt x="5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63"/>
                    </a:lnTo>
                    <a:lnTo>
                      <a:pt x="10" y="75"/>
                    </a:lnTo>
                    <a:lnTo>
                      <a:pt x="17" y="86"/>
                    </a:lnTo>
                    <a:lnTo>
                      <a:pt x="23" y="97"/>
                    </a:lnTo>
                    <a:lnTo>
                      <a:pt x="31" y="106"/>
                    </a:lnTo>
                    <a:lnTo>
                      <a:pt x="40" y="116"/>
                    </a:lnTo>
                    <a:lnTo>
                      <a:pt x="50" y="125"/>
                    </a:lnTo>
                    <a:lnTo>
                      <a:pt x="61" y="132"/>
                    </a:lnTo>
                    <a:lnTo>
                      <a:pt x="72" y="139"/>
                    </a:lnTo>
                    <a:lnTo>
                      <a:pt x="84" y="145"/>
                    </a:lnTo>
                    <a:lnTo>
                      <a:pt x="95" y="151"/>
                    </a:lnTo>
                    <a:lnTo>
                      <a:pt x="108" y="155"/>
                    </a:lnTo>
                    <a:lnTo>
                      <a:pt x="120" y="158"/>
                    </a:lnTo>
                    <a:lnTo>
                      <a:pt x="133" y="161"/>
                    </a:lnTo>
                    <a:lnTo>
                      <a:pt x="146" y="162"/>
                    </a:lnTo>
                    <a:lnTo>
                      <a:pt x="159" y="162"/>
                    </a:lnTo>
                    <a:lnTo>
                      <a:pt x="172" y="162"/>
                    </a:lnTo>
                    <a:lnTo>
                      <a:pt x="185" y="160"/>
                    </a:lnTo>
                    <a:lnTo>
                      <a:pt x="197" y="157"/>
                    </a:lnTo>
                    <a:lnTo>
                      <a:pt x="209" y="153"/>
                    </a:lnTo>
                    <a:lnTo>
                      <a:pt x="220" y="146"/>
                    </a:lnTo>
                    <a:lnTo>
                      <a:pt x="231" y="140"/>
                    </a:lnTo>
                    <a:lnTo>
                      <a:pt x="240" y="131"/>
                    </a:lnTo>
                    <a:lnTo>
                      <a:pt x="249" y="120"/>
                    </a:lnTo>
                    <a:lnTo>
                      <a:pt x="256" y="110"/>
                    </a:lnTo>
                    <a:lnTo>
                      <a:pt x="264" y="97"/>
                    </a:lnTo>
                    <a:lnTo>
                      <a:pt x="269" y="81"/>
                    </a:lnTo>
                    <a:lnTo>
                      <a:pt x="274" y="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6" name="Freeform 1138"/>
              <p:cNvSpPr>
                <a:spLocks noEditPoints="1"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1 w 297"/>
                  <a:gd name="T1" fmla="*/ 1 h 186"/>
                  <a:gd name="T2" fmla="*/ 1 w 297"/>
                  <a:gd name="T3" fmla="*/ 2 h 186"/>
                  <a:gd name="T4" fmla="*/ 1 w 297"/>
                  <a:gd name="T5" fmla="*/ 2 h 186"/>
                  <a:gd name="T6" fmla="*/ 1 w 297"/>
                  <a:gd name="T7" fmla="*/ 3 h 186"/>
                  <a:gd name="T8" fmla="*/ 1 w 297"/>
                  <a:gd name="T9" fmla="*/ 3 h 186"/>
                  <a:gd name="T10" fmla="*/ 2 w 297"/>
                  <a:gd name="T11" fmla="*/ 4 h 186"/>
                  <a:gd name="T12" fmla="*/ 2 w 297"/>
                  <a:gd name="T13" fmla="*/ 5 h 186"/>
                  <a:gd name="T14" fmla="*/ 2 w 297"/>
                  <a:gd name="T15" fmla="*/ 6 h 186"/>
                  <a:gd name="T16" fmla="*/ 2 w 297"/>
                  <a:gd name="T17" fmla="*/ 5 h 186"/>
                  <a:gd name="T18" fmla="*/ 1 w 297"/>
                  <a:gd name="T19" fmla="*/ 5 h 186"/>
                  <a:gd name="T20" fmla="*/ 1 w 297"/>
                  <a:gd name="T21" fmla="*/ 4 h 186"/>
                  <a:gd name="T22" fmla="*/ 0 w 297"/>
                  <a:gd name="T23" fmla="*/ 4 h 186"/>
                  <a:gd name="T24" fmla="*/ 0 w 297"/>
                  <a:gd name="T25" fmla="*/ 3 h 186"/>
                  <a:gd name="T26" fmla="*/ 0 w 297"/>
                  <a:gd name="T27" fmla="*/ 2 h 186"/>
                  <a:gd name="T28" fmla="*/ 0 w 297"/>
                  <a:gd name="T29" fmla="*/ 1 h 186"/>
                  <a:gd name="T30" fmla="*/ 0 w 297"/>
                  <a:gd name="T31" fmla="*/ 0 h 186"/>
                  <a:gd name="T32" fmla="*/ 3 w 297"/>
                  <a:gd name="T33" fmla="*/ 5 h 186"/>
                  <a:gd name="T34" fmla="*/ 4 w 297"/>
                  <a:gd name="T35" fmla="*/ 6 h 186"/>
                  <a:gd name="T36" fmla="*/ 5 w 297"/>
                  <a:gd name="T37" fmla="*/ 6 h 186"/>
                  <a:gd name="T38" fmla="*/ 4 w 297"/>
                  <a:gd name="T39" fmla="*/ 7 h 186"/>
                  <a:gd name="T40" fmla="*/ 3 w 297"/>
                  <a:gd name="T41" fmla="*/ 6 h 186"/>
                  <a:gd name="T42" fmla="*/ 3 w 297"/>
                  <a:gd name="T43" fmla="*/ 5 h 186"/>
                  <a:gd name="T44" fmla="*/ 6 w 297"/>
                  <a:gd name="T45" fmla="*/ 6 h 186"/>
                  <a:gd name="T46" fmla="*/ 7 w 297"/>
                  <a:gd name="T47" fmla="*/ 6 h 186"/>
                  <a:gd name="T48" fmla="*/ 8 w 297"/>
                  <a:gd name="T49" fmla="*/ 7 h 186"/>
                  <a:gd name="T50" fmla="*/ 6 w 297"/>
                  <a:gd name="T51" fmla="*/ 7 h 186"/>
                  <a:gd name="T52" fmla="*/ 5 w 297"/>
                  <a:gd name="T53" fmla="*/ 7 h 186"/>
                  <a:gd name="T54" fmla="*/ 7 w 297"/>
                  <a:gd name="T55" fmla="*/ 6 h 186"/>
                  <a:gd name="T56" fmla="*/ 9 w 297"/>
                  <a:gd name="T57" fmla="*/ 6 h 186"/>
                  <a:gd name="T58" fmla="*/ 9 w 297"/>
                  <a:gd name="T59" fmla="*/ 6 h 186"/>
                  <a:gd name="T60" fmla="*/ 9 w 297"/>
                  <a:gd name="T61" fmla="*/ 5 h 186"/>
                  <a:gd name="T62" fmla="*/ 10 w 297"/>
                  <a:gd name="T63" fmla="*/ 5 h 186"/>
                  <a:gd name="T64" fmla="*/ 10 w 297"/>
                  <a:gd name="T65" fmla="*/ 4 h 186"/>
                  <a:gd name="T66" fmla="*/ 11 w 297"/>
                  <a:gd name="T67" fmla="*/ 4 h 186"/>
                  <a:gd name="T68" fmla="*/ 11 w 297"/>
                  <a:gd name="T69" fmla="*/ 3 h 186"/>
                  <a:gd name="T70" fmla="*/ 12 w 297"/>
                  <a:gd name="T71" fmla="*/ 4 h 186"/>
                  <a:gd name="T72" fmla="*/ 11 w 297"/>
                  <a:gd name="T73" fmla="*/ 4 h 186"/>
                  <a:gd name="T74" fmla="*/ 11 w 297"/>
                  <a:gd name="T75" fmla="*/ 5 h 186"/>
                  <a:gd name="T76" fmla="*/ 10 w 297"/>
                  <a:gd name="T77" fmla="*/ 6 h 186"/>
                  <a:gd name="T78" fmla="*/ 10 w 297"/>
                  <a:gd name="T79" fmla="*/ 6 h 186"/>
                  <a:gd name="T80" fmla="*/ 9 w 297"/>
                  <a:gd name="T81" fmla="*/ 7 h 186"/>
                  <a:gd name="T82" fmla="*/ 9 w 297"/>
                  <a:gd name="T83" fmla="*/ 7 h 186"/>
                  <a:gd name="T84" fmla="*/ 8 w 297"/>
                  <a:gd name="T85" fmla="*/ 7 h 186"/>
                  <a:gd name="T86" fmla="*/ 7 w 297"/>
                  <a:gd name="T87" fmla="*/ 6 h 186"/>
                  <a:gd name="T88" fmla="*/ 12 w 297"/>
                  <a:gd name="T89" fmla="*/ 3 h 186"/>
                  <a:gd name="T90" fmla="*/ 12 w 297"/>
                  <a:gd name="T91" fmla="*/ 3 h 186"/>
                  <a:gd name="T92" fmla="*/ 11 w 297"/>
                  <a:gd name="T93" fmla="*/ 3 h 186"/>
                  <a:gd name="T94" fmla="*/ 11 w 297"/>
                  <a:gd name="T95" fmla="*/ 4 h 186"/>
                  <a:gd name="T96" fmla="*/ 1 w 297"/>
                  <a:gd name="T97" fmla="*/ 0 h 186"/>
                  <a:gd name="T98" fmla="*/ 11 w 297"/>
                  <a:gd name="T99" fmla="*/ 4 h 186"/>
                  <a:gd name="T100" fmla="*/ 0 w 297"/>
                  <a:gd name="T101" fmla="*/ 0 h 186"/>
                  <a:gd name="T102" fmla="*/ 1 w 297"/>
                  <a:gd name="T103" fmla="*/ 0 h 186"/>
                  <a:gd name="T104" fmla="*/ 1 w 297"/>
                  <a:gd name="T105" fmla="*/ 0 h 1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97"/>
                  <a:gd name="T160" fmla="*/ 0 h 186"/>
                  <a:gd name="T161" fmla="*/ 297 w 297"/>
                  <a:gd name="T162" fmla="*/ 186 h 1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97" h="186">
                    <a:moveTo>
                      <a:pt x="28" y="15"/>
                    </a:moveTo>
                    <a:lnTo>
                      <a:pt x="25" y="23"/>
                    </a:lnTo>
                    <a:lnTo>
                      <a:pt x="24" y="32"/>
                    </a:lnTo>
                    <a:lnTo>
                      <a:pt x="23" y="41"/>
                    </a:lnTo>
                    <a:lnTo>
                      <a:pt x="24" y="49"/>
                    </a:lnTo>
                    <a:lnTo>
                      <a:pt x="25" y="57"/>
                    </a:lnTo>
                    <a:lnTo>
                      <a:pt x="27" y="64"/>
                    </a:lnTo>
                    <a:lnTo>
                      <a:pt x="29" y="72"/>
                    </a:lnTo>
                    <a:lnTo>
                      <a:pt x="32" y="80"/>
                    </a:lnTo>
                    <a:lnTo>
                      <a:pt x="35" y="87"/>
                    </a:lnTo>
                    <a:lnTo>
                      <a:pt x="40" y="95"/>
                    </a:lnTo>
                    <a:lnTo>
                      <a:pt x="45" y="101"/>
                    </a:lnTo>
                    <a:lnTo>
                      <a:pt x="50" y="108"/>
                    </a:lnTo>
                    <a:lnTo>
                      <a:pt x="61" y="119"/>
                    </a:lnTo>
                    <a:lnTo>
                      <a:pt x="75" y="130"/>
                    </a:lnTo>
                    <a:lnTo>
                      <a:pt x="61" y="151"/>
                    </a:lnTo>
                    <a:lnTo>
                      <a:pt x="52" y="144"/>
                    </a:lnTo>
                    <a:lnTo>
                      <a:pt x="45" y="137"/>
                    </a:lnTo>
                    <a:lnTo>
                      <a:pt x="37" y="130"/>
                    </a:lnTo>
                    <a:lnTo>
                      <a:pt x="31" y="123"/>
                    </a:lnTo>
                    <a:lnTo>
                      <a:pt x="24" y="114"/>
                    </a:lnTo>
                    <a:lnTo>
                      <a:pt x="18" y="107"/>
                    </a:lnTo>
                    <a:lnTo>
                      <a:pt x="14" y="98"/>
                    </a:lnTo>
                    <a:lnTo>
                      <a:pt x="9" y="88"/>
                    </a:lnTo>
                    <a:lnTo>
                      <a:pt x="5" y="80"/>
                    </a:lnTo>
                    <a:lnTo>
                      <a:pt x="3" y="70"/>
                    </a:lnTo>
                    <a:lnTo>
                      <a:pt x="1" y="60"/>
                    </a:lnTo>
                    <a:lnTo>
                      <a:pt x="0" y="50"/>
                    </a:lnTo>
                    <a:lnTo>
                      <a:pt x="0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4" y="8"/>
                    </a:lnTo>
                    <a:lnTo>
                      <a:pt x="28" y="15"/>
                    </a:lnTo>
                    <a:close/>
                    <a:moveTo>
                      <a:pt x="75" y="130"/>
                    </a:moveTo>
                    <a:lnTo>
                      <a:pt x="87" y="139"/>
                    </a:lnTo>
                    <a:lnTo>
                      <a:pt x="100" y="145"/>
                    </a:lnTo>
                    <a:lnTo>
                      <a:pt x="114" y="152"/>
                    </a:lnTo>
                    <a:lnTo>
                      <a:pt x="128" y="156"/>
                    </a:lnTo>
                    <a:lnTo>
                      <a:pt x="122" y="180"/>
                    </a:lnTo>
                    <a:lnTo>
                      <a:pt x="105" y="175"/>
                    </a:lnTo>
                    <a:lnTo>
                      <a:pt x="90" y="168"/>
                    </a:lnTo>
                    <a:lnTo>
                      <a:pt x="75" y="159"/>
                    </a:lnTo>
                    <a:lnTo>
                      <a:pt x="61" y="151"/>
                    </a:lnTo>
                    <a:lnTo>
                      <a:pt x="75" y="130"/>
                    </a:lnTo>
                    <a:close/>
                    <a:moveTo>
                      <a:pt x="128" y="156"/>
                    </a:moveTo>
                    <a:lnTo>
                      <a:pt x="142" y="159"/>
                    </a:lnTo>
                    <a:lnTo>
                      <a:pt x="157" y="162"/>
                    </a:lnTo>
                    <a:lnTo>
                      <a:pt x="171" y="162"/>
                    </a:lnTo>
                    <a:lnTo>
                      <a:pt x="185" y="161"/>
                    </a:lnTo>
                    <a:lnTo>
                      <a:pt x="189" y="185"/>
                    </a:lnTo>
                    <a:lnTo>
                      <a:pt x="172" y="186"/>
                    </a:lnTo>
                    <a:lnTo>
                      <a:pt x="155" y="185"/>
                    </a:lnTo>
                    <a:lnTo>
                      <a:pt x="139" y="183"/>
                    </a:lnTo>
                    <a:lnTo>
                      <a:pt x="122" y="180"/>
                    </a:lnTo>
                    <a:lnTo>
                      <a:pt x="128" y="156"/>
                    </a:lnTo>
                    <a:close/>
                    <a:moveTo>
                      <a:pt x="185" y="161"/>
                    </a:moveTo>
                    <a:lnTo>
                      <a:pt x="200" y="157"/>
                    </a:lnTo>
                    <a:lnTo>
                      <a:pt x="215" y="153"/>
                    </a:lnTo>
                    <a:lnTo>
                      <a:pt x="221" y="149"/>
                    </a:lnTo>
                    <a:lnTo>
                      <a:pt x="227" y="145"/>
                    </a:lnTo>
                    <a:lnTo>
                      <a:pt x="234" y="141"/>
                    </a:lnTo>
                    <a:lnTo>
                      <a:pt x="239" y="136"/>
                    </a:lnTo>
                    <a:lnTo>
                      <a:pt x="245" y="130"/>
                    </a:lnTo>
                    <a:lnTo>
                      <a:pt x="250" y="124"/>
                    </a:lnTo>
                    <a:lnTo>
                      <a:pt x="256" y="117"/>
                    </a:lnTo>
                    <a:lnTo>
                      <a:pt x="260" y="110"/>
                    </a:lnTo>
                    <a:lnTo>
                      <a:pt x="264" y="101"/>
                    </a:lnTo>
                    <a:lnTo>
                      <a:pt x="267" y="92"/>
                    </a:lnTo>
                    <a:lnTo>
                      <a:pt x="271" y="84"/>
                    </a:lnTo>
                    <a:lnTo>
                      <a:pt x="273" y="73"/>
                    </a:lnTo>
                    <a:lnTo>
                      <a:pt x="297" y="78"/>
                    </a:lnTo>
                    <a:lnTo>
                      <a:pt x="293" y="91"/>
                    </a:lnTo>
                    <a:lnTo>
                      <a:pt x="290" y="102"/>
                    </a:lnTo>
                    <a:lnTo>
                      <a:pt x="286" y="113"/>
                    </a:lnTo>
                    <a:lnTo>
                      <a:pt x="280" y="123"/>
                    </a:lnTo>
                    <a:lnTo>
                      <a:pt x="275" y="131"/>
                    </a:lnTo>
                    <a:lnTo>
                      <a:pt x="269" y="140"/>
                    </a:lnTo>
                    <a:lnTo>
                      <a:pt x="262" y="148"/>
                    </a:lnTo>
                    <a:lnTo>
                      <a:pt x="256" y="155"/>
                    </a:lnTo>
                    <a:lnTo>
                      <a:pt x="248" y="161"/>
                    </a:lnTo>
                    <a:lnTo>
                      <a:pt x="240" y="166"/>
                    </a:lnTo>
                    <a:lnTo>
                      <a:pt x="233" y="171"/>
                    </a:lnTo>
                    <a:lnTo>
                      <a:pt x="224" y="175"/>
                    </a:lnTo>
                    <a:lnTo>
                      <a:pt x="216" y="179"/>
                    </a:lnTo>
                    <a:lnTo>
                      <a:pt x="207" y="181"/>
                    </a:lnTo>
                    <a:lnTo>
                      <a:pt x="197" y="183"/>
                    </a:lnTo>
                    <a:lnTo>
                      <a:pt x="189" y="185"/>
                    </a:lnTo>
                    <a:lnTo>
                      <a:pt x="185" y="161"/>
                    </a:lnTo>
                    <a:close/>
                    <a:moveTo>
                      <a:pt x="288" y="64"/>
                    </a:moveTo>
                    <a:lnTo>
                      <a:pt x="292" y="67"/>
                    </a:lnTo>
                    <a:lnTo>
                      <a:pt x="296" y="70"/>
                    </a:lnTo>
                    <a:lnTo>
                      <a:pt x="297" y="74"/>
                    </a:lnTo>
                    <a:lnTo>
                      <a:pt x="297" y="78"/>
                    </a:lnTo>
                    <a:lnTo>
                      <a:pt x="285" y="76"/>
                    </a:lnTo>
                    <a:lnTo>
                      <a:pt x="288" y="64"/>
                    </a:lnTo>
                    <a:close/>
                    <a:moveTo>
                      <a:pt x="283" y="88"/>
                    </a:moveTo>
                    <a:lnTo>
                      <a:pt x="13" y="23"/>
                    </a:lnTo>
                    <a:lnTo>
                      <a:pt x="19" y="0"/>
                    </a:lnTo>
                    <a:lnTo>
                      <a:pt x="288" y="64"/>
                    </a:lnTo>
                    <a:lnTo>
                      <a:pt x="283" y="88"/>
                    </a:lnTo>
                    <a:close/>
                    <a:moveTo>
                      <a:pt x="4" y="8"/>
                    </a:moveTo>
                    <a:lnTo>
                      <a:pt x="6" y="4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16" y="11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7" name="Freeform 113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8" name="Freeform 114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29" name="Freeform 114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0" name="Freeform 114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1" name="Freeform 114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2" name="Freeform 114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3" name="Freeform 114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4" name="Freeform 114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5" name="Freeform 114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6" name="Freeform 114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7" name="Freeform 114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8" name="Freeform 115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39" name="Freeform 115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0" name="Freeform 115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1" name="Freeform 115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2" name="Freeform 115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3" name="Freeform 115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4" name="Freeform 115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5" name="Freeform 115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6" name="Freeform 115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7" name="Freeform 115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8" name="Freeform 116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49" name="Freeform 116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0" name="Freeform 116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1" name="Freeform 116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2" name="Freeform 116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3" name="Freeform 116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4" name="Freeform 116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5" name="Freeform 116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6" name="Freeform 116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7" name="Freeform 116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8" name="Freeform 117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59" name="Freeform 1171"/>
              <p:cNvSpPr>
                <a:spLocks/>
              </p:cNvSpPr>
              <p:nvPr/>
            </p:nvSpPr>
            <p:spPr bwMode="auto">
              <a:xfrm>
                <a:off x="3360" y="1948"/>
                <a:ext cx="85" cy="406"/>
              </a:xfrm>
              <a:custGeom>
                <a:avLst/>
                <a:gdLst>
                  <a:gd name="T0" fmla="*/ 14 w 433"/>
                  <a:gd name="T1" fmla="*/ 9 h 2040"/>
                  <a:gd name="T2" fmla="*/ 15 w 433"/>
                  <a:gd name="T3" fmla="*/ 14 h 2040"/>
                  <a:gd name="T4" fmla="*/ 16 w 433"/>
                  <a:gd name="T5" fmla="*/ 19 h 2040"/>
                  <a:gd name="T6" fmla="*/ 16 w 433"/>
                  <a:gd name="T7" fmla="*/ 24 h 2040"/>
                  <a:gd name="T8" fmla="*/ 17 w 433"/>
                  <a:gd name="T9" fmla="*/ 29 h 2040"/>
                  <a:gd name="T10" fmla="*/ 17 w 433"/>
                  <a:gd name="T11" fmla="*/ 34 h 2040"/>
                  <a:gd name="T12" fmla="*/ 17 w 433"/>
                  <a:gd name="T13" fmla="*/ 39 h 2040"/>
                  <a:gd name="T14" fmla="*/ 17 w 433"/>
                  <a:gd name="T15" fmla="*/ 44 h 2040"/>
                  <a:gd name="T16" fmla="*/ 16 w 433"/>
                  <a:gd name="T17" fmla="*/ 49 h 2040"/>
                  <a:gd name="T18" fmla="*/ 16 w 433"/>
                  <a:gd name="T19" fmla="*/ 53 h 2040"/>
                  <a:gd name="T20" fmla="*/ 15 w 433"/>
                  <a:gd name="T21" fmla="*/ 58 h 2040"/>
                  <a:gd name="T22" fmla="*/ 14 w 433"/>
                  <a:gd name="T23" fmla="*/ 62 h 2040"/>
                  <a:gd name="T24" fmla="*/ 13 w 433"/>
                  <a:gd name="T25" fmla="*/ 67 h 2040"/>
                  <a:gd name="T26" fmla="*/ 11 w 433"/>
                  <a:gd name="T27" fmla="*/ 71 h 2040"/>
                  <a:gd name="T28" fmla="*/ 10 w 433"/>
                  <a:gd name="T29" fmla="*/ 75 h 2040"/>
                  <a:gd name="T30" fmla="*/ 8 w 433"/>
                  <a:gd name="T31" fmla="*/ 80 h 2040"/>
                  <a:gd name="T32" fmla="*/ 6 w 433"/>
                  <a:gd name="T33" fmla="*/ 79 h 2040"/>
                  <a:gd name="T34" fmla="*/ 5 w 433"/>
                  <a:gd name="T35" fmla="*/ 73 h 2040"/>
                  <a:gd name="T36" fmla="*/ 4 w 433"/>
                  <a:gd name="T37" fmla="*/ 68 h 2040"/>
                  <a:gd name="T38" fmla="*/ 3 w 433"/>
                  <a:gd name="T39" fmla="*/ 63 h 2040"/>
                  <a:gd name="T40" fmla="*/ 2 w 433"/>
                  <a:gd name="T41" fmla="*/ 57 h 2040"/>
                  <a:gd name="T42" fmla="*/ 1 w 433"/>
                  <a:gd name="T43" fmla="*/ 52 h 2040"/>
                  <a:gd name="T44" fmla="*/ 1 w 433"/>
                  <a:gd name="T45" fmla="*/ 47 h 2040"/>
                  <a:gd name="T46" fmla="*/ 0 w 433"/>
                  <a:gd name="T47" fmla="*/ 41 h 2040"/>
                  <a:gd name="T48" fmla="*/ 0 w 433"/>
                  <a:gd name="T49" fmla="*/ 36 h 2040"/>
                  <a:gd name="T50" fmla="*/ 0 w 433"/>
                  <a:gd name="T51" fmla="*/ 31 h 2040"/>
                  <a:gd name="T52" fmla="*/ 0 w 433"/>
                  <a:gd name="T53" fmla="*/ 26 h 2040"/>
                  <a:gd name="T54" fmla="*/ 0 w 433"/>
                  <a:gd name="T55" fmla="*/ 21 h 2040"/>
                  <a:gd name="T56" fmla="*/ 0 w 433"/>
                  <a:gd name="T57" fmla="*/ 16 h 2040"/>
                  <a:gd name="T58" fmla="*/ 1 w 433"/>
                  <a:gd name="T59" fmla="*/ 11 h 2040"/>
                  <a:gd name="T60" fmla="*/ 1 w 433"/>
                  <a:gd name="T61" fmla="*/ 7 h 2040"/>
                  <a:gd name="T62" fmla="*/ 2 w 433"/>
                  <a:gd name="T63" fmla="*/ 2 h 2040"/>
                  <a:gd name="T64" fmla="*/ 4 w 433"/>
                  <a:gd name="T65" fmla="*/ 1 h 2040"/>
                  <a:gd name="T66" fmla="*/ 7 w 433"/>
                  <a:gd name="T67" fmla="*/ 2 h 2040"/>
                  <a:gd name="T68" fmla="*/ 10 w 433"/>
                  <a:gd name="T69" fmla="*/ 4 h 2040"/>
                  <a:gd name="T70" fmla="*/ 12 w 433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3"/>
                  <a:gd name="T109" fmla="*/ 0 h 2040"/>
                  <a:gd name="T110" fmla="*/ 433 w 433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3" h="2040">
                    <a:moveTo>
                      <a:pt x="350" y="161"/>
                    </a:moveTo>
                    <a:lnTo>
                      <a:pt x="363" y="226"/>
                    </a:lnTo>
                    <a:lnTo>
                      <a:pt x="375" y="291"/>
                    </a:lnTo>
                    <a:lnTo>
                      <a:pt x="386" y="354"/>
                    </a:lnTo>
                    <a:lnTo>
                      <a:pt x="396" y="418"/>
                    </a:lnTo>
                    <a:lnTo>
                      <a:pt x="404" y="481"/>
                    </a:lnTo>
                    <a:lnTo>
                      <a:pt x="412" y="544"/>
                    </a:lnTo>
                    <a:lnTo>
                      <a:pt x="418" y="607"/>
                    </a:lnTo>
                    <a:lnTo>
                      <a:pt x="424" y="669"/>
                    </a:lnTo>
                    <a:lnTo>
                      <a:pt x="427" y="731"/>
                    </a:lnTo>
                    <a:lnTo>
                      <a:pt x="430" y="793"/>
                    </a:lnTo>
                    <a:lnTo>
                      <a:pt x="431" y="853"/>
                    </a:lnTo>
                    <a:lnTo>
                      <a:pt x="433" y="915"/>
                    </a:lnTo>
                    <a:lnTo>
                      <a:pt x="431" y="975"/>
                    </a:lnTo>
                    <a:lnTo>
                      <a:pt x="429" y="1035"/>
                    </a:lnTo>
                    <a:lnTo>
                      <a:pt x="426" y="1094"/>
                    </a:lnTo>
                    <a:lnTo>
                      <a:pt x="422" y="1154"/>
                    </a:lnTo>
                    <a:lnTo>
                      <a:pt x="415" y="1213"/>
                    </a:lnTo>
                    <a:lnTo>
                      <a:pt x="409" y="1271"/>
                    </a:lnTo>
                    <a:lnTo>
                      <a:pt x="400" y="1329"/>
                    </a:lnTo>
                    <a:lnTo>
                      <a:pt x="390" y="1387"/>
                    </a:lnTo>
                    <a:lnTo>
                      <a:pt x="380" y="1443"/>
                    </a:lnTo>
                    <a:lnTo>
                      <a:pt x="368" y="1500"/>
                    </a:lnTo>
                    <a:lnTo>
                      <a:pt x="354" y="1556"/>
                    </a:lnTo>
                    <a:lnTo>
                      <a:pt x="339" y="1611"/>
                    </a:lnTo>
                    <a:lnTo>
                      <a:pt x="322" y="1668"/>
                    </a:lnTo>
                    <a:lnTo>
                      <a:pt x="305" y="1722"/>
                    </a:lnTo>
                    <a:lnTo>
                      <a:pt x="286" y="1777"/>
                    </a:lnTo>
                    <a:lnTo>
                      <a:pt x="266" y="1830"/>
                    </a:lnTo>
                    <a:lnTo>
                      <a:pt x="245" y="1884"/>
                    </a:lnTo>
                    <a:lnTo>
                      <a:pt x="221" y="1937"/>
                    </a:lnTo>
                    <a:lnTo>
                      <a:pt x="197" y="1988"/>
                    </a:lnTo>
                    <a:lnTo>
                      <a:pt x="171" y="2040"/>
                    </a:lnTo>
                    <a:lnTo>
                      <a:pt x="154" y="1972"/>
                    </a:lnTo>
                    <a:lnTo>
                      <a:pt x="139" y="1903"/>
                    </a:lnTo>
                    <a:lnTo>
                      <a:pt x="125" y="1835"/>
                    </a:lnTo>
                    <a:lnTo>
                      <a:pt x="111" y="1767"/>
                    </a:lnTo>
                    <a:lnTo>
                      <a:pt x="98" y="1700"/>
                    </a:lnTo>
                    <a:lnTo>
                      <a:pt x="85" y="1632"/>
                    </a:lnTo>
                    <a:lnTo>
                      <a:pt x="74" y="1565"/>
                    </a:lnTo>
                    <a:lnTo>
                      <a:pt x="63" y="1497"/>
                    </a:lnTo>
                    <a:lnTo>
                      <a:pt x="53" y="1430"/>
                    </a:lnTo>
                    <a:lnTo>
                      <a:pt x="45" y="1363"/>
                    </a:lnTo>
                    <a:lnTo>
                      <a:pt x="36" y="1297"/>
                    </a:lnTo>
                    <a:lnTo>
                      <a:pt x="29" y="1230"/>
                    </a:lnTo>
                    <a:lnTo>
                      <a:pt x="22" y="1164"/>
                    </a:lnTo>
                    <a:lnTo>
                      <a:pt x="17" y="1100"/>
                    </a:lnTo>
                    <a:lnTo>
                      <a:pt x="12" y="1034"/>
                    </a:lnTo>
                    <a:lnTo>
                      <a:pt x="8" y="969"/>
                    </a:lnTo>
                    <a:lnTo>
                      <a:pt x="5" y="905"/>
                    </a:lnTo>
                    <a:lnTo>
                      <a:pt x="3" y="840"/>
                    </a:lnTo>
                    <a:lnTo>
                      <a:pt x="2" y="778"/>
                    </a:lnTo>
                    <a:lnTo>
                      <a:pt x="0" y="714"/>
                    </a:lnTo>
                    <a:lnTo>
                      <a:pt x="0" y="651"/>
                    </a:lnTo>
                    <a:lnTo>
                      <a:pt x="2" y="590"/>
                    </a:lnTo>
                    <a:lnTo>
                      <a:pt x="4" y="528"/>
                    </a:lnTo>
                    <a:lnTo>
                      <a:pt x="7" y="467"/>
                    </a:lnTo>
                    <a:lnTo>
                      <a:pt x="10" y="406"/>
                    </a:lnTo>
                    <a:lnTo>
                      <a:pt x="15" y="347"/>
                    </a:lnTo>
                    <a:lnTo>
                      <a:pt x="20" y="287"/>
                    </a:lnTo>
                    <a:lnTo>
                      <a:pt x="26" y="228"/>
                    </a:lnTo>
                    <a:lnTo>
                      <a:pt x="33" y="171"/>
                    </a:lnTo>
                    <a:lnTo>
                      <a:pt x="40" y="114"/>
                    </a:lnTo>
                    <a:lnTo>
                      <a:pt x="49" y="56"/>
                    </a:lnTo>
                    <a:lnTo>
                      <a:pt x="59" y="0"/>
                    </a:lnTo>
                    <a:lnTo>
                      <a:pt x="96" y="21"/>
                    </a:lnTo>
                    <a:lnTo>
                      <a:pt x="132" y="40"/>
                    </a:lnTo>
                    <a:lnTo>
                      <a:pt x="168" y="61"/>
                    </a:lnTo>
                    <a:lnTo>
                      <a:pt x="205" y="81"/>
                    </a:lnTo>
                    <a:lnTo>
                      <a:pt x="241" y="101"/>
                    </a:lnTo>
                    <a:lnTo>
                      <a:pt x="277" y="121"/>
                    </a:lnTo>
                    <a:lnTo>
                      <a:pt x="314" y="142"/>
                    </a:lnTo>
                    <a:lnTo>
                      <a:pt x="350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0" name="Freeform 1172"/>
              <p:cNvSpPr>
                <a:spLocks noEditPoints="1"/>
              </p:cNvSpPr>
              <p:nvPr/>
            </p:nvSpPr>
            <p:spPr bwMode="auto">
              <a:xfrm>
                <a:off x="3356" y="1948"/>
                <a:ext cx="93" cy="410"/>
              </a:xfrm>
              <a:custGeom>
                <a:avLst/>
                <a:gdLst>
                  <a:gd name="T0" fmla="*/ 14 w 455"/>
                  <a:gd name="T1" fmla="*/ 7 h 2064"/>
                  <a:gd name="T2" fmla="*/ 16 w 455"/>
                  <a:gd name="T3" fmla="*/ 10 h 2064"/>
                  <a:gd name="T4" fmla="*/ 17 w 455"/>
                  <a:gd name="T5" fmla="*/ 16 h 2064"/>
                  <a:gd name="T6" fmla="*/ 16 w 455"/>
                  <a:gd name="T7" fmla="*/ 17 h 2064"/>
                  <a:gd name="T8" fmla="*/ 15 w 455"/>
                  <a:gd name="T9" fmla="*/ 11 h 2064"/>
                  <a:gd name="T10" fmla="*/ 15 w 455"/>
                  <a:gd name="T11" fmla="*/ 7 h 2064"/>
                  <a:gd name="T12" fmla="*/ 17 w 455"/>
                  <a:gd name="T13" fmla="*/ 23 h 2064"/>
                  <a:gd name="T14" fmla="*/ 18 w 455"/>
                  <a:gd name="T15" fmla="*/ 28 h 2064"/>
                  <a:gd name="T16" fmla="*/ 17 w 455"/>
                  <a:gd name="T17" fmla="*/ 27 h 2064"/>
                  <a:gd name="T18" fmla="*/ 16 w 455"/>
                  <a:gd name="T19" fmla="*/ 21 h 2064"/>
                  <a:gd name="T20" fmla="*/ 18 w 455"/>
                  <a:gd name="T21" fmla="*/ 30 h 2064"/>
                  <a:gd name="T22" fmla="*/ 18 w 455"/>
                  <a:gd name="T23" fmla="*/ 37 h 2064"/>
                  <a:gd name="T24" fmla="*/ 18 w 455"/>
                  <a:gd name="T25" fmla="*/ 44 h 2064"/>
                  <a:gd name="T26" fmla="*/ 17 w 455"/>
                  <a:gd name="T27" fmla="*/ 51 h 2064"/>
                  <a:gd name="T28" fmla="*/ 16 w 455"/>
                  <a:gd name="T29" fmla="*/ 57 h 2064"/>
                  <a:gd name="T30" fmla="*/ 15 w 455"/>
                  <a:gd name="T31" fmla="*/ 64 h 2064"/>
                  <a:gd name="T32" fmla="*/ 13 w 455"/>
                  <a:gd name="T33" fmla="*/ 70 h 2064"/>
                  <a:gd name="T34" fmla="*/ 11 w 455"/>
                  <a:gd name="T35" fmla="*/ 76 h 2064"/>
                  <a:gd name="T36" fmla="*/ 8 w 455"/>
                  <a:gd name="T37" fmla="*/ 82 h 2064"/>
                  <a:gd name="T38" fmla="*/ 9 w 455"/>
                  <a:gd name="T39" fmla="*/ 77 h 2064"/>
                  <a:gd name="T40" fmla="*/ 11 w 455"/>
                  <a:gd name="T41" fmla="*/ 71 h 2064"/>
                  <a:gd name="T42" fmla="*/ 13 w 455"/>
                  <a:gd name="T43" fmla="*/ 65 h 2064"/>
                  <a:gd name="T44" fmla="*/ 15 w 455"/>
                  <a:gd name="T45" fmla="*/ 59 h 2064"/>
                  <a:gd name="T46" fmla="*/ 16 w 455"/>
                  <a:gd name="T47" fmla="*/ 52 h 2064"/>
                  <a:gd name="T48" fmla="*/ 17 w 455"/>
                  <a:gd name="T49" fmla="*/ 45 h 2064"/>
                  <a:gd name="T50" fmla="*/ 17 w 455"/>
                  <a:gd name="T51" fmla="*/ 38 h 2064"/>
                  <a:gd name="T52" fmla="*/ 17 w 455"/>
                  <a:gd name="T53" fmla="*/ 31 h 2064"/>
                  <a:gd name="T54" fmla="*/ 8 w 455"/>
                  <a:gd name="T55" fmla="*/ 82 h 2064"/>
                  <a:gd name="T56" fmla="*/ 7 w 455"/>
                  <a:gd name="T57" fmla="*/ 83 h 2064"/>
                  <a:gd name="T58" fmla="*/ 7 w 455"/>
                  <a:gd name="T59" fmla="*/ 82 h 2064"/>
                  <a:gd name="T60" fmla="*/ 7 w 455"/>
                  <a:gd name="T61" fmla="*/ 82 h 2064"/>
                  <a:gd name="T62" fmla="*/ 7 w 455"/>
                  <a:gd name="T63" fmla="*/ 82 h 2064"/>
                  <a:gd name="T64" fmla="*/ 7 w 455"/>
                  <a:gd name="T65" fmla="*/ 82 h 2064"/>
                  <a:gd name="T66" fmla="*/ 6 w 455"/>
                  <a:gd name="T67" fmla="*/ 78 h 2064"/>
                  <a:gd name="T68" fmla="*/ 4 w 455"/>
                  <a:gd name="T69" fmla="*/ 72 h 2064"/>
                  <a:gd name="T70" fmla="*/ 6 w 455"/>
                  <a:gd name="T71" fmla="*/ 73 h 2064"/>
                  <a:gd name="T72" fmla="*/ 7 w 455"/>
                  <a:gd name="T73" fmla="*/ 79 h 2064"/>
                  <a:gd name="T74" fmla="*/ 4 w 455"/>
                  <a:gd name="T75" fmla="*/ 70 h 2064"/>
                  <a:gd name="T76" fmla="*/ 3 w 455"/>
                  <a:gd name="T77" fmla="*/ 64 h 2064"/>
                  <a:gd name="T78" fmla="*/ 2 w 455"/>
                  <a:gd name="T79" fmla="*/ 58 h 2064"/>
                  <a:gd name="T80" fmla="*/ 4 w 455"/>
                  <a:gd name="T81" fmla="*/ 62 h 2064"/>
                  <a:gd name="T82" fmla="*/ 5 w 455"/>
                  <a:gd name="T83" fmla="*/ 68 h 2064"/>
                  <a:gd name="T84" fmla="*/ 2 w 455"/>
                  <a:gd name="T85" fmla="*/ 54 h 2064"/>
                  <a:gd name="T86" fmla="*/ 0 w 455"/>
                  <a:gd name="T87" fmla="*/ 39 h 2064"/>
                  <a:gd name="T88" fmla="*/ 0 w 455"/>
                  <a:gd name="T89" fmla="*/ 24 h 2064"/>
                  <a:gd name="T90" fmla="*/ 1 w 455"/>
                  <a:gd name="T91" fmla="*/ 10 h 2064"/>
                  <a:gd name="T92" fmla="*/ 3 w 455"/>
                  <a:gd name="T93" fmla="*/ 1 h 2064"/>
                  <a:gd name="T94" fmla="*/ 2 w 455"/>
                  <a:gd name="T95" fmla="*/ 14 h 2064"/>
                  <a:gd name="T96" fmla="*/ 1 w 455"/>
                  <a:gd name="T97" fmla="*/ 28 h 2064"/>
                  <a:gd name="T98" fmla="*/ 1 w 455"/>
                  <a:gd name="T99" fmla="*/ 43 h 2064"/>
                  <a:gd name="T100" fmla="*/ 3 w 455"/>
                  <a:gd name="T101" fmla="*/ 58 h 2064"/>
                  <a:gd name="T102" fmla="*/ 2 w 455"/>
                  <a:gd name="T103" fmla="*/ 0 h 2064"/>
                  <a:gd name="T104" fmla="*/ 3 w 455"/>
                  <a:gd name="T105" fmla="*/ 0 h 2064"/>
                  <a:gd name="T106" fmla="*/ 2 w 455"/>
                  <a:gd name="T107" fmla="*/ 0 h 2064"/>
                  <a:gd name="T108" fmla="*/ 3 w 455"/>
                  <a:gd name="T109" fmla="*/ 1 h 2064"/>
                  <a:gd name="T110" fmla="*/ 15 w 455"/>
                  <a:gd name="T111" fmla="*/ 7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373" y="171"/>
                    </a:moveTo>
                    <a:lnTo>
                      <a:pt x="373" y="171"/>
                    </a:lnTo>
                    <a:lnTo>
                      <a:pt x="350" y="176"/>
                    </a:lnTo>
                    <a:lnTo>
                      <a:pt x="350" y="175"/>
                    </a:lnTo>
                    <a:lnTo>
                      <a:pt x="373" y="171"/>
                    </a:lnTo>
                    <a:close/>
                    <a:moveTo>
                      <a:pt x="373" y="171"/>
                    </a:moveTo>
                    <a:lnTo>
                      <a:pt x="381" y="208"/>
                    </a:lnTo>
                    <a:lnTo>
                      <a:pt x="388" y="243"/>
                    </a:lnTo>
                    <a:lnTo>
                      <a:pt x="395" y="280"/>
                    </a:lnTo>
                    <a:lnTo>
                      <a:pt x="401" y="316"/>
                    </a:lnTo>
                    <a:lnTo>
                      <a:pt x="407" y="352"/>
                    </a:lnTo>
                    <a:lnTo>
                      <a:pt x="413" y="388"/>
                    </a:lnTo>
                    <a:lnTo>
                      <a:pt x="419" y="424"/>
                    </a:lnTo>
                    <a:lnTo>
                      <a:pt x="423" y="459"/>
                    </a:lnTo>
                    <a:lnTo>
                      <a:pt x="399" y="462"/>
                    </a:lnTo>
                    <a:lnTo>
                      <a:pt x="394" y="427"/>
                    </a:lnTo>
                    <a:lnTo>
                      <a:pt x="388" y="391"/>
                    </a:lnTo>
                    <a:lnTo>
                      <a:pt x="383" y="356"/>
                    </a:lnTo>
                    <a:lnTo>
                      <a:pt x="378" y="320"/>
                    </a:lnTo>
                    <a:lnTo>
                      <a:pt x="371" y="284"/>
                    </a:lnTo>
                    <a:lnTo>
                      <a:pt x="364" y="249"/>
                    </a:lnTo>
                    <a:lnTo>
                      <a:pt x="357" y="212"/>
                    </a:lnTo>
                    <a:lnTo>
                      <a:pt x="350" y="176"/>
                    </a:lnTo>
                    <a:lnTo>
                      <a:pt x="373" y="171"/>
                    </a:lnTo>
                    <a:close/>
                    <a:moveTo>
                      <a:pt x="423" y="459"/>
                    </a:moveTo>
                    <a:lnTo>
                      <a:pt x="428" y="495"/>
                    </a:lnTo>
                    <a:lnTo>
                      <a:pt x="433" y="531"/>
                    </a:lnTo>
                    <a:lnTo>
                      <a:pt x="436" y="566"/>
                    </a:lnTo>
                    <a:lnTo>
                      <a:pt x="440" y="601"/>
                    </a:lnTo>
                    <a:lnTo>
                      <a:pt x="442" y="636"/>
                    </a:lnTo>
                    <a:lnTo>
                      <a:pt x="446" y="671"/>
                    </a:lnTo>
                    <a:lnTo>
                      <a:pt x="448" y="705"/>
                    </a:lnTo>
                    <a:lnTo>
                      <a:pt x="450" y="740"/>
                    </a:lnTo>
                    <a:lnTo>
                      <a:pt x="426" y="741"/>
                    </a:lnTo>
                    <a:lnTo>
                      <a:pt x="424" y="707"/>
                    </a:lnTo>
                    <a:lnTo>
                      <a:pt x="422" y="672"/>
                    </a:lnTo>
                    <a:lnTo>
                      <a:pt x="419" y="637"/>
                    </a:lnTo>
                    <a:lnTo>
                      <a:pt x="415" y="603"/>
                    </a:lnTo>
                    <a:lnTo>
                      <a:pt x="412" y="567"/>
                    </a:lnTo>
                    <a:lnTo>
                      <a:pt x="408" y="533"/>
                    </a:lnTo>
                    <a:lnTo>
                      <a:pt x="404" y="497"/>
                    </a:lnTo>
                    <a:lnTo>
                      <a:pt x="399" y="462"/>
                    </a:lnTo>
                    <a:lnTo>
                      <a:pt x="423" y="459"/>
                    </a:lnTo>
                    <a:close/>
                    <a:moveTo>
                      <a:pt x="450" y="740"/>
                    </a:moveTo>
                    <a:lnTo>
                      <a:pt x="452" y="785"/>
                    </a:lnTo>
                    <a:lnTo>
                      <a:pt x="454" y="830"/>
                    </a:lnTo>
                    <a:lnTo>
                      <a:pt x="455" y="873"/>
                    </a:lnTo>
                    <a:lnTo>
                      <a:pt x="455" y="917"/>
                    </a:lnTo>
                    <a:lnTo>
                      <a:pt x="454" y="961"/>
                    </a:lnTo>
                    <a:lnTo>
                      <a:pt x="454" y="1005"/>
                    </a:lnTo>
                    <a:lnTo>
                      <a:pt x="452" y="1048"/>
                    </a:lnTo>
                    <a:lnTo>
                      <a:pt x="450" y="1091"/>
                    </a:lnTo>
                    <a:lnTo>
                      <a:pt x="447" y="1134"/>
                    </a:lnTo>
                    <a:lnTo>
                      <a:pt x="444" y="1176"/>
                    </a:lnTo>
                    <a:lnTo>
                      <a:pt x="439" y="1220"/>
                    </a:lnTo>
                    <a:lnTo>
                      <a:pt x="435" y="1262"/>
                    </a:lnTo>
                    <a:lnTo>
                      <a:pt x="428" y="1304"/>
                    </a:lnTo>
                    <a:lnTo>
                      <a:pt x="423" y="1346"/>
                    </a:lnTo>
                    <a:lnTo>
                      <a:pt x="415" y="1387"/>
                    </a:lnTo>
                    <a:lnTo>
                      <a:pt x="408" y="1428"/>
                    </a:lnTo>
                    <a:lnTo>
                      <a:pt x="400" y="1470"/>
                    </a:lnTo>
                    <a:lnTo>
                      <a:pt x="391" y="1510"/>
                    </a:lnTo>
                    <a:lnTo>
                      <a:pt x="381" y="1551"/>
                    </a:lnTo>
                    <a:lnTo>
                      <a:pt x="371" y="1592"/>
                    </a:lnTo>
                    <a:lnTo>
                      <a:pt x="360" y="1632"/>
                    </a:lnTo>
                    <a:lnTo>
                      <a:pt x="348" y="1672"/>
                    </a:lnTo>
                    <a:lnTo>
                      <a:pt x="337" y="1712"/>
                    </a:lnTo>
                    <a:lnTo>
                      <a:pt x="323" y="1751"/>
                    </a:lnTo>
                    <a:lnTo>
                      <a:pt x="310" y="1790"/>
                    </a:lnTo>
                    <a:lnTo>
                      <a:pt x="294" y="1830"/>
                    </a:lnTo>
                    <a:lnTo>
                      <a:pt x="279" y="1868"/>
                    </a:lnTo>
                    <a:lnTo>
                      <a:pt x="263" y="1906"/>
                    </a:lnTo>
                    <a:lnTo>
                      <a:pt x="247" y="1944"/>
                    </a:lnTo>
                    <a:lnTo>
                      <a:pt x="230" y="1982"/>
                    </a:lnTo>
                    <a:lnTo>
                      <a:pt x="211" y="2020"/>
                    </a:lnTo>
                    <a:lnTo>
                      <a:pt x="193" y="2058"/>
                    </a:lnTo>
                    <a:lnTo>
                      <a:pt x="171" y="2047"/>
                    </a:lnTo>
                    <a:lnTo>
                      <a:pt x="190" y="2009"/>
                    </a:lnTo>
                    <a:lnTo>
                      <a:pt x="208" y="1972"/>
                    </a:lnTo>
                    <a:lnTo>
                      <a:pt x="224" y="1935"/>
                    </a:lnTo>
                    <a:lnTo>
                      <a:pt x="242" y="1897"/>
                    </a:lnTo>
                    <a:lnTo>
                      <a:pt x="257" y="1859"/>
                    </a:lnTo>
                    <a:lnTo>
                      <a:pt x="272" y="1820"/>
                    </a:lnTo>
                    <a:lnTo>
                      <a:pt x="287" y="1782"/>
                    </a:lnTo>
                    <a:lnTo>
                      <a:pt x="300" y="1743"/>
                    </a:lnTo>
                    <a:lnTo>
                      <a:pt x="313" y="1704"/>
                    </a:lnTo>
                    <a:lnTo>
                      <a:pt x="326" y="1665"/>
                    </a:lnTo>
                    <a:lnTo>
                      <a:pt x="337" y="1625"/>
                    </a:lnTo>
                    <a:lnTo>
                      <a:pt x="347" y="1586"/>
                    </a:lnTo>
                    <a:lnTo>
                      <a:pt x="358" y="1546"/>
                    </a:lnTo>
                    <a:lnTo>
                      <a:pt x="367" y="1505"/>
                    </a:lnTo>
                    <a:lnTo>
                      <a:pt x="377" y="1465"/>
                    </a:lnTo>
                    <a:lnTo>
                      <a:pt x="384" y="1424"/>
                    </a:lnTo>
                    <a:lnTo>
                      <a:pt x="392" y="1383"/>
                    </a:lnTo>
                    <a:lnTo>
                      <a:pt x="398" y="1342"/>
                    </a:lnTo>
                    <a:lnTo>
                      <a:pt x="405" y="1299"/>
                    </a:lnTo>
                    <a:lnTo>
                      <a:pt x="410" y="1258"/>
                    </a:lnTo>
                    <a:lnTo>
                      <a:pt x="415" y="1216"/>
                    </a:lnTo>
                    <a:lnTo>
                      <a:pt x="420" y="1174"/>
                    </a:lnTo>
                    <a:lnTo>
                      <a:pt x="423" y="1132"/>
                    </a:lnTo>
                    <a:lnTo>
                      <a:pt x="425" y="1089"/>
                    </a:lnTo>
                    <a:lnTo>
                      <a:pt x="428" y="1047"/>
                    </a:lnTo>
                    <a:lnTo>
                      <a:pt x="429" y="1004"/>
                    </a:lnTo>
                    <a:lnTo>
                      <a:pt x="431" y="960"/>
                    </a:lnTo>
                    <a:lnTo>
                      <a:pt x="431" y="917"/>
                    </a:lnTo>
                    <a:lnTo>
                      <a:pt x="431" y="874"/>
                    </a:lnTo>
                    <a:lnTo>
                      <a:pt x="429" y="830"/>
                    </a:lnTo>
                    <a:lnTo>
                      <a:pt x="428" y="785"/>
                    </a:lnTo>
                    <a:lnTo>
                      <a:pt x="426" y="741"/>
                    </a:lnTo>
                    <a:lnTo>
                      <a:pt x="450" y="740"/>
                    </a:lnTo>
                    <a:close/>
                    <a:moveTo>
                      <a:pt x="193" y="2058"/>
                    </a:moveTo>
                    <a:lnTo>
                      <a:pt x="190" y="2061"/>
                    </a:lnTo>
                    <a:lnTo>
                      <a:pt x="188" y="2063"/>
                    </a:lnTo>
                    <a:lnTo>
                      <a:pt x="184" y="2064"/>
                    </a:lnTo>
                    <a:lnTo>
                      <a:pt x="180" y="2064"/>
                    </a:lnTo>
                    <a:lnTo>
                      <a:pt x="177" y="2063"/>
                    </a:lnTo>
                    <a:lnTo>
                      <a:pt x="174" y="2061"/>
                    </a:lnTo>
                    <a:lnTo>
                      <a:pt x="171" y="2059"/>
                    </a:lnTo>
                    <a:lnTo>
                      <a:pt x="170" y="2054"/>
                    </a:lnTo>
                    <a:lnTo>
                      <a:pt x="182" y="2052"/>
                    </a:lnTo>
                    <a:lnTo>
                      <a:pt x="193" y="2058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93" y="2049"/>
                    </a:lnTo>
                    <a:lnTo>
                      <a:pt x="194" y="2049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81" y="2051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61" y="2016"/>
                    </a:lnTo>
                    <a:lnTo>
                      <a:pt x="152" y="1978"/>
                    </a:lnTo>
                    <a:lnTo>
                      <a:pt x="143" y="1939"/>
                    </a:lnTo>
                    <a:lnTo>
                      <a:pt x="135" y="1901"/>
                    </a:lnTo>
                    <a:lnTo>
                      <a:pt x="126" y="1863"/>
                    </a:lnTo>
                    <a:lnTo>
                      <a:pt x="118" y="1824"/>
                    </a:lnTo>
                    <a:lnTo>
                      <a:pt x="111" y="1787"/>
                    </a:lnTo>
                    <a:lnTo>
                      <a:pt x="103" y="1749"/>
                    </a:lnTo>
                    <a:lnTo>
                      <a:pt x="127" y="1744"/>
                    </a:lnTo>
                    <a:lnTo>
                      <a:pt x="135" y="1782"/>
                    </a:lnTo>
                    <a:lnTo>
                      <a:pt x="142" y="1820"/>
                    </a:lnTo>
                    <a:lnTo>
                      <a:pt x="150" y="1858"/>
                    </a:lnTo>
                    <a:lnTo>
                      <a:pt x="158" y="1897"/>
                    </a:lnTo>
                    <a:lnTo>
                      <a:pt x="167" y="1935"/>
                    </a:lnTo>
                    <a:lnTo>
                      <a:pt x="176" y="1972"/>
                    </a:lnTo>
                    <a:lnTo>
                      <a:pt x="184" y="2010"/>
                    </a:lnTo>
                    <a:lnTo>
                      <a:pt x="193" y="2049"/>
                    </a:lnTo>
                    <a:lnTo>
                      <a:pt x="170" y="2054"/>
                    </a:lnTo>
                    <a:close/>
                    <a:moveTo>
                      <a:pt x="103" y="1749"/>
                    </a:moveTo>
                    <a:lnTo>
                      <a:pt x="96" y="1711"/>
                    </a:lnTo>
                    <a:lnTo>
                      <a:pt x="89" y="1673"/>
                    </a:lnTo>
                    <a:lnTo>
                      <a:pt x="82" y="1635"/>
                    </a:lnTo>
                    <a:lnTo>
                      <a:pt x="75" y="1596"/>
                    </a:lnTo>
                    <a:lnTo>
                      <a:pt x="70" y="1559"/>
                    </a:lnTo>
                    <a:lnTo>
                      <a:pt x="63" y="1522"/>
                    </a:lnTo>
                    <a:lnTo>
                      <a:pt x="58" y="1484"/>
                    </a:lnTo>
                    <a:lnTo>
                      <a:pt x="53" y="1446"/>
                    </a:lnTo>
                    <a:lnTo>
                      <a:pt x="76" y="1443"/>
                    </a:lnTo>
                    <a:lnTo>
                      <a:pt x="82" y="1480"/>
                    </a:lnTo>
                    <a:lnTo>
                      <a:pt x="87" y="1518"/>
                    </a:lnTo>
                    <a:lnTo>
                      <a:pt x="94" y="1555"/>
                    </a:lnTo>
                    <a:lnTo>
                      <a:pt x="100" y="1593"/>
                    </a:lnTo>
                    <a:lnTo>
                      <a:pt x="107" y="1631"/>
                    </a:lnTo>
                    <a:lnTo>
                      <a:pt x="113" y="1669"/>
                    </a:lnTo>
                    <a:lnTo>
                      <a:pt x="120" y="1707"/>
                    </a:lnTo>
                    <a:lnTo>
                      <a:pt x="127" y="1744"/>
                    </a:lnTo>
                    <a:lnTo>
                      <a:pt x="103" y="1749"/>
                    </a:lnTo>
                    <a:close/>
                    <a:moveTo>
                      <a:pt x="53" y="1446"/>
                    </a:moveTo>
                    <a:lnTo>
                      <a:pt x="40" y="1350"/>
                    </a:lnTo>
                    <a:lnTo>
                      <a:pt x="29" y="1254"/>
                    </a:lnTo>
                    <a:lnTo>
                      <a:pt x="20" y="1159"/>
                    </a:lnTo>
                    <a:lnTo>
                      <a:pt x="13" y="1065"/>
                    </a:lnTo>
                    <a:lnTo>
                      <a:pt x="6" y="971"/>
                    </a:lnTo>
                    <a:lnTo>
                      <a:pt x="3" y="878"/>
                    </a:lnTo>
                    <a:lnTo>
                      <a:pt x="1" y="786"/>
                    </a:lnTo>
                    <a:lnTo>
                      <a:pt x="0" y="696"/>
                    </a:lnTo>
                    <a:lnTo>
                      <a:pt x="1" y="606"/>
                    </a:lnTo>
                    <a:lnTo>
                      <a:pt x="4" y="516"/>
                    </a:lnTo>
                    <a:lnTo>
                      <a:pt x="8" y="429"/>
                    </a:lnTo>
                    <a:lnTo>
                      <a:pt x="15" y="343"/>
                    </a:lnTo>
                    <a:lnTo>
                      <a:pt x="23" y="257"/>
                    </a:lnTo>
                    <a:lnTo>
                      <a:pt x="33" y="174"/>
                    </a:lnTo>
                    <a:lnTo>
                      <a:pt x="45" y="91"/>
                    </a:lnTo>
                    <a:lnTo>
                      <a:pt x="58" y="10"/>
                    </a:lnTo>
                    <a:lnTo>
                      <a:pt x="82" y="14"/>
                    </a:lnTo>
                    <a:lnTo>
                      <a:pt x="69" y="95"/>
                    </a:lnTo>
                    <a:lnTo>
                      <a:pt x="57" y="177"/>
                    </a:lnTo>
                    <a:lnTo>
                      <a:pt x="47" y="261"/>
                    </a:lnTo>
                    <a:lnTo>
                      <a:pt x="39" y="345"/>
                    </a:lnTo>
                    <a:lnTo>
                      <a:pt x="33" y="431"/>
                    </a:lnTo>
                    <a:lnTo>
                      <a:pt x="28" y="519"/>
                    </a:lnTo>
                    <a:lnTo>
                      <a:pt x="26" y="607"/>
                    </a:lnTo>
                    <a:lnTo>
                      <a:pt x="24" y="696"/>
                    </a:lnTo>
                    <a:lnTo>
                      <a:pt x="24" y="786"/>
                    </a:lnTo>
                    <a:lnTo>
                      <a:pt x="27" y="878"/>
                    </a:lnTo>
                    <a:lnTo>
                      <a:pt x="31" y="970"/>
                    </a:lnTo>
                    <a:lnTo>
                      <a:pt x="36" y="1063"/>
                    </a:lnTo>
                    <a:lnTo>
                      <a:pt x="44" y="1157"/>
                    </a:lnTo>
                    <a:lnTo>
                      <a:pt x="54" y="1252"/>
                    </a:lnTo>
                    <a:lnTo>
                      <a:pt x="64" y="1347"/>
                    </a:lnTo>
                    <a:lnTo>
                      <a:pt x="76" y="1443"/>
                    </a:lnTo>
                    <a:lnTo>
                      <a:pt x="53" y="1446"/>
                    </a:lnTo>
                    <a:close/>
                    <a:moveTo>
                      <a:pt x="58" y="10"/>
                    </a:moveTo>
                    <a:lnTo>
                      <a:pt x="59" y="8"/>
                    </a:lnTo>
                    <a:lnTo>
                      <a:pt x="60" y="6"/>
                    </a:lnTo>
                    <a:lnTo>
                      <a:pt x="62" y="3"/>
                    </a:lnTo>
                    <a:lnTo>
                      <a:pt x="64" y="1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5" y="1"/>
                    </a:lnTo>
                    <a:lnTo>
                      <a:pt x="70" y="12"/>
                    </a:lnTo>
                    <a:lnTo>
                      <a:pt x="58" y="10"/>
                    </a:lnTo>
                    <a:close/>
                    <a:moveTo>
                      <a:pt x="75" y="1"/>
                    </a:moveTo>
                    <a:lnTo>
                      <a:pt x="367" y="162"/>
                    </a:lnTo>
                    <a:lnTo>
                      <a:pt x="356" y="184"/>
                    </a:lnTo>
                    <a:lnTo>
                      <a:pt x="64" y="23"/>
                    </a:lnTo>
                    <a:lnTo>
                      <a:pt x="75" y="1"/>
                    </a:lnTo>
                    <a:close/>
                    <a:moveTo>
                      <a:pt x="367" y="162"/>
                    </a:moveTo>
                    <a:lnTo>
                      <a:pt x="371" y="167"/>
                    </a:lnTo>
                    <a:lnTo>
                      <a:pt x="373" y="171"/>
                    </a:lnTo>
                    <a:lnTo>
                      <a:pt x="361" y="173"/>
                    </a:lnTo>
                    <a:lnTo>
                      <a:pt x="367" y="1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1" name="Freeform 1173"/>
              <p:cNvSpPr>
                <a:spLocks/>
              </p:cNvSpPr>
              <p:nvPr/>
            </p:nvSpPr>
            <p:spPr bwMode="auto">
              <a:xfrm>
                <a:off x="3301" y="1915"/>
                <a:ext cx="85" cy="384"/>
              </a:xfrm>
              <a:custGeom>
                <a:avLst/>
                <a:gdLst>
                  <a:gd name="T0" fmla="*/ 14 w 418"/>
                  <a:gd name="T1" fmla="*/ 8 h 1916"/>
                  <a:gd name="T2" fmla="*/ 15 w 418"/>
                  <a:gd name="T3" fmla="*/ 13 h 1916"/>
                  <a:gd name="T4" fmla="*/ 15 w 418"/>
                  <a:gd name="T5" fmla="*/ 18 h 1916"/>
                  <a:gd name="T6" fmla="*/ 16 w 418"/>
                  <a:gd name="T7" fmla="*/ 23 h 1916"/>
                  <a:gd name="T8" fmla="*/ 16 w 418"/>
                  <a:gd name="T9" fmla="*/ 27 h 1916"/>
                  <a:gd name="T10" fmla="*/ 17 w 418"/>
                  <a:gd name="T11" fmla="*/ 32 h 1916"/>
                  <a:gd name="T12" fmla="*/ 17 w 418"/>
                  <a:gd name="T13" fmla="*/ 37 h 1916"/>
                  <a:gd name="T14" fmla="*/ 17 w 418"/>
                  <a:gd name="T15" fmla="*/ 41 h 1916"/>
                  <a:gd name="T16" fmla="*/ 16 w 418"/>
                  <a:gd name="T17" fmla="*/ 46 h 1916"/>
                  <a:gd name="T18" fmla="*/ 16 w 418"/>
                  <a:gd name="T19" fmla="*/ 50 h 1916"/>
                  <a:gd name="T20" fmla="*/ 15 w 418"/>
                  <a:gd name="T21" fmla="*/ 54 h 1916"/>
                  <a:gd name="T22" fmla="*/ 14 w 418"/>
                  <a:gd name="T23" fmla="*/ 59 h 1916"/>
                  <a:gd name="T24" fmla="*/ 13 w 418"/>
                  <a:gd name="T25" fmla="*/ 63 h 1916"/>
                  <a:gd name="T26" fmla="*/ 12 w 418"/>
                  <a:gd name="T27" fmla="*/ 67 h 1916"/>
                  <a:gd name="T28" fmla="*/ 10 w 418"/>
                  <a:gd name="T29" fmla="*/ 71 h 1916"/>
                  <a:gd name="T30" fmla="*/ 8 w 418"/>
                  <a:gd name="T31" fmla="*/ 75 h 1916"/>
                  <a:gd name="T32" fmla="*/ 7 w 418"/>
                  <a:gd name="T33" fmla="*/ 74 h 1916"/>
                  <a:gd name="T34" fmla="*/ 5 w 418"/>
                  <a:gd name="T35" fmla="*/ 69 h 1916"/>
                  <a:gd name="T36" fmla="*/ 4 w 418"/>
                  <a:gd name="T37" fmla="*/ 64 h 1916"/>
                  <a:gd name="T38" fmla="*/ 3 w 418"/>
                  <a:gd name="T39" fmla="*/ 59 h 1916"/>
                  <a:gd name="T40" fmla="*/ 2 w 418"/>
                  <a:gd name="T41" fmla="*/ 54 h 1916"/>
                  <a:gd name="T42" fmla="*/ 2 w 418"/>
                  <a:gd name="T43" fmla="*/ 49 h 1916"/>
                  <a:gd name="T44" fmla="*/ 1 w 418"/>
                  <a:gd name="T45" fmla="*/ 44 h 1916"/>
                  <a:gd name="T46" fmla="*/ 1 w 418"/>
                  <a:gd name="T47" fmla="*/ 39 h 1916"/>
                  <a:gd name="T48" fmla="*/ 0 w 418"/>
                  <a:gd name="T49" fmla="*/ 34 h 1916"/>
                  <a:gd name="T50" fmla="*/ 0 w 418"/>
                  <a:gd name="T51" fmla="*/ 29 h 1916"/>
                  <a:gd name="T52" fmla="*/ 0 w 418"/>
                  <a:gd name="T53" fmla="*/ 25 h 1916"/>
                  <a:gd name="T54" fmla="*/ 0 w 418"/>
                  <a:gd name="T55" fmla="*/ 20 h 1916"/>
                  <a:gd name="T56" fmla="*/ 0 w 418"/>
                  <a:gd name="T57" fmla="*/ 15 h 1916"/>
                  <a:gd name="T58" fmla="*/ 1 w 418"/>
                  <a:gd name="T59" fmla="*/ 11 h 1916"/>
                  <a:gd name="T60" fmla="*/ 1 w 418"/>
                  <a:gd name="T61" fmla="*/ 6 h 1916"/>
                  <a:gd name="T62" fmla="*/ 2 w 418"/>
                  <a:gd name="T63" fmla="*/ 2 h 1916"/>
                  <a:gd name="T64" fmla="*/ 3 w 418"/>
                  <a:gd name="T65" fmla="*/ 1 h 1916"/>
                  <a:gd name="T66" fmla="*/ 6 w 418"/>
                  <a:gd name="T67" fmla="*/ 2 h 1916"/>
                  <a:gd name="T68" fmla="*/ 9 w 418"/>
                  <a:gd name="T69" fmla="*/ 4 h 1916"/>
                  <a:gd name="T70" fmla="*/ 12 w 418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8"/>
                  <a:gd name="T109" fmla="*/ 0 h 1916"/>
                  <a:gd name="T110" fmla="*/ 418 w 418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8" h="1916">
                    <a:moveTo>
                      <a:pt x="325" y="147"/>
                    </a:moveTo>
                    <a:lnTo>
                      <a:pt x="338" y="209"/>
                    </a:lnTo>
                    <a:lnTo>
                      <a:pt x="351" y="268"/>
                    </a:lnTo>
                    <a:lnTo>
                      <a:pt x="362" y="329"/>
                    </a:lnTo>
                    <a:lnTo>
                      <a:pt x="373" y="389"/>
                    </a:lnTo>
                    <a:lnTo>
                      <a:pt x="382" y="448"/>
                    </a:lnTo>
                    <a:lnTo>
                      <a:pt x="390" y="508"/>
                    </a:lnTo>
                    <a:lnTo>
                      <a:pt x="398" y="567"/>
                    </a:lnTo>
                    <a:lnTo>
                      <a:pt x="403" y="627"/>
                    </a:lnTo>
                    <a:lnTo>
                      <a:pt x="409" y="685"/>
                    </a:lnTo>
                    <a:lnTo>
                      <a:pt x="413" y="743"/>
                    </a:lnTo>
                    <a:lnTo>
                      <a:pt x="416" y="802"/>
                    </a:lnTo>
                    <a:lnTo>
                      <a:pt x="417" y="859"/>
                    </a:lnTo>
                    <a:lnTo>
                      <a:pt x="418" y="916"/>
                    </a:lnTo>
                    <a:lnTo>
                      <a:pt x="417" y="973"/>
                    </a:lnTo>
                    <a:lnTo>
                      <a:pt x="416" y="1029"/>
                    </a:lnTo>
                    <a:lnTo>
                      <a:pt x="413" y="1086"/>
                    </a:lnTo>
                    <a:lnTo>
                      <a:pt x="409" y="1141"/>
                    </a:lnTo>
                    <a:lnTo>
                      <a:pt x="403" y="1197"/>
                    </a:lnTo>
                    <a:lnTo>
                      <a:pt x="396" y="1251"/>
                    </a:lnTo>
                    <a:lnTo>
                      <a:pt x="388" y="1306"/>
                    </a:lnTo>
                    <a:lnTo>
                      <a:pt x="378" y="1359"/>
                    </a:lnTo>
                    <a:lnTo>
                      <a:pt x="368" y="1413"/>
                    </a:lnTo>
                    <a:lnTo>
                      <a:pt x="356" y="1466"/>
                    </a:lnTo>
                    <a:lnTo>
                      <a:pt x="342" y="1518"/>
                    </a:lnTo>
                    <a:lnTo>
                      <a:pt x="327" y="1569"/>
                    </a:lnTo>
                    <a:lnTo>
                      <a:pt x="310" y="1621"/>
                    </a:lnTo>
                    <a:lnTo>
                      <a:pt x="293" y="1672"/>
                    </a:lnTo>
                    <a:lnTo>
                      <a:pt x="274" y="1722"/>
                    </a:lnTo>
                    <a:lnTo>
                      <a:pt x="252" y="1771"/>
                    </a:lnTo>
                    <a:lnTo>
                      <a:pt x="230" y="1820"/>
                    </a:lnTo>
                    <a:lnTo>
                      <a:pt x="206" y="1869"/>
                    </a:lnTo>
                    <a:lnTo>
                      <a:pt x="181" y="1916"/>
                    </a:lnTo>
                    <a:lnTo>
                      <a:pt x="163" y="1852"/>
                    </a:lnTo>
                    <a:lnTo>
                      <a:pt x="147" y="1789"/>
                    </a:lnTo>
                    <a:lnTo>
                      <a:pt x="132" y="1725"/>
                    </a:lnTo>
                    <a:lnTo>
                      <a:pt x="117" y="1661"/>
                    </a:lnTo>
                    <a:lnTo>
                      <a:pt x="104" y="1598"/>
                    </a:lnTo>
                    <a:lnTo>
                      <a:pt x="91" y="1534"/>
                    </a:lnTo>
                    <a:lnTo>
                      <a:pt x="79" y="1470"/>
                    </a:lnTo>
                    <a:lnTo>
                      <a:pt x="67" y="1407"/>
                    </a:lnTo>
                    <a:lnTo>
                      <a:pt x="58" y="1345"/>
                    </a:lnTo>
                    <a:lnTo>
                      <a:pt x="48" y="1282"/>
                    </a:lnTo>
                    <a:lnTo>
                      <a:pt x="40" y="1220"/>
                    </a:lnTo>
                    <a:lnTo>
                      <a:pt x="33" y="1157"/>
                    </a:lnTo>
                    <a:lnTo>
                      <a:pt x="25" y="1095"/>
                    </a:lnTo>
                    <a:lnTo>
                      <a:pt x="20" y="1034"/>
                    </a:lnTo>
                    <a:lnTo>
                      <a:pt x="14" y="972"/>
                    </a:lnTo>
                    <a:lnTo>
                      <a:pt x="10" y="912"/>
                    </a:lnTo>
                    <a:lnTo>
                      <a:pt x="7" y="851"/>
                    </a:lnTo>
                    <a:lnTo>
                      <a:pt x="4" y="791"/>
                    </a:lnTo>
                    <a:lnTo>
                      <a:pt x="2" y="731"/>
                    </a:lnTo>
                    <a:lnTo>
                      <a:pt x="1" y="672"/>
                    </a:lnTo>
                    <a:lnTo>
                      <a:pt x="0" y="613"/>
                    </a:lnTo>
                    <a:lnTo>
                      <a:pt x="1" y="554"/>
                    </a:lnTo>
                    <a:lnTo>
                      <a:pt x="2" y="497"/>
                    </a:lnTo>
                    <a:lnTo>
                      <a:pt x="5" y="439"/>
                    </a:lnTo>
                    <a:lnTo>
                      <a:pt x="8" y="383"/>
                    </a:lnTo>
                    <a:lnTo>
                      <a:pt x="11" y="326"/>
                    </a:lnTo>
                    <a:lnTo>
                      <a:pt x="15" y="270"/>
                    </a:lnTo>
                    <a:lnTo>
                      <a:pt x="21" y="215"/>
                    </a:lnTo>
                    <a:lnTo>
                      <a:pt x="27" y="160"/>
                    </a:lnTo>
                    <a:lnTo>
                      <a:pt x="34" y="106"/>
                    </a:lnTo>
                    <a:lnTo>
                      <a:pt x="41" y="53"/>
                    </a:lnTo>
                    <a:lnTo>
                      <a:pt x="49" y="0"/>
                    </a:lnTo>
                    <a:lnTo>
                      <a:pt x="83" y="19"/>
                    </a:lnTo>
                    <a:lnTo>
                      <a:pt x="118" y="37"/>
                    </a:lnTo>
                    <a:lnTo>
                      <a:pt x="153" y="55"/>
                    </a:lnTo>
                    <a:lnTo>
                      <a:pt x="187" y="74"/>
                    </a:lnTo>
                    <a:lnTo>
                      <a:pt x="222" y="92"/>
                    </a:lnTo>
                    <a:lnTo>
                      <a:pt x="256" y="110"/>
                    </a:lnTo>
                    <a:lnTo>
                      <a:pt x="291" y="129"/>
                    </a:lnTo>
                    <a:lnTo>
                      <a:pt x="325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2" name="Freeform 1174"/>
              <p:cNvSpPr>
                <a:spLocks noEditPoints="1"/>
              </p:cNvSpPr>
              <p:nvPr/>
            </p:nvSpPr>
            <p:spPr bwMode="auto">
              <a:xfrm>
                <a:off x="3294" y="1911"/>
                <a:ext cx="89" cy="387"/>
              </a:xfrm>
              <a:custGeom>
                <a:avLst/>
                <a:gdLst>
                  <a:gd name="T0" fmla="*/ 15 w 442"/>
                  <a:gd name="T1" fmla="*/ 11 h 1940"/>
                  <a:gd name="T2" fmla="*/ 16 w 442"/>
                  <a:gd name="T3" fmla="*/ 18 h 1940"/>
                  <a:gd name="T4" fmla="*/ 17 w 442"/>
                  <a:gd name="T5" fmla="*/ 26 h 1940"/>
                  <a:gd name="T6" fmla="*/ 18 w 442"/>
                  <a:gd name="T7" fmla="*/ 33 h 1940"/>
                  <a:gd name="T8" fmla="*/ 18 w 442"/>
                  <a:gd name="T9" fmla="*/ 39 h 1940"/>
                  <a:gd name="T10" fmla="*/ 16 w 442"/>
                  <a:gd name="T11" fmla="*/ 44 h 1940"/>
                  <a:gd name="T12" fmla="*/ 17 w 442"/>
                  <a:gd name="T13" fmla="*/ 37 h 1940"/>
                  <a:gd name="T14" fmla="*/ 16 w 442"/>
                  <a:gd name="T15" fmla="*/ 30 h 1940"/>
                  <a:gd name="T16" fmla="*/ 16 w 442"/>
                  <a:gd name="T17" fmla="*/ 23 h 1940"/>
                  <a:gd name="T18" fmla="*/ 15 w 442"/>
                  <a:gd name="T19" fmla="*/ 16 h 1940"/>
                  <a:gd name="T20" fmla="*/ 13 w 442"/>
                  <a:gd name="T21" fmla="*/ 9 h 1940"/>
                  <a:gd name="T22" fmla="*/ 17 w 442"/>
                  <a:gd name="T23" fmla="*/ 44 h 1940"/>
                  <a:gd name="T24" fmla="*/ 17 w 442"/>
                  <a:gd name="T25" fmla="*/ 51 h 1940"/>
                  <a:gd name="T26" fmla="*/ 16 w 442"/>
                  <a:gd name="T27" fmla="*/ 57 h 1940"/>
                  <a:gd name="T28" fmla="*/ 14 w 442"/>
                  <a:gd name="T29" fmla="*/ 63 h 1940"/>
                  <a:gd name="T30" fmla="*/ 12 w 442"/>
                  <a:gd name="T31" fmla="*/ 70 h 1940"/>
                  <a:gd name="T32" fmla="*/ 9 w 442"/>
                  <a:gd name="T33" fmla="*/ 75 h 1940"/>
                  <a:gd name="T34" fmla="*/ 8 w 442"/>
                  <a:gd name="T35" fmla="*/ 75 h 1940"/>
                  <a:gd name="T36" fmla="*/ 11 w 442"/>
                  <a:gd name="T37" fmla="*/ 69 h 1940"/>
                  <a:gd name="T38" fmla="*/ 13 w 442"/>
                  <a:gd name="T39" fmla="*/ 63 h 1940"/>
                  <a:gd name="T40" fmla="*/ 15 w 442"/>
                  <a:gd name="T41" fmla="*/ 57 h 1940"/>
                  <a:gd name="T42" fmla="*/ 16 w 442"/>
                  <a:gd name="T43" fmla="*/ 50 h 1940"/>
                  <a:gd name="T44" fmla="*/ 16 w 442"/>
                  <a:gd name="T45" fmla="*/ 44 h 1940"/>
                  <a:gd name="T46" fmla="*/ 8 w 442"/>
                  <a:gd name="T47" fmla="*/ 78 h 1940"/>
                  <a:gd name="T48" fmla="*/ 8 w 442"/>
                  <a:gd name="T49" fmla="*/ 78 h 1940"/>
                  <a:gd name="T50" fmla="*/ 7 w 442"/>
                  <a:gd name="T51" fmla="*/ 77 h 1940"/>
                  <a:gd name="T52" fmla="*/ 8 w 442"/>
                  <a:gd name="T53" fmla="*/ 77 h 1940"/>
                  <a:gd name="T54" fmla="*/ 8 w 442"/>
                  <a:gd name="T55" fmla="*/ 77 h 1940"/>
                  <a:gd name="T56" fmla="*/ 7 w 442"/>
                  <a:gd name="T57" fmla="*/ 77 h 1940"/>
                  <a:gd name="T58" fmla="*/ 6 w 442"/>
                  <a:gd name="T59" fmla="*/ 73 h 1940"/>
                  <a:gd name="T60" fmla="*/ 5 w 442"/>
                  <a:gd name="T61" fmla="*/ 69 h 1940"/>
                  <a:gd name="T62" fmla="*/ 5 w 442"/>
                  <a:gd name="T63" fmla="*/ 66 h 1940"/>
                  <a:gd name="T64" fmla="*/ 6 w 442"/>
                  <a:gd name="T65" fmla="*/ 70 h 1940"/>
                  <a:gd name="T66" fmla="*/ 7 w 442"/>
                  <a:gd name="T67" fmla="*/ 74 h 1940"/>
                  <a:gd name="T68" fmla="*/ 7 w 442"/>
                  <a:gd name="T69" fmla="*/ 77 h 1940"/>
                  <a:gd name="T70" fmla="*/ 4 w 442"/>
                  <a:gd name="T71" fmla="*/ 63 h 1940"/>
                  <a:gd name="T72" fmla="*/ 3 w 442"/>
                  <a:gd name="T73" fmla="*/ 59 h 1940"/>
                  <a:gd name="T74" fmla="*/ 2 w 442"/>
                  <a:gd name="T75" fmla="*/ 54 h 1940"/>
                  <a:gd name="T76" fmla="*/ 4 w 442"/>
                  <a:gd name="T77" fmla="*/ 57 h 1940"/>
                  <a:gd name="T78" fmla="*/ 4 w 442"/>
                  <a:gd name="T79" fmla="*/ 61 h 1940"/>
                  <a:gd name="T80" fmla="*/ 5 w 442"/>
                  <a:gd name="T81" fmla="*/ 66 h 1940"/>
                  <a:gd name="T82" fmla="*/ 2 w 442"/>
                  <a:gd name="T83" fmla="*/ 51 h 1940"/>
                  <a:gd name="T84" fmla="*/ 1 w 442"/>
                  <a:gd name="T85" fmla="*/ 40 h 1940"/>
                  <a:gd name="T86" fmla="*/ 0 w 442"/>
                  <a:gd name="T87" fmla="*/ 30 h 1940"/>
                  <a:gd name="T88" fmla="*/ 0 w 442"/>
                  <a:gd name="T89" fmla="*/ 19 h 1940"/>
                  <a:gd name="T90" fmla="*/ 1 w 442"/>
                  <a:gd name="T91" fmla="*/ 10 h 1940"/>
                  <a:gd name="T92" fmla="*/ 2 w 442"/>
                  <a:gd name="T93" fmla="*/ 0 h 1940"/>
                  <a:gd name="T94" fmla="*/ 2 w 442"/>
                  <a:gd name="T95" fmla="*/ 7 h 1940"/>
                  <a:gd name="T96" fmla="*/ 1 w 442"/>
                  <a:gd name="T97" fmla="*/ 16 h 1940"/>
                  <a:gd name="T98" fmla="*/ 1 w 442"/>
                  <a:gd name="T99" fmla="*/ 26 h 1940"/>
                  <a:gd name="T100" fmla="*/ 1 w 442"/>
                  <a:gd name="T101" fmla="*/ 37 h 1940"/>
                  <a:gd name="T102" fmla="*/ 2 w 442"/>
                  <a:gd name="T103" fmla="*/ 47 h 1940"/>
                  <a:gd name="T104" fmla="*/ 2 w 442"/>
                  <a:gd name="T105" fmla="*/ 54 h 1940"/>
                  <a:gd name="T106" fmla="*/ 2 w 442"/>
                  <a:gd name="T107" fmla="*/ 0 h 1940"/>
                  <a:gd name="T108" fmla="*/ 2 w 442"/>
                  <a:gd name="T109" fmla="*/ 0 h 1940"/>
                  <a:gd name="T110" fmla="*/ 3 w 442"/>
                  <a:gd name="T111" fmla="*/ 0 h 1940"/>
                  <a:gd name="T112" fmla="*/ 3 w 442"/>
                  <a:gd name="T113" fmla="*/ 0 h 1940"/>
                  <a:gd name="T114" fmla="*/ 2 w 442"/>
                  <a:gd name="T115" fmla="*/ 1 h 1940"/>
                  <a:gd name="T116" fmla="*/ 14 w 442"/>
                  <a:gd name="T117" fmla="*/ 6 h 1940"/>
                  <a:gd name="T118" fmla="*/ 14 w 442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2"/>
                  <a:gd name="T181" fmla="*/ 0 h 1940"/>
                  <a:gd name="T182" fmla="*/ 442 w 442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2" h="1940">
                    <a:moveTo>
                      <a:pt x="349" y="157"/>
                    </a:moveTo>
                    <a:lnTo>
                      <a:pt x="362" y="217"/>
                    </a:lnTo>
                    <a:lnTo>
                      <a:pt x="375" y="278"/>
                    </a:lnTo>
                    <a:lnTo>
                      <a:pt x="386" y="338"/>
                    </a:lnTo>
                    <a:lnTo>
                      <a:pt x="397" y="399"/>
                    </a:lnTo>
                    <a:lnTo>
                      <a:pt x="405" y="459"/>
                    </a:lnTo>
                    <a:lnTo>
                      <a:pt x="414" y="519"/>
                    </a:lnTo>
                    <a:lnTo>
                      <a:pt x="422" y="578"/>
                    </a:lnTo>
                    <a:lnTo>
                      <a:pt x="428" y="638"/>
                    </a:lnTo>
                    <a:lnTo>
                      <a:pt x="432" y="696"/>
                    </a:lnTo>
                    <a:lnTo>
                      <a:pt x="437" y="754"/>
                    </a:lnTo>
                    <a:lnTo>
                      <a:pt x="440" y="813"/>
                    </a:lnTo>
                    <a:lnTo>
                      <a:pt x="441" y="871"/>
                    </a:lnTo>
                    <a:lnTo>
                      <a:pt x="442" y="928"/>
                    </a:lnTo>
                    <a:lnTo>
                      <a:pt x="441" y="985"/>
                    </a:lnTo>
                    <a:lnTo>
                      <a:pt x="440" y="1041"/>
                    </a:lnTo>
                    <a:lnTo>
                      <a:pt x="437" y="1099"/>
                    </a:lnTo>
                    <a:lnTo>
                      <a:pt x="413" y="1097"/>
                    </a:lnTo>
                    <a:lnTo>
                      <a:pt x="415" y="1040"/>
                    </a:lnTo>
                    <a:lnTo>
                      <a:pt x="417" y="984"/>
                    </a:lnTo>
                    <a:lnTo>
                      <a:pt x="417" y="928"/>
                    </a:lnTo>
                    <a:lnTo>
                      <a:pt x="417" y="871"/>
                    </a:lnTo>
                    <a:lnTo>
                      <a:pt x="415" y="814"/>
                    </a:lnTo>
                    <a:lnTo>
                      <a:pt x="413" y="755"/>
                    </a:lnTo>
                    <a:lnTo>
                      <a:pt x="409" y="698"/>
                    </a:lnTo>
                    <a:lnTo>
                      <a:pt x="403" y="639"/>
                    </a:lnTo>
                    <a:lnTo>
                      <a:pt x="397" y="580"/>
                    </a:lnTo>
                    <a:lnTo>
                      <a:pt x="390" y="521"/>
                    </a:lnTo>
                    <a:lnTo>
                      <a:pt x="382" y="463"/>
                    </a:lnTo>
                    <a:lnTo>
                      <a:pt x="372" y="402"/>
                    </a:lnTo>
                    <a:lnTo>
                      <a:pt x="362" y="343"/>
                    </a:lnTo>
                    <a:lnTo>
                      <a:pt x="351" y="282"/>
                    </a:lnTo>
                    <a:lnTo>
                      <a:pt x="339" y="223"/>
                    </a:lnTo>
                    <a:lnTo>
                      <a:pt x="326" y="162"/>
                    </a:lnTo>
                    <a:lnTo>
                      <a:pt x="349" y="157"/>
                    </a:lnTo>
                    <a:close/>
                    <a:moveTo>
                      <a:pt x="437" y="1099"/>
                    </a:moveTo>
                    <a:lnTo>
                      <a:pt x="432" y="1154"/>
                    </a:lnTo>
                    <a:lnTo>
                      <a:pt x="427" y="1210"/>
                    </a:lnTo>
                    <a:lnTo>
                      <a:pt x="421" y="1265"/>
                    </a:lnTo>
                    <a:lnTo>
                      <a:pt x="412" y="1319"/>
                    </a:lnTo>
                    <a:lnTo>
                      <a:pt x="402" y="1374"/>
                    </a:lnTo>
                    <a:lnTo>
                      <a:pt x="391" y="1427"/>
                    </a:lnTo>
                    <a:lnTo>
                      <a:pt x="380" y="1481"/>
                    </a:lnTo>
                    <a:lnTo>
                      <a:pt x="366" y="1533"/>
                    </a:lnTo>
                    <a:lnTo>
                      <a:pt x="350" y="1586"/>
                    </a:lnTo>
                    <a:lnTo>
                      <a:pt x="334" y="1637"/>
                    </a:lnTo>
                    <a:lnTo>
                      <a:pt x="316" y="1688"/>
                    </a:lnTo>
                    <a:lnTo>
                      <a:pt x="296" y="1738"/>
                    </a:lnTo>
                    <a:lnTo>
                      <a:pt x="276" y="1789"/>
                    </a:lnTo>
                    <a:lnTo>
                      <a:pt x="253" y="1837"/>
                    </a:lnTo>
                    <a:lnTo>
                      <a:pt x="228" y="1886"/>
                    </a:lnTo>
                    <a:lnTo>
                      <a:pt x="203" y="1935"/>
                    </a:lnTo>
                    <a:lnTo>
                      <a:pt x="182" y="1923"/>
                    </a:lnTo>
                    <a:lnTo>
                      <a:pt x="207" y="1875"/>
                    </a:lnTo>
                    <a:lnTo>
                      <a:pt x="230" y="1828"/>
                    </a:lnTo>
                    <a:lnTo>
                      <a:pt x="253" y="1779"/>
                    </a:lnTo>
                    <a:lnTo>
                      <a:pt x="274" y="1729"/>
                    </a:lnTo>
                    <a:lnTo>
                      <a:pt x="293" y="1680"/>
                    </a:lnTo>
                    <a:lnTo>
                      <a:pt x="311" y="1629"/>
                    </a:lnTo>
                    <a:lnTo>
                      <a:pt x="328" y="1578"/>
                    </a:lnTo>
                    <a:lnTo>
                      <a:pt x="342" y="1526"/>
                    </a:lnTo>
                    <a:lnTo>
                      <a:pt x="356" y="1475"/>
                    </a:lnTo>
                    <a:lnTo>
                      <a:pt x="368" y="1422"/>
                    </a:lnTo>
                    <a:lnTo>
                      <a:pt x="378" y="1369"/>
                    </a:lnTo>
                    <a:lnTo>
                      <a:pt x="388" y="1316"/>
                    </a:lnTo>
                    <a:lnTo>
                      <a:pt x="396" y="1262"/>
                    </a:lnTo>
                    <a:lnTo>
                      <a:pt x="403" y="1207"/>
                    </a:lnTo>
                    <a:lnTo>
                      <a:pt x="409" y="1152"/>
                    </a:lnTo>
                    <a:lnTo>
                      <a:pt x="413" y="1097"/>
                    </a:lnTo>
                    <a:lnTo>
                      <a:pt x="437" y="1099"/>
                    </a:lnTo>
                    <a:close/>
                    <a:moveTo>
                      <a:pt x="203" y="1935"/>
                    </a:moveTo>
                    <a:lnTo>
                      <a:pt x="200" y="1938"/>
                    </a:lnTo>
                    <a:lnTo>
                      <a:pt x="198" y="1939"/>
                    </a:lnTo>
                    <a:lnTo>
                      <a:pt x="195" y="1940"/>
                    </a:lnTo>
                    <a:lnTo>
                      <a:pt x="191" y="1940"/>
                    </a:lnTo>
                    <a:lnTo>
                      <a:pt x="187" y="1939"/>
                    </a:lnTo>
                    <a:lnTo>
                      <a:pt x="185" y="1938"/>
                    </a:lnTo>
                    <a:lnTo>
                      <a:pt x="182" y="1935"/>
                    </a:lnTo>
                    <a:lnTo>
                      <a:pt x="181" y="1931"/>
                    </a:lnTo>
                    <a:lnTo>
                      <a:pt x="193" y="1928"/>
                    </a:lnTo>
                    <a:lnTo>
                      <a:pt x="203" y="1935"/>
                    </a:lnTo>
                    <a:close/>
                    <a:moveTo>
                      <a:pt x="181" y="1931"/>
                    </a:moveTo>
                    <a:lnTo>
                      <a:pt x="181" y="1931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81" y="1931"/>
                    </a:moveTo>
                    <a:lnTo>
                      <a:pt x="171" y="1896"/>
                    </a:lnTo>
                    <a:lnTo>
                      <a:pt x="161" y="1859"/>
                    </a:lnTo>
                    <a:lnTo>
                      <a:pt x="153" y="1823"/>
                    </a:lnTo>
                    <a:lnTo>
                      <a:pt x="143" y="1788"/>
                    </a:lnTo>
                    <a:lnTo>
                      <a:pt x="134" y="1752"/>
                    </a:lnTo>
                    <a:lnTo>
                      <a:pt x="127" y="1716"/>
                    </a:lnTo>
                    <a:lnTo>
                      <a:pt x="118" y="1680"/>
                    </a:lnTo>
                    <a:lnTo>
                      <a:pt x="111" y="1644"/>
                    </a:lnTo>
                    <a:lnTo>
                      <a:pt x="134" y="1640"/>
                    </a:lnTo>
                    <a:lnTo>
                      <a:pt x="142" y="1675"/>
                    </a:lnTo>
                    <a:lnTo>
                      <a:pt x="149" y="1710"/>
                    </a:lnTo>
                    <a:lnTo>
                      <a:pt x="158" y="1746"/>
                    </a:lnTo>
                    <a:lnTo>
                      <a:pt x="167" y="1781"/>
                    </a:lnTo>
                    <a:lnTo>
                      <a:pt x="175" y="1818"/>
                    </a:lnTo>
                    <a:lnTo>
                      <a:pt x="185" y="1854"/>
                    </a:lnTo>
                    <a:lnTo>
                      <a:pt x="195" y="1889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11" y="1644"/>
                    </a:moveTo>
                    <a:lnTo>
                      <a:pt x="103" y="1608"/>
                    </a:lnTo>
                    <a:lnTo>
                      <a:pt x="95" y="1573"/>
                    </a:lnTo>
                    <a:lnTo>
                      <a:pt x="89" y="1538"/>
                    </a:lnTo>
                    <a:lnTo>
                      <a:pt x="83" y="1503"/>
                    </a:lnTo>
                    <a:lnTo>
                      <a:pt x="76" y="1467"/>
                    </a:lnTo>
                    <a:lnTo>
                      <a:pt x="70" y="1431"/>
                    </a:lnTo>
                    <a:lnTo>
                      <a:pt x="64" y="1396"/>
                    </a:lnTo>
                    <a:lnTo>
                      <a:pt x="58" y="1360"/>
                    </a:lnTo>
                    <a:lnTo>
                      <a:pt x="81" y="1357"/>
                    </a:lnTo>
                    <a:lnTo>
                      <a:pt x="88" y="1391"/>
                    </a:lnTo>
                    <a:lnTo>
                      <a:pt x="93" y="1427"/>
                    </a:lnTo>
                    <a:lnTo>
                      <a:pt x="100" y="1462"/>
                    </a:lnTo>
                    <a:lnTo>
                      <a:pt x="106" y="1497"/>
                    </a:lnTo>
                    <a:lnTo>
                      <a:pt x="113" y="1533"/>
                    </a:lnTo>
                    <a:lnTo>
                      <a:pt x="119" y="1569"/>
                    </a:lnTo>
                    <a:lnTo>
                      <a:pt x="127" y="1604"/>
                    </a:lnTo>
                    <a:lnTo>
                      <a:pt x="134" y="1640"/>
                    </a:lnTo>
                    <a:lnTo>
                      <a:pt x="111" y="1644"/>
                    </a:lnTo>
                    <a:close/>
                    <a:moveTo>
                      <a:pt x="58" y="1360"/>
                    </a:moveTo>
                    <a:lnTo>
                      <a:pt x="45" y="1270"/>
                    </a:lnTo>
                    <a:lnTo>
                      <a:pt x="33" y="1180"/>
                    </a:lnTo>
                    <a:lnTo>
                      <a:pt x="23" y="1091"/>
                    </a:lnTo>
                    <a:lnTo>
                      <a:pt x="16" y="1003"/>
                    </a:lnTo>
                    <a:lnTo>
                      <a:pt x="9" y="914"/>
                    </a:lnTo>
                    <a:lnTo>
                      <a:pt x="5" y="828"/>
                    </a:lnTo>
                    <a:lnTo>
                      <a:pt x="2" y="741"/>
                    </a:lnTo>
                    <a:lnTo>
                      <a:pt x="0" y="655"/>
                    </a:lnTo>
                    <a:lnTo>
                      <a:pt x="2" y="571"/>
                    </a:lnTo>
                    <a:lnTo>
                      <a:pt x="3" y="487"/>
                    </a:lnTo>
                    <a:lnTo>
                      <a:pt x="7" y="404"/>
                    </a:lnTo>
                    <a:lnTo>
                      <a:pt x="12" y="323"/>
                    </a:lnTo>
                    <a:lnTo>
                      <a:pt x="19" y="243"/>
                    </a:lnTo>
                    <a:lnTo>
                      <a:pt x="27" y="165"/>
                    </a:lnTo>
                    <a:lnTo>
                      <a:pt x="37" y="87"/>
                    </a:lnTo>
                    <a:lnTo>
                      <a:pt x="49" y="10"/>
                    </a:lnTo>
                    <a:lnTo>
                      <a:pt x="73" y="14"/>
                    </a:lnTo>
                    <a:lnTo>
                      <a:pt x="62" y="90"/>
                    </a:lnTo>
                    <a:lnTo>
                      <a:pt x="51" y="167"/>
                    </a:lnTo>
                    <a:lnTo>
                      <a:pt x="44" y="246"/>
                    </a:lnTo>
                    <a:lnTo>
                      <a:pt x="36" y="325"/>
                    </a:lnTo>
                    <a:lnTo>
                      <a:pt x="31" y="406"/>
                    </a:lnTo>
                    <a:lnTo>
                      <a:pt x="27" y="489"/>
                    </a:lnTo>
                    <a:lnTo>
                      <a:pt x="25" y="572"/>
                    </a:lnTo>
                    <a:lnTo>
                      <a:pt x="25" y="656"/>
                    </a:lnTo>
                    <a:lnTo>
                      <a:pt x="26" y="740"/>
                    </a:lnTo>
                    <a:lnTo>
                      <a:pt x="29" y="827"/>
                    </a:lnTo>
                    <a:lnTo>
                      <a:pt x="34" y="913"/>
                    </a:lnTo>
                    <a:lnTo>
                      <a:pt x="39" y="1000"/>
                    </a:lnTo>
                    <a:lnTo>
                      <a:pt x="48" y="1089"/>
                    </a:lnTo>
                    <a:lnTo>
                      <a:pt x="58" y="1178"/>
                    </a:lnTo>
                    <a:lnTo>
                      <a:pt x="68" y="1267"/>
                    </a:lnTo>
                    <a:lnTo>
                      <a:pt x="81" y="1357"/>
                    </a:lnTo>
                    <a:lnTo>
                      <a:pt x="58" y="1360"/>
                    </a:lnTo>
                    <a:close/>
                    <a:moveTo>
                      <a:pt x="49" y="10"/>
                    </a:moveTo>
                    <a:lnTo>
                      <a:pt x="50" y="7"/>
                    </a:lnTo>
                    <a:lnTo>
                      <a:pt x="51" y="5"/>
                    </a:lnTo>
                    <a:lnTo>
                      <a:pt x="53" y="3"/>
                    </a:lnTo>
                    <a:lnTo>
                      <a:pt x="56" y="1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4" y="0"/>
                    </a:lnTo>
                    <a:lnTo>
                      <a:pt x="67" y="1"/>
                    </a:lnTo>
                    <a:lnTo>
                      <a:pt x="61" y="12"/>
                    </a:lnTo>
                    <a:lnTo>
                      <a:pt x="49" y="10"/>
                    </a:lnTo>
                    <a:close/>
                    <a:moveTo>
                      <a:pt x="67" y="1"/>
                    </a:moveTo>
                    <a:lnTo>
                      <a:pt x="343" y="148"/>
                    </a:lnTo>
                    <a:lnTo>
                      <a:pt x="332" y="170"/>
                    </a:lnTo>
                    <a:lnTo>
                      <a:pt x="56" y="23"/>
                    </a:lnTo>
                    <a:lnTo>
                      <a:pt x="67" y="1"/>
                    </a:lnTo>
                    <a:close/>
                    <a:moveTo>
                      <a:pt x="343" y="148"/>
                    </a:moveTo>
                    <a:lnTo>
                      <a:pt x="347" y="153"/>
                    </a:lnTo>
                    <a:lnTo>
                      <a:pt x="349" y="157"/>
                    </a:lnTo>
                    <a:lnTo>
                      <a:pt x="337" y="159"/>
                    </a:lnTo>
                    <a:lnTo>
                      <a:pt x="343" y="1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3" name="Freeform 1175"/>
              <p:cNvSpPr>
                <a:spLocks/>
              </p:cNvSpPr>
              <p:nvPr/>
            </p:nvSpPr>
            <p:spPr bwMode="auto">
              <a:xfrm>
                <a:off x="3239" y="1881"/>
                <a:ext cx="78" cy="354"/>
              </a:xfrm>
              <a:custGeom>
                <a:avLst/>
                <a:gdLst>
                  <a:gd name="T0" fmla="*/ 12 w 406"/>
                  <a:gd name="T1" fmla="*/ 8 h 1794"/>
                  <a:gd name="T2" fmla="*/ 13 w 406"/>
                  <a:gd name="T3" fmla="*/ 12 h 1794"/>
                  <a:gd name="T4" fmla="*/ 14 w 406"/>
                  <a:gd name="T5" fmla="*/ 17 h 1794"/>
                  <a:gd name="T6" fmla="*/ 15 w 406"/>
                  <a:gd name="T7" fmla="*/ 21 h 1794"/>
                  <a:gd name="T8" fmla="*/ 16 w 406"/>
                  <a:gd name="T9" fmla="*/ 26 h 1794"/>
                  <a:gd name="T10" fmla="*/ 16 w 406"/>
                  <a:gd name="T11" fmla="*/ 30 h 1794"/>
                  <a:gd name="T12" fmla="*/ 16 w 406"/>
                  <a:gd name="T13" fmla="*/ 34 h 1794"/>
                  <a:gd name="T14" fmla="*/ 16 w 406"/>
                  <a:gd name="T15" fmla="*/ 39 h 1794"/>
                  <a:gd name="T16" fmla="*/ 16 w 406"/>
                  <a:gd name="T17" fmla="*/ 43 h 1794"/>
                  <a:gd name="T18" fmla="*/ 16 w 406"/>
                  <a:gd name="T19" fmla="*/ 47 h 1794"/>
                  <a:gd name="T20" fmla="*/ 15 w 406"/>
                  <a:gd name="T21" fmla="*/ 51 h 1794"/>
                  <a:gd name="T22" fmla="*/ 14 w 406"/>
                  <a:gd name="T23" fmla="*/ 55 h 1794"/>
                  <a:gd name="T24" fmla="*/ 13 w 406"/>
                  <a:gd name="T25" fmla="*/ 59 h 1794"/>
                  <a:gd name="T26" fmla="*/ 12 w 406"/>
                  <a:gd name="T27" fmla="*/ 63 h 1794"/>
                  <a:gd name="T28" fmla="*/ 10 w 406"/>
                  <a:gd name="T29" fmla="*/ 66 h 1794"/>
                  <a:gd name="T30" fmla="*/ 9 w 406"/>
                  <a:gd name="T31" fmla="*/ 70 h 1794"/>
                  <a:gd name="T32" fmla="*/ 7 w 406"/>
                  <a:gd name="T33" fmla="*/ 69 h 1794"/>
                  <a:gd name="T34" fmla="*/ 6 w 406"/>
                  <a:gd name="T35" fmla="*/ 65 h 1794"/>
                  <a:gd name="T36" fmla="*/ 4 w 406"/>
                  <a:gd name="T37" fmla="*/ 60 h 1794"/>
                  <a:gd name="T38" fmla="*/ 3 w 406"/>
                  <a:gd name="T39" fmla="*/ 55 h 1794"/>
                  <a:gd name="T40" fmla="*/ 2 w 406"/>
                  <a:gd name="T41" fmla="*/ 50 h 1794"/>
                  <a:gd name="T42" fmla="*/ 2 w 406"/>
                  <a:gd name="T43" fmla="*/ 46 h 1794"/>
                  <a:gd name="T44" fmla="*/ 1 w 406"/>
                  <a:gd name="T45" fmla="*/ 41 h 1794"/>
                  <a:gd name="T46" fmla="*/ 1 w 406"/>
                  <a:gd name="T47" fmla="*/ 37 h 1794"/>
                  <a:gd name="T48" fmla="*/ 0 w 406"/>
                  <a:gd name="T49" fmla="*/ 32 h 1794"/>
                  <a:gd name="T50" fmla="*/ 0 w 406"/>
                  <a:gd name="T51" fmla="*/ 27 h 1794"/>
                  <a:gd name="T52" fmla="*/ 0 w 406"/>
                  <a:gd name="T53" fmla="*/ 23 h 1794"/>
                  <a:gd name="T54" fmla="*/ 0 w 406"/>
                  <a:gd name="T55" fmla="*/ 19 h 1794"/>
                  <a:gd name="T56" fmla="*/ 0 w 406"/>
                  <a:gd name="T57" fmla="*/ 14 h 1794"/>
                  <a:gd name="T58" fmla="*/ 0 w 406"/>
                  <a:gd name="T59" fmla="*/ 10 h 1794"/>
                  <a:gd name="T60" fmla="*/ 1 w 406"/>
                  <a:gd name="T61" fmla="*/ 6 h 1794"/>
                  <a:gd name="T62" fmla="*/ 1 w 406"/>
                  <a:gd name="T63" fmla="*/ 2 h 1794"/>
                  <a:gd name="T64" fmla="*/ 3 w 406"/>
                  <a:gd name="T65" fmla="*/ 1 h 1794"/>
                  <a:gd name="T66" fmla="*/ 5 w 406"/>
                  <a:gd name="T67" fmla="*/ 2 h 1794"/>
                  <a:gd name="T68" fmla="*/ 8 w 406"/>
                  <a:gd name="T69" fmla="*/ 3 h 1794"/>
                  <a:gd name="T70" fmla="*/ 11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300" y="134"/>
                    </a:moveTo>
                    <a:lnTo>
                      <a:pt x="313" y="191"/>
                    </a:lnTo>
                    <a:lnTo>
                      <a:pt x="326" y="248"/>
                    </a:lnTo>
                    <a:lnTo>
                      <a:pt x="338" y="305"/>
                    </a:lnTo>
                    <a:lnTo>
                      <a:pt x="349" y="361"/>
                    </a:lnTo>
                    <a:lnTo>
                      <a:pt x="359" y="417"/>
                    </a:lnTo>
                    <a:lnTo>
                      <a:pt x="368" y="473"/>
                    </a:lnTo>
                    <a:lnTo>
                      <a:pt x="376" y="528"/>
                    </a:lnTo>
                    <a:lnTo>
                      <a:pt x="384" y="585"/>
                    </a:lnTo>
                    <a:lnTo>
                      <a:pt x="390" y="640"/>
                    </a:lnTo>
                    <a:lnTo>
                      <a:pt x="395" y="695"/>
                    </a:lnTo>
                    <a:lnTo>
                      <a:pt x="400" y="750"/>
                    </a:lnTo>
                    <a:lnTo>
                      <a:pt x="403" y="804"/>
                    </a:lnTo>
                    <a:lnTo>
                      <a:pt x="405" y="858"/>
                    </a:lnTo>
                    <a:lnTo>
                      <a:pt x="406" y="912"/>
                    </a:lnTo>
                    <a:lnTo>
                      <a:pt x="405" y="965"/>
                    </a:lnTo>
                    <a:lnTo>
                      <a:pt x="404" y="1018"/>
                    </a:lnTo>
                    <a:lnTo>
                      <a:pt x="401" y="1071"/>
                    </a:lnTo>
                    <a:lnTo>
                      <a:pt x="398" y="1122"/>
                    </a:lnTo>
                    <a:lnTo>
                      <a:pt x="392" y="1174"/>
                    </a:lnTo>
                    <a:lnTo>
                      <a:pt x="386" y="1226"/>
                    </a:lnTo>
                    <a:lnTo>
                      <a:pt x="377" y="1277"/>
                    </a:lnTo>
                    <a:lnTo>
                      <a:pt x="368" y="1327"/>
                    </a:lnTo>
                    <a:lnTo>
                      <a:pt x="358" y="1376"/>
                    </a:lnTo>
                    <a:lnTo>
                      <a:pt x="345" y="1425"/>
                    </a:lnTo>
                    <a:lnTo>
                      <a:pt x="332" y="1473"/>
                    </a:lnTo>
                    <a:lnTo>
                      <a:pt x="316" y="1521"/>
                    </a:lnTo>
                    <a:lnTo>
                      <a:pt x="299" y="1568"/>
                    </a:lnTo>
                    <a:lnTo>
                      <a:pt x="281" y="1615"/>
                    </a:lnTo>
                    <a:lnTo>
                      <a:pt x="260" y="1661"/>
                    </a:lnTo>
                    <a:lnTo>
                      <a:pt x="239" y="1706"/>
                    </a:lnTo>
                    <a:lnTo>
                      <a:pt x="215" y="1751"/>
                    </a:lnTo>
                    <a:lnTo>
                      <a:pt x="190" y="1794"/>
                    </a:lnTo>
                    <a:lnTo>
                      <a:pt x="172" y="1735"/>
                    </a:lnTo>
                    <a:lnTo>
                      <a:pt x="156" y="1674"/>
                    </a:lnTo>
                    <a:lnTo>
                      <a:pt x="139" y="1615"/>
                    </a:lnTo>
                    <a:lnTo>
                      <a:pt x="124" y="1555"/>
                    </a:lnTo>
                    <a:lnTo>
                      <a:pt x="109" y="1496"/>
                    </a:lnTo>
                    <a:lnTo>
                      <a:pt x="96" y="1437"/>
                    </a:lnTo>
                    <a:lnTo>
                      <a:pt x="84" y="1377"/>
                    </a:lnTo>
                    <a:lnTo>
                      <a:pt x="73" y="1319"/>
                    </a:lnTo>
                    <a:lnTo>
                      <a:pt x="62" y="1260"/>
                    </a:lnTo>
                    <a:lnTo>
                      <a:pt x="52" y="1201"/>
                    </a:lnTo>
                    <a:lnTo>
                      <a:pt x="43" y="1143"/>
                    </a:lnTo>
                    <a:lnTo>
                      <a:pt x="36" y="1085"/>
                    </a:lnTo>
                    <a:lnTo>
                      <a:pt x="28" y="1027"/>
                    </a:lnTo>
                    <a:lnTo>
                      <a:pt x="22" y="969"/>
                    </a:lnTo>
                    <a:lnTo>
                      <a:pt x="16" y="912"/>
                    </a:lnTo>
                    <a:lnTo>
                      <a:pt x="12" y="855"/>
                    </a:lnTo>
                    <a:lnTo>
                      <a:pt x="8" y="798"/>
                    </a:lnTo>
                    <a:lnTo>
                      <a:pt x="4" y="742"/>
                    </a:lnTo>
                    <a:lnTo>
                      <a:pt x="2" y="686"/>
                    </a:lnTo>
                    <a:lnTo>
                      <a:pt x="1" y="631"/>
                    </a:lnTo>
                    <a:lnTo>
                      <a:pt x="0" y="576"/>
                    </a:lnTo>
                    <a:lnTo>
                      <a:pt x="0" y="521"/>
                    </a:lnTo>
                    <a:lnTo>
                      <a:pt x="1" y="467"/>
                    </a:lnTo>
                    <a:lnTo>
                      <a:pt x="2" y="413"/>
                    </a:lnTo>
                    <a:lnTo>
                      <a:pt x="4" y="359"/>
                    </a:lnTo>
                    <a:lnTo>
                      <a:pt x="8" y="306"/>
                    </a:lnTo>
                    <a:lnTo>
                      <a:pt x="11" y="254"/>
                    </a:lnTo>
                    <a:lnTo>
                      <a:pt x="15" y="202"/>
                    </a:lnTo>
                    <a:lnTo>
                      <a:pt x="21" y="150"/>
                    </a:lnTo>
                    <a:lnTo>
                      <a:pt x="26" y="101"/>
                    </a:lnTo>
                    <a:lnTo>
                      <a:pt x="33" y="50"/>
                    </a:lnTo>
                    <a:lnTo>
                      <a:pt x="40" y="0"/>
                    </a:lnTo>
                    <a:lnTo>
                      <a:pt x="73" y="18"/>
                    </a:lnTo>
                    <a:lnTo>
                      <a:pt x="105" y="34"/>
                    </a:lnTo>
                    <a:lnTo>
                      <a:pt x="137" y="51"/>
                    </a:lnTo>
                    <a:lnTo>
                      <a:pt x="170" y="67"/>
                    </a:lnTo>
                    <a:lnTo>
                      <a:pt x="203" y="85"/>
                    </a:lnTo>
                    <a:lnTo>
                      <a:pt x="236" y="101"/>
                    </a:lnTo>
                    <a:lnTo>
                      <a:pt x="268" y="118"/>
                    </a:lnTo>
                    <a:lnTo>
                      <a:pt x="300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4" name="Freeform 1176"/>
              <p:cNvSpPr>
                <a:spLocks noEditPoints="1"/>
              </p:cNvSpPr>
              <p:nvPr/>
            </p:nvSpPr>
            <p:spPr bwMode="auto">
              <a:xfrm>
                <a:off x="3239" y="1877"/>
                <a:ext cx="85" cy="361"/>
              </a:xfrm>
              <a:custGeom>
                <a:avLst/>
                <a:gdLst>
                  <a:gd name="T0" fmla="*/ 14 w 430"/>
                  <a:gd name="T1" fmla="*/ 10 h 1818"/>
                  <a:gd name="T2" fmla="*/ 15 w 430"/>
                  <a:gd name="T3" fmla="*/ 17 h 1818"/>
                  <a:gd name="T4" fmla="*/ 16 w 430"/>
                  <a:gd name="T5" fmla="*/ 24 h 1818"/>
                  <a:gd name="T6" fmla="*/ 17 w 430"/>
                  <a:gd name="T7" fmla="*/ 30 h 1818"/>
                  <a:gd name="T8" fmla="*/ 17 w 430"/>
                  <a:gd name="T9" fmla="*/ 37 h 1818"/>
                  <a:gd name="T10" fmla="*/ 16 w 430"/>
                  <a:gd name="T11" fmla="*/ 41 h 1818"/>
                  <a:gd name="T12" fmla="*/ 16 w 430"/>
                  <a:gd name="T13" fmla="*/ 35 h 1818"/>
                  <a:gd name="T14" fmla="*/ 16 w 430"/>
                  <a:gd name="T15" fmla="*/ 28 h 1818"/>
                  <a:gd name="T16" fmla="*/ 15 w 430"/>
                  <a:gd name="T17" fmla="*/ 22 h 1818"/>
                  <a:gd name="T18" fmla="*/ 14 w 430"/>
                  <a:gd name="T19" fmla="*/ 15 h 1818"/>
                  <a:gd name="T20" fmla="*/ 13 w 430"/>
                  <a:gd name="T21" fmla="*/ 8 h 1818"/>
                  <a:gd name="T22" fmla="*/ 17 w 430"/>
                  <a:gd name="T23" fmla="*/ 41 h 1818"/>
                  <a:gd name="T24" fmla="*/ 17 w 430"/>
                  <a:gd name="T25" fmla="*/ 48 h 1818"/>
                  <a:gd name="T26" fmla="*/ 16 w 430"/>
                  <a:gd name="T27" fmla="*/ 54 h 1818"/>
                  <a:gd name="T28" fmla="*/ 14 w 430"/>
                  <a:gd name="T29" fmla="*/ 60 h 1818"/>
                  <a:gd name="T30" fmla="*/ 12 w 430"/>
                  <a:gd name="T31" fmla="*/ 65 h 1818"/>
                  <a:gd name="T32" fmla="*/ 10 w 430"/>
                  <a:gd name="T33" fmla="*/ 71 h 1818"/>
                  <a:gd name="T34" fmla="*/ 9 w 430"/>
                  <a:gd name="T35" fmla="*/ 70 h 1818"/>
                  <a:gd name="T36" fmla="*/ 11 w 430"/>
                  <a:gd name="T37" fmla="*/ 65 h 1818"/>
                  <a:gd name="T38" fmla="*/ 13 w 430"/>
                  <a:gd name="T39" fmla="*/ 59 h 1818"/>
                  <a:gd name="T40" fmla="*/ 15 w 430"/>
                  <a:gd name="T41" fmla="*/ 53 h 1818"/>
                  <a:gd name="T42" fmla="*/ 16 w 430"/>
                  <a:gd name="T43" fmla="*/ 47 h 1818"/>
                  <a:gd name="T44" fmla="*/ 16 w 430"/>
                  <a:gd name="T45" fmla="*/ 41 h 1818"/>
                  <a:gd name="T46" fmla="*/ 8 w 430"/>
                  <a:gd name="T47" fmla="*/ 73 h 1818"/>
                  <a:gd name="T48" fmla="*/ 8 w 430"/>
                  <a:gd name="T49" fmla="*/ 73 h 1818"/>
                  <a:gd name="T50" fmla="*/ 8 w 430"/>
                  <a:gd name="T51" fmla="*/ 73 h 1818"/>
                  <a:gd name="T52" fmla="*/ 9 w 430"/>
                  <a:gd name="T53" fmla="*/ 73 h 1818"/>
                  <a:gd name="T54" fmla="*/ 9 w 430"/>
                  <a:gd name="T55" fmla="*/ 72 h 1818"/>
                  <a:gd name="T56" fmla="*/ 8 w 430"/>
                  <a:gd name="T57" fmla="*/ 72 h 1818"/>
                  <a:gd name="T58" fmla="*/ 6 w 430"/>
                  <a:gd name="T59" fmla="*/ 68 h 1818"/>
                  <a:gd name="T60" fmla="*/ 5 w 430"/>
                  <a:gd name="T61" fmla="*/ 64 h 1818"/>
                  <a:gd name="T62" fmla="*/ 6 w 430"/>
                  <a:gd name="T63" fmla="*/ 62 h 1818"/>
                  <a:gd name="T64" fmla="*/ 7 w 430"/>
                  <a:gd name="T65" fmla="*/ 66 h 1818"/>
                  <a:gd name="T66" fmla="*/ 8 w 430"/>
                  <a:gd name="T67" fmla="*/ 70 h 1818"/>
                  <a:gd name="T68" fmla="*/ 8 w 430"/>
                  <a:gd name="T69" fmla="*/ 72 h 1818"/>
                  <a:gd name="T70" fmla="*/ 4 w 430"/>
                  <a:gd name="T71" fmla="*/ 59 h 1818"/>
                  <a:gd name="T72" fmla="*/ 3 w 430"/>
                  <a:gd name="T73" fmla="*/ 55 h 1818"/>
                  <a:gd name="T74" fmla="*/ 2 w 430"/>
                  <a:gd name="T75" fmla="*/ 51 h 1818"/>
                  <a:gd name="T76" fmla="*/ 4 w 430"/>
                  <a:gd name="T77" fmla="*/ 54 h 1818"/>
                  <a:gd name="T78" fmla="*/ 5 w 430"/>
                  <a:gd name="T79" fmla="*/ 58 h 1818"/>
                  <a:gd name="T80" fmla="*/ 6 w 430"/>
                  <a:gd name="T81" fmla="*/ 62 h 1818"/>
                  <a:gd name="T82" fmla="*/ 2 w 430"/>
                  <a:gd name="T83" fmla="*/ 48 h 1818"/>
                  <a:gd name="T84" fmla="*/ 1 w 430"/>
                  <a:gd name="T85" fmla="*/ 38 h 1818"/>
                  <a:gd name="T86" fmla="*/ 0 w 430"/>
                  <a:gd name="T87" fmla="*/ 28 h 1818"/>
                  <a:gd name="T88" fmla="*/ 0 w 430"/>
                  <a:gd name="T89" fmla="*/ 18 h 1818"/>
                  <a:gd name="T90" fmla="*/ 1 w 430"/>
                  <a:gd name="T91" fmla="*/ 9 h 1818"/>
                  <a:gd name="T92" fmla="*/ 2 w 430"/>
                  <a:gd name="T93" fmla="*/ 0 h 1818"/>
                  <a:gd name="T94" fmla="*/ 2 w 430"/>
                  <a:gd name="T95" fmla="*/ 6 h 1818"/>
                  <a:gd name="T96" fmla="*/ 1 w 430"/>
                  <a:gd name="T97" fmla="*/ 15 h 1818"/>
                  <a:gd name="T98" fmla="*/ 1 w 430"/>
                  <a:gd name="T99" fmla="*/ 25 h 1818"/>
                  <a:gd name="T100" fmla="*/ 1 w 430"/>
                  <a:gd name="T101" fmla="*/ 34 h 1818"/>
                  <a:gd name="T102" fmla="*/ 2 w 430"/>
                  <a:gd name="T103" fmla="*/ 44 h 1818"/>
                  <a:gd name="T104" fmla="*/ 2 w 430"/>
                  <a:gd name="T105" fmla="*/ 51 h 1818"/>
                  <a:gd name="T106" fmla="*/ 2 w 430"/>
                  <a:gd name="T107" fmla="*/ 0 h 1818"/>
                  <a:gd name="T108" fmla="*/ 2 w 430"/>
                  <a:gd name="T109" fmla="*/ 0 h 1818"/>
                  <a:gd name="T110" fmla="*/ 2 w 430"/>
                  <a:gd name="T111" fmla="*/ 0 h 1818"/>
                  <a:gd name="T112" fmla="*/ 2 w 430"/>
                  <a:gd name="T113" fmla="*/ 0 h 1818"/>
                  <a:gd name="T114" fmla="*/ 2 w 430"/>
                  <a:gd name="T115" fmla="*/ 1 h 1818"/>
                  <a:gd name="T116" fmla="*/ 13 w 430"/>
                  <a:gd name="T117" fmla="*/ 6 h 1818"/>
                  <a:gd name="T118" fmla="*/ 13 w 430"/>
                  <a:gd name="T119" fmla="*/ 5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324" y="144"/>
                    </a:moveTo>
                    <a:lnTo>
                      <a:pt x="337" y="201"/>
                    </a:lnTo>
                    <a:lnTo>
                      <a:pt x="350" y="257"/>
                    </a:lnTo>
                    <a:lnTo>
                      <a:pt x="362" y="315"/>
                    </a:lnTo>
                    <a:lnTo>
                      <a:pt x="373" y="371"/>
                    </a:lnTo>
                    <a:lnTo>
                      <a:pt x="383" y="427"/>
                    </a:lnTo>
                    <a:lnTo>
                      <a:pt x="392" y="483"/>
                    </a:lnTo>
                    <a:lnTo>
                      <a:pt x="401" y="539"/>
                    </a:lnTo>
                    <a:lnTo>
                      <a:pt x="407" y="595"/>
                    </a:lnTo>
                    <a:lnTo>
                      <a:pt x="414" y="651"/>
                    </a:lnTo>
                    <a:lnTo>
                      <a:pt x="419" y="706"/>
                    </a:lnTo>
                    <a:lnTo>
                      <a:pt x="424" y="761"/>
                    </a:lnTo>
                    <a:lnTo>
                      <a:pt x="427" y="816"/>
                    </a:lnTo>
                    <a:lnTo>
                      <a:pt x="429" y="870"/>
                    </a:lnTo>
                    <a:lnTo>
                      <a:pt x="430" y="924"/>
                    </a:lnTo>
                    <a:lnTo>
                      <a:pt x="430" y="978"/>
                    </a:lnTo>
                    <a:lnTo>
                      <a:pt x="428" y="1031"/>
                    </a:lnTo>
                    <a:lnTo>
                      <a:pt x="404" y="1030"/>
                    </a:lnTo>
                    <a:lnTo>
                      <a:pt x="405" y="977"/>
                    </a:lnTo>
                    <a:lnTo>
                      <a:pt x="405" y="924"/>
                    </a:lnTo>
                    <a:lnTo>
                      <a:pt x="404" y="870"/>
                    </a:lnTo>
                    <a:lnTo>
                      <a:pt x="403" y="816"/>
                    </a:lnTo>
                    <a:lnTo>
                      <a:pt x="400" y="762"/>
                    </a:lnTo>
                    <a:lnTo>
                      <a:pt x="396" y="708"/>
                    </a:lnTo>
                    <a:lnTo>
                      <a:pt x="390" y="653"/>
                    </a:lnTo>
                    <a:lnTo>
                      <a:pt x="384" y="598"/>
                    </a:lnTo>
                    <a:lnTo>
                      <a:pt x="376" y="543"/>
                    </a:lnTo>
                    <a:lnTo>
                      <a:pt x="369" y="486"/>
                    </a:lnTo>
                    <a:lnTo>
                      <a:pt x="359" y="431"/>
                    </a:lnTo>
                    <a:lnTo>
                      <a:pt x="349" y="375"/>
                    </a:lnTo>
                    <a:lnTo>
                      <a:pt x="338" y="319"/>
                    </a:lnTo>
                    <a:lnTo>
                      <a:pt x="326" y="263"/>
                    </a:lnTo>
                    <a:lnTo>
                      <a:pt x="313" y="206"/>
                    </a:lnTo>
                    <a:lnTo>
                      <a:pt x="301" y="149"/>
                    </a:lnTo>
                    <a:lnTo>
                      <a:pt x="324" y="144"/>
                    </a:lnTo>
                    <a:close/>
                    <a:moveTo>
                      <a:pt x="428" y="1031"/>
                    </a:moveTo>
                    <a:lnTo>
                      <a:pt x="426" y="1084"/>
                    </a:lnTo>
                    <a:lnTo>
                      <a:pt x="421" y="1135"/>
                    </a:lnTo>
                    <a:lnTo>
                      <a:pt x="416" y="1188"/>
                    </a:lnTo>
                    <a:lnTo>
                      <a:pt x="410" y="1239"/>
                    </a:lnTo>
                    <a:lnTo>
                      <a:pt x="401" y="1291"/>
                    </a:lnTo>
                    <a:lnTo>
                      <a:pt x="392" y="1341"/>
                    </a:lnTo>
                    <a:lnTo>
                      <a:pt x="382" y="1391"/>
                    </a:lnTo>
                    <a:lnTo>
                      <a:pt x="369" y="1440"/>
                    </a:lnTo>
                    <a:lnTo>
                      <a:pt x="355" y="1490"/>
                    </a:lnTo>
                    <a:lnTo>
                      <a:pt x="339" y="1537"/>
                    </a:lnTo>
                    <a:lnTo>
                      <a:pt x="322" y="1585"/>
                    </a:lnTo>
                    <a:lnTo>
                      <a:pt x="304" y="1632"/>
                    </a:lnTo>
                    <a:lnTo>
                      <a:pt x="283" y="1678"/>
                    </a:lnTo>
                    <a:lnTo>
                      <a:pt x="262" y="1723"/>
                    </a:lnTo>
                    <a:lnTo>
                      <a:pt x="238" y="1768"/>
                    </a:lnTo>
                    <a:lnTo>
                      <a:pt x="213" y="1813"/>
                    </a:lnTo>
                    <a:lnTo>
                      <a:pt x="191" y="1800"/>
                    </a:lnTo>
                    <a:lnTo>
                      <a:pt x="216" y="1756"/>
                    </a:lnTo>
                    <a:lnTo>
                      <a:pt x="240" y="1712"/>
                    </a:lnTo>
                    <a:lnTo>
                      <a:pt x="262" y="1668"/>
                    </a:lnTo>
                    <a:lnTo>
                      <a:pt x="281" y="1623"/>
                    </a:lnTo>
                    <a:lnTo>
                      <a:pt x="299" y="1576"/>
                    </a:lnTo>
                    <a:lnTo>
                      <a:pt x="317" y="1530"/>
                    </a:lnTo>
                    <a:lnTo>
                      <a:pt x="332" y="1482"/>
                    </a:lnTo>
                    <a:lnTo>
                      <a:pt x="346" y="1434"/>
                    </a:lnTo>
                    <a:lnTo>
                      <a:pt x="358" y="1385"/>
                    </a:lnTo>
                    <a:lnTo>
                      <a:pt x="369" y="1336"/>
                    </a:lnTo>
                    <a:lnTo>
                      <a:pt x="377" y="1286"/>
                    </a:lnTo>
                    <a:lnTo>
                      <a:pt x="386" y="1236"/>
                    </a:lnTo>
                    <a:lnTo>
                      <a:pt x="392" y="1185"/>
                    </a:lnTo>
                    <a:lnTo>
                      <a:pt x="398" y="1133"/>
                    </a:lnTo>
                    <a:lnTo>
                      <a:pt x="401" y="1081"/>
                    </a:lnTo>
                    <a:lnTo>
                      <a:pt x="404" y="1030"/>
                    </a:lnTo>
                    <a:lnTo>
                      <a:pt x="428" y="1031"/>
                    </a:lnTo>
                    <a:close/>
                    <a:moveTo>
                      <a:pt x="213" y="1813"/>
                    </a:moveTo>
                    <a:lnTo>
                      <a:pt x="210" y="1815"/>
                    </a:lnTo>
                    <a:lnTo>
                      <a:pt x="208" y="1817"/>
                    </a:lnTo>
                    <a:lnTo>
                      <a:pt x="204" y="1818"/>
                    </a:lnTo>
                    <a:lnTo>
                      <a:pt x="201" y="1818"/>
                    </a:lnTo>
                    <a:lnTo>
                      <a:pt x="198" y="1817"/>
                    </a:lnTo>
                    <a:lnTo>
                      <a:pt x="195" y="1816"/>
                    </a:lnTo>
                    <a:lnTo>
                      <a:pt x="193" y="1813"/>
                    </a:lnTo>
                    <a:lnTo>
                      <a:pt x="190" y="1809"/>
                    </a:lnTo>
                    <a:lnTo>
                      <a:pt x="202" y="1806"/>
                    </a:lnTo>
                    <a:lnTo>
                      <a:pt x="213" y="1813"/>
                    </a:lnTo>
                    <a:close/>
                    <a:moveTo>
                      <a:pt x="190" y="1809"/>
                    </a:moveTo>
                    <a:lnTo>
                      <a:pt x="190" y="1809"/>
                    </a:lnTo>
                    <a:lnTo>
                      <a:pt x="214" y="1802"/>
                    </a:lnTo>
                    <a:lnTo>
                      <a:pt x="214" y="1803"/>
                    </a:lnTo>
                    <a:lnTo>
                      <a:pt x="190" y="1809"/>
                    </a:lnTo>
                    <a:close/>
                    <a:moveTo>
                      <a:pt x="190" y="1809"/>
                    </a:moveTo>
                    <a:lnTo>
                      <a:pt x="181" y="1776"/>
                    </a:lnTo>
                    <a:lnTo>
                      <a:pt x="170" y="1741"/>
                    </a:lnTo>
                    <a:lnTo>
                      <a:pt x="160" y="1708"/>
                    </a:lnTo>
                    <a:lnTo>
                      <a:pt x="151" y="1674"/>
                    </a:lnTo>
                    <a:lnTo>
                      <a:pt x="142" y="1641"/>
                    </a:lnTo>
                    <a:lnTo>
                      <a:pt x="133" y="1607"/>
                    </a:lnTo>
                    <a:lnTo>
                      <a:pt x="126" y="1575"/>
                    </a:lnTo>
                    <a:lnTo>
                      <a:pt x="117" y="1542"/>
                    </a:lnTo>
                    <a:lnTo>
                      <a:pt x="141" y="1536"/>
                    </a:lnTo>
                    <a:lnTo>
                      <a:pt x="149" y="1569"/>
                    </a:lnTo>
                    <a:lnTo>
                      <a:pt x="157" y="1602"/>
                    </a:lnTo>
                    <a:lnTo>
                      <a:pt x="166" y="1636"/>
                    </a:lnTo>
                    <a:lnTo>
                      <a:pt x="175" y="1669"/>
                    </a:lnTo>
                    <a:lnTo>
                      <a:pt x="184" y="1702"/>
                    </a:lnTo>
                    <a:lnTo>
                      <a:pt x="194" y="1736"/>
                    </a:lnTo>
                    <a:lnTo>
                      <a:pt x="203" y="1768"/>
                    </a:lnTo>
                    <a:lnTo>
                      <a:pt x="214" y="1802"/>
                    </a:lnTo>
                    <a:lnTo>
                      <a:pt x="190" y="1809"/>
                    </a:lnTo>
                    <a:close/>
                    <a:moveTo>
                      <a:pt x="117" y="1542"/>
                    </a:moveTo>
                    <a:lnTo>
                      <a:pt x="109" y="1508"/>
                    </a:lnTo>
                    <a:lnTo>
                      <a:pt x="102" y="1475"/>
                    </a:lnTo>
                    <a:lnTo>
                      <a:pt x="94" y="1441"/>
                    </a:lnTo>
                    <a:lnTo>
                      <a:pt x="88" y="1409"/>
                    </a:lnTo>
                    <a:lnTo>
                      <a:pt x="80" y="1375"/>
                    </a:lnTo>
                    <a:lnTo>
                      <a:pt x="75" y="1342"/>
                    </a:lnTo>
                    <a:lnTo>
                      <a:pt x="68" y="1308"/>
                    </a:lnTo>
                    <a:lnTo>
                      <a:pt x="62" y="1276"/>
                    </a:lnTo>
                    <a:lnTo>
                      <a:pt x="87" y="1272"/>
                    </a:lnTo>
                    <a:lnTo>
                      <a:pt x="92" y="1304"/>
                    </a:lnTo>
                    <a:lnTo>
                      <a:pt x="99" y="1337"/>
                    </a:lnTo>
                    <a:lnTo>
                      <a:pt x="105" y="1370"/>
                    </a:lnTo>
                    <a:lnTo>
                      <a:pt x="112" y="1403"/>
                    </a:lnTo>
                    <a:lnTo>
                      <a:pt x="118" y="1436"/>
                    </a:lnTo>
                    <a:lnTo>
                      <a:pt x="126" y="1469"/>
                    </a:lnTo>
                    <a:lnTo>
                      <a:pt x="133" y="1503"/>
                    </a:lnTo>
                    <a:lnTo>
                      <a:pt x="141" y="1536"/>
                    </a:lnTo>
                    <a:lnTo>
                      <a:pt x="117" y="1542"/>
                    </a:lnTo>
                    <a:close/>
                    <a:moveTo>
                      <a:pt x="62" y="1276"/>
                    </a:moveTo>
                    <a:lnTo>
                      <a:pt x="49" y="1192"/>
                    </a:lnTo>
                    <a:lnTo>
                      <a:pt x="37" y="1107"/>
                    </a:lnTo>
                    <a:lnTo>
                      <a:pt x="26" y="1023"/>
                    </a:lnTo>
                    <a:lnTo>
                      <a:pt x="18" y="941"/>
                    </a:lnTo>
                    <a:lnTo>
                      <a:pt x="11" y="859"/>
                    </a:lnTo>
                    <a:lnTo>
                      <a:pt x="6" y="777"/>
                    </a:lnTo>
                    <a:lnTo>
                      <a:pt x="2" y="696"/>
                    </a:lnTo>
                    <a:lnTo>
                      <a:pt x="0" y="616"/>
                    </a:lnTo>
                    <a:lnTo>
                      <a:pt x="0" y="537"/>
                    </a:lnTo>
                    <a:lnTo>
                      <a:pt x="1" y="458"/>
                    </a:lnTo>
                    <a:lnTo>
                      <a:pt x="5" y="382"/>
                    </a:lnTo>
                    <a:lnTo>
                      <a:pt x="9" y="305"/>
                    </a:lnTo>
                    <a:lnTo>
                      <a:pt x="14" y="229"/>
                    </a:lnTo>
                    <a:lnTo>
                      <a:pt x="21" y="156"/>
                    </a:lnTo>
                    <a:lnTo>
                      <a:pt x="29" y="82"/>
                    </a:lnTo>
                    <a:lnTo>
                      <a:pt x="39" y="11"/>
                    </a:lnTo>
                    <a:lnTo>
                      <a:pt x="64" y="14"/>
                    </a:lnTo>
                    <a:lnTo>
                      <a:pt x="54" y="86"/>
                    </a:lnTo>
                    <a:lnTo>
                      <a:pt x="46" y="158"/>
                    </a:lnTo>
                    <a:lnTo>
                      <a:pt x="38" y="232"/>
                    </a:lnTo>
                    <a:lnTo>
                      <a:pt x="33" y="306"/>
                    </a:lnTo>
                    <a:lnTo>
                      <a:pt x="28" y="383"/>
                    </a:lnTo>
                    <a:lnTo>
                      <a:pt x="26" y="459"/>
                    </a:lnTo>
                    <a:lnTo>
                      <a:pt x="24" y="537"/>
                    </a:lnTo>
                    <a:lnTo>
                      <a:pt x="25" y="616"/>
                    </a:lnTo>
                    <a:lnTo>
                      <a:pt x="26" y="695"/>
                    </a:lnTo>
                    <a:lnTo>
                      <a:pt x="31" y="776"/>
                    </a:lnTo>
                    <a:lnTo>
                      <a:pt x="35" y="857"/>
                    </a:lnTo>
                    <a:lnTo>
                      <a:pt x="42" y="939"/>
                    </a:lnTo>
                    <a:lnTo>
                      <a:pt x="50" y="1021"/>
                    </a:lnTo>
                    <a:lnTo>
                      <a:pt x="61" y="1104"/>
                    </a:lnTo>
                    <a:lnTo>
                      <a:pt x="73" y="1187"/>
                    </a:lnTo>
                    <a:lnTo>
                      <a:pt x="87" y="1272"/>
                    </a:lnTo>
                    <a:lnTo>
                      <a:pt x="62" y="1276"/>
                    </a:lnTo>
                    <a:close/>
                    <a:moveTo>
                      <a:pt x="39" y="11"/>
                    </a:moveTo>
                    <a:lnTo>
                      <a:pt x="40" y="8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8" y="1"/>
                    </a:lnTo>
                    <a:lnTo>
                      <a:pt x="52" y="12"/>
                    </a:lnTo>
                    <a:lnTo>
                      <a:pt x="39" y="11"/>
                    </a:lnTo>
                    <a:close/>
                    <a:moveTo>
                      <a:pt x="58" y="1"/>
                    </a:moveTo>
                    <a:lnTo>
                      <a:pt x="318" y="136"/>
                    </a:lnTo>
                    <a:lnTo>
                      <a:pt x="307" y="157"/>
                    </a:lnTo>
                    <a:lnTo>
                      <a:pt x="46" y="23"/>
                    </a:lnTo>
                    <a:lnTo>
                      <a:pt x="58" y="1"/>
                    </a:lnTo>
                    <a:close/>
                    <a:moveTo>
                      <a:pt x="318" y="136"/>
                    </a:moveTo>
                    <a:lnTo>
                      <a:pt x="322" y="140"/>
                    </a:lnTo>
                    <a:lnTo>
                      <a:pt x="324" y="144"/>
                    </a:lnTo>
                    <a:lnTo>
                      <a:pt x="312" y="146"/>
                    </a:lnTo>
                    <a:lnTo>
                      <a:pt x="318" y="13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5" name="Freeform 1177"/>
              <p:cNvSpPr>
                <a:spLocks/>
              </p:cNvSpPr>
              <p:nvPr/>
            </p:nvSpPr>
            <p:spPr bwMode="auto">
              <a:xfrm>
                <a:off x="3177" y="1844"/>
                <a:ext cx="82" cy="335"/>
              </a:xfrm>
              <a:custGeom>
                <a:avLst/>
                <a:gdLst>
                  <a:gd name="T0" fmla="*/ 12 w 395"/>
                  <a:gd name="T1" fmla="*/ 7 h 1671"/>
                  <a:gd name="T2" fmla="*/ 13 w 395"/>
                  <a:gd name="T3" fmla="*/ 11 h 1671"/>
                  <a:gd name="T4" fmla="*/ 13 w 395"/>
                  <a:gd name="T5" fmla="*/ 15 h 1671"/>
                  <a:gd name="T6" fmla="*/ 14 w 395"/>
                  <a:gd name="T7" fmla="*/ 20 h 1671"/>
                  <a:gd name="T8" fmla="*/ 15 w 395"/>
                  <a:gd name="T9" fmla="*/ 24 h 1671"/>
                  <a:gd name="T10" fmla="*/ 15 w 395"/>
                  <a:gd name="T11" fmla="*/ 28 h 1671"/>
                  <a:gd name="T12" fmla="*/ 16 w 395"/>
                  <a:gd name="T13" fmla="*/ 32 h 1671"/>
                  <a:gd name="T14" fmla="*/ 16 w 395"/>
                  <a:gd name="T15" fmla="*/ 36 h 1671"/>
                  <a:gd name="T16" fmla="*/ 16 w 395"/>
                  <a:gd name="T17" fmla="*/ 40 h 1671"/>
                  <a:gd name="T18" fmla="*/ 16 w 395"/>
                  <a:gd name="T19" fmla="*/ 44 h 1671"/>
                  <a:gd name="T20" fmla="*/ 15 w 395"/>
                  <a:gd name="T21" fmla="*/ 48 h 1671"/>
                  <a:gd name="T22" fmla="*/ 14 w 395"/>
                  <a:gd name="T23" fmla="*/ 51 h 1671"/>
                  <a:gd name="T24" fmla="*/ 13 w 395"/>
                  <a:gd name="T25" fmla="*/ 55 h 1671"/>
                  <a:gd name="T26" fmla="*/ 12 w 395"/>
                  <a:gd name="T27" fmla="*/ 59 h 1671"/>
                  <a:gd name="T28" fmla="*/ 11 w 395"/>
                  <a:gd name="T29" fmla="*/ 62 h 1671"/>
                  <a:gd name="T30" fmla="*/ 9 w 395"/>
                  <a:gd name="T31" fmla="*/ 65 h 1671"/>
                  <a:gd name="T32" fmla="*/ 7 w 395"/>
                  <a:gd name="T33" fmla="*/ 65 h 1671"/>
                  <a:gd name="T34" fmla="*/ 6 w 395"/>
                  <a:gd name="T35" fmla="*/ 60 h 1671"/>
                  <a:gd name="T36" fmla="*/ 5 w 395"/>
                  <a:gd name="T37" fmla="*/ 56 h 1671"/>
                  <a:gd name="T38" fmla="*/ 4 w 395"/>
                  <a:gd name="T39" fmla="*/ 51 h 1671"/>
                  <a:gd name="T40" fmla="*/ 3 w 395"/>
                  <a:gd name="T41" fmla="*/ 47 h 1671"/>
                  <a:gd name="T42" fmla="*/ 2 w 395"/>
                  <a:gd name="T43" fmla="*/ 43 h 1671"/>
                  <a:gd name="T44" fmla="*/ 1 w 395"/>
                  <a:gd name="T45" fmla="*/ 38 h 1671"/>
                  <a:gd name="T46" fmla="*/ 1 w 395"/>
                  <a:gd name="T47" fmla="*/ 34 h 1671"/>
                  <a:gd name="T48" fmla="*/ 0 w 395"/>
                  <a:gd name="T49" fmla="*/ 30 h 1671"/>
                  <a:gd name="T50" fmla="*/ 0 w 395"/>
                  <a:gd name="T51" fmla="*/ 26 h 1671"/>
                  <a:gd name="T52" fmla="*/ 0 w 395"/>
                  <a:gd name="T53" fmla="*/ 21 h 1671"/>
                  <a:gd name="T54" fmla="*/ 0 w 395"/>
                  <a:gd name="T55" fmla="*/ 17 h 1671"/>
                  <a:gd name="T56" fmla="*/ 0 w 395"/>
                  <a:gd name="T57" fmla="*/ 13 h 1671"/>
                  <a:gd name="T58" fmla="*/ 0 w 395"/>
                  <a:gd name="T59" fmla="*/ 9 h 1671"/>
                  <a:gd name="T60" fmla="*/ 1 w 395"/>
                  <a:gd name="T61" fmla="*/ 6 h 1671"/>
                  <a:gd name="T62" fmla="*/ 1 w 395"/>
                  <a:gd name="T63" fmla="*/ 2 h 1671"/>
                  <a:gd name="T64" fmla="*/ 2 w 395"/>
                  <a:gd name="T65" fmla="*/ 1 h 1671"/>
                  <a:gd name="T66" fmla="*/ 5 w 395"/>
                  <a:gd name="T67" fmla="*/ 2 h 1671"/>
                  <a:gd name="T68" fmla="*/ 7 w 395"/>
                  <a:gd name="T69" fmla="*/ 3 h 1671"/>
                  <a:gd name="T70" fmla="*/ 10 w 395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5"/>
                  <a:gd name="T109" fmla="*/ 0 h 1671"/>
                  <a:gd name="T110" fmla="*/ 395 w 395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5" h="1671">
                    <a:moveTo>
                      <a:pt x="275" y="121"/>
                    </a:moveTo>
                    <a:lnTo>
                      <a:pt x="289" y="173"/>
                    </a:lnTo>
                    <a:lnTo>
                      <a:pt x="301" y="226"/>
                    </a:lnTo>
                    <a:lnTo>
                      <a:pt x="314" y="279"/>
                    </a:lnTo>
                    <a:lnTo>
                      <a:pt x="325" y="332"/>
                    </a:lnTo>
                    <a:lnTo>
                      <a:pt x="336" y="385"/>
                    </a:lnTo>
                    <a:lnTo>
                      <a:pt x="347" y="437"/>
                    </a:lnTo>
                    <a:lnTo>
                      <a:pt x="355" y="490"/>
                    </a:lnTo>
                    <a:lnTo>
                      <a:pt x="364" y="541"/>
                    </a:lnTo>
                    <a:lnTo>
                      <a:pt x="372" y="593"/>
                    </a:lnTo>
                    <a:lnTo>
                      <a:pt x="378" y="645"/>
                    </a:lnTo>
                    <a:lnTo>
                      <a:pt x="383" y="697"/>
                    </a:lnTo>
                    <a:lnTo>
                      <a:pt x="388" y="748"/>
                    </a:lnTo>
                    <a:lnTo>
                      <a:pt x="392" y="799"/>
                    </a:lnTo>
                    <a:lnTo>
                      <a:pt x="394" y="849"/>
                    </a:lnTo>
                    <a:lnTo>
                      <a:pt x="395" y="900"/>
                    </a:lnTo>
                    <a:lnTo>
                      <a:pt x="395" y="950"/>
                    </a:lnTo>
                    <a:lnTo>
                      <a:pt x="394" y="999"/>
                    </a:lnTo>
                    <a:lnTo>
                      <a:pt x="392" y="1048"/>
                    </a:lnTo>
                    <a:lnTo>
                      <a:pt x="388" y="1097"/>
                    </a:lnTo>
                    <a:lnTo>
                      <a:pt x="383" y="1145"/>
                    </a:lnTo>
                    <a:lnTo>
                      <a:pt x="377" y="1193"/>
                    </a:lnTo>
                    <a:lnTo>
                      <a:pt x="368" y="1239"/>
                    </a:lnTo>
                    <a:lnTo>
                      <a:pt x="360" y="1286"/>
                    </a:lnTo>
                    <a:lnTo>
                      <a:pt x="348" y="1331"/>
                    </a:lnTo>
                    <a:lnTo>
                      <a:pt x="336" y="1376"/>
                    </a:lnTo>
                    <a:lnTo>
                      <a:pt x="322" y="1421"/>
                    </a:lnTo>
                    <a:lnTo>
                      <a:pt x="306" y="1464"/>
                    </a:lnTo>
                    <a:lnTo>
                      <a:pt x="288" y="1507"/>
                    </a:lnTo>
                    <a:lnTo>
                      <a:pt x="269" y="1549"/>
                    </a:lnTo>
                    <a:lnTo>
                      <a:pt x="247" y="1590"/>
                    </a:lnTo>
                    <a:lnTo>
                      <a:pt x="225" y="1631"/>
                    </a:lnTo>
                    <a:lnTo>
                      <a:pt x="200" y="1671"/>
                    </a:lnTo>
                    <a:lnTo>
                      <a:pt x="181" y="1615"/>
                    </a:lnTo>
                    <a:lnTo>
                      <a:pt x="163" y="1560"/>
                    </a:lnTo>
                    <a:lnTo>
                      <a:pt x="147" y="1505"/>
                    </a:lnTo>
                    <a:lnTo>
                      <a:pt x="131" y="1449"/>
                    </a:lnTo>
                    <a:lnTo>
                      <a:pt x="116" y="1394"/>
                    </a:lnTo>
                    <a:lnTo>
                      <a:pt x="103" y="1339"/>
                    </a:lnTo>
                    <a:lnTo>
                      <a:pt x="90" y="1283"/>
                    </a:lnTo>
                    <a:lnTo>
                      <a:pt x="78" y="1228"/>
                    </a:lnTo>
                    <a:lnTo>
                      <a:pt x="66" y="1174"/>
                    </a:lnTo>
                    <a:lnTo>
                      <a:pt x="56" y="1119"/>
                    </a:lnTo>
                    <a:lnTo>
                      <a:pt x="46" y="1065"/>
                    </a:lnTo>
                    <a:lnTo>
                      <a:pt x="39" y="1011"/>
                    </a:lnTo>
                    <a:lnTo>
                      <a:pt x="31" y="957"/>
                    </a:lnTo>
                    <a:lnTo>
                      <a:pt x="25" y="904"/>
                    </a:lnTo>
                    <a:lnTo>
                      <a:pt x="18" y="850"/>
                    </a:lnTo>
                    <a:lnTo>
                      <a:pt x="14" y="797"/>
                    </a:lnTo>
                    <a:lnTo>
                      <a:pt x="10" y="745"/>
                    </a:lnTo>
                    <a:lnTo>
                      <a:pt x="5" y="693"/>
                    </a:lnTo>
                    <a:lnTo>
                      <a:pt x="3" y="640"/>
                    </a:lnTo>
                    <a:lnTo>
                      <a:pt x="1" y="588"/>
                    </a:lnTo>
                    <a:lnTo>
                      <a:pt x="0" y="537"/>
                    </a:lnTo>
                    <a:lnTo>
                      <a:pt x="0" y="486"/>
                    </a:lnTo>
                    <a:lnTo>
                      <a:pt x="0" y="436"/>
                    </a:lnTo>
                    <a:lnTo>
                      <a:pt x="1" y="385"/>
                    </a:lnTo>
                    <a:lnTo>
                      <a:pt x="2" y="335"/>
                    </a:lnTo>
                    <a:lnTo>
                      <a:pt x="4" y="286"/>
                    </a:lnTo>
                    <a:lnTo>
                      <a:pt x="8" y="237"/>
                    </a:lnTo>
                    <a:lnTo>
                      <a:pt x="11" y="188"/>
                    </a:lnTo>
                    <a:lnTo>
                      <a:pt x="14" y="141"/>
                    </a:lnTo>
                    <a:lnTo>
                      <a:pt x="19" y="93"/>
                    </a:lnTo>
                    <a:lnTo>
                      <a:pt x="25" y="47"/>
                    </a:lnTo>
                    <a:lnTo>
                      <a:pt x="30" y="0"/>
                    </a:lnTo>
                    <a:lnTo>
                      <a:pt x="60" y="16"/>
                    </a:lnTo>
                    <a:lnTo>
                      <a:pt x="92" y="31"/>
                    </a:lnTo>
                    <a:lnTo>
                      <a:pt x="122" y="46"/>
                    </a:lnTo>
                    <a:lnTo>
                      <a:pt x="152" y="61"/>
                    </a:lnTo>
                    <a:lnTo>
                      <a:pt x="184" y="76"/>
                    </a:lnTo>
                    <a:lnTo>
                      <a:pt x="214" y="91"/>
                    </a:lnTo>
                    <a:lnTo>
                      <a:pt x="245" y="106"/>
                    </a:lnTo>
                    <a:lnTo>
                      <a:pt x="275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6" name="Freeform 1178"/>
              <p:cNvSpPr>
                <a:spLocks noEditPoints="1"/>
              </p:cNvSpPr>
              <p:nvPr/>
            </p:nvSpPr>
            <p:spPr bwMode="auto">
              <a:xfrm>
                <a:off x="3177" y="1844"/>
                <a:ext cx="85" cy="339"/>
              </a:xfrm>
              <a:custGeom>
                <a:avLst/>
                <a:gdLst>
                  <a:gd name="T0" fmla="*/ 13 w 420"/>
                  <a:gd name="T1" fmla="*/ 9 h 1694"/>
                  <a:gd name="T2" fmla="*/ 14 w 420"/>
                  <a:gd name="T3" fmla="*/ 16 h 1694"/>
                  <a:gd name="T4" fmla="*/ 16 w 420"/>
                  <a:gd name="T5" fmla="*/ 22 h 1694"/>
                  <a:gd name="T6" fmla="*/ 16 w 420"/>
                  <a:gd name="T7" fmla="*/ 28 h 1694"/>
                  <a:gd name="T8" fmla="*/ 17 w 420"/>
                  <a:gd name="T9" fmla="*/ 34 h 1694"/>
                  <a:gd name="T10" fmla="*/ 16 w 420"/>
                  <a:gd name="T11" fmla="*/ 38 h 1694"/>
                  <a:gd name="T12" fmla="*/ 16 w 420"/>
                  <a:gd name="T13" fmla="*/ 32 h 1694"/>
                  <a:gd name="T14" fmla="*/ 15 w 420"/>
                  <a:gd name="T15" fmla="*/ 26 h 1694"/>
                  <a:gd name="T16" fmla="*/ 14 w 420"/>
                  <a:gd name="T17" fmla="*/ 20 h 1694"/>
                  <a:gd name="T18" fmla="*/ 13 w 420"/>
                  <a:gd name="T19" fmla="*/ 14 h 1694"/>
                  <a:gd name="T20" fmla="*/ 12 w 420"/>
                  <a:gd name="T21" fmla="*/ 7 h 1694"/>
                  <a:gd name="T22" fmla="*/ 17 w 420"/>
                  <a:gd name="T23" fmla="*/ 38 h 1694"/>
                  <a:gd name="T24" fmla="*/ 17 w 420"/>
                  <a:gd name="T25" fmla="*/ 44 h 1694"/>
                  <a:gd name="T26" fmla="*/ 16 w 420"/>
                  <a:gd name="T27" fmla="*/ 50 h 1694"/>
                  <a:gd name="T28" fmla="*/ 14 w 420"/>
                  <a:gd name="T29" fmla="*/ 56 h 1694"/>
                  <a:gd name="T30" fmla="*/ 12 w 420"/>
                  <a:gd name="T31" fmla="*/ 61 h 1694"/>
                  <a:gd name="T32" fmla="*/ 10 w 420"/>
                  <a:gd name="T33" fmla="*/ 66 h 1694"/>
                  <a:gd name="T34" fmla="*/ 9 w 420"/>
                  <a:gd name="T35" fmla="*/ 65 h 1694"/>
                  <a:gd name="T36" fmla="*/ 12 w 420"/>
                  <a:gd name="T37" fmla="*/ 61 h 1694"/>
                  <a:gd name="T38" fmla="*/ 13 w 420"/>
                  <a:gd name="T39" fmla="*/ 55 h 1694"/>
                  <a:gd name="T40" fmla="*/ 15 w 420"/>
                  <a:gd name="T41" fmla="*/ 50 h 1694"/>
                  <a:gd name="T42" fmla="*/ 16 w 420"/>
                  <a:gd name="T43" fmla="*/ 44 h 1694"/>
                  <a:gd name="T44" fmla="*/ 16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8 h 1694"/>
                  <a:gd name="T54" fmla="*/ 9 w 420"/>
                  <a:gd name="T55" fmla="*/ 67 h 1694"/>
                  <a:gd name="T56" fmla="*/ 9 w 420"/>
                  <a:gd name="T57" fmla="*/ 67 h 1694"/>
                  <a:gd name="T58" fmla="*/ 9 w 420"/>
                  <a:gd name="T59" fmla="*/ 67 h 1694"/>
                  <a:gd name="T60" fmla="*/ 7 w 420"/>
                  <a:gd name="T61" fmla="*/ 65 h 1694"/>
                  <a:gd name="T62" fmla="*/ 6 w 420"/>
                  <a:gd name="T63" fmla="*/ 61 h 1694"/>
                  <a:gd name="T64" fmla="*/ 5 w 420"/>
                  <a:gd name="T65" fmla="*/ 57 h 1694"/>
                  <a:gd name="T66" fmla="*/ 7 w 420"/>
                  <a:gd name="T67" fmla="*/ 60 h 1694"/>
                  <a:gd name="T68" fmla="*/ 8 w 420"/>
                  <a:gd name="T69" fmla="*/ 63 h 1694"/>
                  <a:gd name="T70" fmla="*/ 9 w 420"/>
                  <a:gd name="T71" fmla="*/ 67 h 1694"/>
                  <a:gd name="T72" fmla="*/ 5 w 420"/>
                  <a:gd name="T73" fmla="*/ 56 h 1694"/>
                  <a:gd name="T74" fmla="*/ 4 w 420"/>
                  <a:gd name="T75" fmla="*/ 53 h 1694"/>
                  <a:gd name="T76" fmla="*/ 3 w 420"/>
                  <a:gd name="T77" fmla="*/ 49 h 1694"/>
                  <a:gd name="T78" fmla="*/ 4 w 420"/>
                  <a:gd name="T79" fmla="*/ 49 h 1694"/>
                  <a:gd name="T80" fmla="*/ 5 w 420"/>
                  <a:gd name="T81" fmla="*/ 52 h 1694"/>
                  <a:gd name="T82" fmla="*/ 6 w 420"/>
                  <a:gd name="T83" fmla="*/ 56 h 1694"/>
                  <a:gd name="T84" fmla="*/ 3 w 420"/>
                  <a:gd name="T85" fmla="*/ 48 h 1694"/>
                  <a:gd name="T86" fmla="*/ 1 w 420"/>
                  <a:gd name="T87" fmla="*/ 38 h 1694"/>
                  <a:gd name="T88" fmla="*/ 0 w 420"/>
                  <a:gd name="T89" fmla="*/ 29 h 1694"/>
                  <a:gd name="T90" fmla="*/ 0 w 420"/>
                  <a:gd name="T91" fmla="*/ 20 h 1694"/>
                  <a:gd name="T92" fmla="*/ 0 w 420"/>
                  <a:gd name="T93" fmla="*/ 11 h 1694"/>
                  <a:gd name="T94" fmla="*/ 1 w 420"/>
                  <a:gd name="T95" fmla="*/ 3 h 1694"/>
                  <a:gd name="T96" fmla="*/ 2 w 420"/>
                  <a:gd name="T97" fmla="*/ 3 h 1694"/>
                  <a:gd name="T98" fmla="*/ 1 w 420"/>
                  <a:gd name="T99" fmla="*/ 11 h 1694"/>
                  <a:gd name="T100" fmla="*/ 1 w 420"/>
                  <a:gd name="T101" fmla="*/ 20 h 1694"/>
                  <a:gd name="T102" fmla="*/ 1 w 420"/>
                  <a:gd name="T103" fmla="*/ 29 h 1694"/>
                  <a:gd name="T104" fmla="*/ 2 w 420"/>
                  <a:gd name="T105" fmla="*/ 38 h 1694"/>
                  <a:gd name="T106" fmla="*/ 4 w 420"/>
                  <a:gd name="T107" fmla="*/ 47 h 1694"/>
                  <a:gd name="T108" fmla="*/ 1 w 420"/>
                  <a:gd name="T109" fmla="*/ 0 h 1694"/>
                  <a:gd name="T110" fmla="*/ 2 w 420"/>
                  <a:gd name="T111" fmla="*/ 0 h 1694"/>
                  <a:gd name="T112" fmla="*/ 2 w 420"/>
                  <a:gd name="T113" fmla="*/ 0 h 1694"/>
                  <a:gd name="T114" fmla="*/ 1 w 420"/>
                  <a:gd name="T115" fmla="*/ 0 h 1694"/>
                  <a:gd name="T116" fmla="*/ 11 w 420"/>
                  <a:gd name="T117" fmla="*/ 6 h 1694"/>
                  <a:gd name="T118" fmla="*/ 12 w 420"/>
                  <a:gd name="T119" fmla="*/ 5 h 1694"/>
                  <a:gd name="T120" fmla="*/ 12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300" y="129"/>
                    </a:moveTo>
                    <a:lnTo>
                      <a:pt x="313" y="182"/>
                    </a:lnTo>
                    <a:lnTo>
                      <a:pt x="326" y="235"/>
                    </a:lnTo>
                    <a:lnTo>
                      <a:pt x="339" y="288"/>
                    </a:lnTo>
                    <a:lnTo>
                      <a:pt x="350" y="341"/>
                    </a:lnTo>
                    <a:lnTo>
                      <a:pt x="361" y="394"/>
                    </a:lnTo>
                    <a:lnTo>
                      <a:pt x="372" y="446"/>
                    </a:lnTo>
                    <a:lnTo>
                      <a:pt x="380" y="498"/>
                    </a:lnTo>
                    <a:lnTo>
                      <a:pt x="389" y="551"/>
                    </a:lnTo>
                    <a:lnTo>
                      <a:pt x="396" y="603"/>
                    </a:lnTo>
                    <a:lnTo>
                      <a:pt x="403" y="655"/>
                    </a:lnTo>
                    <a:lnTo>
                      <a:pt x="408" y="707"/>
                    </a:lnTo>
                    <a:lnTo>
                      <a:pt x="414" y="759"/>
                    </a:lnTo>
                    <a:lnTo>
                      <a:pt x="417" y="810"/>
                    </a:lnTo>
                    <a:lnTo>
                      <a:pt x="419" y="860"/>
                    </a:lnTo>
                    <a:lnTo>
                      <a:pt x="420" y="911"/>
                    </a:lnTo>
                    <a:lnTo>
                      <a:pt x="420" y="961"/>
                    </a:lnTo>
                    <a:lnTo>
                      <a:pt x="396" y="961"/>
                    </a:lnTo>
                    <a:lnTo>
                      <a:pt x="396" y="911"/>
                    </a:lnTo>
                    <a:lnTo>
                      <a:pt x="395" y="861"/>
                    </a:lnTo>
                    <a:lnTo>
                      <a:pt x="392" y="811"/>
                    </a:lnTo>
                    <a:lnTo>
                      <a:pt x="389" y="760"/>
                    </a:lnTo>
                    <a:lnTo>
                      <a:pt x="385" y="709"/>
                    </a:lnTo>
                    <a:lnTo>
                      <a:pt x="379" y="657"/>
                    </a:lnTo>
                    <a:lnTo>
                      <a:pt x="373" y="605"/>
                    </a:lnTo>
                    <a:lnTo>
                      <a:pt x="365" y="554"/>
                    </a:lnTo>
                    <a:lnTo>
                      <a:pt x="356" y="502"/>
                    </a:lnTo>
                    <a:lnTo>
                      <a:pt x="347" y="450"/>
                    </a:lnTo>
                    <a:lnTo>
                      <a:pt x="337" y="397"/>
                    </a:lnTo>
                    <a:lnTo>
                      <a:pt x="326" y="345"/>
                    </a:lnTo>
                    <a:lnTo>
                      <a:pt x="315" y="292"/>
                    </a:lnTo>
                    <a:lnTo>
                      <a:pt x="302" y="240"/>
                    </a:lnTo>
                    <a:lnTo>
                      <a:pt x="291" y="187"/>
                    </a:lnTo>
                    <a:lnTo>
                      <a:pt x="277" y="135"/>
                    </a:lnTo>
                    <a:lnTo>
                      <a:pt x="300" y="129"/>
                    </a:lnTo>
                    <a:close/>
                    <a:moveTo>
                      <a:pt x="420" y="961"/>
                    </a:moveTo>
                    <a:lnTo>
                      <a:pt x="419" y="1010"/>
                    </a:lnTo>
                    <a:lnTo>
                      <a:pt x="417" y="1060"/>
                    </a:lnTo>
                    <a:lnTo>
                      <a:pt x="414" y="1109"/>
                    </a:lnTo>
                    <a:lnTo>
                      <a:pt x="408" y="1157"/>
                    </a:lnTo>
                    <a:lnTo>
                      <a:pt x="402" y="1206"/>
                    </a:lnTo>
                    <a:lnTo>
                      <a:pt x="393" y="1252"/>
                    </a:lnTo>
                    <a:lnTo>
                      <a:pt x="385" y="1300"/>
                    </a:lnTo>
                    <a:lnTo>
                      <a:pt x="373" y="1345"/>
                    </a:lnTo>
                    <a:lnTo>
                      <a:pt x="361" y="1391"/>
                    </a:lnTo>
                    <a:lnTo>
                      <a:pt x="346" y="1436"/>
                    </a:lnTo>
                    <a:lnTo>
                      <a:pt x="329" y="1480"/>
                    </a:lnTo>
                    <a:lnTo>
                      <a:pt x="312" y="1523"/>
                    </a:lnTo>
                    <a:lnTo>
                      <a:pt x="293" y="1566"/>
                    </a:lnTo>
                    <a:lnTo>
                      <a:pt x="271" y="1608"/>
                    </a:lnTo>
                    <a:lnTo>
                      <a:pt x="248" y="1649"/>
                    </a:lnTo>
                    <a:lnTo>
                      <a:pt x="224" y="1689"/>
                    </a:lnTo>
                    <a:lnTo>
                      <a:pt x="203" y="1675"/>
                    </a:lnTo>
                    <a:lnTo>
                      <a:pt x="227" y="1636"/>
                    </a:lnTo>
                    <a:lnTo>
                      <a:pt x="250" y="1596"/>
                    </a:lnTo>
                    <a:lnTo>
                      <a:pt x="271" y="1555"/>
                    </a:lnTo>
                    <a:lnTo>
                      <a:pt x="291" y="1513"/>
                    </a:lnTo>
                    <a:lnTo>
                      <a:pt x="308" y="1470"/>
                    </a:lnTo>
                    <a:lnTo>
                      <a:pt x="323" y="1427"/>
                    </a:lnTo>
                    <a:lnTo>
                      <a:pt x="337" y="1383"/>
                    </a:lnTo>
                    <a:lnTo>
                      <a:pt x="350" y="1339"/>
                    </a:lnTo>
                    <a:lnTo>
                      <a:pt x="361" y="1293"/>
                    </a:lnTo>
                    <a:lnTo>
                      <a:pt x="369" y="1248"/>
                    </a:lnTo>
                    <a:lnTo>
                      <a:pt x="378" y="1202"/>
                    </a:lnTo>
                    <a:lnTo>
                      <a:pt x="385" y="1154"/>
                    </a:lnTo>
                    <a:lnTo>
                      <a:pt x="389" y="1107"/>
                    </a:lnTo>
                    <a:lnTo>
                      <a:pt x="393" y="1058"/>
                    </a:lnTo>
                    <a:lnTo>
                      <a:pt x="395" y="1009"/>
                    </a:lnTo>
                    <a:lnTo>
                      <a:pt x="396" y="961"/>
                    </a:lnTo>
                    <a:lnTo>
                      <a:pt x="420" y="961"/>
                    </a:lnTo>
                    <a:close/>
                    <a:moveTo>
                      <a:pt x="224" y="1689"/>
                    </a:moveTo>
                    <a:lnTo>
                      <a:pt x="220" y="1691"/>
                    </a:lnTo>
                    <a:lnTo>
                      <a:pt x="218" y="1693"/>
                    </a:lnTo>
                    <a:lnTo>
                      <a:pt x="215" y="1694"/>
                    </a:lnTo>
                    <a:lnTo>
                      <a:pt x="212" y="1694"/>
                    </a:lnTo>
                    <a:lnTo>
                      <a:pt x="208" y="1693"/>
                    </a:lnTo>
                    <a:lnTo>
                      <a:pt x="205" y="1691"/>
                    </a:lnTo>
                    <a:lnTo>
                      <a:pt x="203" y="1689"/>
                    </a:lnTo>
                    <a:lnTo>
                      <a:pt x="201" y="1685"/>
                    </a:lnTo>
                    <a:lnTo>
                      <a:pt x="213" y="1682"/>
                    </a:lnTo>
                    <a:lnTo>
                      <a:pt x="224" y="1689"/>
                    </a:lnTo>
                    <a:close/>
                    <a:moveTo>
                      <a:pt x="201" y="1685"/>
                    </a:moveTo>
                    <a:lnTo>
                      <a:pt x="201" y="1685"/>
                    </a:lnTo>
                    <a:lnTo>
                      <a:pt x="225" y="1677"/>
                    </a:lnTo>
                    <a:lnTo>
                      <a:pt x="225" y="1678"/>
                    </a:lnTo>
                    <a:lnTo>
                      <a:pt x="201" y="1685"/>
                    </a:lnTo>
                    <a:close/>
                    <a:moveTo>
                      <a:pt x="225" y="1677"/>
                    </a:moveTo>
                    <a:lnTo>
                      <a:pt x="225" y="1677"/>
                    </a:lnTo>
                    <a:lnTo>
                      <a:pt x="213" y="1681"/>
                    </a:lnTo>
                    <a:lnTo>
                      <a:pt x="225" y="1677"/>
                    </a:lnTo>
                    <a:close/>
                    <a:moveTo>
                      <a:pt x="201" y="1685"/>
                    </a:moveTo>
                    <a:lnTo>
                      <a:pt x="190" y="1654"/>
                    </a:lnTo>
                    <a:lnTo>
                      <a:pt x="180" y="1623"/>
                    </a:lnTo>
                    <a:lnTo>
                      <a:pt x="170" y="1591"/>
                    </a:lnTo>
                    <a:lnTo>
                      <a:pt x="160" y="1560"/>
                    </a:lnTo>
                    <a:lnTo>
                      <a:pt x="151" y="1529"/>
                    </a:lnTo>
                    <a:lnTo>
                      <a:pt x="141" y="1499"/>
                    </a:lnTo>
                    <a:lnTo>
                      <a:pt x="133" y="1467"/>
                    </a:lnTo>
                    <a:lnTo>
                      <a:pt x="124" y="1436"/>
                    </a:lnTo>
                    <a:lnTo>
                      <a:pt x="148" y="1429"/>
                    </a:lnTo>
                    <a:lnTo>
                      <a:pt x="157" y="1461"/>
                    </a:lnTo>
                    <a:lnTo>
                      <a:pt x="165" y="1492"/>
                    </a:lnTo>
                    <a:lnTo>
                      <a:pt x="174" y="1522"/>
                    </a:lnTo>
                    <a:lnTo>
                      <a:pt x="184" y="1554"/>
                    </a:lnTo>
                    <a:lnTo>
                      <a:pt x="193" y="1584"/>
                    </a:lnTo>
                    <a:lnTo>
                      <a:pt x="203" y="1615"/>
                    </a:lnTo>
                    <a:lnTo>
                      <a:pt x="214" y="1647"/>
                    </a:lnTo>
                    <a:lnTo>
                      <a:pt x="225" y="1677"/>
                    </a:lnTo>
                    <a:lnTo>
                      <a:pt x="201" y="1685"/>
                    </a:lnTo>
                    <a:close/>
                    <a:moveTo>
                      <a:pt x="124" y="1436"/>
                    </a:moveTo>
                    <a:lnTo>
                      <a:pt x="117" y="1405"/>
                    </a:lnTo>
                    <a:lnTo>
                      <a:pt x="109" y="1374"/>
                    </a:lnTo>
                    <a:lnTo>
                      <a:pt x="102" y="1343"/>
                    </a:lnTo>
                    <a:lnTo>
                      <a:pt x="94" y="1313"/>
                    </a:lnTo>
                    <a:lnTo>
                      <a:pt x="86" y="1281"/>
                    </a:lnTo>
                    <a:lnTo>
                      <a:pt x="80" y="1250"/>
                    </a:lnTo>
                    <a:lnTo>
                      <a:pt x="73" y="1220"/>
                    </a:lnTo>
                    <a:lnTo>
                      <a:pt x="68" y="1189"/>
                    </a:lnTo>
                    <a:lnTo>
                      <a:pt x="92" y="1184"/>
                    </a:lnTo>
                    <a:lnTo>
                      <a:pt x="97" y="1215"/>
                    </a:lnTo>
                    <a:lnTo>
                      <a:pt x="104" y="1246"/>
                    </a:lnTo>
                    <a:lnTo>
                      <a:pt x="110" y="1276"/>
                    </a:lnTo>
                    <a:lnTo>
                      <a:pt x="118" y="1306"/>
                    </a:lnTo>
                    <a:lnTo>
                      <a:pt x="124" y="1338"/>
                    </a:lnTo>
                    <a:lnTo>
                      <a:pt x="132" y="1368"/>
                    </a:lnTo>
                    <a:lnTo>
                      <a:pt x="140" y="1399"/>
                    </a:lnTo>
                    <a:lnTo>
                      <a:pt x="148" y="1429"/>
                    </a:lnTo>
                    <a:lnTo>
                      <a:pt x="124" y="1436"/>
                    </a:lnTo>
                    <a:close/>
                    <a:moveTo>
                      <a:pt x="68" y="1189"/>
                    </a:moveTo>
                    <a:lnTo>
                      <a:pt x="53" y="1111"/>
                    </a:lnTo>
                    <a:lnTo>
                      <a:pt x="41" y="1032"/>
                    </a:lnTo>
                    <a:lnTo>
                      <a:pt x="30" y="954"/>
                    </a:lnTo>
                    <a:lnTo>
                      <a:pt x="21" y="878"/>
                    </a:lnTo>
                    <a:lnTo>
                      <a:pt x="14" y="801"/>
                    </a:lnTo>
                    <a:lnTo>
                      <a:pt x="8" y="724"/>
                    </a:lnTo>
                    <a:lnTo>
                      <a:pt x="4" y="650"/>
                    </a:lnTo>
                    <a:lnTo>
                      <a:pt x="1" y="575"/>
                    </a:lnTo>
                    <a:lnTo>
                      <a:pt x="0" y="501"/>
                    </a:lnTo>
                    <a:lnTo>
                      <a:pt x="1" y="428"/>
                    </a:lnTo>
                    <a:lnTo>
                      <a:pt x="2" y="356"/>
                    </a:lnTo>
                    <a:lnTo>
                      <a:pt x="5" y="285"/>
                    </a:lnTo>
                    <a:lnTo>
                      <a:pt x="10" y="214"/>
                    </a:lnTo>
                    <a:lnTo>
                      <a:pt x="16" y="145"/>
                    </a:lnTo>
                    <a:lnTo>
                      <a:pt x="23" y="76"/>
                    </a:lnTo>
                    <a:lnTo>
                      <a:pt x="31" y="9"/>
                    </a:lnTo>
                    <a:lnTo>
                      <a:pt x="55" y="12"/>
                    </a:lnTo>
                    <a:lnTo>
                      <a:pt x="46" y="79"/>
                    </a:lnTo>
                    <a:lnTo>
                      <a:pt x="40" y="147"/>
                    </a:lnTo>
                    <a:lnTo>
                      <a:pt x="35" y="216"/>
                    </a:lnTo>
                    <a:lnTo>
                      <a:pt x="30" y="286"/>
                    </a:lnTo>
                    <a:lnTo>
                      <a:pt x="27" y="356"/>
                    </a:lnTo>
                    <a:lnTo>
                      <a:pt x="25" y="428"/>
                    </a:lnTo>
                    <a:lnTo>
                      <a:pt x="25" y="501"/>
                    </a:lnTo>
                    <a:lnTo>
                      <a:pt x="26" y="574"/>
                    </a:lnTo>
                    <a:lnTo>
                      <a:pt x="28" y="649"/>
                    </a:lnTo>
                    <a:lnTo>
                      <a:pt x="32" y="723"/>
                    </a:lnTo>
                    <a:lnTo>
                      <a:pt x="38" y="799"/>
                    </a:lnTo>
                    <a:lnTo>
                      <a:pt x="45" y="874"/>
                    </a:lnTo>
                    <a:lnTo>
                      <a:pt x="54" y="951"/>
                    </a:lnTo>
                    <a:lnTo>
                      <a:pt x="65" y="1029"/>
                    </a:lnTo>
                    <a:lnTo>
                      <a:pt x="77" y="1107"/>
                    </a:lnTo>
                    <a:lnTo>
                      <a:pt x="92" y="1184"/>
                    </a:lnTo>
                    <a:lnTo>
                      <a:pt x="68" y="1189"/>
                    </a:lnTo>
                    <a:close/>
                    <a:moveTo>
                      <a:pt x="31" y="9"/>
                    </a:moveTo>
                    <a:lnTo>
                      <a:pt x="31" y="7"/>
                    </a:lnTo>
                    <a:lnTo>
                      <a:pt x="33" y="4"/>
                    </a:lnTo>
                    <a:lnTo>
                      <a:pt x="35" y="2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49" y="1"/>
                    </a:lnTo>
                    <a:lnTo>
                      <a:pt x="43" y="11"/>
                    </a:lnTo>
                    <a:lnTo>
                      <a:pt x="31" y="9"/>
                    </a:lnTo>
                    <a:close/>
                    <a:moveTo>
                      <a:pt x="49" y="1"/>
                    </a:moveTo>
                    <a:lnTo>
                      <a:pt x="294" y="122"/>
                    </a:lnTo>
                    <a:lnTo>
                      <a:pt x="283" y="143"/>
                    </a:lnTo>
                    <a:lnTo>
                      <a:pt x="38" y="22"/>
                    </a:lnTo>
                    <a:lnTo>
                      <a:pt x="49" y="1"/>
                    </a:lnTo>
                    <a:close/>
                    <a:moveTo>
                      <a:pt x="294" y="122"/>
                    </a:moveTo>
                    <a:lnTo>
                      <a:pt x="298" y="125"/>
                    </a:lnTo>
                    <a:lnTo>
                      <a:pt x="300" y="129"/>
                    </a:lnTo>
                    <a:lnTo>
                      <a:pt x="288" y="132"/>
                    </a:lnTo>
                    <a:lnTo>
                      <a:pt x="294" y="1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7" name="Freeform 1179"/>
              <p:cNvSpPr>
                <a:spLocks/>
              </p:cNvSpPr>
              <p:nvPr/>
            </p:nvSpPr>
            <p:spPr bwMode="auto">
              <a:xfrm>
                <a:off x="3123" y="1810"/>
                <a:ext cx="74" cy="309"/>
              </a:xfrm>
              <a:custGeom>
                <a:avLst/>
                <a:gdLst>
                  <a:gd name="T0" fmla="*/ 11 w 389"/>
                  <a:gd name="T1" fmla="*/ 8 h 1548"/>
                  <a:gd name="T2" fmla="*/ 13 w 389"/>
                  <a:gd name="T3" fmla="*/ 14 h 1548"/>
                  <a:gd name="T4" fmla="*/ 13 w 389"/>
                  <a:gd name="T5" fmla="*/ 18 h 1548"/>
                  <a:gd name="T6" fmla="*/ 14 w 389"/>
                  <a:gd name="T7" fmla="*/ 22 h 1548"/>
                  <a:gd name="T8" fmla="*/ 15 w 389"/>
                  <a:gd name="T9" fmla="*/ 26 h 1548"/>
                  <a:gd name="T10" fmla="*/ 15 w 389"/>
                  <a:gd name="T11" fmla="*/ 30 h 1548"/>
                  <a:gd name="T12" fmla="*/ 15 w 389"/>
                  <a:gd name="T13" fmla="*/ 33 h 1548"/>
                  <a:gd name="T14" fmla="*/ 16 w 389"/>
                  <a:gd name="T15" fmla="*/ 37 h 1548"/>
                  <a:gd name="T16" fmla="*/ 15 w 389"/>
                  <a:gd name="T17" fmla="*/ 41 h 1548"/>
                  <a:gd name="T18" fmla="*/ 15 w 389"/>
                  <a:gd name="T19" fmla="*/ 44 h 1548"/>
                  <a:gd name="T20" fmla="*/ 15 w 389"/>
                  <a:gd name="T21" fmla="*/ 48 h 1548"/>
                  <a:gd name="T22" fmla="*/ 14 w 389"/>
                  <a:gd name="T23" fmla="*/ 51 h 1548"/>
                  <a:gd name="T24" fmla="*/ 13 w 389"/>
                  <a:gd name="T25" fmla="*/ 55 h 1548"/>
                  <a:gd name="T26" fmla="*/ 11 w 389"/>
                  <a:gd name="T27" fmla="*/ 58 h 1548"/>
                  <a:gd name="T28" fmla="*/ 9 w 389"/>
                  <a:gd name="T29" fmla="*/ 61 h 1548"/>
                  <a:gd name="T30" fmla="*/ 8 w 389"/>
                  <a:gd name="T31" fmla="*/ 60 h 1548"/>
                  <a:gd name="T32" fmla="*/ 6 w 389"/>
                  <a:gd name="T33" fmla="*/ 56 h 1548"/>
                  <a:gd name="T34" fmla="*/ 5 w 389"/>
                  <a:gd name="T35" fmla="*/ 52 h 1548"/>
                  <a:gd name="T36" fmla="*/ 4 w 389"/>
                  <a:gd name="T37" fmla="*/ 48 h 1548"/>
                  <a:gd name="T38" fmla="*/ 3 w 389"/>
                  <a:gd name="T39" fmla="*/ 44 h 1548"/>
                  <a:gd name="T40" fmla="*/ 2 w 389"/>
                  <a:gd name="T41" fmla="*/ 40 h 1548"/>
                  <a:gd name="T42" fmla="*/ 1 w 389"/>
                  <a:gd name="T43" fmla="*/ 36 h 1548"/>
                  <a:gd name="T44" fmla="*/ 1 w 389"/>
                  <a:gd name="T45" fmla="*/ 32 h 1548"/>
                  <a:gd name="T46" fmla="*/ 0 w 389"/>
                  <a:gd name="T47" fmla="*/ 28 h 1548"/>
                  <a:gd name="T48" fmla="*/ 0 w 389"/>
                  <a:gd name="T49" fmla="*/ 24 h 1548"/>
                  <a:gd name="T50" fmla="*/ 0 w 389"/>
                  <a:gd name="T51" fmla="*/ 20 h 1548"/>
                  <a:gd name="T52" fmla="*/ 0 w 389"/>
                  <a:gd name="T53" fmla="*/ 16 h 1548"/>
                  <a:gd name="T54" fmla="*/ 0 w 389"/>
                  <a:gd name="T55" fmla="*/ 13 h 1548"/>
                  <a:gd name="T56" fmla="*/ 0 w 389"/>
                  <a:gd name="T57" fmla="*/ 9 h 1548"/>
                  <a:gd name="T58" fmla="*/ 1 w 389"/>
                  <a:gd name="T59" fmla="*/ 3 h 1548"/>
                  <a:gd name="T60" fmla="*/ 2 w 389"/>
                  <a:gd name="T61" fmla="*/ 1 h 1548"/>
                  <a:gd name="T62" fmla="*/ 4 w 389"/>
                  <a:gd name="T63" fmla="*/ 2 h 1548"/>
                  <a:gd name="T64" fmla="*/ 7 w 389"/>
                  <a:gd name="T65" fmla="*/ 3 h 1548"/>
                  <a:gd name="T66" fmla="*/ 9 w 389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9"/>
                  <a:gd name="T103" fmla="*/ 0 h 1548"/>
                  <a:gd name="T104" fmla="*/ 389 w 389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9" h="1548">
                    <a:moveTo>
                      <a:pt x="251" y="108"/>
                    </a:moveTo>
                    <a:lnTo>
                      <a:pt x="278" y="206"/>
                    </a:lnTo>
                    <a:lnTo>
                      <a:pt x="303" y="304"/>
                    </a:lnTo>
                    <a:lnTo>
                      <a:pt x="314" y="353"/>
                    </a:lnTo>
                    <a:lnTo>
                      <a:pt x="325" y="402"/>
                    </a:lnTo>
                    <a:lnTo>
                      <a:pt x="336" y="451"/>
                    </a:lnTo>
                    <a:lnTo>
                      <a:pt x="345" y="499"/>
                    </a:lnTo>
                    <a:lnTo>
                      <a:pt x="354" y="548"/>
                    </a:lnTo>
                    <a:lnTo>
                      <a:pt x="362" y="597"/>
                    </a:lnTo>
                    <a:lnTo>
                      <a:pt x="368" y="645"/>
                    </a:lnTo>
                    <a:lnTo>
                      <a:pt x="374" y="693"/>
                    </a:lnTo>
                    <a:lnTo>
                      <a:pt x="380" y="741"/>
                    </a:lnTo>
                    <a:lnTo>
                      <a:pt x="383" y="789"/>
                    </a:lnTo>
                    <a:lnTo>
                      <a:pt x="386" y="835"/>
                    </a:lnTo>
                    <a:lnTo>
                      <a:pt x="387" y="883"/>
                    </a:lnTo>
                    <a:lnTo>
                      <a:pt x="389" y="929"/>
                    </a:lnTo>
                    <a:lnTo>
                      <a:pt x="387" y="975"/>
                    </a:lnTo>
                    <a:lnTo>
                      <a:pt x="385" y="1020"/>
                    </a:lnTo>
                    <a:lnTo>
                      <a:pt x="382" y="1065"/>
                    </a:lnTo>
                    <a:lnTo>
                      <a:pt x="377" y="1110"/>
                    </a:lnTo>
                    <a:lnTo>
                      <a:pt x="370" y="1153"/>
                    </a:lnTo>
                    <a:lnTo>
                      <a:pt x="362" y="1196"/>
                    </a:lnTo>
                    <a:lnTo>
                      <a:pt x="353" y="1238"/>
                    </a:lnTo>
                    <a:lnTo>
                      <a:pt x="341" y="1280"/>
                    </a:lnTo>
                    <a:lnTo>
                      <a:pt x="328" y="1320"/>
                    </a:lnTo>
                    <a:lnTo>
                      <a:pt x="313" y="1361"/>
                    </a:lnTo>
                    <a:lnTo>
                      <a:pt x="297" y="1400"/>
                    </a:lnTo>
                    <a:lnTo>
                      <a:pt x="278" y="1439"/>
                    </a:lnTo>
                    <a:lnTo>
                      <a:pt x="258" y="1476"/>
                    </a:lnTo>
                    <a:lnTo>
                      <a:pt x="235" y="1512"/>
                    </a:lnTo>
                    <a:lnTo>
                      <a:pt x="210" y="1548"/>
                    </a:lnTo>
                    <a:lnTo>
                      <a:pt x="191" y="1497"/>
                    </a:lnTo>
                    <a:lnTo>
                      <a:pt x="173" y="1445"/>
                    </a:lnTo>
                    <a:lnTo>
                      <a:pt x="155" y="1395"/>
                    </a:lnTo>
                    <a:lnTo>
                      <a:pt x="138" y="1344"/>
                    </a:lnTo>
                    <a:lnTo>
                      <a:pt x="123" y="1292"/>
                    </a:lnTo>
                    <a:lnTo>
                      <a:pt x="109" y="1241"/>
                    </a:lnTo>
                    <a:lnTo>
                      <a:pt x="96" y="1191"/>
                    </a:lnTo>
                    <a:lnTo>
                      <a:pt x="83" y="1140"/>
                    </a:lnTo>
                    <a:lnTo>
                      <a:pt x="72" y="1089"/>
                    </a:lnTo>
                    <a:lnTo>
                      <a:pt x="61" y="1039"/>
                    </a:lnTo>
                    <a:lnTo>
                      <a:pt x="52" y="989"/>
                    </a:lnTo>
                    <a:lnTo>
                      <a:pt x="43" y="939"/>
                    </a:lnTo>
                    <a:lnTo>
                      <a:pt x="35" y="889"/>
                    </a:lnTo>
                    <a:lnTo>
                      <a:pt x="28" y="840"/>
                    </a:lnTo>
                    <a:lnTo>
                      <a:pt x="21" y="790"/>
                    </a:lnTo>
                    <a:lnTo>
                      <a:pt x="16" y="741"/>
                    </a:lnTo>
                    <a:lnTo>
                      <a:pt x="12" y="692"/>
                    </a:lnTo>
                    <a:lnTo>
                      <a:pt x="8" y="643"/>
                    </a:lnTo>
                    <a:lnTo>
                      <a:pt x="5" y="596"/>
                    </a:lnTo>
                    <a:lnTo>
                      <a:pt x="2" y="547"/>
                    </a:lnTo>
                    <a:lnTo>
                      <a:pt x="1" y="499"/>
                    </a:lnTo>
                    <a:lnTo>
                      <a:pt x="0" y="452"/>
                    </a:lnTo>
                    <a:lnTo>
                      <a:pt x="0" y="405"/>
                    </a:lnTo>
                    <a:lnTo>
                      <a:pt x="0" y="358"/>
                    </a:lnTo>
                    <a:lnTo>
                      <a:pt x="1" y="313"/>
                    </a:lnTo>
                    <a:lnTo>
                      <a:pt x="2" y="266"/>
                    </a:lnTo>
                    <a:lnTo>
                      <a:pt x="4" y="221"/>
                    </a:lnTo>
                    <a:lnTo>
                      <a:pt x="6" y="176"/>
                    </a:lnTo>
                    <a:lnTo>
                      <a:pt x="13" y="87"/>
                    </a:lnTo>
                    <a:lnTo>
                      <a:pt x="21" y="0"/>
                    </a:lnTo>
                    <a:lnTo>
                      <a:pt x="50" y="14"/>
                    </a:lnTo>
                    <a:lnTo>
                      <a:pt x="79" y="27"/>
                    </a:lnTo>
                    <a:lnTo>
                      <a:pt x="108" y="41"/>
                    </a:lnTo>
                    <a:lnTo>
                      <a:pt x="137" y="54"/>
                    </a:lnTo>
                    <a:lnTo>
                      <a:pt x="165" y="67"/>
                    </a:lnTo>
                    <a:lnTo>
                      <a:pt x="194" y="81"/>
                    </a:lnTo>
                    <a:lnTo>
                      <a:pt x="223" y="94"/>
                    </a:lnTo>
                    <a:lnTo>
                      <a:pt x="251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8" name="Freeform 1180"/>
              <p:cNvSpPr>
                <a:spLocks noEditPoints="1"/>
              </p:cNvSpPr>
              <p:nvPr/>
            </p:nvSpPr>
            <p:spPr bwMode="auto">
              <a:xfrm>
                <a:off x="3115" y="1810"/>
                <a:ext cx="85" cy="309"/>
              </a:xfrm>
              <a:custGeom>
                <a:avLst/>
                <a:gdLst>
                  <a:gd name="T0" fmla="*/ 12 w 413"/>
                  <a:gd name="T1" fmla="*/ 9 h 1571"/>
                  <a:gd name="T2" fmla="*/ 13 w 413"/>
                  <a:gd name="T3" fmla="*/ 14 h 1571"/>
                  <a:gd name="T4" fmla="*/ 14 w 413"/>
                  <a:gd name="T5" fmla="*/ 20 h 1571"/>
                  <a:gd name="T6" fmla="*/ 15 w 413"/>
                  <a:gd name="T7" fmla="*/ 26 h 1571"/>
                  <a:gd name="T8" fmla="*/ 16 w 413"/>
                  <a:gd name="T9" fmla="*/ 32 h 1571"/>
                  <a:gd name="T10" fmla="*/ 15 w 413"/>
                  <a:gd name="T11" fmla="*/ 36 h 1571"/>
                  <a:gd name="T12" fmla="*/ 15 w 413"/>
                  <a:gd name="T13" fmla="*/ 30 h 1571"/>
                  <a:gd name="T14" fmla="*/ 14 w 413"/>
                  <a:gd name="T15" fmla="*/ 24 h 1571"/>
                  <a:gd name="T16" fmla="*/ 13 w 413"/>
                  <a:gd name="T17" fmla="*/ 19 h 1571"/>
                  <a:gd name="T18" fmla="*/ 12 w 413"/>
                  <a:gd name="T19" fmla="*/ 13 h 1571"/>
                  <a:gd name="T20" fmla="*/ 11 w 413"/>
                  <a:gd name="T21" fmla="*/ 7 h 1571"/>
                  <a:gd name="T22" fmla="*/ 16 w 413"/>
                  <a:gd name="T23" fmla="*/ 36 h 1571"/>
                  <a:gd name="T24" fmla="*/ 16 w 413"/>
                  <a:gd name="T25" fmla="*/ 41 h 1571"/>
                  <a:gd name="T26" fmla="*/ 15 w 413"/>
                  <a:gd name="T27" fmla="*/ 47 h 1571"/>
                  <a:gd name="T28" fmla="*/ 14 w 413"/>
                  <a:gd name="T29" fmla="*/ 52 h 1571"/>
                  <a:gd name="T30" fmla="*/ 13 w 413"/>
                  <a:gd name="T31" fmla="*/ 57 h 1571"/>
                  <a:gd name="T32" fmla="*/ 11 w 413"/>
                  <a:gd name="T33" fmla="*/ 60 h 1571"/>
                  <a:gd name="T34" fmla="*/ 9 w 413"/>
                  <a:gd name="T35" fmla="*/ 63 h 1571"/>
                  <a:gd name="T36" fmla="*/ 9 w 413"/>
                  <a:gd name="T37" fmla="*/ 61 h 1571"/>
                  <a:gd name="T38" fmla="*/ 11 w 413"/>
                  <a:gd name="T39" fmla="*/ 58 h 1571"/>
                  <a:gd name="T40" fmla="*/ 13 w 413"/>
                  <a:gd name="T41" fmla="*/ 53 h 1571"/>
                  <a:gd name="T42" fmla="*/ 14 w 413"/>
                  <a:gd name="T43" fmla="*/ 48 h 1571"/>
                  <a:gd name="T44" fmla="*/ 15 w 413"/>
                  <a:gd name="T45" fmla="*/ 43 h 1571"/>
                  <a:gd name="T46" fmla="*/ 15 w 413"/>
                  <a:gd name="T47" fmla="*/ 38 h 1571"/>
                  <a:gd name="T48" fmla="*/ 9 w 413"/>
                  <a:gd name="T49" fmla="*/ 63 h 1571"/>
                  <a:gd name="T50" fmla="*/ 9 w 413"/>
                  <a:gd name="T51" fmla="*/ 63 h 1571"/>
                  <a:gd name="T52" fmla="*/ 9 w 413"/>
                  <a:gd name="T53" fmla="*/ 63 h 1571"/>
                  <a:gd name="T54" fmla="*/ 9 w 413"/>
                  <a:gd name="T55" fmla="*/ 62 h 1571"/>
                  <a:gd name="T56" fmla="*/ 8 w 413"/>
                  <a:gd name="T57" fmla="*/ 62 h 1571"/>
                  <a:gd name="T58" fmla="*/ 8 w 413"/>
                  <a:gd name="T59" fmla="*/ 62 h 1571"/>
                  <a:gd name="T60" fmla="*/ 9 w 413"/>
                  <a:gd name="T61" fmla="*/ 62 h 1571"/>
                  <a:gd name="T62" fmla="*/ 8 w 413"/>
                  <a:gd name="T63" fmla="*/ 61 h 1571"/>
                  <a:gd name="T64" fmla="*/ 7 w 413"/>
                  <a:gd name="T65" fmla="*/ 58 h 1571"/>
                  <a:gd name="T66" fmla="*/ 6 w 413"/>
                  <a:gd name="T67" fmla="*/ 54 h 1571"/>
                  <a:gd name="T68" fmla="*/ 7 w 413"/>
                  <a:gd name="T69" fmla="*/ 54 h 1571"/>
                  <a:gd name="T70" fmla="*/ 8 w 413"/>
                  <a:gd name="T71" fmla="*/ 58 h 1571"/>
                  <a:gd name="T72" fmla="*/ 9 w 413"/>
                  <a:gd name="T73" fmla="*/ 61 h 1571"/>
                  <a:gd name="T74" fmla="*/ 5 w 413"/>
                  <a:gd name="T75" fmla="*/ 53 h 1571"/>
                  <a:gd name="T76" fmla="*/ 4 w 413"/>
                  <a:gd name="T77" fmla="*/ 50 h 1571"/>
                  <a:gd name="T78" fmla="*/ 3 w 413"/>
                  <a:gd name="T79" fmla="*/ 46 h 1571"/>
                  <a:gd name="T80" fmla="*/ 4 w 413"/>
                  <a:gd name="T81" fmla="*/ 44 h 1571"/>
                  <a:gd name="T82" fmla="*/ 5 w 413"/>
                  <a:gd name="T83" fmla="*/ 47 h 1571"/>
                  <a:gd name="T84" fmla="*/ 6 w 413"/>
                  <a:gd name="T85" fmla="*/ 51 h 1571"/>
                  <a:gd name="T86" fmla="*/ 5 w 413"/>
                  <a:gd name="T87" fmla="*/ 53 h 1571"/>
                  <a:gd name="T88" fmla="*/ 2 w 413"/>
                  <a:gd name="T89" fmla="*/ 38 h 1571"/>
                  <a:gd name="T90" fmla="*/ 1 w 413"/>
                  <a:gd name="T91" fmla="*/ 30 h 1571"/>
                  <a:gd name="T92" fmla="*/ 0 w 413"/>
                  <a:gd name="T93" fmla="*/ 21 h 1571"/>
                  <a:gd name="T94" fmla="*/ 0 w 413"/>
                  <a:gd name="T95" fmla="*/ 13 h 1571"/>
                  <a:gd name="T96" fmla="*/ 0 w 413"/>
                  <a:gd name="T97" fmla="*/ 5 h 1571"/>
                  <a:gd name="T98" fmla="*/ 2 w 413"/>
                  <a:gd name="T99" fmla="*/ 1 h 1571"/>
                  <a:gd name="T100" fmla="*/ 1 w 413"/>
                  <a:gd name="T101" fmla="*/ 8 h 1571"/>
                  <a:gd name="T102" fmla="*/ 1 w 413"/>
                  <a:gd name="T103" fmla="*/ 16 h 1571"/>
                  <a:gd name="T104" fmla="*/ 1 w 413"/>
                  <a:gd name="T105" fmla="*/ 24 h 1571"/>
                  <a:gd name="T106" fmla="*/ 2 w 413"/>
                  <a:gd name="T107" fmla="*/ 32 h 1571"/>
                  <a:gd name="T108" fmla="*/ 3 w 413"/>
                  <a:gd name="T109" fmla="*/ 41 h 1571"/>
                  <a:gd name="T110" fmla="*/ 1 w 413"/>
                  <a:gd name="T111" fmla="*/ 0 h 1571"/>
                  <a:gd name="T112" fmla="*/ 1 w 413"/>
                  <a:gd name="T113" fmla="*/ 0 h 1571"/>
                  <a:gd name="T114" fmla="*/ 1 w 413"/>
                  <a:gd name="T115" fmla="*/ 0 h 1571"/>
                  <a:gd name="T116" fmla="*/ 1 w 413"/>
                  <a:gd name="T117" fmla="*/ 0 h 1571"/>
                  <a:gd name="T118" fmla="*/ 11 w 413"/>
                  <a:gd name="T119" fmla="*/ 4 h 1571"/>
                  <a:gd name="T120" fmla="*/ 2 w 413"/>
                  <a:gd name="T121" fmla="*/ 0 h 1571"/>
                  <a:gd name="T122" fmla="*/ 11 w 413"/>
                  <a:gd name="T123" fmla="*/ 5 h 157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13"/>
                  <a:gd name="T187" fmla="*/ 0 h 1571"/>
                  <a:gd name="T188" fmla="*/ 413 w 413"/>
                  <a:gd name="T189" fmla="*/ 1571 h 157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13" h="1571">
                    <a:moveTo>
                      <a:pt x="276" y="116"/>
                    </a:moveTo>
                    <a:lnTo>
                      <a:pt x="290" y="165"/>
                    </a:lnTo>
                    <a:lnTo>
                      <a:pt x="303" y="213"/>
                    </a:lnTo>
                    <a:lnTo>
                      <a:pt x="315" y="263"/>
                    </a:lnTo>
                    <a:lnTo>
                      <a:pt x="328" y="312"/>
                    </a:lnTo>
                    <a:lnTo>
                      <a:pt x="339" y="361"/>
                    </a:lnTo>
                    <a:lnTo>
                      <a:pt x="350" y="411"/>
                    </a:lnTo>
                    <a:lnTo>
                      <a:pt x="360" y="460"/>
                    </a:lnTo>
                    <a:lnTo>
                      <a:pt x="370" y="508"/>
                    </a:lnTo>
                    <a:lnTo>
                      <a:pt x="379" y="558"/>
                    </a:lnTo>
                    <a:lnTo>
                      <a:pt x="386" y="607"/>
                    </a:lnTo>
                    <a:lnTo>
                      <a:pt x="394" y="655"/>
                    </a:lnTo>
                    <a:lnTo>
                      <a:pt x="399" y="703"/>
                    </a:lnTo>
                    <a:lnTo>
                      <a:pt x="405" y="751"/>
                    </a:lnTo>
                    <a:lnTo>
                      <a:pt x="408" y="799"/>
                    </a:lnTo>
                    <a:lnTo>
                      <a:pt x="411" y="846"/>
                    </a:lnTo>
                    <a:lnTo>
                      <a:pt x="413" y="893"/>
                    </a:lnTo>
                    <a:lnTo>
                      <a:pt x="389" y="894"/>
                    </a:lnTo>
                    <a:lnTo>
                      <a:pt x="387" y="847"/>
                    </a:lnTo>
                    <a:lnTo>
                      <a:pt x="384" y="800"/>
                    </a:lnTo>
                    <a:lnTo>
                      <a:pt x="380" y="753"/>
                    </a:lnTo>
                    <a:lnTo>
                      <a:pt x="376" y="705"/>
                    </a:lnTo>
                    <a:lnTo>
                      <a:pt x="369" y="657"/>
                    </a:lnTo>
                    <a:lnTo>
                      <a:pt x="363" y="610"/>
                    </a:lnTo>
                    <a:lnTo>
                      <a:pt x="355" y="561"/>
                    </a:lnTo>
                    <a:lnTo>
                      <a:pt x="346" y="513"/>
                    </a:lnTo>
                    <a:lnTo>
                      <a:pt x="337" y="464"/>
                    </a:lnTo>
                    <a:lnTo>
                      <a:pt x="326" y="415"/>
                    </a:lnTo>
                    <a:lnTo>
                      <a:pt x="315" y="366"/>
                    </a:lnTo>
                    <a:lnTo>
                      <a:pt x="304" y="317"/>
                    </a:lnTo>
                    <a:lnTo>
                      <a:pt x="292" y="268"/>
                    </a:lnTo>
                    <a:lnTo>
                      <a:pt x="279" y="220"/>
                    </a:lnTo>
                    <a:lnTo>
                      <a:pt x="267" y="171"/>
                    </a:lnTo>
                    <a:lnTo>
                      <a:pt x="252" y="123"/>
                    </a:lnTo>
                    <a:lnTo>
                      <a:pt x="276" y="116"/>
                    </a:lnTo>
                    <a:close/>
                    <a:moveTo>
                      <a:pt x="413" y="893"/>
                    </a:moveTo>
                    <a:lnTo>
                      <a:pt x="413" y="940"/>
                    </a:lnTo>
                    <a:lnTo>
                      <a:pt x="412" y="987"/>
                    </a:lnTo>
                    <a:lnTo>
                      <a:pt x="410" y="1032"/>
                    </a:lnTo>
                    <a:lnTo>
                      <a:pt x="407" y="1077"/>
                    </a:lnTo>
                    <a:lnTo>
                      <a:pt x="402" y="1122"/>
                    </a:lnTo>
                    <a:lnTo>
                      <a:pt x="395" y="1166"/>
                    </a:lnTo>
                    <a:lnTo>
                      <a:pt x="386" y="1210"/>
                    </a:lnTo>
                    <a:lnTo>
                      <a:pt x="377" y="1252"/>
                    </a:lnTo>
                    <a:lnTo>
                      <a:pt x="366" y="1294"/>
                    </a:lnTo>
                    <a:lnTo>
                      <a:pt x="352" y="1337"/>
                    </a:lnTo>
                    <a:lnTo>
                      <a:pt x="338" y="1377"/>
                    </a:lnTo>
                    <a:lnTo>
                      <a:pt x="321" y="1417"/>
                    </a:lnTo>
                    <a:lnTo>
                      <a:pt x="302" y="1455"/>
                    </a:lnTo>
                    <a:lnTo>
                      <a:pt x="281" y="1493"/>
                    </a:lnTo>
                    <a:lnTo>
                      <a:pt x="270" y="1512"/>
                    </a:lnTo>
                    <a:lnTo>
                      <a:pt x="258" y="1530"/>
                    </a:lnTo>
                    <a:lnTo>
                      <a:pt x="246" y="1548"/>
                    </a:lnTo>
                    <a:lnTo>
                      <a:pt x="233" y="1567"/>
                    </a:lnTo>
                    <a:lnTo>
                      <a:pt x="214" y="1553"/>
                    </a:lnTo>
                    <a:lnTo>
                      <a:pt x="227" y="1534"/>
                    </a:lnTo>
                    <a:lnTo>
                      <a:pt x="238" y="1517"/>
                    </a:lnTo>
                    <a:lnTo>
                      <a:pt x="249" y="1499"/>
                    </a:lnTo>
                    <a:lnTo>
                      <a:pt x="260" y="1481"/>
                    </a:lnTo>
                    <a:lnTo>
                      <a:pt x="281" y="1444"/>
                    </a:lnTo>
                    <a:lnTo>
                      <a:pt x="299" y="1406"/>
                    </a:lnTo>
                    <a:lnTo>
                      <a:pt x="315" y="1367"/>
                    </a:lnTo>
                    <a:lnTo>
                      <a:pt x="329" y="1327"/>
                    </a:lnTo>
                    <a:lnTo>
                      <a:pt x="342" y="1287"/>
                    </a:lnTo>
                    <a:lnTo>
                      <a:pt x="354" y="1246"/>
                    </a:lnTo>
                    <a:lnTo>
                      <a:pt x="364" y="1204"/>
                    </a:lnTo>
                    <a:lnTo>
                      <a:pt x="371" y="1162"/>
                    </a:lnTo>
                    <a:lnTo>
                      <a:pt x="378" y="1118"/>
                    </a:lnTo>
                    <a:lnTo>
                      <a:pt x="382" y="1074"/>
                    </a:lnTo>
                    <a:lnTo>
                      <a:pt x="386" y="1030"/>
                    </a:lnTo>
                    <a:lnTo>
                      <a:pt x="389" y="985"/>
                    </a:lnTo>
                    <a:lnTo>
                      <a:pt x="390" y="939"/>
                    </a:lnTo>
                    <a:lnTo>
                      <a:pt x="389" y="894"/>
                    </a:lnTo>
                    <a:lnTo>
                      <a:pt x="413" y="893"/>
                    </a:lnTo>
                    <a:close/>
                    <a:moveTo>
                      <a:pt x="233" y="1567"/>
                    </a:moveTo>
                    <a:lnTo>
                      <a:pt x="231" y="1569"/>
                    </a:lnTo>
                    <a:lnTo>
                      <a:pt x="229" y="1570"/>
                    </a:lnTo>
                    <a:lnTo>
                      <a:pt x="225" y="1571"/>
                    </a:lnTo>
                    <a:lnTo>
                      <a:pt x="222" y="1571"/>
                    </a:lnTo>
                    <a:lnTo>
                      <a:pt x="219" y="1570"/>
                    </a:lnTo>
                    <a:lnTo>
                      <a:pt x="217" y="1569"/>
                    </a:lnTo>
                    <a:lnTo>
                      <a:pt x="214" y="1567"/>
                    </a:lnTo>
                    <a:lnTo>
                      <a:pt x="213" y="1563"/>
                    </a:lnTo>
                    <a:lnTo>
                      <a:pt x="223" y="1559"/>
                    </a:lnTo>
                    <a:lnTo>
                      <a:pt x="233" y="1567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35" y="1554"/>
                    </a:lnTo>
                    <a:lnTo>
                      <a:pt x="235" y="1555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23" y="1559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01" y="1534"/>
                    </a:lnTo>
                    <a:lnTo>
                      <a:pt x="190" y="1505"/>
                    </a:lnTo>
                    <a:lnTo>
                      <a:pt x="179" y="1477"/>
                    </a:lnTo>
                    <a:lnTo>
                      <a:pt x="169" y="1448"/>
                    </a:lnTo>
                    <a:lnTo>
                      <a:pt x="160" y="1419"/>
                    </a:lnTo>
                    <a:lnTo>
                      <a:pt x="150" y="1391"/>
                    </a:lnTo>
                    <a:lnTo>
                      <a:pt x="141" y="1361"/>
                    </a:lnTo>
                    <a:lnTo>
                      <a:pt x="133" y="1333"/>
                    </a:lnTo>
                    <a:lnTo>
                      <a:pt x="155" y="1326"/>
                    </a:lnTo>
                    <a:lnTo>
                      <a:pt x="164" y="1355"/>
                    </a:lnTo>
                    <a:lnTo>
                      <a:pt x="174" y="1383"/>
                    </a:lnTo>
                    <a:lnTo>
                      <a:pt x="182" y="1411"/>
                    </a:lnTo>
                    <a:lnTo>
                      <a:pt x="192" y="1440"/>
                    </a:lnTo>
                    <a:lnTo>
                      <a:pt x="203" y="1468"/>
                    </a:lnTo>
                    <a:lnTo>
                      <a:pt x="213" y="1498"/>
                    </a:lnTo>
                    <a:lnTo>
                      <a:pt x="223" y="1526"/>
                    </a:lnTo>
                    <a:lnTo>
                      <a:pt x="235" y="1554"/>
                    </a:lnTo>
                    <a:lnTo>
                      <a:pt x="213" y="1563"/>
                    </a:lnTo>
                    <a:close/>
                    <a:moveTo>
                      <a:pt x="133" y="1333"/>
                    </a:moveTo>
                    <a:lnTo>
                      <a:pt x="124" y="1304"/>
                    </a:lnTo>
                    <a:lnTo>
                      <a:pt x="115" y="1275"/>
                    </a:lnTo>
                    <a:lnTo>
                      <a:pt x="108" y="1247"/>
                    </a:lnTo>
                    <a:lnTo>
                      <a:pt x="100" y="1219"/>
                    </a:lnTo>
                    <a:lnTo>
                      <a:pt x="93" y="1190"/>
                    </a:lnTo>
                    <a:lnTo>
                      <a:pt x="86" y="1162"/>
                    </a:lnTo>
                    <a:lnTo>
                      <a:pt x="80" y="1132"/>
                    </a:lnTo>
                    <a:lnTo>
                      <a:pt x="73" y="1104"/>
                    </a:lnTo>
                    <a:lnTo>
                      <a:pt x="97" y="1099"/>
                    </a:lnTo>
                    <a:lnTo>
                      <a:pt x="103" y="1127"/>
                    </a:lnTo>
                    <a:lnTo>
                      <a:pt x="110" y="1156"/>
                    </a:lnTo>
                    <a:lnTo>
                      <a:pt x="116" y="1184"/>
                    </a:lnTo>
                    <a:lnTo>
                      <a:pt x="124" y="1212"/>
                    </a:lnTo>
                    <a:lnTo>
                      <a:pt x="132" y="1240"/>
                    </a:lnTo>
                    <a:lnTo>
                      <a:pt x="139" y="1270"/>
                    </a:lnTo>
                    <a:lnTo>
                      <a:pt x="147" y="1298"/>
                    </a:lnTo>
                    <a:lnTo>
                      <a:pt x="155" y="1326"/>
                    </a:lnTo>
                    <a:lnTo>
                      <a:pt x="133" y="1333"/>
                    </a:lnTo>
                    <a:close/>
                    <a:moveTo>
                      <a:pt x="73" y="1104"/>
                    </a:moveTo>
                    <a:lnTo>
                      <a:pt x="58" y="1032"/>
                    </a:lnTo>
                    <a:lnTo>
                      <a:pt x="45" y="960"/>
                    </a:lnTo>
                    <a:lnTo>
                      <a:pt x="33" y="887"/>
                    </a:lnTo>
                    <a:lnTo>
                      <a:pt x="25" y="816"/>
                    </a:lnTo>
                    <a:lnTo>
                      <a:pt x="16" y="745"/>
                    </a:lnTo>
                    <a:lnTo>
                      <a:pt x="11" y="675"/>
                    </a:lnTo>
                    <a:lnTo>
                      <a:pt x="5" y="604"/>
                    </a:lnTo>
                    <a:lnTo>
                      <a:pt x="2" y="535"/>
                    </a:lnTo>
                    <a:lnTo>
                      <a:pt x="1" y="467"/>
                    </a:lnTo>
                    <a:lnTo>
                      <a:pt x="0" y="399"/>
                    </a:lnTo>
                    <a:lnTo>
                      <a:pt x="1" y="332"/>
                    </a:lnTo>
                    <a:lnTo>
                      <a:pt x="3" y="266"/>
                    </a:lnTo>
                    <a:lnTo>
                      <a:pt x="6" y="200"/>
                    </a:lnTo>
                    <a:lnTo>
                      <a:pt x="11" y="137"/>
                    </a:lnTo>
                    <a:lnTo>
                      <a:pt x="16" y="73"/>
                    </a:lnTo>
                    <a:lnTo>
                      <a:pt x="22" y="10"/>
                    </a:lnTo>
                    <a:lnTo>
                      <a:pt x="46" y="13"/>
                    </a:lnTo>
                    <a:lnTo>
                      <a:pt x="40" y="75"/>
                    </a:lnTo>
                    <a:lnTo>
                      <a:pt x="34" y="138"/>
                    </a:lnTo>
                    <a:lnTo>
                      <a:pt x="30" y="202"/>
                    </a:lnTo>
                    <a:lnTo>
                      <a:pt x="28" y="266"/>
                    </a:lnTo>
                    <a:lnTo>
                      <a:pt x="26" y="332"/>
                    </a:lnTo>
                    <a:lnTo>
                      <a:pt x="25" y="399"/>
                    </a:lnTo>
                    <a:lnTo>
                      <a:pt x="25" y="466"/>
                    </a:lnTo>
                    <a:lnTo>
                      <a:pt x="27" y="534"/>
                    </a:lnTo>
                    <a:lnTo>
                      <a:pt x="30" y="603"/>
                    </a:lnTo>
                    <a:lnTo>
                      <a:pt x="34" y="672"/>
                    </a:lnTo>
                    <a:lnTo>
                      <a:pt x="41" y="743"/>
                    </a:lnTo>
                    <a:lnTo>
                      <a:pt x="48" y="813"/>
                    </a:lnTo>
                    <a:lnTo>
                      <a:pt x="58" y="884"/>
                    </a:lnTo>
                    <a:lnTo>
                      <a:pt x="69" y="955"/>
                    </a:lnTo>
                    <a:lnTo>
                      <a:pt x="82" y="1027"/>
                    </a:lnTo>
                    <a:lnTo>
                      <a:pt x="97" y="1099"/>
                    </a:lnTo>
                    <a:lnTo>
                      <a:pt x="73" y="1104"/>
                    </a:lnTo>
                    <a:close/>
                    <a:moveTo>
                      <a:pt x="22" y="10"/>
                    </a:moveTo>
                    <a:lnTo>
                      <a:pt x="24" y="7"/>
                    </a:lnTo>
                    <a:lnTo>
                      <a:pt x="25" y="5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40" y="1"/>
                    </a:lnTo>
                    <a:lnTo>
                      <a:pt x="34" y="11"/>
                    </a:lnTo>
                    <a:lnTo>
                      <a:pt x="22" y="10"/>
                    </a:lnTo>
                    <a:close/>
                    <a:moveTo>
                      <a:pt x="40" y="1"/>
                    </a:moveTo>
                    <a:lnTo>
                      <a:pt x="270" y="109"/>
                    </a:lnTo>
                    <a:lnTo>
                      <a:pt x="259" y="130"/>
                    </a:lnTo>
                    <a:lnTo>
                      <a:pt x="29" y="22"/>
                    </a:lnTo>
                    <a:lnTo>
                      <a:pt x="40" y="1"/>
                    </a:lnTo>
                    <a:close/>
                    <a:moveTo>
                      <a:pt x="270" y="109"/>
                    </a:moveTo>
                    <a:lnTo>
                      <a:pt x="273" y="112"/>
                    </a:lnTo>
                    <a:lnTo>
                      <a:pt x="276" y="116"/>
                    </a:lnTo>
                    <a:lnTo>
                      <a:pt x="264" y="119"/>
                    </a:lnTo>
                    <a:lnTo>
                      <a:pt x="270" y="1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69" name="Freeform 1181"/>
              <p:cNvSpPr>
                <a:spLocks/>
              </p:cNvSpPr>
              <p:nvPr/>
            </p:nvSpPr>
            <p:spPr bwMode="auto">
              <a:xfrm>
                <a:off x="3061" y="1777"/>
                <a:ext cx="74" cy="279"/>
              </a:xfrm>
              <a:custGeom>
                <a:avLst/>
                <a:gdLst>
                  <a:gd name="T0" fmla="*/ 10 w 385"/>
                  <a:gd name="T1" fmla="*/ 7 h 1424"/>
                  <a:gd name="T2" fmla="*/ 12 w 385"/>
                  <a:gd name="T3" fmla="*/ 13 h 1424"/>
                  <a:gd name="T4" fmla="*/ 13 w 385"/>
                  <a:gd name="T5" fmla="*/ 16 h 1424"/>
                  <a:gd name="T6" fmla="*/ 14 w 385"/>
                  <a:gd name="T7" fmla="*/ 20 h 1424"/>
                  <a:gd name="T8" fmla="*/ 14 w 385"/>
                  <a:gd name="T9" fmla="*/ 24 h 1424"/>
                  <a:gd name="T10" fmla="*/ 15 w 385"/>
                  <a:gd name="T11" fmla="*/ 27 h 1424"/>
                  <a:gd name="T12" fmla="*/ 15 w 385"/>
                  <a:gd name="T13" fmla="*/ 31 h 1424"/>
                  <a:gd name="T14" fmla="*/ 15 w 385"/>
                  <a:gd name="T15" fmla="*/ 34 h 1424"/>
                  <a:gd name="T16" fmla="*/ 15 w 385"/>
                  <a:gd name="T17" fmla="*/ 38 h 1424"/>
                  <a:gd name="T18" fmla="*/ 15 w 385"/>
                  <a:gd name="T19" fmla="*/ 41 h 1424"/>
                  <a:gd name="T20" fmla="*/ 15 w 385"/>
                  <a:gd name="T21" fmla="*/ 44 h 1424"/>
                  <a:gd name="T22" fmla="*/ 14 w 385"/>
                  <a:gd name="T23" fmla="*/ 47 h 1424"/>
                  <a:gd name="T24" fmla="*/ 13 w 385"/>
                  <a:gd name="T25" fmla="*/ 50 h 1424"/>
                  <a:gd name="T26" fmla="*/ 12 w 385"/>
                  <a:gd name="T27" fmla="*/ 53 h 1424"/>
                  <a:gd name="T28" fmla="*/ 10 w 385"/>
                  <a:gd name="T29" fmla="*/ 56 h 1424"/>
                  <a:gd name="T30" fmla="*/ 8 w 385"/>
                  <a:gd name="T31" fmla="*/ 55 h 1424"/>
                  <a:gd name="T32" fmla="*/ 7 w 385"/>
                  <a:gd name="T33" fmla="*/ 51 h 1424"/>
                  <a:gd name="T34" fmla="*/ 5 w 385"/>
                  <a:gd name="T35" fmla="*/ 48 h 1424"/>
                  <a:gd name="T36" fmla="*/ 4 w 385"/>
                  <a:gd name="T37" fmla="*/ 44 h 1424"/>
                  <a:gd name="T38" fmla="*/ 3 w 385"/>
                  <a:gd name="T39" fmla="*/ 40 h 1424"/>
                  <a:gd name="T40" fmla="*/ 2 w 385"/>
                  <a:gd name="T41" fmla="*/ 36 h 1424"/>
                  <a:gd name="T42" fmla="*/ 2 w 385"/>
                  <a:gd name="T43" fmla="*/ 33 h 1424"/>
                  <a:gd name="T44" fmla="*/ 1 w 385"/>
                  <a:gd name="T45" fmla="*/ 29 h 1424"/>
                  <a:gd name="T46" fmla="*/ 1 w 385"/>
                  <a:gd name="T47" fmla="*/ 25 h 1424"/>
                  <a:gd name="T48" fmla="*/ 0 w 385"/>
                  <a:gd name="T49" fmla="*/ 22 h 1424"/>
                  <a:gd name="T50" fmla="*/ 0 w 385"/>
                  <a:gd name="T51" fmla="*/ 18 h 1424"/>
                  <a:gd name="T52" fmla="*/ 0 w 385"/>
                  <a:gd name="T53" fmla="*/ 15 h 1424"/>
                  <a:gd name="T54" fmla="*/ 0 w 385"/>
                  <a:gd name="T55" fmla="*/ 10 h 1424"/>
                  <a:gd name="T56" fmla="*/ 0 w 385"/>
                  <a:gd name="T57" fmla="*/ 3 h 1424"/>
                  <a:gd name="T58" fmla="*/ 2 w 385"/>
                  <a:gd name="T59" fmla="*/ 0 h 1424"/>
                  <a:gd name="T60" fmla="*/ 4 w 385"/>
                  <a:gd name="T61" fmla="*/ 1 h 1424"/>
                  <a:gd name="T62" fmla="*/ 6 w 385"/>
                  <a:gd name="T63" fmla="*/ 2 h 1424"/>
                  <a:gd name="T64" fmla="*/ 8 w 385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5"/>
                  <a:gd name="T100" fmla="*/ 0 h 1424"/>
                  <a:gd name="T101" fmla="*/ 385 w 385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5" h="1424">
                    <a:moveTo>
                      <a:pt x="229" y="94"/>
                    </a:moveTo>
                    <a:lnTo>
                      <a:pt x="256" y="183"/>
                    </a:lnTo>
                    <a:lnTo>
                      <a:pt x="282" y="274"/>
                    </a:lnTo>
                    <a:lnTo>
                      <a:pt x="294" y="319"/>
                    </a:lnTo>
                    <a:lnTo>
                      <a:pt x="306" y="365"/>
                    </a:lnTo>
                    <a:lnTo>
                      <a:pt x="318" y="410"/>
                    </a:lnTo>
                    <a:lnTo>
                      <a:pt x="328" y="455"/>
                    </a:lnTo>
                    <a:lnTo>
                      <a:pt x="338" y="501"/>
                    </a:lnTo>
                    <a:lnTo>
                      <a:pt x="347" y="546"/>
                    </a:lnTo>
                    <a:lnTo>
                      <a:pt x="356" y="591"/>
                    </a:lnTo>
                    <a:lnTo>
                      <a:pt x="363" y="637"/>
                    </a:lnTo>
                    <a:lnTo>
                      <a:pt x="370" y="681"/>
                    </a:lnTo>
                    <a:lnTo>
                      <a:pt x="375" y="725"/>
                    </a:lnTo>
                    <a:lnTo>
                      <a:pt x="379" y="770"/>
                    </a:lnTo>
                    <a:lnTo>
                      <a:pt x="383" y="813"/>
                    </a:lnTo>
                    <a:lnTo>
                      <a:pt x="384" y="856"/>
                    </a:lnTo>
                    <a:lnTo>
                      <a:pt x="385" y="899"/>
                    </a:lnTo>
                    <a:lnTo>
                      <a:pt x="384" y="941"/>
                    </a:lnTo>
                    <a:lnTo>
                      <a:pt x="383" y="983"/>
                    </a:lnTo>
                    <a:lnTo>
                      <a:pt x="378" y="1024"/>
                    </a:lnTo>
                    <a:lnTo>
                      <a:pt x="374" y="1064"/>
                    </a:lnTo>
                    <a:lnTo>
                      <a:pt x="367" y="1104"/>
                    </a:lnTo>
                    <a:lnTo>
                      <a:pt x="359" y="1143"/>
                    </a:lnTo>
                    <a:lnTo>
                      <a:pt x="348" y="1181"/>
                    </a:lnTo>
                    <a:lnTo>
                      <a:pt x="336" y="1219"/>
                    </a:lnTo>
                    <a:lnTo>
                      <a:pt x="322" y="1256"/>
                    </a:lnTo>
                    <a:lnTo>
                      <a:pt x="307" y="1291"/>
                    </a:lnTo>
                    <a:lnTo>
                      <a:pt x="289" y="1326"/>
                    </a:lnTo>
                    <a:lnTo>
                      <a:pt x="269" y="1359"/>
                    </a:lnTo>
                    <a:lnTo>
                      <a:pt x="248" y="1392"/>
                    </a:lnTo>
                    <a:lnTo>
                      <a:pt x="223" y="1424"/>
                    </a:lnTo>
                    <a:lnTo>
                      <a:pt x="202" y="1377"/>
                    </a:lnTo>
                    <a:lnTo>
                      <a:pt x="184" y="1330"/>
                    </a:lnTo>
                    <a:lnTo>
                      <a:pt x="166" y="1283"/>
                    </a:lnTo>
                    <a:lnTo>
                      <a:pt x="148" y="1236"/>
                    </a:lnTo>
                    <a:lnTo>
                      <a:pt x="132" y="1189"/>
                    </a:lnTo>
                    <a:lnTo>
                      <a:pt x="117" y="1142"/>
                    </a:lnTo>
                    <a:lnTo>
                      <a:pt x="104" y="1096"/>
                    </a:lnTo>
                    <a:lnTo>
                      <a:pt x="91" y="1049"/>
                    </a:lnTo>
                    <a:lnTo>
                      <a:pt x="79" y="1003"/>
                    </a:lnTo>
                    <a:lnTo>
                      <a:pt x="68" y="956"/>
                    </a:lnTo>
                    <a:lnTo>
                      <a:pt x="58" y="910"/>
                    </a:lnTo>
                    <a:lnTo>
                      <a:pt x="49" y="865"/>
                    </a:lnTo>
                    <a:lnTo>
                      <a:pt x="40" y="818"/>
                    </a:lnTo>
                    <a:lnTo>
                      <a:pt x="34" y="773"/>
                    </a:lnTo>
                    <a:lnTo>
                      <a:pt x="26" y="727"/>
                    </a:lnTo>
                    <a:lnTo>
                      <a:pt x="21" y="682"/>
                    </a:lnTo>
                    <a:lnTo>
                      <a:pt x="17" y="637"/>
                    </a:lnTo>
                    <a:lnTo>
                      <a:pt x="12" y="592"/>
                    </a:lnTo>
                    <a:lnTo>
                      <a:pt x="8" y="548"/>
                    </a:lnTo>
                    <a:lnTo>
                      <a:pt x="6" y="504"/>
                    </a:lnTo>
                    <a:lnTo>
                      <a:pt x="4" y="460"/>
                    </a:lnTo>
                    <a:lnTo>
                      <a:pt x="1" y="416"/>
                    </a:lnTo>
                    <a:lnTo>
                      <a:pt x="0" y="373"/>
                    </a:lnTo>
                    <a:lnTo>
                      <a:pt x="0" y="330"/>
                    </a:lnTo>
                    <a:lnTo>
                      <a:pt x="1" y="245"/>
                    </a:lnTo>
                    <a:lnTo>
                      <a:pt x="4" y="162"/>
                    </a:lnTo>
                    <a:lnTo>
                      <a:pt x="9" y="79"/>
                    </a:lnTo>
                    <a:lnTo>
                      <a:pt x="14" y="0"/>
                    </a:lnTo>
                    <a:lnTo>
                      <a:pt x="41" y="11"/>
                    </a:lnTo>
                    <a:lnTo>
                      <a:pt x="68" y="23"/>
                    </a:lnTo>
                    <a:lnTo>
                      <a:pt x="95" y="34"/>
                    </a:lnTo>
                    <a:lnTo>
                      <a:pt x="122" y="46"/>
                    </a:lnTo>
                    <a:lnTo>
                      <a:pt x="149" y="58"/>
                    </a:lnTo>
                    <a:lnTo>
                      <a:pt x="176" y="70"/>
                    </a:lnTo>
                    <a:lnTo>
                      <a:pt x="202" y="82"/>
                    </a:lnTo>
                    <a:lnTo>
                      <a:pt x="229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0" name="Freeform 1182"/>
              <p:cNvSpPr>
                <a:spLocks noEditPoints="1"/>
              </p:cNvSpPr>
              <p:nvPr/>
            </p:nvSpPr>
            <p:spPr bwMode="auto">
              <a:xfrm>
                <a:off x="3057" y="1769"/>
                <a:ext cx="85" cy="294"/>
              </a:xfrm>
              <a:custGeom>
                <a:avLst/>
                <a:gdLst>
                  <a:gd name="T0" fmla="*/ 12 w 409"/>
                  <a:gd name="T1" fmla="*/ 11 h 1448"/>
                  <a:gd name="T2" fmla="*/ 13 w 409"/>
                  <a:gd name="T3" fmla="*/ 17 h 1448"/>
                  <a:gd name="T4" fmla="*/ 14 w 409"/>
                  <a:gd name="T5" fmla="*/ 22 h 1448"/>
                  <a:gd name="T6" fmla="*/ 15 w 409"/>
                  <a:gd name="T7" fmla="*/ 28 h 1448"/>
                  <a:gd name="T8" fmla="*/ 16 w 409"/>
                  <a:gd name="T9" fmla="*/ 33 h 1448"/>
                  <a:gd name="T10" fmla="*/ 15 w 409"/>
                  <a:gd name="T11" fmla="*/ 30 h 1448"/>
                  <a:gd name="T12" fmla="*/ 14 w 409"/>
                  <a:gd name="T13" fmla="*/ 24 h 1448"/>
                  <a:gd name="T14" fmla="*/ 13 w 409"/>
                  <a:gd name="T15" fmla="*/ 19 h 1448"/>
                  <a:gd name="T16" fmla="*/ 11 w 409"/>
                  <a:gd name="T17" fmla="*/ 13 h 1448"/>
                  <a:gd name="T18" fmla="*/ 9 w 409"/>
                  <a:gd name="T19" fmla="*/ 4 h 1448"/>
                  <a:gd name="T20" fmla="*/ 16 w 409"/>
                  <a:gd name="T21" fmla="*/ 35 h 1448"/>
                  <a:gd name="T22" fmla="*/ 16 w 409"/>
                  <a:gd name="T23" fmla="*/ 40 h 1448"/>
                  <a:gd name="T24" fmla="*/ 15 w 409"/>
                  <a:gd name="T25" fmla="*/ 45 h 1448"/>
                  <a:gd name="T26" fmla="*/ 14 w 409"/>
                  <a:gd name="T27" fmla="*/ 49 h 1448"/>
                  <a:gd name="T28" fmla="*/ 13 w 409"/>
                  <a:gd name="T29" fmla="*/ 52 h 1448"/>
                  <a:gd name="T30" fmla="*/ 12 w 409"/>
                  <a:gd name="T31" fmla="*/ 54 h 1448"/>
                  <a:gd name="T32" fmla="*/ 11 w 409"/>
                  <a:gd name="T33" fmla="*/ 56 h 1448"/>
                  <a:gd name="T34" fmla="*/ 10 w 409"/>
                  <a:gd name="T35" fmla="*/ 58 h 1448"/>
                  <a:gd name="T36" fmla="*/ 10 w 409"/>
                  <a:gd name="T37" fmla="*/ 56 h 1448"/>
                  <a:gd name="T38" fmla="*/ 11 w 409"/>
                  <a:gd name="T39" fmla="*/ 54 h 1448"/>
                  <a:gd name="T40" fmla="*/ 12 w 409"/>
                  <a:gd name="T41" fmla="*/ 52 h 1448"/>
                  <a:gd name="T42" fmla="*/ 14 w 409"/>
                  <a:gd name="T43" fmla="*/ 48 h 1448"/>
                  <a:gd name="T44" fmla="*/ 15 w 409"/>
                  <a:gd name="T45" fmla="*/ 43 h 1448"/>
                  <a:gd name="T46" fmla="*/ 15 w 409"/>
                  <a:gd name="T47" fmla="*/ 38 h 1448"/>
                  <a:gd name="T48" fmla="*/ 15 w 409"/>
                  <a:gd name="T49" fmla="*/ 33 h 1448"/>
                  <a:gd name="T50" fmla="*/ 10 w 409"/>
                  <a:gd name="T51" fmla="*/ 58 h 1448"/>
                  <a:gd name="T52" fmla="*/ 9 w 409"/>
                  <a:gd name="T53" fmla="*/ 58 h 1448"/>
                  <a:gd name="T54" fmla="*/ 9 w 409"/>
                  <a:gd name="T55" fmla="*/ 58 h 1448"/>
                  <a:gd name="T56" fmla="*/ 10 w 409"/>
                  <a:gd name="T57" fmla="*/ 58 h 1448"/>
                  <a:gd name="T58" fmla="*/ 7 w 409"/>
                  <a:gd name="T59" fmla="*/ 54 h 1448"/>
                  <a:gd name="T60" fmla="*/ 5 w 409"/>
                  <a:gd name="T61" fmla="*/ 48 h 1448"/>
                  <a:gd name="T62" fmla="*/ 4 w 409"/>
                  <a:gd name="T63" fmla="*/ 43 h 1448"/>
                  <a:gd name="T64" fmla="*/ 2 w 409"/>
                  <a:gd name="T65" fmla="*/ 37 h 1448"/>
                  <a:gd name="T66" fmla="*/ 1 w 409"/>
                  <a:gd name="T67" fmla="*/ 32 h 1448"/>
                  <a:gd name="T68" fmla="*/ 2 w 409"/>
                  <a:gd name="T69" fmla="*/ 28 h 1448"/>
                  <a:gd name="T70" fmla="*/ 3 w 409"/>
                  <a:gd name="T71" fmla="*/ 33 h 1448"/>
                  <a:gd name="T72" fmla="*/ 4 w 409"/>
                  <a:gd name="T73" fmla="*/ 39 h 1448"/>
                  <a:gd name="T74" fmla="*/ 5 w 409"/>
                  <a:gd name="T75" fmla="*/ 44 h 1448"/>
                  <a:gd name="T76" fmla="*/ 7 w 409"/>
                  <a:gd name="T77" fmla="*/ 50 h 1448"/>
                  <a:gd name="T78" fmla="*/ 9 w 409"/>
                  <a:gd name="T79" fmla="*/ 55 h 1448"/>
                  <a:gd name="T80" fmla="*/ 1 w 409"/>
                  <a:gd name="T81" fmla="*/ 28 h 1448"/>
                  <a:gd name="T82" fmla="*/ 0 w 409"/>
                  <a:gd name="T83" fmla="*/ 22 h 1448"/>
                  <a:gd name="T84" fmla="*/ 0 w 409"/>
                  <a:gd name="T85" fmla="*/ 17 h 1448"/>
                  <a:gd name="T86" fmla="*/ 0 w 409"/>
                  <a:gd name="T87" fmla="*/ 10 h 1448"/>
                  <a:gd name="T88" fmla="*/ 1 w 409"/>
                  <a:gd name="T89" fmla="*/ 0 h 1448"/>
                  <a:gd name="T90" fmla="*/ 1 w 409"/>
                  <a:gd name="T91" fmla="*/ 7 h 1448"/>
                  <a:gd name="T92" fmla="*/ 1 w 409"/>
                  <a:gd name="T93" fmla="*/ 15 h 1448"/>
                  <a:gd name="T94" fmla="*/ 1 w 409"/>
                  <a:gd name="T95" fmla="*/ 21 h 1448"/>
                  <a:gd name="T96" fmla="*/ 2 w 409"/>
                  <a:gd name="T97" fmla="*/ 26 h 1448"/>
                  <a:gd name="T98" fmla="*/ 1 w 409"/>
                  <a:gd name="T99" fmla="*/ 0 h 1448"/>
                  <a:gd name="T100" fmla="*/ 1 w 409"/>
                  <a:gd name="T101" fmla="*/ 0 h 1448"/>
                  <a:gd name="T102" fmla="*/ 1 w 409"/>
                  <a:gd name="T103" fmla="*/ 0 h 1448"/>
                  <a:gd name="T104" fmla="*/ 1 w 409"/>
                  <a:gd name="T105" fmla="*/ 0 h 1448"/>
                  <a:gd name="T106" fmla="*/ 10 w 409"/>
                  <a:gd name="T107" fmla="*/ 4 h 1448"/>
                  <a:gd name="T108" fmla="*/ 1 w 409"/>
                  <a:gd name="T109" fmla="*/ 0 h 1448"/>
                  <a:gd name="T110" fmla="*/ 10 w 409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9"/>
                  <a:gd name="T169" fmla="*/ 0 h 1448"/>
                  <a:gd name="T170" fmla="*/ 409 w 409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9" h="1448">
                    <a:moveTo>
                      <a:pt x="253" y="102"/>
                    </a:moveTo>
                    <a:lnTo>
                      <a:pt x="280" y="192"/>
                    </a:lnTo>
                    <a:lnTo>
                      <a:pt x="306" y="283"/>
                    </a:lnTo>
                    <a:lnTo>
                      <a:pt x="318" y="328"/>
                    </a:lnTo>
                    <a:lnTo>
                      <a:pt x="330" y="374"/>
                    </a:lnTo>
                    <a:lnTo>
                      <a:pt x="342" y="420"/>
                    </a:lnTo>
                    <a:lnTo>
                      <a:pt x="353" y="465"/>
                    </a:lnTo>
                    <a:lnTo>
                      <a:pt x="362" y="511"/>
                    </a:lnTo>
                    <a:lnTo>
                      <a:pt x="371" y="557"/>
                    </a:lnTo>
                    <a:lnTo>
                      <a:pt x="380" y="601"/>
                    </a:lnTo>
                    <a:lnTo>
                      <a:pt x="387" y="647"/>
                    </a:lnTo>
                    <a:lnTo>
                      <a:pt x="394" y="692"/>
                    </a:lnTo>
                    <a:lnTo>
                      <a:pt x="399" y="736"/>
                    </a:lnTo>
                    <a:lnTo>
                      <a:pt x="403" y="781"/>
                    </a:lnTo>
                    <a:lnTo>
                      <a:pt x="407" y="825"/>
                    </a:lnTo>
                    <a:lnTo>
                      <a:pt x="382" y="826"/>
                    </a:lnTo>
                    <a:lnTo>
                      <a:pt x="379" y="783"/>
                    </a:lnTo>
                    <a:lnTo>
                      <a:pt x="374" y="738"/>
                    </a:lnTo>
                    <a:lnTo>
                      <a:pt x="369" y="694"/>
                    </a:lnTo>
                    <a:lnTo>
                      <a:pt x="362" y="650"/>
                    </a:lnTo>
                    <a:lnTo>
                      <a:pt x="356" y="606"/>
                    </a:lnTo>
                    <a:lnTo>
                      <a:pt x="347" y="560"/>
                    </a:lnTo>
                    <a:lnTo>
                      <a:pt x="339" y="515"/>
                    </a:lnTo>
                    <a:lnTo>
                      <a:pt x="328" y="469"/>
                    </a:lnTo>
                    <a:lnTo>
                      <a:pt x="318" y="424"/>
                    </a:lnTo>
                    <a:lnTo>
                      <a:pt x="306" y="379"/>
                    </a:lnTo>
                    <a:lnTo>
                      <a:pt x="294" y="333"/>
                    </a:lnTo>
                    <a:lnTo>
                      <a:pt x="282" y="289"/>
                    </a:lnTo>
                    <a:lnTo>
                      <a:pt x="256" y="198"/>
                    </a:lnTo>
                    <a:lnTo>
                      <a:pt x="231" y="109"/>
                    </a:lnTo>
                    <a:lnTo>
                      <a:pt x="253" y="102"/>
                    </a:lnTo>
                    <a:close/>
                    <a:moveTo>
                      <a:pt x="407" y="825"/>
                    </a:moveTo>
                    <a:lnTo>
                      <a:pt x="409" y="868"/>
                    </a:lnTo>
                    <a:lnTo>
                      <a:pt x="409" y="911"/>
                    </a:lnTo>
                    <a:lnTo>
                      <a:pt x="409" y="954"/>
                    </a:lnTo>
                    <a:lnTo>
                      <a:pt x="407" y="997"/>
                    </a:lnTo>
                    <a:lnTo>
                      <a:pt x="402" y="1038"/>
                    </a:lnTo>
                    <a:lnTo>
                      <a:pt x="398" y="1079"/>
                    </a:lnTo>
                    <a:lnTo>
                      <a:pt x="390" y="1120"/>
                    </a:lnTo>
                    <a:lnTo>
                      <a:pt x="382" y="1159"/>
                    </a:lnTo>
                    <a:lnTo>
                      <a:pt x="372" y="1197"/>
                    </a:lnTo>
                    <a:lnTo>
                      <a:pt x="360" y="1235"/>
                    </a:lnTo>
                    <a:lnTo>
                      <a:pt x="353" y="1254"/>
                    </a:lnTo>
                    <a:lnTo>
                      <a:pt x="346" y="1273"/>
                    </a:lnTo>
                    <a:lnTo>
                      <a:pt x="339" y="1290"/>
                    </a:lnTo>
                    <a:lnTo>
                      <a:pt x="330" y="1309"/>
                    </a:lnTo>
                    <a:lnTo>
                      <a:pt x="321" y="1326"/>
                    </a:lnTo>
                    <a:lnTo>
                      <a:pt x="312" y="1344"/>
                    </a:lnTo>
                    <a:lnTo>
                      <a:pt x="302" y="1362"/>
                    </a:lnTo>
                    <a:lnTo>
                      <a:pt x="292" y="1378"/>
                    </a:lnTo>
                    <a:lnTo>
                      <a:pt x="280" y="1395"/>
                    </a:lnTo>
                    <a:lnTo>
                      <a:pt x="269" y="1411"/>
                    </a:lnTo>
                    <a:lnTo>
                      <a:pt x="258" y="1427"/>
                    </a:lnTo>
                    <a:lnTo>
                      <a:pt x="245" y="1444"/>
                    </a:lnTo>
                    <a:lnTo>
                      <a:pt x="226" y="1429"/>
                    </a:lnTo>
                    <a:lnTo>
                      <a:pt x="238" y="1412"/>
                    </a:lnTo>
                    <a:lnTo>
                      <a:pt x="250" y="1397"/>
                    </a:lnTo>
                    <a:lnTo>
                      <a:pt x="261" y="1381"/>
                    </a:lnTo>
                    <a:lnTo>
                      <a:pt x="272" y="1365"/>
                    </a:lnTo>
                    <a:lnTo>
                      <a:pt x="281" y="1349"/>
                    </a:lnTo>
                    <a:lnTo>
                      <a:pt x="291" y="1331"/>
                    </a:lnTo>
                    <a:lnTo>
                      <a:pt x="300" y="1315"/>
                    </a:lnTo>
                    <a:lnTo>
                      <a:pt x="308" y="1298"/>
                    </a:lnTo>
                    <a:lnTo>
                      <a:pt x="323" y="1262"/>
                    </a:lnTo>
                    <a:lnTo>
                      <a:pt x="337" y="1227"/>
                    </a:lnTo>
                    <a:lnTo>
                      <a:pt x="349" y="1190"/>
                    </a:lnTo>
                    <a:lnTo>
                      <a:pt x="359" y="1152"/>
                    </a:lnTo>
                    <a:lnTo>
                      <a:pt x="367" y="1113"/>
                    </a:lnTo>
                    <a:lnTo>
                      <a:pt x="374" y="1074"/>
                    </a:lnTo>
                    <a:lnTo>
                      <a:pt x="379" y="1034"/>
                    </a:lnTo>
                    <a:lnTo>
                      <a:pt x="382" y="993"/>
                    </a:lnTo>
                    <a:lnTo>
                      <a:pt x="384" y="952"/>
                    </a:lnTo>
                    <a:lnTo>
                      <a:pt x="385" y="911"/>
                    </a:lnTo>
                    <a:lnTo>
                      <a:pt x="384" y="868"/>
                    </a:lnTo>
                    <a:lnTo>
                      <a:pt x="382" y="826"/>
                    </a:lnTo>
                    <a:lnTo>
                      <a:pt x="407" y="825"/>
                    </a:lnTo>
                    <a:close/>
                    <a:moveTo>
                      <a:pt x="245" y="1444"/>
                    </a:moveTo>
                    <a:lnTo>
                      <a:pt x="242" y="1446"/>
                    </a:lnTo>
                    <a:lnTo>
                      <a:pt x="240" y="1447"/>
                    </a:lnTo>
                    <a:lnTo>
                      <a:pt x="237" y="1448"/>
                    </a:lnTo>
                    <a:lnTo>
                      <a:pt x="234" y="1448"/>
                    </a:lnTo>
                    <a:lnTo>
                      <a:pt x="231" y="1447"/>
                    </a:lnTo>
                    <a:lnTo>
                      <a:pt x="228" y="1446"/>
                    </a:lnTo>
                    <a:lnTo>
                      <a:pt x="226" y="1444"/>
                    </a:lnTo>
                    <a:lnTo>
                      <a:pt x="224" y="1440"/>
                    </a:lnTo>
                    <a:lnTo>
                      <a:pt x="235" y="1436"/>
                    </a:lnTo>
                    <a:lnTo>
                      <a:pt x="245" y="1444"/>
                    </a:lnTo>
                    <a:close/>
                    <a:moveTo>
                      <a:pt x="224" y="1440"/>
                    </a:moveTo>
                    <a:lnTo>
                      <a:pt x="204" y="1394"/>
                    </a:lnTo>
                    <a:lnTo>
                      <a:pt x="184" y="1346"/>
                    </a:lnTo>
                    <a:lnTo>
                      <a:pt x="166" y="1299"/>
                    </a:lnTo>
                    <a:lnTo>
                      <a:pt x="148" y="1252"/>
                    </a:lnTo>
                    <a:lnTo>
                      <a:pt x="133" y="1205"/>
                    </a:lnTo>
                    <a:lnTo>
                      <a:pt x="118" y="1157"/>
                    </a:lnTo>
                    <a:lnTo>
                      <a:pt x="104" y="1111"/>
                    </a:lnTo>
                    <a:lnTo>
                      <a:pt x="91" y="1065"/>
                    </a:lnTo>
                    <a:lnTo>
                      <a:pt x="79" y="1018"/>
                    </a:lnTo>
                    <a:lnTo>
                      <a:pt x="69" y="972"/>
                    </a:lnTo>
                    <a:lnTo>
                      <a:pt x="58" y="925"/>
                    </a:lnTo>
                    <a:lnTo>
                      <a:pt x="49" y="879"/>
                    </a:lnTo>
                    <a:lnTo>
                      <a:pt x="40" y="832"/>
                    </a:lnTo>
                    <a:lnTo>
                      <a:pt x="33" y="787"/>
                    </a:lnTo>
                    <a:lnTo>
                      <a:pt x="26" y="741"/>
                    </a:lnTo>
                    <a:lnTo>
                      <a:pt x="21" y="695"/>
                    </a:lnTo>
                    <a:lnTo>
                      <a:pt x="45" y="693"/>
                    </a:lnTo>
                    <a:lnTo>
                      <a:pt x="51" y="737"/>
                    </a:lnTo>
                    <a:lnTo>
                      <a:pt x="58" y="783"/>
                    </a:lnTo>
                    <a:lnTo>
                      <a:pt x="64" y="828"/>
                    </a:lnTo>
                    <a:lnTo>
                      <a:pt x="73" y="874"/>
                    </a:lnTo>
                    <a:lnTo>
                      <a:pt x="81" y="920"/>
                    </a:lnTo>
                    <a:lnTo>
                      <a:pt x="92" y="966"/>
                    </a:lnTo>
                    <a:lnTo>
                      <a:pt x="103" y="1012"/>
                    </a:lnTo>
                    <a:lnTo>
                      <a:pt x="115" y="1058"/>
                    </a:lnTo>
                    <a:lnTo>
                      <a:pt x="127" y="1105"/>
                    </a:lnTo>
                    <a:lnTo>
                      <a:pt x="141" y="1151"/>
                    </a:lnTo>
                    <a:lnTo>
                      <a:pt x="156" y="1197"/>
                    </a:lnTo>
                    <a:lnTo>
                      <a:pt x="172" y="1244"/>
                    </a:lnTo>
                    <a:lnTo>
                      <a:pt x="188" y="1290"/>
                    </a:lnTo>
                    <a:lnTo>
                      <a:pt x="207" y="1338"/>
                    </a:lnTo>
                    <a:lnTo>
                      <a:pt x="226" y="1384"/>
                    </a:lnTo>
                    <a:lnTo>
                      <a:pt x="247" y="1431"/>
                    </a:lnTo>
                    <a:lnTo>
                      <a:pt x="224" y="1440"/>
                    </a:lnTo>
                    <a:close/>
                    <a:moveTo>
                      <a:pt x="21" y="695"/>
                    </a:moveTo>
                    <a:lnTo>
                      <a:pt x="16" y="651"/>
                    </a:lnTo>
                    <a:lnTo>
                      <a:pt x="11" y="606"/>
                    </a:lnTo>
                    <a:lnTo>
                      <a:pt x="8" y="561"/>
                    </a:lnTo>
                    <a:lnTo>
                      <a:pt x="6" y="516"/>
                    </a:lnTo>
                    <a:lnTo>
                      <a:pt x="3" y="473"/>
                    </a:lnTo>
                    <a:lnTo>
                      <a:pt x="2" y="428"/>
                    </a:lnTo>
                    <a:lnTo>
                      <a:pt x="0" y="385"/>
                    </a:lnTo>
                    <a:lnTo>
                      <a:pt x="0" y="342"/>
                    </a:lnTo>
                    <a:lnTo>
                      <a:pt x="2" y="257"/>
                    </a:lnTo>
                    <a:lnTo>
                      <a:pt x="4" y="172"/>
                    </a:lnTo>
                    <a:lnTo>
                      <a:pt x="8" y="90"/>
                    </a:lnTo>
                    <a:lnTo>
                      <a:pt x="15" y="10"/>
                    </a:lnTo>
                    <a:lnTo>
                      <a:pt x="39" y="13"/>
                    </a:lnTo>
                    <a:lnTo>
                      <a:pt x="33" y="93"/>
                    </a:lnTo>
                    <a:lnTo>
                      <a:pt x="29" y="174"/>
                    </a:lnTo>
                    <a:lnTo>
                      <a:pt x="25" y="257"/>
                    </a:lnTo>
                    <a:lnTo>
                      <a:pt x="24" y="342"/>
                    </a:lnTo>
                    <a:lnTo>
                      <a:pt x="25" y="384"/>
                    </a:lnTo>
                    <a:lnTo>
                      <a:pt x="26" y="427"/>
                    </a:lnTo>
                    <a:lnTo>
                      <a:pt x="27" y="472"/>
                    </a:lnTo>
                    <a:lnTo>
                      <a:pt x="30" y="515"/>
                    </a:lnTo>
                    <a:lnTo>
                      <a:pt x="33" y="559"/>
                    </a:lnTo>
                    <a:lnTo>
                      <a:pt x="36" y="603"/>
                    </a:lnTo>
                    <a:lnTo>
                      <a:pt x="40" y="648"/>
                    </a:lnTo>
                    <a:lnTo>
                      <a:pt x="45" y="693"/>
                    </a:lnTo>
                    <a:lnTo>
                      <a:pt x="21" y="695"/>
                    </a:lnTo>
                    <a:close/>
                    <a:moveTo>
                      <a:pt x="15" y="10"/>
                    </a:moveTo>
                    <a:lnTo>
                      <a:pt x="16" y="7"/>
                    </a:lnTo>
                    <a:lnTo>
                      <a:pt x="17" y="5"/>
                    </a:lnTo>
                    <a:lnTo>
                      <a:pt x="19" y="3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26" y="12"/>
                    </a:lnTo>
                    <a:lnTo>
                      <a:pt x="15" y="10"/>
                    </a:lnTo>
                    <a:close/>
                    <a:moveTo>
                      <a:pt x="32" y="0"/>
                    </a:moveTo>
                    <a:lnTo>
                      <a:pt x="247" y="95"/>
                    </a:lnTo>
                    <a:lnTo>
                      <a:pt x="237" y="116"/>
                    </a:lnTo>
                    <a:lnTo>
                      <a:pt x="22" y="22"/>
                    </a:lnTo>
                    <a:lnTo>
                      <a:pt x="32" y="0"/>
                    </a:lnTo>
                    <a:close/>
                    <a:moveTo>
                      <a:pt x="247" y="95"/>
                    </a:moveTo>
                    <a:lnTo>
                      <a:pt x="250" y="98"/>
                    </a:lnTo>
                    <a:lnTo>
                      <a:pt x="253" y="102"/>
                    </a:lnTo>
                    <a:lnTo>
                      <a:pt x="241" y="106"/>
                    </a:lnTo>
                    <a:lnTo>
                      <a:pt x="247" y="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1" name="Freeform 1183"/>
              <p:cNvSpPr>
                <a:spLocks/>
              </p:cNvSpPr>
              <p:nvPr/>
            </p:nvSpPr>
            <p:spPr bwMode="auto">
              <a:xfrm>
                <a:off x="2998" y="1736"/>
                <a:ext cx="78" cy="265"/>
              </a:xfrm>
              <a:custGeom>
                <a:avLst/>
                <a:gdLst>
                  <a:gd name="T0" fmla="*/ 9 w 382"/>
                  <a:gd name="T1" fmla="*/ 7 h 1301"/>
                  <a:gd name="T2" fmla="*/ 11 w 382"/>
                  <a:gd name="T3" fmla="*/ 13 h 1301"/>
                  <a:gd name="T4" fmla="*/ 13 w 382"/>
                  <a:gd name="T5" fmla="*/ 18 h 1301"/>
                  <a:gd name="T6" fmla="*/ 14 w 382"/>
                  <a:gd name="T7" fmla="*/ 22 h 1301"/>
                  <a:gd name="T8" fmla="*/ 14 w 382"/>
                  <a:gd name="T9" fmla="*/ 25 h 1301"/>
                  <a:gd name="T10" fmla="*/ 15 w 382"/>
                  <a:gd name="T11" fmla="*/ 28 h 1301"/>
                  <a:gd name="T12" fmla="*/ 15 w 382"/>
                  <a:gd name="T13" fmla="*/ 32 h 1301"/>
                  <a:gd name="T14" fmla="*/ 15 w 382"/>
                  <a:gd name="T15" fmla="*/ 35 h 1301"/>
                  <a:gd name="T16" fmla="*/ 15 w 382"/>
                  <a:gd name="T17" fmla="*/ 38 h 1301"/>
                  <a:gd name="T18" fmla="*/ 15 w 382"/>
                  <a:gd name="T19" fmla="*/ 41 h 1301"/>
                  <a:gd name="T20" fmla="*/ 14 w 382"/>
                  <a:gd name="T21" fmla="*/ 44 h 1301"/>
                  <a:gd name="T22" fmla="*/ 13 w 382"/>
                  <a:gd name="T23" fmla="*/ 46 h 1301"/>
                  <a:gd name="T24" fmla="*/ 12 w 382"/>
                  <a:gd name="T25" fmla="*/ 49 h 1301"/>
                  <a:gd name="T26" fmla="*/ 10 w 382"/>
                  <a:gd name="T27" fmla="*/ 51 h 1301"/>
                  <a:gd name="T28" fmla="*/ 9 w 382"/>
                  <a:gd name="T29" fmla="*/ 51 h 1301"/>
                  <a:gd name="T30" fmla="*/ 7 w 382"/>
                  <a:gd name="T31" fmla="*/ 47 h 1301"/>
                  <a:gd name="T32" fmla="*/ 6 w 382"/>
                  <a:gd name="T33" fmla="*/ 44 h 1301"/>
                  <a:gd name="T34" fmla="*/ 4 w 382"/>
                  <a:gd name="T35" fmla="*/ 40 h 1301"/>
                  <a:gd name="T36" fmla="*/ 3 w 382"/>
                  <a:gd name="T37" fmla="*/ 37 h 1301"/>
                  <a:gd name="T38" fmla="*/ 3 w 382"/>
                  <a:gd name="T39" fmla="*/ 34 h 1301"/>
                  <a:gd name="T40" fmla="*/ 2 w 382"/>
                  <a:gd name="T41" fmla="*/ 30 h 1301"/>
                  <a:gd name="T42" fmla="*/ 1 w 382"/>
                  <a:gd name="T43" fmla="*/ 27 h 1301"/>
                  <a:gd name="T44" fmla="*/ 1 w 382"/>
                  <a:gd name="T45" fmla="*/ 23 h 1301"/>
                  <a:gd name="T46" fmla="*/ 0 w 382"/>
                  <a:gd name="T47" fmla="*/ 20 h 1301"/>
                  <a:gd name="T48" fmla="*/ 0 w 382"/>
                  <a:gd name="T49" fmla="*/ 17 h 1301"/>
                  <a:gd name="T50" fmla="*/ 0 w 382"/>
                  <a:gd name="T51" fmla="*/ 14 h 1301"/>
                  <a:gd name="T52" fmla="*/ 0 w 382"/>
                  <a:gd name="T53" fmla="*/ 9 h 1301"/>
                  <a:gd name="T54" fmla="*/ 0 w 382"/>
                  <a:gd name="T55" fmla="*/ 3 h 1301"/>
                  <a:gd name="T56" fmla="*/ 1 w 382"/>
                  <a:gd name="T57" fmla="*/ 0 h 1301"/>
                  <a:gd name="T58" fmla="*/ 3 w 382"/>
                  <a:gd name="T59" fmla="*/ 1 h 1301"/>
                  <a:gd name="T60" fmla="*/ 5 w 382"/>
                  <a:gd name="T61" fmla="*/ 2 h 1301"/>
                  <a:gd name="T62" fmla="*/ 7 w 382"/>
                  <a:gd name="T63" fmla="*/ 3 h 13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1301"/>
                  <a:gd name="T98" fmla="*/ 382 w 382"/>
                  <a:gd name="T99" fmla="*/ 1301 h 130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1301">
                    <a:moveTo>
                      <a:pt x="206" y="81"/>
                    </a:moveTo>
                    <a:lnTo>
                      <a:pt x="234" y="163"/>
                    </a:lnTo>
                    <a:lnTo>
                      <a:pt x="260" y="246"/>
                    </a:lnTo>
                    <a:lnTo>
                      <a:pt x="286" y="329"/>
                    </a:lnTo>
                    <a:lnTo>
                      <a:pt x="310" y="413"/>
                    </a:lnTo>
                    <a:lnTo>
                      <a:pt x="321" y="455"/>
                    </a:lnTo>
                    <a:lnTo>
                      <a:pt x="332" y="497"/>
                    </a:lnTo>
                    <a:lnTo>
                      <a:pt x="341" y="540"/>
                    </a:lnTo>
                    <a:lnTo>
                      <a:pt x="350" y="582"/>
                    </a:lnTo>
                    <a:lnTo>
                      <a:pt x="359" y="623"/>
                    </a:lnTo>
                    <a:lnTo>
                      <a:pt x="365" y="664"/>
                    </a:lnTo>
                    <a:lnTo>
                      <a:pt x="370" y="705"/>
                    </a:lnTo>
                    <a:lnTo>
                      <a:pt x="376" y="746"/>
                    </a:lnTo>
                    <a:lnTo>
                      <a:pt x="379" y="786"/>
                    </a:lnTo>
                    <a:lnTo>
                      <a:pt x="381" y="826"/>
                    </a:lnTo>
                    <a:lnTo>
                      <a:pt x="382" y="865"/>
                    </a:lnTo>
                    <a:lnTo>
                      <a:pt x="381" y="904"/>
                    </a:lnTo>
                    <a:lnTo>
                      <a:pt x="380" y="941"/>
                    </a:lnTo>
                    <a:lnTo>
                      <a:pt x="376" y="978"/>
                    </a:lnTo>
                    <a:lnTo>
                      <a:pt x="370" y="1015"/>
                    </a:lnTo>
                    <a:lnTo>
                      <a:pt x="364" y="1050"/>
                    </a:lnTo>
                    <a:lnTo>
                      <a:pt x="354" y="1085"/>
                    </a:lnTo>
                    <a:lnTo>
                      <a:pt x="343" y="1120"/>
                    </a:lnTo>
                    <a:lnTo>
                      <a:pt x="332" y="1152"/>
                    </a:lnTo>
                    <a:lnTo>
                      <a:pt x="316" y="1184"/>
                    </a:lnTo>
                    <a:lnTo>
                      <a:pt x="299" y="1215"/>
                    </a:lnTo>
                    <a:lnTo>
                      <a:pt x="281" y="1245"/>
                    </a:lnTo>
                    <a:lnTo>
                      <a:pt x="259" y="1274"/>
                    </a:lnTo>
                    <a:lnTo>
                      <a:pt x="235" y="1301"/>
                    </a:lnTo>
                    <a:lnTo>
                      <a:pt x="214" y="1259"/>
                    </a:lnTo>
                    <a:lnTo>
                      <a:pt x="193" y="1216"/>
                    </a:lnTo>
                    <a:lnTo>
                      <a:pt x="175" y="1174"/>
                    </a:lnTo>
                    <a:lnTo>
                      <a:pt x="157" y="1130"/>
                    </a:lnTo>
                    <a:lnTo>
                      <a:pt x="140" y="1088"/>
                    </a:lnTo>
                    <a:lnTo>
                      <a:pt x="125" y="1045"/>
                    </a:lnTo>
                    <a:lnTo>
                      <a:pt x="111" y="1003"/>
                    </a:lnTo>
                    <a:lnTo>
                      <a:pt x="97" y="961"/>
                    </a:lnTo>
                    <a:lnTo>
                      <a:pt x="85" y="918"/>
                    </a:lnTo>
                    <a:lnTo>
                      <a:pt x="73" y="875"/>
                    </a:lnTo>
                    <a:lnTo>
                      <a:pt x="64" y="833"/>
                    </a:lnTo>
                    <a:lnTo>
                      <a:pt x="54" y="792"/>
                    </a:lnTo>
                    <a:lnTo>
                      <a:pt x="45" y="750"/>
                    </a:lnTo>
                    <a:lnTo>
                      <a:pt x="38" y="708"/>
                    </a:lnTo>
                    <a:lnTo>
                      <a:pt x="31" y="667"/>
                    </a:lnTo>
                    <a:lnTo>
                      <a:pt x="25" y="626"/>
                    </a:lnTo>
                    <a:lnTo>
                      <a:pt x="19" y="585"/>
                    </a:lnTo>
                    <a:lnTo>
                      <a:pt x="15" y="544"/>
                    </a:lnTo>
                    <a:lnTo>
                      <a:pt x="11" y="503"/>
                    </a:lnTo>
                    <a:lnTo>
                      <a:pt x="8" y="463"/>
                    </a:lnTo>
                    <a:lnTo>
                      <a:pt x="5" y="422"/>
                    </a:lnTo>
                    <a:lnTo>
                      <a:pt x="3" y="382"/>
                    </a:lnTo>
                    <a:lnTo>
                      <a:pt x="1" y="343"/>
                    </a:lnTo>
                    <a:lnTo>
                      <a:pt x="0" y="303"/>
                    </a:lnTo>
                    <a:lnTo>
                      <a:pt x="0" y="225"/>
                    </a:lnTo>
                    <a:lnTo>
                      <a:pt x="1" y="149"/>
                    </a:lnTo>
                    <a:lnTo>
                      <a:pt x="3" y="73"/>
                    </a:lnTo>
                    <a:lnTo>
                      <a:pt x="8" y="0"/>
                    </a:lnTo>
                    <a:lnTo>
                      <a:pt x="32" y="10"/>
                    </a:lnTo>
                    <a:lnTo>
                      <a:pt x="57" y="20"/>
                    </a:lnTo>
                    <a:lnTo>
                      <a:pt x="82" y="30"/>
                    </a:lnTo>
                    <a:lnTo>
                      <a:pt x="107" y="41"/>
                    </a:lnTo>
                    <a:lnTo>
                      <a:pt x="132" y="50"/>
                    </a:lnTo>
                    <a:lnTo>
                      <a:pt x="157" y="60"/>
                    </a:lnTo>
                    <a:lnTo>
                      <a:pt x="181" y="71"/>
                    </a:lnTo>
                    <a:lnTo>
                      <a:pt x="206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2" name="Freeform 1184"/>
              <p:cNvSpPr>
                <a:spLocks noEditPoints="1"/>
              </p:cNvSpPr>
              <p:nvPr/>
            </p:nvSpPr>
            <p:spPr bwMode="auto">
              <a:xfrm>
                <a:off x="2995" y="1736"/>
                <a:ext cx="85" cy="265"/>
              </a:xfrm>
              <a:custGeom>
                <a:avLst/>
                <a:gdLst>
                  <a:gd name="T0" fmla="*/ 12 w 406"/>
                  <a:gd name="T1" fmla="*/ 10 h 1325"/>
                  <a:gd name="T2" fmla="*/ 14 w 406"/>
                  <a:gd name="T3" fmla="*/ 19 h 1325"/>
                  <a:gd name="T4" fmla="*/ 15 w 406"/>
                  <a:gd name="T5" fmla="*/ 24 h 1325"/>
                  <a:gd name="T6" fmla="*/ 16 w 406"/>
                  <a:gd name="T7" fmla="*/ 29 h 1325"/>
                  <a:gd name="T8" fmla="*/ 15 w 406"/>
                  <a:gd name="T9" fmla="*/ 29 h 1325"/>
                  <a:gd name="T10" fmla="*/ 14 w 406"/>
                  <a:gd name="T11" fmla="*/ 24 h 1325"/>
                  <a:gd name="T12" fmla="*/ 13 w 406"/>
                  <a:gd name="T13" fmla="*/ 19 h 1325"/>
                  <a:gd name="T14" fmla="*/ 11 w 406"/>
                  <a:gd name="T15" fmla="*/ 10 h 1325"/>
                  <a:gd name="T16" fmla="*/ 9 w 406"/>
                  <a:gd name="T17" fmla="*/ 4 h 1325"/>
                  <a:gd name="T18" fmla="*/ 17 w 406"/>
                  <a:gd name="T19" fmla="*/ 34 h 1325"/>
                  <a:gd name="T20" fmla="*/ 17 w 406"/>
                  <a:gd name="T21" fmla="*/ 38 h 1325"/>
                  <a:gd name="T22" fmla="*/ 16 w 406"/>
                  <a:gd name="T23" fmla="*/ 43 h 1325"/>
                  <a:gd name="T24" fmla="*/ 15 w 406"/>
                  <a:gd name="T25" fmla="*/ 46 h 1325"/>
                  <a:gd name="T26" fmla="*/ 14 w 406"/>
                  <a:gd name="T27" fmla="*/ 48 h 1325"/>
                  <a:gd name="T28" fmla="*/ 13 w 406"/>
                  <a:gd name="T29" fmla="*/ 50 h 1325"/>
                  <a:gd name="T30" fmla="*/ 12 w 406"/>
                  <a:gd name="T31" fmla="*/ 52 h 1325"/>
                  <a:gd name="T32" fmla="*/ 10 w 406"/>
                  <a:gd name="T33" fmla="*/ 52 h 1325"/>
                  <a:gd name="T34" fmla="*/ 11 w 406"/>
                  <a:gd name="T35" fmla="*/ 51 h 1325"/>
                  <a:gd name="T36" fmla="*/ 12 w 406"/>
                  <a:gd name="T37" fmla="*/ 49 h 1325"/>
                  <a:gd name="T38" fmla="*/ 13 w 406"/>
                  <a:gd name="T39" fmla="*/ 47 h 1325"/>
                  <a:gd name="T40" fmla="*/ 14 w 406"/>
                  <a:gd name="T41" fmla="*/ 45 h 1325"/>
                  <a:gd name="T42" fmla="*/ 15 w 406"/>
                  <a:gd name="T43" fmla="*/ 41 h 1325"/>
                  <a:gd name="T44" fmla="*/ 16 w 406"/>
                  <a:gd name="T45" fmla="*/ 37 h 1325"/>
                  <a:gd name="T46" fmla="*/ 16 w 406"/>
                  <a:gd name="T47" fmla="*/ 32 h 1325"/>
                  <a:gd name="T48" fmla="*/ 11 w 406"/>
                  <a:gd name="T49" fmla="*/ 53 h 1325"/>
                  <a:gd name="T50" fmla="*/ 10 w 406"/>
                  <a:gd name="T51" fmla="*/ 53 h 1325"/>
                  <a:gd name="T52" fmla="*/ 10 w 406"/>
                  <a:gd name="T53" fmla="*/ 53 h 1325"/>
                  <a:gd name="T54" fmla="*/ 10 w 406"/>
                  <a:gd name="T55" fmla="*/ 53 h 1325"/>
                  <a:gd name="T56" fmla="*/ 9 w 406"/>
                  <a:gd name="T57" fmla="*/ 51 h 1325"/>
                  <a:gd name="T58" fmla="*/ 6 w 406"/>
                  <a:gd name="T59" fmla="*/ 46 h 1325"/>
                  <a:gd name="T60" fmla="*/ 4 w 406"/>
                  <a:gd name="T61" fmla="*/ 41 h 1325"/>
                  <a:gd name="T62" fmla="*/ 3 w 406"/>
                  <a:gd name="T63" fmla="*/ 36 h 1325"/>
                  <a:gd name="T64" fmla="*/ 2 w 406"/>
                  <a:gd name="T65" fmla="*/ 31 h 1325"/>
                  <a:gd name="T66" fmla="*/ 1 w 406"/>
                  <a:gd name="T67" fmla="*/ 26 h 1325"/>
                  <a:gd name="T68" fmla="*/ 3 w 406"/>
                  <a:gd name="T69" fmla="*/ 29 h 1325"/>
                  <a:gd name="T70" fmla="*/ 4 w 406"/>
                  <a:gd name="T71" fmla="*/ 34 h 1325"/>
                  <a:gd name="T72" fmla="*/ 5 w 406"/>
                  <a:gd name="T73" fmla="*/ 39 h 1325"/>
                  <a:gd name="T74" fmla="*/ 7 w 406"/>
                  <a:gd name="T75" fmla="*/ 44 h 1325"/>
                  <a:gd name="T76" fmla="*/ 9 w 406"/>
                  <a:gd name="T77" fmla="*/ 49 h 1325"/>
                  <a:gd name="T78" fmla="*/ 10 w 406"/>
                  <a:gd name="T79" fmla="*/ 53 h 1325"/>
                  <a:gd name="T80" fmla="*/ 1 w 406"/>
                  <a:gd name="T81" fmla="*/ 22 h 1325"/>
                  <a:gd name="T82" fmla="*/ 0 w 406"/>
                  <a:gd name="T83" fmla="*/ 17 h 1325"/>
                  <a:gd name="T84" fmla="*/ 0 w 406"/>
                  <a:gd name="T85" fmla="*/ 13 h 1325"/>
                  <a:gd name="T86" fmla="*/ 0 w 406"/>
                  <a:gd name="T87" fmla="*/ 3 h 1325"/>
                  <a:gd name="T88" fmla="*/ 1 w 406"/>
                  <a:gd name="T89" fmla="*/ 3 h 1325"/>
                  <a:gd name="T90" fmla="*/ 1 w 406"/>
                  <a:gd name="T91" fmla="*/ 13 h 1325"/>
                  <a:gd name="T92" fmla="*/ 1 w 406"/>
                  <a:gd name="T93" fmla="*/ 17 h 1325"/>
                  <a:gd name="T94" fmla="*/ 2 w 406"/>
                  <a:gd name="T95" fmla="*/ 22 h 1325"/>
                  <a:gd name="T96" fmla="*/ 1 w 406"/>
                  <a:gd name="T97" fmla="*/ 26 h 1325"/>
                  <a:gd name="T98" fmla="*/ 0 w 406"/>
                  <a:gd name="T99" fmla="*/ 0 h 1325"/>
                  <a:gd name="T100" fmla="*/ 1 w 406"/>
                  <a:gd name="T101" fmla="*/ 0 h 1325"/>
                  <a:gd name="T102" fmla="*/ 1 w 406"/>
                  <a:gd name="T103" fmla="*/ 0 h 1325"/>
                  <a:gd name="T104" fmla="*/ 1 w 406"/>
                  <a:gd name="T105" fmla="*/ 0 h 1325"/>
                  <a:gd name="T106" fmla="*/ 1 w 406"/>
                  <a:gd name="T107" fmla="*/ 1 h 1325"/>
                  <a:gd name="T108" fmla="*/ 9 w 406"/>
                  <a:gd name="T109" fmla="*/ 3 h 1325"/>
                  <a:gd name="T110" fmla="*/ 9 w 406"/>
                  <a:gd name="T111" fmla="*/ 3 h 132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6"/>
                  <a:gd name="T169" fmla="*/ 0 h 1325"/>
                  <a:gd name="T170" fmla="*/ 406 w 406"/>
                  <a:gd name="T171" fmla="*/ 1325 h 132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6" h="1325">
                    <a:moveTo>
                      <a:pt x="230" y="89"/>
                    </a:moveTo>
                    <a:lnTo>
                      <a:pt x="257" y="171"/>
                    </a:lnTo>
                    <a:lnTo>
                      <a:pt x="284" y="255"/>
                    </a:lnTo>
                    <a:lnTo>
                      <a:pt x="310" y="339"/>
                    </a:lnTo>
                    <a:lnTo>
                      <a:pt x="334" y="423"/>
                    </a:lnTo>
                    <a:lnTo>
                      <a:pt x="345" y="465"/>
                    </a:lnTo>
                    <a:lnTo>
                      <a:pt x="355" y="507"/>
                    </a:lnTo>
                    <a:lnTo>
                      <a:pt x="365" y="549"/>
                    </a:lnTo>
                    <a:lnTo>
                      <a:pt x="374" y="592"/>
                    </a:lnTo>
                    <a:lnTo>
                      <a:pt x="382" y="633"/>
                    </a:lnTo>
                    <a:lnTo>
                      <a:pt x="389" y="675"/>
                    </a:lnTo>
                    <a:lnTo>
                      <a:pt x="395" y="716"/>
                    </a:lnTo>
                    <a:lnTo>
                      <a:pt x="400" y="757"/>
                    </a:lnTo>
                    <a:lnTo>
                      <a:pt x="376" y="759"/>
                    </a:lnTo>
                    <a:lnTo>
                      <a:pt x="371" y="719"/>
                    </a:lnTo>
                    <a:lnTo>
                      <a:pt x="365" y="678"/>
                    </a:lnTo>
                    <a:lnTo>
                      <a:pt x="358" y="637"/>
                    </a:lnTo>
                    <a:lnTo>
                      <a:pt x="350" y="596"/>
                    </a:lnTo>
                    <a:lnTo>
                      <a:pt x="341" y="554"/>
                    </a:lnTo>
                    <a:lnTo>
                      <a:pt x="332" y="513"/>
                    </a:lnTo>
                    <a:lnTo>
                      <a:pt x="322" y="471"/>
                    </a:lnTo>
                    <a:lnTo>
                      <a:pt x="310" y="428"/>
                    </a:lnTo>
                    <a:lnTo>
                      <a:pt x="286" y="344"/>
                    </a:lnTo>
                    <a:lnTo>
                      <a:pt x="262" y="261"/>
                    </a:lnTo>
                    <a:lnTo>
                      <a:pt x="235" y="178"/>
                    </a:lnTo>
                    <a:lnTo>
                      <a:pt x="208" y="97"/>
                    </a:lnTo>
                    <a:lnTo>
                      <a:pt x="230" y="89"/>
                    </a:lnTo>
                    <a:close/>
                    <a:moveTo>
                      <a:pt x="400" y="757"/>
                    </a:moveTo>
                    <a:lnTo>
                      <a:pt x="403" y="797"/>
                    </a:lnTo>
                    <a:lnTo>
                      <a:pt x="405" y="838"/>
                    </a:lnTo>
                    <a:lnTo>
                      <a:pt x="406" y="877"/>
                    </a:lnTo>
                    <a:lnTo>
                      <a:pt x="406" y="917"/>
                    </a:lnTo>
                    <a:lnTo>
                      <a:pt x="404" y="954"/>
                    </a:lnTo>
                    <a:lnTo>
                      <a:pt x="400" y="992"/>
                    </a:lnTo>
                    <a:lnTo>
                      <a:pt x="394" y="1030"/>
                    </a:lnTo>
                    <a:lnTo>
                      <a:pt x="387" y="1066"/>
                    </a:lnTo>
                    <a:lnTo>
                      <a:pt x="378" y="1101"/>
                    </a:lnTo>
                    <a:lnTo>
                      <a:pt x="367" y="1136"/>
                    </a:lnTo>
                    <a:lnTo>
                      <a:pt x="361" y="1153"/>
                    </a:lnTo>
                    <a:lnTo>
                      <a:pt x="354" y="1169"/>
                    </a:lnTo>
                    <a:lnTo>
                      <a:pt x="347" y="1186"/>
                    </a:lnTo>
                    <a:lnTo>
                      <a:pt x="339" y="1202"/>
                    </a:lnTo>
                    <a:lnTo>
                      <a:pt x="331" y="1218"/>
                    </a:lnTo>
                    <a:lnTo>
                      <a:pt x="322" y="1234"/>
                    </a:lnTo>
                    <a:lnTo>
                      <a:pt x="312" y="1249"/>
                    </a:lnTo>
                    <a:lnTo>
                      <a:pt x="303" y="1264"/>
                    </a:lnTo>
                    <a:lnTo>
                      <a:pt x="292" y="1278"/>
                    </a:lnTo>
                    <a:lnTo>
                      <a:pt x="280" y="1294"/>
                    </a:lnTo>
                    <a:lnTo>
                      <a:pt x="268" y="1308"/>
                    </a:lnTo>
                    <a:lnTo>
                      <a:pt x="256" y="1322"/>
                    </a:lnTo>
                    <a:lnTo>
                      <a:pt x="238" y="1305"/>
                    </a:lnTo>
                    <a:lnTo>
                      <a:pt x="250" y="1291"/>
                    </a:lnTo>
                    <a:lnTo>
                      <a:pt x="262" y="1278"/>
                    </a:lnTo>
                    <a:lnTo>
                      <a:pt x="272" y="1264"/>
                    </a:lnTo>
                    <a:lnTo>
                      <a:pt x="282" y="1250"/>
                    </a:lnTo>
                    <a:lnTo>
                      <a:pt x="292" y="1235"/>
                    </a:lnTo>
                    <a:lnTo>
                      <a:pt x="301" y="1220"/>
                    </a:lnTo>
                    <a:lnTo>
                      <a:pt x="310" y="1205"/>
                    </a:lnTo>
                    <a:lnTo>
                      <a:pt x="318" y="1190"/>
                    </a:lnTo>
                    <a:lnTo>
                      <a:pt x="325" y="1175"/>
                    </a:lnTo>
                    <a:lnTo>
                      <a:pt x="333" y="1159"/>
                    </a:lnTo>
                    <a:lnTo>
                      <a:pt x="339" y="1142"/>
                    </a:lnTo>
                    <a:lnTo>
                      <a:pt x="345" y="1126"/>
                    </a:lnTo>
                    <a:lnTo>
                      <a:pt x="355" y="1093"/>
                    </a:lnTo>
                    <a:lnTo>
                      <a:pt x="364" y="1059"/>
                    </a:lnTo>
                    <a:lnTo>
                      <a:pt x="371" y="1024"/>
                    </a:lnTo>
                    <a:lnTo>
                      <a:pt x="376" y="988"/>
                    </a:lnTo>
                    <a:lnTo>
                      <a:pt x="379" y="951"/>
                    </a:lnTo>
                    <a:lnTo>
                      <a:pt x="381" y="913"/>
                    </a:lnTo>
                    <a:lnTo>
                      <a:pt x="382" y="876"/>
                    </a:lnTo>
                    <a:lnTo>
                      <a:pt x="381" y="838"/>
                    </a:lnTo>
                    <a:lnTo>
                      <a:pt x="379" y="799"/>
                    </a:lnTo>
                    <a:lnTo>
                      <a:pt x="376" y="759"/>
                    </a:lnTo>
                    <a:lnTo>
                      <a:pt x="400" y="757"/>
                    </a:lnTo>
                    <a:close/>
                    <a:moveTo>
                      <a:pt x="256" y="1322"/>
                    </a:moveTo>
                    <a:lnTo>
                      <a:pt x="254" y="1324"/>
                    </a:lnTo>
                    <a:lnTo>
                      <a:pt x="251" y="1325"/>
                    </a:lnTo>
                    <a:lnTo>
                      <a:pt x="249" y="1325"/>
                    </a:lnTo>
                    <a:lnTo>
                      <a:pt x="245" y="1325"/>
                    </a:lnTo>
                    <a:lnTo>
                      <a:pt x="243" y="1325"/>
                    </a:lnTo>
                    <a:lnTo>
                      <a:pt x="240" y="1323"/>
                    </a:lnTo>
                    <a:lnTo>
                      <a:pt x="238" y="1322"/>
                    </a:lnTo>
                    <a:lnTo>
                      <a:pt x="237" y="1318"/>
                    </a:lnTo>
                    <a:lnTo>
                      <a:pt x="247" y="1313"/>
                    </a:lnTo>
                    <a:lnTo>
                      <a:pt x="256" y="1322"/>
                    </a:lnTo>
                    <a:close/>
                    <a:moveTo>
                      <a:pt x="237" y="1318"/>
                    </a:moveTo>
                    <a:lnTo>
                      <a:pt x="215" y="1276"/>
                    </a:lnTo>
                    <a:lnTo>
                      <a:pt x="195" y="1233"/>
                    </a:lnTo>
                    <a:lnTo>
                      <a:pt x="175" y="1190"/>
                    </a:lnTo>
                    <a:lnTo>
                      <a:pt x="158" y="1147"/>
                    </a:lnTo>
                    <a:lnTo>
                      <a:pt x="142" y="1105"/>
                    </a:lnTo>
                    <a:lnTo>
                      <a:pt x="125" y="1061"/>
                    </a:lnTo>
                    <a:lnTo>
                      <a:pt x="111" y="1018"/>
                    </a:lnTo>
                    <a:lnTo>
                      <a:pt x="97" y="976"/>
                    </a:lnTo>
                    <a:lnTo>
                      <a:pt x="85" y="934"/>
                    </a:lnTo>
                    <a:lnTo>
                      <a:pt x="74" y="891"/>
                    </a:lnTo>
                    <a:lnTo>
                      <a:pt x="64" y="849"/>
                    </a:lnTo>
                    <a:lnTo>
                      <a:pt x="54" y="806"/>
                    </a:lnTo>
                    <a:lnTo>
                      <a:pt x="46" y="764"/>
                    </a:lnTo>
                    <a:lnTo>
                      <a:pt x="38" y="722"/>
                    </a:lnTo>
                    <a:lnTo>
                      <a:pt x="31" y="681"/>
                    </a:lnTo>
                    <a:lnTo>
                      <a:pt x="25" y="639"/>
                    </a:lnTo>
                    <a:lnTo>
                      <a:pt x="49" y="636"/>
                    </a:lnTo>
                    <a:lnTo>
                      <a:pt x="55" y="677"/>
                    </a:lnTo>
                    <a:lnTo>
                      <a:pt x="62" y="718"/>
                    </a:lnTo>
                    <a:lnTo>
                      <a:pt x="69" y="760"/>
                    </a:lnTo>
                    <a:lnTo>
                      <a:pt x="78" y="801"/>
                    </a:lnTo>
                    <a:lnTo>
                      <a:pt x="88" y="843"/>
                    </a:lnTo>
                    <a:lnTo>
                      <a:pt x="97" y="885"/>
                    </a:lnTo>
                    <a:lnTo>
                      <a:pt x="109" y="926"/>
                    </a:lnTo>
                    <a:lnTo>
                      <a:pt x="121" y="968"/>
                    </a:lnTo>
                    <a:lnTo>
                      <a:pt x="134" y="1011"/>
                    </a:lnTo>
                    <a:lnTo>
                      <a:pt x="148" y="1054"/>
                    </a:lnTo>
                    <a:lnTo>
                      <a:pt x="164" y="1096"/>
                    </a:lnTo>
                    <a:lnTo>
                      <a:pt x="181" y="1138"/>
                    </a:lnTo>
                    <a:lnTo>
                      <a:pt x="198" y="1180"/>
                    </a:lnTo>
                    <a:lnTo>
                      <a:pt x="216" y="1222"/>
                    </a:lnTo>
                    <a:lnTo>
                      <a:pt x="237" y="1265"/>
                    </a:lnTo>
                    <a:lnTo>
                      <a:pt x="258" y="1308"/>
                    </a:lnTo>
                    <a:lnTo>
                      <a:pt x="237" y="1318"/>
                    </a:lnTo>
                    <a:close/>
                    <a:moveTo>
                      <a:pt x="25" y="639"/>
                    </a:moveTo>
                    <a:lnTo>
                      <a:pt x="20" y="598"/>
                    </a:lnTo>
                    <a:lnTo>
                      <a:pt x="15" y="557"/>
                    </a:lnTo>
                    <a:lnTo>
                      <a:pt x="11" y="516"/>
                    </a:lnTo>
                    <a:lnTo>
                      <a:pt x="8" y="475"/>
                    </a:lnTo>
                    <a:lnTo>
                      <a:pt x="4" y="435"/>
                    </a:lnTo>
                    <a:lnTo>
                      <a:pt x="2" y="395"/>
                    </a:lnTo>
                    <a:lnTo>
                      <a:pt x="1" y="355"/>
                    </a:lnTo>
                    <a:lnTo>
                      <a:pt x="0" y="315"/>
                    </a:lnTo>
                    <a:lnTo>
                      <a:pt x="0" y="237"/>
                    </a:lnTo>
                    <a:lnTo>
                      <a:pt x="1" y="161"/>
                    </a:lnTo>
                    <a:lnTo>
                      <a:pt x="3" y="85"/>
                    </a:lnTo>
                    <a:lnTo>
                      <a:pt x="7" y="12"/>
                    </a:lnTo>
                    <a:lnTo>
                      <a:pt x="31" y="13"/>
                    </a:lnTo>
                    <a:lnTo>
                      <a:pt x="27" y="86"/>
                    </a:lnTo>
                    <a:lnTo>
                      <a:pt x="25" y="161"/>
                    </a:lnTo>
                    <a:lnTo>
                      <a:pt x="24" y="237"/>
                    </a:lnTo>
                    <a:lnTo>
                      <a:pt x="25" y="315"/>
                    </a:lnTo>
                    <a:lnTo>
                      <a:pt x="25" y="354"/>
                    </a:lnTo>
                    <a:lnTo>
                      <a:pt x="27" y="394"/>
                    </a:lnTo>
                    <a:lnTo>
                      <a:pt x="29" y="434"/>
                    </a:lnTo>
                    <a:lnTo>
                      <a:pt x="31" y="474"/>
                    </a:lnTo>
                    <a:lnTo>
                      <a:pt x="35" y="514"/>
                    </a:lnTo>
                    <a:lnTo>
                      <a:pt x="39" y="554"/>
                    </a:lnTo>
                    <a:lnTo>
                      <a:pt x="43" y="595"/>
                    </a:lnTo>
                    <a:lnTo>
                      <a:pt x="49" y="636"/>
                    </a:lnTo>
                    <a:lnTo>
                      <a:pt x="25" y="639"/>
                    </a:lnTo>
                    <a:close/>
                    <a:moveTo>
                      <a:pt x="7" y="12"/>
                    </a:moveTo>
                    <a:lnTo>
                      <a:pt x="8" y="8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0" y="12"/>
                    </a:lnTo>
                    <a:lnTo>
                      <a:pt x="7" y="12"/>
                    </a:lnTo>
                    <a:close/>
                    <a:moveTo>
                      <a:pt x="24" y="1"/>
                    </a:moveTo>
                    <a:lnTo>
                      <a:pt x="224" y="82"/>
                    </a:lnTo>
                    <a:lnTo>
                      <a:pt x="214" y="104"/>
                    </a:lnTo>
                    <a:lnTo>
                      <a:pt x="14" y="23"/>
                    </a:lnTo>
                    <a:lnTo>
                      <a:pt x="24" y="1"/>
                    </a:lnTo>
                    <a:close/>
                    <a:moveTo>
                      <a:pt x="224" y="82"/>
                    </a:moveTo>
                    <a:lnTo>
                      <a:pt x="227" y="85"/>
                    </a:lnTo>
                    <a:lnTo>
                      <a:pt x="230" y="89"/>
                    </a:lnTo>
                    <a:lnTo>
                      <a:pt x="218" y="93"/>
                    </a:lnTo>
                    <a:lnTo>
                      <a:pt x="224" y="8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3" name="Freeform 118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4" name="Freeform 118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5" name="Freeform 118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6" name="Freeform 118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7" name="Freeform 118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8" name="Freeform 119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79" name="Freeform 119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0" name="Freeform 119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1" name="Freeform 119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2" name="Freeform 119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3" name="Freeform 119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4" name="Freeform 119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5" name="Freeform 119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6" name="Freeform 119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7" name="Freeform 119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8" name="Freeform 120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89" name="Freeform 120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0" name="Freeform 120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1" name="Freeform 120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2" name="Freeform 120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3" name="Freeform 120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4" name="Freeform 120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5" name="Freeform 120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6" name="Freeform 120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7" name="Freeform 120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8" name="Freeform 121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499" name="Freeform 121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0" name="Freeform 121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1" name="Freeform 121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2" name="Freeform 121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3" name="Freeform 121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4" name="Freeform 121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5" name="Freeform 1217"/>
              <p:cNvSpPr>
                <a:spLocks/>
              </p:cNvSpPr>
              <p:nvPr/>
            </p:nvSpPr>
            <p:spPr bwMode="auto">
              <a:xfrm>
                <a:off x="3332" y="1814"/>
                <a:ext cx="167" cy="238"/>
              </a:xfrm>
              <a:custGeom>
                <a:avLst/>
                <a:gdLst>
                  <a:gd name="T0" fmla="*/ 34 w 846"/>
                  <a:gd name="T1" fmla="*/ 47 h 1200"/>
                  <a:gd name="T2" fmla="*/ 34 w 846"/>
                  <a:gd name="T3" fmla="*/ 45 h 1200"/>
                  <a:gd name="T4" fmla="*/ 33 w 846"/>
                  <a:gd name="T5" fmla="*/ 42 h 1200"/>
                  <a:gd name="T6" fmla="*/ 33 w 846"/>
                  <a:gd name="T7" fmla="*/ 39 h 1200"/>
                  <a:gd name="T8" fmla="*/ 32 w 846"/>
                  <a:gd name="T9" fmla="*/ 35 h 1200"/>
                  <a:gd name="T10" fmla="*/ 32 w 846"/>
                  <a:gd name="T11" fmla="*/ 30 h 1200"/>
                  <a:gd name="T12" fmla="*/ 31 w 846"/>
                  <a:gd name="T13" fmla="*/ 25 h 1200"/>
                  <a:gd name="T14" fmla="*/ 29 w 846"/>
                  <a:gd name="T15" fmla="*/ 21 h 1200"/>
                  <a:gd name="T16" fmla="*/ 28 w 846"/>
                  <a:gd name="T17" fmla="*/ 16 h 1200"/>
                  <a:gd name="T18" fmla="*/ 27 w 846"/>
                  <a:gd name="T19" fmla="*/ 14 h 1200"/>
                  <a:gd name="T20" fmla="*/ 27 w 846"/>
                  <a:gd name="T21" fmla="*/ 12 h 1200"/>
                  <a:gd name="T22" fmla="*/ 26 w 846"/>
                  <a:gd name="T23" fmla="*/ 10 h 1200"/>
                  <a:gd name="T24" fmla="*/ 25 w 846"/>
                  <a:gd name="T25" fmla="*/ 9 h 1200"/>
                  <a:gd name="T26" fmla="*/ 24 w 846"/>
                  <a:gd name="T27" fmla="*/ 7 h 1200"/>
                  <a:gd name="T28" fmla="*/ 23 w 846"/>
                  <a:gd name="T29" fmla="*/ 6 h 1200"/>
                  <a:gd name="T30" fmla="*/ 21 w 846"/>
                  <a:gd name="T31" fmla="*/ 5 h 1200"/>
                  <a:gd name="T32" fmla="*/ 20 w 846"/>
                  <a:gd name="T33" fmla="*/ 4 h 1200"/>
                  <a:gd name="T34" fmla="*/ 19 w 846"/>
                  <a:gd name="T35" fmla="*/ 3 h 1200"/>
                  <a:gd name="T36" fmla="*/ 18 w 846"/>
                  <a:gd name="T37" fmla="*/ 3 h 1200"/>
                  <a:gd name="T38" fmla="*/ 16 w 846"/>
                  <a:gd name="T39" fmla="*/ 2 h 1200"/>
                  <a:gd name="T40" fmla="*/ 13 w 846"/>
                  <a:gd name="T41" fmla="*/ 1 h 1200"/>
                  <a:gd name="T42" fmla="*/ 11 w 846"/>
                  <a:gd name="T43" fmla="*/ 0 h 1200"/>
                  <a:gd name="T44" fmla="*/ 8 w 846"/>
                  <a:gd name="T45" fmla="*/ 0 h 1200"/>
                  <a:gd name="T46" fmla="*/ 5 w 846"/>
                  <a:gd name="T47" fmla="*/ 0 h 1200"/>
                  <a:gd name="T48" fmla="*/ 4 w 846"/>
                  <a:gd name="T49" fmla="*/ 0 h 1200"/>
                  <a:gd name="T50" fmla="*/ 2 w 846"/>
                  <a:gd name="T51" fmla="*/ 0 h 1200"/>
                  <a:gd name="T52" fmla="*/ 1 w 846"/>
                  <a:gd name="T53" fmla="*/ 1 h 1200"/>
                  <a:gd name="T54" fmla="*/ 1 w 846"/>
                  <a:gd name="T55" fmla="*/ 3 h 1200"/>
                  <a:gd name="T56" fmla="*/ 4 w 846"/>
                  <a:gd name="T57" fmla="*/ 7 h 1200"/>
                  <a:gd name="T58" fmla="*/ 7 w 846"/>
                  <a:gd name="T59" fmla="*/ 12 h 1200"/>
                  <a:gd name="T60" fmla="*/ 9 w 846"/>
                  <a:gd name="T61" fmla="*/ 16 h 1200"/>
                  <a:gd name="T62" fmla="*/ 10 w 846"/>
                  <a:gd name="T63" fmla="*/ 20 h 1200"/>
                  <a:gd name="T64" fmla="*/ 11 w 846"/>
                  <a:gd name="T65" fmla="*/ 23 h 1200"/>
                  <a:gd name="T66" fmla="*/ 12 w 846"/>
                  <a:gd name="T67" fmla="*/ 25 h 1200"/>
                  <a:gd name="T68" fmla="*/ 12 w 846"/>
                  <a:gd name="T69" fmla="*/ 27 h 1200"/>
                  <a:gd name="T70" fmla="*/ 13 w 846"/>
                  <a:gd name="T71" fmla="*/ 29 h 1200"/>
                  <a:gd name="T72" fmla="*/ 13 w 846"/>
                  <a:gd name="T73" fmla="*/ 31 h 1200"/>
                  <a:gd name="T74" fmla="*/ 13 w 846"/>
                  <a:gd name="T75" fmla="*/ 33 h 1200"/>
                  <a:gd name="T76" fmla="*/ 14 w 846"/>
                  <a:gd name="T77" fmla="*/ 35 h 1200"/>
                  <a:gd name="T78" fmla="*/ 15 w 846"/>
                  <a:gd name="T79" fmla="*/ 37 h 1200"/>
                  <a:gd name="T80" fmla="*/ 17 w 846"/>
                  <a:gd name="T81" fmla="*/ 39 h 1200"/>
                  <a:gd name="T82" fmla="*/ 17 w 846"/>
                  <a:gd name="T83" fmla="*/ 40 h 1200"/>
                  <a:gd name="T84" fmla="*/ 19 w 846"/>
                  <a:gd name="T85" fmla="*/ 41 h 1200"/>
                  <a:gd name="T86" fmla="*/ 20 w 846"/>
                  <a:gd name="T87" fmla="*/ 42 h 1200"/>
                  <a:gd name="T88" fmla="*/ 21 w 846"/>
                  <a:gd name="T89" fmla="*/ 43 h 1200"/>
                  <a:gd name="T90" fmla="*/ 22 w 846"/>
                  <a:gd name="T91" fmla="*/ 44 h 1200"/>
                  <a:gd name="T92" fmla="*/ 24 w 846"/>
                  <a:gd name="T93" fmla="*/ 45 h 1200"/>
                  <a:gd name="T94" fmla="*/ 25 w 846"/>
                  <a:gd name="T95" fmla="*/ 45 h 1200"/>
                  <a:gd name="T96" fmla="*/ 28 w 846"/>
                  <a:gd name="T97" fmla="*/ 46 h 1200"/>
                  <a:gd name="T98" fmla="*/ 3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844" y="1200"/>
                    </a:moveTo>
                    <a:lnTo>
                      <a:pt x="846" y="1181"/>
                    </a:lnTo>
                    <a:lnTo>
                      <a:pt x="846" y="1159"/>
                    </a:lnTo>
                    <a:lnTo>
                      <a:pt x="844" y="1130"/>
                    </a:lnTo>
                    <a:lnTo>
                      <a:pt x="842" y="1095"/>
                    </a:lnTo>
                    <a:lnTo>
                      <a:pt x="838" y="1057"/>
                    </a:lnTo>
                    <a:lnTo>
                      <a:pt x="834" y="1014"/>
                    </a:lnTo>
                    <a:lnTo>
                      <a:pt x="827" y="968"/>
                    </a:lnTo>
                    <a:lnTo>
                      <a:pt x="820" y="918"/>
                    </a:lnTo>
                    <a:lnTo>
                      <a:pt x="812" y="865"/>
                    </a:lnTo>
                    <a:lnTo>
                      <a:pt x="802" y="811"/>
                    </a:lnTo>
                    <a:lnTo>
                      <a:pt x="791" y="755"/>
                    </a:lnTo>
                    <a:lnTo>
                      <a:pt x="780" y="696"/>
                    </a:lnTo>
                    <a:lnTo>
                      <a:pt x="767" y="637"/>
                    </a:lnTo>
                    <a:lnTo>
                      <a:pt x="752" y="579"/>
                    </a:lnTo>
                    <a:lnTo>
                      <a:pt x="736" y="519"/>
                    </a:lnTo>
                    <a:lnTo>
                      <a:pt x="720" y="460"/>
                    </a:lnTo>
                    <a:lnTo>
                      <a:pt x="705" y="411"/>
                    </a:lnTo>
                    <a:lnTo>
                      <a:pt x="690" y="364"/>
                    </a:lnTo>
                    <a:lnTo>
                      <a:pt x="682" y="341"/>
                    </a:lnTo>
                    <a:lnTo>
                      <a:pt x="674" y="318"/>
                    </a:lnTo>
                    <a:lnTo>
                      <a:pt x="665" y="297"/>
                    </a:lnTo>
                    <a:lnTo>
                      <a:pt x="656" y="276"/>
                    </a:lnTo>
                    <a:lnTo>
                      <a:pt x="646" y="255"/>
                    </a:lnTo>
                    <a:lnTo>
                      <a:pt x="635" y="235"/>
                    </a:lnTo>
                    <a:lnTo>
                      <a:pt x="623" y="216"/>
                    </a:lnTo>
                    <a:lnTo>
                      <a:pt x="611" y="196"/>
                    </a:lnTo>
                    <a:lnTo>
                      <a:pt x="597" y="179"/>
                    </a:lnTo>
                    <a:lnTo>
                      <a:pt x="582" y="162"/>
                    </a:lnTo>
                    <a:lnTo>
                      <a:pt x="566" y="145"/>
                    </a:lnTo>
                    <a:lnTo>
                      <a:pt x="548" y="128"/>
                    </a:lnTo>
                    <a:lnTo>
                      <a:pt x="537" y="119"/>
                    </a:lnTo>
                    <a:lnTo>
                      <a:pt x="524" y="109"/>
                    </a:lnTo>
                    <a:lnTo>
                      <a:pt x="510" y="100"/>
                    </a:lnTo>
                    <a:lnTo>
                      <a:pt x="497" y="91"/>
                    </a:lnTo>
                    <a:lnTo>
                      <a:pt x="483" y="82"/>
                    </a:lnTo>
                    <a:lnTo>
                      <a:pt x="467" y="74"/>
                    </a:lnTo>
                    <a:lnTo>
                      <a:pt x="452" y="66"/>
                    </a:lnTo>
                    <a:lnTo>
                      <a:pt x="436" y="59"/>
                    </a:lnTo>
                    <a:lnTo>
                      <a:pt x="404" y="45"/>
                    </a:lnTo>
                    <a:lnTo>
                      <a:pt x="370" y="33"/>
                    </a:lnTo>
                    <a:lnTo>
                      <a:pt x="336" y="23"/>
                    </a:lnTo>
                    <a:lnTo>
                      <a:pt x="300" y="14"/>
                    </a:lnTo>
                    <a:lnTo>
                      <a:pt x="263" y="7"/>
                    </a:lnTo>
                    <a:lnTo>
                      <a:pt x="226" y="3"/>
                    </a:lnTo>
                    <a:lnTo>
                      <a:pt x="188" y="1"/>
                    </a:lnTo>
                    <a:lnTo>
                      <a:pt x="150" y="0"/>
                    </a:lnTo>
                    <a:lnTo>
                      <a:pt x="132" y="1"/>
                    </a:lnTo>
                    <a:lnTo>
                      <a:pt x="112" y="2"/>
                    </a:lnTo>
                    <a:lnTo>
                      <a:pt x="94" y="4"/>
                    </a:lnTo>
                    <a:lnTo>
                      <a:pt x="74" y="6"/>
                    </a:lnTo>
                    <a:lnTo>
                      <a:pt x="56" y="10"/>
                    </a:lnTo>
                    <a:lnTo>
                      <a:pt x="38" y="13"/>
                    </a:lnTo>
                    <a:lnTo>
                      <a:pt x="18" y="17"/>
                    </a:lnTo>
                    <a:lnTo>
                      <a:pt x="0" y="21"/>
                    </a:lnTo>
                    <a:lnTo>
                      <a:pt x="37" y="77"/>
                    </a:lnTo>
                    <a:lnTo>
                      <a:pt x="72" y="132"/>
                    </a:lnTo>
                    <a:lnTo>
                      <a:pt x="105" y="186"/>
                    </a:lnTo>
                    <a:lnTo>
                      <a:pt x="136" y="240"/>
                    </a:lnTo>
                    <a:lnTo>
                      <a:pt x="165" y="294"/>
                    </a:lnTo>
                    <a:lnTo>
                      <a:pt x="192" y="347"/>
                    </a:lnTo>
                    <a:lnTo>
                      <a:pt x="217" y="398"/>
                    </a:lnTo>
                    <a:lnTo>
                      <a:pt x="239" y="450"/>
                    </a:lnTo>
                    <a:lnTo>
                      <a:pt x="259" y="503"/>
                    </a:lnTo>
                    <a:lnTo>
                      <a:pt x="276" y="555"/>
                    </a:lnTo>
                    <a:lnTo>
                      <a:pt x="284" y="581"/>
                    </a:lnTo>
                    <a:lnTo>
                      <a:pt x="290" y="606"/>
                    </a:lnTo>
                    <a:lnTo>
                      <a:pt x="297" y="632"/>
                    </a:lnTo>
                    <a:lnTo>
                      <a:pt x="302" y="657"/>
                    </a:lnTo>
                    <a:lnTo>
                      <a:pt x="308" y="680"/>
                    </a:lnTo>
                    <a:lnTo>
                      <a:pt x="312" y="705"/>
                    </a:lnTo>
                    <a:lnTo>
                      <a:pt x="315" y="729"/>
                    </a:lnTo>
                    <a:lnTo>
                      <a:pt x="318" y="753"/>
                    </a:lnTo>
                    <a:lnTo>
                      <a:pt x="321" y="776"/>
                    </a:lnTo>
                    <a:lnTo>
                      <a:pt x="323" y="800"/>
                    </a:lnTo>
                    <a:lnTo>
                      <a:pt x="324" y="823"/>
                    </a:lnTo>
                    <a:lnTo>
                      <a:pt x="324" y="847"/>
                    </a:lnTo>
                    <a:lnTo>
                      <a:pt x="341" y="878"/>
                    </a:lnTo>
                    <a:lnTo>
                      <a:pt x="359" y="908"/>
                    </a:lnTo>
                    <a:lnTo>
                      <a:pt x="380" y="937"/>
                    </a:lnTo>
                    <a:lnTo>
                      <a:pt x="403" y="964"/>
                    </a:lnTo>
                    <a:lnTo>
                      <a:pt x="413" y="978"/>
                    </a:lnTo>
                    <a:lnTo>
                      <a:pt x="426" y="991"/>
                    </a:lnTo>
                    <a:lnTo>
                      <a:pt x="438" y="1004"/>
                    </a:lnTo>
                    <a:lnTo>
                      <a:pt x="451" y="1016"/>
                    </a:lnTo>
                    <a:lnTo>
                      <a:pt x="465" y="1028"/>
                    </a:lnTo>
                    <a:lnTo>
                      <a:pt x="479" y="1040"/>
                    </a:lnTo>
                    <a:lnTo>
                      <a:pt x="494" y="1052"/>
                    </a:lnTo>
                    <a:lnTo>
                      <a:pt x="510" y="1063"/>
                    </a:lnTo>
                    <a:lnTo>
                      <a:pt x="526" y="1073"/>
                    </a:lnTo>
                    <a:lnTo>
                      <a:pt x="542" y="1084"/>
                    </a:lnTo>
                    <a:lnTo>
                      <a:pt x="559" y="1095"/>
                    </a:lnTo>
                    <a:lnTo>
                      <a:pt x="577" y="1105"/>
                    </a:lnTo>
                    <a:lnTo>
                      <a:pt x="595" y="1114"/>
                    </a:lnTo>
                    <a:lnTo>
                      <a:pt x="614" y="1123"/>
                    </a:lnTo>
                    <a:lnTo>
                      <a:pt x="634" y="1133"/>
                    </a:lnTo>
                    <a:lnTo>
                      <a:pt x="654" y="1141"/>
                    </a:lnTo>
                    <a:lnTo>
                      <a:pt x="698" y="1158"/>
                    </a:lnTo>
                    <a:lnTo>
                      <a:pt x="743" y="1173"/>
                    </a:lnTo>
                    <a:lnTo>
                      <a:pt x="793" y="1187"/>
                    </a:lnTo>
                    <a:lnTo>
                      <a:pt x="844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6" name="Freeform 1218"/>
              <p:cNvSpPr>
                <a:spLocks noEditPoints="1"/>
              </p:cNvSpPr>
              <p:nvPr/>
            </p:nvSpPr>
            <p:spPr bwMode="auto">
              <a:xfrm>
                <a:off x="3328" y="1810"/>
                <a:ext cx="179" cy="242"/>
              </a:xfrm>
              <a:custGeom>
                <a:avLst/>
                <a:gdLst>
                  <a:gd name="T0" fmla="*/ 35 w 869"/>
                  <a:gd name="T1" fmla="*/ 48 h 1224"/>
                  <a:gd name="T2" fmla="*/ 34 w 869"/>
                  <a:gd name="T3" fmla="*/ 46 h 1224"/>
                  <a:gd name="T4" fmla="*/ 34 w 869"/>
                  <a:gd name="T5" fmla="*/ 48 h 1224"/>
                  <a:gd name="T6" fmla="*/ 35 w 869"/>
                  <a:gd name="T7" fmla="*/ 43 h 1224"/>
                  <a:gd name="T8" fmla="*/ 34 w 869"/>
                  <a:gd name="T9" fmla="*/ 43 h 1224"/>
                  <a:gd name="T10" fmla="*/ 31 w 869"/>
                  <a:gd name="T11" fmla="*/ 26 h 1224"/>
                  <a:gd name="T12" fmla="*/ 30 w 869"/>
                  <a:gd name="T13" fmla="*/ 20 h 1224"/>
                  <a:gd name="T14" fmla="*/ 34 w 869"/>
                  <a:gd name="T15" fmla="*/ 35 h 1224"/>
                  <a:gd name="T16" fmla="*/ 29 w 869"/>
                  <a:gd name="T17" fmla="*/ 18 h 1224"/>
                  <a:gd name="T18" fmla="*/ 27 w 869"/>
                  <a:gd name="T19" fmla="*/ 13 h 1224"/>
                  <a:gd name="T20" fmla="*/ 29 w 869"/>
                  <a:gd name="T21" fmla="*/ 15 h 1224"/>
                  <a:gd name="T22" fmla="*/ 26 w 869"/>
                  <a:gd name="T23" fmla="*/ 12 h 1224"/>
                  <a:gd name="T24" fmla="*/ 23 w 869"/>
                  <a:gd name="T25" fmla="*/ 7 h 1224"/>
                  <a:gd name="T26" fmla="*/ 25 w 869"/>
                  <a:gd name="T27" fmla="*/ 7 h 1224"/>
                  <a:gd name="T28" fmla="*/ 26 w 869"/>
                  <a:gd name="T29" fmla="*/ 12 h 1224"/>
                  <a:gd name="T30" fmla="*/ 22 w 869"/>
                  <a:gd name="T31" fmla="*/ 6 h 1224"/>
                  <a:gd name="T32" fmla="*/ 21 w 869"/>
                  <a:gd name="T33" fmla="*/ 4 h 1224"/>
                  <a:gd name="T34" fmla="*/ 19 w 869"/>
                  <a:gd name="T35" fmla="*/ 4 h 1224"/>
                  <a:gd name="T36" fmla="*/ 19 w 869"/>
                  <a:gd name="T37" fmla="*/ 3 h 1224"/>
                  <a:gd name="T38" fmla="*/ 15 w 869"/>
                  <a:gd name="T39" fmla="*/ 2 h 1224"/>
                  <a:gd name="T40" fmla="*/ 9 w 869"/>
                  <a:gd name="T41" fmla="*/ 1 h 1224"/>
                  <a:gd name="T42" fmla="*/ 3 w 869"/>
                  <a:gd name="T43" fmla="*/ 1 h 1224"/>
                  <a:gd name="T44" fmla="*/ 4 w 869"/>
                  <a:gd name="T45" fmla="*/ 0 h 1224"/>
                  <a:gd name="T46" fmla="*/ 10 w 869"/>
                  <a:gd name="T47" fmla="*/ 0 h 1224"/>
                  <a:gd name="T48" fmla="*/ 17 w 869"/>
                  <a:gd name="T49" fmla="*/ 2 h 1224"/>
                  <a:gd name="T50" fmla="*/ 0 w 869"/>
                  <a:gd name="T51" fmla="*/ 1 h 1224"/>
                  <a:gd name="T52" fmla="*/ 0 w 869"/>
                  <a:gd name="T53" fmla="*/ 1 h 1224"/>
                  <a:gd name="T54" fmla="*/ 0 w 869"/>
                  <a:gd name="T55" fmla="*/ 2 h 1224"/>
                  <a:gd name="T56" fmla="*/ 0 w 869"/>
                  <a:gd name="T57" fmla="*/ 2 h 1224"/>
                  <a:gd name="T58" fmla="*/ 2 w 869"/>
                  <a:gd name="T59" fmla="*/ 4 h 1224"/>
                  <a:gd name="T60" fmla="*/ 3 w 869"/>
                  <a:gd name="T61" fmla="*/ 4 h 1224"/>
                  <a:gd name="T62" fmla="*/ 3 w 869"/>
                  <a:gd name="T63" fmla="*/ 6 h 1224"/>
                  <a:gd name="T64" fmla="*/ 5 w 869"/>
                  <a:gd name="T65" fmla="*/ 8 h 1224"/>
                  <a:gd name="T66" fmla="*/ 10 w 869"/>
                  <a:gd name="T67" fmla="*/ 17 h 1224"/>
                  <a:gd name="T68" fmla="*/ 7 w 869"/>
                  <a:gd name="T69" fmla="*/ 13 h 1224"/>
                  <a:gd name="T70" fmla="*/ 10 w 869"/>
                  <a:gd name="T71" fmla="*/ 18 h 1224"/>
                  <a:gd name="T72" fmla="*/ 11 w 869"/>
                  <a:gd name="T73" fmla="*/ 20 h 1224"/>
                  <a:gd name="T74" fmla="*/ 13 w 869"/>
                  <a:gd name="T75" fmla="*/ 27 h 1224"/>
                  <a:gd name="T76" fmla="*/ 11 w 869"/>
                  <a:gd name="T77" fmla="*/ 22 h 1224"/>
                  <a:gd name="T78" fmla="*/ 13 w 869"/>
                  <a:gd name="T79" fmla="*/ 28 h 1224"/>
                  <a:gd name="T80" fmla="*/ 14 w 869"/>
                  <a:gd name="T81" fmla="*/ 33 h 1224"/>
                  <a:gd name="T82" fmla="*/ 13 w 869"/>
                  <a:gd name="T83" fmla="*/ 31 h 1224"/>
                  <a:gd name="T84" fmla="*/ 13 w 869"/>
                  <a:gd name="T85" fmla="*/ 34 h 1224"/>
                  <a:gd name="T86" fmla="*/ 15 w 869"/>
                  <a:gd name="T87" fmla="*/ 35 h 1224"/>
                  <a:gd name="T88" fmla="*/ 18 w 869"/>
                  <a:gd name="T89" fmla="*/ 40 h 1224"/>
                  <a:gd name="T90" fmla="*/ 21 w 869"/>
                  <a:gd name="T91" fmla="*/ 43 h 1224"/>
                  <a:gd name="T92" fmla="*/ 17 w 869"/>
                  <a:gd name="T93" fmla="*/ 40 h 1224"/>
                  <a:gd name="T94" fmla="*/ 14 w 869"/>
                  <a:gd name="T95" fmla="*/ 37 h 1224"/>
                  <a:gd name="T96" fmla="*/ 22 w 869"/>
                  <a:gd name="T97" fmla="*/ 43 h 1224"/>
                  <a:gd name="T98" fmla="*/ 27 w 869"/>
                  <a:gd name="T99" fmla="*/ 45 h 1224"/>
                  <a:gd name="T100" fmla="*/ 32 w 869"/>
                  <a:gd name="T101" fmla="*/ 48 h 1224"/>
                  <a:gd name="T102" fmla="*/ 26 w 869"/>
                  <a:gd name="T103" fmla="*/ 46 h 1224"/>
                  <a:gd name="T104" fmla="*/ 21 w 869"/>
                  <a:gd name="T105" fmla="*/ 43 h 1224"/>
                  <a:gd name="T106" fmla="*/ 34 w 869"/>
                  <a:gd name="T107" fmla="*/ 49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69"/>
                  <a:gd name="T163" fmla="*/ 0 h 1224"/>
                  <a:gd name="T164" fmla="*/ 869 w 869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69" h="1224">
                    <a:moveTo>
                      <a:pt x="845" y="1210"/>
                    </a:moveTo>
                    <a:lnTo>
                      <a:pt x="845" y="1210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210"/>
                    </a:moveTo>
                    <a:lnTo>
                      <a:pt x="845" y="1201"/>
                    </a:lnTo>
                    <a:lnTo>
                      <a:pt x="846" y="1190"/>
                    </a:lnTo>
                    <a:lnTo>
                      <a:pt x="846" y="1178"/>
                    </a:lnTo>
                    <a:lnTo>
                      <a:pt x="845" y="1164"/>
                    </a:lnTo>
                    <a:lnTo>
                      <a:pt x="869" y="1163"/>
                    </a:lnTo>
                    <a:lnTo>
                      <a:pt x="869" y="1178"/>
                    </a:lnTo>
                    <a:lnTo>
                      <a:pt x="869" y="1192"/>
                    </a:lnTo>
                    <a:lnTo>
                      <a:pt x="869" y="1203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164"/>
                    </a:moveTo>
                    <a:lnTo>
                      <a:pt x="845" y="1148"/>
                    </a:lnTo>
                    <a:lnTo>
                      <a:pt x="843" y="1131"/>
                    </a:lnTo>
                    <a:lnTo>
                      <a:pt x="841" y="1111"/>
                    </a:lnTo>
                    <a:lnTo>
                      <a:pt x="840" y="1090"/>
                    </a:lnTo>
                    <a:lnTo>
                      <a:pt x="864" y="1088"/>
                    </a:lnTo>
                    <a:lnTo>
                      <a:pt x="866" y="1108"/>
                    </a:lnTo>
                    <a:lnTo>
                      <a:pt x="867" y="1128"/>
                    </a:lnTo>
                    <a:lnTo>
                      <a:pt x="868" y="1146"/>
                    </a:lnTo>
                    <a:lnTo>
                      <a:pt x="869" y="1163"/>
                    </a:lnTo>
                    <a:lnTo>
                      <a:pt x="845" y="1164"/>
                    </a:lnTo>
                    <a:close/>
                    <a:moveTo>
                      <a:pt x="840" y="1090"/>
                    </a:moveTo>
                    <a:lnTo>
                      <a:pt x="834" y="1030"/>
                    </a:lnTo>
                    <a:lnTo>
                      <a:pt x="825" y="963"/>
                    </a:lnTo>
                    <a:lnTo>
                      <a:pt x="813" y="890"/>
                    </a:lnTo>
                    <a:lnTo>
                      <a:pt x="799" y="811"/>
                    </a:lnTo>
                    <a:lnTo>
                      <a:pt x="783" y="729"/>
                    </a:lnTo>
                    <a:lnTo>
                      <a:pt x="765" y="645"/>
                    </a:lnTo>
                    <a:lnTo>
                      <a:pt x="755" y="603"/>
                    </a:lnTo>
                    <a:lnTo>
                      <a:pt x="744" y="561"/>
                    </a:lnTo>
                    <a:lnTo>
                      <a:pt x="732" y="517"/>
                    </a:lnTo>
                    <a:lnTo>
                      <a:pt x="720" y="475"/>
                    </a:lnTo>
                    <a:lnTo>
                      <a:pt x="744" y="469"/>
                    </a:lnTo>
                    <a:lnTo>
                      <a:pt x="756" y="511"/>
                    </a:lnTo>
                    <a:lnTo>
                      <a:pt x="767" y="554"/>
                    </a:lnTo>
                    <a:lnTo>
                      <a:pt x="778" y="596"/>
                    </a:lnTo>
                    <a:lnTo>
                      <a:pt x="788" y="639"/>
                    </a:lnTo>
                    <a:lnTo>
                      <a:pt x="807" y="725"/>
                    </a:lnTo>
                    <a:lnTo>
                      <a:pt x="823" y="807"/>
                    </a:lnTo>
                    <a:lnTo>
                      <a:pt x="837" y="886"/>
                    </a:lnTo>
                    <a:lnTo>
                      <a:pt x="849" y="960"/>
                    </a:lnTo>
                    <a:lnTo>
                      <a:pt x="858" y="1027"/>
                    </a:lnTo>
                    <a:lnTo>
                      <a:pt x="864" y="1088"/>
                    </a:lnTo>
                    <a:lnTo>
                      <a:pt x="840" y="1090"/>
                    </a:lnTo>
                    <a:close/>
                    <a:moveTo>
                      <a:pt x="720" y="475"/>
                    </a:moveTo>
                    <a:lnTo>
                      <a:pt x="713" y="451"/>
                    </a:lnTo>
                    <a:lnTo>
                      <a:pt x="706" y="427"/>
                    </a:lnTo>
                    <a:lnTo>
                      <a:pt x="699" y="404"/>
                    </a:lnTo>
                    <a:lnTo>
                      <a:pt x="691" y="380"/>
                    </a:lnTo>
                    <a:lnTo>
                      <a:pt x="684" y="357"/>
                    </a:lnTo>
                    <a:lnTo>
                      <a:pt x="675" y="336"/>
                    </a:lnTo>
                    <a:lnTo>
                      <a:pt x="666" y="314"/>
                    </a:lnTo>
                    <a:lnTo>
                      <a:pt x="657" y="293"/>
                    </a:lnTo>
                    <a:lnTo>
                      <a:pt x="679" y="283"/>
                    </a:lnTo>
                    <a:lnTo>
                      <a:pt x="689" y="305"/>
                    </a:lnTo>
                    <a:lnTo>
                      <a:pt x="698" y="326"/>
                    </a:lnTo>
                    <a:lnTo>
                      <a:pt x="706" y="349"/>
                    </a:lnTo>
                    <a:lnTo>
                      <a:pt x="714" y="372"/>
                    </a:lnTo>
                    <a:lnTo>
                      <a:pt x="721" y="395"/>
                    </a:lnTo>
                    <a:lnTo>
                      <a:pt x="729" y="419"/>
                    </a:lnTo>
                    <a:lnTo>
                      <a:pt x="737" y="444"/>
                    </a:lnTo>
                    <a:lnTo>
                      <a:pt x="744" y="469"/>
                    </a:lnTo>
                    <a:lnTo>
                      <a:pt x="720" y="475"/>
                    </a:lnTo>
                    <a:close/>
                    <a:moveTo>
                      <a:pt x="657" y="293"/>
                    </a:moveTo>
                    <a:lnTo>
                      <a:pt x="647" y="273"/>
                    </a:lnTo>
                    <a:lnTo>
                      <a:pt x="636" y="253"/>
                    </a:lnTo>
                    <a:lnTo>
                      <a:pt x="625" y="234"/>
                    </a:lnTo>
                    <a:lnTo>
                      <a:pt x="612" y="216"/>
                    </a:lnTo>
                    <a:lnTo>
                      <a:pt x="599" y="199"/>
                    </a:lnTo>
                    <a:lnTo>
                      <a:pt x="585" y="181"/>
                    </a:lnTo>
                    <a:lnTo>
                      <a:pt x="569" y="165"/>
                    </a:lnTo>
                    <a:lnTo>
                      <a:pt x="553" y="150"/>
                    </a:lnTo>
                    <a:lnTo>
                      <a:pt x="568" y="132"/>
                    </a:lnTo>
                    <a:lnTo>
                      <a:pt x="586" y="148"/>
                    </a:lnTo>
                    <a:lnTo>
                      <a:pt x="603" y="165"/>
                    </a:lnTo>
                    <a:lnTo>
                      <a:pt x="619" y="184"/>
                    </a:lnTo>
                    <a:lnTo>
                      <a:pt x="633" y="202"/>
                    </a:lnTo>
                    <a:lnTo>
                      <a:pt x="646" y="221"/>
                    </a:lnTo>
                    <a:lnTo>
                      <a:pt x="658" y="241"/>
                    </a:lnTo>
                    <a:lnTo>
                      <a:pt x="668" y="261"/>
                    </a:lnTo>
                    <a:lnTo>
                      <a:pt x="679" y="283"/>
                    </a:lnTo>
                    <a:lnTo>
                      <a:pt x="657" y="293"/>
                    </a:lnTo>
                    <a:close/>
                    <a:moveTo>
                      <a:pt x="553" y="150"/>
                    </a:moveTo>
                    <a:lnTo>
                      <a:pt x="552" y="150"/>
                    </a:lnTo>
                    <a:lnTo>
                      <a:pt x="568" y="132"/>
                    </a:lnTo>
                    <a:lnTo>
                      <a:pt x="553" y="150"/>
                    </a:lnTo>
                    <a:close/>
                    <a:moveTo>
                      <a:pt x="552" y="150"/>
                    </a:moveTo>
                    <a:lnTo>
                      <a:pt x="539" y="139"/>
                    </a:lnTo>
                    <a:lnTo>
                      <a:pt x="525" y="129"/>
                    </a:lnTo>
                    <a:lnTo>
                      <a:pt x="511" y="119"/>
                    </a:lnTo>
                    <a:lnTo>
                      <a:pt x="495" y="109"/>
                    </a:lnTo>
                    <a:lnTo>
                      <a:pt x="508" y="89"/>
                    </a:lnTo>
                    <a:lnTo>
                      <a:pt x="524" y="98"/>
                    </a:lnTo>
                    <a:lnTo>
                      <a:pt x="539" y="109"/>
                    </a:lnTo>
                    <a:lnTo>
                      <a:pt x="554" y="120"/>
                    </a:lnTo>
                    <a:lnTo>
                      <a:pt x="568" y="132"/>
                    </a:lnTo>
                    <a:lnTo>
                      <a:pt x="552" y="150"/>
                    </a:lnTo>
                    <a:close/>
                    <a:moveTo>
                      <a:pt x="495" y="109"/>
                    </a:moveTo>
                    <a:lnTo>
                      <a:pt x="479" y="99"/>
                    </a:lnTo>
                    <a:lnTo>
                      <a:pt x="462" y="91"/>
                    </a:lnTo>
                    <a:lnTo>
                      <a:pt x="446" y="83"/>
                    </a:lnTo>
                    <a:lnTo>
                      <a:pt x="429" y="76"/>
                    </a:lnTo>
                    <a:lnTo>
                      <a:pt x="438" y="53"/>
                    </a:lnTo>
                    <a:lnTo>
                      <a:pt x="457" y="60"/>
                    </a:lnTo>
                    <a:lnTo>
                      <a:pt x="474" y="69"/>
                    </a:lnTo>
                    <a:lnTo>
                      <a:pt x="491" y="79"/>
                    </a:lnTo>
                    <a:lnTo>
                      <a:pt x="508" y="89"/>
                    </a:lnTo>
                    <a:lnTo>
                      <a:pt x="495" y="109"/>
                    </a:lnTo>
                    <a:close/>
                    <a:moveTo>
                      <a:pt x="429" y="76"/>
                    </a:moveTo>
                    <a:lnTo>
                      <a:pt x="405" y="66"/>
                    </a:lnTo>
                    <a:lnTo>
                      <a:pt x="381" y="57"/>
                    </a:lnTo>
                    <a:lnTo>
                      <a:pt x="357" y="50"/>
                    </a:lnTo>
                    <a:lnTo>
                      <a:pt x="332" y="43"/>
                    </a:lnTo>
                    <a:lnTo>
                      <a:pt x="307" y="38"/>
                    </a:lnTo>
                    <a:lnTo>
                      <a:pt x="281" y="32"/>
                    </a:lnTo>
                    <a:lnTo>
                      <a:pt x="255" y="29"/>
                    </a:lnTo>
                    <a:lnTo>
                      <a:pt x="228" y="26"/>
                    </a:lnTo>
                    <a:lnTo>
                      <a:pt x="201" y="25"/>
                    </a:lnTo>
                    <a:lnTo>
                      <a:pt x="175" y="24"/>
                    </a:lnTo>
                    <a:lnTo>
                      <a:pt x="148" y="25"/>
                    </a:lnTo>
                    <a:lnTo>
                      <a:pt x="121" y="27"/>
                    </a:lnTo>
                    <a:lnTo>
                      <a:pt x="94" y="29"/>
                    </a:lnTo>
                    <a:lnTo>
                      <a:pt x="68" y="33"/>
                    </a:lnTo>
                    <a:lnTo>
                      <a:pt x="41" y="39"/>
                    </a:lnTo>
                    <a:lnTo>
                      <a:pt x="15" y="45"/>
                    </a:lnTo>
                    <a:lnTo>
                      <a:pt x="9" y="22"/>
                    </a:lnTo>
                    <a:lnTo>
                      <a:pt x="36" y="15"/>
                    </a:lnTo>
                    <a:lnTo>
                      <a:pt x="64" y="10"/>
                    </a:lnTo>
                    <a:lnTo>
                      <a:pt x="91" y="5"/>
                    </a:lnTo>
                    <a:lnTo>
                      <a:pt x="119" y="2"/>
                    </a:lnTo>
                    <a:lnTo>
                      <a:pt x="147" y="0"/>
                    </a:lnTo>
                    <a:lnTo>
                      <a:pt x="174" y="0"/>
                    </a:lnTo>
                    <a:lnTo>
                      <a:pt x="202" y="0"/>
                    </a:lnTo>
                    <a:lnTo>
                      <a:pt x="230" y="2"/>
                    </a:lnTo>
                    <a:lnTo>
                      <a:pt x="257" y="5"/>
                    </a:lnTo>
                    <a:lnTo>
                      <a:pt x="284" y="9"/>
                    </a:lnTo>
                    <a:lnTo>
                      <a:pt x="311" y="14"/>
                    </a:lnTo>
                    <a:lnTo>
                      <a:pt x="338" y="19"/>
                    </a:lnTo>
                    <a:lnTo>
                      <a:pt x="364" y="27"/>
                    </a:lnTo>
                    <a:lnTo>
                      <a:pt x="389" y="35"/>
                    </a:lnTo>
                    <a:lnTo>
                      <a:pt x="414" y="43"/>
                    </a:lnTo>
                    <a:lnTo>
                      <a:pt x="438" y="53"/>
                    </a:lnTo>
                    <a:lnTo>
                      <a:pt x="429" y="76"/>
                    </a:lnTo>
                    <a:close/>
                    <a:moveTo>
                      <a:pt x="3" y="41"/>
                    </a:moveTo>
                    <a:lnTo>
                      <a:pt x="1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33"/>
                    </a:lnTo>
                    <a:lnTo>
                      <a:pt x="3" y="41"/>
                    </a:lnTo>
                    <a:close/>
                    <a:moveTo>
                      <a:pt x="22" y="26"/>
                    </a:moveTo>
                    <a:lnTo>
                      <a:pt x="23" y="27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22" y="26"/>
                    </a:lnTo>
                    <a:close/>
                    <a:moveTo>
                      <a:pt x="2" y="41"/>
                    </a:moveTo>
                    <a:lnTo>
                      <a:pt x="2" y="41"/>
                    </a:lnTo>
                    <a:lnTo>
                      <a:pt x="12" y="33"/>
                    </a:lnTo>
                    <a:lnTo>
                      <a:pt x="2" y="41"/>
                    </a:lnTo>
                    <a:close/>
                    <a:moveTo>
                      <a:pt x="23" y="27"/>
                    </a:moveTo>
                    <a:lnTo>
                      <a:pt x="33" y="44"/>
                    </a:lnTo>
                    <a:lnTo>
                      <a:pt x="44" y="59"/>
                    </a:lnTo>
                    <a:lnTo>
                      <a:pt x="55" y="75"/>
                    </a:lnTo>
                    <a:lnTo>
                      <a:pt x="64" y="89"/>
                    </a:lnTo>
                    <a:lnTo>
                      <a:pt x="43" y="102"/>
                    </a:lnTo>
                    <a:lnTo>
                      <a:pt x="32" y="85"/>
                    </a:lnTo>
                    <a:lnTo>
                      <a:pt x="22" y="69"/>
                    </a:lnTo>
                    <a:lnTo>
                      <a:pt x="12" y="54"/>
                    </a:lnTo>
                    <a:lnTo>
                      <a:pt x="2" y="41"/>
                    </a:lnTo>
                    <a:lnTo>
                      <a:pt x="23" y="27"/>
                    </a:lnTo>
                    <a:close/>
                    <a:moveTo>
                      <a:pt x="64" y="89"/>
                    </a:moveTo>
                    <a:lnTo>
                      <a:pt x="72" y="103"/>
                    </a:lnTo>
                    <a:lnTo>
                      <a:pt x="82" y="118"/>
                    </a:lnTo>
                    <a:lnTo>
                      <a:pt x="92" y="133"/>
                    </a:lnTo>
                    <a:lnTo>
                      <a:pt x="103" y="150"/>
                    </a:lnTo>
                    <a:lnTo>
                      <a:pt x="82" y="163"/>
                    </a:lnTo>
                    <a:lnTo>
                      <a:pt x="73" y="149"/>
                    </a:lnTo>
                    <a:lnTo>
                      <a:pt x="64" y="134"/>
                    </a:lnTo>
                    <a:lnTo>
                      <a:pt x="54" y="119"/>
                    </a:lnTo>
                    <a:lnTo>
                      <a:pt x="43" y="102"/>
                    </a:lnTo>
                    <a:lnTo>
                      <a:pt x="64" y="89"/>
                    </a:lnTo>
                    <a:close/>
                    <a:moveTo>
                      <a:pt x="103" y="150"/>
                    </a:moveTo>
                    <a:lnTo>
                      <a:pt x="126" y="189"/>
                    </a:lnTo>
                    <a:lnTo>
                      <a:pt x="149" y="229"/>
                    </a:lnTo>
                    <a:lnTo>
                      <a:pt x="171" y="268"/>
                    </a:lnTo>
                    <a:lnTo>
                      <a:pt x="191" y="307"/>
                    </a:lnTo>
                    <a:lnTo>
                      <a:pt x="211" y="345"/>
                    </a:lnTo>
                    <a:lnTo>
                      <a:pt x="229" y="383"/>
                    </a:lnTo>
                    <a:lnTo>
                      <a:pt x="246" y="420"/>
                    </a:lnTo>
                    <a:lnTo>
                      <a:pt x="262" y="458"/>
                    </a:lnTo>
                    <a:lnTo>
                      <a:pt x="240" y="468"/>
                    </a:lnTo>
                    <a:lnTo>
                      <a:pt x="224" y="430"/>
                    </a:lnTo>
                    <a:lnTo>
                      <a:pt x="207" y="393"/>
                    </a:lnTo>
                    <a:lnTo>
                      <a:pt x="189" y="355"/>
                    </a:lnTo>
                    <a:lnTo>
                      <a:pt x="170" y="318"/>
                    </a:lnTo>
                    <a:lnTo>
                      <a:pt x="149" y="279"/>
                    </a:lnTo>
                    <a:lnTo>
                      <a:pt x="127" y="241"/>
                    </a:lnTo>
                    <a:lnTo>
                      <a:pt x="105" y="202"/>
                    </a:lnTo>
                    <a:lnTo>
                      <a:pt x="82" y="163"/>
                    </a:lnTo>
                    <a:lnTo>
                      <a:pt x="103" y="150"/>
                    </a:lnTo>
                    <a:close/>
                    <a:moveTo>
                      <a:pt x="262" y="458"/>
                    </a:moveTo>
                    <a:lnTo>
                      <a:pt x="262" y="458"/>
                    </a:lnTo>
                    <a:lnTo>
                      <a:pt x="251" y="462"/>
                    </a:lnTo>
                    <a:lnTo>
                      <a:pt x="262" y="458"/>
                    </a:lnTo>
                    <a:close/>
                    <a:moveTo>
                      <a:pt x="262" y="458"/>
                    </a:moveTo>
                    <a:lnTo>
                      <a:pt x="272" y="485"/>
                    </a:lnTo>
                    <a:lnTo>
                      <a:pt x="282" y="511"/>
                    </a:lnTo>
                    <a:lnTo>
                      <a:pt x="292" y="538"/>
                    </a:lnTo>
                    <a:lnTo>
                      <a:pt x="299" y="564"/>
                    </a:lnTo>
                    <a:lnTo>
                      <a:pt x="308" y="590"/>
                    </a:lnTo>
                    <a:lnTo>
                      <a:pt x="314" y="616"/>
                    </a:lnTo>
                    <a:lnTo>
                      <a:pt x="321" y="640"/>
                    </a:lnTo>
                    <a:lnTo>
                      <a:pt x="326" y="665"/>
                    </a:lnTo>
                    <a:lnTo>
                      <a:pt x="302" y="671"/>
                    </a:lnTo>
                    <a:lnTo>
                      <a:pt x="297" y="646"/>
                    </a:lnTo>
                    <a:lnTo>
                      <a:pt x="290" y="621"/>
                    </a:lnTo>
                    <a:lnTo>
                      <a:pt x="284" y="596"/>
                    </a:lnTo>
                    <a:lnTo>
                      <a:pt x="276" y="570"/>
                    </a:lnTo>
                    <a:lnTo>
                      <a:pt x="268" y="545"/>
                    </a:lnTo>
                    <a:lnTo>
                      <a:pt x="259" y="519"/>
                    </a:lnTo>
                    <a:lnTo>
                      <a:pt x="249" y="494"/>
                    </a:lnTo>
                    <a:lnTo>
                      <a:pt x="240" y="467"/>
                    </a:lnTo>
                    <a:lnTo>
                      <a:pt x="262" y="458"/>
                    </a:lnTo>
                    <a:close/>
                    <a:moveTo>
                      <a:pt x="326" y="665"/>
                    </a:moveTo>
                    <a:lnTo>
                      <a:pt x="332" y="690"/>
                    </a:lnTo>
                    <a:lnTo>
                      <a:pt x="336" y="715"/>
                    </a:lnTo>
                    <a:lnTo>
                      <a:pt x="340" y="740"/>
                    </a:lnTo>
                    <a:lnTo>
                      <a:pt x="342" y="764"/>
                    </a:lnTo>
                    <a:lnTo>
                      <a:pt x="346" y="787"/>
                    </a:lnTo>
                    <a:lnTo>
                      <a:pt x="347" y="811"/>
                    </a:lnTo>
                    <a:lnTo>
                      <a:pt x="348" y="835"/>
                    </a:lnTo>
                    <a:lnTo>
                      <a:pt x="349" y="859"/>
                    </a:lnTo>
                    <a:lnTo>
                      <a:pt x="324" y="859"/>
                    </a:lnTo>
                    <a:lnTo>
                      <a:pt x="324" y="836"/>
                    </a:lnTo>
                    <a:lnTo>
                      <a:pt x="323" y="813"/>
                    </a:lnTo>
                    <a:lnTo>
                      <a:pt x="321" y="789"/>
                    </a:lnTo>
                    <a:lnTo>
                      <a:pt x="319" y="767"/>
                    </a:lnTo>
                    <a:lnTo>
                      <a:pt x="315" y="743"/>
                    </a:lnTo>
                    <a:lnTo>
                      <a:pt x="312" y="719"/>
                    </a:lnTo>
                    <a:lnTo>
                      <a:pt x="308" y="694"/>
                    </a:lnTo>
                    <a:lnTo>
                      <a:pt x="302" y="671"/>
                    </a:lnTo>
                    <a:lnTo>
                      <a:pt x="326" y="665"/>
                    </a:lnTo>
                    <a:close/>
                    <a:moveTo>
                      <a:pt x="325" y="864"/>
                    </a:moveTo>
                    <a:lnTo>
                      <a:pt x="325" y="861"/>
                    </a:lnTo>
                    <a:lnTo>
                      <a:pt x="324" y="859"/>
                    </a:lnTo>
                    <a:lnTo>
                      <a:pt x="336" y="859"/>
                    </a:lnTo>
                    <a:lnTo>
                      <a:pt x="325" y="864"/>
                    </a:lnTo>
                    <a:close/>
                    <a:moveTo>
                      <a:pt x="347" y="852"/>
                    </a:moveTo>
                    <a:lnTo>
                      <a:pt x="364" y="883"/>
                    </a:lnTo>
                    <a:lnTo>
                      <a:pt x="382" y="914"/>
                    </a:lnTo>
                    <a:lnTo>
                      <a:pt x="402" y="942"/>
                    </a:lnTo>
                    <a:lnTo>
                      <a:pt x="423" y="969"/>
                    </a:lnTo>
                    <a:lnTo>
                      <a:pt x="435" y="982"/>
                    </a:lnTo>
                    <a:lnTo>
                      <a:pt x="447" y="995"/>
                    </a:lnTo>
                    <a:lnTo>
                      <a:pt x="459" y="1008"/>
                    </a:lnTo>
                    <a:lnTo>
                      <a:pt x="472" y="1020"/>
                    </a:lnTo>
                    <a:lnTo>
                      <a:pt x="485" y="1031"/>
                    </a:lnTo>
                    <a:lnTo>
                      <a:pt x="499" y="1043"/>
                    </a:lnTo>
                    <a:lnTo>
                      <a:pt x="514" y="1054"/>
                    </a:lnTo>
                    <a:lnTo>
                      <a:pt x="529" y="1065"/>
                    </a:lnTo>
                    <a:lnTo>
                      <a:pt x="515" y="1085"/>
                    </a:lnTo>
                    <a:lnTo>
                      <a:pt x="499" y="1074"/>
                    </a:lnTo>
                    <a:lnTo>
                      <a:pt x="484" y="1062"/>
                    </a:lnTo>
                    <a:lnTo>
                      <a:pt x="470" y="1050"/>
                    </a:lnTo>
                    <a:lnTo>
                      <a:pt x="456" y="1038"/>
                    </a:lnTo>
                    <a:lnTo>
                      <a:pt x="443" y="1025"/>
                    </a:lnTo>
                    <a:lnTo>
                      <a:pt x="430" y="1012"/>
                    </a:lnTo>
                    <a:lnTo>
                      <a:pt x="417" y="998"/>
                    </a:lnTo>
                    <a:lnTo>
                      <a:pt x="405" y="985"/>
                    </a:lnTo>
                    <a:lnTo>
                      <a:pt x="393" y="971"/>
                    </a:lnTo>
                    <a:lnTo>
                      <a:pt x="382" y="957"/>
                    </a:lnTo>
                    <a:lnTo>
                      <a:pt x="373" y="942"/>
                    </a:lnTo>
                    <a:lnTo>
                      <a:pt x="362" y="927"/>
                    </a:lnTo>
                    <a:lnTo>
                      <a:pt x="343" y="896"/>
                    </a:lnTo>
                    <a:lnTo>
                      <a:pt x="325" y="864"/>
                    </a:lnTo>
                    <a:lnTo>
                      <a:pt x="347" y="852"/>
                    </a:lnTo>
                    <a:close/>
                    <a:moveTo>
                      <a:pt x="529" y="1065"/>
                    </a:moveTo>
                    <a:lnTo>
                      <a:pt x="544" y="1076"/>
                    </a:lnTo>
                    <a:lnTo>
                      <a:pt x="560" y="1086"/>
                    </a:lnTo>
                    <a:lnTo>
                      <a:pt x="578" y="1096"/>
                    </a:lnTo>
                    <a:lnTo>
                      <a:pt x="595" y="1106"/>
                    </a:lnTo>
                    <a:lnTo>
                      <a:pt x="613" y="1116"/>
                    </a:lnTo>
                    <a:lnTo>
                      <a:pt x="632" y="1124"/>
                    </a:lnTo>
                    <a:lnTo>
                      <a:pt x="651" y="1133"/>
                    </a:lnTo>
                    <a:lnTo>
                      <a:pt x="672" y="1142"/>
                    </a:lnTo>
                    <a:lnTo>
                      <a:pt x="714" y="1158"/>
                    </a:lnTo>
                    <a:lnTo>
                      <a:pt x="759" y="1173"/>
                    </a:lnTo>
                    <a:lnTo>
                      <a:pt x="808" y="1187"/>
                    </a:lnTo>
                    <a:lnTo>
                      <a:pt x="859" y="1200"/>
                    </a:lnTo>
                    <a:lnTo>
                      <a:pt x="853" y="1224"/>
                    </a:lnTo>
                    <a:lnTo>
                      <a:pt x="801" y="1211"/>
                    </a:lnTo>
                    <a:lnTo>
                      <a:pt x="752" y="1197"/>
                    </a:lnTo>
                    <a:lnTo>
                      <a:pt x="728" y="1189"/>
                    </a:lnTo>
                    <a:lnTo>
                      <a:pt x="705" y="1180"/>
                    </a:lnTo>
                    <a:lnTo>
                      <a:pt x="683" y="1173"/>
                    </a:lnTo>
                    <a:lnTo>
                      <a:pt x="662" y="1164"/>
                    </a:lnTo>
                    <a:lnTo>
                      <a:pt x="641" y="1156"/>
                    </a:lnTo>
                    <a:lnTo>
                      <a:pt x="621" y="1146"/>
                    </a:lnTo>
                    <a:lnTo>
                      <a:pt x="602" y="1137"/>
                    </a:lnTo>
                    <a:lnTo>
                      <a:pt x="583" y="1128"/>
                    </a:lnTo>
                    <a:lnTo>
                      <a:pt x="565" y="1117"/>
                    </a:lnTo>
                    <a:lnTo>
                      <a:pt x="548" y="1107"/>
                    </a:lnTo>
                    <a:lnTo>
                      <a:pt x="531" y="1096"/>
                    </a:lnTo>
                    <a:lnTo>
                      <a:pt x="515" y="1085"/>
                    </a:lnTo>
                    <a:lnTo>
                      <a:pt x="529" y="1065"/>
                    </a:lnTo>
                    <a:close/>
                    <a:moveTo>
                      <a:pt x="868" y="1213"/>
                    </a:moveTo>
                    <a:lnTo>
                      <a:pt x="866" y="1217"/>
                    </a:lnTo>
                    <a:lnTo>
                      <a:pt x="863" y="1221"/>
                    </a:lnTo>
                    <a:lnTo>
                      <a:pt x="859" y="1224"/>
                    </a:lnTo>
                    <a:lnTo>
                      <a:pt x="853" y="1224"/>
                    </a:lnTo>
                    <a:lnTo>
                      <a:pt x="856" y="1212"/>
                    </a:lnTo>
                    <a:lnTo>
                      <a:pt x="868" y="121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7" name="Freeform 1219"/>
              <p:cNvSpPr>
                <a:spLocks/>
              </p:cNvSpPr>
              <p:nvPr/>
            </p:nvSpPr>
            <p:spPr bwMode="auto">
              <a:xfrm>
                <a:off x="3262" y="1803"/>
                <a:ext cx="144" cy="216"/>
              </a:xfrm>
              <a:custGeom>
                <a:avLst/>
                <a:gdLst>
                  <a:gd name="T0" fmla="*/ 29 w 726"/>
                  <a:gd name="T1" fmla="*/ 42 h 1067"/>
                  <a:gd name="T2" fmla="*/ 29 w 726"/>
                  <a:gd name="T3" fmla="*/ 40 h 1067"/>
                  <a:gd name="T4" fmla="*/ 29 w 726"/>
                  <a:gd name="T5" fmla="*/ 38 h 1067"/>
                  <a:gd name="T6" fmla="*/ 28 w 726"/>
                  <a:gd name="T7" fmla="*/ 34 h 1067"/>
                  <a:gd name="T8" fmla="*/ 28 w 726"/>
                  <a:gd name="T9" fmla="*/ 31 h 1067"/>
                  <a:gd name="T10" fmla="*/ 27 w 726"/>
                  <a:gd name="T11" fmla="*/ 27 h 1067"/>
                  <a:gd name="T12" fmla="*/ 26 w 726"/>
                  <a:gd name="T13" fmla="*/ 23 h 1067"/>
                  <a:gd name="T14" fmla="*/ 24 w 726"/>
                  <a:gd name="T15" fmla="*/ 18 h 1067"/>
                  <a:gd name="T16" fmla="*/ 23 w 726"/>
                  <a:gd name="T17" fmla="*/ 15 h 1067"/>
                  <a:gd name="T18" fmla="*/ 22 w 726"/>
                  <a:gd name="T19" fmla="*/ 13 h 1067"/>
                  <a:gd name="T20" fmla="*/ 21 w 726"/>
                  <a:gd name="T21" fmla="*/ 12 h 1067"/>
                  <a:gd name="T22" fmla="*/ 20 w 726"/>
                  <a:gd name="T23" fmla="*/ 10 h 1067"/>
                  <a:gd name="T24" fmla="*/ 19 w 726"/>
                  <a:gd name="T25" fmla="*/ 8 h 1067"/>
                  <a:gd name="T26" fmla="*/ 18 w 726"/>
                  <a:gd name="T27" fmla="*/ 7 h 1067"/>
                  <a:gd name="T28" fmla="*/ 16 w 726"/>
                  <a:gd name="T29" fmla="*/ 5 h 1067"/>
                  <a:gd name="T30" fmla="*/ 15 w 726"/>
                  <a:gd name="T31" fmla="*/ 4 h 1067"/>
                  <a:gd name="T32" fmla="*/ 14 w 726"/>
                  <a:gd name="T33" fmla="*/ 3 h 1067"/>
                  <a:gd name="T34" fmla="*/ 12 w 726"/>
                  <a:gd name="T35" fmla="*/ 2 h 1067"/>
                  <a:gd name="T36" fmla="*/ 10 w 726"/>
                  <a:gd name="T37" fmla="*/ 1 h 1067"/>
                  <a:gd name="T38" fmla="*/ 9 w 726"/>
                  <a:gd name="T39" fmla="*/ 0 h 1067"/>
                  <a:gd name="T40" fmla="*/ 7 w 726"/>
                  <a:gd name="T41" fmla="*/ 0 h 1067"/>
                  <a:gd name="T42" fmla="*/ 5 w 726"/>
                  <a:gd name="T43" fmla="*/ 0 h 1067"/>
                  <a:gd name="T44" fmla="*/ 3 w 726"/>
                  <a:gd name="T45" fmla="*/ 0 h 1067"/>
                  <a:gd name="T46" fmla="*/ 1 w 726"/>
                  <a:gd name="T47" fmla="*/ 1 h 1067"/>
                  <a:gd name="T48" fmla="*/ 1 w 726"/>
                  <a:gd name="T49" fmla="*/ 3 h 1067"/>
                  <a:gd name="T50" fmla="*/ 4 w 726"/>
                  <a:gd name="T51" fmla="*/ 7 h 1067"/>
                  <a:gd name="T52" fmla="*/ 5 w 726"/>
                  <a:gd name="T53" fmla="*/ 11 h 1067"/>
                  <a:gd name="T54" fmla="*/ 7 w 726"/>
                  <a:gd name="T55" fmla="*/ 14 h 1067"/>
                  <a:gd name="T56" fmla="*/ 9 w 726"/>
                  <a:gd name="T57" fmla="*/ 18 h 1067"/>
                  <a:gd name="T58" fmla="*/ 10 w 726"/>
                  <a:gd name="T59" fmla="*/ 22 h 1067"/>
                  <a:gd name="T60" fmla="*/ 10 w 726"/>
                  <a:gd name="T61" fmla="*/ 26 h 1067"/>
                  <a:gd name="T62" fmla="*/ 11 w 726"/>
                  <a:gd name="T63" fmla="*/ 28 h 1067"/>
                  <a:gd name="T64" fmla="*/ 11 w 726"/>
                  <a:gd name="T65" fmla="*/ 30 h 1067"/>
                  <a:gd name="T66" fmla="*/ 11 w 726"/>
                  <a:gd name="T67" fmla="*/ 32 h 1067"/>
                  <a:gd name="T68" fmla="*/ 13 w 726"/>
                  <a:gd name="T69" fmla="*/ 34 h 1067"/>
                  <a:gd name="T70" fmla="*/ 14 w 726"/>
                  <a:gd name="T71" fmla="*/ 36 h 1067"/>
                  <a:gd name="T72" fmla="*/ 16 w 726"/>
                  <a:gd name="T73" fmla="*/ 38 h 1067"/>
                  <a:gd name="T74" fmla="*/ 18 w 726"/>
                  <a:gd name="T75" fmla="*/ 39 h 1067"/>
                  <a:gd name="T76" fmla="*/ 21 w 726"/>
                  <a:gd name="T77" fmla="*/ 40 h 1067"/>
                  <a:gd name="T78" fmla="*/ 24 w 726"/>
                  <a:gd name="T79" fmla="*/ 42 h 1067"/>
                  <a:gd name="T80" fmla="*/ 27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725" y="1067"/>
                    </a:moveTo>
                    <a:lnTo>
                      <a:pt x="726" y="1050"/>
                    </a:lnTo>
                    <a:lnTo>
                      <a:pt x="726" y="1030"/>
                    </a:lnTo>
                    <a:lnTo>
                      <a:pt x="725" y="1003"/>
                    </a:lnTo>
                    <a:lnTo>
                      <a:pt x="723" y="973"/>
                    </a:lnTo>
                    <a:lnTo>
                      <a:pt x="719" y="938"/>
                    </a:lnTo>
                    <a:lnTo>
                      <a:pt x="715" y="900"/>
                    </a:lnTo>
                    <a:lnTo>
                      <a:pt x="709" y="858"/>
                    </a:lnTo>
                    <a:lnTo>
                      <a:pt x="702" y="814"/>
                    </a:lnTo>
                    <a:lnTo>
                      <a:pt x="694" y="767"/>
                    </a:lnTo>
                    <a:lnTo>
                      <a:pt x="683" y="719"/>
                    </a:lnTo>
                    <a:lnTo>
                      <a:pt x="671" y="669"/>
                    </a:lnTo>
                    <a:lnTo>
                      <a:pt x="658" y="617"/>
                    </a:lnTo>
                    <a:lnTo>
                      <a:pt x="643" y="566"/>
                    </a:lnTo>
                    <a:lnTo>
                      <a:pt x="626" y="513"/>
                    </a:lnTo>
                    <a:lnTo>
                      <a:pt x="606" y="460"/>
                    </a:lnTo>
                    <a:lnTo>
                      <a:pt x="586" y="408"/>
                    </a:lnTo>
                    <a:lnTo>
                      <a:pt x="575" y="383"/>
                    </a:lnTo>
                    <a:lnTo>
                      <a:pt x="563" y="359"/>
                    </a:lnTo>
                    <a:lnTo>
                      <a:pt x="551" y="335"/>
                    </a:lnTo>
                    <a:lnTo>
                      <a:pt x="539" y="312"/>
                    </a:lnTo>
                    <a:lnTo>
                      <a:pt x="526" y="288"/>
                    </a:lnTo>
                    <a:lnTo>
                      <a:pt x="513" y="266"/>
                    </a:lnTo>
                    <a:lnTo>
                      <a:pt x="500" y="244"/>
                    </a:lnTo>
                    <a:lnTo>
                      <a:pt x="486" y="223"/>
                    </a:lnTo>
                    <a:lnTo>
                      <a:pt x="472" y="203"/>
                    </a:lnTo>
                    <a:lnTo>
                      <a:pt x="457" y="182"/>
                    </a:lnTo>
                    <a:lnTo>
                      <a:pt x="441" y="163"/>
                    </a:lnTo>
                    <a:lnTo>
                      <a:pt x="426" y="145"/>
                    </a:lnTo>
                    <a:lnTo>
                      <a:pt x="409" y="127"/>
                    </a:lnTo>
                    <a:lnTo>
                      <a:pt x="392" y="111"/>
                    </a:lnTo>
                    <a:lnTo>
                      <a:pt x="375" y="96"/>
                    </a:lnTo>
                    <a:lnTo>
                      <a:pt x="358" y="81"/>
                    </a:lnTo>
                    <a:lnTo>
                      <a:pt x="339" y="68"/>
                    </a:lnTo>
                    <a:lnTo>
                      <a:pt x="320" y="55"/>
                    </a:lnTo>
                    <a:lnTo>
                      <a:pt x="300" y="44"/>
                    </a:lnTo>
                    <a:lnTo>
                      <a:pt x="281" y="33"/>
                    </a:lnTo>
                    <a:lnTo>
                      <a:pt x="260" y="24"/>
                    </a:lnTo>
                    <a:lnTo>
                      <a:pt x="240" y="17"/>
                    </a:lnTo>
                    <a:lnTo>
                      <a:pt x="218" y="10"/>
                    </a:lnTo>
                    <a:lnTo>
                      <a:pt x="196" y="6"/>
                    </a:lnTo>
                    <a:lnTo>
                      <a:pt x="174" y="2"/>
                    </a:lnTo>
                    <a:lnTo>
                      <a:pt x="150" y="0"/>
                    </a:lnTo>
                    <a:lnTo>
                      <a:pt x="127" y="0"/>
                    </a:lnTo>
                    <a:lnTo>
                      <a:pt x="103" y="1"/>
                    </a:lnTo>
                    <a:lnTo>
                      <a:pt x="78" y="3"/>
                    </a:lnTo>
                    <a:lnTo>
                      <a:pt x="53" y="7"/>
                    </a:lnTo>
                    <a:lnTo>
                      <a:pt x="27" y="14"/>
                    </a:lnTo>
                    <a:lnTo>
                      <a:pt x="0" y="21"/>
                    </a:lnTo>
                    <a:lnTo>
                      <a:pt x="31" y="70"/>
                    </a:lnTo>
                    <a:lnTo>
                      <a:pt x="61" y="119"/>
                    </a:lnTo>
                    <a:lnTo>
                      <a:pt x="88" y="168"/>
                    </a:lnTo>
                    <a:lnTo>
                      <a:pt x="114" y="217"/>
                    </a:lnTo>
                    <a:lnTo>
                      <a:pt x="137" y="264"/>
                    </a:lnTo>
                    <a:lnTo>
                      <a:pt x="160" y="313"/>
                    </a:lnTo>
                    <a:lnTo>
                      <a:pt x="179" y="360"/>
                    </a:lnTo>
                    <a:lnTo>
                      <a:pt x="198" y="407"/>
                    </a:lnTo>
                    <a:lnTo>
                      <a:pt x="214" y="454"/>
                    </a:lnTo>
                    <a:lnTo>
                      <a:pt x="228" y="501"/>
                    </a:lnTo>
                    <a:lnTo>
                      <a:pt x="240" y="546"/>
                    </a:lnTo>
                    <a:lnTo>
                      <a:pt x="251" y="591"/>
                    </a:lnTo>
                    <a:lnTo>
                      <a:pt x="258" y="636"/>
                    </a:lnTo>
                    <a:lnTo>
                      <a:pt x="264" y="679"/>
                    </a:lnTo>
                    <a:lnTo>
                      <a:pt x="265" y="701"/>
                    </a:lnTo>
                    <a:lnTo>
                      <a:pt x="267" y="722"/>
                    </a:lnTo>
                    <a:lnTo>
                      <a:pt x="267" y="743"/>
                    </a:lnTo>
                    <a:lnTo>
                      <a:pt x="267" y="763"/>
                    </a:lnTo>
                    <a:lnTo>
                      <a:pt x="282" y="791"/>
                    </a:lnTo>
                    <a:lnTo>
                      <a:pt x="298" y="817"/>
                    </a:lnTo>
                    <a:lnTo>
                      <a:pt x="316" y="843"/>
                    </a:lnTo>
                    <a:lnTo>
                      <a:pt x="336" y="867"/>
                    </a:lnTo>
                    <a:lnTo>
                      <a:pt x="358" y="890"/>
                    </a:lnTo>
                    <a:lnTo>
                      <a:pt x="381" y="911"/>
                    </a:lnTo>
                    <a:lnTo>
                      <a:pt x="406" y="932"/>
                    </a:lnTo>
                    <a:lnTo>
                      <a:pt x="433" y="952"/>
                    </a:lnTo>
                    <a:lnTo>
                      <a:pt x="463" y="971"/>
                    </a:lnTo>
                    <a:lnTo>
                      <a:pt x="494" y="988"/>
                    </a:lnTo>
                    <a:lnTo>
                      <a:pt x="527" y="1004"/>
                    </a:lnTo>
                    <a:lnTo>
                      <a:pt x="563" y="1018"/>
                    </a:lnTo>
                    <a:lnTo>
                      <a:pt x="600" y="1032"/>
                    </a:lnTo>
                    <a:lnTo>
                      <a:pt x="640" y="1045"/>
                    </a:lnTo>
                    <a:lnTo>
                      <a:pt x="681" y="1057"/>
                    </a:lnTo>
                    <a:lnTo>
                      <a:pt x="725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8" name="Freeform 1220"/>
              <p:cNvSpPr>
                <a:spLocks noEditPoints="1"/>
              </p:cNvSpPr>
              <p:nvPr/>
            </p:nvSpPr>
            <p:spPr bwMode="auto">
              <a:xfrm>
                <a:off x="3259" y="1803"/>
                <a:ext cx="148" cy="216"/>
              </a:xfrm>
              <a:custGeom>
                <a:avLst/>
                <a:gdLst>
                  <a:gd name="T0" fmla="*/ 29 w 750"/>
                  <a:gd name="T1" fmla="*/ 43 h 1092"/>
                  <a:gd name="T2" fmla="*/ 30 w 750"/>
                  <a:gd name="T3" fmla="*/ 42 h 1092"/>
                  <a:gd name="T4" fmla="*/ 29 w 750"/>
                  <a:gd name="T5" fmla="*/ 41 h 1092"/>
                  <a:gd name="T6" fmla="*/ 30 w 750"/>
                  <a:gd name="T7" fmla="*/ 40 h 1092"/>
                  <a:gd name="T8" fmla="*/ 28 w 750"/>
                  <a:gd name="T9" fmla="*/ 34 h 1092"/>
                  <a:gd name="T10" fmla="*/ 26 w 750"/>
                  <a:gd name="T11" fmla="*/ 26 h 1092"/>
                  <a:gd name="T12" fmla="*/ 23 w 750"/>
                  <a:gd name="T13" fmla="*/ 17 h 1092"/>
                  <a:gd name="T14" fmla="*/ 27 w 750"/>
                  <a:gd name="T15" fmla="*/ 24 h 1092"/>
                  <a:gd name="T16" fmla="*/ 29 w 750"/>
                  <a:gd name="T17" fmla="*/ 33 h 1092"/>
                  <a:gd name="T18" fmla="*/ 23 w 750"/>
                  <a:gd name="T19" fmla="*/ 17 h 1092"/>
                  <a:gd name="T20" fmla="*/ 23 w 750"/>
                  <a:gd name="T21" fmla="*/ 17 h 1092"/>
                  <a:gd name="T22" fmla="*/ 24 w 750"/>
                  <a:gd name="T23" fmla="*/ 17 h 1092"/>
                  <a:gd name="T24" fmla="*/ 22 w 750"/>
                  <a:gd name="T25" fmla="*/ 14 h 1092"/>
                  <a:gd name="T26" fmla="*/ 24 w 750"/>
                  <a:gd name="T27" fmla="*/ 17 h 1092"/>
                  <a:gd name="T28" fmla="*/ 19 w 750"/>
                  <a:gd name="T29" fmla="*/ 9 h 1092"/>
                  <a:gd name="T30" fmla="*/ 21 w 750"/>
                  <a:gd name="T31" fmla="*/ 13 h 1092"/>
                  <a:gd name="T32" fmla="*/ 15 w 750"/>
                  <a:gd name="T33" fmla="*/ 4 h 1092"/>
                  <a:gd name="T34" fmla="*/ 12 w 750"/>
                  <a:gd name="T35" fmla="*/ 2 h 1092"/>
                  <a:gd name="T36" fmla="*/ 8 w 750"/>
                  <a:gd name="T37" fmla="*/ 1 h 1092"/>
                  <a:gd name="T38" fmla="*/ 4 w 750"/>
                  <a:gd name="T39" fmla="*/ 1 h 1092"/>
                  <a:gd name="T40" fmla="*/ 0 w 750"/>
                  <a:gd name="T41" fmla="*/ 1 h 1092"/>
                  <a:gd name="T42" fmla="*/ 5 w 750"/>
                  <a:gd name="T43" fmla="*/ 0 h 1092"/>
                  <a:gd name="T44" fmla="*/ 9 w 750"/>
                  <a:gd name="T45" fmla="*/ 0 h 1092"/>
                  <a:gd name="T46" fmla="*/ 13 w 750"/>
                  <a:gd name="T47" fmla="*/ 2 h 1092"/>
                  <a:gd name="T48" fmla="*/ 16 w 750"/>
                  <a:gd name="T49" fmla="*/ 4 h 1092"/>
                  <a:gd name="T50" fmla="*/ 0 w 750"/>
                  <a:gd name="T51" fmla="*/ 2 h 1092"/>
                  <a:gd name="T52" fmla="*/ 0 w 750"/>
                  <a:gd name="T53" fmla="*/ 1 h 1092"/>
                  <a:gd name="T54" fmla="*/ 1 w 750"/>
                  <a:gd name="T55" fmla="*/ 1 h 1092"/>
                  <a:gd name="T56" fmla="*/ 1 w 750"/>
                  <a:gd name="T57" fmla="*/ 1 h 1092"/>
                  <a:gd name="T58" fmla="*/ 1 w 750"/>
                  <a:gd name="T59" fmla="*/ 2 h 1092"/>
                  <a:gd name="T60" fmla="*/ 1 w 750"/>
                  <a:gd name="T61" fmla="*/ 3 h 1092"/>
                  <a:gd name="T62" fmla="*/ 3 w 750"/>
                  <a:gd name="T63" fmla="*/ 4 h 1092"/>
                  <a:gd name="T64" fmla="*/ 2 w 750"/>
                  <a:gd name="T65" fmla="*/ 4 h 1092"/>
                  <a:gd name="T66" fmla="*/ 6 w 750"/>
                  <a:gd name="T67" fmla="*/ 10 h 1092"/>
                  <a:gd name="T68" fmla="*/ 8 w 750"/>
                  <a:gd name="T69" fmla="*/ 17 h 1092"/>
                  <a:gd name="T70" fmla="*/ 4 w 750"/>
                  <a:gd name="T71" fmla="*/ 9 h 1092"/>
                  <a:gd name="T72" fmla="*/ 9 w 750"/>
                  <a:gd name="T73" fmla="*/ 17 h 1092"/>
                  <a:gd name="T74" fmla="*/ 9 w 750"/>
                  <a:gd name="T75" fmla="*/ 17 h 1092"/>
                  <a:gd name="T76" fmla="*/ 8 w 750"/>
                  <a:gd name="T77" fmla="*/ 18 h 1092"/>
                  <a:gd name="T78" fmla="*/ 10 w 750"/>
                  <a:gd name="T79" fmla="*/ 20 h 1092"/>
                  <a:gd name="T80" fmla="*/ 9 w 750"/>
                  <a:gd name="T81" fmla="*/ 20 h 1092"/>
                  <a:gd name="T82" fmla="*/ 11 w 750"/>
                  <a:gd name="T83" fmla="*/ 25 h 1092"/>
                  <a:gd name="T84" fmla="*/ 11 w 750"/>
                  <a:gd name="T85" fmla="*/ 31 h 1092"/>
                  <a:gd name="T86" fmla="*/ 10 w 750"/>
                  <a:gd name="T87" fmla="*/ 24 h 1092"/>
                  <a:gd name="T88" fmla="*/ 11 w 750"/>
                  <a:gd name="T89" fmla="*/ 31 h 1092"/>
                  <a:gd name="T90" fmla="*/ 13 w 750"/>
                  <a:gd name="T91" fmla="*/ 34 h 1092"/>
                  <a:gd name="T92" fmla="*/ 18 w 750"/>
                  <a:gd name="T93" fmla="*/ 39 h 1092"/>
                  <a:gd name="T94" fmla="*/ 14 w 750"/>
                  <a:gd name="T95" fmla="*/ 35 h 1092"/>
                  <a:gd name="T96" fmla="*/ 11 w 750"/>
                  <a:gd name="T97" fmla="*/ 32 h 1092"/>
                  <a:gd name="T98" fmla="*/ 20 w 750"/>
                  <a:gd name="T99" fmla="*/ 40 h 1092"/>
                  <a:gd name="T100" fmla="*/ 30 w 750"/>
                  <a:gd name="T101" fmla="*/ 43 h 1092"/>
                  <a:gd name="T102" fmla="*/ 21 w 750"/>
                  <a:gd name="T103" fmla="*/ 41 h 1092"/>
                  <a:gd name="T104" fmla="*/ 30 w 750"/>
                  <a:gd name="T105" fmla="*/ 43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724" y="1079"/>
                    </a:moveTo>
                    <a:lnTo>
                      <a:pt x="724" y="1079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4" y="1079"/>
                    </a:moveTo>
                    <a:lnTo>
                      <a:pt x="725" y="1070"/>
                    </a:lnTo>
                    <a:lnTo>
                      <a:pt x="725" y="1060"/>
                    </a:lnTo>
                    <a:lnTo>
                      <a:pt x="725" y="1049"/>
                    </a:lnTo>
                    <a:lnTo>
                      <a:pt x="725" y="1036"/>
                    </a:lnTo>
                    <a:lnTo>
                      <a:pt x="750" y="1035"/>
                    </a:lnTo>
                    <a:lnTo>
                      <a:pt x="750" y="1049"/>
                    </a:lnTo>
                    <a:lnTo>
                      <a:pt x="750" y="1061"/>
                    </a:lnTo>
                    <a:lnTo>
                      <a:pt x="750" y="1072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5" y="1036"/>
                    </a:moveTo>
                    <a:lnTo>
                      <a:pt x="725" y="1022"/>
                    </a:lnTo>
                    <a:lnTo>
                      <a:pt x="724" y="1006"/>
                    </a:lnTo>
                    <a:lnTo>
                      <a:pt x="723" y="989"/>
                    </a:lnTo>
                    <a:lnTo>
                      <a:pt x="721" y="971"/>
                    </a:lnTo>
                    <a:lnTo>
                      <a:pt x="746" y="967"/>
                    </a:lnTo>
                    <a:lnTo>
                      <a:pt x="747" y="987"/>
                    </a:lnTo>
                    <a:lnTo>
                      <a:pt x="748" y="1004"/>
                    </a:lnTo>
                    <a:lnTo>
                      <a:pt x="749" y="1020"/>
                    </a:lnTo>
                    <a:lnTo>
                      <a:pt x="750" y="1035"/>
                    </a:lnTo>
                    <a:lnTo>
                      <a:pt x="725" y="1036"/>
                    </a:lnTo>
                    <a:close/>
                    <a:moveTo>
                      <a:pt x="721" y="971"/>
                    </a:moveTo>
                    <a:lnTo>
                      <a:pt x="715" y="917"/>
                    </a:lnTo>
                    <a:lnTo>
                      <a:pt x="707" y="857"/>
                    </a:lnTo>
                    <a:lnTo>
                      <a:pt x="701" y="825"/>
                    </a:lnTo>
                    <a:lnTo>
                      <a:pt x="695" y="792"/>
                    </a:lnTo>
                    <a:lnTo>
                      <a:pt x="688" y="758"/>
                    </a:lnTo>
                    <a:lnTo>
                      <a:pt x="681" y="722"/>
                    </a:lnTo>
                    <a:lnTo>
                      <a:pt x="672" y="687"/>
                    </a:lnTo>
                    <a:lnTo>
                      <a:pt x="662" y="650"/>
                    </a:lnTo>
                    <a:lnTo>
                      <a:pt x="653" y="613"/>
                    </a:lnTo>
                    <a:lnTo>
                      <a:pt x="641" y="575"/>
                    </a:lnTo>
                    <a:lnTo>
                      <a:pt x="629" y="537"/>
                    </a:lnTo>
                    <a:lnTo>
                      <a:pt x="616" y="501"/>
                    </a:lnTo>
                    <a:lnTo>
                      <a:pt x="601" y="463"/>
                    </a:lnTo>
                    <a:lnTo>
                      <a:pt x="586" y="426"/>
                    </a:lnTo>
                    <a:lnTo>
                      <a:pt x="608" y="417"/>
                    </a:lnTo>
                    <a:lnTo>
                      <a:pt x="623" y="454"/>
                    </a:lnTo>
                    <a:lnTo>
                      <a:pt x="639" y="492"/>
                    </a:lnTo>
                    <a:lnTo>
                      <a:pt x="652" y="530"/>
                    </a:lnTo>
                    <a:lnTo>
                      <a:pt x="665" y="568"/>
                    </a:lnTo>
                    <a:lnTo>
                      <a:pt x="675" y="606"/>
                    </a:lnTo>
                    <a:lnTo>
                      <a:pt x="686" y="643"/>
                    </a:lnTo>
                    <a:lnTo>
                      <a:pt x="696" y="681"/>
                    </a:lnTo>
                    <a:lnTo>
                      <a:pt x="704" y="717"/>
                    </a:lnTo>
                    <a:lnTo>
                      <a:pt x="712" y="752"/>
                    </a:lnTo>
                    <a:lnTo>
                      <a:pt x="719" y="787"/>
                    </a:lnTo>
                    <a:lnTo>
                      <a:pt x="725" y="822"/>
                    </a:lnTo>
                    <a:lnTo>
                      <a:pt x="730" y="854"/>
                    </a:lnTo>
                    <a:lnTo>
                      <a:pt x="739" y="914"/>
                    </a:lnTo>
                    <a:lnTo>
                      <a:pt x="746" y="967"/>
                    </a:lnTo>
                    <a:lnTo>
                      <a:pt x="721" y="971"/>
                    </a:lnTo>
                    <a:close/>
                    <a:moveTo>
                      <a:pt x="586" y="426"/>
                    </a:moveTo>
                    <a:lnTo>
                      <a:pt x="586" y="425"/>
                    </a:lnTo>
                    <a:lnTo>
                      <a:pt x="598" y="421"/>
                    </a:lnTo>
                    <a:lnTo>
                      <a:pt x="586" y="426"/>
                    </a:lnTo>
                    <a:close/>
                    <a:moveTo>
                      <a:pt x="586" y="425"/>
                    </a:moveTo>
                    <a:lnTo>
                      <a:pt x="586" y="425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586" y="425"/>
                    </a:lnTo>
                    <a:close/>
                    <a:moveTo>
                      <a:pt x="608" y="417"/>
                    </a:moveTo>
                    <a:lnTo>
                      <a:pt x="608" y="417"/>
                    </a:lnTo>
                    <a:lnTo>
                      <a:pt x="598" y="421"/>
                    </a:lnTo>
                    <a:lnTo>
                      <a:pt x="608" y="417"/>
                    </a:lnTo>
                    <a:close/>
                    <a:moveTo>
                      <a:pt x="586" y="425"/>
                    </a:moveTo>
                    <a:lnTo>
                      <a:pt x="574" y="398"/>
                    </a:lnTo>
                    <a:lnTo>
                      <a:pt x="562" y="372"/>
                    </a:lnTo>
                    <a:lnTo>
                      <a:pt x="548" y="345"/>
                    </a:lnTo>
                    <a:lnTo>
                      <a:pt x="534" y="319"/>
                    </a:lnTo>
                    <a:lnTo>
                      <a:pt x="555" y="307"/>
                    </a:lnTo>
                    <a:lnTo>
                      <a:pt x="569" y="333"/>
                    </a:lnTo>
                    <a:lnTo>
                      <a:pt x="582" y="360"/>
                    </a:lnTo>
                    <a:lnTo>
                      <a:pt x="595" y="387"/>
                    </a:lnTo>
                    <a:lnTo>
                      <a:pt x="608" y="417"/>
                    </a:lnTo>
                    <a:lnTo>
                      <a:pt x="586" y="425"/>
                    </a:lnTo>
                    <a:close/>
                    <a:moveTo>
                      <a:pt x="534" y="319"/>
                    </a:moveTo>
                    <a:lnTo>
                      <a:pt x="520" y="293"/>
                    </a:lnTo>
                    <a:lnTo>
                      <a:pt x="506" y="270"/>
                    </a:lnTo>
                    <a:lnTo>
                      <a:pt x="490" y="246"/>
                    </a:lnTo>
                    <a:lnTo>
                      <a:pt x="474" y="223"/>
                    </a:lnTo>
                    <a:lnTo>
                      <a:pt x="494" y="209"/>
                    </a:lnTo>
                    <a:lnTo>
                      <a:pt x="510" y="233"/>
                    </a:lnTo>
                    <a:lnTo>
                      <a:pt x="526" y="257"/>
                    </a:lnTo>
                    <a:lnTo>
                      <a:pt x="541" y="282"/>
                    </a:lnTo>
                    <a:lnTo>
                      <a:pt x="555" y="307"/>
                    </a:lnTo>
                    <a:lnTo>
                      <a:pt x="534" y="319"/>
                    </a:lnTo>
                    <a:close/>
                    <a:moveTo>
                      <a:pt x="474" y="223"/>
                    </a:moveTo>
                    <a:lnTo>
                      <a:pt x="453" y="195"/>
                    </a:lnTo>
                    <a:lnTo>
                      <a:pt x="431" y="169"/>
                    </a:lnTo>
                    <a:lnTo>
                      <a:pt x="409" y="145"/>
                    </a:lnTo>
                    <a:lnTo>
                      <a:pt x="385" y="123"/>
                    </a:lnTo>
                    <a:lnTo>
                      <a:pt x="372" y="112"/>
                    </a:lnTo>
                    <a:lnTo>
                      <a:pt x="360" y="102"/>
                    </a:lnTo>
                    <a:lnTo>
                      <a:pt x="347" y="93"/>
                    </a:lnTo>
                    <a:lnTo>
                      <a:pt x="334" y="84"/>
                    </a:lnTo>
                    <a:lnTo>
                      <a:pt x="320" y="75"/>
                    </a:lnTo>
                    <a:lnTo>
                      <a:pt x="307" y="68"/>
                    </a:lnTo>
                    <a:lnTo>
                      <a:pt x="293" y="60"/>
                    </a:lnTo>
                    <a:lnTo>
                      <a:pt x="279" y="54"/>
                    </a:lnTo>
                    <a:lnTo>
                      <a:pt x="265" y="48"/>
                    </a:lnTo>
                    <a:lnTo>
                      <a:pt x="250" y="43"/>
                    </a:lnTo>
                    <a:lnTo>
                      <a:pt x="235" y="37"/>
                    </a:lnTo>
                    <a:lnTo>
                      <a:pt x="220" y="34"/>
                    </a:lnTo>
                    <a:lnTo>
                      <a:pt x="204" y="31"/>
                    </a:lnTo>
                    <a:lnTo>
                      <a:pt x="188" y="28"/>
                    </a:lnTo>
                    <a:lnTo>
                      <a:pt x="173" y="27"/>
                    </a:lnTo>
                    <a:lnTo>
                      <a:pt x="156" y="26"/>
                    </a:lnTo>
                    <a:lnTo>
                      <a:pt x="140" y="24"/>
                    </a:lnTo>
                    <a:lnTo>
                      <a:pt x="123" y="26"/>
                    </a:lnTo>
                    <a:lnTo>
                      <a:pt x="106" y="27"/>
                    </a:lnTo>
                    <a:lnTo>
                      <a:pt x="89" y="29"/>
                    </a:lnTo>
                    <a:lnTo>
                      <a:pt x="70" y="32"/>
                    </a:lnTo>
                    <a:lnTo>
                      <a:pt x="53" y="35"/>
                    </a:lnTo>
                    <a:lnTo>
                      <a:pt x="35" y="41"/>
                    </a:lnTo>
                    <a:lnTo>
                      <a:pt x="16" y="46"/>
                    </a:lnTo>
                    <a:lnTo>
                      <a:pt x="9" y="22"/>
                    </a:lnTo>
                    <a:lnTo>
                      <a:pt x="28" y="16"/>
                    </a:lnTo>
                    <a:lnTo>
                      <a:pt x="48" y="12"/>
                    </a:lnTo>
                    <a:lnTo>
                      <a:pt x="67" y="7"/>
                    </a:lnTo>
                    <a:lnTo>
                      <a:pt x="86" y="4"/>
                    </a:lnTo>
                    <a:lnTo>
                      <a:pt x="104" y="2"/>
                    </a:lnTo>
                    <a:lnTo>
                      <a:pt x="122" y="1"/>
                    </a:lnTo>
                    <a:lnTo>
                      <a:pt x="140" y="0"/>
                    </a:lnTo>
                    <a:lnTo>
                      <a:pt x="158" y="1"/>
                    </a:lnTo>
                    <a:lnTo>
                      <a:pt x="175" y="2"/>
                    </a:lnTo>
                    <a:lnTo>
                      <a:pt x="191" y="3"/>
                    </a:lnTo>
                    <a:lnTo>
                      <a:pt x="209" y="6"/>
                    </a:lnTo>
                    <a:lnTo>
                      <a:pt x="225" y="9"/>
                    </a:lnTo>
                    <a:lnTo>
                      <a:pt x="241" y="14"/>
                    </a:lnTo>
                    <a:lnTo>
                      <a:pt x="256" y="18"/>
                    </a:lnTo>
                    <a:lnTo>
                      <a:pt x="272" y="24"/>
                    </a:lnTo>
                    <a:lnTo>
                      <a:pt x="288" y="30"/>
                    </a:lnTo>
                    <a:lnTo>
                      <a:pt x="303" y="37"/>
                    </a:lnTo>
                    <a:lnTo>
                      <a:pt x="317" y="45"/>
                    </a:lnTo>
                    <a:lnTo>
                      <a:pt x="332" y="53"/>
                    </a:lnTo>
                    <a:lnTo>
                      <a:pt x="346" y="62"/>
                    </a:lnTo>
                    <a:lnTo>
                      <a:pt x="359" y="71"/>
                    </a:lnTo>
                    <a:lnTo>
                      <a:pt x="373" y="81"/>
                    </a:lnTo>
                    <a:lnTo>
                      <a:pt x="386" y="91"/>
                    </a:lnTo>
                    <a:lnTo>
                      <a:pt x="399" y="102"/>
                    </a:lnTo>
                    <a:lnTo>
                      <a:pt x="425" y="126"/>
                    </a:lnTo>
                    <a:lnTo>
                      <a:pt x="448" y="152"/>
                    </a:lnTo>
                    <a:lnTo>
                      <a:pt x="472" y="180"/>
                    </a:lnTo>
                    <a:lnTo>
                      <a:pt x="494" y="209"/>
                    </a:lnTo>
                    <a:lnTo>
                      <a:pt x="474" y="223"/>
                    </a:lnTo>
                    <a:close/>
                    <a:moveTo>
                      <a:pt x="2" y="41"/>
                    </a:moveTo>
                    <a:lnTo>
                      <a:pt x="1" y="39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6" y="23"/>
                    </a:lnTo>
                    <a:lnTo>
                      <a:pt x="9" y="22"/>
                    </a:lnTo>
                    <a:lnTo>
                      <a:pt x="12" y="34"/>
                    </a:lnTo>
                    <a:lnTo>
                      <a:pt x="2" y="41"/>
                    </a:lnTo>
                    <a:close/>
                    <a:moveTo>
                      <a:pt x="23" y="28"/>
                    </a:moveTo>
                    <a:lnTo>
                      <a:pt x="22" y="27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22" y="27"/>
                    </a:moveTo>
                    <a:lnTo>
                      <a:pt x="22" y="27"/>
                    </a:lnTo>
                    <a:lnTo>
                      <a:pt x="23" y="28"/>
                    </a:lnTo>
                    <a:lnTo>
                      <a:pt x="12" y="34"/>
                    </a:lnTo>
                    <a:lnTo>
                      <a:pt x="22" y="27"/>
                    </a:lnTo>
                    <a:close/>
                    <a:moveTo>
                      <a:pt x="23" y="28"/>
                    </a:moveTo>
                    <a:lnTo>
                      <a:pt x="31" y="40"/>
                    </a:lnTo>
                    <a:lnTo>
                      <a:pt x="39" y="54"/>
                    </a:lnTo>
                    <a:lnTo>
                      <a:pt x="48" y="68"/>
                    </a:lnTo>
                    <a:lnTo>
                      <a:pt x="58" y="83"/>
                    </a:lnTo>
                    <a:lnTo>
                      <a:pt x="37" y="96"/>
                    </a:lnTo>
                    <a:lnTo>
                      <a:pt x="29" y="83"/>
                    </a:lnTo>
                    <a:lnTo>
                      <a:pt x="21" y="70"/>
                    </a:lnTo>
                    <a:lnTo>
                      <a:pt x="12" y="56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58" y="83"/>
                    </a:moveTo>
                    <a:lnTo>
                      <a:pt x="65" y="96"/>
                    </a:lnTo>
                    <a:lnTo>
                      <a:pt x="74" y="110"/>
                    </a:lnTo>
                    <a:lnTo>
                      <a:pt x="81" y="124"/>
                    </a:lnTo>
                    <a:lnTo>
                      <a:pt x="90" y="138"/>
                    </a:lnTo>
                    <a:lnTo>
                      <a:pt x="69" y="150"/>
                    </a:lnTo>
                    <a:lnTo>
                      <a:pt x="62" y="137"/>
                    </a:lnTo>
                    <a:lnTo>
                      <a:pt x="53" y="124"/>
                    </a:lnTo>
                    <a:lnTo>
                      <a:pt x="46" y="110"/>
                    </a:lnTo>
                    <a:lnTo>
                      <a:pt x="37" y="96"/>
                    </a:lnTo>
                    <a:lnTo>
                      <a:pt x="58" y="83"/>
                    </a:lnTo>
                    <a:close/>
                    <a:moveTo>
                      <a:pt x="90" y="138"/>
                    </a:moveTo>
                    <a:lnTo>
                      <a:pt x="110" y="174"/>
                    </a:lnTo>
                    <a:lnTo>
                      <a:pt x="129" y="209"/>
                    </a:lnTo>
                    <a:lnTo>
                      <a:pt x="147" y="244"/>
                    </a:lnTo>
                    <a:lnTo>
                      <a:pt x="163" y="278"/>
                    </a:lnTo>
                    <a:lnTo>
                      <a:pt x="180" y="313"/>
                    </a:lnTo>
                    <a:lnTo>
                      <a:pt x="195" y="347"/>
                    </a:lnTo>
                    <a:lnTo>
                      <a:pt x="209" y="382"/>
                    </a:lnTo>
                    <a:lnTo>
                      <a:pt x="221" y="415"/>
                    </a:lnTo>
                    <a:lnTo>
                      <a:pt x="198" y="424"/>
                    </a:lnTo>
                    <a:lnTo>
                      <a:pt x="185" y="391"/>
                    </a:lnTo>
                    <a:lnTo>
                      <a:pt x="172" y="356"/>
                    </a:lnTo>
                    <a:lnTo>
                      <a:pt x="157" y="323"/>
                    </a:lnTo>
                    <a:lnTo>
                      <a:pt x="141" y="288"/>
                    </a:lnTo>
                    <a:lnTo>
                      <a:pt x="124" y="253"/>
                    </a:lnTo>
                    <a:lnTo>
                      <a:pt x="107" y="219"/>
                    </a:lnTo>
                    <a:lnTo>
                      <a:pt x="88" y="184"/>
                    </a:lnTo>
                    <a:lnTo>
                      <a:pt x="69" y="150"/>
                    </a:lnTo>
                    <a:lnTo>
                      <a:pt x="90" y="138"/>
                    </a:lnTo>
                    <a:close/>
                    <a:moveTo>
                      <a:pt x="221" y="415"/>
                    </a:moveTo>
                    <a:lnTo>
                      <a:pt x="222" y="417"/>
                    </a:lnTo>
                    <a:lnTo>
                      <a:pt x="222" y="419"/>
                    </a:lnTo>
                    <a:lnTo>
                      <a:pt x="199" y="427"/>
                    </a:lnTo>
                    <a:lnTo>
                      <a:pt x="199" y="425"/>
                    </a:lnTo>
                    <a:lnTo>
                      <a:pt x="198" y="424"/>
                    </a:lnTo>
                    <a:lnTo>
                      <a:pt x="221" y="415"/>
                    </a:lnTo>
                    <a:close/>
                    <a:moveTo>
                      <a:pt x="222" y="419"/>
                    </a:moveTo>
                    <a:lnTo>
                      <a:pt x="227" y="432"/>
                    </a:lnTo>
                    <a:lnTo>
                      <a:pt x="231" y="445"/>
                    </a:lnTo>
                    <a:lnTo>
                      <a:pt x="236" y="459"/>
                    </a:lnTo>
                    <a:lnTo>
                      <a:pt x="240" y="472"/>
                    </a:lnTo>
                    <a:lnTo>
                      <a:pt x="217" y="479"/>
                    </a:lnTo>
                    <a:lnTo>
                      <a:pt x="213" y="466"/>
                    </a:lnTo>
                    <a:lnTo>
                      <a:pt x="209" y="453"/>
                    </a:lnTo>
                    <a:lnTo>
                      <a:pt x="203" y="440"/>
                    </a:lnTo>
                    <a:lnTo>
                      <a:pt x="199" y="427"/>
                    </a:lnTo>
                    <a:lnTo>
                      <a:pt x="222" y="419"/>
                    </a:lnTo>
                    <a:close/>
                    <a:moveTo>
                      <a:pt x="240" y="472"/>
                    </a:moveTo>
                    <a:lnTo>
                      <a:pt x="244" y="483"/>
                    </a:lnTo>
                    <a:lnTo>
                      <a:pt x="248" y="496"/>
                    </a:lnTo>
                    <a:lnTo>
                      <a:pt x="252" y="509"/>
                    </a:lnTo>
                    <a:lnTo>
                      <a:pt x="256" y="523"/>
                    </a:lnTo>
                    <a:lnTo>
                      <a:pt x="232" y="530"/>
                    </a:lnTo>
                    <a:lnTo>
                      <a:pt x="229" y="519"/>
                    </a:lnTo>
                    <a:lnTo>
                      <a:pt x="225" y="506"/>
                    </a:lnTo>
                    <a:lnTo>
                      <a:pt x="222" y="493"/>
                    </a:lnTo>
                    <a:lnTo>
                      <a:pt x="217" y="479"/>
                    </a:lnTo>
                    <a:lnTo>
                      <a:pt x="240" y="472"/>
                    </a:lnTo>
                    <a:close/>
                    <a:moveTo>
                      <a:pt x="256" y="523"/>
                    </a:moveTo>
                    <a:lnTo>
                      <a:pt x="264" y="557"/>
                    </a:lnTo>
                    <a:lnTo>
                      <a:pt x="271" y="589"/>
                    </a:lnTo>
                    <a:lnTo>
                      <a:pt x="278" y="622"/>
                    </a:lnTo>
                    <a:lnTo>
                      <a:pt x="283" y="653"/>
                    </a:lnTo>
                    <a:lnTo>
                      <a:pt x="286" y="684"/>
                    </a:lnTo>
                    <a:lnTo>
                      <a:pt x="290" y="716"/>
                    </a:lnTo>
                    <a:lnTo>
                      <a:pt x="291" y="746"/>
                    </a:lnTo>
                    <a:lnTo>
                      <a:pt x="292" y="776"/>
                    </a:lnTo>
                    <a:lnTo>
                      <a:pt x="267" y="776"/>
                    </a:lnTo>
                    <a:lnTo>
                      <a:pt x="267" y="747"/>
                    </a:lnTo>
                    <a:lnTo>
                      <a:pt x="265" y="718"/>
                    </a:lnTo>
                    <a:lnTo>
                      <a:pt x="263" y="688"/>
                    </a:lnTo>
                    <a:lnTo>
                      <a:pt x="258" y="657"/>
                    </a:lnTo>
                    <a:lnTo>
                      <a:pt x="254" y="626"/>
                    </a:lnTo>
                    <a:lnTo>
                      <a:pt x="248" y="595"/>
                    </a:lnTo>
                    <a:lnTo>
                      <a:pt x="241" y="562"/>
                    </a:lnTo>
                    <a:lnTo>
                      <a:pt x="232" y="530"/>
                    </a:lnTo>
                    <a:lnTo>
                      <a:pt x="256" y="523"/>
                    </a:lnTo>
                    <a:close/>
                    <a:moveTo>
                      <a:pt x="268" y="782"/>
                    </a:moveTo>
                    <a:lnTo>
                      <a:pt x="268" y="779"/>
                    </a:lnTo>
                    <a:lnTo>
                      <a:pt x="267" y="776"/>
                    </a:lnTo>
                    <a:lnTo>
                      <a:pt x="279" y="776"/>
                    </a:lnTo>
                    <a:lnTo>
                      <a:pt x="268" y="782"/>
                    </a:lnTo>
                    <a:close/>
                    <a:moveTo>
                      <a:pt x="290" y="771"/>
                    </a:moveTo>
                    <a:lnTo>
                      <a:pt x="304" y="798"/>
                    </a:lnTo>
                    <a:lnTo>
                      <a:pt x="320" y="824"/>
                    </a:lnTo>
                    <a:lnTo>
                      <a:pt x="337" y="849"/>
                    </a:lnTo>
                    <a:lnTo>
                      <a:pt x="357" y="871"/>
                    </a:lnTo>
                    <a:lnTo>
                      <a:pt x="378" y="894"/>
                    </a:lnTo>
                    <a:lnTo>
                      <a:pt x="401" y="915"/>
                    </a:lnTo>
                    <a:lnTo>
                      <a:pt x="426" y="936"/>
                    </a:lnTo>
                    <a:lnTo>
                      <a:pt x="453" y="954"/>
                    </a:lnTo>
                    <a:lnTo>
                      <a:pt x="439" y="975"/>
                    </a:lnTo>
                    <a:lnTo>
                      <a:pt x="411" y="954"/>
                    </a:lnTo>
                    <a:lnTo>
                      <a:pt x="385" y="934"/>
                    </a:lnTo>
                    <a:lnTo>
                      <a:pt x="373" y="923"/>
                    </a:lnTo>
                    <a:lnTo>
                      <a:pt x="361" y="911"/>
                    </a:lnTo>
                    <a:lnTo>
                      <a:pt x="349" y="899"/>
                    </a:lnTo>
                    <a:lnTo>
                      <a:pt x="338" y="887"/>
                    </a:lnTo>
                    <a:lnTo>
                      <a:pt x="329" y="876"/>
                    </a:lnTo>
                    <a:lnTo>
                      <a:pt x="318" y="863"/>
                    </a:lnTo>
                    <a:lnTo>
                      <a:pt x="309" y="851"/>
                    </a:lnTo>
                    <a:lnTo>
                      <a:pt x="299" y="837"/>
                    </a:lnTo>
                    <a:lnTo>
                      <a:pt x="291" y="824"/>
                    </a:lnTo>
                    <a:lnTo>
                      <a:pt x="283" y="810"/>
                    </a:lnTo>
                    <a:lnTo>
                      <a:pt x="276" y="796"/>
                    </a:lnTo>
                    <a:lnTo>
                      <a:pt x="268" y="782"/>
                    </a:lnTo>
                    <a:lnTo>
                      <a:pt x="290" y="771"/>
                    </a:lnTo>
                    <a:close/>
                    <a:moveTo>
                      <a:pt x="453" y="954"/>
                    </a:moveTo>
                    <a:lnTo>
                      <a:pt x="481" y="973"/>
                    </a:lnTo>
                    <a:lnTo>
                      <a:pt x="512" y="990"/>
                    </a:lnTo>
                    <a:lnTo>
                      <a:pt x="545" y="1005"/>
                    </a:lnTo>
                    <a:lnTo>
                      <a:pt x="579" y="1020"/>
                    </a:lnTo>
                    <a:lnTo>
                      <a:pt x="617" y="1034"/>
                    </a:lnTo>
                    <a:lnTo>
                      <a:pt x="655" y="1046"/>
                    </a:lnTo>
                    <a:lnTo>
                      <a:pt x="696" y="1058"/>
                    </a:lnTo>
                    <a:lnTo>
                      <a:pt x="739" y="1068"/>
                    </a:lnTo>
                    <a:lnTo>
                      <a:pt x="734" y="1092"/>
                    </a:lnTo>
                    <a:lnTo>
                      <a:pt x="689" y="1082"/>
                    </a:lnTo>
                    <a:lnTo>
                      <a:pt x="647" y="1070"/>
                    </a:lnTo>
                    <a:lnTo>
                      <a:pt x="607" y="1057"/>
                    </a:lnTo>
                    <a:lnTo>
                      <a:pt x="569" y="1043"/>
                    </a:lnTo>
                    <a:lnTo>
                      <a:pt x="534" y="1028"/>
                    </a:lnTo>
                    <a:lnTo>
                      <a:pt x="500" y="1012"/>
                    </a:lnTo>
                    <a:lnTo>
                      <a:pt x="469" y="993"/>
                    </a:lnTo>
                    <a:lnTo>
                      <a:pt x="439" y="975"/>
                    </a:lnTo>
                    <a:lnTo>
                      <a:pt x="453" y="954"/>
                    </a:lnTo>
                    <a:close/>
                    <a:moveTo>
                      <a:pt x="749" y="1081"/>
                    </a:moveTo>
                    <a:lnTo>
                      <a:pt x="747" y="1086"/>
                    </a:lnTo>
                    <a:lnTo>
                      <a:pt x="743" y="1089"/>
                    </a:lnTo>
                    <a:lnTo>
                      <a:pt x="739" y="1092"/>
                    </a:lnTo>
                    <a:lnTo>
                      <a:pt x="734" y="1092"/>
                    </a:lnTo>
                    <a:lnTo>
                      <a:pt x="737" y="1080"/>
                    </a:lnTo>
                    <a:lnTo>
                      <a:pt x="749" y="10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09" name="Freeform 1221"/>
              <p:cNvSpPr>
                <a:spLocks/>
              </p:cNvSpPr>
              <p:nvPr/>
            </p:nvSpPr>
            <p:spPr bwMode="auto">
              <a:xfrm>
                <a:off x="3200" y="1799"/>
                <a:ext cx="116" cy="190"/>
              </a:xfrm>
              <a:custGeom>
                <a:avLst/>
                <a:gdLst>
                  <a:gd name="T0" fmla="*/ 24 w 604"/>
                  <a:gd name="T1" fmla="*/ 38 h 959"/>
                  <a:gd name="T2" fmla="*/ 24 w 604"/>
                  <a:gd name="T3" fmla="*/ 36 h 959"/>
                  <a:gd name="T4" fmla="*/ 24 w 604"/>
                  <a:gd name="T5" fmla="*/ 34 h 959"/>
                  <a:gd name="T6" fmla="*/ 23 w 604"/>
                  <a:gd name="T7" fmla="*/ 31 h 959"/>
                  <a:gd name="T8" fmla="*/ 23 w 604"/>
                  <a:gd name="T9" fmla="*/ 28 h 959"/>
                  <a:gd name="T10" fmla="*/ 22 w 604"/>
                  <a:gd name="T11" fmla="*/ 24 h 959"/>
                  <a:gd name="T12" fmla="*/ 21 w 604"/>
                  <a:gd name="T13" fmla="*/ 20 h 959"/>
                  <a:gd name="T14" fmla="*/ 20 w 604"/>
                  <a:gd name="T15" fmla="*/ 17 h 959"/>
                  <a:gd name="T16" fmla="*/ 18 w 604"/>
                  <a:gd name="T17" fmla="*/ 13 h 959"/>
                  <a:gd name="T18" fmla="*/ 17 w 604"/>
                  <a:gd name="T19" fmla="*/ 10 h 959"/>
                  <a:gd name="T20" fmla="*/ 16 w 604"/>
                  <a:gd name="T21" fmla="*/ 9 h 959"/>
                  <a:gd name="T22" fmla="*/ 15 w 604"/>
                  <a:gd name="T23" fmla="*/ 7 h 959"/>
                  <a:gd name="T24" fmla="*/ 15 w 604"/>
                  <a:gd name="T25" fmla="*/ 6 h 959"/>
                  <a:gd name="T26" fmla="*/ 14 w 604"/>
                  <a:gd name="T27" fmla="*/ 5 h 959"/>
                  <a:gd name="T28" fmla="*/ 12 w 604"/>
                  <a:gd name="T29" fmla="*/ 3 h 959"/>
                  <a:gd name="T30" fmla="*/ 11 w 604"/>
                  <a:gd name="T31" fmla="*/ 2 h 959"/>
                  <a:gd name="T32" fmla="*/ 10 w 604"/>
                  <a:gd name="T33" fmla="*/ 2 h 959"/>
                  <a:gd name="T34" fmla="*/ 9 w 604"/>
                  <a:gd name="T35" fmla="*/ 1 h 959"/>
                  <a:gd name="T36" fmla="*/ 7 w 604"/>
                  <a:gd name="T37" fmla="*/ 0 h 959"/>
                  <a:gd name="T38" fmla="*/ 6 w 604"/>
                  <a:gd name="T39" fmla="*/ 0 h 959"/>
                  <a:gd name="T40" fmla="*/ 4 w 604"/>
                  <a:gd name="T41" fmla="*/ 0 h 959"/>
                  <a:gd name="T42" fmla="*/ 3 w 604"/>
                  <a:gd name="T43" fmla="*/ 0 h 959"/>
                  <a:gd name="T44" fmla="*/ 1 w 604"/>
                  <a:gd name="T45" fmla="*/ 1 h 959"/>
                  <a:gd name="T46" fmla="*/ 1 w 604"/>
                  <a:gd name="T47" fmla="*/ 3 h 959"/>
                  <a:gd name="T48" fmla="*/ 3 w 604"/>
                  <a:gd name="T49" fmla="*/ 6 h 959"/>
                  <a:gd name="T50" fmla="*/ 5 w 604"/>
                  <a:gd name="T51" fmla="*/ 10 h 959"/>
                  <a:gd name="T52" fmla="*/ 6 w 604"/>
                  <a:gd name="T53" fmla="*/ 13 h 959"/>
                  <a:gd name="T54" fmla="*/ 7 w 604"/>
                  <a:gd name="T55" fmla="*/ 17 h 959"/>
                  <a:gd name="T56" fmla="*/ 8 w 604"/>
                  <a:gd name="T57" fmla="*/ 20 h 959"/>
                  <a:gd name="T58" fmla="*/ 9 w 604"/>
                  <a:gd name="T59" fmla="*/ 23 h 959"/>
                  <a:gd name="T60" fmla="*/ 9 w 604"/>
                  <a:gd name="T61" fmla="*/ 26 h 959"/>
                  <a:gd name="T62" fmla="*/ 9 w 604"/>
                  <a:gd name="T63" fmla="*/ 29 h 959"/>
                  <a:gd name="T64" fmla="*/ 11 w 604"/>
                  <a:gd name="T65" fmla="*/ 31 h 959"/>
                  <a:gd name="T66" fmla="*/ 12 w 604"/>
                  <a:gd name="T67" fmla="*/ 32 h 959"/>
                  <a:gd name="T68" fmla="*/ 14 w 604"/>
                  <a:gd name="T69" fmla="*/ 34 h 959"/>
                  <a:gd name="T70" fmla="*/ 15 w 604"/>
                  <a:gd name="T71" fmla="*/ 35 h 959"/>
                  <a:gd name="T72" fmla="*/ 17 w 604"/>
                  <a:gd name="T73" fmla="*/ 36 h 959"/>
                  <a:gd name="T74" fmla="*/ 20 w 604"/>
                  <a:gd name="T75" fmla="*/ 37 h 959"/>
                  <a:gd name="T76" fmla="*/ 22 w 604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4"/>
                  <a:gd name="T118" fmla="*/ 0 h 959"/>
                  <a:gd name="T119" fmla="*/ 604 w 604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4" h="959">
                    <a:moveTo>
                      <a:pt x="604" y="959"/>
                    </a:moveTo>
                    <a:lnTo>
                      <a:pt x="604" y="944"/>
                    </a:lnTo>
                    <a:lnTo>
                      <a:pt x="604" y="924"/>
                    </a:lnTo>
                    <a:lnTo>
                      <a:pt x="603" y="901"/>
                    </a:lnTo>
                    <a:lnTo>
                      <a:pt x="601" y="874"/>
                    </a:lnTo>
                    <a:lnTo>
                      <a:pt x="599" y="842"/>
                    </a:lnTo>
                    <a:lnTo>
                      <a:pt x="595" y="808"/>
                    </a:lnTo>
                    <a:lnTo>
                      <a:pt x="590" y="771"/>
                    </a:lnTo>
                    <a:lnTo>
                      <a:pt x="584" y="731"/>
                    </a:lnTo>
                    <a:lnTo>
                      <a:pt x="576" y="689"/>
                    </a:lnTo>
                    <a:lnTo>
                      <a:pt x="568" y="646"/>
                    </a:lnTo>
                    <a:lnTo>
                      <a:pt x="558" y="600"/>
                    </a:lnTo>
                    <a:lnTo>
                      <a:pt x="547" y="555"/>
                    </a:lnTo>
                    <a:lnTo>
                      <a:pt x="534" y="508"/>
                    </a:lnTo>
                    <a:lnTo>
                      <a:pt x="520" y="461"/>
                    </a:lnTo>
                    <a:lnTo>
                      <a:pt x="504" y="414"/>
                    </a:lnTo>
                    <a:lnTo>
                      <a:pt x="487" y="367"/>
                    </a:lnTo>
                    <a:lnTo>
                      <a:pt x="468" y="323"/>
                    </a:lnTo>
                    <a:lnTo>
                      <a:pt x="449" y="280"/>
                    </a:lnTo>
                    <a:lnTo>
                      <a:pt x="438" y="259"/>
                    </a:lnTo>
                    <a:lnTo>
                      <a:pt x="427" y="239"/>
                    </a:lnTo>
                    <a:lnTo>
                      <a:pt x="416" y="219"/>
                    </a:lnTo>
                    <a:lnTo>
                      <a:pt x="404" y="200"/>
                    </a:lnTo>
                    <a:lnTo>
                      <a:pt x="393" y="181"/>
                    </a:lnTo>
                    <a:lnTo>
                      <a:pt x="380" y="163"/>
                    </a:lnTo>
                    <a:lnTo>
                      <a:pt x="367" y="146"/>
                    </a:lnTo>
                    <a:lnTo>
                      <a:pt x="354" y="130"/>
                    </a:lnTo>
                    <a:lnTo>
                      <a:pt x="341" y="114"/>
                    </a:lnTo>
                    <a:lnTo>
                      <a:pt x="327" y="99"/>
                    </a:lnTo>
                    <a:lnTo>
                      <a:pt x="312" y="85"/>
                    </a:lnTo>
                    <a:lnTo>
                      <a:pt x="296" y="72"/>
                    </a:lnTo>
                    <a:lnTo>
                      <a:pt x="281" y="60"/>
                    </a:lnTo>
                    <a:lnTo>
                      <a:pt x="266" y="49"/>
                    </a:lnTo>
                    <a:lnTo>
                      <a:pt x="250" y="39"/>
                    </a:lnTo>
                    <a:lnTo>
                      <a:pt x="234" y="30"/>
                    </a:lnTo>
                    <a:lnTo>
                      <a:pt x="217" y="22"/>
                    </a:lnTo>
                    <a:lnTo>
                      <a:pt x="199" y="15"/>
                    </a:lnTo>
                    <a:lnTo>
                      <a:pt x="181" y="10"/>
                    </a:lnTo>
                    <a:lnTo>
                      <a:pt x="163" y="5"/>
                    </a:lnTo>
                    <a:lnTo>
                      <a:pt x="144" y="2"/>
                    </a:lnTo>
                    <a:lnTo>
                      <a:pt x="125" y="1"/>
                    </a:lnTo>
                    <a:lnTo>
                      <a:pt x="105" y="0"/>
                    </a:lnTo>
                    <a:lnTo>
                      <a:pt x="86" y="1"/>
                    </a:lnTo>
                    <a:lnTo>
                      <a:pt x="65" y="4"/>
                    </a:lnTo>
                    <a:lnTo>
                      <a:pt x="44" y="9"/>
                    </a:lnTo>
                    <a:lnTo>
                      <a:pt x="23" y="14"/>
                    </a:lnTo>
                    <a:lnTo>
                      <a:pt x="0" y="22"/>
                    </a:lnTo>
                    <a:lnTo>
                      <a:pt x="26" y="66"/>
                    </a:lnTo>
                    <a:lnTo>
                      <a:pt x="51" y="110"/>
                    </a:lnTo>
                    <a:lnTo>
                      <a:pt x="75" y="154"/>
                    </a:lnTo>
                    <a:lnTo>
                      <a:pt x="97" y="199"/>
                    </a:lnTo>
                    <a:lnTo>
                      <a:pt x="116" y="243"/>
                    </a:lnTo>
                    <a:lnTo>
                      <a:pt x="134" y="286"/>
                    </a:lnTo>
                    <a:lnTo>
                      <a:pt x="152" y="329"/>
                    </a:lnTo>
                    <a:lnTo>
                      <a:pt x="167" y="371"/>
                    </a:lnTo>
                    <a:lnTo>
                      <a:pt x="181" y="415"/>
                    </a:lnTo>
                    <a:lnTo>
                      <a:pt x="193" y="457"/>
                    </a:lnTo>
                    <a:lnTo>
                      <a:pt x="204" y="498"/>
                    </a:lnTo>
                    <a:lnTo>
                      <a:pt x="212" y="539"/>
                    </a:lnTo>
                    <a:lnTo>
                      <a:pt x="219" y="580"/>
                    </a:lnTo>
                    <a:lnTo>
                      <a:pt x="224" y="619"/>
                    </a:lnTo>
                    <a:lnTo>
                      <a:pt x="226" y="658"/>
                    </a:lnTo>
                    <a:lnTo>
                      <a:pt x="228" y="695"/>
                    </a:lnTo>
                    <a:lnTo>
                      <a:pt x="239" y="720"/>
                    </a:lnTo>
                    <a:lnTo>
                      <a:pt x="253" y="744"/>
                    </a:lnTo>
                    <a:lnTo>
                      <a:pt x="267" y="767"/>
                    </a:lnTo>
                    <a:lnTo>
                      <a:pt x="285" y="788"/>
                    </a:lnTo>
                    <a:lnTo>
                      <a:pt x="302" y="808"/>
                    </a:lnTo>
                    <a:lnTo>
                      <a:pt x="321" y="827"/>
                    </a:lnTo>
                    <a:lnTo>
                      <a:pt x="342" y="846"/>
                    </a:lnTo>
                    <a:lnTo>
                      <a:pt x="364" y="862"/>
                    </a:lnTo>
                    <a:lnTo>
                      <a:pt x="389" y="878"/>
                    </a:lnTo>
                    <a:lnTo>
                      <a:pt x="414" y="893"/>
                    </a:lnTo>
                    <a:lnTo>
                      <a:pt x="442" y="907"/>
                    </a:lnTo>
                    <a:lnTo>
                      <a:pt x="471" y="919"/>
                    </a:lnTo>
                    <a:lnTo>
                      <a:pt x="502" y="931"/>
                    </a:lnTo>
                    <a:lnTo>
                      <a:pt x="534" y="941"/>
                    </a:lnTo>
                    <a:lnTo>
                      <a:pt x="568" y="950"/>
                    </a:lnTo>
                    <a:lnTo>
                      <a:pt x="604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0" name="Freeform 1222"/>
              <p:cNvSpPr>
                <a:spLocks noEditPoints="1"/>
              </p:cNvSpPr>
              <p:nvPr/>
            </p:nvSpPr>
            <p:spPr bwMode="auto">
              <a:xfrm>
                <a:off x="3196" y="1795"/>
                <a:ext cx="128" cy="194"/>
              </a:xfrm>
              <a:custGeom>
                <a:avLst/>
                <a:gdLst>
                  <a:gd name="T0" fmla="*/ 24 w 627"/>
                  <a:gd name="T1" fmla="*/ 38 h 983"/>
                  <a:gd name="T2" fmla="*/ 24 w 627"/>
                  <a:gd name="T3" fmla="*/ 38 h 983"/>
                  <a:gd name="T4" fmla="*/ 25 w 627"/>
                  <a:gd name="T5" fmla="*/ 37 h 983"/>
                  <a:gd name="T6" fmla="*/ 24 w 627"/>
                  <a:gd name="T7" fmla="*/ 38 h 983"/>
                  <a:gd name="T8" fmla="*/ 24 w 627"/>
                  <a:gd name="T9" fmla="*/ 35 h 983"/>
                  <a:gd name="T10" fmla="*/ 25 w 627"/>
                  <a:gd name="T11" fmla="*/ 37 h 983"/>
                  <a:gd name="T12" fmla="*/ 23 w 627"/>
                  <a:gd name="T13" fmla="*/ 28 h 983"/>
                  <a:gd name="T14" fmla="*/ 22 w 627"/>
                  <a:gd name="T15" fmla="*/ 21 h 983"/>
                  <a:gd name="T16" fmla="*/ 20 w 627"/>
                  <a:gd name="T17" fmla="*/ 15 h 983"/>
                  <a:gd name="T18" fmla="*/ 23 w 627"/>
                  <a:gd name="T19" fmla="*/ 22 h 983"/>
                  <a:gd name="T20" fmla="*/ 25 w 627"/>
                  <a:gd name="T21" fmla="*/ 31 h 983"/>
                  <a:gd name="T22" fmla="*/ 20 w 627"/>
                  <a:gd name="T23" fmla="*/ 15 h 983"/>
                  <a:gd name="T24" fmla="*/ 20 w 627"/>
                  <a:gd name="T25" fmla="*/ 15 h 983"/>
                  <a:gd name="T26" fmla="*/ 20 w 627"/>
                  <a:gd name="T27" fmla="*/ 15 h 983"/>
                  <a:gd name="T28" fmla="*/ 20 w 627"/>
                  <a:gd name="T29" fmla="*/ 15 h 983"/>
                  <a:gd name="T30" fmla="*/ 18 w 627"/>
                  <a:gd name="T31" fmla="*/ 11 h 983"/>
                  <a:gd name="T32" fmla="*/ 20 w 627"/>
                  <a:gd name="T33" fmla="*/ 15 h 983"/>
                  <a:gd name="T34" fmla="*/ 16 w 627"/>
                  <a:gd name="T35" fmla="*/ 9 h 983"/>
                  <a:gd name="T36" fmla="*/ 18 w 627"/>
                  <a:gd name="T37" fmla="*/ 10 h 983"/>
                  <a:gd name="T38" fmla="*/ 14 w 627"/>
                  <a:gd name="T39" fmla="*/ 6 h 983"/>
                  <a:gd name="T40" fmla="*/ 11 w 627"/>
                  <a:gd name="T41" fmla="*/ 3 h 983"/>
                  <a:gd name="T42" fmla="*/ 8 w 627"/>
                  <a:gd name="T43" fmla="*/ 2 h 983"/>
                  <a:gd name="T44" fmla="*/ 6 w 627"/>
                  <a:gd name="T45" fmla="*/ 1 h 983"/>
                  <a:gd name="T46" fmla="*/ 3 w 627"/>
                  <a:gd name="T47" fmla="*/ 1 h 983"/>
                  <a:gd name="T48" fmla="*/ 0 w 627"/>
                  <a:gd name="T49" fmla="*/ 1 h 983"/>
                  <a:gd name="T50" fmla="*/ 3 w 627"/>
                  <a:gd name="T51" fmla="*/ 0 h 983"/>
                  <a:gd name="T52" fmla="*/ 6 w 627"/>
                  <a:gd name="T53" fmla="*/ 0 h 983"/>
                  <a:gd name="T54" fmla="*/ 9 w 627"/>
                  <a:gd name="T55" fmla="*/ 1 h 983"/>
                  <a:gd name="T56" fmla="*/ 12 w 627"/>
                  <a:gd name="T57" fmla="*/ 2 h 983"/>
                  <a:gd name="T58" fmla="*/ 16 w 627"/>
                  <a:gd name="T59" fmla="*/ 6 h 983"/>
                  <a:gd name="T60" fmla="*/ 0 w 627"/>
                  <a:gd name="T61" fmla="*/ 1 h 983"/>
                  <a:gd name="T62" fmla="*/ 0 w 627"/>
                  <a:gd name="T63" fmla="*/ 1 h 983"/>
                  <a:gd name="T64" fmla="*/ 1 w 627"/>
                  <a:gd name="T65" fmla="*/ 1 h 983"/>
                  <a:gd name="T66" fmla="*/ 1 w 627"/>
                  <a:gd name="T67" fmla="*/ 1 h 983"/>
                  <a:gd name="T68" fmla="*/ 1 w 627"/>
                  <a:gd name="T69" fmla="*/ 1 h 983"/>
                  <a:gd name="T70" fmla="*/ 1 w 627"/>
                  <a:gd name="T71" fmla="*/ 4 h 983"/>
                  <a:gd name="T72" fmla="*/ 1 w 627"/>
                  <a:gd name="T73" fmla="*/ 1 h 983"/>
                  <a:gd name="T74" fmla="*/ 3 w 627"/>
                  <a:gd name="T75" fmla="*/ 5 h 983"/>
                  <a:gd name="T76" fmla="*/ 1 w 627"/>
                  <a:gd name="T77" fmla="*/ 4 h 983"/>
                  <a:gd name="T78" fmla="*/ 5 w 627"/>
                  <a:gd name="T79" fmla="*/ 9 h 983"/>
                  <a:gd name="T80" fmla="*/ 8 w 627"/>
                  <a:gd name="T81" fmla="*/ 15 h 983"/>
                  <a:gd name="T82" fmla="*/ 5 w 627"/>
                  <a:gd name="T83" fmla="*/ 11 h 983"/>
                  <a:gd name="T84" fmla="*/ 3 w 627"/>
                  <a:gd name="T85" fmla="*/ 5 h 983"/>
                  <a:gd name="T86" fmla="*/ 7 w 627"/>
                  <a:gd name="T87" fmla="*/ 16 h 983"/>
                  <a:gd name="T88" fmla="*/ 8 w 627"/>
                  <a:gd name="T89" fmla="*/ 16 h 983"/>
                  <a:gd name="T90" fmla="*/ 7 w 627"/>
                  <a:gd name="T91" fmla="*/ 17 h 983"/>
                  <a:gd name="T92" fmla="*/ 8 w 627"/>
                  <a:gd name="T93" fmla="*/ 18 h 983"/>
                  <a:gd name="T94" fmla="*/ 8 w 627"/>
                  <a:gd name="T95" fmla="*/ 19 h 983"/>
                  <a:gd name="T96" fmla="*/ 9 w 627"/>
                  <a:gd name="T97" fmla="*/ 19 h 983"/>
                  <a:gd name="T98" fmla="*/ 10 w 627"/>
                  <a:gd name="T99" fmla="*/ 25 h 983"/>
                  <a:gd name="T100" fmla="*/ 9 w 627"/>
                  <a:gd name="T101" fmla="*/ 27 h 983"/>
                  <a:gd name="T102" fmla="*/ 8 w 627"/>
                  <a:gd name="T103" fmla="*/ 22 h 983"/>
                  <a:gd name="T104" fmla="*/ 9 w 627"/>
                  <a:gd name="T105" fmla="*/ 28 h 983"/>
                  <a:gd name="T106" fmla="*/ 10 w 627"/>
                  <a:gd name="T107" fmla="*/ 29 h 983"/>
                  <a:gd name="T108" fmla="*/ 14 w 627"/>
                  <a:gd name="T109" fmla="*/ 33 h 983"/>
                  <a:gd name="T110" fmla="*/ 13 w 627"/>
                  <a:gd name="T111" fmla="*/ 34 h 983"/>
                  <a:gd name="T112" fmla="*/ 10 w 627"/>
                  <a:gd name="T113" fmla="*/ 29 h 983"/>
                  <a:gd name="T114" fmla="*/ 17 w 627"/>
                  <a:gd name="T115" fmla="*/ 35 h 983"/>
                  <a:gd name="T116" fmla="*/ 24 w 627"/>
                  <a:gd name="T117" fmla="*/ 38 h 983"/>
                  <a:gd name="T118" fmla="*/ 20 w 627"/>
                  <a:gd name="T119" fmla="*/ 38 h 983"/>
                  <a:gd name="T120" fmla="*/ 15 w 627"/>
                  <a:gd name="T121" fmla="*/ 35 h 983"/>
                  <a:gd name="T122" fmla="*/ 25 w 627"/>
                  <a:gd name="T123" fmla="*/ 39 h 9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27"/>
                  <a:gd name="T187" fmla="*/ 0 h 983"/>
                  <a:gd name="T188" fmla="*/ 627 w 627"/>
                  <a:gd name="T189" fmla="*/ 983 h 98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27" h="983">
                    <a:moveTo>
                      <a:pt x="602" y="970"/>
                    </a:moveTo>
                    <a:lnTo>
                      <a:pt x="602" y="970"/>
                    </a:lnTo>
                    <a:lnTo>
                      <a:pt x="627" y="971"/>
                    </a:lnTo>
                    <a:lnTo>
                      <a:pt x="627" y="972"/>
                    </a:lnTo>
                    <a:lnTo>
                      <a:pt x="602" y="970"/>
                    </a:lnTo>
                    <a:close/>
                    <a:moveTo>
                      <a:pt x="627" y="971"/>
                    </a:moveTo>
                    <a:lnTo>
                      <a:pt x="627" y="971"/>
                    </a:lnTo>
                    <a:lnTo>
                      <a:pt x="615" y="970"/>
                    </a:lnTo>
                    <a:lnTo>
                      <a:pt x="627" y="971"/>
                    </a:lnTo>
                    <a:close/>
                    <a:moveTo>
                      <a:pt x="602" y="970"/>
                    </a:moveTo>
                    <a:lnTo>
                      <a:pt x="603" y="962"/>
                    </a:lnTo>
                    <a:lnTo>
                      <a:pt x="603" y="954"/>
                    </a:lnTo>
                    <a:lnTo>
                      <a:pt x="603" y="943"/>
                    </a:lnTo>
                    <a:lnTo>
                      <a:pt x="603" y="931"/>
                    </a:lnTo>
                    <a:lnTo>
                      <a:pt x="627" y="931"/>
                    </a:lnTo>
                    <a:lnTo>
                      <a:pt x="627" y="943"/>
                    </a:lnTo>
                    <a:lnTo>
                      <a:pt x="627" y="954"/>
                    </a:lnTo>
                    <a:lnTo>
                      <a:pt x="627" y="963"/>
                    </a:lnTo>
                    <a:lnTo>
                      <a:pt x="627" y="971"/>
                    </a:lnTo>
                    <a:lnTo>
                      <a:pt x="602" y="970"/>
                    </a:lnTo>
                    <a:close/>
                    <a:moveTo>
                      <a:pt x="603" y="931"/>
                    </a:moveTo>
                    <a:lnTo>
                      <a:pt x="602" y="918"/>
                    </a:lnTo>
                    <a:lnTo>
                      <a:pt x="601" y="904"/>
                    </a:lnTo>
                    <a:lnTo>
                      <a:pt x="600" y="889"/>
                    </a:lnTo>
                    <a:lnTo>
                      <a:pt x="599" y="872"/>
                    </a:lnTo>
                    <a:lnTo>
                      <a:pt x="623" y="869"/>
                    </a:lnTo>
                    <a:lnTo>
                      <a:pt x="625" y="886"/>
                    </a:lnTo>
                    <a:lnTo>
                      <a:pt x="626" y="902"/>
                    </a:lnTo>
                    <a:lnTo>
                      <a:pt x="626" y="917"/>
                    </a:lnTo>
                    <a:lnTo>
                      <a:pt x="627" y="931"/>
                    </a:lnTo>
                    <a:lnTo>
                      <a:pt x="603" y="931"/>
                    </a:lnTo>
                    <a:close/>
                    <a:moveTo>
                      <a:pt x="599" y="872"/>
                    </a:moveTo>
                    <a:lnTo>
                      <a:pt x="594" y="824"/>
                    </a:lnTo>
                    <a:lnTo>
                      <a:pt x="586" y="770"/>
                    </a:lnTo>
                    <a:lnTo>
                      <a:pt x="577" y="712"/>
                    </a:lnTo>
                    <a:lnTo>
                      <a:pt x="564" y="649"/>
                    </a:lnTo>
                    <a:lnTo>
                      <a:pt x="558" y="617"/>
                    </a:lnTo>
                    <a:lnTo>
                      <a:pt x="549" y="584"/>
                    </a:lnTo>
                    <a:lnTo>
                      <a:pt x="541" y="551"/>
                    </a:lnTo>
                    <a:lnTo>
                      <a:pt x="532" y="517"/>
                    </a:lnTo>
                    <a:lnTo>
                      <a:pt x="521" y="484"/>
                    </a:lnTo>
                    <a:lnTo>
                      <a:pt x="510" y="450"/>
                    </a:lnTo>
                    <a:lnTo>
                      <a:pt x="499" y="417"/>
                    </a:lnTo>
                    <a:lnTo>
                      <a:pt x="487" y="383"/>
                    </a:lnTo>
                    <a:lnTo>
                      <a:pt x="509" y="375"/>
                    </a:lnTo>
                    <a:lnTo>
                      <a:pt x="522" y="408"/>
                    </a:lnTo>
                    <a:lnTo>
                      <a:pt x="534" y="442"/>
                    </a:lnTo>
                    <a:lnTo>
                      <a:pt x="545" y="476"/>
                    </a:lnTo>
                    <a:lnTo>
                      <a:pt x="555" y="511"/>
                    </a:lnTo>
                    <a:lnTo>
                      <a:pt x="564" y="544"/>
                    </a:lnTo>
                    <a:lnTo>
                      <a:pt x="573" y="578"/>
                    </a:lnTo>
                    <a:lnTo>
                      <a:pt x="582" y="611"/>
                    </a:lnTo>
                    <a:lnTo>
                      <a:pt x="588" y="644"/>
                    </a:lnTo>
                    <a:lnTo>
                      <a:pt x="601" y="707"/>
                    </a:lnTo>
                    <a:lnTo>
                      <a:pt x="611" y="767"/>
                    </a:lnTo>
                    <a:lnTo>
                      <a:pt x="618" y="821"/>
                    </a:lnTo>
                    <a:lnTo>
                      <a:pt x="623" y="869"/>
                    </a:lnTo>
                    <a:lnTo>
                      <a:pt x="599" y="872"/>
                    </a:lnTo>
                    <a:close/>
                    <a:moveTo>
                      <a:pt x="487" y="383"/>
                    </a:moveTo>
                    <a:lnTo>
                      <a:pt x="487" y="383"/>
                    </a:lnTo>
                    <a:lnTo>
                      <a:pt x="487" y="382"/>
                    </a:lnTo>
                    <a:lnTo>
                      <a:pt x="498" y="379"/>
                    </a:lnTo>
                    <a:lnTo>
                      <a:pt x="487" y="383"/>
                    </a:lnTo>
                    <a:close/>
                    <a:moveTo>
                      <a:pt x="487" y="382"/>
                    </a:moveTo>
                    <a:lnTo>
                      <a:pt x="487" y="383"/>
                    </a:lnTo>
                    <a:lnTo>
                      <a:pt x="487" y="385"/>
                    </a:lnTo>
                    <a:lnTo>
                      <a:pt x="508" y="374"/>
                    </a:lnTo>
                    <a:lnTo>
                      <a:pt x="509" y="374"/>
                    </a:lnTo>
                    <a:lnTo>
                      <a:pt x="509" y="375"/>
                    </a:lnTo>
                    <a:lnTo>
                      <a:pt x="487" y="382"/>
                    </a:lnTo>
                    <a:close/>
                    <a:moveTo>
                      <a:pt x="487" y="385"/>
                    </a:moveTo>
                    <a:lnTo>
                      <a:pt x="487" y="383"/>
                    </a:lnTo>
                    <a:lnTo>
                      <a:pt x="498" y="379"/>
                    </a:lnTo>
                    <a:lnTo>
                      <a:pt x="487" y="385"/>
                    </a:lnTo>
                    <a:close/>
                    <a:moveTo>
                      <a:pt x="487" y="383"/>
                    </a:moveTo>
                    <a:lnTo>
                      <a:pt x="477" y="359"/>
                    </a:lnTo>
                    <a:lnTo>
                      <a:pt x="466" y="335"/>
                    </a:lnTo>
                    <a:lnTo>
                      <a:pt x="455" y="311"/>
                    </a:lnTo>
                    <a:lnTo>
                      <a:pt x="444" y="287"/>
                    </a:lnTo>
                    <a:lnTo>
                      <a:pt x="465" y="277"/>
                    </a:lnTo>
                    <a:lnTo>
                      <a:pt x="477" y="299"/>
                    </a:lnTo>
                    <a:lnTo>
                      <a:pt x="488" y="324"/>
                    </a:lnTo>
                    <a:lnTo>
                      <a:pt x="499" y="349"/>
                    </a:lnTo>
                    <a:lnTo>
                      <a:pt x="509" y="375"/>
                    </a:lnTo>
                    <a:lnTo>
                      <a:pt x="487" y="383"/>
                    </a:lnTo>
                    <a:close/>
                    <a:moveTo>
                      <a:pt x="444" y="287"/>
                    </a:moveTo>
                    <a:lnTo>
                      <a:pt x="432" y="265"/>
                    </a:lnTo>
                    <a:lnTo>
                      <a:pt x="420" y="243"/>
                    </a:lnTo>
                    <a:lnTo>
                      <a:pt x="407" y="221"/>
                    </a:lnTo>
                    <a:lnTo>
                      <a:pt x="394" y="201"/>
                    </a:lnTo>
                    <a:lnTo>
                      <a:pt x="414" y="187"/>
                    </a:lnTo>
                    <a:lnTo>
                      <a:pt x="427" y="209"/>
                    </a:lnTo>
                    <a:lnTo>
                      <a:pt x="440" y="230"/>
                    </a:lnTo>
                    <a:lnTo>
                      <a:pt x="453" y="253"/>
                    </a:lnTo>
                    <a:lnTo>
                      <a:pt x="465" y="277"/>
                    </a:lnTo>
                    <a:lnTo>
                      <a:pt x="444" y="287"/>
                    </a:lnTo>
                    <a:close/>
                    <a:moveTo>
                      <a:pt x="394" y="201"/>
                    </a:moveTo>
                    <a:lnTo>
                      <a:pt x="377" y="176"/>
                    </a:lnTo>
                    <a:lnTo>
                      <a:pt x="358" y="152"/>
                    </a:lnTo>
                    <a:lnTo>
                      <a:pt x="339" y="131"/>
                    </a:lnTo>
                    <a:lnTo>
                      <a:pt x="319" y="111"/>
                    </a:lnTo>
                    <a:lnTo>
                      <a:pt x="299" y="93"/>
                    </a:lnTo>
                    <a:lnTo>
                      <a:pt x="277" y="76"/>
                    </a:lnTo>
                    <a:lnTo>
                      <a:pt x="266" y="69"/>
                    </a:lnTo>
                    <a:lnTo>
                      <a:pt x="255" y="62"/>
                    </a:lnTo>
                    <a:lnTo>
                      <a:pt x="244" y="55"/>
                    </a:lnTo>
                    <a:lnTo>
                      <a:pt x="232" y="50"/>
                    </a:lnTo>
                    <a:lnTo>
                      <a:pt x="220" y="44"/>
                    </a:lnTo>
                    <a:lnTo>
                      <a:pt x="208" y="40"/>
                    </a:lnTo>
                    <a:lnTo>
                      <a:pt x="196" y="36"/>
                    </a:lnTo>
                    <a:lnTo>
                      <a:pt x="183" y="32"/>
                    </a:lnTo>
                    <a:lnTo>
                      <a:pt x="170" y="29"/>
                    </a:lnTo>
                    <a:lnTo>
                      <a:pt x="157" y="27"/>
                    </a:lnTo>
                    <a:lnTo>
                      <a:pt x="144" y="26"/>
                    </a:lnTo>
                    <a:lnTo>
                      <a:pt x="131" y="25"/>
                    </a:lnTo>
                    <a:lnTo>
                      <a:pt x="117" y="25"/>
                    </a:lnTo>
                    <a:lnTo>
                      <a:pt x="103" y="26"/>
                    </a:lnTo>
                    <a:lnTo>
                      <a:pt x="89" y="27"/>
                    </a:lnTo>
                    <a:lnTo>
                      <a:pt x="75" y="29"/>
                    </a:lnTo>
                    <a:lnTo>
                      <a:pt x="61" y="31"/>
                    </a:lnTo>
                    <a:lnTo>
                      <a:pt x="46" y="35"/>
                    </a:lnTo>
                    <a:lnTo>
                      <a:pt x="31" y="40"/>
                    </a:lnTo>
                    <a:lnTo>
                      <a:pt x="16" y="44"/>
                    </a:lnTo>
                    <a:lnTo>
                      <a:pt x="7" y="22"/>
                    </a:lnTo>
                    <a:lnTo>
                      <a:pt x="24" y="16"/>
                    </a:lnTo>
                    <a:lnTo>
                      <a:pt x="41" y="11"/>
                    </a:lnTo>
                    <a:lnTo>
                      <a:pt x="56" y="8"/>
                    </a:lnTo>
                    <a:lnTo>
                      <a:pt x="72" y="4"/>
                    </a:lnTo>
                    <a:lnTo>
                      <a:pt x="87" y="2"/>
                    </a:lnTo>
                    <a:lnTo>
                      <a:pt x="102" y="1"/>
                    </a:lnTo>
                    <a:lnTo>
                      <a:pt x="117" y="0"/>
                    </a:lnTo>
                    <a:lnTo>
                      <a:pt x="131" y="0"/>
                    </a:lnTo>
                    <a:lnTo>
                      <a:pt x="147" y="1"/>
                    </a:lnTo>
                    <a:lnTo>
                      <a:pt x="161" y="2"/>
                    </a:lnTo>
                    <a:lnTo>
                      <a:pt x="175" y="4"/>
                    </a:lnTo>
                    <a:lnTo>
                      <a:pt x="189" y="8"/>
                    </a:lnTo>
                    <a:lnTo>
                      <a:pt x="202" y="11"/>
                    </a:lnTo>
                    <a:lnTo>
                      <a:pt x="215" y="15"/>
                    </a:lnTo>
                    <a:lnTo>
                      <a:pt x="228" y="21"/>
                    </a:lnTo>
                    <a:lnTo>
                      <a:pt x="240" y="26"/>
                    </a:lnTo>
                    <a:lnTo>
                      <a:pt x="253" y="32"/>
                    </a:lnTo>
                    <a:lnTo>
                      <a:pt x="265" y="39"/>
                    </a:lnTo>
                    <a:lnTo>
                      <a:pt x="277" y="47"/>
                    </a:lnTo>
                    <a:lnTo>
                      <a:pt x="289" y="54"/>
                    </a:lnTo>
                    <a:lnTo>
                      <a:pt x="312" y="71"/>
                    </a:lnTo>
                    <a:lnTo>
                      <a:pt x="334" y="91"/>
                    </a:lnTo>
                    <a:lnTo>
                      <a:pt x="356" y="112"/>
                    </a:lnTo>
                    <a:lnTo>
                      <a:pt x="375" y="136"/>
                    </a:lnTo>
                    <a:lnTo>
                      <a:pt x="395" y="161"/>
                    </a:lnTo>
                    <a:lnTo>
                      <a:pt x="414" y="187"/>
                    </a:lnTo>
                    <a:lnTo>
                      <a:pt x="394" y="201"/>
                    </a:lnTo>
                    <a:close/>
                    <a:moveTo>
                      <a:pt x="2" y="40"/>
                    </a:moveTo>
                    <a:lnTo>
                      <a:pt x="1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7" y="22"/>
                    </a:lnTo>
                    <a:lnTo>
                      <a:pt x="11" y="34"/>
                    </a:lnTo>
                    <a:lnTo>
                      <a:pt x="2" y="40"/>
                    </a:lnTo>
                    <a:close/>
                    <a:moveTo>
                      <a:pt x="22" y="26"/>
                    </a:moveTo>
                    <a:lnTo>
                      <a:pt x="22" y="2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2" y="26"/>
                    </a:lnTo>
                    <a:close/>
                    <a:moveTo>
                      <a:pt x="2" y="39"/>
                    </a:moveTo>
                    <a:lnTo>
                      <a:pt x="2" y="39"/>
                    </a:lnTo>
                    <a:lnTo>
                      <a:pt x="11" y="34"/>
                    </a:lnTo>
                    <a:lnTo>
                      <a:pt x="2" y="39"/>
                    </a:lnTo>
                    <a:close/>
                    <a:moveTo>
                      <a:pt x="22" y="27"/>
                    </a:moveTo>
                    <a:lnTo>
                      <a:pt x="29" y="38"/>
                    </a:lnTo>
                    <a:lnTo>
                      <a:pt x="36" y="50"/>
                    </a:lnTo>
                    <a:lnTo>
                      <a:pt x="44" y="63"/>
                    </a:lnTo>
                    <a:lnTo>
                      <a:pt x="51" y="78"/>
                    </a:lnTo>
                    <a:lnTo>
                      <a:pt x="30" y="90"/>
                    </a:lnTo>
                    <a:lnTo>
                      <a:pt x="24" y="79"/>
                    </a:lnTo>
                    <a:lnTo>
                      <a:pt x="17" y="67"/>
                    </a:lnTo>
                    <a:lnTo>
                      <a:pt x="9" y="54"/>
                    </a:lnTo>
                    <a:lnTo>
                      <a:pt x="2" y="39"/>
                    </a:lnTo>
                    <a:lnTo>
                      <a:pt x="22" y="27"/>
                    </a:lnTo>
                    <a:close/>
                    <a:moveTo>
                      <a:pt x="51" y="78"/>
                    </a:moveTo>
                    <a:lnTo>
                      <a:pt x="58" y="90"/>
                    </a:lnTo>
                    <a:lnTo>
                      <a:pt x="65" y="103"/>
                    </a:lnTo>
                    <a:lnTo>
                      <a:pt x="72" y="115"/>
                    </a:lnTo>
                    <a:lnTo>
                      <a:pt x="78" y="128"/>
                    </a:lnTo>
                    <a:lnTo>
                      <a:pt x="57" y="138"/>
                    </a:lnTo>
                    <a:lnTo>
                      <a:pt x="50" y="126"/>
                    </a:lnTo>
                    <a:lnTo>
                      <a:pt x="44" y="115"/>
                    </a:lnTo>
                    <a:lnTo>
                      <a:pt x="37" y="102"/>
                    </a:lnTo>
                    <a:lnTo>
                      <a:pt x="30" y="90"/>
                    </a:lnTo>
                    <a:lnTo>
                      <a:pt x="51" y="78"/>
                    </a:lnTo>
                    <a:close/>
                    <a:moveTo>
                      <a:pt x="78" y="128"/>
                    </a:moveTo>
                    <a:lnTo>
                      <a:pt x="96" y="160"/>
                    </a:lnTo>
                    <a:lnTo>
                      <a:pt x="112" y="191"/>
                    </a:lnTo>
                    <a:lnTo>
                      <a:pt x="127" y="224"/>
                    </a:lnTo>
                    <a:lnTo>
                      <a:pt x="141" y="255"/>
                    </a:lnTo>
                    <a:lnTo>
                      <a:pt x="154" y="286"/>
                    </a:lnTo>
                    <a:lnTo>
                      <a:pt x="167" y="318"/>
                    </a:lnTo>
                    <a:lnTo>
                      <a:pt x="179" y="349"/>
                    </a:lnTo>
                    <a:lnTo>
                      <a:pt x="190" y="380"/>
                    </a:lnTo>
                    <a:lnTo>
                      <a:pt x="167" y="388"/>
                    </a:lnTo>
                    <a:lnTo>
                      <a:pt x="156" y="358"/>
                    </a:lnTo>
                    <a:lnTo>
                      <a:pt x="144" y="326"/>
                    </a:lnTo>
                    <a:lnTo>
                      <a:pt x="131" y="295"/>
                    </a:lnTo>
                    <a:lnTo>
                      <a:pt x="118" y="265"/>
                    </a:lnTo>
                    <a:lnTo>
                      <a:pt x="104" y="233"/>
                    </a:lnTo>
                    <a:lnTo>
                      <a:pt x="89" y="202"/>
                    </a:lnTo>
                    <a:lnTo>
                      <a:pt x="74" y="171"/>
                    </a:lnTo>
                    <a:lnTo>
                      <a:pt x="57" y="138"/>
                    </a:lnTo>
                    <a:lnTo>
                      <a:pt x="78" y="128"/>
                    </a:lnTo>
                    <a:close/>
                    <a:moveTo>
                      <a:pt x="190" y="380"/>
                    </a:moveTo>
                    <a:lnTo>
                      <a:pt x="191" y="382"/>
                    </a:lnTo>
                    <a:lnTo>
                      <a:pt x="192" y="385"/>
                    </a:lnTo>
                    <a:lnTo>
                      <a:pt x="168" y="392"/>
                    </a:lnTo>
                    <a:lnTo>
                      <a:pt x="167" y="390"/>
                    </a:lnTo>
                    <a:lnTo>
                      <a:pt x="167" y="388"/>
                    </a:lnTo>
                    <a:lnTo>
                      <a:pt x="190" y="380"/>
                    </a:lnTo>
                    <a:close/>
                    <a:moveTo>
                      <a:pt x="192" y="385"/>
                    </a:moveTo>
                    <a:lnTo>
                      <a:pt x="195" y="398"/>
                    </a:lnTo>
                    <a:lnTo>
                      <a:pt x="199" y="409"/>
                    </a:lnTo>
                    <a:lnTo>
                      <a:pt x="204" y="421"/>
                    </a:lnTo>
                    <a:lnTo>
                      <a:pt x="207" y="433"/>
                    </a:lnTo>
                    <a:lnTo>
                      <a:pt x="183" y="440"/>
                    </a:lnTo>
                    <a:lnTo>
                      <a:pt x="180" y="428"/>
                    </a:lnTo>
                    <a:lnTo>
                      <a:pt x="176" y="416"/>
                    </a:lnTo>
                    <a:lnTo>
                      <a:pt x="172" y="404"/>
                    </a:lnTo>
                    <a:lnTo>
                      <a:pt x="168" y="392"/>
                    </a:lnTo>
                    <a:lnTo>
                      <a:pt x="192" y="385"/>
                    </a:lnTo>
                    <a:close/>
                    <a:moveTo>
                      <a:pt x="207" y="433"/>
                    </a:moveTo>
                    <a:lnTo>
                      <a:pt x="210" y="444"/>
                    </a:lnTo>
                    <a:lnTo>
                      <a:pt x="213" y="455"/>
                    </a:lnTo>
                    <a:lnTo>
                      <a:pt x="217" y="468"/>
                    </a:lnTo>
                    <a:lnTo>
                      <a:pt x="220" y="480"/>
                    </a:lnTo>
                    <a:lnTo>
                      <a:pt x="196" y="486"/>
                    </a:lnTo>
                    <a:lnTo>
                      <a:pt x="193" y="475"/>
                    </a:lnTo>
                    <a:lnTo>
                      <a:pt x="191" y="464"/>
                    </a:lnTo>
                    <a:lnTo>
                      <a:pt x="186" y="453"/>
                    </a:lnTo>
                    <a:lnTo>
                      <a:pt x="183" y="440"/>
                    </a:lnTo>
                    <a:lnTo>
                      <a:pt x="207" y="433"/>
                    </a:lnTo>
                    <a:close/>
                    <a:moveTo>
                      <a:pt x="220" y="480"/>
                    </a:moveTo>
                    <a:lnTo>
                      <a:pt x="226" y="510"/>
                    </a:lnTo>
                    <a:lnTo>
                      <a:pt x="233" y="539"/>
                    </a:lnTo>
                    <a:lnTo>
                      <a:pt x="238" y="568"/>
                    </a:lnTo>
                    <a:lnTo>
                      <a:pt x="243" y="597"/>
                    </a:lnTo>
                    <a:lnTo>
                      <a:pt x="246" y="625"/>
                    </a:lnTo>
                    <a:lnTo>
                      <a:pt x="249" y="653"/>
                    </a:lnTo>
                    <a:lnTo>
                      <a:pt x="250" y="680"/>
                    </a:lnTo>
                    <a:lnTo>
                      <a:pt x="251" y="707"/>
                    </a:lnTo>
                    <a:lnTo>
                      <a:pt x="226" y="707"/>
                    </a:lnTo>
                    <a:lnTo>
                      <a:pt x="226" y="682"/>
                    </a:lnTo>
                    <a:lnTo>
                      <a:pt x="224" y="655"/>
                    </a:lnTo>
                    <a:lnTo>
                      <a:pt x="222" y="628"/>
                    </a:lnTo>
                    <a:lnTo>
                      <a:pt x="219" y="599"/>
                    </a:lnTo>
                    <a:lnTo>
                      <a:pt x="215" y="572"/>
                    </a:lnTo>
                    <a:lnTo>
                      <a:pt x="209" y="543"/>
                    </a:lnTo>
                    <a:lnTo>
                      <a:pt x="203" y="515"/>
                    </a:lnTo>
                    <a:lnTo>
                      <a:pt x="196" y="486"/>
                    </a:lnTo>
                    <a:lnTo>
                      <a:pt x="220" y="480"/>
                    </a:lnTo>
                    <a:close/>
                    <a:moveTo>
                      <a:pt x="228" y="713"/>
                    </a:moveTo>
                    <a:lnTo>
                      <a:pt x="228" y="711"/>
                    </a:lnTo>
                    <a:lnTo>
                      <a:pt x="226" y="707"/>
                    </a:lnTo>
                    <a:lnTo>
                      <a:pt x="239" y="707"/>
                    </a:lnTo>
                    <a:lnTo>
                      <a:pt x="228" y="713"/>
                    </a:lnTo>
                    <a:close/>
                    <a:moveTo>
                      <a:pt x="250" y="703"/>
                    </a:moveTo>
                    <a:lnTo>
                      <a:pt x="261" y="727"/>
                    </a:lnTo>
                    <a:lnTo>
                      <a:pt x="274" y="750"/>
                    </a:lnTo>
                    <a:lnTo>
                      <a:pt x="289" y="771"/>
                    </a:lnTo>
                    <a:lnTo>
                      <a:pt x="304" y="792"/>
                    </a:lnTo>
                    <a:lnTo>
                      <a:pt x="321" y="812"/>
                    </a:lnTo>
                    <a:lnTo>
                      <a:pt x="341" y="831"/>
                    </a:lnTo>
                    <a:lnTo>
                      <a:pt x="360" y="848"/>
                    </a:lnTo>
                    <a:lnTo>
                      <a:pt x="383" y="864"/>
                    </a:lnTo>
                    <a:lnTo>
                      <a:pt x="369" y="885"/>
                    </a:lnTo>
                    <a:lnTo>
                      <a:pt x="345" y="867"/>
                    </a:lnTo>
                    <a:lnTo>
                      <a:pt x="324" y="848"/>
                    </a:lnTo>
                    <a:lnTo>
                      <a:pt x="304" y="828"/>
                    </a:lnTo>
                    <a:lnTo>
                      <a:pt x="286" y="808"/>
                    </a:lnTo>
                    <a:lnTo>
                      <a:pt x="269" y="785"/>
                    </a:lnTo>
                    <a:lnTo>
                      <a:pt x="253" y="763"/>
                    </a:lnTo>
                    <a:lnTo>
                      <a:pt x="239" y="738"/>
                    </a:lnTo>
                    <a:lnTo>
                      <a:pt x="228" y="713"/>
                    </a:lnTo>
                    <a:lnTo>
                      <a:pt x="250" y="703"/>
                    </a:lnTo>
                    <a:close/>
                    <a:moveTo>
                      <a:pt x="383" y="864"/>
                    </a:moveTo>
                    <a:lnTo>
                      <a:pt x="407" y="880"/>
                    </a:lnTo>
                    <a:lnTo>
                      <a:pt x="432" y="894"/>
                    </a:lnTo>
                    <a:lnTo>
                      <a:pt x="459" y="907"/>
                    </a:lnTo>
                    <a:lnTo>
                      <a:pt x="487" y="920"/>
                    </a:lnTo>
                    <a:lnTo>
                      <a:pt x="517" y="931"/>
                    </a:lnTo>
                    <a:lnTo>
                      <a:pt x="548" y="942"/>
                    </a:lnTo>
                    <a:lnTo>
                      <a:pt x="582" y="950"/>
                    </a:lnTo>
                    <a:lnTo>
                      <a:pt x="617" y="959"/>
                    </a:lnTo>
                    <a:lnTo>
                      <a:pt x="612" y="983"/>
                    </a:lnTo>
                    <a:lnTo>
                      <a:pt x="576" y="974"/>
                    </a:lnTo>
                    <a:lnTo>
                      <a:pt x="542" y="965"/>
                    </a:lnTo>
                    <a:lnTo>
                      <a:pt x="508" y="954"/>
                    </a:lnTo>
                    <a:lnTo>
                      <a:pt x="477" y="943"/>
                    </a:lnTo>
                    <a:lnTo>
                      <a:pt x="448" y="930"/>
                    </a:lnTo>
                    <a:lnTo>
                      <a:pt x="420" y="916"/>
                    </a:lnTo>
                    <a:lnTo>
                      <a:pt x="394" y="901"/>
                    </a:lnTo>
                    <a:lnTo>
                      <a:pt x="369" y="885"/>
                    </a:lnTo>
                    <a:lnTo>
                      <a:pt x="383" y="864"/>
                    </a:lnTo>
                    <a:close/>
                    <a:moveTo>
                      <a:pt x="627" y="972"/>
                    </a:moveTo>
                    <a:lnTo>
                      <a:pt x="625" y="976"/>
                    </a:lnTo>
                    <a:lnTo>
                      <a:pt x="622" y="981"/>
                    </a:lnTo>
                    <a:lnTo>
                      <a:pt x="617" y="983"/>
                    </a:lnTo>
                    <a:lnTo>
                      <a:pt x="612" y="983"/>
                    </a:lnTo>
                    <a:lnTo>
                      <a:pt x="615" y="971"/>
                    </a:lnTo>
                    <a:lnTo>
                      <a:pt x="627" y="97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1" name="Freeform 1223"/>
              <p:cNvSpPr>
                <a:spLocks/>
              </p:cNvSpPr>
              <p:nvPr/>
            </p:nvSpPr>
            <p:spPr bwMode="auto">
              <a:xfrm>
                <a:off x="3150" y="1788"/>
                <a:ext cx="97" cy="179"/>
              </a:xfrm>
              <a:custGeom>
                <a:avLst/>
                <a:gdLst>
                  <a:gd name="T0" fmla="*/ 20 w 512"/>
                  <a:gd name="T1" fmla="*/ 34 h 869"/>
                  <a:gd name="T2" fmla="*/ 20 w 512"/>
                  <a:gd name="T3" fmla="*/ 33 h 869"/>
                  <a:gd name="T4" fmla="*/ 20 w 512"/>
                  <a:gd name="T5" fmla="*/ 31 h 869"/>
                  <a:gd name="T6" fmla="*/ 20 w 512"/>
                  <a:gd name="T7" fmla="*/ 28 h 869"/>
                  <a:gd name="T8" fmla="*/ 19 w 512"/>
                  <a:gd name="T9" fmla="*/ 25 h 869"/>
                  <a:gd name="T10" fmla="*/ 19 w 512"/>
                  <a:gd name="T11" fmla="*/ 22 h 869"/>
                  <a:gd name="T12" fmla="*/ 18 w 512"/>
                  <a:gd name="T13" fmla="*/ 18 h 869"/>
                  <a:gd name="T14" fmla="*/ 17 w 512"/>
                  <a:gd name="T15" fmla="*/ 15 h 869"/>
                  <a:gd name="T16" fmla="*/ 16 w 512"/>
                  <a:gd name="T17" fmla="*/ 12 h 869"/>
                  <a:gd name="T18" fmla="*/ 14 w 512"/>
                  <a:gd name="T19" fmla="*/ 9 h 869"/>
                  <a:gd name="T20" fmla="*/ 13 w 512"/>
                  <a:gd name="T21" fmla="*/ 7 h 869"/>
                  <a:gd name="T22" fmla="*/ 12 w 512"/>
                  <a:gd name="T23" fmla="*/ 5 h 869"/>
                  <a:gd name="T24" fmla="*/ 11 w 512"/>
                  <a:gd name="T25" fmla="*/ 4 h 869"/>
                  <a:gd name="T26" fmla="*/ 10 w 512"/>
                  <a:gd name="T27" fmla="*/ 3 h 869"/>
                  <a:gd name="T28" fmla="*/ 9 w 512"/>
                  <a:gd name="T29" fmla="*/ 2 h 869"/>
                  <a:gd name="T30" fmla="*/ 8 w 512"/>
                  <a:gd name="T31" fmla="*/ 1 h 869"/>
                  <a:gd name="T32" fmla="*/ 7 w 512"/>
                  <a:gd name="T33" fmla="*/ 1 h 869"/>
                  <a:gd name="T34" fmla="*/ 6 w 512"/>
                  <a:gd name="T35" fmla="*/ 0 h 869"/>
                  <a:gd name="T36" fmla="*/ 5 w 512"/>
                  <a:gd name="T37" fmla="*/ 0 h 869"/>
                  <a:gd name="T38" fmla="*/ 4 w 512"/>
                  <a:gd name="T39" fmla="*/ 0 h 869"/>
                  <a:gd name="T40" fmla="*/ 2 w 512"/>
                  <a:gd name="T41" fmla="*/ 0 h 869"/>
                  <a:gd name="T42" fmla="*/ 1 w 512"/>
                  <a:gd name="T43" fmla="*/ 1 h 869"/>
                  <a:gd name="T44" fmla="*/ 1 w 512"/>
                  <a:gd name="T45" fmla="*/ 2 h 869"/>
                  <a:gd name="T46" fmla="*/ 3 w 512"/>
                  <a:gd name="T47" fmla="*/ 6 h 869"/>
                  <a:gd name="T48" fmla="*/ 4 w 512"/>
                  <a:gd name="T49" fmla="*/ 9 h 869"/>
                  <a:gd name="T50" fmla="*/ 5 w 512"/>
                  <a:gd name="T51" fmla="*/ 12 h 869"/>
                  <a:gd name="T52" fmla="*/ 6 w 512"/>
                  <a:gd name="T53" fmla="*/ 15 h 869"/>
                  <a:gd name="T54" fmla="*/ 7 w 512"/>
                  <a:gd name="T55" fmla="*/ 18 h 869"/>
                  <a:gd name="T56" fmla="*/ 7 w 512"/>
                  <a:gd name="T57" fmla="*/ 21 h 869"/>
                  <a:gd name="T58" fmla="*/ 8 w 512"/>
                  <a:gd name="T59" fmla="*/ 24 h 869"/>
                  <a:gd name="T60" fmla="*/ 8 w 512"/>
                  <a:gd name="T61" fmla="*/ 26 h 869"/>
                  <a:gd name="T62" fmla="*/ 9 w 512"/>
                  <a:gd name="T63" fmla="*/ 28 h 869"/>
                  <a:gd name="T64" fmla="*/ 10 w 512"/>
                  <a:gd name="T65" fmla="*/ 30 h 869"/>
                  <a:gd name="T66" fmla="*/ 12 w 512"/>
                  <a:gd name="T67" fmla="*/ 31 h 869"/>
                  <a:gd name="T68" fmla="*/ 13 w 512"/>
                  <a:gd name="T69" fmla="*/ 32 h 869"/>
                  <a:gd name="T70" fmla="*/ 15 w 512"/>
                  <a:gd name="T71" fmla="*/ 33 h 869"/>
                  <a:gd name="T72" fmla="*/ 17 w 512"/>
                  <a:gd name="T73" fmla="*/ 34 h 869"/>
                  <a:gd name="T74" fmla="*/ 19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512" y="869"/>
                    </a:moveTo>
                    <a:lnTo>
                      <a:pt x="512" y="856"/>
                    </a:lnTo>
                    <a:lnTo>
                      <a:pt x="512" y="838"/>
                    </a:lnTo>
                    <a:lnTo>
                      <a:pt x="511" y="816"/>
                    </a:lnTo>
                    <a:lnTo>
                      <a:pt x="510" y="791"/>
                    </a:lnTo>
                    <a:lnTo>
                      <a:pt x="507" y="763"/>
                    </a:lnTo>
                    <a:lnTo>
                      <a:pt x="504" y="732"/>
                    </a:lnTo>
                    <a:lnTo>
                      <a:pt x="499" y="699"/>
                    </a:lnTo>
                    <a:lnTo>
                      <a:pt x="494" y="662"/>
                    </a:lnTo>
                    <a:lnTo>
                      <a:pt x="487" y="624"/>
                    </a:lnTo>
                    <a:lnTo>
                      <a:pt x="480" y="585"/>
                    </a:lnTo>
                    <a:lnTo>
                      <a:pt x="472" y="544"/>
                    </a:lnTo>
                    <a:lnTo>
                      <a:pt x="463" y="502"/>
                    </a:lnTo>
                    <a:lnTo>
                      <a:pt x="451" y="460"/>
                    </a:lnTo>
                    <a:lnTo>
                      <a:pt x="439" y="417"/>
                    </a:lnTo>
                    <a:lnTo>
                      <a:pt x="426" y="373"/>
                    </a:lnTo>
                    <a:lnTo>
                      <a:pt x="411" y="331"/>
                    </a:lnTo>
                    <a:lnTo>
                      <a:pt x="396" y="291"/>
                    </a:lnTo>
                    <a:lnTo>
                      <a:pt x="378" y="253"/>
                    </a:lnTo>
                    <a:lnTo>
                      <a:pt x="361" y="215"/>
                    </a:lnTo>
                    <a:lnTo>
                      <a:pt x="342" y="180"/>
                    </a:lnTo>
                    <a:lnTo>
                      <a:pt x="331" y="163"/>
                    </a:lnTo>
                    <a:lnTo>
                      <a:pt x="321" y="147"/>
                    </a:lnTo>
                    <a:lnTo>
                      <a:pt x="310" y="130"/>
                    </a:lnTo>
                    <a:lnTo>
                      <a:pt x="298" y="116"/>
                    </a:lnTo>
                    <a:lnTo>
                      <a:pt x="288" y="101"/>
                    </a:lnTo>
                    <a:lnTo>
                      <a:pt x="276" y="88"/>
                    </a:lnTo>
                    <a:lnTo>
                      <a:pt x="263" y="75"/>
                    </a:lnTo>
                    <a:lnTo>
                      <a:pt x="251" y="64"/>
                    </a:lnTo>
                    <a:lnTo>
                      <a:pt x="238" y="53"/>
                    </a:lnTo>
                    <a:lnTo>
                      <a:pt x="225" y="43"/>
                    </a:lnTo>
                    <a:lnTo>
                      <a:pt x="211" y="33"/>
                    </a:lnTo>
                    <a:lnTo>
                      <a:pt x="197" y="26"/>
                    </a:lnTo>
                    <a:lnTo>
                      <a:pt x="183" y="18"/>
                    </a:lnTo>
                    <a:lnTo>
                      <a:pt x="169" y="13"/>
                    </a:lnTo>
                    <a:lnTo>
                      <a:pt x="154" y="7"/>
                    </a:lnTo>
                    <a:lnTo>
                      <a:pt x="137" y="4"/>
                    </a:lnTo>
                    <a:lnTo>
                      <a:pt x="122" y="1"/>
                    </a:lnTo>
                    <a:lnTo>
                      <a:pt x="106" y="0"/>
                    </a:lnTo>
                    <a:lnTo>
                      <a:pt x="89" y="0"/>
                    </a:lnTo>
                    <a:lnTo>
                      <a:pt x="73" y="1"/>
                    </a:lnTo>
                    <a:lnTo>
                      <a:pt x="55" y="3"/>
                    </a:lnTo>
                    <a:lnTo>
                      <a:pt x="37" y="7"/>
                    </a:lnTo>
                    <a:lnTo>
                      <a:pt x="20" y="13"/>
                    </a:lnTo>
                    <a:lnTo>
                      <a:pt x="0" y="19"/>
                    </a:lnTo>
                    <a:lnTo>
                      <a:pt x="23" y="60"/>
                    </a:lnTo>
                    <a:lnTo>
                      <a:pt x="45" y="101"/>
                    </a:lnTo>
                    <a:lnTo>
                      <a:pt x="64" y="142"/>
                    </a:lnTo>
                    <a:lnTo>
                      <a:pt x="82" y="182"/>
                    </a:lnTo>
                    <a:lnTo>
                      <a:pt x="100" y="222"/>
                    </a:lnTo>
                    <a:lnTo>
                      <a:pt x="116" y="262"/>
                    </a:lnTo>
                    <a:lnTo>
                      <a:pt x="130" y="302"/>
                    </a:lnTo>
                    <a:lnTo>
                      <a:pt x="143" y="341"/>
                    </a:lnTo>
                    <a:lnTo>
                      <a:pt x="155" y="380"/>
                    </a:lnTo>
                    <a:lnTo>
                      <a:pt x="166" y="419"/>
                    </a:lnTo>
                    <a:lnTo>
                      <a:pt x="174" y="457"/>
                    </a:lnTo>
                    <a:lnTo>
                      <a:pt x="182" y="494"/>
                    </a:lnTo>
                    <a:lnTo>
                      <a:pt x="188" y="531"/>
                    </a:lnTo>
                    <a:lnTo>
                      <a:pt x="193" y="568"/>
                    </a:lnTo>
                    <a:lnTo>
                      <a:pt x="195" y="602"/>
                    </a:lnTo>
                    <a:lnTo>
                      <a:pt x="196" y="638"/>
                    </a:lnTo>
                    <a:lnTo>
                      <a:pt x="207" y="660"/>
                    </a:lnTo>
                    <a:lnTo>
                      <a:pt x="218" y="681"/>
                    </a:lnTo>
                    <a:lnTo>
                      <a:pt x="231" y="702"/>
                    </a:lnTo>
                    <a:lnTo>
                      <a:pt x="245" y="721"/>
                    </a:lnTo>
                    <a:lnTo>
                      <a:pt x="261" y="740"/>
                    </a:lnTo>
                    <a:lnTo>
                      <a:pt x="277" y="757"/>
                    </a:lnTo>
                    <a:lnTo>
                      <a:pt x="294" y="772"/>
                    </a:lnTo>
                    <a:lnTo>
                      <a:pt x="313" y="787"/>
                    </a:lnTo>
                    <a:lnTo>
                      <a:pt x="334" y="801"/>
                    </a:lnTo>
                    <a:lnTo>
                      <a:pt x="356" y="814"/>
                    </a:lnTo>
                    <a:lnTo>
                      <a:pt x="378" y="826"/>
                    </a:lnTo>
                    <a:lnTo>
                      <a:pt x="402" y="837"/>
                    </a:lnTo>
                    <a:lnTo>
                      <a:pt x="428" y="847"/>
                    </a:lnTo>
                    <a:lnTo>
                      <a:pt x="455" y="855"/>
                    </a:lnTo>
                    <a:lnTo>
                      <a:pt x="483" y="863"/>
                    </a:lnTo>
                    <a:lnTo>
                      <a:pt x="512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2" name="Freeform 1224"/>
              <p:cNvSpPr>
                <a:spLocks noEditPoints="1"/>
              </p:cNvSpPr>
              <p:nvPr/>
            </p:nvSpPr>
            <p:spPr bwMode="auto">
              <a:xfrm>
                <a:off x="3146" y="1788"/>
                <a:ext cx="105" cy="179"/>
              </a:xfrm>
              <a:custGeom>
                <a:avLst/>
                <a:gdLst>
                  <a:gd name="T0" fmla="*/ 22 w 537"/>
                  <a:gd name="T1" fmla="*/ 35 h 894"/>
                  <a:gd name="T2" fmla="*/ 21 w 537"/>
                  <a:gd name="T3" fmla="*/ 34 h 894"/>
                  <a:gd name="T4" fmla="*/ 22 w 537"/>
                  <a:gd name="T5" fmla="*/ 34 h 894"/>
                  <a:gd name="T6" fmla="*/ 21 w 537"/>
                  <a:gd name="T7" fmla="*/ 33 h 894"/>
                  <a:gd name="T8" fmla="*/ 22 w 537"/>
                  <a:gd name="T9" fmla="*/ 32 h 894"/>
                  <a:gd name="T10" fmla="*/ 21 w 537"/>
                  <a:gd name="T11" fmla="*/ 31 h 894"/>
                  <a:gd name="T12" fmla="*/ 19 w 537"/>
                  <a:gd name="T13" fmla="*/ 21 h 894"/>
                  <a:gd name="T14" fmla="*/ 17 w 537"/>
                  <a:gd name="T15" fmla="*/ 14 h 894"/>
                  <a:gd name="T16" fmla="*/ 19 w 537"/>
                  <a:gd name="T17" fmla="*/ 18 h 894"/>
                  <a:gd name="T18" fmla="*/ 21 w 537"/>
                  <a:gd name="T19" fmla="*/ 29 h 894"/>
                  <a:gd name="T20" fmla="*/ 16 w 537"/>
                  <a:gd name="T21" fmla="*/ 13 h 894"/>
                  <a:gd name="T22" fmla="*/ 17 w 537"/>
                  <a:gd name="T23" fmla="*/ 13 h 894"/>
                  <a:gd name="T24" fmla="*/ 15 w 537"/>
                  <a:gd name="T25" fmla="*/ 11 h 894"/>
                  <a:gd name="T26" fmla="*/ 13 w 537"/>
                  <a:gd name="T27" fmla="*/ 6 h 894"/>
                  <a:gd name="T28" fmla="*/ 10 w 537"/>
                  <a:gd name="T29" fmla="*/ 4 h 894"/>
                  <a:gd name="T30" fmla="*/ 12 w 537"/>
                  <a:gd name="T31" fmla="*/ 4 h 894"/>
                  <a:gd name="T32" fmla="*/ 14 w 537"/>
                  <a:gd name="T33" fmla="*/ 7 h 894"/>
                  <a:gd name="T34" fmla="*/ 16 w 537"/>
                  <a:gd name="T35" fmla="*/ 12 h 894"/>
                  <a:gd name="T36" fmla="*/ 8 w 537"/>
                  <a:gd name="T37" fmla="*/ 2 h 894"/>
                  <a:gd name="T38" fmla="*/ 5 w 537"/>
                  <a:gd name="T39" fmla="*/ 1 h 894"/>
                  <a:gd name="T40" fmla="*/ 2 w 537"/>
                  <a:gd name="T41" fmla="*/ 1 h 894"/>
                  <a:gd name="T42" fmla="*/ 2 w 537"/>
                  <a:gd name="T43" fmla="*/ 0 h 894"/>
                  <a:gd name="T44" fmla="*/ 5 w 537"/>
                  <a:gd name="T45" fmla="*/ 0 h 894"/>
                  <a:gd name="T46" fmla="*/ 8 w 537"/>
                  <a:gd name="T47" fmla="*/ 1 h 894"/>
                  <a:gd name="T48" fmla="*/ 10 w 537"/>
                  <a:gd name="T49" fmla="*/ 3 h 894"/>
                  <a:gd name="T50" fmla="*/ 1 w 537"/>
                  <a:gd name="T51" fmla="*/ 1 h 894"/>
                  <a:gd name="T52" fmla="*/ 0 w 537"/>
                  <a:gd name="T53" fmla="*/ 1 h 894"/>
                  <a:gd name="T54" fmla="*/ 1 w 537"/>
                  <a:gd name="T55" fmla="*/ 1 h 894"/>
                  <a:gd name="T56" fmla="*/ 0 w 537"/>
                  <a:gd name="T57" fmla="*/ 2 h 894"/>
                  <a:gd name="T58" fmla="*/ 1 w 537"/>
                  <a:gd name="T59" fmla="*/ 2 h 894"/>
                  <a:gd name="T60" fmla="*/ 1 w 537"/>
                  <a:gd name="T61" fmla="*/ 3 h 894"/>
                  <a:gd name="T62" fmla="*/ 2 w 537"/>
                  <a:gd name="T63" fmla="*/ 3 h 894"/>
                  <a:gd name="T64" fmla="*/ 2 w 537"/>
                  <a:gd name="T65" fmla="*/ 5 h 894"/>
                  <a:gd name="T66" fmla="*/ 2 w 537"/>
                  <a:gd name="T67" fmla="*/ 3 h 894"/>
                  <a:gd name="T68" fmla="*/ 5 w 537"/>
                  <a:gd name="T69" fmla="*/ 9 h 894"/>
                  <a:gd name="T70" fmla="*/ 6 w 537"/>
                  <a:gd name="T71" fmla="*/ 14 h 894"/>
                  <a:gd name="T72" fmla="*/ 4 w 537"/>
                  <a:gd name="T73" fmla="*/ 9 h 894"/>
                  <a:gd name="T74" fmla="*/ 7 w 537"/>
                  <a:gd name="T75" fmla="*/ 14 h 894"/>
                  <a:gd name="T76" fmla="*/ 7 w 537"/>
                  <a:gd name="T77" fmla="*/ 20 h 894"/>
                  <a:gd name="T78" fmla="*/ 7 w 537"/>
                  <a:gd name="T79" fmla="*/ 14 h 894"/>
                  <a:gd name="T80" fmla="*/ 9 w 537"/>
                  <a:gd name="T81" fmla="*/ 26 h 894"/>
                  <a:gd name="T82" fmla="*/ 7 w 537"/>
                  <a:gd name="T83" fmla="*/ 20 h 894"/>
                  <a:gd name="T84" fmla="*/ 8 w 537"/>
                  <a:gd name="T85" fmla="*/ 26 h 894"/>
                  <a:gd name="T86" fmla="*/ 10 w 537"/>
                  <a:gd name="T87" fmla="*/ 28 h 894"/>
                  <a:gd name="T88" fmla="*/ 13 w 537"/>
                  <a:gd name="T89" fmla="*/ 31 h 894"/>
                  <a:gd name="T90" fmla="*/ 10 w 537"/>
                  <a:gd name="T91" fmla="*/ 29 h 894"/>
                  <a:gd name="T92" fmla="*/ 9 w 537"/>
                  <a:gd name="T93" fmla="*/ 26 h 894"/>
                  <a:gd name="T94" fmla="*/ 17 w 537"/>
                  <a:gd name="T95" fmla="*/ 33 h 894"/>
                  <a:gd name="T96" fmla="*/ 21 w 537"/>
                  <a:gd name="T97" fmla="*/ 35 h 894"/>
                  <a:gd name="T98" fmla="*/ 15 w 537"/>
                  <a:gd name="T99" fmla="*/ 34 h 894"/>
                  <a:gd name="T100" fmla="*/ 22 w 537"/>
                  <a:gd name="T101" fmla="*/ 35 h 894"/>
                  <a:gd name="T102" fmla="*/ 2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512" y="881"/>
                    </a:moveTo>
                    <a:lnTo>
                      <a:pt x="512" y="881"/>
                    </a:lnTo>
                    <a:lnTo>
                      <a:pt x="536" y="882"/>
                    </a:lnTo>
                    <a:lnTo>
                      <a:pt x="536" y="883"/>
                    </a:lnTo>
                    <a:lnTo>
                      <a:pt x="512" y="881"/>
                    </a:lnTo>
                    <a:close/>
                    <a:moveTo>
                      <a:pt x="512" y="881"/>
                    </a:moveTo>
                    <a:lnTo>
                      <a:pt x="512" y="875"/>
                    </a:lnTo>
                    <a:lnTo>
                      <a:pt x="512" y="866"/>
                    </a:lnTo>
                    <a:lnTo>
                      <a:pt x="512" y="856"/>
                    </a:lnTo>
                    <a:lnTo>
                      <a:pt x="512" y="847"/>
                    </a:lnTo>
                    <a:lnTo>
                      <a:pt x="536" y="845"/>
                    </a:lnTo>
                    <a:lnTo>
                      <a:pt x="537" y="856"/>
                    </a:lnTo>
                    <a:lnTo>
                      <a:pt x="537" y="867"/>
                    </a:lnTo>
                    <a:lnTo>
                      <a:pt x="537" y="876"/>
                    </a:lnTo>
                    <a:lnTo>
                      <a:pt x="536" y="882"/>
                    </a:lnTo>
                    <a:lnTo>
                      <a:pt x="512" y="881"/>
                    </a:lnTo>
                    <a:close/>
                    <a:moveTo>
                      <a:pt x="512" y="847"/>
                    </a:moveTo>
                    <a:lnTo>
                      <a:pt x="511" y="835"/>
                    </a:lnTo>
                    <a:lnTo>
                      <a:pt x="511" y="822"/>
                    </a:lnTo>
                    <a:lnTo>
                      <a:pt x="510" y="808"/>
                    </a:lnTo>
                    <a:lnTo>
                      <a:pt x="508" y="791"/>
                    </a:lnTo>
                    <a:lnTo>
                      <a:pt x="533" y="789"/>
                    </a:lnTo>
                    <a:lnTo>
                      <a:pt x="534" y="804"/>
                    </a:lnTo>
                    <a:lnTo>
                      <a:pt x="535" y="820"/>
                    </a:lnTo>
                    <a:lnTo>
                      <a:pt x="536" y="833"/>
                    </a:lnTo>
                    <a:lnTo>
                      <a:pt x="536" y="845"/>
                    </a:lnTo>
                    <a:lnTo>
                      <a:pt x="512" y="847"/>
                    </a:lnTo>
                    <a:close/>
                    <a:moveTo>
                      <a:pt x="508" y="791"/>
                    </a:moveTo>
                    <a:lnTo>
                      <a:pt x="504" y="748"/>
                    </a:lnTo>
                    <a:lnTo>
                      <a:pt x="497" y="700"/>
                    </a:lnTo>
                    <a:lnTo>
                      <a:pt x="489" y="647"/>
                    </a:lnTo>
                    <a:lnTo>
                      <a:pt x="478" y="590"/>
                    </a:lnTo>
                    <a:lnTo>
                      <a:pt x="465" y="531"/>
                    </a:lnTo>
                    <a:lnTo>
                      <a:pt x="450" y="471"/>
                    </a:lnTo>
                    <a:lnTo>
                      <a:pt x="441" y="440"/>
                    </a:lnTo>
                    <a:lnTo>
                      <a:pt x="432" y="409"/>
                    </a:lnTo>
                    <a:lnTo>
                      <a:pt x="422" y="379"/>
                    </a:lnTo>
                    <a:lnTo>
                      <a:pt x="411" y="349"/>
                    </a:lnTo>
                    <a:lnTo>
                      <a:pt x="435" y="340"/>
                    </a:lnTo>
                    <a:lnTo>
                      <a:pt x="445" y="370"/>
                    </a:lnTo>
                    <a:lnTo>
                      <a:pt x="455" y="402"/>
                    </a:lnTo>
                    <a:lnTo>
                      <a:pt x="465" y="433"/>
                    </a:lnTo>
                    <a:lnTo>
                      <a:pt x="473" y="463"/>
                    </a:lnTo>
                    <a:lnTo>
                      <a:pt x="489" y="525"/>
                    </a:lnTo>
                    <a:lnTo>
                      <a:pt x="503" y="584"/>
                    </a:lnTo>
                    <a:lnTo>
                      <a:pt x="513" y="642"/>
                    </a:lnTo>
                    <a:lnTo>
                      <a:pt x="521" y="696"/>
                    </a:lnTo>
                    <a:lnTo>
                      <a:pt x="529" y="745"/>
                    </a:lnTo>
                    <a:lnTo>
                      <a:pt x="533" y="789"/>
                    </a:lnTo>
                    <a:lnTo>
                      <a:pt x="508" y="791"/>
                    </a:lnTo>
                    <a:close/>
                    <a:moveTo>
                      <a:pt x="411" y="349"/>
                    </a:moveTo>
                    <a:lnTo>
                      <a:pt x="408" y="338"/>
                    </a:lnTo>
                    <a:lnTo>
                      <a:pt x="404" y="329"/>
                    </a:lnTo>
                    <a:lnTo>
                      <a:pt x="401" y="321"/>
                    </a:lnTo>
                    <a:lnTo>
                      <a:pt x="398" y="313"/>
                    </a:lnTo>
                    <a:lnTo>
                      <a:pt x="421" y="304"/>
                    </a:lnTo>
                    <a:lnTo>
                      <a:pt x="425" y="314"/>
                    </a:lnTo>
                    <a:lnTo>
                      <a:pt x="428" y="324"/>
                    </a:lnTo>
                    <a:lnTo>
                      <a:pt x="431" y="332"/>
                    </a:lnTo>
                    <a:lnTo>
                      <a:pt x="435" y="340"/>
                    </a:lnTo>
                    <a:lnTo>
                      <a:pt x="411" y="349"/>
                    </a:lnTo>
                    <a:close/>
                    <a:moveTo>
                      <a:pt x="398" y="313"/>
                    </a:moveTo>
                    <a:lnTo>
                      <a:pt x="383" y="277"/>
                    </a:lnTo>
                    <a:lnTo>
                      <a:pt x="367" y="243"/>
                    </a:lnTo>
                    <a:lnTo>
                      <a:pt x="349" y="210"/>
                    </a:lnTo>
                    <a:lnTo>
                      <a:pt x="331" y="179"/>
                    </a:lnTo>
                    <a:lnTo>
                      <a:pt x="321" y="165"/>
                    </a:lnTo>
                    <a:lnTo>
                      <a:pt x="311" y="150"/>
                    </a:lnTo>
                    <a:lnTo>
                      <a:pt x="302" y="137"/>
                    </a:lnTo>
                    <a:lnTo>
                      <a:pt x="291" y="124"/>
                    </a:lnTo>
                    <a:lnTo>
                      <a:pt x="280" y="112"/>
                    </a:lnTo>
                    <a:lnTo>
                      <a:pt x="269" y="100"/>
                    </a:lnTo>
                    <a:lnTo>
                      <a:pt x="259" y="89"/>
                    </a:lnTo>
                    <a:lnTo>
                      <a:pt x="247" y="79"/>
                    </a:lnTo>
                    <a:lnTo>
                      <a:pt x="263" y="60"/>
                    </a:lnTo>
                    <a:lnTo>
                      <a:pt x="275" y="71"/>
                    </a:lnTo>
                    <a:lnTo>
                      <a:pt x="287" y="83"/>
                    </a:lnTo>
                    <a:lnTo>
                      <a:pt x="297" y="95"/>
                    </a:lnTo>
                    <a:lnTo>
                      <a:pt x="309" y="108"/>
                    </a:lnTo>
                    <a:lnTo>
                      <a:pt x="320" y="121"/>
                    </a:lnTo>
                    <a:lnTo>
                      <a:pt x="331" y="135"/>
                    </a:lnTo>
                    <a:lnTo>
                      <a:pt x="341" y="150"/>
                    </a:lnTo>
                    <a:lnTo>
                      <a:pt x="351" y="165"/>
                    </a:lnTo>
                    <a:lnTo>
                      <a:pt x="370" y="197"/>
                    </a:lnTo>
                    <a:lnTo>
                      <a:pt x="388" y="232"/>
                    </a:lnTo>
                    <a:lnTo>
                      <a:pt x="404" y="268"/>
                    </a:lnTo>
                    <a:lnTo>
                      <a:pt x="421" y="304"/>
                    </a:lnTo>
                    <a:lnTo>
                      <a:pt x="398" y="313"/>
                    </a:lnTo>
                    <a:close/>
                    <a:moveTo>
                      <a:pt x="247" y="79"/>
                    </a:moveTo>
                    <a:lnTo>
                      <a:pt x="235" y="70"/>
                    </a:lnTo>
                    <a:lnTo>
                      <a:pt x="224" y="61"/>
                    </a:lnTo>
                    <a:lnTo>
                      <a:pt x="211" y="54"/>
                    </a:lnTo>
                    <a:lnTo>
                      <a:pt x="199" y="47"/>
                    </a:lnTo>
                    <a:lnTo>
                      <a:pt x="186" y="41"/>
                    </a:lnTo>
                    <a:lnTo>
                      <a:pt x="173" y="35"/>
                    </a:lnTo>
                    <a:lnTo>
                      <a:pt x="160" y="32"/>
                    </a:lnTo>
                    <a:lnTo>
                      <a:pt x="146" y="29"/>
                    </a:lnTo>
                    <a:lnTo>
                      <a:pt x="132" y="27"/>
                    </a:lnTo>
                    <a:lnTo>
                      <a:pt x="118" y="25"/>
                    </a:lnTo>
                    <a:lnTo>
                      <a:pt x="104" y="25"/>
                    </a:lnTo>
                    <a:lnTo>
                      <a:pt x="89" y="26"/>
                    </a:lnTo>
                    <a:lnTo>
                      <a:pt x="74" y="28"/>
                    </a:lnTo>
                    <a:lnTo>
                      <a:pt x="59" y="31"/>
                    </a:lnTo>
                    <a:lnTo>
                      <a:pt x="43" y="35"/>
                    </a:lnTo>
                    <a:lnTo>
                      <a:pt x="26" y="41"/>
                    </a:lnTo>
                    <a:lnTo>
                      <a:pt x="18" y="17"/>
                    </a:lnTo>
                    <a:lnTo>
                      <a:pt x="36" y="12"/>
                    </a:lnTo>
                    <a:lnTo>
                      <a:pt x="53" y="6"/>
                    </a:lnTo>
                    <a:lnTo>
                      <a:pt x="71" y="3"/>
                    </a:lnTo>
                    <a:lnTo>
                      <a:pt x="87" y="1"/>
                    </a:lnTo>
                    <a:lnTo>
                      <a:pt x="104" y="0"/>
                    </a:lnTo>
                    <a:lnTo>
                      <a:pt x="120" y="1"/>
                    </a:lnTo>
                    <a:lnTo>
                      <a:pt x="135" y="2"/>
                    </a:lnTo>
                    <a:lnTo>
                      <a:pt x="152" y="4"/>
                    </a:lnTo>
                    <a:lnTo>
                      <a:pt x="166" y="8"/>
                    </a:lnTo>
                    <a:lnTo>
                      <a:pt x="181" y="13"/>
                    </a:lnTo>
                    <a:lnTo>
                      <a:pt x="195" y="18"/>
                    </a:lnTo>
                    <a:lnTo>
                      <a:pt x="210" y="25"/>
                    </a:lnTo>
                    <a:lnTo>
                      <a:pt x="223" y="32"/>
                    </a:lnTo>
                    <a:lnTo>
                      <a:pt x="237" y="41"/>
                    </a:lnTo>
                    <a:lnTo>
                      <a:pt x="250" y="51"/>
                    </a:lnTo>
                    <a:lnTo>
                      <a:pt x="263" y="60"/>
                    </a:lnTo>
                    <a:lnTo>
                      <a:pt x="247" y="79"/>
                    </a:lnTo>
                    <a:close/>
                    <a:moveTo>
                      <a:pt x="26" y="41"/>
                    </a:moveTo>
                    <a:lnTo>
                      <a:pt x="20" y="43"/>
                    </a:lnTo>
                    <a:lnTo>
                      <a:pt x="17" y="44"/>
                    </a:lnTo>
                    <a:lnTo>
                      <a:pt x="8" y="21"/>
                    </a:lnTo>
                    <a:lnTo>
                      <a:pt x="14" y="18"/>
                    </a:lnTo>
                    <a:lnTo>
                      <a:pt x="18" y="17"/>
                    </a:lnTo>
                    <a:lnTo>
                      <a:pt x="26" y="41"/>
                    </a:lnTo>
                    <a:close/>
                    <a:moveTo>
                      <a:pt x="1" y="39"/>
                    </a:moveTo>
                    <a:lnTo>
                      <a:pt x="0" y="33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32"/>
                    </a:lnTo>
                    <a:lnTo>
                      <a:pt x="1" y="39"/>
                    </a:lnTo>
                    <a:close/>
                    <a:moveTo>
                      <a:pt x="23" y="27"/>
                    </a:moveTo>
                    <a:lnTo>
                      <a:pt x="23" y="27"/>
                    </a:lnTo>
                    <a:lnTo>
                      <a:pt x="1" y="39"/>
                    </a:lnTo>
                    <a:lnTo>
                      <a:pt x="23" y="27"/>
                    </a:lnTo>
                    <a:close/>
                    <a:moveTo>
                      <a:pt x="3" y="39"/>
                    </a:moveTo>
                    <a:lnTo>
                      <a:pt x="1" y="39"/>
                    </a:lnTo>
                    <a:lnTo>
                      <a:pt x="12" y="32"/>
                    </a:lnTo>
                    <a:lnTo>
                      <a:pt x="3" y="39"/>
                    </a:lnTo>
                    <a:close/>
                    <a:moveTo>
                      <a:pt x="23" y="27"/>
                    </a:moveTo>
                    <a:lnTo>
                      <a:pt x="30" y="38"/>
                    </a:lnTo>
                    <a:lnTo>
                      <a:pt x="36" y="50"/>
                    </a:lnTo>
                    <a:lnTo>
                      <a:pt x="43" y="61"/>
                    </a:lnTo>
                    <a:lnTo>
                      <a:pt x="48" y="73"/>
                    </a:lnTo>
                    <a:lnTo>
                      <a:pt x="26" y="84"/>
                    </a:lnTo>
                    <a:lnTo>
                      <a:pt x="21" y="73"/>
                    </a:lnTo>
                    <a:lnTo>
                      <a:pt x="14" y="61"/>
                    </a:lnTo>
                    <a:lnTo>
                      <a:pt x="9" y="51"/>
                    </a:lnTo>
                    <a:lnTo>
                      <a:pt x="3" y="39"/>
                    </a:lnTo>
                    <a:lnTo>
                      <a:pt x="23" y="27"/>
                    </a:lnTo>
                    <a:close/>
                    <a:moveTo>
                      <a:pt x="48" y="73"/>
                    </a:moveTo>
                    <a:lnTo>
                      <a:pt x="55" y="85"/>
                    </a:lnTo>
                    <a:lnTo>
                      <a:pt x="61" y="97"/>
                    </a:lnTo>
                    <a:lnTo>
                      <a:pt x="66" y="109"/>
                    </a:lnTo>
                    <a:lnTo>
                      <a:pt x="72" y="119"/>
                    </a:lnTo>
                    <a:lnTo>
                      <a:pt x="50" y="129"/>
                    </a:lnTo>
                    <a:lnTo>
                      <a:pt x="44" y="118"/>
                    </a:lnTo>
                    <a:lnTo>
                      <a:pt x="38" y="106"/>
                    </a:lnTo>
                    <a:lnTo>
                      <a:pt x="32" y="95"/>
                    </a:lnTo>
                    <a:lnTo>
                      <a:pt x="26" y="84"/>
                    </a:lnTo>
                    <a:lnTo>
                      <a:pt x="48" y="73"/>
                    </a:lnTo>
                    <a:close/>
                    <a:moveTo>
                      <a:pt x="72" y="119"/>
                    </a:moveTo>
                    <a:lnTo>
                      <a:pt x="86" y="149"/>
                    </a:lnTo>
                    <a:lnTo>
                      <a:pt x="100" y="178"/>
                    </a:lnTo>
                    <a:lnTo>
                      <a:pt x="113" y="207"/>
                    </a:lnTo>
                    <a:lnTo>
                      <a:pt x="125" y="236"/>
                    </a:lnTo>
                    <a:lnTo>
                      <a:pt x="136" y="264"/>
                    </a:lnTo>
                    <a:lnTo>
                      <a:pt x="147" y="294"/>
                    </a:lnTo>
                    <a:lnTo>
                      <a:pt x="157" y="322"/>
                    </a:lnTo>
                    <a:lnTo>
                      <a:pt x="167" y="350"/>
                    </a:lnTo>
                    <a:lnTo>
                      <a:pt x="143" y="357"/>
                    </a:lnTo>
                    <a:lnTo>
                      <a:pt x="134" y="329"/>
                    </a:lnTo>
                    <a:lnTo>
                      <a:pt x="125" y="301"/>
                    </a:lnTo>
                    <a:lnTo>
                      <a:pt x="114" y="273"/>
                    </a:lnTo>
                    <a:lnTo>
                      <a:pt x="102" y="245"/>
                    </a:lnTo>
                    <a:lnTo>
                      <a:pt x="90" y="216"/>
                    </a:lnTo>
                    <a:lnTo>
                      <a:pt x="77" y="188"/>
                    </a:lnTo>
                    <a:lnTo>
                      <a:pt x="64" y="159"/>
                    </a:lnTo>
                    <a:lnTo>
                      <a:pt x="50" y="129"/>
                    </a:lnTo>
                    <a:lnTo>
                      <a:pt x="72" y="119"/>
                    </a:lnTo>
                    <a:close/>
                    <a:moveTo>
                      <a:pt x="167" y="350"/>
                    </a:moveTo>
                    <a:lnTo>
                      <a:pt x="179" y="390"/>
                    </a:lnTo>
                    <a:lnTo>
                      <a:pt x="189" y="429"/>
                    </a:lnTo>
                    <a:lnTo>
                      <a:pt x="199" y="467"/>
                    </a:lnTo>
                    <a:lnTo>
                      <a:pt x="207" y="505"/>
                    </a:lnTo>
                    <a:lnTo>
                      <a:pt x="182" y="510"/>
                    </a:lnTo>
                    <a:lnTo>
                      <a:pt x="174" y="473"/>
                    </a:lnTo>
                    <a:lnTo>
                      <a:pt x="166" y="435"/>
                    </a:lnTo>
                    <a:lnTo>
                      <a:pt x="155" y="396"/>
                    </a:lnTo>
                    <a:lnTo>
                      <a:pt x="143" y="357"/>
                    </a:lnTo>
                    <a:lnTo>
                      <a:pt x="167" y="350"/>
                    </a:lnTo>
                    <a:close/>
                    <a:moveTo>
                      <a:pt x="207" y="505"/>
                    </a:moveTo>
                    <a:lnTo>
                      <a:pt x="212" y="542"/>
                    </a:lnTo>
                    <a:lnTo>
                      <a:pt x="216" y="579"/>
                    </a:lnTo>
                    <a:lnTo>
                      <a:pt x="220" y="615"/>
                    </a:lnTo>
                    <a:lnTo>
                      <a:pt x="221" y="651"/>
                    </a:lnTo>
                    <a:lnTo>
                      <a:pt x="196" y="651"/>
                    </a:lnTo>
                    <a:lnTo>
                      <a:pt x="195" y="617"/>
                    </a:lnTo>
                    <a:lnTo>
                      <a:pt x="193" y="582"/>
                    </a:lnTo>
                    <a:lnTo>
                      <a:pt x="188" y="546"/>
                    </a:lnTo>
                    <a:lnTo>
                      <a:pt x="182" y="510"/>
                    </a:lnTo>
                    <a:lnTo>
                      <a:pt x="207" y="505"/>
                    </a:lnTo>
                    <a:close/>
                    <a:moveTo>
                      <a:pt x="197" y="655"/>
                    </a:moveTo>
                    <a:lnTo>
                      <a:pt x="197" y="653"/>
                    </a:lnTo>
                    <a:lnTo>
                      <a:pt x="196" y="651"/>
                    </a:lnTo>
                    <a:lnTo>
                      <a:pt x="208" y="651"/>
                    </a:lnTo>
                    <a:lnTo>
                      <a:pt x="197" y="655"/>
                    </a:lnTo>
                    <a:close/>
                    <a:moveTo>
                      <a:pt x="220" y="646"/>
                    </a:moveTo>
                    <a:lnTo>
                      <a:pt x="229" y="667"/>
                    </a:lnTo>
                    <a:lnTo>
                      <a:pt x="240" y="689"/>
                    </a:lnTo>
                    <a:lnTo>
                      <a:pt x="253" y="708"/>
                    </a:lnTo>
                    <a:lnTo>
                      <a:pt x="266" y="727"/>
                    </a:lnTo>
                    <a:lnTo>
                      <a:pt x="281" y="744"/>
                    </a:lnTo>
                    <a:lnTo>
                      <a:pt x="297" y="761"/>
                    </a:lnTo>
                    <a:lnTo>
                      <a:pt x="315" y="776"/>
                    </a:lnTo>
                    <a:lnTo>
                      <a:pt x="333" y="790"/>
                    </a:lnTo>
                    <a:lnTo>
                      <a:pt x="318" y="810"/>
                    </a:lnTo>
                    <a:lnTo>
                      <a:pt x="298" y="795"/>
                    </a:lnTo>
                    <a:lnTo>
                      <a:pt x="280" y="779"/>
                    </a:lnTo>
                    <a:lnTo>
                      <a:pt x="263" y="760"/>
                    </a:lnTo>
                    <a:lnTo>
                      <a:pt x="248" y="742"/>
                    </a:lnTo>
                    <a:lnTo>
                      <a:pt x="233" y="721"/>
                    </a:lnTo>
                    <a:lnTo>
                      <a:pt x="220" y="701"/>
                    </a:lnTo>
                    <a:lnTo>
                      <a:pt x="208" y="679"/>
                    </a:lnTo>
                    <a:lnTo>
                      <a:pt x="197" y="655"/>
                    </a:lnTo>
                    <a:lnTo>
                      <a:pt x="220" y="646"/>
                    </a:lnTo>
                    <a:close/>
                    <a:moveTo>
                      <a:pt x="333" y="790"/>
                    </a:moveTo>
                    <a:lnTo>
                      <a:pt x="352" y="804"/>
                    </a:lnTo>
                    <a:lnTo>
                      <a:pt x="373" y="816"/>
                    </a:lnTo>
                    <a:lnTo>
                      <a:pt x="396" y="828"/>
                    </a:lnTo>
                    <a:lnTo>
                      <a:pt x="419" y="839"/>
                    </a:lnTo>
                    <a:lnTo>
                      <a:pt x="444" y="848"/>
                    </a:lnTo>
                    <a:lnTo>
                      <a:pt x="470" y="856"/>
                    </a:lnTo>
                    <a:lnTo>
                      <a:pt x="497" y="864"/>
                    </a:lnTo>
                    <a:lnTo>
                      <a:pt x="526" y="870"/>
                    </a:lnTo>
                    <a:lnTo>
                      <a:pt x="522" y="894"/>
                    </a:lnTo>
                    <a:lnTo>
                      <a:pt x="492" y="888"/>
                    </a:lnTo>
                    <a:lnTo>
                      <a:pt x="463" y="880"/>
                    </a:lnTo>
                    <a:lnTo>
                      <a:pt x="436" y="870"/>
                    </a:lnTo>
                    <a:lnTo>
                      <a:pt x="410" y="861"/>
                    </a:lnTo>
                    <a:lnTo>
                      <a:pt x="385" y="850"/>
                    </a:lnTo>
                    <a:lnTo>
                      <a:pt x="361" y="838"/>
                    </a:lnTo>
                    <a:lnTo>
                      <a:pt x="340" y="825"/>
                    </a:lnTo>
                    <a:lnTo>
                      <a:pt x="318" y="810"/>
                    </a:lnTo>
                    <a:lnTo>
                      <a:pt x="333" y="790"/>
                    </a:lnTo>
                    <a:close/>
                    <a:moveTo>
                      <a:pt x="536" y="883"/>
                    </a:moveTo>
                    <a:lnTo>
                      <a:pt x="535" y="888"/>
                    </a:lnTo>
                    <a:lnTo>
                      <a:pt x="532" y="892"/>
                    </a:lnTo>
                    <a:lnTo>
                      <a:pt x="527" y="894"/>
                    </a:lnTo>
                    <a:lnTo>
                      <a:pt x="522" y="894"/>
                    </a:lnTo>
                    <a:lnTo>
                      <a:pt x="524" y="882"/>
                    </a:lnTo>
                    <a:lnTo>
                      <a:pt x="536" y="8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3" name="Freeform 1225"/>
              <p:cNvSpPr>
                <a:spLocks/>
              </p:cNvSpPr>
              <p:nvPr/>
            </p:nvSpPr>
            <p:spPr bwMode="auto">
              <a:xfrm>
                <a:off x="3103" y="1784"/>
                <a:ext cx="89" cy="160"/>
              </a:xfrm>
              <a:custGeom>
                <a:avLst/>
                <a:gdLst>
                  <a:gd name="T0" fmla="*/ 18 w 441"/>
                  <a:gd name="T1" fmla="*/ 31 h 797"/>
                  <a:gd name="T2" fmla="*/ 17 w 441"/>
                  <a:gd name="T3" fmla="*/ 27 h 797"/>
                  <a:gd name="T4" fmla="*/ 17 w 441"/>
                  <a:gd name="T5" fmla="*/ 23 h 797"/>
                  <a:gd name="T6" fmla="*/ 16 w 441"/>
                  <a:gd name="T7" fmla="*/ 20 h 797"/>
                  <a:gd name="T8" fmla="*/ 15 w 441"/>
                  <a:gd name="T9" fmla="*/ 17 h 797"/>
                  <a:gd name="T10" fmla="*/ 15 w 441"/>
                  <a:gd name="T11" fmla="*/ 14 h 797"/>
                  <a:gd name="T12" fmla="*/ 13 w 441"/>
                  <a:gd name="T13" fmla="*/ 11 h 797"/>
                  <a:gd name="T14" fmla="*/ 12 w 441"/>
                  <a:gd name="T15" fmla="*/ 8 h 797"/>
                  <a:gd name="T16" fmla="*/ 11 w 441"/>
                  <a:gd name="T17" fmla="*/ 6 h 797"/>
                  <a:gd name="T18" fmla="*/ 11 w 441"/>
                  <a:gd name="T19" fmla="*/ 5 h 797"/>
                  <a:gd name="T20" fmla="*/ 10 w 441"/>
                  <a:gd name="T21" fmla="*/ 4 h 797"/>
                  <a:gd name="T22" fmla="*/ 9 w 441"/>
                  <a:gd name="T23" fmla="*/ 3 h 797"/>
                  <a:gd name="T24" fmla="*/ 8 w 441"/>
                  <a:gd name="T25" fmla="*/ 2 h 797"/>
                  <a:gd name="T26" fmla="*/ 7 w 441"/>
                  <a:gd name="T27" fmla="*/ 1 h 797"/>
                  <a:gd name="T28" fmla="*/ 6 w 441"/>
                  <a:gd name="T29" fmla="*/ 1 h 797"/>
                  <a:gd name="T30" fmla="*/ 5 w 441"/>
                  <a:gd name="T31" fmla="*/ 0 h 797"/>
                  <a:gd name="T32" fmla="*/ 4 w 441"/>
                  <a:gd name="T33" fmla="*/ 0 h 797"/>
                  <a:gd name="T34" fmla="*/ 3 w 441"/>
                  <a:gd name="T35" fmla="*/ 0 h 797"/>
                  <a:gd name="T36" fmla="*/ 2 w 441"/>
                  <a:gd name="T37" fmla="*/ 0 h 797"/>
                  <a:gd name="T38" fmla="*/ 1 w 441"/>
                  <a:gd name="T39" fmla="*/ 1 h 797"/>
                  <a:gd name="T40" fmla="*/ 1 w 441"/>
                  <a:gd name="T41" fmla="*/ 2 h 797"/>
                  <a:gd name="T42" fmla="*/ 2 w 441"/>
                  <a:gd name="T43" fmla="*/ 5 h 797"/>
                  <a:gd name="T44" fmla="*/ 3 w 441"/>
                  <a:gd name="T45" fmla="*/ 8 h 797"/>
                  <a:gd name="T46" fmla="*/ 5 w 441"/>
                  <a:gd name="T47" fmla="*/ 11 h 797"/>
                  <a:gd name="T48" fmla="*/ 5 w 441"/>
                  <a:gd name="T49" fmla="*/ 14 h 797"/>
                  <a:gd name="T50" fmla="*/ 6 w 441"/>
                  <a:gd name="T51" fmla="*/ 17 h 797"/>
                  <a:gd name="T52" fmla="*/ 7 w 441"/>
                  <a:gd name="T53" fmla="*/ 20 h 797"/>
                  <a:gd name="T54" fmla="*/ 7 w 441"/>
                  <a:gd name="T55" fmla="*/ 22 h 797"/>
                  <a:gd name="T56" fmla="*/ 7 w 441"/>
                  <a:gd name="T57" fmla="*/ 24 h 797"/>
                  <a:gd name="T58" fmla="*/ 8 w 441"/>
                  <a:gd name="T59" fmla="*/ 26 h 797"/>
                  <a:gd name="T60" fmla="*/ 9 w 441"/>
                  <a:gd name="T61" fmla="*/ 27 h 797"/>
                  <a:gd name="T62" fmla="*/ 10 w 441"/>
                  <a:gd name="T63" fmla="*/ 28 h 797"/>
                  <a:gd name="T64" fmla="*/ 11 w 441"/>
                  <a:gd name="T65" fmla="*/ 29 h 797"/>
                  <a:gd name="T66" fmla="*/ 13 w 441"/>
                  <a:gd name="T67" fmla="*/ 30 h 797"/>
                  <a:gd name="T68" fmla="*/ 15 w 441"/>
                  <a:gd name="T69" fmla="*/ 31 h 797"/>
                  <a:gd name="T70" fmla="*/ 17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441" y="797"/>
                    </a:moveTo>
                    <a:lnTo>
                      <a:pt x="441" y="768"/>
                    </a:lnTo>
                    <a:lnTo>
                      <a:pt x="437" y="726"/>
                    </a:lnTo>
                    <a:lnTo>
                      <a:pt x="432" y="671"/>
                    </a:lnTo>
                    <a:lnTo>
                      <a:pt x="423" y="607"/>
                    </a:lnTo>
                    <a:lnTo>
                      <a:pt x="418" y="572"/>
                    </a:lnTo>
                    <a:lnTo>
                      <a:pt x="412" y="536"/>
                    </a:lnTo>
                    <a:lnTo>
                      <a:pt x="404" y="498"/>
                    </a:lnTo>
                    <a:lnTo>
                      <a:pt x="395" y="460"/>
                    </a:lnTo>
                    <a:lnTo>
                      <a:pt x="387" y="421"/>
                    </a:lnTo>
                    <a:lnTo>
                      <a:pt x="376" y="381"/>
                    </a:lnTo>
                    <a:lnTo>
                      <a:pt x="364" y="342"/>
                    </a:lnTo>
                    <a:lnTo>
                      <a:pt x="351" y="303"/>
                    </a:lnTo>
                    <a:lnTo>
                      <a:pt x="338" y="267"/>
                    </a:lnTo>
                    <a:lnTo>
                      <a:pt x="323" y="231"/>
                    </a:lnTo>
                    <a:lnTo>
                      <a:pt x="308" y="196"/>
                    </a:lnTo>
                    <a:lnTo>
                      <a:pt x="292" y="164"/>
                    </a:lnTo>
                    <a:lnTo>
                      <a:pt x="283" y="149"/>
                    </a:lnTo>
                    <a:lnTo>
                      <a:pt x="273" y="134"/>
                    </a:lnTo>
                    <a:lnTo>
                      <a:pt x="265" y="120"/>
                    </a:lnTo>
                    <a:lnTo>
                      <a:pt x="255" y="106"/>
                    </a:lnTo>
                    <a:lnTo>
                      <a:pt x="245" y="93"/>
                    </a:lnTo>
                    <a:lnTo>
                      <a:pt x="234" y="81"/>
                    </a:lnTo>
                    <a:lnTo>
                      <a:pt x="225" y="69"/>
                    </a:lnTo>
                    <a:lnTo>
                      <a:pt x="214" y="58"/>
                    </a:lnTo>
                    <a:lnTo>
                      <a:pt x="202" y="48"/>
                    </a:lnTo>
                    <a:lnTo>
                      <a:pt x="191" y="39"/>
                    </a:lnTo>
                    <a:lnTo>
                      <a:pt x="179" y="31"/>
                    </a:lnTo>
                    <a:lnTo>
                      <a:pt x="167" y="24"/>
                    </a:lnTo>
                    <a:lnTo>
                      <a:pt x="156" y="17"/>
                    </a:lnTo>
                    <a:lnTo>
                      <a:pt x="143" y="12"/>
                    </a:lnTo>
                    <a:lnTo>
                      <a:pt x="130" y="7"/>
                    </a:lnTo>
                    <a:lnTo>
                      <a:pt x="117" y="4"/>
                    </a:lnTo>
                    <a:lnTo>
                      <a:pt x="104" y="1"/>
                    </a:lnTo>
                    <a:lnTo>
                      <a:pt x="90" y="0"/>
                    </a:lnTo>
                    <a:lnTo>
                      <a:pt x="76" y="0"/>
                    </a:lnTo>
                    <a:lnTo>
                      <a:pt x="61" y="2"/>
                    </a:lnTo>
                    <a:lnTo>
                      <a:pt x="46" y="4"/>
                    </a:lnTo>
                    <a:lnTo>
                      <a:pt x="31" y="7"/>
                    </a:lnTo>
                    <a:lnTo>
                      <a:pt x="15" y="13"/>
                    </a:lnTo>
                    <a:lnTo>
                      <a:pt x="0" y="19"/>
                    </a:lnTo>
                    <a:lnTo>
                      <a:pt x="19" y="57"/>
                    </a:lnTo>
                    <a:lnTo>
                      <a:pt x="38" y="95"/>
                    </a:lnTo>
                    <a:lnTo>
                      <a:pt x="55" y="133"/>
                    </a:lnTo>
                    <a:lnTo>
                      <a:pt x="71" y="169"/>
                    </a:lnTo>
                    <a:lnTo>
                      <a:pt x="86" y="207"/>
                    </a:lnTo>
                    <a:lnTo>
                      <a:pt x="100" y="244"/>
                    </a:lnTo>
                    <a:lnTo>
                      <a:pt x="113" y="280"/>
                    </a:lnTo>
                    <a:lnTo>
                      <a:pt x="124" y="316"/>
                    </a:lnTo>
                    <a:lnTo>
                      <a:pt x="135" y="352"/>
                    </a:lnTo>
                    <a:lnTo>
                      <a:pt x="145" y="388"/>
                    </a:lnTo>
                    <a:lnTo>
                      <a:pt x="152" y="423"/>
                    </a:lnTo>
                    <a:lnTo>
                      <a:pt x="159" y="458"/>
                    </a:lnTo>
                    <a:lnTo>
                      <a:pt x="164" y="491"/>
                    </a:lnTo>
                    <a:lnTo>
                      <a:pt x="167" y="525"/>
                    </a:lnTo>
                    <a:lnTo>
                      <a:pt x="171" y="558"/>
                    </a:lnTo>
                    <a:lnTo>
                      <a:pt x="172" y="591"/>
                    </a:lnTo>
                    <a:lnTo>
                      <a:pt x="180" y="611"/>
                    </a:lnTo>
                    <a:lnTo>
                      <a:pt x="190" y="631"/>
                    </a:lnTo>
                    <a:lnTo>
                      <a:pt x="201" y="649"/>
                    </a:lnTo>
                    <a:lnTo>
                      <a:pt x="213" y="666"/>
                    </a:lnTo>
                    <a:lnTo>
                      <a:pt x="226" y="682"/>
                    </a:lnTo>
                    <a:lnTo>
                      <a:pt x="240" y="699"/>
                    </a:lnTo>
                    <a:lnTo>
                      <a:pt x="255" y="713"/>
                    </a:lnTo>
                    <a:lnTo>
                      <a:pt x="271" y="726"/>
                    </a:lnTo>
                    <a:lnTo>
                      <a:pt x="288" y="739"/>
                    </a:lnTo>
                    <a:lnTo>
                      <a:pt x="307" y="749"/>
                    </a:lnTo>
                    <a:lnTo>
                      <a:pt x="326" y="760"/>
                    </a:lnTo>
                    <a:lnTo>
                      <a:pt x="347" y="770"/>
                    </a:lnTo>
                    <a:lnTo>
                      <a:pt x="368" y="777"/>
                    </a:lnTo>
                    <a:lnTo>
                      <a:pt x="392" y="785"/>
                    </a:lnTo>
                    <a:lnTo>
                      <a:pt x="416" y="792"/>
                    </a:lnTo>
                    <a:lnTo>
                      <a:pt x="441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4" name="Freeform 1226"/>
              <p:cNvSpPr>
                <a:spLocks noEditPoints="1"/>
              </p:cNvSpPr>
              <p:nvPr/>
            </p:nvSpPr>
            <p:spPr bwMode="auto">
              <a:xfrm>
                <a:off x="3103" y="1784"/>
                <a:ext cx="93" cy="164"/>
              </a:xfrm>
              <a:custGeom>
                <a:avLst/>
                <a:gdLst>
                  <a:gd name="T0" fmla="*/ 19 w 466"/>
                  <a:gd name="T1" fmla="*/ 32 h 821"/>
                  <a:gd name="T2" fmla="*/ 18 w 466"/>
                  <a:gd name="T3" fmla="*/ 32 h 821"/>
                  <a:gd name="T4" fmla="*/ 19 w 466"/>
                  <a:gd name="T5" fmla="*/ 31 h 821"/>
                  <a:gd name="T6" fmla="*/ 18 w 466"/>
                  <a:gd name="T7" fmla="*/ 32 h 821"/>
                  <a:gd name="T8" fmla="*/ 17 w 466"/>
                  <a:gd name="T9" fmla="*/ 29 h 821"/>
                  <a:gd name="T10" fmla="*/ 19 w 466"/>
                  <a:gd name="T11" fmla="*/ 31 h 821"/>
                  <a:gd name="T12" fmla="*/ 17 w 466"/>
                  <a:gd name="T13" fmla="*/ 24 h 821"/>
                  <a:gd name="T14" fmla="*/ 15 w 466"/>
                  <a:gd name="T15" fmla="*/ 15 h 821"/>
                  <a:gd name="T16" fmla="*/ 16 w 466"/>
                  <a:gd name="T17" fmla="*/ 15 h 821"/>
                  <a:gd name="T18" fmla="*/ 18 w 466"/>
                  <a:gd name="T19" fmla="*/ 23 h 821"/>
                  <a:gd name="T20" fmla="*/ 14 w 466"/>
                  <a:gd name="T21" fmla="*/ 13 h 821"/>
                  <a:gd name="T22" fmla="*/ 14 w 466"/>
                  <a:gd name="T23" fmla="*/ 9 h 821"/>
                  <a:gd name="T24" fmla="*/ 14 w 466"/>
                  <a:gd name="T25" fmla="*/ 13 h 821"/>
                  <a:gd name="T26" fmla="*/ 11 w 466"/>
                  <a:gd name="T27" fmla="*/ 5 h 821"/>
                  <a:gd name="T28" fmla="*/ 9 w 466"/>
                  <a:gd name="T29" fmla="*/ 2 h 821"/>
                  <a:gd name="T30" fmla="*/ 12 w 466"/>
                  <a:gd name="T31" fmla="*/ 6 h 821"/>
                  <a:gd name="T32" fmla="*/ 8 w 466"/>
                  <a:gd name="T33" fmla="*/ 3 h 821"/>
                  <a:gd name="T34" fmla="*/ 6 w 466"/>
                  <a:gd name="T35" fmla="*/ 1 h 821"/>
                  <a:gd name="T36" fmla="*/ 4 w 466"/>
                  <a:gd name="T37" fmla="*/ 1 h 821"/>
                  <a:gd name="T38" fmla="*/ 2 w 466"/>
                  <a:gd name="T39" fmla="*/ 1 h 821"/>
                  <a:gd name="T40" fmla="*/ 3 w 466"/>
                  <a:gd name="T41" fmla="*/ 0 h 821"/>
                  <a:gd name="T42" fmla="*/ 5 w 466"/>
                  <a:gd name="T43" fmla="*/ 0 h 821"/>
                  <a:gd name="T44" fmla="*/ 7 w 466"/>
                  <a:gd name="T45" fmla="*/ 1 h 821"/>
                  <a:gd name="T46" fmla="*/ 1 w 466"/>
                  <a:gd name="T47" fmla="*/ 1 h 821"/>
                  <a:gd name="T48" fmla="*/ 1 w 466"/>
                  <a:gd name="T49" fmla="*/ 0 h 821"/>
                  <a:gd name="T50" fmla="*/ 0 w 466"/>
                  <a:gd name="T51" fmla="*/ 1 h 821"/>
                  <a:gd name="T52" fmla="*/ 1 w 466"/>
                  <a:gd name="T53" fmla="*/ 1 h 821"/>
                  <a:gd name="T54" fmla="*/ 1 w 466"/>
                  <a:gd name="T55" fmla="*/ 2 h 821"/>
                  <a:gd name="T56" fmla="*/ 1 w 466"/>
                  <a:gd name="T57" fmla="*/ 3 h 821"/>
                  <a:gd name="T58" fmla="*/ 2 w 466"/>
                  <a:gd name="T59" fmla="*/ 3 h 821"/>
                  <a:gd name="T60" fmla="*/ 2 w 466"/>
                  <a:gd name="T61" fmla="*/ 5 h 821"/>
                  <a:gd name="T62" fmla="*/ 2 w 466"/>
                  <a:gd name="T63" fmla="*/ 3 h 821"/>
                  <a:gd name="T64" fmla="*/ 4 w 466"/>
                  <a:gd name="T65" fmla="*/ 9 h 821"/>
                  <a:gd name="T66" fmla="*/ 5 w 466"/>
                  <a:gd name="T67" fmla="*/ 13 h 821"/>
                  <a:gd name="T68" fmla="*/ 3 w 466"/>
                  <a:gd name="T69" fmla="*/ 8 h 821"/>
                  <a:gd name="T70" fmla="*/ 6 w 466"/>
                  <a:gd name="T71" fmla="*/ 13 h 821"/>
                  <a:gd name="T72" fmla="*/ 6 w 466"/>
                  <a:gd name="T73" fmla="*/ 13 h 821"/>
                  <a:gd name="T74" fmla="*/ 6 w 466"/>
                  <a:gd name="T75" fmla="*/ 13 h 821"/>
                  <a:gd name="T76" fmla="*/ 5 w 466"/>
                  <a:gd name="T77" fmla="*/ 15 h 821"/>
                  <a:gd name="T78" fmla="*/ 6 w 466"/>
                  <a:gd name="T79" fmla="*/ 15 h 821"/>
                  <a:gd name="T80" fmla="*/ 6 w 466"/>
                  <a:gd name="T81" fmla="*/ 16 h 821"/>
                  <a:gd name="T82" fmla="*/ 6 w 466"/>
                  <a:gd name="T83" fmla="*/ 15 h 821"/>
                  <a:gd name="T84" fmla="*/ 8 w 466"/>
                  <a:gd name="T85" fmla="*/ 20 h 821"/>
                  <a:gd name="T86" fmla="*/ 7 w 466"/>
                  <a:gd name="T87" fmla="*/ 24 h 821"/>
                  <a:gd name="T88" fmla="*/ 6 w 466"/>
                  <a:gd name="T89" fmla="*/ 19 h 821"/>
                  <a:gd name="T90" fmla="*/ 7 w 466"/>
                  <a:gd name="T91" fmla="*/ 24 h 821"/>
                  <a:gd name="T92" fmla="*/ 8 w 466"/>
                  <a:gd name="T93" fmla="*/ 24 h 821"/>
                  <a:gd name="T94" fmla="*/ 10 w 466"/>
                  <a:gd name="T95" fmla="*/ 27 h 821"/>
                  <a:gd name="T96" fmla="*/ 10 w 466"/>
                  <a:gd name="T97" fmla="*/ 29 h 821"/>
                  <a:gd name="T98" fmla="*/ 8 w 466"/>
                  <a:gd name="T99" fmla="*/ 26 h 821"/>
                  <a:gd name="T100" fmla="*/ 12 w 466"/>
                  <a:gd name="T101" fmla="*/ 30 h 821"/>
                  <a:gd name="T102" fmla="*/ 16 w 466"/>
                  <a:gd name="T103" fmla="*/ 31 h 821"/>
                  <a:gd name="T104" fmla="*/ 16 w 466"/>
                  <a:gd name="T105" fmla="*/ 32 h 821"/>
                  <a:gd name="T106" fmla="*/ 12 w 466"/>
                  <a:gd name="T107" fmla="*/ 30 h 821"/>
                  <a:gd name="T108" fmla="*/ 18 w 466"/>
                  <a:gd name="T109" fmla="*/ 33 h 821"/>
                  <a:gd name="T110" fmla="*/ 18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441" y="808"/>
                    </a:moveTo>
                    <a:lnTo>
                      <a:pt x="441" y="808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65" y="809"/>
                    </a:moveTo>
                    <a:lnTo>
                      <a:pt x="465" y="809"/>
                    </a:lnTo>
                    <a:lnTo>
                      <a:pt x="453" y="808"/>
                    </a:lnTo>
                    <a:lnTo>
                      <a:pt x="465" y="809"/>
                    </a:lnTo>
                    <a:close/>
                    <a:moveTo>
                      <a:pt x="441" y="808"/>
                    </a:moveTo>
                    <a:lnTo>
                      <a:pt x="441" y="794"/>
                    </a:lnTo>
                    <a:lnTo>
                      <a:pt x="441" y="775"/>
                    </a:lnTo>
                    <a:lnTo>
                      <a:pt x="465" y="774"/>
                    </a:lnTo>
                    <a:lnTo>
                      <a:pt x="465" y="784"/>
                    </a:lnTo>
                    <a:lnTo>
                      <a:pt x="466" y="794"/>
                    </a:lnTo>
                    <a:lnTo>
                      <a:pt x="466" y="801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41" y="775"/>
                    </a:moveTo>
                    <a:lnTo>
                      <a:pt x="440" y="765"/>
                    </a:lnTo>
                    <a:lnTo>
                      <a:pt x="439" y="753"/>
                    </a:lnTo>
                    <a:lnTo>
                      <a:pt x="438" y="740"/>
                    </a:lnTo>
                    <a:lnTo>
                      <a:pt x="436" y="725"/>
                    </a:lnTo>
                    <a:lnTo>
                      <a:pt x="461" y="723"/>
                    </a:lnTo>
                    <a:lnTo>
                      <a:pt x="462" y="737"/>
                    </a:lnTo>
                    <a:lnTo>
                      <a:pt x="463" y="751"/>
                    </a:lnTo>
                    <a:lnTo>
                      <a:pt x="463" y="762"/>
                    </a:lnTo>
                    <a:lnTo>
                      <a:pt x="465" y="774"/>
                    </a:lnTo>
                    <a:lnTo>
                      <a:pt x="441" y="775"/>
                    </a:lnTo>
                    <a:close/>
                    <a:moveTo>
                      <a:pt x="436" y="725"/>
                    </a:moveTo>
                    <a:lnTo>
                      <a:pt x="432" y="686"/>
                    </a:lnTo>
                    <a:lnTo>
                      <a:pt x="427" y="640"/>
                    </a:lnTo>
                    <a:lnTo>
                      <a:pt x="419" y="592"/>
                    </a:lnTo>
                    <a:lnTo>
                      <a:pt x="409" y="540"/>
                    </a:lnTo>
                    <a:lnTo>
                      <a:pt x="399" y="486"/>
                    </a:lnTo>
                    <a:lnTo>
                      <a:pt x="386" y="431"/>
                    </a:lnTo>
                    <a:lnTo>
                      <a:pt x="378" y="403"/>
                    </a:lnTo>
                    <a:lnTo>
                      <a:pt x="370" y="375"/>
                    </a:lnTo>
                    <a:lnTo>
                      <a:pt x="361" y="348"/>
                    </a:lnTo>
                    <a:lnTo>
                      <a:pt x="352" y="320"/>
                    </a:lnTo>
                    <a:lnTo>
                      <a:pt x="375" y="312"/>
                    </a:lnTo>
                    <a:lnTo>
                      <a:pt x="385" y="339"/>
                    </a:lnTo>
                    <a:lnTo>
                      <a:pt x="393" y="368"/>
                    </a:lnTo>
                    <a:lnTo>
                      <a:pt x="401" y="396"/>
                    </a:lnTo>
                    <a:lnTo>
                      <a:pt x="408" y="424"/>
                    </a:lnTo>
                    <a:lnTo>
                      <a:pt x="422" y="481"/>
                    </a:lnTo>
                    <a:lnTo>
                      <a:pt x="433" y="536"/>
                    </a:lnTo>
                    <a:lnTo>
                      <a:pt x="443" y="588"/>
                    </a:lnTo>
                    <a:lnTo>
                      <a:pt x="451" y="637"/>
                    </a:lnTo>
                    <a:lnTo>
                      <a:pt x="457" y="683"/>
                    </a:lnTo>
                    <a:lnTo>
                      <a:pt x="461" y="723"/>
                    </a:lnTo>
                    <a:lnTo>
                      <a:pt x="436" y="725"/>
                    </a:lnTo>
                    <a:close/>
                    <a:moveTo>
                      <a:pt x="352" y="320"/>
                    </a:moveTo>
                    <a:lnTo>
                      <a:pt x="345" y="298"/>
                    </a:lnTo>
                    <a:lnTo>
                      <a:pt x="336" y="278"/>
                    </a:lnTo>
                    <a:lnTo>
                      <a:pt x="328" y="257"/>
                    </a:lnTo>
                    <a:lnTo>
                      <a:pt x="320" y="237"/>
                    </a:lnTo>
                    <a:lnTo>
                      <a:pt x="341" y="227"/>
                    </a:lnTo>
                    <a:lnTo>
                      <a:pt x="350" y="247"/>
                    </a:lnTo>
                    <a:lnTo>
                      <a:pt x="359" y="269"/>
                    </a:lnTo>
                    <a:lnTo>
                      <a:pt x="367" y="289"/>
                    </a:lnTo>
                    <a:lnTo>
                      <a:pt x="375" y="312"/>
                    </a:lnTo>
                    <a:lnTo>
                      <a:pt x="352" y="320"/>
                    </a:lnTo>
                    <a:close/>
                    <a:moveTo>
                      <a:pt x="320" y="237"/>
                    </a:moveTo>
                    <a:lnTo>
                      <a:pt x="307" y="210"/>
                    </a:lnTo>
                    <a:lnTo>
                      <a:pt x="294" y="185"/>
                    </a:lnTo>
                    <a:lnTo>
                      <a:pt x="280" y="160"/>
                    </a:lnTo>
                    <a:lnTo>
                      <a:pt x="265" y="137"/>
                    </a:lnTo>
                    <a:lnTo>
                      <a:pt x="250" y="116"/>
                    </a:lnTo>
                    <a:lnTo>
                      <a:pt x="233" y="96"/>
                    </a:lnTo>
                    <a:lnTo>
                      <a:pt x="217" y="79"/>
                    </a:lnTo>
                    <a:lnTo>
                      <a:pt x="199" y="64"/>
                    </a:lnTo>
                    <a:lnTo>
                      <a:pt x="214" y="44"/>
                    </a:lnTo>
                    <a:lnTo>
                      <a:pt x="233" y="60"/>
                    </a:lnTo>
                    <a:lnTo>
                      <a:pt x="251" y="79"/>
                    </a:lnTo>
                    <a:lnTo>
                      <a:pt x="268" y="99"/>
                    </a:lnTo>
                    <a:lnTo>
                      <a:pt x="284" y="122"/>
                    </a:lnTo>
                    <a:lnTo>
                      <a:pt x="300" y="146"/>
                    </a:lnTo>
                    <a:lnTo>
                      <a:pt x="314" y="172"/>
                    </a:lnTo>
                    <a:lnTo>
                      <a:pt x="328" y="199"/>
                    </a:lnTo>
                    <a:lnTo>
                      <a:pt x="341" y="227"/>
                    </a:lnTo>
                    <a:lnTo>
                      <a:pt x="320" y="237"/>
                    </a:lnTo>
                    <a:close/>
                    <a:moveTo>
                      <a:pt x="199" y="64"/>
                    </a:moveTo>
                    <a:lnTo>
                      <a:pt x="190" y="57"/>
                    </a:lnTo>
                    <a:lnTo>
                      <a:pt x="182" y="51"/>
                    </a:lnTo>
                    <a:lnTo>
                      <a:pt x="172" y="45"/>
                    </a:lnTo>
                    <a:lnTo>
                      <a:pt x="163" y="40"/>
                    </a:lnTo>
                    <a:lnTo>
                      <a:pt x="154" y="36"/>
                    </a:lnTo>
                    <a:lnTo>
                      <a:pt x="144" y="32"/>
                    </a:lnTo>
                    <a:lnTo>
                      <a:pt x="134" y="29"/>
                    </a:lnTo>
                    <a:lnTo>
                      <a:pt x="123" y="27"/>
                    </a:lnTo>
                    <a:lnTo>
                      <a:pt x="114" y="26"/>
                    </a:lnTo>
                    <a:lnTo>
                      <a:pt x="103" y="25"/>
                    </a:lnTo>
                    <a:lnTo>
                      <a:pt x="92" y="25"/>
                    </a:lnTo>
                    <a:lnTo>
                      <a:pt x="81" y="25"/>
                    </a:lnTo>
                    <a:lnTo>
                      <a:pt x="70" y="26"/>
                    </a:lnTo>
                    <a:lnTo>
                      <a:pt x="58" y="28"/>
                    </a:lnTo>
                    <a:lnTo>
                      <a:pt x="48" y="31"/>
                    </a:lnTo>
                    <a:lnTo>
                      <a:pt x="36" y="35"/>
                    </a:lnTo>
                    <a:lnTo>
                      <a:pt x="27" y="12"/>
                    </a:lnTo>
                    <a:lnTo>
                      <a:pt x="41" y="8"/>
                    </a:lnTo>
                    <a:lnTo>
                      <a:pt x="54" y="4"/>
                    </a:lnTo>
                    <a:lnTo>
                      <a:pt x="67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105" y="0"/>
                    </a:lnTo>
                    <a:lnTo>
                      <a:pt x="117" y="1"/>
                    </a:lnTo>
                    <a:lnTo>
                      <a:pt x="129" y="3"/>
                    </a:lnTo>
                    <a:lnTo>
                      <a:pt x="139" y="5"/>
                    </a:lnTo>
                    <a:lnTo>
                      <a:pt x="151" y="9"/>
                    </a:lnTo>
                    <a:lnTo>
                      <a:pt x="162" y="13"/>
                    </a:lnTo>
                    <a:lnTo>
                      <a:pt x="173" y="18"/>
                    </a:lnTo>
                    <a:lnTo>
                      <a:pt x="184" y="24"/>
                    </a:lnTo>
                    <a:lnTo>
                      <a:pt x="195" y="30"/>
                    </a:lnTo>
                    <a:lnTo>
                      <a:pt x="204" y="37"/>
                    </a:lnTo>
                    <a:lnTo>
                      <a:pt x="214" y="44"/>
                    </a:lnTo>
                    <a:lnTo>
                      <a:pt x="199" y="64"/>
                    </a:lnTo>
                    <a:close/>
                    <a:moveTo>
                      <a:pt x="36" y="35"/>
                    </a:moveTo>
                    <a:lnTo>
                      <a:pt x="26" y="39"/>
                    </a:lnTo>
                    <a:lnTo>
                      <a:pt x="16" y="42"/>
                    </a:lnTo>
                    <a:lnTo>
                      <a:pt x="7" y="21"/>
                    </a:lnTo>
                    <a:lnTo>
                      <a:pt x="17" y="16"/>
                    </a:lnTo>
                    <a:lnTo>
                      <a:pt x="27" y="12"/>
                    </a:lnTo>
                    <a:lnTo>
                      <a:pt x="36" y="35"/>
                    </a:lnTo>
                    <a:close/>
                    <a:moveTo>
                      <a:pt x="1" y="37"/>
                    </a:moveTo>
                    <a:lnTo>
                      <a:pt x="0" y="32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7" y="21"/>
                    </a:lnTo>
                    <a:lnTo>
                      <a:pt x="12" y="31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9" y="38"/>
                    </a:lnTo>
                    <a:lnTo>
                      <a:pt x="35" y="49"/>
                    </a:lnTo>
                    <a:lnTo>
                      <a:pt x="40" y="59"/>
                    </a:lnTo>
                    <a:lnTo>
                      <a:pt x="44" y="68"/>
                    </a:lnTo>
                    <a:lnTo>
                      <a:pt x="23" y="79"/>
                    </a:lnTo>
                    <a:lnTo>
                      <a:pt x="16" y="67"/>
                    </a:lnTo>
                    <a:lnTo>
                      <a:pt x="11" y="56"/>
                    </a:lnTo>
                    <a:lnTo>
                      <a:pt x="6" y="4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4" y="68"/>
                    </a:moveTo>
                    <a:lnTo>
                      <a:pt x="49" y="78"/>
                    </a:lnTo>
                    <a:lnTo>
                      <a:pt x="54" y="89"/>
                    </a:lnTo>
                    <a:lnTo>
                      <a:pt x="60" y="99"/>
                    </a:lnTo>
                    <a:lnTo>
                      <a:pt x="65" y="111"/>
                    </a:lnTo>
                    <a:lnTo>
                      <a:pt x="43" y="121"/>
                    </a:lnTo>
                    <a:lnTo>
                      <a:pt x="39" y="112"/>
                    </a:lnTo>
                    <a:lnTo>
                      <a:pt x="34" y="102"/>
                    </a:lnTo>
                    <a:lnTo>
                      <a:pt x="28" y="91"/>
                    </a:lnTo>
                    <a:lnTo>
                      <a:pt x="23" y="79"/>
                    </a:lnTo>
                    <a:lnTo>
                      <a:pt x="44" y="68"/>
                    </a:lnTo>
                    <a:close/>
                    <a:moveTo>
                      <a:pt x="65" y="111"/>
                    </a:moveTo>
                    <a:lnTo>
                      <a:pt x="78" y="138"/>
                    </a:lnTo>
                    <a:lnTo>
                      <a:pt x="90" y="165"/>
                    </a:lnTo>
                    <a:lnTo>
                      <a:pt x="101" y="192"/>
                    </a:lnTo>
                    <a:lnTo>
                      <a:pt x="111" y="219"/>
                    </a:lnTo>
                    <a:lnTo>
                      <a:pt x="122" y="246"/>
                    </a:lnTo>
                    <a:lnTo>
                      <a:pt x="131" y="272"/>
                    </a:lnTo>
                    <a:lnTo>
                      <a:pt x="141" y="298"/>
                    </a:lnTo>
                    <a:lnTo>
                      <a:pt x="148" y="325"/>
                    </a:lnTo>
                    <a:lnTo>
                      <a:pt x="125" y="332"/>
                    </a:lnTo>
                    <a:lnTo>
                      <a:pt x="117" y="306"/>
                    </a:lnTo>
                    <a:lnTo>
                      <a:pt x="108" y="280"/>
                    </a:lnTo>
                    <a:lnTo>
                      <a:pt x="98" y="254"/>
                    </a:lnTo>
                    <a:lnTo>
                      <a:pt x="89" y="227"/>
                    </a:lnTo>
                    <a:lnTo>
                      <a:pt x="78" y="201"/>
                    </a:lnTo>
                    <a:lnTo>
                      <a:pt x="67" y="174"/>
                    </a:lnTo>
                    <a:lnTo>
                      <a:pt x="55" y="148"/>
                    </a:lnTo>
                    <a:lnTo>
                      <a:pt x="43" y="121"/>
                    </a:lnTo>
                    <a:lnTo>
                      <a:pt x="65" y="111"/>
                    </a:lnTo>
                    <a:close/>
                    <a:moveTo>
                      <a:pt x="148" y="325"/>
                    </a:moveTo>
                    <a:lnTo>
                      <a:pt x="149" y="327"/>
                    </a:lnTo>
                    <a:lnTo>
                      <a:pt x="125" y="334"/>
                    </a:lnTo>
                    <a:lnTo>
                      <a:pt x="125" y="332"/>
                    </a:lnTo>
                    <a:lnTo>
                      <a:pt x="148" y="325"/>
                    </a:lnTo>
                    <a:close/>
                    <a:moveTo>
                      <a:pt x="149" y="327"/>
                    </a:moveTo>
                    <a:lnTo>
                      <a:pt x="149" y="327"/>
                    </a:lnTo>
                    <a:lnTo>
                      <a:pt x="137" y="330"/>
                    </a:lnTo>
                    <a:lnTo>
                      <a:pt x="149" y="327"/>
                    </a:lnTo>
                    <a:close/>
                    <a:moveTo>
                      <a:pt x="149" y="327"/>
                    </a:moveTo>
                    <a:lnTo>
                      <a:pt x="151" y="336"/>
                    </a:lnTo>
                    <a:lnTo>
                      <a:pt x="155" y="346"/>
                    </a:lnTo>
                    <a:lnTo>
                      <a:pt x="158" y="356"/>
                    </a:lnTo>
                    <a:lnTo>
                      <a:pt x="160" y="367"/>
                    </a:lnTo>
                    <a:lnTo>
                      <a:pt x="137" y="374"/>
                    </a:lnTo>
                    <a:lnTo>
                      <a:pt x="135" y="365"/>
                    </a:lnTo>
                    <a:lnTo>
                      <a:pt x="132" y="355"/>
                    </a:lnTo>
                    <a:lnTo>
                      <a:pt x="129" y="345"/>
                    </a:lnTo>
                    <a:lnTo>
                      <a:pt x="125" y="334"/>
                    </a:lnTo>
                    <a:lnTo>
                      <a:pt x="149" y="327"/>
                    </a:lnTo>
                    <a:close/>
                    <a:moveTo>
                      <a:pt x="160" y="367"/>
                    </a:moveTo>
                    <a:lnTo>
                      <a:pt x="163" y="378"/>
                    </a:lnTo>
                    <a:lnTo>
                      <a:pt x="166" y="389"/>
                    </a:lnTo>
                    <a:lnTo>
                      <a:pt x="169" y="399"/>
                    </a:lnTo>
                    <a:lnTo>
                      <a:pt x="171" y="407"/>
                    </a:lnTo>
                    <a:lnTo>
                      <a:pt x="147" y="413"/>
                    </a:lnTo>
                    <a:lnTo>
                      <a:pt x="144" y="402"/>
                    </a:lnTo>
                    <a:lnTo>
                      <a:pt x="142" y="392"/>
                    </a:lnTo>
                    <a:lnTo>
                      <a:pt x="139" y="382"/>
                    </a:lnTo>
                    <a:lnTo>
                      <a:pt x="137" y="374"/>
                    </a:lnTo>
                    <a:lnTo>
                      <a:pt x="160" y="367"/>
                    </a:lnTo>
                    <a:close/>
                    <a:moveTo>
                      <a:pt x="171" y="407"/>
                    </a:moveTo>
                    <a:lnTo>
                      <a:pt x="176" y="433"/>
                    </a:lnTo>
                    <a:lnTo>
                      <a:pt x="181" y="458"/>
                    </a:lnTo>
                    <a:lnTo>
                      <a:pt x="185" y="483"/>
                    </a:lnTo>
                    <a:lnTo>
                      <a:pt x="188" y="508"/>
                    </a:lnTo>
                    <a:lnTo>
                      <a:pt x="191" y="531"/>
                    </a:lnTo>
                    <a:lnTo>
                      <a:pt x="193" y="555"/>
                    </a:lnTo>
                    <a:lnTo>
                      <a:pt x="195" y="579"/>
                    </a:lnTo>
                    <a:lnTo>
                      <a:pt x="196" y="603"/>
                    </a:lnTo>
                    <a:lnTo>
                      <a:pt x="171" y="603"/>
                    </a:lnTo>
                    <a:lnTo>
                      <a:pt x="171" y="580"/>
                    </a:lnTo>
                    <a:lnTo>
                      <a:pt x="169" y="557"/>
                    </a:lnTo>
                    <a:lnTo>
                      <a:pt x="168" y="534"/>
                    </a:lnTo>
                    <a:lnTo>
                      <a:pt x="164" y="510"/>
                    </a:lnTo>
                    <a:lnTo>
                      <a:pt x="161" y="486"/>
                    </a:lnTo>
                    <a:lnTo>
                      <a:pt x="157" y="462"/>
                    </a:lnTo>
                    <a:lnTo>
                      <a:pt x="152" y="437"/>
                    </a:lnTo>
                    <a:lnTo>
                      <a:pt x="147" y="413"/>
                    </a:lnTo>
                    <a:lnTo>
                      <a:pt x="171" y="407"/>
                    </a:lnTo>
                    <a:close/>
                    <a:moveTo>
                      <a:pt x="172" y="607"/>
                    </a:moveTo>
                    <a:lnTo>
                      <a:pt x="172" y="605"/>
                    </a:lnTo>
                    <a:lnTo>
                      <a:pt x="171" y="603"/>
                    </a:lnTo>
                    <a:lnTo>
                      <a:pt x="184" y="603"/>
                    </a:lnTo>
                    <a:lnTo>
                      <a:pt x="172" y="607"/>
                    </a:lnTo>
                    <a:close/>
                    <a:moveTo>
                      <a:pt x="195" y="598"/>
                    </a:moveTo>
                    <a:lnTo>
                      <a:pt x="203" y="618"/>
                    </a:lnTo>
                    <a:lnTo>
                      <a:pt x="213" y="636"/>
                    </a:lnTo>
                    <a:lnTo>
                      <a:pt x="224" y="654"/>
                    </a:lnTo>
                    <a:lnTo>
                      <a:pt x="235" y="671"/>
                    </a:lnTo>
                    <a:lnTo>
                      <a:pt x="247" y="687"/>
                    </a:lnTo>
                    <a:lnTo>
                      <a:pt x="260" y="702"/>
                    </a:lnTo>
                    <a:lnTo>
                      <a:pt x="276" y="716"/>
                    </a:lnTo>
                    <a:lnTo>
                      <a:pt x="291" y="729"/>
                    </a:lnTo>
                    <a:lnTo>
                      <a:pt x="276" y="747"/>
                    </a:lnTo>
                    <a:lnTo>
                      <a:pt x="259" y="734"/>
                    </a:lnTo>
                    <a:lnTo>
                      <a:pt x="243" y="719"/>
                    </a:lnTo>
                    <a:lnTo>
                      <a:pt x="229" y="703"/>
                    </a:lnTo>
                    <a:lnTo>
                      <a:pt x="215" y="686"/>
                    </a:lnTo>
                    <a:lnTo>
                      <a:pt x="203" y="667"/>
                    </a:lnTo>
                    <a:lnTo>
                      <a:pt x="191" y="648"/>
                    </a:lnTo>
                    <a:lnTo>
                      <a:pt x="182" y="629"/>
                    </a:lnTo>
                    <a:lnTo>
                      <a:pt x="172" y="607"/>
                    </a:lnTo>
                    <a:lnTo>
                      <a:pt x="195" y="598"/>
                    </a:lnTo>
                    <a:close/>
                    <a:moveTo>
                      <a:pt x="291" y="729"/>
                    </a:moveTo>
                    <a:lnTo>
                      <a:pt x="308" y="741"/>
                    </a:lnTo>
                    <a:lnTo>
                      <a:pt x="325" y="752"/>
                    </a:lnTo>
                    <a:lnTo>
                      <a:pt x="344" y="761"/>
                    </a:lnTo>
                    <a:lnTo>
                      <a:pt x="364" y="770"/>
                    </a:lnTo>
                    <a:lnTo>
                      <a:pt x="385" y="779"/>
                    </a:lnTo>
                    <a:lnTo>
                      <a:pt x="407" y="785"/>
                    </a:lnTo>
                    <a:lnTo>
                      <a:pt x="430" y="792"/>
                    </a:lnTo>
                    <a:lnTo>
                      <a:pt x="455" y="797"/>
                    </a:lnTo>
                    <a:lnTo>
                      <a:pt x="451" y="821"/>
                    </a:lnTo>
                    <a:lnTo>
                      <a:pt x="425" y="815"/>
                    </a:lnTo>
                    <a:lnTo>
                      <a:pt x="400" y="809"/>
                    </a:lnTo>
                    <a:lnTo>
                      <a:pt x="377" y="801"/>
                    </a:lnTo>
                    <a:lnTo>
                      <a:pt x="354" y="793"/>
                    </a:lnTo>
                    <a:lnTo>
                      <a:pt x="333" y="783"/>
                    </a:lnTo>
                    <a:lnTo>
                      <a:pt x="312" y="772"/>
                    </a:lnTo>
                    <a:lnTo>
                      <a:pt x="294" y="760"/>
                    </a:lnTo>
                    <a:lnTo>
                      <a:pt x="276" y="747"/>
                    </a:lnTo>
                    <a:lnTo>
                      <a:pt x="291" y="729"/>
                    </a:lnTo>
                    <a:close/>
                    <a:moveTo>
                      <a:pt x="465" y="809"/>
                    </a:moveTo>
                    <a:lnTo>
                      <a:pt x="463" y="814"/>
                    </a:lnTo>
                    <a:lnTo>
                      <a:pt x="460" y="819"/>
                    </a:lnTo>
                    <a:lnTo>
                      <a:pt x="458" y="820"/>
                    </a:lnTo>
                    <a:lnTo>
                      <a:pt x="456" y="821"/>
                    </a:lnTo>
                    <a:lnTo>
                      <a:pt x="454" y="821"/>
                    </a:lnTo>
                    <a:lnTo>
                      <a:pt x="451" y="821"/>
                    </a:lnTo>
                    <a:lnTo>
                      <a:pt x="453" y="809"/>
                    </a:lnTo>
                    <a:lnTo>
                      <a:pt x="465" y="8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5" name="Freeform 1227"/>
              <p:cNvSpPr>
                <a:spLocks/>
              </p:cNvSpPr>
              <p:nvPr/>
            </p:nvSpPr>
            <p:spPr bwMode="auto">
              <a:xfrm>
                <a:off x="3064" y="1780"/>
                <a:ext cx="78" cy="149"/>
              </a:xfrm>
              <a:custGeom>
                <a:avLst/>
                <a:gdLst>
                  <a:gd name="T0" fmla="*/ 15 w 383"/>
                  <a:gd name="T1" fmla="*/ 28 h 735"/>
                  <a:gd name="T2" fmla="*/ 15 w 383"/>
                  <a:gd name="T3" fmla="*/ 25 h 735"/>
                  <a:gd name="T4" fmla="*/ 14 w 383"/>
                  <a:gd name="T5" fmla="*/ 21 h 735"/>
                  <a:gd name="T6" fmla="*/ 14 w 383"/>
                  <a:gd name="T7" fmla="*/ 18 h 735"/>
                  <a:gd name="T8" fmla="*/ 13 w 383"/>
                  <a:gd name="T9" fmla="*/ 15 h 735"/>
                  <a:gd name="T10" fmla="*/ 13 w 383"/>
                  <a:gd name="T11" fmla="*/ 13 h 735"/>
                  <a:gd name="T12" fmla="*/ 12 w 383"/>
                  <a:gd name="T13" fmla="*/ 10 h 735"/>
                  <a:gd name="T14" fmla="*/ 11 w 383"/>
                  <a:gd name="T15" fmla="*/ 7 h 735"/>
                  <a:gd name="T16" fmla="*/ 9 w 383"/>
                  <a:gd name="T17" fmla="*/ 5 h 735"/>
                  <a:gd name="T18" fmla="*/ 8 w 383"/>
                  <a:gd name="T19" fmla="*/ 3 h 735"/>
                  <a:gd name="T20" fmla="*/ 8 w 383"/>
                  <a:gd name="T21" fmla="*/ 3 h 735"/>
                  <a:gd name="T22" fmla="*/ 7 w 383"/>
                  <a:gd name="T23" fmla="*/ 2 h 735"/>
                  <a:gd name="T24" fmla="*/ 6 w 383"/>
                  <a:gd name="T25" fmla="*/ 1 h 735"/>
                  <a:gd name="T26" fmla="*/ 5 w 383"/>
                  <a:gd name="T27" fmla="*/ 1 h 735"/>
                  <a:gd name="T28" fmla="*/ 4 w 383"/>
                  <a:gd name="T29" fmla="*/ 0 h 735"/>
                  <a:gd name="T30" fmla="*/ 4 w 383"/>
                  <a:gd name="T31" fmla="*/ 0 h 735"/>
                  <a:gd name="T32" fmla="*/ 3 w 383"/>
                  <a:gd name="T33" fmla="*/ 0 h 735"/>
                  <a:gd name="T34" fmla="*/ 2 w 383"/>
                  <a:gd name="T35" fmla="*/ 0 h 735"/>
                  <a:gd name="T36" fmla="*/ 1 w 383"/>
                  <a:gd name="T37" fmla="*/ 0 h 735"/>
                  <a:gd name="T38" fmla="*/ 1 w 383"/>
                  <a:gd name="T39" fmla="*/ 2 h 735"/>
                  <a:gd name="T40" fmla="*/ 2 w 383"/>
                  <a:gd name="T41" fmla="*/ 5 h 735"/>
                  <a:gd name="T42" fmla="*/ 3 w 383"/>
                  <a:gd name="T43" fmla="*/ 8 h 735"/>
                  <a:gd name="T44" fmla="*/ 4 w 383"/>
                  <a:gd name="T45" fmla="*/ 10 h 735"/>
                  <a:gd name="T46" fmla="*/ 5 w 383"/>
                  <a:gd name="T47" fmla="*/ 13 h 735"/>
                  <a:gd name="T48" fmla="*/ 5 w 383"/>
                  <a:gd name="T49" fmla="*/ 16 h 735"/>
                  <a:gd name="T50" fmla="*/ 6 w 383"/>
                  <a:gd name="T51" fmla="*/ 18 h 735"/>
                  <a:gd name="T52" fmla="*/ 6 w 383"/>
                  <a:gd name="T53" fmla="*/ 21 h 735"/>
                  <a:gd name="T54" fmla="*/ 6 w 383"/>
                  <a:gd name="T55" fmla="*/ 23 h 735"/>
                  <a:gd name="T56" fmla="*/ 7 w 383"/>
                  <a:gd name="T57" fmla="*/ 24 h 735"/>
                  <a:gd name="T58" fmla="*/ 8 w 383"/>
                  <a:gd name="T59" fmla="*/ 25 h 735"/>
                  <a:gd name="T60" fmla="*/ 9 w 383"/>
                  <a:gd name="T61" fmla="*/ 26 h 735"/>
                  <a:gd name="T62" fmla="*/ 10 w 383"/>
                  <a:gd name="T63" fmla="*/ 27 h 735"/>
                  <a:gd name="T64" fmla="*/ 11 w 383"/>
                  <a:gd name="T65" fmla="*/ 28 h 735"/>
                  <a:gd name="T66" fmla="*/ 13 w 383"/>
                  <a:gd name="T67" fmla="*/ 29 h 735"/>
                  <a:gd name="T68" fmla="*/ 14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383" y="735"/>
                    </a:moveTo>
                    <a:lnTo>
                      <a:pt x="383" y="708"/>
                    </a:lnTo>
                    <a:lnTo>
                      <a:pt x="381" y="669"/>
                    </a:lnTo>
                    <a:lnTo>
                      <a:pt x="376" y="618"/>
                    </a:lnTo>
                    <a:lnTo>
                      <a:pt x="368" y="559"/>
                    </a:lnTo>
                    <a:lnTo>
                      <a:pt x="364" y="526"/>
                    </a:lnTo>
                    <a:lnTo>
                      <a:pt x="357" y="493"/>
                    </a:lnTo>
                    <a:lnTo>
                      <a:pt x="351" y="458"/>
                    </a:lnTo>
                    <a:lnTo>
                      <a:pt x="344" y="424"/>
                    </a:lnTo>
                    <a:lnTo>
                      <a:pt x="336" y="387"/>
                    </a:lnTo>
                    <a:lnTo>
                      <a:pt x="326" y="351"/>
                    </a:lnTo>
                    <a:lnTo>
                      <a:pt x="316" y="316"/>
                    </a:lnTo>
                    <a:lnTo>
                      <a:pt x="305" y="279"/>
                    </a:lnTo>
                    <a:lnTo>
                      <a:pt x="294" y="245"/>
                    </a:lnTo>
                    <a:lnTo>
                      <a:pt x="281" y="212"/>
                    </a:lnTo>
                    <a:lnTo>
                      <a:pt x="268" y="181"/>
                    </a:lnTo>
                    <a:lnTo>
                      <a:pt x="253" y="150"/>
                    </a:lnTo>
                    <a:lnTo>
                      <a:pt x="237" y="122"/>
                    </a:lnTo>
                    <a:lnTo>
                      <a:pt x="221" y="96"/>
                    </a:lnTo>
                    <a:lnTo>
                      <a:pt x="213" y="85"/>
                    </a:lnTo>
                    <a:lnTo>
                      <a:pt x="203" y="74"/>
                    </a:lnTo>
                    <a:lnTo>
                      <a:pt x="194" y="63"/>
                    </a:lnTo>
                    <a:lnTo>
                      <a:pt x="184" y="53"/>
                    </a:lnTo>
                    <a:lnTo>
                      <a:pt x="176" y="43"/>
                    </a:lnTo>
                    <a:lnTo>
                      <a:pt x="165" y="35"/>
                    </a:lnTo>
                    <a:lnTo>
                      <a:pt x="155" y="27"/>
                    </a:lnTo>
                    <a:lnTo>
                      <a:pt x="146" y="21"/>
                    </a:lnTo>
                    <a:lnTo>
                      <a:pt x="135" y="15"/>
                    </a:lnTo>
                    <a:lnTo>
                      <a:pt x="124" y="10"/>
                    </a:lnTo>
                    <a:lnTo>
                      <a:pt x="112" y="6"/>
                    </a:lnTo>
                    <a:lnTo>
                      <a:pt x="101" y="4"/>
                    </a:lnTo>
                    <a:lnTo>
                      <a:pt x="89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3" y="1"/>
                    </a:lnTo>
                    <a:lnTo>
                      <a:pt x="40" y="4"/>
                    </a:lnTo>
                    <a:lnTo>
                      <a:pt x="27" y="8"/>
                    </a:lnTo>
                    <a:lnTo>
                      <a:pt x="14" y="12"/>
                    </a:lnTo>
                    <a:lnTo>
                      <a:pt x="0" y="19"/>
                    </a:lnTo>
                    <a:lnTo>
                      <a:pt x="17" y="53"/>
                    </a:lnTo>
                    <a:lnTo>
                      <a:pt x="33" y="89"/>
                    </a:lnTo>
                    <a:lnTo>
                      <a:pt x="48" y="123"/>
                    </a:lnTo>
                    <a:lnTo>
                      <a:pt x="62" y="158"/>
                    </a:lnTo>
                    <a:lnTo>
                      <a:pt x="76" y="193"/>
                    </a:lnTo>
                    <a:lnTo>
                      <a:pt x="88" y="227"/>
                    </a:lnTo>
                    <a:lnTo>
                      <a:pt x="99" y="261"/>
                    </a:lnTo>
                    <a:lnTo>
                      <a:pt x="110" y="294"/>
                    </a:lnTo>
                    <a:lnTo>
                      <a:pt x="119" y="328"/>
                    </a:lnTo>
                    <a:lnTo>
                      <a:pt x="127" y="361"/>
                    </a:lnTo>
                    <a:lnTo>
                      <a:pt x="134" y="393"/>
                    </a:lnTo>
                    <a:lnTo>
                      <a:pt x="139" y="425"/>
                    </a:lnTo>
                    <a:lnTo>
                      <a:pt x="145" y="457"/>
                    </a:lnTo>
                    <a:lnTo>
                      <a:pt x="148" y="488"/>
                    </a:lnTo>
                    <a:lnTo>
                      <a:pt x="150" y="519"/>
                    </a:lnTo>
                    <a:lnTo>
                      <a:pt x="152" y="549"/>
                    </a:lnTo>
                    <a:lnTo>
                      <a:pt x="160" y="567"/>
                    </a:lnTo>
                    <a:lnTo>
                      <a:pt x="168" y="586"/>
                    </a:lnTo>
                    <a:lnTo>
                      <a:pt x="178" y="603"/>
                    </a:lnTo>
                    <a:lnTo>
                      <a:pt x="188" y="619"/>
                    </a:lnTo>
                    <a:lnTo>
                      <a:pt x="200" y="633"/>
                    </a:lnTo>
                    <a:lnTo>
                      <a:pt x="211" y="647"/>
                    </a:lnTo>
                    <a:lnTo>
                      <a:pt x="224" y="661"/>
                    </a:lnTo>
                    <a:lnTo>
                      <a:pt x="238" y="673"/>
                    </a:lnTo>
                    <a:lnTo>
                      <a:pt x="254" y="684"/>
                    </a:lnTo>
                    <a:lnTo>
                      <a:pt x="269" y="694"/>
                    </a:lnTo>
                    <a:lnTo>
                      <a:pt x="286" y="703"/>
                    </a:lnTo>
                    <a:lnTo>
                      <a:pt x="303" y="711"/>
                    </a:lnTo>
                    <a:lnTo>
                      <a:pt x="322" y="718"/>
                    </a:lnTo>
                    <a:lnTo>
                      <a:pt x="341" y="725"/>
                    </a:lnTo>
                    <a:lnTo>
                      <a:pt x="362" y="730"/>
                    </a:lnTo>
                    <a:lnTo>
                      <a:pt x="383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6" name="Freeform 1228"/>
              <p:cNvSpPr>
                <a:spLocks noEditPoints="1"/>
              </p:cNvSpPr>
              <p:nvPr/>
            </p:nvSpPr>
            <p:spPr bwMode="auto">
              <a:xfrm>
                <a:off x="3064" y="1780"/>
                <a:ext cx="82" cy="149"/>
              </a:xfrm>
              <a:custGeom>
                <a:avLst/>
                <a:gdLst>
                  <a:gd name="T0" fmla="*/ 17 w 407"/>
                  <a:gd name="T1" fmla="*/ 30 h 760"/>
                  <a:gd name="T2" fmla="*/ 16 w 407"/>
                  <a:gd name="T3" fmla="*/ 29 h 760"/>
                  <a:gd name="T4" fmla="*/ 16 w 407"/>
                  <a:gd name="T5" fmla="*/ 29 h 760"/>
                  <a:gd name="T6" fmla="*/ 16 w 407"/>
                  <a:gd name="T7" fmla="*/ 27 h 760"/>
                  <a:gd name="T8" fmla="*/ 16 w 407"/>
                  <a:gd name="T9" fmla="*/ 29 h 760"/>
                  <a:gd name="T10" fmla="*/ 15 w 407"/>
                  <a:gd name="T11" fmla="*/ 20 h 760"/>
                  <a:gd name="T12" fmla="*/ 13 w 407"/>
                  <a:gd name="T13" fmla="*/ 12 h 760"/>
                  <a:gd name="T14" fmla="*/ 16 w 407"/>
                  <a:gd name="T15" fmla="*/ 22 h 760"/>
                  <a:gd name="T16" fmla="*/ 12 w 407"/>
                  <a:gd name="T17" fmla="*/ 12 h 760"/>
                  <a:gd name="T18" fmla="*/ 11 w 407"/>
                  <a:gd name="T19" fmla="*/ 7 h 760"/>
                  <a:gd name="T20" fmla="*/ 12 w 407"/>
                  <a:gd name="T21" fmla="*/ 12 h 760"/>
                  <a:gd name="T22" fmla="*/ 9 w 407"/>
                  <a:gd name="T23" fmla="*/ 4 h 760"/>
                  <a:gd name="T24" fmla="*/ 7 w 407"/>
                  <a:gd name="T25" fmla="*/ 1 h 760"/>
                  <a:gd name="T26" fmla="*/ 10 w 407"/>
                  <a:gd name="T27" fmla="*/ 4 h 760"/>
                  <a:gd name="T28" fmla="*/ 7 w 407"/>
                  <a:gd name="T29" fmla="*/ 2 h 760"/>
                  <a:gd name="T30" fmla="*/ 4 w 407"/>
                  <a:gd name="T31" fmla="*/ 1 h 760"/>
                  <a:gd name="T32" fmla="*/ 2 w 407"/>
                  <a:gd name="T33" fmla="*/ 0 h 760"/>
                  <a:gd name="T34" fmla="*/ 4 w 407"/>
                  <a:gd name="T35" fmla="*/ 0 h 760"/>
                  <a:gd name="T36" fmla="*/ 6 w 407"/>
                  <a:gd name="T37" fmla="*/ 0 h 760"/>
                  <a:gd name="T38" fmla="*/ 2 w 407"/>
                  <a:gd name="T39" fmla="*/ 1 h 760"/>
                  <a:gd name="T40" fmla="*/ 1 w 407"/>
                  <a:gd name="T41" fmla="*/ 0 h 760"/>
                  <a:gd name="T42" fmla="*/ 0 w 407"/>
                  <a:gd name="T43" fmla="*/ 1 h 760"/>
                  <a:gd name="T44" fmla="*/ 1 w 407"/>
                  <a:gd name="T45" fmla="*/ 1 h 760"/>
                  <a:gd name="T46" fmla="*/ 1 w 407"/>
                  <a:gd name="T47" fmla="*/ 1 h 760"/>
                  <a:gd name="T48" fmla="*/ 1 w 407"/>
                  <a:gd name="T49" fmla="*/ 2 h 760"/>
                  <a:gd name="T50" fmla="*/ 0 w 407"/>
                  <a:gd name="T51" fmla="*/ 2 h 760"/>
                  <a:gd name="T52" fmla="*/ 2 w 407"/>
                  <a:gd name="T53" fmla="*/ 3 h 760"/>
                  <a:gd name="T54" fmla="*/ 1 w 407"/>
                  <a:gd name="T55" fmla="*/ 4 h 760"/>
                  <a:gd name="T56" fmla="*/ 2 w 407"/>
                  <a:gd name="T57" fmla="*/ 4 h 760"/>
                  <a:gd name="T58" fmla="*/ 4 w 407"/>
                  <a:gd name="T59" fmla="*/ 9 h 760"/>
                  <a:gd name="T60" fmla="*/ 4 w 407"/>
                  <a:gd name="T61" fmla="*/ 11 h 760"/>
                  <a:gd name="T62" fmla="*/ 2 w 407"/>
                  <a:gd name="T63" fmla="*/ 7 h 760"/>
                  <a:gd name="T64" fmla="*/ 5 w 407"/>
                  <a:gd name="T65" fmla="*/ 12 h 760"/>
                  <a:gd name="T66" fmla="*/ 5 w 407"/>
                  <a:gd name="T67" fmla="*/ 12 h 760"/>
                  <a:gd name="T68" fmla="*/ 5 w 407"/>
                  <a:gd name="T69" fmla="*/ 12 h 760"/>
                  <a:gd name="T70" fmla="*/ 5 w 407"/>
                  <a:gd name="T71" fmla="*/ 14 h 760"/>
                  <a:gd name="T72" fmla="*/ 5 w 407"/>
                  <a:gd name="T73" fmla="*/ 12 h 760"/>
                  <a:gd name="T74" fmla="*/ 6 w 407"/>
                  <a:gd name="T75" fmla="*/ 15 h 760"/>
                  <a:gd name="T76" fmla="*/ 5 w 407"/>
                  <a:gd name="T77" fmla="*/ 14 h 760"/>
                  <a:gd name="T78" fmla="*/ 7 w 407"/>
                  <a:gd name="T79" fmla="*/ 18 h 760"/>
                  <a:gd name="T80" fmla="*/ 7 w 407"/>
                  <a:gd name="T81" fmla="*/ 22 h 760"/>
                  <a:gd name="T82" fmla="*/ 6 w 407"/>
                  <a:gd name="T83" fmla="*/ 19 h 760"/>
                  <a:gd name="T84" fmla="*/ 6 w 407"/>
                  <a:gd name="T85" fmla="*/ 15 h 760"/>
                  <a:gd name="T86" fmla="*/ 6 w 407"/>
                  <a:gd name="T87" fmla="*/ 23 h 760"/>
                  <a:gd name="T88" fmla="*/ 8 w 407"/>
                  <a:gd name="T89" fmla="*/ 25 h 760"/>
                  <a:gd name="T90" fmla="*/ 10 w 407"/>
                  <a:gd name="T91" fmla="*/ 28 h 760"/>
                  <a:gd name="T92" fmla="*/ 7 w 407"/>
                  <a:gd name="T93" fmla="*/ 25 h 760"/>
                  <a:gd name="T94" fmla="*/ 10 w 407"/>
                  <a:gd name="T95" fmla="*/ 27 h 760"/>
                  <a:gd name="T96" fmla="*/ 14 w 407"/>
                  <a:gd name="T97" fmla="*/ 29 h 760"/>
                  <a:gd name="T98" fmla="*/ 15 w 407"/>
                  <a:gd name="T99" fmla="*/ 30 h 760"/>
                  <a:gd name="T100" fmla="*/ 11 w 407"/>
                  <a:gd name="T101" fmla="*/ 29 h 760"/>
                  <a:gd name="T102" fmla="*/ 17 w 407"/>
                  <a:gd name="T103" fmla="*/ 30 h 760"/>
                  <a:gd name="T104" fmla="*/ 16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383" y="747"/>
                    </a:moveTo>
                    <a:lnTo>
                      <a:pt x="383" y="747"/>
                    </a:lnTo>
                    <a:lnTo>
                      <a:pt x="407" y="747"/>
                    </a:lnTo>
                    <a:lnTo>
                      <a:pt x="407" y="748"/>
                    </a:lnTo>
                    <a:lnTo>
                      <a:pt x="383" y="747"/>
                    </a:lnTo>
                    <a:close/>
                    <a:moveTo>
                      <a:pt x="383" y="747"/>
                    </a:moveTo>
                    <a:lnTo>
                      <a:pt x="383" y="734"/>
                    </a:lnTo>
                    <a:lnTo>
                      <a:pt x="382" y="716"/>
                    </a:lnTo>
                    <a:lnTo>
                      <a:pt x="407" y="715"/>
                    </a:lnTo>
                    <a:lnTo>
                      <a:pt x="407" y="733"/>
                    </a:lnTo>
                    <a:lnTo>
                      <a:pt x="407" y="747"/>
                    </a:lnTo>
                    <a:lnTo>
                      <a:pt x="383" y="747"/>
                    </a:lnTo>
                    <a:close/>
                    <a:moveTo>
                      <a:pt x="382" y="716"/>
                    </a:moveTo>
                    <a:lnTo>
                      <a:pt x="382" y="706"/>
                    </a:lnTo>
                    <a:lnTo>
                      <a:pt x="381" y="695"/>
                    </a:lnTo>
                    <a:lnTo>
                      <a:pt x="380" y="683"/>
                    </a:lnTo>
                    <a:lnTo>
                      <a:pt x="379" y="670"/>
                    </a:lnTo>
                    <a:lnTo>
                      <a:pt x="404" y="668"/>
                    </a:lnTo>
                    <a:lnTo>
                      <a:pt x="405" y="681"/>
                    </a:lnTo>
                    <a:lnTo>
                      <a:pt x="406" y="693"/>
                    </a:lnTo>
                    <a:lnTo>
                      <a:pt x="406" y="704"/>
                    </a:lnTo>
                    <a:lnTo>
                      <a:pt x="407" y="715"/>
                    </a:lnTo>
                    <a:lnTo>
                      <a:pt x="382" y="716"/>
                    </a:lnTo>
                    <a:close/>
                    <a:moveTo>
                      <a:pt x="379" y="670"/>
                    </a:moveTo>
                    <a:lnTo>
                      <a:pt x="376" y="632"/>
                    </a:lnTo>
                    <a:lnTo>
                      <a:pt x="370" y="591"/>
                    </a:lnTo>
                    <a:lnTo>
                      <a:pt x="364" y="547"/>
                    </a:lnTo>
                    <a:lnTo>
                      <a:pt x="356" y="499"/>
                    </a:lnTo>
                    <a:lnTo>
                      <a:pt x="347" y="450"/>
                    </a:lnTo>
                    <a:lnTo>
                      <a:pt x="335" y="399"/>
                    </a:lnTo>
                    <a:lnTo>
                      <a:pt x="321" y="347"/>
                    </a:lnTo>
                    <a:lnTo>
                      <a:pt x="306" y="296"/>
                    </a:lnTo>
                    <a:lnTo>
                      <a:pt x="328" y="289"/>
                    </a:lnTo>
                    <a:lnTo>
                      <a:pt x="344" y="341"/>
                    </a:lnTo>
                    <a:lnTo>
                      <a:pt x="358" y="392"/>
                    </a:lnTo>
                    <a:lnTo>
                      <a:pt x="370" y="444"/>
                    </a:lnTo>
                    <a:lnTo>
                      <a:pt x="380" y="495"/>
                    </a:lnTo>
                    <a:lnTo>
                      <a:pt x="388" y="542"/>
                    </a:lnTo>
                    <a:lnTo>
                      <a:pt x="395" y="589"/>
                    </a:lnTo>
                    <a:lnTo>
                      <a:pt x="400" y="630"/>
                    </a:lnTo>
                    <a:lnTo>
                      <a:pt x="404" y="668"/>
                    </a:lnTo>
                    <a:lnTo>
                      <a:pt x="379" y="670"/>
                    </a:lnTo>
                    <a:close/>
                    <a:moveTo>
                      <a:pt x="306" y="296"/>
                    </a:moveTo>
                    <a:lnTo>
                      <a:pt x="296" y="266"/>
                    </a:lnTo>
                    <a:lnTo>
                      <a:pt x="284" y="237"/>
                    </a:lnTo>
                    <a:lnTo>
                      <a:pt x="272" y="209"/>
                    </a:lnTo>
                    <a:lnTo>
                      <a:pt x="260" y="182"/>
                    </a:lnTo>
                    <a:lnTo>
                      <a:pt x="282" y="171"/>
                    </a:lnTo>
                    <a:lnTo>
                      <a:pt x="295" y="199"/>
                    </a:lnTo>
                    <a:lnTo>
                      <a:pt x="307" y="227"/>
                    </a:lnTo>
                    <a:lnTo>
                      <a:pt x="319" y="257"/>
                    </a:lnTo>
                    <a:lnTo>
                      <a:pt x="328" y="289"/>
                    </a:lnTo>
                    <a:lnTo>
                      <a:pt x="306" y="296"/>
                    </a:lnTo>
                    <a:close/>
                    <a:moveTo>
                      <a:pt x="260" y="182"/>
                    </a:moveTo>
                    <a:lnTo>
                      <a:pt x="249" y="161"/>
                    </a:lnTo>
                    <a:lnTo>
                      <a:pt x="239" y="142"/>
                    </a:lnTo>
                    <a:lnTo>
                      <a:pt x="228" y="123"/>
                    </a:lnTo>
                    <a:lnTo>
                      <a:pt x="216" y="107"/>
                    </a:lnTo>
                    <a:lnTo>
                      <a:pt x="204" y="91"/>
                    </a:lnTo>
                    <a:lnTo>
                      <a:pt x="191" y="77"/>
                    </a:lnTo>
                    <a:lnTo>
                      <a:pt x="178" y="64"/>
                    </a:lnTo>
                    <a:lnTo>
                      <a:pt x="164" y="53"/>
                    </a:lnTo>
                    <a:lnTo>
                      <a:pt x="178" y="34"/>
                    </a:lnTo>
                    <a:lnTo>
                      <a:pt x="193" y="46"/>
                    </a:lnTo>
                    <a:lnTo>
                      <a:pt x="207" y="60"/>
                    </a:lnTo>
                    <a:lnTo>
                      <a:pt x="221" y="75"/>
                    </a:lnTo>
                    <a:lnTo>
                      <a:pt x="234" y="91"/>
                    </a:lnTo>
                    <a:lnTo>
                      <a:pt x="247" y="109"/>
                    </a:lnTo>
                    <a:lnTo>
                      <a:pt x="259" y="129"/>
                    </a:lnTo>
                    <a:lnTo>
                      <a:pt x="271" y="149"/>
                    </a:lnTo>
                    <a:lnTo>
                      <a:pt x="282" y="171"/>
                    </a:lnTo>
                    <a:lnTo>
                      <a:pt x="260" y="182"/>
                    </a:lnTo>
                    <a:close/>
                    <a:moveTo>
                      <a:pt x="164" y="53"/>
                    </a:moveTo>
                    <a:lnTo>
                      <a:pt x="150" y="45"/>
                    </a:lnTo>
                    <a:lnTo>
                      <a:pt x="136" y="37"/>
                    </a:lnTo>
                    <a:lnTo>
                      <a:pt x="122" y="31"/>
                    </a:lnTo>
                    <a:lnTo>
                      <a:pt x="107" y="27"/>
                    </a:lnTo>
                    <a:lnTo>
                      <a:pt x="92" y="25"/>
                    </a:lnTo>
                    <a:lnTo>
                      <a:pt x="75" y="25"/>
                    </a:lnTo>
                    <a:lnTo>
                      <a:pt x="58" y="28"/>
                    </a:lnTo>
                    <a:lnTo>
                      <a:pt x="42" y="33"/>
                    </a:lnTo>
                    <a:lnTo>
                      <a:pt x="33" y="9"/>
                    </a:lnTo>
                    <a:lnTo>
                      <a:pt x="44" y="7"/>
                    </a:lnTo>
                    <a:lnTo>
                      <a:pt x="54" y="4"/>
                    </a:lnTo>
                    <a:lnTo>
                      <a:pt x="64" y="2"/>
                    </a:lnTo>
                    <a:lnTo>
                      <a:pt x="73" y="1"/>
                    </a:lnTo>
                    <a:lnTo>
                      <a:pt x="83" y="0"/>
                    </a:lnTo>
                    <a:lnTo>
                      <a:pt x="93" y="1"/>
                    </a:lnTo>
                    <a:lnTo>
                      <a:pt x="102" y="1"/>
                    </a:lnTo>
                    <a:lnTo>
                      <a:pt x="111" y="4"/>
                    </a:lnTo>
                    <a:lnTo>
                      <a:pt x="120" y="5"/>
                    </a:lnTo>
                    <a:lnTo>
                      <a:pt x="128" y="8"/>
                    </a:lnTo>
                    <a:lnTo>
                      <a:pt x="137" y="11"/>
                    </a:lnTo>
                    <a:lnTo>
                      <a:pt x="146" y="14"/>
                    </a:lnTo>
                    <a:lnTo>
                      <a:pt x="163" y="23"/>
                    </a:lnTo>
                    <a:lnTo>
                      <a:pt x="178" y="34"/>
                    </a:lnTo>
                    <a:lnTo>
                      <a:pt x="164" y="53"/>
                    </a:lnTo>
                    <a:close/>
                    <a:moveTo>
                      <a:pt x="42" y="33"/>
                    </a:moveTo>
                    <a:lnTo>
                      <a:pt x="30" y="37"/>
                    </a:lnTo>
                    <a:lnTo>
                      <a:pt x="17" y="42"/>
                    </a:lnTo>
                    <a:lnTo>
                      <a:pt x="6" y="21"/>
                    </a:lnTo>
                    <a:lnTo>
                      <a:pt x="20" y="14"/>
                    </a:lnTo>
                    <a:lnTo>
                      <a:pt x="33" y="9"/>
                    </a:lnTo>
                    <a:lnTo>
                      <a:pt x="42" y="33"/>
                    </a:lnTo>
                    <a:close/>
                    <a:moveTo>
                      <a:pt x="1" y="37"/>
                    </a:moveTo>
                    <a:lnTo>
                      <a:pt x="0" y="33"/>
                    </a:lnTo>
                    <a:lnTo>
                      <a:pt x="1" y="27"/>
                    </a:lnTo>
                    <a:lnTo>
                      <a:pt x="3" y="23"/>
                    </a:lnTo>
                    <a:lnTo>
                      <a:pt x="6" y="21"/>
                    </a:lnTo>
                    <a:lnTo>
                      <a:pt x="12" y="32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2" y="32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7" y="35"/>
                    </a:lnTo>
                    <a:lnTo>
                      <a:pt x="32" y="45"/>
                    </a:lnTo>
                    <a:lnTo>
                      <a:pt x="37" y="54"/>
                    </a:lnTo>
                    <a:lnTo>
                      <a:pt x="42" y="66"/>
                    </a:lnTo>
                    <a:lnTo>
                      <a:pt x="20" y="76"/>
                    </a:lnTo>
                    <a:lnTo>
                      <a:pt x="16" y="67"/>
                    </a:lnTo>
                    <a:lnTo>
                      <a:pt x="12" y="59"/>
                    </a:lnTo>
                    <a:lnTo>
                      <a:pt x="6" y="48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2" y="66"/>
                    </a:moveTo>
                    <a:lnTo>
                      <a:pt x="46" y="76"/>
                    </a:lnTo>
                    <a:lnTo>
                      <a:pt x="52" y="86"/>
                    </a:lnTo>
                    <a:lnTo>
                      <a:pt x="56" y="95"/>
                    </a:lnTo>
                    <a:lnTo>
                      <a:pt x="60" y="105"/>
                    </a:lnTo>
                    <a:lnTo>
                      <a:pt x="38" y="115"/>
                    </a:lnTo>
                    <a:lnTo>
                      <a:pt x="33" y="105"/>
                    </a:lnTo>
                    <a:lnTo>
                      <a:pt x="29" y="95"/>
                    </a:lnTo>
                    <a:lnTo>
                      <a:pt x="25" y="86"/>
                    </a:lnTo>
                    <a:lnTo>
                      <a:pt x="20" y="76"/>
                    </a:lnTo>
                    <a:lnTo>
                      <a:pt x="42" y="66"/>
                    </a:lnTo>
                    <a:close/>
                    <a:moveTo>
                      <a:pt x="60" y="105"/>
                    </a:moveTo>
                    <a:lnTo>
                      <a:pt x="71" y="131"/>
                    </a:lnTo>
                    <a:lnTo>
                      <a:pt x="82" y="156"/>
                    </a:lnTo>
                    <a:lnTo>
                      <a:pt x="92" y="181"/>
                    </a:lnTo>
                    <a:lnTo>
                      <a:pt x="101" y="206"/>
                    </a:lnTo>
                    <a:lnTo>
                      <a:pt x="110" y="230"/>
                    </a:lnTo>
                    <a:lnTo>
                      <a:pt x="119" y="255"/>
                    </a:lnTo>
                    <a:lnTo>
                      <a:pt x="126" y="279"/>
                    </a:lnTo>
                    <a:lnTo>
                      <a:pt x="134" y="304"/>
                    </a:lnTo>
                    <a:lnTo>
                      <a:pt x="110" y="310"/>
                    </a:lnTo>
                    <a:lnTo>
                      <a:pt x="102" y="287"/>
                    </a:lnTo>
                    <a:lnTo>
                      <a:pt x="95" y="262"/>
                    </a:lnTo>
                    <a:lnTo>
                      <a:pt x="86" y="238"/>
                    </a:lnTo>
                    <a:lnTo>
                      <a:pt x="78" y="213"/>
                    </a:lnTo>
                    <a:lnTo>
                      <a:pt x="69" y="189"/>
                    </a:lnTo>
                    <a:lnTo>
                      <a:pt x="59" y="164"/>
                    </a:lnTo>
                    <a:lnTo>
                      <a:pt x="48" y="140"/>
                    </a:lnTo>
                    <a:lnTo>
                      <a:pt x="38" y="115"/>
                    </a:lnTo>
                    <a:lnTo>
                      <a:pt x="60" y="105"/>
                    </a:lnTo>
                    <a:close/>
                    <a:moveTo>
                      <a:pt x="134" y="304"/>
                    </a:moveTo>
                    <a:lnTo>
                      <a:pt x="134" y="304"/>
                    </a:lnTo>
                    <a:lnTo>
                      <a:pt x="134" y="305"/>
                    </a:lnTo>
                    <a:lnTo>
                      <a:pt x="110" y="311"/>
                    </a:lnTo>
                    <a:lnTo>
                      <a:pt x="110" y="310"/>
                    </a:lnTo>
                    <a:lnTo>
                      <a:pt x="134" y="304"/>
                    </a:lnTo>
                    <a:close/>
                    <a:moveTo>
                      <a:pt x="134" y="305"/>
                    </a:moveTo>
                    <a:lnTo>
                      <a:pt x="134" y="305"/>
                    </a:lnTo>
                    <a:lnTo>
                      <a:pt x="122" y="308"/>
                    </a:lnTo>
                    <a:lnTo>
                      <a:pt x="134" y="305"/>
                    </a:lnTo>
                    <a:close/>
                    <a:moveTo>
                      <a:pt x="134" y="305"/>
                    </a:moveTo>
                    <a:lnTo>
                      <a:pt x="137" y="316"/>
                    </a:lnTo>
                    <a:lnTo>
                      <a:pt x="139" y="325"/>
                    </a:lnTo>
                    <a:lnTo>
                      <a:pt x="141" y="334"/>
                    </a:lnTo>
                    <a:lnTo>
                      <a:pt x="144" y="343"/>
                    </a:lnTo>
                    <a:lnTo>
                      <a:pt x="120" y="348"/>
                    </a:lnTo>
                    <a:lnTo>
                      <a:pt x="118" y="338"/>
                    </a:lnTo>
                    <a:lnTo>
                      <a:pt x="115" y="329"/>
                    </a:lnTo>
                    <a:lnTo>
                      <a:pt x="112" y="320"/>
                    </a:lnTo>
                    <a:lnTo>
                      <a:pt x="110" y="311"/>
                    </a:lnTo>
                    <a:lnTo>
                      <a:pt x="134" y="305"/>
                    </a:lnTo>
                    <a:close/>
                    <a:moveTo>
                      <a:pt x="144" y="343"/>
                    </a:moveTo>
                    <a:lnTo>
                      <a:pt x="146" y="351"/>
                    </a:lnTo>
                    <a:lnTo>
                      <a:pt x="148" y="360"/>
                    </a:lnTo>
                    <a:lnTo>
                      <a:pt x="150" y="370"/>
                    </a:lnTo>
                    <a:lnTo>
                      <a:pt x="153" y="380"/>
                    </a:lnTo>
                    <a:lnTo>
                      <a:pt x="130" y="385"/>
                    </a:lnTo>
                    <a:lnTo>
                      <a:pt x="127" y="377"/>
                    </a:lnTo>
                    <a:lnTo>
                      <a:pt x="125" y="369"/>
                    </a:lnTo>
                    <a:lnTo>
                      <a:pt x="123" y="359"/>
                    </a:lnTo>
                    <a:lnTo>
                      <a:pt x="120" y="348"/>
                    </a:lnTo>
                    <a:lnTo>
                      <a:pt x="144" y="343"/>
                    </a:lnTo>
                    <a:close/>
                    <a:moveTo>
                      <a:pt x="153" y="380"/>
                    </a:moveTo>
                    <a:lnTo>
                      <a:pt x="158" y="403"/>
                    </a:lnTo>
                    <a:lnTo>
                      <a:pt x="162" y="427"/>
                    </a:lnTo>
                    <a:lnTo>
                      <a:pt x="166" y="450"/>
                    </a:lnTo>
                    <a:lnTo>
                      <a:pt x="169" y="472"/>
                    </a:lnTo>
                    <a:lnTo>
                      <a:pt x="172" y="495"/>
                    </a:lnTo>
                    <a:lnTo>
                      <a:pt x="174" y="518"/>
                    </a:lnTo>
                    <a:lnTo>
                      <a:pt x="175" y="539"/>
                    </a:lnTo>
                    <a:lnTo>
                      <a:pt x="176" y="562"/>
                    </a:lnTo>
                    <a:lnTo>
                      <a:pt x="151" y="562"/>
                    </a:lnTo>
                    <a:lnTo>
                      <a:pt x="151" y="540"/>
                    </a:lnTo>
                    <a:lnTo>
                      <a:pt x="149" y="520"/>
                    </a:lnTo>
                    <a:lnTo>
                      <a:pt x="148" y="497"/>
                    </a:lnTo>
                    <a:lnTo>
                      <a:pt x="145" y="476"/>
                    </a:lnTo>
                    <a:lnTo>
                      <a:pt x="141" y="453"/>
                    </a:lnTo>
                    <a:lnTo>
                      <a:pt x="138" y="431"/>
                    </a:lnTo>
                    <a:lnTo>
                      <a:pt x="134" y="407"/>
                    </a:lnTo>
                    <a:lnTo>
                      <a:pt x="130" y="385"/>
                    </a:lnTo>
                    <a:lnTo>
                      <a:pt x="153" y="380"/>
                    </a:lnTo>
                    <a:close/>
                    <a:moveTo>
                      <a:pt x="152" y="566"/>
                    </a:moveTo>
                    <a:lnTo>
                      <a:pt x="152" y="564"/>
                    </a:lnTo>
                    <a:lnTo>
                      <a:pt x="151" y="562"/>
                    </a:lnTo>
                    <a:lnTo>
                      <a:pt x="164" y="562"/>
                    </a:lnTo>
                    <a:lnTo>
                      <a:pt x="152" y="566"/>
                    </a:lnTo>
                    <a:close/>
                    <a:moveTo>
                      <a:pt x="175" y="558"/>
                    </a:moveTo>
                    <a:lnTo>
                      <a:pt x="182" y="576"/>
                    </a:lnTo>
                    <a:lnTo>
                      <a:pt x="191" y="593"/>
                    </a:lnTo>
                    <a:lnTo>
                      <a:pt x="200" y="609"/>
                    </a:lnTo>
                    <a:lnTo>
                      <a:pt x="209" y="625"/>
                    </a:lnTo>
                    <a:lnTo>
                      <a:pt x="220" y="639"/>
                    </a:lnTo>
                    <a:lnTo>
                      <a:pt x="232" y="653"/>
                    </a:lnTo>
                    <a:lnTo>
                      <a:pt x="245" y="665"/>
                    </a:lnTo>
                    <a:lnTo>
                      <a:pt x="258" y="676"/>
                    </a:lnTo>
                    <a:lnTo>
                      <a:pt x="243" y="695"/>
                    </a:lnTo>
                    <a:lnTo>
                      <a:pt x="228" y="683"/>
                    </a:lnTo>
                    <a:lnTo>
                      <a:pt x="215" y="669"/>
                    </a:lnTo>
                    <a:lnTo>
                      <a:pt x="202" y="655"/>
                    </a:lnTo>
                    <a:lnTo>
                      <a:pt x="190" y="639"/>
                    </a:lnTo>
                    <a:lnTo>
                      <a:pt x="179" y="622"/>
                    </a:lnTo>
                    <a:lnTo>
                      <a:pt x="169" y="604"/>
                    </a:lnTo>
                    <a:lnTo>
                      <a:pt x="160" y="586"/>
                    </a:lnTo>
                    <a:lnTo>
                      <a:pt x="152" y="566"/>
                    </a:lnTo>
                    <a:lnTo>
                      <a:pt x="175" y="558"/>
                    </a:lnTo>
                    <a:close/>
                    <a:moveTo>
                      <a:pt x="258" y="676"/>
                    </a:moveTo>
                    <a:lnTo>
                      <a:pt x="272" y="687"/>
                    </a:lnTo>
                    <a:lnTo>
                      <a:pt x="287" y="697"/>
                    </a:lnTo>
                    <a:lnTo>
                      <a:pt x="303" y="706"/>
                    </a:lnTo>
                    <a:lnTo>
                      <a:pt x="321" y="713"/>
                    </a:lnTo>
                    <a:lnTo>
                      <a:pt x="338" y="720"/>
                    </a:lnTo>
                    <a:lnTo>
                      <a:pt x="357" y="726"/>
                    </a:lnTo>
                    <a:lnTo>
                      <a:pt x="377" y="731"/>
                    </a:lnTo>
                    <a:lnTo>
                      <a:pt x="397" y="735"/>
                    </a:lnTo>
                    <a:lnTo>
                      <a:pt x="393" y="760"/>
                    </a:lnTo>
                    <a:lnTo>
                      <a:pt x="371" y="755"/>
                    </a:lnTo>
                    <a:lnTo>
                      <a:pt x="350" y="750"/>
                    </a:lnTo>
                    <a:lnTo>
                      <a:pt x="329" y="743"/>
                    </a:lnTo>
                    <a:lnTo>
                      <a:pt x="310" y="736"/>
                    </a:lnTo>
                    <a:lnTo>
                      <a:pt x="292" y="727"/>
                    </a:lnTo>
                    <a:lnTo>
                      <a:pt x="274" y="717"/>
                    </a:lnTo>
                    <a:lnTo>
                      <a:pt x="258" y="707"/>
                    </a:lnTo>
                    <a:lnTo>
                      <a:pt x="243" y="695"/>
                    </a:lnTo>
                    <a:lnTo>
                      <a:pt x="258" y="676"/>
                    </a:lnTo>
                    <a:close/>
                    <a:moveTo>
                      <a:pt x="407" y="748"/>
                    </a:moveTo>
                    <a:lnTo>
                      <a:pt x="406" y="753"/>
                    </a:lnTo>
                    <a:lnTo>
                      <a:pt x="403" y="756"/>
                    </a:lnTo>
                    <a:lnTo>
                      <a:pt x="401" y="758"/>
                    </a:lnTo>
                    <a:lnTo>
                      <a:pt x="398" y="760"/>
                    </a:lnTo>
                    <a:lnTo>
                      <a:pt x="396" y="760"/>
                    </a:lnTo>
                    <a:lnTo>
                      <a:pt x="393" y="760"/>
                    </a:lnTo>
                    <a:lnTo>
                      <a:pt x="395" y="748"/>
                    </a:lnTo>
                    <a:lnTo>
                      <a:pt x="407" y="7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7" name="Freeform 1229"/>
              <p:cNvSpPr>
                <a:spLocks/>
              </p:cNvSpPr>
              <p:nvPr/>
            </p:nvSpPr>
            <p:spPr bwMode="auto">
              <a:xfrm>
                <a:off x="3033" y="1780"/>
                <a:ext cx="66" cy="134"/>
              </a:xfrm>
              <a:custGeom>
                <a:avLst/>
                <a:gdLst>
                  <a:gd name="T0" fmla="*/ 14 w 339"/>
                  <a:gd name="T1" fmla="*/ 26 h 681"/>
                  <a:gd name="T2" fmla="*/ 13 w 339"/>
                  <a:gd name="T3" fmla="*/ 23 h 681"/>
                  <a:gd name="T4" fmla="*/ 13 w 339"/>
                  <a:gd name="T5" fmla="*/ 18 h 681"/>
                  <a:gd name="T6" fmla="*/ 12 w 339"/>
                  <a:gd name="T7" fmla="*/ 14 h 681"/>
                  <a:gd name="T8" fmla="*/ 11 w 339"/>
                  <a:gd name="T9" fmla="*/ 12 h 681"/>
                  <a:gd name="T10" fmla="*/ 10 w 339"/>
                  <a:gd name="T11" fmla="*/ 9 h 681"/>
                  <a:gd name="T12" fmla="*/ 9 w 339"/>
                  <a:gd name="T13" fmla="*/ 7 h 681"/>
                  <a:gd name="T14" fmla="*/ 8 w 339"/>
                  <a:gd name="T15" fmla="*/ 5 h 681"/>
                  <a:gd name="T16" fmla="*/ 7 w 339"/>
                  <a:gd name="T17" fmla="*/ 3 h 681"/>
                  <a:gd name="T18" fmla="*/ 7 w 339"/>
                  <a:gd name="T19" fmla="*/ 2 h 681"/>
                  <a:gd name="T20" fmla="*/ 6 w 339"/>
                  <a:gd name="T21" fmla="*/ 2 h 681"/>
                  <a:gd name="T22" fmla="*/ 5 w 339"/>
                  <a:gd name="T23" fmla="*/ 1 h 681"/>
                  <a:gd name="T24" fmla="*/ 5 w 339"/>
                  <a:gd name="T25" fmla="*/ 1 h 681"/>
                  <a:gd name="T26" fmla="*/ 4 w 339"/>
                  <a:gd name="T27" fmla="*/ 0 h 681"/>
                  <a:gd name="T28" fmla="*/ 3 w 339"/>
                  <a:gd name="T29" fmla="*/ 0 h 681"/>
                  <a:gd name="T30" fmla="*/ 2 w 339"/>
                  <a:gd name="T31" fmla="*/ 0 h 681"/>
                  <a:gd name="T32" fmla="*/ 1 w 339"/>
                  <a:gd name="T33" fmla="*/ 0 h 681"/>
                  <a:gd name="T34" fmla="*/ 0 w 339"/>
                  <a:gd name="T35" fmla="*/ 0 h 681"/>
                  <a:gd name="T36" fmla="*/ 1 w 339"/>
                  <a:gd name="T37" fmla="*/ 2 h 681"/>
                  <a:gd name="T38" fmla="*/ 2 w 339"/>
                  <a:gd name="T39" fmla="*/ 5 h 681"/>
                  <a:gd name="T40" fmla="*/ 3 w 339"/>
                  <a:gd name="T41" fmla="*/ 7 h 681"/>
                  <a:gd name="T42" fmla="*/ 4 w 339"/>
                  <a:gd name="T43" fmla="*/ 10 h 681"/>
                  <a:gd name="T44" fmla="*/ 4 w 339"/>
                  <a:gd name="T45" fmla="*/ 12 h 681"/>
                  <a:gd name="T46" fmla="*/ 5 w 339"/>
                  <a:gd name="T47" fmla="*/ 15 h 681"/>
                  <a:gd name="T48" fmla="*/ 5 w 339"/>
                  <a:gd name="T49" fmla="*/ 17 h 681"/>
                  <a:gd name="T50" fmla="*/ 5 w 339"/>
                  <a:gd name="T51" fmla="*/ 19 h 681"/>
                  <a:gd name="T52" fmla="*/ 6 w 339"/>
                  <a:gd name="T53" fmla="*/ 21 h 681"/>
                  <a:gd name="T54" fmla="*/ 6 w 339"/>
                  <a:gd name="T55" fmla="*/ 22 h 681"/>
                  <a:gd name="T56" fmla="*/ 7 w 339"/>
                  <a:gd name="T57" fmla="*/ 24 h 681"/>
                  <a:gd name="T58" fmla="*/ 8 w 339"/>
                  <a:gd name="T59" fmla="*/ 25 h 681"/>
                  <a:gd name="T60" fmla="*/ 9 w 339"/>
                  <a:gd name="T61" fmla="*/ 25 h 681"/>
                  <a:gd name="T62" fmla="*/ 10 w 339"/>
                  <a:gd name="T63" fmla="*/ 26 h 681"/>
                  <a:gd name="T64" fmla="*/ 11 w 339"/>
                  <a:gd name="T65" fmla="*/ 27 h 681"/>
                  <a:gd name="T66" fmla="*/ 13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339" y="681"/>
                    </a:moveTo>
                    <a:lnTo>
                      <a:pt x="337" y="656"/>
                    </a:lnTo>
                    <a:lnTo>
                      <a:pt x="335" y="620"/>
                    </a:lnTo>
                    <a:lnTo>
                      <a:pt x="331" y="573"/>
                    </a:lnTo>
                    <a:lnTo>
                      <a:pt x="323" y="518"/>
                    </a:lnTo>
                    <a:lnTo>
                      <a:pt x="314" y="457"/>
                    </a:lnTo>
                    <a:lnTo>
                      <a:pt x="302" y="392"/>
                    </a:lnTo>
                    <a:lnTo>
                      <a:pt x="294" y="358"/>
                    </a:lnTo>
                    <a:lnTo>
                      <a:pt x="286" y="325"/>
                    </a:lnTo>
                    <a:lnTo>
                      <a:pt x="277" y="291"/>
                    </a:lnTo>
                    <a:lnTo>
                      <a:pt x="267" y="259"/>
                    </a:lnTo>
                    <a:lnTo>
                      <a:pt x="256" y="227"/>
                    </a:lnTo>
                    <a:lnTo>
                      <a:pt x="246" y="196"/>
                    </a:lnTo>
                    <a:lnTo>
                      <a:pt x="234" y="167"/>
                    </a:lnTo>
                    <a:lnTo>
                      <a:pt x="221" y="139"/>
                    </a:lnTo>
                    <a:lnTo>
                      <a:pt x="208" y="113"/>
                    </a:lnTo>
                    <a:lnTo>
                      <a:pt x="194" y="89"/>
                    </a:lnTo>
                    <a:lnTo>
                      <a:pt x="186" y="78"/>
                    </a:lnTo>
                    <a:lnTo>
                      <a:pt x="179" y="68"/>
                    </a:lnTo>
                    <a:lnTo>
                      <a:pt x="170" y="57"/>
                    </a:lnTo>
                    <a:lnTo>
                      <a:pt x="162" y="48"/>
                    </a:lnTo>
                    <a:lnTo>
                      <a:pt x="154" y="40"/>
                    </a:lnTo>
                    <a:lnTo>
                      <a:pt x="145" y="32"/>
                    </a:lnTo>
                    <a:lnTo>
                      <a:pt x="137" y="25"/>
                    </a:lnTo>
                    <a:lnTo>
                      <a:pt x="128" y="19"/>
                    </a:lnTo>
                    <a:lnTo>
                      <a:pt x="118" y="14"/>
                    </a:lnTo>
                    <a:lnTo>
                      <a:pt x="108" y="8"/>
                    </a:lnTo>
                    <a:lnTo>
                      <a:pt x="99" y="5"/>
                    </a:lnTo>
                    <a:lnTo>
                      <a:pt x="89" y="2"/>
                    </a:lnTo>
                    <a:lnTo>
                      <a:pt x="78" y="1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7" y="1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12"/>
                    </a:lnTo>
                    <a:lnTo>
                      <a:pt x="0" y="17"/>
                    </a:lnTo>
                    <a:lnTo>
                      <a:pt x="16" y="51"/>
                    </a:lnTo>
                    <a:lnTo>
                      <a:pt x="30" y="83"/>
                    </a:lnTo>
                    <a:lnTo>
                      <a:pt x="44" y="115"/>
                    </a:lnTo>
                    <a:lnTo>
                      <a:pt x="57" y="148"/>
                    </a:lnTo>
                    <a:lnTo>
                      <a:pt x="67" y="180"/>
                    </a:lnTo>
                    <a:lnTo>
                      <a:pt x="78" y="212"/>
                    </a:lnTo>
                    <a:lnTo>
                      <a:pt x="89" y="243"/>
                    </a:lnTo>
                    <a:lnTo>
                      <a:pt x="98" y="274"/>
                    </a:lnTo>
                    <a:lnTo>
                      <a:pt x="106" y="305"/>
                    </a:lnTo>
                    <a:lnTo>
                      <a:pt x="113" y="337"/>
                    </a:lnTo>
                    <a:lnTo>
                      <a:pt x="119" y="367"/>
                    </a:lnTo>
                    <a:lnTo>
                      <a:pt x="125" y="397"/>
                    </a:lnTo>
                    <a:lnTo>
                      <a:pt x="129" y="426"/>
                    </a:lnTo>
                    <a:lnTo>
                      <a:pt x="132" y="456"/>
                    </a:lnTo>
                    <a:lnTo>
                      <a:pt x="134" y="485"/>
                    </a:lnTo>
                    <a:lnTo>
                      <a:pt x="135" y="513"/>
                    </a:lnTo>
                    <a:lnTo>
                      <a:pt x="143" y="530"/>
                    </a:lnTo>
                    <a:lnTo>
                      <a:pt x="151" y="547"/>
                    </a:lnTo>
                    <a:lnTo>
                      <a:pt x="158" y="563"/>
                    </a:lnTo>
                    <a:lnTo>
                      <a:pt x="168" y="578"/>
                    </a:lnTo>
                    <a:lnTo>
                      <a:pt x="178" y="592"/>
                    </a:lnTo>
                    <a:lnTo>
                      <a:pt x="188" y="604"/>
                    </a:lnTo>
                    <a:lnTo>
                      <a:pt x="199" y="617"/>
                    </a:lnTo>
                    <a:lnTo>
                      <a:pt x="212" y="627"/>
                    </a:lnTo>
                    <a:lnTo>
                      <a:pt x="225" y="637"/>
                    </a:lnTo>
                    <a:lnTo>
                      <a:pt x="239" y="647"/>
                    </a:lnTo>
                    <a:lnTo>
                      <a:pt x="253" y="654"/>
                    </a:lnTo>
                    <a:lnTo>
                      <a:pt x="268" y="662"/>
                    </a:lnTo>
                    <a:lnTo>
                      <a:pt x="285" y="668"/>
                    </a:lnTo>
                    <a:lnTo>
                      <a:pt x="302" y="674"/>
                    </a:lnTo>
                    <a:lnTo>
                      <a:pt x="319" y="678"/>
                    </a:lnTo>
                    <a:lnTo>
                      <a:pt x="339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8" name="Freeform 1230"/>
              <p:cNvSpPr>
                <a:spLocks noEditPoints="1"/>
              </p:cNvSpPr>
              <p:nvPr/>
            </p:nvSpPr>
            <p:spPr bwMode="auto">
              <a:xfrm>
                <a:off x="3033" y="1777"/>
                <a:ext cx="70" cy="138"/>
              </a:xfrm>
              <a:custGeom>
                <a:avLst/>
                <a:gdLst>
                  <a:gd name="T0" fmla="*/ 14 w 361"/>
                  <a:gd name="T1" fmla="*/ 28 h 705"/>
                  <a:gd name="T2" fmla="*/ 13 w 361"/>
                  <a:gd name="T3" fmla="*/ 28 h 705"/>
                  <a:gd name="T4" fmla="*/ 14 w 361"/>
                  <a:gd name="T5" fmla="*/ 27 h 705"/>
                  <a:gd name="T6" fmla="*/ 13 w 361"/>
                  <a:gd name="T7" fmla="*/ 26 h 705"/>
                  <a:gd name="T8" fmla="*/ 14 w 361"/>
                  <a:gd name="T9" fmla="*/ 25 h 705"/>
                  <a:gd name="T10" fmla="*/ 14 w 361"/>
                  <a:gd name="T11" fmla="*/ 27 h 705"/>
                  <a:gd name="T12" fmla="*/ 13 w 361"/>
                  <a:gd name="T13" fmla="*/ 22 h 705"/>
                  <a:gd name="T14" fmla="*/ 12 w 361"/>
                  <a:gd name="T15" fmla="*/ 15 h 705"/>
                  <a:gd name="T16" fmla="*/ 12 w 361"/>
                  <a:gd name="T17" fmla="*/ 13 h 705"/>
                  <a:gd name="T18" fmla="*/ 14 w 361"/>
                  <a:gd name="T19" fmla="*/ 20 h 705"/>
                  <a:gd name="T20" fmla="*/ 13 w 361"/>
                  <a:gd name="T21" fmla="*/ 25 h 705"/>
                  <a:gd name="T22" fmla="*/ 9 w 361"/>
                  <a:gd name="T23" fmla="*/ 7 h 705"/>
                  <a:gd name="T24" fmla="*/ 11 w 361"/>
                  <a:gd name="T25" fmla="*/ 8 h 705"/>
                  <a:gd name="T26" fmla="*/ 8 w 361"/>
                  <a:gd name="T27" fmla="*/ 6 h 705"/>
                  <a:gd name="T28" fmla="*/ 7 w 361"/>
                  <a:gd name="T29" fmla="*/ 3 h 705"/>
                  <a:gd name="T30" fmla="*/ 5 w 361"/>
                  <a:gd name="T31" fmla="*/ 2 h 705"/>
                  <a:gd name="T32" fmla="*/ 7 w 361"/>
                  <a:gd name="T33" fmla="*/ 2 h 705"/>
                  <a:gd name="T34" fmla="*/ 9 w 361"/>
                  <a:gd name="T35" fmla="*/ 4 h 705"/>
                  <a:gd name="T36" fmla="*/ 5 w 361"/>
                  <a:gd name="T37" fmla="*/ 2 h 705"/>
                  <a:gd name="T38" fmla="*/ 3 w 361"/>
                  <a:gd name="T39" fmla="*/ 1 h 705"/>
                  <a:gd name="T40" fmla="*/ 1 w 361"/>
                  <a:gd name="T41" fmla="*/ 0 h 705"/>
                  <a:gd name="T42" fmla="*/ 4 w 361"/>
                  <a:gd name="T43" fmla="*/ 0 h 705"/>
                  <a:gd name="T44" fmla="*/ 6 w 361"/>
                  <a:gd name="T45" fmla="*/ 1 h 705"/>
                  <a:gd name="T46" fmla="*/ 1 w 361"/>
                  <a:gd name="T47" fmla="*/ 2 h 705"/>
                  <a:gd name="T48" fmla="*/ 2 w 361"/>
                  <a:gd name="T49" fmla="*/ 1 h 705"/>
                  <a:gd name="T50" fmla="*/ 0 w 361"/>
                  <a:gd name="T51" fmla="*/ 1 h 705"/>
                  <a:gd name="T52" fmla="*/ 1 w 361"/>
                  <a:gd name="T53" fmla="*/ 1 h 705"/>
                  <a:gd name="T54" fmla="*/ 1 w 361"/>
                  <a:gd name="T55" fmla="*/ 1 h 705"/>
                  <a:gd name="T56" fmla="*/ 1 w 361"/>
                  <a:gd name="T57" fmla="*/ 2 h 705"/>
                  <a:gd name="T58" fmla="*/ 0 w 361"/>
                  <a:gd name="T59" fmla="*/ 2 h 705"/>
                  <a:gd name="T60" fmla="*/ 2 w 361"/>
                  <a:gd name="T61" fmla="*/ 2 h 705"/>
                  <a:gd name="T62" fmla="*/ 2 w 361"/>
                  <a:gd name="T63" fmla="*/ 4 h 705"/>
                  <a:gd name="T64" fmla="*/ 1 w 361"/>
                  <a:gd name="T65" fmla="*/ 3 h 705"/>
                  <a:gd name="T66" fmla="*/ 3 w 361"/>
                  <a:gd name="T67" fmla="*/ 5 h 705"/>
                  <a:gd name="T68" fmla="*/ 4 w 361"/>
                  <a:gd name="T69" fmla="*/ 9 h 705"/>
                  <a:gd name="T70" fmla="*/ 4 w 361"/>
                  <a:gd name="T71" fmla="*/ 12 h 705"/>
                  <a:gd name="T72" fmla="*/ 3 w 361"/>
                  <a:gd name="T73" fmla="*/ 8 h 705"/>
                  <a:gd name="T74" fmla="*/ 1 w 361"/>
                  <a:gd name="T75" fmla="*/ 4 h 705"/>
                  <a:gd name="T76" fmla="*/ 4 w 361"/>
                  <a:gd name="T77" fmla="*/ 12 h 705"/>
                  <a:gd name="T78" fmla="*/ 5 w 361"/>
                  <a:gd name="T79" fmla="*/ 12 h 705"/>
                  <a:gd name="T80" fmla="*/ 4 w 361"/>
                  <a:gd name="T81" fmla="*/ 13 h 705"/>
                  <a:gd name="T82" fmla="*/ 4 w 361"/>
                  <a:gd name="T83" fmla="*/ 12 h 705"/>
                  <a:gd name="T84" fmla="*/ 5 w 361"/>
                  <a:gd name="T85" fmla="*/ 13 h 705"/>
                  <a:gd name="T86" fmla="*/ 5 w 361"/>
                  <a:gd name="T87" fmla="*/ 14 h 705"/>
                  <a:gd name="T88" fmla="*/ 5 w 361"/>
                  <a:gd name="T89" fmla="*/ 13 h 705"/>
                  <a:gd name="T90" fmla="*/ 6 w 361"/>
                  <a:gd name="T91" fmla="*/ 17 h 705"/>
                  <a:gd name="T92" fmla="*/ 6 w 361"/>
                  <a:gd name="T93" fmla="*/ 20 h 705"/>
                  <a:gd name="T94" fmla="*/ 5 w 361"/>
                  <a:gd name="T95" fmla="*/ 19 h 705"/>
                  <a:gd name="T96" fmla="*/ 5 w 361"/>
                  <a:gd name="T97" fmla="*/ 16 h 705"/>
                  <a:gd name="T98" fmla="*/ 5 w 361"/>
                  <a:gd name="T99" fmla="*/ 21 h 705"/>
                  <a:gd name="T100" fmla="*/ 5 w 361"/>
                  <a:gd name="T101" fmla="*/ 21 h 705"/>
                  <a:gd name="T102" fmla="*/ 7 w 361"/>
                  <a:gd name="T103" fmla="*/ 23 h 705"/>
                  <a:gd name="T104" fmla="*/ 9 w 361"/>
                  <a:gd name="T105" fmla="*/ 25 h 705"/>
                  <a:gd name="T106" fmla="*/ 8 w 361"/>
                  <a:gd name="T107" fmla="*/ 25 h 705"/>
                  <a:gd name="T108" fmla="*/ 6 w 361"/>
                  <a:gd name="T109" fmla="*/ 23 h 705"/>
                  <a:gd name="T110" fmla="*/ 9 w 361"/>
                  <a:gd name="T111" fmla="*/ 25 h 705"/>
                  <a:gd name="T112" fmla="*/ 11 w 361"/>
                  <a:gd name="T113" fmla="*/ 26 h 705"/>
                  <a:gd name="T114" fmla="*/ 14 w 361"/>
                  <a:gd name="T115" fmla="*/ 27 h 705"/>
                  <a:gd name="T116" fmla="*/ 12 w 361"/>
                  <a:gd name="T117" fmla="*/ 28 h 705"/>
                  <a:gd name="T118" fmla="*/ 9 w 361"/>
                  <a:gd name="T119" fmla="*/ 26 h 705"/>
                  <a:gd name="T120" fmla="*/ 14 w 361"/>
                  <a:gd name="T121" fmla="*/ 28 h 705"/>
                  <a:gd name="T122" fmla="*/ 14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337" y="693"/>
                    </a:moveTo>
                    <a:lnTo>
                      <a:pt x="337" y="692"/>
                    </a:lnTo>
                    <a:lnTo>
                      <a:pt x="361" y="693"/>
                    </a:lnTo>
                    <a:lnTo>
                      <a:pt x="337" y="693"/>
                    </a:lnTo>
                    <a:close/>
                    <a:moveTo>
                      <a:pt x="337" y="692"/>
                    </a:moveTo>
                    <a:lnTo>
                      <a:pt x="337" y="680"/>
                    </a:lnTo>
                    <a:lnTo>
                      <a:pt x="337" y="664"/>
                    </a:lnTo>
                    <a:lnTo>
                      <a:pt x="360" y="663"/>
                    </a:lnTo>
                    <a:lnTo>
                      <a:pt x="361" y="680"/>
                    </a:lnTo>
                    <a:lnTo>
                      <a:pt x="361" y="693"/>
                    </a:lnTo>
                    <a:lnTo>
                      <a:pt x="337" y="692"/>
                    </a:lnTo>
                    <a:close/>
                    <a:moveTo>
                      <a:pt x="337" y="664"/>
                    </a:moveTo>
                    <a:lnTo>
                      <a:pt x="335" y="656"/>
                    </a:lnTo>
                    <a:lnTo>
                      <a:pt x="335" y="645"/>
                    </a:lnTo>
                    <a:lnTo>
                      <a:pt x="334" y="634"/>
                    </a:lnTo>
                    <a:lnTo>
                      <a:pt x="333" y="621"/>
                    </a:lnTo>
                    <a:lnTo>
                      <a:pt x="357" y="619"/>
                    </a:lnTo>
                    <a:lnTo>
                      <a:pt x="358" y="631"/>
                    </a:lnTo>
                    <a:lnTo>
                      <a:pt x="359" y="643"/>
                    </a:lnTo>
                    <a:lnTo>
                      <a:pt x="360" y="653"/>
                    </a:lnTo>
                    <a:lnTo>
                      <a:pt x="360" y="663"/>
                    </a:lnTo>
                    <a:lnTo>
                      <a:pt x="337" y="664"/>
                    </a:lnTo>
                    <a:close/>
                    <a:moveTo>
                      <a:pt x="333" y="621"/>
                    </a:moveTo>
                    <a:lnTo>
                      <a:pt x="330" y="586"/>
                    </a:lnTo>
                    <a:lnTo>
                      <a:pt x="325" y="549"/>
                    </a:lnTo>
                    <a:lnTo>
                      <a:pt x="319" y="506"/>
                    </a:lnTo>
                    <a:lnTo>
                      <a:pt x="312" y="462"/>
                    </a:lnTo>
                    <a:lnTo>
                      <a:pt x="302" y="416"/>
                    </a:lnTo>
                    <a:lnTo>
                      <a:pt x="292" y="369"/>
                    </a:lnTo>
                    <a:lnTo>
                      <a:pt x="280" y="322"/>
                    </a:lnTo>
                    <a:lnTo>
                      <a:pt x="266" y="274"/>
                    </a:lnTo>
                    <a:lnTo>
                      <a:pt x="290" y="267"/>
                    </a:lnTo>
                    <a:lnTo>
                      <a:pt x="304" y="314"/>
                    </a:lnTo>
                    <a:lnTo>
                      <a:pt x="316" y="363"/>
                    </a:lnTo>
                    <a:lnTo>
                      <a:pt x="327" y="410"/>
                    </a:lnTo>
                    <a:lnTo>
                      <a:pt x="335" y="458"/>
                    </a:lnTo>
                    <a:lnTo>
                      <a:pt x="343" y="502"/>
                    </a:lnTo>
                    <a:lnTo>
                      <a:pt x="350" y="545"/>
                    </a:lnTo>
                    <a:lnTo>
                      <a:pt x="354" y="584"/>
                    </a:lnTo>
                    <a:lnTo>
                      <a:pt x="357" y="619"/>
                    </a:lnTo>
                    <a:lnTo>
                      <a:pt x="333" y="621"/>
                    </a:lnTo>
                    <a:close/>
                    <a:moveTo>
                      <a:pt x="266" y="274"/>
                    </a:moveTo>
                    <a:lnTo>
                      <a:pt x="254" y="238"/>
                    </a:lnTo>
                    <a:lnTo>
                      <a:pt x="241" y="203"/>
                    </a:lnTo>
                    <a:lnTo>
                      <a:pt x="227" y="171"/>
                    </a:lnTo>
                    <a:lnTo>
                      <a:pt x="213" y="139"/>
                    </a:lnTo>
                    <a:lnTo>
                      <a:pt x="235" y="128"/>
                    </a:lnTo>
                    <a:lnTo>
                      <a:pt x="250" y="161"/>
                    </a:lnTo>
                    <a:lnTo>
                      <a:pt x="264" y="194"/>
                    </a:lnTo>
                    <a:lnTo>
                      <a:pt x="278" y="230"/>
                    </a:lnTo>
                    <a:lnTo>
                      <a:pt x="290" y="267"/>
                    </a:lnTo>
                    <a:lnTo>
                      <a:pt x="266" y="274"/>
                    </a:lnTo>
                    <a:close/>
                    <a:moveTo>
                      <a:pt x="213" y="139"/>
                    </a:moveTo>
                    <a:lnTo>
                      <a:pt x="205" y="124"/>
                    </a:lnTo>
                    <a:lnTo>
                      <a:pt x="196" y="110"/>
                    </a:lnTo>
                    <a:lnTo>
                      <a:pt x="186" y="96"/>
                    </a:lnTo>
                    <a:lnTo>
                      <a:pt x="178" y="84"/>
                    </a:lnTo>
                    <a:lnTo>
                      <a:pt x="168" y="72"/>
                    </a:lnTo>
                    <a:lnTo>
                      <a:pt x="157" y="62"/>
                    </a:lnTo>
                    <a:lnTo>
                      <a:pt x="148" y="53"/>
                    </a:lnTo>
                    <a:lnTo>
                      <a:pt x="137" y="44"/>
                    </a:lnTo>
                    <a:lnTo>
                      <a:pt x="151" y="24"/>
                    </a:lnTo>
                    <a:lnTo>
                      <a:pt x="163" y="33"/>
                    </a:lnTo>
                    <a:lnTo>
                      <a:pt x="173" y="43"/>
                    </a:lnTo>
                    <a:lnTo>
                      <a:pt x="185" y="55"/>
                    </a:lnTo>
                    <a:lnTo>
                      <a:pt x="196" y="68"/>
                    </a:lnTo>
                    <a:lnTo>
                      <a:pt x="206" y="82"/>
                    </a:lnTo>
                    <a:lnTo>
                      <a:pt x="216" y="96"/>
                    </a:lnTo>
                    <a:lnTo>
                      <a:pt x="225" y="112"/>
                    </a:lnTo>
                    <a:lnTo>
                      <a:pt x="235" y="128"/>
                    </a:lnTo>
                    <a:lnTo>
                      <a:pt x="213" y="139"/>
                    </a:lnTo>
                    <a:close/>
                    <a:moveTo>
                      <a:pt x="137" y="44"/>
                    </a:moveTo>
                    <a:lnTo>
                      <a:pt x="126" y="38"/>
                    </a:lnTo>
                    <a:lnTo>
                      <a:pt x="115" y="32"/>
                    </a:lnTo>
                    <a:lnTo>
                      <a:pt x="104" y="28"/>
                    </a:lnTo>
                    <a:lnTo>
                      <a:pt x="92" y="26"/>
                    </a:lnTo>
                    <a:lnTo>
                      <a:pt x="82" y="25"/>
                    </a:lnTo>
                    <a:lnTo>
                      <a:pt x="69" y="25"/>
                    </a:lnTo>
                    <a:lnTo>
                      <a:pt x="57" y="26"/>
                    </a:lnTo>
                    <a:lnTo>
                      <a:pt x="44" y="29"/>
                    </a:lnTo>
                    <a:lnTo>
                      <a:pt x="36" y="5"/>
                    </a:lnTo>
                    <a:lnTo>
                      <a:pt x="52" y="2"/>
                    </a:lnTo>
                    <a:lnTo>
                      <a:pt x="68" y="0"/>
                    </a:lnTo>
                    <a:lnTo>
                      <a:pt x="83" y="0"/>
                    </a:lnTo>
                    <a:lnTo>
                      <a:pt x="97" y="1"/>
                    </a:lnTo>
                    <a:lnTo>
                      <a:pt x="111" y="4"/>
                    </a:lnTo>
                    <a:lnTo>
                      <a:pt x="125" y="10"/>
                    </a:lnTo>
                    <a:lnTo>
                      <a:pt x="138" y="16"/>
                    </a:lnTo>
                    <a:lnTo>
                      <a:pt x="151" y="24"/>
                    </a:lnTo>
                    <a:lnTo>
                      <a:pt x="137" y="44"/>
                    </a:lnTo>
                    <a:close/>
                    <a:moveTo>
                      <a:pt x="44" y="29"/>
                    </a:moveTo>
                    <a:lnTo>
                      <a:pt x="30" y="35"/>
                    </a:lnTo>
                    <a:lnTo>
                      <a:pt x="17" y="40"/>
                    </a:lnTo>
                    <a:lnTo>
                      <a:pt x="6" y="18"/>
                    </a:lnTo>
                    <a:lnTo>
                      <a:pt x="21" y="11"/>
                    </a:lnTo>
                    <a:lnTo>
                      <a:pt x="36" y="5"/>
                    </a:lnTo>
                    <a:lnTo>
                      <a:pt x="44" y="29"/>
                    </a:lnTo>
                    <a:close/>
                    <a:moveTo>
                      <a:pt x="1" y="35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2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5"/>
                    </a:lnTo>
                    <a:close/>
                    <a:moveTo>
                      <a:pt x="22" y="25"/>
                    </a:moveTo>
                    <a:lnTo>
                      <a:pt x="22" y="25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22" y="25"/>
                    </a:moveTo>
                    <a:lnTo>
                      <a:pt x="28" y="36"/>
                    </a:lnTo>
                    <a:lnTo>
                      <a:pt x="32" y="45"/>
                    </a:lnTo>
                    <a:lnTo>
                      <a:pt x="36" y="54"/>
                    </a:lnTo>
                    <a:lnTo>
                      <a:pt x="40" y="62"/>
                    </a:lnTo>
                    <a:lnTo>
                      <a:pt x="17" y="71"/>
                    </a:lnTo>
                    <a:lnTo>
                      <a:pt x="13" y="60"/>
                    </a:lnTo>
                    <a:lnTo>
                      <a:pt x="8" y="51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40" y="62"/>
                    </a:moveTo>
                    <a:lnTo>
                      <a:pt x="44" y="71"/>
                    </a:lnTo>
                    <a:lnTo>
                      <a:pt x="48" y="81"/>
                    </a:lnTo>
                    <a:lnTo>
                      <a:pt x="52" y="90"/>
                    </a:lnTo>
                    <a:lnTo>
                      <a:pt x="56" y="98"/>
                    </a:lnTo>
                    <a:lnTo>
                      <a:pt x="33" y="108"/>
                    </a:lnTo>
                    <a:lnTo>
                      <a:pt x="29" y="97"/>
                    </a:lnTo>
                    <a:lnTo>
                      <a:pt x="24" y="89"/>
                    </a:lnTo>
                    <a:lnTo>
                      <a:pt x="21" y="80"/>
                    </a:lnTo>
                    <a:lnTo>
                      <a:pt x="17" y="71"/>
                    </a:lnTo>
                    <a:lnTo>
                      <a:pt x="40" y="62"/>
                    </a:lnTo>
                    <a:close/>
                    <a:moveTo>
                      <a:pt x="56" y="98"/>
                    </a:moveTo>
                    <a:lnTo>
                      <a:pt x="65" y="122"/>
                    </a:lnTo>
                    <a:lnTo>
                      <a:pt x="74" y="145"/>
                    </a:lnTo>
                    <a:lnTo>
                      <a:pt x="84" y="168"/>
                    </a:lnTo>
                    <a:lnTo>
                      <a:pt x="91" y="191"/>
                    </a:lnTo>
                    <a:lnTo>
                      <a:pt x="100" y="215"/>
                    </a:lnTo>
                    <a:lnTo>
                      <a:pt x="106" y="238"/>
                    </a:lnTo>
                    <a:lnTo>
                      <a:pt x="114" y="260"/>
                    </a:lnTo>
                    <a:lnTo>
                      <a:pt x="121" y="283"/>
                    </a:lnTo>
                    <a:lnTo>
                      <a:pt x="97" y="289"/>
                    </a:lnTo>
                    <a:lnTo>
                      <a:pt x="90" y="268"/>
                    </a:lnTo>
                    <a:lnTo>
                      <a:pt x="84" y="245"/>
                    </a:lnTo>
                    <a:lnTo>
                      <a:pt x="76" y="222"/>
                    </a:lnTo>
                    <a:lnTo>
                      <a:pt x="69" y="200"/>
                    </a:lnTo>
                    <a:lnTo>
                      <a:pt x="60" y="177"/>
                    </a:lnTo>
                    <a:lnTo>
                      <a:pt x="51" y="154"/>
                    </a:lnTo>
                    <a:lnTo>
                      <a:pt x="43" y="131"/>
                    </a:lnTo>
                    <a:lnTo>
                      <a:pt x="33" y="108"/>
                    </a:lnTo>
                    <a:lnTo>
                      <a:pt x="56" y="98"/>
                    </a:lnTo>
                    <a:close/>
                    <a:moveTo>
                      <a:pt x="121" y="283"/>
                    </a:moveTo>
                    <a:lnTo>
                      <a:pt x="121" y="285"/>
                    </a:lnTo>
                    <a:lnTo>
                      <a:pt x="98" y="292"/>
                    </a:lnTo>
                    <a:lnTo>
                      <a:pt x="97" y="289"/>
                    </a:lnTo>
                    <a:lnTo>
                      <a:pt x="121" y="283"/>
                    </a:lnTo>
                    <a:close/>
                    <a:moveTo>
                      <a:pt x="121" y="285"/>
                    </a:moveTo>
                    <a:lnTo>
                      <a:pt x="124" y="295"/>
                    </a:lnTo>
                    <a:lnTo>
                      <a:pt x="126" y="303"/>
                    </a:lnTo>
                    <a:lnTo>
                      <a:pt x="128" y="312"/>
                    </a:lnTo>
                    <a:lnTo>
                      <a:pt x="130" y="320"/>
                    </a:lnTo>
                    <a:lnTo>
                      <a:pt x="106" y="326"/>
                    </a:lnTo>
                    <a:lnTo>
                      <a:pt x="104" y="316"/>
                    </a:lnTo>
                    <a:lnTo>
                      <a:pt x="102" y="307"/>
                    </a:lnTo>
                    <a:lnTo>
                      <a:pt x="100" y="299"/>
                    </a:lnTo>
                    <a:lnTo>
                      <a:pt x="98" y="292"/>
                    </a:lnTo>
                    <a:lnTo>
                      <a:pt x="121" y="285"/>
                    </a:lnTo>
                    <a:close/>
                    <a:moveTo>
                      <a:pt x="130" y="320"/>
                    </a:moveTo>
                    <a:lnTo>
                      <a:pt x="132" y="327"/>
                    </a:lnTo>
                    <a:lnTo>
                      <a:pt x="133" y="336"/>
                    </a:lnTo>
                    <a:lnTo>
                      <a:pt x="136" y="344"/>
                    </a:lnTo>
                    <a:lnTo>
                      <a:pt x="138" y="355"/>
                    </a:lnTo>
                    <a:lnTo>
                      <a:pt x="114" y="360"/>
                    </a:lnTo>
                    <a:lnTo>
                      <a:pt x="113" y="352"/>
                    </a:lnTo>
                    <a:lnTo>
                      <a:pt x="111" y="344"/>
                    </a:lnTo>
                    <a:lnTo>
                      <a:pt x="109" y="336"/>
                    </a:lnTo>
                    <a:lnTo>
                      <a:pt x="106" y="326"/>
                    </a:lnTo>
                    <a:lnTo>
                      <a:pt x="130" y="320"/>
                    </a:lnTo>
                    <a:close/>
                    <a:moveTo>
                      <a:pt x="138" y="355"/>
                    </a:moveTo>
                    <a:lnTo>
                      <a:pt x="142" y="377"/>
                    </a:lnTo>
                    <a:lnTo>
                      <a:pt x="146" y="398"/>
                    </a:lnTo>
                    <a:lnTo>
                      <a:pt x="150" y="420"/>
                    </a:lnTo>
                    <a:lnTo>
                      <a:pt x="153" y="442"/>
                    </a:lnTo>
                    <a:lnTo>
                      <a:pt x="155" y="462"/>
                    </a:lnTo>
                    <a:lnTo>
                      <a:pt x="157" y="484"/>
                    </a:lnTo>
                    <a:lnTo>
                      <a:pt x="158" y="504"/>
                    </a:lnTo>
                    <a:lnTo>
                      <a:pt x="158" y="525"/>
                    </a:lnTo>
                    <a:lnTo>
                      <a:pt x="135" y="525"/>
                    </a:lnTo>
                    <a:lnTo>
                      <a:pt x="133" y="505"/>
                    </a:lnTo>
                    <a:lnTo>
                      <a:pt x="132" y="485"/>
                    </a:lnTo>
                    <a:lnTo>
                      <a:pt x="130" y="464"/>
                    </a:lnTo>
                    <a:lnTo>
                      <a:pt x="128" y="444"/>
                    </a:lnTo>
                    <a:lnTo>
                      <a:pt x="126" y="423"/>
                    </a:lnTo>
                    <a:lnTo>
                      <a:pt x="123" y="403"/>
                    </a:lnTo>
                    <a:lnTo>
                      <a:pt x="118" y="381"/>
                    </a:lnTo>
                    <a:lnTo>
                      <a:pt x="114" y="360"/>
                    </a:lnTo>
                    <a:lnTo>
                      <a:pt x="138" y="355"/>
                    </a:lnTo>
                    <a:close/>
                    <a:moveTo>
                      <a:pt x="135" y="529"/>
                    </a:moveTo>
                    <a:lnTo>
                      <a:pt x="135" y="527"/>
                    </a:lnTo>
                    <a:lnTo>
                      <a:pt x="135" y="525"/>
                    </a:lnTo>
                    <a:lnTo>
                      <a:pt x="146" y="525"/>
                    </a:lnTo>
                    <a:lnTo>
                      <a:pt x="135" y="529"/>
                    </a:lnTo>
                    <a:close/>
                    <a:moveTo>
                      <a:pt x="158" y="521"/>
                    </a:moveTo>
                    <a:lnTo>
                      <a:pt x="165" y="537"/>
                    </a:lnTo>
                    <a:lnTo>
                      <a:pt x="172" y="553"/>
                    </a:lnTo>
                    <a:lnTo>
                      <a:pt x="180" y="568"/>
                    </a:lnTo>
                    <a:lnTo>
                      <a:pt x="189" y="582"/>
                    </a:lnTo>
                    <a:lnTo>
                      <a:pt x="198" y="596"/>
                    </a:lnTo>
                    <a:lnTo>
                      <a:pt x="208" y="608"/>
                    </a:lnTo>
                    <a:lnTo>
                      <a:pt x="219" y="619"/>
                    </a:lnTo>
                    <a:lnTo>
                      <a:pt x="231" y="630"/>
                    </a:lnTo>
                    <a:lnTo>
                      <a:pt x="214" y="648"/>
                    </a:lnTo>
                    <a:lnTo>
                      <a:pt x="203" y="637"/>
                    </a:lnTo>
                    <a:lnTo>
                      <a:pt x="190" y="624"/>
                    </a:lnTo>
                    <a:lnTo>
                      <a:pt x="179" y="610"/>
                    </a:lnTo>
                    <a:lnTo>
                      <a:pt x="169" y="596"/>
                    </a:lnTo>
                    <a:lnTo>
                      <a:pt x="159" y="581"/>
                    </a:lnTo>
                    <a:lnTo>
                      <a:pt x="151" y="565"/>
                    </a:lnTo>
                    <a:lnTo>
                      <a:pt x="142" y="548"/>
                    </a:lnTo>
                    <a:lnTo>
                      <a:pt x="135" y="529"/>
                    </a:lnTo>
                    <a:lnTo>
                      <a:pt x="158" y="521"/>
                    </a:lnTo>
                    <a:close/>
                    <a:moveTo>
                      <a:pt x="231" y="630"/>
                    </a:moveTo>
                    <a:lnTo>
                      <a:pt x="243" y="639"/>
                    </a:lnTo>
                    <a:lnTo>
                      <a:pt x="256" y="648"/>
                    </a:lnTo>
                    <a:lnTo>
                      <a:pt x="270" y="656"/>
                    </a:lnTo>
                    <a:lnTo>
                      <a:pt x="285" y="662"/>
                    </a:lnTo>
                    <a:lnTo>
                      <a:pt x="300" y="668"/>
                    </a:lnTo>
                    <a:lnTo>
                      <a:pt x="316" y="674"/>
                    </a:lnTo>
                    <a:lnTo>
                      <a:pt x="333" y="678"/>
                    </a:lnTo>
                    <a:lnTo>
                      <a:pt x="351" y="681"/>
                    </a:lnTo>
                    <a:lnTo>
                      <a:pt x="347" y="705"/>
                    </a:lnTo>
                    <a:lnTo>
                      <a:pt x="328" y="702"/>
                    </a:lnTo>
                    <a:lnTo>
                      <a:pt x="310" y="698"/>
                    </a:lnTo>
                    <a:lnTo>
                      <a:pt x="291" y="691"/>
                    </a:lnTo>
                    <a:lnTo>
                      <a:pt x="275" y="685"/>
                    </a:lnTo>
                    <a:lnTo>
                      <a:pt x="259" y="677"/>
                    </a:lnTo>
                    <a:lnTo>
                      <a:pt x="244" y="668"/>
                    </a:lnTo>
                    <a:lnTo>
                      <a:pt x="229" y="659"/>
                    </a:lnTo>
                    <a:lnTo>
                      <a:pt x="214" y="648"/>
                    </a:lnTo>
                    <a:lnTo>
                      <a:pt x="231" y="630"/>
                    </a:lnTo>
                    <a:close/>
                    <a:moveTo>
                      <a:pt x="361" y="693"/>
                    </a:moveTo>
                    <a:lnTo>
                      <a:pt x="360" y="699"/>
                    </a:lnTo>
                    <a:lnTo>
                      <a:pt x="357" y="703"/>
                    </a:lnTo>
                    <a:lnTo>
                      <a:pt x="352" y="705"/>
                    </a:lnTo>
                    <a:lnTo>
                      <a:pt x="347" y="705"/>
                    </a:lnTo>
                    <a:lnTo>
                      <a:pt x="350" y="693"/>
                    </a:lnTo>
                    <a:lnTo>
                      <a:pt x="361" y="69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19" name="Freeform 1231"/>
              <p:cNvSpPr>
                <a:spLocks/>
              </p:cNvSpPr>
              <p:nvPr/>
            </p:nvSpPr>
            <p:spPr bwMode="auto">
              <a:xfrm>
                <a:off x="3002" y="1777"/>
                <a:ext cx="62" cy="123"/>
              </a:xfrm>
              <a:custGeom>
                <a:avLst/>
                <a:gdLst>
                  <a:gd name="T0" fmla="*/ 12 w 301"/>
                  <a:gd name="T1" fmla="*/ 25 h 636"/>
                  <a:gd name="T2" fmla="*/ 12 w 301"/>
                  <a:gd name="T3" fmla="*/ 22 h 636"/>
                  <a:gd name="T4" fmla="*/ 11 w 301"/>
                  <a:gd name="T5" fmla="*/ 17 h 636"/>
                  <a:gd name="T6" fmla="*/ 10 w 301"/>
                  <a:gd name="T7" fmla="*/ 13 h 636"/>
                  <a:gd name="T8" fmla="*/ 10 w 301"/>
                  <a:gd name="T9" fmla="*/ 11 h 636"/>
                  <a:gd name="T10" fmla="*/ 9 w 301"/>
                  <a:gd name="T11" fmla="*/ 8 h 636"/>
                  <a:gd name="T12" fmla="*/ 8 w 301"/>
                  <a:gd name="T13" fmla="*/ 6 h 636"/>
                  <a:gd name="T14" fmla="*/ 7 w 301"/>
                  <a:gd name="T15" fmla="*/ 4 h 636"/>
                  <a:gd name="T16" fmla="*/ 6 w 301"/>
                  <a:gd name="T17" fmla="*/ 2 h 636"/>
                  <a:gd name="T18" fmla="*/ 5 w 301"/>
                  <a:gd name="T19" fmla="*/ 1 h 636"/>
                  <a:gd name="T20" fmla="*/ 5 w 301"/>
                  <a:gd name="T21" fmla="*/ 1 h 636"/>
                  <a:gd name="T22" fmla="*/ 4 w 301"/>
                  <a:gd name="T23" fmla="*/ 1 h 636"/>
                  <a:gd name="T24" fmla="*/ 3 w 301"/>
                  <a:gd name="T25" fmla="*/ 0 h 636"/>
                  <a:gd name="T26" fmla="*/ 3 w 301"/>
                  <a:gd name="T27" fmla="*/ 0 h 636"/>
                  <a:gd name="T28" fmla="*/ 2 w 301"/>
                  <a:gd name="T29" fmla="*/ 0 h 636"/>
                  <a:gd name="T30" fmla="*/ 1 w 301"/>
                  <a:gd name="T31" fmla="*/ 0 h 636"/>
                  <a:gd name="T32" fmla="*/ 0 w 301"/>
                  <a:gd name="T33" fmla="*/ 0 h 636"/>
                  <a:gd name="T34" fmla="*/ 1 w 301"/>
                  <a:gd name="T35" fmla="*/ 2 h 636"/>
                  <a:gd name="T36" fmla="*/ 2 w 301"/>
                  <a:gd name="T37" fmla="*/ 4 h 636"/>
                  <a:gd name="T38" fmla="*/ 2 w 301"/>
                  <a:gd name="T39" fmla="*/ 7 h 636"/>
                  <a:gd name="T40" fmla="*/ 3 w 301"/>
                  <a:gd name="T41" fmla="*/ 9 h 636"/>
                  <a:gd name="T42" fmla="*/ 4 w 301"/>
                  <a:gd name="T43" fmla="*/ 12 h 636"/>
                  <a:gd name="T44" fmla="*/ 4 w 301"/>
                  <a:gd name="T45" fmla="*/ 14 h 636"/>
                  <a:gd name="T46" fmla="*/ 5 w 301"/>
                  <a:gd name="T47" fmla="*/ 16 h 636"/>
                  <a:gd name="T48" fmla="*/ 5 w 301"/>
                  <a:gd name="T49" fmla="*/ 18 h 636"/>
                  <a:gd name="T50" fmla="*/ 5 w 301"/>
                  <a:gd name="T51" fmla="*/ 20 h 636"/>
                  <a:gd name="T52" fmla="*/ 6 w 301"/>
                  <a:gd name="T53" fmla="*/ 21 h 636"/>
                  <a:gd name="T54" fmla="*/ 6 w 301"/>
                  <a:gd name="T55" fmla="*/ 22 h 636"/>
                  <a:gd name="T56" fmla="*/ 7 w 301"/>
                  <a:gd name="T57" fmla="*/ 23 h 636"/>
                  <a:gd name="T58" fmla="*/ 8 w 301"/>
                  <a:gd name="T59" fmla="*/ 24 h 636"/>
                  <a:gd name="T60" fmla="*/ 9 w 301"/>
                  <a:gd name="T61" fmla="*/ 25 h 636"/>
                  <a:gd name="T62" fmla="*/ 10 w 301"/>
                  <a:gd name="T63" fmla="*/ 25 h 636"/>
                  <a:gd name="T64" fmla="*/ 11 w 301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1"/>
                  <a:gd name="T100" fmla="*/ 0 h 636"/>
                  <a:gd name="T101" fmla="*/ 301 w 301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1" h="636">
                    <a:moveTo>
                      <a:pt x="301" y="636"/>
                    </a:moveTo>
                    <a:lnTo>
                      <a:pt x="300" y="612"/>
                    </a:lnTo>
                    <a:lnTo>
                      <a:pt x="297" y="578"/>
                    </a:lnTo>
                    <a:lnTo>
                      <a:pt x="293" y="534"/>
                    </a:lnTo>
                    <a:lnTo>
                      <a:pt x="287" y="482"/>
                    </a:lnTo>
                    <a:lnTo>
                      <a:pt x="278" y="425"/>
                    </a:lnTo>
                    <a:lnTo>
                      <a:pt x="267" y="365"/>
                    </a:lnTo>
                    <a:lnTo>
                      <a:pt x="261" y="334"/>
                    </a:lnTo>
                    <a:lnTo>
                      <a:pt x="253" y="303"/>
                    </a:lnTo>
                    <a:lnTo>
                      <a:pt x="246" y="272"/>
                    </a:lnTo>
                    <a:lnTo>
                      <a:pt x="237" y="240"/>
                    </a:lnTo>
                    <a:lnTo>
                      <a:pt x="227" y="211"/>
                    </a:lnTo>
                    <a:lnTo>
                      <a:pt x="218" y="182"/>
                    </a:lnTo>
                    <a:lnTo>
                      <a:pt x="207" y="155"/>
                    </a:lnTo>
                    <a:lnTo>
                      <a:pt x="196" y="129"/>
                    </a:lnTo>
                    <a:lnTo>
                      <a:pt x="184" y="104"/>
                    </a:lnTo>
                    <a:lnTo>
                      <a:pt x="171" y="83"/>
                    </a:lnTo>
                    <a:lnTo>
                      <a:pt x="157" y="62"/>
                    </a:lnTo>
                    <a:lnTo>
                      <a:pt x="143" y="45"/>
                    </a:lnTo>
                    <a:lnTo>
                      <a:pt x="135" y="36"/>
                    </a:lnTo>
                    <a:lnTo>
                      <a:pt x="128" y="30"/>
                    </a:lnTo>
                    <a:lnTo>
                      <a:pt x="120" y="23"/>
                    </a:lnTo>
                    <a:lnTo>
                      <a:pt x="113" y="17"/>
                    </a:lnTo>
                    <a:lnTo>
                      <a:pt x="104" y="13"/>
                    </a:lnTo>
                    <a:lnTo>
                      <a:pt x="96" y="8"/>
                    </a:lnTo>
                    <a:lnTo>
                      <a:pt x="87" y="5"/>
                    </a:lnTo>
                    <a:lnTo>
                      <a:pt x="78" y="2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2" y="2"/>
                    </a:lnTo>
                    <a:lnTo>
                      <a:pt x="32" y="4"/>
                    </a:lnTo>
                    <a:lnTo>
                      <a:pt x="21" y="7"/>
                    </a:lnTo>
                    <a:lnTo>
                      <a:pt x="11" y="11"/>
                    </a:lnTo>
                    <a:lnTo>
                      <a:pt x="0" y="17"/>
                    </a:lnTo>
                    <a:lnTo>
                      <a:pt x="15" y="47"/>
                    </a:lnTo>
                    <a:lnTo>
                      <a:pt x="27" y="78"/>
                    </a:lnTo>
                    <a:lnTo>
                      <a:pt x="39" y="109"/>
                    </a:lnTo>
                    <a:lnTo>
                      <a:pt x="50" y="139"/>
                    </a:lnTo>
                    <a:lnTo>
                      <a:pt x="61" y="169"/>
                    </a:lnTo>
                    <a:lnTo>
                      <a:pt x="71" y="198"/>
                    </a:lnTo>
                    <a:lnTo>
                      <a:pt x="79" y="229"/>
                    </a:lnTo>
                    <a:lnTo>
                      <a:pt x="88" y="258"/>
                    </a:lnTo>
                    <a:lnTo>
                      <a:pt x="96" y="287"/>
                    </a:lnTo>
                    <a:lnTo>
                      <a:pt x="102" y="316"/>
                    </a:lnTo>
                    <a:lnTo>
                      <a:pt x="107" y="344"/>
                    </a:lnTo>
                    <a:lnTo>
                      <a:pt x="112" y="372"/>
                    </a:lnTo>
                    <a:lnTo>
                      <a:pt x="116" y="400"/>
                    </a:lnTo>
                    <a:lnTo>
                      <a:pt x="119" y="427"/>
                    </a:lnTo>
                    <a:lnTo>
                      <a:pt x="121" y="454"/>
                    </a:lnTo>
                    <a:lnTo>
                      <a:pt x="123" y="481"/>
                    </a:lnTo>
                    <a:lnTo>
                      <a:pt x="128" y="497"/>
                    </a:lnTo>
                    <a:lnTo>
                      <a:pt x="135" y="513"/>
                    </a:lnTo>
                    <a:lnTo>
                      <a:pt x="142" y="528"/>
                    </a:lnTo>
                    <a:lnTo>
                      <a:pt x="151" y="541"/>
                    </a:lnTo>
                    <a:lnTo>
                      <a:pt x="159" y="554"/>
                    </a:lnTo>
                    <a:lnTo>
                      <a:pt x="169" y="565"/>
                    </a:lnTo>
                    <a:lnTo>
                      <a:pt x="179" y="577"/>
                    </a:lnTo>
                    <a:lnTo>
                      <a:pt x="189" y="587"/>
                    </a:lnTo>
                    <a:lnTo>
                      <a:pt x="200" y="596"/>
                    </a:lnTo>
                    <a:lnTo>
                      <a:pt x="213" y="604"/>
                    </a:lnTo>
                    <a:lnTo>
                      <a:pt x="226" y="612"/>
                    </a:lnTo>
                    <a:lnTo>
                      <a:pt x="239" y="618"/>
                    </a:lnTo>
                    <a:lnTo>
                      <a:pt x="253" y="624"/>
                    </a:lnTo>
                    <a:lnTo>
                      <a:pt x="268" y="628"/>
                    </a:lnTo>
                    <a:lnTo>
                      <a:pt x="285" y="632"/>
                    </a:lnTo>
                    <a:lnTo>
                      <a:pt x="301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0" name="Freeform 1232"/>
              <p:cNvSpPr>
                <a:spLocks noEditPoints="1"/>
              </p:cNvSpPr>
              <p:nvPr/>
            </p:nvSpPr>
            <p:spPr bwMode="auto">
              <a:xfrm>
                <a:off x="2998" y="1769"/>
                <a:ext cx="66" cy="134"/>
              </a:xfrm>
              <a:custGeom>
                <a:avLst/>
                <a:gdLst>
                  <a:gd name="T0" fmla="*/ 13 w 324"/>
                  <a:gd name="T1" fmla="*/ 26 h 660"/>
                  <a:gd name="T2" fmla="*/ 12 w 324"/>
                  <a:gd name="T3" fmla="*/ 26 h 660"/>
                  <a:gd name="T4" fmla="*/ 12 w 324"/>
                  <a:gd name="T5" fmla="*/ 26 h 660"/>
                  <a:gd name="T6" fmla="*/ 13 w 324"/>
                  <a:gd name="T7" fmla="*/ 25 h 660"/>
                  <a:gd name="T8" fmla="*/ 12 w 324"/>
                  <a:gd name="T9" fmla="*/ 24 h 660"/>
                  <a:gd name="T10" fmla="*/ 13 w 324"/>
                  <a:gd name="T11" fmla="*/ 23 h 660"/>
                  <a:gd name="T12" fmla="*/ 13 w 324"/>
                  <a:gd name="T13" fmla="*/ 25 h 660"/>
                  <a:gd name="T14" fmla="*/ 12 w 324"/>
                  <a:gd name="T15" fmla="*/ 20 h 660"/>
                  <a:gd name="T16" fmla="*/ 10 w 324"/>
                  <a:gd name="T17" fmla="*/ 14 h 660"/>
                  <a:gd name="T18" fmla="*/ 11 w 324"/>
                  <a:gd name="T19" fmla="*/ 12 h 660"/>
                  <a:gd name="T20" fmla="*/ 12 w 324"/>
                  <a:gd name="T21" fmla="*/ 19 h 660"/>
                  <a:gd name="T22" fmla="*/ 12 w 324"/>
                  <a:gd name="T23" fmla="*/ 23 h 660"/>
                  <a:gd name="T24" fmla="*/ 8 w 324"/>
                  <a:gd name="T25" fmla="*/ 6 h 660"/>
                  <a:gd name="T26" fmla="*/ 8 w 324"/>
                  <a:gd name="T27" fmla="*/ 4 h 660"/>
                  <a:gd name="T28" fmla="*/ 9 w 324"/>
                  <a:gd name="T29" fmla="*/ 7 h 660"/>
                  <a:gd name="T30" fmla="*/ 7 w 324"/>
                  <a:gd name="T31" fmla="*/ 4 h 660"/>
                  <a:gd name="T32" fmla="*/ 6 w 324"/>
                  <a:gd name="T33" fmla="*/ 3 h 660"/>
                  <a:gd name="T34" fmla="*/ 5 w 324"/>
                  <a:gd name="T35" fmla="*/ 2 h 660"/>
                  <a:gd name="T36" fmla="*/ 6 w 324"/>
                  <a:gd name="T37" fmla="*/ 2 h 660"/>
                  <a:gd name="T38" fmla="*/ 8 w 324"/>
                  <a:gd name="T39" fmla="*/ 3 h 660"/>
                  <a:gd name="T40" fmla="*/ 4 w 324"/>
                  <a:gd name="T41" fmla="*/ 1 h 660"/>
                  <a:gd name="T42" fmla="*/ 3 w 324"/>
                  <a:gd name="T43" fmla="*/ 1 h 660"/>
                  <a:gd name="T44" fmla="*/ 1 w 324"/>
                  <a:gd name="T45" fmla="*/ 0 h 660"/>
                  <a:gd name="T46" fmla="*/ 3 w 324"/>
                  <a:gd name="T47" fmla="*/ 0 h 660"/>
                  <a:gd name="T48" fmla="*/ 5 w 324"/>
                  <a:gd name="T49" fmla="*/ 1 h 660"/>
                  <a:gd name="T50" fmla="*/ 1 w 324"/>
                  <a:gd name="T51" fmla="*/ 2 h 660"/>
                  <a:gd name="T52" fmla="*/ 2 w 324"/>
                  <a:gd name="T53" fmla="*/ 1 h 660"/>
                  <a:gd name="T54" fmla="*/ 0 w 324"/>
                  <a:gd name="T55" fmla="*/ 1 h 660"/>
                  <a:gd name="T56" fmla="*/ 1 w 324"/>
                  <a:gd name="T57" fmla="*/ 1 h 660"/>
                  <a:gd name="T58" fmla="*/ 1 w 324"/>
                  <a:gd name="T59" fmla="*/ 1 h 660"/>
                  <a:gd name="T60" fmla="*/ 1 w 324"/>
                  <a:gd name="T61" fmla="*/ 1 h 660"/>
                  <a:gd name="T62" fmla="*/ 1 w 324"/>
                  <a:gd name="T63" fmla="*/ 2 h 660"/>
                  <a:gd name="T64" fmla="*/ 0 w 324"/>
                  <a:gd name="T65" fmla="*/ 2 h 660"/>
                  <a:gd name="T66" fmla="*/ 2 w 324"/>
                  <a:gd name="T67" fmla="*/ 2 h 660"/>
                  <a:gd name="T68" fmla="*/ 2 w 324"/>
                  <a:gd name="T69" fmla="*/ 4 h 660"/>
                  <a:gd name="T70" fmla="*/ 1 w 324"/>
                  <a:gd name="T71" fmla="*/ 3 h 660"/>
                  <a:gd name="T72" fmla="*/ 2 w 324"/>
                  <a:gd name="T73" fmla="*/ 5 h 660"/>
                  <a:gd name="T74" fmla="*/ 4 w 324"/>
                  <a:gd name="T75" fmla="*/ 8 h 660"/>
                  <a:gd name="T76" fmla="*/ 3 w 324"/>
                  <a:gd name="T77" fmla="*/ 11 h 660"/>
                  <a:gd name="T78" fmla="*/ 2 w 324"/>
                  <a:gd name="T79" fmla="*/ 8 h 660"/>
                  <a:gd name="T80" fmla="*/ 1 w 324"/>
                  <a:gd name="T81" fmla="*/ 4 h 660"/>
                  <a:gd name="T82" fmla="*/ 3 w 324"/>
                  <a:gd name="T83" fmla="*/ 11 h 660"/>
                  <a:gd name="T84" fmla="*/ 5 w 324"/>
                  <a:gd name="T85" fmla="*/ 11 h 660"/>
                  <a:gd name="T86" fmla="*/ 4 w 324"/>
                  <a:gd name="T87" fmla="*/ 12 h 660"/>
                  <a:gd name="T88" fmla="*/ 5 w 324"/>
                  <a:gd name="T89" fmla="*/ 12 h 660"/>
                  <a:gd name="T90" fmla="*/ 5 w 324"/>
                  <a:gd name="T91" fmla="*/ 13 h 660"/>
                  <a:gd name="T92" fmla="*/ 5 w 324"/>
                  <a:gd name="T93" fmla="*/ 12 h 660"/>
                  <a:gd name="T94" fmla="*/ 6 w 324"/>
                  <a:gd name="T95" fmla="*/ 18 h 660"/>
                  <a:gd name="T96" fmla="*/ 5 w 324"/>
                  <a:gd name="T97" fmla="*/ 17 h 660"/>
                  <a:gd name="T98" fmla="*/ 5 w 324"/>
                  <a:gd name="T99" fmla="*/ 20 h 660"/>
                  <a:gd name="T100" fmla="*/ 5 w 324"/>
                  <a:gd name="T101" fmla="*/ 20 h 660"/>
                  <a:gd name="T102" fmla="*/ 7 w 324"/>
                  <a:gd name="T103" fmla="*/ 21 h 660"/>
                  <a:gd name="T104" fmla="*/ 8 w 324"/>
                  <a:gd name="T105" fmla="*/ 23 h 660"/>
                  <a:gd name="T106" fmla="*/ 7 w 324"/>
                  <a:gd name="T107" fmla="*/ 23 h 660"/>
                  <a:gd name="T108" fmla="*/ 5 w 324"/>
                  <a:gd name="T109" fmla="*/ 21 h 660"/>
                  <a:gd name="T110" fmla="*/ 8 w 324"/>
                  <a:gd name="T111" fmla="*/ 24 h 660"/>
                  <a:gd name="T112" fmla="*/ 10 w 324"/>
                  <a:gd name="T113" fmla="*/ 25 h 660"/>
                  <a:gd name="T114" fmla="*/ 13 w 324"/>
                  <a:gd name="T115" fmla="*/ 25 h 660"/>
                  <a:gd name="T116" fmla="*/ 10 w 324"/>
                  <a:gd name="T117" fmla="*/ 26 h 660"/>
                  <a:gd name="T118" fmla="*/ 8 w 324"/>
                  <a:gd name="T119" fmla="*/ 25 h 660"/>
                  <a:gd name="T120" fmla="*/ 13 w 324"/>
                  <a:gd name="T121" fmla="*/ 26 h 660"/>
                  <a:gd name="T122" fmla="*/ 13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299" y="648"/>
                    </a:moveTo>
                    <a:lnTo>
                      <a:pt x="299" y="647"/>
                    </a:lnTo>
                    <a:lnTo>
                      <a:pt x="299" y="646"/>
                    </a:lnTo>
                    <a:lnTo>
                      <a:pt x="324" y="646"/>
                    </a:lnTo>
                    <a:lnTo>
                      <a:pt x="324" y="647"/>
                    </a:lnTo>
                    <a:lnTo>
                      <a:pt x="324" y="648"/>
                    </a:lnTo>
                    <a:lnTo>
                      <a:pt x="299" y="648"/>
                    </a:lnTo>
                    <a:close/>
                    <a:moveTo>
                      <a:pt x="299" y="646"/>
                    </a:moveTo>
                    <a:lnTo>
                      <a:pt x="299" y="646"/>
                    </a:lnTo>
                    <a:lnTo>
                      <a:pt x="312" y="646"/>
                    </a:lnTo>
                    <a:lnTo>
                      <a:pt x="299" y="646"/>
                    </a:lnTo>
                    <a:close/>
                    <a:moveTo>
                      <a:pt x="299" y="646"/>
                    </a:moveTo>
                    <a:lnTo>
                      <a:pt x="299" y="635"/>
                    </a:lnTo>
                    <a:lnTo>
                      <a:pt x="299" y="620"/>
                    </a:lnTo>
                    <a:lnTo>
                      <a:pt x="323" y="617"/>
                    </a:lnTo>
                    <a:lnTo>
                      <a:pt x="324" y="634"/>
                    </a:lnTo>
                    <a:lnTo>
                      <a:pt x="324" y="647"/>
                    </a:lnTo>
                    <a:lnTo>
                      <a:pt x="299" y="646"/>
                    </a:lnTo>
                    <a:close/>
                    <a:moveTo>
                      <a:pt x="299" y="620"/>
                    </a:moveTo>
                    <a:lnTo>
                      <a:pt x="298" y="610"/>
                    </a:lnTo>
                    <a:lnTo>
                      <a:pt x="298" y="600"/>
                    </a:lnTo>
                    <a:lnTo>
                      <a:pt x="297" y="589"/>
                    </a:lnTo>
                    <a:lnTo>
                      <a:pt x="296" y="579"/>
                    </a:lnTo>
                    <a:lnTo>
                      <a:pt x="319" y="576"/>
                    </a:lnTo>
                    <a:lnTo>
                      <a:pt x="320" y="587"/>
                    </a:lnTo>
                    <a:lnTo>
                      <a:pt x="321" y="598"/>
                    </a:lnTo>
                    <a:lnTo>
                      <a:pt x="323" y="609"/>
                    </a:lnTo>
                    <a:lnTo>
                      <a:pt x="323" y="617"/>
                    </a:lnTo>
                    <a:lnTo>
                      <a:pt x="299" y="620"/>
                    </a:lnTo>
                    <a:close/>
                    <a:moveTo>
                      <a:pt x="296" y="579"/>
                    </a:moveTo>
                    <a:lnTo>
                      <a:pt x="292" y="546"/>
                    </a:lnTo>
                    <a:lnTo>
                      <a:pt x="288" y="511"/>
                    </a:lnTo>
                    <a:lnTo>
                      <a:pt x="283" y="472"/>
                    </a:lnTo>
                    <a:lnTo>
                      <a:pt x="276" y="431"/>
                    </a:lnTo>
                    <a:lnTo>
                      <a:pt x="269" y="387"/>
                    </a:lnTo>
                    <a:lnTo>
                      <a:pt x="259" y="344"/>
                    </a:lnTo>
                    <a:lnTo>
                      <a:pt x="248" y="300"/>
                    </a:lnTo>
                    <a:lnTo>
                      <a:pt x="236" y="256"/>
                    </a:lnTo>
                    <a:lnTo>
                      <a:pt x="260" y="249"/>
                    </a:lnTo>
                    <a:lnTo>
                      <a:pt x="272" y="293"/>
                    </a:lnTo>
                    <a:lnTo>
                      <a:pt x="283" y="338"/>
                    </a:lnTo>
                    <a:lnTo>
                      <a:pt x="292" y="383"/>
                    </a:lnTo>
                    <a:lnTo>
                      <a:pt x="300" y="426"/>
                    </a:lnTo>
                    <a:lnTo>
                      <a:pt x="306" y="468"/>
                    </a:lnTo>
                    <a:lnTo>
                      <a:pt x="312" y="507"/>
                    </a:lnTo>
                    <a:lnTo>
                      <a:pt x="316" y="544"/>
                    </a:lnTo>
                    <a:lnTo>
                      <a:pt x="319" y="576"/>
                    </a:lnTo>
                    <a:lnTo>
                      <a:pt x="296" y="579"/>
                    </a:lnTo>
                    <a:close/>
                    <a:moveTo>
                      <a:pt x="236" y="256"/>
                    </a:moveTo>
                    <a:lnTo>
                      <a:pt x="223" y="216"/>
                    </a:lnTo>
                    <a:lnTo>
                      <a:pt x="209" y="178"/>
                    </a:lnTo>
                    <a:lnTo>
                      <a:pt x="202" y="161"/>
                    </a:lnTo>
                    <a:lnTo>
                      <a:pt x="194" y="143"/>
                    </a:lnTo>
                    <a:lnTo>
                      <a:pt x="186" y="127"/>
                    </a:lnTo>
                    <a:lnTo>
                      <a:pt x="178" y="111"/>
                    </a:lnTo>
                    <a:lnTo>
                      <a:pt x="199" y="99"/>
                    </a:lnTo>
                    <a:lnTo>
                      <a:pt x="208" y="115"/>
                    </a:lnTo>
                    <a:lnTo>
                      <a:pt x="217" y="133"/>
                    </a:lnTo>
                    <a:lnTo>
                      <a:pt x="224" y="151"/>
                    </a:lnTo>
                    <a:lnTo>
                      <a:pt x="232" y="169"/>
                    </a:lnTo>
                    <a:lnTo>
                      <a:pt x="247" y="208"/>
                    </a:lnTo>
                    <a:lnTo>
                      <a:pt x="260" y="249"/>
                    </a:lnTo>
                    <a:lnTo>
                      <a:pt x="236" y="256"/>
                    </a:lnTo>
                    <a:close/>
                    <a:moveTo>
                      <a:pt x="178" y="111"/>
                    </a:moveTo>
                    <a:lnTo>
                      <a:pt x="171" y="99"/>
                    </a:lnTo>
                    <a:lnTo>
                      <a:pt x="164" y="88"/>
                    </a:lnTo>
                    <a:lnTo>
                      <a:pt x="156" y="79"/>
                    </a:lnTo>
                    <a:lnTo>
                      <a:pt x="149" y="69"/>
                    </a:lnTo>
                    <a:lnTo>
                      <a:pt x="141" y="60"/>
                    </a:lnTo>
                    <a:lnTo>
                      <a:pt x="132" y="52"/>
                    </a:lnTo>
                    <a:lnTo>
                      <a:pt x="125" y="45"/>
                    </a:lnTo>
                    <a:lnTo>
                      <a:pt x="116" y="39"/>
                    </a:lnTo>
                    <a:lnTo>
                      <a:pt x="129" y="18"/>
                    </a:lnTo>
                    <a:lnTo>
                      <a:pt x="139" y="26"/>
                    </a:lnTo>
                    <a:lnTo>
                      <a:pt x="149" y="33"/>
                    </a:lnTo>
                    <a:lnTo>
                      <a:pt x="157" y="42"/>
                    </a:lnTo>
                    <a:lnTo>
                      <a:pt x="166" y="52"/>
                    </a:lnTo>
                    <a:lnTo>
                      <a:pt x="175" y="62"/>
                    </a:lnTo>
                    <a:lnTo>
                      <a:pt x="183" y="74"/>
                    </a:lnTo>
                    <a:lnTo>
                      <a:pt x="191" y="86"/>
                    </a:lnTo>
                    <a:lnTo>
                      <a:pt x="199" y="99"/>
                    </a:lnTo>
                    <a:lnTo>
                      <a:pt x="178" y="111"/>
                    </a:lnTo>
                    <a:close/>
                    <a:moveTo>
                      <a:pt x="116" y="39"/>
                    </a:moveTo>
                    <a:lnTo>
                      <a:pt x="108" y="34"/>
                    </a:lnTo>
                    <a:lnTo>
                      <a:pt x="99" y="30"/>
                    </a:lnTo>
                    <a:lnTo>
                      <a:pt x="90" y="27"/>
                    </a:lnTo>
                    <a:lnTo>
                      <a:pt x="82" y="25"/>
                    </a:lnTo>
                    <a:lnTo>
                      <a:pt x="73" y="25"/>
                    </a:lnTo>
                    <a:lnTo>
                      <a:pt x="63" y="25"/>
                    </a:lnTo>
                    <a:lnTo>
                      <a:pt x="54" y="26"/>
                    </a:lnTo>
                    <a:lnTo>
                      <a:pt x="44" y="28"/>
                    </a:lnTo>
                    <a:lnTo>
                      <a:pt x="37" y="4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97" y="3"/>
                    </a:lnTo>
                    <a:lnTo>
                      <a:pt x="109" y="7"/>
                    </a:lnTo>
                    <a:lnTo>
                      <a:pt x="119" y="13"/>
                    </a:lnTo>
                    <a:lnTo>
                      <a:pt x="129" y="18"/>
                    </a:lnTo>
                    <a:lnTo>
                      <a:pt x="116" y="39"/>
                    </a:lnTo>
                    <a:close/>
                    <a:moveTo>
                      <a:pt x="44" y="28"/>
                    </a:moveTo>
                    <a:lnTo>
                      <a:pt x="31" y="32"/>
                    </a:lnTo>
                    <a:lnTo>
                      <a:pt x="18" y="40"/>
                    </a:lnTo>
                    <a:lnTo>
                      <a:pt x="6" y="18"/>
                    </a:lnTo>
                    <a:lnTo>
                      <a:pt x="22" y="10"/>
                    </a:lnTo>
                    <a:lnTo>
                      <a:pt x="37" y="4"/>
                    </a:lnTo>
                    <a:lnTo>
                      <a:pt x="44" y="28"/>
                    </a:lnTo>
                    <a:close/>
                    <a:moveTo>
                      <a:pt x="1" y="34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4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1" y="29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7" y="31"/>
                    </a:lnTo>
                    <a:lnTo>
                      <a:pt x="30" y="40"/>
                    </a:lnTo>
                    <a:lnTo>
                      <a:pt x="34" y="48"/>
                    </a:lnTo>
                    <a:lnTo>
                      <a:pt x="38" y="58"/>
                    </a:lnTo>
                    <a:lnTo>
                      <a:pt x="16" y="68"/>
                    </a:lnTo>
                    <a:lnTo>
                      <a:pt x="13" y="61"/>
                    </a:lnTo>
                    <a:lnTo>
                      <a:pt x="9" y="53"/>
                    </a:lnTo>
                    <a:lnTo>
                      <a:pt x="5" y="44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38" y="58"/>
                    </a:moveTo>
                    <a:lnTo>
                      <a:pt x="42" y="68"/>
                    </a:lnTo>
                    <a:lnTo>
                      <a:pt x="46" y="76"/>
                    </a:lnTo>
                    <a:lnTo>
                      <a:pt x="49" y="85"/>
                    </a:lnTo>
                    <a:lnTo>
                      <a:pt x="53" y="93"/>
                    </a:lnTo>
                    <a:lnTo>
                      <a:pt x="30" y="102"/>
                    </a:lnTo>
                    <a:lnTo>
                      <a:pt x="27" y="93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6" y="68"/>
                    </a:lnTo>
                    <a:lnTo>
                      <a:pt x="38" y="58"/>
                    </a:lnTo>
                    <a:close/>
                    <a:moveTo>
                      <a:pt x="53" y="93"/>
                    </a:moveTo>
                    <a:lnTo>
                      <a:pt x="61" y="115"/>
                    </a:lnTo>
                    <a:lnTo>
                      <a:pt x="70" y="137"/>
                    </a:lnTo>
                    <a:lnTo>
                      <a:pt x="77" y="158"/>
                    </a:lnTo>
                    <a:lnTo>
                      <a:pt x="85" y="180"/>
                    </a:lnTo>
                    <a:lnTo>
                      <a:pt x="91" y="202"/>
                    </a:lnTo>
                    <a:lnTo>
                      <a:pt x="99" y="223"/>
                    </a:lnTo>
                    <a:lnTo>
                      <a:pt x="104" y="245"/>
                    </a:lnTo>
                    <a:lnTo>
                      <a:pt x="111" y="266"/>
                    </a:lnTo>
                    <a:lnTo>
                      <a:pt x="87" y="273"/>
                    </a:lnTo>
                    <a:lnTo>
                      <a:pt x="82" y="251"/>
                    </a:lnTo>
                    <a:lnTo>
                      <a:pt x="75" y="231"/>
                    </a:lnTo>
                    <a:lnTo>
                      <a:pt x="69" y="209"/>
                    </a:lnTo>
                    <a:lnTo>
                      <a:pt x="62" y="189"/>
                    </a:lnTo>
                    <a:lnTo>
                      <a:pt x="55" y="167"/>
                    </a:lnTo>
                    <a:lnTo>
                      <a:pt x="47" y="145"/>
                    </a:lnTo>
                    <a:lnTo>
                      <a:pt x="38" y="124"/>
                    </a:lnTo>
                    <a:lnTo>
                      <a:pt x="30" y="102"/>
                    </a:lnTo>
                    <a:lnTo>
                      <a:pt x="53" y="93"/>
                    </a:lnTo>
                    <a:close/>
                    <a:moveTo>
                      <a:pt x="111" y="266"/>
                    </a:moveTo>
                    <a:lnTo>
                      <a:pt x="111" y="268"/>
                    </a:lnTo>
                    <a:lnTo>
                      <a:pt x="87" y="274"/>
                    </a:lnTo>
                    <a:lnTo>
                      <a:pt x="87" y="273"/>
                    </a:lnTo>
                    <a:lnTo>
                      <a:pt x="111" y="266"/>
                    </a:lnTo>
                    <a:close/>
                    <a:moveTo>
                      <a:pt x="111" y="268"/>
                    </a:moveTo>
                    <a:lnTo>
                      <a:pt x="113" y="277"/>
                    </a:lnTo>
                    <a:lnTo>
                      <a:pt x="115" y="286"/>
                    </a:lnTo>
                    <a:lnTo>
                      <a:pt x="117" y="293"/>
                    </a:lnTo>
                    <a:lnTo>
                      <a:pt x="119" y="301"/>
                    </a:lnTo>
                    <a:lnTo>
                      <a:pt x="96" y="305"/>
                    </a:lnTo>
                    <a:lnTo>
                      <a:pt x="91" y="288"/>
                    </a:lnTo>
                    <a:lnTo>
                      <a:pt x="87" y="274"/>
                    </a:lnTo>
                    <a:lnTo>
                      <a:pt x="111" y="268"/>
                    </a:lnTo>
                    <a:close/>
                    <a:moveTo>
                      <a:pt x="119" y="301"/>
                    </a:moveTo>
                    <a:lnTo>
                      <a:pt x="121" y="309"/>
                    </a:lnTo>
                    <a:lnTo>
                      <a:pt x="123" y="316"/>
                    </a:lnTo>
                    <a:lnTo>
                      <a:pt x="125" y="325"/>
                    </a:lnTo>
                    <a:lnTo>
                      <a:pt x="126" y="333"/>
                    </a:lnTo>
                    <a:lnTo>
                      <a:pt x="102" y="338"/>
                    </a:lnTo>
                    <a:lnTo>
                      <a:pt x="99" y="323"/>
                    </a:lnTo>
                    <a:lnTo>
                      <a:pt x="96" y="305"/>
                    </a:lnTo>
                    <a:lnTo>
                      <a:pt x="119" y="301"/>
                    </a:lnTo>
                    <a:close/>
                    <a:moveTo>
                      <a:pt x="126" y="333"/>
                    </a:moveTo>
                    <a:lnTo>
                      <a:pt x="134" y="374"/>
                    </a:lnTo>
                    <a:lnTo>
                      <a:pt x="140" y="414"/>
                    </a:lnTo>
                    <a:lnTo>
                      <a:pt x="143" y="454"/>
                    </a:lnTo>
                    <a:lnTo>
                      <a:pt x="145" y="492"/>
                    </a:lnTo>
                    <a:lnTo>
                      <a:pt x="122" y="493"/>
                    </a:lnTo>
                    <a:lnTo>
                      <a:pt x="119" y="455"/>
                    </a:lnTo>
                    <a:lnTo>
                      <a:pt x="115" y="418"/>
                    </a:lnTo>
                    <a:lnTo>
                      <a:pt x="110" y="378"/>
                    </a:lnTo>
                    <a:lnTo>
                      <a:pt x="102" y="338"/>
                    </a:lnTo>
                    <a:lnTo>
                      <a:pt x="126" y="333"/>
                    </a:lnTo>
                    <a:close/>
                    <a:moveTo>
                      <a:pt x="122" y="496"/>
                    </a:moveTo>
                    <a:lnTo>
                      <a:pt x="122" y="495"/>
                    </a:lnTo>
                    <a:lnTo>
                      <a:pt x="122" y="493"/>
                    </a:lnTo>
                    <a:lnTo>
                      <a:pt x="134" y="493"/>
                    </a:lnTo>
                    <a:lnTo>
                      <a:pt x="122" y="496"/>
                    </a:lnTo>
                    <a:close/>
                    <a:moveTo>
                      <a:pt x="145" y="489"/>
                    </a:moveTo>
                    <a:lnTo>
                      <a:pt x="151" y="505"/>
                    </a:lnTo>
                    <a:lnTo>
                      <a:pt x="157" y="519"/>
                    </a:lnTo>
                    <a:lnTo>
                      <a:pt x="164" y="533"/>
                    </a:lnTo>
                    <a:lnTo>
                      <a:pt x="171" y="546"/>
                    </a:lnTo>
                    <a:lnTo>
                      <a:pt x="180" y="558"/>
                    </a:lnTo>
                    <a:lnTo>
                      <a:pt x="189" y="570"/>
                    </a:lnTo>
                    <a:lnTo>
                      <a:pt x="198" y="580"/>
                    </a:lnTo>
                    <a:lnTo>
                      <a:pt x="208" y="589"/>
                    </a:lnTo>
                    <a:lnTo>
                      <a:pt x="192" y="608"/>
                    </a:lnTo>
                    <a:lnTo>
                      <a:pt x="181" y="598"/>
                    </a:lnTo>
                    <a:lnTo>
                      <a:pt x="170" y="586"/>
                    </a:lnTo>
                    <a:lnTo>
                      <a:pt x="161" y="573"/>
                    </a:lnTo>
                    <a:lnTo>
                      <a:pt x="152" y="560"/>
                    </a:lnTo>
                    <a:lnTo>
                      <a:pt x="143" y="546"/>
                    </a:lnTo>
                    <a:lnTo>
                      <a:pt x="136" y="530"/>
                    </a:lnTo>
                    <a:lnTo>
                      <a:pt x="128" y="514"/>
                    </a:lnTo>
                    <a:lnTo>
                      <a:pt x="122" y="496"/>
                    </a:lnTo>
                    <a:lnTo>
                      <a:pt x="145" y="489"/>
                    </a:lnTo>
                    <a:close/>
                    <a:moveTo>
                      <a:pt x="208" y="589"/>
                    </a:moveTo>
                    <a:lnTo>
                      <a:pt x="219" y="598"/>
                    </a:lnTo>
                    <a:lnTo>
                      <a:pt x="231" y="607"/>
                    </a:lnTo>
                    <a:lnTo>
                      <a:pt x="243" y="613"/>
                    </a:lnTo>
                    <a:lnTo>
                      <a:pt x="256" y="620"/>
                    </a:lnTo>
                    <a:lnTo>
                      <a:pt x="269" y="624"/>
                    </a:lnTo>
                    <a:lnTo>
                      <a:pt x="283" y="629"/>
                    </a:lnTo>
                    <a:lnTo>
                      <a:pt x="298" y="633"/>
                    </a:lnTo>
                    <a:lnTo>
                      <a:pt x="313" y="635"/>
                    </a:lnTo>
                    <a:lnTo>
                      <a:pt x="310" y="660"/>
                    </a:lnTo>
                    <a:lnTo>
                      <a:pt x="292" y="656"/>
                    </a:lnTo>
                    <a:lnTo>
                      <a:pt x="276" y="652"/>
                    </a:lnTo>
                    <a:lnTo>
                      <a:pt x="260" y="648"/>
                    </a:lnTo>
                    <a:lnTo>
                      <a:pt x="245" y="641"/>
                    </a:lnTo>
                    <a:lnTo>
                      <a:pt x="231" y="635"/>
                    </a:lnTo>
                    <a:lnTo>
                      <a:pt x="217" y="627"/>
                    </a:lnTo>
                    <a:lnTo>
                      <a:pt x="205" y="617"/>
                    </a:lnTo>
                    <a:lnTo>
                      <a:pt x="192" y="608"/>
                    </a:lnTo>
                    <a:lnTo>
                      <a:pt x="208" y="589"/>
                    </a:lnTo>
                    <a:close/>
                    <a:moveTo>
                      <a:pt x="324" y="648"/>
                    </a:moveTo>
                    <a:lnTo>
                      <a:pt x="323" y="652"/>
                    </a:lnTo>
                    <a:lnTo>
                      <a:pt x="319" y="656"/>
                    </a:lnTo>
                    <a:lnTo>
                      <a:pt x="315" y="660"/>
                    </a:lnTo>
                    <a:lnTo>
                      <a:pt x="310" y="660"/>
                    </a:lnTo>
                    <a:lnTo>
                      <a:pt x="312" y="648"/>
                    </a:lnTo>
                    <a:lnTo>
                      <a:pt x="324" y="6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1" name="Freeform 1233"/>
              <p:cNvSpPr>
                <a:spLocks/>
              </p:cNvSpPr>
              <p:nvPr/>
            </p:nvSpPr>
            <p:spPr bwMode="auto">
              <a:xfrm>
                <a:off x="2975" y="1769"/>
                <a:ext cx="54" cy="119"/>
              </a:xfrm>
              <a:custGeom>
                <a:avLst/>
                <a:gdLst>
                  <a:gd name="T0" fmla="*/ 10 w 268"/>
                  <a:gd name="T1" fmla="*/ 23 h 597"/>
                  <a:gd name="T2" fmla="*/ 10 w 268"/>
                  <a:gd name="T3" fmla="*/ 20 h 597"/>
                  <a:gd name="T4" fmla="*/ 10 w 268"/>
                  <a:gd name="T5" fmla="*/ 16 h 597"/>
                  <a:gd name="T6" fmla="*/ 9 w 268"/>
                  <a:gd name="T7" fmla="*/ 13 h 597"/>
                  <a:gd name="T8" fmla="*/ 9 w 268"/>
                  <a:gd name="T9" fmla="*/ 10 h 597"/>
                  <a:gd name="T10" fmla="*/ 8 w 268"/>
                  <a:gd name="T11" fmla="*/ 8 h 597"/>
                  <a:gd name="T12" fmla="*/ 7 w 268"/>
                  <a:gd name="T13" fmla="*/ 6 h 597"/>
                  <a:gd name="T14" fmla="*/ 6 w 268"/>
                  <a:gd name="T15" fmla="*/ 4 h 597"/>
                  <a:gd name="T16" fmla="*/ 5 w 268"/>
                  <a:gd name="T17" fmla="*/ 2 h 597"/>
                  <a:gd name="T18" fmla="*/ 5 w 268"/>
                  <a:gd name="T19" fmla="*/ 1 h 597"/>
                  <a:gd name="T20" fmla="*/ 4 w 268"/>
                  <a:gd name="T21" fmla="*/ 1 h 597"/>
                  <a:gd name="T22" fmla="*/ 4 w 268"/>
                  <a:gd name="T23" fmla="*/ 0 h 597"/>
                  <a:gd name="T24" fmla="*/ 3 w 268"/>
                  <a:gd name="T25" fmla="*/ 0 h 597"/>
                  <a:gd name="T26" fmla="*/ 2 w 268"/>
                  <a:gd name="T27" fmla="*/ 0 h 597"/>
                  <a:gd name="T28" fmla="*/ 2 w 268"/>
                  <a:gd name="T29" fmla="*/ 0 h 597"/>
                  <a:gd name="T30" fmla="*/ 1 w 268"/>
                  <a:gd name="T31" fmla="*/ 0 h 597"/>
                  <a:gd name="T32" fmla="*/ 0 w 268"/>
                  <a:gd name="T33" fmla="*/ 0 h 597"/>
                  <a:gd name="T34" fmla="*/ 0 w 268"/>
                  <a:gd name="T35" fmla="*/ 2 h 597"/>
                  <a:gd name="T36" fmla="*/ 1 w 268"/>
                  <a:gd name="T37" fmla="*/ 4 h 597"/>
                  <a:gd name="T38" fmla="*/ 2 w 268"/>
                  <a:gd name="T39" fmla="*/ 6 h 597"/>
                  <a:gd name="T40" fmla="*/ 3 w 268"/>
                  <a:gd name="T41" fmla="*/ 9 h 597"/>
                  <a:gd name="T42" fmla="*/ 3 w 268"/>
                  <a:gd name="T43" fmla="*/ 11 h 597"/>
                  <a:gd name="T44" fmla="*/ 4 w 268"/>
                  <a:gd name="T45" fmla="*/ 13 h 597"/>
                  <a:gd name="T46" fmla="*/ 4 w 268"/>
                  <a:gd name="T47" fmla="*/ 15 h 597"/>
                  <a:gd name="T48" fmla="*/ 4 w 268"/>
                  <a:gd name="T49" fmla="*/ 17 h 597"/>
                  <a:gd name="T50" fmla="*/ 5 w 268"/>
                  <a:gd name="T51" fmla="*/ 19 h 597"/>
                  <a:gd name="T52" fmla="*/ 5 w 268"/>
                  <a:gd name="T53" fmla="*/ 20 h 597"/>
                  <a:gd name="T54" fmla="*/ 6 w 268"/>
                  <a:gd name="T55" fmla="*/ 21 h 597"/>
                  <a:gd name="T56" fmla="*/ 6 w 268"/>
                  <a:gd name="T57" fmla="*/ 22 h 597"/>
                  <a:gd name="T58" fmla="*/ 7 w 268"/>
                  <a:gd name="T59" fmla="*/ 23 h 597"/>
                  <a:gd name="T60" fmla="*/ 8 w 268"/>
                  <a:gd name="T61" fmla="*/ 23 h 597"/>
                  <a:gd name="T62" fmla="*/ 9 w 268"/>
                  <a:gd name="T63" fmla="*/ 24 h 597"/>
                  <a:gd name="T64" fmla="*/ 10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268" y="597"/>
                    </a:moveTo>
                    <a:lnTo>
                      <a:pt x="268" y="575"/>
                    </a:lnTo>
                    <a:lnTo>
                      <a:pt x="265" y="543"/>
                    </a:lnTo>
                    <a:lnTo>
                      <a:pt x="261" y="502"/>
                    </a:lnTo>
                    <a:lnTo>
                      <a:pt x="256" y="453"/>
                    </a:lnTo>
                    <a:lnTo>
                      <a:pt x="248" y="399"/>
                    </a:lnTo>
                    <a:lnTo>
                      <a:pt x="237" y="343"/>
                    </a:lnTo>
                    <a:lnTo>
                      <a:pt x="232" y="314"/>
                    </a:lnTo>
                    <a:lnTo>
                      <a:pt x="226" y="284"/>
                    </a:lnTo>
                    <a:lnTo>
                      <a:pt x="218" y="254"/>
                    </a:lnTo>
                    <a:lnTo>
                      <a:pt x="210" y="226"/>
                    </a:lnTo>
                    <a:lnTo>
                      <a:pt x="202" y="198"/>
                    </a:lnTo>
                    <a:lnTo>
                      <a:pt x="193" y="171"/>
                    </a:lnTo>
                    <a:lnTo>
                      <a:pt x="183" y="145"/>
                    </a:lnTo>
                    <a:lnTo>
                      <a:pt x="174" y="121"/>
                    </a:lnTo>
                    <a:lnTo>
                      <a:pt x="163" y="99"/>
                    </a:lnTo>
                    <a:lnTo>
                      <a:pt x="151" y="78"/>
                    </a:lnTo>
                    <a:lnTo>
                      <a:pt x="139" y="59"/>
                    </a:lnTo>
                    <a:lnTo>
                      <a:pt x="126" y="43"/>
                    </a:lnTo>
                    <a:lnTo>
                      <a:pt x="120" y="35"/>
                    </a:lnTo>
                    <a:lnTo>
                      <a:pt x="113" y="29"/>
                    </a:lnTo>
                    <a:lnTo>
                      <a:pt x="107" y="22"/>
                    </a:lnTo>
                    <a:lnTo>
                      <a:pt x="99" y="17"/>
                    </a:lnTo>
                    <a:lnTo>
                      <a:pt x="92" y="12"/>
                    </a:lnTo>
                    <a:lnTo>
                      <a:pt x="84" y="8"/>
                    </a:lnTo>
                    <a:lnTo>
                      <a:pt x="76" y="5"/>
                    </a:lnTo>
                    <a:lnTo>
                      <a:pt x="69" y="3"/>
                    </a:lnTo>
                    <a:lnTo>
                      <a:pt x="61" y="2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5" y="3"/>
                    </a:lnTo>
                    <a:lnTo>
                      <a:pt x="27" y="5"/>
                    </a:lnTo>
                    <a:lnTo>
                      <a:pt x="18" y="8"/>
                    </a:lnTo>
                    <a:lnTo>
                      <a:pt x="10" y="11"/>
                    </a:lnTo>
                    <a:lnTo>
                      <a:pt x="0" y="17"/>
                    </a:lnTo>
                    <a:lnTo>
                      <a:pt x="12" y="46"/>
                    </a:lnTo>
                    <a:lnTo>
                      <a:pt x="24" y="75"/>
                    </a:lnTo>
                    <a:lnTo>
                      <a:pt x="34" y="103"/>
                    </a:lnTo>
                    <a:lnTo>
                      <a:pt x="45" y="132"/>
                    </a:lnTo>
                    <a:lnTo>
                      <a:pt x="55" y="160"/>
                    </a:lnTo>
                    <a:lnTo>
                      <a:pt x="64" y="188"/>
                    </a:lnTo>
                    <a:lnTo>
                      <a:pt x="71" y="215"/>
                    </a:lnTo>
                    <a:lnTo>
                      <a:pt x="79" y="243"/>
                    </a:lnTo>
                    <a:lnTo>
                      <a:pt x="85" y="270"/>
                    </a:lnTo>
                    <a:lnTo>
                      <a:pt x="92" y="299"/>
                    </a:lnTo>
                    <a:lnTo>
                      <a:pt x="96" y="326"/>
                    </a:lnTo>
                    <a:lnTo>
                      <a:pt x="100" y="351"/>
                    </a:lnTo>
                    <a:lnTo>
                      <a:pt x="105" y="377"/>
                    </a:lnTo>
                    <a:lnTo>
                      <a:pt x="107" y="403"/>
                    </a:lnTo>
                    <a:lnTo>
                      <a:pt x="109" y="429"/>
                    </a:lnTo>
                    <a:lnTo>
                      <a:pt x="110" y="454"/>
                    </a:lnTo>
                    <a:lnTo>
                      <a:pt x="115" y="469"/>
                    </a:lnTo>
                    <a:lnTo>
                      <a:pt x="122" y="484"/>
                    </a:lnTo>
                    <a:lnTo>
                      <a:pt x="128" y="497"/>
                    </a:lnTo>
                    <a:lnTo>
                      <a:pt x="136" y="510"/>
                    </a:lnTo>
                    <a:lnTo>
                      <a:pt x="143" y="522"/>
                    </a:lnTo>
                    <a:lnTo>
                      <a:pt x="152" y="534"/>
                    </a:lnTo>
                    <a:lnTo>
                      <a:pt x="161" y="544"/>
                    </a:lnTo>
                    <a:lnTo>
                      <a:pt x="170" y="553"/>
                    </a:lnTo>
                    <a:lnTo>
                      <a:pt x="180" y="561"/>
                    </a:lnTo>
                    <a:lnTo>
                      <a:pt x="191" y="569"/>
                    </a:lnTo>
                    <a:lnTo>
                      <a:pt x="203" y="576"/>
                    </a:lnTo>
                    <a:lnTo>
                      <a:pt x="215" y="581"/>
                    </a:lnTo>
                    <a:lnTo>
                      <a:pt x="227" y="587"/>
                    </a:lnTo>
                    <a:lnTo>
                      <a:pt x="240" y="591"/>
                    </a:lnTo>
                    <a:lnTo>
                      <a:pt x="254" y="594"/>
                    </a:lnTo>
                    <a:lnTo>
                      <a:pt x="268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2" name="Freeform 1234"/>
              <p:cNvSpPr>
                <a:spLocks noEditPoints="1"/>
              </p:cNvSpPr>
              <p:nvPr/>
            </p:nvSpPr>
            <p:spPr bwMode="auto">
              <a:xfrm>
                <a:off x="2975" y="1769"/>
                <a:ext cx="54" cy="127"/>
              </a:xfrm>
              <a:custGeom>
                <a:avLst/>
                <a:gdLst>
                  <a:gd name="T0" fmla="*/ 12 w 293"/>
                  <a:gd name="T1" fmla="*/ 24 h 619"/>
                  <a:gd name="T2" fmla="*/ 11 w 293"/>
                  <a:gd name="T3" fmla="*/ 24 h 619"/>
                  <a:gd name="T4" fmla="*/ 12 w 293"/>
                  <a:gd name="T5" fmla="*/ 24 h 619"/>
                  <a:gd name="T6" fmla="*/ 11 w 293"/>
                  <a:gd name="T7" fmla="*/ 23 h 619"/>
                  <a:gd name="T8" fmla="*/ 12 w 293"/>
                  <a:gd name="T9" fmla="*/ 22 h 619"/>
                  <a:gd name="T10" fmla="*/ 12 w 293"/>
                  <a:gd name="T11" fmla="*/ 23 h 619"/>
                  <a:gd name="T12" fmla="*/ 10 w 293"/>
                  <a:gd name="T13" fmla="*/ 19 h 619"/>
                  <a:gd name="T14" fmla="*/ 9 w 293"/>
                  <a:gd name="T15" fmla="*/ 13 h 619"/>
                  <a:gd name="T16" fmla="*/ 10 w 293"/>
                  <a:gd name="T17" fmla="*/ 11 h 619"/>
                  <a:gd name="T18" fmla="*/ 11 w 293"/>
                  <a:gd name="T19" fmla="*/ 18 h 619"/>
                  <a:gd name="T20" fmla="*/ 11 w 293"/>
                  <a:gd name="T21" fmla="*/ 22 h 619"/>
                  <a:gd name="T22" fmla="*/ 7 w 293"/>
                  <a:gd name="T23" fmla="*/ 6 h 619"/>
                  <a:gd name="T24" fmla="*/ 7 w 293"/>
                  <a:gd name="T25" fmla="*/ 3 h 619"/>
                  <a:gd name="T26" fmla="*/ 8 w 293"/>
                  <a:gd name="T27" fmla="*/ 6 h 619"/>
                  <a:gd name="T28" fmla="*/ 9 w 293"/>
                  <a:gd name="T29" fmla="*/ 9 h 619"/>
                  <a:gd name="T30" fmla="*/ 5 w 293"/>
                  <a:gd name="T31" fmla="*/ 2 h 619"/>
                  <a:gd name="T32" fmla="*/ 4 w 293"/>
                  <a:gd name="T33" fmla="*/ 1 h 619"/>
                  <a:gd name="T34" fmla="*/ 5 w 293"/>
                  <a:gd name="T35" fmla="*/ 1 h 619"/>
                  <a:gd name="T36" fmla="*/ 6 w 293"/>
                  <a:gd name="T37" fmla="*/ 4 h 619"/>
                  <a:gd name="T38" fmla="*/ 3 w 293"/>
                  <a:gd name="T39" fmla="*/ 1 h 619"/>
                  <a:gd name="T40" fmla="*/ 2 w 293"/>
                  <a:gd name="T41" fmla="*/ 1 h 619"/>
                  <a:gd name="T42" fmla="*/ 2 w 293"/>
                  <a:gd name="T43" fmla="*/ 0 h 619"/>
                  <a:gd name="T44" fmla="*/ 4 w 293"/>
                  <a:gd name="T45" fmla="*/ 0 h 619"/>
                  <a:gd name="T46" fmla="*/ 2 w 293"/>
                  <a:gd name="T47" fmla="*/ 1 h 619"/>
                  <a:gd name="T48" fmla="*/ 1 w 293"/>
                  <a:gd name="T49" fmla="*/ 1 h 619"/>
                  <a:gd name="T50" fmla="*/ 2 w 293"/>
                  <a:gd name="T51" fmla="*/ 1 h 619"/>
                  <a:gd name="T52" fmla="*/ 0 w 293"/>
                  <a:gd name="T53" fmla="*/ 1 h 619"/>
                  <a:gd name="T54" fmla="*/ 1 w 293"/>
                  <a:gd name="T55" fmla="*/ 1 h 619"/>
                  <a:gd name="T56" fmla="*/ 1 w 293"/>
                  <a:gd name="T57" fmla="*/ 1 h 619"/>
                  <a:gd name="T58" fmla="*/ 1 w 293"/>
                  <a:gd name="T59" fmla="*/ 2 h 619"/>
                  <a:gd name="T60" fmla="*/ 0 w 293"/>
                  <a:gd name="T61" fmla="*/ 1 h 619"/>
                  <a:gd name="T62" fmla="*/ 2 w 293"/>
                  <a:gd name="T63" fmla="*/ 3 h 619"/>
                  <a:gd name="T64" fmla="*/ 1 w 293"/>
                  <a:gd name="T65" fmla="*/ 3 h 619"/>
                  <a:gd name="T66" fmla="*/ 2 w 293"/>
                  <a:gd name="T67" fmla="*/ 4 h 619"/>
                  <a:gd name="T68" fmla="*/ 3 w 293"/>
                  <a:gd name="T69" fmla="*/ 8 h 619"/>
                  <a:gd name="T70" fmla="*/ 3 w 293"/>
                  <a:gd name="T71" fmla="*/ 10 h 619"/>
                  <a:gd name="T72" fmla="*/ 1 w 293"/>
                  <a:gd name="T73" fmla="*/ 4 h 619"/>
                  <a:gd name="T74" fmla="*/ 4 w 293"/>
                  <a:gd name="T75" fmla="*/ 10 h 619"/>
                  <a:gd name="T76" fmla="*/ 4 w 293"/>
                  <a:gd name="T77" fmla="*/ 10 h 619"/>
                  <a:gd name="T78" fmla="*/ 3 w 293"/>
                  <a:gd name="T79" fmla="*/ 12 h 619"/>
                  <a:gd name="T80" fmla="*/ 4 w 293"/>
                  <a:gd name="T81" fmla="*/ 11 h 619"/>
                  <a:gd name="T82" fmla="*/ 4 w 293"/>
                  <a:gd name="T83" fmla="*/ 12 h 619"/>
                  <a:gd name="T84" fmla="*/ 5 w 293"/>
                  <a:gd name="T85" fmla="*/ 14 h 619"/>
                  <a:gd name="T86" fmla="*/ 4 w 293"/>
                  <a:gd name="T87" fmla="*/ 19 h 619"/>
                  <a:gd name="T88" fmla="*/ 4 w 293"/>
                  <a:gd name="T89" fmla="*/ 13 h 619"/>
                  <a:gd name="T90" fmla="*/ 4 w 293"/>
                  <a:gd name="T91" fmla="*/ 19 h 619"/>
                  <a:gd name="T92" fmla="*/ 6 w 293"/>
                  <a:gd name="T93" fmla="*/ 19 h 619"/>
                  <a:gd name="T94" fmla="*/ 7 w 293"/>
                  <a:gd name="T95" fmla="*/ 21 h 619"/>
                  <a:gd name="T96" fmla="*/ 7 w 293"/>
                  <a:gd name="T97" fmla="*/ 23 h 619"/>
                  <a:gd name="T98" fmla="*/ 6 w 293"/>
                  <a:gd name="T99" fmla="*/ 21 h 619"/>
                  <a:gd name="T100" fmla="*/ 4 w 293"/>
                  <a:gd name="T101" fmla="*/ 19 h 619"/>
                  <a:gd name="T102" fmla="*/ 8 w 293"/>
                  <a:gd name="T103" fmla="*/ 23 h 619"/>
                  <a:gd name="T104" fmla="*/ 10 w 293"/>
                  <a:gd name="T105" fmla="*/ 24 h 619"/>
                  <a:gd name="T106" fmla="*/ 11 w 293"/>
                  <a:gd name="T107" fmla="*/ 25 h 619"/>
                  <a:gd name="T108" fmla="*/ 8 w 293"/>
                  <a:gd name="T109" fmla="*/ 24 h 619"/>
                  <a:gd name="T110" fmla="*/ 8 w 293"/>
                  <a:gd name="T111" fmla="*/ 22 h 619"/>
                  <a:gd name="T112" fmla="*/ 11 w 293"/>
                  <a:gd name="T113" fmla="*/ 25 h 6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3"/>
                  <a:gd name="T172" fmla="*/ 0 h 619"/>
                  <a:gd name="T173" fmla="*/ 293 w 293"/>
                  <a:gd name="T174" fmla="*/ 619 h 6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3" h="619">
                    <a:moveTo>
                      <a:pt x="268" y="608"/>
                    </a:moveTo>
                    <a:lnTo>
                      <a:pt x="268" y="607"/>
                    </a:lnTo>
                    <a:lnTo>
                      <a:pt x="268" y="605"/>
                    </a:lnTo>
                    <a:lnTo>
                      <a:pt x="293" y="605"/>
                    </a:lnTo>
                    <a:lnTo>
                      <a:pt x="293" y="607"/>
                    </a:lnTo>
                    <a:lnTo>
                      <a:pt x="293" y="608"/>
                    </a:lnTo>
                    <a:lnTo>
                      <a:pt x="268" y="608"/>
                    </a:lnTo>
                    <a:close/>
                    <a:moveTo>
                      <a:pt x="268" y="605"/>
                    </a:moveTo>
                    <a:lnTo>
                      <a:pt x="268" y="595"/>
                    </a:lnTo>
                    <a:lnTo>
                      <a:pt x="267" y="580"/>
                    </a:lnTo>
                    <a:lnTo>
                      <a:pt x="292" y="578"/>
                    </a:lnTo>
                    <a:lnTo>
                      <a:pt x="292" y="594"/>
                    </a:lnTo>
                    <a:lnTo>
                      <a:pt x="293" y="605"/>
                    </a:lnTo>
                    <a:lnTo>
                      <a:pt x="268" y="605"/>
                    </a:lnTo>
                    <a:close/>
                    <a:moveTo>
                      <a:pt x="267" y="580"/>
                    </a:moveTo>
                    <a:lnTo>
                      <a:pt x="267" y="572"/>
                    </a:lnTo>
                    <a:lnTo>
                      <a:pt x="266" y="562"/>
                    </a:lnTo>
                    <a:lnTo>
                      <a:pt x="265" y="553"/>
                    </a:lnTo>
                    <a:lnTo>
                      <a:pt x="265" y="542"/>
                    </a:lnTo>
                    <a:lnTo>
                      <a:pt x="288" y="540"/>
                    </a:lnTo>
                    <a:lnTo>
                      <a:pt x="289" y="550"/>
                    </a:lnTo>
                    <a:lnTo>
                      <a:pt x="290" y="560"/>
                    </a:lnTo>
                    <a:lnTo>
                      <a:pt x="290" y="570"/>
                    </a:lnTo>
                    <a:lnTo>
                      <a:pt x="292" y="578"/>
                    </a:lnTo>
                    <a:lnTo>
                      <a:pt x="267" y="580"/>
                    </a:lnTo>
                    <a:close/>
                    <a:moveTo>
                      <a:pt x="265" y="542"/>
                    </a:moveTo>
                    <a:lnTo>
                      <a:pt x="261" y="511"/>
                    </a:lnTo>
                    <a:lnTo>
                      <a:pt x="257" y="478"/>
                    </a:lnTo>
                    <a:lnTo>
                      <a:pt x="253" y="441"/>
                    </a:lnTo>
                    <a:lnTo>
                      <a:pt x="246" y="402"/>
                    </a:lnTo>
                    <a:lnTo>
                      <a:pt x="240" y="362"/>
                    </a:lnTo>
                    <a:lnTo>
                      <a:pt x="231" y="321"/>
                    </a:lnTo>
                    <a:lnTo>
                      <a:pt x="221" y="280"/>
                    </a:lnTo>
                    <a:lnTo>
                      <a:pt x="211" y="240"/>
                    </a:lnTo>
                    <a:lnTo>
                      <a:pt x="234" y="234"/>
                    </a:lnTo>
                    <a:lnTo>
                      <a:pt x="245" y="275"/>
                    </a:lnTo>
                    <a:lnTo>
                      <a:pt x="255" y="317"/>
                    </a:lnTo>
                    <a:lnTo>
                      <a:pt x="263" y="358"/>
                    </a:lnTo>
                    <a:lnTo>
                      <a:pt x="270" y="399"/>
                    </a:lnTo>
                    <a:lnTo>
                      <a:pt x="276" y="438"/>
                    </a:lnTo>
                    <a:lnTo>
                      <a:pt x="282" y="475"/>
                    </a:lnTo>
                    <a:lnTo>
                      <a:pt x="285" y="509"/>
                    </a:lnTo>
                    <a:lnTo>
                      <a:pt x="288" y="540"/>
                    </a:lnTo>
                    <a:lnTo>
                      <a:pt x="265" y="542"/>
                    </a:lnTo>
                    <a:close/>
                    <a:moveTo>
                      <a:pt x="211" y="240"/>
                    </a:moveTo>
                    <a:lnTo>
                      <a:pt x="198" y="198"/>
                    </a:lnTo>
                    <a:lnTo>
                      <a:pt x="184" y="158"/>
                    </a:lnTo>
                    <a:lnTo>
                      <a:pt x="176" y="140"/>
                    </a:lnTo>
                    <a:lnTo>
                      <a:pt x="167" y="122"/>
                    </a:lnTo>
                    <a:lnTo>
                      <a:pt x="159" y="105"/>
                    </a:lnTo>
                    <a:lnTo>
                      <a:pt x="150" y="90"/>
                    </a:lnTo>
                    <a:lnTo>
                      <a:pt x="171" y="77"/>
                    </a:lnTo>
                    <a:lnTo>
                      <a:pt x="180" y="94"/>
                    </a:lnTo>
                    <a:lnTo>
                      <a:pt x="189" y="111"/>
                    </a:lnTo>
                    <a:lnTo>
                      <a:pt x="198" y="129"/>
                    </a:lnTo>
                    <a:lnTo>
                      <a:pt x="205" y="149"/>
                    </a:lnTo>
                    <a:lnTo>
                      <a:pt x="214" y="169"/>
                    </a:lnTo>
                    <a:lnTo>
                      <a:pt x="220" y="190"/>
                    </a:lnTo>
                    <a:lnTo>
                      <a:pt x="228" y="211"/>
                    </a:lnTo>
                    <a:lnTo>
                      <a:pt x="234" y="234"/>
                    </a:lnTo>
                    <a:lnTo>
                      <a:pt x="211" y="240"/>
                    </a:lnTo>
                    <a:close/>
                    <a:moveTo>
                      <a:pt x="150" y="90"/>
                    </a:moveTo>
                    <a:lnTo>
                      <a:pt x="138" y="73"/>
                    </a:lnTo>
                    <a:lnTo>
                      <a:pt x="126" y="58"/>
                    </a:lnTo>
                    <a:lnTo>
                      <a:pt x="120" y="50"/>
                    </a:lnTo>
                    <a:lnTo>
                      <a:pt x="113" y="45"/>
                    </a:lnTo>
                    <a:lnTo>
                      <a:pt x="107" y="40"/>
                    </a:lnTo>
                    <a:lnTo>
                      <a:pt x="100" y="35"/>
                    </a:lnTo>
                    <a:lnTo>
                      <a:pt x="113" y="14"/>
                    </a:lnTo>
                    <a:lnTo>
                      <a:pt x="121" y="19"/>
                    </a:lnTo>
                    <a:lnTo>
                      <a:pt x="128" y="25"/>
                    </a:lnTo>
                    <a:lnTo>
                      <a:pt x="136" y="33"/>
                    </a:lnTo>
                    <a:lnTo>
                      <a:pt x="144" y="41"/>
                    </a:lnTo>
                    <a:lnTo>
                      <a:pt x="158" y="58"/>
                    </a:lnTo>
                    <a:lnTo>
                      <a:pt x="171" y="77"/>
                    </a:lnTo>
                    <a:lnTo>
                      <a:pt x="150" y="90"/>
                    </a:lnTo>
                    <a:close/>
                    <a:moveTo>
                      <a:pt x="100" y="35"/>
                    </a:moveTo>
                    <a:lnTo>
                      <a:pt x="94" y="31"/>
                    </a:lnTo>
                    <a:lnTo>
                      <a:pt x="87" y="29"/>
                    </a:lnTo>
                    <a:lnTo>
                      <a:pt x="80" y="27"/>
                    </a:lnTo>
                    <a:lnTo>
                      <a:pt x="73" y="24"/>
                    </a:lnTo>
                    <a:lnTo>
                      <a:pt x="66" y="24"/>
                    </a:lnTo>
                    <a:lnTo>
                      <a:pt x="59" y="24"/>
                    </a:lnTo>
                    <a:lnTo>
                      <a:pt x="52" y="24"/>
                    </a:lnTo>
                    <a:lnTo>
                      <a:pt x="44" y="27"/>
                    </a:lnTo>
                    <a:lnTo>
                      <a:pt x="38" y="3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7" y="0"/>
                    </a:lnTo>
                    <a:lnTo>
                      <a:pt x="77" y="1"/>
                    </a:lnTo>
                    <a:lnTo>
                      <a:pt x="86" y="3"/>
                    </a:lnTo>
                    <a:lnTo>
                      <a:pt x="95" y="5"/>
                    </a:lnTo>
                    <a:lnTo>
                      <a:pt x="105" y="9"/>
                    </a:lnTo>
                    <a:lnTo>
                      <a:pt x="113" y="14"/>
                    </a:lnTo>
                    <a:lnTo>
                      <a:pt x="100" y="35"/>
                    </a:lnTo>
                    <a:close/>
                    <a:moveTo>
                      <a:pt x="44" y="27"/>
                    </a:moveTo>
                    <a:lnTo>
                      <a:pt x="31" y="31"/>
                    </a:lnTo>
                    <a:lnTo>
                      <a:pt x="18" y="38"/>
                    </a:lnTo>
                    <a:lnTo>
                      <a:pt x="5" y="18"/>
                    </a:lnTo>
                    <a:lnTo>
                      <a:pt x="14" y="13"/>
                    </a:lnTo>
                    <a:lnTo>
                      <a:pt x="22" y="9"/>
                    </a:lnTo>
                    <a:lnTo>
                      <a:pt x="30" y="6"/>
                    </a:lnTo>
                    <a:lnTo>
                      <a:pt x="38" y="3"/>
                    </a:lnTo>
                    <a:lnTo>
                      <a:pt x="44" y="27"/>
                    </a:lnTo>
                    <a:close/>
                    <a:moveTo>
                      <a:pt x="1" y="33"/>
                    </a:moveTo>
                    <a:lnTo>
                      <a:pt x="0" y="29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12" y="28"/>
                    </a:lnTo>
                    <a:lnTo>
                      <a:pt x="1" y="3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8" y="34"/>
                    </a:lnTo>
                    <a:lnTo>
                      <a:pt x="31" y="43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14" y="65"/>
                    </a:lnTo>
                    <a:lnTo>
                      <a:pt x="6" y="46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37" y="56"/>
                    </a:moveTo>
                    <a:lnTo>
                      <a:pt x="40" y="62"/>
                    </a:lnTo>
                    <a:lnTo>
                      <a:pt x="43" y="70"/>
                    </a:lnTo>
                    <a:lnTo>
                      <a:pt x="46" y="78"/>
                    </a:lnTo>
                    <a:lnTo>
                      <a:pt x="50" y="88"/>
                    </a:lnTo>
                    <a:lnTo>
                      <a:pt x="27" y="97"/>
                    </a:lnTo>
                    <a:lnTo>
                      <a:pt x="22" y="84"/>
                    </a:lnTo>
                    <a:lnTo>
                      <a:pt x="14" y="65"/>
                    </a:lnTo>
                    <a:lnTo>
                      <a:pt x="37" y="56"/>
                    </a:lnTo>
                    <a:close/>
                    <a:moveTo>
                      <a:pt x="50" y="88"/>
                    </a:moveTo>
                    <a:lnTo>
                      <a:pt x="58" y="109"/>
                    </a:lnTo>
                    <a:lnTo>
                      <a:pt x="66" y="130"/>
                    </a:lnTo>
                    <a:lnTo>
                      <a:pt x="72" y="151"/>
                    </a:lnTo>
                    <a:lnTo>
                      <a:pt x="79" y="171"/>
                    </a:lnTo>
                    <a:lnTo>
                      <a:pt x="85" y="192"/>
                    </a:lnTo>
                    <a:lnTo>
                      <a:pt x="92" y="211"/>
                    </a:lnTo>
                    <a:lnTo>
                      <a:pt x="97" y="232"/>
                    </a:lnTo>
                    <a:lnTo>
                      <a:pt x="103" y="251"/>
                    </a:lnTo>
                    <a:lnTo>
                      <a:pt x="79" y="258"/>
                    </a:lnTo>
                    <a:lnTo>
                      <a:pt x="68" y="218"/>
                    </a:lnTo>
                    <a:lnTo>
                      <a:pt x="56" y="178"/>
                    </a:lnTo>
                    <a:lnTo>
                      <a:pt x="42" y="138"/>
                    </a:lnTo>
                    <a:lnTo>
                      <a:pt x="27" y="97"/>
                    </a:lnTo>
                    <a:lnTo>
                      <a:pt x="50" y="88"/>
                    </a:lnTo>
                    <a:close/>
                    <a:moveTo>
                      <a:pt x="103" y="251"/>
                    </a:moveTo>
                    <a:lnTo>
                      <a:pt x="103" y="252"/>
                    </a:lnTo>
                    <a:lnTo>
                      <a:pt x="79" y="258"/>
                    </a:lnTo>
                    <a:lnTo>
                      <a:pt x="103" y="251"/>
                    </a:lnTo>
                    <a:close/>
                    <a:moveTo>
                      <a:pt x="103" y="252"/>
                    </a:moveTo>
                    <a:lnTo>
                      <a:pt x="106" y="267"/>
                    </a:lnTo>
                    <a:lnTo>
                      <a:pt x="110" y="284"/>
                    </a:lnTo>
                    <a:lnTo>
                      <a:pt x="86" y="289"/>
                    </a:lnTo>
                    <a:lnTo>
                      <a:pt x="83" y="275"/>
                    </a:lnTo>
                    <a:lnTo>
                      <a:pt x="79" y="258"/>
                    </a:lnTo>
                    <a:lnTo>
                      <a:pt x="103" y="252"/>
                    </a:lnTo>
                    <a:close/>
                    <a:moveTo>
                      <a:pt x="110" y="284"/>
                    </a:moveTo>
                    <a:lnTo>
                      <a:pt x="113" y="298"/>
                    </a:lnTo>
                    <a:lnTo>
                      <a:pt x="117" y="314"/>
                    </a:lnTo>
                    <a:lnTo>
                      <a:pt x="93" y="319"/>
                    </a:lnTo>
                    <a:lnTo>
                      <a:pt x="90" y="305"/>
                    </a:lnTo>
                    <a:lnTo>
                      <a:pt x="86" y="289"/>
                    </a:lnTo>
                    <a:lnTo>
                      <a:pt x="110" y="284"/>
                    </a:lnTo>
                    <a:close/>
                    <a:moveTo>
                      <a:pt x="117" y="314"/>
                    </a:moveTo>
                    <a:lnTo>
                      <a:pt x="123" y="353"/>
                    </a:lnTo>
                    <a:lnTo>
                      <a:pt x="128" y="391"/>
                    </a:lnTo>
                    <a:lnTo>
                      <a:pt x="133" y="428"/>
                    </a:lnTo>
                    <a:lnTo>
                      <a:pt x="134" y="465"/>
                    </a:lnTo>
                    <a:lnTo>
                      <a:pt x="110" y="465"/>
                    </a:lnTo>
                    <a:lnTo>
                      <a:pt x="108" y="429"/>
                    </a:lnTo>
                    <a:lnTo>
                      <a:pt x="105" y="394"/>
                    </a:lnTo>
                    <a:lnTo>
                      <a:pt x="99" y="357"/>
                    </a:lnTo>
                    <a:lnTo>
                      <a:pt x="93" y="319"/>
                    </a:lnTo>
                    <a:lnTo>
                      <a:pt x="117" y="314"/>
                    </a:lnTo>
                    <a:close/>
                    <a:moveTo>
                      <a:pt x="111" y="469"/>
                    </a:moveTo>
                    <a:lnTo>
                      <a:pt x="110" y="467"/>
                    </a:lnTo>
                    <a:lnTo>
                      <a:pt x="110" y="465"/>
                    </a:lnTo>
                    <a:lnTo>
                      <a:pt x="122" y="465"/>
                    </a:lnTo>
                    <a:lnTo>
                      <a:pt x="111" y="469"/>
                    </a:lnTo>
                    <a:close/>
                    <a:moveTo>
                      <a:pt x="134" y="461"/>
                    </a:moveTo>
                    <a:lnTo>
                      <a:pt x="139" y="476"/>
                    </a:lnTo>
                    <a:lnTo>
                      <a:pt x="145" y="490"/>
                    </a:lnTo>
                    <a:lnTo>
                      <a:pt x="151" y="503"/>
                    </a:lnTo>
                    <a:lnTo>
                      <a:pt x="158" y="515"/>
                    </a:lnTo>
                    <a:lnTo>
                      <a:pt x="165" y="527"/>
                    </a:lnTo>
                    <a:lnTo>
                      <a:pt x="173" y="536"/>
                    </a:lnTo>
                    <a:lnTo>
                      <a:pt x="181" y="546"/>
                    </a:lnTo>
                    <a:lnTo>
                      <a:pt x="190" y="555"/>
                    </a:lnTo>
                    <a:lnTo>
                      <a:pt x="174" y="573"/>
                    </a:lnTo>
                    <a:lnTo>
                      <a:pt x="164" y="563"/>
                    </a:lnTo>
                    <a:lnTo>
                      <a:pt x="154" y="553"/>
                    </a:lnTo>
                    <a:lnTo>
                      <a:pt x="146" y="541"/>
                    </a:lnTo>
                    <a:lnTo>
                      <a:pt x="137" y="528"/>
                    </a:lnTo>
                    <a:lnTo>
                      <a:pt x="130" y="515"/>
                    </a:lnTo>
                    <a:lnTo>
                      <a:pt x="123" y="501"/>
                    </a:lnTo>
                    <a:lnTo>
                      <a:pt x="117" y="484"/>
                    </a:lnTo>
                    <a:lnTo>
                      <a:pt x="111" y="469"/>
                    </a:lnTo>
                    <a:lnTo>
                      <a:pt x="134" y="461"/>
                    </a:lnTo>
                    <a:close/>
                    <a:moveTo>
                      <a:pt x="190" y="555"/>
                    </a:moveTo>
                    <a:lnTo>
                      <a:pt x="200" y="563"/>
                    </a:lnTo>
                    <a:lnTo>
                      <a:pt x="209" y="570"/>
                    </a:lnTo>
                    <a:lnTo>
                      <a:pt x="220" y="576"/>
                    </a:lnTo>
                    <a:lnTo>
                      <a:pt x="231" y="582"/>
                    </a:lnTo>
                    <a:lnTo>
                      <a:pt x="243" y="586"/>
                    </a:lnTo>
                    <a:lnTo>
                      <a:pt x="255" y="590"/>
                    </a:lnTo>
                    <a:lnTo>
                      <a:pt x="268" y="592"/>
                    </a:lnTo>
                    <a:lnTo>
                      <a:pt x="282" y="596"/>
                    </a:lnTo>
                    <a:lnTo>
                      <a:pt x="279" y="619"/>
                    </a:lnTo>
                    <a:lnTo>
                      <a:pt x="263" y="617"/>
                    </a:lnTo>
                    <a:lnTo>
                      <a:pt x="248" y="613"/>
                    </a:lnTo>
                    <a:lnTo>
                      <a:pt x="234" y="609"/>
                    </a:lnTo>
                    <a:lnTo>
                      <a:pt x="221" y="603"/>
                    </a:lnTo>
                    <a:lnTo>
                      <a:pt x="208" y="598"/>
                    </a:lnTo>
                    <a:lnTo>
                      <a:pt x="196" y="590"/>
                    </a:lnTo>
                    <a:lnTo>
                      <a:pt x="185" y="582"/>
                    </a:lnTo>
                    <a:lnTo>
                      <a:pt x="174" y="573"/>
                    </a:lnTo>
                    <a:lnTo>
                      <a:pt x="190" y="555"/>
                    </a:lnTo>
                    <a:close/>
                    <a:moveTo>
                      <a:pt x="293" y="608"/>
                    </a:moveTo>
                    <a:lnTo>
                      <a:pt x="290" y="612"/>
                    </a:lnTo>
                    <a:lnTo>
                      <a:pt x="288" y="616"/>
                    </a:lnTo>
                    <a:lnTo>
                      <a:pt x="283" y="619"/>
                    </a:lnTo>
                    <a:lnTo>
                      <a:pt x="279" y="619"/>
                    </a:lnTo>
                    <a:lnTo>
                      <a:pt x="280" y="608"/>
                    </a:lnTo>
                    <a:lnTo>
                      <a:pt x="293" y="60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3" name="Freeform 1235"/>
              <p:cNvSpPr>
                <a:spLocks/>
              </p:cNvSpPr>
              <p:nvPr/>
            </p:nvSpPr>
            <p:spPr bwMode="auto">
              <a:xfrm>
                <a:off x="2952" y="1769"/>
                <a:ext cx="47" cy="112"/>
              </a:xfrm>
              <a:custGeom>
                <a:avLst/>
                <a:gdLst>
                  <a:gd name="T0" fmla="*/ 10 w 241"/>
                  <a:gd name="T1" fmla="*/ 22 h 561"/>
                  <a:gd name="T2" fmla="*/ 9 w 241"/>
                  <a:gd name="T3" fmla="*/ 19 h 561"/>
                  <a:gd name="T4" fmla="*/ 9 w 241"/>
                  <a:gd name="T5" fmla="*/ 15 h 561"/>
                  <a:gd name="T6" fmla="*/ 8 w 241"/>
                  <a:gd name="T7" fmla="*/ 12 h 561"/>
                  <a:gd name="T8" fmla="*/ 8 w 241"/>
                  <a:gd name="T9" fmla="*/ 10 h 561"/>
                  <a:gd name="T10" fmla="*/ 7 w 241"/>
                  <a:gd name="T11" fmla="*/ 7 h 561"/>
                  <a:gd name="T12" fmla="*/ 7 w 241"/>
                  <a:gd name="T13" fmla="*/ 5 h 561"/>
                  <a:gd name="T14" fmla="*/ 6 w 241"/>
                  <a:gd name="T15" fmla="*/ 4 h 561"/>
                  <a:gd name="T16" fmla="*/ 5 w 241"/>
                  <a:gd name="T17" fmla="*/ 2 h 561"/>
                  <a:gd name="T18" fmla="*/ 4 w 241"/>
                  <a:gd name="T19" fmla="*/ 1 h 561"/>
                  <a:gd name="T20" fmla="*/ 4 w 241"/>
                  <a:gd name="T21" fmla="*/ 1 h 561"/>
                  <a:gd name="T22" fmla="*/ 3 w 241"/>
                  <a:gd name="T23" fmla="*/ 0 h 561"/>
                  <a:gd name="T24" fmla="*/ 3 w 241"/>
                  <a:gd name="T25" fmla="*/ 0 h 561"/>
                  <a:gd name="T26" fmla="*/ 2 w 241"/>
                  <a:gd name="T27" fmla="*/ 0 h 561"/>
                  <a:gd name="T28" fmla="*/ 2 w 241"/>
                  <a:gd name="T29" fmla="*/ 0 h 561"/>
                  <a:gd name="T30" fmla="*/ 1 w 241"/>
                  <a:gd name="T31" fmla="*/ 0 h 561"/>
                  <a:gd name="T32" fmla="*/ 0 w 241"/>
                  <a:gd name="T33" fmla="*/ 0 h 561"/>
                  <a:gd name="T34" fmla="*/ 0 w 241"/>
                  <a:gd name="T35" fmla="*/ 2 h 561"/>
                  <a:gd name="T36" fmla="*/ 1 w 241"/>
                  <a:gd name="T37" fmla="*/ 4 h 561"/>
                  <a:gd name="T38" fmla="*/ 2 w 241"/>
                  <a:gd name="T39" fmla="*/ 6 h 561"/>
                  <a:gd name="T40" fmla="*/ 3 w 241"/>
                  <a:gd name="T41" fmla="*/ 8 h 561"/>
                  <a:gd name="T42" fmla="*/ 3 w 241"/>
                  <a:gd name="T43" fmla="*/ 10 h 561"/>
                  <a:gd name="T44" fmla="*/ 4 w 241"/>
                  <a:gd name="T45" fmla="*/ 12 h 561"/>
                  <a:gd name="T46" fmla="*/ 4 w 241"/>
                  <a:gd name="T47" fmla="*/ 14 h 561"/>
                  <a:gd name="T48" fmla="*/ 4 w 241"/>
                  <a:gd name="T49" fmla="*/ 16 h 561"/>
                  <a:gd name="T50" fmla="*/ 4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6 w 241"/>
                  <a:gd name="T57" fmla="*/ 20 h 561"/>
                  <a:gd name="T58" fmla="*/ 6 w 241"/>
                  <a:gd name="T59" fmla="*/ 21 h 561"/>
                  <a:gd name="T60" fmla="*/ 7 w 241"/>
                  <a:gd name="T61" fmla="*/ 22 h 561"/>
                  <a:gd name="T62" fmla="*/ 8 w 241"/>
                  <a:gd name="T63" fmla="*/ 22 h 561"/>
                  <a:gd name="T64" fmla="*/ 9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241" y="561"/>
                    </a:moveTo>
                    <a:lnTo>
                      <a:pt x="241" y="540"/>
                    </a:lnTo>
                    <a:lnTo>
                      <a:pt x="239" y="509"/>
                    </a:lnTo>
                    <a:lnTo>
                      <a:pt x="235" y="470"/>
                    </a:lnTo>
                    <a:lnTo>
                      <a:pt x="229" y="425"/>
                    </a:lnTo>
                    <a:lnTo>
                      <a:pt x="223" y="375"/>
                    </a:lnTo>
                    <a:lnTo>
                      <a:pt x="213" y="321"/>
                    </a:lnTo>
                    <a:lnTo>
                      <a:pt x="208" y="293"/>
                    </a:lnTo>
                    <a:lnTo>
                      <a:pt x="202" y="266"/>
                    </a:lnTo>
                    <a:lnTo>
                      <a:pt x="196" y="238"/>
                    </a:lnTo>
                    <a:lnTo>
                      <a:pt x="188" y="211"/>
                    </a:lnTo>
                    <a:lnTo>
                      <a:pt x="181" y="185"/>
                    </a:lnTo>
                    <a:lnTo>
                      <a:pt x="173" y="160"/>
                    </a:lnTo>
                    <a:lnTo>
                      <a:pt x="164" y="135"/>
                    </a:lnTo>
                    <a:lnTo>
                      <a:pt x="155" y="113"/>
                    </a:lnTo>
                    <a:lnTo>
                      <a:pt x="146" y="92"/>
                    </a:lnTo>
                    <a:lnTo>
                      <a:pt x="135" y="72"/>
                    </a:lnTo>
                    <a:lnTo>
                      <a:pt x="124" y="54"/>
                    </a:lnTo>
                    <a:lnTo>
                      <a:pt x="114" y="39"/>
                    </a:lnTo>
                    <a:lnTo>
                      <a:pt x="107" y="32"/>
                    </a:lnTo>
                    <a:lnTo>
                      <a:pt x="102" y="25"/>
                    </a:lnTo>
                    <a:lnTo>
                      <a:pt x="95" y="20"/>
                    </a:lnTo>
                    <a:lnTo>
                      <a:pt x="89" y="15"/>
                    </a:lnTo>
                    <a:lnTo>
                      <a:pt x="82" y="10"/>
                    </a:lnTo>
                    <a:lnTo>
                      <a:pt x="76" y="7"/>
                    </a:lnTo>
                    <a:lnTo>
                      <a:pt x="68" y="4"/>
                    </a:lnTo>
                    <a:lnTo>
                      <a:pt x="62" y="2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0" y="16"/>
                    </a:lnTo>
                    <a:lnTo>
                      <a:pt x="11" y="43"/>
                    </a:lnTo>
                    <a:lnTo>
                      <a:pt x="22" y="71"/>
                    </a:lnTo>
                    <a:lnTo>
                      <a:pt x="31" y="98"/>
                    </a:lnTo>
                    <a:lnTo>
                      <a:pt x="40" y="124"/>
                    </a:lnTo>
                    <a:lnTo>
                      <a:pt x="49" y="151"/>
                    </a:lnTo>
                    <a:lnTo>
                      <a:pt x="57" y="178"/>
                    </a:lnTo>
                    <a:lnTo>
                      <a:pt x="64" y="204"/>
                    </a:lnTo>
                    <a:lnTo>
                      <a:pt x="71" y="229"/>
                    </a:lnTo>
                    <a:lnTo>
                      <a:pt x="77" y="255"/>
                    </a:lnTo>
                    <a:lnTo>
                      <a:pt x="82" y="281"/>
                    </a:lnTo>
                    <a:lnTo>
                      <a:pt x="88" y="307"/>
                    </a:lnTo>
                    <a:lnTo>
                      <a:pt x="91" y="332"/>
                    </a:lnTo>
                    <a:lnTo>
                      <a:pt x="94" y="357"/>
                    </a:lnTo>
                    <a:lnTo>
                      <a:pt x="97" y="381"/>
                    </a:lnTo>
                    <a:lnTo>
                      <a:pt x="100" y="405"/>
                    </a:lnTo>
                    <a:lnTo>
                      <a:pt x="101" y="428"/>
                    </a:lnTo>
                    <a:lnTo>
                      <a:pt x="105" y="443"/>
                    </a:lnTo>
                    <a:lnTo>
                      <a:pt x="110" y="457"/>
                    </a:lnTo>
                    <a:lnTo>
                      <a:pt x="117" y="469"/>
                    </a:lnTo>
                    <a:lnTo>
                      <a:pt x="123" y="482"/>
                    </a:lnTo>
                    <a:lnTo>
                      <a:pt x="130" y="493"/>
                    </a:lnTo>
                    <a:lnTo>
                      <a:pt x="137" y="503"/>
                    </a:lnTo>
                    <a:lnTo>
                      <a:pt x="146" y="512"/>
                    </a:lnTo>
                    <a:lnTo>
                      <a:pt x="154" y="521"/>
                    </a:lnTo>
                    <a:lnTo>
                      <a:pt x="163" y="530"/>
                    </a:lnTo>
                    <a:lnTo>
                      <a:pt x="173" y="536"/>
                    </a:lnTo>
                    <a:lnTo>
                      <a:pt x="183" y="543"/>
                    </a:lnTo>
                    <a:lnTo>
                      <a:pt x="193" y="548"/>
                    </a:lnTo>
                    <a:lnTo>
                      <a:pt x="204" y="552"/>
                    </a:lnTo>
                    <a:lnTo>
                      <a:pt x="216" y="556"/>
                    </a:lnTo>
                    <a:lnTo>
                      <a:pt x="228" y="559"/>
                    </a:lnTo>
                    <a:lnTo>
                      <a:pt x="241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4" name="Freeform 1236"/>
              <p:cNvSpPr>
                <a:spLocks noEditPoints="1"/>
              </p:cNvSpPr>
              <p:nvPr/>
            </p:nvSpPr>
            <p:spPr bwMode="auto">
              <a:xfrm>
                <a:off x="2952" y="1766"/>
                <a:ext cx="54" cy="119"/>
              </a:xfrm>
              <a:custGeom>
                <a:avLst/>
                <a:gdLst>
                  <a:gd name="T0" fmla="*/ 11 w 265"/>
                  <a:gd name="T1" fmla="*/ 23 h 585"/>
                  <a:gd name="T2" fmla="*/ 10 w 265"/>
                  <a:gd name="T3" fmla="*/ 23 h 585"/>
                  <a:gd name="T4" fmla="*/ 11 w 265"/>
                  <a:gd name="T5" fmla="*/ 22 h 585"/>
                  <a:gd name="T6" fmla="*/ 10 w 265"/>
                  <a:gd name="T7" fmla="*/ 22 h 585"/>
                  <a:gd name="T8" fmla="*/ 10 w 265"/>
                  <a:gd name="T9" fmla="*/ 20 h 585"/>
                  <a:gd name="T10" fmla="*/ 11 w 265"/>
                  <a:gd name="T11" fmla="*/ 22 h 585"/>
                  <a:gd name="T12" fmla="*/ 9 w 265"/>
                  <a:gd name="T13" fmla="*/ 18 h 585"/>
                  <a:gd name="T14" fmla="*/ 8 w 265"/>
                  <a:gd name="T15" fmla="*/ 12 h 585"/>
                  <a:gd name="T16" fmla="*/ 9 w 265"/>
                  <a:gd name="T17" fmla="*/ 10 h 585"/>
                  <a:gd name="T18" fmla="*/ 10 w 265"/>
                  <a:gd name="T19" fmla="*/ 16 h 585"/>
                  <a:gd name="T20" fmla="*/ 9 w 265"/>
                  <a:gd name="T21" fmla="*/ 20 h 585"/>
                  <a:gd name="T22" fmla="*/ 7 w 265"/>
                  <a:gd name="T23" fmla="*/ 7 h 585"/>
                  <a:gd name="T24" fmla="*/ 5 w 265"/>
                  <a:gd name="T25" fmla="*/ 4 h 585"/>
                  <a:gd name="T26" fmla="*/ 7 w 265"/>
                  <a:gd name="T27" fmla="*/ 4 h 585"/>
                  <a:gd name="T28" fmla="*/ 8 w 265"/>
                  <a:gd name="T29" fmla="*/ 7 h 585"/>
                  <a:gd name="T30" fmla="*/ 5 w 265"/>
                  <a:gd name="T31" fmla="*/ 3 h 585"/>
                  <a:gd name="T32" fmla="*/ 3 w 265"/>
                  <a:gd name="T33" fmla="*/ 1 h 585"/>
                  <a:gd name="T34" fmla="*/ 5 w 265"/>
                  <a:gd name="T35" fmla="*/ 1 h 585"/>
                  <a:gd name="T36" fmla="*/ 5 w 265"/>
                  <a:gd name="T37" fmla="*/ 3 h 585"/>
                  <a:gd name="T38" fmla="*/ 2 w 265"/>
                  <a:gd name="T39" fmla="*/ 1 h 585"/>
                  <a:gd name="T40" fmla="*/ 1 w 265"/>
                  <a:gd name="T41" fmla="*/ 0 h 585"/>
                  <a:gd name="T42" fmla="*/ 3 w 265"/>
                  <a:gd name="T43" fmla="*/ 0 h 585"/>
                  <a:gd name="T44" fmla="*/ 4 w 265"/>
                  <a:gd name="T45" fmla="*/ 0 h 585"/>
                  <a:gd name="T46" fmla="*/ 1 w 265"/>
                  <a:gd name="T47" fmla="*/ 2 h 585"/>
                  <a:gd name="T48" fmla="*/ 1 w 265"/>
                  <a:gd name="T49" fmla="*/ 0 h 585"/>
                  <a:gd name="T50" fmla="*/ 0 w 265"/>
                  <a:gd name="T51" fmla="*/ 1 h 585"/>
                  <a:gd name="T52" fmla="*/ 0 w 265"/>
                  <a:gd name="T53" fmla="*/ 1 h 585"/>
                  <a:gd name="T54" fmla="*/ 0 w 265"/>
                  <a:gd name="T55" fmla="*/ 1 h 585"/>
                  <a:gd name="T56" fmla="*/ 1 w 265"/>
                  <a:gd name="T57" fmla="*/ 1 h 585"/>
                  <a:gd name="T58" fmla="*/ 0 w 265"/>
                  <a:gd name="T59" fmla="*/ 1 h 585"/>
                  <a:gd name="T60" fmla="*/ 2 w 265"/>
                  <a:gd name="T61" fmla="*/ 3 h 585"/>
                  <a:gd name="T62" fmla="*/ 1 w 265"/>
                  <a:gd name="T63" fmla="*/ 2 h 585"/>
                  <a:gd name="T64" fmla="*/ 3 w 265"/>
                  <a:gd name="T65" fmla="*/ 8 h 585"/>
                  <a:gd name="T66" fmla="*/ 2 w 265"/>
                  <a:gd name="T67" fmla="*/ 7 h 585"/>
                  <a:gd name="T68" fmla="*/ 4 w 265"/>
                  <a:gd name="T69" fmla="*/ 10 h 585"/>
                  <a:gd name="T70" fmla="*/ 5 w 265"/>
                  <a:gd name="T71" fmla="*/ 14 h 585"/>
                  <a:gd name="T72" fmla="*/ 3 w 265"/>
                  <a:gd name="T73" fmla="*/ 11 h 585"/>
                  <a:gd name="T74" fmla="*/ 5 w 265"/>
                  <a:gd name="T75" fmla="*/ 15 h 585"/>
                  <a:gd name="T76" fmla="*/ 4 w 265"/>
                  <a:gd name="T77" fmla="*/ 18 h 585"/>
                  <a:gd name="T78" fmla="*/ 4 w 265"/>
                  <a:gd name="T79" fmla="*/ 14 h 585"/>
                  <a:gd name="T80" fmla="*/ 4 w 265"/>
                  <a:gd name="T81" fmla="*/ 18 h 585"/>
                  <a:gd name="T82" fmla="*/ 5 w 265"/>
                  <a:gd name="T83" fmla="*/ 18 h 585"/>
                  <a:gd name="T84" fmla="*/ 6 w 265"/>
                  <a:gd name="T85" fmla="*/ 20 h 585"/>
                  <a:gd name="T86" fmla="*/ 6 w 265"/>
                  <a:gd name="T87" fmla="*/ 22 h 585"/>
                  <a:gd name="T88" fmla="*/ 5 w 265"/>
                  <a:gd name="T89" fmla="*/ 20 h 585"/>
                  <a:gd name="T90" fmla="*/ 4 w 265"/>
                  <a:gd name="T91" fmla="*/ 18 h 585"/>
                  <a:gd name="T92" fmla="*/ 8 w 265"/>
                  <a:gd name="T93" fmla="*/ 22 h 585"/>
                  <a:gd name="T94" fmla="*/ 9 w 265"/>
                  <a:gd name="T95" fmla="*/ 22 h 585"/>
                  <a:gd name="T96" fmla="*/ 10 w 265"/>
                  <a:gd name="T97" fmla="*/ 23 h 585"/>
                  <a:gd name="T98" fmla="*/ 8 w 265"/>
                  <a:gd name="T99" fmla="*/ 23 h 585"/>
                  <a:gd name="T100" fmla="*/ 7 w 265"/>
                  <a:gd name="T101" fmla="*/ 21 h 585"/>
                  <a:gd name="T102" fmla="*/ 1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241" y="572"/>
                    </a:moveTo>
                    <a:lnTo>
                      <a:pt x="241" y="572"/>
                    </a:lnTo>
                    <a:lnTo>
                      <a:pt x="241" y="571"/>
                    </a:lnTo>
                    <a:lnTo>
                      <a:pt x="265" y="571"/>
                    </a:lnTo>
                    <a:lnTo>
                      <a:pt x="265" y="572"/>
                    </a:lnTo>
                    <a:lnTo>
                      <a:pt x="265" y="573"/>
                    </a:lnTo>
                    <a:lnTo>
                      <a:pt x="241" y="572"/>
                    </a:lnTo>
                    <a:close/>
                    <a:moveTo>
                      <a:pt x="241" y="571"/>
                    </a:moveTo>
                    <a:lnTo>
                      <a:pt x="241" y="560"/>
                    </a:lnTo>
                    <a:lnTo>
                      <a:pt x="240" y="546"/>
                    </a:lnTo>
                    <a:lnTo>
                      <a:pt x="264" y="545"/>
                    </a:lnTo>
                    <a:lnTo>
                      <a:pt x="265" y="560"/>
                    </a:lnTo>
                    <a:lnTo>
                      <a:pt x="265" y="571"/>
                    </a:lnTo>
                    <a:lnTo>
                      <a:pt x="241" y="571"/>
                    </a:lnTo>
                    <a:close/>
                    <a:moveTo>
                      <a:pt x="240" y="546"/>
                    </a:moveTo>
                    <a:lnTo>
                      <a:pt x="240" y="538"/>
                    </a:lnTo>
                    <a:lnTo>
                      <a:pt x="239" y="530"/>
                    </a:lnTo>
                    <a:lnTo>
                      <a:pt x="238" y="520"/>
                    </a:lnTo>
                    <a:lnTo>
                      <a:pt x="237" y="509"/>
                    </a:lnTo>
                    <a:lnTo>
                      <a:pt x="262" y="508"/>
                    </a:lnTo>
                    <a:lnTo>
                      <a:pt x="263" y="518"/>
                    </a:lnTo>
                    <a:lnTo>
                      <a:pt x="263" y="528"/>
                    </a:lnTo>
                    <a:lnTo>
                      <a:pt x="264" y="536"/>
                    </a:lnTo>
                    <a:lnTo>
                      <a:pt x="264" y="545"/>
                    </a:lnTo>
                    <a:lnTo>
                      <a:pt x="240" y="546"/>
                    </a:lnTo>
                    <a:close/>
                    <a:moveTo>
                      <a:pt x="237" y="509"/>
                    </a:moveTo>
                    <a:lnTo>
                      <a:pt x="235" y="481"/>
                    </a:lnTo>
                    <a:lnTo>
                      <a:pt x="230" y="450"/>
                    </a:lnTo>
                    <a:lnTo>
                      <a:pt x="226" y="415"/>
                    </a:lnTo>
                    <a:lnTo>
                      <a:pt x="221" y="380"/>
                    </a:lnTo>
                    <a:lnTo>
                      <a:pt x="214" y="342"/>
                    </a:lnTo>
                    <a:lnTo>
                      <a:pt x="207" y="303"/>
                    </a:lnTo>
                    <a:lnTo>
                      <a:pt x="198" y="265"/>
                    </a:lnTo>
                    <a:lnTo>
                      <a:pt x="188" y="226"/>
                    </a:lnTo>
                    <a:lnTo>
                      <a:pt x="212" y="220"/>
                    </a:lnTo>
                    <a:lnTo>
                      <a:pt x="222" y="259"/>
                    </a:lnTo>
                    <a:lnTo>
                      <a:pt x="230" y="299"/>
                    </a:lnTo>
                    <a:lnTo>
                      <a:pt x="238" y="338"/>
                    </a:lnTo>
                    <a:lnTo>
                      <a:pt x="244" y="375"/>
                    </a:lnTo>
                    <a:lnTo>
                      <a:pt x="251" y="412"/>
                    </a:lnTo>
                    <a:lnTo>
                      <a:pt x="255" y="447"/>
                    </a:lnTo>
                    <a:lnTo>
                      <a:pt x="258" y="479"/>
                    </a:lnTo>
                    <a:lnTo>
                      <a:pt x="262" y="508"/>
                    </a:lnTo>
                    <a:lnTo>
                      <a:pt x="237" y="509"/>
                    </a:lnTo>
                    <a:close/>
                    <a:moveTo>
                      <a:pt x="188" y="226"/>
                    </a:moveTo>
                    <a:lnTo>
                      <a:pt x="182" y="205"/>
                    </a:lnTo>
                    <a:lnTo>
                      <a:pt x="175" y="183"/>
                    </a:lnTo>
                    <a:lnTo>
                      <a:pt x="169" y="163"/>
                    </a:lnTo>
                    <a:lnTo>
                      <a:pt x="161" y="142"/>
                    </a:lnTo>
                    <a:lnTo>
                      <a:pt x="153" y="124"/>
                    </a:lnTo>
                    <a:lnTo>
                      <a:pt x="145" y="105"/>
                    </a:lnTo>
                    <a:lnTo>
                      <a:pt x="136" y="89"/>
                    </a:lnTo>
                    <a:lnTo>
                      <a:pt x="127" y="74"/>
                    </a:lnTo>
                    <a:lnTo>
                      <a:pt x="147" y="61"/>
                    </a:lnTo>
                    <a:lnTo>
                      <a:pt x="157" y="76"/>
                    </a:lnTo>
                    <a:lnTo>
                      <a:pt x="167" y="93"/>
                    </a:lnTo>
                    <a:lnTo>
                      <a:pt x="175" y="112"/>
                    </a:lnTo>
                    <a:lnTo>
                      <a:pt x="183" y="132"/>
                    </a:lnTo>
                    <a:lnTo>
                      <a:pt x="190" y="153"/>
                    </a:lnTo>
                    <a:lnTo>
                      <a:pt x="198" y="174"/>
                    </a:lnTo>
                    <a:lnTo>
                      <a:pt x="205" y="197"/>
                    </a:lnTo>
                    <a:lnTo>
                      <a:pt x="212" y="220"/>
                    </a:lnTo>
                    <a:lnTo>
                      <a:pt x="188" y="226"/>
                    </a:lnTo>
                    <a:close/>
                    <a:moveTo>
                      <a:pt x="127" y="74"/>
                    </a:moveTo>
                    <a:lnTo>
                      <a:pt x="118" y="61"/>
                    </a:lnTo>
                    <a:lnTo>
                      <a:pt x="107" y="49"/>
                    </a:lnTo>
                    <a:lnTo>
                      <a:pt x="97" y="39"/>
                    </a:lnTo>
                    <a:lnTo>
                      <a:pt x="87" y="32"/>
                    </a:lnTo>
                    <a:lnTo>
                      <a:pt x="99" y="11"/>
                    </a:lnTo>
                    <a:lnTo>
                      <a:pt x="106" y="16"/>
                    </a:lnTo>
                    <a:lnTo>
                      <a:pt x="113" y="20"/>
                    </a:lnTo>
                    <a:lnTo>
                      <a:pt x="118" y="25"/>
                    </a:lnTo>
                    <a:lnTo>
                      <a:pt x="124" y="32"/>
                    </a:lnTo>
                    <a:lnTo>
                      <a:pt x="136" y="45"/>
                    </a:lnTo>
                    <a:lnTo>
                      <a:pt x="147" y="61"/>
                    </a:lnTo>
                    <a:lnTo>
                      <a:pt x="127" y="74"/>
                    </a:lnTo>
                    <a:close/>
                    <a:moveTo>
                      <a:pt x="87" y="32"/>
                    </a:moveTo>
                    <a:lnTo>
                      <a:pt x="77" y="28"/>
                    </a:lnTo>
                    <a:lnTo>
                      <a:pt x="66" y="25"/>
                    </a:lnTo>
                    <a:lnTo>
                      <a:pt x="61" y="24"/>
                    </a:lnTo>
                    <a:lnTo>
                      <a:pt x="55" y="24"/>
                    </a:lnTo>
                    <a:lnTo>
                      <a:pt x="49" y="25"/>
                    </a:lnTo>
                    <a:lnTo>
                      <a:pt x="43" y="27"/>
                    </a:lnTo>
                    <a:lnTo>
                      <a:pt x="37" y="3"/>
                    </a:lnTo>
                    <a:lnTo>
                      <a:pt x="46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69" y="1"/>
                    </a:lnTo>
                    <a:lnTo>
                      <a:pt x="77" y="2"/>
                    </a:lnTo>
                    <a:lnTo>
                      <a:pt x="85" y="5"/>
                    </a:lnTo>
                    <a:lnTo>
                      <a:pt x="92" y="7"/>
                    </a:lnTo>
                    <a:lnTo>
                      <a:pt x="99" y="11"/>
                    </a:lnTo>
                    <a:lnTo>
                      <a:pt x="87" y="32"/>
                    </a:lnTo>
                    <a:close/>
                    <a:moveTo>
                      <a:pt x="43" y="27"/>
                    </a:moveTo>
                    <a:lnTo>
                      <a:pt x="32" y="31"/>
                    </a:lnTo>
                    <a:lnTo>
                      <a:pt x="19" y="38"/>
                    </a:lnTo>
                    <a:lnTo>
                      <a:pt x="6" y="18"/>
                    </a:lnTo>
                    <a:lnTo>
                      <a:pt x="13" y="12"/>
                    </a:lnTo>
                    <a:lnTo>
                      <a:pt x="22" y="9"/>
                    </a:lnTo>
                    <a:lnTo>
                      <a:pt x="29" y="5"/>
                    </a:lnTo>
                    <a:lnTo>
                      <a:pt x="37" y="3"/>
                    </a:lnTo>
                    <a:lnTo>
                      <a:pt x="43" y="27"/>
                    </a:lnTo>
                    <a:close/>
                    <a:moveTo>
                      <a:pt x="0" y="33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6" y="18"/>
                    </a:lnTo>
                    <a:lnTo>
                      <a:pt x="12" y="28"/>
                    </a:lnTo>
                    <a:lnTo>
                      <a:pt x="0" y="33"/>
                    </a:lnTo>
                    <a:close/>
                    <a:moveTo>
                      <a:pt x="23" y="23"/>
                    </a:moveTo>
                    <a:lnTo>
                      <a:pt x="24" y="2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23" y="23"/>
                    </a:lnTo>
                    <a:close/>
                    <a:moveTo>
                      <a:pt x="24" y="23"/>
                    </a:moveTo>
                    <a:lnTo>
                      <a:pt x="28" y="36"/>
                    </a:lnTo>
                    <a:lnTo>
                      <a:pt x="36" y="55"/>
                    </a:lnTo>
                    <a:lnTo>
                      <a:pt x="13" y="63"/>
                    </a:lnTo>
                    <a:lnTo>
                      <a:pt x="8" y="50"/>
                    </a:lnTo>
                    <a:lnTo>
                      <a:pt x="1" y="33"/>
                    </a:lnTo>
                    <a:lnTo>
                      <a:pt x="24" y="23"/>
                    </a:lnTo>
                    <a:close/>
                    <a:moveTo>
                      <a:pt x="36" y="55"/>
                    </a:moveTo>
                    <a:lnTo>
                      <a:pt x="42" y="73"/>
                    </a:lnTo>
                    <a:lnTo>
                      <a:pt x="48" y="85"/>
                    </a:lnTo>
                    <a:lnTo>
                      <a:pt x="24" y="93"/>
                    </a:lnTo>
                    <a:lnTo>
                      <a:pt x="18" y="75"/>
                    </a:lnTo>
                    <a:lnTo>
                      <a:pt x="13" y="63"/>
                    </a:lnTo>
                    <a:lnTo>
                      <a:pt x="36" y="55"/>
                    </a:lnTo>
                    <a:close/>
                    <a:moveTo>
                      <a:pt x="48" y="85"/>
                    </a:moveTo>
                    <a:lnTo>
                      <a:pt x="61" y="124"/>
                    </a:lnTo>
                    <a:lnTo>
                      <a:pt x="74" y="163"/>
                    </a:lnTo>
                    <a:lnTo>
                      <a:pt x="85" y="200"/>
                    </a:lnTo>
                    <a:lnTo>
                      <a:pt x="95" y="238"/>
                    </a:lnTo>
                    <a:lnTo>
                      <a:pt x="72" y="245"/>
                    </a:lnTo>
                    <a:lnTo>
                      <a:pt x="62" y="207"/>
                    </a:lnTo>
                    <a:lnTo>
                      <a:pt x="50" y="170"/>
                    </a:lnTo>
                    <a:lnTo>
                      <a:pt x="38" y="131"/>
                    </a:lnTo>
                    <a:lnTo>
                      <a:pt x="24" y="93"/>
                    </a:lnTo>
                    <a:lnTo>
                      <a:pt x="48" y="85"/>
                    </a:lnTo>
                    <a:close/>
                    <a:moveTo>
                      <a:pt x="95" y="238"/>
                    </a:moveTo>
                    <a:lnTo>
                      <a:pt x="101" y="265"/>
                    </a:lnTo>
                    <a:lnTo>
                      <a:pt x="106" y="291"/>
                    </a:lnTo>
                    <a:lnTo>
                      <a:pt x="112" y="317"/>
                    </a:lnTo>
                    <a:lnTo>
                      <a:pt x="116" y="342"/>
                    </a:lnTo>
                    <a:lnTo>
                      <a:pt x="91" y="345"/>
                    </a:lnTo>
                    <a:lnTo>
                      <a:pt x="87" y="320"/>
                    </a:lnTo>
                    <a:lnTo>
                      <a:pt x="82" y="295"/>
                    </a:lnTo>
                    <a:lnTo>
                      <a:pt x="77" y="271"/>
                    </a:lnTo>
                    <a:lnTo>
                      <a:pt x="72" y="245"/>
                    </a:lnTo>
                    <a:lnTo>
                      <a:pt x="95" y="238"/>
                    </a:lnTo>
                    <a:close/>
                    <a:moveTo>
                      <a:pt x="116" y="342"/>
                    </a:moveTo>
                    <a:lnTo>
                      <a:pt x="119" y="367"/>
                    </a:lnTo>
                    <a:lnTo>
                      <a:pt x="121" y="392"/>
                    </a:lnTo>
                    <a:lnTo>
                      <a:pt x="123" y="416"/>
                    </a:lnTo>
                    <a:lnTo>
                      <a:pt x="124" y="440"/>
                    </a:lnTo>
                    <a:lnTo>
                      <a:pt x="101" y="441"/>
                    </a:lnTo>
                    <a:lnTo>
                      <a:pt x="99" y="419"/>
                    </a:lnTo>
                    <a:lnTo>
                      <a:pt x="97" y="395"/>
                    </a:lnTo>
                    <a:lnTo>
                      <a:pt x="94" y="370"/>
                    </a:lnTo>
                    <a:lnTo>
                      <a:pt x="91" y="345"/>
                    </a:lnTo>
                    <a:lnTo>
                      <a:pt x="116" y="342"/>
                    </a:lnTo>
                    <a:close/>
                    <a:moveTo>
                      <a:pt x="101" y="444"/>
                    </a:moveTo>
                    <a:lnTo>
                      <a:pt x="101" y="442"/>
                    </a:lnTo>
                    <a:lnTo>
                      <a:pt x="101" y="441"/>
                    </a:lnTo>
                    <a:lnTo>
                      <a:pt x="113" y="440"/>
                    </a:lnTo>
                    <a:lnTo>
                      <a:pt x="101" y="444"/>
                    </a:lnTo>
                    <a:close/>
                    <a:moveTo>
                      <a:pt x="124" y="437"/>
                    </a:moveTo>
                    <a:lnTo>
                      <a:pt x="129" y="451"/>
                    </a:lnTo>
                    <a:lnTo>
                      <a:pt x="134" y="464"/>
                    </a:lnTo>
                    <a:lnTo>
                      <a:pt x="140" y="476"/>
                    </a:lnTo>
                    <a:lnTo>
                      <a:pt x="145" y="488"/>
                    </a:lnTo>
                    <a:lnTo>
                      <a:pt x="153" y="497"/>
                    </a:lnTo>
                    <a:lnTo>
                      <a:pt x="159" y="507"/>
                    </a:lnTo>
                    <a:lnTo>
                      <a:pt x="167" y="516"/>
                    </a:lnTo>
                    <a:lnTo>
                      <a:pt x="174" y="524"/>
                    </a:lnTo>
                    <a:lnTo>
                      <a:pt x="158" y="543"/>
                    </a:lnTo>
                    <a:lnTo>
                      <a:pt x="148" y="533"/>
                    </a:lnTo>
                    <a:lnTo>
                      <a:pt x="140" y="523"/>
                    </a:lnTo>
                    <a:lnTo>
                      <a:pt x="132" y="513"/>
                    </a:lnTo>
                    <a:lnTo>
                      <a:pt x="124" y="501"/>
                    </a:lnTo>
                    <a:lnTo>
                      <a:pt x="118" y="488"/>
                    </a:lnTo>
                    <a:lnTo>
                      <a:pt x="112" y="474"/>
                    </a:lnTo>
                    <a:lnTo>
                      <a:pt x="106" y="460"/>
                    </a:lnTo>
                    <a:lnTo>
                      <a:pt x="101" y="444"/>
                    </a:lnTo>
                    <a:lnTo>
                      <a:pt x="124" y="437"/>
                    </a:lnTo>
                    <a:close/>
                    <a:moveTo>
                      <a:pt x="174" y="524"/>
                    </a:moveTo>
                    <a:lnTo>
                      <a:pt x="183" y="532"/>
                    </a:lnTo>
                    <a:lnTo>
                      <a:pt x="191" y="538"/>
                    </a:lnTo>
                    <a:lnTo>
                      <a:pt x="201" y="544"/>
                    </a:lnTo>
                    <a:lnTo>
                      <a:pt x="211" y="548"/>
                    </a:lnTo>
                    <a:lnTo>
                      <a:pt x="221" y="552"/>
                    </a:lnTo>
                    <a:lnTo>
                      <a:pt x="231" y="556"/>
                    </a:lnTo>
                    <a:lnTo>
                      <a:pt x="242" y="559"/>
                    </a:lnTo>
                    <a:lnTo>
                      <a:pt x="254" y="560"/>
                    </a:lnTo>
                    <a:lnTo>
                      <a:pt x="252" y="585"/>
                    </a:lnTo>
                    <a:lnTo>
                      <a:pt x="238" y="583"/>
                    </a:lnTo>
                    <a:lnTo>
                      <a:pt x="225" y="579"/>
                    </a:lnTo>
                    <a:lnTo>
                      <a:pt x="212" y="575"/>
                    </a:lnTo>
                    <a:lnTo>
                      <a:pt x="200" y="571"/>
                    </a:lnTo>
                    <a:lnTo>
                      <a:pt x="188" y="565"/>
                    </a:lnTo>
                    <a:lnTo>
                      <a:pt x="177" y="558"/>
                    </a:lnTo>
                    <a:lnTo>
                      <a:pt x="168" y="550"/>
                    </a:lnTo>
                    <a:lnTo>
                      <a:pt x="158" y="543"/>
                    </a:lnTo>
                    <a:lnTo>
                      <a:pt x="174" y="524"/>
                    </a:lnTo>
                    <a:close/>
                    <a:moveTo>
                      <a:pt x="265" y="573"/>
                    </a:moveTo>
                    <a:lnTo>
                      <a:pt x="264" y="577"/>
                    </a:lnTo>
                    <a:lnTo>
                      <a:pt x="261" y="582"/>
                    </a:lnTo>
                    <a:lnTo>
                      <a:pt x="256" y="584"/>
                    </a:lnTo>
                    <a:lnTo>
                      <a:pt x="252" y="585"/>
                    </a:lnTo>
                    <a:lnTo>
                      <a:pt x="253" y="573"/>
                    </a:lnTo>
                    <a:lnTo>
                      <a:pt x="265" y="57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5" name="Freeform 1237"/>
              <p:cNvSpPr>
                <a:spLocks/>
              </p:cNvSpPr>
              <p:nvPr/>
            </p:nvSpPr>
            <p:spPr bwMode="auto">
              <a:xfrm>
                <a:off x="2932" y="1766"/>
                <a:ext cx="43" cy="104"/>
              </a:xfrm>
              <a:custGeom>
                <a:avLst/>
                <a:gdLst>
                  <a:gd name="T0" fmla="*/ 9 w 219"/>
                  <a:gd name="T1" fmla="*/ 21 h 530"/>
                  <a:gd name="T2" fmla="*/ 9 w 219"/>
                  <a:gd name="T3" fmla="*/ 20 h 530"/>
                  <a:gd name="T4" fmla="*/ 9 w 219"/>
                  <a:gd name="T5" fmla="*/ 19 h 530"/>
                  <a:gd name="T6" fmla="*/ 9 w 219"/>
                  <a:gd name="T7" fmla="*/ 18 h 530"/>
                  <a:gd name="T8" fmla="*/ 8 w 219"/>
                  <a:gd name="T9" fmla="*/ 16 h 530"/>
                  <a:gd name="T10" fmla="*/ 8 w 219"/>
                  <a:gd name="T11" fmla="*/ 14 h 530"/>
                  <a:gd name="T12" fmla="*/ 8 w 219"/>
                  <a:gd name="T13" fmla="*/ 12 h 530"/>
                  <a:gd name="T14" fmla="*/ 7 w 219"/>
                  <a:gd name="T15" fmla="*/ 10 h 530"/>
                  <a:gd name="T16" fmla="*/ 7 w 219"/>
                  <a:gd name="T17" fmla="*/ 8 h 530"/>
                  <a:gd name="T18" fmla="*/ 7 w 219"/>
                  <a:gd name="T19" fmla="*/ 7 h 530"/>
                  <a:gd name="T20" fmla="*/ 6 w 219"/>
                  <a:gd name="T21" fmla="*/ 6 h 530"/>
                  <a:gd name="T22" fmla="*/ 6 w 219"/>
                  <a:gd name="T23" fmla="*/ 5 h 530"/>
                  <a:gd name="T24" fmla="*/ 6 w 219"/>
                  <a:gd name="T25" fmla="*/ 4 h 530"/>
                  <a:gd name="T26" fmla="*/ 5 w 219"/>
                  <a:gd name="T27" fmla="*/ 3 h 530"/>
                  <a:gd name="T28" fmla="*/ 5 w 219"/>
                  <a:gd name="T29" fmla="*/ 3 h 530"/>
                  <a:gd name="T30" fmla="*/ 5 w 219"/>
                  <a:gd name="T31" fmla="*/ 2 h 530"/>
                  <a:gd name="T32" fmla="*/ 4 w 219"/>
                  <a:gd name="T33" fmla="*/ 1 h 530"/>
                  <a:gd name="T34" fmla="*/ 4 w 219"/>
                  <a:gd name="T35" fmla="*/ 1 h 530"/>
                  <a:gd name="T36" fmla="*/ 3 w 219"/>
                  <a:gd name="T37" fmla="*/ 1 h 530"/>
                  <a:gd name="T38" fmla="*/ 3 w 219"/>
                  <a:gd name="T39" fmla="*/ 0 h 530"/>
                  <a:gd name="T40" fmla="*/ 3 w 219"/>
                  <a:gd name="T41" fmla="*/ 0 h 530"/>
                  <a:gd name="T42" fmla="*/ 2 w 219"/>
                  <a:gd name="T43" fmla="*/ 0 h 530"/>
                  <a:gd name="T44" fmla="*/ 2 w 219"/>
                  <a:gd name="T45" fmla="*/ 0 h 530"/>
                  <a:gd name="T46" fmla="*/ 2 w 219"/>
                  <a:gd name="T47" fmla="*/ 0 h 530"/>
                  <a:gd name="T48" fmla="*/ 2 w 219"/>
                  <a:gd name="T49" fmla="*/ 0 h 530"/>
                  <a:gd name="T50" fmla="*/ 1 w 219"/>
                  <a:gd name="T51" fmla="*/ 0 h 530"/>
                  <a:gd name="T52" fmla="*/ 1 w 219"/>
                  <a:gd name="T53" fmla="*/ 0 h 530"/>
                  <a:gd name="T54" fmla="*/ 1 w 219"/>
                  <a:gd name="T55" fmla="*/ 0 h 530"/>
                  <a:gd name="T56" fmla="*/ 1 w 219"/>
                  <a:gd name="T57" fmla="*/ 0 h 530"/>
                  <a:gd name="T58" fmla="*/ 0 w 219"/>
                  <a:gd name="T59" fmla="*/ 0 h 530"/>
                  <a:gd name="T60" fmla="*/ 0 w 219"/>
                  <a:gd name="T61" fmla="*/ 1 h 530"/>
                  <a:gd name="T62" fmla="*/ 0 w 219"/>
                  <a:gd name="T63" fmla="*/ 2 h 530"/>
                  <a:gd name="T64" fmla="*/ 1 w 219"/>
                  <a:gd name="T65" fmla="*/ 3 h 530"/>
                  <a:gd name="T66" fmla="*/ 1 w 219"/>
                  <a:gd name="T67" fmla="*/ 4 h 530"/>
                  <a:gd name="T68" fmla="*/ 1 w 219"/>
                  <a:gd name="T69" fmla="*/ 5 h 530"/>
                  <a:gd name="T70" fmla="*/ 2 w 219"/>
                  <a:gd name="T71" fmla="*/ 6 h 530"/>
                  <a:gd name="T72" fmla="*/ 2 w 219"/>
                  <a:gd name="T73" fmla="*/ 7 h 530"/>
                  <a:gd name="T74" fmla="*/ 2 w 219"/>
                  <a:gd name="T75" fmla="*/ 8 h 530"/>
                  <a:gd name="T76" fmla="*/ 3 w 219"/>
                  <a:gd name="T77" fmla="*/ 9 h 530"/>
                  <a:gd name="T78" fmla="*/ 3 w 219"/>
                  <a:gd name="T79" fmla="*/ 10 h 530"/>
                  <a:gd name="T80" fmla="*/ 3 w 219"/>
                  <a:gd name="T81" fmla="*/ 11 h 530"/>
                  <a:gd name="T82" fmla="*/ 3 w 219"/>
                  <a:gd name="T83" fmla="*/ 12 h 530"/>
                  <a:gd name="T84" fmla="*/ 3 w 219"/>
                  <a:gd name="T85" fmla="*/ 13 h 530"/>
                  <a:gd name="T86" fmla="*/ 3 w 219"/>
                  <a:gd name="T87" fmla="*/ 14 h 530"/>
                  <a:gd name="T88" fmla="*/ 4 w 219"/>
                  <a:gd name="T89" fmla="*/ 14 h 530"/>
                  <a:gd name="T90" fmla="*/ 4 w 219"/>
                  <a:gd name="T91" fmla="*/ 15 h 530"/>
                  <a:gd name="T92" fmla="*/ 4 w 219"/>
                  <a:gd name="T93" fmla="*/ 16 h 530"/>
                  <a:gd name="T94" fmla="*/ 4 w 219"/>
                  <a:gd name="T95" fmla="*/ 17 h 530"/>
                  <a:gd name="T96" fmla="*/ 4 w 219"/>
                  <a:gd name="T97" fmla="*/ 17 h 530"/>
                  <a:gd name="T98" fmla="*/ 4 w 219"/>
                  <a:gd name="T99" fmla="*/ 18 h 530"/>
                  <a:gd name="T100" fmla="*/ 5 w 219"/>
                  <a:gd name="T101" fmla="*/ 18 h 530"/>
                  <a:gd name="T102" fmla="*/ 5 w 219"/>
                  <a:gd name="T103" fmla="*/ 19 h 530"/>
                  <a:gd name="T104" fmla="*/ 5 w 219"/>
                  <a:gd name="T105" fmla="*/ 19 h 530"/>
                  <a:gd name="T106" fmla="*/ 5 w 219"/>
                  <a:gd name="T107" fmla="*/ 19 h 530"/>
                  <a:gd name="T108" fmla="*/ 6 w 219"/>
                  <a:gd name="T109" fmla="*/ 20 h 530"/>
                  <a:gd name="T110" fmla="*/ 6 w 219"/>
                  <a:gd name="T111" fmla="*/ 20 h 530"/>
                  <a:gd name="T112" fmla="*/ 6 w 219"/>
                  <a:gd name="T113" fmla="*/ 20 h 530"/>
                  <a:gd name="T114" fmla="*/ 7 w 219"/>
                  <a:gd name="T115" fmla="*/ 21 h 530"/>
                  <a:gd name="T116" fmla="*/ 7 w 219"/>
                  <a:gd name="T117" fmla="*/ 21 h 530"/>
                  <a:gd name="T118" fmla="*/ 7 w 219"/>
                  <a:gd name="T119" fmla="*/ 21 h 530"/>
                  <a:gd name="T120" fmla="*/ 8 w 219"/>
                  <a:gd name="T121" fmla="*/ 21 h 530"/>
                  <a:gd name="T122" fmla="*/ 8 w 219"/>
                  <a:gd name="T123" fmla="*/ 21 h 530"/>
                  <a:gd name="T124" fmla="*/ 9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219" y="530"/>
                    </a:moveTo>
                    <a:lnTo>
                      <a:pt x="219" y="510"/>
                    </a:lnTo>
                    <a:lnTo>
                      <a:pt x="216" y="481"/>
                    </a:lnTo>
                    <a:lnTo>
                      <a:pt x="213" y="444"/>
                    </a:lnTo>
                    <a:lnTo>
                      <a:pt x="208" y="401"/>
                    </a:lnTo>
                    <a:lnTo>
                      <a:pt x="201" y="354"/>
                    </a:lnTo>
                    <a:lnTo>
                      <a:pt x="193" y="303"/>
                    </a:lnTo>
                    <a:lnTo>
                      <a:pt x="182" y="251"/>
                    </a:lnTo>
                    <a:lnTo>
                      <a:pt x="170" y="199"/>
                    </a:lnTo>
                    <a:lnTo>
                      <a:pt x="163" y="174"/>
                    </a:lnTo>
                    <a:lnTo>
                      <a:pt x="156" y="151"/>
                    </a:lnTo>
                    <a:lnTo>
                      <a:pt x="148" y="128"/>
                    </a:lnTo>
                    <a:lnTo>
                      <a:pt x="140" y="106"/>
                    </a:lnTo>
                    <a:lnTo>
                      <a:pt x="131" y="86"/>
                    </a:lnTo>
                    <a:lnTo>
                      <a:pt x="121" y="68"/>
                    </a:lnTo>
                    <a:lnTo>
                      <a:pt x="112" y="51"/>
                    </a:lnTo>
                    <a:lnTo>
                      <a:pt x="102" y="36"/>
                    </a:lnTo>
                    <a:lnTo>
                      <a:pt x="91" y="24"/>
                    </a:lnTo>
                    <a:lnTo>
                      <a:pt x="79" y="14"/>
                    </a:lnTo>
                    <a:lnTo>
                      <a:pt x="74" y="9"/>
                    </a:lnTo>
                    <a:lnTo>
                      <a:pt x="67" y="6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7"/>
                    </a:lnTo>
                    <a:lnTo>
                      <a:pt x="7" y="10"/>
                    </a:lnTo>
                    <a:lnTo>
                      <a:pt x="0" y="15"/>
                    </a:lnTo>
                    <a:lnTo>
                      <a:pt x="10" y="41"/>
                    </a:lnTo>
                    <a:lnTo>
                      <a:pt x="20" y="66"/>
                    </a:lnTo>
                    <a:lnTo>
                      <a:pt x="28" y="92"/>
                    </a:lnTo>
                    <a:lnTo>
                      <a:pt x="37" y="117"/>
                    </a:lnTo>
                    <a:lnTo>
                      <a:pt x="45" y="143"/>
                    </a:lnTo>
                    <a:lnTo>
                      <a:pt x="52" y="168"/>
                    </a:lnTo>
                    <a:lnTo>
                      <a:pt x="59" y="193"/>
                    </a:lnTo>
                    <a:lnTo>
                      <a:pt x="65" y="218"/>
                    </a:lnTo>
                    <a:lnTo>
                      <a:pt x="71" y="243"/>
                    </a:lnTo>
                    <a:lnTo>
                      <a:pt x="76" y="266"/>
                    </a:lnTo>
                    <a:lnTo>
                      <a:pt x="80" y="290"/>
                    </a:lnTo>
                    <a:lnTo>
                      <a:pt x="84" y="314"/>
                    </a:lnTo>
                    <a:lnTo>
                      <a:pt x="87" y="338"/>
                    </a:lnTo>
                    <a:lnTo>
                      <a:pt x="89" y="361"/>
                    </a:lnTo>
                    <a:lnTo>
                      <a:pt x="91" y="384"/>
                    </a:lnTo>
                    <a:lnTo>
                      <a:pt x="92" y="407"/>
                    </a:lnTo>
                    <a:lnTo>
                      <a:pt x="97" y="420"/>
                    </a:lnTo>
                    <a:lnTo>
                      <a:pt x="101" y="433"/>
                    </a:lnTo>
                    <a:lnTo>
                      <a:pt x="106" y="446"/>
                    </a:lnTo>
                    <a:lnTo>
                      <a:pt x="113" y="456"/>
                    </a:lnTo>
                    <a:lnTo>
                      <a:pt x="118" y="467"/>
                    </a:lnTo>
                    <a:lnTo>
                      <a:pt x="126" y="477"/>
                    </a:lnTo>
                    <a:lnTo>
                      <a:pt x="132" y="486"/>
                    </a:lnTo>
                    <a:lnTo>
                      <a:pt x="140" y="493"/>
                    </a:lnTo>
                    <a:lnTo>
                      <a:pt x="148" y="501"/>
                    </a:lnTo>
                    <a:lnTo>
                      <a:pt x="157" y="507"/>
                    </a:lnTo>
                    <a:lnTo>
                      <a:pt x="166" y="513"/>
                    </a:lnTo>
                    <a:lnTo>
                      <a:pt x="175" y="518"/>
                    </a:lnTo>
                    <a:lnTo>
                      <a:pt x="186" y="522"/>
                    </a:lnTo>
                    <a:lnTo>
                      <a:pt x="196" y="525"/>
                    </a:lnTo>
                    <a:lnTo>
                      <a:pt x="207" y="528"/>
                    </a:lnTo>
                    <a:lnTo>
                      <a:pt x="219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6" name="Freeform 1238"/>
              <p:cNvSpPr>
                <a:spLocks noEditPoints="1"/>
              </p:cNvSpPr>
              <p:nvPr/>
            </p:nvSpPr>
            <p:spPr bwMode="auto">
              <a:xfrm>
                <a:off x="2929" y="1766"/>
                <a:ext cx="50" cy="108"/>
              </a:xfrm>
              <a:custGeom>
                <a:avLst/>
                <a:gdLst>
                  <a:gd name="T0" fmla="*/ 8 w 243"/>
                  <a:gd name="T1" fmla="*/ 20 h 554"/>
                  <a:gd name="T2" fmla="*/ 9 w 243"/>
                  <a:gd name="T3" fmla="*/ 21 h 554"/>
                  <a:gd name="T4" fmla="*/ 8 w 243"/>
                  <a:gd name="T5" fmla="*/ 20 h 554"/>
                  <a:gd name="T6" fmla="*/ 8 w 243"/>
                  <a:gd name="T7" fmla="*/ 18 h 554"/>
                  <a:gd name="T8" fmla="*/ 9 w 243"/>
                  <a:gd name="T9" fmla="*/ 19 h 554"/>
                  <a:gd name="T10" fmla="*/ 8 w 243"/>
                  <a:gd name="T11" fmla="*/ 18 h 554"/>
                  <a:gd name="T12" fmla="*/ 9 w 243"/>
                  <a:gd name="T13" fmla="*/ 16 h 554"/>
                  <a:gd name="T14" fmla="*/ 9 w 243"/>
                  <a:gd name="T15" fmla="*/ 18 h 554"/>
                  <a:gd name="T16" fmla="*/ 8 w 243"/>
                  <a:gd name="T17" fmla="*/ 15 h 554"/>
                  <a:gd name="T18" fmla="*/ 7 w 243"/>
                  <a:gd name="T19" fmla="*/ 11 h 554"/>
                  <a:gd name="T20" fmla="*/ 8 w 243"/>
                  <a:gd name="T21" fmla="*/ 9 h 554"/>
                  <a:gd name="T22" fmla="*/ 9 w 243"/>
                  <a:gd name="T23" fmla="*/ 14 h 554"/>
                  <a:gd name="T24" fmla="*/ 8 w 243"/>
                  <a:gd name="T25" fmla="*/ 17 h 554"/>
                  <a:gd name="T26" fmla="*/ 6 w 243"/>
                  <a:gd name="T27" fmla="*/ 6 h 554"/>
                  <a:gd name="T28" fmla="*/ 5 w 243"/>
                  <a:gd name="T29" fmla="*/ 3 h 554"/>
                  <a:gd name="T30" fmla="*/ 6 w 243"/>
                  <a:gd name="T31" fmla="*/ 3 h 554"/>
                  <a:gd name="T32" fmla="*/ 7 w 243"/>
                  <a:gd name="T33" fmla="*/ 6 h 554"/>
                  <a:gd name="T34" fmla="*/ 4 w 243"/>
                  <a:gd name="T35" fmla="*/ 2 h 554"/>
                  <a:gd name="T36" fmla="*/ 3 w 243"/>
                  <a:gd name="T37" fmla="*/ 1 h 554"/>
                  <a:gd name="T38" fmla="*/ 5 w 243"/>
                  <a:gd name="T39" fmla="*/ 1 h 554"/>
                  <a:gd name="T40" fmla="*/ 3 w 243"/>
                  <a:gd name="T41" fmla="*/ 1 h 554"/>
                  <a:gd name="T42" fmla="*/ 1 w 243"/>
                  <a:gd name="T43" fmla="*/ 0 h 554"/>
                  <a:gd name="T44" fmla="*/ 3 w 243"/>
                  <a:gd name="T45" fmla="*/ 0 h 554"/>
                  <a:gd name="T46" fmla="*/ 4 w 243"/>
                  <a:gd name="T47" fmla="*/ 0 h 554"/>
                  <a:gd name="T48" fmla="*/ 1 w 243"/>
                  <a:gd name="T49" fmla="*/ 1 h 554"/>
                  <a:gd name="T50" fmla="*/ 1 w 243"/>
                  <a:gd name="T51" fmla="*/ 1 h 554"/>
                  <a:gd name="T52" fmla="*/ 2 w 243"/>
                  <a:gd name="T53" fmla="*/ 1 h 554"/>
                  <a:gd name="T54" fmla="*/ 0 w 243"/>
                  <a:gd name="T55" fmla="*/ 1 h 554"/>
                  <a:gd name="T56" fmla="*/ 1 w 243"/>
                  <a:gd name="T57" fmla="*/ 1 h 554"/>
                  <a:gd name="T58" fmla="*/ 1 w 243"/>
                  <a:gd name="T59" fmla="*/ 1 h 554"/>
                  <a:gd name="T60" fmla="*/ 1 w 243"/>
                  <a:gd name="T61" fmla="*/ 1 h 554"/>
                  <a:gd name="T62" fmla="*/ 1 w 243"/>
                  <a:gd name="T63" fmla="*/ 2 h 554"/>
                  <a:gd name="T64" fmla="*/ 1 w 243"/>
                  <a:gd name="T65" fmla="*/ 2 h 554"/>
                  <a:gd name="T66" fmla="*/ 1 w 243"/>
                  <a:gd name="T67" fmla="*/ 3 h 554"/>
                  <a:gd name="T68" fmla="*/ 2 w 243"/>
                  <a:gd name="T69" fmla="*/ 5 h 554"/>
                  <a:gd name="T70" fmla="*/ 3 w 243"/>
                  <a:gd name="T71" fmla="*/ 9 h 554"/>
                  <a:gd name="T72" fmla="*/ 1 w 243"/>
                  <a:gd name="T73" fmla="*/ 4 h 554"/>
                  <a:gd name="T74" fmla="*/ 3 w 243"/>
                  <a:gd name="T75" fmla="*/ 9 h 554"/>
                  <a:gd name="T76" fmla="*/ 4 w 243"/>
                  <a:gd name="T77" fmla="*/ 9 h 554"/>
                  <a:gd name="T78" fmla="*/ 3 w 243"/>
                  <a:gd name="T79" fmla="*/ 9 h 554"/>
                  <a:gd name="T80" fmla="*/ 4 w 243"/>
                  <a:gd name="T81" fmla="*/ 9 h 554"/>
                  <a:gd name="T82" fmla="*/ 3 w 243"/>
                  <a:gd name="T83" fmla="*/ 10 h 554"/>
                  <a:gd name="T84" fmla="*/ 4 w 243"/>
                  <a:gd name="T85" fmla="*/ 10 h 554"/>
                  <a:gd name="T86" fmla="*/ 3 w 243"/>
                  <a:gd name="T87" fmla="*/ 11 h 554"/>
                  <a:gd name="T88" fmla="*/ 4 w 243"/>
                  <a:gd name="T89" fmla="*/ 13 h 554"/>
                  <a:gd name="T90" fmla="*/ 4 w 243"/>
                  <a:gd name="T91" fmla="*/ 17 h 554"/>
                  <a:gd name="T92" fmla="*/ 3 w 243"/>
                  <a:gd name="T93" fmla="*/ 12 h 554"/>
                  <a:gd name="T94" fmla="*/ 4 w 243"/>
                  <a:gd name="T95" fmla="*/ 17 h 554"/>
                  <a:gd name="T96" fmla="*/ 5 w 243"/>
                  <a:gd name="T97" fmla="*/ 17 h 554"/>
                  <a:gd name="T98" fmla="*/ 6 w 243"/>
                  <a:gd name="T99" fmla="*/ 19 h 554"/>
                  <a:gd name="T100" fmla="*/ 6 w 243"/>
                  <a:gd name="T101" fmla="*/ 21 h 554"/>
                  <a:gd name="T102" fmla="*/ 5 w 243"/>
                  <a:gd name="T103" fmla="*/ 19 h 554"/>
                  <a:gd name="T104" fmla="*/ 4 w 243"/>
                  <a:gd name="T105" fmla="*/ 17 h 554"/>
                  <a:gd name="T106" fmla="*/ 7 w 243"/>
                  <a:gd name="T107" fmla="*/ 20 h 554"/>
                  <a:gd name="T108" fmla="*/ 8 w 243"/>
                  <a:gd name="T109" fmla="*/ 21 h 554"/>
                  <a:gd name="T110" fmla="*/ 8 w 243"/>
                  <a:gd name="T111" fmla="*/ 22 h 554"/>
                  <a:gd name="T112" fmla="*/ 7 w 243"/>
                  <a:gd name="T113" fmla="*/ 21 h 554"/>
                  <a:gd name="T114" fmla="*/ 6 w 243"/>
                  <a:gd name="T115" fmla="*/ 20 h 554"/>
                  <a:gd name="T116" fmla="*/ 9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220" y="542"/>
                    </a:moveTo>
                    <a:lnTo>
                      <a:pt x="220" y="533"/>
                    </a:lnTo>
                    <a:lnTo>
                      <a:pt x="219" y="522"/>
                    </a:lnTo>
                    <a:lnTo>
                      <a:pt x="219" y="509"/>
                    </a:lnTo>
                    <a:lnTo>
                      <a:pt x="216" y="494"/>
                    </a:lnTo>
                    <a:lnTo>
                      <a:pt x="241" y="492"/>
                    </a:lnTo>
                    <a:lnTo>
                      <a:pt x="242" y="507"/>
                    </a:lnTo>
                    <a:lnTo>
                      <a:pt x="243" y="521"/>
                    </a:lnTo>
                    <a:lnTo>
                      <a:pt x="243" y="533"/>
                    </a:lnTo>
                    <a:lnTo>
                      <a:pt x="243" y="542"/>
                    </a:lnTo>
                    <a:lnTo>
                      <a:pt x="220" y="542"/>
                    </a:lnTo>
                    <a:close/>
                    <a:moveTo>
                      <a:pt x="216" y="494"/>
                    </a:moveTo>
                    <a:lnTo>
                      <a:pt x="216" y="486"/>
                    </a:lnTo>
                    <a:lnTo>
                      <a:pt x="215" y="477"/>
                    </a:lnTo>
                    <a:lnTo>
                      <a:pt x="214" y="466"/>
                    </a:lnTo>
                    <a:lnTo>
                      <a:pt x="213" y="456"/>
                    </a:lnTo>
                    <a:lnTo>
                      <a:pt x="238" y="454"/>
                    </a:lnTo>
                    <a:lnTo>
                      <a:pt x="239" y="464"/>
                    </a:lnTo>
                    <a:lnTo>
                      <a:pt x="239" y="474"/>
                    </a:lnTo>
                    <a:lnTo>
                      <a:pt x="240" y="483"/>
                    </a:lnTo>
                    <a:lnTo>
                      <a:pt x="241" y="492"/>
                    </a:lnTo>
                    <a:lnTo>
                      <a:pt x="216" y="494"/>
                    </a:lnTo>
                    <a:close/>
                    <a:moveTo>
                      <a:pt x="213" y="456"/>
                    </a:moveTo>
                    <a:lnTo>
                      <a:pt x="212" y="447"/>
                    </a:lnTo>
                    <a:lnTo>
                      <a:pt x="211" y="436"/>
                    </a:lnTo>
                    <a:lnTo>
                      <a:pt x="210" y="424"/>
                    </a:lnTo>
                    <a:lnTo>
                      <a:pt x="208" y="412"/>
                    </a:lnTo>
                    <a:lnTo>
                      <a:pt x="233" y="409"/>
                    </a:lnTo>
                    <a:lnTo>
                      <a:pt x="234" y="421"/>
                    </a:lnTo>
                    <a:lnTo>
                      <a:pt x="235" y="432"/>
                    </a:lnTo>
                    <a:lnTo>
                      <a:pt x="237" y="442"/>
                    </a:lnTo>
                    <a:lnTo>
                      <a:pt x="238" y="454"/>
                    </a:lnTo>
                    <a:lnTo>
                      <a:pt x="213" y="456"/>
                    </a:lnTo>
                    <a:close/>
                    <a:moveTo>
                      <a:pt x="208" y="412"/>
                    </a:moveTo>
                    <a:lnTo>
                      <a:pt x="206" y="390"/>
                    </a:lnTo>
                    <a:lnTo>
                      <a:pt x="201" y="365"/>
                    </a:lnTo>
                    <a:lnTo>
                      <a:pt x="198" y="341"/>
                    </a:lnTo>
                    <a:lnTo>
                      <a:pt x="194" y="315"/>
                    </a:lnTo>
                    <a:lnTo>
                      <a:pt x="188" y="290"/>
                    </a:lnTo>
                    <a:lnTo>
                      <a:pt x="183" y="264"/>
                    </a:lnTo>
                    <a:lnTo>
                      <a:pt x="178" y="239"/>
                    </a:lnTo>
                    <a:lnTo>
                      <a:pt x="171" y="215"/>
                    </a:lnTo>
                    <a:lnTo>
                      <a:pt x="195" y="208"/>
                    </a:lnTo>
                    <a:lnTo>
                      <a:pt x="201" y="234"/>
                    </a:lnTo>
                    <a:lnTo>
                      <a:pt x="207" y="260"/>
                    </a:lnTo>
                    <a:lnTo>
                      <a:pt x="212" y="286"/>
                    </a:lnTo>
                    <a:lnTo>
                      <a:pt x="218" y="312"/>
                    </a:lnTo>
                    <a:lnTo>
                      <a:pt x="222" y="337"/>
                    </a:lnTo>
                    <a:lnTo>
                      <a:pt x="226" y="363"/>
                    </a:lnTo>
                    <a:lnTo>
                      <a:pt x="229" y="386"/>
                    </a:lnTo>
                    <a:lnTo>
                      <a:pt x="233" y="409"/>
                    </a:lnTo>
                    <a:lnTo>
                      <a:pt x="208" y="412"/>
                    </a:lnTo>
                    <a:close/>
                    <a:moveTo>
                      <a:pt x="171" y="215"/>
                    </a:moveTo>
                    <a:lnTo>
                      <a:pt x="165" y="192"/>
                    </a:lnTo>
                    <a:lnTo>
                      <a:pt x="158" y="170"/>
                    </a:lnTo>
                    <a:lnTo>
                      <a:pt x="152" y="149"/>
                    </a:lnTo>
                    <a:lnTo>
                      <a:pt x="144" y="129"/>
                    </a:lnTo>
                    <a:lnTo>
                      <a:pt x="137" y="110"/>
                    </a:lnTo>
                    <a:lnTo>
                      <a:pt x="128" y="93"/>
                    </a:lnTo>
                    <a:lnTo>
                      <a:pt x="119" y="77"/>
                    </a:lnTo>
                    <a:lnTo>
                      <a:pt x="111" y="62"/>
                    </a:lnTo>
                    <a:lnTo>
                      <a:pt x="130" y="49"/>
                    </a:lnTo>
                    <a:lnTo>
                      <a:pt x="140" y="64"/>
                    </a:lnTo>
                    <a:lnTo>
                      <a:pt x="149" y="81"/>
                    </a:lnTo>
                    <a:lnTo>
                      <a:pt x="158" y="99"/>
                    </a:lnTo>
                    <a:lnTo>
                      <a:pt x="166" y="118"/>
                    </a:lnTo>
                    <a:lnTo>
                      <a:pt x="174" y="140"/>
                    </a:lnTo>
                    <a:lnTo>
                      <a:pt x="181" y="162"/>
                    </a:lnTo>
                    <a:lnTo>
                      <a:pt x="188" y="184"/>
                    </a:lnTo>
                    <a:lnTo>
                      <a:pt x="195" y="208"/>
                    </a:lnTo>
                    <a:lnTo>
                      <a:pt x="171" y="215"/>
                    </a:lnTo>
                    <a:close/>
                    <a:moveTo>
                      <a:pt x="111" y="62"/>
                    </a:moveTo>
                    <a:lnTo>
                      <a:pt x="102" y="53"/>
                    </a:lnTo>
                    <a:lnTo>
                      <a:pt x="94" y="44"/>
                    </a:lnTo>
                    <a:lnTo>
                      <a:pt x="86" y="36"/>
                    </a:lnTo>
                    <a:lnTo>
                      <a:pt x="77" y="30"/>
                    </a:lnTo>
                    <a:lnTo>
                      <a:pt x="89" y="9"/>
                    </a:lnTo>
                    <a:lnTo>
                      <a:pt x="100" y="16"/>
                    </a:lnTo>
                    <a:lnTo>
                      <a:pt x="111" y="26"/>
                    </a:lnTo>
                    <a:lnTo>
                      <a:pt x="120" y="36"/>
                    </a:lnTo>
                    <a:lnTo>
                      <a:pt x="130" y="49"/>
                    </a:lnTo>
                    <a:lnTo>
                      <a:pt x="111" y="62"/>
                    </a:lnTo>
                    <a:close/>
                    <a:moveTo>
                      <a:pt x="77" y="30"/>
                    </a:moveTo>
                    <a:lnTo>
                      <a:pt x="70" y="27"/>
                    </a:lnTo>
                    <a:lnTo>
                      <a:pt x="61" y="24"/>
                    </a:lnTo>
                    <a:lnTo>
                      <a:pt x="52" y="24"/>
                    </a:lnTo>
                    <a:lnTo>
                      <a:pt x="44" y="26"/>
                    </a:lnTo>
                    <a:lnTo>
                      <a:pt x="37" y="2"/>
                    </a:lnTo>
                    <a:lnTo>
                      <a:pt x="44" y="1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71" y="2"/>
                    </a:lnTo>
                    <a:lnTo>
                      <a:pt x="77" y="3"/>
                    </a:lnTo>
                    <a:lnTo>
                      <a:pt x="82" y="6"/>
                    </a:lnTo>
                    <a:lnTo>
                      <a:pt x="89" y="9"/>
                    </a:lnTo>
                    <a:lnTo>
                      <a:pt x="77" y="30"/>
                    </a:lnTo>
                    <a:close/>
                    <a:moveTo>
                      <a:pt x="44" y="26"/>
                    </a:moveTo>
                    <a:lnTo>
                      <a:pt x="37" y="28"/>
                    </a:lnTo>
                    <a:lnTo>
                      <a:pt x="32" y="30"/>
                    </a:lnTo>
                    <a:lnTo>
                      <a:pt x="26" y="33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2" y="8"/>
                    </a:lnTo>
                    <a:lnTo>
                      <a:pt x="30" y="5"/>
                    </a:lnTo>
                    <a:lnTo>
                      <a:pt x="37" y="2"/>
                    </a:lnTo>
                    <a:lnTo>
                      <a:pt x="44" y="26"/>
                    </a:lnTo>
                    <a:close/>
                    <a:moveTo>
                      <a:pt x="1" y="32"/>
                    </a:moveTo>
                    <a:lnTo>
                      <a:pt x="0" y="28"/>
                    </a:lnTo>
                    <a:lnTo>
                      <a:pt x="1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27"/>
                    </a:lnTo>
                    <a:lnTo>
                      <a:pt x="1" y="3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3" y="28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30" y="37"/>
                    </a:lnTo>
                    <a:lnTo>
                      <a:pt x="36" y="51"/>
                    </a:lnTo>
                    <a:lnTo>
                      <a:pt x="13" y="60"/>
                    </a:lnTo>
                    <a:lnTo>
                      <a:pt x="7" y="46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36" y="51"/>
                    </a:moveTo>
                    <a:lnTo>
                      <a:pt x="41" y="68"/>
                    </a:lnTo>
                    <a:lnTo>
                      <a:pt x="47" y="81"/>
                    </a:lnTo>
                    <a:lnTo>
                      <a:pt x="23" y="89"/>
                    </a:lnTo>
                    <a:lnTo>
                      <a:pt x="18" y="73"/>
                    </a:lnTo>
                    <a:lnTo>
                      <a:pt x="13" y="60"/>
                    </a:lnTo>
                    <a:lnTo>
                      <a:pt x="36" y="51"/>
                    </a:lnTo>
                    <a:close/>
                    <a:moveTo>
                      <a:pt x="47" y="81"/>
                    </a:moveTo>
                    <a:lnTo>
                      <a:pt x="59" y="117"/>
                    </a:lnTo>
                    <a:lnTo>
                      <a:pt x="71" y="154"/>
                    </a:lnTo>
                    <a:lnTo>
                      <a:pt x="80" y="191"/>
                    </a:lnTo>
                    <a:lnTo>
                      <a:pt x="90" y="226"/>
                    </a:lnTo>
                    <a:lnTo>
                      <a:pt x="66" y="232"/>
                    </a:lnTo>
                    <a:lnTo>
                      <a:pt x="58" y="197"/>
                    </a:lnTo>
                    <a:lnTo>
                      <a:pt x="47" y="162"/>
                    </a:lnTo>
                    <a:lnTo>
                      <a:pt x="36" y="125"/>
                    </a:lnTo>
                    <a:lnTo>
                      <a:pt x="23" y="89"/>
                    </a:lnTo>
                    <a:lnTo>
                      <a:pt x="47" y="81"/>
                    </a:lnTo>
                    <a:close/>
                    <a:moveTo>
                      <a:pt x="66" y="232"/>
                    </a:moveTo>
                    <a:lnTo>
                      <a:pt x="66" y="232"/>
                    </a:lnTo>
                    <a:lnTo>
                      <a:pt x="78" y="230"/>
                    </a:lnTo>
                    <a:lnTo>
                      <a:pt x="66" y="232"/>
                    </a:lnTo>
                    <a:close/>
                    <a:moveTo>
                      <a:pt x="90" y="226"/>
                    </a:moveTo>
                    <a:lnTo>
                      <a:pt x="90" y="228"/>
                    </a:lnTo>
                    <a:lnTo>
                      <a:pt x="89" y="224"/>
                    </a:lnTo>
                    <a:lnTo>
                      <a:pt x="89" y="222"/>
                    </a:lnTo>
                    <a:lnTo>
                      <a:pt x="90" y="228"/>
                    </a:lnTo>
                    <a:lnTo>
                      <a:pt x="66" y="233"/>
                    </a:lnTo>
                    <a:lnTo>
                      <a:pt x="65" y="228"/>
                    </a:lnTo>
                    <a:lnTo>
                      <a:pt x="65" y="230"/>
                    </a:lnTo>
                    <a:lnTo>
                      <a:pt x="66" y="234"/>
                    </a:lnTo>
                    <a:lnTo>
                      <a:pt x="66" y="232"/>
                    </a:lnTo>
                    <a:lnTo>
                      <a:pt x="90" y="226"/>
                    </a:lnTo>
                    <a:close/>
                    <a:moveTo>
                      <a:pt x="90" y="228"/>
                    </a:moveTo>
                    <a:lnTo>
                      <a:pt x="93" y="240"/>
                    </a:lnTo>
                    <a:lnTo>
                      <a:pt x="97" y="256"/>
                    </a:lnTo>
                    <a:lnTo>
                      <a:pt x="73" y="260"/>
                    </a:lnTo>
                    <a:lnTo>
                      <a:pt x="70" y="247"/>
                    </a:lnTo>
                    <a:lnTo>
                      <a:pt x="66" y="233"/>
                    </a:lnTo>
                    <a:lnTo>
                      <a:pt x="90" y="228"/>
                    </a:lnTo>
                    <a:close/>
                    <a:moveTo>
                      <a:pt x="97" y="256"/>
                    </a:moveTo>
                    <a:lnTo>
                      <a:pt x="100" y="273"/>
                    </a:lnTo>
                    <a:lnTo>
                      <a:pt x="102" y="283"/>
                    </a:lnTo>
                    <a:lnTo>
                      <a:pt x="77" y="287"/>
                    </a:lnTo>
                    <a:lnTo>
                      <a:pt x="75" y="271"/>
                    </a:lnTo>
                    <a:lnTo>
                      <a:pt x="73" y="260"/>
                    </a:lnTo>
                    <a:lnTo>
                      <a:pt x="97" y="256"/>
                    </a:lnTo>
                    <a:close/>
                    <a:moveTo>
                      <a:pt x="102" y="283"/>
                    </a:moveTo>
                    <a:lnTo>
                      <a:pt x="107" y="317"/>
                    </a:lnTo>
                    <a:lnTo>
                      <a:pt x="112" y="351"/>
                    </a:lnTo>
                    <a:lnTo>
                      <a:pt x="115" y="385"/>
                    </a:lnTo>
                    <a:lnTo>
                      <a:pt x="117" y="418"/>
                    </a:lnTo>
                    <a:lnTo>
                      <a:pt x="92" y="419"/>
                    </a:lnTo>
                    <a:lnTo>
                      <a:pt x="91" y="387"/>
                    </a:lnTo>
                    <a:lnTo>
                      <a:pt x="88" y="355"/>
                    </a:lnTo>
                    <a:lnTo>
                      <a:pt x="84" y="321"/>
                    </a:lnTo>
                    <a:lnTo>
                      <a:pt x="77" y="287"/>
                    </a:lnTo>
                    <a:lnTo>
                      <a:pt x="102" y="283"/>
                    </a:lnTo>
                    <a:close/>
                    <a:moveTo>
                      <a:pt x="93" y="422"/>
                    </a:moveTo>
                    <a:lnTo>
                      <a:pt x="93" y="420"/>
                    </a:lnTo>
                    <a:lnTo>
                      <a:pt x="92" y="419"/>
                    </a:lnTo>
                    <a:lnTo>
                      <a:pt x="105" y="419"/>
                    </a:lnTo>
                    <a:lnTo>
                      <a:pt x="93" y="422"/>
                    </a:lnTo>
                    <a:close/>
                    <a:moveTo>
                      <a:pt x="116" y="414"/>
                    </a:moveTo>
                    <a:lnTo>
                      <a:pt x="120" y="427"/>
                    </a:lnTo>
                    <a:lnTo>
                      <a:pt x="126" y="440"/>
                    </a:lnTo>
                    <a:lnTo>
                      <a:pt x="130" y="451"/>
                    </a:lnTo>
                    <a:lnTo>
                      <a:pt x="135" y="462"/>
                    </a:lnTo>
                    <a:lnTo>
                      <a:pt x="142" y="472"/>
                    </a:lnTo>
                    <a:lnTo>
                      <a:pt x="148" y="481"/>
                    </a:lnTo>
                    <a:lnTo>
                      <a:pt x="155" y="489"/>
                    </a:lnTo>
                    <a:lnTo>
                      <a:pt x="161" y="496"/>
                    </a:lnTo>
                    <a:lnTo>
                      <a:pt x="144" y="515"/>
                    </a:lnTo>
                    <a:lnTo>
                      <a:pt x="137" y="506"/>
                    </a:lnTo>
                    <a:lnTo>
                      <a:pt x="129" y="496"/>
                    </a:lnTo>
                    <a:lnTo>
                      <a:pt x="121" y="486"/>
                    </a:lnTo>
                    <a:lnTo>
                      <a:pt x="115" y="475"/>
                    </a:lnTo>
                    <a:lnTo>
                      <a:pt x="108" y="463"/>
                    </a:lnTo>
                    <a:lnTo>
                      <a:pt x="103" y="450"/>
                    </a:lnTo>
                    <a:lnTo>
                      <a:pt x="98" y="436"/>
                    </a:lnTo>
                    <a:lnTo>
                      <a:pt x="93" y="422"/>
                    </a:lnTo>
                    <a:lnTo>
                      <a:pt x="116" y="414"/>
                    </a:lnTo>
                    <a:close/>
                    <a:moveTo>
                      <a:pt x="161" y="496"/>
                    </a:moveTo>
                    <a:lnTo>
                      <a:pt x="169" y="503"/>
                    </a:lnTo>
                    <a:lnTo>
                      <a:pt x="176" y="509"/>
                    </a:lnTo>
                    <a:lnTo>
                      <a:pt x="185" y="515"/>
                    </a:lnTo>
                    <a:lnTo>
                      <a:pt x="194" y="519"/>
                    </a:lnTo>
                    <a:lnTo>
                      <a:pt x="203" y="522"/>
                    </a:lnTo>
                    <a:lnTo>
                      <a:pt x="212" y="526"/>
                    </a:lnTo>
                    <a:lnTo>
                      <a:pt x="223" y="528"/>
                    </a:lnTo>
                    <a:lnTo>
                      <a:pt x="233" y="529"/>
                    </a:lnTo>
                    <a:lnTo>
                      <a:pt x="230" y="554"/>
                    </a:lnTo>
                    <a:lnTo>
                      <a:pt x="218" y="552"/>
                    </a:lnTo>
                    <a:lnTo>
                      <a:pt x="206" y="549"/>
                    </a:lnTo>
                    <a:lnTo>
                      <a:pt x="195" y="545"/>
                    </a:lnTo>
                    <a:lnTo>
                      <a:pt x="183" y="541"/>
                    </a:lnTo>
                    <a:lnTo>
                      <a:pt x="173" y="535"/>
                    </a:lnTo>
                    <a:lnTo>
                      <a:pt x="162" y="530"/>
                    </a:lnTo>
                    <a:lnTo>
                      <a:pt x="154" y="522"/>
                    </a:lnTo>
                    <a:lnTo>
                      <a:pt x="144" y="515"/>
                    </a:lnTo>
                    <a:lnTo>
                      <a:pt x="161" y="496"/>
                    </a:lnTo>
                    <a:close/>
                    <a:moveTo>
                      <a:pt x="243" y="542"/>
                    </a:moveTo>
                    <a:lnTo>
                      <a:pt x="242" y="546"/>
                    </a:lnTo>
                    <a:lnTo>
                      <a:pt x="239" y="550"/>
                    </a:lnTo>
                    <a:lnTo>
                      <a:pt x="235" y="553"/>
                    </a:lnTo>
                    <a:lnTo>
                      <a:pt x="230" y="554"/>
                    </a:lnTo>
                    <a:lnTo>
                      <a:pt x="232" y="542"/>
                    </a:lnTo>
                    <a:lnTo>
                      <a:pt x="243" y="54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7" name="Freeform 1239"/>
              <p:cNvSpPr>
                <a:spLocks/>
              </p:cNvSpPr>
              <p:nvPr/>
            </p:nvSpPr>
            <p:spPr bwMode="auto">
              <a:xfrm>
                <a:off x="2913" y="1766"/>
                <a:ext cx="39" cy="104"/>
              </a:xfrm>
              <a:custGeom>
                <a:avLst/>
                <a:gdLst>
                  <a:gd name="T0" fmla="*/ 8 w 200"/>
                  <a:gd name="T1" fmla="*/ 20 h 502"/>
                  <a:gd name="T2" fmla="*/ 8 w 200"/>
                  <a:gd name="T3" fmla="*/ 19 h 502"/>
                  <a:gd name="T4" fmla="*/ 8 w 200"/>
                  <a:gd name="T5" fmla="*/ 18 h 502"/>
                  <a:gd name="T6" fmla="*/ 8 w 200"/>
                  <a:gd name="T7" fmla="*/ 17 h 502"/>
                  <a:gd name="T8" fmla="*/ 8 w 200"/>
                  <a:gd name="T9" fmla="*/ 15 h 502"/>
                  <a:gd name="T10" fmla="*/ 7 w 200"/>
                  <a:gd name="T11" fmla="*/ 13 h 502"/>
                  <a:gd name="T12" fmla="*/ 7 w 200"/>
                  <a:gd name="T13" fmla="*/ 11 h 502"/>
                  <a:gd name="T14" fmla="*/ 7 w 200"/>
                  <a:gd name="T15" fmla="*/ 9 h 502"/>
                  <a:gd name="T16" fmla="*/ 6 w 200"/>
                  <a:gd name="T17" fmla="*/ 7 h 502"/>
                  <a:gd name="T18" fmla="*/ 6 w 200"/>
                  <a:gd name="T19" fmla="*/ 7 h 502"/>
                  <a:gd name="T20" fmla="*/ 6 w 200"/>
                  <a:gd name="T21" fmla="*/ 6 h 502"/>
                  <a:gd name="T22" fmla="*/ 5 w 200"/>
                  <a:gd name="T23" fmla="*/ 5 h 502"/>
                  <a:gd name="T24" fmla="*/ 5 w 200"/>
                  <a:gd name="T25" fmla="*/ 4 h 502"/>
                  <a:gd name="T26" fmla="*/ 5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3 w 200"/>
                  <a:gd name="T35" fmla="*/ 1 h 502"/>
                  <a:gd name="T36" fmla="*/ 3 w 200"/>
                  <a:gd name="T37" fmla="*/ 1 h 502"/>
                  <a:gd name="T38" fmla="*/ 3 w 200"/>
                  <a:gd name="T39" fmla="*/ 0 h 502"/>
                  <a:gd name="T40" fmla="*/ 2 w 200"/>
                  <a:gd name="T41" fmla="*/ 0 h 502"/>
                  <a:gd name="T42" fmla="*/ 2 w 200"/>
                  <a:gd name="T43" fmla="*/ 0 h 502"/>
                  <a:gd name="T44" fmla="*/ 2 w 200"/>
                  <a:gd name="T45" fmla="*/ 0 h 502"/>
                  <a:gd name="T46" fmla="*/ 2 w 200"/>
                  <a:gd name="T47" fmla="*/ 0 h 502"/>
                  <a:gd name="T48" fmla="*/ 2 w 200"/>
                  <a:gd name="T49" fmla="*/ 0 h 502"/>
                  <a:gd name="T50" fmla="*/ 1 w 200"/>
                  <a:gd name="T51" fmla="*/ 0 h 502"/>
                  <a:gd name="T52" fmla="*/ 1 w 200"/>
                  <a:gd name="T53" fmla="*/ 0 h 502"/>
                  <a:gd name="T54" fmla="*/ 1 w 200"/>
                  <a:gd name="T55" fmla="*/ 0 h 502"/>
                  <a:gd name="T56" fmla="*/ 1 w 200"/>
                  <a:gd name="T57" fmla="*/ 0 h 502"/>
                  <a:gd name="T58" fmla="*/ 0 w 200"/>
                  <a:gd name="T59" fmla="*/ 0 h 502"/>
                  <a:gd name="T60" fmla="*/ 0 w 200"/>
                  <a:gd name="T61" fmla="*/ 1 h 502"/>
                  <a:gd name="T62" fmla="*/ 0 w 200"/>
                  <a:gd name="T63" fmla="*/ 2 h 502"/>
                  <a:gd name="T64" fmla="*/ 1 w 200"/>
                  <a:gd name="T65" fmla="*/ 3 h 502"/>
                  <a:gd name="T66" fmla="*/ 1 w 200"/>
                  <a:gd name="T67" fmla="*/ 3 h 502"/>
                  <a:gd name="T68" fmla="*/ 1 w 200"/>
                  <a:gd name="T69" fmla="*/ 4 h 502"/>
                  <a:gd name="T70" fmla="*/ 2 w 200"/>
                  <a:gd name="T71" fmla="*/ 5 h 502"/>
                  <a:gd name="T72" fmla="*/ 2 w 200"/>
                  <a:gd name="T73" fmla="*/ 6 h 502"/>
                  <a:gd name="T74" fmla="*/ 2 w 200"/>
                  <a:gd name="T75" fmla="*/ 7 h 502"/>
                  <a:gd name="T76" fmla="*/ 2 w 200"/>
                  <a:gd name="T77" fmla="*/ 8 h 502"/>
                  <a:gd name="T78" fmla="*/ 3 w 200"/>
                  <a:gd name="T79" fmla="*/ 9 h 502"/>
                  <a:gd name="T80" fmla="*/ 3 w 200"/>
                  <a:gd name="T81" fmla="*/ 10 h 502"/>
                  <a:gd name="T82" fmla="*/ 3 w 200"/>
                  <a:gd name="T83" fmla="*/ 11 h 502"/>
                  <a:gd name="T84" fmla="*/ 3 w 200"/>
                  <a:gd name="T85" fmla="*/ 12 h 502"/>
                  <a:gd name="T86" fmla="*/ 3 w 200"/>
                  <a:gd name="T87" fmla="*/ 13 h 502"/>
                  <a:gd name="T88" fmla="*/ 3 w 200"/>
                  <a:gd name="T89" fmla="*/ 14 h 502"/>
                  <a:gd name="T90" fmla="*/ 3 w 200"/>
                  <a:gd name="T91" fmla="*/ 15 h 502"/>
                  <a:gd name="T92" fmla="*/ 3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5 w 200"/>
                  <a:gd name="T105" fmla="*/ 18 h 502"/>
                  <a:gd name="T106" fmla="*/ 5 w 200"/>
                  <a:gd name="T107" fmla="*/ 18 h 502"/>
                  <a:gd name="T108" fmla="*/ 5 w 200"/>
                  <a:gd name="T109" fmla="*/ 19 h 502"/>
                  <a:gd name="T110" fmla="*/ 5 w 200"/>
                  <a:gd name="T111" fmla="*/ 19 h 502"/>
                  <a:gd name="T112" fmla="*/ 6 w 200"/>
                  <a:gd name="T113" fmla="*/ 19 h 502"/>
                  <a:gd name="T114" fmla="*/ 6 w 200"/>
                  <a:gd name="T115" fmla="*/ 19 h 502"/>
                  <a:gd name="T116" fmla="*/ 6 w 200"/>
                  <a:gd name="T117" fmla="*/ 20 h 502"/>
                  <a:gd name="T118" fmla="*/ 7 w 200"/>
                  <a:gd name="T119" fmla="*/ 20 h 502"/>
                  <a:gd name="T120" fmla="*/ 7 w 200"/>
                  <a:gd name="T121" fmla="*/ 20 h 502"/>
                  <a:gd name="T122" fmla="*/ 8 w 200"/>
                  <a:gd name="T123" fmla="*/ 20 h 502"/>
                  <a:gd name="T124" fmla="*/ 8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200" y="502"/>
                    </a:moveTo>
                    <a:lnTo>
                      <a:pt x="199" y="484"/>
                    </a:lnTo>
                    <a:lnTo>
                      <a:pt x="198" y="455"/>
                    </a:lnTo>
                    <a:lnTo>
                      <a:pt x="195" y="421"/>
                    </a:lnTo>
                    <a:lnTo>
                      <a:pt x="189" y="380"/>
                    </a:lnTo>
                    <a:lnTo>
                      <a:pt x="184" y="335"/>
                    </a:lnTo>
                    <a:lnTo>
                      <a:pt x="176" y="286"/>
                    </a:lnTo>
                    <a:lnTo>
                      <a:pt x="167" y="237"/>
                    </a:lnTo>
                    <a:lnTo>
                      <a:pt x="155" y="188"/>
                    </a:lnTo>
                    <a:lnTo>
                      <a:pt x="149" y="165"/>
                    </a:lnTo>
                    <a:lnTo>
                      <a:pt x="142" y="142"/>
                    </a:lnTo>
                    <a:lnTo>
                      <a:pt x="135" y="121"/>
                    </a:lnTo>
                    <a:lnTo>
                      <a:pt x="128" y="100"/>
                    </a:lnTo>
                    <a:lnTo>
                      <a:pt x="120" y="82"/>
                    </a:lnTo>
                    <a:lnTo>
                      <a:pt x="111" y="63"/>
                    </a:lnTo>
                    <a:lnTo>
                      <a:pt x="102" y="48"/>
                    </a:lnTo>
                    <a:lnTo>
                      <a:pt x="93" y="34"/>
                    </a:lnTo>
                    <a:lnTo>
                      <a:pt x="83" y="22"/>
                    </a:lnTo>
                    <a:lnTo>
                      <a:pt x="73" y="13"/>
                    </a:lnTo>
                    <a:lnTo>
                      <a:pt x="67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39" y="0"/>
                    </a:lnTo>
                    <a:lnTo>
                      <a:pt x="33" y="1"/>
                    </a:lnTo>
                    <a:lnTo>
                      <a:pt x="26" y="2"/>
                    </a:lnTo>
                    <a:lnTo>
                      <a:pt x="21" y="4"/>
                    </a:lnTo>
                    <a:lnTo>
                      <a:pt x="14" y="6"/>
                    </a:lnTo>
                    <a:lnTo>
                      <a:pt x="7" y="11"/>
                    </a:lnTo>
                    <a:lnTo>
                      <a:pt x="0" y="15"/>
                    </a:lnTo>
                    <a:lnTo>
                      <a:pt x="10" y="39"/>
                    </a:lnTo>
                    <a:lnTo>
                      <a:pt x="19" y="63"/>
                    </a:lnTo>
                    <a:lnTo>
                      <a:pt x="27" y="87"/>
                    </a:lnTo>
                    <a:lnTo>
                      <a:pt x="35" y="112"/>
                    </a:lnTo>
                    <a:lnTo>
                      <a:pt x="42" y="136"/>
                    </a:lnTo>
                    <a:lnTo>
                      <a:pt x="49" y="160"/>
                    </a:lnTo>
                    <a:lnTo>
                      <a:pt x="55" y="183"/>
                    </a:lnTo>
                    <a:lnTo>
                      <a:pt x="61" y="207"/>
                    </a:lnTo>
                    <a:lnTo>
                      <a:pt x="65" y="230"/>
                    </a:lnTo>
                    <a:lnTo>
                      <a:pt x="70" y="254"/>
                    </a:lnTo>
                    <a:lnTo>
                      <a:pt x="74" y="276"/>
                    </a:lnTo>
                    <a:lnTo>
                      <a:pt x="78" y="299"/>
                    </a:lnTo>
                    <a:lnTo>
                      <a:pt x="80" y="322"/>
                    </a:lnTo>
                    <a:lnTo>
                      <a:pt x="82" y="343"/>
                    </a:lnTo>
                    <a:lnTo>
                      <a:pt x="84" y="365"/>
                    </a:lnTo>
                    <a:lnTo>
                      <a:pt x="86" y="386"/>
                    </a:lnTo>
                    <a:lnTo>
                      <a:pt x="90" y="399"/>
                    </a:lnTo>
                    <a:lnTo>
                      <a:pt x="94" y="412"/>
                    </a:lnTo>
                    <a:lnTo>
                      <a:pt x="100" y="423"/>
                    </a:lnTo>
                    <a:lnTo>
                      <a:pt x="105" y="434"/>
                    </a:lnTo>
                    <a:lnTo>
                      <a:pt x="110" y="444"/>
                    </a:lnTo>
                    <a:lnTo>
                      <a:pt x="117" y="453"/>
                    </a:lnTo>
                    <a:lnTo>
                      <a:pt x="123" y="462"/>
                    </a:lnTo>
                    <a:lnTo>
                      <a:pt x="130" y="470"/>
                    </a:lnTo>
                    <a:lnTo>
                      <a:pt x="137" y="476"/>
                    </a:lnTo>
                    <a:lnTo>
                      <a:pt x="145" y="481"/>
                    </a:lnTo>
                    <a:lnTo>
                      <a:pt x="154" y="487"/>
                    </a:lnTo>
                    <a:lnTo>
                      <a:pt x="162" y="491"/>
                    </a:lnTo>
                    <a:lnTo>
                      <a:pt x="171" y="495"/>
                    </a:lnTo>
                    <a:lnTo>
                      <a:pt x="181" y="498"/>
                    </a:lnTo>
                    <a:lnTo>
                      <a:pt x="190" y="500"/>
                    </a:lnTo>
                    <a:lnTo>
                      <a:pt x="20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8" name="Freeform 1240"/>
              <p:cNvSpPr>
                <a:spLocks noEditPoints="1"/>
              </p:cNvSpPr>
              <p:nvPr/>
            </p:nvSpPr>
            <p:spPr bwMode="auto">
              <a:xfrm>
                <a:off x="2909" y="1762"/>
                <a:ext cx="47" cy="104"/>
              </a:xfrm>
              <a:custGeom>
                <a:avLst/>
                <a:gdLst>
                  <a:gd name="T0" fmla="*/ 9 w 224"/>
                  <a:gd name="T1" fmla="*/ 20 h 526"/>
                  <a:gd name="T2" fmla="*/ 8 w 224"/>
                  <a:gd name="T3" fmla="*/ 20 h 526"/>
                  <a:gd name="T4" fmla="*/ 9 w 224"/>
                  <a:gd name="T5" fmla="*/ 19 h 526"/>
                  <a:gd name="T6" fmla="*/ 8 w 224"/>
                  <a:gd name="T7" fmla="*/ 18 h 526"/>
                  <a:gd name="T8" fmla="*/ 8 w 224"/>
                  <a:gd name="T9" fmla="*/ 17 h 526"/>
                  <a:gd name="T10" fmla="*/ 9 w 224"/>
                  <a:gd name="T11" fmla="*/ 19 h 526"/>
                  <a:gd name="T12" fmla="*/ 7 w 224"/>
                  <a:gd name="T13" fmla="*/ 15 h 526"/>
                  <a:gd name="T14" fmla="*/ 6 w 224"/>
                  <a:gd name="T15" fmla="*/ 10 h 526"/>
                  <a:gd name="T16" fmla="*/ 7 w 224"/>
                  <a:gd name="T17" fmla="*/ 9 h 526"/>
                  <a:gd name="T18" fmla="*/ 8 w 224"/>
                  <a:gd name="T19" fmla="*/ 14 h 526"/>
                  <a:gd name="T20" fmla="*/ 7 w 224"/>
                  <a:gd name="T21" fmla="*/ 17 h 526"/>
                  <a:gd name="T22" fmla="*/ 5 w 224"/>
                  <a:gd name="T23" fmla="*/ 6 h 526"/>
                  <a:gd name="T24" fmla="*/ 4 w 224"/>
                  <a:gd name="T25" fmla="*/ 3 h 526"/>
                  <a:gd name="T26" fmla="*/ 5 w 224"/>
                  <a:gd name="T27" fmla="*/ 3 h 526"/>
                  <a:gd name="T28" fmla="*/ 6 w 224"/>
                  <a:gd name="T29" fmla="*/ 6 h 526"/>
                  <a:gd name="T30" fmla="*/ 4 w 224"/>
                  <a:gd name="T31" fmla="*/ 2 h 526"/>
                  <a:gd name="T32" fmla="*/ 3 w 224"/>
                  <a:gd name="T33" fmla="*/ 1 h 526"/>
                  <a:gd name="T34" fmla="*/ 4 w 224"/>
                  <a:gd name="T35" fmla="*/ 1 h 526"/>
                  <a:gd name="T36" fmla="*/ 2 w 224"/>
                  <a:gd name="T37" fmla="*/ 1 h 526"/>
                  <a:gd name="T38" fmla="*/ 1 w 224"/>
                  <a:gd name="T39" fmla="*/ 0 h 526"/>
                  <a:gd name="T40" fmla="*/ 2 w 224"/>
                  <a:gd name="T41" fmla="*/ 0 h 526"/>
                  <a:gd name="T42" fmla="*/ 2 w 224"/>
                  <a:gd name="T43" fmla="*/ 1 h 526"/>
                  <a:gd name="T44" fmla="*/ 1 w 224"/>
                  <a:gd name="T45" fmla="*/ 1 h 526"/>
                  <a:gd name="T46" fmla="*/ 1 w 224"/>
                  <a:gd name="T47" fmla="*/ 0 h 526"/>
                  <a:gd name="T48" fmla="*/ 0 w 224"/>
                  <a:gd name="T49" fmla="*/ 1 h 526"/>
                  <a:gd name="T50" fmla="*/ 0 w 224"/>
                  <a:gd name="T51" fmla="*/ 1 h 526"/>
                  <a:gd name="T52" fmla="*/ 1 w 224"/>
                  <a:gd name="T53" fmla="*/ 1 h 526"/>
                  <a:gd name="T54" fmla="*/ 1 w 224"/>
                  <a:gd name="T55" fmla="*/ 1 h 526"/>
                  <a:gd name="T56" fmla="*/ 0 w 224"/>
                  <a:gd name="T57" fmla="*/ 2 h 526"/>
                  <a:gd name="T58" fmla="*/ 1 w 224"/>
                  <a:gd name="T59" fmla="*/ 2 h 526"/>
                  <a:gd name="T60" fmla="*/ 1 w 224"/>
                  <a:gd name="T61" fmla="*/ 3 h 526"/>
                  <a:gd name="T62" fmla="*/ 2 w 224"/>
                  <a:gd name="T63" fmla="*/ 4 h 526"/>
                  <a:gd name="T64" fmla="*/ 2 w 224"/>
                  <a:gd name="T65" fmla="*/ 9 h 526"/>
                  <a:gd name="T66" fmla="*/ 1 w 224"/>
                  <a:gd name="T67" fmla="*/ 3 h 526"/>
                  <a:gd name="T68" fmla="*/ 4 w 224"/>
                  <a:gd name="T69" fmla="*/ 11 h 526"/>
                  <a:gd name="T70" fmla="*/ 3 w 224"/>
                  <a:gd name="T71" fmla="*/ 12 h 526"/>
                  <a:gd name="T72" fmla="*/ 3 w 224"/>
                  <a:gd name="T73" fmla="*/ 9 h 526"/>
                  <a:gd name="T74" fmla="*/ 4 w 224"/>
                  <a:gd name="T75" fmla="*/ 15 h 526"/>
                  <a:gd name="T76" fmla="*/ 3 w 224"/>
                  <a:gd name="T77" fmla="*/ 14 h 526"/>
                  <a:gd name="T78" fmla="*/ 3 w 224"/>
                  <a:gd name="T79" fmla="*/ 16 h 526"/>
                  <a:gd name="T80" fmla="*/ 3 w 224"/>
                  <a:gd name="T81" fmla="*/ 16 h 526"/>
                  <a:gd name="T82" fmla="*/ 5 w 224"/>
                  <a:gd name="T83" fmla="*/ 17 h 526"/>
                  <a:gd name="T84" fmla="*/ 6 w 224"/>
                  <a:gd name="T85" fmla="*/ 19 h 526"/>
                  <a:gd name="T86" fmla="*/ 5 w 224"/>
                  <a:gd name="T87" fmla="*/ 19 h 526"/>
                  <a:gd name="T88" fmla="*/ 4 w 224"/>
                  <a:gd name="T89" fmla="*/ 17 h 526"/>
                  <a:gd name="T90" fmla="*/ 6 w 224"/>
                  <a:gd name="T91" fmla="*/ 19 h 526"/>
                  <a:gd name="T92" fmla="*/ 7 w 224"/>
                  <a:gd name="T93" fmla="*/ 20 h 526"/>
                  <a:gd name="T94" fmla="*/ 8 w 224"/>
                  <a:gd name="T95" fmla="*/ 20 h 526"/>
                  <a:gd name="T96" fmla="*/ 7 w 224"/>
                  <a:gd name="T97" fmla="*/ 21 h 526"/>
                  <a:gd name="T98" fmla="*/ 6 w 224"/>
                  <a:gd name="T99" fmla="*/ 20 h 526"/>
                  <a:gd name="T100" fmla="*/ 9 w 224"/>
                  <a:gd name="T101" fmla="*/ 21 h 526"/>
                  <a:gd name="T102" fmla="*/ 8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200" y="514"/>
                    </a:moveTo>
                    <a:lnTo>
                      <a:pt x="200" y="506"/>
                    </a:lnTo>
                    <a:lnTo>
                      <a:pt x="199" y="496"/>
                    </a:lnTo>
                    <a:lnTo>
                      <a:pt x="224" y="494"/>
                    </a:lnTo>
                    <a:lnTo>
                      <a:pt x="224" y="505"/>
                    </a:lnTo>
                    <a:lnTo>
                      <a:pt x="224" y="514"/>
                    </a:lnTo>
                    <a:lnTo>
                      <a:pt x="200" y="514"/>
                    </a:lnTo>
                    <a:close/>
                    <a:moveTo>
                      <a:pt x="199" y="496"/>
                    </a:moveTo>
                    <a:lnTo>
                      <a:pt x="198" y="483"/>
                    </a:lnTo>
                    <a:lnTo>
                      <a:pt x="197" y="466"/>
                    </a:lnTo>
                    <a:lnTo>
                      <a:pt x="222" y="464"/>
                    </a:lnTo>
                    <a:lnTo>
                      <a:pt x="223" y="480"/>
                    </a:lnTo>
                    <a:lnTo>
                      <a:pt x="224" y="494"/>
                    </a:lnTo>
                    <a:lnTo>
                      <a:pt x="199" y="496"/>
                    </a:lnTo>
                    <a:close/>
                    <a:moveTo>
                      <a:pt x="197" y="466"/>
                    </a:moveTo>
                    <a:lnTo>
                      <a:pt x="197" y="458"/>
                    </a:lnTo>
                    <a:lnTo>
                      <a:pt x="196" y="448"/>
                    </a:lnTo>
                    <a:lnTo>
                      <a:pt x="195" y="438"/>
                    </a:lnTo>
                    <a:lnTo>
                      <a:pt x="194" y="428"/>
                    </a:lnTo>
                    <a:lnTo>
                      <a:pt x="217" y="425"/>
                    </a:lnTo>
                    <a:lnTo>
                      <a:pt x="219" y="435"/>
                    </a:lnTo>
                    <a:lnTo>
                      <a:pt x="220" y="446"/>
                    </a:lnTo>
                    <a:lnTo>
                      <a:pt x="221" y="455"/>
                    </a:lnTo>
                    <a:lnTo>
                      <a:pt x="222" y="464"/>
                    </a:lnTo>
                    <a:lnTo>
                      <a:pt x="197" y="466"/>
                    </a:lnTo>
                    <a:close/>
                    <a:moveTo>
                      <a:pt x="194" y="428"/>
                    </a:moveTo>
                    <a:lnTo>
                      <a:pt x="190" y="404"/>
                    </a:lnTo>
                    <a:lnTo>
                      <a:pt x="187" y="377"/>
                    </a:lnTo>
                    <a:lnTo>
                      <a:pt x="184" y="350"/>
                    </a:lnTo>
                    <a:lnTo>
                      <a:pt x="180" y="321"/>
                    </a:lnTo>
                    <a:lnTo>
                      <a:pt x="174" y="291"/>
                    </a:lnTo>
                    <a:lnTo>
                      <a:pt x="169" y="262"/>
                    </a:lnTo>
                    <a:lnTo>
                      <a:pt x="162" y="232"/>
                    </a:lnTo>
                    <a:lnTo>
                      <a:pt x="155" y="203"/>
                    </a:lnTo>
                    <a:lnTo>
                      <a:pt x="179" y="197"/>
                    </a:lnTo>
                    <a:lnTo>
                      <a:pt x="186" y="227"/>
                    </a:lnTo>
                    <a:lnTo>
                      <a:pt x="193" y="257"/>
                    </a:lnTo>
                    <a:lnTo>
                      <a:pt x="198" y="287"/>
                    </a:lnTo>
                    <a:lnTo>
                      <a:pt x="203" y="316"/>
                    </a:lnTo>
                    <a:lnTo>
                      <a:pt x="208" y="345"/>
                    </a:lnTo>
                    <a:lnTo>
                      <a:pt x="212" y="374"/>
                    </a:lnTo>
                    <a:lnTo>
                      <a:pt x="215" y="401"/>
                    </a:lnTo>
                    <a:lnTo>
                      <a:pt x="217" y="425"/>
                    </a:lnTo>
                    <a:lnTo>
                      <a:pt x="194" y="428"/>
                    </a:lnTo>
                    <a:close/>
                    <a:moveTo>
                      <a:pt x="155" y="203"/>
                    </a:moveTo>
                    <a:lnTo>
                      <a:pt x="149" y="180"/>
                    </a:lnTo>
                    <a:lnTo>
                      <a:pt x="143" y="159"/>
                    </a:lnTo>
                    <a:lnTo>
                      <a:pt x="135" y="138"/>
                    </a:lnTo>
                    <a:lnTo>
                      <a:pt x="129" y="118"/>
                    </a:lnTo>
                    <a:lnTo>
                      <a:pt x="121" y="99"/>
                    </a:lnTo>
                    <a:lnTo>
                      <a:pt x="113" y="83"/>
                    </a:lnTo>
                    <a:lnTo>
                      <a:pt x="105" y="68"/>
                    </a:lnTo>
                    <a:lnTo>
                      <a:pt x="95" y="54"/>
                    </a:lnTo>
                    <a:lnTo>
                      <a:pt x="116" y="40"/>
                    </a:lnTo>
                    <a:lnTo>
                      <a:pt x="125" y="54"/>
                    </a:lnTo>
                    <a:lnTo>
                      <a:pt x="134" y="71"/>
                    </a:lnTo>
                    <a:lnTo>
                      <a:pt x="143" y="88"/>
                    </a:lnTo>
                    <a:lnTo>
                      <a:pt x="152" y="108"/>
                    </a:lnTo>
                    <a:lnTo>
                      <a:pt x="159" y="129"/>
                    </a:lnTo>
                    <a:lnTo>
                      <a:pt x="166" y="151"/>
                    </a:lnTo>
                    <a:lnTo>
                      <a:pt x="173" y="174"/>
                    </a:lnTo>
                    <a:lnTo>
                      <a:pt x="179" y="197"/>
                    </a:lnTo>
                    <a:lnTo>
                      <a:pt x="155" y="203"/>
                    </a:lnTo>
                    <a:close/>
                    <a:moveTo>
                      <a:pt x="95" y="54"/>
                    </a:moveTo>
                    <a:lnTo>
                      <a:pt x="89" y="46"/>
                    </a:lnTo>
                    <a:lnTo>
                      <a:pt x="82" y="39"/>
                    </a:lnTo>
                    <a:lnTo>
                      <a:pt x="76" y="33"/>
                    </a:lnTo>
                    <a:lnTo>
                      <a:pt x="68" y="29"/>
                    </a:lnTo>
                    <a:lnTo>
                      <a:pt x="80" y="7"/>
                    </a:lnTo>
                    <a:lnTo>
                      <a:pt x="89" y="13"/>
                    </a:lnTo>
                    <a:lnTo>
                      <a:pt x="99" y="20"/>
                    </a:lnTo>
                    <a:lnTo>
                      <a:pt x="107" y="30"/>
                    </a:lnTo>
                    <a:lnTo>
                      <a:pt x="116" y="40"/>
                    </a:lnTo>
                    <a:lnTo>
                      <a:pt x="95" y="54"/>
                    </a:lnTo>
                    <a:close/>
                    <a:moveTo>
                      <a:pt x="68" y="29"/>
                    </a:moveTo>
                    <a:lnTo>
                      <a:pt x="62" y="26"/>
                    </a:lnTo>
                    <a:lnTo>
                      <a:pt x="55" y="25"/>
                    </a:lnTo>
                    <a:lnTo>
                      <a:pt x="49" y="25"/>
                    </a:lnTo>
                    <a:lnTo>
                      <a:pt x="41" y="26"/>
                    </a:lnTo>
                    <a:lnTo>
                      <a:pt x="36" y="2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9" y="3"/>
                    </a:lnTo>
                    <a:lnTo>
                      <a:pt x="80" y="7"/>
                    </a:lnTo>
                    <a:lnTo>
                      <a:pt x="68" y="29"/>
                    </a:lnTo>
                    <a:close/>
                    <a:moveTo>
                      <a:pt x="41" y="26"/>
                    </a:moveTo>
                    <a:lnTo>
                      <a:pt x="36" y="27"/>
                    </a:lnTo>
                    <a:lnTo>
                      <a:pt x="31" y="29"/>
                    </a:lnTo>
                    <a:lnTo>
                      <a:pt x="25" y="32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1" y="7"/>
                    </a:lnTo>
                    <a:lnTo>
                      <a:pt x="28" y="4"/>
                    </a:lnTo>
                    <a:lnTo>
                      <a:pt x="36" y="2"/>
                    </a:lnTo>
                    <a:lnTo>
                      <a:pt x="41" y="26"/>
                    </a:lnTo>
                    <a:close/>
                    <a:moveTo>
                      <a:pt x="1" y="31"/>
                    </a:moveTo>
                    <a:lnTo>
                      <a:pt x="0" y="28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6" y="17"/>
                    </a:lnTo>
                    <a:lnTo>
                      <a:pt x="12" y="27"/>
                    </a:lnTo>
                    <a:lnTo>
                      <a:pt x="1" y="31"/>
                    </a:lnTo>
                    <a:close/>
                    <a:moveTo>
                      <a:pt x="24" y="21"/>
                    </a:moveTo>
                    <a:lnTo>
                      <a:pt x="24" y="23"/>
                    </a:lnTo>
                    <a:lnTo>
                      <a:pt x="1" y="31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4" y="21"/>
                    </a:lnTo>
                    <a:close/>
                    <a:moveTo>
                      <a:pt x="24" y="23"/>
                    </a:moveTo>
                    <a:lnTo>
                      <a:pt x="31" y="39"/>
                    </a:lnTo>
                    <a:lnTo>
                      <a:pt x="35" y="50"/>
                    </a:lnTo>
                    <a:lnTo>
                      <a:pt x="11" y="58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24" y="23"/>
                    </a:lnTo>
                    <a:close/>
                    <a:moveTo>
                      <a:pt x="35" y="50"/>
                    </a:moveTo>
                    <a:lnTo>
                      <a:pt x="39" y="61"/>
                    </a:lnTo>
                    <a:lnTo>
                      <a:pt x="45" y="78"/>
                    </a:lnTo>
                    <a:lnTo>
                      <a:pt x="21" y="85"/>
                    </a:lnTo>
                    <a:lnTo>
                      <a:pt x="18" y="73"/>
                    </a:lnTo>
                    <a:lnTo>
                      <a:pt x="11" y="58"/>
                    </a:lnTo>
                    <a:lnTo>
                      <a:pt x="35" y="50"/>
                    </a:lnTo>
                    <a:close/>
                    <a:moveTo>
                      <a:pt x="45" y="78"/>
                    </a:moveTo>
                    <a:lnTo>
                      <a:pt x="57" y="112"/>
                    </a:lnTo>
                    <a:lnTo>
                      <a:pt x="66" y="147"/>
                    </a:lnTo>
                    <a:lnTo>
                      <a:pt x="76" y="181"/>
                    </a:lnTo>
                    <a:lnTo>
                      <a:pt x="85" y="216"/>
                    </a:lnTo>
                    <a:lnTo>
                      <a:pt x="61" y="221"/>
                    </a:lnTo>
                    <a:lnTo>
                      <a:pt x="52" y="188"/>
                    </a:lnTo>
                    <a:lnTo>
                      <a:pt x="44" y="154"/>
                    </a:lnTo>
                    <a:lnTo>
                      <a:pt x="33" y="120"/>
                    </a:lnTo>
                    <a:lnTo>
                      <a:pt x="21" y="85"/>
                    </a:lnTo>
                    <a:lnTo>
                      <a:pt x="45" y="78"/>
                    </a:lnTo>
                    <a:close/>
                    <a:moveTo>
                      <a:pt x="85" y="216"/>
                    </a:moveTo>
                    <a:lnTo>
                      <a:pt x="90" y="240"/>
                    </a:lnTo>
                    <a:lnTo>
                      <a:pt x="94" y="263"/>
                    </a:lnTo>
                    <a:lnTo>
                      <a:pt x="99" y="286"/>
                    </a:lnTo>
                    <a:lnTo>
                      <a:pt x="102" y="309"/>
                    </a:lnTo>
                    <a:lnTo>
                      <a:pt x="77" y="312"/>
                    </a:lnTo>
                    <a:lnTo>
                      <a:pt x="74" y="289"/>
                    </a:lnTo>
                    <a:lnTo>
                      <a:pt x="69" y="267"/>
                    </a:lnTo>
                    <a:lnTo>
                      <a:pt x="65" y="244"/>
                    </a:lnTo>
                    <a:lnTo>
                      <a:pt x="61" y="221"/>
                    </a:lnTo>
                    <a:lnTo>
                      <a:pt x="85" y="216"/>
                    </a:lnTo>
                    <a:close/>
                    <a:moveTo>
                      <a:pt x="102" y="309"/>
                    </a:moveTo>
                    <a:lnTo>
                      <a:pt x="104" y="331"/>
                    </a:lnTo>
                    <a:lnTo>
                      <a:pt x="106" y="354"/>
                    </a:lnTo>
                    <a:lnTo>
                      <a:pt x="108" y="376"/>
                    </a:lnTo>
                    <a:lnTo>
                      <a:pt x="109" y="398"/>
                    </a:lnTo>
                    <a:lnTo>
                      <a:pt x="85" y="398"/>
                    </a:lnTo>
                    <a:lnTo>
                      <a:pt x="85" y="378"/>
                    </a:lnTo>
                    <a:lnTo>
                      <a:pt x="82" y="356"/>
                    </a:lnTo>
                    <a:lnTo>
                      <a:pt x="80" y="335"/>
                    </a:lnTo>
                    <a:lnTo>
                      <a:pt x="77" y="312"/>
                    </a:lnTo>
                    <a:lnTo>
                      <a:pt x="102" y="309"/>
                    </a:lnTo>
                    <a:close/>
                    <a:moveTo>
                      <a:pt x="86" y="402"/>
                    </a:moveTo>
                    <a:lnTo>
                      <a:pt x="86" y="401"/>
                    </a:lnTo>
                    <a:lnTo>
                      <a:pt x="85" y="398"/>
                    </a:lnTo>
                    <a:lnTo>
                      <a:pt x="98" y="398"/>
                    </a:lnTo>
                    <a:lnTo>
                      <a:pt x="86" y="402"/>
                    </a:lnTo>
                    <a:close/>
                    <a:moveTo>
                      <a:pt x="109" y="395"/>
                    </a:moveTo>
                    <a:lnTo>
                      <a:pt x="113" y="407"/>
                    </a:lnTo>
                    <a:lnTo>
                      <a:pt x="117" y="419"/>
                    </a:lnTo>
                    <a:lnTo>
                      <a:pt x="122" y="430"/>
                    </a:lnTo>
                    <a:lnTo>
                      <a:pt x="127" y="439"/>
                    </a:lnTo>
                    <a:lnTo>
                      <a:pt x="132" y="449"/>
                    </a:lnTo>
                    <a:lnTo>
                      <a:pt x="139" y="458"/>
                    </a:lnTo>
                    <a:lnTo>
                      <a:pt x="144" y="465"/>
                    </a:lnTo>
                    <a:lnTo>
                      <a:pt x="150" y="473"/>
                    </a:lnTo>
                    <a:lnTo>
                      <a:pt x="133" y="490"/>
                    </a:lnTo>
                    <a:lnTo>
                      <a:pt x="126" y="482"/>
                    </a:lnTo>
                    <a:lnTo>
                      <a:pt x="119" y="473"/>
                    </a:lnTo>
                    <a:lnTo>
                      <a:pt x="113" y="463"/>
                    </a:lnTo>
                    <a:lnTo>
                      <a:pt x="106" y="452"/>
                    </a:lnTo>
                    <a:lnTo>
                      <a:pt x="101" y="440"/>
                    </a:lnTo>
                    <a:lnTo>
                      <a:pt x="95" y="429"/>
                    </a:lnTo>
                    <a:lnTo>
                      <a:pt x="90" y="416"/>
                    </a:lnTo>
                    <a:lnTo>
                      <a:pt x="86" y="402"/>
                    </a:lnTo>
                    <a:lnTo>
                      <a:pt x="109" y="395"/>
                    </a:lnTo>
                    <a:close/>
                    <a:moveTo>
                      <a:pt x="150" y="473"/>
                    </a:moveTo>
                    <a:lnTo>
                      <a:pt x="157" y="478"/>
                    </a:lnTo>
                    <a:lnTo>
                      <a:pt x="165" y="484"/>
                    </a:lnTo>
                    <a:lnTo>
                      <a:pt x="172" y="488"/>
                    </a:lnTo>
                    <a:lnTo>
                      <a:pt x="180" y="492"/>
                    </a:lnTo>
                    <a:lnTo>
                      <a:pt x="187" y="496"/>
                    </a:lnTo>
                    <a:lnTo>
                      <a:pt x="196" y="498"/>
                    </a:lnTo>
                    <a:lnTo>
                      <a:pt x="205" y="500"/>
                    </a:lnTo>
                    <a:lnTo>
                      <a:pt x="213" y="501"/>
                    </a:lnTo>
                    <a:lnTo>
                      <a:pt x="211" y="526"/>
                    </a:lnTo>
                    <a:lnTo>
                      <a:pt x="200" y="524"/>
                    </a:lnTo>
                    <a:lnTo>
                      <a:pt x="189" y="521"/>
                    </a:lnTo>
                    <a:lnTo>
                      <a:pt x="179" y="518"/>
                    </a:lnTo>
                    <a:lnTo>
                      <a:pt x="169" y="515"/>
                    </a:lnTo>
                    <a:lnTo>
                      <a:pt x="159" y="510"/>
                    </a:lnTo>
                    <a:lnTo>
                      <a:pt x="150" y="504"/>
                    </a:lnTo>
                    <a:lnTo>
                      <a:pt x="142" y="498"/>
                    </a:lnTo>
                    <a:lnTo>
                      <a:pt x="133" y="490"/>
                    </a:lnTo>
                    <a:lnTo>
                      <a:pt x="150" y="473"/>
                    </a:lnTo>
                    <a:close/>
                    <a:moveTo>
                      <a:pt x="224" y="514"/>
                    </a:moveTo>
                    <a:lnTo>
                      <a:pt x="223" y="518"/>
                    </a:lnTo>
                    <a:lnTo>
                      <a:pt x="220" y="523"/>
                    </a:lnTo>
                    <a:lnTo>
                      <a:pt x="215" y="525"/>
                    </a:lnTo>
                    <a:lnTo>
                      <a:pt x="211" y="526"/>
                    </a:lnTo>
                    <a:lnTo>
                      <a:pt x="212" y="514"/>
                    </a:lnTo>
                    <a:lnTo>
                      <a:pt x="224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29" name="Freeform 1241"/>
              <p:cNvSpPr>
                <a:spLocks/>
              </p:cNvSpPr>
              <p:nvPr/>
            </p:nvSpPr>
            <p:spPr bwMode="auto">
              <a:xfrm>
                <a:off x="3286" y="1665"/>
                <a:ext cx="159" cy="171"/>
              </a:xfrm>
              <a:custGeom>
                <a:avLst/>
                <a:gdLst>
                  <a:gd name="T0" fmla="*/ 32 w 809"/>
                  <a:gd name="T1" fmla="*/ 34 h 857"/>
                  <a:gd name="T2" fmla="*/ 32 w 809"/>
                  <a:gd name="T3" fmla="*/ 32 h 857"/>
                  <a:gd name="T4" fmla="*/ 32 w 809"/>
                  <a:gd name="T5" fmla="*/ 30 h 857"/>
                  <a:gd name="T6" fmla="*/ 31 w 809"/>
                  <a:gd name="T7" fmla="*/ 27 h 857"/>
                  <a:gd name="T8" fmla="*/ 31 w 809"/>
                  <a:gd name="T9" fmla="*/ 23 h 857"/>
                  <a:gd name="T10" fmla="*/ 30 w 809"/>
                  <a:gd name="T11" fmla="*/ 20 h 857"/>
                  <a:gd name="T12" fmla="*/ 28 w 809"/>
                  <a:gd name="T13" fmla="*/ 16 h 857"/>
                  <a:gd name="T14" fmla="*/ 27 w 809"/>
                  <a:gd name="T15" fmla="*/ 13 h 857"/>
                  <a:gd name="T16" fmla="*/ 25 w 809"/>
                  <a:gd name="T17" fmla="*/ 10 h 857"/>
                  <a:gd name="T18" fmla="*/ 24 w 809"/>
                  <a:gd name="T19" fmla="*/ 8 h 857"/>
                  <a:gd name="T20" fmla="*/ 23 w 809"/>
                  <a:gd name="T21" fmla="*/ 6 h 857"/>
                  <a:gd name="T22" fmla="*/ 22 w 809"/>
                  <a:gd name="T23" fmla="*/ 5 h 857"/>
                  <a:gd name="T24" fmla="*/ 20 w 809"/>
                  <a:gd name="T25" fmla="*/ 3 h 857"/>
                  <a:gd name="T26" fmla="*/ 19 w 809"/>
                  <a:gd name="T27" fmla="*/ 2 h 857"/>
                  <a:gd name="T28" fmla="*/ 17 w 809"/>
                  <a:gd name="T29" fmla="*/ 1 h 857"/>
                  <a:gd name="T30" fmla="*/ 16 w 809"/>
                  <a:gd name="T31" fmla="*/ 0 h 857"/>
                  <a:gd name="T32" fmla="*/ 15 w 809"/>
                  <a:gd name="T33" fmla="*/ 0 h 857"/>
                  <a:gd name="T34" fmla="*/ 14 w 809"/>
                  <a:gd name="T35" fmla="*/ 0 h 857"/>
                  <a:gd name="T36" fmla="*/ 12 w 809"/>
                  <a:gd name="T37" fmla="*/ 0 h 857"/>
                  <a:gd name="T38" fmla="*/ 10 w 809"/>
                  <a:gd name="T39" fmla="*/ 0 h 857"/>
                  <a:gd name="T40" fmla="*/ 9 w 809"/>
                  <a:gd name="T41" fmla="*/ 0 h 857"/>
                  <a:gd name="T42" fmla="*/ 6 w 809"/>
                  <a:gd name="T43" fmla="*/ 1 h 857"/>
                  <a:gd name="T44" fmla="*/ 4 w 809"/>
                  <a:gd name="T45" fmla="*/ 1 h 857"/>
                  <a:gd name="T46" fmla="*/ 2 w 809"/>
                  <a:gd name="T47" fmla="*/ 2 h 857"/>
                  <a:gd name="T48" fmla="*/ 1 w 809"/>
                  <a:gd name="T49" fmla="*/ 3 h 857"/>
                  <a:gd name="T50" fmla="*/ 1 w 809"/>
                  <a:gd name="T51" fmla="*/ 4 h 857"/>
                  <a:gd name="T52" fmla="*/ 4 w 809"/>
                  <a:gd name="T53" fmla="*/ 8 h 857"/>
                  <a:gd name="T54" fmla="*/ 6 w 809"/>
                  <a:gd name="T55" fmla="*/ 11 h 857"/>
                  <a:gd name="T56" fmla="*/ 8 w 809"/>
                  <a:gd name="T57" fmla="*/ 14 h 857"/>
                  <a:gd name="T58" fmla="*/ 10 w 809"/>
                  <a:gd name="T59" fmla="*/ 17 h 857"/>
                  <a:gd name="T60" fmla="*/ 12 w 809"/>
                  <a:gd name="T61" fmla="*/ 20 h 857"/>
                  <a:gd name="T62" fmla="*/ 13 w 809"/>
                  <a:gd name="T63" fmla="*/ 23 h 857"/>
                  <a:gd name="T64" fmla="*/ 13 w 809"/>
                  <a:gd name="T65" fmla="*/ 26 h 857"/>
                  <a:gd name="T66" fmla="*/ 14 w 809"/>
                  <a:gd name="T67" fmla="*/ 27 h 857"/>
                  <a:gd name="T68" fmla="*/ 14 w 809"/>
                  <a:gd name="T69" fmla="*/ 29 h 857"/>
                  <a:gd name="T70" fmla="*/ 15 w 809"/>
                  <a:gd name="T71" fmla="*/ 30 h 857"/>
                  <a:gd name="T72" fmla="*/ 16 w 809"/>
                  <a:gd name="T73" fmla="*/ 30 h 857"/>
                  <a:gd name="T74" fmla="*/ 17 w 809"/>
                  <a:gd name="T75" fmla="*/ 31 h 857"/>
                  <a:gd name="T76" fmla="*/ 17 w 809"/>
                  <a:gd name="T77" fmla="*/ 32 h 857"/>
                  <a:gd name="T78" fmla="*/ 18 w 809"/>
                  <a:gd name="T79" fmla="*/ 32 h 857"/>
                  <a:gd name="T80" fmla="*/ 20 w 809"/>
                  <a:gd name="T81" fmla="*/ 33 h 857"/>
                  <a:gd name="T82" fmla="*/ 22 w 809"/>
                  <a:gd name="T83" fmla="*/ 34 h 857"/>
                  <a:gd name="T84" fmla="*/ 25 w 809"/>
                  <a:gd name="T85" fmla="*/ 34 h 857"/>
                  <a:gd name="T86" fmla="*/ 28 w 809"/>
                  <a:gd name="T87" fmla="*/ 35 h 857"/>
                  <a:gd name="T88" fmla="*/ 31 w 809"/>
                  <a:gd name="T89" fmla="*/ 35 h 85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809"/>
                  <a:gd name="T136" fmla="*/ 0 h 857"/>
                  <a:gd name="T137" fmla="*/ 809 w 809"/>
                  <a:gd name="T138" fmla="*/ 857 h 85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809" h="857">
                    <a:moveTo>
                      <a:pt x="809" y="853"/>
                    </a:moveTo>
                    <a:lnTo>
                      <a:pt x="809" y="838"/>
                    </a:lnTo>
                    <a:lnTo>
                      <a:pt x="807" y="818"/>
                    </a:lnTo>
                    <a:lnTo>
                      <a:pt x="805" y="794"/>
                    </a:lnTo>
                    <a:lnTo>
                      <a:pt x="801" y="766"/>
                    </a:lnTo>
                    <a:lnTo>
                      <a:pt x="796" y="734"/>
                    </a:lnTo>
                    <a:lnTo>
                      <a:pt x="790" y="701"/>
                    </a:lnTo>
                    <a:lnTo>
                      <a:pt x="783" y="664"/>
                    </a:lnTo>
                    <a:lnTo>
                      <a:pt x="774" y="624"/>
                    </a:lnTo>
                    <a:lnTo>
                      <a:pt x="765" y="583"/>
                    </a:lnTo>
                    <a:lnTo>
                      <a:pt x="754" y="541"/>
                    </a:lnTo>
                    <a:lnTo>
                      <a:pt x="741" y="498"/>
                    </a:lnTo>
                    <a:lnTo>
                      <a:pt x="726" y="454"/>
                    </a:lnTo>
                    <a:lnTo>
                      <a:pt x="709" y="409"/>
                    </a:lnTo>
                    <a:lnTo>
                      <a:pt x="691" y="365"/>
                    </a:lnTo>
                    <a:lnTo>
                      <a:pt x="672" y="321"/>
                    </a:lnTo>
                    <a:lnTo>
                      <a:pt x="650" y="278"/>
                    </a:lnTo>
                    <a:lnTo>
                      <a:pt x="636" y="252"/>
                    </a:lnTo>
                    <a:lnTo>
                      <a:pt x="622" y="227"/>
                    </a:lnTo>
                    <a:lnTo>
                      <a:pt x="608" y="203"/>
                    </a:lnTo>
                    <a:lnTo>
                      <a:pt x="593" y="179"/>
                    </a:lnTo>
                    <a:lnTo>
                      <a:pt x="578" y="158"/>
                    </a:lnTo>
                    <a:lnTo>
                      <a:pt x="562" y="136"/>
                    </a:lnTo>
                    <a:lnTo>
                      <a:pt x="545" y="116"/>
                    </a:lnTo>
                    <a:lnTo>
                      <a:pt x="528" y="97"/>
                    </a:lnTo>
                    <a:lnTo>
                      <a:pt x="511" y="79"/>
                    </a:lnTo>
                    <a:lnTo>
                      <a:pt x="492" y="63"/>
                    </a:lnTo>
                    <a:lnTo>
                      <a:pt x="473" y="49"/>
                    </a:lnTo>
                    <a:lnTo>
                      <a:pt x="454" y="36"/>
                    </a:lnTo>
                    <a:lnTo>
                      <a:pt x="432" y="25"/>
                    </a:lnTo>
                    <a:lnTo>
                      <a:pt x="410" y="15"/>
                    </a:lnTo>
                    <a:lnTo>
                      <a:pt x="398" y="12"/>
                    </a:lnTo>
                    <a:lnTo>
                      <a:pt x="387" y="9"/>
                    </a:lnTo>
                    <a:lnTo>
                      <a:pt x="375" y="5"/>
                    </a:lnTo>
                    <a:lnTo>
                      <a:pt x="363" y="3"/>
                    </a:lnTo>
                    <a:lnTo>
                      <a:pt x="347" y="1"/>
                    </a:lnTo>
                    <a:lnTo>
                      <a:pt x="328" y="0"/>
                    </a:lnTo>
                    <a:lnTo>
                      <a:pt x="308" y="0"/>
                    </a:lnTo>
                    <a:lnTo>
                      <a:pt x="285" y="1"/>
                    </a:lnTo>
                    <a:lnTo>
                      <a:pt x="262" y="3"/>
                    </a:lnTo>
                    <a:lnTo>
                      <a:pt x="237" y="5"/>
                    </a:lnTo>
                    <a:lnTo>
                      <a:pt x="213" y="9"/>
                    </a:lnTo>
                    <a:lnTo>
                      <a:pt x="187" y="13"/>
                    </a:lnTo>
                    <a:lnTo>
                      <a:pt x="161" y="17"/>
                    </a:lnTo>
                    <a:lnTo>
                      <a:pt x="135" y="24"/>
                    </a:lnTo>
                    <a:lnTo>
                      <a:pt x="110" y="30"/>
                    </a:lnTo>
                    <a:lnTo>
                      <a:pt x="85" y="38"/>
                    </a:lnTo>
                    <a:lnTo>
                      <a:pt x="61" y="45"/>
                    </a:lnTo>
                    <a:lnTo>
                      <a:pt x="40" y="55"/>
                    </a:lnTo>
                    <a:lnTo>
                      <a:pt x="18" y="65"/>
                    </a:lnTo>
                    <a:lnTo>
                      <a:pt x="0" y="76"/>
                    </a:lnTo>
                    <a:lnTo>
                      <a:pt x="34" y="112"/>
                    </a:lnTo>
                    <a:lnTo>
                      <a:pt x="68" y="151"/>
                    </a:lnTo>
                    <a:lnTo>
                      <a:pt x="100" y="189"/>
                    </a:lnTo>
                    <a:lnTo>
                      <a:pt x="131" y="228"/>
                    </a:lnTo>
                    <a:lnTo>
                      <a:pt x="159" y="267"/>
                    </a:lnTo>
                    <a:lnTo>
                      <a:pt x="186" y="306"/>
                    </a:lnTo>
                    <a:lnTo>
                      <a:pt x="210" y="346"/>
                    </a:lnTo>
                    <a:lnTo>
                      <a:pt x="233" y="384"/>
                    </a:lnTo>
                    <a:lnTo>
                      <a:pt x="255" y="423"/>
                    </a:lnTo>
                    <a:lnTo>
                      <a:pt x="273" y="463"/>
                    </a:lnTo>
                    <a:lnTo>
                      <a:pt x="290" y="502"/>
                    </a:lnTo>
                    <a:lnTo>
                      <a:pt x="306" y="542"/>
                    </a:lnTo>
                    <a:lnTo>
                      <a:pt x="318" y="582"/>
                    </a:lnTo>
                    <a:lnTo>
                      <a:pt x="329" y="622"/>
                    </a:lnTo>
                    <a:lnTo>
                      <a:pt x="334" y="641"/>
                    </a:lnTo>
                    <a:lnTo>
                      <a:pt x="338" y="661"/>
                    </a:lnTo>
                    <a:lnTo>
                      <a:pt x="341" y="681"/>
                    </a:lnTo>
                    <a:lnTo>
                      <a:pt x="344" y="701"/>
                    </a:lnTo>
                    <a:lnTo>
                      <a:pt x="353" y="713"/>
                    </a:lnTo>
                    <a:lnTo>
                      <a:pt x="362" y="724"/>
                    </a:lnTo>
                    <a:lnTo>
                      <a:pt x="371" y="733"/>
                    </a:lnTo>
                    <a:lnTo>
                      <a:pt x="381" y="744"/>
                    </a:lnTo>
                    <a:lnTo>
                      <a:pt x="391" y="754"/>
                    </a:lnTo>
                    <a:lnTo>
                      <a:pt x="402" y="762"/>
                    </a:lnTo>
                    <a:lnTo>
                      <a:pt x="412" y="771"/>
                    </a:lnTo>
                    <a:lnTo>
                      <a:pt x="423" y="780"/>
                    </a:lnTo>
                    <a:lnTo>
                      <a:pt x="435" y="787"/>
                    </a:lnTo>
                    <a:lnTo>
                      <a:pt x="447" y="795"/>
                    </a:lnTo>
                    <a:lnTo>
                      <a:pt x="460" y="802"/>
                    </a:lnTo>
                    <a:lnTo>
                      <a:pt x="472" y="809"/>
                    </a:lnTo>
                    <a:lnTo>
                      <a:pt x="499" y="821"/>
                    </a:lnTo>
                    <a:lnTo>
                      <a:pt x="527" y="830"/>
                    </a:lnTo>
                    <a:lnTo>
                      <a:pt x="557" y="839"/>
                    </a:lnTo>
                    <a:lnTo>
                      <a:pt x="589" y="847"/>
                    </a:lnTo>
                    <a:lnTo>
                      <a:pt x="622" y="852"/>
                    </a:lnTo>
                    <a:lnTo>
                      <a:pt x="657" y="855"/>
                    </a:lnTo>
                    <a:lnTo>
                      <a:pt x="692" y="857"/>
                    </a:lnTo>
                    <a:lnTo>
                      <a:pt x="730" y="857"/>
                    </a:lnTo>
                    <a:lnTo>
                      <a:pt x="769" y="856"/>
                    </a:lnTo>
                    <a:lnTo>
                      <a:pt x="809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0" name="Freeform 1242"/>
              <p:cNvSpPr>
                <a:spLocks noEditPoints="1"/>
              </p:cNvSpPr>
              <p:nvPr/>
            </p:nvSpPr>
            <p:spPr bwMode="auto">
              <a:xfrm>
                <a:off x="3282" y="1665"/>
                <a:ext cx="167" cy="179"/>
              </a:xfrm>
              <a:custGeom>
                <a:avLst/>
                <a:gdLst>
                  <a:gd name="T0" fmla="*/ 33 w 834"/>
                  <a:gd name="T1" fmla="*/ 34 h 882"/>
                  <a:gd name="T2" fmla="*/ 32 w 834"/>
                  <a:gd name="T3" fmla="*/ 34 h 882"/>
                  <a:gd name="T4" fmla="*/ 33 w 834"/>
                  <a:gd name="T5" fmla="*/ 34 h 882"/>
                  <a:gd name="T6" fmla="*/ 32 w 834"/>
                  <a:gd name="T7" fmla="*/ 32 h 882"/>
                  <a:gd name="T8" fmla="*/ 33 w 834"/>
                  <a:gd name="T9" fmla="*/ 31 h 882"/>
                  <a:gd name="T10" fmla="*/ 32 w 834"/>
                  <a:gd name="T11" fmla="*/ 30 h 882"/>
                  <a:gd name="T12" fmla="*/ 30 w 834"/>
                  <a:gd name="T13" fmla="*/ 20 h 882"/>
                  <a:gd name="T14" fmla="*/ 27 w 834"/>
                  <a:gd name="T15" fmla="*/ 14 h 882"/>
                  <a:gd name="T16" fmla="*/ 28 w 834"/>
                  <a:gd name="T17" fmla="*/ 14 h 882"/>
                  <a:gd name="T18" fmla="*/ 31 w 834"/>
                  <a:gd name="T19" fmla="*/ 20 h 882"/>
                  <a:gd name="T20" fmla="*/ 32 w 834"/>
                  <a:gd name="T21" fmla="*/ 26 h 882"/>
                  <a:gd name="T22" fmla="*/ 26 w 834"/>
                  <a:gd name="T23" fmla="*/ 11 h 882"/>
                  <a:gd name="T24" fmla="*/ 23 w 834"/>
                  <a:gd name="T25" fmla="*/ 6 h 882"/>
                  <a:gd name="T26" fmla="*/ 23 w 834"/>
                  <a:gd name="T27" fmla="*/ 6 h 882"/>
                  <a:gd name="T28" fmla="*/ 26 w 834"/>
                  <a:gd name="T29" fmla="*/ 10 h 882"/>
                  <a:gd name="T30" fmla="*/ 20 w 834"/>
                  <a:gd name="T31" fmla="*/ 3 h 882"/>
                  <a:gd name="T32" fmla="*/ 16 w 834"/>
                  <a:gd name="T33" fmla="*/ 1 h 882"/>
                  <a:gd name="T34" fmla="*/ 16 w 834"/>
                  <a:gd name="T35" fmla="*/ 0 h 882"/>
                  <a:gd name="T36" fmla="*/ 18 w 834"/>
                  <a:gd name="T37" fmla="*/ 1 h 882"/>
                  <a:gd name="T38" fmla="*/ 21 w 834"/>
                  <a:gd name="T39" fmla="*/ 3 h 882"/>
                  <a:gd name="T40" fmla="*/ 15 w 834"/>
                  <a:gd name="T41" fmla="*/ 1 h 882"/>
                  <a:gd name="T42" fmla="*/ 15 w 834"/>
                  <a:gd name="T43" fmla="*/ 0 h 882"/>
                  <a:gd name="T44" fmla="*/ 15 w 834"/>
                  <a:gd name="T45" fmla="*/ 1 h 882"/>
                  <a:gd name="T46" fmla="*/ 14 w 834"/>
                  <a:gd name="T47" fmla="*/ 0 h 882"/>
                  <a:gd name="T48" fmla="*/ 13 w 834"/>
                  <a:gd name="T49" fmla="*/ 1 h 882"/>
                  <a:gd name="T50" fmla="*/ 11 w 834"/>
                  <a:gd name="T51" fmla="*/ 0 h 882"/>
                  <a:gd name="T52" fmla="*/ 13 w 834"/>
                  <a:gd name="T53" fmla="*/ 1 h 882"/>
                  <a:gd name="T54" fmla="*/ 6 w 834"/>
                  <a:gd name="T55" fmla="*/ 2 h 882"/>
                  <a:gd name="T56" fmla="*/ 1 w 834"/>
                  <a:gd name="T57" fmla="*/ 4 h 882"/>
                  <a:gd name="T58" fmla="*/ 2 w 834"/>
                  <a:gd name="T59" fmla="*/ 2 h 882"/>
                  <a:gd name="T60" fmla="*/ 9 w 834"/>
                  <a:gd name="T61" fmla="*/ 0 h 882"/>
                  <a:gd name="T62" fmla="*/ 0 w 834"/>
                  <a:gd name="T63" fmla="*/ 4 h 882"/>
                  <a:gd name="T64" fmla="*/ 0 w 834"/>
                  <a:gd name="T65" fmla="*/ 3 h 882"/>
                  <a:gd name="T66" fmla="*/ 1 w 834"/>
                  <a:gd name="T67" fmla="*/ 3 h 882"/>
                  <a:gd name="T68" fmla="*/ 1 w 834"/>
                  <a:gd name="T69" fmla="*/ 3 h 882"/>
                  <a:gd name="T70" fmla="*/ 1 w 834"/>
                  <a:gd name="T71" fmla="*/ 4 h 882"/>
                  <a:gd name="T72" fmla="*/ 1 w 834"/>
                  <a:gd name="T73" fmla="*/ 5 h 882"/>
                  <a:gd name="T74" fmla="*/ 2 w 834"/>
                  <a:gd name="T75" fmla="*/ 5 h 882"/>
                  <a:gd name="T76" fmla="*/ 3 w 834"/>
                  <a:gd name="T77" fmla="*/ 7 h 882"/>
                  <a:gd name="T78" fmla="*/ 2 w 834"/>
                  <a:gd name="T79" fmla="*/ 5 h 882"/>
                  <a:gd name="T80" fmla="*/ 7 w 834"/>
                  <a:gd name="T81" fmla="*/ 11 h 882"/>
                  <a:gd name="T82" fmla="*/ 9 w 834"/>
                  <a:gd name="T83" fmla="*/ 16 h 882"/>
                  <a:gd name="T84" fmla="*/ 6 w 834"/>
                  <a:gd name="T85" fmla="*/ 10 h 882"/>
                  <a:gd name="T86" fmla="*/ 10 w 834"/>
                  <a:gd name="T87" fmla="*/ 16 h 882"/>
                  <a:gd name="T88" fmla="*/ 12 w 834"/>
                  <a:gd name="T89" fmla="*/ 22 h 882"/>
                  <a:gd name="T90" fmla="*/ 10 w 834"/>
                  <a:gd name="T91" fmla="*/ 16 h 882"/>
                  <a:gd name="T92" fmla="*/ 14 w 834"/>
                  <a:gd name="T93" fmla="*/ 27 h 882"/>
                  <a:gd name="T94" fmla="*/ 14 w 834"/>
                  <a:gd name="T95" fmla="*/ 27 h 882"/>
                  <a:gd name="T96" fmla="*/ 13 w 834"/>
                  <a:gd name="T97" fmla="*/ 22 h 882"/>
                  <a:gd name="T98" fmla="*/ 14 w 834"/>
                  <a:gd name="T99" fmla="*/ 29 h 882"/>
                  <a:gd name="T100" fmla="*/ 15 w 834"/>
                  <a:gd name="T101" fmla="*/ 28 h 882"/>
                  <a:gd name="T102" fmla="*/ 16 w 834"/>
                  <a:gd name="T103" fmla="*/ 30 h 882"/>
                  <a:gd name="T104" fmla="*/ 14 w 834"/>
                  <a:gd name="T105" fmla="*/ 29 h 882"/>
                  <a:gd name="T106" fmla="*/ 18 w 834"/>
                  <a:gd name="T107" fmla="*/ 31 h 882"/>
                  <a:gd name="T108" fmla="*/ 16 w 834"/>
                  <a:gd name="T109" fmla="*/ 31 h 882"/>
                  <a:gd name="T110" fmla="*/ 20 w 834"/>
                  <a:gd name="T111" fmla="*/ 32 h 882"/>
                  <a:gd name="T112" fmla="*/ 24 w 834"/>
                  <a:gd name="T113" fmla="*/ 34 h 882"/>
                  <a:gd name="T114" fmla="*/ 28 w 834"/>
                  <a:gd name="T115" fmla="*/ 34 h 882"/>
                  <a:gd name="T116" fmla="*/ 33 w 834"/>
                  <a:gd name="T117" fmla="*/ 35 h 882"/>
                  <a:gd name="T118" fmla="*/ 27 w 834"/>
                  <a:gd name="T119" fmla="*/ 35 h 882"/>
                  <a:gd name="T120" fmla="*/ 22 w 834"/>
                  <a:gd name="T121" fmla="*/ 34 h 882"/>
                  <a:gd name="T122" fmla="*/ 18 w 834"/>
                  <a:gd name="T123" fmla="*/ 33 h 882"/>
                  <a:gd name="T124" fmla="*/ 33 w 834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4"/>
                  <a:gd name="T190" fmla="*/ 0 h 882"/>
                  <a:gd name="T191" fmla="*/ 834 w 834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4" h="882">
                    <a:moveTo>
                      <a:pt x="809" y="865"/>
                    </a:moveTo>
                    <a:lnTo>
                      <a:pt x="809" y="865"/>
                    </a:lnTo>
                    <a:lnTo>
                      <a:pt x="809" y="864"/>
                    </a:lnTo>
                    <a:lnTo>
                      <a:pt x="834" y="863"/>
                    </a:lnTo>
                    <a:lnTo>
                      <a:pt x="834" y="864"/>
                    </a:lnTo>
                    <a:lnTo>
                      <a:pt x="834" y="865"/>
                    </a:lnTo>
                    <a:lnTo>
                      <a:pt x="809" y="865"/>
                    </a:lnTo>
                    <a:close/>
                    <a:moveTo>
                      <a:pt x="809" y="864"/>
                    </a:moveTo>
                    <a:lnTo>
                      <a:pt x="809" y="857"/>
                    </a:lnTo>
                    <a:lnTo>
                      <a:pt x="808" y="847"/>
                    </a:lnTo>
                    <a:lnTo>
                      <a:pt x="808" y="836"/>
                    </a:lnTo>
                    <a:lnTo>
                      <a:pt x="806" y="823"/>
                    </a:lnTo>
                    <a:lnTo>
                      <a:pt x="831" y="821"/>
                    </a:lnTo>
                    <a:lnTo>
                      <a:pt x="832" y="833"/>
                    </a:lnTo>
                    <a:lnTo>
                      <a:pt x="833" y="845"/>
                    </a:lnTo>
                    <a:lnTo>
                      <a:pt x="833" y="854"/>
                    </a:lnTo>
                    <a:lnTo>
                      <a:pt x="834" y="863"/>
                    </a:lnTo>
                    <a:lnTo>
                      <a:pt x="809" y="864"/>
                    </a:lnTo>
                    <a:close/>
                    <a:moveTo>
                      <a:pt x="806" y="823"/>
                    </a:moveTo>
                    <a:lnTo>
                      <a:pt x="805" y="810"/>
                    </a:lnTo>
                    <a:lnTo>
                      <a:pt x="802" y="795"/>
                    </a:lnTo>
                    <a:lnTo>
                      <a:pt x="800" y="779"/>
                    </a:lnTo>
                    <a:lnTo>
                      <a:pt x="798" y="761"/>
                    </a:lnTo>
                    <a:lnTo>
                      <a:pt x="823" y="758"/>
                    </a:lnTo>
                    <a:lnTo>
                      <a:pt x="825" y="776"/>
                    </a:lnTo>
                    <a:lnTo>
                      <a:pt x="827" y="791"/>
                    </a:lnTo>
                    <a:lnTo>
                      <a:pt x="829" y="807"/>
                    </a:lnTo>
                    <a:lnTo>
                      <a:pt x="831" y="821"/>
                    </a:lnTo>
                    <a:lnTo>
                      <a:pt x="806" y="823"/>
                    </a:lnTo>
                    <a:close/>
                    <a:moveTo>
                      <a:pt x="798" y="761"/>
                    </a:moveTo>
                    <a:lnTo>
                      <a:pt x="791" y="714"/>
                    </a:lnTo>
                    <a:lnTo>
                      <a:pt x="780" y="661"/>
                    </a:lnTo>
                    <a:lnTo>
                      <a:pt x="767" y="604"/>
                    </a:lnTo>
                    <a:lnTo>
                      <a:pt x="751" y="544"/>
                    </a:lnTo>
                    <a:lnTo>
                      <a:pt x="741" y="513"/>
                    </a:lnTo>
                    <a:lnTo>
                      <a:pt x="730" y="482"/>
                    </a:lnTo>
                    <a:lnTo>
                      <a:pt x="719" y="450"/>
                    </a:lnTo>
                    <a:lnTo>
                      <a:pt x="707" y="419"/>
                    </a:lnTo>
                    <a:lnTo>
                      <a:pt x="694" y="388"/>
                    </a:lnTo>
                    <a:lnTo>
                      <a:pt x="682" y="356"/>
                    </a:lnTo>
                    <a:lnTo>
                      <a:pt x="666" y="325"/>
                    </a:lnTo>
                    <a:lnTo>
                      <a:pt x="651" y="295"/>
                    </a:lnTo>
                    <a:lnTo>
                      <a:pt x="673" y="283"/>
                    </a:lnTo>
                    <a:lnTo>
                      <a:pt x="688" y="314"/>
                    </a:lnTo>
                    <a:lnTo>
                      <a:pt x="703" y="346"/>
                    </a:lnTo>
                    <a:lnTo>
                      <a:pt x="717" y="378"/>
                    </a:lnTo>
                    <a:lnTo>
                      <a:pt x="730" y="409"/>
                    </a:lnTo>
                    <a:lnTo>
                      <a:pt x="743" y="442"/>
                    </a:lnTo>
                    <a:lnTo>
                      <a:pt x="754" y="474"/>
                    </a:lnTo>
                    <a:lnTo>
                      <a:pt x="764" y="506"/>
                    </a:lnTo>
                    <a:lnTo>
                      <a:pt x="773" y="537"/>
                    </a:lnTo>
                    <a:lnTo>
                      <a:pt x="782" y="568"/>
                    </a:lnTo>
                    <a:lnTo>
                      <a:pt x="791" y="598"/>
                    </a:lnTo>
                    <a:lnTo>
                      <a:pt x="797" y="628"/>
                    </a:lnTo>
                    <a:lnTo>
                      <a:pt x="804" y="657"/>
                    </a:lnTo>
                    <a:lnTo>
                      <a:pt x="814" y="710"/>
                    </a:lnTo>
                    <a:lnTo>
                      <a:pt x="823" y="758"/>
                    </a:lnTo>
                    <a:lnTo>
                      <a:pt x="798" y="761"/>
                    </a:lnTo>
                    <a:close/>
                    <a:moveTo>
                      <a:pt x="651" y="295"/>
                    </a:moveTo>
                    <a:lnTo>
                      <a:pt x="637" y="270"/>
                    </a:lnTo>
                    <a:lnTo>
                      <a:pt x="623" y="245"/>
                    </a:lnTo>
                    <a:lnTo>
                      <a:pt x="609" y="221"/>
                    </a:lnTo>
                    <a:lnTo>
                      <a:pt x="595" y="199"/>
                    </a:lnTo>
                    <a:lnTo>
                      <a:pt x="580" y="177"/>
                    </a:lnTo>
                    <a:lnTo>
                      <a:pt x="564" y="156"/>
                    </a:lnTo>
                    <a:lnTo>
                      <a:pt x="549" y="136"/>
                    </a:lnTo>
                    <a:lnTo>
                      <a:pt x="531" y="117"/>
                    </a:lnTo>
                    <a:lnTo>
                      <a:pt x="550" y="101"/>
                    </a:lnTo>
                    <a:lnTo>
                      <a:pt x="567" y="120"/>
                    </a:lnTo>
                    <a:lnTo>
                      <a:pt x="583" y="140"/>
                    </a:lnTo>
                    <a:lnTo>
                      <a:pt x="599" y="162"/>
                    </a:lnTo>
                    <a:lnTo>
                      <a:pt x="615" y="185"/>
                    </a:lnTo>
                    <a:lnTo>
                      <a:pt x="630" y="209"/>
                    </a:lnTo>
                    <a:lnTo>
                      <a:pt x="645" y="232"/>
                    </a:lnTo>
                    <a:lnTo>
                      <a:pt x="659" y="258"/>
                    </a:lnTo>
                    <a:lnTo>
                      <a:pt x="673" y="283"/>
                    </a:lnTo>
                    <a:lnTo>
                      <a:pt x="651" y="295"/>
                    </a:lnTo>
                    <a:close/>
                    <a:moveTo>
                      <a:pt x="531" y="117"/>
                    </a:moveTo>
                    <a:lnTo>
                      <a:pt x="514" y="101"/>
                    </a:lnTo>
                    <a:lnTo>
                      <a:pt x="497" y="84"/>
                    </a:lnTo>
                    <a:lnTo>
                      <a:pt x="478" y="70"/>
                    </a:lnTo>
                    <a:lnTo>
                      <a:pt x="459" y="58"/>
                    </a:lnTo>
                    <a:lnTo>
                      <a:pt x="439" y="48"/>
                    </a:lnTo>
                    <a:lnTo>
                      <a:pt x="418" y="39"/>
                    </a:lnTo>
                    <a:lnTo>
                      <a:pt x="407" y="36"/>
                    </a:lnTo>
                    <a:lnTo>
                      <a:pt x="395" y="32"/>
                    </a:lnTo>
                    <a:lnTo>
                      <a:pt x="384" y="29"/>
                    </a:lnTo>
                    <a:lnTo>
                      <a:pt x="373" y="27"/>
                    </a:lnTo>
                    <a:lnTo>
                      <a:pt x="376" y="3"/>
                    </a:lnTo>
                    <a:lnTo>
                      <a:pt x="389" y="5"/>
                    </a:lnTo>
                    <a:lnTo>
                      <a:pt x="402" y="9"/>
                    </a:lnTo>
                    <a:lnTo>
                      <a:pt x="414" y="12"/>
                    </a:lnTo>
                    <a:lnTo>
                      <a:pt x="426" y="15"/>
                    </a:lnTo>
                    <a:lnTo>
                      <a:pt x="437" y="21"/>
                    </a:lnTo>
                    <a:lnTo>
                      <a:pt x="449" y="25"/>
                    </a:lnTo>
                    <a:lnTo>
                      <a:pt x="460" y="30"/>
                    </a:lnTo>
                    <a:lnTo>
                      <a:pt x="471" y="37"/>
                    </a:lnTo>
                    <a:lnTo>
                      <a:pt x="491" y="50"/>
                    </a:lnTo>
                    <a:lnTo>
                      <a:pt x="512" y="65"/>
                    </a:lnTo>
                    <a:lnTo>
                      <a:pt x="531" y="82"/>
                    </a:lnTo>
                    <a:lnTo>
                      <a:pt x="550" y="101"/>
                    </a:lnTo>
                    <a:lnTo>
                      <a:pt x="531" y="117"/>
                    </a:lnTo>
                    <a:close/>
                    <a:moveTo>
                      <a:pt x="376" y="3"/>
                    </a:moveTo>
                    <a:lnTo>
                      <a:pt x="376" y="3"/>
                    </a:lnTo>
                    <a:lnTo>
                      <a:pt x="375" y="15"/>
                    </a:lnTo>
                    <a:lnTo>
                      <a:pt x="376" y="3"/>
                    </a:lnTo>
                    <a:close/>
                    <a:moveTo>
                      <a:pt x="373" y="27"/>
                    </a:moveTo>
                    <a:lnTo>
                      <a:pt x="373" y="27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73" y="27"/>
                    </a:moveTo>
                    <a:lnTo>
                      <a:pt x="364" y="26"/>
                    </a:lnTo>
                    <a:lnTo>
                      <a:pt x="354" y="25"/>
                    </a:lnTo>
                    <a:lnTo>
                      <a:pt x="345" y="25"/>
                    </a:lnTo>
                    <a:lnTo>
                      <a:pt x="335" y="25"/>
                    </a:lnTo>
                    <a:lnTo>
                      <a:pt x="335" y="0"/>
                    </a:lnTo>
                    <a:lnTo>
                      <a:pt x="347" y="0"/>
                    </a:lnTo>
                    <a:lnTo>
                      <a:pt x="357" y="1"/>
                    </a:lnTo>
                    <a:lnTo>
                      <a:pt x="367" y="2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35" y="25"/>
                    </a:moveTo>
                    <a:lnTo>
                      <a:pt x="323" y="25"/>
                    </a:lnTo>
                    <a:lnTo>
                      <a:pt x="312" y="25"/>
                    </a:lnTo>
                    <a:lnTo>
                      <a:pt x="299" y="25"/>
                    </a:lnTo>
                    <a:lnTo>
                      <a:pt x="287" y="26"/>
                    </a:lnTo>
                    <a:lnTo>
                      <a:pt x="285" y="1"/>
                    </a:lnTo>
                    <a:lnTo>
                      <a:pt x="298" y="1"/>
                    </a:lnTo>
                    <a:lnTo>
                      <a:pt x="311" y="0"/>
                    </a:lnTo>
                    <a:lnTo>
                      <a:pt x="323" y="0"/>
                    </a:lnTo>
                    <a:lnTo>
                      <a:pt x="335" y="0"/>
                    </a:lnTo>
                    <a:lnTo>
                      <a:pt x="335" y="25"/>
                    </a:lnTo>
                    <a:close/>
                    <a:moveTo>
                      <a:pt x="287" y="26"/>
                    </a:moveTo>
                    <a:lnTo>
                      <a:pt x="253" y="29"/>
                    </a:lnTo>
                    <a:lnTo>
                      <a:pt x="217" y="34"/>
                    </a:lnTo>
                    <a:lnTo>
                      <a:pt x="180" y="40"/>
                    </a:lnTo>
                    <a:lnTo>
                      <a:pt x="145" y="49"/>
                    </a:lnTo>
                    <a:lnTo>
                      <a:pt x="109" y="58"/>
                    </a:lnTo>
                    <a:lnTo>
                      <a:pt x="76" y="70"/>
                    </a:lnTo>
                    <a:lnTo>
                      <a:pt x="60" y="76"/>
                    </a:lnTo>
                    <a:lnTo>
                      <a:pt x="45" y="83"/>
                    </a:lnTo>
                    <a:lnTo>
                      <a:pt x="31" y="90"/>
                    </a:lnTo>
                    <a:lnTo>
                      <a:pt x="18" y="97"/>
                    </a:lnTo>
                    <a:lnTo>
                      <a:pt x="5" y="77"/>
                    </a:lnTo>
                    <a:lnTo>
                      <a:pt x="19" y="69"/>
                    </a:lnTo>
                    <a:lnTo>
                      <a:pt x="33" y="62"/>
                    </a:lnTo>
                    <a:lnTo>
                      <a:pt x="50" y="54"/>
                    </a:lnTo>
                    <a:lnTo>
                      <a:pt x="66" y="48"/>
                    </a:lnTo>
                    <a:lnTo>
                      <a:pt x="100" y="36"/>
                    </a:lnTo>
                    <a:lnTo>
                      <a:pt x="137" y="25"/>
                    </a:lnTo>
                    <a:lnTo>
                      <a:pt x="175" y="16"/>
                    </a:lnTo>
                    <a:lnTo>
                      <a:pt x="213" y="10"/>
                    </a:lnTo>
                    <a:lnTo>
                      <a:pt x="249" y="4"/>
                    </a:lnTo>
                    <a:lnTo>
                      <a:pt x="285" y="1"/>
                    </a:lnTo>
                    <a:lnTo>
                      <a:pt x="287" y="26"/>
                    </a:lnTo>
                    <a:close/>
                    <a:moveTo>
                      <a:pt x="3" y="96"/>
                    </a:moveTo>
                    <a:lnTo>
                      <a:pt x="1" y="93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1" y="80"/>
                    </a:lnTo>
                    <a:lnTo>
                      <a:pt x="3" y="79"/>
                    </a:lnTo>
                    <a:lnTo>
                      <a:pt x="5" y="77"/>
                    </a:lnTo>
                    <a:lnTo>
                      <a:pt x="12" y="88"/>
                    </a:lnTo>
                    <a:lnTo>
                      <a:pt x="3" y="96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3" y="96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12" y="88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9" y="89"/>
                    </a:lnTo>
                    <a:lnTo>
                      <a:pt x="39" y="98"/>
                    </a:lnTo>
                    <a:lnTo>
                      <a:pt x="49" y="109"/>
                    </a:lnTo>
                    <a:lnTo>
                      <a:pt x="59" y="121"/>
                    </a:lnTo>
                    <a:lnTo>
                      <a:pt x="41" y="137"/>
                    </a:lnTo>
                    <a:lnTo>
                      <a:pt x="33" y="128"/>
                    </a:lnTo>
                    <a:lnTo>
                      <a:pt x="24" y="118"/>
                    </a:lnTo>
                    <a:lnTo>
                      <a:pt x="14" y="107"/>
                    </a:lnTo>
                    <a:lnTo>
                      <a:pt x="3" y="95"/>
                    </a:lnTo>
                    <a:lnTo>
                      <a:pt x="21" y="79"/>
                    </a:lnTo>
                    <a:close/>
                    <a:moveTo>
                      <a:pt x="59" y="121"/>
                    </a:moveTo>
                    <a:lnTo>
                      <a:pt x="69" y="133"/>
                    </a:lnTo>
                    <a:lnTo>
                      <a:pt x="79" y="144"/>
                    </a:lnTo>
                    <a:lnTo>
                      <a:pt x="89" y="153"/>
                    </a:lnTo>
                    <a:lnTo>
                      <a:pt x="97" y="164"/>
                    </a:lnTo>
                    <a:lnTo>
                      <a:pt x="79" y="179"/>
                    </a:lnTo>
                    <a:lnTo>
                      <a:pt x="69" y="169"/>
                    </a:lnTo>
                    <a:lnTo>
                      <a:pt x="59" y="158"/>
                    </a:lnTo>
                    <a:lnTo>
                      <a:pt x="51" y="147"/>
                    </a:lnTo>
                    <a:lnTo>
                      <a:pt x="41" y="137"/>
                    </a:lnTo>
                    <a:lnTo>
                      <a:pt x="59" y="121"/>
                    </a:lnTo>
                    <a:close/>
                    <a:moveTo>
                      <a:pt x="97" y="164"/>
                    </a:moveTo>
                    <a:lnTo>
                      <a:pt x="120" y="192"/>
                    </a:lnTo>
                    <a:lnTo>
                      <a:pt x="143" y="220"/>
                    </a:lnTo>
                    <a:lnTo>
                      <a:pt x="163" y="248"/>
                    </a:lnTo>
                    <a:lnTo>
                      <a:pt x="184" y="277"/>
                    </a:lnTo>
                    <a:lnTo>
                      <a:pt x="203" y="305"/>
                    </a:lnTo>
                    <a:lnTo>
                      <a:pt x="221" y="334"/>
                    </a:lnTo>
                    <a:lnTo>
                      <a:pt x="240" y="362"/>
                    </a:lnTo>
                    <a:lnTo>
                      <a:pt x="256" y="390"/>
                    </a:lnTo>
                    <a:lnTo>
                      <a:pt x="234" y="402"/>
                    </a:lnTo>
                    <a:lnTo>
                      <a:pt x="218" y="374"/>
                    </a:lnTo>
                    <a:lnTo>
                      <a:pt x="201" y="347"/>
                    </a:lnTo>
                    <a:lnTo>
                      <a:pt x="184" y="319"/>
                    </a:lnTo>
                    <a:lnTo>
                      <a:pt x="164" y="291"/>
                    </a:lnTo>
                    <a:lnTo>
                      <a:pt x="144" y="263"/>
                    </a:lnTo>
                    <a:lnTo>
                      <a:pt x="123" y="234"/>
                    </a:lnTo>
                    <a:lnTo>
                      <a:pt x="102" y="207"/>
                    </a:lnTo>
                    <a:lnTo>
                      <a:pt x="79" y="179"/>
                    </a:lnTo>
                    <a:lnTo>
                      <a:pt x="97" y="164"/>
                    </a:lnTo>
                    <a:close/>
                    <a:moveTo>
                      <a:pt x="256" y="390"/>
                    </a:moveTo>
                    <a:lnTo>
                      <a:pt x="278" y="430"/>
                    </a:lnTo>
                    <a:lnTo>
                      <a:pt x="297" y="470"/>
                    </a:lnTo>
                    <a:lnTo>
                      <a:pt x="314" y="510"/>
                    </a:lnTo>
                    <a:lnTo>
                      <a:pt x="329" y="550"/>
                    </a:lnTo>
                    <a:lnTo>
                      <a:pt x="306" y="558"/>
                    </a:lnTo>
                    <a:lnTo>
                      <a:pt x="292" y="518"/>
                    </a:lnTo>
                    <a:lnTo>
                      <a:pt x="274" y="480"/>
                    </a:lnTo>
                    <a:lnTo>
                      <a:pt x="255" y="441"/>
                    </a:lnTo>
                    <a:lnTo>
                      <a:pt x="234" y="402"/>
                    </a:lnTo>
                    <a:lnTo>
                      <a:pt x="256" y="390"/>
                    </a:lnTo>
                    <a:close/>
                    <a:moveTo>
                      <a:pt x="329" y="550"/>
                    </a:moveTo>
                    <a:lnTo>
                      <a:pt x="342" y="591"/>
                    </a:lnTo>
                    <a:lnTo>
                      <a:pt x="353" y="631"/>
                    </a:lnTo>
                    <a:lnTo>
                      <a:pt x="357" y="651"/>
                    </a:lnTo>
                    <a:lnTo>
                      <a:pt x="362" y="671"/>
                    </a:lnTo>
                    <a:lnTo>
                      <a:pt x="365" y="691"/>
                    </a:lnTo>
                    <a:lnTo>
                      <a:pt x="368" y="712"/>
                    </a:lnTo>
                    <a:lnTo>
                      <a:pt x="345" y="714"/>
                    </a:lnTo>
                    <a:lnTo>
                      <a:pt x="341" y="695"/>
                    </a:lnTo>
                    <a:lnTo>
                      <a:pt x="338" y="675"/>
                    </a:lnTo>
                    <a:lnTo>
                      <a:pt x="334" y="656"/>
                    </a:lnTo>
                    <a:lnTo>
                      <a:pt x="329" y="636"/>
                    </a:lnTo>
                    <a:lnTo>
                      <a:pt x="319" y="597"/>
                    </a:lnTo>
                    <a:lnTo>
                      <a:pt x="306" y="558"/>
                    </a:lnTo>
                    <a:lnTo>
                      <a:pt x="329" y="550"/>
                    </a:lnTo>
                    <a:close/>
                    <a:moveTo>
                      <a:pt x="347" y="720"/>
                    </a:moveTo>
                    <a:lnTo>
                      <a:pt x="345" y="717"/>
                    </a:lnTo>
                    <a:lnTo>
                      <a:pt x="345" y="714"/>
                    </a:lnTo>
                    <a:lnTo>
                      <a:pt x="356" y="713"/>
                    </a:lnTo>
                    <a:lnTo>
                      <a:pt x="347" y="720"/>
                    </a:lnTo>
                    <a:close/>
                    <a:moveTo>
                      <a:pt x="366" y="705"/>
                    </a:moveTo>
                    <a:lnTo>
                      <a:pt x="366" y="706"/>
                    </a:lnTo>
                    <a:lnTo>
                      <a:pt x="347" y="720"/>
                    </a:lnTo>
                    <a:lnTo>
                      <a:pt x="366" y="705"/>
                    </a:lnTo>
                    <a:close/>
                    <a:moveTo>
                      <a:pt x="366" y="706"/>
                    </a:moveTo>
                    <a:lnTo>
                      <a:pt x="375" y="718"/>
                    </a:lnTo>
                    <a:lnTo>
                      <a:pt x="384" y="730"/>
                    </a:lnTo>
                    <a:lnTo>
                      <a:pt x="395" y="741"/>
                    </a:lnTo>
                    <a:lnTo>
                      <a:pt x="406" y="752"/>
                    </a:lnTo>
                    <a:lnTo>
                      <a:pt x="389" y="769"/>
                    </a:lnTo>
                    <a:lnTo>
                      <a:pt x="378" y="758"/>
                    </a:lnTo>
                    <a:lnTo>
                      <a:pt x="367" y="746"/>
                    </a:lnTo>
                    <a:lnTo>
                      <a:pt x="356" y="733"/>
                    </a:lnTo>
                    <a:lnTo>
                      <a:pt x="347" y="720"/>
                    </a:lnTo>
                    <a:lnTo>
                      <a:pt x="366" y="706"/>
                    </a:lnTo>
                    <a:close/>
                    <a:moveTo>
                      <a:pt x="406" y="752"/>
                    </a:moveTo>
                    <a:lnTo>
                      <a:pt x="417" y="761"/>
                    </a:lnTo>
                    <a:lnTo>
                      <a:pt x="429" y="771"/>
                    </a:lnTo>
                    <a:lnTo>
                      <a:pt x="441" y="780"/>
                    </a:lnTo>
                    <a:lnTo>
                      <a:pt x="454" y="788"/>
                    </a:lnTo>
                    <a:lnTo>
                      <a:pt x="440" y="810"/>
                    </a:lnTo>
                    <a:lnTo>
                      <a:pt x="427" y="800"/>
                    </a:lnTo>
                    <a:lnTo>
                      <a:pt x="414" y="791"/>
                    </a:lnTo>
                    <a:lnTo>
                      <a:pt x="401" y="780"/>
                    </a:lnTo>
                    <a:lnTo>
                      <a:pt x="389" y="769"/>
                    </a:lnTo>
                    <a:lnTo>
                      <a:pt x="406" y="752"/>
                    </a:lnTo>
                    <a:close/>
                    <a:moveTo>
                      <a:pt x="454" y="788"/>
                    </a:moveTo>
                    <a:lnTo>
                      <a:pt x="470" y="799"/>
                    </a:lnTo>
                    <a:lnTo>
                      <a:pt x="488" y="809"/>
                    </a:lnTo>
                    <a:lnTo>
                      <a:pt x="507" y="818"/>
                    </a:lnTo>
                    <a:lnTo>
                      <a:pt x="526" y="825"/>
                    </a:lnTo>
                    <a:lnTo>
                      <a:pt x="547" y="833"/>
                    </a:lnTo>
                    <a:lnTo>
                      <a:pt x="567" y="838"/>
                    </a:lnTo>
                    <a:lnTo>
                      <a:pt x="589" y="844"/>
                    </a:lnTo>
                    <a:lnTo>
                      <a:pt x="611" y="848"/>
                    </a:lnTo>
                    <a:lnTo>
                      <a:pt x="635" y="851"/>
                    </a:lnTo>
                    <a:lnTo>
                      <a:pt x="659" y="854"/>
                    </a:lnTo>
                    <a:lnTo>
                      <a:pt x="684" y="857"/>
                    </a:lnTo>
                    <a:lnTo>
                      <a:pt x="710" y="858"/>
                    </a:lnTo>
                    <a:lnTo>
                      <a:pt x="737" y="858"/>
                    </a:lnTo>
                    <a:lnTo>
                      <a:pt x="764" y="857"/>
                    </a:lnTo>
                    <a:lnTo>
                      <a:pt x="792" y="855"/>
                    </a:lnTo>
                    <a:lnTo>
                      <a:pt x="820" y="853"/>
                    </a:lnTo>
                    <a:lnTo>
                      <a:pt x="823" y="877"/>
                    </a:lnTo>
                    <a:lnTo>
                      <a:pt x="793" y="880"/>
                    </a:lnTo>
                    <a:lnTo>
                      <a:pt x="764" y="881"/>
                    </a:lnTo>
                    <a:lnTo>
                      <a:pt x="736" y="882"/>
                    </a:lnTo>
                    <a:lnTo>
                      <a:pt x="707" y="881"/>
                    </a:lnTo>
                    <a:lnTo>
                      <a:pt x="680" y="880"/>
                    </a:lnTo>
                    <a:lnTo>
                      <a:pt x="655" y="878"/>
                    </a:lnTo>
                    <a:lnTo>
                      <a:pt x="630" y="876"/>
                    </a:lnTo>
                    <a:lnTo>
                      <a:pt x="606" y="872"/>
                    </a:lnTo>
                    <a:lnTo>
                      <a:pt x="582" y="867"/>
                    </a:lnTo>
                    <a:lnTo>
                      <a:pt x="559" y="862"/>
                    </a:lnTo>
                    <a:lnTo>
                      <a:pt x="538" y="855"/>
                    </a:lnTo>
                    <a:lnTo>
                      <a:pt x="516" y="848"/>
                    </a:lnTo>
                    <a:lnTo>
                      <a:pt x="496" y="839"/>
                    </a:lnTo>
                    <a:lnTo>
                      <a:pt x="476" y="831"/>
                    </a:lnTo>
                    <a:lnTo>
                      <a:pt x="458" y="821"/>
                    </a:lnTo>
                    <a:lnTo>
                      <a:pt x="440" y="810"/>
                    </a:lnTo>
                    <a:lnTo>
                      <a:pt x="454" y="788"/>
                    </a:lnTo>
                    <a:close/>
                    <a:moveTo>
                      <a:pt x="834" y="865"/>
                    </a:moveTo>
                    <a:lnTo>
                      <a:pt x="833" y="869"/>
                    </a:lnTo>
                    <a:lnTo>
                      <a:pt x="831" y="873"/>
                    </a:lnTo>
                    <a:lnTo>
                      <a:pt x="826" y="876"/>
                    </a:lnTo>
                    <a:lnTo>
                      <a:pt x="823" y="877"/>
                    </a:lnTo>
                    <a:lnTo>
                      <a:pt x="821" y="865"/>
                    </a:lnTo>
                    <a:lnTo>
                      <a:pt x="834" y="86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1" name="Freeform 1243"/>
              <p:cNvSpPr>
                <a:spLocks/>
              </p:cNvSpPr>
              <p:nvPr/>
            </p:nvSpPr>
            <p:spPr bwMode="auto">
              <a:xfrm>
                <a:off x="3224" y="1680"/>
                <a:ext cx="140" cy="156"/>
              </a:xfrm>
              <a:custGeom>
                <a:avLst/>
                <a:gdLst>
                  <a:gd name="T0" fmla="*/ 28 w 700"/>
                  <a:gd name="T1" fmla="*/ 31 h 780"/>
                  <a:gd name="T2" fmla="*/ 28 w 700"/>
                  <a:gd name="T3" fmla="*/ 29 h 780"/>
                  <a:gd name="T4" fmla="*/ 27 w 700"/>
                  <a:gd name="T5" fmla="*/ 27 h 780"/>
                  <a:gd name="T6" fmla="*/ 26 w 700"/>
                  <a:gd name="T7" fmla="*/ 24 h 780"/>
                  <a:gd name="T8" fmla="*/ 26 w 700"/>
                  <a:gd name="T9" fmla="*/ 21 h 780"/>
                  <a:gd name="T10" fmla="*/ 24 w 700"/>
                  <a:gd name="T11" fmla="*/ 18 h 780"/>
                  <a:gd name="T12" fmla="*/ 23 w 700"/>
                  <a:gd name="T13" fmla="*/ 15 h 780"/>
                  <a:gd name="T14" fmla="*/ 21 w 700"/>
                  <a:gd name="T15" fmla="*/ 12 h 780"/>
                  <a:gd name="T16" fmla="*/ 20 w 700"/>
                  <a:gd name="T17" fmla="*/ 9 h 780"/>
                  <a:gd name="T18" fmla="*/ 18 w 700"/>
                  <a:gd name="T19" fmla="*/ 7 h 780"/>
                  <a:gd name="T20" fmla="*/ 17 w 700"/>
                  <a:gd name="T21" fmla="*/ 5 h 780"/>
                  <a:gd name="T22" fmla="*/ 16 w 700"/>
                  <a:gd name="T23" fmla="*/ 4 h 780"/>
                  <a:gd name="T24" fmla="*/ 15 w 700"/>
                  <a:gd name="T25" fmla="*/ 3 h 780"/>
                  <a:gd name="T26" fmla="*/ 14 w 700"/>
                  <a:gd name="T27" fmla="*/ 2 h 780"/>
                  <a:gd name="T28" fmla="*/ 12 w 700"/>
                  <a:gd name="T29" fmla="*/ 1 h 780"/>
                  <a:gd name="T30" fmla="*/ 11 w 700"/>
                  <a:gd name="T31" fmla="*/ 1 h 780"/>
                  <a:gd name="T32" fmla="*/ 10 w 700"/>
                  <a:gd name="T33" fmla="*/ 0 h 780"/>
                  <a:gd name="T34" fmla="*/ 8 w 700"/>
                  <a:gd name="T35" fmla="*/ 0 h 780"/>
                  <a:gd name="T36" fmla="*/ 7 w 700"/>
                  <a:gd name="T37" fmla="*/ 0 h 780"/>
                  <a:gd name="T38" fmla="*/ 5 w 700"/>
                  <a:gd name="T39" fmla="*/ 0 h 780"/>
                  <a:gd name="T40" fmla="*/ 4 w 700"/>
                  <a:gd name="T41" fmla="*/ 0 h 780"/>
                  <a:gd name="T42" fmla="*/ 2 w 700"/>
                  <a:gd name="T43" fmla="*/ 1 h 780"/>
                  <a:gd name="T44" fmla="*/ 1 w 700"/>
                  <a:gd name="T45" fmla="*/ 2 h 780"/>
                  <a:gd name="T46" fmla="*/ 1 w 700"/>
                  <a:gd name="T47" fmla="*/ 4 h 780"/>
                  <a:gd name="T48" fmla="*/ 4 w 700"/>
                  <a:gd name="T49" fmla="*/ 7 h 780"/>
                  <a:gd name="T50" fmla="*/ 6 w 700"/>
                  <a:gd name="T51" fmla="*/ 9 h 780"/>
                  <a:gd name="T52" fmla="*/ 7 w 700"/>
                  <a:gd name="T53" fmla="*/ 12 h 780"/>
                  <a:gd name="T54" fmla="*/ 9 w 700"/>
                  <a:gd name="T55" fmla="*/ 15 h 780"/>
                  <a:gd name="T56" fmla="*/ 10 w 700"/>
                  <a:gd name="T57" fmla="*/ 18 h 780"/>
                  <a:gd name="T58" fmla="*/ 11 w 700"/>
                  <a:gd name="T59" fmla="*/ 21 h 780"/>
                  <a:gd name="T60" fmla="*/ 12 w 700"/>
                  <a:gd name="T61" fmla="*/ 24 h 780"/>
                  <a:gd name="T62" fmla="*/ 13 w 700"/>
                  <a:gd name="T63" fmla="*/ 26 h 780"/>
                  <a:gd name="T64" fmla="*/ 14 w 700"/>
                  <a:gd name="T65" fmla="*/ 28 h 780"/>
                  <a:gd name="T66" fmla="*/ 16 w 700"/>
                  <a:gd name="T67" fmla="*/ 29 h 780"/>
                  <a:gd name="T68" fmla="*/ 17 w 700"/>
                  <a:gd name="T69" fmla="*/ 30 h 780"/>
                  <a:gd name="T70" fmla="*/ 19 w 700"/>
                  <a:gd name="T71" fmla="*/ 31 h 780"/>
                  <a:gd name="T72" fmla="*/ 22 w 700"/>
                  <a:gd name="T73" fmla="*/ 31 h 780"/>
                  <a:gd name="T74" fmla="*/ 24 w 700"/>
                  <a:gd name="T75" fmla="*/ 31 h 780"/>
                  <a:gd name="T76" fmla="*/ 27 w 700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00"/>
                  <a:gd name="T118" fmla="*/ 0 h 780"/>
                  <a:gd name="T119" fmla="*/ 700 w 700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00" h="780">
                    <a:moveTo>
                      <a:pt x="700" y="777"/>
                    </a:moveTo>
                    <a:lnTo>
                      <a:pt x="698" y="763"/>
                    </a:lnTo>
                    <a:lnTo>
                      <a:pt x="695" y="745"/>
                    </a:lnTo>
                    <a:lnTo>
                      <a:pt x="691" y="722"/>
                    </a:lnTo>
                    <a:lnTo>
                      <a:pt x="686" y="696"/>
                    </a:lnTo>
                    <a:lnTo>
                      <a:pt x="679" y="668"/>
                    </a:lnTo>
                    <a:lnTo>
                      <a:pt x="672" y="636"/>
                    </a:lnTo>
                    <a:lnTo>
                      <a:pt x="662" y="602"/>
                    </a:lnTo>
                    <a:lnTo>
                      <a:pt x="651" y="567"/>
                    </a:lnTo>
                    <a:lnTo>
                      <a:pt x="639" y="529"/>
                    </a:lnTo>
                    <a:lnTo>
                      <a:pt x="625" y="490"/>
                    </a:lnTo>
                    <a:lnTo>
                      <a:pt x="610" y="450"/>
                    </a:lnTo>
                    <a:lnTo>
                      <a:pt x="593" y="410"/>
                    </a:lnTo>
                    <a:lnTo>
                      <a:pt x="575" y="369"/>
                    </a:lnTo>
                    <a:lnTo>
                      <a:pt x="556" y="329"/>
                    </a:lnTo>
                    <a:lnTo>
                      <a:pt x="534" y="289"/>
                    </a:lnTo>
                    <a:lnTo>
                      <a:pt x="512" y="249"/>
                    </a:lnTo>
                    <a:lnTo>
                      <a:pt x="489" y="213"/>
                    </a:lnTo>
                    <a:lnTo>
                      <a:pt x="464" y="179"/>
                    </a:lnTo>
                    <a:lnTo>
                      <a:pt x="452" y="163"/>
                    </a:lnTo>
                    <a:lnTo>
                      <a:pt x="439" y="146"/>
                    </a:lnTo>
                    <a:lnTo>
                      <a:pt x="426" y="131"/>
                    </a:lnTo>
                    <a:lnTo>
                      <a:pt x="412" y="116"/>
                    </a:lnTo>
                    <a:lnTo>
                      <a:pt x="398" y="102"/>
                    </a:lnTo>
                    <a:lnTo>
                      <a:pt x="384" y="89"/>
                    </a:lnTo>
                    <a:lnTo>
                      <a:pt x="370" y="76"/>
                    </a:lnTo>
                    <a:lnTo>
                      <a:pt x="355" y="65"/>
                    </a:lnTo>
                    <a:lnTo>
                      <a:pt x="340" y="54"/>
                    </a:lnTo>
                    <a:lnTo>
                      <a:pt x="325" y="44"/>
                    </a:lnTo>
                    <a:lnTo>
                      <a:pt x="310" y="35"/>
                    </a:lnTo>
                    <a:lnTo>
                      <a:pt x="294" y="27"/>
                    </a:lnTo>
                    <a:lnTo>
                      <a:pt x="277" y="19"/>
                    </a:lnTo>
                    <a:lnTo>
                      <a:pt x="261" y="14"/>
                    </a:lnTo>
                    <a:lnTo>
                      <a:pt x="244" y="8"/>
                    </a:lnTo>
                    <a:lnTo>
                      <a:pt x="227" y="4"/>
                    </a:lnTo>
                    <a:lnTo>
                      <a:pt x="209" y="2"/>
                    </a:lnTo>
                    <a:lnTo>
                      <a:pt x="192" y="0"/>
                    </a:lnTo>
                    <a:lnTo>
                      <a:pt x="174" y="0"/>
                    </a:lnTo>
                    <a:lnTo>
                      <a:pt x="155" y="1"/>
                    </a:lnTo>
                    <a:lnTo>
                      <a:pt x="137" y="3"/>
                    </a:lnTo>
                    <a:lnTo>
                      <a:pt x="119" y="6"/>
                    </a:lnTo>
                    <a:lnTo>
                      <a:pt x="99" y="11"/>
                    </a:lnTo>
                    <a:lnTo>
                      <a:pt x="80" y="17"/>
                    </a:lnTo>
                    <a:lnTo>
                      <a:pt x="60" y="26"/>
                    </a:lnTo>
                    <a:lnTo>
                      <a:pt x="40" y="34"/>
                    </a:lnTo>
                    <a:lnTo>
                      <a:pt x="20" y="45"/>
                    </a:lnTo>
                    <a:lnTo>
                      <a:pt x="0" y="58"/>
                    </a:lnTo>
                    <a:lnTo>
                      <a:pt x="30" y="92"/>
                    </a:lnTo>
                    <a:lnTo>
                      <a:pt x="60" y="128"/>
                    </a:lnTo>
                    <a:lnTo>
                      <a:pt x="88" y="164"/>
                    </a:lnTo>
                    <a:lnTo>
                      <a:pt x="114" y="198"/>
                    </a:lnTo>
                    <a:lnTo>
                      <a:pt x="139" y="235"/>
                    </a:lnTo>
                    <a:lnTo>
                      <a:pt x="163" y="271"/>
                    </a:lnTo>
                    <a:lnTo>
                      <a:pt x="184" y="306"/>
                    </a:lnTo>
                    <a:lnTo>
                      <a:pt x="204" y="343"/>
                    </a:lnTo>
                    <a:lnTo>
                      <a:pt x="223" y="380"/>
                    </a:lnTo>
                    <a:lnTo>
                      <a:pt x="240" y="416"/>
                    </a:lnTo>
                    <a:lnTo>
                      <a:pt x="255" y="453"/>
                    </a:lnTo>
                    <a:lnTo>
                      <a:pt x="269" y="490"/>
                    </a:lnTo>
                    <a:lnTo>
                      <a:pt x="280" y="527"/>
                    </a:lnTo>
                    <a:lnTo>
                      <a:pt x="289" y="563"/>
                    </a:lnTo>
                    <a:lnTo>
                      <a:pt x="297" y="599"/>
                    </a:lnTo>
                    <a:lnTo>
                      <a:pt x="302" y="636"/>
                    </a:lnTo>
                    <a:lnTo>
                      <a:pt x="317" y="656"/>
                    </a:lnTo>
                    <a:lnTo>
                      <a:pt x="334" y="675"/>
                    </a:lnTo>
                    <a:lnTo>
                      <a:pt x="351" y="692"/>
                    </a:lnTo>
                    <a:lnTo>
                      <a:pt x="369" y="708"/>
                    </a:lnTo>
                    <a:lnTo>
                      <a:pt x="390" y="722"/>
                    </a:lnTo>
                    <a:lnTo>
                      <a:pt x="410" y="735"/>
                    </a:lnTo>
                    <a:lnTo>
                      <a:pt x="433" y="746"/>
                    </a:lnTo>
                    <a:lnTo>
                      <a:pt x="457" y="756"/>
                    </a:lnTo>
                    <a:lnTo>
                      <a:pt x="483" y="763"/>
                    </a:lnTo>
                    <a:lnTo>
                      <a:pt x="510" y="770"/>
                    </a:lnTo>
                    <a:lnTo>
                      <a:pt x="538" y="775"/>
                    </a:lnTo>
                    <a:lnTo>
                      <a:pt x="567" y="778"/>
                    </a:lnTo>
                    <a:lnTo>
                      <a:pt x="598" y="780"/>
                    </a:lnTo>
                    <a:lnTo>
                      <a:pt x="631" y="780"/>
                    </a:lnTo>
                    <a:lnTo>
                      <a:pt x="664" y="779"/>
                    </a:lnTo>
                    <a:lnTo>
                      <a:pt x="70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2" name="Freeform 1244"/>
              <p:cNvSpPr>
                <a:spLocks noEditPoints="1"/>
              </p:cNvSpPr>
              <p:nvPr/>
            </p:nvSpPr>
            <p:spPr bwMode="auto">
              <a:xfrm>
                <a:off x="3220" y="1680"/>
                <a:ext cx="148" cy="156"/>
              </a:xfrm>
              <a:custGeom>
                <a:avLst/>
                <a:gdLst>
                  <a:gd name="T0" fmla="*/ 29 w 725"/>
                  <a:gd name="T1" fmla="*/ 32 h 805"/>
                  <a:gd name="T2" fmla="*/ 28 w 725"/>
                  <a:gd name="T3" fmla="*/ 31 h 805"/>
                  <a:gd name="T4" fmla="*/ 29 w 725"/>
                  <a:gd name="T5" fmla="*/ 31 h 805"/>
                  <a:gd name="T6" fmla="*/ 28 w 725"/>
                  <a:gd name="T7" fmla="*/ 30 h 805"/>
                  <a:gd name="T8" fmla="*/ 28 w 725"/>
                  <a:gd name="T9" fmla="*/ 28 h 805"/>
                  <a:gd name="T10" fmla="*/ 27 w 725"/>
                  <a:gd name="T11" fmla="*/ 28 h 805"/>
                  <a:gd name="T12" fmla="*/ 24 w 725"/>
                  <a:gd name="T13" fmla="*/ 19 h 805"/>
                  <a:gd name="T14" fmla="*/ 22 w 725"/>
                  <a:gd name="T15" fmla="*/ 13 h 805"/>
                  <a:gd name="T16" fmla="*/ 23 w 725"/>
                  <a:gd name="T17" fmla="*/ 12 h 805"/>
                  <a:gd name="T18" fmla="*/ 25 w 725"/>
                  <a:gd name="T19" fmla="*/ 18 h 805"/>
                  <a:gd name="T20" fmla="*/ 28 w 725"/>
                  <a:gd name="T21" fmla="*/ 28 h 805"/>
                  <a:gd name="T22" fmla="*/ 21 w 725"/>
                  <a:gd name="T23" fmla="*/ 9 h 805"/>
                  <a:gd name="T24" fmla="*/ 19 w 725"/>
                  <a:gd name="T25" fmla="*/ 9 h 805"/>
                  <a:gd name="T26" fmla="*/ 16 w 725"/>
                  <a:gd name="T27" fmla="*/ 5 h 805"/>
                  <a:gd name="T28" fmla="*/ 14 w 725"/>
                  <a:gd name="T29" fmla="*/ 3 h 805"/>
                  <a:gd name="T30" fmla="*/ 13 w 725"/>
                  <a:gd name="T31" fmla="*/ 1 h 805"/>
                  <a:gd name="T32" fmla="*/ 16 w 725"/>
                  <a:gd name="T33" fmla="*/ 3 h 805"/>
                  <a:gd name="T34" fmla="*/ 18 w 725"/>
                  <a:gd name="T35" fmla="*/ 6 h 805"/>
                  <a:gd name="T36" fmla="*/ 12 w 725"/>
                  <a:gd name="T37" fmla="*/ 2 h 805"/>
                  <a:gd name="T38" fmla="*/ 9 w 725"/>
                  <a:gd name="T39" fmla="*/ 1 h 805"/>
                  <a:gd name="T40" fmla="*/ 5 w 725"/>
                  <a:gd name="T41" fmla="*/ 1 h 805"/>
                  <a:gd name="T42" fmla="*/ 2 w 725"/>
                  <a:gd name="T43" fmla="*/ 3 h 805"/>
                  <a:gd name="T44" fmla="*/ 3 w 725"/>
                  <a:gd name="T45" fmla="*/ 1 h 805"/>
                  <a:gd name="T46" fmla="*/ 7 w 725"/>
                  <a:gd name="T47" fmla="*/ 0 h 805"/>
                  <a:gd name="T48" fmla="*/ 10 w 725"/>
                  <a:gd name="T49" fmla="*/ 0 h 805"/>
                  <a:gd name="T50" fmla="*/ 1 w 725"/>
                  <a:gd name="T51" fmla="*/ 3 h 805"/>
                  <a:gd name="T52" fmla="*/ 1 w 725"/>
                  <a:gd name="T53" fmla="*/ 2 h 805"/>
                  <a:gd name="T54" fmla="*/ 0 w 725"/>
                  <a:gd name="T55" fmla="*/ 3 h 805"/>
                  <a:gd name="T56" fmla="*/ 0 w 725"/>
                  <a:gd name="T57" fmla="*/ 2 h 805"/>
                  <a:gd name="T58" fmla="*/ 0 w 725"/>
                  <a:gd name="T59" fmla="*/ 3 h 805"/>
                  <a:gd name="T60" fmla="*/ 2 w 725"/>
                  <a:gd name="T61" fmla="*/ 3 h 805"/>
                  <a:gd name="T62" fmla="*/ 1 w 725"/>
                  <a:gd name="T63" fmla="*/ 4 h 805"/>
                  <a:gd name="T64" fmla="*/ 3 w 725"/>
                  <a:gd name="T65" fmla="*/ 4 h 805"/>
                  <a:gd name="T66" fmla="*/ 2 w 725"/>
                  <a:gd name="T67" fmla="*/ 6 h 805"/>
                  <a:gd name="T68" fmla="*/ 4 w 725"/>
                  <a:gd name="T69" fmla="*/ 6 h 805"/>
                  <a:gd name="T70" fmla="*/ 7 w 725"/>
                  <a:gd name="T71" fmla="*/ 11 h 805"/>
                  <a:gd name="T72" fmla="*/ 8 w 725"/>
                  <a:gd name="T73" fmla="*/ 13 h 805"/>
                  <a:gd name="T74" fmla="*/ 4 w 725"/>
                  <a:gd name="T75" fmla="*/ 8 h 805"/>
                  <a:gd name="T76" fmla="*/ 9 w 725"/>
                  <a:gd name="T77" fmla="*/ 14 h 805"/>
                  <a:gd name="T78" fmla="*/ 8 w 725"/>
                  <a:gd name="T79" fmla="*/ 14 h 805"/>
                  <a:gd name="T80" fmla="*/ 9 w 725"/>
                  <a:gd name="T81" fmla="*/ 14 h 805"/>
                  <a:gd name="T82" fmla="*/ 10 w 725"/>
                  <a:gd name="T83" fmla="*/ 15 h 805"/>
                  <a:gd name="T84" fmla="*/ 9 w 725"/>
                  <a:gd name="T85" fmla="*/ 15 h 805"/>
                  <a:gd name="T86" fmla="*/ 10 w 725"/>
                  <a:gd name="T87" fmla="*/ 17 h 805"/>
                  <a:gd name="T88" fmla="*/ 9 w 725"/>
                  <a:gd name="T89" fmla="*/ 17 h 805"/>
                  <a:gd name="T90" fmla="*/ 11 w 725"/>
                  <a:gd name="T91" fmla="*/ 18 h 805"/>
                  <a:gd name="T92" fmla="*/ 13 w 725"/>
                  <a:gd name="T93" fmla="*/ 24 h 805"/>
                  <a:gd name="T94" fmla="*/ 12 w 725"/>
                  <a:gd name="T95" fmla="*/ 24 h 805"/>
                  <a:gd name="T96" fmla="*/ 10 w 725"/>
                  <a:gd name="T97" fmla="*/ 19 h 805"/>
                  <a:gd name="T98" fmla="*/ 12 w 725"/>
                  <a:gd name="T99" fmla="*/ 26 h 805"/>
                  <a:gd name="T100" fmla="*/ 14 w 725"/>
                  <a:gd name="T101" fmla="*/ 27 h 805"/>
                  <a:gd name="T102" fmla="*/ 18 w 725"/>
                  <a:gd name="T103" fmla="*/ 30 h 805"/>
                  <a:gd name="T104" fmla="*/ 16 w 725"/>
                  <a:gd name="T105" fmla="*/ 30 h 805"/>
                  <a:gd name="T106" fmla="*/ 12 w 725"/>
                  <a:gd name="T107" fmla="*/ 26 h 805"/>
                  <a:gd name="T108" fmla="*/ 22 w 725"/>
                  <a:gd name="T109" fmla="*/ 31 h 805"/>
                  <a:gd name="T110" fmla="*/ 28 w 725"/>
                  <a:gd name="T111" fmla="*/ 31 h 805"/>
                  <a:gd name="T112" fmla="*/ 23 w 725"/>
                  <a:gd name="T113" fmla="*/ 32 h 805"/>
                  <a:gd name="T114" fmla="*/ 19 w 725"/>
                  <a:gd name="T115" fmla="*/ 30 h 805"/>
                  <a:gd name="T116" fmla="*/ 29 w 725"/>
                  <a:gd name="T117" fmla="*/ 32 h 8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25"/>
                  <a:gd name="T178" fmla="*/ 0 h 805"/>
                  <a:gd name="T179" fmla="*/ 725 w 725"/>
                  <a:gd name="T180" fmla="*/ 805 h 8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25" h="805">
                    <a:moveTo>
                      <a:pt x="700" y="789"/>
                    </a:moveTo>
                    <a:lnTo>
                      <a:pt x="700" y="78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700" y="789"/>
                    </a:moveTo>
                    <a:lnTo>
                      <a:pt x="700" y="783"/>
                    </a:lnTo>
                    <a:lnTo>
                      <a:pt x="699" y="774"/>
                    </a:lnTo>
                    <a:lnTo>
                      <a:pt x="696" y="764"/>
                    </a:lnTo>
                    <a:lnTo>
                      <a:pt x="695" y="752"/>
                    </a:lnTo>
                    <a:lnTo>
                      <a:pt x="719" y="748"/>
                    </a:lnTo>
                    <a:lnTo>
                      <a:pt x="721" y="760"/>
                    </a:lnTo>
                    <a:lnTo>
                      <a:pt x="722" y="770"/>
                    </a:lnTo>
                    <a:lnTo>
                      <a:pt x="723" y="77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695" y="752"/>
                    </a:moveTo>
                    <a:lnTo>
                      <a:pt x="693" y="740"/>
                    </a:lnTo>
                    <a:lnTo>
                      <a:pt x="690" y="725"/>
                    </a:lnTo>
                    <a:lnTo>
                      <a:pt x="687" y="711"/>
                    </a:lnTo>
                    <a:lnTo>
                      <a:pt x="683" y="696"/>
                    </a:lnTo>
                    <a:lnTo>
                      <a:pt x="707" y="691"/>
                    </a:lnTo>
                    <a:lnTo>
                      <a:pt x="712" y="708"/>
                    </a:lnTo>
                    <a:lnTo>
                      <a:pt x="715" y="723"/>
                    </a:lnTo>
                    <a:lnTo>
                      <a:pt x="717" y="736"/>
                    </a:lnTo>
                    <a:lnTo>
                      <a:pt x="719" y="748"/>
                    </a:lnTo>
                    <a:lnTo>
                      <a:pt x="695" y="752"/>
                    </a:lnTo>
                    <a:close/>
                    <a:moveTo>
                      <a:pt x="683" y="696"/>
                    </a:moveTo>
                    <a:lnTo>
                      <a:pt x="673" y="653"/>
                    </a:lnTo>
                    <a:lnTo>
                      <a:pt x="659" y="603"/>
                    </a:lnTo>
                    <a:lnTo>
                      <a:pt x="642" y="552"/>
                    </a:lnTo>
                    <a:lnTo>
                      <a:pt x="623" y="495"/>
                    </a:lnTo>
                    <a:lnTo>
                      <a:pt x="612" y="467"/>
                    </a:lnTo>
                    <a:lnTo>
                      <a:pt x="600" y="439"/>
                    </a:lnTo>
                    <a:lnTo>
                      <a:pt x="587" y="410"/>
                    </a:lnTo>
                    <a:lnTo>
                      <a:pt x="574" y="381"/>
                    </a:lnTo>
                    <a:lnTo>
                      <a:pt x="560" y="352"/>
                    </a:lnTo>
                    <a:lnTo>
                      <a:pt x="546" y="324"/>
                    </a:lnTo>
                    <a:lnTo>
                      <a:pt x="531" y="296"/>
                    </a:lnTo>
                    <a:lnTo>
                      <a:pt x="515" y="268"/>
                    </a:lnTo>
                    <a:lnTo>
                      <a:pt x="536" y="256"/>
                    </a:lnTo>
                    <a:lnTo>
                      <a:pt x="552" y="284"/>
                    </a:lnTo>
                    <a:lnTo>
                      <a:pt x="568" y="312"/>
                    </a:lnTo>
                    <a:lnTo>
                      <a:pt x="582" y="341"/>
                    </a:lnTo>
                    <a:lnTo>
                      <a:pt x="597" y="370"/>
                    </a:lnTo>
                    <a:lnTo>
                      <a:pt x="610" y="399"/>
                    </a:lnTo>
                    <a:lnTo>
                      <a:pt x="623" y="430"/>
                    </a:lnTo>
                    <a:lnTo>
                      <a:pt x="635" y="459"/>
                    </a:lnTo>
                    <a:lnTo>
                      <a:pt x="646" y="487"/>
                    </a:lnTo>
                    <a:lnTo>
                      <a:pt x="665" y="544"/>
                    </a:lnTo>
                    <a:lnTo>
                      <a:pt x="682" y="597"/>
                    </a:lnTo>
                    <a:lnTo>
                      <a:pt x="696" y="647"/>
                    </a:lnTo>
                    <a:lnTo>
                      <a:pt x="707" y="691"/>
                    </a:lnTo>
                    <a:lnTo>
                      <a:pt x="683" y="696"/>
                    </a:lnTo>
                    <a:close/>
                    <a:moveTo>
                      <a:pt x="515" y="268"/>
                    </a:moveTo>
                    <a:lnTo>
                      <a:pt x="509" y="259"/>
                    </a:lnTo>
                    <a:lnTo>
                      <a:pt x="501" y="246"/>
                    </a:lnTo>
                    <a:lnTo>
                      <a:pt x="521" y="233"/>
                    </a:lnTo>
                    <a:lnTo>
                      <a:pt x="527" y="243"/>
                    </a:lnTo>
                    <a:lnTo>
                      <a:pt x="536" y="256"/>
                    </a:lnTo>
                    <a:lnTo>
                      <a:pt x="515" y="268"/>
                    </a:lnTo>
                    <a:close/>
                    <a:moveTo>
                      <a:pt x="501" y="246"/>
                    </a:moveTo>
                    <a:lnTo>
                      <a:pt x="479" y="214"/>
                    </a:lnTo>
                    <a:lnTo>
                      <a:pt x="456" y="182"/>
                    </a:lnTo>
                    <a:lnTo>
                      <a:pt x="444" y="168"/>
                    </a:lnTo>
                    <a:lnTo>
                      <a:pt x="432" y="154"/>
                    </a:lnTo>
                    <a:lnTo>
                      <a:pt x="419" y="140"/>
                    </a:lnTo>
                    <a:lnTo>
                      <a:pt x="407" y="127"/>
                    </a:lnTo>
                    <a:lnTo>
                      <a:pt x="394" y="114"/>
                    </a:lnTo>
                    <a:lnTo>
                      <a:pt x="381" y="102"/>
                    </a:lnTo>
                    <a:lnTo>
                      <a:pt x="367" y="92"/>
                    </a:lnTo>
                    <a:lnTo>
                      <a:pt x="353" y="81"/>
                    </a:lnTo>
                    <a:lnTo>
                      <a:pt x="339" y="71"/>
                    </a:lnTo>
                    <a:lnTo>
                      <a:pt x="325" y="62"/>
                    </a:lnTo>
                    <a:lnTo>
                      <a:pt x="311" y="55"/>
                    </a:lnTo>
                    <a:lnTo>
                      <a:pt x="296" y="47"/>
                    </a:lnTo>
                    <a:lnTo>
                      <a:pt x="307" y="25"/>
                    </a:lnTo>
                    <a:lnTo>
                      <a:pt x="322" y="32"/>
                    </a:lnTo>
                    <a:lnTo>
                      <a:pt x="337" y="41"/>
                    </a:lnTo>
                    <a:lnTo>
                      <a:pt x="352" y="50"/>
                    </a:lnTo>
                    <a:lnTo>
                      <a:pt x="367" y="60"/>
                    </a:lnTo>
                    <a:lnTo>
                      <a:pt x="381" y="71"/>
                    </a:lnTo>
                    <a:lnTo>
                      <a:pt x="395" y="83"/>
                    </a:lnTo>
                    <a:lnTo>
                      <a:pt x="409" y="96"/>
                    </a:lnTo>
                    <a:lnTo>
                      <a:pt x="423" y="109"/>
                    </a:lnTo>
                    <a:lnTo>
                      <a:pt x="436" y="122"/>
                    </a:lnTo>
                    <a:lnTo>
                      <a:pt x="449" y="137"/>
                    </a:lnTo>
                    <a:lnTo>
                      <a:pt x="462" y="151"/>
                    </a:lnTo>
                    <a:lnTo>
                      <a:pt x="475" y="167"/>
                    </a:lnTo>
                    <a:lnTo>
                      <a:pt x="499" y="200"/>
                    </a:lnTo>
                    <a:lnTo>
                      <a:pt x="521" y="233"/>
                    </a:lnTo>
                    <a:lnTo>
                      <a:pt x="501" y="246"/>
                    </a:lnTo>
                    <a:close/>
                    <a:moveTo>
                      <a:pt x="296" y="47"/>
                    </a:moveTo>
                    <a:lnTo>
                      <a:pt x="282" y="41"/>
                    </a:lnTo>
                    <a:lnTo>
                      <a:pt x="267" y="35"/>
                    </a:lnTo>
                    <a:lnTo>
                      <a:pt x="251" y="31"/>
                    </a:lnTo>
                    <a:lnTo>
                      <a:pt x="235" y="28"/>
                    </a:lnTo>
                    <a:lnTo>
                      <a:pt x="220" y="26"/>
                    </a:lnTo>
                    <a:lnTo>
                      <a:pt x="204" y="25"/>
                    </a:lnTo>
                    <a:lnTo>
                      <a:pt x="188" y="23"/>
                    </a:lnTo>
                    <a:lnTo>
                      <a:pt x="170" y="25"/>
                    </a:lnTo>
                    <a:lnTo>
                      <a:pt x="154" y="27"/>
                    </a:lnTo>
                    <a:lnTo>
                      <a:pt x="137" y="30"/>
                    </a:lnTo>
                    <a:lnTo>
                      <a:pt x="120" y="33"/>
                    </a:lnTo>
                    <a:lnTo>
                      <a:pt x="102" y="39"/>
                    </a:lnTo>
                    <a:lnTo>
                      <a:pt x="84" y="46"/>
                    </a:lnTo>
                    <a:lnTo>
                      <a:pt x="66" y="54"/>
                    </a:lnTo>
                    <a:lnTo>
                      <a:pt x="47" y="63"/>
                    </a:lnTo>
                    <a:lnTo>
                      <a:pt x="29" y="74"/>
                    </a:lnTo>
                    <a:lnTo>
                      <a:pt x="16" y="53"/>
                    </a:lnTo>
                    <a:lnTo>
                      <a:pt x="37" y="42"/>
                    </a:lnTo>
                    <a:lnTo>
                      <a:pt x="56" y="31"/>
                    </a:lnTo>
                    <a:lnTo>
                      <a:pt x="75" y="22"/>
                    </a:lnTo>
                    <a:lnTo>
                      <a:pt x="95" y="16"/>
                    </a:lnTo>
                    <a:lnTo>
                      <a:pt x="114" y="9"/>
                    </a:lnTo>
                    <a:lnTo>
                      <a:pt x="133" y="5"/>
                    </a:lnTo>
                    <a:lnTo>
                      <a:pt x="151" y="2"/>
                    </a:lnTo>
                    <a:lnTo>
                      <a:pt x="169" y="0"/>
                    </a:lnTo>
                    <a:lnTo>
                      <a:pt x="188" y="0"/>
                    </a:lnTo>
                    <a:lnTo>
                      <a:pt x="205" y="0"/>
                    </a:lnTo>
                    <a:lnTo>
                      <a:pt x="223" y="1"/>
                    </a:lnTo>
                    <a:lnTo>
                      <a:pt x="240" y="4"/>
                    </a:lnTo>
                    <a:lnTo>
                      <a:pt x="257" y="7"/>
                    </a:lnTo>
                    <a:lnTo>
                      <a:pt x="274" y="13"/>
                    </a:lnTo>
                    <a:lnTo>
                      <a:pt x="290" y="18"/>
                    </a:lnTo>
                    <a:lnTo>
                      <a:pt x="307" y="25"/>
                    </a:lnTo>
                    <a:lnTo>
                      <a:pt x="296" y="47"/>
                    </a:lnTo>
                    <a:close/>
                    <a:moveTo>
                      <a:pt x="29" y="74"/>
                    </a:moveTo>
                    <a:lnTo>
                      <a:pt x="26" y="75"/>
                    </a:lnTo>
                    <a:lnTo>
                      <a:pt x="19" y="81"/>
                    </a:lnTo>
                    <a:lnTo>
                      <a:pt x="5" y="59"/>
                    </a:lnTo>
                    <a:lnTo>
                      <a:pt x="10" y="57"/>
                    </a:lnTo>
                    <a:lnTo>
                      <a:pt x="16" y="53"/>
                    </a:lnTo>
                    <a:lnTo>
                      <a:pt x="29" y="74"/>
                    </a:lnTo>
                    <a:close/>
                    <a:moveTo>
                      <a:pt x="3" y="79"/>
                    </a:moveTo>
                    <a:lnTo>
                      <a:pt x="2" y="76"/>
                    </a:lnTo>
                    <a:lnTo>
                      <a:pt x="1" y="73"/>
                    </a:lnTo>
                    <a:lnTo>
                      <a:pt x="0" y="71"/>
                    </a:lnTo>
                    <a:lnTo>
                      <a:pt x="1" y="69"/>
                    </a:lnTo>
                    <a:lnTo>
                      <a:pt x="1" y="66"/>
                    </a:lnTo>
                    <a:lnTo>
                      <a:pt x="2" y="63"/>
                    </a:lnTo>
                    <a:lnTo>
                      <a:pt x="4" y="61"/>
                    </a:lnTo>
                    <a:lnTo>
                      <a:pt x="5" y="59"/>
                    </a:lnTo>
                    <a:lnTo>
                      <a:pt x="13" y="70"/>
                    </a:lnTo>
                    <a:lnTo>
                      <a:pt x="3" y="79"/>
                    </a:lnTo>
                    <a:close/>
                    <a:moveTo>
                      <a:pt x="21" y="61"/>
                    </a:moveTo>
                    <a:lnTo>
                      <a:pt x="21" y="61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21" y="61"/>
                    </a:moveTo>
                    <a:lnTo>
                      <a:pt x="30" y="71"/>
                    </a:lnTo>
                    <a:lnTo>
                      <a:pt x="39" y="81"/>
                    </a:lnTo>
                    <a:lnTo>
                      <a:pt x="47" y="90"/>
                    </a:lnTo>
                    <a:lnTo>
                      <a:pt x="56" y="101"/>
                    </a:lnTo>
                    <a:lnTo>
                      <a:pt x="38" y="117"/>
                    </a:lnTo>
                    <a:lnTo>
                      <a:pt x="30" y="108"/>
                    </a:lnTo>
                    <a:lnTo>
                      <a:pt x="21" y="98"/>
                    </a:lnTo>
                    <a:lnTo>
                      <a:pt x="13" y="88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56" y="101"/>
                    </a:moveTo>
                    <a:lnTo>
                      <a:pt x="65" y="111"/>
                    </a:lnTo>
                    <a:lnTo>
                      <a:pt x="73" y="122"/>
                    </a:lnTo>
                    <a:lnTo>
                      <a:pt x="82" y="131"/>
                    </a:lnTo>
                    <a:lnTo>
                      <a:pt x="89" y="141"/>
                    </a:lnTo>
                    <a:lnTo>
                      <a:pt x="70" y="156"/>
                    </a:lnTo>
                    <a:lnTo>
                      <a:pt x="62" y="147"/>
                    </a:lnTo>
                    <a:lnTo>
                      <a:pt x="54" y="136"/>
                    </a:lnTo>
                    <a:lnTo>
                      <a:pt x="46" y="126"/>
                    </a:lnTo>
                    <a:lnTo>
                      <a:pt x="38" y="117"/>
                    </a:lnTo>
                    <a:lnTo>
                      <a:pt x="56" y="101"/>
                    </a:lnTo>
                    <a:close/>
                    <a:moveTo>
                      <a:pt x="89" y="141"/>
                    </a:moveTo>
                    <a:lnTo>
                      <a:pt x="110" y="166"/>
                    </a:lnTo>
                    <a:lnTo>
                      <a:pt x="129" y="192"/>
                    </a:lnTo>
                    <a:lnTo>
                      <a:pt x="148" y="218"/>
                    </a:lnTo>
                    <a:lnTo>
                      <a:pt x="165" y="244"/>
                    </a:lnTo>
                    <a:lnTo>
                      <a:pt x="182" y="270"/>
                    </a:lnTo>
                    <a:lnTo>
                      <a:pt x="199" y="297"/>
                    </a:lnTo>
                    <a:lnTo>
                      <a:pt x="214" y="323"/>
                    </a:lnTo>
                    <a:lnTo>
                      <a:pt x="228" y="349"/>
                    </a:lnTo>
                    <a:lnTo>
                      <a:pt x="206" y="360"/>
                    </a:lnTo>
                    <a:lnTo>
                      <a:pt x="192" y="335"/>
                    </a:lnTo>
                    <a:lnTo>
                      <a:pt x="177" y="309"/>
                    </a:lnTo>
                    <a:lnTo>
                      <a:pt x="162" y="283"/>
                    </a:lnTo>
                    <a:lnTo>
                      <a:pt x="145" y="258"/>
                    </a:lnTo>
                    <a:lnTo>
                      <a:pt x="127" y="232"/>
                    </a:lnTo>
                    <a:lnTo>
                      <a:pt x="109" y="207"/>
                    </a:lnTo>
                    <a:lnTo>
                      <a:pt x="91" y="181"/>
                    </a:lnTo>
                    <a:lnTo>
                      <a:pt x="70" y="156"/>
                    </a:lnTo>
                    <a:lnTo>
                      <a:pt x="89" y="141"/>
                    </a:lnTo>
                    <a:close/>
                    <a:moveTo>
                      <a:pt x="228" y="349"/>
                    </a:moveTo>
                    <a:lnTo>
                      <a:pt x="228" y="349"/>
                    </a:lnTo>
                    <a:lnTo>
                      <a:pt x="217" y="355"/>
                    </a:lnTo>
                    <a:lnTo>
                      <a:pt x="228" y="349"/>
                    </a:lnTo>
                    <a:close/>
                    <a:moveTo>
                      <a:pt x="228" y="349"/>
                    </a:moveTo>
                    <a:lnTo>
                      <a:pt x="228" y="350"/>
                    </a:lnTo>
                    <a:lnTo>
                      <a:pt x="207" y="360"/>
                    </a:lnTo>
                    <a:lnTo>
                      <a:pt x="206" y="360"/>
                    </a:lnTo>
                    <a:lnTo>
                      <a:pt x="228" y="349"/>
                    </a:lnTo>
                    <a:close/>
                    <a:moveTo>
                      <a:pt x="207" y="360"/>
                    </a:moveTo>
                    <a:lnTo>
                      <a:pt x="207" y="360"/>
                    </a:lnTo>
                    <a:lnTo>
                      <a:pt x="218" y="355"/>
                    </a:lnTo>
                    <a:lnTo>
                      <a:pt x="207" y="360"/>
                    </a:lnTo>
                    <a:close/>
                    <a:moveTo>
                      <a:pt x="228" y="349"/>
                    </a:moveTo>
                    <a:lnTo>
                      <a:pt x="233" y="358"/>
                    </a:lnTo>
                    <a:lnTo>
                      <a:pt x="239" y="369"/>
                    </a:lnTo>
                    <a:lnTo>
                      <a:pt x="244" y="380"/>
                    </a:lnTo>
                    <a:lnTo>
                      <a:pt x="249" y="391"/>
                    </a:lnTo>
                    <a:lnTo>
                      <a:pt x="228" y="401"/>
                    </a:lnTo>
                    <a:lnTo>
                      <a:pt x="222" y="392"/>
                    </a:lnTo>
                    <a:lnTo>
                      <a:pt x="218" y="382"/>
                    </a:lnTo>
                    <a:lnTo>
                      <a:pt x="213" y="371"/>
                    </a:lnTo>
                    <a:lnTo>
                      <a:pt x="207" y="360"/>
                    </a:lnTo>
                    <a:lnTo>
                      <a:pt x="228" y="349"/>
                    </a:lnTo>
                    <a:close/>
                    <a:moveTo>
                      <a:pt x="249" y="391"/>
                    </a:moveTo>
                    <a:lnTo>
                      <a:pt x="255" y="403"/>
                    </a:lnTo>
                    <a:lnTo>
                      <a:pt x="260" y="413"/>
                    </a:lnTo>
                    <a:lnTo>
                      <a:pt x="264" y="423"/>
                    </a:lnTo>
                    <a:lnTo>
                      <a:pt x="269" y="433"/>
                    </a:lnTo>
                    <a:lnTo>
                      <a:pt x="246" y="443"/>
                    </a:lnTo>
                    <a:lnTo>
                      <a:pt x="241" y="431"/>
                    </a:lnTo>
                    <a:lnTo>
                      <a:pt x="236" y="420"/>
                    </a:lnTo>
                    <a:lnTo>
                      <a:pt x="232" y="410"/>
                    </a:lnTo>
                    <a:lnTo>
                      <a:pt x="228" y="401"/>
                    </a:lnTo>
                    <a:lnTo>
                      <a:pt x="249" y="391"/>
                    </a:lnTo>
                    <a:close/>
                    <a:moveTo>
                      <a:pt x="269" y="433"/>
                    </a:moveTo>
                    <a:lnTo>
                      <a:pt x="280" y="460"/>
                    </a:lnTo>
                    <a:lnTo>
                      <a:pt x="289" y="486"/>
                    </a:lnTo>
                    <a:lnTo>
                      <a:pt x="298" y="513"/>
                    </a:lnTo>
                    <a:lnTo>
                      <a:pt x="305" y="540"/>
                    </a:lnTo>
                    <a:lnTo>
                      <a:pt x="313" y="567"/>
                    </a:lnTo>
                    <a:lnTo>
                      <a:pt x="318" y="593"/>
                    </a:lnTo>
                    <a:lnTo>
                      <a:pt x="324" y="620"/>
                    </a:lnTo>
                    <a:lnTo>
                      <a:pt x="327" y="646"/>
                    </a:lnTo>
                    <a:lnTo>
                      <a:pt x="303" y="649"/>
                    </a:lnTo>
                    <a:lnTo>
                      <a:pt x="299" y="623"/>
                    </a:lnTo>
                    <a:lnTo>
                      <a:pt x="295" y="598"/>
                    </a:lnTo>
                    <a:lnTo>
                      <a:pt x="289" y="572"/>
                    </a:lnTo>
                    <a:lnTo>
                      <a:pt x="282" y="546"/>
                    </a:lnTo>
                    <a:lnTo>
                      <a:pt x="274" y="520"/>
                    </a:lnTo>
                    <a:lnTo>
                      <a:pt x="266" y="494"/>
                    </a:lnTo>
                    <a:lnTo>
                      <a:pt x="256" y="468"/>
                    </a:lnTo>
                    <a:lnTo>
                      <a:pt x="246" y="443"/>
                    </a:lnTo>
                    <a:lnTo>
                      <a:pt x="269" y="433"/>
                    </a:lnTo>
                    <a:close/>
                    <a:moveTo>
                      <a:pt x="305" y="654"/>
                    </a:moveTo>
                    <a:lnTo>
                      <a:pt x="304" y="652"/>
                    </a:lnTo>
                    <a:lnTo>
                      <a:pt x="303" y="649"/>
                    </a:lnTo>
                    <a:lnTo>
                      <a:pt x="315" y="648"/>
                    </a:lnTo>
                    <a:lnTo>
                      <a:pt x="305" y="654"/>
                    </a:lnTo>
                    <a:close/>
                    <a:moveTo>
                      <a:pt x="325" y="640"/>
                    </a:moveTo>
                    <a:lnTo>
                      <a:pt x="340" y="661"/>
                    </a:lnTo>
                    <a:lnTo>
                      <a:pt x="355" y="678"/>
                    </a:lnTo>
                    <a:lnTo>
                      <a:pt x="371" y="695"/>
                    </a:lnTo>
                    <a:lnTo>
                      <a:pt x="390" y="710"/>
                    </a:lnTo>
                    <a:lnTo>
                      <a:pt x="409" y="723"/>
                    </a:lnTo>
                    <a:lnTo>
                      <a:pt x="430" y="736"/>
                    </a:lnTo>
                    <a:lnTo>
                      <a:pt x="451" y="747"/>
                    </a:lnTo>
                    <a:lnTo>
                      <a:pt x="474" y="756"/>
                    </a:lnTo>
                    <a:lnTo>
                      <a:pt x="466" y="779"/>
                    </a:lnTo>
                    <a:lnTo>
                      <a:pt x="442" y="769"/>
                    </a:lnTo>
                    <a:lnTo>
                      <a:pt x="418" y="758"/>
                    </a:lnTo>
                    <a:lnTo>
                      <a:pt x="395" y="744"/>
                    </a:lnTo>
                    <a:lnTo>
                      <a:pt x="375" y="730"/>
                    </a:lnTo>
                    <a:lnTo>
                      <a:pt x="355" y="713"/>
                    </a:lnTo>
                    <a:lnTo>
                      <a:pt x="337" y="695"/>
                    </a:lnTo>
                    <a:lnTo>
                      <a:pt x="321" y="676"/>
                    </a:lnTo>
                    <a:lnTo>
                      <a:pt x="305" y="654"/>
                    </a:lnTo>
                    <a:lnTo>
                      <a:pt x="325" y="640"/>
                    </a:lnTo>
                    <a:close/>
                    <a:moveTo>
                      <a:pt x="474" y="756"/>
                    </a:moveTo>
                    <a:lnTo>
                      <a:pt x="499" y="764"/>
                    </a:lnTo>
                    <a:lnTo>
                      <a:pt x="525" y="770"/>
                    </a:lnTo>
                    <a:lnTo>
                      <a:pt x="553" y="775"/>
                    </a:lnTo>
                    <a:lnTo>
                      <a:pt x="581" y="778"/>
                    </a:lnTo>
                    <a:lnTo>
                      <a:pt x="611" y="781"/>
                    </a:lnTo>
                    <a:lnTo>
                      <a:pt x="644" y="781"/>
                    </a:lnTo>
                    <a:lnTo>
                      <a:pt x="676" y="779"/>
                    </a:lnTo>
                    <a:lnTo>
                      <a:pt x="711" y="776"/>
                    </a:lnTo>
                    <a:lnTo>
                      <a:pt x="714" y="801"/>
                    </a:lnTo>
                    <a:lnTo>
                      <a:pt x="677" y="804"/>
                    </a:lnTo>
                    <a:lnTo>
                      <a:pt x="642" y="805"/>
                    </a:lnTo>
                    <a:lnTo>
                      <a:pt x="610" y="804"/>
                    </a:lnTo>
                    <a:lnTo>
                      <a:pt x="579" y="803"/>
                    </a:lnTo>
                    <a:lnTo>
                      <a:pt x="548" y="799"/>
                    </a:lnTo>
                    <a:lnTo>
                      <a:pt x="519" y="795"/>
                    </a:lnTo>
                    <a:lnTo>
                      <a:pt x="492" y="787"/>
                    </a:lnTo>
                    <a:lnTo>
                      <a:pt x="466" y="779"/>
                    </a:lnTo>
                    <a:lnTo>
                      <a:pt x="474" y="756"/>
                    </a:lnTo>
                    <a:close/>
                    <a:moveTo>
                      <a:pt x="725" y="788"/>
                    </a:moveTo>
                    <a:lnTo>
                      <a:pt x="723" y="792"/>
                    </a:lnTo>
                    <a:lnTo>
                      <a:pt x="721" y="797"/>
                    </a:lnTo>
                    <a:lnTo>
                      <a:pt x="717" y="800"/>
                    </a:lnTo>
                    <a:lnTo>
                      <a:pt x="714" y="801"/>
                    </a:lnTo>
                    <a:lnTo>
                      <a:pt x="713" y="789"/>
                    </a:lnTo>
                    <a:lnTo>
                      <a:pt x="725" y="78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3" name="Freeform 1245"/>
              <p:cNvSpPr>
                <a:spLocks/>
              </p:cNvSpPr>
              <p:nvPr/>
            </p:nvSpPr>
            <p:spPr bwMode="auto">
              <a:xfrm>
                <a:off x="3173" y="1691"/>
                <a:ext cx="120" cy="142"/>
              </a:xfrm>
              <a:custGeom>
                <a:avLst/>
                <a:gdLst>
                  <a:gd name="T0" fmla="*/ 25 w 607"/>
                  <a:gd name="T1" fmla="*/ 28 h 725"/>
                  <a:gd name="T2" fmla="*/ 24 w 607"/>
                  <a:gd name="T3" fmla="*/ 27 h 725"/>
                  <a:gd name="T4" fmla="*/ 24 w 607"/>
                  <a:gd name="T5" fmla="*/ 25 h 725"/>
                  <a:gd name="T6" fmla="*/ 23 w 607"/>
                  <a:gd name="T7" fmla="*/ 22 h 725"/>
                  <a:gd name="T8" fmla="*/ 22 w 607"/>
                  <a:gd name="T9" fmla="*/ 20 h 725"/>
                  <a:gd name="T10" fmla="*/ 21 w 607"/>
                  <a:gd name="T11" fmla="*/ 17 h 725"/>
                  <a:gd name="T12" fmla="*/ 20 w 607"/>
                  <a:gd name="T13" fmla="*/ 14 h 725"/>
                  <a:gd name="T14" fmla="*/ 19 w 607"/>
                  <a:gd name="T15" fmla="*/ 11 h 725"/>
                  <a:gd name="T16" fmla="*/ 17 w 607"/>
                  <a:gd name="T17" fmla="*/ 8 h 725"/>
                  <a:gd name="T18" fmla="*/ 16 w 607"/>
                  <a:gd name="T19" fmla="*/ 6 h 725"/>
                  <a:gd name="T20" fmla="*/ 15 w 607"/>
                  <a:gd name="T21" fmla="*/ 5 h 725"/>
                  <a:gd name="T22" fmla="*/ 14 w 607"/>
                  <a:gd name="T23" fmla="*/ 4 h 725"/>
                  <a:gd name="T24" fmla="*/ 13 w 607"/>
                  <a:gd name="T25" fmla="*/ 3 h 725"/>
                  <a:gd name="T26" fmla="*/ 12 w 607"/>
                  <a:gd name="T27" fmla="*/ 2 h 725"/>
                  <a:gd name="T28" fmla="*/ 11 w 607"/>
                  <a:gd name="T29" fmla="*/ 1 h 725"/>
                  <a:gd name="T30" fmla="*/ 10 w 607"/>
                  <a:gd name="T31" fmla="*/ 1 h 725"/>
                  <a:gd name="T32" fmla="*/ 9 w 607"/>
                  <a:gd name="T33" fmla="*/ 0 h 725"/>
                  <a:gd name="T34" fmla="*/ 7 w 607"/>
                  <a:gd name="T35" fmla="*/ 0 h 725"/>
                  <a:gd name="T36" fmla="*/ 6 w 607"/>
                  <a:gd name="T37" fmla="*/ 0 h 725"/>
                  <a:gd name="T38" fmla="*/ 5 w 607"/>
                  <a:gd name="T39" fmla="*/ 0 h 725"/>
                  <a:gd name="T40" fmla="*/ 3 w 607"/>
                  <a:gd name="T41" fmla="*/ 0 h 725"/>
                  <a:gd name="T42" fmla="*/ 2 w 607"/>
                  <a:gd name="T43" fmla="*/ 1 h 725"/>
                  <a:gd name="T44" fmla="*/ 1 w 607"/>
                  <a:gd name="T45" fmla="*/ 2 h 725"/>
                  <a:gd name="T46" fmla="*/ 1 w 607"/>
                  <a:gd name="T47" fmla="*/ 3 h 725"/>
                  <a:gd name="T48" fmla="*/ 3 w 607"/>
                  <a:gd name="T49" fmla="*/ 6 h 725"/>
                  <a:gd name="T50" fmla="*/ 5 w 607"/>
                  <a:gd name="T51" fmla="*/ 9 h 725"/>
                  <a:gd name="T52" fmla="*/ 7 w 607"/>
                  <a:gd name="T53" fmla="*/ 11 h 725"/>
                  <a:gd name="T54" fmla="*/ 8 w 607"/>
                  <a:gd name="T55" fmla="*/ 14 h 725"/>
                  <a:gd name="T56" fmla="*/ 9 w 607"/>
                  <a:gd name="T57" fmla="*/ 17 h 725"/>
                  <a:gd name="T58" fmla="*/ 10 w 607"/>
                  <a:gd name="T59" fmla="*/ 20 h 725"/>
                  <a:gd name="T60" fmla="*/ 11 w 607"/>
                  <a:gd name="T61" fmla="*/ 22 h 725"/>
                  <a:gd name="T62" fmla="*/ 11 w 607"/>
                  <a:gd name="T63" fmla="*/ 24 h 725"/>
                  <a:gd name="T64" fmla="*/ 12 w 607"/>
                  <a:gd name="T65" fmla="*/ 26 h 725"/>
                  <a:gd name="T66" fmla="*/ 14 w 607"/>
                  <a:gd name="T67" fmla="*/ 27 h 725"/>
                  <a:gd name="T68" fmla="*/ 15 w 607"/>
                  <a:gd name="T69" fmla="*/ 28 h 725"/>
                  <a:gd name="T70" fmla="*/ 17 w 607"/>
                  <a:gd name="T71" fmla="*/ 28 h 725"/>
                  <a:gd name="T72" fmla="*/ 19 w 607"/>
                  <a:gd name="T73" fmla="*/ 29 h 725"/>
                  <a:gd name="T74" fmla="*/ 21 w 607"/>
                  <a:gd name="T75" fmla="*/ 29 h 725"/>
                  <a:gd name="T76" fmla="*/ 23 w 607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7"/>
                  <a:gd name="T118" fmla="*/ 0 h 725"/>
                  <a:gd name="T119" fmla="*/ 607 w 607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7" h="725">
                    <a:moveTo>
                      <a:pt x="607" y="720"/>
                    </a:moveTo>
                    <a:lnTo>
                      <a:pt x="606" y="708"/>
                    </a:lnTo>
                    <a:lnTo>
                      <a:pt x="604" y="690"/>
                    </a:lnTo>
                    <a:lnTo>
                      <a:pt x="600" y="670"/>
                    </a:lnTo>
                    <a:lnTo>
                      <a:pt x="596" y="646"/>
                    </a:lnTo>
                    <a:lnTo>
                      <a:pt x="590" y="620"/>
                    </a:lnTo>
                    <a:lnTo>
                      <a:pt x="583" y="591"/>
                    </a:lnTo>
                    <a:lnTo>
                      <a:pt x="574" y="560"/>
                    </a:lnTo>
                    <a:lnTo>
                      <a:pt x="564" y="526"/>
                    </a:lnTo>
                    <a:lnTo>
                      <a:pt x="554" y="492"/>
                    </a:lnTo>
                    <a:lnTo>
                      <a:pt x="543" y="456"/>
                    </a:lnTo>
                    <a:lnTo>
                      <a:pt x="529" y="419"/>
                    </a:lnTo>
                    <a:lnTo>
                      <a:pt x="515" y="382"/>
                    </a:lnTo>
                    <a:lnTo>
                      <a:pt x="498" y="345"/>
                    </a:lnTo>
                    <a:lnTo>
                      <a:pt x="482" y="307"/>
                    </a:lnTo>
                    <a:lnTo>
                      <a:pt x="464" y="270"/>
                    </a:lnTo>
                    <a:lnTo>
                      <a:pt x="444" y="234"/>
                    </a:lnTo>
                    <a:lnTo>
                      <a:pt x="424" y="201"/>
                    </a:lnTo>
                    <a:lnTo>
                      <a:pt x="403" y="169"/>
                    </a:lnTo>
                    <a:lnTo>
                      <a:pt x="392" y="153"/>
                    </a:lnTo>
                    <a:lnTo>
                      <a:pt x="381" y="138"/>
                    </a:lnTo>
                    <a:lnTo>
                      <a:pt x="370" y="124"/>
                    </a:lnTo>
                    <a:lnTo>
                      <a:pt x="358" y="110"/>
                    </a:lnTo>
                    <a:lnTo>
                      <a:pt x="346" y="97"/>
                    </a:lnTo>
                    <a:lnTo>
                      <a:pt x="333" y="84"/>
                    </a:lnTo>
                    <a:lnTo>
                      <a:pt x="321" y="74"/>
                    </a:lnTo>
                    <a:lnTo>
                      <a:pt x="308" y="62"/>
                    </a:lnTo>
                    <a:lnTo>
                      <a:pt x="295" y="52"/>
                    </a:lnTo>
                    <a:lnTo>
                      <a:pt x="282" y="42"/>
                    </a:lnTo>
                    <a:lnTo>
                      <a:pt x="268" y="34"/>
                    </a:lnTo>
                    <a:lnTo>
                      <a:pt x="254" y="26"/>
                    </a:lnTo>
                    <a:lnTo>
                      <a:pt x="240" y="20"/>
                    </a:lnTo>
                    <a:lnTo>
                      <a:pt x="226" y="13"/>
                    </a:lnTo>
                    <a:lnTo>
                      <a:pt x="212" y="9"/>
                    </a:lnTo>
                    <a:lnTo>
                      <a:pt x="197" y="4"/>
                    </a:lnTo>
                    <a:lnTo>
                      <a:pt x="182" y="2"/>
                    </a:lnTo>
                    <a:lnTo>
                      <a:pt x="167" y="0"/>
                    </a:lnTo>
                    <a:lnTo>
                      <a:pt x="151" y="0"/>
                    </a:lnTo>
                    <a:lnTo>
                      <a:pt x="135" y="0"/>
                    </a:lnTo>
                    <a:lnTo>
                      <a:pt x="119" y="2"/>
                    </a:lnTo>
                    <a:lnTo>
                      <a:pt x="103" y="6"/>
                    </a:lnTo>
                    <a:lnTo>
                      <a:pt x="87" y="10"/>
                    </a:lnTo>
                    <a:lnTo>
                      <a:pt x="70" y="15"/>
                    </a:lnTo>
                    <a:lnTo>
                      <a:pt x="53" y="23"/>
                    </a:lnTo>
                    <a:lnTo>
                      <a:pt x="36" y="30"/>
                    </a:lnTo>
                    <a:lnTo>
                      <a:pt x="19" y="41"/>
                    </a:lnTo>
                    <a:lnTo>
                      <a:pt x="0" y="52"/>
                    </a:lnTo>
                    <a:lnTo>
                      <a:pt x="27" y="84"/>
                    </a:lnTo>
                    <a:lnTo>
                      <a:pt x="53" y="118"/>
                    </a:lnTo>
                    <a:lnTo>
                      <a:pt x="78" y="151"/>
                    </a:lnTo>
                    <a:lnTo>
                      <a:pt x="101" y="184"/>
                    </a:lnTo>
                    <a:lnTo>
                      <a:pt x="124" y="217"/>
                    </a:lnTo>
                    <a:lnTo>
                      <a:pt x="144" y="251"/>
                    </a:lnTo>
                    <a:lnTo>
                      <a:pt x="162" y="284"/>
                    </a:lnTo>
                    <a:lnTo>
                      <a:pt x="181" y="319"/>
                    </a:lnTo>
                    <a:lnTo>
                      <a:pt x="197" y="352"/>
                    </a:lnTo>
                    <a:lnTo>
                      <a:pt x="212" y="387"/>
                    </a:lnTo>
                    <a:lnTo>
                      <a:pt x="225" y="421"/>
                    </a:lnTo>
                    <a:lnTo>
                      <a:pt x="237" y="455"/>
                    </a:lnTo>
                    <a:lnTo>
                      <a:pt x="248" y="489"/>
                    </a:lnTo>
                    <a:lnTo>
                      <a:pt x="256" y="523"/>
                    </a:lnTo>
                    <a:lnTo>
                      <a:pt x="263" y="556"/>
                    </a:lnTo>
                    <a:lnTo>
                      <a:pt x="268" y="590"/>
                    </a:lnTo>
                    <a:lnTo>
                      <a:pt x="281" y="609"/>
                    </a:lnTo>
                    <a:lnTo>
                      <a:pt x="294" y="627"/>
                    </a:lnTo>
                    <a:lnTo>
                      <a:pt x="309" y="643"/>
                    </a:lnTo>
                    <a:lnTo>
                      <a:pt x="326" y="657"/>
                    </a:lnTo>
                    <a:lnTo>
                      <a:pt x="343" y="671"/>
                    </a:lnTo>
                    <a:lnTo>
                      <a:pt x="361" y="682"/>
                    </a:lnTo>
                    <a:lnTo>
                      <a:pt x="381" y="692"/>
                    </a:lnTo>
                    <a:lnTo>
                      <a:pt x="401" y="701"/>
                    </a:lnTo>
                    <a:lnTo>
                      <a:pt x="423" y="709"/>
                    </a:lnTo>
                    <a:lnTo>
                      <a:pt x="445" y="715"/>
                    </a:lnTo>
                    <a:lnTo>
                      <a:pt x="469" y="719"/>
                    </a:lnTo>
                    <a:lnTo>
                      <a:pt x="494" y="723"/>
                    </a:lnTo>
                    <a:lnTo>
                      <a:pt x="521" y="724"/>
                    </a:lnTo>
                    <a:lnTo>
                      <a:pt x="549" y="725"/>
                    </a:lnTo>
                    <a:lnTo>
                      <a:pt x="577" y="724"/>
                    </a:lnTo>
                    <a:lnTo>
                      <a:pt x="607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4" name="Freeform 1246"/>
              <p:cNvSpPr>
                <a:spLocks noEditPoints="1"/>
              </p:cNvSpPr>
              <p:nvPr/>
            </p:nvSpPr>
            <p:spPr bwMode="auto">
              <a:xfrm>
                <a:off x="3169" y="1691"/>
                <a:ext cx="124" cy="145"/>
              </a:xfrm>
              <a:custGeom>
                <a:avLst/>
                <a:gdLst>
                  <a:gd name="T0" fmla="*/ 24 w 630"/>
                  <a:gd name="T1" fmla="*/ 29 h 750"/>
                  <a:gd name="T2" fmla="*/ 24 w 630"/>
                  <a:gd name="T3" fmla="*/ 28 h 750"/>
                  <a:gd name="T4" fmla="*/ 25 w 630"/>
                  <a:gd name="T5" fmla="*/ 29 h 750"/>
                  <a:gd name="T6" fmla="*/ 24 w 630"/>
                  <a:gd name="T7" fmla="*/ 26 h 750"/>
                  <a:gd name="T8" fmla="*/ 25 w 630"/>
                  <a:gd name="T9" fmla="*/ 27 h 750"/>
                  <a:gd name="T10" fmla="*/ 23 w 630"/>
                  <a:gd name="T11" fmla="*/ 23 h 750"/>
                  <a:gd name="T12" fmla="*/ 19 w 630"/>
                  <a:gd name="T13" fmla="*/ 13 h 750"/>
                  <a:gd name="T14" fmla="*/ 19 w 630"/>
                  <a:gd name="T15" fmla="*/ 11 h 750"/>
                  <a:gd name="T16" fmla="*/ 22 w 630"/>
                  <a:gd name="T17" fmla="*/ 16 h 750"/>
                  <a:gd name="T18" fmla="*/ 24 w 630"/>
                  <a:gd name="T19" fmla="*/ 24 h 750"/>
                  <a:gd name="T20" fmla="*/ 17 w 630"/>
                  <a:gd name="T21" fmla="*/ 9 h 750"/>
                  <a:gd name="T22" fmla="*/ 18 w 630"/>
                  <a:gd name="T23" fmla="*/ 8 h 750"/>
                  <a:gd name="T24" fmla="*/ 16 w 630"/>
                  <a:gd name="T25" fmla="*/ 7 h 750"/>
                  <a:gd name="T26" fmla="*/ 12 w 630"/>
                  <a:gd name="T27" fmla="*/ 3 h 750"/>
                  <a:gd name="T28" fmla="*/ 10 w 630"/>
                  <a:gd name="T29" fmla="*/ 1 h 750"/>
                  <a:gd name="T30" fmla="*/ 13 w 630"/>
                  <a:gd name="T31" fmla="*/ 2 h 750"/>
                  <a:gd name="T32" fmla="*/ 16 w 630"/>
                  <a:gd name="T33" fmla="*/ 5 h 750"/>
                  <a:gd name="T34" fmla="*/ 9 w 630"/>
                  <a:gd name="T35" fmla="*/ 2 h 750"/>
                  <a:gd name="T36" fmla="*/ 7 w 630"/>
                  <a:gd name="T37" fmla="*/ 1 h 750"/>
                  <a:gd name="T38" fmla="*/ 4 w 630"/>
                  <a:gd name="T39" fmla="*/ 1 h 750"/>
                  <a:gd name="T40" fmla="*/ 2 w 630"/>
                  <a:gd name="T41" fmla="*/ 2 h 750"/>
                  <a:gd name="T42" fmla="*/ 4 w 630"/>
                  <a:gd name="T43" fmla="*/ 0 h 750"/>
                  <a:gd name="T44" fmla="*/ 7 w 630"/>
                  <a:gd name="T45" fmla="*/ 0 h 750"/>
                  <a:gd name="T46" fmla="*/ 9 w 630"/>
                  <a:gd name="T47" fmla="*/ 0 h 750"/>
                  <a:gd name="T48" fmla="*/ 1 w 630"/>
                  <a:gd name="T49" fmla="*/ 3 h 750"/>
                  <a:gd name="T50" fmla="*/ 2 w 630"/>
                  <a:gd name="T51" fmla="*/ 2 h 750"/>
                  <a:gd name="T52" fmla="*/ 0 w 630"/>
                  <a:gd name="T53" fmla="*/ 2 h 750"/>
                  <a:gd name="T54" fmla="*/ 1 w 630"/>
                  <a:gd name="T55" fmla="*/ 2 h 750"/>
                  <a:gd name="T56" fmla="*/ 1 w 630"/>
                  <a:gd name="T57" fmla="*/ 2 h 750"/>
                  <a:gd name="T58" fmla="*/ 1 w 630"/>
                  <a:gd name="T59" fmla="*/ 2 h 750"/>
                  <a:gd name="T60" fmla="*/ 1 w 630"/>
                  <a:gd name="T61" fmla="*/ 4 h 750"/>
                  <a:gd name="T62" fmla="*/ 1 w 630"/>
                  <a:gd name="T63" fmla="*/ 2 h 750"/>
                  <a:gd name="T64" fmla="*/ 3 w 630"/>
                  <a:gd name="T65" fmla="*/ 5 h 750"/>
                  <a:gd name="T66" fmla="*/ 1 w 630"/>
                  <a:gd name="T67" fmla="*/ 4 h 750"/>
                  <a:gd name="T68" fmla="*/ 5 w 630"/>
                  <a:gd name="T69" fmla="*/ 8 h 750"/>
                  <a:gd name="T70" fmla="*/ 8 w 630"/>
                  <a:gd name="T71" fmla="*/ 13 h 750"/>
                  <a:gd name="T72" fmla="*/ 5 w 630"/>
                  <a:gd name="T73" fmla="*/ 10 h 750"/>
                  <a:gd name="T74" fmla="*/ 3 w 630"/>
                  <a:gd name="T75" fmla="*/ 5 h 750"/>
                  <a:gd name="T76" fmla="*/ 8 w 630"/>
                  <a:gd name="T77" fmla="*/ 13 h 750"/>
                  <a:gd name="T78" fmla="*/ 9 w 630"/>
                  <a:gd name="T79" fmla="*/ 15 h 750"/>
                  <a:gd name="T80" fmla="*/ 7 w 630"/>
                  <a:gd name="T81" fmla="*/ 13 h 750"/>
                  <a:gd name="T82" fmla="*/ 9 w 630"/>
                  <a:gd name="T83" fmla="*/ 16 h 750"/>
                  <a:gd name="T84" fmla="*/ 8 w 630"/>
                  <a:gd name="T85" fmla="*/ 15 h 750"/>
                  <a:gd name="T86" fmla="*/ 10 w 630"/>
                  <a:gd name="T87" fmla="*/ 18 h 750"/>
                  <a:gd name="T88" fmla="*/ 12 w 630"/>
                  <a:gd name="T89" fmla="*/ 23 h 750"/>
                  <a:gd name="T90" fmla="*/ 10 w 630"/>
                  <a:gd name="T91" fmla="*/ 21 h 750"/>
                  <a:gd name="T92" fmla="*/ 9 w 630"/>
                  <a:gd name="T93" fmla="*/ 17 h 750"/>
                  <a:gd name="T94" fmla="*/ 11 w 630"/>
                  <a:gd name="T95" fmla="*/ 24 h 750"/>
                  <a:gd name="T96" fmla="*/ 13 w 630"/>
                  <a:gd name="T97" fmla="*/ 26 h 750"/>
                  <a:gd name="T98" fmla="*/ 17 w 630"/>
                  <a:gd name="T99" fmla="*/ 28 h 750"/>
                  <a:gd name="T100" fmla="*/ 13 w 630"/>
                  <a:gd name="T101" fmla="*/ 27 h 750"/>
                  <a:gd name="T102" fmla="*/ 12 w 630"/>
                  <a:gd name="T103" fmla="*/ 24 h 750"/>
                  <a:gd name="T104" fmla="*/ 20 w 630"/>
                  <a:gd name="T105" fmla="*/ 29 h 750"/>
                  <a:gd name="T106" fmla="*/ 25 w 630"/>
                  <a:gd name="T107" fmla="*/ 30 h 750"/>
                  <a:gd name="T108" fmla="*/ 19 w 630"/>
                  <a:gd name="T109" fmla="*/ 30 h 750"/>
                  <a:gd name="T110" fmla="*/ 25 w 630"/>
                  <a:gd name="T111" fmla="*/ 29 h 750"/>
                  <a:gd name="T112" fmla="*/ 25 w 630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0"/>
                  <a:gd name="T172" fmla="*/ 0 h 750"/>
                  <a:gd name="T173" fmla="*/ 630 w 630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0" h="750">
                    <a:moveTo>
                      <a:pt x="607" y="735"/>
                    </a:moveTo>
                    <a:lnTo>
                      <a:pt x="607" y="733"/>
                    </a:lnTo>
                    <a:lnTo>
                      <a:pt x="630" y="732"/>
                    </a:lnTo>
                    <a:lnTo>
                      <a:pt x="607" y="735"/>
                    </a:lnTo>
                    <a:close/>
                    <a:moveTo>
                      <a:pt x="607" y="733"/>
                    </a:moveTo>
                    <a:lnTo>
                      <a:pt x="605" y="728"/>
                    </a:lnTo>
                    <a:lnTo>
                      <a:pt x="604" y="721"/>
                    </a:lnTo>
                    <a:lnTo>
                      <a:pt x="603" y="711"/>
                    </a:lnTo>
                    <a:lnTo>
                      <a:pt x="602" y="700"/>
                    </a:lnTo>
                    <a:lnTo>
                      <a:pt x="626" y="697"/>
                    </a:lnTo>
                    <a:lnTo>
                      <a:pt x="628" y="706"/>
                    </a:lnTo>
                    <a:lnTo>
                      <a:pt x="629" y="716"/>
                    </a:lnTo>
                    <a:lnTo>
                      <a:pt x="630" y="725"/>
                    </a:lnTo>
                    <a:lnTo>
                      <a:pt x="630" y="732"/>
                    </a:lnTo>
                    <a:lnTo>
                      <a:pt x="607" y="733"/>
                    </a:lnTo>
                    <a:close/>
                    <a:moveTo>
                      <a:pt x="602" y="700"/>
                    </a:moveTo>
                    <a:lnTo>
                      <a:pt x="600" y="688"/>
                    </a:lnTo>
                    <a:lnTo>
                      <a:pt x="597" y="675"/>
                    </a:lnTo>
                    <a:lnTo>
                      <a:pt x="595" y="662"/>
                    </a:lnTo>
                    <a:lnTo>
                      <a:pt x="591" y="649"/>
                    </a:lnTo>
                    <a:lnTo>
                      <a:pt x="615" y="644"/>
                    </a:lnTo>
                    <a:lnTo>
                      <a:pt x="618" y="659"/>
                    </a:lnTo>
                    <a:lnTo>
                      <a:pt x="622" y="673"/>
                    </a:lnTo>
                    <a:lnTo>
                      <a:pt x="624" y="685"/>
                    </a:lnTo>
                    <a:lnTo>
                      <a:pt x="626" y="697"/>
                    </a:lnTo>
                    <a:lnTo>
                      <a:pt x="602" y="700"/>
                    </a:lnTo>
                    <a:close/>
                    <a:moveTo>
                      <a:pt x="591" y="649"/>
                    </a:moveTo>
                    <a:lnTo>
                      <a:pt x="582" y="608"/>
                    </a:lnTo>
                    <a:lnTo>
                      <a:pt x="570" y="564"/>
                    </a:lnTo>
                    <a:lnTo>
                      <a:pt x="556" y="515"/>
                    </a:lnTo>
                    <a:lnTo>
                      <a:pt x="538" y="463"/>
                    </a:lnTo>
                    <a:lnTo>
                      <a:pt x="519" y="411"/>
                    </a:lnTo>
                    <a:lnTo>
                      <a:pt x="496" y="358"/>
                    </a:lnTo>
                    <a:lnTo>
                      <a:pt x="484" y="331"/>
                    </a:lnTo>
                    <a:lnTo>
                      <a:pt x="472" y="305"/>
                    </a:lnTo>
                    <a:lnTo>
                      <a:pt x="459" y="279"/>
                    </a:lnTo>
                    <a:lnTo>
                      <a:pt x="445" y="253"/>
                    </a:lnTo>
                    <a:lnTo>
                      <a:pt x="466" y="241"/>
                    </a:lnTo>
                    <a:lnTo>
                      <a:pt x="480" y="267"/>
                    </a:lnTo>
                    <a:lnTo>
                      <a:pt x="493" y="294"/>
                    </a:lnTo>
                    <a:lnTo>
                      <a:pt x="506" y="321"/>
                    </a:lnTo>
                    <a:lnTo>
                      <a:pt x="519" y="348"/>
                    </a:lnTo>
                    <a:lnTo>
                      <a:pt x="530" y="375"/>
                    </a:lnTo>
                    <a:lnTo>
                      <a:pt x="542" y="402"/>
                    </a:lnTo>
                    <a:lnTo>
                      <a:pt x="551" y="429"/>
                    </a:lnTo>
                    <a:lnTo>
                      <a:pt x="561" y="456"/>
                    </a:lnTo>
                    <a:lnTo>
                      <a:pt x="578" y="508"/>
                    </a:lnTo>
                    <a:lnTo>
                      <a:pt x="594" y="556"/>
                    </a:lnTo>
                    <a:lnTo>
                      <a:pt x="605" y="603"/>
                    </a:lnTo>
                    <a:lnTo>
                      <a:pt x="615" y="644"/>
                    </a:lnTo>
                    <a:lnTo>
                      <a:pt x="591" y="649"/>
                    </a:lnTo>
                    <a:close/>
                    <a:moveTo>
                      <a:pt x="445" y="253"/>
                    </a:moveTo>
                    <a:lnTo>
                      <a:pt x="436" y="238"/>
                    </a:lnTo>
                    <a:lnTo>
                      <a:pt x="426" y="223"/>
                    </a:lnTo>
                    <a:lnTo>
                      <a:pt x="418" y="208"/>
                    </a:lnTo>
                    <a:lnTo>
                      <a:pt x="408" y="193"/>
                    </a:lnTo>
                    <a:lnTo>
                      <a:pt x="427" y="179"/>
                    </a:lnTo>
                    <a:lnTo>
                      <a:pt x="437" y="195"/>
                    </a:lnTo>
                    <a:lnTo>
                      <a:pt x="447" y="210"/>
                    </a:lnTo>
                    <a:lnTo>
                      <a:pt x="456" y="225"/>
                    </a:lnTo>
                    <a:lnTo>
                      <a:pt x="466" y="241"/>
                    </a:lnTo>
                    <a:lnTo>
                      <a:pt x="445" y="253"/>
                    </a:lnTo>
                    <a:close/>
                    <a:moveTo>
                      <a:pt x="408" y="193"/>
                    </a:moveTo>
                    <a:lnTo>
                      <a:pt x="389" y="169"/>
                    </a:lnTo>
                    <a:lnTo>
                      <a:pt x="371" y="145"/>
                    </a:lnTo>
                    <a:lnTo>
                      <a:pt x="352" y="123"/>
                    </a:lnTo>
                    <a:lnTo>
                      <a:pt x="332" y="103"/>
                    </a:lnTo>
                    <a:lnTo>
                      <a:pt x="312" y="84"/>
                    </a:lnTo>
                    <a:lnTo>
                      <a:pt x="290" y="68"/>
                    </a:lnTo>
                    <a:lnTo>
                      <a:pt x="279" y="61"/>
                    </a:lnTo>
                    <a:lnTo>
                      <a:pt x="268" y="54"/>
                    </a:lnTo>
                    <a:lnTo>
                      <a:pt x="257" y="49"/>
                    </a:lnTo>
                    <a:lnTo>
                      <a:pt x="246" y="43"/>
                    </a:lnTo>
                    <a:lnTo>
                      <a:pt x="255" y="21"/>
                    </a:lnTo>
                    <a:lnTo>
                      <a:pt x="267" y="26"/>
                    </a:lnTo>
                    <a:lnTo>
                      <a:pt x="279" y="33"/>
                    </a:lnTo>
                    <a:lnTo>
                      <a:pt x="291" y="40"/>
                    </a:lnTo>
                    <a:lnTo>
                      <a:pt x="303" y="48"/>
                    </a:lnTo>
                    <a:lnTo>
                      <a:pt x="314" y="56"/>
                    </a:lnTo>
                    <a:lnTo>
                      <a:pt x="326" y="65"/>
                    </a:lnTo>
                    <a:lnTo>
                      <a:pt x="337" y="74"/>
                    </a:lnTo>
                    <a:lnTo>
                      <a:pt x="347" y="84"/>
                    </a:lnTo>
                    <a:lnTo>
                      <a:pt x="369" y="105"/>
                    </a:lnTo>
                    <a:lnTo>
                      <a:pt x="389" y="129"/>
                    </a:lnTo>
                    <a:lnTo>
                      <a:pt x="409" y="154"/>
                    </a:lnTo>
                    <a:lnTo>
                      <a:pt x="427" y="179"/>
                    </a:lnTo>
                    <a:lnTo>
                      <a:pt x="408" y="193"/>
                    </a:lnTo>
                    <a:close/>
                    <a:moveTo>
                      <a:pt x="246" y="43"/>
                    </a:moveTo>
                    <a:lnTo>
                      <a:pt x="234" y="38"/>
                    </a:lnTo>
                    <a:lnTo>
                      <a:pt x="223" y="35"/>
                    </a:lnTo>
                    <a:lnTo>
                      <a:pt x="211" y="31"/>
                    </a:lnTo>
                    <a:lnTo>
                      <a:pt x="199" y="28"/>
                    </a:lnTo>
                    <a:lnTo>
                      <a:pt x="187" y="26"/>
                    </a:lnTo>
                    <a:lnTo>
                      <a:pt x="174" y="25"/>
                    </a:lnTo>
                    <a:lnTo>
                      <a:pt x="163" y="25"/>
                    </a:lnTo>
                    <a:lnTo>
                      <a:pt x="150" y="25"/>
                    </a:lnTo>
                    <a:lnTo>
                      <a:pt x="138" y="26"/>
                    </a:lnTo>
                    <a:lnTo>
                      <a:pt x="125" y="28"/>
                    </a:lnTo>
                    <a:lnTo>
                      <a:pt x="112" y="31"/>
                    </a:lnTo>
                    <a:lnTo>
                      <a:pt x="99" y="35"/>
                    </a:lnTo>
                    <a:lnTo>
                      <a:pt x="85" y="40"/>
                    </a:lnTo>
                    <a:lnTo>
                      <a:pt x="72" y="46"/>
                    </a:lnTo>
                    <a:lnTo>
                      <a:pt x="58" y="52"/>
                    </a:lnTo>
                    <a:lnTo>
                      <a:pt x="44" y="60"/>
                    </a:lnTo>
                    <a:lnTo>
                      <a:pt x="32" y="38"/>
                    </a:lnTo>
                    <a:lnTo>
                      <a:pt x="47" y="29"/>
                    </a:lnTo>
                    <a:lnTo>
                      <a:pt x="62" y="23"/>
                    </a:lnTo>
                    <a:lnTo>
                      <a:pt x="77" y="16"/>
                    </a:lnTo>
                    <a:lnTo>
                      <a:pt x="92" y="12"/>
                    </a:lnTo>
                    <a:lnTo>
                      <a:pt x="106" y="8"/>
                    </a:lnTo>
                    <a:lnTo>
                      <a:pt x="120" y="4"/>
                    </a:lnTo>
                    <a:lnTo>
                      <a:pt x="136" y="2"/>
                    </a:lnTo>
                    <a:lnTo>
                      <a:pt x="150" y="1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2"/>
                    </a:lnTo>
                    <a:lnTo>
                      <a:pt x="204" y="4"/>
                    </a:lnTo>
                    <a:lnTo>
                      <a:pt x="217" y="8"/>
                    </a:lnTo>
                    <a:lnTo>
                      <a:pt x="230" y="11"/>
                    </a:lnTo>
                    <a:lnTo>
                      <a:pt x="243" y="15"/>
                    </a:lnTo>
                    <a:lnTo>
                      <a:pt x="255" y="21"/>
                    </a:lnTo>
                    <a:lnTo>
                      <a:pt x="246" y="43"/>
                    </a:lnTo>
                    <a:close/>
                    <a:moveTo>
                      <a:pt x="44" y="60"/>
                    </a:moveTo>
                    <a:lnTo>
                      <a:pt x="32" y="66"/>
                    </a:lnTo>
                    <a:lnTo>
                      <a:pt x="19" y="75"/>
                    </a:lnTo>
                    <a:lnTo>
                      <a:pt x="5" y="55"/>
                    </a:lnTo>
                    <a:lnTo>
                      <a:pt x="19" y="47"/>
                    </a:lnTo>
                    <a:lnTo>
                      <a:pt x="32" y="38"/>
                    </a:lnTo>
                    <a:lnTo>
                      <a:pt x="44" y="60"/>
                    </a:lnTo>
                    <a:close/>
                    <a:moveTo>
                      <a:pt x="2" y="73"/>
                    </a:moveTo>
                    <a:lnTo>
                      <a:pt x="1" y="68"/>
                    </a:lnTo>
                    <a:lnTo>
                      <a:pt x="0" y="63"/>
                    </a:lnTo>
                    <a:lnTo>
                      <a:pt x="2" y="58"/>
                    </a:lnTo>
                    <a:lnTo>
                      <a:pt x="5" y="55"/>
                    </a:lnTo>
                    <a:lnTo>
                      <a:pt x="11" y="65"/>
                    </a:lnTo>
                    <a:lnTo>
                      <a:pt x="2" y="73"/>
                    </a:lnTo>
                    <a:close/>
                    <a:moveTo>
                      <a:pt x="21" y="57"/>
                    </a:moveTo>
                    <a:lnTo>
                      <a:pt x="21" y="56"/>
                    </a:lnTo>
                    <a:lnTo>
                      <a:pt x="20" y="56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1" y="57"/>
                    </a:lnTo>
                    <a:close/>
                    <a:moveTo>
                      <a:pt x="20" y="56"/>
                    </a:moveTo>
                    <a:lnTo>
                      <a:pt x="21" y="56"/>
                    </a:lnTo>
                    <a:lnTo>
                      <a:pt x="21" y="57"/>
                    </a:lnTo>
                    <a:lnTo>
                      <a:pt x="11" y="65"/>
                    </a:lnTo>
                    <a:lnTo>
                      <a:pt x="20" y="56"/>
                    </a:lnTo>
                    <a:close/>
                    <a:moveTo>
                      <a:pt x="21" y="57"/>
                    </a:moveTo>
                    <a:lnTo>
                      <a:pt x="30" y="67"/>
                    </a:lnTo>
                    <a:lnTo>
                      <a:pt x="37" y="77"/>
                    </a:lnTo>
                    <a:lnTo>
                      <a:pt x="45" y="87"/>
                    </a:lnTo>
                    <a:lnTo>
                      <a:pt x="51" y="94"/>
                    </a:lnTo>
                    <a:lnTo>
                      <a:pt x="32" y="109"/>
                    </a:lnTo>
                    <a:lnTo>
                      <a:pt x="24" y="100"/>
                    </a:lnTo>
                    <a:lnTo>
                      <a:pt x="17" y="90"/>
                    </a:lnTo>
                    <a:lnTo>
                      <a:pt x="9" y="81"/>
                    </a:lnTo>
                    <a:lnTo>
                      <a:pt x="3" y="73"/>
                    </a:lnTo>
                    <a:lnTo>
                      <a:pt x="21" y="57"/>
                    </a:lnTo>
                    <a:close/>
                    <a:moveTo>
                      <a:pt x="51" y="94"/>
                    </a:moveTo>
                    <a:lnTo>
                      <a:pt x="59" y="104"/>
                    </a:lnTo>
                    <a:lnTo>
                      <a:pt x="66" y="112"/>
                    </a:lnTo>
                    <a:lnTo>
                      <a:pt x="73" y="122"/>
                    </a:lnTo>
                    <a:lnTo>
                      <a:pt x="81" y="131"/>
                    </a:lnTo>
                    <a:lnTo>
                      <a:pt x="61" y="146"/>
                    </a:lnTo>
                    <a:lnTo>
                      <a:pt x="54" y="137"/>
                    </a:lnTo>
                    <a:lnTo>
                      <a:pt x="47" y="128"/>
                    </a:lnTo>
                    <a:lnTo>
                      <a:pt x="39" y="119"/>
                    </a:lnTo>
                    <a:lnTo>
                      <a:pt x="32" y="109"/>
                    </a:lnTo>
                    <a:lnTo>
                      <a:pt x="51" y="94"/>
                    </a:lnTo>
                    <a:close/>
                    <a:moveTo>
                      <a:pt x="81" y="131"/>
                    </a:moveTo>
                    <a:lnTo>
                      <a:pt x="98" y="156"/>
                    </a:lnTo>
                    <a:lnTo>
                      <a:pt x="115" y="179"/>
                    </a:lnTo>
                    <a:lnTo>
                      <a:pt x="131" y="203"/>
                    </a:lnTo>
                    <a:lnTo>
                      <a:pt x="147" y="228"/>
                    </a:lnTo>
                    <a:lnTo>
                      <a:pt x="163" y="252"/>
                    </a:lnTo>
                    <a:lnTo>
                      <a:pt x="177" y="277"/>
                    </a:lnTo>
                    <a:lnTo>
                      <a:pt x="190" y="301"/>
                    </a:lnTo>
                    <a:lnTo>
                      <a:pt x="203" y="326"/>
                    </a:lnTo>
                    <a:lnTo>
                      <a:pt x="181" y="337"/>
                    </a:lnTo>
                    <a:lnTo>
                      <a:pt x="168" y="312"/>
                    </a:lnTo>
                    <a:lnTo>
                      <a:pt x="155" y="289"/>
                    </a:lnTo>
                    <a:lnTo>
                      <a:pt x="141" y="265"/>
                    </a:lnTo>
                    <a:lnTo>
                      <a:pt x="126" y="241"/>
                    </a:lnTo>
                    <a:lnTo>
                      <a:pt x="111" y="217"/>
                    </a:lnTo>
                    <a:lnTo>
                      <a:pt x="95" y="193"/>
                    </a:lnTo>
                    <a:lnTo>
                      <a:pt x="78" y="170"/>
                    </a:lnTo>
                    <a:lnTo>
                      <a:pt x="61" y="146"/>
                    </a:lnTo>
                    <a:lnTo>
                      <a:pt x="81" y="131"/>
                    </a:lnTo>
                    <a:close/>
                    <a:moveTo>
                      <a:pt x="203" y="326"/>
                    </a:moveTo>
                    <a:lnTo>
                      <a:pt x="203" y="326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03" y="326"/>
                    </a:moveTo>
                    <a:lnTo>
                      <a:pt x="207" y="335"/>
                    </a:lnTo>
                    <a:lnTo>
                      <a:pt x="212" y="345"/>
                    </a:lnTo>
                    <a:lnTo>
                      <a:pt x="217" y="354"/>
                    </a:lnTo>
                    <a:lnTo>
                      <a:pt x="221" y="365"/>
                    </a:lnTo>
                    <a:lnTo>
                      <a:pt x="199" y="375"/>
                    </a:lnTo>
                    <a:lnTo>
                      <a:pt x="195" y="365"/>
                    </a:lnTo>
                    <a:lnTo>
                      <a:pt x="191" y="357"/>
                    </a:lnTo>
                    <a:lnTo>
                      <a:pt x="185" y="347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21" y="365"/>
                    </a:moveTo>
                    <a:lnTo>
                      <a:pt x="225" y="374"/>
                    </a:lnTo>
                    <a:lnTo>
                      <a:pt x="230" y="384"/>
                    </a:lnTo>
                    <a:lnTo>
                      <a:pt x="234" y="393"/>
                    </a:lnTo>
                    <a:lnTo>
                      <a:pt x="238" y="404"/>
                    </a:lnTo>
                    <a:lnTo>
                      <a:pt x="216" y="413"/>
                    </a:lnTo>
                    <a:lnTo>
                      <a:pt x="211" y="404"/>
                    </a:lnTo>
                    <a:lnTo>
                      <a:pt x="208" y="394"/>
                    </a:lnTo>
                    <a:lnTo>
                      <a:pt x="204" y="385"/>
                    </a:lnTo>
                    <a:lnTo>
                      <a:pt x="199" y="375"/>
                    </a:lnTo>
                    <a:lnTo>
                      <a:pt x="221" y="365"/>
                    </a:lnTo>
                    <a:close/>
                    <a:moveTo>
                      <a:pt x="238" y="404"/>
                    </a:moveTo>
                    <a:lnTo>
                      <a:pt x="248" y="429"/>
                    </a:lnTo>
                    <a:lnTo>
                      <a:pt x="257" y="454"/>
                    </a:lnTo>
                    <a:lnTo>
                      <a:pt x="264" y="479"/>
                    </a:lnTo>
                    <a:lnTo>
                      <a:pt x="272" y="503"/>
                    </a:lnTo>
                    <a:lnTo>
                      <a:pt x="278" y="528"/>
                    </a:lnTo>
                    <a:lnTo>
                      <a:pt x="284" y="553"/>
                    </a:lnTo>
                    <a:lnTo>
                      <a:pt x="288" y="577"/>
                    </a:lnTo>
                    <a:lnTo>
                      <a:pt x="291" y="602"/>
                    </a:lnTo>
                    <a:lnTo>
                      <a:pt x="267" y="605"/>
                    </a:lnTo>
                    <a:lnTo>
                      <a:pt x="263" y="581"/>
                    </a:lnTo>
                    <a:lnTo>
                      <a:pt x="259" y="557"/>
                    </a:lnTo>
                    <a:lnTo>
                      <a:pt x="253" y="533"/>
                    </a:lnTo>
                    <a:lnTo>
                      <a:pt x="248" y="509"/>
                    </a:lnTo>
                    <a:lnTo>
                      <a:pt x="240" y="485"/>
                    </a:lnTo>
                    <a:lnTo>
                      <a:pt x="233" y="461"/>
                    </a:lnTo>
                    <a:lnTo>
                      <a:pt x="224" y="436"/>
                    </a:lnTo>
                    <a:lnTo>
                      <a:pt x="216" y="413"/>
                    </a:lnTo>
                    <a:lnTo>
                      <a:pt x="238" y="404"/>
                    </a:lnTo>
                    <a:close/>
                    <a:moveTo>
                      <a:pt x="268" y="609"/>
                    </a:moveTo>
                    <a:lnTo>
                      <a:pt x="267" y="607"/>
                    </a:lnTo>
                    <a:lnTo>
                      <a:pt x="267" y="605"/>
                    </a:lnTo>
                    <a:lnTo>
                      <a:pt x="279" y="603"/>
                    </a:lnTo>
                    <a:lnTo>
                      <a:pt x="268" y="609"/>
                    </a:lnTo>
                    <a:close/>
                    <a:moveTo>
                      <a:pt x="289" y="597"/>
                    </a:moveTo>
                    <a:lnTo>
                      <a:pt x="302" y="615"/>
                    </a:lnTo>
                    <a:lnTo>
                      <a:pt x="315" y="632"/>
                    </a:lnTo>
                    <a:lnTo>
                      <a:pt x="329" y="647"/>
                    </a:lnTo>
                    <a:lnTo>
                      <a:pt x="344" y="661"/>
                    </a:lnTo>
                    <a:lnTo>
                      <a:pt x="360" y="673"/>
                    </a:lnTo>
                    <a:lnTo>
                      <a:pt x="378" y="685"/>
                    </a:lnTo>
                    <a:lnTo>
                      <a:pt x="397" y="695"/>
                    </a:lnTo>
                    <a:lnTo>
                      <a:pt x="416" y="703"/>
                    </a:lnTo>
                    <a:lnTo>
                      <a:pt x="408" y="726"/>
                    </a:lnTo>
                    <a:lnTo>
                      <a:pt x="386" y="716"/>
                    </a:lnTo>
                    <a:lnTo>
                      <a:pt x="366" y="705"/>
                    </a:lnTo>
                    <a:lnTo>
                      <a:pt x="346" y="694"/>
                    </a:lnTo>
                    <a:lnTo>
                      <a:pt x="329" y="679"/>
                    </a:lnTo>
                    <a:lnTo>
                      <a:pt x="312" y="664"/>
                    </a:lnTo>
                    <a:lnTo>
                      <a:pt x="297" y="647"/>
                    </a:lnTo>
                    <a:lnTo>
                      <a:pt x="281" y="630"/>
                    </a:lnTo>
                    <a:lnTo>
                      <a:pt x="268" y="609"/>
                    </a:lnTo>
                    <a:lnTo>
                      <a:pt x="289" y="597"/>
                    </a:lnTo>
                    <a:close/>
                    <a:moveTo>
                      <a:pt x="416" y="703"/>
                    </a:moveTo>
                    <a:lnTo>
                      <a:pt x="437" y="710"/>
                    </a:lnTo>
                    <a:lnTo>
                      <a:pt x="460" y="716"/>
                    </a:lnTo>
                    <a:lnTo>
                      <a:pt x="482" y="721"/>
                    </a:lnTo>
                    <a:lnTo>
                      <a:pt x="507" y="724"/>
                    </a:lnTo>
                    <a:lnTo>
                      <a:pt x="533" y="725"/>
                    </a:lnTo>
                    <a:lnTo>
                      <a:pt x="560" y="725"/>
                    </a:lnTo>
                    <a:lnTo>
                      <a:pt x="588" y="724"/>
                    </a:lnTo>
                    <a:lnTo>
                      <a:pt x="617" y="722"/>
                    </a:lnTo>
                    <a:lnTo>
                      <a:pt x="619" y="745"/>
                    </a:lnTo>
                    <a:lnTo>
                      <a:pt x="589" y="749"/>
                    </a:lnTo>
                    <a:lnTo>
                      <a:pt x="559" y="750"/>
                    </a:lnTo>
                    <a:lnTo>
                      <a:pt x="531" y="750"/>
                    </a:lnTo>
                    <a:lnTo>
                      <a:pt x="504" y="748"/>
                    </a:lnTo>
                    <a:lnTo>
                      <a:pt x="478" y="744"/>
                    </a:lnTo>
                    <a:lnTo>
                      <a:pt x="453" y="740"/>
                    </a:lnTo>
                    <a:lnTo>
                      <a:pt x="429" y="733"/>
                    </a:lnTo>
                    <a:lnTo>
                      <a:pt x="408" y="726"/>
                    </a:lnTo>
                    <a:lnTo>
                      <a:pt x="416" y="703"/>
                    </a:lnTo>
                    <a:close/>
                    <a:moveTo>
                      <a:pt x="630" y="732"/>
                    </a:moveTo>
                    <a:lnTo>
                      <a:pt x="630" y="737"/>
                    </a:lnTo>
                    <a:lnTo>
                      <a:pt x="628" y="741"/>
                    </a:lnTo>
                    <a:lnTo>
                      <a:pt x="624" y="744"/>
                    </a:lnTo>
                    <a:lnTo>
                      <a:pt x="619" y="745"/>
                    </a:lnTo>
                    <a:lnTo>
                      <a:pt x="618" y="733"/>
                    </a:lnTo>
                    <a:lnTo>
                      <a:pt x="630" y="73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5" name="Freeform 1247"/>
              <p:cNvSpPr>
                <a:spLocks/>
              </p:cNvSpPr>
              <p:nvPr/>
            </p:nvSpPr>
            <p:spPr bwMode="auto">
              <a:xfrm>
                <a:off x="3127" y="1698"/>
                <a:ext cx="109" cy="134"/>
              </a:xfrm>
              <a:custGeom>
                <a:avLst/>
                <a:gdLst>
                  <a:gd name="T0" fmla="*/ 21 w 533"/>
                  <a:gd name="T1" fmla="*/ 26 h 675"/>
                  <a:gd name="T2" fmla="*/ 20 w 533"/>
                  <a:gd name="T3" fmla="*/ 22 h 675"/>
                  <a:gd name="T4" fmla="*/ 19 w 533"/>
                  <a:gd name="T5" fmla="*/ 18 h 675"/>
                  <a:gd name="T6" fmla="*/ 19 w 533"/>
                  <a:gd name="T7" fmla="*/ 16 h 675"/>
                  <a:gd name="T8" fmla="*/ 18 w 533"/>
                  <a:gd name="T9" fmla="*/ 13 h 675"/>
                  <a:gd name="T10" fmla="*/ 16 w 533"/>
                  <a:gd name="T11" fmla="*/ 10 h 675"/>
                  <a:gd name="T12" fmla="*/ 15 w 533"/>
                  <a:gd name="T13" fmla="*/ 8 h 675"/>
                  <a:gd name="T14" fmla="*/ 13 w 533"/>
                  <a:gd name="T15" fmla="*/ 5 h 675"/>
                  <a:gd name="T16" fmla="*/ 12 w 533"/>
                  <a:gd name="T17" fmla="*/ 4 h 675"/>
                  <a:gd name="T18" fmla="*/ 11 w 533"/>
                  <a:gd name="T19" fmla="*/ 3 h 675"/>
                  <a:gd name="T20" fmla="*/ 10 w 533"/>
                  <a:gd name="T21" fmla="*/ 2 h 675"/>
                  <a:gd name="T22" fmla="*/ 9 w 533"/>
                  <a:gd name="T23" fmla="*/ 1 h 675"/>
                  <a:gd name="T24" fmla="*/ 8 w 533"/>
                  <a:gd name="T25" fmla="*/ 1 h 675"/>
                  <a:gd name="T26" fmla="*/ 7 w 533"/>
                  <a:gd name="T27" fmla="*/ 0 h 675"/>
                  <a:gd name="T28" fmla="*/ 6 w 533"/>
                  <a:gd name="T29" fmla="*/ 0 h 675"/>
                  <a:gd name="T30" fmla="*/ 5 w 533"/>
                  <a:gd name="T31" fmla="*/ 0 h 675"/>
                  <a:gd name="T32" fmla="*/ 4 w 533"/>
                  <a:gd name="T33" fmla="*/ 0 h 675"/>
                  <a:gd name="T34" fmla="*/ 3 w 533"/>
                  <a:gd name="T35" fmla="*/ 0 h 675"/>
                  <a:gd name="T36" fmla="*/ 2 w 533"/>
                  <a:gd name="T37" fmla="*/ 1 h 675"/>
                  <a:gd name="T38" fmla="*/ 1 w 533"/>
                  <a:gd name="T39" fmla="*/ 1 h 675"/>
                  <a:gd name="T40" fmla="*/ 1 w 533"/>
                  <a:gd name="T41" fmla="*/ 3 h 675"/>
                  <a:gd name="T42" fmla="*/ 3 w 533"/>
                  <a:gd name="T43" fmla="*/ 6 h 675"/>
                  <a:gd name="T44" fmla="*/ 4 w 533"/>
                  <a:gd name="T45" fmla="*/ 8 h 675"/>
                  <a:gd name="T46" fmla="*/ 6 w 533"/>
                  <a:gd name="T47" fmla="*/ 11 h 675"/>
                  <a:gd name="T48" fmla="*/ 7 w 533"/>
                  <a:gd name="T49" fmla="*/ 13 h 675"/>
                  <a:gd name="T50" fmla="*/ 8 w 533"/>
                  <a:gd name="T51" fmla="*/ 16 h 675"/>
                  <a:gd name="T52" fmla="*/ 9 w 533"/>
                  <a:gd name="T53" fmla="*/ 18 h 675"/>
                  <a:gd name="T54" fmla="*/ 9 w 533"/>
                  <a:gd name="T55" fmla="*/ 21 h 675"/>
                  <a:gd name="T56" fmla="*/ 10 w 533"/>
                  <a:gd name="T57" fmla="*/ 23 h 675"/>
                  <a:gd name="T58" fmla="*/ 11 w 533"/>
                  <a:gd name="T59" fmla="*/ 24 h 675"/>
                  <a:gd name="T60" fmla="*/ 12 w 533"/>
                  <a:gd name="T61" fmla="*/ 25 h 675"/>
                  <a:gd name="T62" fmla="*/ 13 w 533"/>
                  <a:gd name="T63" fmla="*/ 26 h 675"/>
                  <a:gd name="T64" fmla="*/ 15 w 533"/>
                  <a:gd name="T65" fmla="*/ 26 h 675"/>
                  <a:gd name="T66" fmla="*/ 17 w 533"/>
                  <a:gd name="T67" fmla="*/ 27 h 675"/>
                  <a:gd name="T68" fmla="*/ 18 w 533"/>
                  <a:gd name="T69" fmla="*/ 27 h 675"/>
                  <a:gd name="T70" fmla="*/ 20 w 533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3"/>
                  <a:gd name="T109" fmla="*/ 0 h 675"/>
                  <a:gd name="T110" fmla="*/ 533 w 533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3" h="675">
                    <a:moveTo>
                      <a:pt x="533" y="672"/>
                    </a:moveTo>
                    <a:lnTo>
                      <a:pt x="530" y="644"/>
                    </a:lnTo>
                    <a:lnTo>
                      <a:pt x="522" y="603"/>
                    </a:lnTo>
                    <a:lnTo>
                      <a:pt x="510" y="552"/>
                    </a:lnTo>
                    <a:lnTo>
                      <a:pt x="494" y="492"/>
                    </a:lnTo>
                    <a:lnTo>
                      <a:pt x="484" y="459"/>
                    </a:lnTo>
                    <a:lnTo>
                      <a:pt x="474" y="427"/>
                    </a:lnTo>
                    <a:lnTo>
                      <a:pt x="462" y="392"/>
                    </a:lnTo>
                    <a:lnTo>
                      <a:pt x="449" y="358"/>
                    </a:lnTo>
                    <a:lnTo>
                      <a:pt x="436" y="323"/>
                    </a:lnTo>
                    <a:lnTo>
                      <a:pt x="421" y="289"/>
                    </a:lnTo>
                    <a:lnTo>
                      <a:pt x="405" y="254"/>
                    </a:lnTo>
                    <a:lnTo>
                      <a:pt x="387" y="220"/>
                    </a:lnTo>
                    <a:lnTo>
                      <a:pt x="370" y="189"/>
                    </a:lnTo>
                    <a:lnTo>
                      <a:pt x="351" y="159"/>
                    </a:lnTo>
                    <a:lnTo>
                      <a:pt x="331" y="131"/>
                    </a:lnTo>
                    <a:lnTo>
                      <a:pt x="312" y="105"/>
                    </a:lnTo>
                    <a:lnTo>
                      <a:pt x="301" y="92"/>
                    </a:lnTo>
                    <a:lnTo>
                      <a:pt x="290" y="80"/>
                    </a:lnTo>
                    <a:lnTo>
                      <a:pt x="279" y="69"/>
                    </a:lnTo>
                    <a:lnTo>
                      <a:pt x="267" y="60"/>
                    </a:lnTo>
                    <a:lnTo>
                      <a:pt x="257" y="50"/>
                    </a:lnTo>
                    <a:lnTo>
                      <a:pt x="245" y="40"/>
                    </a:lnTo>
                    <a:lnTo>
                      <a:pt x="233" y="33"/>
                    </a:lnTo>
                    <a:lnTo>
                      <a:pt x="221" y="25"/>
                    </a:lnTo>
                    <a:lnTo>
                      <a:pt x="209" y="19"/>
                    </a:lnTo>
                    <a:lnTo>
                      <a:pt x="196" y="13"/>
                    </a:lnTo>
                    <a:lnTo>
                      <a:pt x="183" y="9"/>
                    </a:lnTo>
                    <a:lnTo>
                      <a:pt x="170" y="4"/>
                    </a:lnTo>
                    <a:lnTo>
                      <a:pt x="157" y="2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7" y="0"/>
                    </a:lnTo>
                    <a:lnTo>
                      <a:pt x="103" y="1"/>
                    </a:lnTo>
                    <a:lnTo>
                      <a:pt x="89" y="4"/>
                    </a:lnTo>
                    <a:lnTo>
                      <a:pt x="74" y="9"/>
                    </a:lnTo>
                    <a:lnTo>
                      <a:pt x="60" y="13"/>
                    </a:lnTo>
                    <a:lnTo>
                      <a:pt x="45" y="20"/>
                    </a:lnTo>
                    <a:lnTo>
                      <a:pt x="30" y="27"/>
                    </a:lnTo>
                    <a:lnTo>
                      <a:pt x="15" y="37"/>
                    </a:lnTo>
                    <a:lnTo>
                      <a:pt x="0" y="47"/>
                    </a:lnTo>
                    <a:lnTo>
                      <a:pt x="23" y="78"/>
                    </a:lnTo>
                    <a:lnTo>
                      <a:pt x="47" y="109"/>
                    </a:lnTo>
                    <a:lnTo>
                      <a:pt x="69" y="139"/>
                    </a:lnTo>
                    <a:lnTo>
                      <a:pt x="89" y="171"/>
                    </a:lnTo>
                    <a:lnTo>
                      <a:pt x="109" y="202"/>
                    </a:lnTo>
                    <a:lnTo>
                      <a:pt x="126" y="235"/>
                    </a:lnTo>
                    <a:lnTo>
                      <a:pt x="143" y="266"/>
                    </a:lnTo>
                    <a:lnTo>
                      <a:pt x="159" y="297"/>
                    </a:lnTo>
                    <a:lnTo>
                      <a:pt x="173" y="330"/>
                    </a:lnTo>
                    <a:lnTo>
                      <a:pt x="187" y="361"/>
                    </a:lnTo>
                    <a:lnTo>
                      <a:pt x="199" y="393"/>
                    </a:lnTo>
                    <a:lnTo>
                      <a:pt x="210" y="425"/>
                    </a:lnTo>
                    <a:lnTo>
                      <a:pt x="219" y="456"/>
                    </a:lnTo>
                    <a:lnTo>
                      <a:pt x="226" y="488"/>
                    </a:lnTo>
                    <a:lnTo>
                      <a:pt x="233" y="520"/>
                    </a:lnTo>
                    <a:lnTo>
                      <a:pt x="237" y="551"/>
                    </a:lnTo>
                    <a:lnTo>
                      <a:pt x="249" y="568"/>
                    </a:lnTo>
                    <a:lnTo>
                      <a:pt x="261" y="584"/>
                    </a:lnTo>
                    <a:lnTo>
                      <a:pt x="274" y="600"/>
                    </a:lnTo>
                    <a:lnTo>
                      <a:pt x="289" y="613"/>
                    </a:lnTo>
                    <a:lnTo>
                      <a:pt x="303" y="625"/>
                    </a:lnTo>
                    <a:lnTo>
                      <a:pt x="319" y="636"/>
                    </a:lnTo>
                    <a:lnTo>
                      <a:pt x="336" y="646"/>
                    </a:lnTo>
                    <a:lnTo>
                      <a:pt x="355" y="654"/>
                    </a:lnTo>
                    <a:lnTo>
                      <a:pt x="373" y="661"/>
                    </a:lnTo>
                    <a:lnTo>
                      <a:pt x="393" y="667"/>
                    </a:lnTo>
                    <a:lnTo>
                      <a:pt x="414" y="671"/>
                    </a:lnTo>
                    <a:lnTo>
                      <a:pt x="436" y="674"/>
                    </a:lnTo>
                    <a:lnTo>
                      <a:pt x="459" y="675"/>
                    </a:lnTo>
                    <a:lnTo>
                      <a:pt x="482" y="675"/>
                    </a:lnTo>
                    <a:lnTo>
                      <a:pt x="507" y="674"/>
                    </a:lnTo>
                    <a:lnTo>
                      <a:pt x="533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6" name="Freeform 1248"/>
              <p:cNvSpPr>
                <a:spLocks noEditPoints="1"/>
              </p:cNvSpPr>
              <p:nvPr/>
            </p:nvSpPr>
            <p:spPr bwMode="auto">
              <a:xfrm>
                <a:off x="3127" y="1695"/>
                <a:ext cx="109" cy="138"/>
              </a:xfrm>
              <a:custGeom>
                <a:avLst/>
                <a:gdLst>
                  <a:gd name="T0" fmla="*/ 22 w 557"/>
                  <a:gd name="T1" fmla="*/ 27 h 701"/>
                  <a:gd name="T2" fmla="*/ 21 w 557"/>
                  <a:gd name="T3" fmla="*/ 26 h 701"/>
                  <a:gd name="T4" fmla="*/ 22 w 557"/>
                  <a:gd name="T5" fmla="*/ 27 h 701"/>
                  <a:gd name="T6" fmla="*/ 21 w 557"/>
                  <a:gd name="T7" fmla="*/ 26 h 701"/>
                  <a:gd name="T8" fmla="*/ 22 w 557"/>
                  <a:gd name="T9" fmla="*/ 24 h 701"/>
                  <a:gd name="T10" fmla="*/ 22 w 557"/>
                  <a:gd name="T11" fmla="*/ 26 h 701"/>
                  <a:gd name="T12" fmla="*/ 20 w 557"/>
                  <a:gd name="T13" fmla="*/ 21 h 701"/>
                  <a:gd name="T14" fmla="*/ 17 w 557"/>
                  <a:gd name="T15" fmla="*/ 13 h 701"/>
                  <a:gd name="T16" fmla="*/ 15 w 557"/>
                  <a:gd name="T17" fmla="*/ 10 h 701"/>
                  <a:gd name="T18" fmla="*/ 18 w 557"/>
                  <a:gd name="T19" fmla="*/ 12 h 701"/>
                  <a:gd name="T20" fmla="*/ 20 w 557"/>
                  <a:gd name="T21" fmla="*/ 19 h 701"/>
                  <a:gd name="T22" fmla="*/ 21 w 557"/>
                  <a:gd name="T23" fmla="*/ 24 h 701"/>
                  <a:gd name="T24" fmla="*/ 14 w 557"/>
                  <a:gd name="T25" fmla="*/ 7 h 701"/>
                  <a:gd name="T26" fmla="*/ 15 w 557"/>
                  <a:gd name="T27" fmla="*/ 7 h 701"/>
                  <a:gd name="T28" fmla="*/ 13 w 557"/>
                  <a:gd name="T29" fmla="*/ 6 h 701"/>
                  <a:gd name="T30" fmla="*/ 11 w 557"/>
                  <a:gd name="T31" fmla="*/ 3 h 701"/>
                  <a:gd name="T32" fmla="*/ 8 w 557"/>
                  <a:gd name="T33" fmla="*/ 2 h 701"/>
                  <a:gd name="T34" fmla="*/ 11 w 557"/>
                  <a:gd name="T35" fmla="*/ 2 h 701"/>
                  <a:gd name="T36" fmla="*/ 14 w 557"/>
                  <a:gd name="T37" fmla="*/ 5 h 701"/>
                  <a:gd name="T38" fmla="*/ 8 w 557"/>
                  <a:gd name="T39" fmla="*/ 1 h 701"/>
                  <a:gd name="T40" fmla="*/ 6 w 557"/>
                  <a:gd name="T41" fmla="*/ 1 h 701"/>
                  <a:gd name="T42" fmla="*/ 4 w 557"/>
                  <a:gd name="T43" fmla="*/ 1 h 701"/>
                  <a:gd name="T44" fmla="*/ 2 w 557"/>
                  <a:gd name="T45" fmla="*/ 2 h 701"/>
                  <a:gd name="T46" fmla="*/ 3 w 557"/>
                  <a:gd name="T47" fmla="*/ 1 h 701"/>
                  <a:gd name="T48" fmla="*/ 4 w 557"/>
                  <a:gd name="T49" fmla="*/ 0 h 701"/>
                  <a:gd name="T50" fmla="*/ 6 w 557"/>
                  <a:gd name="T51" fmla="*/ 0 h 701"/>
                  <a:gd name="T52" fmla="*/ 8 w 557"/>
                  <a:gd name="T53" fmla="*/ 0 h 701"/>
                  <a:gd name="T54" fmla="*/ 2 w 557"/>
                  <a:gd name="T55" fmla="*/ 2 h 701"/>
                  <a:gd name="T56" fmla="*/ 1 w 557"/>
                  <a:gd name="T57" fmla="*/ 3 h 701"/>
                  <a:gd name="T58" fmla="*/ 1 w 557"/>
                  <a:gd name="T59" fmla="*/ 1 h 701"/>
                  <a:gd name="T60" fmla="*/ 0 w 557"/>
                  <a:gd name="T61" fmla="*/ 3 h 701"/>
                  <a:gd name="T62" fmla="*/ 0 w 557"/>
                  <a:gd name="T63" fmla="*/ 2 h 701"/>
                  <a:gd name="T64" fmla="*/ 0 w 557"/>
                  <a:gd name="T65" fmla="*/ 3 h 701"/>
                  <a:gd name="T66" fmla="*/ 1 w 557"/>
                  <a:gd name="T67" fmla="*/ 2 h 701"/>
                  <a:gd name="T68" fmla="*/ 1 w 557"/>
                  <a:gd name="T69" fmla="*/ 2 h 701"/>
                  <a:gd name="T70" fmla="*/ 1 w 557"/>
                  <a:gd name="T71" fmla="*/ 4 h 701"/>
                  <a:gd name="T72" fmla="*/ 0 w 557"/>
                  <a:gd name="T73" fmla="*/ 3 h 701"/>
                  <a:gd name="T74" fmla="*/ 2 w 557"/>
                  <a:gd name="T75" fmla="*/ 4 h 701"/>
                  <a:gd name="T76" fmla="*/ 2 w 557"/>
                  <a:gd name="T77" fmla="*/ 5 h 701"/>
                  <a:gd name="T78" fmla="*/ 2 w 557"/>
                  <a:gd name="T79" fmla="*/ 4 h 701"/>
                  <a:gd name="T80" fmla="*/ 5 w 557"/>
                  <a:gd name="T81" fmla="*/ 8 h 701"/>
                  <a:gd name="T82" fmla="*/ 7 w 557"/>
                  <a:gd name="T83" fmla="*/ 11 h 701"/>
                  <a:gd name="T84" fmla="*/ 6 w 557"/>
                  <a:gd name="T85" fmla="*/ 11 h 701"/>
                  <a:gd name="T86" fmla="*/ 3 w 557"/>
                  <a:gd name="T87" fmla="*/ 7 h 701"/>
                  <a:gd name="T88" fmla="*/ 7 w 557"/>
                  <a:gd name="T89" fmla="*/ 12 h 701"/>
                  <a:gd name="T90" fmla="*/ 9 w 557"/>
                  <a:gd name="T91" fmla="*/ 17 h 701"/>
                  <a:gd name="T92" fmla="*/ 7 w 557"/>
                  <a:gd name="T93" fmla="*/ 14 h 701"/>
                  <a:gd name="T94" fmla="*/ 10 w 557"/>
                  <a:gd name="T95" fmla="*/ 19 h 701"/>
                  <a:gd name="T96" fmla="*/ 9 w 557"/>
                  <a:gd name="T97" fmla="*/ 23 h 701"/>
                  <a:gd name="T98" fmla="*/ 8 w 557"/>
                  <a:gd name="T99" fmla="*/ 18 h 701"/>
                  <a:gd name="T100" fmla="*/ 9 w 557"/>
                  <a:gd name="T101" fmla="*/ 23 h 701"/>
                  <a:gd name="T102" fmla="*/ 11 w 557"/>
                  <a:gd name="T103" fmla="*/ 23 h 701"/>
                  <a:gd name="T104" fmla="*/ 13 w 557"/>
                  <a:gd name="T105" fmla="*/ 25 h 701"/>
                  <a:gd name="T106" fmla="*/ 14 w 557"/>
                  <a:gd name="T107" fmla="*/ 27 h 701"/>
                  <a:gd name="T108" fmla="*/ 12 w 557"/>
                  <a:gd name="T109" fmla="*/ 25 h 701"/>
                  <a:gd name="T110" fmla="*/ 10 w 557"/>
                  <a:gd name="T111" fmla="*/ 23 h 701"/>
                  <a:gd name="T112" fmla="*/ 16 w 557"/>
                  <a:gd name="T113" fmla="*/ 27 h 701"/>
                  <a:gd name="T114" fmla="*/ 20 w 557"/>
                  <a:gd name="T115" fmla="*/ 27 h 701"/>
                  <a:gd name="T116" fmla="*/ 21 w 557"/>
                  <a:gd name="T117" fmla="*/ 28 h 701"/>
                  <a:gd name="T118" fmla="*/ 17 w 557"/>
                  <a:gd name="T119" fmla="*/ 28 h 701"/>
                  <a:gd name="T120" fmla="*/ 15 w 557"/>
                  <a:gd name="T121" fmla="*/ 26 h 701"/>
                  <a:gd name="T122" fmla="*/ 22 w 557"/>
                  <a:gd name="T123" fmla="*/ 28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7"/>
                  <a:gd name="T187" fmla="*/ 0 h 701"/>
                  <a:gd name="T188" fmla="*/ 557 w 557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7" h="701">
                    <a:moveTo>
                      <a:pt x="533" y="686"/>
                    </a:moveTo>
                    <a:lnTo>
                      <a:pt x="533" y="685"/>
                    </a:lnTo>
                    <a:lnTo>
                      <a:pt x="557" y="684"/>
                    </a:lnTo>
                    <a:lnTo>
                      <a:pt x="533" y="686"/>
                    </a:lnTo>
                    <a:close/>
                    <a:moveTo>
                      <a:pt x="533" y="685"/>
                    </a:moveTo>
                    <a:lnTo>
                      <a:pt x="531" y="672"/>
                    </a:lnTo>
                    <a:lnTo>
                      <a:pt x="529" y="654"/>
                    </a:lnTo>
                    <a:lnTo>
                      <a:pt x="553" y="650"/>
                    </a:lnTo>
                    <a:lnTo>
                      <a:pt x="555" y="659"/>
                    </a:lnTo>
                    <a:lnTo>
                      <a:pt x="556" y="669"/>
                    </a:lnTo>
                    <a:lnTo>
                      <a:pt x="556" y="676"/>
                    </a:lnTo>
                    <a:lnTo>
                      <a:pt x="557" y="684"/>
                    </a:lnTo>
                    <a:lnTo>
                      <a:pt x="533" y="685"/>
                    </a:lnTo>
                    <a:close/>
                    <a:moveTo>
                      <a:pt x="529" y="654"/>
                    </a:moveTo>
                    <a:lnTo>
                      <a:pt x="527" y="643"/>
                    </a:lnTo>
                    <a:lnTo>
                      <a:pt x="525" y="631"/>
                    </a:lnTo>
                    <a:lnTo>
                      <a:pt x="522" y="618"/>
                    </a:lnTo>
                    <a:lnTo>
                      <a:pt x="519" y="606"/>
                    </a:lnTo>
                    <a:lnTo>
                      <a:pt x="543" y="601"/>
                    </a:lnTo>
                    <a:lnTo>
                      <a:pt x="546" y="616"/>
                    </a:lnTo>
                    <a:lnTo>
                      <a:pt x="549" y="629"/>
                    </a:lnTo>
                    <a:lnTo>
                      <a:pt x="552" y="640"/>
                    </a:lnTo>
                    <a:lnTo>
                      <a:pt x="553" y="650"/>
                    </a:lnTo>
                    <a:lnTo>
                      <a:pt x="529" y="654"/>
                    </a:lnTo>
                    <a:close/>
                    <a:moveTo>
                      <a:pt x="519" y="606"/>
                    </a:moveTo>
                    <a:lnTo>
                      <a:pt x="511" y="568"/>
                    </a:lnTo>
                    <a:lnTo>
                      <a:pt x="500" y="527"/>
                    </a:lnTo>
                    <a:lnTo>
                      <a:pt x="487" y="482"/>
                    </a:lnTo>
                    <a:lnTo>
                      <a:pt x="472" y="434"/>
                    </a:lnTo>
                    <a:lnTo>
                      <a:pt x="454" y="386"/>
                    </a:lnTo>
                    <a:lnTo>
                      <a:pt x="434" y="336"/>
                    </a:lnTo>
                    <a:lnTo>
                      <a:pt x="424" y="311"/>
                    </a:lnTo>
                    <a:lnTo>
                      <a:pt x="412" y="287"/>
                    </a:lnTo>
                    <a:lnTo>
                      <a:pt x="400" y="263"/>
                    </a:lnTo>
                    <a:lnTo>
                      <a:pt x="388" y="239"/>
                    </a:lnTo>
                    <a:lnTo>
                      <a:pt x="410" y="227"/>
                    </a:lnTo>
                    <a:lnTo>
                      <a:pt x="422" y="252"/>
                    </a:lnTo>
                    <a:lnTo>
                      <a:pt x="434" y="277"/>
                    </a:lnTo>
                    <a:lnTo>
                      <a:pt x="446" y="302"/>
                    </a:lnTo>
                    <a:lnTo>
                      <a:pt x="456" y="326"/>
                    </a:lnTo>
                    <a:lnTo>
                      <a:pt x="477" y="377"/>
                    </a:lnTo>
                    <a:lnTo>
                      <a:pt x="494" y="427"/>
                    </a:lnTo>
                    <a:lnTo>
                      <a:pt x="509" y="474"/>
                    </a:lnTo>
                    <a:lnTo>
                      <a:pt x="523" y="521"/>
                    </a:lnTo>
                    <a:lnTo>
                      <a:pt x="534" y="563"/>
                    </a:lnTo>
                    <a:lnTo>
                      <a:pt x="543" y="601"/>
                    </a:lnTo>
                    <a:lnTo>
                      <a:pt x="519" y="606"/>
                    </a:lnTo>
                    <a:close/>
                    <a:moveTo>
                      <a:pt x="388" y="239"/>
                    </a:moveTo>
                    <a:lnTo>
                      <a:pt x="375" y="216"/>
                    </a:lnTo>
                    <a:lnTo>
                      <a:pt x="363" y="195"/>
                    </a:lnTo>
                    <a:lnTo>
                      <a:pt x="350" y="174"/>
                    </a:lnTo>
                    <a:lnTo>
                      <a:pt x="337" y="155"/>
                    </a:lnTo>
                    <a:lnTo>
                      <a:pt x="356" y="141"/>
                    </a:lnTo>
                    <a:lnTo>
                      <a:pt x="370" y="161"/>
                    </a:lnTo>
                    <a:lnTo>
                      <a:pt x="384" y="183"/>
                    </a:lnTo>
                    <a:lnTo>
                      <a:pt x="397" y="204"/>
                    </a:lnTo>
                    <a:lnTo>
                      <a:pt x="410" y="227"/>
                    </a:lnTo>
                    <a:lnTo>
                      <a:pt x="388" y="239"/>
                    </a:lnTo>
                    <a:close/>
                    <a:moveTo>
                      <a:pt x="337" y="155"/>
                    </a:moveTo>
                    <a:lnTo>
                      <a:pt x="321" y="135"/>
                    </a:lnTo>
                    <a:lnTo>
                      <a:pt x="306" y="117"/>
                    </a:lnTo>
                    <a:lnTo>
                      <a:pt x="291" y="100"/>
                    </a:lnTo>
                    <a:lnTo>
                      <a:pt x="275" y="84"/>
                    </a:lnTo>
                    <a:lnTo>
                      <a:pt x="259" y="70"/>
                    </a:lnTo>
                    <a:lnTo>
                      <a:pt x="242" y="57"/>
                    </a:lnTo>
                    <a:lnTo>
                      <a:pt x="224" y="48"/>
                    </a:lnTo>
                    <a:lnTo>
                      <a:pt x="207" y="39"/>
                    </a:lnTo>
                    <a:lnTo>
                      <a:pt x="217" y="16"/>
                    </a:lnTo>
                    <a:lnTo>
                      <a:pt x="236" y="26"/>
                    </a:lnTo>
                    <a:lnTo>
                      <a:pt x="255" y="37"/>
                    </a:lnTo>
                    <a:lnTo>
                      <a:pt x="273" y="51"/>
                    </a:lnTo>
                    <a:lnTo>
                      <a:pt x="290" y="65"/>
                    </a:lnTo>
                    <a:lnTo>
                      <a:pt x="307" y="82"/>
                    </a:lnTo>
                    <a:lnTo>
                      <a:pt x="325" y="101"/>
                    </a:lnTo>
                    <a:lnTo>
                      <a:pt x="341" y="120"/>
                    </a:lnTo>
                    <a:lnTo>
                      <a:pt x="356" y="141"/>
                    </a:lnTo>
                    <a:lnTo>
                      <a:pt x="337" y="155"/>
                    </a:lnTo>
                    <a:close/>
                    <a:moveTo>
                      <a:pt x="207" y="39"/>
                    </a:moveTo>
                    <a:lnTo>
                      <a:pt x="189" y="33"/>
                    </a:lnTo>
                    <a:lnTo>
                      <a:pt x="170" y="27"/>
                    </a:lnTo>
                    <a:lnTo>
                      <a:pt x="162" y="26"/>
                    </a:lnTo>
                    <a:lnTo>
                      <a:pt x="152" y="25"/>
                    </a:lnTo>
                    <a:lnTo>
                      <a:pt x="142" y="25"/>
                    </a:lnTo>
                    <a:lnTo>
                      <a:pt x="132" y="25"/>
                    </a:lnTo>
                    <a:lnTo>
                      <a:pt x="123" y="26"/>
                    </a:lnTo>
                    <a:lnTo>
                      <a:pt x="113" y="27"/>
                    </a:lnTo>
                    <a:lnTo>
                      <a:pt x="103" y="29"/>
                    </a:lnTo>
                    <a:lnTo>
                      <a:pt x="94" y="32"/>
                    </a:lnTo>
                    <a:lnTo>
                      <a:pt x="83" y="36"/>
                    </a:lnTo>
                    <a:lnTo>
                      <a:pt x="73" y="39"/>
                    </a:lnTo>
                    <a:lnTo>
                      <a:pt x="62" y="44"/>
                    </a:lnTo>
                    <a:lnTo>
                      <a:pt x="51" y="49"/>
                    </a:lnTo>
                    <a:lnTo>
                      <a:pt x="41" y="28"/>
                    </a:lnTo>
                    <a:lnTo>
                      <a:pt x="53" y="22"/>
                    </a:lnTo>
                    <a:lnTo>
                      <a:pt x="64" y="16"/>
                    </a:lnTo>
                    <a:lnTo>
                      <a:pt x="75" y="12"/>
                    </a:lnTo>
                    <a:lnTo>
                      <a:pt x="87" y="9"/>
                    </a:lnTo>
                    <a:lnTo>
                      <a:pt x="99" y="6"/>
                    </a:lnTo>
                    <a:lnTo>
                      <a:pt x="110" y="3"/>
                    </a:lnTo>
                    <a:lnTo>
                      <a:pt x="121" y="1"/>
                    </a:lnTo>
                    <a:lnTo>
                      <a:pt x="132" y="0"/>
                    </a:lnTo>
                    <a:lnTo>
                      <a:pt x="143" y="0"/>
                    </a:lnTo>
                    <a:lnTo>
                      <a:pt x="154" y="1"/>
                    </a:lnTo>
                    <a:lnTo>
                      <a:pt x="165" y="2"/>
                    </a:lnTo>
                    <a:lnTo>
                      <a:pt x="176" y="3"/>
                    </a:lnTo>
                    <a:lnTo>
                      <a:pt x="185" y="6"/>
                    </a:lnTo>
                    <a:lnTo>
                      <a:pt x="196" y="9"/>
                    </a:lnTo>
                    <a:lnTo>
                      <a:pt x="206" y="12"/>
                    </a:lnTo>
                    <a:lnTo>
                      <a:pt x="217" y="16"/>
                    </a:lnTo>
                    <a:lnTo>
                      <a:pt x="207" y="39"/>
                    </a:lnTo>
                    <a:close/>
                    <a:moveTo>
                      <a:pt x="51" y="49"/>
                    </a:moveTo>
                    <a:lnTo>
                      <a:pt x="44" y="54"/>
                    </a:lnTo>
                    <a:lnTo>
                      <a:pt x="35" y="59"/>
                    </a:lnTo>
                    <a:lnTo>
                      <a:pt x="27" y="64"/>
                    </a:lnTo>
                    <a:lnTo>
                      <a:pt x="19" y="69"/>
                    </a:lnTo>
                    <a:lnTo>
                      <a:pt x="5" y="50"/>
                    </a:lnTo>
                    <a:lnTo>
                      <a:pt x="14" y="43"/>
                    </a:lnTo>
                    <a:lnTo>
                      <a:pt x="22" y="38"/>
                    </a:lnTo>
                    <a:lnTo>
                      <a:pt x="32" y="33"/>
                    </a:lnTo>
                    <a:lnTo>
                      <a:pt x="41" y="28"/>
                    </a:lnTo>
                    <a:lnTo>
                      <a:pt x="51" y="49"/>
                    </a:lnTo>
                    <a:close/>
                    <a:moveTo>
                      <a:pt x="2" y="68"/>
                    </a:moveTo>
                    <a:lnTo>
                      <a:pt x="0" y="64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12" y="60"/>
                    </a:lnTo>
                    <a:lnTo>
                      <a:pt x="2" y="68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12" y="60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8" y="61"/>
                    </a:lnTo>
                    <a:lnTo>
                      <a:pt x="35" y="70"/>
                    </a:lnTo>
                    <a:lnTo>
                      <a:pt x="42" y="79"/>
                    </a:lnTo>
                    <a:lnTo>
                      <a:pt x="48" y="88"/>
                    </a:lnTo>
                    <a:lnTo>
                      <a:pt x="29" y="102"/>
                    </a:lnTo>
                    <a:lnTo>
                      <a:pt x="22" y="93"/>
                    </a:lnTo>
                    <a:lnTo>
                      <a:pt x="16" y="84"/>
                    </a:lnTo>
                    <a:lnTo>
                      <a:pt x="9" y="76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48" y="88"/>
                    </a:moveTo>
                    <a:lnTo>
                      <a:pt x="55" y="95"/>
                    </a:lnTo>
                    <a:lnTo>
                      <a:pt x="60" y="104"/>
                    </a:lnTo>
                    <a:lnTo>
                      <a:pt x="67" y="113"/>
                    </a:lnTo>
                    <a:lnTo>
                      <a:pt x="74" y="122"/>
                    </a:lnTo>
                    <a:lnTo>
                      <a:pt x="54" y="136"/>
                    </a:lnTo>
                    <a:lnTo>
                      <a:pt x="48" y="129"/>
                    </a:lnTo>
                    <a:lnTo>
                      <a:pt x="42" y="120"/>
                    </a:lnTo>
                    <a:lnTo>
                      <a:pt x="35" y="111"/>
                    </a:lnTo>
                    <a:lnTo>
                      <a:pt x="29" y="102"/>
                    </a:lnTo>
                    <a:lnTo>
                      <a:pt x="48" y="88"/>
                    </a:lnTo>
                    <a:close/>
                    <a:moveTo>
                      <a:pt x="74" y="122"/>
                    </a:moveTo>
                    <a:lnTo>
                      <a:pt x="89" y="145"/>
                    </a:lnTo>
                    <a:lnTo>
                      <a:pt x="104" y="168"/>
                    </a:lnTo>
                    <a:lnTo>
                      <a:pt x="120" y="190"/>
                    </a:lnTo>
                    <a:lnTo>
                      <a:pt x="132" y="213"/>
                    </a:lnTo>
                    <a:lnTo>
                      <a:pt x="147" y="236"/>
                    </a:lnTo>
                    <a:lnTo>
                      <a:pt x="158" y="258"/>
                    </a:lnTo>
                    <a:lnTo>
                      <a:pt x="170" y="282"/>
                    </a:lnTo>
                    <a:lnTo>
                      <a:pt x="182" y="305"/>
                    </a:lnTo>
                    <a:lnTo>
                      <a:pt x="159" y="316"/>
                    </a:lnTo>
                    <a:lnTo>
                      <a:pt x="149" y="293"/>
                    </a:lnTo>
                    <a:lnTo>
                      <a:pt x="138" y="270"/>
                    </a:lnTo>
                    <a:lnTo>
                      <a:pt x="125" y="249"/>
                    </a:lnTo>
                    <a:lnTo>
                      <a:pt x="112" y="226"/>
                    </a:lnTo>
                    <a:lnTo>
                      <a:pt x="99" y="203"/>
                    </a:lnTo>
                    <a:lnTo>
                      <a:pt x="84" y="181"/>
                    </a:lnTo>
                    <a:lnTo>
                      <a:pt x="70" y="159"/>
                    </a:lnTo>
                    <a:lnTo>
                      <a:pt x="54" y="136"/>
                    </a:lnTo>
                    <a:lnTo>
                      <a:pt x="74" y="122"/>
                    </a:lnTo>
                    <a:close/>
                    <a:moveTo>
                      <a:pt x="182" y="305"/>
                    </a:moveTo>
                    <a:lnTo>
                      <a:pt x="197" y="337"/>
                    </a:lnTo>
                    <a:lnTo>
                      <a:pt x="210" y="371"/>
                    </a:lnTo>
                    <a:lnTo>
                      <a:pt x="223" y="402"/>
                    </a:lnTo>
                    <a:lnTo>
                      <a:pt x="233" y="434"/>
                    </a:lnTo>
                    <a:lnTo>
                      <a:pt x="210" y="442"/>
                    </a:lnTo>
                    <a:lnTo>
                      <a:pt x="199" y="410"/>
                    </a:lnTo>
                    <a:lnTo>
                      <a:pt x="188" y="378"/>
                    </a:lnTo>
                    <a:lnTo>
                      <a:pt x="175" y="347"/>
                    </a:lnTo>
                    <a:lnTo>
                      <a:pt x="159" y="316"/>
                    </a:lnTo>
                    <a:lnTo>
                      <a:pt x="182" y="305"/>
                    </a:lnTo>
                    <a:close/>
                    <a:moveTo>
                      <a:pt x="233" y="434"/>
                    </a:moveTo>
                    <a:lnTo>
                      <a:pt x="243" y="466"/>
                    </a:lnTo>
                    <a:lnTo>
                      <a:pt x="250" y="498"/>
                    </a:lnTo>
                    <a:lnTo>
                      <a:pt x="257" y="530"/>
                    </a:lnTo>
                    <a:lnTo>
                      <a:pt x="261" y="562"/>
                    </a:lnTo>
                    <a:lnTo>
                      <a:pt x="237" y="565"/>
                    </a:lnTo>
                    <a:lnTo>
                      <a:pt x="233" y="535"/>
                    </a:lnTo>
                    <a:lnTo>
                      <a:pt x="226" y="503"/>
                    </a:lnTo>
                    <a:lnTo>
                      <a:pt x="219" y="473"/>
                    </a:lnTo>
                    <a:lnTo>
                      <a:pt x="210" y="442"/>
                    </a:lnTo>
                    <a:lnTo>
                      <a:pt x="233" y="434"/>
                    </a:lnTo>
                    <a:close/>
                    <a:moveTo>
                      <a:pt x="239" y="570"/>
                    </a:moveTo>
                    <a:lnTo>
                      <a:pt x="238" y="568"/>
                    </a:lnTo>
                    <a:lnTo>
                      <a:pt x="237" y="565"/>
                    </a:lnTo>
                    <a:lnTo>
                      <a:pt x="249" y="564"/>
                    </a:lnTo>
                    <a:lnTo>
                      <a:pt x="239" y="570"/>
                    </a:lnTo>
                    <a:close/>
                    <a:moveTo>
                      <a:pt x="260" y="557"/>
                    </a:moveTo>
                    <a:lnTo>
                      <a:pt x="271" y="574"/>
                    </a:lnTo>
                    <a:lnTo>
                      <a:pt x="283" y="590"/>
                    </a:lnTo>
                    <a:lnTo>
                      <a:pt x="294" y="604"/>
                    </a:lnTo>
                    <a:lnTo>
                      <a:pt x="309" y="617"/>
                    </a:lnTo>
                    <a:lnTo>
                      <a:pt x="323" y="629"/>
                    </a:lnTo>
                    <a:lnTo>
                      <a:pt x="338" y="638"/>
                    </a:lnTo>
                    <a:lnTo>
                      <a:pt x="354" y="648"/>
                    </a:lnTo>
                    <a:lnTo>
                      <a:pt x="371" y="656"/>
                    </a:lnTo>
                    <a:lnTo>
                      <a:pt x="361" y="678"/>
                    </a:lnTo>
                    <a:lnTo>
                      <a:pt x="343" y="670"/>
                    </a:lnTo>
                    <a:lnTo>
                      <a:pt x="325" y="660"/>
                    </a:lnTo>
                    <a:lnTo>
                      <a:pt x="309" y="648"/>
                    </a:lnTo>
                    <a:lnTo>
                      <a:pt x="292" y="635"/>
                    </a:lnTo>
                    <a:lnTo>
                      <a:pt x="277" y="621"/>
                    </a:lnTo>
                    <a:lnTo>
                      <a:pt x="264" y="605"/>
                    </a:lnTo>
                    <a:lnTo>
                      <a:pt x="251" y="589"/>
                    </a:lnTo>
                    <a:lnTo>
                      <a:pt x="239" y="570"/>
                    </a:lnTo>
                    <a:lnTo>
                      <a:pt x="260" y="557"/>
                    </a:lnTo>
                    <a:close/>
                    <a:moveTo>
                      <a:pt x="371" y="656"/>
                    </a:moveTo>
                    <a:lnTo>
                      <a:pt x="390" y="662"/>
                    </a:lnTo>
                    <a:lnTo>
                      <a:pt x="408" y="668"/>
                    </a:lnTo>
                    <a:lnTo>
                      <a:pt x="428" y="672"/>
                    </a:lnTo>
                    <a:lnTo>
                      <a:pt x="450" y="674"/>
                    </a:lnTo>
                    <a:lnTo>
                      <a:pt x="472" y="676"/>
                    </a:lnTo>
                    <a:lnTo>
                      <a:pt x="494" y="676"/>
                    </a:lnTo>
                    <a:lnTo>
                      <a:pt x="518" y="675"/>
                    </a:lnTo>
                    <a:lnTo>
                      <a:pt x="544" y="673"/>
                    </a:lnTo>
                    <a:lnTo>
                      <a:pt x="546" y="697"/>
                    </a:lnTo>
                    <a:lnTo>
                      <a:pt x="519" y="699"/>
                    </a:lnTo>
                    <a:lnTo>
                      <a:pt x="494" y="701"/>
                    </a:lnTo>
                    <a:lnTo>
                      <a:pt x="469" y="700"/>
                    </a:lnTo>
                    <a:lnTo>
                      <a:pt x="446" y="699"/>
                    </a:lnTo>
                    <a:lnTo>
                      <a:pt x="423" y="696"/>
                    </a:lnTo>
                    <a:lnTo>
                      <a:pt x="401" y="691"/>
                    </a:lnTo>
                    <a:lnTo>
                      <a:pt x="381" y="686"/>
                    </a:lnTo>
                    <a:lnTo>
                      <a:pt x="361" y="678"/>
                    </a:lnTo>
                    <a:lnTo>
                      <a:pt x="371" y="656"/>
                    </a:lnTo>
                    <a:close/>
                    <a:moveTo>
                      <a:pt x="557" y="684"/>
                    </a:moveTo>
                    <a:lnTo>
                      <a:pt x="556" y="688"/>
                    </a:lnTo>
                    <a:lnTo>
                      <a:pt x="554" y="692"/>
                    </a:lnTo>
                    <a:lnTo>
                      <a:pt x="550" y="696"/>
                    </a:lnTo>
                    <a:lnTo>
                      <a:pt x="546" y="697"/>
                    </a:lnTo>
                    <a:lnTo>
                      <a:pt x="545" y="685"/>
                    </a:lnTo>
                    <a:lnTo>
                      <a:pt x="557" y="6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7" name="Freeform 1249"/>
              <p:cNvSpPr>
                <a:spLocks/>
              </p:cNvSpPr>
              <p:nvPr/>
            </p:nvSpPr>
            <p:spPr bwMode="auto">
              <a:xfrm>
                <a:off x="3088" y="1702"/>
                <a:ext cx="93" cy="130"/>
              </a:xfrm>
              <a:custGeom>
                <a:avLst/>
                <a:gdLst>
                  <a:gd name="T0" fmla="*/ 19 w 473"/>
                  <a:gd name="T1" fmla="*/ 24 h 634"/>
                  <a:gd name="T2" fmla="*/ 18 w 473"/>
                  <a:gd name="T3" fmla="*/ 20 h 634"/>
                  <a:gd name="T4" fmla="*/ 17 w 473"/>
                  <a:gd name="T5" fmla="*/ 17 h 634"/>
                  <a:gd name="T6" fmla="*/ 16 w 473"/>
                  <a:gd name="T7" fmla="*/ 15 h 634"/>
                  <a:gd name="T8" fmla="*/ 15 w 473"/>
                  <a:gd name="T9" fmla="*/ 12 h 634"/>
                  <a:gd name="T10" fmla="*/ 14 w 473"/>
                  <a:gd name="T11" fmla="*/ 9 h 634"/>
                  <a:gd name="T12" fmla="*/ 13 w 473"/>
                  <a:gd name="T13" fmla="*/ 7 h 634"/>
                  <a:gd name="T14" fmla="*/ 12 w 473"/>
                  <a:gd name="T15" fmla="*/ 5 h 634"/>
                  <a:gd name="T16" fmla="*/ 10 w 473"/>
                  <a:gd name="T17" fmla="*/ 3 h 634"/>
                  <a:gd name="T18" fmla="*/ 9 w 473"/>
                  <a:gd name="T19" fmla="*/ 2 h 634"/>
                  <a:gd name="T20" fmla="*/ 8 w 473"/>
                  <a:gd name="T21" fmla="*/ 1 h 634"/>
                  <a:gd name="T22" fmla="*/ 7 w 473"/>
                  <a:gd name="T23" fmla="*/ 1 h 634"/>
                  <a:gd name="T24" fmla="*/ 6 w 473"/>
                  <a:gd name="T25" fmla="*/ 0 h 634"/>
                  <a:gd name="T26" fmla="*/ 6 w 473"/>
                  <a:gd name="T27" fmla="*/ 0 h 634"/>
                  <a:gd name="T28" fmla="*/ 5 w 473"/>
                  <a:gd name="T29" fmla="*/ 0 h 634"/>
                  <a:gd name="T30" fmla="*/ 4 w 473"/>
                  <a:gd name="T31" fmla="*/ 0 h 634"/>
                  <a:gd name="T32" fmla="*/ 3 w 473"/>
                  <a:gd name="T33" fmla="*/ 0 h 634"/>
                  <a:gd name="T34" fmla="*/ 2 w 473"/>
                  <a:gd name="T35" fmla="*/ 1 h 634"/>
                  <a:gd name="T36" fmla="*/ 1 w 473"/>
                  <a:gd name="T37" fmla="*/ 1 h 634"/>
                  <a:gd name="T38" fmla="*/ 1 w 473"/>
                  <a:gd name="T39" fmla="*/ 3 h 634"/>
                  <a:gd name="T40" fmla="*/ 2 w 473"/>
                  <a:gd name="T41" fmla="*/ 5 h 634"/>
                  <a:gd name="T42" fmla="*/ 4 w 473"/>
                  <a:gd name="T43" fmla="*/ 8 h 634"/>
                  <a:gd name="T44" fmla="*/ 5 w 473"/>
                  <a:gd name="T45" fmla="*/ 10 h 634"/>
                  <a:gd name="T46" fmla="*/ 6 w 473"/>
                  <a:gd name="T47" fmla="*/ 12 h 634"/>
                  <a:gd name="T48" fmla="*/ 7 w 473"/>
                  <a:gd name="T49" fmla="*/ 15 h 634"/>
                  <a:gd name="T50" fmla="*/ 8 w 473"/>
                  <a:gd name="T51" fmla="*/ 17 h 634"/>
                  <a:gd name="T52" fmla="*/ 8 w 473"/>
                  <a:gd name="T53" fmla="*/ 19 h 634"/>
                  <a:gd name="T54" fmla="*/ 9 w 473"/>
                  <a:gd name="T55" fmla="*/ 21 h 634"/>
                  <a:gd name="T56" fmla="*/ 10 w 473"/>
                  <a:gd name="T57" fmla="*/ 22 h 634"/>
                  <a:gd name="T58" fmla="*/ 11 w 473"/>
                  <a:gd name="T59" fmla="*/ 23 h 634"/>
                  <a:gd name="T60" fmla="*/ 12 w 473"/>
                  <a:gd name="T61" fmla="*/ 24 h 634"/>
                  <a:gd name="T62" fmla="*/ 13 w 473"/>
                  <a:gd name="T63" fmla="*/ 24 h 634"/>
                  <a:gd name="T64" fmla="*/ 15 w 473"/>
                  <a:gd name="T65" fmla="*/ 25 h 634"/>
                  <a:gd name="T66" fmla="*/ 16 w 473"/>
                  <a:gd name="T67" fmla="*/ 25 h 634"/>
                  <a:gd name="T68" fmla="*/ 18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473" y="629"/>
                    </a:moveTo>
                    <a:lnTo>
                      <a:pt x="470" y="603"/>
                    </a:lnTo>
                    <a:lnTo>
                      <a:pt x="463" y="566"/>
                    </a:lnTo>
                    <a:lnTo>
                      <a:pt x="452" y="518"/>
                    </a:lnTo>
                    <a:lnTo>
                      <a:pt x="437" y="462"/>
                    </a:lnTo>
                    <a:lnTo>
                      <a:pt x="429" y="432"/>
                    </a:lnTo>
                    <a:lnTo>
                      <a:pt x="419" y="401"/>
                    </a:lnTo>
                    <a:lnTo>
                      <a:pt x="409" y="369"/>
                    </a:lnTo>
                    <a:lnTo>
                      <a:pt x="397" y="337"/>
                    </a:lnTo>
                    <a:lnTo>
                      <a:pt x="384" y="304"/>
                    </a:lnTo>
                    <a:lnTo>
                      <a:pt x="371" y="272"/>
                    </a:lnTo>
                    <a:lnTo>
                      <a:pt x="357" y="239"/>
                    </a:lnTo>
                    <a:lnTo>
                      <a:pt x="342" y="208"/>
                    </a:lnTo>
                    <a:lnTo>
                      <a:pt x="326" y="179"/>
                    </a:lnTo>
                    <a:lnTo>
                      <a:pt x="310" y="151"/>
                    </a:lnTo>
                    <a:lnTo>
                      <a:pt x="292" y="124"/>
                    </a:lnTo>
                    <a:lnTo>
                      <a:pt x="274" y="100"/>
                    </a:lnTo>
                    <a:lnTo>
                      <a:pt x="256" y="77"/>
                    </a:lnTo>
                    <a:lnTo>
                      <a:pt x="235" y="57"/>
                    </a:lnTo>
                    <a:lnTo>
                      <a:pt x="226" y="48"/>
                    </a:lnTo>
                    <a:lnTo>
                      <a:pt x="215" y="40"/>
                    </a:lnTo>
                    <a:lnTo>
                      <a:pt x="205" y="32"/>
                    </a:lnTo>
                    <a:lnTo>
                      <a:pt x="194" y="25"/>
                    </a:lnTo>
                    <a:lnTo>
                      <a:pt x="183" y="18"/>
                    </a:lnTo>
                    <a:lnTo>
                      <a:pt x="173" y="14"/>
                    </a:lnTo>
                    <a:lnTo>
                      <a:pt x="161" y="8"/>
                    </a:lnTo>
                    <a:lnTo>
                      <a:pt x="150" y="5"/>
                    </a:lnTo>
                    <a:lnTo>
                      <a:pt x="138" y="3"/>
                    </a:lnTo>
                    <a:lnTo>
                      <a:pt x="126" y="1"/>
                    </a:lnTo>
                    <a:lnTo>
                      <a:pt x="114" y="0"/>
                    </a:lnTo>
                    <a:lnTo>
                      <a:pt x="102" y="1"/>
                    </a:lnTo>
                    <a:lnTo>
                      <a:pt x="91" y="2"/>
                    </a:lnTo>
                    <a:lnTo>
                      <a:pt x="78" y="4"/>
                    </a:lnTo>
                    <a:lnTo>
                      <a:pt x="66" y="7"/>
                    </a:lnTo>
                    <a:lnTo>
                      <a:pt x="53" y="13"/>
                    </a:lnTo>
                    <a:lnTo>
                      <a:pt x="40" y="18"/>
                    </a:lnTo>
                    <a:lnTo>
                      <a:pt x="27" y="26"/>
                    </a:lnTo>
                    <a:lnTo>
                      <a:pt x="13" y="33"/>
                    </a:lnTo>
                    <a:lnTo>
                      <a:pt x="0" y="43"/>
                    </a:lnTo>
                    <a:lnTo>
                      <a:pt x="21" y="72"/>
                    </a:lnTo>
                    <a:lnTo>
                      <a:pt x="42" y="101"/>
                    </a:lnTo>
                    <a:lnTo>
                      <a:pt x="61" y="131"/>
                    </a:lnTo>
                    <a:lnTo>
                      <a:pt x="80" y="161"/>
                    </a:lnTo>
                    <a:lnTo>
                      <a:pt x="97" y="190"/>
                    </a:lnTo>
                    <a:lnTo>
                      <a:pt x="113" y="220"/>
                    </a:lnTo>
                    <a:lnTo>
                      <a:pt x="128" y="249"/>
                    </a:lnTo>
                    <a:lnTo>
                      <a:pt x="142" y="278"/>
                    </a:lnTo>
                    <a:lnTo>
                      <a:pt x="156" y="309"/>
                    </a:lnTo>
                    <a:lnTo>
                      <a:pt x="168" y="339"/>
                    </a:lnTo>
                    <a:lnTo>
                      <a:pt x="179" y="369"/>
                    </a:lnTo>
                    <a:lnTo>
                      <a:pt x="188" y="398"/>
                    </a:lnTo>
                    <a:lnTo>
                      <a:pt x="196" y="428"/>
                    </a:lnTo>
                    <a:lnTo>
                      <a:pt x="204" y="458"/>
                    </a:lnTo>
                    <a:lnTo>
                      <a:pt x="209" y="488"/>
                    </a:lnTo>
                    <a:lnTo>
                      <a:pt x="214" y="517"/>
                    </a:lnTo>
                    <a:lnTo>
                      <a:pt x="223" y="533"/>
                    </a:lnTo>
                    <a:lnTo>
                      <a:pt x="235" y="548"/>
                    </a:lnTo>
                    <a:lnTo>
                      <a:pt x="246" y="562"/>
                    </a:lnTo>
                    <a:lnTo>
                      <a:pt x="259" y="575"/>
                    </a:lnTo>
                    <a:lnTo>
                      <a:pt x="272" y="586"/>
                    </a:lnTo>
                    <a:lnTo>
                      <a:pt x="286" y="597"/>
                    </a:lnTo>
                    <a:lnTo>
                      <a:pt x="301" y="606"/>
                    </a:lnTo>
                    <a:lnTo>
                      <a:pt x="317" y="613"/>
                    </a:lnTo>
                    <a:lnTo>
                      <a:pt x="334" y="620"/>
                    </a:lnTo>
                    <a:lnTo>
                      <a:pt x="351" y="625"/>
                    </a:lnTo>
                    <a:lnTo>
                      <a:pt x="369" y="629"/>
                    </a:lnTo>
                    <a:lnTo>
                      <a:pt x="388" y="632"/>
                    </a:lnTo>
                    <a:lnTo>
                      <a:pt x="408" y="634"/>
                    </a:lnTo>
                    <a:lnTo>
                      <a:pt x="429" y="634"/>
                    </a:lnTo>
                    <a:lnTo>
                      <a:pt x="450" y="633"/>
                    </a:lnTo>
                    <a:lnTo>
                      <a:pt x="473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8" name="Freeform 1250"/>
              <p:cNvSpPr>
                <a:spLocks noEditPoints="1"/>
              </p:cNvSpPr>
              <p:nvPr/>
            </p:nvSpPr>
            <p:spPr bwMode="auto">
              <a:xfrm>
                <a:off x="3084" y="1702"/>
                <a:ext cx="97" cy="130"/>
              </a:xfrm>
              <a:custGeom>
                <a:avLst/>
                <a:gdLst>
                  <a:gd name="T0" fmla="*/ 19 w 497"/>
                  <a:gd name="T1" fmla="*/ 26 h 658"/>
                  <a:gd name="T2" fmla="*/ 20 w 497"/>
                  <a:gd name="T3" fmla="*/ 25 h 658"/>
                  <a:gd name="T4" fmla="*/ 19 w 497"/>
                  <a:gd name="T5" fmla="*/ 24 h 658"/>
                  <a:gd name="T6" fmla="*/ 19 w 497"/>
                  <a:gd name="T7" fmla="*/ 24 h 658"/>
                  <a:gd name="T8" fmla="*/ 18 w 497"/>
                  <a:gd name="T9" fmla="*/ 21 h 658"/>
                  <a:gd name="T10" fmla="*/ 15 w 497"/>
                  <a:gd name="T11" fmla="*/ 13 h 658"/>
                  <a:gd name="T12" fmla="*/ 15 w 497"/>
                  <a:gd name="T13" fmla="*/ 9 h 658"/>
                  <a:gd name="T14" fmla="*/ 17 w 497"/>
                  <a:gd name="T15" fmla="*/ 14 h 658"/>
                  <a:gd name="T16" fmla="*/ 19 w 497"/>
                  <a:gd name="T17" fmla="*/ 23 h 658"/>
                  <a:gd name="T18" fmla="*/ 12 w 497"/>
                  <a:gd name="T19" fmla="*/ 6 h 658"/>
                  <a:gd name="T20" fmla="*/ 14 w 497"/>
                  <a:gd name="T21" fmla="*/ 8 h 658"/>
                  <a:gd name="T22" fmla="*/ 10 w 497"/>
                  <a:gd name="T23" fmla="*/ 4 h 658"/>
                  <a:gd name="T24" fmla="*/ 8 w 497"/>
                  <a:gd name="T25" fmla="*/ 2 h 658"/>
                  <a:gd name="T26" fmla="*/ 9 w 497"/>
                  <a:gd name="T27" fmla="*/ 2 h 658"/>
                  <a:gd name="T28" fmla="*/ 12 w 497"/>
                  <a:gd name="T29" fmla="*/ 4 h 658"/>
                  <a:gd name="T30" fmla="*/ 5 w 497"/>
                  <a:gd name="T31" fmla="*/ 1 h 658"/>
                  <a:gd name="T32" fmla="*/ 2 w 497"/>
                  <a:gd name="T33" fmla="*/ 2 h 658"/>
                  <a:gd name="T34" fmla="*/ 5 w 497"/>
                  <a:gd name="T35" fmla="*/ 0 h 658"/>
                  <a:gd name="T36" fmla="*/ 7 w 497"/>
                  <a:gd name="T37" fmla="*/ 1 h 658"/>
                  <a:gd name="T38" fmla="*/ 1 w 497"/>
                  <a:gd name="T39" fmla="*/ 3 h 658"/>
                  <a:gd name="T40" fmla="*/ 2 w 497"/>
                  <a:gd name="T41" fmla="*/ 1 h 658"/>
                  <a:gd name="T42" fmla="*/ 0 w 497"/>
                  <a:gd name="T43" fmla="*/ 2 h 658"/>
                  <a:gd name="T44" fmla="*/ 1 w 497"/>
                  <a:gd name="T45" fmla="*/ 2 h 658"/>
                  <a:gd name="T46" fmla="*/ 1 w 497"/>
                  <a:gd name="T47" fmla="*/ 2 h 658"/>
                  <a:gd name="T48" fmla="*/ 1 w 497"/>
                  <a:gd name="T49" fmla="*/ 2 h 658"/>
                  <a:gd name="T50" fmla="*/ 2 w 497"/>
                  <a:gd name="T51" fmla="*/ 3 h 658"/>
                  <a:gd name="T52" fmla="*/ 2 w 497"/>
                  <a:gd name="T53" fmla="*/ 3 h 658"/>
                  <a:gd name="T54" fmla="*/ 2 w 497"/>
                  <a:gd name="T55" fmla="*/ 5 h 658"/>
                  <a:gd name="T56" fmla="*/ 2 w 497"/>
                  <a:gd name="T57" fmla="*/ 3 h 658"/>
                  <a:gd name="T58" fmla="*/ 5 w 497"/>
                  <a:gd name="T59" fmla="*/ 8 h 658"/>
                  <a:gd name="T60" fmla="*/ 6 w 497"/>
                  <a:gd name="T61" fmla="*/ 12 h 658"/>
                  <a:gd name="T62" fmla="*/ 4 w 497"/>
                  <a:gd name="T63" fmla="*/ 8 h 658"/>
                  <a:gd name="T64" fmla="*/ 7 w 497"/>
                  <a:gd name="T65" fmla="*/ 11 h 658"/>
                  <a:gd name="T66" fmla="*/ 7 w 497"/>
                  <a:gd name="T67" fmla="*/ 11 h 658"/>
                  <a:gd name="T68" fmla="*/ 6 w 497"/>
                  <a:gd name="T69" fmla="*/ 13 h 658"/>
                  <a:gd name="T70" fmla="*/ 7 w 497"/>
                  <a:gd name="T71" fmla="*/ 11 h 658"/>
                  <a:gd name="T72" fmla="*/ 8 w 497"/>
                  <a:gd name="T73" fmla="*/ 14 h 658"/>
                  <a:gd name="T74" fmla="*/ 6 w 497"/>
                  <a:gd name="T75" fmla="*/ 13 h 658"/>
                  <a:gd name="T76" fmla="*/ 9 w 497"/>
                  <a:gd name="T77" fmla="*/ 17 h 658"/>
                  <a:gd name="T78" fmla="*/ 9 w 497"/>
                  <a:gd name="T79" fmla="*/ 21 h 658"/>
                  <a:gd name="T80" fmla="*/ 8 w 497"/>
                  <a:gd name="T81" fmla="*/ 18 h 658"/>
                  <a:gd name="T82" fmla="*/ 8 w 497"/>
                  <a:gd name="T83" fmla="*/ 14 h 658"/>
                  <a:gd name="T84" fmla="*/ 9 w 497"/>
                  <a:gd name="T85" fmla="*/ 21 h 658"/>
                  <a:gd name="T86" fmla="*/ 11 w 497"/>
                  <a:gd name="T87" fmla="*/ 23 h 658"/>
                  <a:gd name="T88" fmla="*/ 13 w 497"/>
                  <a:gd name="T89" fmla="*/ 26 h 658"/>
                  <a:gd name="T90" fmla="*/ 10 w 497"/>
                  <a:gd name="T91" fmla="*/ 23 h 658"/>
                  <a:gd name="T92" fmla="*/ 13 w 497"/>
                  <a:gd name="T93" fmla="*/ 25 h 658"/>
                  <a:gd name="T94" fmla="*/ 17 w 497"/>
                  <a:gd name="T95" fmla="*/ 25 h 658"/>
                  <a:gd name="T96" fmla="*/ 18 w 497"/>
                  <a:gd name="T97" fmla="*/ 26 h 658"/>
                  <a:gd name="T98" fmla="*/ 14 w 497"/>
                  <a:gd name="T99" fmla="*/ 26 h 658"/>
                  <a:gd name="T100" fmla="*/ 20 w 497"/>
                  <a:gd name="T101" fmla="*/ 26 h 658"/>
                  <a:gd name="T102" fmla="*/ 2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473" y="642"/>
                    </a:moveTo>
                    <a:lnTo>
                      <a:pt x="473" y="642"/>
                    </a:lnTo>
                    <a:lnTo>
                      <a:pt x="497" y="640"/>
                    </a:lnTo>
                    <a:lnTo>
                      <a:pt x="497" y="641"/>
                    </a:lnTo>
                    <a:lnTo>
                      <a:pt x="473" y="642"/>
                    </a:lnTo>
                    <a:close/>
                    <a:moveTo>
                      <a:pt x="473" y="642"/>
                    </a:moveTo>
                    <a:lnTo>
                      <a:pt x="472" y="631"/>
                    </a:lnTo>
                    <a:lnTo>
                      <a:pt x="469" y="613"/>
                    </a:lnTo>
                    <a:lnTo>
                      <a:pt x="493" y="609"/>
                    </a:lnTo>
                    <a:lnTo>
                      <a:pt x="496" y="626"/>
                    </a:lnTo>
                    <a:lnTo>
                      <a:pt x="497" y="640"/>
                    </a:lnTo>
                    <a:lnTo>
                      <a:pt x="473" y="642"/>
                    </a:lnTo>
                    <a:close/>
                    <a:moveTo>
                      <a:pt x="469" y="613"/>
                    </a:moveTo>
                    <a:lnTo>
                      <a:pt x="466" y="602"/>
                    </a:lnTo>
                    <a:lnTo>
                      <a:pt x="465" y="592"/>
                    </a:lnTo>
                    <a:lnTo>
                      <a:pt x="463" y="580"/>
                    </a:lnTo>
                    <a:lnTo>
                      <a:pt x="460" y="569"/>
                    </a:lnTo>
                    <a:lnTo>
                      <a:pt x="484" y="564"/>
                    </a:lnTo>
                    <a:lnTo>
                      <a:pt x="487" y="578"/>
                    </a:lnTo>
                    <a:lnTo>
                      <a:pt x="489" y="590"/>
                    </a:lnTo>
                    <a:lnTo>
                      <a:pt x="491" y="600"/>
                    </a:lnTo>
                    <a:lnTo>
                      <a:pt x="493" y="609"/>
                    </a:lnTo>
                    <a:lnTo>
                      <a:pt x="469" y="613"/>
                    </a:lnTo>
                    <a:close/>
                    <a:moveTo>
                      <a:pt x="460" y="569"/>
                    </a:moveTo>
                    <a:lnTo>
                      <a:pt x="452" y="533"/>
                    </a:lnTo>
                    <a:lnTo>
                      <a:pt x="443" y="494"/>
                    </a:lnTo>
                    <a:lnTo>
                      <a:pt x="431" y="453"/>
                    </a:lnTo>
                    <a:lnTo>
                      <a:pt x="417" y="409"/>
                    </a:lnTo>
                    <a:lnTo>
                      <a:pt x="402" y="363"/>
                    </a:lnTo>
                    <a:lnTo>
                      <a:pt x="384" y="316"/>
                    </a:lnTo>
                    <a:lnTo>
                      <a:pt x="375" y="294"/>
                    </a:lnTo>
                    <a:lnTo>
                      <a:pt x="364" y="271"/>
                    </a:lnTo>
                    <a:lnTo>
                      <a:pt x="354" y="248"/>
                    </a:lnTo>
                    <a:lnTo>
                      <a:pt x="343" y="226"/>
                    </a:lnTo>
                    <a:lnTo>
                      <a:pt x="365" y="215"/>
                    </a:lnTo>
                    <a:lnTo>
                      <a:pt x="376" y="237"/>
                    </a:lnTo>
                    <a:lnTo>
                      <a:pt x="387" y="260"/>
                    </a:lnTo>
                    <a:lnTo>
                      <a:pt x="396" y="284"/>
                    </a:lnTo>
                    <a:lnTo>
                      <a:pt x="406" y="308"/>
                    </a:lnTo>
                    <a:lnTo>
                      <a:pt x="424" y="354"/>
                    </a:lnTo>
                    <a:lnTo>
                      <a:pt x="441" y="402"/>
                    </a:lnTo>
                    <a:lnTo>
                      <a:pt x="455" y="446"/>
                    </a:lnTo>
                    <a:lnTo>
                      <a:pt x="466" y="489"/>
                    </a:lnTo>
                    <a:lnTo>
                      <a:pt x="476" y="528"/>
                    </a:lnTo>
                    <a:lnTo>
                      <a:pt x="484" y="564"/>
                    </a:lnTo>
                    <a:lnTo>
                      <a:pt x="460" y="569"/>
                    </a:lnTo>
                    <a:close/>
                    <a:moveTo>
                      <a:pt x="343" y="226"/>
                    </a:moveTo>
                    <a:lnTo>
                      <a:pt x="328" y="199"/>
                    </a:lnTo>
                    <a:lnTo>
                      <a:pt x="313" y="173"/>
                    </a:lnTo>
                    <a:lnTo>
                      <a:pt x="297" y="148"/>
                    </a:lnTo>
                    <a:lnTo>
                      <a:pt x="281" y="124"/>
                    </a:lnTo>
                    <a:lnTo>
                      <a:pt x="300" y="110"/>
                    </a:lnTo>
                    <a:lnTo>
                      <a:pt x="317" y="134"/>
                    </a:lnTo>
                    <a:lnTo>
                      <a:pt x="334" y="159"/>
                    </a:lnTo>
                    <a:lnTo>
                      <a:pt x="350" y="187"/>
                    </a:lnTo>
                    <a:lnTo>
                      <a:pt x="365" y="215"/>
                    </a:lnTo>
                    <a:lnTo>
                      <a:pt x="343" y="226"/>
                    </a:lnTo>
                    <a:close/>
                    <a:moveTo>
                      <a:pt x="281" y="124"/>
                    </a:moveTo>
                    <a:lnTo>
                      <a:pt x="269" y="109"/>
                    </a:lnTo>
                    <a:lnTo>
                      <a:pt x="256" y="95"/>
                    </a:lnTo>
                    <a:lnTo>
                      <a:pt x="243" y="82"/>
                    </a:lnTo>
                    <a:lnTo>
                      <a:pt x="231" y="70"/>
                    </a:lnTo>
                    <a:lnTo>
                      <a:pt x="217" y="59"/>
                    </a:lnTo>
                    <a:lnTo>
                      <a:pt x="204" y="50"/>
                    </a:lnTo>
                    <a:lnTo>
                      <a:pt x="190" y="42"/>
                    </a:lnTo>
                    <a:lnTo>
                      <a:pt x="176" y="35"/>
                    </a:lnTo>
                    <a:lnTo>
                      <a:pt x="186" y="13"/>
                    </a:lnTo>
                    <a:lnTo>
                      <a:pt x="201" y="19"/>
                    </a:lnTo>
                    <a:lnTo>
                      <a:pt x="216" y="29"/>
                    </a:lnTo>
                    <a:lnTo>
                      <a:pt x="231" y="39"/>
                    </a:lnTo>
                    <a:lnTo>
                      <a:pt x="246" y="51"/>
                    </a:lnTo>
                    <a:lnTo>
                      <a:pt x="260" y="64"/>
                    </a:lnTo>
                    <a:lnTo>
                      <a:pt x="273" y="78"/>
                    </a:lnTo>
                    <a:lnTo>
                      <a:pt x="287" y="93"/>
                    </a:lnTo>
                    <a:lnTo>
                      <a:pt x="300" y="110"/>
                    </a:lnTo>
                    <a:lnTo>
                      <a:pt x="281" y="124"/>
                    </a:lnTo>
                    <a:close/>
                    <a:moveTo>
                      <a:pt x="176" y="35"/>
                    </a:moveTo>
                    <a:lnTo>
                      <a:pt x="162" y="30"/>
                    </a:lnTo>
                    <a:lnTo>
                      <a:pt x="148" y="27"/>
                    </a:lnTo>
                    <a:lnTo>
                      <a:pt x="133" y="25"/>
                    </a:lnTo>
                    <a:lnTo>
                      <a:pt x="118" y="25"/>
                    </a:lnTo>
                    <a:lnTo>
                      <a:pt x="103" y="26"/>
                    </a:lnTo>
                    <a:lnTo>
                      <a:pt x="87" y="29"/>
                    </a:lnTo>
                    <a:lnTo>
                      <a:pt x="71" y="34"/>
                    </a:lnTo>
                    <a:lnTo>
                      <a:pt x="55" y="42"/>
                    </a:lnTo>
                    <a:lnTo>
                      <a:pt x="44" y="20"/>
                    </a:lnTo>
                    <a:lnTo>
                      <a:pt x="63" y="12"/>
                    </a:lnTo>
                    <a:lnTo>
                      <a:pt x="81" y="6"/>
                    </a:lnTo>
                    <a:lnTo>
                      <a:pt x="99" y="2"/>
                    </a:lnTo>
                    <a:lnTo>
                      <a:pt x="118" y="0"/>
                    </a:lnTo>
                    <a:lnTo>
                      <a:pt x="135" y="0"/>
                    </a:lnTo>
                    <a:lnTo>
                      <a:pt x="152" y="2"/>
                    </a:lnTo>
                    <a:lnTo>
                      <a:pt x="168" y="6"/>
                    </a:lnTo>
                    <a:lnTo>
                      <a:pt x="186" y="13"/>
                    </a:lnTo>
                    <a:lnTo>
                      <a:pt x="176" y="35"/>
                    </a:lnTo>
                    <a:close/>
                    <a:moveTo>
                      <a:pt x="55" y="42"/>
                    </a:moveTo>
                    <a:lnTo>
                      <a:pt x="46" y="46"/>
                    </a:lnTo>
                    <a:lnTo>
                      <a:pt x="38" y="52"/>
                    </a:lnTo>
                    <a:lnTo>
                      <a:pt x="28" y="58"/>
                    </a:lnTo>
                    <a:lnTo>
                      <a:pt x="19" y="65"/>
                    </a:lnTo>
                    <a:lnTo>
                      <a:pt x="4" y="45"/>
                    </a:lnTo>
                    <a:lnTo>
                      <a:pt x="14" y="39"/>
                    </a:lnTo>
                    <a:lnTo>
                      <a:pt x="24" y="32"/>
                    </a:lnTo>
                    <a:lnTo>
                      <a:pt x="34" y="26"/>
                    </a:lnTo>
                    <a:lnTo>
                      <a:pt x="44" y="20"/>
                    </a:lnTo>
                    <a:lnTo>
                      <a:pt x="55" y="42"/>
                    </a:lnTo>
                    <a:close/>
                    <a:moveTo>
                      <a:pt x="2" y="62"/>
                    </a:moveTo>
                    <a:lnTo>
                      <a:pt x="0" y="58"/>
                    </a:lnTo>
                    <a:lnTo>
                      <a:pt x="0" y="54"/>
                    </a:lnTo>
                    <a:lnTo>
                      <a:pt x="1" y="50"/>
                    </a:lnTo>
                    <a:lnTo>
                      <a:pt x="4" y="45"/>
                    </a:lnTo>
                    <a:lnTo>
                      <a:pt x="12" y="55"/>
                    </a:lnTo>
                    <a:lnTo>
                      <a:pt x="2" y="62"/>
                    </a:lnTo>
                    <a:close/>
                    <a:moveTo>
                      <a:pt x="22" y="47"/>
                    </a:moveTo>
                    <a:lnTo>
                      <a:pt x="19" y="46"/>
                    </a:lnTo>
                    <a:lnTo>
                      <a:pt x="20" y="46"/>
                    </a:lnTo>
                    <a:lnTo>
                      <a:pt x="3" y="64"/>
                    </a:lnTo>
                    <a:lnTo>
                      <a:pt x="1" y="62"/>
                    </a:lnTo>
                    <a:lnTo>
                      <a:pt x="2" y="62"/>
                    </a:lnTo>
                    <a:lnTo>
                      <a:pt x="22" y="47"/>
                    </a:lnTo>
                    <a:close/>
                    <a:moveTo>
                      <a:pt x="20" y="46"/>
                    </a:moveTo>
                    <a:lnTo>
                      <a:pt x="22" y="47"/>
                    </a:lnTo>
                    <a:lnTo>
                      <a:pt x="22" y="48"/>
                    </a:lnTo>
                    <a:lnTo>
                      <a:pt x="12" y="55"/>
                    </a:lnTo>
                    <a:lnTo>
                      <a:pt x="20" y="46"/>
                    </a:lnTo>
                    <a:close/>
                    <a:moveTo>
                      <a:pt x="22" y="48"/>
                    </a:moveTo>
                    <a:lnTo>
                      <a:pt x="27" y="55"/>
                    </a:lnTo>
                    <a:lnTo>
                      <a:pt x="32" y="62"/>
                    </a:lnTo>
                    <a:lnTo>
                      <a:pt x="39" y="71"/>
                    </a:lnTo>
                    <a:lnTo>
                      <a:pt x="45" y="81"/>
                    </a:lnTo>
                    <a:lnTo>
                      <a:pt x="26" y="95"/>
                    </a:lnTo>
                    <a:lnTo>
                      <a:pt x="16" y="81"/>
                    </a:lnTo>
                    <a:lnTo>
                      <a:pt x="2" y="62"/>
                    </a:lnTo>
                    <a:lnTo>
                      <a:pt x="22" y="48"/>
                    </a:lnTo>
                    <a:close/>
                    <a:moveTo>
                      <a:pt x="45" y="81"/>
                    </a:moveTo>
                    <a:lnTo>
                      <a:pt x="53" y="91"/>
                    </a:lnTo>
                    <a:lnTo>
                      <a:pt x="58" y="99"/>
                    </a:lnTo>
                    <a:lnTo>
                      <a:pt x="64" y="107"/>
                    </a:lnTo>
                    <a:lnTo>
                      <a:pt x="69" y="114"/>
                    </a:lnTo>
                    <a:lnTo>
                      <a:pt x="49" y="127"/>
                    </a:lnTo>
                    <a:lnTo>
                      <a:pt x="42" y="119"/>
                    </a:lnTo>
                    <a:lnTo>
                      <a:pt x="37" y="110"/>
                    </a:lnTo>
                    <a:lnTo>
                      <a:pt x="31" y="102"/>
                    </a:lnTo>
                    <a:lnTo>
                      <a:pt x="26" y="95"/>
                    </a:lnTo>
                    <a:lnTo>
                      <a:pt x="45" y="81"/>
                    </a:lnTo>
                    <a:close/>
                    <a:moveTo>
                      <a:pt x="69" y="114"/>
                    </a:moveTo>
                    <a:lnTo>
                      <a:pt x="83" y="135"/>
                    </a:lnTo>
                    <a:lnTo>
                      <a:pt x="96" y="156"/>
                    </a:lnTo>
                    <a:lnTo>
                      <a:pt x="109" y="178"/>
                    </a:lnTo>
                    <a:lnTo>
                      <a:pt x="122" y="200"/>
                    </a:lnTo>
                    <a:lnTo>
                      <a:pt x="134" y="221"/>
                    </a:lnTo>
                    <a:lnTo>
                      <a:pt x="145" y="243"/>
                    </a:lnTo>
                    <a:lnTo>
                      <a:pt x="155" y="264"/>
                    </a:lnTo>
                    <a:lnTo>
                      <a:pt x="166" y="286"/>
                    </a:lnTo>
                    <a:lnTo>
                      <a:pt x="144" y="296"/>
                    </a:lnTo>
                    <a:lnTo>
                      <a:pt x="134" y="275"/>
                    </a:lnTo>
                    <a:lnTo>
                      <a:pt x="123" y="254"/>
                    </a:lnTo>
                    <a:lnTo>
                      <a:pt x="112" y="232"/>
                    </a:lnTo>
                    <a:lnTo>
                      <a:pt x="100" y="212"/>
                    </a:lnTo>
                    <a:lnTo>
                      <a:pt x="88" y="190"/>
                    </a:lnTo>
                    <a:lnTo>
                      <a:pt x="76" y="169"/>
                    </a:lnTo>
                    <a:lnTo>
                      <a:pt x="63" y="149"/>
                    </a:lnTo>
                    <a:lnTo>
                      <a:pt x="49" y="127"/>
                    </a:lnTo>
                    <a:lnTo>
                      <a:pt x="69" y="114"/>
                    </a:lnTo>
                    <a:close/>
                    <a:moveTo>
                      <a:pt x="166" y="286"/>
                    </a:moveTo>
                    <a:lnTo>
                      <a:pt x="166" y="286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66" y="286"/>
                    </a:moveTo>
                    <a:lnTo>
                      <a:pt x="169" y="295"/>
                    </a:lnTo>
                    <a:lnTo>
                      <a:pt x="174" y="303"/>
                    </a:lnTo>
                    <a:lnTo>
                      <a:pt x="177" y="312"/>
                    </a:lnTo>
                    <a:lnTo>
                      <a:pt x="181" y="320"/>
                    </a:lnTo>
                    <a:lnTo>
                      <a:pt x="159" y="329"/>
                    </a:lnTo>
                    <a:lnTo>
                      <a:pt x="154" y="321"/>
                    </a:lnTo>
                    <a:lnTo>
                      <a:pt x="151" y="313"/>
                    </a:lnTo>
                    <a:lnTo>
                      <a:pt x="148" y="304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81" y="320"/>
                    </a:moveTo>
                    <a:lnTo>
                      <a:pt x="185" y="329"/>
                    </a:lnTo>
                    <a:lnTo>
                      <a:pt x="188" y="338"/>
                    </a:lnTo>
                    <a:lnTo>
                      <a:pt x="191" y="345"/>
                    </a:lnTo>
                    <a:lnTo>
                      <a:pt x="194" y="354"/>
                    </a:lnTo>
                    <a:lnTo>
                      <a:pt x="172" y="363"/>
                    </a:lnTo>
                    <a:lnTo>
                      <a:pt x="168" y="354"/>
                    </a:lnTo>
                    <a:lnTo>
                      <a:pt x="165" y="345"/>
                    </a:lnTo>
                    <a:lnTo>
                      <a:pt x="162" y="338"/>
                    </a:lnTo>
                    <a:lnTo>
                      <a:pt x="159" y="329"/>
                    </a:lnTo>
                    <a:lnTo>
                      <a:pt x="181" y="320"/>
                    </a:lnTo>
                    <a:close/>
                    <a:moveTo>
                      <a:pt x="194" y="354"/>
                    </a:moveTo>
                    <a:lnTo>
                      <a:pt x="202" y="376"/>
                    </a:lnTo>
                    <a:lnTo>
                      <a:pt x="209" y="397"/>
                    </a:lnTo>
                    <a:lnTo>
                      <a:pt x="216" y="419"/>
                    </a:lnTo>
                    <a:lnTo>
                      <a:pt x="221" y="442"/>
                    </a:lnTo>
                    <a:lnTo>
                      <a:pt x="227" y="463"/>
                    </a:lnTo>
                    <a:lnTo>
                      <a:pt x="231" y="485"/>
                    </a:lnTo>
                    <a:lnTo>
                      <a:pt x="234" y="506"/>
                    </a:lnTo>
                    <a:lnTo>
                      <a:pt x="238" y="528"/>
                    </a:lnTo>
                    <a:lnTo>
                      <a:pt x="214" y="530"/>
                    </a:lnTo>
                    <a:lnTo>
                      <a:pt x="211" y="510"/>
                    </a:lnTo>
                    <a:lnTo>
                      <a:pt x="207" y="489"/>
                    </a:lnTo>
                    <a:lnTo>
                      <a:pt x="203" y="469"/>
                    </a:lnTo>
                    <a:lnTo>
                      <a:pt x="198" y="447"/>
                    </a:lnTo>
                    <a:lnTo>
                      <a:pt x="192" y="426"/>
                    </a:lnTo>
                    <a:lnTo>
                      <a:pt x="186" y="405"/>
                    </a:lnTo>
                    <a:lnTo>
                      <a:pt x="179" y="384"/>
                    </a:lnTo>
                    <a:lnTo>
                      <a:pt x="172" y="363"/>
                    </a:lnTo>
                    <a:lnTo>
                      <a:pt x="194" y="354"/>
                    </a:lnTo>
                    <a:close/>
                    <a:moveTo>
                      <a:pt x="215" y="534"/>
                    </a:moveTo>
                    <a:lnTo>
                      <a:pt x="215" y="532"/>
                    </a:lnTo>
                    <a:lnTo>
                      <a:pt x="214" y="530"/>
                    </a:lnTo>
                    <a:lnTo>
                      <a:pt x="226" y="529"/>
                    </a:lnTo>
                    <a:lnTo>
                      <a:pt x="215" y="534"/>
                    </a:lnTo>
                    <a:close/>
                    <a:moveTo>
                      <a:pt x="236" y="523"/>
                    </a:moveTo>
                    <a:lnTo>
                      <a:pt x="246" y="539"/>
                    </a:lnTo>
                    <a:lnTo>
                      <a:pt x="256" y="553"/>
                    </a:lnTo>
                    <a:lnTo>
                      <a:pt x="267" y="566"/>
                    </a:lnTo>
                    <a:lnTo>
                      <a:pt x="279" y="579"/>
                    </a:lnTo>
                    <a:lnTo>
                      <a:pt x="292" y="590"/>
                    </a:lnTo>
                    <a:lnTo>
                      <a:pt x="304" y="598"/>
                    </a:lnTo>
                    <a:lnTo>
                      <a:pt x="319" y="607"/>
                    </a:lnTo>
                    <a:lnTo>
                      <a:pt x="334" y="614"/>
                    </a:lnTo>
                    <a:lnTo>
                      <a:pt x="324" y="637"/>
                    </a:lnTo>
                    <a:lnTo>
                      <a:pt x="308" y="628"/>
                    </a:lnTo>
                    <a:lnTo>
                      <a:pt x="292" y="619"/>
                    </a:lnTo>
                    <a:lnTo>
                      <a:pt x="276" y="608"/>
                    </a:lnTo>
                    <a:lnTo>
                      <a:pt x="262" y="596"/>
                    </a:lnTo>
                    <a:lnTo>
                      <a:pt x="249" y="583"/>
                    </a:lnTo>
                    <a:lnTo>
                      <a:pt x="238" y="568"/>
                    </a:lnTo>
                    <a:lnTo>
                      <a:pt x="226" y="552"/>
                    </a:lnTo>
                    <a:lnTo>
                      <a:pt x="215" y="534"/>
                    </a:lnTo>
                    <a:lnTo>
                      <a:pt x="236" y="523"/>
                    </a:lnTo>
                    <a:close/>
                    <a:moveTo>
                      <a:pt x="334" y="614"/>
                    </a:moveTo>
                    <a:lnTo>
                      <a:pt x="350" y="621"/>
                    </a:lnTo>
                    <a:lnTo>
                      <a:pt x="366" y="625"/>
                    </a:lnTo>
                    <a:lnTo>
                      <a:pt x="383" y="629"/>
                    </a:lnTo>
                    <a:lnTo>
                      <a:pt x="402" y="632"/>
                    </a:lnTo>
                    <a:lnTo>
                      <a:pt x="421" y="633"/>
                    </a:lnTo>
                    <a:lnTo>
                      <a:pt x="441" y="633"/>
                    </a:lnTo>
                    <a:lnTo>
                      <a:pt x="462" y="632"/>
                    </a:lnTo>
                    <a:lnTo>
                      <a:pt x="484" y="629"/>
                    </a:lnTo>
                    <a:lnTo>
                      <a:pt x="486" y="654"/>
                    </a:lnTo>
                    <a:lnTo>
                      <a:pt x="463" y="656"/>
                    </a:lnTo>
                    <a:lnTo>
                      <a:pt x="441" y="658"/>
                    </a:lnTo>
                    <a:lnTo>
                      <a:pt x="419" y="658"/>
                    </a:lnTo>
                    <a:lnTo>
                      <a:pt x="398" y="655"/>
                    </a:lnTo>
                    <a:lnTo>
                      <a:pt x="379" y="653"/>
                    </a:lnTo>
                    <a:lnTo>
                      <a:pt x="360" y="649"/>
                    </a:lnTo>
                    <a:lnTo>
                      <a:pt x="341" y="644"/>
                    </a:lnTo>
                    <a:lnTo>
                      <a:pt x="324" y="637"/>
                    </a:lnTo>
                    <a:lnTo>
                      <a:pt x="334" y="614"/>
                    </a:lnTo>
                    <a:close/>
                    <a:moveTo>
                      <a:pt x="497" y="641"/>
                    </a:moveTo>
                    <a:lnTo>
                      <a:pt x="497" y="646"/>
                    </a:lnTo>
                    <a:lnTo>
                      <a:pt x="495" y="649"/>
                    </a:lnTo>
                    <a:lnTo>
                      <a:pt x="490" y="652"/>
                    </a:lnTo>
                    <a:lnTo>
                      <a:pt x="486" y="654"/>
                    </a:lnTo>
                    <a:lnTo>
                      <a:pt x="485" y="641"/>
                    </a:lnTo>
                    <a:lnTo>
                      <a:pt x="497" y="6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39" name="Freeform 1251"/>
              <p:cNvSpPr>
                <a:spLocks/>
              </p:cNvSpPr>
              <p:nvPr/>
            </p:nvSpPr>
            <p:spPr bwMode="auto">
              <a:xfrm>
                <a:off x="3049" y="1713"/>
                <a:ext cx="85" cy="116"/>
              </a:xfrm>
              <a:custGeom>
                <a:avLst/>
                <a:gdLst>
                  <a:gd name="T0" fmla="*/ 17 w 422"/>
                  <a:gd name="T1" fmla="*/ 23 h 595"/>
                  <a:gd name="T2" fmla="*/ 16 w 422"/>
                  <a:gd name="T3" fmla="*/ 19 h 595"/>
                  <a:gd name="T4" fmla="*/ 15 w 422"/>
                  <a:gd name="T5" fmla="*/ 16 h 595"/>
                  <a:gd name="T6" fmla="*/ 14 w 422"/>
                  <a:gd name="T7" fmla="*/ 14 h 595"/>
                  <a:gd name="T8" fmla="*/ 14 w 422"/>
                  <a:gd name="T9" fmla="*/ 11 h 595"/>
                  <a:gd name="T10" fmla="*/ 13 w 422"/>
                  <a:gd name="T11" fmla="*/ 9 h 595"/>
                  <a:gd name="T12" fmla="*/ 12 w 422"/>
                  <a:gd name="T13" fmla="*/ 7 h 595"/>
                  <a:gd name="T14" fmla="*/ 10 w 422"/>
                  <a:gd name="T15" fmla="*/ 5 h 595"/>
                  <a:gd name="T16" fmla="*/ 9 w 422"/>
                  <a:gd name="T17" fmla="*/ 3 h 595"/>
                  <a:gd name="T18" fmla="*/ 8 w 422"/>
                  <a:gd name="T19" fmla="*/ 2 h 595"/>
                  <a:gd name="T20" fmla="*/ 7 w 422"/>
                  <a:gd name="T21" fmla="*/ 1 h 595"/>
                  <a:gd name="T22" fmla="*/ 6 w 422"/>
                  <a:gd name="T23" fmla="*/ 1 h 595"/>
                  <a:gd name="T24" fmla="*/ 6 w 422"/>
                  <a:gd name="T25" fmla="*/ 0 h 595"/>
                  <a:gd name="T26" fmla="*/ 5 w 422"/>
                  <a:gd name="T27" fmla="*/ 0 h 595"/>
                  <a:gd name="T28" fmla="*/ 4 w 422"/>
                  <a:gd name="T29" fmla="*/ 0 h 595"/>
                  <a:gd name="T30" fmla="*/ 3 w 422"/>
                  <a:gd name="T31" fmla="*/ 0 h 595"/>
                  <a:gd name="T32" fmla="*/ 2 w 422"/>
                  <a:gd name="T33" fmla="*/ 0 h 595"/>
                  <a:gd name="T34" fmla="*/ 1 w 422"/>
                  <a:gd name="T35" fmla="*/ 1 h 595"/>
                  <a:gd name="T36" fmla="*/ 0 w 422"/>
                  <a:gd name="T37" fmla="*/ 1 h 595"/>
                  <a:gd name="T38" fmla="*/ 1 w 422"/>
                  <a:gd name="T39" fmla="*/ 3 h 595"/>
                  <a:gd name="T40" fmla="*/ 2 w 422"/>
                  <a:gd name="T41" fmla="*/ 5 h 595"/>
                  <a:gd name="T42" fmla="*/ 3 w 422"/>
                  <a:gd name="T43" fmla="*/ 7 h 595"/>
                  <a:gd name="T44" fmla="*/ 5 w 422"/>
                  <a:gd name="T45" fmla="*/ 9 h 595"/>
                  <a:gd name="T46" fmla="*/ 6 w 422"/>
                  <a:gd name="T47" fmla="*/ 12 h 595"/>
                  <a:gd name="T48" fmla="*/ 6 w 422"/>
                  <a:gd name="T49" fmla="*/ 14 h 595"/>
                  <a:gd name="T50" fmla="*/ 7 w 422"/>
                  <a:gd name="T51" fmla="*/ 16 h 595"/>
                  <a:gd name="T52" fmla="*/ 8 w 422"/>
                  <a:gd name="T53" fmla="*/ 18 h 595"/>
                  <a:gd name="T54" fmla="*/ 8 w 422"/>
                  <a:gd name="T55" fmla="*/ 20 h 595"/>
                  <a:gd name="T56" fmla="*/ 9 w 422"/>
                  <a:gd name="T57" fmla="*/ 21 h 595"/>
                  <a:gd name="T58" fmla="*/ 10 w 422"/>
                  <a:gd name="T59" fmla="*/ 22 h 595"/>
                  <a:gd name="T60" fmla="*/ 11 w 422"/>
                  <a:gd name="T61" fmla="*/ 23 h 595"/>
                  <a:gd name="T62" fmla="*/ 12 w 422"/>
                  <a:gd name="T63" fmla="*/ 23 h 595"/>
                  <a:gd name="T64" fmla="*/ 13 w 422"/>
                  <a:gd name="T65" fmla="*/ 24 h 595"/>
                  <a:gd name="T66" fmla="*/ 15 w 422"/>
                  <a:gd name="T67" fmla="*/ 24 h 595"/>
                  <a:gd name="T68" fmla="*/ 16 w 422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2"/>
                  <a:gd name="T106" fmla="*/ 0 h 595"/>
                  <a:gd name="T107" fmla="*/ 422 w 422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2" h="595">
                    <a:moveTo>
                      <a:pt x="422" y="592"/>
                    </a:moveTo>
                    <a:lnTo>
                      <a:pt x="419" y="567"/>
                    </a:lnTo>
                    <a:lnTo>
                      <a:pt x="412" y="531"/>
                    </a:lnTo>
                    <a:lnTo>
                      <a:pt x="403" y="487"/>
                    </a:lnTo>
                    <a:lnTo>
                      <a:pt x="390" y="434"/>
                    </a:lnTo>
                    <a:lnTo>
                      <a:pt x="382" y="406"/>
                    </a:lnTo>
                    <a:lnTo>
                      <a:pt x="373" y="377"/>
                    </a:lnTo>
                    <a:lnTo>
                      <a:pt x="364" y="348"/>
                    </a:lnTo>
                    <a:lnTo>
                      <a:pt x="353" y="318"/>
                    </a:lnTo>
                    <a:lnTo>
                      <a:pt x="342" y="286"/>
                    </a:lnTo>
                    <a:lnTo>
                      <a:pt x="330" y="256"/>
                    </a:lnTo>
                    <a:lnTo>
                      <a:pt x="317" y="226"/>
                    </a:lnTo>
                    <a:lnTo>
                      <a:pt x="303" y="197"/>
                    </a:lnTo>
                    <a:lnTo>
                      <a:pt x="289" y="169"/>
                    </a:lnTo>
                    <a:lnTo>
                      <a:pt x="274" y="143"/>
                    </a:lnTo>
                    <a:lnTo>
                      <a:pt x="259" y="118"/>
                    </a:lnTo>
                    <a:lnTo>
                      <a:pt x="243" y="94"/>
                    </a:lnTo>
                    <a:lnTo>
                      <a:pt x="225" y="72"/>
                    </a:lnTo>
                    <a:lnTo>
                      <a:pt x="208" y="54"/>
                    </a:lnTo>
                    <a:lnTo>
                      <a:pt x="199" y="45"/>
                    </a:lnTo>
                    <a:lnTo>
                      <a:pt x="190" y="37"/>
                    </a:lnTo>
                    <a:lnTo>
                      <a:pt x="181" y="30"/>
                    </a:lnTo>
                    <a:lnTo>
                      <a:pt x="171" y="24"/>
                    </a:lnTo>
                    <a:lnTo>
                      <a:pt x="162" y="17"/>
                    </a:lnTo>
                    <a:lnTo>
                      <a:pt x="152" y="12"/>
                    </a:lnTo>
                    <a:lnTo>
                      <a:pt x="142" y="8"/>
                    </a:lnTo>
                    <a:lnTo>
                      <a:pt x="131" y="4"/>
                    </a:lnTo>
                    <a:lnTo>
                      <a:pt x="122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0" y="1"/>
                    </a:lnTo>
                    <a:lnTo>
                      <a:pt x="68" y="3"/>
                    </a:lnTo>
                    <a:lnTo>
                      <a:pt x="57" y="7"/>
                    </a:lnTo>
                    <a:lnTo>
                      <a:pt x="46" y="11"/>
                    </a:lnTo>
                    <a:lnTo>
                      <a:pt x="34" y="16"/>
                    </a:lnTo>
                    <a:lnTo>
                      <a:pt x="22" y="23"/>
                    </a:lnTo>
                    <a:lnTo>
                      <a:pt x="12" y="30"/>
                    </a:lnTo>
                    <a:lnTo>
                      <a:pt x="0" y="39"/>
                    </a:lnTo>
                    <a:lnTo>
                      <a:pt x="18" y="67"/>
                    </a:lnTo>
                    <a:lnTo>
                      <a:pt x="37" y="94"/>
                    </a:lnTo>
                    <a:lnTo>
                      <a:pt x="55" y="122"/>
                    </a:lnTo>
                    <a:lnTo>
                      <a:pt x="71" y="150"/>
                    </a:lnTo>
                    <a:lnTo>
                      <a:pt x="87" y="178"/>
                    </a:lnTo>
                    <a:lnTo>
                      <a:pt x="101" y="206"/>
                    </a:lnTo>
                    <a:lnTo>
                      <a:pt x="115" y="233"/>
                    </a:lnTo>
                    <a:lnTo>
                      <a:pt x="128" y="261"/>
                    </a:lnTo>
                    <a:lnTo>
                      <a:pt x="140" y="291"/>
                    </a:lnTo>
                    <a:lnTo>
                      <a:pt x="151" y="319"/>
                    </a:lnTo>
                    <a:lnTo>
                      <a:pt x="161" y="347"/>
                    </a:lnTo>
                    <a:lnTo>
                      <a:pt x="169" y="375"/>
                    </a:lnTo>
                    <a:lnTo>
                      <a:pt x="177" y="403"/>
                    </a:lnTo>
                    <a:lnTo>
                      <a:pt x="183" y="431"/>
                    </a:lnTo>
                    <a:lnTo>
                      <a:pt x="189" y="458"/>
                    </a:lnTo>
                    <a:lnTo>
                      <a:pt x="193" y="486"/>
                    </a:lnTo>
                    <a:lnTo>
                      <a:pt x="202" y="501"/>
                    </a:lnTo>
                    <a:lnTo>
                      <a:pt x="211" y="515"/>
                    </a:lnTo>
                    <a:lnTo>
                      <a:pt x="222" y="529"/>
                    </a:lnTo>
                    <a:lnTo>
                      <a:pt x="233" y="541"/>
                    </a:lnTo>
                    <a:lnTo>
                      <a:pt x="245" y="552"/>
                    </a:lnTo>
                    <a:lnTo>
                      <a:pt x="257" y="561"/>
                    </a:lnTo>
                    <a:lnTo>
                      <a:pt x="271" y="569"/>
                    </a:lnTo>
                    <a:lnTo>
                      <a:pt x="285" y="577"/>
                    </a:lnTo>
                    <a:lnTo>
                      <a:pt x="299" y="582"/>
                    </a:lnTo>
                    <a:lnTo>
                      <a:pt x="314" y="588"/>
                    </a:lnTo>
                    <a:lnTo>
                      <a:pt x="330" y="591"/>
                    </a:lnTo>
                    <a:lnTo>
                      <a:pt x="347" y="594"/>
                    </a:lnTo>
                    <a:lnTo>
                      <a:pt x="365" y="595"/>
                    </a:lnTo>
                    <a:lnTo>
                      <a:pt x="383" y="595"/>
                    </a:lnTo>
                    <a:lnTo>
                      <a:pt x="403" y="594"/>
                    </a:lnTo>
                    <a:lnTo>
                      <a:pt x="422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0" name="Freeform 1252"/>
              <p:cNvSpPr>
                <a:spLocks noEditPoints="1"/>
              </p:cNvSpPr>
              <p:nvPr/>
            </p:nvSpPr>
            <p:spPr bwMode="auto">
              <a:xfrm>
                <a:off x="3049" y="1710"/>
                <a:ext cx="89" cy="123"/>
              </a:xfrm>
              <a:custGeom>
                <a:avLst/>
                <a:gdLst>
                  <a:gd name="T0" fmla="*/ 18 w 446"/>
                  <a:gd name="T1" fmla="*/ 24 h 620"/>
                  <a:gd name="T2" fmla="*/ 17 w 446"/>
                  <a:gd name="T3" fmla="*/ 24 h 620"/>
                  <a:gd name="T4" fmla="*/ 18 w 446"/>
                  <a:gd name="T5" fmla="*/ 24 h 620"/>
                  <a:gd name="T6" fmla="*/ 17 w 446"/>
                  <a:gd name="T7" fmla="*/ 23 h 620"/>
                  <a:gd name="T8" fmla="*/ 18 w 446"/>
                  <a:gd name="T9" fmla="*/ 21 h 620"/>
                  <a:gd name="T10" fmla="*/ 18 w 446"/>
                  <a:gd name="T11" fmla="*/ 23 h 620"/>
                  <a:gd name="T12" fmla="*/ 16 w 446"/>
                  <a:gd name="T13" fmla="*/ 19 h 620"/>
                  <a:gd name="T14" fmla="*/ 14 w 446"/>
                  <a:gd name="T15" fmla="*/ 12 h 620"/>
                  <a:gd name="T16" fmla="*/ 14 w 446"/>
                  <a:gd name="T17" fmla="*/ 10 h 620"/>
                  <a:gd name="T18" fmla="*/ 17 w 446"/>
                  <a:gd name="T19" fmla="*/ 17 h 620"/>
                  <a:gd name="T20" fmla="*/ 17 w 446"/>
                  <a:gd name="T21" fmla="*/ 21 h 620"/>
                  <a:gd name="T22" fmla="*/ 10 w 446"/>
                  <a:gd name="T23" fmla="*/ 5 h 620"/>
                  <a:gd name="T24" fmla="*/ 12 w 446"/>
                  <a:gd name="T25" fmla="*/ 6 h 620"/>
                  <a:gd name="T26" fmla="*/ 9 w 446"/>
                  <a:gd name="T27" fmla="*/ 4 h 620"/>
                  <a:gd name="T28" fmla="*/ 8 w 446"/>
                  <a:gd name="T29" fmla="*/ 2 h 620"/>
                  <a:gd name="T30" fmla="*/ 6 w 446"/>
                  <a:gd name="T31" fmla="*/ 1 h 620"/>
                  <a:gd name="T32" fmla="*/ 8 w 446"/>
                  <a:gd name="T33" fmla="*/ 1 h 620"/>
                  <a:gd name="T34" fmla="*/ 10 w 446"/>
                  <a:gd name="T35" fmla="*/ 3 h 620"/>
                  <a:gd name="T36" fmla="*/ 6 w 446"/>
                  <a:gd name="T37" fmla="*/ 1 h 620"/>
                  <a:gd name="T38" fmla="*/ 4 w 446"/>
                  <a:gd name="T39" fmla="*/ 1 h 620"/>
                  <a:gd name="T40" fmla="*/ 2 w 446"/>
                  <a:gd name="T41" fmla="*/ 1 h 620"/>
                  <a:gd name="T42" fmla="*/ 4 w 446"/>
                  <a:gd name="T43" fmla="*/ 0 h 620"/>
                  <a:gd name="T44" fmla="*/ 6 w 446"/>
                  <a:gd name="T45" fmla="*/ 0 h 620"/>
                  <a:gd name="T46" fmla="*/ 2 w 446"/>
                  <a:gd name="T47" fmla="*/ 2 h 620"/>
                  <a:gd name="T48" fmla="*/ 1 w 446"/>
                  <a:gd name="T49" fmla="*/ 1 h 620"/>
                  <a:gd name="T50" fmla="*/ 2 w 446"/>
                  <a:gd name="T51" fmla="*/ 2 h 620"/>
                  <a:gd name="T52" fmla="*/ 0 w 446"/>
                  <a:gd name="T53" fmla="*/ 2 h 620"/>
                  <a:gd name="T54" fmla="*/ 1 w 446"/>
                  <a:gd name="T55" fmla="*/ 2 h 620"/>
                  <a:gd name="T56" fmla="*/ 0 w 446"/>
                  <a:gd name="T57" fmla="*/ 2 h 620"/>
                  <a:gd name="T58" fmla="*/ 1 w 446"/>
                  <a:gd name="T59" fmla="*/ 2 h 620"/>
                  <a:gd name="T60" fmla="*/ 1 w 446"/>
                  <a:gd name="T61" fmla="*/ 2 h 620"/>
                  <a:gd name="T62" fmla="*/ 0 w 446"/>
                  <a:gd name="T63" fmla="*/ 3 h 620"/>
                  <a:gd name="T64" fmla="*/ 2 w 446"/>
                  <a:gd name="T65" fmla="*/ 4 h 620"/>
                  <a:gd name="T66" fmla="*/ 1 w 446"/>
                  <a:gd name="T67" fmla="*/ 4 h 620"/>
                  <a:gd name="T68" fmla="*/ 4 w 446"/>
                  <a:gd name="T69" fmla="*/ 6 h 620"/>
                  <a:gd name="T70" fmla="*/ 5 w 446"/>
                  <a:gd name="T71" fmla="*/ 9 h 620"/>
                  <a:gd name="T72" fmla="*/ 4 w 446"/>
                  <a:gd name="T73" fmla="*/ 10 h 620"/>
                  <a:gd name="T74" fmla="*/ 3 w 446"/>
                  <a:gd name="T75" fmla="*/ 4 h 620"/>
                  <a:gd name="T76" fmla="*/ 5 w 446"/>
                  <a:gd name="T77" fmla="*/ 11 h 620"/>
                  <a:gd name="T78" fmla="*/ 5 w 446"/>
                  <a:gd name="T79" fmla="*/ 11 h 620"/>
                  <a:gd name="T80" fmla="*/ 6 w 446"/>
                  <a:gd name="T81" fmla="*/ 11 h 620"/>
                  <a:gd name="T82" fmla="*/ 5 w 446"/>
                  <a:gd name="T83" fmla="*/ 12 h 620"/>
                  <a:gd name="T84" fmla="*/ 7 w 446"/>
                  <a:gd name="T85" fmla="*/ 13 h 620"/>
                  <a:gd name="T86" fmla="*/ 6 w 446"/>
                  <a:gd name="T87" fmla="*/ 12 h 620"/>
                  <a:gd name="T88" fmla="*/ 8 w 446"/>
                  <a:gd name="T89" fmla="*/ 15 h 620"/>
                  <a:gd name="T90" fmla="*/ 8 w 446"/>
                  <a:gd name="T91" fmla="*/ 18 h 620"/>
                  <a:gd name="T92" fmla="*/ 8 w 446"/>
                  <a:gd name="T93" fmla="*/ 18 h 620"/>
                  <a:gd name="T94" fmla="*/ 7 w 446"/>
                  <a:gd name="T95" fmla="*/ 13 h 620"/>
                  <a:gd name="T96" fmla="*/ 8 w 446"/>
                  <a:gd name="T97" fmla="*/ 20 h 620"/>
                  <a:gd name="T98" fmla="*/ 9 w 446"/>
                  <a:gd name="T99" fmla="*/ 21 h 620"/>
                  <a:gd name="T100" fmla="*/ 11 w 446"/>
                  <a:gd name="T101" fmla="*/ 23 h 620"/>
                  <a:gd name="T102" fmla="*/ 11 w 446"/>
                  <a:gd name="T103" fmla="*/ 24 h 620"/>
                  <a:gd name="T104" fmla="*/ 9 w 446"/>
                  <a:gd name="T105" fmla="*/ 22 h 620"/>
                  <a:gd name="T106" fmla="*/ 9 w 446"/>
                  <a:gd name="T107" fmla="*/ 20 h 620"/>
                  <a:gd name="T108" fmla="*/ 14 w 446"/>
                  <a:gd name="T109" fmla="*/ 24 h 620"/>
                  <a:gd name="T110" fmla="*/ 17 w 446"/>
                  <a:gd name="T111" fmla="*/ 24 h 620"/>
                  <a:gd name="T112" fmla="*/ 16 w 446"/>
                  <a:gd name="T113" fmla="*/ 25 h 620"/>
                  <a:gd name="T114" fmla="*/ 13 w 446"/>
                  <a:gd name="T115" fmla="*/ 25 h 620"/>
                  <a:gd name="T116" fmla="*/ 18 w 446"/>
                  <a:gd name="T117" fmla="*/ 24 h 620"/>
                  <a:gd name="T118" fmla="*/ 18 w 446"/>
                  <a:gd name="T119" fmla="*/ 25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422" y="606"/>
                    </a:moveTo>
                    <a:lnTo>
                      <a:pt x="422" y="606"/>
                    </a:lnTo>
                    <a:lnTo>
                      <a:pt x="422" y="605"/>
                    </a:lnTo>
                    <a:lnTo>
                      <a:pt x="446" y="604"/>
                    </a:lnTo>
                    <a:lnTo>
                      <a:pt x="422" y="606"/>
                    </a:lnTo>
                    <a:close/>
                    <a:moveTo>
                      <a:pt x="422" y="605"/>
                    </a:moveTo>
                    <a:lnTo>
                      <a:pt x="420" y="594"/>
                    </a:lnTo>
                    <a:lnTo>
                      <a:pt x="418" y="578"/>
                    </a:lnTo>
                    <a:lnTo>
                      <a:pt x="443" y="575"/>
                    </a:lnTo>
                    <a:lnTo>
                      <a:pt x="445" y="590"/>
                    </a:lnTo>
                    <a:lnTo>
                      <a:pt x="446" y="604"/>
                    </a:lnTo>
                    <a:lnTo>
                      <a:pt x="422" y="605"/>
                    </a:lnTo>
                    <a:close/>
                    <a:moveTo>
                      <a:pt x="418" y="578"/>
                    </a:moveTo>
                    <a:lnTo>
                      <a:pt x="417" y="568"/>
                    </a:lnTo>
                    <a:lnTo>
                      <a:pt x="415" y="557"/>
                    </a:lnTo>
                    <a:lnTo>
                      <a:pt x="412" y="547"/>
                    </a:lnTo>
                    <a:lnTo>
                      <a:pt x="410" y="537"/>
                    </a:lnTo>
                    <a:lnTo>
                      <a:pt x="434" y="532"/>
                    </a:lnTo>
                    <a:lnTo>
                      <a:pt x="437" y="544"/>
                    </a:lnTo>
                    <a:lnTo>
                      <a:pt x="439" y="556"/>
                    </a:lnTo>
                    <a:lnTo>
                      <a:pt x="440" y="566"/>
                    </a:lnTo>
                    <a:lnTo>
                      <a:pt x="443" y="575"/>
                    </a:lnTo>
                    <a:lnTo>
                      <a:pt x="418" y="578"/>
                    </a:lnTo>
                    <a:close/>
                    <a:moveTo>
                      <a:pt x="410" y="537"/>
                    </a:moveTo>
                    <a:lnTo>
                      <a:pt x="403" y="503"/>
                    </a:lnTo>
                    <a:lnTo>
                      <a:pt x="394" y="468"/>
                    </a:lnTo>
                    <a:lnTo>
                      <a:pt x="383" y="428"/>
                    </a:lnTo>
                    <a:lnTo>
                      <a:pt x="371" y="387"/>
                    </a:lnTo>
                    <a:lnTo>
                      <a:pt x="357" y="344"/>
                    </a:lnTo>
                    <a:lnTo>
                      <a:pt x="341" y="300"/>
                    </a:lnTo>
                    <a:lnTo>
                      <a:pt x="324" y="257"/>
                    </a:lnTo>
                    <a:lnTo>
                      <a:pt x="304" y="215"/>
                    </a:lnTo>
                    <a:lnTo>
                      <a:pt x="326" y="204"/>
                    </a:lnTo>
                    <a:lnTo>
                      <a:pt x="345" y="247"/>
                    </a:lnTo>
                    <a:lnTo>
                      <a:pt x="364" y="292"/>
                    </a:lnTo>
                    <a:lnTo>
                      <a:pt x="380" y="336"/>
                    </a:lnTo>
                    <a:lnTo>
                      <a:pt x="394" y="379"/>
                    </a:lnTo>
                    <a:lnTo>
                      <a:pt x="407" y="421"/>
                    </a:lnTo>
                    <a:lnTo>
                      <a:pt x="418" y="461"/>
                    </a:lnTo>
                    <a:lnTo>
                      <a:pt x="426" y="498"/>
                    </a:lnTo>
                    <a:lnTo>
                      <a:pt x="434" y="532"/>
                    </a:lnTo>
                    <a:lnTo>
                      <a:pt x="410" y="537"/>
                    </a:lnTo>
                    <a:close/>
                    <a:moveTo>
                      <a:pt x="304" y="215"/>
                    </a:moveTo>
                    <a:lnTo>
                      <a:pt x="288" y="184"/>
                    </a:lnTo>
                    <a:lnTo>
                      <a:pt x="272" y="155"/>
                    </a:lnTo>
                    <a:lnTo>
                      <a:pt x="255" y="128"/>
                    </a:lnTo>
                    <a:lnTo>
                      <a:pt x="235" y="103"/>
                    </a:lnTo>
                    <a:lnTo>
                      <a:pt x="255" y="88"/>
                    </a:lnTo>
                    <a:lnTo>
                      <a:pt x="274" y="114"/>
                    </a:lnTo>
                    <a:lnTo>
                      <a:pt x="292" y="142"/>
                    </a:lnTo>
                    <a:lnTo>
                      <a:pt x="310" y="172"/>
                    </a:lnTo>
                    <a:lnTo>
                      <a:pt x="326" y="204"/>
                    </a:lnTo>
                    <a:lnTo>
                      <a:pt x="304" y="215"/>
                    </a:lnTo>
                    <a:close/>
                    <a:moveTo>
                      <a:pt x="235" y="103"/>
                    </a:moveTo>
                    <a:lnTo>
                      <a:pt x="226" y="91"/>
                    </a:lnTo>
                    <a:lnTo>
                      <a:pt x="216" y="79"/>
                    </a:lnTo>
                    <a:lnTo>
                      <a:pt x="205" y="69"/>
                    </a:lnTo>
                    <a:lnTo>
                      <a:pt x="194" y="60"/>
                    </a:lnTo>
                    <a:lnTo>
                      <a:pt x="184" y="52"/>
                    </a:lnTo>
                    <a:lnTo>
                      <a:pt x="173" y="44"/>
                    </a:lnTo>
                    <a:lnTo>
                      <a:pt x="162" y="38"/>
                    </a:lnTo>
                    <a:lnTo>
                      <a:pt x="151" y="33"/>
                    </a:lnTo>
                    <a:lnTo>
                      <a:pt x="160" y="10"/>
                    </a:lnTo>
                    <a:lnTo>
                      <a:pt x="173" y="16"/>
                    </a:lnTo>
                    <a:lnTo>
                      <a:pt x="186" y="23"/>
                    </a:lnTo>
                    <a:lnTo>
                      <a:pt x="197" y="31"/>
                    </a:lnTo>
                    <a:lnTo>
                      <a:pt x="209" y="40"/>
                    </a:lnTo>
                    <a:lnTo>
                      <a:pt x="221" y="51"/>
                    </a:lnTo>
                    <a:lnTo>
                      <a:pt x="233" y="62"/>
                    </a:lnTo>
                    <a:lnTo>
                      <a:pt x="244" y="75"/>
                    </a:lnTo>
                    <a:lnTo>
                      <a:pt x="255" y="88"/>
                    </a:lnTo>
                    <a:lnTo>
                      <a:pt x="235" y="103"/>
                    </a:lnTo>
                    <a:close/>
                    <a:moveTo>
                      <a:pt x="151" y="33"/>
                    </a:moveTo>
                    <a:lnTo>
                      <a:pt x="139" y="29"/>
                    </a:lnTo>
                    <a:lnTo>
                      <a:pt x="128" y="26"/>
                    </a:lnTo>
                    <a:lnTo>
                      <a:pt x="116" y="25"/>
                    </a:lnTo>
                    <a:lnTo>
                      <a:pt x="105" y="25"/>
                    </a:lnTo>
                    <a:lnTo>
                      <a:pt x="93" y="26"/>
                    </a:lnTo>
                    <a:lnTo>
                      <a:pt x="81" y="28"/>
                    </a:lnTo>
                    <a:lnTo>
                      <a:pt x="68" y="33"/>
                    </a:lnTo>
                    <a:lnTo>
                      <a:pt x="56" y="38"/>
                    </a:lnTo>
                    <a:lnTo>
                      <a:pt x="45" y="16"/>
                    </a:lnTo>
                    <a:lnTo>
                      <a:pt x="60" y="10"/>
                    </a:lnTo>
                    <a:lnTo>
                      <a:pt x="75" y="4"/>
                    </a:lnTo>
                    <a:lnTo>
                      <a:pt x="89" y="2"/>
                    </a:lnTo>
                    <a:lnTo>
                      <a:pt x="105" y="0"/>
                    </a:lnTo>
                    <a:lnTo>
                      <a:pt x="119" y="1"/>
                    </a:lnTo>
                    <a:lnTo>
                      <a:pt x="133" y="2"/>
                    </a:lnTo>
                    <a:lnTo>
                      <a:pt x="146" y="6"/>
                    </a:lnTo>
                    <a:lnTo>
                      <a:pt x="160" y="10"/>
                    </a:lnTo>
                    <a:lnTo>
                      <a:pt x="151" y="33"/>
                    </a:lnTo>
                    <a:close/>
                    <a:moveTo>
                      <a:pt x="56" y="38"/>
                    </a:moveTo>
                    <a:lnTo>
                      <a:pt x="47" y="42"/>
                    </a:lnTo>
                    <a:lnTo>
                      <a:pt x="38" y="48"/>
                    </a:lnTo>
                    <a:lnTo>
                      <a:pt x="29" y="54"/>
                    </a:lnTo>
                    <a:lnTo>
                      <a:pt x="19" y="62"/>
                    </a:lnTo>
                    <a:lnTo>
                      <a:pt x="4" y="42"/>
                    </a:lnTo>
                    <a:lnTo>
                      <a:pt x="14" y="35"/>
                    </a:lnTo>
                    <a:lnTo>
                      <a:pt x="25" y="28"/>
                    </a:lnTo>
                    <a:lnTo>
                      <a:pt x="34" y="22"/>
                    </a:lnTo>
                    <a:lnTo>
                      <a:pt x="45" y="16"/>
                    </a:lnTo>
                    <a:lnTo>
                      <a:pt x="56" y="38"/>
                    </a:lnTo>
                    <a:close/>
                    <a:moveTo>
                      <a:pt x="2" y="60"/>
                    </a:moveTo>
                    <a:lnTo>
                      <a:pt x="0" y="55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4" y="42"/>
                    </a:lnTo>
                    <a:lnTo>
                      <a:pt x="12" y="52"/>
                    </a:lnTo>
                    <a:lnTo>
                      <a:pt x="2" y="60"/>
                    </a:lnTo>
                    <a:close/>
                    <a:moveTo>
                      <a:pt x="21" y="44"/>
                    </a:moveTo>
                    <a:lnTo>
                      <a:pt x="19" y="43"/>
                    </a:lnTo>
                    <a:lnTo>
                      <a:pt x="20" y="43"/>
                    </a:lnTo>
                    <a:lnTo>
                      <a:pt x="3" y="61"/>
                    </a:lnTo>
                    <a:lnTo>
                      <a:pt x="1" y="58"/>
                    </a:lnTo>
                    <a:lnTo>
                      <a:pt x="2" y="60"/>
                    </a:lnTo>
                    <a:lnTo>
                      <a:pt x="21" y="44"/>
                    </a:lnTo>
                    <a:close/>
                    <a:moveTo>
                      <a:pt x="20" y="43"/>
                    </a:moveTo>
                    <a:lnTo>
                      <a:pt x="20" y="44"/>
                    </a:lnTo>
                    <a:lnTo>
                      <a:pt x="21" y="46"/>
                    </a:lnTo>
                    <a:lnTo>
                      <a:pt x="12" y="52"/>
                    </a:lnTo>
                    <a:lnTo>
                      <a:pt x="20" y="43"/>
                    </a:lnTo>
                    <a:close/>
                    <a:moveTo>
                      <a:pt x="21" y="46"/>
                    </a:moveTo>
                    <a:lnTo>
                      <a:pt x="33" y="63"/>
                    </a:lnTo>
                    <a:lnTo>
                      <a:pt x="43" y="77"/>
                    </a:lnTo>
                    <a:lnTo>
                      <a:pt x="22" y="90"/>
                    </a:lnTo>
                    <a:lnTo>
                      <a:pt x="11" y="73"/>
                    </a:lnTo>
                    <a:lnTo>
                      <a:pt x="2" y="60"/>
                    </a:lnTo>
                    <a:lnTo>
                      <a:pt x="21" y="46"/>
                    </a:lnTo>
                    <a:close/>
                    <a:moveTo>
                      <a:pt x="43" y="77"/>
                    </a:moveTo>
                    <a:lnTo>
                      <a:pt x="54" y="93"/>
                    </a:lnTo>
                    <a:lnTo>
                      <a:pt x="63" y="107"/>
                    </a:lnTo>
                    <a:lnTo>
                      <a:pt x="43" y="121"/>
                    </a:lnTo>
                    <a:lnTo>
                      <a:pt x="32" y="105"/>
                    </a:lnTo>
                    <a:lnTo>
                      <a:pt x="22" y="90"/>
                    </a:lnTo>
                    <a:lnTo>
                      <a:pt x="43" y="77"/>
                    </a:lnTo>
                    <a:close/>
                    <a:moveTo>
                      <a:pt x="63" y="107"/>
                    </a:moveTo>
                    <a:lnTo>
                      <a:pt x="76" y="128"/>
                    </a:lnTo>
                    <a:lnTo>
                      <a:pt x="88" y="148"/>
                    </a:lnTo>
                    <a:lnTo>
                      <a:pt x="100" y="168"/>
                    </a:lnTo>
                    <a:lnTo>
                      <a:pt x="111" y="188"/>
                    </a:lnTo>
                    <a:lnTo>
                      <a:pt x="122" y="209"/>
                    </a:lnTo>
                    <a:lnTo>
                      <a:pt x="133" y="229"/>
                    </a:lnTo>
                    <a:lnTo>
                      <a:pt x="142" y="250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11" y="240"/>
                    </a:lnTo>
                    <a:lnTo>
                      <a:pt x="90" y="201"/>
                    </a:lnTo>
                    <a:lnTo>
                      <a:pt x="68" y="161"/>
                    </a:lnTo>
                    <a:lnTo>
                      <a:pt x="43" y="121"/>
                    </a:lnTo>
                    <a:lnTo>
                      <a:pt x="63" y="107"/>
                    </a:lnTo>
                    <a:close/>
                    <a:moveTo>
                      <a:pt x="129" y="280"/>
                    </a:moveTo>
                    <a:lnTo>
                      <a:pt x="129" y="280"/>
                    </a:lnTo>
                    <a:lnTo>
                      <a:pt x="140" y="274"/>
                    </a:lnTo>
                    <a:lnTo>
                      <a:pt x="129" y="280"/>
                    </a:lnTo>
                    <a:close/>
                    <a:moveTo>
                      <a:pt x="151" y="270"/>
                    </a:moveTo>
                    <a:lnTo>
                      <a:pt x="152" y="271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29" y="281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51" y="270"/>
                    </a:moveTo>
                    <a:lnTo>
                      <a:pt x="159" y="286"/>
                    </a:lnTo>
                    <a:lnTo>
                      <a:pt x="165" y="303"/>
                    </a:lnTo>
                    <a:lnTo>
                      <a:pt x="142" y="311"/>
                    </a:lnTo>
                    <a:lnTo>
                      <a:pt x="136" y="295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65" y="303"/>
                    </a:moveTo>
                    <a:lnTo>
                      <a:pt x="171" y="319"/>
                    </a:lnTo>
                    <a:lnTo>
                      <a:pt x="177" y="335"/>
                    </a:lnTo>
                    <a:lnTo>
                      <a:pt x="153" y="343"/>
                    </a:lnTo>
                    <a:lnTo>
                      <a:pt x="148" y="326"/>
                    </a:lnTo>
                    <a:lnTo>
                      <a:pt x="142" y="311"/>
                    </a:lnTo>
                    <a:lnTo>
                      <a:pt x="165" y="303"/>
                    </a:lnTo>
                    <a:close/>
                    <a:moveTo>
                      <a:pt x="177" y="335"/>
                    </a:moveTo>
                    <a:lnTo>
                      <a:pt x="183" y="355"/>
                    </a:lnTo>
                    <a:lnTo>
                      <a:pt x="190" y="376"/>
                    </a:lnTo>
                    <a:lnTo>
                      <a:pt x="196" y="397"/>
                    </a:lnTo>
                    <a:lnTo>
                      <a:pt x="202" y="416"/>
                    </a:lnTo>
                    <a:lnTo>
                      <a:pt x="206" y="436"/>
                    </a:lnTo>
                    <a:lnTo>
                      <a:pt x="210" y="457"/>
                    </a:lnTo>
                    <a:lnTo>
                      <a:pt x="214" y="478"/>
                    </a:lnTo>
                    <a:lnTo>
                      <a:pt x="217" y="498"/>
                    </a:lnTo>
                    <a:lnTo>
                      <a:pt x="192" y="500"/>
                    </a:lnTo>
                    <a:lnTo>
                      <a:pt x="186" y="461"/>
                    </a:lnTo>
                    <a:lnTo>
                      <a:pt x="178" y="422"/>
                    </a:lnTo>
                    <a:lnTo>
                      <a:pt x="167" y="382"/>
                    </a:lnTo>
                    <a:lnTo>
                      <a:pt x="153" y="343"/>
                    </a:lnTo>
                    <a:lnTo>
                      <a:pt x="177" y="335"/>
                    </a:lnTo>
                    <a:close/>
                    <a:moveTo>
                      <a:pt x="194" y="505"/>
                    </a:moveTo>
                    <a:lnTo>
                      <a:pt x="193" y="502"/>
                    </a:lnTo>
                    <a:lnTo>
                      <a:pt x="192" y="500"/>
                    </a:lnTo>
                    <a:lnTo>
                      <a:pt x="205" y="499"/>
                    </a:lnTo>
                    <a:lnTo>
                      <a:pt x="194" y="505"/>
                    </a:lnTo>
                    <a:close/>
                    <a:moveTo>
                      <a:pt x="216" y="494"/>
                    </a:moveTo>
                    <a:lnTo>
                      <a:pt x="224" y="508"/>
                    </a:lnTo>
                    <a:lnTo>
                      <a:pt x="233" y="521"/>
                    </a:lnTo>
                    <a:lnTo>
                      <a:pt x="243" y="534"/>
                    </a:lnTo>
                    <a:lnTo>
                      <a:pt x="254" y="544"/>
                    </a:lnTo>
                    <a:lnTo>
                      <a:pt x="264" y="555"/>
                    </a:lnTo>
                    <a:lnTo>
                      <a:pt x="276" y="564"/>
                    </a:lnTo>
                    <a:lnTo>
                      <a:pt x="288" y="571"/>
                    </a:lnTo>
                    <a:lnTo>
                      <a:pt x="301" y="579"/>
                    </a:lnTo>
                    <a:lnTo>
                      <a:pt x="291" y="601"/>
                    </a:lnTo>
                    <a:lnTo>
                      <a:pt x="276" y="593"/>
                    </a:lnTo>
                    <a:lnTo>
                      <a:pt x="262" y="584"/>
                    </a:lnTo>
                    <a:lnTo>
                      <a:pt x="249" y="574"/>
                    </a:lnTo>
                    <a:lnTo>
                      <a:pt x="236" y="563"/>
                    </a:lnTo>
                    <a:lnTo>
                      <a:pt x="224" y="550"/>
                    </a:lnTo>
                    <a:lnTo>
                      <a:pt x="214" y="536"/>
                    </a:lnTo>
                    <a:lnTo>
                      <a:pt x="204" y="521"/>
                    </a:lnTo>
                    <a:lnTo>
                      <a:pt x="194" y="505"/>
                    </a:lnTo>
                    <a:lnTo>
                      <a:pt x="216" y="494"/>
                    </a:lnTo>
                    <a:close/>
                    <a:moveTo>
                      <a:pt x="301" y="579"/>
                    </a:moveTo>
                    <a:lnTo>
                      <a:pt x="315" y="584"/>
                    </a:lnTo>
                    <a:lnTo>
                      <a:pt x="330" y="589"/>
                    </a:lnTo>
                    <a:lnTo>
                      <a:pt x="345" y="592"/>
                    </a:lnTo>
                    <a:lnTo>
                      <a:pt x="361" y="594"/>
                    </a:lnTo>
                    <a:lnTo>
                      <a:pt x="378" y="596"/>
                    </a:lnTo>
                    <a:lnTo>
                      <a:pt x="395" y="596"/>
                    </a:lnTo>
                    <a:lnTo>
                      <a:pt x="413" y="595"/>
                    </a:lnTo>
                    <a:lnTo>
                      <a:pt x="432" y="593"/>
                    </a:lnTo>
                    <a:lnTo>
                      <a:pt x="436" y="617"/>
                    </a:lnTo>
                    <a:lnTo>
                      <a:pt x="415" y="619"/>
                    </a:lnTo>
                    <a:lnTo>
                      <a:pt x="395" y="620"/>
                    </a:lnTo>
                    <a:lnTo>
                      <a:pt x="376" y="620"/>
                    </a:lnTo>
                    <a:lnTo>
                      <a:pt x="357" y="619"/>
                    </a:lnTo>
                    <a:lnTo>
                      <a:pt x="340" y="616"/>
                    </a:lnTo>
                    <a:lnTo>
                      <a:pt x="323" y="613"/>
                    </a:lnTo>
                    <a:lnTo>
                      <a:pt x="307" y="607"/>
                    </a:lnTo>
                    <a:lnTo>
                      <a:pt x="291" y="601"/>
                    </a:lnTo>
                    <a:lnTo>
                      <a:pt x="301" y="579"/>
                    </a:lnTo>
                    <a:close/>
                    <a:moveTo>
                      <a:pt x="446" y="604"/>
                    </a:moveTo>
                    <a:lnTo>
                      <a:pt x="446" y="608"/>
                    </a:lnTo>
                    <a:lnTo>
                      <a:pt x="443" y="613"/>
                    </a:lnTo>
                    <a:lnTo>
                      <a:pt x="439" y="616"/>
                    </a:lnTo>
                    <a:lnTo>
                      <a:pt x="436" y="617"/>
                    </a:lnTo>
                    <a:lnTo>
                      <a:pt x="434" y="605"/>
                    </a:lnTo>
                    <a:lnTo>
                      <a:pt x="446" y="6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1" name="Freeform 1253"/>
              <p:cNvSpPr>
                <a:spLocks/>
              </p:cNvSpPr>
              <p:nvPr/>
            </p:nvSpPr>
            <p:spPr bwMode="auto">
              <a:xfrm>
                <a:off x="3018" y="1717"/>
                <a:ext cx="82" cy="112"/>
              </a:xfrm>
              <a:custGeom>
                <a:avLst/>
                <a:gdLst>
                  <a:gd name="T0" fmla="*/ 15 w 380"/>
                  <a:gd name="T1" fmla="*/ 22 h 563"/>
                  <a:gd name="T2" fmla="*/ 14 w 380"/>
                  <a:gd name="T3" fmla="*/ 19 h 563"/>
                  <a:gd name="T4" fmla="*/ 13 w 380"/>
                  <a:gd name="T5" fmla="*/ 14 h 563"/>
                  <a:gd name="T6" fmla="*/ 12 w 380"/>
                  <a:gd name="T7" fmla="*/ 11 h 563"/>
                  <a:gd name="T8" fmla="*/ 11 w 380"/>
                  <a:gd name="T9" fmla="*/ 9 h 563"/>
                  <a:gd name="T10" fmla="*/ 10 w 380"/>
                  <a:gd name="T11" fmla="*/ 6 h 563"/>
                  <a:gd name="T12" fmla="*/ 9 w 380"/>
                  <a:gd name="T13" fmla="*/ 4 h 563"/>
                  <a:gd name="T14" fmla="*/ 8 w 380"/>
                  <a:gd name="T15" fmla="*/ 3 h 563"/>
                  <a:gd name="T16" fmla="*/ 7 w 380"/>
                  <a:gd name="T17" fmla="*/ 2 h 563"/>
                  <a:gd name="T18" fmla="*/ 6 w 380"/>
                  <a:gd name="T19" fmla="*/ 1 h 563"/>
                  <a:gd name="T20" fmla="*/ 6 w 380"/>
                  <a:gd name="T21" fmla="*/ 1 h 563"/>
                  <a:gd name="T22" fmla="*/ 5 w 380"/>
                  <a:gd name="T23" fmla="*/ 0 h 563"/>
                  <a:gd name="T24" fmla="*/ 4 w 380"/>
                  <a:gd name="T25" fmla="*/ 0 h 563"/>
                  <a:gd name="T26" fmla="*/ 4 w 380"/>
                  <a:gd name="T27" fmla="*/ 0 h 563"/>
                  <a:gd name="T28" fmla="*/ 3 w 380"/>
                  <a:gd name="T29" fmla="*/ 0 h 563"/>
                  <a:gd name="T30" fmla="*/ 2 w 380"/>
                  <a:gd name="T31" fmla="*/ 0 h 563"/>
                  <a:gd name="T32" fmla="*/ 1 w 380"/>
                  <a:gd name="T33" fmla="*/ 1 h 563"/>
                  <a:gd name="T34" fmla="*/ 0 w 380"/>
                  <a:gd name="T35" fmla="*/ 1 h 563"/>
                  <a:gd name="T36" fmla="*/ 1 w 380"/>
                  <a:gd name="T37" fmla="*/ 3 h 563"/>
                  <a:gd name="T38" fmla="*/ 2 w 380"/>
                  <a:gd name="T39" fmla="*/ 5 h 563"/>
                  <a:gd name="T40" fmla="*/ 3 w 380"/>
                  <a:gd name="T41" fmla="*/ 7 h 563"/>
                  <a:gd name="T42" fmla="*/ 4 w 380"/>
                  <a:gd name="T43" fmla="*/ 9 h 563"/>
                  <a:gd name="T44" fmla="*/ 5 w 380"/>
                  <a:gd name="T45" fmla="*/ 11 h 563"/>
                  <a:gd name="T46" fmla="*/ 6 w 380"/>
                  <a:gd name="T47" fmla="*/ 13 h 563"/>
                  <a:gd name="T48" fmla="*/ 6 w 380"/>
                  <a:gd name="T49" fmla="*/ 15 h 563"/>
                  <a:gd name="T50" fmla="*/ 7 w 380"/>
                  <a:gd name="T51" fmla="*/ 17 h 563"/>
                  <a:gd name="T52" fmla="*/ 7 w 380"/>
                  <a:gd name="T53" fmla="*/ 19 h 563"/>
                  <a:gd name="T54" fmla="*/ 8 w 380"/>
                  <a:gd name="T55" fmla="*/ 20 h 563"/>
                  <a:gd name="T56" fmla="*/ 9 w 380"/>
                  <a:gd name="T57" fmla="*/ 21 h 563"/>
                  <a:gd name="T58" fmla="*/ 10 w 380"/>
                  <a:gd name="T59" fmla="*/ 22 h 563"/>
                  <a:gd name="T60" fmla="*/ 11 w 380"/>
                  <a:gd name="T61" fmla="*/ 22 h 563"/>
                  <a:gd name="T62" fmla="*/ 12 w 380"/>
                  <a:gd name="T63" fmla="*/ 22 h 563"/>
                  <a:gd name="T64" fmla="*/ 13 w 380"/>
                  <a:gd name="T65" fmla="*/ 23 h 563"/>
                  <a:gd name="T66" fmla="*/ 15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380" y="560"/>
                    </a:moveTo>
                    <a:lnTo>
                      <a:pt x="377" y="537"/>
                    </a:lnTo>
                    <a:lnTo>
                      <a:pt x="372" y="503"/>
                    </a:lnTo>
                    <a:lnTo>
                      <a:pt x="362" y="461"/>
                    </a:lnTo>
                    <a:lnTo>
                      <a:pt x="350" y="412"/>
                    </a:lnTo>
                    <a:lnTo>
                      <a:pt x="335" y="358"/>
                    </a:lnTo>
                    <a:lnTo>
                      <a:pt x="316" y="301"/>
                    </a:lnTo>
                    <a:lnTo>
                      <a:pt x="307" y="272"/>
                    </a:lnTo>
                    <a:lnTo>
                      <a:pt x="296" y="244"/>
                    </a:lnTo>
                    <a:lnTo>
                      <a:pt x="284" y="215"/>
                    </a:lnTo>
                    <a:lnTo>
                      <a:pt x="272" y="188"/>
                    </a:lnTo>
                    <a:lnTo>
                      <a:pt x="259" y="161"/>
                    </a:lnTo>
                    <a:lnTo>
                      <a:pt x="246" y="136"/>
                    </a:lnTo>
                    <a:lnTo>
                      <a:pt x="232" y="112"/>
                    </a:lnTo>
                    <a:lnTo>
                      <a:pt x="217" y="91"/>
                    </a:lnTo>
                    <a:lnTo>
                      <a:pt x="202" y="70"/>
                    </a:lnTo>
                    <a:lnTo>
                      <a:pt x="187" y="52"/>
                    </a:lnTo>
                    <a:lnTo>
                      <a:pt x="178" y="44"/>
                    </a:lnTo>
                    <a:lnTo>
                      <a:pt x="171" y="37"/>
                    </a:lnTo>
                    <a:lnTo>
                      <a:pt x="162" y="29"/>
                    </a:lnTo>
                    <a:lnTo>
                      <a:pt x="153" y="24"/>
                    </a:lnTo>
                    <a:lnTo>
                      <a:pt x="145" y="17"/>
                    </a:lnTo>
                    <a:lnTo>
                      <a:pt x="136" y="13"/>
                    </a:lnTo>
                    <a:lnTo>
                      <a:pt x="127" y="9"/>
                    </a:lnTo>
                    <a:lnTo>
                      <a:pt x="118" y="6"/>
                    </a:lnTo>
                    <a:lnTo>
                      <a:pt x="109" y="3"/>
                    </a:lnTo>
                    <a:lnTo>
                      <a:pt x="99" y="1"/>
                    </a:lnTo>
                    <a:lnTo>
                      <a:pt x="91" y="0"/>
                    </a:lnTo>
                    <a:lnTo>
                      <a:pt x="81" y="0"/>
                    </a:lnTo>
                    <a:lnTo>
                      <a:pt x="71" y="1"/>
                    </a:lnTo>
                    <a:lnTo>
                      <a:pt x="62" y="3"/>
                    </a:lnTo>
                    <a:lnTo>
                      <a:pt x="51" y="7"/>
                    </a:lnTo>
                    <a:lnTo>
                      <a:pt x="41" y="11"/>
                    </a:lnTo>
                    <a:lnTo>
                      <a:pt x="31" y="15"/>
                    </a:lnTo>
                    <a:lnTo>
                      <a:pt x="20" y="22"/>
                    </a:lnTo>
                    <a:lnTo>
                      <a:pt x="10" y="28"/>
                    </a:lnTo>
                    <a:lnTo>
                      <a:pt x="0" y="37"/>
                    </a:lnTo>
                    <a:lnTo>
                      <a:pt x="17" y="63"/>
                    </a:lnTo>
                    <a:lnTo>
                      <a:pt x="33" y="90"/>
                    </a:lnTo>
                    <a:lnTo>
                      <a:pt x="50" y="116"/>
                    </a:lnTo>
                    <a:lnTo>
                      <a:pt x="65" y="143"/>
                    </a:lnTo>
                    <a:lnTo>
                      <a:pt x="79" y="169"/>
                    </a:lnTo>
                    <a:lnTo>
                      <a:pt x="93" y="196"/>
                    </a:lnTo>
                    <a:lnTo>
                      <a:pt x="105" y="222"/>
                    </a:lnTo>
                    <a:lnTo>
                      <a:pt x="117" y="249"/>
                    </a:lnTo>
                    <a:lnTo>
                      <a:pt x="127" y="274"/>
                    </a:lnTo>
                    <a:lnTo>
                      <a:pt x="137" y="301"/>
                    </a:lnTo>
                    <a:lnTo>
                      <a:pt x="146" y="328"/>
                    </a:lnTo>
                    <a:lnTo>
                      <a:pt x="154" y="354"/>
                    </a:lnTo>
                    <a:lnTo>
                      <a:pt x="161" y="381"/>
                    </a:lnTo>
                    <a:lnTo>
                      <a:pt x="167" y="407"/>
                    </a:lnTo>
                    <a:lnTo>
                      <a:pt x="172" y="434"/>
                    </a:lnTo>
                    <a:lnTo>
                      <a:pt x="176" y="460"/>
                    </a:lnTo>
                    <a:lnTo>
                      <a:pt x="184" y="474"/>
                    </a:lnTo>
                    <a:lnTo>
                      <a:pt x="193" y="488"/>
                    </a:lnTo>
                    <a:lnTo>
                      <a:pt x="202" y="500"/>
                    </a:lnTo>
                    <a:lnTo>
                      <a:pt x="213" y="512"/>
                    </a:lnTo>
                    <a:lnTo>
                      <a:pt x="222" y="522"/>
                    </a:lnTo>
                    <a:lnTo>
                      <a:pt x="234" y="530"/>
                    </a:lnTo>
                    <a:lnTo>
                      <a:pt x="246" y="539"/>
                    </a:lnTo>
                    <a:lnTo>
                      <a:pt x="258" y="546"/>
                    </a:lnTo>
                    <a:lnTo>
                      <a:pt x="271" y="551"/>
                    </a:lnTo>
                    <a:lnTo>
                      <a:pt x="285" y="555"/>
                    </a:lnTo>
                    <a:lnTo>
                      <a:pt x="299" y="560"/>
                    </a:lnTo>
                    <a:lnTo>
                      <a:pt x="314" y="562"/>
                    </a:lnTo>
                    <a:lnTo>
                      <a:pt x="329" y="563"/>
                    </a:lnTo>
                    <a:lnTo>
                      <a:pt x="346" y="563"/>
                    </a:lnTo>
                    <a:lnTo>
                      <a:pt x="363" y="562"/>
                    </a:lnTo>
                    <a:lnTo>
                      <a:pt x="38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2" name="Freeform 1254"/>
              <p:cNvSpPr>
                <a:spLocks noEditPoints="1"/>
              </p:cNvSpPr>
              <p:nvPr/>
            </p:nvSpPr>
            <p:spPr bwMode="auto">
              <a:xfrm>
                <a:off x="3018" y="1713"/>
                <a:ext cx="82" cy="119"/>
              </a:xfrm>
              <a:custGeom>
                <a:avLst/>
                <a:gdLst>
                  <a:gd name="T0" fmla="*/ 16 w 404"/>
                  <a:gd name="T1" fmla="*/ 23 h 587"/>
                  <a:gd name="T2" fmla="*/ 15 w 404"/>
                  <a:gd name="T3" fmla="*/ 22 h 587"/>
                  <a:gd name="T4" fmla="*/ 15 w 404"/>
                  <a:gd name="T5" fmla="*/ 23 h 587"/>
                  <a:gd name="T6" fmla="*/ 15 w 404"/>
                  <a:gd name="T7" fmla="*/ 21 h 587"/>
                  <a:gd name="T8" fmla="*/ 16 w 404"/>
                  <a:gd name="T9" fmla="*/ 21 h 587"/>
                  <a:gd name="T10" fmla="*/ 15 w 404"/>
                  <a:gd name="T11" fmla="*/ 20 h 587"/>
                  <a:gd name="T12" fmla="*/ 13 w 404"/>
                  <a:gd name="T13" fmla="*/ 15 h 587"/>
                  <a:gd name="T14" fmla="*/ 11 w 404"/>
                  <a:gd name="T15" fmla="*/ 8 h 587"/>
                  <a:gd name="T16" fmla="*/ 14 w 404"/>
                  <a:gd name="T17" fmla="*/ 13 h 587"/>
                  <a:gd name="T18" fmla="*/ 16 w 404"/>
                  <a:gd name="T19" fmla="*/ 19 h 587"/>
                  <a:gd name="T20" fmla="*/ 10 w 404"/>
                  <a:gd name="T21" fmla="*/ 7 h 587"/>
                  <a:gd name="T22" fmla="*/ 8 w 404"/>
                  <a:gd name="T23" fmla="*/ 4 h 587"/>
                  <a:gd name="T24" fmla="*/ 10 w 404"/>
                  <a:gd name="T25" fmla="*/ 4 h 587"/>
                  <a:gd name="T26" fmla="*/ 12 w 404"/>
                  <a:gd name="T27" fmla="*/ 8 h 587"/>
                  <a:gd name="T28" fmla="*/ 7 w 404"/>
                  <a:gd name="T29" fmla="*/ 3 h 587"/>
                  <a:gd name="T30" fmla="*/ 6 w 404"/>
                  <a:gd name="T31" fmla="*/ 2 h 587"/>
                  <a:gd name="T32" fmla="*/ 6 w 404"/>
                  <a:gd name="T33" fmla="*/ 0 h 587"/>
                  <a:gd name="T34" fmla="*/ 8 w 404"/>
                  <a:gd name="T35" fmla="*/ 2 h 587"/>
                  <a:gd name="T36" fmla="*/ 8 w 404"/>
                  <a:gd name="T37" fmla="*/ 3 h 587"/>
                  <a:gd name="T38" fmla="*/ 4 w 404"/>
                  <a:gd name="T39" fmla="*/ 1 h 587"/>
                  <a:gd name="T40" fmla="*/ 3 w 404"/>
                  <a:gd name="T41" fmla="*/ 1 h 587"/>
                  <a:gd name="T42" fmla="*/ 3 w 404"/>
                  <a:gd name="T43" fmla="*/ 0 h 587"/>
                  <a:gd name="T44" fmla="*/ 5 w 404"/>
                  <a:gd name="T45" fmla="*/ 0 h 587"/>
                  <a:gd name="T46" fmla="*/ 2 w 404"/>
                  <a:gd name="T47" fmla="*/ 1 h 587"/>
                  <a:gd name="T48" fmla="*/ 1 w 404"/>
                  <a:gd name="T49" fmla="*/ 2 h 587"/>
                  <a:gd name="T50" fmla="*/ 1 w 404"/>
                  <a:gd name="T51" fmla="*/ 1 h 587"/>
                  <a:gd name="T52" fmla="*/ 0 w 404"/>
                  <a:gd name="T53" fmla="*/ 2 h 587"/>
                  <a:gd name="T54" fmla="*/ 0 w 404"/>
                  <a:gd name="T55" fmla="*/ 2 h 587"/>
                  <a:gd name="T56" fmla="*/ 1 w 404"/>
                  <a:gd name="T57" fmla="*/ 2 h 587"/>
                  <a:gd name="T58" fmla="*/ 1 w 404"/>
                  <a:gd name="T59" fmla="*/ 2 h 587"/>
                  <a:gd name="T60" fmla="*/ 0 w 404"/>
                  <a:gd name="T61" fmla="*/ 2 h 587"/>
                  <a:gd name="T62" fmla="*/ 2 w 404"/>
                  <a:gd name="T63" fmla="*/ 3 h 587"/>
                  <a:gd name="T64" fmla="*/ 1 w 404"/>
                  <a:gd name="T65" fmla="*/ 2 h 587"/>
                  <a:gd name="T66" fmla="*/ 2 w 404"/>
                  <a:gd name="T67" fmla="*/ 5 h 587"/>
                  <a:gd name="T68" fmla="*/ 2 w 404"/>
                  <a:gd name="T69" fmla="*/ 4 h 587"/>
                  <a:gd name="T70" fmla="*/ 6 w 404"/>
                  <a:gd name="T71" fmla="*/ 10 h 587"/>
                  <a:gd name="T72" fmla="*/ 2 w 404"/>
                  <a:gd name="T73" fmla="*/ 6 h 587"/>
                  <a:gd name="T74" fmla="*/ 6 w 404"/>
                  <a:gd name="T75" fmla="*/ 10 h 587"/>
                  <a:gd name="T76" fmla="*/ 6 w 404"/>
                  <a:gd name="T77" fmla="*/ 10 h 587"/>
                  <a:gd name="T78" fmla="*/ 5 w 404"/>
                  <a:gd name="T79" fmla="*/ 11 h 587"/>
                  <a:gd name="T80" fmla="*/ 6 w 404"/>
                  <a:gd name="T81" fmla="*/ 12 h 587"/>
                  <a:gd name="T82" fmla="*/ 5 w 404"/>
                  <a:gd name="T83" fmla="*/ 12 h 587"/>
                  <a:gd name="T84" fmla="*/ 7 w 404"/>
                  <a:gd name="T85" fmla="*/ 16 h 587"/>
                  <a:gd name="T86" fmla="*/ 7 w 404"/>
                  <a:gd name="T87" fmla="*/ 17 h 587"/>
                  <a:gd name="T88" fmla="*/ 7 w 404"/>
                  <a:gd name="T89" fmla="*/ 13 h 587"/>
                  <a:gd name="T90" fmla="*/ 8 w 404"/>
                  <a:gd name="T91" fmla="*/ 19 h 587"/>
                  <a:gd name="T92" fmla="*/ 9 w 404"/>
                  <a:gd name="T93" fmla="*/ 20 h 587"/>
                  <a:gd name="T94" fmla="*/ 10 w 404"/>
                  <a:gd name="T95" fmla="*/ 21 h 587"/>
                  <a:gd name="T96" fmla="*/ 10 w 404"/>
                  <a:gd name="T97" fmla="*/ 22 h 587"/>
                  <a:gd name="T98" fmla="*/ 8 w 404"/>
                  <a:gd name="T99" fmla="*/ 21 h 587"/>
                  <a:gd name="T100" fmla="*/ 8 w 404"/>
                  <a:gd name="T101" fmla="*/ 19 h 587"/>
                  <a:gd name="T102" fmla="*/ 13 w 404"/>
                  <a:gd name="T103" fmla="*/ 22 h 587"/>
                  <a:gd name="T104" fmla="*/ 15 w 404"/>
                  <a:gd name="T105" fmla="*/ 22 h 587"/>
                  <a:gd name="T106" fmla="*/ 14 w 404"/>
                  <a:gd name="T107" fmla="*/ 23 h 587"/>
                  <a:gd name="T108" fmla="*/ 12 w 404"/>
                  <a:gd name="T109" fmla="*/ 23 h 587"/>
                  <a:gd name="T110" fmla="*/ 16 w 404"/>
                  <a:gd name="T111" fmla="*/ 23 h 587"/>
                  <a:gd name="T112" fmla="*/ 16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380" y="573"/>
                    </a:moveTo>
                    <a:lnTo>
                      <a:pt x="380" y="573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80" y="573"/>
                    </a:moveTo>
                    <a:lnTo>
                      <a:pt x="379" y="562"/>
                    </a:lnTo>
                    <a:lnTo>
                      <a:pt x="376" y="547"/>
                    </a:lnTo>
                    <a:lnTo>
                      <a:pt x="401" y="542"/>
                    </a:lnTo>
                    <a:lnTo>
                      <a:pt x="403" y="558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76" y="547"/>
                    </a:moveTo>
                    <a:lnTo>
                      <a:pt x="375" y="537"/>
                    </a:lnTo>
                    <a:lnTo>
                      <a:pt x="373" y="527"/>
                    </a:lnTo>
                    <a:lnTo>
                      <a:pt x="372" y="518"/>
                    </a:lnTo>
                    <a:lnTo>
                      <a:pt x="369" y="508"/>
                    </a:lnTo>
                    <a:lnTo>
                      <a:pt x="393" y="502"/>
                    </a:lnTo>
                    <a:lnTo>
                      <a:pt x="395" y="515"/>
                    </a:lnTo>
                    <a:lnTo>
                      <a:pt x="398" y="526"/>
                    </a:lnTo>
                    <a:lnTo>
                      <a:pt x="400" y="535"/>
                    </a:lnTo>
                    <a:lnTo>
                      <a:pt x="401" y="542"/>
                    </a:lnTo>
                    <a:lnTo>
                      <a:pt x="376" y="547"/>
                    </a:lnTo>
                    <a:close/>
                    <a:moveTo>
                      <a:pt x="369" y="508"/>
                    </a:moveTo>
                    <a:lnTo>
                      <a:pt x="363" y="477"/>
                    </a:lnTo>
                    <a:lnTo>
                      <a:pt x="354" y="442"/>
                    </a:lnTo>
                    <a:lnTo>
                      <a:pt x="345" y="405"/>
                    </a:lnTo>
                    <a:lnTo>
                      <a:pt x="333" y="366"/>
                    </a:lnTo>
                    <a:lnTo>
                      <a:pt x="320" y="326"/>
                    </a:lnTo>
                    <a:lnTo>
                      <a:pt x="306" y="285"/>
                    </a:lnTo>
                    <a:lnTo>
                      <a:pt x="290" y="244"/>
                    </a:lnTo>
                    <a:lnTo>
                      <a:pt x="272" y="204"/>
                    </a:lnTo>
                    <a:lnTo>
                      <a:pt x="295" y="195"/>
                    </a:lnTo>
                    <a:lnTo>
                      <a:pt x="312" y="235"/>
                    </a:lnTo>
                    <a:lnTo>
                      <a:pt x="328" y="277"/>
                    </a:lnTo>
                    <a:lnTo>
                      <a:pt x="344" y="318"/>
                    </a:lnTo>
                    <a:lnTo>
                      <a:pt x="357" y="359"/>
                    </a:lnTo>
                    <a:lnTo>
                      <a:pt x="368" y="399"/>
                    </a:lnTo>
                    <a:lnTo>
                      <a:pt x="378" y="437"/>
                    </a:lnTo>
                    <a:lnTo>
                      <a:pt x="387" y="471"/>
                    </a:lnTo>
                    <a:lnTo>
                      <a:pt x="393" y="502"/>
                    </a:lnTo>
                    <a:lnTo>
                      <a:pt x="369" y="508"/>
                    </a:lnTo>
                    <a:close/>
                    <a:moveTo>
                      <a:pt x="272" y="204"/>
                    </a:moveTo>
                    <a:lnTo>
                      <a:pt x="256" y="171"/>
                    </a:lnTo>
                    <a:lnTo>
                      <a:pt x="239" y="140"/>
                    </a:lnTo>
                    <a:lnTo>
                      <a:pt x="229" y="124"/>
                    </a:lnTo>
                    <a:lnTo>
                      <a:pt x="220" y="110"/>
                    </a:lnTo>
                    <a:lnTo>
                      <a:pt x="211" y="97"/>
                    </a:lnTo>
                    <a:lnTo>
                      <a:pt x="201" y="86"/>
                    </a:lnTo>
                    <a:lnTo>
                      <a:pt x="219" y="69"/>
                    </a:lnTo>
                    <a:lnTo>
                      <a:pt x="230" y="82"/>
                    </a:lnTo>
                    <a:lnTo>
                      <a:pt x="240" y="96"/>
                    </a:lnTo>
                    <a:lnTo>
                      <a:pt x="250" y="111"/>
                    </a:lnTo>
                    <a:lnTo>
                      <a:pt x="259" y="127"/>
                    </a:lnTo>
                    <a:lnTo>
                      <a:pt x="278" y="160"/>
                    </a:lnTo>
                    <a:lnTo>
                      <a:pt x="295" y="195"/>
                    </a:lnTo>
                    <a:lnTo>
                      <a:pt x="272" y="204"/>
                    </a:lnTo>
                    <a:close/>
                    <a:moveTo>
                      <a:pt x="201" y="86"/>
                    </a:moveTo>
                    <a:lnTo>
                      <a:pt x="192" y="76"/>
                    </a:lnTo>
                    <a:lnTo>
                      <a:pt x="184" y="67"/>
                    </a:lnTo>
                    <a:lnTo>
                      <a:pt x="176" y="59"/>
                    </a:lnTo>
                    <a:lnTo>
                      <a:pt x="167" y="52"/>
                    </a:lnTo>
                    <a:lnTo>
                      <a:pt x="159" y="46"/>
                    </a:lnTo>
                    <a:lnTo>
                      <a:pt x="149" y="39"/>
                    </a:lnTo>
                    <a:lnTo>
                      <a:pt x="140" y="35"/>
                    </a:lnTo>
                    <a:lnTo>
                      <a:pt x="132" y="30"/>
                    </a:lnTo>
                    <a:lnTo>
                      <a:pt x="140" y="8"/>
                    </a:lnTo>
                    <a:lnTo>
                      <a:pt x="151" y="12"/>
                    </a:lnTo>
                    <a:lnTo>
                      <a:pt x="161" y="19"/>
                    </a:lnTo>
                    <a:lnTo>
                      <a:pt x="172" y="25"/>
                    </a:lnTo>
                    <a:lnTo>
                      <a:pt x="182" y="32"/>
                    </a:lnTo>
                    <a:lnTo>
                      <a:pt x="191" y="40"/>
                    </a:lnTo>
                    <a:lnTo>
                      <a:pt x="201" y="49"/>
                    </a:lnTo>
                    <a:lnTo>
                      <a:pt x="210" y="59"/>
                    </a:lnTo>
                    <a:lnTo>
                      <a:pt x="219" y="69"/>
                    </a:lnTo>
                    <a:lnTo>
                      <a:pt x="201" y="86"/>
                    </a:lnTo>
                    <a:close/>
                    <a:moveTo>
                      <a:pt x="132" y="30"/>
                    </a:moveTo>
                    <a:lnTo>
                      <a:pt x="122" y="28"/>
                    </a:lnTo>
                    <a:lnTo>
                      <a:pt x="113" y="26"/>
                    </a:lnTo>
                    <a:lnTo>
                      <a:pt x="104" y="25"/>
                    </a:lnTo>
                    <a:lnTo>
                      <a:pt x="95" y="25"/>
                    </a:lnTo>
                    <a:lnTo>
                      <a:pt x="85" y="25"/>
                    </a:lnTo>
                    <a:lnTo>
                      <a:pt x="76" y="27"/>
                    </a:lnTo>
                    <a:lnTo>
                      <a:pt x="66" y="30"/>
                    </a:lnTo>
                    <a:lnTo>
                      <a:pt x="56" y="35"/>
                    </a:lnTo>
                    <a:lnTo>
                      <a:pt x="45" y="12"/>
                    </a:lnTo>
                    <a:lnTo>
                      <a:pt x="58" y="7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4" y="0"/>
                    </a:lnTo>
                    <a:lnTo>
                      <a:pt x="106" y="0"/>
                    </a:lnTo>
                    <a:lnTo>
                      <a:pt x="118" y="1"/>
                    </a:lnTo>
                    <a:lnTo>
                      <a:pt x="129" y="5"/>
                    </a:lnTo>
                    <a:lnTo>
                      <a:pt x="140" y="8"/>
                    </a:lnTo>
                    <a:lnTo>
                      <a:pt x="132" y="30"/>
                    </a:lnTo>
                    <a:close/>
                    <a:moveTo>
                      <a:pt x="56" y="35"/>
                    </a:moveTo>
                    <a:lnTo>
                      <a:pt x="47" y="39"/>
                    </a:lnTo>
                    <a:lnTo>
                      <a:pt x="38" y="45"/>
                    </a:lnTo>
                    <a:lnTo>
                      <a:pt x="29" y="51"/>
                    </a:lnTo>
                    <a:lnTo>
                      <a:pt x="20" y="59"/>
                    </a:lnTo>
                    <a:lnTo>
                      <a:pt x="3" y="40"/>
                    </a:lnTo>
                    <a:lnTo>
                      <a:pt x="14" y="32"/>
                    </a:lnTo>
                    <a:lnTo>
                      <a:pt x="25" y="24"/>
                    </a:lnTo>
                    <a:lnTo>
                      <a:pt x="36" y="18"/>
                    </a:lnTo>
                    <a:lnTo>
                      <a:pt x="45" y="12"/>
                    </a:lnTo>
                    <a:lnTo>
                      <a:pt x="56" y="35"/>
                    </a:lnTo>
                    <a:close/>
                    <a:moveTo>
                      <a:pt x="1" y="55"/>
                    </a:moveTo>
                    <a:lnTo>
                      <a:pt x="0" y="51"/>
                    </a:lnTo>
                    <a:lnTo>
                      <a:pt x="0" y="47"/>
                    </a:lnTo>
                    <a:lnTo>
                      <a:pt x="1" y="43"/>
                    </a:lnTo>
                    <a:lnTo>
                      <a:pt x="3" y="40"/>
                    </a:lnTo>
                    <a:lnTo>
                      <a:pt x="12" y="49"/>
                    </a:lnTo>
                    <a:lnTo>
                      <a:pt x="1" y="55"/>
                    </a:lnTo>
                    <a:close/>
                    <a:moveTo>
                      <a:pt x="22" y="42"/>
                    </a:moveTo>
                    <a:lnTo>
                      <a:pt x="22" y="42"/>
                    </a:lnTo>
                    <a:lnTo>
                      <a:pt x="22" y="41"/>
                    </a:lnTo>
                    <a:lnTo>
                      <a:pt x="2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22" y="42"/>
                    </a:lnTo>
                    <a:close/>
                    <a:moveTo>
                      <a:pt x="22" y="41"/>
                    </a:moveTo>
                    <a:lnTo>
                      <a:pt x="22" y="41"/>
                    </a:lnTo>
                    <a:lnTo>
                      <a:pt x="22" y="42"/>
                    </a:lnTo>
                    <a:lnTo>
                      <a:pt x="12" y="49"/>
                    </a:lnTo>
                    <a:lnTo>
                      <a:pt x="22" y="41"/>
                    </a:lnTo>
                    <a:close/>
                    <a:moveTo>
                      <a:pt x="22" y="42"/>
                    </a:moveTo>
                    <a:lnTo>
                      <a:pt x="34" y="59"/>
                    </a:lnTo>
                    <a:lnTo>
                      <a:pt x="41" y="72"/>
                    </a:lnTo>
                    <a:lnTo>
                      <a:pt x="21" y="86"/>
                    </a:lnTo>
                    <a:lnTo>
                      <a:pt x="10" y="68"/>
                    </a:lnTo>
                    <a:lnTo>
                      <a:pt x="1" y="56"/>
                    </a:lnTo>
                    <a:lnTo>
                      <a:pt x="22" y="42"/>
                    </a:lnTo>
                    <a:close/>
                    <a:moveTo>
                      <a:pt x="41" y="72"/>
                    </a:moveTo>
                    <a:lnTo>
                      <a:pt x="50" y="84"/>
                    </a:lnTo>
                    <a:lnTo>
                      <a:pt x="61" y="102"/>
                    </a:lnTo>
                    <a:lnTo>
                      <a:pt x="39" y="114"/>
                    </a:lnTo>
                    <a:lnTo>
                      <a:pt x="31" y="102"/>
                    </a:lnTo>
                    <a:lnTo>
                      <a:pt x="21" y="86"/>
                    </a:lnTo>
                    <a:lnTo>
                      <a:pt x="41" y="72"/>
                    </a:lnTo>
                    <a:close/>
                    <a:moveTo>
                      <a:pt x="61" y="102"/>
                    </a:moveTo>
                    <a:lnTo>
                      <a:pt x="83" y="140"/>
                    </a:lnTo>
                    <a:lnTo>
                      <a:pt x="104" y="178"/>
                    </a:lnTo>
                    <a:lnTo>
                      <a:pt x="123" y="217"/>
                    </a:lnTo>
                    <a:lnTo>
                      <a:pt x="139" y="255"/>
                    </a:lnTo>
                    <a:lnTo>
                      <a:pt x="117" y="265"/>
                    </a:lnTo>
                    <a:lnTo>
                      <a:pt x="101" y="227"/>
                    </a:lnTo>
                    <a:lnTo>
                      <a:pt x="82" y="189"/>
                    </a:lnTo>
                    <a:lnTo>
                      <a:pt x="62" y="151"/>
                    </a:lnTo>
                    <a:lnTo>
                      <a:pt x="39" y="114"/>
                    </a:lnTo>
                    <a:lnTo>
                      <a:pt x="61" y="102"/>
                    </a:lnTo>
                    <a:close/>
                    <a:moveTo>
                      <a:pt x="139" y="255"/>
                    </a:moveTo>
                    <a:lnTo>
                      <a:pt x="139" y="255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39" y="255"/>
                    </a:moveTo>
                    <a:lnTo>
                      <a:pt x="146" y="269"/>
                    </a:lnTo>
                    <a:lnTo>
                      <a:pt x="152" y="286"/>
                    </a:lnTo>
                    <a:lnTo>
                      <a:pt x="130" y="295"/>
                    </a:lnTo>
                    <a:lnTo>
                      <a:pt x="124" y="281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52" y="286"/>
                    </a:moveTo>
                    <a:lnTo>
                      <a:pt x="158" y="302"/>
                    </a:lnTo>
                    <a:lnTo>
                      <a:pt x="163" y="317"/>
                    </a:lnTo>
                    <a:lnTo>
                      <a:pt x="140" y="324"/>
                    </a:lnTo>
                    <a:lnTo>
                      <a:pt x="135" y="309"/>
                    </a:lnTo>
                    <a:lnTo>
                      <a:pt x="130" y="295"/>
                    </a:lnTo>
                    <a:lnTo>
                      <a:pt x="152" y="286"/>
                    </a:lnTo>
                    <a:close/>
                    <a:moveTo>
                      <a:pt x="163" y="317"/>
                    </a:moveTo>
                    <a:lnTo>
                      <a:pt x="175" y="356"/>
                    </a:lnTo>
                    <a:lnTo>
                      <a:pt x="186" y="393"/>
                    </a:lnTo>
                    <a:lnTo>
                      <a:pt x="194" y="432"/>
                    </a:lnTo>
                    <a:lnTo>
                      <a:pt x="200" y="470"/>
                    </a:lnTo>
                    <a:lnTo>
                      <a:pt x="176" y="473"/>
                    </a:lnTo>
                    <a:lnTo>
                      <a:pt x="170" y="437"/>
                    </a:lnTo>
                    <a:lnTo>
                      <a:pt x="162" y="400"/>
                    </a:lnTo>
                    <a:lnTo>
                      <a:pt x="152" y="362"/>
                    </a:lnTo>
                    <a:lnTo>
                      <a:pt x="140" y="324"/>
                    </a:lnTo>
                    <a:lnTo>
                      <a:pt x="163" y="317"/>
                    </a:lnTo>
                    <a:close/>
                    <a:moveTo>
                      <a:pt x="177" y="478"/>
                    </a:moveTo>
                    <a:lnTo>
                      <a:pt x="176" y="475"/>
                    </a:lnTo>
                    <a:lnTo>
                      <a:pt x="176" y="473"/>
                    </a:lnTo>
                    <a:lnTo>
                      <a:pt x="188" y="472"/>
                    </a:lnTo>
                    <a:lnTo>
                      <a:pt x="177" y="478"/>
                    </a:lnTo>
                    <a:close/>
                    <a:moveTo>
                      <a:pt x="199" y="467"/>
                    </a:moveTo>
                    <a:lnTo>
                      <a:pt x="206" y="480"/>
                    </a:lnTo>
                    <a:lnTo>
                      <a:pt x="215" y="493"/>
                    </a:lnTo>
                    <a:lnTo>
                      <a:pt x="224" y="505"/>
                    </a:lnTo>
                    <a:lnTo>
                      <a:pt x="232" y="514"/>
                    </a:lnTo>
                    <a:lnTo>
                      <a:pt x="242" y="524"/>
                    </a:lnTo>
                    <a:lnTo>
                      <a:pt x="253" y="533"/>
                    </a:lnTo>
                    <a:lnTo>
                      <a:pt x="264" y="540"/>
                    </a:lnTo>
                    <a:lnTo>
                      <a:pt x="275" y="547"/>
                    </a:lnTo>
                    <a:lnTo>
                      <a:pt x="265" y="568"/>
                    </a:lnTo>
                    <a:lnTo>
                      <a:pt x="252" y="561"/>
                    </a:lnTo>
                    <a:lnTo>
                      <a:pt x="239" y="553"/>
                    </a:lnTo>
                    <a:lnTo>
                      <a:pt x="227" y="543"/>
                    </a:lnTo>
                    <a:lnTo>
                      <a:pt x="216" y="533"/>
                    </a:lnTo>
                    <a:lnTo>
                      <a:pt x="205" y="521"/>
                    </a:lnTo>
                    <a:lnTo>
                      <a:pt x="196" y="507"/>
                    </a:lnTo>
                    <a:lnTo>
                      <a:pt x="186" y="493"/>
                    </a:lnTo>
                    <a:lnTo>
                      <a:pt x="177" y="478"/>
                    </a:lnTo>
                    <a:lnTo>
                      <a:pt x="199" y="467"/>
                    </a:lnTo>
                    <a:close/>
                    <a:moveTo>
                      <a:pt x="275" y="547"/>
                    </a:moveTo>
                    <a:lnTo>
                      <a:pt x="287" y="552"/>
                    </a:lnTo>
                    <a:lnTo>
                      <a:pt x="300" y="556"/>
                    </a:lnTo>
                    <a:lnTo>
                      <a:pt x="314" y="560"/>
                    </a:lnTo>
                    <a:lnTo>
                      <a:pt x="328" y="562"/>
                    </a:lnTo>
                    <a:lnTo>
                      <a:pt x="342" y="563"/>
                    </a:lnTo>
                    <a:lnTo>
                      <a:pt x="358" y="563"/>
                    </a:lnTo>
                    <a:lnTo>
                      <a:pt x="374" y="562"/>
                    </a:lnTo>
                    <a:lnTo>
                      <a:pt x="390" y="560"/>
                    </a:lnTo>
                    <a:lnTo>
                      <a:pt x="394" y="583"/>
                    </a:lnTo>
                    <a:lnTo>
                      <a:pt x="376" y="586"/>
                    </a:lnTo>
                    <a:lnTo>
                      <a:pt x="358" y="587"/>
                    </a:lnTo>
                    <a:lnTo>
                      <a:pt x="340" y="587"/>
                    </a:lnTo>
                    <a:lnTo>
                      <a:pt x="324" y="586"/>
                    </a:lnTo>
                    <a:lnTo>
                      <a:pt x="308" y="583"/>
                    </a:lnTo>
                    <a:lnTo>
                      <a:pt x="293" y="579"/>
                    </a:lnTo>
                    <a:lnTo>
                      <a:pt x="279" y="575"/>
                    </a:lnTo>
                    <a:lnTo>
                      <a:pt x="265" y="568"/>
                    </a:lnTo>
                    <a:lnTo>
                      <a:pt x="275" y="547"/>
                    </a:lnTo>
                    <a:close/>
                    <a:moveTo>
                      <a:pt x="404" y="570"/>
                    </a:moveTo>
                    <a:lnTo>
                      <a:pt x="404" y="575"/>
                    </a:lnTo>
                    <a:lnTo>
                      <a:pt x="402" y="579"/>
                    </a:lnTo>
                    <a:lnTo>
                      <a:pt x="398" y="582"/>
                    </a:lnTo>
                    <a:lnTo>
                      <a:pt x="394" y="583"/>
                    </a:lnTo>
                    <a:lnTo>
                      <a:pt x="392" y="572"/>
                    </a:lnTo>
                    <a:lnTo>
                      <a:pt x="404" y="5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3" name="Freeform 1255"/>
              <p:cNvSpPr>
                <a:spLocks/>
              </p:cNvSpPr>
              <p:nvPr/>
            </p:nvSpPr>
            <p:spPr bwMode="auto">
              <a:xfrm>
                <a:off x="2995" y="1721"/>
                <a:ext cx="66" cy="108"/>
              </a:xfrm>
              <a:custGeom>
                <a:avLst/>
                <a:gdLst>
                  <a:gd name="T0" fmla="*/ 14 w 345"/>
                  <a:gd name="T1" fmla="*/ 21 h 532"/>
                  <a:gd name="T2" fmla="*/ 13 w 345"/>
                  <a:gd name="T3" fmla="*/ 18 h 532"/>
                  <a:gd name="T4" fmla="*/ 12 w 345"/>
                  <a:gd name="T5" fmla="*/ 14 h 532"/>
                  <a:gd name="T6" fmla="*/ 11 w 345"/>
                  <a:gd name="T7" fmla="*/ 10 h 532"/>
                  <a:gd name="T8" fmla="*/ 10 w 345"/>
                  <a:gd name="T9" fmla="*/ 8 h 532"/>
                  <a:gd name="T10" fmla="*/ 9 w 345"/>
                  <a:gd name="T11" fmla="*/ 6 h 532"/>
                  <a:gd name="T12" fmla="*/ 8 w 345"/>
                  <a:gd name="T13" fmla="*/ 4 h 532"/>
                  <a:gd name="T14" fmla="*/ 7 w 345"/>
                  <a:gd name="T15" fmla="*/ 3 h 532"/>
                  <a:gd name="T16" fmla="*/ 6 w 345"/>
                  <a:gd name="T17" fmla="*/ 1 h 532"/>
                  <a:gd name="T18" fmla="*/ 5 w 345"/>
                  <a:gd name="T19" fmla="*/ 1 h 532"/>
                  <a:gd name="T20" fmla="*/ 5 w 345"/>
                  <a:gd name="T21" fmla="*/ 0 h 532"/>
                  <a:gd name="T22" fmla="*/ 4 w 345"/>
                  <a:gd name="T23" fmla="*/ 0 h 532"/>
                  <a:gd name="T24" fmla="*/ 3 w 345"/>
                  <a:gd name="T25" fmla="*/ 0 h 532"/>
                  <a:gd name="T26" fmla="*/ 3 w 345"/>
                  <a:gd name="T27" fmla="*/ 0 h 532"/>
                  <a:gd name="T28" fmla="*/ 2 w 345"/>
                  <a:gd name="T29" fmla="*/ 0 h 532"/>
                  <a:gd name="T30" fmla="*/ 1 w 345"/>
                  <a:gd name="T31" fmla="*/ 1 h 532"/>
                  <a:gd name="T32" fmla="*/ 0 w 345"/>
                  <a:gd name="T33" fmla="*/ 1 h 532"/>
                  <a:gd name="T34" fmla="*/ 1 w 345"/>
                  <a:gd name="T35" fmla="*/ 2 h 532"/>
                  <a:gd name="T36" fmla="*/ 2 w 345"/>
                  <a:gd name="T37" fmla="*/ 4 h 532"/>
                  <a:gd name="T38" fmla="*/ 3 w 345"/>
                  <a:gd name="T39" fmla="*/ 6 h 532"/>
                  <a:gd name="T40" fmla="*/ 4 w 345"/>
                  <a:gd name="T41" fmla="*/ 8 h 532"/>
                  <a:gd name="T42" fmla="*/ 5 w 345"/>
                  <a:gd name="T43" fmla="*/ 10 h 532"/>
                  <a:gd name="T44" fmla="*/ 5 w 345"/>
                  <a:gd name="T45" fmla="*/ 13 h 532"/>
                  <a:gd name="T46" fmla="*/ 6 w 345"/>
                  <a:gd name="T47" fmla="*/ 15 h 532"/>
                  <a:gd name="T48" fmla="*/ 6 w 345"/>
                  <a:gd name="T49" fmla="*/ 17 h 532"/>
                  <a:gd name="T50" fmla="*/ 7 w 345"/>
                  <a:gd name="T51" fmla="*/ 18 h 532"/>
                  <a:gd name="T52" fmla="*/ 7 w 345"/>
                  <a:gd name="T53" fmla="*/ 19 h 532"/>
                  <a:gd name="T54" fmla="*/ 8 w 345"/>
                  <a:gd name="T55" fmla="*/ 20 h 532"/>
                  <a:gd name="T56" fmla="*/ 9 w 345"/>
                  <a:gd name="T57" fmla="*/ 21 h 532"/>
                  <a:gd name="T58" fmla="*/ 10 w 345"/>
                  <a:gd name="T59" fmla="*/ 21 h 532"/>
                  <a:gd name="T60" fmla="*/ 11 w 345"/>
                  <a:gd name="T61" fmla="*/ 21 h 532"/>
                  <a:gd name="T62" fmla="*/ 12 w 345"/>
                  <a:gd name="T63" fmla="*/ 22 h 532"/>
                  <a:gd name="T64" fmla="*/ 13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345" y="530"/>
                    </a:moveTo>
                    <a:lnTo>
                      <a:pt x="343" y="509"/>
                    </a:lnTo>
                    <a:lnTo>
                      <a:pt x="336" y="476"/>
                    </a:lnTo>
                    <a:lnTo>
                      <a:pt x="329" y="436"/>
                    </a:lnTo>
                    <a:lnTo>
                      <a:pt x="317" y="390"/>
                    </a:lnTo>
                    <a:lnTo>
                      <a:pt x="304" y="339"/>
                    </a:lnTo>
                    <a:lnTo>
                      <a:pt x="287" y="286"/>
                    </a:lnTo>
                    <a:lnTo>
                      <a:pt x="278" y="258"/>
                    </a:lnTo>
                    <a:lnTo>
                      <a:pt x="267" y="231"/>
                    </a:lnTo>
                    <a:lnTo>
                      <a:pt x="257" y="205"/>
                    </a:lnTo>
                    <a:lnTo>
                      <a:pt x="246" y="178"/>
                    </a:lnTo>
                    <a:lnTo>
                      <a:pt x="235" y="153"/>
                    </a:lnTo>
                    <a:lnTo>
                      <a:pt x="222" y="130"/>
                    </a:lnTo>
                    <a:lnTo>
                      <a:pt x="210" y="108"/>
                    </a:lnTo>
                    <a:lnTo>
                      <a:pt x="196" y="86"/>
                    </a:lnTo>
                    <a:lnTo>
                      <a:pt x="183" y="67"/>
                    </a:lnTo>
                    <a:lnTo>
                      <a:pt x="169" y="50"/>
                    </a:lnTo>
                    <a:lnTo>
                      <a:pt x="154" y="36"/>
                    </a:lnTo>
                    <a:lnTo>
                      <a:pt x="139" y="23"/>
                    </a:lnTo>
                    <a:lnTo>
                      <a:pt x="131" y="17"/>
                    </a:lnTo>
                    <a:lnTo>
                      <a:pt x="122" y="13"/>
                    </a:lnTo>
                    <a:lnTo>
                      <a:pt x="115" y="9"/>
                    </a:lnTo>
                    <a:lnTo>
                      <a:pt x="106" y="5"/>
                    </a:lnTo>
                    <a:lnTo>
                      <a:pt x="99" y="3"/>
                    </a:lnTo>
                    <a:lnTo>
                      <a:pt x="90" y="1"/>
                    </a:lnTo>
                    <a:lnTo>
                      <a:pt x="81" y="0"/>
                    </a:lnTo>
                    <a:lnTo>
                      <a:pt x="73" y="0"/>
                    </a:lnTo>
                    <a:lnTo>
                      <a:pt x="64" y="1"/>
                    </a:lnTo>
                    <a:lnTo>
                      <a:pt x="55" y="3"/>
                    </a:lnTo>
                    <a:lnTo>
                      <a:pt x="47" y="5"/>
                    </a:lnTo>
                    <a:lnTo>
                      <a:pt x="37" y="10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0" y="35"/>
                    </a:lnTo>
                    <a:lnTo>
                      <a:pt x="17" y="59"/>
                    </a:lnTo>
                    <a:lnTo>
                      <a:pt x="32" y="84"/>
                    </a:lnTo>
                    <a:lnTo>
                      <a:pt x="46" y="109"/>
                    </a:lnTo>
                    <a:lnTo>
                      <a:pt x="60" y="134"/>
                    </a:lnTo>
                    <a:lnTo>
                      <a:pt x="73" y="160"/>
                    </a:lnTo>
                    <a:lnTo>
                      <a:pt x="85" y="185"/>
                    </a:lnTo>
                    <a:lnTo>
                      <a:pt x="97" y="209"/>
                    </a:lnTo>
                    <a:lnTo>
                      <a:pt x="107" y="235"/>
                    </a:lnTo>
                    <a:lnTo>
                      <a:pt x="117" y="260"/>
                    </a:lnTo>
                    <a:lnTo>
                      <a:pt x="126" y="286"/>
                    </a:lnTo>
                    <a:lnTo>
                      <a:pt x="134" y="311"/>
                    </a:lnTo>
                    <a:lnTo>
                      <a:pt x="142" y="336"/>
                    </a:lnTo>
                    <a:lnTo>
                      <a:pt x="148" y="361"/>
                    </a:lnTo>
                    <a:lnTo>
                      <a:pt x="154" y="387"/>
                    </a:lnTo>
                    <a:lnTo>
                      <a:pt x="158" y="411"/>
                    </a:lnTo>
                    <a:lnTo>
                      <a:pt x="161" y="436"/>
                    </a:lnTo>
                    <a:lnTo>
                      <a:pt x="169" y="449"/>
                    </a:lnTo>
                    <a:lnTo>
                      <a:pt x="178" y="462"/>
                    </a:lnTo>
                    <a:lnTo>
                      <a:pt x="185" y="474"/>
                    </a:lnTo>
                    <a:lnTo>
                      <a:pt x="195" y="485"/>
                    </a:lnTo>
                    <a:lnTo>
                      <a:pt x="203" y="495"/>
                    </a:lnTo>
                    <a:lnTo>
                      <a:pt x="214" y="503"/>
                    </a:lnTo>
                    <a:lnTo>
                      <a:pt x="225" y="510"/>
                    </a:lnTo>
                    <a:lnTo>
                      <a:pt x="236" y="516"/>
                    </a:lnTo>
                    <a:lnTo>
                      <a:pt x="248" y="522"/>
                    </a:lnTo>
                    <a:lnTo>
                      <a:pt x="260" y="526"/>
                    </a:lnTo>
                    <a:lnTo>
                      <a:pt x="273" y="529"/>
                    </a:lnTo>
                    <a:lnTo>
                      <a:pt x="286" y="531"/>
                    </a:lnTo>
                    <a:lnTo>
                      <a:pt x="300" y="532"/>
                    </a:lnTo>
                    <a:lnTo>
                      <a:pt x="315" y="532"/>
                    </a:lnTo>
                    <a:lnTo>
                      <a:pt x="330" y="532"/>
                    </a:lnTo>
                    <a:lnTo>
                      <a:pt x="345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4" name="Freeform 1256"/>
              <p:cNvSpPr>
                <a:spLocks noEditPoints="1"/>
              </p:cNvSpPr>
              <p:nvPr/>
            </p:nvSpPr>
            <p:spPr bwMode="auto">
              <a:xfrm>
                <a:off x="2991" y="1717"/>
                <a:ext cx="74" cy="112"/>
              </a:xfrm>
              <a:custGeom>
                <a:avLst/>
                <a:gdLst>
                  <a:gd name="T0" fmla="*/ 15 w 368"/>
                  <a:gd name="T1" fmla="*/ 22 h 557"/>
                  <a:gd name="T2" fmla="*/ 14 w 368"/>
                  <a:gd name="T3" fmla="*/ 21 h 557"/>
                  <a:gd name="T4" fmla="*/ 14 w 368"/>
                  <a:gd name="T5" fmla="*/ 22 h 557"/>
                  <a:gd name="T6" fmla="*/ 13 w 368"/>
                  <a:gd name="T7" fmla="*/ 20 h 557"/>
                  <a:gd name="T8" fmla="*/ 15 w 368"/>
                  <a:gd name="T9" fmla="*/ 20 h 557"/>
                  <a:gd name="T10" fmla="*/ 13 w 368"/>
                  <a:gd name="T11" fmla="*/ 19 h 557"/>
                  <a:gd name="T12" fmla="*/ 12 w 368"/>
                  <a:gd name="T13" fmla="*/ 14 h 557"/>
                  <a:gd name="T14" fmla="*/ 10 w 368"/>
                  <a:gd name="T15" fmla="*/ 8 h 557"/>
                  <a:gd name="T16" fmla="*/ 13 w 368"/>
                  <a:gd name="T17" fmla="*/ 12 h 557"/>
                  <a:gd name="T18" fmla="*/ 14 w 368"/>
                  <a:gd name="T19" fmla="*/ 18 h 557"/>
                  <a:gd name="T20" fmla="*/ 9 w 368"/>
                  <a:gd name="T21" fmla="*/ 6 h 557"/>
                  <a:gd name="T22" fmla="*/ 7 w 368"/>
                  <a:gd name="T23" fmla="*/ 3 h 557"/>
                  <a:gd name="T24" fmla="*/ 9 w 368"/>
                  <a:gd name="T25" fmla="*/ 3 h 557"/>
                  <a:gd name="T26" fmla="*/ 10 w 368"/>
                  <a:gd name="T27" fmla="*/ 6 h 557"/>
                  <a:gd name="T28" fmla="*/ 7 w 368"/>
                  <a:gd name="T29" fmla="*/ 3 h 557"/>
                  <a:gd name="T30" fmla="*/ 5 w 368"/>
                  <a:gd name="T31" fmla="*/ 1 h 557"/>
                  <a:gd name="T32" fmla="*/ 5 w 368"/>
                  <a:gd name="T33" fmla="*/ 0 h 557"/>
                  <a:gd name="T34" fmla="*/ 7 w 368"/>
                  <a:gd name="T35" fmla="*/ 1 h 557"/>
                  <a:gd name="T36" fmla="*/ 7 w 368"/>
                  <a:gd name="T37" fmla="*/ 3 h 557"/>
                  <a:gd name="T38" fmla="*/ 4 w 368"/>
                  <a:gd name="T39" fmla="*/ 1 h 557"/>
                  <a:gd name="T40" fmla="*/ 2 w 368"/>
                  <a:gd name="T41" fmla="*/ 1 h 557"/>
                  <a:gd name="T42" fmla="*/ 3 w 368"/>
                  <a:gd name="T43" fmla="*/ 0 h 557"/>
                  <a:gd name="T44" fmla="*/ 4 w 368"/>
                  <a:gd name="T45" fmla="*/ 0 h 557"/>
                  <a:gd name="T46" fmla="*/ 2 w 368"/>
                  <a:gd name="T47" fmla="*/ 1 h 557"/>
                  <a:gd name="T48" fmla="*/ 1 w 368"/>
                  <a:gd name="T49" fmla="*/ 2 h 557"/>
                  <a:gd name="T50" fmla="*/ 1 w 368"/>
                  <a:gd name="T51" fmla="*/ 1 h 557"/>
                  <a:gd name="T52" fmla="*/ 0 w 368"/>
                  <a:gd name="T53" fmla="*/ 2 h 557"/>
                  <a:gd name="T54" fmla="*/ 0 w 368"/>
                  <a:gd name="T55" fmla="*/ 2 h 557"/>
                  <a:gd name="T56" fmla="*/ 1 w 368"/>
                  <a:gd name="T57" fmla="*/ 2 h 557"/>
                  <a:gd name="T58" fmla="*/ 1 w 368"/>
                  <a:gd name="T59" fmla="*/ 2 h 557"/>
                  <a:gd name="T60" fmla="*/ 0 w 368"/>
                  <a:gd name="T61" fmla="*/ 2 h 557"/>
                  <a:gd name="T62" fmla="*/ 2 w 368"/>
                  <a:gd name="T63" fmla="*/ 3 h 557"/>
                  <a:gd name="T64" fmla="*/ 1 w 368"/>
                  <a:gd name="T65" fmla="*/ 2 h 557"/>
                  <a:gd name="T66" fmla="*/ 1 w 368"/>
                  <a:gd name="T67" fmla="*/ 4 h 557"/>
                  <a:gd name="T68" fmla="*/ 2 w 368"/>
                  <a:gd name="T69" fmla="*/ 4 h 557"/>
                  <a:gd name="T70" fmla="*/ 5 w 368"/>
                  <a:gd name="T71" fmla="*/ 10 h 557"/>
                  <a:gd name="T72" fmla="*/ 2 w 368"/>
                  <a:gd name="T73" fmla="*/ 6 h 557"/>
                  <a:gd name="T74" fmla="*/ 5 w 368"/>
                  <a:gd name="T75" fmla="*/ 10 h 557"/>
                  <a:gd name="T76" fmla="*/ 4 w 368"/>
                  <a:gd name="T77" fmla="*/ 10 h 557"/>
                  <a:gd name="T78" fmla="*/ 5 w 368"/>
                  <a:gd name="T79" fmla="*/ 10 h 557"/>
                  <a:gd name="T80" fmla="*/ 6 w 368"/>
                  <a:gd name="T81" fmla="*/ 11 h 557"/>
                  <a:gd name="T82" fmla="*/ 5 w 368"/>
                  <a:gd name="T83" fmla="*/ 10 h 557"/>
                  <a:gd name="T84" fmla="*/ 5 w 368"/>
                  <a:gd name="T85" fmla="*/ 12 h 557"/>
                  <a:gd name="T86" fmla="*/ 6 w 368"/>
                  <a:gd name="T87" fmla="*/ 12 h 557"/>
                  <a:gd name="T88" fmla="*/ 7 w 368"/>
                  <a:gd name="T89" fmla="*/ 18 h 557"/>
                  <a:gd name="T90" fmla="*/ 6 w 368"/>
                  <a:gd name="T91" fmla="*/ 14 h 557"/>
                  <a:gd name="T92" fmla="*/ 7 w 368"/>
                  <a:gd name="T93" fmla="*/ 18 h 557"/>
                  <a:gd name="T94" fmla="*/ 7 w 368"/>
                  <a:gd name="T95" fmla="*/ 18 h 557"/>
                  <a:gd name="T96" fmla="*/ 9 w 368"/>
                  <a:gd name="T97" fmla="*/ 19 h 557"/>
                  <a:gd name="T98" fmla="*/ 10 w 368"/>
                  <a:gd name="T99" fmla="*/ 21 h 557"/>
                  <a:gd name="T100" fmla="*/ 8 w 368"/>
                  <a:gd name="T101" fmla="*/ 21 h 557"/>
                  <a:gd name="T102" fmla="*/ 7 w 368"/>
                  <a:gd name="T103" fmla="*/ 19 h 557"/>
                  <a:gd name="T104" fmla="*/ 11 w 368"/>
                  <a:gd name="T105" fmla="*/ 21 h 557"/>
                  <a:gd name="T106" fmla="*/ 13 w 368"/>
                  <a:gd name="T107" fmla="*/ 21 h 557"/>
                  <a:gd name="T108" fmla="*/ 14 w 368"/>
                  <a:gd name="T109" fmla="*/ 22 h 557"/>
                  <a:gd name="T110" fmla="*/ 12 w 368"/>
                  <a:gd name="T111" fmla="*/ 22 h 557"/>
                  <a:gd name="T112" fmla="*/ 10 w 368"/>
                  <a:gd name="T113" fmla="*/ 21 h 557"/>
                  <a:gd name="T114" fmla="*/ 15 w 368"/>
                  <a:gd name="T115" fmla="*/ 22 h 557"/>
                  <a:gd name="T116" fmla="*/ 15 w 368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8"/>
                  <a:gd name="T178" fmla="*/ 0 h 557"/>
                  <a:gd name="T179" fmla="*/ 368 w 368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8" h="557">
                    <a:moveTo>
                      <a:pt x="344" y="543"/>
                    </a:moveTo>
                    <a:lnTo>
                      <a:pt x="344" y="542"/>
                    </a:lnTo>
                    <a:lnTo>
                      <a:pt x="368" y="540"/>
                    </a:lnTo>
                    <a:lnTo>
                      <a:pt x="368" y="541"/>
                    </a:lnTo>
                    <a:lnTo>
                      <a:pt x="344" y="543"/>
                    </a:lnTo>
                    <a:close/>
                    <a:moveTo>
                      <a:pt x="344" y="542"/>
                    </a:moveTo>
                    <a:lnTo>
                      <a:pt x="343" y="533"/>
                    </a:lnTo>
                    <a:lnTo>
                      <a:pt x="341" y="518"/>
                    </a:lnTo>
                    <a:lnTo>
                      <a:pt x="365" y="514"/>
                    </a:lnTo>
                    <a:lnTo>
                      <a:pt x="367" y="528"/>
                    </a:lnTo>
                    <a:lnTo>
                      <a:pt x="368" y="540"/>
                    </a:lnTo>
                    <a:lnTo>
                      <a:pt x="344" y="542"/>
                    </a:lnTo>
                    <a:close/>
                    <a:moveTo>
                      <a:pt x="341" y="518"/>
                    </a:moveTo>
                    <a:lnTo>
                      <a:pt x="339" y="509"/>
                    </a:lnTo>
                    <a:lnTo>
                      <a:pt x="338" y="499"/>
                    </a:lnTo>
                    <a:lnTo>
                      <a:pt x="335" y="490"/>
                    </a:lnTo>
                    <a:lnTo>
                      <a:pt x="334" y="482"/>
                    </a:lnTo>
                    <a:lnTo>
                      <a:pt x="358" y="476"/>
                    </a:lnTo>
                    <a:lnTo>
                      <a:pt x="360" y="489"/>
                    </a:lnTo>
                    <a:lnTo>
                      <a:pt x="362" y="499"/>
                    </a:lnTo>
                    <a:lnTo>
                      <a:pt x="363" y="508"/>
                    </a:lnTo>
                    <a:lnTo>
                      <a:pt x="365" y="514"/>
                    </a:lnTo>
                    <a:lnTo>
                      <a:pt x="341" y="518"/>
                    </a:lnTo>
                    <a:close/>
                    <a:moveTo>
                      <a:pt x="334" y="482"/>
                    </a:moveTo>
                    <a:lnTo>
                      <a:pt x="328" y="453"/>
                    </a:lnTo>
                    <a:lnTo>
                      <a:pt x="320" y="420"/>
                    </a:lnTo>
                    <a:lnTo>
                      <a:pt x="312" y="385"/>
                    </a:lnTo>
                    <a:lnTo>
                      <a:pt x="301" y="348"/>
                    </a:lnTo>
                    <a:lnTo>
                      <a:pt x="289" y="310"/>
                    </a:lnTo>
                    <a:lnTo>
                      <a:pt x="276" y="271"/>
                    </a:lnTo>
                    <a:lnTo>
                      <a:pt x="262" y="233"/>
                    </a:lnTo>
                    <a:lnTo>
                      <a:pt x="246" y="196"/>
                    </a:lnTo>
                    <a:lnTo>
                      <a:pt x="268" y="186"/>
                    </a:lnTo>
                    <a:lnTo>
                      <a:pt x="284" y="224"/>
                    </a:lnTo>
                    <a:lnTo>
                      <a:pt x="299" y="263"/>
                    </a:lnTo>
                    <a:lnTo>
                      <a:pt x="312" y="302"/>
                    </a:lnTo>
                    <a:lnTo>
                      <a:pt x="324" y="341"/>
                    </a:lnTo>
                    <a:lnTo>
                      <a:pt x="334" y="378"/>
                    </a:lnTo>
                    <a:lnTo>
                      <a:pt x="344" y="414"/>
                    </a:lnTo>
                    <a:lnTo>
                      <a:pt x="352" y="447"/>
                    </a:lnTo>
                    <a:lnTo>
                      <a:pt x="358" y="476"/>
                    </a:lnTo>
                    <a:lnTo>
                      <a:pt x="334" y="482"/>
                    </a:lnTo>
                    <a:close/>
                    <a:moveTo>
                      <a:pt x="246" y="196"/>
                    </a:moveTo>
                    <a:lnTo>
                      <a:pt x="228" y="160"/>
                    </a:lnTo>
                    <a:lnTo>
                      <a:pt x="211" y="128"/>
                    </a:lnTo>
                    <a:lnTo>
                      <a:pt x="201" y="112"/>
                    </a:lnTo>
                    <a:lnTo>
                      <a:pt x="192" y="98"/>
                    </a:lnTo>
                    <a:lnTo>
                      <a:pt x="182" y="84"/>
                    </a:lnTo>
                    <a:lnTo>
                      <a:pt x="172" y="72"/>
                    </a:lnTo>
                    <a:lnTo>
                      <a:pt x="191" y="56"/>
                    </a:lnTo>
                    <a:lnTo>
                      <a:pt x="201" y="69"/>
                    </a:lnTo>
                    <a:lnTo>
                      <a:pt x="212" y="83"/>
                    </a:lnTo>
                    <a:lnTo>
                      <a:pt x="222" y="98"/>
                    </a:lnTo>
                    <a:lnTo>
                      <a:pt x="232" y="115"/>
                    </a:lnTo>
                    <a:lnTo>
                      <a:pt x="241" y="132"/>
                    </a:lnTo>
                    <a:lnTo>
                      <a:pt x="250" y="149"/>
                    </a:lnTo>
                    <a:lnTo>
                      <a:pt x="260" y="166"/>
                    </a:lnTo>
                    <a:lnTo>
                      <a:pt x="268" y="186"/>
                    </a:lnTo>
                    <a:lnTo>
                      <a:pt x="246" y="196"/>
                    </a:lnTo>
                    <a:close/>
                    <a:moveTo>
                      <a:pt x="172" y="72"/>
                    </a:moveTo>
                    <a:lnTo>
                      <a:pt x="158" y="58"/>
                    </a:lnTo>
                    <a:lnTo>
                      <a:pt x="144" y="47"/>
                    </a:lnTo>
                    <a:lnTo>
                      <a:pt x="138" y="41"/>
                    </a:lnTo>
                    <a:lnTo>
                      <a:pt x="130" y="37"/>
                    </a:lnTo>
                    <a:lnTo>
                      <a:pt x="123" y="32"/>
                    </a:lnTo>
                    <a:lnTo>
                      <a:pt x="115" y="29"/>
                    </a:lnTo>
                    <a:lnTo>
                      <a:pt x="124" y="7"/>
                    </a:lnTo>
                    <a:lnTo>
                      <a:pt x="132" y="10"/>
                    </a:lnTo>
                    <a:lnTo>
                      <a:pt x="141" y="14"/>
                    </a:lnTo>
                    <a:lnTo>
                      <a:pt x="150" y="20"/>
                    </a:lnTo>
                    <a:lnTo>
                      <a:pt x="158" y="26"/>
                    </a:lnTo>
                    <a:lnTo>
                      <a:pt x="167" y="32"/>
                    </a:lnTo>
                    <a:lnTo>
                      <a:pt x="174" y="40"/>
                    </a:lnTo>
                    <a:lnTo>
                      <a:pt x="183" y="48"/>
                    </a:lnTo>
                    <a:lnTo>
                      <a:pt x="191" y="56"/>
                    </a:lnTo>
                    <a:lnTo>
                      <a:pt x="172" y="72"/>
                    </a:lnTo>
                    <a:close/>
                    <a:moveTo>
                      <a:pt x="115" y="29"/>
                    </a:moveTo>
                    <a:lnTo>
                      <a:pt x="108" y="27"/>
                    </a:lnTo>
                    <a:lnTo>
                      <a:pt x="101" y="26"/>
                    </a:lnTo>
                    <a:lnTo>
                      <a:pt x="93" y="25"/>
                    </a:lnTo>
                    <a:lnTo>
                      <a:pt x="86" y="25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2" y="29"/>
                    </a:lnTo>
                    <a:lnTo>
                      <a:pt x="55" y="32"/>
                    </a:lnTo>
                    <a:lnTo>
                      <a:pt x="45" y="10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75" y="1"/>
                    </a:lnTo>
                    <a:lnTo>
                      <a:pt x="85" y="0"/>
                    </a:lnTo>
                    <a:lnTo>
                      <a:pt x="95" y="0"/>
                    </a:lnTo>
                    <a:lnTo>
                      <a:pt x="104" y="1"/>
                    </a:lnTo>
                    <a:lnTo>
                      <a:pt x="114" y="3"/>
                    </a:lnTo>
                    <a:lnTo>
                      <a:pt x="124" y="7"/>
                    </a:lnTo>
                    <a:lnTo>
                      <a:pt x="115" y="29"/>
                    </a:lnTo>
                    <a:close/>
                    <a:moveTo>
                      <a:pt x="55" y="32"/>
                    </a:moveTo>
                    <a:lnTo>
                      <a:pt x="46" y="37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19" y="55"/>
                    </a:lnTo>
                    <a:lnTo>
                      <a:pt x="4" y="37"/>
                    </a:lnTo>
                    <a:lnTo>
                      <a:pt x="14" y="28"/>
                    </a:lnTo>
                    <a:lnTo>
                      <a:pt x="24" y="21"/>
                    </a:lnTo>
                    <a:lnTo>
                      <a:pt x="34" y="15"/>
                    </a:lnTo>
                    <a:lnTo>
                      <a:pt x="45" y="10"/>
                    </a:lnTo>
                    <a:lnTo>
                      <a:pt x="55" y="32"/>
                    </a:lnTo>
                    <a:close/>
                    <a:moveTo>
                      <a:pt x="1" y="53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4" y="37"/>
                    </a:lnTo>
                    <a:lnTo>
                      <a:pt x="11" y="47"/>
                    </a:lnTo>
                    <a:lnTo>
                      <a:pt x="1" y="53"/>
                    </a:lnTo>
                    <a:close/>
                    <a:moveTo>
                      <a:pt x="22" y="40"/>
                    </a:moveTo>
                    <a:lnTo>
                      <a:pt x="21" y="39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22" y="40"/>
                    </a:lnTo>
                    <a:close/>
                    <a:moveTo>
                      <a:pt x="21" y="39"/>
                    </a:moveTo>
                    <a:lnTo>
                      <a:pt x="21" y="39"/>
                    </a:lnTo>
                    <a:lnTo>
                      <a:pt x="21" y="40"/>
                    </a:lnTo>
                    <a:lnTo>
                      <a:pt x="11" y="47"/>
                    </a:lnTo>
                    <a:lnTo>
                      <a:pt x="21" y="39"/>
                    </a:lnTo>
                    <a:close/>
                    <a:moveTo>
                      <a:pt x="21" y="40"/>
                    </a:moveTo>
                    <a:lnTo>
                      <a:pt x="30" y="53"/>
                    </a:lnTo>
                    <a:lnTo>
                      <a:pt x="39" y="68"/>
                    </a:lnTo>
                    <a:lnTo>
                      <a:pt x="19" y="81"/>
                    </a:lnTo>
                    <a:lnTo>
                      <a:pt x="10" y="67"/>
                    </a:lnTo>
                    <a:lnTo>
                      <a:pt x="2" y="53"/>
                    </a:lnTo>
                    <a:lnTo>
                      <a:pt x="21" y="40"/>
                    </a:lnTo>
                    <a:close/>
                    <a:moveTo>
                      <a:pt x="39" y="68"/>
                    </a:moveTo>
                    <a:lnTo>
                      <a:pt x="49" y="83"/>
                    </a:lnTo>
                    <a:lnTo>
                      <a:pt x="57" y="96"/>
                    </a:lnTo>
                    <a:lnTo>
                      <a:pt x="35" y="108"/>
                    </a:lnTo>
                    <a:lnTo>
                      <a:pt x="27" y="93"/>
                    </a:lnTo>
                    <a:lnTo>
                      <a:pt x="19" y="81"/>
                    </a:lnTo>
                    <a:lnTo>
                      <a:pt x="39" y="68"/>
                    </a:lnTo>
                    <a:close/>
                    <a:moveTo>
                      <a:pt x="57" y="96"/>
                    </a:moveTo>
                    <a:lnTo>
                      <a:pt x="77" y="132"/>
                    </a:lnTo>
                    <a:lnTo>
                      <a:pt x="96" y="169"/>
                    </a:lnTo>
                    <a:lnTo>
                      <a:pt x="114" y="205"/>
                    </a:lnTo>
                    <a:lnTo>
                      <a:pt x="129" y="242"/>
                    </a:lnTo>
                    <a:lnTo>
                      <a:pt x="106" y="252"/>
                    </a:lnTo>
                    <a:lnTo>
                      <a:pt x="91" y="216"/>
                    </a:lnTo>
                    <a:lnTo>
                      <a:pt x="74" y="180"/>
                    </a:lnTo>
                    <a:lnTo>
                      <a:pt x="56" y="145"/>
                    </a:lnTo>
                    <a:lnTo>
                      <a:pt x="35" y="108"/>
                    </a:lnTo>
                    <a:lnTo>
                      <a:pt x="57" y="96"/>
                    </a:lnTo>
                    <a:close/>
                    <a:moveTo>
                      <a:pt x="129" y="242"/>
                    </a:moveTo>
                    <a:lnTo>
                      <a:pt x="129" y="242"/>
                    </a:lnTo>
                    <a:lnTo>
                      <a:pt x="108" y="253"/>
                    </a:lnTo>
                    <a:lnTo>
                      <a:pt x="106" y="251"/>
                    </a:lnTo>
                    <a:lnTo>
                      <a:pt x="106" y="252"/>
                    </a:lnTo>
                    <a:lnTo>
                      <a:pt x="129" y="242"/>
                    </a:lnTo>
                    <a:close/>
                    <a:moveTo>
                      <a:pt x="129" y="242"/>
                    </a:moveTo>
                    <a:lnTo>
                      <a:pt x="129" y="243"/>
                    </a:lnTo>
                    <a:lnTo>
                      <a:pt x="118" y="247"/>
                    </a:lnTo>
                    <a:lnTo>
                      <a:pt x="129" y="242"/>
                    </a:lnTo>
                    <a:close/>
                    <a:moveTo>
                      <a:pt x="129" y="243"/>
                    </a:moveTo>
                    <a:lnTo>
                      <a:pt x="136" y="259"/>
                    </a:lnTo>
                    <a:lnTo>
                      <a:pt x="141" y="271"/>
                    </a:lnTo>
                    <a:lnTo>
                      <a:pt x="117" y="280"/>
                    </a:lnTo>
                    <a:lnTo>
                      <a:pt x="112" y="264"/>
                    </a:lnTo>
                    <a:lnTo>
                      <a:pt x="106" y="252"/>
                    </a:lnTo>
                    <a:lnTo>
                      <a:pt x="129" y="243"/>
                    </a:lnTo>
                    <a:close/>
                    <a:moveTo>
                      <a:pt x="141" y="271"/>
                    </a:moveTo>
                    <a:lnTo>
                      <a:pt x="145" y="284"/>
                    </a:lnTo>
                    <a:lnTo>
                      <a:pt x="151" y="300"/>
                    </a:lnTo>
                    <a:lnTo>
                      <a:pt x="127" y="308"/>
                    </a:lnTo>
                    <a:lnTo>
                      <a:pt x="124" y="296"/>
                    </a:lnTo>
                    <a:lnTo>
                      <a:pt x="117" y="280"/>
                    </a:lnTo>
                    <a:lnTo>
                      <a:pt x="141" y="271"/>
                    </a:lnTo>
                    <a:close/>
                    <a:moveTo>
                      <a:pt x="151" y="300"/>
                    </a:moveTo>
                    <a:lnTo>
                      <a:pt x="162" y="337"/>
                    </a:lnTo>
                    <a:lnTo>
                      <a:pt x="171" y="374"/>
                    </a:lnTo>
                    <a:lnTo>
                      <a:pt x="179" y="410"/>
                    </a:lnTo>
                    <a:lnTo>
                      <a:pt x="185" y="446"/>
                    </a:lnTo>
                    <a:lnTo>
                      <a:pt x="160" y="449"/>
                    </a:lnTo>
                    <a:lnTo>
                      <a:pt x="155" y="414"/>
                    </a:lnTo>
                    <a:lnTo>
                      <a:pt x="147" y="379"/>
                    </a:lnTo>
                    <a:lnTo>
                      <a:pt x="139" y="344"/>
                    </a:lnTo>
                    <a:lnTo>
                      <a:pt x="127" y="308"/>
                    </a:lnTo>
                    <a:lnTo>
                      <a:pt x="151" y="300"/>
                    </a:lnTo>
                    <a:close/>
                    <a:moveTo>
                      <a:pt x="162" y="453"/>
                    </a:moveTo>
                    <a:lnTo>
                      <a:pt x="162" y="452"/>
                    </a:lnTo>
                    <a:lnTo>
                      <a:pt x="160" y="449"/>
                    </a:lnTo>
                    <a:lnTo>
                      <a:pt x="172" y="448"/>
                    </a:lnTo>
                    <a:lnTo>
                      <a:pt x="162" y="453"/>
                    </a:lnTo>
                    <a:close/>
                    <a:moveTo>
                      <a:pt x="184" y="443"/>
                    </a:moveTo>
                    <a:lnTo>
                      <a:pt x="191" y="456"/>
                    </a:lnTo>
                    <a:lnTo>
                      <a:pt x="198" y="468"/>
                    </a:lnTo>
                    <a:lnTo>
                      <a:pt x="206" y="479"/>
                    </a:lnTo>
                    <a:lnTo>
                      <a:pt x="214" y="488"/>
                    </a:lnTo>
                    <a:lnTo>
                      <a:pt x="223" y="497"/>
                    </a:lnTo>
                    <a:lnTo>
                      <a:pt x="233" y="506"/>
                    </a:lnTo>
                    <a:lnTo>
                      <a:pt x="243" y="512"/>
                    </a:lnTo>
                    <a:lnTo>
                      <a:pt x="252" y="517"/>
                    </a:lnTo>
                    <a:lnTo>
                      <a:pt x="241" y="539"/>
                    </a:lnTo>
                    <a:lnTo>
                      <a:pt x="230" y="533"/>
                    </a:lnTo>
                    <a:lnTo>
                      <a:pt x="218" y="525"/>
                    </a:lnTo>
                    <a:lnTo>
                      <a:pt x="207" y="515"/>
                    </a:lnTo>
                    <a:lnTo>
                      <a:pt x="197" y="506"/>
                    </a:lnTo>
                    <a:lnTo>
                      <a:pt x="187" y="494"/>
                    </a:lnTo>
                    <a:lnTo>
                      <a:pt x="178" y="482"/>
                    </a:lnTo>
                    <a:lnTo>
                      <a:pt x="170" y="468"/>
                    </a:lnTo>
                    <a:lnTo>
                      <a:pt x="162" y="453"/>
                    </a:lnTo>
                    <a:lnTo>
                      <a:pt x="184" y="443"/>
                    </a:lnTo>
                    <a:close/>
                    <a:moveTo>
                      <a:pt x="252" y="517"/>
                    </a:moveTo>
                    <a:lnTo>
                      <a:pt x="263" y="523"/>
                    </a:lnTo>
                    <a:lnTo>
                      <a:pt x="275" y="527"/>
                    </a:lnTo>
                    <a:lnTo>
                      <a:pt x="287" y="529"/>
                    </a:lnTo>
                    <a:lnTo>
                      <a:pt x="299" y="531"/>
                    </a:lnTo>
                    <a:lnTo>
                      <a:pt x="312" y="533"/>
                    </a:lnTo>
                    <a:lnTo>
                      <a:pt x="326" y="533"/>
                    </a:lnTo>
                    <a:lnTo>
                      <a:pt x="340" y="531"/>
                    </a:lnTo>
                    <a:lnTo>
                      <a:pt x="354" y="529"/>
                    </a:lnTo>
                    <a:lnTo>
                      <a:pt x="358" y="554"/>
                    </a:lnTo>
                    <a:lnTo>
                      <a:pt x="342" y="556"/>
                    </a:lnTo>
                    <a:lnTo>
                      <a:pt x="326" y="557"/>
                    </a:lnTo>
                    <a:lnTo>
                      <a:pt x="311" y="557"/>
                    </a:lnTo>
                    <a:lnTo>
                      <a:pt x="295" y="556"/>
                    </a:lnTo>
                    <a:lnTo>
                      <a:pt x="281" y="553"/>
                    </a:lnTo>
                    <a:lnTo>
                      <a:pt x="267" y="550"/>
                    </a:lnTo>
                    <a:lnTo>
                      <a:pt x="254" y="545"/>
                    </a:lnTo>
                    <a:lnTo>
                      <a:pt x="241" y="539"/>
                    </a:lnTo>
                    <a:lnTo>
                      <a:pt x="252" y="517"/>
                    </a:lnTo>
                    <a:close/>
                    <a:moveTo>
                      <a:pt x="368" y="541"/>
                    </a:moveTo>
                    <a:lnTo>
                      <a:pt x="368" y="545"/>
                    </a:lnTo>
                    <a:lnTo>
                      <a:pt x="366" y="549"/>
                    </a:lnTo>
                    <a:lnTo>
                      <a:pt x="362" y="552"/>
                    </a:lnTo>
                    <a:lnTo>
                      <a:pt x="358" y="554"/>
                    </a:lnTo>
                    <a:lnTo>
                      <a:pt x="356" y="542"/>
                    </a:lnTo>
                    <a:lnTo>
                      <a:pt x="368" y="5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5" name="Freeform 1257"/>
              <p:cNvSpPr>
                <a:spLocks/>
              </p:cNvSpPr>
              <p:nvPr/>
            </p:nvSpPr>
            <p:spPr bwMode="auto">
              <a:xfrm>
                <a:off x="2967" y="1728"/>
                <a:ext cx="58" cy="101"/>
              </a:xfrm>
              <a:custGeom>
                <a:avLst/>
                <a:gdLst>
                  <a:gd name="T0" fmla="*/ 13 w 313"/>
                  <a:gd name="T1" fmla="*/ 19 h 505"/>
                  <a:gd name="T2" fmla="*/ 12 w 313"/>
                  <a:gd name="T3" fmla="*/ 17 h 505"/>
                  <a:gd name="T4" fmla="*/ 11 w 313"/>
                  <a:gd name="T5" fmla="*/ 13 h 505"/>
                  <a:gd name="T6" fmla="*/ 10 w 313"/>
                  <a:gd name="T7" fmla="*/ 10 h 505"/>
                  <a:gd name="T8" fmla="*/ 9 w 313"/>
                  <a:gd name="T9" fmla="*/ 8 h 505"/>
                  <a:gd name="T10" fmla="*/ 9 w 313"/>
                  <a:gd name="T11" fmla="*/ 6 h 505"/>
                  <a:gd name="T12" fmla="*/ 8 w 313"/>
                  <a:gd name="T13" fmla="*/ 4 h 505"/>
                  <a:gd name="T14" fmla="*/ 7 w 313"/>
                  <a:gd name="T15" fmla="*/ 3 h 505"/>
                  <a:gd name="T16" fmla="*/ 6 w 313"/>
                  <a:gd name="T17" fmla="*/ 1 h 505"/>
                  <a:gd name="T18" fmla="*/ 5 w 313"/>
                  <a:gd name="T19" fmla="*/ 1 h 505"/>
                  <a:gd name="T20" fmla="*/ 4 w 313"/>
                  <a:gd name="T21" fmla="*/ 0 h 505"/>
                  <a:gd name="T22" fmla="*/ 4 w 313"/>
                  <a:gd name="T23" fmla="*/ 0 h 505"/>
                  <a:gd name="T24" fmla="*/ 3 w 313"/>
                  <a:gd name="T25" fmla="*/ 0 h 505"/>
                  <a:gd name="T26" fmla="*/ 2 w 313"/>
                  <a:gd name="T27" fmla="*/ 0 h 505"/>
                  <a:gd name="T28" fmla="*/ 2 w 313"/>
                  <a:gd name="T29" fmla="*/ 0 h 505"/>
                  <a:gd name="T30" fmla="*/ 1 w 313"/>
                  <a:gd name="T31" fmla="*/ 1 h 505"/>
                  <a:gd name="T32" fmla="*/ 0 w 313"/>
                  <a:gd name="T33" fmla="*/ 1 h 505"/>
                  <a:gd name="T34" fmla="*/ 1 w 313"/>
                  <a:gd name="T35" fmla="*/ 2 h 505"/>
                  <a:gd name="T36" fmla="*/ 2 w 313"/>
                  <a:gd name="T37" fmla="*/ 4 h 505"/>
                  <a:gd name="T38" fmla="*/ 3 w 313"/>
                  <a:gd name="T39" fmla="*/ 6 h 505"/>
                  <a:gd name="T40" fmla="*/ 4 w 313"/>
                  <a:gd name="T41" fmla="*/ 8 h 505"/>
                  <a:gd name="T42" fmla="*/ 4 w 313"/>
                  <a:gd name="T43" fmla="*/ 10 h 505"/>
                  <a:gd name="T44" fmla="*/ 5 w 313"/>
                  <a:gd name="T45" fmla="*/ 12 h 505"/>
                  <a:gd name="T46" fmla="*/ 5 w 313"/>
                  <a:gd name="T47" fmla="*/ 14 h 505"/>
                  <a:gd name="T48" fmla="*/ 6 w 313"/>
                  <a:gd name="T49" fmla="*/ 16 h 505"/>
                  <a:gd name="T50" fmla="*/ 6 w 313"/>
                  <a:gd name="T51" fmla="*/ 17 h 505"/>
                  <a:gd name="T52" fmla="*/ 7 w 313"/>
                  <a:gd name="T53" fmla="*/ 18 h 505"/>
                  <a:gd name="T54" fmla="*/ 8 w 313"/>
                  <a:gd name="T55" fmla="*/ 19 h 505"/>
                  <a:gd name="T56" fmla="*/ 8 w 313"/>
                  <a:gd name="T57" fmla="*/ 19 h 505"/>
                  <a:gd name="T58" fmla="*/ 9 w 313"/>
                  <a:gd name="T59" fmla="*/ 20 h 505"/>
                  <a:gd name="T60" fmla="*/ 10 w 313"/>
                  <a:gd name="T61" fmla="*/ 20 h 505"/>
                  <a:gd name="T62" fmla="*/ 11 w 313"/>
                  <a:gd name="T63" fmla="*/ 20 h 505"/>
                  <a:gd name="T64" fmla="*/ 12 w 313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3"/>
                  <a:gd name="T100" fmla="*/ 0 h 505"/>
                  <a:gd name="T101" fmla="*/ 313 w 313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3" h="505">
                    <a:moveTo>
                      <a:pt x="313" y="503"/>
                    </a:moveTo>
                    <a:lnTo>
                      <a:pt x="311" y="482"/>
                    </a:lnTo>
                    <a:lnTo>
                      <a:pt x="306" y="452"/>
                    </a:lnTo>
                    <a:lnTo>
                      <a:pt x="298" y="414"/>
                    </a:lnTo>
                    <a:lnTo>
                      <a:pt x="287" y="370"/>
                    </a:lnTo>
                    <a:lnTo>
                      <a:pt x="275" y="321"/>
                    </a:lnTo>
                    <a:lnTo>
                      <a:pt x="260" y="271"/>
                    </a:lnTo>
                    <a:lnTo>
                      <a:pt x="252" y="246"/>
                    </a:lnTo>
                    <a:lnTo>
                      <a:pt x="242" y="220"/>
                    </a:lnTo>
                    <a:lnTo>
                      <a:pt x="232" y="194"/>
                    </a:lnTo>
                    <a:lnTo>
                      <a:pt x="222" y="169"/>
                    </a:lnTo>
                    <a:lnTo>
                      <a:pt x="212" y="145"/>
                    </a:lnTo>
                    <a:lnTo>
                      <a:pt x="201" y="124"/>
                    </a:lnTo>
                    <a:lnTo>
                      <a:pt x="189" y="102"/>
                    </a:lnTo>
                    <a:lnTo>
                      <a:pt x="177" y="82"/>
                    </a:lnTo>
                    <a:lnTo>
                      <a:pt x="164" y="63"/>
                    </a:lnTo>
                    <a:lnTo>
                      <a:pt x="151" y="47"/>
                    </a:lnTo>
                    <a:lnTo>
                      <a:pt x="138" y="33"/>
                    </a:lnTo>
                    <a:lnTo>
                      <a:pt x="124" y="21"/>
                    </a:lnTo>
                    <a:lnTo>
                      <a:pt x="118" y="16"/>
                    </a:lnTo>
                    <a:lnTo>
                      <a:pt x="110" y="12"/>
                    </a:lnTo>
                    <a:lnTo>
                      <a:pt x="103" y="7"/>
                    </a:lnTo>
                    <a:lnTo>
                      <a:pt x="95" y="5"/>
                    </a:lnTo>
                    <a:lnTo>
                      <a:pt x="89" y="2"/>
                    </a:lnTo>
                    <a:lnTo>
                      <a:pt x="81" y="1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57" y="1"/>
                    </a:lnTo>
                    <a:lnTo>
                      <a:pt x="50" y="2"/>
                    </a:lnTo>
                    <a:lnTo>
                      <a:pt x="41" y="5"/>
                    </a:lnTo>
                    <a:lnTo>
                      <a:pt x="33" y="8"/>
                    </a:lnTo>
                    <a:lnTo>
                      <a:pt x="25" y="13"/>
                    </a:lnTo>
                    <a:lnTo>
                      <a:pt x="16" y="18"/>
                    </a:lnTo>
                    <a:lnTo>
                      <a:pt x="9" y="24"/>
                    </a:lnTo>
                    <a:lnTo>
                      <a:pt x="0" y="31"/>
                    </a:lnTo>
                    <a:lnTo>
                      <a:pt x="14" y="55"/>
                    </a:lnTo>
                    <a:lnTo>
                      <a:pt x="28" y="78"/>
                    </a:lnTo>
                    <a:lnTo>
                      <a:pt x="41" y="103"/>
                    </a:lnTo>
                    <a:lnTo>
                      <a:pt x="54" y="127"/>
                    </a:lnTo>
                    <a:lnTo>
                      <a:pt x="66" y="151"/>
                    </a:lnTo>
                    <a:lnTo>
                      <a:pt x="77" y="175"/>
                    </a:lnTo>
                    <a:lnTo>
                      <a:pt x="87" y="198"/>
                    </a:lnTo>
                    <a:lnTo>
                      <a:pt x="97" y="222"/>
                    </a:lnTo>
                    <a:lnTo>
                      <a:pt x="106" y="247"/>
                    </a:lnTo>
                    <a:lnTo>
                      <a:pt x="114" y="271"/>
                    </a:lnTo>
                    <a:lnTo>
                      <a:pt x="122" y="294"/>
                    </a:lnTo>
                    <a:lnTo>
                      <a:pt x="128" y="318"/>
                    </a:lnTo>
                    <a:lnTo>
                      <a:pt x="135" y="343"/>
                    </a:lnTo>
                    <a:lnTo>
                      <a:pt x="140" y="367"/>
                    </a:lnTo>
                    <a:lnTo>
                      <a:pt x="145" y="390"/>
                    </a:lnTo>
                    <a:lnTo>
                      <a:pt x="148" y="413"/>
                    </a:lnTo>
                    <a:lnTo>
                      <a:pt x="154" y="426"/>
                    </a:lnTo>
                    <a:lnTo>
                      <a:pt x="162" y="439"/>
                    </a:lnTo>
                    <a:lnTo>
                      <a:pt x="170" y="450"/>
                    </a:lnTo>
                    <a:lnTo>
                      <a:pt x="178" y="460"/>
                    </a:lnTo>
                    <a:lnTo>
                      <a:pt x="187" y="469"/>
                    </a:lnTo>
                    <a:lnTo>
                      <a:pt x="195" y="477"/>
                    </a:lnTo>
                    <a:lnTo>
                      <a:pt x="205" y="485"/>
                    </a:lnTo>
                    <a:lnTo>
                      <a:pt x="216" y="490"/>
                    </a:lnTo>
                    <a:lnTo>
                      <a:pt x="226" y="495"/>
                    </a:lnTo>
                    <a:lnTo>
                      <a:pt x="238" y="500"/>
                    </a:lnTo>
                    <a:lnTo>
                      <a:pt x="248" y="503"/>
                    </a:lnTo>
                    <a:lnTo>
                      <a:pt x="260" y="504"/>
                    </a:lnTo>
                    <a:lnTo>
                      <a:pt x="273" y="505"/>
                    </a:lnTo>
                    <a:lnTo>
                      <a:pt x="286" y="505"/>
                    </a:lnTo>
                    <a:lnTo>
                      <a:pt x="299" y="505"/>
                    </a:lnTo>
                    <a:lnTo>
                      <a:pt x="313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6" name="Freeform 1258"/>
              <p:cNvSpPr>
                <a:spLocks noEditPoints="1"/>
              </p:cNvSpPr>
              <p:nvPr/>
            </p:nvSpPr>
            <p:spPr bwMode="auto">
              <a:xfrm>
                <a:off x="2967" y="1721"/>
                <a:ext cx="66" cy="108"/>
              </a:xfrm>
              <a:custGeom>
                <a:avLst/>
                <a:gdLst>
                  <a:gd name="T0" fmla="*/ 13 w 338"/>
                  <a:gd name="T1" fmla="*/ 21 h 530"/>
                  <a:gd name="T2" fmla="*/ 12 w 338"/>
                  <a:gd name="T3" fmla="*/ 21 h 530"/>
                  <a:gd name="T4" fmla="*/ 13 w 338"/>
                  <a:gd name="T5" fmla="*/ 20 h 530"/>
                  <a:gd name="T6" fmla="*/ 12 w 338"/>
                  <a:gd name="T7" fmla="*/ 19 h 530"/>
                  <a:gd name="T8" fmla="*/ 13 w 338"/>
                  <a:gd name="T9" fmla="*/ 18 h 530"/>
                  <a:gd name="T10" fmla="*/ 13 w 338"/>
                  <a:gd name="T11" fmla="*/ 20 h 530"/>
                  <a:gd name="T12" fmla="*/ 11 w 338"/>
                  <a:gd name="T13" fmla="*/ 16 h 530"/>
                  <a:gd name="T14" fmla="*/ 10 w 338"/>
                  <a:gd name="T15" fmla="*/ 10 h 530"/>
                  <a:gd name="T16" fmla="*/ 10 w 338"/>
                  <a:gd name="T17" fmla="*/ 9 h 530"/>
                  <a:gd name="T18" fmla="*/ 12 w 338"/>
                  <a:gd name="T19" fmla="*/ 14 h 530"/>
                  <a:gd name="T20" fmla="*/ 12 w 338"/>
                  <a:gd name="T21" fmla="*/ 18 h 530"/>
                  <a:gd name="T22" fmla="*/ 8 w 338"/>
                  <a:gd name="T23" fmla="*/ 5 h 530"/>
                  <a:gd name="T24" fmla="*/ 6 w 338"/>
                  <a:gd name="T25" fmla="*/ 3 h 530"/>
                  <a:gd name="T26" fmla="*/ 7 w 338"/>
                  <a:gd name="T27" fmla="*/ 3 h 530"/>
                  <a:gd name="T28" fmla="*/ 9 w 338"/>
                  <a:gd name="T29" fmla="*/ 6 h 530"/>
                  <a:gd name="T30" fmla="*/ 6 w 338"/>
                  <a:gd name="T31" fmla="*/ 2 h 530"/>
                  <a:gd name="T32" fmla="*/ 4 w 338"/>
                  <a:gd name="T33" fmla="*/ 1 h 530"/>
                  <a:gd name="T34" fmla="*/ 5 w 338"/>
                  <a:gd name="T35" fmla="*/ 1 h 530"/>
                  <a:gd name="T36" fmla="*/ 6 w 338"/>
                  <a:gd name="T37" fmla="*/ 2 h 530"/>
                  <a:gd name="T38" fmla="*/ 3 w 338"/>
                  <a:gd name="T39" fmla="*/ 1 h 530"/>
                  <a:gd name="T40" fmla="*/ 2 w 338"/>
                  <a:gd name="T41" fmla="*/ 1 h 530"/>
                  <a:gd name="T42" fmla="*/ 2 w 338"/>
                  <a:gd name="T43" fmla="*/ 0 h 530"/>
                  <a:gd name="T44" fmla="*/ 4 w 338"/>
                  <a:gd name="T45" fmla="*/ 0 h 530"/>
                  <a:gd name="T46" fmla="*/ 2 w 338"/>
                  <a:gd name="T47" fmla="*/ 1 h 530"/>
                  <a:gd name="T48" fmla="*/ 1 w 338"/>
                  <a:gd name="T49" fmla="*/ 2 h 530"/>
                  <a:gd name="T50" fmla="*/ 1 w 338"/>
                  <a:gd name="T51" fmla="*/ 1 h 530"/>
                  <a:gd name="T52" fmla="*/ 0 w 338"/>
                  <a:gd name="T53" fmla="*/ 2 h 530"/>
                  <a:gd name="T54" fmla="*/ 0 w 338"/>
                  <a:gd name="T55" fmla="*/ 2 h 530"/>
                  <a:gd name="T56" fmla="*/ 1 w 338"/>
                  <a:gd name="T57" fmla="*/ 1 h 530"/>
                  <a:gd name="T58" fmla="*/ 1 w 338"/>
                  <a:gd name="T59" fmla="*/ 1 h 530"/>
                  <a:gd name="T60" fmla="*/ 0 w 338"/>
                  <a:gd name="T61" fmla="*/ 2 h 530"/>
                  <a:gd name="T62" fmla="*/ 2 w 338"/>
                  <a:gd name="T63" fmla="*/ 3 h 530"/>
                  <a:gd name="T64" fmla="*/ 1 w 338"/>
                  <a:gd name="T65" fmla="*/ 1 h 530"/>
                  <a:gd name="T66" fmla="*/ 1 w 338"/>
                  <a:gd name="T67" fmla="*/ 4 h 530"/>
                  <a:gd name="T68" fmla="*/ 2 w 338"/>
                  <a:gd name="T69" fmla="*/ 4 h 530"/>
                  <a:gd name="T70" fmla="*/ 5 w 338"/>
                  <a:gd name="T71" fmla="*/ 9 h 530"/>
                  <a:gd name="T72" fmla="*/ 2 w 338"/>
                  <a:gd name="T73" fmla="*/ 5 h 530"/>
                  <a:gd name="T74" fmla="*/ 5 w 338"/>
                  <a:gd name="T75" fmla="*/ 9 h 530"/>
                  <a:gd name="T76" fmla="*/ 5 w 338"/>
                  <a:gd name="T77" fmla="*/ 9 h 530"/>
                  <a:gd name="T78" fmla="*/ 4 w 338"/>
                  <a:gd name="T79" fmla="*/ 10 h 530"/>
                  <a:gd name="T80" fmla="*/ 5 w 338"/>
                  <a:gd name="T81" fmla="*/ 9 h 530"/>
                  <a:gd name="T82" fmla="*/ 5 w 338"/>
                  <a:gd name="T83" fmla="*/ 10 h 530"/>
                  <a:gd name="T84" fmla="*/ 4 w 338"/>
                  <a:gd name="T85" fmla="*/ 10 h 530"/>
                  <a:gd name="T86" fmla="*/ 6 w 338"/>
                  <a:gd name="T87" fmla="*/ 11 h 530"/>
                  <a:gd name="T88" fmla="*/ 5 w 338"/>
                  <a:gd name="T89" fmla="*/ 10 h 530"/>
                  <a:gd name="T90" fmla="*/ 7 w 338"/>
                  <a:gd name="T91" fmla="*/ 16 h 530"/>
                  <a:gd name="T92" fmla="*/ 5 w 338"/>
                  <a:gd name="T93" fmla="*/ 14 h 530"/>
                  <a:gd name="T94" fmla="*/ 6 w 338"/>
                  <a:gd name="T95" fmla="*/ 17 h 530"/>
                  <a:gd name="T96" fmla="*/ 6 w 338"/>
                  <a:gd name="T97" fmla="*/ 17 h 530"/>
                  <a:gd name="T98" fmla="*/ 8 w 338"/>
                  <a:gd name="T99" fmla="*/ 18 h 530"/>
                  <a:gd name="T100" fmla="*/ 9 w 338"/>
                  <a:gd name="T101" fmla="*/ 19 h 530"/>
                  <a:gd name="T102" fmla="*/ 8 w 338"/>
                  <a:gd name="T103" fmla="*/ 20 h 530"/>
                  <a:gd name="T104" fmla="*/ 7 w 338"/>
                  <a:gd name="T105" fmla="*/ 18 h 530"/>
                  <a:gd name="T106" fmla="*/ 9 w 338"/>
                  <a:gd name="T107" fmla="*/ 20 h 530"/>
                  <a:gd name="T108" fmla="*/ 11 w 338"/>
                  <a:gd name="T109" fmla="*/ 20 h 530"/>
                  <a:gd name="T110" fmla="*/ 13 w 338"/>
                  <a:gd name="T111" fmla="*/ 20 h 530"/>
                  <a:gd name="T112" fmla="*/ 11 w 338"/>
                  <a:gd name="T113" fmla="*/ 21 h 530"/>
                  <a:gd name="T114" fmla="*/ 9 w 338"/>
                  <a:gd name="T115" fmla="*/ 21 h 530"/>
                  <a:gd name="T116" fmla="*/ 13 w 338"/>
                  <a:gd name="T117" fmla="*/ 21 h 530"/>
                  <a:gd name="T118" fmla="*/ 13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313" y="516"/>
                    </a:moveTo>
                    <a:lnTo>
                      <a:pt x="313" y="515"/>
                    </a:lnTo>
                    <a:lnTo>
                      <a:pt x="338" y="514"/>
                    </a:lnTo>
                    <a:lnTo>
                      <a:pt x="313" y="516"/>
                    </a:lnTo>
                    <a:close/>
                    <a:moveTo>
                      <a:pt x="313" y="515"/>
                    </a:moveTo>
                    <a:lnTo>
                      <a:pt x="312" y="506"/>
                    </a:lnTo>
                    <a:lnTo>
                      <a:pt x="310" y="492"/>
                    </a:lnTo>
                    <a:lnTo>
                      <a:pt x="335" y="489"/>
                    </a:lnTo>
                    <a:lnTo>
                      <a:pt x="336" y="502"/>
                    </a:lnTo>
                    <a:lnTo>
                      <a:pt x="338" y="514"/>
                    </a:lnTo>
                    <a:lnTo>
                      <a:pt x="313" y="515"/>
                    </a:lnTo>
                    <a:close/>
                    <a:moveTo>
                      <a:pt x="310" y="492"/>
                    </a:moveTo>
                    <a:lnTo>
                      <a:pt x="309" y="483"/>
                    </a:lnTo>
                    <a:lnTo>
                      <a:pt x="307" y="474"/>
                    </a:lnTo>
                    <a:lnTo>
                      <a:pt x="306" y="465"/>
                    </a:lnTo>
                    <a:lnTo>
                      <a:pt x="304" y="458"/>
                    </a:lnTo>
                    <a:lnTo>
                      <a:pt x="328" y="452"/>
                    </a:lnTo>
                    <a:lnTo>
                      <a:pt x="331" y="464"/>
                    </a:lnTo>
                    <a:lnTo>
                      <a:pt x="332" y="474"/>
                    </a:lnTo>
                    <a:lnTo>
                      <a:pt x="334" y="483"/>
                    </a:lnTo>
                    <a:lnTo>
                      <a:pt x="335" y="489"/>
                    </a:lnTo>
                    <a:lnTo>
                      <a:pt x="310" y="492"/>
                    </a:lnTo>
                    <a:close/>
                    <a:moveTo>
                      <a:pt x="304" y="458"/>
                    </a:moveTo>
                    <a:lnTo>
                      <a:pt x="298" y="430"/>
                    </a:lnTo>
                    <a:lnTo>
                      <a:pt x="292" y="399"/>
                    </a:lnTo>
                    <a:lnTo>
                      <a:pt x="283" y="366"/>
                    </a:lnTo>
                    <a:lnTo>
                      <a:pt x="273" y="331"/>
                    </a:lnTo>
                    <a:lnTo>
                      <a:pt x="263" y="295"/>
                    </a:lnTo>
                    <a:lnTo>
                      <a:pt x="251" y="258"/>
                    </a:lnTo>
                    <a:lnTo>
                      <a:pt x="238" y="222"/>
                    </a:lnTo>
                    <a:lnTo>
                      <a:pt x="224" y="187"/>
                    </a:lnTo>
                    <a:lnTo>
                      <a:pt x="245" y="177"/>
                    </a:lnTo>
                    <a:lnTo>
                      <a:pt x="260" y="213"/>
                    </a:lnTo>
                    <a:lnTo>
                      <a:pt x="273" y="250"/>
                    </a:lnTo>
                    <a:lnTo>
                      <a:pt x="286" y="287"/>
                    </a:lnTo>
                    <a:lnTo>
                      <a:pt x="297" y="324"/>
                    </a:lnTo>
                    <a:lnTo>
                      <a:pt x="307" y="359"/>
                    </a:lnTo>
                    <a:lnTo>
                      <a:pt x="315" y="394"/>
                    </a:lnTo>
                    <a:lnTo>
                      <a:pt x="322" y="424"/>
                    </a:lnTo>
                    <a:lnTo>
                      <a:pt x="328" y="452"/>
                    </a:lnTo>
                    <a:lnTo>
                      <a:pt x="304" y="458"/>
                    </a:lnTo>
                    <a:close/>
                    <a:moveTo>
                      <a:pt x="224" y="187"/>
                    </a:moveTo>
                    <a:lnTo>
                      <a:pt x="215" y="168"/>
                    </a:lnTo>
                    <a:lnTo>
                      <a:pt x="206" y="150"/>
                    </a:lnTo>
                    <a:lnTo>
                      <a:pt x="198" y="133"/>
                    </a:lnTo>
                    <a:lnTo>
                      <a:pt x="189" y="116"/>
                    </a:lnTo>
                    <a:lnTo>
                      <a:pt x="179" y="101"/>
                    </a:lnTo>
                    <a:lnTo>
                      <a:pt x="170" y="87"/>
                    </a:lnTo>
                    <a:lnTo>
                      <a:pt x="160" y="74"/>
                    </a:lnTo>
                    <a:lnTo>
                      <a:pt x="149" y="61"/>
                    </a:lnTo>
                    <a:lnTo>
                      <a:pt x="167" y="45"/>
                    </a:lnTo>
                    <a:lnTo>
                      <a:pt x="178" y="58"/>
                    </a:lnTo>
                    <a:lnTo>
                      <a:pt x="189" y="72"/>
                    </a:lnTo>
                    <a:lnTo>
                      <a:pt x="199" y="87"/>
                    </a:lnTo>
                    <a:lnTo>
                      <a:pt x="209" y="103"/>
                    </a:lnTo>
                    <a:lnTo>
                      <a:pt x="218" y="121"/>
                    </a:lnTo>
                    <a:lnTo>
                      <a:pt x="228" y="138"/>
                    </a:lnTo>
                    <a:lnTo>
                      <a:pt x="237" y="157"/>
                    </a:lnTo>
                    <a:lnTo>
                      <a:pt x="245" y="177"/>
                    </a:lnTo>
                    <a:lnTo>
                      <a:pt x="224" y="187"/>
                    </a:lnTo>
                    <a:close/>
                    <a:moveTo>
                      <a:pt x="149" y="61"/>
                    </a:moveTo>
                    <a:lnTo>
                      <a:pt x="138" y="51"/>
                    </a:lnTo>
                    <a:lnTo>
                      <a:pt x="126" y="41"/>
                    </a:lnTo>
                    <a:lnTo>
                      <a:pt x="115" y="33"/>
                    </a:lnTo>
                    <a:lnTo>
                      <a:pt x="102" y="28"/>
                    </a:lnTo>
                    <a:lnTo>
                      <a:pt x="110" y="4"/>
                    </a:lnTo>
                    <a:lnTo>
                      <a:pt x="118" y="7"/>
                    </a:lnTo>
                    <a:lnTo>
                      <a:pt x="125" y="12"/>
                    </a:lnTo>
                    <a:lnTo>
                      <a:pt x="133" y="16"/>
                    </a:lnTo>
                    <a:lnTo>
                      <a:pt x="139" y="20"/>
                    </a:lnTo>
                    <a:lnTo>
                      <a:pt x="153" y="32"/>
                    </a:lnTo>
                    <a:lnTo>
                      <a:pt x="167" y="45"/>
                    </a:lnTo>
                    <a:lnTo>
                      <a:pt x="149" y="61"/>
                    </a:lnTo>
                    <a:close/>
                    <a:moveTo>
                      <a:pt x="102" y="28"/>
                    </a:moveTo>
                    <a:lnTo>
                      <a:pt x="96" y="26"/>
                    </a:lnTo>
                    <a:lnTo>
                      <a:pt x="90" y="25"/>
                    </a:lnTo>
                    <a:lnTo>
                      <a:pt x="84" y="24"/>
                    </a:lnTo>
                    <a:lnTo>
                      <a:pt x="78" y="24"/>
                    </a:lnTo>
                    <a:lnTo>
                      <a:pt x="72" y="25"/>
                    </a:lnTo>
                    <a:lnTo>
                      <a:pt x="66" y="26"/>
                    </a:lnTo>
                    <a:lnTo>
                      <a:pt x="59" y="27"/>
                    </a:lnTo>
                    <a:lnTo>
                      <a:pt x="53" y="30"/>
                    </a:lnTo>
                    <a:lnTo>
                      <a:pt x="43" y="7"/>
                    </a:lnTo>
                    <a:lnTo>
                      <a:pt x="52" y="4"/>
                    </a:lnTo>
                    <a:lnTo>
                      <a:pt x="61" y="2"/>
                    </a:lnTo>
                    <a:lnTo>
                      <a:pt x="69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4" y="1"/>
                    </a:lnTo>
                    <a:lnTo>
                      <a:pt x="103" y="2"/>
                    </a:lnTo>
                    <a:lnTo>
                      <a:pt x="110" y="4"/>
                    </a:lnTo>
                    <a:lnTo>
                      <a:pt x="102" y="28"/>
                    </a:lnTo>
                    <a:close/>
                    <a:moveTo>
                      <a:pt x="53" y="30"/>
                    </a:moveTo>
                    <a:lnTo>
                      <a:pt x="45" y="33"/>
                    </a:lnTo>
                    <a:lnTo>
                      <a:pt x="37" y="39"/>
                    </a:lnTo>
                    <a:lnTo>
                      <a:pt x="28" y="45"/>
                    </a:lnTo>
                    <a:lnTo>
                      <a:pt x="20" y="53"/>
                    </a:lnTo>
                    <a:lnTo>
                      <a:pt x="3" y="34"/>
                    </a:lnTo>
                    <a:lnTo>
                      <a:pt x="13" y="26"/>
                    </a:lnTo>
                    <a:lnTo>
                      <a:pt x="24" y="18"/>
                    </a:lnTo>
                    <a:lnTo>
                      <a:pt x="34" y="13"/>
                    </a:lnTo>
                    <a:lnTo>
                      <a:pt x="43" y="7"/>
                    </a:lnTo>
                    <a:lnTo>
                      <a:pt x="53" y="30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3" y="34"/>
                    </a:lnTo>
                    <a:lnTo>
                      <a:pt x="12" y="43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22" y="36"/>
                    </a:lnTo>
                    <a:lnTo>
                      <a:pt x="22" y="35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22" y="35"/>
                    </a:moveTo>
                    <a:lnTo>
                      <a:pt x="22" y="36"/>
                    </a:lnTo>
                    <a:lnTo>
                      <a:pt x="12" y="43"/>
                    </a:lnTo>
                    <a:lnTo>
                      <a:pt x="22" y="35"/>
                    </a:lnTo>
                    <a:close/>
                    <a:moveTo>
                      <a:pt x="22" y="36"/>
                    </a:moveTo>
                    <a:lnTo>
                      <a:pt x="31" y="52"/>
                    </a:lnTo>
                    <a:lnTo>
                      <a:pt x="39" y="63"/>
                    </a:lnTo>
                    <a:lnTo>
                      <a:pt x="17" y="76"/>
                    </a:lnTo>
                    <a:lnTo>
                      <a:pt x="9" y="62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9" y="63"/>
                    </a:moveTo>
                    <a:lnTo>
                      <a:pt x="45" y="75"/>
                    </a:lnTo>
                    <a:lnTo>
                      <a:pt x="54" y="90"/>
                    </a:lnTo>
                    <a:lnTo>
                      <a:pt x="32" y="102"/>
                    </a:lnTo>
                    <a:lnTo>
                      <a:pt x="26" y="92"/>
                    </a:lnTo>
                    <a:lnTo>
                      <a:pt x="17" y="76"/>
                    </a:lnTo>
                    <a:lnTo>
                      <a:pt x="39" y="63"/>
                    </a:lnTo>
                    <a:close/>
                    <a:moveTo>
                      <a:pt x="54" y="90"/>
                    </a:moveTo>
                    <a:lnTo>
                      <a:pt x="72" y="126"/>
                    </a:lnTo>
                    <a:lnTo>
                      <a:pt x="90" y="161"/>
                    </a:lnTo>
                    <a:lnTo>
                      <a:pt x="106" y="195"/>
                    </a:lnTo>
                    <a:lnTo>
                      <a:pt x="121" y="230"/>
                    </a:lnTo>
                    <a:lnTo>
                      <a:pt x="98" y="238"/>
                    </a:lnTo>
                    <a:lnTo>
                      <a:pt x="83" y="205"/>
                    </a:lnTo>
                    <a:lnTo>
                      <a:pt x="68" y="170"/>
                    </a:lnTo>
                    <a:lnTo>
                      <a:pt x="51" y="137"/>
                    </a:lnTo>
                    <a:lnTo>
                      <a:pt x="32" y="102"/>
                    </a:lnTo>
                    <a:lnTo>
                      <a:pt x="54" y="90"/>
                    </a:lnTo>
                    <a:close/>
                    <a:moveTo>
                      <a:pt x="121" y="230"/>
                    </a:moveTo>
                    <a:lnTo>
                      <a:pt x="121" y="230"/>
                    </a:lnTo>
                    <a:lnTo>
                      <a:pt x="109" y="234"/>
                    </a:lnTo>
                    <a:lnTo>
                      <a:pt x="121" y="230"/>
                    </a:lnTo>
                    <a:close/>
                    <a:moveTo>
                      <a:pt x="121" y="230"/>
                    </a:moveTo>
                    <a:lnTo>
                      <a:pt x="120" y="230"/>
                    </a:lnTo>
                    <a:lnTo>
                      <a:pt x="98" y="240"/>
                    </a:lnTo>
                    <a:lnTo>
                      <a:pt x="97" y="238"/>
                    </a:lnTo>
                    <a:lnTo>
                      <a:pt x="121" y="230"/>
                    </a:lnTo>
                    <a:close/>
                    <a:moveTo>
                      <a:pt x="120" y="230"/>
                    </a:moveTo>
                    <a:lnTo>
                      <a:pt x="120" y="230"/>
                    </a:lnTo>
                    <a:lnTo>
                      <a:pt x="121" y="230"/>
                    </a:lnTo>
                    <a:lnTo>
                      <a:pt x="109" y="235"/>
                    </a:lnTo>
                    <a:lnTo>
                      <a:pt x="120" y="230"/>
                    </a:lnTo>
                    <a:close/>
                    <a:moveTo>
                      <a:pt x="121" y="230"/>
                    </a:moveTo>
                    <a:lnTo>
                      <a:pt x="126" y="245"/>
                    </a:lnTo>
                    <a:lnTo>
                      <a:pt x="131" y="258"/>
                    </a:lnTo>
                    <a:lnTo>
                      <a:pt x="108" y="265"/>
                    </a:lnTo>
                    <a:lnTo>
                      <a:pt x="103" y="251"/>
                    </a:lnTo>
                    <a:lnTo>
                      <a:pt x="98" y="240"/>
                    </a:lnTo>
                    <a:lnTo>
                      <a:pt x="121" y="230"/>
                    </a:lnTo>
                    <a:close/>
                    <a:moveTo>
                      <a:pt x="131" y="258"/>
                    </a:moveTo>
                    <a:lnTo>
                      <a:pt x="136" y="273"/>
                    </a:lnTo>
                    <a:lnTo>
                      <a:pt x="140" y="285"/>
                    </a:lnTo>
                    <a:lnTo>
                      <a:pt x="117" y="292"/>
                    </a:lnTo>
                    <a:lnTo>
                      <a:pt x="112" y="278"/>
                    </a:lnTo>
                    <a:lnTo>
                      <a:pt x="108" y="265"/>
                    </a:lnTo>
                    <a:lnTo>
                      <a:pt x="131" y="258"/>
                    </a:lnTo>
                    <a:close/>
                    <a:moveTo>
                      <a:pt x="140" y="285"/>
                    </a:moveTo>
                    <a:lnTo>
                      <a:pt x="150" y="321"/>
                    </a:lnTo>
                    <a:lnTo>
                      <a:pt x="160" y="355"/>
                    </a:lnTo>
                    <a:lnTo>
                      <a:pt x="166" y="390"/>
                    </a:lnTo>
                    <a:lnTo>
                      <a:pt x="172" y="424"/>
                    </a:lnTo>
                    <a:lnTo>
                      <a:pt x="148" y="427"/>
                    </a:lnTo>
                    <a:lnTo>
                      <a:pt x="143" y="394"/>
                    </a:lnTo>
                    <a:lnTo>
                      <a:pt x="135" y="360"/>
                    </a:lnTo>
                    <a:lnTo>
                      <a:pt x="128" y="327"/>
                    </a:lnTo>
                    <a:lnTo>
                      <a:pt x="117" y="292"/>
                    </a:lnTo>
                    <a:lnTo>
                      <a:pt x="140" y="285"/>
                    </a:lnTo>
                    <a:close/>
                    <a:moveTo>
                      <a:pt x="149" y="431"/>
                    </a:moveTo>
                    <a:lnTo>
                      <a:pt x="148" y="429"/>
                    </a:lnTo>
                    <a:lnTo>
                      <a:pt x="148" y="427"/>
                    </a:lnTo>
                    <a:lnTo>
                      <a:pt x="160" y="425"/>
                    </a:lnTo>
                    <a:lnTo>
                      <a:pt x="149" y="431"/>
                    </a:lnTo>
                    <a:close/>
                    <a:moveTo>
                      <a:pt x="171" y="420"/>
                    </a:moveTo>
                    <a:lnTo>
                      <a:pt x="177" y="433"/>
                    </a:lnTo>
                    <a:lnTo>
                      <a:pt x="184" y="444"/>
                    </a:lnTo>
                    <a:lnTo>
                      <a:pt x="191" y="454"/>
                    </a:lnTo>
                    <a:lnTo>
                      <a:pt x="199" y="463"/>
                    </a:lnTo>
                    <a:lnTo>
                      <a:pt x="206" y="472"/>
                    </a:lnTo>
                    <a:lnTo>
                      <a:pt x="215" y="479"/>
                    </a:lnTo>
                    <a:lnTo>
                      <a:pt x="224" y="486"/>
                    </a:lnTo>
                    <a:lnTo>
                      <a:pt x="233" y="491"/>
                    </a:lnTo>
                    <a:lnTo>
                      <a:pt x="221" y="513"/>
                    </a:lnTo>
                    <a:lnTo>
                      <a:pt x="211" y="506"/>
                    </a:lnTo>
                    <a:lnTo>
                      <a:pt x="200" y="499"/>
                    </a:lnTo>
                    <a:lnTo>
                      <a:pt x="190" y="490"/>
                    </a:lnTo>
                    <a:lnTo>
                      <a:pt x="182" y="480"/>
                    </a:lnTo>
                    <a:lnTo>
                      <a:pt x="172" y="470"/>
                    </a:lnTo>
                    <a:lnTo>
                      <a:pt x="164" y="458"/>
                    </a:lnTo>
                    <a:lnTo>
                      <a:pt x="156" y="445"/>
                    </a:lnTo>
                    <a:lnTo>
                      <a:pt x="149" y="431"/>
                    </a:lnTo>
                    <a:lnTo>
                      <a:pt x="171" y="420"/>
                    </a:lnTo>
                    <a:close/>
                    <a:moveTo>
                      <a:pt x="233" y="491"/>
                    </a:moveTo>
                    <a:lnTo>
                      <a:pt x="243" y="497"/>
                    </a:lnTo>
                    <a:lnTo>
                      <a:pt x="253" y="500"/>
                    </a:lnTo>
                    <a:lnTo>
                      <a:pt x="264" y="503"/>
                    </a:lnTo>
                    <a:lnTo>
                      <a:pt x="274" y="504"/>
                    </a:lnTo>
                    <a:lnTo>
                      <a:pt x="286" y="505"/>
                    </a:lnTo>
                    <a:lnTo>
                      <a:pt x="298" y="505"/>
                    </a:lnTo>
                    <a:lnTo>
                      <a:pt x="310" y="504"/>
                    </a:lnTo>
                    <a:lnTo>
                      <a:pt x="323" y="502"/>
                    </a:lnTo>
                    <a:lnTo>
                      <a:pt x="327" y="527"/>
                    </a:lnTo>
                    <a:lnTo>
                      <a:pt x="312" y="529"/>
                    </a:lnTo>
                    <a:lnTo>
                      <a:pt x="298" y="530"/>
                    </a:lnTo>
                    <a:lnTo>
                      <a:pt x="284" y="530"/>
                    </a:lnTo>
                    <a:lnTo>
                      <a:pt x="271" y="529"/>
                    </a:lnTo>
                    <a:lnTo>
                      <a:pt x="258" y="527"/>
                    </a:lnTo>
                    <a:lnTo>
                      <a:pt x="245" y="524"/>
                    </a:lnTo>
                    <a:lnTo>
                      <a:pt x="233" y="518"/>
                    </a:lnTo>
                    <a:lnTo>
                      <a:pt x="221" y="513"/>
                    </a:lnTo>
                    <a:lnTo>
                      <a:pt x="233" y="491"/>
                    </a:lnTo>
                    <a:close/>
                    <a:moveTo>
                      <a:pt x="338" y="514"/>
                    </a:moveTo>
                    <a:lnTo>
                      <a:pt x="337" y="518"/>
                    </a:lnTo>
                    <a:lnTo>
                      <a:pt x="335" y="522"/>
                    </a:lnTo>
                    <a:lnTo>
                      <a:pt x="332" y="525"/>
                    </a:lnTo>
                    <a:lnTo>
                      <a:pt x="327" y="527"/>
                    </a:lnTo>
                    <a:lnTo>
                      <a:pt x="325" y="515"/>
                    </a:lnTo>
                    <a:lnTo>
                      <a:pt x="338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7" name="Freeform 1259"/>
              <p:cNvSpPr>
                <a:spLocks/>
              </p:cNvSpPr>
              <p:nvPr/>
            </p:nvSpPr>
            <p:spPr bwMode="auto">
              <a:xfrm>
                <a:off x="2944" y="1732"/>
                <a:ext cx="54" cy="97"/>
              </a:xfrm>
              <a:custGeom>
                <a:avLst/>
                <a:gdLst>
                  <a:gd name="T0" fmla="*/ 11 w 288"/>
                  <a:gd name="T1" fmla="*/ 18 h 482"/>
                  <a:gd name="T2" fmla="*/ 11 w 288"/>
                  <a:gd name="T3" fmla="*/ 16 h 482"/>
                  <a:gd name="T4" fmla="*/ 10 w 288"/>
                  <a:gd name="T5" fmla="*/ 12 h 482"/>
                  <a:gd name="T6" fmla="*/ 9 w 288"/>
                  <a:gd name="T7" fmla="*/ 9 h 482"/>
                  <a:gd name="T8" fmla="*/ 8 w 288"/>
                  <a:gd name="T9" fmla="*/ 7 h 482"/>
                  <a:gd name="T10" fmla="*/ 8 w 288"/>
                  <a:gd name="T11" fmla="*/ 6 h 482"/>
                  <a:gd name="T12" fmla="*/ 7 w 288"/>
                  <a:gd name="T13" fmla="*/ 4 h 482"/>
                  <a:gd name="T14" fmla="*/ 6 w 288"/>
                  <a:gd name="T15" fmla="*/ 2 h 482"/>
                  <a:gd name="T16" fmla="*/ 5 w 288"/>
                  <a:gd name="T17" fmla="*/ 1 h 482"/>
                  <a:gd name="T18" fmla="*/ 4 w 288"/>
                  <a:gd name="T19" fmla="*/ 1 h 482"/>
                  <a:gd name="T20" fmla="*/ 4 w 288"/>
                  <a:gd name="T21" fmla="*/ 0 h 482"/>
                  <a:gd name="T22" fmla="*/ 3 w 288"/>
                  <a:gd name="T23" fmla="*/ 0 h 482"/>
                  <a:gd name="T24" fmla="*/ 3 w 288"/>
                  <a:gd name="T25" fmla="*/ 0 h 482"/>
                  <a:gd name="T26" fmla="*/ 2 w 288"/>
                  <a:gd name="T27" fmla="*/ 0 h 482"/>
                  <a:gd name="T28" fmla="*/ 2 w 288"/>
                  <a:gd name="T29" fmla="*/ 0 h 482"/>
                  <a:gd name="T30" fmla="*/ 1 w 288"/>
                  <a:gd name="T31" fmla="*/ 0 h 482"/>
                  <a:gd name="T32" fmla="*/ 0 w 288"/>
                  <a:gd name="T33" fmla="*/ 1 h 482"/>
                  <a:gd name="T34" fmla="*/ 1 w 288"/>
                  <a:gd name="T35" fmla="*/ 2 h 482"/>
                  <a:gd name="T36" fmla="*/ 2 w 288"/>
                  <a:gd name="T37" fmla="*/ 4 h 482"/>
                  <a:gd name="T38" fmla="*/ 2 w 288"/>
                  <a:gd name="T39" fmla="*/ 6 h 482"/>
                  <a:gd name="T40" fmla="*/ 3 w 288"/>
                  <a:gd name="T41" fmla="*/ 8 h 482"/>
                  <a:gd name="T42" fmla="*/ 4 w 288"/>
                  <a:gd name="T43" fmla="*/ 9 h 482"/>
                  <a:gd name="T44" fmla="*/ 5 w 288"/>
                  <a:gd name="T45" fmla="*/ 11 h 482"/>
                  <a:gd name="T46" fmla="*/ 5 w 288"/>
                  <a:gd name="T47" fmla="*/ 13 h 482"/>
                  <a:gd name="T48" fmla="*/ 5 w 288"/>
                  <a:gd name="T49" fmla="*/ 15 h 482"/>
                  <a:gd name="T50" fmla="*/ 6 w 288"/>
                  <a:gd name="T51" fmla="*/ 16 h 482"/>
                  <a:gd name="T52" fmla="*/ 6 w 288"/>
                  <a:gd name="T53" fmla="*/ 17 h 482"/>
                  <a:gd name="T54" fmla="*/ 7 w 288"/>
                  <a:gd name="T55" fmla="*/ 18 h 482"/>
                  <a:gd name="T56" fmla="*/ 7 w 288"/>
                  <a:gd name="T57" fmla="*/ 18 h 482"/>
                  <a:gd name="T58" fmla="*/ 8 w 288"/>
                  <a:gd name="T59" fmla="*/ 19 h 482"/>
                  <a:gd name="T60" fmla="*/ 9 w 288"/>
                  <a:gd name="T61" fmla="*/ 19 h 482"/>
                  <a:gd name="T62" fmla="*/ 10 w 288"/>
                  <a:gd name="T63" fmla="*/ 19 h 482"/>
                  <a:gd name="T64" fmla="*/ 11 w 288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8"/>
                  <a:gd name="T100" fmla="*/ 0 h 482"/>
                  <a:gd name="T101" fmla="*/ 288 w 288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8" h="482">
                    <a:moveTo>
                      <a:pt x="288" y="479"/>
                    </a:moveTo>
                    <a:lnTo>
                      <a:pt x="285" y="459"/>
                    </a:lnTo>
                    <a:lnTo>
                      <a:pt x="280" y="431"/>
                    </a:lnTo>
                    <a:lnTo>
                      <a:pt x="272" y="394"/>
                    </a:lnTo>
                    <a:lnTo>
                      <a:pt x="263" y="353"/>
                    </a:lnTo>
                    <a:lnTo>
                      <a:pt x="251" y="307"/>
                    </a:lnTo>
                    <a:lnTo>
                      <a:pt x="237" y="259"/>
                    </a:lnTo>
                    <a:lnTo>
                      <a:pt x="229" y="235"/>
                    </a:lnTo>
                    <a:lnTo>
                      <a:pt x="221" y="210"/>
                    </a:lnTo>
                    <a:lnTo>
                      <a:pt x="212" y="186"/>
                    </a:lnTo>
                    <a:lnTo>
                      <a:pt x="202" y="162"/>
                    </a:lnTo>
                    <a:lnTo>
                      <a:pt x="193" y="139"/>
                    </a:lnTo>
                    <a:lnTo>
                      <a:pt x="183" y="118"/>
                    </a:lnTo>
                    <a:lnTo>
                      <a:pt x="172" y="98"/>
                    </a:lnTo>
                    <a:lnTo>
                      <a:pt x="161" y="79"/>
                    </a:lnTo>
                    <a:lnTo>
                      <a:pt x="150" y="62"/>
                    </a:lnTo>
                    <a:lnTo>
                      <a:pt x="139" y="46"/>
                    </a:lnTo>
                    <a:lnTo>
                      <a:pt x="126" y="33"/>
                    </a:lnTo>
                    <a:lnTo>
                      <a:pt x="114" y="21"/>
                    </a:lnTo>
                    <a:lnTo>
                      <a:pt x="107" y="15"/>
                    </a:lnTo>
                    <a:lnTo>
                      <a:pt x="101" y="11"/>
                    </a:lnTo>
                    <a:lnTo>
                      <a:pt x="94" y="8"/>
                    </a:lnTo>
                    <a:lnTo>
                      <a:pt x="87" y="4"/>
                    </a:lnTo>
                    <a:lnTo>
                      <a:pt x="80" y="2"/>
                    </a:lnTo>
                    <a:lnTo>
                      <a:pt x="74" y="1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5" y="2"/>
                    </a:lnTo>
                    <a:lnTo>
                      <a:pt x="38" y="4"/>
                    </a:lnTo>
                    <a:lnTo>
                      <a:pt x="31" y="8"/>
                    </a:lnTo>
                    <a:lnTo>
                      <a:pt x="23" y="12"/>
                    </a:lnTo>
                    <a:lnTo>
                      <a:pt x="15" y="16"/>
                    </a:lnTo>
                    <a:lnTo>
                      <a:pt x="8" y="23"/>
                    </a:lnTo>
                    <a:lnTo>
                      <a:pt x="0" y="29"/>
                    </a:lnTo>
                    <a:lnTo>
                      <a:pt x="13" y="52"/>
                    </a:lnTo>
                    <a:lnTo>
                      <a:pt x="26" y="75"/>
                    </a:lnTo>
                    <a:lnTo>
                      <a:pt x="38" y="97"/>
                    </a:lnTo>
                    <a:lnTo>
                      <a:pt x="50" y="121"/>
                    </a:lnTo>
                    <a:lnTo>
                      <a:pt x="61" y="144"/>
                    </a:lnTo>
                    <a:lnTo>
                      <a:pt x="72" y="166"/>
                    </a:lnTo>
                    <a:lnTo>
                      <a:pt x="81" y="189"/>
                    </a:lnTo>
                    <a:lnTo>
                      <a:pt x="90" y="212"/>
                    </a:lnTo>
                    <a:lnTo>
                      <a:pt x="99" y="236"/>
                    </a:lnTo>
                    <a:lnTo>
                      <a:pt x="106" y="258"/>
                    </a:lnTo>
                    <a:lnTo>
                      <a:pt x="114" y="281"/>
                    </a:lnTo>
                    <a:lnTo>
                      <a:pt x="119" y="304"/>
                    </a:lnTo>
                    <a:lnTo>
                      <a:pt x="126" y="326"/>
                    </a:lnTo>
                    <a:lnTo>
                      <a:pt x="130" y="349"/>
                    </a:lnTo>
                    <a:lnTo>
                      <a:pt x="134" y="372"/>
                    </a:lnTo>
                    <a:lnTo>
                      <a:pt x="137" y="394"/>
                    </a:lnTo>
                    <a:lnTo>
                      <a:pt x="144" y="406"/>
                    </a:lnTo>
                    <a:lnTo>
                      <a:pt x="150" y="418"/>
                    </a:lnTo>
                    <a:lnTo>
                      <a:pt x="157" y="429"/>
                    </a:lnTo>
                    <a:lnTo>
                      <a:pt x="164" y="439"/>
                    </a:lnTo>
                    <a:lnTo>
                      <a:pt x="173" y="447"/>
                    </a:lnTo>
                    <a:lnTo>
                      <a:pt x="181" y="455"/>
                    </a:lnTo>
                    <a:lnTo>
                      <a:pt x="189" y="461"/>
                    </a:lnTo>
                    <a:lnTo>
                      <a:pt x="199" y="467"/>
                    </a:lnTo>
                    <a:lnTo>
                      <a:pt x="209" y="472"/>
                    </a:lnTo>
                    <a:lnTo>
                      <a:pt x="218" y="475"/>
                    </a:lnTo>
                    <a:lnTo>
                      <a:pt x="229" y="479"/>
                    </a:lnTo>
                    <a:lnTo>
                      <a:pt x="240" y="481"/>
                    </a:lnTo>
                    <a:lnTo>
                      <a:pt x="251" y="482"/>
                    </a:lnTo>
                    <a:lnTo>
                      <a:pt x="263" y="482"/>
                    </a:lnTo>
                    <a:lnTo>
                      <a:pt x="275" y="481"/>
                    </a:lnTo>
                    <a:lnTo>
                      <a:pt x="288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8" name="Freeform 1260"/>
              <p:cNvSpPr>
                <a:spLocks noEditPoints="1"/>
              </p:cNvSpPr>
              <p:nvPr/>
            </p:nvSpPr>
            <p:spPr bwMode="auto">
              <a:xfrm>
                <a:off x="2940" y="1728"/>
                <a:ext cx="66" cy="101"/>
              </a:xfrm>
              <a:custGeom>
                <a:avLst/>
                <a:gdLst>
                  <a:gd name="T0" fmla="*/ 13 w 311"/>
                  <a:gd name="T1" fmla="*/ 20 h 507"/>
                  <a:gd name="T2" fmla="*/ 12 w 311"/>
                  <a:gd name="T3" fmla="*/ 20 h 507"/>
                  <a:gd name="T4" fmla="*/ 13 w 311"/>
                  <a:gd name="T5" fmla="*/ 20 h 507"/>
                  <a:gd name="T6" fmla="*/ 12 w 311"/>
                  <a:gd name="T7" fmla="*/ 19 h 507"/>
                  <a:gd name="T8" fmla="*/ 12 w 311"/>
                  <a:gd name="T9" fmla="*/ 18 h 507"/>
                  <a:gd name="T10" fmla="*/ 13 w 311"/>
                  <a:gd name="T11" fmla="*/ 19 h 507"/>
                  <a:gd name="T12" fmla="*/ 11 w 311"/>
                  <a:gd name="T13" fmla="*/ 15 h 507"/>
                  <a:gd name="T14" fmla="*/ 9 w 311"/>
                  <a:gd name="T15" fmla="*/ 10 h 507"/>
                  <a:gd name="T16" fmla="*/ 10 w 311"/>
                  <a:gd name="T17" fmla="*/ 8 h 507"/>
                  <a:gd name="T18" fmla="*/ 12 w 311"/>
                  <a:gd name="T19" fmla="*/ 14 h 507"/>
                  <a:gd name="T20" fmla="*/ 11 w 311"/>
                  <a:gd name="T21" fmla="*/ 18 h 507"/>
                  <a:gd name="T22" fmla="*/ 7 w 311"/>
                  <a:gd name="T23" fmla="*/ 5 h 507"/>
                  <a:gd name="T24" fmla="*/ 6 w 311"/>
                  <a:gd name="T25" fmla="*/ 3 h 507"/>
                  <a:gd name="T26" fmla="*/ 7 w 311"/>
                  <a:gd name="T27" fmla="*/ 3 h 507"/>
                  <a:gd name="T28" fmla="*/ 9 w 311"/>
                  <a:gd name="T29" fmla="*/ 5 h 507"/>
                  <a:gd name="T30" fmla="*/ 5 w 311"/>
                  <a:gd name="T31" fmla="*/ 2 h 507"/>
                  <a:gd name="T32" fmla="*/ 4 w 311"/>
                  <a:gd name="T33" fmla="*/ 1 h 507"/>
                  <a:gd name="T34" fmla="*/ 6 w 311"/>
                  <a:gd name="T35" fmla="*/ 1 h 507"/>
                  <a:gd name="T36" fmla="*/ 3 w 311"/>
                  <a:gd name="T37" fmla="*/ 1 h 507"/>
                  <a:gd name="T38" fmla="*/ 2 w 311"/>
                  <a:gd name="T39" fmla="*/ 0 h 507"/>
                  <a:gd name="T40" fmla="*/ 3 w 311"/>
                  <a:gd name="T41" fmla="*/ 0 h 507"/>
                  <a:gd name="T42" fmla="*/ 4 w 311"/>
                  <a:gd name="T43" fmla="*/ 0 h 507"/>
                  <a:gd name="T44" fmla="*/ 1 w 311"/>
                  <a:gd name="T45" fmla="*/ 2 h 507"/>
                  <a:gd name="T46" fmla="*/ 1 w 311"/>
                  <a:gd name="T47" fmla="*/ 1 h 507"/>
                  <a:gd name="T48" fmla="*/ 2 w 311"/>
                  <a:gd name="T49" fmla="*/ 1 h 507"/>
                  <a:gd name="T50" fmla="*/ 0 w 311"/>
                  <a:gd name="T51" fmla="*/ 1 h 507"/>
                  <a:gd name="T52" fmla="*/ 1 w 311"/>
                  <a:gd name="T53" fmla="*/ 1 h 507"/>
                  <a:gd name="T54" fmla="*/ 0 w 311"/>
                  <a:gd name="T55" fmla="*/ 2 h 507"/>
                  <a:gd name="T56" fmla="*/ 0 w 311"/>
                  <a:gd name="T57" fmla="*/ 2 h 507"/>
                  <a:gd name="T58" fmla="*/ 1 w 311"/>
                  <a:gd name="T59" fmla="*/ 1 h 507"/>
                  <a:gd name="T60" fmla="*/ 0 w 311"/>
                  <a:gd name="T61" fmla="*/ 3 h 507"/>
                  <a:gd name="T62" fmla="*/ 2 w 311"/>
                  <a:gd name="T63" fmla="*/ 3 h 507"/>
                  <a:gd name="T64" fmla="*/ 1 w 311"/>
                  <a:gd name="T65" fmla="*/ 3 h 507"/>
                  <a:gd name="T66" fmla="*/ 3 w 311"/>
                  <a:gd name="T67" fmla="*/ 6 h 507"/>
                  <a:gd name="T68" fmla="*/ 3 w 311"/>
                  <a:gd name="T69" fmla="*/ 8 h 507"/>
                  <a:gd name="T70" fmla="*/ 2 w 311"/>
                  <a:gd name="T71" fmla="*/ 4 h 507"/>
                  <a:gd name="T72" fmla="*/ 5 w 311"/>
                  <a:gd name="T73" fmla="*/ 9 h 507"/>
                  <a:gd name="T74" fmla="*/ 4 w 311"/>
                  <a:gd name="T75" fmla="*/ 9 h 507"/>
                  <a:gd name="T76" fmla="*/ 5 w 311"/>
                  <a:gd name="T77" fmla="*/ 10 h 507"/>
                  <a:gd name="T78" fmla="*/ 5 w 311"/>
                  <a:gd name="T79" fmla="*/ 9 h 507"/>
                  <a:gd name="T80" fmla="*/ 4 w 311"/>
                  <a:gd name="T81" fmla="*/ 11 h 507"/>
                  <a:gd name="T82" fmla="*/ 5 w 311"/>
                  <a:gd name="T83" fmla="*/ 11 h 507"/>
                  <a:gd name="T84" fmla="*/ 7 w 311"/>
                  <a:gd name="T85" fmla="*/ 16 h 507"/>
                  <a:gd name="T86" fmla="*/ 5 w 311"/>
                  <a:gd name="T87" fmla="*/ 13 h 507"/>
                  <a:gd name="T88" fmla="*/ 6 w 311"/>
                  <a:gd name="T89" fmla="*/ 17 h 507"/>
                  <a:gd name="T90" fmla="*/ 6 w 311"/>
                  <a:gd name="T91" fmla="*/ 16 h 507"/>
                  <a:gd name="T92" fmla="*/ 8 w 311"/>
                  <a:gd name="T93" fmla="*/ 18 h 507"/>
                  <a:gd name="T94" fmla="*/ 9 w 311"/>
                  <a:gd name="T95" fmla="*/ 19 h 507"/>
                  <a:gd name="T96" fmla="*/ 7 w 311"/>
                  <a:gd name="T97" fmla="*/ 19 h 507"/>
                  <a:gd name="T98" fmla="*/ 6 w 311"/>
                  <a:gd name="T99" fmla="*/ 17 h 507"/>
                  <a:gd name="T100" fmla="*/ 9 w 311"/>
                  <a:gd name="T101" fmla="*/ 19 h 507"/>
                  <a:gd name="T102" fmla="*/ 11 w 311"/>
                  <a:gd name="T103" fmla="*/ 20 h 507"/>
                  <a:gd name="T104" fmla="*/ 12 w 311"/>
                  <a:gd name="T105" fmla="*/ 21 h 507"/>
                  <a:gd name="T106" fmla="*/ 10 w 311"/>
                  <a:gd name="T107" fmla="*/ 21 h 507"/>
                  <a:gd name="T108" fmla="*/ 9 w 311"/>
                  <a:gd name="T109" fmla="*/ 20 h 507"/>
                  <a:gd name="T110" fmla="*/ 13 w 311"/>
                  <a:gd name="T111" fmla="*/ 20 h 507"/>
                  <a:gd name="T112" fmla="*/ 13 w 311"/>
                  <a:gd name="T113" fmla="*/ 20 h 5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11"/>
                  <a:gd name="T172" fmla="*/ 0 h 507"/>
                  <a:gd name="T173" fmla="*/ 311 w 311"/>
                  <a:gd name="T174" fmla="*/ 507 h 5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11" h="507">
                    <a:moveTo>
                      <a:pt x="288" y="493"/>
                    </a:moveTo>
                    <a:lnTo>
                      <a:pt x="288" y="493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8" y="493"/>
                    </a:moveTo>
                    <a:lnTo>
                      <a:pt x="287" y="484"/>
                    </a:lnTo>
                    <a:lnTo>
                      <a:pt x="284" y="471"/>
                    </a:lnTo>
                    <a:lnTo>
                      <a:pt x="308" y="467"/>
                    </a:lnTo>
                    <a:lnTo>
                      <a:pt x="310" y="480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4" y="471"/>
                    </a:moveTo>
                    <a:lnTo>
                      <a:pt x="282" y="461"/>
                    </a:lnTo>
                    <a:lnTo>
                      <a:pt x="281" y="453"/>
                    </a:lnTo>
                    <a:lnTo>
                      <a:pt x="280" y="445"/>
                    </a:lnTo>
                    <a:lnTo>
                      <a:pt x="278" y="438"/>
                    </a:lnTo>
                    <a:lnTo>
                      <a:pt x="303" y="433"/>
                    </a:lnTo>
                    <a:lnTo>
                      <a:pt x="305" y="444"/>
                    </a:lnTo>
                    <a:lnTo>
                      <a:pt x="306" y="454"/>
                    </a:lnTo>
                    <a:lnTo>
                      <a:pt x="307" y="461"/>
                    </a:lnTo>
                    <a:lnTo>
                      <a:pt x="308" y="467"/>
                    </a:lnTo>
                    <a:lnTo>
                      <a:pt x="284" y="471"/>
                    </a:lnTo>
                    <a:close/>
                    <a:moveTo>
                      <a:pt x="278" y="438"/>
                    </a:moveTo>
                    <a:lnTo>
                      <a:pt x="273" y="412"/>
                    </a:lnTo>
                    <a:lnTo>
                      <a:pt x="266" y="383"/>
                    </a:lnTo>
                    <a:lnTo>
                      <a:pt x="259" y="351"/>
                    </a:lnTo>
                    <a:lnTo>
                      <a:pt x="250" y="318"/>
                    </a:lnTo>
                    <a:lnTo>
                      <a:pt x="240" y="283"/>
                    </a:lnTo>
                    <a:lnTo>
                      <a:pt x="228" y="249"/>
                    </a:lnTo>
                    <a:lnTo>
                      <a:pt x="216" y="214"/>
                    </a:lnTo>
                    <a:lnTo>
                      <a:pt x="203" y="179"/>
                    </a:lnTo>
                    <a:lnTo>
                      <a:pt x="226" y="171"/>
                    </a:lnTo>
                    <a:lnTo>
                      <a:pt x="239" y="204"/>
                    </a:lnTo>
                    <a:lnTo>
                      <a:pt x="252" y="240"/>
                    </a:lnTo>
                    <a:lnTo>
                      <a:pt x="263" y="276"/>
                    </a:lnTo>
                    <a:lnTo>
                      <a:pt x="274" y="310"/>
                    </a:lnTo>
                    <a:lnTo>
                      <a:pt x="282" y="345"/>
                    </a:lnTo>
                    <a:lnTo>
                      <a:pt x="290" y="376"/>
                    </a:lnTo>
                    <a:lnTo>
                      <a:pt x="296" y="406"/>
                    </a:lnTo>
                    <a:lnTo>
                      <a:pt x="303" y="433"/>
                    </a:lnTo>
                    <a:lnTo>
                      <a:pt x="278" y="438"/>
                    </a:lnTo>
                    <a:close/>
                    <a:moveTo>
                      <a:pt x="203" y="179"/>
                    </a:moveTo>
                    <a:lnTo>
                      <a:pt x="195" y="161"/>
                    </a:lnTo>
                    <a:lnTo>
                      <a:pt x="187" y="143"/>
                    </a:lnTo>
                    <a:lnTo>
                      <a:pt x="179" y="125"/>
                    </a:lnTo>
                    <a:lnTo>
                      <a:pt x="169" y="109"/>
                    </a:lnTo>
                    <a:lnTo>
                      <a:pt x="160" y="94"/>
                    </a:lnTo>
                    <a:lnTo>
                      <a:pt x="151" y="80"/>
                    </a:lnTo>
                    <a:lnTo>
                      <a:pt x="141" y="67"/>
                    </a:lnTo>
                    <a:lnTo>
                      <a:pt x="131" y="55"/>
                    </a:lnTo>
                    <a:lnTo>
                      <a:pt x="148" y="38"/>
                    </a:lnTo>
                    <a:lnTo>
                      <a:pt x="159" y="51"/>
                    </a:lnTo>
                    <a:lnTo>
                      <a:pt x="170" y="65"/>
                    </a:lnTo>
                    <a:lnTo>
                      <a:pt x="180" y="80"/>
                    </a:lnTo>
                    <a:lnTo>
                      <a:pt x="191" y="96"/>
                    </a:lnTo>
                    <a:lnTo>
                      <a:pt x="199" y="114"/>
                    </a:lnTo>
                    <a:lnTo>
                      <a:pt x="209" y="132"/>
                    </a:lnTo>
                    <a:lnTo>
                      <a:pt x="218" y="150"/>
                    </a:lnTo>
                    <a:lnTo>
                      <a:pt x="226" y="171"/>
                    </a:lnTo>
                    <a:lnTo>
                      <a:pt x="203" y="179"/>
                    </a:lnTo>
                    <a:close/>
                    <a:moveTo>
                      <a:pt x="131" y="55"/>
                    </a:moveTo>
                    <a:lnTo>
                      <a:pt x="121" y="46"/>
                    </a:lnTo>
                    <a:lnTo>
                      <a:pt x="112" y="38"/>
                    </a:lnTo>
                    <a:lnTo>
                      <a:pt x="102" y="33"/>
                    </a:lnTo>
                    <a:lnTo>
                      <a:pt x="92" y="28"/>
                    </a:lnTo>
                    <a:lnTo>
                      <a:pt x="100" y="5"/>
                    </a:lnTo>
                    <a:lnTo>
                      <a:pt x="113" y="10"/>
                    </a:lnTo>
                    <a:lnTo>
                      <a:pt x="125" y="17"/>
                    </a:lnTo>
                    <a:lnTo>
                      <a:pt x="137" y="27"/>
                    </a:lnTo>
                    <a:lnTo>
                      <a:pt x="148" y="38"/>
                    </a:lnTo>
                    <a:lnTo>
                      <a:pt x="131" y="55"/>
                    </a:lnTo>
                    <a:close/>
                    <a:moveTo>
                      <a:pt x="92" y="28"/>
                    </a:moveTo>
                    <a:lnTo>
                      <a:pt x="83" y="26"/>
                    </a:lnTo>
                    <a:lnTo>
                      <a:pt x="73" y="25"/>
                    </a:lnTo>
                    <a:lnTo>
                      <a:pt x="62" y="26"/>
                    </a:lnTo>
                    <a:lnTo>
                      <a:pt x="52" y="29"/>
                    </a:lnTo>
                    <a:lnTo>
                      <a:pt x="43" y="7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78" y="1"/>
                    </a:lnTo>
                    <a:lnTo>
                      <a:pt x="86" y="1"/>
                    </a:lnTo>
                    <a:lnTo>
                      <a:pt x="92" y="3"/>
                    </a:lnTo>
                    <a:lnTo>
                      <a:pt x="100" y="5"/>
                    </a:lnTo>
                    <a:lnTo>
                      <a:pt x="92" y="28"/>
                    </a:lnTo>
                    <a:close/>
                    <a:moveTo>
                      <a:pt x="52" y="29"/>
                    </a:moveTo>
                    <a:lnTo>
                      <a:pt x="45" y="34"/>
                    </a:lnTo>
                    <a:lnTo>
                      <a:pt x="36" y="38"/>
                    </a:lnTo>
                    <a:lnTo>
                      <a:pt x="28" y="44"/>
                    </a:lnTo>
                    <a:lnTo>
                      <a:pt x="21" y="51"/>
                    </a:lnTo>
                    <a:lnTo>
                      <a:pt x="4" y="34"/>
                    </a:lnTo>
                    <a:lnTo>
                      <a:pt x="13" y="25"/>
                    </a:lnTo>
                    <a:lnTo>
                      <a:pt x="23" y="17"/>
                    </a:lnTo>
                    <a:lnTo>
                      <a:pt x="33" y="12"/>
                    </a:lnTo>
                    <a:lnTo>
                      <a:pt x="43" y="7"/>
                    </a:lnTo>
                    <a:lnTo>
                      <a:pt x="52" y="29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4" y="34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3" y="36"/>
                    </a:moveTo>
                    <a:lnTo>
                      <a:pt x="23" y="37"/>
                    </a:lnTo>
                    <a:lnTo>
                      <a:pt x="1" y="48"/>
                    </a:lnTo>
                    <a:lnTo>
                      <a:pt x="1" y="49"/>
                    </a:lnTo>
                    <a:lnTo>
                      <a:pt x="23" y="36"/>
                    </a:lnTo>
                    <a:close/>
                    <a:moveTo>
                      <a:pt x="1" y="49"/>
                    </a:moveTo>
                    <a:lnTo>
                      <a:pt x="1" y="49"/>
                    </a:lnTo>
                    <a:lnTo>
                      <a:pt x="1" y="48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30" y="48"/>
                    </a:lnTo>
                    <a:lnTo>
                      <a:pt x="38" y="62"/>
                    </a:lnTo>
                    <a:lnTo>
                      <a:pt x="17" y="74"/>
                    </a:lnTo>
                    <a:lnTo>
                      <a:pt x="10" y="63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8" y="62"/>
                    </a:moveTo>
                    <a:lnTo>
                      <a:pt x="46" y="76"/>
                    </a:lnTo>
                    <a:lnTo>
                      <a:pt x="52" y="88"/>
                    </a:lnTo>
                    <a:lnTo>
                      <a:pt x="31" y="100"/>
                    </a:lnTo>
                    <a:lnTo>
                      <a:pt x="23" y="86"/>
                    </a:lnTo>
                    <a:lnTo>
                      <a:pt x="17" y="74"/>
                    </a:lnTo>
                    <a:lnTo>
                      <a:pt x="38" y="62"/>
                    </a:lnTo>
                    <a:close/>
                    <a:moveTo>
                      <a:pt x="52" y="88"/>
                    </a:moveTo>
                    <a:lnTo>
                      <a:pt x="70" y="121"/>
                    </a:lnTo>
                    <a:lnTo>
                      <a:pt x="86" y="154"/>
                    </a:lnTo>
                    <a:lnTo>
                      <a:pt x="100" y="187"/>
                    </a:lnTo>
                    <a:lnTo>
                      <a:pt x="114" y="221"/>
                    </a:lnTo>
                    <a:lnTo>
                      <a:pt x="91" y="229"/>
                    </a:lnTo>
                    <a:lnTo>
                      <a:pt x="78" y="197"/>
                    </a:lnTo>
                    <a:lnTo>
                      <a:pt x="63" y="164"/>
                    </a:lnTo>
                    <a:lnTo>
                      <a:pt x="48" y="132"/>
                    </a:lnTo>
                    <a:lnTo>
                      <a:pt x="31" y="100"/>
                    </a:lnTo>
                    <a:lnTo>
                      <a:pt x="52" y="88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102" y="225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91" y="229"/>
                    </a:lnTo>
                    <a:lnTo>
                      <a:pt x="90" y="229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8" y="232"/>
                    </a:lnTo>
                    <a:lnTo>
                      <a:pt x="124" y="248"/>
                    </a:lnTo>
                    <a:lnTo>
                      <a:pt x="100" y="255"/>
                    </a:lnTo>
                    <a:lnTo>
                      <a:pt x="95" y="243"/>
                    </a:lnTo>
                    <a:lnTo>
                      <a:pt x="91" y="229"/>
                    </a:lnTo>
                    <a:lnTo>
                      <a:pt x="114" y="221"/>
                    </a:lnTo>
                    <a:close/>
                    <a:moveTo>
                      <a:pt x="124" y="248"/>
                    </a:moveTo>
                    <a:lnTo>
                      <a:pt x="128" y="262"/>
                    </a:lnTo>
                    <a:lnTo>
                      <a:pt x="132" y="273"/>
                    </a:lnTo>
                    <a:lnTo>
                      <a:pt x="108" y="281"/>
                    </a:lnTo>
                    <a:lnTo>
                      <a:pt x="104" y="267"/>
                    </a:lnTo>
                    <a:lnTo>
                      <a:pt x="100" y="255"/>
                    </a:lnTo>
                    <a:lnTo>
                      <a:pt x="124" y="248"/>
                    </a:lnTo>
                    <a:close/>
                    <a:moveTo>
                      <a:pt x="132" y="273"/>
                    </a:moveTo>
                    <a:lnTo>
                      <a:pt x="142" y="306"/>
                    </a:lnTo>
                    <a:lnTo>
                      <a:pt x="149" y="339"/>
                    </a:lnTo>
                    <a:lnTo>
                      <a:pt x="156" y="373"/>
                    </a:lnTo>
                    <a:lnTo>
                      <a:pt x="161" y="405"/>
                    </a:lnTo>
                    <a:lnTo>
                      <a:pt x="138" y="408"/>
                    </a:lnTo>
                    <a:lnTo>
                      <a:pt x="132" y="377"/>
                    </a:lnTo>
                    <a:lnTo>
                      <a:pt x="126" y="345"/>
                    </a:lnTo>
                    <a:lnTo>
                      <a:pt x="118" y="313"/>
                    </a:lnTo>
                    <a:lnTo>
                      <a:pt x="108" y="281"/>
                    </a:lnTo>
                    <a:lnTo>
                      <a:pt x="132" y="273"/>
                    </a:lnTo>
                    <a:close/>
                    <a:moveTo>
                      <a:pt x="139" y="412"/>
                    </a:moveTo>
                    <a:lnTo>
                      <a:pt x="138" y="411"/>
                    </a:lnTo>
                    <a:lnTo>
                      <a:pt x="138" y="408"/>
                    </a:lnTo>
                    <a:lnTo>
                      <a:pt x="149" y="407"/>
                    </a:lnTo>
                    <a:lnTo>
                      <a:pt x="139" y="412"/>
                    </a:lnTo>
                    <a:close/>
                    <a:moveTo>
                      <a:pt x="160" y="402"/>
                    </a:moveTo>
                    <a:lnTo>
                      <a:pt x="167" y="414"/>
                    </a:lnTo>
                    <a:lnTo>
                      <a:pt x="172" y="425"/>
                    </a:lnTo>
                    <a:lnTo>
                      <a:pt x="179" y="434"/>
                    </a:lnTo>
                    <a:lnTo>
                      <a:pt x="186" y="443"/>
                    </a:lnTo>
                    <a:lnTo>
                      <a:pt x="193" y="451"/>
                    </a:lnTo>
                    <a:lnTo>
                      <a:pt x="200" y="458"/>
                    </a:lnTo>
                    <a:lnTo>
                      <a:pt x="209" y="465"/>
                    </a:lnTo>
                    <a:lnTo>
                      <a:pt x="216" y="470"/>
                    </a:lnTo>
                    <a:lnTo>
                      <a:pt x="205" y="491"/>
                    </a:lnTo>
                    <a:lnTo>
                      <a:pt x="195" y="484"/>
                    </a:lnTo>
                    <a:lnTo>
                      <a:pt x="185" y="478"/>
                    </a:lnTo>
                    <a:lnTo>
                      <a:pt x="176" y="469"/>
                    </a:lnTo>
                    <a:lnTo>
                      <a:pt x="168" y="459"/>
                    </a:lnTo>
                    <a:lnTo>
                      <a:pt x="159" y="449"/>
                    </a:lnTo>
                    <a:lnTo>
                      <a:pt x="152" y="438"/>
                    </a:lnTo>
                    <a:lnTo>
                      <a:pt x="145" y="426"/>
                    </a:lnTo>
                    <a:lnTo>
                      <a:pt x="139" y="412"/>
                    </a:lnTo>
                    <a:lnTo>
                      <a:pt x="160" y="402"/>
                    </a:lnTo>
                    <a:close/>
                    <a:moveTo>
                      <a:pt x="216" y="470"/>
                    </a:moveTo>
                    <a:lnTo>
                      <a:pt x="225" y="474"/>
                    </a:lnTo>
                    <a:lnTo>
                      <a:pt x="235" y="478"/>
                    </a:lnTo>
                    <a:lnTo>
                      <a:pt x="243" y="480"/>
                    </a:lnTo>
                    <a:lnTo>
                      <a:pt x="253" y="482"/>
                    </a:lnTo>
                    <a:lnTo>
                      <a:pt x="264" y="483"/>
                    </a:lnTo>
                    <a:lnTo>
                      <a:pt x="275" y="482"/>
                    </a:lnTo>
                    <a:lnTo>
                      <a:pt x="286" y="482"/>
                    </a:lnTo>
                    <a:lnTo>
                      <a:pt x="297" y="480"/>
                    </a:lnTo>
                    <a:lnTo>
                      <a:pt x="302" y="505"/>
                    </a:lnTo>
                    <a:lnTo>
                      <a:pt x="288" y="506"/>
                    </a:lnTo>
                    <a:lnTo>
                      <a:pt x="275" y="507"/>
                    </a:lnTo>
                    <a:lnTo>
                      <a:pt x="262" y="507"/>
                    </a:lnTo>
                    <a:lnTo>
                      <a:pt x="250" y="506"/>
                    </a:lnTo>
                    <a:lnTo>
                      <a:pt x="238" y="503"/>
                    </a:lnTo>
                    <a:lnTo>
                      <a:pt x="226" y="500"/>
                    </a:lnTo>
                    <a:lnTo>
                      <a:pt x="215" y="496"/>
                    </a:lnTo>
                    <a:lnTo>
                      <a:pt x="205" y="491"/>
                    </a:lnTo>
                    <a:lnTo>
                      <a:pt x="216" y="470"/>
                    </a:lnTo>
                    <a:close/>
                    <a:moveTo>
                      <a:pt x="311" y="491"/>
                    </a:moveTo>
                    <a:lnTo>
                      <a:pt x="311" y="495"/>
                    </a:lnTo>
                    <a:lnTo>
                      <a:pt x="309" y="499"/>
                    </a:lnTo>
                    <a:lnTo>
                      <a:pt x="306" y="502"/>
                    </a:lnTo>
                    <a:lnTo>
                      <a:pt x="302" y="505"/>
                    </a:lnTo>
                    <a:lnTo>
                      <a:pt x="300" y="492"/>
                    </a:lnTo>
                    <a:lnTo>
                      <a:pt x="311" y="49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49" name="Freeform 1261"/>
              <p:cNvSpPr>
                <a:spLocks/>
              </p:cNvSpPr>
              <p:nvPr/>
            </p:nvSpPr>
            <p:spPr bwMode="auto">
              <a:xfrm>
                <a:off x="2925" y="1732"/>
                <a:ext cx="50" cy="97"/>
              </a:xfrm>
              <a:custGeom>
                <a:avLst/>
                <a:gdLst>
                  <a:gd name="T0" fmla="*/ 11 w 265"/>
                  <a:gd name="T1" fmla="*/ 18 h 460"/>
                  <a:gd name="T2" fmla="*/ 10 w 265"/>
                  <a:gd name="T3" fmla="*/ 15 h 460"/>
                  <a:gd name="T4" fmla="*/ 9 w 265"/>
                  <a:gd name="T5" fmla="*/ 12 h 460"/>
                  <a:gd name="T6" fmla="*/ 8 w 265"/>
                  <a:gd name="T7" fmla="*/ 8 h 460"/>
                  <a:gd name="T8" fmla="*/ 7 w 265"/>
                  <a:gd name="T9" fmla="*/ 5 h 460"/>
                  <a:gd name="T10" fmla="*/ 6 w 265"/>
                  <a:gd name="T11" fmla="*/ 4 h 460"/>
                  <a:gd name="T12" fmla="*/ 6 w 265"/>
                  <a:gd name="T13" fmla="*/ 2 h 460"/>
                  <a:gd name="T14" fmla="*/ 5 w 265"/>
                  <a:gd name="T15" fmla="*/ 1 h 460"/>
                  <a:gd name="T16" fmla="*/ 4 w 265"/>
                  <a:gd name="T17" fmla="*/ 1 h 460"/>
                  <a:gd name="T18" fmla="*/ 3 w 265"/>
                  <a:gd name="T19" fmla="*/ 0 h 460"/>
                  <a:gd name="T20" fmla="*/ 3 w 265"/>
                  <a:gd name="T21" fmla="*/ 0 h 460"/>
                  <a:gd name="T22" fmla="*/ 2 w 265"/>
                  <a:gd name="T23" fmla="*/ 0 h 460"/>
                  <a:gd name="T24" fmla="*/ 2 w 265"/>
                  <a:gd name="T25" fmla="*/ 0 h 460"/>
                  <a:gd name="T26" fmla="*/ 1 w 265"/>
                  <a:gd name="T27" fmla="*/ 0 h 460"/>
                  <a:gd name="T28" fmla="*/ 1 w 265"/>
                  <a:gd name="T29" fmla="*/ 0 h 460"/>
                  <a:gd name="T30" fmla="*/ 0 w 265"/>
                  <a:gd name="T31" fmla="*/ 1 h 460"/>
                  <a:gd name="T32" fmla="*/ 0 w 265"/>
                  <a:gd name="T33" fmla="*/ 2 h 460"/>
                  <a:gd name="T34" fmla="*/ 1 w 265"/>
                  <a:gd name="T35" fmla="*/ 4 h 460"/>
                  <a:gd name="T36" fmla="*/ 2 w 265"/>
                  <a:gd name="T37" fmla="*/ 5 h 460"/>
                  <a:gd name="T38" fmla="*/ 3 w 265"/>
                  <a:gd name="T39" fmla="*/ 7 h 460"/>
                  <a:gd name="T40" fmla="*/ 4 w 265"/>
                  <a:gd name="T41" fmla="*/ 9 h 460"/>
                  <a:gd name="T42" fmla="*/ 4 w 265"/>
                  <a:gd name="T43" fmla="*/ 11 h 460"/>
                  <a:gd name="T44" fmla="*/ 5 w 265"/>
                  <a:gd name="T45" fmla="*/ 12 h 460"/>
                  <a:gd name="T46" fmla="*/ 5 w 265"/>
                  <a:gd name="T47" fmla="*/ 14 h 460"/>
                  <a:gd name="T48" fmla="*/ 5 w 265"/>
                  <a:gd name="T49" fmla="*/ 15 h 460"/>
                  <a:gd name="T50" fmla="*/ 6 w 265"/>
                  <a:gd name="T51" fmla="*/ 16 h 460"/>
                  <a:gd name="T52" fmla="*/ 6 w 265"/>
                  <a:gd name="T53" fmla="*/ 17 h 460"/>
                  <a:gd name="T54" fmla="*/ 7 w 265"/>
                  <a:gd name="T55" fmla="*/ 18 h 460"/>
                  <a:gd name="T56" fmla="*/ 8 w 265"/>
                  <a:gd name="T57" fmla="*/ 18 h 460"/>
                  <a:gd name="T58" fmla="*/ 8 w 265"/>
                  <a:gd name="T59" fmla="*/ 18 h 460"/>
                  <a:gd name="T60" fmla="*/ 9 w 265"/>
                  <a:gd name="T61" fmla="*/ 18 h 460"/>
                  <a:gd name="T62" fmla="*/ 1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265" y="456"/>
                    </a:moveTo>
                    <a:lnTo>
                      <a:pt x="263" y="438"/>
                    </a:lnTo>
                    <a:lnTo>
                      <a:pt x="258" y="411"/>
                    </a:lnTo>
                    <a:lnTo>
                      <a:pt x="251" y="376"/>
                    </a:lnTo>
                    <a:lnTo>
                      <a:pt x="242" y="336"/>
                    </a:lnTo>
                    <a:lnTo>
                      <a:pt x="232" y="293"/>
                    </a:lnTo>
                    <a:lnTo>
                      <a:pt x="218" y="247"/>
                    </a:lnTo>
                    <a:lnTo>
                      <a:pt x="202" y="200"/>
                    </a:lnTo>
                    <a:lnTo>
                      <a:pt x="186" y="155"/>
                    </a:lnTo>
                    <a:lnTo>
                      <a:pt x="177" y="133"/>
                    </a:lnTo>
                    <a:lnTo>
                      <a:pt x="168" y="113"/>
                    </a:lnTo>
                    <a:lnTo>
                      <a:pt x="158" y="93"/>
                    </a:lnTo>
                    <a:lnTo>
                      <a:pt x="147" y="75"/>
                    </a:lnTo>
                    <a:lnTo>
                      <a:pt x="138" y="59"/>
                    </a:lnTo>
                    <a:lnTo>
                      <a:pt x="127" y="44"/>
                    </a:lnTo>
                    <a:lnTo>
                      <a:pt x="115" y="31"/>
                    </a:lnTo>
                    <a:lnTo>
                      <a:pt x="103" y="19"/>
                    </a:lnTo>
                    <a:lnTo>
                      <a:pt x="98" y="15"/>
                    </a:lnTo>
                    <a:lnTo>
                      <a:pt x="91" y="10"/>
                    </a:lnTo>
                    <a:lnTo>
                      <a:pt x="86" y="7"/>
                    </a:lnTo>
                    <a:lnTo>
                      <a:pt x="79" y="4"/>
                    </a:lnTo>
                    <a:lnTo>
                      <a:pt x="73" y="2"/>
                    </a:lnTo>
                    <a:lnTo>
                      <a:pt x="67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1" y="2"/>
                    </a:lnTo>
                    <a:lnTo>
                      <a:pt x="35" y="4"/>
                    </a:lnTo>
                    <a:lnTo>
                      <a:pt x="27" y="6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7" y="20"/>
                    </a:lnTo>
                    <a:lnTo>
                      <a:pt x="0" y="27"/>
                    </a:lnTo>
                    <a:lnTo>
                      <a:pt x="12" y="49"/>
                    </a:lnTo>
                    <a:lnTo>
                      <a:pt x="24" y="71"/>
                    </a:lnTo>
                    <a:lnTo>
                      <a:pt x="36" y="92"/>
                    </a:lnTo>
                    <a:lnTo>
                      <a:pt x="47" y="114"/>
                    </a:lnTo>
                    <a:lnTo>
                      <a:pt x="57" y="137"/>
                    </a:lnTo>
                    <a:lnTo>
                      <a:pt x="66" y="158"/>
                    </a:lnTo>
                    <a:lnTo>
                      <a:pt x="75" y="180"/>
                    </a:lnTo>
                    <a:lnTo>
                      <a:pt x="84" y="201"/>
                    </a:lnTo>
                    <a:lnTo>
                      <a:pt x="91" y="224"/>
                    </a:lnTo>
                    <a:lnTo>
                      <a:pt x="99" y="246"/>
                    </a:lnTo>
                    <a:lnTo>
                      <a:pt x="105" y="267"/>
                    </a:lnTo>
                    <a:lnTo>
                      <a:pt x="111" y="289"/>
                    </a:lnTo>
                    <a:lnTo>
                      <a:pt x="116" y="311"/>
                    </a:lnTo>
                    <a:lnTo>
                      <a:pt x="120" y="332"/>
                    </a:lnTo>
                    <a:lnTo>
                      <a:pt x="125" y="354"/>
                    </a:lnTo>
                    <a:lnTo>
                      <a:pt x="128" y="375"/>
                    </a:lnTo>
                    <a:lnTo>
                      <a:pt x="133" y="387"/>
                    </a:lnTo>
                    <a:lnTo>
                      <a:pt x="140" y="398"/>
                    </a:lnTo>
                    <a:lnTo>
                      <a:pt x="146" y="409"/>
                    </a:lnTo>
                    <a:lnTo>
                      <a:pt x="153" y="417"/>
                    </a:lnTo>
                    <a:lnTo>
                      <a:pt x="160" y="426"/>
                    </a:lnTo>
                    <a:lnTo>
                      <a:pt x="168" y="434"/>
                    </a:lnTo>
                    <a:lnTo>
                      <a:pt x="175" y="440"/>
                    </a:lnTo>
                    <a:lnTo>
                      <a:pt x="184" y="446"/>
                    </a:lnTo>
                    <a:lnTo>
                      <a:pt x="193" y="450"/>
                    </a:lnTo>
                    <a:lnTo>
                      <a:pt x="201" y="453"/>
                    </a:lnTo>
                    <a:lnTo>
                      <a:pt x="211" y="456"/>
                    </a:lnTo>
                    <a:lnTo>
                      <a:pt x="221" y="459"/>
                    </a:lnTo>
                    <a:lnTo>
                      <a:pt x="232" y="460"/>
                    </a:lnTo>
                    <a:lnTo>
                      <a:pt x="242" y="460"/>
                    </a:lnTo>
                    <a:lnTo>
                      <a:pt x="253" y="459"/>
                    </a:lnTo>
                    <a:lnTo>
                      <a:pt x="265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0" name="Freeform 1262"/>
              <p:cNvSpPr>
                <a:spLocks noEditPoints="1"/>
              </p:cNvSpPr>
              <p:nvPr/>
            </p:nvSpPr>
            <p:spPr bwMode="auto">
              <a:xfrm>
                <a:off x="2921" y="1732"/>
                <a:ext cx="54" cy="97"/>
              </a:xfrm>
              <a:custGeom>
                <a:avLst/>
                <a:gdLst>
                  <a:gd name="T0" fmla="*/ 12 w 288"/>
                  <a:gd name="T1" fmla="*/ 19 h 484"/>
                  <a:gd name="T2" fmla="*/ 11 w 288"/>
                  <a:gd name="T3" fmla="*/ 18 h 484"/>
                  <a:gd name="T4" fmla="*/ 11 w 288"/>
                  <a:gd name="T5" fmla="*/ 19 h 484"/>
                  <a:gd name="T6" fmla="*/ 11 w 288"/>
                  <a:gd name="T7" fmla="*/ 17 h 484"/>
                  <a:gd name="T8" fmla="*/ 11 w 288"/>
                  <a:gd name="T9" fmla="*/ 18 h 484"/>
                  <a:gd name="T10" fmla="*/ 10 w 288"/>
                  <a:gd name="T11" fmla="*/ 15 h 484"/>
                  <a:gd name="T12" fmla="*/ 8 w 288"/>
                  <a:gd name="T13" fmla="*/ 9 h 484"/>
                  <a:gd name="T14" fmla="*/ 9 w 288"/>
                  <a:gd name="T15" fmla="*/ 8 h 484"/>
                  <a:gd name="T16" fmla="*/ 11 w 288"/>
                  <a:gd name="T17" fmla="*/ 13 h 484"/>
                  <a:gd name="T18" fmla="*/ 10 w 288"/>
                  <a:gd name="T19" fmla="*/ 17 h 484"/>
                  <a:gd name="T20" fmla="*/ 6 w 288"/>
                  <a:gd name="T21" fmla="*/ 5 h 484"/>
                  <a:gd name="T22" fmla="*/ 5 w 288"/>
                  <a:gd name="T23" fmla="*/ 2 h 484"/>
                  <a:gd name="T24" fmla="*/ 6 w 288"/>
                  <a:gd name="T25" fmla="*/ 2 h 484"/>
                  <a:gd name="T26" fmla="*/ 8 w 288"/>
                  <a:gd name="T27" fmla="*/ 5 h 484"/>
                  <a:gd name="T28" fmla="*/ 5 w 288"/>
                  <a:gd name="T29" fmla="*/ 2 h 484"/>
                  <a:gd name="T30" fmla="*/ 3 w 288"/>
                  <a:gd name="T31" fmla="*/ 1 h 484"/>
                  <a:gd name="T32" fmla="*/ 5 w 288"/>
                  <a:gd name="T33" fmla="*/ 1 h 484"/>
                  <a:gd name="T34" fmla="*/ 3 w 288"/>
                  <a:gd name="T35" fmla="*/ 1 h 484"/>
                  <a:gd name="T36" fmla="*/ 2 w 288"/>
                  <a:gd name="T37" fmla="*/ 0 h 484"/>
                  <a:gd name="T38" fmla="*/ 3 w 288"/>
                  <a:gd name="T39" fmla="*/ 0 h 484"/>
                  <a:gd name="T40" fmla="*/ 2 w 288"/>
                  <a:gd name="T41" fmla="*/ 1 h 484"/>
                  <a:gd name="T42" fmla="*/ 1 w 288"/>
                  <a:gd name="T43" fmla="*/ 2 h 484"/>
                  <a:gd name="T44" fmla="*/ 1 w 288"/>
                  <a:gd name="T45" fmla="*/ 0 h 484"/>
                  <a:gd name="T46" fmla="*/ 0 w 288"/>
                  <a:gd name="T47" fmla="*/ 2 h 484"/>
                  <a:gd name="T48" fmla="*/ 0 w 288"/>
                  <a:gd name="T49" fmla="*/ 2 h 484"/>
                  <a:gd name="T50" fmla="*/ 0 w 288"/>
                  <a:gd name="T51" fmla="*/ 2 h 484"/>
                  <a:gd name="T52" fmla="*/ 0 w 288"/>
                  <a:gd name="T53" fmla="*/ 2 h 484"/>
                  <a:gd name="T54" fmla="*/ 1 w 288"/>
                  <a:gd name="T55" fmla="*/ 2 h 484"/>
                  <a:gd name="T56" fmla="*/ 0 w 288"/>
                  <a:gd name="T57" fmla="*/ 2 h 484"/>
                  <a:gd name="T58" fmla="*/ 2 w 288"/>
                  <a:gd name="T59" fmla="*/ 3 h 484"/>
                  <a:gd name="T60" fmla="*/ 1 w 288"/>
                  <a:gd name="T61" fmla="*/ 2 h 484"/>
                  <a:gd name="T62" fmla="*/ 4 w 288"/>
                  <a:gd name="T63" fmla="*/ 7 h 484"/>
                  <a:gd name="T64" fmla="*/ 2 w 288"/>
                  <a:gd name="T65" fmla="*/ 6 h 484"/>
                  <a:gd name="T66" fmla="*/ 4 w 288"/>
                  <a:gd name="T67" fmla="*/ 8 h 484"/>
                  <a:gd name="T68" fmla="*/ 3 w 288"/>
                  <a:gd name="T69" fmla="*/ 9 h 484"/>
                  <a:gd name="T70" fmla="*/ 3 w 288"/>
                  <a:gd name="T71" fmla="*/ 9 h 484"/>
                  <a:gd name="T72" fmla="*/ 4 w 288"/>
                  <a:gd name="T73" fmla="*/ 9 h 484"/>
                  <a:gd name="T74" fmla="*/ 3 w 288"/>
                  <a:gd name="T75" fmla="*/ 9 h 484"/>
                  <a:gd name="T76" fmla="*/ 5 w 288"/>
                  <a:gd name="T77" fmla="*/ 10 h 484"/>
                  <a:gd name="T78" fmla="*/ 5 w 288"/>
                  <a:gd name="T79" fmla="*/ 9 h 484"/>
                  <a:gd name="T80" fmla="*/ 6 w 288"/>
                  <a:gd name="T81" fmla="*/ 14 h 484"/>
                  <a:gd name="T82" fmla="*/ 5 w 288"/>
                  <a:gd name="T83" fmla="*/ 13 h 484"/>
                  <a:gd name="T84" fmla="*/ 5 w 288"/>
                  <a:gd name="T85" fmla="*/ 16 h 484"/>
                  <a:gd name="T86" fmla="*/ 5 w 288"/>
                  <a:gd name="T87" fmla="*/ 16 h 484"/>
                  <a:gd name="T88" fmla="*/ 7 w 288"/>
                  <a:gd name="T89" fmla="*/ 17 h 484"/>
                  <a:gd name="T90" fmla="*/ 8 w 288"/>
                  <a:gd name="T91" fmla="*/ 18 h 484"/>
                  <a:gd name="T92" fmla="*/ 7 w 288"/>
                  <a:gd name="T93" fmla="*/ 18 h 484"/>
                  <a:gd name="T94" fmla="*/ 6 w 288"/>
                  <a:gd name="T95" fmla="*/ 17 h 484"/>
                  <a:gd name="T96" fmla="*/ 8 w 288"/>
                  <a:gd name="T97" fmla="*/ 18 h 484"/>
                  <a:gd name="T98" fmla="*/ 9 w 288"/>
                  <a:gd name="T99" fmla="*/ 18 h 484"/>
                  <a:gd name="T100" fmla="*/ 11 w 288"/>
                  <a:gd name="T101" fmla="*/ 18 h 484"/>
                  <a:gd name="T102" fmla="*/ 10 w 288"/>
                  <a:gd name="T103" fmla="*/ 19 h 484"/>
                  <a:gd name="T104" fmla="*/ 8 w 288"/>
                  <a:gd name="T105" fmla="*/ 19 h 484"/>
                  <a:gd name="T106" fmla="*/ 12 w 288"/>
                  <a:gd name="T107" fmla="*/ 19 h 484"/>
                  <a:gd name="T108" fmla="*/ 11 w 288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8"/>
                  <a:gd name="T166" fmla="*/ 0 h 484"/>
                  <a:gd name="T167" fmla="*/ 288 w 288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8" h="484">
                    <a:moveTo>
                      <a:pt x="264" y="470"/>
                    </a:moveTo>
                    <a:lnTo>
                      <a:pt x="264" y="470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4" y="470"/>
                    </a:moveTo>
                    <a:lnTo>
                      <a:pt x="263" y="462"/>
                    </a:lnTo>
                    <a:lnTo>
                      <a:pt x="261" y="450"/>
                    </a:lnTo>
                    <a:lnTo>
                      <a:pt x="285" y="446"/>
                    </a:lnTo>
                    <a:lnTo>
                      <a:pt x="287" y="457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1" y="450"/>
                    </a:moveTo>
                    <a:lnTo>
                      <a:pt x="258" y="433"/>
                    </a:lnTo>
                    <a:lnTo>
                      <a:pt x="256" y="418"/>
                    </a:lnTo>
                    <a:lnTo>
                      <a:pt x="279" y="413"/>
                    </a:lnTo>
                    <a:lnTo>
                      <a:pt x="281" y="424"/>
                    </a:lnTo>
                    <a:lnTo>
                      <a:pt x="283" y="434"/>
                    </a:lnTo>
                    <a:lnTo>
                      <a:pt x="285" y="440"/>
                    </a:lnTo>
                    <a:lnTo>
                      <a:pt x="285" y="446"/>
                    </a:lnTo>
                    <a:lnTo>
                      <a:pt x="261" y="450"/>
                    </a:lnTo>
                    <a:close/>
                    <a:moveTo>
                      <a:pt x="256" y="418"/>
                    </a:moveTo>
                    <a:lnTo>
                      <a:pt x="250" y="393"/>
                    </a:lnTo>
                    <a:lnTo>
                      <a:pt x="245" y="365"/>
                    </a:lnTo>
                    <a:lnTo>
                      <a:pt x="237" y="335"/>
                    </a:lnTo>
                    <a:lnTo>
                      <a:pt x="229" y="303"/>
                    </a:lnTo>
                    <a:lnTo>
                      <a:pt x="220" y="271"/>
                    </a:lnTo>
                    <a:lnTo>
                      <a:pt x="209" y="237"/>
                    </a:lnTo>
                    <a:lnTo>
                      <a:pt x="198" y="205"/>
                    </a:lnTo>
                    <a:lnTo>
                      <a:pt x="185" y="172"/>
                    </a:lnTo>
                    <a:lnTo>
                      <a:pt x="208" y="163"/>
                    </a:lnTo>
                    <a:lnTo>
                      <a:pt x="221" y="196"/>
                    </a:lnTo>
                    <a:lnTo>
                      <a:pt x="232" y="230"/>
                    </a:lnTo>
                    <a:lnTo>
                      <a:pt x="243" y="263"/>
                    </a:lnTo>
                    <a:lnTo>
                      <a:pt x="252" y="297"/>
                    </a:lnTo>
                    <a:lnTo>
                      <a:pt x="261" y="329"/>
                    </a:lnTo>
                    <a:lnTo>
                      <a:pt x="267" y="359"/>
                    </a:lnTo>
                    <a:lnTo>
                      <a:pt x="274" y="387"/>
                    </a:lnTo>
                    <a:lnTo>
                      <a:pt x="279" y="413"/>
                    </a:lnTo>
                    <a:lnTo>
                      <a:pt x="256" y="418"/>
                    </a:lnTo>
                    <a:close/>
                    <a:moveTo>
                      <a:pt x="185" y="172"/>
                    </a:moveTo>
                    <a:lnTo>
                      <a:pt x="178" y="153"/>
                    </a:lnTo>
                    <a:lnTo>
                      <a:pt x="169" y="135"/>
                    </a:lnTo>
                    <a:lnTo>
                      <a:pt x="161" y="117"/>
                    </a:lnTo>
                    <a:lnTo>
                      <a:pt x="152" y="101"/>
                    </a:lnTo>
                    <a:lnTo>
                      <a:pt x="143" y="86"/>
                    </a:lnTo>
                    <a:lnTo>
                      <a:pt x="133" y="72"/>
                    </a:lnTo>
                    <a:lnTo>
                      <a:pt x="124" y="59"/>
                    </a:lnTo>
                    <a:lnTo>
                      <a:pt x="114" y="48"/>
                    </a:lnTo>
                    <a:lnTo>
                      <a:pt x="131" y="31"/>
                    </a:lnTo>
                    <a:lnTo>
                      <a:pt x="142" y="43"/>
                    </a:lnTo>
                    <a:lnTo>
                      <a:pt x="153" y="57"/>
                    </a:lnTo>
                    <a:lnTo>
                      <a:pt x="163" y="71"/>
                    </a:lnTo>
                    <a:lnTo>
                      <a:pt x="172" y="88"/>
                    </a:lnTo>
                    <a:lnTo>
                      <a:pt x="182" y="105"/>
                    </a:lnTo>
                    <a:lnTo>
                      <a:pt x="191" y="124"/>
                    </a:lnTo>
                    <a:lnTo>
                      <a:pt x="199" y="143"/>
                    </a:lnTo>
                    <a:lnTo>
                      <a:pt x="208" y="163"/>
                    </a:lnTo>
                    <a:lnTo>
                      <a:pt x="185" y="172"/>
                    </a:lnTo>
                    <a:close/>
                    <a:moveTo>
                      <a:pt x="114" y="48"/>
                    </a:moveTo>
                    <a:lnTo>
                      <a:pt x="106" y="41"/>
                    </a:lnTo>
                    <a:lnTo>
                      <a:pt x="98" y="35"/>
                    </a:lnTo>
                    <a:lnTo>
                      <a:pt x="89" y="30"/>
                    </a:lnTo>
                    <a:lnTo>
                      <a:pt x="82" y="27"/>
                    </a:lnTo>
                    <a:lnTo>
                      <a:pt x="89" y="4"/>
                    </a:lnTo>
                    <a:lnTo>
                      <a:pt x="100" y="8"/>
                    </a:lnTo>
                    <a:lnTo>
                      <a:pt x="111" y="14"/>
                    </a:lnTo>
                    <a:lnTo>
                      <a:pt x="121" y="22"/>
                    </a:lnTo>
                    <a:lnTo>
                      <a:pt x="131" y="31"/>
                    </a:lnTo>
                    <a:lnTo>
                      <a:pt x="114" y="48"/>
                    </a:lnTo>
                    <a:close/>
                    <a:moveTo>
                      <a:pt x="82" y="27"/>
                    </a:moveTo>
                    <a:lnTo>
                      <a:pt x="73" y="25"/>
                    </a:lnTo>
                    <a:lnTo>
                      <a:pt x="65" y="24"/>
                    </a:lnTo>
                    <a:lnTo>
                      <a:pt x="58" y="25"/>
                    </a:lnTo>
                    <a:lnTo>
                      <a:pt x="49" y="28"/>
                    </a:lnTo>
                    <a:lnTo>
                      <a:pt x="41" y="5"/>
                    </a:lnTo>
                    <a:lnTo>
                      <a:pt x="47" y="3"/>
                    </a:lnTo>
                    <a:lnTo>
                      <a:pt x="52" y="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7" y="1"/>
                    </a:lnTo>
                    <a:lnTo>
                      <a:pt x="89" y="4"/>
                    </a:lnTo>
                    <a:lnTo>
                      <a:pt x="82" y="27"/>
                    </a:lnTo>
                    <a:close/>
                    <a:moveTo>
                      <a:pt x="49" y="28"/>
                    </a:moveTo>
                    <a:lnTo>
                      <a:pt x="42" y="32"/>
                    </a:lnTo>
                    <a:lnTo>
                      <a:pt x="35" y="36"/>
                    </a:lnTo>
                    <a:lnTo>
                      <a:pt x="28" y="42"/>
                    </a:lnTo>
                    <a:lnTo>
                      <a:pt x="20" y="48"/>
                    </a:lnTo>
                    <a:lnTo>
                      <a:pt x="3" y="31"/>
                    </a:lnTo>
                    <a:lnTo>
                      <a:pt x="13" y="22"/>
                    </a:lnTo>
                    <a:lnTo>
                      <a:pt x="21" y="16"/>
                    </a:lnTo>
                    <a:lnTo>
                      <a:pt x="31" y="9"/>
                    </a:lnTo>
                    <a:lnTo>
                      <a:pt x="41" y="5"/>
                    </a:lnTo>
                    <a:lnTo>
                      <a:pt x="49" y="28"/>
                    </a:lnTo>
                    <a:close/>
                    <a:moveTo>
                      <a:pt x="1" y="46"/>
                    </a:moveTo>
                    <a:lnTo>
                      <a:pt x="0" y="43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11" y="40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2" y="34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1" y="46"/>
                    </a:moveTo>
                    <a:lnTo>
                      <a:pt x="1" y="46"/>
                    </a:lnTo>
                    <a:lnTo>
                      <a:pt x="11" y="41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9" y="46"/>
                    </a:lnTo>
                    <a:lnTo>
                      <a:pt x="36" y="59"/>
                    </a:lnTo>
                    <a:lnTo>
                      <a:pt x="15" y="71"/>
                    </a:lnTo>
                    <a:lnTo>
                      <a:pt x="8" y="58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36" y="59"/>
                    </a:moveTo>
                    <a:lnTo>
                      <a:pt x="42" y="69"/>
                    </a:lnTo>
                    <a:lnTo>
                      <a:pt x="49" y="84"/>
                    </a:lnTo>
                    <a:lnTo>
                      <a:pt x="28" y="95"/>
                    </a:lnTo>
                    <a:lnTo>
                      <a:pt x="22" y="85"/>
                    </a:lnTo>
                    <a:lnTo>
                      <a:pt x="15" y="71"/>
                    </a:lnTo>
                    <a:lnTo>
                      <a:pt x="36" y="59"/>
                    </a:lnTo>
                    <a:close/>
                    <a:moveTo>
                      <a:pt x="49" y="84"/>
                    </a:moveTo>
                    <a:lnTo>
                      <a:pt x="65" y="115"/>
                    </a:lnTo>
                    <a:lnTo>
                      <a:pt x="81" y="148"/>
                    </a:lnTo>
                    <a:lnTo>
                      <a:pt x="94" y="179"/>
                    </a:lnTo>
                    <a:lnTo>
                      <a:pt x="106" y="210"/>
                    </a:lnTo>
                    <a:lnTo>
                      <a:pt x="83" y="219"/>
                    </a:lnTo>
                    <a:lnTo>
                      <a:pt x="71" y="187"/>
                    </a:lnTo>
                    <a:lnTo>
                      <a:pt x="58" y="156"/>
                    </a:lnTo>
                    <a:lnTo>
                      <a:pt x="43" y="125"/>
                    </a:lnTo>
                    <a:lnTo>
                      <a:pt x="28" y="95"/>
                    </a:lnTo>
                    <a:lnTo>
                      <a:pt x="49" y="84"/>
                    </a:lnTo>
                    <a:close/>
                    <a:moveTo>
                      <a:pt x="106" y="210"/>
                    </a:moveTo>
                    <a:lnTo>
                      <a:pt x="106" y="210"/>
                    </a:lnTo>
                    <a:lnTo>
                      <a:pt x="106" y="211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83" y="219"/>
                    </a:moveTo>
                    <a:lnTo>
                      <a:pt x="83" y="219"/>
                    </a:lnTo>
                    <a:lnTo>
                      <a:pt x="95" y="214"/>
                    </a:lnTo>
                    <a:lnTo>
                      <a:pt x="83" y="219"/>
                    </a:lnTo>
                    <a:close/>
                    <a:moveTo>
                      <a:pt x="106" y="210"/>
                    </a:moveTo>
                    <a:lnTo>
                      <a:pt x="110" y="221"/>
                    </a:lnTo>
                    <a:lnTo>
                      <a:pt x="115" y="236"/>
                    </a:lnTo>
                    <a:lnTo>
                      <a:pt x="91" y="244"/>
                    </a:lnTo>
                    <a:lnTo>
                      <a:pt x="88" y="234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115" y="236"/>
                    </a:moveTo>
                    <a:lnTo>
                      <a:pt x="119" y="249"/>
                    </a:lnTo>
                    <a:lnTo>
                      <a:pt x="123" y="261"/>
                    </a:lnTo>
                    <a:lnTo>
                      <a:pt x="100" y="267"/>
                    </a:lnTo>
                    <a:lnTo>
                      <a:pt x="96" y="254"/>
                    </a:lnTo>
                    <a:lnTo>
                      <a:pt x="91" y="244"/>
                    </a:lnTo>
                    <a:lnTo>
                      <a:pt x="115" y="236"/>
                    </a:lnTo>
                    <a:close/>
                    <a:moveTo>
                      <a:pt x="123" y="261"/>
                    </a:moveTo>
                    <a:lnTo>
                      <a:pt x="132" y="292"/>
                    </a:lnTo>
                    <a:lnTo>
                      <a:pt x="140" y="325"/>
                    </a:lnTo>
                    <a:lnTo>
                      <a:pt x="146" y="356"/>
                    </a:lnTo>
                    <a:lnTo>
                      <a:pt x="151" y="387"/>
                    </a:lnTo>
                    <a:lnTo>
                      <a:pt x="127" y="391"/>
                    </a:lnTo>
                    <a:lnTo>
                      <a:pt x="122" y="360"/>
                    </a:lnTo>
                    <a:lnTo>
                      <a:pt x="116" y="329"/>
                    </a:lnTo>
                    <a:lnTo>
                      <a:pt x="109" y="299"/>
                    </a:lnTo>
                    <a:lnTo>
                      <a:pt x="100" y="267"/>
                    </a:lnTo>
                    <a:lnTo>
                      <a:pt x="123" y="261"/>
                    </a:lnTo>
                    <a:close/>
                    <a:moveTo>
                      <a:pt x="127" y="394"/>
                    </a:moveTo>
                    <a:lnTo>
                      <a:pt x="127" y="392"/>
                    </a:lnTo>
                    <a:lnTo>
                      <a:pt x="127" y="391"/>
                    </a:lnTo>
                    <a:lnTo>
                      <a:pt x="139" y="388"/>
                    </a:lnTo>
                    <a:lnTo>
                      <a:pt x="127" y="394"/>
                    </a:lnTo>
                    <a:close/>
                    <a:moveTo>
                      <a:pt x="150" y="384"/>
                    </a:moveTo>
                    <a:lnTo>
                      <a:pt x="155" y="395"/>
                    </a:lnTo>
                    <a:lnTo>
                      <a:pt x="161" y="405"/>
                    </a:lnTo>
                    <a:lnTo>
                      <a:pt x="167" y="414"/>
                    </a:lnTo>
                    <a:lnTo>
                      <a:pt x="173" y="423"/>
                    </a:lnTo>
                    <a:lnTo>
                      <a:pt x="180" y="430"/>
                    </a:lnTo>
                    <a:lnTo>
                      <a:pt x="186" y="437"/>
                    </a:lnTo>
                    <a:lnTo>
                      <a:pt x="194" y="442"/>
                    </a:lnTo>
                    <a:lnTo>
                      <a:pt x="202" y="448"/>
                    </a:lnTo>
                    <a:lnTo>
                      <a:pt x="189" y="469"/>
                    </a:lnTo>
                    <a:lnTo>
                      <a:pt x="180" y="463"/>
                    </a:lnTo>
                    <a:lnTo>
                      <a:pt x="171" y="456"/>
                    </a:lnTo>
                    <a:lnTo>
                      <a:pt x="163" y="448"/>
                    </a:lnTo>
                    <a:lnTo>
                      <a:pt x="155" y="439"/>
                    </a:lnTo>
                    <a:lnTo>
                      <a:pt x="148" y="429"/>
                    </a:lnTo>
                    <a:lnTo>
                      <a:pt x="140" y="419"/>
                    </a:lnTo>
                    <a:lnTo>
                      <a:pt x="133" y="407"/>
                    </a:lnTo>
                    <a:lnTo>
                      <a:pt x="127" y="394"/>
                    </a:lnTo>
                    <a:lnTo>
                      <a:pt x="150" y="384"/>
                    </a:lnTo>
                    <a:close/>
                    <a:moveTo>
                      <a:pt x="202" y="448"/>
                    </a:moveTo>
                    <a:lnTo>
                      <a:pt x="209" y="452"/>
                    </a:lnTo>
                    <a:lnTo>
                      <a:pt x="217" y="455"/>
                    </a:lnTo>
                    <a:lnTo>
                      <a:pt x="225" y="457"/>
                    </a:lnTo>
                    <a:lnTo>
                      <a:pt x="235" y="460"/>
                    </a:lnTo>
                    <a:lnTo>
                      <a:pt x="244" y="460"/>
                    </a:lnTo>
                    <a:lnTo>
                      <a:pt x="253" y="460"/>
                    </a:lnTo>
                    <a:lnTo>
                      <a:pt x="263" y="460"/>
                    </a:lnTo>
                    <a:lnTo>
                      <a:pt x="274" y="457"/>
                    </a:lnTo>
                    <a:lnTo>
                      <a:pt x="278" y="481"/>
                    </a:lnTo>
                    <a:lnTo>
                      <a:pt x="265" y="483"/>
                    </a:lnTo>
                    <a:lnTo>
                      <a:pt x="253" y="484"/>
                    </a:lnTo>
                    <a:lnTo>
                      <a:pt x="242" y="484"/>
                    </a:lnTo>
                    <a:lnTo>
                      <a:pt x="230" y="483"/>
                    </a:lnTo>
                    <a:lnTo>
                      <a:pt x="219" y="481"/>
                    </a:lnTo>
                    <a:lnTo>
                      <a:pt x="209" y="478"/>
                    </a:lnTo>
                    <a:lnTo>
                      <a:pt x="198" y="474"/>
                    </a:lnTo>
                    <a:lnTo>
                      <a:pt x="189" y="469"/>
                    </a:lnTo>
                    <a:lnTo>
                      <a:pt x="202" y="448"/>
                    </a:lnTo>
                    <a:close/>
                    <a:moveTo>
                      <a:pt x="288" y="468"/>
                    </a:moveTo>
                    <a:lnTo>
                      <a:pt x="287" y="473"/>
                    </a:lnTo>
                    <a:lnTo>
                      <a:pt x="285" y="477"/>
                    </a:lnTo>
                    <a:lnTo>
                      <a:pt x="281" y="480"/>
                    </a:lnTo>
                    <a:lnTo>
                      <a:pt x="278" y="481"/>
                    </a:lnTo>
                    <a:lnTo>
                      <a:pt x="276" y="469"/>
                    </a:lnTo>
                    <a:lnTo>
                      <a:pt x="288" y="46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186" name="Freeform 1263"/>
            <p:cNvSpPr>
              <a:spLocks/>
            </p:cNvSpPr>
            <p:nvPr/>
          </p:nvSpPr>
          <p:spPr bwMode="auto">
            <a:xfrm>
              <a:off x="2901" y="1736"/>
              <a:ext cx="50" cy="86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4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6"/>
                  </a:lnTo>
                  <a:lnTo>
                    <a:pt x="19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7" y="257"/>
                  </a:lnTo>
                  <a:lnTo>
                    <a:pt x="104" y="277"/>
                  </a:lnTo>
                  <a:lnTo>
                    <a:pt x="108" y="298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0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5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1264"/>
            <p:cNvSpPr>
              <a:spLocks noEditPoints="1"/>
            </p:cNvSpPr>
            <p:nvPr/>
          </p:nvSpPr>
          <p:spPr bwMode="auto">
            <a:xfrm>
              <a:off x="2901" y="1736"/>
              <a:ext cx="50" cy="93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7 h 464"/>
                <a:gd name="T6" fmla="*/ 10 w 269"/>
                <a:gd name="T7" fmla="*/ 16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7 h 464"/>
                <a:gd name="T16" fmla="*/ 10 w 269"/>
                <a:gd name="T17" fmla="*/ 12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4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4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5 h 464"/>
                <a:gd name="T98" fmla="*/ 8 w 269"/>
                <a:gd name="T99" fmla="*/ 17 h 464"/>
                <a:gd name="T100" fmla="*/ 9 w 269"/>
                <a:gd name="T101" fmla="*/ 17 h 464"/>
                <a:gd name="T102" fmla="*/ 10 w 269"/>
                <a:gd name="T103" fmla="*/ 18 h 464"/>
                <a:gd name="T104" fmla="*/ 9 w 269"/>
                <a:gd name="T105" fmla="*/ 18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4" y="450"/>
                  </a:moveTo>
                  <a:lnTo>
                    <a:pt x="244" y="450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4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2" y="431"/>
                  </a:moveTo>
                  <a:lnTo>
                    <a:pt x="239" y="413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1" y="376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59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5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5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3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39" y="95"/>
                  </a:lnTo>
                  <a:lnTo>
                    <a:pt x="130" y="80"/>
                  </a:lnTo>
                  <a:lnTo>
                    <a:pt x="121" y="66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0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7" y="116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1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4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6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8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2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79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09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09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2" y="222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3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0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8" y="315"/>
                  </a:lnTo>
                  <a:lnTo>
                    <a:pt x="102" y="286"/>
                  </a:lnTo>
                  <a:lnTo>
                    <a:pt x="93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1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7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4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7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126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126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126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126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1269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127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1271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127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1273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27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27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27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27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27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279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28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1281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128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1283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128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1285"/>
            <p:cNvSpPr>
              <a:spLocks/>
            </p:cNvSpPr>
            <p:nvPr/>
          </p:nvSpPr>
          <p:spPr bwMode="auto">
            <a:xfrm>
              <a:off x="3243" y="1575"/>
              <a:ext cx="113" cy="112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2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4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4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4" y="434"/>
                  </a:lnTo>
                  <a:lnTo>
                    <a:pt x="271" y="410"/>
                  </a:lnTo>
                  <a:lnTo>
                    <a:pt x="236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5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3" y="23"/>
                  </a:lnTo>
                  <a:lnTo>
                    <a:pt x="48" y="19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1286"/>
            <p:cNvSpPr>
              <a:spLocks noEditPoints="1"/>
            </p:cNvSpPr>
            <p:nvPr/>
          </p:nvSpPr>
          <p:spPr bwMode="auto">
            <a:xfrm>
              <a:off x="3239" y="1575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7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8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1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0 h 559"/>
                <a:gd name="T50" fmla="*/ 24 w 599"/>
                <a:gd name="T51" fmla="*/ 20 h 559"/>
                <a:gd name="T52" fmla="*/ 16 w 599"/>
                <a:gd name="T53" fmla="*/ 21 h 559"/>
                <a:gd name="T54" fmla="*/ 14 w 599"/>
                <a:gd name="T55" fmla="*/ 19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1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4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6" y="217"/>
                  </a:lnTo>
                  <a:lnTo>
                    <a:pt x="418" y="231"/>
                  </a:lnTo>
                  <a:lnTo>
                    <a:pt x="394" y="202"/>
                  </a:lnTo>
                  <a:lnTo>
                    <a:pt x="368" y="172"/>
                  </a:lnTo>
                  <a:lnTo>
                    <a:pt x="342" y="145"/>
                  </a:lnTo>
                  <a:lnTo>
                    <a:pt x="315" y="118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8" y="22"/>
                  </a:lnTo>
                  <a:lnTo>
                    <a:pt x="213" y="2"/>
                  </a:lnTo>
                  <a:close/>
                  <a:moveTo>
                    <a:pt x="436" y="217"/>
                  </a:moveTo>
                  <a:lnTo>
                    <a:pt x="460" y="248"/>
                  </a:lnTo>
                  <a:lnTo>
                    <a:pt x="483" y="280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3"/>
                  </a:lnTo>
                  <a:lnTo>
                    <a:pt x="440" y="262"/>
                  </a:lnTo>
                  <a:lnTo>
                    <a:pt x="418" y="231"/>
                  </a:lnTo>
                  <a:lnTo>
                    <a:pt x="436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7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0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2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3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2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8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6"/>
                  </a:lnTo>
                  <a:lnTo>
                    <a:pt x="323" y="477"/>
                  </a:lnTo>
                  <a:lnTo>
                    <a:pt x="298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39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8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1287"/>
            <p:cNvSpPr>
              <a:spLocks/>
            </p:cNvSpPr>
            <p:nvPr/>
          </p:nvSpPr>
          <p:spPr bwMode="auto">
            <a:xfrm>
              <a:off x="3200" y="1590"/>
              <a:ext cx="109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5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89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399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19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89" y="463"/>
                  </a:lnTo>
                  <a:lnTo>
                    <a:pt x="482" y="467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7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7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4" y="316"/>
                  </a:lnTo>
                  <a:lnTo>
                    <a:pt x="167" y="276"/>
                  </a:lnTo>
                  <a:lnTo>
                    <a:pt x="138" y="237"/>
                  </a:lnTo>
                  <a:lnTo>
                    <a:pt x="111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7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1288"/>
            <p:cNvSpPr>
              <a:spLocks noEditPoints="1"/>
            </p:cNvSpPr>
            <p:nvPr/>
          </p:nvSpPr>
          <p:spPr bwMode="auto">
            <a:xfrm>
              <a:off x="3200" y="1590"/>
              <a:ext cx="109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2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7 h 503"/>
                <a:gd name="T26" fmla="*/ 22 w 550"/>
                <a:gd name="T27" fmla="*/ 18 h 503"/>
                <a:gd name="T28" fmla="*/ 22 w 550"/>
                <a:gd name="T29" fmla="*/ 17 h 503"/>
                <a:gd name="T30" fmla="*/ 21 w 550"/>
                <a:gd name="T31" fmla="*/ 18 h 503"/>
                <a:gd name="T32" fmla="*/ 20 w 550"/>
                <a:gd name="T33" fmla="*/ 19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8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7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2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6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5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0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0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4"/>
                  </a:lnTo>
                  <a:lnTo>
                    <a:pt x="441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1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69"/>
                  </a:lnTo>
                  <a:lnTo>
                    <a:pt x="523" y="475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8" y="477"/>
                  </a:lnTo>
                  <a:lnTo>
                    <a:pt x="467" y="476"/>
                  </a:lnTo>
                  <a:lnTo>
                    <a:pt x="474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0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2" y="62"/>
                  </a:lnTo>
                  <a:lnTo>
                    <a:pt x="22" y="47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2" y="62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2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2" y="62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1289"/>
            <p:cNvSpPr>
              <a:spLocks/>
            </p:cNvSpPr>
            <p:nvPr/>
          </p:nvSpPr>
          <p:spPr bwMode="auto">
            <a:xfrm>
              <a:off x="3162" y="1605"/>
              <a:ext cx="97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19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1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59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29" y="297"/>
                  </a:lnTo>
                  <a:lnTo>
                    <a:pt x="445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5" y="413"/>
                  </a:lnTo>
                  <a:lnTo>
                    <a:pt x="305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3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49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6" y="29"/>
                  </a:lnTo>
                  <a:lnTo>
                    <a:pt x="109" y="23"/>
                  </a:lnTo>
                  <a:lnTo>
                    <a:pt x="130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1290"/>
            <p:cNvSpPr>
              <a:spLocks noEditPoints="1"/>
            </p:cNvSpPr>
            <p:nvPr/>
          </p:nvSpPr>
          <p:spPr bwMode="auto">
            <a:xfrm>
              <a:off x="3158" y="1605"/>
              <a:ext cx="105" cy="86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6 h 448"/>
                <a:gd name="T32" fmla="*/ 18 w 500"/>
                <a:gd name="T33" fmla="*/ 17 h 448"/>
                <a:gd name="T34" fmla="*/ 17 w 500"/>
                <a:gd name="T35" fmla="*/ 17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6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6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5 h 448"/>
                <a:gd name="T62" fmla="*/ 14 w 500"/>
                <a:gd name="T63" fmla="*/ 16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5"/>
                  </a:lnTo>
                  <a:lnTo>
                    <a:pt x="302" y="108"/>
                  </a:lnTo>
                  <a:lnTo>
                    <a:pt x="323" y="130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4" y="146"/>
                  </a:lnTo>
                  <a:lnTo>
                    <a:pt x="284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7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7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6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89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7" y="431"/>
                  </a:lnTo>
                  <a:lnTo>
                    <a:pt x="449" y="435"/>
                  </a:lnTo>
                  <a:lnTo>
                    <a:pt x="440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4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1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38" y="413"/>
                  </a:lnTo>
                  <a:lnTo>
                    <a:pt x="446" y="409"/>
                  </a:lnTo>
                  <a:lnTo>
                    <a:pt x="452" y="405"/>
                  </a:lnTo>
                  <a:lnTo>
                    <a:pt x="467" y="395"/>
                  </a:lnTo>
                  <a:lnTo>
                    <a:pt x="479" y="382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3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3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5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89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1291"/>
            <p:cNvSpPr>
              <a:spLocks/>
            </p:cNvSpPr>
            <p:nvPr/>
          </p:nvSpPr>
          <p:spPr bwMode="auto">
            <a:xfrm>
              <a:off x="3127" y="1620"/>
              <a:ext cx="85" cy="78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3 w 428"/>
                <a:gd name="T11" fmla="*/ 8 h 369"/>
                <a:gd name="T12" fmla="*/ 14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6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5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4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79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6" y="344"/>
                  </a:lnTo>
                  <a:lnTo>
                    <a:pt x="399" y="348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6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7"/>
                  </a:lnTo>
                  <a:lnTo>
                    <a:pt x="62" y="48"/>
                  </a:lnTo>
                  <a:lnTo>
                    <a:pt x="82" y="38"/>
                  </a:lnTo>
                  <a:lnTo>
                    <a:pt x="103" y="28"/>
                  </a:lnTo>
                  <a:lnTo>
                    <a:pt x="124" y="19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1292"/>
            <p:cNvSpPr>
              <a:spLocks noEditPoints="1"/>
            </p:cNvSpPr>
            <p:nvPr/>
          </p:nvSpPr>
          <p:spPr bwMode="auto">
            <a:xfrm>
              <a:off x="3123" y="1620"/>
              <a:ext cx="85" cy="78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3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3" y="4"/>
                  </a:moveTo>
                  <a:lnTo>
                    <a:pt x="220" y="40"/>
                  </a:lnTo>
                  <a:lnTo>
                    <a:pt x="255" y="78"/>
                  </a:lnTo>
                  <a:lnTo>
                    <a:pt x="290" y="118"/>
                  </a:lnTo>
                  <a:lnTo>
                    <a:pt x="324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4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3" y="4"/>
                  </a:lnTo>
                  <a:close/>
                  <a:moveTo>
                    <a:pt x="324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2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19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4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2" y="359"/>
                  </a:lnTo>
                  <a:lnTo>
                    <a:pt x="424" y="365"/>
                  </a:lnTo>
                  <a:lnTo>
                    <a:pt x="415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0" y="384"/>
                  </a:lnTo>
                  <a:lnTo>
                    <a:pt x="382" y="387"/>
                  </a:lnTo>
                  <a:lnTo>
                    <a:pt x="372" y="389"/>
                  </a:lnTo>
                  <a:lnTo>
                    <a:pt x="363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8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3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39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3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0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1" y="82"/>
                  </a:lnTo>
                  <a:lnTo>
                    <a:pt x="3" y="80"/>
                  </a:lnTo>
                  <a:lnTo>
                    <a:pt x="4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7" y="0"/>
                  </a:lnTo>
                  <a:lnTo>
                    <a:pt x="181" y="1"/>
                  </a:lnTo>
                  <a:lnTo>
                    <a:pt x="183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29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29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29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29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29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29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29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30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30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30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130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130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130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130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130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130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130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31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31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31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1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31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31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31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31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31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31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132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132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132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132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132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1325"/>
            <p:cNvSpPr>
              <a:spLocks/>
            </p:cNvSpPr>
            <p:nvPr/>
          </p:nvSpPr>
          <p:spPr bwMode="auto">
            <a:xfrm>
              <a:off x="3204" y="1523"/>
              <a:ext cx="124" cy="63"/>
            </a:xfrm>
            <a:custGeom>
              <a:avLst/>
              <a:gdLst>
                <a:gd name="T0" fmla="*/ 25 w 614"/>
                <a:gd name="T1" fmla="*/ 9 h 305"/>
                <a:gd name="T2" fmla="*/ 23 w 614"/>
                <a:gd name="T3" fmla="*/ 8 h 305"/>
                <a:gd name="T4" fmla="*/ 22 w 614"/>
                <a:gd name="T5" fmla="*/ 7 h 305"/>
                <a:gd name="T6" fmla="*/ 21 w 614"/>
                <a:gd name="T7" fmla="*/ 7 h 305"/>
                <a:gd name="T8" fmla="*/ 19 w 614"/>
                <a:gd name="T9" fmla="*/ 6 h 305"/>
                <a:gd name="T10" fmla="*/ 18 w 614"/>
                <a:gd name="T11" fmla="*/ 5 h 305"/>
                <a:gd name="T12" fmla="*/ 17 w 614"/>
                <a:gd name="T13" fmla="*/ 4 h 305"/>
                <a:gd name="T14" fmla="*/ 15 w 614"/>
                <a:gd name="T15" fmla="*/ 4 h 305"/>
                <a:gd name="T16" fmla="*/ 14 w 614"/>
                <a:gd name="T17" fmla="*/ 3 h 305"/>
                <a:gd name="T18" fmla="*/ 12 w 614"/>
                <a:gd name="T19" fmla="*/ 2 h 305"/>
                <a:gd name="T20" fmla="*/ 11 w 614"/>
                <a:gd name="T21" fmla="*/ 2 h 305"/>
                <a:gd name="T22" fmla="*/ 10 w 614"/>
                <a:gd name="T23" fmla="*/ 2 h 305"/>
                <a:gd name="T24" fmla="*/ 8 w 614"/>
                <a:gd name="T25" fmla="*/ 1 h 305"/>
                <a:gd name="T26" fmla="*/ 7 w 614"/>
                <a:gd name="T27" fmla="*/ 1 h 305"/>
                <a:gd name="T28" fmla="*/ 6 w 614"/>
                <a:gd name="T29" fmla="*/ 0 h 305"/>
                <a:gd name="T30" fmla="*/ 4 w 614"/>
                <a:gd name="T31" fmla="*/ 0 h 305"/>
                <a:gd name="T32" fmla="*/ 3 w 614"/>
                <a:gd name="T33" fmla="*/ 0 h 305"/>
                <a:gd name="T34" fmla="*/ 0 w 614"/>
                <a:gd name="T35" fmla="*/ 3 h 305"/>
                <a:gd name="T36" fmla="*/ 1 w 614"/>
                <a:gd name="T37" fmla="*/ 4 h 305"/>
                <a:gd name="T38" fmla="*/ 2 w 614"/>
                <a:gd name="T39" fmla="*/ 5 h 305"/>
                <a:gd name="T40" fmla="*/ 2 w 614"/>
                <a:gd name="T41" fmla="*/ 6 h 305"/>
                <a:gd name="T42" fmla="*/ 3 w 614"/>
                <a:gd name="T43" fmla="*/ 7 h 305"/>
                <a:gd name="T44" fmla="*/ 4 w 614"/>
                <a:gd name="T45" fmla="*/ 7 h 305"/>
                <a:gd name="T46" fmla="*/ 5 w 614"/>
                <a:gd name="T47" fmla="*/ 8 h 305"/>
                <a:gd name="T48" fmla="*/ 6 w 614"/>
                <a:gd name="T49" fmla="*/ 9 h 305"/>
                <a:gd name="T50" fmla="*/ 7 w 614"/>
                <a:gd name="T51" fmla="*/ 9 h 305"/>
                <a:gd name="T52" fmla="*/ 8 w 614"/>
                <a:gd name="T53" fmla="*/ 10 h 305"/>
                <a:gd name="T54" fmla="*/ 9 w 614"/>
                <a:gd name="T55" fmla="*/ 10 h 305"/>
                <a:gd name="T56" fmla="*/ 10 w 614"/>
                <a:gd name="T57" fmla="*/ 10 h 305"/>
                <a:gd name="T58" fmla="*/ 11 w 614"/>
                <a:gd name="T59" fmla="*/ 11 h 305"/>
                <a:gd name="T60" fmla="*/ 12 w 614"/>
                <a:gd name="T61" fmla="*/ 11 h 305"/>
                <a:gd name="T62" fmla="*/ 14 w 614"/>
                <a:gd name="T63" fmla="*/ 11 h 305"/>
                <a:gd name="T64" fmla="*/ 15 w 614"/>
                <a:gd name="T65" fmla="*/ 12 h 305"/>
                <a:gd name="T66" fmla="*/ 16 w 614"/>
                <a:gd name="T67" fmla="*/ 12 h 305"/>
                <a:gd name="T68" fmla="*/ 17 w 614"/>
                <a:gd name="T69" fmla="*/ 12 h 305"/>
                <a:gd name="T70" fmla="*/ 18 w 614"/>
                <a:gd name="T71" fmla="*/ 12 h 305"/>
                <a:gd name="T72" fmla="*/ 18 w 614"/>
                <a:gd name="T73" fmla="*/ 12 h 305"/>
                <a:gd name="T74" fmla="*/ 19 w 614"/>
                <a:gd name="T75" fmla="*/ 12 h 305"/>
                <a:gd name="T76" fmla="*/ 19 w 614"/>
                <a:gd name="T77" fmla="*/ 12 h 305"/>
                <a:gd name="T78" fmla="*/ 20 w 614"/>
                <a:gd name="T79" fmla="*/ 12 h 305"/>
                <a:gd name="T80" fmla="*/ 21 w 614"/>
                <a:gd name="T81" fmla="*/ 12 h 305"/>
                <a:gd name="T82" fmla="*/ 21 w 614"/>
                <a:gd name="T83" fmla="*/ 12 h 305"/>
                <a:gd name="T84" fmla="*/ 22 w 614"/>
                <a:gd name="T85" fmla="*/ 12 h 305"/>
                <a:gd name="T86" fmla="*/ 22 w 614"/>
                <a:gd name="T87" fmla="*/ 12 h 305"/>
                <a:gd name="T88" fmla="*/ 23 w 614"/>
                <a:gd name="T89" fmla="*/ 11 h 305"/>
                <a:gd name="T90" fmla="*/ 23 w 614"/>
                <a:gd name="T91" fmla="*/ 11 h 305"/>
                <a:gd name="T92" fmla="*/ 24 w 614"/>
                <a:gd name="T93" fmla="*/ 11 h 305"/>
                <a:gd name="T94" fmla="*/ 24 w 614"/>
                <a:gd name="T95" fmla="*/ 10 h 305"/>
                <a:gd name="T96" fmla="*/ 24 w 614"/>
                <a:gd name="T97" fmla="*/ 10 h 305"/>
                <a:gd name="T98" fmla="*/ 25 w 614"/>
                <a:gd name="T99" fmla="*/ 9 h 30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5"/>
                <a:gd name="T152" fmla="*/ 614 w 614"/>
                <a:gd name="T153" fmla="*/ 305 h 30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5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5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7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2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7" y="305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0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8"/>
                  </a:lnTo>
                  <a:lnTo>
                    <a:pt x="599" y="258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1326"/>
            <p:cNvSpPr>
              <a:spLocks noEditPoints="1"/>
            </p:cNvSpPr>
            <p:nvPr/>
          </p:nvSpPr>
          <p:spPr bwMode="auto">
            <a:xfrm>
              <a:off x="3204" y="1520"/>
              <a:ext cx="128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2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7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3 w 638"/>
                <a:gd name="T89" fmla="*/ 11 h 330"/>
                <a:gd name="T90" fmla="*/ 24 w 638"/>
                <a:gd name="T91" fmla="*/ 10 h 330"/>
                <a:gd name="T92" fmla="*/ 25 w 638"/>
                <a:gd name="T93" fmla="*/ 11 h 330"/>
                <a:gd name="T94" fmla="*/ 24 w 638"/>
                <a:gd name="T95" fmla="*/ 12 h 330"/>
                <a:gd name="T96" fmla="*/ 23 w 638"/>
                <a:gd name="T97" fmla="*/ 12 h 330"/>
                <a:gd name="T98" fmla="*/ 22 w 638"/>
                <a:gd name="T99" fmla="*/ 13 h 330"/>
                <a:gd name="T100" fmla="*/ 20 w 638"/>
                <a:gd name="T101" fmla="*/ 13 h 330"/>
                <a:gd name="T102" fmla="*/ 25 w 638"/>
                <a:gd name="T103" fmla="*/ 10 h 330"/>
                <a:gd name="T104" fmla="*/ 25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09"/>
                  </a:lnTo>
                  <a:lnTo>
                    <a:pt x="518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599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5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2"/>
                  </a:lnTo>
                  <a:lnTo>
                    <a:pt x="152" y="35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2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7"/>
                  </a:lnTo>
                  <a:lnTo>
                    <a:pt x="259" y="38"/>
                  </a:lnTo>
                  <a:lnTo>
                    <a:pt x="293" y="50"/>
                  </a:lnTo>
                  <a:lnTo>
                    <a:pt x="328" y="62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2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5" y="21"/>
                  </a:moveTo>
                  <a:lnTo>
                    <a:pt x="21" y="96"/>
                  </a:lnTo>
                  <a:lnTo>
                    <a:pt x="3" y="79"/>
                  </a:lnTo>
                  <a:lnTo>
                    <a:pt x="77" y="4"/>
                  </a:lnTo>
                  <a:lnTo>
                    <a:pt x="95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4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5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0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39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5"/>
                  </a:lnTo>
                  <a:lnTo>
                    <a:pt x="386" y="293"/>
                  </a:lnTo>
                  <a:lnTo>
                    <a:pt x="419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6" y="292"/>
                  </a:lnTo>
                  <a:lnTo>
                    <a:pt x="257" y="282"/>
                  </a:lnTo>
                  <a:lnTo>
                    <a:pt x="230" y="273"/>
                  </a:lnTo>
                  <a:lnTo>
                    <a:pt x="205" y="261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19" y="300"/>
                  </a:moveTo>
                  <a:lnTo>
                    <a:pt x="419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19" y="300"/>
                  </a:lnTo>
                  <a:close/>
                  <a:moveTo>
                    <a:pt x="419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19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6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6" y="305"/>
                  </a:moveTo>
                  <a:lnTo>
                    <a:pt x="507" y="304"/>
                  </a:lnTo>
                  <a:lnTo>
                    <a:pt x="527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0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8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1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6" y="311"/>
                  </a:lnTo>
                  <a:lnTo>
                    <a:pt x="566" y="316"/>
                  </a:lnTo>
                  <a:lnTo>
                    <a:pt x="556" y="319"/>
                  </a:lnTo>
                  <a:lnTo>
                    <a:pt x="545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6" y="305"/>
                  </a:lnTo>
                  <a:close/>
                  <a:moveTo>
                    <a:pt x="633" y="238"/>
                  </a:moveTo>
                  <a:lnTo>
                    <a:pt x="635" y="240"/>
                  </a:lnTo>
                  <a:lnTo>
                    <a:pt x="637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1327"/>
            <p:cNvSpPr>
              <a:spLocks/>
            </p:cNvSpPr>
            <p:nvPr/>
          </p:nvSpPr>
          <p:spPr bwMode="auto">
            <a:xfrm>
              <a:off x="3181" y="1546"/>
              <a:ext cx="101" cy="45"/>
            </a:xfrm>
            <a:custGeom>
              <a:avLst/>
              <a:gdLst>
                <a:gd name="T0" fmla="*/ 19 w 487"/>
                <a:gd name="T1" fmla="*/ 7 h 242"/>
                <a:gd name="T2" fmla="*/ 18 w 487"/>
                <a:gd name="T3" fmla="*/ 7 h 242"/>
                <a:gd name="T4" fmla="*/ 17 w 487"/>
                <a:gd name="T5" fmla="*/ 6 h 242"/>
                <a:gd name="T6" fmla="*/ 16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5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6 w 487"/>
                <a:gd name="T77" fmla="*/ 10 h 242"/>
                <a:gd name="T78" fmla="*/ 17 w 487"/>
                <a:gd name="T79" fmla="*/ 9 h 242"/>
                <a:gd name="T80" fmla="*/ 17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8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19 w 487"/>
                <a:gd name="T93" fmla="*/ 8 h 242"/>
                <a:gd name="T94" fmla="*/ 19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1"/>
                  </a:lnTo>
                  <a:lnTo>
                    <a:pt x="380" y="115"/>
                  </a:lnTo>
                  <a:lnTo>
                    <a:pt x="354" y="99"/>
                  </a:lnTo>
                  <a:lnTo>
                    <a:pt x="327" y="85"/>
                  </a:lnTo>
                  <a:lnTo>
                    <a:pt x="300" y="72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5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1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4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8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1328"/>
            <p:cNvSpPr>
              <a:spLocks noEditPoints="1"/>
            </p:cNvSpPr>
            <p:nvPr/>
          </p:nvSpPr>
          <p:spPr bwMode="auto">
            <a:xfrm>
              <a:off x="3181" y="1538"/>
              <a:ext cx="101" cy="52"/>
            </a:xfrm>
            <a:custGeom>
              <a:avLst/>
              <a:gdLst>
                <a:gd name="T0" fmla="*/ 18 w 511"/>
                <a:gd name="T1" fmla="*/ 7 h 266"/>
                <a:gd name="T2" fmla="*/ 14 w 511"/>
                <a:gd name="T3" fmla="*/ 5 h 266"/>
                <a:gd name="T4" fmla="*/ 11 w 511"/>
                <a:gd name="T5" fmla="*/ 3 h 266"/>
                <a:gd name="T6" fmla="*/ 14 w 511"/>
                <a:gd name="T7" fmla="*/ 3 h 266"/>
                <a:gd name="T8" fmla="*/ 17 w 511"/>
                <a:gd name="T9" fmla="*/ 5 h 266"/>
                <a:gd name="T10" fmla="*/ 20 w 511"/>
                <a:gd name="T11" fmla="*/ 8 h 266"/>
                <a:gd name="T12" fmla="*/ 10 w 511"/>
                <a:gd name="T13" fmla="*/ 3 h 266"/>
                <a:gd name="T14" fmla="*/ 7 w 511"/>
                <a:gd name="T15" fmla="*/ 2 h 266"/>
                <a:gd name="T16" fmla="*/ 4 w 511"/>
                <a:gd name="T17" fmla="*/ 1 h 266"/>
                <a:gd name="T18" fmla="*/ 4 w 511"/>
                <a:gd name="T19" fmla="*/ 0 h 266"/>
                <a:gd name="T20" fmla="*/ 7 w 511"/>
                <a:gd name="T21" fmla="*/ 1 h 266"/>
                <a:gd name="T22" fmla="*/ 11 w 511"/>
                <a:gd name="T23" fmla="*/ 2 h 266"/>
                <a:gd name="T24" fmla="*/ 3 w 511"/>
                <a:gd name="T25" fmla="*/ 0 h 266"/>
                <a:gd name="T26" fmla="*/ 3 w 511"/>
                <a:gd name="T27" fmla="*/ 0 h 266"/>
                <a:gd name="T28" fmla="*/ 1 w 511"/>
                <a:gd name="T29" fmla="*/ 3 h 266"/>
                <a:gd name="T30" fmla="*/ 3 w 511"/>
                <a:gd name="T31" fmla="*/ 1 h 266"/>
                <a:gd name="T32" fmla="*/ 0 w 511"/>
                <a:gd name="T33" fmla="*/ 3 h 266"/>
                <a:gd name="T34" fmla="*/ 0 w 511"/>
                <a:gd name="T35" fmla="*/ 3 h 266"/>
                <a:gd name="T36" fmla="*/ 2 w 511"/>
                <a:gd name="T37" fmla="*/ 3 h 266"/>
                <a:gd name="T38" fmla="*/ 3 w 511"/>
                <a:gd name="T39" fmla="*/ 5 h 266"/>
                <a:gd name="T40" fmla="*/ 5 w 511"/>
                <a:gd name="T41" fmla="*/ 7 h 266"/>
                <a:gd name="T42" fmla="*/ 5 w 511"/>
                <a:gd name="T43" fmla="*/ 8 h 266"/>
                <a:gd name="T44" fmla="*/ 3 w 511"/>
                <a:gd name="T45" fmla="*/ 6 h 266"/>
                <a:gd name="T46" fmla="*/ 1 w 511"/>
                <a:gd name="T47" fmla="*/ 4 h 266"/>
                <a:gd name="T48" fmla="*/ 6 w 511"/>
                <a:gd name="T49" fmla="*/ 7 h 266"/>
                <a:gd name="T50" fmla="*/ 9 w 511"/>
                <a:gd name="T51" fmla="*/ 8 h 266"/>
                <a:gd name="T52" fmla="*/ 11 w 511"/>
                <a:gd name="T53" fmla="*/ 9 h 266"/>
                <a:gd name="T54" fmla="*/ 13 w 511"/>
                <a:gd name="T55" fmla="*/ 10 h 266"/>
                <a:gd name="T56" fmla="*/ 10 w 511"/>
                <a:gd name="T57" fmla="*/ 10 h 266"/>
                <a:gd name="T58" fmla="*/ 7 w 511"/>
                <a:gd name="T59" fmla="*/ 9 h 266"/>
                <a:gd name="T60" fmla="*/ 6 w 511"/>
                <a:gd name="T61" fmla="*/ 7 h 266"/>
                <a:gd name="T62" fmla="*/ 13 w 511"/>
                <a:gd name="T63" fmla="*/ 10 h 266"/>
                <a:gd name="T64" fmla="*/ 13 w 511"/>
                <a:gd name="T65" fmla="*/ 9 h 266"/>
                <a:gd name="T66" fmla="*/ 13 w 511"/>
                <a:gd name="T67" fmla="*/ 9 h 266"/>
                <a:gd name="T68" fmla="*/ 14 w 511"/>
                <a:gd name="T69" fmla="*/ 10 h 266"/>
                <a:gd name="T70" fmla="*/ 13 w 511"/>
                <a:gd name="T71" fmla="*/ 10 h 266"/>
                <a:gd name="T72" fmla="*/ 15 w 511"/>
                <a:gd name="T73" fmla="*/ 10 h 266"/>
                <a:gd name="T74" fmla="*/ 15 w 511"/>
                <a:gd name="T75" fmla="*/ 11 h 266"/>
                <a:gd name="T76" fmla="*/ 16 w 511"/>
                <a:gd name="T77" fmla="*/ 10 h 266"/>
                <a:gd name="T78" fmla="*/ 17 w 511"/>
                <a:gd name="T79" fmla="*/ 9 h 266"/>
                <a:gd name="T80" fmla="*/ 18 w 511"/>
                <a:gd name="T81" fmla="*/ 9 h 266"/>
                <a:gd name="T82" fmla="*/ 19 w 511"/>
                <a:gd name="T83" fmla="*/ 8 h 266"/>
                <a:gd name="T84" fmla="*/ 19 w 511"/>
                <a:gd name="T85" fmla="*/ 8 h 266"/>
                <a:gd name="T86" fmla="*/ 20 w 511"/>
                <a:gd name="T87" fmla="*/ 9 h 266"/>
                <a:gd name="T88" fmla="*/ 19 w 511"/>
                <a:gd name="T89" fmla="*/ 9 h 266"/>
                <a:gd name="T90" fmla="*/ 18 w 511"/>
                <a:gd name="T91" fmla="*/ 10 h 266"/>
                <a:gd name="T92" fmla="*/ 17 w 511"/>
                <a:gd name="T93" fmla="*/ 10 h 266"/>
                <a:gd name="T94" fmla="*/ 16 w 511"/>
                <a:gd name="T95" fmla="*/ 11 h 266"/>
                <a:gd name="T96" fmla="*/ 20 w 511"/>
                <a:gd name="T97" fmla="*/ 8 h 266"/>
                <a:gd name="T98" fmla="*/ 20 w 511"/>
                <a:gd name="T99" fmla="*/ 8 h 2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6"/>
                <a:gd name="T152" fmla="*/ 511 w 511"/>
                <a:gd name="T153" fmla="*/ 266 h 2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6">
                  <a:moveTo>
                    <a:pt x="491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7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69"/>
                  </a:lnTo>
                  <a:lnTo>
                    <a:pt x="507" y="189"/>
                  </a:lnTo>
                  <a:lnTo>
                    <a:pt x="491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8" y="63"/>
                  </a:lnTo>
                  <a:lnTo>
                    <a:pt x="202" y="53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3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7" y="9"/>
                  </a:lnTo>
                  <a:lnTo>
                    <a:pt x="154" y="15"/>
                  </a:lnTo>
                  <a:lnTo>
                    <a:pt x="181" y="22"/>
                  </a:lnTo>
                  <a:lnTo>
                    <a:pt x="208" y="30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3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3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3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0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4"/>
                  </a:lnTo>
                  <a:lnTo>
                    <a:pt x="53" y="102"/>
                  </a:lnTo>
                  <a:lnTo>
                    <a:pt x="69" y="118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4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6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4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59" y="221"/>
                  </a:lnTo>
                  <a:lnTo>
                    <a:pt x="284" y="227"/>
                  </a:lnTo>
                  <a:lnTo>
                    <a:pt x="309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4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1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4" y="181"/>
                  </a:lnTo>
                  <a:close/>
                  <a:moveTo>
                    <a:pt x="332" y="262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2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2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6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0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19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5"/>
                  </a:lnTo>
                  <a:lnTo>
                    <a:pt x="390" y="266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1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1329"/>
            <p:cNvSpPr>
              <a:spLocks/>
            </p:cNvSpPr>
            <p:nvPr/>
          </p:nvSpPr>
          <p:spPr bwMode="auto">
            <a:xfrm>
              <a:off x="3154" y="1553"/>
              <a:ext cx="85" cy="52"/>
            </a:xfrm>
            <a:custGeom>
              <a:avLst/>
              <a:gdLst>
                <a:gd name="T0" fmla="*/ 17 w 432"/>
                <a:gd name="T1" fmla="*/ 8 h 257"/>
                <a:gd name="T2" fmla="*/ 15 w 432"/>
                <a:gd name="T3" fmla="*/ 7 h 257"/>
                <a:gd name="T4" fmla="*/ 14 w 432"/>
                <a:gd name="T5" fmla="*/ 5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7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4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5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9 h 257"/>
                <a:gd name="T52" fmla="*/ 9 w 432"/>
                <a:gd name="T53" fmla="*/ 9 h 257"/>
                <a:gd name="T54" fmla="*/ 10 w 432"/>
                <a:gd name="T55" fmla="*/ 10 h 257"/>
                <a:gd name="T56" fmla="*/ 10 w 432"/>
                <a:gd name="T57" fmla="*/ 10 h 257"/>
                <a:gd name="T58" fmla="*/ 11 w 432"/>
                <a:gd name="T59" fmla="*/ 10 h 257"/>
                <a:gd name="T60" fmla="*/ 12 w 432"/>
                <a:gd name="T61" fmla="*/ 10 h 257"/>
                <a:gd name="T62" fmla="*/ 13 w 432"/>
                <a:gd name="T63" fmla="*/ 10 h 257"/>
                <a:gd name="T64" fmla="*/ 14 w 432"/>
                <a:gd name="T65" fmla="*/ 10 h 257"/>
                <a:gd name="T66" fmla="*/ 14 w 432"/>
                <a:gd name="T67" fmla="*/ 10 h 257"/>
                <a:gd name="T68" fmla="*/ 14 w 432"/>
                <a:gd name="T69" fmla="*/ 10 h 257"/>
                <a:gd name="T70" fmla="*/ 15 w 432"/>
                <a:gd name="T71" fmla="*/ 10 h 257"/>
                <a:gd name="T72" fmla="*/ 15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6 w 432"/>
                <a:gd name="T79" fmla="*/ 9 h 257"/>
                <a:gd name="T80" fmla="*/ 17 w 432"/>
                <a:gd name="T81" fmla="*/ 9 h 257"/>
                <a:gd name="T82" fmla="*/ 17 w 432"/>
                <a:gd name="T83" fmla="*/ 9 h 257"/>
                <a:gd name="T84" fmla="*/ 17 w 432"/>
                <a:gd name="T85" fmla="*/ 9 h 257"/>
                <a:gd name="T86" fmla="*/ 17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4"/>
                  </a:lnTo>
                  <a:lnTo>
                    <a:pt x="231" y="60"/>
                  </a:lnTo>
                  <a:lnTo>
                    <a:pt x="209" y="47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1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4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09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6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1" y="255"/>
                  </a:lnTo>
                  <a:lnTo>
                    <a:pt x="372" y="253"/>
                  </a:lnTo>
                  <a:lnTo>
                    <a:pt x="381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6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1330"/>
            <p:cNvSpPr>
              <a:spLocks noEditPoints="1"/>
            </p:cNvSpPr>
            <p:nvPr/>
          </p:nvSpPr>
          <p:spPr bwMode="auto">
            <a:xfrm>
              <a:off x="3150" y="1549"/>
              <a:ext cx="93" cy="56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69"/>
                  </a:lnTo>
                  <a:lnTo>
                    <a:pt x="410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1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7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59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59" y="139"/>
                  </a:lnTo>
                  <a:lnTo>
                    <a:pt x="399" y="169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2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3" y="12"/>
                  </a:lnTo>
                  <a:lnTo>
                    <a:pt x="74" y="4"/>
                  </a:lnTo>
                  <a:close/>
                  <a:moveTo>
                    <a:pt x="93" y="20"/>
                  </a:moveTo>
                  <a:lnTo>
                    <a:pt x="22" y="115"/>
                  </a:lnTo>
                  <a:lnTo>
                    <a:pt x="2" y="99"/>
                  </a:lnTo>
                  <a:lnTo>
                    <a:pt x="74" y="4"/>
                  </a:lnTo>
                  <a:lnTo>
                    <a:pt x="93" y="20"/>
                  </a:lnTo>
                  <a:close/>
                  <a:moveTo>
                    <a:pt x="2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2" y="99"/>
                  </a:lnTo>
                  <a:lnTo>
                    <a:pt x="12" y="107"/>
                  </a:lnTo>
                  <a:lnTo>
                    <a:pt x="2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3" y="147"/>
                  </a:lnTo>
                  <a:lnTo>
                    <a:pt x="78" y="160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39" y="202"/>
                  </a:lnTo>
                  <a:lnTo>
                    <a:pt x="128" y="224"/>
                  </a:lnTo>
                  <a:lnTo>
                    <a:pt x="110" y="214"/>
                  </a:lnTo>
                  <a:lnTo>
                    <a:pt x="94" y="203"/>
                  </a:lnTo>
                  <a:lnTo>
                    <a:pt x="78" y="191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2" y="115"/>
                  </a:lnTo>
                  <a:lnTo>
                    <a:pt x="22" y="99"/>
                  </a:lnTo>
                  <a:close/>
                  <a:moveTo>
                    <a:pt x="139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3" y="243"/>
                  </a:lnTo>
                  <a:lnTo>
                    <a:pt x="276" y="248"/>
                  </a:lnTo>
                  <a:lnTo>
                    <a:pt x="299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3" y="255"/>
                  </a:lnTo>
                  <a:lnTo>
                    <a:pt x="184" y="247"/>
                  </a:lnTo>
                  <a:lnTo>
                    <a:pt x="164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39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299" y="253"/>
                  </a:moveTo>
                  <a:lnTo>
                    <a:pt x="299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299" y="253"/>
                  </a:lnTo>
                  <a:close/>
                  <a:moveTo>
                    <a:pt x="299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299" y="253"/>
                  </a:lnTo>
                  <a:close/>
                  <a:moveTo>
                    <a:pt x="323" y="256"/>
                  </a:moveTo>
                  <a:lnTo>
                    <a:pt x="335" y="256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0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3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7" y="239"/>
                  </a:lnTo>
                  <a:lnTo>
                    <a:pt x="442" y="245"/>
                  </a:lnTo>
                  <a:lnTo>
                    <a:pt x="437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6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1331"/>
            <p:cNvSpPr>
              <a:spLocks/>
            </p:cNvSpPr>
            <p:nvPr/>
          </p:nvSpPr>
          <p:spPr bwMode="auto">
            <a:xfrm>
              <a:off x="3138" y="1575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6 h 214"/>
                <a:gd name="T30" fmla="*/ 1 w 318"/>
                <a:gd name="T31" fmla="*/ 6 h 214"/>
                <a:gd name="T32" fmla="*/ 1 w 318"/>
                <a:gd name="T33" fmla="*/ 7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8 h 214"/>
                <a:gd name="T42" fmla="*/ 3 w 318"/>
                <a:gd name="T43" fmla="*/ 8 h 214"/>
                <a:gd name="T44" fmla="*/ 4 w 318"/>
                <a:gd name="T45" fmla="*/ 8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9 h 214"/>
                <a:gd name="T54" fmla="*/ 10 w 318"/>
                <a:gd name="T55" fmla="*/ 9 h 214"/>
                <a:gd name="T56" fmla="*/ 10 w 318"/>
                <a:gd name="T57" fmla="*/ 9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8 h 214"/>
                <a:gd name="T70" fmla="*/ 13 w 318"/>
                <a:gd name="T71" fmla="*/ 8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1" y="14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7"/>
                  </a:lnTo>
                  <a:lnTo>
                    <a:pt x="11" y="141"/>
                  </a:lnTo>
                  <a:lnTo>
                    <a:pt x="21" y="153"/>
                  </a:lnTo>
                  <a:lnTo>
                    <a:pt x="32" y="162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5"/>
                  </a:lnTo>
                  <a:lnTo>
                    <a:pt x="137" y="200"/>
                  </a:lnTo>
                  <a:lnTo>
                    <a:pt x="167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8" y="214"/>
                  </a:lnTo>
                  <a:lnTo>
                    <a:pt x="255" y="213"/>
                  </a:lnTo>
                  <a:lnTo>
                    <a:pt x="271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1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1332"/>
            <p:cNvSpPr>
              <a:spLocks noEditPoints="1"/>
            </p:cNvSpPr>
            <p:nvPr/>
          </p:nvSpPr>
          <p:spPr bwMode="auto">
            <a:xfrm>
              <a:off x="3138" y="1572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1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6"/>
                  </a:lnTo>
                  <a:lnTo>
                    <a:pt x="289" y="138"/>
                  </a:lnTo>
                  <a:lnTo>
                    <a:pt x="304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4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29"/>
                  </a:lnTo>
                  <a:lnTo>
                    <a:pt x="60" y="26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8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4"/>
                  </a:lnTo>
                  <a:lnTo>
                    <a:pt x="274" y="126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3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2"/>
                  </a:lnTo>
                  <a:lnTo>
                    <a:pt x="0" y="136"/>
                  </a:lnTo>
                  <a:lnTo>
                    <a:pt x="12" y="139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7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5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7" y="222"/>
                  </a:lnTo>
                  <a:lnTo>
                    <a:pt x="107" y="217"/>
                  </a:lnTo>
                  <a:lnTo>
                    <a:pt x="88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199" y="207"/>
                  </a:lnTo>
                  <a:lnTo>
                    <a:pt x="218" y="211"/>
                  </a:lnTo>
                  <a:lnTo>
                    <a:pt x="214" y="234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4"/>
                  </a:moveTo>
                  <a:lnTo>
                    <a:pt x="214" y="234"/>
                  </a:lnTo>
                  <a:lnTo>
                    <a:pt x="216" y="223"/>
                  </a:lnTo>
                  <a:lnTo>
                    <a:pt x="214" y="234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3" y="237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4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4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1" y="209"/>
                  </a:lnTo>
                  <a:lnTo>
                    <a:pt x="327" y="213"/>
                  </a:lnTo>
                  <a:lnTo>
                    <a:pt x="317" y="220"/>
                  </a:lnTo>
                  <a:lnTo>
                    <a:pt x="307" y="227"/>
                  </a:lnTo>
                  <a:lnTo>
                    <a:pt x="295" y="231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4" y="214"/>
                  </a:lnTo>
                  <a:close/>
                  <a:moveTo>
                    <a:pt x="338" y="177"/>
                  </a:moveTo>
                  <a:lnTo>
                    <a:pt x="340" y="180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1333"/>
            <p:cNvSpPr>
              <a:spLocks/>
            </p:cNvSpPr>
            <p:nvPr/>
          </p:nvSpPr>
          <p:spPr bwMode="auto">
            <a:xfrm>
              <a:off x="3057" y="1665"/>
              <a:ext cx="85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5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8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199" y="190"/>
                  </a:lnTo>
                  <a:lnTo>
                    <a:pt x="171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4" y="150"/>
                  </a:lnTo>
                  <a:lnTo>
                    <a:pt x="53" y="137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1334"/>
            <p:cNvSpPr>
              <a:spLocks noEditPoints="1"/>
            </p:cNvSpPr>
            <p:nvPr/>
          </p:nvSpPr>
          <p:spPr bwMode="auto">
            <a:xfrm>
              <a:off x="3057" y="1665"/>
              <a:ext cx="93" cy="41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8" y="54"/>
                  </a:lnTo>
                  <a:lnTo>
                    <a:pt x="259" y="68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7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7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1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3"/>
                  </a:lnTo>
                  <a:lnTo>
                    <a:pt x="425" y="198"/>
                  </a:lnTo>
                  <a:lnTo>
                    <a:pt x="403" y="192"/>
                  </a:lnTo>
                  <a:lnTo>
                    <a:pt x="383" y="184"/>
                  </a:lnTo>
                  <a:lnTo>
                    <a:pt x="362" y="176"/>
                  </a:lnTo>
                  <a:lnTo>
                    <a:pt x="344" y="168"/>
                  </a:lnTo>
                  <a:lnTo>
                    <a:pt x="326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7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1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3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3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19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1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3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3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4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59"/>
                  </a:lnTo>
                  <a:lnTo>
                    <a:pt x="48" y="153"/>
                  </a:lnTo>
                  <a:lnTo>
                    <a:pt x="37" y="145"/>
                  </a:lnTo>
                  <a:lnTo>
                    <a:pt x="19" y="129"/>
                  </a:lnTo>
                  <a:lnTo>
                    <a:pt x="2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79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2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4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2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7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1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1335"/>
            <p:cNvSpPr>
              <a:spLocks/>
            </p:cNvSpPr>
            <p:nvPr/>
          </p:nvSpPr>
          <p:spPr bwMode="auto">
            <a:xfrm>
              <a:off x="3057" y="1516"/>
              <a:ext cx="167" cy="168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7 h 816"/>
                <a:gd name="T6" fmla="*/ 26 w 857"/>
                <a:gd name="T7" fmla="*/ 8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3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1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9 h 816"/>
                <a:gd name="T38" fmla="*/ 12 w 857"/>
                <a:gd name="T39" fmla="*/ 30 h 816"/>
                <a:gd name="T40" fmla="*/ 10 w 857"/>
                <a:gd name="T41" fmla="*/ 31 h 816"/>
                <a:gd name="T42" fmla="*/ 8 w 857"/>
                <a:gd name="T43" fmla="*/ 32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9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4 h 816"/>
                <a:gd name="T62" fmla="*/ 14 w 857"/>
                <a:gd name="T63" fmla="*/ 22 h 816"/>
                <a:gd name="T64" fmla="*/ 15 w 857"/>
                <a:gd name="T65" fmla="*/ 21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7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6" y="121"/>
                  </a:lnTo>
                  <a:lnTo>
                    <a:pt x="759" y="130"/>
                  </a:lnTo>
                  <a:lnTo>
                    <a:pt x="734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6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5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6" y="675"/>
                  </a:lnTo>
                  <a:lnTo>
                    <a:pt x="365" y="691"/>
                  </a:lnTo>
                  <a:lnTo>
                    <a:pt x="344" y="706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1"/>
                  </a:lnTo>
                  <a:lnTo>
                    <a:pt x="207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09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0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6" y="547"/>
                  </a:lnTo>
                  <a:lnTo>
                    <a:pt x="376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7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6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599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5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9"/>
                  </a:lnTo>
                  <a:lnTo>
                    <a:pt x="815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1336"/>
            <p:cNvSpPr>
              <a:spLocks noEditPoints="1"/>
            </p:cNvSpPr>
            <p:nvPr/>
          </p:nvSpPr>
          <p:spPr bwMode="auto">
            <a:xfrm>
              <a:off x="3049" y="1516"/>
              <a:ext cx="175" cy="168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7" y="54"/>
                  </a:moveTo>
                  <a:lnTo>
                    <a:pt x="808" y="140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7" y="54"/>
                  </a:lnTo>
                  <a:close/>
                  <a:moveTo>
                    <a:pt x="808" y="140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8" y="133"/>
                  </a:lnTo>
                  <a:lnTo>
                    <a:pt x="808" y="140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1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1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2" y="318"/>
                  </a:lnTo>
                  <a:lnTo>
                    <a:pt x="542" y="299"/>
                  </a:lnTo>
                  <a:lnTo>
                    <a:pt x="554" y="282"/>
                  </a:lnTo>
                  <a:lnTo>
                    <a:pt x="566" y="264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1"/>
                  </a:moveTo>
                  <a:lnTo>
                    <a:pt x="541" y="395"/>
                  </a:lnTo>
                  <a:lnTo>
                    <a:pt x="540" y="429"/>
                  </a:lnTo>
                  <a:lnTo>
                    <a:pt x="539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1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1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3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3" y="550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2"/>
                  </a:lnTo>
                  <a:lnTo>
                    <a:pt x="447" y="661"/>
                  </a:lnTo>
                  <a:lnTo>
                    <a:pt x="427" y="679"/>
                  </a:lnTo>
                  <a:lnTo>
                    <a:pt x="406" y="696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3"/>
                  </a:lnTo>
                  <a:lnTo>
                    <a:pt x="319" y="757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7"/>
                  </a:moveTo>
                  <a:lnTo>
                    <a:pt x="295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7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3"/>
                  </a:lnTo>
                  <a:lnTo>
                    <a:pt x="2" y="720"/>
                  </a:lnTo>
                  <a:lnTo>
                    <a:pt x="4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2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7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7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6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7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5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5" y="545"/>
                  </a:lnTo>
                  <a:lnTo>
                    <a:pt x="379" y="531"/>
                  </a:lnTo>
                  <a:lnTo>
                    <a:pt x="397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5"/>
                  </a:lnTo>
                  <a:lnTo>
                    <a:pt x="300" y="627"/>
                  </a:lnTo>
                  <a:lnTo>
                    <a:pt x="282" y="638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6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7" y="549"/>
                  </a:lnTo>
                  <a:lnTo>
                    <a:pt x="388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79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399" y="421"/>
                  </a:lnTo>
                  <a:lnTo>
                    <a:pt x="397" y="441"/>
                  </a:lnTo>
                  <a:lnTo>
                    <a:pt x="395" y="460"/>
                  </a:lnTo>
                  <a:lnTo>
                    <a:pt x="395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3"/>
                  </a:lnTo>
                  <a:lnTo>
                    <a:pt x="429" y="253"/>
                  </a:lnTo>
                  <a:lnTo>
                    <a:pt x="440" y="232"/>
                  </a:lnTo>
                  <a:lnTo>
                    <a:pt x="453" y="212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4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2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0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5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4"/>
                  </a:lnTo>
                  <a:lnTo>
                    <a:pt x="502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7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1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1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0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699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0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7" y="54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1337"/>
            <p:cNvSpPr>
              <a:spLocks/>
            </p:cNvSpPr>
            <p:nvPr/>
          </p:nvSpPr>
          <p:spPr bwMode="auto">
            <a:xfrm>
              <a:off x="3037" y="1367"/>
              <a:ext cx="221" cy="63"/>
            </a:xfrm>
            <a:custGeom>
              <a:avLst/>
              <a:gdLst>
                <a:gd name="T0" fmla="*/ 43 w 1097"/>
                <a:gd name="T1" fmla="*/ 1 h 308"/>
                <a:gd name="T2" fmla="*/ 41 w 1097"/>
                <a:gd name="T3" fmla="*/ 2 h 308"/>
                <a:gd name="T4" fmla="*/ 38 w 1097"/>
                <a:gd name="T5" fmla="*/ 3 h 308"/>
                <a:gd name="T6" fmla="*/ 36 w 1097"/>
                <a:gd name="T7" fmla="*/ 4 h 308"/>
                <a:gd name="T8" fmla="*/ 33 w 1097"/>
                <a:gd name="T9" fmla="*/ 5 h 308"/>
                <a:gd name="T10" fmla="*/ 31 w 1097"/>
                <a:gd name="T11" fmla="*/ 5 h 308"/>
                <a:gd name="T12" fmla="*/ 28 w 1097"/>
                <a:gd name="T13" fmla="*/ 5 h 308"/>
                <a:gd name="T14" fmla="*/ 26 w 1097"/>
                <a:gd name="T15" fmla="*/ 6 h 308"/>
                <a:gd name="T16" fmla="*/ 24 w 1097"/>
                <a:gd name="T17" fmla="*/ 6 h 308"/>
                <a:gd name="T18" fmla="*/ 21 w 1097"/>
                <a:gd name="T19" fmla="*/ 6 h 308"/>
                <a:gd name="T20" fmla="*/ 19 w 1097"/>
                <a:gd name="T21" fmla="*/ 5 h 308"/>
                <a:gd name="T22" fmla="*/ 16 w 1097"/>
                <a:gd name="T23" fmla="*/ 5 h 308"/>
                <a:gd name="T24" fmla="*/ 14 w 1097"/>
                <a:gd name="T25" fmla="*/ 5 h 308"/>
                <a:gd name="T26" fmla="*/ 11 w 1097"/>
                <a:gd name="T27" fmla="*/ 4 h 308"/>
                <a:gd name="T28" fmla="*/ 9 w 1097"/>
                <a:gd name="T29" fmla="*/ 3 h 308"/>
                <a:gd name="T30" fmla="*/ 6 w 1097"/>
                <a:gd name="T31" fmla="*/ 3 h 308"/>
                <a:gd name="T32" fmla="*/ 0 w 1097"/>
                <a:gd name="T33" fmla="*/ 11 h 308"/>
                <a:gd name="T34" fmla="*/ 7 w 1097"/>
                <a:gd name="T35" fmla="*/ 12 h 308"/>
                <a:gd name="T36" fmla="*/ 11 w 1097"/>
                <a:gd name="T37" fmla="*/ 12 h 308"/>
                <a:gd name="T38" fmla="*/ 14 w 1097"/>
                <a:gd name="T39" fmla="*/ 12 h 308"/>
                <a:gd name="T40" fmla="*/ 18 w 1097"/>
                <a:gd name="T41" fmla="*/ 12 h 308"/>
                <a:gd name="T42" fmla="*/ 21 w 1097"/>
                <a:gd name="T43" fmla="*/ 12 h 308"/>
                <a:gd name="T44" fmla="*/ 24 w 1097"/>
                <a:gd name="T45" fmla="*/ 12 h 308"/>
                <a:gd name="T46" fmla="*/ 27 w 1097"/>
                <a:gd name="T47" fmla="*/ 12 h 308"/>
                <a:gd name="T48" fmla="*/ 30 w 1097"/>
                <a:gd name="T49" fmla="*/ 11 h 308"/>
                <a:gd name="T50" fmla="*/ 32 w 1097"/>
                <a:gd name="T51" fmla="*/ 10 h 308"/>
                <a:gd name="T52" fmla="*/ 35 w 1097"/>
                <a:gd name="T53" fmla="*/ 9 h 308"/>
                <a:gd name="T54" fmla="*/ 37 w 1097"/>
                <a:gd name="T55" fmla="*/ 8 h 308"/>
                <a:gd name="T56" fmla="*/ 39 w 1097"/>
                <a:gd name="T57" fmla="*/ 6 h 308"/>
                <a:gd name="T58" fmla="*/ 41 w 1097"/>
                <a:gd name="T59" fmla="*/ 5 h 308"/>
                <a:gd name="T60" fmla="*/ 43 w 1097"/>
                <a:gd name="T61" fmla="*/ 2 h 308"/>
                <a:gd name="T62" fmla="*/ 44 w 1097"/>
                <a:gd name="T63" fmla="*/ 0 h 3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97"/>
                <a:gd name="T97" fmla="*/ 0 h 308"/>
                <a:gd name="T98" fmla="*/ 1097 w 1097"/>
                <a:gd name="T99" fmla="*/ 308 h 3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97" h="308">
                  <a:moveTo>
                    <a:pt x="1097" y="0"/>
                  </a:moveTo>
                  <a:lnTo>
                    <a:pt x="1067" y="17"/>
                  </a:lnTo>
                  <a:lnTo>
                    <a:pt x="1038" y="33"/>
                  </a:lnTo>
                  <a:lnTo>
                    <a:pt x="1008" y="47"/>
                  </a:lnTo>
                  <a:lnTo>
                    <a:pt x="979" y="61"/>
                  </a:lnTo>
                  <a:lnTo>
                    <a:pt x="950" y="74"/>
                  </a:lnTo>
                  <a:lnTo>
                    <a:pt x="921" y="85"/>
                  </a:lnTo>
                  <a:lnTo>
                    <a:pt x="890" y="96"/>
                  </a:lnTo>
                  <a:lnTo>
                    <a:pt x="860" y="105"/>
                  </a:lnTo>
                  <a:lnTo>
                    <a:pt x="831" y="113"/>
                  </a:lnTo>
                  <a:lnTo>
                    <a:pt x="801" y="120"/>
                  </a:lnTo>
                  <a:lnTo>
                    <a:pt x="770" y="126"/>
                  </a:lnTo>
                  <a:lnTo>
                    <a:pt x="740" y="132"/>
                  </a:lnTo>
                  <a:lnTo>
                    <a:pt x="710" y="135"/>
                  </a:lnTo>
                  <a:lnTo>
                    <a:pt x="680" y="138"/>
                  </a:lnTo>
                  <a:lnTo>
                    <a:pt x="649" y="140"/>
                  </a:lnTo>
                  <a:lnTo>
                    <a:pt x="619" y="142"/>
                  </a:lnTo>
                  <a:lnTo>
                    <a:pt x="589" y="142"/>
                  </a:lnTo>
                  <a:lnTo>
                    <a:pt x="559" y="142"/>
                  </a:lnTo>
                  <a:lnTo>
                    <a:pt x="527" y="141"/>
                  </a:lnTo>
                  <a:lnTo>
                    <a:pt x="497" y="139"/>
                  </a:lnTo>
                  <a:lnTo>
                    <a:pt x="466" y="136"/>
                  </a:lnTo>
                  <a:lnTo>
                    <a:pt x="436" y="133"/>
                  </a:lnTo>
                  <a:lnTo>
                    <a:pt x="404" y="127"/>
                  </a:lnTo>
                  <a:lnTo>
                    <a:pt x="373" y="123"/>
                  </a:lnTo>
                  <a:lnTo>
                    <a:pt x="343" y="116"/>
                  </a:lnTo>
                  <a:lnTo>
                    <a:pt x="311" y="110"/>
                  </a:lnTo>
                  <a:lnTo>
                    <a:pt x="280" y="102"/>
                  </a:lnTo>
                  <a:lnTo>
                    <a:pt x="249" y="95"/>
                  </a:lnTo>
                  <a:lnTo>
                    <a:pt x="217" y="86"/>
                  </a:lnTo>
                  <a:lnTo>
                    <a:pt x="186" y="78"/>
                  </a:lnTo>
                  <a:lnTo>
                    <a:pt x="155" y="68"/>
                  </a:lnTo>
                  <a:lnTo>
                    <a:pt x="123" y="57"/>
                  </a:lnTo>
                  <a:lnTo>
                    <a:pt x="0" y="270"/>
                  </a:lnTo>
                  <a:lnTo>
                    <a:pt x="91" y="282"/>
                  </a:lnTo>
                  <a:lnTo>
                    <a:pt x="182" y="292"/>
                  </a:lnTo>
                  <a:lnTo>
                    <a:pt x="226" y="297"/>
                  </a:lnTo>
                  <a:lnTo>
                    <a:pt x="269" y="300"/>
                  </a:lnTo>
                  <a:lnTo>
                    <a:pt x="314" y="303"/>
                  </a:lnTo>
                  <a:lnTo>
                    <a:pt x="356" y="305"/>
                  </a:lnTo>
                  <a:lnTo>
                    <a:pt x="398" y="306"/>
                  </a:lnTo>
                  <a:lnTo>
                    <a:pt x="440" y="308"/>
                  </a:lnTo>
                  <a:lnTo>
                    <a:pt x="480" y="308"/>
                  </a:lnTo>
                  <a:lnTo>
                    <a:pt x="521" y="306"/>
                  </a:lnTo>
                  <a:lnTo>
                    <a:pt x="560" y="304"/>
                  </a:lnTo>
                  <a:lnTo>
                    <a:pt x="599" y="301"/>
                  </a:lnTo>
                  <a:lnTo>
                    <a:pt x="635" y="297"/>
                  </a:lnTo>
                  <a:lnTo>
                    <a:pt x="672" y="291"/>
                  </a:lnTo>
                  <a:lnTo>
                    <a:pt x="708" y="285"/>
                  </a:lnTo>
                  <a:lnTo>
                    <a:pt x="743" y="276"/>
                  </a:lnTo>
                  <a:lnTo>
                    <a:pt x="777" y="268"/>
                  </a:lnTo>
                  <a:lnTo>
                    <a:pt x="809" y="257"/>
                  </a:lnTo>
                  <a:lnTo>
                    <a:pt x="841" y="244"/>
                  </a:lnTo>
                  <a:lnTo>
                    <a:pt x="871" y="231"/>
                  </a:lnTo>
                  <a:lnTo>
                    <a:pt x="899" y="216"/>
                  </a:lnTo>
                  <a:lnTo>
                    <a:pt x="927" y="198"/>
                  </a:lnTo>
                  <a:lnTo>
                    <a:pt x="953" y="180"/>
                  </a:lnTo>
                  <a:lnTo>
                    <a:pt x="979" y="161"/>
                  </a:lnTo>
                  <a:lnTo>
                    <a:pt x="1002" y="138"/>
                  </a:lnTo>
                  <a:lnTo>
                    <a:pt x="1024" y="114"/>
                  </a:lnTo>
                  <a:lnTo>
                    <a:pt x="1045" y="88"/>
                  </a:lnTo>
                  <a:lnTo>
                    <a:pt x="1063" y="61"/>
                  </a:lnTo>
                  <a:lnTo>
                    <a:pt x="1080" y="31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1338"/>
            <p:cNvSpPr>
              <a:spLocks noEditPoints="1"/>
            </p:cNvSpPr>
            <p:nvPr/>
          </p:nvSpPr>
          <p:spPr bwMode="auto">
            <a:xfrm>
              <a:off x="3037" y="1363"/>
              <a:ext cx="221" cy="67"/>
            </a:xfrm>
            <a:custGeom>
              <a:avLst/>
              <a:gdLst>
                <a:gd name="T0" fmla="*/ 42 w 1121"/>
                <a:gd name="T1" fmla="*/ 2 h 331"/>
                <a:gd name="T2" fmla="*/ 39 w 1121"/>
                <a:gd name="T3" fmla="*/ 4 h 331"/>
                <a:gd name="T4" fmla="*/ 35 w 1121"/>
                <a:gd name="T5" fmla="*/ 5 h 331"/>
                <a:gd name="T6" fmla="*/ 31 w 1121"/>
                <a:gd name="T7" fmla="*/ 6 h 331"/>
                <a:gd name="T8" fmla="*/ 28 w 1121"/>
                <a:gd name="T9" fmla="*/ 7 h 331"/>
                <a:gd name="T10" fmla="*/ 25 w 1121"/>
                <a:gd name="T11" fmla="*/ 6 h 331"/>
                <a:gd name="T12" fmla="*/ 29 w 1121"/>
                <a:gd name="T13" fmla="*/ 5 h 331"/>
                <a:gd name="T14" fmla="*/ 32 w 1121"/>
                <a:gd name="T15" fmla="*/ 5 h 331"/>
                <a:gd name="T16" fmla="*/ 36 w 1121"/>
                <a:gd name="T17" fmla="*/ 4 h 331"/>
                <a:gd name="T18" fmla="*/ 39 w 1121"/>
                <a:gd name="T19" fmla="*/ 3 h 331"/>
                <a:gd name="T20" fmla="*/ 43 w 1121"/>
                <a:gd name="T21" fmla="*/ 1 h 331"/>
                <a:gd name="T22" fmla="*/ 25 w 1121"/>
                <a:gd name="T23" fmla="*/ 7 h 331"/>
                <a:gd name="T24" fmla="*/ 22 w 1121"/>
                <a:gd name="T25" fmla="*/ 7 h 331"/>
                <a:gd name="T26" fmla="*/ 18 w 1121"/>
                <a:gd name="T27" fmla="*/ 6 h 331"/>
                <a:gd name="T28" fmla="*/ 14 w 1121"/>
                <a:gd name="T29" fmla="*/ 6 h 331"/>
                <a:gd name="T30" fmla="*/ 10 w 1121"/>
                <a:gd name="T31" fmla="*/ 5 h 331"/>
                <a:gd name="T32" fmla="*/ 7 w 1121"/>
                <a:gd name="T33" fmla="*/ 4 h 331"/>
                <a:gd name="T34" fmla="*/ 7 w 1121"/>
                <a:gd name="T35" fmla="*/ 3 h 331"/>
                <a:gd name="T36" fmla="*/ 11 w 1121"/>
                <a:gd name="T37" fmla="*/ 4 h 331"/>
                <a:gd name="T38" fmla="*/ 14 w 1121"/>
                <a:gd name="T39" fmla="*/ 5 h 331"/>
                <a:gd name="T40" fmla="*/ 18 w 1121"/>
                <a:gd name="T41" fmla="*/ 5 h 331"/>
                <a:gd name="T42" fmla="*/ 22 w 1121"/>
                <a:gd name="T43" fmla="*/ 6 h 331"/>
                <a:gd name="T44" fmla="*/ 25 w 1121"/>
                <a:gd name="T45" fmla="*/ 6 h 331"/>
                <a:gd name="T46" fmla="*/ 5 w 1121"/>
                <a:gd name="T47" fmla="*/ 2 h 331"/>
                <a:gd name="T48" fmla="*/ 6 w 1121"/>
                <a:gd name="T49" fmla="*/ 2 h 331"/>
                <a:gd name="T50" fmla="*/ 6 w 1121"/>
                <a:gd name="T51" fmla="*/ 3 h 331"/>
                <a:gd name="T52" fmla="*/ 5 w 1121"/>
                <a:gd name="T53" fmla="*/ 3 h 331"/>
                <a:gd name="T54" fmla="*/ 0 w 1121"/>
                <a:gd name="T55" fmla="*/ 12 h 331"/>
                <a:gd name="T56" fmla="*/ 0 w 1121"/>
                <a:gd name="T57" fmla="*/ 11 h 331"/>
                <a:gd name="T58" fmla="*/ 0 w 1121"/>
                <a:gd name="T59" fmla="*/ 11 h 331"/>
                <a:gd name="T60" fmla="*/ 0 w 1121"/>
                <a:gd name="T61" fmla="*/ 12 h 331"/>
                <a:gd name="T62" fmla="*/ 8 w 1121"/>
                <a:gd name="T63" fmla="*/ 12 h 331"/>
                <a:gd name="T64" fmla="*/ 13 w 1121"/>
                <a:gd name="T65" fmla="*/ 12 h 331"/>
                <a:gd name="T66" fmla="*/ 18 w 1121"/>
                <a:gd name="T67" fmla="*/ 12 h 331"/>
                <a:gd name="T68" fmla="*/ 23 w 1121"/>
                <a:gd name="T69" fmla="*/ 12 h 331"/>
                <a:gd name="T70" fmla="*/ 27 w 1121"/>
                <a:gd name="T71" fmla="*/ 12 h 331"/>
                <a:gd name="T72" fmla="*/ 24 w 1121"/>
                <a:gd name="T73" fmla="*/ 13 h 331"/>
                <a:gd name="T74" fmla="*/ 20 w 1121"/>
                <a:gd name="T75" fmla="*/ 13 h 331"/>
                <a:gd name="T76" fmla="*/ 15 w 1121"/>
                <a:gd name="T77" fmla="*/ 13 h 331"/>
                <a:gd name="T78" fmla="*/ 9 w 1121"/>
                <a:gd name="T79" fmla="*/ 13 h 331"/>
                <a:gd name="T80" fmla="*/ 0 w 1121"/>
                <a:gd name="T81" fmla="*/ 12 h 331"/>
                <a:gd name="T82" fmla="*/ 29 w 1121"/>
                <a:gd name="T83" fmla="*/ 11 h 331"/>
                <a:gd name="T84" fmla="*/ 33 w 1121"/>
                <a:gd name="T85" fmla="*/ 10 h 331"/>
                <a:gd name="T86" fmla="*/ 36 w 1121"/>
                <a:gd name="T87" fmla="*/ 9 h 331"/>
                <a:gd name="T88" fmla="*/ 39 w 1121"/>
                <a:gd name="T89" fmla="*/ 7 h 331"/>
                <a:gd name="T90" fmla="*/ 41 w 1121"/>
                <a:gd name="T91" fmla="*/ 5 h 331"/>
                <a:gd name="T92" fmla="*/ 42 w 1121"/>
                <a:gd name="T93" fmla="*/ 4 h 331"/>
                <a:gd name="T94" fmla="*/ 43 w 1121"/>
                <a:gd name="T95" fmla="*/ 2 h 331"/>
                <a:gd name="T96" fmla="*/ 44 w 1121"/>
                <a:gd name="T97" fmla="*/ 0 h 331"/>
                <a:gd name="T98" fmla="*/ 44 w 1121"/>
                <a:gd name="T99" fmla="*/ 2 h 331"/>
                <a:gd name="T100" fmla="*/ 43 w 1121"/>
                <a:gd name="T101" fmla="*/ 4 h 331"/>
                <a:gd name="T102" fmla="*/ 42 w 1121"/>
                <a:gd name="T103" fmla="*/ 5 h 331"/>
                <a:gd name="T104" fmla="*/ 40 w 1121"/>
                <a:gd name="T105" fmla="*/ 7 h 331"/>
                <a:gd name="T106" fmla="*/ 39 w 1121"/>
                <a:gd name="T107" fmla="*/ 8 h 331"/>
                <a:gd name="T108" fmla="*/ 37 w 1121"/>
                <a:gd name="T109" fmla="*/ 9 h 331"/>
                <a:gd name="T110" fmla="*/ 33 w 1121"/>
                <a:gd name="T111" fmla="*/ 11 h 331"/>
                <a:gd name="T112" fmla="*/ 29 w 1121"/>
                <a:gd name="T113" fmla="*/ 12 h 331"/>
                <a:gd name="T114" fmla="*/ 44 w 1121"/>
                <a:gd name="T115" fmla="*/ 0 h 331"/>
                <a:gd name="T116" fmla="*/ 44 w 1121"/>
                <a:gd name="T117" fmla="*/ 0 h 331"/>
                <a:gd name="T118" fmla="*/ 45 w 1121"/>
                <a:gd name="T119" fmla="*/ 0 h 331"/>
                <a:gd name="T120" fmla="*/ 44 w 1121"/>
                <a:gd name="T121" fmla="*/ 0 h 3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21"/>
                <a:gd name="T184" fmla="*/ 0 h 331"/>
                <a:gd name="T185" fmla="*/ 1121 w 1121"/>
                <a:gd name="T186" fmla="*/ 331 h 3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21" h="331">
                  <a:moveTo>
                    <a:pt x="1115" y="23"/>
                  </a:moveTo>
                  <a:lnTo>
                    <a:pt x="1085" y="40"/>
                  </a:lnTo>
                  <a:lnTo>
                    <a:pt x="1056" y="56"/>
                  </a:lnTo>
                  <a:lnTo>
                    <a:pt x="1025" y="71"/>
                  </a:lnTo>
                  <a:lnTo>
                    <a:pt x="996" y="84"/>
                  </a:lnTo>
                  <a:lnTo>
                    <a:pt x="966" y="97"/>
                  </a:lnTo>
                  <a:lnTo>
                    <a:pt x="936" y="109"/>
                  </a:lnTo>
                  <a:lnTo>
                    <a:pt x="907" y="119"/>
                  </a:lnTo>
                  <a:lnTo>
                    <a:pt x="876" y="128"/>
                  </a:lnTo>
                  <a:lnTo>
                    <a:pt x="846" y="137"/>
                  </a:lnTo>
                  <a:lnTo>
                    <a:pt x="816" y="144"/>
                  </a:lnTo>
                  <a:lnTo>
                    <a:pt x="785" y="150"/>
                  </a:lnTo>
                  <a:lnTo>
                    <a:pt x="754" y="155"/>
                  </a:lnTo>
                  <a:lnTo>
                    <a:pt x="724" y="160"/>
                  </a:lnTo>
                  <a:lnTo>
                    <a:pt x="693" y="163"/>
                  </a:lnTo>
                  <a:lnTo>
                    <a:pt x="663" y="165"/>
                  </a:lnTo>
                  <a:lnTo>
                    <a:pt x="632" y="166"/>
                  </a:lnTo>
                  <a:lnTo>
                    <a:pt x="631" y="141"/>
                  </a:lnTo>
                  <a:lnTo>
                    <a:pt x="661" y="140"/>
                  </a:lnTo>
                  <a:lnTo>
                    <a:pt x="691" y="138"/>
                  </a:lnTo>
                  <a:lnTo>
                    <a:pt x="721" y="135"/>
                  </a:lnTo>
                  <a:lnTo>
                    <a:pt x="751" y="132"/>
                  </a:lnTo>
                  <a:lnTo>
                    <a:pt x="780" y="126"/>
                  </a:lnTo>
                  <a:lnTo>
                    <a:pt x="811" y="120"/>
                  </a:lnTo>
                  <a:lnTo>
                    <a:pt x="840" y="113"/>
                  </a:lnTo>
                  <a:lnTo>
                    <a:pt x="869" y="105"/>
                  </a:lnTo>
                  <a:lnTo>
                    <a:pt x="898" y="96"/>
                  </a:lnTo>
                  <a:lnTo>
                    <a:pt x="928" y="86"/>
                  </a:lnTo>
                  <a:lnTo>
                    <a:pt x="957" y="74"/>
                  </a:lnTo>
                  <a:lnTo>
                    <a:pt x="987" y="63"/>
                  </a:lnTo>
                  <a:lnTo>
                    <a:pt x="1016" y="48"/>
                  </a:lnTo>
                  <a:lnTo>
                    <a:pt x="1044" y="34"/>
                  </a:lnTo>
                  <a:lnTo>
                    <a:pt x="1073" y="18"/>
                  </a:lnTo>
                  <a:lnTo>
                    <a:pt x="1102" y="1"/>
                  </a:lnTo>
                  <a:lnTo>
                    <a:pt x="1115" y="23"/>
                  </a:lnTo>
                  <a:close/>
                  <a:moveTo>
                    <a:pt x="632" y="166"/>
                  </a:moveTo>
                  <a:lnTo>
                    <a:pt x="601" y="166"/>
                  </a:lnTo>
                  <a:lnTo>
                    <a:pt x="570" y="166"/>
                  </a:lnTo>
                  <a:lnTo>
                    <a:pt x="539" y="165"/>
                  </a:lnTo>
                  <a:lnTo>
                    <a:pt x="508" y="163"/>
                  </a:lnTo>
                  <a:lnTo>
                    <a:pt x="477" y="160"/>
                  </a:lnTo>
                  <a:lnTo>
                    <a:pt x="447" y="156"/>
                  </a:lnTo>
                  <a:lnTo>
                    <a:pt x="415" y="152"/>
                  </a:lnTo>
                  <a:lnTo>
                    <a:pt x="384" y="147"/>
                  </a:lnTo>
                  <a:lnTo>
                    <a:pt x="353" y="140"/>
                  </a:lnTo>
                  <a:lnTo>
                    <a:pt x="321" y="134"/>
                  </a:lnTo>
                  <a:lnTo>
                    <a:pt x="290" y="126"/>
                  </a:lnTo>
                  <a:lnTo>
                    <a:pt x="258" y="119"/>
                  </a:lnTo>
                  <a:lnTo>
                    <a:pt x="226" y="110"/>
                  </a:lnTo>
                  <a:lnTo>
                    <a:pt x="195" y="100"/>
                  </a:lnTo>
                  <a:lnTo>
                    <a:pt x="164" y="91"/>
                  </a:lnTo>
                  <a:lnTo>
                    <a:pt x="131" y="81"/>
                  </a:lnTo>
                  <a:lnTo>
                    <a:pt x="139" y="57"/>
                  </a:lnTo>
                  <a:lnTo>
                    <a:pt x="170" y="68"/>
                  </a:lnTo>
                  <a:lnTo>
                    <a:pt x="201" y="78"/>
                  </a:lnTo>
                  <a:lnTo>
                    <a:pt x="233" y="86"/>
                  </a:lnTo>
                  <a:lnTo>
                    <a:pt x="264" y="95"/>
                  </a:lnTo>
                  <a:lnTo>
                    <a:pt x="294" y="102"/>
                  </a:lnTo>
                  <a:lnTo>
                    <a:pt x="326" y="110"/>
                  </a:lnTo>
                  <a:lnTo>
                    <a:pt x="357" y="117"/>
                  </a:lnTo>
                  <a:lnTo>
                    <a:pt x="387" y="123"/>
                  </a:lnTo>
                  <a:lnTo>
                    <a:pt x="418" y="127"/>
                  </a:lnTo>
                  <a:lnTo>
                    <a:pt x="449" y="132"/>
                  </a:lnTo>
                  <a:lnTo>
                    <a:pt x="479" y="136"/>
                  </a:lnTo>
                  <a:lnTo>
                    <a:pt x="510" y="138"/>
                  </a:lnTo>
                  <a:lnTo>
                    <a:pt x="541" y="140"/>
                  </a:lnTo>
                  <a:lnTo>
                    <a:pt x="571" y="141"/>
                  </a:lnTo>
                  <a:lnTo>
                    <a:pt x="601" y="142"/>
                  </a:lnTo>
                  <a:lnTo>
                    <a:pt x="631" y="141"/>
                  </a:lnTo>
                  <a:lnTo>
                    <a:pt x="632" y="166"/>
                  </a:lnTo>
                  <a:close/>
                  <a:moveTo>
                    <a:pt x="125" y="63"/>
                  </a:moveTo>
                  <a:lnTo>
                    <a:pt x="127" y="60"/>
                  </a:lnTo>
                  <a:lnTo>
                    <a:pt x="131" y="58"/>
                  </a:lnTo>
                  <a:lnTo>
                    <a:pt x="135" y="57"/>
                  </a:lnTo>
                  <a:lnTo>
                    <a:pt x="139" y="57"/>
                  </a:lnTo>
                  <a:lnTo>
                    <a:pt x="135" y="69"/>
                  </a:lnTo>
                  <a:lnTo>
                    <a:pt x="125" y="63"/>
                  </a:lnTo>
                  <a:close/>
                  <a:moveTo>
                    <a:pt x="146" y="74"/>
                  </a:moveTo>
                  <a:lnTo>
                    <a:pt x="23" y="288"/>
                  </a:lnTo>
                  <a:lnTo>
                    <a:pt x="2" y="276"/>
                  </a:lnTo>
                  <a:lnTo>
                    <a:pt x="125" y="63"/>
                  </a:lnTo>
                  <a:lnTo>
                    <a:pt x="146" y="74"/>
                  </a:lnTo>
                  <a:close/>
                  <a:moveTo>
                    <a:pt x="11" y="295"/>
                  </a:moveTo>
                  <a:lnTo>
                    <a:pt x="8" y="294"/>
                  </a:lnTo>
                  <a:lnTo>
                    <a:pt x="5" y="291"/>
                  </a:lnTo>
                  <a:lnTo>
                    <a:pt x="4" y="290"/>
                  </a:lnTo>
                  <a:lnTo>
                    <a:pt x="2" y="287"/>
                  </a:lnTo>
                  <a:lnTo>
                    <a:pt x="0" y="285"/>
                  </a:lnTo>
                  <a:lnTo>
                    <a:pt x="0" y="282"/>
                  </a:lnTo>
                  <a:lnTo>
                    <a:pt x="0" y="279"/>
                  </a:lnTo>
                  <a:lnTo>
                    <a:pt x="2" y="276"/>
                  </a:lnTo>
                  <a:lnTo>
                    <a:pt x="12" y="282"/>
                  </a:lnTo>
                  <a:lnTo>
                    <a:pt x="11" y="295"/>
                  </a:lnTo>
                  <a:close/>
                  <a:moveTo>
                    <a:pt x="13" y="270"/>
                  </a:moveTo>
                  <a:lnTo>
                    <a:pt x="104" y="282"/>
                  </a:lnTo>
                  <a:lnTo>
                    <a:pt x="194" y="291"/>
                  </a:lnTo>
                  <a:lnTo>
                    <a:pt x="238" y="296"/>
                  </a:lnTo>
                  <a:lnTo>
                    <a:pt x="282" y="300"/>
                  </a:lnTo>
                  <a:lnTo>
                    <a:pt x="326" y="302"/>
                  </a:lnTo>
                  <a:lnTo>
                    <a:pt x="368" y="304"/>
                  </a:lnTo>
                  <a:lnTo>
                    <a:pt x="410" y="307"/>
                  </a:lnTo>
                  <a:lnTo>
                    <a:pt x="451" y="307"/>
                  </a:lnTo>
                  <a:lnTo>
                    <a:pt x="492" y="307"/>
                  </a:lnTo>
                  <a:lnTo>
                    <a:pt x="532" y="306"/>
                  </a:lnTo>
                  <a:lnTo>
                    <a:pt x="571" y="303"/>
                  </a:lnTo>
                  <a:lnTo>
                    <a:pt x="609" y="300"/>
                  </a:lnTo>
                  <a:lnTo>
                    <a:pt x="646" y="296"/>
                  </a:lnTo>
                  <a:lnTo>
                    <a:pt x="683" y="290"/>
                  </a:lnTo>
                  <a:lnTo>
                    <a:pt x="686" y="315"/>
                  </a:lnTo>
                  <a:lnTo>
                    <a:pt x="650" y="321"/>
                  </a:lnTo>
                  <a:lnTo>
                    <a:pt x="612" y="325"/>
                  </a:lnTo>
                  <a:lnTo>
                    <a:pt x="573" y="328"/>
                  </a:lnTo>
                  <a:lnTo>
                    <a:pt x="534" y="330"/>
                  </a:lnTo>
                  <a:lnTo>
                    <a:pt x="493" y="331"/>
                  </a:lnTo>
                  <a:lnTo>
                    <a:pt x="452" y="331"/>
                  </a:lnTo>
                  <a:lnTo>
                    <a:pt x="411" y="331"/>
                  </a:lnTo>
                  <a:lnTo>
                    <a:pt x="368" y="329"/>
                  </a:lnTo>
                  <a:lnTo>
                    <a:pt x="325" y="327"/>
                  </a:lnTo>
                  <a:lnTo>
                    <a:pt x="281" y="324"/>
                  </a:lnTo>
                  <a:lnTo>
                    <a:pt x="237" y="321"/>
                  </a:lnTo>
                  <a:lnTo>
                    <a:pt x="193" y="316"/>
                  </a:lnTo>
                  <a:lnTo>
                    <a:pt x="102" y="307"/>
                  </a:lnTo>
                  <a:lnTo>
                    <a:pt x="11" y="295"/>
                  </a:lnTo>
                  <a:lnTo>
                    <a:pt x="13" y="270"/>
                  </a:lnTo>
                  <a:close/>
                  <a:moveTo>
                    <a:pt x="683" y="290"/>
                  </a:moveTo>
                  <a:lnTo>
                    <a:pt x="718" y="284"/>
                  </a:lnTo>
                  <a:lnTo>
                    <a:pt x="751" y="276"/>
                  </a:lnTo>
                  <a:lnTo>
                    <a:pt x="785" y="268"/>
                  </a:lnTo>
                  <a:lnTo>
                    <a:pt x="816" y="257"/>
                  </a:lnTo>
                  <a:lnTo>
                    <a:pt x="847" y="245"/>
                  </a:lnTo>
                  <a:lnTo>
                    <a:pt x="876" y="232"/>
                  </a:lnTo>
                  <a:lnTo>
                    <a:pt x="904" y="217"/>
                  </a:lnTo>
                  <a:lnTo>
                    <a:pt x="931" y="201"/>
                  </a:lnTo>
                  <a:lnTo>
                    <a:pt x="957" y="182"/>
                  </a:lnTo>
                  <a:lnTo>
                    <a:pt x="982" y="163"/>
                  </a:lnTo>
                  <a:lnTo>
                    <a:pt x="994" y="152"/>
                  </a:lnTo>
                  <a:lnTo>
                    <a:pt x="1005" y="141"/>
                  </a:lnTo>
                  <a:lnTo>
                    <a:pt x="1016" y="131"/>
                  </a:lnTo>
                  <a:lnTo>
                    <a:pt x="1027" y="119"/>
                  </a:lnTo>
                  <a:lnTo>
                    <a:pt x="1036" y="106"/>
                  </a:lnTo>
                  <a:lnTo>
                    <a:pt x="1046" y="94"/>
                  </a:lnTo>
                  <a:lnTo>
                    <a:pt x="1056" y="80"/>
                  </a:lnTo>
                  <a:lnTo>
                    <a:pt x="1065" y="67"/>
                  </a:lnTo>
                  <a:lnTo>
                    <a:pt x="1074" y="53"/>
                  </a:lnTo>
                  <a:lnTo>
                    <a:pt x="1082" y="38"/>
                  </a:lnTo>
                  <a:lnTo>
                    <a:pt x="1090" y="23"/>
                  </a:lnTo>
                  <a:lnTo>
                    <a:pt x="1097" y="6"/>
                  </a:lnTo>
                  <a:lnTo>
                    <a:pt x="1119" y="17"/>
                  </a:lnTo>
                  <a:lnTo>
                    <a:pt x="1112" y="33"/>
                  </a:lnTo>
                  <a:lnTo>
                    <a:pt x="1103" y="50"/>
                  </a:lnTo>
                  <a:lnTo>
                    <a:pt x="1095" y="65"/>
                  </a:lnTo>
                  <a:lnTo>
                    <a:pt x="1086" y="80"/>
                  </a:lnTo>
                  <a:lnTo>
                    <a:pt x="1076" y="94"/>
                  </a:lnTo>
                  <a:lnTo>
                    <a:pt x="1067" y="108"/>
                  </a:lnTo>
                  <a:lnTo>
                    <a:pt x="1056" y="121"/>
                  </a:lnTo>
                  <a:lnTo>
                    <a:pt x="1045" y="134"/>
                  </a:lnTo>
                  <a:lnTo>
                    <a:pt x="1034" y="147"/>
                  </a:lnTo>
                  <a:lnTo>
                    <a:pt x="1023" y="159"/>
                  </a:lnTo>
                  <a:lnTo>
                    <a:pt x="1011" y="171"/>
                  </a:lnTo>
                  <a:lnTo>
                    <a:pt x="998" y="181"/>
                  </a:lnTo>
                  <a:lnTo>
                    <a:pt x="987" y="192"/>
                  </a:lnTo>
                  <a:lnTo>
                    <a:pt x="974" y="202"/>
                  </a:lnTo>
                  <a:lnTo>
                    <a:pt x="960" y="212"/>
                  </a:lnTo>
                  <a:lnTo>
                    <a:pt x="947" y="221"/>
                  </a:lnTo>
                  <a:lnTo>
                    <a:pt x="919" y="237"/>
                  </a:lnTo>
                  <a:lnTo>
                    <a:pt x="888" y="254"/>
                  </a:lnTo>
                  <a:lnTo>
                    <a:pt x="858" y="268"/>
                  </a:lnTo>
                  <a:lnTo>
                    <a:pt x="826" y="280"/>
                  </a:lnTo>
                  <a:lnTo>
                    <a:pt x="792" y="290"/>
                  </a:lnTo>
                  <a:lnTo>
                    <a:pt x="759" y="300"/>
                  </a:lnTo>
                  <a:lnTo>
                    <a:pt x="723" y="309"/>
                  </a:lnTo>
                  <a:lnTo>
                    <a:pt x="686" y="315"/>
                  </a:lnTo>
                  <a:lnTo>
                    <a:pt x="683" y="290"/>
                  </a:lnTo>
                  <a:close/>
                  <a:moveTo>
                    <a:pt x="1102" y="1"/>
                  </a:moveTo>
                  <a:lnTo>
                    <a:pt x="1105" y="0"/>
                  </a:lnTo>
                  <a:lnTo>
                    <a:pt x="1110" y="0"/>
                  </a:lnTo>
                  <a:lnTo>
                    <a:pt x="1113" y="1"/>
                  </a:lnTo>
                  <a:lnTo>
                    <a:pt x="1116" y="3"/>
                  </a:lnTo>
                  <a:lnTo>
                    <a:pt x="1118" y="6"/>
                  </a:lnTo>
                  <a:lnTo>
                    <a:pt x="1121" y="10"/>
                  </a:lnTo>
                  <a:lnTo>
                    <a:pt x="1121" y="13"/>
                  </a:lnTo>
                  <a:lnTo>
                    <a:pt x="1119" y="17"/>
                  </a:lnTo>
                  <a:lnTo>
                    <a:pt x="1109" y="12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2" name="Freeform 1339"/>
            <p:cNvSpPr>
              <a:spLocks/>
            </p:cNvSpPr>
            <p:nvPr/>
          </p:nvSpPr>
          <p:spPr bwMode="auto">
            <a:xfrm>
              <a:off x="2995" y="1400"/>
              <a:ext cx="136" cy="89"/>
            </a:xfrm>
            <a:custGeom>
              <a:avLst/>
              <a:gdLst>
                <a:gd name="T0" fmla="*/ 26 w 687"/>
                <a:gd name="T1" fmla="*/ 17 h 456"/>
                <a:gd name="T2" fmla="*/ 26 w 687"/>
                <a:gd name="T3" fmla="*/ 15 h 456"/>
                <a:gd name="T4" fmla="*/ 25 w 687"/>
                <a:gd name="T5" fmla="*/ 14 h 456"/>
                <a:gd name="T6" fmla="*/ 24 w 687"/>
                <a:gd name="T7" fmla="*/ 12 h 456"/>
                <a:gd name="T8" fmla="*/ 23 w 687"/>
                <a:gd name="T9" fmla="*/ 11 h 456"/>
                <a:gd name="T10" fmla="*/ 22 w 687"/>
                <a:gd name="T11" fmla="*/ 10 h 456"/>
                <a:gd name="T12" fmla="*/ 20 w 687"/>
                <a:gd name="T13" fmla="*/ 9 h 456"/>
                <a:gd name="T14" fmla="*/ 19 w 687"/>
                <a:gd name="T15" fmla="*/ 9 h 456"/>
                <a:gd name="T16" fmla="*/ 17 w 687"/>
                <a:gd name="T17" fmla="*/ 8 h 456"/>
                <a:gd name="T18" fmla="*/ 16 w 687"/>
                <a:gd name="T19" fmla="*/ 9 h 456"/>
                <a:gd name="T20" fmla="*/ 14 w 687"/>
                <a:gd name="T21" fmla="*/ 9 h 456"/>
                <a:gd name="T22" fmla="*/ 11 w 687"/>
                <a:gd name="T23" fmla="*/ 9 h 456"/>
                <a:gd name="T24" fmla="*/ 9 w 687"/>
                <a:gd name="T25" fmla="*/ 10 h 456"/>
                <a:gd name="T26" fmla="*/ 7 w 687"/>
                <a:gd name="T27" fmla="*/ 11 h 456"/>
                <a:gd name="T28" fmla="*/ 4 w 687"/>
                <a:gd name="T29" fmla="*/ 13 h 456"/>
                <a:gd name="T30" fmla="*/ 1 w 687"/>
                <a:gd name="T31" fmla="*/ 14 h 456"/>
                <a:gd name="T32" fmla="*/ 9 w 687"/>
                <a:gd name="T33" fmla="*/ 2 h 456"/>
                <a:gd name="T34" fmla="*/ 12 w 687"/>
                <a:gd name="T35" fmla="*/ 1 h 456"/>
                <a:gd name="T36" fmla="*/ 14 w 687"/>
                <a:gd name="T37" fmla="*/ 0 h 456"/>
                <a:gd name="T38" fmla="*/ 17 w 687"/>
                <a:gd name="T39" fmla="*/ 0 h 456"/>
                <a:gd name="T40" fmla="*/ 19 w 687"/>
                <a:gd name="T41" fmla="*/ 0 h 456"/>
                <a:gd name="T42" fmla="*/ 21 w 687"/>
                <a:gd name="T43" fmla="*/ 0 h 456"/>
                <a:gd name="T44" fmla="*/ 22 w 687"/>
                <a:gd name="T45" fmla="*/ 1 h 456"/>
                <a:gd name="T46" fmla="*/ 24 w 687"/>
                <a:gd name="T47" fmla="*/ 1 h 456"/>
                <a:gd name="T48" fmla="*/ 25 w 687"/>
                <a:gd name="T49" fmla="*/ 2 h 456"/>
                <a:gd name="T50" fmla="*/ 26 w 687"/>
                <a:gd name="T51" fmla="*/ 4 h 456"/>
                <a:gd name="T52" fmla="*/ 26 w 687"/>
                <a:gd name="T53" fmla="*/ 5 h 456"/>
                <a:gd name="T54" fmla="*/ 27 w 687"/>
                <a:gd name="T55" fmla="*/ 7 h 456"/>
                <a:gd name="T56" fmla="*/ 27 w 687"/>
                <a:gd name="T57" fmla="*/ 8 h 456"/>
                <a:gd name="T58" fmla="*/ 27 w 687"/>
                <a:gd name="T59" fmla="*/ 11 h 456"/>
                <a:gd name="T60" fmla="*/ 27 w 687"/>
                <a:gd name="T61" fmla="*/ 13 h 456"/>
                <a:gd name="T62" fmla="*/ 27 w 687"/>
                <a:gd name="T63" fmla="*/ 16 h 456"/>
                <a:gd name="T64" fmla="*/ 26 w 687"/>
                <a:gd name="T65" fmla="*/ 19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7"/>
                <a:gd name="T100" fmla="*/ 0 h 456"/>
                <a:gd name="T101" fmla="*/ 687 w 687"/>
                <a:gd name="T102" fmla="*/ 456 h 4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7" h="456">
                  <a:moveTo>
                    <a:pt x="663" y="456"/>
                  </a:moveTo>
                  <a:lnTo>
                    <a:pt x="657" y="428"/>
                  </a:lnTo>
                  <a:lnTo>
                    <a:pt x="650" y="403"/>
                  </a:lnTo>
                  <a:lnTo>
                    <a:pt x="643" y="378"/>
                  </a:lnTo>
                  <a:lnTo>
                    <a:pt x="634" y="355"/>
                  </a:lnTo>
                  <a:lnTo>
                    <a:pt x="624" y="335"/>
                  </a:lnTo>
                  <a:lnTo>
                    <a:pt x="614" y="315"/>
                  </a:lnTo>
                  <a:lnTo>
                    <a:pt x="602" y="298"/>
                  </a:lnTo>
                  <a:lnTo>
                    <a:pt x="590" y="282"/>
                  </a:lnTo>
                  <a:lnTo>
                    <a:pt x="576" y="268"/>
                  </a:lnTo>
                  <a:lnTo>
                    <a:pt x="562" y="255"/>
                  </a:lnTo>
                  <a:lnTo>
                    <a:pt x="547" y="243"/>
                  </a:lnTo>
                  <a:lnTo>
                    <a:pt x="529" y="233"/>
                  </a:lnTo>
                  <a:lnTo>
                    <a:pt x="512" y="226"/>
                  </a:lnTo>
                  <a:lnTo>
                    <a:pt x="495" y="219"/>
                  </a:lnTo>
                  <a:lnTo>
                    <a:pt x="475" y="214"/>
                  </a:lnTo>
                  <a:lnTo>
                    <a:pt x="455" y="211"/>
                  </a:lnTo>
                  <a:lnTo>
                    <a:pt x="433" y="210"/>
                  </a:lnTo>
                  <a:lnTo>
                    <a:pt x="412" y="210"/>
                  </a:lnTo>
                  <a:lnTo>
                    <a:pt x="389" y="211"/>
                  </a:lnTo>
                  <a:lnTo>
                    <a:pt x="364" y="214"/>
                  </a:lnTo>
                  <a:lnTo>
                    <a:pt x="339" y="218"/>
                  </a:lnTo>
                  <a:lnTo>
                    <a:pt x="313" y="225"/>
                  </a:lnTo>
                  <a:lnTo>
                    <a:pt x="286" y="232"/>
                  </a:lnTo>
                  <a:lnTo>
                    <a:pt x="258" y="242"/>
                  </a:lnTo>
                  <a:lnTo>
                    <a:pt x="230" y="253"/>
                  </a:lnTo>
                  <a:lnTo>
                    <a:pt x="200" y="266"/>
                  </a:lnTo>
                  <a:lnTo>
                    <a:pt x="169" y="280"/>
                  </a:lnTo>
                  <a:lnTo>
                    <a:pt x="137" y="295"/>
                  </a:lnTo>
                  <a:lnTo>
                    <a:pt x="105" y="312"/>
                  </a:lnTo>
                  <a:lnTo>
                    <a:pt x="70" y="332"/>
                  </a:lnTo>
                  <a:lnTo>
                    <a:pt x="36" y="352"/>
                  </a:lnTo>
                  <a:lnTo>
                    <a:pt x="0" y="374"/>
                  </a:lnTo>
                  <a:lnTo>
                    <a:pt x="229" y="38"/>
                  </a:lnTo>
                  <a:lnTo>
                    <a:pt x="264" y="28"/>
                  </a:lnTo>
                  <a:lnTo>
                    <a:pt x="297" y="20"/>
                  </a:lnTo>
                  <a:lnTo>
                    <a:pt x="328" y="13"/>
                  </a:lnTo>
                  <a:lnTo>
                    <a:pt x="360" y="8"/>
                  </a:lnTo>
                  <a:lnTo>
                    <a:pt x="389" y="3"/>
                  </a:lnTo>
                  <a:lnTo>
                    <a:pt x="416" y="1"/>
                  </a:lnTo>
                  <a:lnTo>
                    <a:pt x="443" y="0"/>
                  </a:lnTo>
                  <a:lnTo>
                    <a:pt x="468" y="1"/>
                  </a:lnTo>
                  <a:lnTo>
                    <a:pt x="492" y="3"/>
                  </a:lnTo>
                  <a:lnTo>
                    <a:pt x="514" y="7"/>
                  </a:lnTo>
                  <a:lnTo>
                    <a:pt x="535" y="12"/>
                  </a:lnTo>
                  <a:lnTo>
                    <a:pt x="554" y="18"/>
                  </a:lnTo>
                  <a:lnTo>
                    <a:pt x="573" y="26"/>
                  </a:lnTo>
                  <a:lnTo>
                    <a:pt x="590" y="36"/>
                  </a:lnTo>
                  <a:lnTo>
                    <a:pt x="605" y="47"/>
                  </a:lnTo>
                  <a:lnTo>
                    <a:pt x="619" y="58"/>
                  </a:lnTo>
                  <a:lnTo>
                    <a:pt x="632" y="72"/>
                  </a:lnTo>
                  <a:lnTo>
                    <a:pt x="644" y="88"/>
                  </a:lnTo>
                  <a:lnTo>
                    <a:pt x="654" y="104"/>
                  </a:lnTo>
                  <a:lnTo>
                    <a:pt x="662" y="122"/>
                  </a:lnTo>
                  <a:lnTo>
                    <a:pt x="670" y="143"/>
                  </a:lnTo>
                  <a:lnTo>
                    <a:pt x="676" y="163"/>
                  </a:lnTo>
                  <a:lnTo>
                    <a:pt x="681" y="186"/>
                  </a:lnTo>
                  <a:lnTo>
                    <a:pt x="684" y="210"/>
                  </a:lnTo>
                  <a:lnTo>
                    <a:pt x="686" y="236"/>
                  </a:lnTo>
                  <a:lnTo>
                    <a:pt x="687" y="263"/>
                  </a:lnTo>
                  <a:lnTo>
                    <a:pt x="686" y="291"/>
                  </a:lnTo>
                  <a:lnTo>
                    <a:pt x="684" y="321"/>
                  </a:lnTo>
                  <a:lnTo>
                    <a:pt x="681" y="352"/>
                  </a:lnTo>
                  <a:lnTo>
                    <a:pt x="676" y="386"/>
                  </a:lnTo>
                  <a:lnTo>
                    <a:pt x="670" y="419"/>
                  </a:lnTo>
                  <a:lnTo>
                    <a:pt x="663" y="45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3" name="Freeform 1340"/>
            <p:cNvSpPr>
              <a:spLocks noEditPoints="1"/>
            </p:cNvSpPr>
            <p:nvPr/>
          </p:nvSpPr>
          <p:spPr bwMode="auto">
            <a:xfrm>
              <a:off x="2991" y="1397"/>
              <a:ext cx="144" cy="93"/>
            </a:xfrm>
            <a:custGeom>
              <a:avLst/>
              <a:gdLst>
                <a:gd name="T0" fmla="*/ 26 w 711"/>
                <a:gd name="T1" fmla="*/ 17 h 479"/>
                <a:gd name="T2" fmla="*/ 25 w 711"/>
                <a:gd name="T3" fmla="*/ 14 h 479"/>
                <a:gd name="T4" fmla="*/ 24 w 711"/>
                <a:gd name="T5" fmla="*/ 12 h 479"/>
                <a:gd name="T6" fmla="*/ 22 w 711"/>
                <a:gd name="T7" fmla="*/ 11 h 479"/>
                <a:gd name="T8" fmla="*/ 20 w 711"/>
                <a:gd name="T9" fmla="*/ 10 h 479"/>
                <a:gd name="T10" fmla="*/ 19 w 711"/>
                <a:gd name="T11" fmla="*/ 8 h 479"/>
                <a:gd name="T12" fmla="*/ 21 w 711"/>
                <a:gd name="T13" fmla="*/ 9 h 479"/>
                <a:gd name="T14" fmla="*/ 23 w 711"/>
                <a:gd name="T15" fmla="*/ 10 h 479"/>
                <a:gd name="T16" fmla="*/ 25 w 711"/>
                <a:gd name="T17" fmla="*/ 12 h 479"/>
                <a:gd name="T18" fmla="*/ 26 w 711"/>
                <a:gd name="T19" fmla="*/ 15 h 479"/>
                <a:gd name="T20" fmla="*/ 27 w 711"/>
                <a:gd name="T21" fmla="*/ 18 h 479"/>
                <a:gd name="T22" fmla="*/ 19 w 711"/>
                <a:gd name="T23" fmla="*/ 9 h 479"/>
                <a:gd name="T24" fmla="*/ 16 w 711"/>
                <a:gd name="T25" fmla="*/ 9 h 479"/>
                <a:gd name="T26" fmla="*/ 13 w 711"/>
                <a:gd name="T27" fmla="*/ 10 h 479"/>
                <a:gd name="T28" fmla="*/ 10 w 711"/>
                <a:gd name="T29" fmla="*/ 11 h 479"/>
                <a:gd name="T30" fmla="*/ 6 w 711"/>
                <a:gd name="T31" fmla="*/ 13 h 479"/>
                <a:gd name="T32" fmla="*/ 2 w 711"/>
                <a:gd name="T33" fmla="*/ 15 h 479"/>
                <a:gd name="T34" fmla="*/ 2 w 711"/>
                <a:gd name="T35" fmla="*/ 14 h 479"/>
                <a:gd name="T36" fmla="*/ 6 w 711"/>
                <a:gd name="T37" fmla="*/ 12 h 479"/>
                <a:gd name="T38" fmla="*/ 10 w 711"/>
                <a:gd name="T39" fmla="*/ 10 h 479"/>
                <a:gd name="T40" fmla="*/ 13 w 711"/>
                <a:gd name="T41" fmla="*/ 9 h 479"/>
                <a:gd name="T42" fmla="*/ 16 w 711"/>
                <a:gd name="T43" fmla="*/ 8 h 479"/>
                <a:gd name="T44" fmla="*/ 19 w 711"/>
                <a:gd name="T45" fmla="*/ 8 h 479"/>
                <a:gd name="T46" fmla="*/ 1 w 711"/>
                <a:gd name="T47" fmla="*/ 16 h 479"/>
                <a:gd name="T48" fmla="*/ 0 w 711"/>
                <a:gd name="T49" fmla="*/ 16 h 479"/>
                <a:gd name="T50" fmla="*/ 0 w 711"/>
                <a:gd name="T51" fmla="*/ 15 h 479"/>
                <a:gd name="T52" fmla="*/ 1 w 711"/>
                <a:gd name="T53" fmla="*/ 16 h 479"/>
                <a:gd name="T54" fmla="*/ 10 w 711"/>
                <a:gd name="T55" fmla="*/ 2 h 479"/>
                <a:gd name="T56" fmla="*/ 9 w 711"/>
                <a:gd name="T57" fmla="*/ 2 h 479"/>
                <a:gd name="T58" fmla="*/ 10 w 711"/>
                <a:gd name="T59" fmla="*/ 2 h 479"/>
                <a:gd name="T60" fmla="*/ 11 w 711"/>
                <a:gd name="T61" fmla="*/ 1 h 479"/>
                <a:gd name="T62" fmla="*/ 15 w 711"/>
                <a:gd name="T63" fmla="*/ 0 h 479"/>
                <a:gd name="T64" fmla="*/ 18 w 711"/>
                <a:gd name="T65" fmla="*/ 0 h 479"/>
                <a:gd name="T66" fmla="*/ 21 w 711"/>
                <a:gd name="T67" fmla="*/ 0 h 479"/>
                <a:gd name="T68" fmla="*/ 24 w 711"/>
                <a:gd name="T69" fmla="*/ 1 h 479"/>
                <a:gd name="T70" fmla="*/ 26 w 711"/>
                <a:gd name="T71" fmla="*/ 2 h 479"/>
                <a:gd name="T72" fmla="*/ 24 w 711"/>
                <a:gd name="T73" fmla="*/ 2 h 479"/>
                <a:gd name="T74" fmla="*/ 22 w 711"/>
                <a:gd name="T75" fmla="*/ 1 h 479"/>
                <a:gd name="T76" fmla="*/ 19 w 711"/>
                <a:gd name="T77" fmla="*/ 1 h 479"/>
                <a:gd name="T78" fmla="*/ 16 w 711"/>
                <a:gd name="T79" fmla="*/ 1 h 479"/>
                <a:gd name="T80" fmla="*/ 12 w 711"/>
                <a:gd name="T81" fmla="*/ 2 h 479"/>
                <a:gd name="T82" fmla="*/ 10 w 711"/>
                <a:gd name="T83" fmla="*/ 2 h 479"/>
                <a:gd name="T84" fmla="*/ 27 w 711"/>
                <a:gd name="T85" fmla="*/ 4 h 479"/>
                <a:gd name="T86" fmla="*/ 28 w 711"/>
                <a:gd name="T87" fmla="*/ 6 h 479"/>
                <a:gd name="T88" fmla="*/ 28 w 711"/>
                <a:gd name="T89" fmla="*/ 9 h 479"/>
                <a:gd name="T90" fmla="*/ 28 w 711"/>
                <a:gd name="T91" fmla="*/ 12 h 479"/>
                <a:gd name="T92" fmla="*/ 28 w 711"/>
                <a:gd name="T93" fmla="*/ 16 h 479"/>
                <a:gd name="T94" fmla="*/ 26 w 711"/>
                <a:gd name="T95" fmla="*/ 19 h 479"/>
                <a:gd name="T96" fmla="*/ 27 w 711"/>
                <a:gd name="T97" fmla="*/ 15 h 479"/>
                <a:gd name="T98" fmla="*/ 27 w 711"/>
                <a:gd name="T99" fmla="*/ 11 h 479"/>
                <a:gd name="T100" fmla="*/ 27 w 711"/>
                <a:gd name="T101" fmla="*/ 8 h 479"/>
                <a:gd name="T102" fmla="*/ 26 w 711"/>
                <a:gd name="T103" fmla="*/ 6 h 479"/>
                <a:gd name="T104" fmla="*/ 25 w 711"/>
                <a:gd name="T105" fmla="*/ 4 h 479"/>
                <a:gd name="T106" fmla="*/ 27 w 711"/>
                <a:gd name="T107" fmla="*/ 19 h 479"/>
                <a:gd name="T108" fmla="*/ 27 w 711"/>
                <a:gd name="T109" fmla="*/ 19 h 479"/>
                <a:gd name="T110" fmla="*/ 27 w 711"/>
                <a:gd name="T111" fmla="*/ 19 h 479"/>
                <a:gd name="T112" fmla="*/ 27 w 711"/>
                <a:gd name="T113" fmla="*/ 19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1"/>
                <a:gd name="T172" fmla="*/ 0 h 479"/>
                <a:gd name="T173" fmla="*/ 711 w 711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1" h="479">
                  <a:moveTo>
                    <a:pt x="663" y="470"/>
                  </a:moveTo>
                  <a:lnTo>
                    <a:pt x="657" y="443"/>
                  </a:lnTo>
                  <a:lnTo>
                    <a:pt x="650" y="419"/>
                  </a:lnTo>
                  <a:lnTo>
                    <a:pt x="644" y="395"/>
                  </a:lnTo>
                  <a:lnTo>
                    <a:pt x="635" y="374"/>
                  </a:lnTo>
                  <a:lnTo>
                    <a:pt x="626" y="354"/>
                  </a:lnTo>
                  <a:lnTo>
                    <a:pt x="616" y="336"/>
                  </a:lnTo>
                  <a:lnTo>
                    <a:pt x="605" y="319"/>
                  </a:lnTo>
                  <a:lnTo>
                    <a:pt x="593" y="304"/>
                  </a:lnTo>
                  <a:lnTo>
                    <a:pt x="580" y="290"/>
                  </a:lnTo>
                  <a:lnTo>
                    <a:pt x="566" y="277"/>
                  </a:lnTo>
                  <a:lnTo>
                    <a:pt x="552" y="266"/>
                  </a:lnTo>
                  <a:lnTo>
                    <a:pt x="537" y="257"/>
                  </a:lnTo>
                  <a:lnTo>
                    <a:pt x="520" y="249"/>
                  </a:lnTo>
                  <a:lnTo>
                    <a:pt x="502" y="243"/>
                  </a:lnTo>
                  <a:lnTo>
                    <a:pt x="485" y="238"/>
                  </a:lnTo>
                  <a:lnTo>
                    <a:pt x="466" y="235"/>
                  </a:lnTo>
                  <a:lnTo>
                    <a:pt x="468" y="211"/>
                  </a:lnTo>
                  <a:lnTo>
                    <a:pt x="490" y="214"/>
                  </a:lnTo>
                  <a:lnTo>
                    <a:pt x="510" y="219"/>
                  </a:lnTo>
                  <a:lnTo>
                    <a:pt x="529" y="226"/>
                  </a:lnTo>
                  <a:lnTo>
                    <a:pt x="547" y="235"/>
                  </a:lnTo>
                  <a:lnTo>
                    <a:pt x="564" y="244"/>
                  </a:lnTo>
                  <a:lnTo>
                    <a:pt x="580" y="256"/>
                  </a:lnTo>
                  <a:lnTo>
                    <a:pt x="595" y="270"/>
                  </a:lnTo>
                  <a:lnTo>
                    <a:pt x="609" y="285"/>
                  </a:lnTo>
                  <a:lnTo>
                    <a:pt x="623" y="302"/>
                  </a:lnTo>
                  <a:lnTo>
                    <a:pt x="635" y="320"/>
                  </a:lnTo>
                  <a:lnTo>
                    <a:pt x="646" y="340"/>
                  </a:lnTo>
                  <a:lnTo>
                    <a:pt x="657" y="362"/>
                  </a:lnTo>
                  <a:lnTo>
                    <a:pt x="666" y="385"/>
                  </a:lnTo>
                  <a:lnTo>
                    <a:pt x="673" y="411"/>
                  </a:lnTo>
                  <a:lnTo>
                    <a:pt x="681" y="437"/>
                  </a:lnTo>
                  <a:lnTo>
                    <a:pt x="687" y="465"/>
                  </a:lnTo>
                  <a:lnTo>
                    <a:pt x="663" y="470"/>
                  </a:lnTo>
                  <a:close/>
                  <a:moveTo>
                    <a:pt x="466" y="235"/>
                  </a:moveTo>
                  <a:lnTo>
                    <a:pt x="445" y="233"/>
                  </a:lnTo>
                  <a:lnTo>
                    <a:pt x="424" y="233"/>
                  </a:lnTo>
                  <a:lnTo>
                    <a:pt x="401" y="235"/>
                  </a:lnTo>
                  <a:lnTo>
                    <a:pt x="377" y="238"/>
                  </a:lnTo>
                  <a:lnTo>
                    <a:pt x="352" y="242"/>
                  </a:lnTo>
                  <a:lnTo>
                    <a:pt x="327" y="249"/>
                  </a:lnTo>
                  <a:lnTo>
                    <a:pt x="300" y="256"/>
                  </a:lnTo>
                  <a:lnTo>
                    <a:pt x="273" y="266"/>
                  </a:lnTo>
                  <a:lnTo>
                    <a:pt x="245" y="277"/>
                  </a:lnTo>
                  <a:lnTo>
                    <a:pt x="216" y="289"/>
                  </a:lnTo>
                  <a:lnTo>
                    <a:pt x="185" y="303"/>
                  </a:lnTo>
                  <a:lnTo>
                    <a:pt x="154" y="319"/>
                  </a:lnTo>
                  <a:lnTo>
                    <a:pt x="122" y="336"/>
                  </a:lnTo>
                  <a:lnTo>
                    <a:pt x="89" y="354"/>
                  </a:lnTo>
                  <a:lnTo>
                    <a:pt x="54" y="374"/>
                  </a:lnTo>
                  <a:lnTo>
                    <a:pt x="19" y="397"/>
                  </a:lnTo>
                  <a:lnTo>
                    <a:pt x="6" y="375"/>
                  </a:lnTo>
                  <a:lnTo>
                    <a:pt x="42" y="353"/>
                  </a:lnTo>
                  <a:lnTo>
                    <a:pt x="77" y="333"/>
                  </a:lnTo>
                  <a:lnTo>
                    <a:pt x="111" y="313"/>
                  </a:lnTo>
                  <a:lnTo>
                    <a:pt x="145" y="296"/>
                  </a:lnTo>
                  <a:lnTo>
                    <a:pt x="177" y="280"/>
                  </a:lnTo>
                  <a:lnTo>
                    <a:pt x="208" y="266"/>
                  </a:lnTo>
                  <a:lnTo>
                    <a:pt x="239" y="253"/>
                  </a:lnTo>
                  <a:lnTo>
                    <a:pt x="268" y="242"/>
                  </a:lnTo>
                  <a:lnTo>
                    <a:pt x="296" y="232"/>
                  </a:lnTo>
                  <a:lnTo>
                    <a:pt x="324" y="225"/>
                  </a:lnTo>
                  <a:lnTo>
                    <a:pt x="350" y="218"/>
                  </a:lnTo>
                  <a:lnTo>
                    <a:pt x="376" y="213"/>
                  </a:lnTo>
                  <a:lnTo>
                    <a:pt x="400" y="211"/>
                  </a:lnTo>
                  <a:lnTo>
                    <a:pt x="424" y="209"/>
                  </a:lnTo>
                  <a:lnTo>
                    <a:pt x="446" y="209"/>
                  </a:lnTo>
                  <a:lnTo>
                    <a:pt x="468" y="211"/>
                  </a:lnTo>
                  <a:lnTo>
                    <a:pt x="466" y="235"/>
                  </a:lnTo>
                  <a:close/>
                  <a:moveTo>
                    <a:pt x="19" y="397"/>
                  </a:moveTo>
                  <a:lnTo>
                    <a:pt x="15" y="398"/>
                  </a:lnTo>
                  <a:lnTo>
                    <a:pt x="11" y="398"/>
                  </a:lnTo>
                  <a:lnTo>
                    <a:pt x="8" y="395"/>
                  </a:lnTo>
                  <a:lnTo>
                    <a:pt x="5" y="393"/>
                  </a:lnTo>
                  <a:lnTo>
                    <a:pt x="2" y="390"/>
                  </a:lnTo>
                  <a:lnTo>
                    <a:pt x="0" y="387"/>
                  </a:lnTo>
                  <a:lnTo>
                    <a:pt x="0" y="383"/>
                  </a:lnTo>
                  <a:lnTo>
                    <a:pt x="2" y="379"/>
                  </a:lnTo>
                  <a:lnTo>
                    <a:pt x="12" y="386"/>
                  </a:lnTo>
                  <a:lnTo>
                    <a:pt x="19" y="397"/>
                  </a:lnTo>
                  <a:close/>
                  <a:moveTo>
                    <a:pt x="2" y="379"/>
                  </a:moveTo>
                  <a:lnTo>
                    <a:pt x="231" y="42"/>
                  </a:lnTo>
                  <a:lnTo>
                    <a:pt x="251" y="56"/>
                  </a:lnTo>
                  <a:lnTo>
                    <a:pt x="22" y="392"/>
                  </a:lnTo>
                  <a:lnTo>
                    <a:pt x="2" y="379"/>
                  </a:lnTo>
                  <a:close/>
                  <a:moveTo>
                    <a:pt x="231" y="42"/>
                  </a:moveTo>
                  <a:lnTo>
                    <a:pt x="235" y="40"/>
                  </a:lnTo>
                  <a:lnTo>
                    <a:pt x="238" y="38"/>
                  </a:lnTo>
                  <a:lnTo>
                    <a:pt x="241" y="50"/>
                  </a:lnTo>
                  <a:lnTo>
                    <a:pt x="231" y="42"/>
                  </a:lnTo>
                  <a:close/>
                  <a:moveTo>
                    <a:pt x="238" y="38"/>
                  </a:moveTo>
                  <a:lnTo>
                    <a:pt x="273" y="28"/>
                  </a:lnTo>
                  <a:lnTo>
                    <a:pt x="307" y="20"/>
                  </a:lnTo>
                  <a:lnTo>
                    <a:pt x="340" y="13"/>
                  </a:lnTo>
                  <a:lnTo>
                    <a:pt x="372" y="7"/>
                  </a:lnTo>
                  <a:lnTo>
                    <a:pt x="401" y="3"/>
                  </a:lnTo>
                  <a:lnTo>
                    <a:pt x="430" y="1"/>
                  </a:lnTo>
                  <a:lnTo>
                    <a:pt x="457" y="0"/>
                  </a:lnTo>
                  <a:lnTo>
                    <a:pt x="483" y="1"/>
                  </a:lnTo>
                  <a:lnTo>
                    <a:pt x="507" y="3"/>
                  </a:lnTo>
                  <a:lnTo>
                    <a:pt x="531" y="7"/>
                  </a:lnTo>
                  <a:lnTo>
                    <a:pt x="552" y="12"/>
                  </a:lnTo>
                  <a:lnTo>
                    <a:pt x="573" y="19"/>
                  </a:lnTo>
                  <a:lnTo>
                    <a:pt x="591" y="27"/>
                  </a:lnTo>
                  <a:lnTo>
                    <a:pt x="608" y="37"/>
                  </a:lnTo>
                  <a:lnTo>
                    <a:pt x="625" y="49"/>
                  </a:lnTo>
                  <a:lnTo>
                    <a:pt x="640" y="62"/>
                  </a:lnTo>
                  <a:lnTo>
                    <a:pt x="622" y="79"/>
                  </a:lnTo>
                  <a:lnTo>
                    <a:pt x="609" y="67"/>
                  </a:lnTo>
                  <a:lnTo>
                    <a:pt x="594" y="57"/>
                  </a:lnTo>
                  <a:lnTo>
                    <a:pt x="578" y="48"/>
                  </a:lnTo>
                  <a:lnTo>
                    <a:pt x="561" y="41"/>
                  </a:lnTo>
                  <a:lnTo>
                    <a:pt x="541" y="35"/>
                  </a:lnTo>
                  <a:lnTo>
                    <a:pt x="521" y="30"/>
                  </a:lnTo>
                  <a:lnTo>
                    <a:pt x="499" y="27"/>
                  </a:lnTo>
                  <a:lnTo>
                    <a:pt x="477" y="25"/>
                  </a:lnTo>
                  <a:lnTo>
                    <a:pt x="453" y="25"/>
                  </a:lnTo>
                  <a:lnTo>
                    <a:pt x="427" y="25"/>
                  </a:lnTo>
                  <a:lnTo>
                    <a:pt x="400" y="28"/>
                  </a:lnTo>
                  <a:lnTo>
                    <a:pt x="372" y="32"/>
                  </a:lnTo>
                  <a:lnTo>
                    <a:pt x="342" y="37"/>
                  </a:lnTo>
                  <a:lnTo>
                    <a:pt x="311" y="43"/>
                  </a:lnTo>
                  <a:lnTo>
                    <a:pt x="279" y="52"/>
                  </a:lnTo>
                  <a:lnTo>
                    <a:pt x="244" y="62"/>
                  </a:lnTo>
                  <a:lnTo>
                    <a:pt x="238" y="38"/>
                  </a:lnTo>
                  <a:close/>
                  <a:moveTo>
                    <a:pt x="640" y="62"/>
                  </a:moveTo>
                  <a:lnTo>
                    <a:pt x="654" y="76"/>
                  </a:lnTo>
                  <a:lnTo>
                    <a:pt x="666" y="92"/>
                  </a:lnTo>
                  <a:lnTo>
                    <a:pt x="675" y="109"/>
                  </a:lnTo>
                  <a:lnTo>
                    <a:pt x="685" y="128"/>
                  </a:lnTo>
                  <a:lnTo>
                    <a:pt x="693" y="148"/>
                  </a:lnTo>
                  <a:lnTo>
                    <a:pt x="699" y="170"/>
                  </a:lnTo>
                  <a:lnTo>
                    <a:pt x="704" y="194"/>
                  </a:lnTo>
                  <a:lnTo>
                    <a:pt x="708" y="218"/>
                  </a:lnTo>
                  <a:lnTo>
                    <a:pt x="710" y="244"/>
                  </a:lnTo>
                  <a:lnTo>
                    <a:pt x="711" y="272"/>
                  </a:lnTo>
                  <a:lnTo>
                    <a:pt x="710" y="302"/>
                  </a:lnTo>
                  <a:lnTo>
                    <a:pt x="709" y="332"/>
                  </a:lnTo>
                  <a:lnTo>
                    <a:pt x="706" y="364"/>
                  </a:lnTo>
                  <a:lnTo>
                    <a:pt x="700" y="398"/>
                  </a:lnTo>
                  <a:lnTo>
                    <a:pt x="695" y="433"/>
                  </a:lnTo>
                  <a:lnTo>
                    <a:pt x="687" y="470"/>
                  </a:lnTo>
                  <a:lnTo>
                    <a:pt x="663" y="465"/>
                  </a:lnTo>
                  <a:lnTo>
                    <a:pt x="670" y="430"/>
                  </a:lnTo>
                  <a:lnTo>
                    <a:pt x="676" y="397"/>
                  </a:lnTo>
                  <a:lnTo>
                    <a:pt x="681" y="364"/>
                  </a:lnTo>
                  <a:lnTo>
                    <a:pt x="684" y="334"/>
                  </a:lnTo>
                  <a:lnTo>
                    <a:pt x="686" y="305"/>
                  </a:lnTo>
                  <a:lnTo>
                    <a:pt x="686" y="277"/>
                  </a:lnTo>
                  <a:lnTo>
                    <a:pt x="686" y="251"/>
                  </a:lnTo>
                  <a:lnTo>
                    <a:pt x="684" y="226"/>
                  </a:lnTo>
                  <a:lnTo>
                    <a:pt x="681" y="202"/>
                  </a:lnTo>
                  <a:lnTo>
                    <a:pt x="676" y="181"/>
                  </a:lnTo>
                  <a:lnTo>
                    <a:pt x="671" y="160"/>
                  </a:lnTo>
                  <a:lnTo>
                    <a:pt x="663" y="141"/>
                  </a:lnTo>
                  <a:lnTo>
                    <a:pt x="656" y="123"/>
                  </a:lnTo>
                  <a:lnTo>
                    <a:pt x="646" y="107"/>
                  </a:lnTo>
                  <a:lnTo>
                    <a:pt x="635" y="92"/>
                  </a:lnTo>
                  <a:lnTo>
                    <a:pt x="622" y="79"/>
                  </a:lnTo>
                  <a:lnTo>
                    <a:pt x="640" y="62"/>
                  </a:lnTo>
                  <a:close/>
                  <a:moveTo>
                    <a:pt x="687" y="470"/>
                  </a:moveTo>
                  <a:lnTo>
                    <a:pt x="685" y="473"/>
                  </a:lnTo>
                  <a:lnTo>
                    <a:pt x="683" y="476"/>
                  </a:lnTo>
                  <a:lnTo>
                    <a:pt x="679" y="478"/>
                  </a:lnTo>
                  <a:lnTo>
                    <a:pt x="675" y="479"/>
                  </a:lnTo>
                  <a:lnTo>
                    <a:pt x="671" y="478"/>
                  </a:lnTo>
                  <a:lnTo>
                    <a:pt x="668" y="476"/>
                  </a:lnTo>
                  <a:lnTo>
                    <a:pt x="664" y="473"/>
                  </a:lnTo>
                  <a:lnTo>
                    <a:pt x="663" y="470"/>
                  </a:lnTo>
                  <a:lnTo>
                    <a:pt x="675" y="468"/>
                  </a:lnTo>
                  <a:lnTo>
                    <a:pt x="687" y="47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4" name="Freeform 1341"/>
            <p:cNvSpPr>
              <a:spLocks/>
            </p:cNvSpPr>
            <p:nvPr/>
          </p:nvSpPr>
          <p:spPr bwMode="auto">
            <a:xfrm>
              <a:off x="2859" y="1266"/>
              <a:ext cx="256" cy="82"/>
            </a:xfrm>
            <a:custGeom>
              <a:avLst/>
              <a:gdLst>
                <a:gd name="T0" fmla="*/ 0 w 1282"/>
                <a:gd name="T1" fmla="*/ 16 h 415"/>
                <a:gd name="T2" fmla="*/ 4 w 1282"/>
                <a:gd name="T3" fmla="*/ 16 h 415"/>
                <a:gd name="T4" fmla="*/ 7 w 1282"/>
                <a:gd name="T5" fmla="*/ 16 h 415"/>
                <a:gd name="T6" fmla="*/ 11 w 1282"/>
                <a:gd name="T7" fmla="*/ 16 h 415"/>
                <a:gd name="T8" fmla="*/ 15 w 1282"/>
                <a:gd name="T9" fmla="*/ 16 h 415"/>
                <a:gd name="T10" fmla="*/ 17 w 1282"/>
                <a:gd name="T11" fmla="*/ 16 h 415"/>
                <a:gd name="T12" fmla="*/ 19 w 1282"/>
                <a:gd name="T13" fmla="*/ 16 h 415"/>
                <a:gd name="T14" fmla="*/ 21 w 1282"/>
                <a:gd name="T15" fmla="*/ 16 h 415"/>
                <a:gd name="T16" fmla="*/ 23 w 1282"/>
                <a:gd name="T17" fmla="*/ 15 h 415"/>
                <a:gd name="T18" fmla="*/ 25 w 1282"/>
                <a:gd name="T19" fmla="*/ 15 h 415"/>
                <a:gd name="T20" fmla="*/ 27 w 1282"/>
                <a:gd name="T21" fmla="*/ 15 h 415"/>
                <a:gd name="T22" fmla="*/ 29 w 1282"/>
                <a:gd name="T23" fmla="*/ 15 h 415"/>
                <a:gd name="T24" fmla="*/ 31 w 1282"/>
                <a:gd name="T25" fmla="*/ 15 h 415"/>
                <a:gd name="T26" fmla="*/ 33 w 1282"/>
                <a:gd name="T27" fmla="*/ 14 h 415"/>
                <a:gd name="T28" fmla="*/ 35 w 1282"/>
                <a:gd name="T29" fmla="*/ 14 h 415"/>
                <a:gd name="T30" fmla="*/ 37 w 1282"/>
                <a:gd name="T31" fmla="*/ 14 h 415"/>
                <a:gd name="T32" fmla="*/ 38 w 1282"/>
                <a:gd name="T33" fmla="*/ 13 h 415"/>
                <a:gd name="T34" fmla="*/ 40 w 1282"/>
                <a:gd name="T35" fmla="*/ 13 h 415"/>
                <a:gd name="T36" fmla="*/ 42 w 1282"/>
                <a:gd name="T37" fmla="*/ 12 h 415"/>
                <a:gd name="T38" fmla="*/ 43 w 1282"/>
                <a:gd name="T39" fmla="*/ 12 h 415"/>
                <a:gd name="T40" fmla="*/ 45 w 1282"/>
                <a:gd name="T41" fmla="*/ 11 h 415"/>
                <a:gd name="T42" fmla="*/ 46 w 1282"/>
                <a:gd name="T43" fmla="*/ 11 h 415"/>
                <a:gd name="T44" fmla="*/ 47 w 1282"/>
                <a:gd name="T45" fmla="*/ 10 h 415"/>
                <a:gd name="T46" fmla="*/ 48 w 1282"/>
                <a:gd name="T47" fmla="*/ 9 h 415"/>
                <a:gd name="T48" fmla="*/ 49 w 1282"/>
                <a:gd name="T49" fmla="*/ 9 h 415"/>
                <a:gd name="T50" fmla="*/ 50 w 1282"/>
                <a:gd name="T51" fmla="*/ 8 h 415"/>
                <a:gd name="T52" fmla="*/ 51 w 1282"/>
                <a:gd name="T53" fmla="*/ 7 h 415"/>
                <a:gd name="T54" fmla="*/ 51 w 1282"/>
                <a:gd name="T55" fmla="*/ 7 h 415"/>
                <a:gd name="T56" fmla="*/ 52 w 1282"/>
                <a:gd name="T57" fmla="*/ 6 h 415"/>
                <a:gd name="T58" fmla="*/ 52 w 1282"/>
                <a:gd name="T59" fmla="*/ 4 h 415"/>
                <a:gd name="T60" fmla="*/ 51 w 1282"/>
                <a:gd name="T61" fmla="*/ 3 h 415"/>
                <a:gd name="T62" fmla="*/ 51 w 1282"/>
                <a:gd name="T63" fmla="*/ 2 h 415"/>
                <a:gd name="T64" fmla="*/ 50 w 1282"/>
                <a:gd name="T65" fmla="*/ 1 h 415"/>
                <a:gd name="T66" fmla="*/ 50 w 1282"/>
                <a:gd name="T67" fmla="*/ 0 h 415"/>
                <a:gd name="T68" fmla="*/ 49 w 1282"/>
                <a:gd name="T69" fmla="*/ 0 h 415"/>
                <a:gd name="T70" fmla="*/ 48 w 1282"/>
                <a:gd name="T71" fmla="*/ 0 h 415"/>
                <a:gd name="T72" fmla="*/ 47 w 1282"/>
                <a:gd name="T73" fmla="*/ 0 h 415"/>
                <a:gd name="T74" fmla="*/ 45 w 1282"/>
                <a:gd name="T75" fmla="*/ 0 h 415"/>
                <a:gd name="T76" fmla="*/ 44 w 1282"/>
                <a:gd name="T77" fmla="*/ 1 h 415"/>
                <a:gd name="T78" fmla="*/ 42 w 1282"/>
                <a:gd name="T79" fmla="*/ 1 h 415"/>
                <a:gd name="T80" fmla="*/ 41 w 1282"/>
                <a:gd name="T81" fmla="*/ 2 h 415"/>
                <a:gd name="T82" fmla="*/ 39 w 1282"/>
                <a:gd name="T83" fmla="*/ 3 h 415"/>
                <a:gd name="T84" fmla="*/ 37 w 1282"/>
                <a:gd name="T85" fmla="*/ 4 h 415"/>
                <a:gd name="T86" fmla="*/ 36 w 1282"/>
                <a:gd name="T87" fmla="*/ 5 h 415"/>
                <a:gd name="T88" fmla="*/ 34 w 1282"/>
                <a:gd name="T89" fmla="*/ 6 h 415"/>
                <a:gd name="T90" fmla="*/ 30 w 1282"/>
                <a:gd name="T91" fmla="*/ 8 h 415"/>
                <a:gd name="T92" fmla="*/ 26 w 1282"/>
                <a:gd name="T93" fmla="*/ 10 h 415"/>
                <a:gd name="T94" fmla="*/ 24 w 1282"/>
                <a:gd name="T95" fmla="*/ 11 h 415"/>
                <a:gd name="T96" fmla="*/ 21 w 1282"/>
                <a:gd name="T97" fmla="*/ 12 h 415"/>
                <a:gd name="T98" fmla="*/ 19 w 1282"/>
                <a:gd name="T99" fmla="*/ 13 h 415"/>
                <a:gd name="T100" fmla="*/ 17 w 1282"/>
                <a:gd name="T101" fmla="*/ 14 h 415"/>
                <a:gd name="T102" fmla="*/ 15 w 1282"/>
                <a:gd name="T103" fmla="*/ 15 h 415"/>
                <a:gd name="T104" fmla="*/ 13 w 1282"/>
                <a:gd name="T105" fmla="*/ 15 h 415"/>
                <a:gd name="T106" fmla="*/ 11 w 1282"/>
                <a:gd name="T107" fmla="*/ 16 h 415"/>
                <a:gd name="T108" fmla="*/ 8 w 1282"/>
                <a:gd name="T109" fmla="*/ 16 h 415"/>
                <a:gd name="T110" fmla="*/ 6 w 1282"/>
                <a:gd name="T111" fmla="*/ 16 h 415"/>
                <a:gd name="T112" fmla="*/ 4 w 1282"/>
                <a:gd name="T113" fmla="*/ 17 h 415"/>
                <a:gd name="T114" fmla="*/ 2 w 1282"/>
                <a:gd name="T115" fmla="*/ 16 h 415"/>
                <a:gd name="T116" fmla="*/ 0 w 1282"/>
                <a:gd name="T117" fmla="*/ 16 h 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82"/>
                <a:gd name="T178" fmla="*/ 0 h 415"/>
                <a:gd name="T179" fmla="*/ 1282 w 1282"/>
                <a:gd name="T180" fmla="*/ 415 h 41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82" h="415">
                  <a:moveTo>
                    <a:pt x="0" y="404"/>
                  </a:moveTo>
                  <a:lnTo>
                    <a:pt x="88" y="405"/>
                  </a:lnTo>
                  <a:lnTo>
                    <a:pt x="183" y="405"/>
                  </a:lnTo>
                  <a:lnTo>
                    <a:pt x="282" y="404"/>
                  </a:lnTo>
                  <a:lnTo>
                    <a:pt x="382" y="399"/>
                  </a:lnTo>
                  <a:lnTo>
                    <a:pt x="433" y="397"/>
                  </a:lnTo>
                  <a:lnTo>
                    <a:pt x="484" y="394"/>
                  </a:lnTo>
                  <a:lnTo>
                    <a:pt x="534" y="391"/>
                  </a:lnTo>
                  <a:lnTo>
                    <a:pt x="585" y="386"/>
                  </a:lnTo>
                  <a:lnTo>
                    <a:pt x="635" y="381"/>
                  </a:lnTo>
                  <a:lnTo>
                    <a:pt x="684" y="376"/>
                  </a:lnTo>
                  <a:lnTo>
                    <a:pt x="733" y="370"/>
                  </a:lnTo>
                  <a:lnTo>
                    <a:pt x="781" y="363"/>
                  </a:lnTo>
                  <a:lnTo>
                    <a:pt x="827" y="355"/>
                  </a:lnTo>
                  <a:lnTo>
                    <a:pt x="872" y="348"/>
                  </a:lnTo>
                  <a:lnTo>
                    <a:pt x="917" y="338"/>
                  </a:lnTo>
                  <a:lnTo>
                    <a:pt x="959" y="328"/>
                  </a:lnTo>
                  <a:lnTo>
                    <a:pt x="1000" y="318"/>
                  </a:lnTo>
                  <a:lnTo>
                    <a:pt x="1039" y="307"/>
                  </a:lnTo>
                  <a:lnTo>
                    <a:pt x="1074" y="295"/>
                  </a:lnTo>
                  <a:lnTo>
                    <a:pt x="1109" y="282"/>
                  </a:lnTo>
                  <a:lnTo>
                    <a:pt x="1141" y="268"/>
                  </a:lnTo>
                  <a:lnTo>
                    <a:pt x="1171" y="253"/>
                  </a:lnTo>
                  <a:lnTo>
                    <a:pt x="1196" y="236"/>
                  </a:lnTo>
                  <a:lnTo>
                    <a:pt x="1220" y="219"/>
                  </a:lnTo>
                  <a:lnTo>
                    <a:pt x="1241" y="202"/>
                  </a:lnTo>
                  <a:lnTo>
                    <a:pt x="1258" y="183"/>
                  </a:lnTo>
                  <a:lnTo>
                    <a:pt x="1271" y="163"/>
                  </a:lnTo>
                  <a:lnTo>
                    <a:pt x="1282" y="142"/>
                  </a:lnTo>
                  <a:lnTo>
                    <a:pt x="1280" y="102"/>
                  </a:lnTo>
                  <a:lnTo>
                    <a:pt x="1273" y="69"/>
                  </a:lnTo>
                  <a:lnTo>
                    <a:pt x="1262" y="43"/>
                  </a:lnTo>
                  <a:lnTo>
                    <a:pt x="1248" y="24"/>
                  </a:lnTo>
                  <a:lnTo>
                    <a:pt x="1230" y="10"/>
                  </a:lnTo>
                  <a:lnTo>
                    <a:pt x="1208" y="2"/>
                  </a:lnTo>
                  <a:lnTo>
                    <a:pt x="1183" y="0"/>
                  </a:lnTo>
                  <a:lnTo>
                    <a:pt x="1155" y="1"/>
                  </a:lnTo>
                  <a:lnTo>
                    <a:pt x="1125" y="7"/>
                  </a:lnTo>
                  <a:lnTo>
                    <a:pt x="1092" y="18"/>
                  </a:lnTo>
                  <a:lnTo>
                    <a:pt x="1055" y="32"/>
                  </a:lnTo>
                  <a:lnTo>
                    <a:pt x="1017" y="50"/>
                  </a:lnTo>
                  <a:lnTo>
                    <a:pt x="976" y="69"/>
                  </a:lnTo>
                  <a:lnTo>
                    <a:pt x="933" y="91"/>
                  </a:lnTo>
                  <a:lnTo>
                    <a:pt x="888" y="114"/>
                  </a:lnTo>
                  <a:lnTo>
                    <a:pt x="841" y="140"/>
                  </a:lnTo>
                  <a:lnTo>
                    <a:pt x="744" y="193"/>
                  </a:lnTo>
                  <a:lnTo>
                    <a:pt x="641" y="248"/>
                  </a:lnTo>
                  <a:lnTo>
                    <a:pt x="588" y="274"/>
                  </a:lnTo>
                  <a:lnTo>
                    <a:pt x="534" y="300"/>
                  </a:lnTo>
                  <a:lnTo>
                    <a:pt x="480" y="324"/>
                  </a:lnTo>
                  <a:lnTo>
                    <a:pt x="426" y="345"/>
                  </a:lnTo>
                  <a:lnTo>
                    <a:pt x="371" y="365"/>
                  </a:lnTo>
                  <a:lnTo>
                    <a:pt x="317" y="382"/>
                  </a:lnTo>
                  <a:lnTo>
                    <a:pt x="263" y="396"/>
                  </a:lnTo>
                  <a:lnTo>
                    <a:pt x="209" y="406"/>
                  </a:lnTo>
                  <a:lnTo>
                    <a:pt x="155" y="412"/>
                  </a:lnTo>
                  <a:lnTo>
                    <a:pt x="102" y="415"/>
                  </a:lnTo>
                  <a:lnTo>
                    <a:pt x="50" y="412"/>
                  </a:lnTo>
                  <a:lnTo>
                    <a:pt x="0" y="40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5" name="Freeform 1342"/>
            <p:cNvSpPr>
              <a:spLocks noEditPoints="1"/>
            </p:cNvSpPr>
            <p:nvPr/>
          </p:nvSpPr>
          <p:spPr bwMode="auto">
            <a:xfrm>
              <a:off x="2859" y="1263"/>
              <a:ext cx="264" cy="86"/>
            </a:xfrm>
            <a:custGeom>
              <a:avLst/>
              <a:gdLst>
                <a:gd name="T0" fmla="*/ 0 w 1305"/>
                <a:gd name="T1" fmla="*/ 17 h 439"/>
                <a:gd name="T2" fmla="*/ 2 w 1305"/>
                <a:gd name="T3" fmla="*/ 16 h 439"/>
                <a:gd name="T4" fmla="*/ 7 w 1305"/>
                <a:gd name="T5" fmla="*/ 16 h 439"/>
                <a:gd name="T6" fmla="*/ 8 w 1305"/>
                <a:gd name="T7" fmla="*/ 17 h 439"/>
                <a:gd name="T8" fmla="*/ 3 w 1305"/>
                <a:gd name="T9" fmla="*/ 17 h 439"/>
                <a:gd name="T10" fmla="*/ 0 w 1305"/>
                <a:gd name="T11" fmla="*/ 16 h 439"/>
                <a:gd name="T12" fmla="*/ 12 w 1305"/>
                <a:gd name="T13" fmla="*/ 16 h 439"/>
                <a:gd name="T14" fmla="*/ 17 w 1305"/>
                <a:gd name="T15" fmla="*/ 16 h 439"/>
                <a:gd name="T16" fmla="*/ 15 w 1305"/>
                <a:gd name="T17" fmla="*/ 17 h 439"/>
                <a:gd name="T18" fmla="*/ 11 w 1305"/>
                <a:gd name="T19" fmla="*/ 17 h 439"/>
                <a:gd name="T20" fmla="*/ 18 w 1305"/>
                <a:gd name="T21" fmla="*/ 16 h 439"/>
                <a:gd name="T22" fmla="*/ 29 w 1305"/>
                <a:gd name="T23" fmla="*/ 15 h 439"/>
                <a:gd name="T24" fmla="*/ 37 w 1305"/>
                <a:gd name="T25" fmla="*/ 14 h 439"/>
                <a:gd name="T26" fmla="*/ 42 w 1305"/>
                <a:gd name="T27" fmla="*/ 12 h 439"/>
                <a:gd name="T28" fmla="*/ 45 w 1305"/>
                <a:gd name="T29" fmla="*/ 11 h 439"/>
                <a:gd name="T30" fmla="*/ 49 w 1305"/>
                <a:gd name="T31" fmla="*/ 9 h 439"/>
                <a:gd name="T32" fmla="*/ 51 w 1305"/>
                <a:gd name="T33" fmla="*/ 7 h 439"/>
                <a:gd name="T34" fmla="*/ 52 w 1305"/>
                <a:gd name="T35" fmla="*/ 7 h 439"/>
                <a:gd name="T36" fmla="*/ 50 w 1305"/>
                <a:gd name="T37" fmla="*/ 9 h 439"/>
                <a:gd name="T38" fmla="*/ 47 w 1305"/>
                <a:gd name="T39" fmla="*/ 11 h 439"/>
                <a:gd name="T40" fmla="*/ 43 w 1305"/>
                <a:gd name="T41" fmla="*/ 13 h 439"/>
                <a:gd name="T42" fmla="*/ 39 w 1305"/>
                <a:gd name="T43" fmla="*/ 14 h 439"/>
                <a:gd name="T44" fmla="*/ 32 w 1305"/>
                <a:gd name="T45" fmla="*/ 16 h 439"/>
                <a:gd name="T46" fmla="*/ 21 w 1305"/>
                <a:gd name="T47" fmla="*/ 17 h 439"/>
                <a:gd name="T48" fmla="*/ 52 w 1305"/>
                <a:gd name="T49" fmla="*/ 6 h 439"/>
                <a:gd name="T50" fmla="*/ 51 w 1305"/>
                <a:gd name="T51" fmla="*/ 6 h 439"/>
                <a:gd name="T52" fmla="*/ 51 w 1305"/>
                <a:gd name="T53" fmla="*/ 4 h 439"/>
                <a:gd name="T54" fmla="*/ 50 w 1305"/>
                <a:gd name="T55" fmla="*/ 2 h 439"/>
                <a:gd name="T56" fmla="*/ 49 w 1305"/>
                <a:gd name="T57" fmla="*/ 1 h 439"/>
                <a:gd name="T58" fmla="*/ 48 w 1305"/>
                <a:gd name="T59" fmla="*/ 1 h 439"/>
                <a:gd name="T60" fmla="*/ 49 w 1305"/>
                <a:gd name="T61" fmla="*/ 0 h 439"/>
                <a:gd name="T62" fmla="*/ 51 w 1305"/>
                <a:gd name="T63" fmla="*/ 1 h 439"/>
                <a:gd name="T64" fmla="*/ 52 w 1305"/>
                <a:gd name="T65" fmla="*/ 3 h 439"/>
                <a:gd name="T66" fmla="*/ 52 w 1305"/>
                <a:gd name="T67" fmla="*/ 5 h 439"/>
                <a:gd name="T68" fmla="*/ 47 w 1305"/>
                <a:gd name="T69" fmla="*/ 1 h 439"/>
                <a:gd name="T70" fmla="*/ 44 w 1305"/>
                <a:gd name="T71" fmla="*/ 2 h 439"/>
                <a:gd name="T72" fmla="*/ 40 w 1305"/>
                <a:gd name="T73" fmla="*/ 4 h 439"/>
                <a:gd name="T74" fmla="*/ 33 w 1305"/>
                <a:gd name="T75" fmla="*/ 6 h 439"/>
                <a:gd name="T76" fmla="*/ 41 w 1305"/>
                <a:gd name="T77" fmla="*/ 2 h 439"/>
                <a:gd name="T78" fmla="*/ 45 w 1305"/>
                <a:gd name="T79" fmla="*/ 1 h 439"/>
                <a:gd name="T80" fmla="*/ 48 w 1305"/>
                <a:gd name="T81" fmla="*/ 0 h 439"/>
                <a:gd name="T82" fmla="*/ 29 w 1305"/>
                <a:gd name="T83" fmla="*/ 9 h 439"/>
                <a:gd name="T84" fmla="*/ 21 w 1305"/>
                <a:gd name="T85" fmla="*/ 13 h 439"/>
                <a:gd name="T86" fmla="*/ 15 w 1305"/>
                <a:gd name="T87" fmla="*/ 16 h 439"/>
                <a:gd name="T88" fmla="*/ 11 w 1305"/>
                <a:gd name="T89" fmla="*/ 17 h 439"/>
                <a:gd name="T90" fmla="*/ 6 w 1305"/>
                <a:gd name="T91" fmla="*/ 18 h 439"/>
                <a:gd name="T92" fmla="*/ 2 w 1305"/>
                <a:gd name="T93" fmla="*/ 18 h 439"/>
                <a:gd name="T94" fmla="*/ 1 w 1305"/>
                <a:gd name="T95" fmla="*/ 16 h 439"/>
                <a:gd name="T96" fmla="*/ 5 w 1305"/>
                <a:gd name="T97" fmla="*/ 17 h 439"/>
                <a:gd name="T98" fmla="*/ 10 w 1305"/>
                <a:gd name="T99" fmla="*/ 16 h 439"/>
                <a:gd name="T100" fmla="*/ 14 w 1305"/>
                <a:gd name="T101" fmla="*/ 15 h 439"/>
                <a:gd name="T102" fmla="*/ 19 w 1305"/>
                <a:gd name="T103" fmla="*/ 13 h 439"/>
                <a:gd name="T104" fmla="*/ 27 w 1305"/>
                <a:gd name="T105" fmla="*/ 9 h 439"/>
                <a:gd name="T106" fmla="*/ 33 w 1305"/>
                <a:gd name="T107" fmla="*/ 7 h 439"/>
                <a:gd name="T108" fmla="*/ 0 w 1305"/>
                <a:gd name="T109" fmla="*/ 17 h 439"/>
                <a:gd name="T110" fmla="*/ 0 w 1305"/>
                <a:gd name="T111" fmla="*/ 16 h 4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05"/>
                <a:gd name="T169" fmla="*/ 0 h 439"/>
                <a:gd name="T170" fmla="*/ 1305 w 1305"/>
                <a:gd name="T171" fmla="*/ 439 h 43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05" h="439">
                  <a:moveTo>
                    <a:pt x="11" y="405"/>
                  </a:moveTo>
                  <a:lnTo>
                    <a:pt x="12" y="405"/>
                  </a:lnTo>
                  <a:lnTo>
                    <a:pt x="11" y="429"/>
                  </a:lnTo>
                  <a:lnTo>
                    <a:pt x="10" y="429"/>
                  </a:lnTo>
                  <a:lnTo>
                    <a:pt x="11" y="405"/>
                  </a:lnTo>
                  <a:close/>
                  <a:moveTo>
                    <a:pt x="12" y="405"/>
                  </a:moveTo>
                  <a:lnTo>
                    <a:pt x="36" y="405"/>
                  </a:lnTo>
                  <a:lnTo>
                    <a:pt x="60" y="406"/>
                  </a:lnTo>
                  <a:lnTo>
                    <a:pt x="86" y="406"/>
                  </a:lnTo>
                  <a:lnTo>
                    <a:pt x="112" y="406"/>
                  </a:lnTo>
                  <a:lnTo>
                    <a:pt x="138" y="406"/>
                  </a:lnTo>
                  <a:lnTo>
                    <a:pt x="164" y="406"/>
                  </a:lnTo>
                  <a:lnTo>
                    <a:pt x="191" y="406"/>
                  </a:lnTo>
                  <a:lnTo>
                    <a:pt x="218" y="406"/>
                  </a:lnTo>
                  <a:lnTo>
                    <a:pt x="219" y="430"/>
                  </a:lnTo>
                  <a:lnTo>
                    <a:pt x="192" y="431"/>
                  </a:lnTo>
                  <a:lnTo>
                    <a:pt x="165" y="431"/>
                  </a:lnTo>
                  <a:lnTo>
                    <a:pt x="138" y="431"/>
                  </a:lnTo>
                  <a:lnTo>
                    <a:pt x="112" y="431"/>
                  </a:lnTo>
                  <a:lnTo>
                    <a:pt x="86" y="431"/>
                  </a:lnTo>
                  <a:lnTo>
                    <a:pt x="60" y="430"/>
                  </a:lnTo>
                  <a:lnTo>
                    <a:pt x="36" y="430"/>
                  </a:lnTo>
                  <a:lnTo>
                    <a:pt x="11" y="429"/>
                  </a:lnTo>
                  <a:lnTo>
                    <a:pt x="12" y="405"/>
                  </a:lnTo>
                  <a:close/>
                  <a:moveTo>
                    <a:pt x="218" y="406"/>
                  </a:moveTo>
                  <a:lnTo>
                    <a:pt x="246" y="405"/>
                  </a:lnTo>
                  <a:lnTo>
                    <a:pt x="273" y="405"/>
                  </a:lnTo>
                  <a:lnTo>
                    <a:pt x="301" y="404"/>
                  </a:lnTo>
                  <a:lnTo>
                    <a:pt x="329" y="403"/>
                  </a:lnTo>
                  <a:lnTo>
                    <a:pt x="357" y="403"/>
                  </a:lnTo>
                  <a:lnTo>
                    <a:pt x="385" y="401"/>
                  </a:lnTo>
                  <a:lnTo>
                    <a:pt x="414" y="399"/>
                  </a:lnTo>
                  <a:lnTo>
                    <a:pt x="443" y="398"/>
                  </a:lnTo>
                  <a:lnTo>
                    <a:pt x="444" y="422"/>
                  </a:lnTo>
                  <a:lnTo>
                    <a:pt x="415" y="424"/>
                  </a:lnTo>
                  <a:lnTo>
                    <a:pt x="387" y="425"/>
                  </a:lnTo>
                  <a:lnTo>
                    <a:pt x="358" y="426"/>
                  </a:lnTo>
                  <a:lnTo>
                    <a:pt x="330" y="428"/>
                  </a:lnTo>
                  <a:lnTo>
                    <a:pt x="302" y="429"/>
                  </a:lnTo>
                  <a:lnTo>
                    <a:pt x="274" y="429"/>
                  </a:lnTo>
                  <a:lnTo>
                    <a:pt x="246" y="430"/>
                  </a:lnTo>
                  <a:lnTo>
                    <a:pt x="219" y="430"/>
                  </a:lnTo>
                  <a:lnTo>
                    <a:pt x="218" y="406"/>
                  </a:lnTo>
                  <a:close/>
                  <a:moveTo>
                    <a:pt x="443" y="398"/>
                  </a:moveTo>
                  <a:lnTo>
                    <a:pt x="514" y="394"/>
                  </a:lnTo>
                  <a:lnTo>
                    <a:pt x="586" y="388"/>
                  </a:lnTo>
                  <a:lnTo>
                    <a:pt x="658" y="381"/>
                  </a:lnTo>
                  <a:lnTo>
                    <a:pt x="728" y="372"/>
                  </a:lnTo>
                  <a:lnTo>
                    <a:pt x="796" y="364"/>
                  </a:lnTo>
                  <a:lnTo>
                    <a:pt x="861" y="352"/>
                  </a:lnTo>
                  <a:lnTo>
                    <a:pt x="893" y="347"/>
                  </a:lnTo>
                  <a:lnTo>
                    <a:pt x="924" y="340"/>
                  </a:lnTo>
                  <a:lnTo>
                    <a:pt x="955" y="334"/>
                  </a:lnTo>
                  <a:lnTo>
                    <a:pt x="984" y="326"/>
                  </a:lnTo>
                  <a:lnTo>
                    <a:pt x="1012" y="318"/>
                  </a:lnTo>
                  <a:lnTo>
                    <a:pt x="1039" y="311"/>
                  </a:lnTo>
                  <a:lnTo>
                    <a:pt x="1066" y="302"/>
                  </a:lnTo>
                  <a:lnTo>
                    <a:pt x="1091" y="294"/>
                  </a:lnTo>
                  <a:lnTo>
                    <a:pt x="1115" y="284"/>
                  </a:lnTo>
                  <a:lnTo>
                    <a:pt x="1137" y="274"/>
                  </a:lnTo>
                  <a:lnTo>
                    <a:pt x="1159" y="264"/>
                  </a:lnTo>
                  <a:lnTo>
                    <a:pt x="1178" y="254"/>
                  </a:lnTo>
                  <a:lnTo>
                    <a:pt x="1198" y="243"/>
                  </a:lnTo>
                  <a:lnTo>
                    <a:pt x="1214" y="231"/>
                  </a:lnTo>
                  <a:lnTo>
                    <a:pt x="1230" y="219"/>
                  </a:lnTo>
                  <a:lnTo>
                    <a:pt x="1243" y="206"/>
                  </a:lnTo>
                  <a:lnTo>
                    <a:pt x="1256" y="193"/>
                  </a:lnTo>
                  <a:lnTo>
                    <a:pt x="1266" y="179"/>
                  </a:lnTo>
                  <a:lnTo>
                    <a:pt x="1274" y="165"/>
                  </a:lnTo>
                  <a:lnTo>
                    <a:pt x="1281" y="151"/>
                  </a:lnTo>
                  <a:lnTo>
                    <a:pt x="1304" y="160"/>
                  </a:lnTo>
                  <a:lnTo>
                    <a:pt x="1297" y="175"/>
                  </a:lnTo>
                  <a:lnTo>
                    <a:pt x="1287" y="190"/>
                  </a:lnTo>
                  <a:lnTo>
                    <a:pt x="1277" y="205"/>
                  </a:lnTo>
                  <a:lnTo>
                    <a:pt x="1265" y="219"/>
                  </a:lnTo>
                  <a:lnTo>
                    <a:pt x="1250" y="232"/>
                  </a:lnTo>
                  <a:lnTo>
                    <a:pt x="1234" y="245"/>
                  </a:lnTo>
                  <a:lnTo>
                    <a:pt x="1216" y="258"/>
                  </a:lnTo>
                  <a:lnTo>
                    <a:pt x="1198" y="270"/>
                  </a:lnTo>
                  <a:lnTo>
                    <a:pt x="1177" y="281"/>
                  </a:lnTo>
                  <a:lnTo>
                    <a:pt x="1155" y="291"/>
                  </a:lnTo>
                  <a:lnTo>
                    <a:pt x="1132" y="302"/>
                  </a:lnTo>
                  <a:lnTo>
                    <a:pt x="1107" y="312"/>
                  </a:lnTo>
                  <a:lnTo>
                    <a:pt x="1081" y="322"/>
                  </a:lnTo>
                  <a:lnTo>
                    <a:pt x="1054" y="330"/>
                  </a:lnTo>
                  <a:lnTo>
                    <a:pt x="1026" y="339"/>
                  </a:lnTo>
                  <a:lnTo>
                    <a:pt x="997" y="347"/>
                  </a:lnTo>
                  <a:lnTo>
                    <a:pt x="967" y="354"/>
                  </a:lnTo>
                  <a:lnTo>
                    <a:pt x="936" y="362"/>
                  </a:lnTo>
                  <a:lnTo>
                    <a:pt x="904" y="368"/>
                  </a:lnTo>
                  <a:lnTo>
                    <a:pt x="872" y="375"/>
                  </a:lnTo>
                  <a:lnTo>
                    <a:pt x="805" y="387"/>
                  </a:lnTo>
                  <a:lnTo>
                    <a:pt x="734" y="396"/>
                  </a:lnTo>
                  <a:lnTo>
                    <a:pt x="663" y="405"/>
                  </a:lnTo>
                  <a:lnTo>
                    <a:pt x="591" y="412"/>
                  </a:lnTo>
                  <a:lnTo>
                    <a:pt x="517" y="418"/>
                  </a:lnTo>
                  <a:lnTo>
                    <a:pt x="444" y="422"/>
                  </a:lnTo>
                  <a:lnTo>
                    <a:pt x="443" y="398"/>
                  </a:lnTo>
                  <a:close/>
                  <a:moveTo>
                    <a:pt x="1305" y="155"/>
                  </a:moveTo>
                  <a:lnTo>
                    <a:pt x="1305" y="158"/>
                  </a:lnTo>
                  <a:lnTo>
                    <a:pt x="1304" y="160"/>
                  </a:lnTo>
                  <a:lnTo>
                    <a:pt x="1293" y="155"/>
                  </a:lnTo>
                  <a:lnTo>
                    <a:pt x="1305" y="155"/>
                  </a:lnTo>
                  <a:close/>
                  <a:moveTo>
                    <a:pt x="1281" y="155"/>
                  </a:moveTo>
                  <a:lnTo>
                    <a:pt x="1280" y="138"/>
                  </a:lnTo>
                  <a:lnTo>
                    <a:pt x="1279" y="122"/>
                  </a:lnTo>
                  <a:lnTo>
                    <a:pt x="1277" y="108"/>
                  </a:lnTo>
                  <a:lnTo>
                    <a:pt x="1274" y="95"/>
                  </a:lnTo>
                  <a:lnTo>
                    <a:pt x="1271" y="83"/>
                  </a:lnTo>
                  <a:lnTo>
                    <a:pt x="1267" y="72"/>
                  </a:lnTo>
                  <a:lnTo>
                    <a:pt x="1263" y="63"/>
                  </a:lnTo>
                  <a:lnTo>
                    <a:pt x="1257" y="54"/>
                  </a:lnTo>
                  <a:lnTo>
                    <a:pt x="1251" y="46"/>
                  </a:lnTo>
                  <a:lnTo>
                    <a:pt x="1244" y="41"/>
                  </a:lnTo>
                  <a:lnTo>
                    <a:pt x="1238" y="36"/>
                  </a:lnTo>
                  <a:lnTo>
                    <a:pt x="1229" y="31"/>
                  </a:lnTo>
                  <a:lnTo>
                    <a:pt x="1221" y="28"/>
                  </a:lnTo>
                  <a:lnTo>
                    <a:pt x="1212" y="26"/>
                  </a:lnTo>
                  <a:lnTo>
                    <a:pt x="1202" y="25"/>
                  </a:lnTo>
                  <a:lnTo>
                    <a:pt x="1192" y="25"/>
                  </a:lnTo>
                  <a:lnTo>
                    <a:pt x="1192" y="0"/>
                  </a:lnTo>
                  <a:lnTo>
                    <a:pt x="1205" y="1"/>
                  </a:lnTo>
                  <a:lnTo>
                    <a:pt x="1217" y="2"/>
                  </a:lnTo>
                  <a:lnTo>
                    <a:pt x="1229" y="4"/>
                  </a:lnTo>
                  <a:lnTo>
                    <a:pt x="1240" y="9"/>
                  </a:lnTo>
                  <a:lnTo>
                    <a:pt x="1250" y="13"/>
                  </a:lnTo>
                  <a:lnTo>
                    <a:pt x="1259" y="19"/>
                  </a:lnTo>
                  <a:lnTo>
                    <a:pt x="1267" y="27"/>
                  </a:lnTo>
                  <a:lnTo>
                    <a:pt x="1274" y="36"/>
                  </a:lnTo>
                  <a:lnTo>
                    <a:pt x="1282" y="45"/>
                  </a:lnTo>
                  <a:lnTo>
                    <a:pt x="1287" y="56"/>
                  </a:lnTo>
                  <a:lnTo>
                    <a:pt x="1293" y="69"/>
                  </a:lnTo>
                  <a:lnTo>
                    <a:pt x="1297" y="83"/>
                  </a:lnTo>
                  <a:lnTo>
                    <a:pt x="1300" y="99"/>
                  </a:lnTo>
                  <a:lnTo>
                    <a:pt x="1302" y="117"/>
                  </a:lnTo>
                  <a:lnTo>
                    <a:pt x="1305" y="135"/>
                  </a:lnTo>
                  <a:lnTo>
                    <a:pt x="1305" y="155"/>
                  </a:lnTo>
                  <a:lnTo>
                    <a:pt x="1281" y="155"/>
                  </a:lnTo>
                  <a:close/>
                  <a:moveTo>
                    <a:pt x="1192" y="25"/>
                  </a:moveTo>
                  <a:lnTo>
                    <a:pt x="1177" y="26"/>
                  </a:lnTo>
                  <a:lnTo>
                    <a:pt x="1160" y="28"/>
                  </a:lnTo>
                  <a:lnTo>
                    <a:pt x="1143" y="32"/>
                  </a:lnTo>
                  <a:lnTo>
                    <a:pt x="1123" y="37"/>
                  </a:lnTo>
                  <a:lnTo>
                    <a:pt x="1104" y="44"/>
                  </a:lnTo>
                  <a:lnTo>
                    <a:pt x="1083" y="52"/>
                  </a:lnTo>
                  <a:lnTo>
                    <a:pt x="1061" y="60"/>
                  </a:lnTo>
                  <a:lnTo>
                    <a:pt x="1039" y="70"/>
                  </a:lnTo>
                  <a:lnTo>
                    <a:pt x="991" y="94"/>
                  </a:lnTo>
                  <a:lnTo>
                    <a:pt x="941" y="120"/>
                  </a:lnTo>
                  <a:lnTo>
                    <a:pt x="888" y="148"/>
                  </a:lnTo>
                  <a:lnTo>
                    <a:pt x="832" y="178"/>
                  </a:lnTo>
                  <a:lnTo>
                    <a:pt x="820" y="156"/>
                  </a:lnTo>
                  <a:lnTo>
                    <a:pt x="877" y="126"/>
                  </a:lnTo>
                  <a:lnTo>
                    <a:pt x="931" y="97"/>
                  </a:lnTo>
                  <a:lnTo>
                    <a:pt x="983" y="70"/>
                  </a:lnTo>
                  <a:lnTo>
                    <a:pt x="1031" y="47"/>
                  </a:lnTo>
                  <a:lnTo>
                    <a:pt x="1054" y="37"/>
                  </a:lnTo>
                  <a:lnTo>
                    <a:pt x="1077" y="28"/>
                  </a:lnTo>
                  <a:lnTo>
                    <a:pt x="1098" y="19"/>
                  </a:lnTo>
                  <a:lnTo>
                    <a:pt x="1119" y="13"/>
                  </a:lnTo>
                  <a:lnTo>
                    <a:pt x="1139" y="7"/>
                  </a:lnTo>
                  <a:lnTo>
                    <a:pt x="1158" y="3"/>
                  </a:lnTo>
                  <a:lnTo>
                    <a:pt x="1176" y="1"/>
                  </a:lnTo>
                  <a:lnTo>
                    <a:pt x="1192" y="0"/>
                  </a:lnTo>
                  <a:lnTo>
                    <a:pt x="1192" y="25"/>
                  </a:lnTo>
                  <a:close/>
                  <a:moveTo>
                    <a:pt x="832" y="178"/>
                  </a:moveTo>
                  <a:lnTo>
                    <a:pt x="784" y="204"/>
                  </a:lnTo>
                  <a:lnTo>
                    <a:pt x="735" y="231"/>
                  </a:lnTo>
                  <a:lnTo>
                    <a:pt x="686" y="257"/>
                  </a:lnTo>
                  <a:lnTo>
                    <a:pt x="635" y="283"/>
                  </a:lnTo>
                  <a:lnTo>
                    <a:pt x="583" y="309"/>
                  </a:lnTo>
                  <a:lnTo>
                    <a:pt x="530" y="333"/>
                  </a:lnTo>
                  <a:lnTo>
                    <a:pt x="478" y="355"/>
                  </a:lnTo>
                  <a:lnTo>
                    <a:pt x="425" y="376"/>
                  </a:lnTo>
                  <a:lnTo>
                    <a:pt x="398" y="385"/>
                  </a:lnTo>
                  <a:lnTo>
                    <a:pt x="371" y="395"/>
                  </a:lnTo>
                  <a:lnTo>
                    <a:pt x="346" y="403"/>
                  </a:lnTo>
                  <a:lnTo>
                    <a:pt x="319" y="410"/>
                  </a:lnTo>
                  <a:lnTo>
                    <a:pt x="292" y="418"/>
                  </a:lnTo>
                  <a:lnTo>
                    <a:pt x="266" y="423"/>
                  </a:lnTo>
                  <a:lnTo>
                    <a:pt x="239" y="429"/>
                  </a:lnTo>
                  <a:lnTo>
                    <a:pt x="213" y="433"/>
                  </a:lnTo>
                  <a:lnTo>
                    <a:pt x="187" y="436"/>
                  </a:lnTo>
                  <a:lnTo>
                    <a:pt x="161" y="438"/>
                  </a:lnTo>
                  <a:lnTo>
                    <a:pt x="135" y="439"/>
                  </a:lnTo>
                  <a:lnTo>
                    <a:pt x="109" y="439"/>
                  </a:lnTo>
                  <a:lnTo>
                    <a:pt x="83" y="439"/>
                  </a:lnTo>
                  <a:lnTo>
                    <a:pt x="58" y="437"/>
                  </a:lnTo>
                  <a:lnTo>
                    <a:pt x="32" y="434"/>
                  </a:lnTo>
                  <a:lnTo>
                    <a:pt x="7" y="429"/>
                  </a:lnTo>
                  <a:lnTo>
                    <a:pt x="13" y="405"/>
                  </a:lnTo>
                  <a:lnTo>
                    <a:pt x="37" y="409"/>
                  </a:lnTo>
                  <a:lnTo>
                    <a:pt x="61" y="412"/>
                  </a:lnTo>
                  <a:lnTo>
                    <a:pt x="85" y="415"/>
                  </a:lnTo>
                  <a:lnTo>
                    <a:pt x="110" y="416"/>
                  </a:lnTo>
                  <a:lnTo>
                    <a:pt x="136" y="416"/>
                  </a:lnTo>
                  <a:lnTo>
                    <a:pt x="161" y="414"/>
                  </a:lnTo>
                  <a:lnTo>
                    <a:pt x="187" y="411"/>
                  </a:lnTo>
                  <a:lnTo>
                    <a:pt x="212" y="408"/>
                  </a:lnTo>
                  <a:lnTo>
                    <a:pt x="238" y="404"/>
                  </a:lnTo>
                  <a:lnTo>
                    <a:pt x="263" y="398"/>
                  </a:lnTo>
                  <a:lnTo>
                    <a:pt x="289" y="393"/>
                  </a:lnTo>
                  <a:lnTo>
                    <a:pt x="315" y="387"/>
                  </a:lnTo>
                  <a:lnTo>
                    <a:pt x="341" y="379"/>
                  </a:lnTo>
                  <a:lnTo>
                    <a:pt x="367" y="370"/>
                  </a:lnTo>
                  <a:lnTo>
                    <a:pt x="393" y="362"/>
                  </a:lnTo>
                  <a:lnTo>
                    <a:pt x="419" y="352"/>
                  </a:lnTo>
                  <a:lnTo>
                    <a:pt x="472" y="331"/>
                  </a:lnTo>
                  <a:lnTo>
                    <a:pt x="524" y="309"/>
                  </a:lnTo>
                  <a:lnTo>
                    <a:pt x="575" y="285"/>
                  </a:lnTo>
                  <a:lnTo>
                    <a:pt x="625" y="260"/>
                  </a:lnTo>
                  <a:lnTo>
                    <a:pt x="676" y="234"/>
                  </a:lnTo>
                  <a:lnTo>
                    <a:pt x="725" y="208"/>
                  </a:lnTo>
                  <a:lnTo>
                    <a:pt x="773" y="182"/>
                  </a:lnTo>
                  <a:lnTo>
                    <a:pt x="820" y="156"/>
                  </a:lnTo>
                  <a:lnTo>
                    <a:pt x="832" y="178"/>
                  </a:lnTo>
                  <a:close/>
                  <a:moveTo>
                    <a:pt x="7" y="429"/>
                  </a:moveTo>
                  <a:lnTo>
                    <a:pt x="4" y="428"/>
                  </a:lnTo>
                  <a:lnTo>
                    <a:pt x="1" y="424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1" y="411"/>
                  </a:lnTo>
                  <a:lnTo>
                    <a:pt x="3" y="408"/>
                  </a:lnTo>
                  <a:lnTo>
                    <a:pt x="6" y="406"/>
                  </a:lnTo>
                  <a:lnTo>
                    <a:pt x="11" y="405"/>
                  </a:lnTo>
                  <a:lnTo>
                    <a:pt x="11" y="417"/>
                  </a:lnTo>
                  <a:lnTo>
                    <a:pt x="7" y="4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6" name="Freeform 1343"/>
            <p:cNvSpPr>
              <a:spLocks/>
            </p:cNvSpPr>
            <p:nvPr/>
          </p:nvSpPr>
          <p:spPr bwMode="auto">
            <a:xfrm>
              <a:off x="3002" y="1300"/>
              <a:ext cx="116" cy="175"/>
            </a:xfrm>
            <a:custGeom>
              <a:avLst/>
              <a:gdLst>
                <a:gd name="T0" fmla="*/ 0 w 590"/>
                <a:gd name="T1" fmla="*/ 36 h 891"/>
                <a:gd name="T2" fmla="*/ 8 w 590"/>
                <a:gd name="T3" fmla="*/ 12 h 891"/>
                <a:gd name="T4" fmla="*/ 9 w 590"/>
                <a:gd name="T5" fmla="*/ 11 h 891"/>
                <a:gd name="T6" fmla="*/ 10 w 590"/>
                <a:gd name="T7" fmla="*/ 10 h 891"/>
                <a:gd name="T8" fmla="*/ 10 w 590"/>
                <a:gd name="T9" fmla="*/ 9 h 891"/>
                <a:gd name="T10" fmla="*/ 11 w 590"/>
                <a:gd name="T11" fmla="*/ 8 h 891"/>
                <a:gd name="T12" fmla="*/ 12 w 590"/>
                <a:gd name="T13" fmla="*/ 7 h 891"/>
                <a:gd name="T14" fmla="*/ 13 w 590"/>
                <a:gd name="T15" fmla="*/ 5 h 891"/>
                <a:gd name="T16" fmla="*/ 14 w 590"/>
                <a:gd name="T17" fmla="*/ 4 h 891"/>
                <a:gd name="T18" fmla="*/ 16 w 590"/>
                <a:gd name="T19" fmla="*/ 3 h 891"/>
                <a:gd name="T20" fmla="*/ 17 w 590"/>
                <a:gd name="T21" fmla="*/ 3 h 891"/>
                <a:gd name="T22" fmla="*/ 18 w 590"/>
                <a:gd name="T23" fmla="*/ 2 h 891"/>
                <a:gd name="T24" fmla="*/ 18 w 590"/>
                <a:gd name="T25" fmla="*/ 1 h 891"/>
                <a:gd name="T26" fmla="*/ 19 w 590"/>
                <a:gd name="T27" fmla="*/ 1 h 891"/>
                <a:gd name="T28" fmla="*/ 20 w 590"/>
                <a:gd name="T29" fmla="*/ 1 h 891"/>
                <a:gd name="T30" fmla="*/ 20 w 590"/>
                <a:gd name="T31" fmla="*/ 1 h 891"/>
                <a:gd name="T32" fmla="*/ 21 w 590"/>
                <a:gd name="T33" fmla="*/ 0 h 891"/>
                <a:gd name="T34" fmla="*/ 21 w 590"/>
                <a:gd name="T35" fmla="*/ 0 h 891"/>
                <a:gd name="T36" fmla="*/ 22 w 590"/>
                <a:gd name="T37" fmla="*/ 0 h 891"/>
                <a:gd name="T38" fmla="*/ 22 w 590"/>
                <a:gd name="T39" fmla="*/ 0 h 891"/>
                <a:gd name="T40" fmla="*/ 22 w 590"/>
                <a:gd name="T41" fmla="*/ 0 h 891"/>
                <a:gd name="T42" fmla="*/ 23 w 590"/>
                <a:gd name="T43" fmla="*/ 0 h 891"/>
                <a:gd name="T44" fmla="*/ 23 w 590"/>
                <a:gd name="T45" fmla="*/ 0 h 891"/>
                <a:gd name="T46" fmla="*/ 24 w 590"/>
                <a:gd name="T47" fmla="*/ 0 h 891"/>
                <a:gd name="T48" fmla="*/ 24 w 590"/>
                <a:gd name="T49" fmla="*/ 1 h 891"/>
                <a:gd name="T50" fmla="*/ 24 w 590"/>
                <a:gd name="T51" fmla="*/ 1 h 891"/>
                <a:gd name="T52" fmla="*/ 23 w 590"/>
                <a:gd name="T53" fmla="*/ 1 h 891"/>
                <a:gd name="T54" fmla="*/ 23 w 590"/>
                <a:gd name="T55" fmla="*/ 2 h 891"/>
                <a:gd name="T56" fmla="*/ 23 w 590"/>
                <a:gd name="T57" fmla="*/ 2 h 891"/>
                <a:gd name="T58" fmla="*/ 22 w 590"/>
                <a:gd name="T59" fmla="*/ 3 h 891"/>
                <a:gd name="T60" fmla="*/ 22 w 590"/>
                <a:gd name="T61" fmla="*/ 3 h 891"/>
                <a:gd name="T62" fmla="*/ 21 w 590"/>
                <a:gd name="T63" fmla="*/ 4 h 891"/>
                <a:gd name="T64" fmla="*/ 20 w 590"/>
                <a:gd name="T65" fmla="*/ 6 h 891"/>
                <a:gd name="T66" fmla="*/ 19 w 590"/>
                <a:gd name="T67" fmla="*/ 7 h 891"/>
                <a:gd name="T68" fmla="*/ 17 w 590"/>
                <a:gd name="T69" fmla="*/ 9 h 891"/>
                <a:gd name="T70" fmla="*/ 15 w 590"/>
                <a:gd name="T71" fmla="*/ 11 h 891"/>
                <a:gd name="T72" fmla="*/ 14 w 590"/>
                <a:gd name="T73" fmla="*/ 12 h 891"/>
                <a:gd name="T74" fmla="*/ 13 w 590"/>
                <a:gd name="T75" fmla="*/ 13 h 891"/>
                <a:gd name="T76" fmla="*/ 12 w 590"/>
                <a:gd name="T77" fmla="*/ 15 h 891"/>
                <a:gd name="T78" fmla="*/ 11 w 590"/>
                <a:gd name="T79" fmla="*/ 16 h 891"/>
                <a:gd name="T80" fmla="*/ 10 w 590"/>
                <a:gd name="T81" fmla="*/ 17 h 891"/>
                <a:gd name="T82" fmla="*/ 9 w 590"/>
                <a:gd name="T83" fmla="*/ 19 h 891"/>
                <a:gd name="T84" fmla="*/ 8 w 590"/>
                <a:gd name="T85" fmla="*/ 20 h 891"/>
                <a:gd name="T86" fmla="*/ 7 w 590"/>
                <a:gd name="T87" fmla="*/ 22 h 891"/>
                <a:gd name="T88" fmla="*/ 6 w 590"/>
                <a:gd name="T89" fmla="*/ 23 h 891"/>
                <a:gd name="T90" fmla="*/ 5 w 590"/>
                <a:gd name="T91" fmla="*/ 25 h 891"/>
                <a:gd name="T92" fmla="*/ 4 w 590"/>
                <a:gd name="T93" fmla="*/ 27 h 891"/>
                <a:gd name="T94" fmla="*/ 3 w 590"/>
                <a:gd name="T95" fmla="*/ 28 h 891"/>
                <a:gd name="T96" fmla="*/ 2 w 590"/>
                <a:gd name="T97" fmla="*/ 30 h 891"/>
                <a:gd name="T98" fmla="*/ 2 w 590"/>
                <a:gd name="T99" fmla="*/ 32 h 891"/>
                <a:gd name="T100" fmla="*/ 1 w 590"/>
                <a:gd name="T101" fmla="*/ 34 h 891"/>
                <a:gd name="T102" fmla="*/ 0 w 590"/>
                <a:gd name="T103" fmla="*/ 36 h 8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1"/>
                <a:gd name="T158" fmla="*/ 590 w 590"/>
                <a:gd name="T159" fmla="*/ 891 h 89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1">
                  <a:moveTo>
                    <a:pt x="0" y="891"/>
                  </a:moveTo>
                  <a:lnTo>
                    <a:pt x="205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59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1" y="36"/>
                  </a:lnTo>
                  <a:lnTo>
                    <a:pt x="476" y="29"/>
                  </a:lnTo>
                  <a:lnTo>
                    <a:pt x="488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6" y="6"/>
                  </a:lnTo>
                  <a:lnTo>
                    <a:pt x="538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4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69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4" y="178"/>
                  </a:lnTo>
                  <a:lnTo>
                    <a:pt x="422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8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2" y="500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5" y="660"/>
                  </a:lnTo>
                  <a:lnTo>
                    <a:pt x="82" y="704"/>
                  </a:lnTo>
                  <a:lnTo>
                    <a:pt x="61" y="748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7" name="Freeform 1344"/>
            <p:cNvSpPr>
              <a:spLocks noEditPoints="1"/>
            </p:cNvSpPr>
            <p:nvPr/>
          </p:nvSpPr>
          <p:spPr bwMode="auto">
            <a:xfrm>
              <a:off x="3002" y="1300"/>
              <a:ext cx="124" cy="183"/>
            </a:xfrm>
            <a:custGeom>
              <a:avLst/>
              <a:gdLst>
                <a:gd name="T0" fmla="*/ 9 w 614"/>
                <a:gd name="T1" fmla="*/ 12 h 913"/>
                <a:gd name="T2" fmla="*/ 8 w 614"/>
                <a:gd name="T3" fmla="*/ 12 h 913"/>
                <a:gd name="T4" fmla="*/ 9 w 614"/>
                <a:gd name="T5" fmla="*/ 12 h 913"/>
                <a:gd name="T6" fmla="*/ 8 w 614"/>
                <a:gd name="T7" fmla="*/ 12 h 913"/>
                <a:gd name="T8" fmla="*/ 8 w 614"/>
                <a:gd name="T9" fmla="*/ 12 h 913"/>
                <a:gd name="T10" fmla="*/ 9 w 614"/>
                <a:gd name="T11" fmla="*/ 12 h 913"/>
                <a:gd name="T12" fmla="*/ 9 w 614"/>
                <a:gd name="T13" fmla="*/ 11 h 913"/>
                <a:gd name="T14" fmla="*/ 10 w 614"/>
                <a:gd name="T15" fmla="*/ 10 h 913"/>
                <a:gd name="T16" fmla="*/ 10 w 614"/>
                <a:gd name="T17" fmla="*/ 11 h 913"/>
                <a:gd name="T18" fmla="*/ 8 w 614"/>
                <a:gd name="T19" fmla="*/ 12 h 913"/>
                <a:gd name="T20" fmla="*/ 11 w 614"/>
                <a:gd name="T21" fmla="*/ 8 h 913"/>
                <a:gd name="T22" fmla="*/ 13 w 614"/>
                <a:gd name="T23" fmla="*/ 8 h 913"/>
                <a:gd name="T24" fmla="*/ 11 w 614"/>
                <a:gd name="T25" fmla="*/ 10 h 913"/>
                <a:gd name="T26" fmla="*/ 12 w 614"/>
                <a:gd name="T27" fmla="*/ 7 h 913"/>
                <a:gd name="T28" fmla="*/ 14 w 614"/>
                <a:gd name="T29" fmla="*/ 5 h 913"/>
                <a:gd name="T30" fmla="*/ 17 w 614"/>
                <a:gd name="T31" fmla="*/ 3 h 913"/>
                <a:gd name="T32" fmla="*/ 19 w 614"/>
                <a:gd name="T33" fmla="*/ 1 h 913"/>
                <a:gd name="T34" fmla="*/ 22 w 614"/>
                <a:gd name="T35" fmla="*/ 0 h 913"/>
                <a:gd name="T36" fmla="*/ 23 w 614"/>
                <a:gd name="T37" fmla="*/ 0 h 913"/>
                <a:gd name="T38" fmla="*/ 24 w 614"/>
                <a:gd name="T39" fmla="*/ 0 h 913"/>
                <a:gd name="T40" fmla="*/ 24 w 614"/>
                <a:gd name="T41" fmla="*/ 1 h 913"/>
                <a:gd name="T42" fmla="*/ 23 w 614"/>
                <a:gd name="T43" fmla="*/ 1 h 913"/>
                <a:gd name="T44" fmla="*/ 22 w 614"/>
                <a:gd name="T45" fmla="*/ 1 h 913"/>
                <a:gd name="T46" fmla="*/ 20 w 614"/>
                <a:gd name="T47" fmla="*/ 2 h 913"/>
                <a:gd name="T48" fmla="*/ 17 w 614"/>
                <a:gd name="T49" fmla="*/ 4 h 913"/>
                <a:gd name="T50" fmla="*/ 15 w 614"/>
                <a:gd name="T51" fmla="*/ 6 h 913"/>
                <a:gd name="T52" fmla="*/ 13 w 614"/>
                <a:gd name="T53" fmla="*/ 8 h 913"/>
                <a:gd name="T54" fmla="*/ 24 w 614"/>
                <a:gd name="T55" fmla="*/ 0 h 913"/>
                <a:gd name="T56" fmla="*/ 24 w 614"/>
                <a:gd name="T57" fmla="*/ 0 h 913"/>
                <a:gd name="T58" fmla="*/ 25 w 614"/>
                <a:gd name="T59" fmla="*/ 1 h 913"/>
                <a:gd name="T60" fmla="*/ 24 w 614"/>
                <a:gd name="T61" fmla="*/ 2 h 913"/>
                <a:gd name="T62" fmla="*/ 24 w 614"/>
                <a:gd name="T63" fmla="*/ 3 h 913"/>
                <a:gd name="T64" fmla="*/ 21 w 614"/>
                <a:gd name="T65" fmla="*/ 6 h 913"/>
                <a:gd name="T66" fmla="*/ 21 w 614"/>
                <a:gd name="T67" fmla="*/ 5 h 913"/>
                <a:gd name="T68" fmla="*/ 23 w 614"/>
                <a:gd name="T69" fmla="*/ 2 h 913"/>
                <a:gd name="T70" fmla="*/ 24 w 614"/>
                <a:gd name="T71" fmla="*/ 1 h 913"/>
                <a:gd name="T72" fmla="*/ 20 w 614"/>
                <a:gd name="T73" fmla="*/ 7 h 913"/>
                <a:gd name="T74" fmla="*/ 14 w 614"/>
                <a:gd name="T75" fmla="*/ 14 h 913"/>
                <a:gd name="T76" fmla="*/ 10 w 614"/>
                <a:gd name="T77" fmla="*/ 19 h 913"/>
                <a:gd name="T78" fmla="*/ 6 w 614"/>
                <a:gd name="T79" fmla="*/ 25 h 913"/>
                <a:gd name="T80" fmla="*/ 4 w 614"/>
                <a:gd name="T81" fmla="*/ 29 h 913"/>
                <a:gd name="T82" fmla="*/ 2 w 614"/>
                <a:gd name="T83" fmla="*/ 33 h 913"/>
                <a:gd name="T84" fmla="*/ 1 w 614"/>
                <a:gd name="T85" fmla="*/ 36 h 913"/>
                <a:gd name="T86" fmla="*/ 1 w 614"/>
                <a:gd name="T87" fmla="*/ 33 h 913"/>
                <a:gd name="T88" fmla="*/ 3 w 614"/>
                <a:gd name="T89" fmla="*/ 30 h 913"/>
                <a:gd name="T90" fmla="*/ 4 w 614"/>
                <a:gd name="T91" fmla="*/ 26 h 913"/>
                <a:gd name="T92" fmla="*/ 8 w 614"/>
                <a:gd name="T93" fmla="*/ 20 h 913"/>
                <a:gd name="T94" fmla="*/ 12 w 614"/>
                <a:gd name="T95" fmla="*/ 15 h 913"/>
                <a:gd name="T96" fmla="*/ 17 w 614"/>
                <a:gd name="T97" fmla="*/ 9 h 913"/>
                <a:gd name="T98" fmla="*/ 1 w 614"/>
                <a:gd name="T99" fmla="*/ 36 h 913"/>
                <a:gd name="T100" fmla="*/ 1 w 614"/>
                <a:gd name="T101" fmla="*/ 37 h 913"/>
                <a:gd name="T102" fmla="*/ 0 w 614"/>
                <a:gd name="T103" fmla="*/ 36 h 913"/>
                <a:gd name="T104" fmla="*/ 0 w 614"/>
                <a:gd name="T105" fmla="*/ 36 h 9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14"/>
                <a:gd name="T160" fmla="*/ 0 h 913"/>
                <a:gd name="T161" fmla="*/ 614 w 614"/>
                <a:gd name="T162" fmla="*/ 913 h 91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14" h="913">
                  <a:moveTo>
                    <a:pt x="1" y="899"/>
                  </a:moveTo>
                  <a:lnTo>
                    <a:pt x="206" y="301"/>
                  </a:lnTo>
                  <a:lnTo>
                    <a:pt x="228" y="308"/>
                  </a:lnTo>
                  <a:lnTo>
                    <a:pt x="24" y="907"/>
                  </a:lnTo>
                  <a:lnTo>
                    <a:pt x="1" y="899"/>
                  </a:lnTo>
                  <a:close/>
                  <a:moveTo>
                    <a:pt x="206" y="301"/>
                  </a:moveTo>
                  <a:lnTo>
                    <a:pt x="206" y="300"/>
                  </a:lnTo>
                  <a:lnTo>
                    <a:pt x="207" y="299"/>
                  </a:lnTo>
                  <a:lnTo>
                    <a:pt x="217" y="305"/>
                  </a:lnTo>
                  <a:lnTo>
                    <a:pt x="206" y="301"/>
                  </a:lnTo>
                  <a:close/>
                  <a:moveTo>
                    <a:pt x="207" y="299"/>
                  </a:moveTo>
                  <a:lnTo>
                    <a:pt x="207" y="299"/>
                  </a:lnTo>
                  <a:lnTo>
                    <a:pt x="227" y="311"/>
                  </a:lnTo>
                  <a:lnTo>
                    <a:pt x="207" y="299"/>
                  </a:lnTo>
                  <a:close/>
                  <a:moveTo>
                    <a:pt x="228" y="311"/>
                  </a:moveTo>
                  <a:lnTo>
                    <a:pt x="227" y="311"/>
                  </a:lnTo>
                  <a:lnTo>
                    <a:pt x="217" y="305"/>
                  </a:lnTo>
                  <a:lnTo>
                    <a:pt x="228" y="311"/>
                  </a:lnTo>
                  <a:close/>
                  <a:moveTo>
                    <a:pt x="207" y="299"/>
                  </a:moveTo>
                  <a:lnTo>
                    <a:pt x="214" y="285"/>
                  </a:lnTo>
                  <a:lnTo>
                    <a:pt x="224" y="271"/>
                  </a:lnTo>
                  <a:lnTo>
                    <a:pt x="234" y="256"/>
                  </a:lnTo>
                  <a:lnTo>
                    <a:pt x="246" y="240"/>
                  </a:lnTo>
                  <a:lnTo>
                    <a:pt x="265" y="256"/>
                  </a:lnTo>
                  <a:lnTo>
                    <a:pt x="254" y="270"/>
                  </a:lnTo>
                  <a:lnTo>
                    <a:pt x="244" y="284"/>
                  </a:lnTo>
                  <a:lnTo>
                    <a:pt x="236" y="298"/>
                  </a:lnTo>
                  <a:lnTo>
                    <a:pt x="228" y="311"/>
                  </a:lnTo>
                  <a:lnTo>
                    <a:pt x="207" y="299"/>
                  </a:lnTo>
                  <a:close/>
                  <a:moveTo>
                    <a:pt x="246" y="240"/>
                  </a:moveTo>
                  <a:lnTo>
                    <a:pt x="257" y="225"/>
                  </a:lnTo>
                  <a:lnTo>
                    <a:pt x="270" y="209"/>
                  </a:lnTo>
                  <a:lnTo>
                    <a:pt x="283" y="194"/>
                  </a:lnTo>
                  <a:lnTo>
                    <a:pt x="297" y="179"/>
                  </a:lnTo>
                  <a:lnTo>
                    <a:pt x="316" y="195"/>
                  </a:lnTo>
                  <a:lnTo>
                    <a:pt x="302" y="210"/>
                  </a:lnTo>
                  <a:lnTo>
                    <a:pt x="289" y="225"/>
                  </a:lnTo>
                  <a:lnTo>
                    <a:pt x="277" y="240"/>
                  </a:lnTo>
                  <a:lnTo>
                    <a:pt x="265" y="256"/>
                  </a:lnTo>
                  <a:lnTo>
                    <a:pt x="246" y="240"/>
                  </a:lnTo>
                  <a:close/>
                  <a:moveTo>
                    <a:pt x="297" y="179"/>
                  </a:moveTo>
                  <a:lnTo>
                    <a:pt x="317" y="158"/>
                  </a:lnTo>
                  <a:lnTo>
                    <a:pt x="336" y="139"/>
                  </a:lnTo>
                  <a:lnTo>
                    <a:pt x="357" y="121"/>
                  </a:lnTo>
                  <a:lnTo>
                    <a:pt x="378" y="102"/>
                  </a:lnTo>
                  <a:lnTo>
                    <a:pt x="399" y="85"/>
                  </a:lnTo>
                  <a:lnTo>
                    <a:pt x="421" y="69"/>
                  </a:lnTo>
                  <a:lnTo>
                    <a:pt x="442" y="54"/>
                  </a:lnTo>
                  <a:lnTo>
                    <a:pt x="464" y="40"/>
                  </a:lnTo>
                  <a:lnTo>
                    <a:pt x="484" y="29"/>
                  </a:lnTo>
                  <a:lnTo>
                    <a:pt x="505" y="18"/>
                  </a:lnTo>
                  <a:lnTo>
                    <a:pt x="524" y="10"/>
                  </a:lnTo>
                  <a:lnTo>
                    <a:pt x="543" y="5"/>
                  </a:lnTo>
                  <a:lnTo>
                    <a:pt x="552" y="3"/>
                  </a:lnTo>
                  <a:lnTo>
                    <a:pt x="561" y="1"/>
                  </a:lnTo>
                  <a:lnTo>
                    <a:pt x="569" y="1"/>
                  </a:lnTo>
                  <a:lnTo>
                    <a:pt x="577" y="0"/>
                  </a:lnTo>
                  <a:lnTo>
                    <a:pt x="585" y="1"/>
                  </a:lnTo>
                  <a:lnTo>
                    <a:pt x="592" y="2"/>
                  </a:lnTo>
                  <a:lnTo>
                    <a:pt x="599" y="4"/>
                  </a:lnTo>
                  <a:lnTo>
                    <a:pt x="606" y="7"/>
                  </a:lnTo>
                  <a:lnTo>
                    <a:pt x="596" y="29"/>
                  </a:lnTo>
                  <a:lnTo>
                    <a:pt x="590" y="27"/>
                  </a:lnTo>
                  <a:lnTo>
                    <a:pt x="584" y="24"/>
                  </a:lnTo>
                  <a:lnTo>
                    <a:pt x="577" y="23"/>
                  </a:lnTo>
                  <a:lnTo>
                    <a:pt x="571" y="23"/>
                  </a:lnTo>
                  <a:lnTo>
                    <a:pt x="557" y="24"/>
                  </a:lnTo>
                  <a:lnTo>
                    <a:pt x="540" y="29"/>
                  </a:lnTo>
                  <a:lnTo>
                    <a:pt x="524" y="34"/>
                  </a:lnTo>
                  <a:lnTo>
                    <a:pt x="506" y="43"/>
                  </a:lnTo>
                  <a:lnTo>
                    <a:pt x="488" y="52"/>
                  </a:lnTo>
                  <a:lnTo>
                    <a:pt x="469" y="63"/>
                  </a:lnTo>
                  <a:lnTo>
                    <a:pt x="450" y="76"/>
                  </a:lnTo>
                  <a:lnTo>
                    <a:pt x="430" y="91"/>
                  </a:lnTo>
                  <a:lnTo>
                    <a:pt x="411" y="106"/>
                  </a:lnTo>
                  <a:lnTo>
                    <a:pt x="390" y="123"/>
                  </a:lnTo>
                  <a:lnTo>
                    <a:pt x="371" y="140"/>
                  </a:lnTo>
                  <a:lnTo>
                    <a:pt x="352" y="158"/>
                  </a:lnTo>
                  <a:lnTo>
                    <a:pt x="333" y="177"/>
                  </a:lnTo>
                  <a:lnTo>
                    <a:pt x="316" y="195"/>
                  </a:lnTo>
                  <a:lnTo>
                    <a:pt x="297" y="179"/>
                  </a:lnTo>
                  <a:close/>
                  <a:moveTo>
                    <a:pt x="606" y="7"/>
                  </a:moveTo>
                  <a:lnTo>
                    <a:pt x="610" y="10"/>
                  </a:lnTo>
                  <a:lnTo>
                    <a:pt x="613" y="14"/>
                  </a:lnTo>
                  <a:lnTo>
                    <a:pt x="601" y="18"/>
                  </a:lnTo>
                  <a:lnTo>
                    <a:pt x="606" y="7"/>
                  </a:lnTo>
                  <a:close/>
                  <a:moveTo>
                    <a:pt x="613" y="14"/>
                  </a:moveTo>
                  <a:lnTo>
                    <a:pt x="614" y="20"/>
                  </a:lnTo>
                  <a:lnTo>
                    <a:pt x="614" y="28"/>
                  </a:lnTo>
                  <a:lnTo>
                    <a:pt x="612" y="34"/>
                  </a:lnTo>
                  <a:lnTo>
                    <a:pt x="610" y="43"/>
                  </a:lnTo>
                  <a:lnTo>
                    <a:pt x="605" y="51"/>
                  </a:lnTo>
                  <a:lnTo>
                    <a:pt x="601" y="60"/>
                  </a:lnTo>
                  <a:lnTo>
                    <a:pt x="594" y="70"/>
                  </a:lnTo>
                  <a:lnTo>
                    <a:pt x="587" y="79"/>
                  </a:lnTo>
                  <a:lnTo>
                    <a:pt x="570" y="102"/>
                  </a:lnTo>
                  <a:lnTo>
                    <a:pt x="549" y="127"/>
                  </a:lnTo>
                  <a:lnTo>
                    <a:pt x="524" y="154"/>
                  </a:lnTo>
                  <a:lnTo>
                    <a:pt x="497" y="184"/>
                  </a:lnTo>
                  <a:lnTo>
                    <a:pt x="479" y="168"/>
                  </a:lnTo>
                  <a:lnTo>
                    <a:pt x="526" y="115"/>
                  </a:lnTo>
                  <a:lnTo>
                    <a:pt x="563" y="73"/>
                  </a:lnTo>
                  <a:lnTo>
                    <a:pt x="575" y="56"/>
                  </a:lnTo>
                  <a:lnTo>
                    <a:pt x="585" y="42"/>
                  </a:lnTo>
                  <a:lnTo>
                    <a:pt x="587" y="35"/>
                  </a:lnTo>
                  <a:lnTo>
                    <a:pt x="589" y="30"/>
                  </a:lnTo>
                  <a:lnTo>
                    <a:pt x="589" y="25"/>
                  </a:lnTo>
                  <a:lnTo>
                    <a:pt x="589" y="21"/>
                  </a:lnTo>
                  <a:lnTo>
                    <a:pt x="613" y="14"/>
                  </a:lnTo>
                  <a:close/>
                  <a:moveTo>
                    <a:pt x="497" y="184"/>
                  </a:moveTo>
                  <a:lnTo>
                    <a:pt x="444" y="243"/>
                  </a:lnTo>
                  <a:lnTo>
                    <a:pt x="385" y="310"/>
                  </a:lnTo>
                  <a:lnTo>
                    <a:pt x="354" y="347"/>
                  </a:lnTo>
                  <a:lnTo>
                    <a:pt x="322" y="386"/>
                  </a:lnTo>
                  <a:lnTo>
                    <a:pt x="290" y="427"/>
                  </a:lnTo>
                  <a:lnTo>
                    <a:pt x="257" y="472"/>
                  </a:lnTo>
                  <a:lnTo>
                    <a:pt x="225" y="518"/>
                  </a:lnTo>
                  <a:lnTo>
                    <a:pt x="194" y="567"/>
                  </a:lnTo>
                  <a:lnTo>
                    <a:pt x="162" y="617"/>
                  </a:lnTo>
                  <a:lnTo>
                    <a:pt x="132" y="670"/>
                  </a:lnTo>
                  <a:lnTo>
                    <a:pt x="117" y="697"/>
                  </a:lnTo>
                  <a:lnTo>
                    <a:pt x="103" y="725"/>
                  </a:lnTo>
                  <a:lnTo>
                    <a:pt x="89" y="754"/>
                  </a:lnTo>
                  <a:lnTo>
                    <a:pt x="75" y="784"/>
                  </a:lnTo>
                  <a:lnTo>
                    <a:pt x="61" y="814"/>
                  </a:lnTo>
                  <a:lnTo>
                    <a:pt x="48" y="844"/>
                  </a:lnTo>
                  <a:lnTo>
                    <a:pt x="36" y="875"/>
                  </a:lnTo>
                  <a:lnTo>
                    <a:pt x="24" y="907"/>
                  </a:lnTo>
                  <a:lnTo>
                    <a:pt x="1" y="898"/>
                  </a:lnTo>
                  <a:lnTo>
                    <a:pt x="13" y="867"/>
                  </a:lnTo>
                  <a:lnTo>
                    <a:pt x="25" y="835"/>
                  </a:lnTo>
                  <a:lnTo>
                    <a:pt x="39" y="804"/>
                  </a:lnTo>
                  <a:lnTo>
                    <a:pt x="52" y="774"/>
                  </a:lnTo>
                  <a:lnTo>
                    <a:pt x="66" y="744"/>
                  </a:lnTo>
                  <a:lnTo>
                    <a:pt x="80" y="716"/>
                  </a:lnTo>
                  <a:lnTo>
                    <a:pt x="95" y="686"/>
                  </a:lnTo>
                  <a:lnTo>
                    <a:pt x="111" y="658"/>
                  </a:lnTo>
                  <a:lnTo>
                    <a:pt x="141" y="605"/>
                  </a:lnTo>
                  <a:lnTo>
                    <a:pt x="172" y="554"/>
                  </a:lnTo>
                  <a:lnTo>
                    <a:pt x="205" y="505"/>
                  </a:lnTo>
                  <a:lnTo>
                    <a:pt x="237" y="457"/>
                  </a:lnTo>
                  <a:lnTo>
                    <a:pt x="270" y="413"/>
                  </a:lnTo>
                  <a:lnTo>
                    <a:pt x="303" y="372"/>
                  </a:lnTo>
                  <a:lnTo>
                    <a:pt x="334" y="332"/>
                  </a:lnTo>
                  <a:lnTo>
                    <a:pt x="365" y="294"/>
                  </a:lnTo>
                  <a:lnTo>
                    <a:pt x="425" y="226"/>
                  </a:lnTo>
                  <a:lnTo>
                    <a:pt x="479" y="168"/>
                  </a:lnTo>
                  <a:lnTo>
                    <a:pt x="497" y="184"/>
                  </a:lnTo>
                  <a:close/>
                  <a:moveTo>
                    <a:pt x="24" y="907"/>
                  </a:moveTo>
                  <a:lnTo>
                    <a:pt x="22" y="911"/>
                  </a:lnTo>
                  <a:lnTo>
                    <a:pt x="18" y="912"/>
                  </a:lnTo>
                  <a:lnTo>
                    <a:pt x="13" y="913"/>
                  </a:lnTo>
                  <a:lnTo>
                    <a:pt x="9" y="912"/>
                  </a:lnTo>
                  <a:lnTo>
                    <a:pt x="6" y="910"/>
                  </a:lnTo>
                  <a:lnTo>
                    <a:pt x="3" y="907"/>
                  </a:lnTo>
                  <a:lnTo>
                    <a:pt x="0" y="904"/>
                  </a:lnTo>
                  <a:lnTo>
                    <a:pt x="1" y="899"/>
                  </a:lnTo>
                  <a:lnTo>
                    <a:pt x="12" y="902"/>
                  </a:lnTo>
                  <a:lnTo>
                    <a:pt x="24" y="90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8" name="Freeform 1345"/>
            <p:cNvSpPr>
              <a:spLocks/>
            </p:cNvSpPr>
            <p:nvPr/>
          </p:nvSpPr>
          <p:spPr bwMode="auto">
            <a:xfrm>
              <a:off x="3041" y="1300"/>
              <a:ext cx="159" cy="104"/>
            </a:xfrm>
            <a:custGeom>
              <a:avLst/>
              <a:gdLst>
                <a:gd name="T0" fmla="*/ 29 w 802"/>
                <a:gd name="T1" fmla="*/ 17 h 529"/>
                <a:gd name="T2" fmla="*/ 29 w 802"/>
                <a:gd name="T3" fmla="*/ 16 h 529"/>
                <a:gd name="T4" fmla="*/ 29 w 802"/>
                <a:gd name="T5" fmla="*/ 15 h 529"/>
                <a:gd name="T6" fmla="*/ 29 w 802"/>
                <a:gd name="T7" fmla="*/ 14 h 529"/>
                <a:gd name="T8" fmla="*/ 29 w 802"/>
                <a:gd name="T9" fmla="*/ 14 h 529"/>
                <a:gd name="T10" fmla="*/ 29 w 802"/>
                <a:gd name="T11" fmla="*/ 13 h 529"/>
                <a:gd name="T12" fmla="*/ 28 w 802"/>
                <a:gd name="T13" fmla="*/ 13 h 529"/>
                <a:gd name="T14" fmla="*/ 28 w 802"/>
                <a:gd name="T15" fmla="*/ 12 h 529"/>
                <a:gd name="T16" fmla="*/ 28 w 802"/>
                <a:gd name="T17" fmla="*/ 12 h 529"/>
                <a:gd name="T18" fmla="*/ 27 w 802"/>
                <a:gd name="T19" fmla="*/ 12 h 529"/>
                <a:gd name="T20" fmla="*/ 26 w 802"/>
                <a:gd name="T21" fmla="*/ 11 h 529"/>
                <a:gd name="T22" fmla="*/ 25 w 802"/>
                <a:gd name="T23" fmla="*/ 11 h 529"/>
                <a:gd name="T24" fmla="*/ 23 w 802"/>
                <a:gd name="T25" fmla="*/ 12 h 529"/>
                <a:gd name="T26" fmla="*/ 0 w 802"/>
                <a:gd name="T27" fmla="*/ 21 h 529"/>
                <a:gd name="T28" fmla="*/ 4 w 802"/>
                <a:gd name="T29" fmla="*/ 16 h 529"/>
                <a:gd name="T30" fmla="*/ 8 w 802"/>
                <a:gd name="T31" fmla="*/ 11 h 529"/>
                <a:gd name="T32" fmla="*/ 12 w 802"/>
                <a:gd name="T33" fmla="*/ 6 h 529"/>
                <a:gd name="T34" fmla="*/ 17 w 802"/>
                <a:gd name="T35" fmla="*/ 0 h 529"/>
                <a:gd name="T36" fmla="*/ 19 w 802"/>
                <a:gd name="T37" fmla="*/ 0 h 529"/>
                <a:gd name="T38" fmla="*/ 22 w 802"/>
                <a:gd name="T39" fmla="*/ 0 h 529"/>
                <a:gd name="T40" fmla="*/ 24 w 802"/>
                <a:gd name="T41" fmla="*/ 0 h 529"/>
                <a:gd name="T42" fmla="*/ 26 w 802"/>
                <a:gd name="T43" fmla="*/ 1 h 529"/>
                <a:gd name="T44" fmla="*/ 27 w 802"/>
                <a:gd name="T45" fmla="*/ 1 h 529"/>
                <a:gd name="T46" fmla="*/ 29 w 802"/>
                <a:gd name="T47" fmla="*/ 2 h 529"/>
                <a:gd name="T48" fmla="*/ 30 w 802"/>
                <a:gd name="T49" fmla="*/ 3 h 529"/>
                <a:gd name="T50" fmla="*/ 31 w 802"/>
                <a:gd name="T51" fmla="*/ 4 h 529"/>
                <a:gd name="T52" fmla="*/ 31 w 802"/>
                <a:gd name="T53" fmla="*/ 5 h 529"/>
                <a:gd name="T54" fmla="*/ 32 w 802"/>
                <a:gd name="T55" fmla="*/ 6 h 529"/>
                <a:gd name="T56" fmla="*/ 32 w 802"/>
                <a:gd name="T57" fmla="*/ 8 h 529"/>
                <a:gd name="T58" fmla="*/ 32 w 802"/>
                <a:gd name="T59" fmla="*/ 9 h 529"/>
                <a:gd name="T60" fmla="*/ 32 w 802"/>
                <a:gd name="T61" fmla="*/ 11 h 529"/>
                <a:gd name="T62" fmla="*/ 31 w 802"/>
                <a:gd name="T63" fmla="*/ 13 h 529"/>
                <a:gd name="T64" fmla="*/ 30 w 802"/>
                <a:gd name="T65" fmla="*/ 16 h 529"/>
                <a:gd name="T66" fmla="*/ 29 w 802"/>
                <a:gd name="T67" fmla="*/ 18 h 5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2"/>
                <a:gd name="T103" fmla="*/ 0 h 529"/>
                <a:gd name="T104" fmla="*/ 802 w 802"/>
                <a:gd name="T105" fmla="*/ 529 h 52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2" h="529">
                  <a:moveTo>
                    <a:pt x="728" y="448"/>
                  </a:moveTo>
                  <a:lnTo>
                    <a:pt x="731" y="433"/>
                  </a:lnTo>
                  <a:lnTo>
                    <a:pt x="734" y="419"/>
                  </a:lnTo>
                  <a:lnTo>
                    <a:pt x="735" y="405"/>
                  </a:lnTo>
                  <a:lnTo>
                    <a:pt x="736" y="393"/>
                  </a:lnTo>
                  <a:lnTo>
                    <a:pt x="736" y="381"/>
                  </a:lnTo>
                  <a:lnTo>
                    <a:pt x="735" y="369"/>
                  </a:lnTo>
                  <a:lnTo>
                    <a:pt x="734" y="359"/>
                  </a:lnTo>
                  <a:lnTo>
                    <a:pt x="731" y="350"/>
                  </a:lnTo>
                  <a:lnTo>
                    <a:pt x="729" y="340"/>
                  </a:lnTo>
                  <a:lnTo>
                    <a:pt x="726" y="332"/>
                  </a:lnTo>
                  <a:lnTo>
                    <a:pt x="723" y="325"/>
                  </a:lnTo>
                  <a:lnTo>
                    <a:pt x="719" y="317"/>
                  </a:lnTo>
                  <a:lnTo>
                    <a:pt x="714" y="312"/>
                  </a:lnTo>
                  <a:lnTo>
                    <a:pt x="710" y="305"/>
                  </a:lnTo>
                  <a:lnTo>
                    <a:pt x="704" y="301"/>
                  </a:lnTo>
                  <a:lnTo>
                    <a:pt x="698" y="297"/>
                  </a:lnTo>
                  <a:lnTo>
                    <a:pt x="692" y="292"/>
                  </a:lnTo>
                  <a:lnTo>
                    <a:pt x="685" y="289"/>
                  </a:lnTo>
                  <a:lnTo>
                    <a:pt x="677" y="287"/>
                  </a:lnTo>
                  <a:lnTo>
                    <a:pt x="670" y="284"/>
                  </a:lnTo>
                  <a:lnTo>
                    <a:pt x="654" y="282"/>
                  </a:lnTo>
                  <a:lnTo>
                    <a:pt x="636" y="280"/>
                  </a:lnTo>
                  <a:lnTo>
                    <a:pt x="618" y="280"/>
                  </a:lnTo>
                  <a:lnTo>
                    <a:pt x="599" y="283"/>
                  </a:lnTo>
                  <a:lnTo>
                    <a:pt x="578" y="287"/>
                  </a:lnTo>
                  <a:lnTo>
                    <a:pt x="557" y="292"/>
                  </a:lnTo>
                  <a:lnTo>
                    <a:pt x="0" y="529"/>
                  </a:lnTo>
                  <a:lnTo>
                    <a:pt x="46" y="467"/>
                  </a:lnTo>
                  <a:lnTo>
                    <a:pt x="93" y="405"/>
                  </a:lnTo>
                  <a:lnTo>
                    <a:pt x="143" y="341"/>
                  </a:lnTo>
                  <a:lnTo>
                    <a:pt x="195" y="276"/>
                  </a:lnTo>
                  <a:lnTo>
                    <a:pt x="248" y="210"/>
                  </a:lnTo>
                  <a:lnTo>
                    <a:pt x="303" y="142"/>
                  </a:lnTo>
                  <a:lnTo>
                    <a:pt x="359" y="74"/>
                  </a:lnTo>
                  <a:lnTo>
                    <a:pt x="418" y="5"/>
                  </a:lnTo>
                  <a:lnTo>
                    <a:pt x="452" y="2"/>
                  </a:lnTo>
                  <a:lnTo>
                    <a:pt x="484" y="0"/>
                  </a:lnTo>
                  <a:lnTo>
                    <a:pt x="514" y="0"/>
                  </a:lnTo>
                  <a:lnTo>
                    <a:pt x="544" y="0"/>
                  </a:lnTo>
                  <a:lnTo>
                    <a:pt x="572" y="2"/>
                  </a:lnTo>
                  <a:lnTo>
                    <a:pt x="598" y="4"/>
                  </a:lnTo>
                  <a:lnTo>
                    <a:pt x="621" y="7"/>
                  </a:lnTo>
                  <a:lnTo>
                    <a:pt x="644" y="13"/>
                  </a:lnTo>
                  <a:lnTo>
                    <a:pt x="666" y="18"/>
                  </a:lnTo>
                  <a:lnTo>
                    <a:pt x="685" y="25"/>
                  </a:lnTo>
                  <a:lnTo>
                    <a:pt x="703" y="33"/>
                  </a:lnTo>
                  <a:lnTo>
                    <a:pt x="720" y="42"/>
                  </a:lnTo>
                  <a:lnTo>
                    <a:pt x="735" y="52"/>
                  </a:lnTo>
                  <a:lnTo>
                    <a:pt x="749" y="63"/>
                  </a:lnTo>
                  <a:lnTo>
                    <a:pt x="761" y="75"/>
                  </a:lnTo>
                  <a:lnTo>
                    <a:pt x="771" y="88"/>
                  </a:lnTo>
                  <a:lnTo>
                    <a:pt x="780" y="103"/>
                  </a:lnTo>
                  <a:lnTo>
                    <a:pt x="788" y="118"/>
                  </a:lnTo>
                  <a:lnTo>
                    <a:pt x="793" y="135"/>
                  </a:lnTo>
                  <a:lnTo>
                    <a:pt x="797" y="153"/>
                  </a:lnTo>
                  <a:lnTo>
                    <a:pt x="801" y="171"/>
                  </a:lnTo>
                  <a:lnTo>
                    <a:pt x="802" y="191"/>
                  </a:lnTo>
                  <a:lnTo>
                    <a:pt x="801" y="212"/>
                  </a:lnTo>
                  <a:lnTo>
                    <a:pt x="800" y="234"/>
                  </a:lnTo>
                  <a:lnTo>
                    <a:pt x="796" y="257"/>
                  </a:lnTo>
                  <a:lnTo>
                    <a:pt x="791" y="280"/>
                  </a:lnTo>
                  <a:lnTo>
                    <a:pt x="784" y="306"/>
                  </a:lnTo>
                  <a:lnTo>
                    <a:pt x="776" y="332"/>
                  </a:lnTo>
                  <a:lnTo>
                    <a:pt x="767" y="359"/>
                  </a:lnTo>
                  <a:lnTo>
                    <a:pt x="755" y="387"/>
                  </a:lnTo>
                  <a:lnTo>
                    <a:pt x="743" y="418"/>
                  </a:lnTo>
                  <a:lnTo>
                    <a:pt x="728" y="448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9" name="Freeform 1346"/>
            <p:cNvSpPr>
              <a:spLocks noEditPoints="1"/>
            </p:cNvSpPr>
            <p:nvPr/>
          </p:nvSpPr>
          <p:spPr bwMode="auto">
            <a:xfrm>
              <a:off x="3041" y="1300"/>
              <a:ext cx="163" cy="108"/>
            </a:xfrm>
            <a:custGeom>
              <a:avLst/>
              <a:gdLst>
                <a:gd name="T0" fmla="*/ 29 w 826"/>
                <a:gd name="T1" fmla="*/ 16 h 554"/>
                <a:gd name="T2" fmla="*/ 29 w 826"/>
                <a:gd name="T3" fmla="*/ 14 h 554"/>
                <a:gd name="T4" fmla="*/ 29 w 826"/>
                <a:gd name="T5" fmla="*/ 13 h 554"/>
                <a:gd name="T6" fmla="*/ 29 w 826"/>
                <a:gd name="T7" fmla="*/ 12 h 554"/>
                <a:gd name="T8" fmla="*/ 30 w 826"/>
                <a:gd name="T9" fmla="*/ 13 h 554"/>
                <a:gd name="T10" fmla="*/ 30 w 826"/>
                <a:gd name="T11" fmla="*/ 14 h 554"/>
                <a:gd name="T12" fmla="*/ 30 w 826"/>
                <a:gd name="T13" fmla="*/ 16 h 554"/>
                <a:gd name="T14" fmla="*/ 30 w 826"/>
                <a:gd name="T15" fmla="*/ 19 h 554"/>
                <a:gd name="T16" fmla="*/ 28 w 826"/>
                <a:gd name="T17" fmla="*/ 13 h 554"/>
                <a:gd name="T18" fmla="*/ 26 w 826"/>
                <a:gd name="T19" fmla="*/ 12 h 554"/>
                <a:gd name="T20" fmla="*/ 23 w 826"/>
                <a:gd name="T21" fmla="*/ 13 h 554"/>
                <a:gd name="T22" fmla="*/ 25 w 826"/>
                <a:gd name="T23" fmla="*/ 11 h 554"/>
                <a:gd name="T24" fmla="*/ 27 w 826"/>
                <a:gd name="T25" fmla="*/ 11 h 554"/>
                <a:gd name="T26" fmla="*/ 28 w 826"/>
                <a:gd name="T27" fmla="*/ 12 h 554"/>
                <a:gd name="T28" fmla="*/ 23 w 826"/>
                <a:gd name="T29" fmla="*/ 12 h 554"/>
                <a:gd name="T30" fmla="*/ 23 w 826"/>
                <a:gd name="T31" fmla="*/ 13 h 554"/>
                <a:gd name="T32" fmla="*/ 23 w 826"/>
                <a:gd name="T33" fmla="*/ 13 h 554"/>
                <a:gd name="T34" fmla="*/ 0 w 826"/>
                <a:gd name="T35" fmla="*/ 22 h 554"/>
                <a:gd name="T36" fmla="*/ 0 w 826"/>
                <a:gd name="T37" fmla="*/ 22 h 554"/>
                <a:gd name="T38" fmla="*/ 0 w 826"/>
                <a:gd name="T39" fmla="*/ 21 h 554"/>
                <a:gd name="T40" fmla="*/ 4 w 826"/>
                <a:gd name="T41" fmla="*/ 16 h 554"/>
                <a:gd name="T42" fmla="*/ 8 w 826"/>
                <a:gd name="T43" fmla="*/ 11 h 554"/>
                <a:gd name="T44" fmla="*/ 6 w 826"/>
                <a:gd name="T45" fmla="*/ 16 h 554"/>
                <a:gd name="T46" fmla="*/ 2 w 826"/>
                <a:gd name="T47" fmla="*/ 21 h 554"/>
                <a:gd name="T48" fmla="*/ 9 w 826"/>
                <a:gd name="T49" fmla="*/ 10 h 554"/>
                <a:gd name="T50" fmla="*/ 13 w 826"/>
                <a:gd name="T51" fmla="*/ 5 h 554"/>
                <a:gd name="T52" fmla="*/ 18 w 826"/>
                <a:gd name="T53" fmla="*/ 1 h 554"/>
                <a:gd name="T54" fmla="*/ 13 w 826"/>
                <a:gd name="T55" fmla="*/ 6 h 554"/>
                <a:gd name="T56" fmla="*/ 9 w 826"/>
                <a:gd name="T57" fmla="*/ 12 h 554"/>
                <a:gd name="T58" fmla="*/ 17 w 826"/>
                <a:gd name="T59" fmla="*/ 0 h 554"/>
                <a:gd name="T60" fmla="*/ 19 w 826"/>
                <a:gd name="T61" fmla="*/ 0 h 554"/>
                <a:gd name="T62" fmla="*/ 23 w 826"/>
                <a:gd name="T63" fmla="*/ 0 h 554"/>
                <a:gd name="T64" fmla="*/ 27 w 826"/>
                <a:gd name="T65" fmla="*/ 1 h 554"/>
                <a:gd name="T66" fmla="*/ 30 w 826"/>
                <a:gd name="T67" fmla="*/ 2 h 554"/>
                <a:gd name="T68" fmla="*/ 31 w 826"/>
                <a:gd name="T69" fmla="*/ 4 h 554"/>
                <a:gd name="T70" fmla="*/ 29 w 826"/>
                <a:gd name="T71" fmla="*/ 3 h 554"/>
                <a:gd name="T72" fmla="*/ 26 w 826"/>
                <a:gd name="T73" fmla="*/ 1 h 554"/>
                <a:gd name="T74" fmla="*/ 22 w 826"/>
                <a:gd name="T75" fmla="*/ 1 h 554"/>
                <a:gd name="T76" fmla="*/ 17 w 826"/>
                <a:gd name="T77" fmla="*/ 1 h 554"/>
                <a:gd name="T78" fmla="*/ 32 w 826"/>
                <a:gd name="T79" fmla="*/ 5 h 554"/>
                <a:gd name="T80" fmla="*/ 33 w 826"/>
                <a:gd name="T81" fmla="*/ 8 h 554"/>
                <a:gd name="T82" fmla="*/ 33 w 826"/>
                <a:gd name="T83" fmla="*/ 12 h 554"/>
                <a:gd name="T84" fmla="*/ 31 w 826"/>
                <a:gd name="T85" fmla="*/ 16 h 554"/>
                <a:gd name="T86" fmla="*/ 30 w 826"/>
                <a:gd name="T87" fmla="*/ 17 h 554"/>
                <a:gd name="T88" fmla="*/ 31 w 826"/>
                <a:gd name="T89" fmla="*/ 13 h 554"/>
                <a:gd name="T90" fmla="*/ 32 w 826"/>
                <a:gd name="T91" fmla="*/ 9 h 554"/>
                <a:gd name="T92" fmla="*/ 32 w 826"/>
                <a:gd name="T93" fmla="*/ 6 h 554"/>
                <a:gd name="T94" fmla="*/ 32 w 826"/>
                <a:gd name="T95" fmla="*/ 4 h 554"/>
                <a:gd name="T96" fmla="*/ 30 w 826"/>
                <a:gd name="T97" fmla="*/ 19 h 554"/>
                <a:gd name="T98" fmla="*/ 29 w 826"/>
                <a:gd name="T99" fmla="*/ 19 h 5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26"/>
                <a:gd name="T151" fmla="*/ 0 h 554"/>
                <a:gd name="T152" fmla="*/ 826 w 826"/>
                <a:gd name="T153" fmla="*/ 554 h 5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26" h="554">
                  <a:moveTo>
                    <a:pt x="728" y="458"/>
                  </a:moveTo>
                  <a:lnTo>
                    <a:pt x="734" y="431"/>
                  </a:lnTo>
                  <a:lnTo>
                    <a:pt x="735" y="406"/>
                  </a:lnTo>
                  <a:lnTo>
                    <a:pt x="736" y="395"/>
                  </a:lnTo>
                  <a:lnTo>
                    <a:pt x="735" y="384"/>
                  </a:lnTo>
                  <a:lnTo>
                    <a:pt x="734" y="376"/>
                  </a:lnTo>
                  <a:lnTo>
                    <a:pt x="733" y="366"/>
                  </a:lnTo>
                  <a:lnTo>
                    <a:pt x="731" y="358"/>
                  </a:lnTo>
                  <a:lnTo>
                    <a:pt x="728" y="351"/>
                  </a:lnTo>
                  <a:lnTo>
                    <a:pt x="725" y="344"/>
                  </a:lnTo>
                  <a:lnTo>
                    <a:pt x="722" y="338"/>
                  </a:lnTo>
                  <a:lnTo>
                    <a:pt x="718" y="332"/>
                  </a:lnTo>
                  <a:lnTo>
                    <a:pt x="713" y="327"/>
                  </a:lnTo>
                  <a:lnTo>
                    <a:pt x="709" y="323"/>
                  </a:lnTo>
                  <a:lnTo>
                    <a:pt x="704" y="318"/>
                  </a:lnTo>
                  <a:lnTo>
                    <a:pt x="716" y="298"/>
                  </a:lnTo>
                  <a:lnTo>
                    <a:pt x="724" y="303"/>
                  </a:lnTo>
                  <a:lnTo>
                    <a:pt x="729" y="309"/>
                  </a:lnTo>
                  <a:lnTo>
                    <a:pt x="736" y="315"/>
                  </a:lnTo>
                  <a:lnTo>
                    <a:pt x="740" y="322"/>
                  </a:lnTo>
                  <a:lnTo>
                    <a:pt x="745" y="329"/>
                  </a:lnTo>
                  <a:lnTo>
                    <a:pt x="749" y="338"/>
                  </a:lnTo>
                  <a:lnTo>
                    <a:pt x="752" y="346"/>
                  </a:lnTo>
                  <a:lnTo>
                    <a:pt x="755" y="356"/>
                  </a:lnTo>
                  <a:lnTo>
                    <a:pt x="758" y="367"/>
                  </a:lnTo>
                  <a:lnTo>
                    <a:pt x="759" y="378"/>
                  </a:lnTo>
                  <a:lnTo>
                    <a:pt x="760" y="390"/>
                  </a:lnTo>
                  <a:lnTo>
                    <a:pt x="760" y="403"/>
                  </a:lnTo>
                  <a:lnTo>
                    <a:pt x="759" y="417"/>
                  </a:lnTo>
                  <a:lnTo>
                    <a:pt x="758" y="431"/>
                  </a:lnTo>
                  <a:lnTo>
                    <a:pt x="755" y="446"/>
                  </a:lnTo>
                  <a:lnTo>
                    <a:pt x="752" y="462"/>
                  </a:lnTo>
                  <a:lnTo>
                    <a:pt x="728" y="458"/>
                  </a:lnTo>
                  <a:close/>
                  <a:moveTo>
                    <a:pt x="704" y="318"/>
                  </a:moveTo>
                  <a:lnTo>
                    <a:pt x="697" y="315"/>
                  </a:lnTo>
                  <a:lnTo>
                    <a:pt x="692" y="312"/>
                  </a:lnTo>
                  <a:lnTo>
                    <a:pt x="685" y="310"/>
                  </a:lnTo>
                  <a:lnTo>
                    <a:pt x="678" y="308"/>
                  </a:lnTo>
                  <a:lnTo>
                    <a:pt x="664" y="305"/>
                  </a:lnTo>
                  <a:lnTo>
                    <a:pt x="647" y="304"/>
                  </a:lnTo>
                  <a:lnTo>
                    <a:pt x="630" y="305"/>
                  </a:lnTo>
                  <a:lnTo>
                    <a:pt x="612" y="308"/>
                  </a:lnTo>
                  <a:lnTo>
                    <a:pt x="592" y="311"/>
                  </a:lnTo>
                  <a:lnTo>
                    <a:pt x="572" y="315"/>
                  </a:lnTo>
                  <a:lnTo>
                    <a:pt x="566" y="292"/>
                  </a:lnTo>
                  <a:lnTo>
                    <a:pt x="588" y="287"/>
                  </a:lnTo>
                  <a:lnTo>
                    <a:pt x="610" y="283"/>
                  </a:lnTo>
                  <a:lnTo>
                    <a:pt x="631" y="281"/>
                  </a:lnTo>
                  <a:lnTo>
                    <a:pt x="651" y="281"/>
                  </a:lnTo>
                  <a:lnTo>
                    <a:pt x="660" y="281"/>
                  </a:lnTo>
                  <a:lnTo>
                    <a:pt x="669" y="282"/>
                  </a:lnTo>
                  <a:lnTo>
                    <a:pt x="678" y="283"/>
                  </a:lnTo>
                  <a:lnTo>
                    <a:pt x="686" y="285"/>
                  </a:lnTo>
                  <a:lnTo>
                    <a:pt x="695" y="287"/>
                  </a:lnTo>
                  <a:lnTo>
                    <a:pt x="702" y="290"/>
                  </a:lnTo>
                  <a:lnTo>
                    <a:pt x="710" y="294"/>
                  </a:lnTo>
                  <a:lnTo>
                    <a:pt x="716" y="298"/>
                  </a:lnTo>
                  <a:lnTo>
                    <a:pt x="704" y="318"/>
                  </a:lnTo>
                  <a:close/>
                  <a:moveTo>
                    <a:pt x="564" y="292"/>
                  </a:moveTo>
                  <a:lnTo>
                    <a:pt x="565" y="292"/>
                  </a:lnTo>
                  <a:lnTo>
                    <a:pt x="566" y="292"/>
                  </a:lnTo>
                  <a:lnTo>
                    <a:pt x="569" y="304"/>
                  </a:lnTo>
                  <a:lnTo>
                    <a:pt x="564" y="292"/>
                  </a:lnTo>
                  <a:close/>
                  <a:moveTo>
                    <a:pt x="574" y="315"/>
                  </a:moveTo>
                  <a:lnTo>
                    <a:pt x="18" y="553"/>
                  </a:lnTo>
                  <a:lnTo>
                    <a:pt x="8" y="530"/>
                  </a:lnTo>
                  <a:lnTo>
                    <a:pt x="564" y="292"/>
                  </a:lnTo>
                  <a:lnTo>
                    <a:pt x="574" y="315"/>
                  </a:lnTo>
                  <a:close/>
                  <a:moveTo>
                    <a:pt x="18" y="553"/>
                  </a:moveTo>
                  <a:lnTo>
                    <a:pt x="13" y="554"/>
                  </a:lnTo>
                  <a:lnTo>
                    <a:pt x="10" y="553"/>
                  </a:lnTo>
                  <a:lnTo>
                    <a:pt x="6" y="551"/>
                  </a:lnTo>
                  <a:lnTo>
                    <a:pt x="4" y="548"/>
                  </a:lnTo>
                  <a:lnTo>
                    <a:pt x="1" y="545"/>
                  </a:lnTo>
                  <a:lnTo>
                    <a:pt x="0" y="542"/>
                  </a:lnTo>
                  <a:lnTo>
                    <a:pt x="0" y="538"/>
                  </a:lnTo>
                  <a:lnTo>
                    <a:pt x="3" y="534"/>
                  </a:lnTo>
                  <a:lnTo>
                    <a:pt x="12" y="541"/>
                  </a:lnTo>
                  <a:lnTo>
                    <a:pt x="18" y="553"/>
                  </a:lnTo>
                  <a:close/>
                  <a:moveTo>
                    <a:pt x="3" y="534"/>
                  </a:moveTo>
                  <a:lnTo>
                    <a:pt x="25" y="503"/>
                  </a:lnTo>
                  <a:lnTo>
                    <a:pt x="49" y="472"/>
                  </a:lnTo>
                  <a:lnTo>
                    <a:pt x="73" y="440"/>
                  </a:lnTo>
                  <a:lnTo>
                    <a:pt x="97" y="408"/>
                  </a:lnTo>
                  <a:lnTo>
                    <a:pt x="121" y="377"/>
                  </a:lnTo>
                  <a:lnTo>
                    <a:pt x="146" y="344"/>
                  </a:lnTo>
                  <a:lnTo>
                    <a:pt x="171" y="313"/>
                  </a:lnTo>
                  <a:lnTo>
                    <a:pt x="197" y="281"/>
                  </a:lnTo>
                  <a:lnTo>
                    <a:pt x="215" y="296"/>
                  </a:lnTo>
                  <a:lnTo>
                    <a:pt x="189" y="329"/>
                  </a:lnTo>
                  <a:lnTo>
                    <a:pt x="163" y="362"/>
                  </a:lnTo>
                  <a:lnTo>
                    <a:pt x="139" y="394"/>
                  </a:lnTo>
                  <a:lnTo>
                    <a:pt x="115" y="425"/>
                  </a:lnTo>
                  <a:lnTo>
                    <a:pt x="90" y="457"/>
                  </a:lnTo>
                  <a:lnTo>
                    <a:pt x="67" y="488"/>
                  </a:lnTo>
                  <a:lnTo>
                    <a:pt x="45" y="518"/>
                  </a:lnTo>
                  <a:lnTo>
                    <a:pt x="22" y="548"/>
                  </a:lnTo>
                  <a:lnTo>
                    <a:pt x="3" y="534"/>
                  </a:lnTo>
                  <a:close/>
                  <a:moveTo>
                    <a:pt x="197" y="281"/>
                  </a:moveTo>
                  <a:lnTo>
                    <a:pt x="223" y="248"/>
                  </a:lnTo>
                  <a:lnTo>
                    <a:pt x="249" y="216"/>
                  </a:lnTo>
                  <a:lnTo>
                    <a:pt x="276" y="182"/>
                  </a:lnTo>
                  <a:lnTo>
                    <a:pt x="304" y="148"/>
                  </a:lnTo>
                  <a:lnTo>
                    <a:pt x="332" y="114"/>
                  </a:lnTo>
                  <a:lnTo>
                    <a:pt x="361" y="80"/>
                  </a:lnTo>
                  <a:lnTo>
                    <a:pt x="390" y="44"/>
                  </a:lnTo>
                  <a:lnTo>
                    <a:pt x="421" y="8"/>
                  </a:lnTo>
                  <a:lnTo>
                    <a:pt x="439" y="25"/>
                  </a:lnTo>
                  <a:lnTo>
                    <a:pt x="410" y="59"/>
                  </a:lnTo>
                  <a:lnTo>
                    <a:pt x="382" y="93"/>
                  </a:lnTo>
                  <a:lnTo>
                    <a:pt x="353" y="127"/>
                  </a:lnTo>
                  <a:lnTo>
                    <a:pt x="324" y="161"/>
                  </a:lnTo>
                  <a:lnTo>
                    <a:pt x="297" y="195"/>
                  </a:lnTo>
                  <a:lnTo>
                    <a:pt x="269" y="229"/>
                  </a:lnTo>
                  <a:lnTo>
                    <a:pt x="242" y="262"/>
                  </a:lnTo>
                  <a:lnTo>
                    <a:pt x="215" y="296"/>
                  </a:lnTo>
                  <a:lnTo>
                    <a:pt x="197" y="281"/>
                  </a:lnTo>
                  <a:close/>
                  <a:moveTo>
                    <a:pt x="421" y="8"/>
                  </a:moveTo>
                  <a:lnTo>
                    <a:pt x="425" y="6"/>
                  </a:lnTo>
                  <a:lnTo>
                    <a:pt x="429" y="4"/>
                  </a:lnTo>
                  <a:lnTo>
                    <a:pt x="430" y="17"/>
                  </a:lnTo>
                  <a:lnTo>
                    <a:pt x="421" y="8"/>
                  </a:lnTo>
                  <a:close/>
                  <a:moveTo>
                    <a:pt x="429" y="4"/>
                  </a:moveTo>
                  <a:lnTo>
                    <a:pt x="464" y="2"/>
                  </a:lnTo>
                  <a:lnTo>
                    <a:pt x="496" y="0"/>
                  </a:lnTo>
                  <a:lnTo>
                    <a:pt x="527" y="0"/>
                  </a:lnTo>
                  <a:lnTo>
                    <a:pt x="558" y="0"/>
                  </a:lnTo>
                  <a:lnTo>
                    <a:pt x="586" y="2"/>
                  </a:lnTo>
                  <a:lnTo>
                    <a:pt x="613" y="4"/>
                  </a:lnTo>
                  <a:lnTo>
                    <a:pt x="638" y="8"/>
                  </a:lnTo>
                  <a:lnTo>
                    <a:pt x="661" y="13"/>
                  </a:lnTo>
                  <a:lnTo>
                    <a:pt x="683" y="19"/>
                  </a:lnTo>
                  <a:lnTo>
                    <a:pt x="704" y="27"/>
                  </a:lnTo>
                  <a:lnTo>
                    <a:pt x="723" y="35"/>
                  </a:lnTo>
                  <a:lnTo>
                    <a:pt x="740" y="44"/>
                  </a:lnTo>
                  <a:lnTo>
                    <a:pt x="755" y="55"/>
                  </a:lnTo>
                  <a:lnTo>
                    <a:pt x="769" y="67"/>
                  </a:lnTo>
                  <a:lnTo>
                    <a:pt x="782" y="80"/>
                  </a:lnTo>
                  <a:lnTo>
                    <a:pt x="793" y="94"/>
                  </a:lnTo>
                  <a:lnTo>
                    <a:pt x="773" y="108"/>
                  </a:lnTo>
                  <a:lnTo>
                    <a:pt x="763" y="95"/>
                  </a:lnTo>
                  <a:lnTo>
                    <a:pt x="752" y="83"/>
                  </a:lnTo>
                  <a:lnTo>
                    <a:pt x="739" y="73"/>
                  </a:lnTo>
                  <a:lnTo>
                    <a:pt x="724" y="64"/>
                  </a:lnTo>
                  <a:lnTo>
                    <a:pt x="708" y="55"/>
                  </a:lnTo>
                  <a:lnTo>
                    <a:pt x="691" y="47"/>
                  </a:lnTo>
                  <a:lnTo>
                    <a:pt x="672" y="41"/>
                  </a:lnTo>
                  <a:lnTo>
                    <a:pt x="651" y="35"/>
                  </a:lnTo>
                  <a:lnTo>
                    <a:pt x="629" y="31"/>
                  </a:lnTo>
                  <a:lnTo>
                    <a:pt x="605" y="28"/>
                  </a:lnTo>
                  <a:lnTo>
                    <a:pt x="580" y="26"/>
                  </a:lnTo>
                  <a:lnTo>
                    <a:pt x="553" y="24"/>
                  </a:lnTo>
                  <a:lnTo>
                    <a:pt x="525" y="24"/>
                  </a:lnTo>
                  <a:lnTo>
                    <a:pt x="495" y="25"/>
                  </a:lnTo>
                  <a:lnTo>
                    <a:pt x="464" y="26"/>
                  </a:lnTo>
                  <a:lnTo>
                    <a:pt x="431" y="29"/>
                  </a:lnTo>
                  <a:lnTo>
                    <a:pt x="429" y="4"/>
                  </a:lnTo>
                  <a:close/>
                  <a:moveTo>
                    <a:pt x="793" y="94"/>
                  </a:moveTo>
                  <a:lnTo>
                    <a:pt x="803" y="109"/>
                  </a:lnTo>
                  <a:lnTo>
                    <a:pt x="810" y="125"/>
                  </a:lnTo>
                  <a:lnTo>
                    <a:pt x="817" y="142"/>
                  </a:lnTo>
                  <a:lnTo>
                    <a:pt x="821" y="161"/>
                  </a:lnTo>
                  <a:lnTo>
                    <a:pt x="824" y="180"/>
                  </a:lnTo>
                  <a:lnTo>
                    <a:pt x="826" y="201"/>
                  </a:lnTo>
                  <a:lnTo>
                    <a:pt x="826" y="222"/>
                  </a:lnTo>
                  <a:lnTo>
                    <a:pt x="823" y="245"/>
                  </a:lnTo>
                  <a:lnTo>
                    <a:pt x="820" y="269"/>
                  </a:lnTo>
                  <a:lnTo>
                    <a:pt x="815" y="294"/>
                  </a:lnTo>
                  <a:lnTo>
                    <a:pt x="808" y="319"/>
                  </a:lnTo>
                  <a:lnTo>
                    <a:pt x="801" y="346"/>
                  </a:lnTo>
                  <a:lnTo>
                    <a:pt x="791" y="375"/>
                  </a:lnTo>
                  <a:lnTo>
                    <a:pt x="779" y="404"/>
                  </a:lnTo>
                  <a:lnTo>
                    <a:pt x="766" y="434"/>
                  </a:lnTo>
                  <a:lnTo>
                    <a:pt x="752" y="465"/>
                  </a:lnTo>
                  <a:lnTo>
                    <a:pt x="729" y="454"/>
                  </a:lnTo>
                  <a:lnTo>
                    <a:pt x="743" y="425"/>
                  </a:lnTo>
                  <a:lnTo>
                    <a:pt x="756" y="396"/>
                  </a:lnTo>
                  <a:lnTo>
                    <a:pt x="767" y="369"/>
                  </a:lnTo>
                  <a:lnTo>
                    <a:pt x="776" y="342"/>
                  </a:lnTo>
                  <a:lnTo>
                    <a:pt x="785" y="316"/>
                  </a:lnTo>
                  <a:lnTo>
                    <a:pt x="791" y="292"/>
                  </a:lnTo>
                  <a:lnTo>
                    <a:pt x="795" y="269"/>
                  </a:lnTo>
                  <a:lnTo>
                    <a:pt x="799" y="247"/>
                  </a:lnTo>
                  <a:lnTo>
                    <a:pt x="801" y="226"/>
                  </a:lnTo>
                  <a:lnTo>
                    <a:pt x="802" y="206"/>
                  </a:lnTo>
                  <a:lnTo>
                    <a:pt x="801" y="187"/>
                  </a:lnTo>
                  <a:lnTo>
                    <a:pt x="797" y="168"/>
                  </a:lnTo>
                  <a:lnTo>
                    <a:pt x="794" y="152"/>
                  </a:lnTo>
                  <a:lnTo>
                    <a:pt x="789" y="136"/>
                  </a:lnTo>
                  <a:lnTo>
                    <a:pt x="781" y="122"/>
                  </a:lnTo>
                  <a:lnTo>
                    <a:pt x="773" y="108"/>
                  </a:lnTo>
                  <a:lnTo>
                    <a:pt x="793" y="94"/>
                  </a:lnTo>
                  <a:close/>
                  <a:moveTo>
                    <a:pt x="752" y="465"/>
                  </a:moveTo>
                  <a:lnTo>
                    <a:pt x="749" y="469"/>
                  </a:lnTo>
                  <a:lnTo>
                    <a:pt x="746" y="470"/>
                  </a:lnTo>
                  <a:lnTo>
                    <a:pt x="741" y="471"/>
                  </a:lnTo>
                  <a:lnTo>
                    <a:pt x="737" y="470"/>
                  </a:lnTo>
                  <a:lnTo>
                    <a:pt x="734" y="467"/>
                  </a:lnTo>
                  <a:lnTo>
                    <a:pt x="731" y="465"/>
                  </a:lnTo>
                  <a:lnTo>
                    <a:pt x="728" y="462"/>
                  </a:lnTo>
                  <a:lnTo>
                    <a:pt x="728" y="458"/>
                  </a:lnTo>
                  <a:lnTo>
                    <a:pt x="740" y="460"/>
                  </a:lnTo>
                  <a:lnTo>
                    <a:pt x="752" y="46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0" name="Freeform 1347"/>
            <p:cNvSpPr>
              <a:spLocks/>
            </p:cNvSpPr>
            <p:nvPr/>
          </p:nvSpPr>
          <p:spPr bwMode="auto">
            <a:xfrm>
              <a:off x="2862" y="1572"/>
              <a:ext cx="229" cy="220"/>
            </a:xfrm>
            <a:custGeom>
              <a:avLst/>
              <a:gdLst>
                <a:gd name="T0" fmla="*/ 44 w 1153"/>
                <a:gd name="T1" fmla="*/ 18 h 1115"/>
                <a:gd name="T2" fmla="*/ 41 w 1153"/>
                <a:gd name="T3" fmla="*/ 18 h 1115"/>
                <a:gd name="T4" fmla="*/ 40 w 1153"/>
                <a:gd name="T5" fmla="*/ 18 h 1115"/>
                <a:gd name="T6" fmla="*/ 38 w 1153"/>
                <a:gd name="T7" fmla="*/ 18 h 1115"/>
                <a:gd name="T8" fmla="*/ 37 w 1153"/>
                <a:gd name="T9" fmla="*/ 18 h 1115"/>
                <a:gd name="T10" fmla="*/ 36 w 1153"/>
                <a:gd name="T11" fmla="*/ 17 h 1115"/>
                <a:gd name="T12" fmla="*/ 35 w 1153"/>
                <a:gd name="T13" fmla="*/ 17 h 1115"/>
                <a:gd name="T14" fmla="*/ 34 w 1153"/>
                <a:gd name="T15" fmla="*/ 16 h 1115"/>
                <a:gd name="T16" fmla="*/ 33 w 1153"/>
                <a:gd name="T17" fmla="*/ 16 h 1115"/>
                <a:gd name="T18" fmla="*/ 32 w 1153"/>
                <a:gd name="T19" fmla="*/ 15 h 1115"/>
                <a:gd name="T20" fmla="*/ 32 w 1153"/>
                <a:gd name="T21" fmla="*/ 14 h 1115"/>
                <a:gd name="T22" fmla="*/ 32 w 1153"/>
                <a:gd name="T23" fmla="*/ 13 h 1115"/>
                <a:gd name="T24" fmla="*/ 32 w 1153"/>
                <a:gd name="T25" fmla="*/ 12 h 1115"/>
                <a:gd name="T26" fmla="*/ 32 w 1153"/>
                <a:gd name="T27" fmla="*/ 11 h 1115"/>
                <a:gd name="T28" fmla="*/ 32 w 1153"/>
                <a:gd name="T29" fmla="*/ 10 h 1115"/>
                <a:gd name="T30" fmla="*/ 0 w 1153"/>
                <a:gd name="T31" fmla="*/ 0 h 1115"/>
                <a:gd name="T32" fmla="*/ 7 w 1153"/>
                <a:gd name="T33" fmla="*/ 32 h 1115"/>
                <a:gd name="T34" fmla="*/ 14 w 1153"/>
                <a:gd name="T35" fmla="*/ 29 h 1115"/>
                <a:gd name="T36" fmla="*/ 15 w 1153"/>
                <a:gd name="T37" fmla="*/ 31 h 1115"/>
                <a:gd name="T38" fmla="*/ 16 w 1153"/>
                <a:gd name="T39" fmla="*/ 33 h 1115"/>
                <a:gd name="T40" fmla="*/ 16 w 1153"/>
                <a:gd name="T41" fmla="*/ 35 h 1115"/>
                <a:gd name="T42" fmla="*/ 17 w 1153"/>
                <a:gd name="T43" fmla="*/ 37 h 1115"/>
                <a:gd name="T44" fmla="*/ 18 w 1153"/>
                <a:gd name="T45" fmla="*/ 39 h 1115"/>
                <a:gd name="T46" fmla="*/ 19 w 1153"/>
                <a:gd name="T47" fmla="*/ 40 h 1115"/>
                <a:gd name="T48" fmla="*/ 20 w 1153"/>
                <a:gd name="T49" fmla="*/ 41 h 1115"/>
                <a:gd name="T50" fmla="*/ 21 w 1153"/>
                <a:gd name="T51" fmla="*/ 43 h 1115"/>
                <a:gd name="T52" fmla="*/ 22 w 1153"/>
                <a:gd name="T53" fmla="*/ 28 h 1115"/>
                <a:gd name="T54" fmla="*/ 23 w 1153"/>
                <a:gd name="T55" fmla="*/ 30 h 1115"/>
                <a:gd name="T56" fmla="*/ 24 w 1153"/>
                <a:gd name="T57" fmla="*/ 31 h 1115"/>
                <a:gd name="T58" fmla="*/ 25 w 1153"/>
                <a:gd name="T59" fmla="*/ 33 h 1115"/>
                <a:gd name="T60" fmla="*/ 27 w 1153"/>
                <a:gd name="T61" fmla="*/ 34 h 1115"/>
                <a:gd name="T62" fmla="*/ 28 w 1153"/>
                <a:gd name="T63" fmla="*/ 35 h 1115"/>
                <a:gd name="T64" fmla="*/ 30 w 1153"/>
                <a:gd name="T65" fmla="*/ 36 h 1115"/>
                <a:gd name="T66" fmla="*/ 32 w 1153"/>
                <a:gd name="T67" fmla="*/ 36 h 1115"/>
                <a:gd name="T68" fmla="*/ 32 w 1153"/>
                <a:gd name="T69" fmla="*/ 36 h 1115"/>
                <a:gd name="T70" fmla="*/ 31 w 1153"/>
                <a:gd name="T71" fmla="*/ 35 h 1115"/>
                <a:gd name="T72" fmla="*/ 31 w 1153"/>
                <a:gd name="T73" fmla="*/ 33 h 1115"/>
                <a:gd name="T74" fmla="*/ 30 w 1153"/>
                <a:gd name="T75" fmla="*/ 32 h 1115"/>
                <a:gd name="T76" fmla="*/ 29 w 1153"/>
                <a:gd name="T77" fmla="*/ 31 h 1115"/>
                <a:gd name="T78" fmla="*/ 29 w 1153"/>
                <a:gd name="T79" fmla="*/ 29 h 1115"/>
                <a:gd name="T80" fmla="*/ 29 w 1153"/>
                <a:gd name="T81" fmla="*/ 28 h 1115"/>
                <a:gd name="T82" fmla="*/ 29 w 1153"/>
                <a:gd name="T83" fmla="*/ 26 h 1115"/>
                <a:gd name="T84" fmla="*/ 29 w 1153"/>
                <a:gd name="T85" fmla="*/ 25 h 1115"/>
                <a:gd name="T86" fmla="*/ 30 w 1153"/>
                <a:gd name="T87" fmla="*/ 26 h 1115"/>
                <a:gd name="T88" fmla="*/ 31 w 1153"/>
                <a:gd name="T89" fmla="*/ 26 h 1115"/>
                <a:gd name="T90" fmla="*/ 32 w 1153"/>
                <a:gd name="T91" fmla="*/ 26 h 1115"/>
                <a:gd name="T92" fmla="*/ 34 w 1153"/>
                <a:gd name="T93" fmla="*/ 26 h 1115"/>
                <a:gd name="T94" fmla="*/ 35 w 1153"/>
                <a:gd name="T95" fmla="*/ 26 h 1115"/>
                <a:gd name="T96" fmla="*/ 36 w 1153"/>
                <a:gd name="T97" fmla="*/ 25 h 1115"/>
                <a:gd name="T98" fmla="*/ 37 w 1153"/>
                <a:gd name="T99" fmla="*/ 25 h 1115"/>
                <a:gd name="T100" fmla="*/ 39 w 1153"/>
                <a:gd name="T101" fmla="*/ 24 h 1115"/>
                <a:gd name="T102" fmla="*/ 41 w 1153"/>
                <a:gd name="T103" fmla="*/ 23 h 1115"/>
                <a:gd name="T104" fmla="*/ 43 w 1153"/>
                <a:gd name="T105" fmla="*/ 21 h 1115"/>
                <a:gd name="T106" fmla="*/ 45 w 1153"/>
                <a:gd name="T107" fmla="*/ 19 h 111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3"/>
                <a:gd name="T163" fmla="*/ 0 h 1115"/>
                <a:gd name="T164" fmla="*/ 1153 w 1153"/>
                <a:gd name="T165" fmla="*/ 1115 h 111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3" h="1115">
                  <a:moveTo>
                    <a:pt x="1153" y="460"/>
                  </a:moveTo>
                  <a:lnTo>
                    <a:pt x="1102" y="461"/>
                  </a:lnTo>
                  <a:lnTo>
                    <a:pt x="1053" y="460"/>
                  </a:lnTo>
                  <a:lnTo>
                    <a:pt x="1031" y="459"/>
                  </a:lnTo>
                  <a:lnTo>
                    <a:pt x="1010" y="458"/>
                  </a:lnTo>
                  <a:lnTo>
                    <a:pt x="989" y="455"/>
                  </a:lnTo>
                  <a:lnTo>
                    <a:pt x="970" y="452"/>
                  </a:lnTo>
                  <a:lnTo>
                    <a:pt x="951" y="450"/>
                  </a:lnTo>
                  <a:lnTo>
                    <a:pt x="934" y="446"/>
                  </a:lnTo>
                  <a:lnTo>
                    <a:pt x="918" y="441"/>
                  </a:lnTo>
                  <a:lnTo>
                    <a:pt x="903" y="437"/>
                  </a:lnTo>
                  <a:lnTo>
                    <a:pt x="888" y="432"/>
                  </a:lnTo>
                  <a:lnTo>
                    <a:pt x="875" y="426"/>
                  </a:lnTo>
                  <a:lnTo>
                    <a:pt x="863" y="421"/>
                  </a:lnTo>
                  <a:lnTo>
                    <a:pt x="852" y="414"/>
                  </a:lnTo>
                  <a:lnTo>
                    <a:pt x="841" y="407"/>
                  </a:lnTo>
                  <a:lnTo>
                    <a:pt x="833" y="399"/>
                  </a:lnTo>
                  <a:lnTo>
                    <a:pt x="824" y="391"/>
                  </a:lnTo>
                  <a:lnTo>
                    <a:pt x="816" y="382"/>
                  </a:lnTo>
                  <a:lnTo>
                    <a:pt x="811" y="373"/>
                  </a:lnTo>
                  <a:lnTo>
                    <a:pt x="806" y="364"/>
                  </a:lnTo>
                  <a:lnTo>
                    <a:pt x="801" y="354"/>
                  </a:lnTo>
                  <a:lnTo>
                    <a:pt x="798" y="343"/>
                  </a:lnTo>
                  <a:lnTo>
                    <a:pt x="796" y="331"/>
                  </a:lnTo>
                  <a:lnTo>
                    <a:pt x="795" y="320"/>
                  </a:lnTo>
                  <a:lnTo>
                    <a:pt x="795" y="307"/>
                  </a:lnTo>
                  <a:lnTo>
                    <a:pt x="796" y="294"/>
                  </a:lnTo>
                  <a:lnTo>
                    <a:pt x="798" y="281"/>
                  </a:lnTo>
                  <a:lnTo>
                    <a:pt x="801" y="267"/>
                  </a:lnTo>
                  <a:lnTo>
                    <a:pt x="805" y="253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3"/>
                  </a:lnTo>
                  <a:lnTo>
                    <a:pt x="180" y="804"/>
                  </a:lnTo>
                  <a:lnTo>
                    <a:pt x="271" y="1115"/>
                  </a:lnTo>
                  <a:lnTo>
                    <a:pt x="361" y="713"/>
                  </a:lnTo>
                  <a:lnTo>
                    <a:pt x="368" y="744"/>
                  </a:lnTo>
                  <a:lnTo>
                    <a:pt x="376" y="772"/>
                  </a:lnTo>
                  <a:lnTo>
                    <a:pt x="383" y="800"/>
                  </a:lnTo>
                  <a:lnTo>
                    <a:pt x="392" y="826"/>
                  </a:lnTo>
                  <a:lnTo>
                    <a:pt x="402" y="852"/>
                  </a:lnTo>
                  <a:lnTo>
                    <a:pt x="410" y="875"/>
                  </a:lnTo>
                  <a:lnTo>
                    <a:pt x="421" y="899"/>
                  </a:lnTo>
                  <a:lnTo>
                    <a:pt x="432" y="922"/>
                  </a:lnTo>
                  <a:lnTo>
                    <a:pt x="443" y="944"/>
                  </a:lnTo>
                  <a:lnTo>
                    <a:pt x="454" y="963"/>
                  </a:lnTo>
                  <a:lnTo>
                    <a:pt x="465" y="982"/>
                  </a:lnTo>
                  <a:lnTo>
                    <a:pt x="478" y="1002"/>
                  </a:lnTo>
                  <a:lnTo>
                    <a:pt x="491" y="1019"/>
                  </a:lnTo>
                  <a:lnTo>
                    <a:pt x="504" y="1035"/>
                  </a:lnTo>
                  <a:lnTo>
                    <a:pt x="518" y="1052"/>
                  </a:lnTo>
                  <a:lnTo>
                    <a:pt x="532" y="1066"/>
                  </a:lnTo>
                  <a:lnTo>
                    <a:pt x="532" y="681"/>
                  </a:lnTo>
                  <a:lnTo>
                    <a:pt x="543" y="703"/>
                  </a:lnTo>
                  <a:lnTo>
                    <a:pt x="554" y="724"/>
                  </a:lnTo>
                  <a:lnTo>
                    <a:pt x="567" y="745"/>
                  </a:lnTo>
                  <a:lnTo>
                    <a:pt x="580" y="764"/>
                  </a:lnTo>
                  <a:lnTo>
                    <a:pt x="594" y="783"/>
                  </a:lnTo>
                  <a:lnTo>
                    <a:pt x="610" y="800"/>
                  </a:lnTo>
                  <a:lnTo>
                    <a:pt x="626" y="816"/>
                  </a:lnTo>
                  <a:lnTo>
                    <a:pt x="644" y="831"/>
                  </a:lnTo>
                  <a:lnTo>
                    <a:pt x="662" y="846"/>
                  </a:lnTo>
                  <a:lnTo>
                    <a:pt x="681" y="859"/>
                  </a:lnTo>
                  <a:lnTo>
                    <a:pt x="702" y="871"/>
                  </a:lnTo>
                  <a:lnTo>
                    <a:pt x="724" y="883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1"/>
                  </a:lnTo>
                  <a:lnTo>
                    <a:pt x="819" y="919"/>
                  </a:lnTo>
                  <a:lnTo>
                    <a:pt x="807" y="902"/>
                  </a:lnTo>
                  <a:lnTo>
                    <a:pt x="795" y="886"/>
                  </a:lnTo>
                  <a:lnTo>
                    <a:pt x="784" y="869"/>
                  </a:lnTo>
                  <a:lnTo>
                    <a:pt x="774" y="853"/>
                  </a:lnTo>
                  <a:lnTo>
                    <a:pt x="766" y="836"/>
                  </a:lnTo>
                  <a:lnTo>
                    <a:pt x="757" y="818"/>
                  </a:lnTo>
                  <a:lnTo>
                    <a:pt x="750" y="801"/>
                  </a:lnTo>
                  <a:lnTo>
                    <a:pt x="742" y="783"/>
                  </a:lnTo>
                  <a:lnTo>
                    <a:pt x="735" y="765"/>
                  </a:lnTo>
                  <a:lnTo>
                    <a:pt x="730" y="747"/>
                  </a:lnTo>
                  <a:lnTo>
                    <a:pt x="726" y="729"/>
                  </a:lnTo>
                  <a:lnTo>
                    <a:pt x="721" y="709"/>
                  </a:lnTo>
                  <a:lnTo>
                    <a:pt x="718" y="691"/>
                  </a:lnTo>
                  <a:lnTo>
                    <a:pt x="715" y="671"/>
                  </a:lnTo>
                  <a:lnTo>
                    <a:pt x="713" y="652"/>
                  </a:lnTo>
                  <a:lnTo>
                    <a:pt x="712" y="632"/>
                  </a:lnTo>
                  <a:lnTo>
                    <a:pt x="726" y="636"/>
                  </a:lnTo>
                  <a:lnTo>
                    <a:pt x="739" y="639"/>
                  </a:lnTo>
                  <a:lnTo>
                    <a:pt x="753" y="641"/>
                  </a:lnTo>
                  <a:lnTo>
                    <a:pt x="767" y="642"/>
                  </a:lnTo>
                  <a:lnTo>
                    <a:pt x="781" y="643"/>
                  </a:lnTo>
                  <a:lnTo>
                    <a:pt x="795" y="644"/>
                  </a:lnTo>
                  <a:lnTo>
                    <a:pt x="809" y="644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1"/>
                  </a:lnTo>
                  <a:lnTo>
                    <a:pt x="864" y="639"/>
                  </a:lnTo>
                  <a:lnTo>
                    <a:pt x="878" y="636"/>
                  </a:lnTo>
                  <a:lnTo>
                    <a:pt x="892" y="632"/>
                  </a:lnTo>
                  <a:lnTo>
                    <a:pt x="906" y="628"/>
                  </a:lnTo>
                  <a:lnTo>
                    <a:pt x="919" y="624"/>
                  </a:lnTo>
                  <a:lnTo>
                    <a:pt x="933" y="618"/>
                  </a:lnTo>
                  <a:lnTo>
                    <a:pt x="961" y="607"/>
                  </a:lnTo>
                  <a:lnTo>
                    <a:pt x="988" y="593"/>
                  </a:lnTo>
                  <a:lnTo>
                    <a:pt x="1016" y="576"/>
                  </a:lnTo>
                  <a:lnTo>
                    <a:pt x="1043" y="557"/>
                  </a:lnTo>
                  <a:lnTo>
                    <a:pt x="1071" y="536"/>
                  </a:lnTo>
                  <a:lnTo>
                    <a:pt x="1098" y="513"/>
                  </a:lnTo>
                  <a:lnTo>
                    <a:pt x="1126" y="487"/>
                  </a:lnTo>
                  <a:lnTo>
                    <a:pt x="1153" y="46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1" name="Freeform 1348"/>
            <p:cNvSpPr>
              <a:spLocks noEditPoints="1"/>
            </p:cNvSpPr>
            <p:nvPr/>
          </p:nvSpPr>
          <p:spPr bwMode="auto">
            <a:xfrm>
              <a:off x="2859" y="1568"/>
              <a:ext cx="233" cy="231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3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2 h 1139"/>
                <a:gd name="T34" fmla="*/ 8 w 1177"/>
                <a:gd name="T35" fmla="*/ 32 h 1139"/>
                <a:gd name="T36" fmla="*/ 11 w 1177"/>
                <a:gd name="T37" fmla="*/ 45 h 1139"/>
                <a:gd name="T38" fmla="*/ 15 w 1177"/>
                <a:gd name="T39" fmla="*/ 29 h 1139"/>
                <a:gd name="T40" fmla="*/ 15 w 1177"/>
                <a:gd name="T41" fmla="*/ 28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3 h 1139"/>
                <a:gd name="T52" fmla="*/ 18 w 1177"/>
                <a:gd name="T53" fmla="*/ 36 h 1139"/>
                <a:gd name="T54" fmla="*/ 21 w 1177"/>
                <a:gd name="T55" fmla="*/ 43 h 1139"/>
                <a:gd name="T56" fmla="*/ 16 w 1177"/>
                <a:gd name="T57" fmla="*/ 35 h 1139"/>
                <a:gd name="T58" fmla="*/ 22 w 1177"/>
                <a:gd name="T59" fmla="*/ 43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7 h 1139"/>
                <a:gd name="T68" fmla="*/ 23 w 1177"/>
                <a:gd name="T69" fmla="*/ 29 h 1139"/>
                <a:gd name="T70" fmla="*/ 22 w 1177"/>
                <a:gd name="T71" fmla="*/ 27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6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3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29 h 1139"/>
                <a:gd name="T98" fmla="*/ 28 w 1177"/>
                <a:gd name="T99" fmla="*/ 25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5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2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59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09" y="461"/>
                  </a:lnTo>
                  <a:lnTo>
                    <a:pt x="894" y="455"/>
                  </a:lnTo>
                  <a:lnTo>
                    <a:pt x="881" y="449"/>
                  </a:lnTo>
                  <a:lnTo>
                    <a:pt x="868" y="443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7" y="450"/>
                  </a:lnTo>
                  <a:lnTo>
                    <a:pt x="985" y="452"/>
                  </a:lnTo>
                  <a:lnTo>
                    <a:pt x="1005" y="455"/>
                  </a:lnTo>
                  <a:lnTo>
                    <a:pt x="1024" y="458"/>
                  </a:lnTo>
                  <a:lnTo>
                    <a:pt x="1044" y="459"/>
                  </a:lnTo>
                  <a:lnTo>
                    <a:pt x="1067" y="460"/>
                  </a:lnTo>
                  <a:lnTo>
                    <a:pt x="1114" y="460"/>
                  </a:lnTo>
                  <a:lnTo>
                    <a:pt x="1165" y="459"/>
                  </a:lnTo>
                  <a:lnTo>
                    <a:pt x="1165" y="484"/>
                  </a:lnTo>
                  <a:close/>
                  <a:moveTo>
                    <a:pt x="857" y="436"/>
                  </a:moveTo>
                  <a:lnTo>
                    <a:pt x="846" y="428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1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1" y="370"/>
                  </a:lnTo>
                  <a:lnTo>
                    <a:pt x="798" y="358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0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0" y="278"/>
                  </a:lnTo>
                  <a:lnTo>
                    <a:pt x="805" y="262"/>
                  </a:lnTo>
                  <a:lnTo>
                    <a:pt x="810" y="246"/>
                  </a:lnTo>
                  <a:lnTo>
                    <a:pt x="834" y="255"/>
                  </a:lnTo>
                  <a:lnTo>
                    <a:pt x="828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0"/>
                  </a:lnTo>
                  <a:lnTo>
                    <a:pt x="822" y="351"/>
                  </a:lnTo>
                  <a:lnTo>
                    <a:pt x="825" y="360"/>
                  </a:lnTo>
                  <a:lnTo>
                    <a:pt x="828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2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39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0"/>
                  </a:lnTo>
                  <a:lnTo>
                    <a:pt x="825" y="239"/>
                  </a:lnTo>
                  <a:close/>
                  <a:moveTo>
                    <a:pt x="819" y="262"/>
                  </a:moveTo>
                  <a:lnTo>
                    <a:pt x="9" y="23"/>
                  </a:lnTo>
                  <a:lnTo>
                    <a:pt x="15" y="1"/>
                  </a:lnTo>
                  <a:lnTo>
                    <a:pt x="825" y="239"/>
                  </a:lnTo>
                  <a:lnTo>
                    <a:pt x="819" y="262"/>
                  </a:lnTo>
                  <a:close/>
                  <a:moveTo>
                    <a:pt x="0" y="12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2" y="12"/>
                  </a:lnTo>
                  <a:lnTo>
                    <a:pt x="0" y="12"/>
                  </a:lnTo>
                  <a:close/>
                  <a:moveTo>
                    <a:pt x="25" y="12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2"/>
                  </a:lnTo>
                  <a:lnTo>
                    <a:pt x="25" y="12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5" y="1105"/>
                  </a:lnTo>
                  <a:lnTo>
                    <a:pt x="2" y="1101"/>
                  </a:lnTo>
                  <a:lnTo>
                    <a:pt x="1" y="1098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09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09"/>
                  </a:moveTo>
                  <a:lnTo>
                    <a:pt x="185" y="806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4" y="804"/>
                  </a:lnTo>
                  <a:lnTo>
                    <a:pt x="198" y="804"/>
                  </a:lnTo>
                  <a:lnTo>
                    <a:pt x="200" y="806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09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0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0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8"/>
                  </a:lnTo>
                  <a:lnTo>
                    <a:pt x="275" y="1137"/>
                  </a:lnTo>
                  <a:lnTo>
                    <a:pt x="272" y="1135"/>
                  </a:lnTo>
                  <a:lnTo>
                    <a:pt x="271" y="1130"/>
                  </a:lnTo>
                  <a:lnTo>
                    <a:pt x="283" y="1127"/>
                  </a:lnTo>
                  <a:lnTo>
                    <a:pt x="295" y="1130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0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2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3" y="719"/>
                  </a:lnTo>
                  <a:lnTo>
                    <a:pt x="385" y="723"/>
                  </a:lnTo>
                  <a:lnTo>
                    <a:pt x="373" y="725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5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2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1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0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6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4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5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0" y="891"/>
                  </a:lnTo>
                  <a:lnTo>
                    <a:pt x="396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1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3" y="689"/>
                  </a:lnTo>
                  <a:lnTo>
                    <a:pt x="535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1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0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8" y="748"/>
                  </a:lnTo>
                  <a:lnTo>
                    <a:pt x="552" y="736"/>
                  </a:lnTo>
                  <a:lnTo>
                    <a:pt x="546" y="723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3" y="771"/>
                  </a:lnTo>
                  <a:lnTo>
                    <a:pt x="566" y="759"/>
                  </a:lnTo>
                  <a:lnTo>
                    <a:pt x="558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7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1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2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2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0" y="806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1" y="933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1"/>
                  </a:lnTo>
                  <a:lnTo>
                    <a:pt x="832" y="943"/>
                  </a:lnTo>
                  <a:lnTo>
                    <a:pt x="827" y="941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8" y="921"/>
                  </a:lnTo>
                  <a:lnTo>
                    <a:pt x="797" y="905"/>
                  </a:lnTo>
                  <a:lnTo>
                    <a:pt x="785" y="887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8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5"/>
                  </a:lnTo>
                  <a:lnTo>
                    <a:pt x="818" y="891"/>
                  </a:lnTo>
                  <a:lnTo>
                    <a:pt x="828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1" y="644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1" y="644"/>
                  </a:moveTo>
                  <a:lnTo>
                    <a:pt x="712" y="641"/>
                  </a:lnTo>
                  <a:lnTo>
                    <a:pt x="712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0" y="633"/>
                  </a:lnTo>
                  <a:lnTo>
                    <a:pt x="724" y="632"/>
                  </a:lnTo>
                  <a:lnTo>
                    <a:pt x="727" y="633"/>
                  </a:lnTo>
                  <a:lnTo>
                    <a:pt x="724" y="644"/>
                  </a:lnTo>
                  <a:lnTo>
                    <a:pt x="711" y="644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3" y="638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4"/>
                  </a:lnTo>
                  <a:lnTo>
                    <a:pt x="821" y="644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8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2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0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5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8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5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4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6"/>
                  </a:lnTo>
                  <a:lnTo>
                    <a:pt x="1174" y="479"/>
                  </a:lnTo>
                  <a:lnTo>
                    <a:pt x="1165" y="472"/>
                  </a:lnTo>
                  <a:lnTo>
                    <a:pt x="1165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2" name="Freeform 1349"/>
            <p:cNvSpPr>
              <a:spLocks/>
            </p:cNvSpPr>
            <p:nvPr/>
          </p:nvSpPr>
          <p:spPr bwMode="auto">
            <a:xfrm>
              <a:off x="2862" y="1471"/>
              <a:ext cx="210" cy="246"/>
            </a:xfrm>
            <a:custGeom>
              <a:avLst/>
              <a:gdLst>
                <a:gd name="T0" fmla="*/ 0 w 1054"/>
                <a:gd name="T1" fmla="*/ 3 h 1222"/>
                <a:gd name="T2" fmla="*/ 6 w 1054"/>
                <a:gd name="T3" fmla="*/ 24 h 1222"/>
                <a:gd name="T4" fmla="*/ 6 w 1054"/>
                <a:gd name="T5" fmla="*/ 27 h 1222"/>
                <a:gd name="T6" fmla="*/ 6 w 1054"/>
                <a:gd name="T7" fmla="*/ 30 h 1222"/>
                <a:gd name="T8" fmla="*/ 6 w 1054"/>
                <a:gd name="T9" fmla="*/ 32 h 1222"/>
                <a:gd name="T10" fmla="*/ 7 w 1054"/>
                <a:gd name="T11" fmla="*/ 35 h 1222"/>
                <a:gd name="T12" fmla="*/ 8 w 1054"/>
                <a:gd name="T13" fmla="*/ 37 h 1222"/>
                <a:gd name="T14" fmla="*/ 8 w 1054"/>
                <a:gd name="T15" fmla="*/ 40 h 1222"/>
                <a:gd name="T16" fmla="*/ 10 w 1054"/>
                <a:gd name="T17" fmla="*/ 42 h 1222"/>
                <a:gd name="T18" fmla="*/ 11 w 1054"/>
                <a:gd name="T19" fmla="*/ 44 h 1222"/>
                <a:gd name="T20" fmla="*/ 13 w 1054"/>
                <a:gd name="T21" fmla="*/ 47 h 1222"/>
                <a:gd name="T22" fmla="*/ 14 w 1054"/>
                <a:gd name="T23" fmla="*/ 49 h 1222"/>
                <a:gd name="T24" fmla="*/ 14 w 1054"/>
                <a:gd name="T25" fmla="*/ 28 h 1222"/>
                <a:gd name="T26" fmla="*/ 16 w 1054"/>
                <a:gd name="T27" fmla="*/ 31 h 1222"/>
                <a:gd name="T28" fmla="*/ 17 w 1054"/>
                <a:gd name="T29" fmla="*/ 33 h 1222"/>
                <a:gd name="T30" fmla="*/ 18 w 1054"/>
                <a:gd name="T31" fmla="*/ 36 h 1222"/>
                <a:gd name="T32" fmla="*/ 20 w 1054"/>
                <a:gd name="T33" fmla="*/ 38 h 1222"/>
                <a:gd name="T34" fmla="*/ 22 w 1054"/>
                <a:gd name="T35" fmla="*/ 40 h 1222"/>
                <a:gd name="T36" fmla="*/ 24 w 1054"/>
                <a:gd name="T37" fmla="*/ 41 h 1222"/>
                <a:gd name="T38" fmla="*/ 26 w 1054"/>
                <a:gd name="T39" fmla="*/ 43 h 1222"/>
                <a:gd name="T40" fmla="*/ 28 w 1054"/>
                <a:gd name="T41" fmla="*/ 43 h 1222"/>
                <a:gd name="T42" fmla="*/ 30 w 1054"/>
                <a:gd name="T43" fmla="*/ 44 h 1222"/>
                <a:gd name="T44" fmla="*/ 32 w 1054"/>
                <a:gd name="T45" fmla="*/ 45 h 1222"/>
                <a:gd name="T46" fmla="*/ 26 w 1054"/>
                <a:gd name="T47" fmla="*/ 32 h 1222"/>
                <a:gd name="T48" fmla="*/ 30 w 1054"/>
                <a:gd name="T49" fmla="*/ 34 h 1222"/>
                <a:gd name="T50" fmla="*/ 32 w 1054"/>
                <a:gd name="T51" fmla="*/ 35 h 1222"/>
                <a:gd name="T52" fmla="*/ 34 w 1054"/>
                <a:gd name="T53" fmla="*/ 36 h 1222"/>
                <a:gd name="T54" fmla="*/ 35 w 1054"/>
                <a:gd name="T55" fmla="*/ 36 h 1222"/>
                <a:gd name="T56" fmla="*/ 37 w 1054"/>
                <a:gd name="T57" fmla="*/ 36 h 1222"/>
                <a:gd name="T58" fmla="*/ 38 w 1054"/>
                <a:gd name="T59" fmla="*/ 36 h 1222"/>
                <a:gd name="T60" fmla="*/ 40 w 1054"/>
                <a:gd name="T61" fmla="*/ 35 h 1222"/>
                <a:gd name="T62" fmla="*/ 41 w 1054"/>
                <a:gd name="T63" fmla="*/ 34 h 1222"/>
                <a:gd name="T64" fmla="*/ 42 w 1054"/>
                <a:gd name="T65" fmla="*/ 33 h 1222"/>
                <a:gd name="T66" fmla="*/ 39 w 1054"/>
                <a:gd name="T67" fmla="*/ 32 h 1222"/>
                <a:gd name="T68" fmla="*/ 36 w 1054"/>
                <a:gd name="T69" fmla="*/ 31 h 1222"/>
                <a:gd name="T70" fmla="*/ 33 w 1054"/>
                <a:gd name="T71" fmla="*/ 30 h 1222"/>
                <a:gd name="T72" fmla="*/ 31 w 1054"/>
                <a:gd name="T73" fmla="*/ 28 h 1222"/>
                <a:gd name="T74" fmla="*/ 29 w 1054"/>
                <a:gd name="T75" fmla="*/ 26 h 1222"/>
                <a:gd name="T76" fmla="*/ 28 w 1054"/>
                <a:gd name="T77" fmla="*/ 24 h 1222"/>
                <a:gd name="T78" fmla="*/ 27 w 1054"/>
                <a:gd name="T79" fmla="*/ 21 h 1222"/>
                <a:gd name="T80" fmla="*/ 26 w 1054"/>
                <a:gd name="T81" fmla="*/ 19 h 1222"/>
                <a:gd name="T82" fmla="*/ 26 w 1054"/>
                <a:gd name="T83" fmla="*/ 16 h 1222"/>
                <a:gd name="T84" fmla="*/ 26 w 1054"/>
                <a:gd name="T85" fmla="*/ 13 h 12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54"/>
                <a:gd name="T130" fmla="*/ 0 h 1222"/>
                <a:gd name="T131" fmla="*/ 1054 w 1054"/>
                <a:gd name="T132" fmla="*/ 1222 h 12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54" h="1222">
                  <a:moveTo>
                    <a:pt x="662" y="255"/>
                  </a:moveTo>
                  <a:lnTo>
                    <a:pt x="457" y="0"/>
                  </a:lnTo>
                  <a:lnTo>
                    <a:pt x="0" y="83"/>
                  </a:lnTo>
                  <a:lnTo>
                    <a:pt x="0" y="984"/>
                  </a:lnTo>
                  <a:lnTo>
                    <a:pt x="164" y="582"/>
                  </a:lnTo>
                  <a:lnTo>
                    <a:pt x="161" y="606"/>
                  </a:lnTo>
                  <a:lnTo>
                    <a:pt x="158" y="630"/>
                  </a:lnTo>
                  <a:lnTo>
                    <a:pt x="157" y="653"/>
                  </a:lnTo>
                  <a:lnTo>
                    <a:pt x="155" y="676"/>
                  </a:lnTo>
                  <a:lnTo>
                    <a:pt x="155" y="699"/>
                  </a:lnTo>
                  <a:lnTo>
                    <a:pt x="155" y="721"/>
                  </a:lnTo>
                  <a:lnTo>
                    <a:pt x="155" y="744"/>
                  </a:lnTo>
                  <a:lnTo>
                    <a:pt x="156" y="766"/>
                  </a:lnTo>
                  <a:lnTo>
                    <a:pt x="158" y="787"/>
                  </a:lnTo>
                  <a:lnTo>
                    <a:pt x="160" y="809"/>
                  </a:lnTo>
                  <a:lnTo>
                    <a:pt x="163" y="831"/>
                  </a:lnTo>
                  <a:lnTo>
                    <a:pt x="168" y="852"/>
                  </a:lnTo>
                  <a:lnTo>
                    <a:pt x="172" y="873"/>
                  </a:lnTo>
                  <a:lnTo>
                    <a:pt x="176" y="893"/>
                  </a:lnTo>
                  <a:lnTo>
                    <a:pt x="183" y="914"/>
                  </a:lnTo>
                  <a:lnTo>
                    <a:pt x="189" y="934"/>
                  </a:lnTo>
                  <a:lnTo>
                    <a:pt x="196" y="954"/>
                  </a:lnTo>
                  <a:lnTo>
                    <a:pt x="203" y="973"/>
                  </a:lnTo>
                  <a:lnTo>
                    <a:pt x="212" y="993"/>
                  </a:lnTo>
                  <a:lnTo>
                    <a:pt x="220" y="1012"/>
                  </a:lnTo>
                  <a:lnTo>
                    <a:pt x="230" y="1030"/>
                  </a:lnTo>
                  <a:lnTo>
                    <a:pt x="240" y="1049"/>
                  </a:lnTo>
                  <a:lnTo>
                    <a:pt x="251" y="1067"/>
                  </a:lnTo>
                  <a:lnTo>
                    <a:pt x="261" y="1085"/>
                  </a:lnTo>
                  <a:lnTo>
                    <a:pt x="274" y="1104"/>
                  </a:lnTo>
                  <a:lnTo>
                    <a:pt x="286" y="1121"/>
                  </a:lnTo>
                  <a:lnTo>
                    <a:pt x="300" y="1138"/>
                  </a:lnTo>
                  <a:lnTo>
                    <a:pt x="313" y="1156"/>
                  </a:lnTo>
                  <a:lnTo>
                    <a:pt x="328" y="1172"/>
                  </a:lnTo>
                  <a:lnTo>
                    <a:pt x="344" y="1189"/>
                  </a:lnTo>
                  <a:lnTo>
                    <a:pt x="360" y="1205"/>
                  </a:lnTo>
                  <a:lnTo>
                    <a:pt x="376" y="1222"/>
                  </a:lnTo>
                  <a:lnTo>
                    <a:pt x="351" y="672"/>
                  </a:lnTo>
                  <a:lnTo>
                    <a:pt x="361" y="698"/>
                  </a:lnTo>
                  <a:lnTo>
                    <a:pt x="372" y="723"/>
                  </a:lnTo>
                  <a:lnTo>
                    <a:pt x="381" y="746"/>
                  </a:lnTo>
                  <a:lnTo>
                    <a:pt x="392" y="769"/>
                  </a:lnTo>
                  <a:lnTo>
                    <a:pt x="403" y="792"/>
                  </a:lnTo>
                  <a:lnTo>
                    <a:pt x="414" y="813"/>
                  </a:lnTo>
                  <a:lnTo>
                    <a:pt x="426" y="834"/>
                  </a:lnTo>
                  <a:lnTo>
                    <a:pt x="438" y="854"/>
                  </a:lnTo>
                  <a:lnTo>
                    <a:pt x="449" y="874"/>
                  </a:lnTo>
                  <a:lnTo>
                    <a:pt x="462" y="892"/>
                  </a:lnTo>
                  <a:lnTo>
                    <a:pt x="475" y="909"/>
                  </a:lnTo>
                  <a:lnTo>
                    <a:pt x="488" y="927"/>
                  </a:lnTo>
                  <a:lnTo>
                    <a:pt x="501" y="943"/>
                  </a:lnTo>
                  <a:lnTo>
                    <a:pt x="515" y="959"/>
                  </a:lnTo>
                  <a:lnTo>
                    <a:pt x="529" y="973"/>
                  </a:lnTo>
                  <a:lnTo>
                    <a:pt x="544" y="987"/>
                  </a:lnTo>
                  <a:lnTo>
                    <a:pt x="559" y="1000"/>
                  </a:lnTo>
                  <a:lnTo>
                    <a:pt x="574" y="1013"/>
                  </a:lnTo>
                  <a:lnTo>
                    <a:pt x="590" y="1025"/>
                  </a:lnTo>
                  <a:lnTo>
                    <a:pt x="605" y="1036"/>
                  </a:lnTo>
                  <a:lnTo>
                    <a:pt x="621" y="1045"/>
                  </a:lnTo>
                  <a:lnTo>
                    <a:pt x="637" y="1055"/>
                  </a:lnTo>
                  <a:lnTo>
                    <a:pt x="654" y="1064"/>
                  </a:lnTo>
                  <a:lnTo>
                    <a:pt x="671" y="1071"/>
                  </a:lnTo>
                  <a:lnTo>
                    <a:pt x="688" y="1079"/>
                  </a:lnTo>
                  <a:lnTo>
                    <a:pt x="705" y="1085"/>
                  </a:lnTo>
                  <a:lnTo>
                    <a:pt x="724" y="1091"/>
                  </a:lnTo>
                  <a:lnTo>
                    <a:pt x="742" y="1095"/>
                  </a:lnTo>
                  <a:lnTo>
                    <a:pt x="760" y="1099"/>
                  </a:lnTo>
                  <a:lnTo>
                    <a:pt x="779" y="1103"/>
                  </a:lnTo>
                  <a:lnTo>
                    <a:pt x="798" y="1105"/>
                  </a:lnTo>
                  <a:lnTo>
                    <a:pt x="818" y="1107"/>
                  </a:lnTo>
                  <a:lnTo>
                    <a:pt x="614" y="771"/>
                  </a:lnTo>
                  <a:lnTo>
                    <a:pt x="650" y="797"/>
                  </a:lnTo>
                  <a:lnTo>
                    <a:pt x="686" y="821"/>
                  </a:lnTo>
                  <a:lnTo>
                    <a:pt x="719" y="841"/>
                  </a:lnTo>
                  <a:lnTo>
                    <a:pt x="753" y="859"/>
                  </a:lnTo>
                  <a:lnTo>
                    <a:pt x="769" y="866"/>
                  </a:lnTo>
                  <a:lnTo>
                    <a:pt x="784" y="873"/>
                  </a:lnTo>
                  <a:lnTo>
                    <a:pt x="799" y="879"/>
                  </a:lnTo>
                  <a:lnTo>
                    <a:pt x="816" y="883"/>
                  </a:lnTo>
                  <a:lnTo>
                    <a:pt x="830" y="889"/>
                  </a:lnTo>
                  <a:lnTo>
                    <a:pt x="845" y="892"/>
                  </a:lnTo>
                  <a:lnTo>
                    <a:pt x="859" y="895"/>
                  </a:lnTo>
                  <a:lnTo>
                    <a:pt x="873" y="898"/>
                  </a:lnTo>
                  <a:lnTo>
                    <a:pt x="886" y="899"/>
                  </a:lnTo>
                  <a:lnTo>
                    <a:pt x="900" y="900"/>
                  </a:lnTo>
                  <a:lnTo>
                    <a:pt x="913" y="899"/>
                  </a:lnTo>
                  <a:lnTo>
                    <a:pt x="926" y="899"/>
                  </a:lnTo>
                  <a:lnTo>
                    <a:pt x="938" y="896"/>
                  </a:lnTo>
                  <a:lnTo>
                    <a:pt x="949" y="894"/>
                  </a:lnTo>
                  <a:lnTo>
                    <a:pt x="961" y="891"/>
                  </a:lnTo>
                  <a:lnTo>
                    <a:pt x="973" y="887"/>
                  </a:lnTo>
                  <a:lnTo>
                    <a:pt x="984" y="882"/>
                  </a:lnTo>
                  <a:lnTo>
                    <a:pt x="995" y="877"/>
                  </a:lnTo>
                  <a:lnTo>
                    <a:pt x="1006" y="871"/>
                  </a:lnTo>
                  <a:lnTo>
                    <a:pt x="1016" y="864"/>
                  </a:lnTo>
                  <a:lnTo>
                    <a:pt x="1026" y="855"/>
                  </a:lnTo>
                  <a:lnTo>
                    <a:pt x="1036" y="848"/>
                  </a:lnTo>
                  <a:lnTo>
                    <a:pt x="1046" y="838"/>
                  </a:lnTo>
                  <a:lnTo>
                    <a:pt x="1054" y="828"/>
                  </a:lnTo>
                  <a:lnTo>
                    <a:pt x="1027" y="820"/>
                  </a:lnTo>
                  <a:lnTo>
                    <a:pt x="1000" y="811"/>
                  </a:lnTo>
                  <a:lnTo>
                    <a:pt x="974" y="802"/>
                  </a:lnTo>
                  <a:lnTo>
                    <a:pt x="949" y="793"/>
                  </a:lnTo>
                  <a:lnTo>
                    <a:pt x="925" y="782"/>
                  </a:lnTo>
                  <a:lnTo>
                    <a:pt x="902" y="771"/>
                  </a:lnTo>
                  <a:lnTo>
                    <a:pt x="879" y="760"/>
                  </a:lnTo>
                  <a:lnTo>
                    <a:pt x="858" y="748"/>
                  </a:lnTo>
                  <a:lnTo>
                    <a:pt x="836" y="736"/>
                  </a:lnTo>
                  <a:lnTo>
                    <a:pt x="817" y="723"/>
                  </a:lnTo>
                  <a:lnTo>
                    <a:pt x="797" y="710"/>
                  </a:lnTo>
                  <a:lnTo>
                    <a:pt x="780" y="694"/>
                  </a:lnTo>
                  <a:lnTo>
                    <a:pt x="763" y="680"/>
                  </a:lnTo>
                  <a:lnTo>
                    <a:pt x="746" y="664"/>
                  </a:lnTo>
                  <a:lnTo>
                    <a:pt x="731" y="648"/>
                  </a:lnTo>
                  <a:lnTo>
                    <a:pt x="718" y="631"/>
                  </a:lnTo>
                  <a:lnTo>
                    <a:pt x="705" y="613"/>
                  </a:lnTo>
                  <a:lnTo>
                    <a:pt x="694" y="595"/>
                  </a:lnTo>
                  <a:lnTo>
                    <a:pt x="683" y="577"/>
                  </a:lnTo>
                  <a:lnTo>
                    <a:pt x="674" y="556"/>
                  </a:lnTo>
                  <a:lnTo>
                    <a:pt x="665" y="536"/>
                  </a:lnTo>
                  <a:lnTo>
                    <a:pt x="659" y="514"/>
                  </a:lnTo>
                  <a:lnTo>
                    <a:pt x="654" y="493"/>
                  </a:lnTo>
                  <a:lnTo>
                    <a:pt x="649" y="470"/>
                  </a:lnTo>
                  <a:lnTo>
                    <a:pt x="646" y="445"/>
                  </a:lnTo>
                  <a:lnTo>
                    <a:pt x="644" y="421"/>
                  </a:lnTo>
                  <a:lnTo>
                    <a:pt x="644" y="395"/>
                  </a:lnTo>
                  <a:lnTo>
                    <a:pt x="645" y="369"/>
                  </a:lnTo>
                  <a:lnTo>
                    <a:pt x="647" y="341"/>
                  </a:lnTo>
                  <a:lnTo>
                    <a:pt x="650" y="313"/>
                  </a:lnTo>
                  <a:lnTo>
                    <a:pt x="656" y="284"/>
                  </a:lnTo>
                  <a:lnTo>
                    <a:pt x="662" y="25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3" name="Freeform 1350"/>
            <p:cNvSpPr>
              <a:spLocks noEditPoints="1"/>
            </p:cNvSpPr>
            <p:nvPr/>
          </p:nvSpPr>
          <p:spPr bwMode="auto">
            <a:xfrm>
              <a:off x="2859" y="1471"/>
              <a:ext cx="214" cy="250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1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5" y="274"/>
                  </a:moveTo>
                  <a:lnTo>
                    <a:pt x="461" y="20"/>
                  </a:lnTo>
                  <a:lnTo>
                    <a:pt x="480" y="4"/>
                  </a:lnTo>
                  <a:lnTo>
                    <a:pt x="685" y="259"/>
                  </a:lnTo>
                  <a:lnTo>
                    <a:pt x="665" y="274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4"/>
                  </a:lnTo>
                  <a:lnTo>
                    <a:pt x="470" y="12"/>
                  </a:lnTo>
                  <a:lnTo>
                    <a:pt x="469" y="0"/>
                  </a:lnTo>
                  <a:close/>
                  <a:moveTo>
                    <a:pt x="472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2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6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3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8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8" y="586"/>
                  </a:lnTo>
                  <a:lnTo>
                    <a:pt x="172" y="584"/>
                  </a:lnTo>
                  <a:lnTo>
                    <a:pt x="175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8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4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2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4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49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2" y="1170"/>
                  </a:lnTo>
                  <a:lnTo>
                    <a:pt x="293" y="1145"/>
                  </a:lnTo>
                  <a:lnTo>
                    <a:pt x="274" y="1119"/>
                  </a:lnTo>
                  <a:lnTo>
                    <a:pt x="257" y="1092"/>
                  </a:lnTo>
                  <a:lnTo>
                    <a:pt x="241" y="1065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3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4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4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5" y="677"/>
                  </a:lnTo>
                  <a:lnTo>
                    <a:pt x="359" y="675"/>
                  </a:lnTo>
                  <a:lnTo>
                    <a:pt x="362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79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79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79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6"/>
                  </a:lnTo>
                  <a:lnTo>
                    <a:pt x="409" y="763"/>
                  </a:lnTo>
                  <a:lnTo>
                    <a:pt x="421" y="787"/>
                  </a:lnTo>
                  <a:lnTo>
                    <a:pt x="400" y="798"/>
                  </a:lnTo>
                  <a:lnTo>
                    <a:pt x="387" y="771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7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2" y="823"/>
                  </a:lnTo>
                  <a:lnTo>
                    <a:pt x="400" y="798"/>
                  </a:lnTo>
                  <a:lnTo>
                    <a:pt x="421" y="787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3" y="1123"/>
                  </a:lnTo>
                  <a:lnTo>
                    <a:pt x="746" y="1118"/>
                  </a:lnTo>
                  <a:lnTo>
                    <a:pt x="719" y="1110"/>
                  </a:lnTo>
                  <a:lnTo>
                    <a:pt x="694" y="1101"/>
                  </a:lnTo>
                  <a:lnTo>
                    <a:pt x="668" y="1090"/>
                  </a:lnTo>
                  <a:lnTo>
                    <a:pt x="644" y="1077"/>
                  </a:lnTo>
                  <a:lnTo>
                    <a:pt x="619" y="1063"/>
                  </a:lnTo>
                  <a:lnTo>
                    <a:pt x="596" y="1048"/>
                  </a:lnTo>
                  <a:lnTo>
                    <a:pt x="574" y="1030"/>
                  </a:lnTo>
                  <a:lnTo>
                    <a:pt x="552" y="1011"/>
                  </a:lnTo>
                  <a:lnTo>
                    <a:pt x="530" y="991"/>
                  </a:lnTo>
                  <a:lnTo>
                    <a:pt x="510" y="968"/>
                  </a:lnTo>
                  <a:lnTo>
                    <a:pt x="489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3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6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8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7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89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6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8" y="924"/>
                  </a:lnTo>
                  <a:lnTo>
                    <a:pt x="888" y="921"/>
                  </a:lnTo>
                  <a:lnTo>
                    <a:pt x="866" y="918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799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0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7" y="834"/>
                  </a:lnTo>
                  <a:lnTo>
                    <a:pt x="1079" y="836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0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8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7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8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2"/>
                  </a:lnTo>
                  <a:lnTo>
                    <a:pt x="769" y="668"/>
                  </a:lnTo>
                  <a:lnTo>
                    <a:pt x="784" y="684"/>
                  </a:lnTo>
                  <a:lnTo>
                    <a:pt x="800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8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7" y="793"/>
                  </a:lnTo>
                  <a:lnTo>
                    <a:pt x="992" y="803"/>
                  </a:lnTo>
                  <a:lnTo>
                    <a:pt x="1018" y="811"/>
                  </a:lnTo>
                  <a:lnTo>
                    <a:pt x="1043" y="820"/>
                  </a:lnTo>
                  <a:lnTo>
                    <a:pt x="1070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6" y="614"/>
                  </a:lnTo>
                  <a:lnTo>
                    <a:pt x="685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4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6"/>
                  </a:lnTo>
                  <a:lnTo>
                    <a:pt x="669" y="431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4" name="Freeform 1351"/>
            <p:cNvSpPr>
              <a:spLocks/>
            </p:cNvSpPr>
            <p:nvPr/>
          </p:nvSpPr>
          <p:spPr bwMode="auto">
            <a:xfrm>
              <a:off x="2862" y="1434"/>
              <a:ext cx="140" cy="156"/>
            </a:xfrm>
            <a:custGeom>
              <a:avLst/>
              <a:gdLst>
                <a:gd name="T0" fmla="*/ 26 w 711"/>
                <a:gd name="T1" fmla="*/ 18 h 796"/>
                <a:gd name="T2" fmla="*/ 28 w 711"/>
                <a:gd name="T3" fmla="*/ 31 h 796"/>
                <a:gd name="T4" fmla="*/ 28 w 711"/>
                <a:gd name="T5" fmla="*/ 31 h 796"/>
                <a:gd name="T6" fmla="*/ 27 w 711"/>
                <a:gd name="T7" fmla="*/ 30 h 796"/>
                <a:gd name="T8" fmla="*/ 26 w 711"/>
                <a:gd name="T9" fmla="*/ 29 h 796"/>
                <a:gd name="T10" fmla="*/ 25 w 711"/>
                <a:gd name="T11" fmla="*/ 28 h 796"/>
                <a:gd name="T12" fmla="*/ 25 w 711"/>
                <a:gd name="T13" fmla="*/ 27 h 796"/>
                <a:gd name="T14" fmla="*/ 24 w 711"/>
                <a:gd name="T15" fmla="*/ 26 h 796"/>
                <a:gd name="T16" fmla="*/ 24 w 711"/>
                <a:gd name="T17" fmla="*/ 25 h 796"/>
                <a:gd name="T18" fmla="*/ 23 w 711"/>
                <a:gd name="T19" fmla="*/ 24 h 796"/>
                <a:gd name="T20" fmla="*/ 23 w 711"/>
                <a:gd name="T21" fmla="*/ 23 h 796"/>
                <a:gd name="T22" fmla="*/ 22 w 711"/>
                <a:gd name="T23" fmla="*/ 22 h 796"/>
                <a:gd name="T24" fmla="*/ 22 w 711"/>
                <a:gd name="T25" fmla="*/ 20 h 796"/>
                <a:gd name="T26" fmla="*/ 21 w 711"/>
                <a:gd name="T27" fmla="*/ 19 h 796"/>
                <a:gd name="T28" fmla="*/ 21 w 711"/>
                <a:gd name="T29" fmla="*/ 18 h 796"/>
                <a:gd name="T30" fmla="*/ 21 w 711"/>
                <a:gd name="T31" fmla="*/ 16 h 796"/>
                <a:gd name="T32" fmla="*/ 20 w 711"/>
                <a:gd name="T33" fmla="*/ 15 h 796"/>
                <a:gd name="T34" fmla="*/ 20 w 711"/>
                <a:gd name="T35" fmla="*/ 13 h 796"/>
                <a:gd name="T36" fmla="*/ 20 w 711"/>
                <a:gd name="T37" fmla="*/ 14 h 796"/>
                <a:gd name="T38" fmla="*/ 19 w 711"/>
                <a:gd name="T39" fmla="*/ 15 h 796"/>
                <a:gd name="T40" fmla="*/ 19 w 711"/>
                <a:gd name="T41" fmla="*/ 17 h 796"/>
                <a:gd name="T42" fmla="*/ 19 w 711"/>
                <a:gd name="T43" fmla="*/ 18 h 796"/>
                <a:gd name="T44" fmla="*/ 19 w 711"/>
                <a:gd name="T45" fmla="*/ 19 h 796"/>
                <a:gd name="T46" fmla="*/ 19 w 711"/>
                <a:gd name="T47" fmla="*/ 20 h 796"/>
                <a:gd name="T48" fmla="*/ 18 w 711"/>
                <a:gd name="T49" fmla="*/ 21 h 796"/>
                <a:gd name="T50" fmla="*/ 18 w 711"/>
                <a:gd name="T51" fmla="*/ 22 h 796"/>
                <a:gd name="T52" fmla="*/ 18 w 711"/>
                <a:gd name="T53" fmla="*/ 24 h 796"/>
                <a:gd name="T54" fmla="*/ 18 w 711"/>
                <a:gd name="T55" fmla="*/ 25 h 796"/>
                <a:gd name="T56" fmla="*/ 18 w 711"/>
                <a:gd name="T57" fmla="*/ 26 h 796"/>
                <a:gd name="T58" fmla="*/ 18 w 711"/>
                <a:gd name="T59" fmla="*/ 27 h 796"/>
                <a:gd name="T60" fmla="*/ 18 w 711"/>
                <a:gd name="T61" fmla="*/ 29 h 796"/>
                <a:gd name="T62" fmla="*/ 18 w 711"/>
                <a:gd name="T63" fmla="*/ 32 h 796"/>
                <a:gd name="T64" fmla="*/ 18 w 711"/>
                <a:gd name="T65" fmla="*/ 31 h 796"/>
                <a:gd name="T66" fmla="*/ 17 w 711"/>
                <a:gd name="T67" fmla="*/ 30 h 796"/>
                <a:gd name="T68" fmla="*/ 16 w 711"/>
                <a:gd name="T69" fmla="*/ 30 h 796"/>
                <a:gd name="T70" fmla="*/ 16 w 711"/>
                <a:gd name="T71" fmla="*/ 29 h 796"/>
                <a:gd name="T72" fmla="*/ 15 w 711"/>
                <a:gd name="T73" fmla="*/ 28 h 796"/>
                <a:gd name="T74" fmla="*/ 15 w 711"/>
                <a:gd name="T75" fmla="*/ 27 h 796"/>
                <a:gd name="T76" fmla="*/ 14 w 711"/>
                <a:gd name="T77" fmla="*/ 26 h 796"/>
                <a:gd name="T78" fmla="*/ 14 w 711"/>
                <a:gd name="T79" fmla="*/ 25 h 796"/>
                <a:gd name="T80" fmla="*/ 14 w 711"/>
                <a:gd name="T81" fmla="*/ 24 h 796"/>
                <a:gd name="T82" fmla="*/ 13 w 711"/>
                <a:gd name="T83" fmla="*/ 22 h 796"/>
                <a:gd name="T84" fmla="*/ 13 w 711"/>
                <a:gd name="T85" fmla="*/ 21 h 796"/>
                <a:gd name="T86" fmla="*/ 13 w 711"/>
                <a:gd name="T87" fmla="*/ 20 h 796"/>
                <a:gd name="T88" fmla="*/ 13 w 711"/>
                <a:gd name="T89" fmla="*/ 19 h 796"/>
                <a:gd name="T90" fmla="*/ 13 w 711"/>
                <a:gd name="T91" fmla="*/ 17 h 796"/>
                <a:gd name="T92" fmla="*/ 12 w 711"/>
                <a:gd name="T93" fmla="*/ 16 h 796"/>
                <a:gd name="T94" fmla="*/ 12 w 711"/>
                <a:gd name="T95" fmla="*/ 14 h 796"/>
                <a:gd name="T96" fmla="*/ 5 w 711"/>
                <a:gd name="T97" fmla="*/ 27 h 796"/>
                <a:gd name="T98" fmla="*/ 5 w 711"/>
                <a:gd name="T99" fmla="*/ 11 h 796"/>
                <a:gd name="T100" fmla="*/ 0 w 711"/>
                <a:gd name="T101" fmla="*/ 20 h 796"/>
                <a:gd name="T102" fmla="*/ 0 w 711"/>
                <a:gd name="T103" fmla="*/ 6 h 796"/>
                <a:gd name="T104" fmla="*/ 13 w 711"/>
                <a:gd name="T105" fmla="*/ 0 h 796"/>
                <a:gd name="T106" fmla="*/ 25 w 711"/>
                <a:gd name="T107" fmla="*/ 1 h 796"/>
                <a:gd name="T108" fmla="*/ 26 w 711"/>
                <a:gd name="T109" fmla="*/ 18 h 7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11"/>
                <a:gd name="T166" fmla="*/ 0 h 796"/>
                <a:gd name="T167" fmla="*/ 711 w 711"/>
                <a:gd name="T168" fmla="*/ 796 h 79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11" h="796">
                  <a:moveTo>
                    <a:pt x="653" y="443"/>
                  </a:moveTo>
                  <a:lnTo>
                    <a:pt x="711" y="787"/>
                  </a:lnTo>
                  <a:lnTo>
                    <a:pt x="690" y="770"/>
                  </a:lnTo>
                  <a:lnTo>
                    <a:pt x="671" y="751"/>
                  </a:lnTo>
                  <a:lnTo>
                    <a:pt x="652" y="730"/>
                  </a:lnTo>
                  <a:lnTo>
                    <a:pt x="635" y="709"/>
                  </a:lnTo>
                  <a:lnTo>
                    <a:pt x="619" y="685"/>
                  </a:lnTo>
                  <a:lnTo>
                    <a:pt x="604" y="660"/>
                  </a:lnTo>
                  <a:lnTo>
                    <a:pt x="590" y="633"/>
                  </a:lnTo>
                  <a:lnTo>
                    <a:pt x="576" y="606"/>
                  </a:lnTo>
                  <a:lnTo>
                    <a:pt x="564" y="576"/>
                  </a:lnTo>
                  <a:lnTo>
                    <a:pt x="552" y="546"/>
                  </a:lnTo>
                  <a:lnTo>
                    <a:pt x="542" y="513"/>
                  </a:lnTo>
                  <a:lnTo>
                    <a:pt x="533" y="479"/>
                  </a:lnTo>
                  <a:lnTo>
                    <a:pt x="525" y="443"/>
                  </a:lnTo>
                  <a:lnTo>
                    <a:pt x="517" y="406"/>
                  </a:lnTo>
                  <a:lnTo>
                    <a:pt x="512" y="368"/>
                  </a:lnTo>
                  <a:lnTo>
                    <a:pt x="507" y="328"/>
                  </a:lnTo>
                  <a:lnTo>
                    <a:pt x="497" y="358"/>
                  </a:lnTo>
                  <a:lnTo>
                    <a:pt x="488" y="387"/>
                  </a:lnTo>
                  <a:lnTo>
                    <a:pt x="481" y="416"/>
                  </a:lnTo>
                  <a:lnTo>
                    <a:pt x="475" y="445"/>
                  </a:lnTo>
                  <a:lnTo>
                    <a:pt x="470" y="474"/>
                  </a:lnTo>
                  <a:lnTo>
                    <a:pt x="466" y="503"/>
                  </a:lnTo>
                  <a:lnTo>
                    <a:pt x="462" y="533"/>
                  </a:lnTo>
                  <a:lnTo>
                    <a:pt x="459" y="562"/>
                  </a:lnTo>
                  <a:lnTo>
                    <a:pt x="457" y="591"/>
                  </a:lnTo>
                  <a:lnTo>
                    <a:pt x="456" y="620"/>
                  </a:lnTo>
                  <a:lnTo>
                    <a:pt x="456" y="649"/>
                  </a:lnTo>
                  <a:lnTo>
                    <a:pt x="455" y="678"/>
                  </a:lnTo>
                  <a:lnTo>
                    <a:pt x="456" y="738"/>
                  </a:lnTo>
                  <a:lnTo>
                    <a:pt x="458" y="796"/>
                  </a:lnTo>
                  <a:lnTo>
                    <a:pt x="441" y="778"/>
                  </a:lnTo>
                  <a:lnTo>
                    <a:pt x="426" y="759"/>
                  </a:lnTo>
                  <a:lnTo>
                    <a:pt x="412" y="739"/>
                  </a:lnTo>
                  <a:lnTo>
                    <a:pt x="397" y="717"/>
                  </a:lnTo>
                  <a:lnTo>
                    <a:pt x="385" y="695"/>
                  </a:lnTo>
                  <a:lnTo>
                    <a:pt x="374" y="671"/>
                  </a:lnTo>
                  <a:lnTo>
                    <a:pt x="363" y="646"/>
                  </a:lnTo>
                  <a:lnTo>
                    <a:pt x="353" y="619"/>
                  </a:lnTo>
                  <a:lnTo>
                    <a:pt x="345" y="591"/>
                  </a:lnTo>
                  <a:lnTo>
                    <a:pt x="337" y="562"/>
                  </a:lnTo>
                  <a:lnTo>
                    <a:pt x="331" y="531"/>
                  </a:lnTo>
                  <a:lnTo>
                    <a:pt x="324" y="500"/>
                  </a:lnTo>
                  <a:lnTo>
                    <a:pt x="320" y="467"/>
                  </a:lnTo>
                  <a:lnTo>
                    <a:pt x="315" y="433"/>
                  </a:lnTo>
                  <a:lnTo>
                    <a:pt x="312" y="398"/>
                  </a:lnTo>
                  <a:lnTo>
                    <a:pt x="310" y="361"/>
                  </a:lnTo>
                  <a:lnTo>
                    <a:pt x="123" y="681"/>
                  </a:lnTo>
                  <a:lnTo>
                    <a:pt x="123" y="286"/>
                  </a:lnTo>
                  <a:lnTo>
                    <a:pt x="0" y="500"/>
                  </a:lnTo>
                  <a:lnTo>
                    <a:pt x="0" y="148"/>
                  </a:lnTo>
                  <a:lnTo>
                    <a:pt x="327" y="0"/>
                  </a:lnTo>
                  <a:lnTo>
                    <a:pt x="614" y="16"/>
                  </a:lnTo>
                  <a:lnTo>
                    <a:pt x="653" y="44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5" name="Freeform 1352"/>
            <p:cNvSpPr>
              <a:spLocks noEditPoints="1"/>
            </p:cNvSpPr>
            <p:nvPr/>
          </p:nvSpPr>
          <p:spPr bwMode="auto">
            <a:xfrm>
              <a:off x="2859" y="1434"/>
              <a:ext cx="148" cy="164"/>
            </a:xfrm>
            <a:custGeom>
              <a:avLst/>
              <a:gdLst>
                <a:gd name="T0" fmla="*/ 27 w 736"/>
                <a:gd name="T1" fmla="*/ 18 h 820"/>
                <a:gd name="T2" fmla="*/ 29 w 736"/>
                <a:gd name="T3" fmla="*/ 32 h 820"/>
                <a:gd name="T4" fmla="*/ 29 w 736"/>
                <a:gd name="T5" fmla="*/ 32 h 820"/>
                <a:gd name="T6" fmla="*/ 29 w 736"/>
                <a:gd name="T7" fmla="*/ 32 h 820"/>
                <a:gd name="T8" fmla="*/ 29 w 736"/>
                <a:gd name="T9" fmla="*/ 32 h 820"/>
                <a:gd name="T10" fmla="*/ 28 w 736"/>
                <a:gd name="T11" fmla="*/ 32 h 820"/>
                <a:gd name="T12" fmla="*/ 28 w 736"/>
                <a:gd name="T13" fmla="*/ 30 h 820"/>
                <a:gd name="T14" fmla="*/ 27 w 736"/>
                <a:gd name="T15" fmla="*/ 31 h 820"/>
                <a:gd name="T16" fmla="*/ 26 w 736"/>
                <a:gd name="T17" fmla="*/ 28 h 820"/>
                <a:gd name="T18" fmla="*/ 27 w 736"/>
                <a:gd name="T19" fmla="*/ 31 h 820"/>
                <a:gd name="T20" fmla="*/ 23 w 736"/>
                <a:gd name="T21" fmla="*/ 26 h 820"/>
                <a:gd name="T22" fmla="*/ 22 w 736"/>
                <a:gd name="T23" fmla="*/ 21 h 820"/>
                <a:gd name="T24" fmla="*/ 21 w 736"/>
                <a:gd name="T25" fmla="*/ 16 h 820"/>
                <a:gd name="T26" fmla="*/ 21 w 736"/>
                <a:gd name="T27" fmla="*/ 16 h 820"/>
                <a:gd name="T28" fmla="*/ 23 w 736"/>
                <a:gd name="T29" fmla="*/ 21 h 820"/>
                <a:gd name="T30" fmla="*/ 24 w 736"/>
                <a:gd name="T31" fmla="*/ 25 h 820"/>
                <a:gd name="T32" fmla="*/ 25 w 736"/>
                <a:gd name="T33" fmla="*/ 29 h 820"/>
                <a:gd name="T34" fmla="*/ 21 w 736"/>
                <a:gd name="T35" fmla="*/ 13 h 820"/>
                <a:gd name="T36" fmla="*/ 21 w 736"/>
                <a:gd name="T37" fmla="*/ 14 h 820"/>
                <a:gd name="T38" fmla="*/ 20 w 736"/>
                <a:gd name="T39" fmla="*/ 17 h 820"/>
                <a:gd name="T40" fmla="*/ 19 w 736"/>
                <a:gd name="T41" fmla="*/ 23 h 820"/>
                <a:gd name="T42" fmla="*/ 19 w 736"/>
                <a:gd name="T43" fmla="*/ 18 h 820"/>
                <a:gd name="T44" fmla="*/ 21 w 736"/>
                <a:gd name="T45" fmla="*/ 14 h 820"/>
                <a:gd name="T46" fmla="*/ 19 w 736"/>
                <a:gd name="T47" fmla="*/ 28 h 820"/>
                <a:gd name="T48" fmla="*/ 18 w 736"/>
                <a:gd name="T49" fmla="*/ 32 h 820"/>
                <a:gd name="T50" fmla="*/ 18 w 736"/>
                <a:gd name="T51" fmla="*/ 26 h 820"/>
                <a:gd name="T52" fmla="*/ 19 w 736"/>
                <a:gd name="T53" fmla="*/ 32 h 820"/>
                <a:gd name="T54" fmla="*/ 19 w 736"/>
                <a:gd name="T55" fmla="*/ 33 h 820"/>
                <a:gd name="T56" fmla="*/ 19 w 736"/>
                <a:gd name="T57" fmla="*/ 32 h 820"/>
                <a:gd name="T58" fmla="*/ 16 w 736"/>
                <a:gd name="T59" fmla="*/ 29 h 820"/>
                <a:gd name="T60" fmla="*/ 15 w 736"/>
                <a:gd name="T61" fmla="*/ 25 h 820"/>
                <a:gd name="T62" fmla="*/ 17 w 736"/>
                <a:gd name="T63" fmla="*/ 30 h 820"/>
                <a:gd name="T64" fmla="*/ 14 w 736"/>
                <a:gd name="T65" fmla="*/ 25 h 820"/>
                <a:gd name="T66" fmla="*/ 13 w 736"/>
                <a:gd name="T67" fmla="*/ 19 h 820"/>
                <a:gd name="T68" fmla="*/ 13 w 736"/>
                <a:gd name="T69" fmla="*/ 16 h 820"/>
                <a:gd name="T70" fmla="*/ 14 w 736"/>
                <a:gd name="T71" fmla="*/ 23 h 820"/>
                <a:gd name="T72" fmla="*/ 13 w 736"/>
                <a:gd name="T73" fmla="*/ 15 h 820"/>
                <a:gd name="T74" fmla="*/ 13 w 736"/>
                <a:gd name="T75" fmla="*/ 15 h 820"/>
                <a:gd name="T76" fmla="*/ 13 w 736"/>
                <a:gd name="T77" fmla="*/ 15 h 820"/>
                <a:gd name="T78" fmla="*/ 6 w 736"/>
                <a:gd name="T79" fmla="*/ 28 h 820"/>
                <a:gd name="T80" fmla="*/ 5 w 736"/>
                <a:gd name="T81" fmla="*/ 28 h 820"/>
                <a:gd name="T82" fmla="*/ 6 w 736"/>
                <a:gd name="T83" fmla="*/ 28 h 820"/>
                <a:gd name="T84" fmla="*/ 5 w 736"/>
                <a:gd name="T85" fmla="*/ 28 h 820"/>
                <a:gd name="T86" fmla="*/ 5 w 736"/>
                <a:gd name="T87" fmla="*/ 12 h 820"/>
                <a:gd name="T88" fmla="*/ 5 w 736"/>
                <a:gd name="T89" fmla="*/ 12 h 820"/>
                <a:gd name="T90" fmla="*/ 5 w 736"/>
                <a:gd name="T91" fmla="*/ 12 h 820"/>
                <a:gd name="T92" fmla="*/ 1 w 736"/>
                <a:gd name="T93" fmla="*/ 21 h 820"/>
                <a:gd name="T94" fmla="*/ 0 w 736"/>
                <a:gd name="T95" fmla="*/ 20 h 820"/>
                <a:gd name="T96" fmla="*/ 1 w 736"/>
                <a:gd name="T97" fmla="*/ 6 h 820"/>
                <a:gd name="T98" fmla="*/ 0 w 736"/>
                <a:gd name="T99" fmla="*/ 6 h 820"/>
                <a:gd name="T100" fmla="*/ 0 w 736"/>
                <a:gd name="T101" fmla="*/ 6 h 820"/>
                <a:gd name="T102" fmla="*/ 13 w 736"/>
                <a:gd name="T103" fmla="*/ 0 h 820"/>
                <a:gd name="T104" fmla="*/ 14 w 736"/>
                <a:gd name="T105" fmla="*/ 0 h 820"/>
                <a:gd name="T106" fmla="*/ 25 w 736"/>
                <a:gd name="T107" fmla="*/ 1 h 820"/>
                <a:gd name="T108" fmla="*/ 25 w 736"/>
                <a:gd name="T109" fmla="*/ 1 h 820"/>
                <a:gd name="T110" fmla="*/ 25 w 736"/>
                <a:gd name="T111" fmla="*/ 1 h 820"/>
                <a:gd name="T112" fmla="*/ 27 w 736"/>
                <a:gd name="T113" fmla="*/ 18 h 8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6"/>
                <a:gd name="T172" fmla="*/ 0 h 820"/>
                <a:gd name="T173" fmla="*/ 736 w 736"/>
                <a:gd name="T174" fmla="*/ 820 h 8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6" h="820">
                  <a:moveTo>
                    <a:pt x="678" y="453"/>
                  </a:moveTo>
                  <a:lnTo>
                    <a:pt x="736" y="797"/>
                  </a:lnTo>
                  <a:lnTo>
                    <a:pt x="711" y="802"/>
                  </a:lnTo>
                  <a:lnTo>
                    <a:pt x="654" y="456"/>
                  </a:lnTo>
                  <a:lnTo>
                    <a:pt x="678" y="453"/>
                  </a:lnTo>
                  <a:close/>
                  <a:moveTo>
                    <a:pt x="736" y="797"/>
                  </a:moveTo>
                  <a:lnTo>
                    <a:pt x="736" y="801"/>
                  </a:lnTo>
                  <a:lnTo>
                    <a:pt x="735" y="805"/>
                  </a:lnTo>
                  <a:lnTo>
                    <a:pt x="732" y="807"/>
                  </a:lnTo>
                  <a:lnTo>
                    <a:pt x="729" y="809"/>
                  </a:lnTo>
                  <a:lnTo>
                    <a:pt x="726" y="810"/>
                  </a:lnTo>
                  <a:lnTo>
                    <a:pt x="723" y="811"/>
                  </a:lnTo>
                  <a:lnTo>
                    <a:pt x="718" y="810"/>
                  </a:lnTo>
                  <a:lnTo>
                    <a:pt x="715" y="809"/>
                  </a:lnTo>
                  <a:lnTo>
                    <a:pt x="723" y="799"/>
                  </a:lnTo>
                  <a:lnTo>
                    <a:pt x="736" y="797"/>
                  </a:lnTo>
                  <a:close/>
                  <a:moveTo>
                    <a:pt x="715" y="809"/>
                  </a:moveTo>
                  <a:lnTo>
                    <a:pt x="717" y="809"/>
                  </a:lnTo>
                  <a:lnTo>
                    <a:pt x="716" y="809"/>
                  </a:lnTo>
                  <a:lnTo>
                    <a:pt x="730" y="789"/>
                  </a:lnTo>
                  <a:lnTo>
                    <a:pt x="731" y="79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716" y="809"/>
                  </a:moveTo>
                  <a:lnTo>
                    <a:pt x="715" y="809"/>
                  </a:lnTo>
                  <a:lnTo>
                    <a:pt x="723" y="799"/>
                  </a:lnTo>
                  <a:lnTo>
                    <a:pt x="716" y="809"/>
                  </a:lnTo>
                  <a:close/>
                  <a:moveTo>
                    <a:pt x="715" y="809"/>
                  </a:moveTo>
                  <a:lnTo>
                    <a:pt x="703" y="798"/>
                  </a:lnTo>
                  <a:lnTo>
                    <a:pt x="691" y="789"/>
                  </a:lnTo>
                  <a:lnTo>
                    <a:pt x="681" y="778"/>
                  </a:lnTo>
                  <a:lnTo>
                    <a:pt x="670" y="766"/>
                  </a:lnTo>
                  <a:lnTo>
                    <a:pt x="687" y="750"/>
                  </a:lnTo>
                  <a:lnTo>
                    <a:pt x="698" y="761"/>
                  </a:lnTo>
                  <a:lnTo>
                    <a:pt x="709" y="770"/>
                  </a:lnTo>
                  <a:lnTo>
                    <a:pt x="719" y="78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670" y="766"/>
                  </a:moveTo>
                  <a:lnTo>
                    <a:pt x="659" y="755"/>
                  </a:lnTo>
                  <a:lnTo>
                    <a:pt x="649" y="742"/>
                  </a:lnTo>
                  <a:lnTo>
                    <a:pt x="638" y="729"/>
                  </a:lnTo>
                  <a:lnTo>
                    <a:pt x="629" y="716"/>
                  </a:lnTo>
                  <a:lnTo>
                    <a:pt x="649" y="702"/>
                  </a:lnTo>
                  <a:lnTo>
                    <a:pt x="658" y="714"/>
                  </a:lnTo>
                  <a:lnTo>
                    <a:pt x="668" y="726"/>
                  </a:lnTo>
                  <a:lnTo>
                    <a:pt x="677" y="738"/>
                  </a:lnTo>
                  <a:lnTo>
                    <a:pt x="687" y="750"/>
                  </a:lnTo>
                  <a:lnTo>
                    <a:pt x="670" y="766"/>
                  </a:lnTo>
                  <a:close/>
                  <a:moveTo>
                    <a:pt x="629" y="716"/>
                  </a:moveTo>
                  <a:lnTo>
                    <a:pt x="618" y="699"/>
                  </a:lnTo>
                  <a:lnTo>
                    <a:pt x="606" y="681"/>
                  </a:lnTo>
                  <a:lnTo>
                    <a:pt x="595" y="661"/>
                  </a:lnTo>
                  <a:lnTo>
                    <a:pt x="586" y="641"/>
                  </a:lnTo>
                  <a:lnTo>
                    <a:pt x="576" y="620"/>
                  </a:lnTo>
                  <a:lnTo>
                    <a:pt x="567" y="599"/>
                  </a:lnTo>
                  <a:lnTo>
                    <a:pt x="559" y="577"/>
                  </a:lnTo>
                  <a:lnTo>
                    <a:pt x="550" y="553"/>
                  </a:lnTo>
                  <a:lnTo>
                    <a:pt x="543" y="529"/>
                  </a:lnTo>
                  <a:lnTo>
                    <a:pt x="536" y="506"/>
                  </a:lnTo>
                  <a:lnTo>
                    <a:pt x="529" y="480"/>
                  </a:lnTo>
                  <a:lnTo>
                    <a:pt x="524" y="454"/>
                  </a:lnTo>
                  <a:lnTo>
                    <a:pt x="519" y="427"/>
                  </a:lnTo>
                  <a:lnTo>
                    <a:pt x="514" y="399"/>
                  </a:lnTo>
                  <a:lnTo>
                    <a:pt x="510" y="371"/>
                  </a:lnTo>
                  <a:lnTo>
                    <a:pt x="507" y="342"/>
                  </a:lnTo>
                  <a:lnTo>
                    <a:pt x="530" y="338"/>
                  </a:lnTo>
                  <a:lnTo>
                    <a:pt x="534" y="367"/>
                  </a:lnTo>
                  <a:lnTo>
                    <a:pt x="538" y="394"/>
                  </a:lnTo>
                  <a:lnTo>
                    <a:pt x="542" y="421"/>
                  </a:lnTo>
                  <a:lnTo>
                    <a:pt x="548" y="448"/>
                  </a:lnTo>
                  <a:lnTo>
                    <a:pt x="553" y="473"/>
                  </a:lnTo>
                  <a:lnTo>
                    <a:pt x="560" y="498"/>
                  </a:lnTo>
                  <a:lnTo>
                    <a:pt x="566" y="522"/>
                  </a:lnTo>
                  <a:lnTo>
                    <a:pt x="574" y="546"/>
                  </a:lnTo>
                  <a:lnTo>
                    <a:pt x="581" y="567"/>
                  </a:lnTo>
                  <a:lnTo>
                    <a:pt x="589" y="589"/>
                  </a:lnTo>
                  <a:lnTo>
                    <a:pt x="597" y="609"/>
                  </a:lnTo>
                  <a:lnTo>
                    <a:pt x="607" y="630"/>
                  </a:lnTo>
                  <a:lnTo>
                    <a:pt x="617" y="649"/>
                  </a:lnTo>
                  <a:lnTo>
                    <a:pt x="627" y="668"/>
                  </a:lnTo>
                  <a:lnTo>
                    <a:pt x="637" y="685"/>
                  </a:lnTo>
                  <a:lnTo>
                    <a:pt x="649" y="702"/>
                  </a:lnTo>
                  <a:lnTo>
                    <a:pt x="629" y="716"/>
                  </a:lnTo>
                  <a:close/>
                  <a:moveTo>
                    <a:pt x="507" y="336"/>
                  </a:moveTo>
                  <a:lnTo>
                    <a:pt x="509" y="333"/>
                  </a:lnTo>
                  <a:lnTo>
                    <a:pt x="512" y="331"/>
                  </a:lnTo>
                  <a:lnTo>
                    <a:pt x="515" y="329"/>
                  </a:lnTo>
                  <a:lnTo>
                    <a:pt x="520" y="329"/>
                  </a:lnTo>
                  <a:lnTo>
                    <a:pt x="524" y="330"/>
                  </a:lnTo>
                  <a:lnTo>
                    <a:pt x="527" y="332"/>
                  </a:lnTo>
                  <a:lnTo>
                    <a:pt x="529" y="335"/>
                  </a:lnTo>
                  <a:lnTo>
                    <a:pt x="530" y="338"/>
                  </a:lnTo>
                  <a:lnTo>
                    <a:pt x="519" y="340"/>
                  </a:lnTo>
                  <a:lnTo>
                    <a:pt x="507" y="336"/>
                  </a:lnTo>
                  <a:close/>
                  <a:moveTo>
                    <a:pt x="530" y="344"/>
                  </a:moveTo>
                  <a:lnTo>
                    <a:pt x="521" y="373"/>
                  </a:lnTo>
                  <a:lnTo>
                    <a:pt x="512" y="402"/>
                  </a:lnTo>
                  <a:lnTo>
                    <a:pt x="505" y="431"/>
                  </a:lnTo>
                  <a:lnTo>
                    <a:pt x="499" y="459"/>
                  </a:lnTo>
                  <a:lnTo>
                    <a:pt x="494" y="488"/>
                  </a:lnTo>
                  <a:lnTo>
                    <a:pt x="489" y="518"/>
                  </a:lnTo>
                  <a:lnTo>
                    <a:pt x="486" y="546"/>
                  </a:lnTo>
                  <a:lnTo>
                    <a:pt x="483" y="575"/>
                  </a:lnTo>
                  <a:lnTo>
                    <a:pt x="459" y="573"/>
                  </a:lnTo>
                  <a:lnTo>
                    <a:pt x="461" y="543"/>
                  </a:lnTo>
                  <a:lnTo>
                    <a:pt x="466" y="513"/>
                  </a:lnTo>
                  <a:lnTo>
                    <a:pt x="470" y="484"/>
                  </a:lnTo>
                  <a:lnTo>
                    <a:pt x="475" y="455"/>
                  </a:lnTo>
                  <a:lnTo>
                    <a:pt x="481" y="425"/>
                  </a:lnTo>
                  <a:lnTo>
                    <a:pt x="488" y="396"/>
                  </a:lnTo>
                  <a:lnTo>
                    <a:pt x="497" y="365"/>
                  </a:lnTo>
                  <a:lnTo>
                    <a:pt x="507" y="336"/>
                  </a:lnTo>
                  <a:lnTo>
                    <a:pt x="530" y="344"/>
                  </a:lnTo>
                  <a:close/>
                  <a:moveTo>
                    <a:pt x="483" y="575"/>
                  </a:moveTo>
                  <a:lnTo>
                    <a:pt x="482" y="604"/>
                  </a:lnTo>
                  <a:lnTo>
                    <a:pt x="481" y="633"/>
                  </a:lnTo>
                  <a:lnTo>
                    <a:pt x="480" y="662"/>
                  </a:lnTo>
                  <a:lnTo>
                    <a:pt x="480" y="691"/>
                  </a:lnTo>
                  <a:lnTo>
                    <a:pt x="480" y="721"/>
                  </a:lnTo>
                  <a:lnTo>
                    <a:pt x="480" y="749"/>
                  </a:lnTo>
                  <a:lnTo>
                    <a:pt x="481" y="778"/>
                  </a:lnTo>
                  <a:lnTo>
                    <a:pt x="482" y="807"/>
                  </a:lnTo>
                  <a:lnTo>
                    <a:pt x="458" y="808"/>
                  </a:lnTo>
                  <a:lnTo>
                    <a:pt x="457" y="779"/>
                  </a:lnTo>
                  <a:lnTo>
                    <a:pt x="456" y="750"/>
                  </a:lnTo>
                  <a:lnTo>
                    <a:pt x="455" y="720"/>
                  </a:lnTo>
                  <a:lnTo>
                    <a:pt x="455" y="690"/>
                  </a:lnTo>
                  <a:lnTo>
                    <a:pt x="455" y="661"/>
                  </a:lnTo>
                  <a:lnTo>
                    <a:pt x="456" y="632"/>
                  </a:lnTo>
                  <a:lnTo>
                    <a:pt x="457" y="602"/>
                  </a:lnTo>
                  <a:lnTo>
                    <a:pt x="459" y="573"/>
                  </a:lnTo>
                  <a:lnTo>
                    <a:pt x="483" y="575"/>
                  </a:lnTo>
                  <a:close/>
                  <a:moveTo>
                    <a:pt x="482" y="807"/>
                  </a:moveTo>
                  <a:lnTo>
                    <a:pt x="482" y="811"/>
                  </a:lnTo>
                  <a:lnTo>
                    <a:pt x="480" y="815"/>
                  </a:lnTo>
                  <a:lnTo>
                    <a:pt x="478" y="817"/>
                  </a:lnTo>
                  <a:lnTo>
                    <a:pt x="474" y="819"/>
                  </a:lnTo>
                  <a:lnTo>
                    <a:pt x="471" y="820"/>
                  </a:lnTo>
                  <a:lnTo>
                    <a:pt x="468" y="820"/>
                  </a:lnTo>
                  <a:lnTo>
                    <a:pt x="465" y="819"/>
                  </a:lnTo>
                  <a:lnTo>
                    <a:pt x="461" y="817"/>
                  </a:lnTo>
                  <a:lnTo>
                    <a:pt x="470" y="808"/>
                  </a:lnTo>
                  <a:lnTo>
                    <a:pt x="482" y="807"/>
                  </a:lnTo>
                  <a:close/>
                  <a:moveTo>
                    <a:pt x="461" y="817"/>
                  </a:moveTo>
                  <a:lnTo>
                    <a:pt x="444" y="798"/>
                  </a:lnTo>
                  <a:lnTo>
                    <a:pt x="428" y="779"/>
                  </a:lnTo>
                  <a:lnTo>
                    <a:pt x="413" y="758"/>
                  </a:lnTo>
                  <a:lnTo>
                    <a:pt x="399" y="736"/>
                  </a:lnTo>
                  <a:lnTo>
                    <a:pt x="386" y="713"/>
                  </a:lnTo>
                  <a:lnTo>
                    <a:pt x="374" y="688"/>
                  </a:lnTo>
                  <a:lnTo>
                    <a:pt x="363" y="662"/>
                  </a:lnTo>
                  <a:lnTo>
                    <a:pt x="353" y="635"/>
                  </a:lnTo>
                  <a:lnTo>
                    <a:pt x="377" y="627"/>
                  </a:lnTo>
                  <a:lnTo>
                    <a:pt x="386" y="653"/>
                  </a:lnTo>
                  <a:lnTo>
                    <a:pt x="397" y="677"/>
                  </a:lnTo>
                  <a:lnTo>
                    <a:pt x="407" y="701"/>
                  </a:lnTo>
                  <a:lnTo>
                    <a:pt x="419" y="723"/>
                  </a:lnTo>
                  <a:lnTo>
                    <a:pt x="433" y="744"/>
                  </a:lnTo>
                  <a:lnTo>
                    <a:pt x="447" y="764"/>
                  </a:lnTo>
                  <a:lnTo>
                    <a:pt x="462" y="782"/>
                  </a:lnTo>
                  <a:lnTo>
                    <a:pt x="479" y="798"/>
                  </a:lnTo>
                  <a:lnTo>
                    <a:pt x="461" y="817"/>
                  </a:lnTo>
                  <a:close/>
                  <a:moveTo>
                    <a:pt x="353" y="635"/>
                  </a:moveTo>
                  <a:lnTo>
                    <a:pt x="345" y="606"/>
                  </a:lnTo>
                  <a:lnTo>
                    <a:pt x="337" y="577"/>
                  </a:lnTo>
                  <a:lnTo>
                    <a:pt x="331" y="546"/>
                  </a:lnTo>
                  <a:lnTo>
                    <a:pt x="324" y="514"/>
                  </a:lnTo>
                  <a:lnTo>
                    <a:pt x="320" y="481"/>
                  </a:lnTo>
                  <a:lnTo>
                    <a:pt x="316" y="446"/>
                  </a:lnTo>
                  <a:lnTo>
                    <a:pt x="312" y="411"/>
                  </a:lnTo>
                  <a:lnTo>
                    <a:pt x="310" y="373"/>
                  </a:lnTo>
                  <a:lnTo>
                    <a:pt x="335" y="373"/>
                  </a:lnTo>
                  <a:lnTo>
                    <a:pt x="337" y="408"/>
                  </a:lnTo>
                  <a:lnTo>
                    <a:pt x="339" y="444"/>
                  </a:lnTo>
                  <a:lnTo>
                    <a:pt x="344" y="478"/>
                  </a:lnTo>
                  <a:lnTo>
                    <a:pt x="348" y="510"/>
                  </a:lnTo>
                  <a:lnTo>
                    <a:pt x="354" y="541"/>
                  </a:lnTo>
                  <a:lnTo>
                    <a:pt x="361" y="570"/>
                  </a:lnTo>
                  <a:lnTo>
                    <a:pt x="368" y="600"/>
                  </a:lnTo>
                  <a:lnTo>
                    <a:pt x="377" y="627"/>
                  </a:lnTo>
                  <a:lnTo>
                    <a:pt x="353" y="635"/>
                  </a:lnTo>
                  <a:close/>
                  <a:moveTo>
                    <a:pt x="312" y="366"/>
                  </a:moveTo>
                  <a:lnTo>
                    <a:pt x="314" y="364"/>
                  </a:lnTo>
                  <a:lnTo>
                    <a:pt x="318" y="362"/>
                  </a:lnTo>
                  <a:lnTo>
                    <a:pt x="321" y="361"/>
                  </a:lnTo>
                  <a:lnTo>
                    <a:pt x="325" y="362"/>
                  </a:lnTo>
                  <a:lnTo>
                    <a:pt x="328" y="363"/>
                  </a:lnTo>
                  <a:lnTo>
                    <a:pt x="332" y="365"/>
                  </a:lnTo>
                  <a:lnTo>
                    <a:pt x="334" y="369"/>
                  </a:lnTo>
                  <a:lnTo>
                    <a:pt x="335" y="373"/>
                  </a:lnTo>
                  <a:lnTo>
                    <a:pt x="322" y="373"/>
                  </a:lnTo>
                  <a:lnTo>
                    <a:pt x="312" y="366"/>
                  </a:lnTo>
                  <a:close/>
                  <a:moveTo>
                    <a:pt x="333" y="379"/>
                  </a:moveTo>
                  <a:lnTo>
                    <a:pt x="146" y="698"/>
                  </a:lnTo>
                  <a:lnTo>
                    <a:pt x="124" y="686"/>
                  </a:lnTo>
                  <a:lnTo>
                    <a:pt x="312" y="366"/>
                  </a:lnTo>
                  <a:lnTo>
                    <a:pt x="333" y="379"/>
                  </a:lnTo>
                  <a:close/>
                  <a:moveTo>
                    <a:pt x="146" y="698"/>
                  </a:moveTo>
                  <a:lnTo>
                    <a:pt x="143" y="701"/>
                  </a:lnTo>
                  <a:lnTo>
                    <a:pt x="139" y="703"/>
                  </a:lnTo>
                  <a:lnTo>
                    <a:pt x="136" y="703"/>
                  </a:lnTo>
                  <a:lnTo>
                    <a:pt x="132" y="703"/>
                  </a:lnTo>
                  <a:lnTo>
                    <a:pt x="129" y="701"/>
                  </a:lnTo>
                  <a:lnTo>
                    <a:pt x="125" y="699"/>
                  </a:lnTo>
                  <a:lnTo>
                    <a:pt x="123" y="696"/>
                  </a:lnTo>
                  <a:lnTo>
                    <a:pt x="123" y="693"/>
                  </a:lnTo>
                  <a:lnTo>
                    <a:pt x="135" y="693"/>
                  </a:lnTo>
                  <a:lnTo>
                    <a:pt x="146" y="698"/>
                  </a:lnTo>
                  <a:close/>
                  <a:moveTo>
                    <a:pt x="123" y="693"/>
                  </a:moveTo>
                  <a:lnTo>
                    <a:pt x="123" y="298"/>
                  </a:lnTo>
                  <a:lnTo>
                    <a:pt x="147" y="298"/>
                  </a:lnTo>
                  <a:lnTo>
                    <a:pt x="147" y="693"/>
                  </a:lnTo>
                  <a:lnTo>
                    <a:pt x="123" y="693"/>
                  </a:lnTo>
                  <a:close/>
                  <a:moveTo>
                    <a:pt x="124" y="293"/>
                  </a:moveTo>
                  <a:lnTo>
                    <a:pt x="127" y="290"/>
                  </a:lnTo>
                  <a:lnTo>
                    <a:pt x="130" y="288"/>
                  </a:lnTo>
                  <a:lnTo>
                    <a:pt x="134" y="288"/>
                  </a:lnTo>
                  <a:lnTo>
                    <a:pt x="137" y="288"/>
                  </a:lnTo>
                  <a:lnTo>
                    <a:pt x="142" y="290"/>
                  </a:lnTo>
                  <a:lnTo>
                    <a:pt x="144" y="292"/>
                  </a:lnTo>
                  <a:lnTo>
                    <a:pt x="146" y="295"/>
                  </a:lnTo>
                  <a:lnTo>
                    <a:pt x="147" y="298"/>
                  </a:lnTo>
                  <a:lnTo>
                    <a:pt x="135" y="298"/>
                  </a:lnTo>
                  <a:lnTo>
                    <a:pt x="124" y="293"/>
                  </a:lnTo>
                  <a:close/>
                  <a:moveTo>
                    <a:pt x="146" y="305"/>
                  </a:moveTo>
                  <a:lnTo>
                    <a:pt x="23" y="518"/>
                  </a:lnTo>
                  <a:lnTo>
                    <a:pt x="1" y="506"/>
                  </a:lnTo>
                  <a:lnTo>
                    <a:pt x="124" y="293"/>
                  </a:lnTo>
                  <a:lnTo>
                    <a:pt x="146" y="305"/>
                  </a:lnTo>
                  <a:close/>
                  <a:moveTo>
                    <a:pt x="23" y="518"/>
                  </a:moveTo>
                  <a:lnTo>
                    <a:pt x="20" y="521"/>
                  </a:lnTo>
                  <a:lnTo>
                    <a:pt x="16" y="523"/>
                  </a:lnTo>
                  <a:lnTo>
                    <a:pt x="13" y="523"/>
                  </a:lnTo>
                  <a:lnTo>
                    <a:pt x="9" y="523"/>
                  </a:lnTo>
                  <a:lnTo>
                    <a:pt x="6" y="521"/>
                  </a:lnTo>
                  <a:lnTo>
                    <a:pt x="2" y="519"/>
                  </a:lnTo>
                  <a:lnTo>
                    <a:pt x="0" y="515"/>
                  </a:lnTo>
                  <a:lnTo>
                    <a:pt x="0" y="512"/>
                  </a:lnTo>
                  <a:lnTo>
                    <a:pt x="12" y="512"/>
                  </a:lnTo>
                  <a:lnTo>
                    <a:pt x="23" y="518"/>
                  </a:lnTo>
                  <a:close/>
                  <a:moveTo>
                    <a:pt x="0" y="512"/>
                  </a:moveTo>
                  <a:lnTo>
                    <a:pt x="0" y="160"/>
                  </a:lnTo>
                  <a:lnTo>
                    <a:pt x="24" y="160"/>
                  </a:lnTo>
                  <a:lnTo>
                    <a:pt x="24" y="512"/>
                  </a:lnTo>
                  <a:lnTo>
                    <a:pt x="0" y="512"/>
                  </a:lnTo>
                  <a:close/>
                  <a:moveTo>
                    <a:pt x="0" y="160"/>
                  </a:moveTo>
                  <a:lnTo>
                    <a:pt x="0" y="157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7" y="148"/>
                  </a:lnTo>
                  <a:lnTo>
                    <a:pt x="12" y="160"/>
                  </a:lnTo>
                  <a:lnTo>
                    <a:pt x="0" y="160"/>
                  </a:lnTo>
                  <a:close/>
                  <a:moveTo>
                    <a:pt x="7" y="148"/>
                  </a:moveTo>
                  <a:lnTo>
                    <a:pt x="335" y="1"/>
                  </a:lnTo>
                  <a:lnTo>
                    <a:pt x="345" y="24"/>
                  </a:lnTo>
                  <a:lnTo>
                    <a:pt x="17" y="171"/>
                  </a:lnTo>
                  <a:lnTo>
                    <a:pt x="7" y="148"/>
                  </a:lnTo>
                  <a:close/>
                  <a:moveTo>
                    <a:pt x="335" y="1"/>
                  </a:moveTo>
                  <a:lnTo>
                    <a:pt x="337" y="0"/>
                  </a:lnTo>
                  <a:lnTo>
                    <a:pt x="340" y="0"/>
                  </a:lnTo>
                  <a:lnTo>
                    <a:pt x="339" y="12"/>
                  </a:lnTo>
                  <a:lnTo>
                    <a:pt x="335" y="1"/>
                  </a:lnTo>
                  <a:close/>
                  <a:moveTo>
                    <a:pt x="340" y="0"/>
                  </a:moveTo>
                  <a:lnTo>
                    <a:pt x="627" y="16"/>
                  </a:lnTo>
                  <a:lnTo>
                    <a:pt x="626" y="40"/>
                  </a:lnTo>
                  <a:lnTo>
                    <a:pt x="339" y="25"/>
                  </a:lnTo>
                  <a:lnTo>
                    <a:pt x="340" y="0"/>
                  </a:lnTo>
                  <a:close/>
                  <a:moveTo>
                    <a:pt x="627" y="16"/>
                  </a:moveTo>
                  <a:lnTo>
                    <a:pt x="630" y="18"/>
                  </a:lnTo>
                  <a:lnTo>
                    <a:pt x="634" y="20"/>
                  </a:lnTo>
                  <a:lnTo>
                    <a:pt x="636" y="23"/>
                  </a:lnTo>
                  <a:lnTo>
                    <a:pt x="637" y="27"/>
                  </a:lnTo>
                  <a:lnTo>
                    <a:pt x="626" y="28"/>
                  </a:lnTo>
                  <a:lnTo>
                    <a:pt x="627" y="16"/>
                  </a:lnTo>
                  <a:close/>
                  <a:moveTo>
                    <a:pt x="637" y="27"/>
                  </a:moveTo>
                  <a:lnTo>
                    <a:pt x="678" y="454"/>
                  </a:lnTo>
                  <a:lnTo>
                    <a:pt x="654" y="456"/>
                  </a:lnTo>
                  <a:lnTo>
                    <a:pt x="614" y="29"/>
                  </a:lnTo>
                  <a:lnTo>
                    <a:pt x="637" y="27"/>
                  </a:lnTo>
                  <a:close/>
                  <a:moveTo>
                    <a:pt x="654" y="456"/>
                  </a:moveTo>
                  <a:lnTo>
                    <a:pt x="654" y="456"/>
                  </a:lnTo>
                  <a:lnTo>
                    <a:pt x="665" y="455"/>
                  </a:lnTo>
                  <a:lnTo>
                    <a:pt x="654" y="45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6" name="Freeform 1353"/>
            <p:cNvSpPr>
              <a:spLocks/>
            </p:cNvSpPr>
            <p:nvPr/>
          </p:nvSpPr>
          <p:spPr bwMode="auto">
            <a:xfrm>
              <a:off x="2862" y="1348"/>
              <a:ext cx="183" cy="175"/>
            </a:xfrm>
            <a:custGeom>
              <a:avLst/>
              <a:gdLst>
                <a:gd name="T0" fmla="*/ 37 w 922"/>
                <a:gd name="T1" fmla="*/ 2 h 885"/>
                <a:gd name="T2" fmla="*/ 35 w 922"/>
                <a:gd name="T3" fmla="*/ 1 h 885"/>
                <a:gd name="T4" fmla="*/ 34 w 922"/>
                <a:gd name="T5" fmla="*/ 0 h 885"/>
                <a:gd name="T6" fmla="*/ 33 w 922"/>
                <a:gd name="T7" fmla="*/ 0 h 885"/>
                <a:gd name="T8" fmla="*/ 32 w 922"/>
                <a:gd name="T9" fmla="*/ 0 h 885"/>
                <a:gd name="T10" fmla="*/ 31 w 922"/>
                <a:gd name="T11" fmla="*/ 0 h 885"/>
                <a:gd name="T12" fmla="*/ 31 w 922"/>
                <a:gd name="T13" fmla="*/ 0 h 885"/>
                <a:gd name="T14" fmla="*/ 30 w 922"/>
                <a:gd name="T15" fmla="*/ 0 h 885"/>
                <a:gd name="T16" fmla="*/ 29 w 922"/>
                <a:gd name="T17" fmla="*/ 1 h 885"/>
                <a:gd name="T18" fmla="*/ 29 w 922"/>
                <a:gd name="T19" fmla="*/ 1 h 885"/>
                <a:gd name="T20" fmla="*/ 27 w 922"/>
                <a:gd name="T21" fmla="*/ 3 h 885"/>
                <a:gd name="T22" fmla="*/ 25 w 922"/>
                <a:gd name="T23" fmla="*/ 5 h 885"/>
                <a:gd name="T24" fmla="*/ 0 w 922"/>
                <a:gd name="T25" fmla="*/ 23 h 885"/>
                <a:gd name="T26" fmla="*/ 12 w 922"/>
                <a:gd name="T27" fmla="*/ 18 h 885"/>
                <a:gd name="T28" fmla="*/ 12 w 922"/>
                <a:gd name="T29" fmla="*/ 20 h 885"/>
                <a:gd name="T30" fmla="*/ 11 w 922"/>
                <a:gd name="T31" fmla="*/ 22 h 885"/>
                <a:gd name="T32" fmla="*/ 11 w 922"/>
                <a:gd name="T33" fmla="*/ 24 h 885"/>
                <a:gd name="T34" fmla="*/ 11 w 922"/>
                <a:gd name="T35" fmla="*/ 26 h 885"/>
                <a:gd name="T36" fmla="*/ 11 w 922"/>
                <a:gd name="T37" fmla="*/ 27 h 885"/>
                <a:gd name="T38" fmla="*/ 12 w 922"/>
                <a:gd name="T39" fmla="*/ 29 h 885"/>
                <a:gd name="T40" fmla="*/ 12 w 922"/>
                <a:gd name="T41" fmla="*/ 31 h 885"/>
                <a:gd name="T42" fmla="*/ 13 w 922"/>
                <a:gd name="T43" fmla="*/ 31 h 885"/>
                <a:gd name="T44" fmla="*/ 14 w 922"/>
                <a:gd name="T45" fmla="*/ 29 h 885"/>
                <a:gd name="T46" fmla="*/ 15 w 922"/>
                <a:gd name="T47" fmla="*/ 26 h 885"/>
                <a:gd name="T48" fmla="*/ 16 w 922"/>
                <a:gd name="T49" fmla="*/ 24 h 885"/>
                <a:gd name="T50" fmla="*/ 18 w 922"/>
                <a:gd name="T51" fmla="*/ 23 h 885"/>
                <a:gd name="T52" fmla="*/ 19 w 922"/>
                <a:gd name="T53" fmla="*/ 21 h 885"/>
                <a:gd name="T54" fmla="*/ 21 w 922"/>
                <a:gd name="T55" fmla="*/ 20 h 885"/>
                <a:gd name="T56" fmla="*/ 23 w 922"/>
                <a:gd name="T57" fmla="*/ 19 h 885"/>
                <a:gd name="T58" fmla="*/ 24 w 922"/>
                <a:gd name="T59" fmla="*/ 19 h 885"/>
                <a:gd name="T60" fmla="*/ 23 w 922"/>
                <a:gd name="T61" fmla="*/ 22 h 885"/>
                <a:gd name="T62" fmla="*/ 23 w 922"/>
                <a:gd name="T63" fmla="*/ 24 h 885"/>
                <a:gd name="T64" fmla="*/ 23 w 922"/>
                <a:gd name="T65" fmla="*/ 27 h 885"/>
                <a:gd name="T66" fmla="*/ 23 w 922"/>
                <a:gd name="T67" fmla="*/ 29 h 885"/>
                <a:gd name="T68" fmla="*/ 24 w 922"/>
                <a:gd name="T69" fmla="*/ 31 h 885"/>
                <a:gd name="T70" fmla="*/ 24 w 922"/>
                <a:gd name="T71" fmla="*/ 33 h 885"/>
                <a:gd name="T72" fmla="*/ 25 w 922"/>
                <a:gd name="T73" fmla="*/ 35 h 8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22"/>
                <a:gd name="T112" fmla="*/ 0 h 885"/>
                <a:gd name="T113" fmla="*/ 922 w 922"/>
                <a:gd name="T114" fmla="*/ 885 h 8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22" h="885">
                  <a:moveTo>
                    <a:pt x="644" y="885"/>
                  </a:moveTo>
                  <a:lnTo>
                    <a:pt x="922" y="49"/>
                  </a:lnTo>
                  <a:lnTo>
                    <a:pt x="905" y="38"/>
                  </a:lnTo>
                  <a:lnTo>
                    <a:pt x="886" y="28"/>
                  </a:lnTo>
                  <a:lnTo>
                    <a:pt x="870" y="19"/>
                  </a:lnTo>
                  <a:lnTo>
                    <a:pt x="853" y="12"/>
                  </a:lnTo>
                  <a:lnTo>
                    <a:pt x="837" y="7"/>
                  </a:lnTo>
                  <a:lnTo>
                    <a:pt x="821" y="2"/>
                  </a:lnTo>
                  <a:lnTo>
                    <a:pt x="813" y="1"/>
                  </a:lnTo>
                  <a:lnTo>
                    <a:pt x="804" y="1"/>
                  </a:lnTo>
                  <a:lnTo>
                    <a:pt x="796" y="0"/>
                  </a:lnTo>
                  <a:lnTo>
                    <a:pt x="788" y="1"/>
                  </a:lnTo>
                  <a:lnTo>
                    <a:pt x="779" y="2"/>
                  </a:lnTo>
                  <a:lnTo>
                    <a:pt x="771" y="4"/>
                  </a:lnTo>
                  <a:lnTo>
                    <a:pt x="762" y="7"/>
                  </a:lnTo>
                  <a:lnTo>
                    <a:pt x="754" y="10"/>
                  </a:lnTo>
                  <a:lnTo>
                    <a:pt x="744" y="14"/>
                  </a:lnTo>
                  <a:lnTo>
                    <a:pt x="735" y="18"/>
                  </a:lnTo>
                  <a:lnTo>
                    <a:pt x="725" y="24"/>
                  </a:lnTo>
                  <a:lnTo>
                    <a:pt x="716" y="30"/>
                  </a:lnTo>
                  <a:lnTo>
                    <a:pt x="696" y="45"/>
                  </a:lnTo>
                  <a:lnTo>
                    <a:pt x="675" y="65"/>
                  </a:lnTo>
                  <a:lnTo>
                    <a:pt x="653" y="88"/>
                  </a:lnTo>
                  <a:lnTo>
                    <a:pt x="629" y="113"/>
                  </a:lnTo>
                  <a:lnTo>
                    <a:pt x="301" y="196"/>
                  </a:lnTo>
                  <a:lnTo>
                    <a:pt x="0" y="581"/>
                  </a:lnTo>
                  <a:lnTo>
                    <a:pt x="318" y="426"/>
                  </a:lnTo>
                  <a:lnTo>
                    <a:pt x="311" y="449"/>
                  </a:lnTo>
                  <a:lnTo>
                    <a:pt x="303" y="473"/>
                  </a:lnTo>
                  <a:lnTo>
                    <a:pt x="297" y="497"/>
                  </a:lnTo>
                  <a:lnTo>
                    <a:pt x="292" y="521"/>
                  </a:lnTo>
                  <a:lnTo>
                    <a:pt x="288" y="544"/>
                  </a:lnTo>
                  <a:lnTo>
                    <a:pt x="285" y="568"/>
                  </a:lnTo>
                  <a:lnTo>
                    <a:pt x="284" y="592"/>
                  </a:lnTo>
                  <a:lnTo>
                    <a:pt x="283" y="616"/>
                  </a:lnTo>
                  <a:lnTo>
                    <a:pt x="283" y="639"/>
                  </a:lnTo>
                  <a:lnTo>
                    <a:pt x="284" y="663"/>
                  </a:lnTo>
                  <a:lnTo>
                    <a:pt x="285" y="686"/>
                  </a:lnTo>
                  <a:lnTo>
                    <a:pt x="288" y="710"/>
                  </a:lnTo>
                  <a:lnTo>
                    <a:pt x="292" y="733"/>
                  </a:lnTo>
                  <a:lnTo>
                    <a:pt x="298" y="756"/>
                  </a:lnTo>
                  <a:lnTo>
                    <a:pt x="303" y="780"/>
                  </a:lnTo>
                  <a:lnTo>
                    <a:pt x="310" y="804"/>
                  </a:lnTo>
                  <a:lnTo>
                    <a:pt x="320" y="772"/>
                  </a:lnTo>
                  <a:lnTo>
                    <a:pt x="333" y="742"/>
                  </a:lnTo>
                  <a:lnTo>
                    <a:pt x="346" y="713"/>
                  </a:lnTo>
                  <a:lnTo>
                    <a:pt x="360" y="686"/>
                  </a:lnTo>
                  <a:lnTo>
                    <a:pt x="374" y="660"/>
                  </a:lnTo>
                  <a:lnTo>
                    <a:pt x="391" y="634"/>
                  </a:lnTo>
                  <a:lnTo>
                    <a:pt x="408" y="610"/>
                  </a:lnTo>
                  <a:lnTo>
                    <a:pt x="426" y="588"/>
                  </a:lnTo>
                  <a:lnTo>
                    <a:pt x="445" y="566"/>
                  </a:lnTo>
                  <a:lnTo>
                    <a:pt x="465" y="547"/>
                  </a:lnTo>
                  <a:lnTo>
                    <a:pt x="486" y="527"/>
                  </a:lnTo>
                  <a:lnTo>
                    <a:pt x="507" y="509"/>
                  </a:lnTo>
                  <a:lnTo>
                    <a:pt x="530" y="493"/>
                  </a:lnTo>
                  <a:lnTo>
                    <a:pt x="554" y="477"/>
                  </a:lnTo>
                  <a:lnTo>
                    <a:pt x="579" y="463"/>
                  </a:lnTo>
                  <a:lnTo>
                    <a:pt x="605" y="450"/>
                  </a:lnTo>
                  <a:lnTo>
                    <a:pt x="596" y="483"/>
                  </a:lnTo>
                  <a:lnTo>
                    <a:pt x="588" y="515"/>
                  </a:lnTo>
                  <a:lnTo>
                    <a:pt x="583" y="547"/>
                  </a:lnTo>
                  <a:lnTo>
                    <a:pt x="579" y="578"/>
                  </a:lnTo>
                  <a:lnTo>
                    <a:pt x="575" y="607"/>
                  </a:lnTo>
                  <a:lnTo>
                    <a:pt x="574" y="636"/>
                  </a:lnTo>
                  <a:lnTo>
                    <a:pt x="575" y="665"/>
                  </a:lnTo>
                  <a:lnTo>
                    <a:pt x="576" y="692"/>
                  </a:lnTo>
                  <a:lnTo>
                    <a:pt x="580" y="719"/>
                  </a:lnTo>
                  <a:lnTo>
                    <a:pt x="585" y="745"/>
                  </a:lnTo>
                  <a:lnTo>
                    <a:pt x="592" y="771"/>
                  </a:lnTo>
                  <a:lnTo>
                    <a:pt x="599" y="795"/>
                  </a:lnTo>
                  <a:lnTo>
                    <a:pt x="608" y="819"/>
                  </a:lnTo>
                  <a:lnTo>
                    <a:pt x="619" y="841"/>
                  </a:lnTo>
                  <a:lnTo>
                    <a:pt x="632" y="864"/>
                  </a:lnTo>
                  <a:lnTo>
                    <a:pt x="644" y="88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7" name="Freeform 1354"/>
            <p:cNvSpPr>
              <a:spLocks noEditPoints="1"/>
            </p:cNvSpPr>
            <p:nvPr/>
          </p:nvSpPr>
          <p:spPr bwMode="auto">
            <a:xfrm>
              <a:off x="2862" y="1348"/>
              <a:ext cx="190" cy="175"/>
            </a:xfrm>
            <a:custGeom>
              <a:avLst/>
              <a:gdLst>
                <a:gd name="T0" fmla="*/ 26 w 946"/>
                <a:gd name="T1" fmla="*/ 35 h 908"/>
                <a:gd name="T2" fmla="*/ 38 w 946"/>
                <a:gd name="T3" fmla="*/ 3 h 908"/>
                <a:gd name="T4" fmla="*/ 36 w 946"/>
                <a:gd name="T5" fmla="*/ 2 h 908"/>
                <a:gd name="T6" fmla="*/ 33 w 946"/>
                <a:gd name="T7" fmla="*/ 1 h 908"/>
                <a:gd name="T8" fmla="*/ 32 w 946"/>
                <a:gd name="T9" fmla="*/ 0 h 908"/>
                <a:gd name="T10" fmla="*/ 35 w 946"/>
                <a:gd name="T11" fmla="*/ 0 h 908"/>
                <a:gd name="T12" fmla="*/ 37 w 946"/>
                <a:gd name="T13" fmla="*/ 3 h 908"/>
                <a:gd name="T14" fmla="*/ 31 w 946"/>
                <a:gd name="T15" fmla="*/ 1 h 908"/>
                <a:gd name="T16" fmla="*/ 29 w 946"/>
                <a:gd name="T17" fmla="*/ 3 h 908"/>
                <a:gd name="T18" fmla="*/ 26 w 946"/>
                <a:gd name="T19" fmla="*/ 4 h 908"/>
                <a:gd name="T20" fmla="*/ 29 w 946"/>
                <a:gd name="T21" fmla="*/ 1 h 908"/>
                <a:gd name="T22" fmla="*/ 31 w 946"/>
                <a:gd name="T23" fmla="*/ 0 h 908"/>
                <a:gd name="T24" fmla="*/ 26 w 946"/>
                <a:gd name="T25" fmla="*/ 5 h 908"/>
                <a:gd name="T26" fmla="*/ 26 w 946"/>
                <a:gd name="T27" fmla="*/ 5 h 908"/>
                <a:gd name="T28" fmla="*/ 12 w 946"/>
                <a:gd name="T29" fmla="*/ 8 h 908"/>
                <a:gd name="T30" fmla="*/ 13 w 946"/>
                <a:gd name="T31" fmla="*/ 9 h 908"/>
                <a:gd name="T32" fmla="*/ 1 w 946"/>
                <a:gd name="T33" fmla="*/ 24 h 908"/>
                <a:gd name="T34" fmla="*/ 0 w 946"/>
                <a:gd name="T35" fmla="*/ 24 h 908"/>
                <a:gd name="T36" fmla="*/ 1 w 946"/>
                <a:gd name="T37" fmla="*/ 24 h 908"/>
                <a:gd name="T38" fmla="*/ 0 w 946"/>
                <a:gd name="T39" fmla="*/ 23 h 908"/>
                <a:gd name="T40" fmla="*/ 14 w 946"/>
                <a:gd name="T41" fmla="*/ 17 h 908"/>
                <a:gd name="T42" fmla="*/ 13 w 946"/>
                <a:gd name="T43" fmla="*/ 17 h 908"/>
                <a:gd name="T44" fmla="*/ 13 w 946"/>
                <a:gd name="T45" fmla="*/ 20 h 908"/>
                <a:gd name="T46" fmla="*/ 12 w 946"/>
                <a:gd name="T47" fmla="*/ 25 h 908"/>
                <a:gd name="T48" fmla="*/ 12 w 946"/>
                <a:gd name="T49" fmla="*/ 21 h 908"/>
                <a:gd name="T50" fmla="*/ 14 w 946"/>
                <a:gd name="T51" fmla="*/ 18 h 908"/>
                <a:gd name="T52" fmla="*/ 12 w 946"/>
                <a:gd name="T53" fmla="*/ 29 h 908"/>
                <a:gd name="T54" fmla="*/ 12 w 946"/>
                <a:gd name="T55" fmla="*/ 32 h 908"/>
                <a:gd name="T56" fmla="*/ 11 w 946"/>
                <a:gd name="T57" fmla="*/ 28 h 908"/>
                <a:gd name="T58" fmla="*/ 13 w 946"/>
                <a:gd name="T59" fmla="*/ 32 h 908"/>
                <a:gd name="T60" fmla="*/ 13 w 946"/>
                <a:gd name="T61" fmla="*/ 33 h 908"/>
                <a:gd name="T62" fmla="*/ 13 w 946"/>
                <a:gd name="T63" fmla="*/ 32 h 908"/>
                <a:gd name="T64" fmla="*/ 12 w 946"/>
                <a:gd name="T65" fmla="*/ 32 h 908"/>
                <a:gd name="T66" fmla="*/ 13 w 946"/>
                <a:gd name="T67" fmla="*/ 30 h 908"/>
                <a:gd name="T68" fmla="*/ 13 w 946"/>
                <a:gd name="T69" fmla="*/ 32 h 908"/>
                <a:gd name="T70" fmla="*/ 14 w 946"/>
                <a:gd name="T71" fmla="*/ 28 h 908"/>
                <a:gd name="T72" fmla="*/ 15 w 946"/>
                <a:gd name="T73" fmla="*/ 29 h 908"/>
                <a:gd name="T74" fmla="*/ 16 w 946"/>
                <a:gd name="T75" fmla="*/ 26 h 908"/>
                <a:gd name="T76" fmla="*/ 18 w 946"/>
                <a:gd name="T77" fmla="*/ 22 h 908"/>
                <a:gd name="T78" fmla="*/ 22 w 946"/>
                <a:gd name="T79" fmla="*/ 20 h 908"/>
                <a:gd name="T80" fmla="*/ 25 w 946"/>
                <a:gd name="T81" fmla="*/ 19 h 908"/>
                <a:gd name="T82" fmla="*/ 21 w 946"/>
                <a:gd name="T83" fmla="*/ 21 h 908"/>
                <a:gd name="T84" fmla="*/ 18 w 946"/>
                <a:gd name="T85" fmla="*/ 24 h 908"/>
                <a:gd name="T86" fmla="*/ 16 w 946"/>
                <a:gd name="T87" fmla="*/ 27 h 908"/>
                <a:gd name="T88" fmla="*/ 25 w 946"/>
                <a:gd name="T89" fmla="*/ 18 h 908"/>
                <a:gd name="T90" fmla="*/ 25 w 946"/>
                <a:gd name="T91" fmla="*/ 18 h 908"/>
                <a:gd name="T92" fmla="*/ 25 w 946"/>
                <a:gd name="T93" fmla="*/ 19 h 908"/>
                <a:gd name="T94" fmla="*/ 25 w 946"/>
                <a:gd name="T95" fmla="*/ 19 h 908"/>
                <a:gd name="T96" fmla="*/ 24 w 946"/>
                <a:gd name="T97" fmla="*/ 20 h 908"/>
                <a:gd name="T98" fmla="*/ 24 w 946"/>
                <a:gd name="T99" fmla="*/ 21 h 908"/>
                <a:gd name="T100" fmla="*/ 23 w 946"/>
                <a:gd name="T101" fmla="*/ 24 h 908"/>
                <a:gd name="T102" fmla="*/ 24 w 946"/>
                <a:gd name="T103" fmla="*/ 21 h 908"/>
                <a:gd name="T104" fmla="*/ 24 w 946"/>
                <a:gd name="T105" fmla="*/ 27 h 908"/>
                <a:gd name="T106" fmla="*/ 25 w 946"/>
                <a:gd name="T107" fmla="*/ 31 h 908"/>
                <a:gd name="T108" fmla="*/ 26 w 946"/>
                <a:gd name="T109" fmla="*/ 34 h 908"/>
                <a:gd name="T110" fmla="*/ 25 w 946"/>
                <a:gd name="T111" fmla="*/ 35 h 908"/>
                <a:gd name="T112" fmla="*/ 24 w 946"/>
                <a:gd name="T113" fmla="*/ 31 h 908"/>
                <a:gd name="T114" fmla="*/ 23 w 946"/>
                <a:gd name="T115" fmla="*/ 27 h 908"/>
                <a:gd name="T116" fmla="*/ 24 w 946"/>
                <a:gd name="T117" fmla="*/ 24 h 908"/>
                <a:gd name="T118" fmla="*/ 26 w 946"/>
                <a:gd name="T119" fmla="*/ 36 h 908"/>
                <a:gd name="T120" fmla="*/ 26 w 946"/>
                <a:gd name="T121" fmla="*/ 36 h 9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6"/>
                <a:gd name="T184" fmla="*/ 0 h 908"/>
                <a:gd name="T185" fmla="*/ 946 w 946"/>
                <a:gd name="T186" fmla="*/ 908 h 9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6" h="908">
                  <a:moveTo>
                    <a:pt x="646" y="893"/>
                  </a:moveTo>
                  <a:lnTo>
                    <a:pt x="923" y="56"/>
                  </a:lnTo>
                  <a:lnTo>
                    <a:pt x="946" y="64"/>
                  </a:lnTo>
                  <a:lnTo>
                    <a:pt x="668" y="901"/>
                  </a:lnTo>
                  <a:lnTo>
                    <a:pt x="646" y="893"/>
                  </a:lnTo>
                  <a:close/>
                  <a:moveTo>
                    <a:pt x="941" y="50"/>
                  </a:moveTo>
                  <a:lnTo>
                    <a:pt x="944" y="52"/>
                  </a:lnTo>
                  <a:lnTo>
                    <a:pt x="946" y="56"/>
                  </a:lnTo>
                  <a:lnTo>
                    <a:pt x="946" y="61"/>
                  </a:lnTo>
                  <a:lnTo>
                    <a:pt x="946" y="64"/>
                  </a:lnTo>
                  <a:lnTo>
                    <a:pt x="934" y="61"/>
                  </a:lnTo>
                  <a:lnTo>
                    <a:pt x="941" y="50"/>
                  </a:lnTo>
                  <a:close/>
                  <a:moveTo>
                    <a:pt x="929" y="70"/>
                  </a:moveTo>
                  <a:lnTo>
                    <a:pt x="910" y="61"/>
                  </a:lnTo>
                  <a:lnTo>
                    <a:pt x="894" y="51"/>
                  </a:lnTo>
                  <a:lnTo>
                    <a:pt x="878" y="42"/>
                  </a:lnTo>
                  <a:lnTo>
                    <a:pt x="862" y="36"/>
                  </a:lnTo>
                  <a:lnTo>
                    <a:pt x="847" y="30"/>
                  </a:lnTo>
                  <a:lnTo>
                    <a:pt x="831" y="26"/>
                  </a:lnTo>
                  <a:lnTo>
                    <a:pt x="824" y="25"/>
                  </a:lnTo>
                  <a:lnTo>
                    <a:pt x="816" y="25"/>
                  </a:lnTo>
                  <a:lnTo>
                    <a:pt x="809" y="25"/>
                  </a:lnTo>
                  <a:lnTo>
                    <a:pt x="801" y="25"/>
                  </a:lnTo>
                  <a:lnTo>
                    <a:pt x="799" y="1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5" y="1"/>
                  </a:lnTo>
                  <a:lnTo>
                    <a:pt x="834" y="2"/>
                  </a:lnTo>
                  <a:lnTo>
                    <a:pt x="851" y="6"/>
                  </a:lnTo>
                  <a:lnTo>
                    <a:pt x="868" y="12"/>
                  </a:lnTo>
                  <a:lnTo>
                    <a:pt x="887" y="20"/>
                  </a:lnTo>
                  <a:lnTo>
                    <a:pt x="904" y="28"/>
                  </a:lnTo>
                  <a:lnTo>
                    <a:pt x="922" y="39"/>
                  </a:lnTo>
                  <a:lnTo>
                    <a:pt x="941" y="50"/>
                  </a:lnTo>
                  <a:lnTo>
                    <a:pt x="929" y="70"/>
                  </a:lnTo>
                  <a:close/>
                  <a:moveTo>
                    <a:pt x="801" y="25"/>
                  </a:moveTo>
                  <a:lnTo>
                    <a:pt x="793" y="26"/>
                  </a:lnTo>
                  <a:lnTo>
                    <a:pt x="785" y="28"/>
                  </a:lnTo>
                  <a:lnTo>
                    <a:pt x="776" y="30"/>
                  </a:lnTo>
                  <a:lnTo>
                    <a:pt x="769" y="34"/>
                  </a:lnTo>
                  <a:lnTo>
                    <a:pt x="760" y="38"/>
                  </a:lnTo>
                  <a:lnTo>
                    <a:pt x="752" y="42"/>
                  </a:lnTo>
                  <a:lnTo>
                    <a:pt x="743" y="48"/>
                  </a:lnTo>
                  <a:lnTo>
                    <a:pt x="733" y="53"/>
                  </a:lnTo>
                  <a:lnTo>
                    <a:pt x="715" y="68"/>
                  </a:lnTo>
                  <a:lnTo>
                    <a:pt x="694" y="87"/>
                  </a:lnTo>
                  <a:lnTo>
                    <a:pt x="673" y="108"/>
                  </a:lnTo>
                  <a:lnTo>
                    <a:pt x="650" y="134"/>
                  </a:lnTo>
                  <a:lnTo>
                    <a:pt x="632" y="118"/>
                  </a:lnTo>
                  <a:lnTo>
                    <a:pt x="656" y="91"/>
                  </a:lnTo>
                  <a:lnTo>
                    <a:pt x="679" y="67"/>
                  </a:lnTo>
                  <a:lnTo>
                    <a:pt x="691" y="56"/>
                  </a:lnTo>
                  <a:lnTo>
                    <a:pt x="702" y="48"/>
                  </a:lnTo>
                  <a:lnTo>
                    <a:pt x="713" y="39"/>
                  </a:lnTo>
                  <a:lnTo>
                    <a:pt x="722" y="31"/>
                  </a:lnTo>
                  <a:lnTo>
                    <a:pt x="732" y="25"/>
                  </a:lnTo>
                  <a:lnTo>
                    <a:pt x="743" y="20"/>
                  </a:lnTo>
                  <a:lnTo>
                    <a:pt x="753" y="14"/>
                  </a:lnTo>
                  <a:lnTo>
                    <a:pt x="761" y="10"/>
                  </a:lnTo>
                  <a:lnTo>
                    <a:pt x="771" y="7"/>
                  </a:lnTo>
                  <a:lnTo>
                    <a:pt x="781" y="4"/>
                  </a:lnTo>
                  <a:lnTo>
                    <a:pt x="789" y="2"/>
                  </a:lnTo>
                  <a:lnTo>
                    <a:pt x="799" y="1"/>
                  </a:lnTo>
                  <a:lnTo>
                    <a:pt x="801" y="25"/>
                  </a:lnTo>
                  <a:close/>
                  <a:moveTo>
                    <a:pt x="650" y="134"/>
                  </a:moveTo>
                  <a:lnTo>
                    <a:pt x="647" y="136"/>
                  </a:lnTo>
                  <a:lnTo>
                    <a:pt x="644" y="137"/>
                  </a:lnTo>
                  <a:lnTo>
                    <a:pt x="641" y="125"/>
                  </a:lnTo>
                  <a:lnTo>
                    <a:pt x="650" y="134"/>
                  </a:lnTo>
                  <a:close/>
                  <a:moveTo>
                    <a:pt x="644" y="137"/>
                  </a:moveTo>
                  <a:lnTo>
                    <a:pt x="316" y="219"/>
                  </a:lnTo>
                  <a:lnTo>
                    <a:pt x="311" y="196"/>
                  </a:lnTo>
                  <a:lnTo>
                    <a:pt x="638" y="114"/>
                  </a:lnTo>
                  <a:lnTo>
                    <a:pt x="644" y="137"/>
                  </a:lnTo>
                  <a:close/>
                  <a:moveTo>
                    <a:pt x="303" y="200"/>
                  </a:moveTo>
                  <a:lnTo>
                    <a:pt x="307" y="198"/>
                  </a:lnTo>
                  <a:lnTo>
                    <a:pt x="311" y="196"/>
                  </a:lnTo>
                  <a:lnTo>
                    <a:pt x="313" y="208"/>
                  </a:lnTo>
                  <a:lnTo>
                    <a:pt x="303" y="200"/>
                  </a:lnTo>
                  <a:close/>
                  <a:moveTo>
                    <a:pt x="323" y="215"/>
                  </a:moveTo>
                  <a:lnTo>
                    <a:pt x="21" y="601"/>
                  </a:lnTo>
                  <a:lnTo>
                    <a:pt x="2" y="586"/>
                  </a:lnTo>
                  <a:lnTo>
                    <a:pt x="303" y="200"/>
                  </a:lnTo>
                  <a:lnTo>
                    <a:pt x="323" y="215"/>
                  </a:lnTo>
                  <a:close/>
                  <a:moveTo>
                    <a:pt x="17" y="605"/>
                  </a:moveTo>
                  <a:lnTo>
                    <a:pt x="13" y="606"/>
                  </a:lnTo>
                  <a:lnTo>
                    <a:pt x="10" y="605"/>
                  </a:lnTo>
                  <a:lnTo>
                    <a:pt x="5" y="603"/>
                  </a:lnTo>
                  <a:lnTo>
                    <a:pt x="3" y="601"/>
                  </a:lnTo>
                  <a:lnTo>
                    <a:pt x="1" y="597"/>
                  </a:lnTo>
                  <a:lnTo>
                    <a:pt x="0" y="593"/>
                  </a:lnTo>
                  <a:lnTo>
                    <a:pt x="0" y="590"/>
                  </a:lnTo>
                  <a:lnTo>
                    <a:pt x="2" y="586"/>
                  </a:lnTo>
                  <a:lnTo>
                    <a:pt x="12" y="593"/>
                  </a:lnTo>
                  <a:lnTo>
                    <a:pt x="17" y="605"/>
                  </a:lnTo>
                  <a:close/>
                  <a:moveTo>
                    <a:pt x="6" y="582"/>
                  </a:moveTo>
                  <a:lnTo>
                    <a:pt x="325" y="427"/>
                  </a:lnTo>
                  <a:lnTo>
                    <a:pt x="336" y="448"/>
                  </a:lnTo>
                  <a:lnTo>
                    <a:pt x="17" y="605"/>
                  </a:lnTo>
                  <a:lnTo>
                    <a:pt x="6" y="582"/>
                  </a:lnTo>
                  <a:close/>
                  <a:moveTo>
                    <a:pt x="325" y="427"/>
                  </a:moveTo>
                  <a:lnTo>
                    <a:pt x="329" y="426"/>
                  </a:lnTo>
                  <a:lnTo>
                    <a:pt x="332" y="426"/>
                  </a:lnTo>
                  <a:lnTo>
                    <a:pt x="336" y="427"/>
                  </a:lnTo>
                  <a:lnTo>
                    <a:pt x="339" y="429"/>
                  </a:lnTo>
                  <a:lnTo>
                    <a:pt x="341" y="431"/>
                  </a:lnTo>
                  <a:lnTo>
                    <a:pt x="342" y="434"/>
                  </a:lnTo>
                  <a:lnTo>
                    <a:pt x="342" y="439"/>
                  </a:lnTo>
                  <a:lnTo>
                    <a:pt x="342" y="442"/>
                  </a:lnTo>
                  <a:lnTo>
                    <a:pt x="330" y="438"/>
                  </a:lnTo>
                  <a:lnTo>
                    <a:pt x="325" y="427"/>
                  </a:lnTo>
                  <a:close/>
                  <a:moveTo>
                    <a:pt x="342" y="442"/>
                  </a:moveTo>
                  <a:lnTo>
                    <a:pt x="334" y="466"/>
                  </a:lnTo>
                  <a:lnTo>
                    <a:pt x="327" y="489"/>
                  </a:lnTo>
                  <a:lnTo>
                    <a:pt x="321" y="512"/>
                  </a:lnTo>
                  <a:lnTo>
                    <a:pt x="316" y="536"/>
                  </a:lnTo>
                  <a:lnTo>
                    <a:pt x="312" y="559"/>
                  </a:lnTo>
                  <a:lnTo>
                    <a:pt x="310" y="582"/>
                  </a:lnTo>
                  <a:lnTo>
                    <a:pt x="308" y="605"/>
                  </a:lnTo>
                  <a:lnTo>
                    <a:pt x="307" y="628"/>
                  </a:lnTo>
                  <a:lnTo>
                    <a:pt x="282" y="628"/>
                  </a:lnTo>
                  <a:lnTo>
                    <a:pt x="283" y="604"/>
                  </a:lnTo>
                  <a:lnTo>
                    <a:pt x="285" y="579"/>
                  </a:lnTo>
                  <a:lnTo>
                    <a:pt x="288" y="555"/>
                  </a:lnTo>
                  <a:lnTo>
                    <a:pt x="292" y="530"/>
                  </a:lnTo>
                  <a:lnTo>
                    <a:pt x="297" y="507"/>
                  </a:lnTo>
                  <a:lnTo>
                    <a:pt x="303" y="482"/>
                  </a:lnTo>
                  <a:lnTo>
                    <a:pt x="311" y="458"/>
                  </a:lnTo>
                  <a:lnTo>
                    <a:pt x="319" y="433"/>
                  </a:lnTo>
                  <a:lnTo>
                    <a:pt x="342" y="442"/>
                  </a:lnTo>
                  <a:close/>
                  <a:moveTo>
                    <a:pt x="307" y="628"/>
                  </a:moveTo>
                  <a:lnTo>
                    <a:pt x="307" y="651"/>
                  </a:lnTo>
                  <a:lnTo>
                    <a:pt x="308" y="674"/>
                  </a:lnTo>
                  <a:lnTo>
                    <a:pt x="310" y="697"/>
                  </a:lnTo>
                  <a:lnTo>
                    <a:pt x="312" y="719"/>
                  </a:lnTo>
                  <a:lnTo>
                    <a:pt x="316" y="743"/>
                  </a:lnTo>
                  <a:lnTo>
                    <a:pt x="322" y="766"/>
                  </a:lnTo>
                  <a:lnTo>
                    <a:pt x="327" y="789"/>
                  </a:lnTo>
                  <a:lnTo>
                    <a:pt x="334" y="811"/>
                  </a:lnTo>
                  <a:lnTo>
                    <a:pt x="310" y="819"/>
                  </a:lnTo>
                  <a:lnTo>
                    <a:pt x="303" y="795"/>
                  </a:lnTo>
                  <a:lnTo>
                    <a:pt x="297" y="771"/>
                  </a:lnTo>
                  <a:lnTo>
                    <a:pt x="292" y="748"/>
                  </a:lnTo>
                  <a:lnTo>
                    <a:pt x="288" y="724"/>
                  </a:lnTo>
                  <a:lnTo>
                    <a:pt x="285" y="700"/>
                  </a:lnTo>
                  <a:lnTo>
                    <a:pt x="283" y="676"/>
                  </a:lnTo>
                  <a:lnTo>
                    <a:pt x="282" y="651"/>
                  </a:lnTo>
                  <a:lnTo>
                    <a:pt x="282" y="628"/>
                  </a:lnTo>
                  <a:lnTo>
                    <a:pt x="307" y="628"/>
                  </a:lnTo>
                  <a:close/>
                  <a:moveTo>
                    <a:pt x="334" y="819"/>
                  </a:moveTo>
                  <a:lnTo>
                    <a:pt x="331" y="822"/>
                  </a:lnTo>
                  <a:lnTo>
                    <a:pt x="329" y="825"/>
                  </a:lnTo>
                  <a:lnTo>
                    <a:pt x="326" y="826"/>
                  </a:lnTo>
                  <a:lnTo>
                    <a:pt x="322" y="826"/>
                  </a:lnTo>
                  <a:lnTo>
                    <a:pt x="318" y="826"/>
                  </a:lnTo>
                  <a:lnTo>
                    <a:pt x="315" y="825"/>
                  </a:lnTo>
                  <a:lnTo>
                    <a:pt x="312" y="822"/>
                  </a:lnTo>
                  <a:lnTo>
                    <a:pt x="310" y="819"/>
                  </a:lnTo>
                  <a:lnTo>
                    <a:pt x="322" y="816"/>
                  </a:lnTo>
                  <a:lnTo>
                    <a:pt x="334" y="819"/>
                  </a:lnTo>
                  <a:close/>
                  <a:moveTo>
                    <a:pt x="311" y="811"/>
                  </a:moveTo>
                  <a:lnTo>
                    <a:pt x="311" y="811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11" y="811"/>
                  </a:moveTo>
                  <a:lnTo>
                    <a:pt x="316" y="794"/>
                  </a:lnTo>
                  <a:lnTo>
                    <a:pt x="323" y="776"/>
                  </a:lnTo>
                  <a:lnTo>
                    <a:pt x="330" y="759"/>
                  </a:lnTo>
                  <a:lnTo>
                    <a:pt x="337" y="742"/>
                  </a:lnTo>
                  <a:lnTo>
                    <a:pt x="359" y="752"/>
                  </a:lnTo>
                  <a:lnTo>
                    <a:pt x="352" y="768"/>
                  </a:lnTo>
                  <a:lnTo>
                    <a:pt x="345" y="784"/>
                  </a:lnTo>
                  <a:lnTo>
                    <a:pt x="340" y="802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37" y="742"/>
                  </a:moveTo>
                  <a:lnTo>
                    <a:pt x="344" y="726"/>
                  </a:lnTo>
                  <a:lnTo>
                    <a:pt x="352" y="710"/>
                  </a:lnTo>
                  <a:lnTo>
                    <a:pt x="361" y="695"/>
                  </a:lnTo>
                  <a:lnTo>
                    <a:pt x="368" y="679"/>
                  </a:lnTo>
                  <a:lnTo>
                    <a:pt x="390" y="691"/>
                  </a:lnTo>
                  <a:lnTo>
                    <a:pt x="381" y="705"/>
                  </a:lnTo>
                  <a:lnTo>
                    <a:pt x="373" y="721"/>
                  </a:lnTo>
                  <a:lnTo>
                    <a:pt x="366" y="736"/>
                  </a:lnTo>
                  <a:lnTo>
                    <a:pt x="359" y="752"/>
                  </a:lnTo>
                  <a:lnTo>
                    <a:pt x="337" y="742"/>
                  </a:lnTo>
                  <a:close/>
                  <a:moveTo>
                    <a:pt x="368" y="679"/>
                  </a:moveTo>
                  <a:lnTo>
                    <a:pt x="380" y="660"/>
                  </a:lnTo>
                  <a:lnTo>
                    <a:pt x="392" y="642"/>
                  </a:lnTo>
                  <a:lnTo>
                    <a:pt x="404" y="623"/>
                  </a:lnTo>
                  <a:lnTo>
                    <a:pt x="417" y="607"/>
                  </a:lnTo>
                  <a:lnTo>
                    <a:pt x="430" y="590"/>
                  </a:lnTo>
                  <a:lnTo>
                    <a:pt x="444" y="575"/>
                  </a:lnTo>
                  <a:lnTo>
                    <a:pt x="459" y="559"/>
                  </a:lnTo>
                  <a:lnTo>
                    <a:pt x="473" y="544"/>
                  </a:lnTo>
                  <a:lnTo>
                    <a:pt x="489" y="530"/>
                  </a:lnTo>
                  <a:lnTo>
                    <a:pt x="505" y="517"/>
                  </a:lnTo>
                  <a:lnTo>
                    <a:pt x="521" y="505"/>
                  </a:lnTo>
                  <a:lnTo>
                    <a:pt x="539" y="493"/>
                  </a:lnTo>
                  <a:lnTo>
                    <a:pt x="556" y="481"/>
                  </a:lnTo>
                  <a:lnTo>
                    <a:pt x="574" y="471"/>
                  </a:lnTo>
                  <a:lnTo>
                    <a:pt x="593" y="460"/>
                  </a:lnTo>
                  <a:lnTo>
                    <a:pt x="611" y="452"/>
                  </a:lnTo>
                  <a:lnTo>
                    <a:pt x="622" y="473"/>
                  </a:lnTo>
                  <a:lnTo>
                    <a:pt x="604" y="482"/>
                  </a:lnTo>
                  <a:lnTo>
                    <a:pt x="586" y="492"/>
                  </a:lnTo>
                  <a:lnTo>
                    <a:pt x="569" y="501"/>
                  </a:lnTo>
                  <a:lnTo>
                    <a:pt x="552" y="513"/>
                  </a:lnTo>
                  <a:lnTo>
                    <a:pt x="536" y="524"/>
                  </a:lnTo>
                  <a:lnTo>
                    <a:pt x="520" y="536"/>
                  </a:lnTo>
                  <a:lnTo>
                    <a:pt x="504" y="549"/>
                  </a:lnTo>
                  <a:lnTo>
                    <a:pt x="490" y="562"/>
                  </a:lnTo>
                  <a:lnTo>
                    <a:pt x="476" y="576"/>
                  </a:lnTo>
                  <a:lnTo>
                    <a:pt x="462" y="591"/>
                  </a:lnTo>
                  <a:lnTo>
                    <a:pt x="448" y="606"/>
                  </a:lnTo>
                  <a:lnTo>
                    <a:pt x="436" y="621"/>
                  </a:lnTo>
                  <a:lnTo>
                    <a:pt x="423" y="638"/>
                  </a:lnTo>
                  <a:lnTo>
                    <a:pt x="411" y="655"/>
                  </a:lnTo>
                  <a:lnTo>
                    <a:pt x="400" y="673"/>
                  </a:lnTo>
                  <a:lnTo>
                    <a:pt x="390" y="691"/>
                  </a:lnTo>
                  <a:lnTo>
                    <a:pt x="368" y="679"/>
                  </a:lnTo>
                  <a:close/>
                  <a:moveTo>
                    <a:pt x="611" y="452"/>
                  </a:moveTo>
                  <a:lnTo>
                    <a:pt x="615" y="451"/>
                  </a:lnTo>
                  <a:lnTo>
                    <a:pt x="619" y="451"/>
                  </a:lnTo>
                  <a:lnTo>
                    <a:pt x="622" y="452"/>
                  </a:lnTo>
                  <a:lnTo>
                    <a:pt x="624" y="453"/>
                  </a:lnTo>
                  <a:lnTo>
                    <a:pt x="626" y="456"/>
                  </a:lnTo>
                  <a:lnTo>
                    <a:pt x="628" y="458"/>
                  </a:lnTo>
                  <a:lnTo>
                    <a:pt x="628" y="461"/>
                  </a:lnTo>
                  <a:lnTo>
                    <a:pt x="628" y="466"/>
                  </a:lnTo>
                  <a:lnTo>
                    <a:pt x="617" y="462"/>
                  </a:lnTo>
                  <a:lnTo>
                    <a:pt x="611" y="452"/>
                  </a:lnTo>
                  <a:close/>
                  <a:moveTo>
                    <a:pt x="628" y="466"/>
                  </a:moveTo>
                  <a:lnTo>
                    <a:pt x="628" y="466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28" y="466"/>
                  </a:moveTo>
                  <a:lnTo>
                    <a:pt x="623" y="484"/>
                  </a:lnTo>
                  <a:lnTo>
                    <a:pt x="619" y="502"/>
                  </a:lnTo>
                  <a:lnTo>
                    <a:pt x="614" y="520"/>
                  </a:lnTo>
                  <a:lnTo>
                    <a:pt x="611" y="537"/>
                  </a:lnTo>
                  <a:lnTo>
                    <a:pt x="587" y="533"/>
                  </a:lnTo>
                  <a:lnTo>
                    <a:pt x="591" y="514"/>
                  </a:lnTo>
                  <a:lnTo>
                    <a:pt x="595" y="496"/>
                  </a:lnTo>
                  <a:lnTo>
                    <a:pt x="599" y="478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11" y="537"/>
                  </a:moveTo>
                  <a:lnTo>
                    <a:pt x="608" y="554"/>
                  </a:lnTo>
                  <a:lnTo>
                    <a:pt x="606" y="571"/>
                  </a:lnTo>
                  <a:lnTo>
                    <a:pt x="602" y="589"/>
                  </a:lnTo>
                  <a:lnTo>
                    <a:pt x="601" y="605"/>
                  </a:lnTo>
                  <a:lnTo>
                    <a:pt x="577" y="603"/>
                  </a:lnTo>
                  <a:lnTo>
                    <a:pt x="579" y="587"/>
                  </a:lnTo>
                  <a:lnTo>
                    <a:pt x="581" y="568"/>
                  </a:lnTo>
                  <a:lnTo>
                    <a:pt x="584" y="551"/>
                  </a:lnTo>
                  <a:lnTo>
                    <a:pt x="587" y="533"/>
                  </a:lnTo>
                  <a:lnTo>
                    <a:pt x="611" y="537"/>
                  </a:lnTo>
                  <a:close/>
                  <a:moveTo>
                    <a:pt x="601" y="605"/>
                  </a:moveTo>
                  <a:lnTo>
                    <a:pt x="599" y="627"/>
                  </a:lnTo>
                  <a:lnTo>
                    <a:pt x="599" y="646"/>
                  </a:lnTo>
                  <a:lnTo>
                    <a:pt x="599" y="667"/>
                  </a:lnTo>
                  <a:lnTo>
                    <a:pt x="599" y="686"/>
                  </a:lnTo>
                  <a:lnTo>
                    <a:pt x="601" y="705"/>
                  </a:lnTo>
                  <a:lnTo>
                    <a:pt x="604" y="724"/>
                  </a:lnTo>
                  <a:lnTo>
                    <a:pt x="607" y="742"/>
                  </a:lnTo>
                  <a:lnTo>
                    <a:pt x="610" y="760"/>
                  </a:lnTo>
                  <a:lnTo>
                    <a:pt x="614" y="778"/>
                  </a:lnTo>
                  <a:lnTo>
                    <a:pt x="620" y="795"/>
                  </a:lnTo>
                  <a:lnTo>
                    <a:pt x="626" y="812"/>
                  </a:lnTo>
                  <a:lnTo>
                    <a:pt x="633" y="829"/>
                  </a:lnTo>
                  <a:lnTo>
                    <a:pt x="640" y="845"/>
                  </a:lnTo>
                  <a:lnTo>
                    <a:pt x="648" y="860"/>
                  </a:lnTo>
                  <a:lnTo>
                    <a:pt x="658" y="875"/>
                  </a:lnTo>
                  <a:lnTo>
                    <a:pt x="667" y="890"/>
                  </a:lnTo>
                  <a:lnTo>
                    <a:pt x="647" y="904"/>
                  </a:lnTo>
                  <a:lnTo>
                    <a:pt x="637" y="888"/>
                  </a:lnTo>
                  <a:lnTo>
                    <a:pt x="627" y="872"/>
                  </a:lnTo>
                  <a:lnTo>
                    <a:pt x="619" y="856"/>
                  </a:lnTo>
                  <a:lnTo>
                    <a:pt x="610" y="838"/>
                  </a:lnTo>
                  <a:lnTo>
                    <a:pt x="604" y="821"/>
                  </a:lnTo>
                  <a:lnTo>
                    <a:pt x="597" y="804"/>
                  </a:lnTo>
                  <a:lnTo>
                    <a:pt x="592" y="785"/>
                  </a:lnTo>
                  <a:lnTo>
                    <a:pt x="586" y="767"/>
                  </a:lnTo>
                  <a:lnTo>
                    <a:pt x="583" y="748"/>
                  </a:lnTo>
                  <a:lnTo>
                    <a:pt x="580" y="728"/>
                  </a:lnTo>
                  <a:lnTo>
                    <a:pt x="577" y="709"/>
                  </a:lnTo>
                  <a:lnTo>
                    <a:pt x="575" y="688"/>
                  </a:lnTo>
                  <a:lnTo>
                    <a:pt x="574" y="668"/>
                  </a:lnTo>
                  <a:lnTo>
                    <a:pt x="574" y="646"/>
                  </a:lnTo>
                  <a:lnTo>
                    <a:pt x="575" y="624"/>
                  </a:lnTo>
                  <a:lnTo>
                    <a:pt x="577" y="603"/>
                  </a:lnTo>
                  <a:lnTo>
                    <a:pt x="601" y="605"/>
                  </a:lnTo>
                  <a:close/>
                  <a:moveTo>
                    <a:pt x="668" y="901"/>
                  </a:moveTo>
                  <a:lnTo>
                    <a:pt x="667" y="904"/>
                  </a:lnTo>
                  <a:lnTo>
                    <a:pt x="664" y="906"/>
                  </a:lnTo>
                  <a:lnTo>
                    <a:pt x="662" y="907"/>
                  </a:lnTo>
                  <a:lnTo>
                    <a:pt x="659" y="908"/>
                  </a:lnTo>
                  <a:lnTo>
                    <a:pt x="655" y="908"/>
                  </a:lnTo>
                  <a:lnTo>
                    <a:pt x="652" y="907"/>
                  </a:lnTo>
                  <a:lnTo>
                    <a:pt x="649" y="906"/>
                  </a:lnTo>
                  <a:lnTo>
                    <a:pt x="647" y="904"/>
                  </a:lnTo>
                  <a:lnTo>
                    <a:pt x="656" y="897"/>
                  </a:lnTo>
                  <a:lnTo>
                    <a:pt x="668" y="90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8" name="Freeform 1355"/>
            <p:cNvSpPr>
              <a:spLocks/>
            </p:cNvSpPr>
            <p:nvPr/>
          </p:nvSpPr>
          <p:spPr bwMode="auto">
            <a:xfrm>
              <a:off x="2862" y="1337"/>
              <a:ext cx="155" cy="52"/>
            </a:xfrm>
            <a:custGeom>
              <a:avLst/>
              <a:gdLst>
                <a:gd name="T0" fmla="*/ 0 w 789"/>
                <a:gd name="T1" fmla="*/ 10 h 263"/>
                <a:gd name="T2" fmla="*/ 1 w 789"/>
                <a:gd name="T3" fmla="*/ 10 h 263"/>
                <a:gd name="T4" fmla="*/ 2 w 789"/>
                <a:gd name="T5" fmla="*/ 9 h 263"/>
                <a:gd name="T6" fmla="*/ 3 w 789"/>
                <a:gd name="T7" fmla="*/ 9 h 263"/>
                <a:gd name="T8" fmla="*/ 4 w 789"/>
                <a:gd name="T9" fmla="*/ 8 h 263"/>
                <a:gd name="T10" fmla="*/ 7 w 789"/>
                <a:gd name="T11" fmla="*/ 7 h 263"/>
                <a:gd name="T12" fmla="*/ 9 w 789"/>
                <a:gd name="T13" fmla="*/ 6 h 263"/>
                <a:gd name="T14" fmla="*/ 12 w 789"/>
                <a:gd name="T15" fmla="*/ 5 h 263"/>
                <a:gd name="T16" fmla="*/ 15 w 789"/>
                <a:gd name="T17" fmla="*/ 4 h 263"/>
                <a:gd name="T18" fmla="*/ 17 w 789"/>
                <a:gd name="T19" fmla="*/ 3 h 263"/>
                <a:gd name="T20" fmla="*/ 20 w 789"/>
                <a:gd name="T21" fmla="*/ 2 h 263"/>
                <a:gd name="T22" fmla="*/ 22 w 789"/>
                <a:gd name="T23" fmla="*/ 1 h 263"/>
                <a:gd name="T24" fmla="*/ 25 w 789"/>
                <a:gd name="T25" fmla="*/ 1 h 263"/>
                <a:gd name="T26" fmla="*/ 26 w 789"/>
                <a:gd name="T27" fmla="*/ 1 h 263"/>
                <a:gd name="T28" fmla="*/ 27 w 789"/>
                <a:gd name="T29" fmla="*/ 0 h 263"/>
                <a:gd name="T30" fmla="*/ 27 w 789"/>
                <a:gd name="T31" fmla="*/ 0 h 263"/>
                <a:gd name="T32" fmla="*/ 28 w 789"/>
                <a:gd name="T33" fmla="*/ 0 h 263"/>
                <a:gd name="T34" fmla="*/ 29 w 789"/>
                <a:gd name="T35" fmla="*/ 0 h 263"/>
                <a:gd name="T36" fmla="*/ 30 w 789"/>
                <a:gd name="T37" fmla="*/ 0 h 263"/>
                <a:gd name="T38" fmla="*/ 30 w 789"/>
                <a:gd name="T39" fmla="*/ 0 h 263"/>
                <a:gd name="T40" fmla="*/ 31 w 789"/>
                <a:gd name="T41" fmla="*/ 0 h 263"/>
                <a:gd name="T42" fmla="*/ 31 w 789"/>
                <a:gd name="T43" fmla="*/ 0 h 263"/>
                <a:gd name="T44" fmla="*/ 31 w 789"/>
                <a:gd name="T45" fmla="*/ 0 h 263"/>
                <a:gd name="T46" fmla="*/ 31 w 789"/>
                <a:gd name="T47" fmla="*/ 1 h 263"/>
                <a:gd name="T48" fmla="*/ 31 w 789"/>
                <a:gd name="T49" fmla="*/ 1 h 263"/>
                <a:gd name="T50" fmla="*/ 32 w 789"/>
                <a:gd name="T51" fmla="*/ 2 h 263"/>
                <a:gd name="T52" fmla="*/ 32 w 789"/>
                <a:gd name="T53" fmla="*/ 2 h 263"/>
                <a:gd name="T54" fmla="*/ 31 w 789"/>
                <a:gd name="T55" fmla="*/ 3 h 263"/>
                <a:gd name="T56" fmla="*/ 31 w 789"/>
                <a:gd name="T57" fmla="*/ 3 h 263"/>
                <a:gd name="T58" fmla="*/ 31 w 789"/>
                <a:gd name="T59" fmla="*/ 4 h 263"/>
                <a:gd name="T60" fmla="*/ 30 w 789"/>
                <a:gd name="T61" fmla="*/ 4 h 263"/>
                <a:gd name="T62" fmla="*/ 29 w 789"/>
                <a:gd name="T63" fmla="*/ 5 h 263"/>
                <a:gd name="T64" fmla="*/ 29 w 789"/>
                <a:gd name="T65" fmla="*/ 5 h 263"/>
                <a:gd name="T66" fmla="*/ 28 w 789"/>
                <a:gd name="T67" fmla="*/ 6 h 263"/>
                <a:gd name="T68" fmla="*/ 27 w 789"/>
                <a:gd name="T69" fmla="*/ 6 h 263"/>
                <a:gd name="T70" fmla="*/ 26 w 789"/>
                <a:gd name="T71" fmla="*/ 6 h 263"/>
                <a:gd name="T72" fmla="*/ 25 w 789"/>
                <a:gd name="T73" fmla="*/ 7 h 263"/>
                <a:gd name="T74" fmla="*/ 23 w 789"/>
                <a:gd name="T75" fmla="*/ 7 h 263"/>
                <a:gd name="T76" fmla="*/ 22 w 789"/>
                <a:gd name="T77" fmla="*/ 8 h 263"/>
                <a:gd name="T78" fmla="*/ 21 w 789"/>
                <a:gd name="T79" fmla="*/ 8 h 263"/>
                <a:gd name="T80" fmla="*/ 20 w 789"/>
                <a:gd name="T81" fmla="*/ 8 h 263"/>
                <a:gd name="T82" fmla="*/ 18 w 789"/>
                <a:gd name="T83" fmla="*/ 9 h 263"/>
                <a:gd name="T84" fmla="*/ 17 w 789"/>
                <a:gd name="T85" fmla="*/ 9 h 263"/>
                <a:gd name="T86" fmla="*/ 16 w 789"/>
                <a:gd name="T87" fmla="*/ 9 h 263"/>
                <a:gd name="T88" fmla="*/ 14 w 789"/>
                <a:gd name="T89" fmla="*/ 9 h 263"/>
                <a:gd name="T90" fmla="*/ 11 w 789"/>
                <a:gd name="T91" fmla="*/ 9 h 263"/>
                <a:gd name="T92" fmla="*/ 9 w 789"/>
                <a:gd name="T93" fmla="*/ 10 h 263"/>
                <a:gd name="T94" fmla="*/ 6 w 789"/>
                <a:gd name="T95" fmla="*/ 10 h 263"/>
                <a:gd name="T96" fmla="*/ 4 w 789"/>
                <a:gd name="T97" fmla="*/ 10 h 263"/>
                <a:gd name="T98" fmla="*/ 3 w 789"/>
                <a:gd name="T99" fmla="*/ 10 h 263"/>
                <a:gd name="T100" fmla="*/ 2 w 789"/>
                <a:gd name="T101" fmla="*/ 10 h 263"/>
                <a:gd name="T102" fmla="*/ 1 w 789"/>
                <a:gd name="T103" fmla="*/ 10 h 263"/>
                <a:gd name="T104" fmla="*/ 0 w 789"/>
                <a:gd name="T105" fmla="*/ 10 h 2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89"/>
                <a:gd name="T160" fmla="*/ 0 h 263"/>
                <a:gd name="T161" fmla="*/ 789 w 789"/>
                <a:gd name="T162" fmla="*/ 263 h 26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89" h="263">
                  <a:moveTo>
                    <a:pt x="0" y="261"/>
                  </a:moveTo>
                  <a:lnTo>
                    <a:pt x="26" y="247"/>
                  </a:lnTo>
                  <a:lnTo>
                    <a:pt x="52" y="233"/>
                  </a:lnTo>
                  <a:lnTo>
                    <a:pt x="80" y="218"/>
                  </a:lnTo>
                  <a:lnTo>
                    <a:pt x="110" y="204"/>
                  </a:lnTo>
                  <a:lnTo>
                    <a:pt x="171" y="175"/>
                  </a:lnTo>
                  <a:lnTo>
                    <a:pt x="236" y="147"/>
                  </a:lnTo>
                  <a:lnTo>
                    <a:pt x="301" y="121"/>
                  </a:lnTo>
                  <a:lnTo>
                    <a:pt x="367" y="95"/>
                  </a:lnTo>
                  <a:lnTo>
                    <a:pt x="433" y="72"/>
                  </a:lnTo>
                  <a:lnTo>
                    <a:pt x="496" y="52"/>
                  </a:lnTo>
                  <a:lnTo>
                    <a:pt x="556" y="33"/>
                  </a:lnTo>
                  <a:lnTo>
                    <a:pt x="613" y="19"/>
                  </a:lnTo>
                  <a:lnTo>
                    <a:pt x="638" y="13"/>
                  </a:lnTo>
                  <a:lnTo>
                    <a:pt x="662" y="8"/>
                  </a:lnTo>
                  <a:lnTo>
                    <a:pt x="685" y="4"/>
                  </a:lnTo>
                  <a:lnTo>
                    <a:pt x="705" y="2"/>
                  </a:lnTo>
                  <a:lnTo>
                    <a:pt x="724" y="0"/>
                  </a:lnTo>
                  <a:lnTo>
                    <a:pt x="741" y="0"/>
                  </a:lnTo>
                  <a:lnTo>
                    <a:pt x="755" y="0"/>
                  </a:lnTo>
                  <a:lnTo>
                    <a:pt x="767" y="2"/>
                  </a:lnTo>
                  <a:lnTo>
                    <a:pt x="776" y="5"/>
                  </a:lnTo>
                  <a:lnTo>
                    <a:pt x="782" y="11"/>
                  </a:lnTo>
                  <a:lnTo>
                    <a:pt x="785" y="16"/>
                  </a:lnTo>
                  <a:lnTo>
                    <a:pt x="785" y="25"/>
                  </a:lnTo>
                  <a:lnTo>
                    <a:pt x="789" y="39"/>
                  </a:lnTo>
                  <a:lnTo>
                    <a:pt x="787" y="53"/>
                  </a:lnTo>
                  <a:lnTo>
                    <a:pt x="782" y="66"/>
                  </a:lnTo>
                  <a:lnTo>
                    <a:pt x="775" y="80"/>
                  </a:lnTo>
                  <a:lnTo>
                    <a:pt x="763" y="93"/>
                  </a:lnTo>
                  <a:lnTo>
                    <a:pt x="749" y="105"/>
                  </a:lnTo>
                  <a:lnTo>
                    <a:pt x="731" y="118"/>
                  </a:lnTo>
                  <a:lnTo>
                    <a:pt x="713" y="129"/>
                  </a:lnTo>
                  <a:lnTo>
                    <a:pt x="690" y="140"/>
                  </a:lnTo>
                  <a:lnTo>
                    <a:pt x="667" y="151"/>
                  </a:lnTo>
                  <a:lnTo>
                    <a:pt x="641" y="162"/>
                  </a:lnTo>
                  <a:lnTo>
                    <a:pt x="614" y="172"/>
                  </a:lnTo>
                  <a:lnTo>
                    <a:pt x="584" y="181"/>
                  </a:lnTo>
                  <a:lnTo>
                    <a:pt x="554" y="191"/>
                  </a:lnTo>
                  <a:lnTo>
                    <a:pt x="523" y="200"/>
                  </a:lnTo>
                  <a:lnTo>
                    <a:pt x="489" y="207"/>
                  </a:lnTo>
                  <a:lnTo>
                    <a:pt x="457" y="215"/>
                  </a:lnTo>
                  <a:lnTo>
                    <a:pt x="422" y="222"/>
                  </a:lnTo>
                  <a:lnTo>
                    <a:pt x="389" y="229"/>
                  </a:lnTo>
                  <a:lnTo>
                    <a:pt x="354" y="235"/>
                  </a:lnTo>
                  <a:lnTo>
                    <a:pt x="285" y="245"/>
                  </a:lnTo>
                  <a:lnTo>
                    <a:pt x="219" y="254"/>
                  </a:lnTo>
                  <a:lnTo>
                    <a:pt x="156" y="259"/>
                  </a:lnTo>
                  <a:lnTo>
                    <a:pt x="97" y="262"/>
                  </a:lnTo>
                  <a:lnTo>
                    <a:pt x="70" y="263"/>
                  </a:lnTo>
                  <a:lnTo>
                    <a:pt x="44" y="263"/>
                  </a:lnTo>
                  <a:lnTo>
                    <a:pt x="22" y="263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9" name="Freeform 1356"/>
            <p:cNvSpPr>
              <a:spLocks noEditPoints="1"/>
            </p:cNvSpPr>
            <p:nvPr/>
          </p:nvSpPr>
          <p:spPr bwMode="auto">
            <a:xfrm>
              <a:off x="2859" y="1333"/>
              <a:ext cx="163" cy="56"/>
            </a:xfrm>
            <a:custGeom>
              <a:avLst/>
              <a:gdLst>
                <a:gd name="T0" fmla="*/ 3 w 812"/>
                <a:gd name="T1" fmla="*/ 9 h 288"/>
                <a:gd name="T2" fmla="*/ 7 w 812"/>
                <a:gd name="T3" fmla="*/ 7 h 288"/>
                <a:gd name="T4" fmla="*/ 12 w 812"/>
                <a:gd name="T5" fmla="*/ 5 h 288"/>
                <a:gd name="T6" fmla="*/ 17 w 812"/>
                <a:gd name="T7" fmla="*/ 3 h 288"/>
                <a:gd name="T8" fmla="*/ 22 w 812"/>
                <a:gd name="T9" fmla="*/ 2 h 288"/>
                <a:gd name="T10" fmla="*/ 25 w 812"/>
                <a:gd name="T11" fmla="*/ 2 h 288"/>
                <a:gd name="T12" fmla="*/ 20 w 812"/>
                <a:gd name="T13" fmla="*/ 3 h 288"/>
                <a:gd name="T14" fmla="*/ 16 w 812"/>
                <a:gd name="T15" fmla="*/ 5 h 288"/>
                <a:gd name="T16" fmla="*/ 11 w 812"/>
                <a:gd name="T17" fmla="*/ 7 h 288"/>
                <a:gd name="T18" fmla="*/ 6 w 812"/>
                <a:gd name="T19" fmla="*/ 9 h 288"/>
                <a:gd name="T20" fmla="*/ 2 w 812"/>
                <a:gd name="T21" fmla="*/ 11 h 288"/>
                <a:gd name="T22" fmla="*/ 24 w 812"/>
                <a:gd name="T23" fmla="*/ 1 h 288"/>
                <a:gd name="T24" fmla="*/ 28 w 812"/>
                <a:gd name="T25" fmla="*/ 0 h 288"/>
                <a:gd name="T26" fmla="*/ 29 w 812"/>
                <a:gd name="T27" fmla="*/ 1 h 288"/>
                <a:gd name="T28" fmla="*/ 25 w 812"/>
                <a:gd name="T29" fmla="*/ 2 h 288"/>
                <a:gd name="T30" fmla="*/ 30 w 812"/>
                <a:gd name="T31" fmla="*/ 0 h 288"/>
                <a:gd name="T32" fmla="*/ 31 w 812"/>
                <a:gd name="T33" fmla="*/ 0 h 288"/>
                <a:gd name="T34" fmla="*/ 32 w 812"/>
                <a:gd name="T35" fmla="*/ 1 h 288"/>
                <a:gd name="T36" fmla="*/ 31 w 812"/>
                <a:gd name="T37" fmla="*/ 1 h 288"/>
                <a:gd name="T38" fmla="*/ 31 w 812"/>
                <a:gd name="T39" fmla="*/ 1 h 288"/>
                <a:gd name="T40" fmla="*/ 30 w 812"/>
                <a:gd name="T41" fmla="*/ 0 h 288"/>
                <a:gd name="T42" fmla="*/ 32 w 812"/>
                <a:gd name="T43" fmla="*/ 2 h 288"/>
                <a:gd name="T44" fmla="*/ 31 w 812"/>
                <a:gd name="T45" fmla="*/ 1 h 288"/>
                <a:gd name="T46" fmla="*/ 31 w 812"/>
                <a:gd name="T47" fmla="*/ 2 h 288"/>
                <a:gd name="T48" fmla="*/ 31 w 812"/>
                <a:gd name="T49" fmla="*/ 2 h 288"/>
                <a:gd name="T50" fmla="*/ 32 w 812"/>
                <a:gd name="T51" fmla="*/ 2 h 288"/>
                <a:gd name="T52" fmla="*/ 31 w 812"/>
                <a:gd name="T53" fmla="*/ 2 h 288"/>
                <a:gd name="T54" fmla="*/ 32 w 812"/>
                <a:gd name="T55" fmla="*/ 1 h 288"/>
                <a:gd name="T56" fmla="*/ 32 w 812"/>
                <a:gd name="T57" fmla="*/ 3 h 288"/>
                <a:gd name="T58" fmla="*/ 31 w 812"/>
                <a:gd name="T59" fmla="*/ 5 h 288"/>
                <a:gd name="T60" fmla="*/ 30 w 812"/>
                <a:gd name="T61" fmla="*/ 6 h 288"/>
                <a:gd name="T62" fmla="*/ 30 w 812"/>
                <a:gd name="T63" fmla="*/ 4 h 288"/>
                <a:gd name="T64" fmla="*/ 31 w 812"/>
                <a:gd name="T65" fmla="*/ 3 h 288"/>
                <a:gd name="T66" fmla="*/ 31 w 812"/>
                <a:gd name="T67" fmla="*/ 2 h 288"/>
                <a:gd name="T68" fmla="*/ 29 w 812"/>
                <a:gd name="T69" fmla="*/ 6 h 288"/>
                <a:gd name="T70" fmla="*/ 27 w 812"/>
                <a:gd name="T71" fmla="*/ 7 h 288"/>
                <a:gd name="T72" fmla="*/ 24 w 812"/>
                <a:gd name="T73" fmla="*/ 8 h 288"/>
                <a:gd name="T74" fmla="*/ 25 w 812"/>
                <a:gd name="T75" fmla="*/ 7 h 288"/>
                <a:gd name="T76" fmla="*/ 28 w 812"/>
                <a:gd name="T77" fmla="*/ 6 h 288"/>
                <a:gd name="T78" fmla="*/ 30 w 812"/>
                <a:gd name="T79" fmla="*/ 6 h 288"/>
                <a:gd name="T80" fmla="*/ 20 w 812"/>
                <a:gd name="T81" fmla="*/ 9 h 288"/>
                <a:gd name="T82" fmla="*/ 16 w 812"/>
                <a:gd name="T83" fmla="*/ 10 h 288"/>
                <a:gd name="T84" fmla="*/ 11 w 812"/>
                <a:gd name="T85" fmla="*/ 11 h 288"/>
                <a:gd name="T86" fmla="*/ 6 w 812"/>
                <a:gd name="T87" fmla="*/ 11 h 288"/>
                <a:gd name="T88" fmla="*/ 3 w 812"/>
                <a:gd name="T89" fmla="*/ 12 h 288"/>
                <a:gd name="T90" fmla="*/ 1 w 812"/>
                <a:gd name="T91" fmla="*/ 11 h 288"/>
                <a:gd name="T92" fmla="*/ 4 w 812"/>
                <a:gd name="T93" fmla="*/ 11 h 288"/>
                <a:gd name="T94" fmla="*/ 8 w 812"/>
                <a:gd name="T95" fmla="*/ 10 h 288"/>
                <a:gd name="T96" fmla="*/ 12 w 812"/>
                <a:gd name="T97" fmla="*/ 10 h 288"/>
                <a:gd name="T98" fmla="*/ 17 w 812"/>
                <a:gd name="T99" fmla="*/ 9 h 288"/>
                <a:gd name="T100" fmla="*/ 22 w 812"/>
                <a:gd name="T101" fmla="*/ 8 h 288"/>
                <a:gd name="T102" fmla="*/ 0 w 812"/>
                <a:gd name="T103" fmla="*/ 12 h 288"/>
                <a:gd name="T104" fmla="*/ 0 w 812"/>
                <a:gd name="T105" fmla="*/ 11 h 288"/>
                <a:gd name="T106" fmla="*/ 0 w 812"/>
                <a:gd name="T107" fmla="*/ 11 h 288"/>
                <a:gd name="T108" fmla="*/ 0 w 812"/>
                <a:gd name="T109" fmla="*/ 11 h 2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12"/>
                <a:gd name="T166" fmla="*/ 0 h 288"/>
                <a:gd name="T167" fmla="*/ 812 w 812"/>
                <a:gd name="T168" fmla="*/ 288 h 28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12" h="288">
                  <a:moveTo>
                    <a:pt x="6" y="264"/>
                  </a:moveTo>
                  <a:lnTo>
                    <a:pt x="38" y="246"/>
                  </a:lnTo>
                  <a:lnTo>
                    <a:pt x="72" y="228"/>
                  </a:lnTo>
                  <a:lnTo>
                    <a:pt x="107" y="210"/>
                  </a:lnTo>
                  <a:lnTo>
                    <a:pt x="144" y="192"/>
                  </a:lnTo>
                  <a:lnTo>
                    <a:pt x="183" y="175"/>
                  </a:lnTo>
                  <a:lnTo>
                    <a:pt x="223" y="158"/>
                  </a:lnTo>
                  <a:lnTo>
                    <a:pt x="263" y="140"/>
                  </a:lnTo>
                  <a:lnTo>
                    <a:pt x="304" y="124"/>
                  </a:lnTo>
                  <a:lnTo>
                    <a:pt x="345" y="108"/>
                  </a:lnTo>
                  <a:lnTo>
                    <a:pt x="386" y="93"/>
                  </a:lnTo>
                  <a:lnTo>
                    <a:pt x="426" y="79"/>
                  </a:lnTo>
                  <a:lnTo>
                    <a:pt x="466" y="66"/>
                  </a:lnTo>
                  <a:lnTo>
                    <a:pt x="505" y="53"/>
                  </a:lnTo>
                  <a:lnTo>
                    <a:pt x="542" y="42"/>
                  </a:lnTo>
                  <a:lnTo>
                    <a:pt x="578" y="31"/>
                  </a:lnTo>
                  <a:lnTo>
                    <a:pt x="613" y="23"/>
                  </a:lnTo>
                  <a:lnTo>
                    <a:pt x="619" y="46"/>
                  </a:lnTo>
                  <a:lnTo>
                    <a:pt x="585" y="55"/>
                  </a:lnTo>
                  <a:lnTo>
                    <a:pt x="549" y="65"/>
                  </a:lnTo>
                  <a:lnTo>
                    <a:pt x="511" y="77"/>
                  </a:lnTo>
                  <a:lnTo>
                    <a:pt x="473" y="88"/>
                  </a:lnTo>
                  <a:lnTo>
                    <a:pt x="433" y="102"/>
                  </a:lnTo>
                  <a:lnTo>
                    <a:pt x="393" y="116"/>
                  </a:lnTo>
                  <a:lnTo>
                    <a:pt x="353" y="132"/>
                  </a:lnTo>
                  <a:lnTo>
                    <a:pt x="312" y="147"/>
                  </a:lnTo>
                  <a:lnTo>
                    <a:pt x="272" y="163"/>
                  </a:lnTo>
                  <a:lnTo>
                    <a:pt x="232" y="180"/>
                  </a:lnTo>
                  <a:lnTo>
                    <a:pt x="194" y="196"/>
                  </a:lnTo>
                  <a:lnTo>
                    <a:pt x="155" y="215"/>
                  </a:lnTo>
                  <a:lnTo>
                    <a:pt x="118" y="232"/>
                  </a:lnTo>
                  <a:lnTo>
                    <a:pt x="83" y="249"/>
                  </a:lnTo>
                  <a:lnTo>
                    <a:pt x="50" y="268"/>
                  </a:lnTo>
                  <a:lnTo>
                    <a:pt x="19" y="285"/>
                  </a:lnTo>
                  <a:lnTo>
                    <a:pt x="6" y="264"/>
                  </a:lnTo>
                  <a:close/>
                  <a:moveTo>
                    <a:pt x="613" y="23"/>
                  </a:moveTo>
                  <a:lnTo>
                    <a:pt x="649" y="14"/>
                  </a:lnTo>
                  <a:lnTo>
                    <a:pt x="684" y="7"/>
                  </a:lnTo>
                  <a:lnTo>
                    <a:pt x="714" y="3"/>
                  </a:lnTo>
                  <a:lnTo>
                    <a:pt x="740" y="1"/>
                  </a:lnTo>
                  <a:lnTo>
                    <a:pt x="742" y="25"/>
                  </a:lnTo>
                  <a:lnTo>
                    <a:pt x="716" y="27"/>
                  </a:lnTo>
                  <a:lnTo>
                    <a:pt x="687" y="31"/>
                  </a:lnTo>
                  <a:lnTo>
                    <a:pt x="655" y="38"/>
                  </a:lnTo>
                  <a:lnTo>
                    <a:pt x="619" y="46"/>
                  </a:lnTo>
                  <a:lnTo>
                    <a:pt x="613" y="23"/>
                  </a:lnTo>
                  <a:close/>
                  <a:moveTo>
                    <a:pt x="740" y="1"/>
                  </a:moveTo>
                  <a:lnTo>
                    <a:pt x="754" y="0"/>
                  </a:lnTo>
                  <a:lnTo>
                    <a:pt x="766" y="1"/>
                  </a:lnTo>
                  <a:lnTo>
                    <a:pt x="777" y="2"/>
                  </a:lnTo>
                  <a:lnTo>
                    <a:pt x="787" y="5"/>
                  </a:lnTo>
                  <a:lnTo>
                    <a:pt x="794" y="8"/>
                  </a:lnTo>
                  <a:lnTo>
                    <a:pt x="801" y="13"/>
                  </a:lnTo>
                  <a:lnTo>
                    <a:pt x="806" y="18"/>
                  </a:lnTo>
                  <a:lnTo>
                    <a:pt x="809" y="25"/>
                  </a:lnTo>
                  <a:lnTo>
                    <a:pt x="785" y="32"/>
                  </a:lnTo>
                  <a:lnTo>
                    <a:pt x="784" y="30"/>
                  </a:lnTo>
                  <a:lnTo>
                    <a:pt x="781" y="28"/>
                  </a:lnTo>
                  <a:lnTo>
                    <a:pt x="778" y="27"/>
                  </a:lnTo>
                  <a:lnTo>
                    <a:pt x="772" y="26"/>
                  </a:lnTo>
                  <a:lnTo>
                    <a:pt x="760" y="25"/>
                  </a:lnTo>
                  <a:lnTo>
                    <a:pt x="742" y="25"/>
                  </a:lnTo>
                  <a:lnTo>
                    <a:pt x="740" y="1"/>
                  </a:lnTo>
                  <a:close/>
                  <a:moveTo>
                    <a:pt x="809" y="25"/>
                  </a:moveTo>
                  <a:lnTo>
                    <a:pt x="810" y="31"/>
                  </a:lnTo>
                  <a:lnTo>
                    <a:pt x="810" y="39"/>
                  </a:lnTo>
                  <a:lnTo>
                    <a:pt x="785" y="35"/>
                  </a:lnTo>
                  <a:lnTo>
                    <a:pt x="785" y="33"/>
                  </a:lnTo>
                  <a:lnTo>
                    <a:pt x="785" y="32"/>
                  </a:lnTo>
                  <a:lnTo>
                    <a:pt x="809" y="25"/>
                  </a:lnTo>
                  <a:close/>
                  <a:moveTo>
                    <a:pt x="787" y="41"/>
                  </a:moveTo>
                  <a:lnTo>
                    <a:pt x="785" y="38"/>
                  </a:lnTo>
                  <a:lnTo>
                    <a:pt x="785" y="35"/>
                  </a:lnTo>
                  <a:lnTo>
                    <a:pt x="797" y="38"/>
                  </a:lnTo>
                  <a:lnTo>
                    <a:pt x="787" y="41"/>
                  </a:lnTo>
                  <a:close/>
                  <a:moveTo>
                    <a:pt x="809" y="33"/>
                  </a:moveTo>
                  <a:lnTo>
                    <a:pt x="811" y="40"/>
                  </a:lnTo>
                  <a:lnTo>
                    <a:pt x="812" y="46"/>
                  </a:lnTo>
                  <a:lnTo>
                    <a:pt x="812" y="53"/>
                  </a:lnTo>
                  <a:lnTo>
                    <a:pt x="812" y="59"/>
                  </a:lnTo>
                  <a:lnTo>
                    <a:pt x="788" y="57"/>
                  </a:lnTo>
                  <a:lnTo>
                    <a:pt x="788" y="48"/>
                  </a:lnTo>
                  <a:lnTo>
                    <a:pt x="787" y="41"/>
                  </a:lnTo>
                  <a:lnTo>
                    <a:pt x="809" y="33"/>
                  </a:lnTo>
                  <a:close/>
                  <a:moveTo>
                    <a:pt x="812" y="59"/>
                  </a:moveTo>
                  <a:lnTo>
                    <a:pt x="810" y="71"/>
                  </a:lnTo>
                  <a:lnTo>
                    <a:pt x="806" y="83"/>
                  </a:lnTo>
                  <a:lnTo>
                    <a:pt x="799" y="94"/>
                  </a:lnTo>
                  <a:lnTo>
                    <a:pt x="792" y="105"/>
                  </a:lnTo>
                  <a:lnTo>
                    <a:pt x="781" y="115"/>
                  </a:lnTo>
                  <a:lnTo>
                    <a:pt x="769" y="126"/>
                  </a:lnTo>
                  <a:lnTo>
                    <a:pt x="756" y="137"/>
                  </a:lnTo>
                  <a:lnTo>
                    <a:pt x="741" y="147"/>
                  </a:lnTo>
                  <a:lnTo>
                    <a:pt x="728" y="125"/>
                  </a:lnTo>
                  <a:lnTo>
                    <a:pt x="741" y="118"/>
                  </a:lnTo>
                  <a:lnTo>
                    <a:pt x="752" y="109"/>
                  </a:lnTo>
                  <a:lnTo>
                    <a:pt x="763" y="100"/>
                  </a:lnTo>
                  <a:lnTo>
                    <a:pt x="770" y="92"/>
                  </a:lnTo>
                  <a:lnTo>
                    <a:pt x="778" y="83"/>
                  </a:lnTo>
                  <a:lnTo>
                    <a:pt x="783" y="74"/>
                  </a:lnTo>
                  <a:lnTo>
                    <a:pt x="787" y="66"/>
                  </a:lnTo>
                  <a:lnTo>
                    <a:pt x="788" y="57"/>
                  </a:lnTo>
                  <a:lnTo>
                    <a:pt x="812" y="59"/>
                  </a:lnTo>
                  <a:close/>
                  <a:moveTo>
                    <a:pt x="741" y="147"/>
                  </a:moveTo>
                  <a:lnTo>
                    <a:pt x="725" y="155"/>
                  </a:lnTo>
                  <a:lnTo>
                    <a:pt x="709" y="164"/>
                  </a:lnTo>
                  <a:lnTo>
                    <a:pt x="690" y="173"/>
                  </a:lnTo>
                  <a:lnTo>
                    <a:pt x="671" y="181"/>
                  </a:lnTo>
                  <a:lnTo>
                    <a:pt x="650" y="189"/>
                  </a:lnTo>
                  <a:lnTo>
                    <a:pt x="629" y="196"/>
                  </a:lnTo>
                  <a:lnTo>
                    <a:pt x="607" y="204"/>
                  </a:lnTo>
                  <a:lnTo>
                    <a:pt x="585" y="210"/>
                  </a:lnTo>
                  <a:lnTo>
                    <a:pt x="577" y="188"/>
                  </a:lnTo>
                  <a:lnTo>
                    <a:pt x="621" y="174"/>
                  </a:lnTo>
                  <a:lnTo>
                    <a:pt x="661" y="159"/>
                  </a:lnTo>
                  <a:lnTo>
                    <a:pt x="680" y="150"/>
                  </a:lnTo>
                  <a:lnTo>
                    <a:pt x="697" y="142"/>
                  </a:lnTo>
                  <a:lnTo>
                    <a:pt x="713" y="134"/>
                  </a:lnTo>
                  <a:lnTo>
                    <a:pt x="728" y="125"/>
                  </a:lnTo>
                  <a:lnTo>
                    <a:pt x="741" y="147"/>
                  </a:lnTo>
                  <a:close/>
                  <a:moveTo>
                    <a:pt x="585" y="210"/>
                  </a:moveTo>
                  <a:lnTo>
                    <a:pt x="548" y="221"/>
                  </a:lnTo>
                  <a:lnTo>
                    <a:pt x="510" y="231"/>
                  </a:lnTo>
                  <a:lnTo>
                    <a:pt x="471" y="240"/>
                  </a:lnTo>
                  <a:lnTo>
                    <a:pt x="432" y="248"/>
                  </a:lnTo>
                  <a:lnTo>
                    <a:pt x="392" y="256"/>
                  </a:lnTo>
                  <a:lnTo>
                    <a:pt x="352" y="262"/>
                  </a:lnTo>
                  <a:lnTo>
                    <a:pt x="312" y="269"/>
                  </a:lnTo>
                  <a:lnTo>
                    <a:pt x="273" y="274"/>
                  </a:lnTo>
                  <a:lnTo>
                    <a:pt x="235" y="278"/>
                  </a:lnTo>
                  <a:lnTo>
                    <a:pt x="197" y="282"/>
                  </a:lnTo>
                  <a:lnTo>
                    <a:pt x="161" y="285"/>
                  </a:lnTo>
                  <a:lnTo>
                    <a:pt x="127" y="287"/>
                  </a:lnTo>
                  <a:lnTo>
                    <a:pt x="94" y="288"/>
                  </a:lnTo>
                  <a:lnTo>
                    <a:pt x="64" y="288"/>
                  </a:lnTo>
                  <a:lnTo>
                    <a:pt x="36" y="288"/>
                  </a:lnTo>
                  <a:lnTo>
                    <a:pt x="11" y="287"/>
                  </a:lnTo>
                  <a:lnTo>
                    <a:pt x="13" y="262"/>
                  </a:lnTo>
                  <a:lnTo>
                    <a:pt x="38" y="263"/>
                  </a:lnTo>
                  <a:lnTo>
                    <a:pt x="65" y="264"/>
                  </a:lnTo>
                  <a:lnTo>
                    <a:pt x="94" y="264"/>
                  </a:lnTo>
                  <a:lnTo>
                    <a:pt x="127" y="262"/>
                  </a:lnTo>
                  <a:lnTo>
                    <a:pt x="160" y="260"/>
                  </a:lnTo>
                  <a:lnTo>
                    <a:pt x="196" y="258"/>
                  </a:lnTo>
                  <a:lnTo>
                    <a:pt x="232" y="254"/>
                  </a:lnTo>
                  <a:lnTo>
                    <a:pt x="270" y="249"/>
                  </a:lnTo>
                  <a:lnTo>
                    <a:pt x="309" y="244"/>
                  </a:lnTo>
                  <a:lnTo>
                    <a:pt x="349" y="239"/>
                  </a:lnTo>
                  <a:lnTo>
                    <a:pt x="388" y="232"/>
                  </a:lnTo>
                  <a:lnTo>
                    <a:pt x="428" y="224"/>
                  </a:lnTo>
                  <a:lnTo>
                    <a:pt x="466" y="216"/>
                  </a:lnTo>
                  <a:lnTo>
                    <a:pt x="505" y="207"/>
                  </a:lnTo>
                  <a:lnTo>
                    <a:pt x="541" y="197"/>
                  </a:lnTo>
                  <a:lnTo>
                    <a:pt x="577" y="188"/>
                  </a:lnTo>
                  <a:lnTo>
                    <a:pt x="585" y="210"/>
                  </a:lnTo>
                  <a:close/>
                  <a:moveTo>
                    <a:pt x="11" y="287"/>
                  </a:moveTo>
                  <a:lnTo>
                    <a:pt x="8" y="286"/>
                  </a:lnTo>
                  <a:lnTo>
                    <a:pt x="5" y="284"/>
                  </a:lnTo>
                  <a:lnTo>
                    <a:pt x="2" y="281"/>
                  </a:lnTo>
                  <a:lnTo>
                    <a:pt x="1" y="277"/>
                  </a:lnTo>
                  <a:lnTo>
                    <a:pt x="0" y="273"/>
                  </a:lnTo>
                  <a:lnTo>
                    <a:pt x="1" y="270"/>
                  </a:lnTo>
                  <a:lnTo>
                    <a:pt x="3" y="267"/>
                  </a:lnTo>
                  <a:lnTo>
                    <a:pt x="6" y="264"/>
                  </a:lnTo>
                  <a:lnTo>
                    <a:pt x="12" y="274"/>
                  </a:lnTo>
                  <a:lnTo>
                    <a:pt x="11" y="28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0" name="Freeform 1357"/>
            <p:cNvSpPr>
              <a:spLocks/>
            </p:cNvSpPr>
            <p:nvPr/>
          </p:nvSpPr>
          <p:spPr bwMode="auto">
            <a:xfrm>
              <a:off x="3018" y="1322"/>
              <a:ext cx="50" cy="34"/>
            </a:xfrm>
            <a:custGeom>
              <a:avLst/>
              <a:gdLst>
                <a:gd name="T0" fmla="*/ 11 w 273"/>
                <a:gd name="T1" fmla="*/ 0 h 162"/>
                <a:gd name="T2" fmla="*/ 11 w 273"/>
                <a:gd name="T3" fmla="*/ 1 h 162"/>
                <a:gd name="T4" fmla="*/ 11 w 273"/>
                <a:gd name="T5" fmla="*/ 1 h 162"/>
                <a:gd name="T6" fmla="*/ 11 w 273"/>
                <a:gd name="T7" fmla="*/ 2 h 162"/>
                <a:gd name="T8" fmla="*/ 11 w 273"/>
                <a:gd name="T9" fmla="*/ 2 h 162"/>
                <a:gd name="T10" fmla="*/ 11 w 273"/>
                <a:gd name="T11" fmla="*/ 2 h 162"/>
                <a:gd name="T12" fmla="*/ 11 w 273"/>
                <a:gd name="T13" fmla="*/ 3 h 162"/>
                <a:gd name="T14" fmla="*/ 10 w 273"/>
                <a:gd name="T15" fmla="*/ 3 h 162"/>
                <a:gd name="T16" fmla="*/ 10 w 273"/>
                <a:gd name="T17" fmla="*/ 4 h 162"/>
                <a:gd name="T18" fmla="*/ 10 w 273"/>
                <a:gd name="T19" fmla="*/ 4 h 162"/>
                <a:gd name="T20" fmla="*/ 9 w 273"/>
                <a:gd name="T21" fmla="*/ 5 h 162"/>
                <a:gd name="T22" fmla="*/ 9 w 273"/>
                <a:gd name="T23" fmla="*/ 5 h 162"/>
                <a:gd name="T24" fmla="*/ 9 w 273"/>
                <a:gd name="T25" fmla="*/ 5 h 162"/>
                <a:gd name="T26" fmla="*/ 8 w 273"/>
                <a:gd name="T27" fmla="*/ 5 h 162"/>
                <a:gd name="T28" fmla="*/ 8 w 273"/>
                <a:gd name="T29" fmla="*/ 6 h 162"/>
                <a:gd name="T30" fmla="*/ 7 w 273"/>
                <a:gd name="T31" fmla="*/ 6 h 162"/>
                <a:gd name="T32" fmla="*/ 7 w 273"/>
                <a:gd name="T33" fmla="*/ 6 h 162"/>
                <a:gd name="T34" fmla="*/ 6 w 273"/>
                <a:gd name="T35" fmla="*/ 6 h 162"/>
                <a:gd name="T36" fmla="*/ 6 w 273"/>
                <a:gd name="T37" fmla="*/ 6 h 162"/>
                <a:gd name="T38" fmla="*/ 5 w 273"/>
                <a:gd name="T39" fmla="*/ 6 h 162"/>
                <a:gd name="T40" fmla="*/ 5 w 273"/>
                <a:gd name="T41" fmla="*/ 6 h 162"/>
                <a:gd name="T42" fmla="*/ 4 w 273"/>
                <a:gd name="T43" fmla="*/ 6 h 162"/>
                <a:gd name="T44" fmla="*/ 4 w 273"/>
                <a:gd name="T45" fmla="*/ 6 h 162"/>
                <a:gd name="T46" fmla="*/ 3 w 273"/>
                <a:gd name="T47" fmla="*/ 6 h 162"/>
                <a:gd name="T48" fmla="*/ 3 w 273"/>
                <a:gd name="T49" fmla="*/ 6 h 162"/>
                <a:gd name="T50" fmla="*/ 2 w 273"/>
                <a:gd name="T51" fmla="*/ 6 h 162"/>
                <a:gd name="T52" fmla="*/ 2 w 273"/>
                <a:gd name="T53" fmla="*/ 6 h 162"/>
                <a:gd name="T54" fmla="*/ 1 w 273"/>
                <a:gd name="T55" fmla="*/ 5 h 162"/>
                <a:gd name="T56" fmla="*/ 1 w 273"/>
                <a:gd name="T57" fmla="*/ 5 h 162"/>
                <a:gd name="T58" fmla="*/ 1 w 273"/>
                <a:gd name="T59" fmla="*/ 4 h 162"/>
                <a:gd name="T60" fmla="*/ 0 w 273"/>
                <a:gd name="T61" fmla="*/ 4 h 162"/>
                <a:gd name="T62" fmla="*/ 0 w 273"/>
                <a:gd name="T63" fmla="*/ 3 h 162"/>
                <a:gd name="T64" fmla="*/ 0 w 273"/>
                <a:gd name="T65" fmla="*/ 3 h 162"/>
                <a:gd name="T66" fmla="*/ 11 w 273"/>
                <a:gd name="T67" fmla="*/ 0 h 1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2"/>
                <a:gd name="T104" fmla="*/ 273 w 273"/>
                <a:gd name="T105" fmla="*/ 162 h 16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2">
                  <a:moveTo>
                    <a:pt x="268" y="0"/>
                  </a:moveTo>
                  <a:lnTo>
                    <a:pt x="272" y="13"/>
                  </a:lnTo>
                  <a:lnTo>
                    <a:pt x="273" y="26"/>
                  </a:lnTo>
                  <a:lnTo>
                    <a:pt x="273" y="39"/>
                  </a:lnTo>
                  <a:lnTo>
                    <a:pt x="271" y="51"/>
                  </a:lnTo>
                  <a:lnTo>
                    <a:pt x="267" y="63"/>
                  </a:lnTo>
                  <a:lnTo>
                    <a:pt x="263" y="75"/>
                  </a:lnTo>
                  <a:lnTo>
                    <a:pt x="258" y="86"/>
                  </a:lnTo>
                  <a:lnTo>
                    <a:pt x="250" y="97"/>
                  </a:lnTo>
                  <a:lnTo>
                    <a:pt x="243" y="106"/>
                  </a:lnTo>
                  <a:lnTo>
                    <a:pt x="234" y="116"/>
                  </a:lnTo>
                  <a:lnTo>
                    <a:pt x="224" y="125"/>
                  </a:lnTo>
                  <a:lnTo>
                    <a:pt x="213" y="132"/>
                  </a:lnTo>
                  <a:lnTo>
                    <a:pt x="203" y="139"/>
                  </a:lnTo>
                  <a:lnTo>
                    <a:pt x="191" y="145"/>
                  </a:lnTo>
                  <a:lnTo>
                    <a:pt x="178" y="151"/>
                  </a:lnTo>
                  <a:lnTo>
                    <a:pt x="166" y="155"/>
                  </a:lnTo>
                  <a:lnTo>
                    <a:pt x="153" y="158"/>
                  </a:lnTo>
                  <a:lnTo>
                    <a:pt x="140" y="161"/>
                  </a:lnTo>
                  <a:lnTo>
                    <a:pt x="127" y="162"/>
                  </a:lnTo>
                  <a:lnTo>
                    <a:pt x="114" y="162"/>
                  </a:lnTo>
                  <a:lnTo>
                    <a:pt x="101" y="162"/>
                  </a:lnTo>
                  <a:lnTo>
                    <a:pt x="89" y="160"/>
                  </a:lnTo>
                  <a:lnTo>
                    <a:pt x="77" y="157"/>
                  </a:lnTo>
                  <a:lnTo>
                    <a:pt x="65" y="153"/>
                  </a:lnTo>
                  <a:lnTo>
                    <a:pt x="54" y="146"/>
                  </a:lnTo>
                  <a:lnTo>
                    <a:pt x="44" y="140"/>
                  </a:lnTo>
                  <a:lnTo>
                    <a:pt x="34" y="131"/>
                  </a:lnTo>
                  <a:lnTo>
                    <a:pt x="24" y="120"/>
                  </a:lnTo>
                  <a:lnTo>
                    <a:pt x="17" y="110"/>
                  </a:lnTo>
                  <a:lnTo>
                    <a:pt x="10" y="97"/>
                  </a:lnTo>
                  <a:lnTo>
                    <a:pt x="4" y="81"/>
                  </a:lnTo>
                  <a:lnTo>
                    <a:pt x="0" y="6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1" name="Freeform 1358"/>
            <p:cNvSpPr>
              <a:spLocks noEditPoints="1"/>
            </p:cNvSpPr>
            <p:nvPr/>
          </p:nvSpPr>
          <p:spPr bwMode="auto">
            <a:xfrm>
              <a:off x="3014" y="1322"/>
              <a:ext cx="58" cy="37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4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4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4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19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0"/>
                  </a:lnTo>
                  <a:lnTo>
                    <a:pt x="267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1" y="23"/>
                  </a:lnTo>
                  <a:lnTo>
                    <a:pt x="269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1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1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1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29" y="92"/>
                  </a:lnTo>
                  <a:lnTo>
                    <a:pt x="33" y="101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1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69" y="145"/>
                  </a:lnTo>
                  <a:lnTo>
                    <a:pt x="76" y="149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1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1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2" name="Freeform 1359"/>
            <p:cNvSpPr>
              <a:spLocks/>
            </p:cNvSpPr>
            <p:nvPr/>
          </p:nvSpPr>
          <p:spPr bwMode="auto">
            <a:xfrm>
              <a:off x="2245" y="1907"/>
              <a:ext cx="419" cy="537"/>
            </a:xfrm>
            <a:custGeom>
              <a:avLst/>
              <a:gdLst>
                <a:gd name="T0" fmla="*/ 66 w 2083"/>
                <a:gd name="T1" fmla="*/ 64 h 2697"/>
                <a:gd name="T2" fmla="*/ 72 w 2083"/>
                <a:gd name="T3" fmla="*/ 59 h 2697"/>
                <a:gd name="T4" fmla="*/ 73 w 2083"/>
                <a:gd name="T5" fmla="*/ 68 h 2697"/>
                <a:gd name="T6" fmla="*/ 78 w 2083"/>
                <a:gd name="T7" fmla="*/ 68 h 2697"/>
                <a:gd name="T8" fmla="*/ 83 w 2083"/>
                <a:gd name="T9" fmla="*/ 75 h 2697"/>
                <a:gd name="T10" fmla="*/ 81 w 2083"/>
                <a:gd name="T11" fmla="*/ 78 h 2697"/>
                <a:gd name="T12" fmla="*/ 72 w 2083"/>
                <a:gd name="T13" fmla="*/ 78 h 2697"/>
                <a:gd name="T14" fmla="*/ 69 w 2083"/>
                <a:gd name="T15" fmla="*/ 77 h 2697"/>
                <a:gd name="T16" fmla="*/ 59 w 2083"/>
                <a:gd name="T17" fmla="*/ 78 h 2697"/>
                <a:gd name="T18" fmla="*/ 51 w 2083"/>
                <a:gd name="T19" fmla="*/ 83 h 2697"/>
                <a:gd name="T20" fmla="*/ 53 w 2083"/>
                <a:gd name="T21" fmla="*/ 88 h 2697"/>
                <a:gd name="T22" fmla="*/ 52 w 2083"/>
                <a:gd name="T23" fmla="*/ 91 h 2697"/>
                <a:gd name="T24" fmla="*/ 57 w 2083"/>
                <a:gd name="T25" fmla="*/ 98 h 2697"/>
                <a:gd name="T26" fmla="*/ 58 w 2083"/>
                <a:gd name="T27" fmla="*/ 107 h 2697"/>
                <a:gd name="T28" fmla="*/ 54 w 2083"/>
                <a:gd name="T29" fmla="*/ 108 h 2697"/>
                <a:gd name="T30" fmla="*/ 48 w 2083"/>
                <a:gd name="T31" fmla="*/ 103 h 2697"/>
                <a:gd name="T32" fmla="*/ 45 w 2083"/>
                <a:gd name="T33" fmla="*/ 94 h 2697"/>
                <a:gd name="T34" fmla="*/ 40 w 2083"/>
                <a:gd name="T35" fmla="*/ 94 h 2697"/>
                <a:gd name="T36" fmla="*/ 38 w 2083"/>
                <a:gd name="T37" fmla="*/ 91 h 2697"/>
                <a:gd name="T38" fmla="*/ 35 w 2083"/>
                <a:gd name="T39" fmla="*/ 89 h 2697"/>
                <a:gd name="T40" fmla="*/ 37 w 2083"/>
                <a:gd name="T41" fmla="*/ 85 h 2697"/>
                <a:gd name="T42" fmla="*/ 34 w 2083"/>
                <a:gd name="T43" fmla="*/ 84 h 2697"/>
                <a:gd name="T44" fmla="*/ 36 w 2083"/>
                <a:gd name="T45" fmla="*/ 80 h 2697"/>
                <a:gd name="T46" fmla="*/ 33 w 2083"/>
                <a:gd name="T47" fmla="*/ 78 h 2697"/>
                <a:gd name="T48" fmla="*/ 35 w 2083"/>
                <a:gd name="T49" fmla="*/ 73 h 2697"/>
                <a:gd name="T50" fmla="*/ 30 w 2083"/>
                <a:gd name="T51" fmla="*/ 70 h 2697"/>
                <a:gd name="T52" fmla="*/ 27 w 2083"/>
                <a:gd name="T53" fmla="*/ 60 h 2697"/>
                <a:gd name="T54" fmla="*/ 14 w 2083"/>
                <a:gd name="T55" fmla="*/ 24 h 2697"/>
                <a:gd name="T56" fmla="*/ 11 w 2083"/>
                <a:gd name="T57" fmla="*/ 25 h 2697"/>
                <a:gd name="T58" fmla="*/ 10 w 2083"/>
                <a:gd name="T59" fmla="*/ 19 h 2697"/>
                <a:gd name="T60" fmla="*/ 7 w 2083"/>
                <a:gd name="T61" fmla="*/ 25 h 2697"/>
                <a:gd name="T62" fmla="*/ 7 w 2083"/>
                <a:gd name="T63" fmla="*/ 19 h 2697"/>
                <a:gd name="T64" fmla="*/ 2 w 2083"/>
                <a:gd name="T65" fmla="*/ 18 h 2697"/>
                <a:gd name="T66" fmla="*/ 0 w 2083"/>
                <a:gd name="T67" fmla="*/ 13 h 2697"/>
                <a:gd name="T68" fmla="*/ 1 w 2083"/>
                <a:gd name="T69" fmla="*/ 10 h 2697"/>
                <a:gd name="T70" fmla="*/ 5 w 2083"/>
                <a:gd name="T71" fmla="*/ 10 h 2697"/>
                <a:gd name="T72" fmla="*/ 0 w 2083"/>
                <a:gd name="T73" fmla="*/ 5 h 2697"/>
                <a:gd name="T74" fmla="*/ 10 w 2083"/>
                <a:gd name="T75" fmla="*/ 0 h 2697"/>
                <a:gd name="T76" fmla="*/ 12 w 2083"/>
                <a:gd name="T77" fmla="*/ 7 h 2697"/>
                <a:gd name="T78" fmla="*/ 15 w 2083"/>
                <a:gd name="T79" fmla="*/ 5 h 2697"/>
                <a:gd name="T80" fmla="*/ 18 w 2083"/>
                <a:gd name="T81" fmla="*/ 7 h 2697"/>
                <a:gd name="T82" fmla="*/ 19 w 2083"/>
                <a:gd name="T83" fmla="*/ 12 h 2697"/>
                <a:gd name="T84" fmla="*/ 17 w 2083"/>
                <a:gd name="T85" fmla="*/ 16 h 2697"/>
                <a:gd name="T86" fmla="*/ 21 w 2083"/>
                <a:gd name="T87" fmla="*/ 19 h 2697"/>
                <a:gd name="T88" fmla="*/ 16 w 2083"/>
                <a:gd name="T89" fmla="*/ 18 h 2697"/>
                <a:gd name="T90" fmla="*/ 20 w 2083"/>
                <a:gd name="T91" fmla="*/ 21 h 2697"/>
                <a:gd name="T92" fmla="*/ 17 w 2083"/>
                <a:gd name="T93" fmla="*/ 24 h 2697"/>
                <a:gd name="T94" fmla="*/ 34 w 2083"/>
                <a:gd name="T95" fmla="*/ 59 h 2697"/>
                <a:gd name="T96" fmla="*/ 40 w 2083"/>
                <a:gd name="T97" fmla="*/ 63 h 2697"/>
                <a:gd name="T98" fmla="*/ 41 w 2083"/>
                <a:gd name="T99" fmla="*/ 69 h 2697"/>
                <a:gd name="T100" fmla="*/ 52 w 2083"/>
                <a:gd name="T101" fmla="*/ 73 h 2697"/>
                <a:gd name="T102" fmla="*/ 70 w 2083"/>
                <a:gd name="T103" fmla="*/ 72 h 2697"/>
                <a:gd name="T104" fmla="*/ 69 w 2083"/>
                <a:gd name="T105" fmla="*/ 67 h 2697"/>
                <a:gd name="T106" fmla="*/ 66 w 2083"/>
                <a:gd name="T107" fmla="*/ 64 h 26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83"/>
                <a:gd name="T163" fmla="*/ 0 h 2697"/>
                <a:gd name="T164" fmla="*/ 2083 w 2083"/>
                <a:gd name="T165" fmla="*/ 2697 h 269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83" h="2697">
                  <a:moveTo>
                    <a:pt x="1644" y="1601"/>
                  </a:moveTo>
                  <a:lnTo>
                    <a:pt x="1793" y="1479"/>
                  </a:lnTo>
                  <a:lnTo>
                    <a:pt x="1831" y="1695"/>
                  </a:lnTo>
                  <a:lnTo>
                    <a:pt x="1942" y="1695"/>
                  </a:lnTo>
                  <a:lnTo>
                    <a:pt x="2083" y="1864"/>
                  </a:lnTo>
                  <a:lnTo>
                    <a:pt x="2017" y="1957"/>
                  </a:lnTo>
                  <a:lnTo>
                    <a:pt x="1803" y="1957"/>
                  </a:lnTo>
                  <a:lnTo>
                    <a:pt x="1728" y="1919"/>
                  </a:lnTo>
                  <a:lnTo>
                    <a:pt x="1476" y="1947"/>
                  </a:lnTo>
                  <a:lnTo>
                    <a:pt x="1280" y="2088"/>
                  </a:lnTo>
                  <a:lnTo>
                    <a:pt x="1317" y="2210"/>
                  </a:lnTo>
                  <a:lnTo>
                    <a:pt x="1298" y="2285"/>
                  </a:lnTo>
                  <a:lnTo>
                    <a:pt x="1429" y="2453"/>
                  </a:lnTo>
                  <a:lnTo>
                    <a:pt x="1439" y="2669"/>
                  </a:lnTo>
                  <a:lnTo>
                    <a:pt x="1355" y="2697"/>
                  </a:lnTo>
                  <a:lnTo>
                    <a:pt x="1204" y="2584"/>
                  </a:lnTo>
                  <a:lnTo>
                    <a:pt x="1130" y="2360"/>
                  </a:lnTo>
                  <a:lnTo>
                    <a:pt x="991" y="2341"/>
                  </a:lnTo>
                  <a:lnTo>
                    <a:pt x="953" y="2276"/>
                  </a:lnTo>
                  <a:lnTo>
                    <a:pt x="878" y="2238"/>
                  </a:lnTo>
                  <a:lnTo>
                    <a:pt x="915" y="2135"/>
                  </a:lnTo>
                  <a:lnTo>
                    <a:pt x="850" y="2097"/>
                  </a:lnTo>
                  <a:lnTo>
                    <a:pt x="887" y="1994"/>
                  </a:lnTo>
                  <a:lnTo>
                    <a:pt x="812" y="1947"/>
                  </a:lnTo>
                  <a:lnTo>
                    <a:pt x="878" y="1836"/>
                  </a:lnTo>
                  <a:lnTo>
                    <a:pt x="738" y="1742"/>
                  </a:lnTo>
                  <a:lnTo>
                    <a:pt x="672" y="1507"/>
                  </a:lnTo>
                  <a:lnTo>
                    <a:pt x="346" y="599"/>
                  </a:lnTo>
                  <a:lnTo>
                    <a:pt x="270" y="637"/>
                  </a:lnTo>
                  <a:lnTo>
                    <a:pt x="262" y="487"/>
                  </a:lnTo>
                  <a:lnTo>
                    <a:pt x="186" y="627"/>
                  </a:lnTo>
                  <a:lnTo>
                    <a:pt x="169" y="477"/>
                  </a:lnTo>
                  <a:lnTo>
                    <a:pt x="47" y="439"/>
                  </a:lnTo>
                  <a:lnTo>
                    <a:pt x="0" y="328"/>
                  </a:lnTo>
                  <a:lnTo>
                    <a:pt x="28" y="252"/>
                  </a:lnTo>
                  <a:lnTo>
                    <a:pt x="122" y="244"/>
                  </a:lnTo>
                  <a:lnTo>
                    <a:pt x="0" y="122"/>
                  </a:lnTo>
                  <a:lnTo>
                    <a:pt x="262" y="0"/>
                  </a:lnTo>
                  <a:lnTo>
                    <a:pt x="290" y="168"/>
                  </a:lnTo>
                  <a:lnTo>
                    <a:pt x="364" y="122"/>
                  </a:lnTo>
                  <a:lnTo>
                    <a:pt x="439" y="178"/>
                  </a:lnTo>
                  <a:lnTo>
                    <a:pt x="476" y="308"/>
                  </a:lnTo>
                  <a:lnTo>
                    <a:pt x="430" y="401"/>
                  </a:lnTo>
                  <a:lnTo>
                    <a:pt x="514" y="467"/>
                  </a:lnTo>
                  <a:lnTo>
                    <a:pt x="392" y="449"/>
                  </a:lnTo>
                  <a:lnTo>
                    <a:pt x="495" y="533"/>
                  </a:lnTo>
                  <a:lnTo>
                    <a:pt x="430" y="589"/>
                  </a:lnTo>
                  <a:lnTo>
                    <a:pt x="850" y="1479"/>
                  </a:lnTo>
                  <a:lnTo>
                    <a:pt x="991" y="1582"/>
                  </a:lnTo>
                  <a:lnTo>
                    <a:pt x="1026" y="1723"/>
                  </a:lnTo>
                  <a:lnTo>
                    <a:pt x="1298" y="1826"/>
                  </a:lnTo>
                  <a:lnTo>
                    <a:pt x="1747" y="1789"/>
                  </a:lnTo>
                  <a:lnTo>
                    <a:pt x="1728" y="1676"/>
                  </a:lnTo>
                  <a:lnTo>
                    <a:pt x="1644" y="160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3" name="Freeform 1360"/>
            <p:cNvSpPr>
              <a:spLocks noEditPoints="1"/>
            </p:cNvSpPr>
            <p:nvPr/>
          </p:nvSpPr>
          <p:spPr bwMode="auto">
            <a:xfrm>
              <a:off x="2241" y="1903"/>
              <a:ext cx="423" cy="544"/>
            </a:xfrm>
            <a:custGeom>
              <a:avLst/>
              <a:gdLst>
                <a:gd name="T0" fmla="*/ 72 w 2106"/>
                <a:gd name="T1" fmla="*/ 59 h 2721"/>
                <a:gd name="T2" fmla="*/ 72 w 2106"/>
                <a:gd name="T3" fmla="*/ 60 h 2721"/>
                <a:gd name="T4" fmla="*/ 78 w 2106"/>
                <a:gd name="T5" fmla="*/ 68 h 2721"/>
                <a:gd name="T6" fmla="*/ 84 w 2106"/>
                <a:gd name="T7" fmla="*/ 75 h 2721"/>
                <a:gd name="T8" fmla="*/ 84 w 2106"/>
                <a:gd name="T9" fmla="*/ 75 h 2721"/>
                <a:gd name="T10" fmla="*/ 81 w 2106"/>
                <a:gd name="T11" fmla="*/ 79 h 2721"/>
                <a:gd name="T12" fmla="*/ 73 w 2106"/>
                <a:gd name="T13" fmla="*/ 80 h 2721"/>
                <a:gd name="T14" fmla="*/ 70 w 2106"/>
                <a:gd name="T15" fmla="*/ 77 h 2721"/>
                <a:gd name="T16" fmla="*/ 59 w 2106"/>
                <a:gd name="T17" fmla="*/ 78 h 2721"/>
                <a:gd name="T18" fmla="*/ 51 w 2106"/>
                <a:gd name="T19" fmla="*/ 84 h 2721"/>
                <a:gd name="T20" fmla="*/ 54 w 2106"/>
                <a:gd name="T21" fmla="*/ 89 h 2721"/>
                <a:gd name="T22" fmla="*/ 52 w 2106"/>
                <a:gd name="T23" fmla="*/ 92 h 2721"/>
                <a:gd name="T24" fmla="*/ 58 w 2106"/>
                <a:gd name="T25" fmla="*/ 99 h 2721"/>
                <a:gd name="T26" fmla="*/ 58 w 2106"/>
                <a:gd name="T27" fmla="*/ 108 h 2721"/>
                <a:gd name="T28" fmla="*/ 55 w 2106"/>
                <a:gd name="T29" fmla="*/ 109 h 2721"/>
                <a:gd name="T30" fmla="*/ 48 w 2106"/>
                <a:gd name="T31" fmla="*/ 105 h 2721"/>
                <a:gd name="T32" fmla="*/ 46 w 2106"/>
                <a:gd name="T33" fmla="*/ 95 h 2721"/>
                <a:gd name="T34" fmla="*/ 46 w 2106"/>
                <a:gd name="T35" fmla="*/ 95 h 2721"/>
                <a:gd name="T36" fmla="*/ 40 w 2106"/>
                <a:gd name="T37" fmla="*/ 94 h 2721"/>
                <a:gd name="T38" fmla="*/ 39 w 2106"/>
                <a:gd name="T39" fmla="*/ 91 h 2721"/>
                <a:gd name="T40" fmla="*/ 37 w 2106"/>
                <a:gd name="T41" fmla="*/ 86 h 2721"/>
                <a:gd name="T42" fmla="*/ 37 w 2106"/>
                <a:gd name="T43" fmla="*/ 86 h 2721"/>
                <a:gd name="T44" fmla="*/ 34 w 2106"/>
                <a:gd name="T45" fmla="*/ 85 h 2721"/>
                <a:gd name="T46" fmla="*/ 36 w 2106"/>
                <a:gd name="T47" fmla="*/ 80 h 2721"/>
                <a:gd name="T48" fmla="*/ 33 w 2106"/>
                <a:gd name="T49" fmla="*/ 79 h 2721"/>
                <a:gd name="T50" fmla="*/ 33 w 2106"/>
                <a:gd name="T51" fmla="*/ 79 h 2721"/>
                <a:gd name="T52" fmla="*/ 30 w 2106"/>
                <a:gd name="T53" fmla="*/ 71 h 2721"/>
                <a:gd name="T54" fmla="*/ 27 w 2106"/>
                <a:gd name="T55" fmla="*/ 61 h 2721"/>
                <a:gd name="T56" fmla="*/ 14 w 2106"/>
                <a:gd name="T57" fmla="*/ 25 h 2721"/>
                <a:gd name="T58" fmla="*/ 14 w 2106"/>
                <a:gd name="T59" fmla="*/ 24 h 2721"/>
                <a:gd name="T60" fmla="*/ 11 w 2106"/>
                <a:gd name="T61" fmla="*/ 26 h 2721"/>
                <a:gd name="T62" fmla="*/ 12 w 2106"/>
                <a:gd name="T63" fmla="*/ 26 h 2721"/>
                <a:gd name="T64" fmla="*/ 11 w 2106"/>
                <a:gd name="T65" fmla="*/ 20 h 2721"/>
                <a:gd name="T66" fmla="*/ 8 w 2106"/>
                <a:gd name="T67" fmla="*/ 26 h 2721"/>
                <a:gd name="T68" fmla="*/ 7 w 2106"/>
                <a:gd name="T69" fmla="*/ 20 h 2721"/>
                <a:gd name="T70" fmla="*/ 7 w 2106"/>
                <a:gd name="T71" fmla="*/ 19 h 2721"/>
                <a:gd name="T72" fmla="*/ 2 w 2106"/>
                <a:gd name="T73" fmla="*/ 19 h 2721"/>
                <a:gd name="T74" fmla="*/ 0 w 2106"/>
                <a:gd name="T75" fmla="*/ 14 h 2721"/>
                <a:gd name="T76" fmla="*/ 2 w 2106"/>
                <a:gd name="T77" fmla="*/ 10 h 2721"/>
                <a:gd name="T78" fmla="*/ 6 w 2106"/>
                <a:gd name="T79" fmla="*/ 10 h 2721"/>
                <a:gd name="T80" fmla="*/ 0 w 2106"/>
                <a:gd name="T81" fmla="*/ 6 h 2721"/>
                <a:gd name="T82" fmla="*/ 0 w 2106"/>
                <a:gd name="T83" fmla="*/ 5 h 2721"/>
                <a:gd name="T84" fmla="*/ 11 w 2106"/>
                <a:gd name="T85" fmla="*/ 0 h 2721"/>
                <a:gd name="T86" fmla="*/ 11 w 2106"/>
                <a:gd name="T87" fmla="*/ 0 h 2721"/>
                <a:gd name="T88" fmla="*/ 12 w 2106"/>
                <a:gd name="T89" fmla="*/ 8 h 2721"/>
                <a:gd name="T90" fmla="*/ 12 w 2106"/>
                <a:gd name="T91" fmla="*/ 8 h 2721"/>
                <a:gd name="T92" fmla="*/ 18 w 2106"/>
                <a:gd name="T93" fmla="*/ 7 h 2721"/>
                <a:gd name="T94" fmla="*/ 20 w 2106"/>
                <a:gd name="T95" fmla="*/ 13 h 2721"/>
                <a:gd name="T96" fmla="*/ 18 w 2106"/>
                <a:gd name="T97" fmla="*/ 17 h 2721"/>
                <a:gd name="T98" fmla="*/ 17 w 2106"/>
                <a:gd name="T99" fmla="*/ 17 h 2721"/>
                <a:gd name="T100" fmla="*/ 21 w 2106"/>
                <a:gd name="T101" fmla="*/ 19 h 2721"/>
                <a:gd name="T102" fmla="*/ 21 w 2106"/>
                <a:gd name="T103" fmla="*/ 19 h 2721"/>
                <a:gd name="T104" fmla="*/ 16 w 2106"/>
                <a:gd name="T105" fmla="*/ 18 h 2721"/>
                <a:gd name="T106" fmla="*/ 21 w 2106"/>
                <a:gd name="T107" fmla="*/ 22 h 2721"/>
                <a:gd name="T108" fmla="*/ 18 w 2106"/>
                <a:gd name="T109" fmla="*/ 24 h 2721"/>
                <a:gd name="T110" fmla="*/ 17 w 2106"/>
                <a:gd name="T111" fmla="*/ 24 h 2721"/>
                <a:gd name="T112" fmla="*/ 34 w 2106"/>
                <a:gd name="T113" fmla="*/ 60 h 2721"/>
                <a:gd name="T114" fmla="*/ 40 w 2106"/>
                <a:gd name="T115" fmla="*/ 63 h 2721"/>
                <a:gd name="T116" fmla="*/ 41 w 2106"/>
                <a:gd name="T117" fmla="*/ 70 h 2721"/>
                <a:gd name="T118" fmla="*/ 52 w 2106"/>
                <a:gd name="T119" fmla="*/ 74 h 2721"/>
                <a:gd name="T120" fmla="*/ 70 w 2106"/>
                <a:gd name="T121" fmla="*/ 73 h 2721"/>
                <a:gd name="T122" fmla="*/ 70 w 2106"/>
                <a:gd name="T123" fmla="*/ 68 h 2721"/>
                <a:gd name="T124" fmla="*/ 66 w 2106"/>
                <a:gd name="T125" fmla="*/ 65 h 27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06"/>
                <a:gd name="T190" fmla="*/ 0 h 2721"/>
                <a:gd name="T191" fmla="*/ 2106 w 2106"/>
                <a:gd name="T192" fmla="*/ 2721 h 27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06" h="2721">
                  <a:moveTo>
                    <a:pt x="1648" y="1604"/>
                  </a:moveTo>
                  <a:lnTo>
                    <a:pt x="1798" y="1483"/>
                  </a:lnTo>
                  <a:lnTo>
                    <a:pt x="1813" y="1501"/>
                  </a:lnTo>
                  <a:lnTo>
                    <a:pt x="1664" y="1623"/>
                  </a:lnTo>
                  <a:lnTo>
                    <a:pt x="1648" y="1604"/>
                  </a:lnTo>
                  <a:close/>
                  <a:moveTo>
                    <a:pt x="1798" y="1483"/>
                  </a:moveTo>
                  <a:lnTo>
                    <a:pt x="1800" y="1480"/>
                  </a:lnTo>
                  <a:lnTo>
                    <a:pt x="1803" y="1479"/>
                  </a:lnTo>
                  <a:lnTo>
                    <a:pt x="1806" y="1479"/>
                  </a:lnTo>
                  <a:lnTo>
                    <a:pt x="1809" y="1480"/>
                  </a:lnTo>
                  <a:lnTo>
                    <a:pt x="1812" y="1481"/>
                  </a:lnTo>
                  <a:lnTo>
                    <a:pt x="1814" y="1484"/>
                  </a:lnTo>
                  <a:lnTo>
                    <a:pt x="1816" y="1486"/>
                  </a:lnTo>
                  <a:lnTo>
                    <a:pt x="1817" y="1489"/>
                  </a:lnTo>
                  <a:lnTo>
                    <a:pt x="1805" y="1491"/>
                  </a:lnTo>
                  <a:lnTo>
                    <a:pt x="1798" y="1483"/>
                  </a:lnTo>
                  <a:close/>
                  <a:moveTo>
                    <a:pt x="1817" y="1489"/>
                  </a:moveTo>
                  <a:lnTo>
                    <a:pt x="1855" y="1705"/>
                  </a:lnTo>
                  <a:lnTo>
                    <a:pt x="1830" y="1709"/>
                  </a:lnTo>
                  <a:lnTo>
                    <a:pt x="1792" y="1493"/>
                  </a:lnTo>
                  <a:lnTo>
                    <a:pt x="1817" y="1489"/>
                  </a:lnTo>
                  <a:close/>
                  <a:moveTo>
                    <a:pt x="1843" y="1719"/>
                  </a:moveTo>
                  <a:lnTo>
                    <a:pt x="1839" y="1718"/>
                  </a:lnTo>
                  <a:lnTo>
                    <a:pt x="1835" y="1716"/>
                  </a:lnTo>
                  <a:lnTo>
                    <a:pt x="1832" y="1713"/>
                  </a:lnTo>
                  <a:lnTo>
                    <a:pt x="1830" y="1709"/>
                  </a:lnTo>
                  <a:lnTo>
                    <a:pt x="1843" y="1707"/>
                  </a:lnTo>
                  <a:lnTo>
                    <a:pt x="1843" y="1719"/>
                  </a:lnTo>
                  <a:close/>
                  <a:moveTo>
                    <a:pt x="1843" y="1695"/>
                  </a:moveTo>
                  <a:lnTo>
                    <a:pt x="1954" y="1695"/>
                  </a:lnTo>
                  <a:lnTo>
                    <a:pt x="1954" y="1719"/>
                  </a:lnTo>
                  <a:lnTo>
                    <a:pt x="1843" y="1719"/>
                  </a:lnTo>
                  <a:lnTo>
                    <a:pt x="1843" y="1695"/>
                  </a:lnTo>
                  <a:close/>
                  <a:moveTo>
                    <a:pt x="1954" y="1695"/>
                  </a:moveTo>
                  <a:lnTo>
                    <a:pt x="1960" y="1696"/>
                  </a:lnTo>
                  <a:lnTo>
                    <a:pt x="1964" y="1700"/>
                  </a:lnTo>
                  <a:lnTo>
                    <a:pt x="1954" y="1707"/>
                  </a:lnTo>
                  <a:lnTo>
                    <a:pt x="1954" y="1695"/>
                  </a:lnTo>
                  <a:close/>
                  <a:moveTo>
                    <a:pt x="1964" y="1700"/>
                  </a:moveTo>
                  <a:lnTo>
                    <a:pt x="2104" y="1867"/>
                  </a:lnTo>
                  <a:lnTo>
                    <a:pt x="2085" y="1883"/>
                  </a:lnTo>
                  <a:lnTo>
                    <a:pt x="1945" y="1715"/>
                  </a:lnTo>
                  <a:lnTo>
                    <a:pt x="1964" y="1700"/>
                  </a:lnTo>
                  <a:close/>
                  <a:moveTo>
                    <a:pt x="2104" y="1867"/>
                  </a:moveTo>
                  <a:lnTo>
                    <a:pt x="2105" y="1870"/>
                  </a:lnTo>
                  <a:lnTo>
                    <a:pt x="2106" y="1875"/>
                  </a:lnTo>
                  <a:lnTo>
                    <a:pt x="2106" y="1879"/>
                  </a:lnTo>
                  <a:lnTo>
                    <a:pt x="2104" y="1882"/>
                  </a:lnTo>
                  <a:lnTo>
                    <a:pt x="2095" y="1876"/>
                  </a:lnTo>
                  <a:lnTo>
                    <a:pt x="2104" y="1867"/>
                  </a:lnTo>
                  <a:close/>
                  <a:moveTo>
                    <a:pt x="2104" y="1882"/>
                  </a:moveTo>
                  <a:lnTo>
                    <a:pt x="2038" y="1976"/>
                  </a:lnTo>
                  <a:lnTo>
                    <a:pt x="2019" y="1962"/>
                  </a:lnTo>
                  <a:lnTo>
                    <a:pt x="2085" y="1868"/>
                  </a:lnTo>
                  <a:lnTo>
                    <a:pt x="2104" y="1882"/>
                  </a:lnTo>
                  <a:close/>
                  <a:moveTo>
                    <a:pt x="2038" y="1976"/>
                  </a:moveTo>
                  <a:lnTo>
                    <a:pt x="2034" y="1979"/>
                  </a:lnTo>
                  <a:lnTo>
                    <a:pt x="2029" y="1982"/>
                  </a:lnTo>
                  <a:lnTo>
                    <a:pt x="2029" y="1969"/>
                  </a:lnTo>
                  <a:lnTo>
                    <a:pt x="2038" y="1976"/>
                  </a:lnTo>
                  <a:close/>
                  <a:moveTo>
                    <a:pt x="2029" y="1982"/>
                  </a:moveTo>
                  <a:lnTo>
                    <a:pt x="1815" y="1982"/>
                  </a:lnTo>
                  <a:lnTo>
                    <a:pt x="1815" y="1957"/>
                  </a:lnTo>
                  <a:lnTo>
                    <a:pt x="2029" y="1957"/>
                  </a:lnTo>
                  <a:lnTo>
                    <a:pt x="2029" y="1982"/>
                  </a:lnTo>
                  <a:close/>
                  <a:moveTo>
                    <a:pt x="1815" y="1982"/>
                  </a:moveTo>
                  <a:lnTo>
                    <a:pt x="1812" y="1980"/>
                  </a:lnTo>
                  <a:lnTo>
                    <a:pt x="1809" y="1979"/>
                  </a:lnTo>
                  <a:lnTo>
                    <a:pt x="1815" y="1969"/>
                  </a:lnTo>
                  <a:lnTo>
                    <a:pt x="1815" y="1982"/>
                  </a:lnTo>
                  <a:close/>
                  <a:moveTo>
                    <a:pt x="1809" y="1979"/>
                  </a:moveTo>
                  <a:lnTo>
                    <a:pt x="1735" y="1943"/>
                  </a:lnTo>
                  <a:lnTo>
                    <a:pt x="1746" y="1920"/>
                  </a:lnTo>
                  <a:lnTo>
                    <a:pt x="1820" y="1958"/>
                  </a:lnTo>
                  <a:lnTo>
                    <a:pt x="1809" y="1979"/>
                  </a:lnTo>
                  <a:close/>
                  <a:moveTo>
                    <a:pt x="1739" y="1919"/>
                  </a:moveTo>
                  <a:lnTo>
                    <a:pt x="1742" y="1919"/>
                  </a:lnTo>
                  <a:lnTo>
                    <a:pt x="1746" y="1920"/>
                  </a:lnTo>
                  <a:lnTo>
                    <a:pt x="1740" y="1931"/>
                  </a:lnTo>
                  <a:lnTo>
                    <a:pt x="1739" y="1919"/>
                  </a:lnTo>
                  <a:close/>
                  <a:moveTo>
                    <a:pt x="1741" y="1944"/>
                  </a:moveTo>
                  <a:lnTo>
                    <a:pt x="1490" y="1972"/>
                  </a:lnTo>
                  <a:lnTo>
                    <a:pt x="1486" y="1947"/>
                  </a:lnTo>
                  <a:lnTo>
                    <a:pt x="1739" y="1919"/>
                  </a:lnTo>
                  <a:lnTo>
                    <a:pt x="1741" y="1944"/>
                  </a:lnTo>
                  <a:close/>
                  <a:moveTo>
                    <a:pt x="1481" y="1949"/>
                  </a:moveTo>
                  <a:lnTo>
                    <a:pt x="1484" y="1948"/>
                  </a:lnTo>
                  <a:lnTo>
                    <a:pt x="1486" y="1947"/>
                  </a:lnTo>
                  <a:lnTo>
                    <a:pt x="1488" y="1959"/>
                  </a:lnTo>
                  <a:lnTo>
                    <a:pt x="1481" y="1949"/>
                  </a:lnTo>
                  <a:close/>
                  <a:moveTo>
                    <a:pt x="1495" y="1969"/>
                  </a:moveTo>
                  <a:lnTo>
                    <a:pt x="1300" y="2110"/>
                  </a:lnTo>
                  <a:lnTo>
                    <a:pt x="1284" y="2091"/>
                  </a:lnTo>
                  <a:lnTo>
                    <a:pt x="1481" y="1949"/>
                  </a:lnTo>
                  <a:lnTo>
                    <a:pt x="1495" y="1969"/>
                  </a:lnTo>
                  <a:close/>
                  <a:moveTo>
                    <a:pt x="1280" y="2104"/>
                  </a:moveTo>
                  <a:lnTo>
                    <a:pt x="1280" y="2100"/>
                  </a:lnTo>
                  <a:lnTo>
                    <a:pt x="1281" y="2097"/>
                  </a:lnTo>
                  <a:lnTo>
                    <a:pt x="1282" y="2093"/>
                  </a:lnTo>
                  <a:lnTo>
                    <a:pt x="1284" y="2091"/>
                  </a:lnTo>
                  <a:lnTo>
                    <a:pt x="1292" y="2100"/>
                  </a:lnTo>
                  <a:lnTo>
                    <a:pt x="1280" y="2104"/>
                  </a:lnTo>
                  <a:close/>
                  <a:moveTo>
                    <a:pt x="1304" y="2097"/>
                  </a:moveTo>
                  <a:lnTo>
                    <a:pt x="1341" y="2219"/>
                  </a:lnTo>
                  <a:lnTo>
                    <a:pt x="1317" y="2226"/>
                  </a:lnTo>
                  <a:lnTo>
                    <a:pt x="1280" y="2104"/>
                  </a:lnTo>
                  <a:lnTo>
                    <a:pt x="1304" y="2097"/>
                  </a:lnTo>
                  <a:close/>
                  <a:moveTo>
                    <a:pt x="1341" y="2219"/>
                  </a:moveTo>
                  <a:lnTo>
                    <a:pt x="1341" y="2222"/>
                  </a:lnTo>
                  <a:lnTo>
                    <a:pt x="1341" y="2226"/>
                  </a:lnTo>
                  <a:lnTo>
                    <a:pt x="1329" y="2222"/>
                  </a:lnTo>
                  <a:lnTo>
                    <a:pt x="1341" y="2219"/>
                  </a:lnTo>
                  <a:close/>
                  <a:moveTo>
                    <a:pt x="1341" y="2226"/>
                  </a:moveTo>
                  <a:lnTo>
                    <a:pt x="1322" y="2299"/>
                  </a:lnTo>
                  <a:lnTo>
                    <a:pt x="1299" y="2294"/>
                  </a:lnTo>
                  <a:lnTo>
                    <a:pt x="1317" y="2219"/>
                  </a:lnTo>
                  <a:lnTo>
                    <a:pt x="1341" y="2226"/>
                  </a:lnTo>
                  <a:close/>
                  <a:moveTo>
                    <a:pt x="1301" y="2304"/>
                  </a:moveTo>
                  <a:lnTo>
                    <a:pt x="1299" y="2299"/>
                  </a:lnTo>
                  <a:lnTo>
                    <a:pt x="1299" y="2294"/>
                  </a:lnTo>
                  <a:lnTo>
                    <a:pt x="1310" y="2297"/>
                  </a:lnTo>
                  <a:lnTo>
                    <a:pt x="1301" y="2304"/>
                  </a:lnTo>
                  <a:close/>
                  <a:moveTo>
                    <a:pt x="1320" y="2289"/>
                  </a:moveTo>
                  <a:lnTo>
                    <a:pt x="1450" y="2458"/>
                  </a:lnTo>
                  <a:lnTo>
                    <a:pt x="1431" y="2473"/>
                  </a:lnTo>
                  <a:lnTo>
                    <a:pt x="1301" y="2304"/>
                  </a:lnTo>
                  <a:lnTo>
                    <a:pt x="1320" y="2289"/>
                  </a:lnTo>
                  <a:close/>
                  <a:moveTo>
                    <a:pt x="1450" y="2458"/>
                  </a:moveTo>
                  <a:lnTo>
                    <a:pt x="1452" y="2462"/>
                  </a:lnTo>
                  <a:lnTo>
                    <a:pt x="1453" y="2465"/>
                  </a:lnTo>
                  <a:lnTo>
                    <a:pt x="1441" y="2465"/>
                  </a:lnTo>
                  <a:lnTo>
                    <a:pt x="1450" y="2458"/>
                  </a:lnTo>
                  <a:close/>
                  <a:moveTo>
                    <a:pt x="1453" y="2465"/>
                  </a:moveTo>
                  <a:lnTo>
                    <a:pt x="1463" y="2680"/>
                  </a:lnTo>
                  <a:lnTo>
                    <a:pt x="1438" y="2681"/>
                  </a:lnTo>
                  <a:lnTo>
                    <a:pt x="1428" y="2466"/>
                  </a:lnTo>
                  <a:lnTo>
                    <a:pt x="1453" y="2465"/>
                  </a:lnTo>
                  <a:close/>
                  <a:moveTo>
                    <a:pt x="1463" y="2680"/>
                  </a:moveTo>
                  <a:lnTo>
                    <a:pt x="1462" y="2685"/>
                  </a:lnTo>
                  <a:lnTo>
                    <a:pt x="1459" y="2688"/>
                  </a:lnTo>
                  <a:lnTo>
                    <a:pt x="1457" y="2691"/>
                  </a:lnTo>
                  <a:lnTo>
                    <a:pt x="1454" y="2693"/>
                  </a:lnTo>
                  <a:lnTo>
                    <a:pt x="1451" y="2681"/>
                  </a:lnTo>
                  <a:lnTo>
                    <a:pt x="1463" y="2680"/>
                  </a:lnTo>
                  <a:close/>
                  <a:moveTo>
                    <a:pt x="1454" y="2693"/>
                  </a:moveTo>
                  <a:lnTo>
                    <a:pt x="1370" y="2721"/>
                  </a:lnTo>
                  <a:lnTo>
                    <a:pt x="1362" y="2698"/>
                  </a:lnTo>
                  <a:lnTo>
                    <a:pt x="1446" y="2669"/>
                  </a:lnTo>
                  <a:lnTo>
                    <a:pt x="1454" y="2693"/>
                  </a:lnTo>
                  <a:close/>
                  <a:moveTo>
                    <a:pt x="1370" y="2721"/>
                  </a:moveTo>
                  <a:lnTo>
                    <a:pt x="1364" y="2721"/>
                  </a:lnTo>
                  <a:lnTo>
                    <a:pt x="1359" y="2719"/>
                  </a:lnTo>
                  <a:lnTo>
                    <a:pt x="1367" y="2709"/>
                  </a:lnTo>
                  <a:lnTo>
                    <a:pt x="1370" y="2721"/>
                  </a:lnTo>
                  <a:close/>
                  <a:moveTo>
                    <a:pt x="1359" y="2719"/>
                  </a:moveTo>
                  <a:lnTo>
                    <a:pt x="1209" y="2606"/>
                  </a:lnTo>
                  <a:lnTo>
                    <a:pt x="1224" y="2586"/>
                  </a:lnTo>
                  <a:lnTo>
                    <a:pt x="1374" y="2700"/>
                  </a:lnTo>
                  <a:lnTo>
                    <a:pt x="1359" y="2719"/>
                  </a:lnTo>
                  <a:close/>
                  <a:moveTo>
                    <a:pt x="1209" y="2606"/>
                  </a:moveTo>
                  <a:lnTo>
                    <a:pt x="1207" y="2603"/>
                  </a:lnTo>
                  <a:lnTo>
                    <a:pt x="1205" y="2600"/>
                  </a:lnTo>
                  <a:lnTo>
                    <a:pt x="1216" y="2596"/>
                  </a:lnTo>
                  <a:lnTo>
                    <a:pt x="1209" y="2606"/>
                  </a:lnTo>
                  <a:close/>
                  <a:moveTo>
                    <a:pt x="1205" y="2600"/>
                  </a:moveTo>
                  <a:lnTo>
                    <a:pt x="1131" y="2376"/>
                  </a:lnTo>
                  <a:lnTo>
                    <a:pt x="1154" y="2368"/>
                  </a:lnTo>
                  <a:lnTo>
                    <a:pt x="1228" y="2592"/>
                  </a:lnTo>
                  <a:lnTo>
                    <a:pt x="1205" y="2600"/>
                  </a:lnTo>
                  <a:close/>
                  <a:moveTo>
                    <a:pt x="1144" y="2360"/>
                  </a:moveTo>
                  <a:lnTo>
                    <a:pt x="1146" y="2361"/>
                  </a:lnTo>
                  <a:lnTo>
                    <a:pt x="1149" y="2363"/>
                  </a:lnTo>
                  <a:lnTo>
                    <a:pt x="1153" y="2366"/>
                  </a:lnTo>
                  <a:lnTo>
                    <a:pt x="1154" y="2368"/>
                  </a:lnTo>
                  <a:lnTo>
                    <a:pt x="1142" y="2372"/>
                  </a:lnTo>
                  <a:lnTo>
                    <a:pt x="1144" y="2360"/>
                  </a:lnTo>
                  <a:close/>
                  <a:moveTo>
                    <a:pt x="1141" y="2384"/>
                  </a:moveTo>
                  <a:lnTo>
                    <a:pt x="1000" y="2365"/>
                  </a:lnTo>
                  <a:lnTo>
                    <a:pt x="1004" y="2340"/>
                  </a:lnTo>
                  <a:lnTo>
                    <a:pt x="1144" y="2360"/>
                  </a:lnTo>
                  <a:lnTo>
                    <a:pt x="1141" y="2384"/>
                  </a:lnTo>
                  <a:close/>
                  <a:moveTo>
                    <a:pt x="1000" y="2365"/>
                  </a:moveTo>
                  <a:lnTo>
                    <a:pt x="996" y="2363"/>
                  </a:lnTo>
                  <a:lnTo>
                    <a:pt x="992" y="2358"/>
                  </a:lnTo>
                  <a:lnTo>
                    <a:pt x="1003" y="2353"/>
                  </a:lnTo>
                  <a:lnTo>
                    <a:pt x="1000" y="2365"/>
                  </a:lnTo>
                  <a:close/>
                  <a:moveTo>
                    <a:pt x="992" y="2358"/>
                  </a:moveTo>
                  <a:lnTo>
                    <a:pt x="954" y="2295"/>
                  </a:lnTo>
                  <a:lnTo>
                    <a:pt x="975" y="2282"/>
                  </a:lnTo>
                  <a:lnTo>
                    <a:pt x="1012" y="2347"/>
                  </a:lnTo>
                  <a:lnTo>
                    <a:pt x="992" y="2358"/>
                  </a:lnTo>
                  <a:close/>
                  <a:moveTo>
                    <a:pt x="970" y="2277"/>
                  </a:moveTo>
                  <a:lnTo>
                    <a:pt x="972" y="2280"/>
                  </a:lnTo>
                  <a:lnTo>
                    <a:pt x="975" y="2282"/>
                  </a:lnTo>
                  <a:lnTo>
                    <a:pt x="965" y="2288"/>
                  </a:lnTo>
                  <a:lnTo>
                    <a:pt x="970" y="2277"/>
                  </a:lnTo>
                  <a:close/>
                  <a:moveTo>
                    <a:pt x="959" y="2299"/>
                  </a:moveTo>
                  <a:lnTo>
                    <a:pt x="885" y="2261"/>
                  </a:lnTo>
                  <a:lnTo>
                    <a:pt x="896" y="2240"/>
                  </a:lnTo>
                  <a:lnTo>
                    <a:pt x="970" y="2277"/>
                  </a:lnTo>
                  <a:lnTo>
                    <a:pt x="959" y="2299"/>
                  </a:lnTo>
                  <a:close/>
                  <a:moveTo>
                    <a:pt x="885" y="2261"/>
                  </a:moveTo>
                  <a:lnTo>
                    <a:pt x="882" y="2258"/>
                  </a:lnTo>
                  <a:lnTo>
                    <a:pt x="879" y="2255"/>
                  </a:lnTo>
                  <a:lnTo>
                    <a:pt x="878" y="2250"/>
                  </a:lnTo>
                  <a:lnTo>
                    <a:pt x="878" y="2246"/>
                  </a:lnTo>
                  <a:lnTo>
                    <a:pt x="890" y="2250"/>
                  </a:lnTo>
                  <a:lnTo>
                    <a:pt x="885" y="2261"/>
                  </a:lnTo>
                  <a:close/>
                  <a:moveTo>
                    <a:pt x="878" y="2246"/>
                  </a:moveTo>
                  <a:lnTo>
                    <a:pt x="915" y="2142"/>
                  </a:lnTo>
                  <a:lnTo>
                    <a:pt x="938" y="2151"/>
                  </a:lnTo>
                  <a:lnTo>
                    <a:pt x="902" y="2255"/>
                  </a:lnTo>
                  <a:lnTo>
                    <a:pt x="878" y="2246"/>
                  </a:lnTo>
                  <a:close/>
                  <a:moveTo>
                    <a:pt x="933" y="2136"/>
                  </a:moveTo>
                  <a:lnTo>
                    <a:pt x="936" y="2139"/>
                  </a:lnTo>
                  <a:lnTo>
                    <a:pt x="938" y="2142"/>
                  </a:lnTo>
                  <a:lnTo>
                    <a:pt x="939" y="2147"/>
                  </a:lnTo>
                  <a:lnTo>
                    <a:pt x="938" y="2151"/>
                  </a:lnTo>
                  <a:lnTo>
                    <a:pt x="927" y="2147"/>
                  </a:lnTo>
                  <a:lnTo>
                    <a:pt x="933" y="2136"/>
                  </a:lnTo>
                  <a:close/>
                  <a:moveTo>
                    <a:pt x="921" y="2158"/>
                  </a:moveTo>
                  <a:lnTo>
                    <a:pt x="856" y="2120"/>
                  </a:lnTo>
                  <a:lnTo>
                    <a:pt x="869" y="2098"/>
                  </a:lnTo>
                  <a:lnTo>
                    <a:pt x="933" y="2136"/>
                  </a:lnTo>
                  <a:lnTo>
                    <a:pt x="921" y="2158"/>
                  </a:lnTo>
                  <a:close/>
                  <a:moveTo>
                    <a:pt x="856" y="2120"/>
                  </a:moveTo>
                  <a:lnTo>
                    <a:pt x="854" y="2117"/>
                  </a:lnTo>
                  <a:lnTo>
                    <a:pt x="851" y="2113"/>
                  </a:lnTo>
                  <a:lnTo>
                    <a:pt x="850" y="2109"/>
                  </a:lnTo>
                  <a:lnTo>
                    <a:pt x="850" y="2105"/>
                  </a:lnTo>
                  <a:lnTo>
                    <a:pt x="862" y="2109"/>
                  </a:lnTo>
                  <a:lnTo>
                    <a:pt x="856" y="2120"/>
                  </a:lnTo>
                  <a:close/>
                  <a:moveTo>
                    <a:pt x="850" y="2105"/>
                  </a:moveTo>
                  <a:lnTo>
                    <a:pt x="887" y="2003"/>
                  </a:lnTo>
                  <a:lnTo>
                    <a:pt x="910" y="2011"/>
                  </a:lnTo>
                  <a:lnTo>
                    <a:pt x="874" y="2113"/>
                  </a:lnTo>
                  <a:lnTo>
                    <a:pt x="850" y="2105"/>
                  </a:lnTo>
                  <a:close/>
                  <a:moveTo>
                    <a:pt x="905" y="1997"/>
                  </a:moveTo>
                  <a:lnTo>
                    <a:pt x="908" y="1999"/>
                  </a:lnTo>
                  <a:lnTo>
                    <a:pt x="910" y="2003"/>
                  </a:lnTo>
                  <a:lnTo>
                    <a:pt x="911" y="2007"/>
                  </a:lnTo>
                  <a:lnTo>
                    <a:pt x="910" y="2011"/>
                  </a:lnTo>
                  <a:lnTo>
                    <a:pt x="899" y="2006"/>
                  </a:lnTo>
                  <a:lnTo>
                    <a:pt x="905" y="1997"/>
                  </a:lnTo>
                  <a:close/>
                  <a:moveTo>
                    <a:pt x="892" y="2017"/>
                  </a:moveTo>
                  <a:lnTo>
                    <a:pt x="818" y="1970"/>
                  </a:lnTo>
                  <a:lnTo>
                    <a:pt x="831" y="1949"/>
                  </a:lnTo>
                  <a:lnTo>
                    <a:pt x="905" y="1997"/>
                  </a:lnTo>
                  <a:lnTo>
                    <a:pt x="892" y="2017"/>
                  </a:lnTo>
                  <a:close/>
                  <a:moveTo>
                    <a:pt x="818" y="1970"/>
                  </a:moveTo>
                  <a:lnTo>
                    <a:pt x="815" y="1966"/>
                  </a:lnTo>
                  <a:lnTo>
                    <a:pt x="813" y="1962"/>
                  </a:lnTo>
                  <a:lnTo>
                    <a:pt x="813" y="1957"/>
                  </a:lnTo>
                  <a:lnTo>
                    <a:pt x="814" y="1953"/>
                  </a:lnTo>
                  <a:lnTo>
                    <a:pt x="824" y="1959"/>
                  </a:lnTo>
                  <a:lnTo>
                    <a:pt x="818" y="1970"/>
                  </a:lnTo>
                  <a:close/>
                  <a:moveTo>
                    <a:pt x="814" y="1953"/>
                  </a:moveTo>
                  <a:lnTo>
                    <a:pt x="879" y="1841"/>
                  </a:lnTo>
                  <a:lnTo>
                    <a:pt x="901" y="1853"/>
                  </a:lnTo>
                  <a:lnTo>
                    <a:pt x="835" y="1965"/>
                  </a:lnTo>
                  <a:lnTo>
                    <a:pt x="814" y="1953"/>
                  </a:lnTo>
                  <a:close/>
                  <a:moveTo>
                    <a:pt x="897" y="1837"/>
                  </a:moveTo>
                  <a:lnTo>
                    <a:pt x="900" y="1840"/>
                  </a:lnTo>
                  <a:lnTo>
                    <a:pt x="902" y="1844"/>
                  </a:lnTo>
                  <a:lnTo>
                    <a:pt x="902" y="1849"/>
                  </a:lnTo>
                  <a:lnTo>
                    <a:pt x="901" y="1853"/>
                  </a:lnTo>
                  <a:lnTo>
                    <a:pt x="890" y="1848"/>
                  </a:lnTo>
                  <a:lnTo>
                    <a:pt x="897" y="1837"/>
                  </a:lnTo>
                  <a:close/>
                  <a:moveTo>
                    <a:pt x="884" y="1857"/>
                  </a:moveTo>
                  <a:lnTo>
                    <a:pt x="743" y="1763"/>
                  </a:lnTo>
                  <a:lnTo>
                    <a:pt x="757" y="1743"/>
                  </a:lnTo>
                  <a:lnTo>
                    <a:pt x="897" y="1837"/>
                  </a:lnTo>
                  <a:lnTo>
                    <a:pt x="884" y="1857"/>
                  </a:lnTo>
                  <a:close/>
                  <a:moveTo>
                    <a:pt x="743" y="1763"/>
                  </a:moveTo>
                  <a:lnTo>
                    <a:pt x="740" y="1760"/>
                  </a:lnTo>
                  <a:lnTo>
                    <a:pt x="738" y="1757"/>
                  </a:lnTo>
                  <a:lnTo>
                    <a:pt x="750" y="1754"/>
                  </a:lnTo>
                  <a:lnTo>
                    <a:pt x="743" y="1763"/>
                  </a:lnTo>
                  <a:close/>
                  <a:moveTo>
                    <a:pt x="738" y="1757"/>
                  </a:moveTo>
                  <a:lnTo>
                    <a:pt x="672" y="1523"/>
                  </a:lnTo>
                  <a:lnTo>
                    <a:pt x="696" y="1516"/>
                  </a:lnTo>
                  <a:lnTo>
                    <a:pt x="762" y="1750"/>
                  </a:lnTo>
                  <a:lnTo>
                    <a:pt x="738" y="1757"/>
                  </a:lnTo>
                  <a:close/>
                  <a:moveTo>
                    <a:pt x="696" y="1515"/>
                  </a:moveTo>
                  <a:lnTo>
                    <a:pt x="696" y="1516"/>
                  </a:lnTo>
                  <a:lnTo>
                    <a:pt x="684" y="1519"/>
                  </a:lnTo>
                  <a:lnTo>
                    <a:pt x="696" y="1515"/>
                  </a:lnTo>
                  <a:close/>
                  <a:moveTo>
                    <a:pt x="673" y="1524"/>
                  </a:moveTo>
                  <a:lnTo>
                    <a:pt x="346" y="615"/>
                  </a:lnTo>
                  <a:lnTo>
                    <a:pt x="370" y="607"/>
                  </a:lnTo>
                  <a:lnTo>
                    <a:pt x="696" y="1515"/>
                  </a:lnTo>
                  <a:lnTo>
                    <a:pt x="673" y="1524"/>
                  </a:lnTo>
                  <a:close/>
                  <a:moveTo>
                    <a:pt x="352" y="600"/>
                  </a:moveTo>
                  <a:lnTo>
                    <a:pt x="358" y="599"/>
                  </a:lnTo>
                  <a:lnTo>
                    <a:pt x="362" y="600"/>
                  </a:lnTo>
                  <a:lnTo>
                    <a:pt x="366" y="602"/>
                  </a:lnTo>
                  <a:lnTo>
                    <a:pt x="370" y="607"/>
                  </a:lnTo>
                  <a:lnTo>
                    <a:pt x="358" y="611"/>
                  </a:lnTo>
                  <a:lnTo>
                    <a:pt x="352" y="600"/>
                  </a:lnTo>
                  <a:close/>
                  <a:moveTo>
                    <a:pt x="363" y="622"/>
                  </a:moveTo>
                  <a:lnTo>
                    <a:pt x="288" y="660"/>
                  </a:lnTo>
                  <a:lnTo>
                    <a:pt x="277" y="638"/>
                  </a:lnTo>
                  <a:lnTo>
                    <a:pt x="352" y="600"/>
                  </a:lnTo>
                  <a:lnTo>
                    <a:pt x="363" y="622"/>
                  </a:lnTo>
                  <a:close/>
                  <a:moveTo>
                    <a:pt x="288" y="660"/>
                  </a:moveTo>
                  <a:lnTo>
                    <a:pt x="285" y="661"/>
                  </a:lnTo>
                  <a:lnTo>
                    <a:pt x="282" y="661"/>
                  </a:lnTo>
                  <a:lnTo>
                    <a:pt x="279" y="661"/>
                  </a:lnTo>
                  <a:lnTo>
                    <a:pt x="277" y="660"/>
                  </a:lnTo>
                  <a:lnTo>
                    <a:pt x="274" y="657"/>
                  </a:lnTo>
                  <a:lnTo>
                    <a:pt x="272" y="655"/>
                  </a:lnTo>
                  <a:lnTo>
                    <a:pt x="271" y="652"/>
                  </a:lnTo>
                  <a:lnTo>
                    <a:pt x="270" y="650"/>
                  </a:lnTo>
                  <a:lnTo>
                    <a:pt x="282" y="649"/>
                  </a:lnTo>
                  <a:lnTo>
                    <a:pt x="288" y="660"/>
                  </a:lnTo>
                  <a:close/>
                  <a:moveTo>
                    <a:pt x="270" y="650"/>
                  </a:moveTo>
                  <a:lnTo>
                    <a:pt x="262" y="500"/>
                  </a:lnTo>
                  <a:lnTo>
                    <a:pt x="287" y="499"/>
                  </a:lnTo>
                  <a:lnTo>
                    <a:pt x="294" y="649"/>
                  </a:lnTo>
                  <a:lnTo>
                    <a:pt x="270" y="650"/>
                  </a:lnTo>
                  <a:close/>
                  <a:moveTo>
                    <a:pt x="263" y="493"/>
                  </a:moveTo>
                  <a:lnTo>
                    <a:pt x="266" y="490"/>
                  </a:lnTo>
                  <a:lnTo>
                    <a:pt x="269" y="488"/>
                  </a:lnTo>
                  <a:lnTo>
                    <a:pt x="272" y="488"/>
                  </a:lnTo>
                  <a:lnTo>
                    <a:pt x="277" y="488"/>
                  </a:lnTo>
                  <a:lnTo>
                    <a:pt x="280" y="489"/>
                  </a:lnTo>
                  <a:lnTo>
                    <a:pt x="283" y="491"/>
                  </a:lnTo>
                  <a:lnTo>
                    <a:pt x="285" y="494"/>
                  </a:lnTo>
                  <a:lnTo>
                    <a:pt x="287" y="499"/>
                  </a:lnTo>
                  <a:lnTo>
                    <a:pt x="274" y="499"/>
                  </a:lnTo>
                  <a:lnTo>
                    <a:pt x="263" y="493"/>
                  </a:lnTo>
                  <a:close/>
                  <a:moveTo>
                    <a:pt x="284" y="505"/>
                  </a:moveTo>
                  <a:lnTo>
                    <a:pt x="209" y="644"/>
                  </a:lnTo>
                  <a:lnTo>
                    <a:pt x="187" y="634"/>
                  </a:lnTo>
                  <a:lnTo>
                    <a:pt x="263" y="493"/>
                  </a:lnTo>
                  <a:lnTo>
                    <a:pt x="284" y="505"/>
                  </a:lnTo>
                  <a:close/>
                  <a:moveTo>
                    <a:pt x="209" y="644"/>
                  </a:moveTo>
                  <a:lnTo>
                    <a:pt x="207" y="648"/>
                  </a:lnTo>
                  <a:lnTo>
                    <a:pt x="203" y="650"/>
                  </a:lnTo>
                  <a:lnTo>
                    <a:pt x="200" y="651"/>
                  </a:lnTo>
                  <a:lnTo>
                    <a:pt x="196" y="651"/>
                  </a:lnTo>
                  <a:lnTo>
                    <a:pt x="193" y="649"/>
                  </a:lnTo>
                  <a:lnTo>
                    <a:pt x="189" y="648"/>
                  </a:lnTo>
                  <a:lnTo>
                    <a:pt x="187" y="644"/>
                  </a:lnTo>
                  <a:lnTo>
                    <a:pt x="186" y="640"/>
                  </a:lnTo>
                  <a:lnTo>
                    <a:pt x="198" y="639"/>
                  </a:lnTo>
                  <a:lnTo>
                    <a:pt x="209" y="644"/>
                  </a:lnTo>
                  <a:close/>
                  <a:moveTo>
                    <a:pt x="186" y="640"/>
                  </a:moveTo>
                  <a:lnTo>
                    <a:pt x="168" y="491"/>
                  </a:lnTo>
                  <a:lnTo>
                    <a:pt x="193" y="488"/>
                  </a:lnTo>
                  <a:lnTo>
                    <a:pt x="211" y="638"/>
                  </a:lnTo>
                  <a:lnTo>
                    <a:pt x="186" y="640"/>
                  </a:lnTo>
                  <a:close/>
                  <a:moveTo>
                    <a:pt x="184" y="478"/>
                  </a:moveTo>
                  <a:lnTo>
                    <a:pt x="186" y="479"/>
                  </a:lnTo>
                  <a:lnTo>
                    <a:pt x="189" y="481"/>
                  </a:lnTo>
                  <a:lnTo>
                    <a:pt x="191" y="485"/>
                  </a:lnTo>
                  <a:lnTo>
                    <a:pt x="193" y="488"/>
                  </a:lnTo>
                  <a:lnTo>
                    <a:pt x="181" y="489"/>
                  </a:lnTo>
                  <a:lnTo>
                    <a:pt x="184" y="478"/>
                  </a:lnTo>
                  <a:close/>
                  <a:moveTo>
                    <a:pt x="176" y="501"/>
                  </a:moveTo>
                  <a:lnTo>
                    <a:pt x="54" y="463"/>
                  </a:lnTo>
                  <a:lnTo>
                    <a:pt x="62" y="440"/>
                  </a:lnTo>
                  <a:lnTo>
                    <a:pt x="184" y="478"/>
                  </a:lnTo>
                  <a:lnTo>
                    <a:pt x="176" y="501"/>
                  </a:lnTo>
                  <a:close/>
                  <a:moveTo>
                    <a:pt x="54" y="463"/>
                  </a:moveTo>
                  <a:lnTo>
                    <a:pt x="50" y="460"/>
                  </a:lnTo>
                  <a:lnTo>
                    <a:pt x="47" y="457"/>
                  </a:lnTo>
                  <a:lnTo>
                    <a:pt x="59" y="451"/>
                  </a:lnTo>
                  <a:lnTo>
                    <a:pt x="54" y="463"/>
                  </a:lnTo>
                  <a:close/>
                  <a:moveTo>
                    <a:pt x="47" y="457"/>
                  </a:moveTo>
                  <a:lnTo>
                    <a:pt x="0" y="344"/>
                  </a:lnTo>
                  <a:lnTo>
                    <a:pt x="23" y="335"/>
                  </a:lnTo>
                  <a:lnTo>
                    <a:pt x="69" y="447"/>
                  </a:lnTo>
                  <a:lnTo>
                    <a:pt x="47" y="457"/>
                  </a:lnTo>
                  <a:close/>
                  <a:moveTo>
                    <a:pt x="0" y="344"/>
                  </a:moveTo>
                  <a:lnTo>
                    <a:pt x="0" y="340"/>
                  </a:lnTo>
                  <a:lnTo>
                    <a:pt x="0" y="336"/>
                  </a:lnTo>
                  <a:lnTo>
                    <a:pt x="12" y="340"/>
                  </a:lnTo>
                  <a:lnTo>
                    <a:pt x="0" y="344"/>
                  </a:lnTo>
                  <a:close/>
                  <a:moveTo>
                    <a:pt x="0" y="336"/>
                  </a:moveTo>
                  <a:lnTo>
                    <a:pt x="28" y="260"/>
                  </a:lnTo>
                  <a:lnTo>
                    <a:pt x="52" y="269"/>
                  </a:lnTo>
                  <a:lnTo>
                    <a:pt x="24" y="344"/>
                  </a:lnTo>
                  <a:lnTo>
                    <a:pt x="0" y="336"/>
                  </a:lnTo>
                  <a:close/>
                  <a:moveTo>
                    <a:pt x="28" y="260"/>
                  </a:moveTo>
                  <a:lnTo>
                    <a:pt x="31" y="257"/>
                  </a:lnTo>
                  <a:lnTo>
                    <a:pt x="33" y="255"/>
                  </a:lnTo>
                  <a:lnTo>
                    <a:pt x="36" y="252"/>
                  </a:lnTo>
                  <a:lnTo>
                    <a:pt x="39" y="252"/>
                  </a:lnTo>
                  <a:lnTo>
                    <a:pt x="40" y="264"/>
                  </a:lnTo>
                  <a:lnTo>
                    <a:pt x="28" y="260"/>
                  </a:lnTo>
                  <a:close/>
                  <a:moveTo>
                    <a:pt x="39" y="252"/>
                  </a:moveTo>
                  <a:lnTo>
                    <a:pt x="133" y="244"/>
                  </a:lnTo>
                  <a:lnTo>
                    <a:pt x="135" y="268"/>
                  </a:lnTo>
                  <a:lnTo>
                    <a:pt x="41" y="276"/>
                  </a:lnTo>
                  <a:lnTo>
                    <a:pt x="39" y="252"/>
                  </a:lnTo>
                  <a:close/>
                  <a:moveTo>
                    <a:pt x="143" y="247"/>
                  </a:moveTo>
                  <a:lnTo>
                    <a:pt x="145" y="250"/>
                  </a:lnTo>
                  <a:lnTo>
                    <a:pt x="146" y="254"/>
                  </a:lnTo>
                  <a:lnTo>
                    <a:pt x="146" y="257"/>
                  </a:lnTo>
                  <a:lnTo>
                    <a:pt x="145" y="260"/>
                  </a:lnTo>
                  <a:lnTo>
                    <a:pt x="144" y="262"/>
                  </a:lnTo>
                  <a:lnTo>
                    <a:pt x="142" y="265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4" y="256"/>
                  </a:lnTo>
                  <a:lnTo>
                    <a:pt x="143" y="247"/>
                  </a:lnTo>
                  <a:close/>
                  <a:moveTo>
                    <a:pt x="126" y="264"/>
                  </a:moveTo>
                  <a:lnTo>
                    <a:pt x="4" y="142"/>
                  </a:lnTo>
                  <a:lnTo>
                    <a:pt x="21" y="125"/>
                  </a:lnTo>
                  <a:lnTo>
                    <a:pt x="143" y="247"/>
                  </a:lnTo>
                  <a:lnTo>
                    <a:pt x="126" y="264"/>
                  </a:lnTo>
                  <a:close/>
                  <a:moveTo>
                    <a:pt x="4" y="142"/>
                  </a:moveTo>
                  <a:lnTo>
                    <a:pt x="1" y="140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1"/>
                  </a:lnTo>
                  <a:lnTo>
                    <a:pt x="1" y="129"/>
                  </a:lnTo>
                  <a:lnTo>
                    <a:pt x="2" y="126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12" y="134"/>
                  </a:lnTo>
                  <a:lnTo>
                    <a:pt x="4" y="142"/>
                  </a:lnTo>
                  <a:close/>
                  <a:moveTo>
                    <a:pt x="7" y="123"/>
                  </a:moveTo>
                  <a:lnTo>
                    <a:pt x="269" y="1"/>
                  </a:lnTo>
                  <a:lnTo>
                    <a:pt x="279" y="23"/>
                  </a:lnTo>
                  <a:lnTo>
                    <a:pt x="18" y="144"/>
                  </a:lnTo>
                  <a:lnTo>
                    <a:pt x="7" y="123"/>
                  </a:lnTo>
                  <a:close/>
                  <a:moveTo>
                    <a:pt x="269" y="1"/>
                  </a:moveTo>
                  <a:lnTo>
                    <a:pt x="271" y="0"/>
                  </a:lnTo>
                  <a:lnTo>
                    <a:pt x="275" y="0"/>
                  </a:lnTo>
                  <a:lnTo>
                    <a:pt x="277" y="1"/>
                  </a:lnTo>
                  <a:lnTo>
                    <a:pt x="280" y="2"/>
                  </a:lnTo>
                  <a:lnTo>
                    <a:pt x="282" y="3"/>
                  </a:lnTo>
                  <a:lnTo>
                    <a:pt x="284" y="5"/>
                  </a:lnTo>
                  <a:lnTo>
                    <a:pt x="285" y="7"/>
                  </a:lnTo>
                  <a:lnTo>
                    <a:pt x="287" y="11"/>
                  </a:lnTo>
                  <a:lnTo>
                    <a:pt x="274" y="12"/>
                  </a:lnTo>
                  <a:lnTo>
                    <a:pt x="269" y="1"/>
                  </a:lnTo>
                  <a:close/>
                  <a:moveTo>
                    <a:pt x="287" y="11"/>
                  </a:moveTo>
                  <a:lnTo>
                    <a:pt x="315" y="178"/>
                  </a:lnTo>
                  <a:lnTo>
                    <a:pt x="290" y="182"/>
                  </a:lnTo>
                  <a:lnTo>
                    <a:pt x="262" y="14"/>
                  </a:lnTo>
                  <a:lnTo>
                    <a:pt x="287" y="11"/>
                  </a:lnTo>
                  <a:close/>
                  <a:moveTo>
                    <a:pt x="308" y="191"/>
                  </a:moveTo>
                  <a:lnTo>
                    <a:pt x="306" y="192"/>
                  </a:lnTo>
                  <a:lnTo>
                    <a:pt x="303" y="192"/>
                  </a:lnTo>
                  <a:lnTo>
                    <a:pt x="299" y="192"/>
                  </a:lnTo>
                  <a:lnTo>
                    <a:pt x="297" y="191"/>
                  </a:lnTo>
                  <a:lnTo>
                    <a:pt x="294" y="190"/>
                  </a:lnTo>
                  <a:lnTo>
                    <a:pt x="292" y="188"/>
                  </a:lnTo>
                  <a:lnTo>
                    <a:pt x="291" y="184"/>
                  </a:lnTo>
                  <a:lnTo>
                    <a:pt x="290" y="182"/>
                  </a:lnTo>
                  <a:lnTo>
                    <a:pt x="302" y="180"/>
                  </a:lnTo>
                  <a:lnTo>
                    <a:pt x="308" y="191"/>
                  </a:lnTo>
                  <a:close/>
                  <a:moveTo>
                    <a:pt x="295" y="169"/>
                  </a:moveTo>
                  <a:lnTo>
                    <a:pt x="370" y="124"/>
                  </a:lnTo>
                  <a:lnTo>
                    <a:pt x="383" y="144"/>
                  </a:lnTo>
                  <a:lnTo>
                    <a:pt x="308" y="191"/>
                  </a:lnTo>
                  <a:lnTo>
                    <a:pt x="295" y="169"/>
                  </a:lnTo>
                  <a:close/>
                  <a:moveTo>
                    <a:pt x="370" y="124"/>
                  </a:moveTo>
                  <a:lnTo>
                    <a:pt x="373" y="122"/>
                  </a:lnTo>
                  <a:lnTo>
                    <a:pt x="377" y="122"/>
                  </a:lnTo>
                  <a:lnTo>
                    <a:pt x="380" y="123"/>
                  </a:lnTo>
                  <a:lnTo>
                    <a:pt x="384" y="124"/>
                  </a:lnTo>
                  <a:lnTo>
                    <a:pt x="376" y="134"/>
                  </a:lnTo>
                  <a:lnTo>
                    <a:pt x="370" y="124"/>
                  </a:lnTo>
                  <a:close/>
                  <a:moveTo>
                    <a:pt x="384" y="124"/>
                  </a:moveTo>
                  <a:lnTo>
                    <a:pt x="458" y="180"/>
                  </a:lnTo>
                  <a:lnTo>
                    <a:pt x="443" y="200"/>
                  </a:lnTo>
                  <a:lnTo>
                    <a:pt x="369" y="143"/>
                  </a:lnTo>
                  <a:lnTo>
                    <a:pt x="384" y="124"/>
                  </a:lnTo>
                  <a:close/>
                  <a:moveTo>
                    <a:pt x="458" y="180"/>
                  </a:moveTo>
                  <a:lnTo>
                    <a:pt x="460" y="183"/>
                  </a:lnTo>
                  <a:lnTo>
                    <a:pt x="463" y="187"/>
                  </a:lnTo>
                  <a:lnTo>
                    <a:pt x="451" y="190"/>
                  </a:lnTo>
                  <a:lnTo>
                    <a:pt x="458" y="180"/>
                  </a:lnTo>
                  <a:close/>
                  <a:moveTo>
                    <a:pt x="463" y="187"/>
                  </a:moveTo>
                  <a:lnTo>
                    <a:pt x="500" y="316"/>
                  </a:lnTo>
                  <a:lnTo>
                    <a:pt x="477" y="324"/>
                  </a:lnTo>
                  <a:lnTo>
                    <a:pt x="439" y="193"/>
                  </a:lnTo>
                  <a:lnTo>
                    <a:pt x="463" y="187"/>
                  </a:lnTo>
                  <a:close/>
                  <a:moveTo>
                    <a:pt x="500" y="316"/>
                  </a:moveTo>
                  <a:lnTo>
                    <a:pt x="500" y="322"/>
                  </a:lnTo>
                  <a:lnTo>
                    <a:pt x="499" y="326"/>
                  </a:lnTo>
                  <a:lnTo>
                    <a:pt x="488" y="320"/>
                  </a:lnTo>
                  <a:lnTo>
                    <a:pt x="500" y="316"/>
                  </a:lnTo>
                  <a:close/>
                  <a:moveTo>
                    <a:pt x="499" y="326"/>
                  </a:moveTo>
                  <a:lnTo>
                    <a:pt x="453" y="419"/>
                  </a:lnTo>
                  <a:lnTo>
                    <a:pt x="431" y="408"/>
                  </a:lnTo>
                  <a:lnTo>
                    <a:pt x="478" y="315"/>
                  </a:lnTo>
                  <a:lnTo>
                    <a:pt x="499" y="326"/>
                  </a:lnTo>
                  <a:close/>
                  <a:moveTo>
                    <a:pt x="434" y="423"/>
                  </a:moveTo>
                  <a:lnTo>
                    <a:pt x="432" y="421"/>
                  </a:lnTo>
                  <a:lnTo>
                    <a:pt x="430" y="417"/>
                  </a:lnTo>
                  <a:lnTo>
                    <a:pt x="430" y="412"/>
                  </a:lnTo>
                  <a:lnTo>
                    <a:pt x="431" y="408"/>
                  </a:lnTo>
                  <a:lnTo>
                    <a:pt x="442" y="413"/>
                  </a:lnTo>
                  <a:lnTo>
                    <a:pt x="434" y="423"/>
                  </a:lnTo>
                  <a:close/>
                  <a:moveTo>
                    <a:pt x="450" y="405"/>
                  </a:moveTo>
                  <a:lnTo>
                    <a:pt x="534" y="470"/>
                  </a:lnTo>
                  <a:lnTo>
                    <a:pt x="519" y="489"/>
                  </a:lnTo>
                  <a:lnTo>
                    <a:pt x="434" y="423"/>
                  </a:lnTo>
                  <a:lnTo>
                    <a:pt x="450" y="405"/>
                  </a:lnTo>
                  <a:close/>
                  <a:moveTo>
                    <a:pt x="534" y="470"/>
                  </a:moveTo>
                  <a:lnTo>
                    <a:pt x="536" y="473"/>
                  </a:lnTo>
                  <a:lnTo>
                    <a:pt x="537" y="477"/>
                  </a:lnTo>
                  <a:lnTo>
                    <a:pt x="537" y="480"/>
                  </a:lnTo>
                  <a:lnTo>
                    <a:pt x="536" y="485"/>
                  </a:lnTo>
                  <a:lnTo>
                    <a:pt x="535" y="488"/>
                  </a:lnTo>
                  <a:lnTo>
                    <a:pt x="532" y="490"/>
                  </a:lnTo>
                  <a:lnTo>
                    <a:pt x="528" y="491"/>
                  </a:lnTo>
                  <a:lnTo>
                    <a:pt x="524" y="492"/>
                  </a:lnTo>
                  <a:lnTo>
                    <a:pt x="526" y="479"/>
                  </a:lnTo>
                  <a:lnTo>
                    <a:pt x="534" y="470"/>
                  </a:lnTo>
                  <a:close/>
                  <a:moveTo>
                    <a:pt x="524" y="492"/>
                  </a:moveTo>
                  <a:lnTo>
                    <a:pt x="402" y="474"/>
                  </a:lnTo>
                  <a:lnTo>
                    <a:pt x="406" y="449"/>
                  </a:lnTo>
                  <a:lnTo>
                    <a:pt x="527" y="467"/>
                  </a:lnTo>
                  <a:lnTo>
                    <a:pt x="524" y="492"/>
                  </a:lnTo>
                  <a:close/>
                  <a:moveTo>
                    <a:pt x="397" y="471"/>
                  </a:moveTo>
                  <a:lnTo>
                    <a:pt x="393" y="467"/>
                  </a:lnTo>
                  <a:lnTo>
                    <a:pt x="392" y="464"/>
                  </a:lnTo>
                  <a:lnTo>
                    <a:pt x="392" y="461"/>
                  </a:lnTo>
                  <a:lnTo>
                    <a:pt x="393" y="457"/>
                  </a:lnTo>
                  <a:lnTo>
                    <a:pt x="396" y="453"/>
                  </a:lnTo>
                  <a:lnTo>
                    <a:pt x="399" y="451"/>
                  </a:lnTo>
                  <a:lnTo>
                    <a:pt x="402" y="449"/>
                  </a:lnTo>
                  <a:lnTo>
                    <a:pt x="406" y="449"/>
                  </a:lnTo>
                  <a:lnTo>
                    <a:pt x="404" y="461"/>
                  </a:lnTo>
                  <a:lnTo>
                    <a:pt x="397" y="471"/>
                  </a:lnTo>
                  <a:close/>
                  <a:moveTo>
                    <a:pt x="412" y="452"/>
                  </a:moveTo>
                  <a:lnTo>
                    <a:pt x="514" y="535"/>
                  </a:lnTo>
                  <a:lnTo>
                    <a:pt x="499" y="555"/>
                  </a:lnTo>
                  <a:lnTo>
                    <a:pt x="397" y="471"/>
                  </a:lnTo>
                  <a:lnTo>
                    <a:pt x="412" y="452"/>
                  </a:lnTo>
                  <a:close/>
                  <a:moveTo>
                    <a:pt x="514" y="535"/>
                  </a:moveTo>
                  <a:lnTo>
                    <a:pt x="515" y="538"/>
                  </a:lnTo>
                  <a:lnTo>
                    <a:pt x="518" y="540"/>
                  </a:lnTo>
                  <a:lnTo>
                    <a:pt x="518" y="543"/>
                  </a:lnTo>
                  <a:lnTo>
                    <a:pt x="519" y="545"/>
                  </a:lnTo>
                  <a:lnTo>
                    <a:pt x="518" y="548"/>
                  </a:lnTo>
                  <a:lnTo>
                    <a:pt x="518" y="551"/>
                  </a:lnTo>
                  <a:lnTo>
                    <a:pt x="517" y="553"/>
                  </a:lnTo>
                  <a:lnTo>
                    <a:pt x="514" y="555"/>
                  </a:lnTo>
                  <a:lnTo>
                    <a:pt x="507" y="545"/>
                  </a:lnTo>
                  <a:lnTo>
                    <a:pt x="514" y="535"/>
                  </a:lnTo>
                  <a:close/>
                  <a:moveTo>
                    <a:pt x="514" y="555"/>
                  </a:moveTo>
                  <a:lnTo>
                    <a:pt x="450" y="611"/>
                  </a:lnTo>
                  <a:lnTo>
                    <a:pt x="434" y="593"/>
                  </a:lnTo>
                  <a:lnTo>
                    <a:pt x="498" y="536"/>
                  </a:lnTo>
                  <a:lnTo>
                    <a:pt x="514" y="555"/>
                  </a:lnTo>
                  <a:close/>
                  <a:moveTo>
                    <a:pt x="431" y="607"/>
                  </a:moveTo>
                  <a:lnTo>
                    <a:pt x="430" y="603"/>
                  </a:lnTo>
                  <a:lnTo>
                    <a:pt x="430" y="599"/>
                  </a:lnTo>
                  <a:lnTo>
                    <a:pt x="432" y="595"/>
                  </a:lnTo>
                  <a:lnTo>
                    <a:pt x="434" y="593"/>
                  </a:lnTo>
                  <a:lnTo>
                    <a:pt x="442" y="601"/>
                  </a:lnTo>
                  <a:lnTo>
                    <a:pt x="431" y="607"/>
                  </a:lnTo>
                  <a:close/>
                  <a:moveTo>
                    <a:pt x="453" y="596"/>
                  </a:moveTo>
                  <a:lnTo>
                    <a:pt x="873" y="1487"/>
                  </a:lnTo>
                  <a:lnTo>
                    <a:pt x="851" y="1497"/>
                  </a:lnTo>
                  <a:lnTo>
                    <a:pt x="431" y="607"/>
                  </a:lnTo>
                  <a:lnTo>
                    <a:pt x="453" y="596"/>
                  </a:lnTo>
                  <a:close/>
                  <a:moveTo>
                    <a:pt x="855" y="1501"/>
                  </a:moveTo>
                  <a:lnTo>
                    <a:pt x="852" y="1499"/>
                  </a:lnTo>
                  <a:lnTo>
                    <a:pt x="851" y="1497"/>
                  </a:lnTo>
                  <a:lnTo>
                    <a:pt x="862" y="1491"/>
                  </a:lnTo>
                  <a:lnTo>
                    <a:pt x="855" y="1501"/>
                  </a:lnTo>
                  <a:close/>
                  <a:moveTo>
                    <a:pt x="870" y="1481"/>
                  </a:moveTo>
                  <a:lnTo>
                    <a:pt x="1009" y="1584"/>
                  </a:lnTo>
                  <a:lnTo>
                    <a:pt x="995" y="1604"/>
                  </a:lnTo>
                  <a:lnTo>
                    <a:pt x="855" y="1501"/>
                  </a:lnTo>
                  <a:lnTo>
                    <a:pt x="870" y="1481"/>
                  </a:lnTo>
                  <a:close/>
                  <a:moveTo>
                    <a:pt x="1009" y="1584"/>
                  </a:moveTo>
                  <a:lnTo>
                    <a:pt x="1012" y="1587"/>
                  </a:lnTo>
                  <a:lnTo>
                    <a:pt x="1013" y="1591"/>
                  </a:lnTo>
                  <a:lnTo>
                    <a:pt x="1003" y="1594"/>
                  </a:lnTo>
                  <a:lnTo>
                    <a:pt x="1009" y="1584"/>
                  </a:lnTo>
                  <a:close/>
                  <a:moveTo>
                    <a:pt x="1013" y="1591"/>
                  </a:moveTo>
                  <a:lnTo>
                    <a:pt x="1050" y="1732"/>
                  </a:lnTo>
                  <a:lnTo>
                    <a:pt x="1027" y="1739"/>
                  </a:lnTo>
                  <a:lnTo>
                    <a:pt x="991" y="1597"/>
                  </a:lnTo>
                  <a:lnTo>
                    <a:pt x="1013" y="1591"/>
                  </a:lnTo>
                  <a:close/>
                  <a:moveTo>
                    <a:pt x="1034" y="1747"/>
                  </a:moveTo>
                  <a:lnTo>
                    <a:pt x="1030" y="1743"/>
                  </a:lnTo>
                  <a:lnTo>
                    <a:pt x="1027" y="1739"/>
                  </a:lnTo>
                  <a:lnTo>
                    <a:pt x="1038" y="1735"/>
                  </a:lnTo>
                  <a:lnTo>
                    <a:pt x="1034" y="1747"/>
                  </a:lnTo>
                  <a:close/>
                  <a:moveTo>
                    <a:pt x="1043" y="1723"/>
                  </a:moveTo>
                  <a:lnTo>
                    <a:pt x="1315" y="1826"/>
                  </a:lnTo>
                  <a:lnTo>
                    <a:pt x="1306" y="1849"/>
                  </a:lnTo>
                  <a:lnTo>
                    <a:pt x="1034" y="1747"/>
                  </a:lnTo>
                  <a:lnTo>
                    <a:pt x="1043" y="1723"/>
                  </a:lnTo>
                  <a:close/>
                  <a:moveTo>
                    <a:pt x="1311" y="1850"/>
                  </a:moveTo>
                  <a:lnTo>
                    <a:pt x="1308" y="1850"/>
                  </a:lnTo>
                  <a:lnTo>
                    <a:pt x="1306" y="1849"/>
                  </a:lnTo>
                  <a:lnTo>
                    <a:pt x="1310" y="1838"/>
                  </a:lnTo>
                  <a:lnTo>
                    <a:pt x="1311" y="1850"/>
                  </a:lnTo>
                  <a:close/>
                  <a:moveTo>
                    <a:pt x="1309" y="1825"/>
                  </a:moveTo>
                  <a:lnTo>
                    <a:pt x="1758" y="1788"/>
                  </a:lnTo>
                  <a:lnTo>
                    <a:pt x="1760" y="1813"/>
                  </a:lnTo>
                  <a:lnTo>
                    <a:pt x="1311" y="1850"/>
                  </a:lnTo>
                  <a:lnTo>
                    <a:pt x="1309" y="1825"/>
                  </a:lnTo>
                  <a:close/>
                  <a:moveTo>
                    <a:pt x="1771" y="1799"/>
                  </a:moveTo>
                  <a:lnTo>
                    <a:pt x="1771" y="1803"/>
                  </a:lnTo>
                  <a:lnTo>
                    <a:pt x="1768" y="1809"/>
                  </a:lnTo>
                  <a:lnTo>
                    <a:pt x="1764" y="1812"/>
                  </a:lnTo>
                  <a:lnTo>
                    <a:pt x="1760" y="1813"/>
                  </a:lnTo>
                  <a:lnTo>
                    <a:pt x="1759" y="1801"/>
                  </a:lnTo>
                  <a:lnTo>
                    <a:pt x="1771" y="1799"/>
                  </a:lnTo>
                  <a:close/>
                  <a:moveTo>
                    <a:pt x="1747" y="1803"/>
                  </a:moveTo>
                  <a:lnTo>
                    <a:pt x="1728" y="1690"/>
                  </a:lnTo>
                  <a:lnTo>
                    <a:pt x="1752" y="1686"/>
                  </a:lnTo>
                  <a:lnTo>
                    <a:pt x="1771" y="1799"/>
                  </a:lnTo>
                  <a:lnTo>
                    <a:pt x="1747" y="1803"/>
                  </a:lnTo>
                  <a:close/>
                  <a:moveTo>
                    <a:pt x="1748" y="1679"/>
                  </a:moveTo>
                  <a:lnTo>
                    <a:pt x="1751" y="1682"/>
                  </a:lnTo>
                  <a:lnTo>
                    <a:pt x="1752" y="1686"/>
                  </a:lnTo>
                  <a:lnTo>
                    <a:pt x="1740" y="1688"/>
                  </a:lnTo>
                  <a:lnTo>
                    <a:pt x="1748" y="1679"/>
                  </a:lnTo>
                  <a:close/>
                  <a:moveTo>
                    <a:pt x="1732" y="1696"/>
                  </a:moveTo>
                  <a:lnTo>
                    <a:pt x="1648" y="1622"/>
                  </a:lnTo>
                  <a:lnTo>
                    <a:pt x="1665" y="1605"/>
                  </a:lnTo>
                  <a:lnTo>
                    <a:pt x="1748" y="1679"/>
                  </a:lnTo>
                  <a:lnTo>
                    <a:pt x="1732" y="1696"/>
                  </a:lnTo>
                  <a:close/>
                  <a:moveTo>
                    <a:pt x="1648" y="1622"/>
                  </a:moveTo>
                  <a:lnTo>
                    <a:pt x="1646" y="1621"/>
                  </a:lnTo>
                  <a:lnTo>
                    <a:pt x="1645" y="1619"/>
                  </a:lnTo>
                  <a:lnTo>
                    <a:pt x="1644" y="1615"/>
                  </a:lnTo>
                  <a:lnTo>
                    <a:pt x="1644" y="1613"/>
                  </a:lnTo>
                  <a:lnTo>
                    <a:pt x="1644" y="1610"/>
                  </a:lnTo>
                  <a:lnTo>
                    <a:pt x="1645" y="1608"/>
                  </a:lnTo>
                  <a:lnTo>
                    <a:pt x="1646" y="1606"/>
                  </a:lnTo>
                  <a:lnTo>
                    <a:pt x="1648" y="1604"/>
                  </a:lnTo>
                  <a:lnTo>
                    <a:pt x="1656" y="1613"/>
                  </a:lnTo>
                  <a:lnTo>
                    <a:pt x="1648" y="162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4" name="Freeform 1361"/>
            <p:cNvSpPr>
              <a:spLocks noEditPoints="1"/>
            </p:cNvSpPr>
            <p:nvPr/>
          </p:nvSpPr>
          <p:spPr bwMode="auto">
            <a:xfrm>
              <a:off x="2420" y="2250"/>
              <a:ext cx="35" cy="30"/>
            </a:xfrm>
            <a:custGeom>
              <a:avLst/>
              <a:gdLst>
                <a:gd name="T0" fmla="*/ 6 w 163"/>
                <a:gd name="T1" fmla="*/ 0 h 125"/>
                <a:gd name="T2" fmla="*/ 6 w 163"/>
                <a:gd name="T3" fmla="*/ 0 h 125"/>
                <a:gd name="T4" fmla="*/ 6 w 163"/>
                <a:gd name="T5" fmla="*/ 0 h 125"/>
                <a:gd name="T6" fmla="*/ 6 w 163"/>
                <a:gd name="T7" fmla="*/ 0 h 125"/>
                <a:gd name="T8" fmla="*/ 7 w 163"/>
                <a:gd name="T9" fmla="*/ 0 h 125"/>
                <a:gd name="T10" fmla="*/ 7 w 163"/>
                <a:gd name="T11" fmla="*/ 0 h 125"/>
                <a:gd name="T12" fmla="*/ 7 w 163"/>
                <a:gd name="T13" fmla="*/ 1 h 125"/>
                <a:gd name="T14" fmla="*/ 7 w 163"/>
                <a:gd name="T15" fmla="*/ 1 h 125"/>
                <a:gd name="T16" fmla="*/ 6 w 163"/>
                <a:gd name="T17" fmla="*/ 1 h 125"/>
                <a:gd name="T18" fmla="*/ 6 w 163"/>
                <a:gd name="T19" fmla="*/ 0 h 125"/>
                <a:gd name="T20" fmla="*/ 6 w 163"/>
                <a:gd name="T21" fmla="*/ 1 h 125"/>
                <a:gd name="T22" fmla="*/ 1 w 163"/>
                <a:gd name="T23" fmla="*/ 5 h 125"/>
                <a:gd name="T24" fmla="*/ 0 w 163"/>
                <a:gd name="T25" fmla="*/ 4 h 125"/>
                <a:gd name="T26" fmla="*/ 6 w 163"/>
                <a:gd name="T27" fmla="*/ 0 h 125"/>
                <a:gd name="T28" fmla="*/ 6 w 163"/>
                <a:gd name="T29" fmla="*/ 1 h 125"/>
                <a:gd name="T30" fmla="*/ 1 w 163"/>
                <a:gd name="T31" fmla="*/ 5 h 125"/>
                <a:gd name="T32" fmla="*/ 1 w 163"/>
                <a:gd name="T33" fmla="*/ 5 h 125"/>
                <a:gd name="T34" fmla="*/ 0 w 163"/>
                <a:gd name="T35" fmla="*/ 5 h 125"/>
                <a:gd name="T36" fmla="*/ 0 w 163"/>
                <a:gd name="T37" fmla="*/ 5 h 125"/>
                <a:gd name="T38" fmla="*/ 0 w 163"/>
                <a:gd name="T39" fmla="*/ 5 h 125"/>
                <a:gd name="T40" fmla="*/ 0 w 163"/>
                <a:gd name="T41" fmla="*/ 5 h 125"/>
                <a:gd name="T42" fmla="*/ 0 w 163"/>
                <a:gd name="T43" fmla="*/ 5 h 125"/>
                <a:gd name="T44" fmla="*/ 0 w 163"/>
                <a:gd name="T45" fmla="*/ 4 h 125"/>
                <a:gd name="T46" fmla="*/ 0 w 163"/>
                <a:gd name="T47" fmla="*/ 4 h 125"/>
                <a:gd name="T48" fmla="*/ 1 w 163"/>
                <a:gd name="T49" fmla="*/ 5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5"/>
                <a:gd name="T77" fmla="*/ 163 w 163"/>
                <a:gd name="T78" fmla="*/ 125 h 1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5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3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3"/>
                  </a:moveTo>
                  <a:lnTo>
                    <a:pt x="14" y="125"/>
                  </a:lnTo>
                  <a:lnTo>
                    <a:pt x="10" y="125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5" name="Freeform 1362"/>
            <p:cNvSpPr>
              <a:spLocks noEditPoints="1"/>
            </p:cNvSpPr>
            <p:nvPr/>
          </p:nvSpPr>
          <p:spPr bwMode="auto">
            <a:xfrm>
              <a:off x="2420" y="2272"/>
              <a:ext cx="105" cy="37"/>
            </a:xfrm>
            <a:custGeom>
              <a:avLst/>
              <a:gdLst>
                <a:gd name="T0" fmla="*/ 1 w 530"/>
                <a:gd name="T1" fmla="*/ 7 h 175"/>
                <a:gd name="T2" fmla="*/ 1 w 530"/>
                <a:gd name="T3" fmla="*/ 7 h 175"/>
                <a:gd name="T4" fmla="*/ 1 w 530"/>
                <a:gd name="T5" fmla="*/ 7 h 175"/>
                <a:gd name="T6" fmla="*/ 0 w 530"/>
                <a:gd name="T7" fmla="*/ 7 h 175"/>
                <a:gd name="T8" fmla="*/ 0 w 530"/>
                <a:gd name="T9" fmla="*/ 7 h 175"/>
                <a:gd name="T10" fmla="*/ 0 w 530"/>
                <a:gd name="T11" fmla="*/ 7 h 175"/>
                <a:gd name="T12" fmla="*/ 0 w 530"/>
                <a:gd name="T13" fmla="*/ 7 h 175"/>
                <a:gd name="T14" fmla="*/ 0 w 530"/>
                <a:gd name="T15" fmla="*/ 6 h 175"/>
                <a:gd name="T16" fmla="*/ 0 w 530"/>
                <a:gd name="T17" fmla="*/ 6 h 175"/>
                <a:gd name="T18" fmla="*/ 1 w 530"/>
                <a:gd name="T19" fmla="*/ 7 h 175"/>
                <a:gd name="T20" fmla="*/ 0 w 530"/>
                <a:gd name="T21" fmla="*/ 6 h 175"/>
                <a:gd name="T22" fmla="*/ 5 w 530"/>
                <a:gd name="T23" fmla="*/ 0 h 175"/>
                <a:gd name="T24" fmla="*/ 6 w 530"/>
                <a:gd name="T25" fmla="*/ 1 h 175"/>
                <a:gd name="T26" fmla="*/ 1 w 530"/>
                <a:gd name="T27" fmla="*/ 7 h 175"/>
                <a:gd name="T28" fmla="*/ 0 w 530"/>
                <a:gd name="T29" fmla="*/ 6 h 175"/>
                <a:gd name="T30" fmla="*/ 5 w 530"/>
                <a:gd name="T31" fmla="*/ 0 h 175"/>
                <a:gd name="T32" fmla="*/ 5 w 530"/>
                <a:gd name="T33" fmla="*/ 0 h 175"/>
                <a:gd name="T34" fmla="*/ 6 w 530"/>
                <a:gd name="T35" fmla="*/ 0 h 175"/>
                <a:gd name="T36" fmla="*/ 6 w 530"/>
                <a:gd name="T37" fmla="*/ 0 h 175"/>
                <a:gd name="T38" fmla="*/ 6 w 530"/>
                <a:gd name="T39" fmla="*/ 0 h 175"/>
                <a:gd name="T40" fmla="*/ 6 w 530"/>
                <a:gd name="T41" fmla="*/ 0 h 175"/>
                <a:gd name="T42" fmla="*/ 5 w 530"/>
                <a:gd name="T43" fmla="*/ 0 h 175"/>
                <a:gd name="T44" fmla="*/ 6 w 530"/>
                <a:gd name="T45" fmla="*/ 0 h 175"/>
                <a:gd name="T46" fmla="*/ 14 w 530"/>
                <a:gd name="T47" fmla="*/ 6 h 175"/>
                <a:gd name="T48" fmla="*/ 13 w 530"/>
                <a:gd name="T49" fmla="*/ 7 h 175"/>
                <a:gd name="T50" fmla="*/ 5 w 530"/>
                <a:gd name="T51" fmla="*/ 1 h 175"/>
                <a:gd name="T52" fmla="*/ 6 w 530"/>
                <a:gd name="T53" fmla="*/ 0 h 175"/>
                <a:gd name="T54" fmla="*/ 14 w 530"/>
                <a:gd name="T55" fmla="*/ 7 h 175"/>
                <a:gd name="T56" fmla="*/ 13 w 530"/>
                <a:gd name="T57" fmla="*/ 7 h 175"/>
                <a:gd name="T58" fmla="*/ 13 w 530"/>
                <a:gd name="T59" fmla="*/ 7 h 175"/>
                <a:gd name="T60" fmla="*/ 14 w 530"/>
                <a:gd name="T61" fmla="*/ 6 h 175"/>
                <a:gd name="T62" fmla="*/ 14 w 530"/>
                <a:gd name="T63" fmla="*/ 7 h 175"/>
                <a:gd name="T64" fmla="*/ 14 w 530"/>
                <a:gd name="T65" fmla="*/ 6 h 175"/>
                <a:gd name="T66" fmla="*/ 21 w 530"/>
                <a:gd name="T67" fmla="*/ 6 h 175"/>
                <a:gd name="T68" fmla="*/ 21 w 530"/>
                <a:gd name="T69" fmla="*/ 7 h 175"/>
                <a:gd name="T70" fmla="*/ 14 w 530"/>
                <a:gd name="T71" fmla="*/ 7 h 175"/>
                <a:gd name="T72" fmla="*/ 14 w 530"/>
                <a:gd name="T73" fmla="*/ 6 h 175"/>
                <a:gd name="T74" fmla="*/ 21 w 530"/>
                <a:gd name="T75" fmla="*/ 6 h 175"/>
                <a:gd name="T76" fmla="*/ 21 w 530"/>
                <a:gd name="T77" fmla="*/ 6 h 175"/>
                <a:gd name="T78" fmla="*/ 21 w 530"/>
                <a:gd name="T79" fmla="*/ 6 h 175"/>
                <a:gd name="T80" fmla="*/ 21 w 530"/>
                <a:gd name="T81" fmla="*/ 6 h 175"/>
                <a:gd name="T82" fmla="*/ 21 w 530"/>
                <a:gd name="T83" fmla="*/ 6 h 175"/>
                <a:gd name="T84" fmla="*/ 21 w 530"/>
                <a:gd name="T85" fmla="*/ 7 h 175"/>
                <a:gd name="T86" fmla="*/ 21 w 530"/>
                <a:gd name="T87" fmla="*/ 7 h 175"/>
                <a:gd name="T88" fmla="*/ 21 w 530"/>
                <a:gd name="T89" fmla="*/ 7 h 175"/>
                <a:gd name="T90" fmla="*/ 21 w 530"/>
                <a:gd name="T91" fmla="*/ 7 h 175"/>
                <a:gd name="T92" fmla="*/ 21 w 530"/>
                <a:gd name="T93" fmla="*/ 6 h 17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30"/>
                <a:gd name="T142" fmla="*/ 0 h 175"/>
                <a:gd name="T143" fmla="*/ 530 w 530"/>
                <a:gd name="T144" fmla="*/ 175 h 17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30" h="175">
                  <a:moveTo>
                    <a:pt x="22" y="171"/>
                  </a:moveTo>
                  <a:lnTo>
                    <a:pt x="19" y="173"/>
                  </a:lnTo>
                  <a:lnTo>
                    <a:pt x="13" y="175"/>
                  </a:lnTo>
                  <a:lnTo>
                    <a:pt x="9" y="174"/>
                  </a:lnTo>
                  <a:lnTo>
                    <a:pt x="5" y="172"/>
                  </a:lnTo>
                  <a:lnTo>
                    <a:pt x="1" y="167"/>
                  </a:lnTo>
                  <a:lnTo>
                    <a:pt x="0" y="163"/>
                  </a:lnTo>
                  <a:lnTo>
                    <a:pt x="1" y="159"/>
                  </a:lnTo>
                  <a:lnTo>
                    <a:pt x="4" y="155"/>
                  </a:lnTo>
                  <a:lnTo>
                    <a:pt x="22" y="171"/>
                  </a:lnTo>
                  <a:close/>
                  <a:moveTo>
                    <a:pt x="4" y="155"/>
                  </a:moveTo>
                  <a:lnTo>
                    <a:pt x="134" y="3"/>
                  </a:lnTo>
                  <a:lnTo>
                    <a:pt x="153" y="20"/>
                  </a:lnTo>
                  <a:lnTo>
                    <a:pt x="22" y="171"/>
                  </a:lnTo>
                  <a:lnTo>
                    <a:pt x="4" y="155"/>
                  </a:lnTo>
                  <a:close/>
                  <a:moveTo>
                    <a:pt x="134" y="3"/>
                  </a:moveTo>
                  <a:lnTo>
                    <a:pt x="137" y="1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50" y="2"/>
                  </a:lnTo>
                  <a:lnTo>
                    <a:pt x="143" y="12"/>
                  </a:lnTo>
                  <a:lnTo>
                    <a:pt x="134" y="3"/>
                  </a:lnTo>
                  <a:close/>
                  <a:moveTo>
                    <a:pt x="150" y="2"/>
                  </a:moveTo>
                  <a:lnTo>
                    <a:pt x="347" y="152"/>
                  </a:lnTo>
                  <a:lnTo>
                    <a:pt x="332" y="172"/>
                  </a:lnTo>
                  <a:lnTo>
                    <a:pt x="135" y="21"/>
                  </a:lnTo>
                  <a:lnTo>
                    <a:pt x="150" y="2"/>
                  </a:lnTo>
                  <a:close/>
                  <a:moveTo>
                    <a:pt x="339" y="175"/>
                  </a:moveTo>
                  <a:lnTo>
                    <a:pt x="335" y="174"/>
                  </a:lnTo>
                  <a:lnTo>
                    <a:pt x="332" y="172"/>
                  </a:lnTo>
                  <a:lnTo>
                    <a:pt x="339" y="162"/>
                  </a:lnTo>
                  <a:lnTo>
                    <a:pt x="339" y="175"/>
                  </a:lnTo>
                  <a:close/>
                  <a:moveTo>
                    <a:pt x="339" y="150"/>
                  </a:moveTo>
                  <a:lnTo>
                    <a:pt x="517" y="150"/>
                  </a:lnTo>
                  <a:lnTo>
                    <a:pt x="517" y="175"/>
                  </a:lnTo>
                  <a:lnTo>
                    <a:pt x="339" y="175"/>
                  </a:lnTo>
                  <a:lnTo>
                    <a:pt x="339" y="150"/>
                  </a:lnTo>
                  <a:close/>
                  <a:moveTo>
                    <a:pt x="517" y="150"/>
                  </a:moveTo>
                  <a:lnTo>
                    <a:pt x="522" y="151"/>
                  </a:lnTo>
                  <a:lnTo>
                    <a:pt x="525" y="153"/>
                  </a:lnTo>
                  <a:lnTo>
                    <a:pt x="528" y="158"/>
                  </a:lnTo>
                  <a:lnTo>
                    <a:pt x="530" y="162"/>
                  </a:lnTo>
                  <a:lnTo>
                    <a:pt x="528" y="167"/>
                  </a:lnTo>
                  <a:lnTo>
                    <a:pt x="525" y="171"/>
                  </a:lnTo>
                  <a:lnTo>
                    <a:pt x="522" y="174"/>
                  </a:lnTo>
                  <a:lnTo>
                    <a:pt x="517" y="175"/>
                  </a:lnTo>
                  <a:lnTo>
                    <a:pt x="517" y="15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6" name="Freeform 1363"/>
            <p:cNvSpPr>
              <a:spLocks noEditPoints="1"/>
            </p:cNvSpPr>
            <p:nvPr/>
          </p:nvSpPr>
          <p:spPr bwMode="auto">
            <a:xfrm>
              <a:off x="2424" y="2283"/>
              <a:ext cx="54" cy="34"/>
            </a:xfrm>
            <a:custGeom>
              <a:avLst/>
              <a:gdLst>
                <a:gd name="T0" fmla="*/ 3 w 248"/>
                <a:gd name="T1" fmla="*/ 1 h 156"/>
                <a:gd name="T2" fmla="*/ 3 w 248"/>
                <a:gd name="T3" fmla="*/ 1 h 156"/>
                <a:gd name="T4" fmla="*/ 3 w 248"/>
                <a:gd name="T5" fmla="*/ 1 h 156"/>
                <a:gd name="T6" fmla="*/ 3 w 248"/>
                <a:gd name="T7" fmla="*/ 1 h 156"/>
                <a:gd name="T8" fmla="*/ 3 w 248"/>
                <a:gd name="T9" fmla="*/ 0 h 156"/>
                <a:gd name="T10" fmla="*/ 3 w 248"/>
                <a:gd name="T11" fmla="*/ 0 h 156"/>
                <a:gd name="T12" fmla="*/ 3 w 248"/>
                <a:gd name="T13" fmla="*/ 0 h 156"/>
                <a:gd name="T14" fmla="*/ 3 w 248"/>
                <a:gd name="T15" fmla="*/ 0 h 156"/>
                <a:gd name="T16" fmla="*/ 3 w 248"/>
                <a:gd name="T17" fmla="*/ 0 h 156"/>
                <a:gd name="T18" fmla="*/ 3 w 248"/>
                <a:gd name="T19" fmla="*/ 1 h 156"/>
                <a:gd name="T20" fmla="*/ 3 w 248"/>
                <a:gd name="T21" fmla="*/ 0 h 156"/>
                <a:gd name="T22" fmla="*/ 9 w 248"/>
                <a:gd name="T23" fmla="*/ 2 h 156"/>
                <a:gd name="T24" fmla="*/ 9 w 248"/>
                <a:gd name="T25" fmla="*/ 3 h 156"/>
                <a:gd name="T26" fmla="*/ 3 w 248"/>
                <a:gd name="T27" fmla="*/ 1 h 156"/>
                <a:gd name="T28" fmla="*/ 3 w 248"/>
                <a:gd name="T29" fmla="*/ 0 h 156"/>
                <a:gd name="T30" fmla="*/ 9 w 248"/>
                <a:gd name="T31" fmla="*/ 2 h 156"/>
                <a:gd name="T32" fmla="*/ 9 w 248"/>
                <a:gd name="T33" fmla="*/ 2 h 156"/>
                <a:gd name="T34" fmla="*/ 9 w 248"/>
                <a:gd name="T35" fmla="*/ 2 h 156"/>
                <a:gd name="T36" fmla="*/ 10 w 248"/>
                <a:gd name="T37" fmla="*/ 2 h 156"/>
                <a:gd name="T38" fmla="*/ 10 w 248"/>
                <a:gd name="T39" fmla="*/ 3 h 156"/>
                <a:gd name="T40" fmla="*/ 10 w 248"/>
                <a:gd name="T41" fmla="*/ 3 h 156"/>
                <a:gd name="T42" fmla="*/ 10 w 248"/>
                <a:gd name="T43" fmla="*/ 3 h 156"/>
                <a:gd name="T44" fmla="*/ 10 w 248"/>
                <a:gd name="T45" fmla="*/ 3 h 156"/>
                <a:gd name="T46" fmla="*/ 10 w 248"/>
                <a:gd name="T47" fmla="*/ 3 h 156"/>
                <a:gd name="T48" fmla="*/ 9 w 248"/>
                <a:gd name="T49" fmla="*/ 3 h 156"/>
                <a:gd name="T50" fmla="*/ 9 w 248"/>
                <a:gd name="T51" fmla="*/ 2 h 156"/>
                <a:gd name="T52" fmla="*/ 10 w 248"/>
                <a:gd name="T53" fmla="*/ 3 h 156"/>
                <a:gd name="T54" fmla="*/ 8 w 248"/>
                <a:gd name="T55" fmla="*/ 6 h 156"/>
                <a:gd name="T56" fmla="*/ 7 w 248"/>
                <a:gd name="T57" fmla="*/ 5 h 156"/>
                <a:gd name="T58" fmla="*/ 9 w 248"/>
                <a:gd name="T59" fmla="*/ 2 h 156"/>
                <a:gd name="T60" fmla="*/ 10 w 248"/>
                <a:gd name="T61" fmla="*/ 3 h 156"/>
                <a:gd name="T62" fmla="*/ 8 w 248"/>
                <a:gd name="T63" fmla="*/ 6 h 156"/>
                <a:gd name="T64" fmla="*/ 8 w 248"/>
                <a:gd name="T65" fmla="*/ 6 h 156"/>
                <a:gd name="T66" fmla="*/ 8 w 248"/>
                <a:gd name="T67" fmla="*/ 6 h 156"/>
                <a:gd name="T68" fmla="*/ 8 w 248"/>
                <a:gd name="T69" fmla="*/ 6 h 156"/>
                <a:gd name="T70" fmla="*/ 7 w 248"/>
                <a:gd name="T71" fmla="*/ 6 h 156"/>
                <a:gd name="T72" fmla="*/ 8 w 248"/>
                <a:gd name="T73" fmla="*/ 6 h 156"/>
                <a:gd name="T74" fmla="*/ 8 w 248"/>
                <a:gd name="T75" fmla="*/ 6 h 156"/>
                <a:gd name="T76" fmla="*/ 7 w 248"/>
                <a:gd name="T77" fmla="*/ 6 h 156"/>
                <a:gd name="T78" fmla="*/ 0 w 248"/>
                <a:gd name="T79" fmla="*/ 4 h 156"/>
                <a:gd name="T80" fmla="*/ 1 w 248"/>
                <a:gd name="T81" fmla="*/ 3 h 156"/>
                <a:gd name="T82" fmla="*/ 8 w 248"/>
                <a:gd name="T83" fmla="*/ 5 h 156"/>
                <a:gd name="T84" fmla="*/ 7 w 248"/>
                <a:gd name="T85" fmla="*/ 6 h 156"/>
                <a:gd name="T86" fmla="*/ 0 w 248"/>
                <a:gd name="T87" fmla="*/ 4 h 156"/>
                <a:gd name="T88" fmla="*/ 0 w 248"/>
                <a:gd name="T89" fmla="*/ 3 h 156"/>
                <a:gd name="T90" fmla="*/ 0 w 248"/>
                <a:gd name="T91" fmla="*/ 3 h 156"/>
                <a:gd name="T92" fmla="*/ 0 w 248"/>
                <a:gd name="T93" fmla="*/ 3 h 156"/>
                <a:gd name="T94" fmla="*/ 0 w 248"/>
                <a:gd name="T95" fmla="*/ 3 h 156"/>
                <a:gd name="T96" fmla="*/ 0 w 248"/>
                <a:gd name="T97" fmla="*/ 3 h 156"/>
                <a:gd name="T98" fmla="*/ 0 w 248"/>
                <a:gd name="T99" fmla="*/ 3 h 156"/>
                <a:gd name="T100" fmla="*/ 0 w 248"/>
                <a:gd name="T101" fmla="*/ 3 h 156"/>
                <a:gd name="T102" fmla="*/ 1 w 248"/>
                <a:gd name="T103" fmla="*/ 3 h 156"/>
                <a:gd name="T104" fmla="*/ 0 w 248"/>
                <a:gd name="T105" fmla="*/ 4 h 1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6"/>
                <a:gd name="T161" fmla="*/ 248 w 248"/>
                <a:gd name="T162" fmla="*/ 156 h 1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6">
                  <a:moveTo>
                    <a:pt x="74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4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4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0"/>
                  </a:lnTo>
                  <a:lnTo>
                    <a:pt x="246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6" y="68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2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6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7" name="Freeform 1364"/>
            <p:cNvSpPr>
              <a:spLocks noEditPoints="1"/>
            </p:cNvSpPr>
            <p:nvPr/>
          </p:nvSpPr>
          <p:spPr bwMode="auto">
            <a:xfrm>
              <a:off x="2424" y="2306"/>
              <a:ext cx="82" cy="30"/>
            </a:xfrm>
            <a:custGeom>
              <a:avLst/>
              <a:gdLst>
                <a:gd name="T0" fmla="*/ 1 w 399"/>
                <a:gd name="T1" fmla="*/ 7 h 164"/>
                <a:gd name="T2" fmla="*/ 0 w 399"/>
                <a:gd name="T3" fmla="*/ 7 h 164"/>
                <a:gd name="T4" fmla="*/ 0 w 399"/>
                <a:gd name="T5" fmla="*/ 6 h 164"/>
                <a:gd name="T6" fmla="*/ 0 w 399"/>
                <a:gd name="T7" fmla="*/ 6 h 164"/>
                <a:gd name="T8" fmla="*/ 0 w 399"/>
                <a:gd name="T9" fmla="*/ 6 h 164"/>
                <a:gd name="T10" fmla="*/ 0 w 399"/>
                <a:gd name="T11" fmla="*/ 6 h 164"/>
                <a:gd name="T12" fmla="*/ 0 w 399"/>
                <a:gd name="T13" fmla="*/ 6 h 164"/>
                <a:gd name="T14" fmla="*/ 0 w 399"/>
                <a:gd name="T15" fmla="*/ 6 h 164"/>
                <a:gd name="T16" fmla="*/ 0 w 399"/>
                <a:gd name="T17" fmla="*/ 6 h 164"/>
                <a:gd name="T18" fmla="*/ 1 w 399"/>
                <a:gd name="T19" fmla="*/ 7 h 164"/>
                <a:gd name="T20" fmla="*/ 0 w 399"/>
                <a:gd name="T21" fmla="*/ 6 h 164"/>
                <a:gd name="T22" fmla="*/ 7 w 399"/>
                <a:gd name="T23" fmla="*/ 5 h 164"/>
                <a:gd name="T24" fmla="*/ 7 w 399"/>
                <a:gd name="T25" fmla="*/ 6 h 164"/>
                <a:gd name="T26" fmla="*/ 1 w 399"/>
                <a:gd name="T27" fmla="*/ 7 h 164"/>
                <a:gd name="T28" fmla="*/ 0 w 399"/>
                <a:gd name="T29" fmla="*/ 6 h 164"/>
                <a:gd name="T30" fmla="*/ 7 w 399"/>
                <a:gd name="T31" fmla="*/ 6 h 164"/>
                <a:gd name="T32" fmla="*/ 7 w 399"/>
                <a:gd name="T33" fmla="*/ 6 h 164"/>
                <a:gd name="T34" fmla="*/ 7 w 399"/>
                <a:gd name="T35" fmla="*/ 6 h 164"/>
                <a:gd name="T36" fmla="*/ 7 w 399"/>
                <a:gd name="T37" fmla="*/ 6 h 164"/>
                <a:gd name="T38" fmla="*/ 7 w 399"/>
                <a:gd name="T39" fmla="*/ 6 h 164"/>
                <a:gd name="T40" fmla="*/ 7 w 399"/>
                <a:gd name="T41" fmla="*/ 5 h 164"/>
                <a:gd name="T42" fmla="*/ 15 w 399"/>
                <a:gd name="T43" fmla="*/ 3 h 164"/>
                <a:gd name="T44" fmla="*/ 16 w 399"/>
                <a:gd name="T45" fmla="*/ 4 h 164"/>
                <a:gd name="T46" fmla="*/ 7 w 399"/>
                <a:gd name="T47" fmla="*/ 6 h 164"/>
                <a:gd name="T48" fmla="*/ 7 w 399"/>
                <a:gd name="T49" fmla="*/ 5 h 164"/>
                <a:gd name="T50" fmla="*/ 16 w 399"/>
                <a:gd name="T51" fmla="*/ 4 h 164"/>
                <a:gd name="T52" fmla="*/ 16 w 399"/>
                <a:gd name="T53" fmla="*/ 4 h 164"/>
                <a:gd name="T54" fmla="*/ 16 w 399"/>
                <a:gd name="T55" fmla="*/ 4 h 164"/>
                <a:gd name="T56" fmla="*/ 16 w 399"/>
                <a:gd name="T57" fmla="*/ 4 h 164"/>
                <a:gd name="T58" fmla="*/ 16 w 399"/>
                <a:gd name="T59" fmla="*/ 4 h 164"/>
                <a:gd name="T60" fmla="*/ 16 w 399"/>
                <a:gd name="T61" fmla="*/ 4 h 164"/>
                <a:gd name="T62" fmla="*/ 16 w 399"/>
                <a:gd name="T63" fmla="*/ 4 h 164"/>
                <a:gd name="T64" fmla="*/ 15 w 399"/>
                <a:gd name="T65" fmla="*/ 4 h 164"/>
                <a:gd name="T66" fmla="*/ 15 w 399"/>
                <a:gd name="T67" fmla="*/ 1 h 164"/>
                <a:gd name="T68" fmla="*/ 16 w 399"/>
                <a:gd name="T69" fmla="*/ 0 h 164"/>
                <a:gd name="T70" fmla="*/ 16 w 399"/>
                <a:gd name="T71" fmla="*/ 4 h 164"/>
                <a:gd name="T72" fmla="*/ 15 w 399"/>
                <a:gd name="T73" fmla="*/ 4 h 164"/>
                <a:gd name="T74" fmla="*/ 15 w 399"/>
                <a:gd name="T75" fmla="*/ 0 h 164"/>
                <a:gd name="T76" fmla="*/ 15 w 399"/>
                <a:gd name="T77" fmla="*/ 0 h 164"/>
                <a:gd name="T78" fmla="*/ 15 w 399"/>
                <a:gd name="T79" fmla="*/ 0 h 164"/>
                <a:gd name="T80" fmla="*/ 16 w 399"/>
                <a:gd name="T81" fmla="*/ 0 h 164"/>
                <a:gd name="T82" fmla="*/ 16 w 399"/>
                <a:gd name="T83" fmla="*/ 0 h 164"/>
                <a:gd name="T84" fmla="*/ 15 w 399"/>
                <a:gd name="T85" fmla="*/ 0 h 164"/>
                <a:gd name="T86" fmla="*/ 15 w 399"/>
                <a:gd name="T87" fmla="*/ 0 h 164"/>
                <a:gd name="T88" fmla="*/ 15 w 399"/>
                <a:gd name="T89" fmla="*/ 1 h 164"/>
                <a:gd name="T90" fmla="*/ 8 w 399"/>
                <a:gd name="T91" fmla="*/ 2 h 164"/>
                <a:gd name="T92" fmla="*/ 8 w 399"/>
                <a:gd name="T93" fmla="*/ 1 h 164"/>
                <a:gd name="T94" fmla="*/ 15 w 399"/>
                <a:gd name="T95" fmla="*/ 0 h 164"/>
                <a:gd name="T96" fmla="*/ 15 w 399"/>
                <a:gd name="T97" fmla="*/ 1 h 164"/>
                <a:gd name="T98" fmla="*/ 8 w 399"/>
                <a:gd name="T99" fmla="*/ 2 h 164"/>
                <a:gd name="T100" fmla="*/ 7 w 399"/>
                <a:gd name="T101" fmla="*/ 2 h 164"/>
                <a:gd name="T102" fmla="*/ 7 w 399"/>
                <a:gd name="T103" fmla="*/ 2 h 164"/>
                <a:gd name="T104" fmla="*/ 7 w 399"/>
                <a:gd name="T105" fmla="*/ 1 h 164"/>
                <a:gd name="T106" fmla="*/ 7 w 399"/>
                <a:gd name="T107" fmla="*/ 1 h 164"/>
                <a:gd name="T108" fmla="*/ 7 w 399"/>
                <a:gd name="T109" fmla="*/ 1 h 164"/>
                <a:gd name="T110" fmla="*/ 7 w 399"/>
                <a:gd name="T111" fmla="*/ 1 h 164"/>
                <a:gd name="T112" fmla="*/ 7 w 399"/>
                <a:gd name="T113" fmla="*/ 1 h 164"/>
                <a:gd name="T114" fmla="*/ 8 w 399"/>
                <a:gd name="T115" fmla="*/ 1 h 164"/>
                <a:gd name="T116" fmla="*/ 8 w 399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9"/>
                <a:gd name="T178" fmla="*/ 0 h 164"/>
                <a:gd name="T179" fmla="*/ 399 w 399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9" h="164">
                  <a:moveTo>
                    <a:pt x="13" y="164"/>
                  </a:moveTo>
                  <a:lnTo>
                    <a:pt x="9" y="163"/>
                  </a:lnTo>
                  <a:lnTo>
                    <a:pt x="4" y="161"/>
                  </a:lnTo>
                  <a:lnTo>
                    <a:pt x="2" y="158"/>
                  </a:lnTo>
                  <a:lnTo>
                    <a:pt x="0" y="152"/>
                  </a:lnTo>
                  <a:lnTo>
                    <a:pt x="1" y="148"/>
                  </a:lnTo>
                  <a:lnTo>
                    <a:pt x="3" y="144"/>
                  </a:lnTo>
                  <a:lnTo>
                    <a:pt x="8" y="142"/>
                  </a:lnTo>
                  <a:lnTo>
                    <a:pt x="12" y="139"/>
                  </a:lnTo>
                  <a:lnTo>
                    <a:pt x="13" y="164"/>
                  </a:lnTo>
                  <a:close/>
                  <a:moveTo>
                    <a:pt x="12" y="139"/>
                  </a:moveTo>
                  <a:lnTo>
                    <a:pt x="180" y="130"/>
                  </a:lnTo>
                  <a:lnTo>
                    <a:pt x="181" y="155"/>
                  </a:lnTo>
                  <a:lnTo>
                    <a:pt x="13" y="164"/>
                  </a:lnTo>
                  <a:lnTo>
                    <a:pt x="12" y="139"/>
                  </a:lnTo>
                  <a:close/>
                  <a:moveTo>
                    <a:pt x="184" y="155"/>
                  </a:moveTo>
                  <a:lnTo>
                    <a:pt x="183" y="155"/>
                  </a:lnTo>
                  <a:lnTo>
                    <a:pt x="181" y="155"/>
                  </a:lnTo>
                  <a:lnTo>
                    <a:pt x="180" y="143"/>
                  </a:lnTo>
                  <a:lnTo>
                    <a:pt x="184" y="155"/>
                  </a:lnTo>
                  <a:close/>
                  <a:moveTo>
                    <a:pt x="178" y="131"/>
                  </a:moveTo>
                  <a:lnTo>
                    <a:pt x="383" y="84"/>
                  </a:lnTo>
                  <a:lnTo>
                    <a:pt x="389" y="108"/>
                  </a:lnTo>
                  <a:lnTo>
                    <a:pt x="184" y="155"/>
                  </a:lnTo>
                  <a:lnTo>
                    <a:pt x="178" y="131"/>
                  </a:lnTo>
                  <a:close/>
                  <a:moveTo>
                    <a:pt x="399" y="95"/>
                  </a:moveTo>
                  <a:lnTo>
                    <a:pt x="399" y="99"/>
                  </a:lnTo>
                  <a:lnTo>
                    <a:pt x="396" y="103"/>
                  </a:lnTo>
                  <a:lnTo>
                    <a:pt x="393" y="106"/>
                  </a:lnTo>
                  <a:lnTo>
                    <a:pt x="389" y="108"/>
                  </a:lnTo>
                  <a:lnTo>
                    <a:pt x="387" y="96"/>
                  </a:lnTo>
                  <a:lnTo>
                    <a:pt x="399" y="95"/>
                  </a:lnTo>
                  <a:close/>
                  <a:moveTo>
                    <a:pt x="375" y="97"/>
                  </a:moveTo>
                  <a:lnTo>
                    <a:pt x="366" y="13"/>
                  </a:lnTo>
                  <a:lnTo>
                    <a:pt x="390" y="11"/>
                  </a:lnTo>
                  <a:lnTo>
                    <a:pt x="399" y="95"/>
                  </a:lnTo>
                  <a:lnTo>
                    <a:pt x="375" y="97"/>
                  </a:lnTo>
                  <a:close/>
                  <a:moveTo>
                    <a:pt x="377" y="0"/>
                  </a:moveTo>
                  <a:lnTo>
                    <a:pt x="381" y="0"/>
                  </a:lnTo>
                  <a:lnTo>
                    <a:pt x="386" y="3"/>
                  </a:lnTo>
                  <a:lnTo>
                    <a:pt x="389" y="7"/>
                  </a:lnTo>
                  <a:lnTo>
                    <a:pt x="390" y="11"/>
                  </a:lnTo>
                  <a:lnTo>
                    <a:pt x="378" y="12"/>
                  </a:lnTo>
                  <a:lnTo>
                    <a:pt x="377" y="0"/>
                  </a:lnTo>
                  <a:close/>
                  <a:moveTo>
                    <a:pt x="379" y="24"/>
                  </a:moveTo>
                  <a:lnTo>
                    <a:pt x="191" y="42"/>
                  </a:lnTo>
                  <a:lnTo>
                    <a:pt x="189" y="18"/>
                  </a:lnTo>
                  <a:lnTo>
                    <a:pt x="377" y="0"/>
                  </a:lnTo>
                  <a:lnTo>
                    <a:pt x="379" y="24"/>
                  </a:lnTo>
                  <a:close/>
                  <a:moveTo>
                    <a:pt x="191" y="42"/>
                  </a:moveTo>
                  <a:lnTo>
                    <a:pt x="187" y="42"/>
                  </a:lnTo>
                  <a:lnTo>
                    <a:pt x="183" y="40"/>
                  </a:lnTo>
                  <a:lnTo>
                    <a:pt x="179" y="36"/>
                  </a:lnTo>
                  <a:lnTo>
                    <a:pt x="178" y="31"/>
                  </a:lnTo>
                  <a:lnTo>
                    <a:pt x="179" y="27"/>
                  </a:lnTo>
                  <a:lnTo>
                    <a:pt x="181" y="23"/>
                  </a:lnTo>
                  <a:lnTo>
                    <a:pt x="185" y="20"/>
                  </a:lnTo>
                  <a:lnTo>
                    <a:pt x="189" y="18"/>
                  </a:lnTo>
                  <a:lnTo>
                    <a:pt x="191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8" name="Freeform 1365"/>
            <p:cNvSpPr>
              <a:spLocks noEditPoints="1"/>
            </p:cNvSpPr>
            <p:nvPr/>
          </p:nvSpPr>
          <p:spPr bwMode="auto">
            <a:xfrm>
              <a:off x="2435" y="2343"/>
              <a:ext cx="74" cy="19"/>
            </a:xfrm>
            <a:custGeom>
              <a:avLst/>
              <a:gdLst>
                <a:gd name="T0" fmla="*/ 1 w 371"/>
                <a:gd name="T1" fmla="*/ 4 h 108"/>
                <a:gd name="T2" fmla="*/ 0 w 371"/>
                <a:gd name="T3" fmla="*/ 4 h 108"/>
                <a:gd name="T4" fmla="*/ 0 w 371"/>
                <a:gd name="T5" fmla="*/ 4 h 108"/>
                <a:gd name="T6" fmla="*/ 0 w 371"/>
                <a:gd name="T7" fmla="*/ 4 h 108"/>
                <a:gd name="T8" fmla="*/ 0 w 371"/>
                <a:gd name="T9" fmla="*/ 4 h 108"/>
                <a:gd name="T10" fmla="*/ 0 w 371"/>
                <a:gd name="T11" fmla="*/ 4 h 108"/>
                <a:gd name="T12" fmla="*/ 0 w 371"/>
                <a:gd name="T13" fmla="*/ 3 h 108"/>
                <a:gd name="T14" fmla="*/ 0 w 371"/>
                <a:gd name="T15" fmla="*/ 3 h 108"/>
                <a:gd name="T16" fmla="*/ 0 w 371"/>
                <a:gd name="T17" fmla="*/ 3 h 108"/>
                <a:gd name="T18" fmla="*/ 1 w 371"/>
                <a:gd name="T19" fmla="*/ 4 h 108"/>
                <a:gd name="T20" fmla="*/ 0 w 371"/>
                <a:gd name="T21" fmla="*/ 3 h 108"/>
                <a:gd name="T22" fmla="*/ 8 w 371"/>
                <a:gd name="T23" fmla="*/ 2 h 108"/>
                <a:gd name="T24" fmla="*/ 8 w 371"/>
                <a:gd name="T25" fmla="*/ 3 h 108"/>
                <a:gd name="T26" fmla="*/ 1 w 371"/>
                <a:gd name="T27" fmla="*/ 4 h 108"/>
                <a:gd name="T28" fmla="*/ 0 w 371"/>
                <a:gd name="T29" fmla="*/ 3 h 108"/>
                <a:gd name="T30" fmla="*/ 8 w 371"/>
                <a:gd name="T31" fmla="*/ 3 h 108"/>
                <a:gd name="T32" fmla="*/ 8 w 371"/>
                <a:gd name="T33" fmla="*/ 3 h 108"/>
                <a:gd name="T34" fmla="*/ 8 w 371"/>
                <a:gd name="T35" fmla="*/ 3 h 108"/>
                <a:gd name="T36" fmla="*/ 8 w 371"/>
                <a:gd name="T37" fmla="*/ 3 h 108"/>
                <a:gd name="T38" fmla="*/ 8 w 371"/>
                <a:gd name="T39" fmla="*/ 3 h 108"/>
                <a:gd name="T40" fmla="*/ 8 w 371"/>
                <a:gd name="T41" fmla="*/ 2 h 108"/>
                <a:gd name="T42" fmla="*/ 14 w 371"/>
                <a:gd name="T43" fmla="*/ 0 h 108"/>
                <a:gd name="T44" fmla="*/ 14 w 371"/>
                <a:gd name="T45" fmla="*/ 1 h 108"/>
                <a:gd name="T46" fmla="*/ 8 w 371"/>
                <a:gd name="T47" fmla="*/ 3 h 108"/>
                <a:gd name="T48" fmla="*/ 8 w 371"/>
                <a:gd name="T49" fmla="*/ 2 h 108"/>
                <a:gd name="T50" fmla="*/ 14 w 371"/>
                <a:gd name="T51" fmla="*/ 0 h 108"/>
                <a:gd name="T52" fmla="*/ 14 w 371"/>
                <a:gd name="T53" fmla="*/ 0 h 108"/>
                <a:gd name="T54" fmla="*/ 14 w 371"/>
                <a:gd name="T55" fmla="*/ 0 h 108"/>
                <a:gd name="T56" fmla="*/ 15 w 371"/>
                <a:gd name="T57" fmla="*/ 0 h 108"/>
                <a:gd name="T58" fmla="*/ 15 w 371"/>
                <a:gd name="T59" fmla="*/ 0 h 108"/>
                <a:gd name="T60" fmla="*/ 15 w 371"/>
                <a:gd name="T61" fmla="*/ 0 h 108"/>
                <a:gd name="T62" fmla="*/ 15 w 371"/>
                <a:gd name="T63" fmla="*/ 1 h 108"/>
                <a:gd name="T64" fmla="*/ 15 w 371"/>
                <a:gd name="T65" fmla="*/ 1 h 108"/>
                <a:gd name="T66" fmla="*/ 14 w 371"/>
                <a:gd name="T67" fmla="*/ 1 h 108"/>
                <a:gd name="T68" fmla="*/ 14 w 371"/>
                <a:gd name="T69" fmla="*/ 0 h 1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1"/>
                <a:gd name="T106" fmla="*/ 0 h 108"/>
                <a:gd name="T107" fmla="*/ 371 w 371"/>
                <a:gd name="T108" fmla="*/ 108 h 10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1" h="108">
                  <a:moveTo>
                    <a:pt x="15" y="108"/>
                  </a:moveTo>
                  <a:lnTo>
                    <a:pt x="10" y="108"/>
                  </a:lnTo>
                  <a:lnTo>
                    <a:pt x="6" y="106"/>
                  </a:lnTo>
                  <a:lnTo>
                    <a:pt x="3" y="102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7" y="85"/>
                  </a:lnTo>
                  <a:lnTo>
                    <a:pt x="11" y="83"/>
                  </a:lnTo>
                  <a:lnTo>
                    <a:pt x="15" y="108"/>
                  </a:lnTo>
                  <a:close/>
                  <a:moveTo>
                    <a:pt x="11" y="83"/>
                  </a:moveTo>
                  <a:lnTo>
                    <a:pt x="207" y="56"/>
                  </a:lnTo>
                  <a:lnTo>
                    <a:pt x="211" y="80"/>
                  </a:lnTo>
                  <a:lnTo>
                    <a:pt x="15" y="108"/>
                  </a:lnTo>
                  <a:lnTo>
                    <a:pt x="11" y="83"/>
                  </a:lnTo>
                  <a:close/>
                  <a:moveTo>
                    <a:pt x="213" y="79"/>
                  </a:moveTo>
                  <a:lnTo>
                    <a:pt x="212" y="80"/>
                  </a:lnTo>
                  <a:lnTo>
                    <a:pt x="211" y="80"/>
                  </a:lnTo>
                  <a:lnTo>
                    <a:pt x="209" y="68"/>
                  </a:lnTo>
                  <a:lnTo>
                    <a:pt x="213" y="79"/>
                  </a:lnTo>
                  <a:close/>
                  <a:moveTo>
                    <a:pt x="205" y="56"/>
                  </a:moveTo>
                  <a:lnTo>
                    <a:pt x="355" y="0"/>
                  </a:lnTo>
                  <a:lnTo>
                    <a:pt x="363" y="24"/>
                  </a:lnTo>
                  <a:lnTo>
                    <a:pt x="213" y="79"/>
                  </a:lnTo>
                  <a:lnTo>
                    <a:pt x="205" y="56"/>
                  </a:lnTo>
                  <a:close/>
                  <a:moveTo>
                    <a:pt x="355" y="0"/>
                  </a:moveTo>
                  <a:lnTo>
                    <a:pt x="359" y="0"/>
                  </a:lnTo>
                  <a:lnTo>
                    <a:pt x="363" y="1"/>
                  </a:lnTo>
                  <a:lnTo>
                    <a:pt x="368" y="3"/>
                  </a:lnTo>
                  <a:lnTo>
                    <a:pt x="370" y="7"/>
                  </a:lnTo>
                  <a:lnTo>
                    <a:pt x="371" y="12"/>
                  </a:lnTo>
                  <a:lnTo>
                    <a:pt x="370" y="17"/>
                  </a:lnTo>
                  <a:lnTo>
                    <a:pt x="367" y="20"/>
                  </a:lnTo>
                  <a:lnTo>
                    <a:pt x="363" y="24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9" name="Freeform 1366"/>
            <p:cNvSpPr>
              <a:spLocks noEditPoints="1"/>
            </p:cNvSpPr>
            <p:nvPr/>
          </p:nvSpPr>
          <p:spPr bwMode="auto">
            <a:xfrm>
              <a:off x="2466" y="2365"/>
              <a:ext cx="43" cy="19"/>
            </a:xfrm>
            <a:custGeom>
              <a:avLst/>
              <a:gdLst>
                <a:gd name="T0" fmla="*/ 1 w 211"/>
                <a:gd name="T1" fmla="*/ 4 h 100"/>
                <a:gd name="T2" fmla="*/ 0 w 211"/>
                <a:gd name="T3" fmla="*/ 4 h 100"/>
                <a:gd name="T4" fmla="*/ 0 w 211"/>
                <a:gd name="T5" fmla="*/ 4 h 100"/>
                <a:gd name="T6" fmla="*/ 0 w 211"/>
                <a:gd name="T7" fmla="*/ 4 h 100"/>
                <a:gd name="T8" fmla="*/ 0 w 211"/>
                <a:gd name="T9" fmla="*/ 4 h 100"/>
                <a:gd name="T10" fmla="*/ 0 w 211"/>
                <a:gd name="T11" fmla="*/ 3 h 100"/>
                <a:gd name="T12" fmla="*/ 0 w 211"/>
                <a:gd name="T13" fmla="*/ 3 h 100"/>
                <a:gd name="T14" fmla="*/ 0 w 211"/>
                <a:gd name="T15" fmla="*/ 3 h 100"/>
                <a:gd name="T16" fmla="*/ 0 w 211"/>
                <a:gd name="T17" fmla="*/ 3 h 100"/>
                <a:gd name="T18" fmla="*/ 1 w 211"/>
                <a:gd name="T19" fmla="*/ 4 h 100"/>
                <a:gd name="T20" fmla="*/ 0 w 211"/>
                <a:gd name="T21" fmla="*/ 3 h 100"/>
                <a:gd name="T22" fmla="*/ 4 w 211"/>
                <a:gd name="T23" fmla="*/ 2 h 100"/>
                <a:gd name="T24" fmla="*/ 4 w 211"/>
                <a:gd name="T25" fmla="*/ 3 h 100"/>
                <a:gd name="T26" fmla="*/ 1 w 211"/>
                <a:gd name="T27" fmla="*/ 4 h 100"/>
                <a:gd name="T28" fmla="*/ 0 w 211"/>
                <a:gd name="T29" fmla="*/ 3 h 100"/>
                <a:gd name="T30" fmla="*/ 4 w 211"/>
                <a:gd name="T31" fmla="*/ 3 h 100"/>
                <a:gd name="T32" fmla="*/ 4 w 211"/>
                <a:gd name="T33" fmla="*/ 3 h 100"/>
                <a:gd name="T34" fmla="*/ 4 w 211"/>
                <a:gd name="T35" fmla="*/ 3 h 100"/>
                <a:gd name="T36" fmla="*/ 4 w 211"/>
                <a:gd name="T37" fmla="*/ 2 h 100"/>
                <a:gd name="T38" fmla="*/ 4 w 211"/>
                <a:gd name="T39" fmla="*/ 3 h 100"/>
                <a:gd name="T40" fmla="*/ 4 w 211"/>
                <a:gd name="T41" fmla="*/ 2 h 100"/>
                <a:gd name="T42" fmla="*/ 8 w 211"/>
                <a:gd name="T43" fmla="*/ 0 h 100"/>
                <a:gd name="T44" fmla="*/ 8 w 211"/>
                <a:gd name="T45" fmla="*/ 1 h 100"/>
                <a:gd name="T46" fmla="*/ 4 w 211"/>
                <a:gd name="T47" fmla="*/ 3 h 100"/>
                <a:gd name="T48" fmla="*/ 4 w 211"/>
                <a:gd name="T49" fmla="*/ 2 h 100"/>
                <a:gd name="T50" fmla="*/ 8 w 211"/>
                <a:gd name="T51" fmla="*/ 0 h 100"/>
                <a:gd name="T52" fmla="*/ 8 w 211"/>
                <a:gd name="T53" fmla="*/ 0 h 100"/>
                <a:gd name="T54" fmla="*/ 8 w 211"/>
                <a:gd name="T55" fmla="*/ 0 h 100"/>
                <a:gd name="T56" fmla="*/ 8 w 211"/>
                <a:gd name="T57" fmla="*/ 0 h 100"/>
                <a:gd name="T58" fmla="*/ 8 w 211"/>
                <a:gd name="T59" fmla="*/ 0 h 100"/>
                <a:gd name="T60" fmla="*/ 8 w 211"/>
                <a:gd name="T61" fmla="*/ 0 h 100"/>
                <a:gd name="T62" fmla="*/ 8 w 211"/>
                <a:gd name="T63" fmla="*/ 1 h 100"/>
                <a:gd name="T64" fmla="*/ 8 w 211"/>
                <a:gd name="T65" fmla="*/ 1 h 100"/>
                <a:gd name="T66" fmla="*/ 8 w 211"/>
                <a:gd name="T67" fmla="*/ 1 h 100"/>
                <a:gd name="T68" fmla="*/ 8 w 211"/>
                <a:gd name="T69" fmla="*/ 0 h 1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1"/>
                <a:gd name="T106" fmla="*/ 0 h 100"/>
                <a:gd name="T107" fmla="*/ 211 w 211"/>
                <a:gd name="T108" fmla="*/ 100 h 10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1" h="100">
                  <a:moveTo>
                    <a:pt x="16" y="99"/>
                  </a:moveTo>
                  <a:lnTo>
                    <a:pt x="11" y="100"/>
                  </a:lnTo>
                  <a:lnTo>
                    <a:pt x="7" y="99"/>
                  </a:lnTo>
                  <a:lnTo>
                    <a:pt x="3" y="96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2"/>
                  </a:lnTo>
                  <a:lnTo>
                    <a:pt x="4" y="79"/>
                  </a:lnTo>
                  <a:lnTo>
                    <a:pt x="9" y="76"/>
                  </a:lnTo>
                  <a:lnTo>
                    <a:pt x="16" y="99"/>
                  </a:lnTo>
                  <a:close/>
                  <a:moveTo>
                    <a:pt x="9" y="76"/>
                  </a:moveTo>
                  <a:lnTo>
                    <a:pt x="103" y="47"/>
                  </a:lnTo>
                  <a:lnTo>
                    <a:pt x="109" y="70"/>
                  </a:lnTo>
                  <a:lnTo>
                    <a:pt x="16" y="99"/>
                  </a:lnTo>
                  <a:lnTo>
                    <a:pt x="9" y="76"/>
                  </a:lnTo>
                  <a:close/>
                  <a:moveTo>
                    <a:pt x="111" y="70"/>
                  </a:moveTo>
                  <a:lnTo>
                    <a:pt x="110" y="70"/>
                  </a:lnTo>
                  <a:lnTo>
                    <a:pt x="109" y="70"/>
                  </a:lnTo>
                  <a:lnTo>
                    <a:pt x="106" y="58"/>
                  </a:lnTo>
                  <a:lnTo>
                    <a:pt x="111" y="70"/>
                  </a:lnTo>
                  <a:close/>
                  <a:moveTo>
                    <a:pt x="100" y="47"/>
                  </a:moveTo>
                  <a:lnTo>
                    <a:pt x="193" y="1"/>
                  </a:lnTo>
                  <a:lnTo>
                    <a:pt x="204" y="23"/>
                  </a:lnTo>
                  <a:lnTo>
                    <a:pt x="111" y="70"/>
                  </a:lnTo>
                  <a:lnTo>
                    <a:pt x="100" y="47"/>
                  </a:lnTo>
                  <a:close/>
                  <a:moveTo>
                    <a:pt x="193" y="1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206" y="3"/>
                  </a:lnTo>
                  <a:lnTo>
                    <a:pt x="210" y="7"/>
                  </a:lnTo>
                  <a:lnTo>
                    <a:pt x="211" y="12"/>
                  </a:lnTo>
                  <a:lnTo>
                    <a:pt x="210" y="16"/>
                  </a:lnTo>
                  <a:lnTo>
                    <a:pt x="207" y="20"/>
                  </a:lnTo>
                  <a:lnTo>
                    <a:pt x="204" y="23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0" name="Freeform 1367"/>
            <p:cNvSpPr>
              <a:spLocks/>
            </p:cNvSpPr>
            <p:nvPr/>
          </p:nvSpPr>
          <p:spPr bwMode="auto">
            <a:xfrm>
              <a:off x="3274" y="2116"/>
              <a:ext cx="39" cy="22"/>
            </a:xfrm>
            <a:custGeom>
              <a:avLst/>
              <a:gdLst>
                <a:gd name="T0" fmla="*/ 0 w 186"/>
                <a:gd name="T1" fmla="*/ 4 h 130"/>
                <a:gd name="T2" fmla="*/ 1 w 186"/>
                <a:gd name="T3" fmla="*/ 0 h 130"/>
                <a:gd name="T4" fmla="*/ 8 w 186"/>
                <a:gd name="T5" fmla="*/ 1 h 130"/>
                <a:gd name="T6" fmla="*/ 7 w 186"/>
                <a:gd name="T7" fmla="*/ 5 h 130"/>
                <a:gd name="T8" fmla="*/ 0 w 186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130"/>
                <a:gd name="T17" fmla="*/ 186 w 186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130">
                  <a:moveTo>
                    <a:pt x="0" y="102"/>
                  </a:moveTo>
                  <a:lnTo>
                    <a:pt x="18" y="0"/>
                  </a:lnTo>
                  <a:lnTo>
                    <a:pt x="186" y="28"/>
                  </a:lnTo>
                  <a:lnTo>
                    <a:pt x="168" y="13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1" name="Freeform 1368"/>
            <p:cNvSpPr>
              <a:spLocks noEditPoints="1"/>
            </p:cNvSpPr>
            <p:nvPr/>
          </p:nvSpPr>
          <p:spPr bwMode="auto">
            <a:xfrm>
              <a:off x="3274" y="2108"/>
              <a:ext cx="43" cy="37"/>
            </a:xfrm>
            <a:custGeom>
              <a:avLst/>
              <a:gdLst>
                <a:gd name="T0" fmla="*/ 0 w 211"/>
                <a:gd name="T1" fmla="*/ 4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4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1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6 h 156"/>
                <a:gd name="T64" fmla="*/ 7 w 211"/>
                <a:gd name="T65" fmla="*/ 6 h 156"/>
                <a:gd name="T66" fmla="*/ 7 w 211"/>
                <a:gd name="T67" fmla="*/ 6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6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5 h 156"/>
                <a:gd name="T80" fmla="*/ 7 w 211"/>
                <a:gd name="T81" fmla="*/ 6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4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3"/>
                  </a:moveTo>
                  <a:lnTo>
                    <a:pt x="18" y="10"/>
                  </a:lnTo>
                  <a:lnTo>
                    <a:pt x="42" y="15"/>
                  </a:lnTo>
                  <a:lnTo>
                    <a:pt x="24" y="117"/>
                  </a:lnTo>
                  <a:lnTo>
                    <a:pt x="0" y="113"/>
                  </a:lnTo>
                  <a:close/>
                  <a:moveTo>
                    <a:pt x="18" y="10"/>
                  </a:moveTo>
                  <a:lnTo>
                    <a:pt x="19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0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7" y="33"/>
                  </a:lnTo>
                  <a:lnTo>
                    <a:pt x="210" y="37"/>
                  </a:lnTo>
                  <a:lnTo>
                    <a:pt x="211" y="43"/>
                  </a:lnTo>
                  <a:lnTo>
                    <a:pt x="198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5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5"/>
                  </a:moveTo>
                  <a:lnTo>
                    <a:pt x="190" y="150"/>
                  </a:lnTo>
                  <a:lnTo>
                    <a:pt x="187" y="153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5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1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8"/>
                  </a:lnTo>
                  <a:lnTo>
                    <a:pt x="0" y="113"/>
                  </a:lnTo>
                  <a:lnTo>
                    <a:pt x="12" y="115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2" name="Freeform 1369"/>
            <p:cNvSpPr>
              <a:spLocks/>
            </p:cNvSpPr>
            <p:nvPr/>
          </p:nvSpPr>
          <p:spPr bwMode="auto">
            <a:xfrm>
              <a:off x="3193" y="2134"/>
              <a:ext cx="183" cy="186"/>
            </a:xfrm>
            <a:custGeom>
              <a:avLst/>
              <a:gdLst>
                <a:gd name="T0" fmla="*/ 20 w 927"/>
                <a:gd name="T1" fmla="*/ 0 h 928"/>
                <a:gd name="T2" fmla="*/ 23 w 927"/>
                <a:gd name="T3" fmla="*/ 1 h 928"/>
                <a:gd name="T4" fmla="*/ 26 w 927"/>
                <a:gd name="T5" fmla="*/ 1 h 928"/>
                <a:gd name="T6" fmla="*/ 28 w 927"/>
                <a:gd name="T7" fmla="*/ 3 h 928"/>
                <a:gd name="T8" fmla="*/ 30 w 927"/>
                <a:gd name="T9" fmla="*/ 4 h 928"/>
                <a:gd name="T10" fmla="*/ 32 w 927"/>
                <a:gd name="T11" fmla="*/ 6 h 928"/>
                <a:gd name="T12" fmla="*/ 34 w 927"/>
                <a:gd name="T13" fmla="*/ 8 h 928"/>
                <a:gd name="T14" fmla="*/ 35 w 927"/>
                <a:gd name="T15" fmla="*/ 11 h 928"/>
                <a:gd name="T16" fmla="*/ 36 w 927"/>
                <a:gd name="T17" fmla="*/ 13 h 928"/>
                <a:gd name="T18" fmla="*/ 37 w 927"/>
                <a:gd name="T19" fmla="*/ 16 h 928"/>
                <a:gd name="T20" fmla="*/ 37 w 927"/>
                <a:gd name="T21" fmla="*/ 19 h 928"/>
                <a:gd name="T22" fmla="*/ 37 w 927"/>
                <a:gd name="T23" fmla="*/ 21 h 928"/>
                <a:gd name="T24" fmla="*/ 36 w 927"/>
                <a:gd name="T25" fmla="*/ 24 h 928"/>
                <a:gd name="T26" fmla="*/ 35 w 927"/>
                <a:gd name="T27" fmla="*/ 27 h 928"/>
                <a:gd name="T28" fmla="*/ 34 w 927"/>
                <a:gd name="T29" fmla="*/ 29 h 928"/>
                <a:gd name="T30" fmla="*/ 32 w 927"/>
                <a:gd name="T31" fmla="*/ 31 h 928"/>
                <a:gd name="T32" fmla="*/ 30 w 927"/>
                <a:gd name="T33" fmla="*/ 33 h 928"/>
                <a:gd name="T34" fmla="*/ 28 w 927"/>
                <a:gd name="T35" fmla="*/ 34 h 928"/>
                <a:gd name="T36" fmla="*/ 26 w 927"/>
                <a:gd name="T37" fmla="*/ 36 h 928"/>
                <a:gd name="T38" fmla="*/ 23 w 927"/>
                <a:gd name="T39" fmla="*/ 37 h 928"/>
                <a:gd name="T40" fmla="*/ 20 w 927"/>
                <a:gd name="T41" fmla="*/ 37 h 928"/>
                <a:gd name="T42" fmla="*/ 18 w 927"/>
                <a:gd name="T43" fmla="*/ 37 h 928"/>
                <a:gd name="T44" fmla="*/ 15 w 927"/>
                <a:gd name="T45" fmla="*/ 37 h 928"/>
                <a:gd name="T46" fmla="*/ 12 w 927"/>
                <a:gd name="T47" fmla="*/ 36 h 928"/>
                <a:gd name="T48" fmla="*/ 10 w 927"/>
                <a:gd name="T49" fmla="*/ 35 h 928"/>
                <a:gd name="T50" fmla="*/ 7 w 927"/>
                <a:gd name="T51" fmla="*/ 33 h 928"/>
                <a:gd name="T52" fmla="*/ 5 w 927"/>
                <a:gd name="T53" fmla="*/ 32 h 928"/>
                <a:gd name="T54" fmla="*/ 4 w 927"/>
                <a:gd name="T55" fmla="*/ 30 h 928"/>
                <a:gd name="T56" fmla="*/ 2 w 927"/>
                <a:gd name="T57" fmla="*/ 27 h 928"/>
                <a:gd name="T58" fmla="*/ 1 w 927"/>
                <a:gd name="T59" fmla="*/ 25 h 928"/>
                <a:gd name="T60" fmla="*/ 0 w 927"/>
                <a:gd name="T61" fmla="*/ 22 h 928"/>
                <a:gd name="T62" fmla="*/ 0 w 927"/>
                <a:gd name="T63" fmla="*/ 20 h 928"/>
                <a:gd name="T64" fmla="*/ 0 w 927"/>
                <a:gd name="T65" fmla="*/ 17 h 928"/>
                <a:gd name="T66" fmla="*/ 1 w 927"/>
                <a:gd name="T67" fmla="*/ 14 h 928"/>
                <a:gd name="T68" fmla="*/ 1 w 927"/>
                <a:gd name="T69" fmla="*/ 11 h 928"/>
                <a:gd name="T70" fmla="*/ 3 w 927"/>
                <a:gd name="T71" fmla="*/ 9 h 928"/>
                <a:gd name="T72" fmla="*/ 4 w 927"/>
                <a:gd name="T73" fmla="*/ 7 h 928"/>
                <a:gd name="T74" fmla="*/ 6 w 927"/>
                <a:gd name="T75" fmla="*/ 5 h 928"/>
                <a:gd name="T76" fmla="*/ 8 w 927"/>
                <a:gd name="T77" fmla="*/ 3 h 928"/>
                <a:gd name="T78" fmla="*/ 10 w 927"/>
                <a:gd name="T79" fmla="*/ 2 h 928"/>
                <a:gd name="T80" fmla="*/ 13 w 927"/>
                <a:gd name="T81" fmla="*/ 1 h 928"/>
                <a:gd name="T82" fmla="*/ 16 w 927"/>
                <a:gd name="T83" fmla="*/ 0 h 928"/>
                <a:gd name="T84" fmla="*/ 19 w 927"/>
                <a:gd name="T85" fmla="*/ 0 h 92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27"/>
                <a:gd name="T130" fmla="*/ 0 h 928"/>
                <a:gd name="T131" fmla="*/ 927 w 927"/>
                <a:gd name="T132" fmla="*/ 928 h 92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27" h="928">
                  <a:moveTo>
                    <a:pt x="464" y="0"/>
                  </a:moveTo>
                  <a:lnTo>
                    <a:pt x="487" y="1"/>
                  </a:lnTo>
                  <a:lnTo>
                    <a:pt x="511" y="3"/>
                  </a:lnTo>
                  <a:lnTo>
                    <a:pt x="534" y="6"/>
                  </a:lnTo>
                  <a:lnTo>
                    <a:pt x="556" y="10"/>
                  </a:lnTo>
                  <a:lnTo>
                    <a:pt x="579" y="15"/>
                  </a:lnTo>
                  <a:lnTo>
                    <a:pt x="601" y="22"/>
                  </a:lnTo>
                  <a:lnTo>
                    <a:pt x="622" y="29"/>
                  </a:lnTo>
                  <a:lnTo>
                    <a:pt x="644" y="37"/>
                  </a:lnTo>
                  <a:lnTo>
                    <a:pt x="664" y="47"/>
                  </a:lnTo>
                  <a:lnTo>
                    <a:pt x="684" y="56"/>
                  </a:lnTo>
                  <a:lnTo>
                    <a:pt x="703" y="68"/>
                  </a:lnTo>
                  <a:lnTo>
                    <a:pt x="722" y="80"/>
                  </a:lnTo>
                  <a:lnTo>
                    <a:pt x="740" y="93"/>
                  </a:lnTo>
                  <a:lnTo>
                    <a:pt x="757" y="107"/>
                  </a:lnTo>
                  <a:lnTo>
                    <a:pt x="775" y="121"/>
                  </a:lnTo>
                  <a:lnTo>
                    <a:pt x="791" y="136"/>
                  </a:lnTo>
                  <a:lnTo>
                    <a:pt x="806" y="153"/>
                  </a:lnTo>
                  <a:lnTo>
                    <a:pt x="821" y="170"/>
                  </a:lnTo>
                  <a:lnTo>
                    <a:pt x="834" y="187"/>
                  </a:lnTo>
                  <a:lnTo>
                    <a:pt x="847" y="205"/>
                  </a:lnTo>
                  <a:lnTo>
                    <a:pt x="860" y="224"/>
                  </a:lnTo>
                  <a:lnTo>
                    <a:pt x="871" y="243"/>
                  </a:lnTo>
                  <a:lnTo>
                    <a:pt x="880" y="264"/>
                  </a:lnTo>
                  <a:lnTo>
                    <a:pt x="890" y="284"/>
                  </a:lnTo>
                  <a:lnTo>
                    <a:pt x="899" y="305"/>
                  </a:lnTo>
                  <a:lnTo>
                    <a:pt x="906" y="326"/>
                  </a:lnTo>
                  <a:lnTo>
                    <a:pt x="912" y="348"/>
                  </a:lnTo>
                  <a:lnTo>
                    <a:pt x="917" y="371"/>
                  </a:lnTo>
                  <a:lnTo>
                    <a:pt x="922" y="393"/>
                  </a:lnTo>
                  <a:lnTo>
                    <a:pt x="925" y="417"/>
                  </a:lnTo>
                  <a:lnTo>
                    <a:pt x="926" y="440"/>
                  </a:lnTo>
                  <a:lnTo>
                    <a:pt x="927" y="464"/>
                  </a:lnTo>
                  <a:lnTo>
                    <a:pt x="926" y="488"/>
                  </a:lnTo>
                  <a:lnTo>
                    <a:pt x="925" y="511"/>
                  </a:lnTo>
                  <a:lnTo>
                    <a:pt x="922" y="535"/>
                  </a:lnTo>
                  <a:lnTo>
                    <a:pt x="917" y="558"/>
                  </a:lnTo>
                  <a:lnTo>
                    <a:pt x="912" y="580"/>
                  </a:lnTo>
                  <a:lnTo>
                    <a:pt x="906" y="602"/>
                  </a:lnTo>
                  <a:lnTo>
                    <a:pt x="899" y="623"/>
                  </a:lnTo>
                  <a:lnTo>
                    <a:pt x="890" y="644"/>
                  </a:lnTo>
                  <a:lnTo>
                    <a:pt x="880" y="664"/>
                  </a:lnTo>
                  <a:lnTo>
                    <a:pt x="871" y="685"/>
                  </a:lnTo>
                  <a:lnTo>
                    <a:pt x="860" y="704"/>
                  </a:lnTo>
                  <a:lnTo>
                    <a:pt x="847" y="723"/>
                  </a:lnTo>
                  <a:lnTo>
                    <a:pt x="834" y="741"/>
                  </a:lnTo>
                  <a:lnTo>
                    <a:pt x="821" y="758"/>
                  </a:lnTo>
                  <a:lnTo>
                    <a:pt x="806" y="776"/>
                  </a:lnTo>
                  <a:lnTo>
                    <a:pt x="791" y="792"/>
                  </a:lnTo>
                  <a:lnTo>
                    <a:pt x="775" y="807"/>
                  </a:lnTo>
                  <a:lnTo>
                    <a:pt x="757" y="821"/>
                  </a:lnTo>
                  <a:lnTo>
                    <a:pt x="740" y="835"/>
                  </a:lnTo>
                  <a:lnTo>
                    <a:pt x="722" y="848"/>
                  </a:lnTo>
                  <a:lnTo>
                    <a:pt x="703" y="860"/>
                  </a:lnTo>
                  <a:lnTo>
                    <a:pt x="684" y="872"/>
                  </a:lnTo>
                  <a:lnTo>
                    <a:pt x="664" y="882"/>
                  </a:lnTo>
                  <a:lnTo>
                    <a:pt x="644" y="891"/>
                  </a:lnTo>
                  <a:lnTo>
                    <a:pt x="622" y="899"/>
                  </a:lnTo>
                  <a:lnTo>
                    <a:pt x="601" y="906"/>
                  </a:lnTo>
                  <a:lnTo>
                    <a:pt x="579" y="913"/>
                  </a:lnTo>
                  <a:lnTo>
                    <a:pt x="556" y="918"/>
                  </a:lnTo>
                  <a:lnTo>
                    <a:pt x="534" y="923"/>
                  </a:lnTo>
                  <a:lnTo>
                    <a:pt x="511" y="925"/>
                  </a:lnTo>
                  <a:lnTo>
                    <a:pt x="487" y="927"/>
                  </a:lnTo>
                  <a:lnTo>
                    <a:pt x="464" y="928"/>
                  </a:lnTo>
                  <a:lnTo>
                    <a:pt x="440" y="927"/>
                  </a:lnTo>
                  <a:lnTo>
                    <a:pt x="416" y="925"/>
                  </a:lnTo>
                  <a:lnTo>
                    <a:pt x="393" y="923"/>
                  </a:lnTo>
                  <a:lnTo>
                    <a:pt x="371" y="918"/>
                  </a:lnTo>
                  <a:lnTo>
                    <a:pt x="348" y="913"/>
                  </a:lnTo>
                  <a:lnTo>
                    <a:pt x="326" y="906"/>
                  </a:lnTo>
                  <a:lnTo>
                    <a:pt x="305" y="899"/>
                  </a:lnTo>
                  <a:lnTo>
                    <a:pt x="283" y="891"/>
                  </a:lnTo>
                  <a:lnTo>
                    <a:pt x="263" y="882"/>
                  </a:lnTo>
                  <a:lnTo>
                    <a:pt x="243" y="872"/>
                  </a:lnTo>
                  <a:lnTo>
                    <a:pt x="224" y="860"/>
                  </a:lnTo>
                  <a:lnTo>
                    <a:pt x="204" y="848"/>
                  </a:lnTo>
                  <a:lnTo>
                    <a:pt x="186" y="835"/>
                  </a:lnTo>
                  <a:lnTo>
                    <a:pt x="169" y="821"/>
                  </a:lnTo>
                  <a:lnTo>
                    <a:pt x="152" y="807"/>
                  </a:lnTo>
                  <a:lnTo>
                    <a:pt x="136" y="792"/>
                  </a:lnTo>
                  <a:lnTo>
                    <a:pt x="120" y="776"/>
                  </a:lnTo>
                  <a:lnTo>
                    <a:pt x="106" y="758"/>
                  </a:lnTo>
                  <a:lnTo>
                    <a:pt x="92" y="741"/>
                  </a:lnTo>
                  <a:lnTo>
                    <a:pt x="79" y="723"/>
                  </a:lnTo>
                  <a:lnTo>
                    <a:pt x="67" y="704"/>
                  </a:lnTo>
                  <a:lnTo>
                    <a:pt x="56" y="685"/>
                  </a:lnTo>
                  <a:lnTo>
                    <a:pt x="46" y="664"/>
                  </a:lnTo>
                  <a:lnTo>
                    <a:pt x="37" y="644"/>
                  </a:lnTo>
                  <a:lnTo>
                    <a:pt x="28" y="623"/>
                  </a:lnTo>
                  <a:lnTo>
                    <a:pt x="21" y="602"/>
                  </a:lnTo>
                  <a:lnTo>
                    <a:pt x="14" y="580"/>
                  </a:lnTo>
                  <a:lnTo>
                    <a:pt x="10" y="558"/>
                  </a:lnTo>
                  <a:lnTo>
                    <a:pt x="6" y="535"/>
                  </a:lnTo>
                  <a:lnTo>
                    <a:pt x="2" y="511"/>
                  </a:lnTo>
                  <a:lnTo>
                    <a:pt x="0" y="488"/>
                  </a:lnTo>
                  <a:lnTo>
                    <a:pt x="0" y="464"/>
                  </a:lnTo>
                  <a:lnTo>
                    <a:pt x="0" y="440"/>
                  </a:lnTo>
                  <a:lnTo>
                    <a:pt x="2" y="417"/>
                  </a:lnTo>
                  <a:lnTo>
                    <a:pt x="6" y="393"/>
                  </a:lnTo>
                  <a:lnTo>
                    <a:pt x="10" y="371"/>
                  </a:lnTo>
                  <a:lnTo>
                    <a:pt x="14" y="348"/>
                  </a:lnTo>
                  <a:lnTo>
                    <a:pt x="21" y="326"/>
                  </a:lnTo>
                  <a:lnTo>
                    <a:pt x="28" y="305"/>
                  </a:lnTo>
                  <a:lnTo>
                    <a:pt x="37" y="284"/>
                  </a:lnTo>
                  <a:lnTo>
                    <a:pt x="46" y="264"/>
                  </a:lnTo>
                  <a:lnTo>
                    <a:pt x="56" y="243"/>
                  </a:lnTo>
                  <a:lnTo>
                    <a:pt x="67" y="224"/>
                  </a:lnTo>
                  <a:lnTo>
                    <a:pt x="79" y="205"/>
                  </a:lnTo>
                  <a:lnTo>
                    <a:pt x="92" y="187"/>
                  </a:lnTo>
                  <a:lnTo>
                    <a:pt x="106" y="170"/>
                  </a:lnTo>
                  <a:lnTo>
                    <a:pt x="120" y="153"/>
                  </a:lnTo>
                  <a:lnTo>
                    <a:pt x="136" y="136"/>
                  </a:lnTo>
                  <a:lnTo>
                    <a:pt x="152" y="121"/>
                  </a:lnTo>
                  <a:lnTo>
                    <a:pt x="169" y="107"/>
                  </a:lnTo>
                  <a:lnTo>
                    <a:pt x="186" y="93"/>
                  </a:lnTo>
                  <a:lnTo>
                    <a:pt x="204" y="80"/>
                  </a:lnTo>
                  <a:lnTo>
                    <a:pt x="224" y="68"/>
                  </a:lnTo>
                  <a:lnTo>
                    <a:pt x="243" y="56"/>
                  </a:lnTo>
                  <a:lnTo>
                    <a:pt x="263" y="47"/>
                  </a:lnTo>
                  <a:lnTo>
                    <a:pt x="283" y="37"/>
                  </a:lnTo>
                  <a:lnTo>
                    <a:pt x="305" y="29"/>
                  </a:lnTo>
                  <a:lnTo>
                    <a:pt x="326" y="22"/>
                  </a:lnTo>
                  <a:lnTo>
                    <a:pt x="348" y="15"/>
                  </a:lnTo>
                  <a:lnTo>
                    <a:pt x="371" y="10"/>
                  </a:lnTo>
                  <a:lnTo>
                    <a:pt x="393" y="6"/>
                  </a:lnTo>
                  <a:lnTo>
                    <a:pt x="416" y="3"/>
                  </a:lnTo>
                  <a:lnTo>
                    <a:pt x="440" y="1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3" name="Freeform 1370"/>
            <p:cNvSpPr>
              <a:spLocks noEditPoints="1"/>
            </p:cNvSpPr>
            <p:nvPr/>
          </p:nvSpPr>
          <p:spPr bwMode="auto">
            <a:xfrm>
              <a:off x="3189" y="2134"/>
              <a:ext cx="190" cy="186"/>
            </a:xfrm>
            <a:custGeom>
              <a:avLst/>
              <a:gdLst>
                <a:gd name="T0" fmla="*/ 19 w 951"/>
                <a:gd name="T1" fmla="*/ 0 h 952"/>
                <a:gd name="T2" fmla="*/ 25 w 951"/>
                <a:gd name="T3" fmla="*/ 1 h 952"/>
                <a:gd name="T4" fmla="*/ 30 w 951"/>
                <a:gd name="T5" fmla="*/ 3 h 952"/>
                <a:gd name="T6" fmla="*/ 31 w 951"/>
                <a:gd name="T7" fmla="*/ 6 h 952"/>
                <a:gd name="T8" fmla="*/ 27 w 951"/>
                <a:gd name="T9" fmla="*/ 3 h 952"/>
                <a:gd name="T10" fmla="*/ 22 w 951"/>
                <a:gd name="T11" fmla="*/ 1 h 952"/>
                <a:gd name="T12" fmla="*/ 33 w 951"/>
                <a:gd name="T13" fmla="*/ 6 h 952"/>
                <a:gd name="T14" fmla="*/ 37 w 951"/>
                <a:gd name="T15" fmla="*/ 11 h 952"/>
                <a:gd name="T16" fmla="*/ 38 w 951"/>
                <a:gd name="T17" fmla="*/ 16 h 952"/>
                <a:gd name="T18" fmla="*/ 37 w 951"/>
                <a:gd name="T19" fmla="*/ 17 h 952"/>
                <a:gd name="T20" fmla="*/ 36 w 951"/>
                <a:gd name="T21" fmla="*/ 12 h 952"/>
                <a:gd name="T22" fmla="*/ 33 w 951"/>
                <a:gd name="T23" fmla="*/ 8 h 952"/>
                <a:gd name="T24" fmla="*/ 37 w 951"/>
                <a:gd name="T25" fmla="*/ 19 h 952"/>
                <a:gd name="T26" fmla="*/ 37 w 951"/>
                <a:gd name="T27" fmla="*/ 19 h 952"/>
                <a:gd name="T28" fmla="*/ 38 w 951"/>
                <a:gd name="T29" fmla="*/ 23 h 952"/>
                <a:gd name="T30" fmla="*/ 36 w 951"/>
                <a:gd name="T31" fmla="*/ 28 h 952"/>
                <a:gd name="T32" fmla="*/ 33 w 951"/>
                <a:gd name="T33" fmla="*/ 32 h 952"/>
                <a:gd name="T34" fmla="*/ 35 w 951"/>
                <a:gd name="T35" fmla="*/ 28 h 952"/>
                <a:gd name="T36" fmla="*/ 37 w 951"/>
                <a:gd name="T37" fmla="*/ 24 h 952"/>
                <a:gd name="T38" fmla="*/ 38 w 951"/>
                <a:gd name="T39" fmla="*/ 19 h 952"/>
                <a:gd name="T40" fmla="*/ 29 w 951"/>
                <a:gd name="T41" fmla="*/ 35 h 952"/>
                <a:gd name="T42" fmla="*/ 24 w 951"/>
                <a:gd name="T43" fmla="*/ 37 h 952"/>
                <a:gd name="T44" fmla="*/ 19 w 951"/>
                <a:gd name="T45" fmla="*/ 37 h 952"/>
                <a:gd name="T46" fmla="*/ 25 w 951"/>
                <a:gd name="T47" fmla="*/ 36 h 952"/>
                <a:gd name="T48" fmla="*/ 29 w 951"/>
                <a:gd name="T49" fmla="*/ 34 h 952"/>
                <a:gd name="T50" fmla="*/ 19 w 951"/>
                <a:gd name="T51" fmla="*/ 38 h 952"/>
                <a:gd name="T52" fmla="*/ 19 w 951"/>
                <a:gd name="T53" fmla="*/ 38 h 952"/>
                <a:gd name="T54" fmla="*/ 17 w 951"/>
                <a:gd name="T55" fmla="*/ 38 h 952"/>
                <a:gd name="T56" fmla="*/ 12 w 951"/>
                <a:gd name="T57" fmla="*/ 36 h 952"/>
                <a:gd name="T58" fmla="*/ 7 w 951"/>
                <a:gd name="T59" fmla="*/ 34 h 952"/>
                <a:gd name="T60" fmla="*/ 8 w 951"/>
                <a:gd name="T61" fmla="*/ 33 h 952"/>
                <a:gd name="T62" fmla="*/ 13 w 951"/>
                <a:gd name="T63" fmla="*/ 36 h 952"/>
                <a:gd name="T64" fmla="*/ 18 w 951"/>
                <a:gd name="T65" fmla="*/ 37 h 952"/>
                <a:gd name="T66" fmla="*/ 4 w 951"/>
                <a:gd name="T67" fmla="*/ 30 h 952"/>
                <a:gd name="T68" fmla="*/ 1 w 951"/>
                <a:gd name="T69" fmla="*/ 26 h 952"/>
                <a:gd name="T70" fmla="*/ 0 w 951"/>
                <a:gd name="T71" fmla="*/ 20 h 952"/>
                <a:gd name="T72" fmla="*/ 1 w 951"/>
                <a:gd name="T73" fmla="*/ 23 h 952"/>
                <a:gd name="T74" fmla="*/ 3 w 951"/>
                <a:gd name="T75" fmla="*/ 28 h 952"/>
                <a:gd name="T76" fmla="*/ 6 w 951"/>
                <a:gd name="T77" fmla="*/ 32 h 952"/>
                <a:gd name="T78" fmla="*/ 0 w 951"/>
                <a:gd name="T79" fmla="*/ 19 h 952"/>
                <a:gd name="T80" fmla="*/ 0 w 951"/>
                <a:gd name="T81" fmla="*/ 19 h 952"/>
                <a:gd name="T82" fmla="*/ 1 w 951"/>
                <a:gd name="T83" fmla="*/ 13 h 952"/>
                <a:gd name="T84" fmla="*/ 3 w 951"/>
                <a:gd name="T85" fmla="*/ 8 h 952"/>
                <a:gd name="T86" fmla="*/ 6 w 951"/>
                <a:gd name="T87" fmla="*/ 7 h 952"/>
                <a:gd name="T88" fmla="*/ 3 w 951"/>
                <a:gd name="T89" fmla="*/ 11 h 952"/>
                <a:gd name="T90" fmla="*/ 1 w 951"/>
                <a:gd name="T91" fmla="*/ 16 h 952"/>
                <a:gd name="T92" fmla="*/ 6 w 951"/>
                <a:gd name="T93" fmla="*/ 5 h 952"/>
                <a:gd name="T94" fmla="*/ 11 w 951"/>
                <a:gd name="T95" fmla="*/ 2 h 952"/>
                <a:gd name="T96" fmla="*/ 16 w 951"/>
                <a:gd name="T97" fmla="*/ 0 h 952"/>
                <a:gd name="T98" fmla="*/ 17 w 951"/>
                <a:gd name="T99" fmla="*/ 1 h 952"/>
                <a:gd name="T100" fmla="*/ 12 w 951"/>
                <a:gd name="T101" fmla="*/ 2 h 952"/>
                <a:gd name="T102" fmla="*/ 8 w 951"/>
                <a:gd name="T103" fmla="*/ 5 h 952"/>
                <a:gd name="T104" fmla="*/ 19 w 951"/>
                <a:gd name="T105" fmla="*/ 1 h 9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51"/>
                <a:gd name="T160" fmla="*/ 0 h 952"/>
                <a:gd name="T161" fmla="*/ 951 w 951"/>
                <a:gd name="T162" fmla="*/ 952 h 9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51" h="952"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476" y="0"/>
                  </a:moveTo>
                  <a:lnTo>
                    <a:pt x="499" y="1"/>
                  </a:lnTo>
                  <a:lnTo>
                    <a:pt x="524" y="4"/>
                  </a:lnTo>
                  <a:lnTo>
                    <a:pt x="548" y="6"/>
                  </a:lnTo>
                  <a:lnTo>
                    <a:pt x="571" y="10"/>
                  </a:lnTo>
                  <a:lnTo>
                    <a:pt x="594" y="15"/>
                  </a:lnTo>
                  <a:lnTo>
                    <a:pt x="617" y="22"/>
                  </a:lnTo>
                  <a:lnTo>
                    <a:pt x="639" y="30"/>
                  </a:lnTo>
                  <a:lnTo>
                    <a:pt x="660" y="38"/>
                  </a:lnTo>
                  <a:lnTo>
                    <a:pt x="682" y="48"/>
                  </a:lnTo>
                  <a:lnTo>
                    <a:pt x="701" y="58"/>
                  </a:lnTo>
                  <a:lnTo>
                    <a:pt x="722" y="69"/>
                  </a:lnTo>
                  <a:lnTo>
                    <a:pt x="741" y="82"/>
                  </a:lnTo>
                  <a:lnTo>
                    <a:pt x="760" y="95"/>
                  </a:lnTo>
                  <a:lnTo>
                    <a:pt x="778" y="109"/>
                  </a:lnTo>
                  <a:lnTo>
                    <a:pt x="795" y="125"/>
                  </a:lnTo>
                  <a:lnTo>
                    <a:pt x="811" y="140"/>
                  </a:lnTo>
                  <a:lnTo>
                    <a:pt x="794" y="157"/>
                  </a:lnTo>
                  <a:lnTo>
                    <a:pt x="778" y="143"/>
                  </a:lnTo>
                  <a:lnTo>
                    <a:pt x="762" y="128"/>
                  </a:lnTo>
                  <a:lnTo>
                    <a:pt x="744" y="115"/>
                  </a:lnTo>
                  <a:lnTo>
                    <a:pt x="727" y="102"/>
                  </a:lnTo>
                  <a:lnTo>
                    <a:pt x="709" y="90"/>
                  </a:lnTo>
                  <a:lnTo>
                    <a:pt x="690" y="79"/>
                  </a:lnTo>
                  <a:lnTo>
                    <a:pt x="671" y="69"/>
                  </a:lnTo>
                  <a:lnTo>
                    <a:pt x="651" y="61"/>
                  </a:lnTo>
                  <a:lnTo>
                    <a:pt x="630" y="52"/>
                  </a:lnTo>
                  <a:lnTo>
                    <a:pt x="609" y="46"/>
                  </a:lnTo>
                  <a:lnTo>
                    <a:pt x="588" y="39"/>
                  </a:lnTo>
                  <a:lnTo>
                    <a:pt x="566" y="34"/>
                  </a:lnTo>
                  <a:lnTo>
                    <a:pt x="544" y="31"/>
                  </a:lnTo>
                  <a:lnTo>
                    <a:pt x="521" y="27"/>
                  </a:lnTo>
                  <a:lnTo>
                    <a:pt x="498" y="25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811" y="140"/>
                  </a:moveTo>
                  <a:lnTo>
                    <a:pt x="828" y="157"/>
                  </a:lnTo>
                  <a:lnTo>
                    <a:pt x="842" y="174"/>
                  </a:lnTo>
                  <a:lnTo>
                    <a:pt x="856" y="192"/>
                  </a:lnTo>
                  <a:lnTo>
                    <a:pt x="870" y="211"/>
                  </a:lnTo>
                  <a:lnTo>
                    <a:pt x="882" y="229"/>
                  </a:lnTo>
                  <a:lnTo>
                    <a:pt x="894" y="250"/>
                  </a:lnTo>
                  <a:lnTo>
                    <a:pt x="904" y="270"/>
                  </a:lnTo>
                  <a:lnTo>
                    <a:pt x="913" y="291"/>
                  </a:lnTo>
                  <a:lnTo>
                    <a:pt x="922" y="312"/>
                  </a:lnTo>
                  <a:lnTo>
                    <a:pt x="929" y="335"/>
                  </a:lnTo>
                  <a:lnTo>
                    <a:pt x="936" y="358"/>
                  </a:lnTo>
                  <a:lnTo>
                    <a:pt x="941" y="381"/>
                  </a:lnTo>
                  <a:lnTo>
                    <a:pt x="945" y="404"/>
                  </a:lnTo>
                  <a:lnTo>
                    <a:pt x="949" y="428"/>
                  </a:lnTo>
                  <a:lnTo>
                    <a:pt x="951" y="452"/>
                  </a:lnTo>
                  <a:lnTo>
                    <a:pt x="951" y="476"/>
                  </a:lnTo>
                  <a:lnTo>
                    <a:pt x="927" y="476"/>
                  </a:lnTo>
                  <a:lnTo>
                    <a:pt x="926" y="453"/>
                  </a:lnTo>
                  <a:lnTo>
                    <a:pt x="924" y="430"/>
                  </a:lnTo>
                  <a:lnTo>
                    <a:pt x="922" y="408"/>
                  </a:lnTo>
                  <a:lnTo>
                    <a:pt x="917" y="385"/>
                  </a:lnTo>
                  <a:lnTo>
                    <a:pt x="912" y="363"/>
                  </a:lnTo>
                  <a:lnTo>
                    <a:pt x="907" y="343"/>
                  </a:lnTo>
                  <a:lnTo>
                    <a:pt x="899" y="321"/>
                  </a:lnTo>
                  <a:lnTo>
                    <a:pt x="891" y="301"/>
                  </a:lnTo>
                  <a:lnTo>
                    <a:pt x="882" y="281"/>
                  </a:lnTo>
                  <a:lnTo>
                    <a:pt x="872" y="262"/>
                  </a:lnTo>
                  <a:lnTo>
                    <a:pt x="861" y="242"/>
                  </a:lnTo>
                  <a:lnTo>
                    <a:pt x="849" y="224"/>
                  </a:lnTo>
                  <a:lnTo>
                    <a:pt x="836" y="207"/>
                  </a:lnTo>
                  <a:lnTo>
                    <a:pt x="823" y="189"/>
                  </a:lnTo>
                  <a:lnTo>
                    <a:pt x="809" y="173"/>
                  </a:lnTo>
                  <a:lnTo>
                    <a:pt x="794" y="157"/>
                  </a:lnTo>
                  <a:lnTo>
                    <a:pt x="811" y="140"/>
                  </a:lnTo>
                  <a:close/>
                  <a:moveTo>
                    <a:pt x="951" y="476"/>
                  </a:moveTo>
                  <a:lnTo>
                    <a:pt x="951" y="476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6"/>
                  </a:moveTo>
                  <a:lnTo>
                    <a:pt x="951" y="477"/>
                  </a:lnTo>
                  <a:lnTo>
                    <a:pt x="927" y="477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7"/>
                  </a:moveTo>
                  <a:lnTo>
                    <a:pt x="951" y="500"/>
                  </a:lnTo>
                  <a:lnTo>
                    <a:pt x="949" y="524"/>
                  </a:lnTo>
                  <a:lnTo>
                    <a:pt x="945" y="548"/>
                  </a:lnTo>
                  <a:lnTo>
                    <a:pt x="941" y="572"/>
                  </a:lnTo>
                  <a:lnTo>
                    <a:pt x="936" y="594"/>
                  </a:lnTo>
                  <a:lnTo>
                    <a:pt x="929" y="617"/>
                  </a:lnTo>
                  <a:lnTo>
                    <a:pt x="922" y="640"/>
                  </a:lnTo>
                  <a:lnTo>
                    <a:pt x="913" y="661"/>
                  </a:lnTo>
                  <a:lnTo>
                    <a:pt x="904" y="682"/>
                  </a:lnTo>
                  <a:lnTo>
                    <a:pt x="894" y="702"/>
                  </a:lnTo>
                  <a:lnTo>
                    <a:pt x="882" y="723"/>
                  </a:lnTo>
                  <a:lnTo>
                    <a:pt x="870" y="741"/>
                  </a:lnTo>
                  <a:lnTo>
                    <a:pt x="856" y="761"/>
                  </a:lnTo>
                  <a:lnTo>
                    <a:pt x="842" y="778"/>
                  </a:lnTo>
                  <a:lnTo>
                    <a:pt x="828" y="795"/>
                  </a:lnTo>
                  <a:lnTo>
                    <a:pt x="811" y="813"/>
                  </a:lnTo>
                  <a:lnTo>
                    <a:pt x="794" y="795"/>
                  </a:lnTo>
                  <a:lnTo>
                    <a:pt x="809" y="779"/>
                  </a:lnTo>
                  <a:lnTo>
                    <a:pt x="823" y="763"/>
                  </a:lnTo>
                  <a:lnTo>
                    <a:pt x="836" y="746"/>
                  </a:lnTo>
                  <a:lnTo>
                    <a:pt x="849" y="728"/>
                  </a:lnTo>
                  <a:lnTo>
                    <a:pt x="861" y="710"/>
                  </a:lnTo>
                  <a:lnTo>
                    <a:pt x="872" y="690"/>
                  </a:lnTo>
                  <a:lnTo>
                    <a:pt x="882" y="671"/>
                  </a:lnTo>
                  <a:lnTo>
                    <a:pt x="891" y="652"/>
                  </a:lnTo>
                  <a:lnTo>
                    <a:pt x="899" y="631"/>
                  </a:lnTo>
                  <a:lnTo>
                    <a:pt x="907" y="609"/>
                  </a:lnTo>
                  <a:lnTo>
                    <a:pt x="912" y="589"/>
                  </a:lnTo>
                  <a:lnTo>
                    <a:pt x="917" y="566"/>
                  </a:lnTo>
                  <a:lnTo>
                    <a:pt x="922" y="545"/>
                  </a:lnTo>
                  <a:lnTo>
                    <a:pt x="924" y="522"/>
                  </a:lnTo>
                  <a:lnTo>
                    <a:pt x="926" y="499"/>
                  </a:lnTo>
                  <a:lnTo>
                    <a:pt x="927" y="477"/>
                  </a:lnTo>
                  <a:lnTo>
                    <a:pt x="951" y="477"/>
                  </a:lnTo>
                  <a:close/>
                  <a:moveTo>
                    <a:pt x="811" y="813"/>
                  </a:moveTo>
                  <a:lnTo>
                    <a:pt x="795" y="828"/>
                  </a:lnTo>
                  <a:lnTo>
                    <a:pt x="778" y="843"/>
                  </a:lnTo>
                  <a:lnTo>
                    <a:pt x="760" y="857"/>
                  </a:lnTo>
                  <a:lnTo>
                    <a:pt x="741" y="870"/>
                  </a:lnTo>
                  <a:lnTo>
                    <a:pt x="722" y="883"/>
                  </a:lnTo>
                  <a:lnTo>
                    <a:pt x="701" y="895"/>
                  </a:lnTo>
                  <a:lnTo>
                    <a:pt x="682" y="904"/>
                  </a:lnTo>
                  <a:lnTo>
                    <a:pt x="660" y="914"/>
                  </a:lnTo>
                  <a:lnTo>
                    <a:pt x="639" y="923"/>
                  </a:lnTo>
                  <a:lnTo>
                    <a:pt x="617" y="930"/>
                  </a:lnTo>
                  <a:lnTo>
                    <a:pt x="594" y="937"/>
                  </a:lnTo>
                  <a:lnTo>
                    <a:pt x="571" y="942"/>
                  </a:lnTo>
                  <a:lnTo>
                    <a:pt x="548" y="946"/>
                  </a:lnTo>
                  <a:lnTo>
                    <a:pt x="524" y="949"/>
                  </a:lnTo>
                  <a:lnTo>
                    <a:pt x="500" y="951"/>
                  </a:lnTo>
                  <a:lnTo>
                    <a:pt x="476" y="952"/>
                  </a:lnTo>
                  <a:lnTo>
                    <a:pt x="476" y="927"/>
                  </a:lnTo>
                  <a:lnTo>
                    <a:pt x="498" y="927"/>
                  </a:lnTo>
                  <a:lnTo>
                    <a:pt x="521" y="925"/>
                  </a:lnTo>
                  <a:lnTo>
                    <a:pt x="544" y="922"/>
                  </a:lnTo>
                  <a:lnTo>
                    <a:pt x="566" y="918"/>
                  </a:lnTo>
                  <a:lnTo>
                    <a:pt x="588" y="913"/>
                  </a:lnTo>
                  <a:lnTo>
                    <a:pt x="609" y="906"/>
                  </a:lnTo>
                  <a:lnTo>
                    <a:pt x="630" y="900"/>
                  </a:lnTo>
                  <a:lnTo>
                    <a:pt x="651" y="891"/>
                  </a:lnTo>
                  <a:lnTo>
                    <a:pt x="671" y="883"/>
                  </a:lnTo>
                  <a:lnTo>
                    <a:pt x="690" y="873"/>
                  </a:lnTo>
                  <a:lnTo>
                    <a:pt x="709" y="862"/>
                  </a:lnTo>
                  <a:lnTo>
                    <a:pt x="727" y="850"/>
                  </a:lnTo>
                  <a:lnTo>
                    <a:pt x="744" y="837"/>
                  </a:lnTo>
                  <a:lnTo>
                    <a:pt x="762" y="824"/>
                  </a:lnTo>
                  <a:lnTo>
                    <a:pt x="778" y="809"/>
                  </a:lnTo>
                  <a:lnTo>
                    <a:pt x="794" y="795"/>
                  </a:lnTo>
                  <a:lnTo>
                    <a:pt x="811" y="813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51" y="951"/>
                  </a:lnTo>
                  <a:lnTo>
                    <a:pt x="427" y="949"/>
                  </a:lnTo>
                  <a:lnTo>
                    <a:pt x="403" y="946"/>
                  </a:lnTo>
                  <a:lnTo>
                    <a:pt x="379" y="942"/>
                  </a:lnTo>
                  <a:lnTo>
                    <a:pt x="357" y="937"/>
                  </a:lnTo>
                  <a:lnTo>
                    <a:pt x="334" y="930"/>
                  </a:lnTo>
                  <a:lnTo>
                    <a:pt x="312" y="923"/>
                  </a:lnTo>
                  <a:lnTo>
                    <a:pt x="291" y="914"/>
                  </a:lnTo>
                  <a:lnTo>
                    <a:pt x="269" y="904"/>
                  </a:lnTo>
                  <a:lnTo>
                    <a:pt x="249" y="895"/>
                  </a:lnTo>
                  <a:lnTo>
                    <a:pt x="229" y="883"/>
                  </a:lnTo>
                  <a:lnTo>
                    <a:pt x="210" y="870"/>
                  </a:lnTo>
                  <a:lnTo>
                    <a:pt x="192" y="857"/>
                  </a:lnTo>
                  <a:lnTo>
                    <a:pt x="173" y="843"/>
                  </a:lnTo>
                  <a:lnTo>
                    <a:pt x="156" y="828"/>
                  </a:lnTo>
                  <a:lnTo>
                    <a:pt x="140" y="813"/>
                  </a:lnTo>
                  <a:lnTo>
                    <a:pt x="157" y="795"/>
                  </a:lnTo>
                  <a:lnTo>
                    <a:pt x="172" y="809"/>
                  </a:lnTo>
                  <a:lnTo>
                    <a:pt x="188" y="824"/>
                  </a:lnTo>
                  <a:lnTo>
                    <a:pt x="206" y="837"/>
                  </a:lnTo>
                  <a:lnTo>
                    <a:pt x="224" y="850"/>
                  </a:lnTo>
                  <a:lnTo>
                    <a:pt x="242" y="862"/>
                  </a:lnTo>
                  <a:lnTo>
                    <a:pt x="261" y="873"/>
                  </a:lnTo>
                  <a:lnTo>
                    <a:pt x="280" y="883"/>
                  </a:lnTo>
                  <a:lnTo>
                    <a:pt x="301" y="891"/>
                  </a:lnTo>
                  <a:lnTo>
                    <a:pt x="320" y="900"/>
                  </a:lnTo>
                  <a:lnTo>
                    <a:pt x="342" y="906"/>
                  </a:lnTo>
                  <a:lnTo>
                    <a:pt x="363" y="913"/>
                  </a:lnTo>
                  <a:lnTo>
                    <a:pt x="385" y="918"/>
                  </a:lnTo>
                  <a:lnTo>
                    <a:pt x="406" y="922"/>
                  </a:lnTo>
                  <a:lnTo>
                    <a:pt x="429" y="925"/>
                  </a:lnTo>
                  <a:lnTo>
                    <a:pt x="452" y="927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140" y="813"/>
                  </a:moveTo>
                  <a:lnTo>
                    <a:pt x="123" y="795"/>
                  </a:lnTo>
                  <a:lnTo>
                    <a:pt x="108" y="778"/>
                  </a:lnTo>
                  <a:lnTo>
                    <a:pt x="94" y="761"/>
                  </a:lnTo>
                  <a:lnTo>
                    <a:pt x="81" y="741"/>
                  </a:lnTo>
                  <a:lnTo>
                    <a:pt x="68" y="723"/>
                  </a:lnTo>
                  <a:lnTo>
                    <a:pt x="58" y="702"/>
                  </a:lnTo>
                  <a:lnTo>
                    <a:pt x="47" y="682"/>
                  </a:lnTo>
                  <a:lnTo>
                    <a:pt x="37" y="661"/>
                  </a:lnTo>
                  <a:lnTo>
                    <a:pt x="28" y="640"/>
                  </a:lnTo>
                  <a:lnTo>
                    <a:pt x="21" y="617"/>
                  </a:lnTo>
                  <a:lnTo>
                    <a:pt x="14" y="594"/>
                  </a:lnTo>
                  <a:lnTo>
                    <a:pt x="10" y="572"/>
                  </a:lnTo>
                  <a:lnTo>
                    <a:pt x="6" y="548"/>
                  </a:lnTo>
                  <a:lnTo>
                    <a:pt x="2" y="524"/>
                  </a:lnTo>
                  <a:lnTo>
                    <a:pt x="0" y="500"/>
                  </a:lnTo>
                  <a:lnTo>
                    <a:pt x="0" y="477"/>
                  </a:lnTo>
                  <a:lnTo>
                    <a:pt x="24" y="477"/>
                  </a:lnTo>
                  <a:lnTo>
                    <a:pt x="25" y="499"/>
                  </a:lnTo>
                  <a:lnTo>
                    <a:pt x="26" y="522"/>
                  </a:lnTo>
                  <a:lnTo>
                    <a:pt x="29" y="545"/>
                  </a:lnTo>
                  <a:lnTo>
                    <a:pt x="34" y="567"/>
                  </a:lnTo>
                  <a:lnTo>
                    <a:pt x="38" y="589"/>
                  </a:lnTo>
                  <a:lnTo>
                    <a:pt x="45" y="609"/>
                  </a:lnTo>
                  <a:lnTo>
                    <a:pt x="52" y="631"/>
                  </a:lnTo>
                  <a:lnTo>
                    <a:pt x="60" y="652"/>
                  </a:lnTo>
                  <a:lnTo>
                    <a:pt x="68" y="671"/>
                  </a:lnTo>
                  <a:lnTo>
                    <a:pt x="79" y="690"/>
                  </a:lnTo>
                  <a:lnTo>
                    <a:pt x="90" y="710"/>
                  </a:lnTo>
                  <a:lnTo>
                    <a:pt x="102" y="728"/>
                  </a:lnTo>
                  <a:lnTo>
                    <a:pt x="114" y="746"/>
                  </a:lnTo>
                  <a:lnTo>
                    <a:pt x="128" y="763"/>
                  </a:lnTo>
                  <a:lnTo>
                    <a:pt x="142" y="779"/>
                  </a:lnTo>
                  <a:lnTo>
                    <a:pt x="157" y="795"/>
                  </a:lnTo>
                  <a:lnTo>
                    <a:pt x="140" y="813"/>
                  </a:lnTo>
                  <a:close/>
                  <a:moveTo>
                    <a:pt x="0" y="477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24" y="477"/>
                  </a:lnTo>
                  <a:lnTo>
                    <a:pt x="0" y="477"/>
                  </a:lnTo>
                  <a:close/>
                  <a:moveTo>
                    <a:pt x="0" y="476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0" y="476"/>
                  </a:moveTo>
                  <a:lnTo>
                    <a:pt x="0" y="452"/>
                  </a:lnTo>
                  <a:lnTo>
                    <a:pt x="2" y="428"/>
                  </a:lnTo>
                  <a:lnTo>
                    <a:pt x="6" y="404"/>
                  </a:lnTo>
                  <a:lnTo>
                    <a:pt x="10" y="381"/>
                  </a:lnTo>
                  <a:lnTo>
                    <a:pt x="14" y="358"/>
                  </a:lnTo>
                  <a:lnTo>
                    <a:pt x="21" y="335"/>
                  </a:lnTo>
                  <a:lnTo>
                    <a:pt x="28" y="312"/>
                  </a:lnTo>
                  <a:lnTo>
                    <a:pt x="37" y="291"/>
                  </a:lnTo>
                  <a:lnTo>
                    <a:pt x="47" y="270"/>
                  </a:lnTo>
                  <a:lnTo>
                    <a:pt x="58" y="250"/>
                  </a:lnTo>
                  <a:lnTo>
                    <a:pt x="68" y="229"/>
                  </a:lnTo>
                  <a:lnTo>
                    <a:pt x="81" y="211"/>
                  </a:lnTo>
                  <a:lnTo>
                    <a:pt x="94" y="192"/>
                  </a:lnTo>
                  <a:lnTo>
                    <a:pt x="108" y="174"/>
                  </a:lnTo>
                  <a:lnTo>
                    <a:pt x="123" y="157"/>
                  </a:lnTo>
                  <a:lnTo>
                    <a:pt x="140" y="140"/>
                  </a:lnTo>
                  <a:lnTo>
                    <a:pt x="157" y="157"/>
                  </a:lnTo>
                  <a:lnTo>
                    <a:pt x="142" y="173"/>
                  </a:lnTo>
                  <a:lnTo>
                    <a:pt x="128" y="189"/>
                  </a:lnTo>
                  <a:lnTo>
                    <a:pt x="114" y="207"/>
                  </a:lnTo>
                  <a:lnTo>
                    <a:pt x="102" y="224"/>
                  </a:lnTo>
                  <a:lnTo>
                    <a:pt x="90" y="242"/>
                  </a:lnTo>
                  <a:lnTo>
                    <a:pt x="79" y="262"/>
                  </a:lnTo>
                  <a:lnTo>
                    <a:pt x="68" y="281"/>
                  </a:lnTo>
                  <a:lnTo>
                    <a:pt x="60" y="301"/>
                  </a:lnTo>
                  <a:lnTo>
                    <a:pt x="52" y="321"/>
                  </a:lnTo>
                  <a:lnTo>
                    <a:pt x="45" y="343"/>
                  </a:lnTo>
                  <a:lnTo>
                    <a:pt x="38" y="363"/>
                  </a:lnTo>
                  <a:lnTo>
                    <a:pt x="34" y="386"/>
                  </a:lnTo>
                  <a:lnTo>
                    <a:pt x="29" y="408"/>
                  </a:lnTo>
                  <a:lnTo>
                    <a:pt x="26" y="430"/>
                  </a:lnTo>
                  <a:lnTo>
                    <a:pt x="25" y="453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140" y="140"/>
                  </a:moveTo>
                  <a:lnTo>
                    <a:pt x="156" y="125"/>
                  </a:lnTo>
                  <a:lnTo>
                    <a:pt x="173" y="109"/>
                  </a:lnTo>
                  <a:lnTo>
                    <a:pt x="192" y="95"/>
                  </a:lnTo>
                  <a:lnTo>
                    <a:pt x="210" y="82"/>
                  </a:lnTo>
                  <a:lnTo>
                    <a:pt x="229" y="69"/>
                  </a:lnTo>
                  <a:lnTo>
                    <a:pt x="249" y="58"/>
                  </a:lnTo>
                  <a:lnTo>
                    <a:pt x="269" y="48"/>
                  </a:lnTo>
                  <a:lnTo>
                    <a:pt x="291" y="38"/>
                  </a:lnTo>
                  <a:lnTo>
                    <a:pt x="312" y="30"/>
                  </a:lnTo>
                  <a:lnTo>
                    <a:pt x="334" y="22"/>
                  </a:lnTo>
                  <a:lnTo>
                    <a:pt x="357" y="15"/>
                  </a:lnTo>
                  <a:lnTo>
                    <a:pt x="379" y="10"/>
                  </a:lnTo>
                  <a:lnTo>
                    <a:pt x="403" y="6"/>
                  </a:lnTo>
                  <a:lnTo>
                    <a:pt x="427" y="4"/>
                  </a:lnTo>
                  <a:lnTo>
                    <a:pt x="451" y="1"/>
                  </a:lnTo>
                  <a:lnTo>
                    <a:pt x="476" y="0"/>
                  </a:lnTo>
                  <a:lnTo>
                    <a:pt x="476" y="25"/>
                  </a:lnTo>
                  <a:lnTo>
                    <a:pt x="452" y="25"/>
                  </a:lnTo>
                  <a:lnTo>
                    <a:pt x="429" y="27"/>
                  </a:lnTo>
                  <a:lnTo>
                    <a:pt x="406" y="31"/>
                  </a:lnTo>
                  <a:lnTo>
                    <a:pt x="385" y="34"/>
                  </a:lnTo>
                  <a:lnTo>
                    <a:pt x="363" y="39"/>
                  </a:lnTo>
                  <a:lnTo>
                    <a:pt x="342" y="46"/>
                  </a:lnTo>
                  <a:lnTo>
                    <a:pt x="320" y="52"/>
                  </a:lnTo>
                  <a:lnTo>
                    <a:pt x="301" y="61"/>
                  </a:lnTo>
                  <a:lnTo>
                    <a:pt x="280" y="69"/>
                  </a:lnTo>
                  <a:lnTo>
                    <a:pt x="261" y="79"/>
                  </a:lnTo>
                  <a:lnTo>
                    <a:pt x="242" y="90"/>
                  </a:lnTo>
                  <a:lnTo>
                    <a:pt x="224" y="102"/>
                  </a:lnTo>
                  <a:lnTo>
                    <a:pt x="206" y="115"/>
                  </a:lnTo>
                  <a:lnTo>
                    <a:pt x="188" y="128"/>
                  </a:lnTo>
                  <a:lnTo>
                    <a:pt x="172" y="143"/>
                  </a:lnTo>
                  <a:lnTo>
                    <a:pt x="157" y="157"/>
                  </a:lnTo>
                  <a:lnTo>
                    <a:pt x="140" y="140"/>
                  </a:lnTo>
                  <a:close/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4" name="Freeform 1371"/>
            <p:cNvSpPr>
              <a:spLocks/>
            </p:cNvSpPr>
            <p:nvPr/>
          </p:nvSpPr>
          <p:spPr bwMode="auto">
            <a:xfrm>
              <a:off x="3193" y="2175"/>
              <a:ext cx="183" cy="89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5"/>
                  </a:lnTo>
                  <a:lnTo>
                    <a:pt x="868" y="421"/>
                  </a:lnTo>
                  <a:lnTo>
                    <a:pt x="0" y="19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1372"/>
            <p:cNvSpPr>
              <a:spLocks noEditPoints="1"/>
            </p:cNvSpPr>
            <p:nvPr/>
          </p:nvSpPr>
          <p:spPr bwMode="auto">
            <a:xfrm>
              <a:off x="3193" y="2175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7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8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89" y="0"/>
                  </a:moveTo>
                  <a:lnTo>
                    <a:pt x="931" y="206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89" y="0"/>
                  </a:lnTo>
                  <a:close/>
                  <a:moveTo>
                    <a:pt x="931" y="206"/>
                  </a:moveTo>
                  <a:lnTo>
                    <a:pt x="934" y="208"/>
                  </a:lnTo>
                  <a:lnTo>
                    <a:pt x="937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7"/>
                  </a:lnTo>
                  <a:lnTo>
                    <a:pt x="931" y="206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0"/>
                  </a:lnTo>
                  <a:lnTo>
                    <a:pt x="887" y="443"/>
                  </a:lnTo>
                  <a:lnTo>
                    <a:pt x="881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3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4"/>
                  </a:lnTo>
                  <a:lnTo>
                    <a:pt x="12" y="208"/>
                  </a:lnTo>
                  <a:lnTo>
                    <a:pt x="9" y="220"/>
                  </a:lnTo>
                  <a:close/>
                  <a:moveTo>
                    <a:pt x="0" y="204"/>
                  </a:moveTo>
                  <a:lnTo>
                    <a:pt x="74" y="8"/>
                  </a:lnTo>
                  <a:lnTo>
                    <a:pt x="97" y="17"/>
                  </a:lnTo>
                  <a:lnTo>
                    <a:pt x="24" y="212"/>
                  </a:lnTo>
                  <a:lnTo>
                    <a:pt x="0" y="204"/>
                  </a:lnTo>
                  <a:close/>
                  <a:moveTo>
                    <a:pt x="74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86" y="12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6" name="Freeform 1373"/>
            <p:cNvSpPr>
              <a:spLocks/>
            </p:cNvSpPr>
            <p:nvPr/>
          </p:nvSpPr>
          <p:spPr bwMode="auto">
            <a:xfrm>
              <a:off x="3266" y="2049"/>
              <a:ext cx="82" cy="71"/>
            </a:xfrm>
            <a:custGeom>
              <a:avLst/>
              <a:gdLst>
                <a:gd name="T0" fmla="*/ 3 w 392"/>
                <a:gd name="T1" fmla="*/ 13 h 356"/>
                <a:gd name="T2" fmla="*/ 4 w 392"/>
                <a:gd name="T3" fmla="*/ 9 h 356"/>
                <a:gd name="T4" fmla="*/ 0 w 392"/>
                <a:gd name="T5" fmla="*/ 10 h 356"/>
                <a:gd name="T6" fmla="*/ 0 w 392"/>
                <a:gd name="T7" fmla="*/ 3 h 356"/>
                <a:gd name="T8" fmla="*/ 5 w 392"/>
                <a:gd name="T9" fmla="*/ 5 h 356"/>
                <a:gd name="T10" fmla="*/ 4 w 392"/>
                <a:gd name="T11" fmla="*/ 0 h 356"/>
                <a:gd name="T12" fmla="*/ 11 w 392"/>
                <a:gd name="T13" fmla="*/ 0 h 356"/>
                <a:gd name="T14" fmla="*/ 10 w 392"/>
                <a:gd name="T15" fmla="*/ 6 h 356"/>
                <a:gd name="T16" fmla="*/ 16 w 392"/>
                <a:gd name="T17" fmla="*/ 5 h 356"/>
                <a:gd name="T18" fmla="*/ 14 w 392"/>
                <a:gd name="T19" fmla="*/ 12 h 356"/>
                <a:gd name="T20" fmla="*/ 9 w 392"/>
                <a:gd name="T21" fmla="*/ 9 h 356"/>
                <a:gd name="T22" fmla="*/ 9 w 392"/>
                <a:gd name="T23" fmla="*/ 14 h 356"/>
                <a:gd name="T24" fmla="*/ 3 w 392"/>
                <a:gd name="T25" fmla="*/ 13 h 3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6"/>
                <a:gd name="T41" fmla="*/ 392 w 392"/>
                <a:gd name="T42" fmla="*/ 356 h 3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6">
                  <a:moveTo>
                    <a:pt x="73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4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0"/>
                  </a:lnTo>
                  <a:lnTo>
                    <a:pt x="223" y="235"/>
                  </a:lnTo>
                  <a:lnTo>
                    <a:pt x="223" y="356"/>
                  </a:lnTo>
                  <a:lnTo>
                    <a:pt x="73" y="329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1374"/>
            <p:cNvSpPr>
              <a:spLocks noEditPoints="1"/>
            </p:cNvSpPr>
            <p:nvPr/>
          </p:nvSpPr>
          <p:spPr bwMode="auto">
            <a:xfrm>
              <a:off x="3266" y="2049"/>
              <a:ext cx="85" cy="75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5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6 h 381"/>
                <a:gd name="T86" fmla="*/ 10 w 417"/>
                <a:gd name="T87" fmla="*/ 15 h 381"/>
                <a:gd name="T88" fmla="*/ 10 w 417"/>
                <a:gd name="T89" fmla="*/ 15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5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5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6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8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8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9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6"/>
                  </a:lnTo>
                  <a:lnTo>
                    <a:pt x="25" y="96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6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6"/>
                  </a:lnTo>
                  <a:lnTo>
                    <a:pt x="0" y="96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0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4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5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5"/>
                  </a:moveTo>
                  <a:lnTo>
                    <a:pt x="102" y="12"/>
                  </a:lnTo>
                  <a:lnTo>
                    <a:pt x="102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5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5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5"/>
                  </a:moveTo>
                  <a:lnTo>
                    <a:pt x="267" y="157"/>
                  </a:lnTo>
                  <a:lnTo>
                    <a:pt x="243" y="150"/>
                  </a:lnTo>
                  <a:lnTo>
                    <a:pt x="281" y="9"/>
                  </a:lnTo>
                  <a:lnTo>
                    <a:pt x="304" y="15"/>
                  </a:lnTo>
                  <a:close/>
                  <a:moveTo>
                    <a:pt x="256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1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0"/>
                  </a:lnTo>
                  <a:lnTo>
                    <a:pt x="255" y="154"/>
                  </a:lnTo>
                  <a:lnTo>
                    <a:pt x="256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6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2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4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2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1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5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4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8"/>
                  </a:lnTo>
                  <a:lnTo>
                    <a:pt x="224" y="368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8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6" y="381"/>
                  </a:lnTo>
                  <a:lnTo>
                    <a:pt x="234" y="381"/>
                  </a:lnTo>
                  <a:lnTo>
                    <a:pt x="236" y="368"/>
                  </a:lnTo>
                  <a:lnTo>
                    <a:pt x="248" y="368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6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5"/>
                  </a:lnTo>
                  <a:lnTo>
                    <a:pt x="86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1375"/>
            <p:cNvSpPr>
              <a:spLocks/>
            </p:cNvSpPr>
            <p:nvPr/>
          </p:nvSpPr>
          <p:spPr bwMode="auto">
            <a:xfrm>
              <a:off x="3064" y="2209"/>
              <a:ext cx="291" cy="134"/>
            </a:xfrm>
            <a:custGeom>
              <a:avLst/>
              <a:gdLst>
                <a:gd name="T0" fmla="*/ 7 w 1467"/>
                <a:gd name="T1" fmla="*/ 0 h 674"/>
                <a:gd name="T2" fmla="*/ 3 w 1467"/>
                <a:gd name="T3" fmla="*/ 6 h 674"/>
                <a:gd name="T4" fmla="*/ 4 w 1467"/>
                <a:gd name="T5" fmla="*/ 12 h 674"/>
                <a:gd name="T6" fmla="*/ 0 w 1467"/>
                <a:gd name="T7" fmla="*/ 17 h 674"/>
                <a:gd name="T8" fmla="*/ 3 w 1467"/>
                <a:gd name="T9" fmla="*/ 21 h 674"/>
                <a:gd name="T10" fmla="*/ 10 w 1467"/>
                <a:gd name="T11" fmla="*/ 20 h 674"/>
                <a:gd name="T12" fmla="*/ 23 w 1467"/>
                <a:gd name="T13" fmla="*/ 20 h 674"/>
                <a:gd name="T14" fmla="*/ 36 w 1467"/>
                <a:gd name="T15" fmla="*/ 25 h 674"/>
                <a:gd name="T16" fmla="*/ 46 w 1467"/>
                <a:gd name="T17" fmla="*/ 27 h 674"/>
                <a:gd name="T18" fmla="*/ 56 w 1467"/>
                <a:gd name="T19" fmla="*/ 23 h 674"/>
                <a:gd name="T20" fmla="*/ 59 w 1467"/>
                <a:gd name="T21" fmla="*/ 15 h 674"/>
                <a:gd name="T22" fmla="*/ 55 w 1467"/>
                <a:gd name="T23" fmla="*/ 9 h 674"/>
                <a:gd name="T24" fmla="*/ 48 w 1467"/>
                <a:gd name="T25" fmla="*/ 7 h 674"/>
                <a:gd name="T26" fmla="*/ 52 w 1467"/>
                <a:gd name="T27" fmla="*/ 15 h 674"/>
                <a:gd name="T28" fmla="*/ 49 w 1467"/>
                <a:gd name="T29" fmla="*/ 18 h 674"/>
                <a:gd name="T30" fmla="*/ 44 w 1467"/>
                <a:gd name="T31" fmla="*/ 20 h 674"/>
                <a:gd name="T32" fmla="*/ 45 w 1467"/>
                <a:gd name="T33" fmla="*/ 15 h 674"/>
                <a:gd name="T34" fmla="*/ 43 w 1467"/>
                <a:gd name="T35" fmla="*/ 7 h 674"/>
                <a:gd name="T36" fmla="*/ 35 w 1467"/>
                <a:gd name="T37" fmla="*/ 4 h 674"/>
                <a:gd name="T38" fmla="*/ 39 w 1467"/>
                <a:gd name="T39" fmla="*/ 11 h 674"/>
                <a:gd name="T40" fmla="*/ 37 w 1467"/>
                <a:gd name="T41" fmla="*/ 18 h 674"/>
                <a:gd name="T42" fmla="*/ 31 w 1467"/>
                <a:gd name="T43" fmla="*/ 14 h 674"/>
                <a:gd name="T44" fmla="*/ 26 w 1467"/>
                <a:gd name="T45" fmla="*/ 12 h 674"/>
                <a:gd name="T46" fmla="*/ 22 w 1467"/>
                <a:gd name="T47" fmla="*/ 14 h 674"/>
                <a:gd name="T48" fmla="*/ 11 w 1467"/>
                <a:gd name="T49" fmla="*/ 14 h 674"/>
                <a:gd name="T50" fmla="*/ 7 w 1467"/>
                <a:gd name="T51" fmla="*/ 12 h 674"/>
                <a:gd name="T52" fmla="*/ 11 w 1467"/>
                <a:gd name="T53" fmla="*/ 9 h 674"/>
                <a:gd name="T54" fmla="*/ 7 w 1467"/>
                <a:gd name="T55" fmla="*/ 0 h 6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467"/>
                <a:gd name="T85" fmla="*/ 0 h 674"/>
                <a:gd name="T86" fmla="*/ 1467 w 1467"/>
                <a:gd name="T87" fmla="*/ 674 h 6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467" h="674">
                  <a:moveTo>
                    <a:pt x="187" y="0"/>
                  </a:moveTo>
                  <a:lnTo>
                    <a:pt x="84" y="140"/>
                  </a:lnTo>
                  <a:lnTo>
                    <a:pt x="94" y="308"/>
                  </a:lnTo>
                  <a:lnTo>
                    <a:pt x="0" y="430"/>
                  </a:lnTo>
                  <a:lnTo>
                    <a:pt x="84" y="524"/>
                  </a:lnTo>
                  <a:lnTo>
                    <a:pt x="253" y="506"/>
                  </a:lnTo>
                  <a:lnTo>
                    <a:pt x="570" y="496"/>
                  </a:lnTo>
                  <a:lnTo>
                    <a:pt x="906" y="628"/>
                  </a:lnTo>
                  <a:lnTo>
                    <a:pt x="1159" y="674"/>
                  </a:lnTo>
                  <a:lnTo>
                    <a:pt x="1391" y="571"/>
                  </a:lnTo>
                  <a:lnTo>
                    <a:pt x="1467" y="383"/>
                  </a:lnTo>
                  <a:lnTo>
                    <a:pt x="1383" y="216"/>
                  </a:lnTo>
                  <a:lnTo>
                    <a:pt x="1204" y="178"/>
                  </a:lnTo>
                  <a:lnTo>
                    <a:pt x="1307" y="365"/>
                  </a:lnTo>
                  <a:lnTo>
                    <a:pt x="1223" y="440"/>
                  </a:lnTo>
                  <a:lnTo>
                    <a:pt x="1093" y="487"/>
                  </a:lnTo>
                  <a:lnTo>
                    <a:pt x="1131" y="365"/>
                  </a:lnTo>
                  <a:lnTo>
                    <a:pt x="1065" y="178"/>
                  </a:lnTo>
                  <a:lnTo>
                    <a:pt x="887" y="112"/>
                  </a:lnTo>
                  <a:lnTo>
                    <a:pt x="971" y="280"/>
                  </a:lnTo>
                  <a:lnTo>
                    <a:pt x="915" y="440"/>
                  </a:lnTo>
                  <a:lnTo>
                    <a:pt x="774" y="355"/>
                  </a:lnTo>
                  <a:lnTo>
                    <a:pt x="645" y="290"/>
                  </a:lnTo>
                  <a:lnTo>
                    <a:pt x="542" y="355"/>
                  </a:lnTo>
                  <a:lnTo>
                    <a:pt x="271" y="355"/>
                  </a:lnTo>
                  <a:lnTo>
                    <a:pt x="187" y="290"/>
                  </a:lnTo>
                  <a:lnTo>
                    <a:pt x="271" y="23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1376"/>
            <p:cNvSpPr>
              <a:spLocks noEditPoints="1"/>
            </p:cNvSpPr>
            <p:nvPr/>
          </p:nvSpPr>
          <p:spPr bwMode="auto">
            <a:xfrm>
              <a:off x="3061" y="2205"/>
              <a:ext cx="299" cy="145"/>
            </a:xfrm>
            <a:custGeom>
              <a:avLst/>
              <a:gdLst>
                <a:gd name="T0" fmla="*/ 8 w 1491"/>
                <a:gd name="T1" fmla="*/ 1 h 698"/>
                <a:gd name="T2" fmla="*/ 3 w 1491"/>
                <a:gd name="T3" fmla="*/ 6 h 698"/>
                <a:gd name="T4" fmla="*/ 4 w 1491"/>
                <a:gd name="T5" fmla="*/ 6 h 698"/>
                <a:gd name="T6" fmla="*/ 5 w 1491"/>
                <a:gd name="T7" fmla="*/ 13 h 698"/>
                <a:gd name="T8" fmla="*/ 5 w 1491"/>
                <a:gd name="T9" fmla="*/ 13 h 698"/>
                <a:gd name="T10" fmla="*/ 0 w 1491"/>
                <a:gd name="T11" fmla="*/ 17 h 698"/>
                <a:gd name="T12" fmla="*/ 4 w 1491"/>
                <a:gd name="T13" fmla="*/ 22 h 698"/>
                <a:gd name="T14" fmla="*/ 4 w 1491"/>
                <a:gd name="T15" fmla="*/ 22 h 698"/>
                <a:gd name="T16" fmla="*/ 11 w 1491"/>
                <a:gd name="T17" fmla="*/ 21 h 698"/>
                <a:gd name="T18" fmla="*/ 11 w 1491"/>
                <a:gd name="T19" fmla="*/ 20 h 698"/>
                <a:gd name="T20" fmla="*/ 23 w 1491"/>
                <a:gd name="T21" fmla="*/ 21 h 698"/>
                <a:gd name="T22" fmla="*/ 23 w 1491"/>
                <a:gd name="T23" fmla="*/ 20 h 698"/>
                <a:gd name="T24" fmla="*/ 37 w 1491"/>
                <a:gd name="T25" fmla="*/ 26 h 698"/>
                <a:gd name="T26" fmla="*/ 37 w 1491"/>
                <a:gd name="T27" fmla="*/ 26 h 698"/>
                <a:gd name="T28" fmla="*/ 47 w 1491"/>
                <a:gd name="T29" fmla="*/ 28 h 698"/>
                <a:gd name="T30" fmla="*/ 47 w 1491"/>
                <a:gd name="T31" fmla="*/ 28 h 698"/>
                <a:gd name="T32" fmla="*/ 56 w 1491"/>
                <a:gd name="T33" fmla="*/ 24 h 698"/>
                <a:gd name="T34" fmla="*/ 56 w 1491"/>
                <a:gd name="T35" fmla="*/ 24 h 698"/>
                <a:gd name="T36" fmla="*/ 60 w 1491"/>
                <a:gd name="T37" fmla="*/ 16 h 698"/>
                <a:gd name="T38" fmla="*/ 60 w 1491"/>
                <a:gd name="T39" fmla="*/ 16 h 698"/>
                <a:gd name="T40" fmla="*/ 56 w 1491"/>
                <a:gd name="T41" fmla="*/ 9 h 698"/>
                <a:gd name="T42" fmla="*/ 56 w 1491"/>
                <a:gd name="T43" fmla="*/ 9 h 698"/>
                <a:gd name="T44" fmla="*/ 49 w 1491"/>
                <a:gd name="T45" fmla="*/ 7 h 698"/>
                <a:gd name="T46" fmla="*/ 48 w 1491"/>
                <a:gd name="T47" fmla="*/ 8 h 698"/>
                <a:gd name="T48" fmla="*/ 49 w 1491"/>
                <a:gd name="T49" fmla="*/ 7 h 698"/>
                <a:gd name="T50" fmla="*/ 53 w 1491"/>
                <a:gd name="T51" fmla="*/ 15 h 698"/>
                <a:gd name="T52" fmla="*/ 53 w 1491"/>
                <a:gd name="T53" fmla="*/ 15 h 698"/>
                <a:gd name="T54" fmla="*/ 53 w 1491"/>
                <a:gd name="T55" fmla="*/ 15 h 698"/>
                <a:gd name="T56" fmla="*/ 53 w 1491"/>
                <a:gd name="T57" fmla="*/ 16 h 698"/>
                <a:gd name="T58" fmla="*/ 50 w 1491"/>
                <a:gd name="T59" fmla="*/ 18 h 698"/>
                <a:gd name="T60" fmla="*/ 50 w 1491"/>
                <a:gd name="T61" fmla="*/ 19 h 698"/>
                <a:gd name="T62" fmla="*/ 44 w 1491"/>
                <a:gd name="T63" fmla="*/ 20 h 698"/>
                <a:gd name="T64" fmla="*/ 44 w 1491"/>
                <a:gd name="T65" fmla="*/ 20 h 698"/>
                <a:gd name="T66" fmla="*/ 45 w 1491"/>
                <a:gd name="T67" fmla="*/ 20 h 698"/>
                <a:gd name="T68" fmla="*/ 46 w 1491"/>
                <a:gd name="T69" fmla="*/ 15 h 698"/>
                <a:gd name="T70" fmla="*/ 46 w 1491"/>
                <a:gd name="T71" fmla="*/ 15 h 698"/>
                <a:gd name="T72" fmla="*/ 43 w 1491"/>
                <a:gd name="T73" fmla="*/ 8 h 698"/>
                <a:gd name="T74" fmla="*/ 43 w 1491"/>
                <a:gd name="T75" fmla="*/ 7 h 698"/>
                <a:gd name="T76" fmla="*/ 35 w 1491"/>
                <a:gd name="T77" fmla="*/ 5 h 698"/>
                <a:gd name="T78" fmla="*/ 36 w 1491"/>
                <a:gd name="T79" fmla="*/ 5 h 698"/>
                <a:gd name="T80" fmla="*/ 39 w 1491"/>
                <a:gd name="T81" fmla="*/ 12 h 698"/>
                <a:gd name="T82" fmla="*/ 40 w 1491"/>
                <a:gd name="T83" fmla="*/ 12 h 698"/>
                <a:gd name="T84" fmla="*/ 37 w 1491"/>
                <a:gd name="T85" fmla="*/ 18 h 698"/>
                <a:gd name="T86" fmla="*/ 37 w 1491"/>
                <a:gd name="T87" fmla="*/ 18 h 698"/>
                <a:gd name="T88" fmla="*/ 37 w 1491"/>
                <a:gd name="T89" fmla="*/ 19 h 698"/>
                <a:gd name="T90" fmla="*/ 31 w 1491"/>
                <a:gd name="T91" fmla="*/ 15 h 698"/>
                <a:gd name="T92" fmla="*/ 32 w 1491"/>
                <a:gd name="T93" fmla="*/ 14 h 698"/>
                <a:gd name="T94" fmla="*/ 26 w 1491"/>
                <a:gd name="T95" fmla="*/ 13 h 698"/>
                <a:gd name="T96" fmla="*/ 26 w 1491"/>
                <a:gd name="T97" fmla="*/ 12 h 698"/>
                <a:gd name="T98" fmla="*/ 26 w 1491"/>
                <a:gd name="T99" fmla="*/ 12 h 698"/>
                <a:gd name="T100" fmla="*/ 27 w 1491"/>
                <a:gd name="T101" fmla="*/ 13 h 698"/>
                <a:gd name="T102" fmla="*/ 22 w 1491"/>
                <a:gd name="T103" fmla="*/ 15 h 698"/>
                <a:gd name="T104" fmla="*/ 22 w 1491"/>
                <a:gd name="T105" fmla="*/ 15 h 698"/>
                <a:gd name="T106" fmla="*/ 11 w 1491"/>
                <a:gd name="T107" fmla="*/ 15 h 698"/>
                <a:gd name="T108" fmla="*/ 11 w 1491"/>
                <a:gd name="T109" fmla="*/ 15 h 698"/>
                <a:gd name="T110" fmla="*/ 7 w 1491"/>
                <a:gd name="T111" fmla="*/ 12 h 698"/>
                <a:gd name="T112" fmla="*/ 8 w 1491"/>
                <a:gd name="T113" fmla="*/ 12 h 698"/>
                <a:gd name="T114" fmla="*/ 8 w 1491"/>
                <a:gd name="T115" fmla="*/ 13 h 698"/>
                <a:gd name="T116" fmla="*/ 12 w 1491"/>
                <a:gd name="T117" fmla="*/ 10 h 698"/>
                <a:gd name="T118" fmla="*/ 7 w 1491"/>
                <a:gd name="T119" fmla="*/ 1 h 698"/>
                <a:gd name="T120" fmla="*/ 8 w 1491"/>
                <a:gd name="T121" fmla="*/ 0 h 698"/>
                <a:gd name="T122" fmla="*/ 8 w 1491"/>
                <a:gd name="T123" fmla="*/ 0 h 6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91"/>
                <a:gd name="T187" fmla="*/ 0 h 698"/>
                <a:gd name="T188" fmla="*/ 1491 w 1491"/>
                <a:gd name="T189" fmla="*/ 698 h 6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91" h="698">
                  <a:moveTo>
                    <a:pt x="209" y="20"/>
                  </a:moveTo>
                  <a:lnTo>
                    <a:pt x="106" y="159"/>
                  </a:lnTo>
                  <a:lnTo>
                    <a:pt x="87" y="145"/>
                  </a:lnTo>
                  <a:lnTo>
                    <a:pt x="189" y="6"/>
                  </a:lnTo>
                  <a:lnTo>
                    <a:pt x="209" y="20"/>
                  </a:lnTo>
                  <a:close/>
                  <a:moveTo>
                    <a:pt x="84" y="152"/>
                  </a:moveTo>
                  <a:lnTo>
                    <a:pt x="85" y="149"/>
                  </a:lnTo>
                  <a:lnTo>
                    <a:pt x="87" y="145"/>
                  </a:lnTo>
                  <a:lnTo>
                    <a:pt x="96" y="152"/>
                  </a:lnTo>
                  <a:lnTo>
                    <a:pt x="84" y="152"/>
                  </a:lnTo>
                  <a:close/>
                  <a:moveTo>
                    <a:pt x="108" y="151"/>
                  </a:moveTo>
                  <a:lnTo>
                    <a:pt x="118" y="320"/>
                  </a:lnTo>
                  <a:lnTo>
                    <a:pt x="94" y="321"/>
                  </a:lnTo>
                  <a:lnTo>
                    <a:pt x="84" y="152"/>
                  </a:lnTo>
                  <a:lnTo>
                    <a:pt x="108" y="151"/>
                  </a:lnTo>
                  <a:close/>
                  <a:moveTo>
                    <a:pt x="118" y="320"/>
                  </a:moveTo>
                  <a:lnTo>
                    <a:pt x="118" y="324"/>
                  </a:lnTo>
                  <a:lnTo>
                    <a:pt x="116" y="327"/>
                  </a:lnTo>
                  <a:lnTo>
                    <a:pt x="106" y="320"/>
                  </a:lnTo>
                  <a:lnTo>
                    <a:pt x="118" y="320"/>
                  </a:lnTo>
                  <a:close/>
                  <a:moveTo>
                    <a:pt x="116" y="327"/>
                  </a:moveTo>
                  <a:lnTo>
                    <a:pt x="22" y="449"/>
                  </a:lnTo>
                  <a:lnTo>
                    <a:pt x="2" y="434"/>
                  </a:lnTo>
                  <a:lnTo>
                    <a:pt x="96" y="312"/>
                  </a:lnTo>
                  <a:lnTo>
                    <a:pt x="116" y="327"/>
                  </a:lnTo>
                  <a:close/>
                  <a:moveTo>
                    <a:pt x="3" y="451"/>
                  </a:moveTo>
                  <a:lnTo>
                    <a:pt x="1" y="446"/>
                  </a:lnTo>
                  <a:lnTo>
                    <a:pt x="0" y="442"/>
                  </a:lnTo>
                  <a:lnTo>
                    <a:pt x="1" y="439"/>
                  </a:lnTo>
                  <a:lnTo>
                    <a:pt x="2" y="434"/>
                  </a:lnTo>
                  <a:lnTo>
                    <a:pt x="12" y="442"/>
                  </a:lnTo>
                  <a:lnTo>
                    <a:pt x="3" y="451"/>
                  </a:lnTo>
                  <a:close/>
                  <a:moveTo>
                    <a:pt x="22" y="434"/>
                  </a:moveTo>
                  <a:lnTo>
                    <a:pt x="105" y="528"/>
                  </a:lnTo>
                  <a:lnTo>
                    <a:pt x="88" y="543"/>
                  </a:lnTo>
                  <a:lnTo>
                    <a:pt x="3" y="451"/>
                  </a:lnTo>
                  <a:lnTo>
                    <a:pt x="22" y="434"/>
                  </a:lnTo>
                  <a:close/>
                  <a:moveTo>
                    <a:pt x="97" y="548"/>
                  </a:moveTo>
                  <a:lnTo>
                    <a:pt x="92" y="547"/>
                  </a:lnTo>
                  <a:lnTo>
                    <a:pt x="88" y="543"/>
                  </a:lnTo>
                  <a:lnTo>
                    <a:pt x="96" y="536"/>
                  </a:lnTo>
                  <a:lnTo>
                    <a:pt x="97" y="548"/>
                  </a:lnTo>
                  <a:close/>
                  <a:moveTo>
                    <a:pt x="95" y="524"/>
                  </a:moveTo>
                  <a:lnTo>
                    <a:pt x="263" y="506"/>
                  </a:lnTo>
                  <a:lnTo>
                    <a:pt x="266" y="529"/>
                  </a:lnTo>
                  <a:lnTo>
                    <a:pt x="97" y="548"/>
                  </a:lnTo>
                  <a:lnTo>
                    <a:pt x="95" y="524"/>
                  </a:lnTo>
                  <a:close/>
                  <a:moveTo>
                    <a:pt x="263" y="506"/>
                  </a:moveTo>
                  <a:lnTo>
                    <a:pt x="264" y="506"/>
                  </a:lnTo>
                  <a:lnTo>
                    <a:pt x="265" y="518"/>
                  </a:lnTo>
                  <a:lnTo>
                    <a:pt x="263" y="506"/>
                  </a:lnTo>
                  <a:close/>
                  <a:moveTo>
                    <a:pt x="264" y="506"/>
                  </a:moveTo>
                  <a:lnTo>
                    <a:pt x="582" y="496"/>
                  </a:lnTo>
                  <a:lnTo>
                    <a:pt x="582" y="520"/>
                  </a:lnTo>
                  <a:lnTo>
                    <a:pt x="265" y="529"/>
                  </a:lnTo>
                  <a:lnTo>
                    <a:pt x="264" y="506"/>
                  </a:lnTo>
                  <a:close/>
                  <a:moveTo>
                    <a:pt x="582" y="496"/>
                  </a:moveTo>
                  <a:lnTo>
                    <a:pt x="584" y="496"/>
                  </a:lnTo>
                  <a:lnTo>
                    <a:pt x="587" y="497"/>
                  </a:lnTo>
                  <a:lnTo>
                    <a:pt x="582" y="508"/>
                  </a:lnTo>
                  <a:lnTo>
                    <a:pt x="582" y="496"/>
                  </a:lnTo>
                  <a:close/>
                  <a:moveTo>
                    <a:pt x="587" y="497"/>
                  </a:moveTo>
                  <a:lnTo>
                    <a:pt x="923" y="628"/>
                  </a:lnTo>
                  <a:lnTo>
                    <a:pt x="914" y="650"/>
                  </a:lnTo>
                  <a:lnTo>
                    <a:pt x="578" y="520"/>
                  </a:lnTo>
                  <a:lnTo>
                    <a:pt x="587" y="497"/>
                  </a:lnTo>
                  <a:close/>
                  <a:moveTo>
                    <a:pt x="916" y="651"/>
                  </a:moveTo>
                  <a:lnTo>
                    <a:pt x="915" y="651"/>
                  </a:lnTo>
                  <a:lnTo>
                    <a:pt x="914" y="650"/>
                  </a:lnTo>
                  <a:lnTo>
                    <a:pt x="918" y="640"/>
                  </a:lnTo>
                  <a:lnTo>
                    <a:pt x="916" y="651"/>
                  </a:lnTo>
                  <a:close/>
                  <a:moveTo>
                    <a:pt x="920" y="628"/>
                  </a:moveTo>
                  <a:lnTo>
                    <a:pt x="1173" y="673"/>
                  </a:lnTo>
                  <a:lnTo>
                    <a:pt x="1169" y="698"/>
                  </a:lnTo>
                  <a:lnTo>
                    <a:pt x="916" y="651"/>
                  </a:lnTo>
                  <a:lnTo>
                    <a:pt x="920" y="628"/>
                  </a:lnTo>
                  <a:close/>
                  <a:moveTo>
                    <a:pt x="1175" y="697"/>
                  </a:moveTo>
                  <a:lnTo>
                    <a:pt x="1172" y="698"/>
                  </a:lnTo>
                  <a:lnTo>
                    <a:pt x="1169" y="698"/>
                  </a:lnTo>
                  <a:lnTo>
                    <a:pt x="1171" y="686"/>
                  </a:lnTo>
                  <a:lnTo>
                    <a:pt x="1175" y="697"/>
                  </a:lnTo>
                  <a:close/>
                  <a:moveTo>
                    <a:pt x="1166" y="674"/>
                  </a:moveTo>
                  <a:lnTo>
                    <a:pt x="1398" y="573"/>
                  </a:lnTo>
                  <a:lnTo>
                    <a:pt x="1407" y="594"/>
                  </a:lnTo>
                  <a:lnTo>
                    <a:pt x="1175" y="697"/>
                  </a:lnTo>
                  <a:lnTo>
                    <a:pt x="1166" y="674"/>
                  </a:lnTo>
                  <a:close/>
                  <a:moveTo>
                    <a:pt x="1414" y="588"/>
                  </a:moveTo>
                  <a:lnTo>
                    <a:pt x="1412" y="591"/>
                  </a:lnTo>
                  <a:lnTo>
                    <a:pt x="1407" y="594"/>
                  </a:lnTo>
                  <a:lnTo>
                    <a:pt x="1403" y="583"/>
                  </a:lnTo>
                  <a:lnTo>
                    <a:pt x="1414" y="588"/>
                  </a:lnTo>
                  <a:close/>
                  <a:moveTo>
                    <a:pt x="1391" y="579"/>
                  </a:moveTo>
                  <a:lnTo>
                    <a:pt x="1467" y="391"/>
                  </a:lnTo>
                  <a:lnTo>
                    <a:pt x="1490" y="400"/>
                  </a:lnTo>
                  <a:lnTo>
                    <a:pt x="1414" y="588"/>
                  </a:lnTo>
                  <a:lnTo>
                    <a:pt x="1391" y="579"/>
                  </a:lnTo>
                  <a:close/>
                  <a:moveTo>
                    <a:pt x="1490" y="390"/>
                  </a:moveTo>
                  <a:lnTo>
                    <a:pt x="1491" y="395"/>
                  </a:lnTo>
                  <a:lnTo>
                    <a:pt x="1490" y="400"/>
                  </a:lnTo>
                  <a:lnTo>
                    <a:pt x="1479" y="395"/>
                  </a:lnTo>
                  <a:lnTo>
                    <a:pt x="1490" y="390"/>
                  </a:lnTo>
                  <a:close/>
                  <a:moveTo>
                    <a:pt x="1468" y="401"/>
                  </a:moveTo>
                  <a:lnTo>
                    <a:pt x="1384" y="233"/>
                  </a:lnTo>
                  <a:lnTo>
                    <a:pt x="1405" y="223"/>
                  </a:lnTo>
                  <a:lnTo>
                    <a:pt x="1490" y="390"/>
                  </a:lnTo>
                  <a:lnTo>
                    <a:pt x="1468" y="401"/>
                  </a:lnTo>
                  <a:close/>
                  <a:moveTo>
                    <a:pt x="1397" y="216"/>
                  </a:moveTo>
                  <a:lnTo>
                    <a:pt x="1402" y="218"/>
                  </a:lnTo>
                  <a:lnTo>
                    <a:pt x="1405" y="223"/>
                  </a:lnTo>
                  <a:lnTo>
                    <a:pt x="1395" y="228"/>
                  </a:lnTo>
                  <a:lnTo>
                    <a:pt x="1397" y="216"/>
                  </a:lnTo>
                  <a:close/>
                  <a:moveTo>
                    <a:pt x="1392" y="240"/>
                  </a:moveTo>
                  <a:lnTo>
                    <a:pt x="1214" y="202"/>
                  </a:lnTo>
                  <a:lnTo>
                    <a:pt x="1220" y="178"/>
                  </a:lnTo>
                  <a:lnTo>
                    <a:pt x="1397" y="216"/>
                  </a:lnTo>
                  <a:lnTo>
                    <a:pt x="1392" y="240"/>
                  </a:lnTo>
                  <a:close/>
                  <a:moveTo>
                    <a:pt x="1206" y="196"/>
                  </a:moveTo>
                  <a:lnTo>
                    <a:pt x="1204" y="192"/>
                  </a:lnTo>
                  <a:lnTo>
                    <a:pt x="1204" y="189"/>
                  </a:lnTo>
                  <a:lnTo>
                    <a:pt x="1206" y="186"/>
                  </a:lnTo>
                  <a:lnTo>
                    <a:pt x="1207" y="183"/>
                  </a:lnTo>
                  <a:lnTo>
                    <a:pt x="1210" y="181"/>
                  </a:lnTo>
                  <a:lnTo>
                    <a:pt x="1212" y="178"/>
                  </a:lnTo>
                  <a:lnTo>
                    <a:pt x="1215" y="178"/>
                  </a:lnTo>
                  <a:lnTo>
                    <a:pt x="1220" y="178"/>
                  </a:lnTo>
                  <a:lnTo>
                    <a:pt x="1216" y="190"/>
                  </a:lnTo>
                  <a:lnTo>
                    <a:pt x="1206" y="196"/>
                  </a:lnTo>
                  <a:close/>
                  <a:moveTo>
                    <a:pt x="1227" y="184"/>
                  </a:moveTo>
                  <a:lnTo>
                    <a:pt x="1330" y="372"/>
                  </a:lnTo>
                  <a:lnTo>
                    <a:pt x="1308" y="384"/>
                  </a:lnTo>
                  <a:lnTo>
                    <a:pt x="1206" y="196"/>
                  </a:lnTo>
                  <a:lnTo>
                    <a:pt x="1227" y="184"/>
                  </a:lnTo>
                  <a:close/>
                  <a:moveTo>
                    <a:pt x="1330" y="372"/>
                  </a:moveTo>
                  <a:lnTo>
                    <a:pt x="1331" y="375"/>
                  </a:lnTo>
                  <a:lnTo>
                    <a:pt x="1331" y="379"/>
                  </a:lnTo>
                  <a:lnTo>
                    <a:pt x="1330" y="384"/>
                  </a:lnTo>
                  <a:lnTo>
                    <a:pt x="1328" y="387"/>
                  </a:lnTo>
                  <a:lnTo>
                    <a:pt x="1319" y="377"/>
                  </a:lnTo>
                  <a:lnTo>
                    <a:pt x="1330" y="372"/>
                  </a:lnTo>
                  <a:close/>
                  <a:moveTo>
                    <a:pt x="1328" y="387"/>
                  </a:moveTo>
                  <a:lnTo>
                    <a:pt x="1243" y="461"/>
                  </a:lnTo>
                  <a:lnTo>
                    <a:pt x="1227" y="443"/>
                  </a:lnTo>
                  <a:lnTo>
                    <a:pt x="1311" y="368"/>
                  </a:lnTo>
                  <a:lnTo>
                    <a:pt x="1328" y="387"/>
                  </a:lnTo>
                  <a:close/>
                  <a:moveTo>
                    <a:pt x="1243" y="461"/>
                  </a:moveTo>
                  <a:lnTo>
                    <a:pt x="1241" y="462"/>
                  </a:lnTo>
                  <a:lnTo>
                    <a:pt x="1239" y="464"/>
                  </a:lnTo>
                  <a:lnTo>
                    <a:pt x="1235" y="452"/>
                  </a:lnTo>
                  <a:lnTo>
                    <a:pt x="1243" y="461"/>
                  </a:lnTo>
                  <a:close/>
                  <a:moveTo>
                    <a:pt x="1239" y="464"/>
                  </a:moveTo>
                  <a:lnTo>
                    <a:pt x="1109" y="511"/>
                  </a:lnTo>
                  <a:lnTo>
                    <a:pt x="1101" y="487"/>
                  </a:lnTo>
                  <a:lnTo>
                    <a:pt x="1230" y="441"/>
                  </a:lnTo>
                  <a:lnTo>
                    <a:pt x="1239" y="464"/>
                  </a:lnTo>
                  <a:close/>
                  <a:moveTo>
                    <a:pt x="1109" y="511"/>
                  </a:moveTo>
                  <a:lnTo>
                    <a:pt x="1105" y="511"/>
                  </a:lnTo>
                  <a:lnTo>
                    <a:pt x="1102" y="511"/>
                  </a:lnTo>
                  <a:lnTo>
                    <a:pt x="1099" y="510"/>
                  </a:lnTo>
                  <a:lnTo>
                    <a:pt x="1096" y="508"/>
                  </a:lnTo>
                  <a:lnTo>
                    <a:pt x="1094" y="506"/>
                  </a:lnTo>
                  <a:lnTo>
                    <a:pt x="1093" y="502"/>
                  </a:lnTo>
                  <a:lnTo>
                    <a:pt x="1092" y="499"/>
                  </a:lnTo>
                  <a:lnTo>
                    <a:pt x="1093" y="496"/>
                  </a:lnTo>
                  <a:lnTo>
                    <a:pt x="1105" y="499"/>
                  </a:lnTo>
                  <a:lnTo>
                    <a:pt x="1109" y="511"/>
                  </a:lnTo>
                  <a:close/>
                  <a:moveTo>
                    <a:pt x="1093" y="496"/>
                  </a:moveTo>
                  <a:lnTo>
                    <a:pt x="1131" y="374"/>
                  </a:lnTo>
                  <a:lnTo>
                    <a:pt x="1154" y="381"/>
                  </a:lnTo>
                  <a:lnTo>
                    <a:pt x="1116" y="503"/>
                  </a:lnTo>
                  <a:lnTo>
                    <a:pt x="1093" y="496"/>
                  </a:lnTo>
                  <a:close/>
                  <a:moveTo>
                    <a:pt x="1154" y="374"/>
                  </a:moveTo>
                  <a:lnTo>
                    <a:pt x="1155" y="377"/>
                  </a:lnTo>
                  <a:lnTo>
                    <a:pt x="1154" y="381"/>
                  </a:lnTo>
                  <a:lnTo>
                    <a:pt x="1143" y="377"/>
                  </a:lnTo>
                  <a:lnTo>
                    <a:pt x="1154" y="374"/>
                  </a:lnTo>
                  <a:close/>
                  <a:moveTo>
                    <a:pt x="1131" y="381"/>
                  </a:moveTo>
                  <a:lnTo>
                    <a:pt x="1065" y="194"/>
                  </a:lnTo>
                  <a:lnTo>
                    <a:pt x="1088" y="186"/>
                  </a:lnTo>
                  <a:lnTo>
                    <a:pt x="1154" y="374"/>
                  </a:lnTo>
                  <a:lnTo>
                    <a:pt x="1131" y="381"/>
                  </a:lnTo>
                  <a:close/>
                  <a:moveTo>
                    <a:pt x="1081" y="178"/>
                  </a:moveTo>
                  <a:lnTo>
                    <a:pt x="1085" y="182"/>
                  </a:lnTo>
                  <a:lnTo>
                    <a:pt x="1088" y="186"/>
                  </a:lnTo>
                  <a:lnTo>
                    <a:pt x="1077" y="190"/>
                  </a:lnTo>
                  <a:lnTo>
                    <a:pt x="1081" y="178"/>
                  </a:lnTo>
                  <a:close/>
                  <a:moveTo>
                    <a:pt x="1073" y="201"/>
                  </a:moveTo>
                  <a:lnTo>
                    <a:pt x="894" y="136"/>
                  </a:lnTo>
                  <a:lnTo>
                    <a:pt x="903" y="113"/>
                  </a:lnTo>
                  <a:lnTo>
                    <a:pt x="1081" y="178"/>
                  </a:lnTo>
                  <a:lnTo>
                    <a:pt x="1073" y="201"/>
                  </a:lnTo>
                  <a:close/>
                  <a:moveTo>
                    <a:pt x="888" y="130"/>
                  </a:moveTo>
                  <a:lnTo>
                    <a:pt x="887" y="127"/>
                  </a:lnTo>
                  <a:lnTo>
                    <a:pt x="887" y="122"/>
                  </a:lnTo>
                  <a:lnTo>
                    <a:pt x="888" y="119"/>
                  </a:lnTo>
                  <a:lnTo>
                    <a:pt x="890" y="116"/>
                  </a:lnTo>
                  <a:lnTo>
                    <a:pt x="892" y="114"/>
                  </a:lnTo>
                  <a:lnTo>
                    <a:pt x="896" y="113"/>
                  </a:lnTo>
                  <a:lnTo>
                    <a:pt x="900" y="113"/>
                  </a:lnTo>
                  <a:lnTo>
                    <a:pt x="903" y="113"/>
                  </a:lnTo>
                  <a:lnTo>
                    <a:pt x="899" y="124"/>
                  </a:lnTo>
                  <a:lnTo>
                    <a:pt x="888" y="130"/>
                  </a:lnTo>
                  <a:close/>
                  <a:moveTo>
                    <a:pt x="910" y="119"/>
                  </a:moveTo>
                  <a:lnTo>
                    <a:pt x="994" y="286"/>
                  </a:lnTo>
                  <a:lnTo>
                    <a:pt x="972" y="298"/>
                  </a:lnTo>
                  <a:lnTo>
                    <a:pt x="888" y="130"/>
                  </a:lnTo>
                  <a:lnTo>
                    <a:pt x="910" y="119"/>
                  </a:lnTo>
                  <a:close/>
                  <a:moveTo>
                    <a:pt x="994" y="286"/>
                  </a:moveTo>
                  <a:lnTo>
                    <a:pt x="995" y="292"/>
                  </a:lnTo>
                  <a:lnTo>
                    <a:pt x="995" y="296"/>
                  </a:lnTo>
                  <a:lnTo>
                    <a:pt x="983" y="292"/>
                  </a:lnTo>
                  <a:lnTo>
                    <a:pt x="994" y="286"/>
                  </a:lnTo>
                  <a:close/>
                  <a:moveTo>
                    <a:pt x="995" y="296"/>
                  </a:moveTo>
                  <a:lnTo>
                    <a:pt x="939" y="456"/>
                  </a:lnTo>
                  <a:lnTo>
                    <a:pt x="915" y="447"/>
                  </a:lnTo>
                  <a:lnTo>
                    <a:pt x="971" y="289"/>
                  </a:lnTo>
                  <a:lnTo>
                    <a:pt x="995" y="296"/>
                  </a:lnTo>
                  <a:close/>
                  <a:moveTo>
                    <a:pt x="939" y="456"/>
                  </a:moveTo>
                  <a:lnTo>
                    <a:pt x="938" y="458"/>
                  </a:lnTo>
                  <a:lnTo>
                    <a:pt x="936" y="460"/>
                  </a:lnTo>
                  <a:lnTo>
                    <a:pt x="933" y="462"/>
                  </a:lnTo>
                  <a:lnTo>
                    <a:pt x="931" y="464"/>
                  </a:lnTo>
                  <a:lnTo>
                    <a:pt x="928" y="464"/>
                  </a:lnTo>
                  <a:lnTo>
                    <a:pt x="926" y="464"/>
                  </a:lnTo>
                  <a:lnTo>
                    <a:pt x="924" y="464"/>
                  </a:lnTo>
                  <a:lnTo>
                    <a:pt x="920" y="462"/>
                  </a:lnTo>
                  <a:lnTo>
                    <a:pt x="927" y="452"/>
                  </a:lnTo>
                  <a:lnTo>
                    <a:pt x="939" y="456"/>
                  </a:lnTo>
                  <a:close/>
                  <a:moveTo>
                    <a:pt x="920" y="462"/>
                  </a:moveTo>
                  <a:lnTo>
                    <a:pt x="781" y="378"/>
                  </a:lnTo>
                  <a:lnTo>
                    <a:pt x="793" y="358"/>
                  </a:lnTo>
                  <a:lnTo>
                    <a:pt x="933" y="441"/>
                  </a:lnTo>
                  <a:lnTo>
                    <a:pt x="920" y="462"/>
                  </a:lnTo>
                  <a:close/>
                  <a:moveTo>
                    <a:pt x="792" y="357"/>
                  </a:moveTo>
                  <a:lnTo>
                    <a:pt x="793" y="357"/>
                  </a:lnTo>
                  <a:lnTo>
                    <a:pt x="793" y="358"/>
                  </a:lnTo>
                  <a:lnTo>
                    <a:pt x="786" y="367"/>
                  </a:lnTo>
                  <a:lnTo>
                    <a:pt x="792" y="357"/>
                  </a:lnTo>
                  <a:close/>
                  <a:moveTo>
                    <a:pt x="781" y="379"/>
                  </a:moveTo>
                  <a:lnTo>
                    <a:pt x="651" y="313"/>
                  </a:lnTo>
                  <a:lnTo>
                    <a:pt x="662" y="291"/>
                  </a:lnTo>
                  <a:lnTo>
                    <a:pt x="792" y="357"/>
                  </a:lnTo>
                  <a:lnTo>
                    <a:pt x="781" y="379"/>
                  </a:lnTo>
                  <a:close/>
                  <a:moveTo>
                    <a:pt x="650" y="292"/>
                  </a:moveTo>
                  <a:lnTo>
                    <a:pt x="653" y="291"/>
                  </a:lnTo>
                  <a:lnTo>
                    <a:pt x="656" y="291"/>
                  </a:lnTo>
                  <a:lnTo>
                    <a:pt x="659" y="291"/>
                  </a:lnTo>
                  <a:lnTo>
                    <a:pt x="662" y="291"/>
                  </a:lnTo>
                  <a:lnTo>
                    <a:pt x="657" y="302"/>
                  </a:lnTo>
                  <a:lnTo>
                    <a:pt x="650" y="292"/>
                  </a:lnTo>
                  <a:close/>
                  <a:moveTo>
                    <a:pt x="663" y="312"/>
                  </a:moveTo>
                  <a:lnTo>
                    <a:pt x="561" y="378"/>
                  </a:lnTo>
                  <a:lnTo>
                    <a:pt x="548" y="358"/>
                  </a:lnTo>
                  <a:lnTo>
                    <a:pt x="650" y="292"/>
                  </a:lnTo>
                  <a:lnTo>
                    <a:pt x="663" y="312"/>
                  </a:lnTo>
                  <a:close/>
                  <a:moveTo>
                    <a:pt x="561" y="378"/>
                  </a:moveTo>
                  <a:lnTo>
                    <a:pt x="557" y="379"/>
                  </a:lnTo>
                  <a:lnTo>
                    <a:pt x="554" y="380"/>
                  </a:lnTo>
                  <a:lnTo>
                    <a:pt x="554" y="367"/>
                  </a:lnTo>
                  <a:lnTo>
                    <a:pt x="561" y="378"/>
                  </a:lnTo>
                  <a:close/>
                  <a:moveTo>
                    <a:pt x="554" y="380"/>
                  </a:moveTo>
                  <a:lnTo>
                    <a:pt x="283" y="380"/>
                  </a:lnTo>
                  <a:lnTo>
                    <a:pt x="283" y="356"/>
                  </a:lnTo>
                  <a:lnTo>
                    <a:pt x="554" y="356"/>
                  </a:lnTo>
                  <a:lnTo>
                    <a:pt x="554" y="380"/>
                  </a:lnTo>
                  <a:close/>
                  <a:moveTo>
                    <a:pt x="283" y="380"/>
                  </a:moveTo>
                  <a:lnTo>
                    <a:pt x="279" y="379"/>
                  </a:lnTo>
                  <a:lnTo>
                    <a:pt x="276" y="377"/>
                  </a:lnTo>
                  <a:lnTo>
                    <a:pt x="283" y="367"/>
                  </a:lnTo>
                  <a:lnTo>
                    <a:pt x="283" y="380"/>
                  </a:lnTo>
                  <a:close/>
                  <a:moveTo>
                    <a:pt x="276" y="377"/>
                  </a:moveTo>
                  <a:lnTo>
                    <a:pt x="191" y="311"/>
                  </a:lnTo>
                  <a:lnTo>
                    <a:pt x="206" y="293"/>
                  </a:lnTo>
                  <a:lnTo>
                    <a:pt x="291" y="358"/>
                  </a:lnTo>
                  <a:lnTo>
                    <a:pt x="276" y="377"/>
                  </a:lnTo>
                  <a:close/>
                  <a:moveTo>
                    <a:pt x="191" y="311"/>
                  </a:moveTo>
                  <a:lnTo>
                    <a:pt x="189" y="309"/>
                  </a:lnTo>
                  <a:lnTo>
                    <a:pt x="188" y="307"/>
                  </a:lnTo>
                  <a:lnTo>
                    <a:pt x="187" y="305"/>
                  </a:lnTo>
                  <a:lnTo>
                    <a:pt x="187" y="302"/>
                  </a:lnTo>
                  <a:lnTo>
                    <a:pt x="187" y="298"/>
                  </a:lnTo>
                  <a:lnTo>
                    <a:pt x="188" y="296"/>
                  </a:lnTo>
                  <a:lnTo>
                    <a:pt x="189" y="294"/>
                  </a:lnTo>
                  <a:lnTo>
                    <a:pt x="192" y="292"/>
                  </a:lnTo>
                  <a:lnTo>
                    <a:pt x="199" y="302"/>
                  </a:lnTo>
                  <a:lnTo>
                    <a:pt x="191" y="311"/>
                  </a:lnTo>
                  <a:close/>
                  <a:moveTo>
                    <a:pt x="192" y="292"/>
                  </a:moveTo>
                  <a:lnTo>
                    <a:pt x="276" y="236"/>
                  </a:lnTo>
                  <a:lnTo>
                    <a:pt x="290" y="256"/>
                  </a:lnTo>
                  <a:lnTo>
                    <a:pt x="205" y="312"/>
                  </a:lnTo>
                  <a:lnTo>
                    <a:pt x="192" y="292"/>
                  </a:lnTo>
                  <a:close/>
                  <a:moveTo>
                    <a:pt x="294" y="242"/>
                  </a:moveTo>
                  <a:lnTo>
                    <a:pt x="295" y="245"/>
                  </a:lnTo>
                  <a:lnTo>
                    <a:pt x="294" y="250"/>
                  </a:lnTo>
                  <a:lnTo>
                    <a:pt x="292" y="254"/>
                  </a:lnTo>
                  <a:lnTo>
                    <a:pt x="290" y="256"/>
                  </a:lnTo>
                  <a:lnTo>
                    <a:pt x="283" y="246"/>
                  </a:lnTo>
                  <a:lnTo>
                    <a:pt x="294" y="242"/>
                  </a:lnTo>
                  <a:close/>
                  <a:moveTo>
                    <a:pt x="271" y="250"/>
                  </a:moveTo>
                  <a:lnTo>
                    <a:pt x="187" y="16"/>
                  </a:lnTo>
                  <a:lnTo>
                    <a:pt x="210" y="8"/>
                  </a:lnTo>
                  <a:lnTo>
                    <a:pt x="294" y="242"/>
                  </a:lnTo>
                  <a:lnTo>
                    <a:pt x="271" y="250"/>
                  </a:lnTo>
                  <a:close/>
                  <a:moveTo>
                    <a:pt x="189" y="6"/>
                  </a:moveTo>
                  <a:lnTo>
                    <a:pt x="191" y="2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200" y="0"/>
                  </a:lnTo>
                  <a:lnTo>
                    <a:pt x="203" y="1"/>
                  </a:lnTo>
                  <a:lnTo>
                    <a:pt x="206" y="2"/>
                  </a:lnTo>
                  <a:lnTo>
                    <a:pt x="209" y="6"/>
                  </a:lnTo>
                  <a:lnTo>
                    <a:pt x="210" y="8"/>
                  </a:lnTo>
                  <a:lnTo>
                    <a:pt x="199" y="12"/>
                  </a:lnTo>
                  <a:lnTo>
                    <a:pt x="189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1377"/>
            <p:cNvSpPr>
              <a:spLocks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4 w 2292"/>
                <a:gd name="T1" fmla="*/ 1 h 3271"/>
                <a:gd name="T2" fmla="*/ 65 w 2292"/>
                <a:gd name="T3" fmla="*/ 5 h 3271"/>
                <a:gd name="T4" fmla="*/ 66 w 2292"/>
                <a:gd name="T5" fmla="*/ 9 h 3271"/>
                <a:gd name="T6" fmla="*/ 69 w 2292"/>
                <a:gd name="T7" fmla="*/ 13 h 3271"/>
                <a:gd name="T8" fmla="*/ 71 w 2292"/>
                <a:gd name="T9" fmla="*/ 16 h 3271"/>
                <a:gd name="T10" fmla="*/ 74 w 2292"/>
                <a:gd name="T11" fmla="*/ 20 h 3271"/>
                <a:gd name="T12" fmla="*/ 77 w 2292"/>
                <a:gd name="T13" fmla="*/ 22 h 3271"/>
                <a:gd name="T14" fmla="*/ 81 w 2292"/>
                <a:gd name="T15" fmla="*/ 25 h 3271"/>
                <a:gd name="T16" fmla="*/ 84 w 2292"/>
                <a:gd name="T17" fmla="*/ 26 h 3271"/>
                <a:gd name="T18" fmla="*/ 87 w 2292"/>
                <a:gd name="T19" fmla="*/ 28 h 3271"/>
                <a:gd name="T20" fmla="*/ 90 w 2292"/>
                <a:gd name="T21" fmla="*/ 28 h 3271"/>
                <a:gd name="T22" fmla="*/ 92 w 2292"/>
                <a:gd name="T23" fmla="*/ 59 h 3271"/>
                <a:gd name="T24" fmla="*/ 90 w 2292"/>
                <a:gd name="T25" fmla="*/ 69 h 3271"/>
                <a:gd name="T26" fmla="*/ 88 w 2292"/>
                <a:gd name="T27" fmla="*/ 79 h 3271"/>
                <a:gd name="T28" fmla="*/ 85 w 2292"/>
                <a:gd name="T29" fmla="*/ 88 h 3271"/>
                <a:gd name="T30" fmla="*/ 81 w 2292"/>
                <a:gd name="T31" fmla="*/ 96 h 3271"/>
                <a:gd name="T32" fmla="*/ 76 w 2292"/>
                <a:gd name="T33" fmla="*/ 104 h 3271"/>
                <a:gd name="T34" fmla="*/ 71 w 2292"/>
                <a:gd name="T35" fmla="*/ 111 h 3271"/>
                <a:gd name="T36" fmla="*/ 65 w 2292"/>
                <a:gd name="T37" fmla="*/ 117 h 3271"/>
                <a:gd name="T38" fmla="*/ 59 w 2292"/>
                <a:gd name="T39" fmla="*/ 122 h 3271"/>
                <a:gd name="T40" fmla="*/ 54 w 2292"/>
                <a:gd name="T41" fmla="*/ 126 h 3271"/>
                <a:gd name="T42" fmla="*/ 48 w 2292"/>
                <a:gd name="T43" fmla="*/ 130 h 3271"/>
                <a:gd name="T44" fmla="*/ 42 w 2292"/>
                <a:gd name="T45" fmla="*/ 129 h 3271"/>
                <a:gd name="T46" fmla="*/ 36 w 2292"/>
                <a:gd name="T47" fmla="*/ 125 h 3271"/>
                <a:gd name="T48" fmla="*/ 30 w 2292"/>
                <a:gd name="T49" fmla="*/ 120 h 3271"/>
                <a:gd name="T50" fmla="*/ 25 w 2292"/>
                <a:gd name="T51" fmla="*/ 115 h 3271"/>
                <a:gd name="T52" fmla="*/ 19 w 2292"/>
                <a:gd name="T53" fmla="*/ 108 h 3271"/>
                <a:gd name="T54" fmla="*/ 14 w 2292"/>
                <a:gd name="T55" fmla="*/ 101 h 3271"/>
                <a:gd name="T56" fmla="*/ 9 w 2292"/>
                <a:gd name="T57" fmla="*/ 93 h 3271"/>
                <a:gd name="T58" fmla="*/ 6 w 2292"/>
                <a:gd name="T59" fmla="*/ 85 h 3271"/>
                <a:gd name="T60" fmla="*/ 3 w 2292"/>
                <a:gd name="T61" fmla="*/ 75 h 3271"/>
                <a:gd name="T62" fmla="*/ 1 w 2292"/>
                <a:gd name="T63" fmla="*/ 65 h 3271"/>
                <a:gd name="T64" fmla="*/ 0 w 2292"/>
                <a:gd name="T65" fmla="*/ 55 h 3271"/>
                <a:gd name="T66" fmla="*/ 2 w 2292"/>
                <a:gd name="T67" fmla="*/ 28 h 3271"/>
                <a:gd name="T68" fmla="*/ 6 w 2292"/>
                <a:gd name="T69" fmla="*/ 28 h 3271"/>
                <a:gd name="T70" fmla="*/ 9 w 2292"/>
                <a:gd name="T71" fmla="*/ 26 h 3271"/>
                <a:gd name="T72" fmla="*/ 13 w 2292"/>
                <a:gd name="T73" fmla="*/ 24 h 3271"/>
                <a:gd name="T74" fmla="*/ 16 w 2292"/>
                <a:gd name="T75" fmla="*/ 22 h 3271"/>
                <a:gd name="T76" fmla="*/ 19 w 2292"/>
                <a:gd name="T77" fmla="*/ 19 h 3271"/>
                <a:gd name="T78" fmla="*/ 22 w 2292"/>
                <a:gd name="T79" fmla="*/ 16 h 3271"/>
                <a:gd name="T80" fmla="*/ 24 w 2292"/>
                <a:gd name="T81" fmla="*/ 12 h 3271"/>
                <a:gd name="T82" fmla="*/ 25 w 2292"/>
                <a:gd name="T83" fmla="*/ 8 h 3271"/>
                <a:gd name="T84" fmla="*/ 27 w 2292"/>
                <a:gd name="T85" fmla="*/ 4 h 3271"/>
                <a:gd name="T86" fmla="*/ 27 w 2292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2"/>
                <a:gd name="T133" fmla="*/ 0 h 3271"/>
                <a:gd name="T134" fmla="*/ 2292 w 2292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2" h="3271">
                  <a:moveTo>
                    <a:pt x="672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10" y="67"/>
                  </a:lnTo>
                  <a:lnTo>
                    <a:pt x="1615" y="102"/>
                  </a:lnTo>
                  <a:lnTo>
                    <a:pt x="1624" y="134"/>
                  </a:lnTo>
                  <a:lnTo>
                    <a:pt x="1635" y="168"/>
                  </a:lnTo>
                  <a:lnTo>
                    <a:pt x="1648" y="200"/>
                  </a:lnTo>
                  <a:lnTo>
                    <a:pt x="1662" y="232"/>
                  </a:lnTo>
                  <a:lnTo>
                    <a:pt x="1678" y="264"/>
                  </a:lnTo>
                  <a:lnTo>
                    <a:pt x="1696" y="295"/>
                  </a:lnTo>
                  <a:lnTo>
                    <a:pt x="1716" y="325"/>
                  </a:lnTo>
                  <a:lnTo>
                    <a:pt x="1736" y="354"/>
                  </a:lnTo>
                  <a:lnTo>
                    <a:pt x="1759" y="384"/>
                  </a:lnTo>
                  <a:lnTo>
                    <a:pt x="1782" y="412"/>
                  </a:lnTo>
                  <a:lnTo>
                    <a:pt x="1806" y="439"/>
                  </a:lnTo>
                  <a:lnTo>
                    <a:pt x="1831" y="465"/>
                  </a:lnTo>
                  <a:lnTo>
                    <a:pt x="1857" y="490"/>
                  </a:lnTo>
                  <a:lnTo>
                    <a:pt x="1884" y="514"/>
                  </a:lnTo>
                  <a:lnTo>
                    <a:pt x="1911" y="537"/>
                  </a:lnTo>
                  <a:lnTo>
                    <a:pt x="1938" y="560"/>
                  </a:lnTo>
                  <a:lnTo>
                    <a:pt x="1966" y="580"/>
                  </a:lnTo>
                  <a:lnTo>
                    <a:pt x="1994" y="600"/>
                  </a:lnTo>
                  <a:lnTo>
                    <a:pt x="2022" y="617"/>
                  </a:lnTo>
                  <a:lnTo>
                    <a:pt x="2052" y="634"/>
                  </a:lnTo>
                  <a:lnTo>
                    <a:pt x="2080" y="649"/>
                  </a:lnTo>
                  <a:lnTo>
                    <a:pt x="2107" y="662"/>
                  </a:lnTo>
                  <a:lnTo>
                    <a:pt x="2135" y="674"/>
                  </a:lnTo>
                  <a:lnTo>
                    <a:pt x="2162" y="685"/>
                  </a:lnTo>
                  <a:lnTo>
                    <a:pt x="2188" y="692"/>
                  </a:lnTo>
                  <a:lnTo>
                    <a:pt x="2214" y="700"/>
                  </a:lnTo>
                  <a:lnTo>
                    <a:pt x="2237" y="704"/>
                  </a:lnTo>
                  <a:lnTo>
                    <a:pt x="2261" y="708"/>
                  </a:lnTo>
                  <a:lnTo>
                    <a:pt x="2284" y="709"/>
                  </a:lnTo>
                  <a:lnTo>
                    <a:pt x="2292" y="1377"/>
                  </a:lnTo>
                  <a:lnTo>
                    <a:pt x="2290" y="1468"/>
                  </a:lnTo>
                  <a:lnTo>
                    <a:pt x="2285" y="1556"/>
                  </a:lnTo>
                  <a:lnTo>
                    <a:pt x="2275" y="1643"/>
                  </a:lnTo>
                  <a:lnTo>
                    <a:pt x="2262" y="1728"/>
                  </a:lnTo>
                  <a:lnTo>
                    <a:pt x="2247" y="1811"/>
                  </a:lnTo>
                  <a:lnTo>
                    <a:pt x="2228" y="1892"/>
                  </a:lnTo>
                  <a:lnTo>
                    <a:pt x="2206" y="1972"/>
                  </a:lnTo>
                  <a:lnTo>
                    <a:pt x="2181" y="2049"/>
                  </a:lnTo>
                  <a:lnTo>
                    <a:pt x="2154" y="2124"/>
                  </a:lnTo>
                  <a:lnTo>
                    <a:pt x="2124" y="2198"/>
                  </a:lnTo>
                  <a:lnTo>
                    <a:pt x="2093" y="2269"/>
                  </a:lnTo>
                  <a:lnTo>
                    <a:pt x="2058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60" y="2653"/>
                  </a:lnTo>
                  <a:lnTo>
                    <a:pt x="1816" y="2710"/>
                  </a:lnTo>
                  <a:lnTo>
                    <a:pt x="1771" y="2764"/>
                  </a:lnTo>
                  <a:lnTo>
                    <a:pt x="1725" y="2817"/>
                  </a:lnTo>
                  <a:lnTo>
                    <a:pt x="1679" y="2866"/>
                  </a:lnTo>
                  <a:lnTo>
                    <a:pt x="1631" y="2915"/>
                  </a:lnTo>
                  <a:lnTo>
                    <a:pt x="1583" y="2960"/>
                  </a:lnTo>
                  <a:lnTo>
                    <a:pt x="1535" y="3005"/>
                  </a:lnTo>
                  <a:lnTo>
                    <a:pt x="1487" y="3046"/>
                  </a:lnTo>
                  <a:lnTo>
                    <a:pt x="1438" y="3085"/>
                  </a:lnTo>
                  <a:lnTo>
                    <a:pt x="1389" y="3121"/>
                  </a:lnTo>
                  <a:lnTo>
                    <a:pt x="1342" y="3156"/>
                  </a:lnTo>
                  <a:lnTo>
                    <a:pt x="1294" y="3188"/>
                  </a:lnTo>
                  <a:lnTo>
                    <a:pt x="1247" y="3219"/>
                  </a:lnTo>
                  <a:lnTo>
                    <a:pt x="1200" y="3246"/>
                  </a:lnTo>
                  <a:lnTo>
                    <a:pt x="1155" y="3271"/>
                  </a:lnTo>
                  <a:lnTo>
                    <a:pt x="1108" y="3247"/>
                  </a:lnTo>
                  <a:lnTo>
                    <a:pt x="1059" y="3219"/>
                  </a:lnTo>
                  <a:lnTo>
                    <a:pt x="1010" y="3189"/>
                  </a:lnTo>
                  <a:lnTo>
                    <a:pt x="961" y="3157"/>
                  </a:lnTo>
                  <a:lnTo>
                    <a:pt x="911" y="3122"/>
                  </a:lnTo>
                  <a:lnTo>
                    <a:pt x="861" y="3086"/>
                  </a:lnTo>
                  <a:lnTo>
                    <a:pt x="812" y="3047"/>
                  </a:lnTo>
                  <a:lnTo>
                    <a:pt x="762" y="3006"/>
                  </a:lnTo>
                  <a:lnTo>
                    <a:pt x="713" y="2961"/>
                  </a:lnTo>
                  <a:lnTo>
                    <a:pt x="665" y="2916"/>
                  </a:lnTo>
                  <a:lnTo>
                    <a:pt x="617" y="2868"/>
                  </a:lnTo>
                  <a:lnTo>
                    <a:pt x="570" y="2818"/>
                  </a:lnTo>
                  <a:lnTo>
                    <a:pt x="523" y="2765"/>
                  </a:lnTo>
                  <a:lnTo>
                    <a:pt x="478" y="2710"/>
                  </a:lnTo>
                  <a:lnTo>
                    <a:pt x="434" y="2654"/>
                  </a:lnTo>
                  <a:lnTo>
                    <a:pt x="391" y="2594"/>
                  </a:lnTo>
                  <a:lnTo>
                    <a:pt x="350" y="2533"/>
                  </a:lnTo>
                  <a:lnTo>
                    <a:pt x="310" y="2470"/>
                  </a:lnTo>
                  <a:lnTo>
                    <a:pt x="273" y="2404"/>
                  </a:lnTo>
                  <a:lnTo>
                    <a:pt x="237" y="2336"/>
                  </a:lnTo>
                  <a:lnTo>
                    <a:pt x="202" y="2267"/>
                  </a:lnTo>
                  <a:lnTo>
                    <a:pt x="171" y="2196"/>
                  </a:lnTo>
                  <a:lnTo>
                    <a:pt x="142" y="2121"/>
                  </a:lnTo>
                  <a:lnTo>
                    <a:pt x="115" y="2046"/>
                  </a:lnTo>
                  <a:lnTo>
                    <a:pt x="91" y="1968"/>
                  </a:lnTo>
                  <a:lnTo>
                    <a:pt x="70" y="1888"/>
                  </a:lnTo>
                  <a:lnTo>
                    <a:pt x="51" y="1807"/>
                  </a:lnTo>
                  <a:lnTo>
                    <a:pt x="35" y="1723"/>
                  </a:lnTo>
                  <a:lnTo>
                    <a:pt x="23" y="1637"/>
                  </a:lnTo>
                  <a:lnTo>
                    <a:pt x="13" y="1550"/>
                  </a:lnTo>
                  <a:lnTo>
                    <a:pt x="8" y="1460"/>
                  </a:lnTo>
                  <a:lnTo>
                    <a:pt x="7" y="1368"/>
                  </a:lnTo>
                  <a:lnTo>
                    <a:pt x="0" y="714"/>
                  </a:lnTo>
                  <a:lnTo>
                    <a:pt x="30" y="713"/>
                  </a:lnTo>
                  <a:lnTo>
                    <a:pt x="59" y="711"/>
                  </a:lnTo>
                  <a:lnTo>
                    <a:pt x="89" y="706"/>
                  </a:lnTo>
                  <a:lnTo>
                    <a:pt x="118" y="700"/>
                  </a:lnTo>
                  <a:lnTo>
                    <a:pt x="148" y="691"/>
                  </a:lnTo>
                  <a:lnTo>
                    <a:pt x="178" y="681"/>
                  </a:lnTo>
                  <a:lnTo>
                    <a:pt x="207" y="670"/>
                  </a:lnTo>
                  <a:lnTo>
                    <a:pt x="236" y="656"/>
                  </a:lnTo>
                  <a:lnTo>
                    <a:pt x="265" y="641"/>
                  </a:lnTo>
                  <a:lnTo>
                    <a:pt x="294" y="624"/>
                  </a:lnTo>
                  <a:lnTo>
                    <a:pt x="322" y="607"/>
                  </a:lnTo>
                  <a:lnTo>
                    <a:pt x="349" y="588"/>
                  </a:lnTo>
                  <a:lnTo>
                    <a:pt x="376" y="567"/>
                  </a:lnTo>
                  <a:lnTo>
                    <a:pt x="403" y="544"/>
                  </a:lnTo>
                  <a:lnTo>
                    <a:pt x="428" y="522"/>
                  </a:lnTo>
                  <a:lnTo>
                    <a:pt x="453" y="497"/>
                  </a:lnTo>
                  <a:lnTo>
                    <a:pt x="477" y="472"/>
                  </a:lnTo>
                  <a:lnTo>
                    <a:pt x="501" y="445"/>
                  </a:lnTo>
                  <a:lnTo>
                    <a:pt x="522" y="418"/>
                  </a:lnTo>
                  <a:lnTo>
                    <a:pt x="543" y="390"/>
                  </a:lnTo>
                  <a:lnTo>
                    <a:pt x="562" y="361"/>
                  </a:lnTo>
                  <a:lnTo>
                    <a:pt x="580" y="331"/>
                  </a:lnTo>
                  <a:lnTo>
                    <a:pt x="597" y="300"/>
                  </a:lnTo>
                  <a:lnTo>
                    <a:pt x="612" y="268"/>
                  </a:lnTo>
                  <a:lnTo>
                    <a:pt x="626" y="237"/>
                  </a:lnTo>
                  <a:lnTo>
                    <a:pt x="638" y="204"/>
                  </a:lnTo>
                  <a:lnTo>
                    <a:pt x="649" y="171"/>
                  </a:lnTo>
                  <a:lnTo>
                    <a:pt x="657" y="137"/>
                  </a:lnTo>
                  <a:lnTo>
                    <a:pt x="664" y="104"/>
                  </a:lnTo>
                  <a:lnTo>
                    <a:pt x="669" y="69"/>
                  </a:lnTo>
                  <a:lnTo>
                    <a:pt x="671" y="35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1378"/>
            <p:cNvSpPr>
              <a:spLocks noEditPoints="1"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5 w 2315"/>
                <a:gd name="T1" fmla="*/ 0 h 3296"/>
                <a:gd name="T2" fmla="*/ 64 w 2315"/>
                <a:gd name="T3" fmla="*/ 1 h 3296"/>
                <a:gd name="T4" fmla="*/ 65 w 2315"/>
                <a:gd name="T5" fmla="*/ 4 h 3296"/>
                <a:gd name="T6" fmla="*/ 65 w 2315"/>
                <a:gd name="T7" fmla="*/ 5 h 3296"/>
                <a:gd name="T8" fmla="*/ 66 w 2315"/>
                <a:gd name="T9" fmla="*/ 7 h 3296"/>
                <a:gd name="T10" fmla="*/ 67 w 2315"/>
                <a:gd name="T11" fmla="*/ 11 h 3296"/>
                <a:gd name="T12" fmla="*/ 69 w 2315"/>
                <a:gd name="T13" fmla="*/ 12 h 3296"/>
                <a:gd name="T14" fmla="*/ 74 w 2315"/>
                <a:gd name="T15" fmla="*/ 19 h 3296"/>
                <a:gd name="T16" fmla="*/ 80 w 2315"/>
                <a:gd name="T17" fmla="*/ 24 h 3296"/>
                <a:gd name="T18" fmla="*/ 86 w 2315"/>
                <a:gd name="T19" fmla="*/ 27 h 3296"/>
                <a:gd name="T20" fmla="*/ 92 w 2315"/>
                <a:gd name="T21" fmla="*/ 28 h 3296"/>
                <a:gd name="T22" fmla="*/ 87 w 2315"/>
                <a:gd name="T23" fmla="*/ 28 h 3296"/>
                <a:gd name="T24" fmla="*/ 80 w 2315"/>
                <a:gd name="T25" fmla="*/ 25 h 3296"/>
                <a:gd name="T26" fmla="*/ 74 w 2315"/>
                <a:gd name="T27" fmla="*/ 20 h 3296"/>
                <a:gd name="T28" fmla="*/ 68 w 2315"/>
                <a:gd name="T29" fmla="*/ 13 h 3296"/>
                <a:gd name="T30" fmla="*/ 92 w 2315"/>
                <a:gd name="T31" fmla="*/ 29 h 3296"/>
                <a:gd name="T32" fmla="*/ 93 w 2315"/>
                <a:gd name="T33" fmla="*/ 56 h 3296"/>
                <a:gd name="T34" fmla="*/ 92 w 2315"/>
                <a:gd name="T35" fmla="*/ 56 h 3296"/>
                <a:gd name="T36" fmla="*/ 92 w 2315"/>
                <a:gd name="T37" fmla="*/ 68 h 3296"/>
                <a:gd name="T38" fmla="*/ 91 w 2315"/>
                <a:gd name="T39" fmla="*/ 62 h 3296"/>
                <a:gd name="T40" fmla="*/ 90 w 2315"/>
                <a:gd name="T41" fmla="*/ 77 h 3296"/>
                <a:gd name="T42" fmla="*/ 87 w 2315"/>
                <a:gd name="T43" fmla="*/ 82 h 3296"/>
                <a:gd name="T44" fmla="*/ 87 w 2315"/>
                <a:gd name="T45" fmla="*/ 86 h 3296"/>
                <a:gd name="T46" fmla="*/ 79 w 2315"/>
                <a:gd name="T47" fmla="*/ 102 h 3296"/>
                <a:gd name="T48" fmla="*/ 69 w 2315"/>
                <a:gd name="T49" fmla="*/ 115 h 3296"/>
                <a:gd name="T50" fmla="*/ 58 w 2315"/>
                <a:gd name="T51" fmla="*/ 125 h 3296"/>
                <a:gd name="T52" fmla="*/ 47 w 2315"/>
                <a:gd name="T53" fmla="*/ 132 h 3296"/>
                <a:gd name="T54" fmla="*/ 56 w 2315"/>
                <a:gd name="T55" fmla="*/ 125 h 3296"/>
                <a:gd name="T56" fmla="*/ 67 w 2315"/>
                <a:gd name="T57" fmla="*/ 115 h 3296"/>
                <a:gd name="T58" fmla="*/ 77 w 2315"/>
                <a:gd name="T59" fmla="*/ 103 h 3296"/>
                <a:gd name="T60" fmla="*/ 85 w 2315"/>
                <a:gd name="T61" fmla="*/ 88 h 3296"/>
                <a:gd name="T62" fmla="*/ 46 w 2315"/>
                <a:gd name="T63" fmla="*/ 132 h 3296"/>
                <a:gd name="T64" fmla="*/ 43 w 2315"/>
                <a:gd name="T65" fmla="*/ 130 h 3296"/>
                <a:gd name="T66" fmla="*/ 40 w 2315"/>
                <a:gd name="T67" fmla="*/ 127 h 3296"/>
                <a:gd name="T68" fmla="*/ 38 w 2315"/>
                <a:gd name="T69" fmla="*/ 126 h 3296"/>
                <a:gd name="T70" fmla="*/ 29 w 2315"/>
                <a:gd name="T71" fmla="*/ 119 h 3296"/>
                <a:gd name="T72" fmla="*/ 37 w 2315"/>
                <a:gd name="T73" fmla="*/ 125 h 3296"/>
                <a:gd name="T74" fmla="*/ 22 w 2315"/>
                <a:gd name="T75" fmla="*/ 112 h 3296"/>
                <a:gd name="T76" fmla="*/ 12 w 2315"/>
                <a:gd name="T77" fmla="*/ 99 h 3296"/>
                <a:gd name="T78" fmla="*/ 4 w 2315"/>
                <a:gd name="T79" fmla="*/ 82 h 3296"/>
                <a:gd name="T80" fmla="*/ 1 w 2315"/>
                <a:gd name="T81" fmla="*/ 63 h 3296"/>
                <a:gd name="T82" fmla="*/ 2 w 2315"/>
                <a:gd name="T83" fmla="*/ 66 h 3296"/>
                <a:gd name="T84" fmla="*/ 6 w 2315"/>
                <a:gd name="T85" fmla="*/ 84 h 3296"/>
                <a:gd name="T86" fmla="*/ 14 w 2315"/>
                <a:gd name="T87" fmla="*/ 100 h 3296"/>
                <a:gd name="T88" fmla="*/ 24 w 2315"/>
                <a:gd name="T89" fmla="*/ 113 h 3296"/>
                <a:gd name="T90" fmla="*/ 1 w 2315"/>
                <a:gd name="T91" fmla="*/ 29 h 3296"/>
                <a:gd name="T92" fmla="*/ 0 w 2315"/>
                <a:gd name="T93" fmla="*/ 29 h 3296"/>
                <a:gd name="T94" fmla="*/ 0 w 2315"/>
                <a:gd name="T95" fmla="*/ 29 h 3296"/>
                <a:gd name="T96" fmla="*/ 9 w 2315"/>
                <a:gd name="T97" fmla="*/ 27 h 3296"/>
                <a:gd name="T98" fmla="*/ 17 w 2315"/>
                <a:gd name="T99" fmla="*/ 21 h 3296"/>
                <a:gd name="T100" fmla="*/ 13 w 2315"/>
                <a:gd name="T101" fmla="*/ 26 h 3296"/>
                <a:gd name="T102" fmla="*/ 3 w 2315"/>
                <a:gd name="T103" fmla="*/ 29 h 3296"/>
                <a:gd name="T104" fmla="*/ 22 w 2315"/>
                <a:gd name="T105" fmla="*/ 16 h 3296"/>
                <a:gd name="T106" fmla="*/ 26 w 2315"/>
                <a:gd name="T107" fmla="*/ 6 h 3296"/>
                <a:gd name="T108" fmla="*/ 27 w 2315"/>
                <a:gd name="T109" fmla="*/ 5 h 3296"/>
                <a:gd name="T110" fmla="*/ 23 w 2315"/>
                <a:gd name="T111" fmla="*/ 15 h 3296"/>
                <a:gd name="T112" fmla="*/ 27 w 2315"/>
                <a:gd name="T113" fmla="*/ 1 h 3296"/>
                <a:gd name="T114" fmla="*/ 27 w 2315"/>
                <a:gd name="T115" fmla="*/ 0 h 329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6"/>
                <a:gd name="T176" fmla="*/ 2315 w 2315"/>
                <a:gd name="T177" fmla="*/ 3296 h 329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6">
                  <a:moveTo>
                    <a:pt x="683" y="0"/>
                  </a:moveTo>
                  <a:lnTo>
                    <a:pt x="1614" y="0"/>
                  </a:lnTo>
                  <a:lnTo>
                    <a:pt x="1614" y="25"/>
                  </a:lnTo>
                  <a:lnTo>
                    <a:pt x="683" y="25"/>
                  </a:lnTo>
                  <a:lnTo>
                    <a:pt x="683" y="0"/>
                  </a:lnTo>
                  <a:close/>
                  <a:moveTo>
                    <a:pt x="1614" y="0"/>
                  </a:moveTo>
                  <a:lnTo>
                    <a:pt x="1620" y="1"/>
                  </a:lnTo>
                  <a:lnTo>
                    <a:pt x="1623" y="4"/>
                  </a:lnTo>
                  <a:lnTo>
                    <a:pt x="1626" y="9"/>
                  </a:lnTo>
                  <a:lnTo>
                    <a:pt x="1627" y="13"/>
                  </a:lnTo>
                  <a:lnTo>
                    <a:pt x="1614" y="13"/>
                  </a:lnTo>
                  <a:lnTo>
                    <a:pt x="1614" y="0"/>
                  </a:lnTo>
                  <a:close/>
                  <a:moveTo>
                    <a:pt x="1627" y="13"/>
                  </a:moveTo>
                  <a:lnTo>
                    <a:pt x="1627" y="14"/>
                  </a:lnTo>
                  <a:lnTo>
                    <a:pt x="1627" y="16"/>
                  </a:lnTo>
                  <a:lnTo>
                    <a:pt x="1602" y="16"/>
                  </a:lnTo>
                  <a:lnTo>
                    <a:pt x="1602" y="14"/>
                  </a:lnTo>
                  <a:lnTo>
                    <a:pt x="1602" y="13"/>
                  </a:lnTo>
                  <a:lnTo>
                    <a:pt x="1627" y="13"/>
                  </a:lnTo>
                  <a:close/>
                  <a:moveTo>
                    <a:pt x="1627" y="16"/>
                  </a:moveTo>
                  <a:lnTo>
                    <a:pt x="1627" y="35"/>
                  </a:lnTo>
                  <a:lnTo>
                    <a:pt x="1629" y="53"/>
                  </a:lnTo>
                  <a:lnTo>
                    <a:pt x="1632" y="71"/>
                  </a:lnTo>
                  <a:lnTo>
                    <a:pt x="1634" y="90"/>
                  </a:lnTo>
                  <a:lnTo>
                    <a:pt x="1638" y="108"/>
                  </a:lnTo>
                  <a:lnTo>
                    <a:pt x="1642" y="127"/>
                  </a:lnTo>
                  <a:lnTo>
                    <a:pt x="1647" y="145"/>
                  </a:lnTo>
                  <a:lnTo>
                    <a:pt x="1653" y="162"/>
                  </a:lnTo>
                  <a:lnTo>
                    <a:pt x="1629" y="170"/>
                  </a:lnTo>
                  <a:lnTo>
                    <a:pt x="1624" y="151"/>
                  </a:lnTo>
                  <a:lnTo>
                    <a:pt x="1619" y="132"/>
                  </a:lnTo>
                  <a:lnTo>
                    <a:pt x="1614" y="114"/>
                  </a:lnTo>
                  <a:lnTo>
                    <a:pt x="1610" y="94"/>
                  </a:lnTo>
                  <a:lnTo>
                    <a:pt x="1607" y="75"/>
                  </a:lnTo>
                  <a:lnTo>
                    <a:pt x="1605" y="55"/>
                  </a:lnTo>
                  <a:lnTo>
                    <a:pt x="1604" y="36"/>
                  </a:lnTo>
                  <a:lnTo>
                    <a:pt x="1602" y="16"/>
                  </a:lnTo>
                  <a:lnTo>
                    <a:pt x="1627" y="16"/>
                  </a:lnTo>
                  <a:close/>
                  <a:moveTo>
                    <a:pt x="1653" y="162"/>
                  </a:moveTo>
                  <a:lnTo>
                    <a:pt x="1659" y="181"/>
                  </a:lnTo>
                  <a:lnTo>
                    <a:pt x="1666" y="199"/>
                  </a:lnTo>
                  <a:lnTo>
                    <a:pt x="1674" y="216"/>
                  </a:lnTo>
                  <a:lnTo>
                    <a:pt x="1681" y="233"/>
                  </a:lnTo>
                  <a:lnTo>
                    <a:pt x="1699" y="269"/>
                  </a:lnTo>
                  <a:lnTo>
                    <a:pt x="1719" y="303"/>
                  </a:lnTo>
                  <a:lnTo>
                    <a:pt x="1697" y="316"/>
                  </a:lnTo>
                  <a:lnTo>
                    <a:pt x="1688" y="298"/>
                  </a:lnTo>
                  <a:lnTo>
                    <a:pt x="1677" y="280"/>
                  </a:lnTo>
                  <a:lnTo>
                    <a:pt x="1668" y="263"/>
                  </a:lnTo>
                  <a:lnTo>
                    <a:pt x="1660" y="244"/>
                  </a:lnTo>
                  <a:lnTo>
                    <a:pt x="1651" y="226"/>
                  </a:lnTo>
                  <a:lnTo>
                    <a:pt x="1643" y="208"/>
                  </a:lnTo>
                  <a:lnTo>
                    <a:pt x="1636" y="189"/>
                  </a:lnTo>
                  <a:lnTo>
                    <a:pt x="1629" y="170"/>
                  </a:lnTo>
                  <a:lnTo>
                    <a:pt x="1653" y="162"/>
                  </a:lnTo>
                  <a:close/>
                  <a:moveTo>
                    <a:pt x="1719" y="303"/>
                  </a:moveTo>
                  <a:lnTo>
                    <a:pt x="1732" y="324"/>
                  </a:lnTo>
                  <a:lnTo>
                    <a:pt x="1746" y="346"/>
                  </a:lnTo>
                  <a:lnTo>
                    <a:pt x="1761" y="366"/>
                  </a:lnTo>
                  <a:lnTo>
                    <a:pt x="1777" y="387"/>
                  </a:lnTo>
                  <a:lnTo>
                    <a:pt x="1794" y="406"/>
                  </a:lnTo>
                  <a:lnTo>
                    <a:pt x="1810" y="426"/>
                  </a:lnTo>
                  <a:lnTo>
                    <a:pt x="1827" y="445"/>
                  </a:lnTo>
                  <a:lnTo>
                    <a:pt x="1845" y="463"/>
                  </a:lnTo>
                  <a:lnTo>
                    <a:pt x="1863" y="482"/>
                  </a:lnTo>
                  <a:lnTo>
                    <a:pt x="1882" y="499"/>
                  </a:lnTo>
                  <a:lnTo>
                    <a:pt x="1901" y="516"/>
                  </a:lnTo>
                  <a:lnTo>
                    <a:pt x="1920" y="533"/>
                  </a:lnTo>
                  <a:lnTo>
                    <a:pt x="1939" y="549"/>
                  </a:lnTo>
                  <a:lnTo>
                    <a:pt x="1959" y="564"/>
                  </a:lnTo>
                  <a:lnTo>
                    <a:pt x="1978" y="579"/>
                  </a:lnTo>
                  <a:lnTo>
                    <a:pt x="1998" y="593"/>
                  </a:lnTo>
                  <a:lnTo>
                    <a:pt x="2018" y="606"/>
                  </a:lnTo>
                  <a:lnTo>
                    <a:pt x="2038" y="619"/>
                  </a:lnTo>
                  <a:lnTo>
                    <a:pt x="2057" y="631"/>
                  </a:lnTo>
                  <a:lnTo>
                    <a:pt x="2078" y="642"/>
                  </a:lnTo>
                  <a:lnTo>
                    <a:pt x="2097" y="651"/>
                  </a:lnTo>
                  <a:lnTo>
                    <a:pt x="2117" y="661"/>
                  </a:lnTo>
                  <a:lnTo>
                    <a:pt x="2136" y="670"/>
                  </a:lnTo>
                  <a:lnTo>
                    <a:pt x="2155" y="678"/>
                  </a:lnTo>
                  <a:lnTo>
                    <a:pt x="2174" y="685"/>
                  </a:lnTo>
                  <a:lnTo>
                    <a:pt x="2192" y="691"/>
                  </a:lnTo>
                  <a:lnTo>
                    <a:pt x="2210" y="697"/>
                  </a:lnTo>
                  <a:lnTo>
                    <a:pt x="2229" y="701"/>
                  </a:lnTo>
                  <a:lnTo>
                    <a:pt x="2246" y="704"/>
                  </a:lnTo>
                  <a:lnTo>
                    <a:pt x="2262" y="708"/>
                  </a:lnTo>
                  <a:lnTo>
                    <a:pt x="2280" y="709"/>
                  </a:lnTo>
                  <a:lnTo>
                    <a:pt x="2295" y="710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1"/>
                  </a:lnTo>
                  <a:lnTo>
                    <a:pt x="2244" y="729"/>
                  </a:lnTo>
                  <a:lnTo>
                    <a:pt x="2226" y="725"/>
                  </a:lnTo>
                  <a:lnTo>
                    <a:pt x="2207" y="721"/>
                  </a:lnTo>
                  <a:lnTo>
                    <a:pt x="2189" y="715"/>
                  </a:lnTo>
                  <a:lnTo>
                    <a:pt x="2169" y="709"/>
                  </a:lnTo>
                  <a:lnTo>
                    <a:pt x="2150" y="702"/>
                  </a:lnTo>
                  <a:lnTo>
                    <a:pt x="2129" y="694"/>
                  </a:lnTo>
                  <a:lnTo>
                    <a:pt x="2110" y="685"/>
                  </a:lnTo>
                  <a:lnTo>
                    <a:pt x="2090" y="674"/>
                  </a:lnTo>
                  <a:lnTo>
                    <a:pt x="2069" y="664"/>
                  </a:lnTo>
                  <a:lnTo>
                    <a:pt x="2048" y="652"/>
                  </a:lnTo>
                  <a:lnTo>
                    <a:pt x="2028" y="641"/>
                  </a:lnTo>
                  <a:lnTo>
                    <a:pt x="2007" y="628"/>
                  </a:lnTo>
                  <a:lnTo>
                    <a:pt x="1987" y="614"/>
                  </a:lnTo>
                  <a:lnTo>
                    <a:pt x="1966" y="600"/>
                  </a:lnTo>
                  <a:lnTo>
                    <a:pt x="1946" y="584"/>
                  </a:lnTo>
                  <a:lnTo>
                    <a:pt x="1925" y="568"/>
                  </a:lnTo>
                  <a:lnTo>
                    <a:pt x="1905" y="552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7" y="500"/>
                  </a:lnTo>
                  <a:lnTo>
                    <a:pt x="1828" y="481"/>
                  </a:lnTo>
                  <a:lnTo>
                    <a:pt x="1810" y="462"/>
                  </a:lnTo>
                  <a:lnTo>
                    <a:pt x="1793" y="442"/>
                  </a:lnTo>
                  <a:lnTo>
                    <a:pt x="1775" y="422"/>
                  </a:lnTo>
                  <a:lnTo>
                    <a:pt x="1758" y="402"/>
                  </a:lnTo>
                  <a:lnTo>
                    <a:pt x="1742" y="380"/>
                  </a:lnTo>
                  <a:lnTo>
                    <a:pt x="1727" y="360"/>
                  </a:lnTo>
                  <a:lnTo>
                    <a:pt x="1712" y="337"/>
                  </a:lnTo>
                  <a:lnTo>
                    <a:pt x="1697" y="316"/>
                  </a:lnTo>
                  <a:lnTo>
                    <a:pt x="1719" y="303"/>
                  </a:lnTo>
                  <a:close/>
                  <a:moveTo>
                    <a:pt x="2295" y="710"/>
                  </a:moveTo>
                  <a:lnTo>
                    <a:pt x="2299" y="710"/>
                  </a:lnTo>
                  <a:lnTo>
                    <a:pt x="2303" y="713"/>
                  </a:lnTo>
                  <a:lnTo>
                    <a:pt x="2306" y="717"/>
                  </a:lnTo>
                  <a:lnTo>
                    <a:pt x="2307" y="722"/>
                  </a:lnTo>
                  <a:lnTo>
                    <a:pt x="2295" y="722"/>
                  </a:lnTo>
                  <a:lnTo>
                    <a:pt x="2295" y="710"/>
                  </a:lnTo>
                  <a:close/>
                  <a:moveTo>
                    <a:pt x="2307" y="722"/>
                  </a:moveTo>
                  <a:lnTo>
                    <a:pt x="2315" y="1390"/>
                  </a:lnTo>
                  <a:lnTo>
                    <a:pt x="2292" y="1390"/>
                  </a:lnTo>
                  <a:lnTo>
                    <a:pt x="2283" y="722"/>
                  </a:lnTo>
                  <a:lnTo>
                    <a:pt x="2307" y="722"/>
                  </a:lnTo>
                  <a:close/>
                  <a:moveTo>
                    <a:pt x="2315" y="1390"/>
                  </a:moveTo>
                  <a:lnTo>
                    <a:pt x="2315" y="1390"/>
                  </a:lnTo>
                  <a:lnTo>
                    <a:pt x="2303" y="1390"/>
                  </a:lnTo>
                  <a:lnTo>
                    <a:pt x="2315" y="1390"/>
                  </a:lnTo>
                  <a:close/>
                  <a:moveTo>
                    <a:pt x="2315" y="1390"/>
                  </a:moveTo>
                  <a:lnTo>
                    <a:pt x="2315" y="1394"/>
                  </a:lnTo>
                  <a:lnTo>
                    <a:pt x="2315" y="1399"/>
                  </a:lnTo>
                  <a:lnTo>
                    <a:pt x="2292" y="1399"/>
                  </a:lnTo>
                  <a:lnTo>
                    <a:pt x="2292" y="1394"/>
                  </a:lnTo>
                  <a:lnTo>
                    <a:pt x="2292" y="1390"/>
                  </a:lnTo>
                  <a:lnTo>
                    <a:pt x="2315" y="1390"/>
                  </a:lnTo>
                  <a:close/>
                  <a:moveTo>
                    <a:pt x="2315" y="1399"/>
                  </a:moveTo>
                  <a:lnTo>
                    <a:pt x="2314" y="1450"/>
                  </a:lnTo>
                  <a:lnTo>
                    <a:pt x="2312" y="1500"/>
                  </a:lnTo>
                  <a:lnTo>
                    <a:pt x="2309" y="1550"/>
                  </a:lnTo>
                  <a:lnTo>
                    <a:pt x="2304" y="1600"/>
                  </a:lnTo>
                  <a:lnTo>
                    <a:pt x="2299" y="1648"/>
                  </a:lnTo>
                  <a:lnTo>
                    <a:pt x="2293" y="1697"/>
                  </a:lnTo>
                  <a:lnTo>
                    <a:pt x="2285" y="1744"/>
                  </a:lnTo>
                  <a:lnTo>
                    <a:pt x="2276" y="1792"/>
                  </a:lnTo>
                  <a:lnTo>
                    <a:pt x="2253" y="1786"/>
                  </a:lnTo>
                  <a:lnTo>
                    <a:pt x="2261" y="1740"/>
                  </a:lnTo>
                  <a:lnTo>
                    <a:pt x="2269" y="1694"/>
                  </a:lnTo>
                  <a:lnTo>
                    <a:pt x="2275" y="1646"/>
                  </a:lnTo>
                  <a:lnTo>
                    <a:pt x="2281" y="1597"/>
                  </a:lnTo>
                  <a:lnTo>
                    <a:pt x="2285" y="1549"/>
                  </a:lnTo>
                  <a:lnTo>
                    <a:pt x="2288" y="1499"/>
                  </a:lnTo>
                  <a:lnTo>
                    <a:pt x="2290" y="1450"/>
                  </a:lnTo>
                  <a:lnTo>
                    <a:pt x="2292" y="1399"/>
                  </a:lnTo>
                  <a:lnTo>
                    <a:pt x="2315" y="1399"/>
                  </a:lnTo>
                  <a:close/>
                  <a:moveTo>
                    <a:pt x="2276" y="1792"/>
                  </a:moveTo>
                  <a:lnTo>
                    <a:pt x="2267" y="1838"/>
                  </a:lnTo>
                  <a:lnTo>
                    <a:pt x="2257" y="1884"/>
                  </a:lnTo>
                  <a:lnTo>
                    <a:pt x="2245" y="1929"/>
                  </a:lnTo>
                  <a:lnTo>
                    <a:pt x="2233" y="1973"/>
                  </a:lnTo>
                  <a:lnTo>
                    <a:pt x="2219" y="2018"/>
                  </a:lnTo>
                  <a:lnTo>
                    <a:pt x="2205" y="2061"/>
                  </a:lnTo>
                  <a:lnTo>
                    <a:pt x="2190" y="2103"/>
                  </a:lnTo>
                  <a:lnTo>
                    <a:pt x="2175" y="2145"/>
                  </a:lnTo>
                  <a:lnTo>
                    <a:pt x="2152" y="2136"/>
                  </a:lnTo>
                  <a:lnTo>
                    <a:pt x="2167" y="2095"/>
                  </a:lnTo>
                  <a:lnTo>
                    <a:pt x="2182" y="2052"/>
                  </a:lnTo>
                  <a:lnTo>
                    <a:pt x="2196" y="2010"/>
                  </a:lnTo>
                  <a:lnTo>
                    <a:pt x="2209" y="1967"/>
                  </a:lnTo>
                  <a:lnTo>
                    <a:pt x="2221" y="1923"/>
                  </a:lnTo>
                  <a:lnTo>
                    <a:pt x="2233" y="1878"/>
                  </a:lnTo>
                  <a:lnTo>
                    <a:pt x="2243" y="1833"/>
                  </a:lnTo>
                  <a:lnTo>
                    <a:pt x="2253" y="1786"/>
                  </a:lnTo>
                  <a:lnTo>
                    <a:pt x="2276" y="1792"/>
                  </a:lnTo>
                  <a:close/>
                  <a:moveTo>
                    <a:pt x="2175" y="2145"/>
                  </a:moveTo>
                  <a:lnTo>
                    <a:pt x="2153" y="2198"/>
                  </a:lnTo>
                  <a:lnTo>
                    <a:pt x="2131" y="2250"/>
                  </a:lnTo>
                  <a:lnTo>
                    <a:pt x="2108" y="2301"/>
                  </a:lnTo>
                  <a:lnTo>
                    <a:pt x="2083" y="2351"/>
                  </a:lnTo>
                  <a:lnTo>
                    <a:pt x="2057" y="2400"/>
                  </a:lnTo>
                  <a:lnTo>
                    <a:pt x="2030" y="2447"/>
                  </a:lnTo>
                  <a:lnTo>
                    <a:pt x="2002" y="2494"/>
                  </a:lnTo>
                  <a:lnTo>
                    <a:pt x="1974" y="2539"/>
                  </a:lnTo>
                  <a:lnTo>
                    <a:pt x="1945" y="2584"/>
                  </a:lnTo>
                  <a:lnTo>
                    <a:pt x="1915" y="2628"/>
                  </a:lnTo>
                  <a:lnTo>
                    <a:pt x="1883" y="2670"/>
                  </a:lnTo>
                  <a:lnTo>
                    <a:pt x="1852" y="2711"/>
                  </a:lnTo>
                  <a:lnTo>
                    <a:pt x="1820" y="2751"/>
                  </a:lnTo>
                  <a:lnTo>
                    <a:pt x="1787" y="2790"/>
                  </a:lnTo>
                  <a:lnTo>
                    <a:pt x="1755" y="2828"/>
                  </a:lnTo>
                  <a:lnTo>
                    <a:pt x="1720" y="2864"/>
                  </a:lnTo>
                  <a:lnTo>
                    <a:pt x="1687" y="2900"/>
                  </a:lnTo>
                  <a:lnTo>
                    <a:pt x="1652" y="2935"/>
                  </a:lnTo>
                  <a:lnTo>
                    <a:pt x="1618" y="2968"/>
                  </a:lnTo>
                  <a:lnTo>
                    <a:pt x="1583" y="3000"/>
                  </a:lnTo>
                  <a:lnTo>
                    <a:pt x="1548" y="3031"/>
                  </a:lnTo>
                  <a:lnTo>
                    <a:pt x="1514" y="3061"/>
                  </a:lnTo>
                  <a:lnTo>
                    <a:pt x="1478" y="3090"/>
                  </a:lnTo>
                  <a:lnTo>
                    <a:pt x="1444" y="3117"/>
                  </a:lnTo>
                  <a:lnTo>
                    <a:pt x="1409" y="3144"/>
                  </a:lnTo>
                  <a:lnTo>
                    <a:pt x="1375" y="3169"/>
                  </a:lnTo>
                  <a:lnTo>
                    <a:pt x="1340" y="3193"/>
                  </a:lnTo>
                  <a:lnTo>
                    <a:pt x="1305" y="3215"/>
                  </a:lnTo>
                  <a:lnTo>
                    <a:pt x="1272" y="3237"/>
                  </a:lnTo>
                  <a:lnTo>
                    <a:pt x="1237" y="3257"/>
                  </a:lnTo>
                  <a:lnTo>
                    <a:pt x="1205" y="3277"/>
                  </a:lnTo>
                  <a:lnTo>
                    <a:pt x="1171" y="3295"/>
                  </a:lnTo>
                  <a:lnTo>
                    <a:pt x="1161" y="3274"/>
                  </a:lnTo>
                  <a:lnTo>
                    <a:pt x="1193" y="3255"/>
                  </a:lnTo>
                  <a:lnTo>
                    <a:pt x="1225" y="3237"/>
                  </a:lnTo>
                  <a:lnTo>
                    <a:pt x="1259" y="3216"/>
                  </a:lnTo>
                  <a:lnTo>
                    <a:pt x="1292" y="3195"/>
                  </a:lnTo>
                  <a:lnTo>
                    <a:pt x="1326" y="3172"/>
                  </a:lnTo>
                  <a:lnTo>
                    <a:pt x="1360" y="3148"/>
                  </a:lnTo>
                  <a:lnTo>
                    <a:pt x="1395" y="3124"/>
                  </a:lnTo>
                  <a:lnTo>
                    <a:pt x="1430" y="3098"/>
                  </a:lnTo>
                  <a:lnTo>
                    <a:pt x="1464" y="3071"/>
                  </a:lnTo>
                  <a:lnTo>
                    <a:pt x="1499" y="3043"/>
                  </a:lnTo>
                  <a:lnTo>
                    <a:pt x="1533" y="3012"/>
                  </a:lnTo>
                  <a:lnTo>
                    <a:pt x="1567" y="2982"/>
                  </a:lnTo>
                  <a:lnTo>
                    <a:pt x="1601" y="2950"/>
                  </a:lnTo>
                  <a:lnTo>
                    <a:pt x="1636" y="2917"/>
                  </a:lnTo>
                  <a:lnTo>
                    <a:pt x="1669" y="2883"/>
                  </a:lnTo>
                  <a:lnTo>
                    <a:pt x="1703" y="2848"/>
                  </a:lnTo>
                  <a:lnTo>
                    <a:pt x="1736" y="2811"/>
                  </a:lnTo>
                  <a:lnTo>
                    <a:pt x="1769" y="2774"/>
                  </a:lnTo>
                  <a:lnTo>
                    <a:pt x="1801" y="2736"/>
                  </a:lnTo>
                  <a:lnTo>
                    <a:pt x="1832" y="2696"/>
                  </a:lnTo>
                  <a:lnTo>
                    <a:pt x="1864" y="2655"/>
                  </a:lnTo>
                  <a:lnTo>
                    <a:pt x="1894" y="2613"/>
                  </a:lnTo>
                  <a:lnTo>
                    <a:pt x="1924" y="2571"/>
                  </a:lnTo>
                  <a:lnTo>
                    <a:pt x="1953" y="2526"/>
                  </a:lnTo>
                  <a:lnTo>
                    <a:pt x="1982" y="2481"/>
                  </a:lnTo>
                  <a:lnTo>
                    <a:pt x="2009" y="2436"/>
                  </a:lnTo>
                  <a:lnTo>
                    <a:pt x="2036" y="2388"/>
                  </a:lnTo>
                  <a:lnTo>
                    <a:pt x="2061" y="2339"/>
                  </a:lnTo>
                  <a:lnTo>
                    <a:pt x="2085" y="2291"/>
                  </a:lnTo>
                  <a:lnTo>
                    <a:pt x="2109" y="2240"/>
                  </a:lnTo>
                  <a:lnTo>
                    <a:pt x="2131" y="2189"/>
                  </a:lnTo>
                  <a:lnTo>
                    <a:pt x="2152" y="2136"/>
                  </a:lnTo>
                  <a:lnTo>
                    <a:pt x="2175" y="2145"/>
                  </a:lnTo>
                  <a:close/>
                  <a:moveTo>
                    <a:pt x="1171" y="3295"/>
                  </a:moveTo>
                  <a:lnTo>
                    <a:pt x="1166" y="3296"/>
                  </a:lnTo>
                  <a:lnTo>
                    <a:pt x="1161" y="3295"/>
                  </a:lnTo>
                  <a:lnTo>
                    <a:pt x="1166" y="3284"/>
                  </a:lnTo>
                  <a:lnTo>
                    <a:pt x="1171" y="3295"/>
                  </a:lnTo>
                  <a:close/>
                  <a:moveTo>
                    <a:pt x="1161" y="3295"/>
                  </a:moveTo>
                  <a:lnTo>
                    <a:pt x="1161" y="3295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1161" y="3295"/>
                  </a:moveTo>
                  <a:lnTo>
                    <a:pt x="1134" y="3281"/>
                  </a:lnTo>
                  <a:lnTo>
                    <a:pt x="1107" y="3267"/>
                  </a:lnTo>
                  <a:lnTo>
                    <a:pt x="1080" y="3252"/>
                  </a:lnTo>
                  <a:lnTo>
                    <a:pt x="1053" y="3236"/>
                  </a:lnTo>
                  <a:lnTo>
                    <a:pt x="1025" y="3219"/>
                  </a:lnTo>
                  <a:lnTo>
                    <a:pt x="997" y="3201"/>
                  </a:lnTo>
                  <a:lnTo>
                    <a:pt x="968" y="3183"/>
                  </a:lnTo>
                  <a:lnTo>
                    <a:pt x="941" y="3163"/>
                  </a:lnTo>
                  <a:lnTo>
                    <a:pt x="954" y="3144"/>
                  </a:lnTo>
                  <a:lnTo>
                    <a:pt x="982" y="3162"/>
                  </a:lnTo>
                  <a:lnTo>
                    <a:pt x="1009" y="3181"/>
                  </a:lnTo>
                  <a:lnTo>
                    <a:pt x="1038" y="3198"/>
                  </a:lnTo>
                  <a:lnTo>
                    <a:pt x="1065" y="3214"/>
                  </a:lnTo>
                  <a:lnTo>
                    <a:pt x="1092" y="3230"/>
                  </a:lnTo>
                  <a:lnTo>
                    <a:pt x="1119" y="3246"/>
                  </a:lnTo>
                  <a:lnTo>
                    <a:pt x="1146" y="3260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941" y="3163"/>
                  </a:moveTo>
                  <a:lnTo>
                    <a:pt x="913" y="3144"/>
                  </a:lnTo>
                  <a:lnTo>
                    <a:pt x="885" y="3124"/>
                  </a:lnTo>
                  <a:lnTo>
                    <a:pt x="857" y="3102"/>
                  </a:lnTo>
                  <a:lnTo>
                    <a:pt x="829" y="3080"/>
                  </a:lnTo>
                  <a:lnTo>
                    <a:pt x="801" y="3058"/>
                  </a:lnTo>
                  <a:lnTo>
                    <a:pt x="773" y="3034"/>
                  </a:lnTo>
                  <a:lnTo>
                    <a:pt x="746" y="3010"/>
                  </a:lnTo>
                  <a:lnTo>
                    <a:pt x="718" y="2985"/>
                  </a:lnTo>
                  <a:lnTo>
                    <a:pt x="734" y="2967"/>
                  </a:lnTo>
                  <a:lnTo>
                    <a:pt x="762" y="2992"/>
                  </a:lnTo>
                  <a:lnTo>
                    <a:pt x="789" y="3016"/>
                  </a:lnTo>
                  <a:lnTo>
                    <a:pt x="817" y="3039"/>
                  </a:lnTo>
                  <a:lnTo>
                    <a:pt x="844" y="3061"/>
                  </a:lnTo>
                  <a:lnTo>
                    <a:pt x="872" y="3082"/>
                  </a:lnTo>
                  <a:lnTo>
                    <a:pt x="899" y="3104"/>
                  </a:lnTo>
                  <a:lnTo>
                    <a:pt x="927" y="3125"/>
                  </a:lnTo>
                  <a:lnTo>
                    <a:pt x="954" y="3144"/>
                  </a:lnTo>
                  <a:lnTo>
                    <a:pt x="941" y="3163"/>
                  </a:lnTo>
                  <a:close/>
                  <a:moveTo>
                    <a:pt x="718" y="2985"/>
                  </a:moveTo>
                  <a:lnTo>
                    <a:pt x="682" y="2953"/>
                  </a:lnTo>
                  <a:lnTo>
                    <a:pt x="648" y="2918"/>
                  </a:lnTo>
                  <a:lnTo>
                    <a:pt x="613" y="2883"/>
                  </a:lnTo>
                  <a:lnTo>
                    <a:pt x="579" y="2847"/>
                  </a:lnTo>
                  <a:lnTo>
                    <a:pt x="545" y="2809"/>
                  </a:lnTo>
                  <a:lnTo>
                    <a:pt x="512" y="2770"/>
                  </a:lnTo>
                  <a:lnTo>
                    <a:pt x="479" y="2730"/>
                  </a:lnTo>
                  <a:lnTo>
                    <a:pt x="448" y="2689"/>
                  </a:lnTo>
                  <a:lnTo>
                    <a:pt x="417" y="2647"/>
                  </a:lnTo>
                  <a:lnTo>
                    <a:pt x="385" y="2604"/>
                  </a:lnTo>
                  <a:lnTo>
                    <a:pt x="356" y="2560"/>
                  </a:lnTo>
                  <a:lnTo>
                    <a:pt x="327" y="2514"/>
                  </a:lnTo>
                  <a:lnTo>
                    <a:pt x="299" y="2468"/>
                  </a:lnTo>
                  <a:lnTo>
                    <a:pt x="272" y="2420"/>
                  </a:lnTo>
                  <a:lnTo>
                    <a:pt x="245" y="2372"/>
                  </a:lnTo>
                  <a:lnTo>
                    <a:pt x="220" y="2322"/>
                  </a:lnTo>
                  <a:lnTo>
                    <a:pt x="196" y="2270"/>
                  </a:lnTo>
                  <a:lnTo>
                    <a:pt x="173" y="2218"/>
                  </a:lnTo>
                  <a:lnTo>
                    <a:pt x="152" y="2166"/>
                  </a:lnTo>
                  <a:lnTo>
                    <a:pt x="131" y="2112"/>
                  </a:lnTo>
                  <a:lnTo>
                    <a:pt x="112" y="2056"/>
                  </a:lnTo>
                  <a:lnTo>
                    <a:pt x="95" y="2000"/>
                  </a:lnTo>
                  <a:lnTo>
                    <a:pt x="78" y="1943"/>
                  </a:lnTo>
                  <a:lnTo>
                    <a:pt x="63" y="1885"/>
                  </a:lnTo>
                  <a:lnTo>
                    <a:pt x="50" y="1825"/>
                  </a:lnTo>
                  <a:lnTo>
                    <a:pt x="38" y="1765"/>
                  </a:lnTo>
                  <a:lnTo>
                    <a:pt x="29" y="1703"/>
                  </a:lnTo>
                  <a:lnTo>
                    <a:pt x="20" y="1641"/>
                  </a:lnTo>
                  <a:lnTo>
                    <a:pt x="14" y="1578"/>
                  </a:lnTo>
                  <a:lnTo>
                    <a:pt x="9" y="1513"/>
                  </a:lnTo>
                  <a:lnTo>
                    <a:pt x="6" y="1447"/>
                  </a:lnTo>
                  <a:lnTo>
                    <a:pt x="5" y="1381"/>
                  </a:lnTo>
                  <a:lnTo>
                    <a:pt x="30" y="1381"/>
                  </a:lnTo>
                  <a:lnTo>
                    <a:pt x="31" y="1447"/>
                  </a:lnTo>
                  <a:lnTo>
                    <a:pt x="33" y="1512"/>
                  </a:lnTo>
                  <a:lnTo>
                    <a:pt x="38" y="1576"/>
                  </a:lnTo>
                  <a:lnTo>
                    <a:pt x="45" y="1639"/>
                  </a:lnTo>
                  <a:lnTo>
                    <a:pt x="53" y="1700"/>
                  </a:lnTo>
                  <a:lnTo>
                    <a:pt x="63" y="1761"/>
                  </a:lnTo>
                  <a:lnTo>
                    <a:pt x="74" y="1820"/>
                  </a:lnTo>
                  <a:lnTo>
                    <a:pt x="87" y="1879"/>
                  </a:lnTo>
                  <a:lnTo>
                    <a:pt x="102" y="1937"/>
                  </a:lnTo>
                  <a:lnTo>
                    <a:pt x="118" y="1993"/>
                  </a:lnTo>
                  <a:lnTo>
                    <a:pt x="136" y="2049"/>
                  </a:lnTo>
                  <a:lnTo>
                    <a:pt x="154" y="2103"/>
                  </a:lnTo>
                  <a:lnTo>
                    <a:pt x="175" y="2157"/>
                  </a:lnTo>
                  <a:lnTo>
                    <a:pt x="196" y="2210"/>
                  </a:lnTo>
                  <a:lnTo>
                    <a:pt x="219" y="2261"/>
                  </a:lnTo>
                  <a:lnTo>
                    <a:pt x="243" y="2311"/>
                  </a:lnTo>
                  <a:lnTo>
                    <a:pt x="267" y="2360"/>
                  </a:lnTo>
                  <a:lnTo>
                    <a:pt x="292" y="2409"/>
                  </a:lnTo>
                  <a:lnTo>
                    <a:pt x="319" y="2456"/>
                  </a:lnTo>
                  <a:lnTo>
                    <a:pt x="347" y="2501"/>
                  </a:lnTo>
                  <a:lnTo>
                    <a:pt x="377" y="2547"/>
                  </a:lnTo>
                  <a:lnTo>
                    <a:pt x="406" y="2590"/>
                  </a:lnTo>
                  <a:lnTo>
                    <a:pt x="436" y="2633"/>
                  </a:lnTo>
                  <a:lnTo>
                    <a:pt x="467" y="2675"/>
                  </a:lnTo>
                  <a:lnTo>
                    <a:pt x="499" y="2715"/>
                  </a:lnTo>
                  <a:lnTo>
                    <a:pt x="531" y="2755"/>
                  </a:lnTo>
                  <a:lnTo>
                    <a:pt x="563" y="2793"/>
                  </a:lnTo>
                  <a:lnTo>
                    <a:pt x="597" y="2830"/>
                  </a:lnTo>
                  <a:lnTo>
                    <a:pt x="630" y="2866"/>
                  </a:lnTo>
                  <a:lnTo>
                    <a:pt x="665" y="2901"/>
                  </a:lnTo>
                  <a:lnTo>
                    <a:pt x="699" y="2935"/>
                  </a:lnTo>
                  <a:lnTo>
                    <a:pt x="734" y="2967"/>
                  </a:lnTo>
                  <a:lnTo>
                    <a:pt x="718" y="2985"/>
                  </a:lnTo>
                  <a:close/>
                  <a:moveTo>
                    <a:pt x="5" y="1381"/>
                  </a:moveTo>
                  <a:lnTo>
                    <a:pt x="0" y="727"/>
                  </a:lnTo>
                  <a:lnTo>
                    <a:pt x="24" y="727"/>
                  </a:lnTo>
                  <a:lnTo>
                    <a:pt x="30" y="1381"/>
                  </a:lnTo>
                  <a:lnTo>
                    <a:pt x="5" y="1381"/>
                  </a:lnTo>
                  <a:close/>
                  <a:moveTo>
                    <a:pt x="0" y="727"/>
                  </a:moveTo>
                  <a:lnTo>
                    <a:pt x="1" y="723"/>
                  </a:lnTo>
                  <a:lnTo>
                    <a:pt x="4" y="718"/>
                  </a:lnTo>
                  <a:lnTo>
                    <a:pt x="7" y="716"/>
                  </a:lnTo>
                  <a:lnTo>
                    <a:pt x="11" y="715"/>
                  </a:lnTo>
                  <a:lnTo>
                    <a:pt x="11" y="727"/>
                  </a:lnTo>
                  <a:lnTo>
                    <a:pt x="0" y="727"/>
                  </a:lnTo>
                  <a:close/>
                  <a:moveTo>
                    <a:pt x="11" y="715"/>
                  </a:moveTo>
                  <a:lnTo>
                    <a:pt x="16" y="715"/>
                  </a:lnTo>
                  <a:lnTo>
                    <a:pt x="19" y="715"/>
                  </a:lnTo>
                  <a:lnTo>
                    <a:pt x="19" y="739"/>
                  </a:lnTo>
                  <a:lnTo>
                    <a:pt x="16" y="739"/>
                  </a:lnTo>
                  <a:lnTo>
                    <a:pt x="11" y="739"/>
                  </a:lnTo>
                  <a:lnTo>
                    <a:pt x="11" y="715"/>
                  </a:lnTo>
                  <a:close/>
                  <a:moveTo>
                    <a:pt x="19" y="715"/>
                  </a:moveTo>
                  <a:lnTo>
                    <a:pt x="47" y="714"/>
                  </a:lnTo>
                  <a:lnTo>
                    <a:pt x="75" y="711"/>
                  </a:lnTo>
                  <a:lnTo>
                    <a:pt x="103" y="705"/>
                  </a:lnTo>
                  <a:lnTo>
                    <a:pt x="132" y="699"/>
                  </a:lnTo>
                  <a:lnTo>
                    <a:pt x="161" y="691"/>
                  </a:lnTo>
                  <a:lnTo>
                    <a:pt x="190" y="681"/>
                  </a:lnTo>
                  <a:lnTo>
                    <a:pt x="218" y="670"/>
                  </a:lnTo>
                  <a:lnTo>
                    <a:pt x="246" y="656"/>
                  </a:lnTo>
                  <a:lnTo>
                    <a:pt x="274" y="642"/>
                  </a:lnTo>
                  <a:lnTo>
                    <a:pt x="301" y="625"/>
                  </a:lnTo>
                  <a:lnTo>
                    <a:pt x="328" y="608"/>
                  </a:lnTo>
                  <a:lnTo>
                    <a:pt x="355" y="589"/>
                  </a:lnTo>
                  <a:lnTo>
                    <a:pt x="381" y="569"/>
                  </a:lnTo>
                  <a:lnTo>
                    <a:pt x="407" y="548"/>
                  </a:lnTo>
                  <a:lnTo>
                    <a:pt x="432" y="526"/>
                  </a:lnTo>
                  <a:lnTo>
                    <a:pt x="455" y="502"/>
                  </a:lnTo>
                  <a:lnTo>
                    <a:pt x="473" y="520"/>
                  </a:lnTo>
                  <a:lnTo>
                    <a:pt x="448" y="543"/>
                  </a:lnTo>
                  <a:lnTo>
                    <a:pt x="422" y="567"/>
                  </a:lnTo>
                  <a:lnTo>
                    <a:pt x="396" y="589"/>
                  </a:lnTo>
                  <a:lnTo>
                    <a:pt x="369" y="609"/>
                  </a:lnTo>
                  <a:lnTo>
                    <a:pt x="341" y="629"/>
                  </a:lnTo>
                  <a:lnTo>
                    <a:pt x="313" y="647"/>
                  </a:lnTo>
                  <a:lnTo>
                    <a:pt x="285" y="663"/>
                  </a:lnTo>
                  <a:lnTo>
                    <a:pt x="256" y="678"/>
                  </a:lnTo>
                  <a:lnTo>
                    <a:pt x="226" y="692"/>
                  </a:lnTo>
                  <a:lnTo>
                    <a:pt x="196" y="704"/>
                  </a:lnTo>
                  <a:lnTo>
                    <a:pt x="167" y="714"/>
                  </a:lnTo>
                  <a:lnTo>
                    <a:pt x="137" y="723"/>
                  </a:lnTo>
                  <a:lnTo>
                    <a:pt x="108" y="730"/>
                  </a:lnTo>
                  <a:lnTo>
                    <a:pt x="77" y="735"/>
                  </a:lnTo>
                  <a:lnTo>
                    <a:pt x="48" y="738"/>
                  </a:lnTo>
                  <a:lnTo>
                    <a:pt x="19" y="739"/>
                  </a:lnTo>
                  <a:lnTo>
                    <a:pt x="19" y="715"/>
                  </a:lnTo>
                  <a:close/>
                  <a:moveTo>
                    <a:pt x="455" y="502"/>
                  </a:moveTo>
                  <a:lnTo>
                    <a:pt x="478" y="478"/>
                  </a:lnTo>
                  <a:lnTo>
                    <a:pt x="501" y="452"/>
                  </a:lnTo>
                  <a:lnTo>
                    <a:pt x="521" y="426"/>
                  </a:lnTo>
                  <a:lnTo>
                    <a:pt x="542" y="399"/>
                  </a:lnTo>
                  <a:lnTo>
                    <a:pt x="560" y="370"/>
                  </a:lnTo>
                  <a:lnTo>
                    <a:pt x="579" y="341"/>
                  </a:lnTo>
                  <a:lnTo>
                    <a:pt x="595" y="311"/>
                  </a:lnTo>
                  <a:lnTo>
                    <a:pt x="610" y="281"/>
                  </a:lnTo>
                  <a:lnTo>
                    <a:pt x="623" y="251"/>
                  </a:lnTo>
                  <a:lnTo>
                    <a:pt x="636" y="219"/>
                  </a:lnTo>
                  <a:lnTo>
                    <a:pt x="645" y="187"/>
                  </a:lnTo>
                  <a:lnTo>
                    <a:pt x="654" y="155"/>
                  </a:lnTo>
                  <a:lnTo>
                    <a:pt x="662" y="122"/>
                  </a:lnTo>
                  <a:lnTo>
                    <a:pt x="667" y="89"/>
                  </a:lnTo>
                  <a:lnTo>
                    <a:pt x="670" y="56"/>
                  </a:lnTo>
                  <a:lnTo>
                    <a:pt x="671" y="23"/>
                  </a:lnTo>
                  <a:lnTo>
                    <a:pt x="695" y="23"/>
                  </a:lnTo>
                  <a:lnTo>
                    <a:pt x="694" y="57"/>
                  </a:lnTo>
                  <a:lnTo>
                    <a:pt x="691" y="92"/>
                  </a:lnTo>
                  <a:lnTo>
                    <a:pt x="685" y="125"/>
                  </a:lnTo>
                  <a:lnTo>
                    <a:pt x="678" y="160"/>
                  </a:lnTo>
                  <a:lnTo>
                    <a:pt x="669" y="193"/>
                  </a:lnTo>
                  <a:lnTo>
                    <a:pt x="658" y="227"/>
                  </a:lnTo>
                  <a:lnTo>
                    <a:pt x="647" y="259"/>
                  </a:lnTo>
                  <a:lnTo>
                    <a:pt x="633" y="291"/>
                  </a:lnTo>
                  <a:lnTo>
                    <a:pt x="616" y="322"/>
                  </a:lnTo>
                  <a:lnTo>
                    <a:pt x="600" y="353"/>
                  </a:lnTo>
                  <a:lnTo>
                    <a:pt x="582" y="382"/>
                  </a:lnTo>
                  <a:lnTo>
                    <a:pt x="562" y="412"/>
                  </a:lnTo>
                  <a:lnTo>
                    <a:pt x="542" y="441"/>
                  </a:lnTo>
                  <a:lnTo>
                    <a:pt x="519" y="468"/>
                  </a:lnTo>
                  <a:lnTo>
                    <a:pt x="496" y="494"/>
                  </a:lnTo>
                  <a:lnTo>
                    <a:pt x="473" y="520"/>
                  </a:lnTo>
                  <a:lnTo>
                    <a:pt x="455" y="502"/>
                  </a:lnTo>
                  <a:close/>
                  <a:moveTo>
                    <a:pt x="671" y="23"/>
                  </a:moveTo>
                  <a:lnTo>
                    <a:pt x="671" y="17"/>
                  </a:lnTo>
                  <a:lnTo>
                    <a:pt x="671" y="13"/>
                  </a:lnTo>
                  <a:lnTo>
                    <a:pt x="695" y="13"/>
                  </a:lnTo>
                  <a:lnTo>
                    <a:pt x="695" y="17"/>
                  </a:lnTo>
                  <a:lnTo>
                    <a:pt x="695" y="23"/>
                  </a:lnTo>
                  <a:lnTo>
                    <a:pt x="671" y="23"/>
                  </a:lnTo>
                  <a:close/>
                  <a:moveTo>
                    <a:pt x="671" y="13"/>
                  </a:moveTo>
                  <a:lnTo>
                    <a:pt x="672" y="9"/>
                  </a:lnTo>
                  <a:lnTo>
                    <a:pt x="675" y="4"/>
                  </a:lnTo>
                  <a:lnTo>
                    <a:pt x="679" y="1"/>
                  </a:lnTo>
                  <a:lnTo>
                    <a:pt x="683" y="0"/>
                  </a:lnTo>
                  <a:lnTo>
                    <a:pt x="683" y="13"/>
                  </a:lnTo>
                  <a:lnTo>
                    <a:pt x="671" y="1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1379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3"/>
                <a:gd name="T1" fmla="*/ 104 h 2607"/>
                <a:gd name="T2" fmla="*/ 0 w 3"/>
                <a:gd name="T3" fmla="*/ 104 h 2607"/>
                <a:gd name="T4" fmla="*/ 0 w 3"/>
                <a:gd name="T5" fmla="*/ 104 h 2607"/>
                <a:gd name="T6" fmla="*/ 0 w 3"/>
                <a:gd name="T7" fmla="*/ 104 h 2607"/>
                <a:gd name="T8" fmla="*/ 0 w 3"/>
                <a:gd name="T9" fmla="*/ 104 h 2607"/>
                <a:gd name="T10" fmla="*/ 0 w 3"/>
                <a:gd name="T11" fmla="*/ 0 h 2607"/>
                <a:gd name="T12" fmla="*/ 0 w 3"/>
                <a:gd name="T13" fmla="*/ 0 h 2607"/>
                <a:gd name="T14" fmla="*/ 0 w 3"/>
                <a:gd name="T15" fmla="*/ 0 h 2607"/>
                <a:gd name="T16" fmla="*/ 0 w 3"/>
                <a:gd name="T17" fmla="*/ 0 h 2607"/>
                <a:gd name="T18" fmla="*/ 0 w 3"/>
                <a:gd name="T19" fmla="*/ 0 h 2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2607"/>
                <a:gd name="T32" fmla="*/ 3 w 3"/>
                <a:gd name="T33" fmla="*/ 2607 h 26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2607">
                  <a:moveTo>
                    <a:pt x="0" y="2596"/>
                  </a:moveTo>
                  <a:lnTo>
                    <a:pt x="1" y="2607"/>
                  </a:lnTo>
                  <a:lnTo>
                    <a:pt x="3" y="2596"/>
                  </a:lnTo>
                  <a:lnTo>
                    <a:pt x="1" y="2596"/>
                  </a:lnTo>
                  <a:lnTo>
                    <a:pt x="0" y="2596"/>
                  </a:lnTo>
                  <a:close/>
                  <a:moveTo>
                    <a:pt x="3" y="11"/>
                  </a:moveTo>
                  <a:lnTo>
                    <a:pt x="1" y="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1380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14"/>
                <a:gd name="T1" fmla="*/ 102 h 2607"/>
                <a:gd name="T2" fmla="*/ 0 w 14"/>
                <a:gd name="T3" fmla="*/ 104 h 2607"/>
                <a:gd name="T4" fmla="*/ 0 w 14"/>
                <a:gd name="T5" fmla="*/ 102 h 2607"/>
                <a:gd name="T6" fmla="*/ 0 w 14"/>
                <a:gd name="T7" fmla="*/ 102 h 2607"/>
                <a:gd name="T8" fmla="*/ 0 w 14"/>
                <a:gd name="T9" fmla="*/ 102 h 2607"/>
                <a:gd name="T10" fmla="*/ 0 w 14"/>
                <a:gd name="T11" fmla="*/ 102 h 2607"/>
                <a:gd name="T12" fmla="*/ 0 w 14"/>
                <a:gd name="T13" fmla="*/ 102 h 2607"/>
                <a:gd name="T14" fmla="*/ 0 w 14"/>
                <a:gd name="T15" fmla="*/ 2 h 2607"/>
                <a:gd name="T16" fmla="*/ 0 w 14"/>
                <a:gd name="T17" fmla="*/ 0 h 2607"/>
                <a:gd name="T18" fmla="*/ 0 w 14"/>
                <a:gd name="T19" fmla="*/ 2 h 2607"/>
                <a:gd name="T20" fmla="*/ 0 w 14"/>
                <a:gd name="T21" fmla="*/ 2 h 2607"/>
                <a:gd name="T22" fmla="*/ 0 w 14"/>
                <a:gd name="T23" fmla="*/ 2 h 2607"/>
                <a:gd name="T24" fmla="*/ 0 w 14"/>
                <a:gd name="T25" fmla="*/ 2 h 2607"/>
                <a:gd name="T26" fmla="*/ 0 w 14"/>
                <a:gd name="T27" fmla="*/ 2 h 26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"/>
                <a:gd name="T43" fmla="*/ 0 h 2607"/>
                <a:gd name="T44" fmla="*/ 14 w 14"/>
                <a:gd name="T45" fmla="*/ 2607 h 260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" h="2607">
                  <a:moveTo>
                    <a:pt x="0" y="2561"/>
                  </a:moveTo>
                  <a:lnTo>
                    <a:pt x="7" y="2607"/>
                  </a:lnTo>
                  <a:lnTo>
                    <a:pt x="13" y="2561"/>
                  </a:lnTo>
                  <a:lnTo>
                    <a:pt x="12" y="2561"/>
                  </a:lnTo>
                  <a:lnTo>
                    <a:pt x="11" y="2561"/>
                  </a:lnTo>
                  <a:lnTo>
                    <a:pt x="6" y="2561"/>
                  </a:lnTo>
                  <a:lnTo>
                    <a:pt x="0" y="2561"/>
                  </a:lnTo>
                  <a:close/>
                  <a:moveTo>
                    <a:pt x="14" y="45"/>
                  </a:moveTo>
                  <a:lnTo>
                    <a:pt x="7" y="0"/>
                  </a:lnTo>
                  <a:lnTo>
                    <a:pt x="1" y="45"/>
                  </a:lnTo>
                  <a:lnTo>
                    <a:pt x="6" y="45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4" y="4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1381"/>
            <p:cNvSpPr>
              <a:spLocks noEditPoints="1"/>
            </p:cNvSpPr>
            <p:nvPr/>
          </p:nvSpPr>
          <p:spPr bwMode="auto">
            <a:xfrm>
              <a:off x="2862" y="1587"/>
              <a:ext cx="4" cy="518"/>
            </a:xfrm>
            <a:custGeom>
              <a:avLst/>
              <a:gdLst>
                <a:gd name="T0" fmla="*/ 0 w 23"/>
                <a:gd name="T1" fmla="*/ 0 h 2585"/>
                <a:gd name="T2" fmla="*/ 0 w 23"/>
                <a:gd name="T3" fmla="*/ 0 h 2585"/>
                <a:gd name="T4" fmla="*/ 0 w 23"/>
                <a:gd name="T5" fmla="*/ 0 h 2585"/>
                <a:gd name="T6" fmla="*/ 0 w 23"/>
                <a:gd name="T7" fmla="*/ 3 h 2585"/>
                <a:gd name="T8" fmla="*/ 0 w 23"/>
                <a:gd name="T9" fmla="*/ 3 h 2585"/>
                <a:gd name="T10" fmla="*/ 1 w 23"/>
                <a:gd name="T11" fmla="*/ 3 h 2585"/>
                <a:gd name="T12" fmla="*/ 1 w 23"/>
                <a:gd name="T13" fmla="*/ 3 h 2585"/>
                <a:gd name="T14" fmla="*/ 1 w 23"/>
                <a:gd name="T15" fmla="*/ 3 h 2585"/>
                <a:gd name="T16" fmla="*/ 0 w 23"/>
                <a:gd name="T17" fmla="*/ 0 h 2585"/>
                <a:gd name="T18" fmla="*/ 0 w 23"/>
                <a:gd name="T19" fmla="*/ 103 h 2585"/>
                <a:gd name="T20" fmla="*/ 0 w 23"/>
                <a:gd name="T21" fmla="*/ 103 h 2585"/>
                <a:gd name="T22" fmla="*/ 0 w 23"/>
                <a:gd name="T23" fmla="*/ 103 h 2585"/>
                <a:gd name="T24" fmla="*/ 1 w 23"/>
                <a:gd name="T25" fmla="*/ 101 h 2585"/>
                <a:gd name="T26" fmla="*/ 1 w 23"/>
                <a:gd name="T27" fmla="*/ 101 h 2585"/>
                <a:gd name="T28" fmla="*/ 1 w 23"/>
                <a:gd name="T29" fmla="*/ 101 h 2585"/>
                <a:gd name="T30" fmla="*/ 0 w 23"/>
                <a:gd name="T31" fmla="*/ 101 h 2585"/>
                <a:gd name="T32" fmla="*/ 0 w 23"/>
                <a:gd name="T33" fmla="*/ 101 h 2585"/>
                <a:gd name="T34" fmla="*/ 0 w 23"/>
                <a:gd name="T35" fmla="*/ 103 h 25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"/>
                <a:gd name="T55" fmla="*/ 0 h 2585"/>
                <a:gd name="T56" fmla="*/ 23 w 23"/>
                <a:gd name="T57" fmla="*/ 2585 h 25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" h="2585">
                  <a:moveTo>
                    <a:pt x="13" y="0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1" y="68"/>
                  </a:lnTo>
                  <a:lnTo>
                    <a:pt x="7" y="68"/>
                  </a:lnTo>
                  <a:lnTo>
                    <a:pt x="15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13" y="0"/>
                  </a:lnTo>
                  <a:close/>
                  <a:moveTo>
                    <a:pt x="10" y="2585"/>
                  </a:moveTo>
                  <a:lnTo>
                    <a:pt x="11" y="2585"/>
                  </a:lnTo>
                  <a:lnTo>
                    <a:pt x="13" y="2585"/>
                  </a:lnTo>
                  <a:lnTo>
                    <a:pt x="23" y="2517"/>
                  </a:lnTo>
                  <a:lnTo>
                    <a:pt x="18" y="2517"/>
                  </a:lnTo>
                  <a:lnTo>
                    <a:pt x="15" y="2517"/>
                  </a:lnTo>
                  <a:lnTo>
                    <a:pt x="7" y="2517"/>
                  </a:lnTo>
                  <a:lnTo>
                    <a:pt x="0" y="2517"/>
                  </a:lnTo>
                  <a:lnTo>
                    <a:pt x="10" y="258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1382"/>
            <p:cNvSpPr>
              <a:spLocks noEditPoints="1"/>
            </p:cNvSpPr>
            <p:nvPr/>
          </p:nvSpPr>
          <p:spPr bwMode="auto">
            <a:xfrm>
              <a:off x="2859" y="1590"/>
              <a:ext cx="8" cy="503"/>
            </a:xfrm>
            <a:custGeom>
              <a:avLst/>
              <a:gdLst>
                <a:gd name="T0" fmla="*/ 1 w 32"/>
                <a:gd name="T1" fmla="*/ 0 h 2516"/>
                <a:gd name="T2" fmla="*/ 1 w 32"/>
                <a:gd name="T3" fmla="*/ 0 h 2516"/>
                <a:gd name="T4" fmla="*/ 1 w 32"/>
                <a:gd name="T5" fmla="*/ 0 h 2516"/>
                <a:gd name="T6" fmla="*/ 1 w 32"/>
                <a:gd name="T7" fmla="*/ 0 h 2516"/>
                <a:gd name="T8" fmla="*/ 0 w 32"/>
                <a:gd name="T9" fmla="*/ 0 h 2516"/>
                <a:gd name="T10" fmla="*/ 0 w 32"/>
                <a:gd name="T11" fmla="*/ 3 h 2516"/>
                <a:gd name="T12" fmla="*/ 0 w 32"/>
                <a:gd name="T13" fmla="*/ 3 h 2516"/>
                <a:gd name="T14" fmla="*/ 1 w 32"/>
                <a:gd name="T15" fmla="*/ 3 h 2516"/>
                <a:gd name="T16" fmla="*/ 1 w 32"/>
                <a:gd name="T17" fmla="*/ 3 h 2516"/>
                <a:gd name="T18" fmla="*/ 1 w 32"/>
                <a:gd name="T19" fmla="*/ 3 h 2516"/>
                <a:gd name="T20" fmla="*/ 1 w 32"/>
                <a:gd name="T21" fmla="*/ 0 h 2516"/>
                <a:gd name="T22" fmla="*/ 0 w 32"/>
                <a:gd name="T23" fmla="*/ 101 h 2516"/>
                <a:gd name="T24" fmla="*/ 1 w 32"/>
                <a:gd name="T25" fmla="*/ 101 h 2516"/>
                <a:gd name="T26" fmla="*/ 1 w 32"/>
                <a:gd name="T27" fmla="*/ 101 h 2516"/>
                <a:gd name="T28" fmla="*/ 1 w 32"/>
                <a:gd name="T29" fmla="*/ 101 h 2516"/>
                <a:gd name="T30" fmla="*/ 1 w 32"/>
                <a:gd name="T31" fmla="*/ 101 h 2516"/>
                <a:gd name="T32" fmla="*/ 1 w 32"/>
                <a:gd name="T33" fmla="*/ 98 h 2516"/>
                <a:gd name="T34" fmla="*/ 1 w 32"/>
                <a:gd name="T35" fmla="*/ 98 h 2516"/>
                <a:gd name="T36" fmla="*/ 1 w 32"/>
                <a:gd name="T37" fmla="*/ 98 h 2516"/>
                <a:gd name="T38" fmla="*/ 0 w 32"/>
                <a:gd name="T39" fmla="*/ 98 h 2516"/>
                <a:gd name="T40" fmla="*/ 0 w 32"/>
                <a:gd name="T41" fmla="*/ 98 h 2516"/>
                <a:gd name="T42" fmla="*/ 0 w 32"/>
                <a:gd name="T43" fmla="*/ 101 h 25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2"/>
                <a:gd name="T67" fmla="*/ 0 h 2516"/>
                <a:gd name="T68" fmla="*/ 32 w 32"/>
                <a:gd name="T69" fmla="*/ 2516 h 25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2" h="2516">
                  <a:moveTo>
                    <a:pt x="22" y="0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1" y="68"/>
                  </a:lnTo>
                  <a:lnTo>
                    <a:pt x="9" y="68"/>
                  </a:lnTo>
                  <a:lnTo>
                    <a:pt x="19" y="68"/>
                  </a:lnTo>
                  <a:lnTo>
                    <a:pt x="25" y="68"/>
                  </a:lnTo>
                  <a:lnTo>
                    <a:pt x="32" y="68"/>
                  </a:lnTo>
                  <a:lnTo>
                    <a:pt x="22" y="0"/>
                  </a:lnTo>
                  <a:close/>
                  <a:moveTo>
                    <a:pt x="8" y="2516"/>
                  </a:moveTo>
                  <a:lnTo>
                    <a:pt x="14" y="2516"/>
                  </a:lnTo>
                  <a:lnTo>
                    <a:pt x="19" y="2516"/>
                  </a:lnTo>
                  <a:lnTo>
                    <a:pt x="20" y="2516"/>
                  </a:lnTo>
                  <a:lnTo>
                    <a:pt x="21" y="2516"/>
                  </a:lnTo>
                  <a:lnTo>
                    <a:pt x="32" y="2448"/>
                  </a:lnTo>
                  <a:lnTo>
                    <a:pt x="25" y="2448"/>
                  </a:lnTo>
                  <a:lnTo>
                    <a:pt x="19" y="2448"/>
                  </a:lnTo>
                  <a:lnTo>
                    <a:pt x="9" y="2448"/>
                  </a:lnTo>
                  <a:lnTo>
                    <a:pt x="0" y="2448"/>
                  </a:lnTo>
                  <a:lnTo>
                    <a:pt x="8" y="251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1383"/>
            <p:cNvSpPr>
              <a:spLocks noEditPoints="1"/>
            </p:cNvSpPr>
            <p:nvPr/>
          </p:nvSpPr>
          <p:spPr bwMode="auto">
            <a:xfrm>
              <a:off x="2859" y="1602"/>
              <a:ext cx="8" cy="488"/>
            </a:xfrm>
            <a:custGeom>
              <a:avLst/>
              <a:gdLst>
                <a:gd name="T0" fmla="*/ 1 w 43"/>
                <a:gd name="T1" fmla="*/ 0 h 2449"/>
                <a:gd name="T2" fmla="*/ 1 w 43"/>
                <a:gd name="T3" fmla="*/ 0 h 2449"/>
                <a:gd name="T4" fmla="*/ 1 w 43"/>
                <a:gd name="T5" fmla="*/ 0 h 2449"/>
                <a:gd name="T6" fmla="*/ 1 w 43"/>
                <a:gd name="T7" fmla="*/ 0 h 2449"/>
                <a:gd name="T8" fmla="*/ 0 w 43"/>
                <a:gd name="T9" fmla="*/ 0 h 2449"/>
                <a:gd name="T10" fmla="*/ 0 w 43"/>
                <a:gd name="T11" fmla="*/ 3 h 2449"/>
                <a:gd name="T12" fmla="*/ 0 w 43"/>
                <a:gd name="T13" fmla="*/ 3 h 2449"/>
                <a:gd name="T14" fmla="*/ 1 w 43"/>
                <a:gd name="T15" fmla="*/ 3 h 2449"/>
                <a:gd name="T16" fmla="*/ 1 w 43"/>
                <a:gd name="T17" fmla="*/ 3 h 2449"/>
                <a:gd name="T18" fmla="*/ 1 w 43"/>
                <a:gd name="T19" fmla="*/ 3 h 2449"/>
                <a:gd name="T20" fmla="*/ 1 w 43"/>
                <a:gd name="T21" fmla="*/ 0 h 2449"/>
                <a:gd name="T22" fmla="*/ 0 w 43"/>
                <a:gd name="T23" fmla="*/ 98 h 2449"/>
                <a:gd name="T24" fmla="*/ 1 w 43"/>
                <a:gd name="T25" fmla="*/ 98 h 2449"/>
                <a:gd name="T26" fmla="*/ 1 w 43"/>
                <a:gd name="T27" fmla="*/ 98 h 2449"/>
                <a:gd name="T28" fmla="*/ 1 w 43"/>
                <a:gd name="T29" fmla="*/ 98 h 2449"/>
                <a:gd name="T30" fmla="*/ 1 w 43"/>
                <a:gd name="T31" fmla="*/ 98 h 2449"/>
                <a:gd name="T32" fmla="*/ 1 w 43"/>
                <a:gd name="T33" fmla="*/ 95 h 2449"/>
                <a:gd name="T34" fmla="*/ 1 w 43"/>
                <a:gd name="T35" fmla="*/ 95 h 2449"/>
                <a:gd name="T36" fmla="*/ 1 w 43"/>
                <a:gd name="T37" fmla="*/ 95 h 2449"/>
                <a:gd name="T38" fmla="*/ 0 w 43"/>
                <a:gd name="T39" fmla="*/ 95 h 2449"/>
                <a:gd name="T40" fmla="*/ 0 w 43"/>
                <a:gd name="T41" fmla="*/ 95 h 2449"/>
                <a:gd name="T42" fmla="*/ 0 w 43"/>
                <a:gd name="T43" fmla="*/ 98 h 24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"/>
                <a:gd name="T67" fmla="*/ 0 h 2449"/>
                <a:gd name="T68" fmla="*/ 43 w 43"/>
                <a:gd name="T69" fmla="*/ 2449 h 24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" h="2449">
                  <a:moveTo>
                    <a:pt x="33" y="0"/>
                  </a:moveTo>
                  <a:lnTo>
                    <a:pt x="29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2" y="68"/>
                  </a:lnTo>
                  <a:lnTo>
                    <a:pt x="13" y="68"/>
                  </a:lnTo>
                  <a:lnTo>
                    <a:pt x="25" y="68"/>
                  </a:lnTo>
                  <a:lnTo>
                    <a:pt x="34" y="68"/>
                  </a:lnTo>
                  <a:lnTo>
                    <a:pt x="43" y="68"/>
                  </a:lnTo>
                  <a:lnTo>
                    <a:pt x="33" y="0"/>
                  </a:lnTo>
                  <a:close/>
                  <a:moveTo>
                    <a:pt x="10" y="2449"/>
                  </a:moveTo>
                  <a:lnTo>
                    <a:pt x="17" y="2449"/>
                  </a:lnTo>
                  <a:lnTo>
                    <a:pt x="25" y="2449"/>
                  </a:lnTo>
                  <a:lnTo>
                    <a:pt x="28" y="2449"/>
                  </a:lnTo>
                  <a:lnTo>
                    <a:pt x="33" y="2449"/>
                  </a:lnTo>
                  <a:lnTo>
                    <a:pt x="42" y="2381"/>
                  </a:lnTo>
                  <a:lnTo>
                    <a:pt x="34" y="2381"/>
                  </a:lnTo>
                  <a:lnTo>
                    <a:pt x="25" y="2381"/>
                  </a:lnTo>
                  <a:lnTo>
                    <a:pt x="12" y="2381"/>
                  </a:lnTo>
                  <a:lnTo>
                    <a:pt x="0" y="2380"/>
                  </a:lnTo>
                  <a:lnTo>
                    <a:pt x="10" y="244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1384"/>
            <p:cNvSpPr>
              <a:spLocks noEditPoints="1"/>
            </p:cNvSpPr>
            <p:nvPr/>
          </p:nvSpPr>
          <p:spPr bwMode="auto">
            <a:xfrm>
              <a:off x="2859" y="1605"/>
              <a:ext cx="8" cy="477"/>
            </a:xfrm>
            <a:custGeom>
              <a:avLst/>
              <a:gdLst>
                <a:gd name="T0" fmla="*/ 2 w 53"/>
                <a:gd name="T1" fmla="*/ 0 h 2380"/>
                <a:gd name="T2" fmla="*/ 1 w 53"/>
                <a:gd name="T3" fmla="*/ 0 h 2380"/>
                <a:gd name="T4" fmla="*/ 1 w 53"/>
                <a:gd name="T5" fmla="*/ 0 h 2380"/>
                <a:gd name="T6" fmla="*/ 1 w 53"/>
                <a:gd name="T7" fmla="*/ 0 h 2380"/>
                <a:gd name="T8" fmla="*/ 0 w 53"/>
                <a:gd name="T9" fmla="*/ 0 h 2380"/>
                <a:gd name="T10" fmla="*/ 0 w 53"/>
                <a:gd name="T11" fmla="*/ 3 h 2380"/>
                <a:gd name="T12" fmla="*/ 1 w 53"/>
                <a:gd name="T13" fmla="*/ 3 h 2380"/>
                <a:gd name="T14" fmla="*/ 1 w 53"/>
                <a:gd name="T15" fmla="*/ 3 h 2380"/>
                <a:gd name="T16" fmla="*/ 2 w 53"/>
                <a:gd name="T17" fmla="*/ 3 h 2380"/>
                <a:gd name="T18" fmla="*/ 2 w 53"/>
                <a:gd name="T19" fmla="*/ 3 h 2380"/>
                <a:gd name="T20" fmla="*/ 2 w 53"/>
                <a:gd name="T21" fmla="*/ 0 h 2380"/>
                <a:gd name="T22" fmla="*/ 0 w 53"/>
                <a:gd name="T23" fmla="*/ 95 h 2380"/>
                <a:gd name="T24" fmla="*/ 1 w 53"/>
                <a:gd name="T25" fmla="*/ 95 h 2380"/>
                <a:gd name="T26" fmla="*/ 1 w 53"/>
                <a:gd name="T27" fmla="*/ 95 h 2380"/>
                <a:gd name="T28" fmla="*/ 1 w 53"/>
                <a:gd name="T29" fmla="*/ 95 h 2380"/>
                <a:gd name="T30" fmla="*/ 2 w 53"/>
                <a:gd name="T31" fmla="*/ 95 h 2380"/>
                <a:gd name="T32" fmla="*/ 2 w 53"/>
                <a:gd name="T33" fmla="*/ 92 h 2380"/>
                <a:gd name="T34" fmla="*/ 2 w 53"/>
                <a:gd name="T35" fmla="*/ 92 h 2380"/>
                <a:gd name="T36" fmla="*/ 1 w 53"/>
                <a:gd name="T37" fmla="*/ 92 h 2380"/>
                <a:gd name="T38" fmla="*/ 1 w 53"/>
                <a:gd name="T39" fmla="*/ 92 h 2380"/>
                <a:gd name="T40" fmla="*/ 0 w 53"/>
                <a:gd name="T41" fmla="*/ 92 h 2380"/>
                <a:gd name="T42" fmla="*/ 0 w 53"/>
                <a:gd name="T43" fmla="*/ 95 h 23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2380"/>
                <a:gd name="T68" fmla="*/ 53 w 53"/>
                <a:gd name="T69" fmla="*/ 2380 h 238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2380">
                  <a:moveTo>
                    <a:pt x="42" y="0"/>
                  </a:moveTo>
                  <a:lnTo>
                    <a:pt x="35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1" y="68"/>
                  </a:lnTo>
                  <a:lnTo>
                    <a:pt x="15" y="68"/>
                  </a:lnTo>
                  <a:lnTo>
                    <a:pt x="29" y="68"/>
                  </a:lnTo>
                  <a:lnTo>
                    <a:pt x="41" y="68"/>
                  </a:lnTo>
                  <a:lnTo>
                    <a:pt x="53" y="68"/>
                  </a:lnTo>
                  <a:lnTo>
                    <a:pt x="42" y="0"/>
                  </a:lnTo>
                  <a:close/>
                  <a:moveTo>
                    <a:pt x="10" y="2380"/>
                  </a:moveTo>
                  <a:lnTo>
                    <a:pt x="19" y="2380"/>
                  </a:lnTo>
                  <a:lnTo>
                    <a:pt x="29" y="2380"/>
                  </a:lnTo>
                  <a:lnTo>
                    <a:pt x="35" y="2380"/>
                  </a:lnTo>
                  <a:lnTo>
                    <a:pt x="42" y="2380"/>
                  </a:lnTo>
                  <a:lnTo>
                    <a:pt x="52" y="2312"/>
                  </a:lnTo>
                  <a:lnTo>
                    <a:pt x="40" y="2312"/>
                  </a:lnTo>
                  <a:lnTo>
                    <a:pt x="29" y="2312"/>
                  </a:lnTo>
                  <a:lnTo>
                    <a:pt x="14" y="2312"/>
                  </a:lnTo>
                  <a:lnTo>
                    <a:pt x="0" y="2312"/>
                  </a:lnTo>
                  <a:lnTo>
                    <a:pt x="10" y="238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1385"/>
            <p:cNvSpPr>
              <a:spLocks noEditPoints="1"/>
            </p:cNvSpPr>
            <p:nvPr/>
          </p:nvSpPr>
          <p:spPr bwMode="auto">
            <a:xfrm>
              <a:off x="2645" y="1616"/>
              <a:ext cx="439" cy="458"/>
            </a:xfrm>
            <a:custGeom>
              <a:avLst/>
              <a:gdLst>
                <a:gd name="T0" fmla="*/ 44 w 2184"/>
                <a:gd name="T1" fmla="*/ 0 h 2313"/>
                <a:gd name="T2" fmla="*/ 44 w 2184"/>
                <a:gd name="T3" fmla="*/ 0 h 2313"/>
                <a:gd name="T4" fmla="*/ 44 w 2184"/>
                <a:gd name="T5" fmla="*/ 0 h 2313"/>
                <a:gd name="T6" fmla="*/ 43 w 2184"/>
                <a:gd name="T7" fmla="*/ 0 h 2313"/>
                <a:gd name="T8" fmla="*/ 43 w 2184"/>
                <a:gd name="T9" fmla="*/ 0 h 2313"/>
                <a:gd name="T10" fmla="*/ 42 w 2184"/>
                <a:gd name="T11" fmla="*/ 3 h 2313"/>
                <a:gd name="T12" fmla="*/ 43 w 2184"/>
                <a:gd name="T13" fmla="*/ 3 h 2313"/>
                <a:gd name="T14" fmla="*/ 44 w 2184"/>
                <a:gd name="T15" fmla="*/ 3 h 2313"/>
                <a:gd name="T16" fmla="*/ 44 w 2184"/>
                <a:gd name="T17" fmla="*/ 3 h 2313"/>
                <a:gd name="T18" fmla="*/ 45 w 2184"/>
                <a:gd name="T19" fmla="*/ 3 h 2313"/>
                <a:gd name="T20" fmla="*/ 44 w 2184"/>
                <a:gd name="T21" fmla="*/ 0 h 2313"/>
                <a:gd name="T22" fmla="*/ 43 w 2184"/>
                <a:gd name="T23" fmla="*/ 93 h 2313"/>
                <a:gd name="T24" fmla="*/ 43 w 2184"/>
                <a:gd name="T25" fmla="*/ 93 h 2313"/>
                <a:gd name="T26" fmla="*/ 44 w 2184"/>
                <a:gd name="T27" fmla="*/ 93 h 2313"/>
                <a:gd name="T28" fmla="*/ 44 w 2184"/>
                <a:gd name="T29" fmla="*/ 93 h 2313"/>
                <a:gd name="T30" fmla="*/ 44 w 2184"/>
                <a:gd name="T31" fmla="*/ 93 h 2313"/>
                <a:gd name="T32" fmla="*/ 45 w 2184"/>
                <a:gd name="T33" fmla="*/ 90 h 2313"/>
                <a:gd name="T34" fmla="*/ 44 w 2184"/>
                <a:gd name="T35" fmla="*/ 90 h 2313"/>
                <a:gd name="T36" fmla="*/ 44 w 2184"/>
                <a:gd name="T37" fmla="*/ 90 h 2313"/>
                <a:gd name="T38" fmla="*/ 43 w 2184"/>
                <a:gd name="T39" fmla="*/ 90 h 2313"/>
                <a:gd name="T40" fmla="*/ 43 w 2184"/>
                <a:gd name="T41" fmla="*/ 90 h 2313"/>
                <a:gd name="T42" fmla="*/ 43 w 2184"/>
                <a:gd name="T43" fmla="*/ 90 h 2313"/>
                <a:gd name="T44" fmla="*/ 42 w 2184"/>
                <a:gd name="T45" fmla="*/ 90 h 2313"/>
                <a:gd name="T46" fmla="*/ 43 w 2184"/>
                <a:gd name="T47" fmla="*/ 93 h 2313"/>
                <a:gd name="T48" fmla="*/ 0 w 2184"/>
                <a:gd name="T49" fmla="*/ 48 h 2313"/>
                <a:gd name="T50" fmla="*/ 0 w 2184"/>
                <a:gd name="T51" fmla="*/ 48 h 2313"/>
                <a:gd name="T52" fmla="*/ 0 w 2184"/>
                <a:gd name="T53" fmla="*/ 48 h 2313"/>
                <a:gd name="T54" fmla="*/ 0 w 2184"/>
                <a:gd name="T55" fmla="*/ 48 h 2313"/>
                <a:gd name="T56" fmla="*/ 0 w 2184"/>
                <a:gd name="T57" fmla="*/ 48 h 2313"/>
                <a:gd name="T58" fmla="*/ 87 w 2184"/>
                <a:gd name="T59" fmla="*/ 48 h 2313"/>
                <a:gd name="T60" fmla="*/ 87 w 2184"/>
                <a:gd name="T61" fmla="*/ 48 h 2313"/>
                <a:gd name="T62" fmla="*/ 87 w 2184"/>
                <a:gd name="T63" fmla="*/ 48 h 2313"/>
                <a:gd name="T64" fmla="*/ 87 w 2184"/>
                <a:gd name="T65" fmla="*/ 48 h 2313"/>
                <a:gd name="T66" fmla="*/ 87 w 2184"/>
                <a:gd name="T67" fmla="*/ 48 h 23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84"/>
                <a:gd name="T103" fmla="*/ 0 h 2313"/>
                <a:gd name="T104" fmla="*/ 2184 w 2184"/>
                <a:gd name="T105" fmla="*/ 2313 h 23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84" h="2313">
                  <a:moveTo>
                    <a:pt x="1110" y="0"/>
                  </a:moveTo>
                  <a:lnTo>
                    <a:pt x="1101" y="0"/>
                  </a:lnTo>
                  <a:lnTo>
                    <a:pt x="1092" y="0"/>
                  </a:lnTo>
                  <a:lnTo>
                    <a:pt x="1080" y="0"/>
                  </a:lnTo>
                  <a:lnTo>
                    <a:pt x="1069" y="0"/>
                  </a:lnTo>
                  <a:lnTo>
                    <a:pt x="1060" y="69"/>
                  </a:lnTo>
                  <a:lnTo>
                    <a:pt x="1076" y="68"/>
                  </a:lnTo>
                  <a:lnTo>
                    <a:pt x="1092" y="68"/>
                  </a:lnTo>
                  <a:lnTo>
                    <a:pt x="1106" y="68"/>
                  </a:lnTo>
                  <a:lnTo>
                    <a:pt x="1121" y="69"/>
                  </a:lnTo>
                  <a:lnTo>
                    <a:pt x="1110" y="0"/>
                  </a:lnTo>
                  <a:close/>
                  <a:moveTo>
                    <a:pt x="1067" y="2312"/>
                  </a:moveTo>
                  <a:lnTo>
                    <a:pt x="1079" y="2313"/>
                  </a:lnTo>
                  <a:lnTo>
                    <a:pt x="1092" y="2313"/>
                  </a:lnTo>
                  <a:lnTo>
                    <a:pt x="1101" y="2313"/>
                  </a:lnTo>
                  <a:lnTo>
                    <a:pt x="1109" y="2313"/>
                  </a:lnTo>
                  <a:lnTo>
                    <a:pt x="1120" y="2244"/>
                  </a:lnTo>
                  <a:lnTo>
                    <a:pt x="1106" y="2245"/>
                  </a:lnTo>
                  <a:lnTo>
                    <a:pt x="1092" y="2245"/>
                  </a:lnTo>
                  <a:lnTo>
                    <a:pt x="1083" y="2245"/>
                  </a:lnTo>
                  <a:lnTo>
                    <a:pt x="1075" y="2245"/>
                  </a:lnTo>
                  <a:lnTo>
                    <a:pt x="1066" y="2244"/>
                  </a:lnTo>
                  <a:lnTo>
                    <a:pt x="1057" y="2244"/>
                  </a:lnTo>
                  <a:lnTo>
                    <a:pt x="1067" y="2312"/>
                  </a:lnTo>
                  <a:close/>
                  <a:moveTo>
                    <a:pt x="4" y="1192"/>
                  </a:moveTo>
                  <a:lnTo>
                    <a:pt x="0" y="1193"/>
                  </a:lnTo>
                  <a:lnTo>
                    <a:pt x="4" y="1194"/>
                  </a:lnTo>
                  <a:lnTo>
                    <a:pt x="4" y="1193"/>
                  </a:lnTo>
                  <a:lnTo>
                    <a:pt x="4" y="1192"/>
                  </a:lnTo>
                  <a:close/>
                  <a:moveTo>
                    <a:pt x="2180" y="1201"/>
                  </a:moveTo>
                  <a:lnTo>
                    <a:pt x="2184" y="1199"/>
                  </a:lnTo>
                  <a:lnTo>
                    <a:pt x="2180" y="1199"/>
                  </a:lnTo>
                  <a:lnTo>
                    <a:pt x="2180" y="1201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1386"/>
            <p:cNvSpPr>
              <a:spLocks noEditPoints="1"/>
            </p:cNvSpPr>
            <p:nvPr/>
          </p:nvSpPr>
          <p:spPr bwMode="auto">
            <a:xfrm>
              <a:off x="2645" y="1620"/>
              <a:ext cx="439" cy="451"/>
            </a:xfrm>
            <a:custGeom>
              <a:avLst/>
              <a:gdLst>
                <a:gd name="T0" fmla="*/ 45 w 2184"/>
                <a:gd name="T1" fmla="*/ 0 h 2244"/>
                <a:gd name="T2" fmla="*/ 44 w 2184"/>
                <a:gd name="T3" fmla="*/ 0 h 2244"/>
                <a:gd name="T4" fmla="*/ 44 w 2184"/>
                <a:gd name="T5" fmla="*/ 0 h 2244"/>
                <a:gd name="T6" fmla="*/ 43 w 2184"/>
                <a:gd name="T7" fmla="*/ 0 h 2244"/>
                <a:gd name="T8" fmla="*/ 43 w 2184"/>
                <a:gd name="T9" fmla="*/ 0 h 2244"/>
                <a:gd name="T10" fmla="*/ 42 w 2184"/>
                <a:gd name="T11" fmla="*/ 3 h 2244"/>
                <a:gd name="T12" fmla="*/ 43 w 2184"/>
                <a:gd name="T13" fmla="*/ 3 h 2244"/>
                <a:gd name="T14" fmla="*/ 43 w 2184"/>
                <a:gd name="T15" fmla="*/ 3 h 2244"/>
                <a:gd name="T16" fmla="*/ 43 w 2184"/>
                <a:gd name="T17" fmla="*/ 3 h 2244"/>
                <a:gd name="T18" fmla="*/ 44 w 2184"/>
                <a:gd name="T19" fmla="*/ 3 h 2244"/>
                <a:gd name="T20" fmla="*/ 44 w 2184"/>
                <a:gd name="T21" fmla="*/ 3 h 2244"/>
                <a:gd name="T22" fmla="*/ 44 w 2184"/>
                <a:gd name="T23" fmla="*/ 3 h 2244"/>
                <a:gd name="T24" fmla="*/ 45 w 2184"/>
                <a:gd name="T25" fmla="*/ 3 h 2244"/>
                <a:gd name="T26" fmla="*/ 45 w 2184"/>
                <a:gd name="T27" fmla="*/ 3 h 2244"/>
                <a:gd name="T28" fmla="*/ 45 w 2184"/>
                <a:gd name="T29" fmla="*/ 0 h 2244"/>
                <a:gd name="T30" fmla="*/ 43 w 2184"/>
                <a:gd name="T31" fmla="*/ 90 h 2244"/>
                <a:gd name="T32" fmla="*/ 43 w 2184"/>
                <a:gd name="T33" fmla="*/ 90 h 2244"/>
                <a:gd name="T34" fmla="*/ 44 w 2184"/>
                <a:gd name="T35" fmla="*/ 90 h 2244"/>
                <a:gd name="T36" fmla="*/ 44 w 2184"/>
                <a:gd name="T37" fmla="*/ 90 h 2244"/>
                <a:gd name="T38" fmla="*/ 45 w 2184"/>
                <a:gd name="T39" fmla="*/ 90 h 2244"/>
                <a:gd name="T40" fmla="*/ 45 w 2184"/>
                <a:gd name="T41" fmla="*/ 87 h 2244"/>
                <a:gd name="T42" fmla="*/ 45 w 2184"/>
                <a:gd name="T43" fmla="*/ 87 h 2244"/>
                <a:gd name="T44" fmla="*/ 44 w 2184"/>
                <a:gd name="T45" fmla="*/ 87 h 2244"/>
                <a:gd name="T46" fmla="*/ 44 w 2184"/>
                <a:gd name="T47" fmla="*/ 87 h 2244"/>
                <a:gd name="T48" fmla="*/ 44 w 2184"/>
                <a:gd name="T49" fmla="*/ 87 h 2244"/>
                <a:gd name="T50" fmla="*/ 43 w 2184"/>
                <a:gd name="T51" fmla="*/ 87 h 2244"/>
                <a:gd name="T52" fmla="*/ 43 w 2184"/>
                <a:gd name="T53" fmla="*/ 87 h 2244"/>
                <a:gd name="T54" fmla="*/ 43 w 2184"/>
                <a:gd name="T55" fmla="*/ 87 h 2244"/>
                <a:gd name="T56" fmla="*/ 42 w 2184"/>
                <a:gd name="T57" fmla="*/ 87 h 2244"/>
                <a:gd name="T58" fmla="*/ 43 w 2184"/>
                <a:gd name="T59" fmla="*/ 90 h 2244"/>
                <a:gd name="T60" fmla="*/ 2 w 2184"/>
                <a:gd name="T61" fmla="*/ 46 h 2244"/>
                <a:gd name="T62" fmla="*/ 0 w 2184"/>
                <a:gd name="T63" fmla="*/ 46 h 2244"/>
                <a:gd name="T64" fmla="*/ 2 w 2184"/>
                <a:gd name="T65" fmla="*/ 47 h 2244"/>
                <a:gd name="T66" fmla="*/ 2 w 2184"/>
                <a:gd name="T67" fmla="*/ 46 h 2244"/>
                <a:gd name="T68" fmla="*/ 2 w 2184"/>
                <a:gd name="T69" fmla="*/ 46 h 2244"/>
                <a:gd name="T70" fmla="*/ 86 w 2184"/>
                <a:gd name="T71" fmla="*/ 47 h 2244"/>
                <a:gd name="T72" fmla="*/ 87 w 2184"/>
                <a:gd name="T73" fmla="*/ 47 h 2244"/>
                <a:gd name="T74" fmla="*/ 86 w 2184"/>
                <a:gd name="T75" fmla="*/ 46 h 2244"/>
                <a:gd name="T76" fmla="*/ 86 w 2184"/>
                <a:gd name="T77" fmla="*/ 47 h 2244"/>
                <a:gd name="T78" fmla="*/ 86 w 2184"/>
                <a:gd name="T79" fmla="*/ 47 h 224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84"/>
                <a:gd name="T121" fmla="*/ 0 h 2244"/>
                <a:gd name="T122" fmla="*/ 2184 w 2184"/>
                <a:gd name="T123" fmla="*/ 2244 h 224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84" h="2244">
                  <a:moveTo>
                    <a:pt x="1116" y="0"/>
                  </a:moveTo>
                  <a:lnTo>
                    <a:pt x="1104" y="0"/>
                  </a:lnTo>
                  <a:lnTo>
                    <a:pt x="1092" y="0"/>
                  </a:lnTo>
                  <a:lnTo>
                    <a:pt x="1078" y="0"/>
                  </a:lnTo>
                  <a:lnTo>
                    <a:pt x="1064" y="0"/>
                  </a:lnTo>
                  <a:lnTo>
                    <a:pt x="1055" y="68"/>
                  </a:lnTo>
                  <a:lnTo>
                    <a:pt x="1065" y="68"/>
                  </a:lnTo>
                  <a:lnTo>
                    <a:pt x="1074" y="68"/>
                  </a:lnTo>
                  <a:lnTo>
                    <a:pt x="1082" y="68"/>
                  </a:lnTo>
                  <a:lnTo>
                    <a:pt x="1092" y="68"/>
                  </a:lnTo>
                  <a:lnTo>
                    <a:pt x="1101" y="68"/>
                  </a:lnTo>
                  <a:lnTo>
                    <a:pt x="1109" y="68"/>
                  </a:lnTo>
                  <a:lnTo>
                    <a:pt x="1118" y="68"/>
                  </a:lnTo>
                  <a:lnTo>
                    <a:pt x="1125" y="68"/>
                  </a:lnTo>
                  <a:lnTo>
                    <a:pt x="1116" y="0"/>
                  </a:lnTo>
                  <a:close/>
                  <a:moveTo>
                    <a:pt x="1063" y="2244"/>
                  </a:moveTo>
                  <a:lnTo>
                    <a:pt x="1077" y="2244"/>
                  </a:lnTo>
                  <a:lnTo>
                    <a:pt x="1092" y="2244"/>
                  </a:lnTo>
                  <a:lnTo>
                    <a:pt x="1103" y="2244"/>
                  </a:lnTo>
                  <a:lnTo>
                    <a:pt x="1115" y="2244"/>
                  </a:lnTo>
                  <a:lnTo>
                    <a:pt x="1124" y="2176"/>
                  </a:lnTo>
                  <a:lnTo>
                    <a:pt x="1117" y="2176"/>
                  </a:lnTo>
                  <a:lnTo>
                    <a:pt x="1108" y="2176"/>
                  </a:lnTo>
                  <a:lnTo>
                    <a:pt x="1100" y="2176"/>
                  </a:lnTo>
                  <a:lnTo>
                    <a:pt x="1092" y="2176"/>
                  </a:lnTo>
                  <a:lnTo>
                    <a:pt x="1082" y="2176"/>
                  </a:lnTo>
                  <a:lnTo>
                    <a:pt x="1073" y="2176"/>
                  </a:lnTo>
                  <a:lnTo>
                    <a:pt x="1063" y="2176"/>
                  </a:lnTo>
                  <a:lnTo>
                    <a:pt x="1053" y="2176"/>
                  </a:lnTo>
                  <a:lnTo>
                    <a:pt x="1063" y="2244"/>
                  </a:lnTo>
                  <a:close/>
                  <a:moveTo>
                    <a:pt x="38" y="1153"/>
                  </a:moveTo>
                  <a:lnTo>
                    <a:pt x="0" y="1159"/>
                  </a:lnTo>
                  <a:lnTo>
                    <a:pt x="38" y="1165"/>
                  </a:lnTo>
                  <a:lnTo>
                    <a:pt x="38" y="1159"/>
                  </a:lnTo>
                  <a:lnTo>
                    <a:pt x="38" y="1153"/>
                  </a:lnTo>
                  <a:close/>
                  <a:moveTo>
                    <a:pt x="2145" y="1173"/>
                  </a:moveTo>
                  <a:lnTo>
                    <a:pt x="2184" y="1165"/>
                  </a:lnTo>
                  <a:lnTo>
                    <a:pt x="2145" y="1159"/>
                  </a:lnTo>
                  <a:lnTo>
                    <a:pt x="2145" y="1165"/>
                  </a:lnTo>
                  <a:lnTo>
                    <a:pt x="2145" y="117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1387"/>
            <p:cNvSpPr>
              <a:spLocks noEditPoints="1"/>
            </p:cNvSpPr>
            <p:nvPr/>
          </p:nvSpPr>
          <p:spPr bwMode="auto">
            <a:xfrm>
              <a:off x="2645" y="1631"/>
              <a:ext cx="431" cy="428"/>
            </a:xfrm>
            <a:custGeom>
              <a:avLst/>
              <a:gdLst>
                <a:gd name="T0" fmla="*/ 45 w 2176"/>
                <a:gd name="T1" fmla="*/ 0 h 2177"/>
                <a:gd name="T2" fmla="*/ 44 w 2176"/>
                <a:gd name="T3" fmla="*/ 0 h 2177"/>
                <a:gd name="T4" fmla="*/ 44 w 2176"/>
                <a:gd name="T5" fmla="*/ 0 h 2177"/>
                <a:gd name="T6" fmla="*/ 43 w 2176"/>
                <a:gd name="T7" fmla="*/ 0 h 2177"/>
                <a:gd name="T8" fmla="*/ 42 w 2176"/>
                <a:gd name="T9" fmla="*/ 0 h 2177"/>
                <a:gd name="T10" fmla="*/ 42 w 2176"/>
                <a:gd name="T11" fmla="*/ 3 h 2177"/>
                <a:gd name="T12" fmla="*/ 42 w 2176"/>
                <a:gd name="T13" fmla="*/ 3 h 2177"/>
                <a:gd name="T14" fmla="*/ 43 w 2176"/>
                <a:gd name="T15" fmla="*/ 3 h 2177"/>
                <a:gd name="T16" fmla="*/ 43 w 2176"/>
                <a:gd name="T17" fmla="*/ 3 h 2177"/>
                <a:gd name="T18" fmla="*/ 44 w 2176"/>
                <a:gd name="T19" fmla="*/ 3 h 2177"/>
                <a:gd name="T20" fmla="*/ 44 w 2176"/>
                <a:gd name="T21" fmla="*/ 3 h 2177"/>
                <a:gd name="T22" fmla="*/ 44 w 2176"/>
                <a:gd name="T23" fmla="*/ 3 h 2177"/>
                <a:gd name="T24" fmla="*/ 45 w 2176"/>
                <a:gd name="T25" fmla="*/ 3 h 2177"/>
                <a:gd name="T26" fmla="*/ 45 w 2176"/>
                <a:gd name="T27" fmla="*/ 3 h 2177"/>
                <a:gd name="T28" fmla="*/ 45 w 2176"/>
                <a:gd name="T29" fmla="*/ 0 h 2177"/>
                <a:gd name="T30" fmla="*/ 0 w 2176"/>
                <a:gd name="T31" fmla="*/ 45 h 2177"/>
                <a:gd name="T32" fmla="*/ 0 w 2176"/>
                <a:gd name="T33" fmla="*/ 45 h 2177"/>
                <a:gd name="T34" fmla="*/ 0 w 2176"/>
                <a:gd name="T35" fmla="*/ 45 h 2177"/>
                <a:gd name="T36" fmla="*/ 3 w 2176"/>
                <a:gd name="T37" fmla="*/ 45 h 2177"/>
                <a:gd name="T38" fmla="*/ 3 w 2176"/>
                <a:gd name="T39" fmla="*/ 45 h 2177"/>
                <a:gd name="T40" fmla="*/ 3 w 2176"/>
                <a:gd name="T41" fmla="*/ 44 h 2177"/>
                <a:gd name="T42" fmla="*/ 0 w 2176"/>
                <a:gd name="T43" fmla="*/ 45 h 2177"/>
                <a:gd name="T44" fmla="*/ 42 w 2176"/>
                <a:gd name="T45" fmla="*/ 87 h 2177"/>
                <a:gd name="T46" fmla="*/ 42 w 2176"/>
                <a:gd name="T47" fmla="*/ 87 h 2177"/>
                <a:gd name="T48" fmla="*/ 43 w 2176"/>
                <a:gd name="T49" fmla="*/ 87 h 2177"/>
                <a:gd name="T50" fmla="*/ 43 w 2176"/>
                <a:gd name="T51" fmla="*/ 87 h 2177"/>
                <a:gd name="T52" fmla="*/ 44 w 2176"/>
                <a:gd name="T53" fmla="*/ 87 h 2177"/>
                <a:gd name="T54" fmla="*/ 44 w 2176"/>
                <a:gd name="T55" fmla="*/ 87 h 2177"/>
                <a:gd name="T56" fmla="*/ 45 w 2176"/>
                <a:gd name="T57" fmla="*/ 87 h 2177"/>
                <a:gd name="T58" fmla="*/ 45 w 2176"/>
                <a:gd name="T59" fmla="*/ 84 h 2177"/>
                <a:gd name="T60" fmla="*/ 45 w 2176"/>
                <a:gd name="T61" fmla="*/ 84 h 2177"/>
                <a:gd name="T62" fmla="*/ 44 w 2176"/>
                <a:gd name="T63" fmla="*/ 84 h 2177"/>
                <a:gd name="T64" fmla="*/ 44 w 2176"/>
                <a:gd name="T65" fmla="*/ 84 h 2177"/>
                <a:gd name="T66" fmla="*/ 44 w 2176"/>
                <a:gd name="T67" fmla="*/ 84 h 2177"/>
                <a:gd name="T68" fmla="*/ 43 w 2176"/>
                <a:gd name="T69" fmla="*/ 84 h 2177"/>
                <a:gd name="T70" fmla="*/ 43 w 2176"/>
                <a:gd name="T71" fmla="*/ 84 h 2177"/>
                <a:gd name="T72" fmla="*/ 42 w 2176"/>
                <a:gd name="T73" fmla="*/ 84 h 2177"/>
                <a:gd name="T74" fmla="*/ 42 w 2176"/>
                <a:gd name="T75" fmla="*/ 84 h 2177"/>
                <a:gd name="T76" fmla="*/ 42 w 2176"/>
                <a:gd name="T77" fmla="*/ 87 h 2177"/>
                <a:gd name="T78" fmla="*/ 87 w 2176"/>
                <a:gd name="T79" fmla="*/ 45 h 2177"/>
                <a:gd name="T80" fmla="*/ 87 w 2176"/>
                <a:gd name="T81" fmla="*/ 45 h 2177"/>
                <a:gd name="T82" fmla="*/ 87 w 2176"/>
                <a:gd name="T83" fmla="*/ 45 h 2177"/>
                <a:gd name="T84" fmla="*/ 84 w 2176"/>
                <a:gd name="T85" fmla="*/ 45 h 2177"/>
                <a:gd name="T86" fmla="*/ 84 w 2176"/>
                <a:gd name="T87" fmla="*/ 45 h 2177"/>
                <a:gd name="T88" fmla="*/ 84 w 2176"/>
                <a:gd name="T89" fmla="*/ 46 h 2177"/>
                <a:gd name="T90" fmla="*/ 87 w 2176"/>
                <a:gd name="T91" fmla="*/ 45 h 217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76"/>
                <a:gd name="T139" fmla="*/ 0 h 2177"/>
                <a:gd name="T140" fmla="*/ 2176 w 2176"/>
                <a:gd name="T141" fmla="*/ 2177 h 217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76" h="2177">
                  <a:moveTo>
                    <a:pt x="1117" y="1"/>
                  </a:moveTo>
                  <a:lnTo>
                    <a:pt x="1102" y="0"/>
                  </a:lnTo>
                  <a:lnTo>
                    <a:pt x="1088" y="0"/>
                  </a:lnTo>
                  <a:lnTo>
                    <a:pt x="1072" y="0"/>
                  </a:lnTo>
                  <a:lnTo>
                    <a:pt x="1056" y="1"/>
                  </a:lnTo>
                  <a:lnTo>
                    <a:pt x="1047" y="69"/>
                  </a:lnTo>
                  <a:lnTo>
                    <a:pt x="1057" y="69"/>
                  </a:lnTo>
                  <a:lnTo>
                    <a:pt x="1067" y="68"/>
                  </a:lnTo>
                  <a:lnTo>
                    <a:pt x="1077" y="68"/>
                  </a:lnTo>
                  <a:lnTo>
                    <a:pt x="1088" y="68"/>
                  </a:lnTo>
                  <a:lnTo>
                    <a:pt x="1098" y="68"/>
                  </a:lnTo>
                  <a:lnTo>
                    <a:pt x="1107" y="68"/>
                  </a:lnTo>
                  <a:lnTo>
                    <a:pt x="1117" y="69"/>
                  </a:lnTo>
                  <a:lnTo>
                    <a:pt x="1127" y="69"/>
                  </a:lnTo>
                  <a:lnTo>
                    <a:pt x="1117" y="1"/>
                  </a:lnTo>
                  <a:close/>
                  <a:moveTo>
                    <a:pt x="0" y="1124"/>
                  </a:moveTo>
                  <a:lnTo>
                    <a:pt x="0" y="1125"/>
                  </a:lnTo>
                  <a:lnTo>
                    <a:pt x="0" y="1126"/>
                  </a:lnTo>
                  <a:lnTo>
                    <a:pt x="68" y="1138"/>
                  </a:lnTo>
                  <a:lnTo>
                    <a:pt x="68" y="1125"/>
                  </a:lnTo>
                  <a:lnTo>
                    <a:pt x="67" y="1112"/>
                  </a:lnTo>
                  <a:lnTo>
                    <a:pt x="0" y="1124"/>
                  </a:lnTo>
                  <a:close/>
                  <a:moveTo>
                    <a:pt x="1053" y="2176"/>
                  </a:moveTo>
                  <a:lnTo>
                    <a:pt x="1062" y="2176"/>
                  </a:lnTo>
                  <a:lnTo>
                    <a:pt x="1071" y="2177"/>
                  </a:lnTo>
                  <a:lnTo>
                    <a:pt x="1079" y="2177"/>
                  </a:lnTo>
                  <a:lnTo>
                    <a:pt x="1088" y="2177"/>
                  </a:lnTo>
                  <a:lnTo>
                    <a:pt x="1102" y="2177"/>
                  </a:lnTo>
                  <a:lnTo>
                    <a:pt x="1116" y="2176"/>
                  </a:lnTo>
                  <a:lnTo>
                    <a:pt x="1126" y="2108"/>
                  </a:lnTo>
                  <a:lnTo>
                    <a:pt x="1116" y="2108"/>
                  </a:lnTo>
                  <a:lnTo>
                    <a:pt x="1106" y="2109"/>
                  </a:lnTo>
                  <a:lnTo>
                    <a:pt x="1098" y="2109"/>
                  </a:lnTo>
                  <a:lnTo>
                    <a:pt x="1088" y="2109"/>
                  </a:lnTo>
                  <a:lnTo>
                    <a:pt x="1077" y="2109"/>
                  </a:lnTo>
                  <a:lnTo>
                    <a:pt x="1065" y="2109"/>
                  </a:lnTo>
                  <a:lnTo>
                    <a:pt x="1055" y="2108"/>
                  </a:lnTo>
                  <a:lnTo>
                    <a:pt x="1044" y="2108"/>
                  </a:lnTo>
                  <a:lnTo>
                    <a:pt x="1053" y="2176"/>
                  </a:lnTo>
                  <a:close/>
                  <a:moveTo>
                    <a:pt x="2176" y="1133"/>
                  </a:moveTo>
                  <a:lnTo>
                    <a:pt x="2176" y="1131"/>
                  </a:lnTo>
                  <a:lnTo>
                    <a:pt x="2108" y="1119"/>
                  </a:lnTo>
                  <a:lnTo>
                    <a:pt x="2108" y="1131"/>
                  </a:lnTo>
                  <a:lnTo>
                    <a:pt x="2106" y="1144"/>
                  </a:lnTo>
                  <a:lnTo>
                    <a:pt x="2176" y="113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1388"/>
            <p:cNvSpPr>
              <a:spLocks noEditPoints="1"/>
            </p:cNvSpPr>
            <p:nvPr/>
          </p:nvSpPr>
          <p:spPr bwMode="auto">
            <a:xfrm>
              <a:off x="2653" y="1635"/>
              <a:ext cx="419" cy="421"/>
            </a:xfrm>
            <a:custGeom>
              <a:avLst/>
              <a:gdLst>
                <a:gd name="T0" fmla="*/ 43 w 2107"/>
                <a:gd name="T1" fmla="*/ 0 h 2108"/>
                <a:gd name="T2" fmla="*/ 43 w 2107"/>
                <a:gd name="T3" fmla="*/ 0 h 2108"/>
                <a:gd name="T4" fmla="*/ 43 w 2107"/>
                <a:gd name="T5" fmla="*/ 0 h 2108"/>
                <a:gd name="T6" fmla="*/ 42 w 2107"/>
                <a:gd name="T7" fmla="*/ 0 h 2108"/>
                <a:gd name="T8" fmla="*/ 42 w 2107"/>
                <a:gd name="T9" fmla="*/ 0 h 2108"/>
                <a:gd name="T10" fmla="*/ 42 w 2107"/>
                <a:gd name="T11" fmla="*/ 0 h 2108"/>
                <a:gd name="T12" fmla="*/ 41 w 2107"/>
                <a:gd name="T13" fmla="*/ 0 h 2108"/>
                <a:gd name="T14" fmla="*/ 41 w 2107"/>
                <a:gd name="T15" fmla="*/ 0 h 2108"/>
                <a:gd name="T16" fmla="*/ 41 w 2107"/>
                <a:gd name="T17" fmla="*/ 0 h 2108"/>
                <a:gd name="T18" fmla="*/ 40 w 2107"/>
                <a:gd name="T19" fmla="*/ 3 h 2108"/>
                <a:gd name="T20" fmla="*/ 41 w 2107"/>
                <a:gd name="T21" fmla="*/ 3 h 2108"/>
                <a:gd name="T22" fmla="*/ 41 w 2107"/>
                <a:gd name="T23" fmla="*/ 3 h 2108"/>
                <a:gd name="T24" fmla="*/ 42 w 2107"/>
                <a:gd name="T25" fmla="*/ 3 h 2108"/>
                <a:gd name="T26" fmla="*/ 42 w 2107"/>
                <a:gd name="T27" fmla="*/ 3 h 2108"/>
                <a:gd name="T28" fmla="*/ 43 w 2107"/>
                <a:gd name="T29" fmla="*/ 3 h 2108"/>
                <a:gd name="T30" fmla="*/ 43 w 2107"/>
                <a:gd name="T31" fmla="*/ 3 h 2108"/>
                <a:gd name="T32" fmla="*/ 43 w 2107"/>
                <a:gd name="T33" fmla="*/ 3 h 2108"/>
                <a:gd name="T34" fmla="*/ 44 w 2107"/>
                <a:gd name="T35" fmla="*/ 3 h 2108"/>
                <a:gd name="T36" fmla="*/ 43 w 2107"/>
                <a:gd name="T37" fmla="*/ 0 h 2108"/>
                <a:gd name="T38" fmla="*/ 0 w 2107"/>
                <a:gd name="T39" fmla="*/ 43 h 2108"/>
                <a:gd name="T40" fmla="*/ 0 w 2107"/>
                <a:gd name="T41" fmla="*/ 44 h 2108"/>
                <a:gd name="T42" fmla="*/ 0 w 2107"/>
                <a:gd name="T43" fmla="*/ 44 h 2108"/>
                <a:gd name="T44" fmla="*/ 3 w 2107"/>
                <a:gd name="T45" fmla="*/ 44 h 2108"/>
                <a:gd name="T46" fmla="*/ 3 w 2107"/>
                <a:gd name="T47" fmla="*/ 44 h 2108"/>
                <a:gd name="T48" fmla="*/ 3 w 2107"/>
                <a:gd name="T49" fmla="*/ 44 h 2108"/>
                <a:gd name="T50" fmla="*/ 3 w 2107"/>
                <a:gd name="T51" fmla="*/ 43 h 2108"/>
                <a:gd name="T52" fmla="*/ 3 w 2107"/>
                <a:gd name="T53" fmla="*/ 43 h 2108"/>
                <a:gd name="T54" fmla="*/ 0 w 2107"/>
                <a:gd name="T55" fmla="*/ 43 h 2108"/>
                <a:gd name="T56" fmla="*/ 41 w 2107"/>
                <a:gd name="T57" fmla="*/ 84 h 2108"/>
                <a:gd name="T58" fmla="*/ 41 w 2107"/>
                <a:gd name="T59" fmla="*/ 84 h 2108"/>
                <a:gd name="T60" fmla="*/ 41 w 2107"/>
                <a:gd name="T61" fmla="*/ 84 h 2108"/>
                <a:gd name="T62" fmla="*/ 42 w 2107"/>
                <a:gd name="T63" fmla="*/ 84 h 2108"/>
                <a:gd name="T64" fmla="*/ 42 w 2107"/>
                <a:gd name="T65" fmla="*/ 84 h 2108"/>
                <a:gd name="T66" fmla="*/ 42 w 2107"/>
                <a:gd name="T67" fmla="*/ 84 h 2108"/>
                <a:gd name="T68" fmla="*/ 43 w 2107"/>
                <a:gd name="T69" fmla="*/ 84 h 2108"/>
                <a:gd name="T70" fmla="*/ 43 w 2107"/>
                <a:gd name="T71" fmla="*/ 84 h 2108"/>
                <a:gd name="T72" fmla="*/ 43 w 2107"/>
                <a:gd name="T73" fmla="*/ 84 h 2108"/>
                <a:gd name="T74" fmla="*/ 44 w 2107"/>
                <a:gd name="T75" fmla="*/ 81 h 2108"/>
                <a:gd name="T76" fmla="*/ 43 w 2107"/>
                <a:gd name="T77" fmla="*/ 81 h 2108"/>
                <a:gd name="T78" fmla="*/ 43 w 2107"/>
                <a:gd name="T79" fmla="*/ 81 h 2108"/>
                <a:gd name="T80" fmla="*/ 43 w 2107"/>
                <a:gd name="T81" fmla="*/ 81 h 2108"/>
                <a:gd name="T82" fmla="*/ 42 w 2107"/>
                <a:gd name="T83" fmla="*/ 81 h 2108"/>
                <a:gd name="T84" fmla="*/ 42 w 2107"/>
                <a:gd name="T85" fmla="*/ 81 h 2108"/>
                <a:gd name="T86" fmla="*/ 41 w 2107"/>
                <a:gd name="T87" fmla="*/ 81 h 2108"/>
                <a:gd name="T88" fmla="*/ 41 w 2107"/>
                <a:gd name="T89" fmla="*/ 81 h 2108"/>
                <a:gd name="T90" fmla="*/ 40 w 2107"/>
                <a:gd name="T91" fmla="*/ 81 h 2108"/>
                <a:gd name="T92" fmla="*/ 41 w 2107"/>
                <a:gd name="T93" fmla="*/ 84 h 2108"/>
                <a:gd name="T94" fmla="*/ 84 w 2107"/>
                <a:gd name="T95" fmla="*/ 44 h 2108"/>
                <a:gd name="T96" fmla="*/ 84 w 2107"/>
                <a:gd name="T97" fmla="*/ 44 h 2108"/>
                <a:gd name="T98" fmla="*/ 84 w 2107"/>
                <a:gd name="T99" fmla="*/ 44 h 2108"/>
                <a:gd name="T100" fmla="*/ 82 w 2107"/>
                <a:gd name="T101" fmla="*/ 43 h 2108"/>
                <a:gd name="T102" fmla="*/ 81 w 2107"/>
                <a:gd name="T103" fmla="*/ 43 h 2108"/>
                <a:gd name="T104" fmla="*/ 81 w 2107"/>
                <a:gd name="T105" fmla="*/ 44 h 2108"/>
                <a:gd name="T106" fmla="*/ 81 w 2107"/>
                <a:gd name="T107" fmla="*/ 44 h 2108"/>
                <a:gd name="T108" fmla="*/ 81 w 2107"/>
                <a:gd name="T109" fmla="*/ 45 h 2108"/>
                <a:gd name="T110" fmla="*/ 84 w 2107"/>
                <a:gd name="T111" fmla="*/ 44 h 21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07"/>
                <a:gd name="T169" fmla="*/ 0 h 2108"/>
                <a:gd name="T170" fmla="*/ 2107 w 2107"/>
                <a:gd name="T171" fmla="*/ 2108 h 21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07" h="2108">
                  <a:moveTo>
                    <a:pt x="1087" y="0"/>
                  </a:moveTo>
                  <a:lnTo>
                    <a:pt x="1080" y="0"/>
                  </a:lnTo>
                  <a:lnTo>
                    <a:pt x="1071" y="0"/>
                  </a:lnTo>
                  <a:lnTo>
                    <a:pt x="1063" y="0"/>
                  </a:lnTo>
                  <a:lnTo>
                    <a:pt x="1054" y="0"/>
                  </a:lnTo>
                  <a:lnTo>
                    <a:pt x="1044" y="0"/>
                  </a:lnTo>
                  <a:lnTo>
                    <a:pt x="1036" y="0"/>
                  </a:lnTo>
                  <a:lnTo>
                    <a:pt x="1027" y="0"/>
                  </a:lnTo>
                  <a:lnTo>
                    <a:pt x="1017" y="0"/>
                  </a:lnTo>
                  <a:lnTo>
                    <a:pt x="1009" y="69"/>
                  </a:lnTo>
                  <a:lnTo>
                    <a:pt x="1019" y="68"/>
                  </a:lnTo>
                  <a:lnTo>
                    <a:pt x="1031" y="68"/>
                  </a:lnTo>
                  <a:lnTo>
                    <a:pt x="1042" y="68"/>
                  </a:lnTo>
                  <a:lnTo>
                    <a:pt x="1054" y="68"/>
                  </a:lnTo>
                  <a:lnTo>
                    <a:pt x="1065" y="68"/>
                  </a:lnTo>
                  <a:lnTo>
                    <a:pt x="1076" y="68"/>
                  </a:lnTo>
                  <a:lnTo>
                    <a:pt x="1087" y="68"/>
                  </a:lnTo>
                  <a:lnTo>
                    <a:pt x="1098" y="69"/>
                  </a:lnTo>
                  <a:lnTo>
                    <a:pt x="1087" y="0"/>
                  </a:lnTo>
                  <a:close/>
                  <a:moveTo>
                    <a:pt x="0" y="1085"/>
                  </a:moveTo>
                  <a:lnTo>
                    <a:pt x="0" y="1091"/>
                  </a:lnTo>
                  <a:lnTo>
                    <a:pt x="0" y="1097"/>
                  </a:lnTo>
                  <a:lnTo>
                    <a:pt x="69" y="1110"/>
                  </a:lnTo>
                  <a:lnTo>
                    <a:pt x="68" y="1101"/>
                  </a:lnTo>
                  <a:lnTo>
                    <a:pt x="68" y="1091"/>
                  </a:lnTo>
                  <a:lnTo>
                    <a:pt x="68" y="1081"/>
                  </a:lnTo>
                  <a:lnTo>
                    <a:pt x="68" y="1072"/>
                  </a:lnTo>
                  <a:lnTo>
                    <a:pt x="0" y="1085"/>
                  </a:lnTo>
                  <a:close/>
                  <a:moveTo>
                    <a:pt x="1015" y="2108"/>
                  </a:moveTo>
                  <a:lnTo>
                    <a:pt x="1025" y="2108"/>
                  </a:lnTo>
                  <a:lnTo>
                    <a:pt x="1035" y="2108"/>
                  </a:lnTo>
                  <a:lnTo>
                    <a:pt x="1044" y="2108"/>
                  </a:lnTo>
                  <a:lnTo>
                    <a:pt x="1054" y="2108"/>
                  </a:lnTo>
                  <a:lnTo>
                    <a:pt x="1062" y="2108"/>
                  </a:lnTo>
                  <a:lnTo>
                    <a:pt x="1070" y="2108"/>
                  </a:lnTo>
                  <a:lnTo>
                    <a:pt x="1079" y="2108"/>
                  </a:lnTo>
                  <a:lnTo>
                    <a:pt x="1086" y="2108"/>
                  </a:lnTo>
                  <a:lnTo>
                    <a:pt x="1097" y="2039"/>
                  </a:lnTo>
                  <a:lnTo>
                    <a:pt x="1086" y="2040"/>
                  </a:lnTo>
                  <a:lnTo>
                    <a:pt x="1076" y="2040"/>
                  </a:lnTo>
                  <a:lnTo>
                    <a:pt x="1065" y="2040"/>
                  </a:lnTo>
                  <a:lnTo>
                    <a:pt x="1054" y="2040"/>
                  </a:lnTo>
                  <a:lnTo>
                    <a:pt x="1041" y="2040"/>
                  </a:lnTo>
                  <a:lnTo>
                    <a:pt x="1029" y="2040"/>
                  </a:lnTo>
                  <a:lnTo>
                    <a:pt x="1017" y="2040"/>
                  </a:lnTo>
                  <a:lnTo>
                    <a:pt x="1005" y="2039"/>
                  </a:lnTo>
                  <a:lnTo>
                    <a:pt x="1015" y="2108"/>
                  </a:lnTo>
                  <a:close/>
                  <a:moveTo>
                    <a:pt x="2107" y="1105"/>
                  </a:moveTo>
                  <a:lnTo>
                    <a:pt x="2107" y="1097"/>
                  </a:lnTo>
                  <a:lnTo>
                    <a:pt x="2107" y="1091"/>
                  </a:lnTo>
                  <a:lnTo>
                    <a:pt x="2040" y="1078"/>
                  </a:lnTo>
                  <a:lnTo>
                    <a:pt x="2039" y="1088"/>
                  </a:lnTo>
                  <a:lnTo>
                    <a:pt x="2039" y="1097"/>
                  </a:lnTo>
                  <a:lnTo>
                    <a:pt x="2039" y="1107"/>
                  </a:lnTo>
                  <a:lnTo>
                    <a:pt x="2038" y="1117"/>
                  </a:lnTo>
                  <a:lnTo>
                    <a:pt x="2107" y="1105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2" name="Freeform 1389"/>
            <p:cNvSpPr>
              <a:spLocks noEditPoints="1"/>
            </p:cNvSpPr>
            <p:nvPr/>
          </p:nvSpPr>
          <p:spPr bwMode="auto">
            <a:xfrm>
              <a:off x="2661" y="1639"/>
              <a:ext cx="408" cy="414"/>
            </a:xfrm>
            <a:custGeom>
              <a:avLst/>
              <a:gdLst>
                <a:gd name="T0" fmla="*/ 42 w 2041"/>
                <a:gd name="T1" fmla="*/ 0 h 2041"/>
                <a:gd name="T2" fmla="*/ 42 w 2041"/>
                <a:gd name="T3" fmla="*/ 0 h 2041"/>
                <a:gd name="T4" fmla="*/ 42 w 2041"/>
                <a:gd name="T5" fmla="*/ 0 h 2041"/>
                <a:gd name="T6" fmla="*/ 41 w 2041"/>
                <a:gd name="T7" fmla="*/ 0 h 2041"/>
                <a:gd name="T8" fmla="*/ 41 w 2041"/>
                <a:gd name="T9" fmla="*/ 0 h 2041"/>
                <a:gd name="T10" fmla="*/ 40 w 2041"/>
                <a:gd name="T11" fmla="*/ 0 h 2041"/>
                <a:gd name="T12" fmla="*/ 40 w 2041"/>
                <a:gd name="T13" fmla="*/ 0 h 2041"/>
                <a:gd name="T14" fmla="*/ 40 w 2041"/>
                <a:gd name="T15" fmla="*/ 0 h 2041"/>
                <a:gd name="T16" fmla="*/ 39 w 2041"/>
                <a:gd name="T17" fmla="*/ 0 h 2041"/>
                <a:gd name="T18" fmla="*/ 39 w 2041"/>
                <a:gd name="T19" fmla="*/ 3 h 2041"/>
                <a:gd name="T20" fmla="*/ 39 w 2041"/>
                <a:gd name="T21" fmla="*/ 3 h 2041"/>
                <a:gd name="T22" fmla="*/ 40 w 2041"/>
                <a:gd name="T23" fmla="*/ 3 h 2041"/>
                <a:gd name="T24" fmla="*/ 40 w 2041"/>
                <a:gd name="T25" fmla="*/ 3 h 2041"/>
                <a:gd name="T26" fmla="*/ 41 w 2041"/>
                <a:gd name="T27" fmla="*/ 3 h 2041"/>
                <a:gd name="T28" fmla="*/ 41 w 2041"/>
                <a:gd name="T29" fmla="*/ 3 h 2041"/>
                <a:gd name="T30" fmla="*/ 42 w 2041"/>
                <a:gd name="T31" fmla="*/ 3 h 2041"/>
                <a:gd name="T32" fmla="*/ 42 w 2041"/>
                <a:gd name="T33" fmla="*/ 3 h 2041"/>
                <a:gd name="T34" fmla="*/ 43 w 2041"/>
                <a:gd name="T35" fmla="*/ 3 h 2041"/>
                <a:gd name="T36" fmla="*/ 42 w 2041"/>
                <a:gd name="T37" fmla="*/ 0 h 2041"/>
                <a:gd name="T38" fmla="*/ 0 w 2041"/>
                <a:gd name="T39" fmla="*/ 42 h 2041"/>
                <a:gd name="T40" fmla="*/ 0 w 2041"/>
                <a:gd name="T41" fmla="*/ 42 h 2041"/>
                <a:gd name="T42" fmla="*/ 0 w 2041"/>
                <a:gd name="T43" fmla="*/ 43 h 2041"/>
                <a:gd name="T44" fmla="*/ 3 w 2041"/>
                <a:gd name="T45" fmla="*/ 43 h 2041"/>
                <a:gd name="T46" fmla="*/ 3 w 2041"/>
                <a:gd name="T47" fmla="*/ 43 h 2041"/>
                <a:gd name="T48" fmla="*/ 3 w 2041"/>
                <a:gd name="T49" fmla="*/ 42 h 2041"/>
                <a:gd name="T50" fmla="*/ 3 w 2041"/>
                <a:gd name="T51" fmla="*/ 42 h 2041"/>
                <a:gd name="T52" fmla="*/ 3 w 2041"/>
                <a:gd name="T53" fmla="*/ 41 h 2041"/>
                <a:gd name="T54" fmla="*/ 0 w 2041"/>
                <a:gd name="T55" fmla="*/ 42 h 2041"/>
                <a:gd name="T56" fmla="*/ 39 w 2041"/>
                <a:gd name="T57" fmla="*/ 82 h 2041"/>
                <a:gd name="T58" fmla="*/ 40 w 2041"/>
                <a:gd name="T59" fmla="*/ 82 h 2041"/>
                <a:gd name="T60" fmla="*/ 40 w 2041"/>
                <a:gd name="T61" fmla="*/ 82 h 2041"/>
                <a:gd name="T62" fmla="*/ 40 w 2041"/>
                <a:gd name="T63" fmla="*/ 82 h 2041"/>
                <a:gd name="T64" fmla="*/ 41 w 2041"/>
                <a:gd name="T65" fmla="*/ 82 h 2041"/>
                <a:gd name="T66" fmla="*/ 41 w 2041"/>
                <a:gd name="T67" fmla="*/ 82 h 2041"/>
                <a:gd name="T68" fmla="*/ 42 w 2041"/>
                <a:gd name="T69" fmla="*/ 82 h 2041"/>
                <a:gd name="T70" fmla="*/ 42 w 2041"/>
                <a:gd name="T71" fmla="*/ 82 h 2041"/>
                <a:gd name="T72" fmla="*/ 42 w 2041"/>
                <a:gd name="T73" fmla="*/ 82 h 2041"/>
                <a:gd name="T74" fmla="*/ 43 w 2041"/>
                <a:gd name="T75" fmla="*/ 79 h 2041"/>
                <a:gd name="T76" fmla="*/ 42 w 2041"/>
                <a:gd name="T77" fmla="*/ 79 h 2041"/>
                <a:gd name="T78" fmla="*/ 42 w 2041"/>
                <a:gd name="T79" fmla="*/ 79 h 2041"/>
                <a:gd name="T80" fmla="*/ 41 w 2041"/>
                <a:gd name="T81" fmla="*/ 79 h 2041"/>
                <a:gd name="T82" fmla="*/ 41 w 2041"/>
                <a:gd name="T83" fmla="*/ 79 h 2041"/>
                <a:gd name="T84" fmla="*/ 40 w 2041"/>
                <a:gd name="T85" fmla="*/ 79 h 2041"/>
                <a:gd name="T86" fmla="*/ 40 w 2041"/>
                <a:gd name="T87" fmla="*/ 79 h 2041"/>
                <a:gd name="T88" fmla="*/ 39 w 2041"/>
                <a:gd name="T89" fmla="*/ 79 h 2041"/>
                <a:gd name="T90" fmla="*/ 39 w 2041"/>
                <a:gd name="T91" fmla="*/ 79 h 2041"/>
                <a:gd name="T92" fmla="*/ 39 w 2041"/>
                <a:gd name="T93" fmla="*/ 82 h 2041"/>
                <a:gd name="T94" fmla="*/ 82 w 2041"/>
                <a:gd name="T95" fmla="*/ 43 h 2041"/>
                <a:gd name="T96" fmla="*/ 82 w 2041"/>
                <a:gd name="T97" fmla="*/ 43 h 2041"/>
                <a:gd name="T98" fmla="*/ 82 w 2041"/>
                <a:gd name="T99" fmla="*/ 42 h 2041"/>
                <a:gd name="T100" fmla="*/ 79 w 2041"/>
                <a:gd name="T101" fmla="*/ 42 h 2041"/>
                <a:gd name="T102" fmla="*/ 79 w 2041"/>
                <a:gd name="T103" fmla="*/ 42 h 2041"/>
                <a:gd name="T104" fmla="*/ 79 w 2041"/>
                <a:gd name="T105" fmla="*/ 43 h 2041"/>
                <a:gd name="T106" fmla="*/ 79 w 2041"/>
                <a:gd name="T107" fmla="*/ 43 h 2041"/>
                <a:gd name="T108" fmla="*/ 79 w 2041"/>
                <a:gd name="T109" fmla="*/ 44 h 2041"/>
                <a:gd name="T110" fmla="*/ 82 w 2041"/>
                <a:gd name="T111" fmla="*/ 43 h 20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41"/>
                <a:gd name="T169" fmla="*/ 0 h 2041"/>
                <a:gd name="T170" fmla="*/ 2041 w 2041"/>
                <a:gd name="T171" fmla="*/ 2041 h 204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41" h="2041">
                  <a:moveTo>
                    <a:pt x="1060" y="1"/>
                  </a:moveTo>
                  <a:lnTo>
                    <a:pt x="1050" y="1"/>
                  </a:lnTo>
                  <a:lnTo>
                    <a:pt x="1040" y="0"/>
                  </a:lnTo>
                  <a:lnTo>
                    <a:pt x="1031" y="0"/>
                  </a:lnTo>
                  <a:lnTo>
                    <a:pt x="1021" y="0"/>
                  </a:lnTo>
                  <a:lnTo>
                    <a:pt x="1010" y="0"/>
                  </a:lnTo>
                  <a:lnTo>
                    <a:pt x="1000" y="0"/>
                  </a:lnTo>
                  <a:lnTo>
                    <a:pt x="990" y="1"/>
                  </a:lnTo>
                  <a:lnTo>
                    <a:pt x="980" y="1"/>
                  </a:lnTo>
                  <a:lnTo>
                    <a:pt x="971" y="69"/>
                  </a:lnTo>
                  <a:lnTo>
                    <a:pt x="983" y="69"/>
                  </a:lnTo>
                  <a:lnTo>
                    <a:pt x="996" y="68"/>
                  </a:lnTo>
                  <a:lnTo>
                    <a:pt x="1008" y="68"/>
                  </a:lnTo>
                  <a:lnTo>
                    <a:pt x="1021" y="68"/>
                  </a:lnTo>
                  <a:lnTo>
                    <a:pt x="1033" y="68"/>
                  </a:lnTo>
                  <a:lnTo>
                    <a:pt x="1046" y="68"/>
                  </a:lnTo>
                  <a:lnTo>
                    <a:pt x="1058" y="69"/>
                  </a:lnTo>
                  <a:lnTo>
                    <a:pt x="1071" y="69"/>
                  </a:lnTo>
                  <a:lnTo>
                    <a:pt x="1060" y="1"/>
                  </a:lnTo>
                  <a:close/>
                  <a:moveTo>
                    <a:pt x="0" y="1044"/>
                  </a:moveTo>
                  <a:lnTo>
                    <a:pt x="1" y="1057"/>
                  </a:lnTo>
                  <a:lnTo>
                    <a:pt x="1" y="1070"/>
                  </a:lnTo>
                  <a:lnTo>
                    <a:pt x="71" y="1083"/>
                  </a:lnTo>
                  <a:lnTo>
                    <a:pt x="69" y="1070"/>
                  </a:lnTo>
                  <a:lnTo>
                    <a:pt x="69" y="1057"/>
                  </a:lnTo>
                  <a:lnTo>
                    <a:pt x="68" y="1044"/>
                  </a:lnTo>
                  <a:lnTo>
                    <a:pt x="68" y="1031"/>
                  </a:lnTo>
                  <a:lnTo>
                    <a:pt x="0" y="1044"/>
                  </a:lnTo>
                  <a:close/>
                  <a:moveTo>
                    <a:pt x="977" y="2040"/>
                  </a:moveTo>
                  <a:lnTo>
                    <a:pt x="988" y="2040"/>
                  </a:lnTo>
                  <a:lnTo>
                    <a:pt x="998" y="2041"/>
                  </a:lnTo>
                  <a:lnTo>
                    <a:pt x="1010" y="2041"/>
                  </a:lnTo>
                  <a:lnTo>
                    <a:pt x="1021" y="2041"/>
                  </a:lnTo>
                  <a:lnTo>
                    <a:pt x="1031" y="2041"/>
                  </a:lnTo>
                  <a:lnTo>
                    <a:pt x="1039" y="2041"/>
                  </a:lnTo>
                  <a:lnTo>
                    <a:pt x="1049" y="2040"/>
                  </a:lnTo>
                  <a:lnTo>
                    <a:pt x="1059" y="2040"/>
                  </a:lnTo>
                  <a:lnTo>
                    <a:pt x="1069" y="1972"/>
                  </a:lnTo>
                  <a:lnTo>
                    <a:pt x="1057" y="1972"/>
                  </a:lnTo>
                  <a:lnTo>
                    <a:pt x="1045" y="1973"/>
                  </a:lnTo>
                  <a:lnTo>
                    <a:pt x="1033" y="1973"/>
                  </a:lnTo>
                  <a:lnTo>
                    <a:pt x="1021" y="1973"/>
                  </a:lnTo>
                  <a:lnTo>
                    <a:pt x="1007" y="1973"/>
                  </a:lnTo>
                  <a:lnTo>
                    <a:pt x="994" y="1972"/>
                  </a:lnTo>
                  <a:lnTo>
                    <a:pt x="981" y="1972"/>
                  </a:lnTo>
                  <a:lnTo>
                    <a:pt x="968" y="1971"/>
                  </a:lnTo>
                  <a:lnTo>
                    <a:pt x="977" y="2040"/>
                  </a:lnTo>
                  <a:close/>
                  <a:moveTo>
                    <a:pt x="2039" y="1076"/>
                  </a:moveTo>
                  <a:lnTo>
                    <a:pt x="2041" y="1063"/>
                  </a:lnTo>
                  <a:lnTo>
                    <a:pt x="2041" y="1051"/>
                  </a:lnTo>
                  <a:lnTo>
                    <a:pt x="1973" y="1039"/>
                  </a:lnTo>
                  <a:lnTo>
                    <a:pt x="1973" y="1051"/>
                  </a:lnTo>
                  <a:lnTo>
                    <a:pt x="1973" y="1063"/>
                  </a:lnTo>
                  <a:lnTo>
                    <a:pt x="1971" y="1076"/>
                  </a:lnTo>
                  <a:lnTo>
                    <a:pt x="1970" y="1088"/>
                  </a:lnTo>
                  <a:lnTo>
                    <a:pt x="2039" y="1076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Freeform 1390"/>
            <p:cNvSpPr>
              <a:spLocks noEditPoints="1"/>
            </p:cNvSpPr>
            <p:nvPr/>
          </p:nvSpPr>
          <p:spPr bwMode="auto">
            <a:xfrm>
              <a:off x="2664" y="1650"/>
              <a:ext cx="396" cy="391"/>
            </a:xfrm>
            <a:custGeom>
              <a:avLst/>
              <a:gdLst>
                <a:gd name="T0" fmla="*/ 41 w 1972"/>
                <a:gd name="T1" fmla="*/ 0 h 1972"/>
                <a:gd name="T2" fmla="*/ 41 w 1972"/>
                <a:gd name="T3" fmla="*/ 0 h 1972"/>
                <a:gd name="T4" fmla="*/ 40 w 1972"/>
                <a:gd name="T5" fmla="*/ 0 h 1972"/>
                <a:gd name="T6" fmla="*/ 40 w 1972"/>
                <a:gd name="T7" fmla="*/ 0 h 1972"/>
                <a:gd name="T8" fmla="*/ 39 w 1972"/>
                <a:gd name="T9" fmla="*/ 0 h 1972"/>
                <a:gd name="T10" fmla="*/ 39 w 1972"/>
                <a:gd name="T11" fmla="*/ 0 h 1972"/>
                <a:gd name="T12" fmla="*/ 38 w 1972"/>
                <a:gd name="T13" fmla="*/ 0 h 1972"/>
                <a:gd name="T14" fmla="*/ 38 w 1972"/>
                <a:gd name="T15" fmla="*/ 0 h 1972"/>
                <a:gd name="T16" fmla="*/ 38 w 1972"/>
                <a:gd name="T17" fmla="*/ 0 h 1972"/>
                <a:gd name="T18" fmla="*/ 37 w 1972"/>
                <a:gd name="T19" fmla="*/ 3 h 1972"/>
                <a:gd name="T20" fmla="*/ 38 w 1972"/>
                <a:gd name="T21" fmla="*/ 3 h 1972"/>
                <a:gd name="T22" fmla="*/ 38 w 1972"/>
                <a:gd name="T23" fmla="*/ 3 h 1972"/>
                <a:gd name="T24" fmla="*/ 39 w 1972"/>
                <a:gd name="T25" fmla="*/ 3 h 1972"/>
                <a:gd name="T26" fmla="*/ 39 w 1972"/>
                <a:gd name="T27" fmla="*/ 3 h 1972"/>
                <a:gd name="T28" fmla="*/ 40 w 1972"/>
                <a:gd name="T29" fmla="*/ 3 h 1972"/>
                <a:gd name="T30" fmla="*/ 40 w 1972"/>
                <a:gd name="T31" fmla="*/ 3 h 1972"/>
                <a:gd name="T32" fmla="*/ 41 w 1972"/>
                <a:gd name="T33" fmla="*/ 3 h 1972"/>
                <a:gd name="T34" fmla="*/ 42 w 1972"/>
                <a:gd name="T35" fmla="*/ 3 h 1972"/>
                <a:gd name="T36" fmla="*/ 41 w 1972"/>
                <a:gd name="T37" fmla="*/ 0 h 1972"/>
                <a:gd name="T38" fmla="*/ 0 w 1972"/>
                <a:gd name="T39" fmla="*/ 40 h 1972"/>
                <a:gd name="T40" fmla="*/ 0 w 1972"/>
                <a:gd name="T41" fmla="*/ 41 h 1972"/>
                <a:gd name="T42" fmla="*/ 0 w 1972"/>
                <a:gd name="T43" fmla="*/ 41 h 1972"/>
                <a:gd name="T44" fmla="*/ 0 w 1972"/>
                <a:gd name="T45" fmla="*/ 41 h 1972"/>
                <a:gd name="T46" fmla="*/ 0 w 1972"/>
                <a:gd name="T47" fmla="*/ 42 h 1972"/>
                <a:gd name="T48" fmla="*/ 3 w 1972"/>
                <a:gd name="T49" fmla="*/ 42 h 1972"/>
                <a:gd name="T50" fmla="*/ 3 w 1972"/>
                <a:gd name="T51" fmla="*/ 42 h 1972"/>
                <a:gd name="T52" fmla="*/ 3 w 1972"/>
                <a:gd name="T53" fmla="*/ 41 h 1972"/>
                <a:gd name="T54" fmla="*/ 3 w 1972"/>
                <a:gd name="T55" fmla="*/ 40 h 1972"/>
                <a:gd name="T56" fmla="*/ 3 w 1972"/>
                <a:gd name="T57" fmla="*/ 40 h 1972"/>
                <a:gd name="T58" fmla="*/ 0 w 1972"/>
                <a:gd name="T59" fmla="*/ 40 h 1972"/>
                <a:gd name="T60" fmla="*/ 37 w 1972"/>
                <a:gd name="T61" fmla="*/ 79 h 1972"/>
                <a:gd name="T62" fmla="*/ 38 w 1972"/>
                <a:gd name="T63" fmla="*/ 79 h 1972"/>
                <a:gd name="T64" fmla="*/ 38 w 1972"/>
                <a:gd name="T65" fmla="*/ 79 h 1972"/>
                <a:gd name="T66" fmla="*/ 39 w 1972"/>
                <a:gd name="T67" fmla="*/ 79 h 1972"/>
                <a:gd name="T68" fmla="*/ 39 w 1972"/>
                <a:gd name="T69" fmla="*/ 79 h 1972"/>
                <a:gd name="T70" fmla="*/ 40 w 1972"/>
                <a:gd name="T71" fmla="*/ 79 h 1972"/>
                <a:gd name="T72" fmla="*/ 40 w 1972"/>
                <a:gd name="T73" fmla="*/ 79 h 1972"/>
                <a:gd name="T74" fmla="*/ 41 w 1972"/>
                <a:gd name="T75" fmla="*/ 79 h 1972"/>
                <a:gd name="T76" fmla="*/ 41 w 1972"/>
                <a:gd name="T77" fmla="*/ 79 h 1972"/>
                <a:gd name="T78" fmla="*/ 42 w 1972"/>
                <a:gd name="T79" fmla="*/ 76 h 1972"/>
                <a:gd name="T80" fmla="*/ 41 w 1972"/>
                <a:gd name="T81" fmla="*/ 76 h 1972"/>
                <a:gd name="T82" fmla="*/ 40 w 1972"/>
                <a:gd name="T83" fmla="*/ 76 h 1972"/>
                <a:gd name="T84" fmla="*/ 40 w 1972"/>
                <a:gd name="T85" fmla="*/ 76 h 1972"/>
                <a:gd name="T86" fmla="*/ 39 w 1972"/>
                <a:gd name="T87" fmla="*/ 76 h 1972"/>
                <a:gd name="T88" fmla="*/ 39 w 1972"/>
                <a:gd name="T89" fmla="*/ 76 h 1972"/>
                <a:gd name="T90" fmla="*/ 38 w 1972"/>
                <a:gd name="T91" fmla="*/ 76 h 1972"/>
                <a:gd name="T92" fmla="*/ 38 w 1972"/>
                <a:gd name="T93" fmla="*/ 76 h 1972"/>
                <a:gd name="T94" fmla="*/ 37 w 1972"/>
                <a:gd name="T95" fmla="*/ 76 h 1972"/>
                <a:gd name="T96" fmla="*/ 37 w 1972"/>
                <a:gd name="T97" fmla="*/ 79 h 1972"/>
                <a:gd name="T98" fmla="*/ 79 w 1972"/>
                <a:gd name="T99" fmla="*/ 42 h 1972"/>
                <a:gd name="T100" fmla="*/ 79 w 1972"/>
                <a:gd name="T101" fmla="*/ 42 h 1972"/>
                <a:gd name="T102" fmla="*/ 79 w 1972"/>
                <a:gd name="T103" fmla="*/ 41 h 1972"/>
                <a:gd name="T104" fmla="*/ 79 w 1972"/>
                <a:gd name="T105" fmla="*/ 41 h 1972"/>
                <a:gd name="T106" fmla="*/ 79 w 1972"/>
                <a:gd name="T107" fmla="*/ 40 h 1972"/>
                <a:gd name="T108" fmla="*/ 76 w 1972"/>
                <a:gd name="T109" fmla="*/ 40 h 1972"/>
                <a:gd name="T110" fmla="*/ 76 w 1972"/>
                <a:gd name="T111" fmla="*/ 41 h 1972"/>
                <a:gd name="T112" fmla="*/ 76 w 1972"/>
                <a:gd name="T113" fmla="*/ 41 h 1972"/>
                <a:gd name="T114" fmla="*/ 76 w 1972"/>
                <a:gd name="T115" fmla="*/ 42 h 1972"/>
                <a:gd name="T116" fmla="*/ 76 w 1972"/>
                <a:gd name="T117" fmla="*/ 43 h 1972"/>
                <a:gd name="T118" fmla="*/ 79 w 1972"/>
                <a:gd name="T119" fmla="*/ 42 h 1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72"/>
                <a:gd name="T181" fmla="*/ 0 h 1972"/>
                <a:gd name="T182" fmla="*/ 1972 w 1972"/>
                <a:gd name="T183" fmla="*/ 1972 h 1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72" h="1972">
                  <a:moveTo>
                    <a:pt x="1030" y="1"/>
                  </a:moveTo>
                  <a:lnTo>
                    <a:pt x="1019" y="0"/>
                  </a:lnTo>
                  <a:lnTo>
                    <a:pt x="1008" y="0"/>
                  </a:lnTo>
                  <a:lnTo>
                    <a:pt x="997" y="0"/>
                  </a:lnTo>
                  <a:lnTo>
                    <a:pt x="986" y="0"/>
                  </a:lnTo>
                  <a:lnTo>
                    <a:pt x="974" y="0"/>
                  </a:lnTo>
                  <a:lnTo>
                    <a:pt x="963" y="0"/>
                  </a:lnTo>
                  <a:lnTo>
                    <a:pt x="951" y="0"/>
                  </a:lnTo>
                  <a:lnTo>
                    <a:pt x="941" y="1"/>
                  </a:lnTo>
                  <a:lnTo>
                    <a:pt x="932" y="69"/>
                  </a:lnTo>
                  <a:lnTo>
                    <a:pt x="945" y="68"/>
                  </a:lnTo>
                  <a:lnTo>
                    <a:pt x="959" y="68"/>
                  </a:lnTo>
                  <a:lnTo>
                    <a:pt x="972" y="68"/>
                  </a:lnTo>
                  <a:lnTo>
                    <a:pt x="986" y="68"/>
                  </a:lnTo>
                  <a:lnTo>
                    <a:pt x="999" y="68"/>
                  </a:lnTo>
                  <a:lnTo>
                    <a:pt x="1013" y="68"/>
                  </a:lnTo>
                  <a:lnTo>
                    <a:pt x="1027" y="69"/>
                  </a:lnTo>
                  <a:lnTo>
                    <a:pt x="1041" y="69"/>
                  </a:lnTo>
                  <a:lnTo>
                    <a:pt x="1030" y="1"/>
                  </a:lnTo>
                  <a:close/>
                  <a:moveTo>
                    <a:pt x="0" y="1004"/>
                  </a:moveTo>
                  <a:lnTo>
                    <a:pt x="0" y="1013"/>
                  </a:lnTo>
                  <a:lnTo>
                    <a:pt x="0" y="1023"/>
                  </a:lnTo>
                  <a:lnTo>
                    <a:pt x="0" y="1033"/>
                  </a:lnTo>
                  <a:lnTo>
                    <a:pt x="1" y="1042"/>
                  </a:lnTo>
                  <a:lnTo>
                    <a:pt x="70" y="1055"/>
                  </a:lnTo>
                  <a:lnTo>
                    <a:pt x="69" y="1039"/>
                  </a:lnTo>
                  <a:lnTo>
                    <a:pt x="68" y="1023"/>
                  </a:lnTo>
                  <a:lnTo>
                    <a:pt x="68" y="1007"/>
                  </a:lnTo>
                  <a:lnTo>
                    <a:pt x="67" y="992"/>
                  </a:lnTo>
                  <a:lnTo>
                    <a:pt x="0" y="1004"/>
                  </a:lnTo>
                  <a:close/>
                  <a:moveTo>
                    <a:pt x="937" y="1971"/>
                  </a:moveTo>
                  <a:lnTo>
                    <a:pt x="949" y="1972"/>
                  </a:lnTo>
                  <a:lnTo>
                    <a:pt x="961" y="1972"/>
                  </a:lnTo>
                  <a:lnTo>
                    <a:pt x="973" y="1972"/>
                  </a:lnTo>
                  <a:lnTo>
                    <a:pt x="986" y="1972"/>
                  </a:lnTo>
                  <a:lnTo>
                    <a:pt x="997" y="1972"/>
                  </a:lnTo>
                  <a:lnTo>
                    <a:pt x="1008" y="1972"/>
                  </a:lnTo>
                  <a:lnTo>
                    <a:pt x="1018" y="1972"/>
                  </a:lnTo>
                  <a:lnTo>
                    <a:pt x="1029" y="1971"/>
                  </a:lnTo>
                  <a:lnTo>
                    <a:pt x="1039" y="1903"/>
                  </a:lnTo>
                  <a:lnTo>
                    <a:pt x="1026" y="1903"/>
                  </a:lnTo>
                  <a:lnTo>
                    <a:pt x="1012" y="1904"/>
                  </a:lnTo>
                  <a:lnTo>
                    <a:pt x="999" y="1904"/>
                  </a:lnTo>
                  <a:lnTo>
                    <a:pt x="986" y="1904"/>
                  </a:lnTo>
                  <a:lnTo>
                    <a:pt x="971" y="1904"/>
                  </a:lnTo>
                  <a:lnTo>
                    <a:pt x="957" y="1904"/>
                  </a:lnTo>
                  <a:lnTo>
                    <a:pt x="942" y="1903"/>
                  </a:lnTo>
                  <a:lnTo>
                    <a:pt x="928" y="1903"/>
                  </a:lnTo>
                  <a:lnTo>
                    <a:pt x="937" y="1971"/>
                  </a:lnTo>
                  <a:close/>
                  <a:moveTo>
                    <a:pt x="1970" y="1049"/>
                  </a:moveTo>
                  <a:lnTo>
                    <a:pt x="1971" y="1039"/>
                  </a:lnTo>
                  <a:lnTo>
                    <a:pt x="1971" y="1029"/>
                  </a:lnTo>
                  <a:lnTo>
                    <a:pt x="1971" y="1020"/>
                  </a:lnTo>
                  <a:lnTo>
                    <a:pt x="1972" y="1010"/>
                  </a:lnTo>
                  <a:lnTo>
                    <a:pt x="1904" y="998"/>
                  </a:lnTo>
                  <a:lnTo>
                    <a:pt x="1904" y="1013"/>
                  </a:lnTo>
                  <a:lnTo>
                    <a:pt x="1903" y="1029"/>
                  </a:lnTo>
                  <a:lnTo>
                    <a:pt x="1902" y="1045"/>
                  </a:lnTo>
                  <a:lnTo>
                    <a:pt x="1901" y="1061"/>
                  </a:lnTo>
                  <a:lnTo>
                    <a:pt x="1970" y="1049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4" name="Freeform 1391"/>
            <p:cNvSpPr>
              <a:spLocks noEditPoints="1"/>
            </p:cNvSpPr>
            <p:nvPr/>
          </p:nvSpPr>
          <p:spPr bwMode="auto">
            <a:xfrm>
              <a:off x="2676" y="1654"/>
              <a:ext cx="381" cy="384"/>
            </a:xfrm>
            <a:custGeom>
              <a:avLst/>
              <a:gdLst>
                <a:gd name="T0" fmla="*/ 40 w 1905"/>
                <a:gd name="T1" fmla="*/ 0 h 1905"/>
                <a:gd name="T2" fmla="*/ 40 w 1905"/>
                <a:gd name="T3" fmla="*/ 0 h 1905"/>
                <a:gd name="T4" fmla="*/ 39 w 1905"/>
                <a:gd name="T5" fmla="*/ 0 h 1905"/>
                <a:gd name="T6" fmla="*/ 39 w 1905"/>
                <a:gd name="T7" fmla="*/ 0 h 1905"/>
                <a:gd name="T8" fmla="*/ 38 w 1905"/>
                <a:gd name="T9" fmla="*/ 0 h 1905"/>
                <a:gd name="T10" fmla="*/ 38 w 1905"/>
                <a:gd name="T11" fmla="*/ 0 h 1905"/>
                <a:gd name="T12" fmla="*/ 37 w 1905"/>
                <a:gd name="T13" fmla="*/ 0 h 1905"/>
                <a:gd name="T14" fmla="*/ 37 w 1905"/>
                <a:gd name="T15" fmla="*/ 0 h 1905"/>
                <a:gd name="T16" fmla="*/ 36 w 1905"/>
                <a:gd name="T17" fmla="*/ 0 h 1905"/>
                <a:gd name="T18" fmla="*/ 36 w 1905"/>
                <a:gd name="T19" fmla="*/ 3 h 1905"/>
                <a:gd name="T20" fmla="*/ 36 w 1905"/>
                <a:gd name="T21" fmla="*/ 3 h 1905"/>
                <a:gd name="T22" fmla="*/ 37 w 1905"/>
                <a:gd name="T23" fmla="*/ 3 h 1905"/>
                <a:gd name="T24" fmla="*/ 38 w 1905"/>
                <a:gd name="T25" fmla="*/ 3 h 1905"/>
                <a:gd name="T26" fmla="*/ 38 w 1905"/>
                <a:gd name="T27" fmla="*/ 3 h 1905"/>
                <a:gd name="T28" fmla="*/ 39 w 1905"/>
                <a:gd name="T29" fmla="*/ 3 h 1905"/>
                <a:gd name="T30" fmla="*/ 39 w 1905"/>
                <a:gd name="T31" fmla="*/ 3 h 1905"/>
                <a:gd name="T32" fmla="*/ 40 w 1905"/>
                <a:gd name="T33" fmla="*/ 3 h 1905"/>
                <a:gd name="T34" fmla="*/ 41 w 1905"/>
                <a:gd name="T35" fmla="*/ 3 h 1905"/>
                <a:gd name="T36" fmla="*/ 40 w 1905"/>
                <a:gd name="T37" fmla="*/ 0 h 1905"/>
                <a:gd name="T38" fmla="*/ 0 w 1905"/>
                <a:gd name="T39" fmla="*/ 39 h 1905"/>
                <a:gd name="T40" fmla="*/ 0 w 1905"/>
                <a:gd name="T41" fmla="*/ 39 h 1905"/>
                <a:gd name="T42" fmla="*/ 0 w 1905"/>
                <a:gd name="T43" fmla="*/ 40 h 1905"/>
                <a:gd name="T44" fmla="*/ 0 w 1905"/>
                <a:gd name="T45" fmla="*/ 40 h 1905"/>
                <a:gd name="T46" fmla="*/ 0 w 1905"/>
                <a:gd name="T47" fmla="*/ 41 h 1905"/>
                <a:gd name="T48" fmla="*/ 3 w 1905"/>
                <a:gd name="T49" fmla="*/ 41 h 1905"/>
                <a:gd name="T50" fmla="*/ 3 w 1905"/>
                <a:gd name="T51" fmla="*/ 40 h 1905"/>
                <a:gd name="T52" fmla="*/ 3 w 1905"/>
                <a:gd name="T53" fmla="*/ 40 h 1905"/>
                <a:gd name="T54" fmla="*/ 3 w 1905"/>
                <a:gd name="T55" fmla="*/ 39 h 1905"/>
                <a:gd name="T56" fmla="*/ 3 w 1905"/>
                <a:gd name="T57" fmla="*/ 38 h 1905"/>
                <a:gd name="T58" fmla="*/ 3 w 1905"/>
                <a:gd name="T59" fmla="*/ 38 h 1905"/>
                <a:gd name="T60" fmla="*/ 3 w 1905"/>
                <a:gd name="T61" fmla="*/ 38 h 1905"/>
                <a:gd name="T62" fmla="*/ 0 w 1905"/>
                <a:gd name="T63" fmla="*/ 39 h 1905"/>
                <a:gd name="T64" fmla="*/ 36 w 1905"/>
                <a:gd name="T65" fmla="*/ 76 h 1905"/>
                <a:gd name="T66" fmla="*/ 37 w 1905"/>
                <a:gd name="T67" fmla="*/ 76 h 1905"/>
                <a:gd name="T68" fmla="*/ 37 w 1905"/>
                <a:gd name="T69" fmla="*/ 76 h 1905"/>
                <a:gd name="T70" fmla="*/ 38 w 1905"/>
                <a:gd name="T71" fmla="*/ 76 h 1905"/>
                <a:gd name="T72" fmla="*/ 38 w 1905"/>
                <a:gd name="T73" fmla="*/ 76 h 1905"/>
                <a:gd name="T74" fmla="*/ 39 w 1905"/>
                <a:gd name="T75" fmla="*/ 76 h 1905"/>
                <a:gd name="T76" fmla="*/ 39 w 1905"/>
                <a:gd name="T77" fmla="*/ 76 h 1905"/>
                <a:gd name="T78" fmla="*/ 40 w 1905"/>
                <a:gd name="T79" fmla="*/ 76 h 1905"/>
                <a:gd name="T80" fmla="*/ 40 w 1905"/>
                <a:gd name="T81" fmla="*/ 76 h 1905"/>
                <a:gd name="T82" fmla="*/ 40 w 1905"/>
                <a:gd name="T83" fmla="*/ 73 h 1905"/>
                <a:gd name="T84" fmla="*/ 40 w 1905"/>
                <a:gd name="T85" fmla="*/ 73 h 1905"/>
                <a:gd name="T86" fmla="*/ 39 w 1905"/>
                <a:gd name="T87" fmla="*/ 73 h 1905"/>
                <a:gd name="T88" fmla="*/ 39 w 1905"/>
                <a:gd name="T89" fmla="*/ 73 h 1905"/>
                <a:gd name="T90" fmla="*/ 38 w 1905"/>
                <a:gd name="T91" fmla="*/ 73 h 1905"/>
                <a:gd name="T92" fmla="*/ 37 w 1905"/>
                <a:gd name="T93" fmla="*/ 73 h 1905"/>
                <a:gd name="T94" fmla="*/ 37 w 1905"/>
                <a:gd name="T95" fmla="*/ 73 h 1905"/>
                <a:gd name="T96" fmla="*/ 36 w 1905"/>
                <a:gd name="T97" fmla="*/ 73 h 1905"/>
                <a:gd name="T98" fmla="*/ 36 w 1905"/>
                <a:gd name="T99" fmla="*/ 73 h 1905"/>
                <a:gd name="T100" fmla="*/ 36 w 1905"/>
                <a:gd name="T101" fmla="*/ 76 h 1905"/>
                <a:gd name="T102" fmla="*/ 76 w 1905"/>
                <a:gd name="T103" fmla="*/ 41 h 1905"/>
                <a:gd name="T104" fmla="*/ 76 w 1905"/>
                <a:gd name="T105" fmla="*/ 40 h 1905"/>
                <a:gd name="T106" fmla="*/ 76 w 1905"/>
                <a:gd name="T107" fmla="*/ 40 h 1905"/>
                <a:gd name="T108" fmla="*/ 76 w 1905"/>
                <a:gd name="T109" fmla="*/ 39 h 1905"/>
                <a:gd name="T110" fmla="*/ 76 w 1905"/>
                <a:gd name="T111" fmla="*/ 39 h 1905"/>
                <a:gd name="T112" fmla="*/ 73 w 1905"/>
                <a:gd name="T113" fmla="*/ 38 h 1905"/>
                <a:gd name="T114" fmla="*/ 73 w 1905"/>
                <a:gd name="T115" fmla="*/ 39 h 1905"/>
                <a:gd name="T116" fmla="*/ 73 w 1905"/>
                <a:gd name="T117" fmla="*/ 40 h 1905"/>
                <a:gd name="T118" fmla="*/ 73 w 1905"/>
                <a:gd name="T119" fmla="*/ 41 h 1905"/>
                <a:gd name="T120" fmla="*/ 73 w 1905"/>
                <a:gd name="T121" fmla="*/ 41 h 1905"/>
                <a:gd name="T122" fmla="*/ 76 w 1905"/>
                <a:gd name="T123" fmla="*/ 41 h 19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05"/>
                <a:gd name="T187" fmla="*/ 0 h 1905"/>
                <a:gd name="T188" fmla="*/ 1905 w 1905"/>
                <a:gd name="T189" fmla="*/ 1905 h 19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05" h="1905">
                  <a:moveTo>
                    <a:pt x="1003" y="1"/>
                  </a:moveTo>
                  <a:lnTo>
                    <a:pt x="990" y="1"/>
                  </a:lnTo>
                  <a:lnTo>
                    <a:pt x="978" y="0"/>
                  </a:lnTo>
                  <a:lnTo>
                    <a:pt x="965" y="0"/>
                  </a:lnTo>
                  <a:lnTo>
                    <a:pt x="953" y="0"/>
                  </a:lnTo>
                  <a:lnTo>
                    <a:pt x="940" y="0"/>
                  </a:lnTo>
                  <a:lnTo>
                    <a:pt x="928" y="0"/>
                  </a:lnTo>
                  <a:lnTo>
                    <a:pt x="915" y="1"/>
                  </a:lnTo>
                  <a:lnTo>
                    <a:pt x="903" y="1"/>
                  </a:lnTo>
                  <a:lnTo>
                    <a:pt x="895" y="70"/>
                  </a:lnTo>
                  <a:lnTo>
                    <a:pt x="909" y="69"/>
                  </a:lnTo>
                  <a:lnTo>
                    <a:pt x="924" y="69"/>
                  </a:lnTo>
                  <a:lnTo>
                    <a:pt x="938" y="68"/>
                  </a:lnTo>
                  <a:lnTo>
                    <a:pt x="953" y="68"/>
                  </a:lnTo>
                  <a:lnTo>
                    <a:pt x="968" y="68"/>
                  </a:lnTo>
                  <a:lnTo>
                    <a:pt x="983" y="69"/>
                  </a:lnTo>
                  <a:lnTo>
                    <a:pt x="998" y="69"/>
                  </a:lnTo>
                  <a:lnTo>
                    <a:pt x="1013" y="70"/>
                  </a:lnTo>
                  <a:lnTo>
                    <a:pt x="1003" y="1"/>
                  </a:lnTo>
                  <a:close/>
                  <a:moveTo>
                    <a:pt x="0" y="963"/>
                  </a:moveTo>
                  <a:lnTo>
                    <a:pt x="0" y="976"/>
                  </a:lnTo>
                  <a:lnTo>
                    <a:pt x="1" y="989"/>
                  </a:lnTo>
                  <a:lnTo>
                    <a:pt x="1" y="1002"/>
                  </a:lnTo>
                  <a:lnTo>
                    <a:pt x="3" y="1015"/>
                  </a:lnTo>
                  <a:lnTo>
                    <a:pt x="72" y="1027"/>
                  </a:lnTo>
                  <a:lnTo>
                    <a:pt x="71" y="1008"/>
                  </a:lnTo>
                  <a:lnTo>
                    <a:pt x="70" y="990"/>
                  </a:lnTo>
                  <a:lnTo>
                    <a:pt x="68" y="971"/>
                  </a:lnTo>
                  <a:lnTo>
                    <a:pt x="68" y="952"/>
                  </a:lnTo>
                  <a:lnTo>
                    <a:pt x="68" y="951"/>
                  </a:lnTo>
                  <a:lnTo>
                    <a:pt x="0" y="963"/>
                  </a:lnTo>
                  <a:close/>
                  <a:moveTo>
                    <a:pt x="900" y="1903"/>
                  </a:moveTo>
                  <a:lnTo>
                    <a:pt x="913" y="1904"/>
                  </a:lnTo>
                  <a:lnTo>
                    <a:pt x="926" y="1904"/>
                  </a:lnTo>
                  <a:lnTo>
                    <a:pt x="939" y="1905"/>
                  </a:lnTo>
                  <a:lnTo>
                    <a:pt x="953" y="1905"/>
                  </a:lnTo>
                  <a:lnTo>
                    <a:pt x="965" y="1905"/>
                  </a:lnTo>
                  <a:lnTo>
                    <a:pt x="977" y="1905"/>
                  </a:lnTo>
                  <a:lnTo>
                    <a:pt x="989" y="1904"/>
                  </a:lnTo>
                  <a:lnTo>
                    <a:pt x="1001" y="1904"/>
                  </a:lnTo>
                  <a:lnTo>
                    <a:pt x="1011" y="1835"/>
                  </a:lnTo>
                  <a:lnTo>
                    <a:pt x="996" y="1836"/>
                  </a:lnTo>
                  <a:lnTo>
                    <a:pt x="982" y="1836"/>
                  </a:lnTo>
                  <a:lnTo>
                    <a:pt x="967" y="1837"/>
                  </a:lnTo>
                  <a:lnTo>
                    <a:pt x="953" y="1837"/>
                  </a:lnTo>
                  <a:lnTo>
                    <a:pt x="937" y="1837"/>
                  </a:lnTo>
                  <a:lnTo>
                    <a:pt x="922" y="1836"/>
                  </a:lnTo>
                  <a:lnTo>
                    <a:pt x="905" y="1836"/>
                  </a:lnTo>
                  <a:lnTo>
                    <a:pt x="890" y="1835"/>
                  </a:lnTo>
                  <a:lnTo>
                    <a:pt x="900" y="1903"/>
                  </a:lnTo>
                  <a:close/>
                  <a:moveTo>
                    <a:pt x="1902" y="1020"/>
                  </a:moveTo>
                  <a:lnTo>
                    <a:pt x="1903" y="1008"/>
                  </a:lnTo>
                  <a:lnTo>
                    <a:pt x="1905" y="995"/>
                  </a:lnTo>
                  <a:lnTo>
                    <a:pt x="1905" y="983"/>
                  </a:lnTo>
                  <a:lnTo>
                    <a:pt x="1905" y="971"/>
                  </a:lnTo>
                  <a:lnTo>
                    <a:pt x="1836" y="958"/>
                  </a:lnTo>
                  <a:lnTo>
                    <a:pt x="1836" y="977"/>
                  </a:lnTo>
                  <a:lnTo>
                    <a:pt x="1835" y="995"/>
                  </a:lnTo>
                  <a:lnTo>
                    <a:pt x="1834" y="1014"/>
                  </a:lnTo>
                  <a:lnTo>
                    <a:pt x="1833" y="1032"/>
                  </a:lnTo>
                  <a:lnTo>
                    <a:pt x="1902" y="102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5" name="Freeform 1392"/>
            <p:cNvSpPr>
              <a:spLocks noEditPoints="1"/>
            </p:cNvSpPr>
            <p:nvPr/>
          </p:nvSpPr>
          <p:spPr bwMode="auto">
            <a:xfrm>
              <a:off x="2680" y="1665"/>
              <a:ext cx="365" cy="361"/>
            </a:xfrm>
            <a:custGeom>
              <a:avLst/>
              <a:gdLst>
                <a:gd name="T0" fmla="*/ 38 w 1837"/>
                <a:gd name="T1" fmla="*/ 0 h 1836"/>
                <a:gd name="T2" fmla="*/ 37 w 1837"/>
                <a:gd name="T3" fmla="*/ 0 h 1836"/>
                <a:gd name="T4" fmla="*/ 36 w 1837"/>
                <a:gd name="T5" fmla="*/ 0 h 1836"/>
                <a:gd name="T6" fmla="*/ 35 w 1837"/>
                <a:gd name="T7" fmla="*/ 0 h 1836"/>
                <a:gd name="T8" fmla="*/ 34 w 1837"/>
                <a:gd name="T9" fmla="*/ 3 h 1836"/>
                <a:gd name="T10" fmla="*/ 35 w 1837"/>
                <a:gd name="T11" fmla="*/ 3 h 1836"/>
                <a:gd name="T12" fmla="*/ 37 w 1837"/>
                <a:gd name="T13" fmla="*/ 3 h 1836"/>
                <a:gd name="T14" fmla="*/ 38 w 1837"/>
                <a:gd name="T15" fmla="*/ 3 h 1836"/>
                <a:gd name="T16" fmla="*/ 39 w 1837"/>
                <a:gd name="T17" fmla="*/ 3 h 1836"/>
                <a:gd name="T18" fmla="*/ 0 w 1837"/>
                <a:gd name="T19" fmla="*/ 37 h 1836"/>
                <a:gd name="T20" fmla="*/ 0 w 1837"/>
                <a:gd name="T21" fmla="*/ 38 h 1836"/>
                <a:gd name="T22" fmla="*/ 0 w 1837"/>
                <a:gd name="T23" fmla="*/ 39 h 1836"/>
                <a:gd name="T24" fmla="*/ 3 w 1837"/>
                <a:gd name="T25" fmla="*/ 39 h 1836"/>
                <a:gd name="T26" fmla="*/ 3 w 1837"/>
                <a:gd name="T27" fmla="*/ 38 h 1836"/>
                <a:gd name="T28" fmla="*/ 3 w 1837"/>
                <a:gd name="T29" fmla="*/ 37 h 1836"/>
                <a:gd name="T30" fmla="*/ 0 w 1837"/>
                <a:gd name="T31" fmla="*/ 37 h 1836"/>
                <a:gd name="T32" fmla="*/ 35 w 1837"/>
                <a:gd name="T33" fmla="*/ 73 h 1836"/>
                <a:gd name="T34" fmla="*/ 36 w 1837"/>
                <a:gd name="T35" fmla="*/ 73 h 1836"/>
                <a:gd name="T36" fmla="*/ 37 w 1837"/>
                <a:gd name="T37" fmla="*/ 73 h 1836"/>
                <a:gd name="T38" fmla="*/ 38 w 1837"/>
                <a:gd name="T39" fmla="*/ 73 h 1836"/>
                <a:gd name="T40" fmla="*/ 39 w 1837"/>
                <a:gd name="T41" fmla="*/ 71 h 1836"/>
                <a:gd name="T42" fmla="*/ 38 w 1837"/>
                <a:gd name="T43" fmla="*/ 71 h 1836"/>
                <a:gd name="T44" fmla="*/ 37 w 1837"/>
                <a:gd name="T45" fmla="*/ 71 h 1836"/>
                <a:gd name="T46" fmla="*/ 35 w 1837"/>
                <a:gd name="T47" fmla="*/ 71 h 1836"/>
                <a:gd name="T48" fmla="*/ 34 w 1837"/>
                <a:gd name="T49" fmla="*/ 71 h 1836"/>
                <a:gd name="T50" fmla="*/ 73 w 1837"/>
                <a:gd name="T51" fmla="*/ 40 h 1836"/>
                <a:gd name="T52" fmla="*/ 73 w 1837"/>
                <a:gd name="T53" fmla="*/ 38 h 1836"/>
                <a:gd name="T54" fmla="*/ 73 w 1837"/>
                <a:gd name="T55" fmla="*/ 37 h 1836"/>
                <a:gd name="T56" fmla="*/ 71 w 1837"/>
                <a:gd name="T57" fmla="*/ 37 h 1836"/>
                <a:gd name="T58" fmla="*/ 71 w 1837"/>
                <a:gd name="T59" fmla="*/ 38 h 1836"/>
                <a:gd name="T60" fmla="*/ 71 w 1837"/>
                <a:gd name="T61" fmla="*/ 39 h 1836"/>
                <a:gd name="T62" fmla="*/ 73 w 1837"/>
                <a:gd name="T63" fmla="*/ 40 h 1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37"/>
                <a:gd name="T97" fmla="*/ 0 h 1836"/>
                <a:gd name="T98" fmla="*/ 1837 w 1837"/>
                <a:gd name="T99" fmla="*/ 1836 h 18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37" h="1836">
                  <a:moveTo>
                    <a:pt x="974" y="1"/>
                  </a:moveTo>
                  <a:lnTo>
                    <a:pt x="960" y="1"/>
                  </a:lnTo>
                  <a:lnTo>
                    <a:pt x="946" y="0"/>
                  </a:lnTo>
                  <a:lnTo>
                    <a:pt x="932" y="0"/>
                  </a:lnTo>
                  <a:lnTo>
                    <a:pt x="919" y="0"/>
                  </a:lnTo>
                  <a:lnTo>
                    <a:pt x="905" y="0"/>
                  </a:lnTo>
                  <a:lnTo>
                    <a:pt x="892" y="0"/>
                  </a:lnTo>
                  <a:lnTo>
                    <a:pt x="878" y="0"/>
                  </a:lnTo>
                  <a:lnTo>
                    <a:pt x="865" y="1"/>
                  </a:lnTo>
                  <a:lnTo>
                    <a:pt x="855" y="70"/>
                  </a:lnTo>
                  <a:lnTo>
                    <a:pt x="871" y="69"/>
                  </a:lnTo>
                  <a:lnTo>
                    <a:pt x="887" y="68"/>
                  </a:lnTo>
                  <a:lnTo>
                    <a:pt x="903" y="68"/>
                  </a:lnTo>
                  <a:lnTo>
                    <a:pt x="919" y="68"/>
                  </a:lnTo>
                  <a:lnTo>
                    <a:pt x="935" y="68"/>
                  </a:lnTo>
                  <a:lnTo>
                    <a:pt x="951" y="68"/>
                  </a:lnTo>
                  <a:lnTo>
                    <a:pt x="968" y="69"/>
                  </a:lnTo>
                  <a:lnTo>
                    <a:pt x="984" y="70"/>
                  </a:lnTo>
                  <a:lnTo>
                    <a:pt x="974" y="1"/>
                  </a:lnTo>
                  <a:close/>
                  <a:moveTo>
                    <a:pt x="0" y="924"/>
                  </a:moveTo>
                  <a:lnTo>
                    <a:pt x="1" y="939"/>
                  </a:lnTo>
                  <a:lnTo>
                    <a:pt x="1" y="955"/>
                  </a:lnTo>
                  <a:lnTo>
                    <a:pt x="2" y="971"/>
                  </a:lnTo>
                  <a:lnTo>
                    <a:pt x="3" y="987"/>
                  </a:lnTo>
                  <a:lnTo>
                    <a:pt x="72" y="999"/>
                  </a:lnTo>
                  <a:lnTo>
                    <a:pt x="70" y="980"/>
                  </a:lnTo>
                  <a:lnTo>
                    <a:pt x="69" y="959"/>
                  </a:lnTo>
                  <a:lnTo>
                    <a:pt x="69" y="939"/>
                  </a:lnTo>
                  <a:lnTo>
                    <a:pt x="68" y="918"/>
                  </a:lnTo>
                  <a:lnTo>
                    <a:pt x="68" y="914"/>
                  </a:lnTo>
                  <a:lnTo>
                    <a:pt x="68" y="911"/>
                  </a:lnTo>
                  <a:lnTo>
                    <a:pt x="0" y="924"/>
                  </a:lnTo>
                  <a:close/>
                  <a:moveTo>
                    <a:pt x="861" y="1835"/>
                  </a:moveTo>
                  <a:lnTo>
                    <a:pt x="875" y="1835"/>
                  </a:lnTo>
                  <a:lnTo>
                    <a:pt x="890" y="1836"/>
                  </a:lnTo>
                  <a:lnTo>
                    <a:pt x="904" y="1836"/>
                  </a:lnTo>
                  <a:lnTo>
                    <a:pt x="919" y="1836"/>
                  </a:lnTo>
                  <a:lnTo>
                    <a:pt x="932" y="1836"/>
                  </a:lnTo>
                  <a:lnTo>
                    <a:pt x="945" y="1836"/>
                  </a:lnTo>
                  <a:lnTo>
                    <a:pt x="959" y="1835"/>
                  </a:lnTo>
                  <a:lnTo>
                    <a:pt x="972" y="1835"/>
                  </a:lnTo>
                  <a:lnTo>
                    <a:pt x="982" y="1766"/>
                  </a:lnTo>
                  <a:lnTo>
                    <a:pt x="967" y="1767"/>
                  </a:lnTo>
                  <a:lnTo>
                    <a:pt x="950" y="1768"/>
                  </a:lnTo>
                  <a:lnTo>
                    <a:pt x="934" y="1768"/>
                  </a:lnTo>
                  <a:lnTo>
                    <a:pt x="919" y="1768"/>
                  </a:lnTo>
                  <a:lnTo>
                    <a:pt x="902" y="1768"/>
                  </a:lnTo>
                  <a:lnTo>
                    <a:pt x="884" y="1768"/>
                  </a:lnTo>
                  <a:lnTo>
                    <a:pt x="868" y="1767"/>
                  </a:lnTo>
                  <a:lnTo>
                    <a:pt x="851" y="1766"/>
                  </a:lnTo>
                  <a:lnTo>
                    <a:pt x="861" y="1835"/>
                  </a:lnTo>
                  <a:close/>
                  <a:moveTo>
                    <a:pt x="1834" y="993"/>
                  </a:moveTo>
                  <a:lnTo>
                    <a:pt x="1835" y="977"/>
                  </a:lnTo>
                  <a:lnTo>
                    <a:pt x="1836" y="961"/>
                  </a:lnTo>
                  <a:lnTo>
                    <a:pt x="1837" y="945"/>
                  </a:lnTo>
                  <a:lnTo>
                    <a:pt x="1837" y="930"/>
                  </a:lnTo>
                  <a:lnTo>
                    <a:pt x="1769" y="917"/>
                  </a:lnTo>
                  <a:lnTo>
                    <a:pt x="1769" y="918"/>
                  </a:lnTo>
                  <a:lnTo>
                    <a:pt x="1769" y="940"/>
                  </a:lnTo>
                  <a:lnTo>
                    <a:pt x="1768" y="961"/>
                  </a:lnTo>
                  <a:lnTo>
                    <a:pt x="1767" y="983"/>
                  </a:lnTo>
                  <a:lnTo>
                    <a:pt x="1765" y="1005"/>
                  </a:lnTo>
                  <a:lnTo>
                    <a:pt x="1834" y="993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6" name="Freeform 1393"/>
            <p:cNvSpPr>
              <a:spLocks noEditPoints="1"/>
            </p:cNvSpPr>
            <p:nvPr/>
          </p:nvSpPr>
          <p:spPr bwMode="auto">
            <a:xfrm>
              <a:off x="2688" y="1669"/>
              <a:ext cx="353" cy="354"/>
            </a:xfrm>
            <a:custGeom>
              <a:avLst/>
              <a:gdLst>
                <a:gd name="T0" fmla="*/ 37 w 1768"/>
                <a:gd name="T1" fmla="*/ 0 h 1769"/>
                <a:gd name="T2" fmla="*/ 36 w 1768"/>
                <a:gd name="T3" fmla="*/ 0 h 1769"/>
                <a:gd name="T4" fmla="*/ 35 w 1768"/>
                <a:gd name="T5" fmla="*/ 0 h 1769"/>
                <a:gd name="T6" fmla="*/ 34 w 1768"/>
                <a:gd name="T7" fmla="*/ 0 h 1769"/>
                <a:gd name="T8" fmla="*/ 33 w 1768"/>
                <a:gd name="T9" fmla="*/ 3 h 1769"/>
                <a:gd name="T10" fmla="*/ 34 w 1768"/>
                <a:gd name="T11" fmla="*/ 3 h 1769"/>
                <a:gd name="T12" fmla="*/ 35 w 1768"/>
                <a:gd name="T13" fmla="*/ 3 h 1769"/>
                <a:gd name="T14" fmla="*/ 37 w 1768"/>
                <a:gd name="T15" fmla="*/ 3 h 1769"/>
                <a:gd name="T16" fmla="*/ 38 w 1768"/>
                <a:gd name="T17" fmla="*/ 3 h 1769"/>
                <a:gd name="T18" fmla="*/ 0 w 1768"/>
                <a:gd name="T19" fmla="*/ 35 h 1769"/>
                <a:gd name="T20" fmla="*/ 0 w 1768"/>
                <a:gd name="T21" fmla="*/ 35 h 1769"/>
                <a:gd name="T22" fmla="*/ 0 w 1768"/>
                <a:gd name="T23" fmla="*/ 37 h 1769"/>
                <a:gd name="T24" fmla="*/ 0 w 1768"/>
                <a:gd name="T25" fmla="*/ 38 h 1769"/>
                <a:gd name="T26" fmla="*/ 3 w 1768"/>
                <a:gd name="T27" fmla="*/ 38 h 1769"/>
                <a:gd name="T28" fmla="*/ 3 w 1768"/>
                <a:gd name="T29" fmla="*/ 36 h 1769"/>
                <a:gd name="T30" fmla="*/ 3 w 1768"/>
                <a:gd name="T31" fmla="*/ 35 h 1769"/>
                <a:gd name="T32" fmla="*/ 0 w 1768"/>
                <a:gd name="T33" fmla="*/ 35 h 1769"/>
                <a:gd name="T34" fmla="*/ 33 w 1768"/>
                <a:gd name="T35" fmla="*/ 70 h 1769"/>
                <a:gd name="T36" fmla="*/ 35 w 1768"/>
                <a:gd name="T37" fmla="*/ 70 h 1769"/>
                <a:gd name="T38" fmla="*/ 36 w 1768"/>
                <a:gd name="T39" fmla="*/ 70 h 1769"/>
                <a:gd name="T40" fmla="*/ 37 w 1768"/>
                <a:gd name="T41" fmla="*/ 70 h 1769"/>
                <a:gd name="T42" fmla="*/ 38 w 1768"/>
                <a:gd name="T43" fmla="*/ 68 h 1769"/>
                <a:gd name="T44" fmla="*/ 37 w 1768"/>
                <a:gd name="T45" fmla="*/ 68 h 1769"/>
                <a:gd name="T46" fmla="*/ 35 w 1768"/>
                <a:gd name="T47" fmla="*/ 68 h 1769"/>
                <a:gd name="T48" fmla="*/ 34 w 1768"/>
                <a:gd name="T49" fmla="*/ 68 h 1769"/>
                <a:gd name="T50" fmla="*/ 32 w 1768"/>
                <a:gd name="T51" fmla="*/ 68 h 1769"/>
                <a:gd name="T52" fmla="*/ 70 w 1768"/>
                <a:gd name="T53" fmla="*/ 38 h 1769"/>
                <a:gd name="T54" fmla="*/ 70 w 1768"/>
                <a:gd name="T55" fmla="*/ 37 h 1769"/>
                <a:gd name="T56" fmla="*/ 70 w 1768"/>
                <a:gd name="T57" fmla="*/ 36 h 1769"/>
                <a:gd name="T58" fmla="*/ 68 w 1768"/>
                <a:gd name="T59" fmla="*/ 35 h 1769"/>
                <a:gd name="T60" fmla="*/ 68 w 1768"/>
                <a:gd name="T61" fmla="*/ 36 h 1769"/>
                <a:gd name="T62" fmla="*/ 68 w 1768"/>
                <a:gd name="T63" fmla="*/ 38 h 1769"/>
                <a:gd name="T64" fmla="*/ 70 w 1768"/>
                <a:gd name="T65" fmla="*/ 38 h 17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8"/>
                <a:gd name="T100" fmla="*/ 0 h 1769"/>
                <a:gd name="T101" fmla="*/ 1768 w 1768"/>
                <a:gd name="T102" fmla="*/ 1769 h 176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8" h="1769">
                  <a:moveTo>
                    <a:pt x="945" y="2"/>
                  </a:moveTo>
                  <a:lnTo>
                    <a:pt x="930" y="1"/>
                  </a:lnTo>
                  <a:lnTo>
                    <a:pt x="915" y="1"/>
                  </a:lnTo>
                  <a:lnTo>
                    <a:pt x="900" y="0"/>
                  </a:lnTo>
                  <a:lnTo>
                    <a:pt x="885" y="0"/>
                  </a:lnTo>
                  <a:lnTo>
                    <a:pt x="870" y="0"/>
                  </a:lnTo>
                  <a:lnTo>
                    <a:pt x="856" y="1"/>
                  </a:lnTo>
                  <a:lnTo>
                    <a:pt x="841" y="1"/>
                  </a:lnTo>
                  <a:lnTo>
                    <a:pt x="827" y="2"/>
                  </a:lnTo>
                  <a:lnTo>
                    <a:pt x="817" y="71"/>
                  </a:lnTo>
                  <a:lnTo>
                    <a:pt x="834" y="70"/>
                  </a:lnTo>
                  <a:lnTo>
                    <a:pt x="850" y="69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902" y="68"/>
                  </a:lnTo>
                  <a:lnTo>
                    <a:pt x="921" y="69"/>
                  </a:lnTo>
                  <a:lnTo>
                    <a:pt x="938" y="70"/>
                  </a:lnTo>
                  <a:lnTo>
                    <a:pt x="955" y="71"/>
                  </a:lnTo>
                  <a:lnTo>
                    <a:pt x="945" y="2"/>
                  </a:lnTo>
                  <a:close/>
                  <a:moveTo>
                    <a:pt x="0" y="883"/>
                  </a:moveTo>
                  <a:lnTo>
                    <a:pt x="0" y="883"/>
                  </a:lnTo>
                  <a:lnTo>
                    <a:pt x="0" y="884"/>
                  </a:lnTo>
                  <a:lnTo>
                    <a:pt x="0" y="903"/>
                  </a:lnTo>
                  <a:lnTo>
                    <a:pt x="2" y="922"/>
                  </a:lnTo>
                  <a:lnTo>
                    <a:pt x="3" y="940"/>
                  </a:lnTo>
                  <a:lnTo>
                    <a:pt x="4" y="959"/>
                  </a:lnTo>
                  <a:lnTo>
                    <a:pt x="73" y="972"/>
                  </a:lnTo>
                  <a:lnTo>
                    <a:pt x="71" y="950"/>
                  </a:lnTo>
                  <a:lnTo>
                    <a:pt x="70" y="929"/>
                  </a:lnTo>
                  <a:lnTo>
                    <a:pt x="68" y="906"/>
                  </a:lnTo>
                  <a:lnTo>
                    <a:pt x="68" y="884"/>
                  </a:lnTo>
                  <a:lnTo>
                    <a:pt x="68" y="878"/>
                  </a:lnTo>
                  <a:lnTo>
                    <a:pt x="68" y="870"/>
                  </a:lnTo>
                  <a:lnTo>
                    <a:pt x="0" y="883"/>
                  </a:lnTo>
                  <a:close/>
                  <a:moveTo>
                    <a:pt x="822" y="1767"/>
                  </a:moveTo>
                  <a:lnTo>
                    <a:pt x="837" y="1768"/>
                  </a:lnTo>
                  <a:lnTo>
                    <a:pt x="854" y="1768"/>
                  </a:lnTo>
                  <a:lnTo>
                    <a:pt x="869" y="1769"/>
                  </a:lnTo>
                  <a:lnTo>
                    <a:pt x="885" y="1769"/>
                  </a:lnTo>
                  <a:lnTo>
                    <a:pt x="899" y="1769"/>
                  </a:lnTo>
                  <a:lnTo>
                    <a:pt x="914" y="1768"/>
                  </a:lnTo>
                  <a:lnTo>
                    <a:pt x="928" y="1768"/>
                  </a:lnTo>
                  <a:lnTo>
                    <a:pt x="943" y="1767"/>
                  </a:lnTo>
                  <a:lnTo>
                    <a:pt x="953" y="1698"/>
                  </a:lnTo>
                  <a:lnTo>
                    <a:pt x="936" y="1699"/>
                  </a:lnTo>
                  <a:lnTo>
                    <a:pt x="918" y="1700"/>
                  </a:lnTo>
                  <a:lnTo>
                    <a:pt x="902" y="1701"/>
                  </a:lnTo>
                  <a:lnTo>
                    <a:pt x="885" y="1701"/>
                  </a:lnTo>
                  <a:lnTo>
                    <a:pt x="867" y="1701"/>
                  </a:lnTo>
                  <a:lnTo>
                    <a:pt x="848" y="1700"/>
                  </a:lnTo>
                  <a:lnTo>
                    <a:pt x="830" y="1699"/>
                  </a:lnTo>
                  <a:lnTo>
                    <a:pt x="813" y="1698"/>
                  </a:lnTo>
                  <a:lnTo>
                    <a:pt x="822" y="1767"/>
                  </a:lnTo>
                  <a:close/>
                  <a:moveTo>
                    <a:pt x="1765" y="964"/>
                  </a:moveTo>
                  <a:lnTo>
                    <a:pt x="1766" y="946"/>
                  </a:lnTo>
                  <a:lnTo>
                    <a:pt x="1767" y="927"/>
                  </a:lnTo>
                  <a:lnTo>
                    <a:pt x="1768" y="909"/>
                  </a:lnTo>
                  <a:lnTo>
                    <a:pt x="1768" y="890"/>
                  </a:lnTo>
                  <a:lnTo>
                    <a:pt x="1700" y="878"/>
                  </a:lnTo>
                  <a:lnTo>
                    <a:pt x="1700" y="881"/>
                  </a:lnTo>
                  <a:lnTo>
                    <a:pt x="1702" y="884"/>
                  </a:lnTo>
                  <a:lnTo>
                    <a:pt x="1700" y="908"/>
                  </a:lnTo>
                  <a:lnTo>
                    <a:pt x="1699" y="931"/>
                  </a:lnTo>
                  <a:lnTo>
                    <a:pt x="1698" y="954"/>
                  </a:lnTo>
                  <a:lnTo>
                    <a:pt x="1696" y="977"/>
                  </a:lnTo>
                  <a:lnTo>
                    <a:pt x="1765" y="96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7" name="Freeform 1394"/>
            <p:cNvSpPr>
              <a:spLocks noEditPoints="1"/>
            </p:cNvSpPr>
            <p:nvPr/>
          </p:nvSpPr>
          <p:spPr bwMode="auto">
            <a:xfrm>
              <a:off x="2692" y="1672"/>
              <a:ext cx="338" cy="339"/>
            </a:xfrm>
            <a:custGeom>
              <a:avLst/>
              <a:gdLst>
                <a:gd name="T0" fmla="*/ 68 w 1701"/>
                <a:gd name="T1" fmla="*/ 34 h 1700"/>
                <a:gd name="T2" fmla="*/ 65 w 1701"/>
                <a:gd name="T3" fmla="*/ 33 h 1700"/>
                <a:gd name="T4" fmla="*/ 65 w 1701"/>
                <a:gd name="T5" fmla="*/ 34 h 1700"/>
                <a:gd name="T6" fmla="*/ 65 w 1701"/>
                <a:gd name="T7" fmla="*/ 36 h 1700"/>
                <a:gd name="T8" fmla="*/ 65 w 1701"/>
                <a:gd name="T9" fmla="*/ 38 h 1700"/>
                <a:gd name="T10" fmla="*/ 68 w 1701"/>
                <a:gd name="T11" fmla="*/ 37 h 1700"/>
                <a:gd name="T12" fmla="*/ 68 w 1701"/>
                <a:gd name="T13" fmla="*/ 35 h 1700"/>
                <a:gd name="T14" fmla="*/ 37 w 1701"/>
                <a:gd name="T15" fmla="*/ 0 h 1700"/>
                <a:gd name="T16" fmla="*/ 35 w 1701"/>
                <a:gd name="T17" fmla="*/ 0 h 1700"/>
                <a:gd name="T18" fmla="*/ 34 w 1701"/>
                <a:gd name="T19" fmla="*/ 0 h 1700"/>
                <a:gd name="T20" fmla="*/ 33 w 1701"/>
                <a:gd name="T21" fmla="*/ 0 h 1700"/>
                <a:gd name="T22" fmla="*/ 31 w 1701"/>
                <a:gd name="T23" fmla="*/ 0 h 1700"/>
                <a:gd name="T24" fmla="*/ 32 w 1701"/>
                <a:gd name="T25" fmla="*/ 3 h 1700"/>
                <a:gd name="T26" fmla="*/ 33 w 1701"/>
                <a:gd name="T27" fmla="*/ 3 h 1700"/>
                <a:gd name="T28" fmla="*/ 35 w 1701"/>
                <a:gd name="T29" fmla="*/ 3 h 1700"/>
                <a:gd name="T30" fmla="*/ 36 w 1701"/>
                <a:gd name="T31" fmla="*/ 3 h 1700"/>
                <a:gd name="T32" fmla="*/ 37 w 1701"/>
                <a:gd name="T33" fmla="*/ 0 h 1700"/>
                <a:gd name="T34" fmla="*/ 0 w 1701"/>
                <a:gd name="T35" fmla="*/ 34 h 1700"/>
                <a:gd name="T36" fmla="*/ 0 w 1701"/>
                <a:gd name="T37" fmla="*/ 35 h 1700"/>
                <a:gd name="T38" fmla="*/ 0 w 1701"/>
                <a:gd name="T39" fmla="*/ 36 h 1700"/>
                <a:gd name="T40" fmla="*/ 3 w 1701"/>
                <a:gd name="T41" fmla="*/ 38 h 1700"/>
                <a:gd name="T42" fmla="*/ 3 w 1701"/>
                <a:gd name="T43" fmla="*/ 36 h 1700"/>
                <a:gd name="T44" fmla="*/ 3 w 1701"/>
                <a:gd name="T45" fmla="*/ 34 h 1700"/>
                <a:gd name="T46" fmla="*/ 3 w 1701"/>
                <a:gd name="T47" fmla="*/ 33 h 1700"/>
                <a:gd name="T48" fmla="*/ 31 w 1701"/>
                <a:gd name="T49" fmla="*/ 68 h 1700"/>
                <a:gd name="T50" fmla="*/ 33 w 1701"/>
                <a:gd name="T51" fmla="*/ 68 h 1700"/>
                <a:gd name="T52" fmla="*/ 34 w 1701"/>
                <a:gd name="T53" fmla="*/ 68 h 1700"/>
                <a:gd name="T54" fmla="*/ 35 w 1701"/>
                <a:gd name="T55" fmla="*/ 68 h 1700"/>
                <a:gd name="T56" fmla="*/ 37 w 1701"/>
                <a:gd name="T57" fmla="*/ 68 h 1700"/>
                <a:gd name="T58" fmla="*/ 36 w 1701"/>
                <a:gd name="T59" fmla="*/ 65 h 1700"/>
                <a:gd name="T60" fmla="*/ 35 w 1701"/>
                <a:gd name="T61" fmla="*/ 65 h 1700"/>
                <a:gd name="T62" fmla="*/ 33 w 1701"/>
                <a:gd name="T63" fmla="*/ 65 h 1700"/>
                <a:gd name="T64" fmla="*/ 32 w 1701"/>
                <a:gd name="T65" fmla="*/ 65 h 1700"/>
                <a:gd name="T66" fmla="*/ 31 w 1701"/>
                <a:gd name="T67" fmla="*/ 68 h 1700"/>
                <a:gd name="T68" fmla="*/ 12 w 1701"/>
                <a:gd name="T69" fmla="*/ 57 h 1700"/>
                <a:gd name="T70" fmla="*/ 13 w 1701"/>
                <a:gd name="T71" fmla="*/ 57 h 1700"/>
                <a:gd name="T72" fmla="*/ 55 w 1701"/>
                <a:gd name="T73" fmla="*/ 57 h 1700"/>
                <a:gd name="T74" fmla="*/ 55 w 1701"/>
                <a:gd name="T75" fmla="*/ 57 h 1700"/>
                <a:gd name="T76" fmla="*/ 55 w 1701"/>
                <a:gd name="T77" fmla="*/ 57 h 17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01"/>
                <a:gd name="T118" fmla="*/ 0 h 1700"/>
                <a:gd name="T119" fmla="*/ 1701 w 1701"/>
                <a:gd name="T120" fmla="*/ 1700 h 170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01" h="1700">
                  <a:moveTo>
                    <a:pt x="1701" y="850"/>
                  </a:moveTo>
                  <a:lnTo>
                    <a:pt x="1701" y="850"/>
                  </a:lnTo>
                  <a:lnTo>
                    <a:pt x="1701" y="849"/>
                  </a:lnTo>
                  <a:lnTo>
                    <a:pt x="1633" y="837"/>
                  </a:lnTo>
                  <a:lnTo>
                    <a:pt x="1633" y="844"/>
                  </a:lnTo>
                  <a:lnTo>
                    <a:pt x="1633" y="850"/>
                  </a:lnTo>
                  <a:lnTo>
                    <a:pt x="1633" y="875"/>
                  </a:lnTo>
                  <a:lnTo>
                    <a:pt x="1632" y="900"/>
                  </a:lnTo>
                  <a:lnTo>
                    <a:pt x="1630" y="925"/>
                  </a:lnTo>
                  <a:lnTo>
                    <a:pt x="1626" y="949"/>
                  </a:lnTo>
                  <a:lnTo>
                    <a:pt x="1697" y="937"/>
                  </a:lnTo>
                  <a:lnTo>
                    <a:pt x="1699" y="915"/>
                  </a:lnTo>
                  <a:lnTo>
                    <a:pt x="1700" y="893"/>
                  </a:lnTo>
                  <a:lnTo>
                    <a:pt x="1701" y="872"/>
                  </a:lnTo>
                  <a:lnTo>
                    <a:pt x="1701" y="850"/>
                  </a:lnTo>
                  <a:close/>
                  <a:moveTo>
                    <a:pt x="916" y="2"/>
                  </a:moveTo>
                  <a:lnTo>
                    <a:pt x="900" y="1"/>
                  </a:lnTo>
                  <a:lnTo>
                    <a:pt x="883" y="0"/>
                  </a:lnTo>
                  <a:lnTo>
                    <a:pt x="867" y="0"/>
                  </a:lnTo>
                  <a:lnTo>
                    <a:pt x="851" y="0"/>
                  </a:lnTo>
                  <a:lnTo>
                    <a:pt x="835" y="0"/>
                  </a:lnTo>
                  <a:lnTo>
                    <a:pt x="819" y="0"/>
                  </a:lnTo>
                  <a:lnTo>
                    <a:pt x="803" y="1"/>
                  </a:lnTo>
                  <a:lnTo>
                    <a:pt x="787" y="2"/>
                  </a:lnTo>
                  <a:lnTo>
                    <a:pt x="779" y="72"/>
                  </a:lnTo>
                  <a:lnTo>
                    <a:pt x="797" y="69"/>
                  </a:lnTo>
                  <a:lnTo>
                    <a:pt x="814" y="68"/>
                  </a:lnTo>
                  <a:lnTo>
                    <a:pt x="833" y="68"/>
                  </a:lnTo>
                  <a:lnTo>
                    <a:pt x="851" y="68"/>
                  </a:lnTo>
                  <a:lnTo>
                    <a:pt x="869" y="68"/>
                  </a:lnTo>
                  <a:lnTo>
                    <a:pt x="889" y="68"/>
                  </a:lnTo>
                  <a:lnTo>
                    <a:pt x="908" y="71"/>
                  </a:lnTo>
                  <a:lnTo>
                    <a:pt x="927" y="72"/>
                  </a:lnTo>
                  <a:lnTo>
                    <a:pt x="916" y="2"/>
                  </a:lnTo>
                  <a:close/>
                  <a:moveTo>
                    <a:pt x="0" y="843"/>
                  </a:moveTo>
                  <a:lnTo>
                    <a:pt x="0" y="846"/>
                  </a:lnTo>
                  <a:lnTo>
                    <a:pt x="0" y="850"/>
                  </a:lnTo>
                  <a:lnTo>
                    <a:pt x="1" y="871"/>
                  </a:lnTo>
                  <a:lnTo>
                    <a:pt x="1" y="891"/>
                  </a:lnTo>
                  <a:lnTo>
                    <a:pt x="2" y="912"/>
                  </a:lnTo>
                  <a:lnTo>
                    <a:pt x="4" y="931"/>
                  </a:lnTo>
                  <a:lnTo>
                    <a:pt x="74" y="944"/>
                  </a:lnTo>
                  <a:lnTo>
                    <a:pt x="71" y="922"/>
                  </a:lnTo>
                  <a:lnTo>
                    <a:pt x="70" y="898"/>
                  </a:lnTo>
                  <a:lnTo>
                    <a:pt x="69" y="874"/>
                  </a:lnTo>
                  <a:lnTo>
                    <a:pt x="68" y="850"/>
                  </a:lnTo>
                  <a:lnTo>
                    <a:pt x="68" y="841"/>
                  </a:lnTo>
                  <a:lnTo>
                    <a:pt x="69" y="830"/>
                  </a:lnTo>
                  <a:lnTo>
                    <a:pt x="0" y="843"/>
                  </a:lnTo>
                  <a:close/>
                  <a:moveTo>
                    <a:pt x="783" y="1698"/>
                  </a:moveTo>
                  <a:lnTo>
                    <a:pt x="800" y="1699"/>
                  </a:lnTo>
                  <a:lnTo>
                    <a:pt x="816" y="1700"/>
                  </a:lnTo>
                  <a:lnTo>
                    <a:pt x="834" y="1700"/>
                  </a:lnTo>
                  <a:lnTo>
                    <a:pt x="851" y="1700"/>
                  </a:lnTo>
                  <a:lnTo>
                    <a:pt x="866" y="1700"/>
                  </a:lnTo>
                  <a:lnTo>
                    <a:pt x="882" y="1700"/>
                  </a:lnTo>
                  <a:lnTo>
                    <a:pt x="899" y="1699"/>
                  </a:lnTo>
                  <a:lnTo>
                    <a:pt x="914" y="1698"/>
                  </a:lnTo>
                  <a:lnTo>
                    <a:pt x="924" y="1629"/>
                  </a:lnTo>
                  <a:lnTo>
                    <a:pt x="906" y="1631"/>
                  </a:lnTo>
                  <a:lnTo>
                    <a:pt x="888" y="1632"/>
                  </a:lnTo>
                  <a:lnTo>
                    <a:pt x="869" y="1632"/>
                  </a:lnTo>
                  <a:lnTo>
                    <a:pt x="851" y="1632"/>
                  </a:lnTo>
                  <a:lnTo>
                    <a:pt x="832" y="1632"/>
                  </a:lnTo>
                  <a:lnTo>
                    <a:pt x="812" y="1631"/>
                  </a:lnTo>
                  <a:lnTo>
                    <a:pt x="793" y="1630"/>
                  </a:lnTo>
                  <a:lnTo>
                    <a:pt x="773" y="1629"/>
                  </a:lnTo>
                  <a:lnTo>
                    <a:pt x="783" y="1698"/>
                  </a:lnTo>
                  <a:close/>
                  <a:moveTo>
                    <a:pt x="311" y="1417"/>
                  </a:moveTo>
                  <a:lnTo>
                    <a:pt x="302" y="1433"/>
                  </a:lnTo>
                  <a:lnTo>
                    <a:pt x="320" y="1425"/>
                  </a:lnTo>
                  <a:lnTo>
                    <a:pt x="315" y="1421"/>
                  </a:lnTo>
                  <a:lnTo>
                    <a:pt x="311" y="1417"/>
                  </a:lnTo>
                  <a:close/>
                  <a:moveTo>
                    <a:pt x="1379" y="1427"/>
                  </a:moveTo>
                  <a:lnTo>
                    <a:pt x="1391" y="1433"/>
                  </a:lnTo>
                  <a:lnTo>
                    <a:pt x="1386" y="1422"/>
                  </a:lnTo>
                  <a:lnTo>
                    <a:pt x="1382" y="1424"/>
                  </a:lnTo>
                  <a:lnTo>
                    <a:pt x="1379" y="1427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8" name="Freeform 1395"/>
            <p:cNvSpPr>
              <a:spLocks noEditPoints="1"/>
            </p:cNvSpPr>
            <p:nvPr/>
          </p:nvSpPr>
          <p:spPr bwMode="auto">
            <a:xfrm>
              <a:off x="2699" y="1684"/>
              <a:ext cx="326" cy="324"/>
            </a:xfrm>
            <a:custGeom>
              <a:avLst/>
              <a:gdLst>
                <a:gd name="T0" fmla="*/ 65 w 1634"/>
                <a:gd name="T1" fmla="*/ 33 h 1633"/>
                <a:gd name="T2" fmla="*/ 63 w 1634"/>
                <a:gd name="T3" fmla="*/ 32 h 1633"/>
                <a:gd name="T4" fmla="*/ 63 w 1634"/>
                <a:gd name="T5" fmla="*/ 33 h 1633"/>
                <a:gd name="T6" fmla="*/ 63 w 1634"/>
                <a:gd name="T7" fmla="*/ 35 h 1633"/>
                <a:gd name="T8" fmla="*/ 62 w 1634"/>
                <a:gd name="T9" fmla="*/ 37 h 1633"/>
                <a:gd name="T10" fmla="*/ 65 w 1634"/>
                <a:gd name="T11" fmla="*/ 35 h 1633"/>
                <a:gd name="T12" fmla="*/ 65 w 1634"/>
                <a:gd name="T13" fmla="*/ 34 h 1633"/>
                <a:gd name="T14" fmla="*/ 36 w 1634"/>
                <a:gd name="T15" fmla="*/ 0 h 1633"/>
                <a:gd name="T16" fmla="*/ 34 w 1634"/>
                <a:gd name="T17" fmla="*/ 0 h 1633"/>
                <a:gd name="T18" fmla="*/ 33 w 1634"/>
                <a:gd name="T19" fmla="*/ 0 h 1633"/>
                <a:gd name="T20" fmla="*/ 31 w 1634"/>
                <a:gd name="T21" fmla="*/ 0 h 1633"/>
                <a:gd name="T22" fmla="*/ 30 w 1634"/>
                <a:gd name="T23" fmla="*/ 0 h 1633"/>
                <a:gd name="T24" fmla="*/ 30 w 1634"/>
                <a:gd name="T25" fmla="*/ 3 h 1633"/>
                <a:gd name="T26" fmla="*/ 32 w 1634"/>
                <a:gd name="T27" fmla="*/ 3 h 1633"/>
                <a:gd name="T28" fmla="*/ 34 w 1634"/>
                <a:gd name="T29" fmla="*/ 3 h 1633"/>
                <a:gd name="T30" fmla="*/ 35 w 1634"/>
                <a:gd name="T31" fmla="*/ 3 h 1633"/>
                <a:gd name="T32" fmla="*/ 36 w 1634"/>
                <a:gd name="T33" fmla="*/ 0 h 1633"/>
                <a:gd name="T34" fmla="*/ 0 w 1634"/>
                <a:gd name="T35" fmla="*/ 32 h 1633"/>
                <a:gd name="T36" fmla="*/ 0 w 1634"/>
                <a:gd name="T37" fmla="*/ 34 h 1633"/>
                <a:gd name="T38" fmla="*/ 0 w 1634"/>
                <a:gd name="T39" fmla="*/ 35 h 1633"/>
                <a:gd name="T40" fmla="*/ 3 w 1634"/>
                <a:gd name="T41" fmla="*/ 37 h 1633"/>
                <a:gd name="T42" fmla="*/ 3 w 1634"/>
                <a:gd name="T43" fmla="*/ 35 h 1633"/>
                <a:gd name="T44" fmla="*/ 3 w 1634"/>
                <a:gd name="T45" fmla="*/ 33 h 1633"/>
                <a:gd name="T46" fmla="*/ 3 w 1634"/>
                <a:gd name="T47" fmla="*/ 32 h 1633"/>
                <a:gd name="T48" fmla="*/ 30 w 1634"/>
                <a:gd name="T49" fmla="*/ 65 h 1633"/>
                <a:gd name="T50" fmla="*/ 31 w 1634"/>
                <a:gd name="T51" fmla="*/ 65 h 1633"/>
                <a:gd name="T52" fmla="*/ 33 w 1634"/>
                <a:gd name="T53" fmla="*/ 65 h 1633"/>
                <a:gd name="T54" fmla="*/ 34 w 1634"/>
                <a:gd name="T55" fmla="*/ 65 h 1633"/>
                <a:gd name="T56" fmla="*/ 35 w 1634"/>
                <a:gd name="T57" fmla="*/ 65 h 1633"/>
                <a:gd name="T58" fmla="*/ 35 w 1634"/>
                <a:gd name="T59" fmla="*/ 63 h 1633"/>
                <a:gd name="T60" fmla="*/ 33 w 1634"/>
                <a:gd name="T61" fmla="*/ 63 h 1633"/>
                <a:gd name="T62" fmla="*/ 32 w 1634"/>
                <a:gd name="T63" fmla="*/ 63 h 1633"/>
                <a:gd name="T64" fmla="*/ 30 w 1634"/>
                <a:gd name="T65" fmla="*/ 63 h 1633"/>
                <a:gd name="T66" fmla="*/ 30 w 1634"/>
                <a:gd name="T67" fmla="*/ 65 h 1633"/>
                <a:gd name="T68" fmla="*/ 11 w 1634"/>
                <a:gd name="T69" fmla="*/ 56 h 1633"/>
                <a:gd name="T70" fmla="*/ 12 w 1634"/>
                <a:gd name="T71" fmla="*/ 55 h 1633"/>
                <a:gd name="T72" fmla="*/ 53 w 1634"/>
                <a:gd name="T73" fmla="*/ 55 h 1633"/>
                <a:gd name="T74" fmla="*/ 53 w 1634"/>
                <a:gd name="T75" fmla="*/ 54 h 1633"/>
                <a:gd name="T76" fmla="*/ 53 w 1634"/>
                <a:gd name="T77" fmla="*/ 55 h 16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634"/>
                <a:gd name="T118" fmla="*/ 0 h 1633"/>
                <a:gd name="T119" fmla="*/ 1634 w 1634"/>
                <a:gd name="T120" fmla="*/ 1633 h 16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634" h="1633">
                  <a:moveTo>
                    <a:pt x="1634" y="816"/>
                  </a:moveTo>
                  <a:lnTo>
                    <a:pt x="1632" y="813"/>
                  </a:lnTo>
                  <a:lnTo>
                    <a:pt x="1632" y="810"/>
                  </a:lnTo>
                  <a:lnTo>
                    <a:pt x="1564" y="797"/>
                  </a:lnTo>
                  <a:lnTo>
                    <a:pt x="1564" y="807"/>
                  </a:lnTo>
                  <a:lnTo>
                    <a:pt x="1565" y="816"/>
                  </a:lnTo>
                  <a:lnTo>
                    <a:pt x="1564" y="843"/>
                  </a:lnTo>
                  <a:lnTo>
                    <a:pt x="1563" y="869"/>
                  </a:lnTo>
                  <a:lnTo>
                    <a:pt x="1561" y="895"/>
                  </a:lnTo>
                  <a:lnTo>
                    <a:pt x="1558" y="921"/>
                  </a:lnTo>
                  <a:lnTo>
                    <a:pt x="1628" y="909"/>
                  </a:lnTo>
                  <a:lnTo>
                    <a:pt x="1630" y="886"/>
                  </a:lnTo>
                  <a:lnTo>
                    <a:pt x="1631" y="863"/>
                  </a:lnTo>
                  <a:lnTo>
                    <a:pt x="1632" y="840"/>
                  </a:lnTo>
                  <a:lnTo>
                    <a:pt x="1634" y="816"/>
                  </a:lnTo>
                  <a:close/>
                  <a:moveTo>
                    <a:pt x="887" y="3"/>
                  </a:moveTo>
                  <a:lnTo>
                    <a:pt x="870" y="2"/>
                  </a:lnTo>
                  <a:lnTo>
                    <a:pt x="853" y="1"/>
                  </a:lnTo>
                  <a:lnTo>
                    <a:pt x="834" y="0"/>
                  </a:lnTo>
                  <a:lnTo>
                    <a:pt x="817" y="0"/>
                  </a:lnTo>
                  <a:lnTo>
                    <a:pt x="800" y="0"/>
                  </a:lnTo>
                  <a:lnTo>
                    <a:pt x="782" y="1"/>
                  </a:lnTo>
                  <a:lnTo>
                    <a:pt x="766" y="2"/>
                  </a:lnTo>
                  <a:lnTo>
                    <a:pt x="749" y="3"/>
                  </a:lnTo>
                  <a:lnTo>
                    <a:pt x="740" y="72"/>
                  </a:lnTo>
                  <a:lnTo>
                    <a:pt x="759" y="70"/>
                  </a:lnTo>
                  <a:lnTo>
                    <a:pt x="778" y="69"/>
                  </a:lnTo>
                  <a:lnTo>
                    <a:pt x="798" y="68"/>
                  </a:lnTo>
                  <a:lnTo>
                    <a:pt x="817" y="68"/>
                  </a:lnTo>
                  <a:lnTo>
                    <a:pt x="838" y="68"/>
                  </a:lnTo>
                  <a:lnTo>
                    <a:pt x="858" y="69"/>
                  </a:lnTo>
                  <a:lnTo>
                    <a:pt x="877" y="70"/>
                  </a:lnTo>
                  <a:lnTo>
                    <a:pt x="898" y="72"/>
                  </a:lnTo>
                  <a:lnTo>
                    <a:pt x="887" y="3"/>
                  </a:lnTo>
                  <a:close/>
                  <a:moveTo>
                    <a:pt x="0" y="802"/>
                  </a:moveTo>
                  <a:lnTo>
                    <a:pt x="0" y="810"/>
                  </a:lnTo>
                  <a:lnTo>
                    <a:pt x="0" y="816"/>
                  </a:lnTo>
                  <a:lnTo>
                    <a:pt x="0" y="838"/>
                  </a:lnTo>
                  <a:lnTo>
                    <a:pt x="2" y="861"/>
                  </a:lnTo>
                  <a:lnTo>
                    <a:pt x="3" y="882"/>
                  </a:lnTo>
                  <a:lnTo>
                    <a:pt x="5" y="904"/>
                  </a:lnTo>
                  <a:lnTo>
                    <a:pt x="75" y="917"/>
                  </a:lnTo>
                  <a:lnTo>
                    <a:pt x="72" y="892"/>
                  </a:lnTo>
                  <a:lnTo>
                    <a:pt x="70" y="867"/>
                  </a:lnTo>
                  <a:lnTo>
                    <a:pt x="69" y="842"/>
                  </a:lnTo>
                  <a:lnTo>
                    <a:pt x="69" y="816"/>
                  </a:lnTo>
                  <a:lnTo>
                    <a:pt x="69" y="803"/>
                  </a:lnTo>
                  <a:lnTo>
                    <a:pt x="69" y="790"/>
                  </a:lnTo>
                  <a:lnTo>
                    <a:pt x="0" y="802"/>
                  </a:lnTo>
                  <a:close/>
                  <a:moveTo>
                    <a:pt x="745" y="1630"/>
                  </a:moveTo>
                  <a:lnTo>
                    <a:pt x="762" y="1631"/>
                  </a:lnTo>
                  <a:lnTo>
                    <a:pt x="780" y="1632"/>
                  </a:lnTo>
                  <a:lnTo>
                    <a:pt x="799" y="1633"/>
                  </a:lnTo>
                  <a:lnTo>
                    <a:pt x="817" y="1633"/>
                  </a:lnTo>
                  <a:lnTo>
                    <a:pt x="834" y="1633"/>
                  </a:lnTo>
                  <a:lnTo>
                    <a:pt x="850" y="1632"/>
                  </a:lnTo>
                  <a:lnTo>
                    <a:pt x="868" y="1631"/>
                  </a:lnTo>
                  <a:lnTo>
                    <a:pt x="885" y="1630"/>
                  </a:lnTo>
                  <a:lnTo>
                    <a:pt x="895" y="1560"/>
                  </a:lnTo>
                  <a:lnTo>
                    <a:pt x="875" y="1563"/>
                  </a:lnTo>
                  <a:lnTo>
                    <a:pt x="856" y="1564"/>
                  </a:lnTo>
                  <a:lnTo>
                    <a:pt x="836" y="1565"/>
                  </a:lnTo>
                  <a:lnTo>
                    <a:pt x="817" y="1565"/>
                  </a:lnTo>
                  <a:lnTo>
                    <a:pt x="795" y="1565"/>
                  </a:lnTo>
                  <a:lnTo>
                    <a:pt x="775" y="1564"/>
                  </a:lnTo>
                  <a:lnTo>
                    <a:pt x="754" y="1561"/>
                  </a:lnTo>
                  <a:lnTo>
                    <a:pt x="735" y="1560"/>
                  </a:lnTo>
                  <a:lnTo>
                    <a:pt x="745" y="1630"/>
                  </a:lnTo>
                  <a:close/>
                  <a:moveTo>
                    <a:pt x="294" y="1352"/>
                  </a:moveTo>
                  <a:lnTo>
                    <a:pt x="268" y="1399"/>
                  </a:lnTo>
                  <a:lnTo>
                    <a:pt x="318" y="1374"/>
                  </a:lnTo>
                  <a:lnTo>
                    <a:pt x="306" y="1363"/>
                  </a:lnTo>
                  <a:lnTo>
                    <a:pt x="294" y="1352"/>
                  </a:lnTo>
                  <a:close/>
                  <a:moveTo>
                    <a:pt x="1314" y="1376"/>
                  </a:moveTo>
                  <a:lnTo>
                    <a:pt x="1357" y="1399"/>
                  </a:lnTo>
                  <a:lnTo>
                    <a:pt x="1335" y="1355"/>
                  </a:lnTo>
                  <a:lnTo>
                    <a:pt x="1325" y="1366"/>
                  </a:lnTo>
                  <a:lnTo>
                    <a:pt x="1314" y="1376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9" name="Freeform 1396"/>
            <p:cNvSpPr>
              <a:spLocks noEditPoints="1"/>
            </p:cNvSpPr>
            <p:nvPr/>
          </p:nvSpPr>
          <p:spPr bwMode="auto">
            <a:xfrm>
              <a:off x="2707" y="1687"/>
              <a:ext cx="315" cy="317"/>
            </a:xfrm>
            <a:custGeom>
              <a:avLst/>
              <a:gdLst>
                <a:gd name="T0" fmla="*/ 63 w 1565"/>
                <a:gd name="T1" fmla="*/ 31 h 1564"/>
                <a:gd name="T2" fmla="*/ 60 w 1565"/>
                <a:gd name="T3" fmla="*/ 30 h 1564"/>
                <a:gd name="T4" fmla="*/ 60 w 1565"/>
                <a:gd name="T5" fmla="*/ 31 h 1564"/>
                <a:gd name="T6" fmla="*/ 60 w 1565"/>
                <a:gd name="T7" fmla="*/ 34 h 1564"/>
                <a:gd name="T8" fmla="*/ 60 w 1565"/>
                <a:gd name="T9" fmla="*/ 36 h 1564"/>
                <a:gd name="T10" fmla="*/ 62 w 1565"/>
                <a:gd name="T11" fmla="*/ 34 h 1564"/>
                <a:gd name="T12" fmla="*/ 63 w 1565"/>
                <a:gd name="T13" fmla="*/ 32 h 1564"/>
                <a:gd name="T14" fmla="*/ 34 w 1565"/>
                <a:gd name="T15" fmla="*/ 0 h 1564"/>
                <a:gd name="T16" fmla="*/ 33 w 1565"/>
                <a:gd name="T17" fmla="*/ 0 h 1564"/>
                <a:gd name="T18" fmla="*/ 31 w 1565"/>
                <a:gd name="T19" fmla="*/ 0 h 1564"/>
                <a:gd name="T20" fmla="*/ 30 w 1565"/>
                <a:gd name="T21" fmla="*/ 0 h 1564"/>
                <a:gd name="T22" fmla="*/ 28 w 1565"/>
                <a:gd name="T23" fmla="*/ 0 h 1564"/>
                <a:gd name="T24" fmla="*/ 29 w 1565"/>
                <a:gd name="T25" fmla="*/ 3 h 1564"/>
                <a:gd name="T26" fmla="*/ 30 w 1565"/>
                <a:gd name="T27" fmla="*/ 3 h 1564"/>
                <a:gd name="T28" fmla="*/ 32 w 1565"/>
                <a:gd name="T29" fmla="*/ 3 h 1564"/>
                <a:gd name="T30" fmla="*/ 34 w 1565"/>
                <a:gd name="T31" fmla="*/ 3 h 1564"/>
                <a:gd name="T32" fmla="*/ 34 w 1565"/>
                <a:gd name="T33" fmla="*/ 0 h 1564"/>
                <a:gd name="T34" fmla="*/ 0 w 1565"/>
                <a:gd name="T35" fmla="*/ 31 h 1564"/>
                <a:gd name="T36" fmla="*/ 0 w 1565"/>
                <a:gd name="T37" fmla="*/ 32 h 1564"/>
                <a:gd name="T38" fmla="*/ 0 w 1565"/>
                <a:gd name="T39" fmla="*/ 34 h 1564"/>
                <a:gd name="T40" fmla="*/ 3 w 1565"/>
                <a:gd name="T41" fmla="*/ 36 h 1564"/>
                <a:gd name="T42" fmla="*/ 3 w 1565"/>
                <a:gd name="T43" fmla="*/ 33 h 1564"/>
                <a:gd name="T44" fmla="*/ 3 w 1565"/>
                <a:gd name="T45" fmla="*/ 31 h 1564"/>
                <a:gd name="T46" fmla="*/ 3 w 1565"/>
                <a:gd name="T47" fmla="*/ 31 h 1564"/>
                <a:gd name="T48" fmla="*/ 3 w 1565"/>
                <a:gd name="T49" fmla="*/ 30 h 1564"/>
                <a:gd name="T50" fmla="*/ 10 w 1565"/>
                <a:gd name="T51" fmla="*/ 54 h 1564"/>
                <a:gd name="T52" fmla="*/ 10 w 1565"/>
                <a:gd name="T53" fmla="*/ 54 h 1564"/>
                <a:gd name="T54" fmla="*/ 12 w 1565"/>
                <a:gd name="T55" fmla="*/ 53 h 1564"/>
                <a:gd name="T56" fmla="*/ 11 w 1565"/>
                <a:gd name="T57" fmla="*/ 52 h 1564"/>
                <a:gd name="T58" fmla="*/ 10 w 1565"/>
                <a:gd name="T59" fmla="*/ 54 h 1564"/>
                <a:gd name="T60" fmla="*/ 29 w 1565"/>
                <a:gd name="T61" fmla="*/ 63 h 1564"/>
                <a:gd name="T62" fmla="*/ 31 w 1565"/>
                <a:gd name="T63" fmla="*/ 63 h 1564"/>
                <a:gd name="T64" fmla="*/ 32 w 1565"/>
                <a:gd name="T65" fmla="*/ 63 h 1564"/>
                <a:gd name="T66" fmla="*/ 34 w 1565"/>
                <a:gd name="T67" fmla="*/ 63 h 1564"/>
                <a:gd name="T68" fmla="*/ 35 w 1565"/>
                <a:gd name="T69" fmla="*/ 60 h 1564"/>
                <a:gd name="T70" fmla="*/ 33 w 1565"/>
                <a:gd name="T71" fmla="*/ 60 h 1564"/>
                <a:gd name="T72" fmla="*/ 31 w 1565"/>
                <a:gd name="T73" fmla="*/ 60 h 1564"/>
                <a:gd name="T74" fmla="*/ 30 w 1565"/>
                <a:gd name="T75" fmla="*/ 60 h 1564"/>
                <a:gd name="T76" fmla="*/ 28 w 1565"/>
                <a:gd name="T77" fmla="*/ 60 h 1564"/>
                <a:gd name="T78" fmla="*/ 52 w 1565"/>
                <a:gd name="T79" fmla="*/ 54 h 1564"/>
                <a:gd name="T80" fmla="*/ 53 w 1565"/>
                <a:gd name="T81" fmla="*/ 54 h 1564"/>
                <a:gd name="T82" fmla="*/ 51 w 1565"/>
                <a:gd name="T83" fmla="*/ 52 h 1564"/>
                <a:gd name="T84" fmla="*/ 50 w 1565"/>
                <a:gd name="T85" fmla="*/ 53 h 1564"/>
                <a:gd name="T86" fmla="*/ 52 w 1565"/>
                <a:gd name="T87" fmla="*/ 54 h 1564"/>
                <a:gd name="T88" fmla="*/ 10 w 1565"/>
                <a:gd name="T89" fmla="*/ 12 h 1564"/>
                <a:gd name="T90" fmla="*/ 11 w 1565"/>
                <a:gd name="T91" fmla="*/ 11 h 1564"/>
                <a:gd name="T92" fmla="*/ 53 w 1565"/>
                <a:gd name="T93" fmla="*/ 12 h 1564"/>
                <a:gd name="T94" fmla="*/ 52 w 1565"/>
                <a:gd name="T95" fmla="*/ 12 h 1564"/>
                <a:gd name="T96" fmla="*/ 53 w 1565"/>
                <a:gd name="T97" fmla="*/ 12 h 15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65"/>
                <a:gd name="T148" fmla="*/ 0 h 1564"/>
                <a:gd name="T149" fmla="*/ 1565 w 1565"/>
                <a:gd name="T150" fmla="*/ 1564 h 15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65" h="1564">
                  <a:moveTo>
                    <a:pt x="1565" y="782"/>
                  </a:moveTo>
                  <a:lnTo>
                    <a:pt x="1565" y="776"/>
                  </a:lnTo>
                  <a:lnTo>
                    <a:pt x="1565" y="769"/>
                  </a:lnTo>
                  <a:lnTo>
                    <a:pt x="1497" y="756"/>
                  </a:lnTo>
                  <a:lnTo>
                    <a:pt x="1497" y="769"/>
                  </a:lnTo>
                  <a:lnTo>
                    <a:pt x="1497" y="782"/>
                  </a:lnTo>
                  <a:lnTo>
                    <a:pt x="1497" y="810"/>
                  </a:lnTo>
                  <a:lnTo>
                    <a:pt x="1495" y="838"/>
                  </a:lnTo>
                  <a:lnTo>
                    <a:pt x="1493" y="865"/>
                  </a:lnTo>
                  <a:lnTo>
                    <a:pt x="1488" y="894"/>
                  </a:lnTo>
                  <a:lnTo>
                    <a:pt x="1558" y="881"/>
                  </a:lnTo>
                  <a:lnTo>
                    <a:pt x="1562" y="857"/>
                  </a:lnTo>
                  <a:lnTo>
                    <a:pt x="1564" y="832"/>
                  </a:lnTo>
                  <a:lnTo>
                    <a:pt x="1565" y="807"/>
                  </a:lnTo>
                  <a:lnTo>
                    <a:pt x="1565" y="782"/>
                  </a:lnTo>
                  <a:close/>
                  <a:moveTo>
                    <a:pt x="859" y="4"/>
                  </a:moveTo>
                  <a:lnTo>
                    <a:pt x="840" y="3"/>
                  </a:lnTo>
                  <a:lnTo>
                    <a:pt x="821" y="0"/>
                  </a:lnTo>
                  <a:lnTo>
                    <a:pt x="801" y="0"/>
                  </a:lnTo>
                  <a:lnTo>
                    <a:pt x="783" y="0"/>
                  </a:lnTo>
                  <a:lnTo>
                    <a:pt x="765" y="0"/>
                  </a:lnTo>
                  <a:lnTo>
                    <a:pt x="746" y="0"/>
                  </a:lnTo>
                  <a:lnTo>
                    <a:pt x="729" y="1"/>
                  </a:lnTo>
                  <a:lnTo>
                    <a:pt x="711" y="4"/>
                  </a:lnTo>
                  <a:lnTo>
                    <a:pt x="702" y="73"/>
                  </a:lnTo>
                  <a:lnTo>
                    <a:pt x="721" y="71"/>
                  </a:lnTo>
                  <a:lnTo>
                    <a:pt x="742" y="69"/>
                  </a:lnTo>
                  <a:lnTo>
                    <a:pt x="762" y="68"/>
                  </a:lnTo>
                  <a:lnTo>
                    <a:pt x="783" y="68"/>
                  </a:lnTo>
                  <a:lnTo>
                    <a:pt x="805" y="68"/>
                  </a:lnTo>
                  <a:lnTo>
                    <a:pt x="826" y="69"/>
                  </a:lnTo>
                  <a:lnTo>
                    <a:pt x="848" y="71"/>
                  </a:lnTo>
                  <a:lnTo>
                    <a:pt x="869" y="73"/>
                  </a:lnTo>
                  <a:lnTo>
                    <a:pt x="859" y="4"/>
                  </a:lnTo>
                  <a:close/>
                  <a:moveTo>
                    <a:pt x="1" y="762"/>
                  </a:moveTo>
                  <a:lnTo>
                    <a:pt x="0" y="773"/>
                  </a:lnTo>
                  <a:lnTo>
                    <a:pt x="0" y="782"/>
                  </a:lnTo>
                  <a:lnTo>
                    <a:pt x="1" y="806"/>
                  </a:lnTo>
                  <a:lnTo>
                    <a:pt x="2" y="830"/>
                  </a:lnTo>
                  <a:lnTo>
                    <a:pt x="3" y="854"/>
                  </a:lnTo>
                  <a:lnTo>
                    <a:pt x="6" y="876"/>
                  </a:lnTo>
                  <a:lnTo>
                    <a:pt x="77" y="889"/>
                  </a:lnTo>
                  <a:lnTo>
                    <a:pt x="72" y="863"/>
                  </a:lnTo>
                  <a:lnTo>
                    <a:pt x="70" y="836"/>
                  </a:lnTo>
                  <a:lnTo>
                    <a:pt x="69" y="809"/>
                  </a:lnTo>
                  <a:lnTo>
                    <a:pt x="68" y="782"/>
                  </a:lnTo>
                  <a:lnTo>
                    <a:pt x="68" y="774"/>
                  </a:lnTo>
                  <a:lnTo>
                    <a:pt x="69" y="766"/>
                  </a:lnTo>
                  <a:lnTo>
                    <a:pt x="69" y="757"/>
                  </a:lnTo>
                  <a:lnTo>
                    <a:pt x="69" y="750"/>
                  </a:lnTo>
                  <a:lnTo>
                    <a:pt x="1" y="762"/>
                  </a:lnTo>
                  <a:close/>
                  <a:moveTo>
                    <a:pt x="243" y="1349"/>
                  </a:moveTo>
                  <a:lnTo>
                    <a:pt x="247" y="1353"/>
                  </a:lnTo>
                  <a:lnTo>
                    <a:pt x="252" y="1357"/>
                  </a:lnTo>
                  <a:lnTo>
                    <a:pt x="316" y="1323"/>
                  </a:lnTo>
                  <a:lnTo>
                    <a:pt x="307" y="1315"/>
                  </a:lnTo>
                  <a:lnTo>
                    <a:pt x="296" y="1305"/>
                  </a:lnTo>
                  <a:lnTo>
                    <a:pt x="286" y="1296"/>
                  </a:lnTo>
                  <a:lnTo>
                    <a:pt x="276" y="1287"/>
                  </a:lnTo>
                  <a:lnTo>
                    <a:pt x="243" y="1349"/>
                  </a:lnTo>
                  <a:close/>
                  <a:moveTo>
                    <a:pt x="705" y="1561"/>
                  </a:moveTo>
                  <a:lnTo>
                    <a:pt x="725" y="1562"/>
                  </a:lnTo>
                  <a:lnTo>
                    <a:pt x="744" y="1563"/>
                  </a:lnTo>
                  <a:lnTo>
                    <a:pt x="764" y="1564"/>
                  </a:lnTo>
                  <a:lnTo>
                    <a:pt x="783" y="1564"/>
                  </a:lnTo>
                  <a:lnTo>
                    <a:pt x="801" y="1564"/>
                  </a:lnTo>
                  <a:lnTo>
                    <a:pt x="820" y="1564"/>
                  </a:lnTo>
                  <a:lnTo>
                    <a:pt x="838" y="1563"/>
                  </a:lnTo>
                  <a:lnTo>
                    <a:pt x="856" y="1561"/>
                  </a:lnTo>
                  <a:lnTo>
                    <a:pt x="866" y="1492"/>
                  </a:lnTo>
                  <a:lnTo>
                    <a:pt x="846" y="1494"/>
                  </a:lnTo>
                  <a:lnTo>
                    <a:pt x="825" y="1495"/>
                  </a:lnTo>
                  <a:lnTo>
                    <a:pt x="804" y="1496"/>
                  </a:lnTo>
                  <a:lnTo>
                    <a:pt x="783" y="1496"/>
                  </a:lnTo>
                  <a:lnTo>
                    <a:pt x="760" y="1496"/>
                  </a:lnTo>
                  <a:lnTo>
                    <a:pt x="739" y="1495"/>
                  </a:lnTo>
                  <a:lnTo>
                    <a:pt x="717" y="1494"/>
                  </a:lnTo>
                  <a:lnTo>
                    <a:pt x="696" y="1491"/>
                  </a:lnTo>
                  <a:lnTo>
                    <a:pt x="705" y="1561"/>
                  </a:lnTo>
                  <a:close/>
                  <a:moveTo>
                    <a:pt x="1311" y="1359"/>
                  </a:moveTo>
                  <a:lnTo>
                    <a:pt x="1314" y="1356"/>
                  </a:lnTo>
                  <a:lnTo>
                    <a:pt x="1318" y="1354"/>
                  </a:lnTo>
                  <a:lnTo>
                    <a:pt x="1285" y="1290"/>
                  </a:lnTo>
                  <a:lnTo>
                    <a:pt x="1277" y="1299"/>
                  </a:lnTo>
                  <a:lnTo>
                    <a:pt x="1267" y="1307"/>
                  </a:lnTo>
                  <a:lnTo>
                    <a:pt x="1257" y="1316"/>
                  </a:lnTo>
                  <a:lnTo>
                    <a:pt x="1247" y="1324"/>
                  </a:lnTo>
                  <a:lnTo>
                    <a:pt x="1311" y="1359"/>
                  </a:lnTo>
                  <a:close/>
                  <a:moveTo>
                    <a:pt x="242" y="273"/>
                  </a:moveTo>
                  <a:lnTo>
                    <a:pt x="256" y="300"/>
                  </a:lnTo>
                  <a:lnTo>
                    <a:pt x="262" y="293"/>
                  </a:lnTo>
                  <a:lnTo>
                    <a:pt x="269" y="287"/>
                  </a:lnTo>
                  <a:lnTo>
                    <a:pt x="242" y="273"/>
                  </a:lnTo>
                  <a:close/>
                  <a:moveTo>
                    <a:pt x="1317" y="307"/>
                  </a:moveTo>
                  <a:lnTo>
                    <a:pt x="1331" y="280"/>
                  </a:lnTo>
                  <a:lnTo>
                    <a:pt x="1304" y="294"/>
                  </a:lnTo>
                  <a:lnTo>
                    <a:pt x="1310" y="301"/>
                  </a:lnTo>
                  <a:lnTo>
                    <a:pt x="1317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0" name="Freeform 1397"/>
            <p:cNvSpPr>
              <a:spLocks noEditPoints="1"/>
            </p:cNvSpPr>
            <p:nvPr/>
          </p:nvSpPr>
          <p:spPr bwMode="auto">
            <a:xfrm>
              <a:off x="2711" y="1698"/>
              <a:ext cx="303" cy="294"/>
            </a:xfrm>
            <a:custGeom>
              <a:avLst/>
              <a:gdLst>
                <a:gd name="T0" fmla="*/ 60 w 1496"/>
                <a:gd name="T1" fmla="*/ 30 h 1497"/>
                <a:gd name="T2" fmla="*/ 57 w 1496"/>
                <a:gd name="T3" fmla="*/ 29 h 1497"/>
                <a:gd name="T4" fmla="*/ 57 w 1496"/>
                <a:gd name="T5" fmla="*/ 30 h 1497"/>
                <a:gd name="T6" fmla="*/ 57 w 1496"/>
                <a:gd name="T7" fmla="*/ 32 h 1497"/>
                <a:gd name="T8" fmla="*/ 57 w 1496"/>
                <a:gd name="T9" fmla="*/ 35 h 1497"/>
                <a:gd name="T10" fmla="*/ 60 w 1496"/>
                <a:gd name="T11" fmla="*/ 33 h 1497"/>
                <a:gd name="T12" fmla="*/ 60 w 1496"/>
                <a:gd name="T13" fmla="*/ 31 h 1497"/>
                <a:gd name="T14" fmla="*/ 33 w 1496"/>
                <a:gd name="T15" fmla="*/ 0 h 1497"/>
                <a:gd name="T16" fmla="*/ 32 w 1496"/>
                <a:gd name="T17" fmla="*/ 0 h 1497"/>
                <a:gd name="T18" fmla="*/ 30 w 1496"/>
                <a:gd name="T19" fmla="*/ 0 h 1497"/>
                <a:gd name="T20" fmla="*/ 28 w 1496"/>
                <a:gd name="T21" fmla="*/ 0 h 1497"/>
                <a:gd name="T22" fmla="*/ 27 w 1496"/>
                <a:gd name="T23" fmla="*/ 0 h 1497"/>
                <a:gd name="T24" fmla="*/ 27 w 1496"/>
                <a:gd name="T25" fmla="*/ 3 h 1497"/>
                <a:gd name="T26" fmla="*/ 29 w 1496"/>
                <a:gd name="T27" fmla="*/ 3 h 1497"/>
                <a:gd name="T28" fmla="*/ 31 w 1496"/>
                <a:gd name="T29" fmla="*/ 3 h 1497"/>
                <a:gd name="T30" fmla="*/ 33 w 1496"/>
                <a:gd name="T31" fmla="*/ 3 h 1497"/>
                <a:gd name="T32" fmla="*/ 33 w 1496"/>
                <a:gd name="T33" fmla="*/ 0 h 1497"/>
                <a:gd name="T34" fmla="*/ 0 w 1496"/>
                <a:gd name="T35" fmla="*/ 29 h 1497"/>
                <a:gd name="T36" fmla="*/ 0 w 1496"/>
                <a:gd name="T37" fmla="*/ 31 h 1497"/>
                <a:gd name="T38" fmla="*/ 0 w 1496"/>
                <a:gd name="T39" fmla="*/ 33 h 1497"/>
                <a:gd name="T40" fmla="*/ 3 w 1496"/>
                <a:gd name="T41" fmla="*/ 34 h 1497"/>
                <a:gd name="T42" fmla="*/ 3 w 1496"/>
                <a:gd name="T43" fmla="*/ 32 h 1497"/>
                <a:gd name="T44" fmla="*/ 3 w 1496"/>
                <a:gd name="T45" fmla="*/ 30 h 1497"/>
                <a:gd name="T46" fmla="*/ 3 w 1496"/>
                <a:gd name="T47" fmla="*/ 29 h 1497"/>
                <a:gd name="T48" fmla="*/ 3 w 1496"/>
                <a:gd name="T49" fmla="*/ 28 h 1497"/>
                <a:gd name="T50" fmla="*/ 9 w 1496"/>
                <a:gd name="T51" fmla="*/ 51 h 1497"/>
                <a:gd name="T52" fmla="*/ 10 w 1496"/>
                <a:gd name="T53" fmla="*/ 52 h 1497"/>
                <a:gd name="T54" fmla="*/ 12 w 1496"/>
                <a:gd name="T55" fmla="*/ 50 h 1497"/>
                <a:gd name="T56" fmla="*/ 11 w 1496"/>
                <a:gd name="T57" fmla="*/ 49 h 1497"/>
                <a:gd name="T58" fmla="*/ 9 w 1496"/>
                <a:gd name="T59" fmla="*/ 51 h 1497"/>
                <a:gd name="T60" fmla="*/ 27 w 1496"/>
                <a:gd name="T61" fmla="*/ 60 h 1497"/>
                <a:gd name="T62" fmla="*/ 29 w 1496"/>
                <a:gd name="T63" fmla="*/ 60 h 1497"/>
                <a:gd name="T64" fmla="*/ 31 w 1496"/>
                <a:gd name="T65" fmla="*/ 60 h 1497"/>
                <a:gd name="T66" fmla="*/ 32 w 1496"/>
                <a:gd name="T67" fmla="*/ 60 h 1497"/>
                <a:gd name="T68" fmla="*/ 33 w 1496"/>
                <a:gd name="T69" fmla="*/ 57 h 1497"/>
                <a:gd name="T70" fmla="*/ 32 w 1496"/>
                <a:gd name="T71" fmla="*/ 57 h 1497"/>
                <a:gd name="T72" fmla="*/ 30 w 1496"/>
                <a:gd name="T73" fmla="*/ 57 h 1497"/>
                <a:gd name="T74" fmla="*/ 28 w 1496"/>
                <a:gd name="T75" fmla="*/ 57 h 1497"/>
                <a:gd name="T76" fmla="*/ 26 w 1496"/>
                <a:gd name="T77" fmla="*/ 57 h 1497"/>
                <a:gd name="T78" fmla="*/ 50 w 1496"/>
                <a:gd name="T79" fmla="*/ 52 h 1497"/>
                <a:gd name="T80" fmla="*/ 51 w 1496"/>
                <a:gd name="T81" fmla="*/ 51 h 1497"/>
                <a:gd name="T82" fmla="*/ 49 w 1496"/>
                <a:gd name="T83" fmla="*/ 49 h 1497"/>
                <a:gd name="T84" fmla="*/ 48 w 1496"/>
                <a:gd name="T85" fmla="*/ 50 h 1497"/>
                <a:gd name="T86" fmla="*/ 50 w 1496"/>
                <a:gd name="T87" fmla="*/ 52 h 1497"/>
                <a:gd name="T88" fmla="*/ 9 w 1496"/>
                <a:gd name="T89" fmla="*/ 12 h 1497"/>
                <a:gd name="T90" fmla="*/ 11 w 1496"/>
                <a:gd name="T91" fmla="*/ 11 h 1497"/>
                <a:gd name="T92" fmla="*/ 51 w 1496"/>
                <a:gd name="T93" fmla="*/ 12 h 1497"/>
                <a:gd name="T94" fmla="*/ 49 w 1496"/>
                <a:gd name="T95" fmla="*/ 11 h 1497"/>
                <a:gd name="T96" fmla="*/ 51 w 1496"/>
                <a:gd name="T97" fmla="*/ 12 h 14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96"/>
                <a:gd name="T148" fmla="*/ 0 h 1497"/>
                <a:gd name="T149" fmla="*/ 1496 w 1496"/>
                <a:gd name="T150" fmla="*/ 1497 h 14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96" h="1497">
                  <a:moveTo>
                    <a:pt x="1496" y="748"/>
                  </a:moveTo>
                  <a:lnTo>
                    <a:pt x="1495" y="739"/>
                  </a:lnTo>
                  <a:lnTo>
                    <a:pt x="1495" y="729"/>
                  </a:lnTo>
                  <a:lnTo>
                    <a:pt x="1427" y="716"/>
                  </a:lnTo>
                  <a:lnTo>
                    <a:pt x="1427" y="732"/>
                  </a:lnTo>
                  <a:lnTo>
                    <a:pt x="1428" y="748"/>
                  </a:lnTo>
                  <a:lnTo>
                    <a:pt x="1427" y="779"/>
                  </a:lnTo>
                  <a:lnTo>
                    <a:pt x="1425" y="808"/>
                  </a:lnTo>
                  <a:lnTo>
                    <a:pt x="1422" y="837"/>
                  </a:lnTo>
                  <a:lnTo>
                    <a:pt x="1418" y="865"/>
                  </a:lnTo>
                  <a:lnTo>
                    <a:pt x="1489" y="853"/>
                  </a:lnTo>
                  <a:lnTo>
                    <a:pt x="1492" y="827"/>
                  </a:lnTo>
                  <a:lnTo>
                    <a:pt x="1494" y="801"/>
                  </a:lnTo>
                  <a:lnTo>
                    <a:pt x="1495" y="775"/>
                  </a:lnTo>
                  <a:lnTo>
                    <a:pt x="1496" y="748"/>
                  </a:lnTo>
                  <a:close/>
                  <a:moveTo>
                    <a:pt x="829" y="4"/>
                  </a:moveTo>
                  <a:lnTo>
                    <a:pt x="808" y="2"/>
                  </a:lnTo>
                  <a:lnTo>
                    <a:pt x="789" y="1"/>
                  </a:lnTo>
                  <a:lnTo>
                    <a:pt x="769" y="0"/>
                  </a:lnTo>
                  <a:lnTo>
                    <a:pt x="748" y="0"/>
                  </a:lnTo>
                  <a:lnTo>
                    <a:pt x="729" y="0"/>
                  </a:lnTo>
                  <a:lnTo>
                    <a:pt x="709" y="1"/>
                  </a:lnTo>
                  <a:lnTo>
                    <a:pt x="690" y="2"/>
                  </a:lnTo>
                  <a:lnTo>
                    <a:pt x="671" y="4"/>
                  </a:lnTo>
                  <a:lnTo>
                    <a:pt x="663" y="73"/>
                  </a:lnTo>
                  <a:lnTo>
                    <a:pt x="683" y="71"/>
                  </a:lnTo>
                  <a:lnTo>
                    <a:pt x="705" y="69"/>
                  </a:lnTo>
                  <a:lnTo>
                    <a:pt x="726" y="68"/>
                  </a:lnTo>
                  <a:lnTo>
                    <a:pt x="748" y="68"/>
                  </a:lnTo>
                  <a:lnTo>
                    <a:pt x="771" y="68"/>
                  </a:lnTo>
                  <a:lnTo>
                    <a:pt x="794" y="70"/>
                  </a:lnTo>
                  <a:lnTo>
                    <a:pt x="817" y="71"/>
                  </a:lnTo>
                  <a:lnTo>
                    <a:pt x="840" y="74"/>
                  </a:lnTo>
                  <a:lnTo>
                    <a:pt x="829" y="4"/>
                  </a:lnTo>
                  <a:close/>
                  <a:moveTo>
                    <a:pt x="0" y="722"/>
                  </a:moveTo>
                  <a:lnTo>
                    <a:pt x="0" y="735"/>
                  </a:lnTo>
                  <a:lnTo>
                    <a:pt x="0" y="748"/>
                  </a:lnTo>
                  <a:lnTo>
                    <a:pt x="0" y="774"/>
                  </a:lnTo>
                  <a:lnTo>
                    <a:pt x="1" y="799"/>
                  </a:lnTo>
                  <a:lnTo>
                    <a:pt x="3" y="824"/>
                  </a:lnTo>
                  <a:lnTo>
                    <a:pt x="6" y="849"/>
                  </a:lnTo>
                  <a:lnTo>
                    <a:pt x="77" y="862"/>
                  </a:lnTo>
                  <a:lnTo>
                    <a:pt x="73" y="834"/>
                  </a:lnTo>
                  <a:lnTo>
                    <a:pt x="70" y="806"/>
                  </a:lnTo>
                  <a:lnTo>
                    <a:pt x="68" y="777"/>
                  </a:lnTo>
                  <a:lnTo>
                    <a:pt x="68" y="748"/>
                  </a:lnTo>
                  <a:lnTo>
                    <a:pt x="68" y="739"/>
                  </a:lnTo>
                  <a:lnTo>
                    <a:pt x="68" y="729"/>
                  </a:lnTo>
                  <a:lnTo>
                    <a:pt x="68" y="719"/>
                  </a:lnTo>
                  <a:lnTo>
                    <a:pt x="69" y="709"/>
                  </a:lnTo>
                  <a:lnTo>
                    <a:pt x="0" y="722"/>
                  </a:lnTo>
                  <a:close/>
                  <a:moveTo>
                    <a:pt x="225" y="1284"/>
                  </a:moveTo>
                  <a:lnTo>
                    <a:pt x="237" y="1295"/>
                  </a:lnTo>
                  <a:lnTo>
                    <a:pt x="249" y="1306"/>
                  </a:lnTo>
                  <a:lnTo>
                    <a:pt x="314" y="1272"/>
                  </a:lnTo>
                  <a:lnTo>
                    <a:pt x="300" y="1260"/>
                  </a:lnTo>
                  <a:lnTo>
                    <a:pt x="286" y="1247"/>
                  </a:lnTo>
                  <a:lnTo>
                    <a:pt x="272" y="1234"/>
                  </a:lnTo>
                  <a:lnTo>
                    <a:pt x="259" y="1221"/>
                  </a:lnTo>
                  <a:lnTo>
                    <a:pt x="225" y="1284"/>
                  </a:lnTo>
                  <a:close/>
                  <a:moveTo>
                    <a:pt x="666" y="1492"/>
                  </a:moveTo>
                  <a:lnTo>
                    <a:pt x="685" y="1493"/>
                  </a:lnTo>
                  <a:lnTo>
                    <a:pt x="706" y="1496"/>
                  </a:lnTo>
                  <a:lnTo>
                    <a:pt x="726" y="1497"/>
                  </a:lnTo>
                  <a:lnTo>
                    <a:pt x="748" y="1497"/>
                  </a:lnTo>
                  <a:lnTo>
                    <a:pt x="767" y="1497"/>
                  </a:lnTo>
                  <a:lnTo>
                    <a:pt x="787" y="1496"/>
                  </a:lnTo>
                  <a:lnTo>
                    <a:pt x="806" y="1495"/>
                  </a:lnTo>
                  <a:lnTo>
                    <a:pt x="826" y="1492"/>
                  </a:lnTo>
                  <a:lnTo>
                    <a:pt x="837" y="1423"/>
                  </a:lnTo>
                  <a:lnTo>
                    <a:pt x="815" y="1425"/>
                  </a:lnTo>
                  <a:lnTo>
                    <a:pt x="792" y="1427"/>
                  </a:lnTo>
                  <a:lnTo>
                    <a:pt x="770" y="1429"/>
                  </a:lnTo>
                  <a:lnTo>
                    <a:pt x="748" y="1429"/>
                  </a:lnTo>
                  <a:lnTo>
                    <a:pt x="724" y="1428"/>
                  </a:lnTo>
                  <a:lnTo>
                    <a:pt x="702" y="1427"/>
                  </a:lnTo>
                  <a:lnTo>
                    <a:pt x="679" y="1425"/>
                  </a:lnTo>
                  <a:lnTo>
                    <a:pt x="656" y="1422"/>
                  </a:lnTo>
                  <a:lnTo>
                    <a:pt x="666" y="1492"/>
                  </a:lnTo>
                  <a:close/>
                  <a:moveTo>
                    <a:pt x="1245" y="1308"/>
                  </a:moveTo>
                  <a:lnTo>
                    <a:pt x="1256" y="1298"/>
                  </a:lnTo>
                  <a:lnTo>
                    <a:pt x="1266" y="1287"/>
                  </a:lnTo>
                  <a:lnTo>
                    <a:pt x="1234" y="1223"/>
                  </a:lnTo>
                  <a:lnTo>
                    <a:pt x="1221" y="1236"/>
                  </a:lnTo>
                  <a:lnTo>
                    <a:pt x="1208" y="1249"/>
                  </a:lnTo>
                  <a:lnTo>
                    <a:pt x="1194" y="1261"/>
                  </a:lnTo>
                  <a:lnTo>
                    <a:pt x="1180" y="1273"/>
                  </a:lnTo>
                  <a:lnTo>
                    <a:pt x="1245" y="1308"/>
                  </a:lnTo>
                  <a:close/>
                  <a:moveTo>
                    <a:pt x="207" y="239"/>
                  </a:moveTo>
                  <a:lnTo>
                    <a:pt x="237" y="299"/>
                  </a:lnTo>
                  <a:lnTo>
                    <a:pt x="251" y="284"/>
                  </a:lnTo>
                  <a:lnTo>
                    <a:pt x="265" y="269"/>
                  </a:lnTo>
                  <a:lnTo>
                    <a:pt x="207" y="239"/>
                  </a:lnTo>
                  <a:close/>
                  <a:moveTo>
                    <a:pt x="1264" y="307"/>
                  </a:moveTo>
                  <a:lnTo>
                    <a:pt x="1296" y="246"/>
                  </a:lnTo>
                  <a:lnTo>
                    <a:pt x="1237" y="275"/>
                  </a:lnTo>
                  <a:lnTo>
                    <a:pt x="1251" y="290"/>
                  </a:lnTo>
                  <a:lnTo>
                    <a:pt x="1264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1" name="Freeform 1398"/>
            <p:cNvSpPr>
              <a:spLocks noEditPoints="1"/>
            </p:cNvSpPr>
            <p:nvPr/>
          </p:nvSpPr>
          <p:spPr bwMode="auto">
            <a:xfrm>
              <a:off x="2723" y="1702"/>
              <a:ext cx="287" cy="287"/>
            </a:xfrm>
            <a:custGeom>
              <a:avLst/>
              <a:gdLst>
                <a:gd name="T0" fmla="*/ 57 w 1429"/>
                <a:gd name="T1" fmla="*/ 28 h 1428"/>
                <a:gd name="T2" fmla="*/ 54 w 1429"/>
                <a:gd name="T3" fmla="*/ 27 h 1428"/>
                <a:gd name="T4" fmla="*/ 54 w 1429"/>
                <a:gd name="T5" fmla="*/ 28 h 1428"/>
                <a:gd name="T6" fmla="*/ 54 w 1429"/>
                <a:gd name="T7" fmla="*/ 29 h 1428"/>
                <a:gd name="T8" fmla="*/ 54 w 1429"/>
                <a:gd name="T9" fmla="*/ 31 h 1428"/>
                <a:gd name="T10" fmla="*/ 54 w 1429"/>
                <a:gd name="T11" fmla="*/ 33 h 1428"/>
                <a:gd name="T12" fmla="*/ 57 w 1429"/>
                <a:gd name="T13" fmla="*/ 32 h 1428"/>
                <a:gd name="T14" fmla="*/ 57 w 1429"/>
                <a:gd name="T15" fmla="*/ 30 h 1428"/>
                <a:gd name="T16" fmla="*/ 50 w 1429"/>
                <a:gd name="T17" fmla="*/ 10 h 1428"/>
                <a:gd name="T18" fmla="*/ 49 w 1429"/>
                <a:gd name="T19" fmla="*/ 9 h 1428"/>
                <a:gd name="T20" fmla="*/ 47 w 1429"/>
                <a:gd name="T21" fmla="*/ 11 h 1428"/>
                <a:gd name="T22" fmla="*/ 48 w 1429"/>
                <a:gd name="T23" fmla="*/ 12 h 1428"/>
                <a:gd name="T24" fmla="*/ 50 w 1429"/>
                <a:gd name="T25" fmla="*/ 10 h 1428"/>
                <a:gd name="T26" fmla="*/ 31 w 1429"/>
                <a:gd name="T27" fmla="*/ 0 h 1428"/>
                <a:gd name="T28" fmla="*/ 30 w 1429"/>
                <a:gd name="T29" fmla="*/ 0 h 1428"/>
                <a:gd name="T30" fmla="*/ 28 w 1429"/>
                <a:gd name="T31" fmla="*/ 0 h 1428"/>
                <a:gd name="T32" fmla="*/ 26 w 1429"/>
                <a:gd name="T33" fmla="*/ 0 h 1428"/>
                <a:gd name="T34" fmla="*/ 25 w 1429"/>
                <a:gd name="T35" fmla="*/ 3 h 1428"/>
                <a:gd name="T36" fmla="*/ 27 w 1429"/>
                <a:gd name="T37" fmla="*/ 3 h 1428"/>
                <a:gd name="T38" fmla="*/ 29 w 1429"/>
                <a:gd name="T39" fmla="*/ 3 h 1428"/>
                <a:gd name="T40" fmla="*/ 31 w 1429"/>
                <a:gd name="T41" fmla="*/ 3 h 1428"/>
                <a:gd name="T42" fmla="*/ 33 w 1429"/>
                <a:gd name="T43" fmla="*/ 3 h 1428"/>
                <a:gd name="T44" fmla="*/ 8 w 1429"/>
                <a:gd name="T45" fmla="*/ 9 h 1428"/>
                <a:gd name="T46" fmla="*/ 8 w 1429"/>
                <a:gd name="T47" fmla="*/ 9 h 1428"/>
                <a:gd name="T48" fmla="*/ 9 w 1429"/>
                <a:gd name="T49" fmla="*/ 11 h 1428"/>
                <a:gd name="T50" fmla="*/ 10 w 1429"/>
                <a:gd name="T51" fmla="*/ 10 h 1428"/>
                <a:gd name="T52" fmla="*/ 8 w 1429"/>
                <a:gd name="T53" fmla="*/ 9 h 1428"/>
                <a:gd name="T54" fmla="*/ 0 w 1429"/>
                <a:gd name="T55" fmla="*/ 28 h 1428"/>
                <a:gd name="T56" fmla="*/ 0 w 1429"/>
                <a:gd name="T57" fmla="*/ 28 h 1428"/>
                <a:gd name="T58" fmla="*/ 0 w 1429"/>
                <a:gd name="T59" fmla="*/ 30 h 1428"/>
                <a:gd name="T60" fmla="*/ 0 w 1429"/>
                <a:gd name="T61" fmla="*/ 32 h 1428"/>
                <a:gd name="T62" fmla="*/ 3 w 1429"/>
                <a:gd name="T63" fmla="*/ 33 h 1428"/>
                <a:gd name="T64" fmla="*/ 3 w 1429"/>
                <a:gd name="T65" fmla="*/ 31 h 1428"/>
                <a:gd name="T66" fmla="*/ 3 w 1429"/>
                <a:gd name="T67" fmla="*/ 29 h 1428"/>
                <a:gd name="T68" fmla="*/ 3 w 1429"/>
                <a:gd name="T69" fmla="*/ 28 h 1428"/>
                <a:gd name="T70" fmla="*/ 3 w 1429"/>
                <a:gd name="T71" fmla="*/ 27 h 1428"/>
                <a:gd name="T72" fmla="*/ 8 w 1429"/>
                <a:gd name="T73" fmla="*/ 48 h 1428"/>
                <a:gd name="T74" fmla="*/ 9 w 1429"/>
                <a:gd name="T75" fmla="*/ 49 h 1428"/>
                <a:gd name="T76" fmla="*/ 10 w 1429"/>
                <a:gd name="T77" fmla="*/ 50 h 1428"/>
                <a:gd name="T78" fmla="*/ 12 w 1429"/>
                <a:gd name="T79" fmla="*/ 48 h 1428"/>
                <a:gd name="T80" fmla="*/ 10 w 1429"/>
                <a:gd name="T81" fmla="*/ 47 h 1428"/>
                <a:gd name="T82" fmla="*/ 8 w 1429"/>
                <a:gd name="T83" fmla="*/ 48 h 1428"/>
                <a:gd name="T84" fmla="*/ 26 w 1429"/>
                <a:gd name="T85" fmla="*/ 57 h 1428"/>
                <a:gd name="T86" fmla="*/ 28 w 1429"/>
                <a:gd name="T87" fmla="*/ 57 h 1428"/>
                <a:gd name="T88" fmla="*/ 29 w 1429"/>
                <a:gd name="T89" fmla="*/ 57 h 1428"/>
                <a:gd name="T90" fmla="*/ 31 w 1429"/>
                <a:gd name="T91" fmla="*/ 57 h 1428"/>
                <a:gd name="T92" fmla="*/ 32 w 1429"/>
                <a:gd name="T93" fmla="*/ 54 h 1428"/>
                <a:gd name="T94" fmla="*/ 31 w 1429"/>
                <a:gd name="T95" fmla="*/ 54 h 1428"/>
                <a:gd name="T96" fmla="*/ 29 w 1429"/>
                <a:gd name="T97" fmla="*/ 54 h 1428"/>
                <a:gd name="T98" fmla="*/ 27 w 1429"/>
                <a:gd name="T99" fmla="*/ 54 h 1428"/>
                <a:gd name="T100" fmla="*/ 25 w 1429"/>
                <a:gd name="T101" fmla="*/ 54 h 1428"/>
                <a:gd name="T102" fmla="*/ 47 w 1429"/>
                <a:gd name="T103" fmla="*/ 50 h 1428"/>
                <a:gd name="T104" fmla="*/ 48 w 1429"/>
                <a:gd name="T105" fmla="*/ 49 h 1428"/>
                <a:gd name="T106" fmla="*/ 49 w 1429"/>
                <a:gd name="T107" fmla="*/ 49 h 1428"/>
                <a:gd name="T108" fmla="*/ 47 w 1429"/>
                <a:gd name="T109" fmla="*/ 47 h 1428"/>
                <a:gd name="T110" fmla="*/ 45 w 1429"/>
                <a:gd name="T111" fmla="*/ 48 h 1428"/>
                <a:gd name="T112" fmla="*/ 47 w 1429"/>
                <a:gd name="T113" fmla="*/ 50 h 14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29"/>
                <a:gd name="T172" fmla="*/ 0 h 1428"/>
                <a:gd name="T173" fmla="*/ 1429 w 1429"/>
                <a:gd name="T174" fmla="*/ 1428 h 14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29" h="1428">
                  <a:moveTo>
                    <a:pt x="1429" y="714"/>
                  </a:moveTo>
                  <a:lnTo>
                    <a:pt x="1429" y="701"/>
                  </a:lnTo>
                  <a:lnTo>
                    <a:pt x="1429" y="688"/>
                  </a:lnTo>
                  <a:lnTo>
                    <a:pt x="1360" y="676"/>
                  </a:lnTo>
                  <a:lnTo>
                    <a:pt x="1360" y="685"/>
                  </a:lnTo>
                  <a:lnTo>
                    <a:pt x="1361" y="695"/>
                  </a:lnTo>
                  <a:lnTo>
                    <a:pt x="1361" y="705"/>
                  </a:lnTo>
                  <a:lnTo>
                    <a:pt x="1361" y="714"/>
                  </a:lnTo>
                  <a:lnTo>
                    <a:pt x="1360" y="746"/>
                  </a:lnTo>
                  <a:lnTo>
                    <a:pt x="1358" y="777"/>
                  </a:lnTo>
                  <a:lnTo>
                    <a:pt x="1354" y="807"/>
                  </a:lnTo>
                  <a:lnTo>
                    <a:pt x="1349" y="837"/>
                  </a:lnTo>
                  <a:lnTo>
                    <a:pt x="1420" y="826"/>
                  </a:lnTo>
                  <a:lnTo>
                    <a:pt x="1425" y="797"/>
                  </a:lnTo>
                  <a:lnTo>
                    <a:pt x="1427" y="770"/>
                  </a:lnTo>
                  <a:lnTo>
                    <a:pt x="1429" y="742"/>
                  </a:lnTo>
                  <a:lnTo>
                    <a:pt x="1429" y="714"/>
                  </a:lnTo>
                  <a:close/>
                  <a:moveTo>
                    <a:pt x="1249" y="239"/>
                  </a:moveTo>
                  <a:lnTo>
                    <a:pt x="1242" y="233"/>
                  </a:lnTo>
                  <a:lnTo>
                    <a:pt x="1236" y="226"/>
                  </a:lnTo>
                  <a:lnTo>
                    <a:pt x="1172" y="257"/>
                  </a:lnTo>
                  <a:lnTo>
                    <a:pt x="1184" y="269"/>
                  </a:lnTo>
                  <a:lnTo>
                    <a:pt x="1195" y="281"/>
                  </a:lnTo>
                  <a:lnTo>
                    <a:pt x="1204" y="293"/>
                  </a:lnTo>
                  <a:lnTo>
                    <a:pt x="1215" y="305"/>
                  </a:lnTo>
                  <a:lnTo>
                    <a:pt x="1249" y="239"/>
                  </a:lnTo>
                  <a:close/>
                  <a:moveTo>
                    <a:pt x="801" y="5"/>
                  </a:moveTo>
                  <a:lnTo>
                    <a:pt x="780" y="3"/>
                  </a:lnTo>
                  <a:lnTo>
                    <a:pt x="758" y="1"/>
                  </a:lnTo>
                  <a:lnTo>
                    <a:pt x="737" y="0"/>
                  </a:lnTo>
                  <a:lnTo>
                    <a:pt x="715" y="0"/>
                  </a:lnTo>
                  <a:lnTo>
                    <a:pt x="694" y="0"/>
                  </a:lnTo>
                  <a:lnTo>
                    <a:pt x="674" y="1"/>
                  </a:lnTo>
                  <a:lnTo>
                    <a:pt x="653" y="3"/>
                  </a:lnTo>
                  <a:lnTo>
                    <a:pt x="634" y="5"/>
                  </a:lnTo>
                  <a:lnTo>
                    <a:pt x="624" y="74"/>
                  </a:lnTo>
                  <a:lnTo>
                    <a:pt x="647" y="72"/>
                  </a:lnTo>
                  <a:lnTo>
                    <a:pt x="670" y="70"/>
                  </a:lnTo>
                  <a:lnTo>
                    <a:pt x="692" y="68"/>
                  </a:lnTo>
                  <a:lnTo>
                    <a:pt x="715" y="68"/>
                  </a:lnTo>
                  <a:lnTo>
                    <a:pt x="740" y="68"/>
                  </a:lnTo>
                  <a:lnTo>
                    <a:pt x="764" y="70"/>
                  </a:lnTo>
                  <a:lnTo>
                    <a:pt x="788" y="72"/>
                  </a:lnTo>
                  <a:lnTo>
                    <a:pt x="812" y="75"/>
                  </a:lnTo>
                  <a:lnTo>
                    <a:pt x="801" y="5"/>
                  </a:lnTo>
                  <a:close/>
                  <a:moveTo>
                    <a:pt x="201" y="219"/>
                  </a:moveTo>
                  <a:lnTo>
                    <a:pt x="194" y="225"/>
                  </a:lnTo>
                  <a:lnTo>
                    <a:pt x="188" y="232"/>
                  </a:lnTo>
                  <a:lnTo>
                    <a:pt x="220" y="297"/>
                  </a:lnTo>
                  <a:lnTo>
                    <a:pt x="231" y="286"/>
                  </a:lnTo>
                  <a:lnTo>
                    <a:pt x="242" y="274"/>
                  </a:lnTo>
                  <a:lnTo>
                    <a:pt x="253" y="263"/>
                  </a:lnTo>
                  <a:lnTo>
                    <a:pt x="264" y="251"/>
                  </a:lnTo>
                  <a:lnTo>
                    <a:pt x="201" y="219"/>
                  </a:lnTo>
                  <a:close/>
                  <a:moveTo>
                    <a:pt x="1" y="682"/>
                  </a:moveTo>
                  <a:lnTo>
                    <a:pt x="1" y="689"/>
                  </a:lnTo>
                  <a:lnTo>
                    <a:pt x="1" y="698"/>
                  </a:lnTo>
                  <a:lnTo>
                    <a:pt x="0" y="706"/>
                  </a:lnTo>
                  <a:lnTo>
                    <a:pt x="0" y="714"/>
                  </a:lnTo>
                  <a:lnTo>
                    <a:pt x="1" y="741"/>
                  </a:lnTo>
                  <a:lnTo>
                    <a:pt x="2" y="768"/>
                  </a:lnTo>
                  <a:lnTo>
                    <a:pt x="4" y="795"/>
                  </a:lnTo>
                  <a:lnTo>
                    <a:pt x="9" y="821"/>
                  </a:lnTo>
                  <a:lnTo>
                    <a:pt x="80" y="834"/>
                  </a:lnTo>
                  <a:lnTo>
                    <a:pt x="75" y="805"/>
                  </a:lnTo>
                  <a:lnTo>
                    <a:pt x="71" y="775"/>
                  </a:lnTo>
                  <a:lnTo>
                    <a:pt x="69" y="745"/>
                  </a:lnTo>
                  <a:lnTo>
                    <a:pt x="68" y="714"/>
                  </a:lnTo>
                  <a:lnTo>
                    <a:pt x="68" y="702"/>
                  </a:lnTo>
                  <a:lnTo>
                    <a:pt x="69" y="692"/>
                  </a:lnTo>
                  <a:lnTo>
                    <a:pt x="69" y="680"/>
                  </a:lnTo>
                  <a:lnTo>
                    <a:pt x="70" y="669"/>
                  </a:lnTo>
                  <a:lnTo>
                    <a:pt x="1" y="682"/>
                  </a:lnTo>
                  <a:close/>
                  <a:moveTo>
                    <a:pt x="208" y="1219"/>
                  </a:moveTo>
                  <a:lnTo>
                    <a:pt x="218" y="1228"/>
                  </a:lnTo>
                  <a:lnTo>
                    <a:pt x="228" y="1237"/>
                  </a:lnTo>
                  <a:lnTo>
                    <a:pt x="239" y="1247"/>
                  </a:lnTo>
                  <a:lnTo>
                    <a:pt x="248" y="1255"/>
                  </a:lnTo>
                  <a:lnTo>
                    <a:pt x="314" y="1222"/>
                  </a:lnTo>
                  <a:lnTo>
                    <a:pt x="296" y="1206"/>
                  </a:lnTo>
                  <a:lnTo>
                    <a:pt x="278" y="1189"/>
                  </a:lnTo>
                  <a:lnTo>
                    <a:pt x="259" y="1173"/>
                  </a:lnTo>
                  <a:lnTo>
                    <a:pt x="242" y="1155"/>
                  </a:lnTo>
                  <a:lnTo>
                    <a:pt x="208" y="1219"/>
                  </a:lnTo>
                  <a:close/>
                  <a:moveTo>
                    <a:pt x="628" y="1423"/>
                  </a:moveTo>
                  <a:lnTo>
                    <a:pt x="649" y="1426"/>
                  </a:lnTo>
                  <a:lnTo>
                    <a:pt x="671" y="1427"/>
                  </a:lnTo>
                  <a:lnTo>
                    <a:pt x="692" y="1428"/>
                  </a:lnTo>
                  <a:lnTo>
                    <a:pt x="715" y="1428"/>
                  </a:lnTo>
                  <a:lnTo>
                    <a:pt x="736" y="1428"/>
                  </a:lnTo>
                  <a:lnTo>
                    <a:pt x="757" y="1427"/>
                  </a:lnTo>
                  <a:lnTo>
                    <a:pt x="778" y="1426"/>
                  </a:lnTo>
                  <a:lnTo>
                    <a:pt x="798" y="1424"/>
                  </a:lnTo>
                  <a:lnTo>
                    <a:pt x="809" y="1354"/>
                  </a:lnTo>
                  <a:lnTo>
                    <a:pt x="785" y="1357"/>
                  </a:lnTo>
                  <a:lnTo>
                    <a:pt x="763" y="1359"/>
                  </a:lnTo>
                  <a:lnTo>
                    <a:pt x="739" y="1360"/>
                  </a:lnTo>
                  <a:lnTo>
                    <a:pt x="715" y="1360"/>
                  </a:lnTo>
                  <a:lnTo>
                    <a:pt x="690" y="1360"/>
                  </a:lnTo>
                  <a:lnTo>
                    <a:pt x="665" y="1359"/>
                  </a:lnTo>
                  <a:lnTo>
                    <a:pt x="642" y="1357"/>
                  </a:lnTo>
                  <a:lnTo>
                    <a:pt x="618" y="1354"/>
                  </a:lnTo>
                  <a:lnTo>
                    <a:pt x="628" y="1423"/>
                  </a:lnTo>
                  <a:close/>
                  <a:moveTo>
                    <a:pt x="1179" y="1256"/>
                  </a:moveTo>
                  <a:lnTo>
                    <a:pt x="1189" y="1248"/>
                  </a:lnTo>
                  <a:lnTo>
                    <a:pt x="1199" y="1239"/>
                  </a:lnTo>
                  <a:lnTo>
                    <a:pt x="1209" y="1231"/>
                  </a:lnTo>
                  <a:lnTo>
                    <a:pt x="1217" y="1222"/>
                  </a:lnTo>
                  <a:lnTo>
                    <a:pt x="1186" y="1157"/>
                  </a:lnTo>
                  <a:lnTo>
                    <a:pt x="1169" y="1174"/>
                  </a:lnTo>
                  <a:lnTo>
                    <a:pt x="1151" y="1191"/>
                  </a:lnTo>
                  <a:lnTo>
                    <a:pt x="1133" y="1207"/>
                  </a:lnTo>
                  <a:lnTo>
                    <a:pt x="1115" y="1222"/>
                  </a:lnTo>
                  <a:lnTo>
                    <a:pt x="1179" y="1256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2" name="Freeform 1399"/>
            <p:cNvSpPr>
              <a:spLocks noEditPoints="1"/>
            </p:cNvSpPr>
            <p:nvPr/>
          </p:nvSpPr>
          <p:spPr bwMode="auto">
            <a:xfrm>
              <a:off x="2727" y="1706"/>
              <a:ext cx="272" cy="276"/>
            </a:xfrm>
            <a:custGeom>
              <a:avLst/>
              <a:gdLst>
                <a:gd name="T0" fmla="*/ 54 w 1360"/>
                <a:gd name="T1" fmla="*/ 27 h 1361"/>
                <a:gd name="T2" fmla="*/ 52 w 1360"/>
                <a:gd name="T3" fmla="*/ 26 h 1361"/>
                <a:gd name="T4" fmla="*/ 52 w 1360"/>
                <a:gd name="T5" fmla="*/ 26 h 1361"/>
                <a:gd name="T6" fmla="*/ 52 w 1360"/>
                <a:gd name="T7" fmla="*/ 27 h 1361"/>
                <a:gd name="T8" fmla="*/ 52 w 1360"/>
                <a:gd name="T9" fmla="*/ 30 h 1361"/>
                <a:gd name="T10" fmla="*/ 51 w 1360"/>
                <a:gd name="T11" fmla="*/ 32 h 1361"/>
                <a:gd name="T12" fmla="*/ 54 w 1360"/>
                <a:gd name="T13" fmla="*/ 31 h 1361"/>
                <a:gd name="T14" fmla="*/ 54 w 1360"/>
                <a:gd name="T15" fmla="*/ 29 h 1361"/>
                <a:gd name="T16" fmla="*/ 48 w 1360"/>
                <a:gd name="T17" fmla="*/ 10 h 1361"/>
                <a:gd name="T18" fmla="*/ 47 w 1360"/>
                <a:gd name="T19" fmla="*/ 8 h 1361"/>
                <a:gd name="T20" fmla="*/ 45 w 1360"/>
                <a:gd name="T21" fmla="*/ 10 h 1361"/>
                <a:gd name="T22" fmla="*/ 46 w 1360"/>
                <a:gd name="T23" fmla="*/ 12 h 1361"/>
                <a:gd name="T24" fmla="*/ 48 w 1360"/>
                <a:gd name="T25" fmla="*/ 10 h 1361"/>
                <a:gd name="T26" fmla="*/ 30 w 1360"/>
                <a:gd name="T27" fmla="*/ 0 h 1361"/>
                <a:gd name="T28" fmla="*/ 28 w 1360"/>
                <a:gd name="T29" fmla="*/ 0 h 1361"/>
                <a:gd name="T30" fmla="*/ 26 w 1360"/>
                <a:gd name="T31" fmla="*/ 0 h 1361"/>
                <a:gd name="T32" fmla="*/ 25 w 1360"/>
                <a:gd name="T33" fmla="*/ 0 h 1361"/>
                <a:gd name="T34" fmla="*/ 23 w 1360"/>
                <a:gd name="T35" fmla="*/ 3 h 1361"/>
                <a:gd name="T36" fmla="*/ 25 w 1360"/>
                <a:gd name="T37" fmla="*/ 3 h 1361"/>
                <a:gd name="T38" fmla="*/ 27 w 1360"/>
                <a:gd name="T39" fmla="*/ 3 h 1361"/>
                <a:gd name="T40" fmla="*/ 29 w 1360"/>
                <a:gd name="T41" fmla="*/ 3 h 1361"/>
                <a:gd name="T42" fmla="*/ 31 w 1360"/>
                <a:gd name="T43" fmla="*/ 3 h 1361"/>
                <a:gd name="T44" fmla="*/ 8 w 1360"/>
                <a:gd name="T45" fmla="*/ 8 h 1361"/>
                <a:gd name="T46" fmla="*/ 7 w 1360"/>
                <a:gd name="T47" fmla="*/ 9 h 1361"/>
                <a:gd name="T48" fmla="*/ 9 w 1360"/>
                <a:gd name="T49" fmla="*/ 11 h 1361"/>
                <a:gd name="T50" fmla="*/ 10 w 1360"/>
                <a:gd name="T51" fmla="*/ 10 h 1361"/>
                <a:gd name="T52" fmla="*/ 8 w 1360"/>
                <a:gd name="T53" fmla="*/ 8 h 1361"/>
                <a:gd name="T54" fmla="*/ 0 w 1360"/>
                <a:gd name="T55" fmla="*/ 26 h 1361"/>
                <a:gd name="T56" fmla="*/ 0 w 1360"/>
                <a:gd name="T57" fmla="*/ 27 h 1361"/>
                <a:gd name="T58" fmla="*/ 0 w 1360"/>
                <a:gd name="T59" fmla="*/ 28 h 1361"/>
                <a:gd name="T60" fmla="*/ 0 w 1360"/>
                <a:gd name="T61" fmla="*/ 31 h 1361"/>
                <a:gd name="T62" fmla="*/ 3 w 1360"/>
                <a:gd name="T63" fmla="*/ 32 h 1361"/>
                <a:gd name="T64" fmla="*/ 3 w 1360"/>
                <a:gd name="T65" fmla="*/ 30 h 1361"/>
                <a:gd name="T66" fmla="*/ 3 w 1360"/>
                <a:gd name="T67" fmla="*/ 27 h 1361"/>
                <a:gd name="T68" fmla="*/ 3 w 1360"/>
                <a:gd name="T69" fmla="*/ 26 h 1361"/>
                <a:gd name="T70" fmla="*/ 3 w 1360"/>
                <a:gd name="T71" fmla="*/ 25 h 1361"/>
                <a:gd name="T72" fmla="*/ 8 w 1360"/>
                <a:gd name="T73" fmla="*/ 46 h 1361"/>
                <a:gd name="T74" fmla="*/ 9 w 1360"/>
                <a:gd name="T75" fmla="*/ 47 h 1361"/>
                <a:gd name="T76" fmla="*/ 10 w 1360"/>
                <a:gd name="T77" fmla="*/ 49 h 1361"/>
                <a:gd name="T78" fmla="*/ 12 w 1360"/>
                <a:gd name="T79" fmla="*/ 46 h 1361"/>
                <a:gd name="T80" fmla="*/ 10 w 1360"/>
                <a:gd name="T81" fmla="*/ 45 h 1361"/>
                <a:gd name="T82" fmla="*/ 8 w 1360"/>
                <a:gd name="T83" fmla="*/ 46 h 1361"/>
                <a:gd name="T84" fmla="*/ 24 w 1360"/>
                <a:gd name="T85" fmla="*/ 55 h 1361"/>
                <a:gd name="T86" fmla="*/ 26 w 1360"/>
                <a:gd name="T87" fmla="*/ 55 h 1361"/>
                <a:gd name="T88" fmla="*/ 28 w 1360"/>
                <a:gd name="T89" fmla="*/ 55 h 1361"/>
                <a:gd name="T90" fmla="*/ 30 w 1360"/>
                <a:gd name="T91" fmla="*/ 55 h 1361"/>
                <a:gd name="T92" fmla="*/ 31 w 1360"/>
                <a:gd name="T93" fmla="*/ 52 h 1361"/>
                <a:gd name="T94" fmla="*/ 29 w 1360"/>
                <a:gd name="T95" fmla="*/ 52 h 1361"/>
                <a:gd name="T96" fmla="*/ 27 w 1360"/>
                <a:gd name="T97" fmla="*/ 52 h 1361"/>
                <a:gd name="T98" fmla="*/ 25 w 1360"/>
                <a:gd name="T99" fmla="*/ 52 h 1361"/>
                <a:gd name="T100" fmla="*/ 23 w 1360"/>
                <a:gd name="T101" fmla="*/ 52 h 1361"/>
                <a:gd name="T102" fmla="*/ 44 w 1360"/>
                <a:gd name="T103" fmla="*/ 49 h 1361"/>
                <a:gd name="T104" fmla="*/ 46 w 1360"/>
                <a:gd name="T105" fmla="*/ 48 h 1361"/>
                <a:gd name="T106" fmla="*/ 47 w 1360"/>
                <a:gd name="T107" fmla="*/ 47 h 1361"/>
                <a:gd name="T108" fmla="*/ 45 w 1360"/>
                <a:gd name="T109" fmla="*/ 45 h 1361"/>
                <a:gd name="T110" fmla="*/ 43 w 1360"/>
                <a:gd name="T111" fmla="*/ 46 h 1361"/>
                <a:gd name="T112" fmla="*/ 44 w 1360"/>
                <a:gd name="T113" fmla="*/ 49 h 136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60"/>
                <a:gd name="T172" fmla="*/ 0 h 1361"/>
                <a:gd name="T173" fmla="*/ 1360 w 1360"/>
                <a:gd name="T174" fmla="*/ 1361 h 136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60" h="1361">
                  <a:moveTo>
                    <a:pt x="1360" y="680"/>
                  </a:moveTo>
                  <a:lnTo>
                    <a:pt x="1359" y="664"/>
                  </a:lnTo>
                  <a:lnTo>
                    <a:pt x="1359" y="648"/>
                  </a:lnTo>
                  <a:lnTo>
                    <a:pt x="1290" y="636"/>
                  </a:lnTo>
                  <a:lnTo>
                    <a:pt x="1291" y="647"/>
                  </a:lnTo>
                  <a:lnTo>
                    <a:pt x="1291" y="658"/>
                  </a:lnTo>
                  <a:lnTo>
                    <a:pt x="1291" y="669"/>
                  </a:lnTo>
                  <a:lnTo>
                    <a:pt x="1292" y="680"/>
                  </a:lnTo>
                  <a:lnTo>
                    <a:pt x="1291" y="714"/>
                  </a:lnTo>
                  <a:lnTo>
                    <a:pt x="1288" y="746"/>
                  </a:lnTo>
                  <a:lnTo>
                    <a:pt x="1284" y="779"/>
                  </a:lnTo>
                  <a:lnTo>
                    <a:pt x="1278" y="810"/>
                  </a:lnTo>
                  <a:lnTo>
                    <a:pt x="1350" y="797"/>
                  </a:lnTo>
                  <a:lnTo>
                    <a:pt x="1354" y="769"/>
                  </a:lnTo>
                  <a:lnTo>
                    <a:pt x="1357" y="740"/>
                  </a:lnTo>
                  <a:lnTo>
                    <a:pt x="1359" y="711"/>
                  </a:lnTo>
                  <a:lnTo>
                    <a:pt x="1360" y="680"/>
                  </a:lnTo>
                  <a:close/>
                  <a:moveTo>
                    <a:pt x="1196" y="239"/>
                  </a:moveTo>
                  <a:lnTo>
                    <a:pt x="1183" y="222"/>
                  </a:lnTo>
                  <a:lnTo>
                    <a:pt x="1169" y="207"/>
                  </a:lnTo>
                  <a:lnTo>
                    <a:pt x="1106" y="241"/>
                  </a:lnTo>
                  <a:lnTo>
                    <a:pt x="1121" y="256"/>
                  </a:lnTo>
                  <a:lnTo>
                    <a:pt x="1135" y="271"/>
                  </a:lnTo>
                  <a:lnTo>
                    <a:pt x="1149" y="287"/>
                  </a:lnTo>
                  <a:lnTo>
                    <a:pt x="1163" y="303"/>
                  </a:lnTo>
                  <a:lnTo>
                    <a:pt x="1196" y="239"/>
                  </a:lnTo>
                  <a:close/>
                  <a:moveTo>
                    <a:pt x="772" y="6"/>
                  </a:moveTo>
                  <a:lnTo>
                    <a:pt x="749" y="3"/>
                  </a:lnTo>
                  <a:lnTo>
                    <a:pt x="726" y="2"/>
                  </a:lnTo>
                  <a:lnTo>
                    <a:pt x="703" y="0"/>
                  </a:lnTo>
                  <a:lnTo>
                    <a:pt x="680" y="0"/>
                  </a:lnTo>
                  <a:lnTo>
                    <a:pt x="658" y="0"/>
                  </a:lnTo>
                  <a:lnTo>
                    <a:pt x="637" y="1"/>
                  </a:lnTo>
                  <a:lnTo>
                    <a:pt x="615" y="3"/>
                  </a:lnTo>
                  <a:lnTo>
                    <a:pt x="595" y="5"/>
                  </a:lnTo>
                  <a:lnTo>
                    <a:pt x="585" y="75"/>
                  </a:lnTo>
                  <a:lnTo>
                    <a:pt x="609" y="72"/>
                  </a:lnTo>
                  <a:lnTo>
                    <a:pt x="631" y="70"/>
                  </a:lnTo>
                  <a:lnTo>
                    <a:pt x="655" y="69"/>
                  </a:lnTo>
                  <a:lnTo>
                    <a:pt x="680" y="68"/>
                  </a:lnTo>
                  <a:lnTo>
                    <a:pt x="706" y="69"/>
                  </a:lnTo>
                  <a:lnTo>
                    <a:pt x="732" y="70"/>
                  </a:lnTo>
                  <a:lnTo>
                    <a:pt x="757" y="73"/>
                  </a:lnTo>
                  <a:lnTo>
                    <a:pt x="783" y="77"/>
                  </a:lnTo>
                  <a:lnTo>
                    <a:pt x="772" y="6"/>
                  </a:lnTo>
                  <a:close/>
                  <a:moveTo>
                    <a:pt x="197" y="201"/>
                  </a:moveTo>
                  <a:lnTo>
                    <a:pt x="183" y="216"/>
                  </a:lnTo>
                  <a:lnTo>
                    <a:pt x="169" y="231"/>
                  </a:lnTo>
                  <a:lnTo>
                    <a:pt x="203" y="297"/>
                  </a:lnTo>
                  <a:lnTo>
                    <a:pt x="216" y="281"/>
                  </a:lnTo>
                  <a:lnTo>
                    <a:pt x="231" y="264"/>
                  </a:lnTo>
                  <a:lnTo>
                    <a:pt x="246" y="249"/>
                  </a:lnTo>
                  <a:lnTo>
                    <a:pt x="261" y="234"/>
                  </a:lnTo>
                  <a:lnTo>
                    <a:pt x="197" y="201"/>
                  </a:lnTo>
                  <a:close/>
                  <a:moveTo>
                    <a:pt x="1" y="641"/>
                  </a:moveTo>
                  <a:lnTo>
                    <a:pt x="0" y="651"/>
                  </a:lnTo>
                  <a:lnTo>
                    <a:pt x="0" y="661"/>
                  </a:lnTo>
                  <a:lnTo>
                    <a:pt x="0" y="671"/>
                  </a:lnTo>
                  <a:lnTo>
                    <a:pt x="0" y="680"/>
                  </a:lnTo>
                  <a:lnTo>
                    <a:pt x="0" y="709"/>
                  </a:lnTo>
                  <a:lnTo>
                    <a:pt x="2" y="738"/>
                  </a:lnTo>
                  <a:lnTo>
                    <a:pt x="5" y="766"/>
                  </a:lnTo>
                  <a:lnTo>
                    <a:pt x="9" y="794"/>
                  </a:lnTo>
                  <a:lnTo>
                    <a:pt x="81" y="807"/>
                  </a:lnTo>
                  <a:lnTo>
                    <a:pt x="75" y="775"/>
                  </a:lnTo>
                  <a:lnTo>
                    <a:pt x="71" y="744"/>
                  </a:lnTo>
                  <a:lnTo>
                    <a:pt x="69" y="713"/>
                  </a:lnTo>
                  <a:lnTo>
                    <a:pt x="68" y="680"/>
                  </a:lnTo>
                  <a:lnTo>
                    <a:pt x="68" y="667"/>
                  </a:lnTo>
                  <a:lnTo>
                    <a:pt x="68" y="654"/>
                  </a:lnTo>
                  <a:lnTo>
                    <a:pt x="69" y="641"/>
                  </a:lnTo>
                  <a:lnTo>
                    <a:pt x="70" y="628"/>
                  </a:lnTo>
                  <a:lnTo>
                    <a:pt x="1" y="641"/>
                  </a:lnTo>
                  <a:close/>
                  <a:moveTo>
                    <a:pt x="191" y="1153"/>
                  </a:moveTo>
                  <a:lnTo>
                    <a:pt x="204" y="1166"/>
                  </a:lnTo>
                  <a:lnTo>
                    <a:pt x="218" y="1179"/>
                  </a:lnTo>
                  <a:lnTo>
                    <a:pt x="232" y="1192"/>
                  </a:lnTo>
                  <a:lnTo>
                    <a:pt x="246" y="1204"/>
                  </a:lnTo>
                  <a:lnTo>
                    <a:pt x="313" y="1171"/>
                  </a:lnTo>
                  <a:lnTo>
                    <a:pt x="289" y="1152"/>
                  </a:lnTo>
                  <a:lnTo>
                    <a:pt x="266" y="1132"/>
                  </a:lnTo>
                  <a:lnTo>
                    <a:pt x="245" y="1111"/>
                  </a:lnTo>
                  <a:lnTo>
                    <a:pt x="224" y="1090"/>
                  </a:lnTo>
                  <a:lnTo>
                    <a:pt x="191" y="1153"/>
                  </a:lnTo>
                  <a:close/>
                  <a:moveTo>
                    <a:pt x="588" y="1354"/>
                  </a:moveTo>
                  <a:lnTo>
                    <a:pt x="611" y="1357"/>
                  </a:lnTo>
                  <a:lnTo>
                    <a:pt x="634" y="1359"/>
                  </a:lnTo>
                  <a:lnTo>
                    <a:pt x="656" y="1360"/>
                  </a:lnTo>
                  <a:lnTo>
                    <a:pt x="680" y="1361"/>
                  </a:lnTo>
                  <a:lnTo>
                    <a:pt x="702" y="1361"/>
                  </a:lnTo>
                  <a:lnTo>
                    <a:pt x="724" y="1359"/>
                  </a:lnTo>
                  <a:lnTo>
                    <a:pt x="747" y="1357"/>
                  </a:lnTo>
                  <a:lnTo>
                    <a:pt x="769" y="1355"/>
                  </a:lnTo>
                  <a:lnTo>
                    <a:pt x="778" y="1284"/>
                  </a:lnTo>
                  <a:lnTo>
                    <a:pt x="755" y="1288"/>
                  </a:lnTo>
                  <a:lnTo>
                    <a:pt x="730" y="1290"/>
                  </a:lnTo>
                  <a:lnTo>
                    <a:pt x="705" y="1292"/>
                  </a:lnTo>
                  <a:lnTo>
                    <a:pt x="680" y="1293"/>
                  </a:lnTo>
                  <a:lnTo>
                    <a:pt x="654" y="1292"/>
                  </a:lnTo>
                  <a:lnTo>
                    <a:pt x="628" y="1290"/>
                  </a:lnTo>
                  <a:lnTo>
                    <a:pt x="603" y="1287"/>
                  </a:lnTo>
                  <a:lnTo>
                    <a:pt x="578" y="1284"/>
                  </a:lnTo>
                  <a:lnTo>
                    <a:pt x="588" y="1354"/>
                  </a:lnTo>
                  <a:close/>
                  <a:moveTo>
                    <a:pt x="1112" y="1205"/>
                  </a:moveTo>
                  <a:lnTo>
                    <a:pt x="1126" y="1193"/>
                  </a:lnTo>
                  <a:lnTo>
                    <a:pt x="1140" y="1181"/>
                  </a:lnTo>
                  <a:lnTo>
                    <a:pt x="1153" y="1168"/>
                  </a:lnTo>
                  <a:lnTo>
                    <a:pt x="1166" y="1155"/>
                  </a:lnTo>
                  <a:lnTo>
                    <a:pt x="1135" y="1091"/>
                  </a:lnTo>
                  <a:lnTo>
                    <a:pt x="1114" y="1112"/>
                  </a:lnTo>
                  <a:lnTo>
                    <a:pt x="1093" y="1133"/>
                  </a:lnTo>
                  <a:lnTo>
                    <a:pt x="1070" y="1152"/>
                  </a:lnTo>
                  <a:lnTo>
                    <a:pt x="1047" y="1170"/>
                  </a:lnTo>
                  <a:lnTo>
                    <a:pt x="1112" y="1205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3" name="Freeform 1400"/>
            <p:cNvSpPr>
              <a:spLocks noEditPoints="1"/>
            </p:cNvSpPr>
            <p:nvPr/>
          </p:nvSpPr>
          <p:spPr bwMode="auto">
            <a:xfrm>
              <a:off x="2734" y="1717"/>
              <a:ext cx="260" cy="257"/>
            </a:xfrm>
            <a:custGeom>
              <a:avLst/>
              <a:gdLst>
                <a:gd name="T0" fmla="*/ 52 w 1293"/>
                <a:gd name="T1" fmla="*/ 26 h 1292"/>
                <a:gd name="T2" fmla="*/ 52 w 1293"/>
                <a:gd name="T3" fmla="*/ 25 h 1292"/>
                <a:gd name="T4" fmla="*/ 49 w 1293"/>
                <a:gd name="T5" fmla="*/ 24 h 1292"/>
                <a:gd name="T6" fmla="*/ 49 w 1293"/>
                <a:gd name="T7" fmla="*/ 25 h 1292"/>
                <a:gd name="T8" fmla="*/ 49 w 1293"/>
                <a:gd name="T9" fmla="*/ 26 h 1292"/>
                <a:gd name="T10" fmla="*/ 49 w 1293"/>
                <a:gd name="T11" fmla="*/ 29 h 1292"/>
                <a:gd name="T12" fmla="*/ 48 w 1293"/>
                <a:gd name="T13" fmla="*/ 31 h 1292"/>
                <a:gd name="T14" fmla="*/ 52 w 1293"/>
                <a:gd name="T15" fmla="*/ 30 h 1292"/>
                <a:gd name="T16" fmla="*/ 52 w 1293"/>
                <a:gd name="T17" fmla="*/ 27 h 1292"/>
                <a:gd name="T18" fmla="*/ 46 w 1293"/>
                <a:gd name="T19" fmla="*/ 10 h 1292"/>
                <a:gd name="T20" fmla="*/ 45 w 1293"/>
                <a:gd name="T21" fmla="*/ 9 h 1292"/>
                <a:gd name="T22" fmla="*/ 44 w 1293"/>
                <a:gd name="T23" fmla="*/ 8 h 1292"/>
                <a:gd name="T24" fmla="*/ 42 w 1293"/>
                <a:gd name="T25" fmla="*/ 10 h 1292"/>
                <a:gd name="T26" fmla="*/ 44 w 1293"/>
                <a:gd name="T27" fmla="*/ 11 h 1292"/>
                <a:gd name="T28" fmla="*/ 46 w 1293"/>
                <a:gd name="T29" fmla="*/ 10 h 1292"/>
                <a:gd name="T30" fmla="*/ 29 w 1293"/>
                <a:gd name="T31" fmla="*/ 0 h 1292"/>
                <a:gd name="T32" fmla="*/ 27 w 1293"/>
                <a:gd name="T33" fmla="*/ 0 h 1292"/>
                <a:gd name="T34" fmla="*/ 25 w 1293"/>
                <a:gd name="T35" fmla="*/ 0 h 1292"/>
                <a:gd name="T36" fmla="*/ 23 w 1293"/>
                <a:gd name="T37" fmla="*/ 0 h 1292"/>
                <a:gd name="T38" fmla="*/ 22 w 1293"/>
                <a:gd name="T39" fmla="*/ 3 h 1292"/>
                <a:gd name="T40" fmla="*/ 24 w 1293"/>
                <a:gd name="T41" fmla="*/ 3 h 1292"/>
                <a:gd name="T42" fmla="*/ 26 w 1293"/>
                <a:gd name="T43" fmla="*/ 3 h 1292"/>
                <a:gd name="T44" fmla="*/ 28 w 1293"/>
                <a:gd name="T45" fmla="*/ 3 h 1292"/>
                <a:gd name="T46" fmla="*/ 30 w 1293"/>
                <a:gd name="T47" fmla="*/ 3 h 1292"/>
                <a:gd name="T48" fmla="*/ 8 w 1293"/>
                <a:gd name="T49" fmla="*/ 7 h 1292"/>
                <a:gd name="T50" fmla="*/ 7 w 1293"/>
                <a:gd name="T51" fmla="*/ 8 h 1292"/>
                <a:gd name="T52" fmla="*/ 6 w 1293"/>
                <a:gd name="T53" fmla="*/ 9 h 1292"/>
                <a:gd name="T54" fmla="*/ 8 w 1293"/>
                <a:gd name="T55" fmla="*/ 11 h 1292"/>
                <a:gd name="T56" fmla="*/ 10 w 1293"/>
                <a:gd name="T57" fmla="*/ 9 h 1292"/>
                <a:gd name="T58" fmla="*/ 8 w 1293"/>
                <a:gd name="T59" fmla="*/ 7 h 1292"/>
                <a:gd name="T60" fmla="*/ 0 w 1293"/>
                <a:gd name="T61" fmla="*/ 25 h 1292"/>
                <a:gd name="T62" fmla="*/ 0 w 1293"/>
                <a:gd name="T63" fmla="*/ 25 h 1292"/>
                <a:gd name="T64" fmla="*/ 0 w 1293"/>
                <a:gd name="T65" fmla="*/ 27 h 1292"/>
                <a:gd name="T66" fmla="*/ 0 w 1293"/>
                <a:gd name="T67" fmla="*/ 30 h 1292"/>
                <a:gd name="T68" fmla="*/ 3 w 1293"/>
                <a:gd name="T69" fmla="*/ 31 h 1292"/>
                <a:gd name="T70" fmla="*/ 3 w 1293"/>
                <a:gd name="T71" fmla="*/ 29 h 1292"/>
                <a:gd name="T72" fmla="*/ 3 w 1293"/>
                <a:gd name="T73" fmla="*/ 26 h 1292"/>
                <a:gd name="T74" fmla="*/ 3 w 1293"/>
                <a:gd name="T75" fmla="*/ 25 h 1292"/>
                <a:gd name="T76" fmla="*/ 3 w 1293"/>
                <a:gd name="T77" fmla="*/ 24 h 1292"/>
                <a:gd name="T78" fmla="*/ 7 w 1293"/>
                <a:gd name="T79" fmla="*/ 44 h 1292"/>
                <a:gd name="T80" fmla="*/ 8 w 1293"/>
                <a:gd name="T81" fmla="*/ 45 h 1292"/>
                <a:gd name="T82" fmla="*/ 10 w 1293"/>
                <a:gd name="T83" fmla="*/ 46 h 1292"/>
                <a:gd name="T84" fmla="*/ 12 w 1293"/>
                <a:gd name="T85" fmla="*/ 45 h 1292"/>
                <a:gd name="T86" fmla="*/ 11 w 1293"/>
                <a:gd name="T87" fmla="*/ 44 h 1292"/>
                <a:gd name="T88" fmla="*/ 10 w 1293"/>
                <a:gd name="T89" fmla="*/ 43 h 1292"/>
                <a:gd name="T90" fmla="*/ 9 w 1293"/>
                <a:gd name="T91" fmla="*/ 42 h 1292"/>
                <a:gd name="T92" fmla="*/ 7 w 1293"/>
                <a:gd name="T93" fmla="*/ 44 h 1292"/>
                <a:gd name="T94" fmla="*/ 23 w 1293"/>
                <a:gd name="T95" fmla="*/ 52 h 1292"/>
                <a:gd name="T96" fmla="*/ 25 w 1293"/>
                <a:gd name="T97" fmla="*/ 52 h 1292"/>
                <a:gd name="T98" fmla="*/ 27 w 1293"/>
                <a:gd name="T99" fmla="*/ 52 h 1292"/>
                <a:gd name="T100" fmla="*/ 29 w 1293"/>
                <a:gd name="T101" fmla="*/ 52 h 1292"/>
                <a:gd name="T102" fmla="*/ 30 w 1293"/>
                <a:gd name="T103" fmla="*/ 49 h 1292"/>
                <a:gd name="T104" fmla="*/ 28 w 1293"/>
                <a:gd name="T105" fmla="*/ 49 h 1292"/>
                <a:gd name="T106" fmla="*/ 26 w 1293"/>
                <a:gd name="T107" fmla="*/ 49 h 1292"/>
                <a:gd name="T108" fmla="*/ 24 w 1293"/>
                <a:gd name="T109" fmla="*/ 49 h 1292"/>
                <a:gd name="T110" fmla="*/ 22 w 1293"/>
                <a:gd name="T111" fmla="*/ 49 h 1292"/>
                <a:gd name="T112" fmla="*/ 42 w 1293"/>
                <a:gd name="T113" fmla="*/ 46 h 1292"/>
                <a:gd name="T114" fmla="*/ 43 w 1293"/>
                <a:gd name="T115" fmla="*/ 45 h 1292"/>
                <a:gd name="T116" fmla="*/ 45 w 1293"/>
                <a:gd name="T117" fmla="*/ 44 h 1292"/>
                <a:gd name="T118" fmla="*/ 43 w 1293"/>
                <a:gd name="T119" fmla="*/ 42 h 1292"/>
                <a:gd name="T120" fmla="*/ 40 w 1293"/>
                <a:gd name="T121" fmla="*/ 44 h 1292"/>
                <a:gd name="T122" fmla="*/ 42 w 1293"/>
                <a:gd name="T123" fmla="*/ 46 h 129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93"/>
                <a:gd name="T187" fmla="*/ 0 h 1292"/>
                <a:gd name="T188" fmla="*/ 1293 w 1293"/>
                <a:gd name="T189" fmla="*/ 1292 h 129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93" h="1292">
                  <a:moveTo>
                    <a:pt x="1293" y="646"/>
                  </a:moveTo>
                  <a:lnTo>
                    <a:pt x="1293" y="637"/>
                  </a:lnTo>
                  <a:lnTo>
                    <a:pt x="1293" y="627"/>
                  </a:lnTo>
                  <a:lnTo>
                    <a:pt x="1292" y="617"/>
                  </a:lnTo>
                  <a:lnTo>
                    <a:pt x="1292" y="608"/>
                  </a:lnTo>
                  <a:lnTo>
                    <a:pt x="1223" y="596"/>
                  </a:lnTo>
                  <a:lnTo>
                    <a:pt x="1224" y="607"/>
                  </a:lnTo>
                  <a:lnTo>
                    <a:pt x="1225" y="620"/>
                  </a:lnTo>
                  <a:lnTo>
                    <a:pt x="1225" y="633"/>
                  </a:lnTo>
                  <a:lnTo>
                    <a:pt x="1225" y="646"/>
                  </a:lnTo>
                  <a:lnTo>
                    <a:pt x="1224" y="681"/>
                  </a:lnTo>
                  <a:lnTo>
                    <a:pt x="1221" y="715"/>
                  </a:lnTo>
                  <a:lnTo>
                    <a:pt x="1216" y="749"/>
                  </a:lnTo>
                  <a:lnTo>
                    <a:pt x="1209" y="782"/>
                  </a:lnTo>
                  <a:lnTo>
                    <a:pt x="1281" y="769"/>
                  </a:lnTo>
                  <a:lnTo>
                    <a:pt x="1286" y="739"/>
                  </a:lnTo>
                  <a:lnTo>
                    <a:pt x="1290" y="709"/>
                  </a:lnTo>
                  <a:lnTo>
                    <a:pt x="1292" y="678"/>
                  </a:lnTo>
                  <a:lnTo>
                    <a:pt x="1293" y="646"/>
                  </a:lnTo>
                  <a:close/>
                  <a:moveTo>
                    <a:pt x="1147" y="237"/>
                  </a:moveTo>
                  <a:lnTo>
                    <a:pt x="1136" y="225"/>
                  </a:lnTo>
                  <a:lnTo>
                    <a:pt x="1127" y="213"/>
                  </a:lnTo>
                  <a:lnTo>
                    <a:pt x="1116" y="201"/>
                  </a:lnTo>
                  <a:lnTo>
                    <a:pt x="1104" y="189"/>
                  </a:lnTo>
                  <a:lnTo>
                    <a:pt x="1040" y="223"/>
                  </a:lnTo>
                  <a:lnTo>
                    <a:pt x="1060" y="241"/>
                  </a:lnTo>
                  <a:lnTo>
                    <a:pt x="1078" y="262"/>
                  </a:lnTo>
                  <a:lnTo>
                    <a:pt x="1095" y="282"/>
                  </a:lnTo>
                  <a:lnTo>
                    <a:pt x="1113" y="304"/>
                  </a:lnTo>
                  <a:lnTo>
                    <a:pt x="1147" y="237"/>
                  </a:lnTo>
                  <a:close/>
                  <a:moveTo>
                    <a:pt x="744" y="7"/>
                  </a:moveTo>
                  <a:lnTo>
                    <a:pt x="720" y="4"/>
                  </a:lnTo>
                  <a:lnTo>
                    <a:pt x="696" y="2"/>
                  </a:lnTo>
                  <a:lnTo>
                    <a:pt x="672" y="0"/>
                  </a:lnTo>
                  <a:lnTo>
                    <a:pt x="647" y="0"/>
                  </a:lnTo>
                  <a:lnTo>
                    <a:pt x="624" y="0"/>
                  </a:lnTo>
                  <a:lnTo>
                    <a:pt x="602" y="2"/>
                  </a:lnTo>
                  <a:lnTo>
                    <a:pt x="579" y="4"/>
                  </a:lnTo>
                  <a:lnTo>
                    <a:pt x="556" y="6"/>
                  </a:lnTo>
                  <a:lnTo>
                    <a:pt x="548" y="76"/>
                  </a:lnTo>
                  <a:lnTo>
                    <a:pt x="571" y="73"/>
                  </a:lnTo>
                  <a:lnTo>
                    <a:pt x="596" y="71"/>
                  </a:lnTo>
                  <a:lnTo>
                    <a:pt x="621" y="68"/>
                  </a:lnTo>
                  <a:lnTo>
                    <a:pt x="647" y="68"/>
                  </a:lnTo>
                  <a:lnTo>
                    <a:pt x="674" y="68"/>
                  </a:lnTo>
                  <a:lnTo>
                    <a:pt x="701" y="71"/>
                  </a:lnTo>
                  <a:lnTo>
                    <a:pt x="728" y="74"/>
                  </a:lnTo>
                  <a:lnTo>
                    <a:pt x="755" y="78"/>
                  </a:lnTo>
                  <a:lnTo>
                    <a:pt x="744" y="7"/>
                  </a:lnTo>
                  <a:close/>
                  <a:moveTo>
                    <a:pt x="196" y="183"/>
                  </a:moveTo>
                  <a:lnTo>
                    <a:pt x="185" y="195"/>
                  </a:lnTo>
                  <a:lnTo>
                    <a:pt x="174" y="206"/>
                  </a:lnTo>
                  <a:lnTo>
                    <a:pt x="163" y="218"/>
                  </a:lnTo>
                  <a:lnTo>
                    <a:pt x="152" y="229"/>
                  </a:lnTo>
                  <a:lnTo>
                    <a:pt x="186" y="297"/>
                  </a:lnTo>
                  <a:lnTo>
                    <a:pt x="203" y="276"/>
                  </a:lnTo>
                  <a:lnTo>
                    <a:pt x="221" y="255"/>
                  </a:lnTo>
                  <a:lnTo>
                    <a:pt x="240" y="235"/>
                  </a:lnTo>
                  <a:lnTo>
                    <a:pt x="260" y="216"/>
                  </a:lnTo>
                  <a:lnTo>
                    <a:pt x="196" y="183"/>
                  </a:lnTo>
                  <a:close/>
                  <a:moveTo>
                    <a:pt x="2" y="601"/>
                  </a:moveTo>
                  <a:lnTo>
                    <a:pt x="1" y="612"/>
                  </a:lnTo>
                  <a:lnTo>
                    <a:pt x="1" y="624"/>
                  </a:lnTo>
                  <a:lnTo>
                    <a:pt x="0" y="634"/>
                  </a:lnTo>
                  <a:lnTo>
                    <a:pt x="0" y="646"/>
                  </a:lnTo>
                  <a:lnTo>
                    <a:pt x="1" y="677"/>
                  </a:lnTo>
                  <a:lnTo>
                    <a:pt x="3" y="707"/>
                  </a:lnTo>
                  <a:lnTo>
                    <a:pt x="7" y="737"/>
                  </a:lnTo>
                  <a:lnTo>
                    <a:pt x="12" y="766"/>
                  </a:lnTo>
                  <a:lnTo>
                    <a:pt x="84" y="779"/>
                  </a:lnTo>
                  <a:lnTo>
                    <a:pt x="77" y="747"/>
                  </a:lnTo>
                  <a:lnTo>
                    <a:pt x="72" y="714"/>
                  </a:lnTo>
                  <a:lnTo>
                    <a:pt x="69" y="680"/>
                  </a:lnTo>
                  <a:lnTo>
                    <a:pt x="68" y="646"/>
                  </a:lnTo>
                  <a:lnTo>
                    <a:pt x="68" y="631"/>
                  </a:lnTo>
                  <a:lnTo>
                    <a:pt x="69" y="617"/>
                  </a:lnTo>
                  <a:lnTo>
                    <a:pt x="70" y="603"/>
                  </a:lnTo>
                  <a:lnTo>
                    <a:pt x="71" y="588"/>
                  </a:lnTo>
                  <a:lnTo>
                    <a:pt x="2" y="601"/>
                  </a:lnTo>
                  <a:close/>
                  <a:moveTo>
                    <a:pt x="174" y="1087"/>
                  </a:moveTo>
                  <a:lnTo>
                    <a:pt x="191" y="1105"/>
                  </a:lnTo>
                  <a:lnTo>
                    <a:pt x="210" y="1121"/>
                  </a:lnTo>
                  <a:lnTo>
                    <a:pt x="228" y="1138"/>
                  </a:lnTo>
                  <a:lnTo>
                    <a:pt x="246" y="1154"/>
                  </a:lnTo>
                  <a:lnTo>
                    <a:pt x="314" y="1119"/>
                  </a:lnTo>
                  <a:lnTo>
                    <a:pt x="299" y="1109"/>
                  </a:lnTo>
                  <a:lnTo>
                    <a:pt x="285" y="1098"/>
                  </a:lnTo>
                  <a:lnTo>
                    <a:pt x="271" y="1086"/>
                  </a:lnTo>
                  <a:lnTo>
                    <a:pt x="258" y="1075"/>
                  </a:lnTo>
                  <a:lnTo>
                    <a:pt x="245" y="1062"/>
                  </a:lnTo>
                  <a:lnTo>
                    <a:pt x="232" y="1050"/>
                  </a:lnTo>
                  <a:lnTo>
                    <a:pt x="220" y="1037"/>
                  </a:lnTo>
                  <a:lnTo>
                    <a:pt x="208" y="1023"/>
                  </a:lnTo>
                  <a:lnTo>
                    <a:pt x="174" y="1087"/>
                  </a:lnTo>
                  <a:close/>
                  <a:moveTo>
                    <a:pt x="550" y="1286"/>
                  </a:moveTo>
                  <a:lnTo>
                    <a:pt x="574" y="1289"/>
                  </a:lnTo>
                  <a:lnTo>
                    <a:pt x="597" y="1291"/>
                  </a:lnTo>
                  <a:lnTo>
                    <a:pt x="622" y="1292"/>
                  </a:lnTo>
                  <a:lnTo>
                    <a:pt x="647" y="1292"/>
                  </a:lnTo>
                  <a:lnTo>
                    <a:pt x="671" y="1292"/>
                  </a:lnTo>
                  <a:lnTo>
                    <a:pt x="695" y="1291"/>
                  </a:lnTo>
                  <a:lnTo>
                    <a:pt x="717" y="1289"/>
                  </a:lnTo>
                  <a:lnTo>
                    <a:pt x="741" y="1286"/>
                  </a:lnTo>
                  <a:lnTo>
                    <a:pt x="751" y="1215"/>
                  </a:lnTo>
                  <a:lnTo>
                    <a:pt x="726" y="1219"/>
                  </a:lnTo>
                  <a:lnTo>
                    <a:pt x="700" y="1222"/>
                  </a:lnTo>
                  <a:lnTo>
                    <a:pt x="673" y="1224"/>
                  </a:lnTo>
                  <a:lnTo>
                    <a:pt x="647" y="1224"/>
                  </a:lnTo>
                  <a:lnTo>
                    <a:pt x="620" y="1224"/>
                  </a:lnTo>
                  <a:lnTo>
                    <a:pt x="593" y="1222"/>
                  </a:lnTo>
                  <a:lnTo>
                    <a:pt x="566" y="1219"/>
                  </a:lnTo>
                  <a:lnTo>
                    <a:pt x="540" y="1214"/>
                  </a:lnTo>
                  <a:lnTo>
                    <a:pt x="550" y="1286"/>
                  </a:lnTo>
                  <a:close/>
                  <a:moveTo>
                    <a:pt x="1047" y="1154"/>
                  </a:moveTo>
                  <a:lnTo>
                    <a:pt x="1065" y="1139"/>
                  </a:lnTo>
                  <a:lnTo>
                    <a:pt x="1083" y="1123"/>
                  </a:lnTo>
                  <a:lnTo>
                    <a:pt x="1101" y="1106"/>
                  </a:lnTo>
                  <a:lnTo>
                    <a:pt x="1118" y="1089"/>
                  </a:lnTo>
                  <a:lnTo>
                    <a:pt x="1084" y="1023"/>
                  </a:lnTo>
                  <a:lnTo>
                    <a:pt x="1061" y="1049"/>
                  </a:lnTo>
                  <a:lnTo>
                    <a:pt x="1036" y="1074"/>
                  </a:lnTo>
                  <a:lnTo>
                    <a:pt x="1009" y="1097"/>
                  </a:lnTo>
                  <a:lnTo>
                    <a:pt x="981" y="1118"/>
                  </a:lnTo>
                  <a:lnTo>
                    <a:pt x="1047" y="1154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4" name="Freeform 1401"/>
            <p:cNvSpPr>
              <a:spLocks noEditPoints="1"/>
            </p:cNvSpPr>
            <p:nvPr/>
          </p:nvSpPr>
          <p:spPr bwMode="auto">
            <a:xfrm>
              <a:off x="2738" y="1721"/>
              <a:ext cx="245" cy="246"/>
            </a:xfrm>
            <a:custGeom>
              <a:avLst/>
              <a:gdLst>
                <a:gd name="T0" fmla="*/ 49 w 1224"/>
                <a:gd name="T1" fmla="*/ 24 h 1225"/>
                <a:gd name="T2" fmla="*/ 46 w 1224"/>
                <a:gd name="T3" fmla="*/ 22 h 1225"/>
                <a:gd name="T4" fmla="*/ 46 w 1224"/>
                <a:gd name="T5" fmla="*/ 24 h 1225"/>
                <a:gd name="T6" fmla="*/ 46 w 1224"/>
                <a:gd name="T7" fmla="*/ 26 h 1225"/>
                <a:gd name="T8" fmla="*/ 46 w 1224"/>
                <a:gd name="T9" fmla="*/ 28 h 1225"/>
                <a:gd name="T10" fmla="*/ 46 w 1224"/>
                <a:gd name="T11" fmla="*/ 30 h 1225"/>
                <a:gd name="T12" fmla="*/ 49 w 1224"/>
                <a:gd name="T13" fmla="*/ 27 h 1225"/>
                <a:gd name="T14" fmla="*/ 44 w 1224"/>
                <a:gd name="T15" fmla="*/ 9 h 1225"/>
                <a:gd name="T16" fmla="*/ 42 w 1224"/>
                <a:gd name="T17" fmla="*/ 8 h 1225"/>
                <a:gd name="T18" fmla="*/ 40 w 1224"/>
                <a:gd name="T19" fmla="*/ 9 h 1225"/>
                <a:gd name="T20" fmla="*/ 42 w 1224"/>
                <a:gd name="T21" fmla="*/ 12 h 1225"/>
                <a:gd name="T22" fmla="*/ 28 w 1224"/>
                <a:gd name="T23" fmla="*/ 0 h 1225"/>
                <a:gd name="T24" fmla="*/ 25 w 1224"/>
                <a:gd name="T25" fmla="*/ 0 h 1225"/>
                <a:gd name="T26" fmla="*/ 22 w 1224"/>
                <a:gd name="T27" fmla="*/ 0 h 1225"/>
                <a:gd name="T28" fmla="*/ 21 w 1224"/>
                <a:gd name="T29" fmla="*/ 3 h 1225"/>
                <a:gd name="T30" fmla="*/ 25 w 1224"/>
                <a:gd name="T31" fmla="*/ 3 h 1225"/>
                <a:gd name="T32" fmla="*/ 28 w 1224"/>
                <a:gd name="T33" fmla="*/ 3 h 1225"/>
                <a:gd name="T34" fmla="*/ 8 w 1224"/>
                <a:gd name="T35" fmla="*/ 7 h 1225"/>
                <a:gd name="T36" fmla="*/ 6 w 1224"/>
                <a:gd name="T37" fmla="*/ 9 h 1225"/>
                <a:gd name="T38" fmla="*/ 8 w 1224"/>
                <a:gd name="T39" fmla="*/ 11 h 1225"/>
                <a:gd name="T40" fmla="*/ 10 w 1224"/>
                <a:gd name="T41" fmla="*/ 8 h 1225"/>
                <a:gd name="T42" fmla="*/ 0 w 1224"/>
                <a:gd name="T43" fmla="*/ 23 h 1225"/>
                <a:gd name="T44" fmla="*/ 0 w 1224"/>
                <a:gd name="T45" fmla="*/ 24 h 1225"/>
                <a:gd name="T46" fmla="*/ 0 w 1224"/>
                <a:gd name="T47" fmla="*/ 28 h 1225"/>
                <a:gd name="T48" fmla="*/ 3 w 1224"/>
                <a:gd name="T49" fmla="*/ 29 h 1225"/>
                <a:gd name="T50" fmla="*/ 3 w 1224"/>
                <a:gd name="T51" fmla="*/ 27 h 1225"/>
                <a:gd name="T52" fmla="*/ 3 w 1224"/>
                <a:gd name="T53" fmla="*/ 25 h 1225"/>
                <a:gd name="T54" fmla="*/ 3 w 1224"/>
                <a:gd name="T55" fmla="*/ 23 h 1225"/>
                <a:gd name="T56" fmla="*/ 0 w 1224"/>
                <a:gd name="T57" fmla="*/ 22 h 1225"/>
                <a:gd name="T58" fmla="*/ 8 w 1224"/>
                <a:gd name="T59" fmla="*/ 43 h 1225"/>
                <a:gd name="T60" fmla="*/ 13 w 1224"/>
                <a:gd name="T61" fmla="*/ 43 h 1225"/>
                <a:gd name="T62" fmla="*/ 11 w 1224"/>
                <a:gd name="T63" fmla="*/ 41 h 1225"/>
                <a:gd name="T64" fmla="*/ 9 w 1224"/>
                <a:gd name="T65" fmla="*/ 40 h 1225"/>
                <a:gd name="T66" fmla="*/ 6 w 1224"/>
                <a:gd name="T67" fmla="*/ 41 h 1225"/>
                <a:gd name="T68" fmla="*/ 22 w 1224"/>
                <a:gd name="T69" fmla="*/ 49 h 1225"/>
                <a:gd name="T70" fmla="*/ 26 w 1224"/>
                <a:gd name="T71" fmla="*/ 49 h 1225"/>
                <a:gd name="T72" fmla="*/ 28 w 1224"/>
                <a:gd name="T73" fmla="*/ 49 h 1225"/>
                <a:gd name="T74" fmla="*/ 27 w 1224"/>
                <a:gd name="T75" fmla="*/ 46 h 1225"/>
                <a:gd name="T76" fmla="*/ 23 w 1224"/>
                <a:gd name="T77" fmla="*/ 46 h 1225"/>
                <a:gd name="T78" fmla="*/ 20 w 1224"/>
                <a:gd name="T79" fmla="*/ 46 h 1225"/>
                <a:gd name="T80" fmla="*/ 40 w 1224"/>
                <a:gd name="T81" fmla="*/ 43 h 1225"/>
                <a:gd name="T82" fmla="*/ 43 w 1224"/>
                <a:gd name="T83" fmla="*/ 41 h 1225"/>
                <a:gd name="T84" fmla="*/ 40 w 1224"/>
                <a:gd name="T85" fmla="*/ 39 h 1225"/>
                <a:gd name="T86" fmla="*/ 38 w 1224"/>
                <a:gd name="T87" fmla="*/ 41 h 1225"/>
                <a:gd name="T88" fmla="*/ 37 w 1224"/>
                <a:gd name="T89" fmla="*/ 43 h 1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24"/>
                <a:gd name="T136" fmla="*/ 0 h 1225"/>
                <a:gd name="T137" fmla="*/ 1224 w 1224"/>
                <a:gd name="T138" fmla="*/ 1225 h 122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24" h="1225">
                  <a:moveTo>
                    <a:pt x="1224" y="612"/>
                  </a:moveTo>
                  <a:lnTo>
                    <a:pt x="1223" y="601"/>
                  </a:lnTo>
                  <a:lnTo>
                    <a:pt x="1223" y="590"/>
                  </a:lnTo>
                  <a:lnTo>
                    <a:pt x="1223" y="579"/>
                  </a:lnTo>
                  <a:lnTo>
                    <a:pt x="1222" y="568"/>
                  </a:lnTo>
                  <a:lnTo>
                    <a:pt x="1153" y="555"/>
                  </a:lnTo>
                  <a:lnTo>
                    <a:pt x="1154" y="569"/>
                  </a:lnTo>
                  <a:lnTo>
                    <a:pt x="1155" y="583"/>
                  </a:lnTo>
                  <a:lnTo>
                    <a:pt x="1155" y="598"/>
                  </a:lnTo>
                  <a:lnTo>
                    <a:pt x="1156" y="612"/>
                  </a:lnTo>
                  <a:lnTo>
                    <a:pt x="1155" y="631"/>
                  </a:lnTo>
                  <a:lnTo>
                    <a:pt x="1154" y="649"/>
                  </a:lnTo>
                  <a:lnTo>
                    <a:pt x="1153" y="667"/>
                  </a:lnTo>
                  <a:lnTo>
                    <a:pt x="1151" y="685"/>
                  </a:lnTo>
                  <a:lnTo>
                    <a:pt x="1149" y="703"/>
                  </a:lnTo>
                  <a:lnTo>
                    <a:pt x="1146" y="720"/>
                  </a:lnTo>
                  <a:lnTo>
                    <a:pt x="1141" y="738"/>
                  </a:lnTo>
                  <a:lnTo>
                    <a:pt x="1137" y="755"/>
                  </a:lnTo>
                  <a:lnTo>
                    <a:pt x="1210" y="742"/>
                  </a:lnTo>
                  <a:lnTo>
                    <a:pt x="1216" y="711"/>
                  </a:lnTo>
                  <a:lnTo>
                    <a:pt x="1220" y="678"/>
                  </a:lnTo>
                  <a:lnTo>
                    <a:pt x="1223" y="646"/>
                  </a:lnTo>
                  <a:lnTo>
                    <a:pt x="1224" y="612"/>
                  </a:lnTo>
                  <a:close/>
                  <a:moveTo>
                    <a:pt x="1095" y="235"/>
                  </a:moveTo>
                  <a:lnTo>
                    <a:pt x="1081" y="219"/>
                  </a:lnTo>
                  <a:lnTo>
                    <a:pt x="1067" y="203"/>
                  </a:lnTo>
                  <a:lnTo>
                    <a:pt x="1053" y="188"/>
                  </a:lnTo>
                  <a:lnTo>
                    <a:pt x="1038" y="173"/>
                  </a:lnTo>
                  <a:lnTo>
                    <a:pt x="973" y="205"/>
                  </a:lnTo>
                  <a:lnTo>
                    <a:pt x="996" y="228"/>
                  </a:lnTo>
                  <a:lnTo>
                    <a:pt x="1019" y="252"/>
                  </a:lnTo>
                  <a:lnTo>
                    <a:pt x="1040" y="276"/>
                  </a:lnTo>
                  <a:lnTo>
                    <a:pt x="1060" y="303"/>
                  </a:lnTo>
                  <a:lnTo>
                    <a:pt x="1095" y="235"/>
                  </a:lnTo>
                  <a:close/>
                  <a:moveTo>
                    <a:pt x="715" y="9"/>
                  </a:moveTo>
                  <a:lnTo>
                    <a:pt x="689" y="5"/>
                  </a:lnTo>
                  <a:lnTo>
                    <a:pt x="664" y="2"/>
                  </a:lnTo>
                  <a:lnTo>
                    <a:pt x="638" y="1"/>
                  </a:lnTo>
                  <a:lnTo>
                    <a:pt x="612" y="0"/>
                  </a:lnTo>
                  <a:lnTo>
                    <a:pt x="587" y="1"/>
                  </a:lnTo>
                  <a:lnTo>
                    <a:pt x="563" y="2"/>
                  </a:lnTo>
                  <a:lnTo>
                    <a:pt x="541" y="4"/>
                  </a:lnTo>
                  <a:lnTo>
                    <a:pt x="517" y="7"/>
                  </a:lnTo>
                  <a:lnTo>
                    <a:pt x="508" y="78"/>
                  </a:lnTo>
                  <a:lnTo>
                    <a:pt x="533" y="73"/>
                  </a:lnTo>
                  <a:lnTo>
                    <a:pt x="559" y="70"/>
                  </a:lnTo>
                  <a:lnTo>
                    <a:pt x="585" y="69"/>
                  </a:lnTo>
                  <a:lnTo>
                    <a:pt x="612" y="68"/>
                  </a:lnTo>
                  <a:lnTo>
                    <a:pt x="641" y="69"/>
                  </a:lnTo>
                  <a:lnTo>
                    <a:pt x="669" y="71"/>
                  </a:lnTo>
                  <a:lnTo>
                    <a:pt x="697" y="74"/>
                  </a:lnTo>
                  <a:lnTo>
                    <a:pt x="725" y="80"/>
                  </a:lnTo>
                  <a:lnTo>
                    <a:pt x="715" y="9"/>
                  </a:lnTo>
                  <a:close/>
                  <a:moveTo>
                    <a:pt x="193" y="166"/>
                  </a:moveTo>
                  <a:lnTo>
                    <a:pt x="178" y="181"/>
                  </a:lnTo>
                  <a:lnTo>
                    <a:pt x="163" y="196"/>
                  </a:lnTo>
                  <a:lnTo>
                    <a:pt x="148" y="213"/>
                  </a:lnTo>
                  <a:lnTo>
                    <a:pt x="135" y="229"/>
                  </a:lnTo>
                  <a:lnTo>
                    <a:pt x="168" y="297"/>
                  </a:lnTo>
                  <a:lnTo>
                    <a:pt x="188" y="271"/>
                  </a:lnTo>
                  <a:lnTo>
                    <a:pt x="209" y="245"/>
                  </a:lnTo>
                  <a:lnTo>
                    <a:pt x="233" y="221"/>
                  </a:lnTo>
                  <a:lnTo>
                    <a:pt x="258" y="200"/>
                  </a:lnTo>
                  <a:lnTo>
                    <a:pt x="193" y="166"/>
                  </a:lnTo>
                  <a:close/>
                  <a:moveTo>
                    <a:pt x="2" y="560"/>
                  </a:moveTo>
                  <a:lnTo>
                    <a:pt x="1" y="573"/>
                  </a:lnTo>
                  <a:lnTo>
                    <a:pt x="0" y="586"/>
                  </a:lnTo>
                  <a:lnTo>
                    <a:pt x="0" y="599"/>
                  </a:lnTo>
                  <a:lnTo>
                    <a:pt x="0" y="612"/>
                  </a:lnTo>
                  <a:lnTo>
                    <a:pt x="1" y="645"/>
                  </a:lnTo>
                  <a:lnTo>
                    <a:pt x="3" y="676"/>
                  </a:lnTo>
                  <a:lnTo>
                    <a:pt x="7" y="707"/>
                  </a:lnTo>
                  <a:lnTo>
                    <a:pt x="13" y="739"/>
                  </a:lnTo>
                  <a:lnTo>
                    <a:pt x="86" y="752"/>
                  </a:lnTo>
                  <a:lnTo>
                    <a:pt x="82" y="735"/>
                  </a:lnTo>
                  <a:lnTo>
                    <a:pt x="77" y="718"/>
                  </a:lnTo>
                  <a:lnTo>
                    <a:pt x="74" y="701"/>
                  </a:lnTo>
                  <a:lnTo>
                    <a:pt x="72" y="684"/>
                  </a:lnTo>
                  <a:lnTo>
                    <a:pt x="70" y="666"/>
                  </a:lnTo>
                  <a:lnTo>
                    <a:pt x="69" y="648"/>
                  </a:lnTo>
                  <a:lnTo>
                    <a:pt x="68" y="631"/>
                  </a:lnTo>
                  <a:lnTo>
                    <a:pt x="68" y="612"/>
                  </a:lnTo>
                  <a:lnTo>
                    <a:pt x="68" y="596"/>
                  </a:lnTo>
                  <a:lnTo>
                    <a:pt x="69" y="580"/>
                  </a:lnTo>
                  <a:lnTo>
                    <a:pt x="70" y="564"/>
                  </a:lnTo>
                  <a:lnTo>
                    <a:pt x="71" y="547"/>
                  </a:lnTo>
                  <a:lnTo>
                    <a:pt x="2" y="560"/>
                  </a:lnTo>
                  <a:close/>
                  <a:moveTo>
                    <a:pt x="156" y="1022"/>
                  </a:moveTo>
                  <a:lnTo>
                    <a:pt x="177" y="1043"/>
                  </a:lnTo>
                  <a:lnTo>
                    <a:pt x="198" y="1064"/>
                  </a:lnTo>
                  <a:lnTo>
                    <a:pt x="221" y="1084"/>
                  </a:lnTo>
                  <a:lnTo>
                    <a:pt x="245" y="1103"/>
                  </a:lnTo>
                  <a:lnTo>
                    <a:pt x="314" y="1068"/>
                  </a:lnTo>
                  <a:lnTo>
                    <a:pt x="297" y="1056"/>
                  </a:lnTo>
                  <a:lnTo>
                    <a:pt x="279" y="1043"/>
                  </a:lnTo>
                  <a:lnTo>
                    <a:pt x="263" y="1030"/>
                  </a:lnTo>
                  <a:lnTo>
                    <a:pt x="248" y="1017"/>
                  </a:lnTo>
                  <a:lnTo>
                    <a:pt x="233" y="1003"/>
                  </a:lnTo>
                  <a:lnTo>
                    <a:pt x="218" y="988"/>
                  </a:lnTo>
                  <a:lnTo>
                    <a:pt x="204" y="973"/>
                  </a:lnTo>
                  <a:lnTo>
                    <a:pt x="191" y="957"/>
                  </a:lnTo>
                  <a:lnTo>
                    <a:pt x="156" y="1022"/>
                  </a:lnTo>
                  <a:close/>
                  <a:moveTo>
                    <a:pt x="510" y="1216"/>
                  </a:moveTo>
                  <a:lnTo>
                    <a:pt x="535" y="1219"/>
                  </a:lnTo>
                  <a:lnTo>
                    <a:pt x="560" y="1222"/>
                  </a:lnTo>
                  <a:lnTo>
                    <a:pt x="586" y="1224"/>
                  </a:lnTo>
                  <a:lnTo>
                    <a:pt x="612" y="1225"/>
                  </a:lnTo>
                  <a:lnTo>
                    <a:pt x="637" y="1224"/>
                  </a:lnTo>
                  <a:lnTo>
                    <a:pt x="662" y="1222"/>
                  </a:lnTo>
                  <a:lnTo>
                    <a:pt x="687" y="1220"/>
                  </a:lnTo>
                  <a:lnTo>
                    <a:pt x="710" y="1216"/>
                  </a:lnTo>
                  <a:lnTo>
                    <a:pt x="721" y="1146"/>
                  </a:lnTo>
                  <a:lnTo>
                    <a:pt x="694" y="1150"/>
                  </a:lnTo>
                  <a:lnTo>
                    <a:pt x="667" y="1153"/>
                  </a:lnTo>
                  <a:lnTo>
                    <a:pt x="640" y="1156"/>
                  </a:lnTo>
                  <a:lnTo>
                    <a:pt x="612" y="1157"/>
                  </a:lnTo>
                  <a:lnTo>
                    <a:pt x="583" y="1156"/>
                  </a:lnTo>
                  <a:lnTo>
                    <a:pt x="555" y="1153"/>
                  </a:lnTo>
                  <a:lnTo>
                    <a:pt x="528" y="1150"/>
                  </a:lnTo>
                  <a:lnTo>
                    <a:pt x="500" y="1145"/>
                  </a:lnTo>
                  <a:lnTo>
                    <a:pt x="510" y="1216"/>
                  </a:lnTo>
                  <a:close/>
                  <a:moveTo>
                    <a:pt x="979" y="1102"/>
                  </a:moveTo>
                  <a:lnTo>
                    <a:pt x="1002" y="1084"/>
                  </a:lnTo>
                  <a:lnTo>
                    <a:pt x="1025" y="1065"/>
                  </a:lnTo>
                  <a:lnTo>
                    <a:pt x="1046" y="1044"/>
                  </a:lnTo>
                  <a:lnTo>
                    <a:pt x="1067" y="1023"/>
                  </a:lnTo>
                  <a:lnTo>
                    <a:pt x="1033" y="957"/>
                  </a:lnTo>
                  <a:lnTo>
                    <a:pt x="1020" y="972"/>
                  </a:lnTo>
                  <a:lnTo>
                    <a:pt x="1006" y="987"/>
                  </a:lnTo>
                  <a:lnTo>
                    <a:pt x="992" y="1002"/>
                  </a:lnTo>
                  <a:lnTo>
                    <a:pt x="977" y="1016"/>
                  </a:lnTo>
                  <a:lnTo>
                    <a:pt x="961" y="1029"/>
                  </a:lnTo>
                  <a:lnTo>
                    <a:pt x="946" y="1042"/>
                  </a:lnTo>
                  <a:lnTo>
                    <a:pt x="928" y="1054"/>
                  </a:lnTo>
                  <a:lnTo>
                    <a:pt x="912" y="1066"/>
                  </a:lnTo>
                  <a:lnTo>
                    <a:pt x="979" y="1102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Freeform 1402"/>
            <p:cNvSpPr>
              <a:spLocks noEditPoints="1"/>
            </p:cNvSpPr>
            <p:nvPr/>
          </p:nvSpPr>
          <p:spPr bwMode="auto">
            <a:xfrm>
              <a:off x="2750" y="1732"/>
              <a:ext cx="229" cy="227"/>
            </a:xfrm>
            <a:custGeom>
              <a:avLst/>
              <a:gdLst>
                <a:gd name="T0" fmla="*/ 46 w 1157"/>
                <a:gd name="T1" fmla="*/ 22 h 1156"/>
                <a:gd name="T2" fmla="*/ 43 w 1157"/>
                <a:gd name="T3" fmla="*/ 21 h 1156"/>
                <a:gd name="T4" fmla="*/ 43 w 1157"/>
                <a:gd name="T5" fmla="*/ 22 h 1156"/>
                <a:gd name="T6" fmla="*/ 43 w 1157"/>
                <a:gd name="T7" fmla="*/ 25 h 1156"/>
                <a:gd name="T8" fmla="*/ 43 w 1157"/>
                <a:gd name="T9" fmla="*/ 27 h 1156"/>
                <a:gd name="T10" fmla="*/ 43 w 1157"/>
                <a:gd name="T11" fmla="*/ 29 h 1156"/>
                <a:gd name="T12" fmla="*/ 46 w 1157"/>
                <a:gd name="T13" fmla="*/ 26 h 1156"/>
                <a:gd name="T14" fmla="*/ 42 w 1157"/>
                <a:gd name="T15" fmla="*/ 9 h 1156"/>
                <a:gd name="T16" fmla="*/ 40 w 1157"/>
                <a:gd name="T17" fmla="*/ 7 h 1156"/>
                <a:gd name="T18" fmla="*/ 37 w 1157"/>
                <a:gd name="T19" fmla="*/ 8 h 1156"/>
                <a:gd name="T20" fmla="*/ 38 w 1157"/>
                <a:gd name="T21" fmla="*/ 10 h 1156"/>
                <a:gd name="T22" fmla="*/ 40 w 1157"/>
                <a:gd name="T23" fmla="*/ 12 h 1156"/>
                <a:gd name="T24" fmla="*/ 27 w 1157"/>
                <a:gd name="T25" fmla="*/ 0 h 1156"/>
                <a:gd name="T26" fmla="*/ 24 w 1157"/>
                <a:gd name="T27" fmla="*/ 0 h 1156"/>
                <a:gd name="T28" fmla="*/ 21 w 1157"/>
                <a:gd name="T29" fmla="*/ 0 h 1156"/>
                <a:gd name="T30" fmla="*/ 19 w 1157"/>
                <a:gd name="T31" fmla="*/ 3 h 1156"/>
                <a:gd name="T32" fmla="*/ 22 w 1157"/>
                <a:gd name="T33" fmla="*/ 3 h 1156"/>
                <a:gd name="T34" fmla="*/ 26 w 1157"/>
                <a:gd name="T35" fmla="*/ 3 h 1156"/>
                <a:gd name="T36" fmla="*/ 27 w 1157"/>
                <a:gd name="T37" fmla="*/ 0 h 1156"/>
                <a:gd name="T38" fmla="*/ 6 w 1157"/>
                <a:gd name="T39" fmla="*/ 7 h 1156"/>
                <a:gd name="T40" fmla="*/ 6 w 1157"/>
                <a:gd name="T41" fmla="*/ 12 h 1156"/>
                <a:gd name="T42" fmla="*/ 7 w 1157"/>
                <a:gd name="T43" fmla="*/ 10 h 1156"/>
                <a:gd name="T44" fmla="*/ 9 w 1157"/>
                <a:gd name="T45" fmla="*/ 8 h 1156"/>
                <a:gd name="T46" fmla="*/ 8 w 1157"/>
                <a:gd name="T47" fmla="*/ 6 h 1156"/>
                <a:gd name="T48" fmla="*/ 0 w 1157"/>
                <a:gd name="T49" fmla="*/ 22 h 1156"/>
                <a:gd name="T50" fmla="*/ 0 w 1157"/>
                <a:gd name="T51" fmla="*/ 24 h 1156"/>
                <a:gd name="T52" fmla="*/ 1 w 1157"/>
                <a:gd name="T53" fmla="*/ 28 h 1156"/>
                <a:gd name="T54" fmla="*/ 3 w 1157"/>
                <a:gd name="T55" fmla="*/ 28 h 1156"/>
                <a:gd name="T56" fmla="*/ 3 w 1157"/>
                <a:gd name="T57" fmla="*/ 25 h 1156"/>
                <a:gd name="T58" fmla="*/ 3 w 1157"/>
                <a:gd name="T59" fmla="*/ 23 h 1156"/>
                <a:gd name="T60" fmla="*/ 3 w 1157"/>
                <a:gd name="T61" fmla="*/ 21 h 1156"/>
                <a:gd name="T62" fmla="*/ 6 w 1157"/>
                <a:gd name="T63" fmla="*/ 38 h 1156"/>
                <a:gd name="T64" fmla="*/ 7 w 1157"/>
                <a:gd name="T65" fmla="*/ 40 h 1156"/>
                <a:gd name="T66" fmla="*/ 9 w 1157"/>
                <a:gd name="T67" fmla="*/ 41 h 1156"/>
                <a:gd name="T68" fmla="*/ 13 w 1157"/>
                <a:gd name="T69" fmla="*/ 41 h 1156"/>
                <a:gd name="T70" fmla="*/ 10 w 1157"/>
                <a:gd name="T71" fmla="*/ 39 h 1156"/>
                <a:gd name="T72" fmla="*/ 8 w 1157"/>
                <a:gd name="T73" fmla="*/ 37 h 1156"/>
                <a:gd name="T74" fmla="*/ 6 w 1157"/>
                <a:gd name="T75" fmla="*/ 38 h 1156"/>
                <a:gd name="T76" fmla="*/ 21 w 1157"/>
                <a:gd name="T77" fmla="*/ 46 h 1156"/>
                <a:gd name="T78" fmla="*/ 24 w 1157"/>
                <a:gd name="T79" fmla="*/ 46 h 1156"/>
                <a:gd name="T80" fmla="*/ 27 w 1157"/>
                <a:gd name="T81" fmla="*/ 46 h 1156"/>
                <a:gd name="T82" fmla="*/ 25 w 1157"/>
                <a:gd name="T83" fmla="*/ 43 h 1156"/>
                <a:gd name="T84" fmla="*/ 22 w 1157"/>
                <a:gd name="T85" fmla="*/ 43 h 1156"/>
                <a:gd name="T86" fmla="*/ 18 w 1157"/>
                <a:gd name="T87" fmla="*/ 43 h 1156"/>
                <a:gd name="T88" fmla="*/ 38 w 1157"/>
                <a:gd name="T89" fmla="*/ 41 h 1156"/>
                <a:gd name="T90" fmla="*/ 41 w 1157"/>
                <a:gd name="T91" fmla="*/ 38 h 1156"/>
                <a:gd name="T92" fmla="*/ 38 w 1157"/>
                <a:gd name="T93" fmla="*/ 37 h 1156"/>
                <a:gd name="T94" fmla="*/ 36 w 1157"/>
                <a:gd name="T95" fmla="*/ 39 h 1156"/>
                <a:gd name="T96" fmla="*/ 34 w 1157"/>
                <a:gd name="T97" fmla="*/ 41 h 1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7"/>
                <a:gd name="T148" fmla="*/ 0 h 1156"/>
                <a:gd name="T149" fmla="*/ 1157 w 1157"/>
                <a:gd name="T150" fmla="*/ 1156 h 1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7" h="1156">
                  <a:moveTo>
                    <a:pt x="1157" y="578"/>
                  </a:moveTo>
                  <a:lnTo>
                    <a:pt x="1157" y="565"/>
                  </a:lnTo>
                  <a:lnTo>
                    <a:pt x="1157" y="552"/>
                  </a:lnTo>
                  <a:lnTo>
                    <a:pt x="1156" y="539"/>
                  </a:lnTo>
                  <a:lnTo>
                    <a:pt x="1155" y="528"/>
                  </a:lnTo>
                  <a:lnTo>
                    <a:pt x="1084" y="515"/>
                  </a:lnTo>
                  <a:lnTo>
                    <a:pt x="1087" y="531"/>
                  </a:lnTo>
                  <a:lnTo>
                    <a:pt x="1088" y="546"/>
                  </a:lnTo>
                  <a:lnTo>
                    <a:pt x="1089" y="562"/>
                  </a:lnTo>
                  <a:lnTo>
                    <a:pt x="1089" y="578"/>
                  </a:lnTo>
                  <a:lnTo>
                    <a:pt x="1089" y="598"/>
                  </a:lnTo>
                  <a:lnTo>
                    <a:pt x="1088" y="617"/>
                  </a:lnTo>
                  <a:lnTo>
                    <a:pt x="1086" y="636"/>
                  </a:lnTo>
                  <a:lnTo>
                    <a:pt x="1083" y="655"/>
                  </a:lnTo>
                  <a:lnTo>
                    <a:pt x="1080" y="673"/>
                  </a:lnTo>
                  <a:lnTo>
                    <a:pt x="1076" y="692"/>
                  </a:lnTo>
                  <a:lnTo>
                    <a:pt x="1072" y="709"/>
                  </a:lnTo>
                  <a:lnTo>
                    <a:pt x="1067" y="727"/>
                  </a:lnTo>
                  <a:lnTo>
                    <a:pt x="1141" y="714"/>
                  </a:lnTo>
                  <a:lnTo>
                    <a:pt x="1148" y="681"/>
                  </a:lnTo>
                  <a:lnTo>
                    <a:pt x="1153" y="647"/>
                  </a:lnTo>
                  <a:lnTo>
                    <a:pt x="1156" y="613"/>
                  </a:lnTo>
                  <a:lnTo>
                    <a:pt x="1157" y="578"/>
                  </a:lnTo>
                  <a:close/>
                  <a:moveTo>
                    <a:pt x="1045" y="236"/>
                  </a:moveTo>
                  <a:lnTo>
                    <a:pt x="1027" y="214"/>
                  </a:lnTo>
                  <a:lnTo>
                    <a:pt x="1010" y="194"/>
                  </a:lnTo>
                  <a:lnTo>
                    <a:pt x="992" y="173"/>
                  </a:lnTo>
                  <a:lnTo>
                    <a:pt x="972" y="155"/>
                  </a:lnTo>
                  <a:lnTo>
                    <a:pt x="907" y="188"/>
                  </a:lnTo>
                  <a:lnTo>
                    <a:pt x="921" y="200"/>
                  </a:lnTo>
                  <a:lnTo>
                    <a:pt x="935" y="214"/>
                  </a:lnTo>
                  <a:lnTo>
                    <a:pt x="949" y="227"/>
                  </a:lnTo>
                  <a:lnTo>
                    <a:pt x="962" y="242"/>
                  </a:lnTo>
                  <a:lnTo>
                    <a:pt x="975" y="256"/>
                  </a:lnTo>
                  <a:lnTo>
                    <a:pt x="987" y="272"/>
                  </a:lnTo>
                  <a:lnTo>
                    <a:pt x="998" y="288"/>
                  </a:lnTo>
                  <a:lnTo>
                    <a:pt x="1009" y="304"/>
                  </a:lnTo>
                  <a:lnTo>
                    <a:pt x="1045" y="236"/>
                  </a:lnTo>
                  <a:close/>
                  <a:moveTo>
                    <a:pt x="687" y="10"/>
                  </a:moveTo>
                  <a:lnTo>
                    <a:pt x="660" y="6"/>
                  </a:lnTo>
                  <a:lnTo>
                    <a:pt x="633" y="3"/>
                  </a:lnTo>
                  <a:lnTo>
                    <a:pt x="606" y="0"/>
                  </a:lnTo>
                  <a:lnTo>
                    <a:pt x="579" y="0"/>
                  </a:lnTo>
                  <a:lnTo>
                    <a:pt x="553" y="0"/>
                  </a:lnTo>
                  <a:lnTo>
                    <a:pt x="528" y="3"/>
                  </a:lnTo>
                  <a:lnTo>
                    <a:pt x="503" y="5"/>
                  </a:lnTo>
                  <a:lnTo>
                    <a:pt x="480" y="8"/>
                  </a:lnTo>
                  <a:lnTo>
                    <a:pt x="470" y="79"/>
                  </a:lnTo>
                  <a:lnTo>
                    <a:pt x="497" y="75"/>
                  </a:lnTo>
                  <a:lnTo>
                    <a:pt x="524" y="71"/>
                  </a:lnTo>
                  <a:lnTo>
                    <a:pt x="551" y="69"/>
                  </a:lnTo>
                  <a:lnTo>
                    <a:pt x="579" y="69"/>
                  </a:lnTo>
                  <a:lnTo>
                    <a:pt x="609" y="69"/>
                  </a:lnTo>
                  <a:lnTo>
                    <a:pt x="639" y="72"/>
                  </a:lnTo>
                  <a:lnTo>
                    <a:pt x="669" y="76"/>
                  </a:lnTo>
                  <a:lnTo>
                    <a:pt x="698" y="81"/>
                  </a:lnTo>
                  <a:lnTo>
                    <a:pt x="687" y="10"/>
                  </a:lnTo>
                  <a:close/>
                  <a:moveTo>
                    <a:pt x="192" y="148"/>
                  </a:moveTo>
                  <a:lnTo>
                    <a:pt x="172" y="167"/>
                  </a:lnTo>
                  <a:lnTo>
                    <a:pt x="153" y="187"/>
                  </a:lnTo>
                  <a:lnTo>
                    <a:pt x="135" y="208"/>
                  </a:lnTo>
                  <a:lnTo>
                    <a:pt x="118" y="229"/>
                  </a:lnTo>
                  <a:lnTo>
                    <a:pt x="152" y="299"/>
                  </a:lnTo>
                  <a:lnTo>
                    <a:pt x="163" y="282"/>
                  </a:lnTo>
                  <a:lnTo>
                    <a:pt x="175" y="266"/>
                  </a:lnTo>
                  <a:lnTo>
                    <a:pt x="187" y="251"/>
                  </a:lnTo>
                  <a:lnTo>
                    <a:pt x="200" y="236"/>
                  </a:lnTo>
                  <a:lnTo>
                    <a:pt x="214" y="222"/>
                  </a:lnTo>
                  <a:lnTo>
                    <a:pt x="228" y="208"/>
                  </a:lnTo>
                  <a:lnTo>
                    <a:pt x="242" y="195"/>
                  </a:lnTo>
                  <a:lnTo>
                    <a:pt x="257" y="182"/>
                  </a:lnTo>
                  <a:lnTo>
                    <a:pt x="192" y="148"/>
                  </a:lnTo>
                  <a:close/>
                  <a:moveTo>
                    <a:pt x="3" y="520"/>
                  </a:moveTo>
                  <a:lnTo>
                    <a:pt x="2" y="535"/>
                  </a:lnTo>
                  <a:lnTo>
                    <a:pt x="1" y="549"/>
                  </a:lnTo>
                  <a:lnTo>
                    <a:pt x="0" y="563"/>
                  </a:lnTo>
                  <a:lnTo>
                    <a:pt x="0" y="578"/>
                  </a:lnTo>
                  <a:lnTo>
                    <a:pt x="1" y="612"/>
                  </a:lnTo>
                  <a:lnTo>
                    <a:pt x="4" y="646"/>
                  </a:lnTo>
                  <a:lnTo>
                    <a:pt x="9" y="679"/>
                  </a:lnTo>
                  <a:lnTo>
                    <a:pt x="16" y="711"/>
                  </a:lnTo>
                  <a:lnTo>
                    <a:pt x="90" y="724"/>
                  </a:lnTo>
                  <a:lnTo>
                    <a:pt x="85" y="707"/>
                  </a:lnTo>
                  <a:lnTo>
                    <a:pt x="81" y="690"/>
                  </a:lnTo>
                  <a:lnTo>
                    <a:pt x="77" y="671"/>
                  </a:lnTo>
                  <a:lnTo>
                    <a:pt x="74" y="653"/>
                  </a:lnTo>
                  <a:lnTo>
                    <a:pt x="71" y="634"/>
                  </a:lnTo>
                  <a:lnTo>
                    <a:pt x="70" y="616"/>
                  </a:lnTo>
                  <a:lnTo>
                    <a:pt x="69" y="598"/>
                  </a:lnTo>
                  <a:lnTo>
                    <a:pt x="68" y="578"/>
                  </a:lnTo>
                  <a:lnTo>
                    <a:pt x="69" y="560"/>
                  </a:lnTo>
                  <a:lnTo>
                    <a:pt x="69" y="543"/>
                  </a:lnTo>
                  <a:lnTo>
                    <a:pt x="71" y="525"/>
                  </a:lnTo>
                  <a:lnTo>
                    <a:pt x="74" y="507"/>
                  </a:lnTo>
                  <a:lnTo>
                    <a:pt x="3" y="520"/>
                  </a:lnTo>
                  <a:close/>
                  <a:moveTo>
                    <a:pt x="140" y="955"/>
                  </a:moveTo>
                  <a:lnTo>
                    <a:pt x="152" y="969"/>
                  </a:lnTo>
                  <a:lnTo>
                    <a:pt x="164" y="982"/>
                  </a:lnTo>
                  <a:lnTo>
                    <a:pt x="177" y="994"/>
                  </a:lnTo>
                  <a:lnTo>
                    <a:pt x="190" y="1007"/>
                  </a:lnTo>
                  <a:lnTo>
                    <a:pt x="203" y="1018"/>
                  </a:lnTo>
                  <a:lnTo>
                    <a:pt x="217" y="1030"/>
                  </a:lnTo>
                  <a:lnTo>
                    <a:pt x="231" y="1041"/>
                  </a:lnTo>
                  <a:lnTo>
                    <a:pt x="246" y="1051"/>
                  </a:lnTo>
                  <a:lnTo>
                    <a:pt x="315" y="1016"/>
                  </a:lnTo>
                  <a:lnTo>
                    <a:pt x="296" y="1003"/>
                  </a:lnTo>
                  <a:lnTo>
                    <a:pt x="277" y="989"/>
                  </a:lnTo>
                  <a:lnTo>
                    <a:pt x="257" y="975"/>
                  </a:lnTo>
                  <a:lnTo>
                    <a:pt x="240" y="960"/>
                  </a:lnTo>
                  <a:lnTo>
                    <a:pt x="223" y="943"/>
                  </a:lnTo>
                  <a:lnTo>
                    <a:pt x="206" y="926"/>
                  </a:lnTo>
                  <a:lnTo>
                    <a:pt x="190" y="909"/>
                  </a:lnTo>
                  <a:lnTo>
                    <a:pt x="175" y="890"/>
                  </a:lnTo>
                  <a:lnTo>
                    <a:pt x="140" y="955"/>
                  </a:lnTo>
                  <a:close/>
                  <a:moveTo>
                    <a:pt x="472" y="1146"/>
                  </a:moveTo>
                  <a:lnTo>
                    <a:pt x="498" y="1151"/>
                  </a:lnTo>
                  <a:lnTo>
                    <a:pt x="525" y="1154"/>
                  </a:lnTo>
                  <a:lnTo>
                    <a:pt x="552" y="1156"/>
                  </a:lnTo>
                  <a:lnTo>
                    <a:pt x="579" y="1156"/>
                  </a:lnTo>
                  <a:lnTo>
                    <a:pt x="605" y="1156"/>
                  </a:lnTo>
                  <a:lnTo>
                    <a:pt x="632" y="1154"/>
                  </a:lnTo>
                  <a:lnTo>
                    <a:pt x="658" y="1151"/>
                  </a:lnTo>
                  <a:lnTo>
                    <a:pt x="683" y="1147"/>
                  </a:lnTo>
                  <a:lnTo>
                    <a:pt x="693" y="1075"/>
                  </a:lnTo>
                  <a:lnTo>
                    <a:pt x="665" y="1082"/>
                  </a:lnTo>
                  <a:lnTo>
                    <a:pt x="637" y="1085"/>
                  </a:lnTo>
                  <a:lnTo>
                    <a:pt x="608" y="1088"/>
                  </a:lnTo>
                  <a:lnTo>
                    <a:pt x="579" y="1088"/>
                  </a:lnTo>
                  <a:lnTo>
                    <a:pt x="549" y="1088"/>
                  </a:lnTo>
                  <a:lnTo>
                    <a:pt x="520" y="1085"/>
                  </a:lnTo>
                  <a:lnTo>
                    <a:pt x="490" y="1080"/>
                  </a:lnTo>
                  <a:lnTo>
                    <a:pt x="462" y="1075"/>
                  </a:lnTo>
                  <a:lnTo>
                    <a:pt x="472" y="1146"/>
                  </a:lnTo>
                  <a:close/>
                  <a:moveTo>
                    <a:pt x="913" y="1050"/>
                  </a:moveTo>
                  <a:lnTo>
                    <a:pt x="941" y="1029"/>
                  </a:lnTo>
                  <a:lnTo>
                    <a:pt x="968" y="1006"/>
                  </a:lnTo>
                  <a:lnTo>
                    <a:pt x="993" y="981"/>
                  </a:lnTo>
                  <a:lnTo>
                    <a:pt x="1016" y="955"/>
                  </a:lnTo>
                  <a:lnTo>
                    <a:pt x="984" y="888"/>
                  </a:lnTo>
                  <a:lnTo>
                    <a:pt x="969" y="907"/>
                  </a:lnTo>
                  <a:lnTo>
                    <a:pt x="954" y="925"/>
                  </a:lnTo>
                  <a:lnTo>
                    <a:pt x="936" y="941"/>
                  </a:lnTo>
                  <a:lnTo>
                    <a:pt x="920" y="957"/>
                  </a:lnTo>
                  <a:lnTo>
                    <a:pt x="902" y="972"/>
                  </a:lnTo>
                  <a:lnTo>
                    <a:pt x="884" y="988"/>
                  </a:lnTo>
                  <a:lnTo>
                    <a:pt x="864" y="1001"/>
                  </a:lnTo>
                  <a:lnTo>
                    <a:pt x="845" y="1014"/>
                  </a:lnTo>
                  <a:lnTo>
                    <a:pt x="913" y="105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6" name="Freeform 1403"/>
            <p:cNvSpPr>
              <a:spLocks noEditPoints="1"/>
            </p:cNvSpPr>
            <p:nvPr/>
          </p:nvSpPr>
          <p:spPr bwMode="auto">
            <a:xfrm>
              <a:off x="2754" y="1736"/>
              <a:ext cx="221" cy="220"/>
            </a:xfrm>
            <a:custGeom>
              <a:avLst/>
              <a:gdLst>
                <a:gd name="T0" fmla="*/ 44 w 1088"/>
                <a:gd name="T1" fmla="*/ 21 h 1089"/>
                <a:gd name="T2" fmla="*/ 41 w 1088"/>
                <a:gd name="T3" fmla="*/ 19 h 1089"/>
                <a:gd name="T4" fmla="*/ 41 w 1088"/>
                <a:gd name="T5" fmla="*/ 21 h 1089"/>
                <a:gd name="T6" fmla="*/ 41 w 1088"/>
                <a:gd name="T7" fmla="*/ 23 h 1089"/>
                <a:gd name="T8" fmla="*/ 40 w 1088"/>
                <a:gd name="T9" fmla="*/ 26 h 1089"/>
                <a:gd name="T10" fmla="*/ 40 w 1088"/>
                <a:gd name="T11" fmla="*/ 28 h 1089"/>
                <a:gd name="T12" fmla="*/ 43 w 1088"/>
                <a:gd name="T13" fmla="*/ 26 h 1089"/>
                <a:gd name="T14" fmla="*/ 43 w 1088"/>
                <a:gd name="T15" fmla="*/ 24 h 1089"/>
                <a:gd name="T16" fmla="*/ 44 w 1088"/>
                <a:gd name="T17" fmla="*/ 22 h 1089"/>
                <a:gd name="T18" fmla="*/ 38 w 1088"/>
                <a:gd name="T19" fmla="*/ 7 h 1089"/>
                <a:gd name="T20" fmla="*/ 34 w 1088"/>
                <a:gd name="T21" fmla="*/ 7 h 1089"/>
                <a:gd name="T22" fmla="*/ 36 w 1088"/>
                <a:gd name="T23" fmla="*/ 9 h 1089"/>
                <a:gd name="T24" fmla="*/ 37 w 1088"/>
                <a:gd name="T25" fmla="*/ 11 h 1089"/>
                <a:gd name="T26" fmla="*/ 40 w 1088"/>
                <a:gd name="T27" fmla="*/ 9 h 1089"/>
                <a:gd name="T28" fmla="*/ 24 w 1088"/>
                <a:gd name="T29" fmla="*/ 0 h 1089"/>
                <a:gd name="T30" fmla="*/ 21 w 1088"/>
                <a:gd name="T31" fmla="*/ 0 h 1089"/>
                <a:gd name="T32" fmla="*/ 18 w 1088"/>
                <a:gd name="T33" fmla="*/ 0 h 1089"/>
                <a:gd name="T34" fmla="*/ 19 w 1088"/>
                <a:gd name="T35" fmla="*/ 3 h 1089"/>
                <a:gd name="T36" fmla="*/ 23 w 1088"/>
                <a:gd name="T37" fmla="*/ 3 h 1089"/>
                <a:gd name="T38" fmla="*/ 27 w 1088"/>
                <a:gd name="T39" fmla="*/ 3 h 1089"/>
                <a:gd name="T40" fmla="*/ 7 w 1088"/>
                <a:gd name="T41" fmla="*/ 6 h 1089"/>
                <a:gd name="T42" fmla="*/ 4 w 1088"/>
                <a:gd name="T43" fmla="*/ 9 h 1089"/>
                <a:gd name="T44" fmla="*/ 6 w 1088"/>
                <a:gd name="T45" fmla="*/ 10 h 1089"/>
                <a:gd name="T46" fmla="*/ 8 w 1088"/>
                <a:gd name="T47" fmla="*/ 8 h 1089"/>
                <a:gd name="T48" fmla="*/ 10 w 1088"/>
                <a:gd name="T49" fmla="*/ 7 h 1089"/>
                <a:gd name="T50" fmla="*/ 0 w 1088"/>
                <a:gd name="T51" fmla="*/ 20 h 1089"/>
                <a:gd name="T52" fmla="*/ 0 w 1088"/>
                <a:gd name="T53" fmla="*/ 22 h 1089"/>
                <a:gd name="T54" fmla="*/ 0 w 1088"/>
                <a:gd name="T55" fmla="*/ 24 h 1089"/>
                <a:gd name="T56" fmla="*/ 0 w 1088"/>
                <a:gd name="T57" fmla="*/ 26 h 1089"/>
                <a:gd name="T58" fmla="*/ 4 w 1088"/>
                <a:gd name="T59" fmla="*/ 28 h 1089"/>
                <a:gd name="T60" fmla="*/ 3 w 1088"/>
                <a:gd name="T61" fmla="*/ 26 h 1089"/>
                <a:gd name="T62" fmla="*/ 3 w 1088"/>
                <a:gd name="T63" fmla="*/ 23 h 1089"/>
                <a:gd name="T64" fmla="*/ 3 w 1088"/>
                <a:gd name="T65" fmla="*/ 21 h 1089"/>
                <a:gd name="T66" fmla="*/ 3 w 1088"/>
                <a:gd name="T67" fmla="*/ 19 h 1089"/>
                <a:gd name="T68" fmla="*/ 5 w 1088"/>
                <a:gd name="T69" fmla="*/ 36 h 1089"/>
                <a:gd name="T70" fmla="*/ 7 w 1088"/>
                <a:gd name="T71" fmla="*/ 38 h 1089"/>
                <a:gd name="T72" fmla="*/ 9 w 1088"/>
                <a:gd name="T73" fmla="*/ 39 h 1089"/>
                <a:gd name="T74" fmla="*/ 12 w 1088"/>
                <a:gd name="T75" fmla="*/ 38 h 1089"/>
                <a:gd name="T76" fmla="*/ 9 w 1088"/>
                <a:gd name="T77" fmla="*/ 36 h 1089"/>
                <a:gd name="T78" fmla="*/ 7 w 1088"/>
                <a:gd name="T79" fmla="*/ 33 h 1089"/>
                <a:gd name="T80" fmla="*/ 17 w 1088"/>
                <a:gd name="T81" fmla="*/ 43 h 1089"/>
                <a:gd name="T82" fmla="*/ 21 w 1088"/>
                <a:gd name="T83" fmla="*/ 43 h 1089"/>
                <a:gd name="T84" fmla="*/ 24 w 1088"/>
                <a:gd name="T85" fmla="*/ 43 h 1089"/>
                <a:gd name="T86" fmla="*/ 27 w 1088"/>
                <a:gd name="T87" fmla="*/ 40 h 1089"/>
                <a:gd name="T88" fmla="*/ 23 w 1088"/>
                <a:gd name="T89" fmla="*/ 40 h 1089"/>
                <a:gd name="T90" fmla="*/ 19 w 1088"/>
                <a:gd name="T91" fmla="*/ 40 h 1089"/>
                <a:gd name="T92" fmla="*/ 17 w 1088"/>
                <a:gd name="T93" fmla="*/ 43 h 1089"/>
                <a:gd name="T94" fmla="*/ 35 w 1088"/>
                <a:gd name="T95" fmla="*/ 39 h 1089"/>
                <a:gd name="T96" fmla="*/ 37 w 1088"/>
                <a:gd name="T97" fmla="*/ 37 h 1089"/>
                <a:gd name="T98" fmla="*/ 39 w 1088"/>
                <a:gd name="T99" fmla="*/ 35 h 1089"/>
                <a:gd name="T100" fmla="*/ 36 w 1088"/>
                <a:gd name="T101" fmla="*/ 34 h 1089"/>
                <a:gd name="T102" fmla="*/ 34 w 1088"/>
                <a:gd name="T103" fmla="*/ 36 h 1089"/>
                <a:gd name="T104" fmla="*/ 31 w 1088"/>
                <a:gd name="T105" fmla="*/ 38 h 10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88"/>
                <a:gd name="T160" fmla="*/ 0 h 1089"/>
                <a:gd name="T161" fmla="*/ 1088 w 1088"/>
                <a:gd name="T162" fmla="*/ 1089 h 108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88" h="1089">
                  <a:moveTo>
                    <a:pt x="1088" y="544"/>
                  </a:moveTo>
                  <a:lnTo>
                    <a:pt x="1087" y="530"/>
                  </a:lnTo>
                  <a:lnTo>
                    <a:pt x="1087" y="515"/>
                  </a:lnTo>
                  <a:lnTo>
                    <a:pt x="1086" y="501"/>
                  </a:lnTo>
                  <a:lnTo>
                    <a:pt x="1085" y="487"/>
                  </a:lnTo>
                  <a:lnTo>
                    <a:pt x="1015" y="474"/>
                  </a:lnTo>
                  <a:lnTo>
                    <a:pt x="1017" y="491"/>
                  </a:lnTo>
                  <a:lnTo>
                    <a:pt x="1018" y="509"/>
                  </a:lnTo>
                  <a:lnTo>
                    <a:pt x="1019" y="526"/>
                  </a:lnTo>
                  <a:lnTo>
                    <a:pt x="1020" y="544"/>
                  </a:lnTo>
                  <a:lnTo>
                    <a:pt x="1019" y="565"/>
                  </a:lnTo>
                  <a:lnTo>
                    <a:pt x="1018" y="584"/>
                  </a:lnTo>
                  <a:lnTo>
                    <a:pt x="1016" y="605"/>
                  </a:lnTo>
                  <a:lnTo>
                    <a:pt x="1013" y="624"/>
                  </a:lnTo>
                  <a:lnTo>
                    <a:pt x="1010" y="644"/>
                  </a:lnTo>
                  <a:lnTo>
                    <a:pt x="1005" y="663"/>
                  </a:lnTo>
                  <a:lnTo>
                    <a:pt x="1000" y="681"/>
                  </a:lnTo>
                  <a:lnTo>
                    <a:pt x="993" y="700"/>
                  </a:lnTo>
                  <a:lnTo>
                    <a:pt x="1069" y="687"/>
                  </a:lnTo>
                  <a:lnTo>
                    <a:pt x="1073" y="670"/>
                  </a:lnTo>
                  <a:lnTo>
                    <a:pt x="1078" y="652"/>
                  </a:lnTo>
                  <a:lnTo>
                    <a:pt x="1081" y="635"/>
                  </a:lnTo>
                  <a:lnTo>
                    <a:pt x="1083" y="617"/>
                  </a:lnTo>
                  <a:lnTo>
                    <a:pt x="1085" y="599"/>
                  </a:lnTo>
                  <a:lnTo>
                    <a:pt x="1086" y="581"/>
                  </a:lnTo>
                  <a:lnTo>
                    <a:pt x="1087" y="563"/>
                  </a:lnTo>
                  <a:lnTo>
                    <a:pt x="1088" y="544"/>
                  </a:lnTo>
                  <a:close/>
                  <a:moveTo>
                    <a:pt x="992" y="235"/>
                  </a:moveTo>
                  <a:lnTo>
                    <a:pt x="972" y="208"/>
                  </a:lnTo>
                  <a:lnTo>
                    <a:pt x="951" y="184"/>
                  </a:lnTo>
                  <a:lnTo>
                    <a:pt x="928" y="160"/>
                  </a:lnTo>
                  <a:lnTo>
                    <a:pt x="905" y="137"/>
                  </a:lnTo>
                  <a:lnTo>
                    <a:pt x="839" y="171"/>
                  </a:lnTo>
                  <a:lnTo>
                    <a:pt x="856" y="185"/>
                  </a:lnTo>
                  <a:lnTo>
                    <a:pt x="872" y="200"/>
                  </a:lnTo>
                  <a:lnTo>
                    <a:pt x="889" y="216"/>
                  </a:lnTo>
                  <a:lnTo>
                    <a:pt x="904" y="232"/>
                  </a:lnTo>
                  <a:lnTo>
                    <a:pt x="918" y="249"/>
                  </a:lnTo>
                  <a:lnTo>
                    <a:pt x="932" y="268"/>
                  </a:lnTo>
                  <a:lnTo>
                    <a:pt x="944" y="286"/>
                  </a:lnTo>
                  <a:lnTo>
                    <a:pt x="955" y="306"/>
                  </a:lnTo>
                  <a:lnTo>
                    <a:pt x="992" y="235"/>
                  </a:lnTo>
                  <a:close/>
                  <a:moveTo>
                    <a:pt x="657" y="12"/>
                  </a:moveTo>
                  <a:lnTo>
                    <a:pt x="629" y="6"/>
                  </a:lnTo>
                  <a:lnTo>
                    <a:pt x="601" y="3"/>
                  </a:lnTo>
                  <a:lnTo>
                    <a:pt x="573" y="1"/>
                  </a:lnTo>
                  <a:lnTo>
                    <a:pt x="544" y="0"/>
                  </a:lnTo>
                  <a:lnTo>
                    <a:pt x="517" y="1"/>
                  </a:lnTo>
                  <a:lnTo>
                    <a:pt x="491" y="2"/>
                  </a:lnTo>
                  <a:lnTo>
                    <a:pt x="465" y="5"/>
                  </a:lnTo>
                  <a:lnTo>
                    <a:pt x="440" y="10"/>
                  </a:lnTo>
                  <a:lnTo>
                    <a:pt x="431" y="82"/>
                  </a:lnTo>
                  <a:lnTo>
                    <a:pt x="459" y="76"/>
                  </a:lnTo>
                  <a:lnTo>
                    <a:pt x="486" y="71"/>
                  </a:lnTo>
                  <a:lnTo>
                    <a:pt x="515" y="69"/>
                  </a:lnTo>
                  <a:lnTo>
                    <a:pt x="544" y="68"/>
                  </a:lnTo>
                  <a:lnTo>
                    <a:pt x="575" y="69"/>
                  </a:lnTo>
                  <a:lnTo>
                    <a:pt x="607" y="72"/>
                  </a:lnTo>
                  <a:lnTo>
                    <a:pt x="638" y="78"/>
                  </a:lnTo>
                  <a:lnTo>
                    <a:pt x="668" y="84"/>
                  </a:lnTo>
                  <a:lnTo>
                    <a:pt x="657" y="12"/>
                  </a:lnTo>
                  <a:close/>
                  <a:moveTo>
                    <a:pt x="190" y="132"/>
                  </a:moveTo>
                  <a:lnTo>
                    <a:pt x="165" y="153"/>
                  </a:lnTo>
                  <a:lnTo>
                    <a:pt x="141" y="177"/>
                  </a:lnTo>
                  <a:lnTo>
                    <a:pt x="120" y="203"/>
                  </a:lnTo>
                  <a:lnTo>
                    <a:pt x="100" y="229"/>
                  </a:lnTo>
                  <a:lnTo>
                    <a:pt x="135" y="300"/>
                  </a:lnTo>
                  <a:lnTo>
                    <a:pt x="148" y="281"/>
                  </a:lnTo>
                  <a:lnTo>
                    <a:pt x="161" y="262"/>
                  </a:lnTo>
                  <a:lnTo>
                    <a:pt x="174" y="244"/>
                  </a:lnTo>
                  <a:lnTo>
                    <a:pt x="189" y="227"/>
                  </a:lnTo>
                  <a:lnTo>
                    <a:pt x="204" y="211"/>
                  </a:lnTo>
                  <a:lnTo>
                    <a:pt x="220" y="194"/>
                  </a:lnTo>
                  <a:lnTo>
                    <a:pt x="237" y="179"/>
                  </a:lnTo>
                  <a:lnTo>
                    <a:pt x="255" y="165"/>
                  </a:lnTo>
                  <a:lnTo>
                    <a:pt x="190" y="132"/>
                  </a:lnTo>
                  <a:close/>
                  <a:moveTo>
                    <a:pt x="3" y="479"/>
                  </a:moveTo>
                  <a:lnTo>
                    <a:pt x="2" y="496"/>
                  </a:lnTo>
                  <a:lnTo>
                    <a:pt x="1" y="512"/>
                  </a:lnTo>
                  <a:lnTo>
                    <a:pt x="0" y="528"/>
                  </a:lnTo>
                  <a:lnTo>
                    <a:pt x="0" y="544"/>
                  </a:lnTo>
                  <a:lnTo>
                    <a:pt x="0" y="563"/>
                  </a:lnTo>
                  <a:lnTo>
                    <a:pt x="1" y="580"/>
                  </a:lnTo>
                  <a:lnTo>
                    <a:pt x="2" y="598"/>
                  </a:lnTo>
                  <a:lnTo>
                    <a:pt x="4" y="616"/>
                  </a:lnTo>
                  <a:lnTo>
                    <a:pt x="6" y="633"/>
                  </a:lnTo>
                  <a:lnTo>
                    <a:pt x="9" y="650"/>
                  </a:lnTo>
                  <a:lnTo>
                    <a:pt x="14" y="667"/>
                  </a:lnTo>
                  <a:lnTo>
                    <a:pt x="18" y="684"/>
                  </a:lnTo>
                  <a:lnTo>
                    <a:pt x="93" y="698"/>
                  </a:lnTo>
                  <a:lnTo>
                    <a:pt x="87" y="679"/>
                  </a:lnTo>
                  <a:lnTo>
                    <a:pt x="82" y="661"/>
                  </a:lnTo>
                  <a:lnTo>
                    <a:pt x="77" y="641"/>
                  </a:lnTo>
                  <a:lnTo>
                    <a:pt x="74" y="623"/>
                  </a:lnTo>
                  <a:lnTo>
                    <a:pt x="71" y="604"/>
                  </a:lnTo>
                  <a:lnTo>
                    <a:pt x="69" y="584"/>
                  </a:lnTo>
                  <a:lnTo>
                    <a:pt x="68" y="564"/>
                  </a:lnTo>
                  <a:lnTo>
                    <a:pt x="68" y="544"/>
                  </a:lnTo>
                  <a:lnTo>
                    <a:pt x="68" y="525"/>
                  </a:lnTo>
                  <a:lnTo>
                    <a:pt x="69" y="505"/>
                  </a:lnTo>
                  <a:lnTo>
                    <a:pt x="71" y="486"/>
                  </a:lnTo>
                  <a:lnTo>
                    <a:pt x="74" y="467"/>
                  </a:lnTo>
                  <a:lnTo>
                    <a:pt x="3" y="479"/>
                  </a:lnTo>
                  <a:close/>
                  <a:moveTo>
                    <a:pt x="123" y="889"/>
                  </a:moveTo>
                  <a:lnTo>
                    <a:pt x="136" y="905"/>
                  </a:lnTo>
                  <a:lnTo>
                    <a:pt x="150" y="920"/>
                  </a:lnTo>
                  <a:lnTo>
                    <a:pt x="165" y="935"/>
                  </a:lnTo>
                  <a:lnTo>
                    <a:pt x="180" y="949"/>
                  </a:lnTo>
                  <a:lnTo>
                    <a:pt x="195" y="962"/>
                  </a:lnTo>
                  <a:lnTo>
                    <a:pt x="211" y="975"/>
                  </a:lnTo>
                  <a:lnTo>
                    <a:pt x="229" y="988"/>
                  </a:lnTo>
                  <a:lnTo>
                    <a:pt x="246" y="1000"/>
                  </a:lnTo>
                  <a:lnTo>
                    <a:pt x="317" y="963"/>
                  </a:lnTo>
                  <a:lnTo>
                    <a:pt x="293" y="949"/>
                  </a:lnTo>
                  <a:lnTo>
                    <a:pt x="272" y="935"/>
                  </a:lnTo>
                  <a:lnTo>
                    <a:pt x="250" y="919"/>
                  </a:lnTo>
                  <a:lnTo>
                    <a:pt x="230" y="902"/>
                  </a:lnTo>
                  <a:lnTo>
                    <a:pt x="210" y="883"/>
                  </a:lnTo>
                  <a:lnTo>
                    <a:pt x="192" y="865"/>
                  </a:lnTo>
                  <a:lnTo>
                    <a:pt x="175" y="845"/>
                  </a:lnTo>
                  <a:lnTo>
                    <a:pt x="158" y="824"/>
                  </a:lnTo>
                  <a:lnTo>
                    <a:pt x="123" y="889"/>
                  </a:lnTo>
                  <a:close/>
                  <a:moveTo>
                    <a:pt x="432" y="1077"/>
                  </a:moveTo>
                  <a:lnTo>
                    <a:pt x="460" y="1082"/>
                  </a:lnTo>
                  <a:lnTo>
                    <a:pt x="487" y="1085"/>
                  </a:lnTo>
                  <a:lnTo>
                    <a:pt x="515" y="1088"/>
                  </a:lnTo>
                  <a:lnTo>
                    <a:pt x="544" y="1089"/>
                  </a:lnTo>
                  <a:lnTo>
                    <a:pt x="572" y="1088"/>
                  </a:lnTo>
                  <a:lnTo>
                    <a:pt x="599" y="1085"/>
                  </a:lnTo>
                  <a:lnTo>
                    <a:pt x="626" y="1082"/>
                  </a:lnTo>
                  <a:lnTo>
                    <a:pt x="653" y="1078"/>
                  </a:lnTo>
                  <a:lnTo>
                    <a:pt x="664" y="1005"/>
                  </a:lnTo>
                  <a:lnTo>
                    <a:pt x="635" y="1012"/>
                  </a:lnTo>
                  <a:lnTo>
                    <a:pt x="604" y="1016"/>
                  </a:lnTo>
                  <a:lnTo>
                    <a:pt x="574" y="1019"/>
                  </a:lnTo>
                  <a:lnTo>
                    <a:pt x="544" y="1021"/>
                  </a:lnTo>
                  <a:lnTo>
                    <a:pt x="513" y="1019"/>
                  </a:lnTo>
                  <a:lnTo>
                    <a:pt x="481" y="1016"/>
                  </a:lnTo>
                  <a:lnTo>
                    <a:pt x="451" y="1012"/>
                  </a:lnTo>
                  <a:lnTo>
                    <a:pt x="422" y="1004"/>
                  </a:lnTo>
                  <a:lnTo>
                    <a:pt x="432" y="1077"/>
                  </a:lnTo>
                  <a:close/>
                  <a:moveTo>
                    <a:pt x="844" y="998"/>
                  </a:moveTo>
                  <a:lnTo>
                    <a:pt x="860" y="986"/>
                  </a:lnTo>
                  <a:lnTo>
                    <a:pt x="878" y="974"/>
                  </a:lnTo>
                  <a:lnTo>
                    <a:pt x="893" y="961"/>
                  </a:lnTo>
                  <a:lnTo>
                    <a:pt x="909" y="948"/>
                  </a:lnTo>
                  <a:lnTo>
                    <a:pt x="924" y="934"/>
                  </a:lnTo>
                  <a:lnTo>
                    <a:pt x="938" y="919"/>
                  </a:lnTo>
                  <a:lnTo>
                    <a:pt x="952" y="904"/>
                  </a:lnTo>
                  <a:lnTo>
                    <a:pt x="965" y="889"/>
                  </a:lnTo>
                  <a:lnTo>
                    <a:pt x="932" y="821"/>
                  </a:lnTo>
                  <a:lnTo>
                    <a:pt x="916" y="841"/>
                  </a:lnTo>
                  <a:lnTo>
                    <a:pt x="898" y="862"/>
                  </a:lnTo>
                  <a:lnTo>
                    <a:pt x="880" y="881"/>
                  </a:lnTo>
                  <a:lnTo>
                    <a:pt x="860" y="900"/>
                  </a:lnTo>
                  <a:lnTo>
                    <a:pt x="841" y="917"/>
                  </a:lnTo>
                  <a:lnTo>
                    <a:pt x="819" y="932"/>
                  </a:lnTo>
                  <a:lnTo>
                    <a:pt x="798" y="947"/>
                  </a:lnTo>
                  <a:lnTo>
                    <a:pt x="774" y="961"/>
                  </a:lnTo>
                  <a:lnTo>
                    <a:pt x="844" y="998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7" name="Freeform 1404"/>
            <p:cNvSpPr>
              <a:spLocks noEditPoints="1"/>
            </p:cNvSpPr>
            <p:nvPr/>
          </p:nvSpPr>
          <p:spPr bwMode="auto">
            <a:xfrm>
              <a:off x="2765" y="1743"/>
              <a:ext cx="202" cy="201"/>
            </a:xfrm>
            <a:custGeom>
              <a:avLst/>
              <a:gdLst>
                <a:gd name="T0" fmla="*/ 41 w 1021"/>
                <a:gd name="T1" fmla="*/ 19 h 1019"/>
                <a:gd name="T2" fmla="*/ 38 w 1021"/>
                <a:gd name="T3" fmla="*/ 17 h 1019"/>
                <a:gd name="T4" fmla="*/ 38 w 1021"/>
                <a:gd name="T5" fmla="*/ 20 h 1019"/>
                <a:gd name="T6" fmla="*/ 38 w 1021"/>
                <a:gd name="T7" fmla="*/ 22 h 1019"/>
                <a:gd name="T8" fmla="*/ 38 w 1021"/>
                <a:gd name="T9" fmla="*/ 24 h 1019"/>
                <a:gd name="T10" fmla="*/ 37 w 1021"/>
                <a:gd name="T11" fmla="*/ 27 h 1019"/>
                <a:gd name="T12" fmla="*/ 40 w 1021"/>
                <a:gd name="T13" fmla="*/ 25 h 1019"/>
                <a:gd name="T14" fmla="*/ 41 w 1021"/>
                <a:gd name="T15" fmla="*/ 23 h 1019"/>
                <a:gd name="T16" fmla="*/ 41 w 1021"/>
                <a:gd name="T17" fmla="*/ 20 h 1019"/>
                <a:gd name="T18" fmla="*/ 37 w 1021"/>
                <a:gd name="T19" fmla="*/ 8 h 1019"/>
                <a:gd name="T20" fmla="*/ 35 w 1021"/>
                <a:gd name="T21" fmla="*/ 6 h 1019"/>
                <a:gd name="T22" fmla="*/ 34 w 1021"/>
                <a:gd name="T23" fmla="*/ 5 h 1019"/>
                <a:gd name="T24" fmla="*/ 32 w 1021"/>
                <a:gd name="T25" fmla="*/ 7 h 1019"/>
                <a:gd name="T26" fmla="*/ 34 w 1021"/>
                <a:gd name="T27" fmla="*/ 10 h 1019"/>
                <a:gd name="T28" fmla="*/ 36 w 1021"/>
                <a:gd name="T29" fmla="*/ 12 h 1019"/>
                <a:gd name="T30" fmla="*/ 24 w 1021"/>
                <a:gd name="T31" fmla="*/ 0 h 1019"/>
                <a:gd name="T32" fmla="*/ 20 w 1021"/>
                <a:gd name="T33" fmla="*/ 0 h 1019"/>
                <a:gd name="T34" fmla="*/ 17 w 1021"/>
                <a:gd name="T35" fmla="*/ 0 h 1019"/>
                <a:gd name="T36" fmla="*/ 17 w 1021"/>
                <a:gd name="T37" fmla="*/ 3 h 1019"/>
                <a:gd name="T38" fmla="*/ 20 w 1021"/>
                <a:gd name="T39" fmla="*/ 3 h 1019"/>
                <a:gd name="T40" fmla="*/ 22 w 1021"/>
                <a:gd name="T41" fmla="*/ 3 h 1019"/>
                <a:gd name="T42" fmla="*/ 24 w 1021"/>
                <a:gd name="T43" fmla="*/ 3 h 1019"/>
                <a:gd name="T44" fmla="*/ 25 w 1021"/>
                <a:gd name="T45" fmla="*/ 0 h 1019"/>
                <a:gd name="T46" fmla="*/ 6 w 1021"/>
                <a:gd name="T47" fmla="*/ 6 h 1019"/>
                <a:gd name="T48" fmla="*/ 5 w 1021"/>
                <a:gd name="T49" fmla="*/ 7 h 1019"/>
                <a:gd name="T50" fmla="*/ 3 w 1021"/>
                <a:gd name="T51" fmla="*/ 9 h 1019"/>
                <a:gd name="T52" fmla="*/ 6 w 1021"/>
                <a:gd name="T53" fmla="*/ 10 h 1019"/>
                <a:gd name="T54" fmla="*/ 8 w 1021"/>
                <a:gd name="T55" fmla="*/ 8 h 1019"/>
                <a:gd name="T56" fmla="*/ 10 w 1021"/>
                <a:gd name="T57" fmla="*/ 6 h 1019"/>
                <a:gd name="T58" fmla="*/ 0 w 1021"/>
                <a:gd name="T59" fmla="*/ 18 h 1019"/>
                <a:gd name="T60" fmla="*/ 0 w 1021"/>
                <a:gd name="T61" fmla="*/ 20 h 1019"/>
                <a:gd name="T62" fmla="*/ 0 w 1021"/>
                <a:gd name="T63" fmla="*/ 23 h 1019"/>
                <a:gd name="T64" fmla="*/ 1 w 1021"/>
                <a:gd name="T65" fmla="*/ 25 h 1019"/>
                <a:gd name="T66" fmla="*/ 4 w 1021"/>
                <a:gd name="T67" fmla="*/ 26 h 1019"/>
                <a:gd name="T68" fmla="*/ 3 w 1021"/>
                <a:gd name="T69" fmla="*/ 24 h 1019"/>
                <a:gd name="T70" fmla="*/ 3 w 1021"/>
                <a:gd name="T71" fmla="*/ 22 h 1019"/>
                <a:gd name="T72" fmla="*/ 3 w 1021"/>
                <a:gd name="T73" fmla="*/ 19 h 1019"/>
                <a:gd name="T74" fmla="*/ 3 w 1021"/>
                <a:gd name="T75" fmla="*/ 17 h 1019"/>
                <a:gd name="T76" fmla="*/ 5 w 1021"/>
                <a:gd name="T77" fmla="*/ 33 h 1019"/>
                <a:gd name="T78" fmla="*/ 7 w 1021"/>
                <a:gd name="T79" fmla="*/ 35 h 1019"/>
                <a:gd name="T80" fmla="*/ 9 w 1021"/>
                <a:gd name="T81" fmla="*/ 37 h 1019"/>
                <a:gd name="T82" fmla="*/ 12 w 1021"/>
                <a:gd name="T83" fmla="*/ 35 h 1019"/>
                <a:gd name="T84" fmla="*/ 9 w 1021"/>
                <a:gd name="T85" fmla="*/ 33 h 1019"/>
                <a:gd name="T86" fmla="*/ 6 w 1021"/>
                <a:gd name="T87" fmla="*/ 31 h 1019"/>
                <a:gd name="T88" fmla="*/ 16 w 1021"/>
                <a:gd name="T89" fmla="*/ 40 h 1019"/>
                <a:gd name="T90" fmla="*/ 19 w 1021"/>
                <a:gd name="T91" fmla="*/ 40 h 1019"/>
                <a:gd name="T92" fmla="*/ 23 w 1021"/>
                <a:gd name="T93" fmla="*/ 40 h 1019"/>
                <a:gd name="T94" fmla="*/ 25 w 1021"/>
                <a:gd name="T95" fmla="*/ 37 h 1019"/>
                <a:gd name="T96" fmla="*/ 24 w 1021"/>
                <a:gd name="T97" fmla="*/ 37 h 1019"/>
                <a:gd name="T98" fmla="*/ 22 w 1021"/>
                <a:gd name="T99" fmla="*/ 38 h 1019"/>
                <a:gd name="T100" fmla="*/ 20 w 1021"/>
                <a:gd name="T101" fmla="*/ 38 h 1019"/>
                <a:gd name="T102" fmla="*/ 18 w 1021"/>
                <a:gd name="T103" fmla="*/ 38 h 1019"/>
                <a:gd name="T104" fmla="*/ 16 w 1021"/>
                <a:gd name="T105" fmla="*/ 37 h 1019"/>
                <a:gd name="T106" fmla="*/ 31 w 1021"/>
                <a:gd name="T107" fmla="*/ 37 h 1019"/>
                <a:gd name="T108" fmla="*/ 33 w 1021"/>
                <a:gd name="T109" fmla="*/ 36 h 1019"/>
                <a:gd name="T110" fmla="*/ 35 w 1021"/>
                <a:gd name="T111" fmla="*/ 34 h 1019"/>
                <a:gd name="T112" fmla="*/ 35 w 1021"/>
                <a:gd name="T113" fmla="*/ 30 h 1019"/>
                <a:gd name="T114" fmla="*/ 33 w 1021"/>
                <a:gd name="T115" fmla="*/ 32 h 1019"/>
                <a:gd name="T116" fmla="*/ 30 w 1021"/>
                <a:gd name="T117" fmla="*/ 35 h 1019"/>
                <a:gd name="T118" fmla="*/ 31 w 1021"/>
                <a:gd name="T119" fmla="*/ 37 h 10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21"/>
                <a:gd name="T181" fmla="*/ 0 h 1019"/>
                <a:gd name="T182" fmla="*/ 1021 w 1021"/>
                <a:gd name="T183" fmla="*/ 1019 h 101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21" h="1019">
                  <a:moveTo>
                    <a:pt x="1021" y="509"/>
                  </a:moveTo>
                  <a:lnTo>
                    <a:pt x="1021" y="493"/>
                  </a:lnTo>
                  <a:lnTo>
                    <a:pt x="1020" y="477"/>
                  </a:lnTo>
                  <a:lnTo>
                    <a:pt x="1019" y="462"/>
                  </a:lnTo>
                  <a:lnTo>
                    <a:pt x="1016" y="446"/>
                  </a:lnTo>
                  <a:lnTo>
                    <a:pt x="946" y="433"/>
                  </a:lnTo>
                  <a:lnTo>
                    <a:pt x="950" y="451"/>
                  </a:lnTo>
                  <a:lnTo>
                    <a:pt x="952" y="470"/>
                  </a:lnTo>
                  <a:lnTo>
                    <a:pt x="953" y="490"/>
                  </a:lnTo>
                  <a:lnTo>
                    <a:pt x="953" y="509"/>
                  </a:lnTo>
                  <a:lnTo>
                    <a:pt x="953" y="531"/>
                  </a:lnTo>
                  <a:lnTo>
                    <a:pt x="951" y="551"/>
                  </a:lnTo>
                  <a:lnTo>
                    <a:pt x="948" y="573"/>
                  </a:lnTo>
                  <a:lnTo>
                    <a:pt x="945" y="594"/>
                  </a:lnTo>
                  <a:lnTo>
                    <a:pt x="941" y="613"/>
                  </a:lnTo>
                  <a:lnTo>
                    <a:pt x="935" y="633"/>
                  </a:lnTo>
                  <a:lnTo>
                    <a:pt x="929" y="653"/>
                  </a:lnTo>
                  <a:lnTo>
                    <a:pt x="922" y="671"/>
                  </a:lnTo>
                  <a:lnTo>
                    <a:pt x="999" y="658"/>
                  </a:lnTo>
                  <a:lnTo>
                    <a:pt x="1004" y="640"/>
                  </a:lnTo>
                  <a:lnTo>
                    <a:pt x="1008" y="623"/>
                  </a:lnTo>
                  <a:lnTo>
                    <a:pt x="1012" y="604"/>
                  </a:lnTo>
                  <a:lnTo>
                    <a:pt x="1015" y="586"/>
                  </a:lnTo>
                  <a:lnTo>
                    <a:pt x="1018" y="567"/>
                  </a:lnTo>
                  <a:lnTo>
                    <a:pt x="1020" y="548"/>
                  </a:lnTo>
                  <a:lnTo>
                    <a:pt x="1021" y="529"/>
                  </a:lnTo>
                  <a:lnTo>
                    <a:pt x="1021" y="509"/>
                  </a:lnTo>
                  <a:close/>
                  <a:moveTo>
                    <a:pt x="941" y="235"/>
                  </a:moveTo>
                  <a:lnTo>
                    <a:pt x="930" y="219"/>
                  </a:lnTo>
                  <a:lnTo>
                    <a:pt x="919" y="203"/>
                  </a:lnTo>
                  <a:lnTo>
                    <a:pt x="907" y="187"/>
                  </a:lnTo>
                  <a:lnTo>
                    <a:pt x="894" y="173"/>
                  </a:lnTo>
                  <a:lnTo>
                    <a:pt x="881" y="158"/>
                  </a:lnTo>
                  <a:lnTo>
                    <a:pt x="867" y="145"/>
                  </a:lnTo>
                  <a:lnTo>
                    <a:pt x="853" y="131"/>
                  </a:lnTo>
                  <a:lnTo>
                    <a:pt x="839" y="119"/>
                  </a:lnTo>
                  <a:lnTo>
                    <a:pt x="772" y="153"/>
                  </a:lnTo>
                  <a:lnTo>
                    <a:pt x="793" y="169"/>
                  </a:lnTo>
                  <a:lnTo>
                    <a:pt x="811" y="185"/>
                  </a:lnTo>
                  <a:lnTo>
                    <a:pt x="830" y="204"/>
                  </a:lnTo>
                  <a:lnTo>
                    <a:pt x="847" y="222"/>
                  </a:lnTo>
                  <a:lnTo>
                    <a:pt x="863" y="243"/>
                  </a:lnTo>
                  <a:lnTo>
                    <a:pt x="878" y="263"/>
                  </a:lnTo>
                  <a:lnTo>
                    <a:pt x="891" y="285"/>
                  </a:lnTo>
                  <a:lnTo>
                    <a:pt x="904" y="306"/>
                  </a:lnTo>
                  <a:lnTo>
                    <a:pt x="941" y="235"/>
                  </a:lnTo>
                  <a:close/>
                  <a:moveTo>
                    <a:pt x="630" y="12"/>
                  </a:moveTo>
                  <a:lnTo>
                    <a:pt x="601" y="7"/>
                  </a:lnTo>
                  <a:lnTo>
                    <a:pt x="571" y="3"/>
                  </a:lnTo>
                  <a:lnTo>
                    <a:pt x="541" y="0"/>
                  </a:lnTo>
                  <a:lnTo>
                    <a:pt x="511" y="0"/>
                  </a:lnTo>
                  <a:lnTo>
                    <a:pt x="483" y="0"/>
                  </a:lnTo>
                  <a:lnTo>
                    <a:pt x="456" y="2"/>
                  </a:lnTo>
                  <a:lnTo>
                    <a:pt x="429" y="6"/>
                  </a:lnTo>
                  <a:lnTo>
                    <a:pt x="402" y="10"/>
                  </a:lnTo>
                  <a:lnTo>
                    <a:pt x="393" y="83"/>
                  </a:lnTo>
                  <a:lnTo>
                    <a:pt x="421" y="76"/>
                  </a:lnTo>
                  <a:lnTo>
                    <a:pt x="451" y="71"/>
                  </a:lnTo>
                  <a:lnTo>
                    <a:pt x="481" y="68"/>
                  </a:lnTo>
                  <a:lnTo>
                    <a:pt x="511" y="68"/>
                  </a:lnTo>
                  <a:lnTo>
                    <a:pt x="527" y="68"/>
                  </a:lnTo>
                  <a:lnTo>
                    <a:pt x="544" y="69"/>
                  </a:lnTo>
                  <a:lnTo>
                    <a:pt x="561" y="70"/>
                  </a:lnTo>
                  <a:lnTo>
                    <a:pt x="577" y="72"/>
                  </a:lnTo>
                  <a:lnTo>
                    <a:pt x="593" y="75"/>
                  </a:lnTo>
                  <a:lnTo>
                    <a:pt x="609" y="78"/>
                  </a:lnTo>
                  <a:lnTo>
                    <a:pt x="625" y="82"/>
                  </a:lnTo>
                  <a:lnTo>
                    <a:pt x="641" y="87"/>
                  </a:lnTo>
                  <a:lnTo>
                    <a:pt x="630" y="12"/>
                  </a:lnTo>
                  <a:close/>
                  <a:moveTo>
                    <a:pt x="189" y="113"/>
                  </a:moveTo>
                  <a:lnTo>
                    <a:pt x="174" y="126"/>
                  </a:lnTo>
                  <a:lnTo>
                    <a:pt x="160" y="139"/>
                  </a:lnTo>
                  <a:lnTo>
                    <a:pt x="146" y="153"/>
                  </a:lnTo>
                  <a:lnTo>
                    <a:pt x="132" y="167"/>
                  </a:lnTo>
                  <a:lnTo>
                    <a:pt x="119" y="182"/>
                  </a:lnTo>
                  <a:lnTo>
                    <a:pt x="107" y="197"/>
                  </a:lnTo>
                  <a:lnTo>
                    <a:pt x="95" y="213"/>
                  </a:lnTo>
                  <a:lnTo>
                    <a:pt x="84" y="230"/>
                  </a:lnTo>
                  <a:lnTo>
                    <a:pt x="120" y="302"/>
                  </a:lnTo>
                  <a:lnTo>
                    <a:pt x="133" y="279"/>
                  </a:lnTo>
                  <a:lnTo>
                    <a:pt x="147" y="258"/>
                  </a:lnTo>
                  <a:lnTo>
                    <a:pt x="162" y="236"/>
                  </a:lnTo>
                  <a:lnTo>
                    <a:pt x="179" y="217"/>
                  </a:lnTo>
                  <a:lnTo>
                    <a:pt x="197" y="198"/>
                  </a:lnTo>
                  <a:lnTo>
                    <a:pt x="215" y="180"/>
                  </a:lnTo>
                  <a:lnTo>
                    <a:pt x="234" y="164"/>
                  </a:lnTo>
                  <a:lnTo>
                    <a:pt x="256" y="147"/>
                  </a:lnTo>
                  <a:lnTo>
                    <a:pt x="189" y="113"/>
                  </a:lnTo>
                  <a:close/>
                  <a:moveTo>
                    <a:pt x="6" y="438"/>
                  </a:moveTo>
                  <a:lnTo>
                    <a:pt x="3" y="456"/>
                  </a:lnTo>
                  <a:lnTo>
                    <a:pt x="1" y="474"/>
                  </a:lnTo>
                  <a:lnTo>
                    <a:pt x="1" y="491"/>
                  </a:lnTo>
                  <a:lnTo>
                    <a:pt x="0" y="509"/>
                  </a:lnTo>
                  <a:lnTo>
                    <a:pt x="1" y="529"/>
                  </a:lnTo>
                  <a:lnTo>
                    <a:pt x="2" y="547"/>
                  </a:lnTo>
                  <a:lnTo>
                    <a:pt x="3" y="565"/>
                  </a:lnTo>
                  <a:lnTo>
                    <a:pt x="6" y="584"/>
                  </a:lnTo>
                  <a:lnTo>
                    <a:pt x="9" y="602"/>
                  </a:lnTo>
                  <a:lnTo>
                    <a:pt x="13" y="621"/>
                  </a:lnTo>
                  <a:lnTo>
                    <a:pt x="17" y="638"/>
                  </a:lnTo>
                  <a:lnTo>
                    <a:pt x="22" y="655"/>
                  </a:lnTo>
                  <a:lnTo>
                    <a:pt x="98" y="669"/>
                  </a:lnTo>
                  <a:lnTo>
                    <a:pt x="92" y="651"/>
                  </a:lnTo>
                  <a:lnTo>
                    <a:pt x="85" y="631"/>
                  </a:lnTo>
                  <a:lnTo>
                    <a:pt x="80" y="612"/>
                  </a:lnTo>
                  <a:lnTo>
                    <a:pt x="76" y="592"/>
                  </a:lnTo>
                  <a:lnTo>
                    <a:pt x="72" y="572"/>
                  </a:lnTo>
                  <a:lnTo>
                    <a:pt x="70" y="551"/>
                  </a:lnTo>
                  <a:lnTo>
                    <a:pt x="69" y="530"/>
                  </a:lnTo>
                  <a:lnTo>
                    <a:pt x="68" y="509"/>
                  </a:lnTo>
                  <a:lnTo>
                    <a:pt x="69" y="488"/>
                  </a:lnTo>
                  <a:lnTo>
                    <a:pt x="70" y="467"/>
                  </a:lnTo>
                  <a:lnTo>
                    <a:pt x="72" y="446"/>
                  </a:lnTo>
                  <a:lnTo>
                    <a:pt x="77" y="425"/>
                  </a:lnTo>
                  <a:lnTo>
                    <a:pt x="6" y="438"/>
                  </a:lnTo>
                  <a:close/>
                  <a:moveTo>
                    <a:pt x="107" y="821"/>
                  </a:moveTo>
                  <a:lnTo>
                    <a:pt x="122" y="840"/>
                  </a:lnTo>
                  <a:lnTo>
                    <a:pt x="138" y="857"/>
                  </a:lnTo>
                  <a:lnTo>
                    <a:pt x="155" y="874"/>
                  </a:lnTo>
                  <a:lnTo>
                    <a:pt x="172" y="891"/>
                  </a:lnTo>
                  <a:lnTo>
                    <a:pt x="189" y="906"/>
                  </a:lnTo>
                  <a:lnTo>
                    <a:pt x="209" y="920"/>
                  </a:lnTo>
                  <a:lnTo>
                    <a:pt x="228" y="934"/>
                  </a:lnTo>
                  <a:lnTo>
                    <a:pt x="247" y="947"/>
                  </a:lnTo>
                  <a:lnTo>
                    <a:pt x="321" y="909"/>
                  </a:lnTo>
                  <a:lnTo>
                    <a:pt x="295" y="895"/>
                  </a:lnTo>
                  <a:lnTo>
                    <a:pt x="269" y="880"/>
                  </a:lnTo>
                  <a:lnTo>
                    <a:pt x="244" y="862"/>
                  </a:lnTo>
                  <a:lnTo>
                    <a:pt x="222" y="844"/>
                  </a:lnTo>
                  <a:lnTo>
                    <a:pt x="200" y="824"/>
                  </a:lnTo>
                  <a:lnTo>
                    <a:pt x="179" y="802"/>
                  </a:lnTo>
                  <a:lnTo>
                    <a:pt x="160" y="779"/>
                  </a:lnTo>
                  <a:lnTo>
                    <a:pt x="143" y="754"/>
                  </a:lnTo>
                  <a:lnTo>
                    <a:pt x="107" y="821"/>
                  </a:lnTo>
                  <a:close/>
                  <a:moveTo>
                    <a:pt x="394" y="1006"/>
                  </a:moveTo>
                  <a:lnTo>
                    <a:pt x="422" y="1011"/>
                  </a:lnTo>
                  <a:lnTo>
                    <a:pt x="452" y="1016"/>
                  </a:lnTo>
                  <a:lnTo>
                    <a:pt x="481" y="1019"/>
                  </a:lnTo>
                  <a:lnTo>
                    <a:pt x="511" y="1019"/>
                  </a:lnTo>
                  <a:lnTo>
                    <a:pt x="540" y="1019"/>
                  </a:lnTo>
                  <a:lnTo>
                    <a:pt x="569" y="1016"/>
                  </a:lnTo>
                  <a:lnTo>
                    <a:pt x="597" y="1013"/>
                  </a:lnTo>
                  <a:lnTo>
                    <a:pt x="625" y="1006"/>
                  </a:lnTo>
                  <a:lnTo>
                    <a:pt x="636" y="934"/>
                  </a:lnTo>
                  <a:lnTo>
                    <a:pt x="621" y="937"/>
                  </a:lnTo>
                  <a:lnTo>
                    <a:pt x="606" y="941"/>
                  </a:lnTo>
                  <a:lnTo>
                    <a:pt x="591" y="945"/>
                  </a:lnTo>
                  <a:lnTo>
                    <a:pt x="575" y="947"/>
                  </a:lnTo>
                  <a:lnTo>
                    <a:pt x="559" y="949"/>
                  </a:lnTo>
                  <a:lnTo>
                    <a:pt x="543" y="950"/>
                  </a:lnTo>
                  <a:lnTo>
                    <a:pt x="527" y="951"/>
                  </a:lnTo>
                  <a:lnTo>
                    <a:pt x="511" y="951"/>
                  </a:lnTo>
                  <a:lnTo>
                    <a:pt x="494" y="951"/>
                  </a:lnTo>
                  <a:lnTo>
                    <a:pt x="478" y="950"/>
                  </a:lnTo>
                  <a:lnTo>
                    <a:pt x="461" y="949"/>
                  </a:lnTo>
                  <a:lnTo>
                    <a:pt x="446" y="947"/>
                  </a:lnTo>
                  <a:lnTo>
                    <a:pt x="430" y="945"/>
                  </a:lnTo>
                  <a:lnTo>
                    <a:pt x="414" y="941"/>
                  </a:lnTo>
                  <a:lnTo>
                    <a:pt x="399" y="937"/>
                  </a:lnTo>
                  <a:lnTo>
                    <a:pt x="384" y="933"/>
                  </a:lnTo>
                  <a:lnTo>
                    <a:pt x="394" y="1006"/>
                  </a:lnTo>
                  <a:close/>
                  <a:moveTo>
                    <a:pt x="777" y="945"/>
                  </a:moveTo>
                  <a:lnTo>
                    <a:pt x="796" y="932"/>
                  </a:lnTo>
                  <a:lnTo>
                    <a:pt x="816" y="919"/>
                  </a:lnTo>
                  <a:lnTo>
                    <a:pt x="834" y="903"/>
                  </a:lnTo>
                  <a:lnTo>
                    <a:pt x="852" y="888"/>
                  </a:lnTo>
                  <a:lnTo>
                    <a:pt x="868" y="872"/>
                  </a:lnTo>
                  <a:lnTo>
                    <a:pt x="886" y="856"/>
                  </a:lnTo>
                  <a:lnTo>
                    <a:pt x="901" y="838"/>
                  </a:lnTo>
                  <a:lnTo>
                    <a:pt x="916" y="819"/>
                  </a:lnTo>
                  <a:lnTo>
                    <a:pt x="881" y="750"/>
                  </a:lnTo>
                  <a:lnTo>
                    <a:pt x="864" y="775"/>
                  </a:lnTo>
                  <a:lnTo>
                    <a:pt x="846" y="798"/>
                  </a:lnTo>
                  <a:lnTo>
                    <a:pt x="825" y="820"/>
                  </a:lnTo>
                  <a:lnTo>
                    <a:pt x="804" y="840"/>
                  </a:lnTo>
                  <a:lnTo>
                    <a:pt x="781" y="859"/>
                  </a:lnTo>
                  <a:lnTo>
                    <a:pt x="757" y="876"/>
                  </a:lnTo>
                  <a:lnTo>
                    <a:pt x="731" y="893"/>
                  </a:lnTo>
                  <a:lnTo>
                    <a:pt x="705" y="907"/>
                  </a:lnTo>
                  <a:lnTo>
                    <a:pt x="777" y="945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8" name="Freeform 1405"/>
            <p:cNvSpPr>
              <a:spLocks noEditPoints="1"/>
            </p:cNvSpPr>
            <p:nvPr/>
          </p:nvSpPr>
          <p:spPr bwMode="auto">
            <a:xfrm>
              <a:off x="2769" y="1751"/>
              <a:ext cx="194" cy="190"/>
            </a:xfrm>
            <a:custGeom>
              <a:avLst/>
              <a:gdLst>
                <a:gd name="T0" fmla="*/ 38 w 952"/>
                <a:gd name="T1" fmla="*/ 17 h 953"/>
                <a:gd name="T2" fmla="*/ 35 w 952"/>
                <a:gd name="T3" fmla="*/ 17 h 953"/>
                <a:gd name="T4" fmla="*/ 35 w 952"/>
                <a:gd name="T5" fmla="*/ 21 h 953"/>
                <a:gd name="T6" fmla="*/ 34 w 952"/>
                <a:gd name="T7" fmla="*/ 24 h 953"/>
                <a:gd name="T8" fmla="*/ 37 w 952"/>
                <a:gd name="T9" fmla="*/ 25 h 953"/>
                <a:gd name="T10" fmla="*/ 38 w 952"/>
                <a:gd name="T11" fmla="*/ 22 h 953"/>
                <a:gd name="T12" fmla="*/ 35 w 952"/>
                <a:gd name="T13" fmla="*/ 10 h 953"/>
                <a:gd name="T14" fmla="*/ 33 w 952"/>
                <a:gd name="T15" fmla="*/ 7 h 953"/>
                <a:gd name="T16" fmla="*/ 31 w 952"/>
                <a:gd name="T17" fmla="*/ 4 h 953"/>
                <a:gd name="T18" fmla="*/ 31 w 952"/>
                <a:gd name="T19" fmla="*/ 8 h 953"/>
                <a:gd name="T20" fmla="*/ 33 w 952"/>
                <a:gd name="T21" fmla="*/ 11 h 953"/>
                <a:gd name="T22" fmla="*/ 23 w 952"/>
                <a:gd name="T23" fmla="*/ 0 h 953"/>
                <a:gd name="T24" fmla="*/ 18 w 952"/>
                <a:gd name="T25" fmla="*/ 0 h 953"/>
                <a:gd name="T26" fmla="*/ 14 w 952"/>
                <a:gd name="T27" fmla="*/ 3 h 953"/>
                <a:gd name="T28" fmla="*/ 16 w 952"/>
                <a:gd name="T29" fmla="*/ 3 h 953"/>
                <a:gd name="T30" fmla="*/ 19 w 952"/>
                <a:gd name="T31" fmla="*/ 3 h 953"/>
                <a:gd name="T32" fmla="*/ 22 w 952"/>
                <a:gd name="T33" fmla="*/ 3 h 953"/>
                <a:gd name="T34" fmla="*/ 24 w 952"/>
                <a:gd name="T35" fmla="*/ 4 h 953"/>
                <a:gd name="T36" fmla="*/ 6 w 952"/>
                <a:gd name="T37" fmla="*/ 5 h 953"/>
                <a:gd name="T38" fmla="*/ 4 w 952"/>
                <a:gd name="T39" fmla="*/ 8 h 953"/>
                <a:gd name="T40" fmla="*/ 5 w 952"/>
                <a:gd name="T41" fmla="*/ 11 h 953"/>
                <a:gd name="T42" fmla="*/ 8 w 952"/>
                <a:gd name="T43" fmla="*/ 8 h 953"/>
                <a:gd name="T44" fmla="*/ 7 w 952"/>
                <a:gd name="T45" fmla="*/ 4 h 953"/>
                <a:gd name="T46" fmla="*/ 0 w 952"/>
                <a:gd name="T47" fmla="*/ 18 h 953"/>
                <a:gd name="T48" fmla="*/ 0 w 952"/>
                <a:gd name="T49" fmla="*/ 21 h 953"/>
                <a:gd name="T50" fmla="*/ 1 w 952"/>
                <a:gd name="T51" fmla="*/ 24 h 953"/>
                <a:gd name="T52" fmla="*/ 4 w 952"/>
                <a:gd name="T53" fmla="*/ 24 h 953"/>
                <a:gd name="T54" fmla="*/ 3 w 952"/>
                <a:gd name="T55" fmla="*/ 21 h 953"/>
                <a:gd name="T56" fmla="*/ 3 w 952"/>
                <a:gd name="T57" fmla="*/ 17 h 953"/>
                <a:gd name="T58" fmla="*/ 4 w 952"/>
                <a:gd name="T59" fmla="*/ 30 h 953"/>
                <a:gd name="T60" fmla="*/ 6 w 952"/>
                <a:gd name="T61" fmla="*/ 33 h 953"/>
                <a:gd name="T62" fmla="*/ 10 w 952"/>
                <a:gd name="T63" fmla="*/ 36 h 953"/>
                <a:gd name="T64" fmla="*/ 11 w 952"/>
                <a:gd name="T65" fmla="*/ 33 h 953"/>
                <a:gd name="T66" fmla="*/ 9 w 952"/>
                <a:gd name="T67" fmla="*/ 32 h 953"/>
                <a:gd name="T68" fmla="*/ 7 w 952"/>
                <a:gd name="T69" fmla="*/ 30 h 953"/>
                <a:gd name="T70" fmla="*/ 5 w 952"/>
                <a:gd name="T71" fmla="*/ 28 h 953"/>
                <a:gd name="T72" fmla="*/ 15 w 952"/>
                <a:gd name="T73" fmla="*/ 38 h 953"/>
                <a:gd name="T74" fmla="*/ 20 w 952"/>
                <a:gd name="T75" fmla="*/ 38 h 953"/>
                <a:gd name="T76" fmla="*/ 24 w 952"/>
                <a:gd name="T77" fmla="*/ 35 h 953"/>
                <a:gd name="T78" fmla="*/ 22 w 952"/>
                <a:gd name="T79" fmla="*/ 35 h 953"/>
                <a:gd name="T80" fmla="*/ 19 w 952"/>
                <a:gd name="T81" fmla="*/ 35 h 953"/>
                <a:gd name="T82" fmla="*/ 16 w 952"/>
                <a:gd name="T83" fmla="*/ 35 h 953"/>
                <a:gd name="T84" fmla="*/ 14 w 952"/>
                <a:gd name="T85" fmla="*/ 35 h 953"/>
                <a:gd name="T86" fmla="*/ 30 w 952"/>
                <a:gd name="T87" fmla="*/ 35 h 953"/>
                <a:gd name="T88" fmla="*/ 33 w 952"/>
                <a:gd name="T89" fmla="*/ 32 h 953"/>
                <a:gd name="T90" fmla="*/ 33 w 952"/>
                <a:gd name="T91" fmla="*/ 28 h 953"/>
                <a:gd name="T92" fmla="*/ 31 w 952"/>
                <a:gd name="T93" fmla="*/ 30 h 953"/>
                <a:gd name="T94" fmla="*/ 29 w 952"/>
                <a:gd name="T95" fmla="*/ 32 h 953"/>
                <a:gd name="T96" fmla="*/ 27 w 952"/>
                <a:gd name="T97" fmla="*/ 33 h 953"/>
                <a:gd name="T98" fmla="*/ 28 w 952"/>
                <a:gd name="T99" fmla="*/ 36 h 95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52"/>
                <a:gd name="T151" fmla="*/ 0 h 953"/>
                <a:gd name="T152" fmla="*/ 952 w 952"/>
                <a:gd name="T153" fmla="*/ 953 h 95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52" h="953">
                  <a:moveTo>
                    <a:pt x="952" y="476"/>
                  </a:moveTo>
                  <a:lnTo>
                    <a:pt x="951" y="458"/>
                  </a:lnTo>
                  <a:lnTo>
                    <a:pt x="950" y="441"/>
                  </a:lnTo>
                  <a:lnTo>
                    <a:pt x="949" y="423"/>
                  </a:lnTo>
                  <a:lnTo>
                    <a:pt x="947" y="406"/>
                  </a:lnTo>
                  <a:lnTo>
                    <a:pt x="876" y="393"/>
                  </a:lnTo>
                  <a:lnTo>
                    <a:pt x="879" y="414"/>
                  </a:lnTo>
                  <a:lnTo>
                    <a:pt x="882" y="434"/>
                  </a:lnTo>
                  <a:lnTo>
                    <a:pt x="883" y="455"/>
                  </a:lnTo>
                  <a:lnTo>
                    <a:pt x="884" y="476"/>
                  </a:lnTo>
                  <a:lnTo>
                    <a:pt x="883" y="499"/>
                  </a:lnTo>
                  <a:lnTo>
                    <a:pt x="881" y="521"/>
                  </a:lnTo>
                  <a:lnTo>
                    <a:pt x="879" y="543"/>
                  </a:lnTo>
                  <a:lnTo>
                    <a:pt x="875" y="564"/>
                  </a:lnTo>
                  <a:lnTo>
                    <a:pt x="869" y="585"/>
                  </a:lnTo>
                  <a:lnTo>
                    <a:pt x="863" y="606"/>
                  </a:lnTo>
                  <a:lnTo>
                    <a:pt x="855" y="626"/>
                  </a:lnTo>
                  <a:lnTo>
                    <a:pt x="848" y="646"/>
                  </a:lnTo>
                  <a:lnTo>
                    <a:pt x="925" y="632"/>
                  </a:lnTo>
                  <a:lnTo>
                    <a:pt x="932" y="613"/>
                  </a:lnTo>
                  <a:lnTo>
                    <a:pt x="937" y="595"/>
                  </a:lnTo>
                  <a:lnTo>
                    <a:pt x="942" y="576"/>
                  </a:lnTo>
                  <a:lnTo>
                    <a:pt x="945" y="556"/>
                  </a:lnTo>
                  <a:lnTo>
                    <a:pt x="948" y="537"/>
                  </a:lnTo>
                  <a:lnTo>
                    <a:pt x="950" y="516"/>
                  </a:lnTo>
                  <a:lnTo>
                    <a:pt x="951" y="497"/>
                  </a:lnTo>
                  <a:lnTo>
                    <a:pt x="952" y="476"/>
                  </a:lnTo>
                  <a:close/>
                  <a:moveTo>
                    <a:pt x="887" y="238"/>
                  </a:moveTo>
                  <a:lnTo>
                    <a:pt x="876" y="218"/>
                  </a:lnTo>
                  <a:lnTo>
                    <a:pt x="864" y="200"/>
                  </a:lnTo>
                  <a:lnTo>
                    <a:pt x="850" y="181"/>
                  </a:lnTo>
                  <a:lnTo>
                    <a:pt x="836" y="164"/>
                  </a:lnTo>
                  <a:lnTo>
                    <a:pt x="821" y="148"/>
                  </a:lnTo>
                  <a:lnTo>
                    <a:pt x="804" y="132"/>
                  </a:lnTo>
                  <a:lnTo>
                    <a:pt x="788" y="117"/>
                  </a:lnTo>
                  <a:lnTo>
                    <a:pt x="771" y="103"/>
                  </a:lnTo>
                  <a:lnTo>
                    <a:pt x="704" y="137"/>
                  </a:lnTo>
                  <a:lnTo>
                    <a:pt x="727" y="154"/>
                  </a:lnTo>
                  <a:lnTo>
                    <a:pt x="748" y="173"/>
                  </a:lnTo>
                  <a:lnTo>
                    <a:pt x="770" y="192"/>
                  </a:lnTo>
                  <a:lnTo>
                    <a:pt x="788" y="214"/>
                  </a:lnTo>
                  <a:lnTo>
                    <a:pt x="806" y="237"/>
                  </a:lnTo>
                  <a:lnTo>
                    <a:pt x="823" y="260"/>
                  </a:lnTo>
                  <a:lnTo>
                    <a:pt x="837" y="285"/>
                  </a:lnTo>
                  <a:lnTo>
                    <a:pt x="850" y="312"/>
                  </a:lnTo>
                  <a:lnTo>
                    <a:pt x="887" y="238"/>
                  </a:lnTo>
                  <a:close/>
                  <a:moveTo>
                    <a:pt x="600" y="16"/>
                  </a:moveTo>
                  <a:lnTo>
                    <a:pt x="570" y="10"/>
                  </a:lnTo>
                  <a:lnTo>
                    <a:pt x="539" y="4"/>
                  </a:lnTo>
                  <a:lnTo>
                    <a:pt x="507" y="1"/>
                  </a:lnTo>
                  <a:lnTo>
                    <a:pt x="476" y="0"/>
                  </a:lnTo>
                  <a:lnTo>
                    <a:pt x="447" y="1"/>
                  </a:lnTo>
                  <a:lnTo>
                    <a:pt x="418" y="3"/>
                  </a:lnTo>
                  <a:lnTo>
                    <a:pt x="391" y="8"/>
                  </a:lnTo>
                  <a:lnTo>
                    <a:pt x="363" y="14"/>
                  </a:lnTo>
                  <a:lnTo>
                    <a:pt x="353" y="86"/>
                  </a:lnTo>
                  <a:lnTo>
                    <a:pt x="368" y="82"/>
                  </a:lnTo>
                  <a:lnTo>
                    <a:pt x="383" y="79"/>
                  </a:lnTo>
                  <a:lnTo>
                    <a:pt x="397" y="76"/>
                  </a:lnTo>
                  <a:lnTo>
                    <a:pt x="413" y="72"/>
                  </a:lnTo>
                  <a:lnTo>
                    <a:pt x="428" y="71"/>
                  </a:lnTo>
                  <a:lnTo>
                    <a:pt x="444" y="69"/>
                  </a:lnTo>
                  <a:lnTo>
                    <a:pt x="460" y="68"/>
                  </a:lnTo>
                  <a:lnTo>
                    <a:pt x="476" y="68"/>
                  </a:lnTo>
                  <a:lnTo>
                    <a:pt x="493" y="68"/>
                  </a:lnTo>
                  <a:lnTo>
                    <a:pt x="511" y="69"/>
                  </a:lnTo>
                  <a:lnTo>
                    <a:pt x="528" y="71"/>
                  </a:lnTo>
                  <a:lnTo>
                    <a:pt x="545" y="75"/>
                  </a:lnTo>
                  <a:lnTo>
                    <a:pt x="562" y="78"/>
                  </a:lnTo>
                  <a:lnTo>
                    <a:pt x="579" y="81"/>
                  </a:lnTo>
                  <a:lnTo>
                    <a:pt x="596" y="86"/>
                  </a:lnTo>
                  <a:lnTo>
                    <a:pt x="611" y="92"/>
                  </a:lnTo>
                  <a:lnTo>
                    <a:pt x="600" y="16"/>
                  </a:lnTo>
                  <a:close/>
                  <a:moveTo>
                    <a:pt x="187" y="97"/>
                  </a:moveTo>
                  <a:lnTo>
                    <a:pt x="169" y="111"/>
                  </a:lnTo>
                  <a:lnTo>
                    <a:pt x="152" y="126"/>
                  </a:lnTo>
                  <a:lnTo>
                    <a:pt x="136" y="143"/>
                  </a:lnTo>
                  <a:lnTo>
                    <a:pt x="121" y="159"/>
                  </a:lnTo>
                  <a:lnTo>
                    <a:pt x="106" y="176"/>
                  </a:lnTo>
                  <a:lnTo>
                    <a:pt x="93" y="194"/>
                  </a:lnTo>
                  <a:lnTo>
                    <a:pt x="80" y="213"/>
                  </a:lnTo>
                  <a:lnTo>
                    <a:pt x="67" y="232"/>
                  </a:lnTo>
                  <a:lnTo>
                    <a:pt x="104" y="307"/>
                  </a:lnTo>
                  <a:lnTo>
                    <a:pt x="117" y="281"/>
                  </a:lnTo>
                  <a:lnTo>
                    <a:pt x="133" y="255"/>
                  </a:lnTo>
                  <a:lnTo>
                    <a:pt x="149" y="231"/>
                  </a:lnTo>
                  <a:lnTo>
                    <a:pt x="167" y="208"/>
                  </a:lnTo>
                  <a:lnTo>
                    <a:pt x="188" y="188"/>
                  </a:lnTo>
                  <a:lnTo>
                    <a:pt x="208" y="167"/>
                  </a:lnTo>
                  <a:lnTo>
                    <a:pt x="231" y="149"/>
                  </a:lnTo>
                  <a:lnTo>
                    <a:pt x="255" y="133"/>
                  </a:lnTo>
                  <a:lnTo>
                    <a:pt x="187" y="97"/>
                  </a:lnTo>
                  <a:close/>
                  <a:moveTo>
                    <a:pt x="6" y="399"/>
                  </a:moveTo>
                  <a:lnTo>
                    <a:pt x="3" y="418"/>
                  </a:lnTo>
                  <a:lnTo>
                    <a:pt x="1" y="437"/>
                  </a:lnTo>
                  <a:lnTo>
                    <a:pt x="0" y="457"/>
                  </a:lnTo>
                  <a:lnTo>
                    <a:pt x="0" y="476"/>
                  </a:lnTo>
                  <a:lnTo>
                    <a:pt x="0" y="496"/>
                  </a:lnTo>
                  <a:lnTo>
                    <a:pt x="1" y="516"/>
                  </a:lnTo>
                  <a:lnTo>
                    <a:pt x="3" y="536"/>
                  </a:lnTo>
                  <a:lnTo>
                    <a:pt x="6" y="555"/>
                  </a:lnTo>
                  <a:lnTo>
                    <a:pt x="9" y="573"/>
                  </a:lnTo>
                  <a:lnTo>
                    <a:pt x="14" y="593"/>
                  </a:lnTo>
                  <a:lnTo>
                    <a:pt x="19" y="611"/>
                  </a:lnTo>
                  <a:lnTo>
                    <a:pt x="25" y="630"/>
                  </a:lnTo>
                  <a:lnTo>
                    <a:pt x="103" y="644"/>
                  </a:lnTo>
                  <a:lnTo>
                    <a:pt x="95" y="624"/>
                  </a:lnTo>
                  <a:lnTo>
                    <a:pt x="88" y="605"/>
                  </a:lnTo>
                  <a:lnTo>
                    <a:pt x="82" y="584"/>
                  </a:lnTo>
                  <a:lnTo>
                    <a:pt x="76" y="563"/>
                  </a:lnTo>
                  <a:lnTo>
                    <a:pt x="73" y="542"/>
                  </a:lnTo>
                  <a:lnTo>
                    <a:pt x="70" y="521"/>
                  </a:lnTo>
                  <a:lnTo>
                    <a:pt x="68" y="499"/>
                  </a:lnTo>
                  <a:lnTo>
                    <a:pt x="68" y="476"/>
                  </a:lnTo>
                  <a:lnTo>
                    <a:pt x="68" y="454"/>
                  </a:lnTo>
                  <a:lnTo>
                    <a:pt x="70" y="430"/>
                  </a:lnTo>
                  <a:lnTo>
                    <a:pt x="73" y="408"/>
                  </a:lnTo>
                  <a:lnTo>
                    <a:pt x="77" y="386"/>
                  </a:lnTo>
                  <a:lnTo>
                    <a:pt x="6" y="399"/>
                  </a:lnTo>
                  <a:close/>
                  <a:moveTo>
                    <a:pt x="90" y="756"/>
                  </a:moveTo>
                  <a:lnTo>
                    <a:pt x="107" y="777"/>
                  </a:lnTo>
                  <a:lnTo>
                    <a:pt x="124" y="797"/>
                  </a:lnTo>
                  <a:lnTo>
                    <a:pt x="142" y="815"/>
                  </a:lnTo>
                  <a:lnTo>
                    <a:pt x="162" y="834"/>
                  </a:lnTo>
                  <a:lnTo>
                    <a:pt x="182" y="851"/>
                  </a:lnTo>
                  <a:lnTo>
                    <a:pt x="204" y="867"/>
                  </a:lnTo>
                  <a:lnTo>
                    <a:pt x="225" y="881"/>
                  </a:lnTo>
                  <a:lnTo>
                    <a:pt x="249" y="895"/>
                  </a:lnTo>
                  <a:lnTo>
                    <a:pt x="326" y="855"/>
                  </a:lnTo>
                  <a:lnTo>
                    <a:pt x="310" y="849"/>
                  </a:lnTo>
                  <a:lnTo>
                    <a:pt x="295" y="842"/>
                  </a:lnTo>
                  <a:lnTo>
                    <a:pt x="281" y="835"/>
                  </a:lnTo>
                  <a:lnTo>
                    <a:pt x="265" y="826"/>
                  </a:lnTo>
                  <a:lnTo>
                    <a:pt x="251" y="818"/>
                  </a:lnTo>
                  <a:lnTo>
                    <a:pt x="238" y="808"/>
                  </a:lnTo>
                  <a:lnTo>
                    <a:pt x="224" y="798"/>
                  </a:lnTo>
                  <a:lnTo>
                    <a:pt x="211" y="787"/>
                  </a:lnTo>
                  <a:lnTo>
                    <a:pt x="199" y="777"/>
                  </a:lnTo>
                  <a:lnTo>
                    <a:pt x="188" y="766"/>
                  </a:lnTo>
                  <a:lnTo>
                    <a:pt x="176" y="754"/>
                  </a:lnTo>
                  <a:lnTo>
                    <a:pt x="165" y="741"/>
                  </a:lnTo>
                  <a:lnTo>
                    <a:pt x="154" y="728"/>
                  </a:lnTo>
                  <a:lnTo>
                    <a:pt x="144" y="715"/>
                  </a:lnTo>
                  <a:lnTo>
                    <a:pt x="135" y="701"/>
                  </a:lnTo>
                  <a:lnTo>
                    <a:pt x="126" y="687"/>
                  </a:lnTo>
                  <a:lnTo>
                    <a:pt x="90" y="756"/>
                  </a:lnTo>
                  <a:close/>
                  <a:moveTo>
                    <a:pt x="354" y="936"/>
                  </a:moveTo>
                  <a:lnTo>
                    <a:pt x="383" y="944"/>
                  </a:lnTo>
                  <a:lnTo>
                    <a:pt x="413" y="948"/>
                  </a:lnTo>
                  <a:lnTo>
                    <a:pt x="445" y="951"/>
                  </a:lnTo>
                  <a:lnTo>
                    <a:pt x="476" y="953"/>
                  </a:lnTo>
                  <a:lnTo>
                    <a:pt x="506" y="951"/>
                  </a:lnTo>
                  <a:lnTo>
                    <a:pt x="536" y="948"/>
                  </a:lnTo>
                  <a:lnTo>
                    <a:pt x="567" y="944"/>
                  </a:lnTo>
                  <a:lnTo>
                    <a:pt x="596" y="937"/>
                  </a:lnTo>
                  <a:lnTo>
                    <a:pt x="607" y="863"/>
                  </a:lnTo>
                  <a:lnTo>
                    <a:pt x="592" y="868"/>
                  </a:lnTo>
                  <a:lnTo>
                    <a:pt x="575" y="873"/>
                  </a:lnTo>
                  <a:lnTo>
                    <a:pt x="559" y="876"/>
                  </a:lnTo>
                  <a:lnTo>
                    <a:pt x="543" y="879"/>
                  </a:lnTo>
                  <a:lnTo>
                    <a:pt x="527" y="881"/>
                  </a:lnTo>
                  <a:lnTo>
                    <a:pt x="509" y="883"/>
                  </a:lnTo>
                  <a:lnTo>
                    <a:pt x="493" y="885"/>
                  </a:lnTo>
                  <a:lnTo>
                    <a:pt x="476" y="885"/>
                  </a:lnTo>
                  <a:lnTo>
                    <a:pt x="459" y="885"/>
                  </a:lnTo>
                  <a:lnTo>
                    <a:pt x="441" y="883"/>
                  </a:lnTo>
                  <a:lnTo>
                    <a:pt x="424" y="881"/>
                  </a:lnTo>
                  <a:lnTo>
                    <a:pt x="408" y="879"/>
                  </a:lnTo>
                  <a:lnTo>
                    <a:pt x="392" y="876"/>
                  </a:lnTo>
                  <a:lnTo>
                    <a:pt x="376" y="872"/>
                  </a:lnTo>
                  <a:lnTo>
                    <a:pt x="359" y="867"/>
                  </a:lnTo>
                  <a:lnTo>
                    <a:pt x="343" y="863"/>
                  </a:lnTo>
                  <a:lnTo>
                    <a:pt x="354" y="936"/>
                  </a:lnTo>
                  <a:close/>
                  <a:moveTo>
                    <a:pt x="706" y="893"/>
                  </a:moveTo>
                  <a:lnTo>
                    <a:pt x="730" y="879"/>
                  </a:lnTo>
                  <a:lnTo>
                    <a:pt x="751" y="864"/>
                  </a:lnTo>
                  <a:lnTo>
                    <a:pt x="773" y="849"/>
                  </a:lnTo>
                  <a:lnTo>
                    <a:pt x="792" y="832"/>
                  </a:lnTo>
                  <a:lnTo>
                    <a:pt x="812" y="813"/>
                  </a:lnTo>
                  <a:lnTo>
                    <a:pt x="830" y="794"/>
                  </a:lnTo>
                  <a:lnTo>
                    <a:pt x="848" y="773"/>
                  </a:lnTo>
                  <a:lnTo>
                    <a:pt x="864" y="753"/>
                  </a:lnTo>
                  <a:lnTo>
                    <a:pt x="828" y="681"/>
                  </a:lnTo>
                  <a:lnTo>
                    <a:pt x="819" y="696"/>
                  </a:lnTo>
                  <a:lnTo>
                    <a:pt x="811" y="710"/>
                  </a:lnTo>
                  <a:lnTo>
                    <a:pt x="801" y="723"/>
                  </a:lnTo>
                  <a:lnTo>
                    <a:pt x="790" y="735"/>
                  </a:lnTo>
                  <a:lnTo>
                    <a:pt x="779" y="748"/>
                  </a:lnTo>
                  <a:lnTo>
                    <a:pt x="769" y="760"/>
                  </a:lnTo>
                  <a:lnTo>
                    <a:pt x="757" y="772"/>
                  </a:lnTo>
                  <a:lnTo>
                    <a:pt x="745" y="783"/>
                  </a:lnTo>
                  <a:lnTo>
                    <a:pt x="732" y="794"/>
                  </a:lnTo>
                  <a:lnTo>
                    <a:pt x="719" y="804"/>
                  </a:lnTo>
                  <a:lnTo>
                    <a:pt x="706" y="813"/>
                  </a:lnTo>
                  <a:lnTo>
                    <a:pt x="692" y="823"/>
                  </a:lnTo>
                  <a:lnTo>
                    <a:pt x="678" y="831"/>
                  </a:lnTo>
                  <a:lnTo>
                    <a:pt x="663" y="839"/>
                  </a:lnTo>
                  <a:lnTo>
                    <a:pt x="648" y="847"/>
                  </a:lnTo>
                  <a:lnTo>
                    <a:pt x="633" y="853"/>
                  </a:lnTo>
                  <a:lnTo>
                    <a:pt x="706" y="89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9" name="Freeform 1406"/>
            <p:cNvSpPr>
              <a:spLocks noEditPoints="1"/>
            </p:cNvSpPr>
            <p:nvPr/>
          </p:nvSpPr>
          <p:spPr bwMode="auto">
            <a:xfrm>
              <a:off x="2773" y="1754"/>
              <a:ext cx="179" cy="179"/>
            </a:xfrm>
            <a:custGeom>
              <a:avLst/>
              <a:gdLst>
                <a:gd name="T0" fmla="*/ 35 w 885"/>
                <a:gd name="T1" fmla="*/ 15 h 883"/>
                <a:gd name="T2" fmla="*/ 33 w 885"/>
                <a:gd name="T3" fmla="*/ 16 h 883"/>
                <a:gd name="T4" fmla="*/ 33 w 885"/>
                <a:gd name="T5" fmla="*/ 19 h 883"/>
                <a:gd name="T6" fmla="*/ 32 w 885"/>
                <a:gd name="T7" fmla="*/ 22 h 883"/>
                <a:gd name="T8" fmla="*/ 31 w 885"/>
                <a:gd name="T9" fmla="*/ 25 h 883"/>
                <a:gd name="T10" fmla="*/ 29 w 885"/>
                <a:gd name="T11" fmla="*/ 27 h 883"/>
                <a:gd name="T12" fmla="*/ 27 w 885"/>
                <a:gd name="T13" fmla="*/ 29 h 883"/>
                <a:gd name="T14" fmla="*/ 25 w 885"/>
                <a:gd name="T15" fmla="*/ 31 h 883"/>
                <a:gd name="T16" fmla="*/ 22 w 885"/>
                <a:gd name="T17" fmla="*/ 32 h 883"/>
                <a:gd name="T18" fmla="*/ 19 w 885"/>
                <a:gd name="T19" fmla="*/ 33 h 883"/>
                <a:gd name="T20" fmla="*/ 16 w 885"/>
                <a:gd name="T21" fmla="*/ 33 h 883"/>
                <a:gd name="T22" fmla="*/ 12 w 885"/>
                <a:gd name="T23" fmla="*/ 31 h 883"/>
                <a:gd name="T24" fmla="*/ 8 w 885"/>
                <a:gd name="T25" fmla="*/ 29 h 883"/>
                <a:gd name="T26" fmla="*/ 6 w 885"/>
                <a:gd name="T27" fmla="*/ 26 h 883"/>
                <a:gd name="T28" fmla="*/ 4 w 885"/>
                <a:gd name="T29" fmla="*/ 29 h 883"/>
                <a:gd name="T30" fmla="*/ 7 w 885"/>
                <a:gd name="T31" fmla="*/ 32 h 883"/>
                <a:gd name="T32" fmla="*/ 12 w 885"/>
                <a:gd name="T33" fmla="*/ 33 h 883"/>
                <a:gd name="T34" fmla="*/ 14 w 885"/>
                <a:gd name="T35" fmla="*/ 35 h 883"/>
                <a:gd name="T36" fmla="*/ 17 w 885"/>
                <a:gd name="T37" fmla="*/ 35 h 883"/>
                <a:gd name="T38" fmla="*/ 20 w 885"/>
                <a:gd name="T39" fmla="*/ 35 h 883"/>
                <a:gd name="T40" fmla="*/ 22 w 885"/>
                <a:gd name="T41" fmla="*/ 35 h 883"/>
                <a:gd name="T42" fmla="*/ 27 w 885"/>
                <a:gd name="T43" fmla="*/ 33 h 883"/>
                <a:gd name="T44" fmla="*/ 30 w 885"/>
                <a:gd name="T45" fmla="*/ 30 h 883"/>
                <a:gd name="T46" fmla="*/ 31 w 885"/>
                <a:gd name="T47" fmla="*/ 25 h 883"/>
                <a:gd name="T48" fmla="*/ 35 w 885"/>
                <a:gd name="T49" fmla="*/ 22 h 883"/>
                <a:gd name="T50" fmla="*/ 35 w 885"/>
                <a:gd name="T51" fmla="*/ 19 h 883"/>
                <a:gd name="T52" fmla="*/ 32 w 885"/>
                <a:gd name="T53" fmla="*/ 8 h 883"/>
                <a:gd name="T54" fmla="*/ 30 w 885"/>
                <a:gd name="T55" fmla="*/ 5 h 883"/>
                <a:gd name="T56" fmla="*/ 26 w 885"/>
                <a:gd name="T57" fmla="*/ 5 h 883"/>
                <a:gd name="T58" fmla="*/ 28 w 885"/>
                <a:gd name="T59" fmla="*/ 7 h 883"/>
                <a:gd name="T60" fmla="*/ 30 w 885"/>
                <a:gd name="T61" fmla="*/ 9 h 883"/>
                <a:gd name="T62" fmla="*/ 31 w 885"/>
                <a:gd name="T63" fmla="*/ 11 h 883"/>
                <a:gd name="T64" fmla="*/ 33 w 885"/>
                <a:gd name="T65" fmla="*/ 10 h 883"/>
                <a:gd name="T66" fmla="*/ 21 w 885"/>
                <a:gd name="T67" fmla="*/ 0 h 883"/>
                <a:gd name="T68" fmla="*/ 18 w 885"/>
                <a:gd name="T69" fmla="*/ 0 h 883"/>
                <a:gd name="T70" fmla="*/ 14 w 885"/>
                <a:gd name="T71" fmla="*/ 0 h 883"/>
                <a:gd name="T72" fmla="*/ 14 w 885"/>
                <a:gd name="T73" fmla="*/ 3 h 883"/>
                <a:gd name="T74" fmla="*/ 16 w 885"/>
                <a:gd name="T75" fmla="*/ 3 h 883"/>
                <a:gd name="T76" fmla="*/ 19 w 885"/>
                <a:gd name="T77" fmla="*/ 3 h 883"/>
                <a:gd name="T78" fmla="*/ 22 w 885"/>
                <a:gd name="T79" fmla="*/ 3 h 883"/>
                <a:gd name="T80" fmla="*/ 8 w 885"/>
                <a:gd name="T81" fmla="*/ 3 h 883"/>
                <a:gd name="T82" fmla="*/ 4 w 885"/>
                <a:gd name="T83" fmla="*/ 6 h 883"/>
                <a:gd name="T84" fmla="*/ 2 w 885"/>
                <a:gd name="T85" fmla="*/ 9 h 883"/>
                <a:gd name="T86" fmla="*/ 4 w 885"/>
                <a:gd name="T87" fmla="*/ 11 h 883"/>
                <a:gd name="T88" fmla="*/ 6 w 885"/>
                <a:gd name="T89" fmla="*/ 8 h 883"/>
                <a:gd name="T90" fmla="*/ 8 w 885"/>
                <a:gd name="T91" fmla="*/ 7 h 883"/>
                <a:gd name="T92" fmla="*/ 10 w 885"/>
                <a:gd name="T93" fmla="*/ 5 h 883"/>
                <a:gd name="T94" fmla="*/ 0 w 885"/>
                <a:gd name="T95" fmla="*/ 15 h 883"/>
                <a:gd name="T96" fmla="*/ 0 w 885"/>
                <a:gd name="T97" fmla="*/ 19 h 883"/>
                <a:gd name="T98" fmla="*/ 0 w 885"/>
                <a:gd name="T99" fmla="*/ 22 h 883"/>
                <a:gd name="T100" fmla="*/ 4 w 885"/>
                <a:gd name="T101" fmla="*/ 25 h 883"/>
                <a:gd name="T102" fmla="*/ 3 w 885"/>
                <a:gd name="T103" fmla="*/ 21 h 883"/>
                <a:gd name="T104" fmla="*/ 3 w 885"/>
                <a:gd name="T105" fmla="*/ 18 h 883"/>
                <a:gd name="T106" fmla="*/ 3 w 885"/>
                <a:gd name="T107" fmla="*/ 14 h 8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85"/>
                <a:gd name="T163" fmla="*/ 0 h 883"/>
                <a:gd name="T164" fmla="*/ 885 w 885"/>
                <a:gd name="T165" fmla="*/ 883 h 8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85" h="883">
                  <a:moveTo>
                    <a:pt x="885" y="441"/>
                  </a:moveTo>
                  <a:lnTo>
                    <a:pt x="885" y="422"/>
                  </a:lnTo>
                  <a:lnTo>
                    <a:pt x="884" y="402"/>
                  </a:lnTo>
                  <a:lnTo>
                    <a:pt x="882" y="383"/>
                  </a:lnTo>
                  <a:lnTo>
                    <a:pt x="878" y="365"/>
                  </a:lnTo>
                  <a:lnTo>
                    <a:pt x="806" y="352"/>
                  </a:lnTo>
                  <a:lnTo>
                    <a:pt x="810" y="373"/>
                  </a:lnTo>
                  <a:lnTo>
                    <a:pt x="815" y="396"/>
                  </a:lnTo>
                  <a:lnTo>
                    <a:pt x="816" y="419"/>
                  </a:lnTo>
                  <a:lnTo>
                    <a:pt x="817" y="441"/>
                  </a:lnTo>
                  <a:lnTo>
                    <a:pt x="817" y="461"/>
                  </a:lnTo>
                  <a:lnTo>
                    <a:pt x="815" y="479"/>
                  </a:lnTo>
                  <a:lnTo>
                    <a:pt x="812" y="499"/>
                  </a:lnTo>
                  <a:lnTo>
                    <a:pt x="809" y="517"/>
                  </a:lnTo>
                  <a:lnTo>
                    <a:pt x="805" y="535"/>
                  </a:lnTo>
                  <a:lnTo>
                    <a:pt x="800" y="553"/>
                  </a:lnTo>
                  <a:lnTo>
                    <a:pt x="794" y="570"/>
                  </a:lnTo>
                  <a:lnTo>
                    <a:pt x="788" y="587"/>
                  </a:lnTo>
                  <a:lnTo>
                    <a:pt x="780" y="603"/>
                  </a:lnTo>
                  <a:lnTo>
                    <a:pt x="771" y="619"/>
                  </a:lnTo>
                  <a:lnTo>
                    <a:pt x="763" y="636"/>
                  </a:lnTo>
                  <a:lnTo>
                    <a:pt x="753" y="651"/>
                  </a:lnTo>
                  <a:lnTo>
                    <a:pt x="742" y="665"/>
                  </a:lnTo>
                  <a:lnTo>
                    <a:pt x="731" y="679"/>
                  </a:lnTo>
                  <a:lnTo>
                    <a:pt x="719" y="693"/>
                  </a:lnTo>
                  <a:lnTo>
                    <a:pt x="708" y="706"/>
                  </a:lnTo>
                  <a:lnTo>
                    <a:pt x="695" y="718"/>
                  </a:lnTo>
                  <a:lnTo>
                    <a:pt x="681" y="730"/>
                  </a:lnTo>
                  <a:lnTo>
                    <a:pt x="667" y="742"/>
                  </a:lnTo>
                  <a:lnTo>
                    <a:pt x="651" y="751"/>
                  </a:lnTo>
                  <a:lnTo>
                    <a:pt x="636" y="761"/>
                  </a:lnTo>
                  <a:lnTo>
                    <a:pt x="621" y="771"/>
                  </a:lnTo>
                  <a:lnTo>
                    <a:pt x="605" y="778"/>
                  </a:lnTo>
                  <a:lnTo>
                    <a:pt x="589" y="786"/>
                  </a:lnTo>
                  <a:lnTo>
                    <a:pt x="572" y="792"/>
                  </a:lnTo>
                  <a:lnTo>
                    <a:pt x="554" y="799"/>
                  </a:lnTo>
                  <a:lnTo>
                    <a:pt x="536" y="803"/>
                  </a:lnTo>
                  <a:lnTo>
                    <a:pt x="518" y="807"/>
                  </a:lnTo>
                  <a:lnTo>
                    <a:pt x="499" y="811"/>
                  </a:lnTo>
                  <a:lnTo>
                    <a:pt x="481" y="814"/>
                  </a:lnTo>
                  <a:lnTo>
                    <a:pt x="461" y="815"/>
                  </a:lnTo>
                  <a:lnTo>
                    <a:pt x="443" y="815"/>
                  </a:lnTo>
                  <a:lnTo>
                    <a:pt x="416" y="815"/>
                  </a:lnTo>
                  <a:lnTo>
                    <a:pt x="390" y="812"/>
                  </a:lnTo>
                  <a:lnTo>
                    <a:pt x="364" y="807"/>
                  </a:lnTo>
                  <a:lnTo>
                    <a:pt x="339" y="801"/>
                  </a:lnTo>
                  <a:lnTo>
                    <a:pt x="316" y="793"/>
                  </a:lnTo>
                  <a:lnTo>
                    <a:pt x="292" y="784"/>
                  </a:lnTo>
                  <a:lnTo>
                    <a:pt x="269" y="773"/>
                  </a:lnTo>
                  <a:lnTo>
                    <a:pt x="248" y="761"/>
                  </a:lnTo>
                  <a:lnTo>
                    <a:pt x="227" y="747"/>
                  </a:lnTo>
                  <a:lnTo>
                    <a:pt x="206" y="732"/>
                  </a:lnTo>
                  <a:lnTo>
                    <a:pt x="188" y="716"/>
                  </a:lnTo>
                  <a:lnTo>
                    <a:pt x="171" y="697"/>
                  </a:lnTo>
                  <a:lnTo>
                    <a:pt x="154" y="679"/>
                  </a:lnTo>
                  <a:lnTo>
                    <a:pt x="138" y="659"/>
                  </a:lnTo>
                  <a:lnTo>
                    <a:pt x="124" y="639"/>
                  </a:lnTo>
                  <a:lnTo>
                    <a:pt x="112" y="617"/>
                  </a:lnTo>
                  <a:lnTo>
                    <a:pt x="75" y="686"/>
                  </a:lnTo>
                  <a:lnTo>
                    <a:pt x="92" y="711"/>
                  </a:lnTo>
                  <a:lnTo>
                    <a:pt x="111" y="734"/>
                  </a:lnTo>
                  <a:lnTo>
                    <a:pt x="132" y="756"/>
                  </a:lnTo>
                  <a:lnTo>
                    <a:pt x="154" y="776"/>
                  </a:lnTo>
                  <a:lnTo>
                    <a:pt x="176" y="794"/>
                  </a:lnTo>
                  <a:lnTo>
                    <a:pt x="201" y="812"/>
                  </a:lnTo>
                  <a:lnTo>
                    <a:pt x="227" y="827"/>
                  </a:lnTo>
                  <a:lnTo>
                    <a:pt x="253" y="841"/>
                  </a:lnTo>
                  <a:lnTo>
                    <a:pt x="308" y="813"/>
                  </a:lnTo>
                  <a:lnTo>
                    <a:pt x="316" y="865"/>
                  </a:lnTo>
                  <a:lnTo>
                    <a:pt x="331" y="869"/>
                  </a:lnTo>
                  <a:lnTo>
                    <a:pt x="346" y="873"/>
                  </a:lnTo>
                  <a:lnTo>
                    <a:pt x="362" y="877"/>
                  </a:lnTo>
                  <a:lnTo>
                    <a:pt x="378" y="879"/>
                  </a:lnTo>
                  <a:lnTo>
                    <a:pt x="393" y="881"/>
                  </a:lnTo>
                  <a:lnTo>
                    <a:pt x="410" y="882"/>
                  </a:lnTo>
                  <a:lnTo>
                    <a:pt x="426" y="883"/>
                  </a:lnTo>
                  <a:lnTo>
                    <a:pt x="443" y="883"/>
                  </a:lnTo>
                  <a:lnTo>
                    <a:pt x="459" y="883"/>
                  </a:lnTo>
                  <a:lnTo>
                    <a:pt x="475" y="882"/>
                  </a:lnTo>
                  <a:lnTo>
                    <a:pt x="491" y="881"/>
                  </a:lnTo>
                  <a:lnTo>
                    <a:pt x="507" y="879"/>
                  </a:lnTo>
                  <a:lnTo>
                    <a:pt x="523" y="877"/>
                  </a:lnTo>
                  <a:lnTo>
                    <a:pt x="538" y="873"/>
                  </a:lnTo>
                  <a:lnTo>
                    <a:pt x="553" y="869"/>
                  </a:lnTo>
                  <a:lnTo>
                    <a:pt x="568" y="866"/>
                  </a:lnTo>
                  <a:lnTo>
                    <a:pt x="577" y="806"/>
                  </a:lnTo>
                  <a:lnTo>
                    <a:pt x="637" y="839"/>
                  </a:lnTo>
                  <a:lnTo>
                    <a:pt x="663" y="825"/>
                  </a:lnTo>
                  <a:lnTo>
                    <a:pt x="689" y="808"/>
                  </a:lnTo>
                  <a:lnTo>
                    <a:pt x="713" y="791"/>
                  </a:lnTo>
                  <a:lnTo>
                    <a:pt x="736" y="772"/>
                  </a:lnTo>
                  <a:lnTo>
                    <a:pt x="757" y="752"/>
                  </a:lnTo>
                  <a:lnTo>
                    <a:pt x="778" y="730"/>
                  </a:lnTo>
                  <a:lnTo>
                    <a:pt x="796" y="707"/>
                  </a:lnTo>
                  <a:lnTo>
                    <a:pt x="813" y="682"/>
                  </a:lnTo>
                  <a:lnTo>
                    <a:pt x="780" y="616"/>
                  </a:lnTo>
                  <a:lnTo>
                    <a:pt x="854" y="603"/>
                  </a:lnTo>
                  <a:lnTo>
                    <a:pt x="861" y="585"/>
                  </a:lnTo>
                  <a:lnTo>
                    <a:pt x="867" y="565"/>
                  </a:lnTo>
                  <a:lnTo>
                    <a:pt x="873" y="545"/>
                  </a:lnTo>
                  <a:lnTo>
                    <a:pt x="877" y="526"/>
                  </a:lnTo>
                  <a:lnTo>
                    <a:pt x="880" y="505"/>
                  </a:lnTo>
                  <a:lnTo>
                    <a:pt x="883" y="483"/>
                  </a:lnTo>
                  <a:lnTo>
                    <a:pt x="885" y="463"/>
                  </a:lnTo>
                  <a:lnTo>
                    <a:pt x="885" y="441"/>
                  </a:lnTo>
                  <a:close/>
                  <a:moveTo>
                    <a:pt x="836" y="238"/>
                  </a:moveTo>
                  <a:lnTo>
                    <a:pt x="823" y="217"/>
                  </a:lnTo>
                  <a:lnTo>
                    <a:pt x="810" y="195"/>
                  </a:lnTo>
                  <a:lnTo>
                    <a:pt x="795" y="175"/>
                  </a:lnTo>
                  <a:lnTo>
                    <a:pt x="779" y="154"/>
                  </a:lnTo>
                  <a:lnTo>
                    <a:pt x="762" y="136"/>
                  </a:lnTo>
                  <a:lnTo>
                    <a:pt x="743" y="117"/>
                  </a:lnTo>
                  <a:lnTo>
                    <a:pt x="725" y="101"/>
                  </a:lnTo>
                  <a:lnTo>
                    <a:pt x="704" y="85"/>
                  </a:lnTo>
                  <a:lnTo>
                    <a:pt x="635" y="121"/>
                  </a:lnTo>
                  <a:lnTo>
                    <a:pt x="649" y="129"/>
                  </a:lnTo>
                  <a:lnTo>
                    <a:pt x="662" y="138"/>
                  </a:lnTo>
                  <a:lnTo>
                    <a:pt x="675" y="148"/>
                  </a:lnTo>
                  <a:lnTo>
                    <a:pt x="687" y="158"/>
                  </a:lnTo>
                  <a:lnTo>
                    <a:pt x="699" y="169"/>
                  </a:lnTo>
                  <a:lnTo>
                    <a:pt x="711" y="180"/>
                  </a:lnTo>
                  <a:lnTo>
                    <a:pt x="722" y="192"/>
                  </a:lnTo>
                  <a:lnTo>
                    <a:pt x="732" y="205"/>
                  </a:lnTo>
                  <a:lnTo>
                    <a:pt x="742" y="217"/>
                  </a:lnTo>
                  <a:lnTo>
                    <a:pt x="752" y="230"/>
                  </a:lnTo>
                  <a:lnTo>
                    <a:pt x="761" y="244"/>
                  </a:lnTo>
                  <a:lnTo>
                    <a:pt x="768" y="258"/>
                  </a:lnTo>
                  <a:lnTo>
                    <a:pt x="777" y="272"/>
                  </a:lnTo>
                  <a:lnTo>
                    <a:pt x="783" y="287"/>
                  </a:lnTo>
                  <a:lnTo>
                    <a:pt x="790" y="301"/>
                  </a:lnTo>
                  <a:lnTo>
                    <a:pt x="795" y="317"/>
                  </a:lnTo>
                  <a:lnTo>
                    <a:pt x="836" y="238"/>
                  </a:lnTo>
                  <a:close/>
                  <a:moveTo>
                    <a:pt x="573" y="19"/>
                  </a:moveTo>
                  <a:lnTo>
                    <a:pt x="557" y="14"/>
                  </a:lnTo>
                  <a:lnTo>
                    <a:pt x="541" y="10"/>
                  </a:lnTo>
                  <a:lnTo>
                    <a:pt x="525" y="7"/>
                  </a:lnTo>
                  <a:lnTo>
                    <a:pt x="509" y="4"/>
                  </a:lnTo>
                  <a:lnTo>
                    <a:pt x="493" y="2"/>
                  </a:lnTo>
                  <a:lnTo>
                    <a:pt x="476" y="1"/>
                  </a:lnTo>
                  <a:lnTo>
                    <a:pt x="459" y="0"/>
                  </a:lnTo>
                  <a:lnTo>
                    <a:pt x="443" y="0"/>
                  </a:lnTo>
                  <a:lnTo>
                    <a:pt x="413" y="0"/>
                  </a:lnTo>
                  <a:lnTo>
                    <a:pt x="383" y="3"/>
                  </a:lnTo>
                  <a:lnTo>
                    <a:pt x="353" y="8"/>
                  </a:lnTo>
                  <a:lnTo>
                    <a:pt x="325" y="15"/>
                  </a:lnTo>
                  <a:lnTo>
                    <a:pt x="316" y="89"/>
                  </a:lnTo>
                  <a:lnTo>
                    <a:pt x="331" y="84"/>
                  </a:lnTo>
                  <a:lnTo>
                    <a:pt x="346" y="79"/>
                  </a:lnTo>
                  <a:lnTo>
                    <a:pt x="361" y="76"/>
                  </a:lnTo>
                  <a:lnTo>
                    <a:pt x="377" y="73"/>
                  </a:lnTo>
                  <a:lnTo>
                    <a:pt x="393" y="71"/>
                  </a:lnTo>
                  <a:lnTo>
                    <a:pt x="410" y="69"/>
                  </a:lnTo>
                  <a:lnTo>
                    <a:pt x="426" y="68"/>
                  </a:lnTo>
                  <a:lnTo>
                    <a:pt x="443" y="68"/>
                  </a:lnTo>
                  <a:lnTo>
                    <a:pt x="461" y="68"/>
                  </a:lnTo>
                  <a:lnTo>
                    <a:pt x="480" y="69"/>
                  </a:lnTo>
                  <a:lnTo>
                    <a:pt x="498" y="71"/>
                  </a:lnTo>
                  <a:lnTo>
                    <a:pt x="516" y="74"/>
                  </a:lnTo>
                  <a:lnTo>
                    <a:pt x="534" y="78"/>
                  </a:lnTo>
                  <a:lnTo>
                    <a:pt x="551" y="83"/>
                  </a:lnTo>
                  <a:lnTo>
                    <a:pt x="568" y="88"/>
                  </a:lnTo>
                  <a:lnTo>
                    <a:pt x="584" y="95"/>
                  </a:lnTo>
                  <a:lnTo>
                    <a:pt x="573" y="19"/>
                  </a:lnTo>
                  <a:close/>
                  <a:moveTo>
                    <a:pt x="188" y="79"/>
                  </a:moveTo>
                  <a:lnTo>
                    <a:pt x="166" y="96"/>
                  </a:lnTo>
                  <a:lnTo>
                    <a:pt x="147" y="112"/>
                  </a:lnTo>
                  <a:lnTo>
                    <a:pt x="129" y="130"/>
                  </a:lnTo>
                  <a:lnTo>
                    <a:pt x="111" y="149"/>
                  </a:lnTo>
                  <a:lnTo>
                    <a:pt x="94" y="168"/>
                  </a:lnTo>
                  <a:lnTo>
                    <a:pt x="79" y="190"/>
                  </a:lnTo>
                  <a:lnTo>
                    <a:pt x="65" y="211"/>
                  </a:lnTo>
                  <a:lnTo>
                    <a:pt x="52" y="234"/>
                  </a:lnTo>
                  <a:lnTo>
                    <a:pt x="91" y="312"/>
                  </a:lnTo>
                  <a:lnTo>
                    <a:pt x="97" y="297"/>
                  </a:lnTo>
                  <a:lnTo>
                    <a:pt x="104" y="281"/>
                  </a:lnTo>
                  <a:lnTo>
                    <a:pt x="111" y="266"/>
                  </a:lnTo>
                  <a:lnTo>
                    <a:pt x="120" y="252"/>
                  </a:lnTo>
                  <a:lnTo>
                    <a:pt x="128" y="238"/>
                  </a:lnTo>
                  <a:lnTo>
                    <a:pt x="137" y="225"/>
                  </a:lnTo>
                  <a:lnTo>
                    <a:pt x="147" y="212"/>
                  </a:lnTo>
                  <a:lnTo>
                    <a:pt x="157" y="199"/>
                  </a:lnTo>
                  <a:lnTo>
                    <a:pt x="169" y="187"/>
                  </a:lnTo>
                  <a:lnTo>
                    <a:pt x="179" y="176"/>
                  </a:lnTo>
                  <a:lnTo>
                    <a:pt x="191" y="164"/>
                  </a:lnTo>
                  <a:lnTo>
                    <a:pt x="203" y="153"/>
                  </a:lnTo>
                  <a:lnTo>
                    <a:pt x="216" y="143"/>
                  </a:lnTo>
                  <a:lnTo>
                    <a:pt x="229" y="133"/>
                  </a:lnTo>
                  <a:lnTo>
                    <a:pt x="243" y="125"/>
                  </a:lnTo>
                  <a:lnTo>
                    <a:pt x="257" y="116"/>
                  </a:lnTo>
                  <a:lnTo>
                    <a:pt x="188" y="79"/>
                  </a:lnTo>
                  <a:close/>
                  <a:moveTo>
                    <a:pt x="9" y="357"/>
                  </a:moveTo>
                  <a:lnTo>
                    <a:pt x="4" y="378"/>
                  </a:lnTo>
                  <a:lnTo>
                    <a:pt x="2" y="399"/>
                  </a:lnTo>
                  <a:lnTo>
                    <a:pt x="1" y="420"/>
                  </a:lnTo>
                  <a:lnTo>
                    <a:pt x="0" y="441"/>
                  </a:lnTo>
                  <a:lnTo>
                    <a:pt x="1" y="462"/>
                  </a:lnTo>
                  <a:lnTo>
                    <a:pt x="2" y="483"/>
                  </a:lnTo>
                  <a:lnTo>
                    <a:pt x="4" y="504"/>
                  </a:lnTo>
                  <a:lnTo>
                    <a:pt x="8" y="524"/>
                  </a:lnTo>
                  <a:lnTo>
                    <a:pt x="12" y="544"/>
                  </a:lnTo>
                  <a:lnTo>
                    <a:pt x="17" y="563"/>
                  </a:lnTo>
                  <a:lnTo>
                    <a:pt x="24" y="583"/>
                  </a:lnTo>
                  <a:lnTo>
                    <a:pt x="30" y="601"/>
                  </a:lnTo>
                  <a:lnTo>
                    <a:pt x="111" y="616"/>
                  </a:lnTo>
                  <a:lnTo>
                    <a:pt x="102" y="597"/>
                  </a:lnTo>
                  <a:lnTo>
                    <a:pt x="93" y="576"/>
                  </a:lnTo>
                  <a:lnTo>
                    <a:pt x="85" y="555"/>
                  </a:lnTo>
                  <a:lnTo>
                    <a:pt x="80" y="533"/>
                  </a:lnTo>
                  <a:lnTo>
                    <a:pt x="75" y="510"/>
                  </a:lnTo>
                  <a:lnTo>
                    <a:pt x="71" y="488"/>
                  </a:lnTo>
                  <a:lnTo>
                    <a:pt x="69" y="465"/>
                  </a:lnTo>
                  <a:lnTo>
                    <a:pt x="68" y="441"/>
                  </a:lnTo>
                  <a:lnTo>
                    <a:pt x="69" y="416"/>
                  </a:lnTo>
                  <a:lnTo>
                    <a:pt x="71" y="392"/>
                  </a:lnTo>
                  <a:lnTo>
                    <a:pt x="76" y="368"/>
                  </a:lnTo>
                  <a:lnTo>
                    <a:pt x="81" y="344"/>
                  </a:lnTo>
                  <a:lnTo>
                    <a:pt x="9" y="35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0" name="Freeform 1407"/>
            <p:cNvSpPr>
              <a:spLocks noEditPoints="1"/>
            </p:cNvSpPr>
            <p:nvPr/>
          </p:nvSpPr>
          <p:spPr bwMode="auto">
            <a:xfrm>
              <a:off x="2785" y="1766"/>
              <a:ext cx="163" cy="160"/>
            </a:xfrm>
            <a:custGeom>
              <a:avLst/>
              <a:gdLst>
                <a:gd name="T0" fmla="*/ 32 w 816"/>
                <a:gd name="T1" fmla="*/ 14 h 817"/>
                <a:gd name="T2" fmla="*/ 31 w 816"/>
                <a:gd name="T3" fmla="*/ 9 h 817"/>
                <a:gd name="T4" fmla="*/ 28 w 816"/>
                <a:gd name="T5" fmla="*/ 5 h 817"/>
                <a:gd name="T6" fmla="*/ 23 w 816"/>
                <a:gd name="T7" fmla="*/ 4 h 817"/>
                <a:gd name="T8" fmla="*/ 26 w 816"/>
                <a:gd name="T9" fmla="*/ 6 h 817"/>
                <a:gd name="T10" fmla="*/ 28 w 816"/>
                <a:gd name="T11" fmla="*/ 9 h 817"/>
                <a:gd name="T12" fmla="*/ 29 w 816"/>
                <a:gd name="T13" fmla="*/ 12 h 817"/>
                <a:gd name="T14" fmla="*/ 30 w 816"/>
                <a:gd name="T15" fmla="*/ 16 h 817"/>
                <a:gd name="T16" fmla="*/ 30 w 816"/>
                <a:gd name="T17" fmla="*/ 19 h 817"/>
                <a:gd name="T18" fmla="*/ 29 w 816"/>
                <a:gd name="T19" fmla="*/ 22 h 817"/>
                <a:gd name="T20" fmla="*/ 28 w 816"/>
                <a:gd name="T21" fmla="*/ 24 h 817"/>
                <a:gd name="T22" fmla="*/ 26 w 816"/>
                <a:gd name="T23" fmla="*/ 26 h 817"/>
                <a:gd name="T24" fmla="*/ 24 w 816"/>
                <a:gd name="T25" fmla="*/ 28 h 817"/>
                <a:gd name="T26" fmla="*/ 22 w 816"/>
                <a:gd name="T27" fmla="*/ 29 h 817"/>
                <a:gd name="T28" fmla="*/ 19 w 816"/>
                <a:gd name="T29" fmla="*/ 30 h 817"/>
                <a:gd name="T30" fmla="*/ 16 w 816"/>
                <a:gd name="T31" fmla="*/ 30 h 817"/>
                <a:gd name="T32" fmla="*/ 14 w 816"/>
                <a:gd name="T33" fmla="*/ 30 h 817"/>
                <a:gd name="T34" fmla="*/ 11 w 816"/>
                <a:gd name="T35" fmla="*/ 29 h 817"/>
                <a:gd name="T36" fmla="*/ 9 w 816"/>
                <a:gd name="T37" fmla="*/ 28 h 817"/>
                <a:gd name="T38" fmla="*/ 7 w 816"/>
                <a:gd name="T39" fmla="*/ 26 h 817"/>
                <a:gd name="T40" fmla="*/ 5 w 816"/>
                <a:gd name="T41" fmla="*/ 24 h 817"/>
                <a:gd name="T42" fmla="*/ 4 w 816"/>
                <a:gd name="T43" fmla="*/ 22 h 817"/>
                <a:gd name="T44" fmla="*/ 3 w 816"/>
                <a:gd name="T45" fmla="*/ 19 h 817"/>
                <a:gd name="T46" fmla="*/ 3 w 816"/>
                <a:gd name="T47" fmla="*/ 16 h 817"/>
                <a:gd name="T48" fmla="*/ 3 w 816"/>
                <a:gd name="T49" fmla="*/ 12 h 817"/>
                <a:gd name="T50" fmla="*/ 5 w 816"/>
                <a:gd name="T51" fmla="*/ 9 h 817"/>
                <a:gd name="T52" fmla="*/ 7 w 816"/>
                <a:gd name="T53" fmla="*/ 6 h 817"/>
                <a:gd name="T54" fmla="*/ 10 w 816"/>
                <a:gd name="T55" fmla="*/ 4 h 817"/>
                <a:gd name="T56" fmla="*/ 5 w 816"/>
                <a:gd name="T57" fmla="*/ 5 h 817"/>
                <a:gd name="T58" fmla="*/ 2 w 816"/>
                <a:gd name="T59" fmla="*/ 8 h 817"/>
                <a:gd name="T60" fmla="*/ 0 w 816"/>
                <a:gd name="T61" fmla="*/ 14 h 817"/>
                <a:gd name="T62" fmla="*/ 0 w 816"/>
                <a:gd name="T63" fmla="*/ 17 h 817"/>
                <a:gd name="T64" fmla="*/ 1 w 816"/>
                <a:gd name="T65" fmla="*/ 21 h 817"/>
                <a:gd name="T66" fmla="*/ 3 w 816"/>
                <a:gd name="T67" fmla="*/ 23 h 817"/>
                <a:gd name="T68" fmla="*/ 3 w 816"/>
                <a:gd name="T69" fmla="*/ 26 h 817"/>
                <a:gd name="T70" fmla="*/ 5 w 816"/>
                <a:gd name="T71" fmla="*/ 28 h 817"/>
                <a:gd name="T72" fmla="*/ 7 w 816"/>
                <a:gd name="T73" fmla="*/ 30 h 817"/>
                <a:gd name="T74" fmla="*/ 10 w 816"/>
                <a:gd name="T75" fmla="*/ 31 h 817"/>
                <a:gd name="T76" fmla="*/ 12 w 816"/>
                <a:gd name="T77" fmla="*/ 32 h 817"/>
                <a:gd name="T78" fmla="*/ 14 w 816"/>
                <a:gd name="T79" fmla="*/ 32 h 817"/>
                <a:gd name="T80" fmla="*/ 17 w 816"/>
                <a:gd name="T81" fmla="*/ 33 h 817"/>
                <a:gd name="T82" fmla="*/ 20 w 816"/>
                <a:gd name="T83" fmla="*/ 32 h 817"/>
                <a:gd name="T84" fmla="*/ 22 w 816"/>
                <a:gd name="T85" fmla="*/ 31 h 817"/>
                <a:gd name="T86" fmla="*/ 24 w 816"/>
                <a:gd name="T87" fmla="*/ 30 h 817"/>
                <a:gd name="T88" fmla="*/ 27 w 816"/>
                <a:gd name="T89" fmla="*/ 29 h 817"/>
                <a:gd name="T90" fmla="*/ 28 w 816"/>
                <a:gd name="T91" fmla="*/ 27 h 817"/>
                <a:gd name="T92" fmla="*/ 30 w 816"/>
                <a:gd name="T93" fmla="*/ 25 h 817"/>
                <a:gd name="T94" fmla="*/ 31 w 816"/>
                <a:gd name="T95" fmla="*/ 22 h 817"/>
                <a:gd name="T96" fmla="*/ 32 w 816"/>
                <a:gd name="T97" fmla="*/ 19 h 817"/>
                <a:gd name="T98" fmla="*/ 22 w 816"/>
                <a:gd name="T99" fmla="*/ 1 h 817"/>
                <a:gd name="T100" fmla="*/ 19 w 816"/>
                <a:gd name="T101" fmla="*/ 0 h 817"/>
                <a:gd name="T102" fmla="*/ 16 w 816"/>
                <a:gd name="T103" fmla="*/ 0 h 817"/>
                <a:gd name="T104" fmla="*/ 14 w 816"/>
                <a:gd name="T105" fmla="*/ 0 h 817"/>
                <a:gd name="T106" fmla="*/ 11 w 816"/>
                <a:gd name="T107" fmla="*/ 1 h 817"/>
                <a:gd name="T108" fmla="*/ 13 w 816"/>
                <a:gd name="T109" fmla="*/ 3 h 817"/>
                <a:gd name="T110" fmla="*/ 16 w 816"/>
                <a:gd name="T111" fmla="*/ 3 h 817"/>
                <a:gd name="T112" fmla="*/ 19 w 816"/>
                <a:gd name="T113" fmla="*/ 3 h 817"/>
                <a:gd name="T114" fmla="*/ 22 w 816"/>
                <a:gd name="T115" fmla="*/ 4 h 8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6"/>
                <a:gd name="T175" fmla="*/ 0 h 817"/>
                <a:gd name="T176" fmla="*/ 816 w 816"/>
                <a:gd name="T177" fmla="*/ 817 h 81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6" h="817">
                  <a:moveTo>
                    <a:pt x="816" y="408"/>
                  </a:moveTo>
                  <a:lnTo>
                    <a:pt x="815" y="387"/>
                  </a:lnTo>
                  <a:lnTo>
                    <a:pt x="814" y="366"/>
                  </a:lnTo>
                  <a:lnTo>
                    <a:pt x="811" y="346"/>
                  </a:lnTo>
                  <a:lnTo>
                    <a:pt x="808" y="325"/>
                  </a:lnTo>
                  <a:lnTo>
                    <a:pt x="745" y="313"/>
                  </a:lnTo>
                  <a:lnTo>
                    <a:pt x="782" y="244"/>
                  </a:lnTo>
                  <a:lnTo>
                    <a:pt x="769" y="217"/>
                  </a:lnTo>
                  <a:lnTo>
                    <a:pt x="755" y="192"/>
                  </a:lnTo>
                  <a:lnTo>
                    <a:pt x="738" y="169"/>
                  </a:lnTo>
                  <a:lnTo>
                    <a:pt x="720" y="146"/>
                  </a:lnTo>
                  <a:lnTo>
                    <a:pt x="702" y="124"/>
                  </a:lnTo>
                  <a:lnTo>
                    <a:pt x="680" y="105"/>
                  </a:lnTo>
                  <a:lnTo>
                    <a:pt x="659" y="86"/>
                  </a:lnTo>
                  <a:lnTo>
                    <a:pt x="636" y="69"/>
                  </a:lnTo>
                  <a:lnTo>
                    <a:pt x="564" y="106"/>
                  </a:lnTo>
                  <a:lnTo>
                    <a:pt x="584" y="118"/>
                  </a:lnTo>
                  <a:lnTo>
                    <a:pt x="603" y="130"/>
                  </a:lnTo>
                  <a:lnTo>
                    <a:pt x="622" y="144"/>
                  </a:lnTo>
                  <a:lnTo>
                    <a:pt x="639" y="159"/>
                  </a:lnTo>
                  <a:lnTo>
                    <a:pt x="655" y="175"/>
                  </a:lnTo>
                  <a:lnTo>
                    <a:pt x="670" y="192"/>
                  </a:lnTo>
                  <a:lnTo>
                    <a:pt x="684" y="210"/>
                  </a:lnTo>
                  <a:lnTo>
                    <a:pt x="696" y="229"/>
                  </a:lnTo>
                  <a:lnTo>
                    <a:pt x="708" y="250"/>
                  </a:lnTo>
                  <a:lnTo>
                    <a:pt x="718" y="270"/>
                  </a:lnTo>
                  <a:lnTo>
                    <a:pt x="727" y="292"/>
                  </a:lnTo>
                  <a:lnTo>
                    <a:pt x="734" y="313"/>
                  </a:lnTo>
                  <a:lnTo>
                    <a:pt x="741" y="336"/>
                  </a:lnTo>
                  <a:lnTo>
                    <a:pt x="744" y="360"/>
                  </a:lnTo>
                  <a:lnTo>
                    <a:pt x="747" y="383"/>
                  </a:lnTo>
                  <a:lnTo>
                    <a:pt x="748" y="408"/>
                  </a:lnTo>
                  <a:lnTo>
                    <a:pt x="747" y="426"/>
                  </a:lnTo>
                  <a:lnTo>
                    <a:pt x="746" y="443"/>
                  </a:lnTo>
                  <a:lnTo>
                    <a:pt x="744" y="460"/>
                  </a:lnTo>
                  <a:lnTo>
                    <a:pt x="741" y="476"/>
                  </a:lnTo>
                  <a:lnTo>
                    <a:pt x="737" y="494"/>
                  </a:lnTo>
                  <a:lnTo>
                    <a:pt x="732" y="510"/>
                  </a:lnTo>
                  <a:lnTo>
                    <a:pt x="727" y="525"/>
                  </a:lnTo>
                  <a:lnTo>
                    <a:pt x="721" y="541"/>
                  </a:lnTo>
                  <a:lnTo>
                    <a:pt x="715" y="555"/>
                  </a:lnTo>
                  <a:lnTo>
                    <a:pt x="707" y="570"/>
                  </a:lnTo>
                  <a:lnTo>
                    <a:pt x="699" y="584"/>
                  </a:lnTo>
                  <a:lnTo>
                    <a:pt x="690" y="598"/>
                  </a:lnTo>
                  <a:lnTo>
                    <a:pt x="680" y="611"/>
                  </a:lnTo>
                  <a:lnTo>
                    <a:pt x="670" y="624"/>
                  </a:lnTo>
                  <a:lnTo>
                    <a:pt x="660" y="637"/>
                  </a:lnTo>
                  <a:lnTo>
                    <a:pt x="648" y="649"/>
                  </a:lnTo>
                  <a:lnTo>
                    <a:pt x="636" y="660"/>
                  </a:lnTo>
                  <a:lnTo>
                    <a:pt x="624" y="671"/>
                  </a:lnTo>
                  <a:lnTo>
                    <a:pt x="611" y="680"/>
                  </a:lnTo>
                  <a:lnTo>
                    <a:pt x="598" y="690"/>
                  </a:lnTo>
                  <a:lnTo>
                    <a:pt x="584" y="699"/>
                  </a:lnTo>
                  <a:lnTo>
                    <a:pt x="570" y="707"/>
                  </a:lnTo>
                  <a:lnTo>
                    <a:pt x="555" y="715"/>
                  </a:lnTo>
                  <a:lnTo>
                    <a:pt x="540" y="721"/>
                  </a:lnTo>
                  <a:lnTo>
                    <a:pt x="525" y="728"/>
                  </a:lnTo>
                  <a:lnTo>
                    <a:pt x="508" y="733"/>
                  </a:lnTo>
                  <a:lnTo>
                    <a:pt x="492" y="738"/>
                  </a:lnTo>
                  <a:lnTo>
                    <a:pt x="476" y="741"/>
                  </a:lnTo>
                  <a:lnTo>
                    <a:pt x="460" y="744"/>
                  </a:lnTo>
                  <a:lnTo>
                    <a:pt x="443" y="746"/>
                  </a:lnTo>
                  <a:lnTo>
                    <a:pt x="425" y="747"/>
                  </a:lnTo>
                  <a:lnTo>
                    <a:pt x="408" y="748"/>
                  </a:lnTo>
                  <a:lnTo>
                    <a:pt x="390" y="747"/>
                  </a:lnTo>
                  <a:lnTo>
                    <a:pt x="372" y="746"/>
                  </a:lnTo>
                  <a:lnTo>
                    <a:pt x="356" y="744"/>
                  </a:lnTo>
                  <a:lnTo>
                    <a:pt x="339" y="741"/>
                  </a:lnTo>
                  <a:lnTo>
                    <a:pt x="323" y="738"/>
                  </a:lnTo>
                  <a:lnTo>
                    <a:pt x="306" y="733"/>
                  </a:lnTo>
                  <a:lnTo>
                    <a:pt x="290" y="728"/>
                  </a:lnTo>
                  <a:lnTo>
                    <a:pt x="275" y="721"/>
                  </a:lnTo>
                  <a:lnTo>
                    <a:pt x="260" y="715"/>
                  </a:lnTo>
                  <a:lnTo>
                    <a:pt x="246" y="707"/>
                  </a:lnTo>
                  <a:lnTo>
                    <a:pt x="231" y="699"/>
                  </a:lnTo>
                  <a:lnTo>
                    <a:pt x="218" y="690"/>
                  </a:lnTo>
                  <a:lnTo>
                    <a:pt x="204" y="680"/>
                  </a:lnTo>
                  <a:lnTo>
                    <a:pt x="191" y="671"/>
                  </a:lnTo>
                  <a:lnTo>
                    <a:pt x="179" y="660"/>
                  </a:lnTo>
                  <a:lnTo>
                    <a:pt x="167" y="649"/>
                  </a:lnTo>
                  <a:lnTo>
                    <a:pt x="156" y="637"/>
                  </a:lnTo>
                  <a:lnTo>
                    <a:pt x="146" y="624"/>
                  </a:lnTo>
                  <a:lnTo>
                    <a:pt x="135" y="611"/>
                  </a:lnTo>
                  <a:lnTo>
                    <a:pt x="126" y="598"/>
                  </a:lnTo>
                  <a:lnTo>
                    <a:pt x="116" y="584"/>
                  </a:lnTo>
                  <a:lnTo>
                    <a:pt x="109" y="570"/>
                  </a:lnTo>
                  <a:lnTo>
                    <a:pt x="101" y="555"/>
                  </a:lnTo>
                  <a:lnTo>
                    <a:pt x="94" y="541"/>
                  </a:lnTo>
                  <a:lnTo>
                    <a:pt x="88" y="525"/>
                  </a:lnTo>
                  <a:lnTo>
                    <a:pt x="83" y="510"/>
                  </a:lnTo>
                  <a:lnTo>
                    <a:pt x="79" y="494"/>
                  </a:lnTo>
                  <a:lnTo>
                    <a:pt x="74" y="476"/>
                  </a:lnTo>
                  <a:lnTo>
                    <a:pt x="71" y="460"/>
                  </a:lnTo>
                  <a:lnTo>
                    <a:pt x="69" y="443"/>
                  </a:lnTo>
                  <a:lnTo>
                    <a:pt x="68" y="426"/>
                  </a:lnTo>
                  <a:lnTo>
                    <a:pt x="68" y="408"/>
                  </a:lnTo>
                  <a:lnTo>
                    <a:pt x="69" y="383"/>
                  </a:lnTo>
                  <a:lnTo>
                    <a:pt x="71" y="359"/>
                  </a:lnTo>
                  <a:lnTo>
                    <a:pt x="75" y="335"/>
                  </a:lnTo>
                  <a:lnTo>
                    <a:pt x="82" y="311"/>
                  </a:lnTo>
                  <a:lnTo>
                    <a:pt x="89" y="288"/>
                  </a:lnTo>
                  <a:lnTo>
                    <a:pt x="98" y="267"/>
                  </a:lnTo>
                  <a:lnTo>
                    <a:pt x="109" y="246"/>
                  </a:lnTo>
                  <a:lnTo>
                    <a:pt x="121" y="226"/>
                  </a:lnTo>
                  <a:lnTo>
                    <a:pt x="134" y="206"/>
                  </a:lnTo>
                  <a:lnTo>
                    <a:pt x="149" y="188"/>
                  </a:lnTo>
                  <a:lnTo>
                    <a:pt x="164" y="171"/>
                  </a:lnTo>
                  <a:lnTo>
                    <a:pt x="181" y="154"/>
                  </a:lnTo>
                  <a:lnTo>
                    <a:pt x="200" y="139"/>
                  </a:lnTo>
                  <a:lnTo>
                    <a:pt x="218" y="125"/>
                  </a:lnTo>
                  <a:lnTo>
                    <a:pt x="238" y="113"/>
                  </a:lnTo>
                  <a:lnTo>
                    <a:pt x="259" y="103"/>
                  </a:lnTo>
                  <a:lnTo>
                    <a:pt x="187" y="65"/>
                  </a:lnTo>
                  <a:lnTo>
                    <a:pt x="163" y="81"/>
                  </a:lnTo>
                  <a:lnTo>
                    <a:pt x="140" y="99"/>
                  </a:lnTo>
                  <a:lnTo>
                    <a:pt x="120" y="120"/>
                  </a:lnTo>
                  <a:lnTo>
                    <a:pt x="99" y="140"/>
                  </a:lnTo>
                  <a:lnTo>
                    <a:pt x="81" y="163"/>
                  </a:lnTo>
                  <a:lnTo>
                    <a:pt x="65" y="187"/>
                  </a:lnTo>
                  <a:lnTo>
                    <a:pt x="49" y="213"/>
                  </a:lnTo>
                  <a:lnTo>
                    <a:pt x="36" y="239"/>
                  </a:lnTo>
                  <a:lnTo>
                    <a:pt x="70" y="307"/>
                  </a:lnTo>
                  <a:lnTo>
                    <a:pt x="9" y="318"/>
                  </a:lnTo>
                  <a:lnTo>
                    <a:pt x="5" y="340"/>
                  </a:lnTo>
                  <a:lnTo>
                    <a:pt x="2" y="362"/>
                  </a:lnTo>
                  <a:lnTo>
                    <a:pt x="0" y="386"/>
                  </a:lnTo>
                  <a:lnTo>
                    <a:pt x="0" y="408"/>
                  </a:lnTo>
                  <a:lnTo>
                    <a:pt x="0" y="431"/>
                  </a:lnTo>
                  <a:lnTo>
                    <a:pt x="2" y="453"/>
                  </a:lnTo>
                  <a:lnTo>
                    <a:pt x="5" y="474"/>
                  </a:lnTo>
                  <a:lnTo>
                    <a:pt x="8" y="495"/>
                  </a:lnTo>
                  <a:lnTo>
                    <a:pt x="14" y="516"/>
                  </a:lnTo>
                  <a:lnTo>
                    <a:pt x="20" y="537"/>
                  </a:lnTo>
                  <a:lnTo>
                    <a:pt x="27" y="556"/>
                  </a:lnTo>
                  <a:lnTo>
                    <a:pt x="35" y="576"/>
                  </a:lnTo>
                  <a:lnTo>
                    <a:pt x="77" y="583"/>
                  </a:lnTo>
                  <a:lnTo>
                    <a:pt x="58" y="619"/>
                  </a:lnTo>
                  <a:lnTo>
                    <a:pt x="67" y="633"/>
                  </a:lnTo>
                  <a:lnTo>
                    <a:pt x="76" y="647"/>
                  </a:lnTo>
                  <a:lnTo>
                    <a:pt x="86" y="660"/>
                  </a:lnTo>
                  <a:lnTo>
                    <a:pt x="97" y="673"/>
                  </a:lnTo>
                  <a:lnTo>
                    <a:pt x="108" y="686"/>
                  </a:lnTo>
                  <a:lnTo>
                    <a:pt x="120" y="698"/>
                  </a:lnTo>
                  <a:lnTo>
                    <a:pt x="131" y="709"/>
                  </a:lnTo>
                  <a:lnTo>
                    <a:pt x="143" y="719"/>
                  </a:lnTo>
                  <a:lnTo>
                    <a:pt x="156" y="730"/>
                  </a:lnTo>
                  <a:lnTo>
                    <a:pt x="170" y="740"/>
                  </a:lnTo>
                  <a:lnTo>
                    <a:pt x="183" y="750"/>
                  </a:lnTo>
                  <a:lnTo>
                    <a:pt x="197" y="758"/>
                  </a:lnTo>
                  <a:lnTo>
                    <a:pt x="213" y="767"/>
                  </a:lnTo>
                  <a:lnTo>
                    <a:pt x="227" y="774"/>
                  </a:lnTo>
                  <a:lnTo>
                    <a:pt x="242" y="781"/>
                  </a:lnTo>
                  <a:lnTo>
                    <a:pt x="258" y="787"/>
                  </a:lnTo>
                  <a:lnTo>
                    <a:pt x="273" y="780"/>
                  </a:lnTo>
                  <a:lnTo>
                    <a:pt x="275" y="795"/>
                  </a:lnTo>
                  <a:lnTo>
                    <a:pt x="291" y="799"/>
                  </a:lnTo>
                  <a:lnTo>
                    <a:pt x="308" y="804"/>
                  </a:lnTo>
                  <a:lnTo>
                    <a:pt x="324" y="808"/>
                  </a:lnTo>
                  <a:lnTo>
                    <a:pt x="340" y="811"/>
                  </a:lnTo>
                  <a:lnTo>
                    <a:pt x="356" y="813"/>
                  </a:lnTo>
                  <a:lnTo>
                    <a:pt x="373" y="815"/>
                  </a:lnTo>
                  <a:lnTo>
                    <a:pt x="391" y="817"/>
                  </a:lnTo>
                  <a:lnTo>
                    <a:pt x="408" y="817"/>
                  </a:lnTo>
                  <a:lnTo>
                    <a:pt x="425" y="817"/>
                  </a:lnTo>
                  <a:lnTo>
                    <a:pt x="441" y="815"/>
                  </a:lnTo>
                  <a:lnTo>
                    <a:pt x="459" y="813"/>
                  </a:lnTo>
                  <a:lnTo>
                    <a:pt x="475" y="811"/>
                  </a:lnTo>
                  <a:lnTo>
                    <a:pt x="491" y="808"/>
                  </a:lnTo>
                  <a:lnTo>
                    <a:pt x="507" y="805"/>
                  </a:lnTo>
                  <a:lnTo>
                    <a:pt x="524" y="800"/>
                  </a:lnTo>
                  <a:lnTo>
                    <a:pt x="539" y="795"/>
                  </a:lnTo>
                  <a:lnTo>
                    <a:pt x="542" y="773"/>
                  </a:lnTo>
                  <a:lnTo>
                    <a:pt x="565" y="785"/>
                  </a:lnTo>
                  <a:lnTo>
                    <a:pt x="580" y="779"/>
                  </a:lnTo>
                  <a:lnTo>
                    <a:pt x="595" y="771"/>
                  </a:lnTo>
                  <a:lnTo>
                    <a:pt x="610" y="763"/>
                  </a:lnTo>
                  <a:lnTo>
                    <a:pt x="624" y="755"/>
                  </a:lnTo>
                  <a:lnTo>
                    <a:pt x="638" y="745"/>
                  </a:lnTo>
                  <a:lnTo>
                    <a:pt x="651" y="736"/>
                  </a:lnTo>
                  <a:lnTo>
                    <a:pt x="664" y="726"/>
                  </a:lnTo>
                  <a:lnTo>
                    <a:pt x="677" y="715"/>
                  </a:lnTo>
                  <a:lnTo>
                    <a:pt x="689" y="704"/>
                  </a:lnTo>
                  <a:lnTo>
                    <a:pt x="701" y="692"/>
                  </a:lnTo>
                  <a:lnTo>
                    <a:pt x="711" y="680"/>
                  </a:lnTo>
                  <a:lnTo>
                    <a:pt x="722" y="667"/>
                  </a:lnTo>
                  <a:lnTo>
                    <a:pt x="733" y="655"/>
                  </a:lnTo>
                  <a:lnTo>
                    <a:pt x="743" y="642"/>
                  </a:lnTo>
                  <a:lnTo>
                    <a:pt x="751" y="628"/>
                  </a:lnTo>
                  <a:lnTo>
                    <a:pt x="760" y="613"/>
                  </a:lnTo>
                  <a:lnTo>
                    <a:pt x="745" y="583"/>
                  </a:lnTo>
                  <a:lnTo>
                    <a:pt x="780" y="578"/>
                  </a:lnTo>
                  <a:lnTo>
                    <a:pt x="787" y="558"/>
                  </a:lnTo>
                  <a:lnTo>
                    <a:pt x="795" y="538"/>
                  </a:lnTo>
                  <a:lnTo>
                    <a:pt x="801" y="517"/>
                  </a:lnTo>
                  <a:lnTo>
                    <a:pt x="807" y="496"/>
                  </a:lnTo>
                  <a:lnTo>
                    <a:pt x="811" y="475"/>
                  </a:lnTo>
                  <a:lnTo>
                    <a:pt x="813" y="453"/>
                  </a:lnTo>
                  <a:lnTo>
                    <a:pt x="815" y="431"/>
                  </a:lnTo>
                  <a:lnTo>
                    <a:pt x="816" y="408"/>
                  </a:lnTo>
                  <a:close/>
                  <a:moveTo>
                    <a:pt x="543" y="24"/>
                  </a:moveTo>
                  <a:lnTo>
                    <a:pt x="528" y="18"/>
                  </a:lnTo>
                  <a:lnTo>
                    <a:pt x="511" y="13"/>
                  </a:lnTo>
                  <a:lnTo>
                    <a:pt x="494" y="10"/>
                  </a:lnTo>
                  <a:lnTo>
                    <a:pt x="477" y="7"/>
                  </a:lnTo>
                  <a:lnTo>
                    <a:pt x="460" y="3"/>
                  </a:lnTo>
                  <a:lnTo>
                    <a:pt x="443" y="1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0"/>
                  </a:lnTo>
                  <a:lnTo>
                    <a:pt x="376" y="1"/>
                  </a:lnTo>
                  <a:lnTo>
                    <a:pt x="360" y="3"/>
                  </a:lnTo>
                  <a:lnTo>
                    <a:pt x="345" y="4"/>
                  </a:lnTo>
                  <a:lnTo>
                    <a:pt x="329" y="8"/>
                  </a:lnTo>
                  <a:lnTo>
                    <a:pt x="315" y="11"/>
                  </a:lnTo>
                  <a:lnTo>
                    <a:pt x="300" y="14"/>
                  </a:lnTo>
                  <a:lnTo>
                    <a:pt x="285" y="18"/>
                  </a:lnTo>
                  <a:lnTo>
                    <a:pt x="275" y="95"/>
                  </a:lnTo>
                  <a:lnTo>
                    <a:pt x="290" y="89"/>
                  </a:lnTo>
                  <a:lnTo>
                    <a:pt x="306" y="83"/>
                  </a:lnTo>
                  <a:lnTo>
                    <a:pt x="323" y="79"/>
                  </a:lnTo>
                  <a:lnTo>
                    <a:pt x="339" y="75"/>
                  </a:lnTo>
                  <a:lnTo>
                    <a:pt x="356" y="72"/>
                  </a:lnTo>
                  <a:lnTo>
                    <a:pt x="373" y="70"/>
                  </a:lnTo>
                  <a:lnTo>
                    <a:pt x="390" y="68"/>
                  </a:lnTo>
                  <a:lnTo>
                    <a:pt x="408" y="68"/>
                  </a:lnTo>
                  <a:lnTo>
                    <a:pt x="427" y="69"/>
                  </a:lnTo>
                  <a:lnTo>
                    <a:pt x="447" y="70"/>
                  </a:lnTo>
                  <a:lnTo>
                    <a:pt x="466" y="73"/>
                  </a:lnTo>
                  <a:lnTo>
                    <a:pt x="485" y="77"/>
                  </a:lnTo>
                  <a:lnTo>
                    <a:pt x="503" y="82"/>
                  </a:lnTo>
                  <a:lnTo>
                    <a:pt x="521" y="88"/>
                  </a:lnTo>
                  <a:lnTo>
                    <a:pt x="539" y="94"/>
                  </a:lnTo>
                  <a:lnTo>
                    <a:pt x="555" y="102"/>
                  </a:lnTo>
                  <a:lnTo>
                    <a:pt x="543" y="24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1" name="Freeform 1408"/>
            <p:cNvSpPr>
              <a:spLocks noEditPoints="1"/>
            </p:cNvSpPr>
            <p:nvPr/>
          </p:nvSpPr>
          <p:spPr bwMode="auto">
            <a:xfrm>
              <a:off x="2789" y="1769"/>
              <a:ext cx="148" cy="149"/>
            </a:xfrm>
            <a:custGeom>
              <a:avLst/>
              <a:gdLst>
                <a:gd name="T0" fmla="*/ 30 w 749"/>
                <a:gd name="T1" fmla="*/ 12 h 747"/>
                <a:gd name="T2" fmla="*/ 29 w 749"/>
                <a:gd name="T3" fmla="*/ 9 h 747"/>
                <a:gd name="T4" fmla="*/ 28 w 749"/>
                <a:gd name="T5" fmla="*/ 7 h 747"/>
                <a:gd name="T6" fmla="*/ 26 w 749"/>
                <a:gd name="T7" fmla="*/ 5 h 747"/>
                <a:gd name="T8" fmla="*/ 24 w 749"/>
                <a:gd name="T9" fmla="*/ 3 h 747"/>
                <a:gd name="T10" fmla="*/ 21 w 749"/>
                <a:gd name="T11" fmla="*/ 3 h 747"/>
                <a:gd name="T12" fmla="*/ 19 w 749"/>
                <a:gd name="T13" fmla="*/ 0 h 747"/>
                <a:gd name="T14" fmla="*/ 16 w 749"/>
                <a:gd name="T15" fmla="*/ 0 h 747"/>
                <a:gd name="T16" fmla="*/ 13 w 749"/>
                <a:gd name="T17" fmla="*/ 0 h 747"/>
                <a:gd name="T18" fmla="*/ 11 w 749"/>
                <a:gd name="T19" fmla="*/ 1 h 747"/>
                <a:gd name="T20" fmla="*/ 7 w 749"/>
                <a:gd name="T21" fmla="*/ 2 h 747"/>
                <a:gd name="T22" fmla="*/ 5 w 749"/>
                <a:gd name="T23" fmla="*/ 4 h 747"/>
                <a:gd name="T24" fmla="*/ 3 w 749"/>
                <a:gd name="T25" fmla="*/ 6 h 747"/>
                <a:gd name="T26" fmla="*/ 2 w 749"/>
                <a:gd name="T27" fmla="*/ 8 h 747"/>
                <a:gd name="T28" fmla="*/ 1 w 749"/>
                <a:gd name="T29" fmla="*/ 11 h 747"/>
                <a:gd name="T30" fmla="*/ 0 w 749"/>
                <a:gd name="T31" fmla="*/ 14 h 747"/>
                <a:gd name="T32" fmla="*/ 0 w 749"/>
                <a:gd name="T33" fmla="*/ 18 h 747"/>
                <a:gd name="T34" fmla="*/ 1 w 749"/>
                <a:gd name="T35" fmla="*/ 21 h 747"/>
                <a:gd name="T36" fmla="*/ 2 w 749"/>
                <a:gd name="T37" fmla="*/ 23 h 747"/>
                <a:gd name="T38" fmla="*/ 5 w 749"/>
                <a:gd name="T39" fmla="*/ 26 h 747"/>
                <a:gd name="T40" fmla="*/ 8 w 749"/>
                <a:gd name="T41" fmla="*/ 28 h 747"/>
                <a:gd name="T42" fmla="*/ 12 w 749"/>
                <a:gd name="T43" fmla="*/ 29 h 747"/>
                <a:gd name="T44" fmla="*/ 16 w 749"/>
                <a:gd name="T45" fmla="*/ 30 h 747"/>
                <a:gd name="T46" fmla="*/ 19 w 749"/>
                <a:gd name="T47" fmla="*/ 29 h 747"/>
                <a:gd name="T48" fmla="*/ 22 w 749"/>
                <a:gd name="T49" fmla="*/ 28 h 747"/>
                <a:gd name="T50" fmla="*/ 24 w 749"/>
                <a:gd name="T51" fmla="*/ 27 h 747"/>
                <a:gd name="T52" fmla="*/ 26 w 749"/>
                <a:gd name="T53" fmla="*/ 25 h 747"/>
                <a:gd name="T54" fmla="*/ 28 w 749"/>
                <a:gd name="T55" fmla="*/ 23 h 747"/>
                <a:gd name="T56" fmla="*/ 29 w 749"/>
                <a:gd name="T57" fmla="*/ 20 h 747"/>
                <a:gd name="T58" fmla="*/ 30 w 749"/>
                <a:gd name="T59" fmla="*/ 17 h 747"/>
                <a:gd name="T60" fmla="*/ 27 w 749"/>
                <a:gd name="T61" fmla="*/ 15 h 747"/>
                <a:gd name="T62" fmla="*/ 27 w 749"/>
                <a:gd name="T63" fmla="*/ 17 h 747"/>
                <a:gd name="T64" fmla="*/ 26 w 749"/>
                <a:gd name="T65" fmla="*/ 20 h 747"/>
                <a:gd name="T66" fmla="*/ 25 w 749"/>
                <a:gd name="T67" fmla="*/ 22 h 747"/>
                <a:gd name="T68" fmla="*/ 24 w 749"/>
                <a:gd name="T69" fmla="*/ 23 h 747"/>
                <a:gd name="T70" fmla="*/ 22 w 749"/>
                <a:gd name="T71" fmla="*/ 25 h 747"/>
                <a:gd name="T72" fmla="*/ 20 w 749"/>
                <a:gd name="T73" fmla="*/ 26 h 747"/>
                <a:gd name="T74" fmla="*/ 18 w 749"/>
                <a:gd name="T75" fmla="*/ 27 h 747"/>
                <a:gd name="T76" fmla="*/ 15 w 749"/>
                <a:gd name="T77" fmla="*/ 27 h 747"/>
                <a:gd name="T78" fmla="*/ 13 w 749"/>
                <a:gd name="T79" fmla="*/ 27 h 747"/>
                <a:gd name="T80" fmla="*/ 10 w 749"/>
                <a:gd name="T81" fmla="*/ 26 h 747"/>
                <a:gd name="T82" fmla="*/ 8 w 749"/>
                <a:gd name="T83" fmla="*/ 25 h 747"/>
                <a:gd name="T84" fmla="*/ 6 w 749"/>
                <a:gd name="T85" fmla="*/ 23 h 747"/>
                <a:gd name="T86" fmla="*/ 5 w 749"/>
                <a:gd name="T87" fmla="*/ 22 h 747"/>
                <a:gd name="T88" fmla="*/ 4 w 749"/>
                <a:gd name="T89" fmla="*/ 20 h 747"/>
                <a:gd name="T90" fmla="*/ 3 w 749"/>
                <a:gd name="T91" fmla="*/ 17 h 747"/>
                <a:gd name="T92" fmla="*/ 3 w 749"/>
                <a:gd name="T93" fmla="*/ 15 h 747"/>
                <a:gd name="T94" fmla="*/ 3 w 749"/>
                <a:gd name="T95" fmla="*/ 12 h 747"/>
                <a:gd name="T96" fmla="*/ 4 w 749"/>
                <a:gd name="T97" fmla="*/ 10 h 747"/>
                <a:gd name="T98" fmla="*/ 5 w 749"/>
                <a:gd name="T99" fmla="*/ 8 h 747"/>
                <a:gd name="T100" fmla="*/ 6 w 749"/>
                <a:gd name="T101" fmla="*/ 6 h 747"/>
                <a:gd name="T102" fmla="*/ 8 w 749"/>
                <a:gd name="T103" fmla="*/ 5 h 747"/>
                <a:gd name="T104" fmla="*/ 10 w 749"/>
                <a:gd name="T105" fmla="*/ 4 h 747"/>
                <a:gd name="T106" fmla="*/ 13 w 749"/>
                <a:gd name="T107" fmla="*/ 3 h 747"/>
                <a:gd name="T108" fmla="*/ 15 w 749"/>
                <a:gd name="T109" fmla="*/ 3 h 747"/>
                <a:gd name="T110" fmla="*/ 18 w 749"/>
                <a:gd name="T111" fmla="*/ 3 h 747"/>
                <a:gd name="T112" fmla="*/ 20 w 749"/>
                <a:gd name="T113" fmla="*/ 4 h 747"/>
                <a:gd name="T114" fmla="*/ 22 w 749"/>
                <a:gd name="T115" fmla="*/ 5 h 747"/>
                <a:gd name="T116" fmla="*/ 24 w 749"/>
                <a:gd name="T117" fmla="*/ 6 h 747"/>
                <a:gd name="T118" fmla="*/ 25 w 749"/>
                <a:gd name="T119" fmla="*/ 8 h 747"/>
                <a:gd name="T120" fmla="*/ 26 w 749"/>
                <a:gd name="T121" fmla="*/ 10 h 747"/>
                <a:gd name="T122" fmla="*/ 27 w 749"/>
                <a:gd name="T123" fmla="*/ 12 h 747"/>
                <a:gd name="T124" fmla="*/ 27 w 749"/>
                <a:gd name="T125" fmla="*/ 15 h 7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9"/>
                <a:gd name="T190" fmla="*/ 0 h 747"/>
                <a:gd name="T191" fmla="*/ 749 w 749"/>
                <a:gd name="T192" fmla="*/ 747 h 7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9" h="747">
                  <a:moveTo>
                    <a:pt x="749" y="373"/>
                  </a:moveTo>
                  <a:lnTo>
                    <a:pt x="748" y="351"/>
                  </a:lnTo>
                  <a:lnTo>
                    <a:pt x="747" y="328"/>
                  </a:lnTo>
                  <a:lnTo>
                    <a:pt x="742" y="305"/>
                  </a:lnTo>
                  <a:lnTo>
                    <a:pt x="738" y="284"/>
                  </a:lnTo>
                  <a:lnTo>
                    <a:pt x="712" y="278"/>
                  </a:lnTo>
                  <a:lnTo>
                    <a:pt x="727" y="249"/>
                  </a:lnTo>
                  <a:lnTo>
                    <a:pt x="722" y="233"/>
                  </a:lnTo>
                  <a:lnTo>
                    <a:pt x="715" y="219"/>
                  </a:lnTo>
                  <a:lnTo>
                    <a:pt x="709" y="204"/>
                  </a:lnTo>
                  <a:lnTo>
                    <a:pt x="700" y="190"/>
                  </a:lnTo>
                  <a:lnTo>
                    <a:pt x="693" y="176"/>
                  </a:lnTo>
                  <a:lnTo>
                    <a:pt x="684" y="162"/>
                  </a:lnTo>
                  <a:lnTo>
                    <a:pt x="674" y="149"/>
                  </a:lnTo>
                  <a:lnTo>
                    <a:pt x="664" y="137"/>
                  </a:lnTo>
                  <a:lnTo>
                    <a:pt x="654" y="124"/>
                  </a:lnTo>
                  <a:lnTo>
                    <a:pt x="643" y="112"/>
                  </a:lnTo>
                  <a:lnTo>
                    <a:pt x="631" y="101"/>
                  </a:lnTo>
                  <a:lnTo>
                    <a:pt x="619" y="90"/>
                  </a:lnTo>
                  <a:lnTo>
                    <a:pt x="607" y="80"/>
                  </a:lnTo>
                  <a:lnTo>
                    <a:pt x="594" y="70"/>
                  </a:lnTo>
                  <a:lnTo>
                    <a:pt x="581" y="61"/>
                  </a:lnTo>
                  <a:lnTo>
                    <a:pt x="567" y="53"/>
                  </a:lnTo>
                  <a:lnTo>
                    <a:pt x="524" y="75"/>
                  </a:lnTo>
                  <a:lnTo>
                    <a:pt x="516" y="27"/>
                  </a:lnTo>
                  <a:lnTo>
                    <a:pt x="500" y="20"/>
                  </a:lnTo>
                  <a:lnTo>
                    <a:pt x="483" y="15"/>
                  </a:lnTo>
                  <a:lnTo>
                    <a:pt x="466" y="10"/>
                  </a:lnTo>
                  <a:lnTo>
                    <a:pt x="448" y="6"/>
                  </a:lnTo>
                  <a:lnTo>
                    <a:pt x="430" y="3"/>
                  </a:lnTo>
                  <a:lnTo>
                    <a:pt x="412" y="1"/>
                  </a:lnTo>
                  <a:lnTo>
                    <a:pt x="393" y="0"/>
                  </a:lnTo>
                  <a:lnTo>
                    <a:pt x="375" y="0"/>
                  </a:lnTo>
                  <a:lnTo>
                    <a:pt x="358" y="0"/>
                  </a:lnTo>
                  <a:lnTo>
                    <a:pt x="342" y="1"/>
                  </a:lnTo>
                  <a:lnTo>
                    <a:pt x="325" y="3"/>
                  </a:lnTo>
                  <a:lnTo>
                    <a:pt x="309" y="5"/>
                  </a:lnTo>
                  <a:lnTo>
                    <a:pt x="293" y="8"/>
                  </a:lnTo>
                  <a:lnTo>
                    <a:pt x="278" y="11"/>
                  </a:lnTo>
                  <a:lnTo>
                    <a:pt x="263" y="16"/>
                  </a:lnTo>
                  <a:lnTo>
                    <a:pt x="248" y="21"/>
                  </a:lnTo>
                  <a:lnTo>
                    <a:pt x="240" y="75"/>
                  </a:lnTo>
                  <a:lnTo>
                    <a:pt x="189" y="48"/>
                  </a:lnTo>
                  <a:lnTo>
                    <a:pt x="175" y="57"/>
                  </a:lnTo>
                  <a:lnTo>
                    <a:pt x="161" y="65"/>
                  </a:lnTo>
                  <a:lnTo>
                    <a:pt x="148" y="75"/>
                  </a:lnTo>
                  <a:lnTo>
                    <a:pt x="135" y="85"/>
                  </a:lnTo>
                  <a:lnTo>
                    <a:pt x="123" y="96"/>
                  </a:lnTo>
                  <a:lnTo>
                    <a:pt x="111" y="108"/>
                  </a:lnTo>
                  <a:lnTo>
                    <a:pt x="101" y="119"/>
                  </a:lnTo>
                  <a:lnTo>
                    <a:pt x="89" y="131"/>
                  </a:lnTo>
                  <a:lnTo>
                    <a:pt x="79" y="144"/>
                  </a:lnTo>
                  <a:lnTo>
                    <a:pt x="69" y="157"/>
                  </a:lnTo>
                  <a:lnTo>
                    <a:pt x="60" y="170"/>
                  </a:lnTo>
                  <a:lnTo>
                    <a:pt x="52" y="184"/>
                  </a:lnTo>
                  <a:lnTo>
                    <a:pt x="43" y="198"/>
                  </a:lnTo>
                  <a:lnTo>
                    <a:pt x="36" y="213"/>
                  </a:lnTo>
                  <a:lnTo>
                    <a:pt x="29" y="229"/>
                  </a:lnTo>
                  <a:lnTo>
                    <a:pt x="23" y="244"/>
                  </a:lnTo>
                  <a:lnTo>
                    <a:pt x="37" y="272"/>
                  </a:lnTo>
                  <a:lnTo>
                    <a:pt x="13" y="276"/>
                  </a:lnTo>
                  <a:lnTo>
                    <a:pt x="8" y="300"/>
                  </a:lnTo>
                  <a:lnTo>
                    <a:pt x="3" y="324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7"/>
                  </a:lnTo>
                  <a:lnTo>
                    <a:pt x="3" y="420"/>
                  </a:lnTo>
                  <a:lnTo>
                    <a:pt x="7" y="442"/>
                  </a:lnTo>
                  <a:lnTo>
                    <a:pt x="12" y="465"/>
                  </a:lnTo>
                  <a:lnTo>
                    <a:pt x="17" y="487"/>
                  </a:lnTo>
                  <a:lnTo>
                    <a:pt x="25" y="508"/>
                  </a:lnTo>
                  <a:lnTo>
                    <a:pt x="34" y="529"/>
                  </a:lnTo>
                  <a:lnTo>
                    <a:pt x="43" y="548"/>
                  </a:lnTo>
                  <a:lnTo>
                    <a:pt x="44" y="548"/>
                  </a:lnTo>
                  <a:lnTo>
                    <a:pt x="44" y="549"/>
                  </a:lnTo>
                  <a:lnTo>
                    <a:pt x="56" y="571"/>
                  </a:lnTo>
                  <a:lnTo>
                    <a:pt x="70" y="591"/>
                  </a:lnTo>
                  <a:lnTo>
                    <a:pt x="86" y="611"/>
                  </a:lnTo>
                  <a:lnTo>
                    <a:pt x="103" y="629"/>
                  </a:lnTo>
                  <a:lnTo>
                    <a:pt x="120" y="648"/>
                  </a:lnTo>
                  <a:lnTo>
                    <a:pt x="138" y="664"/>
                  </a:lnTo>
                  <a:lnTo>
                    <a:pt x="159" y="679"/>
                  </a:lnTo>
                  <a:lnTo>
                    <a:pt x="180" y="693"/>
                  </a:lnTo>
                  <a:lnTo>
                    <a:pt x="201" y="705"/>
                  </a:lnTo>
                  <a:lnTo>
                    <a:pt x="224" y="716"/>
                  </a:lnTo>
                  <a:lnTo>
                    <a:pt x="248" y="725"/>
                  </a:lnTo>
                  <a:lnTo>
                    <a:pt x="271" y="733"/>
                  </a:lnTo>
                  <a:lnTo>
                    <a:pt x="296" y="739"/>
                  </a:lnTo>
                  <a:lnTo>
                    <a:pt x="322" y="744"/>
                  </a:lnTo>
                  <a:lnTo>
                    <a:pt x="348" y="747"/>
                  </a:lnTo>
                  <a:lnTo>
                    <a:pt x="375" y="747"/>
                  </a:lnTo>
                  <a:lnTo>
                    <a:pt x="393" y="747"/>
                  </a:lnTo>
                  <a:lnTo>
                    <a:pt x="413" y="746"/>
                  </a:lnTo>
                  <a:lnTo>
                    <a:pt x="431" y="743"/>
                  </a:lnTo>
                  <a:lnTo>
                    <a:pt x="450" y="739"/>
                  </a:lnTo>
                  <a:lnTo>
                    <a:pt x="468" y="735"/>
                  </a:lnTo>
                  <a:lnTo>
                    <a:pt x="486" y="731"/>
                  </a:lnTo>
                  <a:lnTo>
                    <a:pt x="504" y="724"/>
                  </a:lnTo>
                  <a:lnTo>
                    <a:pt x="521" y="718"/>
                  </a:lnTo>
                  <a:lnTo>
                    <a:pt x="537" y="710"/>
                  </a:lnTo>
                  <a:lnTo>
                    <a:pt x="553" y="703"/>
                  </a:lnTo>
                  <a:lnTo>
                    <a:pt x="568" y="693"/>
                  </a:lnTo>
                  <a:lnTo>
                    <a:pt x="583" y="683"/>
                  </a:lnTo>
                  <a:lnTo>
                    <a:pt x="599" y="674"/>
                  </a:lnTo>
                  <a:lnTo>
                    <a:pt x="613" y="662"/>
                  </a:lnTo>
                  <a:lnTo>
                    <a:pt x="627" y="650"/>
                  </a:lnTo>
                  <a:lnTo>
                    <a:pt x="640" y="638"/>
                  </a:lnTo>
                  <a:lnTo>
                    <a:pt x="651" y="625"/>
                  </a:lnTo>
                  <a:lnTo>
                    <a:pt x="663" y="611"/>
                  </a:lnTo>
                  <a:lnTo>
                    <a:pt x="674" y="597"/>
                  </a:lnTo>
                  <a:lnTo>
                    <a:pt x="685" y="583"/>
                  </a:lnTo>
                  <a:lnTo>
                    <a:pt x="695" y="568"/>
                  </a:lnTo>
                  <a:lnTo>
                    <a:pt x="703" y="551"/>
                  </a:lnTo>
                  <a:lnTo>
                    <a:pt x="712" y="535"/>
                  </a:lnTo>
                  <a:lnTo>
                    <a:pt x="720" y="519"/>
                  </a:lnTo>
                  <a:lnTo>
                    <a:pt x="726" y="502"/>
                  </a:lnTo>
                  <a:lnTo>
                    <a:pt x="732" y="485"/>
                  </a:lnTo>
                  <a:lnTo>
                    <a:pt x="737" y="467"/>
                  </a:lnTo>
                  <a:lnTo>
                    <a:pt x="741" y="449"/>
                  </a:lnTo>
                  <a:lnTo>
                    <a:pt x="744" y="431"/>
                  </a:lnTo>
                  <a:lnTo>
                    <a:pt x="747" y="411"/>
                  </a:lnTo>
                  <a:lnTo>
                    <a:pt x="749" y="393"/>
                  </a:lnTo>
                  <a:lnTo>
                    <a:pt x="749" y="373"/>
                  </a:lnTo>
                  <a:close/>
                  <a:moveTo>
                    <a:pt x="681" y="373"/>
                  </a:moveTo>
                  <a:lnTo>
                    <a:pt x="681" y="389"/>
                  </a:lnTo>
                  <a:lnTo>
                    <a:pt x="680" y="405"/>
                  </a:lnTo>
                  <a:lnTo>
                    <a:pt x="677" y="420"/>
                  </a:lnTo>
                  <a:lnTo>
                    <a:pt x="674" y="435"/>
                  </a:lnTo>
                  <a:lnTo>
                    <a:pt x="671" y="450"/>
                  </a:lnTo>
                  <a:lnTo>
                    <a:pt x="667" y="464"/>
                  </a:lnTo>
                  <a:lnTo>
                    <a:pt x="662" y="478"/>
                  </a:lnTo>
                  <a:lnTo>
                    <a:pt x="657" y="492"/>
                  </a:lnTo>
                  <a:lnTo>
                    <a:pt x="650" y="506"/>
                  </a:lnTo>
                  <a:lnTo>
                    <a:pt x="644" y="519"/>
                  </a:lnTo>
                  <a:lnTo>
                    <a:pt x="636" y="532"/>
                  </a:lnTo>
                  <a:lnTo>
                    <a:pt x="629" y="544"/>
                  </a:lnTo>
                  <a:lnTo>
                    <a:pt x="620" y="557"/>
                  </a:lnTo>
                  <a:lnTo>
                    <a:pt x="610" y="568"/>
                  </a:lnTo>
                  <a:lnTo>
                    <a:pt x="601" y="580"/>
                  </a:lnTo>
                  <a:lnTo>
                    <a:pt x="591" y="589"/>
                  </a:lnTo>
                  <a:lnTo>
                    <a:pt x="580" y="600"/>
                  </a:lnTo>
                  <a:lnTo>
                    <a:pt x="569" y="610"/>
                  </a:lnTo>
                  <a:lnTo>
                    <a:pt x="558" y="618"/>
                  </a:lnTo>
                  <a:lnTo>
                    <a:pt x="546" y="627"/>
                  </a:lnTo>
                  <a:lnTo>
                    <a:pt x="534" y="635"/>
                  </a:lnTo>
                  <a:lnTo>
                    <a:pt x="521" y="642"/>
                  </a:lnTo>
                  <a:lnTo>
                    <a:pt x="508" y="649"/>
                  </a:lnTo>
                  <a:lnTo>
                    <a:pt x="494" y="655"/>
                  </a:lnTo>
                  <a:lnTo>
                    <a:pt x="480" y="661"/>
                  </a:lnTo>
                  <a:lnTo>
                    <a:pt x="466" y="666"/>
                  </a:lnTo>
                  <a:lnTo>
                    <a:pt x="451" y="669"/>
                  </a:lnTo>
                  <a:lnTo>
                    <a:pt x="437" y="674"/>
                  </a:lnTo>
                  <a:lnTo>
                    <a:pt x="421" y="676"/>
                  </a:lnTo>
                  <a:lnTo>
                    <a:pt x="406" y="678"/>
                  </a:lnTo>
                  <a:lnTo>
                    <a:pt x="390" y="679"/>
                  </a:lnTo>
                  <a:lnTo>
                    <a:pt x="375" y="679"/>
                  </a:lnTo>
                  <a:lnTo>
                    <a:pt x="359" y="679"/>
                  </a:lnTo>
                  <a:lnTo>
                    <a:pt x="344" y="678"/>
                  </a:lnTo>
                  <a:lnTo>
                    <a:pt x="329" y="676"/>
                  </a:lnTo>
                  <a:lnTo>
                    <a:pt x="313" y="674"/>
                  </a:lnTo>
                  <a:lnTo>
                    <a:pt x="298" y="669"/>
                  </a:lnTo>
                  <a:lnTo>
                    <a:pt x="283" y="666"/>
                  </a:lnTo>
                  <a:lnTo>
                    <a:pt x="269" y="661"/>
                  </a:lnTo>
                  <a:lnTo>
                    <a:pt x="255" y="655"/>
                  </a:lnTo>
                  <a:lnTo>
                    <a:pt x="242" y="649"/>
                  </a:lnTo>
                  <a:lnTo>
                    <a:pt x="229" y="642"/>
                  </a:lnTo>
                  <a:lnTo>
                    <a:pt x="216" y="635"/>
                  </a:lnTo>
                  <a:lnTo>
                    <a:pt x="203" y="627"/>
                  </a:lnTo>
                  <a:lnTo>
                    <a:pt x="191" y="618"/>
                  </a:lnTo>
                  <a:lnTo>
                    <a:pt x="180" y="610"/>
                  </a:lnTo>
                  <a:lnTo>
                    <a:pt x="169" y="600"/>
                  </a:lnTo>
                  <a:lnTo>
                    <a:pt x="158" y="589"/>
                  </a:lnTo>
                  <a:lnTo>
                    <a:pt x="148" y="580"/>
                  </a:lnTo>
                  <a:lnTo>
                    <a:pt x="138" y="568"/>
                  </a:lnTo>
                  <a:lnTo>
                    <a:pt x="130" y="557"/>
                  </a:lnTo>
                  <a:lnTo>
                    <a:pt x="121" y="544"/>
                  </a:lnTo>
                  <a:lnTo>
                    <a:pt x="113" y="532"/>
                  </a:lnTo>
                  <a:lnTo>
                    <a:pt x="105" y="519"/>
                  </a:lnTo>
                  <a:lnTo>
                    <a:pt x="98" y="506"/>
                  </a:lnTo>
                  <a:lnTo>
                    <a:pt x="93" y="492"/>
                  </a:lnTo>
                  <a:lnTo>
                    <a:pt x="87" y="478"/>
                  </a:lnTo>
                  <a:lnTo>
                    <a:pt x="82" y="464"/>
                  </a:lnTo>
                  <a:lnTo>
                    <a:pt x="78" y="450"/>
                  </a:lnTo>
                  <a:lnTo>
                    <a:pt x="75" y="435"/>
                  </a:lnTo>
                  <a:lnTo>
                    <a:pt x="71" y="420"/>
                  </a:lnTo>
                  <a:lnTo>
                    <a:pt x="70" y="405"/>
                  </a:lnTo>
                  <a:lnTo>
                    <a:pt x="69" y="389"/>
                  </a:lnTo>
                  <a:lnTo>
                    <a:pt x="68" y="373"/>
                  </a:lnTo>
                  <a:lnTo>
                    <a:pt x="69" y="357"/>
                  </a:lnTo>
                  <a:lnTo>
                    <a:pt x="70" y="342"/>
                  </a:lnTo>
                  <a:lnTo>
                    <a:pt x="71" y="327"/>
                  </a:lnTo>
                  <a:lnTo>
                    <a:pt x="75" y="312"/>
                  </a:lnTo>
                  <a:lnTo>
                    <a:pt x="78" y="297"/>
                  </a:lnTo>
                  <a:lnTo>
                    <a:pt x="82" y="283"/>
                  </a:lnTo>
                  <a:lnTo>
                    <a:pt x="87" y="269"/>
                  </a:lnTo>
                  <a:lnTo>
                    <a:pt x="93" y="254"/>
                  </a:lnTo>
                  <a:lnTo>
                    <a:pt x="98" y="240"/>
                  </a:lnTo>
                  <a:lnTo>
                    <a:pt x="105" y="227"/>
                  </a:lnTo>
                  <a:lnTo>
                    <a:pt x="113" y="215"/>
                  </a:lnTo>
                  <a:lnTo>
                    <a:pt x="121" y="202"/>
                  </a:lnTo>
                  <a:lnTo>
                    <a:pt x="130" y="190"/>
                  </a:lnTo>
                  <a:lnTo>
                    <a:pt x="138" y="179"/>
                  </a:lnTo>
                  <a:lnTo>
                    <a:pt x="148" y="167"/>
                  </a:lnTo>
                  <a:lnTo>
                    <a:pt x="158" y="157"/>
                  </a:lnTo>
                  <a:lnTo>
                    <a:pt x="169" y="146"/>
                  </a:lnTo>
                  <a:lnTo>
                    <a:pt x="180" y="137"/>
                  </a:lnTo>
                  <a:lnTo>
                    <a:pt x="191" y="128"/>
                  </a:lnTo>
                  <a:lnTo>
                    <a:pt x="203" y="119"/>
                  </a:lnTo>
                  <a:lnTo>
                    <a:pt x="216" y="112"/>
                  </a:lnTo>
                  <a:lnTo>
                    <a:pt x="229" y="104"/>
                  </a:lnTo>
                  <a:lnTo>
                    <a:pt x="242" y="97"/>
                  </a:lnTo>
                  <a:lnTo>
                    <a:pt x="255" y="91"/>
                  </a:lnTo>
                  <a:lnTo>
                    <a:pt x="269" y="86"/>
                  </a:lnTo>
                  <a:lnTo>
                    <a:pt x="283" y="81"/>
                  </a:lnTo>
                  <a:lnTo>
                    <a:pt x="298" y="76"/>
                  </a:lnTo>
                  <a:lnTo>
                    <a:pt x="313" y="73"/>
                  </a:lnTo>
                  <a:lnTo>
                    <a:pt x="329" y="71"/>
                  </a:lnTo>
                  <a:lnTo>
                    <a:pt x="344" y="69"/>
                  </a:lnTo>
                  <a:lnTo>
                    <a:pt x="359" y="68"/>
                  </a:lnTo>
                  <a:lnTo>
                    <a:pt x="375" y="68"/>
                  </a:lnTo>
                  <a:lnTo>
                    <a:pt x="390" y="68"/>
                  </a:lnTo>
                  <a:lnTo>
                    <a:pt x="406" y="69"/>
                  </a:lnTo>
                  <a:lnTo>
                    <a:pt x="421" y="71"/>
                  </a:lnTo>
                  <a:lnTo>
                    <a:pt x="437" y="73"/>
                  </a:lnTo>
                  <a:lnTo>
                    <a:pt x="451" y="76"/>
                  </a:lnTo>
                  <a:lnTo>
                    <a:pt x="466" y="81"/>
                  </a:lnTo>
                  <a:lnTo>
                    <a:pt x="480" y="86"/>
                  </a:lnTo>
                  <a:lnTo>
                    <a:pt x="494" y="91"/>
                  </a:lnTo>
                  <a:lnTo>
                    <a:pt x="508" y="97"/>
                  </a:lnTo>
                  <a:lnTo>
                    <a:pt x="521" y="104"/>
                  </a:lnTo>
                  <a:lnTo>
                    <a:pt x="534" y="112"/>
                  </a:lnTo>
                  <a:lnTo>
                    <a:pt x="546" y="119"/>
                  </a:lnTo>
                  <a:lnTo>
                    <a:pt x="558" y="128"/>
                  </a:lnTo>
                  <a:lnTo>
                    <a:pt x="569" y="137"/>
                  </a:lnTo>
                  <a:lnTo>
                    <a:pt x="580" y="146"/>
                  </a:lnTo>
                  <a:lnTo>
                    <a:pt x="591" y="157"/>
                  </a:lnTo>
                  <a:lnTo>
                    <a:pt x="601" y="167"/>
                  </a:lnTo>
                  <a:lnTo>
                    <a:pt x="610" y="179"/>
                  </a:lnTo>
                  <a:lnTo>
                    <a:pt x="620" y="190"/>
                  </a:lnTo>
                  <a:lnTo>
                    <a:pt x="629" y="202"/>
                  </a:lnTo>
                  <a:lnTo>
                    <a:pt x="636" y="215"/>
                  </a:lnTo>
                  <a:lnTo>
                    <a:pt x="644" y="227"/>
                  </a:lnTo>
                  <a:lnTo>
                    <a:pt x="650" y="240"/>
                  </a:lnTo>
                  <a:lnTo>
                    <a:pt x="657" y="254"/>
                  </a:lnTo>
                  <a:lnTo>
                    <a:pt x="662" y="269"/>
                  </a:lnTo>
                  <a:lnTo>
                    <a:pt x="667" y="283"/>
                  </a:lnTo>
                  <a:lnTo>
                    <a:pt x="671" y="297"/>
                  </a:lnTo>
                  <a:lnTo>
                    <a:pt x="674" y="312"/>
                  </a:lnTo>
                  <a:lnTo>
                    <a:pt x="677" y="327"/>
                  </a:lnTo>
                  <a:lnTo>
                    <a:pt x="680" y="342"/>
                  </a:lnTo>
                  <a:lnTo>
                    <a:pt x="681" y="357"/>
                  </a:lnTo>
                  <a:lnTo>
                    <a:pt x="681" y="373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2" name="Freeform 1409"/>
            <p:cNvSpPr>
              <a:spLocks noEditPoints="1"/>
            </p:cNvSpPr>
            <p:nvPr/>
          </p:nvSpPr>
          <p:spPr bwMode="auto">
            <a:xfrm>
              <a:off x="2796" y="1780"/>
              <a:ext cx="136" cy="134"/>
            </a:xfrm>
            <a:custGeom>
              <a:avLst/>
              <a:gdLst>
                <a:gd name="T0" fmla="*/ 27 w 680"/>
                <a:gd name="T1" fmla="*/ 11 h 680"/>
                <a:gd name="T2" fmla="*/ 26 w 680"/>
                <a:gd name="T3" fmla="*/ 7 h 680"/>
                <a:gd name="T4" fmla="*/ 23 w 680"/>
                <a:gd name="T5" fmla="*/ 4 h 680"/>
                <a:gd name="T6" fmla="*/ 21 w 680"/>
                <a:gd name="T7" fmla="*/ 2 h 680"/>
                <a:gd name="T8" fmla="*/ 19 w 680"/>
                <a:gd name="T9" fmla="*/ 1 h 680"/>
                <a:gd name="T10" fmla="*/ 16 w 680"/>
                <a:gd name="T11" fmla="*/ 0 h 680"/>
                <a:gd name="T12" fmla="*/ 13 w 680"/>
                <a:gd name="T13" fmla="*/ 0 h 680"/>
                <a:gd name="T14" fmla="*/ 10 w 680"/>
                <a:gd name="T15" fmla="*/ 0 h 680"/>
                <a:gd name="T16" fmla="*/ 8 w 680"/>
                <a:gd name="T17" fmla="*/ 2 h 680"/>
                <a:gd name="T18" fmla="*/ 5 w 680"/>
                <a:gd name="T19" fmla="*/ 3 h 680"/>
                <a:gd name="T20" fmla="*/ 3 w 680"/>
                <a:gd name="T21" fmla="*/ 6 h 680"/>
                <a:gd name="T22" fmla="*/ 1 w 680"/>
                <a:gd name="T23" fmla="*/ 9 h 680"/>
                <a:gd name="T24" fmla="*/ 0 w 680"/>
                <a:gd name="T25" fmla="*/ 13 h 680"/>
                <a:gd name="T26" fmla="*/ 0 w 680"/>
                <a:gd name="T27" fmla="*/ 16 h 680"/>
                <a:gd name="T28" fmla="*/ 1 w 680"/>
                <a:gd name="T29" fmla="*/ 18 h 680"/>
                <a:gd name="T30" fmla="*/ 2 w 680"/>
                <a:gd name="T31" fmla="*/ 21 h 680"/>
                <a:gd name="T32" fmla="*/ 4 w 680"/>
                <a:gd name="T33" fmla="*/ 23 h 680"/>
                <a:gd name="T34" fmla="*/ 5 w 680"/>
                <a:gd name="T35" fmla="*/ 24 h 680"/>
                <a:gd name="T36" fmla="*/ 8 w 680"/>
                <a:gd name="T37" fmla="*/ 26 h 680"/>
                <a:gd name="T38" fmla="*/ 10 w 680"/>
                <a:gd name="T39" fmla="*/ 27 h 680"/>
                <a:gd name="T40" fmla="*/ 13 w 680"/>
                <a:gd name="T41" fmla="*/ 27 h 680"/>
                <a:gd name="T42" fmla="*/ 16 w 680"/>
                <a:gd name="T43" fmla="*/ 27 h 680"/>
                <a:gd name="T44" fmla="*/ 18 w 680"/>
                <a:gd name="T45" fmla="*/ 26 h 680"/>
                <a:gd name="T46" fmla="*/ 21 w 680"/>
                <a:gd name="T47" fmla="*/ 25 h 680"/>
                <a:gd name="T48" fmla="*/ 23 w 680"/>
                <a:gd name="T49" fmla="*/ 24 h 680"/>
                <a:gd name="T50" fmla="*/ 24 w 680"/>
                <a:gd name="T51" fmla="*/ 22 h 680"/>
                <a:gd name="T52" fmla="*/ 26 w 680"/>
                <a:gd name="T53" fmla="*/ 19 h 680"/>
                <a:gd name="T54" fmla="*/ 27 w 680"/>
                <a:gd name="T55" fmla="*/ 17 h 680"/>
                <a:gd name="T56" fmla="*/ 27 w 680"/>
                <a:gd name="T57" fmla="*/ 14 h 680"/>
                <a:gd name="T58" fmla="*/ 24 w 680"/>
                <a:gd name="T59" fmla="*/ 15 h 680"/>
                <a:gd name="T60" fmla="*/ 24 w 680"/>
                <a:gd name="T61" fmla="*/ 17 h 680"/>
                <a:gd name="T62" fmla="*/ 23 w 680"/>
                <a:gd name="T63" fmla="*/ 19 h 680"/>
                <a:gd name="T64" fmla="*/ 22 w 680"/>
                <a:gd name="T65" fmla="*/ 21 h 680"/>
                <a:gd name="T66" fmla="*/ 21 w 680"/>
                <a:gd name="T67" fmla="*/ 22 h 680"/>
                <a:gd name="T68" fmla="*/ 19 w 680"/>
                <a:gd name="T69" fmla="*/ 23 h 680"/>
                <a:gd name="T70" fmla="*/ 17 w 680"/>
                <a:gd name="T71" fmla="*/ 24 h 680"/>
                <a:gd name="T72" fmla="*/ 15 w 680"/>
                <a:gd name="T73" fmla="*/ 24 h 680"/>
                <a:gd name="T74" fmla="*/ 12 w 680"/>
                <a:gd name="T75" fmla="*/ 24 h 680"/>
                <a:gd name="T76" fmla="*/ 10 w 680"/>
                <a:gd name="T77" fmla="*/ 24 h 680"/>
                <a:gd name="T78" fmla="*/ 8 w 680"/>
                <a:gd name="T79" fmla="*/ 23 h 680"/>
                <a:gd name="T80" fmla="*/ 7 w 680"/>
                <a:gd name="T81" fmla="*/ 22 h 680"/>
                <a:gd name="T82" fmla="*/ 5 w 680"/>
                <a:gd name="T83" fmla="*/ 21 h 680"/>
                <a:gd name="T84" fmla="*/ 4 w 680"/>
                <a:gd name="T85" fmla="*/ 19 h 680"/>
                <a:gd name="T86" fmla="*/ 3 w 680"/>
                <a:gd name="T87" fmla="*/ 17 h 680"/>
                <a:gd name="T88" fmla="*/ 3 w 680"/>
                <a:gd name="T89" fmla="*/ 15 h 680"/>
                <a:gd name="T90" fmla="*/ 3 w 680"/>
                <a:gd name="T91" fmla="*/ 12 h 680"/>
                <a:gd name="T92" fmla="*/ 3 w 680"/>
                <a:gd name="T93" fmla="*/ 10 h 680"/>
                <a:gd name="T94" fmla="*/ 4 w 680"/>
                <a:gd name="T95" fmla="*/ 8 h 680"/>
                <a:gd name="T96" fmla="*/ 5 w 680"/>
                <a:gd name="T97" fmla="*/ 7 h 680"/>
                <a:gd name="T98" fmla="*/ 7 w 680"/>
                <a:gd name="T99" fmla="*/ 5 h 680"/>
                <a:gd name="T100" fmla="*/ 8 w 680"/>
                <a:gd name="T101" fmla="*/ 4 h 680"/>
                <a:gd name="T102" fmla="*/ 10 w 680"/>
                <a:gd name="T103" fmla="*/ 3 h 680"/>
                <a:gd name="T104" fmla="*/ 12 w 680"/>
                <a:gd name="T105" fmla="*/ 3 h 680"/>
                <a:gd name="T106" fmla="*/ 15 w 680"/>
                <a:gd name="T107" fmla="*/ 3 h 680"/>
                <a:gd name="T108" fmla="*/ 17 w 680"/>
                <a:gd name="T109" fmla="*/ 3 h 680"/>
                <a:gd name="T110" fmla="*/ 19 w 680"/>
                <a:gd name="T111" fmla="*/ 4 h 680"/>
                <a:gd name="T112" fmla="*/ 21 w 680"/>
                <a:gd name="T113" fmla="*/ 5 h 680"/>
                <a:gd name="T114" fmla="*/ 22 w 680"/>
                <a:gd name="T115" fmla="*/ 7 h 680"/>
                <a:gd name="T116" fmla="*/ 23 w 680"/>
                <a:gd name="T117" fmla="*/ 8 h 680"/>
                <a:gd name="T118" fmla="*/ 24 w 680"/>
                <a:gd name="T119" fmla="*/ 10 h 680"/>
                <a:gd name="T120" fmla="*/ 24 w 680"/>
                <a:gd name="T121" fmla="*/ 12 h 6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80"/>
                <a:gd name="T184" fmla="*/ 0 h 680"/>
                <a:gd name="T185" fmla="*/ 680 w 680"/>
                <a:gd name="T186" fmla="*/ 680 h 68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80" h="680">
                  <a:moveTo>
                    <a:pt x="680" y="340"/>
                  </a:moveTo>
                  <a:lnTo>
                    <a:pt x="679" y="315"/>
                  </a:lnTo>
                  <a:lnTo>
                    <a:pt x="676" y="292"/>
                  </a:lnTo>
                  <a:lnTo>
                    <a:pt x="673" y="268"/>
                  </a:lnTo>
                  <a:lnTo>
                    <a:pt x="666" y="245"/>
                  </a:lnTo>
                  <a:lnTo>
                    <a:pt x="659" y="224"/>
                  </a:lnTo>
                  <a:lnTo>
                    <a:pt x="650" y="202"/>
                  </a:lnTo>
                  <a:lnTo>
                    <a:pt x="640" y="182"/>
                  </a:lnTo>
                  <a:lnTo>
                    <a:pt x="628" y="161"/>
                  </a:lnTo>
                  <a:lnTo>
                    <a:pt x="616" y="142"/>
                  </a:lnTo>
                  <a:lnTo>
                    <a:pt x="602" y="124"/>
                  </a:lnTo>
                  <a:lnTo>
                    <a:pt x="587" y="107"/>
                  </a:lnTo>
                  <a:lnTo>
                    <a:pt x="571" y="91"/>
                  </a:lnTo>
                  <a:lnTo>
                    <a:pt x="554" y="76"/>
                  </a:lnTo>
                  <a:lnTo>
                    <a:pt x="535" y="62"/>
                  </a:lnTo>
                  <a:lnTo>
                    <a:pt x="516" y="50"/>
                  </a:lnTo>
                  <a:lnTo>
                    <a:pt x="496" y="38"/>
                  </a:lnTo>
                  <a:lnTo>
                    <a:pt x="489" y="42"/>
                  </a:lnTo>
                  <a:lnTo>
                    <a:pt x="487" y="34"/>
                  </a:lnTo>
                  <a:lnTo>
                    <a:pt x="471" y="26"/>
                  </a:lnTo>
                  <a:lnTo>
                    <a:pt x="453" y="20"/>
                  </a:lnTo>
                  <a:lnTo>
                    <a:pt x="435" y="14"/>
                  </a:lnTo>
                  <a:lnTo>
                    <a:pt x="417" y="9"/>
                  </a:lnTo>
                  <a:lnTo>
                    <a:pt x="398" y="5"/>
                  </a:lnTo>
                  <a:lnTo>
                    <a:pt x="379" y="2"/>
                  </a:lnTo>
                  <a:lnTo>
                    <a:pt x="359" y="1"/>
                  </a:lnTo>
                  <a:lnTo>
                    <a:pt x="340" y="0"/>
                  </a:lnTo>
                  <a:lnTo>
                    <a:pt x="322" y="0"/>
                  </a:lnTo>
                  <a:lnTo>
                    <a:pt x="305" y="2"/>
                  </a:lnTo>
                  <a:lnTo>
                    <a:pt x="288" y="4"/>
                  </a:lnTo>
                  <a:lnTo>
                    <a:pt x="271" y="7"/>
                  </a:lnTo>
                  <a:lnTo>
                    <a:pt x="255" y="11"/>
                  </a:lnTo>
                  <a:lnTo>
                    <a:pt x="238" y="15"/>
                  </a:lnTo>
                  <a:lnTo>
                    <a:pt x="222" y="21"/>
                  </a:lnTo>
                  <a:lnTo>
                    <a:pt x="207" y="27"/>
                  </a:lnTo>
                  <a:lnTo>
                    <a:pt x="205" y="42"/>
                  </a:lnTo>
                  <a:lnTo>
                    <a:pt x="191" y="35"/>
                  </a:lnTo>
                  <a:lnTo>
                    <a:pt x="170" y="45"/>
                  </a:lnTo>
                  <a:lnTo>
                    <a:pt x="150" y="57"/>
                  </a:lnTo>
                  <a:lnTo>
                    <a:pt x="132" y="71"/>
                  </a:lnTo>
                  <a:lnTo>
                    <a:pt x="113" y="86"/>
                  </a:lnTo>
                  <a:lnTo>
                    <a:pt x="96" y="103"/>
                  </a:lnTo>
                  <a:lnTo>
                    <a:pt x="81" y="120"/>
                  </a:lnTo>
                  <a:lnTo>
                    <a:pt x="66" y="138"/>
                  </a:lnTo>
                  <a:lnTo>
                    <a:pt x="53" y="158"/>
                  </a:lnTo>
                  <a:lnTo>
                    <a:pt x="41" y="178"/>
                  </a:lnTo>
                  <a:lnTo>
                    <a:pt x="30" y="199"/>
                  </a:lnTo>
                  <a:lnTo>
                    <a:pt x="21" y="220"/>
                  </a:lnTo>
                  <a:lnTo>
                    <a:pt x="14" y="243"/>
                  </a:lnTo>
                  <a:lnTo>
                    <a:pt x="7" y="267"/>
                  </a:lnTo>
                  <a:lnTo>
                    <a:pt x="3" y="291"/>
                  </a:lnTo>
                  <a:lnTo>
                    <a:pt x="1" y="315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3" y="392"/>
                  </a:lnTo>
                  <a:lnTo>
                    <a:pt x="6" y="408"/>
                  </a:lnTo>
                  <a:lnTo>
                    <a:pt x="11" y="426"/>
                  </a:lnTo>
                  <a:lnTo>
                    <a:pt x="15" y="442"/>
                  </a:lnTo>
                  <a:lnTo>
                    <a:pt x="20" y="457"/>
                  </a:lnTo>
                  <a:lnTo>
                    <a:pt x="26" y="473"/>
                  </a:lnTo>
                  <a:lnTo>
                    <a:pt x="33" y="487"/>
                  </a:lnTo>
                  <a:lnTo>
                    <a:pt x="41" y="502"/>
                  </a:lnTo>
                  <a:lnTo>
                    <a:pt x="48" y="516"/>
                  </a:lnTo>
                  <a:lnTo>
                    <a:pt x="58" y="530"/>
                  </a:lnTo>
                  <a:lnTo>
                    <a:pt x="67" y="543"/>
                  </a:lnTo>
                  <a:lnTo>
                    <a:pt x="78" y="556"/>
                  </a:lnTo>
                  <a:lnTo>
                    <a:pt x="88" y="569"/>
                  </a:lnTo>
                  <a:lnTo>
                    <a:pt x="99" y="581"/>
                  </a:lnTo>
                  <a:lnTo>
                    <a:pt x="111" y="592"/>
                  </a:lnTo>
                  <a:lnTo>
                    <a:pt x="123" y="603"/>
                  </a:lnTo>
                  <a:lnTo>
                    <a:pt x="136" y="612"/>
                  </a:lnTo>
                  <a:lnTo>
                    <a:pt x="150" y="622"/>
                  </a:lnTo>
                  <a:lnTo>
                    <a:pt x="163" y="631"/>
                  </a:lnTo>
                  <a:lnTo>
                    <a:pt x="178" y="639"/>
                  </a:lnTo>
                  <a:lnTo>
                    <a:pt x="192" y="647"/>
                  </a:lnTo>
                  <a:lnTo>
                    <a:pt x="207" y="653"/>
                  </a:lnTo>
                  <a:lnTo>
                    <a:pt x="222" y="660"/>
                  </a:lnTo>
                  <a:lnTo>
                    <a:pt x="238" y="665"/>
                  </a:lnTo>
                  <a:lnTo>
                    <a:pt x="255" y="670"/>
                  </a:lnTo>
                  <a:lnTo>
                    <a:pt x="271" y="674"/>
                  </a:lnTo>
                  <a:lnTo>
                    <a:pt x="288" y="676"/>
                  </a:lnTo>
                  <a:lnTo>
                    <a:pt x="304" y="678"/>
                  </a:lnTo>
                  <a:lnTo>
                    <a:pt x="322" y="679"/>
                  </a:lnTo>
                  <a:lnTo>
                    <a:pt x="340" y="680"/>
                  </a:lnTo>
                  <a:lnTo>
                    <a:pt x="357" y="679"/>
                  </a:lnTo>
                  <a:lnTo>
                    <a:pt x="375" y="678"/>
                  </a:lnTo>
                  <a:lnTo>
                    <a:pt x="392" y="676"/>
                  </a:lnTo>
                  <a:lnTo>
                    <a:pt x="408" y="674"/>
                  </a:lnTo>
                  <a:lnTo>
                    <a:pt x="424" y="670"/>
                  </a:lnTo>
                  <a:lnTo>
                    <a:pt x="440" y="665"/>
                  </a:lnTo>
                  <a:lnTo>
                    <a:pt x="457" y="660"/>
                  </a:lnTo>
                  <a:lnTo>
                    <a:pt x="472" y="653"/>
                  </a:lnTo>
                  <a:lnTo>
                    <a:pt x="487" y="647"/>
                  </a:lnTo>
                  <a:lnTo>
                    <a:pt x="502" y="639"/>
                  </a:lnTo>
                  <a:lnTo>
                    <a:pt x="516" y="631"/>
                  </a:lnTo>
                  <a:lnTo>
                    <a:pt x="530" y="622"/>
                  </a:lnTo>
                  <a:lnTo>
                    <a:pt x="543" y="612"/>
                  </a:lnTo>
                  <a:lnTo>
                    <a:pt x="556" y="603"/>
                  </a:lnTo>
                  <a:lnTo>
                    <a:pt x="568" y="592"/>
                  </a:lnTo>
                  <a:lnTo>
                    <a:pt x="580" y="581"/>
                  </a:lnTo>
                  <a:lnTo>
                    <a:pt x="592" y="569"/>
                  </a:lnTo>
                  <a:lnTo>
                    <a:pt x="602" y="556"/>
                  </a:lnTo>
                  <a:lnTo>
                    <a:pt x="612" y="543"/>
                  </a:lnTo>
                  <a:lnTo>
                    <a:pt x="622" y="530"/>
                  </a:lnTo>
                  <a:lnTo>
                    <a:pt x="631" y="516"/>
                  </a:lnTo>
                  <a:lnTo>
                    <a:pt x="639" y="502"/>
                  </a:lnTo>
                  <a:lnTo>
                    <a:pt x="647" y="487"/>
                  </a:lnTo>
                  <a:lnTo>
                    <a:pt x="653" y="473"/>
                  </a:lnTo>
                  <a:lnTo>
                    <a:pt x="659" y="457"/>
                  </a:lnTo>
                  <a:lnTo>
                    <a:pt x="664" y="442"/>
                  </a:lnTo>
                  <a:lnTo>
                    <a:pt x="669" y="426"/>
                  </a:lnTo>
                  <a:lnTo>
                    <a:pt x="673" y="408"/>
                  </a:lnTo>
                  <a:lnTo>
                    <a:pt x="676" y="392"/>
                  </a:lnTo>
                  <a:lnTo>
                    <a:pt x="678" y="375"/>
                  </a:lnTo>
                  <a:lnTo>
                    <a:pt x="679" y="358"/>
                  </a:lnTo>
                  <a:lnTo>
                    <a:pt x="680" y="340"/>
                  </a:lnTo>
                  <a:close/>
                  <a:moveTo>
                    <a:pt x="612" y="340"/>
                  </a:moveTo>
                  <a:lnTo>
                    <a:pt x="611" y="354"/>
                  </a:lnTo>
                  <a:lnTo>
                    <a:pt x="610" y="368"/>
                  </a:lnTo>
                  <a:lnTo>
                    <a:pt x="609" y="381"/>
                  </a:lnTo>
                  <a:lnTo>
                    <a:pt x="607" y="395"/>
                  </a:lnTo>
                  <a:lnTo>
                    <a:pt x="604" y="408"/>
                  </a:lnTo>
                  <a:lnTo>
                    <a:pt x="599" y="421"/>
                  </a:lnTo>
                  <a:lnTo>
                    <a:pt x="595" y="434"/>
                  </a:lnTo>
                  <a:lnTo>
                    <a:pt x="591" y="446"/>
                  </a:lnTo>
                  <a:lnTo>
                    <a:pt x="585" y="458"/>
                  </a:lnTo>
                  <a:lnTo>
                    <a:pt x="579" y="470"/>
                  </a:lnTo>
                  <a:lnTo>
                    <a:pt x="572" y="482"/>
                  </a:lnTo>
                  <a:lnTo>
                    <a:pt x="566" y="493"/>
                  </a:lnTo>
                  <a:lnTo>
                    <a:pt x="558" y="503"/>
                  </a:lnTo>
                  <a:lnTo>
                    <a:pt x="550" y="513"/>
                  </a:lnTo>
                  <a:lnTo>
                    <a:pt x="541" y="523"/>
                  </a:lnTo>
                  <a:lnTo>
                    <a:pt x="532" y="533"/>
                  </a:lnTo>
                  <a:lnTo>
                    <a:pt x="523" y="541"/>
                  </a:lnTo>
                  <a:lnTo>
                    <a:pt x="513" y="550"/>
                  </a:lnTo>
                  <a:lnTo>
                    <a:pt x="502" y="558"/>
                  </a:lnTo>
                  <a:lnTo>
                    <a:pt x="492" y="566"/>
                  </a:lnTo>
                  <a:lnTo>
                    <a:pt x="480" y="572"/>
                  </a:lnTo>
                  <a:lnTo>
                    <a:pt x="470" y="580"/>
                  </a:lnTo>
                  <a:lnTo>
                    <a:pt x="458" y="585"/>
                  </a:lnTo>
                  <a:lnTo>
                    <a:pt x="446" y="591"/>
                  </a:lnTo>
                  <a:lnTo>
                    <a:pt x="433" y="596"/>
                  </a:lnTo>
                  <a:lnTo>
                    <a:pt x="421" y="601"/>
                  </a:lnTo>
                  <a:lnTo>
                    <a:pt x="408" y="604"/>
                  </a:lnTo>
                  <a:lnTo>
                    <a:pt x="394" y="607"/>
                  </a:lnTo>
                  <a:lnTo>
                    <a:pt x="381" y="609"/>
                  </a:lnTo>
                  <a:lnTo>
                    <a:pt x="367" y="611"/>
                  </a:lnTo>
                  <a:lnTo>
                    <a:pt x="354" y="612"/>
                  </a:lnTo>
                  <a:lnTo>
                    <a:pt x="340" y="612"/>
                  </a:lnTo>
                  <a:lnTo>
                    <a:pt x="326" y="612"/>
                  </a:lnTo>
                  <a:lnTo>
                    <a:pt x="312" y="611"/>
                  </a:lnTo>
                  <a:lnTo>
                    <a:pt x="298" y="609"/>
                  </a:lnTo>
                  <a:lnTo>
                    <a:pt x="285" y="607"/>
                  </a:lnTo>
                  <a:lnTo>
                    <a:pt x="272" y="604"/>
                  </a:lnTo>
                  <a:lnTo>
                    <a:pt x="259" y="601"/>
                  </a:lnTo>
                  <a:lnTo>
                    <a:pt x="246" y="596"/>
                  </a:lnTo>
                  <a:lnTo>
                    <a:pt x="234" y="591"/>
                  </a:lnTo>
                  <a:lnTo>
                    <a:pt x="221" y="585"/>
                  </a:lnTo>
                  <a:lnTo>
                    <a:pt x="210" y="580"/>
                  </a:lnTo>
                  <a:lnTo>
                    <a:pt x="199" y="572"/>
                  </a:lnTo>
                  <a:lnTo>
                    <a:pt x="188" y="566"/>
                  </a:lnTo>
                  <a:lnTo>
                    <a:pt x="177" y="558"/>
                  </a:lnTo>
                  <a:lnTo>
                    <a:pt x="166" y="550"/>
                  </a:lnTo>
                  <a:lnTo>
                    <a:pt x="156" y="541"/>
                  </a:lnTo>
                  <a:lnTo>
                    <a:pt x="148" y="533"/>
                  </a:lnTo>
                  <a:lnTo>
                    <a:pt x="138" y="523"/>
                  </a:lnTo>
                  <a:lnTo>
                    <a:pt x="129" y="513"/>
                  </a:lnTo>
                  <a:lnTo>
                    <a:pt x="122" y="503"/>
                  </a:lnTo>
                  <a:lnTo>
                    <a:pt x="114" y="493"/>
                  </a:lnTo>
                  <a:lnTo>
                    <a:pt x="107" y="482"/>
                  </a:lnTo>
                  <a:lnTo>
                    <a:pt x="100" y="470"/>
                  </a:lnTo>
                  <a:lnTo>
                    <a:pt x="95" y="458"/>
                  </a:lnTo>
                  <a:lnTo>
                    <a:pt x="89" y="446"/>
                  </a:lnTo>
                  <a:lnTo>
                    <a:pt x="84" y="434"/>
                  </a:lnTo>
                  <a:lnTo>
                    <a:pt x="80" y="421"/>
                  </a:lnTo>
                  <a:lnTo>
                    <a:pt x="76" y="408"/>
                  </a:lnTo>
                  <a:lnTo>
                    <a:pt x="73" y="395"/>
                  </a:lnTo>
                  <a:lnTo>
                    <a:pt x="71" y="381"/>
                  </a:lnTo>
                  <a:lnTo>
                    <a:pt x="69" y="368"/>
                  </a:lnTo>
                  <a:lnTo>
                    <a:pt x="68" y="354"/>
                  </a:lnTo>
                  <a:lnTo>
                    <a:pt x="68" y="340"/>
                  </a:lnTo>
                  <a:lnTo>
                    <a:pt x="68" y="326"/>
                  </a:lnTo>
                  <a:lnTo>
                    <a:pt x="69" y="312"/>
                  </a:lnTo>
                  <a:lnTo>
                    <a:pt x="71" y="299"/>
                  </a:lnTo>
                  <a:lnTo>
                    <a:pt x="73" y="285"/>
                  </a:lnTo>
                  <a:lnTo>
                    <a:pt x="76" y="272"/>
                  </a:lnTo>
                  <a:lnTo>
                    <a:pt x="80" y="259"/>
                  </a:lnTo>
                  <a:lnTo>
                    <a:pt x="84" y="246"/>
                  </a:lnTo>
                  <a:lnTo>
                    <a:pt x="89" y="234"/>
                  </a:lnTo>
                  <a:lnTo>
                    <a:pt x="95" y="223"/>
                  </a:lnTo>
                  <a:lnTo>
                    <a:pt x="100" y="211"/>
                  </a:lnTo>
                  <a:lnTo>
                    <a:pt x="107" y="199"/>
                  </a:lnTo>
                  <a:lnTo>
                    <a:pt x="114" y="188"/>
                  </a:lnTo>
                  <a:lnTo>
                    <a:pt x="122" y="177"/>
                  </a:lnTo>
                  <a:lnTo>
                    <a:pt x="129" y="167"/>
                  </a:lnTo>
                  <a:lnTo>
                    <a:pt x="138" y="158"/>
                  </a:lnTo>
                  <a:lnTo>
                    <a:pt x="148" y="148"/>
                  </a:lnTo>
                  <a:lnTo>
                    <a:pt x="156" y="138"/>
                  </a:lnTo>
                  <a:lnTo>
                    <a:pt x="166" y="131"/>
                  </a:lnTo>
                  <a:lnTo>
                    <a:pt x="177" y="122"/>
                  </a:lnTo>
                  <a:lnTo>
                    <a:pt x="188" y="115"/>
                  </a:lnTo>
                  <a:lnTo>
                    <a:pt x="199" y="107"/>
                  </a:lnTo>
                  <a:lnTo>
                    <a:pt x="210" y="101"/>
                  </a:lnTo>
                  <a:lnTo>
                    <a:pt x="221" y="95"/>
                  </a:lnTo>
                  <a:lnTo>
                    <a:pt x="234" y="90"/>
                  </a:lnTo>
                  <a:lnTo>
                    <a:pt x="246" y="84"/>
                  </a:lnTo>
                  <a:lnTo>
                    <a:pt x="259" y="80"/>
                  </a:lnTo>
                  <a:lnTo>
                    <a:pt x="272" y="77"/>
                  </a:lnTo>
                  <a:lnTo>
                    <a:pt x="285" y="74"/>
                  </a:lnTo>
                  <a:lnTo>
                    <a:pt x="298" y="71"/>
                  </a:lnTo>
                  <a:lnTo>
                    <a:pt x="312" y="69"/>
                  </a:lnTo>
                  <a:lnTo>
                    <a:pt x="326" y="68"/>
                  </a:lnTo>
                  <a:lnTo>
                    <a:pt x="340" y="68"/>
                  </a:lnTo>
                  <a:lnTo>
                    <a:pt x="354" y="68"/>
                  </a:lnTo>
                  <a:lnTo>
                    <a:pt x="367" y="69"/>
                  </a:lnTo>
                  <a:lnTo>
                    <a:pt x="381" y="71"/>
                  </a:lnTo>
                  <a:lnTo>
                    <a:pt x="394" y="74"/>
                  </a:lnTo>
                  <a:lnTo>
                    <a:pt x="408" y="77"/>
                  </a:lnTo>
                  <a:lnTo>
                    <a:pt x="421" y="80"/>
                  </a:lnTo>
                  <a:lnTo>
                    <a:pt x="433" y="84"/>
                  </a:lnTo>
                  <a:lnTo>
                    <a:pt x="446" y="90"/>
                  </a:lnTo>
                  <a:lnTo>
                    <a:pt x="458" y="95"/>
                  </a:lnTo>
                  <a:lnTo>
                    <a:pt x="470" y="101"/>
                  </a:lnTo>
                  <a:lnTo>
                    <a:pt x="480" y="107"/>
                  </a:lnTo>
                  <a:lnTo>
                    <a:pt x="492" y="115"/>
                  </a:lnTo>
                  <a:lnTo>
                    <a:pt x="502" y="122"/>
                  </a:lnTo>
                  <a:lnTo>
                    <a:pt x="513" y="131"/>
                  </a:lnTo>
                  <a:lnTo>
                    <a:pt x="523" y="138"/>
                  </a:lnTo>
                  <a:lnTo>
                    <a:pt x="532" y="148"/>
                  </a:lnTo>
                  <a:lnTo>
                    <a:pt x="541" y="158"/>
                  </a:lnTo>
                  <a:lnTo>
                    <a:pt x="550" y="167"/>
                  </a:lnTo>
                  <a:lnTo>
                    <a:pt x="558" y="177"/>
                  </a:lnTo>
                  <a:lnTo>
                    <a:pt x="566" y="188"/>
                  </a:lnTo>
                  <a:lnTo>
                    <a:pt x="572" y="199"/>
                  </a:lnTo>
                  <a:lnTo>
                    <a:pt x="579" y="211"/>
                  </a:lnTo>
                  <a:lnTo>
                    <a:pt x="585" y="223"/>
                  </a:lnTo>
                  <a:lnTo>
                    <a:pt x="591" y="234"/>
                  </a:lnTo>
                  <a:lnTo>
                    <a:pt x="595" y="246"/>
                  </a:lnTo>
                  <a:lnTo>
                    <a:pt x="599" y="259"/>
                  </a:lnTo>
                  <a:lnTo>
                    <a:pt x="604" y="272"/>
                  </a:lnTo>
                  <a:lnTo>
                    <a:pt x="607" y="285"/>
                  </a:lnTo>
                  <a:lnTo>
                    <a:pt x="609" y="299"/>
                  </a:lnTo>
                  <a:lnTo>
                    <a:pt x="610" y="312"/>
                  </a:lnTo>
                  <a:lnTo>
                    <a:pt x="611" y="326"/>
                  </a:lnTo>
                  <a:lnTo>
                    <a:pt x="612" y="340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3" name="Freeform 1410"/>
            <p:cNvSpPr>
              <a:spLocks noEditPoints="1"/>
            </p:cNvSpPr>
            <p:nvPr/>
          </p:nvSpPr>
          <p:spPr bwMode="auto">
            <a:xfrm>
              <a:off x="2800" y="1784"/>
              <a:ext cx="124" cy="127"/>
            </a:xfrm>
            <a:custGeom>
              <a:avLst/>
              <a:gdLst>
                <a:gd name="T0" fmla="*/ 24 w 613"/>
                <a:gd name="T1" fmla="*/ 10 h 611"/>
                <a:gd name="T2" fmla="*/ 23 w 613"/>
                <a:gd name="T3" fmla="*/ 7 h 611"/>
                <a:gd name="T4" fmla="*/ 22 w 613"/>
                <a:gd name="T5" fmla="*/ 4 h 611"/>
                <a:gd name="T6" fmla="*/ 20 w 613"/>
                <a:gd name="T7" fmla="*/ 2 h 611"/>
                <a:gd name="T8" fmla="*/ 17 w 613"/>
                <a:gd name="T9" fmla="*/ 1 h 611"/>
                <a:gd name="T10" fmla="*/ 14 w 613"/>
                <a:gd name="T11" fmla="*/ 0 h 611"/>
                <a:gd name="T12" fmla="*/ 11 w 613"/>
                <a:gd name="T13" fmla="*/ 0 h 611"/>
                <a:gd name="T14" fmla="*/ 8 w 613"/>
                <a:gd name="T15" fmla="*/ 1 h 611"/>
                <a:gd name="T16" fmla="*/ 5 w 613"/>
                <a:gd name="T17" fmla="*/ 2 h 611"/>
                <a:gd name="T18" fmla="*/ 3 w 613"/>
                <a:gd name="T19" fmla="*/ 4 h 611"/>
                <a:gd name="T20" fmla="*/ 1 w 613"/>
                <a:gd name="T21" fmla="*/ 6 h 611"/>
                <a:gd name="T22" fmla="*/ 0 w 613"/>
                <a:gd name="T23" fmla="*/ 9 h 611"/>
                <a:gd name="T24" fmla="*/ 0 w 613"/>
                <a:gd name="T25" fmla="*/ 12 h 611"/>
                <a:gd name="T26" fmla="*/ 0 w 613"/>
                <a:gd name="T27" fmla="*/ 16 h 611"/>
                <a:gd name="T28" fmla="*/ 1 w 613"/>
                <a:gd name="T29" fmla="*/ 18 h 611"/>
                <a:gd name="T30" fmla="*/ 3 w 613"/>
                <a:gd name="T31" fmla="*/ 21 h 611"/>
                <a:gd name="T32" fmla="*/ 5 w 613"/>
                <a:gd name="T33" fmla="*/ 23 h 611"/>
                <a:gd name="T34" fmla="*/ 8 w 613"/>
                <a:gd name="T35" fmla="*/ 24 h 611"/>
                <a:gd name="T36" fmla="*/ 11 w 613"/>
                <a:gd name="T37" fmla="*/ 25 h 611"/>
                <a:gd name="T38" fmla="*/ 14 w 613"/>
                <a:gd name="T39" fmla="*/ 25 h 611"/>
                <a:gd name="T40" fmla="*/ 17 w 613"/>
                <a:gd name="T41" fmla="*/ 24 h 611"/>
                <a:gd name="T42" fmla="*/ 20 w 613"/>
                <a:gd name="T43" fmla="*/ 22 h 611"/>
                <a:gd name="T44" fmla="*/ 22 w 613"/>
                <a:gd name="T45" fmla="*/ 20 h 611"/>
                <a:gd name="T46" fmla="*/ 23 w 613"/>
                <a:gd name="T47" fmla="*/ 18 h 611"/>
                <a:gd name="T48" fmla="*/ 24 w 613"/>
                <a:gd name="T49" fmla="*/ 15 h 611"/>
                <a:gd name="T50" fmla="*/ 22 w 613"/>
                <a:gd name="T51" fmla="*/ 12 h 611"/>
                <a:gd name="T52" fmla="*/ 22 w 613"/>
                <a:gd name="T53" fmla="*/ 15 h 611"/>
                <a:gd name="T54" fmla="*/ 21 w 613"/>
                <a:gd name="T55" fmla="*/ 17 h 611"/>
                <a:gd name="T56" fmla="*/ 19 w 613"/>
                <a:gd name="T57" fmla="*/ 19 h 611"/>
                <a:gd name="T58" fmla="*/ 18 w 613"/>
                <a:gd name="T59" fmla="*/ 20 h 611"/>
                <a:gd name="T60" fmla="*/ 16 w 613"/>
                <a:gd name="T61" fmla="*/ 21 h 611"/>
                <a:gd name="T62" fmla="*/ 13 w 613"/>
                <a:gd name="T63" fmla="*/ 22 h 611"/>
                <a:gd name="T64" fmla="*/ 11 w 613"/>
                <a:gd name="T65" fmla="*/ 22 h 611"/>
                <a:gd name="T66" fmla="*/ 9 w 613"/>
                <a:gd name="T67" fmla="*/ 21 h 611"/>
                <a:gd name="T68" fmla="*/ 7 w 613"/>
                <a:gd name="T69" fmla="*/ 20 h 611"/>
                <a:gd name="T70" fmla="*/ 5 w 613"/>
                <a:gd name="T71" fmla="*/ 19 h 611"/>
                <a:gd name="T72" fmla="*/ 4 w 613"/>
                <a:gd name="T73" fmla="*/ 17 h 611"/>
                <a:gd name="T74" fmla="*/ 3 w 613"/>
                <a:gd name="T75" fmla="*/ 14 h 611"/>
                <a:gd name="T76" fmla="*/ 3 w 613"/>
                <a:gd name="T77" fmla="*/ 12 h 611"/>
                <a:gd name="T78" fmla="*/ 3 w 613"/>
                <a:gd name="T79" fmla="*/ 9 h 611"/>
                <a:gd name="T80" fmla="*/ 4 w 613"/>
                <a:gd name="T81" fmla="*/ 7 h 611"/>
                <a:gd name="T82" fmla="*/ 6 w 613"/>
                <a:gd name="T83" fmla="*/ 6 h 611"/>
                <a:gd name="T84" fmla="*/ 7 w 613"/>
                <a:gd name="T85" fmla="*/ 4 h 611"/>
                <a:gd name="T86" fmla="*/ 9 w 613"/>
                <a:gd name="T87" fmla="*/ 3 h 611"/>
                <a:gd name="T88" fmla="*/ 12 w 613"/>
                <a:gd name="T89" fmla="*/ 3 h 611"/>
                <a:gd name="T90" fmla="*/ 14 w 613"/>
                <a:gd name="T91" fmla="*/ 3 h 611"/>
                <a:gd name="T92" fmla="*/ 16 w 613"/>
                <a:gd name="T93" fmla="*/ 4 h 611"/>
                <a:gd name="T94" fmla="*/ 18 w 613"/>
                <a:gd name="T95" fmla="*/ 5 h 611"/>
                <a:gd name="T96" fmla="*/ 20 w 613"/>
                <a:gd name="T97" fmla="*/ 7 h 611"/>
                <a:gd name="T98" fmla="*/ 21 w 613"/>
                <a:gd name="T99" fmla="*/ 9 h 611"/>
                <a:gd name="T100" fmla="*/ 22 w 613"/>
                <a:gd name="T101" fmla="*/ 11 h 6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13"/>
                <a:gd name="T154" fmla="*/ 0 h 611"/>
                <a:gd name="T155" fmla="*/ 613 w 613"/>
                <a:gd name="T156" fmla="*/ 611 h 61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13" h="611">
                  <a:moveTo>
                    <a:pt x="613" y="305"/>
                  </a:moveTo>
                  <a:lnTo>
                    <a:pt x="613" y="289"/>
                  </a:lnTo>
                  <a:lnTo>
                    <a:pt x="612" y="274"/>
                  </a:lnTo>
                  <a:lnTo>
                    <a:pt x="609" y="259"/>
                  </a:lnTo>
                  <a:lnTo>
                    <a:pt x="606" y="244"/>
                  </a:lnTo>
                  <a:lnTo>
                    <a:pt x="603" y="229"/>
                  </a:lnTo>
                  <a:lnTo>
                    <a:pt x="599" y="215"/>
                  </a:lnTo>
                  <a:lnTo>
                    <a:pt x="594" y="201"/>
                  </a:lnTo>
                  <a:lnTo>
                    <a:pt x="589" y="186"/>
                  </a:lnTo>
                  <a:lnTo>
                    <a:pt x="582" y="172"/>
                  </a:lnTo>
                  <a:lnTo>
                    <a:pt x="576" y="159"/>
                  </a:lnTo>
                  <a:lnTo>
                    <a:pt x="568" y="147"/>
                  </a:lnTo>
                  <a:lnTo>
                    <a:pt x="561" y="134"/>
                  </a:lnTo>
                  <a:lnTo>
                    <a:pt x="552" y="122"/>
                  </a:lnTo>
                  <a:lnTo>
                    <a:pt x="542" y="111"/>
                  </a:lnTo>
                  <a:lnTo>
                    <a:pt x="533" y="99"/>
                  </a:lnTo>
                  <a:lnTo>
                    <a:pt x="523" y="89"/>
                  </a:lnTo>
                  <a:lnTo>
                    <a:pt x="512" y="78"/>
                  </a:lnTo>
                  <a:lnTo>
                    <a:pt x="501" y="69"/>
                  </a:lnTo>
                  <a:lnTo>
                    <a:pt x="490" y="60"/>
                  </a:lnTo>
                  <a:lnTo>
                    <a:pt x="478" y="51"/>
                  </a:lnTo>
                  <a:lnTo>
                    <a:pt x="466" y="44"/>
                  </a:lnTo>
                  <a:lnTo>
                    <a:pt x="453" y="36"/>
                  </a:lnTo>
                  <a:lnTo>
                    <a:pt x="440" y="29"/>
                  </a:lnTo>
                  <a:lnTo>
                    <a:pt x="426" y="23"/>
                  </a:lnTo>
                  <a:lnTo>
                    <a:pt x="412" y="18"/>
                  </a:lnTo>
                  <a:lnTo>
                    <a:pt x="398" y="13"/>
                  </a:lnTo>
                  <a:lnTo>
                    <a:pt x="383" y="8"/>
                  </a:lnTo>
                  <a:lnTo>
                    <a:pt x="369" y="5"/>
                  </a:lnTo>
                  <a:lnTo>
                    <a:pt x="353" y="3"/>
                  </a:lnTo>
                  <a:lnTo>
                    <a:pt x="338" y="1"/>
                  </a:lnTo>
                  <a:lnTo>
                    <a:pt x="322" y="0"/>
                  </a:lnTo>
                  <a:lnTo>
                    <a:pt x="307" y="0"/>
                  </a:lnTo>
                  <a:lnTo>
                    <a:pt x="291" y="0"/>
                  </a:lnTo>
                  <a:lnTo>
                    <a:pt x="276" y="1"/>
                  </a:lnTo>
                  <a:lnTo>
                    <a:pt x="261" y="3"/>
                  </a:lnTo>
                  <a:lnTo>
                    <a:pt x="245" y="5"/>
                  </a:lnTo>
                  <a:lnTo>
                    <a:pt x="230" y="8"/>
                  </a:lnTo>
                  <a:lnTo>
                    <a:pt x="215" y="13"/>
                  </a:lnTo>
                  <a:lnTo>
                    <a:pt x="201" y="18"/>
                  </a:lnTo>
                  <a:lnTo>
                    <a:pt x="187" y="23"/>
                  </a:lnTo>
                  <a:lnTo>
                    <a:pt x="174" y="29"/>
                  </a:lnTo>
                  <a:lnTo>
                    <a:pt x="161" y="36"/>
                  </a:lnTo>
                  <a:lnTo>
                    <a:pt x="148" y="44"/>
                  </a:lnTo>
                  <a:lnTo>
                    <a:pt x="135" y="51"/>
                  </a:lnTo>
                  <a:lnTo>
                    <a:pt x="123" y="60"/>
                  </a:lnTo>
                  <a:lnTo>
                    <a:pt x="112" y="69"/>
                  </a:lnTo>
                  <a:lnTo>
                    <a:pt x="101" y="78"/>
                  </a:lnTo>
                  <a:lnTo>
                    <a:pt x="90" y="89"/>
                  </a:lnTo>
                  <a:lnTo>
                    <a:pt x="80" y="99"/>
                  </a:lnTo>
                  <a:lnTo>
                    <a:pt x="70" y="111"/>
                  </a:lnTo>
                  <a:lnTo>
                    <a:pt x="62" y="122"/>
                  </a:lnTo>
                  <a:lnTo>
                    <a:pt x="53" y="134"/>
                  </a:lnTo>
                  <a:lnTo>
                    <a:pt x="45" y="147"/>
                  </a:lnTo>
                  <a:lnTo>
                    <a:pt x="37" y="159"/>
                  </a:lnTo>
                  <a:lnTo>
                    <a:pt x="30" y="172"/>
                  </a:lnTo>
                  <a:lnTo>
                    <a:pt x="25" y="186"/>
                  </a:lnTo>
                  <a:lnTo>
                    <a:pt x="19" y="201"/>
                  </a:lnTo>
                  <a:lnTo>
                    <a:pt x="14" y="215"/>
                  </a:lnTo>
                  <a:lnTo>
                    <a:pt x="10" y="229"/>
                  </a:lnTo>
                  <a:lnTo>
                    <a:pt x="7" y="244"/>
                  </a:lnTo>
                  <a:lnTo>
                    <a:pt x="3" y="259"/>
                  </a:lnTo>
                  <a:lnTo>
                    <a:pt x="2" y="274"/>
                  </a:lnTo>
                  <a:lnTo>
                    <a:pt x="1" y="289"/>
                  </a:lnTo>
                  <a:lnTo>
                    <a:pt x="0" y="305"/>
                  </a:lnTo>
                  <a:lnTo>
                    <a:pt x="1" y="321"/>
                  </a:lnTo>
                  <a:lnTo>
                    <a:pt x="2" y="337"/>
                  </a:lnTo>
                  <a:lnTo>
                    <a:pt x="3" y="352"/>
                  </a:lnTo>
                  <a:lnTo>
                    <a:pt x="7" y="367"/>
                  </a:lnTo>
                  <a:lnTo>
                    <a:pt x="10" y="382"/>
                  </a:lnTo>
                  <a:lnTo>
                    <a:pt x="14" y="396"/>
                  </a:lnTo>
                  <a:lnTo>
                    <a:pt x="19" y="410"/>
                  </a:lnTo>
                  <a:lnTo>
                    <a:pt x="25" y="424"/>
                  </a:lnTo>
                  <a:lnTo>
                    <a:pt x="30" y="438"/>
                  </a:lnTo>
                  <a:lnTo>
                    <a:pt x="37" y="451"/>
                  </a:lnTo>
                  <a:lnTo>
                    <a:pt x="45" y="464"/>
                  </a:lnTo>
                  <a:lnTo>
                    <a:pt x="53" y="476"/>
                  </a:lnTo>
                  <a:lnTo>
                    <a:pt x="62" y="489"/>
                  </a:lnTo>
                  <a:lnTo>
                    <a:pt x="70" y="500"/>
                  </a:lnTo>
                  <a:lnTo>
                    <a:pt x="80" y="512"/>
                  </a:lnTo>
                  <a:lnTo>
                    <a:pt x="90" y="521"/>
                  </a:lnTo>
                  <a:lnTo>
                    <a:pt x="101" y="532"/>
                  </a:lnTo>
                  <a:lnTo>
                    <a:pt x="112" y="542"/>
                  </a:lnTo>
                  <a:lnTo>
                    <a:pt x="123" y="550"/>
                  </a:lnTo>
                  <a:lnTo>
                    <a:pt x="135" y="559"/>
                  </a:lnTo>
                  <a:lnTo>
                    <a:pt x="148" y="567"/>
                  </a:lnTo>
                  <a:lnTo>
                    <a:pt x="161" y="574"/>
                  </a:lnTo>
                  <a:lnTo>
                    <a:pt x="174" y="581"/>
                  </a:lnTo>
                  <a:lnTo>
                    <a:pt x="187" y="587"/>
                  </a:lnTo>
                  <a:lnTo>
                    <a:pt x="201" y="593"/>
                  </a:lnTo>
                  <a:lnTo>
                    <a:pt x="215" y="598"/>
                  </a:lnTo>
                  <a:lnTo>
                    <a:pt x="230" y="601"/>
                  </a:lnTo>
                  <a:lnTo>
                    <a:pt x="245" y="606"/>
                  </a:lnTo>
                  <a:lnTo>
                    <a:pt x="261" y="608"/>
                  </a:lnTo>
                  <a:lnTo>
                    <a:pt x="276" y="610"/>
                  </a:lnTo>
                  <a:lnTo>
                    <a:pt x="291" y="611"/>
                  </a:lnTo>
                  <a:lnTo>
                    <a:pt x="307" y="611"/>
                  </a:lnTo>
                  <a:lnTo>
                    <a:pt x="322" y="611"/>
                  </a:lnTo>
                  <a:lnTo>
                    <a:pt x="338" y="610"/>
                  </a:lnTo>
                  <a:lnTo>
                    <a:pt x="353" y="608"/>
                  </a:lnTo>
                  <a:lnTo>
                    <a:pt x="369" y="606"/>
                  </a:lnTo>
                  <a:lnTo>
                    <a:pt x="383" y="601"/>
                  </a:lnTo>
                  <a:lnTo>
                    <a:pt x="398" y="598"/>
                  </a:lnTo>
                  <a:lnTo>
                    <a:pt x="412" y="593"/>
                  </a:lnTo>
                  <a:lnTo>
                    <a:pt x="426" y="587"/>
                  </a:lnTo>
                  <a:lnTo>
                    <a:pt x="440" y="581"/>
                  </a:lnTo>
                  <a:lnTo>
                    <a:pt x="453" y="574"/>
                  </a:lnTo>
                  <a:lnTo>
                    <a:pt x="466" y="567"/>
                  </a:lnTo>
                  <a:lnTo>
                    <a:pt x="478" y="559"/>
                  </a:lnTo>
                  <a:lnTo>
                    <a:pt x="490" y="550"/>
                  </a:lnTo>
                  <a:lnTo>
                    <a:pt x="501" y="542"/>
                  </a:lnTo>
                  <a:lnTo>
                    <a:pt x="512" y="532"/>
                  </a:lnTo>
                  <a:lnTo>
                    <a:pt x="523" y="521"/>
                  </a:lnTo>
                  <a:lnTo>
                    <a:pt x="533" y="512"/>
                  </a:lnTo>
                  <a:lnTo>
                    <a:pt x="542" y="500"/>
                  </a:lnTo>
                  <a:lnTo>
                    <a:pt x="552" y="489"/>
                  </a:lnTo>
                  <a:lnTo>
                    <a:pt x="561" y="476"/>
                  </a:lnTo>
                  <a:lnTo>
                    <a:pt x="568" y="464"/>
                  </a:lnTo>
                  <a:lnTo>
                    <a:pt x="576" y="451"/>
                  </a:lnTo>
                  <a:lnTo>
                    <a:pt x="582" y="438"/>
                  </a:lnTo>
                  <a:lnTo>
                    <a:pt x="589" y="424"/>
                  </a:lnTo>
                  <a:lnTo>
                    <a:pt x="594" y="410"/>
                  </a:lnTo>
                  <a:lnTo>
                    <a:pt x="599" y="396"/>
                  </a:lnTo>
                  <a:lnTo>
                    <a:pt x="603" y="382"/>
                  </a:lnTo>
                  <a:lnTo>
                    <a:pt x="606" y="367"/>
                  </a:lnTo>
                  <a:lnTo>
                    <a:pt x="609" y="352"/>
                  </a:lnTo>
                  <a:lnTo>
                    <a:pt x="612" y="337"/>
                  </a:lnTo>
                  <a:lnTo>
                    <a:pt x="613" y="321"/>
                  </a:lnTo>
                  <a:lnTo>
                    <a:pt x="613" y="305"/>
                  </a:lnTo>
                  <a:close/>
                  <a:moveTo>
                    <a:pt x="545" y="305"/>
                  </a:moveTo>
                  <a:lnTo>
                    <a:pt x="545" y="317"/>
                  </a:lnTo>
                  <a:lnTo>
                    <a:pt x="544" y="330"/>
                  </a:lnTo>
                  <a:lnTo>
                    <a:pt x="542" y="342"/>
                  </a:lnTo>
                  <a:lnTo>
                    <a:pt x="540" y="353"/>
                  </a:lnTo>
                  <a:lnTo>
                    <a:pt x="537" y="365"/>
                  </a:lnTo>
                  <a:lnTo>
                    <a:pt x="534" y="377"/>
                  </a:lnTo>
                  <a:lnTo>
                    <a:pt x="531" y="387"/>
                  </a:lnTo>
                  <a:lnTo>
                    <a:pt x="526" y="398"/>
                  </a:lnTo>
                  <a:lnTo>
                    <a:pt x="521" y="409"/>
                  </a:lnTo>
                  <a:lnTo>
                    <a:pt x="517" y="419"/>
                  </a:lnTo>
                  <a:lnTo>
                    <a:pt x="510" y="428"/>
                  </a:lnTo>
                  <a:lnTo>
                    <a:pt x="504" y="438"/>
                  </a:lnTo>
                  <a:lnTo>
                    <a:pt x="497" y="448"/>
                  </a:lnTo>
                  <a:lnTo>
                    <a:pt x="491" y="456"/>
                  </a:lnTo>
                  <a:lnTo>
                    <a:pt x="483" y="465"/>
                  </a:lnTo>
                  <a:lnTo>
                    <a:pt x="475" y="474"/>
                  </a:lnTo>
                  <a:lnTo>
                    <a:pt x="467" y="481"/>
                  </a:lnTo>
                  <a:lnTo>
                    <a:pt x="458" y="489"/>
                  </a:lnTo>
                  <a:lnTo>
                    <a:pt x="450" y="496"/>
                  </a:lnTo>
                  <a:lnTo>
                    <a:pt x="440" y="503"/>
                  </a:lnTo>
                  <a:lnTo>
                    <a:pt x="430" y="509"/>
                  </a:lnTo>
                  <a:lnTo>
                    <a:pt x="420" y="515"/>
                  </a:lnTo>
                  <a:lnTo>
                    <a:pt x="410" y="520"/>
                  </a:lnTo>
                  <a:lnTo>
                    <a:pt x="399" y="525"/>
                  </a:lnTo>
                  <a:lnTo>
                    <a:pt x="388" y="529"/>
                  </a:lnTo>
                  <a:lnTo>
                    <a:pt x="377" y="533"/>
                  </a:lnTo>
                  <a:lnTo>
                    <a:pt x="366" y="535"/>
                  </a:lnTo>
                  <a:lnTo>
                    <a:pt x="355" y="539"/>
                  </a:lnTo>
                  <a:lnTo>
                    <a:pt x="343" y="541"/>
                  </a:lnTo>
                  <a:lnTo>
                    <a:pt x="331" y="542"/>
                  </a:lnTo>
                  <a:lnTo>
                    <a:pt x="319" y="543"/>
                  </a:lnTo>
                  <a:lnTo>
                    <a:pt x="307" y="543"/>
                  </a:lnTo>
                  <a:lnTo>
                    <a:pt x="294" y="543"/>
                  </a:lnTo>
                  <a:lnTo>
                    <a:pt x="282" y="542"/>
                  </a:lnTo>
                  <a:lnTo>
                    <a:pt x="270" y="541"/>
                  </a:lnTo>
                  <a:lnTo>
                    <a:pt x="258" y="539"/>
                  </a:lnTo>
                  <a:lnTo>
                    <a:pt x="248" y="535"/>
                  </a:lnTo>
                  <a:lnTo>
                    <a:pt x="236" y="533"/>
                  </a:lnTo>
                  <a:lnTo>
                    <a:pt x="225" y="529"/>
                  </a:lnTo>
                  <a:lnTo>
                    <a:pt x="214" y="525"/>
                  </a:lnTo>
                  <a:lnTo>
                    <a:pt x="203" y="520"/>
                  </a:lnTo>
                  <a:lnTo>
                    <a:pt x="194" y="515"/>
                  </a:lnTo>
                  <a:lnTo>
                    <a:pt x="183" y="509"/>
                  </a:lnTo>
                  <a:lnTo>
                    <a:pt x="173" y="503"/>
                  </a:lnTo>
                  <a:lnTo>
                    <a:pt x="164" y="496"/>
                  </a:lnTo>
                  <a:lnTo>
                    <a:pt x="155" y="489"/>
                  </a:lnTo>
                  <a:lnTo>
                    <a:pt x="146" y="481"/>
                  </a:lnTo>
                  <a:lnTo>
                    <a:pt x="139" y="474"/>
                  </a:lnTo>
                  <a:lnTo>
                    <a:pt x="130" y="465"/>
                  </a:lnTo>
                  <a:lnTo>
                    <a:pt x="123" y="456"/>
                  </a:lnTo>
                  <a:lnTo>
                    <a:pt x="116" y="448"/>
                  </a:lnTo>
                  <a:lnTo>
                    <a:pt x="109" y="438"/>
                  </a:lnTo>
                  <a:lnTo>
                    <a:pt x="103" y="428"/>
                  </a:lnTo>
                  <a:lnTo>
                    <a:pt x="97" y="419"/>
                  </a:lnTo>
                  <a:lnTo>
                    <a:pt x="92" y="409"/>
                  </a:lnTo>
                  <a:lnTo>
                    <a:pt x="88" y="398"/>
                  </a:lnTo>
                  <a:lnTo>
                    <a:pt x="83" y="387"/>
                  </a:lnTo>
                  <a:lnTo>
                    <a:pt x="79" y="377"/>
                  </a:lnTo>
                  <a:lnTo>
                    <a:pt x="76" y="365"/>
                  </a:lnTo>
                  <a:lnTo>
                    <a:pt x="74" y="353"/>
                  </a:lnTo>
                  <a:lnTo>
                    <a:pt x="72" y="342"/>
                  </a:lnTo>
                  <a:lnTo>
                    <a:pt x="69" y="330"/>
                  </a:lnTo>
                  <a:lnTo>
                    <a:pt x="69" y="317"/>
                  </a:lnTo>
                  <a:lnTo>
                    <a:pt x="68" y="305"/>
                  </a:lnTo>
                  <a:lnTo>
                    <a:pt x="69" y="293"/>
                  </a:lnTo>
                  <a:lnTo>
                    <a:pt x="69" y="280"/>
                  </a:lnTo>
                  <a:lnTo>
                    <a:pt x="72" y="269"/>
                  </a:lnTo>
                  <a:lnTo>
                    <a:pt x="74" y="258"/>
                  </a:lnTo>
                  <a:lnTo>
                    <a:pt x="76" y="246"/>
                  </a:lnTo>
                  <a:lnTo>
                    <a:pt x="79" y="234"/>
                  </a:lnTo>
                  <a:lnTo>
                    <a:pt x="83" y="223"/>
                  </a:lnTo>
                  <a:lnTo>
                    <a:pt x="88" y="212"/>
                  </a:lnTo>
                  <a:lnTo>
                    <a:pt x="92" y="202"/>
                  </a:lnTo>
                  <a:lnTo>
                    <a:pt x="97" y="192"/>
                  </a:lnTo>
                  <a:lnTo>
                    <a:pt x="103" y="182"/>
                  </a:lnTo>
                  <a:lnTo>
                    <a:pt x="109" y="172"/>
                  </a:lnTo>
                  <a:lnTo>
                    <a:pt x="116" y="163"/>
                  </a:lnTo>
                  <a:lnTo>
                    <a:pt x="123" y="154"/>
                  </a:lnTo>
                  <a:lnTo>
                    <a:pt x="130" y="145"/>
                  </a:lnTo>
                  <a:lnTo>
                    <a:pt x="139" y="137"/>
                  </a:lnTo>
                  <a:lnTo>
                    <a:pt x="146" y="129"/>
                  </a:lnTo>
                  <a:lnTo>
                    <a:pt x="155" y="122"/>
                  </a:lnTo>
                  <a:lnTo>
                    <a:pt x="164" y="114"/>
                  </a:lnTo>
                  <a:lnTo>
                    <a:pt x="173" y="108"/>
                  </a:lnTo>
                  <a:lnTo>
                    <a:pt x="183" y="101"/>
                  </a:lnTo>
                  <a:lnTo>
                    <a:pt x="194" y="96"/>
                  </a:lnTo>
                  <a:lnTo>
                    <a:pt x="203" y="90"/>
                  </a:lnTo>
                  <a:lnTo>
                    <a:pt x="214" y="86"/>
                  </a:lnTo>
                  <a:lnTo>
                    <a:pt x="225" y="82"/>
                  </a:lnTo>
                  <a:lnTo>
                    <a:pt x="236" y="77"/>
                  </a:lnTo>
                  <a:lnTo>
                    <a:pt x="248" y="74"/>
                  </a:lnTo>
                  <a:lnTo>
                    <a:pt x="258" y="72"/>
                  </a:lnTo>
                  <a:lnTo>
                    <a:pt x="270" y="70"/>
                  </a:lnTo>
                  <a:lnTo>
                    <a:pt x="282" y="69"/>
                  </a:lnTo>
                  <a:lnTo>
                    <a:pt x="294" y="68"/>
                  </a:lnTo>
                  <a:lnTo>
                    <a:pt x="307" y="67"/>
                  </a:lnTo>
                  <a:lnTo>
                    <a:pt x="319" y="68"/>
                  </a:lnTo>
                  <a:lnTo>
                    <a:pt x="331" y="69"/>
                  </a:lnTo>
                  <a:lnTo>
                    <a:pt x="343" y="70"/>
                  </a:lnTo>
                  <a:lnTo>
                    <a:pt x="355" y="72"/>
                  </a:lnTo>
                  <a:lnTo>
                    <a:pt x="366" y="74"/>
                  </a:lnTo>
                  <a:lnTo>
                    <a:pt x="377" y="77"/>
                  </a:lnTo>
                  <a:lnTo>
                    <a:pt x="388" y="82"/>
                  </a:lnTo>
                  <a:lnTo>
                    <a:pt x="399" y="86"/>
                  </a:lnTo>
                  <a:lnTo>
                    <a:pt x="410" y="90"/>
                  </a:lnTo>
                  <a:lnTo>
                    <a:pt x="420" y="96"/>
                  </a:lnTo>
                  <a:lnTo>
                    <a:pt x="430" y="101"/>
                  </a:lnTo>
                  <a:lnTo>
                    <a:pt x="440" y="108"/>
                  </a:lnTo>
                  <a:lnTo>
                    <a:pt x="450" y="114"/>
                  </a:lnTo>
                  <a:lnTo>
                    <a:pt x="458" y="122"/>
                  </a:lnTo>
                  <a:lnTo>
                    <a:pt x="467" y="129"/>
                  </a:lnTo>
                  <a:lnTo>
                    <a:pt x="475" y="137"/>
                  </a:lnTo>
                  <a:lnTo>
                    <a:pt x="483" y="145"/>
                  </a:lnTo>
                  <a:lnTo>
                    <a:pt x="491" y="154"/>
                  </a:lnTo>
                  <a:lnTo>
                    <a:pt x="497" y="163"/>
                  </a:lnTo>
                  <a:lnTo>
                    <a:pt x="504" y="172"/>
                  </a:lnTo>
                  <a:lnTo>
                    <a:pt x="510" y="182"/>
                  </a:lnTo>
                  <a:lnTo>
                    <a:pt x="517" y="192"/>
                  </a:lnTo>
                  <a:lnTo>
                    <a:pt x="521" y="202"/>
                  </a:lnTo>
                  <a:lnTo>
                    <a:pt x="526" y="212"/>
                  </a:lnTo>
                  <a:lnTo>
                    <a:pt x="531" y="223"/>
                  </a:lnTo>
                  <a:lnTo>
                    <a:pt x="534" y="234"/>
                  </a:lnTo>
                  <a:lnTo>
                    <a:pt x="537" y="246"/>
                  </a:lnTo>
                  <a:lnTo>
                    <a:pt x="540" y="258"/>
                  </a:lnTo>
                  <a:lnTo>
                    <a:pt x="542" y="269"/>
                  </a:lnTo>
                  <a:lnTo>
                    <a:pt x="544" y="280"/>
                  </a:lnTo>
                  <a:lnTo>
                    <a:pt x="545" y="293"/>
                  </a:lnTo>
                  <a:lnTo>
                    <a:pt x="545" y="305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4" name="Freeform 1411"/>
            <p:cNvSpPr>
              <a:spLocks noEditPoints="1"/>
            </p:cNvSpPr>
            <p:nvPr/>
          </p:nvSpPr>
          <p:spPr bwMode="auto">
            <a:xfrm>
              <a:off x="2812" y="1792"/>
              <a:ext cx="109" cy="108"/>
            </a:xfrm>
            <a:custGeom>
              <a:avLst/>
              <a:gdLst>
                <a:gd name="T0" fmla="*/ 22 w 544"/>
                <a:gd name="T1" fmla="*/ 9 h 544"/>
                <a:gd name="T2" fmla="*/ 21 w 544"/>
                <a:gd name="T3" fmla="*/ 7 h 544"/>
                <a:gd name="T4" fmla="*/ 20 w 544"/>
                <a:gd name="T5" fmla="*/ 5 h 544"/>
                <a:gd name="T6" fmla="*/ 19 w 544"/>
                <a:gd name="T7" fmla="*/ 4 h 544"/>
                <a:gd name="T8" fmla="*/ 17 w 544"/>
                <a:gd name="T9" fmla="*/ 2 h 544"/>
                <a:gd name="T10" fmla="*/ 16 w 544"/>
                <a:gd name="T11" fmla="*/ 1 h 544"/>
                <a:gd name="T12" fmla="*/ 14 w 544"/>
                <a:gd name="T13" fmla="*/ 0 h 544"/>
                <a:gd name="T14" fmla="*/ 11 w 544"/>
                <a:gd name="T15" fmla="*/ 0 h 544"/>
                <a:gd name="T16" fmla="*/ 9 w 544"/>
                <a:gd name="T17" fmla="*/ 0 h 544"/>
                <a:gd name="T18" fmla="*/ 7 w 544"/>
                <a:gd name="T19" fmla="*/ 1 h 544"/>
                <a:gd name="T20" fmla="*/ 5 w 544"/>
                <a:gd name="T21" fmla="*/ 2 h 544"/>
                <a:gd name="T22" fmla="*/ 4 w 544"/>
                <a:gd name="T23" fmla="*/ 3 h 544"/>
                <a:gd name="T24" fmla="*/ 2 w 544"/>
                <a:gd name="T25" fmla="*/ 4 h 544"/>
                <a:gd name="T26" fmla="*/ 1 w 544"/>
                <a:gd name="T27" fmla="*/ 6 h 544"/>
                <a:gd name="T28" fmla="*/ 0 w 544"/>
                <a:gd name="T29" fmla="*/ 8 h 544"/>
                <a:gd name="T30" fmla="*/ 0 w 544"/>
                <a:gd name="T31" fmla="*/ 10 h 544"/>
                <a:gd name="T32" fmla="*/ 0 w 544"/>
                <a:gd name="T33" fmla="*/ 13 h 544"/>
                <a:gd name="T34" fmla="*/ 1 w 544"/>
                <a:gd name="T35" fmla="*/ 15 h 544"/>
                <a:gd name="T36" fmla="*/ 2 w 544"/>
                <a:gd name="T37" fmla="*/ 17 h 544"/>
                <a:gd name="T38" fmla="*/ 3 w 544"/>
                <a:gd name="T39" fmla="*/ 18 h 544"/>
                <a:gd name="T40" fmla="*/ 4 w 544"/>
                <a:gd name="T41" fmla="*/ 20 h 544"/>
                <a:gd name="T42" fmla="*/ 6 w 544"/>
                <a:gd name="T43" fmla="*/ 21 h 544"/>
                <a:gd name="T44" fmla="*/ 8 w 544"/>
                <a:gd name="T45" fmla="*/ 21 h 544"/>
                <a:gd name="T46" fmla="*/ 10 w 544"/>
                <a:gd name="T47" fmla="*/ 22 h 544"/>
                <a:gd name="T48" fmla="*/ 13 w 544"/>
                <a:gd name="T49" fmla="*/ 22 h 544"/>
                <a:gd name="T50" fmla="*/ 15 w 544"/>
                <a:gd name="T51" fmla="*/ 21 h 544"/>
                <a:gd name="T52" fmla="*/ 17 w 544"/>
                <a:gd name="T53" fmla="*/ 20 h 544"/>
                <a:gd name="T54" fmla="*/ 18 w 544"/>
                <a:gd name="T55" fmla="*/ 19 h 544"/>
                <a:gd name="T56" fmla="*/ 20 w 544"/>
                <a:gd name="T57" fmla="*/ 17 h 544"/>
                <a:gd name="T58" fmla="*/ 21 w 544"/>
                <a:gd name="T59" fmla="*/ 16 h 544"/>
                <a:gd name="T60" fmla="*/ 21 w 544"/>
                <a:gd name="T61" fmla="*/ 14 h 544"/>
                <a:gd name="T62" fmla="*/ 22 w 544"/>
                <a:gd name="T63" fmla="*/ 11 h 544"/>
                <a:gd name="T64" fmla="*/ 19 w 544"/>
                <a:gd name="T65" fmla="*/ 13 h 544"/>
                <a:gd name="T66" fmla="*/ 18 w 544"/>
                <a:gd name="T67" fmla="*/ 16 h 544"/>
                <a:gd name="T68" fmla="*/ 15 w 544"/>
                <a:gd name="T69" fmla="*/ 18 h 544"/>
                <a:gd name="T70" fmla="*/ 13 w 544"/>
                <a:gd name="T71" fmla="*/ 19 h 544"/>
                <a:gd name="T72" fmla="*/ 9 w 544"/>
                <a:gd name="T73" fmla="*/ 19 h 544"/>
                <a:gd name="T74" fmla="*/ 6 w 544"/>
                <a:gd name="T75" fmla="*/ 18 h 544"/>
                <a:gd name="T76" fmla="*/ 4 w 544"/>
                <a:gd name="T77" fmla="*/ 16 h 544"/>
                <a:gd name="T78" fmla="*/ 3 w 544"/>
                <a:gd name="T79" fmla="*/ 13 h 544"/>
                <a:gd name="T80" fmla="*/ 3 w 544"/>
                <a:gd name="T81" fmla="*/ 9 h 544"/>
                <a:gd name="T82" fmla="*/ 4 w 544"/>
                <a:gd name="T83" fmla="*/ 6 h 544"/>
                <a:gd name="T84" fmla="*/ 6 w 544"/>
                <a:gd name="T85" fmla="*/ 4 h 544"/>
                <a:gd name="T86" fmla="*/ 9 w 544"/>
                <a:gd name="T87" fmla="*/ 3 h 544"/>
                <a:gd name="T88" fmla="*/ 13 w 544"/>
                <a:gd name="T89" fmla="*/ 3 h 544"/>
                <a:gd name="T90" fmla="*/ 15 w 544"/>
                <a:gd name="T91" fmla="*/ 4 h 544"/>
                <a:gd name="T92" fmla="*/ 18 w 544"/>
                <a:gd name="T93" fmla="*/ 6 h 544"/>
                <a:gd name="T94" fmla="*/ 19 w 544"/>
                <a:gd name="T95" fmla="*/ 9 h 5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4"/>
                <a:gd name="T145" fmla="*/ 0 h 544"/>
                <a:gd name="T146" fmla="*/ 544 w 544"/>
                <a:gd name="T147" fmla="*/ 544 h 5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4" h="544">
                  <a:moveTo>
                    <a:pt x="544" y="272"/>
                  </a:moveTo>
                  <a:lnTo>
                    <a:pt x="543" y="258"/>
                  </a:lnTo>
                  <a:lnTo>
                    <a:pt x="542" y="244"/>
                  </a:lnTo>
                  <a:lnTo>
                    <a:pt x="541" y="231"/>
                  </a:lnTo>
                  <a:lnTo>
                    <a:pt x="539" y="217"/>
                  </a:lnTo>
                  <a:lnTo>
                    <a:pt x="536" y="204"/>
                  </a:lnTo>
                  <a:lnTo>
                    <a:pt x="531" y="191"/>
                  </a:lnTo>
                  <a:lnTo>
                    <a:pt x="527" y="178"/>
                  </a:lnTo>
                  <a:lnTo>
                    <a:pt x="523" y="166"/>
                  </a:lnTo>
                  <a:lnTo>
                    <a:pt x="517" y="155"/>
                  </a:lnTo>
                  <a:lnTo>
                    <a:pt x="511" y="143"/>
                  </a:lnTo>
                  <a:lnTo>
                    <a:pt x="504" y="131"/>
                  </a:lnTo>
                  <a:lnTo>
                    <a:pt x="498" y="120"/>
                  </a:lnTo>
                  <a:lnTo>
                    <a:pt x="490" y="109"/>
                  </a:lnTo>
                  <a:lnTo>
                    <a:pt x="482" y="99"/>
                  </a:lnTo>
                  <a:lnTo>
                    <a:pt x="473" y="90"/>
                  </a:lnTo>
                  <a:lnTo>
                    <a:pt x="464" y="80"/>
                  </a:lnTo>
                  <a:lnTo>
                    <a:pt x="455" y="70"/>
                  </a:lnTo>
                  <a:lnTo>
                    <a:pt x="445" y="63"/>
                  </a:lnTo>
                  <a:lnTo>
                    <a:pt x="434" y="54"/>
                  </a:lnTo>
                  <a:lnTo>
                    <a:pt x="424" y="47"/>
                  </a:lnTo>
                  <a:lnTo>
                    <a:pt x="412" y="39"/>
                  </a:lnTo>
                  <a:lnTo>
                    <a:pt x="402" y="33"/>
                  </a:lnTo>
                  <a:lnTo>
                    <a:pt x="390" y="27"/>
                  </a:lnTo>
                  <a:lnTo>
                    <a:pt x="378" y="22"/>
                  </a:lnTo>
                  <a:lnTo>
                    <a:pt x="365" y="16"/>
                  </a:lnTo>
                  <a:lnTo>
                    <a:pt x="353" y="12"/>
                  </a:lnTo>
                  <a:lnTo>
                    <a:pt x="340" y="9"/>
                  </a:lnTo>
                  <a:lnTo>
                    <a:pt x="326" y="6"/>
                  </a:lnTo>
                  <a:lnTo>
                    <a:pt x="313" y="3"/>
                  </a:lnTo>
                  <a:lnTo>
                    <a:pt x="299" y="1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0"/>
                  </a:lnTo>
                  <a:lnTo>
                    <a:pt x="244" y="1"/>
                  </a:lnTo>
                  <a:lnTo>
                    <a:pt x="230" y="3"/>
                  </a:lnTo>
                  <a:lnTo>
                    <a:pt x="217" y="6"/>
                  </a:lnTo>
                  <a:lnTo>
                    <a:pt x="204" y="9"/>
                  </a:lnTo>
                  <a:lnTo>
                    <a:pt x="191" y="12"/>
                  </a:lnTo>
                  <a:lnTo>
                    <a:pt x="178" y="16"/>
                  </a:lnTo>
                  <a:lnTo>
                    <a:pt x="166" y="22"/>
                  </a:lnTo>
                  <a:lnTo>
                    <a:pt x="153" y="27"/>
                  </a:lnTo>
                  <a:lnTo>
                    <a:pt x="142" y="33"/>
                  </a:lnTo>
                  <a:lnTo>
                    <a:pt x="131" y="39"/>
                  </a:lnTo>
                  <a:lnTo>
                    <a:pt x="120" y="47"/>
                  </a:lnTo>
                  <a:lnTo>
                    <a:pt x="109" y="54"/>
                  </a:lnTo>
                  <a:lnTo>
                    <a:pt x="98" y="63"/>
                  </a:lnTo>
                  <a:lnTo>
                    <a:pt x="88" y="70"/>
                  </a:lnTo>
                  <a:lnTo>
                    <a:pt x="80" y="80"/>
                  </a:lnTo>
                  <a:lnTo>
                    <a:pt x="70" y="90"/>
                  </a:lnTo>
                  <a:lnTo>
                    <a:pt x="61" y="99"/>
                  </a:lnTo>
                  <a:lnTo>
                    <a:pt x="54" y="109"/>
                  </a:lnTo>
                  <a:lnTo>
                    <a:pt x="46" y="120"/>
                  </a:lnTo>
                  <a:lnTo>
                    <a:pt x="39" y="131"/>
                  </a:lnTo>
                  <a:lnTo>
                    <a:pt x="32" y="143"/>
                  </a:lnTo>
                  <a:lnTo>
                    <a:pt x="27" y="155"/>
                  </a:lnTo>
                  <a:lnTo>
                    <a:pt x="21" y="166"/>
                  </a:lnTo>
                  <a:lnTo>
                    <a:pt x="16" y="178"/>
                  </a:lnTo>
                  <a:lnTo>
                    <a:pt x="12" y="191"/>
                  </a:lnTo>
                  <a:lnTo>
                    <a:pt x="8" y="204"/>
                  </a:lnTo>
                  <a:lnTo>
                    <a:pt x="5" y="217"/>
                  </a:lnTo>
                  <a:lnTo>
                    <a:pt x="3" y="231"/>
                  </a:lnTo>
                  <a:lnTo>
                    <a:pt x="1" y="244"/>
                  </a:lnTo>
                  <a:lnTo>
                    <a:pt x="0" y="258"/>
                  </a:lnTo>
                  <a:lnTo>
                    <a:pt x="0" y="272"/>
                  </a:lnTo>
                  <a:lnTo>
                    <a:pt x="0" y="286"/>
                  </a:lnTo>
                  <a:lnTo>
                    <a:pt x="1" y="300"/>
                  </a:lnTo>
                  <a:lnTo>
                    <a:pt x="3" y="313"/>
                  </a:lnTo>
                  <a:lnTo>
                    <a:pt x="5" y="327"/>
                  </a:lnTo>
                  <a:lnTo>
                    <a:pt x="8" y="340"/>
                  </a:lnTo>
                  <a:lnTo>
                    <a:pt x="12" y="353"/>
                  </a:lnTo>
                  <a:lnTo>
                    <a:pt x="16" y="366"/>
                  </a:lnTo>
                  <a:lnTo>
                    <a:pt x="21" y="378"/>
                  </a:lnTo>
                  <a:lnTo>
                    <a:pt x="27" y="390"/>
                  </a:lnTo>
                  <a:lnTo>
                    <a:pt x="32" y="402"/>
                  </a:lnTo>
                  <a:lnTo>
                    <a:pt x="39" y="414"/>
                  </a:lnTo>
                  <a:lnTo>
                    <a:pt x="46" y="425"/>
                  </a:lnTo>
                  <a:lnTo>
                    <a:pt x="54" y="435"/>
                  </a:lnTo>
                  <a:lnTo>
                    <a:pt x="61" y="445"/>
                  </a:lnTo>
                  <a:lnTo>
                    <a:pt x="70" y="455"/>
                  </a:lnTo>
                  <a:lnTo>
                    <a:pt x="80" y="465"/>
                  </a:lnTo>
                  <a:lnTo>
                    <a:pt x="88" y="473"/>
                  </a:lnTo>
                  <a:lnTo>
                    <a:pt x="98" y="482"/>
                  </a:lnTo>
                  <a:lnTo>
                    <a:pt x="109" y="490"/>
                  </a:lnTo>
                  <a:lnTo>
                    <a:pt x="120" y="498"/>
                  </a:lnTo>
                  <a:lnTo>
                    <a:pt x="131" y="504"/>
                  </a:lnTo>
                  <a:lnTo>
                    <a:pt x="142" y="512"/>
                  </a:lnTo>
                  <a:lnTo>
                    <a:pt x="153" y="517"/>
                  </a:lnTo>
                  <a:lnTo>
                    <a:pt x="166" y="523"/>
                  </a:lnTo>
                  <a:lnTo>
                    <a:pt x="178" y="528"/>
                  </a:lnTo>
                  <a:lnTo>
                    <a:pt x="191" y="533"/>
                  </a:lnTo>
                  <a:lnTo>
                    <a:pt x="204" y="536"/>
                  </a:lnTo>
                  <a:lnTo>
                    <a:pt x="217" y="539"/>
                  </a:lnTo>
                  <a:lnTo>
                    <a:pt x="230" y="541"/>
                  </a:lnTo>
                  <a:lnTo>
                    <a:pt x="244" y="543"/>
                  </a:lnTo>
                  <a:lnTo>
                    <a:pt x="258" y="544"/>
                  </a:lnTo>
                  <a:lnTo>
                    <a:pt x="272" y="544"/>
                  </a:lnTo>
                  <a:lnTo>
                    <a:pt x="286" y="544"/>
                  </a:lnTo>
                  <a:lnTo>
                    <a:pt x="299" y="543"/>
                  </a:lnTo>
                  <a:lnTo>
                    <a:pt x="313" y="541"/>
                  </a:lnTo>
                  <a:lnTo>
                    <a:pt x="326" y="539"/>
                  </a:lnTo>
                  <a:lnTo>
                    <a:pt x="340" y="536"/>
                  </a:lnTo>
                  <a:lnTo>
                    <a:pt x="353" y="533"/>
                  </a:lnTo>
                  <a:lnTo>
                    <a:pt x="365" y="528"/>
                  </a:lnTo>
                  <a:lnTo>
                    <a:pt x="378" y="523"/>
                  </a:lnTo>
                  <a:lnTo>
                    <a:pt x="390" y="517"/>
                  </a:lnTo>
                  <a:lnTo>
                    <a:pt x="402" y="512"/>
                  </a:lnTo>
                  <a:lnTo>
                    <a:pt x="412" y="504"/>
                  </a:lnTo>
                  <a:lnTo>
                    <a:pt x="424" y="498"/>
                  </a:lnTo>
                  <a:lnTo>
                    <a:pt x="434" y="490"/>
                  </a:lnTo>
                  <a:lnTo>
                    <a:pt x="445" y="482"/>
                  </a:lnTo>
                  <a:lnTo>
                    <a:pt x="455" y="473"/>
                  </a:lnTo>
                  <a:lnTo>
                    <a:pt x="464" y="465"/>
                  </a:lnTo>
                  <a:lnTo>
                    <a:pt x="473" y="455"/>
                  </a:lnTo>
                  <a:lnTo>
                    <a:pt x="482" y="445"/>
                  </a:lnTo>
                  <a:lnTo>
                    <a:pt x="490" y="435"/>
                  </a:lnTo>
                  <a:lnTo>
                    <a:pt x="498" y="425"/>
                  </a:lnTo>
                  <a:lnTo>
                    <a:pt x="504" y="414"/>
                  </a:lnTo>
                  <a:lnTo>
                    <a:pt x="511" y="402"/>
                  </a:lnTo>
                  <a:lnTo>
                    <a:pt x="517" y="390"/>
                  </a:lnTo>
                  <a:lnTo>
                    <a:pt x="523" y="378"/>
                  </a:lnTo>
                  <a:lnTo>
                    <a:pt x="527" y="366"/>
                  </a:lnTo>
                  <a:lnTo>
                    <a:pt x="531" y="353"/>
                  </a:lnTo>
                  <a:lnTo>
                    <a:pt x="536" y="340"/>
                  </a:lnTo>
                  <a:lnTo>
                    <a:pt x="539" y="327"/>
                  </a:lnTo>
                  <a:lnTo>
                    <a:pt x="541" y="313"/>
                  </a:lnTo>
                  <a:lnTo>
                    <a:pt x="542" y="300"/>
                  </a:lnTo>
                  <a:lnTo>
                    <a:pt x="543" y="286"/>
                  </a:lnTo>
                  <a:lnTo>
                    <a:pt x="544" y="272"/>
                  </a:lnTo>
                  <a:close/>
                  <a:moveTo>
                    <a:pt x="476" y="272"/>
                  </a:moveTo>
                  <a:lnTo>
                    <a:pt x="475" y="293"/>
                  </a:lnTo>
                  <a:lnTo>
                    <a:pt x="472" y="313"/>
                  </a:lnTo>
                  <a:lnTo>
                    <a:pt x="466" y="333"/>
                  </a:lnTo>
                  <a:lnTo>
                    <a:pt x="460" y="352"/>
                  </a:lnTo>
                  <a:lnTo>
                    <a:pt x="451" y="369"/>
                  </a:lnTo>
                  <a:lnTo>
                    <a:pt x="440" y="387"/>
                  </a:lnTo>
                  <a:lnTo>
                    <a:pt x="429" y="402"/>
                  </a:lnTo>
                  <a:lnTo>
                    <a:pt x="416" y="417"/>
                  </a:lnTo>
                  <a:lnTo>
                    <a:pt x="402" y="430"/>
                  </a:lnTo>
                  <a:lnTo>
                    <a:pt x="385" y="442"/>
                  </a:lnTo>
                  <a:lnTo>
                    <a:pt x="369" y="452"/>
                  </a:lnTo>
                  <a:lnTo>
                    <a:pt x="351" y="460"/>
                  </a:lnTo>
                  <a:lnTo>
                    <a:pt x="332" y="467"/>
                  </a:lnTo>
                  <a:lnTo>
                    <a:pt x="313" y="472"/>
                  </a:lnTo>
                  <a:lnTo>
                    <a:pt x="293" y="475"/>
                  </a:lnTo>
                  <a:lnTo>
                    <a:pt x="272" y="476"/>
                  </a:lnTo>
                  <a:lnTo>
                    <a:pt x="250" y="475"/>
                  </a:lnTo>
                  <a:lnTo>
                    <a:pt x="231" y="472"/>
                  </a:lnTo>
                  <a:lnTo>
                    <a:pt x="210" y="467"/>
                  </a:lnTo>
                  <a:lnTo>
                    <a:pt x="192" y="460"/>
                  </a:lnTo>
                  <a:lnTo>
                    <a:pt x="175" y="452"/>
                  </a:lnTo>
                  <a:lnTo>
                    <a:pt x="158" y="442"/>
                  </a:lnTo>
                  <a:lnTo>
                    <a:pt x="141" y="430"/>
                  </a:lnTo>
                  <a:lnTo>
                    <a:pt x="127" y="417"/>
                  </a:lnTo>
                  <a:lnTo>
                    <a:pt x="114" y="402"/>
                  </a:lnTo>
                  <a:lnTo>
                    <a:pt x="102" y="387"/>
                  </a:lnTo>
                  <a:lnTo>
                    <a:pt x="93" y="369"/>
                  </a:lnTo>
                  <a:lnTo>
                    <a:pt x="84" y="352"/>
                  </a:lnTo>
                  <a:lnTo>
                    <a:pt x="77" y="333"/>
                  </a:lnTo>
                  <a:lnTo>
                    <a:pt x="72" y="313"/>
                  </a:lnTo>
                  <a:lnTo>
                    <a:pt x="69" y="293"/>
                  </a:lnTo>
                  <a:lnTo>
                    <a:pt x="68" y="272"/>
                  </a:lnTo>
                  <a:lnTo>
                    <a:pt x="69" y="252"/>
                  </a:lnTo>
                  <a:lnTo>
                    <a:pt x="72" y="231"/>
                  </a:lnTo>
                  <a:lnTo>
                    <a:pt x="77" y="212"/>
                  </a:lnTo>
                  <a:lnTo>
                    <a:pt x="84" y="192"/>
                  </a:lnTo>
                  <a:lnTo>
                    <a:pt x="93" y="175"/>
                  </a:lnTo>
                  <a:lnTo>
                    <a:pt x="102" y="158"/>
                  </a:lnTo>
                  <a:lnTo>
                    <a:pt x="114" y="143"/>
                  </a:lnTo>
                  <a:lnTo>
                    <a:pt x="127" y="128"/>
                  </a:lnTo>
                  <a:lnTo>
                    <a:pt x="141" y="115"/>
                  </a:lnTo>
                  <a:lnTo>
                    <a:pt x="158" y="103"/>
                  </a:lnTo>
                  <a:lnTo>
                    <a:pt x="175" y="93"/>
                  </a:lnTo>
                  <a:lnTo>
                    <a:pt x="192" y="84"/>
                  </a:lnTo>
                  <a:lnTo>
                    <a:pt x="210" y="78"/>
                  </a:lnTo>
                  <a:lnTo>
                    <a:pt x="231" y="72"/>
                  </a:lnTo>
                  <a:lnTo>
                    <a:pt x="250" y="69"/>
                  </a:lnTo>
                  <a:lnTo>
                    <a:pt x="272" y="68"/>
                  </a:lnTo>
                  <a:lnTo>
                    <a:pt x="293" y="69"/>
                  </a:lnTo>
                  <a:lnTo>
                    <a:pt x="313" y="72"/>
                  </a:lnTo>
                  <a:lnTo>
                    <a:pt x="332" y="78"/>
                  </a:lnTo>
                  <a:lnTo>
                    <a:pt x="351" y="84"/>
                  </a:lnTo>
                  <a:lnTo>
                    <a:pt x="369" y="93"/>
                  </a:lnTo>
                  <a:lnTo>
                    <a:pt x="385" y="103"/>
                  </a:lnTo>
                  <a:lnTo>
                    <a:pt x="402" y="115"/>
                  </a:lnTo>
                  <a:lnTo>
                    <a:pt x="416" y="128"/>
                  </a:lnTo>
                  <a:lnTo>
                    <a:pt x="429" y="143"/>
                  </a:lnTo>
                  <a:lnTo>
                    <a:pt x="440" y="158"/>
                  </a:lnTo>
                  <a:lnTo>
                    <a:pt x="451" y="175"/>
                  </a:lnTo>
                  <a:lnTo>
                    <a:pt x="460" y="192"/>
                  </a:lnTo>
                  <a:lnTo>
                    <a:pt x="466" y="212"/>
                  </a:lnTo>
                  <a:lnTo>
                    <a:pt x="472" y="231"/>
                  </a:lnTo>
                  <a:lnTo>
                    <a:pt x="475" y="252"/>
                  </a:lnTo>
                  <a:lnTo>
                    <a:pt x="476" y="272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5" name="Freeform 1412"/>
            <p:cNvSpPr>
              <a:spLocks noEditPoints="1"/>
            </p:cNvSpPr>
            <p:nvPr/>
          </p:nvSpPr>
          <p:spPr bwMode="auto">
            <a:xfrm>
              <a:off x="2816" y="1799"/>
              <a:ext cx="93" cy="93"/>
            </a:xfrm>
            <a:custGeom>
              <a:avLst/>
              <a:gdLst>
                <a:gd name="T0" fmla="*/ 19 w 477"/>
                <a:gd name="T1" fmla="*/ 8 h 475"/>
                <a:gd name="T2" fmla="*/ 18 w 477"/>
                <a:gd name="T3" fmla="*/ 6 h 475"/>
                <a:gd name="T4" fmla="*/ 18 w 477"/>
                <a:gd name="T5" fmla="*/ 5 h 475"/>
                <a:gd name="T6" fmla="*/ 17 w 477"/>
                <a:gd name="T7" fmla="*/ 3 h 475"/>
                <a:gd name="T8" fmla="*/ 15 w 477"/>
                <a:gd name="T9" fmla="*/ 2 h 475"/>
                <a:gd name="T10" fmla="*/ 14 w 477"/>
                <a:gd name="T11" fmla="*/ 1 h 475"/>
                <a:gd name="T12" fmla="*/ 12 w 477"/>
                <a:gd name="T13" fmla="*/ 0 h 475"/>
                <a:gd name="T14" fmla="*/ 10 w 477"/>
                <a:gd name="T15" fmla="*/ 0 h 475"/>
                <a:gd name="T16" fmla="*/ 8 w 477"/>
                <a:gd name="T17" fmla="*/ 0 h 475"/>
                <a:gd name="T18" fmla="*/ 6 w 477"/>
                <a:gd name="T19" fmla="*/ 1 h 475"/>
                <a:gd name="T20" fmla="*/ 5 w 477"/>
                <a:gd name="T21" fmla="*/ 1 h 475"/>
                <a:gd name="T22" fmla="*/ 3 w 477"/>
                <a:gd name="T23" fmla="*/ 2 h 475"/>
                <a:gd name="T24" fmla="*/ 2 w 477"/>
                <a:gd name="T25" fmla="*/ 4 h 475"/>
                <a:gd name="T26" fmla="*/ 1 w 477"/>
                <a:gd name="T27" fmla="*/ 5 h 475"/>
                <a:gd name="T28" fmla="*/ 0 w 477"/>
                <a:gd name="T29" fmla="*/ 7 h 475"/>
                <a:gd name="T30" fmla="*/ 0 w 477"/>
                <a:gd name="T31" fmla="*/ 9 h 475"/>
                <a:gd name="T32" fmla="*/ 0 w 477"/>
                <a:gd name="T33" fmla="*/ 11 h 475"/>
                <a:gd name="T34" fmla="*/ 1 w 477"/>
                <a:gd name="T35" fmla="*/ 13 h 475"/>
                <a:gd name="T36" fmla="*/ 1 w 477"/>
                <a:gd name="T37" fmla="*/ 14 h 475"/>
                <a:gd name="T38" fmla="*/ 2 w 477"/>
                <a:gd name="T39" fmla="*/ 16 h 475"/>
                <a:gd name="T40" fmla="*/ 4 w 477"/>
                <a:gd name="T41" fmla="*/ 17 h 475"/>
                <a:gd name="T42" fmla="*/ 5 w 477"/>
                <a:gd name="T43" fmla="*/ 18 h 475"/>
                <a:gd name="T44" fmla="*/ 7 w 477"/>
                <a:gd name="T45" fmla="*/ 19 h 475"/>
                <a:gd name="T46" fmla="*/ 9 w 477"/>
                <a:gd name="T47" fmla="*/ 19 h 475"/>
                <a:gd name="T48" fmla="*/ 11 w 477"/>
                <a:gd name="T49" fmla="*/ 19 h 475"/>
                <a:gd name="T50" fmla="*/ 13 w 477"/>
                <a:gd name="T51" fmla="*/ 18 h 475"/>
                <a:gd name="T52" fmla="*/ 14 w 477"/>
                <a:gd name="T53" fmla="*/ 18 h 475"/>
                <a:gd name="T54" fmla="*/ 16 w 477"/>
                <a:gd name="T55" fmla="*/ 17 h 475"/>
                <a:gd name="T56" fmla="*/ 17 w 477"/>
                <a:gd name="T57" fmla="*/ 15 h 475"/>
                <a:gd name="T58" fmla="*/ 18 w 477"/>
                <a:gd name="T59" fmla="*/ 14 h 475"/>
                <a:gd name="T60" fmla="*/ 19 w 477"/>
                <a:gd name="T61" fmla="*/ 12 h 475"/>
                <a:gd name="T62" fmla="*/ 19 w 477"/>
                <a:gd name="T63" fmla="*/ 10 h 475"/>
                <a:gd name="T64" fmla="*/ 16 w 477"/>
                <a:gd name="T65" fmla="*/ 11 h 475"/>
                <a:gd name="T66" fmla="*/ 15 w 477"/>
                <a:gd name="T67" fmla="*/ 13 h 475"/>
                <a:gd name="T68" fmla="*/ 13 w 477"/>
                <a:gd name="T69" fmla="*/ 15 h 475"/>
                <a:gd name="T70" fmla="*/ 11 w 477"/>
                <a:gd name="T71" fmla="*/ 16 h 475"/>
                <a:gd name="T72" fmla="*/ 8 w 477"/>
                <a:gd name="T73" fmla="*/ 16 h 475"/>
                <a:gd name="T74" fmla="*/ 6 w 477"/>
                <a:gd name="T75" fmla="*/ 15 h 475"/>
                <a:gd name="T76" fmla="*/ 4 w 477"/>
                <a:gd name="T77" fmla="*/ 13 h 475"/>
                <a:gd name="T78" fmla="*/ 3 w 477"/>
                <a:gd name="T79" fmla="*/ 11 h 475"/>
                <a:gd name="T80" fmla="*/ 3 w 477"/>
                <a:gd name="T81" fmla="*/ 8 h 475"/>
                <a:gd name="T82" fmla="*/ 4 w 477"/>
                <a:gd name="T83" fmla="*/ 6 h 475"/>
                <a:gd name="T84" fmla="*/ 6 w 477"/>
                <a:gd name="T85" fmla="*/ 4 h 475"/>
                <a:gd name="T86" fmla="*/ 8 w 477"/>
                <a:gd name="T87" fmla="*/ 3 h 475"/>
                <a:gd name="T88" fmla="*/ 11 w 477"/>
                <a:gd name="T89" fmla="*/ 3 h 475"/>
                <a:gd name="T90" fmla="*/ 13 w 477"/>
                <a:gd name="T91" fmla="*/ 4 h 475"/>
                <a:gd name="T92" fmla="*/ 15 w 477"/>
                <a:gd name="T93" fmla="*/ 6 h 475"/>
                <a:gd name="T94" fmla="*/ 16 w 477"/>
                <a:gd name="T95" fmla="*/ 8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77"/>
                <a:gd name="T145" fmla="*/ 0 h 475"/>
                <a:gd name="T146" fmla="*/ 477 w 477"/>
                <a:gd name="T147" fmla="*/ 475 h 4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77" h="475">
                  <a:moveTo>
                    <a:pt x="477" y="237"/>
                  </a:moveTo>
                  <a:lnTo>
                    <a:pt x="477" y="225"/>
                  </a:lnTo>
                  <a:lnTo>
                    <a:pt x="476" y="212"/>
                  </a:lnTo>
                  <a:lnTo>
                    <a:pt x="474" y="201"/>
                  </a:lnTo>
                  <a:lnTo>
                    <a:pt x="472" y="190"/>
                  </a:lnTo>
                  <a:lnTo>
                    <a:pt x="469" y="178"/>
                  </a:lnTo>
                  <a:lnTo>
                    <a:pt x="466" y="166"/>
                  </a:lnTo>
                  <a:lnTo>
                    <a:pt x="463" y="155"/>
                  </a:lnTo>
                  <a:lnTo>
                    <a:pt x="458" y="144"/>
                  </a:lnTo>
                  <a:lnTo>
                    <a:pt x="453" y="134"/>
                  </a:lnTo>
                  <a:lnTo>
                    <a:pt x="449" y="124"/>
                  </a:lnTo>
                  <a:lnTo>
                    <a:pt x="442" y="114"/>
                  </a:lnTo>
                  <a:lnTo>
                    <a:pt x="436" y="104"/>
                  </a:lnTo>
                  <a:lnTo>
                    <a:pt x="429" y="95"/>
                  </a:lnTo>
                  <a:lnTo>
                    <a:pt x="423" y="86"/>
                  </a:lnTo>
                  <a:lnTo>
                    <a:pt x="415" y="77"/>
                  </a:lnTo>
                  <a:lnTo>
                    <a:pt x="407" y="69"/>
                  </a:lnTo>
                  <a:lnTo>
                    <a:pt x="399" y="61"/>
                  </a:lnTo>
                  <a:lnTo>
                    <a:pt x="390" y="54"/>
                  </a:lnTo>
                  <a:lnTo>
                    <a:pt x="382" y="46"/>
                  </a:lnTo>
                  <a:lnTo>
                    <a:pt x="372" y="40"/>
                  </a:lnTo>
                  <a:lnTo>
                    <a:pt x="362" y="33"/>
                  </a:lnTo>
                  <a:lnTo>
                    <a:pt x="352" y="28"/>
                  </a:lnTo>
                  <a:lnTo>
                    <a:pt x="342" y="22"/>
                  </a:lnTo>
                  <a:lnTo>
                    <a:pt x="331" y="18"/>
                  </a:lnTo>
                  <a:lnTo>
                    <a:pt x="320" y="14"/>
                  </a:lnTo>
                  <a:lnTo>
                    <a:pt x="309" y="9"/>
                  </a:lnTo>
                  <a:lnTo>
                    <a:pt x="298" y="6"/>
                  </a:lnTo>
                  <a:lnTo>
                    <a:pt x="287" y="4"/>
                  </a:lnTo>
                  <a:lnTo>
                    <a:pt x="275" y="2"/>
                  </a:lnTo>
                  <a:lnTo>
                    <a:pt x="263" y="1"/>
                  </a:lnTo>
                  <a:lnTo>
                    <a:pt x="251" y="0"/>
                  </a:lnTo>
                  <a:lnTo>
                    <a:pt x="239" y="0"/>
                  </a:lnTo>
                  <a:lnTo>
                    <a:pt x="226" y="0"/>
                  </a:lnTo>
                  <a:lnTo>
                    <a:pt x="214" y="1"/>
                  </a:lnTo>
                  <a:lnTo>
                    <a:pt x="202" y="2"/>
                  </a:lnTo>
                  <a:lnTo>
                    <a:pt x="190" y="4"/>
                  </a:lnTo>
                  <a:lnTo>
                    <a:pt x="180" y="6"/>
                  </a:lnTo>
                  <a:lnTo>
                    <a:pt x="168" y="9"/>
                  </a:lnTo>
                  <a:lnTo>
                    <a:pt x="157" y="14"/>
                  </a:lnTo>
                  <a:lnTo>
                    <a:pt x="146" y="18"/>
                  </a:lnTo>
                  <a:lnTo>
                    <a:pt x="135" y="22"/>
                  </a:lnTo>
                  <a:lnTo>
                    <a:pt x="126" y="28"/>
                  </a:lnTo>
                  <a:lnTo>
                    <a:pt x="115" y="33"/>
                  </a:lnTo>
                  <a:lnTo>
                    <a:pt x="105" y="40"/>
                  </a:lnTo>
                  <a:lnTo>
                    <a:pt x="96" y="46"/>
                  </a:lnTo>
                  <a:lnTo>
                    <a:pt x="87" y="54"/>
                  </a:lnTo>
                  <a:lnTo>
                    <a:pt x="78" y="61"/>
                  </a:lnTo>
                  <a:lnTo>
                    <a:pt x="71" y="69"/>
                  </a:lnTo>
                  <a:lnTo>
                    <a:pt x="62" y="77"/>
                  </a:lnTo>
                  <a:lnTo>
                    <a:pt x="55" y="86"/>
                  </a:lnTo>
                  <a:lnTo>
                    <a:pt x="48" y="95"/>
                  </a:lnTo>
                  <a:lnTo>
                    <a:pt x="41" y="104"/>
                  </a:lnTo>
                  <a:lnTo>
                    <a:pt x="35" y="114"/>
                  </a:lnTo>
                  <a:lnTo>
                    <a:pt x="29" y="124"/>
                  </a:lnTo>
                  <a:lnTo>
                    <a:pt x="24" y="134"/>
                  </a:lnTo>
                  <a:lnTo>
                    <a:pt x="20" y="144"/>
                  </a:lnTo>
                  <a:lnTo>
                    <a:pt x="15" y="155"/>
                  </a:lnTo>
                  <a:lnTo>
                    <a:pt x="11" y="166"/>
                  </a:lnTo>
                  <a:lnTo>
                    <a:pt x="8" y="178"/>
                  </a:lnTo>
                  <a:lnTo>
                    <a:pt x="6" y="190"/>
                  </a:lnTo>
                  <a:lnTo>
                    <a:pt x="4" y="201"/>
                  </a:lnTo>
                  <a:lnTo>
                    <a:pt x="1" y="212"/>
                  </a:lnTo>
                  <a:lnTo>
                    <a:pt x="1" y="225"/>
                  </a:lnTo>
                  <a:lnTo>
                    <a:pt x="0" y="237"/>
                  </a:lnTo>
                  <a:lnTo>
                    <a:pt x="1" y="249"/>
                  </a:lnTo>
                  <a:lnTo>
                    <a:pt x="1" y="262"/>
                  </a:lnTo>
                  <a:lnTo>
                    <a:pt x="4" y="274"/>
                  </a:lnTo>
                  <a:lnTo>
                    <a:pt x="6" y="285"/>
                  </a:lnTo>
                  <a:lnTo>
                    <a:pt x="8" y="297"/>
                  </a:lnTo>
                  <a:lnTo>
                    <a:pt x="11" y="309"/>
                  </a:lnTo>
                  <a:lnTo>
                    <a:pt x="15" y="319"/>
                  </a:lnTo>
                  <a:lnTo>
                    <a:pt x="20" y="330"/>
                  </a:lnTo>
                  <a:lnTo>
                    <a:pt x="24" y="341"/>
                  </a:lnTo>
                  <a:lnTo>
                    <a:pt x="29" y="351"/>
                  </a:lnTo>
                  <a:lnTo>
                    <a:pt x="35" y="360"/>
                  </a:lnTo>
                  <a:lnTo>
                    <a:pt x="41" y="370"/>
                  </a:lnTo>
                  <a:lnTo>
                    <a:pt x="48" y="380"/>
                  </a:lnTo>
                  <a:lnTo>
                    <a:pt x="55" y="388"/>
                  </a:lnTo>
                  <a:lnTo>
                    <a:pt x="62" y="397"/>
                  </a:lnTo>
                  <a:lnTo>
                    <a:pt x="71" y="406"/>
                  </a:lnTo>
                  <a:lnTo>
                    <a:pt x="78" y="413"/>
                  </a:lnTo>
                  <a:lnTo>
                    <a:pt x="87" y="421"/>
                  </a:lnTo>
                  <a:lnTo>
                    <a:pt x="96" y="428"/>
                  </a:lnTo>
                  <a:lnTo>
                    <a:pt x="105" y="435"/>
                  </a:lnTo>
                  <a:lnTo>
                    <a:pt x="115" y="441"/>
                  </a:lnTo>
                  <a:lnTo>
                    <a:pt x="126" y="447"/>
                  </a:lnTo>
                  <a:lnTo>
                    <a:pt x="135" y="452"/>
                  </a:lnTo>
                  <a:lnTo>
                    <a:pt x="146" y="457"/>
                  </a:lnTo>
                  <a:lnTo>
                    <a:pt x="157" y="461"/>
                  </a:lnTo>
                  <a:lnTo>
                    <a:pt x="168" y="465"/>
                  </a:lnTo>
                  <a:lnTo>
                    <a:pt x="180" y="467"/>
                  </a:lnTo>
                  <a:lnTo>
                    <a:pt x="190" y="471"/>
                  </a:lnTo>
                  <a:lnTo>
                    <a:pt x="202" y="473"/>
                  </a:lnTo>
                  <a:lnTo>
                    <a:pt x="214" y="474"/>
                  </a:lnTo>
                  <a:lnTo>
                    <a:pt x="226" y="475"/>
                  </a:lnTo>
                  <a:lnTo>
                    <a:pt x="239" y="475"/>
                  </a:lnTo>
                  <a:lnTo>
                    <a:pt x="251" y="475"/>
                  </a:lnTo>
                  <a:lnTo>
                    <a:pt x="263" y="474"/>
                  </a:lnTo>
                  <a:lnTo>
                    <a:pt x="275" y="473"/>
                  </a:lnTo>
                  <a:lnTo>
                    <a:pt x="287" y="471"/>
                  </a:lnTo>
                  <a:lnTo>
                    <a:pt x="298" y="467"/>
                  </a:lnTo>
                  <a:lnTo>
                    <a:pt x="309" y="465"/>
                  </a:lnTo>
                  <a:lnTo>
                    <a:pt x="320" y="461"/>
                  </a:lnTo>
                  <a:lnTo>
                    <a:pt x="331" y="457"/>
                  </a:lnTo>
                  <a:lnTo>
                    <a:pt x="342" y="452"/>
                  </a:lnTo>
                  <a:lnTo>
                    <a:pt x="352" y="447"/>
                  </a:lnTo>
                  <a:lnTo>
                    <a:pt x="362" y="441"/>
                  </a:lnTo>
                  <a:lnTo>
                    <a:pt x="372" y="435"/>
                  </a:lnTo>
                  <a:lnTo>
                    <a:pt x="382" y="428"/>
                  </a:lnTo>
                  <a:lnTo>
                    <a:pt x="390" y="421"/>
                  </a:lnTo>
                  <a:lnTo>
                    <a:pt x="399" y="413"/>
                  </a:lnTo>
                  <a:lnTo>
                    <a:pt x="407" y="406"/>
                  </a:lnTo>
                  <a:lnTo>
                    <a:pt x="415" y="397"/>
                  </a:lnTo>
                  <a:lnTo>
                    <a:pt x="423" y="388"/>
                  </a:lnTo>
                  <a:lnTo>
                    <a:pt x="429" y="380"/>
                  </a:lnTo>
                  <a:lnTo>
                    <a:pt x="436" y="370"/>
                  </a:lnTo>
                  <a:lnTo>
                    <a:pt x="442" y="360"/>
                  </a:lnTo>
                  <a:lnTo>
                    <a:pt x="449" y="351"/>
                  </a:lnTo>
                  <a:lnTo>
                    <a:pt x="453" y="341"/>
                  </a:lnTo>
                  <a:lnTo>
                    <a:pt x="458" y="330"/>
                  </a:lnTo>
                  <a:lnTo>
                    <a:pt x="463" y="319"/>
                  </a:lnTo>
                  <a:lnTo>
                    <a:pt x="466" y="309"/>
                  </a:lnTo>
                  <a:lnTo>
                    <a:pt x="469" y="297"/>
                  </a:lnTo>
                  <a:lnTo>
                    <a:pt x="472" y="285"/>
                  </a:lnTo>
                  <a:lnTo>
                    <a:pt x="474" y="274"/>
                  </a:lnTo>
                  <a:lnTo>
                    <a:pt x="476" y="262"/>
                  </a:lnTo>
                  <a:lnTo>
                    <a:pt x="477" y="249"/>
                  </a:lnTo>
                  <a:lnTo>
                    <a:pt x="477" y="237"/>
                  </a:lnTo>
                  <a:close/>
                  <a:moveTo>
                    <a:pt x="409" y="237"/>
                  </a:moveTo>
                  <a:lnTo>
                    <a:pt x="407" y="255"/>
                  </a:lnTo>
                  <a:lnTo>
                    <a:pt x="405" y="272"/>
                  </a:lnTo>
                  <a:lnTo>
                    <a:pt x="401" y="288"/>
                  </a:lnTo>
                  <a:lnTo>
                    <a:pt x="396" y="303"/>
                  </a:lnTo>
                  <a:lnTo>
                    <a:pt x="388" y="318"/>
                  </a:lnTo>
                  <a:lnTo>
                    <a:pt x="379" y="332"/>
                  </a:lnTo>
                  <a:lnTo>
                    <a:pt x="370" y="345"/>
                  </a:lnTo>
                  <a:lnTo>
                    <a:pt x="359" y="357"/>
                  </a:lnTo>
                  <a:lnTo>
                    <a:pt x="347" y="368"/>
                  </a:lnTo>
                  <a:lnTo>
                    <a:pt x="334" y="379"/>
                  </a:lnTo>
                  <a:lnTo>
                    <a:pt x="320" y="386"/>
                  </a:lnTo>
                  <a:lnTo>
                    <a:pt x="305" y="394"/>
                  </a:lnTo>
                  <a:lnTo>
                    <a:pt x="289" y="399"/>
                  </a:lnTo>
                  <a:lnTo>
                    <a:pt x="272" y="404"/>
                  </a:lnTo>
                  <a:lnTo>
                    <a:pt x="256" y="407"/>
                  </a:lnTo>
                  <a:lnTo>
                    <a:pt x="239" y="407"/>
                  </a:lnTo>
                  <a:lnTo>
                    <a:pt x="222" y="407"/>
                  </a:lnTo>
                  <a:lnTo>
                    <a:pt x="204" y="404"/>
                  </a:lnTo>
                  <a:lnTo>
                    <a:pt x="188" y="399"/>
                  </a:lnTo>
                  <a:lnTo>
                    <a:pt x="172" y="394"/>
                  </a:lnTo>
                  <a:lnTo>
                    <a:pt x="158" y="386"/>
                  </a:lnTo>
                  <a:lnTo>
                    <a:pt x="144" y="379"/>
                  </a:lnTo>
                  <a:lnTo>
                    <a:pt x="131" y="368"/>
                  </a:lnTo>
                  <a:lnTo>
                    <a:pt x="118" y="357"/>
                  </a:lnTo>
                  <a:lnTo>
                    <a:pt x="107" y="345"/>
                  </a:lnTo>
                  <a:lnTo>
                    <a:pt x="98" y="332"/>
                  </a:lnTo>
                  <a:lnTo>
                    <a:pt x="89" y="318"/>
                  </a:lnTo>
                  <a:lnTo>
                    <a:pt x="82" y="303"/>
                  </a:lnTo>
                  <a:lnTo>
                    <a:pt x="76" y="288"/>
                  </a:lnTo>
                  <a:lnTo>
                    <a:pt x="72" y="272"/>
                  </a:lnTo>
                  <a:lnTo>
                    <a:pt x="69" y="255"/>
                  </a:lnTo>
                  <a:lnTo>
                    <a:pt x="68" y="237"/>
                  </a:lnTo>
                  <a:lnTo>
                    <a:pt x="69" y="220"/>
                  </a:lnTo>
                  <a:lnTo>
                    <a:pt x="72" y="203"/>
                  </a:lnTo>
                  <a:lnTo>
                    <a:pt x="76" y="187"/>
                  </a:lnTo>
                  <a:lnTo>
                    <a:pt x="82" y="171"/>
                  </a:lnTo>
                  <a:lnTo>
                    <a:pt x="89" y="156"/>
                  </a:lnTo>
                  <a:lnTo>
                    <a:pt x="98" y="142"/>
                  </a:lnTo>
                  <a:lnTo>
                    <a:pt x="107" y="129"/>
                  </a:lnTo>
                  <a:lnTo>
                    <a:pt x="118" y="117"/>
                  </a:lnTo>
                  <a:lnTo>
                    <a:pt x="131" y="106"/>
                  </a:lnTo>
                  <a:lnTo>
                    <a:pt x="144" y="96"/>
                  </a:lnTo>
                  <a:lnTo>
                    <a:pt x="158" y="88"/>
                  </a:lnTo>
                  <a:lnTo>
                    <a:pt x="172" y="81"/>
                  </a:lnTo>
                  <a:lnTo>
                    <a:pt x="188" y="75"/>
                  </a:lnTo>
                  <a:lnTo>
                    <a:pt x="204" y="71"/>
                  </a:lnTo>
                  <a:lnTo>
                    <a:pt x="222" y="68"/>
                  </a:lnTo>
                  <a:lnTo>
                    <a:pt x="239" y="67"/>
                  </a:lnTo>
                  <a:lnTo>
                    <a:pt x="256" y="68"/>
                  </a:lnTo>
                  <a:lnTo>
                    <a:pt x="272" y="71"/>
                  </a:lnTo>
                  <a:lnTo>
                    <a:pt x="289" y="75"/>
                  </a:lnTo>
                  <a:lnTo>
                    <a:pt x="305" y="81"/>
                  </a:lnTo>
                  <a:lnTo>
                    <a:pt x="320" y="88"/>
                  </a:lnTo>
                  <a:lnTo>
                    <a:pt x="334" y="96"/>
                  </a:lnTo>
                  <a:lnTo>
                    <a:pt x="347" y="106"/>
                  </a:lnTo>
                  <a:lnTo>
                    <a:pt x="359" y="117"/>
                  </a:lnTo>
                  <a:lnTo>
                    <a:pt x="370" y="129"/>
                  </a:lnTo>
                  <a:lnTo>
                    <a:pt x="379" y="142"/>
                  </a:lnTo>
                  <a:lnTo>
                    <a:pt x="388" y="156"/>
                  </a:lnTo>
                  <a:lnTo>
                    <a:pt x="396" y="171"/>
                  </a:lnTo>
                  <a:lnTo>
                    <a:pt x="401" y="187"/>
                  </a:lnTo>
                  <a:lnTo>
                    <a:pt x="405" y="203"/>
                  </a:lnTo>
                  <a:lnTo>
                    <a:pt x="407" y="220"/>
                  </a:lnTo>
                  <a:lnTo>
                    <a:pt x="409" y="237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6" name="Freeform 1413"/>
            <p:cNvSpPr>
              <a:spLocks noEditPoints="1"/>
            </p:cNvSpPr>
            <p:nvPr/>
          </p:nvSpPr>
          <p:spPr bwMode="auto">
            <a:xfrm>
              <a:off x="2824" y="1803"/>
              <a:ext cx="82" cy="82"/>
            </a:xfrm>
            <a:custGeom>
              <a:avLst/>
              <a:gdLst>
                <a:gd name="T0" fmla="*/ 16 w 408"/>
                <a:gd name="T1" fmla="*/ 6 h 408"/>
                <a:gd name="T2" fmla="*/ 15 w 408"/>
                <a:gd name="T3" fmla="*/ 4 h 408"/>
                <a:gd name="T4" fmla="*/ 14 w 408"/>
                <a:gd name="T5" fmla="*/ 2 h 408"/>
                <a:gd name="T6" fmla="*/ 12 w 408"/>
                <a:gd name="T7" fmla="*/ 1 h 408"/>
                <a:gd name="T8" fmla="*/ 10 w 408"/>
                <a:gd name="T9" fmla="*/ 0 h 408"/>
                <a:gd name="T10" fmla="*/ 7 w 408"/>
                <a:gd name="T11" fmla="*/ 0 h 408"/>
                <a:gd name="T12" fmla="*/ 5 w 408"/>
                <a:gd name="T13" fmla="*/ 1 h 408"/>
                <a:gd name="T14" fmla="*/ 3 w 408"/>
                <a:gd name="T15" fmla="*/ 2 h 408"/>
                <a:gd name="T16" fmla="*/ 1 w 408"/>
                <a:gd name="T17" fmla="*/ 4 h 408"/>
                <a:gd name="T18" fmla="*/ 0 w 408"/>
                <a:gd name="T19" fmla="*/ 6 h 408"/>
                <a:gd name="T20" fmla="*/ 0 w 408"/>
                <a:gd name="T21" fmla="*/ 8 h 408"/>
                <a:gd name="T22" fmla="*/ 0 w 408"/>
                <a:gd name="T23" fmla="*/ 11 h 408"/>
                <a:gd name="T24" fmla="*/ 1 w 408"/>
                <a:gd name="T25" fmla="*/ 13 h 408"/>
                <a:gd name="T26" fmla="*/ 3 w 408"/>
                <a:gd name="T27" fmla="*/ 14 h 408"/>
                <a:gd name="T28" fmla="*/ 5 w 408"/>
                <a:gd name="T29" fmla="*/ 15 h 408"/>
                <a:gd name="T30" fmla="*/ 7 w 408"/>
                <a:gd name="T31" fmla="*/ 16 h 408"/>
                <a:gd name="T32" fmla="*/ 10 w 408"/>
                <a:gd name="T33" fmla="*/ 16 h 408"/>
                <a:gd name="T34" fmla="*/ 12 w 408"/>
                <a:gd name="T35" fmla="*/ 15 h 408"/>
                <a:gd name="T36" fmla="*/ 14 w 408"/>
                <a:gd name="T37" fmla="*/ 14 h 408"/>
                <a:gd name="T38" fmla="*/ 15 w 408"/>
                <a:gd name="T39" fmla="*/ 12 h 408"/>
                <a:gd name="T40" fmla="*/ 16 w 408"/>
                <a:gd name="T41" fmla="*/ 10 h 408"/>
                <a:gd name="T42" fmla="*/ 14 w 408"/>
                <a:gd name="T43" fmla="*/ 8 h 408"/>
                <a:gd name="T44" fmla="*/ 13 w 408"/>
                <a:gd name="T45" fmla="*/ 10 h 408"/>
                <a:gd name="T46" fmla="*/ 13 w 408"/>
                <a:gd name="T47" fmla="*/ 11 h 408"/>
                <a:gd name="T48" fmla="*/ 12 w 408"/>
                <a:gd name="T49" fmla="*/ 12 h 408"/>
                <a:gd name="T50" fmla="*/ 10 w 408"/>
                <a:gd name="T51" fmla="*/ 13 h 408"/>
                <a:gd name="T52" fmla="*/ 9 w 408"/>
                <a:gd name="T53" fmla="*/ 13 h 408"/>
                <a:gd name="T54" fmla="*/ 7 w 408"/>
                <a:gd name="T55" fmla="*/ 13 h 408"/>
                <a:gd name="T56" fmla="*/ 6 w 408"/>
                <a:gd name="T57" fmla="*/ 13 h 408"/>
                <a:gd name="T58" fmla="*/ 4 w 408"/>
                <a:gd name="T59" fmla="*/ 12 h 408"/>
                <a:gd name="T60" fmla="*/ 3 w 408"/>
                <a:gd name="T61" fmla="*/ 11 h 408"/>
                <a:gd name="T62" fmla="*/ 3 w 408"/>
                <a:gd name="T63" fmla="*/ 9 h 408"/>
                <a:gd name="T64" fmla="*/ 3 w 408"/>
                <a:gd name="T65" fmla="*/ 8 h 408"/>
                <a:gd name="T66" fmla="*/ 3 w 408"/>
                <a:gd name="T67" fmla="*/ 6 h 408"/>
                <a:gd name="T68" fmla="*/ 4 w 408"/>
                <a:gd name="T69" fmla="*/ 5 h 408"/>
                <a:gd name="T70" fmla="*/ 5 w 408"/>
                <a:gd name="T71" fmla="*/ 4 h 408"/>
                <a:gd name="T72" fmla="*/ 7 w 408"/>
                <a:gd name="T73" fmla="*/ 3 h 408"/>
                <a:gd name="T74" fmla="*/ 8 w 408"/>
                <a:gd name="T75" fmla="*/ 3 h 408"/>
                <a:gd name="T76" fmla="*/ 10 w 408"/>
                <a:gd name="T77" fmla="*/ 3 h 408"/>
                <a:gd name="T78" fmla="*/ 11 w 408"/>
                <a:gd name="T79" fmla="*/ 4 h 408"/>
                <a:gd name="T80" fmla="*/ 12 w 408"/>
                <a:gd name="T81" fmla="*/ 5 h 408"/>
                <a:gd name="T82" fmla="*/ 13 w 408"/>
                <a:gd name="T83" fmla="*/ 6 h 408"/>
                <a:gd name="T84" fmla="*/ 14 w 408"/>
                <a:gd name="T85" fmla="*/ 8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08"/>
                <a:gd name="T130" fmla="*/ 0 h 408"/>
                <a:gd name="T131" fmla="*/ 408 w 408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08" h="408">
                  <a:moveTo>
                    <a:pt x="408" y="204"/>
                  </a:moveTo>
                  <a:lnTo>
                    <a:pt x="407" y="184"/>
                  </a:lnTo>
                  <a:lnTo>
                    <a:pt x="404" y="163"/>
                  </a:lnTo>
                  <a:lnTo>
                    <a:pt x="398" y="144"/>
                  </a:lnTo>
                  <a:lnTo>
                    <a:pt x="392" y="124"/>
                  </a:lnTo>
                  <a:lnTo>
                    <a:pt x="383" y="107"/>
                  </a:lnTo>
                  <a:lnTo>
                    <a:pt x="372" y="90"/>
                  </a:lnTo>
                  <a:lnTo>
                    <a:pt x="361" y="75"/>
                  </a:lnTo>
                  <a:lnTo>
                    <a:pt x="348" y="60"/>
                  </a:lnTo>
                  <a:lnTo>
                    <a:pt x="334" y="47"/>
                  </a:lnTo>
                  <a:lnTo>
                    <a:pt x="317" y="35"/>
                  </a:lnTo>
                  <a:lnTo>
                    <a:pt x="301" y="25"/>
                  </a:lnTo>
                  <a:lnTo>
                    <a:pt x="283" y="16"/>
                  </a:lnTo>
                  <a:lnTo>
                    <a:pt x="264" y="9"/>
                  </a:lnTo>
                  <a:lnTo>
                    <a:pt x="245" y="4"/>
                  </a:lnTo>
                  <a:lnTo>
                    <a:pt x="225" y="1"/>
                  </a:lnTo>
                  <a:lnTo>
                    <a:pt x="204" y="0"/>
                  </a:lnTo>
                  <a:lnTo>
                    <a:pt x="182" y="1"/>
                  </a:lnTo>
                  <a:lnTo>
                    <a:pt x="163" y="4"/>
                  </a:lnTo>
                  <a:lnTo>
                    <a:pt x="142" y="9"/>
                  </a:lnTo>
                  <a:lnTo>
                    <a:pt x="124" y="16"/>
                  </a:lnTo>
                  <a:lnTo>
                    <a:pt x="107" y="25"/>
                  </a:lnTo>
                  <a:lnTo>
                    <a:pt x="90" y="35"/>
                  </a:lnTo>
                  <a:lnTo>
                    <a:pt x="73" y="47"/>
                  </a:lnTo>
                  <a:lnTo>
                    <a:pt x="59" y="60"/>
                  </a:lnTo>
                  <a:lnTo>
                    <a:pt x="46" y="75"/>
                  </a:lnTo>
                  <a:lnTo>
                    <a:pt x="34" y="90"/>
                  </a:lnTo>
                  <a:lnTo>
                    <a:pt x="25" y="107"/>
                  </a:lnTo>
                  <a:lnTo>
                    <a:pt x="16" y="124"/>
                  </a:lnTo>
                  <a:lnTo>
                    <a:pt x="9" y="144"/>
                  </a:lnTo>
                  <a:lnTo>
                    <a:pt x="4" y="163"/>
                  </a:lnTo>
                  <a:lnTo>
                    <a:pt x="1" y="184"/>
                  </a:lnTo>
                  <a:lnTo>
                    <a:pt x="0" y="204"/>
                  </a:lnTo>
                  <a:lnTo>
                    <a:pt x="1" y="225"/>
                  </a:lnTo>
                  <a:lnTo>
                    <a:pt x="4" y="245"/>
                  </a:lnTo>
                  <a:lnTo>
                    <a:pt x="9" y="265"/>
                  </a:lnTo>
                  <a:lnTo>
                    <a:pt x="16" y="284"/>
                  </a:lnTo>
                  <a:lnTo>
                    <a:pt x="25" y="301"/>
                  </a:lnTo>
                  <a:lnTo>
                    <a:pt x="34" y="319"/>
                  </a:lnTo>
                  <a:lnTo>
                    <a:pt x="46" y="334"/>
                  </a:lnTo>
                  <a:lnTo>
                    <a:pt x="59" y="349"/>
                  </a:lnTo>
                  <a:lnTo>
                    <a:pt x="73" y="362"/>
                  </a:lnTo>
                  <a:lnTo>
                    <a:pt x="90" y="374"/>
                  </a:lnTo>
                  <a:lnTo>
                    <a:pt x="107" y="384"/>
                  </a:lnTo>
                  <a:lnTo>
                    <a:pt x="124" y="392"/>
                  </a:lnTo>
                  <a:lnTo>
                    <a:pt x="142" y="399"/>
                  </a:lnTo>
                  <a:lnTo>
                    <a:pt x="163" y="404"/>
                  </a:lnTo>
                  <a:lnTo>
                    <a:pt x="182" y="407"/>
                  </a:lnTo>
                  <a:lnTo>
                    <a:pt x="204" y="408"/>
                  </a:lnTo>
                  <a:lnTo>
                    <a:pt x="225" y="407"/>
                  </a:lnTo>
                  <a:lnTo>
                    <a:pt x="245" y="404"/>
                  </a:lnTo>
                  <a:lnTo>
                    <a:pt x="264" y="399"/>
                  </a:lnTo>
                  <a:lnTo>
                    <a:pt x="283" y="392"/>
                  </a:lnTo>
                  <a:lnTo>
                    <a:pt x="301" y="384"/>
                  </a:lnTo>
                  <a:lnTo>
                    <a:pt x="317" y="374"/>
                  </a:lnTo>
                  <a:lnTo>
                    <a:pt x="334" y="362"/>
                  </a:lnTo>
                  <a:lnTo>
                    <a:pt x="348" y="349"/>
                  </a:lnTo>
                  <a:lnTo>
                    <a:pt x="361" y="334"/>
                  </a:lnTo>
                  <a:lnTo>
                    <a:pt x="372" y="319"/>
                  </a:lnTo>
                  <a:lnTo>
                    <a:pt x="383" y="301"/>
                  </a:lnTo>
                  <a:lnTo>
                    <a:pt x="392" y="284"/>
                  </a:lnTo>
                  <a:lnTo>
                    <a:pt x="398" y="265"/>
                  </a:lnTo>
                  <a:lnTo>
                    <a:pt x="404" y="245"/>
                  </a:lnTo>
                  <a:lnTo>
                    <a:pt x="407" y="225"/>
                  </a:lnTo>
                  <a:lnTo>
                    <a:pt x="408" y="204"/>
                  </a:lnTo>
                  <a:close/>
                  <a:moveTo>
                    <a:pt x="340" y="204"/>
                  </a:moveTo>
                  <a:lnTo>
                    <a:pt x="339" y="218"/>
                  </a:lnTo>
                  <a:lnTo>
                    <a:pt x="337" y="231"/>
                  </a:lnTo>
                  <a:lnTo>
                    <a:pt x="334" y="244"/>
                  </a:lnTo>
                  <a:lnTo>
                    <a:pt x="329" y="257"/>
                  </a:lnTo>
                  <a:lnTo>
                    <a:pt x="323" y="269"/>
                  </a:lnTo>
                  <a:lnTo>
                    <a:pt x="316" y="280"/>
                  </a:lnTo>
                  <a:lnTo>
                    <a:pt x="309" y="291"/>
                  </a:lnTo>
                  <a:lnTo>
                    <a:pt x="300" y="300"/>
                  </a:lnTo>
                  <a:lnTo>
                    <a:pt x="290" y="309"/>
                  </a:lnTo>
                  <a:lnTo>
                    <a:pt x="280" y="317"/>
                  </a:lnTo>
                  <a:lnTo>
                    <a:pt x="269" y="324"/>
                  </a:lnTo>
                  <a:lnTo>
                    <a:pt x="257" y="330"/>
                  </a:lnTo>
                  <a:lnTo>
                    <a:pt x="244" y="334"/>
                  </a:lnTo>
                  <a:lnTo>
                    <a:pt x="231" y="337"/>
                  </a:lnTo>
                  <a:lnTo>
                    <a:pt x="218" y="339"/>
                  </a:lnTo>
                  <a:lnTo>
                    <a:pt x="204" y="340"/>
                  </a:lnTo>
                  <a:lnTo>
                    <a:pt x="190" y="339"/>
                  </a:lnTo>
                  <a:lnTo>
                    <a:pt x="176" y="337"/>
                  </a:lnTo>
                  <a:lnTo>
                    <a:pt x="163" y="334"/>
                  </a:lnTo>
                  <a:lnTo>
                    <a:pt x="151" y="330"/>
                  </a:lnTo>
                  <a:lnTo>
                    <a:pt x="139" y="324"/>
                  </a:lnTo>
                  <a:lnTo>
                    <a:pt x="127" y="317"/>
                  </a:lnTo>
                  <a:lnTo>
                    <a:pt x="118" y="309"/>
                  </a:lnTo>
                  <a:lnTo>
                    <a:pt x="108" y="300"/>
                  </a:lnTo>
                  <a:lnTo>
                    <a:pt x="98" y="291"/>
                  </a:lnTo>
                  <a:lnTo>
                    <a:pt x="91" y="280"/>
                  </a:lnTo>
                  <a:lnTo>
                    <a:pt x="84" y="269"/>
                  </a:lnTo>
                  <a:lnTo>
                    <a:pt x="79" y="257"/>
                  </a:lnTo>
                  <a:lnTo>
                    <a:pt x="73" y="244"/>
                  </a:lnTo>
                  <a:lnTo>
                    <a:pt x="70" y="231"/>
                  </a:lnTo>
                  <a:lnTo>
                    <a:pt x="68" y="218"/>
                  </a:lnTo>
                  <a:lnTo>
                    <a:pt x="68" y="204"/>
                  </a:lnTo>
                  <a:lnTo>
                    <a:pt x="68" y="190"/>
                  </a:lnTo>
                  <a:lnTo>
                    <a:pt x="70" y="177"/>
                  </a:lnTo>
                  <a:lnTo>
                    <a:pt x="73" y="164"/>
                  </a:lnTo>
                  <a:lnTo>
                    <a:pt x="79" y="151"/>
                  </a:lnTo>
                  <a:lnTo>
                    <a:pt x="84" y="139"/>
                  </a:lnTo>
                  <a:lnTo>
                    <a:pt x="91" y="129"/>
                  </a:lnTo>
                  <a:lnTo>
                    <a:pt x="98" y="118"/>
                  </a:lnTo>
                  <a:lnTo>
                    <a:pt x="108" y="108"/>
                  </a:lnTo>
                  <a:lnTo>
                    <a:pt x="118" y="100"/>
                  </a:lnTo>
                  <a:lnTo>
                    <a:pt x="127" y="92"/>
                  </a:lnTo>
                  <a:lnTo>
                    <a:pt x="139" y="84"/>
                  </a:lnTo>
                  <a:lnTo>
                    <a:pt x="151" y="79"/>
                  </a:lnTo>
                  <a:lnTo>
                    <a:pt x="163" y="75"/>
                  </a:lnTo>
                  <a:lnTo>
                    <a:pt x="176" y="71"/>
                  </a:lnTo>
                  <a:lnTo>
                    <a:pt x="190" y="69"/>
                  </a:lnTo>
                  <a:lnTo>
                    <a:pt x="204" y="68"/>
                  </a:lnTo>
                  <a:lnTo>
                    <a:pt x="218" y="69"/>
                  </a:lnTo>
                  <a:lnTo>
                    <a:pt x="231" y="71"/>
                  </a:lnTo>
                  <a:lnTo>
                    <a:pt x="244" y="75"/>
                  </a:lnTo>
                  <a:lnTo>
                    <a:pt x="257" y="79"/>
                  </a:lnTo>
                  <a:lnTo>
                    <a:pt x="269" y="84"/>
                  </a:lnTo>
                  <a:lnTo>
                    <a:pt x="280" y="92"/>
                  </a:lnTo>
                  <a:lnTo>
                    <a:pt x="290" y="100"/>
                  </a:lnTo>
                  <a:lnTo>
                    <a:pt x="300" y="108"/>
                  </a:lnTo>
                  <a:lnTo>
                    <a:pt x="309" y="118"/>
                  </a:lnTo>
                  <a:lnTo>
                    <a:pt x="316" y="129"/>
                  </a:lnTo>
                  <a:lnTo>
                    <a:pt x="323" y="139"/>
                  </a:lnTo>
                  <a:lnTo>
                    <a:pt x="329" y="151"/>
                  </a:lnTo>
                  <a:lnTo>
                    <a:pt x="334" y="164"/>
                  </a:lnTo>
                  <a:lnTo>
                    <a:pt x="337" y="177"/>
                  </a:lnTo>
                  <a:lnTo>
                    <a:pt x="339" y="190"/>
                  </a:lnTo>
                  <a:lnTo>
                    <a:pt x="340" y="204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7" name="Freeform 1414"/>
            <p:cNvSpPr>
              <a:spLocks noEditPoints="1"/>
            </p:cNvSpPr>
            <p:nvPr/>
          </p:nvSpPr>
          <p:spPr bwMode="auto">
            <a:xfrm>
              <a:off x="2831" y="1810"/>
              <a:ext cx="70" cy="67"/>
            </a:xfrm>
            <a:custGeom>
              <a:avLst/>
              <a:gdLst>
                <a:gd name="T0" fmla="*/ 13 w 341"/>
                <a:gd name="T1" fmla="*/ 5 h 340"/>
                <a:gd name="T2" fmla="*/ 13 w 341"/>
                <a:gd name="T3" fmla="*/ 4 h 340"/>
                <a:gd name="T4" fmla="*/ 12 w 341"/>
                <a:gd name="T5" fmla="*/ 2 h 340"/>
                <a:gd name="T6" fmla="*/ 10 w 341"/>
                <a:gd name="T7" fmla="*/ 1 h 340"/>
                <a:gd name="T8" fmla="*/ 8 w 341"/>
                <a:gd name="T9" fmla="*/ 0 h 340"/>
                <a:gd name="T10" fmla="*/ 6 w 341"/>
                <a:gd name="T11" fmla="*/ 0 h 340"/>
                <a:gd name="T12" fmla="*/ 4 w 341"/>
                <a:gd name="T13" fmla="*/ 1 h 340"/>
                <a:gd name="T14" fmla="*/ 3 w 341"/>
                <a:gd name="T15" fmla="*/ 2 h 340"/>
                <a:gd name="T16" fmla="*/ 1 w 341"/>
                <a:gd name="T17" fmla="*/ 3 h 340"/>
                <a:gd name="T18" fmla="*/ 0 w 341"/>
                <a:gd name="T19" fmla="*/ 5 h 340"/>
                <a:gd name="T20" fmla="*/ 0 w 341"/>
                <a:gd name="T21" fmla="*/ 7 h 340"/>
                <a:gd name="T22" fmla="*/ 0 w 341"/>
                <a:gd name="T23" fmla="*/ 9 h 340"/>
                <a:gd name="T24" fmla="*/ 1 w 341"/>
                <a:gd name="T25" fmla="*/ 11 h 340"/>
                <a:gd name="T26" fmla="*/ 3 w 341"/>
                <a:gd name="T27" fmla="*/ 12 h 340"/>
                <a:gd name="T28" fmla="*/ 4 w 341"/>
                <a:gd name="T29" fmla="*/ 13 h 340"/>
                <a:gd name="T30" fmla="*/ 6 w 341"/>
                <a:gd name="T31" fmla="*/ 14 h 340"/>
                <a:gd name="T32" fmla="*/ 8 w 341"/>
                <a:gd name="T33" fmla="*/ 13 h 340"/>
                <a:gd name="T34" fmla="*/ 10 w 341"/>
                <a:gd name="T35" fmla="*/ 13 h 340"/>
                <a:gd name="T36" fmla="*/ 12 w 341"/>
                <a:gd name="T37" fmla="*/ 12 h 340"/>
                <a:gd name="T38" fmla="*/ 13 w 341"/>
                <a:gd name="T39" fmla="*/ 10 h 340"/>
                <a:gd name="T40" fmla="*/ 13 w 341"/>
                <a:gd name="T41" fmla="*/ 8 h 340"/>
                <a:gd name="T42" fmla="*/ 11 w 341"/>
                <a:gd name="T43" fmla="*/ 7 h 340"/>
                <a:gd name="T44" fmla="*/ 11 w 341"/>
                <a:gd name="T45" fmla="*/ 8 h 340"/>
                <a:gd name="T46" fmla="*/ 10 w 341"/>
                <a:gd name="T47" fmla="*/ 9 h 340"/>
                <a:gd name="T48" fmla="*/ 9 w 341"/>
                <a:gd name="T49" fmla="*/ 10 h 340"/>
                <a:gd name="T50" fmla="*/ 8 w 341"/>
                <a:gd name="T51" fmla="*/ 11 h 340"/>
                <a:gd name="T52" fmla="*/ 7 w 341"/>
                <a:gd name="T53" fmla="*/ 11 h 340"/>
                <a:gd name="T54" fmla="*/ 6 w 341"/>
                <a:gd name="T55" fmla="*/ 11 h 340"/>
                <a:gd name="T56" fmla="*/ 5 w 341"/>
                <a:gd name="T57" fmla="*/ 10 h 340"/>
                <a:gd name="T58" fmla="*/ 4 w 341"/>
                <a:gd name="T59" fmla="*/ 10 h 340"/>
                <a:gd name="T60" fmla="*/ 3 w 341"/>
                <a:gd name="T61" fmla="*/ 9 h 340"/>
                <a:gd name="T62" fmla="*/ 3 w 341"/>
                <a:gd name="T63" fmla="*/ 8 h 340"/>
                <a:gd name="T64" fmla="*/ 3 w 341"/>
                <a:gd name="T65" fmla="*/ 6 h 340"/>
                <a:gd name="T66" fmla="*/ 3 w 341"/>
                <a:gd name="T67" fmla="*/ 5 h 340"/>
                <a:gd name="T68" fmla="*/ 4 w 341"/>
                <a:gd name="T69" fmla="*/ 4 h 340"/>
                <a:gd name="T70" fmla="*/ 5 w 341"/>
                <a:gd name="T71" fmla="*/ 3 h 340"/>
                <a:gd name="T72" fmla="*/ 6 w 341"/>
                <a:gd name="T73" fmla="*/ 3 h 340"/>
                <a:gd name="T74" fmla="*/ 7 w 341"/>
                <a:gd name="T75" fmla="*/ 3 h 340"/>
                <a:gd name="T76" fmla="*/ 8 w 341"/>
                <a:gd name="T77" fmla="*/ 3 h 340"/>
                <a:gd name="T78" fmla="*/ 9 w 341"/>
                <a:gd name="T79" fmla="*/ 3 h 340"/>
                <a:gd name="T80" fmla="*/ 10 w 341"/>
                <a:gd name="T81" fmla="*/ 4 h 340"/>
                <a:gd name="T82" fmla="*/ 11 w 341"/>
                <a:gd name="T83" fmla="*/ 5 h 340"/>
                <a:gd name="T84" fmla="*/ 11 w 341"/>
                <a:gd name="T85" fmla="*/ 6 h 3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1"/>
                <a:gd name="T130" fmla="*/ 0 h 340"/>
                <a:gd name="T131" fmla="*/ 341 w 341"/>
                <a:gd name="T132" fmla="*/ 340 h 3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1" h="340">
                  <a:moveTo>
                    <a:pt x="341" y="170"/>
                  </a:moveTo>
                  <a:lnTo>
                    <a:pt x="339" y="153"/>
                  </a:lnTo>
                  <a:lnTo>
                    <a:pt x="337" y="136"/>
                  </a:lnTo>
                  <a:lnTo>
                    <a:pt x="333" y="120"/>
                  </a:lnTo>
                  <a:lnTo>
                    <a:pt x="328" y="104"/>
                  </a:lnTo>
                  <a:lnTo>
                    <a:pt x="320" y="89"/>
                  </a:lnTo>
                  <a:lnTo>
                    <a:pt x="311" y="75"/>
                  </a:lnTo>
                  <a:lnTo>
                    <a:pt x="302" y="62"/>
                  </a:lnTo>
                  <a:lnTo>
                    <a:pt x="291" y="50"/>
                  </a:lnTo>
                  <a:lnTo>
                    <a:pt x="279" y="39"/>
                  </a:lnTo>
                  <a:lnTo>
                    <a:pt x="266" y="29"/>
                  </a:lnTo>
                  <a:lnTo>
                    <a:pt x="252" y="21"/>
                  </a:lnTo>
                  <a:lnTo>
                    <a:pt x="237" y="14"/>
                  </a:lnTo>
                  <a:lnTo>
                    <a:pt x="221" y="8"/>
                  </a:lnTo>
                  <a:lnTo>
                    <a:pt x="204" y="4"/>
                  </a:lnTo>
                  <a:lnTo>
                    <a:pt x="188" y="1"/>
                  </a:lnTo>
                  <a:lnTo>
                    <a:pt x="171" y="0"/>
                  </a:lnTo>
                  <a:lnTo>
                    <a:pt x="154" y="1"/>
                  </a:lnTo>
                  <a:lnTo>
                    <a:pt x="136" y="4"/>
                  </a:lnTo>
                  <a:lnTo>
                    <a:pt x="120" y="8"/>
                  </a:lnTo>
                  <a:lnTo>
                    <a:pt x="104" y="14"/>
                  </a:lnTo>
                  <a:lnTo>
                    <a:pt x="90" y="21"/>
                  </a:lnTo>
                  <a:lnTo>
                    <a:pt x="76" y="29"/>
                  </a:lnTo>
                  <a:lnTo>
                    <a:pt x="63" y="39"/>
                  </a:lnTo>
                  <a:lnTo>
                    <a:pt x="50" y="50"/>
                  </a:lnTo>
                  <a:lnTo>
                    <a:pt x="39" y="62"/>
                  </a:lnTo>
                  <a:lnTo>
                    <a:pt x="30" y="75"/>
                  </a:lnTo>
                  <a:lnTo>
                    <a:pt x="21" y="89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4" y="136"/>
                  </a:lnTo>
                  <a:lnTo>
                    <a:pt x="1" y="153"/>
                  </a:lnTo>
                  <a:lnTo>
                    <a:pt x="0" y="170"/>
                  </a:lnTo>
                  <a:lnTo>
                    <a:pt x="1" y="188"/>
                  </a:lnTo>
                  <a:lnTo>
                    <a:pt x="4" y="205"/>
                  </a:lnTo>
                  <a:lnTo>
                    <a:pt x="8" y="221"/>
                  </a:lnTo>
                  <a:lnTo>
                    <a:pt x="14" y="236"/>
                  </a:lnTo>
                  <a:lnTo>
                    <a:pt x="21" y="251"/>
                  </a:lnTo>
                  <a:lnTo>
                    <a:pt x="30" y="265"/>
                  </a:lnTo>
                  <a:lnTo>
                    <a:pt x="39" y="278"/>
                  </a:lnTo>
                  <a:lnTo>
                    <a:pt x="50" y="290"/>
                  </a:lnTo>
                  <a:lnTo>
                    <a:pt x="63" y="301"/>
                  </a:lnTo>
                  <a:lnTo>
                    <a:pt x="76" y="312"/>
                  </a:lnTo>
                  <a:lnTo>
                    <a:pt x="90" y="319"/>
                  </a:lnTo>
                  <a:lnTo>
                    <a:pt x="104" y="327"/>
                  </a:lnTo>
                  <a:lnTo>
                    <a:pt x="120" y="332"/>
                  </a:lnTo>
                  <a:lnTo>
                    <a:pt x="136" y="337"/>
                  </a:lnTo>
                  <a:lnTo>
                    <a:pt x="154" y="340"/>
                  </a:lnTo>
                  <a:lnTo>
                    <a:pt x="171" y="340"/>
                  </a:lnTo>
                  <a:lnTo>
                    <a:pt x="188" y="340"/>
                  </a:lnTo>
                  <a:lnTo>
                    <a:pt x="204" y="337"/>
                  </a:lnTo>
                  <a:lnTo>
                    <a:pt x="221" y="332"/>
                  </a:lnTo>
                  <a:lnTo>
                    <a:pt x="237" y="327"/>
                  </a:lnTo>
                  <a:lnTo>
                    <a:pt x="252" y="319"/>
                  </a:lnTo>
                  <a:lnTo>
                    <a:pt x="266" y="312"/>
                  </a:lnTo>
                  <a:lnTo>
                    <a:pt x="279" y="301"/>
                  </a:lnTo>
                  <a:lnTo>
                    <a:pt x="291" y="290"/>
                  </a:lnTo>
                  <a:lnTo>
                    <a:pt x="302" y="278"/>
                  </a:lnTo>
                  <a:lnTo>
                    <a:pt x="311" y="265"/>
                  </a:lnTo>
                  <a:lnTo>
                    <a:pt x="320" y="251"/>
                  </a:lnTo>
                  <a:lnTo>
                    <a:pt x="328" y="236"/>
                  </a:lnTo>
                  <a:lnTo>
                    <a:pt x="333" y="221"/>
                  </a:lnTo>
                  <a:lnTo>
                    <a:pt x="337" y="205"/>
                  </a:lnTo>
                  <a:lnTo>
                    <a:pt x="339" y="188"/>
                  </a:lnTo>
                  <a:lnTo>
                    <a:pt x="341" y="170"/>
                  </a:lnTo>
                  <a:close/>
                  <a:moveTo>
                    <a:pt x="273" y="170"/>
                  </a:moveTo>
                  <a:lnTo>
                    <a:pt x="273" y="181"/>
                  </a:lnTo>
                  <a:lnTo>
                    <a:pt x="270" y="191"/>
                  </a:lnTo>
                  <a:lnTo>
                    <a:pt x="268" y="201"/>
                  </a:lnTo>
                  <a:lnTo>
                    <a:pt x="265" y="210"/>
                  </a:lnTo>
                  <a:lnTo>
                    <a:pt x="261" y="219"/>
                  </a:lnTo>
                  <a:lnTo>
                    <a:pt x="255" y="228"/>
                  </a:lnTo>
                  <a:lnTo>
                    <a:pt x="250" y="235"/>
                  </a:lnTo>
                  <a:lnTo>
                    <a:pt x="242" y="243"/>
                  </a:lnTo>
                  <a:lnTo>
                    <a:pt x="236" y="249"/>
                  </a:lnTo>
                  <a:lnTo>
                    <a:pt x="227" y="255"/>
                  </a:lnTo>
                  <a:lnTo>
                    <a:pt x="220" y="260"/>
                  </a:lnTo>
                  <a:lnTo>
                    <a:pt x="210" y="264"/>
                  </a:lnTo>
                  <a:lnTo>
                    <a:pt x="201" y="267"/>
                  </a:lnTo>
                  <a:lnTo>
                    <a:pt x="192" y="271"/>
                  </a:lnTo>
                  <a:lnTo>
                    <a:pt x="181" y="272"/>
                  </a:lnTo>
                  <a:lnTo>
                    <a:pt x="171" y="272"/>
                  </a:lnTo>
                  <a:lnTo>
                    <a:pt x="160" y="272"/>
                  </a:lnTo>
                  <a:lnTo>
                    <a:pt x="150" y="271"/>
                  </a:lnTo>
                  <a:lnTo>
                    <a:pt x="141" y="267"/>
                  </a:lnTo>
                  <a:lnTo>
                    <a:pt x="131" y="264"/>
                  </a:lnTo>
                  <a:lnTo>
                    <a:pt x="122" y="260"/>
                  </a:lnTo>
                  <a:lnTo>
                    <a:pt x="114" y="255"/>
                  </a:lnTo>
                  <a:lnTo>
                    <a:pt x="106" y="249"/>
                  </a:lnTo>
                  <a:lnTo>
                    <a:pt x="99" y="243"/>
                  </a:lnTo>
                  <a:lnTo>
                    <a:pt x="92" y="235"/>
                  </a:lnTo>
                  <a:lnTo>
                    <a:pt x="86" y="228"/>
                  </a:lnTo>
                  <a:lnTo>
                    <a:pt x="81" y="219"/>
                  </a:lnTo>
                  <a:lnTo>
                    <a:pt x="77" y="210"/>
                  </a:lnTo>
                  <a:lnTo>
                    <a:pt x="73" y="201"/>
                  </a:lnTo>
                  <a:lnTo>
                    <a:pt x="71" y="191"/>
                  </a:lnTo>
                  <a:lnTo>
                    <a:pt x="69" y="181"/>
                  </a:lnTo>
                  <a:lnTo>
                    <a:pt x="68" y="170"/>
                  </a:lnTo>
                  <a:lnTo>
                    <a:pt x="69" y="159"/>
                  </a:lnTo>
                  <a:lnTo>
                    <a:pt x="71" y="150"/>
                  </a:lnTo>
                  <a:lnTo>
                    <a:pt x="73" y="140"/>
                  </a:lnTo>
                  <a:lnTo>
                    <a:pt x="77" y="130"/>
                  </a:lnTo>
                  <a:lnTo>
                    <a:pt x="81" y="122"/>
                  </a:lnTo>
                  <a:lnTo>
                    <a:pt x="86" y="113"/>
                  </a:lnTo>
                  <a:lnTo>
                    <a:pt x="92" y="105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4" y="86"/>
                  </a:lnTo>
                  <a:lnTo>
                    <a:pt x="122" y="81"/>
                  </a:lnTo>
                  <a:lnTo>
                    <a:pt x="131" y="76"/>
                  </a:lnTo>
                  <a:lnTo>
                    <a:pt x="141" y="73"/>
                  </a:lnTo>
                  <a:lnTo>
                    <a:pt x="150" y="70"/>
                  </a:lnTo>
                  <a:lnTo>
                    <a:pt x="160" y="69"/>
                  </a:lnTo>
                  <a:lnTo>
                    <a:pt x="171" y="68"/>
                  </a:lnTo>
                  <a:lnTo>
                    <a:pt x="181" y="69"/>
                  </a:lnTo>
                  <a:lnTo>
                    <a:pt x="192" y="70"/>
                  </a:lnTo>
                  <a:lnTo>
                    <a:pt x="201" y="73"/>
                  </a:lnTo>
                  <a:lnTo>
                    <a:pt x="210" y="76"/>
                  </a:lnTo>
                  <a:lnTo>
                    <a:pt x="220" y="81"/>
                  </a:lnTo>
                  <a:lnTo>
                    <a:pt x="227" y="86"/>
                  </a:lnTo>
                  <a:lnTo>
                    <a:pt x="236" y="91"/>
                  </a:lnTo>
                  <a:lnTo>
                    <a:pt x="242" y="98"/>
                  </a:lnTo>
                  <a:lnTo>
                    <a:pt x="250" y="105"/>
                  </a:lnTo>
                  <a:lnTo>
                    <a:pt x="255" y="113"/>
                  </a:lnTo>
                  <a:lnTo>
                    <a:pt x="261" y="122"/>
                  </a:lnTo>
                  <a:lnTo>
                    <a:pt x="265" y="130"/>
                  </a:lnTo>
                  <a:lnTo>
                    <a:pt x="268" y="140"/>
                  </a:lnTo>
                  <a:lnTo>
                    <a:pt x="270" y="150"/>
                  </a:lnTo>
                  <a:lnTo>
                    <a:pt x="273" y="159"/>
                  </a:lnTo>
                  <a:lnTo>
                    <a:pt x="273" y="170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8" name="Freeform 1415"/>
            <p:cNvSpPr>
              <a:spLocks noEditPoints="1"/>
            </p:cNvSpPr>
            <p:nvPr/>
          </p:nvSpPr>
          <p:spPr bwMode="auto">
            <a:xfrm>
              <a:off x="2839" y="1818"/>
              <a:ext cx="50" cy="56"/>
            </a:xfrm>
            <a:custGeom>
              <a:avLst/>
              <a:gdLst>
                <a:gd name="T0" fmla="*/ 11 w 272"/>
                <a:gd name="T1" fmla="*/ 4 h 272"/>
                <a:gd name="T2" fmla="*/ 10 w 272"/>
                <a:gd name="T3" fmla="*/ 3 h 272"/>
                <a:gd name="T4" fmla="*/ 9 w 272"/>
                <a:gd name="T5" fmla="*/ 2 h 272"/>
                <a:gd name="T6" fmla="*/ 8 w 272"/>
                <a:gd name="T7" fmla="*/ 1 h 272"/>
                <a:gd name="T8" fmla="*/ 6 w 272"/>
                <a:gd name="T9" fmla="*/ 0 h 272"/>
                <a:gd name="T10" fmla="*/ 5 w 272"/>
                <a:gd name="T11" fmla="*/ 0 h 272"/>
                <a:gd name="T12" fmla="*/ 3 w 272"/>
                <a:gd name="T13" fmla="*/ 0 h 272"/>
                <a:gd name="T14" fmla="*/ 2 w 272"/>
                <a:gd name="T15" fmla="*/ 1 h 272"/>
                <a:gd name="T16" fmla="*/ 1 w 272"/>
                <a:gd name="T17" fmla="*/ 2 h 272"/>
                <a:gd name="T18" fmla="*/ 0 w 272"/>
                <a:gd name="T19" fmla="*/ 4 h 272"/>
                <a:gd name="T20" fmla="*/ 0 w 272"/>
                <a:gd name="T21" fmla="*/ 6 h 272"/>
                <a:gd name="T22" fmla="*/ 0 w 272"/>
                <a:gd name="T23" fmla="*/ 7 h 272"/>
                <a:gd name="T24" fmla="*/ 1 w 272"/>
                <a:gd name="T25" fmla="*/ 9 h 272"/>
                <a:gd name="T26" fmla="*/ 2 w 272"/>
                <a:gd name="T27" fmla="*/ 10 h 272"/>
                <a:gd name="T28" fmla="*/ 3 w 272"/>
                <a:gd name="T29" fmla="*/ 11 h 272"/>
                <a:gd name="T30" fmla="*/ 5 w 272"/>
                <a:gd name="T31" fmla="*/ 11 h 272"/>
                <a:gd name="T32" fmla="*/ 6 w 272"/>
                <a:gd name="T33" fmla="*/ 11 h 272"/>
                <a:gd name="T34" fmla="*/ 8 w 272"/>
                <a:gd name="T35" fmla="*/ 11 h 272"/>
                <a:gd name="T36" fmla="*/ 9 w 272"/>
                <a:gd name="T37" fmla="*/ 10 h 272"/>
                <a:gd name="T38" fmla="*/ 10 w 272"/>
                <a:gd name="T39" fmla="*/ 8 h 272"/>
                <a:gd name="T40" fmla="*/ 11 w 272"/>
                <a:gd name="T41" fmla="*/ 7 h 272"/>
                <a:gd name="T42" fmla="*/ 8 w 272"/>
                <a:gd name="T43" fmla="*/ 6 h 272"/>
                <a:gd name="T44" fmla="*/ 8 w 272"/>
                <a:gd name="T45" fmla="*/ 6 h 272"/>
                <a:gd name="T46" fmla="*/ 8 w 272"/>
                <a:gd name="T47" fmla="*/ 7 h 272"/>
                <a:gd name="T48" fmla="*/ 7 w 272"/>
                <a:gd name="T49" fmla="*/ 8 h 272"/>
                <a:gd name="T50" fmla="*/ 6 w 272"/>
                <a:gd name="T51" fmla="*/ 8 h 272"/>
                <a:gd name="T52" fmla="*/ 6 w 272"/>
                <a:gd name="T53" fmla="*/ 8 h 272"/>
                <a:gd name="T54" fmla="*/ 5 w 272"/>
                <a:gd name="T55" fmla="*/ 8 h 272"/>
                <a:gd name="T56" fmla="*/ 4 w 272"/>
                <a:gd name="T57" fmla="*/ 8 h 272"/>
                <a:gd name="T58" fmla="*/ 3 w 272"/>
                <a:gd name="T59" fmla="*/ 7 h 272"/>
                <a:gd name="T60" fmla="*/ 3 w 272"/>
                <a:gd name="T61" fmla="*/ 7 h 272"/>
                <a:gd name="T62" fmla="*/ 3 w 272"/>
                <a:gd name="T63" fmla="*/ 6 h 272"/>
                <a:gd name="T64" fmla="*/ 3 w 272"/>
                <a:gd name="T65" fmla="*/ 5 h 272"/>
                <a:gd name="T66" fmla="*/ 3 w 272"/>
                <a:gd name="T67" fmla="*/ 4 h 272"/>
                <a:gd name="T68" fmla="*/ 3 w 272"/>
                <a:gd name="T69" fmla="*/ 4 h 272"/>
                <a:gd name="T70" fmla="*/ 4 w 272"/>
                <a:gd name="T71" fmla="*/ 3 h 272"/>
                <a:gd name="T72" fmla="*/ 5 w 272"/>
                <a:gd name="T73" fmla="*/ 3 h 272"/>
                <a:gd name="T74" fmla="*/ 5 w 272"/>
                <a:gd name="T75" fmla="*/ 3 h 272"/>
                <a:gd name="T76" fmla="*/ 6 w 272"/>
                <a:gd name="T77" fmla="*/ 3 h 272"/>
                <a:gd name="T78" fmla="*/ 7 w 272"/>
                <a:gd name="T79" fmla="*/ 3 h 272"/>
                <a:gd name="T80" fmla="*/ 7 w 272"/>
                <a:gd name="T81" fmla="*/ 4 h 272"/>
                <a:gd name="T82" fmla="*/ 8 w 272"/>
                <a:gd name="T83" fmla="*/ 4 h 272"/>
                <a:gd name="T84" fmla="*/ 8 w 272"/>
                <a:gd name="T85" fmla="*/ 5 h 2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2"/>
                <a:gd name="T130" fmla="*/ 0 h 272"/>
                <a:gd name="T131" fmla="*/ 272 w 272"/>
                <a:gd name="T132" fmla="*/ 272 h 27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2" h="272">
                  <a:moveTo>
                    <a:pt x="272" y="136"/>
                  </a:moveTo>
                  <a:lnTo>
                    <a:pt x="271" y="122"/>
                  </a:lnTo>
                  <a:lnTo>
                    <a:pt x="269" y="109"/>
                  </a:lnTo>
                  <a:lnTo>
                    <a:pt x="266" y="96"/>
                  </a:lnTo>
                  <a:lnTo>
                    <a:pt x="261" y="83"/>
                  </a:lnTo>
                  <a:lnTo>
                    <a:pt x="255" y="71"/>
                  </a:lnTo>
                  <a:lnTo>
                    <a:pt x="248" y="61"/>
                  </a:lnTo>
                  <a:lnTo>
                    <a:pt x="241" y="50"/>
                  </a:lnTo>
                  <a:lnTo>
                    <a:pt x="232" y="40"/>
                  </a:lnTo>
                  <a:lnTo>
                    <a:pt x="222" y="32"/>
                  </a:lnTo>
                  <a:lnTo>
                    <a:pt x="212" y="24"/>
                  </a:lnTo>
                  <a:lnTo>
                    <a:pt x="201" y="16"/>
                  </a:lnTo>
                  <a:lnTo>
                    <a:pt x="189" y="11"/>
                  </a:lnTo>
                  <a:lnTo>
                    <a:pt x="176" y="7"/>
                  </a:lnTo>
                  <a:lnTo>
                    <a:pt x="163" y="3"/>
                  </a:lnTo>
                  <a:lnTo>
                    <a:pt x="150" y="1"/>
                  </a:lnTo>
                  <a:lnTo>
                    <a:pt x="136" y="0"/>
                  </a:lnTo>
                  <a:lnTo>
                    <a:pt x="122" y="1"/>
                  </a:lnTo>
                  <a:lnTo>
                    <a:pt x="108" y="3"/>
                  </a:lnTo>
                  <a:lnTo>
                    <a:pt x="95" y="7"/>
                  </a:lnTo>
                  <a:lnTo>
                    <a:pt x="83" y="11"/>
                  </a:lnTo>
                  <a:lnTo>
                    <a:pt x="71" y="16"/>
                  </a:lnTo>
                  <a:lnTo>
                    <a:pt x="59" y="24"/>
                  </a:lnTo>
                  <a:lnTo>
                    <a:pt x="50" y="32"/>
                  </a:lnTo>
                  <a:lnTo>
                    <a:pt x="40" y="40"/>
                  </a:lnTo>
                  <a:lnTo>
                    <a:pt x="30" y="50"/>
                  </a:lnTo>
                  <a:lnTo>
                    <a:pt x="23" y="61"/>
                  </a:lnTo>
                  <a:lnTo>
                    <a:pt x="16" y="71"/>
                  </a:lnTo>
                  <a:lnTo>
                    <a:pt x="11" y="83"/>
                  </a:lnTo>
                  <a:lnTo>
                    <a:pt x="5" y="96"/>
                  </a:lnTo>
                  <a:lnTo>
                    <a:pt x="2" y="109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50"/>
                  </a:lnTo>
                  <a:lnTo>
                    <a:pt x="2" y="163"/>
                  </a:lnTo>
                  <a:lnTo>
                    <a:pt x="5" y="176"/>
                  </a:lnTo>
                  <a:lnTo>
                    <a:pt x="11" y="189"/>
                  </a:lnTo>
                  <a:lnTo>
                    <a:pt x="16" y="201"/>
                  </a:lnTo>
                  <a:lnTo>
                    <a:pt x="23" y="212"/>
                  </a:lnTo>
                  <a:lnTo>
                    <a:pt x="30" y="223"/>
                  </a:lnTo>
                  <a:lnTo>
                    <a:pt x="40" y="232"/>
                  </a:lnTo>
                  <a:lnTo>
                    <a:pt x="50" y="241"/>
                  </a:lnTo>
                  <a:lnTo>
                    <a:pt x="59" y="249"/>
                  </a:lnTo>
                  <a:lnTo>
                    <a:pt x="71" y="256"/>
                  </a:lnTo>
                  <a:lnTo>
                    <a:pt x="83" y="262"/>
                  </a:lnTo>
                  <a:lnTo>
                    <a:pt x="95" y="266"/>
                  </a:lnTo>
                  <a:lnTo>
                    <a:pt x="108" y="269"/>
                  </a:lnTo>
                  <a:lnTo>
                    <a:pt x="122" y="271"/>
                  </a:lnTo>
                  <a:lnTo>
                    <a:pt x="136" y="272"/>
                  </a:lnTo>
                  <a:lnTo>
                    <a:pt x="150" y="271"/>
                  </a:lnTo>
                  <a:lnTo>
                    <a:pt x="163" y="269"/>
                  </a:lnTo>
                  <a:lnTo>
                    <a:pt x="176" y="266"/>
                  </a:lnTo>
                  <a:lnTo>
                    <a:pt x="189" y="262"/>
                  </a:lnTo>
                  <a:lnTo>
                    <a:pt x="201" y="256"/>
                  </a:lnTo>
                  <a:lnTo>
                    <a:pt x="212" y="249"/>
                  </a:lnTo>
                  <a:lnTo>
                    <a:pt x="222" y="241"/>
                  </a:lnTo>
                  <a:lnTo>
                    <a:pt x="232" y="232"/>
                  </a:lnTo>
                  <a:lnTo>
                    <a:pt x="241" y="223"/>
                  </a:lnTo>
                  <a:lnTo>
                    <a:pt x="248" y="212"/>
                  </a:lnTo>
                  <a:lnTo>
                    <a:pt x="255" y="201"/>
                  </a:lnTo>
                  <a:lnTo>
                    <a:pt x="261" y="189"/>
                  </a:lnTo>
                  <a:lnTo>
                    <a:pt x="266" y="176"/>
                  </a:lnTo>
                  <a:lnTo>
                    <a:pt x="269" y="163"/>
                  </a:lnTo>
                  <a:lnTo>
                    <a:pt x="271" y="150"/>
                  </a:lnTo>
                  <a:lnTo>
                    <a:pt x="272" y="136"/>
                  </a:lnTo>
                  <a:close/>
                  <a:moveTo>
                    <a:pt x="204" y="136"/>
                  </a:moveTo>
                  <a:lnTo>
                    <a:pt x="203" y="143"/>
                  </a:lnTo>
                  <a:lnTo>
                    <a:pt x="202" y="150"/>
                  </a:lnTo>
                  <a:lnTo>
                    <a:pt x="201" y="157"/>
                  </a:lnTo>
                  <a:lnTo>
                    <a:pt x="199" y="162"/>
                  </a:lnTo>
                  <a:lnTo>
                    <a:pt x="195" y="169"/>
                  </a:lnTo>
                  <a:lnTo>
                    <a:pt x="192" y="174"/>
                  </a:lnTo>
                  <a:lnTo>
                    <a:pt x="188" y="179"/>
                  </a:lnTo>
                  <a:lnTo>
                    <a:pt x="184" y="184"/>
                  </a:lnTo>
                  <a:lnTo>
                    <a:pt x="179" y="189"/>
                  </a:lnTo>
                  <a:lnTo>
                    <a:pt x="174" y="192"/>
                  </a:lnTo>
                  <a:lnTo>
                    <a:pt x="168" y="196"/>
                  </a:lnTo>
                  <a:lnTo>
                    <a:pt x="162" y="199"/>
                  </a:lnTo>
                  <a:lnTo>
                    <a:pt x="155" y="201"/>
                  </a:lnTo>
                  <a:lnTo>
                    <a:pt x="149" y="203"/>
                  </a:lnTo>
                  <a:lnTo>
                    <a:pt x="142" y="204"/>
                  </a:lnTo>
                  <a:lnTo>
                    <a:pt x="136" y="204"/>
                  </a:lnTo>
                  <a:lnTo>
                    <a:pt x="128" y="204"/>
                  </a:lnTo>
                  <a:lnTo>
                    <a:pt x="122" y="203"/>
                  </a:lnTo>
                  <a:lnTo>
                    <a:pt x="115" y="201"/>
                  </a:lnTo>
                  <a:lnTo>
                    <a:pt x="109" y="199"/>
                  </a:lnTo>
                  <a:lnTo>
                    <a:pt x="104" y="196"/>
                  </a:lnTo>
                  <a:lnTo>
                    <a:pt x="97" y="192"/>
                  </a:lnTo>
                  <a:lnTo>
                    <a:pt x="93" y="189"/>
                  </a:lnTo>
                  <a:lnTo>
                    <a:pt x="87" y="184"/>
                  </a:lnTo>
                  <a:lnTo>
                    <a:pt x="83" y="179"/>
                  </a:lnTo>
                  <a:lnTo>
                    <a:pt x="79" y="174"/>
                  </a:lnTo>
                  <a:lnTo>
                    <a:pt x="76" y="169"/>
                  </a:lnTo>
                  <a:lnTo>
                    <a:pt x="73" y="162"/>
                  </a:lnTo>
                  <a:lnTo>
                    <a:pt x="71" y="157"/>
                  </a:lnTo>
                  <a:lnTo>
                    <a:pt x="69" y="150"/>
                  </a:lnTo>
                  <a:lnTo>
                    <a:pt x="68" y="143"/>
                  </a:lnTo>
                  <a:lnTo>
                    <a:pt x="68" y="136"/>
                  </a:lnTo>
                  <a:lnTo>
                    <a:pt x="68" y="130"/>
                  </a:lnTo>
                  <a:lnTo>
                    <a:pt x="69" y="122"/>
                  </a:lnTo>
                  <a:lnTo>
                    <a:pt x="71" y="116"/>
                  </a:lnTo>
                  <a:lnTo>
                    <a:pt x="73" y="109"/>
                  </a:lnTo>
                  <a:lnTo>
                    <a:pt x="76" y="104"/>
                  </a:lnTo>
                  <a:lnTo>
                    <a:pt x="79" y="98"/>
                  </a:lnTo>
                  <a:lnTo>
                    <a:pt x="83" y="93"/>
                  </a:lnTo>
                  <a:lnTo>
                    <a:pt x="87" y="88"/>
                  </a:lnTo>
                  <a:lnTo>
                    <a:pt x="93" y="83"/>
                  </a:lnTo>
                  <a:lnTo>
                    <a:pt x="97" y="80"/>
                  </a:lnTo>
                  <a:lnTo>
                    <a:pt x="104" y="77"/>
                  </a:lnTo>
                  <a:lnTo>
                    <a:pt x="109" y="74"/>
                  </a:lnTo>
                  <a:lnTo>
                    <a:pt x="115" y="71"/>
                  </a:lnTo>
                  <a:lnTo>
                    <a:pt x="122" y="69"/>
                  </a:lnTo>
                  <a:lnTo>
                    <a:pt x="128" y="68"/>
                  </a:lnTo>
                  <a:lnTo>
                    <a:pt x="136" y="68"/>
                  </a:lnTo>
                  <a:lnTo>
                    <a:pt x="142" y="68"/>
                  </a:lnTo>
                  <a:lnTo>
                    <a:pt x="149" y="69"/>
                  </a:lnTo>
                  <a:lnTo>
                    <a:pt x="155" y="71"/>
                  </a:lnTo>
                  <a:lnTo>
                    <a:pt x="162" y="74"/>
                  </a:lnTo>
                  <a:lnTo>
                    <a:pt x="168" y="77"/>
                  </a:lnTo>
                  <a:lnTo>
                    <a:pt x="174" y="80"/>
                  </a:lnTo>
                  <a:lnTo>
                    <a:pt x="179" y="83"/>
                  </a:lnTo>
                  <a:lnTo>
                    <a:pt x="184" y="88"/>
                  </a:lnTo>
                  <a:lnTo>
                    <a:pt x="188" y="93"/>
                  </a:lnTo>
                  <a:lnTo>
                    <a:pt x="192" y="98"/>
                  </a:lnTo>
                  <a:lnTo>
                    <a:pt x="195" y="104"/>
                  </a:lnTo>
                  <a:lnTo>
                    <a:pt x="199" y="109"/>
                  </a:lnTo>
                  <a:lnTo>
                    <a:pt x="201" y="116"/>
                  </a:lnTo>
                  <a:lnTo>
                    <a:pt x="202" y="122"/>
                  </a:lnTo>
                  <a:lnTo>
                    <a:pt x="203" y="130"/>
                  </a:lnTo>
                  <a:lnTo>
                    <a:pt x="204" y="136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9" name="Freeform 1416"/>
            <p:cNvSpPr>
              <a:spLocks/>
            </p:cNvSpPr>
            <p:nvPr/>
          </p:nvSpPr>
          <p:spPr bwMode="auto">
            <a:xfrm>
              <a:off x="2843" y="1829"/>
              <a:ext cx="43" cy="37"/>
            </a:xfrm>
            <a:custGeom>
              <a:avLst/>
              <a:gdLst>
                <a:gd name="T0" fmla="*/ 8 w 205"/>
                <a:gd name="T1" fmla="*/ 4 h 204"/>
                <a:gd name="T2" fmla="*/ 8 w 205"/>
                <a:gd name="T3" fmla="*/ 3 h 204"/>
                <a:gd name="T4" fmla="*/ 8 w 205"/>
                <a:gd name="T5" fmla="*/ 2 h 204"/>
                <a:gd name="T6" fmla="*/ 7 w 205"/>
                <a:gd name="T7" fmla="*/ 1 h 204"/>
                <a:gd name="T8" fmla="*/ 7 w 205"/>
                <a:gd name="T9" fmla="*/ 1 h 204"/>
                <a:gd name="T10" fmla="*/ 6 w 205"/>
                <a:gd name="T11" fmla="*/ 1 h 204"/>
                <a:gd name="T12" fmla="*/ 5 w 205"/>
                <a:gd name="T13" fmla="*/ 0 h 204"/>
                <a:gd name="T14" fmla="*/ 5 w 205"/>
                <a:gd name="T15" fmla="*/ 0 h 204"/>
                <a:gd name="T16" fmla="*/ 4 w 205"/>
                <a:gd name="T17" fmla="*/ 0 h 204"/>
                <a:gd name="T18" fmla="*/ 3 w 205"/>
                <a:gd name="T19" fmla="*/ 0 h 204"/>
                <a:gd name="T20" fmla="*/ 2 w 205"/>
                <a:gd name="T21" fmla="*/ 1 h 204"/>
                <a:gd name="T22" fmla="*/ 2 w 205"/>
                <a:gd name="T23" fmla="*/ 1 h 204"/>
                <a:gd name="T24" fmla="*/ 1 w 205"/>
                <a:gd name="T25" fmla="*/ 1 h 204"/>
                <a:gd name="T26" fmla="*/ 1 w 205"/>
                <a:gd name="T27" fmla="*/ 2 h 204"/>
                <a:gd name="T28" fmla="*/ 0 w 205"/>
                <a:gd name="T29" fmla="*/ 3 h 204"/>
                <a:gd name="T30" fmla="*/ 0 w 205"/>
                <a:gd name="T31" fmla="*/ 4 h 204"/>
                <a:gd name="T32" fmla="*/ 0 w 205"/>
                <a:gd name="T33" fmla="*/ 5 h 204"/>
                <a:gd name="T34" fmla="*/ 0 w 205"/>
                <a:gd name="T35" fmla="*/ 5 h 204"/>
                <a:gd name="T36" fmla="*/ 1 w 205"/>
                <a:gd name="T37" fmla="*/ 6 h 204"/>
                <a:gd name="T38" fmla="*/ 1 w 205"/>
                <a:gd name="T39" fmla="*/ 7 h 204"/>
                <a:gd name="T40" fmla="*/ 2 w 205"/>
                <a:gd name="T41" fmla="*/ 7 h 204"/>
                <a:gd name="T42" fmla="*/ 2 w 205"/>
                <a:gd name="T43" fmla="*/ 8 h 204"/>
                <a:gd name="T44" fmla="*/ 3 w 205"/>
                <a:gd name="T45" fmla="*/ 8 h 204"/>
                <a:gd name="T46" fmla="*/ 4 w 205"/>
                <a:gd name="T47" fmla="*/ 8 h 204"/>
                <a:gd name="T48" fmla="*/ 5 w 205"/>
                <a:gd name="T49" fmla="*/ 8 h 204"/>
                <a:gd name="T50" fmla="*/ 5 w 205"/>
                <a:gd name="T51" fmla="*/ 8 h 204"/>
                <a:gd name="T52" fmla="*/ 6 w 205"/>
                <a:gd name="T53" fmla="*/ 8 h 204"/>
                <a:gd name="T54" fmla="*/ 7 w 205"/>
                <a:gd name="T55" fmla="*/ 7 h 204"/>
                <a:gd name="T56" fmla="*/ 7 w 205"/>
                <a:gd name="T57" fmla="*/ 7 h 204"/>
                <a:gd name="T58" fmla="*/ 8 w 205"/>
                <a:gd name="T59" fmla="*/ 6 h 204"/>
                <a:gd name="T60" fmla="*/ 8 w 205"/>
                <a:gd name="T61" fmla="*/ 5 h 204"/>
                <a:gd name="T62" fmla="*/ 8 w 205"/>
                <a:gd name="T63" fmla="*/ 5 h 2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5"/>
                <a:gd name="T97" fmla="*/ 0 h 204"/>
                <a:gd name="T98" fmla="*/ 205 w 205"/>
                <a:gd name="T99" fmla="*/ 204 h 20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5" h="204">
                  <a:moveTo>
                    <a:pt x="205" y="102"/>
                  </a:moveTo>
                  <a:lnTo>
                    <a:pt x="205" y="91"/>
                  </a:lnTo>
                  <a:lnTo>
                    <a:pt x="202" y="82"/>
                  </a:lnTo>
                  <a:lnTo>
                    <a:pt x="200" y="72"/>
                  </a:lnTo>
                  <a:lnTo>
                    <a:pt x="197" y="62"/>
                  </a:lnTo>
                  <a:lnTo>
                    <a:pt x="193" y="54"/>
                  </a:lnTo>
                  <a:lnTo>
                    <a:pt x="187" y="45"/>
                  </a:lnTo>
                  <a:lnTo>
                    <a:pt x="182" y="37"/>
                  </a:lnTo>
                  <a:lnTo>
                    <a:pt x="174" y="30"/>
                  </a:lnTo>
                  <a:lnTo>
                    <a:pt x="168" y="23"/>
                  </a:lnTo>
                  <a:lnTo>
                    <a:pt x="159" y="18"/>
                  </a:lnTo>
                  <a:lnTo>
                    <a:pt x="152" y="13"/>
                  </a:lnTo>
                  <a:lnTo>
                    <a:pt x="142" y="8"/>
                  </a:lnTo>
                  <a:lnTo>
                    <a:pt x="133" y="5"/>
                  </a:lnTo>
                  <a:lnTo>
                    <a:pt x="124" y="2"/>
                  </a:lnTo>
                  <a:lnTo>
                    <a:pt x="113" y="1"/>
                  </a:lnTo>
                  <a:lnTo>
                    <a:pt x="103" y="0"/>
                  </a:lnTo>
                  <a:lnTo>
                    <a:pt x="92" y="1"/>
                  </a:lnTo>
                  <a:lnTo>
                    <a:pt x="82" y="2"/>
                  </a:lnTo>
                  <a:lnTo>
                    <a:pt x="73" y="5"/>
                  </a:lnTo>
                  <a:lnTo>
                    <a:pt x="63" y="8"/>
                  </a:lnTo>
                  <a:lnTo>
                    <a:pt x="54" y="13"/>
                  </a:lnTo>
                  <a:lnTo>
                    <a:pt x="46" y="18"/>
                  </a:lnTo>
                  <a:lnTo>
                    <a:pt x="38" y="23"/>
                  </a:lnTo>
                  <a:lnTo>
                    <a:pt x="31" y="30"/>
                  </a:lnTo>
                  <a:lnTo>
                    <a:pt x="24" y="37"/>
                  </a:lnTo>
                  <a:lnTo>
                    <a:pt x="18" y="45"/>
                  </a:lnTo>
                  <a:lnTo>
                    <a:pt x="13" y="54"/>
                  </a:lnTo>
                  <a:lnTo>
                    <a:pt x="9" y="62"/>
                  </a:lnTo>
                  <a:lnTo>
                    <a:pt x="5" y="72"/>
                  </a:lnTo>
                  <a:lnTo>
                    <a:pt x="3" y="82"/>
                  </a:lnTo>
                  <a:lnTo>
                    <a:pt x="1" y="91"/>
                  </a:lnTo>
                  <a:lnTo>
                    <a:pt x="0" y="102"/>
                  </a:lnTo>
                  <a:lnTo>
                    <a:pt x="1" y="113"/>
                  </a:lnTo>
                  <a:lnTo>
                    <a:pt x="3" y="123"/>
                  </a:lnTo>
                  <a:lnTo>
                    <a:pt x="5" y="133"/>
                  </a:lnTo>
                  <a:lnTo>
                    <a:pt x="9" y="142"/>
                  </a:lnTo>
                  <a:lnTo>
                    <a:pt x="13" y="151"/>
                  </a:lnTo>
                  <a:lnTo>
                    <a:pt x="18" y="160"/>
                  </a:lnTo>
                  <a:lnTo>
                    <a:pt x="24" y="167"/>
                  </a:lnTo>
                  <a:lnTo>
                    <a:pt x="31" y="175"/>
                  </a:lnTo>
                  <a:lnTo>
                    <a:pt x="38" y="181"/>
                  </a:lnTo>
                  <a:lnTo>
                    <a:pt x="46" y="187"/>
                  </a:lnTo>
                  <a:lnTo>
                    <a:pt x="54" y="192"/>
                  </a:lnTo>
                  <a:lnTo>
                    <a:pt x="63" y="196"/>
                  </a:lnTo>
                  <a:lnTo>
                    <a:pt x="73" y="199"/>
                  </a:lnTo>
                  <a:lnTo>
                    <a:pt x="82" y="203"/>
                  </a:lnTo>
                  <a:lnTo>
                    <a:pt x="92" y="204"/>
                  </a:lnTo>
                  <a:lnTo>
                    <a:pt x="103" y="204"/>
                  </a:lnTo>
                  <a:lnTo>
                    <a:pt x="113" y="204"/>
                  </a:lnTo>
                  <a:lnTo>
                    <a:pt x="124" y="203"/>
                  </a:lnTo>
                  <a:lnTo>
                    <a:pt x="133" y="199"/>
                  </a:lnTo>
                  <a:lnTo>
                    <a:pt x="142" y="196"/>
                  </a:lnTo>
                  <a:lnTo>
                    <a:pt x="152" y="192"/>
                  </a:lnTo>
                  <a:lnTo>
                    <a:pt x="159" y="187"/>
                  </a:lnTo>
                  <a:lnTo>
                    <a:pt x="168" y="181"/>
                  </a:lnTo>
                  <a:lnTo>
                    <a:pt x="174" y="175"/>
                  </a:lnTo>
                  <a:lnTo>
                    <a:pt x="182" y="167"/>
                  </a:lnTo>
                  <a:lnTo>
                    <a:pt x="187" y="160"/>
                  </a:lnTo>
                  <a:lnTo>
                    <a:pt x="193" y="151"/>
                  </a:lnTo>
                  <a:lnTo>
                    <a:pt x="197" y="142"/>
                  </a:lnTo>
                  <a:lnTo>
                    <a:pt x="200" y="133"/>
                  </a:lnTo>
                  <a:lnTo>
                    <a:pt x="202" y="123"/>
                  </a:lnTo>
                  <a:lnTo>
                    <a:pt x="205" y="113"/>
                  </a:lnTo>
                  <a:lnTo>
                    <a:pt x="205" y="102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0" name="Freeform 1417"/>
            <p:cNvSpPr>
              <a:spLocks/>
            </p:cNvSpPr>
            <p:nvPr/>
          </p:nvSpPr>
          <p:spPr bwMode="auto">
            <a:xfrm>
              <a:off x="2847" y="1833"/>
              <a:ext cx="27" cy="30"/>
            </a:xfrm>
            <a:custGeom>
              <a:avLst/>
              <a:gdLst>
                <a:gd name="T0" fmla="*/ 5 w 136"/>
                <a:gd name="T1" fmla="*/ 2 h 136"/>
                <a:gd name="T2" fmla="*/ 5 w 136"/>
                <a:gd name="T3" fmla="*/ 2 h 136"/>
                <a:gd name="T4" fmla="*/ 5 w 136"/>
                <a:gd name="T5" fmla="*/ 1 h 136"/>
                <a:gd name="T6" fmla="*/ 5 w 136"/>
                <a:gd name="T7" fmla="*/ 1 h 136"/>
                <a:gd name="T8" fmla="*/ 4 w 136"/>
                <a:gd name="T9" fmla="*/ 1 h 136"/>
                <a:gd name="T10" fmla="*/ 4 w 136"/>
                <a:gd name="T11" fmla="*/ 0 h 136"/>
                <a:gd name="T12" fmla="*/ 3 w 136"/>
                <a:gd name="T13" fmla="*/ 0 h 136"/>
                <a:gd name="T14" fmla="*/ 3 w 136"/>
                <a:gd name="T15" fmla="*/ 0 h 136"/>
                <a:gd name="T16" fmla="*/ 2 w 136"/>
                <a:gd name="T17" fmla="*/ 0 h 136"/>
                <a:gd name="T18" fmla="*/ 2 w 136"/>
                <a:gd name="T19" fmla="*/ 0 h 136"/>
                <a:gd name="T20" fmla="*/ 1 w 136"/>
                <a:gd name="T21" fmla="*/ 0 h 136"/>
                <a:gd name="T22" fmla="*/ 1 w 136"/>
                <a:gd name="T23" fmla="*/ 1 h 136"/>
                <a:gd name="T24" fmla="*/ 1 w 136"/>
                <a:gd name="T25" fmla="*/ 1 h 136"/>
                <a:gd name="T26" fmla="*/ 0 w 136"/>
                <a:gd name="T27" fmla="*/ 1 h 136"/>
                <a:gd name="T28" fmla="*/ 0 w 136"/>
                <a:gd name="T29" fmla="*/ 2 h 136"/>
                <a:gd name="T30" fmla="*/ 0 w 136"/>
                <a:gd name="T31" fmla="*/ 2 h 136"/>
                <a:gd name="T32" fmla="*/ 0 w 136"/>
                <a:gd name="T33" fmla="*/ 3 h 136"/>
                <a:gd name="T34" fmla="*/ 0 w 136"/>
                <a:gd name="T35" fmla="*/ 4 h 136"/>
                <a:gd name="T36" fmla="*/ 0 w 136"/>
                <a:gd name="T37" fmla="*/ 4 h 136"/>
                <a:gd name="T38" fmla="*/ 1 w 136"/>
                <a:gd name="T39" fmla="*/ 4 h 136"/>
                <a:gd name="T40" fmla="*/ 1 w 136"/>
                <a:gd name="T41" fmla="*/ 5 h 136"/>
                <a:gd name="T42" fmla="*/ 1 w 136"/>
                <a:gd name="T43" fmla="*/ 5 h 136"/>
                <a:gd name="T44" fmla="*/ 2 w 136"/>
                <a:gd name="T45" fmla="*/ 5 h 136"/>
                <a:gd name="T46" fmla="*/ 2 w 136"/>
                <a:gd name="T47" fmla="*/ 5 h 136"/>
                <a:gd name="T48" fmla="*/ 3 w 136"/>
                <a:gd name="T49" fmla="*/ 5 h 136"/>
                <a:gd name="T50" fmla="*/ 3 w 136"/>
                <a:gd name="T51" fmla="*/ 5 h 136"/>
                <a:gd name="T52" fmla="*/ 4 w 136"/>
                <a:gd name="T53" fmla="*/ 5 h 136"/>
                <a:gd name="T54" fmla="*/ 4 w 136"/>
                <a:gd name="T55" fmla="*/ 5 h 136"/>
                <a:gd name="T56" fmla="*/ 5 w 136"/>
                <a:gd name="T57" fmla="*/ 4 h 136"/>
                <a:gd name="T58" fmla="*/ 5 w 136"/>
                <a:gd name="T59" fmla="*/ 4 h 136"/>
                <a:gd name="T60" fmla="*/ 5 w 136"/>
                <a:gd name="T61" fmla="*/ 4 h 136"/>
                <a:gd name="T62" fmla="*/ 5 w 136"/>
                <a:gd name="T63" fmla="*/ 3 h 1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6"/>
                <a:gd name="T97" fmla="*/ 0 h 136"/>
                <a:gd name="T98" fmla="*/ 136 w 136"/>
                <a:gd name="T99" fmla="*/ 136 h 1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6" h="136">
                  <a:moveTo>
                    <a:pt x="136" y="68"/>
                  </a:moveTo>
                  <a:lnTo>
                    <a:pt x="135" y="62"/>
                  </a:lnTo>
                  <a:lnTo>
                    <a:pt x="134" y="54"/>
                  </a:lnTo>
                  <a:lnTo>
                    <a:pt x="133" y="48"/>
                  </a:lnTo>
                  <a:lnTo>
                    <a:pt x="131" y="41"/>
                  </a:lnTo>
                  <a:lnTo>
                    <a:pt x="127" y="36"/>
                  </a:lnTo>
                  <a:lnTo>
                    <a:pt x="124" y="30"/>
                  </a:lnTo>
                  <a:lnTo>
                    <a:pt x="120" y="25"/>
                  </a:lnTo>
                  <a:lnTo>
                    <a:pt x="116" y="20"/>
                  </a:lnTo>
                  <a:lnTo>
                    <a:pt x="111" y="15"/>
                  </a:lnTo>
                  <a:lnTo>
                    <a:pt x="106" y="12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87" y="3"/>
                  </a:lnTo>
                  <a:lnTo>
                    <a:pt x="81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3"/>
                  </a:lnTo>
                  <a:lnTo>
                    <a:pt x="41" y="6"/>
                  </a:lnTo>
                  <a:lnTo>
                    <a:pt x="36" y="9"/>
                  </a:lnTo>
                  <a:lnTo>
                    <a:pt x="29" y="12"/>
                  </a:lnTo>
                  <a:lnTo>
                    <a:pt x="25" y="15"/>
                  </a:lnTo>
                  <a:lnTo>
                    <a:pt x="19" y="20"/>
                  </a:lnTo>
                  <a:lnTo>
                    <a:pt x="15" y="25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5" y="41"/>
                  </a:lnTo>
                  <a:lnTo>
                    <a:pt x="3" y="48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9"/>
                  </a:lnTo>
                  <a:lnTo>
                    <a:pt x="5" y="94"/>
                  </a:lnTo>
                  <a:lnTo>
                    <a:pt x="8" y="101"/>
                  </a:lnTo>
                  <a:lnTo>
                    <a:pt x="11" y="106"/>
                  </a:lnTo>
                  <a:lnTo>
                    <a:pt x="15" y="111"/>
                  </a:lnTo>
                  <a:lnTo>
                    <a:pt x="19" y="116"/>
                  </a:lnTo>
                  <a:lnTo>
                    <a:pt x="25" y="121"/>
                  </a:lnTo>
                  <a:lnTo>
                    <a:pt x="29" y="124"/>
                  </a:lnTo>
                  <a:lnTo>
                    <a:pt x="36" y="128"/>
                  </a:lnTo>
                  <a:lnTo>
                    <a:pt x="41" y="131"/>
                  </a:lnTo>
                  <a:lnTo>
                    <a:pt x="47" y="133"/>
                  </a:lnTo>
                  <a:lnTo>
                    <a:pt x="54" y="135"/>
                  </a:lnTo>
                  <a:lnTo>
                    <a:pt x="60" y="136"/>
                  </a:lnTo>
                  <a:lnTo>
                    <a:pt x="68" y="136"/>
                  </a:lnTo>
                  <a:lnTo>
                    <a:pt x="74" y="136"/>
                  </a:lnTo>
                  <a:lnTo>
                    <a:pt x="81" y="135"/>
                  </a:lnTo>
                  <a:lnTo>
                    <a:pt x="87" y="133"/>
                  </a:lnTo>
                  <a:lnTo>
                    <a:pt x="94" y="131"/>
                  </a:lnTo>
                  <a:lnTo>
                    <a:pt x="100" y="128"/>
                  </a:lnTo>
                  <a:lnTo>
                    <a:pt x="106" y="124"/>
                  </a:lnTo>
                  <a:lnTo>
                    <a:pt x="111" y="121"/>
                  </a:lnTo>
                  <a:lnTo>
                    <a:pt x="116" y="116"/>
                  </a:lnTo>
                  <a:lnTo>
                    <a:pt x="120" y="111"/>
                  </a:lnTo>
                  <a:lnTo>
                    <a:pt x="124" y="106"/>
                  </a:lnTo>
                  <a:lnTo>
                    <a:pt x="127" y="101"/>
                  </a:lnTo>
                  <a:lnTo>
                    <a:pt x="131" y="94"/>
                  </a:lnTo>
                  <a:lnTo>
                    <a:pt x="133" y="89"/>
                  </a:lnTo>
                  <a:lnTo>
                    <a:pt x="134" y="82"/>
                  </a:lnTo>
                  <a:lnTo>
                    <a:pt x="135" y="75"/>
                  </a:lnTo>
                  <a:lnTo>
                    <a:pt x="136" y="68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1" name="Freeform 1418"/>
            <p:cNvSpPr>
              <a:spLocks/>
            </p:cNvSpPr>
            <p:nvPr/>
          </p:nvSpPr>
          <p:spPr bwMode="auto">
            <a:xfrm>
              <a:off x="2859" y="1840"/>
              <a:ext cx="12" cy="11"/>
            </a:xfrm>
            <a:custGeom>
              <a:avLst/>
              <a:gdLst>
                <a:gd name="T0" fmla="*/ 2 w 68"/>
                <a:gd name="T1" fmla="*/ 1 h 68"/>
                <a:gd name="T2" fmla="*/ 2 w 68"/>
                <a:gd name="T3" fmla="*/ 1 h 68"/>
                <a:gd name="T4" fmla="*/ 2 w 68"/>
                <a:gd name="T5" fmla="*/ 1 h 68"/>
                <a:gd name="T6" fmla="*/ 2 w 68"/>
                <a:gd name="T7" fmla="*/ 1 h 68"/>
                <a:gd name="T8" fmla="*/ 2 w 68"/>
                <a:gd name="T9" fmla="*/ 0 h 68"/>
                <a:gd name="T10" fmla="*/ 2 w 68"/>
                <a:gd name="T11" fmla="*/ 0 h 68"/>
                <a:gd name="T12" fmla="*/ 2 w 68"/>
                <a:gd name="T13" fmla="*/ 0 h 68"/>
                <a:gd name="T14" fmla="*/ 2 w 68"/>
                <a:gd name="T15" fmla="*/ 0 h 68"/>
                <a:gd name="T16" fmla="*/ 1 w 68"/>
                <a:gd name="T17" fmla="*/ 0 h 68"/>
                <a:gd name="T18" fmla="*/ 1 w 68"/>
                <a:gd name="T19" fmla="*/ 0 h 68"/>
                <a:gd name="T20" fmla="*/ 1 w 68"/>
                <a:gd name="T21" fmla="*/ 0 h 68"/>
                <a:gd name="T22" fmla="*/ 1 w 68"/>
                <a:gd name="T23" fmla="*/ 0 h 68"/>
                <a:gd name="T24" fmla="*/ 0 w 68"/>
                <a:gd name="T25" fmla="*/ 0 h 68"/>
                <a:gd name="T26" fmla="*/ 0 w 68"/>
                <a:gd name="T27" fmla="*/ 1 h 68"/>
                <a:gd name="T28" fmla="*/ 0 w 68"/>
                <a:gd name="T29" fmla="*/ 1 h 68"/>
                <a:gd name="T30" fmla="*/ 0 w 68"/>
                <a:gd name="T31" fmla="*/ 1 h 68"/>
                <a:gd name="T32" fmla="*/ 0 w 68"/>
                <a:gd name="T33" fmla="*/ 1 h 68"/>
                <a:gd name="T34" fmla="*/ 0 w 68"/>
                <a:gd name="T35" fmla="*/ 2 h 68"/>
                <a:gd name="T36" fmla="*/ 0 w 68"/>
                <a:gd name="T37" fmla="*/ 2 h 68"/>
                <a:gd name="T38" fmla="*/ 0 w 68"/>
                <a:gd name="T39" fmla="*/ 2 h 68"/>
                <a:gd name="T40" fmla="*/ 0 w 68"/>
                <a:gd name="T41" fmla="*/ 2 h 68"/>
                <a:gd name="T42" fmla="*/ 1 w 68"/>
                <a:gd name="T43" fmla="*/ 2 h 68"/>
                <a:gd name="T44" fmla="*/ 1 w 68"/>
                <a:gd name="T45" fmla="*/ 2 h 68"/>
                <a:gd name="T46" fmla="*/ 1 w 68"/>
                <a:gd name="T47" fmla="*/ 2 h 68"/>
                <a:gd name="T48" fmla="*/ 1 w 68"/>
                <a:gd name="T49" fmla="*/ 2 h 68"/>
                <a:gd name="T50" fmla="*/ 2 w 68"/>
                <a:gd name="T51" fmla="*/ 2 h 68"/>
                <a:gd name="T52" fmla="*/ 2 w 68"/>
                <a:gd name="T53" fmla="*/ 2 h 68"/>
                <a:gd name="T54" fmla="*/ 2 w 68"/>
                <a:gd name="T55" fmla="*/ 2 h 68"/>
                <a:gd name="T56" fmla="*/ 2 w 68"/>
                <a:gd name="T57" fmla="*/ 2 h 68"/>
                <a:gd name="T58" fmla="*/ 2 w 68"/>
                <a:gd name="T59" fmla="*/ 2 h 68"/>
                <a:gd name="T60" fmla="*/ 2 w 68"/>
                <a:gd name="T61" fmla="*/ 2 h 68"/>
                <a:gd name="T62" fmla="*/ 2 w 68"/>
                <a:gd name="T63" fmla="*/ 2 h 68"/>
                <a:gd name="T64" fmla="*/ 2 w 68"/>
                <a:gd name="T65" fmla="*/ 1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"/>
                <a:gd name="T100" fmla="*/ 0 h 68"/>
                <a:gd name="T101" fmla="*/ 68 w 68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" h="68">
                  <a:moveTo>
                    <a:pt x="68" y="34"/>
                  </a:moveTo>
                  <a:lnTo>
                    <a:pt x="68" y="28"/>
                  </a:lnTo>
                  <a:lnTo>
                    <a:pt x="66" y="21"/>
                  </a:lnTo>
                  <a:lnTo>
                    <a:pt x="63" y="15"/>
                  </a:lnTo>
                  <a:lnTo>
                    <a:pt x="59" y="11"/>
                  </a:lnTo>
                  <a:lnTo>
                    <a:pt x="53" y="6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5" y="0"/>
                  </a:lnTo>
                  <a:lnTo>
                    <a:pt x="27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7" y="15"/>
                  </a:lnTo>
                  <a:lnTo>
                    <a:pt x="4" y="21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7" y="54"/>
                  </a:lnTo>
                  <a:lnTo>
                    <a:pt x="10" y="58"/>
                  </a:lnTo>
                  <a:lnTo>
                    <a:pt x="16" y="62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5" y="68"/>
                  </a:lnTo>
                  <a:lnTo>
                    <a:pt x="41" y="68"/>
                  </a:lnTo>
                  <a:lnTo>
                    <a:pt x="48" y="66"/>
                  </a:lnTo>
                  <a:lnTo>
                    <a:pt x="53" y="62"/>
                  </a:lnTo>
                  <a:lnTo>
                    <a:pt x="59" y="58"/>
                  </a:lnTo>
                  <a:lnTo>
                    <a:pt x="63" y="54"/>
                  </a:lnTo>
                  <a:lnTo>
                    <a:pt x="66" y="47"/>
                  </a:lnTo>
                  <a:lnTo>
                    <a:pt x="68" y="41"/>
                  </a:lnTo>
                  <a:lnTo>
                    <a:pt x="6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Freeform 1419"/>
            <p:cNvSpPr>
              <a:spLocks noEditPoints="1"/>
            </p:cNvSpPr>
            <p:nvPr/>
          </p:nvSpPr>
          <p:spPr bwMode="auto">
            <a:xfrm>
              <a:off x="2641" y="1583"/>
              <a:ext cx="443" cy="525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8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3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5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4 h 2629"/>
                <a:gd name="T38" fmla="*/ 44 w 2206"/>
                <a:gd name="T39" fmla="*/ 104 h 2629"/>
                <a:gd name="T40" fmla="*/ 49 w 2206"/>
                <a:gd name="T41" fmla="*/ 66 h 2629"/>
                <a:gd name="T42" fmla="*/ 50 w 2206"/>
                <a:gd name="T43" fmla="*/ 66 h 2629"/>
                <a:gd name="T44" fmla="*/ 65 w 2206"/>
                <a:gd name="T45" fmla="*/ 76 h 2629"/>
                <a:gd name="T46" fmla="*/ 66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7 w 2206"/>
                <a:gd name="T55" fmla="*/ 59 h 2629"/>
                <a:gd name="T56" fmla="*/ 57 w 2206"/>
                <a:gd name="T57" fmla="*/ 59 h 2629"/>
                <a:gd name="T58" fmla="*/ 88 w 2206"/>
                <a:gd name="T59" fmla="*/ 54 h 2629"/>
                <a:gd name="T60" fmla="*/ 88 w 2206"/>
                <a:gd name="T61" fmla="*/ 54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6 w 2206"/>
                <a:gd name="T73" fmla="*/ 32 h 2629"/>
                <a:gd name="T74" fmla="*/ 66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3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4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2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0"/>
                  </a:lnTo>
                  <a:lnTo>
                    <a:pt x="777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2" y="1222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2"/>
                  </a:lnTo>
                  <a:lnTo>
                    <a:pt x="783" y="1495"/>
                  </a:lnTo>
                  <a:lnTo>
                    <a:pt x="772" y="1489"/>
                  </a:lnTo>
                  <a:lnTo>
                    <a:pt x="775" y="1477"/>
                  </a:lnTo>
                  <a:close/>
                  <a:moveTo>
                    <a:pt x="783" y="1495"/>
                  </a:moveTo>
                  <a:lnTo>
                    <a:pt x="565" y="1903"/>
                  </a:lnTo>
                  <a:lnTo>
                    <a:pt x="544" y="1891"/>
                  </a:lnTo>
                  <a:lnTo>
                    <a:pt x="762" y="1484"/>
                  </a:lnTo>
                  <a:lnTo>
                    <a:pt x="783" y="1495"/>
                  </a:lnTo>
                  <a:close/>
                  <a:moveTo>
                    <a:pt x="560" y="1908"/>
                  </a:moveTo>
                  <a:lnTo>
                    <a:pt x="556" y="1909"/>
                  </a:lnTo>
                  <a:lnTo>
                    <a:pt x="552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2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1"/>
                  </a:lnTo>
                  <a:lnTo>
                    <a:pt x="554" y="1897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4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8" y="1674"/>
                  </a:lnTo>
                  <a:lnTo>
                    <a:pt x="971" y="1674"/>
                  </a:lnTo>
                  <a:lnTo>
                    <a:pt x="974" y="1675"/>
                  </a:lnTo>
                  <a:lnTo>
                    <a:pt x="977" y="1677"/>
                  </a:lnTo>
                  <a:lnTo>
                    <a:pt x="979" y="1678"/>
                  </a:lnTo>
                  <a:lnTo>
                    <a:pt x="980" y="1681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7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09" y="2623"/>
                  </a:lnTo>
                  <a:lnTo>
                    <a:pt x="1107" y="2626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6"/>
                  </a:lnTo>
                  <a:lnTo>
                    <a:pt x="1088" y="2623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5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4" y="1892"/>
                  </a:moveTo>
                  <a:lnTo>
                    <a:pt x="1655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7"/>
                  </a:lnTo>
                  <a:lnTo>
                    <a:pt x="1654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4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2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7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7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2" y="1229"/>
                  </a:lnTo>
                  <a:lnTo>
                    <a:pt x="1431" y="1227"/>
                  </a:lnTo>
                  <a:lnTo>
                    <a:pt x="1429" y="1225"/>
                  </a:lnTo>
                  <a:lnTo>
                    <a:pt x="1428" y="1222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7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2" y="810"/>
                  </a:lnTo>
                  <a:lnTo>
                    <a:pt x="1662" y="813"/>
                  </a:lnTo>
                  <a:lnTo>
                    <a:pt x="1661" y="817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6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6" y="1026"/>
                  </a:lnTo>
                  <a:lnTo>
                    <a:pt x="1243" y="1025"/>
                  </a:lnTo>
                  <a:lnTo>
                    <a:pt x="1241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0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09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4" y="1026"/>
                  </a:lnTo>
                  <a:lnTo>
                    <a:pt x="971" y="1027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6" y="815"/>
                  </a:lnTo>
                  <a:lnTo>
                    <a:pt x="567" y="794"/>
                  </a:lnTo>
                  <a:lnTo>
                    <a:pt x="974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3" y="796"/>
                  </a:lnTo>
                  <a:lnTo>
                    <a:pt x="556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3" name="Freeform 1420"/>
            <p:cNvSpPr>
              <a:spLocks/>
            </p:cNvSpPr>
            <p:nvPr/>
          </p:nvSpPr>
          <p:spPr bwMode="auto">
            <a:xfrm>
              <a:off x="2796" y="1784"/>
              <a:ext cx="136" cy="134"/>
            </a:xfrm>
            <a:custGeom>
              <a:avLst/>
              <a:gdLst>
                <a:gd name="T0" fmla="*/ 15 w 684"/>
                <a:gd name="T1" fmla="*/ 27 h 686"/>
                <a:gd name="T2" fmla="*/ 17 w 684"/>
                <a:gd name="T3" fmla="*/ 27 h 686"/>
                <a:gd name="T4" fmla="*/ 19 w 684"/>
                <a:gd name="T5" fmla="*/ 26 h 686"/>
                <a:gd name="T6" fmla="*/ 21 w 684"/>
                <a:gd name="T7" fmla="*/ 25 h 686"/>
                <a:gd name="T8" fmla="*/ 22 w 684"/>
                <a:gd name="T9" fmla="*/ 24 h 686"/>
                <a:gd name="T10" fmla="*/ 24 w 684"/>
                <a:gd name="T11" fmla="*/ 23 h 686"/>
                <a:gd name="T12" fmla="*/ 25 w 684"/>
                <a:gd name="T13" fmla="*/ 21 h 686"/>
                <a:gd name="T14" fmla="*/ 26 w 684"/>
                <a:gd name="T15" fmla="*/ 20 h 686"/>
                <a:gd name="T16" fmla="*/ 27 w 684"/>
                <a:gd name="T17" fmla="*/ 18 h 686"/>
                <a:gd name="T18" fmla="*/ 27 w 684"/>
                <a:gd name="T19" fmla="*/ 16 h 686"/>
                <a:gd name="T20" fmla="*/ 27 w 684"/>
                <a:gd name="T21" fmla="*/ 14 h 686"/>
                <a:gd name="T22" fmla="*/ 27 w 684"/>
                <a:gd name="T23" fmla="*/ 12 h 686"/>
                <a:gd name="T24" fmla="*/ 27 w 684"/>
                <a:gd name="T25" fmla="*/ 10 h 686"/>
                <a:gd name="T26" fmla="*/ 26 w 684"/>
                <a:gd name="T27" fmla="*/ 8 h 686"/>
                <a:gd name="T28" fmla="*/ 25 w 684"/>
                <a:gd name="T29" fmla="*/ 6 h 686"/>
                <a:gd name="T30" fmla="*/ 24 w 684"/>
                <a:gd name="T31" fmla="*/ 4 h 686"/>
                <a:gd name="T32" fmla="*/ 22 w 684"/>
                <a:gd name="T33" fmla="*/ 3 h 686"/>
                <a:gd name="T34" fmla="*/ 21 w 684"/>
                <a:gd name="T35" fmla="*/ 2 h 686"/>
                <a:gd name="T36" fmla="*/ 19 w 684"/>
                <a:gd name="T37" fmla="*/ 1 h 686"/>
                <a:gd name="T38" fmla="*/ 17 w 684"/>
                <a:gd name="T39" fmla="*/ 0 h 686"/>
                <a:gd name="T40" fmla="*/ 15 w 684"/>
                <a:gd name="T41" fmla="*/ 0 h 686"/>
                <a:gd name="T42" fmla="*/ 13 w 684"/>
                <a:gd name="T43" fmla="*/ 0 h 686"/>
                <a:gd name="T44" fmla="*/ 11 w 684"/>
                <a:gd name="T45" fmla="*/ 0 h 686"/>
                <a:gd name="T46" fmla="*/ 9 w 684"/>
                <a:gd name="T47" fmla="*/ 1 h 686"/>
                <a:gd name="T48" fmla="*/ 7 w 684"/>
                <a:gd name="T49" fmla="*/ 2 h 686"/>
                <a:gd name="T50" fmla="*/ 6 w 684"/>
                <a:gd name="T51" fmla="*/ 3 h 686"/>
                <a:gd name="T52" fmla="*/ 4 w 684"/>
                <a:gd name="T53" fmla="*/ 4 h 686"/>
                <a:gd name="T54" fmla="*/ 3 w 684"/>
                <a:gd name="T55" fmla="*/ 6 h 686"/>
                <a:gd name="T56" fmla="*/ 2 w 684"/>
                <a:gd name="T57" fmla="*/ 7 h 686"/>
                <a:gd name="T58" fmla="*/ 1 w 684"/>
                <a:gd name="T59" fmla="*/ 9 h 686"/>
                <a:gd name="T60" fmla="*/ 0 w 684"/>
                <a:gd name="T61" fmla="*/ 11 h 686"/>
                <a:gd name="T62" fmla="*/ 0 w 684"/>
                <a:gd name="T63" fmla="*/ 13 h 686"/>
                <a:gd name="T64" fmla="*/ 0 w 684"/>
                <a:gd name="T65" fmla="*/ 15 h 686"/>
                <a:gd name="T66" fmla="*/ 0 w 684"/>
                <a:gd name="T67" fmla="*/ 17 h 686"/>
                <a:gd name="T68" fmla="*/ 1 w 684"/>
                <a:gd name="T69" fmla="*/ 19 h 686"/>
                <a:gd name="T70" fmla="*/ 2 w 684"/>
                <a:gd name="T71" fmla="*/ 21 h 686"/>
                <a:gd name="T72" fmla="*/ 3 w 684"/>
                <a:gd name="T73" fmla="*/ 22 h 686"/>
                <a:gd name="T74" fmla="*/ 5 w 684"/>
                <a:gd name="T75" fmla="*/ 24 h 686"/>
                <a:gd name="T76" fmla="*/ 6 w 684"/>
                <a:gd name="T77" fmla="*/ 25 h 686"/>
                <a:gd name="T78" fmla="*/ 8 w 684"/>
                <a:gd name="T79" fmla="*/ 26 h 686"/>
                <a:gd name="T80" fmla="*/ 10 w 684"/>
                <a:gd name="T81" fmla="*/ 27 h 686"/>
                <a:gd name="T82" fmla="*/ 12 w 684"/>
                <a:gd name="T83" fmla="*/ 27 h 686"/>
                <a:gd name="T84" fmla="*/ 14 w 684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4"/>
                <a:gd name="T130" fmla="*/ 0 h 686"/>
                <a:gd name="T131" fmla="*/ 684 w 684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4" h="686">
                  <a:moveTo>
                    <a:pt x="343" y="686"/>
                  </a:moveTo>
                  <a:lnTo>
                    <a:pt x="360" y="685"/>
                  </a:lnTo>
                  <a:lnTo>
                    <a:pt x="377" y="684"/>
                  </a:lnTo>
                  <a:lnTo>
                    <a:pt x="395" y="682"/>
                  </a:lnTo>
                  <a:lnTo>
                    <a:pt x="411" y="678"/>
                  </a:lnTo>
                  <a:lnTo>
                    <a:pt x="428" y="675"/>
                  </a:lnTo>
                  <a:lnTo>
                    <a:pt x="443" y="670"/>
                  </a:lnTo>
                  <a:lnTo>
                    <a:pt x="459" y="664"/>
                  </a:lnTo>
                  <a:lnTo>
                    <a:pt x="476" y="659"/>
                  </a:lnTo>
                  <a:lnTo>
                    <a:pt x="491" y="651"/>
                  </a:lnTo>
                  <a:lnTo>
                    <a:pt x="505" y="644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8"/>
                  </a:lnTo>
                  <a:lnTo>
                    <a:pt x="560" y="607"/>
                  </a:lnTo>
                  <a:lnTo>
                    <a:pt x="572" y="596"/>
                  </a:lnTo>
                  <a:lnTo>
                    <a:pt x="584" y="586"/>
                  </a:lnTo>
                  <a:lnTo>
                    <a:pt x="596" y="574"/>
                  </a:lnTo>
                  <a:lnTo>
                    <a:pt x="605" y="561"/>
                  </a:lnTo>
                  <a:lnTo>
                    <a:pt x="616" y="548"/>
                  </a:lnTo>
                  <a:lnTo>
                    <a:pt x="626" y="535"/>
                  </a:lnTo>
                  <a:lnTo>
                    <a:pt x="634" y="521"/>
                  </a:lnTo>
                  <a:lnTo>
                    <a:pt x="643" y="506"/>
                  </a:lnTo>
                  <a:lnTo>
                    <a:pt x="651" y="492"/>
                  </a:lnTo>
                  <a:lnTo>
                    <a:pt x="657" y="476"/>
                  </a:lnTo>
                  <a:lnTo>
                    <a:pt x="664" y="460"/>
                  </a:lnTo>
                  <a:lnTo>
                    <a:pt x="669" y="445"/>
                  </a:lnTo>
                  <a:lnTo>
                    <a:pt x="673" y="429"/>
                  </a:lnTo>
                  <a:lnTo>
                    <a:pt x="677" y="412"/>
                  </a:lnTo>
                  <a:lnTo>
                    <a:pt x="680" y="395"/>
                  </a:lnTo>
                  <a:lnTo>
                    <a:pt x="682" y="378"/>
                  </a:lnTo>
                  <a:lnTo>
                    <a:pt x="683" y="361"/>
                  </a:lnTo>
                  <a:lnTo>
                    <a:pt x="684" y="343"/>
                  </a:lnTo>
                  <a:lnTo>
                    <a:pt x="683" y="325"/>
                  </a:lnTo>
                  <a:lnTo>
                    <a:pt x="682" y="308"/>
                  </a:lnTo>
                  <a:lnTo>
                    <a:pt x="680" y="291"/>
                  </a:lnTo>
                  <a:lnTo>
                    <a:pt x="677" y="274"/>
                  </a:lnTo>
                  <a:lnTo>
                    <a:pt x="673" y="257"/>
                  </a:lnTo>
                  <a:lnTo>
                    <a:pt x="669" y="241"/>
                  </a:lnTo>
                  <a:lnTo>
                    <a:pt x="664" y="225"/>
                  </a:lnTo>
                  <a:lnTo>
                    <a:pt x="657" y="210"/>
                  </a:lnTo>
                  <a:lnTo>
                    <a:pt x="651" y="195"/>
                  </a:lnTo>
                  <a:lnTo>
                    <a:pt x="643" y="179"/>
                  </a:lnTo>
                  <a:lnTo>
                    <a:pt x="634" y="165"/>
                  </a:lnTo>
                  <a:lnTo>
                    <a:pt x="626" y="151"/>
                  </a:lnTo>
                  <a:lnTo>
                    <a:pt x="616" y="138"/>
                  </a:lnTo>
                  <a:lnTo>
                    <a:pt x="605" y="125"/>
                  </a:lnTo>
                  <a:lnTo>
                    <a:pt x="596" y="112"/>
                  </a:lnTo>
                  <a:lnTo>
                    <a:pt x="584" y="101"/>
                  </a:lnTo>
                  <a:lnTo>
                    <a:pt x="572" y="90"/>
                  </a:lnTo>
                  <a:lnTo>
                    <a:pt x="560" y="79"/>
                  </a:lnTo>
                  <a:lnTo>
                    <a:pt x="547" y="68"/>
                  </a:lnTo>
                  <a:lnTo>
                    <a:pt x="533" y="58"/>
                  </a:lnTo>
                  <a:lnTo>
                    <a:pt x="519" y="50"/>
                  </a:lnTo>
                  <a:lnTo>
                    <a:pt x="505" y="41"/>
                  </a:lnTo>
                  <a:lnTo>
                    <a:pt x="491" y="34"/>
                  </a:lnTo>
                  <a:lnTo>
                    <a:pt x="476" y="27"/>
                  </a:lnTo>
                  <a:lnTo>
                    <a:pt x="459" y="21"/>
                  </a:lnTo>
                  <a:lnTo>
                    <a:pt x="443" y="15"/>
                  </a:lnTo>
                  <a:lnTo>
                    <a:pt x="428" y="11"/>
                  </a:lnTo>
                  <a:lnTo>
                    <a:pt x="411" y="7"/>
                  </a:lnTo>
                  <a:lnTo>
                    <a:pt x="395" y="4"/>
                  </a:lnTo>
                  <a:lnTo>
                    <a:pt x="377" y="2"/>
                  </a:lnTo>
                  <a:lnTo>
                    <a:pt x="360" y="0"/>
                  </a:lnTo>
                  <a:lnTo>
                    <a:pt x="343" y="0"/>
                  </a:lnTo>
                  <a:lnTo>
                    <a:pt x="324" y="0"/>
                  </a:lnTo>
                  <a:lnTo>
                    <a:pt x="307" y="2"/>
                  </a:lnTo>
                  <a:lnTo>
                    <a:pt x="291" y="4"/>
                  </a:lnTo>
                  <a:lnTo>
                    <a:pt x="274" y="7"/>
                  </a:lnTo>
                  <a:lnTo>
                    <a:pt x="258" y="11"/>
                  </a:lnTo>
                  <a:lnTo>
                    <a:pt x="241" y="15"/>
                  </a:lnTo>
                  <a:lnTo>
                    <a:pt x="225" y="21"/>
                  </a:lnTo>
                  <a:lnTo>
                    <a:pt x="210" y="27"/>
                  </a:lnTo>
                  <a:lnTo>
                    <a:pt x="195" y="34"/>
                  </a:lnTo>
                  <a:lnTo>
                    <a:pt x="180" y="41"/>
                  </a:lnTo>
                  <a:lnTo>
                    <a:pt x="166" y="50"/>
                  </a:lnTo>
                  <a:lnTo>
                    <a:pt x="152" y="58"/>
                  </a:lnTo>
                  <a:lnTo>
                    <a:pt x="139" y="68"/>
                  </a:lnTo>
                  <a:lnTo>
                    <a:pt x="126" y="79"/>
                  </a:lnTo>
                  <a:lnTo>
                    <a:pt x="113" y="90"/>
                  </a:lnTo>
                  <a:lnTo>
                    <a:pt x="101" y="101"/>
                  </a:lnTo>
                  <a:lnTo>
                    <a:pt x="90" y="112"/>
                  </a:lnTo>
                  <a:lnTo>
                    <a:pt x="79" y="125"/>
                  </a:lnTo>
                  <a:lnTo>
                    <a:pt x="68" y="138"/>
                  </a:lnTo>
                  <a:lnTo>
                    <a:pt x="60" y="151"/>
                  </a:lnTo>
                  <a:lnTo>
                    <a:pt x="50" y="165"/>
                  </a:lnTo>
                  <a:lnTo>
                    <a:pt x="43" y="179"/>
                  </a:lnTo>
                  <a:lnTo>
                    <a:pt x="35" y="195"/>
                  </a:lnTo>
                  <a:lnTo>
                    <a:pt x="27" y="210"/>
                  </a:lnTo>
                  <a:lnTo>
                    <a:pt x="22" y="225"/>
                  </a:lnTo>
                  <a:lnTo>
                    <a:pt x="17" y="241"/>
                  </a:lnTo>
                  <a:lnTo>
                    <a:pt x="11" y="257"/>
                  </a:lnTo>
                  <a:lnTo>
                    <a:pt x="8" y="274"/>
                  </a:lnTo>
                  <a:lnTo>
                    <a:pt x="5" y="291"/>
                  </a:lnTo>
                  <a:lnTo>
                    <a:pt x="3" y="308"/>
                  </a:lnTo>
                  <a:lnTo>
                    <a:pt x="2" y="325"/>
                  </a:lnTo>
                  <a:lnTo>
                    <a:pt x="0" y="343"/>
                  </a:lnTo>
                  <a:lnTo>
                    <a:pt x="2" y="361"/>
                  </a:lnTo>
                  <a:lnTo>
                    <a:pt x="3" y="378"/>
                  </a:lnTo>
                  <a:lnTo>
                    <a:pt x="5" y="395"/>
                  </a:lnTo>
                  <a:lnTo>
                    <a:pt x="8" y="412"/>
                  </a:lnTo>
                  <a:lnTo>
                    <a:pt x="11" y="429"/>
                  </a:lnTo>
                  <a:lnTo>
                    <a:pt x="17" y="445"/>
                  </a:lnTo>
                  <a:lnTo>
                    <a:pt x="22" y="460"/>
                  </a:lnTo>
                  <a:lnTo>
                    <a:pt x="27" y="476"/>
                  </a:lnTo>
                  <a:lnTo>
                    <a:pt x="35" y="492"/>
                  </a:lnTo>
                  <a:lnTo>
                    <a:pt x="43" y="506"/>
                  </a:lnTo>
                  <a:lnTo>
                    <a:pt x="50" y="521"/>
                  </a:lnTo>
                  <a:lnTo>
                    <a:pt x="60" y="535"/>
                  </a:lnTo>
                  <a:lnTo>
                    <a:pt x="68" y="548"/>
                  </a:lnTo>
                  <a:lnTo>
                    <a:pt x="79" y="561"/>
                  </a:lnTo>
                  <a:lnTo>
                    <a:pt x="90" y="574"/>
                  </a:lnTo>
                  <a:lnTo>
                    <a:pt x="101" y="586"/>
                  </a:lnTo>
                  <a:lnTo>
                    <a:pt x="113" y="596"/>
                  </a:lnTo>
                  <a:lnTo>
                    <a:pt x="126" y="607"/>
                  </a:lnTo>
                  <a:lnTo>
                    <a:pt x="139" y="618"/>
                  </a:lnTo>
                  <a:lnTo>
                    <a:pt x="152" y="627"/>
                  </a:lnTo>
                  <a:lnTo>
                    <a:pt x="166" y="636"/>
                  </a:lnTo>
                  <a:lnTo>
                    <a:pt x="180" y="644"/>
                  </a:lnTo>
                  <a:lnTo>
                    <a:pt x="195" y="651"/>
                  </a:lnTo>
                  <a:lnTo>
                    <a:pt x="210" y="659"/>
                  </a:lnTo>
                  <a:lnTo>
                    <a:pt x="225" y="664"/>
                  </a:lnTo>
                  <a:lnTo>
                    <a:pt x="241" y="670"/>
                  </a:lnTo>
                  <a:lnTo>
                    <a:pt x="258" y="675"/>
                  </a:lnTo>
                  <a:lnTo>
                    <a:pt x="274" y="678"/>
                  </a:lnTo>
                  <a:lnTo>
                    <a:pt x="291" y="682"/>
                  </a:lnTo>
                  <a:lnTo>
                    <a:pt x="307" y="684"/>
                  </a:lnTo>
                  <a:lnTo>
                    <a:pt x="324" y="685"/>
                  </a:lnTo>
                  <a:lnTo>
                    <a:pt x="343" y="686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4" name="Freeform 1421"/>
            <p:cNvSpPr>
              <a:spLocks noEditPoints="1"/>
            </p:cNvSpPr>
            <p:nvPr/>
          </p:nvSpPr>
          <p:spPr bwMode="auto">
            <a:xfrm>
              <a:off x="2793" y="1780"/>
              <a:ext cx="140" cy="142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354" y="685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5"/>
                  </a:lnTo>
                  <a:lnTo>
                    <a:pt x="524" y="637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4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7"/>
                  </a:lnTo>
                  <a:lnTo>
                    <a:pt x="578" y="629"/>
                  </a:lnTo>
                  <a:lnTo>
                    <a:pt x="564" y="640"/>
                  </a:lnTo>
                  <a:lnTo>
                    <a:pt x="551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6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7" y="706"/>
                  </a:lnTo>
                  <a:lnTo>
                    <a:pt x="389" y="708"/>
                  </a:lnTo>
                  <a:lnTo>
                    <a:pt x="371" y="710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1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4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6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4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2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6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4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3" y="73"/>
                  </a:lnTo>
                  <a:lnTo>
                    <a:pt x="510" y="64"/>
                  </a:lnTo>
                  <a:lnTo>
                    <a:pt x="496" y="56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1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89" y="1"/>
                  </a:lnTo>
                  <a:lnTo>
                    <a:pt x="407" y="4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6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6" y="35"/>
                  </a:lnTo>
                  <a:lnTo>
                    <a:pt x="522" y="42"/>
                  </a:lnTo>
                  <a:lnTo>
                    <a:pt x="536" y="51"/>
                  </a:lnTo>
                  <a:lnTo>
                    <a:pt x="551" y="61"/>
                  </a:lnTo>
                  <a:lnTo>
                    <a:pt x="564" y="70"/>
                  </a:lnTo>
                  <a:lnTo>
                    <a:pt x="578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1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6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6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8" y="81"/>
                  </a:lnTo>
                  <a:lnTo>
                    <a:pt x="142" y="70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2"/>
                  </a:lnTo>
                  <a:lnTo>
                    <a:pt x="200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6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4"/>
                  </a:lnTo>
                  <a:lnTo>
                    <a:pt x="317" y="1"/>
                  </a:lnTo>
                  <a:lnTo>
                    <a:pt x="335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89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38" y="256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5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2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29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5" y="389"/>
                  </a:lnTo>
                  <a:lnTo>
                    <a:pt x="28" y="405"/>
                  </a:lnTo>
                  <a:lnTo>
                    <a:pt x="31" y="421"/>
                  </a:lnTo>
                  <a:lnTo>
                    <a:pt x="34" y="438"/>
                  </a:lnTo>
                  <a:lnTo>
                    <a:pt x="38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89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6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6" y="620"/>
                  </a:lnTo>
                  <a:lnTo>
                    <a:pt x="169" y="629"/>
                  </a:lnTo>
                  <a:lnTo>
                    <a:pt x="183" y="637"/>
                  </a:lnTo>
                  <a:lnTo>
                    <a:pt x="197" y="645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5"/>
                  </a:lnTo>
                  <a:lnTo>
                    <a:pt x="354" y="710"/>
                  </a:lnTo>
                  <a:lnTo>
                    <a:pt x="335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0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8" y="629"/>
                  </a:lnTo>
                  <a:lnTo>
                    <a:pt x="116" y="617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5" name="Freeform 1422"/>
            <p:cNvSpPr>
              <a:spLocks/>
            </p:cNvSpPr>
            <p:nvPr/>
          </p:nvSpPr>
          <p:spPr bwMode="auto">
            <a:xfrm>
              <a:off x="2816" y="1799"/>
              <a:ext cx="93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93D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6" name="Freeform 1423"/>
            <p:cNvSpPr>
              <a:spLocks noEditPoints="1"/>
            </p:cNvSpPr>
            <p:nvPr/>
          </p:nvSpPr>
          <p:spPr bwMode="auto">
            <a:xfrm>
              <a:off x="2812" y="1792"/>
              <a:ext cx="101" cy="93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8"/>
                  </a:moveTo>
                  <a:lnTo>
                    <a:pt x="22" y="444"/>
                  </a:lnTo>
                  <a:lnTo>
                    <a:pt x="1" y="432"/>
                  </a:lnTo>
                  <a:lnTo>
                    <a:pt x="243" y="6"/>
                  </a:lnTo>
                  <a:lnTo>
                    <a:pt x="264" y="18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5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5"/>
                  </a:lnTo>
                  <a:lnTo>
                    <a:pt x="1" y="432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2"/>
                  </a:moveTo>
                  <a:lnTo>
                    <a:pt x="505" y="435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2"/>
                  </a:lnTo>
                  <a:close/>
                  <a:moveTo>
                    <a:pt x="482" y="444"/>
                  </a:moveTo>
                  <a:lnTo>
                    <a:pt x="243" y="18"/>
                  </a:lnTo>
                  <a:lnTo>
                    <a:pt x="264" y="6"/>
                  </a:lnTo>
                  <a:lnTo>
                    <a:pt x="504" y="432"/>
                  </a:lnTo>
                  <a:lnTo>
                    <a:pt x="482" y="444"/>
                  </a:lnTo>
                  <a:close/>
                  <a:moveTo>
                    <a:pt x="243" y="6"/>
                  </a:moveTo>
                  <a:lnTo>
                    <a:pt x="245" y="3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3"/>
                  </a:lnTo>
                  <a:lnTo>
                    <a:pt x="264" y="6"/>
                  </a:lnTo>
                  <a:lnTo>
                    <a:pt x="253" y="12"/>
                  </a:lnTo>
                  <a:lnTo>
                    <a:pt x="243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7" name="Freeform 1424"/>
            <p:cNvSpPr>
              <a:spLocks/>
            </p:cNvSpPr>
            <p:nvPr/>
          </p:nvSpPr>
          <p:spPr bwMode="auto">
            <a:xfrm>
              <a:off x="2816" y="916"/>
              <a:ext cx="89" cy="89"/>
            </a:xfrm>
            <a:custGeom>
              <a:avLst/>
              <a:gdLst>
                <a:gd name="T0" fmla="*/ 3 w 452"/>
                <a:gd name="T1" fmla="*/ 17 h 435"/>
                <a:gd name="T2" fmla="*/ 7 w 452"/>
                <a:gd name="T3" fmla="*/ 10 h 435"/>
                <a:gd name="T4" fmla="*/ 0 w 452"/>
                <a:gd name="T5" fmla="*/ 15 h 435"/>
                <a:gd name="T6" fmla="*/ 0 w 452"/>
                <a:gd name="T7" fmla="*/ 9 h 435"/>
                <a:gd name="T8" fmla="*/ 0 w 452"/>
                <a:gd name="T9" fmla="*/ 9 h 435"/>
                <a:gd name="T10" fmla="*/ 0 w 452"/>
                <a:gd name="T11" fmla="*/ 9 h 435"/>
                <a:gd name="T12" fmla="*/ 0 w 452"/>
                <a:gd name="T13" fmla="*/ 3 h 435"/>
                <a:gd name="T14" fmla="*/ 7 w 452"/>
                <a:gd name="T15" fmla="*/ 7 h 435"/>
                <a:gd name="T16" fmla="*/ 3 w 452"/>
                <a:gd name="T17" fmla="*/ 0 h 435"/>
                <a:gd name="T18" fmla="*/ 4 w 452"/>
                <a:gd name="T19" fmla="*/ 0 h 435"/>
                <a:gd name="T20" fmla="*/ 6 w 452"/>
                <a:gd name="T21" fmla="*/ 0 h 435"/>
                <a:gd name="T22" fmla="*/ 7 w 452"/>
                <a:gd name="T23" fmla="*/ 0 h 435"/>
                <a:gd name="T24" fmla="*/ 9 w 452"/>
                <a:gd name="T25" fmla="*/ 0 h 435"/>
                <a:gd name="T26" fmla="*/ 11 w 452"/>
                <a:gd name="T27" fmla="*/ 0 h 435"/>
                <a:gd name="T28" fmla="*/ 12 w 452"/>
                <a:gd name="T29" fmla="*/ 0 h 435"/>
                <a:gd name="T30" fmla="*/ 14 w 452"/>
                <a:gd name="T31" fmla="*/ 0 h 435"/>
                <a:gd name="T32" fmla="*/ 15 w 452"/>
                <a:gd name="T33" fmla="*/ 0 h 435"/>
                <a:gd name="T34" fmla="*/ 11 w 452"/>
                <a:gd name="T35" fmla="*/ 7 h 435"/>
                <a:gd name="T36" fmla="*/ 18 w 452"/>
                <a:gd name="T37" fmla="*/ 3 h 435"/>
                <a:gd name="T38" fmla="*/ 18 w 452"/>
                <a:gd name="T39" fmla="*/ 9 h 435"/>
                <a:gd name="T40" fmla="*/ 18 w 452"/>
                <a:gd name="T41" fmla="*/ 15 h 435"/>
                <a:gd name="T42" fmla="*/ 11 w 452"/>
                <a:gd name="T43" fmla="*/ 10 h 435"/>
                <a:gd name="T44" fmla="*/ 15 w 452"/>
                <a:gd name="T45" fmla="*/ 17 h 435"/>
                <a:gd name="T46" fmla="*/ 14 w 452"/>
                <a:gd name="T47" fmla="*/ 17 h 435"/>
                <a:gd name="T48" fmla="*/ 12 w 452"/>
                <a:gd name="T49" fmla="*/ 17 h 435"/>
                <a:gd name="T50" fmla="*/ 11 w 452"/>
                <a:gd name="T51" fmla="*/ 17 h 435"/>
                <a:gd name="T52" fmla="*/ 9 w 452"/>
                <a:gd name="T53" fmla="*/ 17 h 435"/>
                <a:gd name="T54" fmla="*/ 8 w 452"/>
                <a:gd name="T55" fmla="*/ 17 h 435"/>
                <a:gd name="T56" fmla="*/ 6 w 452"/>
                <a:gd name="T57" fmla="*/ 17 h 435"/>
                <a:gd name="T58" fmla="*/ 4 w 452"/>
                <a:gd name="T59" fmla="*/ 17 h 435"/>
                <a:gd name="T60" fmla="*/ 3 w 452"/>
                <a:gd name="T61" fmla="*/ 17 h 43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52"/>
                <a:gd name="T94" fmla="*/ 0 h 435"/>
                <a:gd name="T95" fmla="*/ 452 w 452"/>
                <a:gd name="T96" fmla="*/ 435 h 43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52" h="435">
                  <a:moveTo>
                    <a:pt x="68" y="435"/>
                  </a:moveTo>
                  <a:lnTo>
                    <a:pt x="184" y="257"/>
                  </a:lnTo>
                  <a:lnTo>
                    <a:pt x="0" y="364"/>
                  </a:lnTo>
                  <a:lnTo>
                    <a:pt x="0" y="220"/>
                  </a:lnTo>
                  <a:lnTo>
                    <a:pt x="0" y="221"/>
                  </a:lnTo>
                  <a:lnTo>
                    <a:pt x="0" y="220"/>
                  </a:lnTo>
                  <a:lnTo>
                    <a:pt x="0" y="72"/>
                  </a:lnTo>
                  <a:lnTo>
                    <a:pt x="183" y="179"/>
                  </a:lnTo>
                  <a:lnTo>
                    <a:pt x="67" y="0"/>
                  </a:lnTo>
                  <a:lnTo>
                    <a:pt x="106" y="0"/>
                  </a:lnTo>
                  <a:lnTo>
                    <a:pt x="146" y="0"/>
                  </a:lnTo>
                  <a:lnTo>
                    <a:pt x="186" y="0"/>
                  </a:lnTo>
                  <a:lnTo>
                    <a:pt x="227" y="0"/>
                  </a:lnTo>
                  <a:lnTo>
                    <a:pt x="267" y="0"/>
                  </a:lnTo>
                  <a:lnTo>
                    <a:pt x="307" y="0"/>
                  </a:lnTo>
                  <a:lnTo>
                    <a:pt x="347" y="0"/>
                  </a:lnTo>
                  <a:lnTo>
                    <a:pt x="386" y="0"/>
                  </a:lnTo>
                  <a:lnTo>
                    <a:pt x="270" y="178"/>
                  </a:lnTo>
                  <a:lnTo>
                    <a:pt x="452" y="71"/>
                  </a:lnTo>
                  <a:lnTo>
                    <a:pt x="452" y="216"/>
                  </a:lnTo>
                  <a:lnTo>
                    <a:pt x="452" y="364"/>
                  </a:lnTo>
                  <a:lnTo>
                    <a:pt x="270" y="257"/>
                  </a:lnTo>
                  <a:lnTo>
                    <a:pt x="386" y="435"/>
                  </a:lnTo>
                  <a:lnTo>
                    <a:pt x="347" y="435"/>
                  </a:lnTo>
                  <a:lnTo>
                    <a:pt x="307" y="435"/>
                  </a:lnTo>
                  <a:lnTo>
                    <a:pt x="267" y="435"/>
                  </a:lnTo>
                  <a:lnTo>
                    <a:pt x="229" y="435"/>
                  </a:lnTo>
                  <a:lnTo>
                    <a:pt x="189" y="435"/>
                  </a:lnTo>
                  <a:lnTo>
                    <a:pt x="148" y="435"/>
                  </a:lnTo>
                  <a:lnTo>
                    <a:pt x="108" y="435"/>
                  </a:lnTo>
                  <a:lnTo>
                    <a:pt x="68" y="43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8" name="Freeform 1425"/>
            <p:cNvSpPr>
              <a:spLocks noEditPoints="1"/>
            </p:cNvSpPr>
            <p:nvPr/>
          </p:nvSpPr>
          <p:spPr bwMode="auto">
            <a:xfrm>
              <a:off x="2816" y="916"/>
              <a:ext cx="93" cy="89"/>
            </a:xfrm>
            <a:custGeom>
              <a:avLst/>
              <a:gdLst>
                <a:gd name="T0" fmla="*/ 4 w 477"/>
                <a:gd name="T1" fmla="*/ 18 h 459"/>
                <a:gd name="T2" fmla="*/ 8 w 477"/>
                <a:gd name="T3" fmla="*/ 10 h 459"/>
                <a:gd name="T4" fmla="*/ 8 w 477"/>
                <a:gd name="T5" fmla="*/ 11 h 459"/>
                <a:gd name="T6" fmla="*/ 8 w 477"/>
                <a:gd name="T7" fmla="*/ 10 h 459"/>
                <a:gd name="T8" fmla="*/ 8 w 477"/>
                <a:gd name="T9" fmla="*/ 10 h 459"/>
                <a:gd name="T10" fmla="*/ 0 w 477"/>
                <a:gd name="T11" fmla="*/ 15 h 459"/>
                <a:gd name="T12" fmla="*/ 0 w 477"/>
                <a:gd name="T13" fmla="*/ 15 h 459"/>
                <a:gd name="T14" fmla="*/ 1 w 477"/>
                <a:gd name="T15" fmla="*/ 15 h 459"/>
                <a:gd name="T16" fmla="*/ 1 w 477"/>
                <a:gd name="T17" fmla="*/ 15 h 459"/>
                <a:gd name="T18" fmla="*/ 0 w 477"/>
                <a:gd name="T19" fmla="*/ 9 h 459"/>
                <a:gd name="T20" fmla="*/ 1 w 477"/>
                <a:gd name="T21" fmla="*/ 9 h 459"/>
                <a:gd name="T22" fmla="*/ 0 w 477"/>
                <a:gd name="T23" fmla="*/ 9 h 459"/>
                <a:gd name="T24" fmla="*/ 0 w 477"/>
                <a:gd name="T25" fmla="*/ 9 h 459"/>
                <a:gd name="T26" fmla="*/ 1 w 477"/>
                <a:gd name="T27" fmla="*/ 10 h 459"/>
                <a:gd name="T28" fmla="*/ 0 w 477"/>
                <a:gd name="T29" fmla="*/ 10 h 459"/>
                <a:gd name="T30" fmla="*/ 1 w 477"/>
                <a:gd name="T31" fmla="*/ 9 h 459"/>
                <a:gd name="T32" fmla="*/ 1 w 477"/>
                <a:gd name="T33" fmla="*/ 9 h 459"/>
                <a:gd name="T34" fmla="*/ 1 w 477"/>
                <a:gd name="T35" fmla="*/ 3 h 459"/>
                <a:gd name="T36" fmla="*/ 0 w 477"/>
                <a:gd name="T37" fmla="*/ 3 h 459"/>
                <a:gd name="T38" fmla="*/ 0 w 477"/>
                <a:gd name="T39" fmla="*/ 3 h 459"/>
                <a:gd name="T40" fmla="*/ 0 w 477"/>
                <a:gd name="T41" fmla="*/ 3 h 459"/>
                <a:gd name="T42" fmla="*/ 8 w 477"/>
                <a:gd name="T43" fmla="*/ 8 h 459"/>
                <a:gd name="T44" fmla="*/ 8 w 477"/>
                <a:gd name="T45" fmla="*/ 7 h 459"/>
                <a:gd name="T46" fmla="*/ 8 w 477"/>
                <a:gd name="T47" fmla="*/ 8 h 459"/>
                <a:gd name="T48" fmla="*/ 8 w 477"/>
                <a:gd name="T49" fmla="*/ 8 h 459"/>
                <a:gd name="T50" fmla="*/ 4 w 477"/>
                <a:gd name="T51" fmla="*/ 0 h 459"/>
                <a:gd name="T52" fmla="*/ 3 w 477"/>
                <a:gd name="T53" fmla="*/ 1 h 459"/>
                <a:gd name="T54" fmla="*/ 3 w 477"/>
                <a:gd name="T55" fmla="*/ 0 h 459"/>
                <a:gd name="T56" fmla="*/ 3 w 477"/>
                <a:gd name="T57" fmla="*/ 0 h 459"/>
                <a:gd name="T58" fmla="*/ 16 w 477"/>
                <a:gd name="T59" fmla="*/ 1 h 459"/>
                <a:gd name="T60" fmla="*/ 16 w 477"/>
                <a:gd name="T61" fmla="*/ 0 h 459"/>
                <a:gd name="T62" fmla="*/ 17 w 477"/>
                <a:gd name="T63" fmla="*/ 0 h 459"/>
                <a:gd name="T64" fmla="*/ 16 w 477"/>
                <a:gd name="T65" fmla="*/ 0 h 459"/>
                <a:gd name="T66" fmla="*/ 11 w 477"/>
                <a:gd name="T67" fmla="*/ 7 h 459"/>
                <a:gd name="T68" fmla="*/ 11 w 477"/>
                <a:gd name="T69" fmla="*/ 8 h 459"/>
                <a:gd name="T70" fmla="*/ 11 w 477"/>
                <a:gd name="T71" fmla="*/ 8 h 459"/>
                <a:gd name="T72" fmla="*/ 11 w 477"/>
                <a:gd name="T73" fmla="*/ 8 h 459"/>
                <a:gd name="T74" fmla="*/ 19 w 477"/>
                <a:gd name="T75" fmla="*/ 4 h 459"/>
                <a:gd name="T76" fmla="*/ 19 w 477"/>
                <a:gd name="T77" fmla="*/ 3 h 459"/>
                <a:gd name="T78" fmla="*/ 19 w 477"/>
                <a:gd name="T79" fmla="*/ 3 h 459"/>
                <a:gd name="T80" fmla="*/ 19 w 477"/>
                <a:gd name="T81" fmla="*/ 3 h 459"/>
                <a:gd name="T82" fmla="*/ 18 w 477"/>
                <a:gd name="T83" fmla="*/ 9 h 459"/>
                <a:gd name="T84" fmla="*/ 19 w 477"/>
                <a:gd name="T85" fmla="*/ 15 h 459"/>
                <a:gd name="T86" fmla="*/ 19 w 477"/>
                <a:gd name="T87" fmla="*/ 15 h 459"/>
                <a:gd name="T88" fmla="*/ 19 w 477"/>
                <a:gd name="T89" fmla="*/ 15 h 459"/>
                <a:gd name="T90" fmla="*/ 19 w 477"/>
                <a:gd name="T91" fmla="*/ 15 h 459"/>
                <a:gd name="T92" fmla="*/ 11 w 477"/>
                <a:gd name="T93" fmla="*/ 11 h 459"/>
                <a:gd name="T94" fmla="*/ 11 w 477"/>
                <a:gd name="T95" fmla="*/ 11 h 459"/>
                <a:gd name="T96" fmla="*/ 11 w 477"/>
                <a:gd name="T97" fmla="*/ 10 h 459"/>
                <a:gd name="T98" fmla="*/ 12 w 477"/>
                <a:gd name="T99" fmla="*/ 10 h 459"/>
                <a:gd name="T100" fmla="*/ 17 w 477"/>
                <a:gd name="T101" fmla="*/ 17 h 459"/>
                <a:gd name="T102" fmla="*/ 17 w 477"/>
                <a:gd name="T103" fmla="*/ 17 h 459"/>
                <a:gd name="T104" fmla="*/ 17 w 477"/>
                <a:gd name="T105" fmla="*/ 18 h 459"/>
                <a:gd name="T106" fmla="*/ 16 w 477"/>
                <a:gd name="T107" fmla="*/ 18 h 459"/>
                <a:gd name="T108" fmla="*/ 3 w 477"/>
                <a:gd name="T109" fmla="*/ 18 h 459"/>
                <a:gd name="T110" fmla="*/ 3 w 477"/>
                <a:gd name="T111" fmla="*/ 18 h 459"/>
                <a:gd name="T112" fmla="*/ 3 w 477"/>
                <a:gd name="T113" fmla="*/ 18 h 459"/>
                <a:gd name="T114" fmla="*/ 3 w 477"/>
                <a:gd name="T115" fmla="*/ 17 h 4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77"/>
                <a:gd name="T175" fmla="*/ 0 h 459"/>
                <a:gd name="T176" fmla="*/ 477 w 477"/>
                <a:gd name="T177" fmla="*/ 459 h 4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77" h="459">
                  <a:moveTo>
                    <a:pt x="70" y="441"/>
                  </a:moveTo>
                  <a:lnTo>
                    <a:pt x="187" y="262"/>
                  </a:lnTo>
                  <a:lnTo>
                    <a:pt x="207" y="275"/>
                  </a:lnTo>
                  <a:lnTo>
                    <a:pt x="89" y="453"/>
                  </a:lnTo>
                  <a:lnTo>
                    <a:pt x="70" y="441"/>
                  </a:lnTo>
                  <a:close/>
                  <a:moveTo>
                    <a:pt x="191" y="258"/>
                  </a:moveTo>
                  <a:lnTo>
                    <a:pt x="194" y="257"/>
                  </a:lnTo>
                  <a:lnTo>
                    <a:pt x="198" y="257"/>
                  </a:lnTo>
                  <a:lnTo>
                    <a:pt x="202" y="259"/>
                  </a:lnTo>
                  <a:lnTo>
                    <a:pt x="205" y="261"/>
                  </a:lnTo>
                  <a:lnTo>
                    <a:pt x="207" y="264"/>
                  </a:lnTo>
                  <a:lnTo>
                    <a:pt x="208" y="268"/>
                  </a:lnTo>
                  <a:lnTo>
                    <a:pt x="208" y="272"/>
                  </a:lnTo>
                  <a:lnTo>
                    <a:pt x="207" y="275"/>
                  </a:lnTo>
                  <a:lnTo>
                    <a:pt x="196" y="269"/>
                  </a:lnTo>
                  <a:lnTo>
                    <a:pt x="191" y="258"/>
                  </a:lnTo>
                  <a:close/>
                  <a:moveTo>
                    <a:pt x="203" y="280"/>
                  </a:moveTo>
                  <a:lnTo>
                    <a:pt x="18" y="387"/>
                  </a:lnTo>
                  <a:lnTo>
                    <a:pt x="5" y="366"/>
                  </a:lnTo>
                  <a:lnTo>
                    <a:pt x="191" y="258"/>
                  </a:lnTo>
                  <a:lnTo>
                    <a:pt x="203" y="280"/>
                  </a:lnTo>
                  <a:close/>
                  <a:moveTo>
                    <a:pt x="18" y="387"/>
                  </a:moveTo>
                  <a:lnTo>
                    <a:pt x="15" y="388"/>
                  </a:lnTo>
                  <a:lnTo>
                    <a:pt x="12" y="389"/>
                  </a:lnTo>
                  <a:lnTo>
                    <a:pt x="8" y="388"/>
                  </a:lnTo>
                  <a:lnTo>
                    <a:pt x="5" y="387"/>
                  </a:lnTo>
                  <a:lnTo>
                    <a:pt x="3" y="384"/>
                  </a:lnTo>
                  <a:lnTo>
                    <a:pt x="1" y="382"/>
                  </a:lnTo>
                  <a:lnTo>
                    <a:pt x="0" y="379"/>
                  </a:lnTo>
                  <a:lnTo>
                    <a:pt x="0" y="376"/>
                  </a:lnTo>
                  <a:lnTo>
                    <a:pt x="12" y="376"/>
                  </a:lnTo>
                  <a:lnTo>
                    <a:pt x="18" y="387"/>
                  </a:lnTo>
                  <a:close/>
                  <a:moveTo>
                    <a:pt x="0" y="376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376"/>
                  </a:lnTo>
                  <a:lnTo>
                    <a:pt x="0" y="376"/>
                  </a:lnTo>
                  <a:close/>
                  <a:moveTo>
                    <a:pt x="0" y="232"/>
                  </a:moveTo>
                  <a:lnTo>
                    <a:pt x="1" y="229"/>
                  </a:lnTo>
                  <a:lnTo>
                    <a:pt x="3" y="226"/>
                  </a:lnTo>
                  <a:lnTo>
                    <a:pt x="7" y="223"/>
                  </a:lnTo>
                  <a:lnTo>
                    <a:pt x="12" y="223"/>
                  </a:lnTo>
                  <a:lnTo>
                    <a:pt x="16" y="223"/>
                  </a:lnTo>
                  <a:lnTo>
                    <a:pt x="20" y="226"/>
                  </a:lnTo>
                  <a:lnTo>
                    <a:pt x="22" y="229"/>
                  </a:lnTo>
                  <a:lnTo>
                    <a:pt x="23" y="232"/>
                  </a:lnTo>
                  <a:lnTo>
                    <a:pt x="12" y="232"/>
                  </a:lnTo>
                  <a:lnTo>
                    <a:pt x="0" y="232"/>
                  </a:lnTo>
                  <a:close/>
                  <a:moveTo>
                    <a:pt x="23" y="232"/>
                  </a:moveTo>
                  <a:lnTo>
                    <a:pt x="23" y="233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3" y="232"/>
                  </a:lnTo>
                  <a:close/>
                  <a:moveTo>
                    <a:pt x="23" y="233"/>
                  </a:moveTo>
                  <a:lnTo>
                    <a:pt x="22" y="237"/>
                  </a:lnTo>
                  <a:lnTo>
                    <a:pt x="20" y="240"/>
                  </a:lnTo>
                  <a:lnTo>
                    <a:pt x="16" y="242"/>
                  </a:lnTo>
                  <a:lnTo>
                    <a:pt x="12" y="242"/>
                  </a:lnTo>
                  <a:lnTo>
                    <a:pt x="7" y="242"/>
                  </a:lnTo>
                  <a:lnTo>
                    <a:pt x="3" y="240"/>
                  </a:lnTo>
                  <a:lnTo>
                    <a:pt x="1" y="237"/>
                  </a:lnTo>
                  <a:lnTo>
                    <a:pt x="0" y="233"/>
                  </a:lnTo>
                  <a:lnTo>
                    <a:pt x="12" y="233"/>
                  </a:lnTo>
                  <a:lnTo>
                    <a:pt x="23" y="233"/>
                  </a:lnTo>
                  <a:close/>
                  <a:moveTo>
                    <a:pt x="0" y="233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233"/>
                  </a:lnTo>
                  <a:lnTo>
                    <a:pt x="0" y="233"/>
                  </a:lnTo>
                  <a:close/>
                  <a:moveTo>
                    <a:pt x="0" y="232"/>
                  </a:moveTo>
                  <a:lnTo>
                    <a:pt x="0" y="84"/>
                  </a:lnTo>
                  <a:lnTo>
                    <a:pt x="23" y="84"/>
                  </a:lnTo>
                  <a:lnTo>
                    <a:pt x="23" y="232"/>
                  </a:lnTo>
                  <a:lnTo>
                    <a:pt x="0" y="232"/>
                  </a:lnTo>
                  <a:close/>
                  <a:moveTo>
                    <a:pt x="0" y="84"/>
                  </a:moveTo>
                  <a:lnTo>
                    <a:pt x="0" y="81"/>
                  </a:lnTo>
                  <a:lnTo>
                    <a:pt x="1" y="78"/>
                  </a:lnTo>
                  <a:lnTo>
                    <a:pt x="3" y="75"/>
                  </a:lnTo>
                  <a:lnTo>
                    <a:pt x="5" y="73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0" y="84"/>
                  </a:lnTo>
                  <a:close/>
                  <a:moveTo>
                    <a:pt x="18" y="73"/>
                  </a:moveTo>
                  <a:lnTo>
                    <a:pt x="202" y="180"/>
                  </a:lnTo>
                  <a:lnTo>
                    <a:pt x="189" y="202"/>
                  </a:lnTo>
                  <a:lnTo>
                    <a:pt x="5" y="95"/>
                  </a:lnTo>
                  <a:lnTo>
                    <a:pt x="18" y="73"/>
                  </a:lnTo>
                  <a:close/>
                  <a:moveTo>
                    <a:pt x="206" y="185"/>
                  </a:moveTo>
                  <a:lnTo>
                    <a:pt x="207" y="188"/>
                  </a:lnTo>
                  <a:lnTo>
                    <a:pt x="207" y="192"/>
                  </a:lnTo>
                  <a:lnTo>
                    <a:pt x="206" y="195"/>
                  </a:lnTo>
                  <a:lnTo>
                    <a:pt x="204" y="199"/>
                  </a:lnTo>
                  <a:lnTo>
                    <a:pt x="201" y="202"/>
                  </a:lnTo>
                  <a:lnTo>
                    <a:pt x="197" y="203"/>
                  </a:lnTo>
                  <a:lnTo>
                    <a:pt x="193" y="203"/>
                  </a:lnTo>
                  <a:lnTo>
                    <a:pt x="189" y="202"/>
                  </a:lnTo>
                  <a:lnTo>
                    <a:pt x="195" y="191"/>
                  </a:lnTo>
                  <a:lnTo>
                    <a:pt x="206" y="185"/>
                  </a:lnTo>
                  <a:close/>
                  <a:moveTo>
                    <a:pt x="185" y="198"/>
                  </a:moveTo>
                  <a:lnTo>
                    <a:pt x="68" y="18"/>
                  </a:lnTo>
                  <a:lnTo>
                    <a:pt x="88" y="5"/>
                  </a:lnTo>
                  <a:lnTo>
                    <a:pt x="206" y="185"/>
                  </a:lnTo>
                  <a:lnTo>
                    <a:pt x="185" y="198"/>
                  </a:lnTo>
                  <a:close/>
                  <a:moveTo>
                    <a:pt x="68" y="18"/>
                  </a:moveTo>
                  <a:lnTo>
                    <a:pt x="67" y="16"/>
                  </a:lnTo>
                  <a:lnTo>
                    <a:pt x="67" y="13"/>
                  </a:lnTo>
                  <a:lnTo>
                    <a:pt x="67" y="10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72" y="2"/>
                  </a:lnTo>
                  <a:lnTo>
                    <a:pt x="75" y="1"/>
                  </a:lnTo>
                  <a:lnTo>
                    <a:pt x="79" y="0"/>
                  </a:lnTo>
                  <a:lnTo>
                    <a:pt x="79" y="12"/>
                  </a:lnTo>
                  <a:lnTo>
                    <a:pt x="68" y="18"/>
                  </a:lnTo>
                  <a:close/>
                  <a:moveTo>
                    <a:pt x="79" y="0"/>
                  </a:moveTo>
                  <a:lnTo>
                    <a:pt x="398" y="0"/>
                  </a:lnTo>
                  <a:lnTo>
                    <a:pt x="398" y="25"/>
                  </a:lnTo>
                  <a:lnTo>
                    <a:pt x="79" y="25"/>
                  </a:lnTo>
                  <a:lnTo>
                    <a:pt x="79" y="0"/>
                  </a:lnTo>
                  <a:close/>
                  <a:moveTo>
                    <a:pt x="398" y="0"/>
                  </a:moveTo>
                  <a:lnTo>
                    <a:pt x="403" y="1"/>
                  </a:lnTo>
                  <a:lnTo>
                    <a:pt x="405" y="2"/>
                  </a:lnTo>
                  <a:lnTo>
                    <a:pt x="408" y="4"/>
                  </a:lnTo>
                  <a:lnTo>
                    <a:pt x="409" y="6"/>
                  </a:lnTo>
                  <a:lnTo>
                    <a:pt x="410" y="10"/>
                  </a:lnTo>
                  <a:lnTo>
                    <a:pt x="411" y="13"/>
                  </a:lnTo>
                  <a:lnTo>
                    <a:pt x="410" y="16"/>
                  </a:lnTo>
                  <a:lnTo>
                    <a:pt x="409" y="19"/>
                  </a:lnTo>
                  <a:lnTo>
                    <a:pt x="398" y="12"/>
                  </a:lnTo>
                  <a:lnTo>
                    <a:pt x="398" y="0"/>
                  </a:lnTo>
                  <a:close/>
                  <a:moveTo>
                    <a:pt x="409" y="19"/>
                  </a:moveTo>
                  <a:lnTo>
                    <a:pt x="292" y="196"/>
                  </a:lnTo>
                  <a:lnTo>
                    <a:pt x="272" y="183"/>
                  </a:lnTo>
                  <a:lnTo>
                    <a:pt x="388" y="5"/>
                  </a:lnTo>
                  <a:lnTo>
                    <a:pt x="409" y="19"/>
                  </a:lnTo>
                  <a:close/>
                  <a:moveTo>
                    <a:pt x="288" y="201"/>
                  </a:moveTo>
                  <a:lnTo>
                    <a:pt x="284" y="202"/>
                  </a:lnTo>
                  <a:lnTo>
                    <a:pt x="280" y="202"/>
                  </a:lnTo>
                  <a:lnTo>
                    <a:pt x="277" y="200"/>
                  </a:lnTo>
                  <a:lnTo>
                    <a:pt x="274" y="198"/>
                  </a:lnTo>
                  <a:lnTo>
                    <a:pt x="272" y="194"/>
                  </a:lnTo>
                  <a:lnTo>
                    <a:pt x="270" y="191"/>
                  </a:lnTo>
                  <a:lnTo>
                    <a:pt x="270" y="187"/>
                  </a:lnTo>
                  <a:lnTo>
                    <a:pt x="272" y="183"/>
                  </a:lnTo>
                  <a:lnTo>
                    <a:pt x="282" y="190"/>
                  </a:lnTo>
                  <a:lnTo>
                    <a:pt x="288" y="201"/>
                  </a:lnTo>
                  <a:close/>
                  <a:moveTo>
                    <a:pt x="275" y="179"/>
                  </a:moveTo>
                  <a:lnTo>
                    <a:pt x="459" y="72"/>
                  </a:lnTo>
                  <a:lnTo>
                    <a:pt x="471" y="93"/>
                  </a:lnTo>
                  <a:lnTo>
                    <a:pt x="288" y="201"/>
                  </a:lnTo>
                  <a:lnTo>
                    <a:pt x="275" y="179"/>
                  </a:lnTo>
                  <a:close/>
                  <a:moveTo>
                    <a:pt x="459" y="72"/>
                  </a:moveTo>
                  <a:lnTo>
                    <a:pt x="461" y="71"/>
                  </a:lnTo>
                  <a:lnTo>
                    <a:pt x="464" y="70"/>
                  </a:lnTo>
                  <a:lnTo>
                    <a:pt x="467" y="71"/>
                  </a:lnTo>
                  <a:lnTo>
                    <a:pt x="471" y="72"/>
                  </a:lnTo>
                  <a:lnTo>
                    <a:pt x="473" y="74"/>
                  </a:lnTo>
                  <a:lnTo>
                    <a:pt x="475" y="77"/>
                  </a:lnTo>
                  <a:lnTo>
                    <a:pt x="476" y="80"/>
                  </a:lnTo>
                  <a:lnTo>
                    <a:pt x="477" y="83"/>
                  </a:lnTo>
                  <a:lnTo>
                    <a:pt x="464" y="83"/>
                  </a:lnTo>
                  <a:lnTo>
                    <a:pt x="459" y="72"/>
                  </a:lnTo>
                  <a:close/>
                  <a:moveTo>
                    <a:pt x="477" y="83"/>
                  </a:moveTo>
                  <a:lnTo>
                    <a:pt x="477" y="228"/>
                  </a:lnTo>
                  <a:lnTo>
                    <a:pt x="452" y="228"/>
                  </a:lnTo>
                  <a:lnTo>
                    <a:pt x="452" y="83"/>
                  </a:lnTo>
                  <a:lnTo>
                    <a:pt x="477" y="83"/>
                  </a:lnTo>
                  <a:close/>
                  <a:moveTo>
                    <a:pt x="477" y="228"/>
                  </a:moveTo>
                  <a:lnTo>
                    <a:pt x="477" y="376"/>
                  </a:lnTo>
                  <a:lnTo>
                    <a:pt x="452" y="376"/>
                  </a:lnTo>
                  <a:lnTo>
                    <a:pt x="452" y="228"/>
                  </a:lnTo>
                  <a:lnTo>
                    <a:pt x="477" y="228"/>
                  </a:lnTo>
                  <a:close/>
                  <a:moveTo>
                    <a:pt x="477" y="376"/>
                  </a:moveTo>
                  <a:lnTo>
                    <a:pt x="476" y="379"/>
                  </a:lnTo>
                  <a:lnTo>
                    <a:pt x="475" y="382"/>
                  </a:lnTo>
                  <a:lnTo>
                    <a:pt x="473" y="384"/>
                  </a:lnTo>
                  <a:lnTo>
                    <a:pt x="471" y="387"/>
                  </a:lnTo>
                  <a:lnTo>
                    <a:pt x="467" y="388"/>
                  </a:lnTo>
                  <a:lnTo>
                    <a:pt x="464" y="389"/>
                  </a:lnTo>
                  <a:lnTo>
                    <a:pt x="461" y="388"/>
                  </a:lnTo>
                  <a:lnTo>
                    <a:pt x="459" y="387"/>
                  </a:lnTo>
                  <a:lnTo>
                    <a:pt x="464" y="376"/>
                  </a:lnTo>
                  <a:lnTo>
                    <a:pt x="477" y="376"/>
                  </a:lnTo>
                  <a:close/>
                  <a:moveTo>
                    <a:pt x="459" y="387"/>
                  </a:moveTo>
                  <a:lnTo>
                    <a:pt x="275" y="280"/>
                  </a:lnTo>
                  <a:lnTo>
                    <a:pt x="288" y="258"/>
                  </a:lnTo>
                  <a:lnTo>
                    <a:pt x="471" y="366"/>
                  </a:lnTo>
                  <a:lnTo>
                    <a:pt x="459" y="387"/>
                  </a:lnTo>
                  <a:close/>
                  <a:moveTo>
                    <a:pt x="272" y="275"/>
                  </a:moveTo>
                  <a:lnTo>
                    <a:pt x="270" y="272"/>
                  </a:lnTo>
                  <a:lnTo>
                    <a:pt x="270" y="268"/>
                  </a:lnTo>
                  <a:lnTo>
                    <a:pt x="272" y="264"/>
                  </a:lnTo>
                  <a:lnTo>
                    <a:pt x="274" y="261"/>
                  </a:lnTo>
                  <a:lnTo>
                    <a:pt x="277" y="259"/>
                  </a:lnTo>
                  <a:lnTo>
                    <a:pt x="280" y="257"/>
                  </a:lnTo>
                  <a:lnTo>
                    <a:pt x="284" y="257"/>
                  </a:lnTo>
                  <a:lnTo>
                    <a:pt x="288" y="258"/>
                  </a:lnTo>
                  <a:lnTo>
                    <a:pt x="282" y="269"/>
                  </a:lnTo>
                  <a:lnTo>
                    <a:pt x="272" y="275"/>
                  </a:lnTo>
                  <a:close/>
                  <a:moveTo>
                    <a:pt x="292" y="262"/>
                  </a:moveTo>
                  <a:lnTo>
                    <a:pt x="409" y="441"/>
                  </a:lnTo>
                  <a:lnTo>
                    <a:pt x="388" y="453"/>
                  </a:lnTo>
                  <a:lnTo>
                    <a:pt x="272" y="275"/>
                  </a:lnTo>
                  <a:lnTo>
                    <a:pt x="292" y="262"/>
                  </a:lnTo>
                  <a:close/>
                  <a:moveTo>
                    <a:pt x="409" y="441"/>
                  </a:moveTo>
                  <a:lnTo>
                    <a:pt x="410" y="443"/>
                  </a:lnTo>
                  <a:lnTo>
                    <a:pt x="411" y="446"/>
                  </a:lnTo>
                  <a:lnTo>
                    <a:pt x="410" y="449"/>
                  </a:lnTo>
                  <a:lnTo>
                    <a:pt x="409" y="452"/>
                  </a:lnTo>
                  <a:lnTo>
                    <a:pt x="408" y="455"/>
                  </a:lnTo>
                  <a:lnTo>
                    <a:pt x="405" y="457"/>
                  </a:lnTo>
                  <a:lnTo>
                    <a:pt x="403" y="459"/>
                  </a:lnTo>
                  <a:lnTo>
                    <a:pt x="398" y="459"/>
                  </a:lnTo>
                  <a:lnTo>
                    <a:pt x="398" y="447"/>
                  </a:lnTo>
                  <a:lnTo>
                    <a:pt x="409" y="441"/>
                  </a:lnTo>
                  <a:close/>
                  <a:moveTo>
                    <a:pt x="398" y="459"/>
                  </a:moveTo>
                  <a:lnTo>
                    <a:pt x="80" y="459"/>
                  </a:lnTo>
                  <a:lnTo>
                    <a:pt x="80" y="435"/>
                  </a:lnTo>
                  <a:lnTo>
                    <a:pt x="398" y="435"/>
                  </a:lnTo>
                  <a:lnTo>
                    <a:pt x="398" y="459"/>
                  </a:lnTo>
                  <a:close/>
                  <a:moveTo>
                    <a:pt x="80" y="459"/>
                  </a:moveTo>
                  <a:lnTo>
                    <a:pt x="76" y="459"/>
                  </a:lnTo>
                  <a:lnTo>
                    <a:pt x="73" y="457"/>
                  </a:lnTo>
                  <a:lnTo>
                    <a:pt x="71" y="455"/>
                  </a:lnTo>
                  <a:lnTo>
                    <a:pt x="69" y="452"/>
                  </a:lnTo>
                  <a:lnTo>
                    <a:pt x="68" y="449"/>
                  </a:lnTo>
                  <a:lnTo>
                    <a:pt x="68" y="446"/>
                  </a:lnTo>
                  <a:lnTo>
                    <a:pt x="68" y="443"/>
                  </a:lnTo>
                  <a:lnTo>
                    <a:pt x="70" y="441"/>
                  </a:lnTo>
                  <a:lnTo>
                    <a:pt x="80" y="447"/>
                  </a:lnTo>
                  <a:lnTo>
                    <a:pt x="80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9" name="Freeform 1426"/>
            <p:cNvSpPr>
              <a:spLocks/>
            </p:cNvSpPr>
            <p:nvPr/>
          </p:nvSpPr>
          <p:spPr bwMode="auto">
            <a:xfrm>
              <a:off x="2835" y="1017"/>
              <a:ext cx="50" cy="34"/>
            </a:xfrm>
            <a:custGeom>
              <a:avLst/>
              <a:gdLst>
                <a:gd name="T0" fmla="*/ 6 w 278"/>
                <a:gd name="T1" fmla="*/ 0 h 164"/>
                <a:gd name="T2" fmla="*/ 7 w 278"/>
                <a:gd name="T3" fmla="*/ 0 h 164"/>
                <a:gd name="T4" fmla="*/ 8 w 278"/>
                <a:gd name="T5" fmla="*/ 0 h 164"/>
                <a:gd name="T6" fmla="*/ 9 w 278"/>
                <a:gd name="T7" fmla="*/ 1 h 164"/>
                <a:gd name="T8" fmla="*/ 10 w 278"/>
                <a:gd name="T9" fmla="*/ 1 h 164"/>
                <a:gd name="T10" fmla="*/ 11 w 278"/>
                <a:gd name="T11" fmla="*/ 2 h 164"/>
                <a:gd name="T12" fmla="*/ 11 w 278"/>
                <a:gd name="T13" fmla="*/ 2 h 164"/>
                <a:gd name="T14" fmla="*/ 11 w 278"/>
                <a:gd name="T15" fmla="*/ 3 h 164"/>
                <a:gd name="T16" fmla="*/ 11 w 278"/>
                <a:gd name="T17" fmla="*/ 4 h 164"/>
                <a:gd name="T18" fmla="*/ 11 w 278"/>
                <a:gd name="T19" fmla="*/ 4 h 164"/>
                <a:gd name="T20" fmla="*/ 11 w 278"/>
                <a:gd name="T21" fmla="*/ 5 h 164"/>
                <a:gd name="T22" fmla="*/ 10 w 278"/>
                <a:gd name="T23" fmla="*/ 5 h 164"/>
                <a:gd name="T24" fmla="*/ 9 w 278"/>
                <a:gd name="T25" fmla="*/ 6 h 164"/>
                <a:gd name="T26" fmla="*/ 8 w 278"/>
                <a:gd name="T27" fmla="*/ 6 h 164"/>
                <a:gd name="T28" fmla="*/ 7 w 278"/>
                <a:gd name="T29" fmla="*/ 6 h 164"/>
                <a:gd name="T30" fmla="*/ 6 w 278"/>
                <a:gd name="T31" fmla="*/ 7 h 164"/>
                <a:gd name="T32" fmla="*/ 5 w 278"/>
                <a:gd name="T33" fmla="*/ 7 h 164"/>
                <a:gd name="T34" fmla="*/ 4 w 278"/>
                <a:gd name="T35" fmla="*/ 6 h 164"/>
                <a:gd name="T36" fmla="*/ 3 w 278"/>
                <a:gd name="T37" fmla="*/ 6 h 164"/>
                <a:gd name="T38" fmla="*/ 2 w 278"/>
                <a:gd name="T39" fmla="*/ 6 h 164"/>
                <a:gd name="T40" fmla="*/ 1 w 278"/>
                <a:gd name="T41" fmla="*/ 5 h 164"/>
                <a:gd name="T42" fmla="*/ 1 w 278"/>
                <a:gd name="T43" fmla="*/ 5 h 164"/>
                <a:gd name="T44" fmla="*/ 0 w 278"/>
                <a:gd name="T45" fmla="*/ 4 h 164"/>
                <a:gd name="T46" fmla="*/ 0 w 278"/>
                <a:gd name="T47" fmla="*/ 4 h 164"/>
                <a:gd name="T48" fmla="*/ 0 w 278"/>
                <a:gd name="T49" fmla="*/ 3 h 164"/>
                <a:gd name="T50" fmla="*/ 0 w 278"/>
                <a:gd name="T51" fmla="*/ 2 h 164"/>
                <a:gd name="T52" fmla="*/ 1 w 278"/>
                <a:gd name="T53" fmla="*/ 2 h 164"/>
                <a:gd name="T54" fmla="*/ 1 w 278"/>
                <a:gd name="T55" fmla="*/ 1 h 164"/>
                <a:gd name="T56" fmla="*/ 2 w 278"/>
                <a:gd name="T57" fmla="*/ 1 h 164"/>
                <a:gd name="T58" fmla="*/ 3 w 278"/>
                <a:gd name="T59" fmla="*/ 0 h 164"/>
                <a:gd name="T60" fmla="*/ 4 w 278"/>
                <a:gd name="T61" fmla="*/ 0 h 164"/>
                <a:gd name="T62" fmla="*/ 5 w 278"/>
                <a:gd name="T63" fmla="*/ 0 h 1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8"/>
                <a:gd name="T97" fmla="*/ 0 h 164"/>
                <a:gd name="T98" fmla="*/ 278 w 278"/>
                <a:gd name="T99" fmla="*/ 164 h 1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8" h="164">
                  <a:moveTo>
                    <a:pt x="140" y="0"/>
                  </a:moveTo>
                  <a:lnTo>
                    <a:pt x="154" y="1"/>
                  </a:lnTo>
                  <a:lnTo>
                    <a:pt x="168" y="2"/>
                  </a:lnTo>
                  <a:lnTo>
                    <a:pt x="181" y="5"/>
                  </a:lnTo>
                  <a:lnTo>
                    <a:pt x="194" y="7"/>
                  </a:lnTo>
                  <a:lnTo>
                    <a:pt x="206" y="10"/>
                  </a:lnTo>
                  <a:lnTo>
                    <a:pt x="217" y="14"/>
                  </a:lnTo>
                  <a:lnTo>
                    <a:pt x="227" y="20"/>
                  </a:lnTo>
                  <a:lnTo>
                    <a:pt x="238" y="25"/>
                  </a:lnTo>
                  <a:lnTo>
                    <a:pt x="247" y="30"/>
                  </a:lnTo>
                  <a:lnTo>
                    <a:pt x="254" y="37"/>
                  </a:lnTo>
                  <a:lnTo>
                    <a:pt x="262" y="43"/>
                  </a:lnTo>
                  <a:lnTo>
                    <a:pt x="267" y="51"/>
                  </a:lnTo>
                  <a:lnTo>
                    <a:pt x="273" y="59"/>
                  </a:lnTo>
                  <a:lnTo>
                    <a:pt x="276" y="66"/>
                  </a:lnTo>
                  <a:lnTo>
                    <a:pt x="278" y="75"/>
                  </a:lnTo>
                  <a:lnTo>
                    <a:pt x="278" y="82"/>
                  </a:lnTo>
                  <a:lnTo>
                    <a:pt x="278" y="91"/>
                  </a:lnTo>
                  <a:lnTo>
                    <a:pt x="276" y="100"/>
                  </a:lnTo>
                  <a:lnTo>
                    <a:pt x="273" y="107"/>
                  </a:lnTo>
                  <a:lnTo>
                    <a:pt x="267" y="115"/>
                  </a:lnTo>
                  <a:lnTo>
                    <a:pt x="262" y="122"/>
                  </a:lnTo>
                  <a:lnTo>
                    <a:pt x="254" y="129"/>
                  </a:lnTo>
                  <a:lnTo>
                    <a:pt x="247" y="135"/>
                  </a:lnTo>
                  <a:lnTo>
                    <a:pt x="238" y="141"/>
                  </a:lnTo>
                  <a:lnTo>
                    <a:pt x="227" y="146"/>
                  </a:lnTo>
                  <a:lnTo>
                    <a:pt x="217" y="150"/>
                  </a:lnTo>
                  <a:lnTo>
                    <a:pt x="206" y="155"/>
                  </a:lnTo>
                  <a:lnTo>
                    <a:pt x="194" y="158"/>
                  </a:lnTo>
                  <a:lnTo>
                    <a:pt x="181" y="161"/>
                  </a:lnTo>
                  <a:lnTo>
                    <a:pt x="168" y="163"/>
                  </a:lnTo>
                  <a:lnTo>
                    <a:pt x="154" y="164"/>
                  </a:lnTo>
                  <a:lnTo>
                    <a:pt x="140" y="164"/>
                  </a:lnTo>
                  <a:lnTo>
                    <a:pt x="126" y="164"/>
                  </a:lnTo>
                  <a:lnTo>
                    <a:pt x="112" y="163"/>
                  </a:lnTo>
                  <a:lnTo>
                    <a:pt x="99" y="161"/>
                  </a:lnTo>
                  <a:lnTo>
                    <a:pt x="86" y="158"/>
                  </a:lnTo>
                  <a:lnTo>
                    <a:pt x="74" y="155"/>
                  </a:lnTo>
                  <a:lnTo>
                    <a:pt x="62" y="150"/>
                  </a:lnTo>
                  <a:lnTo>
                    <a:pt x="51" y="146"/>
                  </a:lnTo>
                  <a:lnTo>
                    <a:pt x="41" y="141"/>
                  </a:lnTo>
                  <a:lnTo>
                    <a:pt x="33" y="135"/>
                  </a:lnTo>
                  <a:lnTo>
                    <a:pt x="24" y="129"/>
                  </a:lnTo>
                  <a:lnTo>
                    <a:pt x="18" y="122"/>
                  </a:lnTo>
                  <a:lnTo>
                    <a:pt x="11" y="115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1" y="91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7" y="59"/>
                  </a:lnTo>
                  <a:lnTo>
                    <a:pt x="11" y="51"/>
                  </a:lnTo>
                  <a:lnTo>
                    <a:pt x="18" y="43"/>
                  </a:lnTo>
                  <a:lnTo>
                    <a:pt x="24" y="37"/>
                  </a:lnTo>
                  <a:lnTo>
                    <a:pt x="33" y="30"/>
                  </a:lnTo>
                  <a:lnTo>
                    <a:pt x="41" y="25"/>
                  </a:lnTo>
                  <a:lnTo>
                    <a:pt x="51" y="20"/>
                  </a:lnTo>
                  <a:lnTo>
                    <a:pt x="62" y="14"/>
                  </a:lnTo>
                  <a:lnTo>
                    <a:pt x="74" y="10"/>
                  </a:lnTo>
                  <a:lnTo>
                    <a:pt x="86" y="7"/>
                  </a:lnTo>
                  <a:lnTo>
                    <a:pt x="99" y="5"/>
                  </a:lnTo>
                  <a:lnTo>
                    <a:pt x="112" y="2"/>
                  </a:lnTo>
                  <a:lnTo>
                    <a:pt x="126" y="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50" name="Freeform 1427"/>
            <p:cNvSpPr>
              <a:spLocks noEditPoints="1"/>
            </p:cNvSpPr>
            <p:nvPr/>
          </p:nvSpPr>
          <p:spPr bwMode="auto">
            <a:xfrm>
              <a:off x="2831" y="1013"/>
              <a:ext cx="58" cy="37"/>
            </a:xfrm>
            <a:custGeom>
              <a:avLst/>
              <a:gdLst>
                <a:gd name="T0" fmla="*/ 6 w 302"/>
                <a:gd name="T1" fmla="*/ 1 h 189"/>
                <a:gd name="T2" fmla="*/ 7 w 302"/>
                <a:gd name="T3" fmla="*/ 0 h 189"/>
                <a:gd name="T4" fmla="*/ 9 w 302"/>
                <a:gd name="T5" fmla="*/ 1 h 189"/>
                <a:gd name="T6" fmla="*/ 9 w 302"/>
                <a:gd name="T7" fmla="*/ 2 h 189"/>
                <a:gd name="T8" fmla="*/ 8 w 302"/>
                <a:gd name="T9" fmla="*/ 1 h 189"/>
                <a:gd name="T10" fmla="*/ 6 w 302"/>
                <a:gd name="T11" fmla="*/ 0 h 189"/>
                <a:gd name="T12" fmla="*/ 12 w 302"/>
                <a:gd name="T13" fmla="*/ 2 h 189"/>
                <a:gd name="T14" fmla="*/ 12 w 302"/>
                <a:gd name="T15" fmla="*/ 3 h 189"/>
                <a:gd name="T16" fmla="*/ 11 w 302"/>
                <a:gd name="T17" fmla="*/ 3 h 189"/>
                <a:gd name="T18" fmla="*/ 11 w 302"/>
                <a:gd name="T19" fmla="*/ 2 h 189"/>
                <a:gd name="T20" fmla="*/ 12 w 302"/>
                <a:gd name="T21" fmla="*/ 4 h 189"/>
                <a:gd name="T22" fmla="*/ 12 w 302"/>
                <a:gd name="T23" fmla="*/ 4 h 189"/>
                <a:gd name="T24" fmla="*/ 11 w 302"/>
                <a:gd name="T25" fmla="*/ 4 h 189"/>
                <a:gd name="T26" fmla="*/ 12 w 302"/>
                <a:gd name="T27" fmla="*/ 5 h 189"/>
                <a:gd name="T28" fmla="*/ 11 w 302"/>
                <a:gd name="T29" fmla="*/ 6 h 189"/>
                <a:gd name="T30" fmla="*/ 10 w 302"/>
                <a:gd name="T31" fmla="*/ 6 h 189"/>
                <a:gd name="T32" fmla="*/ 11 w 302"/>
                <a:gd name="T33" fmla="*/ 5 h 189"/>
                <a:gd name="T34" fmla="*/ 12 w 302"/>
                <a:gd name="T35" fmla="*/ 4 h 189"/>
                <a:gd name="T36" fmla="*/ 9 w 302"/>
                <a:gd name="T37" fmla="*/ 7 h 189"/>
                <a:gd name="T38" fmla="*/ 7 w 302"/>
                <a:gd name="T39" fmla="*/ 8 h 189"/>
                <a:gd name="T40" fmla="*/ 7 w 302"/>
                <a:gd name="T41" fmla="*/ 7 h 189"/>
                <a:gd name="T42" fmla="*/ 9 w 302"/>
                <a:gd name="T43" fmla="*/ 6 h 189"/>
                <a:gd name="T44" fmla="*/ 6 w 302"/>
                <a:gd name="T45" fmla="*/ 8 h 189"/>
                <a:gd name="T46" fmla="*/ 6 w 302"/>
                <a:gd name="T47" fmla="*/ 8 h 189"/>
                <a:gd name="T48" fmla="*/ 6 w 302"/>
                <a:gd name="T49" fmla="*/ 7 h 189"/>
                <a:gd name="T50" fmla="*/ 5 w 302"/>
                <a:gd name="T51" fmla="*/ 8 h 189"/>
                <a:gd name="T52" fmla="*/ 3 w 302"/>
                <a:gd name="T53" fmla="*/ 7 h 189"/>
                <a:gd name="T54" fmla="*/ 3 w 302"/>
                <a:gd name="T55" fmla="*/ 6 h 189"/>
                <a:gd name="T56" fmla="*/ 5 w 302"/>
                <a:gd name="T57" fmla="*/ 6 h 189"/>
                <a:gd name="T58" fmla="*/ 6 w 302"/>
                <a:gd name="T59" fmla="*/ 8 h 189"/>
                <a:gd name="T60" fmla="*/ 1 w 302"/>
                <a:gd name="T61" fmla="*/ 6 h 189"/>
                <a:gd name="T62" fmla="*/ 0 w 302"/>
                <a:gd name="T63" fmla="*/ 4 h 189"/>
                <a:gd name="T64" fmla="*/ 1 w 302"/>
                <a:gd name="T65" fmla="*/ 4 h 189"/>
                <a:gd name="T66" fmla="*/ 2 w 302"/>
                <a:gd name="T67" fmla="*/ 5 h 189"/>
                <a:gd name="T68" fmla="*/ 0 w 302"/>
                <a:gd name="T69" fmla="*/ 4 h 189"/>
                <a:gd name="T70" fmla="*/ 0 w 302"/>
                <a:gd name="T71" fmla="*/ 4 h 189"/>
                <a:gd name="T72" fmla="*/ 1 w 302"/>
                <a:gd name="T73" fmla="*/ 4 h 189"/>
                <a:gd name="T74" fmla="*/ 0 w 302"/>
                <a:gd name="T75" fmla="*/ 3 h 189"/>
                <a:gd name="T76" fmla="*/ 1 w 302"/>
                <a:gd name="T77" fmla="*/ 2 h 189"/>
                <a:gd name="T78" fmla="*/ 2 w 302"/>
                <a:gd name="T79" fmla="*/ 2 h 189"/>
                <a:gd name="T80" fmla="*/ 1 w 302"/>
                <a:gd name="T81" fmla="*/ 3 h 189"/>
                <a:gd name="T82" fmla="*/ 0 w 302"/>
                <a:gd name="T83" fmla="*/ 4 h 189"/>
                <a:gd name="T84" fmla="*/ 3 w 302"/>
                <a:gd name="T85" fmla="*/ 0 h 189"/>
                <a:gd name="T86" fmla="*/ 5 w 302"/>
                <a:gd name="T87" fmla="*/ 0 h 189"/>
                <a:gd name="T88" fmla="*/ 5 w 302"/>
                <a:gd name="T89" fmla="*/ 1 h 189"/>
                <a:gd name="T90" fmla="*/ 3 w 302"/>
                <a:gd name="T91" fmla="*/ 2 h 189"/>
                <a:gd name="T92" fmla="*/ 6 w 302"/>
                <a:gd name="T93" fmla="*/ 0 h 189"/>
                <a:gd name="T94" fmla="*/ 6 w 302"/>
                <a:gd name="T95" fmla="*/ 0 h 1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02"/>
                <a:gd name="T145" fmla="*/ 0 h 189"/>
                <a:gd name="T146" fmla="*/ 302 w 302"/>
                <a:gd name="T147" fmla="*/ 189 h 1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02" h="189"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151" y="0"/>
                  </a:moveTo>
                  <a:lnTo>
                    <a:pt x="166" y="0"/>
                  </a:lnTo>
                  <a:lnTo>
                    <a:pt x="180" y="3"/>
                  </a:lnTo>
                  <a:lnTo>
                    <a:pt x="194" y="5"/>
                  </a:lnTo>
                  <a:lnTo>
                    <a:pt x="208" y="7"/>
                  </a:lnTo>
                  <a:lnTo>
                    <a:pt x="221" y="11"/>
                  </a:lnTo>
                  <a:lnTo>
                    <a:pt x="233" y="15"/>
                  </a:lnTo>
                  <a:lnTo>
                    <a:pt x="245" y="21"/>
                  </a:lnTo>
                  <a:lnTo>
                    <a:pt x="254" y="26"/>
                  </a:lnTo>
                  <a:lnTo>
                    <a:pt x="243" y="47"/>
                  </a:lnTo>
                  <a:lnTo>
                    <a:pt x="233" y="42"/>
                  </a:lnTo>
                  <a:lnTo>
                    <a:pt x="223" y="38"/>
                  </a:lnTo>
                  <a:lnTo>
                    <a:pt x="212" y="34"/>
                  </a:lnTo>
                  <a:lnTo>
                    <a:pt x="201" y="31"/>
                  </a:lnTo>
                  <a:lnTo>
                    <a:pt x="190" y="28"/>
                  </a:lnTo>
                  <a:lnTo>
                    <a:pt x="177" y="26"/>
                  </a:lnTo>
                  <a:lnTo>
                    <a:pt x="164" y="25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254" y="26"/>
                  </a:moveTo>
                  <a:lnTo>
                    <a:pt x="265" y="33"/>
                  </a:lnTo>
                  <a:lnTo>
                    <a:pt x="274" y="40"/>
                  </a:lnTo>
                  <a:lnTo>
                    <a:pt x="282" y="48"/>
                  </a:lnTo>
                  <a:lnTo>
                    <a:pt x="289" y="57"/>
                  </a:lnTo>
                  <a:lnTo>
                    <a:pt x="294" y="65"/>
                  </a:lnTo>
                  <a:lnTo>
                    <a:pt x="299" y="75"/>
                  </a:lnTo>
                  <a:lnTo>
                    <a:pt x="301" y="85"/>
                  </a:lnTo>
                  <a:lnTo>
                    <a:pt x="302" y="94"/>
                  </a:lnTo>
                  <a:lnTo>
                    <a:pt x="277" y="94"/>
                  </a:lnTo>
                  <a:lnTo>
                    <a:pt x="277" y="88"/>
                  </a:lnTo>
                  <a:lnTo>
                    <a:pt x="275" y="81"/>
                  </a:lnTo>
                  <a:lnTo>
                    <a:pt x="272" y="75"/>
                  </a:lnTo>
                  <a:lnTo>
                    <a:pt x="267" y="69"/>
                  </a:lnTo>
                  <a:lnTo>
                    <a:pt x="263" y="63"/>
                  </a:lnTo>
                  <a:lnTo>
                    <a:pt x="257" y="58"/>
                  </a:lnTo>
                  <a:lnTo>
                    <a:pt x="250" y="52"/>
                  </a:lnTo>
                  <a:lnTo>
                    <a:pt x="243" y="47"/>
                  </a:lnTo>
                  <a:lnTo>
                    <a:pt x="254" y="26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1" y="105"/>
                  </a:lnTo>
                  <a:lnTo>
                    <a:pt x="299" y="115"/>
                  </a:lnTo>
                  <a:lnTo>
                    <a:pt x="294" y="123"/>
                  </a:lnTo>
                  <a:lnTo>
                    <a:pt x="289" y="133"/>
                  </a:lnTo>
                  <a:lnTo>
                    <a:pt x="282" y="142"/>
                  </a:lnTo>
                  <a:lnTo>
                    <a:pt x="274" y="149"/>
                  </a:lnTo>
                  <a:lnTo>
                    <a:pt x="265" y="157"/>
                  </a:lnTo>
                  <a:lnTo>
                    <a:pt x="254" y="163"/>
                  </a:lnTo>
                  <a:lnTo>
                    <a:pt x="243" y="142"/>
                  </a:lnTo>
                  <a:lnTo>
                    <a:pt x="250" y="138"/>
                  </a:lnTo>
                  <a:lnTo>
                    <a:pt x="257" y="132"/>
                  </a:lnTo>
                  <a:lnTo>
                    <a:pt x="263" y="127"/>
                  </a:lnTo>
                  <a:lnTo>
                    <a:pt x="267" y="120"/>
                  </a:lnTo>
                  <a:lnTo>
                    <a:pt x="272" y="115"/>
                  </a:lnTo>
                  <a:lnTo>
                    <a:pt x="275" y="108"/>
                  </a:lnTo>
                  <a:lnTo>
                    <a:pt x="277" y="102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254" y="163"/>
                  </a:moveTo>
                  <a:lnTo>
                    <a:pt x="245" y="169"/>
                  </a:lnTo>
                  <a:lnTo>
                    <a:pt x="233" y="174"/>
                  </a:lnTo>
                  <a:lnTo>
                    <a:pt x="221" y="179"/>
                  </a:lnTo>
                  <a:lnTo>
                    <a:pt x="208" y="182"/>
                  </a:lnTo>
                  <a:lnTo>
                    <a:pt x="194" y="185"/>
                  </a:lnTo>
                  <a:lnTo>
                    <a:pt x="180" y="187"/>
                  </a:lnTo>
                  <a:lnTo>
                    <a:pt x="166" y="188"/>
                  </a:lnTo>
                  <a:lnTo>
                    <a:pt x="151" y="189"/>
                  </a:lnTo>
                  <a:lnTo>
                    <a:pt x="151" y="165"/>
                  </a:lnTo>
                  <a:lnTo>
                    <a:pt x="164" y="165"/>
                  </a:lnTo>
                  <a:lnTo>
                    <a:pt x="177" y="163"/>
                  </a:lnTo>
                  <a:lnTo>
                    <a:pt x="190" y="161"/>
                  </a:lnTo>
                  <a:lnTo>
                    <a:pt x="201" y="159"/>
                  </a:lnTo>
                  <a:lnTo>
                    <a:pt x="212" y="156"/>
                  </a:lnTo>
                  <a:lnTo>
                    <a:pt x="223" y="152"/>
                  </a:lnTo>
                  <a:lnTo>
                    <a:pt x="233" y="147"/>
                  </a:lnTo>
                  <a:lnTo>
                    <a:pt x="243" y="142"/>
                  </a:lnTo>
                  <a:lnTo>
                    <a:pt x="254" y="163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36" y="188"/>
                  </a:lnTo>
                  <a:lnTo>
                    <a:pt x="120" y="187"/>
                  </a:lnTo>
                  <a:lnTo>
                    <a:pt x="106" y="185"/>
                  </a:lnTo>
                  <a:lnTo>
                    <a:pt x="93" y="182"/>
                  </a:lnTo>
                  <a:lnTo>
                    <a:pt x="81" y="179"/>
                  </a:lnTo>
                  <a:lnTo>
                    <a:pt x="68" y="174"/>
                  </a:lnTo>
                  <a:lnTo>
                    <a:pt x="57" y="169"/>
                  </a:lnTo>
                  <a:lnTo>
                    <a:pt x="46" y="163"/>
                  </a:lnTo>
                  <a:lnTo>
                    <a:pt x="59" y="142"/>
                  </a:lnTo>
                  <a:lnTo>
                    <a:pt x="68" y="147"/>
                  </a:lnTo>
                  <a:lnTo>
                    <a:pt x="78" y="152"/>
                  </a:lnTo>
                  <a:lnTo>
                    <a:pt x="88" y="156"/>
                  </a:lnTo>
                  <a:lnTo>
                    <a:pt x="100" y="159"/>
                  </a:lnTo>
                  <a:lnTo>
                    <a:pt x="112" y="161"/>
                  </a:lnTo>
                  <a:lnTo>
                    <a:pt x="125" y="163"/>
                  </a:lnTo>
                  <a:lnTo>
                    <a:pt x="137" y="165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46" y="163"/>
                  </a:moveTo>
                  <a:lnTo>
                    <a:pt x="36" y="157"/>
                  </a:lnTo>
                  <a:lnTo>
                    <a:pt x="27" y="149"/>
                  </a:lnTo>
                  <a:lnTo>
                    <a:pt x="19" y="142"/>
                  </a:lnTo>
                  <a:lnTo>
                    <a:pt x="12" y="133"/>
                  </a:lnTo>
                  <a:lnTo>
                    <a:pt x="7" y="123"/>
                  </a:lnTo>
                  <a:lnTo>
                    <a:pt x="3" y="115"/>
                  </a:lnTo>
                  <a:lnTo>
                    <a:pt x="1" y="105"/>
                  </a:lnTo>
                  <a:lnTo>
                    <a:pt x="0" y="94"/>
                  </a:lnTo>
                  <a:lnTo>
                    <a:pt x="24" y="94"/>
                  </a:lnTo>
                  <a:lnTo>
                    <a:pt x="24" y="102"/>
                  </a:lnTo>
                  <a:lnTo>
                    <a:pt x="27" y="108"/>
                  </a:lnTo>
                  <a:lnTo>
                    <a:pt x="29" y="115"/>
                  </a:lnTo>
                  <a:lnTo>
                    <a:pt x="33" y="120"/>
                  </a:lnTo>
                  <a:lnTo>
                    <a:pt x="38" y="127"/>
                  </a:lnTo>
                  <a:lnTo>
                    <a:pt x="44" y="132"/>
                  </a:lnTo>
                  <a:lnTo>
                    <a:pt x="51" y="138"/>
                  </a:lnTo>
                  <a:lnTo>
                    <a:pt x="59" y="142"/>
                  </a:lnTo>
                  <a:lnTo>
                    <a:pt x="46" y="163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1" y="85"/>
                  </a:lnTo>
                  <a:lnTo>
                    <a:pt x="3" y="75"/>
                  </a:lnTo>
                  <a:lnTo>
                    <a:pt x="7" y="65"/>
                  </a:lnTo>
                  <a:lnTo>
                    <a:pt x="12" y="57"/>
                  </a:lnTo>
                  <a:lnTo>
                    <a:pt x="19" y="48"/>
                  </a:lnTo>
                  <a:lnTo>
                    <a:pt x="27" y="40"/>
                  </a:lnTo>
                  <a:lnTo>
                    <a:pt x="36" y="33"/>
                  </a:lnTo>
                  <a:lnTo>
                    <a:pt x="46" y="26"/>
                  </a:lnTo>
                  <a:lnTo>
                    <a:pt x="59" y="47"/>
                  </a:lnTo>
                  <a:lnTo>
                    <a:pt x="51" y="52"/>
                  </a:lnTo>
                  <a:lnTo>
                    <a:pt x="44" y="58"/>
                  </a:lnTo>
                  <a:lnTo>
                    <a:pt x="38" y="63"/>
                  </a:lnTo>
                  <a:lnTo>
                    <a:pt x="33" y="69"/>
                  </a:lnTo>
                  <a:lnTo>
                    <a:pt x="29" y="75"/>
                  </a:lnTo>
                  <a:lnTo>
                    <a:pt x="27" y="81"/>
                  </a:lnTo>
                  <a:lnTo>
                    <a:pt x="24" y="88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46" y="26"/>
                  </a:moveTo>
                  <a:lnTo>
                    <a:pt x="57" y="21"/>
                  </a:lnTo>
                  <a:lnTo>
                    <a:pt x="68" y="15"/>
                  </a:lnTo>
                  <a:lnTo>
                    <a:pt x="81" y="11"/>
                  </a:lnTo>
                  <a:lnTo>
                    <a:pt x="93" y="7"/>
                  </a:lnTo>
                  <a:lnTo>
                    <a:pt x="106" y="5"/>
                  </a:lnTo>
                  <a:lnTo>
                    <a:pt x="120" y="3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25"/>
                  </a:lnTo>
                  <a:lnTo>
                    <a:pt x="137" y="25"/>
                  </a:lnTo>
                  <a:lnTo>
                    <a:pt x="125" y="26"/>
                  </a:lnTo>
                  <a:lnTo>
                    <a:pt x="112" y="28"/>
                  </a:lnTo>
                  <a:lnTo>
                    <a:pt x="100" y="31"/>
                  </a:lnTo>
                  <a:lnTo>
                    <a:pt x="88" y="34"/>
                  </a:lnTo>
                  <a:lnTo>
                    <a:pt x="78" y="38"/>
                  </a:lnTo>
                  <a:lnTo>
                    <a:pt x="68" y="42"/>
                  </a:lnTo>
                  <a:lnTo>
                    <a:pt x="59" y="47"/>
                  </a:lnTo>
                  <a:lnTo>
                    <a:pt x="46" y="26"/>
                  </a:lnTo>
                  <a:close/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pic>
        <p:nvPicPr>
          <p:cNvPr id="757" name="Picture 17" descr="C:\Users\111\Desktop\РО Азов\фОТО\DSC00357.JPG"/>
          <p:cNvPicPr preferRelativeResize="0">
            <a:picLocks noChangeArrowheads="1"/>
          </p:cNvPicPr>
          <p:nvPr/>
        </p:nvPicPr>
        <p:blipFill>
          <a:blip r:embed="rId2" cstate="print">
            <a:extLst/>
          </a:blip>
          <a:srcRect/>
          <a:stretch>
            <a:fillRect/>
          </a:stretch>
        </p:blipFill>
        <p:spPr bwMode="auto">
          <a:xfrm>
            <a:off x="6790774" y="5300091"/>
            <a:ext cx="1854616" cy="1450037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  <a:extLst/>
        </p:spPr>
      </p:pic>
      <p:sp>
        <p:nvSpPr>
          <p:cNvPr id="118789" name="TextBox 758"/>
          <p:cNvSpPr txBox="1">
            <a:spLocks noChangeArrowheads="1"/>
          </p:cNvSpPr>
          <p:nvPr/>
        </p:nvSpPr>
        <p:spPr bwMode="auto">
          <a:xfrm>
            <a:off x="2046288" y="4111625"/>
            <a:ext cx="5078412" cy="355600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9" tIns="56724" rIns="113449" bIns="5672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Ликвидация последствий паводка  в Ростовской области</a:t>
            </a:r>
          </a:p>
        </p:txBody>
      </p:sp>
      <p:pic>
        <p:nvPicPr>
          <p:cNvPr id="761" name="Picture 16" descr="C:\Users\111\Desktop\РО Азов\фОТО\DSC00356.JPG"/>
          <p:cNvPicPr preferRelativeResize="0">
            <a:picLocks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4850650" y="4592921"/>
            <a:ext cx="1854616" cy="1450037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  <a:extLst/>
        </p:spPr>
      </p:pic>
      <p:sp>
        <p:nvSpPr>
          <p:cNvPr id="118791" name="Rectangle 26"/>
          <p:cNvSpPr>
            <a:spLocks noChangeArrowheads="1"/>
          </p:cNvSpPr>
          <p:nvPr/>
        </p:nvSpPr>
        <p:spPr bwMode="auto">
          <a:xfrm>
            <a:off x="63500" y="4559300"/>
            <a:ext cx="4724400" cy="2255838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113449" tIns="56724" rIns="113449" bIns="56724" anchor="ctr"/>
          <a:lstStyle>
            <a:lvl1pPr indent="6635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Силами РСЧС проведены аварийно-спасательные работы,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отселено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320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человек, из которых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</a:t>
            </a:r>
            <a:r>
              <a:rPr lang="ru-RU" altLang="en-US" sz="14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были размещены в 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пункта временного размещения.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Проводилось оповещение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информирование населения,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организовано горячее питание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обеспечение предметами первой необходимости. К ликвидации последствий привлечено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1609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348</a:t>
            </a:r>
            <a:r>
              <a:rPr lang="ru-RU" altLang="en-US" sz="14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единиц техники (в том числе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113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плавсредств), в том числе от МЧС России - 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человека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единиц техники (в том числе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23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плавсредств). </a:t>
            </a:r>
            <a:endParaRPr lang="ru-RU" altLang="en-US" sz="15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55" name="Picture 6"/>
          <p:cNvPicPr preferRelativeResize="0">
            <a:picLocks noChangeArrowheads="1"/>
          </p:cNvPicPr>
          <p:nvPr/>
        </p:nvPicPr>
        <p:blipFill>
          <a:blip r:embed="rId4" cstate="print">
            <a:extLst/>
          </a:blip>
          <a:srcRect t="7031" r="50246" b="11328"/>
          <a:stretch>
            <a:fillRect/>
          </a:stretch>
        </p:blipFill>
        <p:spPr bwMode="auto">
          <a:xfrm>
            <a:off x="5364802" y="1031315"/>
            <a:ext cx="1854616" cy="1450037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  <a:extLst/>
        </p:spPr>
      </p:pic>
      <p:pic>
        <p:nvPicPr>
          <p:cNvPr id="758" name="Picture 4"/>
          <p:cNvPicPr preferRelativeResize="0">
            <a:picLocks noChangeArrowheads="1"/>
          </p:cNvPicPr>
          <p:nvPr/>
        </p:nvPicPr>
        <p:blipFill>
          <a:blip r:embed="rId5" cstate="print">
            <a:extLst/>
          </a:blip>
          <a:srcRect t="6641" r="50000" b="10938"/>
          <a:stretch>
            <a:fillRect/>
          </a:stretch>
        </p:blipFill>
        <p:spPr bwMode="auto">
          <a:xfrm>
            <a:off x="7234462" y="1952314"/>
            <a:ext cx="1854616" cy="1450037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 w="165100"/>
          </a:sp3d>
          <a:extLst/>
        </p:spPr>
      </p:pic>
      <p:sp>
        <p:nvSpPr>
          <p:cNvPr id="118794" name="TextBox 759"/>
          <p:cNvSpPr txBox="1">
            <a:spLocks noChangeArrowheads="1"/>
          </p:cNvSpPr>
          <p:nvPr/>
        </p:nvSpPr>
        <p:spPr bwMode="auto">
          <a:xfrm>
            <a:off x="1992313" y="528638"/>
            <a:ext cx="5559425" cy="357187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9" tIns="56724" rIns="113449" bIns="5672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Авиакатастрофа  в Республике Татарстан</a:t>
            </a:r>
          </a:p>
        </p:txBody>
      </p:sp>
      <p:sp>
        <p:nvSpPr>
          <p:cNvPr id="118795" name="Rectangle 26"/>
          <p:cNvSpPr>
            <a:spLocks noChangeArrowheads="1"/>
          </p:cNvSpPr>
          <p:nvPr/>
        </p:nvSpPr>
        <p:spPr bwMode="auto">
          <a:xfrm>
            <a:off x="63500" y="952500"/>
            <a:ext cx="5273675" cy="3098800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113449" tIns="56724" rIns="113449" bIns="56724" anchor="ctr"/>
          <a:lstStyle>
            <a:lvl1pPr indent="6635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короткие сроки была </a:t>
            </a:r>
            <a:r>
              <a:rPr lang="ru-RU" altLang="en-US" sz="13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развернута система антикризисного управления</a:t>
            </a:r>
            <a:r>
              <a:rPr lang="ru-RU" altLang="en-US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На место ЧС незамедлительно убыла Правительственная комиссия под руководством </a:t>
            </a:r>
            <a:r>
              <a:rPr lang="ru-RU" altLang="en-US" sz="13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Министра МЧС России.</a:t>
            </a:r>
            <a:r>
              <a:rPr lang="ru-RU" altLang="en-US" sz="13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Организована работа сил Приволжского регионального центра во взаимодействии с соответствующими федеральными структурами. Для усиления группировки в зону чрезвычайной ситуации дополнительно были направлены спасатели отряда «ЦЕНТРОСПАС», 294 Центра  «Лидер», сотрудники Центра экстренной психологической помощи  МЧС России.  Организовано размещение и психологическая поддержка родственников погибших. Семьям граждан, погибших в результате чрезвычайной ситуации, в установленном порядке оказана финансовая помощь из федерального бюджета и бюджета Республики Татарстан. В районе чрезвычайной ситуации было организовано горячее питание, медицинская, психологическая помощь и транспортное обеспечение.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6" name="Picture 16" descr="SAM_1808"/>
          <p:cNvPicPr>
            <a:picLocks noChangeAspect="1" noChangeArrowheads="1"/>
          </p:cNvPicPr>
          <p:nvPr/>
        </p:nvPicPr>
        <p:blipFill>
          <a:blip r:embed="rId2" cstate="print">
            <a:extLst/>
          </a:blip>
          <a:srcRect/>
          <a:stretch>
            <a:fillRect/>
          </a:stretch>
        </p:blipFill>
        <p:spPr bwMode="auto">
          <a:xfrm>
            <a:off x="5036297" y="4197049"/>
            <a:ext cx="1979871" cy="1525414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/>
          </a:sp3d>
          <a:extLst/>
        </p:spPr>
      </p:pic>
      <p:pic>
        <p:nvPicPr>
          <p:cNvPr id="758" name="Picture 24" descr="X:\ОБРАЗЦЫ-тренировки ОГ\2013 год\8. Август\ЧС, происшествия\10.08.13 н.п. Кизил (подтопление никому ни слова)\10.08.13 фото\DSCN3348.JPG"/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4912066" y="1135887"/>
            <a:ext cx="1987004" cy="1459141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/>
          </a:sp3d>
          <a:extLst/>
        </p:spPr>
      </p:pic>
      <p:pic>
        <p:nvPicPr>
          <p:cNvPr id="757" name="Picture 21" descr="X:\ОБРАЗЦЫ-тренировки ОГ\2013 год\8. Август\ЧС, происшествия\10.08.2013 ЧС ПО ПОДТОПЛЕНИЮ 3 НП\10.08.13 Карталы\IMG_9781.JPG"/>
          <p:cNvPicPr>
            <a:picLocks noChangeAspect="1" noChangeArrowheads="1"/>
          </p:cNvPicPr>
          <p:nvPr/>
        </p:nvPicPr>
        <p:blipFill>
          <a:blip r:embed="rId4" cstate="print">
            <a:extLst/>
          </a:blip>
          <a:srcRect/>
          <a:stretch>
            <a:fillRect/>
          </a:stretch>
        </p:blipFill>
        <p:spPr bwMode="auto">
          <a:xfrm rot="10800000" flipV="1">
            <a:off x="6981506" y="2063566"/>
            <a:ext cx="1942112" cy="1470895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/>
          </a:sp3d>
          <a:extLst/>
        </p:spPr>
      </p:pic>
      <p:sp>
        <p:nvSpPr>
          <p:cNvPr id="119813" name="Text Box 3"/>
          <p:cNvSpPr txBox="1">
            <a:spLocks noChangeArrowheads="1"/>
          </p:cNvSpPr>
          <p:nvPr/>
        </p:nvSpPr>
        <p:spPr bwMode="auto">
          <a:xfrm>
            <a:off x="522288" y="142875"/>
            <a:ext cx="8102600" cy="33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22342" tIns="13406" rIns="22342" bIns="13406"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Наиболее </a:t>
            </a:r>
            <a:r>
              <a:rPr lang="ru-RU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крупные чрезвычайные ситуации в последние годы</a:t>
            </a:r>
            <a:endParaRPr lang="ru-RU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19814" name="Group 719"/>
          <p:cNvGrpSpPr>
            <a:grpSpLocks/>
          </p:cNvGrpSpPr>
          <p:nvPr/>
        </p:nvGrpSpPr>
        <p:grpSpPr bwMode="auto">
          <a:xfrm>
            <a:off x="8555038" y="42863"/>
            <a:ext cx="530225" cy="741362"/>
            <a:chOff x="2214" y="916"/>
            <a:chExt cx="1297" cy="1740"/>
          </a:xfrm>
        </p:grpSpPr>
        <p:sp>
          <p:nvSpPr>
            <p:cNvPr id="43" name="Freeform 720"/>
            <p:cNvSpPr>
              <a:spLocks/>
            </p:cNvSpPr>
            <p:nvPr/>
          </p:nvSpPr>
          <p:spPr bwMode="auto">
            <a:xfrm>
              <a:off x="3041" y="1784"/>
              <a:ext cx="66" cy="138"/>
            </a:xfrm>
            <a:custGeom>
              <a:avLst/>
              <a:gdLst>
                <a:gd name="T0" fmla="*/ 14 w 339"/>
                <a:gd name="T1" fmla="*/ 26 h 681"/>
                <a:gd name="T2" fmla="*/ 13 w 339"/>
                <a:gd name="T3" fmla="*/ 23 h 681"/>
                <a:gd name="T4" fmla="*/ 13 w 339"/>
                <a:gd name="T5" fmla="*/ 18 h 681"/>
                <a:gd name="T6" fmla="*/ 12 w 339"/>
                <a:gd name="T7" fmla="*/ 14 h 681"/>
                <a:gd name="T8" fmla="*/ 11 w 339"/>
                <a:gd name="T9" fmla="*/ 12 h 681"/>
                <a:gd name="T10" fmla="*/ 10 w 339"/>
                <a:gd name="T11" fmla="*/ 9 h 681"/>
                <a:gd name="T12" fmla="*/ 9 w 339"/>
                <a:gd name="T13" fmla="*/ 7 h 681"/>
                <a:gd name="T14" fmla="*/ 8 w 339"/>
                <a:gd name="T15" fmla="*/ 5 h 681"/>
                <a:gd name="T16" fmla="*/ 7 w 339"/>
                <a:gd name="T17" fmla="*/ 3 h 681"/>
                <a:gd name="T18" fmla="*/ 7 w 339"/>
                <a:gd name="T19" fmla="*/ 2 h 681"/>
                <a:gd name="T20" fmla="*/ 6 w 339"/>
                <a:gd name="T21" fmla="*/ 2 h 681"/>
                <a:gd name="T22" fmla="*/ 5 w 339"/>
                <a:gd name="T23" fmla="*/ 1 h 681"/>
                <a:gd name="T24" fmla="*/ 5 w 339"/>
                <a:gd name="T25" fmla="*/ 1 h 681"/>
                <a:gd name="T26" fmla="*/ 4 w 339"/>
                <a:gd name="T27" fmla="*/ 0 h 681"/>
                <a:gd name="T28" fmla="*/ 3 w 339"/>
                <a:gd name="T29" fmla="*/ 0 h 681"/>
                <a:gd name="T30" fmla="*/ 2 w 339"/>
                <a:gd name="T31" fmla="*/ 0 h 681"/>
                <a:gd name="T32" fmla="*/ 1 w 339"/>
                <a:gd name="T33" fmla="*/ 0 h 681"/>
                <a:gd name="T34" fmla="*/ 0 w 339"/>
                <a:gd name="T35" fmla="*/ 0 h 681"/>
                <a:gd name="T36" fmla="*/ 1 w 339"/>
                <a:gd name="T37" fmla="*/ 2 h 681"/>
                <a:gd name="T38" fmla="*/ 2 w 339"/>
                <a:gd name="T39" fmla="*/ 5 h 681"/>
                <a:gd name="T40" fmla="*/ 3 w 339"/>
                <a:gd name="T41" fmla="*/ 7 h 681"/>
                <a:gd name="T42" fmla="*/ 4 w 339"/>
                <a:gd name="T43" fmla="*/ 10 h 681"/>
                <a:gd name="T44" fmla="*/ 4 w 339"/>
                <a:gd name="T45" fmla="*/ 12 h 681"/>
                <a:gd name="T46" fmla="*/ 5 w 339"/>
                <a:gd name="T47" fmla="*/ 15 h 681"/>
                <a:gd name="T48" fmla="*/ 5 w 339"/>
                <a:gd name="T49" fmla="*/ 17 h 681"/>
                <a:gd name="T50" fmla="*/ 5 w 339"/>
                <a:gd name="T51" fmla="*/ 19 h 681"/>
                <a:gd name="T52" fmla="*/ 6 w 339"/>
                <a:gd name="T53" fmla="*/ 21 h 681"/>
                <a:gd name="T54" fmla="*/ 6 w 339"/>
                <a:gd name="T55" fmla="*/ 22 h 681"/>
                <a:gd name="T56" fmla="*/ 7 w 339"/>
                <a:gd name="T57" fmla="*/ 24 h 681"/>
                <a:gd name="T58" fmla="*/ 8 w 339"/>
                <a:gd name="T59" fmla="*/ 25 h 681"/>
                <a:gd name="T60" fmla="*/ 9 w 339"/>
                <a:gd name="T61" fmla="*/ 25 h 681"/>
                <a:gd name="T62" fmla="*/ 10 w 339"/>
                <a:gd name="T63" fmla="*/ 26 h 681"/>
                <a:gd name="T64" fmla="*/ 11 w 339"/>
                <a:gd name="T65" fmla="*/ 27 h 681"/>
                <a:gd name="T66" fmla="*/ 13 w 339"/>
                <a:gd name="T67" fmla="*/ 27 h 6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39"/>
                <a:gd name="T103" fmla="*/ 0 h 681"/>
                <a:gd name="T104" fmla="*/ 339 w 339"/>
                <a:gd name="T105" fmla="*/ 681 h 6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39" h="681">
                  <a:moveTo>
                    <a:pt x="339" y="681"/>
                  </a:moveTo>
                  <a:lnTo>
                    <a:pt x="337" y="657"/>
                  </a:lnTo>
                  <a:lnTo>
                    <a:pt x="335" y="620"/>
                  </a:lnTo>
                  <a:lnTo>
                    <a:pt x="331" y="573"/>
                  </a:lnTo>
                  <a:lnTo>
                    <a:pt x="323" y="518"/>
                  </a:lnTo>
                  <a:lnTo>
                    <a:pt x="314" y="457"/>
                  </a:lnTo>
                  <a:lnTo>
                    <a:pt x="302" y="392"/>
                  </a:lnTo>
                  <a:lnTo>
                    <a:pt x="294" y="358"/>
                  </a:lnTo>
                  <a:lnTo>
                    <a:pt x="286" y="325"/>
                  </a:lnTo>
                  <a:lnTo>
                    <a:pt x="277" y="291"/>
                  </a:lnTo>
                  <a:lnTo>
                    <a:pt x="267" y="259"/>
                  </a:lnTo>
                  <a:lnTo>
                    <a:pt x="258" y="227"/>
                  </a:lnTo>
                  <a:lnTo>
                    <a:pt x="246" y="196"/>
                  </a:lnTo>
                  <a:lnTo>
                    <a:pt x="234" y="167"/>
                  </a:lnTo>
                  <a:lnTo>
                    <a:pt x="222" y="139"/>
                  </a:lnTo>
                  <a:lnTo>
                    <a:pt x="208" y="113"/>
                  </a:lnTo>
                  <a:lnTo>
                    <a:pt x="194" y="90"/>
                  </a:lnTo>
                  <a:lnTo>
                    <a:pt x="186" y="78"/>
                  </a:lnTo>
                  <a:lnTo>
                    <a:pt x="179" y="68"/>
                  </a:lnTo>
                  <a:lnTo>
                    <a:pt x="170" y="57"/>
                  </a:lnTo>
                  <a:lnTo>
                    <a:pt x="162" y="48"/>
                  </a:lnTo>
                  <a:lnTo>
                    <a:pt x="154" y="40"/>
                  </a:lnTo>
                  <a:lnTo>
                    <a:pt x="145" y="32"/>
                  </a:lnTo>
                  <a:lnTo>
                    <a:pt x="137" y="25"/>
                  </a:lnTo>
                  <a:lnTo>
                    <a:pt x="128" y="19"/>
                  </a:lnTo>
                  <a:lnTo>
                    <a:pt x="118" y="14"/>
                  </a:lnTo>
                  <a:lnTo>
                    <a:pt x="108" y="9"/>
                  </a:lnTo>
                  <a:lnTo>
                    <a:pt x="99" y="5"/>
                  </a:lnTo>
                  <a:lnTo>
                    <a:pt x="89" y="2"/>
                  </a:lnTo>
                  <a:lnTo>
                    <a:pt x="79" y="1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7" y="1"/>
                  </a:lnTo>
                  <a:lnTo>
                    <a:pt x="36" y="4"/>
                  </a:lnTo>
                  <a:lnTo>
                    <a:pt x="24" y="7"/>
                  </a:lnTo>
                  <a:lnTo>
                    <a:pt x="12" y="12"/>
                  </a:lnTo>
                  <a:lnTo>
                    <a:pt x="0" y="17"/>
                  </a:lnTo>
                  <a:lnTo>
                    <a:pt x="16" y="51"/>
                  </a:lnTo>
                  <a:lnTo>
                    <a:pt x="30" y="83"/>
                  </a:lnTo>
                  <a:lnTo>
                    <a:pt x="44" y="115"/>
                  </a:lnTo>
                  <a:lnTo>
                    <a:pt x="57" y="148"/>
                  </a:lnTo>
                  <a:lnTo>
                    <a:pt x="67" y="180"/>
                  </a:lnTo>
                  <a:lnTo>
                    <a:pt x="79" y="212"/>
                  </a:lnTo>
                  <a:lnTo>
                    <a:pt x="89" y="243"/>
                  </a:lnTo>
                  <a:lnTo>
                    <a:pt x="98" y="274"/>
                  </a:lnTo>
                  <a:lnTo>
                    <a:pt x="106" y="306"/>
                  </a:lnTo>
                  <a:lnTo>
                    <a:pt x="114" y="337"/>
                  </a:lnTo>
                  <a:lnTo>
                    <a:pt x="119" y="367"/>
                  </a:lnTo>
                  <a:lnTo>
                    <a:pt x="125" y="397"/>
                  </a:lnTo>
                  <a:lnTo>
                    <a:pt x="129" y="426"/>
                  </a:lnTo>
                  <a:lnTo>
                    <a:pt x="132" y="456"/>
                  </a:lnTo>
                  <a:lnTo>
                    <a:pt x="134" y="485"/>
                  </a:lnTo>
                  <a:lnTo>
                    <a:pt x="135" y="513"/>
                  </a:lnTo>
                  <a:lnTo>
                    <a:pt x="143" y="530"/>
                  </a:lnTo>
                  <a:lnTo>
                    <a:pt x="151" y="547"/>
                  </a:lnTo>
                  <a:lnTo>
                    <a:pt x="158" y="563"/>
                  </a:lnTo>
                  <a:lnTo>
                    <a:pt x="168" y="578"/>
                  </a:lnTo>
                  <a:lnTo>
                    <a:pt x="178" y="592"/>
                  </a:lnTo>
                  <a:lnTo>
                    <a:pt x="188" y="605"/>
                  </a:lnTo>
                  <a:lnTo>
                    <a:pt x="200" y="617"/>
                  </a:lnTo>
                  <a:lnTo>
                    <a:pt x="212" y="627"/>
                  </a:lnTo>
                  <a:lnTo>
                    <a:pt x="225" y="637"/>
                  </a:lnTo>
                  <a:lnTo>
                    <a:pt x="239" y="647"/>
                  </a:lnTo>
                  <a:lnTo>
                    <a:pt x="253" y="654"/>
                  </a:lnTo>
                  <a:lnTo>
                    <a:pt x="268" y="662"/>
                  </a:lnTo>
                  <a:lnTo>
                    <a:pt x="285" y="668"/>
                  </a:lnTo>
                  <a:lnTo>
                    <a:pt x="302" y="674"/>
                  </a:lnTo>
                  <a:lnTo>
                    <a:pt x="319" y="678"/>
                  </a:lnTo>
                  <a:lnTo>
                    <a:pt x="339" y="6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4" name="Freeform 721"/>
            <p:cNvSpPr>
              <a:spLocks noEditPoints="1"/>
            </p:cNvSpPr>
            <p:nvPr/>
          </p:nvSpPr>
          <p:spPr bwMode="auto">
            <a:xfrm>
              <a:off x="3037" y="1784"/>
              <a:ext cx="74" cy="138"/>
            </a:xfrm>
            <a:custGeom>
              <a:avLst/>
              <a:gdLst>
                <a:gd name="T0" fmla="*/ 14 w 361"/>
                <a:gd name="T1" fmla="*/ 28 h 705"/>
                <a:gd name="T2" fmla="*/ 13 w 361"/>
                <a:gd name="T3" fmla="*/ 28 h 705"/>
                <a:gd name="T4" fmla="*/ 14 w 361"/>
                <a:gd name="T5" fmla="*/ 27 h 705"/>
                <a:gd name="T6" fmla="*/ 13 w 361"/>
                <a:gd name="T7" fmla="*/ 26 h 705"/>
                <a:gd name="T8" fmla="*/ 14 w 361"/>
                <a:gd name="T9" fmla="*/ 25 h 705"/>
                <a:gd name="T10" fmla="*/ 14 w 361"/>
                <a:gd name="T11" fmla="*/ 27 h 705"/>
                <a:gd name="T12" fmla="*/ 13 w 361"/>
                <a:gd name="T13" fmla="*/ 22 h 705"/>
                <a:gd name="T14" fmla="*/ 12 w 361"/>
                <a:gd name="T15" fmla="*/ 15 h 705"/>
                <a:gd name="T16" fmla="*/ 12 w 361"/>
                <a:gd name="T17" fmla="*/ 13 h 705"/>
                <a:gd name="T18" fmla="*/ 14 w 361"/>
                <a:gd name="T19" fmla="*/ 20 h 705"/>
                <a:gd name="T20" fmla="*/ 13 w 361"/>
                <a:gd name="T21" fmla="*/ 25 h 705"/>
                <a:gd name="T22" fmla="*/ 9 w 361"/>
                <a:gd name="T23" fmla="*/ 7 h 705"/>
                <a:gd name="T24" fmla="*/ 11 w 361"/>
                <a:gd name="T25" fmla="*/ 8 h 705"/>
                <a:gd name="T26" fmla="*/ 8 w 361"/>
                <a:gd name="T27" fmla="*/ 6 h 705"/>
                <a:gd name="T28" fmla="*/ 7 w 361"/>
                <a:gd name="T29" fmla="*/ 3 h 705"/>
                <a:gd name="T30" fmla="*/ 5 w 361"/>
                <a:gd name="T31" fmla="*/ 2 h 705"/>
                <a:gd name="T32" fmla="*/ 7 w 361"/>
                <a:gd name="T33" fmla="*/ 2 h 705"/>
                <a:gd name="T34" fmla="*/ 9 w 361"/>
                <a:gd name="T35" fmla="*/ 4 h 705"/>
                <a:gd name="T36" fmla="*/ 5 w 361"/>
                <a:gd name="T37" fmla="*/ 2 h 705"/>
                <a:gd name="T38" fmla="*/ 3 w 361"/>
                <a:gd name="T39" fmla="*/ 1 h 705"/>
                <a:gd name="T40" fmla="*/ 1 w 361"/>
                <a:gd name="T41" fmla="*/ 0 h 705"/>
                <a:gd name="T42" fmla="*/ 4 w 361"/>
                <a:gd name="T43" fmla="*/ 0 h 705"/>
                <a:gd name="T44" fmla="*/ 6 w 361"/>
                <a:gd name="T45" fmla="*/ 1 h 705"/>
                <a:gd name="T46" fmla="*/ 1 w 361"/>
                <a:gd name="T47" fmla="*/ 2 h 705"/>
                <a:gd name="T48" fmla="*/ 2 w 361"/>
                <a:gd name="T49" fmla="*/ 1 h 705"/>
                <a:gd name="T50" fmla="*/ 0 w 361"/>
                <a:gd name="T51" fmla="*/ 1 h 705"/>
                <a:gd name="T52" fmla="*/ 1 w 361"/>
                <a:gd name="T53" fmla="*/ 1 h 705"/>
                <a:gd name="T54" fmla="*/ 1 w 361"/>
                <a:gd name="T55" fmla="*/ 1 h 705"/>
                <a:gd name="T56" fmla="*/ 1 w 361"/>
                <a:gd name="T57" fmla="*/ 2 h 705"/>
                <a:gd name="T58" fmla="*/ 0 w 361"/>
                <a:gd name="T59" fmla="*/ 2 h 705"/>
                <a:gd name="T60" fmla="*/ 2 w 361"/>
                <a:gd name="T61" fmla="*/ 2 h 705"/>
                <a:gd name="T62" fmla="*/ 2 w 361"/>
                <a:gd name="T63" fmla="*/ 4 h 705"/>
                <a:gd name="T64" fmla="*/ 1 w 361"/>
                <a:gd name="T65" fmla="*/ 3 h 705"/>
                <a:gd name="T66" fmla="*/ 3 w 361"/>
                <a:gd name="T67" fmla="*/ 5 h 705"/>
                <a:gd name="T68" fmla="*/ 4 w 361"/>
                <a:gd name="T69" fmla="*/ 9 h 705"/>
                <a:gd name="T70" fmla="*/ 4 w 361"/>
                <a:gd name="T71" fmla="*/ 12 h 705"/>
                <a:gd name="T72" fmla="*/ 3 w 361"/>
                <a:gd name="T73" fmla="*/ 8 h 705"/>
                <a:gd name="T74" fmla="*/ 1 w 361"/>
                <a:gd name="T75" fmla="*/ 4 h 705"/>
                <a:gd name="T76" fmla="*/ 4 w 361"/>
                <a:gd name="T77" fmla="*/ 12 h 705"/>
                <a:gd name="T78" fmla="*/ 5 w 361"/>
                <a:gd name="T79" fmla="*/ 12 h 705"/>
                <a:gd name="T80" fmla="*/ 4 w 361"/>
                <a:gd name="T81" fmla="*/ 13 h 705"/>
                <a:gd name="T82" fmla="*/ 4 w 361"/>
                <a:gd name="T83" fmla="*/ 12 h 705"/>
                <a:gd name="T84" fmla="*/ 5 w 361"/>
                <a:gd name="T85" fmla="*/ 13 h 705"/>
                <a:gd name="T86" fmla="*/ 5 w 361"/>
                <a:gd name="T87" fmla="*/ 14 h 705"/>
                <a:gd name="T88" fmla="*/ 5 w 361"/>
                <a:gd name="T89" fmla="*/ 13 h 705"/>
                <a:gd name="T90" fmla="*/ 6 w 361"/>
                <a:gd name="T91" fmla="*/ 17 h 705"/>
                <a:gd name="T92" fmla="*/ 6 w 361"/>
                <a:gd name="T93" fmla="*/ 20 h 705"/>
                <a:gd name="T94" fmla="*/ 5 w 361"/>
                <a:gd name="T95" fmla="*/ 19 h 705"/>
                <a:gd name="T96" fmla="*/ 5 w 361"/>
                <a:gd name="T97" fmla="*/ 16 h 705"/>
                <a:gd name="T98" fmla="*/ 5 w 361"/>
                <a:gd name="T99" fmla="*/ 21 h 705"/>
                <a:gd name="T100" fmla="*/ 5 w 361"/>
                <a:gd name="T101" fmla="*/ 21 h 705"/>
                <a:gd name="T102" fmla="*/ 7 w 361"/>
                <a:gd name="T103" fmla="*/ 23 h 705"/>
                <a:gd name="T104" fmla="*/ 9 w 361"/>
                <a:gd name="T105" fmla="*/ 25 h 705"/>
                <a:gd name="T106" fmla="*/ 8 w 361"/>
                <a:gd name="T107" fmla="*/ 25 h 705"/>
                <a:gd name="T108" fmla="*/ 6 w 361"/>
                <a:gd name="T109" fmla="*/ 23 h 705"/>
                <a:gd name="T110" fmla="*/ 9 w 361"/>
                <a:gd name="T111" fmla="*/ 25 h 705"/>
                <a:gd name="T112" fmla="*/ 11 w 361"/>
                <a:gd name="T113" fmla="*/ 27 h 705"/>
                <a:gd name="T114" fmla="*/ 14 w 361"/>
                <a:gd name="T115" fmla="*/ 27 h 705"/>
                <a:gd name="T116" fmla="*/ 12 w 361"/>
                <a:gd name="T117" fmla="*/ 28 h 705"/>
                <a:gd name="T118" fmla="*/ 9 w 361"/>
                <a:gd name="T119" fmla="*/ 26 h 705"/>
                <a:gd name="T120" fmla="*/ 14 w 361"/>
                <a:gd name="T121" fmla="*/ 28 h 705"/>
                <a:gd name="T122" fmla="*/ 14 w 361"/>
                <a:gd name="T123" fmla="*/ 28 h 7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1"/>
                <a:gd name="T187" fmla="*/ 0 h 705"/>
                <a:gd name="T188" fmla="*/ 361 w 361"/>
                <a:gd name="T189" fmla="*/ 705 h 7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1" h="705">
                  <a:moveTo>
                    <a:pt x="337" y="693"/>
                  </a:moveTo>
                  <a:lnTo>
                    <a:pt x="337" y="692"/>
                  </a:lnTo>
                  <a:lnTo>
                    <a:pt x="361" y="693"/>
                  </a:lnTo>
                  <a:lnTo>
                    <a:pt x="337" y="693"/>
                  </a:lnTo>
                  <a:close/>
                  <a:moveTo>
                    <a:pt x="337" y="692"/>
                  </a:moveTo>
                  <a:lnTo>
                    <a:pt x="337" y="680"/>
                  </a:lnTo>
                  <a:lnTo>
                    <a:pt x="337" y="664"/>
                  </a:lnTo>
                  <a:lnTo>
                    <a:pt x="360" y="663"/>
                  </a:lnTo>
                  <a:lnTo>
                    <a:pt x="361" y="680"/>
                  </a:lnTo>
                  <a:lnTo>
                    <a:pt x="361" y="693"/>
                  </a:lnTo>
                  <a:lnTo>
                    <a:pt x="337" y="692"/>
                  </a:lnTo>
                  <a:close/>
                  <a:moveTo>
                    <a:pt x="337" y="664"/>
                  </a:moveTo>
                  <a:lnTo>
                    <a:pt x="336" y="656"/>
                  </a:lnTo>
                  <a:lnTo>
                    <a:pt x="336" y="645"/>
                  </a:lnTo>
                  <a:lnTo>
                    <a:pt x="334" y="634"/>
                  </a:lnTo>
                  <a:lnTo>
                    <a:pt x="333" y="621"/>
                  </a:lnTo>
                  <a:lnTo>
                    <a:pt x="357" y="619"/>
                  </a:lnTo>
                  <a:lnTo>
                    <a:pt x="358" y="631"/>
                  </a:lnTo>
                  <a:lnTo>
                    <a:pt x="359" y="643"/>
                  </a:lnTo>
                  <a:lnTo>
                    <a:pt x="360" y="653"/>
                  </a:lnTo>
                  <a:lnTo>
                    <a:pt x="360" y="663"/>
                  </a:lnTo>
                  <a:lnTo>
                    <a:pt x="337" y="664"/>
                  </a:lnTo>
                  <a:close/>
                  <a:moveTo>
                    <a:pt x="333" y="621"/>
                  </a:moveTo>
                  <a:lnTo>
                    <a:pt x="330" y="586"/>
                  </a:lnTo>
                  <a:lnTo>
                    <a:pt x="325" y="549"/>
                  </a:lnTo>
                  <a:lnTo>
                    <a:pt x="319" y="507"/>
                  </a:lnTo>
                  <a:lnTo>
                    <a:pt x="312" y="462"/>
                  </a:lnTo>
                  <a:lnTo>
                    <a:pt x="303" y="417"/>
                  </a:lnTo>
                  <a:lnTo>
                    <a:pt x="292" y="369"/>
                  </a:lnTo>
                  <a:lnTo>
                    <a:pt x="280" y="322"/>
                  </a:lnTo>
                  <a:lnTo>
                    <a:pt x="266" y="274"/>
                  </a:lnTo>
                  <a:lnTo>
                    <a:pt x="290" y="267"/>
                  </a:lnTo>
                  <a:lnTo>
                    <a:pt x="304" y="314"/>
                  </a:lnTo>
                  <a:lnTo>
                    <a:pt x="316" y="363"/>
                  </a:lnTo>
                  <a:lnTo>
                    <a:pt x="327" y="410"/>
                  </a:lnTo>
                  <a:lnTo>
                    <a:pt x="336" y="458"/>
                  </a:lnTo>
                  <a:lnTo>
                    <a:pt x="343" y="502"/>
                  </a:lnTo>
                  <a:lnTo>
                    <a:pt x="350" y="545"/>
                  </a:lnTo>
                  <a:lnTo>
                    <a:pt x="354" y="584"/>
                  </a:lnTo>
                  <a:lnTo>
                    <a:pt x="357" y="619"/>
                  </a:lnTo>
                  <a:lnTo>
                    <a:pt x="333" y="621"/>
                  </a:lnTo>
                  <a:close/>
                  <a:moveTo>
                    <a:pt x="266" y="274"/>
                  </a:moveTo>
                  <a:lnTo>
                    <a:pt x="255" y="238"/>
                  </a:lnTo>
                  <a:lnTo>
                    <a:pt x="242" y="203"/>
                  </a:lnTo>
                  <a:lnTo>
                    <a:pt x="227" y="171"/>
                  </a:lnTo>
                  <a:lnTo>
                    <a:pt x="213" y="140"/>
                  </a:lnTo>
                  <a:lnTo>
                    <a:pt x="235" y="129"/>
                  </a:lnTo>
                  <a:lnTo>
                    <a:pt x="250" y="161"/>
                  </a:lnTo>
                  <a:lnTo>
                    <a:pt x="264" y="194"/>
                  </a:lnTo>
                  <a:lnTo>
                    <a:pt x="278" y="230"/>
                  </a:lnTo>
                  <a:lnTo>
                    <a:pt x="290" y="267"/>
                  </a:lnTo>
                  <a:lnTo>
                    <a:pt x="266" y="274"/>
                  </a:lnTo>
                  <a:close/>
                  <a:moveTo>
                    <a:pt x="213" y="140"/>
                  </a:moveTo>
                  <a:lnTo>
                    <a:pt x="205" y="124"/>
                  </a:lnTo>
                  <a:lnTo>
                    <a:pt x="196" y="110"/>
                  </a:lnTo>
                  <a:lnTo>
                    <a:pt x="186" y="96"/>
                  </a:lnTo>
                  <a:lnTo>
                    <a:pt x="178" y="84"/>
                  </a:lnTo>
                  <a:lnTo>
                    <a:pt x="168" y="72"/>
                  </a:lnTo>
                  <a:lnTo>
                    <a:pt x="157" y="62"/>
                  </a:lnTo>
                  <a:lnTo>
                    <a:pt x="148" y="53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63" y="33"/>
                  </a:lnTo>
                  <a:lnTo>
                    <a:pt x="173" y="44"/>
                  </a:lnTo>
                  <a:lnTo>
                    <a:pt x="185" y="55"/>
                  </a:lnTo>
                  <a:lnTo>
                    <a:pt x="196" y="68"/>
                  </a:lnTo>
                  <a:lnTo>
                    <a:pt x="206" y="82"/>
                  </a:lnTo>
                  <a:lnTo>
                    <a:pt x="216" y="96"/>
                  </a:lnTo>
                  <a:lnTo>
                    <a:pt x="225" y="112"/>
                  </a:lnTo>
                  <a:lnTo>
                    <a:pt x="235" y="129"/>
                  </a:lnTo>
                  <a:lnTo>
                    <a:pt x="213" y="140"/>
                  </a:lnTo>
                  <a:close/>
                  <a:moveTo>
                    <a:pt x="137" y="44"/>
                  </a:moveTo>
                  <a:lnTo>
                    <a:pt x="126" y="38"/>
                  </a:lnTo>
                  <a:lnTo>
                    <a:pt x="115" y="32"/>
                  </a:lnTo>
                  <a:lnTo>
                    <a:pt x="104" y="28"/>
                  </a:lnTo>
                  <a:lnTo>
                    <a:pt x="94" y="26"/>
                  </a:lnTo>
                  <a:lnTo>
                    <a:pt x="82" y="25"/>
                  </a:lnTo>
                  <a:lnTo>
                    <a:pt x="69" y="25"/>
                  </a:lnTo>
                  <a:lnTo>
                    <a:pt x="57" y="26"/>
                  </a:lnTo>
                  <a:lnTo>
                    <a:pt x="44" y="29"/>
                  </a:lnTo>
                  <a:lnTo>
                    <a:pt x="36" y="6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97" y="1"/>
                  </a:lnTo>
                  <a:lnTo>
                    <a:pt x="111" y="4"/>
                  </a:lnTo>
                  <a:lnTo>
                    <a:pt x="125" y="10"/>
                  </a:lnTo>
                  <a:lnTo>
                    <a:pt x="138" y="16"/>
                  </a:lnTo>
                  <a:lnTo>
                    <a:pt x="151" y="25"/>
                  </a:lnTo>
                  <a:lnTo>
                    <a:pt x="137" y="44"/>
                  </a:lnTo>
                  <a:close/>
                  <a:moveTo>
                    <a:pt x="44" y="29"/>
                  </a:moveTo>
                  <a:lnTo>
                    <a:pt x="30" y="35"/>
                  </a:lnTo>
                  <a:lnTo>
                    <a:pt x="17" y="40"/>
                  </a:lnTo>
                  <a:lnTo>
                    <a:pt x="6" y="18"/>
                  </a:lnTo>
                  <a:lnTo>
                    <a:pt x="22" y="12"/>
                  </a:lnTo>
                  <a:lnTo>
                    <a:pt x="36" y="6"/>
                  </a:lnTo>
                  <a:lnTo>
                    <a:pt x="44" y="29"/>
                  </a:lnTo>
                  <a:close/>
                  <a:moveTo>
                    <a:pt x="1" y="35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2"/>
                  </a:lnTo>
                  <a:lnTo>
                    <a:pt x="6" y="18"/>
                  </a:lnTo>
                  <a:lnTo>
                    <a:pt x="11" y="29"/>
                  </a:lnTo>
                  <a:lnTo>
                    <a:pt x="1" y="35"/>
                  </a:lnTo>
                  <a:close/>
                  <a:moveTo>
                    <a:pt x="22" y="25"/>
                  </a:moveTo>
                  <a:lnTo>
                    <a:pt x="22" y="25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22" y="25"/>
                  </a:moveTo>
                  <a:lnTo>
                    <a:pt x="28" y="36"/>
                  </a:lnTo>
                  <a:lnTo>
                    <a:pt x="32" y="45"/>
                  </a:lnTo>
                  <a:lnTo>
                    <a:pt x="36" y="54"/>
                  </a:lnTo>
                  <a:lnTo>
                    <a:pt x="40" y="62"/>
                  </a:lnTo>
                  <a:lnTo>
                    <a:pt x="17" y="71"/>
                  </a:lnTo>
                  <a:lnTo>
                    <a:pt x="13" y="60"/>
                  </a:lnTo>
                  <a:lnTo>
                    <a:pt x="8" y="51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40" y="62"/>
                  </a:moveTo>
                  <a:lnTo>
                    <a:pt x="44" y="71"/>
                  </a:lnTo>
                  <a:lnTo>
                    <a:pt x="48" y="81"/>
                  </a:lnTo>
                  <a:lnTo>
                    <a:pt x="53" y="90"/>
                  </a:lnTo>
                  <a:lnTo>
                    <a:pt x="56" y="98"/>
                  </a:lnTo>
                  <a:lnTo>
                    <a:pt x="33" y="108"/>
                  </a:lnTo>
                  <a:lnTo>
                    <a:pt x="29" y="97"/>
                  </a:lnTo>
                  <a:lnTo>
                    <a:pt x="24" y="89"/>
                  </a:lnTo>
                  <a:lnTo>
                    <a:pt x="21" y="80"/>
                  </a:lnTo>
                  <a:lnTo>
                    <a:pt x="17" y="71"/>
                  </a:lnTo>
                  <a:lnTo>
                    <a:pt x="40" y="62"/>
                  </a:lnTo>
                  <a:close/>
                  <a:moveTo>
                    <a:pt x="56" y="98"/>
                  </a:moveTo>
                  <a:lnTo>
                    <a:pt x="65" y="122"/>
                  </a:lnTo>
                  <a:lnTo>
                    <a:pt x="74" y="145"/>
                  </a:lnTo>
                  <a:lnTo>
                    <a:pt x="84" y="168"/>
                  </a:lnTo>
                  <a:lnTo>
                    <a:pt x="91" y="191"/>
                  </a:lnTo>
                  <a:lnTo>
                    <a:pt x="100" y="215"/>
                  </a:lnTo>
                  <a:lnTo>
                    <a:pt x="108" y="238"/>
                  </a:lnTo>
                  <a:lnTo>
                    <a:pt x="114" y="260"/>
                  </a:lnTo>
                  <a:lnTo>
                    <a:pt x="121" y="283"/>
                  </a:lnTo>
                  <a:lnTo>
                    <a:pt x="97" y="289"/>
                  </a:lnTo>
                  <a:lnTo>
                    <a:pt x="90" y="268"/>
                  </a:lnTo>
                  <a:lnTo>
                    <a:pt x="84" y="245"/>
                  </a:lnTo>
                  <a:lnTo>
                    <a:pt x="76" y="222"/>
                  </a:lnTo>
                  <a:lnTo>
                    <a:pt x="69" y="200"/>
                  </a:lnTo>
                  <a:lnTo>
                    <a:pt x="61" y="177"/>
                  </a:lnTo>
                  <a:lnTo>
                    <a:pt x="51" y="154"/>
                  </a:lnTo>
                  <a:lnTo>
                    <a:pt x="43" y="131"/>
                  </a:lnTo>
                  <a:lnTo>
                    <a:pt x="33" y="108"/>
                  </a:lnTo>
                  <a:lnTo>
                    <a:pt x="56" y="98"/>
                  </a:lnTo>
                  <a:close/>
                  <a:moveTo>
                    <a:pt x="121" y="283"/>
                  </a:moveTo>
                  <a:lnTo>
                    <a:pt x="121" y="285"/>
                  </a:lnTo>
                  <a:lnTo>
                    <a:pt x="98" y="292"/>
                  </a:lnTo>
                  <a:lnTo>
                    <a:pt x="97" y="289"/>
                  </a:lnTo>
                  <a:lnTo>
                    <a:pt x="121" y="283"/>
                  </a:lnTo>
                  <a:close/>
                  <a:moveTo>
                    <a:pt x="121" y="285"/>
                  </a:moveTo>
                  <a:lnTo>
                    <a:pt x="124" y="295"/>
                  </a:lnTo>
                  <a:lnTo>
                    <a:pt x="126" y="303"/>
                  </a:lnTo>
                  <a:lnTo>
                    <a:pt x="128" y="312"/>
                  </a:lnTo>
                  <a:lnTo>
                    <a:pt x="130" y="320"/>
                  </a:lnTo>
                  <a:lnTo>
                    <a:pt x="107" y="326"/>
                  </a:lnTo>
                  <a:lnTo>
                    <a:pt x="104" y="316"/>
                  </a:lnTo>
                  <a:lnTo>
                    <a:pt x="102" y="307"/>
                  </a:lnTo>
                  <a:lnTo>
                    <a:pt x="100" y="299"/>
                  </a:lnTo>
                  <a:lnTo>
                    <a:pt x="98" y="292"/>
                  </a:lnTo>
                  <a:lnTo>
                    <a:pt x="121" y="285"/>
                  </a:lnTo>
                  <a:close/>
                  <a:moveTo>
                    <a:pt x="130" y="320"/>
                  </a:moveTo>
                  <a:lnTo>
                    <a:pt x="132" y="327"/>
                  </a:lnTo>
                  <a:lnTo>
                    <a:pt x="134" y="336"/>
                  </a:lnTo>
                  <a:lnTo>
                    <a:pt x="136" y="346"/>
                  </a:lnTo>
                  <a:lnTo>
                    <a:pt x="138" y="355"/>
                  </a:lnTo>
                  <a:lnTo>
                    <a:pt x="114" y="360"/>
                  </a:lnTo>
                  <a:lnTo>
                    <a:pt x="113" y="352"/>
                  </a:lnTo>
                  <a:lnTo>
                    <a:pt x="111" y="345"/>
                  </a:lnTo>
                  <a:lnTo>
                    <a:pt x="109" y="336"/>
                  </a:lnTo>
                  <a:lnTo>
                    <a:pt x="107" y="326"/>
                  </a:lnTo>
                  <a:lnTo>
                    <a:pt x="130" y="320"/>
                  </a:lnTo>
                  <a:close/>
                  <a:moveTo>
                    <a:pt x="138" y="355"/>
                  </a:moveTo>
                  <a:lnTo>
                    <a:pt x="142" y="377"/>
                  </a:lnTo>
                  <a:lnTo>
                    <a:pt x="146" y="399"/>
                  </a:lnTo>
                  <a:lnTo>
                    <a:pt x="150" y="420"/>
                  </a:lnTo>
                  <a:lnTo>
                    <a:pt x="153" y="442"/>
                  </a:lnTo>
                  <a:lnTo>
                    <a:pt x="155" y="462"/>
                  </a:lnTo>
                  <a:lnTo>
                    <a:pt x="157" y="484"/>
                  </a:lnTo>
                  <a:lnTo>
                    <a:pt x="158" y="504"/>
                  </a:lnTo>
                  <a:lnTo>
                    <a:pt x="158" y="525"/>
                  </a:lnTo>
                  <a:lnTo>
                    <a:pt x="135" y="525"/>
                  </a:lnTo>
                  <a:lnTo>
                    <a:pt x="134" y="505"/>
                  </a:lnTo>
                  <a:lnTo>
                    <a:pt x="132" y="485"/>
                  </a:lnTo>
                  <a:lnTo>
                    <a:pt x="131" y="464"/>
                  </a:lnTo>
                  <a:lnTo>
                    <a:pt x="128" y="444"/>
                  </a:lnTo>
                  <a:lnTo>
                    <a:pt x="126" y="423"/>
                  </a:lnTo>
                  <a:lnTo>
                    <a:pt x="123" y="403"/>
                  </a:lnTo>
                  <a:lnTo>
                    <a:pt x="118" y="381"/>
                  </a:lnTo>
                  <a:lnTo>
                    <a:pt x="114" y="360"/>
                  </a:lnTo>
                  <a:lnTo>
                    <a:pt x="138" y="355"/>
                  </a:lnTo>
                  <a:close/>
                  <a:moveTo>
                    <a:pt x="136" y="529"/>
                  </a:moveTo>
                  <a:lnTo>
                    <a:pt x="135" y="527"/>
                  </a:lnTo>
                  <a:lnTo>
                    <a:pt x="135" y="525"/>
                  </a:lnTo>
                  <a:lnTo>
                    <a:pt x="146" y="525"/>
                  </a:lnTo>
                  <a:lnTo>
                    <a:pt x="136" y="529"/>
                  </a:lnTo>
                  <a:close/>
                  <a:moveTo>
                    <a:pt x="158" y="521"/>
                  </a:moveTo>
                  <a:lnTo>
                    <a:pt x="165" y="538"/>
                  </a:lnTo>
                  <a:lnTo>
                    <a:pt x="172" y="553"/>
                  </a:lnTo>
                  <a:lnTo>
                    <a:pt x="180" y="568"/>
                  </a:lnTo>
                  <a:lnTo>
                    <a:pt x="189" y="582"/>
                  </a:lnTo>
                  <a:lnTo>
                    <a:pt x="198" y="596"/>
                  </a:lnTo>
                  <a:lnTo>
                    <a:pt x="208" y="608"/>
                  </a:lnTo>
                  <a:lnTo>
                    <a:pt x="219" y="620"/>
                  </a:lnTo>
                  <a:lnTo>
                    <a:pt x="231" y="630"/>
                  </a:lnTo>
                  <a:lnTo>
                    <a:pt x="216" y="648"/>
                  </a:lnTo>
                  <a:lnTo>
                    <a:pt x="203" y="637"/>
                  </a:lnTo>
                  <a:lnTo>
                    <a:pt x="191" y="624"/>
                  </a:lnTo>
                  <a:lnTo>
                    <a:pt x="179" y="611"/>
                  </a:lnTo>
                  <a:lnTo>
                    <a:pt x="169" y="596"/>
                  </a:lnTo>
                  <a:lnTo>
                    <a:pt x="159" y="581"/>
                  </a:lnTo>
                  <a:lnTo>
                    <a:pt x="151" y="565"/>
                  </a:lnTo>
                  <a:lnTo>
                    <a:pt x="142" y="548"/>
                  </a:lnTo>
                  <a:lnTo>
                    <a:pt x="136" y="529"/>
                  </a:lnTo>
                  <a:lnTo>
                    <a:pt x="158" y="521"/>
                  </a:lnTo>
                  <a:close/>
                  <a:moveTo>
                    <a:pt x="231" y="630"/>
                  </a:moveTo>
                  <a:lnTo>
                    <a:pt x="243" y="639"/>
                  </a:lnTo>
                  <a:lnTo>
                    <a:pt x="257" y="648"/>
                  </a:lnTo>
                  <a:lnTo>
                    <a:pt x="270" y="656"/>
                  </a:lnTo>
                  <a:lnTo>
                    <a:pt x="285" y="663"/>
                  </a:lnTo>
                  <a:lnTo>
                    <a:pt x="300" y="669"/>
                  </a:lnTo>
                  <a:lnTo>
                    <a:pt x="316" y="674"/>
                  </a:lnTo>
                  <a:lnTo>
                    <a:pt x="333" y="678"/>
                  </a:lnTo>
                  <a:lnTo>
                    <a:pt x="351" y="681"/>
                  </a:lnTo>
                  <a:lnTo>
                    <a:pt x="347" y="705"/>
                  </a:lnTo>
                  <a:lnTo>
                    <a:pt x="328" y="702"/>
                  </a:lnTo>
                  <a:lnTo>
                    <a:pt x="310" y="698"/>
                  </a:lnTo>
                  <a:lnTo>
                    <a:pt x="291" y="691"/>
                  </a:lnTo>
                  <a:lnTo>
                    <a:pt x="275" y="685"/>
                  </a:lnTo>
                  <a:lnTo>
                    <a:pt x="259" y="677"/>
                  </a:lnTo>
                  <a:lnTo>
                    <a:pt x="244" y="669"/>
                  </a:lnTo>
                  <a:lnTo>
                    <a:pt x="229" y="659"/>
                  </a:lnTo>
                  <a:lnTo>
                    <a:pt x="216" y="648"/>
                  </a:lnTo>
                  <a:lnTo>
                    <a:pt x="231" y="630"/>
                  </a:lnTo>
                  <a:close/>
                  <a:moveTo>
                    <a:pt x="361" y="693"/>
                  </a:moveTo>
                  <a:lnTo>
                    <a:pt x="360" y="699"/>
                  </a:lnTo>
                  <a:lnTo>
                    <a:pt x="357" y="703"/>
                  </a:lnTo>
                  <a:lnTo>
                    <a:pt x="353" y="705"/>
                  </a:lnTo>
                  <a:lnTo>
                    <a:pt x="347" y="705"/>
                  </a:lnTo>
                  <a:lnTo>
                    <a:pt x="350" y="693"/>
                  </a:lnTo>
                  <a:lnTo>
                    <a:pt x="361" y="69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5" name="Freeform 722"/>
            <p:cNvSpPr>
              <a:spLocks/>
            </p:cNvSpPr>
            <p:nvPr/>
          </p:nvSpPr>
          <p:spPr bwMode="auto">
            <a:xfrm>
              <a:off x="3014" y="1784"/>
              <a:ext cx="54" cy="127"/>
            </a:xfrm>
            <a:custGeom>
              <a:avLst/>
              <a:gdLst>
                <a:gd name="T0" fmla="*/ 12 w 300"/>
                <a:gd name="T1" fmla="*/ 24 h 636"/>
                <a:gd name="T2" fmla="*/ 12 w 300"/>
                <a:gd name="T3" fmla="*/ 21 h 636"/>
                <a:gd name="T4" fmla="*/ 11 w 300"/>
                <a:gd name="T5" fmla="*/ 17 h 636"/>
                <a:gd name="T6" fmla="*/ 10 w 300"/>
                <a:gd name="T7" fmla="*/ 13 h 636"/>
                <a:gd name="T8" fmla="*/ 10 w 300"/>
                <a:gd name="T9" fmla="*/ 11 h 636"/>
                <a:gd name="T10" fmla="*/ 9 w 300"/>
                <a:gd name="T11" fmla="*/ 8 h 636"/>
                <a:gd name="T12" fmla="*/ 8 w 300"/>
                <a:gd name="T13" fmla="*/ 6 h 636"/>
                <a:gd name="T14" fmla="*/ 7 w 300"/>
                <a:gd name="T15" fmla="*/ 4 h 636"/>
                <a:gd name="T16" fmla="*/ 6 w 300"/>
                <a:gd name="T17" fmla="*/ 2 h 636"/>
                <a:gd name="T18" fmla="*/ 5 w 300"/>
                <a:gd name="T19" fmla="*/ 1 h 636"/>
                <a:gd name="T20" fmla="*/ 5 w 300"/>
                <a:gd name="T21" fmla="*/ 1 h 636"/>
                <a:gd name="T22" fmla="*/ 4 w 300"/>
                <a:gd name="T23" fmla="*/ 1 h 636"/>
                <a:gd name="T24" fmla="*/ 3 w 300"/>
                <a:gd name="T25" fmla="*/ 0 h 636"/>
                <a:gd name="T26" fmla="*/ 3 w 300"/>
                <a:gd name="T27" fmla="*/ 0 h 636"/>
                <a:gd name="T28" fmla="*/ 2 w 300"/>
                <a:gd name="T29" fmla="*/ 0 h 636"/>
                <a:gd name="T30" fmla="*/ 1 w 300"/>
                <a:gd name="T31" fmla="*/ 0 h 636"/>
                <a:gd name="T32" fmla="*/ 0 w 300"/>
                <a:gd name="T33" fmla="*/ 0 h 636"/>
                <a:gd name="T34" fmla="*/ 1 w 300"/>
                <a:gd name="T35" fmla="*/ 2 h 636"/>
                <a:gd name="T36" fmla="*/ 2 w 300"/>
                <a:gd name="T37" fmla="*/ 4 h 636"/>
                <a:gd name="T38" fmla="*/ 2 w 300"/>
                <a:gd name="T39" fmla="*/ 7 h 636"/>
                <a:gd name="T40" fmla="*/ 3 w 300"/>
                <a:gd name="T41" fmla="*/ 9 h 636"/>
                <a:gd name="T42" fmla="*/ 4 w 300"/>
                <a:gd name="T43" fmla="*/ 11 h 636"/>
                <a:gd name="T44" fmla="*/ 4 w 300"/>
                <a:gd name="T45" fmla="*/ 14 h 636"/>
                <a:gd name="T46" fmla="*/ 5 w 300"/>
                <a:gd name="T47" fmla="*/ 16 h 636"/>
                <a:gd name="T48" fmla="*/ 5 w 300"/>
                <a:gd name="T49" fmla="*/ 18 h 636"/>
                <a:gd name="T50" fmla="*/ 5 w 300"/>
                <a:gd name="T51" fmla="*/ 20 h 636"/>
                <a:gd name="T52" fmla="*/ 6 w 300"/>
                <a:gd name="T53" fmla="*/ 21 h 636"/>
                <a:gd name="T54" fmla="*/ 6 w 300"/>
                <a:gd name="T55" fmla="*/ 22 h 636"/>
                <a:gd name="T56" fmla="*/ 7 w 300"/>
                <a:gd name="T57" fmla="*/ 23 h 636"/>
                <a:gd name="T58" fmla="*/ 8 w 300"/>
                <a:gd name="T59" fmla="*/ 24 h 636"/>
                <a:gd name="T60" fmla="*/ 9 w 300"/>
                <a:gd name="T61" fmla="*/ 24 h 636"/>
                <a:gd name="T62" fmla="*/ 10 w 300"/>
                <a:gd name="T63" fmla="*/ 25 h 636"/>
                <a:gd name="T64" fmla="*/ 11 w 300"/>
                <a:gd name="T65" fmla="*/ 25 h 6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0"/>
                <a:gd name="T100" fmla="*/ 0 h 636"/>
                <a:gd name="T101" fmla="*/ 300 w 300"/>
                <a:gd name="T102" fmla="*/ 636 h 6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0" h="636">
                  <a:moveTo>
                    <a:pt x="300" y="636"/>
                  </a:moveTo>
                  <a:lnTo>
                    <a:pt x="299" y="612"/>
                  </a:lnTo>
                  <a:lnTo>
                    <a:pt x="297" y="578"/>
                  </a:lnTo>
                  <a:lnTo>
                    <a:pt x="292" y="534"/>
                  </a:lnTo>
                  <a:lnTo>
                    <a:pt x="286" y="482"/>
                  </a:lnTo>
                  <a:lnTo>
                    <a:pt x="277" y="426"/>
                  </a:lnTo>
                  <a:lnTo>
                    <a:pt x="266" y="365"/>
                  </a:lnTo>
                  <a:lnTo>
                    <a:pt x="260" y="334"/>
                  </a:lnTo>
                  <a:lnTo>
                    <a:pt x="252" y="303"/>
                  </a:lnTo>
                  <a:lnTo>
                    <a:pt x="245" y="272"/>
                  </a:lnTo>
                  <a:lnTo>
                    <a:pt x="236" y="240"/>
                  </a:lnTo>
                  <a:lnTo>
                    <a:pt x="226" y="211"/>
                  </a:lnTo>
                  <a:lnTo>
                    <a:pt x="217" y="182"/>
                  </a:lnTo>
                  <a:lnTo>
                    <a:pt x="206" y="155"/>
                  </a:lnTo>
                  <a:lnTo>
                    <a:pt x="195" y="129"/>
                  </a:lnTo>
                  <a:lnTo>
                    <a:pt x="183" y="104"/>
                  </a:lnTo>
                  <a:lnTo>
                    <a:pt x="170" y="83"/>
                  </a:lnTo>
                  <a:lnTo>
                    <a:pt x="156" y="62"/>
                  </a:lnTo>
                  <a:lnTo>
                    <a:pt x="142" y="45"/>
                  </a:lnTo>
                  <a:lnTo>
                    <a:pt x="135" y="36"/>
                  </a:lnTo>
                  <a:lnTo>
                    <a:pt x="127" y="30"/>
                  </a:lnTo>
                  <a:lnTo>
                    <a:pt x="119" y="23"/>
                  </a:lnTo>
                  <a:lnTo>
                    <a:pt x="112" y="17"/>
                  </a:lnTo>
                  <a:lnTo>
                    <a:pt x="103" y="13"/>
                  </a:lnTo>
                  <a:lnTo>
                    <a:pt x="95" y="8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69" y="1"/>
                  </a:lnTo>
                  <a:lnTo>
                    <a:pt x="59" y="0"/>
                  </a:lnTo>
                  <a:lnTo>
                    <a:pt x="50" y="1"/>
                  </a:lnTo>
                  <a:lnTo>
                    <a:pt x="41" y="2"/>
                  </a:lnTo>
                  <a:lnTo>
                    <a:pt x="31" y="4"/>
                  </a:lnTo>
                  <a:lnTo>
                    <a:pt x="20" y="7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14" y="47"/>
                  </a:lnTo>
                  <a:lnTo>
                    <a:pt x="27" y="78"/>
                  </a:lnTo>
                  <a:lnTo>
                    <a:pt x="38" y="109"/>
                  </a:lnTo>
                  <a:lnTo>
                    <a:pt x="49" y="139"/>
                  </a:lnTo>
                  <a:lnTo>
                    <a:pt x="60" y="169"/>
                  </a:lnTo>
                  <a:lnTo>
                    <a:pt x="70" y="198"/>
                  </a:lnTo>
                  <a:lnTo>
                    <a:pt x="78" y="229"/>
                  </a:lnTo>
                  <a:lnTo>
                    <a:pt x="87" y="258"/>
                  </a:lnTo>
                  <a:lnTo>
                    <a:pt x="95" y="287"/>
                  </a:lnTo>
                  <a:lnTo>
                    <a:pt x="101" y="316"/>
                  </a:lnTo>
                  <a:lnTo>
                    <a:pt x="106" y="344"/>
                  </a:lnTo>
                  <a:lnTo>
                    <a:pt x="112" y="372"/>
                  </a:lnTo>
                  <a:lnTo>
                    <a:pt x="115" y="400"/>
                  </a:lnTo>
                  <a:lnTo>
                    <a:pt x="118" y="427"/>
                  </a:lnTo>
                  <a:lnTo>
                    <a:pt x="120" y="454"/>
                  </a:lnTo>
                  <a:lnTo>
                    <a:pt x="122" y="481"/>
                  </a:lnTo>
                  <a:lnTo>
                    <a:pt x="128" y="497"/>
                  </a:lnTo>
                  <a:lnTo>
                    <a:pt x="135" y="513"/>
                  </a:lnTo>
                  <a:lnTo>
                    <a:pt x="142" y="528"/>
                  </a:lnTo>
                  <a:lnTo>
                    <a:pt x="150" y="542"/>
                  </a:lnTo>
                  <a:lnTo>
                    <a:pt x="158" y="554"/>
                  </a:lnTo>
                  <a:lnTo>
                    <a:pt x="168" y="566"/>
                  </a:lnTo>
                  <a:lnTo>
                    <a:pt x="178" y="577"/>
                  </a:lnTo>
                  <a:lnTo>
                    <a:pt x="189" y="587"/>
                  </a:lnTo>
                  <a:lnTo>
                    <a:pt x="199" y="596"/>
                  </a:lnTo>
                  <a:lnTo>
                    <a:pt x="212" y="604"/>
                  </a:lnTo>
                  <a:lnTo>
                    <a:pt x="225" y="612"/>
                  </a:lnTo>
                  <a:lnTo>
                    <a:pt x="238" y="618"/>
                  </a:lnTo>
                  <a:lnTo>
                    <a:pt x="252" y="624"/>
                  </a:lnTo>
                  <a:lnTo>
                    <a:pt x="267" y="629"/>
                  </a:lnTo>
                  <a:lnTo>
                    <a:pt x="284" y="632"/>
                  </a:lnTo>
                  <a:lnTo>
                    <a:pt x="300" y="6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6" name="Freeform 723"/>
            <p:cNvSpPr>
              <a:spLocks noEditPoints="1"/>
            </p:cNvSpPr>
            <p:nvPr/>
          </p:nvSpPr>
          <p:spPr bwMode="auto">
            <a:xfrm>
              <a:off x="3006" y="1780"/>
              <a:ext cx="66" cy="134"/>
            </a:xfrm>
            <a:custGeom>
              <a:avLst/>
              <a:gdLst>
                <a:gd name="T0" fmla="*/ 13 w 324"/>
                <a:gd name="T1" fmla="*/ 26 h 660"/>
                <a:gd name="T2" fmla="*/ 12 w 324"/>
                <a:gd name="T3" fmla="*/ 26 h 660"/>
                <a:gd name="T4" fmla="*/ 12 w 324"/>
                <a:gd name="T5" fmla="*/ 26 h 660"/>
                <a:gd name="T6" fmla="*/ 13 w 324"/>
                <a:gd name="T7" fmla="*/ 25 h 660"/>
                <a:gd name="T8" fmla="*/ 12 w 324"/>
                <a:gd name="T9" fmla="*/ 24 h 660"/>
                <a:gd name="T10" fmla="*/ 12 w 324"/>
                <a:gd name="T11" fmla="*/ 23 h 660"/>
                <a:gd name="T12" fmla="*/ 13 w 324"/>
                <a:gd name="T13" fmla="*/ 25 h 660"/>
                <a:gd name="T14" fmla="*/ 11 w 324"/>
                <a:gd name="T15" fmla="*/ 20 h 660"/>
                <a:gd name="T16" fmla="*/ 10 w 324"/>
                <a:gd name="T17" fmla="*/ 14 h 660"/>
                <a:gd name="T18" fmla="*/ 11 w 324"/>
                <a:gd name="T19" fmla="*/ 12 h 660"/>
                <a:gd name="T20" fmla="*/ 12 w 324"/>
                <a:gd name="T21" fmla="*/ 19 h 660"/>
                <a:gd name="T22" fmla="*/ 11 w 324"/>
                <a:gd name="T23" fmla="*/ 23 h 660"/>
                <a:gd name="T24" fmla="*/ 8 w 324"/>
                <a:gd name="T25" fmla="*/ 6 h 660"/>
                <a:gd name="T26" fmla="*/ 8 w 324"/>
                <a:gd name="T27" fmla="*/ 4 h 660"/>
                <a:gd name="T28" fmla="*/ 9 w 324"/>
                <a:gd name="T29" fmla="*/ 7 h 660"/>
                <a:gd name="T30" fmla="*/ 7 w 324"/>
                <a:gd name="T31" fmla="*/ 4 h 660"/>
                <a:gd name="T32" fmla="*/ 6 w 324"/>
                <a:gd name="T33" fmla="*/ 3 h 660"/>
                <a:gd name="T34" fmla="*/ 5 w 324"/>
                <a:gd name="T35" fmla="*/ 2 h 660"/>
                <a:gd name="T36" fmla="*/ 6 w 324"/>
                <a:gd name="T37" fmla="*/ 2 h 660"/>
                <a:gd name="T38" fmla="*/ 8 w 324"/>
                <a:gd name="T39" fmla="*/ 3 h 660"/>
                <a:gd name="T40" fmla="*/ 4 w 324"/>
                <a:gd name="T41" fmla="*/ 1 h 660"/>
                <a:gd name="T42" fmla="*/ 3 w 324"/>
                <a:gd name="T43" fmla="*/ 1 h 660"/>
                <a:gd name="T44" fmla="*/ 1 w 324"/>
                <a:gd name="T45" fmla="*/ 0 h 660"/>
                <a:gd name="T46" fmla="*/ 3 w 324"/>
                <a:gd name="T47" fmla="*/ 0 h 660"/>
                <a:gd name="T48" fmla="*/ 5 w 324"/>
                <a:gd name="T49" fmla="*/ 1 h 660"/>
                <a:gd name="T50" fmla="*/ 1 w 324"/>
                <a:gd name="T51" fmla="*/ 2 h 660"/>
                <a:gd name="T52" fmla="*/ 2 w 324"/>
                <a:gd name="T53" fmla="*/ 1 h 660"/>
                <a:gd name="T54" fmla="*/ 0 w 324"/>
                <a:gd name="T55" fmla="*/ 1 h 660"/>
                <a:gd name="T56" fmla="*/ 1 w 324"/>
                <a:gd name="T57" fmla="*/ 1 h 660"/>
                <a:gd name="T58" fmla="*/ 1 w 324"/>
                <a:gd name="T59" fmla="*/ 1 h 660"/>
                <a:gd name="T60" fmla="*/ 1 w 324"/>
                <a:gd name="T61" fmla="*/ 1 h 660"/>
                <a:gd name="T62" fmla="*/ 1 w 324"/>
                <a:gd name="T63" fmla="*/ 2 h 660"/>
                <a:gd name="T64" fmla="*/ 0 w 324"/>
                <a:gd name="T65" fmla="*/ 2 h 660"/>
                <a:gd name="T66" fmla="*/ 2 w 324"/>
                <a:gd name="T67" fmla="*/ 2 h 660"/>
                <a:gd name="T68" fmla="*/ 2 w 324"/>
                <a:gd name="T69" fmla="*/ 4 h 660"/>
                <a:gd name="T70" fmla="*/ 1 w 324"/>
                <a:gd name="T71" fmla="*/ 3 h 660"/>
                <a:gd name="T72" fmla="*/ 2 w 324"/>
                <a:gd name="T73" fmla="*/ 5 h 660"/>
                <a:gd name="T74" fmla="*/ 4 w 324"/>
                <a:gd name="T75" fmla="*/ 8 h 660"/>
                <a:gd name="T76" fmla="*/ 3 w 324"/>
                <a:gd name="T77" fmla="*/ 11 h 660"/>
                <a:gd name="T78" fmla="*/ 2 w 324"/>
                <a:gd name="T79" fmla="*/ 8 h 660"/>
                <a:gd name="T80" fmla="*/ 1 w 324"/>
                <a:gd name="T81" fmla="*/ 4 h 660"/>
                <a:gd name="T82" fmla="*/ 3 w 324"/>
                <a:gd name="T83" fmla="*/ 11 h 660"/>
                <a:gd name="T84" fmla="*/ 4 w 324"/>
                <a:gd name="T85" fmla="*/ 11 h 660"/>
                <a:gd name="T86" fmla="*/ 4 w 324"/>
                <a:gd name="T87" fmla="*/ 12 h 660"/>
                <a:gd name="T88" fmla="*/ 5 w 324"/>
                <a:gd name="T89" fmla="*/ 12 h 660"/>
                <a:gd name="T90" fmla="*/ 5 w 324"/>
                <a:gd name="T91" fmla="*/ 13 h 660"/>
                <a:gd name="T92" fmla="*/ 5 w 324"/>
                <a:gd name="T93" fmla="*/ 12 h 660"/>
                <a:gd name="T94" fmla="*/ 6 w 324"/>
                <a:gd name="T95" fmla="*/ 18 h 660"/>
                <a:gd name="T96" fmla="*/ 5 w 324"/>
                <a:gd name="T97" fmla="*/ 17 h 660"/>
                <a:gd name="T98" fmla="*/ 5 w 324"/>
                <a:gd name="T99" fmla="*/ 20 h 660"/>
                <a:gd name="T100" fmla="*/ 5 w 324"/>
                <a:gd name="T101" fmla="*/ 20 h 660"/>
                <a:gd name="T102" fmla="*/ 6 w 324"/>
                <a:gd name="T103" fmla="*/ 21 h 660"/>
                <a:gd name="T104" fmla="*/ 8 w 324"/>
                <a:gd name="T105" fmla="*/ 23 h 660"/>
                <a:gd name="T106" fmla="*/ 7 w 324"/>
                <a:gd name="T107" fmla="*/ 23 h 660"/>
                <a:gd name="T108" fmla="*/ 5 w 324"/>
                <a:gd name="T109" fmla="*/ 21 h 660"/>
                <a:gd name="T110" fmla="*/ 8 w 324"/>
                <a:gd name="T111" fmla="*/ 24 h 660"/>
                <a:gd name="T112" fmla="*/ 10 w 324"/>
                <a:gd name="T113" fmla="*/ 25 h 660"/>
                <a:gd name="T114" fmla="*/ 12 w 324"/>
                <a:gd name="T115" fmla="*/ 25 h 660"/>
                <a:gd name="T116" fmla="*/ 10 w 324"/>
                <a:gd name="T117" fmla="*/ 26 h 660"/>
                <a:gd name="T118" fmla="*/ 8 w 324"/>
                <a:gd name="T119" fmla="*/ 25 h 660"/>
                <a:gd name="T120" fmla="*/ 13 w 324"/>
                <a:gd name="T121" fmla="*/ 26 h 660"/>
                <a:gd name="T122" fmla="*/ 12 w 324"/>
                <a:gd name="T123" fmla="*/ 26 h 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4"/>
                <a:gd name="T187" fmla="*/ 0 h 660"/>
                <a:gd name="T188" fmla="*/ 324 w 324"/>
                <a:gd name="T189" fmla="*/ 660 h 6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4" h="660">
                  <a:moveTo>
                    <a:pt x="300" y="648"/>
                  </a:moveTo>
                  <a:lnTo>
                    <a:pt x="300" y="647"/>
                  </a:lnTo>
                  <a:lnTo>
                    <a:pt x="324" y="647"/>
                  </a:lnTo>
                  <a:lnTo>
                    <a:pt x="324" y="648"/>
                  </a:lnTo>
                  <a:lnTo>
                    <a:pt x="300" y="648"/>
                  </a:lnTo>
                  <a:close/>
                  <a:moveTo>
                    <a:pt x="300" y="647"/>
                  </a:moveTo>
                  <a:lnTo>
                    <a:pt x="300" y="646"/>
                  </a:lnTo>
                  <a:lnTo>
                    <a:pt x="312" y="647"/>
                  </a:lnTo>
                  <a:lnTo>
                    <a:pt x="300" y="647"/>
                  </a:lnTo>
                  <a:close/>
                  <a:moveTo>
                    <a:pt x="300" y="646"/>
                  </a:moveTo>
                  <a:lnTo>
                    <a:pt x="299" y="635"/>
                  </a:lnTo>
                  <a:lnTo>
                    <a:pt x="299" y="620"/>
                  </a:lnTo>
                  <a:lnTo>
                    <a:pt x="323" y="619"/>
                  </a:lnTo>
                  <a:lnTo>
                    <a:pt x="324" y="634"/>
                  </a:lnTo>
                  <a:lnTo>
                    <a:pt x="324" y="647"/>
                  </a:lnTo>
                  <a:lnTo>
                    <a:pt x="300" y="646"/>
                  </a:lnTo>
                  <a:close/>
                  <a:moveTo>
                    <a:pt x="299" y="620"/>
                  </a:moveTo>
                  <a:lnTo>
                    <a:pt x="298" y="610"/>
                  </a:lnTo>
                  <a:lnTo>
                    <a:pt x="298" y="600"/>
                  </a:lnTo>
                  <a:lnTo>
                    <a:pt x="297" y="589"/>
                  </a:lnTo>
                  <a:lnTo>
                    <a:pt x="296" y="579"/>
                  </a:lnTo>
                  <a:lnTo>
                    <a:pt x="319" y="576"/>
                  </a:lnTo>
                  <a:lnTo>
                    <a:pt x="320" y="587"/>
                  </a:lnTo>
                  <a:lnTo>
                    <a:pt x="321" y="598"/>
                  </a:lnTo>
                  <a:lnTo>
                    <a:pt x="323" y="609"/>
                  </a:lnTo>
                  <a:lnTo>
                    <a:pt x="323" y="619"/>
                  </a:lnTo>
                  <a:lnTo>
                    <a:pt x="299" y="620"/>
                  </a:lnTo>
                  <a:close/>
                  <a:moveTo>
                    <a:pt x="296" y="579"/>
                  </a:moveTo>
                  <a:lnTo>
                    <a:pt x="292" y="546"/>
                  </a:lnTo>
                  <a:lnTo>
                    <a:pt x="288" y="511"/>
                  </a:lnTo>
                  <a:lnTo>
                    <a:pt x="283" y="472"/>
                  </a:lnTo>
                  <a:lnTo>
                    <a:pt x="276" y="431"/>
                  </a:lnTo>
                  <a:lnTo>
                    <a:pt x="269" y="387"/>
                  </a:lnTo>
                  <a:lnTo>
                    <a:pt x="259" y="344"/>
                  </a:lnTo>
                  <a:lnTo>
                    <a:pt x="248" y="300"/>
                  </a:lnTo>
                  <a:lnTo>
                    <a:pt x="236" y="256"/>
                  </a:lnTo>
                  <a:lnTo>
                    <a:pt x="260" y="249"/>
                  </a:lnTo>
                  <a:lnTo>
                    <a:pt x="272" y="293"/>
                  </a:lnTo>
                  <a:lnTo>
                    <a:pt x="283" y="338"/>
                  </a:lnTo>
                  <a:lnTo>
                    <a:pt x="292" y="383"/>
                  </a:lnTo>
                  <a:lnTo>
                    <a:pt x="300" y="426"/>
                  </a:lnTo>
                  <a:lnTo>
                    <a:pt x="306" y="468"/>
                  </a:lnTo>
                  <a:lnTo>
                    <a:pt x="312" y="507"/>
                  </a:lnTo>
                  <a:lnTo>
                    <a:pt x="316" y="544"/>
                  </a:lnTo>
                  <a:lnTo>
                    <a:pt x="319" y="576"/>
                  </a:lnTo>
                  <a:lnTo>
                    <a:pt x="296" y="579"/>
                  </a:lnTo>
                  <a:close/>
                  <a:moveTo>
                    <a:pt x="236" y="256"/>
                  </a:moveTo>
                  <a:lnTo>
                    <a:pt x="223" y="216"/>
                  </a:lnTo>
                  <a:lnTo>
                    <a:pt x="209" y="178"/>
                  </a:lnTo>
                  <a:lnTo>
                    <a:pt x="203" y="161"/>
                  </a:lnTo>
                  <a:lnTo>
                    <a:pt x="194" y="143"/>
                  </a:lnTo>
                  <a:lnTo>
                    <a:pt x="186" y="127"/>
                  </a:lnTo>
                  <a:lnTo>
                    <a:pt x="178" y="111"/>
                  </a:lnTo>
                  <a:lnTo>
                    <a:pt x="199" y="99"/>
                  </a:lnTo>
                  <a:lnTo>
                    <a:pt x="208" y="115"/>
                  </a:lnTo>
                  <a:lnTo>
                    <a:pt x="217" y="133"/>
                  </a:lnTo>
                  <a:lnTo>
                    <a:pt x="224" y="151"/>
                  </a:lnTo>
                  <a:lnTo>
                    <a:pt x="232" y="169"/>
                  </a:lnTo>
                  <a:lnTo>
                    <a:pt x="247" y="208"/>
                  </a:lnTo>
                  <a:lnTo>
                    <a:pt x="260" y="249"/>
                  </a:lnTo>
                  <a:lnTo>
                    <a:pt x="236" y="256"/>
                  </a:lnTo>
                  <a:close/>
                  <a:moveTo>
                    <a:pt x="178" y="111"/>
                  </a:moveTo>
                  <a:lnTo>
                    <a:pt x="171" y="99"/>
                  </a:lnTo>
                  <a:lnTo>
                    <a:pt x="164" y="88"/>
                  </a:lnTo>
                  <a:lnTo>
                    <a:pt x="156" y="79"/>
                  </a:lnTo>
                  <a:lnTo>
                    <a:pt x="149" y="69"/>
                  </a:lnTo>
                  <a:lnTo>
                    <a:pt x="141" y="60"/>
                  </a:lnTo>
                  <a:lnTo>
                    <a:pt x="132" y="52"/>
                  </a:lnTo>
                  <a:lnTo>
                    <a:pt x="125" y="45"/>
                  </a:lnTo>
                  <a:lnTo>
                    <a:pt x="116" y="39"/>
                  </a:lnTo>
                  <a:lnTo>
                    <a:pt x="129" y="18"/>
                  </a:lnTo>
                  <a:lnTo>
                    <a:pt x="139" y="26"/>
                  </a:lnTo>
                  <a:lnTo>
                    <a:pt x="149" y="33"/>
                  </a:lnTo>
                  <a:lnTo>
                    <a:pt x="157" y="42"/>
                  </a:lnTo>
                  <a:lnTo>
                    <a:pt x="167" y="52"/>
                  </a:lnTo>
                  <a:lnTo>
                    <a:pt x="175" y="62"/>
                  </a:lnTo>
                  <a:lnTo>
                    <a:pt x="183" y="74"/>
                  </a:lnTo>
                  <a:lnTo>
                    <a:pt x="192" y="86"/>
                  </a:lnTo>
                  <a:lnTo>
                    <a:pt x="199" y="99"/>
                  </a:lnTo>
                  <a:lnTo>
                    <a:pt x="178" y="111"/>
                  </a:lnTo>
                  <a:close/>
                  <a:moveTo>
                    <a:pt x="116" y="39"/>
                  </a:moveTo>
                  <a:lnTo>
                    <a:pt x="108" y="34"/>
                  </a:lnTo>
                  <a:lnTo>
                    <a:pt x="100" y="30"/>
                  </a:lnTo>
                  <a:lnTo>
                    <a:pt x="91" y="27"/>
                  </a:lnTo>
                  <a:lnTo>
                    <a:pt x="82" y="26"/>
                  </a:lnTo>
                  <a:lnTo>
                    <a:pt x="73" y="25"/>
                  </a:lnTo>
                  <a:lnTo>
                    <a:pt x="63" y="25"/>
                  </a:lnTo>
                  <a:lnTo>
                    <a:pt x="55" y="26"/>
                  </a:lnTo>
                  <a:lnTo>
                    <a:pt x="44" y="28"/>
                  </a:lnTo>
                  <a:lnTo>
                    <a:pt x="37" y="4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74" y="0"/>
                  </a:lnTo>
                  <a:lnTo>
                    <a:pt x="86" y="1"/>
                  </a:lnTo>
                  <a:lnTo>
                    <a:pt x="97" y="3"/>
                  </a:lnTo>
                  <a:lnTo>
                    <a:pt x="109" y="7"/>
                  </a:lnTo>
                  <a:lnTo>
                    <a:pt x="120" y="13"/>
                  </a:lnTo>
                  <a:lnTo>
                    <a:pt x="129" y="18"/>
                  </a:lnTo>
                  <a:lnTo>
                    <a:pt x="116" y="39"/>
                  </a:lnTo>
                  <a:close/>
                  <a:moveTo>
                    <a:pt x="44" y="28"/>
                  </a:moveTo>
                  <a:lnTo>
                    <a:pt x="31" y="33"/>
                  </a:lnTo>
                  <a:lnTo>
                    <a:pt x="18" y="40"/>
                  </a:lnTo>
                  <a:lnTo>
                    <a:pt x="6" y="18"/>
                  </a:lnTo>
                  <a:lnTo>
                    <a:pt x="22" y="11"/>
                  </a:lnTo>
                  <a:lnTo>
                    <a:pt x="37" y="4"/>
                  </a:lnTo>
                  <a:lnTo>
                    <a:pt x="44" y="28"/>
                  </a:lnTo>
                  <a:close/>
                  <a:moveTo>
                    <a:pt x="1" y="34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1"/>
                  </a:lnTo>
                  <a:lnTo>
                    <a:pt x="6" y="18"/>
                  </a:lnTo>
                  <a:lnTo>
                    <a:pt x="12" y="29"/>
                  </a:lnTo>
                  <a:lnTo>
                    <a:pt x="1" y="34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2" y="29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7" y="31"/>
                  </a:lnTo>
                  <a:lnTo>
                    <a:pt x="30" y="40"/>
                  </a:lnTo>
                  <a:lnTo>
                    <a:pt x="34" y="48"/>
                  </a:lnTo>
                  <a:lnTo>
                    <a:pt x="39" y="59"/>
                  </a:lnTo>
                  <a:lnTo>
                    <a:pt x="16" y="68"/>
                  </a:lnTo>
                  <a:lnTo>
                    <a:pt x="13" y="61"/>
                  </a:lnTo>
                  <a:lnTo>
                    <a:pt x="9" y="53"/>
                  </a:lnTo>
                  <a:lnTo>
                    <a:pt x="5" y="44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39" y="59"/>
                  </a:moveTo>
                  <a:lnTo>
                    <a:pt x="42" y="68"/>
                  </a:lnTo>
                  <a:lnTo>
                    <a:pt x="46" y="76"/>
                  </a:lnTo>
                  <a:lnTo>
                    <a:pt x="49" y="85"/>
                  </a:lnTo>
                  <a:lnTo>
                    <a:pt x="53" y="94"/>
                  </a:lnTo>
                  <a:lnTo>
                    <a:pt x="30" y="102"/>
                  </a:lnTo>
                  <a:lnTo>
                    <a:pt x="27" y="93"/>
                  </a:lnTo>
                  <a:lnTo>
                    <a:pt x="22" y="85"/>
                  </a:lnTo>
                  <a:lnTo>
                    <a:pt x="19" y="76"/>
                  </a:lnTo>
                  <a:lnTo>
                    <a:pt x="16" y="68"/>
                  </a:lnTo>
                  <a:lnTo>
                    <a:pt x="39" y="59"/>
                  </a:lnTo>
                  <a:close/>
                  <a:moveTo>
                    <a:pt x="53" y="94"/>
                  </a:moveTo>
                  <a:lnTo>
                    <a:pt x="61" y="115"/>
                  </a:lnTo>
                  <a:lnTo>
                    <a:pt x="70" y="137"/>
                  </a:lnTo>
                  <a:lnTo>
                    <a:pt x="77" y="158"/>
                  </a:lnTo>
                  <a:lnTo>
                    <a:pt x="85" y="180"/>
                  </a:lnTo>
                  <a:lnTo>
                    <a:pt x="91" y="202"/>
                  </a:lnTo>
                  <a:lnTo>
                    <a:pt x="99" y="223"/>
                  </a:lnTo>
                  <a:lnTo>
                    <a:pt x="104" y="245"/>
                  </a:lnTo>
                  <a:lnTo>
                    <a:pt x="111" y="266"/>
                  </a:lnTo>
                  <a:lnTo>
                    <a:pt x="87" y="273"/>
                  </a:lnTo>
                  <a:lnTo>
                    <a:pt x="82" y="251"/>
                  </a:lnTo>
                  <a:lnTo>
                    <a:pt x="75" y="231"/>
                  </a:lnTo>
                  <a:lnTo>
                    <a:pt x="69" y="209"/>
                  </a:lnTo>
                  <a:lnTo>
                    <a:pt x="62" y="189"/>
                  </a:lnTo>
                  <a:lnTo>
                    <a:pt x="55" y="167"/>
                  </a:lnTo>
                  <a:lnTo>
                    <a:pt x="47" y="146"/>
                  </a:lnTo>
                  <a:lnTo>
                    <a:pt x="39" y="124"/>
                  </a:lnTo>
                  <a:lnTo>
                    <a:pt x="30" y="102"/>
                  </a:lnTo>
                  <a:lnTo>
                    <a:pt x="53" y="94"/>
                  </a:lnTo>
                  <a:close/>
                  <a:moveTo>
                    <a:pt x="111" y="266"/>
                  </a:moveTo>
                  <a:lnTo>
                    <a:pt x="111" y="268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111" y="266"/>
                  </a:lnTo>
                  <a:close/>
                  <a:moveTo>
                    <a:pt x="111" y="268"/>
                  </a:moveTo>
                  <a:lnTo>
                    <a:pt x="113" y="277"/>
                  </a:lnTo>
                  <a:lnTo>
                    <a:pt x="115" y="286"/>
                  </a:lnTo>
                  <a:lnTo>
                    <a:pt x="117" y="293"/>
                  </a:lnTo>
                  <a:lnTo>
                    <a:pt x="120" y="301"/>
                  </a:lnTo>
                  <a:lnTo>
                    <a:pt x="96" y="305"/>
                  </a:lnTo>
                  <a:lnTo>
                    <a:pt x="91" y="288"/>
                  </a:lnTo>
                  <a:lnTo>
                    <a:pt x="87" y="274"/>
                  </a:lnTo>
                  <a:lnTo>
                    <a:pt x="111" y="268"/>
                  </a:lnTo>
                  <a:close/>
                  <a:moveTo>
                    <a:pt x="120" y="301"/>
                  </a:moveTo>
                  <a:lnTo>
                    <a:pt x="121" y="309"/>
                  </a:lnTo>
                  <a:lnTo>
                    <a:pt x="123" y="316"/>
                  </a:lnTo>
                  <a:lnTo>
                    <a:pt x="125" y="325"/>
                  </a:lnTo>
                  <a:lnTo>
                    <a:pt x="126" y="333"/>
                  </a:lnTo>
                  <a:lnTo>
                    <a:pt x="102" y="338"/>
                  </a:lnTo>
                  <a:lnTo>
                    <a:pt x="99" y="323"/>
                  </a:lnTo>
                  <a:lnTo>
                    <a:pt x="96" y="305"/>
                  </a:lnTo>
                  <a:lnTo>
                    <a:pt x="120" y="301"/>
                  </a:lnTo>
                  <a:close/>
                  <a:moveTo>
                    <a:pt x="126" y="333"/>
                  </a:moveTo>
                  <a:lnTo>
                    <a:pt x="134" y="374"/>
                  </a:lnTo>
                  <a:lnTo>
                    <a:pt x="140" y="414"/>
                  </a:lnTo>
                  <a:lnTo>
                    <a:pt x="143" y="454"/>
                  </a:lnTo>
                  <a:lnTo>
                    <a:pt x="145" y="492"/>
                  </a:lnTo>
                  <a:lnTo>
                    <a:pt x="122" y="493"/>
                  </a:lnTo>
                  <a:lnTo>
                    <a:pt x="120" y="455"/>
                  </a:lnTo>
                  <a:lnTo>
                    <a:pt x="115" y="418"/>
                  </a:lnTo>
                  <a:lnTo>
                    <a:pt x="110" y="378"/>
                  </a:lnTo>
                  <a:lnTo>
                    <a:pt x="102" y="338"/>
                  </a:lnTo>
                  <a:lnTo>
                    <a:pt x="126" y="333"/>
                  </a:lnTo>
                  <a:close/>
                  <a:moveTo>
                    <a:pt x="122" y="497"/>
                  </a:moveTo>
                  <a:lnTo>
                    <a:pt x="122" y="495"/>
                  </a:lnTo>
                  <a:lnTo>
                    <a:pt x="122" y="493"/>
                  </a:lnTo>
                  <a:lnTo>
                    <a:pt x="134" y="493"/>
                  </a:lnTo>
                  <a:lnTo>
                    <a:pt x="122" y="497"/>
                  </a:lnTo>
                  <a:close/>
                  <a:moveTo>
                    <a:pt x="145" y="489"/>
                  </a:moveTo>
                  <a:lnTo>
                    <a:pt x="151" y="505"/>
                  </a:lnTo>
                  <a:lnTo>
                    <a:pt x="157" y="519"/>
                  </a:lnTo>
                  <a:lnTo>
                    <a:pt x="164" y="533"/>
                  </a:lnTo>
                  <a:lnTo>
                    <a:pt x="171" y="546"/>
                  </a:lnTo>
                  <a:lnTo>
                    <a:pt x="180" y="558"/>
                  </a:lnTo>
                  <a:lnTo>
                    <a:pt x="189" y="570"/>
                  </a:lnTo>
                  <a:lnTo>
                    <a:pt x="198" y="581"/>
                  </a:lnTo>
                  <a:lnTo>
                    <a:pt x="208" y="589"/>
                  </a:lnTo>
                  <a:lnTo>
                    <a:pt x="192" y="608"/>
                  </a:lnTo>
                  <a:lnTo>
                    <a:pt x="181" y="598"/>
                  </a:lnTo>
                  <a:lnTo>
                    <a:pt x="170" y="586"/>
                  </a:lnTo>
                  <a:lnTo>
                    <a:pt x="161" y="573"/>
                  </a:lnTo>
                  <a:lnTo>
                    <a:pt x="152" y="560"/>
                  </a:lnTo>
                  <a:lnTo>
                    <a:pt x="143" y="546"/>
                  </a:lnTo>
                  <a:lnTo>
                    <a:pt x="136" y="530"/>
                  </a:lnTo>
                  <a:lnTo>
                    <a:pt x="128" y="514"/>
                  </a:lnTo>
                  <a:lnTo>
                    <a:pt x="122" y="497"/>
                  </a:lnTo>
                  <a:lnTo>
                    <a:pt x="145" y="489"/>
                  </a:lnTo>
                  <a:close/>
                  <a:moveTo>
                    <a:pt x="208" y="589"/>
                  </a:moveTo>
                  <a:lnTo>
                    <a:pt x="219" y="598"/>
                  </a:lnTo>
                  <a:lnTo>
                    <a:pt x="231" y="607"/>
                  </a:lnTo>
                  <a:lnTo>
                    <a:pt x="243" y="613"/>
                  </a:lnTo>
                  <a:lnTo>
                    <a:pt x="256" y="620"/>
                  </a:lnTo>
                  <a:lnTo>
                    <a:pt x="269" y="625"/>
                  </a:lnTo>
                  <a:lnTo>
                    <a:pt x="283" y="629"/>
                  </a:lnTo>
                  <a:lnTo>
                    <a:pt x="298" y="633"/>
                  </a:lnTo>
                  <a:lnTo>
                    <a:pt x="313" y="636"/>
                  </a:lnTo>
                  <a:lnTo>
                    <a:pt x="310" y="660"/>
                  </a:lnTo>
                  <a:lnTo>
                    <a:pt x="292" y="656"/>
                  </a:lnTo>
                  <a:lnTo>
                    <a:pt x="276" y="652"/>
                  </a:lnTo>
                  <a:lnTo>
                    <a:pt x="260" y="648"/>
                  </a:lnTo>
                  <a:lnTo>
                    <a:pt x="245" y="641"/>
                  </a:lnTo>
                  <a:lnTo>
                    <a:pt x="231" y="635"/>
                  </a:lnTo>
                  <a:lnTo>
                    <a:pt x="218" y="627"/>
                  </a:lnTo>
                  <a:lnTo>
                    <a:pt x="205" y="619"/>
                  </a:lnTo>
                  <a:lnTo>
                    <a:pt x="192" y="608"/>
                  </a:lnTo>
                  <a:lnTo>
                    <a:pt x="208" y="589"/>
                  </a:lnTo>
                  <a:close/>
                  <a:moveTo>
                    <a:pt x="324" y="648"/>
                  </a:moveTo>
                  <a:lnTo>
                    <a:pt x="323" y="653"/>
                  </a:lnTo>
                  <a:lnTo>
                    <a:pt x="319" y="656"/>
                  </a:lnTo>
                  <a:lnTo>
                    <a:pt x="315" y="660"/>
                  </a:lnTo>
                  <a:lnTo>
                    <a:pt x="310" y="660"/>
                  </a:lnTo>
                  <a:lnTo>
                    <a:pt x="312" y="648"/>
                  </a:lnTo>
                  <a:lnTo>
                    <a:pt x="324" y="6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7" name="Freeform 724"/>
            <p:cNvSpPr>
              <a:spLocks/>
            </p:cNvSpPr>
            <p:nvPr/>
          </p:nvSpPr>
          <p:spPr bwMode="auto">
            <a:xfrm>
              <a:off x="2987" y="1780"/>
              <a:ext cx="50" cy="119"/>
            </a:xfrm>
            <a:custGeom>
              <a:avLst/>
              <a:gdLst>
                <a:gd name="T0" fmla="*/ 10 w 268"/>
                <a:gd name="T1" fmla="*/ 23 h 597"/>
                <a:gd name="T2" fmla="*/ 10 w 268"/>
                <a:gd name="T3" fmla="*/ 20 h 597"/>
                <a:gd name="T4" fmla="*/ 10 w 268"/>
                <a:gd name="T5" fmla="*/ 16 h 597"/>
                <a:gd name="T6" fmla="*/ 9 w 268"/>
                <a:gd name="T7" fmla="*/ 13 h 597"/>
                <a:gd name="T8" fmla="*/ 9 w 268"/>
                <a:gd name="T9" fmla="*/ 10 h 597"/>
                <a:gd name="T10" fmla="*/ 8 w 268"/>
                <a:gd name="T11" fmla="*/ 8 h 597"/>
                <a:gd name="T12" fmla="*/ 7 w 268"/>
                <a:gd name="T13" fmla="*/ 6 h 597"/>
                <a:gd name="T14" fmla="*/ 6 w 268"/>
                <a:gd name="T15" fmla="*/ 4 h 597"/>
                <a:gd name="T16" fmla="*/ 5 w 268"/>
                <a:gd name="T17" fmla="*/ 2 h 597"/>
                <a:gd name="T18" fmla="*/ 5 w 268"/>
                <a:gd name="T19" fmla="*/ 1 h 597"/>
                <a:gd name="T20" fmla="*/ 4 w 268"/>
                <a:gd name="T21" fmla="*/ 1 h 597"/>
                <a:gd name="T22" fmla="*/ 4 w 268"/>
                <a:gd name="T23" fmla="*/ 0 h 597"/>
                <a:gd name="T24" fmla="*/ 3 w 268"/>
                <a:gd name="T25" fmla="*/ 0 h 597"/>
                <a:gd name="T26" fmla="*/ 2 w 268"/>
                <a:gd name="T27" fmla="*/ 0 h 597"/>
                <a:gd name="T28" fmla="*/ 2 w 268"/>
                <a:gd name="T29" fmla="*/ 0 h 597"/>
                <a:gd name="T30" fmla="*/ 1 w 268"/>
                <a:gd name="T31" fmla="*/ 0 h 597"/>
                <a:gd name="T32" fmla="*/ 0 w 268"/>
                <a:gd name="T33" fmla="*/ 0 h 597"/>
                <a:gd name="T34" fmla="*/ 1 w 268"/>
                <a:gd name="T35" fmla="*/ 2 h 597"/>
                <a:gd name="T36" fmla="*/ 1 w 268"/>
                <a:gd name="T37" fmla="*/ 4 h 597"/>
                <a:gd name="T38" fmla="*/ 2 w 268"/>
                <a:gd name="T39" fmla="*/ 6 h 597"/>
                <a:gd name="T40" fmla="*/ 3 w 268"/>
                <a:gd name="T41" fmla="*/ 9 h 597"/>
                <a:gd name="T42" fmla="*/ 3 w 268"/>
                <a:gd name="T43" fmla="*/ 11 h 597"/>
                <a:gd name="T44" fmla="*/ 4 w 268"/>
                <a:gd name="T45" fmla="*/ 13 h 597"/>
                <a:gd name="T46" fmla="*/ 4 w 268"/>
                <a:gd name="T47" fmla="*/ 15 h 597"/>
                <a:gd name="T48" fmla="*/ 4 w 268"/>
                <a:gd name="T49" fmla="*/ 17 h 597"/>
                <a:gd name="T50" fmla="*/ 5 w 268"/>
                <a:gd name="T51" fmla="*/ 19 h 597"/>
                <a:gd name="T52" fmla="*/ 5 w 268"/>
                <a:gd name="T53" fmla="*/ 20 h 597"/>
                <a:gd name="T54" fmla="*/ 6 w 268"/>
                <a:gd name="T55" fmla="*/ 21 h 597"/>
                <a:gd name="T56" fmla="*/ 6 w 268"/>
                <a:gd name="T57" fmla="*/ 22 h 597"/>
                <a:gd name="T58" fmla="*/ 7 w 268"/>
                <a:gd name="T59" fmla="*/ 23 h 597"/>
                <a:gd name="T60" fmla="*/ 8 w 268"/>
                <a:gd name="T61" fmla="*/ 23 h 597"/>
                <a:gd name="T62" fmla="*/ 9 w 268"/>
                <a:gd name="T63" fmla="*/ 24 h 597"/>
                <a:gd name="T64" fmla="*/ 10 w 268"/>
                <a:gd name="T65" fmla="*/ 24 h 5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8"/>
                <a:gd name="T100" fmla="*/ 0 h 597"/>
                <a:gd name="T101" fmla="*/ 268 w 268"/>
                <a:gd name="T102" fmla="*/ 597 h 5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8" h="597">
                  <a:moveTo>
                    <a:pt x="268" y="597"/>
                  </a:moveTo>
                  <a:lnTo>
                    <a:pt x="268" y="575"/>
                  </a:lnTo>
                  <a:lnTo>
                    <a:pt x="266" y="543"/>
                  </a:lnTo>
                  <a:lnTo>
                    <a:pt x="261" y="502"/>
                  </a:lnTo>
                  <a:lnTo>
                    <a:pt x="256" y="453"/>
                  </a:lnTo>
                  <a:lnTo>
                    <a:pt x="248" y="399"/>
                  </a:lnTo>
                  <a:lnTo>
                    <a:pt x="237" y="343"/>
                  </a:lnTo>
                  <a:lnTo>
                    <a:pt x="232" y="314"/>
                  </a:lnTo>
                  <a:lnTo>
                    <a:pt x="226" y="285"/>
                  </a:lnTo>
                  <a:lnTo>
                    <a:pt x="218" y="255"/>
                  </a:lnTo>
                  <a:lnTo>
                    <a:pt x="210" y="226"/>
                  </a:lnTo>
                  <a:lnTo>
                    <a:pt x="202" y="198"/>
                  </a:lnTo>
                  <a:lnTo>
                    <a:pt x="193" y="171"/>
                  </a:lnTo>
                  <a:lnTo>
                    <a:pt x="183" y="145"/>
                  </a:lnTo>
                  <a:lnTo>
                    <a:pt x="174" y="121"/>
                  </a:lnTo>
                  <a:lnTo>
                    <a:pt x="163" y="99"/>
                  </a:lnTo>
                  <a:lnTo>
                    <a:pt x="151" y="78"/>
                  </a:lnTo>
                  <a:lnTo>
                    <a:pt x="139" y="59"/>
                  </a:lnTo>
                  <a:lnTo>
                    <a:pt x="127" y="43"/>
                  </a:lnTo>
                  <a:lnTo>
                    <a:pt x="120" y="35"/>
                  </a:lnTo>
                  <a:lnTo>
                    <a:pt x="113" y="29"/>
                  </a:lnTo>
                  <a:lnTo>
                    <a:pt x="107" y="22"/>
                  </a:lnTo>
                  <a:lnTo>
                    <a:pt x="99" y="17"/>
                  </a:lnTo>
                  <a:lnTo>
                    <a:pt x="92" y="12"/>
                  </a:lnTo>
                  <a:lnTo>
                    <a:pt x="84" y="8"/>
                  </a:lnTo>
                  <a:lnTo>
                    <a:pt x="77" y="5"/>
                  </a:lnTo>
                  <a:lnTo>
                    <a:pt x="69" y="3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4" y="2"/>
                  </a:lnTo>
                  <a:lnTo>
                    <a:pt x="37" y="3"/>
                  </a:lnTo>
                  <a:lnTo>
                    <a:pt x="27" y="5"/>
                  </a:lnTo>
                  <a:lnTo>
                    <a:pt x="18" y="8"/>
                  </a:lnTo>
                  <a:lnTo>
                    <a:pt x="10" y="12"/>
                  </a:lnTo>
                  <a:lnTo>
                    <a:pt x="0" y="17"/>
                  </a:lnTo>
                  <a:lnTo>
                    <a:pt x="13" y="46"/>
                  </a:lnTo>
                  <a:lnTo>
                    <a:pt x="24" y="75"/>
                  </a:lnTo>
                  <a:lnTo>
                    <a:pt x="34" y="103"/>
                  </a:lnTo>
                  <a:lnTo>
                    <a:pt x="45" y="132"/>
                  </a:lnTo>
                  <a:lnTo>
                    <a:pt x="55" y="160"/>
                  </a:lnTo>
                  <a:lnTo>
                    <a:pt x="64" y="188"/>
                  </a:lnTo>
                  <a:lnTo>
                    <a:pt x="71" y="215"/>
                  </a:lnTo>
                  <a:lnTo>
                    <a:pt x="79" y="243"/>
                  </a:lnTo>
                  <a:lnTo>
                    <a:pt x="85" y="272"/>
                  </a:lnTo>
                  <a:lnTo>
                    <a:pt x="92" y="299"/>
                  </a:lnTo>
                  <a:lnTo>
                    <a:pt x="96" y="326"/>
                  </a:lnTo>
                  <a:lnTo>
                    <a:pt x="100" y="351"/>
                  </a:lnTo>
                  <a:lnTo>
                    <a:pt x="105" y="378"/>
                  </a:lnTo>
                  <a:lnTo>
                    <a:pt x="107" y="403"/>
                  </a:lnTo>
                  <a:lnTo>
                    <a:pt x="109" y="429"/>
                  </a:lnTo>
                  <a:lnTo>
                    <a:pt x="110" y="454"/>
                  </a:lnTo>
                  <a:lnTo>
                    <a:pt x="115" y="469"/>
                  </a:lnTo>
                  <a:lnTo>
                    <a:pt x="122" y="484"/>
                  </a:lnTo>
                  <a:lnTo>
                    <a:pt x="128" y="497"/>
                  </a:lnTo>
                  <a:lnTo>
                    <a:pt x="136" y="510"/>
                  </a:lnTo>
                  <a:lnTo>
                    <a:pt x="143" y="522"/>
                  </a:lnTo>
                  <a:lnTo>
                    <a:pt x="152" y="534"/>
                  </a:lnTo>
                  <a:lnTo>
                    <a:pt x="161" y="544"/>
                  </a:lnTo>
                  <a:lnTo>
                    <a:pt x="170" y="553"/>
                  </a:lnTo>
                  <a:lnTo>
                    <a:pt x="180" y="562"/>
                  </a:lnTo>
                  <a:lnTo>
                    <a:pt x="191" y="570"/>
                  </a:lnTo>
                  <a:lnTo>
                    <a:pt x="203" y="576"/>
                  </a:lnTo>
                  <a:lnTo>
                    <a:pt x="215" y="582"/>
                  </a:lnTo>
                  <a:lnTo>
                    <a:pt x="227" y="587"/>
                  </a:lnTo>
                  <a:lnTo>
                    <a:pt x="240" y="591"/>
                  </a:lnTo>
                  <a:lnTo>
                    <a:pt x="254" y="594"/>
                  </a:lnTo>
                  <a:lnTo>
                    <a:pt x="268" y="5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8" name="Freeform 725"/>
            <p:cNvSpPr>
              <a:spLocks noEditPoints="1"/>
            </p:cNvSpPr>
            <p:nvPr/>
          </p:nvSpPr>
          <p:spPr bwMode="auto">
            <a:xfrm>
              <a:off x="2979" y="1773"/>
              <a:ext cx="62" cy="127"/>
            </a:xfrm>
            <a:custGeom>
              <a:avLst/>
              <a:gdLst>
                <a:gd name="T0" fmla="*/ 12 w 293"/>
                <a:gd name="T1" fmla="*/ 24 h 620"/>
                <a:gd name="T2" fmla="*/ 11 w 293"/>
                <a:gd name="T3" fmla="*/ 24 h 620"/>
                <a:gd name="T4" fmla="*/ 12 w 293"/>
                <a:gd name="T5" fmla="*/ 24 h 620"/>
                <a:gd name="T6" fmla="*/ 11 w 293"/>
                <a:gd name="T7" fmla="*/ 23 h 620"/>
                <a:gd name="T8" fmla="*/ 12 w 293"/>
                <a:gd name="T9" fmla="*/ 22 h 620"/>
                <a:gd name="T10" fmla="*/ 12 w 293"/>
                <a:gd name="T11" fmla="*/ 23 h 620"/>
                <a:gd name="T12" fmla="*/ 10 w 293"/>
                <a:gd name="T13" fmla="*/ 19 h 620"/>
                <a:gd name="T14" fmla="*/ 9 w 293"/>
                <a:gd name="T15" fmla="*/ 13 h 620"/>
                <a:gd name="T16" fmla="*/ 10 w 293"/>
                <a:gd name="T17" fmla="*/ 11 h 620"/>
                <a:gd name="T18" fmla="*/ 11 w 293"/>
                <a:gd name="T19" fmla="*/ 18 h 620"/>
                <a:gd name="T20" fmla="*/ 11 w 293"/>
                <a:gd name="T21" fmla="*/ 22 h 620"/>
                <a:gd name="T22" fmla="*/ 7 w 293"/>
                <a:gd name="T23" fmla="*/ 6 h 620"/>
                <a:gd name="T24" fmla="*/ 7 w 293"/>
                <a:gd name="T25" fmla="*/ 3 h 620"/>
                <a:gd name="T26" fmla="*/ 8 w 293"/>
                <a:gd name="T27" fmla="*/ 6 h 620"/>
                <a:gd name="T28" fmla="*/ 9 w 293"/>
                <a:gd name="T29" fmla="*/ 9 h 620"/>
                <a:gd name="T30" fmla="*/ 5 w 293"/>
                <a:gd name="T31" fmla="*/ 2 h 620"/>
                <a:gd name="T32" fmla="*/ 4 w 293"/>
                <a:gd name="T33" fmla="*/ 1 h 620"/>
                <a:gd name="T34" fmla="*/ 5 w 293"/>
                <a:gd name="T35" fmla="*/ 1 h 620"/>
                <a:gd name="T36" fmla="*/ 6 w 293"/>
                <a:gd name="T37" fmla="*/ 4 h 620"/>
                <a:gd name="T38" fmla="*/ 3 w 293"/>
                <a:gd name="T39" fmla="*/ 1 h 620"/>
                <a:gd name="T40" fmla="*/ 2 w 293"/>
                <a:gd name="T41" fmla="*/ 1 h 620"/>
                <a:gd name="T42" fmla="*/ 2 w 293"/>
                <a:gd name="T43" fmla="*/ 0 h 620"/>
                <a:gd name="T44" fmla="*/ 4 w 293"/>
                <a:gd name="T45" fmla="*/ 0 h 620"/>
                <a:gd name="T46" fmla="*/ 2 w 293"/>
                <a:gd name="T47" fmla="*/ 1 h 620"/>
                <a:gd name="T48" fmla="*/ 1 w 293"/>
                <a:gd name="T49" fmla="*/ 1 h 620"/>
                <a:gd name="T50" fmla="*/ 2 w 293"/>
                <a:gd name="T51" fmla="*/ 1 h 620"/>
                <a:gd name="T52" fmla="*/ 0 w 293"/>
                <a:gd name="T53" fmla="*/ 1 h 620"/>
                <a:gd name="T54" fmla="*/ 1 w 293"/>
                <a:gd name="T55" fmla="*/ 1 h 620"/>
                <a:gd name="T56" fmla="*/ 1 w 293"/>
                <a:gd name="T57" fmla="*/ 1 h 620"/>
                <a:gd name="T58" fmla="*/ 1 w 293"/>
                <a:gd name="T59" fmla="*/ 2 h 620"/>
                <a:gd name="T60" fmla="*/ 0 w 293"/>
                <a:gd name="T61" fmla="*/ 1 h 620"/>
                <a:gd name="T62" fmla="*/ 2 w 293"/>
                <a:gd name="T63" fmla="*/ 3 h 620"/>
                <a:gd name="T64" fmla="*/ 1 w 293"/>
                <a:gd name="T65" fmla="*/ 3 h 620"/>
                <a:gd name="T66" fmla="*/ 2 w 293"/>
                <a:gd name="T67" fmla="*/ 4 h 620"/>
                <a:gd name="T68" fmla="*/ 3 w 293"/>
                <a:gd name="T69" fmla="*/ 8 h 620"/>
                <a:gd name="T70" fmla="*/ 3 w 293"/>
                <a:gd name="T71" fmla="*/ 10 h 620"/>
                <a:gd name="T72" fmla="*/ 1 w 293"/>
                <a:gd name="T73" fmla="*/ 4 h 620"/>
                <a:gd name="T74" fmla="*/ 4 w 293"/>
                <a:gd name="T75" fmla="*/ 10 h 620"/>
                <a:gd name="T76" fmla="*/ 4 w 293"/>
                <a:gd name="T77" fmla="*/ 10 h 620"/>
                <a:gd name="T78" fmla="*/ 3 w 293"/>
                <a:gd name="T79" fmla="*/ 12 h 620"/>
                <a:gd name="T80" fmla="*/ 4 w 293"/>
                <a:gd name="T81" fmla="*/ 11 h 620"/>
                <a:gd name="T82" fmla="*/ 4 w 293"/>
                <a:gd name="T83" fmla="*/ 12 h 620"/>
                <a:gd name="T84" fmla="*/ 5 w 293"/>
                <a:gd name="T85" fmla="*/ 14 h 620"/>
                <a:gd name="T86" fmla="*/ 4 w 293"/>
                <a:gd name="T87" fmla="*/ 19 h 620"/>
                <a:gd name="T88" fmla="*/ 4 w 293"/>
                <a:gd name="T89" fmla="*/ 13 h 620"/>
                <a:gd name="T90" fmla="*/ 4 w 293"/>
                <a:gd name="T91" fmla="*/ 19 h 620"/>
                <a:gd name="T92" fmla="*/ 6 w 293"/>
                <a:gd name="T93" fmla="*/ 19 h 620"/>
                <a:gd name="T94" fmla="*/ 7 w 293"/>
                <a:gd name="T95" fmla="*/ 21 h 620"/>
                <a:gd name="T96" fmla="*/ 7 w 293"/>
                <a:gd name="T97" fmla="*/ 23 h 620"/>
                <a:gd name="T98" fmla="*/ 6 w 293"/>
                <a:gd name="T99" fmla="*/ 21 h 620"/>
                <a:gd name="T100" fmla="*/ 4 w 293"/>
                <a:gd name="T101" fmla="*/ 19 h 620"/>
                <a:gd name="T102" fmla="*/ 8 w 293"/>
                <a:gd name="T103" fmla="*/ 23 h 620"/>
                <a:gd name="T104" fmla="*/ 10 w 293"/>
                <a:gd name="T105" fmla="*/ 24 h 620"/>
                <a:gd name="T106" fmla="*/ 11 w 293"/>
                <a:gd name="T107" fmla="*/ 25 h 620"/>
                <a:gd name="T108" fmla="*/ 8 w 293"/>
                <a:gd name="T109" fmla="*/ 24 h 620"/>
                <a:gd name="T110" fmla="*/ 8 w 293"/>
                <a:gd name="T111" fmla="*/ 22 h 620"/>
                <a:gd name="T112" fmla="*/ 11 w 293"/>
                <a:gd name="T113" fmla="*/ 25 h 6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93"/>
                <a:gd name="T172" fmla="*/ 0 h 620"/>
                <a:gd name="T173" fmla="*/ 293 w 293"/>
                <a:gd name="T174" fmla="*/ 620 h 6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93" h="620">
                  <a:moveTo>
                    <a:pt x="268" y="608"/>
                  </a:moveTo>
                  <a:lnTo>
                    <a:pt x="268" y="607"/>
                  </a:lnTo>
                  <a:lnTo>
                    <a:pt x="268" y="605"/>
                  </a:lnTo>
                  <a:lnTo>
                    <a:pt x="293" y="605"/>
                  </a:lnTo>
                  <a:lnTo>
                    <a:pt x="293" y="607"/>
                  </a:lnTo>
                  <a:lnTo>
                    <a:pt x="293" y="608"/>
                  </a:lnTo>
                  <a:lnTo>
                    <a:pt x="268" y="608"/>
                  </a:lnTo>
                  <a:close/>
                  <a:moveTo>
                    <a:pt x="268" y="605"/>
                  </a:moveTo>
                  <a:lnTo>
                    <a:pt x="268" y="595"/>
                  </a:lnTo>
                  <a:lnTo>
                    <a:pt x="267" y="580"/>
                  </a:lnTo>
                  <a:lnTo>
                    <a:pt x="292" y="578"/>
                  </a:lnTo>
                  <a:lnTo>
                    <a:pt x="292" y="594"/>
                  </a:lnTo>
                  <a:lnTo>
                    <a:pt x="293" y="605"/>
                  </a:lnTo>
                  <a:lnTo>
                    <a:pt x="268" y="605"/>
                  </a:lnTo>
                  <a:close/>
                  <a:moveTo>
                    <a:pt x="267" y="580"/>
                  </a:moveTo>
                  <a:lnTo>
                    <a:pt x="267" y="572"/>
                  </a:lnTo>
                  <a:lnTo>
                    <a:pt x="266" y="562"/>
                  </a:lnTo>
                  <a:lnTo>
                    <a:pt x="266" y="553"/>
                  </a:lnTo>
                  <a:lnTo>
                    <a:pt x="265" y="542"/>
                  </a:lnTo>
                  <a:lnTo>
                    <a:pt x="288" y="540"/>
                  </a:lnTo>
                  <a:lnTo>
                    <a:pt x="289" y="550"/>
                  </a:lnTo>
                  <a:lnTo>
                    <a:pt x="290" y="560"/>
                  </a:lnTo>
                  <a:lnTo>
                    <a:pt x="290" y="570"/>
                  </a:lnTo>
                  <a:lnTo>
                    <a:pt x="292" y="578"/>
                  </a:lnTo>
                  <a:lnTo>
                    <a:pt x="267" y="580"/>
                  </a:lnTo>
                  <a:close/>
                  <a:moveTo>
                    <a:pt x="265" y="542"/>
                  </a:moveTo>
                  <a:lnTo>
                    <a:pt x="261" y="512"/>
                  </a:lnTo>
                  <a:lnTo>
                    <a:pt x="257" y="478"/>
                  </a:lnTo>
                  <a:lnTo>
                    <a:pt x="253" y="441"/>
                  </a:lnTo>
                  <a:lnTo>
                    <a:pt x="246" y="404"/>
                  </a:lnTo>
                  <a:lnTo>
                    <a:pt x="240" y="362"/>
                  </a:lnTo>
                  <a:lnTo>
                    <a:pt x="231" y="323"/>
                  </a:lnTo>
                  <a:lnTo>
                    <a:pt x="221" y="280"/>
                  </a:lnTo>
                  <a:lnTo>
                    <a:pt x="211" y="240"/>
                  </a:lnTo>
                  <a:lnTo>
                    <a:pt x="234" y="234"/>
                  </a:lnTo>
                  <a:lnTo>
                    <a:pt x="245" y="275"/>
                  </a:lnTo>
                  <a:lnTo>
                    <a:pt x="255" y="317"/>
                  </a:lnTo>
                  <a:lnTo>
                    <a:pt x="263" y="358"/>
                  </a:lnTo>
                  <a:lnTo>
                    <a:pt x="270" y="399"/>
                  </a:lnTo>
                  <a:lnTo>
                    <a:pt x="276" y="438"/>
                  </a:lnTo>
                  <a:lnTo>
                    <a:pt x="282" y="475"/>
                  </a:lnTo>
                  <a:lnTo>
                    <a:pt x="285" y="509"/>
                  </a:lnTo>
                  <a:lnTo>
                    <a:pt x="288" y="540"/>
                  </a:lnTo>
                  <a:lnTo>
                    <a:pt x="265" y="542"/>
                  </a:lnTo>
                  <a:close/>
                  <a:moveTo>
                    <a:pt x="211" y="240"/>
                  </a:moveTo>
                  <a:lnTo>
                    <a:pt x="198" y="198"/>
                  </a:lnTo>
                  <a:lnTo>
                    <a:pt x="184" y="158"/>
                  </a:lnTo>
                  <a:lnTo>
                    <a:pt x="176" y="140"/>
                  </a:lnTo>
                  <a:lnTo>
                    <a:pt x="167" y="123"/>
                  </a:lnTo>
                  <a:lnTo>
                    <a:pt x="159" y="105"/>
                  </a:lnTo>
                  <a:lnTo>
                    <a:pt x="150" y="90"/>
                  </a:lnTo>
                  <a:lnTo>
                    <a:pt x="171" y="77"/>
                  </a:lnTo>
                  <a:lnTo>
                    <a:pt x="180" y="94"/>
                  </a:lnTo>
                  <a:lnTo>
                    <a:pt x="189" y="111"/>
                  </a:lnTo>
                  <a:lnTo>
                    <a:pt x="198" y="129"/>
                  </a:lnTo>
                  <a:lnTo>
                    <a:pt x="205" y="149"/>
                  </a:lnTo>
                  <a:lnTo>
                    <a:pt x="214" y="169"/>
                  </a:lnTo>
                  <a:lnTo>
                    <a:pt x="220" y="190"/>
                  </a:lnTo>
                  <a:lnTo>
                    <a:pt x="228" y="211"/>
                  </a:lnTo>
                  <a:lnTo>
                    <a:pt x="234" y="234"/>
                  </a:lnTo>
                  <a:lnTo>
                    <a:pt x="211" y="240"/>
                  </a:lnTo>
                  <a:close/>
                  <a:moveTo>
                    <a:pt x="150" y="90"/>
                  </a:moveTo>
                  <a:lnTo>
                    <a:pt x="138" y="73"/>
                  </a:lnTo>
                  <a:lnTo>
                    <a:pt x="126" y="58"/>
                  </a:lnTo>
                  <a:lnTo>
                    <a:pt x="120" y="50"/>
                  </a:lnTo>
                  <a:lnTo>
                    <a:pt x="113" y="45"/>
                  </a:lnTo>
                  <a:lnTo>
                    <a:pt x="107" y="40"/>
                  </a:lnTo>
                  <a:lnTo>
                    <a:pt x="100" y="35"/>
                  </a:lnTo>
                  <a:lnTo>
                    <a:pt x="113" y="14"/>
                  </a:lnTo>
                  <a:lnTo>
                    <a:pt x="121" y="20"/>
                  </a:lnTo>
                  <a:lnTo>
                    <a:pt x="128" y="26"/>
                  </a:lnTo>
                  <a:lnTo>
                    <a:pt x="136" y="33"/>
                  </a:lnTo>
                  <a:lnTo>
                    <a:pt x="144" y="41"/>
                  </a:lnTo>
                  <a:lnTo>
                    <a:pt x="158" y="58"/>
                  </a:lnTo>
                  <a:lnTo>
                    <a:pt x="171" y="77"/>
                  </a:lnTo>
                  <a:lnTo>
                    <a:pt x="150" y="90"/>
                  </a:lnTo>
                  <a:close/>
                  <a:moveTo>
                    <a:pt x="100" y="35"/>
                  </a:moveTo>
                  <a:lnTo>
                    <a:pt x="94" y="31"/>
                  </a:lnTo>
                  <a:lnTo>
                    <a:pt x="87" y="29"/>
                  </a:lnTo>
                  <a:lnTo>
                    <a:pt x="80" y="27"/>
                  </a:lnTo>
                  <a:lnTo>
                    <a:pt x="73" y="24"/>
                  </a:lnTo>
                  <a:lnTo>
                    <a:pt x="66" y="24"/>
                  </a:lnTo>
                  <a:lnTo>
                    <a:pt x="59" y="24"/>
                  </a:lnTo>
                  <a:lnTo>
                    <a:pt x="52" y="26"/>
                  </a:lnTo>
                  <a:lnTo>
                    <a:pt x="44" y="27"/>
                  </a:lnTo>
                  <a:lnTo>
                    <a:pt x="38" y="3"/>
                  </a:lnTo>
                  <a:lnTo>
                    <a:pt x="47" y="1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7" y="1"/>
                  </a:lnTo>
                  <a:lnTo>
                    <a:pt x="86" y="3"/>
                  </a:lnTo>
                  <a:lnTo>
                    <a:pt x="95" y="5"/>
                  </a:lnTo>
                  <a:lnTo>
                    <a:pt x="105" y="9"/>
                  </a:lnTo>
                  <a:lnTo>
                    <a:pt x="113" y="14"/>
                  </a:lnTo>
                  <a:lnTo>
                    <a:pt x="100" y="35"/>
                  </a:lnTo>
                  <a:close/>
                  <a:moveTo>
                    <a:pt x="44" y="27"/>
                  </a:moveTo>
                  <a:lnTo>
                    <a:pt x="31" y="31"/>
                  </a:lnTo>
                  <a:lnTo>
                    <a:pt x="18" y="38"/>
                  </a:lnTo>
                  <a:lnTo>
                    <a:pt x="5" y="18"/>
                  </a:lnTo>
                  <a:lnTo>
                    <a:pt x="14" y="13"/>
                  </a:lnTo>
                  <a:lnTo>
                    <a:pt x="22" y="9"/>
                  </a:lnTo>
                  <a:lnTo>
                    <a:pt x="30" y="6"/>
                  </a:lnTo>
                  <a:lnTo>
                    <a:pt x="38" y="3"/>
                  </a:lnTo>
                  <a:lnTo>
                    <a:pt x="44" y="27"/>
                  </a:lnTo>
                  <a:close/>
                  <a:moveTo>
                    <a:pt x="1" y="33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12" y="28"/>
                  </a:lnTo>
                  <a:lnTo>
                    <a:pt x="1" y="33"/>
                  </a:lnTo>
                  <a:close/>
                  <a:moveTo>
                    <a:pt x="24" y="23"/>
                  </a:moveTo>
                  <a:lnTo>
                    <a:pt x="24" y="23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24" y="23"/>
                  </a:moveTo>
                  <a:lnTo>
                    <a:pt x="28" y="34"/>
                  </a:lnTo>
                  <a:lnTo>
                    <a:pt x="31" y="43"/>
                  </a:lnTo>
                  <a:lnTo>
                    <a:pt x="35" y="50"/>
                  </a:lnTo>
                  <a:lnTo>
                    <a:pt x="37" y="56"/>
                  </a:lnTo>
                  <a:lnTo>
                    <a:pt x="14" y="65"/>
                  </a:lnTo>
                  <a:lnTo>
                    <a:pt x="6" y="46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37" y="56"/>
                  </a:moveTo>
                  <a:lnTo>
                    <a:pt x="40" y="62"/>
                  </a:lnTo>
                  <a:lnTo>
                    <a:pt x="43" y="70"/>
                  </a:lnTo>
                  <a:lnTo>
                    <a:pt x="46" y="78"/>
                  </a:lnTo>
                  <a:lnTo>
                    <a:pt x="50" y="88"/>
                  </a:lnTo>
                  <a:lnTo>
                    <a:pt x="27" y="97"/>
                  </a:lnTo>
                  <a:lnTo>
                    <a:pt x="22" y="84"/>
                  </a:lnTo>
                  <a:lnTo>
                    <a:pt x="14" y="65"/>
                  </a:lnTo>
                  <a:lnTo>
                    <a:pt x="37" y="56"/>
                  </a:lnTo>
                  <a:close/>
                  <a:moveTo>
                    <a:pt x="50" y="88"/>
                  </a:moveTo>
                  <a:lnTo>
                    <a:pt x="58" y="110"/>
                  </a:lnTo>
                  <a:lnTo>
                    <a:pt x="66" y="130"/>
                  </a:lnTo>
                  <a:lnTo>
                    <a:pt x="72" y="151"/>
                  </a:lnTo>
                  <a:lnTo>
                    <a:pt x="80" y="171"/>
                  </a:lnTo>
                  <a:lnTo>
                    <a:pt x="85" y="192"/>
                  </a:lnTo>
                  <a:lnTo>
                    <a:pt x="92" y="211"/>
                  </a:lnTo>
                  <a:lnTo>
                    <a:pt x="97" y="232"/>
                  </a:lnTo>
                  <a:lnTo>
                    <a:pt x="103" y="251"/>
                  </a:lnTo>
                  <a:lnTo>
                    <a:pt x="79" y="258"/>
                  </a:lnTo>
                  <a:lnTo>
                    <a:pt x="68" y="218"/>
                  </a:lnTo>
                  <a:lnTo>
                    <a:pt x="56" y="178"/>
                  </a:lnTo>
                  <a:lnTo>
                    <a:pt x="42" y="138"/>
                  </a:lnTo>
                  <a:lnTo>
                    <a:pt x="27" y="97"/>
                  </a:lnTo>
                  <a:lnTo>
                    <a:pt x="50" y="88"/>
                  </a:lnTo>
                  <a:close/>
                  <a:moveTo>
                    <a:pt x="103" y="251"/>
                  </a:moveTo>
                  <a:lnTo>
                    <a:pt x="103" y="252"/>
                  </a:lnTo>
                  <a:lnTo>
                    <a:pt x="79" y="259"/>
                  </a:lnTo>
                  <a:lnTo>
                    <a:pt x="79" y="258"/>
                  </a:lnTo>
                  <a:lnTo>
                    <a:pt x="103" y="251"/>
                  </a:lnTo>
                  <a:close/>
                  <a:moveTo>
                    <a:pt x="103" y="252"/>
                  </a:moveTo>
                  <a:lnTo>
                    <a:pt x="106" y="267"/>
                  </a:lnTo>
                  <a:lnTo>
                    <a:pt x="110" y="284"/>
                  </a:lnTo>
                  <a:lnTo>
                    <a:pt x="86" y="289"/>
                  </a:lnTo>
                  <a:lnTo>
                    <a:pt x="83" y="275"/>
                  </a:lnTo>
                  <a:lnTo>
                    <a:pt x="79" y="259"/>
                  </a:lnTo>
                  <a:lnTo>
                    <a:pt x="103" y="252"/>
                  </a:lnTo>
                  <a:close/>
                  <a:moveTo>
                    <a:pt x="110" y="284"/>
                  </a:moveTo>
                  <a:lnTo>
                    <a:pt x="113" y="298"/>
                  </a:lnTo>
                  <a:lnTo>
                    <a:pt x="117" y="314"/>
                  </a:lnTo>
                  <a:lnTo>
                    <a:pt x="93" y="319"/>
                  </a:lnTo>
                  <a:lnTo>
                    <a:pt x="90" y="305"/>
                  </a:lnTo>
                  <a:lnTo>
                    <a:pt x="86" y="289"/>
                  </a:lnTo>
                  <a:lnTo>
                    <a:pt x="110" y="284"/>
                  </a:lnTo>
                  <a:close/>
                  <a:moveTo>
                    <a:pt x="117" y="314"/>
                  </a:moveTo>
                  <a:lnTo>
                    <a:pt x="123" y="353"/>
                  </a:lnTo>
                  <a:lnTo>
                    <a:pt x="128" y="392"/>
                  </a:lnTo>
                  <a:lnTo>
                    <a:pt x="133" y="428"/>
                  </a:lnTo>
                  <a:lnTo>
                    <a:pt x="135" y="465"/>
                  </a:lnTo>
                  <a:lnTo>
                    <a:pt x="110" y="465"/>
                  </a:lnTo>
                  <a:lnTo>
                    <a:pt x="108" y="431"/>
                  </a:lnTo>
                  <a:lnTo>
                    <a:pt x="105" y="394"/>
                  </a:lnTo>
                  <a:lnTo>
                    <a:pt x="99" y="357"/>
                  </a:lnTo>
                  <a:lnTo>
                    <a:pt x="93" y="319"/>
                  </a:lnTo>
                  <a:lnTo>
                    <a:pt x="117" y="314"/>
                  </a:lnTo>
                  <a:close/>
                  <a:moveTo>
                    <a:pt x="111" y="469"/>
                  </a:moveTo>
                  <a:lnTo>
                    <a:pt x="110" y="467"/>
                  </a:lnTo>
                  <a:lnTo>
                    <a:pt x="110" y="465"/>
                  </a:lnTo>
                  <a:lnTo>
                    <a:pt x="122" y="465"/>
                  </a:lnTo>
                  <a:lnTo>
                    <a:pt x="111" y="469"/>
                  </a:lnTo>
                  <a:close/>
                  <a:moveTo>
                    <a:pt x="134" y="462"/>
                  </a:moveTo>
                  <a:lnTo>
                    <a:pt x="139" y="476"/>
                  </a:lnTo>
                  <a:lnTo>
                    <a:pt x="145" y="490"/>
                  </a:lnTo>
                  <a:lnTo>
                    <a:pt x="151" y="503"/>
                  </a:lnTo>
                  <a:lnTo>
                    <a:pt x="158" y="515"/>
                  </a:lnTo>
                  <a:lnTo>
                    <a:pt x="165" y="527"/>
                  </a:lnTo>
                  <a:lnTo>
                    <a:pt x="173" y="536"/>
                  </a:lnTo>
                  <a:lnTo>
                    <a:pt x="181" y="546"/>
                  </a:lnTo>
                  <a:lnTo>
                    <a:pt x="190" y="555"/>
                  </a:lnTo>
                  <a:lnTo>
                    <a:pt x="174" y="573"/>
                  </a:lnTo>
                  <a:lnTo>
                    <a:pt x="164" y="563"/>
                  </a:lnTo>
                  <a:lnTo>
                    <a:pt x="154" y="553"/>
                  </a:lnTo>
                  <a:lnTo>
                    <a:pt x="146" y="541"/>
                  </a:lnTo>
                  <a:lnTo>
                    <a:pt x="137" y="528"/>
                  </a:lnTo>
                  <a:lnTo>
                    <a:pt x="130" y="515"/>
                  </a:lnTo>
                  <a:lnTo>
                    <a:pt x="123" y="501"/>
                  </a:lnTo>
                  <a:lnTo>
                    <a:pt x="117" y="486"/>
                  </a:lnTo>
                  <a:lnTo>
                    <a:pt x="111" y="469"/>
                  </a:lnTo>
                  <a:lnTo>
                    <a:pt x="134" y="462"/>
                  </a:lnTo>
                  <a:close/>
                  <a:moveTo>
                    <a:pt x="190" y="555"/>
                  </a:moveTo>
                  <a:lnTo>
                    <a:pt x="200" y="563"/>
                  </a:lnTo>
                  <a:lnTo>
                    <a:pt x="209" y="570"/>
                  </a:lnTo>
                  <a:lnTo>
                    <a:pt x="220" y="576"/>
                  </a:lnTo>
                  <a:lnTo>
                    <a:pt x="231" y="582"/>
                  </a:lnTo>
                  <a:lnTo>
                    <a:pt x="243" y="586"/>
                  </a:lnTo>
                  <a:lnTo>
                    <a:pt x="255" y="590"/>
                  </a:lnTo>
                  <a:lnTo>
                    <a:pt x="268" y="594"/>
                  </a:lnTo>
                  <a:lnTo>
                    <a:pt x="282" y="596"/>
                  </a:lnTo>
                  <a:lnTo>
                    <a:pt x="279" y="620"/>
                  </a:lnTo>
                  <a:lnTo>
                    <a:pt x="263" y="617"/>
                  </a:lnTo>
                  <a:lnTo>
                    <a:pt x="248" y="614"/>
                  </a:lnTo>
                  <a:lnTo>
                    <a:pt x="234" y="609"/>
                  </a:lnTo>
                  <a:lnTo>
                    <a:pt x="221" y="603"/>
                  </a:lnTo>
                  <a:lnTo>
                    <a:pt x="208" y="598"/>
                  </a:lnTo>
                  <a:lnTo>
                    <a:pt x="197" y="590"/>
                  </a:lnTo>
                  <a:lnTo>
                    <a:pt x="185" y="582"/>
                  </a:lnTo>
                  <a:lnTo>
                    <a:pt x="174" y="573"/>
                  </a:lnTo>
                  <a:lnTo>
                    <a:pt x="190" y="555"/>
                  </a:lnTo>
                  <a:close/>
                  <a:moveTo>
                    <a:pt x="293" y="608"/>
                  </a:moveTo>
                  <a:lnTo>
                    <a:pt x="290" y="613"/>
                  </a:lnTo>
                  <a:lnTo>
                    <a:pt x="288" y="616"/>
                  </a:lnTo>
                  <a:lnTo>
                    <a:pt x="284" y="620"/>
                  </a:lnTo>
                  <a:lnTo>
                    <a:pt x="279" y="620"/>
                  </a:lnTo>
                  <a:lnTo>
                    <a:pt x="280" y="608"/>
                  </a:lnTo>
                  <a:lnTo>
                    <a:pt x="293" y="6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9" name="Freeform 726"/>
            <p:cNvSpPr>
              <a:spLocks/>
            </p:cNvSpPr>
            <p:nvPr/>
          </p:nvSpPr>
          <p:spPr bwMode="auto">
            <a:xfrm>
              <a:off x="2960" y="1773"/>
              <a:ext cx="47" cy="116"/>
            </a:xfrm>
            <a:custGeom>
              <a:avLst/>
              <a:gdLst>
                <a:gd name="T0" fmla="*/ 10 w 241"/>
                <a:gd name="T1" fmla="*/ 22 h 560"/>
                <a:gd name="T2" fmla="*/ 10 w 241"/>
                <a:gd name="T3" fmla="*/ 19 h 560"/>
                <a:gd name="T4" fmla="*/ 9 w 241"/>
                <a:gd name="T5" fmla="*/ 15 h 560"/>
                <a:gd name="T6" fmla="*/ 9 w 241"/>
                <a:gd name="T7" fmla="*/ 12 h 560"/>
                <a:gd name="T8" fmla="*/ 8 w 241"/>
                <a:gd name="T9" fmla="*/ 10 h 560"/>
                <a:gd name="T10" fmla="*/ 8 w 241"/>
                <a:gd name="T11" fmla="*/ 7 h 560"/>
                <a:gd name="T12" fmla="*/ 7 w 241"/>
                <a:gd name="T13" fmla="*/ 5 h 560"/>
                <a:gd name="T14" fmla="*/ 6 w 241"/>
                <a:gd name="T15" fmla="*/ 4 h 560"/>
                <a:gd name="T16" fmla="*/ 5 w 241"/>
                <a:gd name="T17" fmla="*/ 2 h 560"/>
                <a:gd name="T18" fmla="*/ 4 w 241"/>
                <a:gd name="T19" fmla="*/ 1 h 560"/>
                <a:gd name="T20" fmla="*/ 4 w 241"/>
                <a:gd name="T21" fmla="*/ 1 h 560"/>
                <a:gd name="T22" fmla="*/ 3 w 241"/>
                <a:gd name="T23" fmla="*/ 0 h 560"/>
                <a:gd name="T24" fmla="*/ 3 w 241"/>
                <a:gd name="T25" fmla="*/ 0 h 560"/>
                <a:gd name="T26" fmla="*/ 2 w 241"/>
                <a:gd name="T27" fmla="*/ 0 h 560"/>
                <a:gd name="T28" fmla="*/ 2 w 241"/>
                <a:gd name="T29" fmla="*/ 0 h 560"/>
                <a:gd name="T30" fmla="*/ 1 w 241"/>
                <a:gd name="T31" fmla="*/ 0 h 560"/>
                <a:gd name="T32" fmla="*/ 0 w 241"/>
                <a:gd name="T33" fmla="*/ 0 h 560"/>
                <a:gd name="T34" fmla="*/ 0 w 241"/>
                <a:gd name="T35" fmla="*/ 2 h 560"/>
                <a:gd name="T36" fmla="*/ 1 w 241"/>
                <a:gd name="T37" fmla="*/ 4 h 560"/>
                <a:gd name="T38" fmla="*/ 2 w 241"/>
                <a:gd name="T39" fmla="*/ 6 h 560"/>
                <a:gd name="T40" fmla="*/ 3 w 241"/>
                <a:gd name="T41" fmla="*/ 8 h 560"/>
                <a:gd name="T42" fmla="*/ 3 w 241"/>
                <a:gd name="T43" fmla="*/ 10 h 560"/>
                <a:gd name="T44" fmla="*/ 4 w 241"/>
                <a:gd name="T45" fmla="*/ 12 h 560"/>
                <a:gd name="T46" fmla="*/ 4 w 241"/>
                <a:gd name="T47" fmla="*/ 14 h 560"/>
                <a:gd name="T48" fmla="*/ 4 w 241"/>
                <a:gd name="T49" fmla="*/ 16 h 560"/>
                <a:gd name="T50" fmla="*/ 4 w 241"/>
                <a:gd name="T51" fmla="*/ 18 h 560"/>
                <a:gd name="T52" fmla="*/ 5 w 241"/>
                <a:gd name="T53" fmla="*/ 19 h 560"/>
                <a:gd name="T54" fmla="*/ 5 w 241"/>
                <a:gd name="T55" fmla="*/ 20 h 560"/>
                <a:gd name="T56" fmla="*/ 6 w 241"/>
                <a:gd name="T57" fmla="*/ 20 h 560"/>
                <a:gd name="T58" fmla="*/ 7 w 241"/>
                <a:gd name="T59" fmla="*/ 21 h 560"/>
                <a:gd name="T60" fmla="*/ 8 w 241"/>
                <a:gd name="T61" fmla="*/ 22 h 560"/>
                <a:gd name="T62" fmla="*/ 8 w 241"/>
                <a:gd name="T63" fmla="*/ 22 h 560"/>
                <a:gd name="T64" fmla="*/ 9 w 241"/>
                <a:gd name="T65" fmla="*/ 22 h 5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1"/>
                <a:gd name="T100" fmla="*/ 0 h 560"/>
                <a:gd name="T101" fmla="*/ 241 w 241"/>
                <a:gd name="T102" fmla="*/ 560 h 5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1" h="560">
                  <a:moveTo>
                    <a:pt x="241" y="560"/>
                  </a:moveTo>
                  <a:lnTo>
                    <a:pt x="241" y="540"/>
                  </a:lnTo>
                  <a:lnTo>
                    <a:pt x="239" y="508"/>
                  </a:lnTo>
                  <a:lnTo>
                    <a:pt x="235" y="469"/>
                  </a:lnTo>
                  <a:lnTo>
                    <a:pt x="229" y="424"/>
                  </a:lnTo>
                  <a:lnTo>
                    <a:pt x="223" y="374"/>
                  </a:lnTo>
                  <a:lnTo>
                    <a:pt x="213" y="320"/>
                  </a:lnTo>
                  <a:lnTo>
                    <a:pt x="208" y="293"/>
                  </a:lnTo>
                  <a:lnTo>
                    <a:pt x="202" y="265"/>
                  </a:lnTo>
                  <a:lnTo>
                    <a:pt x="196" y="238"/>
                  </a:lnTo>
                  <a:lnTo>
                    <a:pt x="188" y="210"/>
                  </a:lnTo>
                  <a:lnTo>
                    <a:pt x="181" y="184"/>
                  </a:lnTo>
                  <a:lnTo>
                    <a:pt x="173" y="159"/>
                  </a:lnTo>
                  <a:lnTo>
                    <a:pt x="164" y="136"/>
                  </a:lnTo>
                  <a:lnTo>
                    <a:pt x="156" y="112"/>
                  </a:lnTo>
                  <a:lnTo>
                    <a:pt x="146" y="91"/>
                  </a:lnTo>
                  <a:lnTo>
                    <a:pt x="135" y="71"/>
                  </a:lnTo>
                  <a:lnTo>
                    <a:pt x="124" y="54"/>
                  </a:lnTo>
                  <a:lnTo>
                    <a:pt x="114" y="38"/>
                  </a:lnTo>
                  <a:lnTo>
                    <a:pt x="107" y="31"/>
                  </a:lnTo>
                  <a:lnTo>
                    <a:pt x="102" y="24"/>
                  </a:lnTo>
                  <a:lnTo>
                    <a:pt x="95" y="19"/>
                  </a:lnTo>
                  <a:lnTo>
                    <a:pt x="89" y="14"/>
                  </a:lnTo>
                  <a:lnTo>
                    <a:pt x="82" y="9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2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6" y="6"/>
                  </a:lnTo>
                  <a:lnTo>
                    <a:pt x="9" y="10"/>
                  </a:lnTo>
                  <a:lnTo>
                    <a:pt x="0" y="15"/>
                  </a:lnTo>
                  <a:lnTo>
                    <a:pt x="11" y="43"/>
                  </a:lnTo>
                  <a:lnTo>
                    <a:pt x="22" y="70"/>
                  </a:lnTo>
                  <a:lnTo>
                    <a:pt x="32" y="97"/>
                  </a:lnTo>
                  <a:lnTo>
                    <a:pt x="40" y="124"/>
                  </a:lnTo>
                  <a:lnTo>
                    <a:pt x="49" y="150"/>
                  </a:lnTo>
                  <a:lnTo>
                    <a:pt x="57" y="177"/>
                  </a:lnTo>
                  <a:lnTo>
                    <a:pt x="64" y="203"/>
                  </a:lnTo>
                  <a:lnTo>
                    <a:pt x="71" y="228"/>
                  </a:lnTo>
                  <a:lnTo>
                    <a:pt x="77" y="254"/>
                  </a:lnTo>
                  <a:lnTo>
                    <a:pt x="82" y="280"/>
                  </a:lnTo>
                  <a:lnTo>
                    <a:pt x="88" y="306"/>
                  </a:lnTo>
                  <a:lnTo>
                    <a:pt x="91" y="331"/>
                  </a:lnTo>
                  <a:lnTo>
                    <a:pt x="95" y="356"/>
                  </a:lnTo>
                  <a:lnTo>
                    <a:pt x="97" y="380"/>
                  </a:lnTo>
                  <a:lnTo>
                    <a:pt x="100" y="405"/>
                  </a:lnTo>
                  <a:lnTo>
                    <a:pt x="101" y="428"/>
                  </a:lnTo>
                  <a:lnTo>
                    <a:pt x="105" y="442"/>
                  </a:lnTo>
                  <a:lnTo>
                    <a:pt x="110" y="456"/>
                  </a:lnTo>
                  <a:lnTo>
                    <a:pt x="117" y="469"/>
                  </a:lnTo>
                  <a:lnTo>
                    <a:pt x="123" y="481"/>
                  </a:lnTo>
                  <a:lnTo>
                    <a:pt x="130" y="492"/>
                  </a:lnTo>
                  <a:lnTo>
                    <a:pt x="137" y="503"/>
                  </a:lnTo>
                  <a:lnTo>
                    <a:pt x="146" y="511"/>
                  </a:lnTo>
                  <a:lnTo>
                    <a:pt x="154" y="520"/>
                  </a:lnTo>
                  <a:lnTo>
                    <a:pt x="163" y="529"/>
                  </a:lnTo>
                  <a:lnTo>
                    <a:pt x="173" y="535"/>
                  </a:lnTo>
                  <a:lnTo>
                    <a:pt x="183" y="542"/>
                  </a:lnTo>
                  <a:lnTo>
                    <a:pt x="194" y="547"/>
                  </a:lnTo>
                  <a:lnTo>
                    <a:pt x="204" y="551"/>
                  </a:lnTo>
                  <a:lnTo>
                    <a:pt x="216" y="555"/>
                  </a:lnTo>
                  <a:lnTo>
                    <a:pt x="228" y="558"/>
                  </a:lnTo>
                  <a:lnTo>
                    <a:pt x="241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0" name="Freeform 727"/>
            <p:cNvSpPr>
              <a:spLocks noEditPoints="1"/>
            </p:cNvSpPr>
            <p:nvPr/>
          </p:nvSpPr>
          <p:spPr bwMode="auto">
            <a:xfrm>
              <a:off x="2960" y="1773"/>
              <a:ext cx="54" cy="116"/>
            </a:xfrm>
            <a:custGeom>
              <a:avLst/>
              <a:gdLst>
                <a:gd name="T0" fmla="*/ 11 w 265"/>
                <a:gd name="T1" fmla="*/ 22 h 584"/>
                <a:gd name="T2" fmla="*/ 10 w 265"/>
                <a:gd name="T3" fmla="*/ 22 h 584"/>
                <a:gd name="T4" fmla="*/ 11 w 265"/>
                <a:gd name="T5" fmla="*/ 22 h 584"/>
                <a:gd name="T6" fmla="*/ 10 w 265"/>
                <a:gd name="T7" fmla="*/ 21 h 584"/>
                <a:gd name="T8" fmla="*/ 10 w 265"/>
                <a:gd name="T9" fmla="*/ 20 h 584"/>
                <a:gd name="T10" fmla="*/ 11 w 265"/>
                <a:gd name="T11" fmla="*/ 21 h 584"/>
                <a:gd name="T12" fmla="*/ 9 w 265"/>
                <a:gd name="T13" fmla="*/ 18 h 584"/>
                <a:gd name="T14" fmla="*/ 8 w 265"/>
                <a:gd name="T15" fmla="*/ 12 h 584"/>
                <a:gd name="T16" fmla="*/ 9 w 265"/>
                <a:gd name="T17" fmla="*/ 10 h 584"/>
                <a:gd name="T18" fmla="*/ 10 w 265"/>
                <a:gd name="T19" fmla="*/ 16 h 584"/>
                <a:gd name="T20" fmla="*/ 9 w 265"/>
                <a:gd name="T21" fmla="*/ 20 h 584"/>
                <a:gd name="T22" fmla="*/ 7 w 265"/>
                <a:gd name="T23" fmla="*/ 6 h 584"/>
                <a:gd name="T24" fmla="*/ 5 w 265"/>
                <a:gd name="T25" fmla="*/ 3 h 584"/>
                <a:gd name="T26" fmla="*/ 7 w 265"/>
                <a:gd name="T27" fmla="*/ 4 h 584"/>
                <a:gd name="T28" fmla="*/ 8 w 265"/>
                <a:gd name="T29" fmla="*/ 7 h 584"/>
                <a:gd name="T30" fmla="*/ 5 w 265"/>
                <a:gd name="T31" fmla="*/ 3 h 584"/>
                <a:gd name="T32" fmla="*/ 3 w 265"/>
                <a:gd name="T33" fmla="*/ 1 h 584"/>
                <a:gd name="T34" fmla="*/ 5 w 265"/>
                <a:gd name="T35" fmla="*/ 1 h 584"/>
                <a:gd name="T36" fmla="*/ 5 w 265"/>
                <a:gd name="T37" fmla="*/ 3 h 584"/>
                <a:gd name="T38" fmla="*/ 2 w 265"/>
                <a:gd name="T39" fmla="*/ 1 h 584"/>
                <a:gd name="T40" fmla="*/ 1 w 265"/>
                <a:gd name="T41" fmla="*/ 0 h 584"/>
                <a:gd name="T42" fmla="*/ 3 w 265"/>
                <a:gd name="T43" fmla="*/ 0 h 584"/>
                <a:gd name="T44" fmla="*/ 4 w 265"/>
                <a:gd name="T45" fmla="*/ 0 h 584"/>
                <a:gd name="T46" fmla="*/ 1 w 265"/>
                <a:gd name="T47" fmla="*/ 1 h 584"/>
                <a:gd name="T48" fmla="*/ 1 w 265"/>
                <a:gd name="T49" fmla="*/ 0 h 584"/>
                <a:gd name="T50" fmla="*/ 0 w 265"/>
                <a:gd name="T51" fmla="*/ 1 h 584"/>
                <a:gd name="T52" fmla="*/ 0 w 265"/>
                <a:gd name="T53" fmla="*/ 1 h 584"/>
                <a:gd name="T54" fmla="*/ 0 w 265"/>
                <a:gd name="T55" fmla="*/ 1 h 584"/>
                <a:gd name="T56" fmla="*/ 1 w 265"/>
                <a:gd name="T57" fmla="*/ 1 h 584"/>
                <a:gd name="T58" fmla="*/ 0 w 265"/>
                <a:gd name="T59" fmla="*/ 1 h 584"/>
                <a:gd name="T60" fmla="*/ 2 w 265"/>
                <a:gd name="T61" fmla="*/ 3 h 584"/>
                <a:gd name="T62" fmla="*/ 1 w 265"/>
                <a:gd name="T63" fmla="*/ 2 h 584"/>
                <a:gd name="T64" fmla="*/ 3 w 265"/>
                <a:gd name="T65" fmla="*/ 8 h 584"/>
                <a:gd name="T66" fmla="*/ 2 w 265"/>
                <a:gd name="T67" fmla="*/ 7 h 584"/>
                <a:gd name="T68" fmla="*/ 4 w 265"/>
                <a:gd name="T69" fmla="*/ 9 h 584"/>
                <a:gd name="T70" fmla="*/ 5 w 265"/>
                <a:gd name="T71" fmla="*/ 14 h 584"/>
                <a:gd name="T72" fmla="*/ 3 w 265"/>
                <a:gd name="T73" fmla="*/ 11 h 584"/>
                <a:gd name="T74" fmla="*/ 5 w 265"/>
                <a:gd name="T75" fmla="*/ 14 h 584"/>
                <a:gd name="T76" fmla="*/ 4 w 265"/>
                <a:gd name="T77" fmla="*/ 17 h 584"/>
                <a:gd name="T78" fmla="*/ 4 w 265"/>
                <a:gd name="T79" fmla="*/ 14 h 584"/>
                <a:gd name="T80" fmla="*/ 4 w 265"/>
                <a:gd name="T81" fmla="*/ 17 h 584"/>
                <a:gd name="T82" fmla="*/ 5 w 265"/>
                <a:gd name="T83" fmla="*/ 18 h 584"/>
                <a:gd name="T84" fmla="*/ 6 w 265"/>
                <a:gd name="T85" fmla="*/ 20 h 584"/>
                <a:gd name="T86" fmla="*/ 6 w 265"/>
                <a:gd name="T87" fmla="*/ 21 h 584"/>
                <a:gd name="T88" fmla="*/ 5 w 265"/>
                <a:gd name="T89" fmla="*/ 20 h 584"/>
                <a:gd name="T90" fmla="*/ 4 w 265"/>
                <a:gd name="T91" fmla="*/ 17 h 584"/>
                <a:gd name="T92" fmla="*/ 8 w 265"/>
                <a:gd name="T93" fmla="*/ 21 h 584"/>
                <a:gd name="T94" fmla="*/ 9 w 265"/>
                <a:gd name="T95" fmla="*/ 22 h 584"/>
                <a:gd name="T96" fmla="*/ 10 w 265"/>
                <a:gd name="T97" fmla="*/ 23 h 584"/>
                <a:gd name="T98" fmla="*/ 8 w 265"/>
                <a:gd name="T99" fmla="*/ 22 h 584"/>
                <a:gd name="T100" fmla="*/ 7 w 265"/>
                <a:gd name="T101" fmla="*/ 21 h 584"/>
                <a:gd name="T102" fmla="*/ 10 w 265"/>
                <a:gd name="T103" fmla="*/ 23 h 5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65"/>
                <a:gd name="T157" fmla="*/ 0 h 584"/>
                <a:gd name="T158" fmla="*/ 265 w 265"/>
                <a:gd name="T159" fmla="*/ 584 h 58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65" h="584">
                  <a:moveTo>
                    <a:pt x="241" y="572"/>
                  </a:moveTo>
                  <a:lnTo>
                    <a:pt x="241" y="571"/>
                  </a:lnTo>
                  <a:lnTo>
                    <a:pt x="241" y="570"/>
                  </a:lnTo>
                  <a:lnTo>
                    <a:pt x="265" y="570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41" y="572"/>
                  </a:lnTo>
                  <a:close/>
                  <a:moveTo>
                    <a:pt x="241" y="570"/>
                  </a:moveTo>
                  <a:lnTo>
                    <a:pt x="241" y="559"/>
                  </a:lnTo>
                  <a:lnTo>
                    <a:pt x="240" y="545"/>
                  </a:lnTo>
                  <a:lnTo>
                    <a:pt x="265" y="544"/>
                  </a:lnTo>
                  <a:lnTo>
                    <a:pt x="265" y="559"/>
                  </a:lnTo>
                  <a:lnTo>
                    <a:pt x="265" y="570"/>
                  </a:lnTo>
                  <a:lnTo>
                    <a:pt x="241" y="570"/>
                  </a:lnTo>
                  <a:close/>
                  <a:moveTo>
                    <a:pt x="240" y="545"/>
                  </a:moveTo>
                  <a:lnTo>
                    <a:pt x="240" y="537"/>
                  </a:lnTo>
                  <a:lnTo>
                    <a:pt x="239" y="529"/>
                  </a:lnTo>
                  <a:lnTo>
                    <a:pt x="238" y="519"/>
                  </a:lnTo>
                  <a:lnTo>
                    <a:pt x="237" y="509"/>
                  </a:lnTo>
                  <a:lnTo>
                    <a:pt x="262" y="507"/>
                  </a:lnTo>
                  <a:lnTo>
                    <a:pt x="263" y="517"/>
                  </a:lnTo>
                  <a:lnTo>
                    <a:pt x="263" y="527"/>
                  </a:lnTo>
                  <a:lnTo>
                    <a:pt x="264" y="535"/>
                  </a:lnTo>
                  <a:lnTo>
                    <a:pt x="265" y="544"/>
                  </a:lnTo>
                  <a:lnTo>
                    <a:pt x="240" y="545"/>
                  </a:lnTo>
                  <a:close/>
                  <a:moveTo>
                    <a:pt x="237" y="509"/>
                  </a:moveTo>
                  <a:lnTo>
                    <a:pt x="235" y="480"/>
                  </a:lnTo>
                  <a:lnTo>
                    <a:pt x="230" y="449"/>
                  </a:lnTo>
                  <a:lnTo>
                    <a:pt x="226" y="414"/>
                  </a:lnTo>
                  <a:lnTo>
                    <a:pt x="221" y="379"/>
                  </a:lnTo>
                  <a:lnTo>
                    <a:pt x="214" y="341"/>
                  </a:lnTo>
                  <a:lnTo>
                    <a:pt x="207" y="302"/>
                  </a:lnTo>
                  <a:lnTo>
                    <a:pt x="198" y="264"/>
                  </a:lnTo>
                  <a:lnTo>
                    <a:pt x="188" y="225"/>
                  </a:lnTo>
                  <a:lnTo>
                    <a:pt x="212" y="219"/>
                  </a:lnTo>
                  <a:lnTo>
                    <a:pt x="222" y="258"/>
                  </a:lnTo>
                  <a:lnTo>
                    <a:pt x="230" y="298"/>
                  </a:lnTo>
                  <a:lnTo>
                    <a:pt x="238" y="337"/>
                  </a:lnTo>
                  <a:lnTo>
                    <a:pt x="244" y="374"/>
                  </a:lnTo>
                  <a:lnTo>
                    <a:pt x="251" y="411"/>
                  </a:lnTo>
                  <a:lnTo>
                    <a:pt x="255" y="446"/>
                  </a:lnTo>
                  <a:lnTo>
                    <a:pt x="258" y="478"/>
                  </a:lnTo>
                  <a:lnTo>
                    <a:pt x="262" y="507"/>
                  </a:lnTo>
                  <a:lnTo>
                    <a:pt x="237" y="509"/>
                  </a:lnTo>
                  <a:close/>
                  <a:moveTo>
                    <a:pt x="188" y="225"/>
                  </a:moveTo>
                  <a:lnTo>
                    <a:pt x="182" y="204"/>
                  </a:lnTo>
                  <a:lnTo>
                    <a:pt x="175" y="182"/>
                  </a:lnTo>
                  <a:lnTo>
                    <a:pt x="169" y="162"/>
                  </a:lnTo>
                  <a:lnTo>
                    <a:pt x="161" y="141"/>
                  </a:lnTo>
                  <a:lnTo>
                    <a:pt x="153" y="123"/>
                  </a:lnTo>
                  <a:lnTo>
                    <a:pt x="145" y="104"/>
                  </a:lnTo>
                  <a:lnTo>
                    <a:pt x="136" y="88"/>
                  </a:lnTo>
                  <a:lnTo>
                    <a:pt x="127" y="73"/>
                  </a:lnTo>
                  <a:lnTo>
                    <a:pt x="147" y="60"/>
                  </a:lnTo>
                  <a:lnTo>
                    <a:pt x="157" y="75"/>
                  </a:lnTo>
                  <a:lnTo>
                    <a:pt x="167" y="93"/>
                  </a:lnTo>
                  <a:lnTo>
                    <a:pt x="175" y="112"/>
                  </a:lnTo>
                  <a:lnTo>
                    <a:pt x="183" y="131"/>
                  </a:lnTo>
                  <a:lnTo>
                    <a:pt x="191" y="152"/>
                  </a:lnTo>
                  <a:lnTo>
                    <a:pt x="198" y="174"/>
                  </a:lnTo>
                  <a:lnTo>
                    <a:pt x="206" y="196"/>
                  </a:lnTo>
                  <a:lnTo>
                    <a:pt x="212" y="219"/>
                  </a:lnTo>
                  <a:lnTo>
                    <a:pt x="188" y="225"/>
                  </a:lnTo>
                  <a:close/>
                  <a:moveTo>
                    <a:pt x="127" y="73"/>
                  </a:moveTo>
                  <a:lnTo>
                    <a:pt x="118" y="60"/>
                  </a:lnTo>
                  <a:lnTo>
                    <a:pt x="107" y="48"/>
                  </a:lnTo>
                  <a:lnTo>
                    <a:pt x="98" y="39"/>
                  </a:lnTo>
                  <a:lnTo>
                    <a:pt x="87" y="32"/>
                  </a:lnTo>
                  <a:lnTo>
                    <a:pt x="100" y="10"/>
                  </a:lnTo>
                  <a:lnTo>
                    <a:pt x="106" y="15"/>
                  </a:lnTo>
                  <a:lnTo>
                    <a:pt x="113" y="19"/>
                  </a:lnTo>
                  <a:lnTo>
                    <a:pt x="118" y="24"/>
                  </a:lnTo>
                  <a:lnTo>
                    <a:pt x="125" y="31"/>
                  </a:lnTo>
                  <a:lnTo>
                    <a:pt x="136" y="44"/>
                  </a:lnTo>
                  <a:lnTo>
                    <a:pt x="147" y="60"/>
                  </a:lnTo>
                  <a:lnTo>
                    <a:pt x="127" y="73"/>
                  </a:lnTo>
                  <a:close/>
                  <a:moveTo>
                    <a:pt x="87" y="32"/>
                  </a:moveTo>
                  <a:lnTo>
                    <a:pt x="77" y="27"/>
                  </a:lnTo>
                  <a:lnTo>
                    <a:pt x="66" y="24"/>
                  </a:lnTo>
                  <a:lnTo>
                    <a:pt x="61" y="23"/>
                  </a:lnTo>
                  <a:lnTo>
                    <a:pt x="55" y="23"/>
                  </a:lnTo>
                  <a:lnTo>
                    <a:pt x="50" y="24"/>
                  </a:lnTo>
                  <a:lnTo>
                    <a:pt x="44" y="26"/>
                  </a:lnTo>
                  <a:lnTo>
                    <a:pt x="37" y="2"/>
                  </a:lnTo>
                  <a:lnTo>
                    <a:pt x="46" y="1"/>
                  </a:lnTo>
                  <a:lnTo>
                    <a:pt x="53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7" y="2"/>
                  </a:lnTo>
                  <a:lnTo>
                    <a:pt x="85" y="4"/>
                  </a:lnTo>
                  <a:lnTo>
                    <a:pt x="92" y="6"/>
                  </a:lnTo>
                  <a:lnTo>
                    <a:pt x="100" y="10"/>
                  </a:lnTo>
                  <a:lnTo>
                    <a:pt x="87" y="32"/>
                  </a:lnTo>
                  <a:close/>
                  <a:moveTo>
                    <a:pt x="44" y="26"/>
                  </a:moveTo>
                  <a:lnTo>
                    <a:pt x="32" y="30"/>
                  </a:lnTo>
                  <a:lnTo>
                    <a:pt x="19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2" y="8"/>
                  </a:lnTo>
                  <a:lnTo>
                    <a:pt x="29" y="5"/>
                  </a:lnTo>
                  <a:lnTo>
                    <a:pt x="37" y="2"/>
                  </a:lnTo>
                  <a:lnTo>
                    <a:pt x="44" y="26"/>
                  </a:lnTo>
                  <a:close/>
                  <a:moveTo>
                    <a:pt x="1" y="32"/>
                  </a:moveTo>
                  <a:lnTo>
                    <a:pt x="0" y="28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2"/>
                  </a:lnTo>
                  <a:close/>
                  <a:moveTo>
                    <a:pt x="24" y="22"/>
                  </a:moveTo>
                  <a:lnTo>
                    <a:pt x="24" y="22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24" y="22"/>
                  </a:moveTo>
                  <a:lnTo>
                    <a:pt x="28" y="35"/>
                  </a:lnTo>
                  <a:lnTo>
                    <a:pt x="36" y="54"/>
                  </a:lnTo>
                  <a:lnTo>
                    <a:pt x="13" y="62"/>
                  </a:lnTo>
                  <a:lnTo>
                    <a:pt x="8" y="49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36" y="54"/>
                  </a:moveTo>
                  <a:lnTo>
                    <a:pt x="44" y="72"/>
                  </a:lnTo>
                  <a:lnTo>
                    <a:pt x="48" y="84"/>
                  </a:lnTo>
                  <a:lnTo>
                    <a:pt x="24" y="93"/>
                  </a:lnTo>
                  <a:lnTo>
                    <a:pt x="18" y="74"/>
                  </a:lnTo>
                  <a:lnTo>
                    <a:pt x="13" y="62"/>
                  </a:lnTo>
                  <a:lnTo>
                    <a:pt x="36" y="54"/>
                  </a:lnTo>
                  <a:close/>
                  <a:moveTo>
                    <a:pt x="48" y="84"/>
                  </a:moveTo>
                  <a:lnTo>
                    <a:pt x="61" y="123"/>
                  </a:lnTo>
                  <a:lnTo>
                    <a:pt x="74" y="162"/>
                  </a:lnTo>
                  <a:lnTo>
                    <a:pt x="85" y="199"/>
                  </a:lnTo>
                  <a:lnTo>
                    <a:pt x="95" y="237"/>
                  </a:lnTo>
                  <a:lnTo>
                    <a:pt x="72" y="244"/>
                  </a:lnTo>
                  <a:lnTo>
                    <a:pt x="62" y="206"/>
                  </a:lnTo>
                  <a:lnTo>
                    <a:pt x="50" y="169"/>
                  </a:lnTo>
                  <a:lnTo>
                    <a:pt x="38" y="130"/>
                  </a:lnTo>
                  <a:lnTo>
                    <a:pt x="24" y="93"/>
                  </a:lnTo>
                  <a:lnTo>
                    <a:pt x="48" y="84"/>
                  </a:lnTo>
                  <a:close/>
                  <a:moveTo>
                    <a:pt x="95" y="237"/>
                  </a:moveTo>
                  <a:lnTo>
                    <a:pt x="101" y="264"/>
                  </a:lnTo>
                  <a:lnTo>
                    <a:pt x="106" y="290"/>
                  </a:lnTo>
                  <a:lnTo>
                    <a:pt x="112" y="316"/>
                  </a:lnTo>
                  <a:lnTo>
                    <a:pt x="116" y="341"/>
                  </a:lnTo>
                  <a:lnTo>
                    <a:pt x="91" y="344"/>
                  </a:lnTo>
                  <a:lnTo>
                    <a:pt x="87" y="319"/>
                  </a:lnTo>
                  <a:lnTo>
                    <a:pt x="82" y="294"/>
                  </a:lnTo>
                  <a:lnTo>
                    <a:pt x="77" y="270"/>
                  </a:lnTo>
                  <a:lnTo>
                    <a:pt x="72" y="244"/>
                  </a:lnTo>
                  <a:lnTo>
                    <a:pt x="95" y="237"/>
                  </a:lnTo>
                  <a:close/>
                  <a:moveTo>
                    <a:pt x="116" y="341"/>
                  </a:moveTo>
                  <a:lnTo>
                    <a:pt x="119" y="366"/>
                  </a:lnTo>
                  <a:lnTo>
                    <a:pt x="121" y="391"/>
                  </a:lnTo>
                  <a:lnTo>
                    <a:pt x="123" y="415"/>
                  </a:lnTo>
                  <a:lnTo>
                    <a:pt x="125" y="439"/>
                  </a:lnTo>
                  <a:lnTo>
                    <a:pt x="101" y="440"/>
                  </a:lnTo>
                  <a:lnTo>
                    <a:pt x="100" y="418"/>
                  </a:lnTo>
                  <a:lnTo>
                    <a:pt x="98" y="394"/>
                  </a:lnTo>
                  <a:lnTo>
                    <a:pt x="94" y="369"/>
                  </a:lnTo>
                  <a:lnTo>
                    <a:pt x="91" y="344"/>
                  </a:lnTo>
                  <a:lnTo>
                    <a:pt x="116" y="341"/>
                  </a:lnTo>
                  <a:close/>
                  <a:moveTo>
                    <a:pt x="101" y="444"/>
                  </a:moveTo>
                  <a:lnTo>
                    <a:pt x="101" y="441"/>
                  </a:lnTo>
                  <a:lnTo>
                    <a:pt x="101" y="440"/>
                  </a:lnTo>
                  <a:lnTo>
                    <a:pt x="113" y="440"/>
                  </a:lnTo>
                  <a:lnTo>
                    <a:pt x="101" y="444"/>
                  </a:lnTo>
                  <a:close/>
                  <a:moveTo>
                    <a:pt x="125" y="436"/>
                  </a:moveTo>
                  <a:lnTo>
                    <a:pt x="129" y="450"/>
                  </a:lnTo>
                  <a:lnTo>
                    <a:pt x="134" y="463"/>
                  </a:lnTo>
                  <a:lnTo>
                    <a:pt x="140" y="475"/>
                  </a:lnTo>
                  <a:lnTo>
                    <a:pt x="146" y="487"/>
                  </a:lnTo>
                  <a:lnTo>
                    <a:pt x="153" y="496"/>
                  </a:lnTo>
                  <a:lnTo>
                    <a:pt x="159" y="506"/>
                  </a:lnTo>
                  <a:lnTo>
                    <a:pt x="167" y="516"/>
                  </a:lnTo>
                  <a:lnTo>
                    <a:pt x="174" y="523"/>
                  </a:lnTo>
                  <a:lnTo>
                    <a:pt x="158" y="542"/>
                  </a:lnTo>
                  <a:lnTo>
                    <a:pt x="148" y="532"/>
                  </a:lnTo>
                  <a:lnTo>
                    <a:pt x="140" y="522"/>
                  </a:lnTo>
                  <a:lnTo>
                    <a:pt x="132" y="512"/>
                  </a:lnTo>
                  <a:lnTo>
                    <a:pt x="125" y="500"/>
                  </a:lnTo>
                  <a:lnTo>
                    <a:pt x="118" y="487"/>
                  </a:lnTo>
                  <a:lnTo>
                    <a:pt x="112" y="473"/>
                  </a:lnTo>
                  <a:lnTo>
                    <a:pt x="106" y="459"/>
                  </a:lnTo>
                  <a:lnTo>
                    <a:pt x="101" y="444"/>
                  </a:lnTo>
                  <a:lnTo>
                    <a:pt x="125" y="436"/>
                  </a:lnTo>
                  <a:close/>
                  <a:moveTo>
                    <a:pt x="174" y="523"/>
                  </a:moveTo>
                  <a:lnTo>
                    <a:pt x="183" y="531"/>
                  </a:lnTo>
                  <a:lnTo>
                    <a:pt x="191" y="537"/>
                  </a:lnTo>
                  <a:lnTo>
                    <a:pt x="201" y="543"/>
                  </a:lnTo>
                  <a:lnTo>
                    <a:pt x="211" y="547"/>
                  </a:lnTo>
                  <a:lnTo>
                    <a:pt x="221" y="552"/>
                  </a:lnTo>
                  <a:lnTo>
                    <a:pt x="231" y="555"/>
                  </a:lnTo>
                  <a:lnTo>
                    <a:pt x="242" y="558"/>
                  </a:lnTo>
                  <a:lnTo>
                    <a:pt x="254" y="559"/>
                  </a:lnTo>
                  <a:lnTo>
                    <a:pt x="252" y="584"/>
                  </a:lnTo>
                  <a:lnTo>
                    <a:pt x="238" y="582"/>
                  </a:lnTo>
                  <a:lnTo>
                    <a:pt x="225" y="579"/>
                  </a:lnTo>
                  <a:lnTo>
                    <a:pt x="212" y="574"/>
                  </a:lnTo>
                  <a:lnTo>
                    <a:pt x="200" y="570"/>
                  </a:lnTo>
                  <a:lnTo>
                    <a:pt x="188" y="564"/>
                  </a:lnTo>
                  <a:lnTo>
                    <a:pt x="177" y="557"/>
                  </a:lnTo>
                  <a:lnTo>
                    <a:pt x="168" y="549"/>
                  </a:lnTo>
                  <a:lnTo>
                    <a:pt x="158" y="542"/>
                  </a:lnTo>
                  <a:lnTo>
                    <a:pt x="174" y="523"/>
                  </a:lnTo>
                  <a:close/>
                  <a:moveTo>
                    <a:pt x="265" y="572"/>
                  </a:moveTo>
                  <a:lnTo>
                    <a:pt x="264" y="576"/>
                  </a:lnTo>
                  <a:lnTo>
                    <a:pt x="261" y="581"/>
                  </a:lnTo>
                  <a:lnTo>
                    <a:pt x="256" y="583"/>
                  </a:lnTo>
                  <a:lnTo>
                    <a:pt x="252" y="584"/>
                  </a:lnTo>
                  <a:lnTo>
                    <a:pt x="253" y="572"/>
                  </a:lnTo>
                  <a:lnTo>
                    <a:pt x="265" y="57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1" name="Freeform 728"/>
            <p:cNvSpPr>
              <a:spLocks/>
            </p:cNvSpPr>
            <p:nvPr/>
          </p:nvSpPr>
          <p:spPr bwMode="auto">
            <a:xfrm>
              <a:off x="2936" y="1773"/>
              <a:ext cx="50" cy="104"/>
            </a:xfrm>
            <a:custGeom>
              <a:avLst/>
              <a:gdLst>
                <a:gd name="T0" fmla="*/ 9 w 219"/>
                <a:gd name="T1" fmla="*/ 21 h 529"/>
                <a:gd name="T2" fmla="*/ 9 w 219"/>
                <a:gd name="T3" fmla="*/ 20 h 529"/>
                <a:gd name="T4" fmla="*/ 9 w 219"/>
                <a:gd name="T5" fmla="*/ 19 h 529"/>
                <a:gd name="T6" fmla="*/ 9 w 219"/>
                <a:gd name="T7" fmla="*/ 17 h 529"/>
                <a:gd name="T8" fmla="*/ 8 w 219"/>
                <a:gd name="T9" fmla="*/ 16 h 529"/>
                <a:gd name="T10" fmla="*/ 8 w 219"/>
                <a:gd name="T11" fmla="*/ 14 h 529"/>
                <a:gd name="T12" fmla="*/ 8 w 219"/>
                <a:gd name="T13" fmla="*/ 12 h 529"/>
                <a:gd name="T14" fmla="*/ 7 w 219"/>
                <a:gd name="T15" fmla="*/ 10 h 529"/>
                <a:gd name="T16" fmla="*/ 7 w 219"/>
                <a:gd name="T17" fmla="*/ 8 h 529"/>
                <a:gd name="T18" fmla="*/ 7 w 219"/>
                <a:gd name="T19" fmla="*/ 7 h 529"/>
                <a:gd name="T20" fmla="*/ 6 w 219"/>
                <a:gd name="T21" fmla="*/ 6 h 529"/>
                <a:gd name="T22" fmla="*/ 6 w 219"/>
                <a:gd name="T23" fmla="*/ 5 h 529"/>
                <a:gd name="T24" fmla="*/ 6 w 219"/>
                <a:gd name="T25" fmla="*/ 4 h 529"/>
                <a:gd name="T26" fmla="*/ 5 w 219"/>
                <a:gd name="T27" fmla="*/ 3 h 529"/>
                <a:gd name="T28" fmla="*/ 5 w 219"/>
                <a:gd name="T29" fmla="*/ 3 h 529"/>
                <a:gd name="T30" fmla="*/ 5 w 219"/>
                <a:gd name="T31" fmla="*/ 2 h 529"/>
                <a:gd name="T32" fmla="*/ 4 w 219"/>
                <a:gd name="T33" fmla="*/ 1 h 529"/>
                <a:gd name="T34" fmla="*/ 4 w 219"/>
                <a:gd name="T35" fmla="*/ 1 h 529"/>
                <a:gd name="T36" fmla="*/ 3 w 219"/>
                <a:gd name="T37" fmla="*/ 1 h 529"/>
                <a:gd name="T38" fmla="*/ 3 w 219"/>
                <a:gd name="T39" fmla="*/ 0 h 529"/>
                <a:gd name="T40" fmla="*/ 3 w 219"/>
                <a:gd name="T41" fmla="*/ 0 h 529"/>
                <a:gd name="T42" fmla="*/ 2 w 219"/>
                <a:gd name="T43" fmla="*/ 0 h 529"/>
                <a:gd name="T44" fmla="*/ 2 w 219"/>
                <a:gd name="T45" fmla="*/ 0 h 529"/>
                <a:gd name="T46" fmla="*/ 2 w 219"/>
                <a:gd name="T47" fmla="*/ 0 h 529"/>
                <a:gd name="T48" fmla="*/ 2 w 219"/>
                <a:gd name="T49" fmla="*/ 0 h 529"/>
                <a:gd name="T50" fmla="*/ 1 w 219"/>
                <a:gd name="T51" fmla="*/ 0 h 529"/>
                <a:gd name="T52" fmla="*/ 1 w 219"/>
                <a:gd name="T53" fmla="*/ 0 h 529"/>
                <a:gd name="T54" fmla="*/ 1 w 219"/>
                <a:gd name="T55" fmla="*/ 0 h 529"/>
                <a:gd name="T56" fmla="*/ 1 w 219"/>
                <a:gd name="T57" fmla="*/ 0 h 529"/>
                <a:gd name="T58" fmla="*/ 0 w 219"/>
                <a:gd name="T59" fmla="*/ 0 h 529"/>
                <a:gd name="T60" fmla="*/ 0 w 219"/>
                <a:gd name="T61" fmla="*/ 1 h 529"/>
                <a:gd name="T62" fmla="*/ 0 w 219"/>
                <a:gd name="T63" fmla="*/ 2 h 529"/>
                <a:gd name="T64" fmla="*/ 1 w 219"/>
                <a:gd name="T65" fmla="*/ 3 h 529"/>
                <a:gd name="T66" fmla="*/ 1 w 219"/>
                <a:gd name="T67" fmla="*/ 4 h 529"/>
                <a:gd name="T68" fmla="*/ 1 w 219"/>
                <a:gd name="T69" fmla="*/ 5 h 529"/>
                <a:gd name="T70" fmla="*/ 2 w 219"/>
                <a:gd name="T71" fmla="*/ 6 h 529"/>
                <a:gd name="T72" fmla="*/ 2 w 219"/>
                <a:gd name="T73" fmla="*/ 7 h 529"/>
                <a:gd name="T74" fmla="*/ 2 w 219"/>
                <a:gd name="T75" fmla="*/ 8 h 529"/>
                <a:gd name="T76" fmla="*/ 3 w 219"/>
                <a:gd name="T77" fmla="*/ 9 h 529"/>
                <a:gd name="T78" fmla="*/ 3 w 219"/>
                <a:gd name="T79" fmla="*/ 10 h 529"/>
                <a:gd name="T80" fmla="*/ 3 w 219"/>
                <a:gd name="T81" fmla="*/ 11 h 529"/>
                <a:gd name="T82" fmla="*/ 3 w 219"/>
                <a:gd name="T83" fmla="*/ 12 h 529"/>
                <a:gd name="T84" fmla="*/ 3 w 219"/>
                <a:gd name="T85" fmla="*/ 12 h 529"/>
                <a:gd name="T86" fmla="*/ 3 w 219"/>
                <a:gd name="T87" fmla="*/ 13 h 529"/>
                <a:gd name="T88" fmla="*/ 4 w 219"/>
                <a:gd name="T89" fmla="*/ 14 h 529"/>
                <a:gd name="T90" fmla="*/ 4 w 219"/>
                <a:gd name="T91" fmla="*/ 15 h 529"/>
                <a:gd name="T92" fmla="*/ 4 w 219"/>
                <a:gd name="T93" fmla="*/ 16 h 529"/>
                <a:gd name="T94" fmla="*/ 4 w 219"/>
                <a:gd name="T95" fmla="*/ 16 h 529"/>
                <a:gd name="T96" fmla="*/ 4 w 219"/>
                <a:gd name="T97" fmla="*/ 17 h 529"/>
                <a:gd name="T98" fmla="*/ 4 w 219"/>
                <a:gd name="T99" fmla="*/ 17 h 529"/>
                <a:gd name="T100" fmla="*/ 5 w 219"/>
                <a:gd name="T101" fmla="*/ 18 h 529"/>
                <a:gd name="T102" fmla="*/ 5 w 219"/>
                <a:gd name="T103" fmla="*/ 18 h 529"/>
                <a:gd name="T104" fmla="*/ 5 w 219"/>
                <a:gd name="T105" fmla="*/ 19 h 529"/>
                <a:gd name="T106" fmla="*/ 5 w 219"/>
                <a:gd name="T107" fmla="*/ 19 h 529"/>
                <a:gd name="T108" fmla="*/ 6 w 219"/>
                <a:gd name="T109" fmla="*/ 19 h 529"/>
                <a:gd name="T110" fmla="*/ 6 w 219"/>
                <a:gd name="T111" fmla="*/ 20 h 529"/>
                <a:gd name="T112" fmla="*/ 6 w 219"/>
                <a:gd name="T113" fmla="*/ 20 h 529"/>
                <a:gd name="T114" fmla="*/ 7 w 219"/>
                <a:gd name="T115" fmla="*/ 20 h 529"/>
                <a:gd name="T116" fmla="*/ 7 w 219"/>
                <a:gd name="T117" fmla="*/ 20 h 529"/>
                <a:gd name="T118" fmla="*/ 7 w 219"/>
                <a:gd name="T119" fmla="*/ 20 h 529"/>
                <a:gd name="T120" fmla="*/ 8 w 219"/>
                <a:gd name="T121" fmla="*/ 21 h 529"/>
                <a:gd name="T122" fmla="*/ 8 w 219"/>
                <a:gd name="T123" fmla="*/ 21 h 529"/>
                <a:gd name="T124" fmla="*/ 9 w 219"/>
                <a:gd name="T125" fmla="*/ 21 h 5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529"/>
                <a:gd name="T191" fmla="*/ 219 w 219"/>
                <a:gd name="T192" fmla="*/ 529 h 5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529">
                  <a:moveTo>
                    <a:pt x="219" y="529"/>
                  </a:moveTo>
                  <a:lnTo>
                    <a:pt x="219" y="509"/>
                  </a:lnTo>
                  <a:lnTo>
                    <a:pt x="216" y="480"/>
                  </a:lnTo>
                  <a:lnTo>
                    <a:pt x="213" y="444"/>
                  </a:lnTo>
                  <a:lnTo>
                    <a:pt x="208" y="400"/>
                  </a:lnTo>
                  <a:lnTo>
                    <a:pt x="201" y="353"/>
                  </a:lnTo>
                  <a:lnTo>
                    <a:pt x="193" y="302"/>
                  </a:lnTo>
                  <a:lnTo>
                    <a:pt x="182" y="250"/>
                  </a:lnTo>
                  <a:lnTo>
                    <a:pt x="170" y="198"/>
                  </a:lnTo>
                  <a:lnTo>
                    <a:pt x="164" y="174"/>
                  </a:lnTo>
                  <a:lnTo>
                    <a:pt x="156" y="150"/>
                  </a:lnTo>
                  <a:lnTo>
                    <a:pt x="148" y="127"/>
                  </a:lnTo>
                  <a:lnTo>
                    <a:pt x="140" y="105"/>
                  </a:lnTo>
                  <a:lnTo>
                    <a:pt x="131" y="85"/>
                  </a:lnTo>
                  <a:lnTo>
                    <a:pt x="121" y="67"/>
                  </a:lnTo>
                  <a:lnTo>
                    <a:pt x="112" y="50"/>
                  </a:lnTo>
                  <a:lnTo>
                    <a:pt x="102" y="35"/>
                  </a:lnTo>
                  <a:lnTo>
                    <a:pt x="91" y="23"/>
                  </a:lnTo>
                  <a:lnTo>
                    <a:pt x="79" y="13"/>
                  </a:lnTo>
                  <a:lnTo>
                    <a:pt x="74" y="9"/>
                  </a:lnTo>
                  <a:lnTo>
                    <a:pt x="67" y="5"/>
                  </a:lnTo>
                  <a:lnTo>
                    <a:pt x="62" y="3"/>
                  </a:lnTo>
                  <a:lnTo>
                    <a:pt x="56" y="1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4" y="6"/>
                  </a:lnTo>
                  <a:lnTo>
                    <a:pt x="7" y="9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20" y="66"/>
                  </a:lnTo>
                  <a:lnTo>
                    <a:pt x="28" y="91"/>
                  </a:lnTo>
                  <a:lnTo>
                    <a:pt x="37" y="116"/>
                  </a:lnTo>
                  <a:lnTo>
                    <a:pt x="45" y="142"/>
                  </a:lnTo>
                  <a:lnTo>
                    <a:pt x="52" y="167"/>
                  </a:lnTo>
                  <a:lnTo>
                    <a:pt x="59" y="192"/>
                  </a:lnTo>
                  <a:lnTo>
                    <a:pt x="65" y="217"/>
                  </a:lnTo>
                  <a:lnTo>
                    <a:pt x="71" y="242"/>
                  </a:lnTo>
                  <a:lnTo>
                    <a:pt x="76" y="265"/>
                  </a:lnTo>
                  <a:lnTo>
                    <a:pt x="80" y="290"/>
                  </a:lnTo>
                  <a:lnTo>
                    <a:pt x="84" y="314"/>
                  </a:lnTo>
                  <a:lnTo>
                    <a:pt x="87" y="337"/>
                  </a:lnTo>
                  <a:lnTo>
                    <a:pt x="89" y="360"/>
                  </a:lnTo>
                  <a:lnTo>
                    <a:pt x="91" y="383"/>
                  </a:lnTo>
                  <a:lnTo>
                    <a:pt x="92" y="406"/>
                  </a:lnTo>
                  <a:lnTo>
                    <a:pt x="97" y="419"/>
                  </a:lnTo>
                  <a:lnTo>
                    <a:pt x="101" y="432"/>
                  </a:lnTo>
                  <a:lnTo>
                    <a:pt x="106" y="445"/>
                  </a:lnTo>
                  <a:lnTo>
                    <a:pt x="113" y="455"/>
                  </a:lnTo>
                  <a:lnTo>
                    <a:pt x="118" y="466"/>
                  </a:lnTo>
                  <a:lnTo>
                    <a:pt x="126" y="476"/>
                  </a:lnTo>
                  <a:lnTo>
                    <a:pt x="132" y="485"/>
                  </a:lnTo>
                  <a:lnTo>
                    <a:pt x="140" y="493"/>
                  </a:lnTo>
                  <a:lnTo>
                    <a:pt x="148" y="500"/>
                  </a:lnTo>
                  <a:lnTo>
                    <a:pt x="157" y="506"/>
                  </a:lnTo>
                  <a:lnTo>
                    <a:pt x="166" y="513"/>
                  </a:lnTo>
                  <a:lnTo>
                    <a:pt x="175" y="517"/>
                  </a:lnTo>
                  <a:lnTo>
                    <a:pt x="186" y="521"/>
                  </a:lnTo>
                  <a:lnTo>
                    <a:pt x="196" y="525"/>
                  </a:lnTo>
                  <a:lnTo>
                    <a:pt x="208" y="527"/>
                  </a:lnTo>
                  <a:lnTo>
                    <a:pt x="219" y="5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2" name="Freeform 729"/>
            <p:cNvSpPr>
              <a:spLocks noEditPoints="1"/>
            </p:cNvSpPr>
            <p:nvPr/>
          </p:nvSpPr>
          <p:spPr bwMode="auto">
            <a:xfrm>
              <a:off x="2936" y="1769"/>
              <a:ext cx="50" cy="116"/>
            </a:xfrm>
            <a:custGeom>
              <a:avLst/>
              <a:gdLst>
                <a:gd name="T0" fmla="*/ 9 w 241"/>
                <a:gd name="T1" fmla="*/ 20 h 554"/>
                <a:gd name="T2" fmla="*/ 10 w 241"/>
                <a:gd name="T3" fmla="*/ 21 h 554"/>
                <a:gd name="T4" fmla="*/ 9 w 241"/>
                <a:gd name="T5" fmla="*/ 20 h 554"/>
                <a:gd name="T6" fmla="*/ 8 w 241"/>
                <a:gd name="T7" fmla="*/ 18 h 554"/>
                <a:gd name="T8" fmla="*/ 9 w 241"/>
                <a:gd name="T9" fmla="*/ 19 h 554"/>
                <a:gd name="T10" fmla="*/ 8 w 241"/>
                <a:gd name="T11" fmla="*/ 18 h 554"/>
                <a:gd name="T12" fmla="*/ 9 w 241"/>
                <a:gd name="T13" fmla="*/ 16 h 554"/>
                <a:gd name="T14" fmla="*/ 9 w 241"/>
                <a:gd name="T15" fmla="*/ 18 h 554"/>
                <a:gd name="T16" fmla="*/ 8 w 241"/>
                <a:gd name="T17" fmla="*/ 15 h 554"/>
                <a:gd name="T18" fmla="*/ 7 w 241"/>
                <a:gd name="T19" fmla="*/ 11 h 554"/>
                <a:gd name="T20" fmla="*/ 8 w 241"/>
                <a:gd name="T21" fmla="*/ 9 h 554"/>
                <a:gd name="T22" fmla="*/ 9 w 241"/>
                <a:gd name="T23" fmla="*/ 14 h 554"/>
                <a:gd name="T24" fmla="*/ 8 w 241"/>
                <a:gd name="T25" fmla="*/ 17 h 554"/>
                <a:gd name="T26" fmla="*/ 6 w 241"/>
                <a:gd name="T27" fmla="*/ 6 h 554"/>
                <a:gd name="T28" fmla="*/ 5 w 241"/>
                <a:gd name="T29" fmla="*/ 3 h 554"/>
                <a:gd name="T30" fmla="*/ 6 w 241"/>
                <a:gd name="T31" fmla="*/ 3 h 554"/>
                <a:gd name="T32" fmla="*/ 7 w 241"/>
                <a:gd name="T33" fmla="*/ 6 h 554"/>
                <a:gd name="T34" fmla="*/ 4 w 241"/>
                <a:gd name="T35" fmla="*/ 2 h 554"/>
                <a:gd name="T36" fmla="*/ 3 w 241"/>
                <a:gd name="T37" fmla="*/ 1 h 554"/>
                <a:gd name="T38" fmla="*/ 5 w 241"/>
                <a:gd name="T39" fmla="*/ 1 h 554"/>
                <a:gd name="T40" fmla="*/ 3 w 241"/>
                <a:gd name="T41" fmla="*/ 1 h 554"/>
                <a:gd name="T42" fmla="*/ 1 w 241"/>
                <a:gd name="T43" fmla="*/ 0 h 554"/>
                <a:gd name="T44" fmla="*/ 2 w 241"/>
                <a:gd name="T45" fmla="*/ 0 h 554"/>
                <a:gd name="T46" fmla="*/ 3 w 241"/>
                <a:gd name="T47" fmla="*/ 0 h 554"/>
                <a:gd name="T48" fmla="*/ 1 w 241"/>
                <a:gd name="T49" fmla="*/ 1 h 554"/>
                <a:gd name="T50" fmla="*/ 0 w 241"/>
                <a:gd name="T51" fmla="*/ 1 h 554"/>
                <a:gd name="T52" fmla="*/ 2 w 241"/>
                <a:gd name="T53" fmla="*/ 1 h 554"/>
                <a:gd name="T54" fmla="*/ 0 w 241"/>
                <a:gd name="T55" fmla="*/ 1 h 554"/>
                <a:gd name="T56" fmla="*/ 1 w 241"/>
                <a:gd name="T57" fmla="*/ 1 h 554"/>
                <a:gd name="T58" fmla="*/ 1 w 241"/>
                <a:gd name="T59" fmla="*/ 1 h 554"/>
                <a:gd name="T60" fmla="*/ 1 w 241"/>
                <a:gd name="T61" fmla="*/ 1 h 554"/>
                <a:gd name="T62" fmla="*/ 0 w 241"/>
                <a:gd name="T63" fmla="*/ 2 h 554"/>
                <a:gd name="T64" fmla="*/ 1 w 241"/>
                <a:gd name="T65" fmla="*/ 2 h 554"/>
                <a:gd name="T66" fmla="*/ 1 w 241"/>
                <a:gd name="T67" fmla="*/ 3 h 554"/>
                <a:gd name="T68" fmla="*/ 2 w 241"/>
                <a:gd name="T69" fmla="*/ 5 h 554"/>
                <a:gd name="T70" fmla="*/ 3 w 241"/>
                <a:gd name="T71" fmla="*/ 9 h 554"/>
                <a:gd name="T72" fmla="*/ 1 w 241"/>
                <a:gd name="T73" fmla="*/ 4 h 554"/>
                <a:gd name="T74" fmla="*/ 3 w 241"/>
                <a:gd name="T75" fmla="*/ 9 h 554"/>
                <a:gd name="T76" fmla="*/ 3 w 241"/>
                <a:gd name="T77" fmla="*/ 9 h 554"/>
                <a:gd name="T78" fmla="*/ 3 w 241"/>
                <a:gd name="T79" fmla="*/ 9 h 554"/>
                <a:gd name="T80" fmla="*/ 4 w 241"/>
                <a:gd name="T81" fmla="*/ 9 h 554"/>
                <a:gd name="T82" fmla="*/ 3 w 241"/>
                <a:gd name="T83" fmla="*/ 10 h 554"/>
                <a:gd name="T84" fmla="*/ 4 w 241"/>
                <a:gd name="T85" fmla="*/ 10 h 554"/>
                <a:gd name="T86" fmla="*/ 3 w 241"/>
                <a:gd name="T87" fmla="*/ 11 h 554"/>
                <a:gd name="T88" fmla="*/ 4 w 241"/>
                <a:gd name="T89" fmla="*/ 13 h 554"/>
                <a:gd name="T90" fmla="*/ 4 w 241"/>
                <a:gd name="T91" fmla="*/ 17 h 554"/>
                <a:gd name="T92" fmla="*/ 3 w 241"/>
                <a:gd name="T93" fmla="*/ 12 h 554"/>
                <a:gd name="T94" fmla="*/ 4 w 241"/>
                <a:gd name="T95" fmla="*/ 17 h 554"/>
                <a:gd name="T96" fmla="*/ 5 w 241"/>
                <a:gd name="T97" fmla="*/ 17 h 554"/>
                <a:gd name="T98" fmla="*/ 6 w 241"/>
                <a:gd name="T99" fmla="*/ 19 h 554"/>
                <a:gd name="T100" fmla="*/ 6 w 241"/>
                <a:gd name="T101" fmla="*/ 21 h 554"/>
                <a:gd name="T102" fmla="*/ 5 w 241"/>
                <a:gd name="T103" fmla="*/ 19 h 554"/>
                <a:gd name="T104" fmla="*/ 4 w 241"/>
                <a:gd name="T105" fmla="*/ 17 h 554"/>
                <a:gd name="T106" fmla="*/ 7 w 241"/>
                <a:gd name="T107" fmla="*/ 20 h 554"/>
                <a:gd name="T108" fmla="*/ 8 w 241"/>
                <a:gd name="T109" fmla="*/ 21 h 554"/>
                <a:gd name="T110" fmla="*/ 9 w 241"/>
                <a:gd name="T111" fmla="*/ 22 h 554"/>
                <a:gd name="T112" fmla="*/ 7 w 241"/>
                <a:gd name="T113" fmla="*/ 21 h 554"/>
                <a:gd name="T114" fmla="*/ 6 w 241"/>
                <a:gd name="T115" fmla="*/ 20 h 554"/>
                <a:gd name="T116" fmla="*/ 9 w 241"/>
                <a:gd name="T117" fmla="*/ 22 h 5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1"/>
                <a:gd name="T178" fmla="*/ 0 h 554"/>
                <a:gd name="T179" fmla="*/ 241 w 241"/>
                <a:gd name="T180" fmla="*/ 554 h 55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1" h="554">
                  <a:moveTo>
                    <a:pt x="218" y="542"/>
                  </a:moveTo>
                  <a:lnTo>
                    <a:pt x="218" y="533"/>
                  </a:lnTo>
                  <a:lnTo>
                    <a:pt x="217" y="522"/>
                  </a:lnTo>
                  <a:lnTo>
                    <a:pt x="217" y="509"/>
                  </a:lnTo>
                  <a:lnTo>
                    <a:pt x="216" y="494"/>
                  </a:lnTo>
                  <a:lnTo>
                    <a:pt x="239" y="492"/>
                  </a:lnTo>
                  <a:lnTo>
                    <a:pt x="240" y="508"/>
                  </a:lnTo>
                  <a:lnTo>
                    <a:pt x="241" y="521"/>
                  </a:lnTo>
                  <a:lnTo>
                    <a:pt x="241" y="533"/>
                  </a:lnTo>
                  <a:lnTo>
                    <a:pt x="241" y="542"/>
                  </a:lnTo>
                  <a:lnTo>
                    <a:pt x="218" y="542"/>
                  </a:lnTo>
                  <a:close/>
                  <a:moveTo>
                    <a:pt x="216" y="494"/>
                  </a:moveTo>
                  <a:lnTo>
                    <a:pt x="214" y="486"/>
                  </a:lnTo>
                  <a:lnTo>
                    <a:pt x="213" y="477"/>
                  </a:lnTo>
                  <a:lnTo>
                    <a:pt x="212" y="467"/>
                  </a:lnTo>
                  <a:lnTo>
                    <a:pt x="211" y="457"/>
                  </a:lnTo>
                  <a:lnTo>
                    <a:pt x="236" y="454"/>
                  </a:lnTo>
                  <a:lnTo>
                    <a:pt x="237" y="464"/>
                  </a:lnTo>
                  <a:lnTo>
                    <a:pt x="238" y="474"/>
                  </a:lnTo>
                  <a:lnTo>
                    <a:pt x="238" y="484"/>
                  </a:lnTo>
                  <a:lnTo>
                    <a:pt x="239" y="492"/>
                  </a:lnTo>
                  <a:lnTo>
                    <a:pt x="216" y="494"/>
                  </a:lnTo>
                  <a:close/>
                  <a:moveTo>
                    <a:pt x="211" y="457"/>
                  </a:moveTo>
                  <a:lnTo>
                    <a:pt x="210" y="447"/>
                  </a:lnTo>
                  <a:lnTo>
                    <a:pt x="209" y="436"/>
                  </a:lnTo>
                  <a:lnTo>
                    <a:pt x="208" y="425"/>
                  </a:lnTo>
                  <a:lnTo>
                    <a:pt x="206" y="412"/>
                  </a:lnTo>
                  <a:lnTo>
                    <a:pt x="231" y="409"/>
                  </a:lnTo>
                  <a:lnTo>
                    <a:pt x="232" y="421"/>
                  </a:lnTo>
                  <a:lnTo>
                    <a:pt x="233" y="432"/>
                  </a:lnTo>
                  <a:lnTo>
                    <a:pt x="235" y="442"/>
                  </a:lnTo>
                  <a:lnTo>
                    <a:pt x="236" y="454"/>
                  </a:lnTo>
                  <a:lnTo>
                    <a:pt x="211" y="457"/>
                  </a:lnTo>
                  <a:close/>
                  <a:moveTo>
                    <a:pt x="206" y="412"/>
                  </a:moveTo>
                  <a:lnTo>
                    <a:pt x="204" y="390"/>
                  </a:lnTo>
                  <a:lnTo>
                    <a:pt x="199" y="365"/>
                  </a:lnTo>
                  <a:lnTo>
                    <a:pt x="196" y="341"/>
                  </a:lnTo>
                  <a:lnTo>
                    <a:pt x="192" y="315"/>
                  </a:lnTo>
                  <a:lnTo>
                    <a:pt x="186" y="290"/>
                  </a:lnTo>
                  <a:lnTo>
                    <a:pt x="181" y="264"/>
                  </a:lnTo>
                  <a:lnTo>
                    <a:pt x="176" y="239"/>
                  </a:lnTo>
                  <a:lnTo>
                    <a:pt x="169" y="215"/>
                  </a:lnTo>
                  <a:lnTo>
                    <a:pt x="193" y="208"/>
                  </a:lnTo>
                  <a:lnTo>
                    <a:pt x="199" y="234"/>
                  </a:lnTo>
                  <a:lnTo>
                    <a:pt x="205" y="260"/>
                  </a:lnTo>
                  <a:lnTo>
                    <a:pt x="210" y="286"/>
                  </a:lnTo>
                  <a:lnTo>
                    <a:pt x="216" y="312"/>
                  </a:lnTo>
                  <a:lnTo>
                    <a:pt x="220" y="338"/>
                  </a:lnTo>
                  <a:lnTo>
                    <a:pt x="224" y="363"/>
                  </a:lnTo>
                  <a:lnTo>
                    <a:pt x="227" y="386"/>
                  </a:lnTo>
                  <a:lnTo>
                    <a:pt x="231" y="409"/>
                  </a:lnTo>
                  <a:lnTo>
                    <a:pt x="206" y="412"/>
                  </a:lnTo>
                  <a:close/>
                  <a:moveTo>
                    <a:pt x="169" y="215"/>
                  </a:moveTo>
                  <a:lnTo>
                    <a:pt x="163" y="192"/>
                  </a:lnTo>
                  <a:lnTo>
                    <a:pt x="156" y="170"/>
                  </a:lnTo>
                  <a:lnTo>
                    <a:pt x="150" y="149"/>
                  </a:lnTo>
                  <a:lnTo>
                    <a:pt x="142" y="129"/>
                  </a:lnTo>
                  <a:lnTo>
                    <a:pt x="135" y="110"/>
                  </a:lnTo>
                  <a:lnTo>
                    <a:pt x="126" y="93"/>
                  </a:lnTo>
                  <a:lnTo>
                    <a:pt x="117" y="77"/>
                  </a:lnTo>
                  <a:lnTo>
                    <a:pt x="109" y="62"/>
                  </a:lnTo>
                  <a:lnTo>
                    <a:pt x="128" y="49"/>
                  </a:lnTo>
                  <a:lnTo>
                    <a:pt x="138" y="64"/>
                  </a:lnTo>
                  <a:lnTo>
                    <a:pt x="148" y="81"/>
                  </a:lnTo>
                  <a:lnTo>
                    <a:pt x="156" y="99"/>
                  </a:lnTo>
                  <a:lnTo>
                    <a:pt x="164" y="118"/>
                  </a:lnTo>
                  <a:lnTo>
                    <a:pt x="172" y="140"/>
                  </a:lnTo>
                  <a:lnTo>
                    <a:pt x="179" y="162"/>
                  </a:lnTo>
                  <a:lnTo>
                    <a:pt x="186" y="184"/>
                  </a:lnTo>
                  <a:lnTo>
                    <a:pt x="193" y="208"/>
                  </a:lnTo>
                  <a:lnTo>
                    <a:pt x="169" y="215"/>
                  </a:lnTo>
                  <a:close/>
                  <a:moveTo>
                    <a:pt x="109" y="62"/>
                  </a:moveTo>
                  <a:lnTo>
                    <a:pt x="100" y="53"/>
                  </a:lnTo>
                  <a:lnTo>
                    <a:pt x="92" y="44"/>
                  </a:lnTo>
                  <a:lnTo>
                    <a:pt x="84" y="36"/>
                  </a:lnTo>
                  <a:lnTo>
                    <a:pt x="75" y="31"/>
                  </a:lnTo>
                  <a:lnTo>
                    <a:pt x="87" y="9"/>
                  </a:lnTo>
                  <a:lnTo>
                    <a:pt x="98" y="16"/>
                  </a:lnTo>
                  <a:lnTo>
                    <a:pt x="109" y="26"/>
                  </a:lnTo>
                  <a:lnTo>
                    <a:pt x="118" y="36"/>
                  </a:lnTo>
                  <a:lnTo>
                    <a:pt x="128" y="49"/>
                  </a:lnTo>
                  <a:lnTo>
                    <a:pt x="109" y="62"/>
                  </a:lnTo>
                  <a:close/>
                  <a:moveTo>
                    <a:pt x="75" y="31"/>
                  </a:moveTo>
                  <a:lnTo>
                    <a:pt x="68" y="27"/>
                  </a:lnTo>
                  <a:lnTo>
                    <a:pt x="59" y="25"/>
                  </a:lnTo>
                  <a:lnTo>
                    <a:pt x="50" y="25"/>
                  </a:lnTo>
                  <a:lnTo>
                    <a:pt x="42" y="26"/>
                  </a:lnTo>
                  <a:lnTo>
                    <a:pt x="35" y="3"/>
                  </a:lnTo>
                  <a:lnTo>
                    <a:pt x="42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1"/>
                  </a:lnTo>
                  <a:lnTo>
                    <a:pt x="69" y="2"/>
                  </a:lnTo>
                  <a:lnTo>
                    <a:pt x="75" y="4"/>
                  </a:lnTo>
                  <a:lnTo>
                    <a:pt x="81" y="6"/>
                  </a:lnTo>
                  <a:lnTo>
                    <a:pt x="87" y="9"/>
                  </a:lnTo>
                  <a:lnTo>
                    <a:pt x="75" y="31"/>
                  </a:lnTo>
                  <a:close/>
                  <a:moveTo>
                    <a:pt x="42" y="26"/>
                  </a:moveTo>
                  <a:lnTo>
                    <a:pt x="35" y="28"/>
                  </a:lnTo>
                  <a:lnTo>
                    <a:pt x="30" y="30"/>
                  </a:lnTo>
                  <a:lnTo>
                    <a:pt x="24" y="33"/>
                  </a:lnTo>
                  <a:lnTo>
                    <a:pt x="18" y="37"/>
                  </a:lnTo>
                  <a:lnTo>
                    <a:pt x="4" y="17"/>
                  </a:lnTo>
                  <a:lnTo>
                    <a:pt x="11" y="13"/>
                  </a:lnTo>
                  <a:lnTo>
                    <a:pt x="20" y="8"/>
                  </a:lnTo>
                  <a:lnTo>
                    <a:pt x="28" y="5"/>
                  </a:lnTo>
                  <a:lnTo>
                    <a:pt x="35" y="3"/>
                  </a:lnTo>
                  <a:lnTo>
                    <a:pt x="42" y="26"/>
                  </a:lnTo>
                  <a:close/>
                  <a:moveTo>
                    <a:pt x="0" y="32"/>
                  </a:moveTo>
                  <a:lnTo>
                    <a:pt x="0" y="28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4" y="17"/>
                  </a:lnTo>
                  <a:lnTo>
                    <a:pt x="11" y="28"/>
                  </a:lnTo>
                  <a:lnTo>
                    <a:pt x="0" y="32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0" y="32"/>
                  </a:ln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23"/>
                  </a:lnTo>
                  <a:lnTo>
                    <a:pt x="11" y="28"/>
                  </a:lnTo>
                  <a:lnTo>
                    <a:pt x="22" y="22"/>
                  </a:lnTo>
                  <a:close/>
                  <a:moveTo>
                    <a:pt x="22" y="23"/>
                  </a:moveTo>
                  <a:lnTo>
                    <a:pt x="29" y="37"/>
                  </a:lnTo>
                  <a:lnTo>
                    <a:pt x="34" y="52"/>
                  </a:lnTo>
                  <a:lnTo>
                    <a:pt x="11" y="60"/>
                  </a:lnTo>
                  <a:lnTo>
                    <a:pt x="6" y="46"/>
                  </a:lnTo>
                  <a:lnTo>
                    <a:pt x="0" y="32"/>
                  </a:lnTo>
                  <a:lnTo>
                    <a:pt x="22" y="23"/>
                  </a:lnTo>
                  <a:close/>
                  <a:moveTo>
                    <a:pt x="34" y="52"/>
                  </a:moveTo>
                  <a:lnTo>
                    <a:pt x="39" y="68"/>
                  </a:lnTo>
                  <a:lnTo>
                    <a:pt x="45" y="81"/>
                  </a:lnTo>
                  <a:lnTo>
                    <a:pt x="21" y="89"/>
                  </a:lnTo>
                  <a:lnTo>
                    <a:pt x="16" y="74"/>
                  </a:lnTo>
                  <a:lnTo>
                    <a:pt x="11" y="60"/>
                  </a:lnTo>
                  <a:lnTo>
                    <a:pt x="34" y="52"/>
                  </a:lnTo>
                  <a:close/>
                  <a:moveTo>
                    <a:pt x="45" y="81"/>
                  </a:moveTo>
                  <a:lnTo>
                    <a:pt x="57" y="117"/>
                  </a:lnTo>
                  <a:lnTo>
                    <a:pt x="69" y="154"/>
                  </a:lnTo>
                  <a:lnTo>
                    <a:pt x="79" y="191"/>
                  </a:lnTo>
                  <a:lnTo>
                    <a:pt x="88" y="226"/>
                  </a:lnTo>
                  <a:lnTo>
                    <a:pt x="64" y="232"/>
                  </a:lnTo>
                  <a:lnTo>
                    <a:pt x="56" y="197"/>
                  </a:lnTo>
                  <a:lnTo>
                    <a:pt x="45" y="162"/>
                  </a:lnTo>
                  <a:lnTo>
                    <a:pt x="34" y="125"/>
                  </a:lnTo>
                  <a:lnTo>
                    <a:pt x="21" y="89"/>
                  </a:lnTo>
                  <a:lnTo>
                    <a:pt x="45" y="81"/>
                  </a:lnTo>
                  <a:close/>
                  <a:moveTo>
                    <a:pt x="64" y="232"/>
                  </a:moveTo>
                  <a:lnTo>
                    <a:pt x="64" y="232"/>
                  </a:lnTo>
                  <a:lnTo>
                    <a:pt x="76" y="230"/>
                  </a:lnTo>
                  <a:lnTo>
                    <a:pt x="64" y="232"/>
                  </a:lnTo>
                  <a:close/>
                  <a:moveTo>
                    <a:pt x="88" y="226"/>
                  </a:moveTo>
                  <a:lnTo>
                    <a:pt x="88" y="228"/>
                  </a:lnTo>
                  <a:lnTo>
                    <a:pt x="87" y="224"/>
                  </a:lnTo>
                  <a:lnTo>
                    <a:pt x="87" y="222"/>
                  </a:lnTo>
                  <a:lnTo>
                    <a:pt x="88" y="228"/>
                  </a:lnTo>
                  <a:lnTo>
                    <a:pt x="64" y="233"/>
                  </a:lnTo>
                  <a:lnTo>
                    <a:pt x="63" y="228"/>
                  </a:lnTo>
                  <a:lnTo>
                    <a:pt x="63" y="230"/>
                  </a:lnTo>
                  <a:lnTo>
                    <a:pt x="64" y="234"/>
                  </a:lnTo>
                  <a:lnTo>
                    <a:pt x="64" y="232"/>
                  </a:lnTo>
                  <a:lnTo>
                    <a:pt x="88" y="226"/>
                  </a:lnTo>
                  <a:close/>
                  <a:moveTo>
                    <a:pt x="88" y="228"/>
                  </a:moveTo>
                  <a:lnTo>
                    <a:pt x="91" y="241"/>
                  </a:lnTo>
                  <a:lnTo>
                    <a:pt x="95" y="256"/>
                  </a:lnTo>
                  <a:lnTo>
                    <a:pt x="71" y="260"/>
                  </a:lnTo>
                  <a:lnTo>
                    <a:pt x="68" y="248"/>
                  </a:lnTo>
                  <a:lnTo>
                    <a:pt x="64" y="233"/>
                  </a:lnTo>
                  <a:lnTo>
                    <a:pt x="88" y="228"/>
                  </a:lnTo>
                  <a:close/>
                  <a:moveTo>
                    <a:pt x="95" y="256"/>
                  </a:moveTo>
                  <a:lnTo>
                    <a:pt x="98" y="273"/>
                  </a:lnTo>
                  <a:lnTo>
                    <a:pt x="100" y="283"/>
                  </a:lnTo>
                  <a:lnTo>
                    <a:pt x="76" y="287"/>
                  </a:lnTo>
                  <a:lnTo>
                    <a:pt x="73" y="271"/>
                  </a:lnTo>
                  <a:lnTo>
                    <a:pt x="71" y="260"/>
                  </a:lnTo>
                  <a:lnTo>
                    <a:pt x="95" y="256"/>
                  </a:lnTo>
                  <a:close/>
                  <a:moveTo>
                    <a:pt x="100" y="283"/>
                  </a:moveTo>
                  <a:lnTo>
                    <a:pt x="105" y="317"/>
                  </a:lnTo>
                  <a:lnTo>
                    <a:pt x="110" y="351"/>
                  </a:lnTo>
                  <a:lnTo>
                    <a:pt x="113" y="385"/>
                  </a:lnTo>
                  <a:lnTo>
                    <a:pt x="115" y="418"/>
                  </a:lnTo>
                  <a:lnTo>
                    <a:pt x="90" y="419"/>
                  </a:lnTo>
                  <a:lnTo>
                    <a:pt x="89" y="387"/>
                  </a:lnTo>
                  <a:lnTo>
                    <a:pt x="86" y="355"/>
                  </a:lnTo>
                  <a:lnTo>
                    <a:pt x="82" y="322"/>
                  </a:lnTo>
                  <a:lnTo>
                    <a:pt x="76" y="287"/>
                  </a:lnTo>
                  <a:lnTo>
                    <a:pt x="100" y="283"/>
                  </a:lnTo>
                  <a:close/>
                  <a:moveTo>
                    <a:pt x="91" y="422"/>
                  </a:moveTo>
                  <a:lnTo>
                    <a:pt x="91" y="421"/>
                  </a:lnTo>
                  <a:lnTo>
                    <a:pt x="90" y="419"/>
                  </a:lnTo>
                  <a:lnTo>
                    <a:pt x="103" y="419"/>
                  </a:lnTo>
                  <a:lnTo>
                    <a:pt x="91" y="422"/>
                  </a:lnTo>
                  <a:close/>
                  <a:moveTo>
                    <a:pt x="115" y="415"/>
                  </a:moveTo>
                  <a:lnTo>
                    <a:pt x="118" y="428"/>
                  </a:lnTo>
                  <a:lnTo>
                    <a:pt x="124" y="440"/>
                  </a:lnTo>
                  <a:lnTo>
                    <a:pt x="128" y="451"/>
                  </a:lnTo>
                  <a:lnTo>
                    <a:pt x="133" y="462"/>
                  </a:lnTo>
                  <a:lnTo>
                    <a:pt x="140" y="472"/>
                  </a:lnTo>
                  <a:lnTo>
                    <a:pt x="146" y="481"/>
                  </a:lnTo>
                  <a:lnTo>
                    <a:pt x="153" y="489"/>
                  </a:lnTo>
                  <a:lnTo>
                    <a:pt x="159" y="496"/>
                  </a:lnTo>
                  <a:lnTo>
                    <a:pt x="143" y="515"/>
                  </a:lnTo>
                  <a:lnTo>
                    <a:pt x="135" y="506"/>
                  </a:lnTo>
                  <a:lnTo>
                    <a:pt x="127" y="496"/>
                  </a:lnTo>
                  <a:lnTo>
                    <a:pt x="119" y="486"/>
                  </a:lnTo>
                  <a:lnTo>
                    <a:pt x="113" y="475"/>
                  </a:lnTo>
                  <a:lnTo>
                    <a:pt x="106" y="463"/>
                  </a:lnTo>
                  <a:lnTo>
                    <a:pt x="101" y="450"/>
                  </a:lnTo>
                  <a:lnTo>
                    <a:pt x="96" y="436"/>
                  </a:lnTo>
                  <a:lnTo>
                    <a:pt x="91" y="422"/>
                  </a:lnTo>
                  <a:lnTo>
                    <a:pt x="115" y="415"/>
                  </a:lnTo>
                  <a:close/>
                  <a:moveTo>
                    <a:pt x="159" y="496"/>
                  </a:moveTo>
                  <a:lnTo>
                    <a:pt x="167" y="503"/>
                  </a:lnTo>
                  <a:lnTo>
                    <a:pt x="176" y="509"/>
                  </a:lnTo>
                  <a:lnTo>
                    <a:pt x="183" y="515"/>
                  </a:lnTo>
                  <a:lnTo>
                    <a:pt x="192" y="519"/>
                  </a:lnTo>
                  <a:lnTo>
                    <a:pt x="202" y="522"/>
                  </a:lnTo>
                  <a:lnTo>
                    <a:pt x="210" y="526"/>
                  </a:lnTo>
                  <a:lnTo>
                    <a:pt x="221" y="528"/>
                  </a:lnTo>
                  <a:lnTo>
                    <a:pt x="231" y="529"/>
                  </a:lnTo>
                  <a:lnTo>
                    <a:pt x="229" y="554"/>
                  </a:lnTo>
                  <a:lnTo>
                    <a:pt x="216" y="552"/>
                  </a:lnTo>
                  <a:lnTo>
                    <a:pt x="204" y="549"/>
                  </a:lnTo>
                  <a:lnTo>
                    <a:pt x="193" y="545"/>
                  </a:lnTo>
                  <a:lnTo>
                    <a:pt x="181" y="541"/>
                  </a:lnTo>
                  <a:lnTo>
                    <a:pt x="171" y="535"/>
                  </a:lnTo>
                  <a:lnTo>
                    <a:pt x="162" y="530"/>
                  </a:lnTo>
                  <a:lnTo>
                    <a:pt x="152" y="522"/>
                  </a:lnTo>
                  <a:lnTo>
                    <a:pt x="143" y="515"/>
                  </a:lnTo>
                  <a:lnTo>
                    <a:pt x="159" y="496"/>
                  </a:lnTo>
                  <a:close/>
                  <a:moveTo>
                    <a:pt x="241" y="542"/>
                  </a:moveTo>
                  <a:lnTo>
                    <a:pt x="240" y="546"/>
                  </a:lnTo>
                  <a:lnTo>
                    <a:pt x="238" y="550"/>
                  </a:lnTo>
                  <a:lnTo>
                    <a:pt x="234" y="553"/>
                  </a:lnTo>
                  <a:lnTo>
                    <a:pt x="229" y="554"/>
                  </a:lnTo>
                  <a:lnTo>
                    <a:pt x="230" y="542"/>
                  </a:lnTo>
                  <a:lnTo>
                    <a:pt x="241" y="5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3" name="Freeform 730"/>
            <p:cNvSpPr>
              <a:spLocks/>
            </p:cNvSpPr>
            <p:nvPr/>
          </p:nvSpPr>
          <p:spPr bwMode="auto">
            <a:xfrm>
              <a:off x="2921" y="1769"/>
              <a:ext cx="39" cy="101"/>
            </a:xfrm>
            <a:custGeom>
              <a:avLst/>
              <a:gdLst>
                <a:gd name="T0" fmla="*/ 8 w 200"/>
                <a:gd name="T1" fmla="*/ 20 h 502"/>
                <a:gd name="T2" fmla="*/ 8 w 200"/>
                <a:gd name="T3" fmla="*/ 20 h 502"/>
                <a:gd name="T4" fmla="*/ 8 w 200"/>
                <a:gd name="T5" fmla="*/ 19 h 502"/>
                <a:gd name="T6" fmla="*/ 8 w 200"/>
                <a:gd name="T7" fmla="*/ 17 h 502"/>
                <a:gd name="T8" fmla="*/ 8 w 200"/>
                <a:gd name="T9" fmla="*/ 15 h 502"/>
                <a:gd name="T10" fmla="*/ 7 w 200"/>
                <a:gd name="T11" fmla="*/ 13 h 502"/>
                <a:gd name="T12" fmla="*/ 7 w 200"/>
                <a:gd name="T13" fmla="*/ 12 h 502"/>
                <a:gd name="T14" fmla="*/ 7 w 200"/>
                <a:gd name="T15" fmla="*/ 10 h 502"/>
                <a:gd name="T16" fmla="*/ 6 w 200"/>
                <a:gd name="T17" fmla="*/ 8 h 502"/>
                <a:gd name="T18" fmla="*/ 6 w 200"/>
                <a:gd name="T19" fmla="*/ 7 h 502"/>
                <a:gd name="T20" fmla="*/ 6 w 200"/>
                <a:gd name="T21" fmla="*/ 6 h 502"/>
                <a:gd name="T22" fmla="*/ 5 w 200"/>
                <a:gd name="T23" fmla="*/ 5 h 502"/>
                <a:gd name="T24" fmla="*/ 5 w 200"/>
                <a:gd name="T25" fmla="*/ 4 h 502"/>
                <a:gd name="T26" fmla="*/ 5 w 200"/>
                <a:gd name="T27" fmla="*/ 3 h 502"/>
                <a:gd name="T28" fmla="*/ 4 w 200"/>
                <a:gd name="T29" fmla="*/ 3 h 502"/>
                <a:gd name="T30" fmla="*/ 4 w 200"/>
                <a:gd name="T31" fmla="*/ 2 h 502"/>
                <a:gd name="T32" fmla="*/ 4 w 200"/>
                <a:gd name="T33" fmla="*/ 1 h 502"/>
                <a:gd name="T34" fmla="*/ 3 w 200"/>
                <a:gd name="T35" fmla="*/ 1 h 502"/>
                <a:gd name="T36" fmla="*/ 3 w 200"/>
                <a:gd name="T37" fmla="*/ 1 h 502"/>
                <a:gd name="T38" fmla="*/ 3 w 200"/>
                <a:gd name="T39" fmla="*/ 0 h 502"/>
                <a:gd name="T40" fmla="*/ 2 w 200"/>
                <a:gd name="T41" fmla="*/ 0 h 502"/>
                <a:gd name="T42" fmla="*/ 2 w 200"/>
                <a:gd name="T43" fmla="*/ 0 h 502"/>
                <a:gd name="T44" fmla="*/ 2 w 200"/>
                <a:gd name="T45" fmla="*/ 0 h 502"/>
                <a:gd name="T46" fmla="*/ 2 w 200"/>
                <a:gd name="T47" fmla="*/ 0 h 502"/>
                <a:gd name="T48" fmla="*/ 2 w 200"/>
                <a:gd name="T49" fmla="*/ 0 h 502"/>
                <a:gd name="T50" fmla="*/ 1 w 200"/>
                <a:gd name="T51" fmla="*/ 0 h 502"/>
                <a:gd name="T52" fmla="*/ 1 w 200"/>
                <a:gd name="T53" fmla="*/ 0 h 502"/>
                <a:gd name="T54" fmla="*/ 1 w 200"/>
                <a:gd name="T55" fmla="*/ 0 h 502"/>
                <a:gd name="T56" fmla="*/ 1 w 200"/>
                <a:gd name="T57" fmla="*/ 0 h 502"/>
                <a:gd name="T58" fmla="*/ 0 w 200"/>
                <a:gd name="T59" fmla="*/ 0 h 502"/>
                <a:gd name="T60" fmla="*/ 0 w 200"/>
                <a:gd name="T61" fmla="*/ 1 h 502"/>
                <a:gd name="T62" fmla="*/ 0 w 200"/>
                <a:gd name="T63" fmla="*/ 2 h 502"/>
                <a:gd name="T64" fmla="*/ 1 w 200"/>
                <a:gd name="T65" fmla="*/ 3 h 502"/>
                <a:gd name="T66" fmla="*/ 1 w 200"/>
                <a:gd name="T67" fmla="*/ 4 h 502"/>
                <a:gd name="T68" fmla="*/ 1 w 200"/>
                <a:gd name="T69" fmla="*/ 5 h 502"/>
                <a:gd name="T70" fmla="*/ 2 w 200"/>
                <a:gd name="T71" fmla="*/ 5 h 502"/>
                <a:gd name="T72" fmla="*/ 2 w 200"/>
                <a:gd name="T73" fmla="*/ 6 h 502"/>
                <a:gd name="T74" fmla="*/ 2 w 200"/>
                <a:gd name="T75" fmla="*/ 7 h 502"/>
                <a:gd name="T76" fmla="*/ 2 w 200"/>
                <a:gd name="T77" fmla="*/ 8 h 502"/>
                <a:gd name="T78" fmla="*/ 3 w 200"/>
                <a:gd name="T79" fmla="*/ 9 h 502"/>
                <a:gd name="T80" fmla="*/ 3 w 200"/>
                <a:gd name="T81" fmla="*/ 10 h 502"/>
                <a:gd name="T82" fmla="*/ 3 w 200"/>
                <a:gd name="T83" fmla="*/ 11 h 502"/>
                <a:gd name="T84" fmla="*/ 3 w 200"/>
                <a:gd name="T85" fmla="*/ 12 h 502"/>
                <a:gd name="T86" fmla="*/ 3 w 200"/>
                <a:gd name="T87" fmla="*/ 13 h 502"/>
                <a:gd name="T88" fmla="*/ 3 w 200"/>
                <a:gd name="T89" fmla="*/ 14 h 502"/>
                <a:gd name="T90" fmla="*/ 3 w 200"/>
                <a:gd name="T91" fmla="*/ 15 h 502"/>
                <a:gd name="T92" fmla="*/ 3 w 200"/>
                <a:gd name="T93" fmla="*/ 16 h 502"/>
                <a:gd name="T94" fmla="*/ 4 w 200"/>
                <a:gd name="T95" fmla="*/ 16 h 502"/>
                <a:gd name="T96" fmla="*/ 4 w 200"/>
                <a:gd name="T97" fmla="*/ 17 h 502"/>
                <a:gd name="T98" fmla="*/ 4 w 200"/>
                <a:gd name="T99" fmla="*/ 17 h 502"/>
                <a:gd name="T100" fmla="*/ 4 w 200"/>
                <a:gd name="T101" fmla="*/ 18 h 502"/>
                <a:gd name="T102" fmla="*/ 4 w 200"/>
                <a:gd name="T103" fmla="*/ 18 h 502"/>
                <a:gd name="T104" fmla="*/ 5 w 200"/>
                <a:gd name="T105" fmla="*/ 18 h 502"/>
                <a:gd name="T106" fmla="*/ 5 w 200"/>
                <a:gd name="T107" fmla="*/ 19 h 502"/>
                <a:gd name="T108" fmla="*/ 5 w 200"/>
                <a:gd name="T109" fmla="*/ 19 h 502"/>
                <a:gd name="T110" fmla="*/ 5 w 200"/>
                <a:gd name="T111" fmla="*/ 19 h 502"/>
                <a:gd name="T112" fmla="*/ 6 w 200"/>
                <a:gd name="T113" fmla="*/ 20 h 502"/>
                <a:gd name="T114" fmla="*/ 6 w 200"/>
                <a:gd name="T115" fmla="*/ 20 h 502"/>
                <a:gd name="T116" fmla="*/ 6 w 200"/>
                <a:gd name="T117" fmla="*/ 20 h 502"/>
                <a:gd name="T118" fmla="*/ 7 w 200"/>
                <a:gd name="T119" fmla="*/ 20 h 502"/>
                <a:gd name="T120" fmla="*/ 7 w 200"/>
                <a:gd name="T121" fmla="*/ 20 h 502"/>
                <a:gd name="T122" fmla="*/ 8 w 200"/>
                <a:gd name="T123" fmla="*/ 20 h 502"/>
                <a:gd name="T124" fmla="*/ 8 w 200"/>
                <a:gd name="T125" fmla="*/ 20 h 5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0"/>
                <a:gd name="T190" fmla="*/ 0 h 502"/>
                <a:gd name="T191" fmla="*/ 200 w 200"/>
                <a:gd name="T192" fmla="*/ 502 h 5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0" h="502">
                  <a:moveTo>
                    <a:pt x="200" y="502"/>
                  </a:moveTo>
                  <a:lnTo>
                    <a:pt x="199" y="484"/>
                  </a:lnTo>
                  <a:lnTo>
                    <a:pt x="198" y="456"/>
                  </a:lnTo>
                  <a:lnTo>
                    <a:pt x="195" y="421"/>
                  </a:lnTo>
                  <a:lnTo>
                    <a:pt x="190" y="380"/>
                  </a:lnTo>
                  <a:lnTo>
                    <a:pt x="184" y="335"/>
                  </a:lnTo>
                  <a:lnTo>
                    <a:pt x="176" y="286"/>
                  </a:lnTo>
                  <a:lnTo>
                    <a:pt x="167" y="237"/>
                  </a:lnTo>
                  <a:lnTo>
                    <a:pt x="155" y="189"/>
                  </a:lnTo>
                  <a:lnTo>
                    <a:pt x="149" y="165"/>
                  </a:lnTo>
                  <a:lnTo>
                    <a:pt x="143" y="142"/>
                  </a:lnTo>
                  <a:lnTo>
                    <a:pt x="135" y="121"/>
                  </a:lnTo>
                  <a:lnTo>
                    <a:pt x="128" y="100"/>
                  </a:lnTo>
                  <a:lnTo>
                    <a:pt x="120" y="82"/>
                  </a:lnTo>
                  <a:lnTo>
                    <a:pt x="112" y="63"/>
                  </a:lnTo>
                  <a:lnTo>
                    <a:pt x="103" y="48"/>
                  </a:lnTo>
                  <a:lnTo>
                    <a:pt x="93" y="34"/>
                  </a:lnTo>
                  <a:lnTo>
                    <a:pt x="83" y="22"/>
                  </a:lnTo>
                  <a:lnTo>
                    <a:pt x="73" y="13"/>
                  </a:lnTo>
                  <a:lnTo>
                    <a:pt x="67" y="9"/>
                  </a:lnTo>
                  <a:lnTo>
                    <a:pt x="62" y="6"/>
                  </a:lnTo>
                  <a:lnTo>
                    <a:pt x="56" y="3"/>
                  </a:lnTo>
                  <a:lnTo>
                    <a:pt x="51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2"/>
                  </a:lnTo>
                  <a:lnTo>
                    <a:pt x="21" y="4"/>
                  </a:lnTo>
                  <a:lnTo>
                    <a:pt x="14" y="6"/>
                  </a:lnTo>
                  <a:lnTo>
                    <a:pt x="8" y="11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19" y="63"/>
                  </a:lnTo>
                  <a:lnTo>
                    <a:pt x="27" y="88"/>
                  </a:lnTo>
                  <a:lnTo>
                    <a:pt x="35" y="112"/>
                  </a:lnTo>
                  <a:lnTo>
                    <a:pt x="42" y="136"/>
                  </a:lnTo>
                  <a:lnTo>
                    <a:pt x="49" y="160"/>
                  </a:lnTo>
                  <a:lnTo>
                    <a:pt x="55" y="183"/>
                  </a:lnTo>
                  <a:lnTo>
                    <a:pt x="61" y="207"/>
                  </a:lnTo>
                  <a:lnTo>
                    <a:pt x="66" y="230"/>
                  </a:lnTo>
                  <a:lnTo>
                    <a:pt x="70" y="254"/>
                  </a:lnTo>
                  <a:lnTo>
                    <a:pt x="74" y="276"/>
                  </a:lnTo>
                  <a:lnTo>
                    <a:pt x="78" y="299"/>
                  </a:lnTo>
                  <a:lnTo>
                    <a:pt x="80" y="322"/>
                  </a:lnTo>
                  <a:lnTo>
                    <a:pt x="82" y="343"/>
                  </a:lnTo>
                  <a:lnTo>
                    <a:pt x="85" y="365"/>
                  </a:lnTo>
                  <a:lnTo>
                    <a:pt x="86" y="386"/>
                  </a:lnTo>
                  <a:lnTo>
                    <a:pt x="90" y="399"/>
                  </a:lnTo>
                  <a:lnTo>
                    <a:pt x="94" y="412"/>
                  </a:lnTo>
                  <a:lnTo>
                    <a:pt x="100" y="423"/>
                  </a:lnTo>
                  <a:lnTo>
                    <a:pt x="105" y="434"/>
                  </a:lnTo>
                  <a:lnTo>
                    <a:pt x="110" y="444"/>
                  </a:lnTo>
                  <a:lnTo>
                    <a:pt x="117" y="453"/>
                  </a:lnTo>
                  <a:lnTo>
                    <a:pt x="123" y="462"/>
                  </a:lnTo>
                  <a:lnTo>
                    <a:pt x="130" y="470"/>
                  </a:lnTo>
                  <a:lnTo>
                    <a:pt x="137" y="476"/>
                  </a:lnTo>
                  <a:lnTo>
                    <a:pt x="145" y="481"/>
                  </a:lnTo>
                  <a:lnTo>
                    <a:pt x="154" y="487"/>
                  </a:lnTo>
                  <a:lnTo>
                    <a:pt x="162" y="491"/>
                  </a:lnTo>
                  <a:lnTo>
                    <a:pt x="171" y="495"/>
                  </a:lnTo>
                  <a:lnTo>
                    <a:pt x="181" y="498"/>
                  </a:lnTo>
                  <a:lnTo>
                    <a:pt x="190" y="500"/>
                  </a:lnTo>
                  <a:lnTo>
                    <a:pt x="200" y="50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4" name="Freeform 731"/>
            <p:cNvSpPr>
              <a:spLocks noEditPoints="1"/>
            </p:cNvSpPr>
            <p:nvPr/>
          </p:nvSpPr>
          <p:spPr bwMode="auto">
            <a:xfrm>
              <a:off x="2921" y="1769"/>
              <a:ext cx="47" cy="104"/>
            </a:xfrm>
            <a:custGeom>
              <a:avLst/>
              <a:gdLst>
                <a:gd name="T0" fmla="*/ 9 w 224"/>
                <a:gd name="T1" fmla="*/ 20 h 526"/>
                <a:gd name="T2" fmla="*/ 8 w 224"/>
                <a:gd name="T3" fmla="*/ 20 h 526"/>
                <a:gd name="T4" fmla="*/ 9 w 224"/>
                <a:gd name="T5" fmla="*/ 19 h 526"/>
                <a:gd name="T6" fmla="*/ 8 w 224"/>
                <a:gd name="T7" fmla="*/ 18 h 526"/>
                <a:gd name="T8" fmla="*/ 9 w 224"/>
                <a:gd name="T9" fmla="*/ 17 h 526"/>
                <a:gd name="T10" fmla="*/ 9 w 224"/>
                <a:gd name="T11" fmla="*/ 19 h 526"/>
                <a:gd name="T12" fmla="*/ 8 w 224"/>
                <a:gd name="T13" fmla="*/ 15 h 526"/>
                <a:gd name="T14" fmla="*/ 7 w 224"/>
                <a:gd name="T15" fmla="*/ 10 h 526"/>
                <a:gd name="T16" fmla="*/ 7 w 224"/>
                <a:gd name="T17" fmla="*/ 9 h 526"/>
                <a:gd name="T18" fmla="*/ 8 w 224"/>
                <a:gd name="T19" fmla="*/ 14 h 526"/>
                <a:gd name="T20" fmla="*/ 8 w 224"/>
                <a:gd name="T21" fmla="*/ 17 h 526"/>
                <a:gd name="T22" fmla="*/ 5 w 224"/>
                <a:gd name="T23" fmla="*/ 6 h 526"/>
                <a:gd name="T24" fmla="*/ 4 w 224"/>
                <a:gd name="T25" fmla="*/ 3 h 526"/>
                <a:gd name="T26" fmla="*/ 5 w 224"/>
                <a:gd name="T27" fmla="*/ 3 h 526"/>
                <a:gd name="T28" fmla="*/ 7 w 224"/>
                <a:gd name="T29" fmla="*/ 6 h 526"/>
                <a:gd name="T30" fmla="*/ 4 w 224"/>
                <a:gd name="T31" fmla="*/ 2 h 526"/>
                <a:gd name="T32" fmla="*/ 3 w 224"/>
                <a:gd name="T33" fmla="*/ 1 h 526"/>
                <a:gd name="T34" fmla="*/ 4 w 224"/>
                <a:gd name="T35" fmla="*/ 1 h 526"/>
                <a:gd name="T36" fmla="*/ 2 w 224"/>
                <a:gd name="T37" fmla="*/ 1 h 526"/>
                <a:gd name="T38" fmla="*/ 1 w 224"/>
                <a:gd name="T39" fmla="*/ 0 h 526"/>
                <a:gd name="T40" fmla="*/ 2 w 224"/>
                <a:gd name="T41" fmla="*/ 0 h 526"/>
                <a:gd name="T42" fmla="*/ 2 w 224"/>
                <a:gd name="T43" fmla="*/ 1 h 526"/>
                <a:gd name="T44" fmla="*/ 1 w 224"/>
                <a:gd name="T45" fmla="*/ 1 h 526"/>
                <a:gd name="T46" fmla="*/ 1 w 224"/>
                <a:gd name="T47" fmla="*/ 0 h 526"/>
                <a:gd name="T48" fmla="*/ 0 w 224"/>
                <a:gd name="T49" fmla="*/ 1 h 526"/>
                <a:gd name="T50" fmla="*/ 0 w 224"/>
                <a:gd name="T51" fmla="*/ 1 h 526"/>
                <a:gd name="T52" fmla="*/ 1 w 224"/>
                <a:gd name="T53" fmla="*/ 1 h 526"/>
                <a:gd name="T54" fmla="*/ 1 w 224"/>
                <a:gd name="T55" fmla="*/ 1 h 526"/>
                <a:gd name="T56" fmla="*/ 0 w 224"/>
                <a:gd name="T57" fmla="*/ 2 h 526"/>
                <a:gd name="T58" fmla="*/ 1 w 224"/>
                <a:gd name="T59" fmla="*/ 2 h 526"/>
                <a:gd name="T60" fmla="*/ 1 w 224"/>
                <a:gd name="T61" fmla="*/ 3 h 526"/>
                <a:gd name="T62" fmla="*/ 2 w 224"/>
                <a:gd name="T63" fmla="*/ 4 h 526"/>
                <a:gd name="T64" fmla="*/ 2 w 224"/>
                <a:gd name="T65" fmla="*/ 9 h 526"/>
                <a:gd name="T66" fmla="*/ 1 w 224"/>
                <a:gd name="T67" fmla="*/ 3 h 526"/>
                <a:gd name="T68" fmla="*/ 4 w 224"/>
                <a:gd name="T69" fmla="*/ 11 h 526"/>
                <a:gd name="T70" fmla="*/ 3 w 224"/>
                <a:gd name="T71" fmla="*/ 12 h 526"/>
                <a:gd name="T72" fmla="*/ 3 w 224"/>
                <a:gd name="T73" fmla="*/ 9 h 526"/>
                <a:gd name="T74" fmla="*/ 4 w 224"/>
                <a:gd name="T75" fmla="*/ 15 h 526"/>
                <a:gd name="T76" fmla="*/ 3 w 224"/>
                <a:gd name="T77" fmla="*/ 14 h 526"/>
                <a:gd name="T78" fmla="*/ 3 w 224"/>
                <a:gd name="T79" fmla="*/ 16 h 526"/>
                <a:gd name="T80" fmla="*/ 3 w 224"/>
                <a:gd name="T81" fmla="*/ 16 h 526"/>
                <a:gd name="T82" fmla="*/ 5 w 224"/>
                <a:gd name="T83" fmla="*/ 17 h 526"/>
                <a:gd name="T84" fmla="*/ 6 w 224"/>
                <a:gd name="T85" fmla="*/ 19 h 526"/>
                <a:gd name="T86" fmla="*/ 5 w 224"/>
                <a:gd name="T87" fmla="*/ 19 h 526"/>
                <a:gd name="T88" fmla="*/ 4 w 224"/>
                <a:gd name="T89" fmla="*/ 17 h 526"/>
                <a:gd name="T90" fmla="*/ 6 w 224"/>
                <a:gd name="T91" fmla="*/ 19 h 526"/>
                <a:gd name="T92" fmla="*/ 7 w 224"/>
                <a:gd name="T93" fmla="*/ 20 h 526"/>
                <a:gd name="T94" fmla="*/ 9 w 224"/>
                <a:gd name="T95" fmla="*/ 20 h 526"/>
                <a:gd name="T96" fmla="*/ 7 w 224"/>
                <a:gd name="T97" fmla="*/ 21 h 526"/>
                <a:gd name="T98" fmla="*/ 6 w 224"/>
                <a:gd name="T99" fmla="*/ 20 h 526"/>
                <a:gd name="T100" fmla="*/ 9 w 224"/>
                <a:gd name="T101" fmla="*/ 21 h 526"/>
                <a:gd name="T102" fmla="*/ 9 w 224"/>
                <a:gd name="T103" fmla="*/ 21 h 5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4"/>
                <a:gd name="T157" fmla="*/ 0 h 526"/>
                <a:gd name="T158" fmla="*/ 224 w 224"/>
                <a:gd name="T159" fmla="*/ 526 h 5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4" h="526">
                  <a:moveTo>
                    <a:pt x="200" y="514"/>
                  </a:moveTo>
                  <a:lnTo>
                    <a:pt x="200" y="506"/>
                  </a:lnTo>
                  <a:lnTo>
                    <a:pt x="199" y="496"/>
                  </a:lnTo>
                  <a:lnTo>
                    <a:pt x="224" y="495"/>
                  </a:lnTo>
                  <a:lnTo>
                    <a:pt x="224" y="505"/>
                  </a:lnTo>
                  <a:lnTo>
                    <a:pt x="224" y="514"/>
                  </a:lnTo>
                  <a:lnTo>
                    <a:pt x="200" y="514"/>
                  </a:lnTo>
                  <a:close/>
                  <a:moveTo>
                    <a:pt x="199" y="496"/>
                  </a:moveTo>
                  <a:lnTo>
                    <a:pt x="198" y="483"/>
                  </a:lnTo>
                  <a:lnTo>
                    <a:pt x="197" y="466"/>
                  </a:lnTo>
                  <a:lnTo>
                    <a:pt x="222" y="464"/>
                  </a:lnTo>
                  <a:lnTo>
                    <a:pt x="223" y="480"/>
                  </a:lnTo>
                  <a:lnTo>
                    <a:pt x="224" y="495"/>
                  </a:lnTo>
                  <a:lnTo>
                    <a:pt x="199" y="496"/>
                  </a:lnTo>
                  <a:close/>
                  <a:moveTo>
                    <a:pt x="197" y="466"/>
                  </a:moveTo>
                  <a:lnTo>
                    <a:pt x="197" y="458"/>
                  </a:lnTo>
                  <a:lnTo>
                    <a:pt x="196" y="448"/>
                  </a:lnTo>
                  <a:lnTo>
                    <a:pt x="195" y="438"/>
                  </a:lnTo>
                  <a:lnTo>
                    <a:pt x="194" y="428"/>
                  </a:lnTo>
                  <a:lnTo>
                    <a:pt x="218" y="425"/>
                  </a:lnTo>
                  <a:lnTo>
                    <a:pt x="219" y="436"/>
                  </a:lnTo>
                  <a:lnTo>
                    <a:pt x="220" y="446"/>
                  </a:lnTo>
                  <a:lnTo>
                    <a:pt x="221" y="455"/>
                  </a:lnTo>
                  <a:lnTo>
                    <a:pt x="222" y="464"/>
                  </a:lnTo>
                  <a:lnTo>
                    <a:pt x="197" y="466"/>
                  </a:lnTo>
                  <a:close/>
                  <a:moveTo>
                    <a:pt x="194" y="428"/>
                  </a:moveTo>
                  <a:lnTo>
                    <a:pt x="191" y="404"/>
                  </a:lnTo>
                  <a:lnTo>
                    <a:pt x="187" y="378"/>
                  </a:lnTo>
                  <a:lnTo>
                    <a:pt x="184" y="350"/>
                  </a:lnTo>
                  <a:lnTo>
                    <a:pt x="180" y="322"/>
                  </a:lnTo>
                  <a:lnTo>
                    <a:pt x="174" y="291"/>
                  </a:lnTo>
                  <a:lnTo>
                    <a:pt x="169" y="262"/>
                  </a:lnTo>
                  <a:lnTo>
                    <a:pt x="162" y="232"/>
                  </a:lnTo>
                  <a:lnTo>
                    <a:pt x="155" y="203"/>
                  </a:lnTo>
                  <a:lnTo>
                    <a:pt x="179" y="198"/>
                  </a:lnTo>
                  <a:lnTo>
                    <a:pt x="186" y="227"/>
                  </a:lnTo>
                  <a:lnTo>
                    <a:pt x="193" y="257"/>
                  </a:lnTo>
                  <a:lnTo>
                    <a:pt x="198" y="287"/>
                  </a:lnTo>
                  <a:lnTo>
                    <a:pt x="203" y="316"/>
                  </a:lnTo>
                  <a:lnTo>
                    <a:pt x="208" y="345"/>
                  </a:lnTo>
                  <a:lnTo>
                    <a:pt x="212" y="374"/>
                  </a:lnTo>
                  <a:lnTo>
                    <a:pt x="215" y="401"/>
                  </a:lnTo>
                  <a:lnTo>
                    <a:pt x="218" y="425"/>
                  </a:lnTo>
                  <a:lnTo>
                    <a:pt x="194" y="428"/>
                  </a:lnTo>
                  <a:close/>
                  <a:moveTo>
                    <a:pt x="155" y="203"/>
                  </a:moveTo>
                  <a:lnTo>
                    <a:pt x="149" y="180"/>
                  </a:lnTo>
                  <a:lnTo>
                    <a:pt x="143" y="159"/>
                  </a:lnTo>
                  <a:lnTo>
                    <a:pt x="136" y="138"/>
                  </a:lnTo>
                  <a:lnTo>
                    <a:pt x="129" y="118"/>
                  </a:lnTo>
                  <a:lnTo>
                    <a:pt x="121" y="99"/>
                  </a:lnTo>
                  <a:lnTo>
                    <a:pt x="113" y="83"/>
                  </a:lnTo>
                  <a:lnTo>
                    <a:pt x="105" y="68"/>
                  </a:lnTo>
                  <a:lnTo>
                    <a:pt x="95" y="54"/>
                  </a:lnTo>
                  <a:lnTo>
                    <a:pt x="116" y="40"/>
                  </a:lnTo>
                  <a:lnTo>
                    <a:pt x="126" y="55"/>
                  </a:lnTo>
                  <a:lnTo>
                    <a:pt x="134" y="71"/>
                  </a:lnTo>
                  <a:lnTo>
                    <a:pt x="143" y="88"/>
                  </a:lnTo>
                  <a:lnTo>
                    <a:pt x="152" y="108"/>
                  </a:lnTo>
                  <a:lnTo>
                    <a:pt x="159" y="129"/>
                  </a:lnTo>
                  <a:lnTo>
                    <a:pt x="166" y="151"/>
                  </a:lnTo>
                  <a:lnTo>
                    <a:pt x="173" y="174"/>
                  </a:lnTo>
                  <a:lnTo>
                    <a:pt x="179" y="198"/>
                  </a:lnTo>
                  <a:lnTo>
                    <a:pt x="155" y="203"/>
                  </a:lnTo>
                  <a:close/>
                  <a:moveTo>
                    <a:pt x="95" y="54"/>
                  </a:moveTo>
                  <a:lnTo>
                    <a:pt x="89" y="46"/>
                  </a:lnTo>
                  <a:lnTo>
                    <a:pt x="82" y="39"/>
                  </a:lnTo>
                  <a:lnTo>
                    <a:pt x="76" y="33"/>
                  </a:lnTo>
                  <a:lnTo>
                    <a:pt x="68" y="29"/>
                  </a:lnTo>
                  <a:lnTo>
                    <a:pt x="80" y="7"/>
                  </a:lnTo>
                  <a:lnTo>
                    <a:pt x="89" y="13"/>
                  </a:lnTo>
                  <a:lnTo>
                    <a:pt x="99" y="20"/>
                  </a:lnTo>
                  <a:lnTo>
                    <a:pt x="107" y="30"/>
                  </a:lnTo>
                  <a:lnTo>
                    <a:pt x="116" y="40"/>
                  </a:lnTo>
                  <a:lnTo>
                    <a:pt x="95" y="54"/>
                  </a:lnTo>
                  <a:close/>
                  <a:moveTo>
                    <a:pt x="68" y="29"/>
                  </a:moveTo>
                  <a:lnTo>
                    <a:pt x="62" y="26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1" y="26"/>
                  </a:lnTo>
                  <a:lnTo>
                    <a:pt x="36" y="2"/>
                  </a:lnTo>
                  <a:lnTo>
                    <a:pt x="41" y="1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70" y="3"/>
                  </a:lnTo>
                  <a:lnTo>
                    <a:pt x="80" y="7"/>
                  </a:lnTo>
                  <a:lnTo>
                    <a:pt x="68" y="29"/>
                  </a:lnTo>
                  <a:close/>
                  <a:moveTo>
                    <a:pt x="41" y="26"/>
                  </a:moveTo>
                  <a:lnTo>
                    <a:pt x="36" y="27"/>
                  </a:lnTo>
                  <a:lnTo>
                    <a:pt x="31" y="30"/>
                  </a:lnTo>
                  <a:lnTo>
                    <a:pt x="25" y="32"/>
                  </a:lnTo>
                  <a:lnTo>
                    <a:pt x="20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1" y="7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1" y="26"/>
                  </a:lnTo>
                  <a:close/>
                  <a:moveTo>
                    <a:pt x="1" y="31"/>
                  </a:moveTo>
                  <a:lnTo>
                    <a:pt x="0" y="28"/>
                  </a:lnTo>
                  <a:lnTo>
                    <a:pt x="1" y="24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1"/>
                  </a:lnTo>
                  <a:close/>
                  <a:moveTo>
                    <a:pt x="24" y="21"/>
                  </a:moveTo>
                  <a:lnTo>
                    <a:pt x="24" y="23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4" y="21"/>
                  </a:lnTo>
                  <a:close/>
                  <a:moveTo>
                    <a:pt x="24" y="23"/>
                  </a:moveTo>
                  <a:lnTo>
                    <a:pt x="31" y="39"/>
                  </a:lnTo>
                  <a:lnTo>
                    <a:pt x="35" y="50"/>
                  </a:lnTo>
                  <a:lnTo>
                    <a:pt x="11" y="58"/>
                  </a:lnTo>
                  <a:lnTo>
                    <a:pt x="6" y="42"/>
                  </a:lnTo>
                  <a:lnTo>
                    <a:pt x="1" y="31"/>
                  </a:lnTo>
                  <a:lnTo>
                    <a:pt x="24" y="23"/>
                  </a:lnTo>
                  <a:close/>
                  <a:moveTo>
                    <a:pt x="35" y="50"/>
                  </a:moveTo>
                  <a:lnTo>
                    <a:pt x="39" y="61"/>
                  </a:lnTo>
                  <a:lnTo>
                    <a:pt x="45" y="78"/>
                  </a:lnTo>
                  <a:lnTo>
                    <a:pt x="21" y="85"/>
                  </a:lnTo>
                  <a:lnTo>
                    <a:pt x="18" y="73"/>
                  </a:lnTo>
                  <a:lnTo>
                    <a:pt x="11" y="58"/>
                  </a:lnTo>
                  <a:lnTo>
                    <a:pt x="35" y="50"/>
                  </a:lnTo>
                  <a:close/>
                  <a:moveTo>
                    <a:pt x="45" y="78"/>
                  </a:moveTo>
                  <a:lnTo>
                    <a:pt x="57" y="112"/>
                  </a:lnTo>
                  <a:lnTo>
                    <a:pt x="66" y="148"/>
                  </a:lnTo>
                  <a:lnTo>
                    <a:pt x="76" y="181"/>
                  </a:lnTo>
                  <a:lnTo>
                    <a:pt x="85" y="216"/>
                  </a:lnTo>
                  <a:lnTo>
                    <a:pt x="61" y="221"/>
                  </a:lnTo>
                  <a:lnTo>
                    <a:pt x="52" y="188"/>
                  </a:lnTo>
                  <a:lnTo>
                    <a:pt x="44" y="154"/>
                  </a:lnTo>
                  <a:lnTo>
                    <a:pt x="33" y="120"/>
                  </a:lnTo>
                  <a:lnTo>
                    <a:pt x="21" y="85"/>
                  </a:lnTo>
                  <a:lnTo>
                    <a:pt x="45" y="78"/>
                  </a:lnTo>
                  <a:close/>
                  <a:moveTo>
                    <a:pt x="85" y="216"/>
                  </a:moveTo>
                  <a:lnTo>
                    <a:pt x="90" y="240"/>
                  </a:lnTo>
                  <a:lnTo>
                    <a:pt x="94" y="263"/>
                  </a:lnTo>
                  <a:lnTo>
                    <a:pt x="99" y="286"/>
                  </a:lnTo>
                  <a:lnTo>
                    <a:pt x="102" y="309"/>
                  </a:lnTo>
                  <a:lnTo>
                    <a:pt x="77" y="313"/>
                  </a:lnTo>
                  <a:lnTo>
                    <a:pt x="74" y="290"/>
                  </a:lnTo>
                  <a:lnTo>
                    <a:pt x="71" y="267"/>
                  </a:lnTo>
                  <a:lnTo>
                    <a:pt x="65" y="244"/>
                  </a:lnTo>
                  <a:lnTo>
                    <a:pt x="61" y="221"/>
                  </a:lnTo>
                  <a:lnTo>
                    <a:pt x="85" y="216"/>
                  </a:lnTo>
                  <a:close/>
                  <a:moveTo>
                    <a:pt x="102" y="309"/>
                  </a:moveTo>
                  <a:lnTo>
                    <a:pt x="104" y="331"/>
                  </a:lnTo>
                  <a:lnTo>
                    <a:pt x="107" y="354"/>
                  </a:lnTo>
                  <a:lnTo>
                    <a:pt x="108" y="376"/>
                  </a:lnTo>
                  <a:lnTo>
                    <a:pt x="109" y="398"/>
                  </a:lnTo>
                  <a:lnTo>
                    <a:pt x="86" y="398"/>
                  </a:lnTo>
                  <a:lnTo>
                    <a:pt x="85" y="378"/>
                  </a:lnTo>
                  <a:lnTo>
                    <a:pt x="82" y="357"/>
                  </a:lnTo>
                  <a:lnTo>
                    <a:pt x="80" y="335"/>
                  </a:lnTo>
                  <a:lnTo>
                    <a:pt x="77" y="313"/>
                  </a:lnTo>
                  <a:lnTo>
                    <a:pt x="102" y="309"/>
                  </a:lnTo>
                  <a:close/>
                  <a:moveTo>
                    <a:pt x="86" y="402"/>
                  </a:moveTo>
                  <a:lnTo>
                    <a:pt x="86" y="401"/>
                  </a:lnTo>
                  <a:lnTo>
                    <a:pt x="86" y="398"/>
                  </a:lnTo>
                  <a:lnTo>
                    <a:pt x="98" y="398"/>
                  </a:lnTo>
                  <a:lnTo>
                    <a:pt x="86" y="402"/>
                  </a:lnTo>
                  <a:close/>
                  <a:moveTo>
                    <a:pt x="109" y="395"/>
                  </a:moveTo>
                  <a:lnTo>
                    <a:pt x="113" y="407"/>
                  </a:lnTo>
                  <a:lnTo>
                    <a:pt x="117" y="419"/>
                  </a:lnTo>
                  <a:lnTo>
                    <a:pt x="122" y="430"/>
                  </a:lnTo>
                  <a:lnTo>
                    <a:pt x="127" y="441"/>
                  </a:lnTo>
                  <a:lnTo>
                    <a:pt x="132" y="449"/>
                  </a:lnTo>
                  <a:lnTo>
                    <a:pt x="139" y="458"/>
                  </a:lnTo>
                  <a:lnTo>
                    <a:pt x="144" y="465"/>
                  </a:lnTo>
                  <a:lnTo>
                    <a:pt x="151" y="473"/>
                  </a:lnTo>
                  <a:lnTo>
                    <a:pt x="133" y="490"/>
                  </a:lnTo>
                  <a:lnTo>
                    <a:pt x="126" y="482"/>
                  </a:lnTo>
                  <a:lnTo>
                    <a:pt x="119" y="473"/>
                  </a:lnTo>
                  <a:lnTo>
                    <a:pt x="113" y="463"/>
                  </a:lnTo>
                  <a:lnTo>
                    <a:pt x="106" y="452"/>
                  </a:lnTo>
                  <a:lnTo>
                    <a:pt x="101" y="442"/>
                  </a:lnTo>
                  <a:lnTo>
                    <a:pt x="95" y="429"/>
                  </a:lnTo>
                  <a:lnTo>
                    <a:pt x="90" y="416"/>
                  </a:lnTo>
                  <a:lnTo>
                    <a:pt x="86" y="402"/>
                  </a:lnTo>
                  <a:lnTo>
                    <a:pt x="109" y="395"/>
                  </a:lnTo>
                  <a:close/>
                  <a:moveTo>
                    <a:pt x="151" y="473"/>
                  </a:moveTo>
                  <a:lnTo>
                    <a:pt x="157" y="478"/>
                  </a:lnTo>
                  <a:lnTo>
                    <a:pt x="165" y="484"/>
                  </a:lnTo>
                  <a:lnTo>
                    <a:pt x="172" y="488"/>
                  </a:lnTo>
                  <a:lnTo>
                    <a:pt x="180" y="492"/>
                  </a:lnTo>
                  <a:lnTo>
                    <a:pt x="187" y="496"/>
                  </a:lnTo>
                  <a:lnTo>
                    <a:pt x="196" y="499"/>
                  </a:lnTo>
                  <a:lnTo>
                    <a:pt x="205" y="500"/>
                  </a:lnTo>
                  <a:lnTo>
                    <a:pt x="213" y="501"/>
                  </a:lnTo>
                  <a:lnTo>
                    <a:pt x="211" y="526"/>
                  </a:lnTo>
                  <a:lnTo>
                    <a:pt x="200" y="525"/>
                  </a:lnTo>
                  <a:lnTo>
                    <a:pt x="189" y="522"/>
                  </a:lnTo>
                  <a:lnTo>
                    <a:pt x="179" y="518"/>
                  </a:lnTo>
                  <a:lnTo>
                    <a:pt x="169" y="515"/>
                  </a:lnTo>
                  <a:lnTo>
                    <a:pt x="159" y="510"/>
                  </a:lnTo>
                  <a:lnTo>
                    <a:pt x="151" y="504"/>
                  </a:lnTo>
                  <a:lnTo>
                    <a:pt x="142" y="498"/>
                  </a:lnTo>
                  <a:lnTo>
                    <a:pt x="133" y="490"/>
                  </a:lnTo>
                  <a:lnTo>
                    <a:pt x="151" y="473"/>
                  </a:lnTo>
                  <a:close/>
                  <a:moveTo>
                    <a:pt x="224" y="514"/>
                  </a:moveTo>
                  <a:lnTo>
                    <a:pt x="223" y="518"/>
                  </a:lnTo>
                  <a:lnTo>
                    <a:pt x="220" y="523"/>
                  </a:lnTo>
                  <a:lnTo>
                    <a:pt x="216" y="525"/>
                  </a:lnTo>
                  <a:lnTo>
                    <a:pt x="211" y="526"/>
                  </a:lnTo>
                  <a:lnTo>
                    <a:pt x="212" y="514"/>
                  </a:lnTo>
                  <a:lnTo>
                    <a:pt x="224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5" name="Freeform 732"/>
            <p:cNvSpPr>
              <a:spLocks/>
            </p:cNvSpPr>
            <p:nvPr/>
          </p:nvSpPr>
          <p:spPr bwMode="auto">
            <a:xfrm>
              <a:off x="3235" y="1687"/>
              <a:ext cx="140" cy="153"/>
            </a:xfrm>
            <a:custGeom>
              <a:avLst/>
              <a:gdLst>
                <a:gd name="T0" fmla="*/ 28 w 700"/>
                <a:gd name="T1" fmla="*/ 31 h 780"/>
                <a:gd name="T2" fmla="*/ 28 w 700"/>
                <a:gd name="T3" fmla="*/ 29 h 780"/>
                <a:gd name="T4" fmla="*/ 27 w 700"/>
                <a:gd name="T5" fmla="*/ 27 h 780"/>
                <a:gd name="T6" fmla="*/ 26 w 700"/>
                <a:gd name="T7" fmla="*/ 24 h 780"/>
                <a:gd name="T8" fmla="*/ 26 w 700"/>
                <a:gd name="T9" fmla="*/ 21 h 780"/>
                <a:gd name="T10" fmla="*/ 24 w 700"/>
                <a:gd name="T11" fmla="*/ 18 h 780"/>
                <a:gd name="T12" fmla="*/ 23 w 700"/>
                <a:gd name="T13" fmla="*/ 15 h 780"/>
                <a:gd name="T14" fmla="*/ 21 w 700"/>
                <a:gd name="T15" fmla="*/ 12 h 780"/>
                <a:gd name="T16" fmla="*/ 20 w 700"/>
                <a:gd name="T17" fmla="*/ 9 h 780"/>
                <a:gd name="T18" fmla="*/ 18 w 700"/>
                <a:gd name="T19" fmla="*/ 7 h 780"/>
                <a:gd name="T20" fmla="*/ 17 w 700"/>
                <a:gd name="T21" fmla="*/ 5 h 780"/>
                <a:gd name="T22" fmla="*/ 16 w 700"/>
                <a:gd name="T23" fmla="*/ 4 h 780"/>
                <a:gd name="T24" fmla="*/ 15 w 700"/>
                <a:gd name="T25" fmla="*/ 3 h 780"/>
                <a:gd name="T26" fmla="*/ 14 w 700"/>
                <a:gd name="T27" fmla="*/ 2 h 780"/>
                <a:gd name="T28" fmla="*/ 12 w 700"/>
                <a:gd name="T29" fmla="*/ 1 h 780"/>
                <a:gd name="T30" fmla="*/ 11 w 700"/>
                <a:gd name="T31" fmla="*/ 1 h 780"/>
                <a:gd name="T32" fmla="*/ 10 w 700"/>
                <a:gd name="T33" fmla="*/ 0 h 780"/>
                <a:gd name="T34" fmla="*/ 8 w 700"/>
                <a:gd name="T35" fmla="*/ 0 h 780"/>
                <a:gd name="T36" fmla="*/ 7 w 700"/>
                <a:gd name="T37" fmla="*/ 0 h 780"/>
                <a:gd name="T38" fmla="*/ 5 w 700"/>
                <a:gd name="T39" fmla="*/ 0 h 780"/>
                <a:gd name="T40" fmla="*/ 4 w 700"/>
                <a:gd name="T41" fmla="*/ 0 h 780"/>
                <a:gd name="T42" fmla="*/ 2 w 700"/>
                <a:gd name="T43" fmla="*/ 1 h 780"/>
                <a:gd name="T44" fmla="*/ 1 w 700"/>
                <a:gd name="T45" fmla="*/ 2 h 780"/>
                <a:gd name="T46" fmla="*/ 1 w 700"/>
                <a:gd name="T47" fmla="*/ 4 h 780"/>
                <a:gd name="T48" fmla="*/ 4 w 700"/>
                <a:gd name="T49" fmla="*/ 7 h 780"/>
                <a:gd name="T50" fmla="*/ 6 w 700"/>
                <a:gd name="T51" fmla="*/ 9 h 780"/>
                <a:gd name="T52" fmla="*/ 7 w 700"/>
                <a:gd name="T53" fmla="*/ 12 h 780"/>
                <a:gd name="T54" fmla="*/ 9 w 700"/>
                <a:gd name="T55" fmla="*/ 15 h 780"/>
                <a:gd name="T56" fmla="*/ 10 w 700"/>
                <a:gd name="T57" fmla="*/ 18 h 780"/>
                <a:gd name="T58" fmla="*/ 11 w 700"/>
                <a:gd name="T59" fmla="*/ 21 h 780"/>
                <a:gd name="T60" fmla="*/ 12 w 700"/>
                <a:gd name="T61" fmla="*/ 24 h 780"/>
                <a:gd name="T62" fmla="*/ 13 w 700"/>
                <a:gd name="T63" fmla="*/ 26 h 780"/>
                <a:gd name="T64" fmla="*/ 14 w 700"/>
                <a:gd name="T65" fmla="*/ 28 h 780"/>
                <a:gd name="T66" fmla="*/ 16 w 700"/>
                <a:gd name="T67" fmla="*/ 29 h 780"/>
                <a:gd name="T68" fmla="*/ 17 w 700"/>
                <a:gd name="T69" fmla="*/ 30 h 780"/>
                <a:gd name="T70" fmla="*/ 19 w 700"/>
                <a:gd name="T71" fmla="*/ 31 h 780"/>
                <a:gd name="T72" fmla="*/ 22 w 700"/>
                <a:gd name="T73" fmla="*/ 31 h 780"/>
                <a:gd name="T74" fmla="*/ 24 w 700"/>
                <a:gd name="T75" fmla="*/ 31 h 780"/>
                <a:gd name="T76" fmla="*/ 27 w 700"/>
                <a:gd name="T77" fmla="*/ 31 h 7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00"/>
                <a:gd name="T118" fmla="*/ 0 h 780"/>
                <a:gd name="T119" fmla="*/ 700 w 700"/>
                <a:gd name="T120" fmla="*/ 780 h 78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00" h="780">
                  <a:moveTo>
                    <a:pt x="700" y="777"/>
                  </a:moveTo>
                  <a:lnTo>
                    <a:pt x="698" y="763"/>
                  </a:lnTo>
                  <a:lnTo>
                    <a:pt x="695" y="745"/>
                  </a:lnTo>
                  <a:lnTo>
                    <a:pt x="691" y="722"/>
                  </a:lnTo>
                  <a:lnTo>
                    <a:pt x="686" y="696"/>
                  </a:lnTo>
                  <a:lnTo>
                    <a:pt x="679" y="668"/>
                  </a:lnTo>
                  <a:lnTo>
                    <a:pt x="672" y="636"/>
                  </a:lnTo>
                  <a:lnTo>
                    <a:pt x="662" y="602"/>
                  </a:lnTo>
                  <a:lnTo>
                    <a:pt x="651" y="567"/>
                  </a:lnTo>
                  <a:lnTo>
                    <a:pt x="639" y="529"/>
                  </a:lnTo>
                  <a:lnTo>
                    <a:pt x="625" y="490"/>
                  </a:lnTo>
                  <a:lnTo>
                    <a:pt x="610" y="450"/>
                  </a:lnTo>
                  <a:lnTo>
                    <a:pt x="594" y="410"/>
                  </a:lnTo>
                  <a:lnTo>
                    <a:pt x="575" y="369"/>
                  </a:lnTo>
                  <a:lnTo>
                    <a:pt x="556" y="329"/>
                  </a:lnTo>
                  <a:lnTo>
                    <a:pt x="534" y="289"/>
                  </a:lnTo>
                  <a:lnTo>
                    <a:pt x="512" y="250"/>
                  </a:lnTo>
                  <a:lnTo>
                    <a:pt x="489" y="213"/>
                  </a:lnTo>
                  <a:lnTo>
                    <a:pt x="464" y="179"/>
                  </a:lnTo>
                  <a:lnTo>
                    <a:pt x="452" y="163"/>
                  </a:lnTo>
                  <a:lnTo>
                    <a:pt x="439" y="147"/>
                  </a:lnTo>
                  <a:lnTo>
                    <a:pt x="426" y="131"/>
                  </a:lnTo>
                  <a:lnTo>
                    <a:pt x="412" y="116"/>
                  </a:lnTo>
                  <a:lnTo>
                    <a:pt x="398" y="102"/>
                  </a:lnTo>
                  <a:lnTo>
                    <a:pt x="384" y="89"/>
                  </a:lnTo>
                  <a:lnTo>
                    <a:pt x="370" y="76"/>
                  </a:lnTo>
                  <a:lnTo>
                    <a:pt x="355" y="66"/>
                  </a:lnTo>
                  <a:lnTo>
                    <a:pt x="340" y="54"/>
                  </a:lnTo>
                  <a:lnTo>
                    <a:pt x="325" y="44"/>
                  </a:lnTo>
                  <a:lnTo>
                    <a:pt x="310" y="35"/>
                  </a:lnTo>
                  <a:lnTo>
                    <a:pt x="294" y="27"/>
                  </a:lnTo>
                  <a:lnTo>
                    <a:pt x="277" y="20"/>
                  </a:lnTo>
                  <a:lnTo>
                    <a:pt x="261" y="14"/>
                  </a:lnTo>
                  <a:lnTo>
                    <a:pt x="244" y="8"/>
                  </a:lnTo>
                  <a:lnTo>
                    <a:pt x="227" y="4"/>
                  </a:lnTo>
                  <a:lnTo>
                    <a:pt x="209" y="2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55" y="1"/>
                  </a:lnTo>
                  <a:lnTo>
                    <a:pt x="137" y="3"/>
                  </a:lnTo>
                  <a:lnTo>
                    <a:pt x="119" y="6"/>
                  </a:lnTo>
                  <a:lnTo>
                    <a:pt x="99" y="12"/>
                  </a:lnTo>
                  <a:lnTo>
                    <a:pt x="80" y="18"/>
                  </a:lnTo>
                  <a:lnTo>
                    <a:pt x="60" y="26"/>
                  </a:lnTo>
                  <a:lnTo>
                    <a:pt x="40" y="34"/>
                  </a:lnTo>
                  <a:lnTo>
                    <a:pt x="20" y="46"/>
                  </a:lnTo>
                  <a:lnTo>
                    <a:pt x="0" y="58"/>
                  </a:lnTo>
                  <a:lnTo>
                    <a:pt x="30" y="93"/>
                  </a:lnTo>
                  <a:lnTo>
                    <a:pt x="60" y="128"/>
                  </a:lnTo>
                  <a:lnTo>
                    <a:pt x="88" y="164"/>
                  </a:lnTo>
                  <a:lnTo>
                    <a:pt x="114" y="199"/>
                  </a:lnTo>
                  <a:lnTo>
                    <a:pt x="139" y="235"/>
                  </a:lnTo>
                  <a:lnTo>
                    <a:pt x="163" y="271"/>
                  </a:lnTo>
                  <a:lnTo>
                    <a:pt x="185" y="306"/>
                  </a:lnTo>
                  <a:lnTo>
                    <a:pt x="204" y="343"/>
                  </a:lnTo>
                  <a:lnTo>
                    <a:pt x="223" y="380"/>
                  </a:lnTo>
                  <a:lnTo>
                    <a:pt x="241" y="417"/>
                  </a:lnTo>
                  <a:lnTo>
                    <a:pt x="255" y="453"/>
                  </a:lnTo>
                  <a:lnTo>
                    <a:pt x="269" y="490"/>
                  </a:lnTo>
                  <a:lnTo>
                    <a:pt x="280" y="527"/>
                  </a:lnTo>
                  <a:lnTo>
                    <a:pt x="289" y="563"/>
                  </a:lnTo>
                  <a:lnTo>
                    <a:pt x="297" y="599"/>
                  </a:lnTo>
                  <a:lnTo>
                    <a:pt x="302" y="636"/>
                  </a:lnTo>
                  <a:lnTo>
                    <a:pt x="317" y="656"/>
                  </a:lnTo>
                  <a:lnTo>
                    <a:pt x="334" y="675"/>
                  </a:lnTo>
                  <a:lnTo>
                    <a:pt x="351" y="692"/>
                  </a:lnTo>
                  <a:lnTo>
                    <a:pt x="369" y="708"/>
                  </a:lnTo>
                  <a:lnTo>
                    <a:pt x="390" y="722"/>
                  </a:lnTo>
                  <a:lnTo>
                    <a:pt x="410" y="735"/>
                  </a:lnTo>
                  <a:lnTo>
                    <a:pt x="433" y="746"/>
                  </a:lnTo>
                  <a:lnTo>
                    <a:pt x="458" y="756"/>
                  </a:lnTo>
                  <a:lnTo>
                    <a:pt x="483" y="763"/>
                  </a:lnTo>
                  <a:lnTo>
                    <a:pt x="510" y="771"/>
                  </a:lnTo>
                  <a:lnTo>
                    <a:pt x="538" y="775"/>
                  </a:lnTo>
                  <a:lnTo>
                    <a:pt x="567" y="778"/>
                  </a:lnTo>
                  <a:lnTo>
                    <a:pt x="598" y="780"/>
                  </a:lnTo>
                  <a:lnTo>
                    <a:pt x="631" y="780"/>
                  </a:lnTo>
                  <a:lnTo>
                    <a:pt x="664" y="779"/>
                  </a:lnTo>
                  <a:lnTo>
                    <a:pt x="700" y="7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6" name="Freeform 733"/>
            <p:cNvSpPr>
              <a:spLocks noEditPoints="1"/>
            </p:cNvSpPr>
            <p:nvPr/>
          </p:nvSpPr>
          <p:spPr bwMode="auto">
            <a:xfrm>
              <a:off x="3228" y="1684"/>
              <a:ext cx="148" cy="164"/>
            </a:xfrm>
            <a:custGeom>
              <a:avLst/>
              <a:gdLst>
                <a:gd name="T0" fmla="*/ 29 w 724"/>
                <a:gd name="T1" fmla="*/ 32 h 805"/>
                <a:gd name="T2" fmla="*/ 28 w 724"/>
                <a:gd name="T3" fmla="*/ 31 h 805"/>
                <a:gd name="T4" fmla="*/ 28 w 724"/>
                <a:gd name="T5" fmla="*/ 31 h 805"/>
                <a:gd name="T6" fmla="*/ 27 w 724"/>
                <a:gd name="T7" fmla="*/ 30 h 805"/>
                <a:gd name="T8" fmla="*/ 28 w 724"/>
                <a:gd name="T9" fmla="*/ 28 h 805"/>
                <a:gd name="T10" fmla="*/ 27 w 724"/>
                <a:gd name="T11" fmla="*/ 28 h 805"/>
                <a:gd name="T12" fmla="*/ 24 w 724"/>
                <a:gd name="T13" fmla="*/ 19 h 805"/>
                <a:gd name="T14" fmla="*/ 21 w 724"/>
                <a:gd name="T15" fmla="*/ 13 h 805"/>
                <a:gd name="T16" fmla="*/ 22 w 724"/>
                <a:gd name="T17" fmla="*/ 12 h 805"/>
                <a:gd name="T18" fmla="*/ 25 w 724"/>
                <a:gd name="T19" fmla="*/ 18 h 805"/>
                <a:gd name="T20" fmla="*/ 28 w 724"/>
                <a:gd name="T21" fmla="*/ 28 h 805"/>
                <a:gd name="T22" fmla="*/ 21 w 724"/>
                <a:gd name="T23" fmla="*/ 9 h 805"/>
                <a:gd name="T24" fmla="*/ 19 w 724"/>
                <a:gd name="T25" fmla="*/ 9 h 805"/>
                <a:gd name="T26" fmla="*/ 16 w 724"/>
                <a:gd name="T27" fmla="*/ 5 h 805"/>
                <a:gd name="T28" fmla="*/ 13 w 724"/>
                <a:gd name="T29" fmla="*/ 3 h 805"/>
                <a:gd name="T30" fmla="*/ 13 w 724"/>
                <a:gd name="T31" fmla="*/ 1 h 805"/>
                <a:gd name="T32" fmla="*/ 16 w 724"/>
                <a:gd name="T33" fmla="*/ 3 h 805"/>
                <a:gd name="T34" fmla="*/ 18 w 724"/>
                <a:gd name="T35" fmla="*/ 6 h 805"/>
                <a:gd name="T36" fmla="*/ 12 w 724"/>
                <a:gd name="T37" fmla="*/ 2 h 805"/>
                <a:gd name="T38" fmla="*/ 9 w 724"/>
                <a:gd name="T39" fmla="*/ 1 h 805"/>
                <a:gd name="T40" fmla="*/ 5 w 724"/>
                <a:gd name="T41" fmla="*/ 1 h 805"/>
                <a:gd name="T42" fmla="*/ 2 w 724"/>
                <a:gd name="T43" fmla="*/ 3 h 805"/>
                <a:gd name="T44" fmla="*/ 3 w 724"/>
                <a:gd name="T45" fmla="*/ 1 h 805"/>
                <a:gd name="T46" fmla="*/ 7 w 724"/>
                <a:gd name="T47" fmla="*/ 0 h 805"/>
                <a:gd name="T48" fmla="*/ 10 w 724"/>
                <a:gd name="T49" fmla="*/ 0 h 805"/>
                <a:gd name="T50" fmla="*/ 1 w 724"/>
                <a:gd name="T51" fmla="*/ 3 h 805"/>
                <a:gd name="T52" fmla="*/ 1 w 724"/>
                <a:gd name="T53" fmla="*/ 2 h 805"/>
                <a:gd name="T54" fmla="*/ 0 w 724"/>
                <a:gd name="T55" fmla="*/ 3 h 805"/>
                <a:gd name="T56" fmla="*/ 0 w 724"/>
                <a:gd name="T57" fmla="*/ 2 h 805"/>
                <a:gd name="T58" fmla="*/ 0 w 724"/>
                <a:gd name="T59" fmla="*/ 3 h 805"/>
                <a:gd name="T60" fmla="*/ 2 w 724"/>
                <a:gd name="T61" fmla="*/ 3 h 805"/>
                <a:gd name="T62" fmla="*/ 1 w 724"/>
                <a:gd name="T63" fmla="*/ 4 h 805"/>
                <a:gd name="T64" fmla="*/ 3 w 724"/>
                <a:gd name="T65" fmla="*/ 4 h 805"/>
                <a:gd name="T66" fmla="*/ 2 w 724"/>
                <a:gd name="T67" fmla="*/ 6 h 805"/>
                <a:gd name="T68" fmla="*/ 4 w 724"/>
                <a:gd name="T69" fmla="*/ 6 h 805"/>
                <a:gd name="T70" fmla="*/ 7 w 724"/>
                <a:gd name="T71" fmla="*/ 11 h 805"/>
                <a:gd name="T72" fmla="*/ 8 w 724"/>
                <a:gd name="T73" fmla="*/ 13 h 805"/>
                <a:gd name="T74" fmla="*/ 4 w 724"/>
                <a:gd name="T75" fmla="*/ 8 h 805"/>
                <a:gd name="T76" fmla="*/ 9 w 724"/>
                <a:gd name="T77" fmla="*/ 14 h 805"/>
                <a:gd name="T78" fmla="*/ 8 w 724"/>
                <a:gd name="T79" fmla="*/ 14 h 805"/>
                <a:gd name="T80" fmla="*/ 9 w 724"/>
                <a:gd name="T81" fmla="*/ 14 h 805"/>
                <a:gd name="T82" fmla="*/ 10 w 724"/>
                <a:gd name="T83" fmla="*/ 15 h 805"/>
                <a:gd name="T84" fmla="*/ 8 w 724"/>
                <a:gd name="T85" fmla="*/ 15 h 805"/>
                <a:gd name="T86" fmla="*/ 10 w 724"/>
                <a:gd name="T87" fmla="*/ 17 h 805"/>
                <a:gd name="T88" fmla="*/ 9 w 724"/>
                <a:gd name="T89" fmla="*/ 17 h 805"/>
                <a:gd name="T90" fmla="*/ 11 w 724"/>
                <a:gd name="T91" fmla="*/ 18 h 805"/>
                <a:gd name="T92" fmla="*/ 13 w 724"/>
                <a:gd name="T93" fmla="*/ 24 h 805"/>
                <a:gd name="T94" fmla="*/ 12 w 724"/>
                <a:gd name="T95" fmla="*/ 24 h 805"/>
                <a:gd name="T96" fmla="*/ 10 w 724"/>
                <a:gd name="T97" fmla="*/ 19 h 805"/>
                <a:gd name="T98" fmla="*/ 12 w 724"/>
                <a:gd name="T99" fmla="*/ 26 h 805"/>
                <a:gd name="T100" fmla="*/ 14 w 724"/>
                <a:gd name="T101" fmla="*/ 27 h 805"/>
                <a:gd name="T102" fmla="*/ 18 w 724"/>
                <a:gd name="T103" fmla="*/ 30 h 805"/>
                <a:gd name="T104" fmla="*/ 16 w 724"/>
                <a:gd name="T105" fmla="*/ 30 h 805"/>
                <a:gd name="T106" fmla="*/ 12 w 724"/>
                <a:gd name="T107" fmla="*/ 26 h 805"/>
                <a:gd name="T108" fmla="*/ 22 w 724"/>
                <a:gd name="T109" fmla="*/ 31 h 805"/>
                <a:gd name="T110" fmla="*/ 28 w 724"/>
                <a:gd name="T111" fmla="*/ 31 h 805"/>
                <a:gd name="T112" fmla="*/ 23 w 724"/>
                <a:gd name="T113" fmla="*/ 32 h 805"/>
                <a:gd name="T114" fmla="*/ 19 w 724"/>
                <a:gd name="T115" fmla="*/ 30 h 805"/>
                <a:gd name="T116" fmla="*/ 28 w 724"/>
                <a:gd name="T117" fmla="*/ 32 h 8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24"/>
                <a:gd name="T178" fmla="*/ 0 h 805"/>
                <a:gd name="T179" fmla="*/ 724 w 724"/>
                <a:gd name="T180" fmla="*/ 805 h 80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24" h="805">
                  <a:moveTo>
                    <a:pt x="699" y="789"/>
                  </a:moveTo>
                  <a:lnTo>
                    <a:pt x="699" y="789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9" y="789"/>
                  </a:moveTo>
                  <a:lnTo>
                    <a:pt x="699" y="783"/>
                  </a:lnTo>
                  <a:lnTo>
                    <a:pt x="698" y="774"/>
                  </a:lnTo>
                  <a:lnTo>
                    <a:pt x="697" y="764"/>
                  </a:lnTo>
                  <a:lnTo>
                    <a:pt x="694" y="753"/>
                  </a:lnTo>
                  <a:lnTo>
                    <a:pt x="718" y="748"/>
                  </a:lnTo>
                  <a:lnTo>
                    <a:pt x="720" y="760"/>
                  </a:lnTo>
                  <a:lnTo>
                    <a:pt x="721" y="770"/>
                  </a:lnTo>
                  <a:lnTo>
                    <a:pt x="723" y="780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4" y="753"/>
                  </a:moveTo>
                  <a:lnTo>
                    <a:pt x="692" y="740"/>
                  </a:lnTo>
                  <a:lnTo>
                    <a:pt x="689" y="726"/>
                  </a:lnTo>
                  <a:lnTo>
                    <a:pt x="686" y="711"/>
                  </a:lnTo>
                  <a:lnTo>
                    <a:pt x="683" y="696"/>
                  </a:lnTo>
                  <a:lnTo>
                    <a:pt x="706" y="691"/>
                  </a:lnTo>
                  <a:lnTo>
                    <a:pt x="711" y="708"/>
                  </a:lnTo>
                  <a:lnTo>
                    <a:pt x="714" y="723"/>
                  </a:lnTo>
                  <a:lnTo>
                    <a:pt x="716" y="736"/>
                  </a:lnTo>
                  <a:lnTo>
                    <a:pt x="718" y="748"/>
                  </a:lnTo>
                  <a:lnTo>
                    <a:pt x="694" y="753"/>
                  </a:lnTo>
                  <a:close/>
                  <a:moveTo>
                    <a:pt x="683" y="696"/>
                  </a:moveTo>
                  <a:lnTo>
                    <a:pt x="672" y="653"/>
                  </a:lnTo>
                  <a:lnTo>
                    <a:pt x="658" y="603"/>
                  </a:lnTo>
                  <a:lnTo>
                    <a:pt x="641" y="552"/>
                  </a:lnTo>
                  <a:lnTo>
                    <a:pt x="622" y="495"/>
                  </a:lnTo>
                  <a:lnTo>
                    <a:pt x="611" y="467"/>
                  </a:lnTo>
                  <a:lnTo>
                    <a:pt x="599" y="439"/>
                  </a:lnTo>
                  <a:lnTo>
                    <a:pt x="587" y="410"/>
                  </a:lnTo>
                  <a:lnTo>
                    <a:pt x="573" y="381"/>
                  </a:lnTo>
                  <a:lnTo>
                    <a:pt x="559" y="353"/>
                  </a:lnTo>
                  <a:lnTo>
                    <a:pt x="545" y="324"/>
                  </a:lnTo>
                  <a:lnTo>
                    <a:pt x="530" y="296"/>
                  </a:lnTo>
                  <a:lnTo>
                    <a:pt x="514" y="268"/>
                  </a:lnTo>
                  <a:lnTo>
                    <a:pt x="535" y="256"/>
                  </a:lnTo>
                  <a:lnTo>
                    <a:pt x="551" y="284"/>
                  </a:lnTo>
                  <a:lnTo>
                    <a:pt x="567" y="312"/>
                  </a:lnTo>
                  <a:lnTo>
                    <a:pt x="582" y="341"/>
                  </a:lnTo>
                  <a:lnTo>
                    <a:pt x="596" y="370"/>
                  </a:lnTo>
                  <a:lnTo>
                    <a:pt x="609" y="400"/>
                  </a:lnTo>
                  <a:lnTo>
                    <a:pt x="622" y="430"/>
                  </a:lnTo>
                  <a:lnTo>
                    <a:pt x="634" y="459"/>
                  </a:lnTo>
                  <a:lnTo>
                    <a:pt x="645" y="487"/>
                  </a:lnTo>
                  <a:lnTo>
                    <a:pt x="664" y="544"/>
                  </a:lnTo>
                  <a:lnTo>
                    <a:pt x="681" y="597"/>
                  </a:lnTo>
                  <a:lnTo>
                    <a:pt x="696" y="647"/>
                  </a:lnTo>
                  <a:lnTo>
                    <a:pt x="706" y="691"/>
                  </a:lnTo>
                  <a:lnTo>
                    <a:pt x="683" y="696"/>
                  </a:lnTo>
                  <a:close/>
                  <a:moveTo>
                    <a:pt x="514" y="268"/>
                  </a:moveTo>
                  <a:lnTo>
                    <a:pt x="508" y="259"/>
                  </a:lnTo>
                  <a:lnTo>
                    <a:pt x="500" y="246"/>
                  </a:lnTo>
                  <a:lnTo>
                    <a:pt x="521" y="233"/>
                  </a:lnTo>
                  <a:lnTo>
                    <a:pt x="527" y="243"/>
                  </a:lnTo>
                  <a:lnTo>
                    <a:pt x="535" y="256"/>
                  </a:lnTo>
                  <a:lnTo>
                    <a:pt x="514" y="268"/>
                  </a:lnTo>
                  <a:close/>
                  <a:moveTo>
                    <a:pt x="500" y="246"/>
                  </a:moveTo>
                  <a:lnTo>
                    <a:pt x="478" y="214"/>
                  </a:lnTo>
                  <a:lnTo>
                    <a:pt x="455" y="182"/>
                  </a:lnTo>
                  <a:lnTo>
                    <a:pt x="443" y="168"/>
                  </a:lnTo>
                  <a:lnTo>
                    <a:pt x="431" y="154"/>
                  </a:lnTo>
                  <a:lnTo>
                    <a:pt x="419" y="140"/>
                  </a:lnTo>
                  <a:lnTo>
                    <a:pt x="406" y="127"/>
                  </a:lnTo>
                  <a:lnTo>
                    <a:pt x="393" y="114"/>
                  </a:lnTo>
                  <a:lnTo>
                    <a:pt x="380" y="102"/>
                  </a:lnTo>
                  <a:lnTo>
                    <a:pt x="366" y="92"/>
                  </a:lnTo>
                  <a:lnTo>
                    <a:pt x="352" y="81"/>
                  </a:lnTo>
                  <a:lnTo>
                    <a:pt x="339" y="71"/>
                  </a:lnTo>
                  <a:lnTo>
                    <a:pt x="324" y="62"/>
                  </a:lnTo>
                  <a:lnTo>
                    <a:pt x="310" y="55"/>
                  </a:lnTo>
                  <a:lnTo>
                    <a:pt x="295" y="47"/>
                  </a:lnTo>
                  <a:lnTo>
                    <a:pt x="306" y="25"/>
                  </a:lnTo>
                  <a:lnTo>
                    <a:pt x="321" y="33"/>
                  </a:lnTo>
                  <a:lnTo>
                    <a:pt x="336" y="41"/>
                  </a:lnTo>
                  <a:lnTo>
                    <a:pt x="351" y="51"/>
                  </a:lnTo>
                  <a:lnTo>
                    <a:pt x="366" y="60"/>
                  </a:lnTo>
                  <a:lnTo>
                    <a:pt x="380" y="72"/>
                  </a:lnTo>
                  <a:lnTo>
                    <a:pt x="394" y="83"/>
                  </a:lnTo>
                  <a:lnTo>
                    <a:pt x="408" y="96"/>
                  </a:lnTo>
                  <a:lnTo>
                    <a:pt x="422" y="109"/>
                  </a:lnTo>
                  <a:lnTo>
                    <a:pt x="435" y="123"/>
                  </a:lnTo>
                  <a:lnTo>
                    <a:pt x="448" y="137"/>
                  </a:lnTo>
                  <a:lnTo>
                    <a:pt x="461" y="152"/>
                  </a:lnTo>
                  <a:lnTo>
                    <a:pt x="474" y="167"/>
                  </a:lnTo>
                  <a:lnTo>
                    <a:pt x="498" y="200"/>
                  </a:lnTo>
                  <a:lnTo>
                    <a:pt x="521" y="233"/>
                  </a:lnTo>
                  <a:lnTo>
                    <a:pt x="500" y="246"/>
                  </a:lnTo>
                  <a:close/>
                  <a:moveTo>
                    <a:pt x="295" y="47"/>
                  </a:moveTo>
                  <a:lnTo>
                    <a:pt x="281" y="41"/>
                  </a:lnTo>
                  <a:lnTo>
                    <a:pt x="266" y="35"/>
                  </a:lnTo>
                  <a:lnTo>
                    <a:pt x="251" y="31"/>
                  </a:lnTo>
                  <a:lnTo>
                    <a:pt x="234" y="28"/>
                  </a:lnTo>
                  <a:lnTo>
                    <a:pt x="219" y="26"/>
                  </a:lnTo>
                  <a:lnTo>
                    <a:pt x="203" y="25"/>
                  </a:lnTo>
                  <a:lnTo>
                    <a:pt x="187" y="24"/>
                  </a:lnTo>
                  <a:lnTo>
                    <a:pt x="170" y="25"/>
                  </a:lnTo>
                  <a:lnTo>
                    <a:pt x="153" y="27"/>
                  </a:lnTo>
                  <a:lnTo>
                    <a:pt x="136" y="30"/>
                  </a:lnTo>
                  <a:lnTo>
                    <a:pt x="119" y="33"/>
                  </a:lnTo>
                  <a:lnTo>
                    <a:pt x="101" y="40"/>
                  </a:lnTo>
                  <a:lnTo>
                    <a:pt x="83" y="46"/>
                  </a:lnTo>
                  <a:lnTo>
                    <a:pt x="65" y="54"/>
                  </a:lnTo>
                  <a:lnTo>
                    <a:pt x="46" y="63"/>
                  </a:lnTo>
                  <a:lnTo>
                    <a:pt x="28" y="74"/>
                  </a:lnTo>
                  <a:lnTo>
                    <a:pt x="16" y="53"/>
                  </a:lnTo>
                  <a:lnTo>
                    <a:pt x="36" y="42"/>
                  </a:lnTo>
                  <a:lnTo>
                    <a:pt x="55" y="31"/>
                  </a:lnTo>
                  <a:lnTo>
                    <a:pt x="76" y="22"/>
                  </a:lnTo>
                  <a:lnTo>
                    <a:pt x="94" y="16"/>
                  </a:lnTo>
                  <a:lnTo>
                    <a:pt x="113" y="9"/>
                  </a:lnTo>
                  <a:lnTo>
                    <a:pt x="132" y="5"/>
                  </a:lnTo>
                  <a:lnTo>
                    <a:pt x="151" y="2"/>
                  </a:lnTo>
                  <a:lnTo>
                    <a:pt x="168" y="0"/>
                  </a:lnTo>
                  <a:lnTo>
                    <a:pt x="187" y="0"/>
                  </a:lnTo>
                  <a:lnTo>
                    <a:pt x="204" y="0"/>
                  </a:lnTo>
                  <a:lnTo>
                    <a:pt x="222" y="1"/>
                  </a:lnTo>
                  <a:lnTo>
                    <a:pt x="240" y="4"/>
                  </a:lnTo>
                  <a:lnTo>
                    <a:pt x="256" y="7"/>
                  </a:lnTo>
                  <a:lnTo>
                    <a:pt x="273" y="13"/>
                  </a:lnTo>
                  <a:lnTo>
                    <a:pt x="289" y="18"/>
                  </a:lnTo>
                  <a:lnTo>
                    <a:pt x="306" y="25"/>
                  </a:lnTo>
                  <a:lnTo>
                    <a:pt x="295" y="47"/>
                  </a:lnTo>
                  <a:close/>
                  <a:moveTo>
                    <a:pt x="28" y="74"/>
                  </a:moveTo>
                  <a:lnTo>
                    <a:pt x="25" y="76"/>
                  </a:lnTo>
                  <a:lnTo>
                    <a:pt x="18" y="81"/>
                  </a:lnTo>
                  <a:lnTo>
                    <a:pt x="4" y="60"/>
                  </a:lnTo>
                  <a:lnTo>
                    <a:pt x="9" y="57"/>
                  </a:lnTo>
                  <a:lnTo>
                    <a:pt x="16" y="53"/>
                  </a:lnTo>
                  <a:lnTo>
                    <a:pt x="28" y="74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0" y="66"/>
                  </a:lnTo>
                  <a:lnTo>
                    <a:pt x="1" y="63"/>
                  </a:lnTo>
                  <a:lnTo>
                    <a:pt x="3" y="61"/>
                  </a:lnTo>
                  <a:lnTo>
                    <a:pt x="4" y="60"/>
                  </a:lnTo>
                  <a:lnTo>
                    <a:pt x="12" y="70"/>
                  </a:lnTo>
                  <a:lnTo>
                    <a:pt x="2" y="79"/>
                  </a:lnTo>
                  <a:close/>
                  <a:moveTo>
                    <a:pt x="20" y="61"/>
                  </a:moveTo>
                  <a:lnTo>
                    <a:pt x="20" y="61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20" y="61"/>
                  </a:moveTo>
                  <a:lnTo>
                    <a:pt x="29" y="71"/>
                  </a:lnTo>
                  <a:lnTo>
                    <a:pt x="38" y="81"/>
                  </a:lnTo>
                  <a:lnTo>
                    <a:pt x="46" y="90"/>
                  </a:lnTo>
                  <a:lnTo>
                    <a:pt x="55" y="101"/>
                  </a:lnTo>
                  <a:lnTo>
                    <a:pt x="37" y="117"/>
                  </a:lnTo>
                  <a:lnTo>
                    <a:pt x="29" y="108"/>
                  </a:lnTo>
                  <a:lnTo>
                    <a:pt x="20" y="98"/>
                  </a:lnTo>
                  <a:lnTo>
                    <a:pt x="12" y="88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55" y="101"/>
                  </a:moveTo>
                  <a:lnTo>
                    <a:pt x="64" y="111"/>
                  </a:lnTo>
                  <a:lnTo>
                    <a:pt x="72" y="122"/>
                  </a:lnTo>
                  <a:lnTo>
                    <a:pt x="81" y="132"/>
                  </a:lnTo>
                  <a:lnTo>
                    <a:pt x="89" y="141"/>
                  </a:lnTo>
                  <a:lnTo>
                    <a:pt x="69" y="156"/>
                  </a:lnTo>
                  <a:lnTo>
                    <a:pt x="62" y="147"/>
                  </a:lnTo>
                  <a:lnTo>
                    <a:pt x="53" y="136"/>
                  </a:lnTo>
                  <a:lnTo>
                    <a:pt x="45" y="126"/>
                  </a:lnTo>
                  <a:lnTo>
                    <a:pt x="37" y="117"/>
                  </a:lnTo>
                  <a:lnTo>
                    <a:pt x="55" y="101"/>
                  </a:lnTo>
                  <a:close/>
                  <a:moveTo>
                    <a:pt x="89" y="141"/>
                  </a:moveTo>
                  <a:lnTo>
                    <a:pt x="109" y="166"/>
                  </a:lnTo>
                  <a:lnTo>
                    <a:pt x="128" y="192"/>
                  </a:lnTo>
                  <a:lnTo>
                    <a:pt x="147" y="218"/>
                  </a:lnTo>
                  <a:lnTo>
                    <a:pt x="164" y="244"/>
                  </a:lnTo>
                  <a:lnTo>
                    <a:pt x="181" y="271"/>
                  </a:lnTo>
                  <a:lnTo>
                    <a:pt x="198" y="297"/>
                  </a:lnTo>
                  <a:lnTo>
                    <a:pt x="213" y="323"/>
                  </a:lnTo>
                  <a:lnTo>
                    <a:pt x="227" y="349"/>
                  </a:lnTo>
                  <a:lnTo>
                    <a:pt x="206" y="360"/>
                  </a:lnTo>
                  <a:lnTo>
                    <a:pt x="191" y="335"/>
                  </a:lnTo>
                  <a:lnTo>
                    <a:pt x="177" y="309"/>
                  </a:lnTo>
                  <a:lnTo>
                    <a:pt x="161" y="283"/>
                  </a:lnTo>
                  <a:lnTo>
                    <a:pt x="145" y="258"/>
                  </a:lnTo>
                  <a:lnTo>
                    <a:pt x="126" y="232"/>
                  </a:lnTo>
                  <a:lnTo>
                    <a:pt x="108" y="207"/>
                  </a:lnTo>
                  <a:lnTo>
                    <a:pt x="90" y="181"/>
                  </a:lnTo>
                  <a:lnTo>
                    <a:pt x="69" y="156"/>
                  </a:lnTo>
                  <a:lnTo>
                    <a:pt x="89" y="141"/>
                  </a:lnTo>
                  <a:close/>
                  <a:moveTo>
                    <a:pt x="227" y="349"/>
                  </a:moveTo>
                  <a:lnTo>
                    <a:pt x="227" y="349"/>
                  </a:lnTo>
                  <a:lnTo>
                    <a:pt x="216" y="355"/>
                  </a:lnTo>
                  <a:lnTo>
                    <a:pt x="227" y="349"/>
                  </a:lnTo>
                  <a:close/>
                  <a:moveTo>
                    <a:pt x="227" y="349"/>
                  </a:moveTo>
                  <a:lnTo>
                    <a:pt x="228" y="350"/>
                  </a:lnTo>
                  <a:lnTo>
                    <a:pt x="206" y="360"/>
                  </a:lnTo>
                  <a:lnTo>
                    <a:pt x="227" y="349"/>
                  </a:lnTo>
                  <a:close/>
                  <a:moveTo>
                    <a:pt x="206" y="360"/>
                  </a:moveTo>
                  <a:lnTo>
                    <a:pt x="206" y="360"/>
                  </a:lnTo>
                  <a:lnTo>
                    <a:pt x="217" y="355"/>
                  </a:lnTo>
                  <a:lnTo>
                    <a:pt x="206" y="360"/>
                  </a:lnTo>
                  <a:close/>
                  <a:moveTo>
                    <a:pt x="228" y="349"/>
                  </a:moveTo>
                  <a:lnTo>
                    <a:pt x="232" y="359"/>
                  </a:lnTo>
                  <a:lnTo>
                    <a:pt x="238" y="369"/>
                  </a:lnTo>
                  <a:lnTo>
                    <a:pt x="243" y="380"/>
                  </a:lnTo>
                  <a:lnTo>
                    <a:pt x="248" y="391"/>
                  </a:lnTo>
                  <a:lnTo>
                    <a:pt x="227" y="402"/>
                  </a:lnTo>
                  <a:lnTo>
                    <a:pt x="221" y="392"/>
                  </a:lnTo>
                  <a:lnTo>
                    <a:pt x="217" y="382"/>
                  </a:lnTo>
                  <a:lnTo>
                    <a:pt x="212" y="371"/>
                  </a:lnTo>
                  <a:lnTo>
                    <a:pt x="206" y="360"/>
                  </a:lnTo>
                  <a:lnTo>
                    <a:pt x="228" y="349"/>
                  </a:lnTo>
                  <a:close/>
                  <a:moveTo>
                    <a:pt x="248" y="391"/>
                  </a:moveTo>
                  <a:lnTo>
                    <a:pt x="254" y="403"/>
                  </a:lnTo>
                  <a:lnTo>
                    <a:pt x="259" y="413"/>
                  </a:lnTo>
                  <a:lnTo>
                    <a:pt x="263" y="423"/>
                  </a:lnTo>
                  <a:lnTo>
                    <a:pt x="268" y="433"/>
                  </a:lnTo>
                  <a:lnTo>
                    <a:pt x="245" y="443"/>
                  </a:lnTo>
                  <a:lnTo>
                    <a:pt x="240" y="431"/>
                  </a:lnTo>
                  <a:lnTo>
                    <a:pt x="235" y="420"/>
                  </a:lnTo>
                  <a:lnTo>
                    <a:pt x="231" y="410"/>
                  </a:lnTo>
                  <a:lnTo>
                    <a:pt x="227" y="402"/>
                  </a:lnTo>
                  <a:lnTo>
                    <a:pt x="248" y="391"/>
                  </a:lnTo>
                  <a:close/>
                  <a:moveTo>
                    <a:pt x="268" y="433"/>
                  </a:moveTo>
                  <a:lnTo>
                    <a:pt x="279" y="460"/>
                  </a:lnTo>
                  <a:lnTo>
                    <a:pt x="288" y="487"/>
                  </a:lnTo>
                  <a:lnTo>
                    <a:pt x="297" y="513"/>
                  </a:lnTo>
                  <a:lnTo>
                    <a:pt x="305" y="540"/>
                  </a:lnTo>
                  <a:lnTo>
                    <a:pt x="312" y="567"/>
                  </a:lnTo>
                  <a:lnTo>
                    <a:pt x="317" y="593"/>
                  </a:lnTo>
                  <a:lnTo>
                    <a:pt x="323" y="620"/>
                  </a:lnTo>
                  <a:lnTo>
                    <a:pt x="326" y="646"/>
                  </a:lnTo>
                  <a:lnTo>
                    <a:pt x="302" y="649"/>
                  </a:lnTo>
                  <a:lnTo>
                    <a:pt x="298" y="624"/>
                  </a:lnTo>
                  <a:lnTo>
                    <a:pt x="294" y="598"/>
                  </a:lnTo>
                  <a:lnTo>
                    <a:pt x="288" y="572"/>
                  </a:lnTo>
                  <a:lnTo>
                    <a:pt x="282" y="546"/>
                  </a:lnTo>
                  <a:lnTo>
                    <a:pt x="273" y="520"/>
                  </a:lnTo>
                  <a:lnTo>
                    <a:pt x="265" y="494"/>
                  </a:lnTo>
                  <a:lnTo>
                    <a:pt x="255" y="468"/>
                  </a:lnTo>
                  <a:lnTo>
                    <a:pt x="245" y="443"/>
                  </a:lnTo>
                  <a:lnTo>
                    <a:pt x="268" y="433"/>
                  </a:lnTo>
                  <a:close/>
                  <a:moveTo>
                    <a:pt x="305" y="654"/>
                  </a:moveTo>
                  <a:lnTo>
                    <a:pt x="303" y="652"/>
                  </a:lnTo>
                  <a:lnTo>
                    <a:pt x="302" y="649"/>
                  </a:lnTo>
                  <a:lnTo>
                    <a:pt x="314" y="648"/>
                  </a:lnTo>
                  <a:lnTo>
                    <a:pt x="305" y="654"/>
                  </a:lnTo>
                  <a:close/>
                  <a:moveTo>
                    <a:pt x="325" y="641"/>
                  </a:moveTo>
                  <a:lnTo>
                    <a:pt x="339" y="661"/>
                  </a:lnTo>
                  <a:lnTo>
                    <a:pt x="354" y="678"/>
                  </a:lnTo>
                  <a:lnTo>
                    <a:pt x="371" y="695"/>
                  </a:lnTo>
                  <a:lnTo>
                    <a:pt x="389" y="710"/>
                  </a:lnTo>
                  <a:lnTo>
                    <a:pt x="408" y="723"/>
                  </a:lnTo>
                  <a:lnTo>
                    <a:pt x="429" y="736"/>
                  </a:lnTo>
                  <a:lnTo>
                    <a:pt x="450" y="747"/>
                  </a:lnTo>
                  <a:lnTo>
                    <a:pt x="473" y="756"/>
                  </a:lnTo>
                  <a:lnTo>
                    <a:pt x="465" y="780"/>
                  </a:lnTo>
                  <a:lnTo>
                    <a:pt x="441" y="769"/>
                  </a:lnTo>
                  <a:lnTo>
                    <a:pt x="417" y="758"/>
                  </a:lnTo>
                  <a:lnTo>
                    <a:pt x="394" y="744"/>
                  </a:lnTo>
                  <a:lnTo>
                    <a:pt x="374" y="730"/>
                  </a:lnTo>
                  <a:lnTo>
                    <a:pt x="354" y="713"/>
                  </a:lnTo>
                  <a:lnTo>
                    <a:pt x="337" y="695"/>
                  </a:lnTo>
                  <a:lnTo>
                    <a:pt x="320" y="676"/>
                  </a:lnTo>
                  <a:lnTo>
                    <a:pt x="305" y="654"/>
                  </a:lnTo>
                  <a:lnTo>
                    <a:pt x="325" y="641"/>
                  </a:lnTo>
                  <a:close/>
                  <a:moveTo>
                    <a:pt x="473" y="756"/>
                  </a:moveTo>
                  <a:lnTo>
                    <a:pt x="498" y="764"/>
                  </a:lnTo>
                  <a:lnTo>
                    <a:pt x="524" y="771"/>
                  </a:lnTo>
                  <a:lnTo>
                    <a:pt x="552" y="775"/>
                  </a:lnTo>
                  <a:lnTo>
                    <a:pt x="580" y="778"/>
                  </a:lnTo>
                  <a:lnTo>
                    <a:pt x="610" y="781"/>
                  </a:lnTo>
                  <a:lnTo>
                    <a:pt x="643" y="781"/>
                  </a:lnTo>
                  <a:lnTo>
                    <a:pt x="676" y="780"/>
                  </a:lnTo>
                  <a:lnTo>
                    <a:pt x="711" y="777"/>
                  </a:lnTo>
                  <a:lnTo>
                    <a:pt x="713" y="801"/>
                  </a:lnTo>
                  <a:lnTo>
                    <a:pt x="676" y="804"/>
                  </a:lnTo>
                  <a:lnTo>
                    <a:pt x="641" y="805"/>
                  </a:lnTo>
                  <a:lnTo>
                    <a:pt x="609" y="804"/>
                  </a:lnTo>
                  <a:lnTo>
                    <a:pt x="578" y="803"/>
                  </a:lnTo>
                  <a:lnTo>
                    <a:pt x="548" y="799"/>
                  </a:lnTo>
                  <a:lnTo>
                    <a:pt x="518" y="795"/>
                  </a:lnTo>
                  <a:lnTo>
                    <a:pt x="491" y="787"/>
                  </a:lnTo>
                  <a:lnTo>
                    <a:pt x="465" y="780"/>
                  </a:lnTo>
                  <a:lnTo>
                    <a:pt x="473" y="756"/>
                  </a:lnTo>
                  <a:close/>
                  <a:moveTo>
                    <a:pt x="724" y="788"/>
                  </a:moveTo>
                  <a:lnTo>
                    <a:pt x="723" y="792"/>
                  </a:lnTo>
                  <a:lnTo>
                    <a:pt x="720" y="797"/>
                  </a:lnTo>
                  <a:lnTo>
                    <a:pt x="717" y="800"/>
                  </a:lnTo>
                  <a:lnTo>
                    <a:pt x="713" y="801"/>
                  </a:lnTo>
                  <a:lnTo>
                    <a:pt x="712" y="789"/>
                  </a:lnTo>
                  <a:lnTo>
                    <a:pt x="724" y="7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7" name="Freeform 734"/>
            <p:cNvSpPr>
              <a:spLocks/>
            </p:cNvSpPr>
            <p:nvPr/>
          </p:nvSpPr>
          <p:spPr bwMode="auto">
            <a:xfrm>
              <a:off x="3181" y="1698"/>
              <a:ext cx="124" cy="142"/>
            </a:xfrm>
            <a:custGeom>
              <a:avLst/>
              <a:gdLst>
                <a:gd name="T0" fmla="*/ 24 w 607"/>
                <a:gd name="T1" fmla="*/ 28 h 725"/>
                <a:gd name="T2" fmla="*/ 24 w 607"/>
                <a:gd name="T3" fmla="*/ 27 h 725"/>
                <a:gd name="T4" fmla="*/ 24 w 607"/>
                <a:gd name="T5" fmla="*/ 25 h 725"/>
                <a:gd name="T6" fmla="*/ 23 w 607"/>
                <a:gd name="T7" fmla="*/ 22 h 725"/>
                <a:gd name="T8" fmla="*/ 22 w 607"/>
                <a:gd name="T9" fmla="*/ 20 h 725"/>
                <a:gd name="T10" fmla="*/ 21 w 607"/>
                <a:gd name="T11" fmla="*/ 17 h 725"/>
                <a:gd name="T12" fmla="*/ 20 w 607"/>
                <a:gd name="T13" fmla="*/ 14 h 725"/>
                <a:gd name="T14" fmla="*/ 18 w 607"/>
                <a:gd name="T15" fmla="*/ 11 h 725"/>
                <a:gd name="T16" fmla="*/ 17 w 607"/>
                <a:gd name="T17" fmla="*/ 8 h 725"/>
                <a:gd name="T18" fmla="*/ 16 w 607"/>
                <a:gd name="T19" fmla="*/ 6 h 725"/>
                <a:gd name="T20" fmla="*/ 15 w 607"/>
                <a:gd name="T21" fmla="*/ 5 h 725"/>
                <a:gd name="T22" fmla="*/ 14 w 607"/>
                <a:gd name="T23" fmla="*/ 4 h 725"/>
                <a:gd name="T24" fmla="*/ 13 w 607"/>
                <a:gd name="T25" fmla="*/ 3 h 725"/>
                <a:gd name="T26" fmla="*/ 12 w 607"/>
                <a:gd name="T27" fmla="*/ 2 h 725"/>
                <a:gd name="T28" fmla="*/ 11 w 607"/>
                <a:gd name="T29" fmla="*/ 1 h 725"/>
                <a:gd name="T30" fmla="*/ 10 w 607"/>
                <a:gd name="T31" fmla="*/ 1 h 725"/>
                <a:gd name="T32" fmla="*/ 8 w 607"/>
                <a:gd name="T33" fmla="*/ 0 h 725"/>
                <a:gd name="T34" fmla="*/ 7 w 607"/>
                <a:gd name="T35" fmla="*/ 0 h 725"/>
                <a:gd name="T36" fmla="*/ 6 w 607"/>
                <a:gd name="T37" fmla="*/ 0 h 725"/>
                <a:gd name="T38" fmla="*/ 5 w 607"/>
                <a:gd name="T39" fmla="*/ 0 h 725"/>
                <a:gd name="T40" fmla="*/ 3 w 607"/>
                <a:gd name="T41" fmla="*/ 0 h 725"/>
                <a:gd name="T42" fmla="*/ 2 w 607"/>
                <a:gd name="T43" fmla="*/ 1 h 725"/>
                <a:gd name="T44" fmla="*/ 1 w 607"/>
                <a:gd name="T45" fmla="*/ 2 h 725"/>
                <a:gd name="T46" fmla="*/ 1 w 607"/>
                <a:gd name="T47" fmla="*/ 3 h 725"/>
                <a:gd name="T48" fmla="*/ 3 w 607"/>
                <a:gd name="T49" fmla="*/ 6 h 725"/>
                <a:gd name="T50" fmla="*/ 5 w 607"/>
                <a:gd name="T51" fmla="*/ 9 h 725"/>
                <a:gd name="T52" fmla="*/ 7 w 607"/>
                <a:gd name="T53" fmla="*/ 11 h 725"/>
                <a:gd name="T54" fmla="*/ 8 w 607"/>
                <a:gd name="T55" fmla="*/ 14 h 725"/>
                <a:gd name="T56" fmla="*/ 9 w 607"/>
                <a:gd name="T57" fmla="*/ 17 h 725"/>
                <a:gd name="T58" fmla="*/ 10 w 607"/>
                <a:gd name="T59" fmla="*/ 20 h 725"/>
                <a:gd name="T60" fmla="*/ 10 w 607"/>
                <a:gd name="T61" fmla="*/ 22 h 725"/>
                <a:gd name="T62" fmla="*/ 11 w 607"/>
                <a:gd name="T63" fmla="*/ 24 h 725"/>
                <a:gd name="T64" fmla="*/ 12 w 607"/>
                <a:gd name="T65" fmla="*/ 26 h 725"/>
                <a:gd name="T66" fmla="*/ 14 w 607"/>
                <a:gd name="T67" fmla="*/ 27 h 725"/>
                <a:gd name="T68" fmla="*/ 15 w 607"/>
                <a:gd name="T69" fmla="*/ 28 h 725"/>
                <a:gd name="T70" fmla="*/ 17 w 607"/>
                <a:gd name="T71" fmla="*/ 28 h 725"/>
                <a:gd name="T72" fmla="*/ 19 w 607"/>
                <a:gd name="T73" fmla="*/ 29 h 725"/>
                <a:gd name="T74" fmla="*/ 21 w 607"/>
                <a:gd name="T75" fmla="*/ 29 h 725"/>
                <a:gd name="T76" fmla="*/ 23 w 607"/>
                <a:gd name="T77" fmla="*/ 29 h 7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7"/>
                <a:gd name="T118" fmla="*/ 0 h 725"/>
                <a:gd name="T119" fmla="*/ 607 w 607"/>
                <a:gd name="T120" fmla="*/ 725 h 72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7" h="725">
                  <a:moveTo>
                    <a:pt x="607" y="721"/>
                  </a:moveTo>
                  <a:lnTo>
                    <a:pt x="606" y="708"/>
                  </a:lnTo>
                  <a:lnTo>
                    <a:pt x="604" y="690"/>
                  </a:lnTo>
                  <a:lnTo>
                    <a:pt x="600" y="670"/>
                  </a:lnTo>
                  <a:lnTo>
                    <a:pt x="596" y="647"/>
                  </a:lnTo>
                  <a:lnTo>
                    <a:pt x="590" y="620"/>
                  </a:lnTo>
                  <a:lnTo>
                    <a:pt x="583" y="591"/>
                  </a:lnTo>
                  <a:lnTo>
                    <a:pt x="574" y="560"/>
                  </a:lnTo>
                  <a:lnTo>
                    <a:pt x="565" y="527"/>
                  </a:lnTo>
                  <a:lnTo>
                    <a:pt x="555" y="492"/>
                  </a:lnTo>
                  <a:lnTo>
                    <a:pt x="543" y="456"/>
                  </a:lnTo>
                  <a:lnTo>
                    <a:pt x="529" y="419"/>
                  </a:lnTo>
                  <a:lnTo>
                    <a:pt x="515" y="382"/>
                  </a:lnTo>
                  <a:lnTo>
                    <a:pt x="498" y="345"/>
                  </a:lnTo>
                  <a:lnTo>
                    <a:pt x="482" y="307"/>
                  </a:lnTo>
                  <a:lnTo>
                    <a:pt x="464" y="270"/>
                  </a:lnTo>
                  <a:lnTo>
                    <a:pt x="444" y="235"/>
                  </a:lnTo>
                  <a:lnTo>
                    <a:pt x="424" y="201"/>
                  </a:lnTo>
                  <a:lnTo>
                    <a:pt x="403" y="169"/>
                  </a:lnTo>
                  <a:lnTo>
                    <a:pt x="393" y="154"/>
                  </a:lnTo>
                  <a:lnTo>
                    <a:pt x="381" y="138"/>
                  </a:lnTo>
                  <a:lnTo>
                    <a:pt x="370" y="124"/>
                  </a:lnTo>
                  <a:lnTo>
                    <a:pt x="358" y="110"/>
                  </a:lnTo>
                  <a:lnTo>
                    <a:pt x="346" y="97"/>
                  </a:lnTo>
                  <a:lnTo>
                    <a:pt x="333" y="85"/>
                  </a:lnTo>
                  <a:lnTo>
                    <a:pt x="321" y="74"/>
                  </a:lnTo>
                  <a:lnTo>
                    <a:pt x="308" y="62"/>
                  </a:lnTo>
                  <a:lnTo>
                    <a:pt x="295" y="52"/>
                  </a:lnTo>
                  <a:lnTo>
                    <a:pt x="282" y="42"/>
                  </a:lnTo>
                  <a:lnTo>
                    <a:pt x="268" y="34"/>
                  </a:lnTo>
                  <a:lnTo>
                    <a:pt x="254" y="26"/>
                  </a:lnTo>
                  <a:lnTo>
                    <a:pt x="240" y="20"/>
                  </a:lnTo>
                  <a:lnTo>
                    <a:pt x="226" y="13"/>
                  </a:lnTo>
                  <a:lnTo>
                    <a:pt x="212" y="9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7" y="0"/>
                  </a:lnTo>
                  <a:lnTo>
                    <a:pt x="152" y="0"/>
                  </a:lnTo>
                  <a:lnTo>
                    <a:pt x="135" y="0"/>
                  </a:lnTo>
                  <a:lnTo>
                    <a:pt x="119" y="2"/>
                  </a:lnTo>
                  <a:lnTo>
                    <a:pt x="103" y="6"/>
                  </a:lnTo>
                  <a:lnTo>
                    <a:pt x="87" y="10"/>
                  </a:lnTo>
                  <a:lnTo>
                    <a:pt x="70" y="15"/>
                  </a:lnTo>
                  <a:lnTo>
                    <a:pt x="53" y="23"/>
                  </a:lnTo>
                  <a:lnTo>
                    <a:pt x="36" y="30"/>
                  </a:lnTo>
                  <a:lnTo>
                    <a:pt x="19" y="41"/>
                  </a:lnTo>
                  <a:lnTo>
                    <a:pt x="0" y="52"/>
                  </a:lnTo>
                  <a:lnTo>
                    <a:pt x="27" y="84"/>
                  </a:lnTo>
                  <a:lnTo>
                    <a:pt x="53" y="118"/>
                  </a:lnTo>
                  <a:lnTo>
                    <a:pt x="78" y="151"/>
                  </a:lnTo>
                  <a:lnTo>
                    <a:pt x="101" y="184"/>
                  </a:lnTo>
                  <a:lnTo>
                    <a:pt x="124" y="217"/>
                  </a:lnTo>
                  <a:lnTo>
                    <a:pt x="144" y="251"/>
                  </a:lnTo>
                  <a:lnTo>
                    <a:pt x="164" y="284"/>
                  </a:lnTo>
                  <a:lnTo>
                    <a:pt x="181" y="319"/>
                  </a:lnTo>
                  <a:lnTo>
                    <a:pt x="197" y="352"/>
                  </a:lnTo>
                  <a:lnTo>
                    <a:pt x="212" y="387"/>
                  </a:lnTo>
                  <a:lnTo>
                    <a:pt x="225" y="421"/>
                  </a:lnTo>
                  <a:lnTo>
                    <a:pt x="237" y="455"/>
                  </a:lnTo>
                  <a:lnTo>
                    <a:pt x="248" y="489"/>
                  </a:lnTo>
                  <a:lnTo>
                    <a:pt x="256" y="523"/>
                  </a:lnTo>
                  <a:lnTo>
                    <a:pt x="263" y="556"/>
                  </a:lnTo>
                  <a:lnTo>
                    <a:pt x="268" y="591"/>
                  </a:lnTo>
                  <a:lnTo>
                    <a:pt x="281" y="609"/>
                  </a:lnTo>
                  <a:lnTo>
                    <a:pt x="294" y="627"/>
                  </a:lnTo>
                  <a:lnTo>
                    <a:pt x="309" y="643"/>
                  </a:lnTo>
                  <a:lnTo>
                    <a:pt x="326" y="657"/>
                  </a:lnTo>
                  <a:lnTo>
                    <a:pt x="343" y="671"/>
                  </a:lnTo>
                  <a:lnTo>
                    <a:pt x="361" y="682"/>
                  </a:lnTo>
                  <a:lnTo>
                    <a:pt x="381" y="692"/>
                  </a:lnTo>
                  <a:lnTo>
                    <a:pt x="401" y="701"/>
                  </a:lnTo>
                  <a:lnTo>
                    <a:pt x="423" y="709"/>
                  </a:lnTo>
                  <a:lnTo>
                    <a:pt x="445" y="715"/>
                  </a:lnTo>
                  <a:lnTo>
                    <a:pt x="469" y="719"/>
                  </a:lnTo>
                  <a:lnTo>
                    <a:pt x="495" y="723"/>
                  </a:lnTo>
                  <a:lnTo>
                    <a:pt x="521" y="724"/>
                  </a:lnTo>
                  <a:lnTo>
                    <a:pt x="549" y="725"/>
                  </a:lnTo>
                  <a:lnTo>
                    <a:pt x="577" y="724"/>
                  </a:lnTo>
                  <a:lnTo>
                    <a:pt x="607" y="7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8" name="Freeform 735"/>
            <p:cNvSpPr>
              <a:spLocks noEditPoints="1"/>
            </p:cNvSpPr>
            <p:nvPr/>
          </p:nvSpPr>
          <p:spPr bwMode="auto">
            <a:xfrm>
              <a:off x="3177" y="1695"/>
              <a:ext cx="128" cy="153"/>
            </a:xfrm>
            <a:custGeom>
              <a:avLst/>
              <a:gdLst>
                <a:gd name="T0" fmla="*/ 24 w 629"/>
                <a:gd name="T1" fmla="*/ 29 h 750"/>
                <a:gd name="T2" fmla="*/ 24 w 629"/>
                <a:gd name="T3" fmla="*/ 28 h 750"/>
                <a:gd name="T4" fmla="*/ 25 w 629"/>
                <a:gd name="T5" fmla="*/ 29 h 750"/>
                <a:gd name="T6" fmla="*/ 23 w 629"/>
                <a:gd name="T7" fmla="*/ 26 h 750"/>
                <a:gd name="T8" fmla="*/ 25 w 629"/>
                <a:gd name="T9" fmla="*/ 27 h 750"/>
                <a:gd name="T10" fmla="*/ 22 w 629"/>
                <a:gd name="T11" fmla="*/ 23 h 750"/>
                <a:gd name="T12" fmla="*/ 19 w 629"/>
                <a:gd name="T13" fmla="*/ 13 h 750"/>
                <a:gd name="T14" fmla="*/ 19 w 629"/>
                <a:gd name="T15" fmla="*/ 11 h 750"/>
                <a:gd name="T16" fmla="*/ 21 w 629"/>
                <a:gd name="T17" fmla="*/ 16 h 750"/>
                <a:gd name="T18" fmla="*/ 24 w 629"/>
                <a:gd name="T19" fmla="*/ 24 h 750"/>
                <a:gd name="T20" fmla="*/ 17 w 629"/>
                <a:gd name="T21" fmla="*/ 9 h 750"/>
                <a:gd name="T22" fmla="*/ 18 w 629"/>
                <a:gd name="T23" fmla="*/ 8 h 750"/>
                <a:gd name="T24" fmla="*/ 15 w 629"/>
                <a:gd name="T25" fmla="*/ 7 h 750"/>
                <a:gd name="T26" fmla="*/ 11 w 629"/>
                <a:gd name="T27" fmla="*/ 3 h 750"/>
                <a:gd name="T28" fmla="*/ 10 w 629"/>
                <a:gd name="T29" fmla="*/ 1 h 750"/>
                <a:gd name="T30" fmla="*/ 12 w 629"/>
                <a:gd name="T31" fmla="*/ 2 h 750"/>
                <a:gd name="T32" fmla="*/ 15 w 629"/>
                <a:gd name="T33" fmla="*/ 5 h 750"/>
                <a:gd name="T34" fmla="*/ 9 w 629"/>
                <a:gd name="T35" fmla="*/ 2 h 750"/>
                <a:gd name="T36" fmla="*/ 7 w 629"/>
                <a:gd name="T37" fmla="*/ 1 h 750"/>
                <a:gd name="T38" fmla="*/ 4 w 629"/>
                <a:gd name="T39" fmla="*/ 1 h 750"/>
                <a:gd name="T40" fmla="*/ 2 w 629"/>
                <a:gd name="T41" fmla="*/ 2 h 750"/>
                <a:gd name="T42" fmla="*/ 4 w 629"/>
                <a:gd name="T43" fmla="*/ 0 h 750"/>
                <a:gd name="T44" fmla="*/ 6 w 629"/>
                <a:gd name="T45" fmla="*/ 0 h 750"/>
                <a:gd name="T46" fmla="*/ 9 w 629"/>
                <a:gd name="T47" fmla="*/ 0 h 750"/>
                <a:gd name="T48" fmla="*/ 1 w 629"/>
                <a:gd name="T49" fmla="*/ 3 h 750"/>
                <a:gd name="T50" fmla="*/ 2 w 629"/>
                <a:gd name="T51" fmla="*/ 2 h 750"/>
                <a:gd name="T52" fmla="*/ 0 w 629"/>
                <a:gd name="T53" fmla="*/ 2 h 750"/>
                <a:gd name="T54" fmla="*/ 1 w 629"/>
                <a:gd name="T55" fmla="*/ 2 h 750"/>
                <a:gd name="T56" fmla="*/ 1 w 629"/>
                <a:gd name="T57" fmla="*/ 2 h 750"/>
                <a:gd name="T58" fmla="*/ 1 w 629"/>
                <a:gd name="T59" fmla="*/ 2 h 750"/>
                <a:gd name="T60" fmla="*/ 1 w 629"/>
                <a:gd name="T61" fmla="*/ 4 h 750"/>
                <a:gd name="T62" fmla="*/ 1 w 629"/>
                <a:gd name="T63" fmla="*/ 2 h 750"/>
                <a:gd name="T64" fmla="*/ 3 w 629"/>
                <a:gd name="T65" fmla="*/ 5 h 750"/>
                <a:gd name="T66" fmla="*/ 1 w 629"/>
                <a:gd name="T67" fmla="*/ 4 h 750"/>
                <a:gd name="T68" fmla="*/ 5 w 629"/>
                <a:gd name="T69" fmla="*/ 8 h 750"/>
                <a:gd name="T70" fmla="*/ 8 w 629"/>
                <a:gd name="T71" fmla="*/ 13 h 750"/>
                <a:gd name="T72" fmla="*/ 5 w 629"/>
                <a:gd name="T73" fmla="*/ 10 h 750"/>
                <a:gd name="T74" fmla="*/ 3 w 629"/>
                <a:gd name="T75" fmla="*/ 5 h 750"/>
                <a:gd name="T76" fmla="*/ 8 w 629"/>
                <a:gd name="T77" fmla="*/ 13 h 750"/>
                <a:gd name="T78" fmla="*/ 9 w 629"/>
                <a:gd name="T79" fmla="*/ 15 h 750"/>
                <a:gd name="T80" fmla="*/ 7 w 629"/>
                <a:gd name="T81" fmla="*/ 13 h 750"/>
                <a:gd name="T82" fmla="*/ 9 w 629"/>
                <a:gd name="T83" fmla="*/ 16 h 750"/>
                <a:gd name="T84" fmla="*/ 8 w 629"/>
                <a:gd name="T85" fmla="*/ 15 h 750"/>
                <a:gd name="T86" fmla="*/ 10 w 629"/>
                <a:gd name="T87" fmla="*/ 18 h 750"/>
                <a:gd name="T88" fmla="*/ 11 w 629"/>
                <a:gd name="T89" fmla="*/ 23 h 750"/>
                <a:gd name="T90" fmla="*/ 10 w 629"/>
                <a:gd name="T91" fmla="*/ 21 h 750"/>
                <a:gd name="T92" fmla="*/ 9 w 629"/>
                <a:gd name="T93" fmla="*/ 17 h 750"/>
                <a:gd name="T94" fmla="*/ 11 w 629"/>
                <a:gd name="T95" fmla="*/ 24 h 750"/>
                <a:gd name="T96" fmla="*/ 13 w 629"/>
                <a:gd name="T97" fmla="*/ 26 h 750"/>
                <a:gd name="T98" fmla="*/ 16 w 629"/>
                <a:gd name="T99" fmla="*/ 28 h 750"/>
                <a:gd name="T100" fmla="*/ 13 w 629"/>
                <a:gd name="T101" fmla="*/ 27 h 750"/>
                <a:gd name="T102" fmla="*/ 11 w 629"/>
                <a:gd name="T103" fmla="*/ 24 h 750"/>
                <a:gd name="T104" fmla="*/ 20 w 629"/>
                <a:gd name="T105" fmla="*/ 29 h 750"/>
                <a:gd name="T106" fmla="*/ 24 w 629"/>
                <a:gd name="T107" fmla="*/ 30 h 750"/>
                <a:gd name="T108" fmla="*/ 19 w 629"/>
                <a:gd name="T109" fmla="*/ 30 h 750"/>
                <a:gd name="T110" fmla="*/ 25 w 629"/>
                <a:gd name="T111" fmla="*/ 29 h 750"/>
                <a:gd name="T112" fmla="*/ 24 w 629"/>
                <a:gd name="T113" fmla="*/ 29 h 7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29"/>
                <a:gd name="T172" fmla="*/ 0 h 750"/>
                <a:gd name="T173" fmla="*/ 629 w 629"/>
                <a:gd name="T174" fmla="*/ 750 h 7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29" h="750">
                  <a:moveTo>
                    <a:pt x="606" y="735"/>
                  </a:moveTo>
                  <a:lnTo>
                    <a:pt x="606" y="73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6" y="735"/>
                  </a:moveTo>
                  <a:lnTo>
                    <a:pt x="604" y="728"/>
                  </a:lnTo>
                  <a:lnTo>
                    <a:pt x="604" y="721"/>
                  </a:lnTo>
                  <a:lnTo>
                    <a:pt x="602" y="711"/>
                  </a:lnTo>
                  <a:lnTo>
                    <a:pt x="601" y="700"/>
                  </a:lnTo>
                  <a:lnTo>
                    <a:pt x="625" y="697"/>
                  </a:lnTo>
                  <a:lnTo>
                    <a:pt x="627" y="707"/>
                  </a:lnTo>
                  <a:lnTo>
                    <a:pt x="628" y="716"/>
                  </a:lnTo>
                  <a:lnTo>
                    <a:pt x="629" y="72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1" y="700"/>
                  </a:moveTo>
                  <a:lnTo>
                    <a:pt x="599" y="688"/>
                  </a:lnTo>
                  <a:lnTo>
                    <a:pt x="597" y="675"/>
                  </a:lnTo>
                  <a:lnTo>
                    <a:pt x="594" y="662"/>
                  </a:lnTo>
                  <a:lnTo>
                    <a:pt x="590" y="649"/>
                  </a:lnTo>
                  <a:lnTo>
                    <a:pt x="614" y="644"/>
                  </a:lnTo>
                  <a:lnTo>
                    <a:pt x="619" y="659"/>
                  </a:lnTo>
                  <a:lnTo>
                    <a:pt x="621" y="673"/>
                  </a:lnTo>
                  <a:lnTo>
                    <a:pt x="623" y="685"/>
                  </a:lnTo>
                  <a:lnTo>
                    <a:pt x="625" y="697"/>
                  </a:lnTo>
                  <a:lnTo>
                    <a:pt x="601" y="700"/>
                  </a:lnTo>
                  <a:close/>
                  <a:moveTo>
                    <a:pt x="590" y="649"/>
                  </a:moveTo>
                  <a:lnTo>
                    <a:pt x="581" y="608"/>
                  </a:lnTo>
                  <a:lnTo>
                    <a:pt x="569" y="564"/>
                  </a:lnTo>
                  <a:lnTo>
                    <a:pt x="555" y="515"/>
                  </a:lnTo>
                  <a:lnTo>
                    <a:pt x="538" y="464"/>
                  </a:lnTo>
                  <a:lnTo>
                    <a:pt x="518" y="412"/>
                  </a:lnTo>
                  <a:lnTo>
                    <a:pt x="495" y="358"/>
                  </a:lnTo>
                  <a:lnTo>
                    <a:pt x="484" y="331"/>
                  </a:lnTo>
                  <a:lnTo>
                    <a:pt x="471" y="305"/>
                  </a:lnTo>
                  <a:lnTo>
                    <a:pt x="458" y="279"/>
                  </a:lnTo>
                  <a:lnTo>
                    <a:pt x="444" y="253"/>
                  </a:lnTo>
                  <a:lnTo>
                    <a:pt x="465" y="241"/>
                  </a:lnTo>
                  <a:lnTo>
                    <a:pt x="479" y="267"/>
                  </a:lnTo>
                  <a:lnTo>
                    <a:pt x="492" y="294"/>
                  </a:lnTo>
                  <a:lnTo>
                    <a:pt x="505" y="321"/>
                  </a:lnTo>
                  <a:lnTo>
                    <a:pt x="518" y="348"/>
                  </a:lnTo>
                  <a:lnTo>
                    <a:pt x="530" y="375"/>
                  </a:lnTo>
                  <a:lnTo>
                    <a:pt x="541" y="402"/>
                  </a:lnTo>
                  <a:lnTo>
                    <a:pt x="550" y="429"/>
                  </a:lnTo>
                  <a:lnTo>
                    <a:pt x="560" y="456"/>
                  </a:lnTo>
                  <a:lnTo>
                    <a:pt x="577" y="508"/>
                  </a:lnTo>
                  <a:lnTo>
                    <a:pt x="593" y="557"/>
                  </a:lnTo>
                  <a:lnTo>
                    <a:pt x="604" y="603"/>
                  </a:lnTo>
                  <a:lnTo>
                    <a:pt x="614" y="644"/>
                  </a:lnTo>
                  <a:lnTo>
                    <a:pt x="590" y="649"/>
                  </a:lnTo>
                  <a:close/>
                  <a:moveTo>
                    <a:pt x="444" y="253"/>
                  </a:moveTo>
                  <a:lnTo>
                    <a:pt x="435" y="238"/>
                  </a:lnTo>
                  <a:lnTo>
                    <a:pt x="425" y="223"/>
                  </a:lnTo>
                  <a:lnTo>
                    <a:pt x="417" y="209"/>
                  </a:lnTo>
                  <a:lnTo>
                    <a:pt x="407" y="194"/>
                  </a:lnTo>
                  <a:lnTo>
                    <a:pt x="426" y="179"/>
                  </a:lnTo>
                  <a:lnTo>
                    <a:pt x="436" y="195"/>
                  </a:lnTo>
                  <a:lnTo>
                    <a:pt x="446" y="210"/>
                  </a:lnTo>
                  <a:lnTo>
                    <a:pt x="455" y="225"/>
                  </a:lnTo>
                  <a:lnTo>
                    <a:pt x="465" y="241"/>
                  </a:lnTo>
                  <a:lnTo>
                    <a:pt x="444" y="253"/>
                  </a:lnTo>
                  <a:close/>
                  <a:moveTo>
                    <a:pt x="407" y="194"/>
                  </a:moveTo>
                  <a:lnTo>
                    <a:pt x="388" y="169"/>
                  </a:lnTo>
                  <a:lnTo>
                    <a:pt x="370" y="145"/>
                  </a:lnTo>
                  <a:lnTo>
                    <a:pt x="351" y="123"/>
                  </a:lnTo>
                  <a:lnTo>
                    <a:pt x="331" y="103"/>
                  </a:lnTo>
                  <a:lnTo>
                    <a:pt x="311" y="84"/>
                  </a:lnTo>
                  <a:lnTo>
                    <a:pt x="289" y="68"/>
                  </a:lnTo>
                  <a:lnTo>
                    <a:pt x="278" y="61"/>
                  </a:lnTo>
                  <a:lnTo>
                    <a:pt x="268" y="54"/>
                  </a:lnTo>
                  <a:lnTo>
                    <a:pt x="256" y="49"/>
                  </a:lnTo>
                  <a:lnTo>
                    <a:pt x="245" y="43"/>
                  </a:lnTo>
                  <a:lnTo>
                    <a:pt x="255" y="21"/>
                  </a:lnTo>
                  <a:lnTo>
                    <a:pt x="266" y="26"/>
                  </a:lnTo>
                  <a:lnTo>
                    <a:pt x="278" y="33"/>
                  </a:lnTo>
                  <a:lnTo>
                    <a:pt x="290" y="40"/>
                  </a:lnTo>
                  <a:lnTo>
                    <a:pt x="302" y="48"/>
                  </a:lnTo>
                  <a:lnTo>
                    <a:pt x="314" y="56"/>
                  </a:lnTo>
                  <a:lnTo>
                    <a:pt x="325" y="65"/>
                  </a:lnTo>
                  <a:lnTo>
                    <a:pt x="336" y="75"/>
                  </a:lnTo>
                  <a:lnTo>
                    <a:pt x="346" y="84"/>
                  </a:lnTo>
                  <a:lnTo>
                    <a:pt x="368" y="106"/>
                  </a:lnTo>
                  <a:lnTo>
                    <a:pt x="388" y="129"/>
                  </a:lnTo>
                  <a:lnTo>
                    <a:pt x="408" y="154"/>
                  </a:lnTo>
                  <a:lnTo>
                    <a:pt x="426" y="179"/>
                  </a:lnTo>
                  <a:lnTo>
                    <a:pt x="407" y="194"/>
                  </a:lnTo>
                  <a:close/>
                  <a:moveTo>
                    <a:pt x="245" y="43"/>
                  </a:moveTo>
                  <a:lnTo>
                    <a:pt x="233" y="38"/>
                  </a:lnTo>
                  <a:lnTo>
                    <a:pt x="222" y="35"/>
                  </a:lnTo>
                  <a:lnTo>
                    <a:pt x="210" y="32"/>
                  </a:lnTo>
                  <a:lnTo>
                    <a:pt x="198" y="28"/>
                  </a:lnTo>
                  <a:lnTo>
                    <a:pt x="186" y="26"/>
                  </a:lnTo>
                  <a:lnTo>
                    <a:pt x="174" y="25"/>
                  </a:lnTo>
                  <a:lnTo>
                    <a:pt x="162" y="25"/>
                  </a:lnTo>
                  <a:lnTo>
                    <a:pt x="149" y="25"/>
                  </a:lnTo>
                  <a:lnTo>
                    <a:pt x="137" y="26"/>
                  </a:lnTo>
                  <a:lnTo>
                    <a:pt x="124" y="28"/>
                  </a:lnTo>
                  <a:lnTo>
                    <a:pt x="111" y="32"/>
                  </a:lnTo>
                  <a:lnTo>
                    <a:pt x="98" y="35"/>
                  </a:lnTo>
                  <a:lnTo>
                    <a:pt x="84" y="40"/>
                  </a:lnTo>
                  <a:lnTo>
                    <a:pt x="71" y="46"/>
                  </a:lnTo>
                  <a:lnTo>
                    <a:pt x="57" y="52"/>
                  </a:lnTo>
                  <a:lnTo>
                    <a:pt x="43" y="60"/>
                  </a:lnTo>
                  <a:lnTo>
                    <a:pt x="32" y="38"/>
                  </a:lnTo>
                  <a:lnTo>
                    <a:pt x="47" y="29"/>
                  </a:lnTo>
                  <a:lnTo>
                    <a:pt x="61" y="23"/>
                  </a:lnTo>
                  <a:lnTo>
                    <a:pt x="76" y="16"/>
                  </a:lnTo>
                  <a:lnTo>
                    <a:pt x="91" y="12"/>
                  </a:lnTo>
                  <a:lnTo>
                    <a:pt x="105" y="8"/>
                  </a:lnTo>
                  <a:lnTo>
                    <a:pt x="121" y="5"/>
                  </a:lnTo>
                  <a:lnTo>
                    <a:pt x="135" y="2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1"/>
                  </a:lnTo>
                  <a:lnTo>
                    <a:pt x="190" y="2"/>
                  </a:lnTo>
                  <a:lnTo>
                    <a:pt x="203" y="5"/>
                  </a:lnTo>
                  <a:lnTo>
                    <a:pt x="216" y="8"/>
                  </a:lnTo>
                  <a:lnTo>
                    <a:pt x="229" y="11"/>
                  </a:lnTo>
                  <a:lnTo>
                    <a:pt x="242" y="15"/>
                  </a:lnTo>
                  <a:lnTo>
                    <a:pt x="255" y="21"/>
                  </a:lnTo>
                  <a:lnTo>
                    <a:pt x="245" y="43"/>
                  </a:lnTo>
                  <a:close/>
                  <a:moveTo>
                    <a:pt x="43" y="60"/>
                  </a:moveTo>
                  <a:lnTo>
                    <a:pt x="31" y="66"/>
                  </a:lnTo>
                  <a:lnTo>
                    <a:pt x="18" y="75"/>
                  </a:lnTo>
                  <a:lnTo>
                    <a:pt x="4" y="55"/>
                  </a:lnTo>
                  <a:lnTo>
                    <a:pt x="18" y="47"/>
                  </a:lnTo>
                  <a:lnTo>
                    <a:pt x="32" y="38"/>
                  </a:lnTo>
                  <a:lnTo>
                    <a:pt x="43" y="60"/>
                  </a:lnTo>
                  <a:close/>
                  <a:moveTo>
                    <a:pt x="1" y="73"/>
                  </a:moveTo>
                  <a:lnTo>
                    <a:pt x="0" y="68"/>
                  </a:lnTo>
                  <a:lnTo>
                    <a:pt x="0" y="63"/>
                  </a:lnTo>
                  <a:lnTo>
                    <a:pt x="1" y="59"/>
                  </a:lnTo>
                  <a:lnTo>
                    <a:pt x="4" y="55"/>
                  </a:lnTo>
                  <a:lnTo>
                    <a:pt x="10" y="65"/>
                  </a:lnTo>
                  <a:lnTo>
                    <a:pt x="1" y="73"/>
                  </a:lnTo>
                  <a:close/>
                  <a:moveTo>
                    <a:pt x="20" y="57"/>
                  </a:moveTo>
                  <a:lnTo>
                    <a:pt x="20" y="56"/>
                  </a:lnTo>
                  <a:lnTo>
                    <a:pt x="19" y="56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1" y="73"/>
                  </a:lnTo>
                  <a:lnTo>
                    <a:pt x="20" y="57"/>
                  </a:lnTo>
                  <a:close/>
                  <a:moveTo>
                    <a:pt x="19" y="56"/>
                  </a:moveTo>
                  <a:lnTo>
                    <a:pt x="20" y="57"/>
                  </a:lnTo>
                  <a:lnTo>
                    <a:pt x="10" y="65"/>
                  </a:lnTo>
                  <a:lnTo>
                    <a:pt x="19" y="56"/>
                  </a:lnTo>
                  <a:close/>
                  <a:moveTo>
                    <a:pt x="20" y="57"/>
                  </a:moveTo>
                  <a:lnTo>
                    <a:pt x="29" y="67"/>
                  </a:lnTo>
                  <a:lnTo>
                    <a:pt x="36" y="77"/>
                  </a:lnTo>
                  <a:lnTo>
                    <a:pt x="44" y="87"/>
                  </a:lnTo>
                  <a:lnTo>
                    <a:pt x="50" y="94"/>
                  </a:lnTo>
                  <a:lnTo>
                    <a:pt x="31" y="109"/>
                  </a:lnTo>
                  <a:lnTo>
                    <a:pt x="23" y="100"/>
                  </a:lnTo>
                  <a:lnTo>
                    <a:pt x="16" y="90"/>
                  </a:lnTo>
                  <a:lnTo>
                    <a:pt x="8" y="81"/>
                  </a:lnTo>
                  <a:lnTo>
                    <a:pt x="2" y="73"/>
                  </a:lnTo>
                  <a:lnTo>
                    <a:pt x="20" y="57"/>
                  </a:lnTo>
                  <a:close/>
                  <a:moveTo>
                    <a:pt x="50" y="94"/>
                  </a:moveTo>
                  <a:lnTo>
                    <a:pt x="58" y="104"/>
                  </a:lnTo>
                  <a:lnTo>
                    <a:pt x="66" y="113"/>
                  </a:lnTo>
                  <a:lnTo>
                    <a:pt x="72" y="122"/>
                  </a:lnTo>
                  <a:lnTo>
                    <a:pt x="80" y="132"/>
                  </a:lnTo>
                  <a:lnTo>
                    <a:pt x="60" y="146"/>
                  </a:lnTo>
                  <a:lnTo>
                    <a:pt x="53" y="137"/>
                  </a:lnTo>
                  <a:lnTo>
                    <a:pt x="46" y="128"/>
                  </a:lnTo>
                  <a:lnTo>
                    <a:pt x="39" y="119"/>
                  </a:lnTo>
                  <a:lnTo>
                    <a:pt x="31" y="109"/>
                  </a:lnTo>
                  <a:lnTo>
                    <a:pt x="50" y="94"/>
                  </a:lnTo>
                  <a:close/>
                  <a:moveTo>
                    <a:pt x="80" y="132"/>
                  </a:moveTo>
                  <a:lnTo>
                    <a:pt x="97" y="156"/>
                  </a:lnTo>
                  <a:lnTo>
                    <a:pt x="114" y="179"/>
                  </a:lnTo>
                  <a:lnTo>
                    <a:pt x="130" y="204"/>
                  </a:lnTo>
                  <a:lnTo>
                    <a:pt x="147" y="228"/>
                  </a:lnTo>
                  <a:lnTo>
                    <a:pt x="162" y="253"/>
                  </a:lnTo>
                  <a:lnTo>
                    <a:pt x="176" y="277"/>
                  </a:lnTo>
                  <a:lnTo>
                    <a:pt x="189" y="302"/>
                  </a:lnTo>
                  <a:lnTo>
                    <a:pt x="202" y="326"/>
                  </a:lnTo>
                  <a:lnTo>
                    <a:pt x="180" y="337"/>
                  </a:lnTo>
                  <a:lnTo>
                    <a:pt x="167" y="313"/>
                  </a:lnTo>
                  <a:lnTo>
                    <a:pt x="154" y="289"/>
                  </a:lnTo>
                  <a:lnTo>
                    <a:pt x="140" y="265"/>
                  </a:lnTo>
                  <a:lnTo>
                    <a:pt x="126" y="241"/>
                  </a:lnTo>
                  <a:lnTo>
                    <a:pt x="110" y="217"/>
                  </a:lnTo>
                  <a:lnTo>
                    <a:pt x="94" y="194"/>
                  </a:lnTo>
                  <a:lnTo>
                    <a:pt x="77" y="170"/>
                  </a:lnTo>
                  <a:lnTo>
                    <a:pt x="60" y="146"/>
                  </a:lnTo>
                  <a:lnTo>
                    <a:pt x="80" y="132"/>
                  </a:lnTo>
                  <a:close/>
                  <a:moveTo>
                    <a:pt x="202" y="326"/>
                  </a:moveTo>
                  <a:lnTo>
                    <a:pt x="202" y="326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02" y="326"/>
                  </a:moveTo>
                  <a:lnTo>
                    <a:pt x="207" y="336"/>
                  </a:lnTo>
                  <a:lnTo>
                    <a:pt x="211" y="345"/>
                  </a:lnTo>
                  <a:lnTo>
                    <a:pt x="216" y="356"/>
                  </a:lnTo>
                  <a:lnTo>
                    <a:pt x="220" y="365"/>
                  </a:lnTo>
                  <a:lnTo>
                    <a:pt x="198" y="375"/>
                  </a:lnTo>
                  <a:lnTo>
                    <a:pt x="194" y="366"/>
                  </a:lnTo>
                  <a:lnTo>
                    <a:pt x="190" y="357"/>
                  </a:lnTo>
                  <a:lnTo>
                    <a:pt x="184" y="347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20" y="365"/>
                  </a:moveTo>
                  <a:lnTo>
                    <a:pt x="224" y="374"/>
                  </a:lnTo>
                  <a:lnTo>
                    <a:pt x="229" y="384"/>
                  </a:lnTo>
                  <a:lnTo>
                    <a:pt x="233" y="393"/>
                  </a:lnTo>
                  <a:lnTo>
                    <a:pt x="237" y="404"/>
                  </a:lnTo>
                  <a:lnTo>
                    <a:pt x="215" y="413"/>
                  </a:lnTo>
                  <a:lnTo>
                    <a:pt x="210" y="404"/>
                  </a:lnTo>
                  <a:lnTo>
                    <a:pt x="207" y="394"/>
                  </a:lnTo>
                  <a:lnTo>
                    <a:pt x="203" y="385"/>
                  </a:lnTo>
                  <a:lnTo>
                    <a:pt x="198" y="375"/>
                  </a:lnTo>
                  <a:lnTo>
                    <a:pt x="220" y="365"/>
                  </a:lnTo>
                  <a:close/>
                  <a:moveTo>
                    <a:pt x="237" y="404"/>
                  </a:moveTo>
                  <a:lnTo>
                    <a:pt x="247" y="429"/>
                  </a:lnTo>
                  <a:lnTo>
                    <a:pt x="256" y="454"/>
                  </a:lnTo>
                  <a:lnTo>
                    <a:pt x="263" y="479"/>
                  </a:lnTo>
                  <a:lnTo>
                    <a:pt x="271" y="503"/>
                  </a:lnTo>
                  <a:lnTo>
                    <a:pt x="277" y="528"/>
                  </a:lnTo>
                  <a:lnTo>
                    <a:pt x="283" y="553"/>
                  </a:lnTo>
                  <a:lnTo>
                    <a:pt x="287" y="577"/>
                  </a:lnTo>
                  <a:lnTo>
                    <a:pt x="290" y="602"/>
                  </a:lnTo>
                  <a:lnTo>
                    <a:pt x="266" y="605"/>
                  </a:lnTo>
                  <a:lnTo>
                    <a:pt x="262" y="581"/>
                  </a:lnTo>
                  <a:lnTo>
                    <a:pt x="258" y="557"/>
                  </a:lnTo>
                  <a:lnTo>
                    <a:pt x="253" y="534"/>
                  </a:lnTo>
                  <a:lnTo>
                    <a:pt x="247" y="509"/>
                  </a:lnTo>
                  <a:lnTo>
                    <a:pt x="241" y="485"/>
                  </a:lnTo>
                  <a:lnTo>
                    <a:pt x="232" y="461"/>
                  </a:lnTo>
                  <a:lnTo>
                    <a:pt x="223" y="437"/>
                  </a:lnTo>
                  <a:lnTo>
                    <a:pt x="215" y="413"/>
                  </a:lnTo>
                  <a:lnTo>
                    <a:pt x="237" y="404"/>
                  </a:lnTo>
                  <a:close/>
                  <a:moveTo>
                    <a:pt x="268" y="609"/>
                  </a:moveTo>
                  <a:lnTo>
                    <a:pt x="266" y="607"/>
                  </a:lnTo>
                  <a:lnTo>
                    <a:pt x="266" y="605"/>
                  </a:lnTo>
                  <a:lnTo>
                    <a:pt x="278" y="604"/>
                  </a:lnTo>
                  <a:lnTo>
                    <a:pt x="268" y="609"/>
                  </a:lnTo>
                  <a:close/>
                  <a:moveTo>
                    <a:pt x="289" y="597"/>
                  </a:moveTo>
                  <a:lnTo>
                    <a:pt x="301" y="615"/>
                  </a:lnTo>
                  <a:lnTo>
                    <a:pt x="314" y="632"/>
                  </a:lnTo>
                  <a:lnTo>
                    <a:pt x="328" y="647"/>
                  </a:lnTo>
                  <a:lnTo>
                    <a:pt x="343" y="661"/>
                  </a:lnTo>
                  <a:lnTo>
                    <a:pt x="359" y="673"/>
                  </a:lnTo>
                  <a:lnTo>
                    <a:pt x="378" y="685"/>
                  </a:lnTo>
                  <a:lnTo>
                    <a:pt x="396" y="695"/>
                  </a:lnTo>
                  <a:lnTo>
                    <a:pt x="415" y="703"/>
                  </a:lnTo>
                  <a:lnTo>
                    <a:pt x="407" y="726"/>
                  </a:lnTo>
                  <a:lnTo>
                    <a:pt x="385" y="716"/>
                  </a:lnTo>
                  <a:lnTo>
                    <a:pt x="365" y="705"/>
                  </a:lnTo>
                  <a:lnTo>
                    <a:pt x="345" y="694"/>
                  </a:lnTo>
                  <a:lnTo>
                    <a:pt x="328" y="680"/>
                  </a:lnTo>
                  <a:lnTo>
                    <a:pt x="311" y="664"/>
                  </a:lnTo>
                  <a:lnTo>
                    <a:pt x="296" y="647"/>
                  </a:lnTo>
                  <a:lnTo>
                    <a:pt x="282" y="630"/>
                  </a:lnTo>
                  <a:lnTo>
                    <a:pt x="268" y="609"/>
                  </a:lnTo>
                  <a:lnTo>
                    <a:pt x="289" y="597"/>
                  </a:lnTo>
                  <a:close/>
                  <a:moveTo>
                    <a:pt x="415" y="703"/>
                  </a:moveTo>
                  <a:lnTo>
                    <a:pt x="436" y="710"/>
                  </a:lnTo>
                  <a:lnTo>
                    <a:pt x="459" y="716"/>
                  </a:lnTo>
                  <a:lnTo>
                    <a:pt x="481" y="721"/>
                  </a:lnTo>
                  <a:lnTo>
                    <a:pt x="506" y="724"/>
                  </a:lnTo>
                  <a:lnTo>
                    <a:pt x="532" y="725"/>
                  </a:lnTo>
                  <a:lnTo>
                    <a:pt x="559" y="725"/>
                  </a:lnTo>
                  <a:lnTo>
                    <a:pt x="587" y="724"/>
                  </a:lnTo>
                  <a:lnTo>
                    <a:pt x="616" y="722"/>
                  </a:lnTo>
                  <a:lnTo>
                    <a:pt x="619" y="745"/>
                  </a:lnTo>
                  <a:lnTo>
                    <a:pt x="588" y="749"/>
                  </a:lnTo>
                  <a:lnTo>
                    <a:pt x="559" y="750"/>
                  </a:lnTo>
                  <a:lnTo>
                    <a:pt x="530" y="750"/>
                  </a:lnTo>
                  <a:lnTo>
                    <a:pt x="503" y="748"/>
                  </a:lnTo>
                  <a:lnTo>
                    <a:pt x="477" y="744"/>
                  </a:lnTo>
                  <a:lnTo>
                    <a:pt x="452" y="740"/>
                  </a:lnTo>
                  <a:lnTo>
                    <a:pt x="428" y="734"/>
                  </a:lnTo>
                  <a:lnTo>
                    <a:pt x="407" y="726"/>
                  </a:lnTo>
                  <a:lnTo>
                    <a:pt x="415" y="703"/>
                  </a:lnTo>
                  <a:close/>
                  <a:moveTo>
                    <a:pt x="629" y="732"/>
                  </a:moveTo>
                  <a:lnTo>
                    <a:pt x="629" y="738"/>
                  </a:lnTo>
                  <a:lnTo>
                    <a:pt x="627" y="741"/>
                  </a:lnTo>
                  <a:lnTo>
                    <a:pt x="623" y="744"/>
                  </a:lnTo>
                  <a:lnTo>
                    <a:pt x="619" y="745"/>
                  </a:lnTo>
                  <a:lnTo>
                    <a:pt x="617" y="734"/>
                  </a:lnTo>
                  <a:lnTo>
                    <a:pt x="629" y="73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9" name="Freeform 736"/>
            <p:cNvSpPr>
              <a:spLocks/>
            </p:cNvSpPr>
            <p:nvPr/>
          </p:nvSpPr>
          <p:spPr bwMode="auto">
            <a:xfrm>
              <a:off x="3134" y="1706"/>
              <a:ext cx="109" cy="134"/>
            </a:xfrm>
            <a:custGeom>
              <a:avLst/>
              <a:gdLst>
                <a:gd name="T0" fmla="*/ 21 w 533"/>
                <a:gd name="T1" fmla="*/ 26 h 675"/>
                <a:gd name="T2" fmla="*/ 20 w 533"/>
                <a:gd name="T3" fmla="*/ 22 h 675"/>
                <a:gd name="T4" fmla="*/ 19 w 533"/>
                <a:gd name="T5" fmla="*/ 18 h 675"/>
                <a:gd name="T6" fmla="*/ 19 w 533"/>
                <a:gd name="T7" fmla="*/ 16 h 675"/>
                <a:gd name="T8" fmla="*/ 18 w 533"/>
                <a:gd name="T9" fmla="*/ 13 h 675"/>
                <a:gd name="T10" fmla="*/ 16 w 533"/>
                <a:gd name="T11" fmla="*/ 10 h 675"/>
                <a:gd name="T12" fmla="*/ 15 w 533"/>
                <a:gd name="T13" fmla="*/ 8 h 675"/>
                <a:gd name="T14" fmla="*/ 13 w 533"/>
                <a:gd name="T15" fmla="*/ 5 h 675"/>
                <a:gd name="T16" fmla="*/ 12 w 533"/>
                <a:gd name="T17" fmla="*/ 4 h 675"/>
                <a:gd name="T18" fmla="*/ 11 w 533"/>
                <a:gd name="T19" fmla="*/ 3 h 675"/>
                <a:gd name="T20" fmla="*/ 10 w 533"/>
                <a:gd name="T21" fmla="*/ 2 h 675"/>
                <a:gd name="T22" fmla="*/ 9 w 533"/>
                <a:gd name="T23" fmla="*/ 1 h 675"/>
                <a:gd name="T24" fmla="*/ 8 w 533"/>
                <a:gd name="T25" fmla="*/ 1 h 675"/>
                <a:gd name="T26" fmla="*/ 7 w 533"/>
                <a:gd name="T27" fmla="*/ 0 h 675"/>
                <a:gd name="T28" fmla="*/ 6 w 533"/>
                <a:gd name="T29" fmla="*/ 0 h 675"/>
                <a:gd name="T30" fmla="*/ 5 w 533"/>
                <a:gd name="T31" fmla="*/ 0 h 675"/>
                <a:gd name="T32" fmla="*/ 4 w 533"/>
                <a:gd name="T33" fmla="*/ 0 h 675"/>
                <a:gd name="T34" fmla="*/ 3 w 533"/>
                <a:gd name="T35" fmla="*/ 0 h 675"/>
                <a:gd name="T36" fmla="*/ 2 w 533"/>
                <a:gd name="T37" fmla="*/ 1 h 675"/>
                <a:gd name="T38" fmla="*/ 1 w 533"/>
                <a:gd name="T39" fmla="*/ 1 h 675"/>
                <a:gd name="T40" fmla="*/ 1 w 533"/>
                <a:gd name="T41" fmla="*/ 3 h 675"/>
                <a:gd name="T42" fmla="*/ 3 w 533"/>
                <a:gd name="T43" fmla="*/ 6 h 675"/>
                <a:gd name="T44" fmla="*/ 4 w 533"/>
                <a:gd name="T45" fmla="*/ 8 h 675"/>
                <a:gd name="T46" fmla="*/ 6 w 533"/>
                <a:gd name="T47" fmla="*/ 11 h 675"/>
                <a:gd name="T48" fmla="*/ 7 w 533"/>
                <a:gd name="T49" fmla="*/ 13 h 675"/>
                <a:gd name="T50" fmla="*/ 8 w 533"/>
                <a:gd name="T51" fmla="*/ 16 h 675"/>
                <a:gd name="T52" fmla="*/ 9 w 533"/>
                <a:gd name="T53" fmla="*/ 18 h 675"/>
                <a:gd name="T54" fmla="*/ 9 w 533"/>
                <a:gd name="T55" fmla="*/ 21 h 675"/>
                <a:gd name="T56" fmla="*/ 10 w 533"/>
                <a:gd name="T57" fmla="*/ 23 h 675"/>
                <a:gd name="T58" fmla="*/ 11 w 533"/>
                <a:gd name="T59" fmla="*/ 24 h 675"/>
                <a:gd name="T60" fmla="*/ 12 w 533"/>
                <a:gd name="T61" fmla="*/ 25 h 675"/>
                <a:gd name="T62" fmla="*/ 14 w 533"/>
                <a:gd name="T63" fmla="*/ 26 h 675"/>
                <a:gd name="T64" fmla="*/ 15 w 533"/>
                <a:gd name="T65" fmla="*/ 26 h 675"/>
                <a:gd name="T66" fmla="*/ 17 w 533"/>
                <a:gd name="T67" fmla="*/ 27 h 675"/>
                <a:gd name="T68" fmla="*/ 18 w 533"/>
                <a:gd name="T69" fmla="*/ 27 h 675"/>
                <a:gd name="T70" fmla="*/ 20 w 533"/>
                <a:gd name="T71" fmla="*/ 27 h 6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33"/>
                <a:gd name="T109" fmla="*/ 0 h 675"/>
                <a:gd name="T110" fmla="*/ 533 w 533"/>
                <a:gd name="T111" fmla="*/ 675 h 67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33" h="675">
                  <a:moveTo>
                    <a:pt x="533" y="672"/>
                  </a:moveTo>
                  <a:lnTo>
                    <a:pt x="530" y="644"/>
                  </a:lnTo>
                  <a:lnTo>
                    <a:pt x="522" y="603"/>
                  </a:lnTo>
                  <a:lnTo>
                    <a:pt x="510" y="552"/>
                  </a:lnTo>
                  <a:lnTo>
                    <a:pt x="494" y="492"/>
                  </a:lnTo>
                  <a:lnTo>
                    <a:pt x="485" y="460"/>
                  </a:lnTo>
                  <a:lnTo>
                    <a:pt x="474" y="427"/>
                  </a:lnTo>
                  <a:lnTo>
                    <a:pt x="462" y="392"/>
                  </a:lnTo>
                  <a:lnTo>
                    <a:pt x="449" y="358"/>
                  </a:lnTo>
                  <a:lnTo>
                    <a:pt x="436" y="323"/>
                  </a:lnTo>
                  <a:lnTo>
                    <a:pt x="421" y="289"/>
                  </a:lnTo>
                  <a:lnTo>
                    <a:pt x="405" y="254"/>
                  </a:lnTo>
                  <a:lnTo>
                    <a:pt x="387" y="221"/>
                  </a:lnTo>
                  <a:lnTo>
                    <a:pt x="370" y="189"/>
                  </a:lnTo>
                  <a:lnTo>
                    <a:pt x="351" y="159"/>
                  </a:lnTo>
                  <a:lnTo>
                    <a:pt x="331" y="131"/>
                  </a:lnTo>
                  <a:lnTo>
                    <a:pt x="312" y="105"/>
                  </a:lnTo>
                  <a:lnTo>
                    <a:pt x="301" y="92"/>
                  </a:lnTo>
                  <a:lnTo>
                    <a:pt x="290" y="80"/>
                  </a:lnTo>
                  <a:lnTo>
                    <a:pt x="279" y="69"/>
                  </a:lnTo>
                  <a:lnTo>
                    <a:pt x="268" y="60"/>
                  </a:lnTo>
                  <a:lnTo>
                    <a:pt x="257" y="50"/>
                  </a:lnTo>
                  <a:lnTo>
                    <a:pt x="245" y="41"/>
                  </a:lnTo>
                  <a:lnTo>
                    <a:pt x="233" y="33"/>
                  </a:lnTo>
                  <a:lnTo>
                    <a:pt x="221" y="25"/>
                  </a:lnTo>
                  <a:lnTo>
                    <a:pt x="209" y="19"/>
                  </a:lnTo>
                  <a:lnTo>
                    <a:pt x="196" y="13"/>
                  </a:lnTo>
                  <a:lnTo>
                    <a:pt x="183" y="9"/>
                  </a:lnTo>
                  <a:lnTo>
                    <a:pt x="171" y="5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1" y="0"/>
                  </a:lnTo>
                  <a:lnTo>
                    <a:pt x="117" y="0"/>
                  </a:lnTo>
                  <a:lnTo>
                    <a:pt x="103" y="1"/>
                  </a:lnTo>
                  <a:lnTo>
                    <a:pt x="89" y="5"/>
                  </a:lnTo>
                  <a:lnTo>
                    <a:pt x="75" y="9"/>
                  </a:lnTo>
                  <a:lnTo>
                    <a:pt x="60" y="13"/>
                  </a:lnTo>
                  <a:lnTo>
                    <a:pt x="45" y="20"/>
                  </a:lnTo>
                  <a:lnTo>
                    <a:pt x="30" y="27"/>
                  </a:lnTo>
                  <a:lnTo>
                    <a:pt x="15" y="37"/>
                  </a:lnTo>
                  <a:lnTo>
                    <a:pt x="0" y="47"/>
                  </a:lnTo>
                  <a:lnTo>
                    <a:pt x="23" y="78"/>
                  </a:lnTo>
                  <a:lnTo>
                    <a:pt x="47" y="109"/>
                  </a:lnTo>
                  <a:lnTo>
                    <a:pt x="69" y="141"/>
                  </a:lnTo>
                  <a:lnTo>
                    <a:pt x="89" y="172"/>
                  </a:lnTo>
                  <a:lnTo>
                    <a:pt x="109" y="203"/>
                  </a:lnTo>
                  <a:lnTo>
                    <a:pt x="127" y="235"/>
                  </a:lnTo>
                  <a:lnTo>
                    <a:pt x="143" y="266"/>
                  </a:lnTo>
                  <a:lnTo>
                    <a:pt x="159" y="297"/>
                  </a:lnTo>
                  <a:lnTo>
                    <a:pt x="173" y="330"/>
                  </a:lnTo>
                  <a:lnTo>
                    <a:pt x="187" y="361"/>
                  </a:lnTo>
                  <a:lnTo>
                    <a:pt x="199" y="393"/>
                  </a:lnTo>
                  <a:lnTo>
                    <a:pt x="210" y="425"/>
                  </a:lnTo>
                  <a:lnTo>
                    <a:pt x="219" y="457"/>
                  </a:lnTo>
                  <a:lnTo>
                    <a:pt x="226" y="488"/>
                  </a:lnTo>
                  <a:lnTo>
                    <a:pt x="233" y="520"/>
                  </a:lnTo>
                  <a:lnTo>
                    <a:pt x="237" y="551"/>
                  </a:lnTo>
                  <a:lnTo>
                    <a:pt x="249" y="568"/>
                  </a:lnTo>
                  <a:lnTo>
                    <a:pt x="261" y="584"/>
                  </a:lnTo>
                  <a:lnTo>
                    <a:pt x="275" y="600"/>
                  </a:lnTo>
                  <a:lnTo>
                    <a:pt x="289" y="613"/>
                  </a:lnTo>
                  <a:lnTo>
                    <a:pt x="304" y="626"/>
                  </a:lnTo>
                  <a:lnTo>
                    <a:pt x="319" y="636"/>
                  </a:lnTo>
                  <a:lnTo>
                    <a:pt x="337" y="646"/>
                  </a:lnTo>
                  <a:lnTo>
                    <a:pt x="355" y="654"/>
                  </a:lnTo>
                  <a:lnTo>
                    <a:pt x="373" y="661"/>
                  </a:lnTo>
                  <a:lnTo>
                    <a:pt x="394" y="667"/>
                  </a:lnTo>
                  <a:lnTo>
                    <a:pt x="414" y="671"/>
                  </a:lnTo>
                  <a:lnTo>
                    <a:pt x="436" y="674"/>
                  </a:lnTo>
                  <a:lnTo>
                    <a:pt x="459" y="675"/>
                  </a:lnTo>
                  <a:lnTo>
                    <a:pt x="482" y="675"/>
                  </a:lnTo>
                  <a:lnTo>
                    <a:pt x="507" y="674"/>
                  </a:lnTo>
                  <a:lnTo>
                    <a:pt x="533" y="6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0" name="Freeform 737"/>
            <p:cNvSpPr>
              <a:spLocks noEditPoints="1"/>
            </p:cNvSpPr>
            <p:nvPr/>
          </p:nvSpPr>
          <p:spPr bwMode="auto">
            <a:xfrm>
              <a:off x="3134" y="1702"/>
              <a:ext cx="109" cy="138"/>
            </a:xfrm>
            <a:custGeom>
              <a:avLst/>
              <a:gdLst>
                <a:gd name="T0" fmla="*/ 22 w 557"/>
                <a:gd name="T1" fmla="*/ 27 h 701"/>
                <a:gd name="T2" fmla="*/ 21 w 557"/>
                <a:gd name="T3" fmla="*/ 26 h 701"/>
                <a:gd name="T4" fmla="*/ 22 w 557"/>
                <a:gd name="T5" fmla="*/ 27 h 701"/>
                <a:gd name="T6" fmla="*/ 21 w 557"/>
                <a:gd name="T7" fmla="*/ 26 h 701"/>
                <a:gd name="T8" fmla="*/ 22 w 557"/>
                <a:gd name="T9" fmla="*/ 24 h 701"/>
                <a:gd name="T10" fmla="*/ 22 w 557"/>
                <a:gd name="T11" fmla="*/ 26 h 701"/>
                <a:gd name="T12" fmla="*/ 20 w 557"/>
                <a:gd name="T13" fmla="*/ 21 h 701"/>
                <a:gd name="T14" fmla="*/ 17 w 557"/>
                <a:gd name="T15" fmla="*/ 13 h 701"/>
                <a:gd name="T16" fmla="*/ 15 w 557"/>
                <a:gd name="T17" fmla="*/ 10 h 701"/>
                <a:gd name="T18" fmla="*/ 18 w 557"/>
                <a:gd name="T19" fmla="*/ 12 h 701"/>
                <a:gd name="T20" fmla="*/ 20 w 557"/>
                <a:gd name="T21" fmla="*/ 19 h 701"/>
                <a:gd name="T22" fmla="*/ 21 w 557"/>
                <a:gd name="T23" fmla="*/ 24 h 701"/>
                <a:gd name="T24" fmla="*/ 14 w 557"/>
                <a:gd name="T25" fmla="*/ 7 h 701"/>
                <a:gd name="T26" fmla="*/ 15 w 557"/>
                <a:gd name="T27" fmla="*/ 7 h 701"/>
                <a:gd name="T28" fmla="*/ 13 w 557"/>
                <a:gd name="T29" fmla="*/ 6 h 701"/>
                <a:gd name="T30" fmla="*/ 11 w 557"/>
                <a:gd name="T31" fmla="*/ 3 h 701"/>
                <a:gd name="T32" fmla="*/ 8 w 557"/>
                <a:gd name="T33" fmla="*/ 2 h 701"/>
                <a:gd name="T34" fmla="*/ 11 w 557"/>
                <a:gd name="T35" fmla="*/ 2 h 701"/>
                <a:gd name="T36" fmla="*/ 14 w 557"/>
                <a:gd name="T37" fmla="*/ 5 h 701"/>
                <a:gd name="T38" fmla="*/ 8 w 557"/>
                <a:gd name="T39" fmla="*/ 1 h 701"/>
                <a:gd name="T40" fmla="*/ 6 w 557"/>
                <a:gd name="T41" fmla="*/ 1 h 701"/>
                <a:gd name="T42" fmla="*/ 4 w 557"/>
                <a:gd name="T43" fmla="*/ 1 h 701"/>
                <a:gd name="T44" fmla="*/ 2 w 557"/>
                <a:gd name="T45" fmla="*/ 2 h 701"/>
                <a:gd name="T46" fmla="*/ 3 w 557"/>
                <a:gd name="T47" fmla="*/ 1 h 701"/>
                <a:gd name="T48" fmla="*/ 4 w 557"/>
                <a:gd name="T49" fmla="*/ 0 h 701"/>
                <a:gd name="T50" fmla="*/ 6 w 557"/>
                <a:gd name="T51" fmla="*/ 0 h 701"/>
                <a:gd name="T52" fmla="*/ 8 w 557"/>
                <a:gd name="T53" fmla="*/ 0 h 701"/>
                <a:gd name="T54" fmla="*/ 2 w 557"/>
                <a:gd name="T55" fmla="*/ 2 h 701"/>
                <a:gd name="T56" fmla="*/ 1 w 557"/>
                <a:gd name="T57" fmla="*/ 3 h 701"/>
                <a:gd name="T58" fmla="*/ 1 w 557"/>
                <a:gd name="T59" fmla="*/ 1 h 701"/>
                <a:gd name="T60" fmla="*/ 0 w 557"/>
                <a:gd name="T61" fmla="*/ 3 h 701"/>
                <a:gd name="T62" fmla="*/ 0 w 557"/>
                <a:gd name="T63" fmla="*/ 2 h 701"/>
                <a:gd name="T64" fmla="*/ 0 w 557"/>
                <a:gd name="T65" fmla="*/ 3 h 701"/>
                <a:gd name="T66" fmla="*/ 1 w 557"/>
                <a:gd name="T67" fmla="*/ 2 h 701"/>
                <a:gd name="T68" fmla="*/ 1 w 557"/>
                <a:gd name="T69" fmla="*/ 2 h 701"/>
                <a:gd name="T70" fmla="*/ 1 w 557"/>
                <a:gd name="T71" fmla="*/ 4 h 701"/>
                <a:gd name="T72" fmla="*/ 0 w 557"/>
                <a:gd name="T73" fmla="*/ 3 h 701"/>
                <a:gd name="T74" fmla="*/ 2 w 557"/>
                <a:gd name="T75" fmla="*/ 4 h 701"/>
                <a:gd name="T76" fmla="*/ 2 w 557"/>
                <a:gd name="T77" fmla="*/ 5 h 701"/>
                <a:gd name="T78" fmla="*/ 2 w 557"/>
                <a:gd name="T79" fmla="*/ 4 h 701"/>
                <a:gd name="T80" fmla="*/ 5 w 557"/>
                <a:gd name="T81" fmla="*/ 8 h 701"/>
                <a:gd name="T82" fmla="*/ 7 w 557"/>
                <a:gd name="T83" fmla="*/ 11 h 701"/>
                <a:gd name="T84" fmla="*/ 6 w 557"/>
                <a:gd name="T85" fmla="*/ 11 h 701"/>
                <a:gd name="T86" fmla="*/ 3 w 557"/>
                <a:gd name="T87" fmla="*/ 7 h 701"/>
                <a:gd name="T88" fmla="*/ 7 w 557"/>
                <a:gd name="T89" fmla="*/ 12 h 701"/>
                <a:gd name="T90" fmla="*/ 9 w 557"/>
                <a:gd name="T91" fmla="*/ 17 h 701"/>
                <a:gd name="T92" fmla="*/ 7 w 557"/>
                <a:gd name="T93" fmla="*/ 14 h 701"/>
                <a:gd name="T94" fmla="*/ 10 w 557"/>
                <a:gd name="T95" fmla="*/ 19 h 701"/>
                <a:gd name="T96" fmla="*/ 9 w 557"/>
                <a:gd name="T97" fmla="*/ 23 h 701"/>
                <a:gd name="T98" fmla="*/ 8 w 557"/>
                <a:gd name="T99" fmla="*/ 18 h 701"/>
                <a:gd name="T100" fmla="*/ 9 w 557"/>
                <a:gd name="T101" fmla="*/ 23 h 701"/>
                <a:gd name="T102" fmla="*/ 11 w 557"/>
                <a:gd name="T103" fmla="*/ 23 h 701"/>
                <a:gd name="T104" fmla="*/ 13 w 557"/>
                <a:gd name="T105" fmla="*/ 25 h 701"/>
                <a:gd name="T106" fmla="*/ 14 w 557"/>
                <a:gd name="T107" fmla="*/ 27 h 701"/>
                <a:gd name="T108" fmla="*/ 12 w 557"/>
                <a:gd name="T109" fmla="*/ 25 h 701"/>
                <a:gd name="T110" fmla="*/ 10 w 557"/>
                <a:gd name="T111" fmla="*/ 23 h 701"/>
                <a:gd name="T112" fmla="*/ 16 w 557"/>
                <a:gd name="T113" fmla="*/ 27 h 701"/>
                <a:gd name="T114" fmla="*/ 20 w 557"/>
                <a:gd name="T115" fmla="*/ 27 h 701"/>
                <a:gd name="T116" fmla="*/ 21 w 557"/>
                <a:gd name="T117" fmla="*/ 28 h 701"/>
                <a:gd name="T118" fmla="*/ 17 w 557"/>
                <a:gd name="T119" fmla="*/ 28 h 701"/>
                <a:gd name="T120" fmla="*/ 15 w 557"/>
                <a:gd name="T121" fmla="*/ 26 h 701"/>
                <a:gd name="T122" fmla="*/ 22 w 557"/>
                <a:gd name="T123" fmla="*/ 28 h 7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57"/>
                <a:gd name="T187" fmla="*/ 0 h 701"/>
                <a:gd name="T188" fmla="*/ 557 w 557"/>
                <a:gd name="T189" fmla="*/ 701 h 7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57" h="701">
                  <a:moveTo>
                    <a:pt x="533" y="686"/>
                  </a:moveTo>
                  <a:lnTo>
                    <a:pt x="533" y="685"/>
                  </a:lnTo>
                  <a:lnTo>
                    <a:pt x="557" y="684"/>
                  </a:lnTo>
                  <a:lnTo>
                    <a:pt x="533" y="686"/>
                  </a:lnTo>
                  <a:close/>
                  <a:moveTo>
                    <a:pt x="533" y="685"/>
                  </a:moveTo>
                  <a:lnTo>
                    <a:pt x="531" y="672"/>
                  </a:lnTo>
                  <a:lnTo>
                    <a:pt x="529" y="654"/>
                  </a:lnTo>
                  <a:lnTo>
                    <a:pt x="553" y="650"/>
                  </a:lnTo>
                  <a:lnTo>
                    <a:pt x="555" y="660"/>
                  </a:lnTo>
                  <a:lnTo>
                    <a:pt x="556" y="669"/>
                  </a:lnTo>
                  <a:lnTo>
                    <a:pt x="557" y="676"/>
                  </a:lnTo>
                  <a:lnTo>
                    <a:pt x="557" y="684"/>
                  </a:lnTo>
                  <a:lnTo>
                    <a:pt x="533" y="685"/>
                  </a:lnTo>
                  <a:close/>
                  <a:moveTo>
                    <a:pt x="529" y="654"/>
                  </a:moveTo>
                  <a:lnTo>
                    <a:pt x="527" y="643"/>
                  </a:lnTo>
                  <a:lnTo>
                    <a:pt x="525" y="631"/>
                  </a:lnTo>
                  <a:lnTo>
                    <a:pt x="522" y="618"/>
                  </a:lnTo>
                  <a:lnTo>
                    <a:pt x="519" y="606"/>
                  </a:lnTo>
                  <a:lnTo>
                    <a:pt x="543" y="601"/>
                  </a:lnTo>
                  <a:lnTo>
                    <a:pt x="546" y="616"/>
                  </a:lnTo>
                  <a:lnTo>
                    <a:pt x="549" y="629"/>
                  </a:lnTo>
                  <a:lnTo>
                    <a:pt x="552" y="641"/>
                  </a:lnTo>
                  <a:lnTo>
                    <a:pt x="553" y="650"/>
                  </a:lnTo>
                  <a:lnTo>
                    <a:pt x="529" y="654"/>
                  </a:lnTo>
                  <a:close/>
                  <a:moveTo>
                    <a:pt x="519" y="606"/>
                  </a:moveTo>
                  <a:lnTo>
                    <a:pt x="511" y="568"/>
                  </a:lnTo>
                  <a:lnTo>
                    <a:pt x="500" y="527"/>
                  </a:lnTo>
                  <a:lnTo>
                    <a:pt x="487" y="482"/>
                  </a:lnTo>
                  <a:lnTo>
                    <a:pt x="472" y="434"/>
                  </a:lnTo>
                  <a:lnTo>
                    <a:pt x="454" y="386"/>
                  </a:lnTo>
                  <a:lnTo>
                    <a:pt x="435" y="336"/>
                  </a:lnTo>
                  <a:lnTo>
                    <a:pt x="424" y="311"/>
                  </a:lnTo>
                  <a:lnTo>
                    <a:pt x="412" y="288"/>
                  </a:lnTo>
                  <a:lnTo>
                    <a:pt x="400" y="263"/>
                  </a:lnTo>
                  <a:lnTo>
                    <a:pt x="388" y="239"/>
                  </a:lnTo>
                  <a:lnTo>
                    <a:pt x="410" y="228"/>
                  </a:lnTo>
                  <a:lnTo>
                    <a:pt x="422" y="252"/>
                  </a:lnTo>
                  <a:lnTo>
                    <a:pt x="435" y="277"/>
                  </a:lnTo>
                  <a:lnTo>
                    <a:pt x="446" y="302"/>
                  </a:lnTo>
                  <a:lnTo>
                    <a:pt x="457" y="326"/>
                  </a:lnTo>
                  <a:lnTo>
                    <a:pt x="477" y="377"/>
                  </a:lnTo>
                  <a:lnTo>
                    <a:pt x="494" y="427"/>
                  </a:lnTo>
                  <a:lnTo>
                    <a:pt x="511" y="475"/>
                  </a:lnTo>
                  <a:lnTo>
                    <a:pt x="524" y="521"/>
                  </a:lnTo>
                  <a:lnTo>
                    <a:pt x="534" y="563"/>
                  </a:lnTo>
                  <a:lnTo>
                    <a:pt x="543" y="601"/>
                  </a:lnTo>
                  <a:lnTo>
                    <a:pt x="519" y="606"/>
                  </a:lnTo>
                  <a:close/>
                  <a:moveTo>
                    <a:pt x="388" y="239"/>
                  </a:moveTo>
                  <a:lnTo>
                    <a:pt x="376" y="216"/>
                  </a:lnTo>
                  <a:lnTo>
                    <a:pt x="364" y="195"/>
                  </a:lnTo>
                  <a:lnTo>
                    <a:pt x="350" y="174"/>
                  </a:lnTo>
                  <a:lnTo>
                    <a:pt x="337" y="155"/>
                  </a:lnTo>
                  <a:lnTo>
                    <a:pt x="356" y="141"/>
                  </a:lnTo>
                  <a:lnTo>
                    <a:pt x="370" y="161"/>
                  </a:lnTo>
                  <a:lnTo>
                    <a:pt x="384" y="183"/>
                  </a:lnTo>
                  <a:lnTo>
                    <a:pt x="397" y="204"/>
                  </a:lnTo>
                  <a:lnTo>
                    <a:pt x="410" y="228"/>
                  </a:lnTo>
                  <a:lnTo>
                    <a:pt x="388" y="239"/>
                  </a:lnTo>
                  <a:close/>
                  <a:moveTo>
                    <a:pt x="337" y="155"/>
                  </a:moveTo>
                  <a:lnTo>
                    <a:pt x="322" y="135"/>
                  </a:lnTo>
                  <a:lnTo>
                    <a:pt x="306" y="117"/>
                  </a:lnTo>
                  <a:lnTo>
                    <a:pt x="291" y="100"/>
                  </a:lnTo>
                  <a:lnTo>
                    <a:pt x="275" y="84"/>
                  </a:lnTo>
                  <a:lnTo>
                    <a:pt x="259" y="70"/>
                  </a:lnTo>
                  <a:lnTo>
                    <a:pt x="242" y="57"/>
                  </a:lnTo>
                  <a:lnTo>
                    <a:pt x="224" y="48"/>
                  </a:lnTo>
                  <a:lnTo>
                    <a:pt x="207" y="39"/>
                  </a:lnTo>
                  <a:lnTo>
                    <a:pt x="217" y="16"/>
                  </a:lnTo>
                  <a:lnTo>
                    <a:pt x="236" y="26"/>
                  </a:lnTo>
                  <a:lnTo>
                    <a:pt x="255" y="37"/>
                  </a:lnTo>
                  <a:lnTo>
                    <a:pt x="273" y="51"/>
                  </a:lnTo>
                  <a:lnTo>
                    <a:pt x="290" y="65"/>
                  </a:lnTo>
                  <a:lnTo>
                    <a:pt x="307" y="82"/>
                  </a:lnTo>
                  <a:lnTo>
                    <a:pt x="325" y="101"/>
                  </a:lnTo>
                  <a:lnTo>
                    <a:pt x="341" y="120"/>
                  </a:lnTo>
                  <a:lnTo>
                    <a:pt x="356" y="141"/>
                  </a:lnTo>
                  <a:lnTo>
                    <a:pt x="337" y="155"/>
                  </a:lnTo>
                  <a:close/>
                  <a:moveTo>
                    <a:pt x="207" y="39"/>
                  </a:moveTo>
                  <a:lnTo>
                    <a:pt x="189" y="33"/>
                  </a:lnTo>
                  <a:lnTo>
                    <a:pt x="171" y="27"/>
                  </a:lnTo>
                  <a:lnTo>
                    <a:pt x="162" y="26"/>
                  </a:lnTo>
                  <a:lnTo>
                    <a:pt x="152" y="25"/>
                  </a:lnTo>
                  <a:lnTo>
                    <a:pt x="142" y="25"/>
                  </a:lnTo>
                  <a:lnTo>
                    <a:pt x="133" y="25"/>
                  </a:lnTo>
                  <a:lnTo>
                    <a:pt x="123" y="26"/>
                  </a:lnTo>
                  <a:lnTo>
                    <a:pt x="113" y="27"/>
                  </a:lnTo>
                  <a:lnTo>
                    <a:pt x="103" y="29"/>
                  </a:lnTo>
                  <a:lnTo>
                    <a:pt x="94" y="33"/>
                  </a:lnTo>
                  <a:lnTo>
                    <a:pt x="83" y="36"/>
                  </a:lnTo>
                  <a:lnTo>
                    <a:pt x="73" y="39"/>
                  </a:lnTo>
                  <a:lnTo>
                    <a:pt x="62" y="45"/>
                  </a:lnTo>
                  <a:lnTo>
                    <a:pt x="52" y="50"/>
                  </a:lnTo>
                  <a:lnTo>
                    <a:pt x="41" y="28"/>
                  </a:lnTo>
                  <a:lnTo>
                    <a:pt x="53" y="22"/>
                  </a:lnTo>
                  <a:lnTo>
                    <a:pt x="64" y="16"/>
                  </a:lnTo>
                  <a:lnTo>
                    <a:pt x="75" y="12"/>
                  </a:lnTo>
                  <a:lnTo>
                    <a:pt x="87" y="9"/>
                  </a:lnTo>
                  <a:lnTo>
                    <a:pt x="99" y="6"/>
                  </a:lnTo>
                  <a:lnTo>
                    <a:pt x="110" y="3"/>
                  </a:lnTo>
                  <a:lnTo>
                    <a:pt x="121" y="1"/>
                  </a:lnTo>
                  <a:lnTo>
                    <a:pt x="133" y="1"/>
                  </a:lnTo>
                  <a:lnTo>
                    <a:pt x="143" y="0"/>
                  </a:lnTo>
                  <a:lnTo>
                    <a:pt x="154" y="1"/>
                  </a:lnTo>
                  <a:lnTo>
                    <a:pt x="165" y="2"/>
                  </a:lnTo>
                  <a:lnTo>
                    <a:pt x="176" y="3"/>
                  </a:lnTo>
                  <a:lnTo>
                    <a:pt x="185" y="6"/>
                  </a:lnTo>
                  <a:lnTo>
                    <a:pt x="196" y="9"/>
                  </a:lnTo>
                  <a:lnTo>
                    <a:pt x="206" y="12"/>
                  </a:lnTo>
                  <a:lnTo>
                    <a:pt x="217" y="16"/>
                  </a:lnTo>
                  <a:lnTo>
                    <a:pt x="207" y="39"/>
                  </a:lnTo>
                  <a:close/>
                  <a:moveTo>
                    <a:pt x="52" y="50"/>
                  </a:moveTo>
                  <a:lnTo>
                    <a:pt x="44" y="54"/>
                  </a:lnTo>
                  <a:lnTo>
                    <a:pt x="35" y="59"/>
                  </a:lnTo>
                  <a:lnTo>
                    <a:pt x="27" y="64"/>
                  </a:lnTo>
                  <a:lnTo>
                    <a:pt x="19" y="70"/>
                  </a:lnTo>
                  <a:lnTo>
                    <a:pt x="5" y="50"/>
                  </a:lnTo>
                  <a:lnTo>
                    <a:pt x="14" y="43"/>
                  </a:lnTo>
                  <a:lnTo>
                    <a:pt x="22" y="38"/>
                  </a:lnTo>
                  <a:lnTo>
                    <a:pt x="32" y="33"/>
                  </a:lnTo>
                  <a:lnTo>
                    <a:pt x="41" y="28"/>
                  </a:lnTo>
                  <a:lnTo>
                    <a:pt x="52" y="50"/>
                  </a:lnTo>
                  <a:close/>
                  <a:moveTo>
                    <a:pt x="2" y="68"/>
                  </a:moveTo>
                  <a:lnTo>
                    <a:pt x="1" y="64"/>
                  </a:lnTo>
                  <a:lnTo>
                    <a:pt x="0" y="59"/>
                  </a:lnTo>
                  <a:lnTo>
                    <a:pt x="2" y="54"/>
                  </a:lnTo>
                  <a:lnTo>
                    <a:pt x="5" y="50"/>
                  </a:lnTo>
                  <a:lnTo>
                    <a:pt x="12" y="60"/>
                  </a:lnTo>
                  <a:lnTo>
                    <a:pt x="2" y="68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3" y="68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2" y="61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9" y="62"/>
                  </a:lnTo>
                  <a:lnTo>
                    <a:pt x="35" y="70"/>
                  </a:lnTo>
                  <a:lnTo>
                    <a:pt x="42" y="79"/>
                  </a:lnTo>
                  <a:lnTo>
                    <a:pt x="48" y="88"/>
                  </a:lnTo>
                  <a:lnTo>
                    <a:pt x="29" y="102"/>
                  </a:lnTo>
                  <a:lnTo>
                    <a:pt x="22" y="93"/>
                  </a:lnTo>
                  <a:lnTo>
                    <a:pt x="16" y="84"/>
                  </a:lnTo>
                  <a:lnTo>
                    <a:pt x="9" y="76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48" y="88"/>
                  </a:moveTo>
                  <a:lnTo>
                    <a:pt x="55" y="95"/>
                  </a:lnTo>
                  <a:lnTo>
                    <a:pt x="60" y="104"/>
                  </a:lnTo>
                  <a:lnTo>
                    <a:pt x="67" y="113"/>
                  </a:lnTo>
                  <a:lnTo>
                    <a:pt x="74" y="122"/>
                  </a:lnTo>
                  <a:lnTo>
                    <a:pt x="54" y="136"/>
                  </a:lnTo>
                  <a:lnTo>
                    <a:pt x="48" y="129"/>
                  </a:lnTo>
                  <a:lnTo>
                    <a:pt x="43" y="120"/>
                  </a:lnTo>
                  <a:lnTo>
                    <a:pt x="35" y="111"/>
                  </a:lnTo>
                  <a:lnTo>
                    <a:pt x="29" y="102"/>
                  </a:lnTo>
                  <a:lnTo>
                    <a:pt x="48" y="88"/>
                  </a:lnTo>
                  <a:close/>
                  <a:moveTo>
                    <a:pt x="74" y="122"/>
                  </a:moveTo>
                  <a:lnTo>
                    <a:pt x="89" y="145"/>
                  </a:lnTo>
                  <a:lnTo>
                    <a:pt x="104" y="168"/>
                  </a:lnTo>
                  <a:lnTo>
                    <a:pt x="120" y="190"/>
                  </a:lnTo>
                  <a:lnTo>
                    <a:pt x="133" y="213"/>
                  </a:lnTo>
                  <a:lnTo>
                    <a:pt x="147" y="236"/>
                  </a:lnTo>
                  <a:lnTo>
                    <a:pt x="158" y="259"/>
                  </a:lnTo>
                  <a:lnTo>
                    <a:pt x="170" y="282"/>
                  </a:lnTo>
                  <a:lnTo>
                    <a:pt x="182" y="305"/>
                  </a:lnTo>
                  <a:lnTo>
                    <a:pt x="161" y="316"/>
                  </a:lnTo>
                  <a:lnTo>
                    <a:pt x="149" y="293"/>
                  </a:lnTo>
                  <a:lnTo>
                    <a:pt x="138" y="270"/>
                  </a:lnTo>
                  <a:lnTo>
                    <a:pt x="125" y="249"/>
                  </a:lnTo>
                  <a:lnTo>
                    <a:pt x="112" y="226"/>
                  </a:lnTo>
                  <a:lnTo>
                    <a:pt x="99" y="203"/>
                  </a:lnTo>
                  <a:lnTo>
                    <a:pt x="84" y="181"/>
                  </a:lnTo>
                  <a:lnTo>
                    <a:pt x="70" y="159"/>
                  </a:lnTo>
                  <a:lnTo>
                    <a:pt x="54" y="136"/>
                  </a:lnTo>
                  <a:lnTo>
                    <a:pt x="74" y="122"/>
                  </a:lnTo>
                  <a:close/>
                  <a:moveTo>
                    <a:pt x="182" y="305"/>
                  </a:moveTo>
                  <a:lnTo>
                    <a:pt x="197" y="338"/>
                  </a:lnTo>
                  <a:lnTo>
                    <a:pt x="210" y="371"/>
                  </a:lnTo>
                  <a:lnTo>
                    <a:pt x="223" y="402"/>
                  </a:lnTo>
                  <a:lnTo>
                    <a:pt x="233" y="434"/>
                  </a:lnTo>
                  <a:lnTo>
                    <a:pt x="210" y="442"/>
                  </a:lnTo>
                  <a:lnTo>
                    <a:pt x="199" y="410"/>
                  </a:lnTo>
                  <a:lnTo>
                    <a:pt x="188" y="378"/>
                  </a:lnTo>
                  <a:lnTo>
                    <a:pt x="175" y="347"/>
                  </a:lnTo>
                  <a:lnTo>
                    <a:pt x="161" y="316"/>
                  </a:lnTo>
                  <a:lnTo>
                    <a:pt x="182" y="305"/>
                  </a:lnTo>
                  <a:close/>
                  <a:moveTo>
                    <a:pt x="233" y="434"/>
                  </a:moveTo>
                  <a:lnTo>
                    <a:pt x="243" y="467"/>
                  </a:lnTo>
                  <a:lnTo>
                    <a:pt x="250" y="498"/>
                  </a:lnTo>
                  <a:lnTo>
                    <a:pt x="257" y="531"/>
                  </a:lnTo>
                  <a:lnTo>
                    <a:pt x="262" y="563"/>
                  </a:lnTo>
                  <a:lnTo>
                    <a:pt x="237" y="565"/>
                  </a:lnTo>
                  <a:lnTo>
                    <a:pt x="233" y="535"/>
                  </a:lnTo>
                  <a:lnTo>
                    <a:pt x="226" y="504"/>
                  </a:lnTo>
                  <a:lnTo>
                    <a:pt x="219" y="473"/>
                  </a:lnTo>
                  <a:lnTo>
                    <a:pt x="210" y="442"/>
                  </a:lnTo>
                  <a:lnTo>
                    <a:pt x="233" y="434"/>
                  </a:lnTo>
                  <a:close/>
                  <a:moveTo>
                    <a:pt x="239" y="570"/>
                  </a:moveTo>
                  <a:lnTo>
                    <a:pt x="238" y="568"/>
                  </a:lnTo>
                  <a:lnTo>
                    <a:pt x="237" y="565"/>
                  </a:lnTo>
                  <a:lnTo>
                    <a:pt x="249" y="564"/>
                  </a:lnTo>
                  <a:lnTo>
                    <a:pt x="239" y="570"/>
                  </a:lnTo>
                  <a:close/>
                  <a:moveTo>
                    <a:pt x="260" y="558"/>
                  </a:moveTo>
                  <a:lnTo>
                    <a:pt x="271" y="574"/>
                  </a:lnTo>
                  <a:lnTo>
                    <a:pt x="283" y="590"/>
                  </a:lnTo>
                  <a:lnTo>
                    <a:pt x="295" y="604"/>
                  </a:lnTo>
                  <a:lnTo>
                    <a:pt x="309" y="617"/>
                  </a:lnTo>
                  <a:lnTo>
                    <a:pt x="323" y="629"/>
                  </a:lnTo>
                  <a:lnTo>
                    <a:pt x="338" y="639"/>
                  </a:lnTo>
                  <a:lnTo>
                    <a:pt x="354" y="648"/>
                  </a:lnTo>
                  <a:lnTo>
                    <a:pt x="371" y="656"/>
                  </a:lnTo>
                  <a:lnTo>
                    <a:pt x="361" y="678"/>
                  </a:lnTo>
                  <a:lnTo>
                    <a:pt x="343" y="670"/>
                  </a:lnTo>
                  <a:lnTo>
                    <a:pt x="325" y="660"/>
                  </a:lnTo>
                  <a:lnTo>
                    <a:pt x="309" y="648"/>
                  </a:lnTo>
                  <a:lnTo>
                    <a:pt x="292" y="635"/>
                  </a:lnTo>
                  <a:lnTo>
                    <a:pt x="278" y="621"/>
                  </a:lnTo>
                  <a:lnTo>
                    <a:pt x="264" y="606"/>
                  </a:lnTo>
                  <a:lnTo>
                    <a:pt x="251" y="589"/>
                  </a:lnTo>
                  <a:lnTo>
                    <a:pt x="239" y="570"/>
                  </a:lnTo>
                  <a:lnTo>
                    <a:pt x="260" y="558"/>
                  </a:lnTo>
                  <a:close/>
                  <a:moveTo>
                    <a:pt x="371" y="656"/>
                  </a:moveTo>
                  <a:lnTo>
                    <a:pt x="390" y="662"/>
                  </a:lnTo>
                  <a:lnTo>
                    <a:pt x="409" y="668"/>
                  </a:lnTo>
                  <a:lnTo>
                    <a:pt x="428" y="672"/>
                  </a:lnTo>
                  <a:lnTo>
                    <a:pt x="450" y="674"/>
                  </a:lnTo>
                  <a:lnTo>
                    <a:pt x="472" y="676"/>
                  </a:lnTo>
                  <a:lnTo>
                    <a:pt x="494" y="676"/>
                  </a:lnTo>
                  <a:lnTo>
                    <a:pt x="518" y="675"/>
                  </a:lnTo>
                  <a:lnTo>
                    <a:pt x="544" y="673"/>
                  </a:lnTo>
                  <a:lnTo>
                    <a:pt x="546" y="697"/>
                  </a:lnTo>
                  <a:lnTo>
                    <a:pt x="519" y="700"/>
                  </a:lnTo>
                  <a:lnTo>
                    <a:pt x="494" y="701"/>
                  </a:lnTo>
                  <a:lnTo>
                    <a:pt x="470" y="700"/>
                  </a:lnTo>
                  <a:lnTo>
                    <a:pt x="446" y="699"/>
                  </a:lnTo>
                  <a:lnTo>
                    <a:pt x="423" y="696"/>
                  </a:lnTo>
                  <a:lnTo>
                    <a:pt x="403" y="691"/>
                  </a:lnTo>
                  <a:lnTo>
                    <a:pt x="381" y="686"/>
                  </a:lnTo>
                  <a:lnTo>
                    <a:pt x="361" y="678"/>
                  </a:lnTo>
                  <a:lnTo>
                    <a:pt x="371" y="656"/>
                  </a:lnTo>
                  <a:close/>
                  <a:moveTo>
                    <a:pt x="557" y="684"/>
                  </a:moveTo>
                  <a:lnTo>
                    <a:pt x="556" y="688"/>
                  </a:lnTo>
                  <a:lnTo>
                    <a:pt x="554" y="693"/>
                  </a:lnTo>
                  <a:lnTo>
                    <a:pt x="551" y="696"/>
                  </a:lnTo>
                  <a:lnTo>
                    <a:pt x="546" y="697"/>
                  </a:lnTo>
                  <a:lnTo>
                    <a:pt x="545" y="685"/>
                  </a:lnTo>
                  <a:lnTo>
                    <a:pt x="557" y="68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1" name="Freeform 738"/>
            <p:cNvSpPr>
              <a:spLocks/>
            </p:cNvSpPr>
            <p:nvPr/>
          </p:nvSpPr>
          <p:spPr bwMode="auto">
            <a:xfrm>
              <a:off x="3092" y="1713"/>
              <a:ext cx="101" cy="127"/>
            </a:xfrm>
            <a:custGeom>
              <a:avLst/>
              <a:gdLst>
                <a:gd name="T0" fmla="*/ 19 w 473"/>
                <a:gd name="T1" fmla="*/ 24 h 634"/>
                <a:gd name="T2" fmla="*/ 18 w 473"/>
                <a:gd name="T3" fmla="*/ 21 h 634"/>
                <a:gd name="T4" fmla="*/ 17 w 473"/>
                <a:gd name="T5" fmla="*/ 17 h 634"/>
                <a:gd name="T6" fmla="*/ 16 w 473"/>
                <a:gd name="T7" fmla="*/ 15 h 634"/>
                <a:gd name="T8" fmla="*/ 15 w 473"/>
                <a:gd name="T9" fmla="*/ 12 h 634"/>
                <a:gd name="T10" fmla="*/ 14 w 473"/>
                <a:gd name="T11" fmla="*/ 10 h 634"/>
                <a:gd name="T12" fmla="*/ 13 w 473"/>
                <a:gd name="T13" fmla="*/ 7 h 634"/>
                <a:gd name="T14" fmla="*/ 12 w 473"/>
                <a:gd name="T15" fmla="*/ 5 h 634"/>
                <a:gd name="T16" fmla="*/ 10 w 473"/>
                <a:gd name="T17" fmla="*/ 3 h 634"/>
                <a:gd name="T18" fmla="*/ 9 w 473"/>
                <a:gd name="T19" fmla="*/ 2 h 634"/>
                <a:gd name="T20" fmla="*/ 8 w 473"/>
                <a:gd name="T21" fmla="*/ 1 h 634"/>
                <a:gd name="T22" fmla="*/ 7 w 473"/>
                <a:gd name="T23" fmla="*/ 1 h 634"/>
                <a:gd name="T24" fmla="*/ 6 w 473"/>
                <a:gd name="T25" fmla="*/ 0 h 634"/>
                <a:gd name="T26" fmla="*/ 6 w 473"/>
                <a:gd name="T27" fmla="*/ 0 h 634"/>
                <a:gd name="T28" fmla="*/ 5 w 473"/>
                <a:gd name="T29" fmla="*/ 0 h 634"/>
                <a:gd name="T30" fmla="*/ 4 w 473"/>
                <a:gd name="T31" fmla="*/ 0 h 634"/>
                <a:gd name="T32" fmla="*/ 3 w 473"/>
                <a:gd name="T33" fmla="*/ 0 h 634"/>
                <a:gd name="T34" fmla="*/ 2 w 473"/>
                <a:gd name="T35" fmla="*/ 1 h 634"/>
                <a:gd name="T36" fmla="*/ 1 w 473"/>
                <a:gd name="T37" fmla="*/ 1 h 634"/>
                <a:gd name="T38" fmla="*/ 1 w 473"/>
                <a:gd name="T39" fmla="*/ 3 h 634"/>
                <a:gd name="T40" fmla="*/ 2 w 473"/>
                <a:gd name="T41" fmla="*/ 5 h 634"/>
                <a:gd name="T42" fmla="*/ 4 w 473"/>
                <a:gd name="T43" fmla="*/ 8 h 634"/>
                <a:gd name="T44" fmla="*/ 5 w 473"/>
                <a:gd name="T45" fmla="*/ 10 h 634"/>
                <a:gd name="T46" fmla="*/ 6 w 473"/>
                <a:gd name="T47" fmla="*/ 12 h 634"/>
                <a:gd name="T48" fmla="*/ 7 w 473"/>
                <a:gd name="T49" fmla="*/ 15 h 634"/>
                <a:gd name="T50" fmla="*/ 8 w 473"/>
                <a:gd name="T51" fmla="*/ 17 h 634"/>
                <a:gd name="T52" fmla="*/ 8 w 473"/>
                <a:gd name="T53" fmla="*/ 20 h 634"/>
                <a:gd name="T54" fmla="*/ 9 w 473"/>
                <a:gd name="T55" fmla="*/ 21 h 634"/>
                <a:gd name="T56" fmla="*/ 10 w 473"/>
                <a:gd name="T57" fmla="*/ 23 h 634"/>
                <a:gd name="T58" fmla="*/ 11 w 473"/>
                <a:gd name="T59" fmla="*/ 24 h 634"/>
                <a:gd name="T60" fmla="*/ 12 w 473"/>
                <a:gd name="T61" fmla="*/ 24 h 634"/>
                <a:gd name="T62" fmla="*/ 13 w 473"/>
                <a:gd name="T63" fmla="*/ 25 h 634"/>
                <a:gd name="T64" fmla="*/ 15 w 473"/>
                <a:gd name="T65" fmla="*/ 25 h 634"/>
                <a:gd name="T66" fmla="*/ 16 w 473"/>
                <a:gd name="T67" fmla="*/ 25 h 634"/>
                <a:gd name="T68" fmla="*/ 18 w 473"/>
                <a:gd name="T69" fmla="*/ 25 h 6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73"/>
                <a:gd name="T106" fmla="*/ 0 h 634"/>
                <a:gd name="T107" fmla="*/ 473 w 473"/>
                <a:gd name="T108" fmla="*/ 634 h 6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73" h="634">
                  <a:moveTo>
                    <a:pt x="473" y="630"/>
                  </a:moveTo>
                  <a:lnTo>
                    <a:pt x="470" y="605"/>
                  </a:lnTo>
                  <a:lnTo>
                    <a:pt x="463" y="566"/>
                  </a:lnTo>
                  <a:lnTo>
                    <a:pt x="452" y="518"/>
                  </a:lnTo>
                  <a:lnTo>
                    <a:pt x="437" y="462"/>
                  </a:lnTo>
                  <a:lnTo>
                    <a:pt x="429" y="432"/>
                  </a:lnTo>
                  <a:lnTo>
                    <a:pt x="420" y="402"/>
                  </a:lnTo>
                  <a:lnTo>
                    <a:pt x="409" y="369"/>
                  </a:lnTo>
                  <a:lnTo>
                    <a:pt x="397" y="337"/>
                  </a:lnTo>
                  <a:lnTo>
                    <a:pt x="385" y="304"/>
                  </a:lnTo>
                  <a:lnTo>
                    <a:pt x="371" y="272"/>
                  </a:lnTo>
                  <a:lnTo>
                    <a:pt x="357" y="240"/>
                  </a:lnTo>
                  <a:lnTo>
                    <a:pt x="342" y="208"/>
                  </a:lnTo>
                  <a:lnTo>
                    <a:pt x="326" y="179"/>
                  </a:lnTo>
                  <a:lnTo>
                    <a:pt x="310" y="151"/>
                  </a:lnTo>
                  <a:lnTo>
                    <a:pt x="293" y="124"/>
                  </a:lnTo>
                  <a:lnTo>
                    <a:pt x="274" y="100"/>
                  </a:lnTo>
                  <a:lnTo>
                    <a:pt x="256" y="78"/>
                  </a:lnTo>
                  <a:lnTo>
                    <a:pt x="235" y="57"/>
                  </a:lnTo>
                  <a:lnTo>
                    <a:pt x="226" y="48"/>
                  </a:lnTo>
                  <a:lnTo>
                    <a:pt x="216" y="40"/>
                  </a:lnTo>
                  <a:lnTo>
                    <a:pt x="205" y="32"/>
                  </a:lnTo>
                  <a:lnTo>
                    <a:pt x="194" y="25"/>
                  </a:lnTo>
                  <a:lnTo>
                    <a:pt x="183" y="19"/>
                  </a:lnTo>
                  <a:lnTo>
                    <a:pt x="173" y="14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3"/>
                  </a:lnTo>
                  <a:lnTo>
                    <a:pt x="126" y="1"/>
                  </a:lnTo>
                  <a:lnTo>
                    <a:pt x="114" y="0"/>
                  </a:lnTo>
                  <a:lnTo>
                    <a:pt x="102" y="1"/>
                  </a:lnTo>
                  <a:lnTo>
                    <a:pt x="91" y="2"/>
                  </a:lnTo>
                  <a:lnTo>
                    <a:pt x="78" y="4"/>
                  </a:lnTo>
                  <a:lnTo>
                    <a:pt x="66" y="7"/>
                  </a:lnTo>
                  <a:lnTo>
                    <a:pt x="53" y="13"/>
                  </a:lnTo>
                  <a:lnTo>
                    <a:pt x="40" y="18"/>
                  </a:lnTo>
                  <a:lnTo>
                    <a:pt x="27" y="26"/>
                  </a:lnTo>
                  <a:lnTo>
                    <a:pt x="13" y="34"/>
                  </a:lnTo>
                  <a:lnTo>
                    <a:pt x="0" y="43"/>
                  </a:lnTo>
                  <a:lnTo>
                    <a:pt x="21" y="72"/>
                  </a:lnTo>
                  <a:lnTo>
                    <a:pt x="42" y="101"/>
                  </a:lnTo>
                  <a:lnTo>
                    <a:pt x="61" y="132"/>
                  </a:lnTo>
                  <a:lnTo>
                    <a:pt x="80" y="161"/>
                  </a:lnTo>
                  <a:lnTo>
                    <a:pt x="97" y="190"/>
                  </a:lnTo>
                  <a:lnTo>
                    <a:pt x="113" y="220"/>
                  </a:lnTo>
                  <a:lnTo>
                    <a:pt x="128" y="249"/>
                  </a:lnTo>
                  <a:lnTo>
                    <a:pt x="142" y="279"/>
                  </a:lnTo>
                  <a:lnTo>
                    <a:pt x="156" y="309"/>
                  </a:lnTo>
                  <a:lnTo>
                    <a:pt x="168" y="339"/>
                  </a:lnTo>
                  <a:lnTo>
                    <a:pt x="179" y="369"/>
                  </a:lnTo>
                  <a:lnTo>
                    <a:pt x="189" y="399"/>
                  </a:lnTo>
                  <a:lnTo>
                    <a:pt x="196" y="429"/>
                  </a:lnTo>
                  <a:lnTo>
                    <a:pt x="204" y="459"/>
                  </a:lnTo>
                  <a:lnTo>
                    <a:pt x="209" y="488"/>
                  </a:lnTo>
                  <a:lnTo>
                    <a:pt x="214" y="517"/>
                  </a:lnTo>
                  <a:lnTo>
                    <a:pt x="224" y="533"/>
                  </a:lnTo>
                  <a:lnTo>
                    <a:pt x="235" y="548"/>
                  </a:lnTo>
                  <a:lnTo>
                    <a:pt x="246" y="562"/>
                  </a:lnTo>
                  <a:lnTo>
                    <a:pt x="259" y="575"/>
                  </a:lnTo>
                  <a:lnTo>
                    <a:pt x="272" y="587"/>
                  </a:lnTo>
                  <a:lnTo>
                    <a:pt x="286" y="597"/>
                  </a:lnTo>
                  <a:lnTo>
                    <a:pt x="301" y="606"/>
                  </a:lnTo>
                  <a:lnTo>
                    <a:pt x="317" y="613"/>
                  </a:lnTo>
                  <a:lnTo>
                    <a:pt x="334" y="620"/>
                  </a:lnTo>
                  <a:lnTo>
                    <a:pt x="351" y="625"/>
                  </a:lnTo>
                  <a:lnTo>
                    <a:pt x="369" y="629"/>
                  </a:lnTo>
                  <a:lnTo>
                    <a:pt x="389" y="632"/>
                  </a:lnTo>
                  <a:lnTo>
                    <a:pt x="408" y="634"/>
                  </a:lnTo>
                  <a:lnTo>
                    <a:pt x="429" y="634"/>
                  </a:lnTo>
                  <a:lnTo>
                    <a:pt x="450" y="633"/>
                  </a:lnTo>
                  <a:lnTo>
                    <a:pt x="473" y="6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2" name="Freeform 739"/>
            <p:cNvSpPr>
              <a:spLocks noEditPoints="1"/>
            </p:cNvSpPr>
            <p:nvPr/>
          </p:nvSpPr>
          <p:spPr bwMode="auto">
            <a:xfrm>
              <a:off x="3092" y="1706"/>
              <a:ext cx="101" cy="134"/>
            </a:xfrm>
            <a:custGeom>
              <a:avLst/>
              <a:gdLst>
                <a:gd name="T0" fmla="*/ 19 w 497"/>
                <a:gd name="T1" fmla="*/ 26 h 658"/>
                <a:gd name="T2" fmla="*/ 20 w 497"/>
                <a:gd name="T3" fmla="*/ 25 h 658"/>
                <a:gd name="T4" fmla="*/ 19 w 497"/>
                <a:gd name="T5" fmla="*/ 24 h 658"/>
                <a:gd name="T6" fmla="*/ 19 w 497"/>
                <a:gd name="T7" fmla="*/ 24 h 658"/>
                <a:gd name="T8" fmla="*/ 18 w 497"/>
                <a:gd name="T9" fmla="*/ 21 h 658"/>
                <a:gd name="T10" fmla="*/ 15 w 497"/>
                <a:gd name="T11" fmla="*/ 13 h 658"/>
                <a:gd name="T12" fmla="*/ 15 w 497"/>
                <a:gd name="T13" fmla="*/ 9 h 658"/>
                <a:gd name="T14" fmla="*/ 17 w 497"/>
                <a:gd name="T15" fmla="*/ 14 h 658"/>
                <a:gd name="T16" fmla="*/ 19 w 497"/>
                <a:gd name="T17" fmla="*/ 23 h 658"/>
                <a:gd name="T18" fmla="*/ 12 w 497"/>
                <a:gd name="T19" fmla="*/ 6 h 658"/>
                <a:gd name="T20" fmla="*/ 14 w 497"/>
                <a:gd name="T21" fmla="*/ 8 h 658"/>
                <a:gd name="T22" fmla="*/ 10 w 497"/>
                <a:gd name="T23" fmla="*/ 4 h 658"/>
                <a:gd name="T24" fmla="*/ 8 w 497"/>
                <a:gd name="T25" fmla="*/ 2 h 658"/>
                <a:gd name="T26" fmla="*/ 9 w 497"/>
                <a:gd name="T27" fmla="*/ 2 h 658"/>
                <a:gd name="T28" fmla="*/ 12 w 497"/>
                <a:gd name="T29" fmla="*/ 4 h 658"/>
                <a:gd name="T30" fmla="*/ 5 w 497"/>
                <a:gd name="T31" fmla="*/ 1 h 658"/>
                <a:gd name="T32" fmla="*/ 2 w 497"/>
                <a:gd name="T33" fmla="*/ 2 h 658"/>
                <a:gd name="T34" fmla="*/ 5 w 497"/>
                <a:gd name="T35" fmla="*/ 0 h 658"/>
                <a:gd name="T36" fmla="*/ 7 w 497"/>
                <a:gd name="T37" fmla="*/ 1 h 658"/>
                <a:gd name="T38" fmla="*/ 1 w 497"/>
                <a:gd name="T39" fmla="*/ 3 h 658"/>
                <a:gd name="T40" fmla="*/ 2 w 497"/>
                <a:gd name="T41" fmla="*/ 1 h 658"/>
                <a:gd name="T42" fmla="*/ 0 w 497"/>
                <a:gd name="T43" fmla="*/ 2 h 658"/>
                <a:gd name="T44" fmla="*/ 1 w 497"/>
                <a:gd name="T45" fmla="*/ 2 h 658"/>
                <a:gd name="T46" fmla="*/ 1 w 497"/>
                <a:gd name="T47" fmla="*/ 2 h 658"/>
                <a:gd name="T48" fmla="*/ 1 w 497"/>
                <a:gd name="T49" fmla="*/ 2 h 658"/>
                <a:gd name="T50" fmla="*/ 2 w 497"/>
                <a:gd name="T51" fmla="*/ 3 h 658"/>
                <a:gd name="T52" fmla="*/ 2 w 497"/>
                <a:gd name="T53" fmla="*/ 3 h 658"/>
                <a:gd name="T54" fmla="*/ 2 w 497"/>
                <a:gd name="T55" fmla="*/ 5 h 658"/>
                <a:gd name="T56" fmla="*/ 2 w 497"/>
                <a:gd name="T57" fmla="*/ 3 h 658"/>
                <a:gd name="T58" fmla="*/ 5 w 497"/>
                <a:gd name="T59" fmla="*/ 8 h 658"/>
                <a:gd name="T60" fmla="*/ 6 w 497"/>
                <a:gd name="T61" fmla="*/ 12 h 658"/>
                <a:gd name="T62" fmla="*/ 4 w 497"/>
                <a:gd name="T63" fmla="*/ 8 h 658"/>
                <a:gd name="T64" fmla="*/ 7 w 497"/>
                <a:gd name="T65" fmla="*/ 11 h 658"/>
                <a:gd name="T66" fmla="*/ 7 w 497"/>
                <a:gd name="T67" fmla="*/ 11 h 658"/>
                <a:gd name="T68" fmla="*/ 6 w 497"/>
                <a:gd name="T69" fmla="*/ 13 h 658"/>
                <a:gd name="T70" fmla="*/ 7 w 497"/>
                <a:gd name="T71" fmla="*/ 11 h 658"/>
                <a:gd name="T72" fmla="*/ 8 w 497"/>
                <a:gd name="T73" fmla="*/ 14 h 658"/>
                <a:gd name="T74" fmla="*/ 6 w 497"/>
                <a:gd name="T75" fmla="*/ 13 h 658"/>
                <a:gd name="T76" fmla="*/ 9 w 497"/>
                <a:gd name="T77" fmla="*/ 17 h 658"/>
                <a:gd name="T78" fmla="*/ 9 w 497"/>
                <a:gd name="T79" fmla="*/ 21 h 658"/>
                <a:gd name="T80" fmla="*/ 8 w 497"/>
                <a:gd name="T81" fmla="*/ 18 h 658"/>
                <a:gd name="T82" fmla="*/ 8 w 497"/>
                <a:gd name="T83" fmla="*/ 14 h 658"/>
                <a:gd name="T84" fmla="*/ 9 w 497"/>
                <a:gd name="T85" fmla="*/ 22 h 658"/>
                <a:gd name="T86" fmla="*/ 11 w 497"/>
                <a:gd name="T87" fmla="*/ 23 h 658"/>
                <a:gd name="T88" fmla="*/ 13 w 497"/>
                <a:gd name="T89" fmla="*/ 26 h 658"/>
                <a:gd name="T90" fmla="*/ 10 w 497"/>
                <a:gd name="T91" fmla="*/ 23 h 658"/>
                <a:gd name="T92" fmla="*/ 13 w 497"/>
                <a:gd name="T93" fmla="*/ 25 h 658"/>
                <a:gd name="T94" fmla="*/ 17 w 497"/>
                <a:gd name="T95" fmla="*/ 25 h 658"/>
                <a:gd name="T96" fmla="*/ 18 w 497"/>
                <a:gd name="T97" fmla="*/ 26 h 658"/>
                <a:gd name="T98" fmla="*/ 14 w 497"/>
                <a:gd name="T99" fmla="*/ 26 h 658"/>
                <a:gd name="T100" fmla="*/ 20 w 497"/>
                <a:gd name="T101" fmla="*/ 26 h 658"/>
                <a:gd name="T102" fmla="*/ 20 w 497"/>
                <a:gd name="T103" fmla="*/ 26 h 6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97"/>
                <a:gd name="T157" fmla="*/ 0 h 658"/>
                <a:gd name="T158" fmla="*/ 497 w 497"/>
                <a:gd name="T159" fmla="*/ 658 h 65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97" h="658">
                  <a:moveTo>
                    <a:pt x="473" y="642"/>
                  </a:moveTo>
                  <a:lnTo>
                    <a:pt x="473" y="642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73" y="642"/>
                  </a:moveTo>
                  <a:lnTo>
                    <a:pt x="472" y="631"/>
                  </a:lnTo>
                  <a:lnTo>
                    <a:pt x="469" y="613"/>
                  </a:lnTo>
                  <a:lnTo>
                    <a:pt x="494" y="610"/>
                  </a:lnTo>
                  <a:lnTo>
                    <a:pt x="496" y="626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69" y="613"/>
                  </a:moveTo>
                  <a:lnTo>
                    <a:pt x="468" y="603"/>
                  </a:lnTo>
                  <a:lnTo>
                    <a:pt x="465" y="592"/>
                  </a:lnTo>
                  <a:lnTo>
                    <a:pt x="463" y="580"/>
                  </a:lnTo>
                  <a:lnTo>
                    <a:pt x="460" y="569"/>
                  </a:lnTo>
                  <a:lnTo>
                    <a:pt x="485" y="564"/>
                  </a:lnTo>
                  <a:lnTo>
                    <a:pt x="487" y="578"/>
                  </a:lnTo>
                  <a:lnTo>
                    <a:pt x="489" y="590"/>
                  </a:lnTo>
                  <a:lnTo>
                    <a:pt x="491" y="600"/>
                  </a:lnTo>
                  <a:lnTo>
                    <a:pt x="494" y="610"/>
                  </a:lnTo>
                  <a:lnTo>
                    <a:pt x="469" y="613"/>
                  </a:lnTo>
                  <a:close/>
                  <a:moveTo>
                    <a:pt x="460" y="569"/>
                  </a:moveTo>
                  <a:lnTo>
                    <a:pt x="452" y="533"/>
                  </a:lnTo>
                  <a:lnTo>
                    <a:pt x="443" y="495"/>
                  </a:lnTo>
                  <a:lnTo>
                    <a:pt x="431" y="453"/>
                  </a:lnTo>
                  <a:lnTo>
                    <a:pt x="417" y="409"/>
                  </a:lnTo>
                  <a:lnTo>
                    <a:pt x="402" y="363"/>
                  </a:lnTo>
                  <a:lnTo>
                    <a:pt x="384" y="317"/>
                  </a:lnTo>
                  <a:lnTo>
                    <a:pt x="375" y="294"/>
                  </a:lnTo>
                  <a:lnTo>
                    <a:pt x="365" y="271"/>
                  </a:lnTo>
                  <a:lnTo>
                    <a:pt x="354" y="248"/>
                  </a:lnTo>
                  <a:lnTo>
                    <a:pt x="343" y="226"/>
                  </a:lnTo>
                  <a:lnTo>
                    <a:pt x="365" y="215"/>
                  </a:lnTo>
                  <a:lnTo>
                    <a:pt x="376" y="237"/>
                  </a:lnTo>
                  <a:lnTo>
                    <a:pt x="387" y="261"/>
                  </a:lnTo>
                  <a:lnTo>
                    <a:pt x="396" y="284"/>
                  </a:lnTo>
                  <a:lnTo>
                    <a:pt x="406" y="308"/>
                  </a:lnTo>
                  <a:lnTo>
                    <a:pt x="424" y="355"/>
                  </a:lnTo>
                  <a:lnTo>
                    <a:pt x="441" y="402"/>
                  </a:lnTo>
                  <a:lnTo>
                    <a:pt x="455" y="446"/>
                  </a:lnTo>
                  <a:lnTo>
                    <a:pt x="467" y="489"/>
                  </a:lnTo>
                  <a:lnTo>
                    <a:pt x="476" y="528"/>
                  </a:lnTo>
                  <a:lnTo>
                    <a:pt x="485" y="564"/>
                  </a:lnTo>
                  <a:lnTo>
                    <a:pt x="460" y="569"/>
                  </a:lnTo>
                  <a:close/>
                  <a:moveTo>
                    <a:pt x="343" y="226"/>
                  </a:moveTo>
                  <a:lnTo>
                    <a:pt x="328" y="199"/>
                  </a:lnTo>
                  <a:lnTo>
                    <a:pt x="313" y="173"/>
                  </a:lnTo>
                  <a:lnTo>
                    <a:pt x="297" y="148"/>
                  </a:lnTo>
                  <a:lnTo>
                    <a:pt x="281" y="124"/>
                  </a:lnTo>
                  <a:lnTo>
                    <a:pt x="300" y="110"/>
                  </a:lnTo>
                  <a:lnTo>
                    <a:pt x="317" y="134"/>
                  </a:lnTo>
                  <a:lnTo>
                    <a:pt x="334" y="160"/>
                  </a:lnTo>
                  <a:lnTo>
                    <a:pt x="350" y="187"/>
                  </a:lnTo>
                  <a:lnTo>
                    <a:pt x="365" y="215"/>
                  </a:lnTo>
                  <a:lnTo>
                    <a:pt x="343" y="226"/>
                  </a:lnTo>
                  <a:close/>
                  <a:moveTo>
                    <a:pt x="281" y="124"/>
                  </a:moveTo>
                  <a:lnTo>
                    <a:pt x="269" y="109"/>
                  </a:lnTo>
                  <a:lnTo>
                    <a:pt x="256" y="95"/>
                  </a:lnTo>
                  <a:lnTo>
                    <a:pt x="244" y="82"/>
                  </a:lnTo>
                  <a:lnTo>
                    <a:pt x="231" y="70"/>
                  </a:lnTo>
                  <a:lnTo>
                    <a:pt x="217" y="59"/>
                  </a:lnTo>
                  <a:lnTo>
                    <a:pt x="204" y="50"/>
                  </a:lnTo>
                  <a:lnTo>
                    <a:pt x="190" y="42"/>
                  </a:lnTo>
                  <a:lnTo>
                    <a:pt x="176" y="36"/>
                  </a:lnTo>
                  <a:lnTo>
                    <a:pt x="186" y="13"/>
                  </a:lnTo>
                  <a:lnTo>
                    <a:pt x="201" y="19"/>
                  </a:lnTo>
                  <a:lnTo>
                    <a:pt x="216" y="29"/>
                  </a:lnTo>
                  <a:lnTo>
                    <a:pt x="231" y="39"/>
                  </a:lnTo>
                  <a:lnTo>
                    <a:pt x="246" y="51"/>
                  </a:lnTo>
                  <a:lnTo>
                    <a:pt x="260" y="64"/>
                  </a:lnTo>
                  <a:lnTo>
                    <a:pt x="273" y="78"/>
                  </a:lnTo>
                  <a:lnTo>
                    <a:pt x="287" y="94"/>
                  </a:lnTo>
                  <a:lnTo>
                    <a:pt x="300" y="110"/>
                  </a:lnTo>
                  <a:lnTo>
                    <a:pt x="281" y="124"/>
                  </a:lnTo>
                  <a:close/>
                  <a:moveTo>
                    <a:pt x="176" y="36"/>
                  </a:moveTo>
                  <a:lnTo>
                    <a:pt x="162" y="30"/>
                  </a:lnTo>
                  <a:lnTo>
                    <a:pt x="148" y="27"/>
                  </a:lnTo>
                  <a:lnTo>
                    <a:pt x="133" y="25"/>
                  </a:lnTo>
                  <a:lnTo>
                    <a:pt x="118" y="25"/>
                  </a:lnTo>
                  <a:lnTo>
                    <a:pt x="103" y="26"/>
                  </a:lnTo>
                  <a:lnTo>
                    <a:pt x="87" y="30"/>
                  </a:lnTo>
                  <a:lnTo>
                    <a:pt x="71" y="34"/>
                  </a:lnTo>
                  <a:lnTo>
                    <a:pt x="55" y="42"/>
                  </a:lnTo>
                  <a:lnTo>
                    <a:pt x="44" y="20"/>
                  </a:lnTo>
                  <a:lnTo>
                    <a:pt x="63" y="12"/>
                  </a:lnTo>
                  <a:lnTo>
                    <a:pt x="81" y="6"/>
                  </a:lnTo>
                  <a:lnTo>
                    <a:pt x="99" y="2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52" y="2"/>
                  </a:lnTo>
                  <a:lnTo>
                    <a:pt x="168" y="6"/>
                  </a:lnTo>
                  <a:lnTo>
                    <a:pt x="186" y="13"/>
                  </a:lnTo>
                  <a:lnTo>
                    <a:pt x="176" y="36"/>
                  </a:lnTo>
                  <a:close/>
                  <a:moveTo>
                    <a:pt x="55" y="42"/>
                  </a:moveTo>
                  <a:lnTo>
                    <a:pt x="46" y="46"/>
                  </a:lnTo>
                  <a:lnTo>
                    <a:pt x="38" y="52"/>
                  </a:lnTo>
                  <a:lnTo>
                    <a:pt x="29" y="58"/>
                  </a:lnTo>
                  <a:lnTo>
                    <a:pt x="19" y="65"/>
                  </a:lnTo>
                  <a:lnTo>
                    <a:pt x="4" y="45"/>
                  </a:lnTo>
                  <a:lnTo>
                    <a:pt x="14" y="39"/>
                  </a:lnTo>
                  <a:lnTo>
                    <a:pt x="24" y="32"/>
                  </a:lnTo>
                  <a:lnTo>
                    <a:pt x="35" y="26"/>
                  </a:lnTo>
                  <a:lnTo>
                    <a:pt x="44" y="20"/>
                  </a:lnTo>
                  <a:lnTo>
                    <a:pt x="55" y="42"/>
                  </a:lnTo>
                  <a:close/>
                  <a:moveTo>
                    <a:pt x="2" y="63"/>
                  </a:move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4" y="45"/>
                  </a:lnTo>
                  <a:lnTo>
                    <a:pt x="12" y="55"/>
                  </a:lnTo>
                  <a:lnTo>
                    <a:pt x="2" y="63"/>
                  </a:lnTo>
                  <a:close/>
                  <a:moveTo>
                    <a:pt x="22" y="48"/>
                  </a:moveTo>
                  <a:lnTo>
                    <a:pt x="19" y="46"/>
                  </a:lnTo>
                  <a:lnTo>
                    <a:pt x="20" y="46"/>
                  </a:lnTo>
                  <a:lnTo>
                    <a:pt x="3" y="64"/>
                  </a:lnTo>
                  <a:lnTo>
                    <a:pt x="1" y="63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20" y="46"/>
                  </a:moveTo>
                  <a:lnTo>
                    <a:pt x="22" y="47"/>
                  </a:lnTo>
                  <a:lnTo>
                    <a:pt x="22" y="48"/>
                  </a:lnTo>
                  <a:lnTo>
                    <a:pt x="12" y="55"/>
                  </a:lnTo>
                  <a:lnTo>
                    <a:pt x="20" y="46"/>
                  </a:lnTo>
                  <a:close/>
                  <a:moveTo>
                    <a:pt x="22" y="48"/>
                  </a:moveTo>
                  <a:lnTo>
                    <a:pt x="27" y="55"/>
                  </a:lnTo>
                  <a:lnTo>
                    <a:pt x="32" y="63"/>
                  </a:lnTo>
                  <a:lnTo>
                    <a:pt x="39" y="71"/>
                  </a:lnTo>
                  <a:lnTo>
                    <a:pt x="45" y="81"/>
                  </a:lnTo>
                  <a:lnTo>
                    <a:pt x="26" y="95"/>
                  </a:lnTo>
                  <a:lnTo>
                    <a:pt x="16" y="81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45" y="81"/>
                  </a:moveTo>
                  <a:lnTo>
                    <a:pt x="53" y="91"/>
                  </a:lnTo>
                  <a:lnTo>
                    <a:pt x="58" y="99"/>
                  </a:lnTo>
                  <a:lnTo>
                    <a:pt x="64" y="107"/>
                  </a:lnTo>
                  <a:lnTo>
                    <a:pt x="69" y="114"/>
                  </a:lnTo>
                  <a:lnTo>
                    <a:pt x="49" y="127"/>
                  </a:lnTo>
                  <a:lnTo>
                    <a:pt x="42" y="119"/>
                  </a:lnTo>
                  <a:lnTo>
                    <a:pt x="37" y="110"/>
                  </a:lnTo>
                  <a:lnTo>
                    <a:pt x="31" y="102"/>
                  </a:lnTo>
                  <a:lnTo>
                    <a:pt x="26" y="95"/>
                  </a:lnTo>
                  <a:lnTo>
                    <a:pt x="45" y="81"/>
                  </a:lnTo>
                  <a:close/>
                  <a:moveTo>
                    <a:pt x="69" y="114"/>
                  </a:moveTo>
                  <a:lnTo>
                    <a:pt x="83" y="135"/>
                  </a:lnTo>
                  <a:lnTo>
                    <a:pt x="96" y="156"/>
                  </a:lnTo>
                  <a:lnTo>
                    <a:pt x="109" y="178"/>
                  </a:lnTo>
                  <a:lnTo>
                    <a:pt x="122" y="200"/>
                  </a:lnTo>
                  <a:lnTo>
                    <a:pt x="134" y="221"/>
                  </a:lnTo>
                  <a:lnTo>
                    <a:pt x="145" y="243"/>
                  </a:lnTo>
                  <a:lnTo>
                    <a:pt x="155" y="264"/>
                  </a:lnTo>
                  <a:lnTo>
                    <a:pt x="166" y="286"/>
                  </a:lnTo>
                  <a:lnTo>
                    <a:pt x="144" y="296"/>
                  </a:lnTo>
                  <a:lnTo>
                    <a:pt x="134" y="275"/>
                  </a:lnTo>
                  <a:lnTo>
                    <a:pt x="123" y="254"/>
                  </a:lnTo>
                  <a:lnTo>
                    <a:pt x="112" y="233"/>
                  </a:lnTo>
                  <a:lnTo>
                    <a:pt x="100" y="212"/>
                  </a:lnTo>
                  <a:lnTo>
                    <a:pt x="89" y="191"/>
                  </a:lnTo>
                  <a:lnTo>
                    <a:pt x="76" y="169"/>
                  </a:lnTo>
                  <a:lnTo>
                    <a:pt x="63" y="149"/>
                  </a:lnTo>
                  <a:lnTo>
                    <a:pt x="49" y="127"/>
                  </a:lnTo>
                  <a:lnTo>
                    <a:pt x="69" y="114"/>
                  </a:lnTo>
                  <a:close/>
                  <a:moveTo>
                    <a:pt x="166" y="286"/>
                  </a:moveTo>
                  <a:lnTo>
                    <a:pt x="166" y="286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66" y="286"/>
                  </a:moveTo>
                  <a:lnTo>
                    <a:pt x="171" y="295"/>
                  </a:lnTo>
                  <a:lnTo>
                    <a:pt x="174" y="303"/>
                  </a:lnTo>
                  <a:lnTo>
                    <a:pt x="177" y="312"/>
                  </a:lnTo>
                  <a:lnTo>
                    <a:pt x="181" y="321"/>
                  </a:lnTo>
                  <a:lnTo>
                    <a:pt x="159" y="329"/>
                  </a:lnTo>
                  <a:lnTo>
                    <a:pt x="154" y="321"/>
                  </a:lnTo>
                  <a:lnTo>
                    <a:pt x="151" y="313"/>
                  </a:lnTo>
                  <a:lnTo>
                    <a:pt x="148" y="304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81" y="321"/>
                  </a:moveTo>
                  <a:lnTo>
                    <a:pt x="185" y="329"/>
                  </a:lnTo>
                  <a:lnTo>
                    <a:pt x="188" y="338"/>
                  </a:lnTo>
                  <a:lnTo>
                    <a:pt x="191" y="345"/>
                  </a:lnTo>
                  <a:lnTo>
                    <a:pt x="194" y="354"/>
                  </a:lnTo>
                  <a:lnTo>
                    <a:pt x="172" y="363"/>
                  </a:lnTo>
                  <a:lnTo>
                    <a:pt x="168" y="354"/>
                  </a:lnTo>
                  <a:lnTo>
                    <a:pt x="165" y="345"/>
                  </a:lnTo>
                  <a:lnTo>
                    <a:pt x="162" y="338"/>
                  </a:lnTo>
                  <a:lnTo>
                    <a:pt x="159" y="329"/>
                  </a:lnTo>
                  <a:lnTo>
                    <a:pt x="181" y="321"/>
                  </a:lnTo>
                  <a:close/>
                  <a:moveTo>
                    <a:pt x="194" y="354"/>
                  </a:moveTo>
                  <a:lnTo>
                    <a:pt x="202" y="376"/>
                  </a:lnTo>
                  <a:lnTo>
                    <a:pt x="209" y="397"/>
                  </a:lnTo>
                  <a:lnTo>
                    <a:pt x="216" y="420"/>
                  </a:lnTo>
                  <a:lnTo>
                    <a:pt x="221" y="442"/>
                  </a:lnTo>
                  <a:lnTo>
                    <a:pt x="227" y="463"/>
                  </a:lnTo>
                  <a:lnTo>
                    <a:pt x="231" y="485"/>
                  </a:lnTo>
                  <a:lnTo>
                    <a:pt x="235" y="506"/>
                  </a:lnTo>
                  <a:lnTo>
                    <a:pt x="238" y="528"/>
                  </a:lnTo>
                  <a:lnTo>
                    <a:pt x="214" y="530"/>
                  </a:lnTo>
                  <a:lnTo>
                    <a:pt x="211" y="510"/>
                  </a:lnTo>
                  <a:lnTo>
                    <a:pt x="207" y="489"/>
                  </a:lnTo>
                  <a:lnTo>
                    <a:pt x="203" y="469"/>
                  </a:lnTo>
                  <a:lnTo>
                    <a:pt x="198" y="447"/>
                  </a:lnTo>
                  <a:lnTo>
                    <a:pt x="192" y="426"/>
                  </a:lnTo>
                  <a:lnTo>
                    <a:pt x="186" y="405"/>
                  </a:lnTo>
                  <a:lnTo>
                    <a:pt x="179" y="384"/>
                  </a:lnTo>
                  <a:lnTo>
                    <a:pt x="172" y="363"/>
                  </a:lnTo>
                  <a:lnTo>
                    <a:pt x="194" y="354"/>
                  </a:lnTo>
                  <a:close/>
                  <a:moveTo>
                    <a:pt x="215" y="536"/>
                  </a:moveTo>
                  <a:lnTo>
                    <a:pt x="215" y="533"/>
                  </a:lnTo>
                  <a:lnTo>
                    <a:pt x="214" y="530"/>
                  </a:lnTo>
                  <a:lnTo>
                    <a:pt x="226" y="529"/>
                  </a:lnTo>
                  <a:lnTo>
                    <a:pt x="215" y="536"/>
                  </a:lnTo>
                  <a:close/>
                  <a:moveTo>
                    <a:pt x="236" y="524"/>
                  </a:moveTo>
                  <a:lnTo>
                    <a:pt x="246" y="539"/>
                  </a:lnTo>
                  <a:lnTo>
                    <a:pt x="256" y="553"/>
                  </a:lnTo>
                  <a:lnTo>
                    <a:pt x="268" y="566"/>
                  </a:lnTo>
                  <a:lnTo>
                    <a:pt x="279" y="579"/>
                  </a:lnTo>
                  <a:lnTo>
                    <a:pt x="292" y="590"/>
                  </a:lnTo>
                  <a:lnTo>
                    <a:pt x="305" y="599"/>
                  </a:lnTo>
                  <a:lnTo>
                    <a:pt x="319" y="607"/>
                  </a:lnTo>
                  <a:lnTo>
                    <a:pt x="334" y="614"/>
                  </a:lnTo>
                  <a:lnTo>
                    <a:pt x="324" y="637"/>
                  </a:lnTo>
                  <a:lnTo>
                    <a:pt x="308" y="628"/>
                  </a:lnTo>
                  <a:lnTo>
                    <a:pt x="292" y="619"/>
                  </a:lnTo>
                  <a:lnTo>
                    <a:pt x="276" y="608"/>
                  </a:lnTo>
                  <a:lnTo>
                    <a:pt x="262" y="596"/>
                  </a:lnTo>
                  <a:lnTo>
                    <a:pt x="249" y="583"/>
                  </a:lnTo>
                  <a:lnTo>
                    <a:pt x="238" y="568"/>
                  </a:lnTo>
                  <a:lnTo>
                    <a:pt x="226" y="553"/>
                  </a:lnTo>
                  <a:lnTo>
                    <a:pt x="215" y="536"/>
                  </a:lnTo>
                  <a:lnTo>
                    <a:pt x="236" y="524"/>
                  </a:lnTo>
                  <a:close/>
                  <a:moveTo>
                    <a:pt x="334" y="614"/>
                  </a:moveTo>
                  <a:lnTo>
                    <a:pt x="350" y="621"/>
                  </a:lnTo>
                  <a:lnTo>
                    <a:pt x="366" y="625"/>
                  </a:lnTo>
                  <a:lnTo>
                    <a:pt x="383" y="630"/>
                  </a:lnTo>
                  <a:lnTo>
                    <a:pt x="402" y="632"/>
                  </a:lnTo>
                  <a:lnTo>
                    <a:pt x="421" y="633"/>
                  </a:lnTo>
                  <a:lnTo>
                    <a:pt x="441" y="633"/>
                  </a:lnTo>
                  <a:lnTo>
                    <a:pt x="462" y="632"/>
                  </a:lnTo>
                  <a:lnTo>
                    <a:pt x="484" y="630"/>
                  </a:lnTo>
                  <a:lnTo>
                    <a:pt x="487" y="654"/>
                  </a:lnTo>
                  <a:lnTo>
                    <a:pt x="463" y="657"/>
                  </a:lnTo>
                  <a:lnTo>
                    <a:pt x="441" y="658"/>
                  </a:lnTo>
                  <a:lnTo>
                    <a:pt x="419" y="658"/>
                  </a:lnTo>
                  <a:lnTo>
                    <a:pt x="398" y="657"/>
                  </a:lnTo>
                  <a:lnTo>
                    <a:pt x="379" y="653"/>
                  </a:lnTo>
                  <a:lnTo>
                    <a:pt x="360" y="649"/>
                  </a:lnTo>
                  <a:lnTo>
                    <a:pt x="341" y="644"/>
                  </a:lnTo>
                  <a:lnTo>
                    <a:pt x="324" y="637"/>
                  </a:lnTo>
                  <a:lnTo>
                    <a:pt x="334" y="614"/>
                  </a:lnTo>
                  <a:close/>
                  <a:moveTo>
                    <a:pt x="497" y="641"/>
                  </a:moveTo>
                  <a:lnTo>
                    <a:pt x="497" y="646"/>
                  </a:lnTo>
                  <a:lnTo>
                    <a:pt x="495" y="650"/>
                  </a:lnTo>
                  <a:lnTo>
                    <a:pt x="490" y="652"/>
                  </a:lnTo>
                  <a:lnTo>
                    <a:pt x="487" y="654"/>
                  </a:lnTo>
                  <a:lnTo>
                    <a:pt x="485" y="642"/>
                  </a:lnTo>
                  <a:lnTo>
                    <a:pt x="497" y="6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3" name="Freeform 740"/>
            <p:cNvSpPr>
              <a:spLocks/>
            </p:cNvSpPr>
            <p:nvPr/>
          </p:nvSpPr>
          <p:spPr bwMode="auto">
            <a:xfrm>
              <a:off x="3061" y="1717"/>
              <a:ext cx="85" cy="119"/>
            </a:xfrm>
            <a:custGeom>
              <a:avLst/>
              <a:gdLst>
                <a:gd name="T0" fmla="*/ 17 w 422"/>
                <a:gd name="T1" fmla="*/ 23 h 595"/>
                <a:gd name="T2" fmla="*/ 16 w 422"/>
                <a:gd name="T3" fmla="*/ 19 h 595"/>
                <a:gd name="T4" fmla="*/ 15 w 422"/>
                <a:gd name="T5" fmla="*/ 16 h 595"/>
                <a:gd name="T6" fmla="*/ 14 w 422"/>
                <a:gd name="T7" fmla="*/ 14 h 595"/>
                <a:gd name="T8" fmla="*/ 14 w 422"/>
                <a:gd name="T9" fmla="*/ 11 h 595"/>
                <a:gd name="T10" fmla="*/ 13 w 422"/>
                <a:gd name="T11" fmla="*/ 9 h 595"/>
                <a:gd name="T12" fmla="*/ 12 w 422"/>
                <a:gd name="T13" fmla="*/ 7 h 595"/>
                <a:gd name="T14" fmla="*/ 10 w 422"/>
                <a:gd name="T15" fmla="*/ 5 h 595"/>
                <a:gd name="T16" fmla="*/ 9 w 422"/>
                <a:gd name="T17" fmla="*/ 3 h 595"/>
                <a:gd name="T18" fmla="*/ 8 w 422"/>
                <a:gd name="T19" fmla="*/ 2 h 595"/>
                <a:gd name="T20" fmla="*/ 7 w 422"/>
                <a:gd name="T21" fmla="*/ 1 h 595"/>
                <a:gd name="T22" fmla="*/ 6 w 422"/>
                <a:gd name="T23" fmla="*/ 1 h 595"/>
                <a:gd name="T24" fmla="*/ 6 w 422"/>
                <a:gd name="T25" fmla="*/ 0 h 595"/>
                <a:gd name="T26" fmla="*/ 5 w 422"/>
                <a:gd name="T27" fmla="*/ 0 h 595"/>
                <a:gd name="T28" fmla="*/ 4 w 422"/>
                <a:gd name="T29" fmla="*/ 0 h 595"/>
                <a:gd name="T30" fmla="*/ 3 w 422"/>
                <a:gd name="T31" fmla="*/ 0 h 595"/>
                <a:gd name="T32" fmla="*/ 2 w 422"/>
                <a:gd name="T33" fmla="*/ 0 h 595"/>
                <a:gd name="T34" fmla="*/ 1 w 422"/>
                <a:gd name="T35" fmla="*/ 1 h 595"/>
                <a:gd name="T36" fmla="*/ 0 w 422"/>
                <a:gd name="T37" fmla="*/ 1 h 595"/>
                <a:gd name="T38" fmla="*/ 1 w 422"/>
                <a:gd name="T39" fmla="*/ 3 h 595"/>
                <a:gd name="T40" fmla="*/ 2 w 422"/>
                <a:gd name="T41" fmla="*/ 5 h 595"/>
                <a:gd name="T42" fmla="*/ 3 w 422"/>
                <a:gd name="T43" fmla="*/ 7 h 595"/>
                <a:gd name="T44" fmla="*/ 5 w 422"/>
                <a:gd name="T45" fmla="*/ 9 h 595"/>
                <a:gd name="T46" fmla="*/ 6 w 422"/>
                <a:gd name="T47" fmla="*/ 12 h 595"/>
                <a:gd name="T48" fmla="*/ 6 w 422"/>
                <a:gd name="T49" fmla="*/ 14 h 595"/>
                <a:gd name="T50" fmla="*/ 7 w 422"/>
                <a:gd name="T51" fmla="*/ 16 h 595"/>
                <a:gd name="T52" fmla="*/ 8 w 422"/>
                <a:gd name="T53" fmla="*/ 18 h 595"/>
                <a:gd name="T54" fmla="*/ 8 w 422"/>
                <a:gd name="T55" fmla="*/ 20 h 595"/>
                <a:gd name="T56" fmla="*/ 9 w 422"/>
                <a:gd name="T57" fmla="*/ 21 h 595"/>
                <a:gd name="T58" fmla="*/ 10 w 422"/>
                <a:gd name="T59" fmla="*/ 22 h 595"/>
                <a:gd name="T60" fmla="*/ 11 w 422"/>
                <a:gd name="T61" fmla="*/ 23 h 595"/>
                <a:gd name="T62" fmla="*/ 12 w 422"/>
                <a:gd name="T63" fmla="*/ 23 h 595"/>
                <a:gd name="T64" fmla="*/ 13 w 422"/>
                <a:gd name="T65" fmla="*/ 24 h 595"/>
                <a:gd name="T66" fmla="*/ 15 w 422"/>
                <a:gd name="T67" fmla="*/ 24 h 595"/>
                <a:gd name="T68" fmla="*/ 16 w 422"/>
                <a:gd name="T69" fmla="*/ 24 h 5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2"/>
                <a:gd name="T106" fmla="*/ 0 h 595"/>
                <a:gd name="T107" fmla="*/ 422 w 422"/>
                <a:gd name="T108" fmla="*/ 595 h 5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2" h="595">
                  <a:moveTo>
                    <a:pt x="422" y="592"/>
                  </a:moveTo>
                  <a:lnTo>
                    <a:pt x="419" y="567"/>
                  </a:lnTo>
                  <a:lnTo>
                    <a:pt x="412" y="532"/>
                  </a:lnTo>
                  <a:lnTo>
                    <a:pt x="403" y="487"/>
                  </a:lnTo>
                  <a:lnTo>
                    <a:pt x="390" y="434"/>
                  </a:lnTo>
                  <a:lnTo>
                    <a:pt x="382" y="406"/>
                  </a:lnTo>
                  <a:lnTo>
                    <a:pt x="373" y="377"/>
                  </a:lnTo>
                  <a:lnTo>
                    <a:pt x="364" y="348"/>
                  </a:lnTo>
                  <a:lnTo>
                    <a:pt x="353" y="318"/>
                  </a:lnTo>
                  <a:lnTo>
                    <a:pt x="342" y="286"/>
                  </a:lnTo>
                  <a:lnTo>
                    <a:pt x="330" y="256"/>
                  </a:lnTo>
                  <a:lnTo>
                    <a:pt x="317" y="226"/>
                  </a:lnTo>
                  <a:lnTo>
                    <a:pt x="303" y="197"/>
                  </a:lnTo>
                  <a:lnTo>
                    <a:pt x="289" y="169"/>
                  </a:lnTo>
                  <a:lnTo>
                    <a:pt x="274" y="143"/>
                  </a:lnTo>
                  <a:lnTo>
                    <a:pt x="259" y="118"/>
                  </a:lnTo>
                  <a:lnTo>
                    <a:pt x="243" y="94"/>
                  </a:lnTo>
                  <a:lnTo>
                    <a:pt x="227" y="74"/>
                  </a:lnTo>
                  <a:lnTo>
                    <a:pt x="208" y="54"/>
                  </a:lnTo>
                  <a:lnTo>
                    <a:pt x="200" y="46"/>
                  </a:lnTo>
                  <a:lnTo>
                    <a:pt x="191" y="38"/>
                  </a:lnTo>
                  <a:lnTo>
                    <a:pt x="181" y="30"/>
                  </a:lnTo>
                  <a:lnTo>
                    <a:pt x="171" y="24"/>
                  </a:lnTo>
                  <a:lnTo>
                    <a:pt x="162" y="17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3" y="4"/>
                  </a:lnTo>
                  <a:lnTo>
                    <a:pt x="122" y="2"/>
                  </a:lnTo>
                  <a:lnTo>
                    <a:pt x="111" y="0"/>
                  </a:lnTo>
                  <a:lnTo>
                    <a:pt x="101" y="0"/>
                  </a:lnTo>
                  <a:lnTo>
                    <a:pt x="90" y="0"/>
                  </a:lnTo>
                  <a:lnTo>
                    <a:pt x="80" y="1"/>
                  </a:lnTo>
                  <a:lnTo>
                    <a:pt x="68" y="3"/>
                  </a:lnTo>
                  <a:lnTo>
                    <a:pt x="57" y="7"/>
                  </a:lnTo>
                  <a:lnTo>
                    <a:pt x="46" y="11"/>
                  </a:lnTo>
                  <a:lnTo>
                    <a:pt x="34" y="16"/>
                  </a:lnTo>
                  <a:lnTo>
                    <a:pt x="22" y="23"/>
                  </a:lnTo>
                  <a:lnTo>
                    <a:pt x="12" y="30"/>
                  </a:lnTo>
                  <a:lnTo>
                    <a:pt x="0" y="39"/>
                  </a:lnTo>
                  <a:lnTo>
                    <a:pt x="19" y="67"/>
                  </a:lnTo>
                  <a:lnTo>
                    <a:pt x="37" y="94"/>
                  </a:lnTo>
                  <a:lnTo>
                    <a:pt x="55" y="122"/>
                  </a:lnTo>
                  <a:lnTo>
                    <a:pt x="71" y="150"/>
                  </a:lnTo>
                  <a:lnTo>
                    <a:pt x="87" y="178"/>
                  </a:lnTo>
                  <a:lnTo>
                    <a:pt x="101" y="206"/>
                  </a:lnTo>
                  <a:lnTo>
                    <a:pt x="115" y="235"/>
                  </a:lnTo>
                  <a:lnTo>
                    <a:pt x="128" y="262"/>
                  </a:lnTo>
                  <a:lnTo>
                    <a:pt x="140" y="291"/>
                  </a:lnTo>
                  <a:lnTo>
                    <a:pt x="151" y="319"/>
                  </a:lnTo>
                  <a:lnTo>
                    <a:pt x="161" y="347"/>
                  </a:lnTo>
                  <a:lnTo>
                    <a:pt x="169" y="375"/>
                  </a:lnTo>
                  <a:lnTo>
                    <a:pt x="177" y="403"/>
                  </a:lnTo>
                  <a:lnTo>
                    <a:pt x="183" y="431"/>
                  </a:lnTo>
                  <a:lnTo>
                    <a:pt x="189" y="458"/>
                  </a:lnTo>
                  <a:lnTo>
                    <a:pt x="193" y="486"/>
                  </a:lnTo>
                  <a:lnTo>
                    <a:pt x="202" y="501"/>
                  </a:lnTo>
                  <a:lnTo>
                    <a:pt x="211" y="516"/>
                  </a:lnTo>
                  <a:lnTo>
                    <a:pt x="222" y="529"/>
                  </a:lnTo>
                  <a:lnTo>
                    <a:pt x="233" y="541"/>
                  </a:lnTo>
                  <a:lnTo>
                    <a:pt x="245" y="552"/>
                  </a:lnTo>
                  <a:lnTo>
                    <a:pt x="258" y="561"/>
                  </a:lnTo>
                  <a:lnTo>
                    <a:pt x="271" y="569"/>
                  </a:lnTo>
                  <a:lnTo>
                    <a:pt x="285" y="577"/>
                  </a:lnTo>
                  <a:lnTo>
                    <a:pt x="299" y="583"/>
                  </a:lnTo>
                  <a:lnTo>
                    <a:pt x="314" y="588"/>
                  </a:lnTo>
                  <a:lnTo>
                    <a:pt x="330" y="591"/>
                  </a:lnTo>
                  <a:lnTo>
                    <a:pt x="347" y="594"/>
                  </a:lnTo>
                  <a:lnTo>
                    <a:pt x="365" y="595"/>
                  </a:lnTo>
                  <a:lnTo>
                    <a:pt x="383" y="595"/>
                  </a:lnTo>
                  <a:lnTo>
                    <a:pt x="403" y="594"/>
                  </a:lnTo>
                  <a:lnTo>
                    <a:pt x="422" y="5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4" name="Freeform 741"/>
            <p:cNvSpPr>
              <a:spLocks noEditPoints="1"/>
            </p:cNvSpPr>
            <p:nvPr/>
          </p:nvSpPr>
          <p:spPr bwMode="auto">
            <a:xfrm>
              <a:off x="3061" y="1717"/>
              <a:ext cx="89" cy="123"/>
            </a:xfrm>
            <a:custGeom>
              <a:avLst/>
              <a:gdLst>
                <a:gd name="T0" fmla="*/ 18 w 446"/>
                <a:gd name="T1" fmla="*/ 24 h 620"/>
                <a:gd name="T2" fmla="*/ 17 w 446"/>
                <a:gd name="T3" fmla="*/ 24 h 620"/>
                <a:gd name="T4" fmla="*/ 18 w 446"/>
                <a:gd name="T5" fmla="*/ 24 h 620"/>
                <a:gd name="T6" fmla="*/ 17 w 446"/>
                <a:gd name="T7" fmla="*/ 23 h 620"/>
                <a:gd name="T8" fmla="*/ 17 w 446"/>
                <a:gd name="T9" fmla="*/ 21 h 620"/>
                <a:gd name="T10" fmla="*/ 18 w 446"/>
                <a:gd name="T11" fmla="*/ 23 h 620"/>
                <a:gd name="T12" fmla="*/ 16 w 446"/>
                <a:gd name="T13" fmla="*/ 19 h 620"/>
                <a:gd name="T14" fmla="*/ 14 w 446"/>
                <a:gd name="T15" fmla="*/ 12 h 620"/>
                <a:gd name="T16" fmla="*/ 14 w 446"/>
                <a:gd name="T17" fmla="*/ 10 h 620"/>
                <a:gd name="T18" fmla="*/ 16 w 446"/>
                <a:gd name="T19" fmla="*/ 17 h 620"/>
                <a:gd name="T20" fmla="*/ 16 w 446"/>
                <a:gd name="T21" fmla="*/ 21 h 620"/>
                <a:gd name="T22" fmla="*/ 10 w 446"/>
                <a:gd name="T23" fmla="*/ 5 h 620"/>
                <a:gd name="T24" fmla="*/ 12 w 446"/>
                <a:gd name="T25" fmla="*/ 6 h 620"/>
                <a:gd name="T26" fmla="*/ 9 w 446"/>
                <a:gd name="T27" fmla="*/ 4 h 620"/>
                <a:gd name="T28" fmla="*/ 8 w 446"/>
                <a:gd name="T29" fmla="*/ 2 h 620"/>
                <a:gd name="T30" fmla="*/ 6 w 446"/>
                <a:gd name="T31" fmla="*/ 1 h 620"/>
                <a:gd name="T32" fmla="*/ 8 w 446"/>
                <a:gd name="T33" fmla="*/ 1 h 620"/>
                <a:gd name="T34" fmla="*/ 10 w 446"/>
                <a:gd name="T35" fmla="*/ 3 h 620"/>
                <a:gd name="T36" fmla="*/ 6 w 446"/>
                <a:gd name="T37" fmla="*/ 1 h 620"/>
                <a:gd name="T38" fmla="*/ 4 w 446"/>
                <a:gd name="T39" fmla="*/ 1 h 620"/>
                <a:gd name="T40" fmla="*/ 2 w 446"/>
                <a:gd name="T41" fmla="*/ 1 h 620"/>
                <a:gd name="T42" fmla="*/ 4 w 446"/>
                <a:gd name="T43" fmla="*/ 0 h 620"/>
                <a:gd name="T44" fmla="*/ 6 w 446"/>
                <a:gd name="T45" fmla="*/ 0 h 620"/>
                <a:gd name="T46" fmla="*/ 2 w 446"/>
                <a:gd name="T47" fmla="*/ 2 h 620"/>
                <a:gd name="T48" fmla="*/ 1 w 446"/>
                <a:gd name="T49" fmla="*/ 1 h 620"/>
                <a:gd name="T50" fmla="*/ 2 w 446"/>
                <a:gd name="T51" fmla="*/ 2 h 620"/>
                <a:gd name="T52" fmla="*/ 0 w 446"/>
                <a:gd name="T53" fmla="*/ 2 h 620"/>
                <a:gd name="T54" fmla="*/ 1 w 446"/>
                <a:gd name="T55" fmla="*/ 2 h 620"/>
                <a:gd name="T56" fmla="*/ 0 w 446"/>
                <a:gd name="T57" fmla="*/ 2 h 620"/>
                <a:gd name="T58" fmla="*/ 1 w 446"/>
                <a:gd name="T59" fmla="*/ 2 h 620"/>
                <a:gd name="T60" fmla="*/ 1 w 446"/>
                <a:gd name="T61" fmla="*/ 2 h 620"/>
                <a:gd name="T62" fmla="*/ 0 w 446"/>
                <a:gd name="T63" fmla="*/ 3 h 620"/>
                <a:gd name="T64" fmla="*/ 2 w 446"/>
                <a:gd name="T65" fmla="*/ 4 h 620"/>
                <a:gd name="T66" fmla="*/ 1 w 446"/>
                <a:gd name="T67" fmla="*/ 4 h 620"/>
                <a:gd name="T68" fmla="*/ 4 w 446"/>
                <a:gd name="T69" fmla="*/ 6 h 620"/>
                <a:gd name="T70" fmla="*/ 5 w 446"/>
                <a:gd name="T71" fmla="*/ 9 h 620"/>
                <a:gd name="T72" fmla="*/ 4 w 446"/>
                <a:gd name="T73" fmla="*/ 10 h 620"/>
                <a:gd name="T74" fmla="*/ 3 w 446"/>
                <a:gd name="T75" fmla="*/ 4 h 620"/>
                <a:gd name="T76" fmla="*/ 5 w 446"/>
                <a:gd name="T77" fmla="*/ 11 h 620"/>
                <a:gd name="T78" fmla="*/ 5 w 446"/>
                <a:gd name="T79" fmla="*/ 11 h 620"/>
                <a:gd name="T80" fmla="*/ 6 w 446"/>
                <a:gd name="T81" fmla="*/ 11 h 620"/>
                <a:gd name="T82" fmla="*/ 5 w 446"/>
                <a:gd name="T83" fmla="*/ 12 h 620"/>
                <a:gd name="T84" fmla="*/ 7 w 446"/>
                <a:gd name="T85" fmla="*/ 13 h 620"/>
                <a:gd name="T86" fmla="*/ 6 w 446"/>
                <a:gd name="T87" fmla="*/ 12 h 620"/>
                <a:gd name="T88" fmla="*/ 8 w 446"/>
                <a:gd name="T89" fmla="*/ 15 h 620"/>
                <a:gd name="T90" fmla="*/ 8 w 446"/>
                <a:gd name="T91" fmla="*/ 18 h 620"/>
                <a:gd name="T92" fmla="*/ 7 w 446"/>
                <a:gd name="T93" fmla="*/ 18 h 620"/>
                <a:gd name="T94" fmla="*/ 7 w 446"/>
                <a:gd name="T95" fmla="*/ 13 h 620"/>
                <a:gd name="T96" fmla="*/ 8 w 446"/>
                <a:gd name="T97" fmla="*/ 20 h 620"/>
                <a:gd name="T98" fmla="*/ 9 w 446"/>
                <a:gd name="T99" fmla="*/ 21 h 620"/>
                <a:gd name="T100" fmla="*/ 11 w 446"/>
                <a:gd name="T101" fmla="*/ 23 h 620"/>
                <a:gd name="T102" fmla="*/ 11 w 446"/>
                <a:gd name="T103" fmla="*/ 24 h 620"/>
                <a:gd name="T104" fmla="*/ 9 w 446"/>
                <a:gd name="T105" fmla="*/ 22 h 620"/>
                <a:gd name="T106" fmla="*/ 9 w 446"/>
                <a:gd name="T107" fmla="*/ 20 h 620"/>
                <a:gd name="T108" fmla="*/ 14 w 446"/>
                <a:gd name="T109" fmla="*/ 24 h 620"/>
                <a:gd name="T110" fmla="*/ 16 w 446"/>
                <a:gd name="T111" fmla="*/ 24 h 620"/>
                <a:gd name="T112" fmla="*/ 16 w 446"/>
                <a:gd name="T113" fmla="*/ 25 h 620"/>
                <a:gd name="T114" fmla="*/ 13 w 446"/>
                <a:gd name="T115" fmla="*/ 25 h 620"/>
                <a:gd name="T116" fmla="*/ 18 w 446"/>
                <a:gd name="T117" fmla="*/ 24 h 620"/>
                <a:gd name="T118" fmla="*/ 17 w 446"/>
                <a:gd name="T119" fmla="*/ 25 h 62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46"/>
                <a:gd name="T181" fmla="*/ 0 h 620"/>
                <a:gd name="T182" fmla="*/ 446 w 446"/>
                <a:gd name="T183" fmla="*/ 620 h 62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46" h="620">
                  <a:moveTo>
                    <a:pt x="422" y="606"/>
                  </a:moveTo>
                  <a:lnTo>
                    <a:pt x="422" y="606"/>
                  </a:lnTo>
                  <a:lnTo>
                    <a:pt x="422" y="605"/>
                  </a:lnTo>
                  <a:lnTo>
                    <a:pt x="446" y="604"/>
                  </a:lnTo>
                  <a:lnTo>
                    <a:pt x="422" y="606"/>
                  </a:lnTo>
                  <a:close/>
                  <a:moveTo>
                    <a:pt x="422" y="605"/>
                  </a:moveTo>
                  <a:lnTo>
                    <a:pt x="421" y="594"/>
                  </a:lnTo>
                  <a:lnTo>
                    <a:pt x="418" y="578"/>
                  </a:lnTo>
                  <a:lnTo>
                    <a:pt x="443" y="575"/>
                  </a:lnTo>
                  <a:lnTo>
                    <a:pt x="445" y="590"/>
                  </a:lnTo>
                  <a:lnTo>
                    <a:pt x="446" y="604"/>
                  </a:lnTo>
                  <a:lnTo>
                    <a:pt x="422" y="605"/>
                  </a:lnTo>
                  <a:close/>
                  <a:moveTo>
                    <a:pt x="418" y="578"/>
                  </a:moveTo>
                  <a:lnTo>
                    <a:pt x="417" y="568"/>
                  </a:lnTo>
                  <a:lnTo>
                    <a:pt x="415" y="557"/>
                  </a:lnTo>
                  <a:lnTo>
                    <a:pt x="412" y="547"/>
                  </a:lnTo>
                  <a:lnTo>
                    <a:pt x="410" y="537"/>
                  </a:lnTo>
                  <a:lnTo>
                    <a:pt x="434" y="532"/>
                  </a:lnTo>
                  <a:lnTo>
                    <a:pt x="437" y="545"/>
                  </a:lnTo>
                  <a:lnTo>
                    <a:pt x="439" y="556"/>
                  </a:lnTo>
                  <a:lnTo>
                    <a:pt x="440" y="566"/>
                  </a:lnTo>
                  <a:lnTo>
                    <a:pt x="443" y="575"/>
                  </a:lnTo>
                  <a:lnTo>
                    <a:pt x="418" y="578"/>
                  </a:lnTo>
                  <a:close/>
                  <a:moveTo>
                    <a:pt x="410" y="537"/>
                  </a:moveTo>
                  <a:lnTo>
                    <a:pt x="403" y="503"/>
                  </a:lnTo>
                  <a:lnTo>
                    <a:pt x="394" y="468"/>
                  </a:lnTo>
                  <a:lnTo>
                    <a:pt x="383" y="428"/>
                  </a:lnTo>
                  <a:lnTo>
                    <a:pt x="371" y="387"/>
                  </a:lnTo>
                  <a:lnTo>
                    <a:pt x="357" y="344"/>
                  </a:lnTo>
                  <a:lnTo>
                    <a:pt x="341" y="300"/>
                  </a:lnTo>
                  <a:lnTo>
                    <a:pt x="324" y="257"/>
                  </a:lnTo>
                  <a:lnTo>
                    <a:pt x="304" y="215"/>
                  </a:lnTo>
                  <a:lnTo>
                    <a:pt x="326" y="204"/>
                  </a:lnTo>
                  <a:lnTo>
                    <a:pt x="347" y="248"/>
                  </a:lnTo>
                  <a:lnTo>
                    <a:pt x="364" y="292"/>
                  </a:lnTo>
                  <a:lnTo>
                    <a:pt x="380" y="336"/>
                  </a:lnTo>
                  <a:lnTo>
                    <a:pt x="394" y="379"/>
                  </a:lnTo>
                  <a:lnTo>
                    <a:pt x="407" y="421"/>
                  </a:lnTo>
                  <a:lnTo>
                    <a:pt x="418" y="461"/>
                  </a:lnTo>
                  <a:lnTo>
                    <a:pt x="426" y="498"/>
                  </a:lnTo>
                  <a:lnTo>
                    <a:pt x="434" y="532"/>
                  </a:lnTo>
                  <a:lnTo>
                    <a:pt x="410" y="537"/>
                  </a:lnTo>
                  <a:close/>
                  <a:moveTo>
                    <a:pt x="304" y="215"/>
                  </a:moveTo>
                  <a:lnTo>
                    <a:pt x="289" y="184"/>
                  </a:lnTo>
                  <a:lnTo>
                    <a:pt x="272" y="155"/>
                  </a:lnTo>
                  <a:lnTo>
                    <a:pt x="255" y="128"/>
                  </a:lnTo>
                  <a:lnTo>
                    <a:pt x="236" y="103"/>
                  </a:lnTo>
                  <a:lnTo>
                    <a:pt x="255" y="88"/>
                  </a:lnTo>
                  <a:lnTo>
                    <a:pt x="274" y="114"/>
                  </a:lnTo>
                  <a:lnTo>
                    <a:pt x="293" y="142"/>
                  </a:lnTo>
                  <a:lnTo>
                    <a:pt x="310" y="172"/>
                  </a:lnTo>
                  <a:lnTo>
                    <a:pt x="326" y="204"/>
                  </a:lnTo>
                  <a:lnTo>
                    <a:pt x="304" y="215"/>
                  </a:lnTo>
                  <a:close/>
                  <a:moveTo>
                    <a:pt x="236" y="103"/>
                  </a:moveTo>
                  <a:lnTo>
                    <a:pt x="226" y="91"/>
                  </a:lnTo>
                  <a:lnTo>
                    <a:pt x="216" y="80"/>
                  </a:lnTo>
                  <a:lnTo>
                    <a:pt x="205" y="69"/>
                  </a:lnTo>
                  <a:lnTo>
                    <a:pt x="195" y="60"/>
                  </a:lnTo>
                  <a:lnTo>
                    <a:pt x="185" y="52"/>
                  </a:lnTo>
                  <a:lnTo>
                    <a:pt x="174" y="44"/>
                  </a:lnTo>
                  <a:lnTo>
                    <a:pt x="162" y="38"/>
                  </a:lnTo>
                  <a:lnTo>
                    <a:pt x="151" y="33"/>
                  </a:lnTo>
                  <a:lnTo>
                    <a:pt x="160" y="10"/>
                  </a:lnTo>
                  <a:lnTo>
                    <a:pt x="173" y="16"/>
                  </a:lnTo>
                  <a:lnTo>
                    <a:pt x="186" y="23"/>
                  </a:lnTo>
                  <a:lnTo>
                    <a:pt x="197" y="32"/>
                  </a:lnTo>
                  <a:lnTo>
                    <a:pt x="209" y="40"/>
                  </a:lnTo>
                  <a:lnTo>
                    <a:pt x="221" y="51"/>
                  </a:lnTo>
                  <a:lnTo>
                    <a:pt x="233" y="62"/>
                  </a:lnTo>
                  <a:lnTo>
                    <a:pt x="244" y="75"/>
                  </a:lnTo>
                  <a:lnTo>
                    <a:pt x="255" y="88"/>
                  </a:lnTo>
                  <a:lnTo>
                    <a:pt x="236" y="103"/>
                  </a:lnTo>
                  <a:close/>
                  <a:moveTo>
                    <a:pt x="151" y="33"/>
                  </a:moveTo>
                  <a:lnTo>
                    <a:pt x="139" y="29"/>
                  </a:lnTo>
                  <a:lnTo>
                    <a:pt x="128" y="26"/>
                  </a:lnTo>
                  <a:lnTo>
                    <a:pt x="116" y="25"/>
                  </a:lnTo>
                  <a:lnTo>
                    <a:pt x="105" y="25"/>
                  </a:lnTo>
                  <a:lnTo>
                    <a:pt x="93" y="26"/>
                  </a:lnTo>
                  <a:lnTo>
                    <a:pt x="81" y="28"/>
                  </a:lnTo>
                  <a:lnTo>
                    <a:pt x="68" y="33"/>
                  </a:lnTo>
                  <a:lnTo>
                    <a:pt x="56" y="38"/>
                  </a:lnTo>
                  <a:lnTo>
                    <a:pt x="45" y="16"/>
                  </a:lnTo>
                  <a:lnTo>
                    <a:pt x="60" y="10"/>
                  </a:lnTo>
                  <a:lnTo>
                    <a:pt x="75" y="5"/>
                  </a:lnTo>
                  <a:lnTo>
                    <a:pt x="89" y="2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3" y="2"/>
                  </a:lnTo>
                  <a:lnTo>
                    <a:pt x="147" y="6"/>
                  </a:lnTo>
                  <a:lnTo>
                    <a:pt x="160" y="10"/>
                  </a:lnTo>
                  <a:lnTo>
                    <a:pt x="151" y="33"/>
                  </a:lnTo>
                  <a:close/>
                  <a:moveTo>
                    <a:pt x="56" y="38"/>
                  </a:moveTo>
                  <a:lnTo>
                    <a:pt x="47" y="42"/>
                  </a:lnTo>
                  <a:lnTo>
                    <a:pt x="38" y="49"/>
                  </a:lnTo>
                  <a:lnTo>
                    <a:pt x="29" y="54"/>
                  </a:lnTo>
                  <a:lnTo>
                    <a:pt x="19" y="62"/>
                  </a:lnTo>
                  <a:lnTo>
                    <a:pt x="4" y="42"/>
                  </a:lnTo>
                  <a:lnTo>
                    <a:pt x="14" y="35"/>
                  </a:lnTo>
                  <a:lnTo>
                    <a:pt x="25" y="28"/>
                  </a:lnTo>
                  <a:lnTo>
                    <a:pt x="34" y="22"/>
                  </a:lnTo>
                  <a:lnTo>
                    <a:pt x="45" y="16"/>
                  </a:lnTo>
                  <a:lnTo>
                    <a:pt x="56" y="38"/>
                  </a:lnTo>
                  <a:close/>
                  <a:moveTo>
                    <a:pt x="2" y="60"/>
                  </a:moveTo>
                  <a:lnTo>
                    <a:pt x="0" y="55"/>
                  </a:lnTo>
                  <a:lnTo>
                    <a:pt x="0" y="51"/>
                  </a:lnTo>
                  <a:lnTo>
                    <a:pt x="1" y="47"/>
                  </a:lnTo>
                  <a:lnTo>
                    <a:pt x="4" y="42"/>
                  </a:lnTo>
                  <a:lnTo>
                    <a:pt x="12" y="52"/>
                  </a:lnTo>
                  <a:lnTo>
                    <a:pt x="2" y="60"/>
                  </a:lnTo>
                  <a:close/>
                  <a:moveTo>
                    <a:pt x="21" y="44"/>
                  </a:moveTo>
                  <a:lnTo>
                    <a:pt x="19" y="43"/>
                  </a:lnTo>
                  <a:lnTo>
                    <a:pt x="20" y="43"/>
                  </a:lnTo>
                  <a:lnTo>
                    <a:pt x="3" y="61"/>
                  </a:lnTo>
                  <a:lnTo>
                    <a:pt x="1" y="60"/>
                  </a:lnTo>
                  <a:lnTo>
                    <a:pt x="2" y="60"/>
                  </a:lnTo>
                  <a:lnTo>
                    <a:pt x="21" y="44"/>
                  </a:lnTo>
                  <a:close/>
                  <a:moveTo>
                    <a:pt x="20" y="43"/>
                  </a:moveTo>
                  <a:lnTo>
                    <a:pt x="20" y="44"/>
                  </a:lnTo>
                  <a:lnTo>
                    <a:pt x="21" y="46"/>
                  </a:lnTo>
                  <a:lnTo>
                    <a:pt x="12" y="52"/>
                  </a:lnTo>
                  <a:lnTo>
                    <a:pt x="20" y="43"/>
                  </a:lnTo>
                  <a:close/>
                  <a:moveTo>
                    <a:pt x="21" y="46"/>
                  </a:moveTo>
                  <a:lnTo>
                    <a:pt x="33" y="63"/>
                  </a:lnTo>
                  <a:lnTo>
                    <a:pt x="43" y="77"/>
                  </a:lnTo>
                  <a:lnTo>
                    <a:pt x="22" y="90"/>
                  </a:lnTo>
                  <a:lnTo>
                    <a:pt x="11" y="73"/>
                  </a:lnTo>
                  <a:lnTo>
                    <a:pt x="2" y="60"/>
                  </a:lnTo>
                  <a:lnTo>
                    <a:pt x="21" y="46"/>
                  </a:lnTo>
                  <a:close/>
                  <a:moveTo>
                    <a:pt x="43" y="77"/>
                  </a:moveTo>
                  <a:lnTo>
                    <a:pt x="54" y="93"/>
                  </a:lnTo>
                  <a:lnTo>
                    <a:pt x="64" y="108"/>
                  </a:lnTo>
                  <a:lnTo>
                    <a:pt x="43" y="121"/>
                  </a:lnTo>
                  <a:lnTo>
                    <a:pt x="32" y="105"/>
                  </a:lnTo>
                  <a:lnTo>
                    <a:pt x="22" y="90"/>
                  </a:lnTo>
                  <a:lnTo>
                    <a:pt x="43" y="77"/>
                  </a:lnTo>
                  <a:close/>
                  <a:moveTo>
                    <a:pt x="64" y="108"/>
                  </a:moveTo>
                  <a:lnTo>
                    <a:pt x="76" y="128"/>
                  </a:lnTo>
                  <a:lnTo>
                    <a:pt x="88" y="148"/>
                  </a:lnTo>
                  <a:lnTo>
                    <a:pt x="100" y="168"/>
                  </a:lnTo>
                  <a:lnTo>
                    <a:pt x="111" y="188"/>
                  </a:lnTo>
                  <a:lnTo>
                    <a:pt x="122" y="209"/>
                  </a:lnTo>
                  <a:lnTo>
                    <a:pt x="133" y="229"/>
                  </a:lnTo>
                  <a:lnTo>
                    <a:pt x="142" y="250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11" y="240"/>
                  </a:lnTo>
                  <a:lnTo>
                    <a:pt x="91" y="201"/>
                  </a:lnTo>
                  <a:lnTo>
                    <a:pt x="68" y="161"/>
                  </a:lnTo>
                  <a:lnTo>
                    <a:pt x="43" y="121"/>
                  </a:lnTo>
                  <a:lnTo>
                    <a:pt x="64" y="108"/>
                  </a:lnTo>
                  <a:close/>
                  <a:moveTo>
                    <a:pt x="129" y="280"/>
                  </a:moveTo>
                  <a:lnTo>
                    <a:pt x="129" y="280"/>
                  </a:lnTo>
                  <a:lnTo>
                    <a:pt x="140" y="275"/>
                  </a:lnTo>
                  <a:lnTo>
                    <a:pt x="129" y="280"/>
                  </a:lnTo>
                  <a:close/>
                  <a:moveTo>
                    <a:pt x="151" y="270"/>
                  </a:moveTo>
                  <a:lnTo>
                    <a:pt x="152" y="271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29" y="281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51" y="270"/>
                  </a:moveTo>
                  <a:lnTo>
                    <a:pt x="159" y="286"/>
                  </a:lnTo>
                  <a:lnTo>
                    <a:pt x="165" y="303"/>
                  </a:lnTo>
                  <a:lnTo>
                    <a:pt x="142" y="311"/>
                  </a:lnTo>
                  <a:lnTo>
                    <a:pt x="136" y="295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65" y="303"/>
                  </a:moveTo>
                  <a:lnTo>
                    <a:pt x="172" y="319"/>
                  </a:lnTo>
                  <a:lnTo>
                    <a:pt x="177" y="335"/>
                  </a:lnTo>
                  <a:lnTo>
                    <a:pt x="154" y="343"/>
                  </a:lnTo>
                  <a:lnTo>
                    <a:pt x="148" y="326"/>
                  </a:lnTo>
                  <a:lnTo>
                    <a:pt x="142" y="311"/>
                  </a:lnTo>
                  <a:lnTo>
                    <a:pt x="165" y="303"/>
                  </a:lnTo>
                  <a:close/>
                  <a:moveTo>
                    <a:pt x="177" y="335"/>
                  </a:moveTo>
                  <a:lnTo>
                    <a:pt x="183" y="356"/>
                  </a:lnTo>
                  <a:lnTo>
                    <a:pt x="190" y="376"/>
                  </a:lnTo>
                  <a:lnTo>
                    <a:pt x="196" y="397"/>
                  </a:lnTo>
                  <a:lnTo>
                    <a:pt x="202" y="417"/>
                  </a:lnTo>
                  <a:lnTo>
                    <a:pt x="206" y="437"/>
                  </a:lnTo>
                  <a:lnTo>
                    <a:pt x="210" y="457"/>
                  </a:lnTo>
                  <a:lnTo>
                    <a:pt x="214" y="478"/>
                  </a:lnTo>
                  <a:lnTo>
                    <a:pt x="217" y="498"/>
                  </a:lnTo>
                  <a:lnTo>
                    <a:pt x="192" y="500"/>
                  </a:lnTo>
                  <a:lnTo>
                    <a:pt x="187" y="461"/>
                  </a:lnTo>
                  <a:lnTo>
                    <a:pt x="178" y="422"/>
                  </a:lnTo>
                  <a:lnTo>
                    <a:pt x="167" y="383"/>
                  </a:lnTo>
                  <a:lnTo>
                    <a:pt x="154" y="343"/>
                  </a:lnTo>
                  <a:lnTo>
                    <a:pt x="177" y="335"/>
                  </a:lnTo>
                  <a:close/>
                  <a:moveTo>
                    <a:pt x="194" y="505"/>
                  </a:moveTo>
                  <a:lnTo>
                    <a:pt x="193" y="502"/>
                  </a:lnTo>
                  <a:lnTo>
                    <a:pt x="192" y="500"/>
                  </a:lnTo>
                  <a:lnTo>
                    <a:pt x="205" y="499"/>
                  </a:lnTo>
                  <a:lnTo>
                    <a:pt x="194" y="505"/>
                  </a:lnTo>
                  <a:close/>
                  <a:moveTo>
                    <a:pt x="216" y="494"/>
                  </a:moveTo>
                  <a:lnTo>
                    <a:pt x="224" y="508"/>
                  </a:lnTo>
                  <a:lnTo>
                    <a:pt x="233" y="522"/>
                  </a:lnTo>
                  <a:lnTo>
                    <a:pt x="243" y="534"/>
                  </a:lnTo>
                  <a:lnTo>
                    <a:pt x="254" y="545"/>
                  </a:lnTo>
                  <a:lnTo>
                    <a:pt x="264" y="555"/>
                  </a:lnTo>
                  <a:lnTo>
                    <a:pt x="276" y="564"/>
                  </a:lnTo>
                  <a:lnTo>
                    <a:pt x="288" y="572"/>
                  </a:lnTo>
                  <a:lnTo>
                    <a:pt x="301" y="579"/>
                  </a:lnTo>
                  <a:lnTo>
                    <a:pt x="291" y="601"/>
                  </a:lnTo>
                  <a:lnTo>
                    <a:pt x="276" y="593"/>
                  </a:lnTo>
                  <a:lnTo>
                    <a:pt x="262" y="584"/>
                  </a:lnTo>
                  <a:lnTo>
                    <a:pt x="249" y="574"/>
                  </a:lnTo>
                  <a:lnTo>
                    <a:pt x="236" y="563"/>
                  </a:lnTo>
                  <a:lnTo>
                    <a:pt x="224" y="550"/>
                  </a:lnTo>
                  <a:lnTo>
                    <a:pt x="214" y="536"/>
                  </a:lnTo>
                  <a:lnTo>
                    <a:pt x="204" y="522"/>
                  </a:lnTo>
                  <a:lnTo>
                    <a:pt x="194" y="505"/>
                  </a:lnTo>
                  <a:lnTo>
                    <a:pt x="216" y="494"/>
                  </a:lnTo>
                  <a:close/>
                  <a:moveTo>
                    <a:pt x="301" y="579"/>
                  </a:moveTo>
                  <a:lnTo>
                    <a:pt x="315" y="584"/>
                  </a:lnTo>
                  <a:lnTo>
                    <a:pt x="330" y="589"/>
                  </a:lnTo>
                  <a:lnTo>
                    <a:pt x="345" y="592"/>
                  </a:lnTo>
                  <a:lnTo>
                    <a:pt x="362" y="594"/>
                  </a:lnTo>
                  <a:lnTo>
                    <a:pt x="378" y="596"/>
                  </a:lnTo>
                  <a:lnTo>
                    <a:pt x="395" y="596"/>
                  </a:lnTo>
                  <a:lnTo>
                    <a:pt x="413" y="595"/>
                  </a:lnTo>
                  <a:lnTo>
                    <a:pt x="432" y="593"/>
                  </a:lnTo>
                  <a:lnTo>
                    <a:pt x="436" y="617"/>
                  </a:lnTo>
                  <a:lnTo>
                    <a:pt x="415" y="619"/>
                  </a:lnTo>
                  <a:lnTo>
                    <a:pt x="395" y="620"/>
                  </a:lnTo>
                  <a:lnTo>
                    <a:pt x="376" y="620"/>
                  </a:lnTo>
                  <a:lnTo>
                    <a:pt x="357" y="619"/>
                  </a:lnTo>
                  <a:lnTo>
                    <a:pt x="340" y="617"/>
                  </a:lnTo>
                  <a:lnTo>
                    <a:pt x="323" y="613"/>
                  </a:lnTo>
                  <a:lnTo>
                    <a:pt x="307" y="607"/>
                  </a:lnTo>
                  <a:lnTo>
                    <a:pt x="291" y="601"/>
                  </a:lnTo>
                  <a:lnTo>
                    <a:pt x="301" y="579"/>
                  </a:lnTo>
                  <a:close/>
                  <a:moveTo>
                    <a:pt x="446" y="604"/>
                  </a:moveTo>
                  <a:lnTo>
                    <a:pt x="446" y="608"/>
                  </a:lnTo>
                  <a:lnTo>
                    <a:pt x="444" y="613"/>
                  </a:lnTo>
                  <a:lnTo>
                    <a:pt x="439" y="616"/>
                  </a:lnTo>
                  <a:lnTo>
                    <a:pt x="436" y="617"/>
                  </a:lnTo>
                  <a:lnTo>
                    <a:pt x="434" y="605"/>
                  </a:lnTo>
                  <a:lnTo>
                    <a:pt x="446" y="60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5" name="Freeform 742"/>
            <p:cNvSpPr>
              <a:spLocks/>
            </p:cNvSpPr>
            <p:nvPr/>
          </p:nvSpPr>
          <p:spPr bwMode="auto">
            <a:xfrm>
              <a:off x="3026" y="1725"/>
              <a:ext cx="78" cy="112"/>
            </a:xfrm>
            <a:custGeom>
              <a:avLst/>
              <a:gdLst>
                <a:gd name="T0" fmla="*/ 15 w 380"/>
                <a:gd name="T1" fmla="*/ 21 h 563"/>
                <a:gd name="T2" fmla="*/ 14 w 380"/>
                <a:gd name="T3" fmla="*/ 18 h 563"/>
                <a:gd name="T4" fmla="*/ 13 w 380"/>
                <a:gd name="T5" fmla="*/ 14 h 563"/>
                <a:gd name="T6" fmla="*/ 12 w 380"/>
                <a:gd name="T7" fmla="*/ 11 h 563"/>
                <a:gd name="T8" fmla="*/ 11 w 380"/>
                <a:gd name="T9" fmla="*/ 9 h 563"/>
                <a:gd name="T10" fmla="*/ 10 w 380"/>
                <a:gd name="T11" fmla="*/ 6 h 563"/>
                <a:gd name="T12" fmla="*/ 9 w 380"/>
                <a:gd name="T13" fmla="*/ 4 h 563"/>
                <a:gd name="T14" fmla="*/ 8 w 380"/>
                <a:gd name="T15" fmla="*/ 3 h 563"/>
                <a:gd name="T16" fmla="*/ 7 w 380"/>
                <a:gd name="T17" fmla="*/ 2 h 563"/>
                <a:gd name="T18" fmla="*/ 6 w 380"/>
                <a:gd name="T19" fmla="*/ 1 h 563"/>
                <a:gd name="T20" fmla="*/ 6 w 380"/>
                <a:gd name="T21" fmla="*/ 1 h 563"/>
                <a:gd name="T22" fmla="*/ 5 w 380"/>
                <a:gd name="T23" fmla="*/ 0 h 563"/>
                <a:gd name="T24" fmla="*/ 4 w 380"/>
                <a:gd name="T25" fmla="*/ 0 h 563"/>
                <a:gd name="T26" fmla="*/ 4 w 380"/>
                <a:gd name="T27" fmla="*/ 0 h 563"/>
                <a:gd name="T28" fmla="*/ 3 w 380"/>
                <a:gd name="T29" fmla="*/ 0 h 563"/>
                <a:gd name="T30" fmla="*/ 2 w 380"/>
                <a:gd name="T31" fmla="*/ 0 h 563"/>
                <a:gd name="T32" fmla="*/ 1 w 380"/>
                <a:gd name="T33" fmla="*/ 1 h 563"/>
                <a:gd name="T34" fmla="*/ 0 w 380"/>
                <a:gd name="T35" fmla="*/ 1 h 563"/>
                <a:gd name="T36" fmla="*/ 1 w 380"/>
                <a:gd name="T37" fmla="*/ 3 h 563"/>
                <a:gd name="T38" fmla="*/ 2 w 380"/>
                <a:gd name="T39" fmla="*/ 5 h 563"/>
                <a:gd name="T40" fmla="*/ 3 w 380"/>
                <a:gd name="T41" fmla="*/ 7 h 563"/>
                <a:gd name="T42" fmla="*/ 4 w 380"/>
                <a:gd name="T43" fmla="*/ 9 h 563"/>
                <a:gd name="T44" fmla="*/ 5 w 380"/>
                <a:gd name="T45" fmla="*/ 11 h 563"/>
                <a:gd name="T46" fmla="*/ 6 w 380"/>
                <a:gd name="T47" fmla="*/ 13 h 563"/>
                <a:gd name="T48" fmla="*/ 6 w 380"/>
                <a:gd name="T49" fmla="*/ 15 h 563"/>
                <a:gd name="T50" fmla="*/ 7 w 380"/>
                <a:gd name="T51" fmla="*/ 17 h 563"/>
                <a:gd name="T52" fmla="*/ 7 w 380"/>
                <a:gd name="T53" fmla="*/ 19 h 563"/>
                <a:gd name="T54" fmla="*/ 8 w 380"/>
                <a:gd name="T55" fmla="*/ 20 h 563"/>
                <a:gd name="T56" fmla="*/ 9 w 380"/>
                <a:gd name="T57" fmla="*/ 21 h 563"/>
                <a:gd name="T58" fmla="*/ 10 w 380"/>
                <a:gd name="T59" fmla="*/ 21 h 563"/>
                <a:gd name="T60" fmla="*/ 11 w 380"/>
                <a:gd name="T61" fmla="*/ 22 h 563"/>
                <a:gd name="T62" fmla="*/ 12 w 380"/>
                <a:gd name="T63" fmla="*/ 22 h 563"/>
                <a:gd name="T64" fmla="*/ 13 w 380"/>
                <a:gd name="T65" fmla="*/ 22 h 563"/>
                <a:gd name="T66" fmla="*/ 15 w 380"/>
                <a:gd name="T67" fmla="*/ 22 h 5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0"/>
                <a:gd name="T103" fmla="*/ 0 h 563"/>
                <a:gd name="T104" fmla="*/ 380 w 380"/>
                <a:gd name="T105" fmla="*/ 563 h 5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0" h="563">
                  <a:moveTo>
                    <a:pt x="380" y="560"/>
                  </a:moveTo>
                  <a:lnTo>
                    <a:pt x="377" y="537"/>
                  </a:lnTo>
                  <a:lnTo>
                    <a:pt x="372" y="503"/>
                  </a:lnTo>
                  <a:lnTo>
                    <a:pt x="362" y="461"/>
                  </a:lnTo>
                  <a:lnTo>
                    <a:pt x="350" y="412"/>
                  </a:lnTo>
                  <a:lnTo>
                    <a:pt x="335" y="358"/>
                  </a:lnTo>
                  <a:lnTo>
                    <a:pt x="316" y="301"/>
                  </a:lnTo>
                  <a:lnTo>
                    <a:pt x="307" y="272"/>
                  </a:lnTo>
                  <a:lnTo>
                    <a:pt x="296" y="244"/>
                  </a:lnTo>
                  <a:lnTo>
                    <a:pt x="284" y="215"/>
                  </a:lnTo>
                  <a:lnTo>
                    <a:pt x="272" y="188"/>
                  </a:lnTo>
                  <a:lnTo>
                    <a:pt x="259" y="161"/>
                  </a:lnTo>
                  <a:lnTo>
                    <a:pt x="246" y="136"/>
                  </a:lnTo>
                  <a:lnTo>
                    <a:pt x="232" y="112"/>
                  </a:lnTo>
                  <a:lnTo>
                    <a:pt x="217" y="91"/>
                  </a:lnTo>
                  <a:lnTo>
                    <a:pt x="202" y="70"/>
                  </a:lnTo>
                  <a:lnTo>
                    <a:pt x="187" y="52"/>
                  </a:lnTo>
                  <a:lnTo>
                    <a:pt x="178" y="44"/>
                  </a:lnTo>
                  <a:lnTo>
                    <a:pt x="171" y="37"/>
                  </a:lnTo>
                  <a:lnTo>
                    <a:pt x="162" y="29"/>
                  </a:lnTo>
                  <a:lnTo>
                    <a:pt x="153" y="24"/>
                  </a:lnTo>
                  <a:lnTo>
                    <a:pt x="145" y="17"/>
                  </a:lnTo>
                  <a:lnTo>
                    <a:pt x="136" y="13"/>
                  </a:lnTo>
                  <a:lnTo>
                    <a:pt x="127" y="9"/>
                  </a:lnTo>
                  <a:lnTo>
                    <a:pt x="118" y="6"/>
                  </a:lnTo>
                  <a:lnTo>
                    <a:pt x="109" y="3"/>
                  </a:lnTo>
                  <a:lnTo>
                    <a:pt x="99" y="1"/>
                  </a:lnTo>
                  <a:lnTo>
                    <a:pt x="91" y="0"/>
                  </a:lnTo>
                  <a:lnTo>
                    <a:pt x="81" y="0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2" y="7"/>
                  </a:lnTo>
                  <a:lnTo>
                    <a:pt x="41" y="11"/>
                  </a:lnTo>
                  <a:lnTo>
                    <a:pt x="31" y="15"/>
                  </a:lnTo>
                  <a:lnTo>
                    <a:pt x="21" y="22"/>
                  </a:lnTo>
                  <a:lnTo>
                    <a:pt x="11" y="29"/>
                  </a:lnTo>
                  <a:lnTo>
                    <a:pt x="0" y="37"/>
                  </a:lnTo>
                  <a:lnTo>
                    <a:pt x="17" y="63"/>
                  </a:lnTo>
                  <a:lnTo>
                    <a:pt x="33" y="90"/>
                  </a:lnTo>
                  <a:lnTo>
                    <a:pt x="50" y="116"/>
                  </a:lnTo>
                  <a:lnTo>
                    <a:pt x="65" y="143"/>
                  </a:lnTo>
                  <a:lnTo>
                    <a:pt x="79" y="169"/>
                  </a:lnTo>
                  <a:lnTo>
                    <a:pt x="93" y="196"/>
                  </a:lnTo>
                  <a:lnTo>
                    <a:pt x="105" y="222"/>
                  </a:lnTo>
                  <a:lnTo>
                    <a:pt x="117" y="249"/>
                  </a:lnTo>
                  <a:lnTo>
                    <a:pt x="127" y="276"/>
                  </a:lnTo>
                  <a:lnTo>
                    <a:pt x="137" y="301"/>
                  </a:lnTo>
                  <a:lnTo>
                    <a:pt x="146" y="328"/>
                  </a:lnTo>
                  <a:lnTo>
                    <a:pt x="154" y="355"/>
                  </a:lnTo>
                  <a:lnTo>
                    <a:pt x="161" y="381"/>
                  </a:lnTo>
                  <a:lnTo>
                    <a:pt x="167" y="407"/>
                  </a:lnTo>
                  <a:lnTo>
                    <a:pt x="172" y="434"/>
                  </a:lnTo>
                  <a:lnTo>
                    <a:pt x="176" y="460"/>
                  </a:lnTo>
                  <a:lnTo>
                    <a:pt x="185" y="474"/>
                  </a:lnTo>
                  <a:lnTo>
                    <a:pt x="193" y="488"/>
                  </a:lnTo>
                  <a:lnTo>
                    <a:pt x="202" y="500"/>
                  </a:lnTo>
                  <a:lnTo>
                    <a:pt x="213" y="512"/>
                  </a:lnTo>
                  <a:lnTo>
                    <a:pt x="222" y="522"/>
                  </a:lnTo>
                  <a:lnTo>
                    <a:pt x="234" y="530"/>
                  </a:lnTo>
                  <a:lnTo>
                    <a:pt x="246" y="539"/>
                  </a:lnTo>
                  <a:lnTo>
                    <a:pt x="258" y="546"/>
                  </a:lnTo>
                  <a:lnTo>
                    <a:pt x="271" y="551"/>
                  </a:lnTo>
                  <a:lnTo>
                    <a:pt x="285" y="556"/>
                  </a:lnTo>
                  <a:lnTo>
                    <a:pt x="299" y="560"/>
                  </a:lnTo>
                  <a:lnTo>
                    <a:pt x="314" y="562"/>
                  </a:lnTo>
                  <a:lnTo>
                    <a:pt x="329" y="563"/>
                  </a:lnTo>
                  <a:lnTo>
                    <a:pt x="346" y="563"/>
                  </a:lnTo>
                  <a:lnTo>
                    <a:pt x="363" y="562"/>
                  </a:lnTo>
                  <a:lnTo>
                    <a:pt x="380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6" name="Freeform 743"/>
            <p:cNvSpPr>
              <a:spLocks noEditPoints="1"/>
            </p:cNvSpPr>
            <p:nvPr/>
          </p:nvSpPr>
          <p:spPr bwMode="auto">
            <a:xfrm>
              <a:off x="3026" y="1721"/>
              <a:ext cx="82" cy="119"/>
            </a:xfrm>
            <a:custGeom>
              <a:avLst/>
              <a:gdLst>
                <a:gd name="T0" fmla="*/ 16 w 404"/>
                <a:gd name="T1" fmla="*/ 23 h 587"/>
                <a:gd name="T2" fmla="*/ 15 w 404"/>
                <a:gd name="T3" fmla="*/ 22 h 587"/>
                <a:gd name="T4" fmla="*/ 15 w 404"/>
                <a:gd name="T5" fmla="*/ 23 h 587"/>
                <a:gd name="T6" fmla="*/ 15 w 404"/>
                <a:gd name="T7" fmla="*/ 21 h 587"/>
                <a:gd name="T8" fmla="*/ 16 w 404"/>
                <a:gd name="T9" fmla="*/ 21 h 587"/>
                <a:gd name="T10" fmla="*/ 15 w 404"/>
                <a:gd name="T11" fmla="*/ 21 h 587"/>
                <a:gd name="T12" fmla="*/ 13 w 404"/>
                <a:gd name="T13" fmla="*/ 15 h 587"/>
                <a:gd name="T14" fmla="*/ 11 w 404"/>
                <a:gd name="T15" fmla="*/ 8 h 587"/>
                <a:gd name="T16" fmla="*/ 14 w 404"/>
                <a:gd name="T17" fmla="*/ 13 h 587"/>
                <a:gd name="T18" fmla="*/ 16 w 404"/>
                <a:gd name="T19" fmla="*/ 19 h 587"/>
                <a:gd name="T20" fmla="*/ 10 w 404"/>
                <a:gd name="T21" fmla="*/ 7 h 587"/>
                <a:gd name="T22" fmla="*/ 8 w 404"/>
                <a:gd name="T23" fmla="*/ 4 h 587"/>
                <a:gd name="T24" fmla="*/ 10 w 404"/>
                <a:gd name="T25" fmla="*/ 4 h 587"/>
                <a:gd name="T26" fmla="*/ 12 w 404"/>
                <a:gd name="T27" fmla="*/ 8 h 587"/>
                <a:gd name="T28" fmla="*/ 7 w 404"/>
                <a:gd name="T29" fmla="*/ 3 h 587"/>
                <a:gd name="T30" fmla="*/ 6 w 404"/>
                <a:gd name="T31" fmla="*/ 2 h 587"/>
                <a:gd name="T32" fmla="*/ 6 w 404"/>
                <a:gd name="T33" fmla="*/ 1 h 587"/>
                <a:gd name="T34" fmla="*/ 8 w 404"/>
                <a:gd name="T35" fmla="*/ 2 h 587"/>
                <a:gd name="T36" fmla="*/ 8 w 404"/>
                <a:gd name="T37" fmla="*/ 3 h 587"/>
                <a:gd name="T38" fmla="*/ 4 w 404"/>
                <a:gd name="T39" fmla="*/ 1 h 587"/>
                <a:gd name="T40" fmla="*/ 3 w 404"/>
                <a:gd name="T41" fmla="*/ 1 h 587"/>
                <a:gd name="T42" fmla="*/ 3 w 404"/>
                <a:gd name="T43" fmla="*/ 0 h 587"/>
                <a:gd name="T44" fmla="*/ 5 w 404"/>
                <a:gd name="T45" fmla="*/ 0 h 587"/>
                <a:gd name="T46" fmla="*/ 2 w 404"/>
                <a:gd name="T47" fmla="*/ 1 h 587"/>
                <a:gd name="T48" fmla="*/ 1 w 404"/>
                <a:gd name="T49" fmla="*/ 2 h 587"/>
                <a:gd name="T50" fmla="*/ 1 w 404"/>
                <a:gd name="T51" fmla="*/ 1 h 587"/>
                <a:gd name="T52" fmla="*/ 0 w 404"/>
                <a:gd name="T53" fmla="*/ 2 h 587"/>
                <a:gd name="T54" fmla="*/ 0 w 404"/>
                <a:gd name="T55" fmla="*/ 2 h 587"/>
                <a:gd name="T56" fmla="*/ 1 w 404"/>
                <a:gd name="T57" fmla="*/ 2 h 587"/>
                <a:gd name="T58" fmla="*/ 1 w 404"/>
                <a:gd name="T59" fmla="*/ 2 h 587"/>
                <a:gd name="T60" fmla="*/ 0 w 404"/>
                <a:gd name="T61" fmla="*/ 2 h 587"/>
                <a:gd name="T62" fmla="*/ 2 w 404"/>
                <a:gd name="T63" fmla="*/ 3 h 587"/>
                <a:gd name="T64" fmla="*/ 1 w 404"/>
                <a:gd name="T65" fmla="*/ 2 h 587"/>
                <a:gd name="T66" fmla="*/ 2 w 404"/>
                <a:gd name="T67" fmla="*/ 5 h 587"/>
                <a:gd name="T68" fmla="*/ 2 w 404"/>
                <a:gd name="T69" fmla="*/ 4 h 587"/>
                <a:gd name="T70" fmla="*/ 6 w 404"/>
                <a:gd name="T71" fmla="*/ 10 h 587"/>
                <a:gd name="T72" fmla="*/ 2 w 404"/>
                <a:gd name="T73" fmla="*/ 6 h 587"/>
                <a:gd name="T74" fmla="*/ 6 w 404"/>
                <a:gd name="T75" fmla="*/ 10 h 587"/>
                <a:gd name="T76" fmla="*/ 6 w 404"/>
                <a:gd name="T77" fmla="*/ 10 h 587"/>
                <a:gd name="T78" fmla="*/ 5 w 404"/>
                <a:gd name="T79" fmla="*/ 11 h 587"/>
                <a:gd name="T80" fmla="*/ 6 w 404"/>
                <a:gd name="T81" fmla="*/ 12 h 587"/>
                <a:gd name="T82" fmla="*/ 5 w 404"/>
                <a:gd name="T83" fmla="*/ 12 h 587"/>
                <a:gd name="T84" fmla="*/ 7 w 404"/>
                <a:gd name="T85" fmla="*/ 16 h 587"/>
                <a:gd name="T86" fmla="*/ 7 w 404"/>
                <a:gd name="T87" fmla="*/ 18 h 587"/>
                <a:gd name="T88" fmla="*/ 7 w 404"/>
                <a:gd name="T89" fmla="*/ 13 h 587"/>
                <a:gd name="T90" fmla="*/ 8 w 404"/>
                <a:gd name="T91" fmla="*/ 19 h 587"/>
                <a:gd name="T92" fmla="*/ 9 w 404"/>
                <a:gd name="T93" fmla="*/ 20 h 587"/>
                <a:gd name="T94" fmla="*/ 10 w 404"/>
                <a:gd name="T95" fmla="*/ 22 h 587"/>
                <a:gd name="T96" fmla="*/ 10 w 404"/>
                <a:gd name="T97" fmla="*/ 23 h 587"/>
                <a:gd name="T98" fmla="*/ 8 w 404"/>
                <a:gd name="T99" fmla="*/ 21 h 587"/>
                <a:gd name="T100" fmla="*/ 8 w 404"/>
                <a:gd name="T101" fmla="*/ 19 h 587"/>
                <a:gd name="T102" fmla="*/ 13 w 404"/>
                <a:gd name="T103" fmla="*/ 23 h 587"/>
                <a:gd name="T104" fmla="*/ 15 w 404"/>
                <a:gd name="T105" fmla="*/ 23 h 587"/>
                <a:gd name="T106" fmla="*/ 14 w 404"/>
                <a:gd name="T107" fmla="*/ 24 h 587"/>
                <a:gd name="T108" fmla="*/ 12 w 404"/>
                <a:gd name="T109" fmla="*/ 23 h 587"/>
                <a:gd name="T110" fmla="*/ 16 w 404"/>
                <a:gd name="T111" fmla="*/ 23 h 587"/>
                <a:gd name="T112" fmla="*/ 16 w 404"/>
                <a:gd name="T113" fmla="*/ 24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04"/>
                <a:gd name="T172" fmla="*/ 0 h 587"/>
                <a:gd name="T173" fmla="*/ 404 w 404"/>
                <a:gd name="T174" fmla="*/ 587 h 5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04" h="587">
                  <a:moveTo>
                    <a:pt x="380" y="573"/>
                  </a:moveTo>
                  <a:lnTo>
                    <a:pt x="380" y="573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80" y="573"/>
                  </a:moveTo>
                  <a:lnTo>
                    <a:pt x="379" y="562"/>
                  </a:lnTo>
                  <a:lnTo>
                    <a:pt x="377" y="547"/>
                  </a:lnTo>
                  <a:lnTo>
                    <a:pt x="401" y="542"/>
                  </a:lnTo>
                  <a:lnTo>
                    <a:pt x="403" y="558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77" y="547"/>
                  </a:moveTo>
                  <a:lnTo>
                    <a:pt x="375" y="537"/>
                  </a:lnTo>
                  <a:lnTo>
                    <a:pt x="373" y="527"/>
                  </a:lnTo>
                  <a:lnTo>
                    <a:pt x="372" y="518"/>
                  </a:lnTo>
                  <a:lnTo>
                    <a:pt x="370" y="508"/>
                  </a:lnTo>
                  <a:lnTo>
                    <a:pt x="393" y="502"/>
                  </a:lnTo>
                  <a:lnTo>
                    <a:pt x="395" y="515"/>
                  </a:lnTo>
                  <a:lnTo>
                    <a:pt x="398" y="526"/>
                  </a:lnTo>
                  <a:lnTo>
                    <a:pt x="400" y="535"/>
                  </a:lnTo>
                  <a:lnTo>
                    <a:pt x="401" y="542"/>
                  </a:lnTo>
                  <a:lnTo>
                    <a:pt x="377" y="547"/>
                  </a:lnTo>
                  <a:close/>
                  <a:moveTo>
                    <a:pt x="370" y="508"/>
                  </a:moveTo>
                  <a:lnTo>
                    <a:pt x="363" y="477"/>
                  </a:lnTo>
                  <a:lnTo>
                    <a:pt x="354" y="443"/>
                  </a:lnTo>
                  <a:lnTo>
                    <a:pt x="345" y="405"/>
                  </a:lnTo>
                  <a:lnTo>
                    <a:pt x="333" y="366"/>
                  </a:lnTo>
                  <a:lnTo>
                    <a:pt x="320" y="326"/>
                  </a:lnTo>
                  <a:lnTo>
                    <a:pt x="306" y="285"/>
                  </a:lnTo>
                  <a:lnTo>
                    <a:pt x="290" y="244"/>
                  </a:lnTo>
                  <a:lnTo>
                    <a:pt x="272" y="204"/>
                  </a:lnTo>
                  <a:lnTo>
                    <a:pt x="295" y="195"/>
                  </a:lnTo>
                  <a:lnTo>
                    <a:pt x="312" y="235"/>
                  </a:lnTo>
                  <a:lnTo>
                    <a:pt x="328" y="277"/>
                  </a:lnTo>
                  <a:lnTo>
                    <a:pt x="344" y="318"/>
                  </a:lnTo>
                  <a:lnTo>
                    <a:pt x="357" y="359"/>
                  </a:lnTo>
                  <a:lnTo>
                    <a:pt x="368" y="399"/>
                  </a:lnTo>
                  <a:lnTo>
                    <a:pt x="378" y="437"/>
                  </a:lnTo>
                  <a:lnTo>
                    <a:pt x="387" y="471"/>
                  </a:lnTo>
                  <a:lnTo>
                    <a:pt x="393" y="502"/>
                  </a:lnTo>
                  <a:lnTo>
                    <a:pt x="370" y="508"/>
                  </a:lnTo>
                  <a:close/>
                  <a:moveTo>
                    <a:pt x="272" y="204"/>
                  </a:moveTo>
                  <a:lnTo>
                    <a:pt x="256" y="171"/>
                  </a:lnTo>
                  <a:lnTo>
                    <a:pt x="239" y="140"/>
                  </a:lnTo>
                  <a:lnTo>
                    <a:pt x="229" y="124"/>
                  </a:lnTo>
                  <a:lnTo>
                    <a:pt x="220" y="110"/>
                  </a:lnTo>
                  <a:lnTo>
                    <a:pt x="211" y="97"/>
                  </a:lnTo>
                  <a:lnTo>
                    <a:pt x="201" y="86"/>
                  </a:lnTo>
                  <a:lnTo>
                    <a:pt x="219" y="69"/>
                  </a:lnTo>
                  <a:lnTo>
                    <a:pt x="230" y="82"/>
                  </a:lnTo>
                  <a:lnTo>
                    <a:pt x="240" y="96"/>
                  </a:lnTo>
                  <a:lnTo>
                    <a:pt x="250" y="112"/>
                  </a:lnTo>
                  <a:lnTo>
                    <a:pt x="259" y="127"/>
                  </a:lnTo>
                  <a:lnTo>
                    <a:pt x="278" y="160"/>
                  </a:lnTo>
                  <a:lnTo>
                    <a:pt x="295" y="195"/>
                  </a:lnTo>
                  <a:lnTo>
                    <a:pt x="272" y="204"/>
                  </a:lnTo>
                  <a:close/>
                  <a:moveTo>
                    <a:pt x="201" y="86"/>
                  </a:moveTo>
                  <a:lnTo>
                    <a:pt x="192" y="76"/>
                  </a:lnTo>
                  <a:lnTo>
                    <a:pt x="185" y="67"/>
                  </a:lnTo>
                  <a:lnTo>
                    <a:pt x="176" y="60"/>
                  </a:lnTo>
                  <a:lnTo>
                    <a:pt x="168" y="52"/>
                  </a:lnTo>
                  <a:lnTo>
                    <a:pt x="159" y="46"/>
                  </a:lnTo>
                  <a:lnTo>
                    <a:pt x="149" y="39"/>
                  </a:lnTo>
                  <a:lnTo>
                    <a:pt x="141" y="35"/>
                  </a:lnTo>
                  <a:lnTo>
                    <a:pt x="132" y="31"/>
                  </a:lnTo>
                  <a:lnTo>
                    <a:pt x="141" y="8"/>
                  </a:lnTo>
                  <a:lnTo>
                    <a:pt x="151" y="13"/>
                  </a:lnTo>
                  <a:lnTo>
                    <a:pt x="161" y="19"/>
                  </a:lnTo>
                  <a:lnTo>
                    <a:pt x="172" y="25"/>
                  </a:lnTo>
                  <a:lnTo>
                    <a:pt x="182" y="32"/>
                  </a:lnTo>
                  <a:lnTo>
                    <a:pt x="191" y="40"/>
                  </a:lnTo>
                  <a:lnTo>
                    <a:pt x="201" y="49"/>
                  </a:lnTo>
                  <a:lnTo>
                    <a:pt x="211" y="59"/>
                  </a:lnTo>
                  <a:lnTo>
                    <a:pt x="219" y="69"/>
                  </a:lnTo>
                  <a:lnTo>
                    <a:pt x="201" y="86"/>
                  </a:lnTo>
                  <a:close/>
                  <a:moveTo>
                    <a:pt x="132" y="31"/>
                  </a:moveTo>
                  <a:lnTo>
                    <a:pt x="122" y="28"/>
                  </a:lnTo>
                  <a:lnTo>
                    <a:pt x="114" y="26"/>
                  </a:lnTo>
                  <a:lnTo>
                    <a:pt x="105" y="25"/>
                  </a:lnTo>
                  <a:lnTo>
                    <a:pt x="95" y="25"/>
                  </a:lnTo>
                  <a:lnTo>
                    <a:pt x="85" y="26"/>
                  </a:lnTo>
                  <a:lnTo>
                    <a:pt x="76" y="27"/>
                  </a:lnTo>
                  <a:lnTo>
                    <a:pt x="66" y="31"/>
                  </a:lnTo>
                  <a:lnTo>
                    <a:pt x="56" y="35"/>
                  </a:lnTo>
                  <a:lnTo>
                    <a:pt x="45" y="12"/>
                  </a:lnTo>
                  <a:lnTo>
                    <a:pt x="58" y="8"/>
                  </a:lnTo>
                  <a:lnTo>
                    <a:pt x="70" y="4"/>
                  </a:lnTo>
                  <a:lnTo>
                    <a:pt x="82" y="1"/>
                  </a:lnTo>
                  <a:lnTo>
                    <a:pt x="94" y="0"/>
                  </a:lnTo>
                  <a:lnTo>
                    <a:pt x="106" y="0"/>
                  </a:lnTo>
                  <a:lnTo>
                    <a:pt x="118" y="2"/>
                  </a:lnTo>
                  <a:lnTo>
                    <a:pt x="129" y="5"/>
                  </a:lnTo>
                  <a:lnTo>
                    <a:pt x="141" y="8"/>
                  </a:lnTo>
                  <a:lnTo>
                    <a:pt x="132" y="31"/>
                  </a:lnTo>
                  <a:close/>
                  <a:moveTo>
                    <a:pt x="56" y="35"/>
                  </a:moveTo>
                  <a:lnTo>
                    <a:pt x="47" y="39"/>
                  </a:lnTo>
                  <a:lnTo>
                    <a:pt x="38" y="45"/>
                  </a:lnTo>
                  <a:lnTo>
                    <a:pt x="29" y="51"/>
                  </a:lnTo>
                  <a:lnTo>
                    <a:pt x="20" y="59"/>
                  </a:lnTo>
                  <a:lnTo>
                    <a:pt x="3" y="40"/>
                  </a:lnTo>
                  <a:lnTo>
                    <a:pt x="14" y="32"/>
                  </a:lnTo>
                  <a:lnTo>
                    <a:pt x="25" y="24"/>
                  </a:lnTo>
                  <a:lnTo>
                    <a:pt x="36" y="18"/>
                  </a:lnTo>
                  <a:lnTo>
                    <a:pt x="45" y="12"/>
                  </a:lnTo>
                  <a:lnTo>
                    <a:pt x="56" y="35"/>
                  </a:lnTo>
                  <a:close/>
                  <a:moveTo>
                    <a:pt x="1" y="55"/>
                  </a:moveTo>
                  <a:lnTo>
                    <a:pt x="0" y="51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3" y="40"/>
                  </a:lnTo>
                  <a:lnTo>
                    <a:pt x="12" y="49"/>
                  </a:lnTo>
                  <a:lnTo>
                    <a:pt x="1" y="55"/>
                  </a:lnTo>
                  <a:close/>
                  <a:moveTo>
                    <a:pt x="23" y="42"/>
                  </a:moveTo>
                  <a:lnTo>
                    <a:pt x="22" y="42"/>
                  </a:lnTo>
                  <a:lnTo>
                    <a:pt x="22" y="41"/>
                  </a:lnTo>
                  <a:lnTo>
                    <a:pt x="2" y="56"/>
                  </a:lnTo>
                  <a:lnTo>
                    <a:pt x="1" y="55"/>
                  </a:lnTo>
                  <a:lnTo>
                    <a:pt x="23" y="42"/>
                  </a:lnTo>
                  <a:close/>
                  <a:moveTo>
                    <a:pt x="22" y="41"/>
                  </a:moveTo>
                  <a:lnTo>
                    <a:pt x="22" y="42"/>
                  </a:lnTo>
                  <a:lnTo>
                    <a:pt x="12" y="49"/>
                  </a:lnTo>
                  <a:lnTo>
                    <a:pt x="22" y="41"/>
                  </a:lnTo>
                  <a:close/>
                  <a:moveTo>
                    <a:pt x="22" y="42"/>
                  </a:moveTo>
                  <a:lnTo>
                    <a:pt x="34" y="59"/>
                  </a:lnTo>
                  <a:lnTo>
                    <a:pt x="41" y="72"/>
                  </a:lnTo>
                  <a:lnTo>
                    <a:pt x="21" y="86"/>
                  </a:lnTo>
                  <a:lnTo>
                    <a:pt x="10" y="68"/>
                  </a:lnTo>
                  <a:lnTo>
                    <a:pt x="2" y="56"/>
                  </a:lnTo>
                  <a:lnTo>
                    <a:pt x="22" y="42"/>
                  </a:lnTo>
                  <a:close/>
                  <a:moveTo>
                    <a:pt x="41" y="72"/>
                  </a:moveTo>
                  <a:lnTo>
                    <a:pt x="50" y="85"/>
                  </a:lnTo>
                  <a:lnTo>
                    <a:pt x="61" y="102"/>
                  </a:lnTo>
                  <a:lnTo>
                    <a:pt x="39" y="115"/>
                  </a:lnTo>
                  <a:lnTo>
                    <a:pt x="31" y="102"/>
                  </a:lnTo>
                  <a:lnTo>
                    <a:pt x="21" y="86"/>
                  </a:lnTo>
                  <a:lnTo>
                    <a:pt x="41" y="72"/>
                  </a:lnTo>
                  <a:close/>
                  <a:moveTo>
                    <a:pt x="61" y="102"/>
                  </a:moveTo>
                  <a:lnTo>
                    <a:pt x="83" y="140"/>
                  </a:lnTo>
                  <a:lnTo>
                    <a:pt x="104" y="178"/>
                  </a:lnTo>
                  <a:lnTo>
                    <a:pt x="123" y="217"/>
                  </a:lnTo>
                  <a:lnTo>
                    <a:pt x="139" y="255"/>
                  </a:lnTo>
                  <a:lnTo>
                    <a:pt x="117" y="265"/>
                  </a:lnTo>
                  <a:lnTo>
                    <a:pt x="101" y="227"/>
                  </a:lnTo>
                  <a:lnTo>
                    <a:pt x="82" y="189"/>
                  </a:lnTo>
                  <a:lnTo>
                    <a:pt x="62" y="151"/>
                  </a:lnTo>
                  <a:lnTo>
                    <a:pt x="39" y="115"/>
                  </a:lnTo>
                  <a:lnTo>
                    <a:pt x="61" y="102"/>
                  </a:lnTo>
                  <a:close/>
                  <a:moveTo>
                    <a:pt x="139" y="255"/>
                  </a:moveTo>
                  <a:lnTo>
                    <a:pt x="141" y="256"/>
                  </a:lnTo>
                  <a:lnTo>
                    <a:pt x="118" y="265"/>
                  </a:lnTo>
                  <a:lnTo>
                    <a:pt x="117" y="265"/>
                  </a:lnTo>
                  <a:lnTo>
                    <a:pt x="139" y="255"/>
                  </a:lnTo>
                  <a:close/>
                  <a:moveTo>
                    <a:pt x="141" y="256"/>
                  </a:moveTo>
                  <a:lnTo>
                    <a:pt x="146" y="269"/>
                  </a:lnTo>
                  <a:lnTo>
                    <a:pt x="152" y="286"/>
                  </a:lnTo>
                  <a:lnTo>
                    <a:pt x="130" y="295"/>
                  </a:lnTo>
                  <a:lnTo>
                    <a:pt x="124" y="281"/>
                  </a:lnTo>
                  <a:lnTo>
                    <a:pt x="118" y="265"/>
                  </a:lnTo>
                  <a:lnTo>
                    <a:pt x="141" y="256"/>
                  </a:lnTo>
                  <a:close/>
                  <a:moveTo>
                    <a:pt x="152" y="286"/>
                  </a:moveTo>
                  <a:lnTo>
                    <a:pt x="158" y="302"/>
                  </a:lnTo>
                  <a:lnTo>
                    <a:pt x="163" y="317"/>
                  </a:lnTo>
                  <a:lnTo>
                    <a:pt x="141" y="324"/>
                  </a:lnTo>
                  <a:lnTo>
                    <a:pt x="135" y="309"/>
                  </a:lnTo>
                  <a:lnTo>
                    <a:pt x="130" y="295"/>
                  </a:lnTo>
                  <a:lnTo>
                    <a:pt x="152" y="286"/>
                  </a:lnTo>
                  <a:close/>
                  <a:moveTo>
                    <a:pt x="163" y="317"/>
                  </a:moveTo>
                  <a:lnTo>
                    <a:pt x="175" y="356"/>
                  </a:lnTo>
                  <a:lnTo>
                    <a:pt x="186" y="394"/>
                  </a:lnTo>
                  <a:lnTo>
                    <a:pt x="195" y="432"/>
                  </a:lnTo>
                  <a:lnTo>
                    <a:pt x="200" y="470"/>
                  </a:lnTo>
                  <a:lnTo>
                    <a:pt x="176" y="473"/>
                  </a:lnTo>
                  <a:lnTo>
                    <a:pt x="170" y="437"/>
                  </a:lnTo>
                  <a:lnTo>
                    <a:pt x="162" y="400"/>
                  </a:lnTo>
                  <a:lnTo>
                    <a:pt x="152" y="362"/>
                  </a:lnTo>
                  <a:lnTo>
                    <a:pt x="141" y="324"/>
                  </a:lnTo>
                  <a:lnTo>
                    <a:pt x="163" y="317"/>
                  </a:lnTo>
                  <a:close/>
                  <a:moveTo>
                    <a:pt x="177" y="478"/>
                  </a:moveTo>
                  <a:lnTo>
                    <a:pt x="176" y="475"/>
                  </a:lnTo>
                  <a:lnTo>
                    <a:pt x="176" y="473"/>
                  </a:lnTo>
                  <a:lnTo>
                    <a:pt x="188" y="472"/>
                  </a:lnTo>
                  <a:lnTo>
                    <a:pt x="177" y="478"/>
                  </a:lnTo>
                  <a:close/>
                  <a:moveTo>
                    <a:pt x="199" y="467"/>
                  </a:moveTo>
                  <a:lnTo>
                    <a:pt x="206" y="480"/>
                  </a:lnTo>
                  <a:lnTo>
                    <a:pt x="215" y="493"/>
                  </a:lnTo>
                  <a:lnTo>
                    <a:pt x="224" y="505"/>
                  </a:lnTo>
                  <a:lnTo>
                    <a:pt x="232" y="515"/>
                  </a:lnTo>
                  <a:lnTo>
                    <a:pt x="243" y="524"/>
                  </a:lnTo>
                  <a:lnTo>
                    <a:pt x="253" y="533"/>
                  </a:lnTo>
                  <a:lnTo>
                    <a:pt x="264" y="540"/>
                  </a:lnTo>
                  <a:lnTo>
                    <a:pt x="276" y="547"/>
                  </a:lnTo>
                  <a:lnTo>
                    <a:pt x="265" y="568"/>
                  </a:lnTo>
                  <a:lnTo>
                    <a:pt x="252" y="561"/>
                  </a:lnTo>
                  <a:lnTo>
                    <a:pt x="239" y="553"/>
                  </a:lnTo>
                  <a:lnTo>
                    <a:pt x="227" y="544"/>
                  </a:lnTo>
                  <a:lnTo>
                    <a:pt x="216" y="533"/>
                  </a:lnTo>
                  <a:lnTo>
                    <a:pt x="205" y="521"/>
                  </a:lnTo>
                  <a:lnTo>
                    <a:pt x="196" y="508"/>
                  </a:lnTo>
                  <a:lnTo>
                    <a:pt x="186" y="493"/>
                  </a:lnTo>
                  <a:lnTo>
                    <a:pt x="177" y="478"/>
                  </a:lnTo>
                  <a:lnTo>
                    <a:pt x="199" y="467"/>
                  </a:lnTo>
                  <a:close/>
                  <a:moveTo>
                    <a:pt x="276" y="547"/>
                  </a:moveTo>
                  <a:lnTo>
                    <a:pt x="287" y="552"/>
                  </a:lnTo>
                  <a:lnTo>
                    <a:pt x="300" y="556"/>
                  </a:lnTo>
                  <a:lnTo>
                    <a:pt x="314" y="560"/>
                  </a:lnTo>
                  <a:lnTo>
                    <a:pt x="328" y="562"/>
                  </a:lnTo>
                  <a:lnTo>
                    <a:pt x="343" y="563"/>
                  </a:lnTo>
                  <a:lnTo>
                    <a:pt x="358" y="563"/>
                  </a:lnTo>
                  <a:lnTo>
                    <a:pt x="374" y="562"/>
                  </a:lnTo>
                  <a:lnTo>
                    <a:pt x="391" y="560"/>
                  </a:lnTo>
                  <a:lnTo>
                    <a:pt x="394" y="583"/>
                  </a:lnTo>
                  <a:lnTo>
                    <a:pt x="376" y="586"/>
                  </a:lnTo>
                  <a:lnTo>
                    <a:pt x="358" y="587"/>
                  </a:lnTo>
                  <a:lnTo>
                    <a:pt x="340" y="587"/>
                  </a:lnTo>
                  <a:lnTo>
                    <a:pt x="324" y="586"/>
                  </a:lnTo>
                  <a:lnTo>
                    <a:pt x="309" y="583"/>
                  </a:lnTo>
                  <a:lnTo>
                    <a:pt x="294" y="579"/>
                  </a:lnTo>
                  <a:lnTo>
                    <a:pt x="279" y="575"/>
                  </a:lnTo>
                  <a:lnTo>
                    <a:pt x="265" y="568"/>
                  </a:lnTo>
                  <a:lnTo>
                    <a:pt x="276" y="547"/>
                  </a:lnTo>
                  <a:close/>
                  <a:moveTo>
                    <a:pt x="404" y="571"/>
                  </a:moveTo>
                  <a:lnTo>
                    <a:pt x="404" y="575"/>
                  </a:lnTo>
                  <a:lnTo>
                    <a:pt x="402" y="579"/>
                  </a:lnTo>
                  <a:lnTo>
                    <a:pt x="398" y="582"/>
                  </a:lnTo>
                  <a:lnTo>
                    <a:pt x="394" y="583"/>
                  </a:lnTo>
                  <a:lnTo>
                    <a:pt x="392" y="572"/>
                  </a:lnTo>
                  <a:lnTo>
                    <a:pt x="404" y="57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7" name="Freeform 744"/>
            <p:cNvSpPr>
              <a:spLocks/>
            </p:cNvSpPr>
            <p:nvPr/>
          </p:nvSpPr>
          <p:spPr bwMode="auto">
            <a:xfrm>
              <a:off x="2998" y="1732"/>
              <a:ext cx="70" cy="104"/>
            </a:xfrm>
            <a:custGeom>
              <a:avLst/>
              <a:gdLst>
                <a:gd name="T0" fmla="*/ 14 w 345"/>
                <a:gd name="T1" fmla="*/ 20 h 534"/>
                <a:gd name="T2" fmla="*/ 13 w 345"/>
                <a:gd name="T3" fmla="*/ 17 h 534"/>
                <a:gd name="T4" fmla="*/ 12 w 345"/>
                <a:gd name="T5" fmla="*/ 13 h 534"/>
                <a:gd name="T6" fmla="*/ 11 w 345"/>
                <a:gd name="T7" fmla="*/ 10 h 534"/>
                <a:gd name="T8" fmla="*/ 10 w 345"/>
                <a:gd name="T9" fmla="*/ 8 h 534"/>
                <a:gd name="T10" fmla="*/ 9 w 345"/>
                <a:gd name="T11" fmla="*/ 6 h 534"/>
                <a:gd name="T12" fmla="*/ 8 w 345"/>
                <a:gd name="T13" fmla="*/ 4 h 534"/>
                <a:gd name="T14" fmla="*/ 7 w 345"/>
                <a:gd name="T15" fmla="*/ 3 h 534"/>
                <a:gd name="T16" fmla="*/ 6 w 345"/>
                <a:gd name="T17" fmla="*/ 1 h 534"/>
                <a:gd name="T18" fmla="*/ 5 w 345"/>
                <a:gd name="T19" fmla="*/ 1 h 534"/>
                <a:gd name="T20" fmla="*/ 5 w 345"/>
                <a:gd name="T21" fmla="*/ 0 h 534"/>
                <a:gd name="T22" fmla="*/ 4 w 345"/>
                <a:gd name="T23" fmla="*/ 0 h 534"/>
                <a:gd name="T24" fmla="*/ 3 w 345"/>
                <a:gd name="T25" fmla="*/ 0 h 534"/>
                <a:gd name="T26" fmla="*/ 3 w 345"/>
                <a:gd name="T27" fmla="*/ 0 h 534"/>
                <a:gd name="T28" fmla="*/ 2 w 345"/>
                <a:gd name="T29" fmla="*/ 0 h 534"/>
                <a:gd name="T30" fmla="*/ 1 w 345"/>
                <a:gd name="T31" fmla="*/ 1 h 534"/>
                <a:gd name="T32" fmla="*/ 0 w 345"/>
                <a:gd name="T33" fmla="*/ 1 h 534"/>
                <a:gd name="T34" fmla="*/ 1 w 345"/>
                <a:gd name="T35" fmla="*/ 2 h 534"/>
                <a:gd name="T36" fmla="*/ 2 w 345"/>
                <a:gd name="T37" fmla="*/ 4 h 534"/>
                <a:gd name="T38" fmla="*/ 3 w 345"/>
                <a:gd name="T39" fmla="*/ 6 h 534"/>
                <a:gd name="T40" fmla="*/ 4 w 345"/>
                <a:gd name="T41" fmla="*/ 8 h 534"/>
                <a:gd name="T42" fmla="*/ 5 w 345"/>
                <a:gd name="T43" fmla="*/ 10 h 534"/>
                <a:gd name="T44" fmla="*/ 5 w 345"/>
                <a:gd name="T45" fmla="*/ 12 h 534"/>
                <a:gd name="T46" fmla="*/ 6 w 345"/>
                <a:gd name="T47" fmla="*/ 14 h 534"/>
                <a:gd name="T48" fmla="*/ 6 w 345"/>
                <a:gd name="T49" fmla="*/ 16 h 534"/>
                <a:gd name="T50" fmla="*/ 7 w 345"/>
                <a:gd name="T51" fmla="*/ 18 h 534"/>
                <a:gd name="T52" fmla="*/ 7 w 345"/>
                <a:gd name="T53" fmla="*/ 19 h 534"/>
                <a:gd name="T54" fmla="*/ 8 w 345"/>
                <a:gd name="T55" fmla="*/ 19 h 534"/>
                <a:gd name="T56" fmla="*/ 9 w 345"/>
                <a:gd name="T57" fmla="*/ 20 h 534"/>
                <a:gd name="T58" fmla="*/ 10 w 345"/>
                <a:gd name="T59" fmla="*/ 21 h 534"/>
                <a:gd name="T60" fmla="*/ 11 w 345"/>
                <a:gd name="T61" fmla="*/ 21 h 534"/>
                <a:gd name="T62" fmla="*/ 12 w 345"/>
                <a:gd name="T63" fmla="*/ 21 h 534"/>
                <a:gd name="T64" fmla="*/ 13 w 345"/>
                <a:gd name="T65" fmla="*/ 21 h 5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5"/>
                <a:gd name="T100" fmla="*/ 0 h 534"/>
                <a:gd name="T101" fmla="*/ 345 w 345"/>
                <a:gd name="T102" fmla="*/ 534 h 5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5" h="534">
                  <a:moveTo>
                    <a:pt x="345" y="530"/>
                  </a:moveTo>
                  <a:lnTo>
                    <a:pt x="343" y="509"/>
                  </a:lnTo>
                  <a:lnTo>
                    <a:pt x="336" y="476"/>
                  </a:lnTo>
                  <a:lnTo>
                    <a:pt x="329" y="436"/>
                  </a:lnTo>
                  <a:lnTo>
                    <a:pt x="317" y="390"/>
                  </a:lnTo>
                  <a:lnTo>
                    <a:pt x="304" y="339"/>
                  </a:lnTo>
                  <a:lnTo>
                    <a:pt x="287" y="286"/>
                  </a:lnTo>
                  <a:lnTo>
                    <a:pt x="278" y="259"/>
                  </a:lnTo>
                  <a:lnTo>
                    <a:pt x="267" y="231"/>
                  </a:lnTo>
                  <a:lnTo>
                    <a:pt x="257" y="205"/>
                  </a:lnTo>
                  <a:lnTo>
                    <a:pt x="246" y="178"/>
                  </a:lnTo>
                  <a:lnTo>
                    <a:pt x="235" y="153"/>
                  </a:lnTo>
                  <a:lnTo>
                    <a:pt x="222" y="130"/>
                  </a:lnTo>
                  <a:lnTo>
                    <a:pt x="210" y="108"/>
                  </a:lnTo>
                  <a:lnTo>
                    <a:pt x="196" y="86"/>
                  </a:lnTo>
                  <a:lnTo>
                    <a:pt x="183" y="68"/>
                  </a:lnTo>
                  <a:lnTo>
                    <a:pt x="169" y="51"/>
                  </a:lnTo>
                  <a:lnTo>
                    <a:pt x="154" y="36"/>
                  </a:lnTo>
                  <a:lnTo>
                    <a:pt x="139" y="23"/>
                  </a:lnTo>
                  <a:lnTo>
                    <a:pt x="131" y="17"/>
                  </a:lnTo>
                  <a:lnTo>
                    <a:pt x="122" y="13"/>
                  </a:lnTo>
                  <a:lnTo>
                    <a:pt x="115" y="9"/>
                  </a:lnTo>
                  <a:lnTo>
                    <a:pt x="107" y="5"/>
                  </a:lnTo>
                  <a:lnTo>
                    <a:pt x="99" y="3"/>
                  </a:lnTo>
                  <a:lnTo>
                    <a:pt x="90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1"/>
                  </a:lnTo>
                  <a:lnTo>
                    <a:pt x="56" y="3"/>
                  </a:lnTo>
                  <a:lnTo>
                    <a:pt x="47" y="5"/>
                  </a:lnTo>
                  <a:lnTo>
                    <a:pt x="37" y="10"/>
                  </a:lnTo>
                  <a:lnTo>
                    <a:pt x="29" y="14"/>
                  </a:lnTo>
                  <a:lnTo>
                    <a:pt x="19" y="19"/>
                  </a:lnTo>
                  <a:lnTo>
                    <a:pt x="10" y="27"/>
                  </a:lnTo>
                  <a:lnTo>
                    <a:pt x="0" y="35"/>
                  </a:lnTo>
                  <a:lnTo>
                    <a:pt x="17" y="59"/>
                  </a:lnTo>
                  <a:lnTo>
                    <a:pt x="32" y="84"/>
                  </a:lnTo>
                  <a:lnTo>
                    <a:pt x="46" y="109"/>
                  </a:lnTo>
                  <a:lnTo>
                    <a:pt x="60" y="134"/>
                  </a:lnTo>
                  <a:lnTo>
                    <a:pt x="73" y="160"/>
                  </a:lnTo>
                  <a:lnTo>
                    <a:pt x="85" y="185"/>
                  </a:lnTo>
                  <a:lnTo>
                    <a:pt x="97" y="210"/>
                  </a:lnTo>
                  <a:lnTo>
                    <a:pt x="107" y="235"/>
                  </a:lnTo>
                  <a:lnTo>
                    <a:pt x="117" y="260"/>
                  </a:lnTo>
                  <a:lnTo>
                    <a:pt x="126" y="286"/>
                  </a:lnTo>
                  <a:lnTo>
                    <a:pt x="134" y="311"/>
                  </a:lnTo>
                  <a:lnTo>
                    <a:pt x="142" y="336"/>
                  </a:lnTo>
                  <a:lnTo>
                    <a:pt x="148" y="362"/>
                  </a:lnTo>
                  <a:lnTo>
                    <a:pt x="154" y="387"/>
                  </a:lnTo>
                  <a:lnTo>
                    <a:pt x="158" y="411"/>
                  </a:lnTo>
                  <a:lnTo>
                    <a:pt x="162" y="436"/>
                  </a:lnTo>
                  <a:lnTo>
                    <a:pt x="169" y="449"/>
                  </a:lnTo>
                  <a:lnTo>
                    <a:pt x="178" y="462"/>
                  </a:lnTo>
                  <a:lnTo>
                    <a:pt x="185" y="474"/>
                  </a:lnTo>
                  <a:lnTo>
                    <a:pt x="195" y="485"/>
                  </a:lnTo>
                  <a:lnTo>
                    <a:pt x="205" y="495"/>
                  </a:lnTo>
                  <a:lnTo>
                    <a:pt x="214" y="503"/>
                  </a:lnTo>
                  <a:lnTo>
                    <a:pt x="225" y="511"/>
                  </a:lnTo>
                  <a:lnTo>
                    <a:pt x="236" y="516"/>
                  </a:lnTo>
                  <a:lnTo>
                    <a:pt x="248" y="522"/>
                  </a:lnTo>
                  <a:lnTo>
                    <a:pt x="260" y="526"/>
                  </a:lnTo>
                  <a:lnTo>
                    <a:pt x="273" y="529"/>
                  </a:lnTo>
                  <a:lnTo>
                    <a:pt x="286" y="531"/>
                  </a:lnTo>
                  <a:lnTo>
                    <a:pt x="300" y="534"/>
                  </a:lnTo>
                  <a:lnTo>
                    <a:pt x="315" y="534"/>
                  </a:lnTo>
                  <a:lnTo>
                    <a:pt x="330" y="532"/>
                  </a:lnTo>
                  <a:lnTo>
                    <a:pt x="345" y="5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8" name="Freeform 745"/>
            <p:cNvSpPr>
              <a:spLocks noEditPoints="1"/>
            </p:cNvSpPr>
            <p:nvPr/>
          </p:nvSpPr>
          <p:spPr bwMode="auto">
            <a:xfrm>
              <a:off x="2998" y="1725"/>
              <a:ext cx="70" cy="112"/>
            </a:xfrm>
            <a:custGeom>
              <a:avLst/>
              <a:gdLst>
                <a:gd name="T0" fmla="*/ 14 w 368"/>
                <a:gd name="T1" fmla="*/ 22 h 557"/>
                <a:gd name="T2" fmla="*/ 13 w 368"/>
                <a:gd name="T3" fmla="*/ 21 h 557"/>
                <a:gd name="T4" fmla="*/ 13 w 368"/>
                <a:gd name="T5" fmla="*/ 22 h 557"/>
                <a:gd name="T6" fmla="*/ 13 w 368"/>
                <a:gd name="T7" fmla="*/ 20 h 557"/>
                <a:gd name="T8" fmla="*/ 14 w 368"/>
                <a:gd name="T9" fmla="*/ 20 h 557"/>
                <a:gd name="T10" fmla="*/ 13 w 368"/>
                <a:gd name="T11" fmla="*/ 20 h 557"/>
                <a:gd name="T12" fmla="*/ 12 w 368"/>
                <a:gd name="T13" fmla="*/ 14 h 557"/>
                <a:gd name="T14" fmla="*/ 10 w 368"/>
                <a:gd name="T15" fmla="*/ 8 h 557"/>
                <a:gd name="T16" fmla="*/ 12 w 368"/>
                <a:gd name="T17" fmla="*/ 12 h 557"/>
                <a:gd name="T18" fmla="*/ 14 w 368"/>
                <a:gd name="T19" fmla="*/ 18 h 557"/>
                <a:gd name="T20" fmla="*/ 9 w 368"/>
                <a:gd name="T21" fmla="*/ 6 h 557"/>
                <a:gd name="T22" fmla="*/ 7 w 368"/>
                <a:gd name="T23" fmla="*/ 3 h 557"/>
                <a:gd name="T24" fmla="*/ 8 w 368"/>
                <a:gd name="T25" fmla="*/ 3 h 557"/>
                <a:gd name="T26" fmla="*/ 10 w 368"/>
                <a:gd name="T27" fmla="*/ 6 h 557"/>
                <a:gd name="T28" fmla="*/ 7 w 368"/>
                <a:gd name="T29" fmla="*/ 3 h 557"/>
                <a:gd name="T30" fmla="*/ 5 w 368"/>
                <a:gd name="T31" fmla="*/ 1 h 557"/>
                <a:gd name="T32" fmla="*/ 5 w 368"/>
                <a:gd name="T33" fmla="*/ 0 h 557"/>
                <a:gd name="T34" fmla="*/ 7 w 368"/>
                <a:gd name="T35" fmla="*/ 1 h 557"/>
                <a:gd name="T36" fmla="*/ 7 w 368"/>
                <a:gd name="T37" fmla="*/ 3 h 557"/>
                <a:gd name="T38" fmla="*/ 4 w 368"/>
                <a:gd name="T39" fmla="*/ 1 h 557"/>
                <a:gd name="T40" fmla="*/ 2 w 368"/>
                <a:gd name="T41" fmla="*/ 1 h 557"/>
                <a:gd name="T42" fmla="*/ 3 w 368"/>
                <a:gd name="T43" fmla="*/ 0 h 557"/>
                <a:gd name="T44" fmla="*/ 4 w 368"/>
                <a:gd name="T45" fmla="*/ 0 h 557"/>
                <a:gd name="T46" fmla="*/ 2 w 368"/>
                <a:gd name="T47" fmla="*/ 1 h 557"/>
                <a:gd name="T48" fmla="*/ 1 w 368"/>
                <a:gd name="T49" fmla="*/ 2 h 557"/>
                <a:gd name="T50" fmla="*/ 1 w 368"/>
                <a:gd name="T51" fmla="*/ 1 h 557"/>
                <a:gd name="T52" fmla="*/ 0 w 368"/>
                <a:gd name="T53" fmla="*/ 2 h 557"/>
                <a:gd name="T54" fmla="*/ 0 w 368"/>
                <a:gd name="T55" fmla="*/ 2 h 557"/>
                <a:gd name="T56" fmla="*/ 1 w 368"/>
                <a:gd name="T57" fmla="*/ 2 h 557"/>
                <a:gd name="T58" fmla="*/ 1 w 368"/>
                <a:gd name="T59" fmla="*/ 2 h 557"/>
                <a:gd name="T60" fmla="*/ 0 w 368"/>
                <a:gd name="T61" fmla="*/ 2 h 557"/>
                <a:gd name="T62" fmla="*/ 2 w 368"/>
                <a:gd name="T63" fmla="*/ 3 h 557"/>
                <a:gd name="T64" fmla="*/ 1 w 368"/>
                <a:gd name="T65" fmla="*/ 2 h 557"/>
                <a:gd name="T66" fmla="*/ 1 w 368"/>
                <a:gd name="T67" fmla="*/ 4 h 557"/>
                <a:gd name="T68" fmla="*/ 2 w 368"/>
                <a:gd name="T69" fmla="*/ 4 h 557"/>
                <a:gd name="T70" fmla="*/ 5 w 368"/>
                <a:gd name="T71" fmla="*/ 10 h 557"/>
                <a:gd name="T72" fmla="*/ 2 w 368"/>
                <a:gd name="T73" fmla="*/ 6 h 557"/>
                <a:gd name="T74" fmla="*/ 5 w 368"/>
                <a:gd name="T75" fmla="*/ 10 h 557"/>
                <a:gd name="T76" fmla="*/ 4 w 368"/>
                <a:gd name="T77" fmla="*/ 10 h 557"/>
                <a:gd name="T78" fmla="*/ 5 w 368"/>
                <a:gd name="T79" fmla="*/ 10 h 557"/>
                <a:gd name="T80" fmla="*/ 6 w 368"/>
                <a:gd name="T81" fmla="*/ 11 h 557"/>
                <a:gd name="T82" fmla="*/ 5 w 368"/>
                <a:gd name="T83" fmla="*/ 10 h 557"/>
                <a:gd name="T84" fmla="*/ 5 w 368"/>
                <a:gd name="T85" fmla="*/ 12 h 557"/>
                <a:gd name="T86" fmla="*/ 6 w 368"/>
                <a:gd name="T87" fmla="*/ 12 h 557"/>
                <a:gd name="T88" fmla="*/ 7 w 368"/>
                <a:gd name="T89" fmla="*/ 18 h 557"/>
                <a:gd name="T90" fmla="*/ 6 w 368"/>
                <a:gd name="T91" fmla="*/ 14 h 557"/>
                <a:gd name="T92" fmla="*/ 6 w 368"/>
                <a:gd name="T93" fmla="*/ 18 h 557"/>
                <a:gd name="T94" fmla="*/ 7 w 368"/>
                <a:gd name="T95" fmla="*/ 18 h 557"/>
                <a:gd name="T96" fmla="*/ 8 w 368"/>
                <a:gd name="T97" fmla="*/ 20 h 557"/>
                <a:gd name="T98" fmla="*/ 10 w 368"/>
                <a:gd name="T99" fmla="*/ 21 h 557"/>
                <a:gd name="T100" fmla="*/ 8 w 368"/>
                <a:gd name="T101" fmla="*/ 21 h 557"/>
                <a:gd name="T102" fmla="*/ 7 w 368"/>
                <a:gd name="T103" fmla="*/ 19 h 557"/>
                <a:gd name="T104" fmla="*/ 10 w 368"/>
                <a:gd name="T105" fmla="*/ 21 h 557"/>
                <a:gd name="T106" fmla="*/ 12 w 368"/>
                <a:gd name="T107" fmla="*/ 22 h 557"/>
                <a:gd name="T108" fmla="*/ 14 w 368"/>
                <a:gd name="T109" fmla="*/ 22 h 557"/>
                <a:gd name="T110" fmla="*/ 12 w 368"/>
                <a:gd name="T111" fmla="*/ 23 h 557"/>
                <a:gd name="T112" fmla="*/ 10 w 368"/>
                <a:gd name="T113" fmla="*/ 22 h 557"/>
                <a:gd name="T114" fmla="*/ 14 w 368"/>
                <a:gd name="T115" fmla="*/ 22 h 557"/>
                <a:gd name="T116" fmla="*/ 14 w 368"/>
                <a:gd name="T117" fmla="*/ 22 h 5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68"/>
                <a:gd name="T178" fmla="*/ 0 h 557"/>
                <a:gd name="T179" fmla="*/ 368 w 368"/>
                <a:gd name="T180" fmla="*/ 557 h 55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68" h="557">
                  <a:moveTo>
                    <a:pt x="344" y="543"/>
                  </a:moveTo>
                  <a:lnTo>
                    <a:pt x="344" y="542"/>
                  </a:lnTo>
                  <a:lnTo>
                    <a:pt x="368" y="541"/>
                  </a:lnTo>
                  <a:lnTo>
                    <a:pt x="344" y="543"/>
                  </a:lnTo>
                  <a:close/>
                  <a:moveTo>
                    <a:pt x="344" y="542"/>
                  </a:moveTo>
                  <a:lnTo>
                    <a:pt x="343" y="534"/>
                  </a:lnTo>
                  <a:lnTo>
                    <a:pt x="341" y="519"/>
                  </a:lnTo>
                  <a:lnTo>
                    <a:pt x="365" y="514"/>
                  </a:lnTo>
                  <a:lnTo>
                    <a:pt x="367" y="528"/>
                  </a:lnTo>
                  <a:lnTo>
                    <a:pt x="368" y="541"/>
                  </a:lnTo>
                  <a:lnTo>
                    <a:pt x="344" y="542"/>
                  </a:lnTo>
                  <a:close/>
                  <a:moveTo>
                    <a:pt x="341" y="519"/>
                  </a:moveTo>
                  <a:lnTo>
                    <a:pt x="339" y="509"/>
                  </a:lnTo>
                  <a:lnTo>
                    <a:pt x="338" y="499"/>
                  </a:lnTo>
                  <a:lnTo>
                    <a:pt x="335" y="490"/>
                  </a:lnTo>
                  <a:lnTo>
                    <a:pt x="334" y="482"/>
                  </a:lnTo>
                  <a:lnTo>
                    <a:pt x="358" y="476"/>
                  </a:lnTo>
                  <a:lnTo>
                    <a:pt x="360" y="489"/>
                  </a:lnTo>
                  <a:lnTo>
                    <a:pt x="362" y="499"/>
                  </a:lnTo>
                  <a:lnTo>
                    <a:pt x="364" y="508"/>
                  </a:lnTo>
                  <a:lnTo>
                    <a:pt x="365" y="514"/>
                  </a:lnTo>
                  <a:lnTo>
                    <a:pt x="341" y="519"/>
                  </a:lnTo>
                  <a:close/>
                  <a:moveTo>
                    <a:pt x="334" y="482"/>
                  </a:moveTo>
                  <a:lnTo>
                    <a:pt x="328" y="453"/>
                  </a:lnTo>
                  <a:lnTo>
                    <a:pt x="320" y="420"/>
                  </a:lnTo>
                  <a:lnTo>
                    <a:pt x="312" y="385"/>
                  </a:lnTo>
                  <a:lnTo>
                    <a:pt x="301" y="348"/>
                  </a:lnTo>
                  <a:lnTo>
                    <a:pt x="289" y="310"/>
                  </a:lnTo>
                  <a:lnTo>
                    <a:pt x="276" y="271"/>
                  </a:lnTo>
                  <a:lnTo>
                    <a:pt x="262" y="233"/>
                  </a:lnTo>
                  <a:lnTo>
                    <a:pt x="246" y="196"/>
                  </a:lnTo>
                  <a:lnTo>
                    <a:pt x="268" y="186"/>
                  </a:lnTo>
                  <a:lnTo>
                    <a:pt x="284" y="224"/>
                  </a:lnTo>
                  <a:lnTo>
                    <a:pt x="299" y="263"/>
                  </a:lnTo>
                  <a:lnTo>
                    <a:pt x="312" y="303"/>
                  </a:lnTo>
                  <a:lnTo>
                    <a:pt x="324" y="341"/>
                  </a:lnTo>
                  <a:lnTo>
                    <a:pt x="334" y="378"/>
                  </a:lnTo>
                  <a:lnTo>
                    <a:pt x="344" y="414"/>
                  </a:lnTo>
                  <a:lnTo>
                    <a:pt x="352" y="447"/>
                  </a:lnTo>
                  <a:lnTo>
                    <a:pt x="358" y="476"/>
                  </a:lnTo>
                  <a:lnTo>
                    <a:pt x="334" y="482"/>
                  </a:lnTo>
                  <a:close/>
                  <a:moveTo>
                    <a:pt x="246" y="196"/>
                  </a:moveTo>
                  <a:lnTo>
                    <a:pt x="229" y="160"/>
                  </a:lnTo>
                  <a:lnTo>
                    <a:pt x="211" y="128"/>
                  </a:lnTo>
                  <a:lnTo>
                    <a:pt x="202" y="112"/>
                  </a:lnTo>
                  <a:lnTo>
                    <a:pt x="193" y="98"/>
                  </a:lnTo>
                  <a:lnTo>
                    <a:pt x="182" y="84"/>
                  </a:lnTo>
                  <a:lnTo>
                    <a:pt x="172" y="72"/>
                  </a:lnTo>
                  <a:lnTo>
                    <a:pt x="191" y="56"/>
                  </a:lnTo>
                  <a:lnTo>
                    <a:pt x="202" y="69"/>
                  </a:lnTo>
                  <a:lnTo>
                    <a:pt x="212" y="83"/>
                  </a:lnTo>
                  <a:lnTo>
                    <a:pt x="222" y="98"/>
                  </a:lnTo>
                  <a:lnTo>
                    <a:pt x="232" y="115"/>
                  </a:lnTo>
                  <a:lnTo>
                    <a:pt x="241" y="132"/>
                  </a:lnTo>
                  <a:lnTo>
                    <a:pt x="250" y="149"/>
                  </a:lnTo>
                  <a:lnTo>
                    <a:pt x="260" y="166"/>
                  </a:lnTo>
                  <a:lnTo>
                    <a:pt x="268" y="186"/>
                  </a:lnTo>
                  <a:lnTo>
                    <a:pt x="246" y="196"/>
                  </a:lnTo>
                  <a:close/>
                  <a:moveTo>
                    <a:pt x="172" y="72"/>
                  </a:moveTo>
                  <a:lnTo>
                    <a:pt x="159" y="58"/>
                  </a:lnTo>
                  <a:lnTo>
                    <a:pt x="144" y="47"/>
                  </a:lnTo>
                  <a:lnTo>
                    <a:pt x="138" y="41"/>
                  </a:lnTo>
                  <a:lnTo>
                    <a:pt x="130" y="37"/>
                  </a:lnTo>
                  <a:lnTo>
                    <a:pt x="123" y="33"/>
                  </a:lnTo>
                  <a:lnTo>
                    <a:pt x="115" y="29"/>
                  </a:lnTo>
                  <a:lnTo>
                    <a:pt x="124" y="7"/>
                  </a:lnTo>
                  <a:lnTo>
                    <a:pt x="132" y="10"/>
                  </a:lnTo>
                  <a:lnTo>
                    <a:pt x="141" y="14"/>
                  </a:lnTo>
                  <a:lnTo>
                    <a:pt x="150" y="20"/>
                  </a:lnTo>
                  <a:lnTo>
                    <a:pt x="158" y="26"/>
                  </a:lnTo>
                  <a:lnTo>
                    <a:pt x="167" y="33"/>
                  </a:lnTo>
                  <a:lnTo>
                    <a:pt x="175" y="40"/>
                  </a:lnTo>
                  <a:lnTo>
                    <a:pt x="183" y="48"/>
                  </a:lnTo>
                  <a:lnTo>
                    <a:pt x="191" y="56"/>
                  </a:lnTo>
                  <a:lnTo>
                    <a:pt x="172" y="72"/>
                  </a:lnTo>
                  <a:close/>
                  <a:moveTo>
                    <a:pt x="115" y="29"/>
                  </a:moveTo>
                  <a:lnTo>
                    <a:pt x="108" y="27"/>
                  </a:lnTo>
                  <a:lnTo>
                    <a:pt x="101" y="26"/>
                  </a:lnTo>
                  <a:lnTo>
                    <a:pt x="94" y="25"/>
                  </a:lnTo>
                  <a:lnTo>
                    <a:pt x="86" y="25"/>
                  </a:lnTo>
                  <a:lnTo>
                    <a:pt x="78" y="25"/>
                  </a:lnTo>
                  <a:lnTo>
                    <a:pt x="71" y="27"/>
                  </a:lnTo>
                  <a:lnTo>
                    <a:pt x="62" y="29"/>
                  </a:lnTo>
                  <a:lnTo>
                    <a:pt x="55" y="33"/>
                  </a:lnTo>
                  <a:lnTo>
                    <a:pt x="45" y="10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5" y="1"/>
                  </a:lnTo>
                  <a:lnTo>
                    <a:pt x="85" y="0"/>
                  </a:lnTo>
                  <a:lnTo>
                    <a:pt x="95" y="0"/>
                  </a:lnTo>
                  <a:lnTo>
                    <a:pt x="104" y="1"/>
                  </a:lnTo>
                  <a:lnTo>
                    <a:pt x="114" y="3"/>
                  </a:lnTo>
                  <a:lnTo>
                    <a:pt x="124" y="7"/>
                  </a:lnTo>
                  <a:lnTo>
                    <a:pt x="115" y="29"/>
                  </a:lnTo>
                  <a:close/>
                  <a:moveTo>
                    <a:pt x="55" y="33"/>
                  </a:moveTo>
                  <a:lnTo>
                    <a:pt x="46" y="37"/>
                  </a:lnTo>
                  <a:lnTo>
                    <a:pt x="37" y="42"/>
                  </a:lnTo>
                  <a:lnTo>
                    <a:pt x="29" y="48"/>
                  </a:lnTo>
                  <a:lnTo>
                    <a:pt x="20" y="55"/>
                  </a:lnTo>
                  <a:lnTo>
                    <a:pt x="4" y="37"/>
                  </a:lnTo>
                  <a:lnTo>
                    <a:pt x="14" y="28"/>
                  </a:lnTo>
                  <a:lnTo>
                    <a:pt x="24" y="22"/>
                  </a:lnTo>
                  <a:lnTo>
                    <a:pt x="34" y="15"/>
                  </a:lnTo>
                  <a:lnTo>
                    <a:pt x="45" y="10"/>
                  </a:lnTo>
                  <a:lnTo>
                    <a:pt x="55" y="33"/>
                  </a:lnTo>
                  <a:close/>
                  <a:moveTo>
                    <a:pt x="1" y="53"/>
                  </a:moveTo>
                  <a:lnTo>
                    <a:pt x="0" y="49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4" y="37"/>
                  </a:lnTo>
                  <a:lnTo>
                    <a:pt x="11" y="47"/>
                  </a:lnTo>
                  <a:lnTo>
                    <a:pt x="1" y="53"/>
                  </a:lnTo>
                  <a:close/>
                  <a:moveTo>
                    <a:pt x="22" y="40"/>
                  </a:moveTo>
                  <a:lnTo>
                    <a:pt x="21" y="39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22" y="40"/>
                  </a:lnTo>
                  <a:close/>
                  <a:moveTo>
                    <a:pt x="21" y="39"/>
                  </a:moveTo>
                  <a:lnTo>
                    <a:pt x="21" y="39"/>
                  </a:lnTo>
                  <a:lnTo>
                    <a:pt x="22" y="40"/>
                  </a:lnTo>
                  <a:lnTo>
                    <a:pt x="11" y="47"/>
                  </a:lnTo>
                  <a:lnTo>
                    <a:pt x="21" y="39"/>
                  </a:lnTo>
                  <a:close/>
                  <a:moveTo>
                    <a:pt x="22" y="40"/>
                  </a:moveTo>
                  <a:lnTo>
                    <a:pt x="31" y="53"/>
                  </a:lnTo>
                  <a:lnTo>
                    <a:pt x="40" y="68"/>
                  </a:lnTo>
                  <a:lnTo>
                    <a:pt x="19" y="81"/>
                  </a:lnTo>
                  <a:lnTo>
                    <a:pt x="10" y="68"/>
                  </a:lnTo>
                  <a:lnTo>
                    <a:pt x="2" y="53"/>
                  </a:lnTo>
                  <a:lnTo>
                    <a:pt x="22" y="40"/>
                  </a:lnTo>
                  <a:close/>
                  <a:moveTo>
                    <a:pt x="40" y="68"/>
                  </a:moveTo>
                  <a:lnTo>
                    <a:pt x="49" y="83"/>
                  </a:lnTo>
                  <a:lnTo>
                    <a:pt x="57" y="96"/>
                  </a:lnTo>
                  <a:lnTo>
                    <a:pt x="35" y="108"/>
                  </a:lnTo>
                  <a:lnTo>
                    <a:pt x="27" y="93"/>
                  </a:lnTo>
                  <a:lnTo>
                    <a:pt x="19" y="81"/>
                  </a:lnTo>
                  <a:lnTo>
                    <a:pt x="40" y="68"/>
                  </a:lnTo>
                  <a:close/>
                  <a:moveTo>
                    <a:pt x="57" y="96"/>
                  </a:moveTo>
                  <a:lnTo>
                    <a:pt x="77" y="132"/>
                  </a:lnTo>
                  <a:lnTo>
                    <a:pt x="96" y="169"/>
                  </a:lnTo>
                  <a:lnTo>
                    <a:pt x="114" y="205"/>
                  </a:lnTo>
                  <a:lnTo>
                    <a:pt x="129" y="243"/>
                  </a:lnTo>
                  <a:lnTo>
                    <a:pt x="106" y="252"/>
                  </a:lnTo>
                  <a:lnTo>
                    <a:pt x="91" y="216"/>
                  </a:lnTo>
                  <a:lnTo>
                    <a:pt x="74" y="180"/>
                  </a:lnTo>
                  <a:lnTo>
                    <a:pt x="56" y="145"/>
                  </a:lnTo>
                  <a:lnTo>
                    <a:pt x="35" y="108"/>
                  </a:lnTo>
                  <a:lnTo>
                    <a:pt x="57" y="96"/>
                  </a:lnTo>
                  <a:close/>
                  <a:moveTo>
                    <a:pt x="129" y="243"/>
                  </a:moveTo>
                  <a:lnTo>
                    <a:pt x="129" y="242"/>
                  </a:lnTo>
                  <a:lnTo>
                    <a:pt x="108" y="253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29" y="242"/>
                  </a:moveTo>
                  <a:lnTo>
                    <a:pt x="129" y="243"/>
                  </a:lnTo>
                  <a:lnTo>
                    <a:pt x="118" y="247"/>
                  </a:lnTo>
                  <a:lnTo>
                    <a:pt x="129" y="242"/>
                  </a:lnTo>
                  <a:close/>
                  <a:moveTo>
                    <a:pt x="129" y="243"/>
                  </a:moveTo>
                  <a:lnTo>
                    <a:pt x="136" y="259"/>
                  </a:lnTo>
                  <a:lnTo>
                    <a:pt x="141" y="271"/>
                  </a:lnTo>
                  <a:lnTo>
                    <a:pt x="117" y="280"/>
                  </a:lnTo>
                  <a:lnTo>
                    <a:pt x="112" y="264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41" y="271"/>
                  </a:moveTo>
                  <a:lnTo>
                    <a:pt x="145" y="284"/>
                  </a:lnTo>
                  <a:lnTo>
                    <a:pt x="151" y="300"/>
                  </a:lnTo>
                  <a:lnTo>
                    <a:pt x="128" y="308"/>
                  </a:lnTo>
                  <a:lnTo>
                    <a:pt x="124" y="296"/>
                  </a:lnTo>
                  <a:lnTo>
                    <a:pt x="117" y="280"/>
                  </a:lnTo>
                  <a:lnTo>
                    <a:pt x="141" y="271"/>
                  </a:lnTo>
                  <a:close/>
                  <a:moveTo>
                    <a:pt x="151" y="300"/>
                  </a:moveTo>
                  <a:lnTo>
                    <a:pt x="162" y="337"/>
                  </a:lnTo>
                  <a:lnTo>
                    <a:pt x="171" y="374"/>
                  </a:lnTo>
                  <a:lnTo>
                    <a:pt x="179" y="411"/>
                  </a:lnTo>
                  <a:lnTo>
                    <a:pt x="185" y="446"/>
                  </a:lnTo>
                  <a:lnTo>
                    <a:pt x="160" y="449"/>
                  </a:lnTo>
                  <a:lnTo>
                    <a:pt x="155" y="414"/>
                  </a:lnTo>
                  <a:lnTo>
                    <a:pt x="148" y="379"/>
                  </a:lnTo>
                  <a:lnTo>
                    <a:pt x="139" y="344"/>
                  </a:lnTo>
                  <a:lnTo>
                    <a:pt x="128" y="308"/>
                  </a:lnTo>
                  <a:lnTo>
                    <a:pt x="151" y="300"/>
                  </a:lnTo>
                  <a:close/>
                  <a:moveTo>
                    <a:pt x="162" y="454"/>
                  </a:moveTo>
                  <a:lnTo>
                    <a:pt x="162" y="452"/>
                  </a:lnTo>
                  <a:lnTo>
                    <a:pt x="160" y="449"/>
                  </a:lnTo>
                  <a:lnTo>
                    <a:pt x="173" y="448"/>
                  </a:lnTo>
                  <a:lnTo>
                    <a:pt x="162" y="454"/>
                  </a:lnTo>
                  <a:close/>
                  <a:moveTo>
                    <a:pt x="184" y="443"/>
                  </a:moveTo>
                  <a:lnTo>
                    <a:pt x="191" y="456"/>
                  </a:lnTo>
                  <a:lnTo>
                    <a:pt x="198" y="468"/>
                  </a:lnTo>
                  <a:lnTo>
                    <a:pt x="206" y="479"/>
                  </a:lnTo>
                  <a:lnTo>
                    <a:pt x="214" y="488"/>
                  </a:lnTo>
                  <a:lnTo>
                    <a:pt x="223" y="497"/>
                  </a:lnTo>
                  <a:lnTo>
                    <a:pt x="233" y="506"/>
                  </a:lnTo>
                  <a:lnTo>
                    <a:pt x="243" y="512"/>
                  </a:lnTo>
                  <a:lnTo>
                    <a:pt x="252" y="519"/>
                  </a:lnTo>
                  <a:lnTo>
                    <a:pt x="241" y="539"/>
                  </a:lnTo>
                  <a:lnTo>
                    <a:pt x="230" y="533"/>
                  </a:lnTo>
                  <a:lnTo>
                    <a:pt x="218" y="525"/>
                  </a:lnTo>
                  <a:lnTo>
                    <a:pt x="207" y="515"/>
                  </a:lnTo>
                  <a:lnTo>
                    <a:pt x="197" y="506"/>
                  </a:lnTo>
                  <a:lnTo>
                    <a:pt x="187" y="494"/>
                  </a:lnTo>
                  <a:lnTo>
                    <a:pt x="178" y="482"/>
                  </a:lnTo>
                  <a:lnTo>
                    <a:pt x="170" y="468"/>
                  </a:lnTo>
                  <a:lnTo>
                    <a:pt x="162" y="454"/>
                  </a:lnTo>
                  <a:lnTo>
                    <a:pt x="184" y="443"/>
                  </a:lnTo>
                  <a:close/>
                  <a:moveTo>
                    <a:pt x="252" y="519"/>
                  </a:moveTo>
                  <a:lnTo>
                    <a:pt x="263" y="523"/>
                  </a:lnTo>
                  <a:lnTo>
                    <a:pt x="275" y="527"/>
                  </a:lnTo>
                  <a:lnTo>
                    <a:pt x="287" y="529"/>
                  </a:lnTo>
                  <a:lnTo>
                    <a:pt x="299" y="531"/>
                  </a:lnTo>
                  <a:lnTo>
                    <a:pt x="312" y="533"/>
                  </a:lnTo>
                  <a:lnTo>
                    <a:pt x="326" y="533"/>
                  </a:lnTo>
                  <a:lnTo>
                    <a:pt x="340" y="531"/>
                  </a:lnTo>
                  <a:lnTo>
                    <a:pt x="354" y="529"/>
                  </a:lnTo>
                  <a:lnTo>
                    <a:pt x="358" y="554"/>
                  </a:lnTo>
                  <a:lnTo>
                    <a:pt x="342" y="556"/>
                  </a:lnTo>
                  <a:lnTo>
                    <a:pt x="326" y="557"/>
                  </a:lnTo>
                  <a:lnTo>
                    <a:pt x="311" y="557"/>
                  </a:lnTo>
                  <a:lnTo>
                    <a:pt x="295" y="556"/>
                  </a:lnTo>
                  <a:lnTo>
                    <a:pt x="281" y="553"/>
                  </a:lnTo>
                  <a:lnTo>
                    <a:pt x="267" y="550"/>
                  </a:lnTo>
                  <a:lnTo>
                    <a:pt x="254" y="546"/>
                  </a:lnTo>
                  <a:lnTo>
                    <a:pt x="241" y="539"/>
                  </a:lnTo>
                  <a:lnTo>
                    <a:pt x="252" y="519"/>
                  </a:lnTo>
                  <a:close/>
                  <a:moveTo>
                    <a:pt x="368" y="541"/>
                  </a:moveTo>
                  <a:lnTo>
                    <a:pt x="368" y="546"/>
                  </a:lnTo>
                  <a:lnTo>
                    <a:pt x="366" y="550"/>
                  </a:lnTo>
                  <a:lnTo>
                    <a:pt x="362" y="552"/>
                  </a:lnTo>
                  <a:lnTo>
                    <a:pt x="358" y="554"/>
                  </a:lnTo>
                  <a:lnTo>
                    <a:pt x="356" y="542"/>
                  </a:lnTo>
                  <a:lnTo>
                    <a:pt x="368" y="5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9" name="Freeform 746"/>
            <p:cNvSpPr>
              <a:spLocks/>
            </p:cNvSpPr>
            <p:nvPr/>
          </p:nvSpPr>
          <p:spPr bwMode="auto">
            <a:xfrm>
              <a:off x="2975" y="1732"/>
              <a:ext cx="62" cy="104"/>
            </a:xfrm>
            <a:custGeom>
              <a:avLst/>
              <a:gdLst>
                <a:gd name="T0" fmla="*/ 13 w 313"/>
                <a:gd name="T1" fmla="*/ 19 h 506"/>
                <a:gd name="T2" fmla="*/ 12 w 313"/>
                <a:gd name="T3" fmla="*/ 17 h 506"/>
                <a:gd name="T4" fmla="*/ 11 w 313"/>
                <a:gd name="T5" fmla="*/ 13 h 506"/>
                <a:gd name="T6" fmla="*/ 10 w 313"/>
                <a:gd name="T7" fmla="*/ 10 h 506"/>
                <a:gd name="T8" fmla="*/ 9 w 313"/>
                <a:gd name="T9" fmla="*/ 8 h 506"/>
                <a:gd name="T10" fmla="*/ 9 w 313"/>
                <a:gd name="T11" fmla="*/ 6 h 506"/>
                <a:gd name="T12" fmla="*/ 8 w 313"/>
                <a:gd name="T13" fmla="*/ 4 h 506"/>
                <a:gd name="T14" fmla="*/ 7 w 313"/>
                <a:gd name="T15" fmla="*/ 3 h 506"/>
                <a:gd name="T16" fmla="*/ 6 w 313"/>
                <a:gd name="T17" fmla="*/ 1 h 506"/>
                <a:gd name="T18" fmla="*/ 5 w 313"/>
                <a:gd name="T19" fmla="*/ 1 h 506"/>
                <a:gd name="T20" fmla="*/ 4 w 313"/>
                <a:gd name="T21" fmla="*/ 0 h 506"/>
                <a:gd name="T22" fmla="*/ 4 w 313"/>
                <a:gd name="T23" fmla="*/ 0 h 506"/>
                <a:gd name="T24" fmla="*/ 3 w 313"/>
                <a:gd name="T25" fmla="*/ 0 h 506"/>
                <a:gd name="T26" fmla="*/ 2 w 313"/>
                <a:gd name="T27" fmla="*/ 0 h 506"/>
                <a:gd name="T28" fmla="*/ 2 w 313"/>
                <a:gd name="T29" fmla="*/ 0 h 506"/>
                <a:gd name="T30" fmla="*/ 1 w 313"/>
                <a:gd name="T31" fmla="*/ 1 h 506"/>
                <a:gd name="T32" fmla="*/ 0 w 313"/>
                <a:gd name="T33" fmla="*/ 1 h 506"/>
                <a:gd name="T34" fmla="*/ 1 w 313"/>
                <a:gd name="T35" fmla="*/ 2 h 506"/>
                <a:gd name="T36" fmla="*/ 2 w 313"/>
                <a:gd name="T37" fmla="*/ 4 h 506"/>
                <a:gd name="T38" fmla="*/ 3 w 313"/>
                <a:gd name="T39" fmla="*/ 6 h 506"/>
                <a:gd name="T40" fmla="*/ 4 w 313"/>
                <a:gd name="T41" fmla="*/ 8 h 506"/>
                <a:gd name="T42" fmla="*/ 4 w 313"/>
                <a:gd name="T43" fmla="*/ 10 h 506"/>
                <a:gd name="T44" fmla="*/ 5 w 313"/>
                <a:gd name="T45" fmla="*/ 12 h 506"/>
                <a:gd name="T46" fmla="*/ 5 w 313"/>
                <a:gd name="T47" fmla="*/ 14 h 506"/>
                <a:gd name="T48" fmla="*/ 6 w 313"/>
                <a:gd name="T49" fmla="*/ 16 h 506"/>
                <a:gd name="T50" fmla="*/ 6 w 313"/>
                <a:gd name="T51" fmla="*/ 17 h 506"/>
                <a:gd name="T52" fmla="*/ 7 w 313"/>
                <a:gd name="T53" fmla="*/ 18 h 506"/>
                <a:gd name="T54" fmla="*/ 8 w 313"/>
                <a:gd name="T55" fmla="*/ 19 h 506"/>
                <a:gd name="T56" fmla="*/ 8 w 313"/>
                <a:gd name="T57" fmla="*/ 19 h 506"/>
                <a:gd name="T58" fmla="*/ 9 w 313"/>
                <a:gd name="T59" fmla="*/ 20 h 506"/>
                <a:gd name="T60" fmla="*/ 10 w 313"/>
                <a:gd name="T61" fmla="*/ 20 h 506"/>
                <a:gd name="T62" fmla="*/ 11 w 313"/>
                <a:gd name="T63" fmla="*/ 20 h 506"/>
                <a:gd name="T64" fmla="*/ 12 w 313"/>
                <a:gd name="T65" fmla="*/ 20 h 5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3"/>
                <a:gd name="T100" fmla="*/ 0 h 506"/>
                <a:gd name="T101" fmla="*/ 313 w 313"/>
                <a:gd name="T102" fmla="*/ 506 h 5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3" h="506">
                  <a:moveTo>
                    <a:pt x="313" y="503"/>
                  </a:moveTo>
                  <a:lnTo>
                    <a:pt x="311" y="482"/>
                  </a:lnTo>
                  <a:lnTo>
                    <a:pt x="306" y="452"/>
                  </a:lnTo>
                  <a:lnTo>
                    <a:pt x="298" y="414"/>
                  </a:lnTo>
                  <a:lnTo>
                    <a:pt x="288" y="370"/>
                  </a:lnTo>
                  <a:lnTo>
                    <a:pt x="275" y="323"/>
                  </a:lnTo>
                  <a:lnTo>
                    <a:pt x="260" y="272"/>
                  </a:lnTo>
                  <a:lnTo>
                    <a:pt x="252" y="246"/>
                  </a:lnTo>
                  <a:lnTo>
                    <a:pt x="242" y="220"/>
                  </a:lnTo>
                  <a:lnTo>
                    <a:pt x="232" y="194"/>
                  </a:lnTo>
                  <a:lnTo>
                    <a:pt x="222" y="169"/>
                  </a:lnTo>
                  <a:lnTo>
                    <a:pt x="212" y="145"/>
                  </a:lnTo>
                  <a:lnTo>
                    <a:pt x="201" y="124"/>
                  </a:lnTo>
                  <a:lnTo>
                    <a:pt x="189" y="102"/>
                  </a:lnTo>
                  <a:lnTo>
                    <a:pt x="177" y="82"/>
                  </a:lnTo>
                  <a:lnTo>
                    <a:pt x="164" y="64"/>
                  </a:lnTo>
                  <a:lnTo>
                    <a:pt x="151" y="47"/>
                  </a:lnTo>
                  <a:lnTo>
                    <a:pt x="138" y="33"/>
                  </a:lnTo>
                  <a:lnTo>
                    <a:pt x="124" y="21"/>
                  </a:lnTo>
                  <a:lnTo>
                    <a:pt x="118" y="16"/>
                  </a:lnTo>
                  <a:lnTo>
                    <a:pt x="110" y="12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2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50" y="2"/>
                  </a:lnTo>
                  <a:lnTo>
                    <a:pt x="41" y="5"/>
                  </a:lnTo>
                  <a:lnTo>
                    <a:pt x="33" y="8"/>
                  </a:lnTo>
                  <a:lnTo>
                    <a:pt x="25" y="13"/>
                  </a:lnTo>
                  <a:lnTo>
                    <a:pt x="16" y="18"/>
                  </a:lnTo>
                  <a:lnTo>
                    <a:pt x="9" y="25"/>
                  </a:lnTo>
                  <a:lnTo>
                    <a:pt x="0" y="31"/>
                  </a:lnTo>
                  <a:lnTo>
                    <a:pt x="14" y="55"/>
                  </a:lnTo>
                  <a:lnTo>
                    <a:pt x="28" y="79"/>
                  </a:lnTo>
                  <a:lnTo>
                    <a:pt x="41" y="103"/>
                  </a:lnTo>
                  <a:lnTo>
                    <a:pt x="54" y="127"/>
                  </a:lnTo>
                  <a:lnTo>
                    <a:pt x="66" y="151"/>
                  </a:lnTo>
                  <a:lnTo>
                    <a:pt x="77" y="175"/>
                  </a:lnTo>
                  <a:lnTo>
                    <a:pt x="87" y="198"/>
                  </a:lnTo>
                  <a:lnTo>
                    <a:pt x="97" y="222"/>
                  </a:lnTo>
                  <a:lnTo>
                    <a:pt x="107" y="247"/>
                  </a:lnTo>
                  <a:lnTo>
                    <a:pt x="114" y="271"/>
                  </a:lnTo>
                  <a:lnTo>
                    <a:pt x="122" y="295"/>
                  </a:lnTo>
                  <a:lnTo>
                    <a:pt x="129" y="319"/>
                  </a:lnTo>
                  <a:lnTo>
                    <a:pt x="135" y="343"/>
                  </a:lnTo>
                  <a:lnTo>
                    <a:pt x="140" y="367"/>
                  </a:lnTo>
                  <a:lnTo>
                    <a:pt x="145" y="390"/>
                  </a:lnTo>
                  <a:lnTo>
                    <a:pt x="148" y="413"/>
                  </a:lnTo>
                  <a:lnTo>
                    <a:pt x="154" y="426"/>
                  </a:lnTo>
                  <a:lnTo>
                    <a:pt x="162" y="439"/>
                  </a:lnTo>
                  <a:lnTo>
                    <a:pt x="170" y="450"/>
                  </a:lnTo>
                  <a:lnTo>
                    <a:pt x="178" y="460"/>
                  </a:lnTo>
                  <a:lnTo>
                    <a:pt x="187" y="469"/>
                  </a:lnTo>
                  <a:lnTo>
                    <a:pt x="195" y="477"/>
                  </a:lnTo>
                  <a:lnTo>
                    <a:pt x="205" y="485"/>
                  </a:lnTo>
                  <a:lnTo>
                    <a:pt x="216" y="490"/>
                  </a:lnTo>
                  <a:lnTo>
                    <a:pt x="226" y="495"/>
                  </a:lnTo>
                  <a:lnTo>
                    <a:pt x="238" y="500"/>
                  </a:lnTo>
                  <a:lnTo>
                    <a:pt x="248" y="503"/>
                  </a:lnTo>
                  <a:lnTo>
                    <a:pt x="260" y="505"/>
                  </a:lnTo>
                  <a:lnTo>
                    <a:pt x="273" y="506"/>
                  </a:lnTo>
                  <a:lnTo>
                    <a:pt x="286" y="506"/>
                  </a:lnTo>
                  <a:lnTo>
                    <a:pt x="300" y="505"/>
                  </a:lnTo>
                  <a:lnTo>
                    <a:pt x="313" y="5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0" name="Freeform 747"/>
            <p:cNvSpPr>
              <a:spLocks noEditPoints="1"/>
            </p:cNvSpPr>
            <p:nvPr/>
          </p:nvSpPr>
          <p:spPr bwMode="auto">
            <a:xfrm>
              <a:off x="2971" y="1732"/>
              <a:ext cx="70" cy="104"/>
            </a:xfrm>
            <a:custGeom>
              <a:avLst/>
              <a:gdLst>
                <a:gd name="T0" fmla="*/ 14 w 338"/>
                <a:gd name="T1" fmla="*/ 21 h 530"/>
                <a:gd name="T2" fmla="*/ 13 w 338"/>
                <a:gd name="T3" fmla="*/ 21 h 530"/>
                <a:gd name="T4" fmla="*/ 14 w 338"/>
                <a:gd name="T5" fmla="*/ 20 h 530"/>
                <a:gd name="T6" fmla="*/ 12 w 338"/>
                <a:gd name="T7" fmla="*/ 19 h 530"/>
                <a:gd name="T8" fmla="*/ 13 w 338"/>
                <a:gd name="T9" fmla="*/ 18 h 530"/>
                <a:gd name="T10" fmla="*/ 13 w 338"/>
                <a:gd name="T11" fmla="*/ 20 h 530"/>
                <a:gd name="T12" fmla="*/ 12 w 338"/>
                <a:gd name="T13" fmla="*/ 16 h 530"/>
                <a:gd name="T14" fmla="*/ 10 w 338"/>
                <a:gd name="T15" fmla="*/ 10 h 530"/>
                <a:gd name="T16" fmla="*/ 10 w 338"/>
                <a:gd name="T17" fmla="*/ 9 h 530"/>
                <a:gd name="T18" fmla="*/ 12 w 338"/>
                <a:gd name="T19" fmla="*/ 14 h 530"/>
                <a:gd name="T20" fmla="*/ 12 w 338"/>
                <a:gd name="T21" fmla="*/ 18 h 530"/>
                <a:gd name="T22" fmla="*/ 8 w 338"/>
                <a:gd name="T23" fmla="*/ 5 h 530"/>
                <a:gd name="T24" fmla="*/ 6 w 338"/>
                <a:gd name="T25" fmla="*/ 3 h 530"/>
                <a:gd name="T26" fmla="*/ 8 w 338"/>
                <a:gd name="T27" fmla="*/ 3 h 530"/>
                <a:gd name="T28" fmla="*/ 9 w 338"/>
                <a:gd name="T29" fmla="*/ 6 h 530"/>
                <a:gd name="T30" fmla="*/ 6 w 338"/>
                <a:gd name="T31" fmla="*/ 2 h 530"/>
                <a:gd name="T32" fmla="*/ 4 w 338"/>
                <a:gd name="T33" fmla="*/ 1 h 530"/>
                <a:gd name="T34" fmla="*/ 5 w 338"/>
                <a:gd name="T35" fmla="*/ 1 h 530"/>
                <a:gd name="T36" fmla="*/ 6 w 338"/>
                <a:gd name="T37" fmla="*/ 2 h 530"/>
                <a:gd name="T38" fmla="*/ 3 w 338"/>
                <a:gd name="T39" fmla="*/ 1 h 530"/>
                <a:gd name="T40" fmla="*/ 2 w 338"/>
                <a:gd name="T41" fmla="*/ 1 h 530"/>
                <a:gd name="T42" fmla="*/ 2 w 338"/>
                <a:gd name="T43" fmla="*/ 0 h 530"/>
                <a:gd name="T44" fmla="*/ 4 w 338"/>
                <a:gd name="T45" fmla="*/ 0 h 530"/>
                <a:gd name="T46" fmla="*/ 2 w 338"/>
                <a:gd name="T47" fmla="*/ 1 h 530"/>
                <a:gd name="T48" fmla="*/ 1 w 338"/>
                <a:gd name="T49" fmla="*/ 2 h 530"/>
                <a:gd name="T50" fmla="*/ 1 w 338"/>
                <a:gd name="T51" fmla="*/ 1 h 530"/>
                <a:gd name="T52" fmla="*/ 0 w 338"/>
                <a:gd name="T53" fmla="*/ 2 h 530"/>
                <a:gd name="T54" fmla="*/ 0 w 338"/>
                <a:gd name="T55" fmla="*/ 2 h 530"/>
                <a:gd name="T56" fmla="*/ 1 w 338"/>
                <a:gd name="T57" fmla="*/ 1 h 530"/>
                <a:gd name="T58" fmla="*/ 1 w 338"/>
                <a:gd name="T59" fmla="*/ 2 h 530"/>
                <a:gd name="T60" fmla="*/ 0 w 338"/>
                <a:gd name="T61" fmla="*/ 2 h 530"/>
                <a:gd name="T62" fmla="*/ 2 w 338"/>
                <a:gd name="T63" fmla="*/ 3 h 530"/>
                <a:gd name="T64" fmla="*/ 1 w 338"/>
                <a:gd name="T65" fmla="*/ 1 h 530"/>
                <a:gd name="T66" fmla="*/ 1 w 338"/>
                <a:gd name="T67" fmla="*/ 4 h 530"/>
                <a:gd name="T68" fmla="*/ 2 w 338"/>
                <a:gd name="T69" fmla="*/ 4 h 530"/>
                <a:gd name="T70" fmla="*/ 5 w 338"/>
                <a:gd name="T71" fmla="*/ 9 h 530"/>
                <a:gd name="T72" fmla="*/ 2 w 338"/>
                <a:gd name="T73" fmla="*/ 5 h 530"/>
                <a:gd name="T74" fmla="*/ 5 w 338"/>
                <a:gd name="T75" fmla="*/ 9 h 530"/>
                <a:gd name="T76" fmla="*/ 5 w 338"/>
                <a:gd name="T77" fmla="*/ 9 h 530"/>
                <a:gd name="T78" fmla="*/ 4 w 338"/>
                <a:gd name="T79" fmla="*/ 10 h 530"/>
                <a:gd name="T80" fmla="*/ 5 w 338"/>
                <a:gd name="T81" fmla="*/ 9 h 530"/>
                <a:gd name="T82" fmla="*/ 5 w 338"/>
                <a:gd name="T83" fmla="*/ 10 h 530"/>
                <a:gd name="T84" fmla="*/ 4 w 338"/>
                <a:gd name="T85" fmla="*/ 10 h 530"/>
                <a:gd name="T86" fmla="*/ 6 w 338"/>
                <a:gd name="T87" fmla="*/ 11 h 530"/>
                <a:gd name="T88" fmla="*/ 5 w 338"/>
                <a:gd name="T89" fmla="*/ 10 h 530"/>
                <a:gd name="T90" fmla="*/ 7 w 338"/>
                <a:gd name="T91" fmla="*/ 16 h 530"/>
                <a:gd name="T92" fmla="*/ 5 w 338"/>
                <a:gd name="T93" fmla="*/ 14 h 530"/>
                <a:gd name="T94" fmla="*/ 6 w 338"/>
                <a:gd name="T95" fmla="*/ 17 h 530"/>
                <a:gd name="T96" fmla="*/ 6 w 338"/>
                <a:gd name="T97" fmla="*/ 17 h 530"/>
                <a:gd name="T98" fmla="*/ 8 w 338"/>
                <a:gd name="T99" fmla="*/ 18 h 530"/>
                <a:gd name="T100" fmla="*/ 9 w 338"/>
                <a:gd name="T101" fmla="*/ 19 h 530"/>
                <a:gd name="T102" fmla="*/ 8 w 338"/>
                <a:gd name="T103" fmla="*/ 20 h 530"/>
                <a:gd name="T104" fmla="*/ 7 w 338"/>
                <a:gd name="T105" fmla="*/ 18 h 530"/>
                <a:gd name="T106" fmla="*/ 9 w 338"/>
                <a:gd name="T107" fmla="*/ 20 h 530"/>
                <a:gd name="T108" fmla="*/ 11 w 338"/>
                <a:gd name="T109" fmla="*/ 20 h 530"/>
                <a:gd name="T110" fmla="*/ 13 w 338"/>
                <a:gd name="T111" fmla="*/ 20 h 530"/>
                <a:gd name="T112" fmla="*/ 11 w 338"/>
                <a:gd name="T113" fmla="*/ 21 h 530"/>
                <a:gd name="T114" fmla="*/ 9 w 338"/>
                <a:gd name="T115" fmla="*/ 21 h 530"/>
                <a:gd name="T116" fmla="*/ 14 w 338"/>
                <a:gd name="T117" fmla="*/ 21 h 530"/>
                <a:gd name="T118" fmla="*/ 13 w 338"/>
                <a:gd name="T119" fmla="*/ 21 h 5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8"/>
                <a:gd name="T181" fmla="*/ 0 h 530"/>
                <a:gd name="T182" fmla="*/ 338 w 338"/>
                <a:gd name="T183" fmla="*/ 530 h 5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8" h="530">
                  <a:moveTo>
                    <a:pt x="313" y="516"/>
                  </a:moveTo>
                  <a:lnTo>
                    <a:pt x="313" y="516"/>
                  </a:lnTo>
                  <a:lnTo>
                    <a:pt x="313" y="515"/>
                  </a:lnTo>
                  <a:lnTo>
                    <a:pt x="338" y="514"/>
                  </a:lnTo>
                  <a:lnTo>
                    <a:pt x="313" y="516"/>
                  </a:lnTo>
                  <a:close/>
                  <a:moveTo>
                    <a:pt x="313" y="515"/>
                  </a:moveTo>
                  <a:lnTo>
                    <a:pt x="312" y="506"/>
                  </a:lnTo>
                  <a:lnTo>
                    <a:pt x="310" y="492"/>
                  </a:lnTo>
                  <a:lnTo>
                    <a:pt x="335" y="489"/>
                  </a:lnTo>
                  <a:lnTo>
                    <a:pt x="336" y="502"/>
                  </a:lnTo>
                  <a:lnTo>
                    <a:pt x="338" y="514"/>
                  </a:lnTo>
                  <a:lnTo>
                    <a:pt x="313" y="515"/>
                  </a:lnTo>
                  <a:close/>
                  <a:moveTo>
                    <a:pt x="310" y="492"/>
                  </a:moveTo>
                  <a:lnTo>
                    <a:pt x="309" y="484"/>
                  </a:lnTo>
                  <a:lnTo>
                    <a:pt x="307" y="474"/>
                  </a:lnTo>
                  <a:lnTo>
                    <a:pt x="306" y="465"/>
                  </a:lnTo>
                  <a:lnTo>
                    <a:pt x="305" y="458"/>
                  </a:lnTo>
                  <a:lnTo>
                    <a:pt x="328" y="453"/>
                  </a:lnTo>
                  <a:lnTo>
                    <a:pt x="331" y="464"/>
                  </a:lnTo>
                  <a:lnTo>
                    <a:pt x="332" y="475"/>
                  </a:lnTo>
                  <a:lnTo>
                    <a:pt x="334" y="483"/>
                  </a:lnTo>
                  <a:lnTo>
                    <a:pt x="335" y="489"/>
                  </a:lnTo>
                  <a:lnTo>
                    <a:pt x="310" y="492"/>
                  </a:lnTo>
                  <a:close/>
                  <a:moveTo>
                    <a:pt x="305" y="458"/>
                  </a:moveTo>
                  <a:lnTo>
                    <a:pt x="298" y="430"/>
                  </a:lnTo>
                  <a:lnTo>
                    <a:pt x="292" y="399"/>
                  </a:lnTo>
                  <a:lnTo>
                    <a:pt x="283" y="366"/>
                  </a:lnTo>
                  <a:lnTo>
                    <a:pt x="273" y="331"/>
                  </a:lnTo>
                  <a:lnTo>
                    <a:pt x="263" y="295"/>
                  </a:lnTo>
                  <a:lnTo>
                    <a:pt x="251" y="258"/>
                  </a:lnTo>
                  <a:lnTo>
                    <a:pt x="238" y="222"/>
                  </a:lnTo>
                  <a:lnTo>
                    <a:pt x="224" y="187"/>
                  </a:lnTo>
                  <a:lnTo>
                    <a:pt x="245" y="177"/>
                  </a:lnTo>
                  <a:lnTo>
                    <a:pt x="260" y="213"/>
                  </a:lnTo>
                  <a:lnTo>
                    <a:pt x="273" y="250"/>
                  </a:lnTo>
                  <a:lnTo>
                    <a:pt x="286" y="287"/>
                  </a:lnTo>
                  <a:lnTo>
                    <a:pt x="297" y="324"/>
                  </a:lnTo>
                  <a:lnTo>
                    <a:pt x="307" y="359"/>
                  </a:lnTo>
                  <a:lnTo>
                    <a:pt x="315" y="394"/>
                  </a:lnTo>
                  <a:lnTo>
                    <a:pt x="322" y="425"/>
                  </a:lnTo>
                  <a:lnTo>
                    <a:pt x="328" y="453"/>
                  </a:lnTo>
                  <a:lnTo>
                    <a:pt x="305" y="458"/>
                  </a:lnTo>
                  <a:close/>
                  <a:moveTo>
                    <a:pt x="224" y="187"/>
                  </a:moveTo>
                  <a:lnTo>
                    <a:pt x="215" y="168"/>
                  </a:lnTo>
                  <a:lnTo>
                    <a:pt x="206" y="150"/>
                  </a:lnTo>
                  <a:lnTo>
                    <a:pt x="198" y="133"/>
                  </a:lnTo>
                  <a:lnTo>
                    <a:pt x="189" y="116"/>
                  </a:lnTo>
                  <a:lnTo>
                    <a:pt x="179" y="101"/>
                  </a:lnTo>
                  <a:lnTo>
                    <a:pt x="170" y="87"/>
                  </a:lnTo>
                  <a:lnTo>
                    <a:pt x="160" y="74"/>
                  </a:lnTo>
                  <a:lnTo>
                    <a:pt x="149" y="62"/>
                  </a:lnTo>
                  <a:lnTo>
                    <a:pt x="168" y="45"/>
                  </a:lnTo>
                  <a:lnTo>
                    <a:pt x="178" y="58"/>
                  </a:lnTo>
                  <a:lnTo>
                    <a:pt x="189" y="72"/>
                  </a:lnTo>
                  <a:lnTo>
                    <a:pt x="199" y="87"/>
                  </a:lnTo>
                  <a:lnTo>
                    <a:pt x="209" y="103"/>
                  </a:lnTo>
                  <a:lnTo>
                    <a:pt x="218" y="121"/>
                  </a:lnTo>
                  <a:lnTo>
                    <a:pt x="228" y="139"/>
                  </a:lnTo>
                  <a:lnTo>
                    <a:pt x="237" y="157"/>
                  </a:lnTo>
                  <a:lnTo>
                    <a:pt x="245" y="177"/>
                  </a:lnTo>
                  <a:lnTo>
                    <a:pt x="224" y="187"/>
                  </a:lnTo>
                  <a:close/>
                  <a:moveTo>
                    <a:pt x="149" y="62"/>
                  </a:moveTo>
                  <a:lnTo>
                    <a:pt x="138" y="51"/>
                  </a:lnTo>
                  <a:lnTo>
                    <a:pt x="126" y="41"/>
                  </a:lnTo>
                  <a:lnTo>
                    <a:pt x="115" y="33"/>
                  </a:lnTo>
                  <a:lnTo>
                    <a:pt x="103" y="28"/>
                  </a:lnTo>
                  <a:lnTo>
                    <a:pt x="110" y="5"/>
                  </a:lnTo>
                  <a:lnTo>
                    <a:pt x="118" y="7"/>
                  </a:lnTo>
                  <a:lnTo>
                    <a:pt x="125" y="12"/>
                  </a:lnTo>
                  <a:lnTo>
                    <a:pt x="133" y="16"/>
                  </a:lnTo>
                  <a:lnTo>
                    <a:pt x="139" y="20"/>
                  </a:lnTo>
                  <a:lnTo>
                    <a:pt x="153" y="32"/>
                  </a:lnTo>
                  <a:lnTo>
                    <a:pt x="168" y="45"/>
                  </a:lnTo>
                  <a:lnTo>
                    <a:pt x="149" y="62"/>
                  </a:lnTo>
                  <a:close/>
                  <a:moveTo>
                    <a:pt x="103" y="28"/>
                  </a:moveTo>
                  <a:lnTo>
                    <a:pt x="96" y="26"/>
                  </a:lnTo>
                  <a:lnTo>
                    <a:pt x="91" y="25"/>
                  </a:lnTo>
                  <a:lnTo>
                    <a:pt x="84" y="24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6" y="26"/>
                  </a:lnTo>
                  <a:lnTo>
                    <a:pt x="60" y="28"/>
                  </a:lnTo>
                  <a:lnTo>
                    <a:pt x="53" y="30"/>
                  </a:lnTo>
                  <a:lnTo>
                    <a:pt x="43" y="7"/>
                  </a:lnTo>
                  <a:lnTo>
                    <a:pt x="52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4" y="1"/>
                  </a:lnTo>
                  <a:lnTo>
                    <a:pt x="103" y="2"/>
                  </a:lnTo>
                  <a:lnTo>
                    <a:pt x="110" y="5"/>
                  </a:lnTo>
                  <a:lnTo>
                    <a:pt x="103" y="28"/>
                  </a:lnTo>
                  <a:close/>
                  <a:moveTo>
                    <a:pt x="53" y="30"/>
                  </a:moveTo>
                  <a:lnTo>
                    <a:pt x="45" y="33"/>
                  </a:lnTo>
                  <a:lnTo>
                    <a:pt x="37" y="39"/>
                  </a:lnTo>
                  <a:lnTo>
                    <a:pt x="28" y="45"/>
                  </a:lnTo>
                  <a:lnTo>
                    <a:pt x="20" y="53"/>
                  </a:lnTo>
                  <a:lnTo>
                    <a:pt x="3" y="34"/>
                  </a:lnTo>
                  <a:lnTo>
                    <a:pt x="13" y="26"/>
                  </a:lnTo>
                  <a:lnTo>
                    <a:pt x="24" y="18"/>
                  </a:lnTo>
                  <a:lnTo>
                    <a:pt x="34" y="13"/>
                  </a:lnTo>
                  <a:lnTo>
                    <a:pt x="43" y="7"/>
                  </a:lnTo>
                  <a:lnTo>
                    <a:pt x="53" y="30"/>
                  </a:lnTo>
                  <a:close/>
                  <a:moveTo>
                    <a:pt x="1" y="49"/>
                  </a:moveTo>
                  <a:lnTo>
                    <a:pt x="0" y="46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3" y="34"/>
                  </a:lnTo>
                  <a:lnTo>
                    <a:pt x="12" y="43"/>
                  </a:lnTo>
                  <a:lnTo>
                    <a:pt x="1" y="49"/>
                  </a:lnTo>
                  <a:close/>
                  <a:moveTo>
                    <a:pt x="22" y="38"/>
                  </a:moveTo>
                  <a:lnTo>
                    <a:pt x="22" y="37"/>
                  </a:lnTo>
                  <a:lnTo>
                    <a:pt x="22" y="35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22" y="38"/>
                  </a:lnTo>
                  <a:close/>
                  <a:moveTo>
                    <a:pt x="22" y="35"/>
                  </a:moveTo>
                  <a:lnTo>
                    <a:pt x="22" y="37"/>
                  </a:lnTo>
                  <a:lnTo>
                    <a:pt x="12" y="43"/>
                  </a:lnTo>
                  <a:lnTo>
                    <a:pt x="22" y="35"/>
                  </a:lnTo>
                  <a:close/>
                  <a:moveTo>
                    <a:pt x="22" y="37"/>
                  </a:moveTo>
                  <a:lnTo>
                    <a:pt x="31" y="52"/>
                  </a:lnTo>
                  <a:lnTo>
                    <a:pt x="39" y="64"/>
                  </a:lnTo>
                  <a:lnTo>
                    <a:pt x="17" y="76"/>
                  </a:lnTo>
                  <a:lnTo>
                    <a:pt x="9" y="62"/>
                  </a:lnTo>
                  <a:lnTo>
                    <a:pt x="1" y="49"/>
                  </a:lnTo>
                  <a:lnTo>
                    <a:pt x="22" y="37"/>
                  </a:lnTo>
                  <a:close/>
                  <a:moveTo>
                    <a:pt x="39" y="64"/>
                  </a:moveTo>
                  <a:lnTo>
                    <a:pt x="45" y="75"/>
                  </a:lnTo>
                  <a:lnTo>
                    <a:pt x="54" y="91"/>
                  </a:lnTo>
                  <a:lnTo>
                    <a:pt x="33" y="102"/>
                  </a:lnTo>
                  <a:lnTo>
                    <a:pt x="27" y="92"/>
                  </a:lnTo>
                  <a:lnTo>
                    <a:pt x="17" y="76"/>
                  </a:lnTo>
                  <a:lnTo>
                    <a:pt x="39" y="64"/>
                  </a:lnTo>
                  <a:close/>
                  <a:moveTo>
                    <a:pt x="54" y="91"/>
                  </a:moveTo>
                  <a:lnTo>
                    <a:pt x="72" y="126"/>
                  </a:lnTo>
                  <a:lnTo>
                    <a:pt x="91" y="161"/>
                  </a:lnTo>
                  <a:lnTo>
                    <a:pt x="106" y="195"/>
                  </a:lnTo>
                  <a:lnTo>
                    <a:pt x="121" y="230"/>
                  </a:lnTo>
                  <a:lnTo>
                    <a:pt x="98" y="238"/>
                  </a:lnTo>
                  <a:lnTo>
                    <a:pt x="84" y="205"/>
                  </a:lnTo>
                  <a:lnTo>
                    <a:pt x="68" y="170"/>
                  </a:lnTo>
                  <a:lnTo>
                    <a:pt x="51" y="137"/>
                  </a:lnTo>
                  <a:lnTo>
                    <a:pt x="33" y="102"/>
                  </a:lnTo>
                  <a:lnTo>
                    <a:pt x="54" y="91"/>
                  </a:lnTo>
                  <a:close/>
                  <a:moveTo>
                    <a:pt x="121" y="230"/>
                  </a:moveTo>
                  <a:lnTo>
                    <a:pt x="121" y="230"/>
                  </a:lnTo>
                  <a:lnTo>
                    <a:pt x="109" y="234"/>
                  </a:lnTo>
                  <a:lnTo>
                    <a:pt x="121" y="230"/>
                  </a:lnTo>
                  <a:close/>
                  <a:moveTo>
                    <a:pt x="121" y="230"/>
                  </a:moveTo>
                  <a:lnTo>
                    <a:pt x="120" y="230"/>
                  </a:lnTo>
                  <a:lnTo>
                    <a:pt x="98" y="240"/>
                  </a:lnTo>
                  <a:lnTo>
                    <a:pt x="97" y="238"/>
                  </a:lnTo>
                  <a:lnTo>
                    <a:pt x="121" y="230"/>
                  </a:lnTo>
                  <a:close/>
                  <a:moveTo>
                    <a:pt x="120" y="230"/>
                  </a:moveTo>
                  <a:lnTo>
                    <a:pt x="120" y="230"/>
                  </a:lnTo>
                  <a:lnTo>
                    <a:pt x="121" y="231"/>
                  </a:lnTo>
                  <a:lnTo>
                    <a:pt x="109" y="235"/>
                  </a:lnTo>
                  <a:lnTo>
                    <a:pt x="120" y="230"/>
                  </a:lnTo>
                  <a:close/>
                  <a:moveTo>
                    <a:pt x="121" y="231"/>
                  </a:moveTo>
                  <a:lnTo>
                    <a:pt x="126" y="245"/>
                  </a:lnTo>
                  <a:lnTo>
                    <a:pt x="131" y="258"/>
                  </a:lnTo>
                  <a:lnTo>
                    <a:pt x="108" y="265"/>
                  </a:lnTo>
                  <a:lnTo>
                    <a:pt x="103" y="251"/>
                  </a:lnTo>
                  <a:lnTo>
                    <a:pt x="98" y="240"/>
                  </a:lnTo>
                  <a:lnTo>
                    <a:pt x="121" y="231"/>
                  </a:lnTo>
                  <a:close/>
                  <a:moveTo>
                    <a:pt x="131" y="258"/>
                  </a:moveTo>
                  <a:lnTo>
                    <a:pt x="136" y="273"/>
                  </a:lnTo>
                  <a:lnTo>
                    <a:pt x="141" y="285"/>
                  </a:lnTo>
                  <a:lnTo>
                    <a:pt x="117" y="292"/>
                  </a:lnTo>
                  <a:lnTo>
                    <a:pt x="112" y="278"/>
                  </a:lnTo>
                  <a:lnTo>
                    <a:pt x="108" y="265"/>
                  </a:lnTo>
                  <a:lnTo>
                    <a:pt x="131" y="258"/>
                  </a:lnTo>
                  <a:close/>
                  <a:moveTo>
                    <a:pt x="141" y="285"/>
                  </a:moveTo>
                  <a:lnTo>
                    <a:pt x="151" y="321"/>
                  </a:lnTo>
                  <a:lnTo>
                    <a:pt x="160" y="355"/>
                  </a:lnTo>
                  <a:lnTo>
                    <a:pt x="166" y="390"/>
                  </a:lnTo>
                  <a:lnTo>
                    <a:pt x="172" y="424"/>
                  </a:lnTo>
                  <a:lnTo>
                    <a:pt x="148" y="427"/>
                  </a:lnTo>
                  <a:lnTo>
                    <a:pt x="143" y="394"/>
                  </a:lnTo>
                  <a:lnTo>
                    <a:pt x="136" y="361"/>
                  </a:lnTo>
                  <a:lnTo>
                    <a:pt x="128" y="327"/>
                  </a:lnTo>
                  <a:lnTo>
                    <a:pt x="117" y="292"/>
                  </a:lnTo>
                  <a:lnTo>
                    <a:pt x="141" y="285"/>
                  </a:lnTo>
                  <a:close/>
                  <a:moveTo>
                    <a:pt x="149" y="431"/>
                  </a:moveTo>
                  <a:lnTo>
                    <a:pt x="148" y="429"/>
                  </a:lnTo>
                  <a:lnTo>
                    <a:pt x="148" y="427"/>
                  </a:lnTo>
                  <a:lnTo>
                    <a:pt x="160" y="425"/>
                  </a:lnTo>
                  <a:lnTo>
                    <a:pt x="149" y="431"/>
                  </a:lnTo>
                  <a:close/>
                  <a:moveTo>
                    <a:pt x="171" y="420"/>
                  </a:moveTo>
                  <a:lnTo>
                    <a:pt x="177" y="433"/>
                  </a:lnTo>
                  <a:lnTo>
                    <a:pt x="184" y="444"/>
                  </a:lnTo>
                  <a:lnTo>
                    <a:pt x="191" y="454"/>
                  </a:lnTo>
                  <a:lnTo>
                    <a:pt x="199" y="463"/>
                  </a:lnTo>
                  <a:lnTo>
                    <a:pt x="206" y="472"/>
                  </a:lnTo>
                  <a:lnTo>
                    <a:pt x="215" y="479"/>
                  </a:lnTo>
                  <a:lnTo>
                    <a:pt x="224" y="486"/>
                  </a:lnTo>
                  <a:lnTo>
                    <a:pt x="233" y="491"/>
                  </a:lnTo>
                  <a:lnTo>
                    <a:pt x="222" y="513"/>
                  </a:lnTo>
                  <a:lnTo>
                    <a:pt x="211" y="506"/>
                  </a:lnTo>
                  <a:lnTo>
                    <a:pt x="201" y="499"/>
                  </a:lnTo>
                  <a:lnTo>
                    <a:pt x="190" y="490"/>
                  </a:lnTo>
                  <a:lnTo>
                    <a:pt x="182" y="480"/>
                  </a:lnTo>
                  <a:lnTo>
                    <a:pt x="172" y="470"/>
                  </a:lnTo>
                  <a:lnTo>
                    <a:pt x="164" y="458"/>
                  </a:lnTo>
                  <a:lnTo>
                    <a:pt x="157" y="445"/>
                  </a:lnTo>
                  <a:lnTo>
                    <a:pt x="149" y="431"/>
                  </a:lnTo>
                  <a:lnTo>
                    <a:pt x="171" y="420"/>
                  </a:lnTo>
                  <a:close/>
                  <a:moveTo>
                    <a:pt x="233" y="491"/>
                  </a:moveTo>
                  <a:lnTo>
                    <a:pt x="243" y="497"/>
                  </a:lnTo>
                  <a:lnTo>
                    <a:pt x="253" y="500"/>
                  </a:lnTo>
                  <a:lnTo>
                    <a:pt x="264" y="503"/>
                  </a:lnTo>
                  <a:lnTo>
                    <a:pt x="274" y="504"/>
                  </a:lnTo>
                  <a:lnTo>
                    <a:pt x="286" y="505"/>
                  </a:lnTo>
                  <a:lnTo>
                    <a:pt x="298" y="505"/>
                  </a:lnTo>
                  <a:lnTo>
                    <a:pt x="310" y="504"/>
                  </a:lnTo>
                  <a:lnTo>
                    <a:pt x="323" y="503"/>
                  </a:lnTo>
                  <a:lnTo>
                    <a:pt x="327" y="527"/>
                  </a:lnTo>
                  <a:lnTo>
                    <a:pt x="313" y="529"/>
                  </a:lnTo>
                  <a:lnTo>
                    <a:pt x="298" y="530"/>
                  </a:lnTo>
                  <a:lnTo>
                    <a:pt x="284" y="530"/>
                  </a:lnTo>
                  <a:lnTo>
                    <a:pt x="271" y="529"/>
                  </a:lnTo>
                  <a:lnTo>
                    <a:pt x="258" y="527"/>
                  </a:lnTo>
                  <a:lnTo>
                    <a:pt x="245" y="524"/>
                  </a:lnTo>
                  <a:lnTo>
                    <a:pt x="233" y="518"/>
                  </a:lnTo>
                  <a:lnTo>
                    <a:pt x="222" y="513"/>
                  </a:lnTo>
                  <a:lnTo>
                    <a:pt x="233" y="491"/>
                  </a:lnTo>
                  <a:close/>
                  <a:moveTo>
                    <a:pt x="338" y="514"/>
                  </a:moveTo>
                  <a:lnTo>
                    <a:pt x="337" y="518"/>
                  </a:lnTo>
                  <a:lnTo>
                    <a:pt x="335" y="523"/>
                  </a:lnTo>
                  <a:lnTo>
                    <a:pt x="332" y="526"/>
                  </a:lnTo>
                  <a:lnTo>
                    <a:pt x="327" y="527"/>
                  </a:lnTo>
                  <a:lnTo>
                    <a:pt x="325" y="515"/>
                  </a:lnTo>
                  <a:lnTo>
                    <a:pt x="338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1" name="Freeform 748"/>
            <p:cNvSpPr>
              <a:spLocks/>
            </p:cNvSpPr>
            <p:nvPr/>
          </p:nvSpPr>
          <p:spPr bwMode="auto">
            <a:xfrm>
              <a:off x="2952" y="1736"/>
              <a:ext cx="54" cy="101"/>
            </a:xfrm>
            <a:custGeom>
              <a:avLst/>
              <a:gdLst>
                <a:gd name="T0" fmla="*/ 11 w 288"/>
                <a:gd name="T1" fmla="*/ 19 h 482"/>
                <a:gd name="T2" fmla="*/ 11 w 288"/>
                <a:gd name="T3" fmla="*/ 16 h 482"/>
                <a:gd name="T4" fmla="*/ 10 w 288"/>
                <a:gd name="T5" fmla="*/ 12 h 482"/>
                <a:gd name="T6" fmla="*/ 9 w 288"/>
                <a:gd name="T7" fmla="*/ 9 h 482"/>
                <a:gd name="T8" fmla="*/ 9 w 288"/>
                <a:gd name="T9" fmla="*/ 7 h 482"/>
                <a:gd name="T10" fmla="*/ 8 w 288"/>
                <a:gd name="T11" fmla="*/ 6 h 482"/>
                <a:gd name="T12" fmla="*/ 7 w 288"/>
                <a:gd name="T13" fmla="*/ 4 h 482"/>
                <a:gd name="T14" fmla="*/ 6 w 288"/>
                <a:gd name="T15" fmla="*/ 2 h 482"/>
                <a:gd name="T16" fmla="*/ 5 w 288"/>
                <a:gd name="T17" fmla="*/ 1 h 482"/>
                <a:gd name="T18" fmla="*/ 4 w 288"/>
                <a:gd name="T19" fmla="*/ 1 h 482"/>
                <a:gd name="T20" fmla="*/ 4 w 288"/>
                <a:gd name="T21" fmla="*/ 0 h 482"/>
                <a:gd name="T22" fmla="*/ 3 w 288"/>
                <a:gd name="T23" fmla="*/ 0 h 482"/>
                <a:gd name="T24" fmla="*/ 3 w 288"/>
                <a:gd name="T25" fmla="*/ 0 h 482"/>
                <a:gd name="T26" fmla="*/ 2 w 288"/>
                <a:gd name="T27" fmla="*/ 0 h 482"/>
                <a:gd name="T28" fmla="*/ 2 w 288"/>
                <a:gd name="T29" fmla="*/ 0 h 482"/>
                <a:gd name="T30" fmla="*/ 1 w 288"/>
                <a:gd name="T31" fmla="*/ 0 h 482"/>
                <a:gd name="T32" fmla="*/ 0 w 288"/>
                <a:gd name="T33" fmla="*/ 1 h 482"/>
                <a:gd name="T34" fmla="*/ 1 w 288"/>
                <a:gd name="T35" fmla="*/ 2 h 482"/>
                <a:gd name="T36" fmla="*/ 2 w 288"/>
                <a:gd name="T37" fmla="*/ 4 h 482"/>
                <a:gd name="T38" fmla="*/ 2 w 288"/>
                <a:gd name="T39" fmla="*/ 6 h 482"/>
                <a:gd name="T40" fmla="*/ 3 w 288"/>
                <a:gd name="T41" fmla="*/ 8 h 482"/>
                <a:gd name="T42" fmla="*/ 4 w 288"/>
                <a:gd name="T43" fmla="*/ 9 h 482"/>
                <a:gd name="T44" fmla="*/ 5 w 288"/>
                <a:gd name="T45" fmla="*/ 11 h 482"/>
                <a:gd name="T46" fmla="*/ 5 w 288"/>
                <a:gd name="T47" fmla="*/ 13 h 482"/>
                <a:gd name="T48" fmla="*/ 5 w 288"/>
                <a:gd name="T49" fmla="*/ 15 h 482"/>
                <a:gd name="T50" fmla="*/ 6 w 288"/>
                <a:gd name="T51" fmla="*/ 17 h 482"/>
                <a:gd name="T52" fmla="*/ 6 w 288"/>
                <a:gd name="T53" fmla="*/ 17 h 482"/>
                <a:gd name="T54" fmla="*/ 7 w 288"/>
                <a:gd name="T55" fmla="*/ 18 h 482"/>
                <a:gd name="T56" fmla="*/ 8 w 288"/>
                <a:gd name="T57" fmla="*/ 19 h 482"/>
                <a:gd name="T58" fmla="*/ 8 w 288"/>
                <a:gd name="T59" fmla="*/ 19 h 482"/>
                <a:gd name="T60" fmla="*/ 9 w 288"/>
                <a:gd name="T61" fmla="*/ 19 h 482"/>
                <a:gd name="T62" fmla="*/ 10 w 288"/>
                <a:gd name="T63" fmla="*/ 20 h 482"/>
                <a:gd name="T64" fmla="*/ 11 w 288"/>
                <a:gd name="T65" fmla="*/ 20 h 4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8"/>
                <a:gd name="T100" fmla="*/ 0 h 482"/>
                <a:gd name="T101" fmla="*/ 288 w 288"/>
                <a:gd name="T102" fmla="*/ 482 h 4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8" h="482">
                  <a:moveTo>
                    <a:pt x="288" y="479"/>
                  </a:moveTo>
                  <a:lnTo>
                    <a:pt x="285" y="459"/>
                  </a:lnTo>
                  <a:lnTo>
                    <a:pt x="280" y="431"/>
                  </a:lnTo>
                  <a:lnTo>
                    <a:pt x="273" y="395"/>
                  </a:lnTo>
                  <a:lnTo>
                    <a:pt x="263" y="353"/>
                  </a:lnTo>
                  <a:lnTo>
                    <a:pt x="251" y="307"/>
                  </a:lnTo>
                  <a:lnTo>
                    <a:pt x="237" y="259"/>
                  </a:lnTo>
                  <a:lnTo>
                    <a:pt x="229" y="235"/>
                  </a:lnTo>
                  <a:lnTo>
                    <a:pt x="221" y="210"/>
                  </a:lnTo>
                  <a:lnTo>
                    <a:pt x="212" y="186"/>
                  </a:lnTo>
                  <a:lnTo>
                    <a:pt x="202" y="162"/>
                  </a:lnTo>
                  <a:lnTo>
                    <a:pt x="193" y="140"/>
                  </a:lnTo>
                  <a:lnTo>
                    <a:pt x="183" y="118"/>
                  </a:lnTo>
                  <a:lnTo>
                    <a:pt x="172" y="98"/>
                  </a:lnTo>
                  <a:lnTo>
                    <a:pt x="161" y="79"/>
                  </a:lnTo>
                  <a:lnTo>
                    <a:pt x="150" y="62"/>
                  </a:lnTo>
                  <a:lnTo>
                    <a:pt x="139" y="46"/>
                  </a:lnTo>
                  <a:lnTo>
                    <a:pt x="126" y="33"/>
                  </a:lnTo>
                  <a:lnTo>
                    <a:pt x="114" y="21"/>
                  </a:lnTo>
                  <a:lnTo>
                    <a:pt x="107" y="15"/>
                  </a:lnTo>
                  <a:lnTo>
                    <a:pt x="101" y="12"/>
                  </a:lnTo>
                  <a:lnTo>
                    <a:pt x="94" y="8"/>
                  </a:lnTo>
                  <a:lnTo>
                    <a:pt x="87" y="5"/>
                  </a:lnTo>
                  <a:lnTo>
                    <a:pt x="80" y="2"/>
                  </a:lnTo>
                  <a:lnTo>
                    <a:pt x="74" y="1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3" y="12"/>
                  </a:lnTo>
                  <a:lnTo>
                    <a:pt x="15" y="16"/>
                  </a:lnTo>
                  <a:lnTo>
                    <a:pt x="8" y="23"/>
                  </a:lnTo>
                  <a:lnTo>
                    <a:pt x="0" y="29"/>
                  </a:lnTo>
                  <a:lnTo>
                    <a:pt x="13" y="52"/>
                  </a:lnTo>
                  <a:lnTo>
                    <a:pt x="26" y="75"/>
                  </a:lnTo>
                  <a:lnTo>
                    <a:pt x="38" y="97"/>
                  </a:lnTo>
                  <a:lnTo>
                    <a:pt x="50" y="121"/>
                  </a:lnTo>
                  <a:lnTo>
                    <a:pt x="61" y="144"/>
                  </a:lnTo>
                  <a:lnTo>
                    <a:pt x="72" y="167"/>
                  </a:lnTo>
                  <a:lnTo>
                    <a:pt x="81" y="189"/>
                  </a:lnTo>
                  <a:lnTo>
                    <a:pt x="90" y="212"/>
                  </a:lnTo>
                  <a:lnTo>
                    <a:pt x="99" y="236"/>
                  </a:lnTo>
                  <a:lnTo>
                    <a:pt x="106" y="258"/>
                  </a:lnTo>
                  <a:lnTo>
                    <a:pt x="114" y="281"/>
                  </a:lnTo>
                  <a:lnTo>
                    <a:pt x="120" y="304"/>
                  </a:lnTo>
                  <a:lnTo>
                    <a:pt x="126" y="326"/>
                  </a:lnTo>
                  <a:lnTo>
                    <a:pt x="130" y="349"/>
                  </a:lnTo>
                  <a:lnTo>
                    <a:pt x="134" y="372"/>
                  </a:lnTo>
                  <a:lnTo>
                    <a:pt x="138" y="394"/>
                  </a:lnTo>
                  <a:lnTo>
                    <a:pt x="144" y="406"/>
                  </a:lnTo>
                  <a:lnTo>
                    <a:pt x="150" y="418"/>
                  </a:lnTo>
                  <a:lnTo>
                    <a:pt x="157" y="429"/>
                  </a:lnTo>
                  <a:lnTo>
                    <a:pt x="165" y="439"/>
                  </a:lnTo>
                  <a:lnTo>
                    <a:pt x="173" y="447"/>
                  </a:lnTo>
                  <a:lnTo>
                    <a:pt x="181" y="455"/>
                  </a:lnTo>
                  <a:lnTo>
                    <a:pt x="189" y="461"/>
                  </a:lnTo>
                  <a:lnTo>
                    <a:pt x="199" y="467"/>
                  </a:lnTo>
                  <a:lnTo>
                    <a:pt x="209" y="472"/>
                  </a:lnTo>
                  <a:lnTo>
                    <a:pt x="219" y="476"/>
                  </a:lnTo>
                  <a:lnTo>
                    <a:pt x="229" y="479"/>
                  </a:lnTo>
                  <a:lnTo>
                    <a:pt x="240" y="481"/>
                  </a:lnTo>
                  <a:lnTo>
                    <a:pt x="251" y="482"/>
                  </a:lnTo>
                  <a:lnTo>
                    <a:pt x="263" y="482"/>
                  </a:lnTo>
                  <a:lnTo>
                    <a:pt x="275" y="481"/>
                  </a:lnTo>
                  <a:lnTo>
                    <a:pt x="288" y="4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2" name="Freeform 749"/>
            <p:cNvSpPr>
              <a:spLocks noEditPoints="1"/>
            </p:cNvSpPr>
            <p:nvPr/>
          </p:nvSpPr>
          <p:spPr bwMode="auto">
            <a:xfrm>
              <a:off x="2948" y="1736"/>
              <a:ext cx="66" cy="101"/>
            </a:xfrm>
            <a:custGeom>
              <a:avLst/>
              <a:gdLst>
                <a:gd name="T0" fmla="*/ 12 w 312"/>
                <a:gd name="T1" fmla="*/ 20 h 506"/>
                <a:gd name="T2" fmla="*/ 11 w 312"/>
                <a:gd name="T3" fmla="*/ 20 h 506"/>
                <a:gd name="T4" fmla="*/ 12 w 312"/>
                <a:gd name="T5" fmla="*/ 19 h 506"/>
                <a:gd name="T6" fmla="*/ 11 w 312"/>
                <a:gd name="T7" fmla="*/ 18 h 506"/>
                <a:gd name="T8" fmla="*/ 12 w 312"/>
                <a:gd name="T9" fmla="*/ 17 h 506"/>
                <a:gd name="T10" fmla="*/ 12 w 312"/>
                <a:gd name="T11" fmla="*/ 19 h 506"/>
                <a:gd name="T12" fmla="*/ 11 w 312"/>
                <a:gd name="T13" fmla="*/ 15 h 506"/>
                <a:gd name="T14" fmla="*/ 9 w 312"/>
                <a:gd name="T15" fmla="*/ 10 h 506"/>
                <a:gd name="T16" fmla="*/ 9 w 312"/>
                <a:gd name="T17" fmla="*/ 8 h 506"/>
                <a:gd name="T18" fmla="*/ 11 w 312"/>
                <a:gd name="T19" fmla="*/ 14 h 506"/>
                <a:gd name="T20" fmla="*/ 11 w 312"/>
                <a:gd name="T21" fmla="*/ 17 h 506"/>
                <a:gd name="T22" fmla="*/ 7 w 312"/>
                <a:gd name="T23" fmla="*/ 5 h 506"/>
                <a:gd name="T24" fmla="*/ 6 w 312"/>
                <a:gd name="T25" fmla="*/ 3 h 506"/>
                <a:gd name="T26" fmla="*/ 7 w 312"/>
                <a:gd name="T27" fmla="*/ 3 h 506"/>
                <a:gd name="T28" fmla="*/ 8 w 312"/>
                <a:gd name="T29" fmla="*/ 5 h 506"/>
                <a:gd name="T30" fmla="*/ 5 w 312"/>
                <a:gd name="T31" fmla="*/ 2 h 506"/>
                <a:gd name="T32" fmla="*/ 4 w 312"/>
                <a:gd name="T33" fmla="*/ 1 h 506"/>
                <a:gd name="T34" fmla="*/ 5 w 312"/>
                <a:gd name="T35" fmla="*/ 1 h 506"/>
                <a:gd name="T36" fmla="*/ 3 w 312"/>
                <a:gd name="T37" fmla="*/ 1 h 506"/>
                <a:gd name="T38" fmla="*/ 2 w 312"/>
                <a:gd name="T39" fmla="*/ 0 h 506"/>
                <a:gd name="T40" fmla="*/ 3 w 312"/>
                <a:gd name="T41" fmla="*/ 0 h 506"/>
                <a:gd name="T42" fmla="*/ 4 w 312"/>
                <a:gd name="T43" fmla="*/ 0 h 506"/>
                <a:gd name="T44" fmla="*/ 1 w 312"/>
                <a:gd name="T45" fmla="*/ 1 h 506"/>
                <a:gd name="T46" fmla="*/ 1 w 312"/>
                <a:gd name="T47" fmla="*/ 1 h 506"/>
                <a:gd name="T48" fmla="*/ 2 w 312"/>
                <a:gd name="T49" fmla="*/ 1 h 506"/>
                <a:gd name="T50" fmla="*/ 0 w 312"/>
                <a:gd name="T51" fmla="*/ 1 h 506"/>
                <a:gd name="T52" fmla="*/ 1 w 312"/>
                <a:gd name="T53" fmla="*/ 1 h 506"/>
                <a:gd name="T54" fmla="*/ 0 w 312"/>
                <a:gd name="T55" fmla="*/ 2 h 506"/>
                <a:gd name="T56" fmla="*/ 0 w 312"/>
                <a:gd name="T57" fmla="*/ 2 h 506"/>
                <a:gd name="T58" fmla="*/ 1 w 312"/>
                <a:gd name="T59" fmla="*/ 1 h 506"/>
                <a:gd name="T60" fmla="*/ 0 w 312"/>
                <a:gd name="T61" fmla="*/ 2 h 506"/>
                <a:gd name="T62" fmla="*/ 2 w 312"/>
                <a:gd name="T63" fmla="*/ 3 h 506"/>
                <a:gd name="T64" fmla="*/ 1 w 312"/>
                <a:gd name="T65" fmla="*/ 3 h 506"/>
                <a:gd name="T66" fmla="*/ 3 w 312"/>
                <a:gd name="T67" fmla="*/ 6 h 506"/>
                <a:gd name="T68" fmla="*/ 3 w 312"/>
                <a:gd name="T69" fmla="*/ 8 h 506"/>
                <a:gd name="T70" fmla="*/ 2 w 312"/>
                <a:gd name="T71" fmla="*/ 3 h 506"/>
                <a:gd name="T72" fmla="*/ 5 w 312"/>
                <a:gd name="T73" fmla="*/ 9 h 506"/>
                <a:gd name="T74" fmla="*/ 4 w 312"/>
                <a:gd name="T75" fmla="*/ 9 h 506"/>
                <a:gd name="T76" fmla="*/ 5 w 312"/>
                <a:gd name="T77" fmla="*/ 10 h 506"/>
                <a:gd name="T78" fmla="*/ 5 w 312"/>
                <a:gd name="T79" fmla="*/ 9 h 506"/>
                <a:gd name="T80" fmla="*/ 4 w 312"/>
                <a:gd name="T81" fmla="*/ 11 h 506"/>
                <a:gd name="T82" fmla="*/ 5 w 312"/>
                <a:gd name="T83" fmla="*/ 11 h 506"/>
                <a:gd name="T84" fmla="*/ 6 w 312"/>
                <a:gd name="T85" fmla="*/ 16 h 506"/>
                <a:gd name="T86" fmla="*/ 5 w 312"/>
                <a:gd name="T87" fmla="*/ 12 h 506"/>
                <a:gd name="T88" fmla="*/ 5 w 312"/>
                <a:gd name="T89" fmla="*/ 16 h 506"/>
                <a:gd name="T90" fmla="*/ 6 w 312"/>
                <a:gd name="T91" fmla="*/ 16 h 506"/>
                <a:gd name="T92" fmla="*/ 7 w 312"/>
                <a:gd name="T93" fmla="*/ 18 h 506"/>
                <a:gd name="T94" fmla="*/ 9 w 312"/>
                <a:gd name="T95" fmla="*/ 19 h 506"/>
                <a:gd name="T96" fmla="*/ 7 w 312"/>
                <a:gd name="T97" fmla="*/ 19 h 506"/>
                <a:gd name="T98" fmla="*/ 6 w 312"/>
                <a:gd name="T99" fmla="*/ 17 h 506"/>
                <a:gd name="T100" fmla="*/ 9 w 312"/>
                <a:gd name="T101" fmla="*/ 19 h 506"/>
                <a:gd name="T102" fmla="*/ 10 w 312"/>
                <a:gd name="T103" fmla="*/ 19 h 506"/>
                <a:gd name="T104" fmla="*/ 12 w 312"/>
                <a:gd name="T105" fmla="*/ 20 h 506"/>
                <a:gd name="T106" fmla="*/ 10 w 312"/>
                <a:gd name="T107" fmla="*/ 20 h 506"/>
                <a:gd name="T108" fmla="*/ 8 w 312"/>
                <a:gd name="T109" fmla="*/ 20 h 506"/>
                <a:gd name="T110" fmla="*/ 12 w 312"/>
                <a:gd name="T111" fmla="*/ 20 h 506"/>
                <a:gd name="T112" fmla="*/ 12 w 312"/>
                <a:gd name="T113" fmla="*/ 20 h 50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2"/>
                <a:gd name="T172" fmla="*/ 0 h 506"/>
                <a:gd name="T173" fmla="*/ 312 w 312"/>
                <a:gd name="T174" fmla="*/ 506 h 50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2" h="506">
                  <a:moveTo>
                    <a:pt x="288" y="492"/>
                  </a:moveTo>
                  <a:lnTo>
                    <a:pt x="288" y="492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8" y="492"/>
                  </a:moveTo>
                  <a:lnTo>
                    <a:pt x="287" y="483"/>
                  </a:lnTo>
                  <a:lnTo>
                    <a:pt x="285" y="470"/>
                  </a:lnTo>
                  <a:lnTo>
                    <a:pt x="308" y="466"/>
                  </a:lnTo>
                  <a:lnTo>
                    <a:pt x="310" y="479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5" y="470"/>
                  </a:moveTo>
                  <a:lnTo>
                    <a:pt x="283" y="460"/>
                  </a:lnTo>
                  <a:lnTo>
                    <a:pt x="281" y="452"/>
                  </a:lnTo>
                  <a:lnTo>
                    <a:pt x="280" y="444"/>
                  </a:lnTo>
                  <a:lnTo>
                    <a:pt x="279" y="437"/>
                  </a:lnTo>
                  <a:lnTo>
                    <a:pt x="303" y="432"/>
                  </a:lnTo>
                  <a:lnTo>
                    <a:pt x="305" y="443"/>
                  </a:lnTo>
                  <a:lnTo>
                    <a:pt x="306" y="453"/>
                  </a:lnTo>
                  <a:lnTo>
                    <a:pt x="308" y="460"/>
                  </a:lnTo>
                  <a:lnTo>
                    <a:pt x="308" y="466"/>
                  </a:lnTo>
                  <a:lnTo>
                    <a:pt x="285" y="470"/>
                  </a:lnTo>
                  <a:close/>
                  <a:moveTo>
                    <a:pt x="279" y="437"/>
                  </a:moveTo>
                  <a:lnTo>
                    <a:pt x="274" y="411"/>
                  </a:lnTo>
                  <a:lnTo>
                    <a:pt x="266" y="382"/>
                  </a:lnTo>
                  <a:lnTo>
                    <a:pt x="259" y="350"/>
                  </a:lnTo>
                  <a:lnTo>
                    <a:pt x="250" y="317"/>
                  </a:lnTo>
                  <a:lnTo>
                    <a:pt x="240" y="282"/>
                  </a:lnTo>
                  <a:lnTo>
                    <a:pt x="229" y="248"/>
                  </a:lnTo>
                  <a:lnTo>
                    <a:pt x="216" y="213"/>
                  </a:lnTo>
                  <a:lnTo>
                    <a:pt x="204" y="179"/>
                  </a:lnTo>
                  <a:lnTo>
                    <a:pt x="226" y="170"/>
                  </a:lnTo>
                  <a:lnTo>
                    <a:pt x="239" y="204"/>
                  </a:lnTo>
                  <a:lnTo>
                    <a:pt x="252" y="239"/>
                  </a:lnTo>
                  <a:lnTo>
                    <a:pt x="263" y="275"/>
                  </a:lnTo>
                  <a:lnTo>
                    <a:pt x="274" y="309"/>
                  </a:lnTo>
                  <a:lnTo>
                    <a:pt x="282" y="344"/>
                  </a:lnTo>
                  <a:lnTo>
                    <a:pt x="290" y="375"/>
                  </a:lnTo>
                  <a:lnTo>
                    <a:pt x="296" y="405"/>
                  </a:lnTo>
                  <a:lnTo>
                    <a:pt x="303" y="432"/>
                  </a:lnTo>
                  <a:lnTo>
                    <a:pt x="279" y="437"/>
                  </a:lnTo>
                  <a:close/>
                  <a:moveTo>
                    <a:pt x="204" y="179"/>
                  </a:moveTo>
                  <a:lnTo>
                    <a:pt x="195" y="160"/>
                  </a:lnTo>
                  <a:lnTo>
                    <a:pt x="187" y="142"/>
                  </a:lnTo>
                  <a:lnTo>
                    <a:pt x="179" y="125"/>
                  </a:lnTo>
                  <a:lnTo>
                    <a:pt x="169" y="108"/>
                  </a:lnTo>
                  <a:lnTo>
                    <a:pt x="160" y="93"/>
                  </a:lnTo>
                  <a:lnTo>
                    <a:pt x="151" y="79"/>
                  </a:lnTo>
                  <a:lnTo>
                    <a:pt x="141" y="66"/>
                  </a:lnTo>
                  <a:lnTo>
                    <a:pt x="131" y="54"/>
                  </a:lnTo>
                  <a:lnTo>
                    <a:pt x="148" y="38"/>
                  </a:lnTo>
                  <a:lnTo>
                    <a:pt x="159" y="50"/>
                  </a:lnTo>
                  <a:lnTo>
                    <a:pt x="170" y="64"/>
                  </a:lnTo>
                  <a:lnTo>
                    <a:pt x="180" y="79"/>
                  </a:lnTo>
                  <a:lnTo>
                    <a:pt x="191" y="95"/>
                  </a:lnTo>
                  <a:lnTo>
                    <a:pt x="199" y="113"/>
                  </a:lnTo>
                  <a:lnTo>
                    <a:pt x="209" y="131"/>
                  </a:lnTo>
                  <a:lnTo>
                    <a:pt x="218" y="149"/>
                  </a:lnTo>
                  <a:lnTo>
                    <a:pt x="226" y="170"/>
                  </a:lnTo>
                  <a:lnTo>
                    <a:pt x="204" y="179"/>
                  </a:lnTo>
                  <a:close/>
                  <a:moveTo>
                    <a:pt x="131" y="54"/>
                  </a:moveTo>
                  <a:lnTo>
                    <a:pt x="121" y="46"/>
                  </a:lnTo>
                  <a:lnTo>
                    <a:pt x="112" y="37"/>
                  </a:lnTo>
                  <a:lnTo>
                    <a:pt x="102" y="32"/>
                  </a:lnTo>
                  <a:lnTo>
                    <a:pt x="92" y="27"/>
                  </a:lnTo>
                  <a:lnTo>
                    <a:pt x="100" y="4"/>
                  </a:lnTo>
                  <a:lnTo>
                    <a:pt x="113" y="10"/>
                  </a:lnTo>
                  <a:lnTo>
                    <a:pt x="125" y="17"/>
                  </a:lnTo>
                  <a:lnTo>
                    <a:pt x="137" y="26"/>
                  </a:lnTo>
                  <a:lnTo>
                    <a:pt x="148" y="38"/>
                  </a:lnTo>
                  <a:lnTo>
                    <a:pt x="131" y="54"/>
                  </a:lnTo>
                  <a:close/>
                  <a:moveTo>
                    <a:pt x="92" y="27"/>
                  </a:moveTo>
                  <a:lnTo>
                    <a:pt x="83" y="25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2" y="28"/>
                  </a:lnTo>
                  <a:lnTo>
                    <a:pt x="43" y="6"/>
                  </a:lnTo>
                  <a:lnTo>
                    <a:pt x="50" y="4"/>
                  </a:lnTo>
                  <a:lnTo>
                    <a:pt x="58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92" y="27"/>
                  </a:lnTo>
                  <a:close/>
                  <a:moveTo>
                    <a:pt x="52" y="28"/>
                  </a:moveTo>
                  <a:lnTo>
                    <a:pt x="45" y="33"/>
                  </a:lnTo>
                  <a:lnTo>
                    <a:pt x="36" y="37"/>
                  </a:lnTo>
                  <a:lnTo>
                    <a:pt x="29" y="44"/>
                  </a:lnTo>
                  <a:lnTo>
                    <a:pt x="21" y="50"/>
                  </a:lnTo>
                  <a:lnTo>
                    <a:pt x="4" y="33"/>
                  </a:lnTo>
                  <a:lnTo>
                    <a:pt x="13" y="24"/>
                  </a:lnTo>
                  <a:lnTo>
                    <a:pt x="23" y="17"/>
                  </a:lnTo>
                  <a:lnTo>
                    <a:pt x="33" y="11"/>
                  </a:lnTo>
                  <a:lnTo>
                    <a:pt x="43" y="6"/>
                  </a:lnTo>
                  <a:lnTo>
                    <a:pt x="52" y="28"/>
                  </a:lnTo>
                  <a:close/>
                  <a:moveTo>
                    <a:pt x="2" y="48"/>
                  </a:moveTo>
                  <a:lnTo>
                    <a:pt x="0" y="45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3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23" y="36"/>
                  </a:lnTo>
                  <a:lnTo>
                    <a:pt x="2" y="47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2" y="48"/>
                  </a:moveTo>
                  <a:lnTo>
                    <a:pt x="2" y="48"/>
                  </a:lnTo>
                  <a:lnTo>
                    <a:pt x="2" y="47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30" y="47"/>
                  </a:lnTo>
                  <a:lnTo>
                    <a:pt x="38" y="61"/>
                  </a:lnTo>
                  <a:lnTo>
                    <a:pt x="17" y="73"/>
                  </a:lnTo>
                  <a:lnTo>
                    <a:pt x="10" y="62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38" y="61"/>
                  </a:moveTo>
                  <a:lnTo>
                    <a:pt x="46" y="75"/>
                  </a:lnTo>
                  <a:lnTo>
                    <a:pt x="52" y="87"/>
                  </a:lnTo>
                  <a:lnTo>
                    <a:pt x="31" y="99"/>
                  </a:lnTo>
                  <a:lnTo>
                    <a:pt x="23" y="85"/>
                  </a:lnTo>
                  <a:lnTo>
                    <a:pt x="17" y="73"/>
                  </a:lnTo>
                  <a:lnTo>
                    <a:pt x="38" y="61"/>
                  </a:lnTo>
                  <a:close/>
                  <a:moveTo>
                    <a:pt x="52" y="87"/>
                  </a:moveTo>
                  <a:lnTo>
                    <a:pt x="70" y="120"/>
                  </a:lnTo>
                  <a:lnTo>
                    <a:pt x="86" y="154"/>
                  </a:lnTo>
                  <a:lnTo>
                    <a:pt x="100" y="186"/>
                  </a:lnTo>
                  <a:lnTo>
                    <a:pt x="114" y="220"/>
                  </a:lnTo>
                  <a:lnTo>
                    <a:pt x="91" y="228"/>
                  </a:lnTo>
                  <a:lnTo>
                    <a:pt x="78" y="196"/>
                  </a:lnTo>
                  <a:lnTo>
                    <a:pt x="63" y="163"/>
                  </a:lnTo>
                  <a:lnTo>
                    <a:pt x="48" y="131"/>
                  </a:lnTo>
                  <a:lnTo>
                    <a:pt x="31" y="99"/>
                  </a:lnTo>
                  <a:lnTo>
                    <a:pt x="52" y="87"/>
                  </a:lnTo>
                  <a:close/>
                  <a:moveTo>
                    <a:pt x="114" y="220"/>
                  </a:moveTo>
                  <a:lnTo>
                    <a:pt x="114" y="220"/>
                  </a:lnTo>
                  <a:lnTo>
                    <a:pt x="102" y="224"/>
                  </a:lnTo>
                  <a:lnTo>
                    <a:pt x="114" y="220"/>
                  </a:lnTo>
                  <a:close/>
                  <a:moveTo>
                    <a:pt x="114" y="220"/>
                  </a:moveTo>
                  <a:lnTo>
                    <a:pt x="114" y="221"/>
                  </a:lnTo>
                  <a:lnTo>
                    <a:pt x="91" y="228"/>
                  </a:lnTo>
                  <a:lnTo>
                    <a:pt x="114" y="220"/>
                  </a:lnTo>
                  <a:close/>
                  <a:moveTo>
                    <a:pt x="114" y="221"/>
                  </a:moveTo>
                  <a:lnTo>
                    <a:pt x="118" y="231"/>
                  </a:lnTo>
                  <a:lnTo>
                    <a:pt x="124" y="247"/>
                  </a:lnTo>
                  <a:lnTo>
                    <a:pt x="100" y="254"/>
                  </a:lnTo>
                  <a:lnTo>
                    <a:pt x="97" y="243"/>
                  </a:lnTo>
                  <a:lnTo>
                    <a:pt x="91" y="228"/>
                  </a:lnTo>
                  <a:lnTo>
                    <a:pt x="114" y="221"/>
                  </a:lnTo>
                  <a:close/>
                  <a:moveTo>
                    <a:pt x="124" y="247"/>
                  </a:moveTo>
                  <a:lnTo>
                    <a:pt x="128" y="261"/>
                  </a:lnTo>
                  <a:lnTo>
                    <a:pt x="132" y="272"/>
                  </a:lnTo>
                  <a:lnTo>
                    <a:pt x="108" y="280"/>
                  </a:lnTo>
                  <a:lnTo>
                    <a:pt x="104" y="266"/>
                  </a:lnTo>
                  <a:lnTo>
                    <a:pt x="100" y="254"/>
                  </a:lnTo>
                  <a:lnTo>
                    <a:pt x="124" y="247"/>
                  </a:lnTo>
                  <a:close/>
                  <a:moveTo>
                    <a:pt x="132" y="272"/>
                  </a:moveTo>
                  <a:lnTo>
                    <a:pt x="142" y="306"/>
                  </a:lnTo>
                  <a:lnTo>
                    <a:pt x="150" y="338"/>
                  </a:lnTo>
                  <a:lnTo>
                    <a:pt x="157" y="372"/>
                  </a:lnTo>
                  <a:lnTo>
                    <a:pt x="161" y="404"/>
                  </a:lnTo>
                  <a:lnTo>
                    <a:pt x="138" y="407"/>
                  </a:lnTo>
                  <a:lnTo>
                    <a:pt x="132" y="376"/>
                  </a:lnTo>
                  <a:lnTo>
                    <a:pt x="126" y="344"/>
                  </a:lnTo>
                  <a:lnTo>
                    <a:pt x="118" y="312"/>
                  </a:lnTo>
                  <a:lnTo>
                    <a:pt x="108" y="280"/>
                  </a:lnTo>
                  <a:lnTo>
                    <a:pt x="132" y="272"/>
                  </a:lnTo>
                  <a:close/>
                  <a:moveTo>
                    <a:pt x="139" y="411"/>
                  </a:moveTo>
                  <a:lnTo>
                    <a:pt x="138" y="410"/>
                  </a:lnTo>
                  <a:lnTo>
                    <a:pt x="138" y="407"/>
                  </a:lnTo>
                  <a:lnTo>
                    <a:pt x="150" y="406"/>
                  </a:lnTo>
                  <a:lnTo>
                    <a:pt x="139" y="411"/>
                  </a:lnTo>
                  <a:close/>
                  <a:moveTo>
                    <a:pt x="160" y="401"/>
                  </a:moveTo>
                  <a:lnTo>
                    <a:pt x="167" y="413"/>
                  </a:lnTo>
                  <a:lnTo>
                    <a:pt x="172" y="424"/>
                  </a:lnTo>
                  <a:lnTo>
                    <a:pt x="179" y="433"/>
                  </a:lnTo>
                  <a:lnTo>
                    <a:pt x="186" y="442"/>
                  </a:lnTo>
                  <a:lnTo>
                    <a:pt x="193" y="451"/>
                  </a:lnTo>
                  <a:lnTo>
                    <a:pt x="200" y="457"/>
                  </a:lnTo>
                  <a:lnTo>
                    <a:pt x="209" y="464"/>
                  </a:lnTo>
                  <a:lnTo>
                    <a:pt x="216" y="469"/>
                  </a:lnTo>
                  <a:lnTo>
                    <a:pt x="205" y="490"/>
                  </a:lnTo>
                  <a:lnTo>
                    <a:pt x="195" y="483"/>
                  </a:lnTo>
                  <a:lnTo>
                    <a:pt x="185" y="477"/>
                  </a:lnTo>
                  <a:lnTo>
                    <a:pt x="177" y="468"/>
                  </a:lnTo>
                  <a:lnTo>
                    <a:pt x="168" y="458"/>
                  </a:lnTo>
                  <a:lnTo>
                    <a:pt x="159" y="449"/>
                  </a:lnTo>
                  <a:lnTo>
                    <a:pt x="152" y="437"/>
                  </a:lnTo>
                  <a:lnTo>
                    <a:pt x="145" y="425"/>
                  </a:lnTo>
                  <a:lnTo>
                    <a:pt x="139" y="411"/>
                  </a:lnTo>
                  <a:lnTo>
                    <a:pt x="160" y="401"/>
                  </a:lnTo>
                  <a:close/>
                  <a:moveTo>
                    <a:pt x="216" y="469"/>
                  </a:moveTo>
                  <a:lnTo>
                    <a:pt x="225" y="473"/>
                  </a:lnTo>
                  <a:lnTo>
                    <a:pt x="235" y="477"/>
                  </a:lnTo>
                  <a:lnTo>
                    <a:pt x="243" y="479"/>
                  </a:lnTo>
                  <a:lnTo>
                    <a:pt x="253" y="481"/>
                  </a:lnTo>
                  <a:lnTo>
                    <a:pt x="264" y="482"/>
                  </a:lnTo>
                  <a:lnTo>
                    <a:pt x="275" y="482"/>
                  </a:lnTo>
                  <a:lnTo>
                    <a:pt x="286" y="481"/>
                  </a:lnTo>
                  <a:lnTo>
                    <a:pt x="297" y="479"/>
                  </a:lnTo>
                  <a:lnTo>
                    <a:pt x="302" y="504"/>
                  </a:lnTo>
                  <a:lnTo>
                    <a:pt x="288" y="505"/>
                  </a:lnTo>
                  <a:lnTo>
                    <a:pt x="275" y="506"/>
                  </a:lnTo>
                  <a:lnTo>
                    <a:pt x="262" y="506"/>
                  </a:lnTo>
                  <a:lnTo>
                    <a:pt x="250" y="505"/>
                  </a:lnTo>
                  <a:lnTo>
                    <a:pt x="238" y="503"/>
                  </a:lnTo>
                  <a:lnTo>
                    <a:pt x="226" y="499"/>
                  </a:lnTo>
                  <a:lnTo>
                    <a:pt x="215" y="495"/>
                  </a:lnTo>
                  <a:lnTo>
                    <a:pt x="205" y="490"/>
                  </a:lnTo>
                  <a:lnTo>
                    <a:pt x="216" y="469"/>
                  </a:lnTo>
                  <a:close/>
                  <a:moveTo>
                    <a:pt x="312" y="490"/>
                  </a:moveTo>
                  <a:lnTo>
                    <a:pt x="312" y="494"/>
                  </a:lnTo>
                  <a:lnTo>
                    <a:pt x="309" y="498"/>
                  </a:lnTo>
                  <a:lnTo>
                    <a:pt x="306" y="501"/>
                  </a:lnTo>
                  <a:lnTo>
                    <a:pt x="302" y="504"/>
                  </a:lnTo>
                  <a:lnTo>
                    <a:pt x="300" y="491"/>
                  </a:lnTo>
                  <a:lnTo>
                    <a:pt x="312" y="4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3" name="Freeform 750"/>
            <p:cNvSpPr>
              <a:spLocks/>
            </p:cNvSpPr>
            <p:nvPr/>
          </p:nvSpPr>
          <p:spPr bwMode="auto">
            <a:xfrm>
              <a:off x="2929" y="1739"/>
              <a:ext cx="54" cy="93"/>
            </a:xfrm>
            <a:custGeom>
              <a:avLst/>
              <a:gdLst>
                <a:gd name="T0" fmla="*/ 11 w 265"/>
                <a:gd name="T1" fmla="*/ 18 h 460"/>
                <a:gd name="T2" fmla="*/ 10 w 265"/>
                <a:gd name="T3" fmla="*/ 15 h 460"/>
                <a:gd name="T4" fmla="*/ 9 w 265"/>
                <a:gd name="T5" fmla="*/ 12 h 460"/>
                <a:gd name="T6" fmla="*/ 8 w 265"/>
                <a:gd name="T7" fmla="*/ 8 h 460"/>
                <a:gd name="T8" fmla="*/ 7 w 265"/>
                <a:gd name="T9" fmla="*/ 5 h 460"/>
                <a:gd name="T10" fmla="*/ 6 w 265"/>
                <a:gd name="T11" fmla="*/ 4 h 460"/>
                <a:gd name="T12" fmla="*/ 6 w 265"/>
                <a:gd name="T13" fmla="*/ 2 h 460"/>
                <a:gd name="T14" fmla="*/ 5 w 265"/>
                <a:gd name="T15" fmla="*/ 1 h 460"/>
                <a:gd name="T16" fmla="*/ 4 w 265"/>
                <a:gd name="T17" fmla="*/ 1 h 460"/>
                <a:gd name="T18" fmla="*/ 3 w 265"/>
                <a:gd name="T19" fmla="*/ 0 h 460"/>
                <a:gd name="T20" fmla="*/ 3 w 265"/>
                <a:gd name="T21" fmla="*/ 0 h 460"/>
                <a:gd name="T22" fmla="*/ 2 w 265"/>
                <a:gd name="T23" fmla="*/ 0 h 460"/>
                <a:gd name="T24" fmla="*/ 2 w 265"/>
                <a:gd name="T25" fmla="*/ 0 h 460"/>
                <a:gd name="T26" fmla="*/ 1 w 265"/>
                <a:gd name="T27" fmla="*/ 0 h 460"/>
                <a:gd name="T28" fmla="*/ 1 w 265"/>
                <a:gd name="T29" fmla="*/ 0 h 460"/>
                <a:gd name="T30" fmla="*/ 0 w 265"/>
                <a:gd name="T31" fmla="*/ 1 h 460"/>
                <a:gd name="T32" fmla="*/ 1 w 265"/>
                <a:gd name="T33" fmla="*/ 2 h 460"/>
                <a:gd name="T34" fmla="*/ 1 w 265"/>
                <a:gd name="T35" fmla="*/ 4 h 460"/>
                <a:gd name="T36" fmla="*/ 2 w 265"/>
                <a:gd name="T37" fmla="*/ 5 h 460"/>
                <a:gd name="T38" fmla="*/ 3 w 265"/>
                <a:gd name="T39" fmla="*/ 7 h 460"/>
                <a:gd name="T40" fmla="*/ 4 w 265"/>
                <a:gd name="T41" fmla="*/ 9 h 460"/>
                <a:gd name="T42" fmla="*/ 4 w 265"/>
                <a:gd name="T43" fmla="*/ 11 h 460"/>
                <a:gd name="T44" fmla="*/ 5 w 265"/>
                <a:gd name="T45" fmla="*/ 12 h 460"/>
                <a:gd name="T46" fmla="*/ 5 w 265"/>
                <a:gd name="T47" fmla="*/ 14 h 460"/>
                <a:gd name="T48" fmla="*/ 5 w 265"/>
                <a:gd name="T49" fmla="*/ 15 h 460"/>
                <a:gd name="T50" fmla="*/ 6 w 265"/>
                <a:gd name="T51" fmla="*/ 16 h 460"/>
                <a:gd name="T52" fmla="*/ 6 w 265"/>
                <a:gd name="T53" fmla="*/ 17 h 460"/>
                <a:gd name="T54" fmla="*/ 7 w 265"/>
                <a:gd name="T55" fmla="*/ 18 h 460"/>
                <a:gd name="T56" fmla="*/ 8 w 265"/>
                <a:gd name="T57" fmla="*/ 18 h 460"/>
                <a:gd name="T58" fmla="*/ 8 w 265"/>
                <a:gd name="T59" fmla="*/ 18 h 460"/>
                <a:gd name="T60" fmla="*/ 9 w 265"/>
                <a:gd name="T61" fmla="*/ 18 h 460"/>
                <a:gd name="T62" fmla="*/ 10 w 265"/>
                <a:gd name="T63" fmla="*/ 18 h 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5"/>
                <a:gd name="T97" fmla="*/ 0 h 460"/>
                <a:gd name="T98" fmla="*/ 265 w 265"/>
                <a:gd name="T99" fmla="*/ 460 h 4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5" h="460">
                  <a:moveTo>
                    <a:pt x="265" y="456"/>
                  </a:moveTo>
                  <a:lnTo>
                    <a:pt x="263" y="438"/>
                  </a:lnTo>
                  <a:lnTo>
                    <a:pt x="258" y="411"/>
                  </a:lnTo>
                  <a:lnTo>
                    <a:pt x="251" y="376"/>
                  </a:lnTo>
                  <a:lnTo>
                    <a:pt x="242" y="337"/>
                  </a:lnTo>
                  <a:lnTo>
                    <a:pt x="232" y="293"/>
                  </a:lnTo>
                  <a:lnTo>
                    <a:pt x="218" y="247"/>
                  </a:lnTo>
                  <a:lnTo>
                    <a:pt x="204" y="200"/>
                  </a:lnTo>
                  <a:lnTo>
                    <a:pt x="186" y="155"/>
                  </a:lnTo>
                  <a:lnTo>
                    <a:pt x="178" y="133"/>
                  </a:lnTo>
                  <a:lnTo>
                    <a:pt x="168" y="113"/>
                  </a:lnTo>
                  <a:lnTo>
                    <a:pt x="158" y="94"/>
                  </a:lnTo>
                  <a:lnTo>
                    <a:pt x="147" y="75"/>
                  </a:lnTo>
                  <a:lnTo>
                    <a:pt x="138" y="59"/>
                  </a:lnTo>
                  <a:lnTo>
                    <a:pt x="127" y="44"/>
                  </a:lnTo>
                  <a:lnTo>
                    <a:pt x="115" y="31"/>
                  </a:lnTo>
                  <a:lnTo>
                    <a:pt x="104" y="19"/>
                  </a:lnTo>
                  <a:lnTo>
                    <a:pt x="98" y="15"/>
                  </a:lnTo>
                  <a:lnTo>
                    <a:pt x="92" y="10"/>
                  </a:lnTo>
                  <a:lnTo>
                    <a:pt x="86" y="7"/>
                  </a:lnTo>
                  <a:lnTo>
                    <a:pt x="79" y="4"/>
                  </a:lnTo>
                  <a:lnTo>
                    <a:pt x="74" y="2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2"/>
                  </a:lnTo>
                  <a:lnTo>
                    <a:pt x="35" y="4"/>
                  </a:lnTo>
                  <a:lnTo>
                    <a:pt x="27" y="6"/>
                  </a:lnTo>
                  <a:lnTo>
                    <a:pt x="21" y="10"/>
                  </a:lnTo>
                  <a:lnTo>
                    <a:pt x="15" y="15"/>
                  </a:lnTo>
                  <a:lnTo>
                    <a:pt x="8" y="21"/>
                  </a:lnTo>
                  <a:lnTo>
                    <a:pt x="0" y="28"/>
                  </a:lnTo>
                  <a:lnTo>
                    <a:pt x="13" y="49"/>
                  </a:lnTo>
                  <a:lnTo>
                    <a:pt x="24" y="71"/>
                  </a:lnTo>
                  <a:lnTo>
                    <a:pt x="36" y="92"/>
                  </a:lnTo>
                  <a:lnTo>
                    <a:pt x="47" y="114"/>
                  </a:lnTo>
                  <a:lnTo>
                    <a:pt x="57" y="137"/>
                  </a:lnTo>
                  <a:lnTo>
                    <a:pt x="66" y="158"/>
                  </a:lnTo>
                  <a:lnTo>
                    <a:pt x="75" y="180"/>
                  </a:lnTo>
                  <a:lnTo>
                    <a:pt x="84" y="202"/>
                  </a:lnTo>
                  <a:lnTo>
                    <a:pt x="91" y="224"/>
                  </a:lnTo>
                  <a:lnTo>
                    <a:pt x="99" y="246"/>
                  </a:lnTo>
                  <a:lnTo>
                    <a:pt x="105" y="267"/>
                  </a:lnTo>
                  <a:lnTo>
                    <a:pt x="111" y="289"/>
                  </a:lnTo>
                  <a:lnTo>
                    <a:pt x="116" y="312"/>
                  </a:lnTo>
                  <a:lnTo>
                    <a:pt x="120" y="333"/>
                  </a:lnTo>
                  <a:lnTo>
                    <a:pt x="125" y="354"/>
                  </a:lnTo>
                  <a:lnTo>
                    <a:pt x="128" y="375"/>
                  </a:lnTo>
                  <a:lnTo>
                    <a:pt x="133" y="387"/>
                  </a:lnTo>
                  <a:lnTo>
                    <a:pt x="140" y="399"/>
                  </a:lnTo>
                  <a:lnTo>
                    <a:pt x="146" y="409"/>
                  </a:lnTo>
                  <a:lnTo>
                    <a:pt x="153" y="418"/>
                  </a:lnTo>
                  <a:lnTo>
                    <a:pt x="160" y="426"/>
                  </a:lnTo>
                  <a:lnTo>
                    <a:pt x="168" y="434"/>
                  </a:lnTo>
                  <a:lnTo>
                    <a:pt x="175" y="440"/>
                  </a:lnTo>
                  <a:lnTo>
                    <a:pt x="184" y="446"/>
                  </a:lnTo>
                  <a:lnTo>
                    <a:pt x="193" y="450"/>
                  </a:lnTo>
                  <a:lnTo>
                    <a:pt x="202" y="454"/>
                  </a:lnTo>
                  <a:lnTo>
                    <a:pt x="211" y="456"/>
                  </a:lnTo>
                  <a:lnTo>
                    <a:pt x="222" y="459"/>
                  </a:lnTo>
                  <a:lnTo>
                    <a:pt x="232" y="460"/>
                  </a:lnTo>
                  <a:lnTo>
                    <a:pt x="242" y="460"/>
                  </a:lnTo>
                  <a:lnTo>
                    <a:pt x="253" y="459"/>
                  </a:lnTo>
                  <a:lnTo>
                    <a:pt x="265" y="4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4" name="Freeform 751"/>
            <p:cNvSpPr>
              <a:spLocks noEditPoints="1"/>
            </p:cNvSpPr>
            <p:nvPr/>
          </p:nvSpPr>
          <p:spPr bwMode="auto">
            <a:xfrm>
              <a:off x="2929" y="1736"/>
              <a:ext cx="54" cy="101"/>
            </a:xfrm>
            <a:custGeom>
              <a:avLst/>
              <a:gdLst>
                <a:gd name="T0" fmla="*/ 11 w 288"/>
                <a:gd name="T1" fmla="*/ 19 h 485"/>
                <a:gd name="T2" fmla="*/ 10 w 288"/>
                <a:gd name="T3" fmla="*/ 18 h 485"/>
                <a:gd name="T4" fmla="*/ 10 w 288"/>
                <a:gd name="T5" fmla="*/ 19 h 485"/>
                <a:gd name="T6" fmla="*/ 11 w 288"/>
                <a:gd name="T7" fmla="*/ 17 h 485"/>
                <a:gd name="T8" fmla="*/ 11 w 288"/>
                <a:gd name="T9" fmla="*/ 18 h 485"/>
                <a:gd name="T10" fmla="*/ 9 w 288"/>
                <a:gd name="T11" fmla="*/ 15 h 485"/>
                <a:gd name="T12" fmla="*/ 8 w 288"/>
                <a:gd name="T13" fmla="*/ 9 h 485"/>
                <a:gd name="T14" fmla="*/ 9 w 288"/>
                <a:gd name="T15" fmla="*/ 8 h 485"/>
                <a:gd name="T16" fmla="*/ 10 w 288"/>
                <a:gd name="T17" fmla="*/ 13 h 485"/>
                <a:gd name="T18" fmla="*/ 10 w 288"/>
                <a:gd name="T19" fmla="*/ 17 h 485"/>
                <a:gd name="T20" fmla="*/ 6 w 288"/>
                <a:gd name="T21" fmla="*/ 5 h 485"/>
                <a:gd name="T22" fmla="*/ 5 w 288"/>
                <a:gd name="T23" fmla="*/ 2 h 485"/>
                <a:gd name="T24" fmla="*/ 6 w 288"/>
                <a:gd name="T25" fmla="*/ 2 h 485"/>
                <a:gd name="T26" fmla="*/ 8 w 288"/>
                <a:gd name="T27" fmla="*/ 5 h 485"/>
                <a:gd name="T28" fmla="*/ 5 w 288"/>
                <a:gd name="T29" fmla="*/ 2 h 485"/>
                <a:gd name="T30" fmla="*/ 3 w 288"/>
                <a:gd name="T31" fmla="*/ 1 h 485"/>
                <a:gd name="T32" fmla="*/ 5 w 288"/>
                <a:gd name="T33" fmla="*/ 1 h 485"/>
                <a:gd name="T34" fmla="*/ 3 w 288"/>
                <a:gd name="T35" fmla="*/ 1 h 485"/>
                <a:gd name="T36" fmla="*/ 2 w 288"/>
                <a:gd name="T37" fmla="*/ 0 h 485"/>
                <a:gd name="T38" fmla="*/ 3 w 288"/>
                <a:gd name="T39" fmla="*/ 0 h 485"/>
                <a:gd name="T40" fmla="*/ 2 w 288"/>
                <a:gd name="T41" fmla="*/ 1 h 485"/>
                <a:gd name="T42" fmla="*/ 1 w 288"/>
                <a:gd name="T43" fmla="*/ 2 h 485"/>
                <a:gd name="T44" fmla="*/ 1 w 288"/>
                <a:gd name="T45" fmla="*/ 0 h 485"/>
                <a:gd name="T46" fmla="*/ 0 w 288"/>
                <a:gd name="T47" fmla="*/ 2 h 485"/>
                <a:gd name="T48" fmla="*/ 0 w 288"/>
                <a:gd name="T49" fmla="*/ 2 h 485"/>
                <a:gd name="T50" fmla="*/ 0 w 288"/>
                <a:gd name="T51" fmla="*/ 2 h 485"/>
                <a:gd name="T52" fmla="*/ 0 w 288"/>
                <a:gd name="T53" fmla="*/ 2 h 485"/>
                <a:gd name="T54" fmla="*/ 1 w 288"/>
                <a:gd name="T55" fmla="*/ 2 h 485"/>
                <a:gd name="T56" fmla="*/ 0 w 288"/>
                <a:gd name="T57" fmla="*/ 2 h 485"/>
                <a:gd name="T58" fmla="*/ 2 w 288"/>
                <a:gd name="T59" fmla="*/ 3 h 485"/>
                <a:gd name="T60" fmla="*/ 1 w 288"/>
                <a:gd name="T61" fmla="*/ 2 h 485"/>
                <a:gd name="T62" fmla="*/ 4 w 288"/>
                <a:gd name="T63" fmla="*/ 7 h 485"/>
                <a:gd name="T64" fmla="*/ 2 w 288"/>
                <a:gd name="T65" fmla="*/ 6 h 485"/>
                <a:gd name="T66" fmla="*/ 4 w 288"/>
                <a:gd name="T67" fmla="*/ 8 h 485"/>
                <a:gd name="T68" fmla="*/ 3 w 288"/>
                <a:gd name="T69" fmla="*/ 9 h 485"/>
                <a:gd name="T70" fmla="*/ 3 w 288"/>
                <a:gd name="T71" fmla="*/ 9 h 485"/>
                <a:gd name="T72" fmla="*/ 4 w 288"/>
                <a:gd name="T73" fmla="*/ 9 h 485"/>
                <a:gd name="T74" fmla="*/ 3 w 288"/>
                <a:gd name="T75" fmla="*/ 9 h 485"/>
                <a:gd name="T76" fmla="*/ 5 w 288"/>
                <a:gd name="T77" fmla="*/ 10 h 485"/>
                <a:gd name="T78" fmla="*/ 5 w 288"/>
                <a:gd name="T79" fmla="*/ 9 h 485"/>
                <a:gd name="T80" fmla="*/ 6 w 288"/>
                <a:gd name="T81" fmla="*/ 14 h 485"/>
                <a:gd name="T82" fmla="*/ 5 w 288"/>
                <a:gd name="T83" fmla="*/ 13 h 485"/>
                <a:gd name="T84" fmla="*/ 5 w 288"/>
                <a:gd name="T85" fmla="*/ 16 h 485"/>
                <a:gd name="T86" fmla="*/ 5 w 288"/>
                <a:gd name="T87" fmla="*/ 16 h 485"/>
                <a:gd name="T88" fmla="*/ 7 w 288"/>
                <a:gd name="T89" fmla="*/ 17 h 485"/>
                <a:gd name="T90" fmla="*/ 8 w 288"/>
                <a:gd name="T91" fmla="*/ 18 h 485"/>
                <a:gd name="T92" fmla="*/ 7 w 288"/>
                <a:gd name="T93" fmla="*/ 18 h 485"/>
                <a:gd name="T94" fmla="*/ 6 w 288"/>
                <a:gd name="T95" fmla="*/ 17 h 485"/>
                <a:gd name="T96" fmla="*/ 8 w 288"/>
                <a:gd name="T97" fmla="*/ 18 h 485"/>
                <a:gd name="T98" fmla="*/ 9 w 288"/>
                <a:gd name="T99" fmla="*/ 18 h 485"/>
                <a:gd name="T100" fmla="*/ 11 w 288"/>
                <a:gd name="T101" fmla="*/ 18 h 485"/>
                <a:gd name="T102" fmla="*/ 9 w 288"/>
                <a:gd name="T103" fmla="*/ 19 h 485"/>
                <a:gd name="T104" fmla="*/ 8 w 288"/>
                <a:gd name="T105" fmla="*/ 19 h 485"/>
                <a:gd name="T106" fmla="*/ 11 w 288"/>
                <a:gd name="T107" fmla="*/ 19 h 485"/>
                <a:gd name="T108" fmla="*/ 11 w 288"/>
                <a:gd name="T109" fmla="*/ 19 h 4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88"/>
                <a:gd name="T166" fmla="*/ 0 h 485"/>
                <a:gd name="T167" fmla="*/ 288 w 288"/>
                <a:gd name="T168" fmla="*/ 485 h 48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88" h="485">
                  <a:moveTo>
                    <a:pt x="264" y="470"/>
                  </a:moveTo>
                  <a:lnTo>
                    <a:pt x="264" y="470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4" y="470"/>
                  </a:moveTo>
                  <a:lnTo>
                    <a:pt x="263" y="462"/>
                  </a:lnTo>
                  <a:lnTo>
                    <a:pt x="261" y="450"/>
                  </a:lnTo>
                  <a:lnTo>
                    <a:pt x="285" y="446"/>
                  </a:lnTo>
                  <a:lnTo>
                    <a:pt x="287" y="458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1" y="450"/>
                  </a:moveTo>
                  <a:lnTo>
                    <a:pt x="258" y="433"/>
                  </a:lnTo>
                  <a:lnTo>
                    <a:pt x="256" y="418"/>
                  </a:lnTo>
                  <a:lnTo>
                    <a:pt x="279" y="413"/>
                  </a:lnTo>
                  <a:lnTo>
                    <a:pt x="282" y="424"/>
                  </a:lnTo>
                  <a:lnTo>
                    <a:pt x="283" y="434"/>
                  </a:lnTo>
                  <a:lnTo>
                    <a:pt x="285" y="440"/>
                  </a:lnTo>
                  <a:lnTo>
                    <a:pt x="285" y="446"/>
                  </a:lnTo>
                  <a:lnTo>
                    <a:pt x="261" y="450"/>
                  </a:lnTo>
                  <a:close/>
                  <a:moveTo>
                    <a:pt x="256" y="418"/>
                  </a:moveTo>
                  <a:lnTo>
                    <a:pt x="250" y="393"/>
                  </a:lnTo>
                  <a:lnTo>
                    <a:pt x="245" y="365"/>
                  </a:lnTo>
                  <a:lnTo>
                    <a:pt x="237" y="335"/>
                  </a:lnTo>
                  <a:lnTo>
                    <a:pt x="229" y="303"/>
                  </a:lnTo>
                  <a:lnTo>
                    <a:pt x="220" y="271"/>
                  </a:lnTo>
                  <a:lnTo>
                    <a:pt x="209" y="237"/>
                  </a:lnTo>
                  <a:lnTo>
                    <a:pt x="198" y="205"/>
                  </a:lnTo>
                  <a:lnTo>
                    <a:pt x="185" y="172"/>
                  </a:lnTo>
                  <a:lnTo>
                    <a:pt x="208" y="164"/>
                  </a:lnTo>
                  <a:lnTo>
                    <a:pt x="221" y="196"/>
                  </a:lnTo>
                  <a:lnTo>
                    <a:pt x="232" y="230"/>
                  </a:lnTo>
                  <a:lnTo>
                    <a:pt x="243" y="263"/>
                  </a:lnTo>
                  <a:lnTo>
                    <a:pt x="252" y="297"/>
                  </a:lnTo>
                  <a:lnTo>
                    <a:pt x="261" y="329"/>
                  </a:lnTo>
                  <a:lnTo>
                    <a:pt x="267" y="359"/>
                  </a:lnTo>
                  <a:lnTo>
                    <a:pt x="274" y="388"/>
                  </a:lnTo>
                  <a:lnTo>
                    <a:pt x="279" y="413"/>
                  </a:lnTo>
                  <a:lnTo>
                    <a:pt x="256" y="418"/>
                  </a:lnTo>
                  <a:close/>
                  <a:moveTo>
                    <a:pt x="185" y="172"/>
                  </a:moveTo>
                  <a:lnTo>
                    <a:pt x="178" y="153"/>
                  </a:lnTo>
                  <a:lnTo>
                    <a:pt x="169" y="135"/>
                  </a:lnTo>
                  <a:lnTo>
                    <a:pt x="161" y="117"/>
                  </a:lnTo>
                  <a:lnTo>
                    <a:pt x="152" y="101"/>
                  </a:lnTo>
                  <a:lnTo>
                    <a:pt x="143" y="86"/>
                  </a:lnTo>
                  <a:lnTo>
                    <a:pt x="134" y="72"/>
                  </a:lnTo>
                  <a:lnTo>
                    <a:pt x="124" y="59"/>
                  </a:lnTo>
                  <a:lnTo>
                    <a:pt x="114" y="48"/>
                  </a:lnTo>
                  <a:lnTo>
                    <a:pt x="131" y="31"/>
                  </a:lnTo>
                  <a:lnTo>
                    <a:pt x="142" y="43"/>
                  </a:lnTo>
                  <a:lnTo>
                    <a:pt x="153" y="57"/>
                  </a:lnTo>
                  <a:lnTo>
                    <a:pt x="163" y="72"/>
                  </a:lnTo>
                  <a:lnTo>
                    <a:pt x="172" y="88"/>
                  </a:lnTo>
                  <a:lnTo>
                    <a:pt x="182" y="105"/>
                  </a:lnTo>
                  <a:lnTo>
                    <a:pt x="191" y="124"/>
                  </a:lnTo>
                  <a:lnTo>
                    <a:pt x="201" y="143"/>
                  </a:lnTo>
                  <a:lnTo>
                    <a:pt x="208" y="164"/>
                  </a:lnTo>
                  <a:lnTo>
                    <a:pt x="185" y="172"/>
                  </a:lnTo>
                  <a:close/>
                  <a:moveTo>
                    <a:pt x="114" y="48"/>
                  </a:moveTo>
                  <a:lnTo>
                    <a:pt x="107" y="42"/>
                  </a:lnTo>
                  <a:lnTo>
                    <a:pt x="98" y="35"/>
                  </a:lnTo>
                  <a:lnTo>
                    <a:pt x="90" y="30"/>
                  </a:lnTo>
                  <a:lnTo>
                    <a:pt x="82" y="27"/>
                  </a:lnTo>
                  <a:lnTo>
                    <a:pt x="89" y="4"/>
                  </a:lnTo>
                  <a:lnTo>
                    <a:pt x="100" y="8"/>
                  </a:lnTo>
                  <a:lnTo>
                    <a:pt x="111" y="14"/>
                  </a:lnTo>
                  <a:lnTo>
                    <a:pt x="122" y="22"/>
                  </a:lnTo>
                  <a:lnTo>
                    <a:pt x="131" y="31"/>
                  </a:lnTo>
                  <a:lnTo>
                    <a:pt x="114" y="48"/>
                  </a:lnTo>
                  <a:close/>
                  <a:moveTo>
                    <a:pt x="82" y="27"/>
                  </a:moveTo>
                  <a:lnTo>
                    <a:pt x="74" y="26"/>
                  </a:lnTo>
                  <a:lnTo>
                    <a:pt x="65" y="24"/>
                  </a:lnTo>
                  <a:lnTo>
                    <a:pt x="58" y="26"/>
                  </a:lnTo>
                  <a:lnTo>
                    <a:pt x="49" y="28"/>
                  </a:lnTo>
                  <a:lnTo>
                    <a:pt x="41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5" y="0"/>
                  </a:lnTo>
                  <a:lnTo>
                    <a:pt x="77" y="1"/>
                  </a:lnTo>
                  <a:lnTo>
                    <a:pt x="89" y="4"/>
                  </a:lnTo>
                  <a:lnTo>
                    <a:pt x="82" y="27"/>
                  </a:lnTo>
                  <a:close/>
                  <a:moveTo>
                    <a:pt x="49" y="28"/>
                  </a:moveTo>
                  <a:lnTo>
                    <a:pt x="43" y="32"/>
                  </a:lnTo>
                  <a:lnTo>
                    <a:pt x="35" y="36"/>
                  </a:lnTo>
                  <a:lnTo>
                    <a:pt x="28" y="42"/>
                  </a:lnTo>
                  <a:lnTo>
                    <a:pt x="20" y="49"/>
                  </a:lnTo>
                  <a:lnTo>
                    <a:pt x="3" y="32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31" y="10"/>
                  </a:lnTo>
                  <a:lnTo>
                    <a:pt x="41" y="5"/>
                  </a:lnTo>
                  <a:lnTo>
                    <a:pt x="49" y="28"/>
                  </a:lnTo>
                  <a:close/>
                  <a:moveTo>
                    <a:pt x="1" y="46"/>
                  </a:moveTo>
                  <a:lnTo>
                    <a:pt x="0" y="43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22" y="34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30" y="46"/>
                  </a:lnTo>
                  <a:lnTo>
                    <a:pt x="36" y="59"/>
                  </a:lnTo>
                  <a:lnTo>
                    <a:pt x="15" y="71"/>
                  </a:lnTo>
                  <a:lnTo>
                    <a:pt x="8" y="58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36" y="59"/>
                  </a:moveTo>
                  <a:lnTo>
                    <a:pt x="42" y="69"/>
                  </a:lnTo>
                  <a:lnTo>
                    <a:pt x="49" y="84"/>
                  </a:lnTo>
                  <a:lnTo>
                    <a:pt x="28" y="95"/>
                  </a:lnTo>
                  <a:lnTo>
                    <a:pt x="22" y="85"/>
                  </a:lnTo>
                  <a:lnTo>
                    <a:pt x="15" y="71"/>
                  </a:lnTo>
                  <a:lnTo>
                    <a:pt x="36" y="59"/>
                  </a:lnTo>
                  <a:close/>
                  <a:moveTo>
                    <a:pt x="49" y="84"/>
                  </a:moveTo>
                  <a:lnTo>
                    <a:pt x="65" y="116"/>
                  </a:lnTo>
                  <a:lnTo>
                    <a:pt x="81" y="148"/>
                  </a:lnTo>
                  <a:lnTo>
                    <a:pt x="94" y="179"/>
                  </a:lnTo>
                  <a:lnTo>
                    <a:pt x="107" y="210"/>
                  </a:lnTo>
                  <a:lnTo>
                    <a:pt x="83" y="219"/>
                  </a:lnTo>
                  <a:lnTo>
                    <a:pt x="71" y="188"/>
                  </a:lnTo>
                  <a:lnTo>
                    <a:pt x="58" y="156"/>
                  </a:lnTo>
                  <a:lnTo>
                    <a:pt x="43" y="125"/>
                  </a:lnTo>
                  <a:lnTo>
                    <a:pt x="28" y="95"/>
                  </a:lnTo>
                  <a:lnTo>
                    <a:pt x="49" y="84"/>
                  </a:lnTo>
                  <a:close/>
                  <a:moveTo>
                    <a:pt x="107" y="210"/>
                  </a:moveTo>
                  <a:lnTo>
                    <a:pt x="107" y="211"/>
                  </a:lnTo>
                  <a:lnTo>
                    <a:pt x="83" y="219"/>
                  </a:lnTo>
                  <a:lnTo>
                    <a:pt x="107" y="210"/>
                  </a:lnTo>
                  <a:close/>
                  <a:moveTo>
                    <a:pt x="83" y="219"/>
                  </a:moveTo>
                  <a:lnTo>
                    <a:pt x="83" y="219"/>
                  </a:lnTo>
                  <a:lnTo>
                    <a:pt x="95" y="215"/>
                  </a:lnTo>
                  <a:lnTo>
                    <a:pt x="83" y="219"/>
                  </a:lnTo>
                  <a:close/>
                  <a:moveTo>
                    <a:pt x="107" y="211"/>
                  </a:moveTo>
                  <a:lnTo>
                    <a:pt x="110" y="221"/>
                  </a:lnTo>
                  <a:lnTo>
                    <a:pt x="115" y="236"/>
                  </a:lnTo>
                  <a:lnTo>
                    <a:pt x="92" y="244"/>
                  </a:lnTo>
                  <a:lnTo>
                    <a:pt x="88" y="234"/>
                  </a:lnTo>
                  <a:lnTo>
                    <a:pt x="83" y="219"/>
                  </a:lnTo>
                  <a:lnTo>
                    <a:pt x="107" y="211"/>
                  </a:lnTo>
                  <a:close/>
                  <a:moveTo>
                    <a:pt x="115" y="236"/>
                  </a:moveTo>
                  <a:lnTo>
                    <a:pt x="120" y="249"/>
                  </a:lnTo>
                  <a:lnTo>
                    <a:pt x="123" y="261"/>
                  </a:lnTo>
                  <a:lnTo>
                    <a:pt x="100" y="267"/>
                  </a:lnTo>
                  <a:lnTo>
                    <a:pt x="96" y="254"/>
                  </a:lnTo>
                  <a:lnTo>
                    <a:pt x="92" y="244"/>
                  </a:lnTo>
                  <a:lnTo>
                    <a:pt x="115" y="236"/>
                  </a:lnTo>
                  <a:close/>
                  <a:moveTo>
                    <a:pt x="123" y="261"/>
                  </a:moveTo>
                  <a:lnTo>
                    <a:pt x="132" y="292"/>
                  </a:lnTo>
                  <a:lnTo>
                    <a:pt x="140" y="325"/>
                  </a:lnTo>
                  <a:lnTo>
                    <a:pt x="147" y="356"/>
                  </a:lnTo>
                  <a:lnTo>
                    <a:pt x="151" y="387"/>
                  </a:lnTo>
                  <a:lnTo>
                    <a:pt x="127" y="391"/>
                  </a:lnTo>
                  <a:lnTo>
                    <a:pt x="122" y="360"/>
                  </a:lnTo>
                  <a:lnTo>
                    <a:pt x="116" y="329"/>
                  </a:lnTo>
                  <a:lnTo>
                    <a:pt x="109" y="299"/>
                  </a:lnTo>
                  <a:lnTo>
                    <a:pt x="100" y="267"/>
                  </a:lnTo>
                  <a:lnTo>
                    <a:pt x="123" y="261"/>
                  </a:lnTo>
                  <a:close/>
                  <a:moveTo>
                    <a:pt x="128" y="394"/>
                  </a:moveTo>
                  <a:lnTo>
                    <a:pt x="127" y="392"/>
                  </a:lnTo>
                  <a:lnTo>
                    <a:pt x="127" y="391"/>
                  </a:lnTo>
                  <a:lnTo>
                    <a:pt x="139" y="388"/>
                  </a:lnTo>
                  <a:lnTo>
                    <a:pt x="128" y="394"/>
                  </a:lnTo>
                  <a:close/>
                  <a:moveTo>
                    <a:pt x="150" y="384"/>
                  </a:moveTo>
                  <a:lnTo>
                    <a:pt x="155" y="395"/>
                  </a:lnTo>
                  <a:lnTo>
                    <a:pt x="161" y="405"/>
                  </a:lnTo>
                  <a:lnTo>
                    <a:pt x="167" y="414"/>
                  </a:lnTo>
                  <a:lnTo>
                    <a:pt x="174" y="423"/>
                  </a:lnTo>
                  <a:lnTo>
                    <a:pt x="180" y="431"/>
                  </a:lnTo>
                  <a:lnTo>
                    <a:pt x="186" y="437"/>
                  </a:lnTo>
                  <a:lnTo>
                    <a:pt x="194" y="443"/>
                  </a:lnTo>
                  <a:lnTo>
                    <a:pt x="202" y="448"/>
                  </a:lnTo>
                  <a:lnTo>
                    <a:pt x="189" y="469"/>
                  </a:lnTo>
                  <a:lnTo>
                    <a:pt x="180" y="463"/>
                  </a:lnTo>
                  <a:lnTo>
                    <a:pt x="171" y="456"/>
                  </a:lnTo>
                  <a:lnTo>
                    <a:pt x="163" y="448"/>
                  </a:lnTo>
                  <a:lnTo>
                    <a:pt x="155" y="439"/>
                  </a:lnTo>
                  <a:lnTo>
                    <a:pt x="148" y="429"/>
                  </a:lnTo>
                  <a:lnTo>
                    <a:pt x="140" y="419"/>
                  </a:lnTo>
                  <a:lnTo>
                    <a:pt x="134" y="407"/>
                  </a:lnTo>
                  <a:lnTo>
                    <a:pt x="128" y="394"/>
                  </a:lnTo>
                  <a:lnTo>
                    <a:pt x="150" y="384"/>
                  </a:lnTo>
                  <a:close/>
                  <a:moveTo>
                    <a:pt x="202" y="448"/>
                  </a:moveTo>
                  <a:lnTo>
                    <a:pt x="209" y="452"/>
                  </a:lnTo>
                  <a:lnTo>
                    <a:pt x="218" y="455"/>
                  </a:lnTo>
                  <a:lnTo>
                    <a:pt x="225" y="458"/>
                  </a:lnTo>
                  <a:lnTo>
                    <a:pt x="235" y="460"/>
                  </a:lnTo>
                  <a:lnTo>
                    <a:pt x="244" y="460"/>
                  </a:lnTo>
                  <a:lnTo>
                    <a:pt x="253" y="460"/>
                  </a:lnTo>
                  <a:lnTo>
                    <a:pt x="263" y="460"/>
                  </a:lnTo>
                  <a:lnTo>
                    <a:pt x="274" y="458"/>
                  </a:lnTo>
                  <a:lnTo>
                    <a:pt x="278" y="481"/>
                  </a:lnTo>
                  <a:lnTo>
                    <a:pt x="265" y="483"/>
                  </a:lnTo>
                  <a:lnTo>
                    <a:pt x="253" y="485"/>
                  </a:lnTo>
                  <a:lnTo>
                    <a:pt x="242" y="485"/>
                  </a:lnTo>
                  <a:lnTo>
                    <a:pt x="231" y="483"/>
                  </a:lnTo>
                  <a:lnTo>
                    <a:pt x="219" y="481"/>
                  </a:lnTo>
                  <a:lnTo>
                    <a:pt x="209" y="478"/>
                  </a:lnTo>
                  <a:lnTo>
                    <a:pt x="198" y="474"/>
                  </a:lnTo>
                  <a:lnTo>
                    <a:pt x="189" y="469"/>
                  </a:lnTo>
                  <a:lnTo>
                    <a:pt x="202" y="448"/>
                  </a:lnTo>
                  <a:close/>
                  <a:moveTo>
                    <a:pt x="288" y="468"/>
                  </a:moveTo>
                  <a:lnTo>
                    <a:pt x="288" y="473"/>
                  </a:lnTo>
                  <a:lnTo>
                    <a:pt x="286" y="477"/>
                  </a:lnTo>
                  <a:lnTo>
                    <a:pt x="283" y="480"/>
                  </a:lnTo>
                  <a:lnTo>
                    <a:pt x="278" y="481"/>
                  </a:lnTo>
                  <a:lnTo>
                    <a:pt x="276" y="469"/>
                  </a:lnTo>
                  <a:lnTo>
                    <a:pt x="288" y="46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5" name="Freeform 752"/>
            <p:cNvSpPr>
              <a:spLocks/>
            </p:cNvSpPr>
            <p:nvPr/>
          </p:nvSpPr>
          <p:spPr bwMode="auto">
            <a:xfrm>
              <a:off x="2909" y="1743"/>
              <a:ext cx="50" cy="89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5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1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7"/>
                  </a:lnTo>
                  <a:lnTo>
                    <a:pt x="20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9" y="257"/>
                  </a:lnTo>
                  <a:lnTo>
                    <a:pt x="104" y="277"/>
                  </a:lnTo>
                  <a:lnTo>
                    <a:pt x="108" y="299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1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6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6" name="Freeform 753"/>
            <p:cNvSpPr>
              <a:spLocks noEditPoints="1"/>
            </p:cNvSpPr>
            <p:nvPr/>
          </p:nvSpPr>
          <p:spPr bwMode="auto">
            <a:xfrm>
              <a:off x="2909" y="1739"/>
              <a:ext cx="50" cy="97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8 h 464"/>
                <a:gd name="T6" fmla="*/ 10 w 269"/>
                <a:gd name="T7" fmla="*/ 17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8 h 464"/>
                <a:gd name="T16" fmla="*/ 10 w 269"/>
                <a:gd name="T17" fmla="*/ 13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5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5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6 h 464"/>
                <a:gd name="T98" fmla="*/ 8 w 269"/>
                <a:gd name="T99" fmla="*/ 17 h 464"/>
                <a:gd name="T100" fmla="*/ 9 w 269"/>
                <a:gd name="T101" fmla="*/ 18 h 464"/>
                <a:gd name="T102" fmla="*/ 10 w 269"/>
                <a:gd name="T103" fmla="*/ 18 h 464"/>
                <a:gd name="T104" fmla="*/ 9 w 269"/>
                <a:gd name="T105" fmla="*/ 19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5" y="450"/>
                  </a:moveTo>
                  <a:lnTo>
                    <a:pt x="245" y="450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5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2" y="431"/>
                  </a:moveTo>
                  <a:lnTo>
                    <a:pt x="239" y="414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3" y="377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60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6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6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5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40" y="95"/>
                  </a:lnTo>
                  <a:lnTo>
                    <a:pt x="130" y="80"/>
                  </a:lnTo>
                  <a:lnTo>
                    <a:pt x="121" y="67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1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8" y="118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5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1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7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9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3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3" y="45"/>
                  </a:lnTo>
                  <a:lnTo>
                    <a:pt x="1" y="44"/>
                  </a:lnTo>
                  <a:lnTo>
                    <a:pt x="23" y="33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80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10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10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4" y="22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4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1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9" y="315"/>
                  </a:lnTo>
                  <a:lnTo>
                    <a:pt x="102" y="286"/>
                  </a:lnTo>
                  <a:lnTo>
                    <a:pt x="94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2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8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5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8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7" name="Freeform 754"/>
            <p:cNvSpPr>
              <a:spLocks/>
            </p:cNvSpPr>
            <p:nvPr/>
          </p:nvSpPr>
          <p:spPr bwMode="auto">
            <a:xfrm>
              <a:off x="3247" y="1587"/>
              <a:ext cx="116" cy="104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3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5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5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5" y="434"/>
                  </a:lnTo>
                  <a:lnTo>
                    <a:pt x="271" y="410"/>
                  </a:lnTo>
                  <a:lnTo>
                    <a:pt x="237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6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5" y="23"/>
                  </a:lnTo>
                  <a:lnTo>
                    <a:pt x="48" y="20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8" name="Freeform 755"/>
            <p:cNvSpPr>
              <a:spLocks noEditPoints="1"/>
            </p:cNvSpPr>
            <p:nvPr/>
          </p:nvSpPr>
          <p:spPr bwMode="auto">
            <a:xfrm>
              <a:off x="3247" y="1587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8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9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2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1 h 559"/>
                <a:gd name="T50" fmla="*/ 24 w 599"/>
                <a:gd name="T51" fmla="*/ 20 h 559"/>
                <a:gd name="T52" fmla="*/ 16 w 599"/>
                <a:gd name="T53" fmla="*/ 22 h 559"/>
                <a:gd name="T54" fmla="*/ 14 w 599"/>
                <a:gd name="T55" fmla="*/ 20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2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5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7" y="217"/>
                  </a:lnTo>
                  <a:lnTo>
                    <a:pt x="418" y="232"/>
                  </a:lnTo>
                  <a:lnTo>
                    <a:pt x="394" y="202"/>
                  </a:lnTo>
                  <a:lnTo>
                    <a:pt x="368" y="173"/>
                  </a:lnTo>
                  <a:lnTo>
                    <a:pt x="342" y="146"/>
                  </a:lnTo>
                  <a:lnTo>
                    <a:pt x="315" y="119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9" y="22"/>
                  </a:lnTo>
                  <a:lnTo>
                    <a:pt x="213" y="2"/>
                  </a:lnTo>
                  <a:close/>
                  <a:moveTo>
                    <a:pt x="437" y="217"/>
                  </a:moveTo>
                  <a:lnTo>
                    <a:pt x="460" y="248"/>
                  </a:lnTo>
                  <a:lnTo>
                    <a:pt x="483" y="281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5"/>
                  </a:lnTo>
                  <a:lnTo>
                    <a:pt x="440" y="262"/>
                  </a:lnTo>
                  <a:lnTo>
                    <a:pt x="418" y="232"/>
                  </a:lnTo>
                  <a:lnTo>
                    <a:pt x="437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8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1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3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4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3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9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7"/>
                  </a:lnTo>
                  <a:lnTo>
                    <a:pt x="323" y="477"/>
                  </a:lnTo>
                  <a:lnTo>
                    <a:pt x="299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40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9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9" name="Freeform 756"/>
            <p:cNvSpPr>
              <a:spLocks/>
            </p:cNvSpPr>
            <p:nvPr/>
          </p:nvSpPr>
          <p:spPr bwMode="auto">
            <a:xfrm>
              <a:off x="3208" y="1602"/>
              <a:ext cx="105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6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90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400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20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90" y="464"/>
                  </a:lnTo>
                  <a:lnTo>
                    <a:pt x="482" y="468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8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8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5" y="316"/>
                  </a:lnTo>
                  <a:lnTo>
                    <a:pt x="167" y="277"/>
                  </a:lnTo>
                  <a:lnTo>
                    <a:pt x="139" y="237"/>
                  </a:lnTo>
                  <a:lnTo>
                    <a:pt x="112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9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0" name="Freeform 757"/>
            <p:cNvSpPr>
              <a:spLocks noEditPoints="1"/>
            </p:cNvSpPr>
            <p:nvPr/>
          </p:nvSpPr>
          <p:spPr bwMode="auto">
            <a:xfrm>
              <a:off x="3204" y="1598"/>
              <a:ext cx="116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3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8 h 503"/>
                <a:gd name="T26" fmla="*/ 22 w 550"/>
                <a:gd name="T27" fmla="*/ 18 h 503"/>
                <a:gd name="T28" fmla="*/ 22 w 550"/>
                <a:gd name="T29" fmla="*/ 18 h 503"/>
                <a:gd name="T30" fmla="*/ 21 w 550"/>
                <a:gd name="T31" fmla="*/ 19 h 503"/>
                <a:gd name="T32" fmla="*/ 20 w 550"/>
                <a:gd name="T33" fmla="*/ 20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9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8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3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7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6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1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2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5"/>
                  </a:lnTo>
                  <a:lnTo>
                    <a:pt x="442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2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70"/>
                  </a:lnTo>
                  <a:lnTo>
                    <a:pt x="524" y="476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9" y="477"/>
                  </a:lnTo>
                  <a:lnTo>
                    <a:pt x="467" y="476"/>
                  </a:lnTo>
                  <a:lnTo>
                    <a:pt x="475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1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3" y="63"/>
                  </a:lnTo>
                  <a:lnTo>
                    <a:pt x="22" y="49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3" y="63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3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3" y="63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1" name="Freeform 758"/>
            <p:cNvSpPr>
              <a:spLocks/>
            </p:cNvSpPr>
            <p:nvPr/>
          </p:nvSpPr>
          <p:spPr bwMode="auto">
            <a:xfrm>
              <a:off x="3173" y="1616"/>
              <a:ext cx="93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20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2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60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30" y="297"/>
                  </a:lnTo>
                  <a:lnTo>
                    <a:pt x="446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6" y="413"/>
                  </a:lnTo>
                  <a:lnTo>
                    <a:pt x="306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5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50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7" y="30"/>
                  </a:lnTo>
                  <a:lnTo>
                    <a:pt x="109" y="23"/>
                  </a:lnTo>
                  <a:lnTo>
                    <a:pt x="131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2" name="Freeform 759"/>
            <p:cNvSpPr>
              <a:spLocks noEditPoints="1"/>
            </p:cNvSpPr>
            <p:nvPr/>
          </p:nvSpPr>
          <p:spPr bwMode="auto">
            <a:xfrm>
              <a:off x="3169" y="1613"/>
              <a:ext cx="101" cy="89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7 h 448"/>
                <a:gd name="T32" fmla="*/ 18 w 500"/>
                <a:gd name="T33" fmla="*/ 17 h 448"/>
                <a:gd name="T34" fmla="*/ 17 w 500"/>
                <a:gd name="T35" fmla="*/ 18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7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7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6 h 448"/>
                <a:gd name="T62" fmla="*/ 14 w 500"/>
                <a:gd name="T63" fmla="*/ 17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6"/>
                  </a:lnTo>
                  <a:lnTo>
                    <a:pt x="302" y="108"/>
                  </a:lnTo>
                  <a:lnTo>
                    <a:pt x="323" y="131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5" y="146"/>
                  </a:lnTo>
                  <a:lnTo>
                    <a:pt x="285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8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8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7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90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8" y="431"/>
                  </a:lnTo>
                  <a:lnTo>
                    <a:pt x="449" y="435"/>
                  </a:lnTo>
                  <a:lnTo>
                    <a:pt x="441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5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2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40" y="414"/>
                  </a:lnTo>
                  <a:lnTo>
                    <a:pt x="446" y="410"/>
                  </a:lnTo>
                  <a:lnTo>
                    <a:pt x="454" y="405"/>
                  </a:lnTo>
                  <a:lnTo>
                    <a:pt x="467" y="395"/>
                  </a:lnTo>
                  <a:lnTo>
                    <a:pt x="480" y="383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4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4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6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90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3" name="Freeform 760"/>
            <p:cNvSpPr>
              <a:spLocks/>
            </p:cNvSpPr>
            <p:nvPr/>
          </p:nvSpPr>
          <p:spPr bwMode="auto">
            <a:xfrm>
              <a:off x="3130" y="1631"/>
              <a:ext cx="89" cy="71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4 w 428"/>
                <a:gd name="T11" fmla="*/ 8 h 369"/>
                <a:gd name="T12" fmla="*/ 15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7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6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5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80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7" y="344"/>
                  </a:lnTo>
                  <a:lnTo>
                    <a:pt x="399" y="349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7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8"/>
                  </a:lnTo>
                  <a:lnTo>
                    <a:pt x="62" y="48"/>
                  </a:lnTo>
                  <a:lnTo>
                    <a:pt x="83" y="38"/>
                  </a:lnTo>
                  <a:lnTo>
                    <a:pt x="103" y="28"/>
                  </a:lnTo>
                  <a:lnTo>
                    <a:pt x="124" y="20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4" name="Freeform 761"/>
            <p:cNvSpPr>
              <a:spLocks noEditPoints="1"/>
            </p:cNvSpPr>
            <p:nvPr/>
          </p:nvSpPr>
          <p:spPr bwMode="auto">
            <a:xfrm>
              <a:off x="3130" y="1624"/>
              <a:ext cx="89" cy="82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4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4" y="4"/>
                  </a:moveTo>
                  <a:lnTo>
                    <a:pt x="220" y="40"/>
                  </a:lnTo>
                  <a:lnTo>
                    <a:pt x="256" y="78"/>
                  </a:lnTo>
                  <a:lnTo>
                    <a:pt x="290" y="118"/>
                  </a:lnTo>
                  <a:lnTo>
                    <a:pt x="325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5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4" y="4"/>
                  </a:lnTo>
                  <a:close/>
                  <a:moveTo>
                    <a:pt x="325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3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20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5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3" y="359"/>
                  </a:lnTo>
                  <a:lnTo>
                    <a:pt x="424" y="365"/>
                  </a:lnTo>
                  <a:lnTo>
                    <a:pt x="416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1" y="385"/>
                  </a:lnTo>
                  <a:lnTo>
                    <a:pt x="382" y="387"/>
                  </a:lnTo>
                  <a:lnTo>
                    <a:pt x="372" y="390"/>
                  </a:lnTo>
                  <a:lnTo>
                    <a:pt x="364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9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4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40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5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1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2" y="82"/>
                  </a:lnTo>
                  <a:lnTo>
                    <a:pt x="3" y="80"/>
                  </a:lnTo>
                  <a:lnTo>
                    <a:pt x="5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8" y="0"/>
                  </a:lnTo>
                  <a:lnTo>
                    <a:pt x="181" y="1"/>
                  </a:lnTo>
                  <a:lnTo>
                    <a:pt x="184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5" name="Freeform 76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6" name="Freeform 76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7" name="Freeform 76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8" name="Freeform 76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9" name="Freeform 76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0" name="Freeform 76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1" name="Freeform 76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2" name="Freeform 76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3" name="Freeform 77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4" name="Freeform 77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5" name="Freeform 77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6" name="Freeform 77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7" name="Freeform 77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8" name="Freeform 77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9" name="Freeform 77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0" name="Freeform 77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1" name="Freeform 77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2" name="Freeform 77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3" name="Freeform 78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4" name="Freeform 78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5" name="Freeform 78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6" name="Freeform 78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7" name="Freeform 78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8" name="Freeform 78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9" name="Freeform 78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0" name="Freeform 78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1" name="Freeform 78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2" name="Freeform 78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3" name="Freeform 79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4" name="Freeform 79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5" name="Freeform 79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6" name="Freeform 79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7" name="Freeform 794"/>
            <p:cNvSpPr>
              <a:spLocks/>
            </p:cNvSpPr>
            <p:nvPr/>
          </p:nvSpPr>
          <p:spPr bwMode="auto">
            <a:xfrm>
              <a:off x="3216" y="1535"/>
              <a:ext cx="120" cy="56"/>
            </a:xfrm>
            <a:custGeom>
              <a:avLst/>
              <a:gdLst>
                <a:gd name="T0" fmla="*/ 25 w 614"/>
                <a:gd name="T1" fmla="*/ 9 h 306"/>
                <a:gd name="T2" fmla="*/ 23 w 614"/>
                <a:gd name="T3" fmla="*/ 8 h 306"/>
                <a:gd name="T4" fmla="*/ 22 w 614"/>
                <a:gd name="T5" fmla="*/ 7 h 306"/>
                <a:gd name="T6" fmla="*/ 21 w 614"/>
                <a:gd name="T7" fmla="*/ 7 h 306"/>
                <a:gd name="T8" fmla="*/ 19 w 614"/>
                <a:gd name="T9" fmla="*/ 6 h 306"/>
                <a:gd name="T10" fmla="*/ 18 w 614"/>
                <a:gd name="T11" fmla="*/ 5 h 306"/>
                <a:gd name="T12" fmla="*/ 17 w 614"/>
                <a:gd name="T13" fmla="*/ 4 h 306"/>
                <a:gd name="T14" fmla="*/ 15 w 614"/>
                <a:gd name="T15" fmla="*/ 4 h 306"/>
                <a:gd name="T16" fmla="*/ 14 w 614"/>
                <a:gd name="T17" fmla="*/ 3 h 306"/>
                <a:gd name="T18" fmla="*/ 12 w 614"/>
                <a:gd name="T19" fmla="*/ 2 h 306"/>
                <a:gd name="T20" fmla="*/ 11 w 614"/>
                <a:gd name="T21" fmla="*/ 2 h 306"/>
                <a:gd name="T22" fmla="*/ 10 w 614"/>
                <a:gd name="T23" fmla="*/ 2 h 306"/>
                <a:gd name="T24" fmla="*/ 8 w 614"/>
                <a:gd name="T25" fmla="*/ 1 h 306"/>
                <a:gd name="T26" fmla="*/ 7 w 614"/>
                <a:gd name="T27" fmla="*/ 1 h 306"/>
                <a:gd name="T28" fmla="*/ 6 w 614"/>
                <a:gd name="T29" fmla="*/ 0 h 306"/>
                <a:gd name="T30" fmla="*/ 4 w 614"/>
                <a:gd name="T31" fmla="*/ 0 h 306"/>
                <a:gd name="T32" fmla="*/ 3 w 614"/>
                <a:gd name="T33" fmla="*/ 0 h 306"/>
                <a:gd name="T34" fmla="*/ 0 w 614"/>
                <a:gd name="T35" fmla="*/ 3 h 306"/>
                <a:gd name="T36" fmla="*/ 1 w 614"/>
                <a:gd name="T37" fmla="*/ 4 h 306"/>
                <a:gd name="T38" fmla="*/ 2 w 614"/>
                <a:gd name="T39" fmla="*/ 5 h 306"/>
                <a:gd name="T40" fmla="*/ 2 w 614"/>
                <a:gd name="T41" fmla="*/ 6 h 306"/>
                <a:gd name="T42" fmla="*/ 3 w 614"/>
                <a:gd name="T43" fmla="*/ 7 h 306"/>
                <a:gd name="T44" fmla="*/ 4 w 614"/>
                <a:gd name="T45" fmla="*/ 7 h 306"/>
                <a:gd name="T46" fmla="*/ 5 w 614"/>
                <a:gd name="T47" fmla="*/ 8 h 306"/>
                <a:gd name="T48" fmla="*/ 6 w 614"/>
                <a:gd name="T49" fmla="*/ 8 h 306"/>
                <a:gd name="T50" fmla="*/ 7 w 614"/>
                <a:gd name="T51" fmla="*/ 9 h 306"/>
                <a:gd name="T52" fmla="*/ 8 w 614"/>
                <a:gd name="T53" fmla="*/ 9 h 306"/>
                <a:gd name="T54" fmla="*/ 9 w 614"/>
                <a:gd name="T55" fmla="*/ 10 h 306"/>
                <a:gd name="T56" fmla="*/ 10 w 614"/>
                <a:gd name="T57" fmla="*/ 10 h 306"/>
                <a:gd name="T58" fmla="*/ 11 w 614"/>
                <a:gd name="T59" fmla="*/ 11 h 306"/>
                <a:gd name="T60" fmla="*/ 12 w 614"/>
                <a:gd name="T61" fmla="*/ 11 h 306"/>
                <a:gd name="T62" fmla="*/ 14 w 614"/>
                <a:gd name="T63" fmla="*/ 11 h 306"/>
                <a:gd name="T64" fmla="*/ 15 w 614"/>
                <a:gd name="T65" fmla="*/ 12 h 306"/>
                <a:gd name="T66" fmla="*/ 16 w 614"/>
                <a:gd name="T67" fmla="*/ 12 h 306"/>
                <a:gd name="T68" fmla="*/ 17 w 614"/>
                <a:gd name="T69" fmla="*/ 12 h 306"/>
                <a:gd name="T70" fmla="*/ 18 w 614"/>
                <a:gd name="T71" fmla="*/ 12 h 306"/>
                <a:gd name="T72" fmla="*/ 18 w 614"/>
                <a:gd name="T73" fmla="*/ 12 h 306"/>
                <a:gd name="T74" fmla="*/ 19 w 614"/>
                <a:gd name="T75" fmla="*/ 12 h 306"/>
                <a:gd name="T76" fmla="*/ 19 w 614"/>
                <a:gd name="T77" fmla="*/ 12 h 306"/>
                <a:gd name="T78" fmla="*/ 20 w 614"/>
                <a:gd name="T79" fmla="*/ 12 h 306"/>
                <a:gd name="T80" fmla="*/ 21 w 614"/>
                <a:gd name="T81" fmla="*/ 12 h 306"/>
                <a:gd name="T82" fmla="*/ 21 w 614"/>
                <a:gd name="T83" fmla="*/ 12 h 306"/>
                <a:gd name="T84" fmla="*/ 22 w 614"/>
                <a:gd name="T85" fmla="*/ 12 h 306"/>
                <a:gd name="T86" fmla="*/ 22 w 614"/>
                <a:gd name="T87" fmla="*/ 12 h 306"/>
                <a:gd name="T88" fmla="*/ 23 w 614"/>
                <a:gd name="T89" fmla="*/ 11 h 306"/>
                <a:gd name="T90" fmla="*/ 23 w 614"/>
                <a:gd name="T91" fmla="*/ 11 h 306"/>
                <a:gd name="T92" fmla="*/ 24 w 614"/>
                <a:gd name="T93" fmla="*/ 11 h 306"/>
                <a:gd name="T94" fmla="*/ 24 w 614"/>
                <a:gd name="T95" fmla="*/ 10 h 306"/>
                <a:gd name="T96" fmla="*/ 24 w 614"/>
                <a:gd name="T97" fmla="*/ 10 h 306"/>
                <a:gd name="T98" fmla="*/ 25 w 614"/>
                <a:gd name="T99" fmla="*/ 9 h 3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6"/>
                <a:gd name="T152" fmla="*/ 614 w 614"/>
                <a:gd name="T153" fmla="*/ 306 h 30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6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6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8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3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8" y="306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1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9"/>
                  </a:lnTo>
                  <a:lnTo>
                    <a:pt x="599" y="259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8" name="Freeform 795"/>
            <p:cNvSpPr>
              <a:spLocks noEditPoints="1"/>
            </p:cNvSpPr>
            <p:nvPr/>
          </p:nvSpPr>
          <p:spPr bwMode="auto">
            <a:xfrm>
              <a:off x="3216" y="1531"/>
              <a:ext cx="124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3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8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4 w 638"/>
                <a:gd name="T89" fmla="*/ 11 h 330"/>
                <a:gd name="T90" fmla="*/ 25 w 638"/>
                <a:gd name="T91" fmla="*/ 10 h 330"/>
                <a:gd name="T92" fmla="*/ 25 w 638"/>
                <a:gd name="T93" fmla="*/ 11 h 330"/>
                <a:gd name="T94" fmla="*/ 25 w 638"/>
                <a:gd name="T95" fmla="*/ 12 h 330"/>
                <a:gd name="T96" fmla="*/ 24 w 638"/>
                <a:gd name="T97" fmla="*/ 12 h 330"/>
                <a:gd name="T98" fmla="*/ 22 w 638"/>
                <a:gd name="T99" fmla="*/ 13 h 330"/>
                <a:gd name="T100" fmla="*/ 21 w 638"/>
                <a:gd name="T101" fmla="*/ 13 h 330"/>
                <a:gd name="T102" fmla="*/ 25 w 638"/>
                <a:gd name="T103" fmla="*/ 10 h 330"/>
                <a:gd name="T104" fmla="*/ 26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10"/>
                  </a:lnTo>
                  <a:lnTo>
                    <a:pt x="519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600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6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3"/>
                  </a:lnTo>
                  <a:lnTo>
                    <a:pt x="152" y="36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3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8"/>
                  </a:lnTo>
                  <a:lnTo>
                    <a:pt x="260" y="38"/>
                  </a:lnTo>
                  <a:lnTo>
                    <a:pt x="293" y="50"/>
                  </a:lnTo>
                  <a:lnTo>
                    <a:pt x="328" y="63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3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6" y="21"/>
                  </a:moveTo>
                  <a:lnTo>
                    <a:pt x="21" y="97"/>
                  </a:lnTo>
                  <a:lnTo>
                    <a:pt x="4" y="79"/>
                  </a:lnTo>
                  <a:lnTo>
                    <a:pt x="77" y="4"/>
                  </a:lnTo>
                  <a:lnTo>
                    <a:pt x="96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2" y="82"/>
                  </a:lnTo>
                  <a:lnTo>
                    <a:pt x="4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5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6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1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40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6"/>
                  </a:lnTo>
                  <a:lnTo>
                    <a:pt x="386" y="293"/>
                  </a:lnTo>
                  <a:lnTo>
                    <a:pt x="420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7" y="292"/>
                  </a:lnTo>
                  <a:lnTo>
                    <a:pt x="258" y="282"/>
                  </a:lnTo>
                  <a:lnTo>
                    <a:pt x="231" y="273"/>
                  </a:lnTo>
                  <a:lnTo>
                    <a:pt x="205" y="262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20" y="300"/>
                  </a:moveTo>
                  <a:lnTo>
                    <a:pt x="420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20" y="300"/>
                  </a:lnTo>
                  <a:close/>
                  <a:moveTo>
                    <a:pt x="420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20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8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8" y="305"/>
                  </a:moveTo>
                  <a:lnTo>
                    <a:pt x="508" y="304"/>
                  </a:lnTo>
                  <a:lnTo>
                    <a:pt x="528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1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9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2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7" y="311"/>
                  </a:lnTo>
                  <a:lnTo>
                    <a:pt x="566" y="316"/>
                  </a:lnTo>
                  <a:lnTo>
                    <a:pt x="557" y="319"/>
                  </a:lnTo>
                  <a:lnTo>
                    <a:pt x="546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8" y="305"/>
                  </a:lnTo>
                  <a:close/>
                  <a:moveTo>
                    <a:pt x="633" y="238"/>
                  </a:moveTo>
                  <a:lnTo>
                    <a:pt x="636" y="240"/>
                  </a:lnTo>
                  <a:lnTo>
                    <a:pt x="638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9" name="Freeform 796"/>
            <p:cNvSpPr>
              <a:spLocks/>
            </p:cNvSpPr>
            <p:nvPr/>
          </p:nvSpPr>
          <p:spPr bwMode="auto">
            <a:xfrm>
              <a:off x="3193" y="1549"/>
              <a:ext cx="97" cy="48"/>
            </a:xfrm>
            <a:custGeom>
              <a:avLst/>
              <a:gdLst>
                <a:gd name="T0" fmla="*/ 20 w 487"/>
                <a:gd name="T1" fmla="*/ 7 h 242"/>
                <a:gd name="T2" fmla="*/ 19 w 487"/>
                <a:gd name="T3" fmla="*/ 7 h 242"/>
                <a:gd name="T4" fmla="*/ 18 w 487"/>
                <a:gd name="T5" fmla="*/ 6 h 242"/>
                <a:gd name="T6" fmla="*/ 17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6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7 w 487"/>
                <a:gd name="T77" fmla="*/ 10 h 242"/>
                <a:gd name="T78" fmla="*/ 17 w 487"/>
                <a:gd name="T79" fmla="*/ 9 h 242"/>
                <a:gd name="T80" fmla="*/ 18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9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20 w 487"/>
                <a:gd name="T93" fmla="*/ 8 h 242"/>
                <a:gd name="T94" fmla="*/ 20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2"/>
                  </a:lnTo>
                  <a:lnTo>
                    <a:pt x="381" y="115"/>
                  </a:lnTo>
                  <a:lnTo>
                    <a:pt x="354" y="100"/>
                  </a:lnTo>
                  <a:lnTo>
                    <a:pt x="327" y="85"/>
                  </a:lnTo>
                  <a:lnTo>
                    <a:pt x="300" y="73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6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2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5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9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0" name="Freeform 797"/>
            <p:cNvSpPr>
              <a:spLocks noEditPoints="1"/>
            </p:cNvSpPr>
            <p:nvPr/>
          </p:nvSpPr>
          <p:spPr bwMode="auto">
            <a:xfrm>
              <a:off x="3189" y="1549"/>
              <a:ext cx="101" cy="52"/>
            </a:xfrm>
            <a:custGeom>
              <a:avLst/>
              <a:gdLst>
                <a:gd name="T0" fmla="*/ 18 w 511"/>
                <a:gd name="T1" fmla="*/ 7 h 267"/>
                <a:gd name="T2" fmla="*/ 14 w 511"/>
                <a:gd name="T3" fmla="*/ 5 h 267"/>
                <a:gd name="T4" fmla="*/ 11 w 511"/>
                <a:gd name="T5" fmla="*/ 3 h 267"/>
                <a:gd name="T6" fmla="*/ 14 w 511"/>
                <a:gd name="T7" fmla="*/ 4 h 267"/>
                <a:gd name="T8" fmla="*/ 17 w 511"/>
                <a:gd name="T9" fmla="*/ 5 h 267"/>
                <a:gd name="T10" fmla="*/ 20 w 511"/>
                <a:gd name="T11" fmla="*/ 8 h 267"/>
                <a:gd name="T12" fmla="*/ 10 w 511"/>
                <a:gd name="T13" fmla="*/ 3 h 267"/>
                <a:gd name="T14" fmla="*/ 7 w 511"/>
                <a:gd name="T15" fmla="*/ 2 h 267"/>
                <a:gd name="T16" fmla="*/ 4 w 511"/>
                <a:gd name="T17" fmla="*/ 1 h 267"/>
                <a:gd name="T18" fmla="*/ 4 w 511"/>
                <a:gd name="T19" fmla="*/ 0 h 267"/>
                <a:gd name="T20" fmla="*/ 7 w 511"/>
                <a:gd name="T21" fmla="*/ 1 h 267"/>
                <a:gd name="T22" fmla="*/ 11 w 511"/>
                <a:gd name="T23" fmla="*/ 2 h 267"/>
                <a:gd name="T24" fmla="*/ 3 w 511"/>
                <a:gd name="T25" fmla="*/ 0 h 267"/>
                <a:gd name="T26" fmla="*/ 3 w 511"/>
                <a:gd name="T27" fmla="*/ 0 h 267"/>
                <a:gd name="T28" fmla="*/ 1 w 511"/>
                <a:gd name="T29" fmla="*/ 3 h 267"/>
                <a:gd name="T30" fmla="*/ 3 w 511"/>
                <a:gd name="T31" fmla="*/ 1 h 267"/>
                <a:gd name="T32" fmla="*/ 0 w 511"/>
                <a:gd name="T33" fmla="*/ 3 h 267"/>
                <a:gd name="T34" fmla="*/ 0 w 511"/>
                <a:gd name="T35" fmla="*/ 3 h 267"/>
                <a:gd name="T36" fmla="*/ 2 w 511"/>
                <a:gd name="T37" fmla="*/ 3 h 267"/>
                <a:gd name="T38" fmla="*/ 3 w 511"/>
                <a:gd name="T39" fmla="*/ 5 h 267"/>
                <a:gd name="T40" fmla="*/ 5 w 511"/>
                <a:gd name="T41" fmla="*/ 7 h 267"/>
                <a:gd name="T42" fmla="*/ 5 w 511"/>
                <a:gd name="T43" fmla="*/ 8 h 267"/>
                <a:gd name="T44" fmla="*/ 3 w 511"/>
                <a:gd name="T45" fmla="*/ 6 h 267"/>
                <a:gd name="T46" fmla="*/ 1 w 511"/>
                <a:gd name="T47" fmla="*/ 4 h 267"/>
                <a:gd name="T48" fmla="*/ 6 w 511"/>
                <a:gd name="T49" fmla="*/ 7 h 267"/>
                <a:gd name="T50" fmla="*/ 9 w 511"/>
                <a:gd name="T51" fmla="*/ 8 h 267"/>
                <a:gd name="T52" fmla="*/ 11 w 511"/>
                <a:gd name="T53" fmla="*/ 9 h 267"/>
                <a:gd name="T54" fmla="*/ 13 w 511"/>
                <a:gd name="T55" fmla="*/ 11 h 267"/>
                <a:gd name="T56" fmla="*/ 10 w 511"/>
                <a:gd name="T57" fmla="*/ 10 h 267"/>
                <a:gd name="T58" fmla="*/ 7 w 511"/>
                <a:gd name="T59" fmla="*/ 9 h 267"/>
                <a:gd name="T60" fmla="*/ 6 w 511"/>
                <a:gd name="T61" fmla="*/ 7 h 267"/>
                <a:gd name="T62" fmla="*/ 13 w 511"/>
                <a:gd name="T63" fmla="*/ 10 h 267"/>
                <a:gd name="T64" fmla="*/ 13 w 511"/>
                <a:gd name="T65" fmla="*/ 10 h 267"/>
                <a:gd name="T66" fmla="*/ 13 w 511"/>
                <a:gd name="T67" fmla="*/ 10 h 267"/>
                <a:gd name="T68" fmla="*/ 14 w 511"/>
                <a:gd name="T69" fmla="*/ 10 h 267"/>
                <a:gd name="T70" fmla="*/ 13 w 511"/>
                <a:gd name="T71" fmla="*/ 11 h 267"/>
                <a:gd name="T72" fmla="*/ 15 w 511"/>
                <a:gd name="T73" fmla="*/ 10 h 267"/>
                <a:gd name="T74" fmla="*/ 15 w 511"/>
                <a:gd name="T75" fmla="*/ 11 h 267"/>
                <a:gd name="T76" fmla="*/ 16 w 511"/>
                <a:gd name="T77" fmla="*/ 10 h 267"/>
                <a:gd name="T78" fmla="*/ 17 w 511"/>
                <a:gd name="T79" fmla="*/ 10 h 267"/>
                <a:gd name="T80" fmla="*/ 18 w 511"/>
                <a:gd name="T81" fmla="*/ 9 h 267"/>
                <a:gd name="T82" fmla="*/ 19 w 511"/>
                <a:gd name="T83" fmla="*/ 9 h 267"/>
                <a:gd name="T84" fmla="*/ 19 w 511"/>
                <a:gd name="T85" fmla="*/ 8 h 267"/>
                <a:gd name="T86" fmla="*/ 20 w 511"/>
                <a:gd name="T87" fmla="*/ 9 h 267"/>
                <a:gd name="T88" fmla="*/ 19 w 511"/>
                <a:gd name="T89" fmla="*/ 10 h 267"/>
                <a:gd name="T90" fmla="*/ 18 w 511"/>
                <a:gd name="T91" fmla="*/ 10 h 267"/>
                <a:gd name="T92" fmla="*/ 17 w 511"/>
                <a:gd name="T93" fmla="*/ 11 h 267"/>
                <a:gd name="T94" fmla="*/ 16 w 511"/>
                <a:gd name="T95" fmla="*/ 11 h 267"/>
                <a:gd name="T96" fmla="*/ 20 w 511"/>
                <a:gd name="T97" fmla="*/ 8 h 267"/>
                <a:gd name="T98" fmla="*/ 20 w 511"/>
                <a:gd name="T99" fmla="*/ 8 h 2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7"/>
                <a:gd name="T152" fmla="*/ 511 w 511"/>
                <a:gd name="T153" fmla="*/ 267 h 2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7">
                  <a:moveTo>
                    <a:pt x="492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8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70"/>
                  </a:lnTo>
                  <a:lnTo>
                    <a:pt x="507" y="189"/>
                  </a:lnTo>
                  <a:lnTo>
                    <a:pt x="492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9" y="63"/>
                  </a:lnTo>
                  <a:lnTo>
                    <a:pt x="202" y="54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4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8" y="9"/>
                  </a:lnTo>
                  <a:lnTo>
                    <a:pt x="155" y="15"/>
                  </a:lnTo>
                  <a:lnTo>
                    <a:pt x="182" y="22"/>
                  </a:lnTo>
                  <a:lnTo>
                    <a:pt x="210" y="31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4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4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4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5"/>
                  </a:lnTo>
                  <a:lnTo>
                    <a:pt x="53" y="102"/>
                  </a:lnTo>
                  <a:lnTo>
                    <a:pt x="69" y="119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5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8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5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60" y="221"/>
                  </a:lnTo>
                  <a:lnTo>
                    <a:pt x="284" y="227"/>
                  </a:lnTo>
                  <a:lnTo>
                    <a:pt x="310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5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2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5" y="181"/>
                  </a:lnTo>
                  <a:close/>
                  <a:moveTo>
                    <a:pt x="332" y="263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3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3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7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1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20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6"/>
                  </a:lnTo>
                  <a:lnTo>
                    <a:pt x="390" y="267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3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1" name="Freeform 798"/>
            <p:cNvSpPr>
              <a:spLocks/>
            </p:cNvSpPr>
            <p:nvPr/>
          </p:nvSpPr>
          <p:spPr bwMode="auto">
            <a:xfrm>
              <a:off x="3162" y="1564"/>
              <a:ext cx="85" cy="48"/>
            </a:xfrm>
            <a:custGeom>
              <a:avLst/>
              <a:gdLst>
                <a:gd name="T0" fmla="*/ 18 w 432"/>
                <a:gd name="T1" fmla="*/ 8 h 257"/>
                <a:gd name="T2" fmla="*/ 16 w 432"/>
                <a:gd name="T3" fmla="*/ 7 h 257"/>
                <a:gd name="T4" fmla="*/ 14 w 432"/>
                <a:gd name="T5" fmla="*/ 6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8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5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6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10 h 257"/>
                <a:gd name="T52" fmla="*/ 9 w 432"/>
                <a:gd name="T53" fmla="*/ 10 h 257"/>
                <a:gd name="T54" fmla="*/ 10 w 432"/>
                <a:gd name="T55" fmla="*/ 10 h 257"/>
                <a:gd name="T56" fmla="*/ 11 w 432"/>
                <a:gd name="T57" fmla="*/ 10 h 257"/>
                <a:gd name="T58" fmla="*/ 11 w 432"/>
                <a:gd name="T59" fmla="*/ 10 h 257"/>
                <a:gd name="T60" fmla="*/ 12 w 432"/>
                <a:gd name="T61" fmla="*/ 11 h 257"/>
                <a:gd name="T62" fmla="*/ 13 w 432"/>
                <a:gd name="T63" fmla="*/ 11 h 257"/>
                <a:gd name="T64" fmla="*/ 14 w 432"/>
                <a:gd name="T65" fmla="*/ 11 h 257"/>
                <a:gd name="T66" fmla="*/ 14 w 432"/>
                <a:gd name="T67" fmla="*/ 11 h 257"/>
                <a:gd name="T68" fmla="*/ 15 w 432"/>
                <a:gd name="T69" fmla="*/ 11 h 257"/>
                <a:gd name="T70" fmla="*/ 15 w 432"/>
                <a:gd name="T71" fmla="*/ 10 h 257"/>
                <a:gd name="T72" fmla="*/ 16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7 w 432"/>
                <a:gd name="T79" fmla="*/ 10 h 257"/>
                <a:gd name="T80" fmla="*/ 17 w 432"/>
                <a:gd name="T81" fmla="*/ 10 h 257"/>
                <a:gd name="T82" fmla="*/ 17 w 432"/>
                <a:gd name="T83" fmla="*/ 9 h 257"/>
                <a:gd name="T84" fmla="*/ 17 w 432"/>
                <a:gd name="T85" fmla="*/ 9 h 257"/>
                <a:gd name="T86" fmla="*/ 18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5"/>
                  </a:lnTo>
                  <a:lnTo>
                    <a:pt x="231" y="60"/>
                  </a:lnTo>
                  <a:lnTo>
                    <a:pt x="209" y="48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3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5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10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8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2" y="255"/>
                  </a:lnTo>
                  <a:lnTo>
                    <a:pt x="372" y="253"/>
                  </a:lnTo>
                  <a:lnTo>
                    <a:pt x="382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7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2" name="Freeform 799"/>
            <p:cNvSpPr>
              <a:spLocks noEditPoints="1"/>
            </p:cNvSpPr>
            <p:nvPr/>
          </p:nvSpPr>
          <p:spPr bwMode="auto">
            <a:xfrm>
              <a:off x="3158" y="1557"/>
              <a:ext cx="89" cy="60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70"/>
                  </a:lnTo>
                  <a:lnTo>
                    <a:pt x="411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2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8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60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60" y="139"/>
                  </a:lnTo>
                  <a:lnTo>
                    <a:pt x="399" y="170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3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5" y="12"/>
                  </a:lnTo>
                  <a:lnTo>
                    <a:pt x="74" y="4"/>
                  </a:lnTo>
                  <a:close/>
                  <a:moveTo>
                    <a:pt x="94" y="20"/>
                  </a:moveTo>
                  <a:lnTo>
                    <a:pt x="22" y="115"/>
                  </a:lnTo>
                  <a:lnTo>
                    <a:pt x="3" y="99"/>
                  </a:lnTo>
                  <a:lnTo>
                    <a:pt x="74" y="4"/>
                  </a:lnTo>
                  <a:lnTo>
                    <a:pt x="94" y="20"/>
                  </a:lnTo>
                  <a:close/>
                  <a:moveTo>
                    <a:pt x="3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3" y="99"/>
                  </a:lnTo>
                  <a:lnTo>
                    <a:pt x="12" y="107"/>
                  </a:lnTo>
                  <a:lnTo>
                    <a:pt x="3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4" y="147"/>
                  </a:lnTo>
                  <a:lnTo>
                    <a:pt x="78" y="161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40" y="202"/>
                  </a:lnTo>
                  <a:lnTo>
                    <a:pt x="128" y="224"/>
                  </a:lnTo>
                  <a:lnTo>
                    <a:pt x="111" y="214"/>
                  </a:lnTo>
                  <a:lnTo>
                    <a:pt x="94" y="203"/>
                  </a:lnTo>
                  <a:lnTo>
                    <a:pt x="78" y="192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3" y="115"/>
                  </a:lnTo>
                  <a:lnTo>
                    <a:pt x="22" y="99"/>
                  </a:lnTo>
                  <a:close/>
                  <a:moveTo>
                    <a:pt x="140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4" y="243"/>
                  </a:lnTo>
                  <a:lnTo>
                    <a:pt x="276" y="249"/>
                  </a:lnTo>
                  <a:lnTo>
                    <a:pt x="300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4" y="255"/>
                  </a:lnTo>
                  <a:lnTo>
                    <a:pt x="184" y="247"/>
                  </a:lnTo>
                  <a:lnTo>
                    <a:pt x="165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40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300" y="253"/>
                  </a:moveTo>
                  <a:lnTo>
                    <a:pt x="300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300" y="253"/>
                  </a:lnTo>
                  <a:close/>
                  <a:moveTo>
                    <a:pt x="300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300" y="253"/>
                  </a:lnTo>
                  <a:close/>
                  <a:moveTo>
                    <a:pt x="323" y="256"/>
                  </a:moveTo>
                  <a:lnTo>
                    <a:pt x="335" y="257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1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4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8" y="239"/>
                  </a:lnTo>
                  <a:lnTo>
                    <a:pt x="442" y="245"/>
                  </a:lnTo>
                  <a:lnTo>
                    <a:pt x="438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7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3" name="Freeform 800"/>
            <p:cNvSpPr>
              <a:spLocks/>
            </p:cNvSpPr>
            <p:nvPr/>
          </p:nvSpPr>
          <p:spPr bwMode="auto">
            <a:xfrm>
              <a:off x="3150" y="1587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5 h 214"/>
                <a:gd name="T30" fmla="*/ 1 w 318"/>
                <a:gd name="T31" fmla="*/ 6 h 214"/>
                <a:gd name="T32" fmla="*/ 1 w 318"/>
                <a:gd name="T33" fmla="*/ 6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7 h 214"/>
                <a:gd name="T42" fmla="*/ 3 w 318"/>
                <a:gd name="T43" fmla="*/ 7 h 214"/>
                <a:gd name="T44" fmla="*/ 4 w 318"/>
                <a:gd name="T45" fmla="*/ 7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8 h 214"/>
                <a:gd name="T54" fmla="*/ 10 w 318"/>
                <a:gd name="T55" fmla="*/ 8 h 214"/>
                <a:gd name="T56" fmla="*/ 10 w 318"/>
                <a:gd name="T57" fmla="*/ 8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7 h 214"/>
                <a:gd name="T70" fmla="*/ 13 w 318"/>
                <a:gd name="T71" fmla="*/ 7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2" y="15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9"/>
                  </a:lnTo>
                  <a:lnTo>
                    <a:pt x="11" y="142"/>
                  </a:lnTo>
                  <a:lnTo>
                    <a:pt x="21" y="153"/>
                  </a:lnTo>
                  <a:lnTo>
                    <a:pt x="32" y="163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6"/>
                  </a:lnTo>
                  <a:lnTo>
                    <a:pt x="137" y="200"/>
                  </a:lnTo>
                  <a:lnTo>
                    <a:pt x="168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9" y="214"/>
                  </a:lnTo>
                  <a:lnTo>
                    <a:pt x="255" y="213"/>
                  </a:lnTo>
                  <a:lnTo>
                    <a:pt x="272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3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4" name="Freeform 801"/>
            <p:cNvSpPr>
              <a:spLocks noEditPoints="1"/>
            </p:cNvSpPr>
            <p:nvPr/>
          </p:nvSpPr>
          <p:spPr bwMode="auto">
            <a:xfrm>
              <a:off x="3150" y="1583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2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7"/>
                  </a:lnTo>
                  <a:lnTo>
                    <a:pt x="289" y="138"/>
                  </a:lnTo>
                  <a:lnTo>
                    <a:pt x="305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6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30"/>
                  </a:lnTo>
                  <a:lnTo>
                    <a:pt x="60" y="27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9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5"/>
                  </a:lnTo>
                  <a:lnTo>
                    <a:pt x="274" y="127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4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3"/>
                  </a:lnTo>
                  <a:lnTo>
                    <a:pt x="0" y="136"/>
                  </a:lnTo>
                  <a:lnTo>
                    <a:pt x="12" y="141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8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1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6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8" y="222"/>
                  </a:lnTo>
                  <a:lnTo>
                    <a:pt x="108" y="217"/>
                  </a:lnTo>
                  <a:lnTo>
                    <a:pt x="89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200" y="208"/>
                  </a:lnTo>
                  <a:lnTo>
                    <a:pt x="218" y="211"/>
                  </a:lnTo>
                  <a:lnTo>
                    <a:pt x="214" y="235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5"/>
                  </a:moveTo>
                  <a:lnTo>
                    <a:pt x="214" y="235"/>
                  </a:lnTo>
                  <a:lnTo>
                    <a:pt x="216" y="223"/>
                  </a:lnTo>
                  <a:lnTo>
                    <a:pt x="214" y="235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4" y="237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5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5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2" y="209"/>
                  </a:lnTo>
                  <a:lnTo>
                    <a:pt x="327" y="213"/>
                  </a:lnTo>
                  <a:lnTo>
                    <a:pt x="317" y="222"/>
                  </a:lnTo>
                  <a:lnTo>
                    <a:pt x="307" y="227"/>
                  </a:lnTo>
                  <a:lnTo>
                    <a:pt x="295" y="232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5" y="214"/>
                  </a:lnTo>
                  <a:close/>
                  <a:moveTo>
                    <a:pt x="338" y="177"/>
                  </a:moveTo>
                  <a:lnTo>
                    <a:pt x="341" y="181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5" name="Freeform 802"/>
            <p:cNvSpPr>
              <a:spLocks/>
            </p:cNvSpPr>
            <p:nvPr/>
          </p:nvSpPr>
          <p:spPr bwMode="auto">
            <a:xfrm>
              <a:off x="3064" y="1672"/>
              <a:ext cx="89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6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9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200" y="190"/>
                  </a:lnTo>
                  <a:lnTo>
                    <a:pt x="172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5" y="150"/>
                  </a:lnTo>
                  <a:lnTo>
                    <a:pt x="53" y="138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6" name="Freeform 803"/>
            <p:cNvSpPr>
              <a:spLocks noEditPoints="1"/>
            </p:cNvSpPr>
            <p:nvPr/>
          </p:nvSpPr>
          <p:spPr bwMode="auto">
            <a:xfrm>
              <a:off x="3061" y="1669"/>
              <a:ext cx="93" cy="45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9" y="54"/>
                  </a:lnTo>
                  <a:lnTo>
                    <a:pt x="259" y="69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9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8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2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4"/>
                  </a:lnTo>
                  <a:lnTo>
                    <a:pt x="425" y="198"/>
                  </a:lnTo>
                  <a:lnTo>
                    <a:pt x="404" y="192"/>
                  </a:lnTo>
                  <a:lnTo>
                    <a:pt x="383" y="184"/>
                  </a:lnTo>
                  <a:lnTo>
                    <a:pt x="364" y="177"/>
                  </a:lnTo>
                  <a:lnTo>
                    <a:pt x="344" y="168"/>
                  </a:lnTo>
                  <a:lnTo>
                    <a:pt x="327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8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2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4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4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20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2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4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4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5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60"/>
                  </a:lnTo>
                  <a:lnTo>
                    <a:pt x="48" y="153"/>
                  </a:lnTo>
                  <a:lnTo>
                    <a:pt x="38" y="145"/>
                  </a:lnTo>
                  <a:lnTo>
                    <a:pt x="19" y="129"/>
                  </a:lnTo>
                  <a:lnTo>
                    <a:pt x="3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80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3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6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3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8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2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7" name="Freeform 804"/>
            <p:cNvSpPr>
              <a:spLocks/>
            </p:cNvSpPr>
            <p:nvPr/>
          </p:nvSpPr>
          <p:spPr bwMode="auto">
            <a:xfrm>
              <a:off x="3061" y="1523"/>
              <a:ext cx="175" cy="164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6 h 816"/>
                <a:gd name="T6" fmla="*/ 26 w 857"/>
                <a:gd name="T7" fmla="*/ 7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2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0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8 h 816"/>
                <a:gd name="T38" fmla="*/ 12 w 857"/>
                <a:gd name="T39" fmla="*/ 29 h 816"/>
                <a:gd name="T40" fmla="*/ 10 w 857"/>
                <a:gd name="T41" fmla="*/ 30 h 816"/>
                <a:gd name="T42" fmla="*/ 8 w 857"/>
                <a:gd name="T43" fmla="*/ 31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8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3 h 816"/>
                <a:gd name="T62" fmla="*/ 14 w 857"/>
                <a:gd name="T63" fmla="*/ 22 h 816"/>
                <a:gd name="T64" fmla="*/ 15 w 857"/>
                <a:gd name="T65" fmla="*/ 20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6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7" y="121"/>
                  </a:lnTo>
                  <a:lnTo>
                    <a:pt x="760" y="130"/>
                  </a:lnTo>
                  <a:lnTo>
                    <a:pt x="735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7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6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7" y="675"/>
                  </a:lnTo>
                  <a:lnTo>
                    <a:pt x="365" y="691"/>
                  </a:lnTo>
                  <a:lnTo>
                    <a:pt x="344" y="707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2"/>
                  </a:lnTo>
                  <a:lnTo>
                    <a:pt x="209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10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1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7" y="547"/>
                  </a:lnTo>
                  <a:lnTo>
                    <a:pt x="377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8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7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600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6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10"/>
                  </a:lnTo>
                  <a:lnTo>
                    <a:pt x="816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8" name="Freeform 805"/>
            <p:cNvSpPr>
              <a:spLocks noEditPoints="1"/>
            </p:cNvSpPr>
            <p:nvPr/>
          </p:nvSpPr>
          <p:spPr bwMode="auto">
            <a:xfrm>
              <a:off x="3061" y="1523"/>
              <a:ext cx="175" cy="171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8" y="55"/>
                  </a:moveTo>
                  <a:lnTo>
                    <a:pt x="808" y="141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8" y="55"/>
                  </a:lnTo>
                  <a:close/>
                  <a:moveTo>
                    <a:pt x="808" y="141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9" y="133"/>
                  </a:lnTo>
                  <a:lnTo>
                    <a:pt x="808" y="141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2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2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3" y="319"/>
                  </a:lnTo>
                  <a:lnTo>
                    <a:pt x="542" y="300"/>
                  </a:lnTo>
                  <a:lnTo>
                    <a:pt x="554" y="282"/>
                  </a:lnTo>
                  <a:lnTo>
                    <a:pt x="567" y="265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2"/>
                  </a:moveTo>
                  <a:lnTo>
                    <a:pt x="541" y="395"/>
                  </a:lnTo>
                  <a:lnTo>
                    <a:pt x="541" y="429"/>
                  </a:lnTo>
                  <a:lnTo>
                    <a:pt x="540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2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2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5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4" y="551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3"/>
                  </a:lnTo>
                  <a:lnTo>
                    <a:pt x="447" y="662"/>
                  </a:lnTo>
                  <a:lnTo>
                    <a:pt x="427" y="679"/>
                  </a:lnTo>
                  <a:lnTo>
                    <a:pt x="406" y="697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4"/>
                  </a:lnTo>
                  <a:lnTo>
                    <a:pt x="319" y="758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8"/>
                  </a:moveTo>
                  <a:lnTo>
                    <a:pt x="296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8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4"/>
                  </a:lnTo>
                  <a:lnTo>
                    <a:pt x="2" y="720"/>
                  </a:lnTo>
                  <a:lnTo>
                    <a:pt x="5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3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9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9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7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9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6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6" y="545"/>
                  </a:lnTo>
                  <a:lnTo>
                    <a:pt x="380" y="531"/>
                  </a:lnTo>
                  <a:lnTo>
                    <a:pt x="398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6"/>
                  </a:lnTo>
                  <a:lnTo>
                    <a:pt x="300" y="627"/>
                  </a:lnTo>
                  <a:lnTo>
                    <a:pt x="282" y="639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8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8" y="549"/>
                  </a:lnTo>
                  <a:lnTo>
                    <a:pt x="389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81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400" y="421"/>
                  </a:lnTo>
                  <a:lnTo>
                    <a:pt x="398" y="441"/>
                  </a:lnTo>
                  <a:lnTo>
                    <a:pt x="396" y="460"/>
                  </a:lnTo>
                  <a:lnTo>
                    <a:pt x="396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4"/>
                  </a:lnTo>
                  <a:lnTo>
                    <a:pt x="429" y="254"/>
                  </a:lnTo>
                  <a:lnTo>
                    <a:pt x="440" y="233"/>
                  </a:lnTo>
                  <a:lnTo>
                    <a:pt x="453" y="213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5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3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1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6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6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5"/>
                  </a:lnTo>
                  <a:lnTo>
                    <a:pt x="504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8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2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2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1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700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1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8" y="55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9" name="Freeform 806"/>
            <p:cNvSpPr>
              <a:spLocks/>
            </p:cNvSpPr>
            <p:nvPr/>
          </p:nvSpPr>
          <p:spPr bwMode="auto">
            <a:xfrm>
              <a:off x="3014" y="1307"/>
              <a:ext cx="116" cy="179"/>
            </a:xfrm>
            <a:custGeom>
              <a:avLst/>
              <a:gdLst>
                <a:gd name="T0" fmla="*/ 0 w 590"/>
                <a:gd name="T1" fmla="*/ 35 h 893"/>
                <a:gd name="T2" fmla="*/ 8 w 590"/>
                <a:gd name="T3" fmla="*/ 12 h 893"/>
                <a:gd name="T4" fmla="*/ 9 w 590"/>
                <a:gd name="T5" fmla="*/ 11 h 893"/>
                <a:gd name="T6" fmla="*/ 10 w 590"/>
                <a:gd name="T7" fmla="*/ 10 h 893"/>
                <a:gd name="T8" fmla="*/ 10 w 590"/>
                <a:gd name="T9" fmla="*/ 9 h 893"/>
                <a:gd name="T10" fmla="*/ 11 w 590"/>
                <a:gd name="T11" fmla="*/ 8 h 893"/>
                <a:gd name="T12" fmla="*/ 12 w 590"/>
                <a:gd name="T13" fmla="*/ 6 h 893"/>
                <a:gd name="T14" fmla="*/ 13 w 590"/>
                <a:gd name="T15" fmla="*/ 5 h 893"/>
                <a:gd name="T16" fmla="*/ 14 w 590"/>
                <a:gd name="T17" fmla="*/ 4 h 893"/>
                <a:gd name="T18" fmla="*/ 16 w 590"/>
                <a:gd name="T19" fmla="*/ 3 h 893"/>
                <a:gd name="T20" fmla="*/ 17 w 590"/>
                <a:gd name="T21" fmla="*/ 3 h 893"/>
                <a:gd name="T22" fmla="*/ 18 w 590"/>
                <a:gd name="T23" fmla="*/ 2 h 893"/>
                <a:gd name="T24" fmla="*/ 18 w 590"/>
                <a:gd name="T25" fmla="*/ 1 h 893"/>
                <a:gd name="T26" fmla="*/ 19 w 590"/>
                <a:gd name="T27" fmla="*/ 1 h 893"/>
                <a:gd name="T28" fmla="*/ 20 w 590"/>
                <a:gd name="T29" fmla="*/ 1 h 893"/>
                <a:gd name="T30" fmla="*/ 20 w 590"/>
                <a:gd name="T31" fmla="*/ 1 h 893"/>
                <a:gd name="T32" fmla="*/ 21 w 590"/>
                <a:gd name="T33" fmla="*/ 0 h 893"/>
                <a:gd name="T34" fmla="*/ 21 w 590"/>
                <a:gd name="T35" fmla="*/ 0 h 893"/>
                <a:gd name="T36" fmla="*/ 22 w 590"/>
                <a:gd name="T37" fmla="*/ 0 h 893"/>
                <a:gd name="T38" fmla="*/ 22 w 590"/>
                <a:gd name="T39" fmla="*/ 0 h 893"/>
                <a:gd name="T40" fmla="*/ 22 w 590"/>
                <a:gd name="T41" fmla="*/ 0 h 893"/>
                <a:gd name="T42" fmla="*/ 23 w 590"/>
                <a:gd name="T43" fmla="*/ 0 h 893"/>
                <a:gd name="T44" fmla="*/ 23 w 590"/>
                <a:gd name="T45" fmla="*/ 0 h 893"/>
                <a:gd name="T46" fmla="*/ 24 w 590"/>
                <a:gd name="T47" fmla="*/ 0 h 893"/>
                <a:gd name="T48" fmla="*/ 24 w 590"/>
                <a:gd name="T49" fmla="*/ 1 h 893"/>
                <a:gd name="T50" fmla="*/ 24 w 590"/>
                <a:gd name="T51" fmla="*/ 1 h 893"/>
                <a:gd name="T52" fmla="*/ 23 w 590"/>
                <a:gd name="T53" fmla="*/ 1 h 893"/>
                <a:gd name="T54" fmla="*/ 23 w 590"/>
                <a:gd name="T55" fmla="*/ 2 h 893"/>
                <a:gd name="T56" fmla="*/ 23 w 590"/>
                <a:gd name="T57" fmla="*/ 2 h 893"/>
                <a:gd name="T58" fmla="*/ 22 w 590"/>
                <a:gd name="T59" fmla="*/ 3 h 893"/>
                <a:gd name="T60" fmla="*/ 22 w 590"/>
                <a:gd name="T61" fmla="*/ 3 h 893"/>
                <a:gd name="T62" fmla="*/ 21 w 590"/>
                <a:gd name="T63" fmla="*/ 4 h 893"/>
                <a:gd name="T64" fmla="*/ 20 w 590"/>
                <a:gd name="T65" fmla="*/ 5 h 893"/>
                <a:gd name="T66" fmla="*/ 19 w 590"/>
                <a:gd name="T67" fmla="*/ 7 h 893"/>
                <a:gd name="T68" fmla="*/ 17 w 590"/>
                <a:gd name="T69" fmla="*/ 9 h 893"/>
                <a:gd name="T70" fmla="*/ 15 w 590"/>
                <a:gd name="T71" fmla="*/ 11 h 893"/>
                <a:gd name="T72" fmla="*/ 14 w 590"/>
                <a:gd name="T73" fmla="*/ 12 h 893"/>
                <a:gd name="T74" fmla="*/ 13 w 590"/>
                <a:gd name="T75" fmla="*/ 13 h 893"/>
                <a:gd name="T76" fmla="*/ 12 w 590"/>
                <a:gd name="T77" fmla="*/ 15 h 893"/>
                <a:gd name="T78" fmla="*/ 11 w 590"/>
                <a:gd name="T79" fmla="*/ 16 h 893"/>
                <a:gd name="T80" fmla="*/ 10 w 590"/>
                <a:gd name="T81" fmla="*/ 17 h 893"/>
                <a:gd name="T82" fmla="*/ 9 w 590"/>
                <a:gd name="T83" fmla="*/ 19 h 893"/>
                <a:gd name="T84" fmla="*/ 8 w 590"/>
                <a:gd name="T85" fmla="*/ 20 h 893"/>
                <a:gd name="T86" fmla="*/ 7 w 590"/>
                <a:gd name="T87" fmla="*/ 21 h 893"/>
                <a:gd name="T88" fmla="*/ 6 w 590"/>
                <a:gd name="T89" fmla="*/ 23 h 893"/>
                <a:gd name="T90" fmla="*/ 5 w 590"/>
                <a:gd name="T91" fmla="*/ 25 h 893"/>
                <a:gd name="T92" fmla="*/ 4 w 590"/>
                <a:gd name="T93" fmla="*/ 26 h 893"/>
                <a:gd name="T94" fmla="*/ 3 w 590"/>
                <a:gd name="T95" fmla="*/ 28 h 893"/>
                <a:gd name="T96" fmla="*/ 2 w 590"/>
                <a:gd name="T97" fmla="*/ 30 h 893"/>
                <a:gd name="T98" fmla="*/ 2 w 590"/>
                <a:gd name="T99" fmla="*/ 31 h 893"/>
                <a:gd name="T100" fmla="*/ 1 w 590"/>
                <a:gd name="T101" fmla="*/ 33 h 893"/>
                <a:gd name="T102" fmla="*/ 0 w 590"/>
                <a:gd name="T103" fmla="*/ 35 h 8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3"/>
                <a:gd name="T158" fmla="*/ 590 w 590"/>
                <a:gd name="T159" fmla="*/ 893 h 8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3">
                  <a:moveTo>
                    <a:pt x="0" y="893"/>
                  </a:moveTo>
                  <a:lnTo>
                    <a:pt x="206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60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2" y="36"/>
                  </a:lnTo>
                  <a:lnTo>
                    <a:pt x="476" y="29"/>
                  </a:lnTo>
                  <a:lnTo>
                    <a:pt x="489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7" y="7"/>
                  </a:lnTo>
                  <a:lnTo>
                    <a:pt x="539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5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70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5" y="178"/>
                  </a:lnTo>
                  <a:lnTo>
                    <a:pt x="423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9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3" y="501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6" y="660"/>
                  </a:lnTo>
                  <a:lnTo>
                    <a:pt x="82" y="704"/>
                  </a:lnTo>
                  <a:lnTo>
                    <a:pt x="61" y="749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0" name="Freeform 807"/>
            <p:cNvSpPr>
              <a:spLocks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44 w 1154"/>
                <a:gd name="T1" fmla="*/ 18 h 1114"/>
                <a:gd name="T2" fmla="*/ 41 w 1154"/>
                <a:gd name="T3" fmla="*/ 18 h 1114"/>
                <a:gd name="T4" fmla="*/ 40 w 1154"/>
                <a:gd name="T5" fmla="*/ 18 h 1114"/>
                <a:gd name="T6" fmla="*/ 38 w 1154"/>
                <a:gd name="T7" fmla="*/ 18 h 1114"/>
                <a:gd name="T8" fmla="*/ 37 w 1154"/>
                <a:gd name="T9" fmla="*/ 18 h 1114"/>
                <a:gd name="T10" fmla="*/ 36 w 1154"/>
                <a:gd name="T11" fmla="*/ 17 h 1114"/>
                <a:gd name="T12" fmla="*/ 35 w 1154"/>
                <a:gd name="T13" fmla="*/ 17 h 1114"/>
                <a:gd name="T14" fmla="*/ 34 w 1154"/>
                <a:gd name="T15" fmla="*/ 16 h 1114"/>
                <a:gd name="T16" fmla="*/ 33 w 1154"/>
                <a:gd name="T17" fmla="*/ 16 h 1114"/>
                <a:gd name="T18" fmla="*/ 32 w 1154"/>
                <a:gd name="T19" fmla="*/ 15 h 1114"/>
                <a:gd name="T20" fmla="*/ 32 w 1154"/>
                <a:gd name="T21" fmla="*/ 14 h 1114"/>
                <a:gd name="T22" fmla="*/ 32 w 1154"/>
                <a:gd name="T23" fmla="*/ 13 h 1114"/>
                <a:gd name="T24" fmla="*/ 32 w 1154"/>
                <a:gd name="T25" fmla="*/ 12 h 1114"/>
                <a:gd name="T26" fmla="*/ 32 w 1154"/>
                <a:gd name="T27" fmla="*/ 11 h 1114"/>
                <a:gd name="T28" fmla="*/ 32 w 1154"/>
                <a:gd name="T29" fmla="*/ 10 h 1114"/>
                <a:gd name="T30" fmla="*/ 0 w 1154"/>
                <a:gd name="T31" fmla="*/ 0 h 1114"/>
                <a:gd name="T32" fmla="*/ 7 w 1154"/>
                <a:gd name="T33" fmla="*/ 32 h 1114"/>
                <a:gd name="T34" fmla="*/ 14 w 1154"/>
                <a:gd name="T35" fmla="*/ 29 h 1114"/>
                <a:gd name="T36" fmla="*/ 15 w 1154"/>
                <a:gd name="T37" fmla="*/ 31 h 1114"/>
                <a:gd name="T38" fmla="*/ 16 w 1154"/>
                <a:gd name="T39" fmla="*/ 33 h 1114"/>
                <a:gd name="T40" fmla="*/ 16 w 1154"/>
                <a:gd name="T41" fmla="*/ 35 h 1114"/>
                <a:gd name="T42" fmla="*/ 17 w 1154"/>
                <a:gd name="T43" fmla="*/ 37 h 1114"/>
                <a:gd name="T44" fmla="*/ 18 w 1154"/>
                <a:gd name="T45" fmla="*/ 39 h 1114"/>
                <a:gd name="T46" fmla="*/ 19 w 1154"/>
                <a:gd name="T47" fmla="*/ 40 h 1114"/>
                <a:gd name="T48" fmla="*/ 20 w 1154"/>
                <a:gd name="T49" fmla="*/ 41 h 1114"/>
                <a:gd name="T50" fmla="*/ 21 w 1154"/>
                <a:gd name="T51" fmla="*/ 43 h 1114"/>
                <a:gd name="T52" fmla="*/ 22 w 1154"/>
                <a:gd name="T53" fmla="*/ 28 h 1114"/>
                <a:gd name="T54" fmla="*/ 23 w 1154"/>
                <a:gd name="T55" fmla="*/ 30 h 1114"/>
                <a:gd name="T56" fmla="*/ 24 w 1154"/>
                <a:gd name="T57" fmla="*/ 31 h 1114"/>
                <a:gd name="T58" fmla="*/ 25 w 1154"/>
                <a:gd name="T59" fmla="*/ 33 h 1114"/>
                <a:gd name="T60" fmla="*/ 27 w 1154"/>
                <a:gd name="T61" fmla="*/ 34 h 1114"/>
                <a:gd name="T62" fmla="*/ 28 w 1154"/>
                <a:gd name="T63" fmla="*/ 35 h 1114"/>
                <a:gd name="T64" fmla="*/ 30 w 1154"/>
                <a:gd name="T65" fmla="*/ 36 h 1114"/>
                <a:gd name="T66" fmla="*/ 32 w 1154"/>
                <a:gd name="T67" fmla="*/ 36 h 1114"/>
                <a:gd name="T68" fmla="*/ 32 w 1154"/>
                <a:gd name="T69" fmla="*/ 36 h 1114"/>
                <a:gd name="T70" fmla="*/ 31 w 1154"/>
                <a:gd name="T71" fmla="*/ 35 h 1114"/>
                <a:gd name="T72" fmla="*/ 31 w 1154"/>
                <a:gd name="T73" fmla="*/ 33 h 1114"/>
                <a:gd name="T74" fmla="*/ 30 w 1154"/>
                <a:gd name="T75" fmla="*/ 32 h 1114"/>
                <a:gd name="T76" fmla="*/ 29 w 1154"/>
                <a:gd name="T77" fmla="*/ 31 h 1114"/>
                <a:gd name="T78" fmla="*/ 29 w 1154"/>
                <a:gd name="T79" fmla="*/ 29 h 1114"/>
                <a:gd name="T80" fmla="*/ 29 w 1154"/>
                <a:gd name="T81" fmla="*/ 28 h 1114"/>
                <a:gd name="T82" fmla="*/ 29 w 1154"/>
                <a:gd name="T83" fmla="*/ 26 h 1114"/>
                <a:gd name="T84" fmla="*/ 29 w 1154"/>
                <a:gd name="T85" fmla="*/ 25 h 1114"/>
                <a:gd name="T86" fmla="*/ 30 w 1154"/>
                <a:gd name="T87" fmla="*/ 26 h 1114"/>
                <a:gd name="T88" fmla="*/ 31 w 1154"/>
                <a:gd name="T89" fmla="*/ 26 h 1114"/>
                <a:gd name="T90" fmla="*/ 32 w 1154"/>
                <a:gd name="T91" fmla="*/ 26 h 1114"/>
                <a:gd name="T92" fmla="*/ 34 w 1154"/>
                <a:gd name="T93" fmla="*/ 26 h 1114"/>
                <a:gd name="T94" fmla="*/ 35 w 1154"/>
                <a:gd name="T95" fmla="*/ 26 h 1114"/>
                <a:gd name="T96" fmla="*/ 36 w 1154"/>
                <a:gd name="T97" fmla="*/ 25 h 1114"/>
                <a:gd name="T98" fmla="*/ 37 w 1154"/>
                <a:gd name="T99" fmla="*/ 25 h 1114"/>
                <a:gd name="T100" fmla="*/ 38 w 1154"/>
                <a:gd name="T101" fmla="*/ 24 h 1114"/>
                <a:gd name="T102" fmla="*/ 41 w 1154"/>
                <a:gd name="T103" fmla="*/ 23 h 1114"/>
                <a:gd name="T104" fmla="*/ 43 w 1154"/>
                <a:gd name="T105" fmla="*/ 21 h 1114"/>
                <a:gd name="T106" fmla="*/ 45 w 1154"/>
                <a:gd name="T107" fmla="*/ 19 h 1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4"/>
                <a:gd name="T163" fmla="*/ 0 h 1114"/>
                <a:gd name="T164" fmla="*/ 1154 w 1154"/>
                <a:gd name="T165" fmla="*/ 1114 h 1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4" h="1114">
                  <a:moveTo>
                    <a:pt x="1154" y="459"/>
                  </a:moveTo>
                  <a:lnTo>
                    <a:pt x="1102" y="460"/>
                  </a:lnTo>
                  <a:lnTo>
                    <a:pt x="1053" y="459"/>
                  </a:lnTo>
                  <a:lnTo>
                    <a:pt x="1031" y="458"/>
                  </a:lnTo>
                  <a:lnTo>
                    <a:pt x="1010" y="457"/>
                  </a:lnTo>
                  <a:lnTo>
                    <a:pt x="989" y="454"/>
                  </a:lnTo>
                  <a:lnTo>
                    <a:pt x="970" y="451"/>
                  </a:lnTo>
                  <a:lnTo>
                    <a:pt x="952" y="449"/>
                  </a:lnTo>
                  <a:lnTo>
                    <a:pt x="934" y="445"/>
                  </a:lnTo>
                  <a:lnTo>
                    <a:pt x="918" y="440"/>
                  </a:lnTo>
                  <a:lnTo>
                    <a:pt x="903" y="436"/>
                  </a:lnTo>
                  <a:lnTo>
                    <a:pt x="889" y="432"/>
                  </a:lnTo>
                  <a:lnTo>
                    <a:pt x="875" y="425"/>
                  </a:lnTo>
                  <a:lnTo>
                    <a:pt x="863" y="420"/>
                  </a:lnTo>
                  <a:lnTo>
                    <a:pt x="852" y="413"/>
                  </a:lnTo>
                  <a:lnTo>
                    <a:pt x="841" y="406"/>
                  </a:lnTo>
                  <a:lnTo>
                    <a:pt x="833" y="398"/>
                  </a:lnTo>
                  <a:lnTo>
                    <a:pt x="824" y="390"/>
                  </a:lnTo>
                  <a:lnTo>
                    <a:pt x="817" y="381"/>
                  </a:lnTo>
                  <a:lnTo>
                    <a:pt x="811" y="372"/>
                  </a:lnTo>
                  <a:lnTo>
                    <a:pt x="806" y="363"/>
                  </a:lnTo>
                  <a:lnTo>
                    <a:pt x="801" y="353"/>
                  </a:lnTo>
                  <a:lnTo>
                    <a:pt x="798" y="342"/>
                  </a:lnTo>
                  <a:lnTo>
                    <a:pt x="796" y="330"/>
                  </a:lnTo>
                  <a:lnTo>
                    <a:pt x="795" y="319"/>
                  </a:lnTo>
                  <a:lnTo>
                    <a:pt x="795" y="306"/>
                  </a:lnTo>
                  <a:lnTo>
                    <a:pt x="796" y="293"/>
                  </a:lnTo>
                  <a:lnTo>
                    <a:pt x="798" y="281"/>
                  </a:lnTo>
                  <a:lnTo>
                    <a:pt x="801" y="266"/>
                  </a:lnTo>
                  <a:lnTo>
                    <a:pt x="806" y="252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2"/>
                  </a:lnTo>
                  <a:lnTo>
                    <a:pt x="180" y="803"/>
                  </a:lnTo>
                  <a:lnTo>
                    <a:pt x="271" y="1114"/>
                  </a:lnTo>
                  <a:lnTo>
                    <a:pt x="361" y="713"/>
                  </a:lnTo>
                  <a:lnTo>
                    <a:pt x="368" y="743"/>
                  </a:lnTo>
                  <a:lnTo>
                    <a:pt x="376" y="771"/>
                  </a:lnTo>
                  <a:lnTo>
                    <a:pt x="383" y="799"/>
                  </a:lnTo>
                  <a:lnTo>
                    <a:pt x="392" y="825"/>
                  </a:lnTo>
                  <a:lnTo>
                    <a:pt x="402" y="851"/>
                  </a:lnTo>
                  <a:lnTo>
                    <a:pt x="412" y="875"/>
                  </a:lnTo>
                  <a:lnTo>
                    <a:pt x="421" y="898"/>
                  </a:lnTo>
                  <a:lnTo>
                    <a:pt x="432" y="921"/>
                  </a:lnTo>
                  <a:lnTo>
                    <a:pt x="443" y="943"/>
                  </a:lnTo>
                  <a:lnTo>
                    <a:pt x="454" y="963"/>
                  </a:lnTo>
                  <a:lnTo>
                    <a:pt x="467" y="983"/>
                  </a:lnTo>
                  <a:lnTo>
                    <a:pt x="478" y="1001"/>
                  </a:lnTo>
                  <a:lnTo>
                    <a:pt x="491" y="1018"/>
                  </a:lnTo>
                  <a:lnTo>
                    <a:pt x="504" y="1034"/>
                  </a:lnTo>
                  <a:lnTo>
                    <a:pt x="518" y="1051"/>
                  </a:lnTo>
                  <a:lnTo>
                    <a:pt x="532" y="1065"/>
                  </a:lnTo>
                  <a:lnTo>
                    <a:pt x="532" y="680"/>
                  </a:lnTo>
                  <a:lnTo>
                    <a:pt x="543" y="703"/>
                  </a:lnTo>
                  <a:lnTo>
                    <a:pt x="554" y="723"/>
                  </a:lnTo>
                  <a:lnTo>
                    <a:pt x="567" y="744"/>
                  </a:lnTo>
                  <a:lnTo>
                    <a:pt x="580" y="763"/>
                  </a:lnTo>
                  <a:lnTo>
                    <a:pt x="594" y="782"/>
                  </a:lnTo>
                  <a:lnTo>
                    <a:pt x="610" y="799"/>
                  </a:lnTo>
                  <a:lnTo>
                    <a:pt x="626" y="815"/>
                  </a:lnTo>
                  <a:lnTo>
                    <a:pt x="644" y="830"/>
                  </a:lnTo>
                  <a:lnTo>
                    <a:pt x="662" y="845"/>
                  </a:lnTo>
                  <a:lnTo>
                    <a:pt x="682" y="858"/>
                  </a:lnTo>
                  <a:lnTo>
                    <a:pt x="702" y="870"/>
                  </a:lnTo>
                  <a:lnTo>
                    <a:pt x="724" y="882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0"/>
                  </a:lnTo>
                  <a:lnTo>
                    <a:pt x="819" y="918"/>
                  </a:lnTo>
                  <a:lnTo>
                    <a:pt x="807" y="902"/>
                  </a:lnTo>
                  <a:lnTo>
                    <a:pt x="795" y="885"/>
                  </a:lnTo>
                  <a:lnTo>
                    <a:pt x="784" y="868"/>
                  </a:lnTo>
                  <a:lnTo>
                    <a:pt x="774" y="852"/>
                  </a:lnTo>
                  <a:lnTo>
                    <a:pt x="766" y="835"/>
                  </a:lnTo>
                  <a:lnTo>
                    <a:pt x="757" y="817"/>
                  </a:lnTo>
                  <a:lnTo>
                    <a:pt x="750" y="800"/>
                  </a:lnTo>
                  <a:lnTo>
                    <a:pt x="742" y="782"/>
                  </a:lnTo>
                  <a:lnTo>
                    <a:pt x="736" y="764"/>
                  </a:lnTo>
                  <a:lnTo>
                    <a:pt x="730" y="746"/>
                  </a:lnTo>
                  <a:lnTo>
                    <a:pt x="726" y="728"/>
                  </a:lnTo>
                  <a:lnTo>
                    <a:pt x="721" y="708"/>
                  </a:lnTo>
                  <a:lnTo>
                    <a:pt x="718" y="690"/>
                  </a:lnTo>
                  <a:lnTo>
                    <a:pt x="715" y="670"/>
                  </a:lnTo>
                  <a:lnTo>
                    <a:pt x="713" y="651"/>
                  </a:lnTo>
                  <a:lnTo>
                    <a:pt x="712" y="632"/>
                  </a:lnTo>
                  <a:lnTo>
                    <a:pt x="726" y="635"/>
                  </a:lnTo>
                  <a:lnTo>
                    <a:pt x="740" y="638"/>
                  </a:lnTo>
                  <a:lnTo>
                    <a:pt x="753" y="640"/>
                  </a:lnTo>
                  <a:lnTo>
                    <a:pt x="767" y="641"/>
                  </a:lnTo>
                  <a:lnTo>
                    <a:pt x="781" y="642"/>
                  </a:lnTo>
                  <a:lnTo>
                    <a:pt x="795" y="643"/>
                  </a:lnTo>
                  <a:lnTo>
                    <a:pt x="809" y="643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0"/>
                  </a:lnTo>
                  <a:lnTo>
                    <a:pt x="864" y="638"/>
                  </a:lnTo>
                  <a:lnTo>
                    <a:pt x="878" y="635"/>
                  </a:lnTo>
                  <a:lnTo>
                    <a:pt x="892" y="632"/>
                  </a:lnTo>
                  <a:lnTo>
                    <a:pt x="906" y="627"/>
                  </a:lnTo>
                  <a:lnTo>
                    <a:pt x="919" y="623"/>
                  </a:lnTo>
                  <a:lnTo>
                    <a:pt x="933" y="617"/>
                  </a:lnTo>
                  <a:lnTo>
                    <a:pt x="961" y="606"/>
                  </a:lnTo>
                  <a:lnTo>
                    <a:pt x="988" y="592"/>
                  </a:lnTo>
                  <a:lnTo>
                    <a:pt x="1016" y="575"/>
                  </a:lnTo>
                  <a:lnTo>
                    <a:pt x="1043" y="556"/>
                  </a:lnTo>
                  <a:lnTo>
                    <a:pt x="1071" y="535"/>
                  </a:lnTo>
                  <a:lnTo>
                    <a:pt x="1098" y="512"/>
                  </a:lnTo>
                  <a:lnTo>
                    <a:pt x="1127" y="486"/>
                  </a:lnTo>
                  <a:lnTo>
                    <a:pt x="1154" y="4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1" name="Freeform 808"/>
            <p:cNvSpPr>
              <a:spLocks noEditPoints="1"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4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3 h 1139"/>
                <a:gd name="T34" fmla="*/ 8 w 1177"/>
                <a:gd name="T35" fmla="*/ 33 h 1139"/>
                <a:gd name="T36" fmla="*/ 11 w 1177"/>
                <a:gd name="T37" fmla="*/ 46 h 1139"/>
                <a:gd name="T38" fmla="*/ 15 w 1177"/>
                <a:gd name="T39" fmla="*/ 29 h 1139"/>
                <a:gd name="T40" fmla="*/ 15 w 1177"/>
                <a:gd name="T41" fmla="*/ 29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4 h 1139"/>
                <a:gd name="T52" fmla="*/ 18 w 1177"/>
                <a:gd name="T53" fmla="*/ 37 h 1139"/>
                <a:gd name="T54" fmla="*/ 21 w 1177"/>
                <a:gd name="T55" fmla="*/ 43 h 1139"/>
                <a:gd name="T56" fmla="*/ 16 w 1177"/>
                <a:gd name="T57" fmla="*/ 36 h 1139"/>
                <a:gd name="T58" fmla="*/ 22 w 1177"/>
                <a:gd name="T59" fmla="*/ 44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8 h 1139"/>
                <a:gd name="T68" fmla="*/ 23 w 1177"/>
                <a:gd name="T69" fmla="*/ 29 h 1139"/>
                <a:gd name="T70" fmla="*/ 22 w 1177"/>
                <a:gd name="T71" fmla="*/ 28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7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4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30 h 1139"/>
                <a:gd name="T98" fmla="*/ 28 w 1177"/>
                <a:gd name="T99" fmla="*/ 26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6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3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60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10" y="461"/>
                  </a:lnTo>
                  <a:lnTo>
                    <a:pt x="895" y="456"/>
                  </a:lnTo>
                  <a:lnTo>
                    <a:pt x="881" y="449"/>
                  </a:lnTo>
                  <a:lnTo>
                    <a:pt x="868" y="444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8" y="450"/>
                  </a:lnTo>
                  <a:lnTo>
                    <a:pt x="985" y="453"/>
                  </a:lnTo>
                  <a:lnTo>
                    <a:pt x="1005" y="456"/>
                  </a:lnTo>
                  <a:lnTo>
                    <a:pt x="1024" y="458"/>
                  </a:lnTo>
                  <a:lnTo>
                    <a:pt x="1046" y="459"/>
                  </a:lnTo>
                  <a:lnTo>
                    <a:pt x="1067" y="460"/>
                  </a:lnTo>
                  <a:lnTo>
                    <a:pt x="1114" y="461"/>
                  </a:lnTo>
                  <a:lnTo>
                    <a:pt x="1166" y="459"/>
                  </a:lnTo>
                  <a:lnTo>
                    <a:pt x="1166" y="484"/>
                  </a:lnTo>
                  <a:close/>
                  <a:moveTo>
                    <a:pt x="857" y="436"/>
                  </a:moveTo>
                  <a:lnTo>
                    <a:pt x="846" y="429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2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2" y="370"/>
                  </a:lnTo>
                  <a:lnTo>
                    <a:pt x="798" y="359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1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2" y="278"/>
                  </a:lnTo>
                  <a:lnTo>
                    <a:pt x="805" y="262"/>
                  </a:lnTo>
                  <a:lnTo>
                    <a:pt x="810" y="247"/>
                  </a:lnTo>
                  <a:lnTo>
                    <a:pt x="834" y="255"/>
                  </a:lnTo>
                  <a:lnTo>
                    <a:pt x="830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1"/>
                  </a:lnTo>
                  <a:lnTo>
                    <a:pt x="823" y="351"/>
                  </a:lnTo>
                  <a:lnTo>
                    <a:pt x="825" y="360"/>
                  </a:lnTo>
                  <a:lnTo>
                    <a:pt x="829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3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40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1"/>
                  </a:lnTo>
                  <a:lnTo>
                    <a:pt x="825" y="240"/>
                  </a:lnTo>
                  <a:close/>
                  <a:moveTo>
                    <a:pt x="819" y="262"/>
                  </a:moveTo>
                  <a:lnTo>
                    <a:pt x="9" y="24"/>
                  </a:lnTo>
                  <a:lnTo>
                    <a:pt x="16" y="1"/>
                  </a:lnTo>
                  <a:lnTo>
                    <a:pt x="825" y="240"/>
                  </a:lnTo>
                  <a:lnTo>
                    <a:pt x="819" y="262"/>
                  </a:lnTo>
                  <a:close/>
                  <a:moveTo>
                    <a:pt x="0" y="13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2" y="13"/>
                  </a:lnTo>
                  <a:lnTo>
                    <a:pt x="0" y="13"/>
                  </a:lnTo>
                  <a:close/>
                  <a:moveTo>
                    <a:pt x="25" y="13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3"/>
                  </a:lnTo>
                  <a:lnTo>
                    <a:pt x="25" y="13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6" y="1105"/>
                  </a:lnTo>
                  <a:lnTo>
                    <a:pt x="3" y="1102"/>
                  </a:lnTo>
                  <a:lnTo>
                    <a:pt x="1" y="1099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10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10"/>
                  </a:moveTo>
                  <a:lnTo>
                    <a:pt x="185" y="807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5" y="804"/>
                  </a:lnTo>
                  <a:lnTo>
                    <a:pt x="198" y="805"/>
                  </a:lnTo>
                  <a:lnTo>
                    <a:pt x="200" y="807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10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2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1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9"/>
                  </a:lnTo>
                  <a:lnTo>
                    <a:pt x="276" y="1137"/>
                  </a:lnTo>
                  <a:lnTo>
                    <a:pt x="272" y="1135"/>
                  </a:lnTo>
                  <a:lnTo>
                    <a:pt x="271" y="1132"/>
                  </a:lnTo>
                  <a:lnTo>
                    <a:pt x="283" y="1127"/>
                  </a:lnTo>
                  <a:lnTo>
                    <a:pt x="295" y="1131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1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3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4" y="719"/>
                  </a:lnTo>
                  <a:lnTo>
                    <a:pt x="385" y="723"/>
                  </a:lnTo>
                  <a:lnTo>
                    <a:pt x="373" y="726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6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3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2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1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8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5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6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1" y="891"/>
                  </a:lnTo>
                  <a:lnTo>
                    <a:pt x="398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2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4" y="689"/>
                  </a:lnTo>
                  <a:lnTo>
                    <a:pt x="536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2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9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1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9" y="748"/>
                  </a:lnTo>
                  <a:lnTo>
                    <a:pt x="552" y="736"/>
                  </a:lnTo>
                  <a:lnTo>
                    <a:pt x="546" y="724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4" y="771"/>
                  </a:lnTo>
                  <a:lnTo>
                    <a:pt x="566" y="759"/>
                  </a:lnTo>
                  <a:lnTo>
                    <a:pt x="559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8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3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3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3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1" y="807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3" y="934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2"/>
                  </a:lnTo>
                  <a:lnTo>
                    <a:pt x="832" y="943"/>
                  </a:lnTo>
                  <a:lnTo>
                    <a:pt x="827" y="943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9" y="921"/>
                  </a:lnTo>
                  <a:lnTo>
                    <a:pt x="797" y="905"/>
                  </a:lnTo>
                  <a:lnTo>
                    <a:pt x="786" y="888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9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6"/>
                  </a:lnTo>
                  <a:lnTo>
                    <a:pt x="818" y="892"/>
                  </a:lnTo>
                  <a:lnTo>
                    <a:pt x="829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2" y="645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2" y="645"/>
                  </a:moveTo>
                  <a:lnTo>
                    <a:pt x="712" y="642"/>
                  </a:lnTo>
                  <a:lnTo>
                    <a:pt x="713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1" y="633"/>
                  </a:lnTo>
                  <a:lnTo>
                    <a:pt x="724" y="633"/>
                  </a:lnTo>
                  <a:lnTo>
                    <a:pt x="727" y="633"/>
                  </a:lnTo>
                  <a:lnTo>
                    <a:pt x="724" y="645"/>
                  </a:lnTo>
                  <a:lnTo>
                    <a:pt x="712" y="645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4" y="639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5"/>
                  </a:lnTo>
                  <a:lnTo>
                    <a:pt x="821" y="645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9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3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1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6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9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6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5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7"/>
                  </a:lnTo>
                  <a:lnTo>
                    <a:pt x="1174" y="479"/>
                  </a:lnTo>
                  <a:lnTo>
                    <a:pt x="1166" y="472"/>
                  </a:lnTo>
                  <a:lnTo>
                    <a:pt x="1166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2" name="Freeform 809"/>
            <p:cNvSpPr>
              <a:spLocks noEditPoints="1"/>
            </p:cNvSpPr>
            <p:nvPr/>
          </p:nvSpPr>
          <p:spPr bwMode="auto">
            <a:xfrm>
              <a:off x="2866" y="1479"/>
              <a:ext cx="217" cy="246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2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6" y="275"/>
                  </a:moveTo>
                  <a:lnTo>
                    <a:pt x="461" y="20"/>
                  </a:lnTo>
                  <a:lnTo>
                    <a:pt x="480" y="5"/>
                  </a:lnTo>
                  <a:lnTo>
                    <a:pt x="685" y="259"/>
                  </a:lnTo>
                  <a:lnTo>
                    <a:pt x="666" y="275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5"/>
                  </a:lnTo>
                  <a:lnTo>
                    <a:pt x="471" y="12"/>
                  </a:lnTo>
                  <a:lnTo>
                    <a:pt x="469" y="0"/>
                  </a:lnTo>
                  <a:close/>
                  <a:moveTo>
                    <a:pt x="473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3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7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4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9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9" y="587"/>
                  </a:lnTo>
                  <a:lnTo>
                    <a:pt x="172" y="584"/>
                  </a:lnTo>
                  <a:lnTo>
                    <a:pt x="176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9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5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3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5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50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3" y="1170"/>
                  </a:lnTo>
                  <a:lnTo>
                    <a:pt x="293" y="1145"/>
                  </a:lnTo>
                  <a:lnTo>
                    <a:pt x="275" y="1119"/>
                  </a:lnTo>
                  <a:lnTo>
                    <a:pt x="257" y="1092"/>
                  </a:lnTo>
                  <a:lnTo>
                    <a:pt x="241" y="1066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4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5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5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6" y="677"/>
                  </a:lnTo>
                  <a:lnTo>
                    <a:pt x="359" y="675"/>
                  </a:lnTo>
                  <a:lnTo>
                    <a:pt x="363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81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81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81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7"/>
                  </a:lnTo>
                  <a:lnTo>
                    <a:pt x="410" y="763"/>
                  </a:lnTo>
                  <a:lnTo>
                    <a:pt x="421" y="788"/>
                  </a:lnTo>
                  <a:lnTo>
                    <a:pt x="400" y="798"/>
                  </a:lnTo>
                  <a:lnTo>
                    <a:pt x="387" y="772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8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3" y="823"/>
                  </a:lnTo>
                  <a:lnTo>
                    <a:pt x="400" y="798"/>
                  </a:lnTo>
                  <a:lnTo>
                    <a:pt x="421" y="788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4" y="1123"/>
                  </a:lnTo>
                  <a:lnTo>
                    <a:pt x="747" y="1118"/>
                  </a:lnTo>
                  <a:lnTo>
                    <a:pt x="720" y="1110"/>
                  </a:lnTo>
                  <a:lnTo>
                    <a:pt x="694" y="1101"/>
                  </a:lnTo>
                  <a:lnTo>
                    <a:pt x="669" y="1090"/>
                  </a:lnTo>
                  <a:lnTo>
                    <a:pt x="644" y="1077"/>
                  </a:lnTo>
                  <a:lnTo>
                    <a:pt x="620" y="1063"/>
                  </a:lnTo>
                  <a:lnTo>
                    <a:pt x="596" y="1048"/>
                  </a:lnTo>
                  <a:lnTo>
                    <a:pt x="574" y="1031"/>
                  </a:lnTo>
                  <a:lnTo>
                    <a:pt x="552" y="1011"/>
                  </a:lnTo>
                  <a:lnTo>
                    <a:pt x="531" y="991"/>
                  </a:lnTo>
                  <a:lnTo>
                    <a:pt x="510" y="968"/>
                  </a:lnTo>
                  <a:lnTo>
                    <a:pt x="491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4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7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9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8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90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8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9" y="924"/>
                  </a:lnTo>
                  <a:lnTo>
                    <a:pt x="888" y="923"/>
                  </a:lnTo>
                  <a:lnTo>
                    <a:pt x="867" y="919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801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1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8" y="834"/>
                  </a:lnTo>
                  <a:lnTo>
                    <a:pt x="1079" y="837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1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9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8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9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3"/>
                  </a:lnTo>
                  <a:lnTo>
                    <a:pt x="769" y="669"/>
                  </a:lnTo>
                  <a:lnTo>
                    <a:pt x="784" y="684"/>
                  </a:lnTo>
                  <a:lnTo>
                    <a:pt x="801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9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8" y="793"/>
                  </a:lnTo>
                  <a:lnTo>
                    <a:pt x="992" y="803"/>
                  </a:lnTo>
                  <a:lnTo>
                    <a:pt x="1018" y="812"/>
                  </a:lnTo>
                  <a:lnTo>
                    <a:pt x="1044" y="820"/>
                  </a:lnTo>
                  <a:lnTo>
                    <a:pt x="1071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7" y="614"/>
                  </a:lnTo>
                  <a:lnTo>
                    <a:pt x="686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5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7"/>
                  </a:lnTo>
                  <a:lnTo>
                    <a:pt x="670" y="432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3" name="Freeform 810"/>
            <p:cNvSpPr>
              <a:spLocks/>
            </p:cNvSpPr>
            <p:nvPr/>
          </p:nvSpPr>
          <p:spPr bwMode="auto">
            <a:xfrm>
              <a:off x="3026" y="1333"/>
              <a:ext cx="54" cy="34"/>
            </a:xfrm>
            <a:custGeom>
              <a:avLst/>
              <a:gdLst>
                <a:gd name="T0" fmla="*/ 10 w 273"/>
                <a:gd name="T1" fmla="*/ 0 h 163"/>
                <a:gd name="T2" fmla="*/ 11 w 273"/>
                <a:gd name="T3" fmla="*/ 0 h 163"/>
                <a:gd name="T4" fmla="*/ 11 w 273"/>
                <a:gd name="T5" fmla="*/ 1 h 163"/>
                <a:gd name="T6" fmla="*/ 11 w 273"/>
                <a:gd name="T7" fmla="*/ 2 h 163"/>
                <a:gd name="T8" fmla="*/ 11 w 273"/>
                <a:gd name="T9" fmla="*/ 2 h 163"/>
                <a:gd name="T10" fmla="*/ 10 w 273"/>
                <a:gd name="T11" fmla="*/ 3 h 163"/>
                <a:gd name="T12" fmla="*/ 10 w 273"/>
                <a:gd name="T13" fmla="*/ 3 h 163"/>
                <a:gd name="T14" fmla="*/ 10 w 273"/>
                <a:gd name="T15" fmla="*/ 3 h 163"/>
                <a:gd name="T16" fmla="*/ 10 w 273"/>
                <a:gd name="T17" fmla="*/ 4 h 163"/>
                <a:gd name="T18" fmla="*/ 9 w 273"/>
                <a:gd name="T19" fmla="*/ 4 h 163"/>
                <a:gd name="T20" fmla="*/ 9 w 273"/>
                <a:gd name="T21" fmla="*/ 5 h 163"/>
                <a:gd name="T22" fmla="*/ 9 w 273"/>
                <a:gd name="T23" fmla="*/ 5 h 163"/>
                <a:gd name="T24" fmla="*/ 8 w 273"/>
                <a:gd name="T25" fmla="*/ 5 h 163"/>
                <a:gd name="T26" fmla="*/ 8 w 273"/>
                <a:gd name="T27" fmla="*/ 6 h 163"/>
                <a:gd name="T28" fmla="*/ 8 w 273"/>
                <a:gd name="T29" fmla="*/ 6 h 163"/>
                <a:gd name="T30" fmla="*/ 7 w 273"/>
                <a:gd name="T31" fmla="*/ 6 h 163"/>
                <a:gd name="T32" fmla="*/ 7 w 273"/>
                <a:gd name="T33" fmla="*/ 6 h 163"/>
                <a:gd name="T34" fmla="*/ 6 w 273"/>
                <a:gd name="T35" fmla="*/ 6 h 163"/>
                <a:gd name="T36" fmla="*/ 6 w 273"/>
                <a:gd name="T37" fmla="*/ 6 h 163"/>
                <a:gd name="T38" fmla="*/ 5 w 273"/>
                <a:gd name="T39" fmla="*/ 7 h 163"/>
                <a:gd name="T40" fmla="*/ 5 w 273"/>
                <a:gd name="T41" fmla="*/ 7 h 163"/>
                <a:gd name="T42" fmla="*/ 4 w 273"/>
                <a:gd name="T43" fmla="*/ 7 h 163"/>
                <a:gd name="T44" fmla="*/ 4 w 273"/>
                <a:gd name="T45" fmla="*/ 6 h 163"/>
                <a:gd name="T46" fmla="*/ 3 w 273"/>
                <a:gd name="T47" fmla="*/ 6 h 163"/>
                <a:gd name="T48" fmla="*/ 3 w 273"/>
                <a:gd name="T49" fmla="*/ 6 h 163"/>
                <a:gd name="T50" fmla="*/ 2 w 273"/>
                <a:gd name="T51" fmla="*/ 6 h 163"/>
                <a:gd name="T52" fmla="*/ 2 w 273"/>
                <a:gd name="T53" fmla="*/ 6 h 163"/>
                <a:gd name="T54" fmla="*/ 1 w 273"/>
                <a:gd name="T55" fmla="*/ 5 h 163"/>
                <a:gd name="T56" fmla="*/ 1 w 273"/>
                <a:gd name="T57" fmla="*/ 5 h 163"/>
                <a:gd name="T58" fmla="*/ 1 w 273"/>
                <a:gd name="T59" fmla="*/ 4 h 163"/>
                <a:gd name="T60" fmla="*/ 0 w 273"/>
                <a:gd name="T61" fmla="*/ 4 h 163"/>
                <a:gd name="T62" fmla="*/ 0 w 273"/>
                <a:gd name="T63" fmla="*/ 3 h 163"/>
                <a:gd name="T64" fmla="*/ 0 w 273"/>
                <a:gd name="T65" fmla="*/ 3 h 163"/>
                <a:gd name="T66" fmla="*/ 10 w 273"/>
                <a:gd name="T67" fmla="*/ 0 h 1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3"/>
                <a:gd name="T104" fmla="*/ 273 w 273"/>
                <a:gd name="T105" fmla="*/ 163 h 1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3">
                  <a:moveTo>
                    <a:pt x="268" y="0"/>
                  </a:moveTo>
                  <a:lnTo>
                    <a:pt x="272" y="12"/>
                  </a:lnTo>
                  <a:lnTo>
                    <a:pt x="273" y="25"/>
                  </a:lnTo>
                  <a:lnTo>
                    <a:pt x="273" y="38"/>
                  </a:lnTo>
                  <a:lnTo>
                    <a:pt x="272" y="51"/>
                  </a:lnTo>
                  <a:lnTo>
                    <a:pt x="268" y="63"/>
                  </a:lnTo>
                  <a:lnTo>
                    <a:pt x="263" y="74"/>
                  </a:lnTo>
                  <a:lnTo>
                    <a:pt x="258" y="85"/>
                  </a:lnTo>
                  <a:lnTo>
                    <a:pt x="250" y="96"/>
                  </a:lnTo>
                  <a:lnTo>
                    <a:pt x="243" y="105"/>
                  </a:lnTo>
                  <a:lnTo>
                    <a:pt x="234" y="115"/>
                  </a:lnTo>
                  <a:lnTo>
                    <a:pt x="224" y="124"/>
                  </a:lnTo>
                  <a:lnTo>
                    <a:pt x="213" y="131"/>
                  </a:lnTo>
                  <a:lnTo>
                    <a:pt x="203" y="138"/>
                  </a:lnTo>
                  <a:lnTo>
                    <a:pt x="191" y="144"/>
                  </a:lnTo>
                  <a:lnTo>
                    <a:pt x="179" y="150"/>
                  </a:lnTo>
                  <a:lnTo>
                    <a:pt x="166" y="154"/>
                  </a:lnTo>
                  <a:lnTo>
                    <a:pt x="153" y="158"/>
                  </a:lnTo>
                  <a:lnTo>
                    <a:pt x="140" y="160"/>
                  </a:lnTo>
                  <a:lnTo>
                    <a:pt x="127" y="162"/>
                  </a:lnTo>
                  <a:lnTo>
                    <a:pt x="114" y="163"/>
                  </a:lnTo>
                  <a:lnTo>
                    <a:pt x="101" y="162"/>
                  </a:lnTo>
                  <a:lnTo>
                    <a:pt x="89" y="159"/>
                  </a:lnTo>
                  <a:lnTo>
                    <a:pt x="77" y="156"/>
                  </a:lnTo>
                  <a:lnTo>
                    <a:pt x="65" y="152"/>
                  </a:lnTo>
                  <a:lnTo>
                    <a:pt x="54" y="146"/>
                  </a:lnTo>
                  <a:lnTo>
                    <a:pt x="44" y="139"/>
                  </a:lnTo>
                  <a:lnTo>
                    <a:pt x="34" y="130"/>
                  </a:lnTo>
                  <a:lnTo>
                    <a:pt x="25" y="120"/>
                  </a:lnTo>
                  <a:lnTo>
                    <a:pt x="17" y="109"/>
                  </a:lnTo>
                  <a:lnTo>
                    <a:pt x="10" y="96"/>
                  </a:lnTo>
                  <a:lnTo>
                    <a:pt x="4" y="81"/>
                  </a:lnTo>
                  <a:lnTo>
                    <a:pt x="0" y="6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4" name="Freeform 811"/>
            <p:cNvSpPr>
              <a:spLocks noEditPoints="1"/>
            </p:cNvSpPr>
            <p:nvPr/>
          </p:nvSpPr>
          <p:spPr bwMode="auto">
            <a:xfrm>
              <a:off x="3022" y="1333"/>
              <a:ext cx="62" cy="34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5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5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5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20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1"/>
                  </a:lnTo>
                  <a:lnTo>
                    <a:pt x="268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2" y="23"/>
                  </a:lnTo>
                  <a:lnTo>
                    <a:pt x="270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2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2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2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30" y="93"/>
                  </a:lnTo>
                  <a:lnTo>
                    <a:pt x="33" y="102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2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70" y="145"/>
                  </a:lnTo>
                  <a:lnTo>
                    <a:pt x="76" y="150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2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2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5" name="Freeform 812"/>
            <p:cNvSpPr>
              <a:spLocks noEditPoints="1"/>
            </p:cNvSpPr>
            <p:nvPr/>
          </p:nvSpPr>
          <p:spPr bwMode="auto">
            <a:xfrm>
              <a:off x="2431" y="2257"/>
              <a:ext cx="31" cy="26"/>
            </a:xfrm>
            <a:custGeom>
              <a:avLst/>
              <a:gdLst>
                <a:gd name="T0" fmla="*/ 6 w 163"/>
                <a:gd name="T1" fmla="*/ 0 h 127"/>
                <a:gd name="T2" fmla="*/ 6 w 163"/>
                <a:gd name="T3" fmla="*/ 0 h 127"/>
                <a:gd name="T4" fmla="*/ 6 w 163"/>
                <a:gd name="T5" fmla="*/ 0 h 127"/>
                <a:gd name="T6" fmla="*/ 6 w 163"/>
                <a:gd name="T7" fmla="*/ 0 h 127"/>
                <a:gd name="T8" fmla="*/ 7 w 163"/>
                <a:gd name="T9" fmla="*/ 0 h 127"/>
                <a:gd name="T10" fmla="*/ 7 w 163"/>
                <a:gd name="T11" fmla="*/ 0 h 127"/>
                <a:gd name="T12" fmla="*/ 7 w 163"/>
                <a:gd name="T13" fmla="*/ 1 h 127"/>
                <a:gd name="T14" fmla="*/ 7 w 163"/>
                <a:gd name="T15" fmla="*/ 1 h 127"/>
                <a:gd name="T16" fmla="*/ 6 w 163"/>
                <a:gd name="T17" fmla="*/ 1 h 127"/>
                <a:gd name="T18" fmla="*/ 6 w 163"/>
                <a:gd name="T19" fmla="*/ 0 h 127"/>
                <a:gd name="T20" fmla="*/ 6 w 163"/>
                <a:gd name="T21" fmla="*/ 1 h 127"/>
                <a:gd name="T22" fmla="*/ 1 w 163"/>
                <a:gd name="T23" fmla="*/ 5 h 127"/>
                <a:gd name="T24" fmla="*/ 0 w 163"/>
                <a:gd name="T25" fmla="*/ 4 h 127"/>
                <a:gd name="T26" fmla="*/ 6 w 163"/>
                <a:gd name="T27" fmla="*/ 0 h 127"/>
                <a:gd name="T28" fmla="*/ 6 w 163"/>
                <a:gd name="T29" fmla="*/ 1 h 127"/>
                <a:gd name="T30" fmla="*/ 1 w 163"/>
                <a:gd name="T31" fmla="*/ 5 h 127"/>
                <a:gd name="T32" fmla="*/ 1 w 163"/>
                <a:gd name="T33" fmla="*/ 5 h 127"/>
                <a:gd name="T34" fmla="*/ 0 w 163"/>
                <a:gd name="T35" fmla="*/ 5 h 127"/>
                <a:gd name="T36" fmla="*/ 0 w 163"/>
                <a:gd name="T37" fmla="*/ 5 h 127"/>
                <a:gd name="T38" fmla="*/ 0 w 163"/>
                <a:gd name="T39" fmla="*/ 5 h 127"/>
                <a:gd name="T40" fmla="*/ 0 w 163"/>
                <a:gd name="T41" fmla="*/ 5 h 127"/>
                <a:gd name="T42" fmla="*/ 0 w 163"/>
                <a:gd name="T43" fmla="*/ 5 h 127"/>
                <a:gd name="T44" fmla="*/ 0 w 163"/>
                <a:gd name="T45" fmla="*/ 5 h 127"/>
                <a:gd name="T46" fmla="*/ 0 w 163"/>
                <a:gd name="T47" fmla="*/ 4 h 127"/>
                <a:gd name="T48" fmla="*/ 1 w 163"/>
                <a:gd name="T49" fmla="*/ 5 h 1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7"/>
                <a:gd name="T77" fmla="*/ 163 w 163"/>
                <a:gd name="T78" fmla="*/ 127 h 1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7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9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4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4"/>
                  </a:moveTo>
                  <a:lnTo>
                    <a:pt x="14" y="126"/>
                  </a:lnTo>
                  <a:lnTo>
                    <a:pt x="10" y="127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6" name="Freeform 813"/>
            <p:cNvSpPr>
              <a:spLocks noEditPoints="1"/>
            </p:cNvSpPr>
            <p:nvPr/>
          </p:nvSpPr>
          <p:spPr bwMode="auto">
            <a:xfrm>
              <a:off x="2435" y="2291"/>
              <a:ext cx="47" cy="34"/>
            </a:xfrm>
            <a:custGeom>
              <a:avLst/>
              <a:gdLst>
                <a:gd name="T0" fmla="*/ 3 w 248"/>
                <a:gd name="T1" fmla="*/ 1 h 157"/>
                <a:gd name="T2" fmla="*/ 3 w 248"/>
                <a:gd name="T3" fmla="*/ 1 h 157"/>
                <a:gd name="T4" fmla="*/ 3 w 248"/>
                <a:gd name="T5" fmla="*/ 1 h 157"/>
                <a:gd name="T6" fmla="*/ 3 w 248"/>
                <a:gd name="T7" fmla="*/ 1 h 157"/>
                <a:gd name="T8" fmla="*/ 3 w 248"/>
                <a:gd name="T9" fmla="*/ 0 h 157"/>
                <a:gd name="T10" fmla="*/ 3 w 248"/>
                <a:gd name="T11" fmla="*/ 0 h 157"/>
                <a:gd name="T12" fmla="*/ 3 w 248"/>
                <a:gd name="T13" fmla="*/ 0 h 157"/>
                <a:gd name="T14" fmla="*/ 3 w 248"/>
                <a:gd name="T15" fmla="*/ 0 h 157"/>
                <a:gd name="T16" fmla="*/ 3 w 248"/>
                <a:gd name="T17" fmla="*/ 0 h 157"/>
                <a:gd name="T18" fmla="*/ 3 w 248"/>
                <a:gd name="T19" fmla="*/ 1 h 157"/>
                <a:gd name="T20" fmla="*/ 3 w 248"/>
                <a:gd name="T21" fmla="*/ 0 h 157"/>
                <a:gd name="T22" fmla="*/ 9 w 248"/>
                <a:gd name="T23" fmla="*/ 2 h 157"/>
                <a:gd name="T24" fmla="*/ 9 w 248"/>
                <a:gd name="T25" fmla="*/ 3 h 157"/>
                <a:gd name="T26" fmla="*/ 3 w 248"/>
                <a:gd name="T27" fmla="*/ 1 h 157"/>
                <a:gd name="T28" fmla="*/ 3 w 248"/>
                <a:gd name="T29" fmla="*/ 0 h 157"/>
                <a:gd name="T30" fmla="*/ 9 w 248"/>
                <a:gd name="T31" fmla="*/ 2 h 157"/>
                <a:gd name="T32" fmla="*/ 9 w 248"/>
                <a:gd name="T33" fmla="*/ 2 h 157"/>
                <a:gd name="T34" fmla="*/ 9 w 248"/>
                <a:gd name="T35" fmla="*/ 2 h 157"/>
                <a:gd name="T36" fmla="*/ 10 w 248"/>
                <a:gd name="T37" fmla="*/ 3 h 157"/>
                <a:gd name="T38" fmla="*/ 10 w 248"/>
                <a:gd name="T39" fmla="*/ 3 h 157"/>
                <a:gd name="T40" fmla="*/ 10 w 248"/>
                <a:gd name="T41" fmla="*/ 3 h 157"/>
                <a:gd name="T42" fmla="*/ 10 w 248"/>
                <a:gd name="T43" fmla="*/ 3 h 157"/>
                <a:gd name="T44" fmla="*/ 10 w 248"/>
                <a:gd name="T45" fmla="*/ 3 h 157"/>
                <a:gd name="T46" fmla="*/ 10 w 248"/>
                <a:gd name="T47" fmla="*/ 3 h 157"/>
                <a:gd name="T48" fmla="*/ 9 w 248"/>
                <a:gd name="T49" fmla="*/ 3 h 157"/>
                <a:gd name="T50" fmla="*/ 9 w 248"/>
                <a:gd name="T51" fmla="*/ 2 h 157"/>
                <a:gd name="T52" fmla="*/ 10 w 248"/>
                <a:gd name="T53" fmla="*/ 3 h 157"/>
                <a:gd name="T54" fmla="*/ 8 w 248"/>
                <a:gd name="T55" fmla="*/ 6 h 157"/>
                <a:gd name="T56" fmla="*/ 7 w 248"/>
                <a:gd name="T57" fmla="*/ 6 h 157"/>
                <a:gd name="T58" fmla="*/ 9 w 248"/>
                <a:gd name="T59" fmla="*/ 3 h 157"/>
                <a:gd name="T60" fmla="*/ 10 w 248"/>
                <a:gd name="T61" fmla="*/ 3 h 157"/>
                <a:gd name="T62" fmla="*/ 8 w 248"/>
                <a:gd name="T63" fmla="*/ 6 h 157"/>
                <a:gd name="T64" fmla="*/ 8 w 248"/>
                <a:gd name="T65" fmla="*/ 6 h 157"/>
                <a:gd name="T66" fmla="*/ 8 w 248"/>
                <a:gd name="T67" fmla="*/ 7 h 157"/>
                <a:gd name="T68" fmla="*/ 8 w 248"/>
                <a:gd name="T69" fmla="*/ 7 h 157"/>
                <a:gd name="T70" fmla="*/ 7 w 248"/>
                <a:gd name="T71" fmla="*/ 7 h 157"/>
                <a:gd name="T72" fmla="*/ 8 w 248"/>
                <a:gd name="T73" fmla="*/ 6 h 157"/>
                <a:gd name="T74" fmla="*/ 8 w 248"/>
                <a:gd name="T75" fmla="*/ 6 h 157"/>
                <a:gd name="T76" fmla="*/ 7 w 248"/>
                <a:gd name="T77" fmla="*/ 7 h 157"/>
                <a:gd name="T78" fmla="*/ 0 w 248"/>
                <a:gd name="T79" fmla="*/ 4 h 157"/>
                <a:gd name="T80" fmla="*/ 1 w 248"/>
                <a:gd name="T81" fmla="*/ 3 h 157"/>
                <a:gd name="T82" fmla="*/ 8 w 248"/>
                <a:gd name="T83" fmla="*/ 6 h 157"/>
                <a:gd name="T84" fmla="*/ 7 w 248"/>
                <a:gd name="T85" fmla="*/ 7 h 157"/>
                <a:gd name="T86" fmla="*/ 0 w 248"/>
                <a:gd name="T87" fmla="*/ 4 h 157"/>
                <a:gd name="T88" fmla="*/ 0 w 248"/>
                <a:gd name="T89" fmla="*/ 4 h 157"/>
                <a:gd name="T90" fmla="*/ 0 w 248"/>
                <a:gd name="T91" fmla="*/ 3 h 157"/>
                <a:gd name="T92" fmla="*/ 0 w 248"/>
                <a:gd name="T93" fmla="*/ 3 h 157"/>
                <a:gd name="T94" fmla="*/ 0 w 248"/>
                <a:gd name="T95" fmla="*/ 3 h 157"/>
                <a:gd name="T96" fmla="*/ 0 w 248"/>
                <a:gd name="T97" fmla="*/ 3 h 157"/>
                <a:gd name="T98" fmla="*/ 0 w 248"/>
                <a:gd name="T99" fmla="*/ 3 h 157"/>
                <a:gd name="T100" fmla="*/ 0 w 248"/>
                <a:gd name="T101" fmla="*/ 3 h 157"/>
                <a:gd name="T102" fmla="*/ 1 w 248"/>
                <a:gd name="T103" fmla="*/ 3 h 157"/>
                <a:gd name="T104" fmla="*/ 0 w 248"/>
                <a:gd name="T105" fmla="*/ 4 h 1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7"/>
                <a:gd name="T161" fmla="*/ 248 w 248"/>
                <a:gd name="T162" fmla="*/ 157 h 1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7">
                  <a:moveTo>
                    <a:pt x="75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5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5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1"/>
                  </a:lnTo>
                  <a:lnTo>
                    <a:pt x="247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7" y="69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3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7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5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7" name="Freeform 814"/>
            <p:cNvSpPr>
              <a:spLocks noEditPoints="1"/>
            </p:cNvSpPr>
            <p:nvPr/>
          </p:nvSpPr>
          <p:spPr bwMode="auto">
            <a:xfrm>
              <a:off x="2435" y="2309"/>
              <a:ext cx="82" cy="37"/>
            </a:xfrm>
            <a:custGeom>
              <a:avLst/>
              <a:gdLst>
                <a:gd name="T0" fmla="*/ 0 w 398"/>
                <a:gd name="T1" fmla="*/ 7 h 164"/>
                <a:gd name="T2" fmla="*/ 0 w 398"/>
                <a:gd name="T3" fmla="*/ 7 h 164"/>
                <a:gd name="T4" fmla="*/ 0 w 398"/>
                <a:gd name="T5" fmla="*/ 6 h 164"/>
                <a:gd name="T6" fmla="*/ 0 w 398"/>
                <a:gd name="T7" fmla="*/ 6 h 164"/>
                <a:gd name="T8" fmla="*/ 0 w 398"/>
                <a:gd name="T9" fmla="*/ 6 h 164"/>
                <a:gd name="T10" fmla="*/ 0 w 398"/>
                <a:gd name="T11" fmla="*/ 6 h 164"/>
                <a:gd name="T12" fmla="*/ 0 w 398"/>
                <a:gd name="T13" fmla="*/ 6 h 164"/>
                <a:gd name="T14" fmla="*/ 0 w 398"/>
                <a:gd name="T15" fmla="*/ 6 h 164"/>
                <a:gd name="T16" fmla="*/ 0 w 398"/>
                <a:gd name="T17" fmla="*/ 6 h 164"/>
                <a:gd name="T18" fmla="*/ 0 w 398"/>
                <a:gd name="T19" fmla="*/ 7 h 164"/>
                <a:gd name="T20" fmla="*/ 0 w 398"/>
                <a:gd name="T21" fmla="*/ 6 h 164"/>
                <a:gd name="T22" fmla="*/ 7 w 398"/>
                <a:gd name="T23" fmla="*/ 5 h 164"/>
                <a:gd name="T24" fmla="*/ 7 w 398"/>
                <a:gd name="T25" fmla="*/ 6 h 164"/>
                <a:gd name="T26" fmla="*/ 0 w 398"/>
                <a:gd name="T27" fmla="*/ 7 h 164"/>
                <a:gd name="T28" fmla="*/ 0 w 398"/>
                <a:gd name="T29" fmla="*/ 6 h 164"/>
                <a:gd name="T30" fmla="*/ 7 w 398"/>
                <a:gd name="T31" fmla="*/ 6 h 164"/>
                <a:gd name="T32" fmla="*/ 7 w 398"/>
                <a:gd name="T33" fmla="*/ 6 h 164"/>
                <a:gd name="T34" fmla="*/ 7 w 398"/>
                <a:gd name="T35" fmla="*/ 6 h 164"/>
                <a:gd name="T36" fmla="*/ 7 w 398"/>
                <a:gd name="T37" fmla="*/ 6 h 164"/>
                <a:gd name="T38" fmla="*/ 7 w 398"/>
                <a:gd name="T39" fmla="*/ 6 h 164"/>
                <a:gd name="T40" fmla="*/ 7 w 398"/>
                <a:gd name="T41" fmla="*/ 5 h 164"/>
                <a:gd name="T42" fmla="*/ 15 w 398"/>
                <a:gd name="T43" fmla="*/ 3 h 164"/>
                <a:gd name="T44" fmla="*/ 16 w 398"/>
                <a:gd name="T45" fmla="*/ 4 h 164"/>
                <a:gd name="T46" fmla="*/ 7 w 398"/>
                <a:gd name="T47" fmla="*/ 6 h 164"/>
                <a:gd name="T48" fmla="*/ 7 w 398"/>
                <a:gd name="T49" fmla="*/ 5 h 164"/>
                <a:gd name="T50" fmla="*/ 16 w 398"/>
                <a:gd name="T51" fmla="*/ 4 h 164"/>
                <a:gd name="T52" fmla="*/ 16 w 398"/>
                <a:gd name="T53" fmla="*/ 4 h 164"/>
                <a:gd name="T54" fmla="*/ 16 w 398"/>
                <a:gd name="T55" fmla="*/ 4 h 164"/>
                <a:gd name="T56" fmla="*/ 16 w 398"/>
                <a:gd name="T57" fmla="*/ 4 h 164"/>
                <a:gd name="T58" fmla="*/ 16 w 398"/>
                <a:gd name="T59" fmla="*/ 4 h 164"/>
                <a:gd name="T60" fmla="*/ 16 w 398"/>
                <a:gd name="T61" fmla="*/ 4 h 164"/>
                <a:gd name="T62" fmla="*/ 16 w 398"/>
                <a:gd name="T63" fmla="*/ 4 h 164"/>
                <a:gd name="T64" fmla="*/ 15 w 398"/>
                <a:gd name="T65" fmla="*/ 4 h 164"/>
                <a:gd name="T66" fmla="*/ 15 w 398"/>
                <a:gd name="T67" fmla="*/ 1 h 164"/>
                <a:gd name="T68" fmla="*/ 16 w 398"/>
                <a:gd name="T69" fmla="*/ 0 h 164"/>
                <a:gd name="T70" fmla="*/ 16 w 398"/>
                <a:gd name="T71" fmla="*/ 4 h 164"/>
                <a:gd name="T72" fmla="*/ 15 w 398"/>
                <a:gd name="T73" fmla="*/ 4 h 164"/>
                <a:gd name="T74" fmla="*/ 15 w 398"/>
                <a:gd name="T75" fmla="*/ 0 h 164"/>
                <a:gd name="T76" fmla="*/ 15 w 398"/>
                <a:gd name="T77" fmla="*/ 0 h 164"/>
                <a:gd name="T78" fmla="*/ 15 w 398"/>
                <a:gd name="T79" fmla="*/ 0 h 164"/>
                <a:gd name="T80" fmla="*/ 16 w 398"/>
                <a:gd name="T81" fmla="*/ 0 h 164"/>
                <a:gd name="T82" fmla="*/ 16 w 398"/>
                <a:gd name="T83" fmla="*/ 0 h 164"/>
                <a:gd name="T84" fmla="*/ 15 w 398"/>
                <a:gd name="T85" fmla="*/ 0 h 164"/>
                <a:gd name="T86" fmla="*/ 15 w 398"/>
                <a:gd name="T87" fmla="*/ 0 h 164"/>
                <a:gd name="T88" fmla="*/ 15 w 398"/>
                <a:gd name="T89" fmla="*/ 1 h 164"/>
                <a:gd name="T90" fmla="*/ 8 w 398"/>
                <a:gd name="T91" fmla="*/ 2 h 164"/>
                <a:gd name="T92" fmla="*/ 8 w 398"/>
                <a:gd name="T93" fmla="*/ 1 h 164"/>
                <a:gd name="T94" fmla="*/ 15 w 398"/>
                <a:gd name="T95" fmla="*/ 0 h 164"/>
                <a:gd name="T96" fmla="*/ 15 w 398"/>
                <a:gd name="T97" fmla="*/ 1 h 164"/>
                <a:gd name="T98" fmla="*/ 8 w 398"/>
                <a:gd name="T99" fmla="*/ 2 h 164"/>
                <a:gd name="T100" fmla="*/ 7 w 398"/>
                <a:gd name="T101" fmla="*/ 2 h 164"/>
                <a:gd name="T102" fmla="*/ 7 w 398"/>
                <a:gd name="T103" fmla="*/ 2 h 164"/>
                <a:gd name="T104" fmla="*/ 7 w 398"/>
                <a:gd name="T105" fmla="*/ 1 h 164"/>
                <a:gd name="T106" fmla="*/ 7 w 398"/>
                <a:gd name="T107" fmla="*/ 1 h 164"/>
                <a:gd name="T108" fmla="*/ 7 w 398"/>
                <a:gd name="T109" fmla="*/ 1 h 164"/>
                <a:gd name="T110" fmla="*/ 7 w 398"/>
                <a:gd name="T111" fmla="*/ 1 h 164"/>
                <a:gd name="T112" fmla="*/ 7 w 398"/>
                <a:gd name="T113" fmla="*/ 1 h 164"/>
                <a:gd name="T114" fmla="*/ 8 w 398"/>
                <a:gd name="T115" fmla="*/ 1 h 164"/>
                <a:gd name="T116" fmla="*/ 8 w 398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8"/>
                <a:gd name="T178" fmla="*/ 0 h 164"/>
                <a:gd name="T179" fmla="*/ 398 w 398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8" h="164">
                  <a:moveTo>
                    <a:pt x="12" y="164"/>
                  </a:moveTo>
                  <a:lnTo>
                    <a:pt x="8" y="163"/>
                  </a:lnTo>
                  <a:lnTo>
                    <a:pt x="3" y="161"/>
                  </a:lnTo>
                  <a:lnTo>
                    <a:pt x="1" y="158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2" y="144"/>
                  </a:lnTo>
                  <a:lnTo>
                    <a:pt x="7" y="142"/>
                  </a:lnTo>
                  <a:lnTo>
                    <a:pt x="11" y="139"/>
                  </a:lnTo>
                  <a:lnTo>
                    <a:pt x="12" y="164"/>
                  </a:lnTo>
                  <a:close/>
                  <a:moveTo>
                    <a:pt x="11" y="139"/>
                  </a:moveTo>
                  <a:lnTo>
                    <a:pt x="179" y="130"/>
                  </a:lnTo>
                  <a:lnTo>
                    <a:pt x="181" y="155"/>
                  </a:lnTo>
                  <a:lnTo>
                    <a:pt x="12" y="164"/>
                  </a:lnTo>
                  <a:lnTo>
                    <a:pt x="11" y="139"/>
                  </a:lnTo>
                  <a:close/>
                  <a:moveTo>
                    <a:pt x="183" y="155"/>
                  </a:moveTo>
                  <a:lnTo>
                    <a:pt x="182" y="155"/>
                  </a:lnTo>
                  <a:lnTo>
                    <a:pt x="181" y="155"/>
                  </a:lnTo>
                  <a:lnTo>
                    <a:pt x="179" y="143"/>
                  </a:lnTo>
                  <a:lnTo>
                    <a:pt x="183" y="155"/>
                  </a:lnTo>
                  <a:close/>
                  <a:moveTo>
                    <a:pt x="177" y="131"/>
                  </a:moveTo>
                  <a:lnTo>
                    <a:pt x="382" y="84"/>
                  </a:lnTo>
                  <a:lnTo>
                    <a:pt x="388" y="108"/>
                  </a:lnTo>
                  <a:lnTo>
                    <a:pt x="183" y="155"/>
                  </a:lnTo>
                  <a:lnTo>
                    <a:pt x="177" y="131"/>
                  </a:lnTo>
                  <a:close/>
                  <a:moveTo>
                    <a:pt x="398" y="95"/>
                  </a:moveTo>
                  <a:lnTo>
                    <a:pt x="398" y="100"/>
                  </a:lnTo>
                  <a:lnTo>
                    <a:pt x="395" y="103"/>
                  </a:lnTo>
                  <a:lnTo>
                    <a:pt x="392" y="106"/>
                  </a:lnTo>
                  <a:lnTo>
                    <a:pt x="388" y="108"/>
                  </a:lnTo>
                  <a:lnTo>
                    <a:pt x="386" y="96"/>
                  </a:lnTo>
                  <a:lnTo>
                    <a:pt x="398" y="95"/>
                  </a:lnTo>
                  <a:close/>
                  <a:moveTo>
                    <a:pt x="374" y="97"/>
                  </a:moveTo>
                  <a:lnTo>
                    <a:pt x="365" y="13"/>
                  </a:lnTo>
                  <a:lnTo>
                    <a:pt x="389" y="11"/>
                  </a:lnTo>
                  <a:lnTo>
                    <a:pt x="398" y="95"/>
                  </a:lnTo>
                  <a:lnTo>
                    <a:pt x="374" y="97"/>
                  </a:lnTo>
                  <a:close/>
                  <a:moveTo>
                    <a:pt x="376" y="0"/>
                  </a:moveTo>
                  <a:lnTo>
                    <a:pt x="380" y="0"/>
                  </a:lnTo>
                  <a:lnTo>
                    <a:pt x="385" y="3"/>
                  </a:lnTo>
                  <a:lnTo>
                    <a:pt x="388" y="7"/>
                  </a:lnTo>
                  <a:lnTo>
                    <a:pt x="389" y="11"/>
                  </a:lnTo>
                  <a:lnTo>
                    <a:pt x="377" y="12"/>
                  </a:lnTo>
                  <a:lnTo>
                    <a:pt x="376" y="0"/>
                  </a:lnTo>
                  <a:close/>
                  <a:moveTo>
                    <a:pt x="378" y="24"/>
                  </a:moveTo>
                  <a:lnTo>
                    <a:pt x="190" y="42"/>
                  </a:lnTo>
                  <a:lnTo>
                    <a:pt x="188" y="19"/>
                  </a:lnTo>
                  <a:lnTo>
                    <a:pt x="376" y="0"/>
                  </a:lnTo>
                  <a:lnTo>
                    <a:pt x="378" y="24"/>
                  </a:lnTo>
                  <a:close/>
                  <a:moveTo>
                    <a:pt x="190" y="42"/>
                  </a:moveTo>
                  <a:lnTo>
                    <a:pt x="186" y="42"/>
                  </a:lnTo>
                  <a:lnTo>
                    <a:pt x="182" y="40"/>
                  </a:lnTo>
                  <a:lnTo>
                    <a:pt x="178" y="36"/>
                  </a:lnTo>
                  <a:lnTo>
                    <a:pt x="177" y="31"/>
                  </a:lnTo>
                  <a:lnTo>
                    <a:pt x="178" y="27"/>
                  </a:lnTo>
                  <a:lnTo>
                    <a:pt x="181" y="23"/>
                  </a:lnTo>
                  <a:lnTo>
                    <a:pt x="184" y="20"/>
                  </a:lnTo>
                  <a:lnTo>
                    <a:pt x="188" y="19"/>
                  </a:lnTo>
                  <a:lnTo>
                    <a:pt x="190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8" name="Freeform 815"/>
            <p:cNvSpPr>
              <a:spLocks/>
            </p:cNvSpPr>
            <p:nvPr/>
          </p:nvSpPr>
          <p:spPr bwMode="auto">
            <a:xfrm>
              <a:off x="3286" y="2123"/>
              <a:ext cx="39" cy="26"/>
            </a:xfrm>
            <a:custGeom>
              <a:avLst/>
              <a:gdLst>
                <a:gd name="T0" fmla="*/ 0 w 187"/>
                <a:gd name="T1" fmla="*/ 4 h 130"/>
                <a:gd name="T2" fmla="*/ 1 w 187"/>
                <a:gd name="T3" fmla="*/ 0 h 130"/>
                <a:gd name="T4" fmla="*/ 7 w 187"/>
                <a:gd name="T5" fmla="*/ 1 h 130"/>
                <a:gd name="T6" fmla="*/ 7 w 187"/>
                <a:gd name="T7" fmla="*/ 5 h 130"/>
                <a:gd name="T8" fmla="*/ 0 w 187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130"/>
                <a:gd name="T17" fmla="*/ 187 w 187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130">
                  <a:moveTo>
                    <a:pt x="0" y="103"/>
                  </a:moveTo>
                  <a:lnTo>
                    <a:pt x="18" y="0"/>
                  </a:lnTo>
                  <a:lnTo>
                    <a:pt x="187" y="28"/>
                  </a:lnTo>
                  <a:lnTo>
                    <a:pt x="168" y="13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9" name="Freeform 816"/>
            <p:cNvSpPr>
              <a:spLocks noEditPoints="1"/>
            </p:cNvSpPr>
            <p:nvPr/>
          </p:nvSpPr>
          <p:spPr bwMode="auto">
            <a:xfrm>
              <a:off x="3282" y="2119"/>
              <a:ext cx="43" cy="34"/>
            </a:xfrm>
            <a:custGeom>
              <a:avLst/>
              <a:gdLst>
                <a:gd name="T0" fmla="*/ 0 w 211"/>
                <a:gd name="T1" fmla="*/ 5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5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2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7 h 156"/>
                <a:gd name="T64" fmla="*/ 7 w 211"/>
                <a:gd name="T65" fmla="*/ 7 h 156"/>
                <a:gd name="T66" fmla="*/ 7 w 211"/>
                <a:gd name="T67" fmla="*/ 7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7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6 h 156"/>
                <a:gd name="T80" fmla="*/ 7 w 211"/>
                <a:gd name="T81" fmla="*/ 7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5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4"/>
                  </a:moveTo>
                  <a:lnTo>
                    <a:pt x="18" y="11"/>
                  </a:lnTo>
                  <a:lnTo>
                    <a:pt x="42" y="15"/>
                  </a:lnTo>
                  <a:lnTo>
                    <a:pt x="24" y="119"/>
                  </a:lnTo>
                  <a:lnTo>
                    <a:pt x="0" y="114"/>
                  </a:lnTo>
                  <a:close/>
                  <a:moveTo>
                    <a:pt x="18" y="11"/>
                  </a:moveTo>
                  <a:lnTo>
                    <a:pt x="20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1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9" y="33"/>
                  </a:lnTo>
                  <a:lnTo>
                    <a:pt x="211" y="38"/>
                  </a:lnTo>
                  <a:lnTo>
                    <a:pt x="211" y="43"/>
                  </a:lnTo>
                  <a:lnTo>
                    <a:pt x="199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6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6"/>
                  </a:moveTo>
                  <a:lnTo>
                    <a:pt x="190" y="150"/>
                  </a:lnTo>
                  <a:lnTo>
                    <a:pt x="187" y="154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6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2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12" y="116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0" name="Freeform 817"/>
            <p:cNvSpPr>
              <a:spLocks/>
            </p:cNvSpPr>
            <p:nvPr/>
          </p:nvSpPr>
          <p:spPr bwMode="auto">
            <a:xfrm>
              <a:off x="3200" y="2187"/>
              <a:ext cx="183" cy="82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7"/>
                  </a:lnTo>
                  <a:lnTo>
                    <a:pt x="868" y="421"/>
                  </a:lnTo>
                  <a:lnTo>
                    <a:pt x="0" y="19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1" name="Freeform 818"/>
            <p:cNvSpPr>
              <a:spLocks noEditPoints="1"/>
            </p:cNvSpPr>
            <p:nvPr/>
          </p:nvSpPr>
          <p:spPr bwMode="auto">
            <a:xfrm>
              <a:off x="3196" y="2183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8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9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90" y="0"/>
                  </a:moveTo>
                  <a:lnTo>
                    <a:pt x="931" y="207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90" y="0"/>
                  </a:lnTo>
                  <a:close/>
                  <a:moveTo>
                    <a:pt x="931" y="207"/>
                  </a:moveTo>
                  <a:lnTo>
                    <a:pt x="934" y="208"/>
                  </a:lnTo>
                  <a:lnTo>
                    <a:pt x="938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9"/>
                  </a:lnTo>
                  <a:lnTo>
                    <a:pt x="931" y="207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1"/>
                  </a:lnTo>
                  <a:lnTo>
                    <a:pt x="887" y="443"/>
                  </a:lnTo>
                  <a:lnTo>
                    <a:pt x="882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4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5"/>
                  </a:lnTo>
                  <a:lnTo>
                    <a:pt x="12" y="209"/>
                  </a:lnTo>
                  <a:lnTo>
                    <a:pt x="9" y="220"/>
                  </a:lnTo>
                  <a:close/>
                  <a:moveTo>
                    <a:pt x="0" y="205"/>
                  </a:moveTo>
                  <a:lnTo>
                    <a:pt x="75" y="8"/>
                  </a:lnTo>
                  <a:lnTo>
                    <a:pt x="98" y="17"/>
                  </a:lnTo>
                  <a:lnTo>
                    <a:pt x="24" y="213"/>
                  </a:lnTo>
                  <a:lnTo>
                    <a:pt x="0" y="205"/>
                  </a:lnTo>
                  <a:close/>
                  <a:moveTo>
                    <a:pt x="75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86" y="12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2" name="Freeform 819"/>
            <p:cNvSpPr>
              <a:spLocks/>
            </p:cNvSpPr>
            <p:nvPr/>
          </p:nvSpPr>
          <p:spPr bwMode="auto">
            <a:xfrm>
              <a:off x="3274" y="2056"/>
              <a:ext cx="82" cy="75"/>
            </a:xfrm>
            <a:custGeom>
              <a:avLst/>
              <a:gdLst>
                <a:gd name="T0" fmla="*/ 3 w 392"/>
                <a:gd name="T1" fmla="*/ 13 h 357"/>
                <a:gd name="T2" fmla="*/ 4 w 392"/>
                <a:gd name="T3" fmla="*/ 9 h 357"/>
                <a:gd name="T4" fmla="*/ 0 w 392"/>
                <a:gd name="T5" fmla="*/ 10 h 357"/>
                <a:gd name="T6" fmla="*/ 0 w 392"/>
                <a:gd name="T7" fmla="*/ 3 h 357"/>
                <a:gd name="T8" fmla="*/ 5 w 392"/>
                <a:gd name="T9" fmla="*/ 5 h 357"/>
                <a:gd name="T10" fmla="*/ 4 w 392"/>
                <a:gd name="T11" fmla="*/ 0 h 357"/>
                <a:gd name="T12" fmla="*/ 11 w 392"/>
                <a:gd name="T13" fmla="*/ 0 h 357"/>
                <a:gd name="T14" fmla="*/ 10 w 392"/>
                <a:gd name="T15" fmla="*/ 6 h 357"/>
                <a:gd name="T16" fmla="*/ 16 w 392"/>
                <a:gd name="T17" fmla="*/ 5 h 357"/>
                <a:gd name="T18" fmla="*/ 14 w 392"/>
                <a:gd name="T19" fmla="*/ 12 h 357"/>
                <a:gd name="T20" fmla="*/ 9 w 392"/>
                <a:gd name="T21" fmla="*/ 9 h 357"/>
                <a:gd name="T22" fmla="*/ 9 w 392"/>
                <a:gd name="T23" fmla="*/ 14 h 357"/>
                <a:gd name="T24" fmla="*/ 3 w 392"/>
                <a:gd name="T25" fmla="*/ 13 h 3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7"/>
                <a:gd name="T41" fmla="*/ 392 w 392"/>
                <a:gd name="T42" fmla="*/ 357 h 3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7">
                  <a:moveTo>
                    <a:pt x="74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5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1"/>
                  </a:lnTo>
                  <a:lnTo>
                    <a:pt x="223" y="235"/>
                  </a:lnTo>
                  <a:lnTo>
                    <a:pt x="223" y="357"/>
                  </a:lnTo>
                  <a:lnTo>
                    <a:pt x="74" y="3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3" name="Freeform 820"/>
            <p:cNvSpPr>
              <a:spLocks noEditPoints="1"/>
            </p:cNvSpPr>
            <p:nvPr/>
          </p:nvSpPr>
          <p:spPr bwMode="auto">
            <a:xfrm>
              <a:off x="3270" y="2052"/>
              <a:ext cx="85" cy="78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6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5 h 381"/>
                <a:gd name="T86" fmla="*/ 10 w 417"/>
                <a:gd name="T87" fmla="*/ 15 h 381"/>
                <a:gd name="T88" fmla="*/ 10 w 417"/>
                <a:gd name="T89" fmla="*/ 14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6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6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7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9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9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10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7"/>
                  </a:lnTo>
                  <a:lnTo>
                    <a:pt x="25" y="97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7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7"/>
                  </a:lnTo>
                  <a:lnTo>
                    <a:pt x="0" y="97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1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5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6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6"/>
                  </a:moveTo>
                  <a:lnTo>
                    <a:pt x="102" y="12"/>
                  </a:lnTo>
                  <a:lnTo>
                    <a:pt x="103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6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6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6"/>
                  </a:moveTo>
                  <a:lnTo>
                    <a:pt x="267" y="157"/>
                  </a:lnTo>
                  <a:lnTo>
                    <a:pt x="243" y="151"/>
                  </a:lnTo>
                  <a:lnTo>
                    <a:pt x="281" y="9"/>
                  </a:lnTo>
                  <a:lnTo>
                    <a:pt x="304" y="16"/>
                  </a:lnTo>
                  <a:close/>
                  <a:moveTo>
                    <a:pt x="257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2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1"/>
                  </a:lnTo>
                  <a:lnTo>
                    <a:pt x="255" y="154"/>
                  </a:lnTo>
                  <a:lnTo>
                    <a:pt x="257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7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4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6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3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2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5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9"/>
                  </a:lnTo>
                  <a:lnTo>
                    <a:pt x="224" y="369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9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7" y="381"/>
                  </a:lnTo>
                  <a:lnTo>
                    <a:pt x="234" y="381"/>
                  </a:lnTo>
                  <a:lnTo>
                    <a:pt x="236" y="369"/>
                  </a:lnTo>
                  <a:lnTo>
                    <a:pt x="248" y="369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7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6"/>
                  </a:lnTo>
                  <a:lnTo>
                    <a:pt x="87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4" name="Freeform 821"/>
            <p:cNvSpPr>
              <a:spLocks/>
            </p:cNvSpPr>
            <p:nvPr/>
          </p:nvSpPr>
          <p:spPr bwMode="auto">
            <a:xfrm>
              <a:off x="2641" y="1568"/>
              <a:ext cx="462" cy="652"/>
            </a:xfrm>
            <a:custGeom>
              <a:avLst/>
              <a:gdLst>
                <a:gd name="T0" fmla="*/ 65 w 2291"/>
                <a:gd name="T1" fmla="*/ 1 h 3271"/>
                <a:gd name="T2" fmla="*/ 65 w 2291"/>
                <a:gd name="T3" fmla="*/ 5 h 3271"/>
                <a:gd name="T4" fmla="*/ 67 w 2291"/>
                <a:gd name="T5" fmla="*/ 9 h 3271"/>
                <a:gd name="T6" fmla="*/ 69 w 2291"/>
                <a:gd name="T7" fmla="*/ 13 h 3271"/>
                <a:gd name="T8" fmla="*/ 72 w 2291"/>
                <a:gd name="T9" fmla="*/ 16 h 3271"/>
                <a:gd name="T10" fmla="*/ 75 w 2291"/>
                <a:gd name="T11" fmla="*/ 20 h 3271"/>
                <a:gd name="T12" fmla="*/ 78 w 2291"/>
                <a:gd name="T13" fmla="*/ 22 h 3271"/>
                <a:gd name="T14" fmla="*/ 81 w 2291"/>
                <a:gd name="T15" fmla="*/ 25 h 3271"/>
                <a:gd name="T16" fmla="*/ 85 w 2291"/>
                <a:gd name="T17" fmla="*/ 26 h 3271"/>
                <a:gd name="T18" fmla="*/ 88 w 2291"/>
                <a:gd name="T19" fmla="*/ 28 h 3271"/>
                <a:gd name="T20" fmla="*/ 91 w 2291"/>
                <a:gd name="T21" fmla="*/ 28 h 3271"/>
                <a:gd name="T22" fmla="*/ 92 w 2291"/>
                <a:gd name="T23" fmla="*/ 59 h 3271"/>
                <a:gd name="T24" fmla="*/ 91 w 2291"/>
                <a:gd name="T25" fmla="*/ 69 h 3271"/>
                <a:gd name="T26" fmla="*/ 89 w 2291"/>
                <a:gd name="T27" fmla="*/ 79 h 3271"/>
                <a:gd name="T28" fmla="*/ 85 w 2291"/>
                <a:gd name="T29" fmla="*/ 88 h 3271"/>
                <a:gd name="T30" fmla="*/ 81 w 2291"/>
                <a:gd name="T31" fmla="*/ 96 h 3271"/>
                <a:gd name="T32" fmla="*/ 76 w 2291"/>
                <a:gd name="T33" fmla="*/ 104 h 3271"/>
                <a:gd name="T34" fmla="*/ 71 w 2291"/>
                <a:gd name="T35" fmla="*/ 111 h 3271"/>
                <a:gd name="T36" fmla="*/ 66 w 2291"/>
                <a:gd name="T37" fmla="*/ 117 h 3271"/>
                <a:gd name="T38" fmla="*/ 60 w 2291"/>
                <a:gd name="T39" fmla="*/ 122 h 3271"/>
                <a:gd name="T40" fmla="*/ 54 w 2291"/>
                <a:gd name="T41" fmla="*/ 126 h 3271"/>
                <a:gd name="T42" fmla="*/ 48 w 2291"/>
                <a:gd name="T43" fmla="*/ 130 h 3271"/>
                <a:gd name="T44" fmla="*/ 42 w 2291"/>
                <a:gd name="T45" fmla="*/ 129 h 3271"/>
                <a:gd name="T46" fmla="*/ 36 w 2291"/>
                <a:gd name="T47" fmla="*/ 125 h 3271"/>
                <a:gd name="T48" fmla="*/ 31 w 2291"/>
                <a:gd name="T49" fmla="*/ 120 h 3271"/>
                <a:gd name="T50" fmla="*/ 25 w 2291"/>
                <a:gd name="T51" fmla="*/ 115 h 3271"/>
                <a:gd name="T52" fmla="*/ 19 w 2291"/>
                <a:gd name="T53" fmla="*/ 108 h 3271"/>
                <a:gd name="T54" fmla="*/ 14 w 2291"/>
                <a:gd name="T55" fmla="*/ 101 h 3271"/>
                <a:gd name="T56" fmla="*/ 9 w 2291"/>
                <a:gd name="T57" fmla="*/ 93 h 3271"/>
                <a:gd name="T58" fmla="*/ 6 w 2291"/>
                <a:gd name="T59" fmla="*/ 85 h 3271"/>
                <a:gd name="T60" fmla="*/ 3 w 2291"/>
                <a:gd name="T61" fmla="*/ 75 h 3271"/>
                <a:gd name="T62" fmla="*/ 1 w 2291"/>
                <a:gd name="T63" fmla="*/ 65 h 3271"/>
                <a:gd name="T64" fmla="*/ 0 w 2291"/>
                <a:gd name="T65" fmla="*/ 55 h 3271"/>
                <a:gd name="T66" fmla="*/ 2 w 2291"/>
                <a:gd name="T67" fmla="*/ 28 h 3271"/>
                <a:gd name="T68" fmla="*/ 6 w 2291"/>
                <a:gd name="T69" fmla="*/ 28 h 3271"/>
                <a:gd name="T70" fmla="*/ 9 w 2291"/>
                <a:gd name="T71" fmla="*/ 26 h 3271"/>
                <a:gd name="T72" fmla="*/ 13 w 2291"/>
                <a:gd name="T73" fmla="*/ 24 h 3271"/>
                <a:gd name="T74" fmla="*/ 16 w 2291"/>
                <a:gd name="T75" fmla="*/ 22 h 3271"/>
                <a:gd name="T76" fmla="*/ 19 w 2291"/>
                <a:gd name="T77" fmla="*/ 19 h 3271"/>
                <a:gd name="T78" fmla="*/ 22 w 2291"/>
                <a:gd name="T79" fmla="*/ 16 h 3271"/>
                <a:gd name="T80" fmla="*/ 24 w 2291"/>
                <a:gd name="T81" fmla="*/ 12 h 3271"/>
                <a:gd name="T82" fmla="*/ 26 w 2291"/>
                <a:gd name="T83" fmla="*/ 8 h 3271"/>
                <a:gd name="T84" fmla="*/ 27 w 2291"/>
                <a:gd name="T85" fmla="*/ 4 h 3271"/>
                <a:gd name="T86" fmla="*/ 27 w 2291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1"/>
                <a:gd name="T133" fmla="*/ 0 h 3271"/>
                <a:gd name="T134" fmla="*/ 2291 w 2291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1" h="3271">
                  <a:moveTo>
                    <a:pt x="671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09" y="67"/>
                  </a:lnTo>
                  <a:lnTo>
                    <a:pt x="1615" y="102"/>
                  </a:lnTo>
                  <a:lnTo>
                    <a:pt x="1623" y="134"/>
                  </a:lnTo>
                  <a:lnTo>
                    <a:pt x="1634" y="168"/>
                  </a:lnTo>
                  <a:lnTo>
                    <a:pt x="1647" y="200"/>
                  </a:lnTo>
                  <a:lnTo>
                    <a:pt x="1661" y="232"/>
                  </a:lnTo>
                  <a:lnTo>
                    <a:pt x="1678" y="264"/>
                  </a:lnTo>
                  <a:lnTo>
                    <a:pt x="1695" y="295"/>
                  </a:lnTo>
                  <a:lnTo>
                    <a:pt x="1715" y="325"/>
                  </a:lnTo>
                  <a:lnTo>
                    <a:pt x="1735" y="354"/>
                  </a:lnTo>
                  <a:lnTo>
                    <a:pt x="1758" y="384"/>
                  </a:lnTo>
                  <a:lnTo>
                    <a:pt x="1781" y="412"/>
                  </a:lnTo>
                  <a:lnTo>
                    <a:pt x="1805" y="439"/>
                  </a:lnTo>
                  <a:lnTo>
                    <a:pt x="1830" y="465"/>
                  </a:lnTo>
                  <a:lnTo>
                    <a:pt x="1856" y="490"/>
                  </a:lnTo>
                  <a:lnTo>
                    <a:pt x="1883" y="514"/>
                  </a:lnTo>
                  <a:lnTo>
                    <a:pt x="1910" y="538"/>
                  </a:lnTo>
                  <a:lnTo>
                    <a:pt x="1937" y="560"/>
                  </a:lnTo>
                  <a:lnTo>
                    <a:pt x="1965" y="580"/>
                  </a:lnTo>
                  <a:lnTo>
                    <a:pt x="1993" y="600"/>
                  </a:lnTo>
                  <a:lnTo>
                    <a:pt x="2022" y="617"/>
                  </a:lnTo>
                  <a:lnTo>
                    <a:pt x="2051" y="634"/>
                  </a:lnTo>
                  <a:lnTo>
                    <a:pt x="2079" y="649"/>
                  </a:lnTo>
                  <a:lnTo>
                    <a:pt x="2106" y="662"/>
                  </a:lnTo>
                  <a:lnTo>
                    <a:pt x="2134" y="674"/>
                  </a:lnTo>
                  <a:lnTo>
                    <a:pt x="2161" y="685"/>
                  </a:lnTo>
                  <a:lnTo>
                    <a:pt x="2187" y="692"/>
                  </a:lnTo>
                  <a:lnTo>
                    <a:pt x="2213" y="700"/>
                  </a:lnTo>
                  <a:lnTo>
                    <a:pt x="2236" y="704"/>
                  </a:lnTo>
                  <a:lnTo>
                    <a:pt x="2260" y="708"/>
                  </a:lnTo>
                  <a:lnTo>
                    <a:pt x="2283" y="709"/>
                  </a:lnTo>
                  <a:lnTo>
                    <a:pt x="2291" y="1377"/>
                  </a:lnTo>
                  <a:lnTo>
                    <a:pt x="2289" y="1468"/>
                  </a:lnTo>
                  <a:lnTo>
                    <a:pt x="2284" y="1556"/>
                  </a:lnTo>
                  <a:lnTo>
                    <a:pt x="2274" y="1644"/>
                  </a:lnTo>
                  <a:lnTo>
                    <a:pt x="2261" y="1728"/>
                  </a:lnTo>
                  <a:lnTo>
                    <a:pt x="2246" y="1811"/>
                  </a:lnTo>
                  <a:lnTo>
                    <a:pt x="2227" y="1892"/>
                  </a:lnTo>
                  <a:lnTo>
                    <a:pt x="2205" y="1972"/>
                  </a:lnTo>
                  <a:lnTo>
                    <a:pt x="2180" y="2049"/>
                  </a:lnTo>
                  <a:lnTo>
                    <a:pt x="2153" y="2125"/>
                  </a:lnTo>
                  <a:lnTo>
                    <a:pt x="2123" y="2198"/>
                  </a:lnTo>
                  <a:lnTo>
                    <a:pt x="2092" y="2269"/>
                  </a:lnTo>
                  <a:lnTo>
                    <a:pt x="2057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59" y="2653"/>
                  </a:lnTo>
                  <a:lnTo>
                    <a:pt x="1815" y="2710"/>
                  </a:lnTo>
                  <a:lnTo>
                    <a:pt x="1771" y="2764"/>
                  </a:lnTo>
                  <a:lnTo>
                    <a:pt x="1724" y="2817"/>
                  </a:lnTo>
                  <a:lnTo>
                    <a:pt x="1678" y="2866"/>
                  </a:lnTo>
                  <a:lnTo>
                    <a:pt x="1630" y="2915"/>
                  </a:lnTo>
                  <a:lnTo>
                    <a:pt x="1583" y="2960"/>
                  </a:lnTo>
                  <a:lnTo>
                    <a:pt x="1534" y="3005"/>
                  </a:lnTo>
                  <a:lnTo>
                    <a:pt x="1486" y="3046"/>
                  </a:lnTo>
                  <a:lnTo>
                    <a:pt x="1437" y="3085"/>
                  </a:lnTo>
                  <a:lnTo>
                    <a:pt x="1388" y="3121"/>
                  </a:lnTo>
                  <a:lnTo>
                    <a:pt x="1341" y="3156"/>
                  </a:lnTo>
                  <a:lnTo>
                    <a:pt x="1293" y="3188"/>
                  </a:lnTo>
                  <a:lnTo>
                    <a:pt x="1246" y="3219"/>
                  </a:lnTo>
                  <a:lnTo>
                    <a:pt x="1199" y="3246"/>
                  </a:lnTo>
                  <a:lnTo>
                    <a:pt x="1154" y="3271"/>
                  </a:lnTo>
                  <a:lnTo>
                    <a:pt x="1107" y="3247"/>
                  </a:lnTo>
                  <a:lnTo>
                    <a:pt x="1058" y="3219"/>
                  </a:lnTo>
                  <a:lnTo>
                    <a:pt x="1009" y="3189"/>
                  </a:lnTo>
                  <a:lnTo>
                    <a:pt x="960" y="3157"/>
                  </a:lnTo>
                  <a:lnTo>
                    <a:pt x="910" y="3122"/>
                  </a:lnTo>
                  <a:lnTo>
                    <a:pt x="860" y="3086"/>
                  </a:lnTo>
                  <a:lnTo>
                    <a:pt x="811" y="3047"/>
                  </a:lnTo>
                  <a:lnTo>
                    <a:pt x="762" y="3006"/>
                  </a:lnTo>
                  <a:lnTo>
                    <a:pt x="712" y="2962"/>
                  </a:lnTo>
                  <a:lnTo>
                    <a:pt x="664" y="2916"/>
                  </a:lnTo>
                  <a:lnTo>
                    <a:pt x="616" y="2868"/>
                  </a:lnTo>
                  <a:lnTo>
                    <a:pt x="569" y="2818"/>
                  </a:lnTo>
                  <a:lnTo>
                    <a:pt x="522" y="2765"/>
                  </a:lnTo>
                  <a:lnTo>
                    <a:pt x="477" y="2710"/>
                  </a:lnTo>
                  <a:lnTo>
                    <a:pt x="433" y="2654"/>
                  </a:lnTo>
                  <a:lnTo>
                    <a:pt x="391" y="2594"/>
                  </a:lnTo>
                  <a:lnTo>
                    <a:pt x="349" y="2533"/>
                  </a:lnTo>
                  <a:lnTo>
                    <a:pt x="310" y="2470"/>
                  </a:lnTo>
                  <a:lnTo>
                    <a:pt x="272" y="2404"/>
                  </a:lnTo>
                  <a:lnTo>
                    <a:pt x="236" y="2336"/>
                  </a:lnTo>
                  <a:lnTo>
                    <a:pt x="202" y="2267"/>
                  </a:lnTo>
                  <a:lnTo>
                    <a:pt x="170" y="2196"/>
                  </a:lnTo>
                  <a:lnTo>
                    <a:pt x="141" y="2121"/>
                  </a:lnTo>
                  <a:lnTo>
                    <a:pt x="114" y="2046"/>
                  </a:lnTo>
                  <a:lnTo>
                    <a:pt x="90" y="1968"/>
                  </a:lnTo>
                  <a:lnTo>
                    <a:pt x="69" y="1888"/>
                  </a:lnTo>
                  <a:lnTo>
                    <a:pt x="50" y="1807"/>
                  </a:lnTo>
                  <a:lnTo>
                    <a:pt x="34" y="1723"/>
                  </a:lnTo>
                  <a:lnTo>
                    <a:pt x="22" y="1637"/>
                  </a:lnTo>
                  <a:lnTo>
                    <a:pt x="14" y="1550"/>
                  </a:lnTo>
                  <a:lnTo>
                    <a:pt x="7" y="1460"/>
                  </a:lnTo>
                  <a:lnTo>
                    <a:pt x="6" y="1369"/>
                  </a:lnTo>
                  <a:lnTo>
                    <a:pt x="0" y="714"/>
                  </a:lnTo>
                  <a:lnTo>
                    <a:pt x="29" y="713"/>
                  </a:lnTo>
                  <a:lnTo>
                    <a:pt x="59" y="711"/>
                  </a:lnTo>
                  <a:lnTo>
                    <a:pt x="88" y="706"/>
                  </a:lnTo>
                  <a:lnTo>
                    <a:pt x="117" y="700"/>
                  </a:lnTo>
                  <a:lnTo>
                    <a:pt x="147" y="691"/>
                  </a:lnTo>
                  <a:lnTo>
                    <a:pt x="177" y="682"/>
                  </a:lnTo>
                  <a:lnTo>
                    <a:pt x="206" y="670"/>
                  </a:lnTo>
                  <a:lnTo>
                    <a:pt x="235" y="656"/>
                  </a:lnTo>
                  <a:lnTo>
                    <a:pt x="264" y="641"/>
                  </a:lnTo>
                  <a:lnTo>
                    <a:pt x="293" y="624"/>
                  </a:lnTo>
                  <a:lnTo>
                    <a:pt x="321" y="607"/>
                  </a:lnTo>
                  <a:lnTo>
                    <a:pt x="348" y="588"/>
                  </a:lnTo>
                  <a:lnTo>
                    <a:pt x="375" y="567"/>
                  </a:lnTo>
                  <a:lnTo>
                    <a:pt x="402" y="544"/>
                  </a:lnTo>
                  <a:lnTo>
                    <a:pt x="428" y="522"/>
                  </a:lnTo>
                  <a:lnTo>
                    <a:pt x="452" y="497"/>
                  </a:lnTo>
                  <a:lnTo>
                    <a:pt x="476" y="472"/>
                  </a:lnTo>
                  <a:lnTo>
                    <a:pt x="500" y="445"/>
                  </a:lnTo>
                  <a:lnTo>
                    <a:pt x="521" y="418"/>
                  </a:lnTo>
                  <a:lnTo>
                    <a:pt x="542" y="390"/>
                  </a:lnTo>
                  <a:lnTo>
                    <a:pt x="561" y="361"/>
                  </a:lnTo>
                  <a:lnTo>
                    <a:pt x="580" y="331"/>
                  </a:lnTo>
                  <a:lnTo>
                    <a:pt x="596" y="300"/>
                  </a:lnTo>
                  <a:lnTo>
                    <a:pt x="611" y="269"/>
                  </a:lnTo>
                  <a:lnTo>
                    <a:pt x="625" y="237"/>
                  </a:lnTo>
                  <a:lnTo>
                    <a:pt x="637" y="204"/>
                  </a:lnTo>
                  <a:lnTo>
                    <a:pt x="648" y="171"/>
                  </a:lnTo>
                  <a:lnTo>
                    <a:pt x="656" y="137"/>
                  </a:lnTo>
                  <a:lnTo>
                    <a:pt x="663" y="104"/>
                  </a:lnTo>
                  <a:lnTo>
                    <a:pt x="668" y="69"/>
                  </a:lnTo>
                  <a:lnTo>
                    <a:pt x="670" y="3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5" name="Freeform 822"/>
            <p:cNvSpPr>
              <a:spLocks noEditPoints="1"/>
            </p:cNvSpPr>
            <p:nvPr/>
          </p:nvSpPr>
          <p:spPr bwMode="auto">
            <a:xfrm>
              <a:off x="2637" y="1564"/>
              <a:ext cx="466" cy="659"/>
            </a:xfrm>
            <a:custGeom>
              <a:avLst/>
              <a:gdLst>
                <a:gd name="T0" fmla="*/ 65 w 2315"/>
                <a:gd name="T1" fmla="*/ 0 h 3295"/>
                <a:gd name="T2" fmla="*/ 64 w 2315"/>
                <a:gd name="T3" fmla="*/ 1 h 3295"/>
                <a:gd name="T4" fmla="*/ 65 w 2315"/>
                <a:gd name="T5" fmla="*/ 4 h 3295"/>
                <a:gd name="T6" fmla="*/ 65 w 2315"/>
                <a:gd name="T7" fmla="*/ 5 h 3295"/>
                <a:gd name="T8" fmla="*/ 66 w 2315"/>
                <a:gd name="T9" fmla="*/ 7 h 3295"/>
                <a:gd name="T10" fmla="*/ 67 w 2315"/>
                <a:gd name="T11" fmla="*/ 11 h 3295"/>
                <a:gd name="T12" fmla="*/ 69 w 2315"/>
                <a:gd name="T13" fmla="*/ 12 h 3295"/>
                <a:gd name="T14" fmla="*/ 74 w 2315"/>
                <a:gd name="T15" fmla="*/ 19 h 3295"/>
                <a:gd name="T16" fmla="*/ 80 w 2315"/>
                <a:gd name="T17" fmla="*/ 24 h 3295"/>
                <a:gd name="T18" fmla="*/ 86 w 2315"/>
                <a:gd name="T19" fmla="*/ 27 h 3295"/>
                <a:gd name="T20" fmla="*/ 92 w 2315"/>
                <a:gd name="T21" fmla="*/ 28 h 3295"/>
                <a:gd name="T22" fmla="*/ 87 w 2315"/>
                <a:gd name="T23" fmla="*/ 28 h 3295"/>
                <a:gd name="T24" fmla="*/ 80 w 2315"/>
                <a:gd name="T25" fmla="*/ 25 h 3295"/>
                <a:gd name="T26" fmla="*/ 74 w 2315"/>
                <a:gd name="T27" fmla="*/ 20 h 3295"/>
                <a:gd name="T28" fmla="*/ 68 w 2315"/>
                <a:gd name="T29" fmla="*/ 13 h 3295"/>
                <a:gd name="T30" fmla="*/ 92 w 2315"/>
                <a:gd name="T31" fmla="*/ 29 h 3295"/>
                <a:gd name="T32" fmla="*/ 93 w 2315"/>
                <a:gd name="T33" fmla="*/ 56 h 3295"/>
                <a:gd name="T34" fmla="*/ 92 w 2315"/>
                <a:gd name="T35" fmla="*/ 56 h 3295"/>
                <a:gd name="T36" fmla="*/ 92 w 2315"/>
                <a:gd name="T37" fmla="*/ 68 h 3295"/>
                <a:gd name="T38" fmla="*/ 91 w 2315"/>
                <a:gd name="T39" fmla="*/ 62 h 3295"/>
                <a:gd name="T40" fmla="*/ 90 w 2315"/>
                <a:gd name="T41" fmla="*/ 77 h 3295"/>
                <a:gd name="T42" fmla="*/ 87 w 2315"/>
                <a:gd name="T43" fmla="*/ 82 h 3295"/>
                <a:gd name="T44" fmla="*/ 87 w 2315"/>
                <a:gd name="T45" fmla="*/ 86 h 3295"/>
                <a:gd name="T46" fmla="*/ 79 w 2315"/>
                <a:gd name="T47" fmla="*/ 102 h 3295"/>
                <a:gd name="T48" fmla="*/ 69 w 2315"/>
                <a:gd name="T49" fmla="*/ 115 h 3295"/>
                <a:gd name="T50" fmla="*/ 58 w 2315"/>
                <a:gd name="T51" fmla="*/ 125 h 3295"/>
                <a:gd name="T52" fmla="*/ 47 w 2315"/>
                <a:gd name="T53" fmla="*/ 132 h 3295"/>
                <a:gd name="T54" fmla="*/ 56 w 2315"/>
                <a:gd name="T55" fmla="*/ 125 h 3295"/>
                <a:gd name="T56" fmla="*/ 67 w 2315"/>
                <a:gd name="T57" fmla="*/ 115 h 3295"/>
                <a:gd name="T58" fmla="*/ 77 w 2315"/>
                <a:gd name="T59" fmla="*/ 103 h 3295"/>
                <a:gd name="T60" fmla="*/ 85 w 2315"/>
                <a:gd name="T61" fmla="*/ 88 h 3295"/>
                <a:gd name="T62" fmla="*/ 46 w 2315"/>
                <a:gd name="T63" fmla="*/ 132 h 3295"/>
                <a:gd name="T64" fmla="*/ 43 w 2315"/>
                <a:gd name="T65" fmla="*/ 130 h 3295"/>
                <a:gd name="T66" fmla="*/ 40 w 2315"/>
                <a:gd name="T67" fmla="*/ 127 h 3295"/>
                <a:gd name="T68" fmla="*/ 38 w 2315"/>
                <a:gd name="T69" fmla="*/ 127 h 3295"/>
                <a:gd name="T70" fmla="*/ 29 w 2315"/>
                <a:gd name="T71" fmla="*/ 119 h 3295"/>
                <a:gd name="T72" fmla="*/ 37 w 2315"/>
                <a:gd name="T73" fmla="*/ 125 h 3295"/>
                <a:gd name="T74" fmla="*/ 22 w 2315"/>
                <a:gd name="T75" fmla="*/ 112 h 3295"/>
                <a:gd name="T76" fmla="*/ 12 w 2315"/>
                <a:gd name="T77" fmla="*/ 99 h 3295"/>
                <a:gd name="T78" fmla="*/ 4 w 2315"/>
                <a:gd name="T79" fmla="*/ 82 h 3295"/>
                <a:gd name="T80" fmla="*/ 1 w 2315"/>
                <a:gd name="T81" fmla="*/ 63 h 3295"/>
                <a:gd name="T82" fmla="*/ 2 w 2315"/>
                <a:gd name="T83" fmla="*/ 66 h 3295"/>
                <a:gd name="T84" fmla="*/ 6 w 2315"/>
                <a:gd name="T85" fmla="*/ 84 h 3295"/>
                <a:gd name="T86" fmla="*/ 14 w 2315"/>
                <a:gd name="T87" fmla="*/ 100 h 3295"/>
                <a:gd name="T88" fmla="*/ 24 w 2315"/>
                <a:gd name="T89" fmla="*/ 113 h 3295"/>
                <a:gd name="T90" fmla="*/ 1 w 2315"/>
                <a:gd name="T91" fmla="*/ 29 h 3295"/>
                <a:gd name="T92" fmla="*/ 0 w 2315"/>
                <a:gd name="T93" fmla="*/ 29 h 3295"/>
                <a:gd name="T94" fmla="*/ 0 w 2315"/>
                <a:gd name="T95" fmla="*/ 29 h 3295"/>
                <a:gd name="T96" fmla="*/ 9 w 2315"/>
                <a:gd name="T97" fmla="*/ 27 h 3295"/>
                <a:gd name="T98" fmla="*/ 17 w 2315"/>
                <a:gd name="T99" fmla="*/ 21 h 3295"/>
                <a:gd name="T100" fmla="*/ 13 w 2315"/>
                <a:gd name="T101" fmla="*/ 26 h 3295"/>
                <a:gd name="T102" fmla="*/ 3 w 2315"/>
                <a:gd name="T103" fmla="*/ 29 h 3295"/>
                <a:gd name="T104" fmla="*/ 22 w 2315"/>
                <a:gd name="T105" fmla="*/ 16 h 3295"/>
                <a:gd name="T106" fmla="*/ 26 w 2315"/>
                <a:gd name="T107" fmla="*/ 6 h 3295"/>
                <a:gd name="T108" fmla="*/ 27 w 2315"/>
                <a:gd name="T109" fmla="*/ 5 h 3295"/>
                <a:gd name="T110" fmla="*/ 23 w 2315"/>
                <a:gd name="T111" fmla="*/ 15 h 3295"/>
                <a:gd name="T112" fmla="*/ 27 w 2315"/>
                <a:gd name="T113" fmla="*/ 1 h 3295"/>
                <a:gd name="T114" fmla="*/ 27 w 2315"/>
                <a:gd name="T115" fmla="*/ 0 h 3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5"/>
                <a:gd name="T176" fmla="*/ 2315 w 2315"/>
                <a:gd name="T177" fmla="*/ 3295 h 329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5">
                  <a:moveTo>
                    <a:pt x="683" y="0"/>
                  </a:moveTo>
                  <a:lnTo>
                    <a:pt x="1615" y="0"/>
                  </a:lnTo>
                  <a:lnTo>
                    <a:pt x="1615" y="24"/>
                  </a:lnTo>
                  <a:lnTo>
                    <a:pt x="683" y="24"/>
                  </a:lnTo>
                  <a:lnTo>
                    <a:pt x="683" y="0"/>
                  </a:lnTo>
                  <a:close/>
                  <a:moveTo>
                    <a:pt x="1615" y="0"/>
                  </a:moveTo>
                  <a:lnTo>
                    <a:pt x="1620" y="0"/>
                  </a:lnTo>
                  <a:lnTo>
                    <a:pt x="1623" y="4"/>
                  </a:lnTo>
                  <a:lnTo>
                    <a:pt x="1626" y="8"/>
                  </a:lnTo>
                  <a:lnTo>
                    <a:pt x="1627" y="12"/>
                  </a:lnTo>
                  <a:lnTo>
                    <a:pt x="1615" y="12"/>
                  </a:lnTo>
                  <a:lnTo>
                    <a:pt x="1615" y="0"/>
                  </a:lnTo>
                  <a:close/>
                  <a:moveTo>
                    <a:pt x="1627" y="12"/>
                  </a:moveTo>
                  <a:lnTo>
                    <a:pt x="1627" y="13"/>
                  </a:lnTo>
                  <a:lnTo>
                    <a:pt x="1627" y="15"/>
                  </a:lnTo>
                  <a:lnTo>
                    <a:pt x="1602" y="15"/>
                  </a:lnTo>
                  <a:lnTo>
                    <a:pt x="1602" y="13"/>
                  </a:lnTo>
                  <a:lnTo>
                    <a:pt x="1602" y="12"/>
                  </a:lnTo>
                  <a:lnTo>
                    <a:pt x="1627" y="12"/>
                  </a:lnTo>
                  <a:close/>
                  <a:moveTo>
                    <a:pt x="1627" y="15"/>
                  </a:moveTo>
                  <a:lnTo>
                    <a:pt x="1627" y="34"/>
                  </a:lnTo>
                  <a:lnTo>
                    <a:pt x="1629" y="52"/>
                  </a:lnTo>
                  <a:lnTo>
                    <a:pt x="1632" y="70"/>
                  </a:lnTo>
                  <a:lnTo>
                    <a:pt x="1635" y="89"/>
                  </a:lnTo>
                  <a:lnTo>
                    <a:pt x="1638" y="107"/>
                  </a:lnTo>
                  <a:lnTo>
                    <a:pt x="1642" y="126"/>
                  </a:lnTo>
                  <a:lnTo>
                    <a:pt x="1647" y="144"/>
                  </a:lnTo>
                  <a:lnTo>
                    <a:pt x="1653" y="161"/>
                  </a:lnTo>
                  <a:lnTo>
                    <a:pt x="1629" y="169"/>
                  </a:lnTo>
                  <a:lnTo>
                    <a:pt x="1624" y="150"/>
                  </a:lnTo>
                  <a:lnTo>
                    <a:pt x="1619" y="131"/>
                  </a:lnTo>
                  <a:lnTo>
                    <a:pt x="1614" y="113"/>
                  </a:lnTo>
                  <a:lnTo>
                    <a:pt x="1610" y="93"/>
                  </a:lnTo>
                  <a:lnTo>
                    <a:pt x="1608" y="74"/>
                  </a:lnTo>
                  <a:lnTo>
                    <a:pt x="1605" y="54"/>
                  </a:lnTo>
                  <a:lnTo>
                    <a:pt x="1604" y="35"/>
                  </a:lnTo>
                  <a:lnTo>
                    <a:pt x="1602" y="15"/>
                  </a:lnTo>
                  <a:lnTo>
                    <a:pt x="1627" y="15"/>
                  </a:lnTo>
                  <a:close/>
                  <a:moveTo>
                    <a:pt x="1653" y="161"/>
                  </a:moveTo>
                  <a:lnTo>
                    <a:pt x="1659" y="180"/>
                  </a:lnTo>
                  <a:lnTo>
                    <a:pt x="1666" y="198"/>
                  </a:lnTo>
                  <a:lnTo>
                    <a:pt x="1674" y="215"/>
                  </a:lnTo>
                  <a:lnTo>
                    <a:pt x="1681" y="232"/>
                  </a:lnTo>
                  <a:lnTo>
                    <a:pt x="1699" y="268"/>
                  </a:lnTo>
                  <a:lnTo>
                    <a:pt x="1719" y="302"/>
                  </a:lnTo>
                  <a:lnTo>
                    <a:pt x="1698" y="315"/>
                  </a:lnTo>
                  <a:lnTo>
                    <a:pt x="1688" y="297"/>
                  </a:lnTo>
                  <a:lnTo>
                    <a:pt x="1678" y="279"/>
                  </a:lnTo>
                  <a:lnTo>
                    <a:pt x="1668" y="262"/>
                  </a:lnTo>
                  <a:lnTo>
                    <a:pt x="1660" y="243"/>
                  </a:lnTo>
                  <a:lnTo>
                    <a:pt x="1651" y="225"/>
                  </a:lnTo>
                  <a:lnTo>
                    <a:pt x="1644" y="207"/>
                  </a:lnTo>
                  <a:lnTo>
                    <a:pt x="1636" y="188"/>
                  </a:lnTo>
                  <a:lnTo>
                    <a:pt x="1629" y="169"/>
                  </a:lnTo>
                  <a:lnTo>
                    <a:pt x="1653" y="161"/>
                  </a:lnTo>
                  <a:close/>
                  <a:moveTo>
                    <a:pt x="1719" y="302"/>
                  </a:moveTo>
                  <a:lnTo>
                    <a:pt x="1732" y="323"/>
                  </a:lnTo>
                  <a:lnTo>
                    <a:pt x="1746" y="345"/>
                  </a:lnTo>
                  <a:lnTo>
                    <a:pt x="1761" y="365"/>
                  </a:lnTo>
                  <a:lnTo>
                    <a:pt x="1777" y="386"/>
                  </a:lnTo>
                  <a:lnTo>
                    <a:pt x="1794" y="405"/>
                  </a:lnTo>
                  <a:lnTo>
                    <a:pt x="1810" y="425"/>
                  </a:lnTo>
                  <a:lnTo>
                    <a:pt x="1827" y="444"/>
                  </a:lnTo>
                  <a:lnTo>
                    <a:pt x="1845" y="463"/>
                  </a:lnTo>
                  <a:lnTo>
                    <a:pt x="1864" y="481"/>
                  </a:lnTo>
                  <a:lnTo>
                    <a:pt x="1882" y="498"/>
                  </a:lnTo>
                  <a:lnTo>
                    <a:pt x="1901" y="515"/>
                  </a:lnTo>
                  <a:lnTo>
                    <a:pt x="1920" y="532"/>
                  </a:lnTo>
                  <a:lnTo>
                    <a:pt x="1939" y="548"/>
                  </a:lnTo>
                  <a:lnTo>
                    <a:pt x="1959" y="563"/>
                  </a:lnTo>
                  <a:lnTo>
                    <a:pt x="1978" y="578"/>
                  </a:lnTo>
                  <a:lnTo>
                    <a:pt x="1998" y="592"/>
                  </a:lnTo>
                  <a:lnTo>
                    <a:pt x="2018" y="605"/>
                  </a:lnTo>
                  <a:lnTo>
                    <a:pt x="2038" y="618"/>
                  </a:lnTo>
                  <a:lnTo>
                    <a:pt x="2058" y="630"/>
                  </a:lnTo>
                  <a:lnTo>
                    <a:pt x="2078" y="641"/>
                  </a:lnTo>
                  <a:lnTo>
                    <a:pt x="2097" y="652"/>
                  </a:lnTo>
                  <a:lnTo>
                    <a:pt x="2117" y="660"/>
                  </a:lnTo>
                  <a:lnTo>
                    <a:pt x="2136" y="670"/>
                  </a:lnTo>
                  <a:lnTo>
                    <a:pt x="2155" y="677"/>
                  </a:lnTo>
                  <a:lnTo>
                    <a:pt x="2174" y="684"/>
                  </a:lnTo>
                  <a:lnTo>
                    <a:pt x="2193" y="690"/>
                  </a:lnTo>
                  <a:lnTo>
                    <a:pt x="2211" y="696"/>
                  </a:lnTo>
                  <a:lnTo>
                    <a:pt x="2229" y="700"/>
                  </a:lnTo>
                  <a:lnTo>
                    <a:pt x="2246" y="703"/>
                  </a:lnTo>
                  <a:lnTo>
                    <a:pt x="2263" y="707"/>
                  </a:lnTo>
                  <a:lnTo>
                    <a:pt x="2280" y="708"/>
                  </a:lnTo>
                  <a:lnTo>
                    <a:pt x="2295" y="709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0"/>
                  </a:lnTo>
                  <a:lnTo>
                    <a:pt x="2244" y="728"/>
                  </a:lnTo>
                  <a:lnTo>
                    <a:pt x="2226" y="725"/>
                  </a:lnTo>
                  <a:lnTo>
                    <a:pt x="2207" y="720"/>
                  </a:lnTo>
                  <a:lnTo>
                    <a:pt x="2189" y="714"/>
                  </a:lnTo>
                  <a:lnTo>
                    <a:pt x="2169" y="708"/>
                  </a:lnTo>
                  <a:lnTo>
                    <a:pt x="2150" y="701"/>
                  </a:lnTo>
                  <a:lnTo>
                    <a:pt x="2130" y="693"/>
                  </a:lnTo>
                  <a:lnTo>
                    <a:pt x="2110" y="684"/>
                  </a:lnTo>
                  <a:lnTo>
                    <a:pt x="2090" y="674"/>
                  </a:lnTo>
                  <a:lnTo>
                    <a:pt x="2069" y="663"/>
                  </a:lnTo>
                  <a:lnTo>
                    <a:pt x="2049" y="652"/>
                  </a:lnTo>
                  <a:lnTo>
                    <a:pt x="2028" y="640"/>
                  </a:lnTo>
                  <a:lnTo>
                    <a:pt x="2007" y="627"/>
                  </a:lnTo>
                  <a:lnTo>
                    <a:pt x="1987" y="613"/>
                  </a:lnTo>
                  <a:lnTo>
                    <a:pt x="1966" y="599"/>
                  </a:lnTo>
                  <a:lnTo>
                    <a:pt x="1946" y="583"/>
                  </a:lnTo>
                  <a:lnTo>
                    <a:pt x="1925" y="567"/>
                  </a:lnTo>
                  <a:lnTo>
                    <a:pt x="1906" y="551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8" y="499"/>
                  </a:lnTo>
                  <a:lnTo>
                    <a:pt x="1828" y="480"/>
                  </a:lnTo>
                  <a:lnTo>
                    <a:pt x="1810" y="461"/>
                  </a:lnTo>
                  <a:lnTo>
                    <a:pt x="1793" y="441"/>
                  </a:lnTo>
                  <a:lnTo>
                    <a:pt x="1775" y="421"/>
                  </a:lnTo>
                  <a:lnTo>
                    <a:pt x="1758" y="401"/>
                  </a:lnTo>
                  <a:lnTo>
                    <a:pt x="1742" y="379"/>
                  </a:lnTo>
                  <a:lnTo>
                    <a:pt x="1727" y="359"/>
                  </a:lnTo>
                  <a:lnTo>
                    <a:pt x="1712" y="336"/>
                  </a:lnTo>
                  <a:lnTo>
                    <a:pt x="1698" y="315"/>
                  </a:lnTo>
                  <a:lnTo>
                    <a:pt x="1719" y="302"/>
                  </a:lnTo>
                  <a:close/>
                  <a:moveTo>
                    <a:pt x="2295" y="709"/>
                  </a:moveTo>
                  <a:lnTo>
                    <a:pt x="2299" y="710"/>
                  </a:lnTo>
                  <a:lnTo>
                    <a:pt x="2303" y="712"/>
                  </a:lnTo>
                  <a:lnTo>
                    <a:pt x="2306" y="716"/>
                  </a:lnTo>
                  <a:lnTo>
                    <a:pt x="2307" y="721"/>
                  </a:lnTo>
                  <a:lnTo>
                    <a:pt x="2295" y="721"/>
                  </a:lnTo>
                  <a:lnTo>
                    <a:pt x="2295" y="709"/>
                  </a:lnTo>
                  <a:close/>
                  <a:moveTo>
                    <a:pt x="2307" y="721"/>
                  </a:moveTo>
                  <a:lnTo>
                    <a:pt x="2315" y="1389"/>
                  </a:lnTo>
                  <a:lnTo>
                    <a:pt x="2292" y="1389"/>
                  </a:lnTo>
                  <a:lnTo>
                    <a:pt x="2283" y="721"/>
                  </a:lnTo>
                  <a:lnTo>
                    <a:pt x="2307" y="721"/>
                  </a:lnTo>
                  <a:close/>
                  <a:moveTo>
                    <a:pt x="2315" y="1389"/>
                  </a:moveTo>
                  <a:lnTo>
                    <a:pt x="2315" y="1389"/>
                  </a:lnTo>
                  <a:lnTo>
                    <a:pt x="2303" y="1389"/>
                  </a:lnTo>
                  <a:lnTo>
                    <a:pt x="2315" y="1389"/>
                  </a:lnTo>
                  <a:close/>
                  <a:moveTo>
                    <a:pt x="2315" y="1389"/>
                  </a:moveTo>
                  <a:lnTo>
                    <a:pt x="2315" y="1393"/>
                  </a:lnTo>
                  <a:lnTo>
                    <a:pt x="2315" y="1398"/>
                  </a:lnTo>
                  <a:lnTo>
                    <a:pt x="2292" y="1398"/>
                  </a:lnTo>
                  <a:lnTo>
                    <a:pt x="2292" y="1393"/>
                  </a:lnTo>
                  <a:lnTo>
                    <a:pt x="2292" y="1389"/>
                  </a:lnTo>
                  <a:lnTo>
                    <a:pt x="2315" y="1389"/>
                  </a:lnTo>
                  <a:close/>
                  <a:moveTo>
                    <a:pt x="2315" y="1398"/>
                  </a:moveTo>
                  <a:lnTo>
                    <a:pt x="2314" y="1449"/>
                  </a:lnTo>
                  <a:lnTo>
                    <a:pt x="2312" y="1499"/>
                  </a:lnTo>
                  <a:lnTo>
                    <a:pt x="2309" y="1550"/>
                  </a:lnTo>
                  <a:lnTo>
                    <a:pt x="2305" y="1599"/>
                  </a:lnTo>
                  <a:lnTo>
                    <a:pt x="2299" y="1647"/>
                  </a:lnTo>
                  <a:lnTo>
                    <a:pt x="2293" y="1696"/>
                  </a:lnTo>
                  <a:lnTo>
                    <a:pt x="2285" y="1743"/>
                  </a:lnTo>
                  <a:lnTo>
                    <a:pt x="2276" y="1791"/>
                  </a:lnTo>
                  <a:lnTo>
                    <a:pt x="2253" y="1786"/>
                  </a:lnTo>
                  <a:lnTo>
                    <a:pt x="2261" y="1739"/>
                  </a:lnTo>
                  <a:lnTo>
                    <a:pt x="2269" y="1693"/>
                  </a:lnTo>
                  <a:lnTo>
                    <a:pt x="2275" y="1645"/>
                  </a:lnTo>
                  <a:lnTo>
                    <a:pt x="2281" y="1597"/>
                  </a:lnTo>
                  <a:lnTo>
                    <a:pt x="2285" y="1548"/>
                  </a:lnTo>
                  <a:lnTo>
                    <a:pt x="2288" y="1498"/>
                  </a:lnTo>
                  <a:lnTo>
                    <a:pt x="2290" y="1449"/>
                  </a:lnTo>
                  <a:lnTo>
                    <a:pt x="2292" y="1398"/>
                  </a:lnTo>
                  <a:lnTo>
                    <a:pt x="2315" y="1398"/>
                  </a:lnTo>
                  <a:close/>
                  <a:moveTo>
                    <a:pt x="2276" y="1791"/>
                  </a:moveTo>
                  <a:lnTo>
                    <a:pt x="2267" y="1837"/>
                  </a:lnTo>
                  <a:lnTo>
                    <a:pt x="2257" y="1883"/>
                  </a:lnTo>
                  <a:lnTo>
                    <a:pt x="2245" y="1928"/>
                  </a:lnTo>
                  <a:lnTo>
                    <a:pt x="2233" y="1972"/>
                  </a:lnTo>
                  <a:lnTo>
                    <a:pt x="2219" y="2017"/>
                  </a:lnTo>
                  <a:lnTo>
                    <a:pt x="2205" y="2060"/>
                  </a:lnTo>
                  <a:lnTo>
                    <a:pt x="2191" y="2102"/>
                  </a:lnTo>
                  <a:lnTo>
                    <a:pt x="2175" y="2144"/>
                  </a:lnTo>
                  <a:lnTo>
                    <a:pt x="2152" y="2135"/>
                  </a:lnTo>
                  <a:lnTo>
                    <a:pt x="2167" y="2094"/>
                  </a:lnTo>
                  <a:lnTo>
                    <a:pt x="2182" y="2052"/>
                  </a:lnTo>
                  <a:lnTo>
                    <a:pt x="2196" y="2009"/>
                  </a:lnTo>
                  <a:lnTo>
                    <a:pt x="2209" y="1966"/>
                  </a:lnTo>
                  <a:lnTo>
                    <a:pt x="2221" y="1922"/>
                  </a:lnTo>
                  <a:lnTo>
                    <a:pt x="2233" y="1877"/>
                  </a:lnTo>
                  <a:lnTo>
                    <a:pt x="2243" y="1832"/>
                  </a:lnTo>
                  <a:lnTo>
                    <a:pt x="2253" y="1786"/>
                  </a:lnTo>
                  <a:lnTo>
                    <a:pt x="2276" y="1791"/>
                  </a:lnTo>
                  <a:close/>
                  <a:moveTo>
                    <a:pt x="2175" y="2144"/>
                  </a:moveTo>
                  <a:lnTo>
                    <a:pt x="2153" y="2197"/>
                  </a:lnTo>
                  <a:lnTo>
                    <a:pt x="2131" y="2249"/>
                  </a:lnTo>
                  <a:lnTo>
                    <a:pt x="2108" y="2301"/>
                  </a:lnTo>
                  <a:lnTo>
                    <a:pt x="2083" y="2350"/>
                  </a:lnTo>
                  <a:lnTo>
                    <a:pt x="2057" y="2399"/>
                  </a:lnTo>
                  <a:lnTo>
                    <a:pt x="2030" y="2446"/>
                  </a:lnTo>
                  <a:lnTo>
                    <a:pt x="2002" y="2493"/>
                  </a:lnTo>
                  <a:lnTo>
                    <a:pt x="1974" y="2538"/>
                  </a:lnTo>
                  <a:lnTo>
                    <a:pt x="1945" y="2583"/>
                  </a:lnTo>
                  <a:lnTo>
                    <a:pt x="1915" y="2627"/>
                  </a:lnTo>
                  <a:lnTo>
                    <a:pt x="1883" y="2669"/>
                  </a:lnTo>
                  <a:lnTo>
                    <a:pt x="1852" y="2710"/>
                  </a:lnTo>
                  <a:lnTo>
                    <a:pt x="1820" y="2750"/>
                  </a:lnTo>
                  <a:lnTo>
                    <a:pt x="1787" y="2789"/>
                  </a:lnTo>
                  <a:lnTo>
                    <a:pt x="1755" y="2827"/>
                  </a:lnTo>
                  <a:lnTo>
                    <a:pt x="1721" y="2863"/>
                  </a:lnTo>
                  <a:lnTo>
                    <a:pt x="1687" y="2899"/>
                  </a:lnTo>
                  <a:lnTo>
                    <a:pt x="1652" y="2934"/>
                  </a:lnTo>
                  <a:lnTo>
                    <a:pt x="1619" y="2967"/>
                  </a:lnTo>
                  <a:lnTo>
                    <a:pt x="1583" y="2999"/>
                  </a:lnTo>
                  <a:lnTo>
                    <a:pt x="1548" y="3031"/>
                  </a:lnTo>
                  <a:lnTo>
                    <a:pt x="1514" y="3060"/>
                  </a:lnTo>
                  <a:lnTo>
                    <a:pt x="1479" y="3089"/>
                  </a:lnTo>
                  <a:lnTo>
                    <a:pt x="1444" y="3116"/>
                  </a:lnTo>
                  <a:lnTo>
                    <a:pt x="1409" y="3143"/>
                  </a:lnTo>
                  <a:lnTo>
                    <a:pt x="1375" y="3168"/>
                  </a:lnTo>
                  <a:lnTo>
                    <a:pt x="1340" y="3192"/>
                  </a:lnTo>
                  <a:lnTo>
                    <a:pt x="1305" y="3214"/>
                  </a:lnTo>
                  <a:lnTo>
                    <a:pt x="1272" y="3237"/>
                  </a:lnTo>
                  <a:lnTo>
                    <a:pt x="1238" y="3256"/>
                  </a:lnTo>
                  <a:lnTo>
                    <a:pt x="1205" y="3276"/>
                  </a:lnTo>
                  <a:lnTo>
                    <a:pt x="1173" y="3294"/>
                  </a:lnTo>
                  <a:lnTo>
                    <a:pt x="1161" y="3273"/>
                  </a:lnTo>
                  <a:lnTo>
                    <a:pt x="1193" y="3254"/>
                  </a:lnTo>
                  <a:lnTo>
                    <a:pt x="1226" y="3236"/>
                  </a:lnTo>
                  <a:lnTo>
                    <a:pt x="1259" y="3215"/>
                  </a:lnTo>
                  <a:lnTo>
                    <a:pt x="1292" y="3194"/>
                  </a:lnTo>
                  <a:lnTo>
                    <a:pt x="1326" y="3171"/>
                  </a:lnTo>
                  <a:lnTo>
                    <a:pt x="1361" y="3147"/>
                  </a:lnTo>
                  <a:lnTo>
                    <a:pt x="1395" y="3123"/>
                  </a:lnTo>
                  <a:lnTo>
                    <a:pt x="1430" y="3097"/>
                  </a:lnTo>
                  <a:lnTo>
                    <a:pt x="1464" y="3070"/>
                  </a:lnTo>
                  <a:lnTo>
                    <a:pt x="1499" y="3042"/>
                  </a:lnTo>
                  <a:lnTo>
                    <a:pt x="1533" y="3011"/>
                  </a:lnTo>
                  <a:lnTo>
                    <a:pt x="1568" y="2981"/>
                  </a:lnTo>
                  <a:lnTo>
                    <a:pt x="1601" y="2949"/>
                  </a:lnTo>
                  <a:lnTo>
                    <a:pt x="1636" y="2916"/>
                  </a:lnTo>
                  <a:lnTo>
                    <a:pt x="1669" y="2882"/>
                  </a:lnTo>
                  <a:lnTo>
                    <a:pt x="1703" y="2847"/>
                  </a:lnTo>
                  <a:lnTo>
                    <a:pt x="1736" y="2810"/>
                  </a:lnTo>
                  <a:lnTo>
                    <a:pt x="1769" y="2773"/>
                  </a:lnTo>
                  <a:lnTo>
                    <a:pt x="1801" y="2735"/>
                  </a:lnTo>
                  <a:lnTo>
                    <a:pt x="1833" y="2695"/>
                  </a:lnTo>
                  <a:lnTo>
                    <a:pt x="1864" y="2654"/>
                  </a:lnTo>
                  <a:lnTo>
                    <a:pt x="1895" y="2613"/>
                  </a:lnTo>
                  <a:lnTo>
                    <a:pt x="1924" y="2570"/>
                  </a:lnTo>
                  <a:lnTo>
                    <a:pt x="1953" y="2525"/>
                  </a:lnTo>
                  <a:lnTo>
                    <a:pt x="1982" y="2480"/>
                  </a:lnTo>
                  <a:lnTo>
                    <a:pt x="2010" y="2435"/>
                  </a:lnTo>
                  <a:lnTo>
                    <a:pt x="2036" y="2387"/>
                  </a:lnTo>
                  <a:lnTo>
                    <a:pt x="2061" y="2338"/>
                  </a:lnTo>
                  <a:lnTo>
                    <a:pt x="2085" y="2290"/>
                  </a:lnTo>
                  <a:lnTo>
                    <a:pt x="2109" y="2239"/>
                  </a:lnTo>
                  <a:lnTo>
                    <a:pt x="2131" y="2188"/>
                  </a:lnTo>
                  <a:lnTo>
                    <a:pt x="2152" y="2135"/>
                  </a:lnTo>
                  <a:lnTo>
                    <a:pt x="2175" y="2144"/>
                  </a:lnTo>
                  <a:close/>
                  <a:moveTo>
                    <a:pt x="1173" y="3294"/>
                  </a:moveTo>
                  <a:lnTo>
                    <a:pt x="1166" y="3295"/>
                  </a:lnTo>
                  <a:lnTo>
                    <a:pt x="1161" y="3294"/>
                  </a:lnTo>
                  <a:lnTo>
                    <a:pt x="1166" y="3283"/>
                  </a:lnTo>
                  <a:lnTo>
                    <a:pt x="1173" y="3294"/>
                  </a:lnTo>
                  <a:close/>
                  <a:moveTo>
                    <a:pt x="1161" y="3294"/>
                  </a:moveTo>
                  <a:lnTo>
                    <a:pt x="1161" y="3294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1161" y="3294"/>
                  </a:moveTo>
                  <a:lnTo>
                    <a:pt x="1134" y="3280"/>
                  </a:lnTo>
                  <a:lnTo>
                    <a:pt x="1107" y="3266"/>
                  </a:lnTo>
                  <a:lnTo>
                    <a:pt x="1080" y="3251"/>
                  </a:lnTo>
                  <a:lnTo>
                    <a:pt x="1053" y="3235"/>
                  </a:lnTo>
                  <a:lnTo>
                    <a:pt x="1025" y="3218"/>
                  </a:lnTo>
                  <a:lnTo>
                    <a:pt x="997" y="3200"/>
                  </a:lnTo>
                  <a:lnTo>
                    <a:pt x="970" y="3182"/>
                  </a:lnTo>
                  <a:lnTo>
                    <a:pt x="941" y="3163"/>
                  </a:lnTo>
                  <a:lnTo>
                    <a:pt x="954" y="3143"/>
                  </a:lnTo>
                  <a:lnTo>
                    <a:pt x="983" y="3161"/>
                  </a:lnTo>
                  <a:lnTo>
                    <a:pt x="1010" y="3180"/>
                  </a:lnTo>
                  <a:lnTo>
                    <a:pt x="1038" y="3197"/>
                  </a:lnTo>
                  <a:lnTo>
                    <a:pt x="1065" y="3213"/>
                  </a:lnTo>
                  <a:lnTo>
                    <a:pt x="1092" y="3229"/>
                  </a:lnTo>
                  <a:lnTo>
                    <a:pt x="1119" y="3245"/>
                  </a:lnTo>
                  <a:lnTo>
                    <a:pt x="1146" y="3259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941" y="3163"/>
                  </a:moveTo>
                  <a:lnTo>
                    <a:pt x="913" y="3143"/>
                  </a:lnTo>
                  <a:lnTo>
                    <a:pt x="885" y="3123"/>
                  </a:lnTo>
                  <a:lnTo>
                    <a:pt x="857" y="3101"/>
                  </a:lnTo>
                  <a:lnTo>
                    <a:pt x="829" y="3079"/>
                  </a:lnTo>
                  <a:lnTo>
                    <a:pt x="801" y="3057"/>
                  </a:lnTo>
                  <a:lnTo>
                    <a:pt x="773" y="3033"/>
                  </a:lnTo>
                  <a:lnTo>
                    <a:pt x="746" y="3009"/>
                  </a:lnTo>
                  <a:lnTo>
                    <a:pt x="718" y="2984"/>
                  </a:lnTo>
                  <a:lnTo>
                    <a:pt x="734" y="2966"/>
                  </a:lnTo>
                  <a:lnTo>
                    <a:pt x="762" y="2991"/>
                  </a:lnTo>
                  <a:lnTo>
                    <a:pt x="789" y="3015"/>
                  </a:lnTo>
                  <a:lnTo>
                    <a:pt x="817" y="3038"/>
                  </a:lnTo>
                  <a:lnTo>
                    <a:pt x="844" y="3060"/>
                  </a:lnTo>
                  <a:lnTo>
                    <a:pt x="872" y="3083"/>
                  </a:lnTo>
                  <a:lnTo>
                    <a:pt x="899" y="3103"/>
                  </a:lnTo>
                  <a:lnTo>
                    <a:pt x="927" y="3124"/>
                  </a:lnTo>
                  <a:lnTo>
                    <a:pt x="954" y="3143"/>
                  </a:lnTo>
                  <a:lnTo>
                    <a:pt x="941" y="3163"/>
                  </a:lnTo>
                  <a:close/>
                  <a:moveTo>
                    <a:pt x="718" y="2984"/>
                  </a:moveTo>
                  <a:lnTo>
                    <a:pt x="683" y="2952"/>
                  </a:lnTo>
                  <a:lnTo>
                    <a:pt x="648" y="2917"/>
                  </a:lnTo>
                  <a:lnTo>
                    <a:pt x="613" y="2883"/>
                  </a:lnTo>
                  <a:lnTo>
                    <a:pt x="580" y="2846"/>
                  </a:lnTo>
                  <a:lnTo>
                    <a:pt x="545" y="2808"/>
                  </a:lnTo>
                  <a:lnTo>
                    <a:pt x="513" y="2769"/>
                  </a:lnTo>
                  <a:lnTo>
                    <a:pt x="479" y="2729"/>
                  </a:lnTo>
                  <a:lnTo>
                    <a:pt x="448" y="2688"/>
                  </a:lnTo>
                  <a:lnTo>
                    <a:pt x="417" y="2646"/>
                  </a:lnTo>
                  <a:lnTo>
                    <a:pt x="385" y="2603"/>
                  </a:lnTo>
                  <a:lnTo>
                    <a:pt x="356" y="2559"/>
                  </a:lnTo>
                  <a:lnTo>
                    <a:pt x="327" y="2513"/>
                  </a:lnTo>
                  <a:lnTo>
                    <a:pt x="299" y="2467"/>
                  </a:lnTo>
                  <a:lnTo>
                    <a:pt x="272" y="2419"/>
                  </a:lnTo>
                  <a:lnTo>
                    <a:pt x="246" y="2371"/>
                  </a:lnTo>
                  <a:lnTo>
                    <a:pt x="220" y="2321"/>
                  </a:lnTo>
                  <a:lnTo>
                    <a:pt x="196" y="2270"/>
                  </a:lnTo>
                  <a:lnTo>
                    <a:pt x="174" y="2218"/>
                  </a:lnTo>
                  <a:lnTo>
                    <a:pt x="152" y="2165"/>
                  </a:lnTo>
                  <a:lnTo>
                    <a:pt x="131" y="2111"/>
                  </a:lnTo>
                  <a:lnTo>
                    <a:pt x="112" y="2056"/>
                  </a:lnTo>
                  <a:lnTo>
                    <a:pt x="95" y="1999"/>
                  </a:lnTo>
                  <a:lnTo>
                    <a:pt x="78" y="1942"/>
                  </a:lnTo>
                  <a:lnTo>
                    <a:pt x="63" y="1884"/>
                  </a:lnTo>
                  <a:lnTo>
                    <a:pt x="50" y="1824"/>
                  </a:lnTo>
                  <a:lnTo>
                    <a:pt x="39" y="1764"/>
                  </a:lnTo>
                  <a:lnTo>
                    <a:pt x="29" y="1702"/>
                  </a:lnTo>
                  <a:lnTo>
                    <a:pt x="21" y="1640"/>
                  </a:lnTo>
                  <a:lnTo>
                    <a:pt x="14" y="1577"/>
                  </a:lnTo>
                  <a:lnTo>
                    <a:pt x="9" y="1512"/>
                  </a:lnTo>
                  <a:lnTo>
                    <a:pt x="6" y="1446"/>
                  </a:lnTo>
                  <a:lnTo>
                    <a:pt x="6" y="1381"/>
                  </a:lnTo>
                  <a:lnTo>
                    <a:pt x="30" y="1381"/>
                  </a:lnTo>
                  <a:lnTo>
                    <a:pt x="31" y="1446"/>
                  </a:lnTo>
                  <a:lnTo>
                    <a:pt x="34" y="1511"/>
                  </a:lnTo>
                  <a:lnTo>
                    <a:pt x="39" y="1575"/>
                  </a:lnTo>
                  <a:lnTo>
                    <a:pt x="45" y="1638"/>
                  </a:lnTo>
                  <a:lnTo>
                    <a:pt x="53" y="1699"/>
                  </a:lnTo>
                  <a:lnTo>
                    <a:pt x="63" y="1760"/>
                  </a:lnTo>
                  <a:lnTo>
                    <a:pt x="74" y="1819"/>
                  </a:lnTo>
                  <a:lnTo>
                    <a:pt x="87" y="1878"/>
                  </a:lnTo>
                  <a:lnTo>
                    <a:pt x="102" y="1936"/>
                  </a:lnTo>
                  <a:lnTo>
                    <a:pt x="118" y="1992"/>
                  </a:lnTo>
                  <a:lnTo>
                    <a:pt x="136" y="2048"/>
                  </a:lnTo>
                  <a:lnTo>
                    <a:pt x="154" y="2102"/>
                  </a:lnTo>
                  <a:lnTo>
                    <a:pt x="175" y="2156"/>
                  </a:lnTo>
                  <a:lnTo>
                    <a:pt x="196" y="2209"/>
                  </a:lnTo>
                  <a:lnTo>
                    <a:pt x="219" y="2260"/>
                  </a:lnTo>
                  <a:lnTo>
                    <a:pt x="243" y="2310"/>
                  </a:lnTo>
                  <a:lnTo>
                    <a:pt x="268" y="2359"/>
                  </a:lnTo>
                  <a:lnTo>
                    <a:pt x="293" y="2408"/>
                  </a:lnTo>
                  <a:lnTo>
                    <a:pt x="319" y="2455"/>
                  </a:lnTo>
                  <a:lnTo>
                    <a:pt x="347" y="2500"/>
                  </a:lnTo>
                  <a:lnTo>
                    <a:pt x="377" y="2546"/>
                  </a:lnTo>
                  <a:lnTo>
                    <a:pt x="406" y="2590"/>
                  </a:lnTo>
                  <a:lnTo>
                    <a:pt x="436" y="2632"/>
                  </a:lnTo>
                  <a:lnTo>
                    <a:pt x="467" y="2674"/>
                  </a:lnTo>
                  <a:lnTo>
                    <a:pt x="499" y="2714"/>
                  </a:lnTo>
                  <a:lnTo>
                    <a:pt x="531" y="2754"/>
                  </a:lnTo>
                  <a:lnTo>
                    <a:pt x="563" y="2792"/>
                  </a:lnTo>
                  <a:lnTo>
                    <a:pt x="597" y="2830"/>
                  </a:lnTo>
                  <a:lnTo>
                    <a:pt x="631" y="2866"/>
                  </a:lnTo>
                  <a:lnTo>
                    <a:pt x="665" y="2900"/>
                  </a:lnTo>
                  <a:lnTo>
                    <a:pt x="700" y="2934"/>
                  </a:lnTo>
                  <a:lnTo>
                    <a:pt x="734" y="2966"/>
                  </a:lnTo>
                  <a:lnTo>
                    <a:pt x="718" y="2984"/>
                  </a:lnTo>
                  <a:close/>
                  <a:moveTo>
                    <a:pt x="6" y="1381"/>
                  </a:moveTo>
                  <a:lnTo>
                    <a:pt x="0" y="726"/>
                  </a:lnTo>
                  <a:lnTo>
                    <a:pt x="24" y="726"/>
                  </a:lnTo>
                  <a:lnTo>
                    <a:pt x="30" y="1381"/>
                  </a:lnTo>
                  <a:lnTo>
                    <a:pt x="6" y="1381"/>
                  </a:lnTo>
                  <a:close/>
                  <a:moveTo>
                    <a:pt x="0" y="726"/>
                  </a:moveTo>
                  <a:lnTo>
                    <a:pt x="1" y="722"/>
                  </a:lnTo>
                  <a:lnTo>
                    <a:pt x="4" y="717"/>
                  </a:lnTo>
                  <a:lnTo>
                    <a:pt x="7" y="715"/>
                  </a:lnTo>
                  <a:lnTo>
                    <a:pt x="12" y="714"/>
                  </a:lnTo>
                  <a:lnTo>
                    <a:pt x="12" y="726"/>
                  </a:lnTo>
                  <a:lnTo>
                    <a:pt x="0" y="726"/>
                  </a:lnTo>
                  <a:close/>
                  <a:moveTo>
                    <a:pt x="12" y="714"/>
                  </a:moveTo>
                  <a:lnTo>
                    <a:pt x="16" y="714"/>
                  </a:lnTo>
                  <a:lnTo>
                    <a:pt x="19" y="714"/>
                  </a:lnTo>
                  <a:lnTo>
                    <a:pt x="19" y="738"/>
                  </a:lnTo>
                  <a:lnTo>
                    <a:pt x="16" y="738"/>
                  </a:lnTo>
                  <a:lnTo>
                    <a:pt x="12" y="738"/>
                  </a:lnTo>
                  <a:lnTo>
                    <a:pt x="12" y="714"/>
                  </a:lnTo>
                  <a:close/>
                  <a:moveTo>
                    <a:pt x="19" y="714"/>
                  </a:moveTo>
                  <a:lnTo>
                    <a:pt x="47" y="713"/>
                  </a:lnTo>
                  <a:lnTo>
                    <a:pt x="75" y="710"/>
                  </a:lnTo>
                  <a:lnTo>
                    <a:pt x="103" y="704"/>
                  </a:lnTo>
                  <a:lnTo>
                    <a:pt x="132" y="698"/>
                  </a:lnTo>
                  <a:lnTo>
                    <a:pt x="161" y="690"/>
                  </a:lnTo>
                  <a:lnTo>
                    <a:pt x="190" y="680"/>
                  </a:lnTo>
                  <a:lnTo>
                    <a:pt x="218" y="669"/>
                  </a:lnTo>
                  <a:lnTo>
                    <a:pt x="246" y="655"/>
                  </a:lnTo>
                  <a:lnTo>
                    <a:pt x="274" y="641"/>
                  </a:lnTo>
                  <a:lnTo>
                    <a:pt x="301" y="625"/>
                  </a:lnTo>
                  <a:lnTo>
                    <a:pt x="328" y="607"/>
                  </a:lnTo>
                  <a:lnTo>
                    <a:pt x="355" y="589"/>
                  </a:lnTo>
                  <a:lnTo>
                    <a:pt x="381" y="568"/>
                  </a:lnTo>
                  <a:lnTo>
                    <a:pt x="407" y="547"/>
                  </a:lnTo>
                  <a:lnTo>
                    <a:pt x="432" y="525"/>
                  </a:lnTo>
                  <a:lnTo>
                    <a:pt x="455" y="501"/>
                  </a:lnTo>
                  <a:lnTo>
                    <a:pt x="473" y="519"/>
                  </a:lnTo>
                  <a:lnTo>
                    <a:pt x="448" y="542"/>
                  </a:lnTo>
                  <a:lnTo>
                    <a:pt x="423" y="566"/>
                  </a:lnTo>
                  <a:lnTo>
                    <a:pt x="396" y="588"/>
                  </a:lnTo>
                  <a:lnTo>
                    <a:pt x="369" y="608"/>
                  </a:lnTo>
                  <a:lnTo>
                    <a:pt x="342" y="628"/>
                  </a:lnTo>
                  <a:lnTo>
                    <a:pt x="313" y="646"/>
                  </a:lnTo>
                  <a:lnTo>
                    <a:pt x="285" y="662"/>
                  </a:lnTo>
                  <a:lnTo>
                    <a:pt x="256" y="677"/>
                  </a:lnTo>
                  <a:lnTo>
                    <a:pt x="226" y="691"/>
                  </a:lnTo>
                  <a:lnTo>
                    <a:pt x="197" y="703"/>
                  </a:lnTo>
                  <a:lnTo>
                    <a:pt x="167" y="713"/>
                  </a:lnTo>
                  <a:lnTo>
                    <a:pt x="138" y="722"/>
                  </a:lnTo>
                  <a:lnTo>
                    <a:pt x="108" y="729"/>
                  </a:lnTo>
                  <a:lnTo>
                    <a:pt x="77" y="734"/>
                  </a:lnTo>
                  <a:lnTo>
                    <a:pt x="48" y="737"/>
                  </a:lnTo>
                  <a:lnTo>
                    <a:pt x="19" y="738"/>
                  </a:lnTo>
                  <a:lnTo>
                    <a:pt x="19" y="714"/>
                  </a:lnTo>
                  <a:close/>
                  <a:moveTo>
                    <a:pt x="455" y="501"/>
                  </a:moveTo>
                  <a:lnTo>
                    <a:pt x="478" y="477"/>
                  </a:lnTo>
                  <a:lnTo>
                    <a:pt x="501" y="451"/>
                  </a:lnTo>
                  <a:lnTo>
                    <a:pt x="521" y="425"/>
                  </a:lnTo>
                  <a:lnTo>
                    <a:pt x="542" y="398"/>
                  </a:lnTo>
                  <a:lnTo>
                    <a:pt x="561" y="370"/>
                  </a:lnTo>
                  <a:lnTo>
                    <a:pt x="579" y="340"/>
                  </a:lnTo>
                  <a:lnTo>
                    <a:pt x="595" y="310"/>
                  </a:lnTo>
                  <a:lnTo>
                    <a:pt x="610" y="280"/>
                  </a:lnTo>
                  <a:lnTo>
                    <a:pt x="623" y="250"/>
                  </a:lnTo>
                  <a:lnTo>
                    <a:pt x="636" y="218"/>
                  </a:lnTo>
                  <a:lnTo>
                    <a:pt x="646" y="186"/>
                  </a:lnTo>
                  <a:lnTo>
                    <a:pt x="654" y="154"/>
                  </a:lnTo>
                  <a:lnTo>
                    <a:pt x="662" y="121"/>
                  </a:lnTo>
                  <a:lnTo>
                    <a:pt x="667" y="88"/>
                  </a:lnTo>
                  <a:lnTo>
                    <a:pt x="670" y="55"/>
                  </a:lnTo>
                  <a:lnTo>
                    <a:pt x="671" y="22"/>
                  </a:lnTo>
                  <a:lnTo>
                    <a:pt x="695" y="22"/>
                  </a:lnTo>
                  <a:lnTo>
                    <a:pt x="694" y="56"/>
                  </a:lnTo>
                  <a:lnTo>
                    <a:pt x="691" y="91"/>
                  </a:lnTo>
                  <a:lnTo>
                    <a:pt x="685" y="126"/>
                  </a:lnTo>
                  <a:lnTo>
                    <a:pt x="678" y="159"/>
                  </a:lnTo>
                  <a:lnTo>
                    <a:pt x="669" y="193"/>
                  </a:lnTo>
                  <a:lnTo>
                    <a:pt x="658" y="226"/>
                  </a:lnTo>
                  <a:lnTo>
                    <a:pt x="647" y="258"/>
                  </a:lnTo>
                  <a:lnTo>
                    <a:pt x="633" y="290"/>
                  </a:lnTo>
                  <a:lnTo>
                    <a:pt x="616" y="321"/>
                  </a:lnTo>
                  <a:lnTo>
                    <a:pt x="600" y="352"/>
                  </a:lnTo>
                  <a:lnTo>
                    <a:pt x="582" y="382"/>
                  </a:lnTo>
                  <a:lnTo>
                    <a:pt x="562" y="411"/>
                  </a:lnTo>
                  <a:lnTo>
                    <a:pt x="542" y="440"/>
                  </a:lnTo>
                  <a:lnTo>
                    <a:pt x="519" y="467"/>
                  </a:lnTo>
                  <a:lnTo>
                    <a:pt x="496" y="493"/>
                  </a:lnTo>
                  <a:lnTo>
                    <a:pt x="473" y="519"/>
                  </a:lnTo>
                  <a:lnTo>
                    <a:pt x="455" y="501"/>
                  </a:lnTo>
                  <a:close/>
                  <a:moveTo>
                    <a:pt x="671" y="22"/>
                  </a:moveTo>
                  <a:lnTo>
                    <a:pt x="671" y="16"/>
                  </a:lnTo>
                  <a:lnTo>
                    <a:pt x="671" y="12"/>
                  </a:lnTo>
                  <a:lnTo>
                    <a:pt x="695" y="12"/>
                  </a:lnTo>
                  <a:lnTo>
                    <a:pt x="695" y="16"/>
                  </a:lnTo>
                  <a:lnTo>
                    <a:pt x="695" y="22"/>
                  </a:lnTo>
                  <a:lnTo>
                    <a:pt x="671" y="22"/>
                  </a:lnTo>
                  <a:close/>
                  <a:moveTo>
                    <a:pt x="671" y="12"/>
                  </a:moveTo>
                  <a:lnTo>
                    <a:pt x="673" y="8"/>
                  </a:lnTo>
                  <a:lnTo>
                    <a:pt x="675" y="4"/>
                  </a:lnTo>
                  <a:lnTo>
                    <a:pt x="679" y="0"/>
                  </a:lnTo>
                  <a:lnTo>
                    <a:pt x="683" y="0"/>
                  </a:lnTo>
                  <a:lnTo>
                    <a:pt x="683" y="12"/>
                  </a:lnTo>
                  <a:lnTo>
                    <a:pt x="671" y="1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6" name="Freeform 823"/>
            <p:cNvSpPr>
              <a:spLocks/>
            </p:cNvSpPr>
            <p:nvPr/>
          </p:nvSpPr>
          <p:spPr bwMode="auto">
            <a:xfrm>
              <a:off x="2657" y="1590"/>
              <a:ext cx="431" cy="525"/>
            </a:xfrm>
            <a:custGeom>
              <a:avLst/>
              <a:gdLst>
                <a:gd name="T0" fmla="*/ 22 w 2184"/>
                <a:gd name="T1" fmla="*/ 32 h 2607"/>
                <a:gd name="T2" fmla="*/ 30 w 2184"/>
                <a:gd name="T3" fmla="*/ 48 h 2607"/>
                <a:gd name="T4" fmla="*/ 0 w 2184"/>
                <a:gd name="T5" fmla="*/ 54 h 2607"/>
                <a:gd name="T6" fmla="*/ 30 w 2184"/>
                <a:gd name="T7" fmla="*/ 59 h 2607"/>
                <a:gd name="T8" fmla="*/ 22 w 2184"/>
                <a:gd name="T9" fmla="*/ 75 h 2607"/>
                <a:gd name="T10" fmla="*/ 38 w 2184"/>
                <a:gd name="T11" fmla="*/ 67 h 2607"/>
                <a:gd name="T12" fmla="*/ 43 w 2184"/>
                <a:gd name="T13" fmla="*/ 104 h 2607"/>
                <a:gd name="T14" fmla="*/ 49 w 2184"/>
                <a:gd name="T15" fmla="*/ 67 h 2607"/>
                <a:gd name="T16" fmla="*/ 65 w 2184"/>
                <a:gd name="T17" fmla="*/ 75 h 2607"/>
                <a:gd name="T18" fmla="*/ 57 w 2184"/>
                <a:gd name="T19" fmla="*/ 59 h 2607"/>
                <a:gd name="T20" fmla="*/ 87 w 2184"/>
                <a:gd name="T21" fmla="*/ 54 h 2607"/>
                <a:gd name="T22" fmla="*/ 57 w 2184"/>
                <a:gd name="T23" fmla="*/ 48 h 2607"/>
                <a:gd name="T24" fmla="*/ 65 w 2184"/>
                <a:gd name="T25" fmla="*/ 32 h 2607"/>
                <a:gd name="T26" fmla="*/ 50 w 2184"/>
                <a:gd name="T27" fmla="*/ 40 h 2607"/>
                <a:gd name="T28" fmla="*/ 43 w 2184"/>
                <a:gd name="T29" fmla="*/ 0 h 2607"/>
                <a:gd name="T30" fmla="*/ 38 w 2184"/>
                <a:gd name="T31" fmla="*/ 40 h 2607"/>
                <a:gd name="T32" fmla="*/ 22 w 2184"/>
                <a:gd name="T33" fmla="*/ 32 h 26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84"/>
                <a:gd name="T52" fmla="*/ 0 h 2607"/>
                <a:gd name="T53" fmla="*/ 2184 w 2184"/>
                <a:gd name="T54" fmla="*/ 2607 h 26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84" h="2607">
                  <a:moveTo>
                    <a:pt x="551" y="794"/>
                  </a:moveTo>
                  <a:lnTo>
                    <a:pt x="754" y="1202"/>
                  </a:lnTo>
                  <a:lnTo>
                    <a:pt x="0" y="1340"/>
                  </a:lnTo>
                  <a:lnTo>
                    <a:pt x="762" y="1478"/>
                  </a:lnTo>
                  <a:lnTo>
                    <a:pt x="543" y="1887"/>
                  </a:lnTo>
                  <a:lnTo>
                    <a:pt x="957" y="1675"/>
                  </a:lnTo>
                  <a:lnTo>
                    <a:pt x="1088" y="2607"/>
                  </a:lnTo>
                  <a:lnTo>
                    <a:pt x="1226" y="1668"/>
                  </a:lnTo>
                  <a:lnTo>
                    <a:pt x="1632" y="1887"/>
                  </a:lnTo>
                  <a:lnTo>
                    <a:pt x="1429" y="1478"/>
                  </a:lnTo>
                  <a:lnTo>
                    <a:pt x="2184" y="1347"/>
                  </a:lnTo>
                  <a:lnTo>
                    <a:pt x="1429" y="1208"/>
                  </a:lnTo>
                  <a:lnTo>
                    <a:pt x="1640" y="801"/>
                  </a:lnTo>
                  <a:lnTo>
                    <a:pt x="1241" y="1005"/>
                  </a:lnTo>
                  <a:lnTo>
                    <a:pt x="1088" y="0"/>
                  </a:lnTo>
                  <a:lnTo>
                    <a:pt x="957" y="1005"/>
                  </a:lnTo>
                  <a:lnTo>
                    <a:pt x="551" y="7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7" name="Freeform 824"/>
            <p:cNvSpPr>
              <a:spLocks noEditPoints="1"/>
            </p:cNvSpPr>
            <p:nvPr/>
          </p:nvSpPr>
          <p:spPr bwMode="auto">
            <a:xfrm>
              <a:off x="2653" y="1590"/>
              <a:ext cx="439" cy="529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9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4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6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5 h 2629"/>
                <a:gd name="T38" fmla="*/ 45 w 2206"/>
                <a:gd name="T39" fmla="*/ 105 h 2629"/>
                <a:gd name="T40" fmla="*/ 49 w 2206"/>
                <a:gd name="T41" fmla="*/ 67 h 2629"/>
                <a:gd name="T42" fmla="*/ 50 w 2206"/>
                <a:gd name="T43" fmla="*/ 67 h 2629"/>
                <a:gd name="T44" fmla="*/ 66 w 2206"/>
                <a:gd name="T45" fmla="*/ 76 h 2629"/>
                <a:gd name="T46" fmla="*/ 67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8 w 2206"/>
                <a:gd name="T55" fmla="*/ 59 h 2629"/>
                <a:gd name="T56" fmla="*/ 58 w 2206"/>
                <a:gd name="T57" fmla="*/ 59 h 2629"/>
                <a:gd name="T58" fmla="*/ 88 w 2206"/>
                <a:gd name="T59" fmla="*/ 54 h 2629"/>
                <a:gd name="T60" fmla="*/ 89 w 2206"/>
                <a:gd name="T61" fmla="*/ 55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7 w 2206"/>
                <a:gd name="T73" fmla="*/ 32 h 2629"/>
                <a:gd name="T74" fmla="*/ 67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4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5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3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1"/>
                  </a:lnTo>
                  <a:lnTo>
                    <a:pt x="778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3" y="1223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3"/>
                  </a:lnTo>
                  <a:lnTo>
                    <a:pt x="783" y="1496"/>
                  </a:lnTo>
                  <a:lnTo>
                    <a:pt x="773" y="1489"/>
                  </a:lnTo>
                  <a:lnTo>
                    <a:pt x="775" y="1477"/>
                  </a:lnTo>
                  <a:close/>
                  <a:moveTo>
                    <a:pt x="783" y="1496"/>
                  </a:moveTo>
                  <a:lnTo>
                    <a:pt x="565" y="1903"/>
                  </a:lnTo>
                  <a:lnTo>
                    <a:pt x="544" y="1892"/>
                  </a:lnTo>
                  <a:lnTo>
                    <a:pt x="762" y="1484"/>
                  </a:lnTo>
                  <a:lnTo>
                    <a:pt x="783" y="1496"/>
                  </a:lnTo>
                  <a:close/>
                  <a:moveTo>
                    <a:pt x="560" y="1908"/>
                  </a:moveTo>
                  <a:lnTo>
                    <a:pt x="557" y="1909"/>
                  </a:lnTo>
                  <a:lnTo>
                    <a:pt x="553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3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2"/>
                  </a:lnTo>
                  <a:lnTo>
                    <a:pt x="554" y="1898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5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9" y="1674"/>
                  </a:lnTo>
                  <a:lnTo>
                    <a:pt x="971" y="1674"/>
                  </a:lnTo>
                  <a:lnTo>
                    <a:pt x="975" y="1675"/>
                  </a:lnTo>
                  <a:lnTo>
                    <a:pt x="977" y="1677"/>
                  </a:lnTo>
                  <a:lnTo>
                    <a:pt x="979" y="1679"/>
                  </a:lnTo>
                  <a:lnTo>
                    <a:pt x="980" y="1682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8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10" y="2623"/>
                  </a:lnTo>
                  <a:lnTo>
                    <a:pt x="1107" y="2627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7"/>
                  </a:lnTo>
                  <a:lnTo>
                    <a:pt x="1088" y="2624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6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5" y="1892"/>
                  </a:moveTo>
                  <a:lnTo>
                    <a:pt x="1656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8"/>
                  </a:lnTo>
                  <a:lnTo>
                    <a:pt x="1655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5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3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9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8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4" y="1229"/>
                  </a:lnTo>
                  <a:lnTo>
                    <a:pt x="1431" y="1228"/>
                  </a:lnTo>
                  <a:lnTo>
                    <a:pt x="1429" y="1225"/>
                  </a:lnTo>
                  <a:lnTo>
                    <a:pt x="1428" y="1223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8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3" y="810"/>
                  </a:lnTo>
                  <a:lnTo>
                    <a:pt x="1663" y="813"/>
                  </a:lnTo>
                  <a:lnTo>
                    <a:pt x="1661" y="818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7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7" y="1027"/>
                  </a:lnTo>
                  <a:lnTo>
                    <a:pt x="1243" y="1025"/>
                  </a:lnTo>
                  <a:lnTo>
                    <a:pt x="1242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1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10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5" y="1027"/>
                  </a:lnTo>
                  <a:lnTo>
                    <a:pt x="971" y="1028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7" y="815"/>
                  </a:lnTo>
                  <a:lnTo>
                    <a:pt x="567" y="794"/>
                  </a:lnTo>
                  <a:lnTo>
                    <a:pt x="975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4" y="796"/>
                  </a:lnTo>
                  <a:lnTo>
                    <a:pt x="557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8" name="Freeform 825"/>
            <p:cNvSpPr>
              <a:spLocks/>
            </p:cNvSpPr>
            <p:nvPr/>
          </p:nvSpPr>
          <p:spPr bwMode="auto">
            <a:xfrm>
              <a:off x="2800" y="1792"/>
              <a:ext cx="136" cy="134"/>
            </a:xfrm>
            <a:custGeom>
              <a:avLst/>
              <a:gdLst>
                <a:gd name="T0" fmla="*/ 15 w 682"/>
                <a:gd name="T1" fmla="*/ 27 h 686"/>
                <a:gd name="T2" fmla="*/ 17 w 682"/>
                <a:gd name="T3" fmla="*/ 27 h 686"/>
                <a:gd name="T4" fmla="*/ 19 w 682"/>
                <a:gd name="T5" fmla="*/ 26 h 686"/>
                <a:gd name="T6" fmla="*/ 21 w 682"/>
                <a:gd name="T7" fmla="*/ 25 h 686"/>
                <a:gd name="T8" fmla="*/ 22 w 682"/>
                <a:gd name="T9" fmla="*/ 24 h 686"/>
                <a:gd name="T10" fmla="*/ 24 w 682"/>
                <a:gd name="T11" fmla="*/ 23 h 686"/>
                <a:gd name="T12" fmla="*/ 25 w 682"/>
                <a:gd name="T13" fmla="*/ 21 h 686"/>
                <a:gd name="T14" fmla="*/ 26 w 682"/>
                <a:gd name="T15" fmla="*/ 20 h 686"/>
                <a:gd name="T16" fmla="*/ 27 w 682"/>
                <a:gd name="T17" fmla="*/ 18 h 686"/>
                <a:gd name="T18" fmla="*/ 27 w 682"/>
                <a:gd name="T19" fmla="*/ 16 h 686"/>
                <a:gd name="T20" fmla="*/ 28 w 682"/>
                <a:gd name="T21" fmla="*/ 14 h 686"/>
                <a:gd name="T22" fmla="*/ 27 w 682"/>
                <a:gd name="T23" fmla="*/ 12 h 686"/>
                <a:gd name="T24" fmla="*/ 27 w 682"/>
                <a:gd name="T25" fmla="*/ 10 h 686"/>
                <a:gd name="T26" fmla="*/ 26 w 682"/>
                <a:gd name="T27" fmla="*/ 8 h 686"/>
                <a:gd name="T28" fmla="*/ 25 w 682"/>
                <a:gd name="T29" fmla="*/ 6 h 686"/>
                <a:gd name="T30" fmla="*/ 24 w 682"/>
                <a:gd name="T31" fmla="*/ 5 h 686"/>
                <a:gd name="T32" fmla="*/ 22 w 682"/>
                <a:gd name="T33" fmla="*/ 3 h 686"/>
                <a:gd name="T34" fmla="*/ 21 w 682"/>
                <a:gd name="T35" fmla="*/ 2 h 686"/>
                <a:gd name="T36" fmla="*/ 19 w 682"/>
                <a:gd name="T37" fmla="*/ 1 h 686"/>
                <a:gd name="T38" fmla="*/ 17 w 682"/>
                <a:gd name="T39" fmla="*/ 0 h 686"/>
                <a:gd name="T40" fmla="*/ 15 w 682"/>
                <a:gd name="T41" fmla="*/ 0 h 686"/>
                <a:gd name="T42" fmla="*/ 13 w 682"/>
                <a:gd name="T43" fmla="*/ 0 h 686"/>
                <a:gd name="T44" fmla="*/ 11 w 682"/>
                <a:gd name="T45" fmla="*/ 0 h 686"/>
                <a:gd name="T46" fmla="*/ 9 w 682"/>
                <a:gd name="T47" fmla="*/ 1 h 686"/>
                <a:gd name="T48" fmla="*/ 7 w 682"/>
                <a:gd name="T49" fmla="*/ 2 h 686"/>
                <a:gd name="T50" fmla="*/ 6 w 682"/>
                <a:gd name="T51" fmla="*/ 3 h 686"/>
                <a:gd name="T52" fmla="*/ 4 w 682"/>
                <a:gd name="T53" fmla="*/ 4 h 686"/>
                <a:gd name="T54" fmla="*/ 3 w 682"/>
                <a:gd name="T55" fmla="*/ 6 h 686"/>
                <a:gd name="T56" fmla="*/ 2 w 682"/>
                <a:gd name="T57" fmla="*/ 7 h 686"/>
                <a:gd name="T58" fmla="*/ 1 w 682"/>
                <a:gd name="T59" fmla="*/ 9 h 686"/>
                <a:gd name="T60" fmla="*/ 0 w 682"/>
                <a:gd name="T61" fmla="*/ 11 h 686"/>
                <a:gd name="T62" fmla="*/ 0 w 682"/>
                <a:gd name="T63" fmla="*/ 13 h 686"/>
                <a:gd name="T64" fmla="*/ 0 w 682"/>
                <a:gd name="T65" fmla="*/ 15 h 686"/>
                <a:gd name="T66" fmla="*/ 0 w 682"/>
                <a:gd name="T67" fmla="*/ 17 h 686"/>
                <a:gd name="T68" fmla="*/ 1 w 682"/>
                <a:gd name="T69" fmla="*/ 19 h 686"/>
                <a:gd name="T70" fmla="*/ 2 w 682"/>
                <a:gd name="T71" fmla="*/ 21 h 686"/>
                <a:gd name="T72" fmla="*/ 3 w 682"/>
                <a:gd name="T73" fmla="*/ 22 h 686"/>
                <a:gd name="T74" fmla="*/ 4 w 682"/>
                <a:gd name="T75" fmla="*/ 24 h 686"/>
                <a:gd name="T76" fmla="*/ 6 w 682"/>
                <a:gd name="T77" fmla="*/ 25 h 686"/>
                <a:gd name="T78" fmla="*/ 8 w 682"/>
                <a:gd name="T79" fmla="*/ 26 h 686"/>
                <a:gd name="T80" fmla="*/ 10 w 682"/>
                <a:gd name="T81" fmla="*/ 27 h 686"/>
                <a:gd name="T82" fmla="*/ 12 w 682"/>
                <a:gd name="T83" fmla="*/ 27 h 686"/>
                <a:gd name="T84" fmla="*/ 14 w 682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2"/>
                <a:gd name="T130" fmla="*/ 0 h 686"/>
                <a:gd name="T131" fmla="*/ 682 w 682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2" h="686">
                  <a:moveTo>
                    <a:pt x="341" y="686"/>
                  </a:moveTo>
                  <a:lnTo>
                    <a:pt x="358" y="685"/>
                  </a:lnTo>
                  <a:lnTo>
                    <a:pt x="375" y="684"/>
                  </a:lnTo>
                  <a:lnTo>
                    <a:pt x="393" y="682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1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1"/>
                  </a:lnTo>
                  <a:lnTo>
                    <a:pt x="503" y="644"/>
                  </a:lnTo>
                  <a:lnTo>
                    <a:pt x="517" y="636"/>
                  </a:lnTo>
                  <a:lnTo>
                    <a:pt x="531" y="627"/>
                  </a:lnTo>
                  <a:lnTo>
                    <a:pt x="545" y="618"/>
                  </a:lnTo>
                  <a:lnTo>
                    <a:pt x="558" y="607"/>
                  </a:lnTo>
                  <a:lnTo>
                    <a:pt x="570" y="596"/>
                  </a:lnTo>
                  <a:lnTo>
                    <a:pt x="582" y="586"/>
                  </a:lnTo>
                  <a:lnTo>
                    <a:pt x="594" y="574"/>
                  </a:lnTo>
                  <a:lnTo>
                    <a:pt x="604" y="561"/>
                  </a:lnTo>
                  <a:lnTo>
                    <a:pt x="614" y="548"/>
                  </a:lnTo>
                  <a:lnTo>
                    <a:pt x="624" y="535"/>
                  </a:lnTo>
                  <a:lnTo>
                    <a:pt x="632" y="521"/>
                  </a:lnTo>
                  <a:lnTo>
                    <a:pt x="641" y="506"/>
                  </a:lnTo>
                  <a:lnTo>
                    <a:pt x="649" y="492"/>
                  </a:lnTo>
                  <a:lnTo>
                    <a:pt x="655" y="476"/>
                  </a:lnTo>
                  <a:lnTo>
                    <a:pt x="662" y="460"/>
                  </a:lnTo>
                  <a:lnTo>
                    <a:pt x="667" y="445"/>
                  </a:lnTo>
                  <a:lnTo>
                    <a:pt x="671" y="429"/>
                  </a:lnTo>
                  <a:lnTo>
                    <a:pt x="675" y="412"/>
                  </a:lnTo>
                  <a:lnTo>
                    <a:pt x="678" y="395"/>
                  </a:lnTo>
                  <a:lnTo>
                    <a:pt x="680" y="378"/>
                  </a:lnTo>
                  <a:lnTo>
                    <a:pt x="682" y="361"/>
                  </a:lnTo>
                  <a:lnTo>
                    <a:pt x="682" y="343"/>
                  </a:lnTo>
                  <a:lnTo>
                    <a:pt x="682" y="325"/>
                  </a:lnTo>
                  <a:lnTo>
                    <a:pt x="680" y="308"/>
                  </a:lnTo>
                  <a:lnTo>
                    <a:pt x="678" y="291"/>
                  </a:lnTo>
                  <a:lnTo>
                    <a:pt x="675" y="275"/>
                  </a:lnTo>
                  <a:lnTo>
                    <a:pt x="671" y="257"/>
                  </a:lnTo>
                  <a:lnTo>
                    <a:pt x="667" y="241"/>
                  </a:lnTo>
                  <a:lnTo>
                    <a:pt x="662" y="225"/>
                  </a:lnTo>
                  <a:lnTo>
                    <a:pt x="655" y="210"/>
                  </a:lnTo>
                  <a:lnTo>
                    <a:pt x="649" y="195"/>
                  </a:lnTo>
                  <a:lnTo>
                    <a:pt x="641" y="179"/>
                  </a:lnTo>
                  <a:lnTo>
                    <a:pt x="632" y="165"/>
                  </a:lnTo>
                  <a:lnTo>
                    <a:pt x="624" y="151"/>
                  </a:lnTo>
                  <a:lnTo>
                    <a:pt x="614" y="138"/>
                  </a:lnTo>
                  <a:lnTo>
                    <a:pt x="604" y="125"/>
                  </a:lnTo>
                  <a:lnTo>
                    <a:pt x="594" y="113"/>
                  </a:lnTo>
                  <a:lnTo>
                    <a:pt x="582" y="101"/>
                  </a:lnTo>
                  <a:lnTo>
                    <a:pt x="570" y="90"/>
                  </a:lnTo>
                  <a:lnTo>
                    <a:pt x="558" y="79"/>
                  </a:lnTo>
                  <a:lnTo>
                    <a:pt x="545" y="68"/>
                  </a:lnTo>
                  <a:lnTo>
                    <a:pt x="531" y="59"/>
                  </a:lnTo>
                  <a:lnTo>
                    <a:pt x="517" y="50"/>
                  </a:lnTo>
                  <a:lnTo>
                    <a:pt x="503" y="41"/>
                  </a:lnTo>
                  <a:lnTo>
                    <a:pt x="489" y="34"/>
                  </a:lnTo>
                  <a:lnTo>
                    <a:pt x="474" y="27"/>
                  </a:lnTo>
                  <a:lnTo>
                    <a:pt x="458" y="21"/>
                  </a:lnTo>
                  <a:lnTo>
                    <a:pt x="442" y="15"/>
                  </a:lnTo>
                  <a:lnTo>
                    <a:pt x="426" y="11"/>
                  </a:lnTo>
                  <a:lnTo>
                    <a:pt x="409" y="7"/>
                  </a:lnTo>
                  <a:lnTo>
                    <a:pt x="393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23" y="0"/>
                  </a:lnTo>
                  <a:lnTo>
                    <a:pt x="305" y="2"/>
                  </a:lnTo>
                  <a:lnTo>
                    <a:pt x="289" y="5"/>
                  </a:lnTo>
                  <a:lnTo>
                    <a:pt x="272" y="7"/>
                  </a:lnTo>
                  <a:lnTo>
                    <a:pt x="256" y="11"/>
                  </a:lnTo>
                  <a:lnTo>
                    <a:pt x="239" y="15"/>
                  </a:lnTo>
                  <a:lnTo>
                    <a:pt x="223" y="21"/>
                  </a:lnTo>
                  <a:lnTo>
                    <a:pt x="208" y="27"/>
                  </a:lnTo>
                  <a:lnTo>
                    <a:pt x="193" y="34"/>
                  </a:lnTo>
                  <a:lnTo>
                    <a:pt x="178" y="41"/>
                  </a:lnTo>
                  <a:lnTo>
                    <a:pt x="164" y="50"/>
                  </a:lnTo>
                  <a:lnTo>
                    <a:pt x="150" y="59"/>
                  </a:lnTo>
                  <a:lnTo>
                    <a:pt x="137" y="68"/>
                  </a:lnTo>
                  <a:lnTo>
                    <a:pt x="124" y="79"/>
                  </a:lnTo>
                  <a:lnTo>
                    <a:pt x="111" y="90"/>
                  </a:lnTo>
                  <a:lnTo>
                    <a:pt x="99" y="101"/>
                  </a:lnTo>
                  <a:lnTo>
                    <a:pt x="88" y="113"/>
                  </a:lnTo>
                  <a:lnTo>
                    <a:pt x="77" y="125"/>
                  </a:lnTo>
                  <a:lnTo>
                    <a:pt x="67" y="138"/>
                  </a:lnTo>
                  <a:lnTo>
                    <a:pt x="58" y="151"/>
                  </a:lnTo>
                  <a:lnTo>
                    <a:pt x="48" y="165"/>
                  </a:lnTo>
                  <a:lnTo>
                    <a:pt x="41" y="179"/>
                  </a:lnTo>
                  <a:lnTo>
                    <a:pt x="33" y="195"/>
                  </a:lnTo>
                  <a:lnTo>
                    <a:pt x="25" y="210"/>
                  </a:lnTo>
                  <a:lnTo>
                    <a:pt x="20" y="225"/>
                  </a:lnTo>
                  <a:lnTo>
                    <a:pt x="15" y="241"/>
                  </a:lnTo>
                  <a:lnTo>
                    <a:pt x="9" y="257"/>
                  </a:lnTo>
                  <a:lnTo>
                    <a:pt x="6" y="275"/>
                  </a:lnTo>
                  <a:lnTo>
                    <a:pt x="3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0" y="361"/>
                  </a:lnTo>
                  <a:lnTo>
                    <a:pt x="1" y="378"/>
                  </a:lnTo>
                  <a:lnTo>
                    <a:pt x="3" y="395"/>
                  </a:lnTo>
                  <a:lnTo>
                    <a:pt x="6" y="412"/>
                  </a:lnTo>
                  <a:lnTo>
                    <a:pt x="9" y="429"/>
                  </a:lnTo>
                  <a:lnTo>
                    <a:pt x="15" y="445"/>
                  </a:lnTo>
                  <a:lnTo>
                    <a:pt x="20" y="460"/>
                  </a:lnTo>
                  <a:lnTo>
                    <a:pt x="25" y="476"/>
                  </a:lnTo>
                  <a:lnTo>
                    <a:pt x="33" y="492"/>
                  </a:lnTo>
                  <a:lnTo>
                    <a:pt x="41" y="506"/>
                  </a:lnTo>
                  <a:lnTo>
                    <a:pt x="48" y="521"/>
                  </a:lnTo>
                  <a:lnTo>
                    <a:pt x="58" y="535"/>
                  </a:lnTo>
                  <a:lnTo>
                    <a:pt x="67" y="548"/>
                  </a:lnTo>
                  <a:lnTo>
                    <a:pt x="77" y="561"/>
                  </a:lnTo>
                  <a:lnTo>
                    <a:pt x="88" y="574"/>
                  </a:lnTo>
                  <a:lnTo>
                    <a:pt x="99" y="586"/>
                  </a:lnTo>
                  <a:lnTo>
                    <a:pt x="111" y="596"/>
                  </a:lnTo>
                  <a:lnTo>
                    <a:pt x="124" y="607"/>
                  </a:lnTo>
                  <a:lnTo>
                    <a:pt x="137" y="618"/>
                  </a:lnTo>
                  <a:lnTo>
                    <a:pt x="150" y="627"/>
                  </a:lnTo>
                  <a:lnTo>
                    <a:pt x="164" y="636"/>
                  </a:lnTo>
                  <a:lnTo>
                    <a:pt x="178" y="644"/>
                  </a:lnTo>
                  <a:lnTo>
                    <a:pt x="193" y="651"/>
                  </a:lnTo>
                  <a:lnTo>
                    <a:pt x="208" y="659"/>
                  </a:lnTo>
                  <a:lnTo>
                    <a:pt x="223" y="665"/>
                  </a:lnTo>
                  <a:lnTo>
                    <a:pt x="239" y="671"/>
                  </a:lnTo>
                  <a:lnTo>
                    <a:pt x="256" y="675"/>
                  </a:lnTo>
                  <a:lnTo>
                    <a:pt x="272" y="678"/>
                  </a:lnTo>
                  <a:lnTo>
                    <a:pt x="289" y="682"/>
                  </a:lnTo>
                  <a:lnTo>
                    <a:pt x="305" y="684"/>
                  </a:lnTo>
                  <a:lnTo>
                    <a:pt x="323" y="685"/>
                  </a:lnTo>
                  <a:lnTo>
                    <a:pt x="341" y="6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9" name="Freeform 826"/>
            <p:cNvSpPr>
              <a:spLocks noEditPoints="1"/>
            </p:cNvSpPr>
            <p:nvPr/>
          </p:nvSpPr>
          <p:spPr bwMode="auto">
            <a:xfrm>
              <a:off x="2800" y="1788"/>
              <a:ext cx="140" cy="145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354" y="686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6"/>
                  </a:lnTo>
                  <a:lnTo>
                    <a:pt x="525" y="638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5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8"/>
                  </a:lnTo>
                  <a:lnTo>
                    <a:pt x="579" y="629"/>
                  </a:lnTo>
                  <a:lnTo>
                    <a:pt x="564" y="640"/>
                  </a:lnTo>
                  <a:lnTo>
                    <a:pt x="552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7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8" y="706"/>
                  </a:lnTo>
                  <a:lnTo>
                    <a:pt x="390" y="708"/>
                  </a:lnTo>
                  <a:lnTo>
                    <a:pt x="372" y="710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2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5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7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5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4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7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5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5" y="73"/>
                  </a:lnTo>
                  <a:lnTo>
                    <a:pt x="510" y="64"/>
                  </a:lnTo>
                  <a:lnTo>
                    <a:pt x="496" y="58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2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90" y="1"/>
                  </a:lnTo>
                  <a:lnTo>
                    <a:pt x="408" y="5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7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7" y="35"/>
                  </a:lnTo>
                  <a:lnTo>
                    <a:pt x="522" y="44"/>
                  </a:lnTo>
                  <a:lnTo>
                    <a:pt x="536" y="51"/>
                  </a:lnTo>
                  <a:lnTo>
                    <a:pt x="552" y="61"/>
                  </a:lnTo>
                  <a:lnTo>
                    <a:pt x="564" y="71"/>
                  </a:lnTo>
                  <a:lnTo>
                    <a:pt x="579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2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8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7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9" y="81"/>
                  </a:lnTo>
                  <a:lnTo>
                    <a:pt x="142" y="71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4"/>
                  </a:lnTo>
                  <a:lnTo>
                    <a:pt x="201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7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5"/>
                  </a:lnTo>
                  <a:lnTo>
                    <a:pt x="317" y="1"/>
                  </a:lnTo>
                  <a:lnTo>
                    <a:pt x="336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90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40" y="257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6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4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30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6" y="389"/>
                  </a:lnTo>
                  <a:lnTo>
                    <a:pt x="28" y="405"/>
                  </a:lnTo>
                  <a:lnTo>
                    <a:pt x="31" y="422"/>
                  </a:lnTo>
                  <a:lnTo>
                    <a:pt x="34" y="438"/>
                  </a:lnTo>
                  <a:lnTo>
                    <a:pt x="40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90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7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7" y="620"/>
                  </a:lnTo>
                  <a:lnTo>
                    <a:pt x="169" y="629"/>
                  </a:lnTo>
                  <a:lnTo>
                    <a:pt x="183" y="638"/>
                  </a:lnTo>
                  <a:lnTo>
                    <a:pt x="197" y="646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6"/>
                  </a:lnTo>
                  <a:lnTo>
                    <a:pt x="354" y="710"/>
                  </a:lnTo>
                  <a:lnTo>
                    <a:pt x="336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1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9" y="629"/>
                  </a:lnTo>
                  <a:lnTo>
                    <a:pt x="116" y="618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0" name="Freeform 827"/>
            <p:cNvSpPr>
              <a:spLocks/>
            </p:cNvSpPr>
            <p:nvPr/>
          </p:nvSpPr>
          <p:spPr bwMode="auto">
            <a:xfrm>
              <a:off x="2820" y="1803"/>
              <a:ext cx="101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1" name="Freeform 828"/>
            <p:cNvSpPr>
              <a:spLocks noEditPoints="1"/>
            </p:cNvSpPr>
            <p:nvPr/>
          </p:nvSpPr>
          <p:spPr bwMode="auto">
            <a:xfrm>
              <a:off x="2820" y="1803"/>
              <a:ext cx="101" cy="89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9"/>
                  </a:moveTo>
                  <a:lnTo>
                    <a:pt x="22" y="445"/>
                  </a:lnTo>
                  <a:lnTo>
                    <a:pt x="1" y="433"/>
                  </a:lnTo>
                  <a:lnTo>
                    <a:pt x="243" y="7"/>
                  </a:lnTo>
                  <a:lnTo>
                    <a:pt x="264" y="19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6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6"/>
                  </a:lnTo>
                  <a:lnTo>
                    <a:pt x="1" y="433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3"/>
                  </a:moveTo>
                  <a:lnTo>
                    <a:pt x="505" y="436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3"/>
                  </a:lnTo>
                  <a:close/>
                  <a:moveTo>
                    <a:pt x="482" y="445"/>
                  </a:moveTo>
                  <a:lnTo>
                    <a:pt x="243" y="19"/>
                  </a:lnTo>
                  <a:lnTo>
                    <a:pt x="264" y="7"/>
                  </a:lnTo>
                  <a:lnTo>
                    <a:pt x="504" y="433"/>
                  </a:lnTo>
                  <a:lnTo>
                    <a:pt x="482" y="445"/>
                  </a:lnTo>
                  <a:close/>
                  <a:moveTo>
                    <a:pt x="243" y="7"/>
                  </a:moveTo>
                  <a:lnTo>
                    <a:pt x="245" y="4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4"/>
                  </a:lnTo>
                  <a:lnTo>
                    <a:pt x="264" y="7"/>
                  </a:lnTo>
                  <a:lnTo>
                    <a:pt x="253" y="12"/>
                  </a:lnTo>
                  <a:lnTo>
                    <a:pt x="243" y="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2" name="Freeform 829"/>
            <p:cNvSpPr>
              <a:spLocks/>
            </p:cNvSpPr>
            <p:nvPr/>
          </p:nvSpPr>
          <p:spPr bwMode="auto">
            <a:xfrm>
              <a:off x="2610" y="1672"/>
              <a:ext cx="136" cy="67"/>
            </a:xfrm>
            <a:custGeom>
              <a:avLst/>
              <a:gdLst>
                <a:gd name="T0" fmla="*/ 0 w 672"/>
                <a:gd name="T1" fmla="*/ 8 h 334"/>
                <a:gd name="T2" fmla="*/ 10 w 672"/>
                <a:gd name="T3" fmla="*/ 0 h 334"/>
                <a:gd name="T4" fmla="*/ 27 w 672"/>
                <a:gd name="T5" fmla="*/ 5 h 334"/>
                <a:gd name="T6" fmla="*/ 20 w 672"/>
                <a:gd name="T7" fmla="*/ 13 h 334"/>
                <a:gd name="T8" fmla="*/ 0 w 672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334"/>
                <a:gd name="T17" fmla="*/ 672 w 672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334">
                  <a:moveTo>
                    <a:pt x="0" y="205"/>
                  </a:moveTo>
                  <a:lnTo>
                    <a:pt x="249" y="0"/>
                  </a:lnTo>
                  <a:lnTo>
                    <a:pt x="672" y="117"/>
                  </a:lnTo>
                  <a:lnTo>
                    <a:pt x="505" y="33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3" name="Freeform 830"/>
            <p:cNvSpPr>
              <a:spLocks noEditPoints="1"/>
            </p:cNvSpPr>
            <p:nvPr/>
          </p:nvSpPr>
          <p:spPr bwMode="auto">
            <a:xfrm>
              <a:off x="2602" y="1669"/>
              <a:ext cx="144" cy="71"/>
            </a:xfrm>
            <a:custGeom>
              <a:avLst/>
              <a:gdLst>
                <a:gd name="T0" fmla="*/ 0 w 697"/>
                <a:gd name="T1" fmla="*/ 8 h 358"/>
                <a:gd name="T2" fmla="*/ 10 w 697"/>
                <a:gd name="T3" fmla="*/ 0 h 358"/>
                <a:gd name="T4" fmla="*/ 11 w 697"/>
                <a:gd name="T5" fmla="*/ 1 h 358"/>
                <a:gd name="T6" fmla="*/ 1 w 697"/>
                <a:gd name="T7" fmla="*/ 9 h 358"/>
                <a:gd name="T8" fmla="*/ 0 w 697"/>
                <a:gd name="T9" fmla="*/ 8 h 358"/>
                <a:gd name="T10" fmla="*/ 10 w 697"/>
                <a:gd name="T11" fmla="*/ 0 h 358"/>
                <a:gd name="T12" fmla="*/ 10 w 697"/>
                <a:gd name="T13" fmla="*/ 0 h 358"/>
                <a:gd name="T14" fmla="*/ 11 w 697"/>
                <a:gd name="T15" fmla="*/ 0 h 358"/>
                <a:gd name="T16" fmla="*/ 10 w 697"/>
                <a:gd name="T17" fmla="*/ 0 h 358"/>
                <a:gd name="T18" fmla="*/ 10 w 697"/>
                <a:gd name="T19" fmla="*/ 0 h 358"/>
                <a:gd name="T20" fmla="*/ 11 w 697"/>
                <a:gd name="T21" fmla="*/ 0 h 358"/>
                <a:gd name="T22" fmla="*/ 27 w 697"/>
                <a:gd name="T23" fmla="*/ 5 h 358"/>
                <a:gd name="T24" fmla="*/ 27 w 697"/>
                <a:gd name="T25" fmla="*/ 6 h 358"/>
                <a:gd name="T26" fmla="*/ 10 w 697"/>
                <a:gd name="T27" fmla="*/ 1 h 358"/>
                <a:gd name="T28" fmla="*/ 11 w 697"/>
                <a:gd name="T29" fmla="*/ 0 h 358"/>
                <a:gd name="T30" fmla="*/ 27 w 697"/>
                <a:gd name="T31" fmla="*/ 5 h 358"/>
                <a:gd name="T32" fmla="*/ 28 w 697"/>
                <a:gd name="T33" fmla="*/ 5 h 358"/>
                <a:gd name="T34" fmla="*/ 28 w 697"/>
                <a:gd name="T35" fmla="*/ 5 h 358"/>
                <a:gd name="T36" fmla="*/ 28 w 697"/>
                <a:gd name="T37" fmla="*/ 5 h 358"/>
                <a:gd name="T38" fmla="*/ 28 w 697"/>
                <a:gd name="T39" fmla="*/ 5 h 358"/>
                <a:gd name="T40" fmla="*/ 28 w 697"/>
                <a:gd name="T41" fmla="*/ 5 h 358"/>
                <a:gd name="T42" fmla="*/ 28 w 697"/>
                <a:gd name="T43" fmla="*/ 5 h 358"/>
                <a:gd name="T44" fmla="*/ 28 w 697"/>
                <a:gd name="T45" fmla="*/ 5 h 358"/>
                <a:gd name="T46" fmla="*/ 28 w 697"/>
                <a:gd name="T47" fmla="*/ 5 h 358"/>
                <a:gd name="T48" fmla="*/ 27 w 697"/>
                <a:gd name="T49" fmla="*/ 5 h 358"/>
                <a:gd name="T50" fmla="*/ 27 w 697"/>
                <a:gd name="T51" fmla="*/ 5 h 358"/>
                <a:gd name="T52" fmla="*/ 28 w 697"/>
                <a:gd name="T53" fmla="*/ 5 h 358"/>
                <a:gd name="T54" fmla="*/ 21 w 697"/>
                <a:gd name="T55" fmla="*/ 14 h 358"/>
                <a:gd name="T56" fmla="*/ 20 w 697"/>
                <a:gd name="T57" fmla="*/ 13 h 358"/>
                <a:gd name="T58" fmla="*/ 27 w 697"/>
                <a:gd name="T59" fmla="*/ 5 h 358"/>
                <a:gd name="T60" fmla="*/ 28 w 697"/>
                <a:gd name="T61" fmla="*/ 5 h 358"/>
                <a:gd name="T62" fmla="*/ 21 w 697"/>
                <a:gd name="T63" fmla="*/ 14 h 358"/>
                <a:gd name="T64" fmla="*/ 21 w 697"/>
                <a:gd name="T65" fmla="*/ 14 h 358"/>
                <a:gd name="T66" fmla="*/ 21 w 697"/>
                <a:gd name="T67" fmla="*/ 14 h 358"/>
                <a:gd name="T68" fmla="*/ 21 w 697"/>
                <a:gd name="T69" fmla="*/ 14 h 358"/>
                <a:gd name="T70" fmla="*/ 21 w 697"/>
                <a:gd name="T71" fmla="*/ 14 h 358"/>
                <a:gd name="T72" fmla="*/ 21 w 697"/>
                <a:gd name="T73" fmla="*/ 14 h 358"/>
                <a:gd name="T74" fmla="*/ 21 w 697"/>
                <a:gd name="T75" fmla="*/ 14 h 358"/>
                <a:gd name="T76" fmla="*/ 21 w 697"/>
                <a:gd name="T77" fmla="*/ 14 h 358"/>
                <a:gd name="T78" fmla="*/ 0 w 697"/>
                <a:gd name="T79" fmla="*/ 9 h 358"/>
                <a:gd name="T80" fmla="*/ 1 w 697"/>
                <a:gd name="T81" fmla="*/ 8 h 358"/>
                <a:gd name="T82" fmla="*/ 21 w 697"/>
                <a:gd name="T83" fmla="*/ 13 h 358"/>
                <a:gd name="T84" fmla="*/ 21 w 697"/>
                <a:gd name="T85" fmla="*/ 14 h 358"/>
                <a:gd name="T86" fmla="*/ 0 w 697"/>
                <a:gd name="T87" fmla="*/ 9 h 358"/>
                <a:gd name="T88" fmla="*/ 0 w 697"/>
                <a:gd name="T89" fmla="*/ 9 h 358"/>
                <a:gd name="T90" fmla="*/ 0 w 697"/>
                <a:gd name="T91" fmla="*/ 9 h 358"/>
                <a:gd name="T92" fmla="*/ 0 w 697"/>
                <a:gd name="T93" fmla="*/ 9 h 358"/>
                <a:gd name="T94" fmla="*/ 0 w 697"/>
                <a:gd name="T95" fmla="*/ 9 h 358"/>
                <a:gd name="T96" fmla="*/ 0 w 697"/>
                <a:gd name="T97" fmla="*/ 9 h 358"/>
                <a:gd name="T98" fmla="*/ 0 w 697"/>
                <a:gd name="T99" fmla="*/ 8 h 358"/>
                <a:gd name="T100" fmla="*/ 0 w 697"/>
                <a:gd name="T101" fmla="*/ 8 h 358"/>
                <a:gd name="T102" fmla="*/ 0 w 697"/>
                <a:gd name="T103" fmla="*/ 8 h 358"/>
                <a:gd name="T104" fmla="*/ 0 w 697"/>
                <a:gd name="T105" fmla="*/ 9 h 358"/>
                <a:gd name="T106" fmla="*/ 0 w 697"/>
                <a:gd name="T107" fmla="*/ 9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5" y="208"/>
                  </a:moveTo>
                  <a:lnTo>
                    <a:pt x="253" y="2"/>
                  </a:lnTo>
                  <a:lnTo>
                    <a:pt x="268" y="21"/>
                  </a:lnTo>
                  <a:lnTo>
                    <a:pt x="20" y="227"/>
                  </a:lnTo>
                  <a:lnTo>
                    <a:pt x="5" y="208"/>
                  </a:lnTo>
                  <a:close/>
                  <a:moveTo>
                    <a:pt x="253" y="2"/>
                  </a:moveTo>
                  <a:lnTo>
                    <a:pt x="259" y="0"/>
                  </a:lnTo>
                  <a:lnTo>
                    <a:pt x="264" y="0"/>
                  </a:lnTo>
                  <a:lnTo>
                    <a:pt x="261" y="12"/>
                  </a:lnTo>
                  <a:lnTo>
                    <a:pt x="253" y="2"/>
                  </a:lnTo>
                  <a:close/>
                  <a:moveTo>
                    <a:pt x="264" y="0"/>
                  </a:moveTo>
                  <a:lnTo>
                    <a:pt x="687" y="117"/>
                  </a:lnTo>
                  <a:lnTo>
                    <a:pt x="681" y="141"/>
                  </a:lnTo>
                  <a:lnTo>
                    <a:pt x="258" y="24"/>
                  </a:lnTo>
                  <a:lnTo>
                    <a:pt x="264" y="0"/>
                  </a:lnTo>
                  <a:close/>
                  <a:moveTo>
                    <a:pt x="687" y="117"/>
                  </a:moveTo>
                  <a:lnTo>
                    <a:pt x="691" y="118"/>
                  </a:lnTo>
                  <a:lnTo>
                    <a:pt x="693" y="120"/>
                  </a:lnTo>
                  <a:lnTo>
                    <a:pt x="695" y="122"/>
                  </a:lnTo>
                  <a:lnTo>
                    <a:pt x="696" y="124"/>
                  </a:lnTo>
                  <a:lnTo>
                    <a:pt x="697" y="128"/>
                  </a:lnTo>
                  <a:lnTo>
                    <a:pt x="696" y="131"/>
                  </a:lnTo>
                  <a:lnTo>
                    <a:pt x="696" y="133"/>
                  </a:lnTo>
                  <a:lnTo>
                    <a:pt x="694" y="136"/>
                  </a:lnTo>
                  <a:lnTo>
                    <a:pt x="684" y="129"/>
                  </a:lnTo>
                  <a:lnTo>
                    <a:pt x="687" y="117"/>
                  </a:lnTo>
                  <a:close/>
                  <a:moveTo>
                    <a:pt x="694" y="136"/>
                  </a:moveTo>
                  <a:lnTo>
                    <a:pt x="526" y="353"/>
                  </a:lnTo>
                  <a:lnTo>
                    <a:pt x="507" y="338"/>
                  </a:lnTo>
                  <a:lnTo>
                    <a:pt x="674" y="121"/>
                  </a:lnTo>
                  <a:lnTo>
                    <a:pt x="694" y="136"/>
                  </a:lnTo>
                  <a:close/>
                  <a:moveTo>
                    <a:pt x="526" y="353"/>
                  </a:moveTo>
                  <a:lnTo>
                    <a:pt x="523" y="354"/>
                  </a:lnTo>
                  <a:lnTo>
                    <a:pt x="520" y="357"/>
                  </a:lnTo>
                  <a:lnTo>
                    <a:pt x="517" y="358"/>
                  </a:lnTo>
                  <a:lnTo>
                    <a:pt x="514" y="358"/>
                  </a:lnTo>
                  <a:lnTo>
                    <a:pt x="517" y="346"/>
                  </a:lnTo>
                  <a:lnTo>
                    <a:pt x="526" y="353"/>
                  </a:lnTo>
                  <a:close/>
                  <a:moveTo>
                    <a:pt x="514" y="358"/>
                  </a:moveTo>
                  <a:lnTo>
                    <a:pt x="9" y="229"/>
                  </a:lnTo>
                  <a:lnTo>
                    <a:pt x="16" y="205"/>
                  </a:lnTo>
                  <a:lnTo>
                    <a:pt x="519" y="334"/>
                  </a:lnTo>
                  <a:lnTo>
                    <a:pt x="514" y="358"/>
                  </a:lnTo>
                  <a:close/>
                  <a:moveTo>
                    <a:pt x="9" y="229"/>
                  </a:moveTo>
                  <a:lnTo>
                    <a:pt x="6" y="228"/>
                  </a:lnTo>
                  <a:lnTo>
                    <a:pt x="4" y="226"/>
                  </a:lnTo>
                  <a:lnTo>
                    <a:pt x="2" y="224"/>
                  </a:lnTo>
                  <a:lnTo>
                    <a:pt x="0" y="221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3" y="211"/>
                  </a:lnTo>
                  <a:lnTo>
                    <a:pt x="5" y="208"/>
                  </a:lnTo>
                  <a:lnTo>
                    <a:pt x="12" y="217"/>
                  </a:lnTo>
                  <a:lnTo>
                    <a:pt x="9" y="2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4" name="Freeform 831"/>
            <p:cNvSpPr>
              <a:spLocks/>
            </p:cNvSpPr>
            <p:nvPr/>
          </p:nvSpPr>
          <p:spPr bwMode="auto">
            <a:xfrm>
              <a:off x="2979" y="1672"/>
              <a:ext cx="136" cy="67"/>
            </a:xfrm>
            <a:custGeom>
              <a:avLst/>
              <a:gdLst>
                <a:gd name="T0" fmla="*/ 27 w 673"/>
                <a:gd name="T1" fmla="*/ 8 h 334"/>
                <a:gd name="T2" fmla="*/ 17 w 673"/>
                <a:gd name="T3" fmla="*/ 0 h 334"/>
                <a:gd name="T4" fmla="*/ 0 w 673"/>
                <a:gd name="T5" fmla="*/ 5 h 334"/>
                <a:gd name="T6" fmla="*/ 7 w 673"/>
                <a:gd name="T7" fmla="*/ 13 h 334"/>
                <a:gd name="T8" fmla="*/ 27 w 673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3"/>
                <a:gd name="T16" fmla="*/ 0 h 334"/>
                <a:gd name="T17" fmla="*/ 673 w 673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3" h="334">
                  <a:moveTo>
                    <a:pt x="673" y="205"/>
                  </a:moveTo>
                  <a:lnTo>
                    <a:pt x="424" y="0"/>
                  </a:lnTo>
                  <a:lnTo>
                    <a:pt x="0" y="117"/>
                  </a:lnTo>
                  <a:lnTo>
                    <a:pt x="168" y="334"/>
                  </a:lnTo>
                  <a:lnTo>
                    <a:pt x="673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5" name="Freeform 832"/>
            <p:cNvSpPr>
              <a:spLocks noEditPoints="1"/>
            </p:cNvSpPr>
            <p:nvPr/>
          </p:nvSpPr>
          <p:spPr bwMode="auto">
            <a:xfrm>
              <a:off x="2975" y="1669"/>
              <a:ext cx="140" cy="71"/>
            </a:xfrm>
            <a:custGeom>
              <a:avLst/>
              <a:gdLst>
                <a:gd name="T0" fmla="*/ 27 w 697"/>
                <a:gd name="T1" fmla="*/ 9 h 358"/>
                <a:gd name="T2" fmla="*/ 17 w 697"/>
                <a:gd name="T3" fmla="*/ 1 h 358"/>
                <a:gd name="T4" fmla="*/ 18 w 697"/>
                <a:gd name="T5" fmla="*/ 0 h 358"/>
                <a:gd name="T6" fmla="*/ 28 w 697"/>
                <a:gd name="T7" fmla="*/ 8 h 358"/>
                <a:gd name="T8" fmla="*/ 27 w 697"/>
                <a:gd name="T9" fmla="*/ 9 h 358"/>
                <a:gd name="T10" fmla="*/ 17 w 697"/>
                <a:gd name="T11" fmla="*/ 0 h 358"/>
                <a:gd name="T12" fmla="*/ 17 w 697"/>
                <a:gd name="T13" fmla="*/ 0 h 358"/>
                <a:gd name="T14" fmla="*/ 18 w 697"/>
                <a:gd name="T15" fmla="*/ 0 h 358"/>
                <a:gd name="T16" fmla="*/ 17 w 697"/>
                <a:gd name="T17" fmla="*/ 0 h 358"/>
                <a:gd name="T18" fmla="*/ 17 w 697"/>
                <a:gd name="T19" fmla="*/ 0 h 358"/>
                <a:gd name="T20" fmla="*/ 18 w 697"/>
                <a:gd name="T21" fmla="*/ 1 h 358"/>
                <a:gd name="T22" fmla="*/ 1 w 697"/>
                <a:gd name="T23" fmla="*/ 6 h 358"/>
                <a:gd name="T24" fmla="*/ 0 w 697"/>
                <a:gd name="T25" fmla="*/ 5 h 358"/>
                <a:gd name="T26" fmla="*/ 17 w 697"/>
                <a:gd name="T27" fmla="*/ 0 h 358"/>
                <a:gd name="T28" fmla="*/ 18 w 697"/>
                <a:gd name="T29" fmla="*/ 1 h 358"/>
                <a:gd name="T30" fmla="*/ 0 w 697"/>
                <a:gd name="T31" fmla="*/ 5 h 358"/>
                <a:gd name="T32" fmla="*/ 0 w 697"/>
                <a:gd name="T33" fmla="*/ 5 h 358"/>
                <a:gd name="T34" fmla="*/ 0 w 697"/>
                <a:gd name="T35" fmla="*/ 5 h 358"/>
                <a:gd name="T36" fmla="*/ 0 w 697"/>
                <a:gd name="T37" fmla="*/ 5 h 358"/>
                <a:gd name="T38" fmla="*/ 0 w 697"/>
                <a:gd name="T39" fmla="*/ 5 h 358"/>
                <a:gd name="T40" fmla="*/ 0 w 697"/>
                <a:gd name="T41" fmla="*/ 5 h 358"/>
                <a:gd name="T42" fmla="*/ 0 w 697"/>
                <a:gd name="T43" fmla="*/ 5 h 358"/>
                <a:gd name="T44" fmla="*/ 0 w 697"/>
                <a:gd name="T45" fmla="*/ 5 h 358"/>
                <a:gd name="T46" fmla="*/ 0 w 697"/>
                <a:gd name="T47" fmla="*/ 5 h 358"/>
                <a:gd name="T48" fmla="*/ 0 w 697"/>
                <a:gd name="T49" fmla="*/ 5 h 358"/>
                <a:gd name="T50" fmla="*/ 0 w 697"/>
                <a:gd name="T51" fmla="*/ 5 h 358"/>
                <a:gd name="T52" fmla="*/ 1 w 697"/>
                <a:gd name="T53" fmla="*/ 5 h 358"/>
                <a:gd name="T54" fmla="*/ 8 w 697"/>
                <a:gd name="T55" fmla="*/ 13 h 358"/>
                <a:gd name="T56" fmla="*/ 7 w 697"/>
                <a:gd name="T57" fmla="*/ 14 h 358"/>
                <a:gd name="T58" fmla="*/ 0 w 697"/>
                <a:gd name="T59" fmla="*/ 5 h 358"/>
                <a:gd name="T60" fmla="*/ 1 w 697"/>
                <a:gd name="T61" fmla="*/ 5 h 358"/>
                <a:gd name="T62" fmla="*/ 7 w 697"/>
                <a:gd name="T63" fmla="*/ 14 h 358"/>
                <a:gd name="T64" fmla="*/ 7 w 697"/>
                <a:gd name="T65" fmla="*/ 14 h 358"/>
                <a:gd name="T66" fmla="*/ 7 w 697"/>
                <a:gd name="T67" fmla="*/ 14 h 358"/>
                <a:gd name="T68" fmla="*/ 7 w 697"/>
                <a:gd name="T69" fmla="*/ 14 h 358"/>
                <a:gd name="T70" fmla="*/ 7 w 697"/>
                <a:gd name="T71" fmla="*/ 14 h 358"/>
                <a:gd name="T72" fmla="*/ 7 w 697"/>
                <a:gd name="T73" fmla="*/ 14 h 358"/>
                <a:gd name="T74" fmla="*/ 7 w 697"/>
                <a:gd name="T75" fmla="*/ 14 h 358"/>
                <a:gd name="T76" fmla="*/ 7 w 697"/>
                <a:gd name="T77" fmla="*/ 13 h 358"/>
                <a:gd name="T78" fmla="*/ 27 w 697"/>
                <a:gd name="T79" fmla="*/ 8 h 358"/>
                <a:gd name="T80" fmla="*/ 27 w 697"/>
                <a:gd name="T81" fmla="*/ 9 h 358"/>
                <a:gd name="T82" fmla="*/ 7 w 697"/>
                <a:gd name="T83" fmla="*/ 14 h 358"/>
                <a:gd name="T84" fmla="*/ 7 w 697"/>
                <a:gd name="T85" fmla="*/ 13 h 358"/>
                <a:gd name="T86" fmla="*/ 28 w 697"/>
                <a:gd name="T87" fmla="*/ 8 h 358"/>
                <a:gd name="T88" fmla="*/ 28 w 697"/>
                <a:gd name="T89" fmla="*/ 8 h 358"/>
                <a:gd name="T90" fmla="*/ 28 w 697"/>
                <a:gd name="T91" fmla="*/ 8 h 358"/>
                <a:gd name="T92" fmla="*/ 28 w 697"/>
                <a:gd name="T93" fmla="*/ 9 h 358"/>
                <a:gd name="T94" fmla="*/ 28 w 697"/>
                <a:gd name="T95" fmla="*/ 9 h 358"/>
                <a:gd name="T96" fmla="*/ 28 w 697"/>
                <a:gd name="T97" fmla="*/ 9 h 358"/>
                <a:gd name="T98" fmla="*/ 28 w 697"/>
                <a:gd name="T99" fmla="*/ 9 h 358"/>
                <a:gd name="T100" fmla="*/ 28 w 697"/>
                <a:gd name="T101" fmla="*/ 9 h 358"/>
                <a:gd name="T102" fmla="*/ 27 w 697"/>
                <a:gd name="T103" fmla="*/ 9 h 358"/>
                <a:gd name="T104" fmla="*/ 27 w 697"/>
                <a:gd name="T105" fmla="*/ 9 h 358"/>
                <a:gd name="T106" fmla="*/ 28 w 697"/>
                <a:gd name="T107" fmla="*/ 8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677" y="227"/>
                  </a:moveTo>
                  <a:lnTo>
                    <a:pt x="428" y="21"/>
                  </a:lnTo>
                  <a:lnTo>
                    <a:pt x="444" y="2"/>
                  </a:lnTo>
                  <a:lnTo>
                    <a:pt x="692" y="208"/>
                  </a:lnTo>
                  <a:lnTo>
                    <a:pt x="677" y="227"/>
                  </a:lnTo>
                  <a:close/>
                  <a:moveTo>
                    <a:pt x="433" y="0"/>
                  </a:moveTo>
                  <a:lnTo>
                    <a:pt x="438" y="0"/>
                  </a:lnTo>
                  <a:lnTo>
                    <a:pt x="444" y="2"/>
                  </a:lnTo>
                  <a:lnTo>
                    <a:pt x="436" y="12"/>
                  </a:lnTo>
                  <a:lnTo>
                    <a:pt x="433" y="0"/>
                  </a:lnTo>
                  <a:close/>
                  <a:moveTo>
                    <a:pt x="440" y="24"/>
                  </a:moveTo>
                  <a:lnTo>
                    <a:pt x="15" y="141"/>
                  </a:lnTo>
                  <a:lnTo>
                    <a:pt x="9" y="117"/>
                  </a:lnTo>
                  <a:lnTo>
                    <a:pt x="433" y="0"/>
                  </a:lnTo>
                  <a:lnTo>
                    <a:pt x="440" y="24"/>
                  </a:lnTo>
                  <a:close/>
                  <a:moveTo>
                    <a:pt x="2" y="136"/>
                  </a:moveTo>
                  <a:lnTo>
                    <a:pt x="1" y="133"/>
                  </a:lnTo>
                  <a:lnTo>
                    <a:pt x="0" y="131"/>
                  </a:lnTo>
                  <a:lnTo>
                    <a:pt x="0" y="128"/>
                  </a:lnTo>
                  <a:lnTo>
                    <a:pt x="1" y="124"/>
                  </a:lnTo>
                  <a:lnTo>
                    <a:pt x="2" y="122"/>
                  </a:lnTo>
                  <a:lnTo>
                    <a:pt x="3" y="120"/>
                  </a:lnTo>
                  <a:lnTo>
                    <a:pt x="6" y="118"/>
                  </a:lnTo>
                  <a:lnTo>
                    <a:pt x="9" y="117"/>
                  </a:lnTo>
                  <a:lnTo>
                    <a:pt x="12" y="129"/>
                  </a:lnTo>
                  <a:lnTo>
                    <a:pt x="2" y="136"/>
                  </a:lnTo>
                  <a:close/>
                  <a:moveTo>
                    <a:pt x="22" y="121"/>
                  </a:moveTo>
                  <a:lnTo>
                    <a:pt x="190" y="338"/>
                  </a:lnTo>
                  <a:lnTo>
                    <a:pt x="171" y="353"/>
                  </a:lnTo>
                  <a:lnTo>
                    <a:pt x="2" y="136"/>
                  </a:lnTo>
                  <a:lnTo>
                    <a:pt x="22" y="121"/>
                  </a:lnTo>
                  <a:close/>
                  <a:moveTo>
                    <a:pt x="184" y="358"/>
                  </a:moveTo>
                  <a:lnTo>
                    <a:pt x="180" y="358"/>
                  </a:lnTo>
                  <a:lnTo>
                    <a:pt x="176" y="357"/>
                  </a:lnTo>
                  <a:lnTo>
                    <a:pt x="173" y="354"/>
                  </a:lnTo>
                  <a:lnTo>
                    <a:pt x="171" y="353"/>
                  </a:lnTo>
                  <a:lnTo>
                    <a:pt x="180" y="346"/>
                  </a:lnTo>
                  <a:lnTo>
                    <a:pt x="184" y="358"/>
                  </a:lnTo>
                  <a:close/>
                  <a:moveTo>
                    <a:pt x="177" y="334"/>
                  </a:moveTo>
                  <a:lnTo>
                    <a:pt x="681" y="205"/>
                  </a:lnTo>
                  <a:lnTo>
                    <a:pt x="687" y="229"/>
                  </a:lnTo>
                  <a:lnTo>
                    <a:pt x="184" y="358"/>
                  </a:lnTo>
                  <a:lnTo>
                    <a:pt x="177" y="334"/>
                  </a:lnTo>
                  <a:close/>
                  <a:moveTo>
                    <a:pt x="692" y="208"/>
                  </a:moveTo>
                  <a:lnTo>
                    <a:pt x="694" y="211"/>
                  </a:lnTo>
                  <a:lnTo>
                    <a:pt x="696" y="214"/>
                  </a:lnTo>
                  <a:lnTo>
                    <a:pt x="697" y="217"/>
                  </a:lnTo>
                  <a:lnTo>
                    <a:pt x="696" y="221"/>
                  </a:lnTo>
                  <a:lnTo>
                    <a:pt x="694" y="224"/>
                  </a:lnTo>
                  <a:lnTo>
                    <a:pt x="693" y="226"/>
                  </a:lnTo>
                  <a:lnTo>
                    <a:pt x="690" y="228"/>
                  </a:lnTo>
                  <a:lnTo>
                    <a:pt x="687" y="229"/>
                  </a:lnTo>
                  <a:lnTo>
                    <a:pt x="685" y="217"/>
                  </a:lnTo>
                  <a:lnTo>
                    <a:pt x="692" y="2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6" name="Freeform 833"/>
            <p:cNvSpPr>
              <a:spLocks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6 w 1170"/>
                <a:gd name="T1" fmla="*/ 0 h 140"/>
                <a:gd name="T2" fmla="*/ 30 w 1170"/>
                <a:gd name="T3" fmla="*/ 0 h 140"/>
                <a:gd name="T4" fmla="*/ 35 w 1170"/>
                <a:gd name="T5" fmla="*/ 0 h 140"/>
                <a:gd name="T6" fmla="*/ 38 w 1170"/>
                <a:gd name="T7" fmla="*/ 1 h 140"/>
                <a:gd name="T8" fmla="*/ 41 w 1170"/>
                <a:gd name="T9" fmla="*/ 1 h 140"/>
                <a:gd name="T10" fmla="*/ 44 w 1170"/>
                <a:gd name="T11" fmla="*/ 1 h 140"/>
                <a:gd name="T12" fmla="*/ 46 w 1170"/>
                <a:gd name="T13" fmla="*/ 2 h 140"/>
                <a:gd name="T14" fmla="*/ 47 w 1170"/>
                <a:gd name="T15" fmla="*/ 2 h 140"/>
                <a:gd name="T16" fmla="*/ 47 w 1170"/>
                <a:gd name="T17" fmla="*/ 3 h 140"/>
                <a:gd name="T18" fmla="*/ 47 w 1170"/>
                <a:gd name="T19" fmla="*/ 3 h 140"/>
                <a:gd name="T20" fmla="*/ 47 w 1170"/>
                <a:gd name="T21" fmla="*/ 3 h 140"/>
                <a:gd name="T22" fmla="*/ 46 w 1170"/>
                <a:gd name="T23" fmla="*/ 4 h 140"/>
                <a:gd name="T24" fmla="*/ 44 w 1170"/>
                <a:gd name="T25" fmla="*/ 4 h 140"/>
                <a:gd name="T26" fmla="*/ 41 w 1170"/>
                <a:gd name="T27" fmla="*/ 5 h 140"/>
                <a:gd name="T28" fmla="*/ 38 w 1170"/>
                <a:gd name="T29" fmla="*/ 5 h 140"/>
                <a:gd name="T30" fmla="*/ 35 w 1170"/>
                <a:gd name="T31" fmla="*/ 5 h 140"/>
                <a:gd name="T32" fmla="*/ 30 w 1170"/>
                <a:gd name="T33" fmla="*/ 5 h 140"/>
                <a:gd name="T34" fmla="*/ 26 w 1170"/>
                <a:gd name="T35" fmla="*/ 6 h 140"/>
                <a:gd name="T36" fmla="*/ 21 w 1170"/>
                <a:gd name="T37" fmla="*/ 6 h 140"/>
                <a:gd name="T38" fmla="*/ 16 w 1170"/>
                <a:gd name="T39" fmla="*/ 5 h 140"/>
                <a:gd name="T40" fmla="*/ 12 w 1170"/>
                <a:gd name="T41" fmla="*/ 5 h 140"/>
                <a:gd name="T42" fmla="*/ 9 w 1170"/>
                <a:gd name="T43" fmla="*/ 5 h 140"/>
                <a:gd name="T44" fmla="*/ 5 w 1170"/>
                <a:gd name="T45" fmla="*/ 5 h 140"/>
                <a:gd name="T46" fmla="*/ 3 w 1170"/>
                <a:gd name="T47" fmla="*/ 4 h 140"/>
                <a:gd name="T48" fmla="*/ 1 w 1170"/>
                <a:gd name="T49" fmla="*/ 4 h 140"/>
                <a:gd name="T50" fmla="*/ 0 w 1170"/>
                <a:gd name="T51" fmla="*/ 3 h 140"/>
                <a:gd name="T52" fmla="*/ 0 w 1170"/>
                <a:gd name="T53" fmla="*/ 3 h 140"/>
                <a:gd name="T54" fmla="*/ 0 w 1170"/>
                <a:gd name="T55" fmla="*/ 3 h 140"/>
                <a:gd name="T56" fmla="*/ 0 w 1170"/>
                <a:gd name="T57" fmla="*/ 2 h 140"/>
                <a:gd name="T58" fmla="*/ 1 w 1170"/>
                <a:gd name="T59" fmla="*/ 2 h 140"/>
                <a:gd name="T60" fmla="*/ 3 w 1170"/>
                <a:gd name="T61" fmla="*/ 1 h 140"/>
                <a:gd name="T62" fmla="*/ 5 w 1170"/>
                <a:gd name="T63" fmla="*/ 1 h 140"/>
                <a:gd name="T64" fmla="*/ 9 w 1170"/>
                <a:gd name="T65" fmla="*/ 1 h 140"/>
                <a:gd name="T66" fmla="*/ 12 w 1170"/>
                <a:gd name="T67" fmla="*/ 0 h 140"/>
                <a:gd name="T68" fmla="*/ 16 w 1170"/>
                <a:gd name="T69" fmla="*/ 0 h 140"/>
                <a:gd name="T70" fmla="*/ 21 w 1170"/>
                <a:gd name="T71" fmla="*/ 0 h 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70"/>
                <a:gd name="T109" fmla="*/ 0 h 140"/>
                <a:gd name="T110" fmla="*/ 1170 w 1170"/>
                <a:gd name="T111" fmla="*/ 140 h 1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70" h="140">
                  <a:moveTo>
                    <a:pt x="584" y="0"/>
                  </a:moveTo>
                  <a:lnTo>
                    <a:pt x="645" y="0"/>
                  </a:lnTo>
                  <a:lnTo>
                    <a:pt x="702" y="1"/>
                  </a:lnTo>
                  <a:lnTo>
                    <a:pt x="758" y="3"/>
                  </a:lnTo>
                  <a:lnTo>
                    <a:pt x="812" y="5"/>
                  </a:lnTo>
                  <a:lnTo>
                    <a:pt x="863" y="8"/>
                  </a:lnTo>
                  <a:lnTo>
                    <a:pt x="912" y="12"/>
                  </a:lnTo>
                  <a:lnTo>
                    <a:pt x="957" y="16"/>
                  </a:lnTo>
                  <a:lnTo>
                    <a:pt x="998" y="20"/>
                  </a:lnTo>
                  <a:lnTo>
                    <a:pt x="1036" y="26"/>
                  </a:lnTo>
                  <a:lnTo>
                    <a:pt x="1069" y="31"/>
                  </a:lnTo>
                  <a:lnTo>
                    <a:pt x="1100" y="36"/>
                  </a:lnTo>
                  <a:lnTo>
                    <a:pt x="1123" y="43"/>
                  </a:lnTo>
                  <a:lnTo>
                    <a:pt x="1144" y="49"/>
                  </a:lnTo>
                  <a:lnTo>
                    <a:pt x="1158" y="56"/>
                  </a:lnTo>
                  <a:lnTo>
                    <a:pt x="1163" y="59"/>
                  </a:lnTo>
                  <a:lnTo>
                    <a:pt x="1167" y="62"/>
                  </a:lnTo>
                  <a:lnTo>
                    <a:pt x="1169" y="67"/>
                  </a:lnTo>
                  <a:lnTo>
                    <a:pt x="1170" y="70"/>
                  </a:lnTo>
                  <a:lnTo>
                    <a:pt x="1169" y="73"/>
                  </a:lnTo>
                  <a:lnTo>
                    <a:pt x="1167" y="77"/>
                  </a:lnTo>
                  <a:lnTo>
                    <a:pt x="1163" y="81"/>
                  </a:lnTo>
                  <a:lnTo>
                    <a:pt x="1158" y="84"/>
                  </a:lnTo>
                  <a:lnTo>
                    <a:pt x="1144" y="90"/>
                  </a:lnTo>
                  <a:lnTo>
                    <a:pt x="1123" y="97"/>
                  </a:lnTo>
                  <a:lnTo>
                    <a:pt x="1100" y="103"/>
                  </a:lnTo>
                  <a:lnTo>
                    <a:pt x="1069" y="109"/>
                  </a:lnTo>
                  <a:lnTo>
                    <a:pt x="1036" y="114"/>
                  </a:lnTo>
                  <a:lnTo>
                    <a:pt x="998" y="120"/>
                  </a:lnTo>
                  <a:lnTo>
                    <a:pt x="957" y="124"/>
                  </a:lnTo>
                  <a:lnTo>
                    <a:pt x="912" y="128"/>
                  </a:lnTo>
                  <a:lnTo>
                    <a:pt x="863" y="131"/>
                  </a:lnTo>
                  <a:lnTo>
                    <a:pt x="812" y="135"/>
                  </a:lnTo>
                  <a:lnTo>
                    <a:pt x="758" y="137"/>
                  </a:lnTo>
                  <a:lnTo>
                    <a:pt x="702" y="138"/>
                  </a:lnTo>
                  <a:lnTo>
                    <a:pt x="645" y="139"/>
                  </a:lnTo>
                  <a:lnTo>
                    <a:pt x="584" y="140"/>
                  </a:lnTo>
                  <a:lnTo>
                    <a:pt x="525" y="139"/>
                  </a:lnTo>
                  <a:lnTo>
                    <a:pt x="467" y="138"/>
                  </a:lnTo>
                  <a:lnTo>
                    <a:pt x="412" y="137"/>
                  </a:lnTo>
                  <a:lnTo>
                    <a:pt x="358" y="135"/>
                  </a:lnTo>
                  <a:lnTo>
                    <a:pt x="307" y="131"/>
                  </a:lnTo>
                  <a:lnTo>
                    <a:pt x="258" y="128"/>
                  </a:lnTo>
                  <a:lnTo>
                    <a:pt x="213" y="124"/>
                  </a:lnTo>
                  <a:lnTo>
                    <a:pt x="172" y="120"/>
                  </a:lnTo>
                  <a:lnTo>
                    <a:pt x="134" y="114"/>
                  </a:lnTo>
                  <a:lnTo>
                    <a:pt x="99" y="109"/>
                  </a:lnTo>
                  <a:lnTo>
                    <a:pt x="70" y="103"/>
                  </a:lnTo>
                  <a:lnTo>
                    <a:pt x="45" y="97"/>
                  </a:lnTo>
                  <a:lnTo>
                    <a:pt x="26" y="90"/>
                  </a:lnTo>
                  <a:lnTo>
                    <a:pt x="12" y="84"/>
                  </a:lnTo>
                  <a:lnTo>
                    <a:pt x="7" y="81"/>
                  </a:lnTo>
                  <a:lnTo>
                    <a:pt x="2" y="77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2" y="62"/>
                  </a:lnTo>
                  <a:lnTo>
                    <a:pt x="7" y="59"/>
                  </a:lnTo>
                  <a:lnTo>
                    <a:pt x="12" y="56"/>
                  </a:lnTo>
                  <a:lnTo>
                    <a:pt x="26" y="49"/>
                  </a:lnTo>
                  <a:lnTo>
                    <a:pt x="45" y="43"/>
                  </a:lnTo>
                  <a:lnTo>
                    <a:pt x="70" y="36"/>
                  </a:lnTo>
                  <a:lnTo>
                    <a:pt x="99" y="31"/>
                  </a:lnTo>
                  <a:lnTo>
                    <a:pt x="134" y="26"/>
                  </a:lnTo>
                  <a:lnTo>
                    <a:pt x="172" y="20"/>
                  </a:lnTo>
                  <a:lnTo>
                    <a:pt x="213" y="16"/>
                  </a:lnTo>
                  <a:lnTo>
                    <a:pt x="258" y="12"/>
                  </a:lnTo>
                  <a:lnTo>
                    <a:pt x="307" y="8"/>
                  </a:lnTo>
                  <a:lnTo>
                    <a:pt x="358" y="5"/>
                  </a:lnTo>
                  <a:lnTo>
                    <a:pt x="412" y="3"/>
                  </a:lnTo>
                  <a:lnTo>
                    <a:pt x="467" y="1"/>
                  </a:lnTo>
                  <a:lnTo>
                    <a:pt x="525" y="0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7" name="Freeform 834"/>
            <p:cNvSpPr>
              <a:spLocks noEditPoints="1"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4 w 1195"/>
                <a:gd name="T1" fmla="*/ 1 h 164"/>
                <a:gd name="T2" fmla="*/ 29 w 1195"/>
                <a:gd name="T3" fmla="*/ 0 h 164"/>
                <a:gd name="T4" fmla="*/ 37 w 1195"/>
                <a:gd name="T5" fmla="*/ 0 h 164"/>
                <a:gd name="T6" fmla="*/ 39 w 1195"/>
                <a:gd name="T7" fmla="*/ 2 h 164"/>
                <a:gd name="T8" fmla="*/ 31 w 1195"/>
                <a:gd name="T9" fmla="*/ 1 h 164"/>
                <a:gd name="T10" fmla="*/ 24 w 1195"/>
                <a:gd name="T11" fmla="*/ 0 h 164"/>
                <a:gd name="T12" fmla="*/ 45 w 1195"/>
                <a:gd name="T13" fmla="*/ 2 h 164"/>
                <a:gd name="T14" fmla="*/ 47 w 1195"/>
                <a:gd name="T15" fmla="*/ 2 h 164"/>
                <a:gd name="T16" fmla="*/ 48 w 1195"/>
                <a:gd name="T17" fmla="*/ 3 h 164"/>
                <a:gd name="T18" fmla="*/ 47 w 1195"/>
                <a:gd name="T19" fmla="*/ 3 h 164"/>
                <a:gd name="T20" fmla="*/ 45 w 1195"/>
                <a:gd name="T21" fmla="*/ 2 h 164"/>
                <a:gd name="T22" fmla="*/ 40 w 1195"/>
                <a:gd name="T23" fmla="*/ 2 h 164"/>
                <a:gd name="T24" fmla="*/ 47 w 1195"/>
                <a:gd name="T25" fmla="*/ 3 h 164"/>
                <a:gd name="T26" fmla="*/ 48 w 1195"/>
                <a:gd name="T27" fmla="*/ 3 h 164"/>
                <a:gd name="T28" fmla="*/ 48 w 1195"/>
                <a:gd name="T29" fmla="*/ 3 h 164"/>
                <a:gd name="T30" fmla="*/ 47 w 1195"/>
                <a:gd name="T31" fmla="*/ 4 h 164"/>
                <a:gd name="T32" fmla="*/ 46 w 1195"/>
                <a:gd name="T33" fmla="*/ 4 h 164"/>
                <a:gd name="T34" fmla="*/ 40 w 1195"/>
                <a:gd name="T35" fmla="*/ 5 h 164"/>
                <a:gd name="T36" fmla="*/ 44 w 1195"/>
                <a:gd name="T37" fmla="*/ 4 h 164"/>
                <a:gd name="T38" fmla="*/ 47 w 1195"/>
                <a:gd name="T39" fmla="*/ 3 h 164"/>
                <a:gd name="T40" fmla="*/ 48 w 1195"/>
                <a:gd name="T41" fmla="*/ 3 h 164"/>
                <a:gd name="T42" fmla="*/ 35 w 1195"/>
                <a:gd name="T43" fmla="*/ 6 h 164"/>
                <a:gd name="T44" fmla="*/ 26 w 1195"/>
                <a:gd name="T45" fmla="*/ 6 h 164"/>
                <a:gd name="T46" fmla="*/ 29 w 1195"/>
                <a:gd name="T47" fmla="*/ 5 h 164"/>
                <a:gd name="T48" fmla="*/ 37 w 1195"/>
                <a:gd name="T49" fmla="*/ 5 h 164"/>
                <a:gd name="T50" fmla="*/ 24 w 1195"/>
                <a:gd name="T51" fmla="*/ 6 h 164"/>
                <a:gd name="T52" fmla="*/ 24 w 1195"/>
                <a:gd name="T53" fmla="*/ 6 h 164"/>
                <a:gd name="T54" fmla="*/ 24 w 1195"/>
                <a:gd name="T55" fmla="*/ 5 h 164"/>
                <a:gd name="T56" fmla="*/ 19 w 1195"/>
                <a:gd name="T57" fmla="*/ 6 h 164"/>
                <a:gd name="T58" fmla="*/ 11 w 1195"/>
                <a:gd name="T59" fmla="*/ 6 h 164"/>
                <a:gd name="T60" fmla="*/ 9 w 1195"/>
                <a:gd name="T61" fmla="*/ 5 h 164"/>
                <a:gd name="T62" fmla="*/ 17 w 1195"/>
                <a:gd name="T63" fmla="*/ 5 h 164"/>
                <a:gd name="T64" fmla="*/ 24 w 1195"/>
                <a:gd name="T65" fmla="*/ 6 h 164"/>
                <a:gd name="T66" fmla="*/ 3 w 1195"/>
                <a:gd name="T67" fmla="*/ 5 h 164"/>
                <a:gd name="T68" fmla="*/ 1 w 1195"/>
                <a:gd name="T69" fmla="*/ 4 h 164"/>
                <a:gd name="T70" fmla="*/ 0 w 1195"/>
                <a:gd name="T71" fmla="*/ 3 h 164"/>
                <a:gd name="T72" fmla="*/ 1 w 1195"/>
                <a:gd name="T73" fmla="*/ 3 h 164"/>
                <a:gd name="T74" fmla="*/ 3 w 1195"/>
                <a:gd name="T75" fmla="*/ 4 h 164"/>
                <a:gd name="T76" fmla="*/ 7 w 1195"/>
                <a:gd name="T77" fmla="*/ 4 h 164"/>
                <a:gd name="T78" fmla="*/ 1 w 1195"/>
                <a:gd name="T79" fmla="*/ 3 h 164"/>
                <a:gd name="T80" fmla="*/ 0 w 1195"/>
                <a:gd name="T81" fmla="*/ 3 h 164"/>
                <a:gd name="T82" fmla="*/ 0 w 1195"/>
                <a:gd name="T83" fmla="*/ 3 h 164"/>
                <a:gd name="T84" fmla="*/ 1 w 1195"/>
                <a:gd name="T85" fmla="*/ 2 h 164"/>
                <a:gd name="T86" fmla="*/ 2 w 1195"/>
                <a:gd name="T87" fmla="*/ 2 h 164"/>
                <a:gd name="T88" fmla="*/ 7 w 1195"/>
                <a:gd name="T89" fmla="*/ 1 h 164"/>
                <a:gd name="T90" fmla="*/ 4 w 1195"/>
                <a:gd name="T91" fmla="*/ 2 h 164"/>
                <a:gd name="T92" fmla="*/ 1 w 1195"/>
                <a:gd name="T93" fmla="*/ 3 h 164"/>
                <a:gd name="T94" fmla="*/ 0 w 1195"/>
                <a:gd name="T95" fmla="*/ 3 h 164"/>
                <a:gd name="T96" fmla="*/ 13 w 1195"/>
                <a:gd name="T97" fmla="*/ 0 h 164"/>
                <a:gd name="T98" fmla="*/ 21 w 1195"/>
                <a:gd name="T99" fmla="*/ 0 h 164"/>
                <a:gd name="T100" fmla="*/ 19 w 1195"/>
                <a:gd name="T101" fmla="*/ 1 h 164"/>
                <a:gd name="T102" fmla="*/ 11 w 1195"/>
                <a:gd name="T103" fmla="*/ 1 h 164"/>
                <a:gd name="T104" fmla="*/ 24 w 1195"/>
                <a:gd name="T105" fmla="*/ 0 h 164"/>
                <a:gd name="T106" fmla="*/ 24 w 1195"/>
                <a:gd name="T107" fmla="*/ 0 h 1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95"/>
                <a:gd name="T163" fmla="*/ 0 h 164"/>
                <a:gd name="T164" fmla="*/ 1195 w 1195"/>
                <a:gd name="T165" fmla="*/ 164 h 16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95" h="164">
                  <a:moveTo>
                    <a:pt x="597" y="0"/>
                  </a:moveTo>
                  <a:lnTo>
                    <a:pt x="598" y="0"/>
                  </a:lnTo>
                  <a:lnTo>
                    <a:pt x="598" y="24"/>
                  </a:lnTo>
                  <a:lnTo>
                    <a:pt x="597" y="24"/>
                  </a:lnTo>
                  <a:lnTo>
                    <a:pt x="597" y="0"/>
                  </a:lnTo>
                  <a:close/>
                  <a:moveTo>
                    <a:pt x="598" y="0"/>
                  </a:moveTo>
                  <a:lnTo>
                    <a:pt x="658" y="0"/>
                  </a:lnTo>
                  <a:lnTo>
                    <a:pt x="716" y="1"/>
                  </a:lnTo>
                  <a:lnTo>
                    <a:pt x="772" y="3"/>
                  </a:lnTo>
                  <a:lnTo>
                    <a:pt x="826" y="5"/>
                  </a:lnTo>
                  <a:lnTo>
                    <a:pt x="877" y="8"/>
                  </a:lnTo>
                  <a:lnTo>
                    <a:pt x="926" y="12"/>
                  </a:lnTo>
                  <a:lnTo>
                    <a:pt x="971" y="16"/>
                  </a:lnTo>
                  <a:lnTo>
                    <a:pt x="1012" y="20"/>
                  </a:lnTo>
                  <a:lnTo>
                    <a:pt x="1010" y="44"/>
                  </a:lnTo>
                  <a:lnTo>
                    <a:pt x="969" y="40"/>
                  </a:lnTo>
                  <a:lnTo>
                    <a:pt x="924" y="35"/>
                  </a:lnTo>
                  <a:lnTo>
                    <a:pt x="875" y="32"/>
                  </a:lnTo>
                  <a:lnTo>
                    <a:pt x="824" y="29"/>
                  </a:lnTo>
                  <a:lnTo>
                    <a:pt x="771" y="27"/>
                  </a:lnTo>
                  <a:lnTo>
                    <a:pt x="715" y="26"/>
                  </a:lnTo>
                  <a:lnTo>
                    <a:pt x="658" y="25"/>
                  </a:lnTo>
                  <a:lnTo>
                    <a:pt x="598" y="24"/>
                  </a:lnTo>
                  <a:lnTo>
                    <a:pt x="598" y="0"/>
                  </a:lnTo>
                  <a:close/>
                  <a:moveTo>
                    <a:pt x="1012" y="20"/>
                  </a:moveTo>
                  <a:lnTo>
                    <a:pt x="1053" y="26"/>
                  </a:lnTo>
                  <a:lnTo>
                    <a:pt x="1089" y="32"/>
                  </a:lnTo>
                  <a:lnTo>
                    <a:pt x="1120" y="39"/>
                  </a:lnTo>
                  <a:lnTo>
                    <a:pt x="1146" y="46"/>
                  </a:lnTo>
                  <a:lnTo>
                    <a:pt x="1157" y="51"/>
                  </a:lnTo>
                  <a:lnTo>
                    <a:pt x="1167" y="54"/>
                  </a:lnTo>
                  <a:lnTo>
                    <a:pt x="1175" y="58"/>
                  </a:lnTo>
                  <a:lnTo>
                    <a:pt x="1183" y="62"/>
                  </a:lnTo>
                  <a:lnTo>
                    <a:pt x="1188" y="68"/>
                  </a:lnTo>
                  <a:lnTo>
                    <a:pt x="1191" y="72"/>
                  </a:lnTo>
                  <a:lnTo>
                    <a:pt x="1195" y="77"/>
                  </a:lnTo>
                  <a:lnTo>
                    <a:pt x="1195" y="82"/>
                  </a:lnTo>
                  <a:lnTo>
                    <a:pt x="1171" y="82"/>
                  </a:lnTo>
                  <a:lnTo>
                    <a:pt x="1170" y="80"/>
                  </a:lnTo>
                  <a:lnTo>
                    <a:pt x="1168" y="78"/>
                  </a:lnTo>
                  <a:lnTo>
                    <a:pt x="1164" y="75"/>
                  </a:lnTo>
                  <a:lnTo>
                    <a:pt x="1160" y="72"/>
                  </a:lnTo>
                  <a:lnTo>
                    <a:pt x="1146" y="68"/>
                  </a:lnTo>
                  <a:lnTo>
                    <a:pt x="1128" y="64"/>
                  </a:lnTo>
                  <a:lnTo>
                    <a:pt x="1105" y="58"/>
                  </a:lnTo>
                  <a:lnTo>
                    <a:pt x="1077" y="54"/>
                  </a:lnTo>
                  <a:lnTo>
                    <a:pt x="1046" y="50"/>
                  </a:lnTo>
                  <a:lnTo>
                    <a:pt x="1010" y="44"/>
                  </a:lnTo>
                  <a:lnTo>
                    <a:pt x="1012" y="20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7"/>
                  </a:lnTo>
                  <a:lnTo>
                    <a:pt x="1191" y="92"/>
                  </a:lnTo>
                  <a:lnTo>
                    <a:pt x="1188" y="96"/>
                  </a:lnTo>
                  <a:lnTo>
                    <a:pt x="1183" y="100"/>
                  </a:lnTo>
                  <a:lnTo>
                    <a:pt x="1175" y="106"/>
                  </a:lnTo>
                  <a:lnTo>
                    <a:pt x="1167" y="110"/>
                  </a:lnTo>
                  <a:lnTo>
                    <a:pt x="1157" y="113"/>
                  </a:lnTo>
                  <a:lnTo>
                    <a:pt x="1146" y="118"/>
                  </a:lnTo>
                  <a:lnTo>
                    <a:pt x="1120" y="125"/>
                  </a:lnTo>
                  <a:lnTo>
                    <a:pt x="1089" y="132"/>
                  </a:lnTo>
                  <a:lnTo>
                    <a:pt x="1053" y="138"/>
                  </a:lnTo>
                  <a:lnTo>
                    <a:pt x="1012" y="143"/>
                  </a:lnTo>
                  <a:lnTo>
                    <a:pt x="1010" y="120"/>
                  </a:lnTo>
                  <a:lnTo>
                    <a:pt x="1046" y="114"/>
                  </a:lnTo>
                  <a:lnTo>
                    <a:pt x="1077" y="110"/>
                  </a:lnTo>
                  <a:lnTo>
                    <a:pt x="1104" y="106"/>
                  </a:lnTo>
                  <a:lnTo>
                    <a:pt x="1128" y="100"/>
                  </a:lnTo>
                  <a:lnTo>
                    <a:pt x="1146" y="96"/>
                  </a:lnTo>
                  <a:lnTo>
                    <a:pt x="1160" y="92"/>
                  </a:lnTo>
                  <a:lnTo>
                    <a:pt x="1164" y="88"/>
                  </a:lnTo>
                  <a:lnTo>
                    <a:pt x="1168" y="86"/>
                  </a:lnTo>
                  <a:lnTo>
                    <a:pt x="1170" y="84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012" y="143"/>
                  </a:moveTo>
                  <a:lnTo>
                    <a:pt x="971" y="148"/>
                  </a:lnTo>
                  <a:lnTo>
                    <a:pt x="926" y="152"/>
                  </a:lnTo>
                  <a:lnTo>
                    <a:pt x="877" y="155"/>
                  </a:lnTo>
                  <a:lnTo>
                    <a:pt x="826" y="159"/>
                  </a:lnTo>
                  <a:lnTo>
                    <a:pt x="772" y="161"/>
                  </a:lnTo>
                  <a:lnTo>
                    <a:pt x="716" y="163"/>
                  </a:lnTo>
                  <a:lnTo>
                    <a:pt x="658" y="164"/>
                  </a:lnTo>
                  <a:lnTo>
                    <a:pt x="598" y="164"/>
                  </a:lnTo>
                  <a:lnTo>
                    <a:pt x="598" y="140"/>
                  </a:lnTo>
                  <a:lnTo>
                    <a:pt x="658" y="139"/>
                  </a:lnTo>
                  <a:lnTo>
                    <a:pt x="715" y="138"/>
                  </a:lnTo>
                  <a:lnTo>
                    <a:pt x="771" y="137"/>
                  </a:lnTo>
                  <a:lnTo>
                    <a:pt x="824" y="134"/>
                  </a:lnTo>
                  <a:lnTo>
                    <a:pt x="875" y="132"/>
                  </a:lnTo>
                  <a:lnTo>
                    <a:pt x="924" y="127"/>
                  </a:lnTo>
                  <a:lnTo>
                    <a:pt x="969" y="124"/>
                  </a:lnTo>
                  <a:lnTo>
                    <a:pt x="1010" y="120"/>
                  </a:lnTo>
                  <a:lnTo>
                    <a:pt x="1012" y="143"/>
                  </a:lnTo>
                  <a:close/>
                  <a:moveTo>
                    <a:pt x="598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8" y="140"/>
                  </a:lnTo>
                  <a:lnTo>
                    <a:pt x="598" y="164"/>
                  </a:lnTo>
                  <a:close/>
                  <a:moveTo>
                    <a:pt x="597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597" y="164"/>
                  </a:moveTo>
                  <a:lnTo>
                    <a:pt x="538" y="164"/>
                  </a:lnTo>
                  <a:lnTo>
                    <a:pt x="480" y="163"/>
                  </a:lnTo>
                  <a:lnTo>
                    <a:pt x="423" y="161"/>
                  </a:lnTo>
                  <a:lnTo>
                    <a:pt x="369" y="159"/>
                  </a:lnTo>
                  <a:lnTo>
                    <a:pt x="318" y="155"/>
                  </a:lnTo>
                  <a:lnTo>
                    <a:pt x="270" y="152"/>
                  </a:lnTo>
                  <a:lnTo>
                    <a:pt x="225" y="148"/>
                  </a:lnTo>
                  <a:lnTo>
                    <a:pt x="183" y="143"/>
                  </a:lnTo>
                  <a:lnTo>
                    <a:pt x="186" y="119"/>
                  </a:lnTo>
                  <a:lnTo>
                    <a:pt x="227" y="124"/>
                  </a:lnTo>
                  <a:lnTo>
                    <a:pt x="272" y="127"/>
                  </a:lnTo>
                  <a:lnTo>
                    <a:pt x="320" y="132"/>
                  </a:lnTo>
                  <a:lnTo>
                    <a:pt x="372" y="134"/>
                  </a:lnTo>
                  <a:lnTo>
                    <a:pt x="425" y="137"/>
                  </a:lnTo>
                  <a:lnTo>
                    <a:pt x="481" y="138"/>
                  </a:lnTo>
                  <a:lnTo>
                    <a:pt x="538" y="139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183" y="143"/>
                  </a:moveTo>
                  <a:lnTo>
                    <a:pt x="143" y="138"/>
                  </a:lnTo>
                  <a:lnTo>
                    <a:pt x="107" y="132"/>
                  </a:lnTo>
                  <a:lnTo>
                    <a:pt x="76" y="125"/>
                  </a:lnTo>
                  <a:lnTo>
                    <a:pt x="50" y="118"/>
                  </a:lnTo>
                  <a:lnTo>
                    <a:pt x="38" y="113"/>
                  </a:lnTo>
                  <a:lnTo>
                    <a:pt x="28" y="110"/>
                  </a:lnTo>
                  <a:lnTo>
                    <a:pt x="21" y="106"/>
                  </a:lnTo>
                  <a:lnTo>
                    <a:pt x="13" y="100"/>
                  </a:lnTo>
                  <a:lnTo>
                    <a:pt x="8" y="96"/>
                  </a:lnTo>
                  <a:lnTo>
                    <a:pt x="3" y="92"/>
                  </a:lnTo>
                  <a:lnTo>
                    <a:pt x="1" y="87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1" y="88"/>
                  </a:lnTo>
                  <a:lnTo>
                    <a:pt x="36" y="92"/>
                  </a:lnTo>
                  <a:lnTo>
                    <a:pt x="50" y="96"/>
                  </a:lnTo>
                  <a:lnTo>
                    <a:pt x="68" y="100"/>
                  </a:lnTo>
                  <a:lnTo>
                    <a:pt x="91" y="106"/>
                  </a:lnTo>
                  <a:lnTo>
                    <a:pt x="119" y="110"/>
                  </a:lnTo>
                  <a:lnTo>
                    <a:pt x="150" y="114"/>
                  </a:lnTo>
                  <a:lnTo>
                    <a:pt x="186" y="119"/>
                  </a:lnTo>
                  <a:lnTo>
                    <a:pt x="183" y="143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1" y="77"/>
                  </a:lnTo>
                  <a:lnTo>
                    <a:pt x="3" y="72"/>
                  </a:lnTo>
                  <a:lnTo>
                    <a:pt x="8" y="68"/>
                  </a:lnTo>
                  <a:lnTo>
                    <a:pt x="13" y="62"/>
                  </a:lnTo>
                  <a:lnTo>
                    <a:pt x="21" y="58"/>
                  </a:lnTo>
                  <a:lnTo>
                    <a:pt x="28" y="54"/>
                  </a:lnTo>
                  <a:lnTo>
                    <a:pt x="38" y="51"/>
                  </a:lnTo>
                  <a:lnTo>
                    <a:pt x="50" y="46"/>
                  </a:lnTo>
                  <a:lnTo>
                    <a:pt x="76" y="39"/>
                  </a:lnTo>
                  <a:lnTo>
                    <a:pt x="107" y="32"/>
                  </a:lnTo>
                  <a:lnTo>
                    <a:pt x="143" y="26"/>
                  </a:lnTo>
                  <a:lnTo>
                    <a:pt x="183" y="20"/>
                  </a:lnTo>
                  <a:lnTo>
                    <a:pt x="186" y="44"/>
                  </a:lnTo>
                  <a:lnTo>
                    <a:pt x="150" y="50"/>
                  </a:lnTo>
                  <a:lnTo>
                    <a:pt x="119" y="54"/>
                  </a:lnTo>
                  <a:lnTo>
                    <a:pt x="91" y="58"/>
                  </a:lnTo>
                  <a:lnTo>
                    <a:pt x="68" y="64"/>
                  </a:lnTo>
                  <a:lnTo>
                    <a:pt x="50" y="68"/>
                  </a:lnTo>
                  <a:lnTo>
                    <a:pt x="36" y="72"/>
                  </a:lnTo>
                  <a:lnTo>
                    <a:pt x="31" y="75"/>
                  </a:lnTo>
                  <a:lnTo>
                    <a:pt x="28" y="78"/>
                  </a:lnTo>
                  <a:lnTo>
                    <a:pt x="26" y="80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183" y="20"/>
                  </a:moveTo>
                  <a:lnTo>
                    <a:pt x="225" y="16"/>
                  </a:lnTo>
                  <a:lnTo>
                    <a:pt x="270" y="12"/>
                  </a:lnTo>
                  <a:lnTo>
                    <a:pt x="318" y="8"/>
                  </a:lnTo>
                  <a:lnTo>
                    <a:pt x="369" y="5"/>
                  </a:lnTo>
                  <a:lnTo>
                    <a:pt x="423" y="3"/>
                  </a:lnTo>
                  <a:lnTo>
                    <a:pt x="480" y="1"/>
                  </a:lnTo>
                  <a:lnTo>
                    <a:pt x="537" y="0"/>
                  </a:lnTo>
                  <a:lnTo>
                    <a:pt x="597" y="0"/>
                  </a:lnTo>
                  <a:lnTo>
                    <a:pt x="597" y="24"/>
                  </a:lnTo>
                  <a:lnTo>
                    <a:pt x="538" y="25"/>
                  </a:lnTo>
                  <a:lnTo>
                    <a:pt x="481" y="26"/>
                  </a:lnTo>
                  <a:lnTo>
                    <a:pt x="425" y="27"/>
                  </a:lnTo>
                  <a:lnTo>
                    <a:pt x="372" y="29"/>
                  </a:lnTo>
                  <a:lnTo>
                    <a:pt x="320" y="32"/>
                  </a:lnTo>
                  <a:lnTo>
                    <a:pt x="272" y="35"/>
                  </a:lnTo>
                  <a:lnTo>
                    <a:pt x="227" y="40"/>
                  </a:lnTo>
                  <a:lnTo>
                    <a:pt x="186" y="44"/>
                  </a:lnTo>
                  <a:lnTo>
                    <a:pt x="183" y="20"/>
                  </a:lnTo>
                  <a:close/>
                  <a:moveTo>
                    <a:pt x="597" y="0"/>
                  </a:moveTo>
                  <a:lnTo>
                    <a:pt x="597" y="0"/>
                  </a:lnTo>
                  <a:lnTo>
                    <a:pt x="597" y="24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8" name="Freeform 835"/>
            <p:cNvSpPr>
              <a:spLocks/>
            </p:cNvSpPr>
            <p:nvPr/>
          </p:nvSpPr>
          <p:spPr bwMode="auto">
            <a:xfrm>
              <a:off x="2692" y="1054"/>
              <a:ext cx="338" cy="265"/>
            </a:xfrm>
            <a:custGeom>
              <a:avLst/>
              <a:gdLst>
                <a:gd name="T0" fmla="*/ 59 w 1711"/>
                <a:gd name="T1" fmla="*/ 45 h 1314"/>
                <a:gd name="T2" fmla="*/ 61 w 1711"/>
                <a:gd name="T3" fmla="*/ 41 h 1314"/>
                <a:gd name="T4" fmla="*/ 64 w 1711"/>
                <a:gd name="T5" fmla="*/ 37 h 1314"/>
                <a:gd name="T6" fmla="*/ 65 w 1711"/>
                <a:gd name="T7" fmla="*/ 33 h 1314"/>
                <a:gd name="T8" fmla="*/ 67 w 1711"/>
                <a:gd name="T9" fmla="*/ 30 h 1314"/>
                <a:gd name="T10" fmla="*/ 68 w 1711"/>
                <a:gd name="T11" fmla="*/ 26 h 1314"/>
                <a:gd name="T12" fmla="*/ 68 w 1711"/>
                <a:gd name="T13" fmla="*/ 23 h 1314"/>
                <a:gd name="T14" fmla="*/ 68 w 1711"/>
                <a:gd name="T15" fmla="*/ 20 h 1314"/>
                <a:gd name="T16" fmla="*/ 68 w 1711"/>
                <a:gd name="T17" fmla="*/ 17 h 1314"/>
                <a:gd name="T18" fmla="*/ 68 w 1711"/>
                <a:gd name="T19" fmla="*/ 14 h 1314"/>
                <a:gd name="T20" fmla="*/ 67 w 1711"/>
                <a:gd name="T21" fmla="*/ 11 h 1314"/>
                <a:gd name="T22" fmla="*/ 66 w 1711"/>
                <a:gd name="T23" fmla="*/ 9 h 1314"/>
                <a:gd name="T24" fmla="*/ 64 w 1711"/>
                <a:gd name="T25" fmla="*/ 7 h 1314"/>
                <a:gd name="T26" fmla="*/ 62 w 1711"/>
                <a:gd name="T27" fmla="*/ 5 h 1314"/>
                <a:gd name="T28" fmla="*/ 60 w 1711"/>
                <a:gd name="T29" fmla="*/ 3 h 1314"/>
                <a:gd name="T30" fmla="*/ 58 w 1711"/>
                <a:gd name="T31" fmla="*/ 2 h 1314"/>
                <a:gd name="T32" fmla="*/ 56 w 1711"/>
                <a:gd name="T33" fmla="*/ 1 h 1314"/>
                <a:gd name="T34" fmla="*/ 54 w 1711"/>
                <a:gd name="T35" fmla="*/ 1 h 1314"/>
                <a:gd name="T36" fmla="*/ 52 w 1711"/>
                <a:gd name="T37" fmla="*/ 0 h 1314"/>
                <a:gd name="T38" fmla="*/ 49 w 1711"/>
                <a:gd name="T39" fmla="*/ 0 h 1314"/>
                <a:gd name="T40" fmla="*/ 34 w 1711"/>
                <a:gd name="T41" fmla="*/ 39 h 1314"/>
                <a:gd name="T42" fmla="*/ 20 w 1711"/>
                <a:gd name="T43" fmla="*/ 0 h 1314"/>
                <a:gd name="T44" fmla="*/ 16 w 1711"/>
                <a:gd name="T45" fmla="*/ 0 h 1314"/>
                <a:gd name="T46" fmla="*/ 14 w 1711"/>
                <a:gd name="T47" fmla="*/ 1 h 1314"/>
                <a:gd name="T48" fmla="*/ 12 w 1711"/>
                <a:gd name="T49" fmla="*/ 1 h 1314"/>
                <a:gd name="T50" fmla="*/ 10 w 1711"/>
                <a:gd name="T51" fmla="*/ 2 h 1314"/>
                <a:gd name="T52" fmla="*/ 8 w 1711"/>
                <a:gd name="T53" fmla="*/ 3 h 1314"/>
                <a:gd name="T54" fmla="*/ 6 w 1711"/>
                <a:gd name="T55" fmla="*/ 5 h 1314"/>
                <a:gd name="T56" fmla="*/ 5 w 1711"/>
                <a:gd name="T57" fmla="*/ 7 h 1314"/>
                <a:gd name="T58" fmla="*/ 3 w 1711"/>
                <a:gd name="T59" fmla="*/ 9 h 1314"/>
                <a:gd name="T60" fmla="*/ 1 w 1711"/>
                <a:gd name="T61" fmla="*/ 11 h 1314"/>
                <a:gd name="T62" fmla="*/ 1 w 1711"/>
                <a:gd name="T63" fmla="*/ 14 h 1314"/>
                <a:gd name="T64" fmla="*/ 0 w 1711"/>
                <a:gd name="T65" fmla="*/ 17 h 1314"/>
                <a:gd name="T66" fmla="*/ 0 w 1711"/>
                <a:gd name="T67" fmla="*/ 20 h 1314"/>
                <a:gd name="T68" fmla="*/ 0 w 1711"/>
                <a:gd name="T69" fmla="*/ 23 h 1314"/>
                <a:gd name="T70" fmla="*/ 1 w 1711"/>
                <a:gd name="T71" fmla="*/ 26 h 1314"/>
                <a:gd name="T72" fmla="*/ 2 w 1711"/>
                <a:gd name="T73" fmla="*/ 30 h 1314"/>
                <a:gd name="T74" fmla="*/ 3 w 1711"/>
                <a:gd name="T75" fmla="*/ 33 h 1314"/>
                <a:gd name="T76" fmla="*/ 5 w 1711"/>
                <a:gd name="T77" fmla="*/ 37 h 1314"/>
                <a:gd name="T78" fmla="*/ 7 w 1711"/>
                <a:gd name="T79" fmla="*/ 41 h 1314"/>
                <a:gd name="T80" fmla="*/ 10 w 1711"/>
                <a:gd name="T81" fmla="*/ 45 h 1314"/>
                <a:gd name="T82" fmla="*/ 11 w 1711"/>
                <a:gd name="T83" fmla="*/ 52 h 1314"/>
                <a:gd name="T84" fmla="*/ 11 w 1711"/>
                <a:gd name="T85" fmla="*/ 52 h 1314"/>
                <a:gd name="T86" fmla="*/ 12 w 1711"/>
                <a:gd name="T87" fmla="*/ 52 h 1314"/>
                <a:gd name="T88" fmla="*/ 15 w 1711"/>
                <a:gd name="T89" fmla="*/ 51 h 1314"/>
                <a:gd name="T90" fmla="*/ 19 w 1711"/>
                <a:gd name="T91" fmla="*/ 50 h 1314"/>
                <a:gd name="T92" fmla="*/ 25 w 1711"/>
                <a:gd name="T93" fmla="*/ 50 h 1314"/>
                <a:gd name="T94" fmla="*/ 39 w 1711"/>
                <a:gd name="T95" fmla="*/ 50 h 1314"/>
                <a:gd name="T96" fmla="*/ 48 w 1711"/>
                <a:gd name="T97" fmla="*/ 50 h 1314"/>
                <a:gd name="T98" fmla="*/ 52 w 1711"/>
                <a:gd name="T99" fmla="*/ 51 h 1314"/>
                <a:gd name="T100" fmla="*/ 56 w 1711"/>
                <a:gd name="T101" fmla="*/ 51 h 1314"/>
                <a:gd name="T102" fmla="*/ 57 w 1711"/>
                <a:gd name="T103" fmla="*/ 52 h 1314"/>
                <a:gd name="T104" fmla="*/ 58 w 1711"/>
                <a:gd name="T105" fmla="*/ 52 h 1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11"/>
                <a:gd name="T160" fmla="*/ 0 h 1314"/>
                <a:gd name="T161" fmla="*/ 1711 w 1711"/>
                <a:gd name="T162" fmla="*/ 1314 h 131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11" h="1314">
                  <a:moveTo>
                    <a:pt x="1442" y="1313"/>
                  </a:moveTo>
                  <a:lnTo>
                    <a:pt x="1442" y="1158"/>
                  </a:lnTo>
                  <a:lnTo>
                    <a:pt x="1468" y="1124"/>
                  </a:lnTo>
                  <a:lnTo>
                    <a:pt x="1492" y="1089"/>
                  </a:lnTo>
                  <a:lnTo>
                    <a:pt x="1514" y="1056"/>
                  </a:lnTo>
                  <a:lnTo>
                    <a:pt x="1536" y="1022"/>
                  </a:lnTo>
                  <a:lnTo>
                    <a:pt x="1555" y="990"/>
                  </a:lnTo>
                  <a:lnTo>
                    <a:pt x="1574" y="958"/>
                  </a:lnTo>
                  <a:lnTo>
                    <a:pt x="1591" y="925"/>
                  </a:lnTo>
                  <a:lnTo>
                    <a:pt x="1607" y="894"/>
                  </a:lnTo>
                  <a:lnTo>
                    <a:pt x="1622" y="864"/>
                  </a:lnTo>
                  <a:lnTo>
                    <a:pt x="1635" y="832"/>
                  </a:lnTo>
                  <a:lnTo>
                    <a:pt x="1648" y="803"/>
                  </a:lnTo>
                  <a:lnTo>
                    <a:pt x="1659" y="773"/>
                  </a:lnTo>
                  <a:lnTo>
                    <a:pt x="1669" y="744"/>
                  </a:lnTo>
                  <a:lnTo>
                    <a:pt x="1678" y="716"/>
                  </a:lnTo>
                  <a:lnTo>
                    <a:pt x="1686" y="687"/>
                  </a:lnTo>
                  <a:lnTo>
                    <a:pt x="1692" y="658"/>
                  </a:lnTo>
                  <a:lnTo>
                    <a:pt x="1698" y="631"/>
                  </a:lnTo>
                  <a:lnTo>
                    <a:pt x="1703" y="604"/>
                  </a:lnTo>
                  <a:lnTo>
                    <a:pt x="1707" y="577"/>
                  </a:lnTo>
                  <a:lnTo>
                    <a:pt x="1709" y="550"/>
                  </a:lnTo>
                  <a:lnTo>
                    <a:pt x="1711" y="525"/>
                  </a:lnTo>
                  <a:lnTo>
                    <a:pt x="1711" y="499"/>
                  </a:lnTo>
                  <a:lnTo>
                    <a:pt x="1711" y="473"/>
                  </a:lnTo>
                  <a:lnTo>
                    <a:pt x="1710" y="448"/>
                  </a:lnTo>
                  <a:lnTo>
                    <a:pt x="1708" y="423"/>
                  </a:lnTo>
                  <a:lnTo>
                    <a:pt x="1704" y="398"/>
                  </a:lnTo>
                  <a:lnTo>
                    <a:pt x="1700" y="373"/>
                  </a:lnTo>
                  <a:lnTo>
                    <a:pt x="1696" y="350"/>
                  </a:lnTo>
                  <a:lnTo>
                    <a:pt x="1690" y="326"/>
                  </a:lnTo>
                  <a:lnTo>
                    <a:pt x="1684" y="302"/>
                  </a:lnTo>
                  <a:lnTo>
                    <a:pt x="1676" y="278"/>
                  </a:lnTo>
                  <a:lnTo>
                    <a:pt x="1669" y="256"/>
                  </a:lnTo>
                  <a:lnTo>
                    <a:pt x="1655" y="235"/>
                  </a:lnTo>
                  <a:lnTo>
                    <a:pt x="1641" y="217"/>
                  </a:lnTo>
                  <a:lnTo>
                    <a:pt x="1627" y="198"/>
                  </a:lnTo>
                  <a:lnTo>
                    <a:pt x="1611" y="181"/>
                  </a:lnTo>
                  <a:lnTo>
                    <a:pt x="1597" y="166"/>
                  </a:lnTo>
                  <a:lnTo>
                    <a:pt x="1582" y="150"/>
                  </a:lnTo>
                  <a:lnTo>
                    <a:pt x="1567" y="136"/>
                  </a:lnTo>
                  <a:lnTo>
                    <a:pt x="1552" y="122"/>
                  </a:lnTo>
                  <a:lnTo>
                    <a:pt x="1537" y="109"/>
                  </a:lnTo>
                  <a:lnTo>
                    <a:pt x="1522" y="97"/>
                  </a:lnTo>
                  <a:lnTo>
                    <a:pt x="1506" y="86"/>
                  </a:lnTo>
                  <a:lnTo>
                    <a:pt x="1491" y="75"/>
                  </a:lnTo>
                  <a:lnTo>
                    <a:pt x="1474" y="66"/>
                  </a:lnTo>
                  <a:lnTo>
                    <a:pt x="1458" y="57"/>
                  </a:lnTo>
                  <a:lnTo>
                    <a:pt x="1442" y="48"/>
                  </a:lnTo>
                  <a:lnTo>
                    <a:pt x="1426" y="41"/>
                  </a:lnTo>
                  <a:lnTo>
                    <a:pt x="1410" y="34"/>
                  </a:lnTo>
                  <a:lnTo>
                    <a:pt x="1392" y="28"/>
                  </a:lnTo>
                  <a:lnTo>
                    <a:pt x="1376" y="22"/>
                  </a:lnTo>
                  <a:lnTo>
                    <a:pt x="1359" y="18"/>
                  </a:lnTo>
                  <a:lnTo>
                    <a:pt x="1343" y="14"/>
                  </a:lnTo>
                  <a:lnTo>
                    <a:pt x="1325" y="9"/>
                  </a:lnTo>
                  <a:lnTo>
                    <a:pt x="1308" y="6"/>
                  </a:lnTo>
                  <a:lnTo>
                    <a:pt x="1291" y="4"/>
                  </a:lnTo>
                  <a:lnTo>
                    <a:pt x="1255" y="1"/>
                  </a:lnTo>
                  <a:lnTo>
                    <a:pt x="1219" y="0"/>
                  </a:lnTo>
                  <a:lnTo>
                    <a:pt x="1184" y="0"/>
                  </a:lnTo>
                  <a:lnTo>
                    <a:pt x="1148" y="2"/>
                  </a:lnTo>
                  <a:lnTo>
                    <a:pt x="855" y="962"/>
                  </a:lnTo>
                  <a:lnTo>
                    <a:pt x="564" y="3"/>
                  </a:lnTo>
                  <a:lnTo>
                    <a:pt x="528" y="1"/>
                  </a:lnTo>
                  <a:lnTo>
                    <a:pt x="491" y="0"/>
                  </a:lnTo>
                  <a:lnTo>
                    <a:pt x="456" y="2"/>
                  </a:lnTo>
                  <a:lnTo>
                    <a:pt x="421" y="5"/>
                  </a:lnTo>
                  <a:lnTo>
                    <a:pt x="404" y="7"/>
                  </a:lnTo>
                  <a:lnTo>
                    <a:pt x="387" y="10"/>
                  </a:lnTo>
                  <a:lnTo>
                    <a:pt x="369" y="14"/>
                  </a:lnTo>
                  <a:lnTo>
                    <a:pt x="352" y="18"/>
                  </a:lnTo>
                  <a:lnTo>
                    <a:pt x="335" y="23"/>
                  </a:lnTo>
                  <a:lnTo>
                    <a:pt x="319" y="29"/>
                  </a:lnTo>
                  <a:lnTo>
                    <a:pt x="301" y="34"/>
                  </a:lnTo>
                  <a:lnTo>
                    <a:pt x="285" y="42"/>
                  </a:lnTo>
                  <a:lnTo>
                    <a:pt x="269" y="49"/>
                  </a:lnTo>
                  <a:lnTo>
                    <a:pt x="253" y="57"/>
                  </a:lnTo>
                  <a:lnTo>
                    <a:pt x="237" y="67"/>
                  </a:lnTo>
                  <a:lnTo>
                    <a:pt x="220" y="76"/>
                  </a:lnTo>
                  <a:lnTo>
                    <a:pt x="205" y="86"/>
                  </a:lnTo>
                  <a:lnTo>
                    <a:pt x="189" y="98"/>
                  </a:lnTo>
                  <a:lnTo>
                    <a:pt x="174" y="110"/>
                  </a:lnTo>
                  <a:lnTo>
                    <a:pt x="159" y="123"/>
                  </a:lnTo>
                  <a:lnTo>
                    <a:pt x="144" y="136"/>
                  </a:lnTo>
                  <a:lnTo>
                    <a:pt x="129" y="151"/>
                  </a:lnTo>
                  <a:lnTo>
                    <a:pt x="113" y="166"/>
                  </a:lnTo>
                  <a:lnTo>
                    <a:pt x="99" y="182"/>
                  </a:lnTo>
                  <a:lnTo>
                    <a:pt x="84" y="199"/>
                  </a:lnTo>
                  <a:lnTo>
                    <a:pt x="70" y="218"/>
                  </a:lnTo>
                  <a:lnTo>
                    <a:pt x="56" y="236"/>
                  </a:lnTo>
                  <a:lnTo>
                    <a:pt x="42" y="257"/>
                  </a:lnTo>
                  <a:lnTo>
                    <a:pt x="35" y="279"/>
                  </a:lnTo>
                  <a:lnTo>
                    <a:pt x="27" y="303"/>
                  </a:lnTo>
                  <a:lnTo>
                    <a:pt x="21" y="327"/>
                  </a:lnTo>
                  <a:lnTo>
                    <a:pt x="15" y="351"/>
                  </a:lnTo>
                  <a:lnTo>
                    <a:pt x="11" y="374"/>
                  </a:lnTo>
                  <a:lnTo>
                    <a:pt x="7" y="399"/>
                  </a:lnTo>
                  <a:lnTo>
                    <a:pt x="4" y="423"/>
                  </a:lnTo>
                  <a:lnTo>
                    <a:pt x="2" y="448"/>
                  </a:lnTo>
                  <a:lnTo>
                    <a:pt x="0" y="474"/>
                  </a:lnTo>
                  <a:lnTo>
                    <a:pt x="0" y="499"/>
                  </a:lnTo>
                  <a:lnTo>
                    <a:pt x="1" y="525"/>
                  </a:lnTo>
                  <a:lnTo>
                    <a:pt x="2" y="552"/>
                  </a:lnTo>
                  <a:lnTo>
                    <a:pt x="5" y="577"/>
                  </a:lnTo>
                  <a:lnTo>
                    <a:pt x="9" y="604"/>
                  </a:lnTo>
                  <a:lnTo>
                    <a:pt x="13" y="631"/>
                  </a:lnTo>
                  <a:lnTo>
                    <a:pt x="18" y="660"/>
                  </a:lnTo>
                  <a:lnTo>
                    <a:pt x="26" y="688"/>
                  </a:lnTo>
                  <a:lnTo>
                    <a:pt x="34" y="716"/>
                  </a:lnTo>
                  <a:lnTo>
                    <a:pt x="42" y="745"/>
                  </a:lnTo>
                  <a:lnTo>
                    <a:pt x="52" y="774"/>
                  </a:lnTo>
                  <a:lnTo>
                    <a:pt x="64" y="803"/>
                  </a:lnTo>
                  <a:lnTo>
                    <a:pt x="76" y="833"/>
                  </a:lnTo>
                  <a:lnTo>
                    <a:pt x="90" y="864"/>
                  </a:lnTo>
                  <a:lnTo>
                    <a:pt x="104" y="895"/>
                  </a:lnTo>
                  <a:lnTo>
                    <a:pt x="120" y="926"/>
                  </a:lnTo>
                  <a:lnTo>
                    <a:pt x="137" y="958"/>
                  </a:lnTo>
                  <a:lnTo>
                    <a:pt x="157" y="990"/>
                  </a:lnTo>
                  <a:lnTo>
                    <a:pt x="176" y="1022"/>
                  </a:lnTo>
                  <a:lnTo>
                    <a:pt x="198" y="1056"/>
                  </a:lnTo>
                  <a:lnTo>
                    <a:pt x="220" y="1090"/>
                  </a:lnTo>
                  <a:lnTo>
                    <a:pt x="244" y="1124"/>
                  </a:lnTo>
                  <a:lnTo>
                    <a:pt x="270" y="1158"/>
                  </a:lnTo>
                  <a:lnTo>
                    <a:pt x="270" y="1314"/>
                  </a:lnTo>
                  <a:lnTo>
                    <a:pt x="271" y="1310"/>
                  </a:lnTo>
                  <a:lnTo>
                    <a:pt x="273" y="1305"/>
                  </a:lnTo>
                  <a:lnTo>
                    <a:pt x="277" y="1302"/>
                  </a:lnTo>
                  <a:lnTo>
                    <a:pt x="282" y="1298"/>
                  </a:lnTo>
                  <a:lnTo>
                    <a:pt x="288" y="1295"/>
                  </a:lnTo>
                  <a:lnTo>
                    <a:pt x="296" y="1291"/>
                  </a:lnTo>
                  <a:lnTo>
                    <a:pt x="306" y="1288"/>
                  </a:lnTo>
                  <a:lnTo>
                    <a:pt x="315" y="1285"/>
                  </a:lnTo>
                  <a:lnTo>
                    <a:pt x="340" y="1278"/>
                  </a:lnTo>
                  <a:lnTo>
                    <a:pt x="369" y="1273"/>
                  </a:lnTo>
                  <a:lnTo>
                    <a:pt x="402" y="1269"/>
                  </a:lnTo>
                  <a:lnTo>
                    <a:pt x="440" y="1263"/>
                  </a:lnTo>
                  <a:lnTo>
                    <a:pt x="481" y="1260"/>
                  </a:lnTo>
                  <a:lnTo>
                    <a:pt x="526" y="1256"/>
                  </a:lnTo>
                  <a:lnTo>
                    <a:pt x="575" y="1252"/>
                  </a:lnTo>
                  <a:lnTo>
                    <a:pt x="626" y="1249"/>
                  </a:lnTo>
                  <a:lnTo>
                    <a:pt x="738" y="1244"/>
                  </a:lnTo>
                  <a:lnTo>
                    <a:pt x="859" y="1239"/>
                  </a:lnTo>
                  <a:lnTo>
                    <a:pt x="980" y="1244"/>
                  </a:lnTo>
                  <a:lnTo>
                    <a:pt x="1090" y="1249"/>
                  </a:lnTo>
                  <a:lnTo>
                    <a:pt x="1141" y="1251"/>
                  </a:lnTo>
                  <a:lnTo>
                    <a:pt x="1189" y="1256"/>
                  </a:lnTo>
                  <a:lnTo>
                    <a:pt x="1233" y="1259"/>
                  </a:lnTo>
                  <a:lnTo>
                    <a:pt x="1274" y="1263"/>
                  </a:lnTo>
                  <a:lnTo>
                    <a:pt x="1311" y="1268"/>
                  </a:lnTo>
                  <a:lnTo>
                    <a:pt x="1345" y="1273"/>
                  </a:lnTo>
                  <a:lnTo>
                    <a:pt x="1373" y="1278"/>
                  </a:lnTo>
                  <a:lnTo>
                    <a:pt x="1398" y="1284"/>
                  </a:lnTo>
                  <a:lnTo>
                    <a:pt x="1407" y="1287"/>
                  </a:lnTo>
                  <a:lnTo>
                    <a:pt x="1416" y="1290"/>
                  </a:lnTo>
                  <a:lnTo>
                    <a:pt x="1425" y="1293"/>
                  </a:lnTo>
                  <a:lnTo>
                    <a:pt x="1430" y="1297"/>
                  </a:lnTo>
                  <a:lnTo>
                    <a:pt x="1435" y="1301"/>
                  </a:lnTo>
                  <a:lnTo>
                    <a:pt x="1440" y="1304"/>
                  </a:lnTo>
                  <a:lnTo>
                    <a:pt x="1442" y="1309"/>
                  </a:lnTo>
                  <a:lnTo>
                    <a:pt x="1442" y="131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9" name="Freeform 836"/>
            <p:cNvSpPr>
              <a:spLocks noEditPoints="1"/>
            </p:cNvSpPr>
            <p:nvPr/>
          </p:nvSpPr>
          <p:spPr bwMode="auto">
            <a:xfrm>
              <a:off x="2688" y="1054"/>
              <a:ext cx="349" cy="265"/>
            </a:xfrm>
            <a:custGeom>
              <a:avLst/>
              <a:gdLst>
                <a:gd name="T0" fmla="*/ 58 w 1736"/>
                <a:gd name="T1" fmla="*/ 47 h 1336"/>
                <a:gd name="T2" fmla="*/ 61 w 1736"/>
                <a:gd name="T3" fmla="*/ 42 h 1336"/>
                <a:gd name="T4" fmla="*/ 65 w 1736"/>
                <a:gd name="T5" fmla="*/ 34 h 1336"/>
                <a:gd name="T6" fmla="*/ 69 w 1736"/>
                <a:gd name="T7" fmla="*/ 27 h 1336"/>
                <a:gd name="T8" fmla="*/ 66 w 1736"/>
                <a:gd name="T9" fmla="*/ 35 h 1336"/>
                <a:gd name="T10" fmla="*/ 60 w 1736"/>
                <a:gd name="T11" fmla="*/ 44 h 1336"/>
                <a:gd name="T12" fmla="*/ 68 w 1736"/>
                <a:gd name="T13" fmla="*/ 24 h 1336"/>
                <a:gd name="T14" fmla="*/ 68 w 1736"/>
                <a:gd name="T15" fmla="*/ 16 h 1336"/>
                <a:gd name="T16" fmla="*/ 68 w 1736"/>
                <a:gd name="T17" fmla="*/ 11 h 1336"/>
                <a:gd name="T18" fmla="*/ 69 w 1736"/>
                <a:gd name="T19" fmla="*/ 17 h 1336"/>
                <a:gd name="T20" fmla="*/ 69 w 1736"/>
                <a:gd name="T21" fmla="*/ 25 h 1336"/>
                <a:gd name="T22" fmla="*/ 67 w 1736"/>
                <a:gd name="T23" fmla="*/ 11 h 1336"/>
                <a:gd name="T24" fmla="*/ 64 w 1736"/>
                <a:gd name="T25" fmla="*/ 7 h 1336"/>
                <a:gd name="T26" fmla="*/ 60 w 1736"/>
                <a:gd name="T27" fmla="*/ 4 h 1336"/>
                <a:gd name="T28" fmla="*/ 59 w 1736"/>
                <a:gd name="T29" fmla="*/ 2 h 1336"/>
                <a:gd name="T30" fmla="*/ 63 w 1736"/>
                <a:gd name="T31" fmla="*/ 6 h 1336"/>
                <a:gd name="T32" fmla="*/ 68 w 1736"/>
                <a:gd name="T33" fmla="*/ 10 h 1336"/>
                <a:gd name="T34" fmla="*/ 54 w 1736"/>
                <a:gd name="T35" fmla="*/ 2 h 1336"/>
                <a:gd name="T36" fmla="*/ 46 w 1736"/>
                <a:gd name="T37" fmla="*/ 1 h 1336"/>
                <a:gd name="T38" fmla="*/ 54 w 1736"/>
                <a:gd name="T39" fmla="*/ 0 h 1336"/>
                <a:gd name="T40" fmla="*/ 57 w 1736"/>
                <a:gd name="T41" fmla="*/ 3 h 1336"/>
                <a:gd name="T42" fmla="*/ 46 w 1736"/>
                <a:gd name="T43" fmla="*/ 0 h 1336"/>
                <a:gd name="T44" fmla="*/ 35 w 1736"/>
                <a:gd name="T45" fmla="*/ 39 h 1336"/>
                <a:gd name="T46" fmla="*/ 34 w 1736"/>
                <a:gd name="T47" fmla="*/ 39 h 1336"/>
                <a:gd name="T48" fmla="*/ 34 w 1736"/>
                <a:gd name="T49" fmla="*/ 39 h 1336"/>
                <a:gd name="T50" fmla="*/ 23 w 1736"/>
                <a:gd name="T51" fmla="*/ 0 h 1336"/>
                <a:gd name="T52" fmla="*/ 16 w 1736"/>
                <a:gd name="T53" fmla="*/ 1 h 1336"/>
                <a:gd name="T54" fmla="*/ 12 w 1736"/>
                <a:gd name="T55" fmla="*/ 2 h 1336"/>
                <a:gd name="T56" fmla="*/ 17 w 1736"/>
                <a:gd name="T57" fmla="*/ 0 h 1336"/>
                <a:gd name="T58" fmla="*/ 12 w 1736"/>
                <a:gd name="T59" fmla="*/ 3 h 1336"/>
                <a:gd name="T60" fmla="*/ 8 w 1736"/>
                <a:gd name="T61" fmla="*/ 5 h 1336"/>
                <a:gd name="T62" fmla="*/ 4 w 1736"/>
                <a:gd name="T63" fmla="*/ 10 h 1336"/>
                <a:gd name="T64" fmla="*/ 4 w 1736"/>
                <a:gd name="T65" fmla="*/ 8 h 1336"/>
                <a:gd name="T66" fmla="*/ 8 w 1736"/>
                <a:gd name="T67" fmla="*/ 4 h 1336"/>
                <a:gd name="T68" fmla="*/ 2 w 1736"/>
                <a:gd name="T69" fmla="*/ 11 h 1336"/>
                <a:gd name="T70" fmla="*/ 2 w 1736"/>
                <a:gd name="T71" fmla="*/ 13 h 1336"/>
                <a:gd name="T72" fmla="*/ 1 w 1736"/>
                <a:gd name="T73" fmla="*/ 19 h 1336"/>
                <a:gd name="T74" fmla="*/ 2 w 1736"/>
                <a:gd name="T75" fmla="*/ 27 h 1336"/>
                <a:gd name="T76" fmla="*/ 0 w 1736"/>
                <a:gd name="T77" fmla="*/ 20 h 1336"/>
                <a:gd name="T78" fmla="*/ 1 w 1736"/>
                <a:gd name="T79" fmla="*/ 13 h 1336"/>
                <a:gd name="T80" fmla="*/ 2 w 1736"/>
                <a:gd name="T81" fmla="*/ 29 h 1336"/>
                <a:gd name="T82" fmla="*/ 6 w 1736"/>
                <a:gd name="T83" fmla="*/ 37 h 1336"/>
                <a:gd name="T84" fmla="*/ 12 w 1736"/>
                <a:gd name="T85" fmla="*/ 47 h 1336"/>
                <a:gd name="T86" fmla="*/ 6 w 1736"/>
                <a:gd name="T87" fmla="*/ 39 h 1336"/>
                <a:gd name="T88" fmla="*/ 2 w 1736"/>
                <a:gd name="T89" fmla="*/ 30 h 1336"/>
                <a:gd name="T90" fmla="*/ 12 w 1736"/>
                <a:gd name="T91" fmla="*/ 47 h 1336"/>
                <a:gd name="T92" fmla="*/ 12 w 1736"/>
                <a:gd name="T93" fmla="*/ 47 h 1336"/>
                <a:gd name="T94" fmla="*/ 11 w 1736"/>
                <a:gd name="T95" fmla="*/ 53 h 1336"/>
                <a:gd name="T96" fmla="*/ 11 w 1736"/>
                <a:gd name="T97" fmla="*/ 53 h 1336"/>
                <a:gd name="T98" fmla="*/ 14 w 1736"/>
                <a:gd name="T99" fmla="*/ 51 h 1336"/>
                <a:gd name="T100" fmla="*/ 14 w 1736"/>
                <a:gd name="T101" fmla="*/ 52 h 1336"/>
                <a:gd name="T102" fmla="*/ 12 w 1736"/>
                <a:gd name="T103" fmla="*/ 53 h 1336"/>
                <a:gd name="T104" fmla="*/ 28 w 1736"/>
                <a:gd name="T105" fmla="*/ 50 h 1336"/>
                <a:gd name="T106" fmla="*/ 28 w 1736"/>
                <a:gd name="T107" fmla="*/ 51 h 1336"/>
                <a:gd name="T108" fmla="*/ 35 w 1736"/>
                <a:gd name="T109" fmla="*/ 50 h 1336"/>
                <a:gd name="T110" fmla="*/ 40 w 1736"/>
                <a:gd name="T111" fmla="*/ 50 h 1336"/>
                <a:gd name="T112" fmla="*/ 51 w 1736"/>
                <a:gd name="T113" fmla="*/ 51 h 1336"/>
                <a:gd name="T114" fmla="*/ 37 w 1736"/>
                <a:gd name="T115" fmla="*/ 51 h 1336"/>
                <a:gd name="T116" fmla="*/ 57 w 1736"/>
                <a:gd name="T117" fmla="*/ 51 h 1336"/>
                <a:gd name="T118" fmla="*/ 59 w 1736"/>
                <a:gd name="T119" fmla="*/ 53 h 1336"/>
                <a:gd name="T120" fmla="*/ 57 w 1736"/>
                <a:gd name="T121" fmla="*/ 52 h 1336"/>
                <a:gd name="T122" fmla="*/ 59 w 1736"/>
                <a:gd name="T123" fmla="*/ 53 h 1336"/>
                <a:gd name="T124" fmla="*/ 58 w 1736"/>
                <a:gd name="T125" fmla="*/ 53 h 13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36"/>
                <a:gd name="T190" fmla="*/ 0 h 1336"/>
                <a:gd name="T191" fmla="*/ 1736 w 1736"/>
                <a:gd name="T192" fmla="*/ 1336 h 13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36" h="1336">
                  <a:moveTo>
                    <a:pt x="1442" y="1326"/>
                  </a:moveTo>
                  <a:lnTo>
                    <a:pt x="1442" y="1171"/>
                  </a:lnTo>
                  <a:lnTo>
                    <a:pt x="1467" y="1171"/>
                  </a:lnTo>
                  <a:lnTo>
                    <a:pt x="1467" y="1326"/>
                  </a:lnTo>
                  <a:lnTo>
                    <a:pt x="1442" y="1326"/>
                  </a:lnTo>
                  <a:close/>
                  <a:moveTo>
                    <a:pt x="1442" y="1171"/>
                  </a:moveTo>
                  <a:lnTo>
                    <a:pt x="1443" y="1168"/>
                  </a:lnTo>
                  <a:lnTo>
                    <a:pt x="1444" y="1165"/>
                  </a:lnTo>
                  <a:lnTo>
                    <a:pt x="1454" y="1171"/>
                  </a:lnTo>
                  <a:lnTo>
                    <a:pt x="1442" y="1171"/>
                  </a:lnTo>
                  <a:close/>
                  <a:moveTo>
                    <a:pt x="1444" y="1165"/>
                  </a:moveTo>
                  <a:lnTo>
                    <a:pt x="1470" y="1130"/>
                  </a:lnTo>
                  <a:lnTo>
                    <a:pt x="1494" y="1096"/>
                  </a:lnTo>
                  <a:lnTo>
                    <a:pt x="1515" y="1062"/>
                  </a:lnTo>
                  <a:lnTo>
                    <a:pt x="1537" y="1029"/>
                  </a:lnTo>
                  <a:lnTo>
                    <a:pt x="1557" y="997"/>
                  </a:lnTo>
                  <a:lnTo>
                    <a:pt x="1575" y="965"/>
                  </a:lnTo>
                  <a:lnTo>
                    <a:pt x="1592" y="933"/>
                  </a:lnTo>
                  <a:lnTo>
                    <a:pt x="1608" y="903"/>
                  </a:lnTo>
                  <a:lnTo>
                    <a:pt x="1622" y="871"/>
                  </a:lnTo>
                  <a:lnTo>
                    <a:pt x="1636" y="841"/>
                  </a:lnTo>
                  <a:lnTo>
                    <a:pt x="1648" y="812"/>
                  </a:lnTo>
                  <a:lnTo>
                    <a:pt x="1659" y="783"/>
                  </a:lnTo>
                  <a:lnTo>
                    <a:pt x="1670" y="754"/>
                  </a:lnTo>
                  <a:lnTo>
                    <a:pt x="1679" y="724"/>
                  </a:lnTo>
                  <a:lnTo>
                    <a:pt x="1686" y="697"/>
                  </a:lnTo>
                  <a:lnTo>
                    <a:pt x="1693" y="669"/>
                  </a:lnTo>
                  <a:lnTo>
                    <a:pt x="1716" y="675"/>
                  </a:lnTo>
                  <a:lnTo>
                    <a:pt x="1710" y="703"/>
                  </a:lnTo>
                  <a:lnTo>
                    <a:pt x="1702" y="732"/>
                  </a:lnTo>
                  <a:lnTo>
                    <a:pt x="1693" y="760"/>
                  </a:lnTo>
                  <a:lnTo>
                    <a:pt x="1683" y="790"/>
                  </a:lnTo>
                  <a:lnTo>
                    <a:pt x="1671" y="819"/>
                  </a:lnTo>
                  <a:lnTo>
                    <a:pt x="1659" y="851"/>
                  </a:lnTo>
                  <a:lnTo>
                    <a:pt x="1645" y="881"/>
                  </a:lnTo>
                  <a:lnTo>
                    <a:pt x="1630" y="912"/>
                  </a:lnTo>
                  <a:lnTo>
                    <a:pt x="1614" y="944"/>
                  </a:lnTo>
                  <a:lnTo>
                    <a:pt x="1596" y="976"/>
                  </a:lnTo>
                  <a:lnTo>
                    <a:pt x="1578" y="1008"/>
                  </a:lnTo>
                  <a:lnTo>
                    <a:pt x="1558" y="1042"/>
                  </a:lnTo>
                  <a:lnTo>
                    <a:pt x="1537" y="1075"/>
                  </a:lnTo>
                  <a:lnTo>
                    <a:pt x="1513" y="1110"/>
                  </a:lnTo>
                  <a:lnTo>
                    <a:pt x="1490" y="1144"/>
                  </a:lnTo>
                  <a:lnTo>
                    <a:pt x="1465" y="1179"/>
                  </a:lnTo>
                  <a:lnTo>
                    <a:pt x="1444" y="1165"/>
                  </a:lnTo>
                  <a:close/>
                  <a:moveTo>
                    <a:pt x="1693" y="669"/>
                  </a:moveTo>
                  <a:lnTo>
                    <a:pt x="1698" y="642"/>
                  </a:lnTo>
                  <a:lnTo>
                    <a:pt x="1702" y="615"/>
                  </a:lnTo>
                  <a:lnTo>
                    <a:pt x="1707" y="588"/>
                  </a:lnTo>
                  <a:lnTo>
                    <a:pt x="1709" y="562"/>
                  </a:lnTo>
                  <a:lnTo>
                    <a:pt x="1710" y="536"/>
                  </a:lnTo>
                  <a:lnTo>
                    <a:pt x="1711" y="512"/>
                  </a:lnTo>
                  <a:lnTo>
                    <a:pt x="1711" y="487"/>
                  </a:lnTo>
                  <a:lnTo>
                    <a:pt x="1709" y="462"/>
                  </a:lnTo>
                  <a:lnTo>
                    <a:pt x="1708" y="437"/>
                  </a:lnTo>
                  <a:lnTo>
                    <a:pt x="1704" y="412"/>
                  </a:lnTo>
                  <a:lnTo>
                    <a:pt x="1700" y="388"/>
                  </a:lnTo>
                  <a:lnTo>
                    <a:pt x="1696" y="365"/>
                  </a:lnTo>
                  <a:lnTo>
                    <a:pt x="1690" y="341"/>
                  </a:lnTo>
                  <a:lnTo>
                    <a:pt x="1684" y="318"/>
                  </a:lnTo>
                  <a:lnTo>
                    <a:pt x="1677" y="296"/>
                  </a:lnTo>
                  <a:lnTo>
                    <a:pt x="1669" y="273"/>
                  </a:lnTo>
                  <a:lnTo>
                    <a:pt x="1693" y="264"/>
                  </a:lnTo>
                  <a:lnTo>
                    <a:pt x="1700" y="288"/>
                  </a:lnTo>
                  <a:lnTo>
                    <a:pt x="1708" y="312"/>
                  </a:lnTo>
                  <a:lnTo>
                    <a:pt x="1714" y="336"/>
                  </a:lnTo>
                  <a:lnTo>
                    <a:pt x="1720" y="360"/>
                  </a:lnTo>
                  <a:lnTo>
                    <a:pt x="1725" y="384"/>
                  </a:lnTo>
                  <a:lnTo>
                    <a:pt x="1728" y="409"/>
                  </a:lnTo>
                  <a:lnTo>
                    <a:pt x="1731" y="435"/>
                  </a:lnTo>
                  <a:lnTo>
                    <a:pt x="1734" y="460"/>
                  </a:lnTo>
                  <a:lnTo>
                    <a:pt x="1735" y="486"/>
                  </a:lnTo>
                  <a:lnTo>
                    <a:pt x="1736" y="512"/>
                  </a:lnTo>
                  <a:lnTo>
                    <a:pt x="1735" y="538"/>
                  </a:lnTo>
                  <a:lnTo>
                    <a:pt x="1734" y="565"/>
                  </a:lnTo>
                  <a:lnTo>
                    <a:pt x="1730" y="592"/>
                  </a:lnTo>
                  <a:lnTo>
                    <a:pt x="1727" y="619"/>
                  </a:lnTo>
                  <a:lnTo>
                    <a:pt x="1722" y="647"/>
                  </a:lnTo>
                  <a:lnTo>
                    <a:pt x="1716" y="675"/>
                  </a:lnTo>
                  <a:lnTo>
                    <a:pt x="1693" y="669"/>
                  </a:lnTo>
                  <a:close/>
                  <a:moveTo>
                    <a:pt x="1690" y="261"/>
                  </a:moveTo>
                  <a:lnTo>
                    <a:pt x="1692" y="263"/>
                  </a:lnTo>
                  <a:lnTo>
                    <a:pt x="1693" y="264"/>
                  </a:lnTo>
                  <a:lnTo>
                    <a:pt x="1681" y="269"/>
                  </a:lnTo>
                  <a:lnTo>
                    <a:pt x="1690" y="261"/>
                  </a:lnTo>
                  <a:close/>
                  <a:moveTo>
                    <a:pt x="1671" y="275"/>
                  </a:moveTo>
                  <a:lnTo>
                    <a:pt x="1657" y="256"/>
                  </a:lnTo>
                  <a:lnTo>
                    <a:pt x="1643" y="237"/>
                  </a:lnTo>
                  <a:lnTo>
                    <a:pt x="1629" y="220"/>
                  </a:lnTo>
                  <a:lnTo>
                    <a:pt x="1615" y="203"/>
                  </a:lnTo>
                  <a:lnTo>
                    <a:pt x="1601" y="187"/>
                  </a:lnTo>
                  <a:lnTo>
                    <a:pt x="1586" y="172"/>
                  </a:lnTo>
                  <a:lnTo>
                    <a:pt x="1572" y="157"/>
                  </a:lnTo>
                  <a:lnTo>
                    <a:pt x="1557" y="144"/>
                  </a:lnTo>
                  <a:lnTo>
                    <a:pt x="1541" y="131"/>
                  </a:lnTo>
                  <a:lnTo>
                    <a:pt x="1526" y="121"/>
                  </a:lnTo>
                  <a:lnTo>
                    <a:pt x="1511" y="109"/>
                  </a:lnTo>
                  <a:lnTo>
                    <a:pt x="1496" y="99"/>
                  </a:lnTo>
                  <a:lnTo>
                    <a:pt x="1480" y="89"/>
                  </a:lnTo>
                  <a:lnTo>
                    <a:pt x="1465" y="81"/>
                  </a:lnTo>
                  <a:lnTo>
                    <a:pt x="1449" y="73"/>
                  </a:lnTo>
                  <a:lnTo>
                    <a:pt x="1432" y="66"/>
                  </a:lnTo>
                  <a:lnTo>
                    <a:pt x="1442" y="43"/>
                  </a:lnTo>
                  <a:lnTo>
                    <a:pt x="1459" y="50"/>
                  </a:lnTo>
                  <a:lnTo>
                    <a:pt x="1476" y="59"/>
                  </a:lnTo>
                  <a:lnTo>
                    <a:pt x="1492" y="68"/>
                  </a:lnTo>
                  <a:lnTo>
                    <a:pt x="1508" y="79"/>
                  </a:lnTo>
                  <a:lnTo>
                    <a:pt x="1524" y="89"/>
                  </a:lnTo>
                  <a:lnTo>
                    <a:pt x="1540" y="100"/>
                  </a:lnTo>
                  <a:lnTo>
                    <a:pt x="1557" y="112"/>
                  </a:lnTo>
                  <a:lnTo>
                    <a:pt x="1572" y="126"/>
                  </a:lnTo>
                  <a:lnTo>
                    <a:pt x="1588" y="139"/>
                  </a:lnTo>
                  <a:lnTo>
                    <a:pt x="1603" y="154"/>
                  </a:lnTo>
                  <a:lnTo>
                    <a:pt x="1618" y="170"/>
                  </a:lnTo>
                  <a:lnTo>
                    <a:pt x="1633" y="187"/>
                  </a:lnTo>
                  <a:lnTo>
                    <a:pt x="1647" y="204"/>
                  </a:lnTo>
                  <a:lnTo>
                    <a:pt x="1662" y="222"/>
                  </a:lnTo>
                  <a:lnTo>
                    <a:pt x="1676" y="242"/>
                  </a:lnTo>
                  <a:lnTo>
                    <a:pt x="1690" y="261"/>
                  </a:lnTo>
                  <a:lnTo>
                    <a:pt x="1671" y="275"/>
                  </a:lnTo>
                  <a:close/>
                  <a:moveTo>
                    <a:pt x="1432" y="66"/>
                  </a:moveTo>
                  <a:lnTo>
                    <a:pt x="1417" y="59"/>
                  </a:lnTo>
                  <a:lnTo>
                    <a:pt x="1401" y="53"/>
                  </a:lnTo>
                  <a:lnTo>
                    <a:pt x="1384" y="47"/>
                  </a:lnTo>
                  <a:lnTo>
                    <a:pt x="1368" y="42"/>
                  </a:lnTo>
                  <a:lnTo>
                    <a:pt x="1351" y="39"/>
                  </a:lnTo>
                  <a:lnTo>
                    <a:pt x="1334" y="34"/>
                  </a:lnTo>
                  <a:lnTo>
                    <a:pt x="1318" y="32"/>
                  </a:lnTo>
                  <a:lnTo>
                    <a:pt x="1301" y="29"/>
                  </a:lnTo>
                  <a:lnTo>
                    <a:pt x="1266" y="26"/>
                  </a:lnTo>
                  <a:lnTo>
                    <a:pt x="1231" y="25"/>
                  </a:lnTo>
                  <a:lnTo>
                    <a:pt x="1196" y="25"/>
                  </a:lnTo>
                  <a:lnTo>
                    <a:pt x="1160" y="28"/>
                  </a:lnTo>
                  <a:lnTo>
                    <a:pt x="1159" y="3"/>
                  </a:lnTo>
                  <a:lnTo>
                    <a:pt x="1196" y="1"/>
                  </a:lnTo>
                  <a:lnTo>
                    <a:pt x="1232" y="0"/>
                  </a:lnTo>
                  <a:lnTo>
                    <a:pt x="1268" y="2"/>
                  </a:lnTo>
                  <a:lnTo>
                    <a:pt x="1304" y="5"/>
                  </a:lnTo>
                  <a:lnTo>
                    <a:pt x="1322" y="7"/>
                  </a:lnTo>
                  <a:lnTo>
                    <a:pt x="1339" y="10"/>
                  </a:lnTo>
                  <a:lnTo>
                    <a:pt x="1357" y="15"/>
                  </a:lnTo>
                  <a:lnTo>
                    <a:pt x="1374" y="19"/>
                  </a:lnTo>
                  <a:lnTo>
                    <a:pt x="1391" y="23"/>
                  </a:lnTo>
                  <a:lnTo>
                    <a:pt x="1409" y="30"/>
                  </a:lnTo>
                  <a:lnTo>
                    <a:pt x="1426" y="36"/>
                  </a:lnTo>
                  <a:lnTo>
                    <a:pt x="1442" y="43"/>
                  </a:lnTo>
                  <a:lnTo>
                    <a:pt x="1432" y="66"/>
                  </a:lnTo>
                  <a:close/>
                  <a:moveTo>
                    <a:pt x="1148" y="12"/>
                  </a:moveTo>
                  <a:lnTo>
                    <a:pt x="1149" y="8"/>
                  </a:lnTo>
                  <a:lnTo>
                    <a:pt x="1153" y="6"/>
                  </a:lnTo>
                  <a:lnTo>
                    <a:pt x="1156" y="4"/>
                  </a:lnTo>
                  <a:lnTo>
                    <a:pt x="1159" y="3"/>
                  </a:lnTo>
                  <a:lnTo>
                    <a:pt x="1160" y="15"/>
                  </a:lnTo>
                  <a:lnTo>
                    <a:pt x="1148" y="12"/>
                  </a:lnTo>
                  <a:close/>
                  <a:moveTo>
                    <a:pt x="1171" y="19"/>
                  </a:moveTo>
                  <a:lnTo>
                    <a:pt x="879" y="978"/>
                  </a:lnTo>
                  <a:lnTo>
                    <a:pt x="856" y="972"/>
                  </a:lnTo>
                  <a:lnTo>
                    <a:pt x="1148" y="12"/>
                  </a:lnTo>
                  <a:lnTo>
                    <a:pt x="1171" y="19"/>
                  </a:lnTo>
                  <a:close/>
                  <a:moveTo>
                    <a:pt x="879" y="978"/>
                  </a:moveTo>
                  <a:lnTo>
                    <a:pt x="877" y="981"/>
                  </a:lnTo>
                  <a:lnTo>
                    <a:pt x="875" y="985"/>
                  </a:lnTo>
                  <a:lnTo>
                    <a:pt x="871" y="986"/>
                  </a:lnTo>
                  <a:lnTo>
                    <a:pt x="867" y="986"/>
                  </a:lnTo>
                  <a:lnTo>
                    <a:pt x="864" y="986"/>
                  </a:lnTo>
                  <a:lnTo>
                    <a:pt x="860" y="985"/>
                  </a:lnTo>
                  <a:lnTo>
                    <a:pt x="858" y="981"/>
                  </a:lnTo>
                  <a:lnTo>
                    <a:pt x="856" y="978"/>
                  </a:lnTo>
                  <a:lnTo>
                    <a:pt x="867" y="975"/>
                  </a:lnTo>
                  <a:lnTo>
                    <a:pt x="879" y="978"/>
                  </a:lnTo>
                  <a:close/>
                  <a:moveTo>
                    <a:pt x="856" y="978"/>
                  </a:moveTo>
                  <a:lnTo>
                    <a:pt x="565" y="20"/>
                  </a:lnTo>
                  <a:lnTo>
                    <a:pt x="588" y="13"/>
                  </a:lnTo>
                  <a:lnTo>
                    <a:pt x="879" y="972"/>
                  </a:lnTo>
                  <a:lnTo>
                    <a:pt x="856" y="978"/>
                  </a:lnTo>
                  <a:close/>
                  <a:moveTo>
                    <a:pt x="578" y="4"/>
                  </a:moveTo>
                  <a:lnTo>
                    <a:pt x="580" y="5"/>
                  </a:lnTo>
                  <a:lnTo>
                    <a:pt x="583" y="7"/>
                  </a:lnTo>
                  <a:lnTo>
                    <a:pt x="587" y="10"/>
                  </a:lnTo>
                  <a:lnTo>
                    <a:pt x="588" y="13"/>
                  </a:lnTo>
                  <a:lnTo>
                    <a:pt x="576" y="16"/>
                  </a:lnTo>
                  <a:lnTo>
                    <a:pt x="578" y="4"/>
                  </a:lnTo>
                  <a:close/>
                  <a:moveTo>
                    <a:pt x="575" y="29"/>
                  </a:moveTo>
                  <a:lnTo>
                    <a:pt x="539" y="26"/>
                  </a:lnTo>
                  <a:lnTo>
                    <a:pt x="503" y="26"/>
                  </a:lnTo>
                  <a:lnTo>
                    <a:pt x="469" y="27"/>
                  </a:lnTo>
                  <a:lnTo>
                    <a:pt x="434" y="30"/>
                  </a:lnTo>
                  <a:lnTo>
                    <a:pt x="417" y="32"/>
                  </a:lnTo>
                  <a:lnTo>
                    <a:pt x="401" y="35"/>
                  </a:lnTo>
                  <a:lnTo>
                    <a:pt x="384" y="39"/>
                  </a:lnTo>
                  <a:lnTo>
                    <a:pt x="367" y="43"/>
                  </a:lnTo>
                  <a:lnTo>
                    <a:pt x="351" y="47"/>
                  </a:lnTo>
                  <a:lnTo>
                    <a:pt x="334" y="53"/>
                  </a:lnTo>
                  <a:lnTo>
                    <a:pt x="318" y="59"/>
                  </a:lnTo>
                  <a:lnTo>
                    <a:pt x="303" y="66"/>
                  </a:lnTo>
                  <a:lnTo>
                    <a:pt x="293" y="43"/>
                  </a:lnTo>
                  <a:lnTo>
                    <a:pt x="309" y="36"/>
                  </a:lnTo>
                  <a:lnTo>
                    <a:pt x="326" y="30"/>
                  </a:lnTo>
                  <a:lnTo>
                    <a:pt x="344" y="25"/>
                  </a:lnTo>
                  <a:lnTo>
                    <a:pt x="361" y="19"/>
                  </a:lnTo>
                  <a:lnTo>
                    <a:pt x="378" y="15"/>
                  </a:lnTo>
                  <a:lnTo>
                    <a:pt x="395" y="12"/>
                  </a:lnTo>
                  <a:lnTo>
                    <a:pt x="414" y="8"/>
                  </a:lnTo>
                  <a:lnTo>
                    <a:pt x="431" y="5"/>
                  </a:lnTo>
                  <a:lnTo>
                    <a:pt x="467" y="2"/>
                  </a:lnTo>
                  <a:lnTo>
                    <a:pt x="503" y="1"/>
                  </a:lnTo>
                  <a:lnTo>
                    <a:pt x="540" y="2"/>
                  </a:lnTo>
                  <a:lnTo>
                    <a:pt x="578" y="4"/>
                  </a:lnTo>
                  <a:lnTo>
                    <a:pt x="575" y="29"/>
                  </a:lnTo>
                  <a:close/>
                  <a:moveTo>
                    <a:pt x="303" y="66"/>
                  </a:moveTo>
                  <a:lnTo>
                    <a:pt x="286" y="73"/>
                  </a:lnTo>
                  <a:lnTo>
                    <a:pt x="270" y="81"/>
                  </a:lnTo>
                  <a:lnTo>
                    <a:pt x="255" y="89"/>
                  </a:lnTo>
                  <a:lnTo>
                    <a:pt x="239" y="99"/>
                  </a:lnTo>
                  <a:lnTo>
                    <a:pt x="224" y="110"/>
                  </a:lnTo>
                  <a:lnTo>
                    <a:pt x="209" y="121"/>
                  </a:lnTo>
                  <a:lnTo>
                    <a:pt x="193" y="133"/>
                  </a:lnTo>
                  <a:lnTo>
                    <a:pt x="178" y="145"/>
                  </a:lnTo>
                  <a:lnTo>
                    <a:pt x="163" y="158"/>
                  </a:lnTo>
                  <a:lnTo>
                    <a:pt x="149" y="172"/>
                  </a:lnTo>
                  <a:lnTo>
                    <a:pt x="134" y="188"/>
                  </a:lnTo>
                  <a:lnTo>
                    <a:pt x="120" y="204"/>
                  </a:lnTo>
                  <a:lnTo>
                    <a:pt x="106" y="221"/>
                  </a:lnTo>
                  <a:lnTo>
                    <a:pt x="92" y="238"/>
                  </a:lnTo>
                  <a:lnTo>
                    <a:pt x="78" y="257"/>
                  </a:lnTo>
                  <a:lnTo>
                    <a:pt x="64" y="276"/>
                  </a:lnTo>
                  <a:lnTo>
                    <a:pt x="44" y="263"/>
                  </a:lnTo>
                  <a:lnTo>
                    <a:pt x="58" y="243"/>
                  </a:lnTo>
                  <a:lnTo>
                    <a:pt x="73" y="223"/>
                  </a:lnTo>
                  <a:lnTo>
                    <a:pt x="88" y="205"/>
                  </a:lnTo>
                  <a:lnTo>
                    <a:pt x="102" y="188"/>
                  </a:lnTo>
                  <a:lnTo>
                    <a:pt x="117" y="170"/>
                  </a:lnTo>
                  <a:lnTo>
                    <a:pt x="132" y="155"/>
                  </a:lnTo>
                  <a:lnTo>
                    <a:pt x="147" y="140"/>
                  </a:lnTo>
                  <a:lnTo>
                    <a:pt x="163" y="126"/>
                  </a:lnTo>
                  <a:lnTo>
                    <a:pt x="178" y="113"/>
                  </a:lnTo>
                  <a:lnTo>
                    <a:pt x="195" y="101"/>
                  </a:lnTo>
                  <a:lnTo>
                    <a:pt x="211" y="89"/>
                  </a:lnTo>
                  <a:lnTo>
                    <a:pt x="227" y="79"/>
                  </a:lnTo>
                  <a:lnTo>
                    <a:pt x="243" y="69"/>
                  </a:lnTo>
                  <a:lnTo>
                    <a:pt x="259" y="59"/>
                  </a:lnTo>
                  <a:lnTo>
                    <a:pt x="276" y="50"/>
                  </a:lnTo>
                  <a:lnTo>
                    <a:pt x="293" y="43"/>
                  </a:lnTo>
                  <a:lnTo>
                    <a:pt x="303" y="66"/>
                  </a:lnTo>
                  <a:close/>
                  <a:moveTo>
                    <a:pt x="42" y="265"/>
                  </a:moveTo>
                  <a:lnTo>
                    <a:pt x="43" y="264"/>
                  </a:lnTo>
                  <a:lnTo>
                    <a:pt x="44" y="263"/>
                  </a:lnTo>
                  <a:lnTo>
                    <a:pt x="54" y="270"/>
                  </a:lnTo>
                  <a:lnTo>
                    <a:pt x="42" y="265"/>
                  </a:lnTo>
                  <a:close/>
                  <a:moveTo>
                    <a:pt x="65" y="274"/>
                  </a:moveTo>
                  <a:lnTo>
                    <a:pt x="57" y="297"/>
                  </a:lnTo>
                  <a:lnTo>
                    <a:pt x="51" y="319"/>
                  </a:lnTo>
                  <a:lnTo>
                    <a:pt x="44" y="342"/>
                  </a:lnTo>
                  <a:lnTo>
                    <a:pt x="39" y="366"/>
                  </a:lnTo>
                  <a:lnTo>
                    <a:pt x="35" y="390"/>
                  </a:lnTo>
                  <a:lnTo>
                    <a:pt x="31" y="413"/>
                  </a:lnTo>
                  <a:lnTo>
                    <a:pt x="28" y="438"/>
                  </a:lnTo>
                  <a:lnTo>
                    <a:pt x="26" y="462"/>
                  </a:lnTo>
                  <a:lnTo>
                    <a:pt x="25" y="487"/>
                  </a:lnTo>
                  <a:lnTo>
                    <a:pt x="25" y="512"/>
                  </a:lnTo>
                  <a:lnTo>
                    <a:pt x="25" y="538"/>
                  </a:lnTo>
                  <a:lnTo>
                    <a:pt x="27" y="563"/>
                  </a:lnTo>
                  <a:lnTo>
                    <a:pt x="29" y="589"/>
                  </a:lnTo>
                  <a:lnTo>
                    <a:pt x="33" y="615"/>
                  </a:lnTo>
                  <a:lnTo>
                    <a:pt x="37" y="642"/>
                  </a:lnTo>
                  <a:lnTo>
                    <a:pt x="42" y="669"/>
                  </a:lnTo>
                  <a:lnTo>
                    <a:pt x="19" y="675"/>
                  </a:lnTo>
                  <a:lnTo>
                    <a:pt x="13" y="647"/>
                  </a:lnTo>
                  <a:lnTo>
                    <a:pt x="9" y="620"/>
                  </a:lnTo>
                  <a:lnTo>
                    <a:pt x="4" y="592"/>
                  </a:lnTo>
                  <a:lnTo>
                    <a:pt x="2" y="565"/>
                  </a:lnTo>
                  <a:lnTo>
                    <a:pt x="0" y="539"/>
                  </a:lnTo>
                  <a:lnTo>
                    <a:pt x="0" y="512"/>
                  </a:lnTo>
                  <a:lnTo>
                    <a:pt x="0" y="486"/>
                  </a:lnTo>
                  <a:lnTo>
                    <a:pt x="1" y="461"/>
                  </a:lnTo>
                  <a:lnTo>
                    <a:pt x="3" y="435"/>
                  </a:lnTo>
                  <a:lnTo>
                    <a:pt x="7" y="410"/>
                  </a:lnTo>
                  <a:lnTo>
                    <a:pt x="11" y="385"/>
                  </a:lnTo>
                  <a:lnTo>
                    <a:pt x="15" y="360"/>
                  </a:lnTo>
                  <a:lnTo>
                    <a:pt x="21" y="337"/>
                  </a:lnTo>
                  <a:lnTo>
                    <a:pt x="27" y="313"/>
                  </a:lnTo>
                  <a:lnTo>
                    <a:pt x="35" y="289"/>
                  </a:lnTo>
                  <a:lnTo>
                    <a:pt x="42" y="265"/>
                  </a:lnTo>
                  <a:lnTo>
                    <a:pt x="65" y="274"/>
                  </a:lnTo>
                  <a:close/>
                  <a:moveTo>
                    <a:pt x="42" y="669"/>
                  </a:moveTo>
                  <a:lnTo>
                    <a:pt x="50" y="697"/>
                  </a:lnTo>
                  <a:lnTo>
                    <a:pt x="57" y="725"/>
                  </a:lnTo>
                  <a:lnTo>
                    <a:pt x="66" y="754"/>
                  </a:lnTo>
                  <a:lnTo>
                    <a:pt x="76" y="783"/>
                  </a:lnTo>
                  <a:lnTo>
                    <a:pt x="87" y="812"/>
                  </a:lnTo>
                  <a:lnTo>
                    <a:pt x="100" y="842"/>
                  </a:lnTo>
                  <a:lnTo>
                    <a:pt x="112" y="872"/>
                  </a:lnTo>
                  <a:lnTo>
                    <a:pt x="128" y="903"/>
                  </a:lnTo>
                  <a:lnTo>
                    <a:pt x="144" y="934"/>
                  </a:lnTo>
                  <a:lnTo>
                    <a:pt x="160" y="965"/>
                  </a:lnTo>
                  <a:lnTo>
                    <a:pt x="179" y="998"/>
                  </a:lnTo>
                  <a:lnTo>
                    <a:pt x="199" y="1030"/>
                  </a:lnTo>
                  <a:lnTo>
                    <a:pt x="219" y="1062"/>
                  </a:lnTo>
                  <a:lnTo>
                    <a:pt x="242" y="1096"/>
                  </a:lnTo>
                  <a:lnTo>
                    <a:pt x="266" y="1130"/>
                  </a:lnTo>
                  <a:lnTo>
                    <a:pt x="292" y="1165"/>
                  </a:lnTo>
                  <a:lnTo>
                    <a:pt x="272" y="1179"/>
                  </a:lnTo>
                  <a:lnTo>
                    <a:pt x="246" y="1144"/>
                  </a:lnTo>
                  <a:lnTo>
                    <a:pt x="222" y="1110"/>
                  </a:lnTo>
                  <a:lnTo>
                    <a:pt x="199" y="1075"/>
                  </a:lnTo>
                  <a:lnTo>
                    <a:pt x="177" y="1042"/>
                  </a:lnTo>
                  <a:lnTo>
                    <a:pt x="158" y="1009"/>
                  </a:lnTo>
                  <a:lnTo>
                    <a:pt x="138" y="976"/>
                  </a:lnTo>
                  <a:lnTo>
                    <a:pt x="121" y="945"/>
                  </a:lnTo>
                  <a:lnTo>
                    <a:pt x="105" y="912"/>
                  </a:lnTo>
                  <a:lnTo>
                    <a:pt x="90" y="882"/>
                  </a:lnTo>
                  <a:lnTo>
                    <a:pt x="77" y="851"/>
                  </a:lnTo>
                  <a:lnTo>
                    <a:pt x="64" y="820"/>
                  </a:lnTo>
                  <a:lnTo>
                    <a:pt x="53" y="790"/>
                  </a:lnTo>
                  <a:lnTo>
                    <a:pt x="42" y="761"/>
                  </a:lnTo>
                  <a:lnTo>
                    <a:pt x="34" y="732"/>
                  </a:lnTo>
                  <a:lnTo>
                    <a:pt x="26" y="704"/>
                  </a:lnTo>
                  <a:lnTo>
                    <a:pt x="19" y="675"/>
                  </a:lnTo>
                  <a:lnTo>
                    <a:pt x="42" y="669"/>
                  </a:lnTo>
                  <a:close/>
                  <a:moveTo>
                    <a:pt x="292" y="1165"/>
                  </a:moveTo>
                  <a:lnTo>
                    <a:pt x="293" y="1168"/>
                  </a:lnTo>
                  <a:lnTo>
                    <a:pt x="294" y="1171"/>
                  </a:lnTo>
                  <a:lnTo>
                    <a:pt x="282" y="1171"/>
                  </a:lnTo>
                  <a:lnTo>
                    <a:pt x="292" y="1165"/>
                  </a:lnTo>
                  <a:close/>
                  <a:moveTo>
                    <a:pt x="294" y="1171"/>
                  </a:moveTo>
                  <a:lnTo>
                    <a:pt x="294" y="1327"/>
                  </a:lnTo>
                  <a:lnTo>
                    <a:pt x="269" y="1327"/>
                  </a:lnTo>
                  <a:lnTo>
                    <a:pt x="269" y="1171"/>
                  </a:lnTo>
                  <a:lnTo>
                    <a:pt x="294" y="1171"/>
                  </a:lnTo>
                  <a:close/>
                  <a:moveTo>
                    <a:pt x="294" y="1327"/>
                  </a:moveTo>
                  <a:lnTo>
                    <a:pt x="293" y="1331"/>
                  </a:lnTo>
                  <a:lnTo>
                    <a:pt x="290" y="1333"/>
                  </a:lnTo>
                  <a:lnTo>
                    <a:pt x="285" y="1336"/>
                  </a:lnTo>
                  <a:lnTo>
                    <a:pt x="281" y="1336"/>
                  </a:lnTo>
                  <a:lnTo>
                    <a:pt x="277" y="1336"/>
                  </a:lnTo>
                  <a:lnTo>
                    <a:pt x="273" y="1333"/>
                  </a:lnTo>
                  <a:lnTo>
                    <a:pt x="270" y="1330"/>
                  </a:lnTo>
                  <a:lnTo>
                    <a:pt x="269" y="1327"/>
                  </a:lnTo>
                  <a:lnTo>
                    <a:pt x="282" y="1327"/>
                  </a:lnTo>
                  <a:lnTo>
                    <a:pt x="294" y="1327"/>
                  </a:lnTo>
                  <a:close/>
                  <a:moveTo>
                    <a:pt x="269" y="1326"/>
                  </a:moveTo>
                  <a:lnTo>
                    <a:pt x="270" y="1321"/>
                  </a:lnTo>
                  <a:lnTo>
                    <a:pt x="273" y="1315"/>
                  </a:lnTo>
                  <a:lnTo>
                    <a:pt x="278" y="1311"/>
                  </a:lnTo>
                  <a:lnTo>
                    <a:pt x="283" y="1305"/>
                  </a:lnTo>
                  <a:lnTo>
                    <a:pt x="290" y="1301"/>
                  </a:lnTo>
                  <a:lnTo>
                    <a:pt x="298" y="1297"/>
                  </a:lnTo>
                  <a:lnTo>
                    <a:pt x="308" y="1292"/>
                  </a:lnTo>
                  <a:lnTo>
                    <a:pt x="319" y="1289"/>
                  </a:lnTo>
                  <a:lnTo>
                    <a:pt x="345" y="1282"/>
                  </a:lnTo>
                  <a:lnTo>
                    <a:pt x="375" y="1275"/>
                  </a:lnTo>
                  <a:lnTo>
                    <a:pt x="411" y="1270"/>
                  </a:lnTo>
                  <a:lnTo>
                    <a:pt x="451" y="1264"/>
                  </a:lnTo>
                  <a:lnTo>
                    <a:pt x="453" y="1289"/>
                  </a:lnTo>
                  <a:lnTo>
                    <a:pt x="418" y="1294"/>
                  </a:lnTo>
                  <a:lnTo>
                    <a:pt x="387" y="1298"/>
                  </a:lnTo>
                  <a:lnTo>
                    <a:pt x="360" y="1302"/>
                  </a:lnTo>
                  <a:lnTo>
                    <a:pt x="337" y="1306"/>
                  </a:lnTo>
                  <a:lnTo>
                    <a:pt x="319" y="1312"/>
                  </a:lnTo>
                  <a:lnTo>
                    <a:pt x="305" y="1316"/>
                  </a:lnTo>
                  <a:lnTo>
                    <a:pt x="300" y="1319"/>
                  </a:lnTo>
                  <a:lnTo>
                    <a:pt x="297" y="1322"/>
                  </a:lnTo>
                  <a:lnTo>
                    <a:pt x="295" y="1325"/>
                  </a:lnTo>
                  <a:lnTo>
                    <a:pt x="294" y="1327"/>
                  </a:lnTo>
                  <a:lnTo>
                    <a:pt x="269" y="1326"/>
                  </a:lnTo>
                  <a:close/>
                  <a:moveTo>
                    <a:pt x="451" y="1264"/>
                  </a:moveTo>
                  <a:lnTo>
                    <a:pt x="492" y="1260"/>
                  </a:lnTo>
                  <a:lnTo>
                    <a:pt x="537" y="1257"/>
                  </a:lnTo>
                  <a:lnTo>
                    <a:pt x="586" y="1254"/>
                  </a:lnTo>
                  <a:lnTo>
                    <a:pt x="636" y="1250"/>
                  </a:lnTo>
                  <a:lnTo>
                    <a:pt x="691" y="1247"/>
                  </a:lnTo>
                  <a:lnTo>
                    <a:pt x="749" y="1245"/>
                  </a:lnTo>
                  <a:lnTo>
                    <a:pt x="809" y="1243"/>
                  </a:lnTo>
                  <a:lnTo>
                    <a:pt x="871" y="1241"/>
                  </a:lnTo>
                  <a:lnTo>
                    <a:pt x="872" y="1264"/>
                  </a:lnTo>
                  <a:lnTo>
                    <a:pt x="810" y="1267"/>
                  </a:lnTo>
                  <a:lnTo>
                    <a:pt x="751" y="1269"/>
                  </a:lnTo>
                  <a:lnTo>
                    <a:pt x="694" y="1272"/>
                  </a:lnTo>
                  <a:lnTo>
                    <a:pt x="640" y="1274"/>
                  </a:lnTo>
                  <a:lnTo>
                    <a:pt x="588" y="1277"/>
                  </a:lnTo>
                  <a:lnTo>
                    <a:pt x="539" y="1281"/>
                  </a:lnTo>
                  <a:lnTo>
                    <a:pt x="495" y="1285"/>
                  </a:lnTo>
                  <a:lnTo>
                    <a:pt x="453" y="1289"/>
                  </a:lnTo>
                  <a:lnTo>
                    <a:pt x="451" y="1264"/>
                  </a:lnTo>
                  <a:close/>
                  <a:moveTo>
                    <a:pt x="871" y="1241"/>
                  </a:moveTo>
                  <a:lnTo>
                    <a:pt x="871" y="1241"/>
                  </a:lnTo>
                  <a:lnTo>
                    <a:pt x="872" y="1241"/>
                  </a:lnTo>
                  <a:lnTo>
                    <a:pt x="871" y="1252"/>
                  </a:lnTo>
                  <a:lnTo>
                    <a:pt x="871" y="1241"/>
                  </a:lnTo>
                  <a:close/>
                  <a:moveTo>
                    <a:pt x="872" y="1241"/>
                  </a:moveTo>
                  <a:lnTo>
                    <a:pt x="933" y="1242"/>
                  </a:lnTo>
                  <a:lnTo>
                    <a:pt x="992" y="1244"/>
                  </a:lnTo>
                  <a:lnTo>
                    <a:pt x="1049" y="1247"/>
                  </a:lnTo>
                  <a:lnTo>
                    <a:pt x="1103" y="1249"/>
                  </a:lnTo>
                  <a:lnTo>
                    <a:pt x="1155" y="1252"/>
                  </a:lnTo>
                  <a:lnTo>
                    <a:pt x="1202" y="1256"/>
                  </a:lnTo>
                  <a:lnTo>
                    <a:pt x="1247" y="1260"/>
                  </a:lnTo>
                  <a:lnTo>
                    <a:pt x="1288" y="1264"/>
                  </a:lnTo>
                  <a:lnTo>
                    <a:pt x="1285" y="1288"/>
                  </a:lnTo>
                  <a:lnTo>
                    <a:pt x="1244" y="1284"/>
                  </a:lnTo>
                  <a:lnTo>
                    <a:pt x="1199" y="1281"/>
                  </a:lnTo>
                  <a:lnTo>
                    <a:pt x="1151" y="1277"/>
                  </a:lnTo>
                  <a:lnTo>
                    <a:pt x="1101" y="1274"/>
                  </a:lnTo>
                  <a:lnTo>
                    <a:pt x="1047" y="1271"/>
                  </a:lnTo>
                  <a:lnTo>
                    <a:pt x="991" y="1269"/>
                  </a:lnTo>
                  <a:lnTo>
                    <a:pt x="931" y="1267"/>
                  </a:lnTo>
                  <a:lnTo>
                    <a:pt x="871" y="1264"/>
                  </a:lnTo>
                  <a:lnTo>
                    <a:pt x="872" y="1241"/>
                  </a:lnTo>
                  <a:close/>
                  <a:moveTo>
                    <a:pt x="1288" y="1264"/>
                  </a:moveTo>
                  <a:lnTo>
                    <a:pt x="1328" y="1269"/>
                  </a:lnTo>
                  <a:lnTo>
                    <a:pt x="1362" y="1274"/>
                  </a:lnTo>
                  <a:lnTo>
                    <a:pt x="1392" y="1281"/>
                  </a:lnTo>
                  <a:lnTo>
                    <a:pt x="1418" y="1288"/>
                  </a:lnTo>
                  <a:lnTo>
                    <a:pt x="1429" y="1292"/>
                  </a:lnTo>
                  <a:lnTo>
                    <a:pt x="1439" y="1296"/>
                  </a:lnTo>
                  <a:lnTo>
                    <a:pt x="1447" y="1300"/>
                  </a:lnTo>
                  <a:lnTo>
                    <a:pt x="1454" y="1304"/>
                  </a:lnTo>
                  <a:lnTo>
                    <a:pt x="1459" y="1310"/>
                  </a:lnTo>
                  <a:lnTo>
                    <a:pt x="1464" y="1314"/>
                  </a:lnTo>
                  <a:lnTo>
                    <a:pt x="1466" y="1319"/>
                  </a:lnTo>
                  <a:lnTo>
                    <a:pt x="1467" y="1325"/>
                  </a:lnTo>
                  <a:lnTo>
                    <a:pt x="1442" y="1326"/>
                  </a:lnTo>
                  <a:lnTo>
                    <a:pt x="1441" y="1323"/>
                  </a:lnTo>
                  <a:lnTo>
                    <a:pt x="1440" y="1321"/>
                  </a:lnTo>
                  <a:lnTo>
                    <a:pt x="1436" y="1318"/>
                  </a:lnTo>
                  <a:lnTo>
                    <a:pt x="1431" y="1315"/>
                  </a:lnTo>
                  <a:lnTo>
                    <a:pt x="1418" y="1311"/>
                  </a:lnTo>
                  <a:lnTo>
                    <a:pt x="1400" y="1305"/>
                  </a:lnTo>
                  <a:lnTo>
                    <a:pt x="1377" y="1301"/>
                  </a:lnTo>
                  <a:lnTo>
                    <a:pt x="1351" y="1297"/>
                  </a:lnTo>
                  <a:lnTo>
                    <a:pt x="1320" y="1292"/>
                  </a:lnTo>
                  <a:lnTo>
                    <a:pt x="1285" y="1288"/>
                  </a:lnTo>
                  <a:lnTo>
                    <a:pt x="1288" y="1264"/>
                  </a:lnTo>
                  <a:close/>
                  <a:moveTo>
                    <a:pt x="1467" y="1326"/>
                  </a:moveTo>
                  <a:lnTo>
                    <a:pt x="1466" y="1329"/>
                  </a:lnTo>
                  <a:lnTo>
                    <a:pt x="1463" y="1332"/>
                  </a:lnTo>
                  <a:lnTo>
                    <a:pt x="1459" y="1335"/>
                  </a:lnTo>
                  <a:lnTo>
                    <a:pt x="1455" y="1335"/>
                  </a:lnTo>
                  <a:lnTo>
                    <a:pt x="1450" y="1335"/>
                  </a:lnTo>
                  <a:lnTo>
                    <a:pt x="1446" y="1332"/>
                  </a:lnTo>
                  <a:lnTo>
                    <a:pt x="1443" y="1330"/>
                  </a:lnTo>
                  <a:lnTo>
                    <a:pt x="1442" y="1326"/>
                  </a:lnTo>
                  <a:lnTo>
                    <a:pt x="1454" y="1326"/>
                  </a:lnTo>
                  <a:lnTo>
                    <a:pt x="1467" y="132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0" name="Freeform 837"/>
            <p:cNvSpPr>
              <a:spLocks/>
            </p:cNvSpPr>
            <p:nvPr/>
          </p:nvSpPr>
          <p:spPr bwMode="auto">
            <a:xfrm>
              <a:off x="2699" y="1140"/>
              <a:ext cx="326" cy="130"/>
            </a:xfrm>
            <a:custGeom>
              <a:avLst/>
              <a:gdLst>
                <a:gd name="T0" fmla="*/ 31 w 1640"/>
                <a:gd name="T1" fmla="*/ 18 h 655"/>
                <a:gd name="T2" fmla="*/ 28 w 1640"/>
                <a:gd name="T3" fmla="*/ 15 h 655"/>
                <a:gd name="T4" fmla="*/ 26 w 1640"/>
                <a:gd name="T5" fmla="*/ 13 h 655"/>
                <a:gd name="T6" fmla="*/ 23 w 1640"/>
                <a:gd name="T7" fmla="*/ 10 h 655"/>
                <a:gd name="T8" fmla="*/ 20 w 1640"/>
                <a:gd name="T9" fmla="*/ 8 h 655"/>
                <a:gd name="T10" fmla="*/ 17 w 1640"/>
                <a:gd name="T11" fmla="*/ 6 h 655"/>
                <a:gd name="T12" fmla="*/ 14 w 1640"/>
                <a:gd name="T13" fmla="*/ 4 h 655"/>
                <a:gd name="T14" fmla="*/ 11 w 1640"/>
                <a:gd name="T15" fmla="*/ 3 h 655"/>
                <a:gd name="T16" fmla="*/ 7 w 1640"/>
                <a:gd name="T17" fmla="*/ 2 h 655"/>
                <a:gd name="T18" fmla="*/ 4 w 1640"/>
                <a:gd name="T19" fmla="*/ 1 h 655"/>
                <a:gd name="T20" fmla="*/ 0 w 1640"/>
                <a:gd name="T21" fmla="*/ 0 h 655"/>
                <a:gd name="T22" fmla="*/ 1 w 1640"/>
                <a:gd name="T23" fmla="*/ 1 h 655"/>
                <a:gd name="T24" fmla="*/ 3 w 1640"/>
                <a:gd name="T25" fmla="*/ 3 h 655"/>
                <a:gd name="T26" fmla="*/ 6 w 1640"/>
                <a:gd name="T27" fmla="*/ 6 h 655"/>
                <a:gd name="T28" fmla="*/ 11 w 1640"/>
                <a:gd name="T29" fmla="*/ 8 h 655"/>
                <a:gd name="T30" fmla="*/ 3 w 1640"/>
                <a:gd name="T31" fmla="*/ 10 h 655"/>
                <a:gd name="T32" fmla="*/ 6 w 1640"/>
                <a:gd name="T33" fmla="*/ 12 h 655"/>
                <a:gd name="T34" fmla="*/ 8 w 1640"/>
                <a:gd name="T35" fmla="*/ 13 h 655"/>
                <a:gd name="T36" fmla="*/ 11 w 1640"/>
                <a:gd name="T37" fmla="*/ 14 h 655"/>
                <a:gd name="T38" fmla="*/ 14 w 1640"/>
                <a:gd name="T39" fmla="*/ 14 h 655"/>
                <a:gd name="T40" fmla="*/ 17 w 1640"/>
                <a:gd name="T41" fmla="*/ 14 h 655"/>
                <a:gd name="T42" fmla="*/ 12 w 1640"/>
                <a:gd name="T43" fmla="*/ 19 h 655"/>
                <a:gd name="T44" fmla="*/ 17 w 1640"/>
                <a:gd name="T45" fmla="*/ 19 h 655"/>
                <a:gd name="T46" fmla="*/ 21 w 1640"/>
                <a:gd name="T47" fmla="*/ 19 h 655"/>
                <a:gd name="T48" fmla="*/ 25 w 1640"/>
                <a:gd name="T49" fmla="*/ 20 h 655"/>
                <a:gd name="T50" fmla="*/ 29 w 1640"/>
                <a:gd name="T51" fmla="*/ 22 h 655"/>
                <a:gd name="T52" fmla="*/ 32 w 1640"/>
                <a:gd name="T53" fmla="*/ 25 h 655"/>
                <a:gd name="T54" fmla="*/ 33 w 1640"/>
                <a:gd name="T55" fmla="*/ 26 h 655"/>
                <a:gd name="T56" fmla="*/ 33 w 1640"/>
                <a:gd name="T57" fmla="*/ 25 h 655"/>
                <a:gd name="T58" fmla="*/ 37 w 1640"/>
                <a:gd name="T59" fmla="*/ 22 h 655"/>
                <a:gd name="T60" fmla="*/ 41 w 1640"/>
                <a:gd name="T61" fmla="*/ 20 h 655"/>
                <a:gd name="T62" fmla="*/ 45 w 1640"/>
                <a:gd name="T63" fmla="*/ 19 h 655"/>
                <a:gd name="T64" fmla="*/ 49 w 1640"/>
                <a:gd name="T65" fmla="*/ 19 h 655"/>
                <a:gd name="T66" fmla="*/ 54 w 1640"/>
                <a:gd name="T67" fmla="*/ 19 h 655"/>
                <a:gd name="T68" fmla="*/ 49 w 1640"/>
                <a:gd name="T69" fmla="*/ 14 h 655"/>
                <a:gd name="T70" fmla="*/ 52 w 1640"/>
                <a:gd name="T71" fmla="*/ 14 h 655"/>
                <a:gd name="T72" fmla="*/ 55 w 1640"/>
                <a:gd name="T73" fmla="*/ 14 h 655"/>
                <a:gd name="T74" fmla="*/ 57 w 1640"/>
                <a:gd name="T75" fmla="*/ 13 h 655"/>
                <a:gd name="T76" fmla="*/ 60 w 1640"/>
                <a:gd name="T77" fmla="*/ 12 h 655"/>
                <a:gd name="T78" fmla="*/ 63 w 1640"/>
                <a:gd name="T79" fmla="*/ 10 h 655"/>
                <a:gd name="T80" fmla="*/ 55 w 1640"/>
                <a:gd name="T81" fmla="*/ 9 h 655"/>
                <a:gd name="T82" fmla="*/ 60 w 1640"/>
                <a:gd name="T83" fmla="*/ 6 h 655"/>
                <a:gd name="T84" fmla="*/ 63 w 1640"/>
                <a:gd name="T85" fmla="*/ 3 h 655"/>
                <a:gd name="T86" fmla="*/ 65 w 1640"/>
                <a:gd name="T87" fmla="*/ 1 h 655"/>
                <a:gd name="T88" fmla="*/ 66 w 1640"/>
                <a:gd name="T89" fmla="*/ 0 h 655"/>
                <a:gd name="T90" fmla="*/ 62 w 1640"/>
                <a:gd name="T91" fmla="*/ 1 h 655"/>
                <a:gd name="T92" fmla="*/ 58 w 1640"/>
                <a:gd name="T93" fmla="*/ 2 h 655"/>
                <a:gd name="T94" fmla="*/ 55 w 1640"/>
                <a:gd name="T95" fmla="*/ 3 h 655"/>
                <a:gd name="T96" fmla="*/ 52 w 1640"/>
                <a:gd name="T97" fmla="*/ 4 h 655"/>
                <a:gd name="T98" fmla="*/ 49 w 1640"/>
                <a:gd name="T99" fmla="*/ 6 h 655"/>
                <a:gd name="T100" fmla="*/ 46 w 1640"/>
                <a:gd name="T101" fmla="*/ 8 h 655"/>
                <a:gd name="T102" fmla="*/ 43 w 1640"/>
                <a:gd name="T103" fmla="*/ 10 h 655"/>
                <a:gd name="T104" fmla="*/ 40 w 1640"/>
                <a:gd name="T105" fmla="*/ 13 h 655"/>
                <a:gd name="T106" fmla="*/ 37 w 1640"/>
                <a:gd name="T107" fmla="*/ 15 h 655"/>
                <a:gd name="T108" fmla="*/ 35 w 1640"/>
                <a:gd name="T109" fmla="*/ 18 h 6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0"/>
                <a:gd name="T166" fmla="*/ 0 h 655"/>
                <a:gd name="T167" fmla="*/ 1640 w 1640"/>
                <a:gd name="T168" fmla="*/ 655 h 65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0" h="655">
                  <a:moveTo>
                    <a:pt x="820" y="514"/>
                  </a:moveTo>
                  <a:lnTo>
                    <a:pt x="800" y="486"/>
                  </a:lnTo>
                  <a:lnTo>
                    <a:pt x="778" y="460"/>
                  </a:lnTo>
                  <a:lnTo>
                    <a:pt x="757" y="434"/>
                  </a:lnTo>
                  <a:lnTo>
                    <a:pt x="735" y="408"/>
                  </a:lnTo>
                  <a:lnTo>
                    <a:pt x="712" y="383"/>
                  </a:lnTo>
                  <a:lnTo>
                    <a:pt x="691" y="359"/>
                  </a:lnTo>
                  <a:lnTo>
                    <a:pt x="668" y="337"/>
                  </a:lnTo>
                  <a:lnTo>
                    <a:pt x="644" y="314"/>
                  </a:lnTo>
                  <a:lnTo>
                    <a:pt x="622" y="292"/>
                  </a:lnTo>
                  <a:lnTo>
                    <a:pt x="598" y="272"/>
                  </a:lnTo>
                  <a:lnTo>
                    <a:pt x="574" y="251"/>
                  </a:lnTo>
                  <a:lnTo>
                    <a:pt x="549" y="232"/>
                  </a:lnTo>
                  <a:lnTo>
                    <a:pt x="526" y="213"/>
                  </a:lnTo>
                  <a:lnTo>
                    <a:pt x="501" y="196"/>
                  </a:lnTo>
                  <a:lnTo>
                    <a:pt x="475" y="179"/>
                  </a:lnTo>
                  <a:lnTo>
                    <a:pt x="450" y="162"/>
                  </a:lnTo>
                  <a:lnTo>
                    <a:pt x="424" y="146"/>
                  </a:lnTo>
                  <a:lnTo>
                    <a:pt x="398" y="131"/>
                  </a:lnTo>
                  <a:lnTo>
                    <a:pt x="371" y="117"/>
                  </a:lnTo>
                  <a:lnTo>
                    <a:pt x="345" y="103"/>
                  </a:lnTo>
                  <a:lnTo>
                    <a:pt x="318" y="91"/>
                  </a:lnTo>
                  <a:lnTo>
                    <a:pt x="290" y="78"/>
                  </a:lnTo>
                  <a:lnTo>
                    <a:pt x="263" y="68"/>
                  </a:lnTo>
                  <a:lnTo>
                    <a:pt x="235" y="57"/>
                  </a:lnTo>
                  <a:lnTo>
                    <a:pt x="207" y="47"/>
                  </a:lnTo>
                  <a:lnTo>
                    <a:pt x="178" y="38"/>
                  </a:lnTo>
                  <a:lnTo>
                    <a:pt x="150" y="30"/>
                  </a:lnTo>
                  <a:lnTo>
                    <a:pt x="119" y="22"/>
                  </a:lnTo>
                  <a:lnTo>
                    <a:pt x="90" y="16"/>
                  </a:lnTo>
                  <a:lnTo>
                    <a:pt x="60" y="9"/>
                  </a:lnTo>
                  <a:lnTo>
                    <a:pt x="30" y="4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5" y="21"/>
                  </a:lnTo>
                  <a:lnTo>
                    <a:pt x="23" y="31"/>
                  </a:lnTo>
                  <a:lnTo>
                    <a:pt x="32" y="42"/>
                  </a:lnTo>
                  <a:lnTo>
                    <a:pt x="53" y="62"/>
                  </a:lnTo>
                  <a:lnTo>
                    <a:pt x="75" y="83"/>
                  </a:lnTo>
                  <a:lnTo>
                    <a:pt x="99" y="103"/>
                  </a:lnTo>
                  <a:lnTo>
                    <a:pt x="125" y="123"/>
                  </a:lnTo>
                  <a:lnTo>
                    <a:pt x="150" y="141"/>
                  </a:lnTo>
                  <a:lnTo>
                    <a:pt x="176" y="158"/>
                  </a:lnTo>
                  <a:lnTo>
                    <a:pt x="223" y="189"/>
                  </a:lnTo>
                  <a:lnTo>
                    <a:pt x="263" y="212"/>
                  </a:lnTo>
                  <a:lnTo>
                    <a:pt x="291" y="229"/>
                  </a:lnTo>
                  <a:lnTo>
                    <a:pt x="302" y="236"/>
                  </a:lnTo>
                  <a:lnTo>
                    <a:pt x="73" y="260"/>
                  </a:lnTo>
                  <a:lnTo>
                    <a:pt x="95" y="276"/>
                  </a:lnTo>
                  <a:lnTo>
                    <a:pt x="116" y="290"/>
                  </a:lnTo>
                  <a:lnTo>
                    <a:pt x="139" y="302"/>
                  </a:lnTo>
                  <a:lnTo>
                    <a:pt x="161" y="314"/>
                  </a:lnTo>
                  <a:lnTo>
                    <a:pt x="183" y="325"/>
                  </a:lnTo>
                  <a:lnTo>
                    <a:pt x="207" y="333"/>
                  </a:lnTo>
                  <a:lnTo>
                    <a:pt x="230" y="341"/>
                  </a:lnTo>
                  <a:lnTo>
                    <a:pt x="253" y="347"/>
                  </a:lnTo>
                  <a:lnTo>
                    <a:pt x="277" y="353"/>
                  </a:lnTo>
                  <a:lnTo>
                    <a:pt x="301" y="356"/>
                  </a:lnTo>
                  <a:lnTo>
                    <a:pt x="325" y="358"/>
                  </a:lnTo>
                  <a:lnTo>
                    <a:pt x="348" y="359"/>
                  </a:lnTo>
                  <a:lnTo>
                    <a:pt x="373" y="359"/>
                  </a:lnTo>
                  <a:lnTo>
                    <a:pt x="398" y="358"/>
                  </a:lnTo>
                  <a:lnTo>
                    <a:pt x="423" y="355"/>
                  </a:lnTo>
                  <a:lnTo>
                    <a:pt x="448" y="351"/>
                  </a:lnTo>
                  <a:lnTo>
                    <a:pt x="260" y="475"/>
                  </a:lnTo>
                  <a:lnTo>
                    <a:pt x="301" y="469"/>
                  </a:lnTo>
                  <a:lnTo>
                    <a:pt x="340" y="465"/>
                  </a:lnTo>
                  <a:lnTo>
                    <a:pt x="378" y="464"/>
                  </a:lnTo>
                  <a:lnTo>
                    <a:pt x="415" y="464"/>
                  </a:lnTo>
                  <a:lnTo>
                    <a:pt x="452" y="467"/>
                  </a:lnTo>
                  <a:lnTo>
                    <a:pt x="488" y="472"/>
                  </a:lnTo>
                  <a:lnTo>
                    <a:pt x="523" y="478"/>
                  </a:lnTo>
                  <a:lnTo>
                    <a:pt x="558" y="487"/>
                  </a:lnTo>
                  <a:lnTo>
                    <a:pt x="591" y="497"/>
                  </a:lnTo>
                  <a:lnTo>
                    <a:pt x="624" y="510"/>
                  </a:lnTo>
                  <a:lnTo>
                    <a:pt x="656" y="526"/>
                  </a:lnTo>
                  <a:lnTo>
                    <a:pt x="688" y="542"/>
                  </a:lnTo>
                  <a:lnTo>
                    <a:pt x="718" y="561"/>
                  </a:lnTo>
                  <a:lnTo>
                    <a:pt x="748" y="582"/>
                  </a:lnTo>
                  <a:lnTo>
                    <a:pt x="778" y="604"/>
                  </a:lnTo>
                  <a:lnTo>
                    <a:pt x="807" y="629"/>
                  </a:lnTo>
                  <a:lnTo>
                    <a:pt x="807" y="655"/>
                  </a:lnTo>
                  <a:lnTo>
                    <a:pt x="813" y="649"/>
                  </a:lnTo>
                  <a:lnTo>
                    <a:pt x="820" y="641"/>
                  </a:lnTo>
                  <a:lnTo>
                    <a:pt x="827" y="648"/>
                  </a:lnTo>
                  <a:lnTo>
                    <a:pt x="832" y="655"/>
                  </a:lnTo>
                  <a:lnTo>
                    <a:pt x="832" y="630"/>
                  </a:lnTo>
                  <a:lnTo>
                    <a:pt x="861" y="605"/>
                  </a:lnTo>
                  <a:lnTo>
                    <a:pt x="891" y="583"/>
                  </a:lnTo>
                  <a:lnTo>
                    <a:pt x="921" y="562"/>
                  </a:lnTo>
                  <a:lnTo>
                    <a:pt x="952" y="544"/>
                  </a:lnTo>
                  <a:lnTo>
                    <a:pt x="984" y="527"/>
                  </a:lnTo>
                  <a:lnTo>
                    <a:pt x="1015" y="511"/>
                  </a:lnTo>
                  <a:lnTo>
                    <a:pt x="1048" y="500"/>
                  </a:lnTo>
                  <a:lnTo>
                    <a:pt x="1082" y="489"/>
                  </a:lnTo>
                  <a:lnTo>
                    <a:pt x="1116" y="480"/>
                  </a:lnTo>
                  <a:lnTo>
                    <a:pt x="1151" y="473"/>
                  </a:lnTo>
                  <a:lnTo>
                    <a:pt x="1187" y="468"/>
                  </a:lnTo>
                  <a:lnTo>
                    <a:pt x="1223" y="466"/>
                  </a:lnTo>
                  <a:lnTo>
                    <a:pt x="1261" y="465"/>
                  </a:lnTo>
                  <a:lnTo>
                    <a:pt x="1299" y="466"/>
                  </a:lnTo>
                  <a:lnTo>
                    <a:pt x="1338" y="469"/>
                  </a:lnTo>
                  <a:lnTo>
                    <a:pt x="1378" y="475"/>
                  </a:lnTo>
                  <a:lnTo>
                    <a:pt x="1191" y="352"/>
                  </a:lnTo>
                  <a:lnTo>
                    <a:pt x="1216" y="356"/>
                  </a:lnTo>
                  <a:lnTo>
                    <a:pt x="1241" y="358"/>
                  </a:lnTo>
                  <a:lnTo>
                    <a:pt x="1265" y="360"/>
                  </a:lnTo>
                  <a:lnTo>
                    <a:pt x="1290" y="360"/>
                  </a:lnTo>
                  <a:lnTo>
                    <a:pt x="1315" y="359"/>
                  </a:lnTo>
                  <a:lnTo>
                    <a:pt x="1339" y="357"/>
                  </a:lnTo>
                  <a:lnTo>
                    <a:pt x="1363" y="353"/>
                  </a:lnTo>
                  <a:lnTo>
                    <a:pt x="1386" y="348"/>
                  </a:lnTo>
                  <a:lnTo>
                    <a:pt x="1410" y="342"/>
                  </a:lnTo>
                  <a:lnTo>
                    <a:pt x="1433" y="334"/>
                  </a:lnTo>
                  <a:lnTo>
                    <a:pt x="1457" y="326"/>
                  </a:lnTo>
                  <a:lnTo>
                    <a:pt x="1479" y="315"/>
                  </a:lnTo>
                  <a:lnTo>
                    <a:pt x="1501" y="304"/>
                  </a:lnTo>
                  <a:lnTo>
                    <a:pt x="1524" y="291"/>
                  </a:lnTo>
                  <a:lnTo>
                    <a:pt x="1545" y="277"/>
                  </a:lnTo>
                  <a:lnTo>
                    <a:pt x="1567" y="261"/>
                  </a:lnTo>
                  <a:lnTo>
                    <a:pt x="1338" y="237"/>
                  </a:lnTo>
                  <a:lnTo>
                    <a:pt x="1349" y="230"/>
                  </a:lnTo>
                  <a:lnTo>
                    <a:pt x="1377" y="213"/>
                  </a:lnTo>
                  <a:lnTo>
                    <a:pt x="1417" y="189"/>
                  </a:lnTo>
                  <a:lnTo>
                    <a:pt x="1464" y="158"/>
                  </a:lnTo>
                  <a:lnTo>
                    <a:pt x="1490" y="141"/>
                  </a:lnTo>
                  <a:lnTo>
                    <a:pt x="1515" y="123"/>
                  </a:lnTo>
                  <a:lnTo>
                    <a:pt x="1541" y="103"/>
                  </a:lnTo>
                  <a:lnTo>
                    <a:pt x="1565" y="83"/>
                  </a:lnTo>
                  <a:lnTo>
                    <a:pt x="1587" y="62"/>
                  </a:lnTo>
                  <a:lnTo>
                    <a:pt x="1608" y="42"/>
                  </a:lnTo>
                  <a:lnTo>
                    <a:pt x="1616" y="31"/>
                  </a:lnTo>
                  <a:lnTo>
                    <a:pt x="1625" y="21"/>
                  </a:lnTo>
                  <a:lnTo>
                    <a:pt x="1634" y="10"/>
                  </a:lnTo>
                  <a:lnTo>
                    <a:pt x="1640" y="0"/>
                  </a:lnTo>
                  <a:lnTo>
                    <a:pt x="1610" y="5"/>
                  </a:lnTo>
                  <a:lnTo>
                    <a:pt x="1580" y="10"/>
                  </a:lnTo>
                  <a:lnTo>
                    <a:pt x="1549" y="16"/>
                  </a:lnTo>
                  <a:lnTo>
                    <a:pt x="1520" y="23"/>
                  </a:lnTo>
                  <a:lnTo>
                    <a:pt x="1490" y="31"/>
                  </a:lnTo>
                  <a:lnTo>
                    <a:pt x="1462" y="40"/>
                  </a:lnTo>
                  <a:lnTo>
                    <a:pt x="1433" y="48"/>
                  </a:lnTo>
                  <a:lnTo>
                    <a:pt x="1405" y="58"/>
                  </a:lnTo>
                  <a:lnTo>
                    <a:pt x="1377" y="69"/>
                  </a:lnTo>
                  <a:lnTo>
                    <a:pt x="1350" y="79"/>
                  </a:lnTo>
                  <a:lnTo>
                    <a:pt x="1322" y="92"/>
                  </a:lnTo>
                  <a:lnTo>
                    <a:pt x="1295" y="104"/>
                  </a:lnTo>
                  <a:lnTo>
                    <a:pt x="1269" y="118"/>
                  </a:lnTo>
                  <a:lnTo>
                    <a:pt x="1242" y="132"/>
                  </a:lnTo>
                  <a:lnTo>
                    <a:pt x="1216" y="148"/>
                  </a:lnTo>
                  <a:lnTo>
                    <a:pt x="1190" y="163"/>
                  </a:lnTo>
                  <a:lnTo>
                    <a:pt x="1165" y="179"/>
                  </a:lnTo>
                  <a:lnTo>
                    <a:pt x="1139" y="196"/>
                  </a:lnTo>
                  <a:lnTo>
                    <a:pt x="1115" y="214"/>
                  </a:lnTo>
                  <a:lnTo>
                    <a:pt x="1090" y="233"/>
                  </a:lnTo>
                  <a:lnTo>
                    <a:pt x="1066" y="252"/>
                  </a:lnTo>
                  <a:lnTo>
                    <a:pt x="1042" y="272"/>
                  </a:lnTo>
                  <a:lnTo>
                    <a:pt x="1019" y="293"/>
                  </a:lnTo>
                  <a:lnTo>
                    <a:pt x="995" y="315"/>
                  </a:lnTo>
                  <a:lnTo>
                    <a:pt x="973" y="337"/>
                  </a:lnTo>
                  <a:lnTo>
                    <a:pt x="950" y="360"/>
                  </a:lnTo>
                  <a:lnTo>
                    <a:pt x="927" y="384"/>
                  </a:lnTo>
                  <a:lnTo>
                    <a:pt x="906" y="408"/>
                  </a:lnTo>
                  <a:lnTo>
                    <a:pt x="884" y="434"/>
                  </a:lnTo>
                  <a:lnTo>
                    <a:pt x="863" y="460"/>
                  </a:lnTo>
                  <a:lnTo>
                    <a:pt x="841" y="486"/>
                  </a:lnTo>
                  <a:lnTo>
                    <a:pt x="820" y="51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1" name="Freeform 838"/>
            <p:cNvSpPr>
              <a:spLocks noEditPoints="1"/>
            </p:cNvSpPr>
            <p:nvPr/>
          </p:nvSpPr>
          <p:spPr bwMode="auto">
            <a:xfrm>
              <a:off x="2699" y="1140"/>
              <a:ext cx="326" cy="134"/>
            </a:xfrm>
            <a:custGeom>
              <a:avLst/>
              <a:gdLst>
                <a:gd name="T0" fmla="*/ 24 w 1664"/>
                <a:gd name="T1" fmla="*/ 12 h 679"/>
                <a:gd name="T2" fmla="*/ 23 w 1664"/>
                <a:gd name="T3" fmla="*/ 9 h 679"/>
                <a:gd name="T4" fmla="*/ 33 w 1664"/>
                <a:gd name="T5" fmla="*/ 20 h 679"/>
                <a:gd name="T6" fmla="*/ 10 w 1664"/>
                <a:gd name="T7" fmla="*/ 3 h 679"/>
                <a:gd name="T8" fmla="*/ 3 w 1664"/>
                <a:gd name="T9" fmla="*/ 0 h 679"/>
                <a:gd name="T10" fmla="*/ 16 w 1664"/>
                <a:gd name="T11" fmla="*/ 5 h 679"/>
                <a:gd name="T12" fmla="*/ 0 w 1664"/>
                <a:gd name="T13" fmla="*/ 0 h 679"/>
                <a:gd name="T14" fmla="*/ 1 w 1664"/>
                <a:gd name="T15" fmla="*/ 0 h 679"/>
                <a:gd name="T16" fmla="*/ 10 w 1664"/>
                <a:gd name="T17" fmla="*/ 8 h 679"/>
                <a:gd name="T18" fmla="*/ 2 w 1664"/>
                <a:gd name="T19" fmla="*/ 4 h 679"/>
                <a:gd name="T20" fmla="*/ 12 w 1664"/>
                <a:gd name="T21" fmla="*/ 10 h 679"/>
                <a:gd name="T22" fmla="*/ 13 w 1664"/>
                <a:gd name="T23" fmla="*/ 10 h 679"/>
                <a:gd name="T24" fmla="*/ 3 w 1664"/>
                <a:gd name="T25" fmla="*/ 11 h 679"/>
                <a:gd name="T26" fmla="*/ 3 w 1664"/>
                <a:gd name="T27" fmla="*/ 11 h 679"/>
                <a:gd name="T28" fmla="*/ 6 w 1664"/>
                <a:gd name="T29" fmla="*/ 12 h 679"/>
                <a:gd name="T30" fmla="*/ 8 w 1664"/>
                <a:gd name="T31" fmla="*/ 13 h 679"/>
                <a:gd name="T32" fmla="*/ 10 w 1664"/>
                <a:gd name="T33" fmla="*/ 14 h 679"/>
                <a:gd name="T34" fmla="*/ 18 w 1664"/>
                <a:gd name="T35" fmla="*/ 14 h 679"/>
                <a:gd name="T36" fmla="*/ 12 w 1664"/>
                <a:gd name="T37" fmla="*/ 15 h 679"/>
                <a:gd name="T38" fmla="*/ 19 w 1664"/>
                <a:gd name="T39" fmla="*/ 14 h 679"/>
                <a:gd name="T40" fmla="*/ 11 w 1664"/>
                <a:gd name="T41" fmla="*/ 19 h 679"/>
                <a:gd name="T42" fmla="*/ 11 w 1664"/>
                <a:gd name="T43" fmla="*/ 19 h 679"/>
                <a:gd name="T44" fmla="*/ 22 w 1664"/>
                <a:gd name="T45" fmla="*/ 19 h 679"/>
                <a:gd name="T46" fmla="*/ 11 w 1664"/>
                <a:gd name="T47" fmla="*/ 20 h 679"/>
                <a:gd name="T48" fmla="*/ 32 w 1664"/>
                <a:gd name="T49" fmla="*/ 24 h 679"/>
                <a:gd name="T50" fmla="*/ 23 w 1664"/>
                <a:gd name="T51" fmla="*/ 20 h 679"/>
                <a:gd name="T52" fmla="*/ 33 w 1664"/>
                <a:gd name="T53" fmla="*/ 27 h 679"/>
                <a:gd name="T54" fmla="*/ 32 w 1664"/>
                <a:gd name="T55" fmla="*/ 26 h 679"/>
                <a:gd name="T56" fmla="*/ 34 w 1664"/>
                <a:gd name="T57" fmla="*/ 26 h 679"/>
                <a:gd name="T58" fmla="*/ 34 w 1664"/>
                <a:gd name="T59" fmla="*/ 26 h 679"/>
                <a:gd name="T60" fmla="*/ 34 w 1664"/>
                <a:gd name="T61" fmla="*/ 27 h 679"/>
                <a:gd name="T62" fmla="*/ 33 w 1664"/>
                <a:gd name="T63" fmla="*/ 26 h 679"/>
                <a:gd name="T64" fmla="*/ 41 w 1664"/>
                <a:gd name="T65" fmla="*/ 21 h 679"/>
                <a:gd name="T66" fmla="*/ 36 w 1664"/>
                <a:gd name="T67" fmla="*/ 24 h 679"/>
                <a:gd name="T68" fmla="*/ 54 w 1664"/>
                <a:gd name="T69" fmla="*/ 19 h 679"/>
                <a:gd name="T70" fmla="*/ 44 w 1664"/>
                <a:gd name="T71" fmla="*/ 20 h 679"/>
                <a:gd name="T72" fmla="*/ 56 w 1664"/>
                <a:gd name="T73" fmla="*/ 19 h 679"/>
                <a:gd name="T74" fmla="*/ 48 w 1664"/>
                <a:gd name="T75" fmla="*/ 14 h 679"/>
                <a:gd name="T76" fmla="*/ 48 w 1664"/>
                <a:gd name="T77" fmla="*/ 14 h 679"/>
                <a:gd name="T78" fmla="*/ 50 w 1664"/>
                <a:gd name="T79" fmla="*/ 15 h 679"/>
                <a:gd name="T80" fmla="*/ 52 w 1664"/>
                <a:gd name="T81" fmla="*/ 15 h 679"/>
                <a:gd name="T82" fmla="*/ 57 w 1664"/>
                <a:gd name="T83" fmla="*/ 14 h 679"/>
                <a:gd name="T84" fmla="*/ 63 w 1664"/>
                <a:gd name="T85" fmla="*/ 12 h 679"/>
                <a:gd name="T86" fmla="*/ 56 w 1664"/>
                <a:gd name="T87" fmla="*/ 15 h 679"/>
                <a:gd name="T88" fmla="*/ 64 w 1664"/>
                <a:gd name="T89" fmla="*/ 11 h 679"/>
                <a:gd name="T90" fmla="*/ 54 w 1664"/>
                <a:gd name="T91" fmla="*/ 10 h 679"/>
                <a:gd name="T92" fmla="*/ 54 w 1664"/>
                <a:gd name="T93" fmla="*/ 10 h 679"/>
                <a:gd name="T94" fmla="*/ 54 w 1664"/>
                <a:gd name="T95" fmla="*/ 10 h 679"/>
                <a:gd name="T96" fmla="*/ 59 w 1664"/>
                <a:gd name="T97" fmla="*/ 6 h 679"/>
                <a:gd name="T98" fmla="*/ 66 w 1664"/>
                <a:gd name="T99" fmla="*/ 1 h 679"/>
                <a:gd name="T100" fmla="*/ 55 w 1664"/>
                <a:gd name="T101" fmla="*/ 10 h 679"/>
                <a:gd name="T102" fmla="*/ 66 w 1664"/>
                <a:gd name="T103" fmla="*/ 0 h 679"/>
                <a:gd name="T104" fmla="*/ 56 w 1664"/>
                <a:gd name="T105" fmla="*/ 4 h 679"/>
                <a:gd name="T106" fmla="*/ 51 w 1664"/>
                <a:gd name="T107" fmla="*/ 5 h 679"/>
                <a:gd name="T108" fmla="*/ 64 w 1664"/>
                <a:gd name="T109" fmla="*/ 0 h 679"/>
                <a:gd name="T110" fmla="*/ 42 w 1664"/>
                <a:gd name="T111" fmla="*/ 13 h 679"/>
                <a:gd name="T112" fmla="*/ 34 w 1664"/>
                <a:gd name="T113" fmla="*/ 20 h 679"/>
                <a:gd name="T114" fmla="*/ 44 w 1664"/>
                <a:gd name="T115" fmla="*/ 9 h 679"/>
                <a:gd name="T116" fmla="*/ 33 w 1664"/>
                <a:gd name="T117" fmla="*/ 22 h 6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664"/>
                <a:gd name="T178" fmla="*/ 0 h 679"/>
                <a:gd name="T179" fmla="*/ 1664 w 1664"/>
                <a:gd name="T180" fmla="*/ 679 h 6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664" h="679">
                  <a:moveTo>
                    <a:pt x="823" y="533"/>
                  </a:moveTo>
                  <a:lnTo>
                    <a:pt x="802" y="505"/>
                  </a:lnTo>
                  <a:lnTo>
                    <a:pt x="781" y="479"/>
                  </a:lnTo>
                  <a:lnTo>
                    <a:pt x="760" y="453"/>
                  </a:lnTo>
                  <a:lnTo>
                    <a:pt x="738" y="428"/>
                  </a:lnTo>
                  <a:lnTo>
                    <a:pt x="716" y="404"/>
                  </a:lnTo>
                  <a:lnTo>
                    <a:pt x="694" y="380"/>
                  </a:lnTo>
                  <a:lnTo>
                    <a:pt x="672" y="357"/>
                  </a:lnTo>
                  <a:lnTo>
                    <a:pt x="649" y="336"/>
                  </a:lnTo>
                  <a:lnTo>
                    <a:pt x="625" y="314"/>
                  </a:lnTo>
                  <a:lnTo>
                    <a:pt x="602" y="293"/>
                  </a:lnTo>
                  <a:lnTo>
                    <a:pt x="579" y="273"/>
                  </a:lnTo>
                  <a:lnTo>
                    <a:pt x="554" y="253"/>
                  </a:lnTo>
                  <a:lnTo>
                    <a:pt x="530" y="235"/>
                  </a:lnTo>
                  <a:lnTo>
                    <a:pt x="505" y="218"/>
                  </a:lnTo>
                  <a:lnTo>
                    <a:pt x="480" y="201"/>
                  </a:lnTo>
                  <a:lnTo>
                    <a:pt x="455" y="184"/>
                  </a:lnTo>
                  <a:lnTo>
                    <a:pt x="468" y="164"/>
                  </a:lnTo>
                  <a:lnTo>
                    <a:pt x="494" y="180"/>
                  </a:lnTo>
                  <a:lnTo>
                    <a:pt x="519" y="197"/>
                  </a:lnTo>
                  <a:lnTo>
                    <a:pt x="544" y="216"/>
                  </a:lnTo>
                  <a:lnTo>
                    <a:pt x="569" y="234"/>
                  </a:lnTo>
                  <a:lnTo>
                    <a:pt x="594" y="255"/>
                  </a:lnTo>
                  <a:lnTo>
                    <a:pt x="618" y="274"/>
                  </a:lnTo>
                  <a:lnTo>
                    <a:pt x="641" y="296"/>
                  </a:lnTo>
                  <a:lnTo>
                    <a:pt x="665" y="317"/>
                  </a:lnTo>
                  <a:lnTo>
                    <a:pt x="689" y="340"/>
                  </a:lnTo>
                  <a:lnTo>
                    <a:pt x="711" y="363"/>
                  </a:lnTo>
                  <a:lnTo>
                    <a:pt x="734" y="387"/>
                  </a:lnTo>
                  <a:lnTo>
                    <a:pt x="756" y="412"/>
                  </a:lnTo>
                  <a:lnTo>
                    <a:pt x="778" y="437"/>
                  </a:lnTo>
                  <a:lnTo>
                    <a:pt x="800" y="463"/>
                  </a:lnTo>
                  <a:lnTo>
                    <a:pt x="822" y="490"/>
                  </a:lnTo>
                  <a:lnTo>
                    <a:pt x="842" y="518"/>
                  </a:lnTo>
                  <a:lnTo>
                    <a:pt x="823" y="533"/>
                  </a:lnTo>
                  <a:close/>
                  <a:moveTo>
                    <a:pt x="455" y="184"/>
                  </a:moveTo>
                  <a:lnTo>
                    <a:pt x="430" y="169"/>
                  </a:lnTo>
                  <a:lnTo>
                    <a:pt x="404" y="154"/>
                  </a:lnTo>
                  <a:lnTo>
                    <a:pt x="378" y="140"/>
                  </a:lnTo>
                  <a:lnTo>
                    <a:pt x="352" y="127"/>
                  </a:lnTo>
                  <a:lnTo>
                    <a:pt x="325" y="114"/>
                  </a:lnTo>
                  <a:lnTo>
                    <a:pt x="298" y="102"/>
                  </a:lnTo>
                  <a:lnTo>
                    <a:pt x="271" y="91"/>
                  </a:lnTo>
                  <a:lnTo>
                    <a:pt x="243" y="81"/>
                  </a:lnTo>
                  <a:lnTo>
                    <a:pt x="215" y="71"/>
                  </a:lnTo>
                  <a:lnTo>
                    <a:pt x="187" y="62"/>
                  </a:lnTo>
                  <a:lnTo>
                    <a:pt x="157" y="54"/>
                  </a:lnTo>
                  <a:lnTo>
                    <a:pt x="129" y="46"/>
                  </a:lnTo>
                  <a:lnTo>
                    <a:pt x="100" y="40"/>
                  </a:lnTo>
                  <a:lnTo>
                    <a:pt x="70" y="33"/>
                  </a:lnTo>
                  <a:lnTo>
                    <a:pt x="41" y="29"/>
                  </a:lnTo>
                  <a:lnTo>
                    <a:pt x="11" y="23"/>
                  </a:lnTo>
                  <a:lnTo>
                    <a:pt x="14" y="0"/>
                  </a:lnTo>
                  <a:lnTo>
                    <a:pt x="44" y="4"/>
                  </a:lnTo>
                  <a:lnTo>
                    <a:pt x="74" y="9"/>
                  </a:lnTo>
                  <a:lnTo>
                    <a:pt x="104" y="16"/>
                  </a:lnTo>
                  <a:lnTo>
                    <a:pt x="135" y="22"/>
                  </a:lnTo>
                  <a:lnTo>
                    <a:pt x="165" y="30"/>
                  </a:lnTo>
                  <a:lnTo>
                    <a:pt x="194" y="39"/>
                  </a:lnTo>
                  <a:lnTo>
                    <a:pt x="222" y="48"/>
                  </a:lnTo>
                  <a:lnTo>
                    <a:pt x="251" y="58"/>
                  </a:lnTo>
                  <a:lnTo>
                    <a:pt x="279" y="69"/>
                  </a:lnTo>
                  <a:lnTo>
                    <a:pt x="308" y="80"/>
                  </a:lnTo>
                  <a:lnTo>
                    <a:pt x="336" y="91"/>
                  </a:lnTo>
                  <a:lnTo>
                    <a:pt x="363" y="104"/>
                  </a:lnTo>
                  <a:lnTo>
                    <a:pt x="390" y="118"/>
                  </a:lnTo>
                  <a:lnTo>
                    <a:pt x="417" y="133"/>
                  </a:lnTo>
                  <a:lnTo>
                    <a:pt x="443" y="148"/>
                  </a:lnTo>
                  <a:lnTo>
                    <a:pt x="468" y="164"/>
                  </a:lnTo>
                  <a:lnTo>
                    <a:pt x="455" y="184"/>
                  </a:lnTo>
                  <a:close/>
                  <a:moveTo>
                    <a:pt x="1" y="18"/>
                  </a:moveTo>
                  <a:lnTo>
                    <a:pt x="0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2" y="12"/>
                  </a:lnTo>
                  <a:lnTo>
                    <a:pt x="1" y="18"/>
                  </a:lnTo>
                  <a:close/>
                  <a:moveTo>
                    <a:pt x="22" y="5"/>
                  </a:moveTo>
                  <a:lnTo>
                    <a:pt x="22" y="6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22" y="5"/>
                  </a:lnTo>
                  <a:close/>
                  <a:moveTo>
                    <a:pt x="22" y="6"/>
                  </a:moveTo>
                  <a:lnTo>
                    <a:pt x="34" y="23"/>
                  </a:lnTo>
                  <a:lnTo>
                    <a:pt x="48" y="40"/>
                  </a:lnTo>
                  <a:lnTo>
                    <a:pt x="63" y="57"/>
                  </a:lnTo>
                  <a:lnTo>
                    <a:pt x="81" y="73"/>
                  </a:lnTo>
                  <a:lnTo>
                    <a:pt x="99" y="89"/>
                  </a:lnTo>
                  <a:lnTo>
                    <a:pt x="119" y="106"/>
                  </a:lnTo>
                  <a:lnTo>
                    <a:pt x="139" y="121"/>
                  </a:lnTo>
                  <a:lnTo>
                    <a:pt x="160" y="136"/>
                  </a:lnTo>
                  <a:lnTo>
                    <a:pt x="201" y="164"/>
                  </a:lnTo>
                  <a:lnTo>
                    <a:pt x="238" y="189"/>
                  </a:lnTo>
                  <a:lnTo>
                    <a:pt x="273" y="209"/>
                  </a:lnTo>
                  <a:lnTo>
                    <a:pt x="299" y="224"/>
                  </a:lnTo>
                  <a:lnTo>
                    <a:pt x="286" y="246"/>
                  </a:lnTo>
                  <a:lnTo>
                    <a:pt x="260" y="230"/>
                  </a:lnTo>
                  <a:lnTo>
                    <a:pt x="225" y="209"/>
                  </a:lnTo>
                  <a:lnTo>
                    <a:pt x="185" y="183"/>
                  </a:lnTo>
                  <a:lnTo>
                    <a:pt x="143" y="155"/>
                  </a:lnTo>
                  <a:lnTo>
                    <a:pt x="123" y="139"/>
                  </a:lnTo>
                  <a:lnTo>
                    <a:pt x="102" y="123"/>
                  </a:lnTo>
                  <a:lnTo>
                    <a:pt x="82" y="107"/>
                  </a:lnTo>
                  <a:lnTo>
                    <a:pt x="62" y="89"/>
                  </a:lnTo>
                  <a:lnTo>
                    <a:pt x="45" y="72"/>
                  </a:lnTo>
                  <a:lnTo>
                    <a:pt x="29" y="55"/>
                  </a:lnTo>
                  <a:lnTo>
                    <a:pt x="14" y="36"/>
                  </a:lnTo>
                  <a:lnTo>
                    <a:pt x="2" y="19"/>
                  </a:lnTo>
                  <a:lnTo>
                    <a:pt x="22" y="6"/>
                  </a:lnTo>
                  <a:close/>
                  <a:moveTo>
                    <a:pt x="299" y="224"/>
                  </a:moveTo>
                  <a:lnTo>
                    <a:pt x="309" y="230"/>
                  </a:lnTo>
                  <a:lnTo>
                    <a:pt x="316" y="235"/>
                  </a:lnTo>
                  <a:lnTo>
                    <a:pt x="322" y="239"/>
                  </a:lnTo>
                  <a:lnTo>
                    <a:pt x="325" y="243"/>
                  </a:lnTo>
                  <a:lnTo>
                    <a:pt x="303" y="253"/>
                  </a:lnTo>
                  <a:lnTo>
                    <a:pt x="298" y="251"/>
                  </a:lnTo>
                  <a:lnTo>
                    <a:pt x="286" y="246"/>
                  </a:lnTo>
                  <a:lnTo>
                    <a:pt x="299" y="224"/>
                  </a:lnTo>
                  <a:close/>
                  <a:moveTo>
                    <a:pt x="325" y="243"/>
                  </a:moveTo>
                  <a:lnTo>
                    <a:pt x="326" y="245"/>
                  </a:lnTo>
                  <a:lnTo>
                    <a:pt x="326" y="248"/>
                  </a:lnTo>
                  <a:lnTo>
                    <a:pt x="326" y="251"/>
                  </a:lnTo>
                  <a:lnTo>
                    <a:pt x="325" y="253"/>
                  </a:lnTo>
                  <a:lnTo>
                    <a:pt x="323" y="256"/>
                  </a:lnTo>
                  <a:lnTo>
                    <a:pt x="320" y="258"/>
                  </a:lnTo>
                  <a:lnTo>
                    <a:pt x="318" y="259"/>
                  </a:lnTo>
                  <a:lnTo>
                    <a:pt x="315" y="260"/>
                  </a:lnTo>
                  <a:lnTo>
                    <a:pt x="314" y="248"/>
                  </a:lnTo>
                  <a:lnTo>
                    <a:pt x="325" y="243"/>
                  </a:lnTo>
                  <a:close/>
                  <a:moveTo>
                    <a:pt x="315" y="260"/>
                  </a:moveTo>
                  <a:lnTo>
                    <a:pt x="86" y="285"/>
                  </a:lnTo>
                  <a:lnTo>
                    <a:pt x="84" y="260"/>
                  </a:lnTo>
                  <a:lnTo>
                    <a:pt x="313" y="236"/>
                  </a:lnTo>
                  <a:lnTo>
                    <a:pt x="315" y="260"/>
                  </a:lnTo>
                  <a:close/>
                  <a:moveTo>
                    <a:pt x="77" y="282"/>
                  </a:moveTo>
                  <a:lnTo>
                    <a:pt x="75" y="279"/>
                  </a:lnTo>
                  <a:lnTo>
                    <a:pt x="73" y="276"/>
                  </a:lnTo>
                  <a:lnTo>
                    <a:pt x="73" y="273"/>
                  </a:lnTo>
                  <a:lnTo>
                    <a:pt x="73" y="269"/>
                  </a:lnTo>
                  <a:lnTo>
                    <a:pt x="74" y="265"/>
                  </a:lnTo>
                  <a:lnTo>
                    <a:pt x="76" y="263"/>
                  </a:lnTo>
                  <a:lnTo>
                    <a:pt x="80" y="261"/>
                  </a:lnTo>
                  <a:lnTo>
                    <a:pt x="84" y="260"/>
                  </a:lnTo>
                  <a:lnTo>
                    <a:pt x="85" y="272"/>
                  </a:lnTo>
                  <a:lnTo>
                    <a:pt x="77" y="282"/>
                  </a:lnTo>
                  <a:close/>
                  <a:moveTo>
                    <a:pt x="92" y="262"/>
                  </a:moveTo>
                  <a:lnTo>
                    <a:pt x="92" y="262"/>
                  </a:lnTo>
                  <a:lnTo>
                    <a:pt x="77" y="283"/>
                  </a:lnTo>
                  <a:lnTo>
                    <a:pt x="77" y="282"/>
                  </a:lnTo>
                  <a:lnTo>
                    <a:pt x="92" y="262"/>
                  </a:lnTo>
                  <a:close/>
                  <a:moveTo>
                    <a:pt x="92" y="262"/>
                  </a:moveTo>
                  <a:lnTo>
                    <a:pt x="93" y="262"/>
                  </a:lnTo>
                  <a:lnTo>
                    <a:pt x="85" y="272"/>
                  </a:lnTo>
                  <a:lnTo>
                    <a:pt x="92" y="262"/>
                  </a:lnTo>
                  <a:close/>
                  <a:moveTo>
                    <a:pt x="93" y="262"/>
                  </a:moveTo>
                  <a:lnTo>
                    <a:pt x="104" y="271"/>
                  </a:lnTo>
                  <a:lnTo>
                    <a:pt x="116" y="279"/>
                  </a:lnTo>
                  <a:lnTo>
                    <a:pt x="128" y="287"/>
                  </a:lnTo>
                  <a:lnTo>
                    <a:pt x="140" y="295"/>
                  </a:lnTo>
                  <a:lnTo>
                    <a:pt x="127" y="315"/>
                  </a:lnTo>
                  <a:lnTo>
                    <a:pt x="115" y="307"/>
                  </a:lnTo>
                  <a:lnTo>
                    <a:pt x="102" y="300"/>
                  </a:lnTo>
                  <a:lnTo>
                    <a:pt x="90" y="291"/>
                  </a:lnTo>
                  <a:lnTo>
                    <a:pt x="77" y="283"/>
                  </a:lnTo>
                  <a:lnTo>
                    <a:pt x="93" y="262"/>
                  </a:lnTo>
                  <a:close/>
                  <a:moveTo>
                    <a:pt x="140" y="295"/>
                  </a:moveTo>
                  <a:lnTo>
                    <a:pt x="152" y="301"/>
                  </a:lnTo>
                  <a:lnTo>
                    <a:pt x="164" y="309"/>
                  </a:lnTo>
                  <a:lnTo>
                    <a:pt x="177" y="314"/>
                  </a:lnTo>
                  <a:lnTo>
                    <a:pt x="189" y="320"/>
                  </a:lnTo>
                  <a:lnTo>
                    <a:pt x="179" y="342"/>
                  </a:lnTo>
                  <a:lnTo>
                    <a:pt x="166" y="337"/>
                  </a:lnTo>
                  <a:lnTo>
                    <a:pt x="153" y="329"/>
                  </a:lnTo>
                  <a:lnTo>
                    <a:pt x="140" y="323"/>
                  </a:lnTo>
                  <a:lnTo>
                    <a:pt x="127" y="315"/>
                  </a:lnTo>
                  <a:lnTo>
                    <a:pt x="140" y="295"/>
                  </a:lnTo>
                  <a:close/>
                  <a:moveTo>
                    <a:pt x="189" y="320"/>
                  </a:moveTo>
                  <a:lnTo>
                    <a:pt x="205" y="327"/>
                  </a:lnTo>
                  <a:lnTo>
                    <a:pt x="221" y="333"/>
                  </a:lnTo>
                  <a:lnTo>
                    <a:pt x="237" y="339"/>
                  </a:lnTo>
                  <a:lnTo>
                    <a:pt x="254" y="343"/>
                  </a:lnTo>
                  <a:lnTo>
                    <a:pt x="270" y="347"/>
                  </a:lnTo>
                  <a:lnTo>
                    <a:pt x="286" y="352"/>
                  </a:lnTo>
                  <a:lnTo>
                    <a:pt x="303" y="354"/>
                  </a:lnTo>
                  <a:lnTo>
                    <a:pt x="319" y="357"/>
                  </a:lnTo>
                  <a:lnTo>
                    <a:pt x="337" y="358"/>
                  </a:lnTo>
                  <a:lnTo>
                    <a:pt x="354" y="359"/>
                  </a:lnTo>
                  <a:lnTo>
                    <a:pt x="371" y="359"/>
                  </a:lnTo>
                  <a:lnTo>
                    <a:pt x="387" y="359"/>
                  </a:lnTo>
                  <a:lnTo>
                    <a:pt x="405" y="358"/>
                  </a:lnTo>
                  <a:lnTo>
                    <a:pt x="423" y="356"/>
                  </a:lnTo>
                  <a:lnTo>
                    <a:pt x="440" y="354"/>
                  </a:lnTo>
                  <a:lnTo>
                    <a:pt x="458" y="351"/>
                  </a:lnTo>
                  <a:lnTo>
                    <a:pt x="462" y="374"/>
                  </a:lnTo>
                  <a:lnTo>
                    <a:pt x="444" y="378"/>
                  </a:lnTo>
                  <a:lnTo>
                    <a:pt x="425" y="380"/>
                  </a:lnTo>
                  <a:lnTo>
                    <a:pt x="407" y="382"/>
                  </a:lnTo>
                  <a:lnTo>
                    <a:pt x="389" y="383"/>
                  </a:lnTo>
                  <a:lnTo>
                    <a:pt x="370" y="384"/>
                  </a:lnTo>
                  <a:lnTo>
                    <a:pt x="353" y="383"/>
                  </a:lnTo>
                  <a:lnTo>
                    <a:pt x="335" y="383"/>
                  </a:lnTo>
                  <a:lnTo>
                    <a:pt x="317" y="381"/>
                  </a:lnTo>
                  <a:lnTo>
                    <a:pt x="299" y="379"/>
                  </a:lnTo>
                  <a:lnTo>
                    <a:pt x="282" y="376"/>
                  </a:lnTo>
                  <a:lnTo>
                    <a:pt x="264" y="371"/>
                  </a:lnTo>
                  <a:lnTo>
                    <a:pt x="247" y="367"/>
                  </a:lnTo>
                  <a:lnTo>
                    <a:pt x="230" y="361"/>
                  </a:lnTo>
                  <a:lnTo>
                    <a:pt x="212" y="356"/>
                  </a:lnTo>
                  <a:lnTo>
                    <a:pt x="195" y="350"/>
                  </a:lnTo>
                  <a:lnTo>
                    <a:pt x="179" y="342"/>
                  </a:lnTo>
                  <a:lnTo>
                    <a:pt x="189" y="320"/>
                  </a:lnTo>
                  <a:close/>
                  <a:moveTo>
                    <a:pt x="458" y="351"/>
                  </a:moveTo>
                  <a:lnTo>
                    <a:pt x="462" y="351"/>
                  </a:lnTo>
                  <a:lnTo>
                    <a:pt x="465" y="352"/>
                  </a:lnTo>
                  <a:lnTo>
                    <a:pt x="468" y="355"/>
                  </a:lnTo>
                  <a:lnTo>
                    <a:pt x="471" y="358"/>
                  </a:lnTo>
                  <a:lnTo>
                    <a:pt x="471" y="363"/>
                  </a:lnTo>
                  <a:lnTo>
                    <a:pt x="471" y="366"/>
                  </a:lnTo>
                  <a:lnTo>
                    <a:pt x="470" y="370"/>
                  </a:lnTo>
                  <a:lnTo>
                    <a:pt x="466" y="372"/>
                  </a:lnTo>
                  <a:lnTo>
                    <a:pt x="460" y="363"/>
                  </a:lnTo>
                  <a:lnTo>
                    <a:pt x="458" y="351"/>
                  </a:lnTo>
                  <a:close/>
                  <a:moveTo>
                    <a:pt x="466" y="372"/>
                  </a:moveTo>
                  <a:lnTo>
                    <a:pt x="279" y="496"/>
                  </a:lnTo>
                  <a:lnTo>
                    <a:pt x="265" y="476"/>
                  </a:lnTo>
                  <a:lnTo>
                    <a:pt x="453" y="352"/>
                  </a:lnTo>
                  <a:lnTo>
                    <a:pt x="466" y="372"/>
                  </a:lnTo>
                  <a:close/>
                  <a:moveTo>
                    <a:pt x="274" y="499"/>
                  </a:moveTo>
                  <a:lnTo>
                    <a:pt x="270" y="499"/>
                  </a:lnTo>
                  <a:lnTo>
                    <a:pt x="266" y="496"/>
                  </a:lnTo>
                  <a:lnTo>
                    <a:pt x="264" y="494"/>
                  </a:lnTo>
                  <a:lnTo>
                    <a:pt x="262" y="491"/>
                  </a:lnTo>
                  <a:lnTo>
                    <a:pt x="261" y="487"/>
                  </a:lnTo>
                  <a:lnTo>
                    <a:pt x="261" y="482"/>
                  </a:lnTo>
                  <a:lnTo>
                    <a:pt x="262" y="479"/>
                  </a:lnTo>
                  <a:lnTo>
                    <a:pt x="265" y="476"/>
                  </a:lnTo>
                  <a:lnTo>
                    <a:pt x="272" y="487"/>
                  </a:lnTo>
                  <a:lnTo>
                    <a:pt x="274" y="499"/>
                  </a:lnTo>
                  <a:close/>
                  <a:moveTo>
                    <a:pt x="271" y="475"/>
                  </a:moveTo>
                  <a:lnTo>
                    <a:pt x="311" y="468"/>
                  </a:lnTo>
                  <a:lnTo>
                    <a:pt x="351" y="465"/>
                  </a:lnTo>
                  <a:lnTo>
                    <a:pt x="390" y="464"/>
                  </a:lnTo>
                  <a:lnTo>
                    <a:pt x="428" y="464"/>
                  </a:lnTo>
                  <a:lnTo>
                    <a:pt x="465" y="467"/>
                  </a:lnTo>
                  <a:lnTo>
                    <a:pt x="502" y="472"/>
                  </a:lnTo>
                  <a:lnTo>
                    <a:pt x="520" y="475"/>
                  </a:lnTo>
                  <a:lnTo>
                    <a:pt x="538" y="478"/>
                  </a:lnTo>
                  <a:lnTo>
                    <a:pt x="555" y="482"/>
                  </a:lnTo>
                  <a:lnTo>
                    <a:pt x="573" y="487"/>
                  </a:lnTo>
                  <a:lnTo>
                    <a:pt x="566" y="511"/>
                  </a:lnTo>
                  <a:lnTo>
                    <a:pt x="532" y="502"/>
                  </a:lnTo>
                  <a:lnTo>
                    <a:pt x="499" y="495"/>
                  </a:lnTo>
                  <a:lnTo>
                    <a:pt x="463" y="491"/>
                  </a:lnTo>
                  <a:lnTo>
                    <a:pt x="427" y="489"/>
                  </a:lnTo>
                  <a:lnTo>
                    <a:pt x="391" y="488"/>
                  </a:lnTo>
                  <a:lnTo>
                    <a:pt x="353" y="490"/>
                  </a:lnTo>
                  <a:lnTo>
                    <a:pt x="314" y="493"/>
                  </a:lnTo>
                  <a:lnTo>
                    <a:pt x="274" y="499"/>
                  </a:lnTo>
                  <a:lnTo>
                    <a:pt x="271" y="475"/>
                  </a:lnTo>
                  <a:close/>
                  <a:moveTo>
                    <a:pt x="573" y="487"/>
                  </a:moveTo>
                  <a:lnTo>
                    <a:pt x="589" y="492"/>
                  </a:lnTo>
                  <a:lnTo>
                    <a:pt x="607" y="499"/>
                  </a:lnTo>
                  <a:lnTo>
                    <a:pt x="624" y="504"/>
                  </a:lnTo>
                  <a:lnTo>
                    <a:pt x="640" y="512"/>
                  </a:lnTo>
                  <a:lnTo>
                    <a:pt x="674" y="527"/>
                  </a:lnTo>
                  <a:lnTo>
                    <a:pt x="705" y="543"/>
                  </a:lnTo>
                  <a:lnTo>
                    <a:pt x="736" y="562"/>
                  </a:lnTo>
                  <a:lnTo>
                    <a:pt x="768" y="584"/>
                  </a:lnTo>
                  <a:lnTo>
                    <a:pt x="798" y="607"/>
                  </a:lnTo>
                  <a:lnTo>
                    <a:pt x="827" y="633"/>
                  </a:lnTo>
                  <a:lnTo>
                    <a:pt x="811" y="650"/>
                  </a:lnTo>
                  <a:lnTo>
                    <a:pt x="783" y="626"/>
                  </a:lnTo>
                  <a:lnTo>
                    <a:pt x="754" y="603"/>
                  </a:lnTo>
                  <a:lnTo>
                    <a:pt x="723" y="583"/>
                  </a:lnTo>
                  <a:lnTo>
                    <a:pt x="693" y="565"/>
                  </a:lnTo>
                  <a:lnTo>
                    <a:pt x="663" y="548"/>
                  </a:lnTo>
                  <a:lnTo>
                    <a:pt x="632" y="534"/>
                  </a:lnTo>
                  <a:lnTo>
                    <a:pt x="599" y="521"/>
                  </a:lnTo>
                  <a:lnTo>
                    <a:pt x="566" y="511"/>
                  </a:lnTo>
                  <a:lnTo>
                    <a:pt x="573" y="487"/>
                  </a:lnTo>
                  <a:close/>
                  <a:moveTo>
                    <a:pt x="827" y="633"/>
                  </a:moveTo>
                  <a:lnTo>
                    <a:pt x="830" y="637"/>
                  </a:lnTo>
                  <a:lnTo>
                    <a:pt x="831" y="641"/>
                  </a:lnTo>
                  <a:lnTo>
                    <a:pt x="819" y="641"/>
                  </a:lnTo>
                  <a:lnTo>
                    <a:pt x="827" y="633"/>
                  </a:lnTo>
                  <a:close/>
                  <a:moveTo>
                    <a:pt x="831" y="641"/>
                  </a:moveTo>
                  <a:lnTo>
                    <a:pt x="831" y="667"/>
                  </a:lnTo>
                  <a:lnTo>
                    <a:pt x="807" y="667"/>
                  </a:lnTo>
                  <a:lnTo>
                    <a:pt x="807" y="641"/>
                  </a:lnTo>
                  <a:lnTo>
                    <a:pt x="831" y="641"/>
                  </a:lnTo>
                  <a:close/>
                  <a:moveTo>
                    <a:pt x="828" y="676"/>
                  </a:moveTo>
                  <a:lnTo>
                    <a:pt x="825" y="678"/>
                  </a:lnTo>
                  <a:lnTo>
                    <a:pt x="822" y="679"/>
                  </a:lnTo>
                  <a:lnTo>
                    <a:pt x="818" y="679"/>
                  </a:lnTo>
                  <a:lnTo>
                    <a:pt x="814" y="678"/>
                  </a:lnTo>
                  <a:lnTo>
                    <a:pt x="812" y="676"/>
                  </a:lnTo>
                  <a:lnTo>
                    <a:pt x="809" y="674"/>
                  </a:lnTo>
                  <a:lnTo>
                    <a:pt x="808" y="670"/>
                  </a:lnTo>
                  <a:lnTo>
                    <a:pt x="807" y="667"/>
                  </a:lnTo>
                  <a:lnTo>
                    <a:pt x="819" y="667"/>
                  </a:lnTo>
                  <a:lnTo>
                    <a:pt x="828" y="676"/>
                  </a:lnTo>
                  <a:close/>
                  <a:moveTo>
                    <a:pt x="811" y="658"/>
                  </a:moveTo>
                  <a:lnTo>
                    <a:pt x="824" y="644"/>
                  </a:lnTo>
                  <a:lnTo>
                    <a:pt x="841" y="662"/>
                  </a:lnTo>
                  <a:lnTo>
                    <a:pt x="828" y="676"/>
                  </a:lnTo>
                  <a:lnTo>
                    <a:pt x="811" y="658"/>
                  </a:lnTo>
                  <a:close/>
                  <a:moveTo>
                    <a:pt x="824" y="644"/>
                  </a:moveTo>
                  <a:lnTo>
                    <a:pt x="828" y="642"/>
                  </a:lnTo>
                  <a:lnTo>
                    <a:pt x="834" y="641"/>
                  </a:lnTo>
                  <a:lnTo>
                    <a:pt x="836" y="642"/>
                  </a:lnTo>
                  <a:lnTo>
                    <a:pt x="838" y="642"/>
                  </a:lnTo>
                  <a:lnTo>
                    <a:pt x="840" y="644"/>
                  </a:lnTo>
                  <a:lnTo>
                    <a:pt x="842" y="646"/>
                  </a:lnTo>
                  <a:lnTo>
                    <a:pt x="832" y="653"/>
                  </a:lnTo>
                  <a:lnTo>
                    <a:pt x="824" y="644"/>
                  </a:lnTo>
                  <a:close/>
                  <a:moveTo>
                    <a:pt x="842" y="646"/>
                  </a:moveTo>
                  <a:lnTo>
                    <a:pt x="844" y="649"/>
                  </a:lnTo>
                  <a:lnTo>
                    <a:pt x="848" y="651"/>
                  </a:lnTo>
                  <a:lnTo>
                    <a:pt x="830" y="668"/>
                  </a:lnTo>
                  <a:lnTo>
                    <a:pt x="826" y="665"/>
                  </a:lnTo>
                  <a:lnTo>
                    <a:pt x="823" y="661"/>
                  </a:lnTo>
                  <a:lnTo>
                    <a:pt x="842" y="646"/>
                  </a:lnTo>
                  <a:close/>
                  <a:moveTo>
                    <a:pt x="848" y="651"/>
                  </a:moveTo>
                  <a:lnTo>
                    <a:pt x="851" y="655"/>
                  </a:lnTo>
                  <a:lnTo>
                    <a:pt x="854" y="660"/>
                  </a:lnTo>
                  <a:lnTo>
                    <a:pt x="835" y="674"/>
                  </a:lnTo>
                  <a:lnTo>
                    <a:pt x="832" y="671"/>
                  </a:lnTo>
                  <a:lnTo>
                    <a:pt x="830" y="668"/>
                  </a:lnTo>
                  <a:lnTo>
                    <a:pt x="848" y="651"/>
                  </a:lnTo>
                  <a:close/>
                  <a:moveTo>
                    <a:pt x="857" y="667"/>
                  </a:moveTo>
                  <a:lnTo>
                    <a:pt x="856" y="670"/>
                  </a:lnTo>
                  <a:lnTo>
                    <a:pt x="854" y="674"/>
                  </a:lnTo>
                  <a:lnTo>
                    <a:pt x="852" y="676"/>
                  </a:lnTo>
                  <a:lnTo>
                    <a:pt x="849" y="678"/>
                  </a:lnTo>
                  <a:lnTo>
                    <a:pt x="844" y="679"/>
                  </a:lnTo>
                  <a:lnTo>
                    <a:pt x="841" y="678"/>
                  </a:lnTo>
                  <a:lnTo>
                    <a:pt x="838" y="677"/>
                  </a:lnTo>
                  <a:lnTo>
                    <a:pt x="835" y="674"/>
                  </a:lnTo>
                  <a:lnTo>
                    <a:pt x="844" y="667"/>
                  </a:lnTo>
                  <a:lnTo>
                    <a:pt x="857" y="667"/>
                  </a:lnTo>
                  <a:close/>
                  <a:moveTo>
                    <a:pt x="832" y="667"/>
                  </a:moveTo>
                  <a:lnTo>
                    <a:pt x="832" y="642"/>
                  </a:lnTo>
                  <a:lnTo>
                    <a:pt x="857" y="642"/>
                  </a:lnTo>
                  <a:lnTo>
                    <a:pt x="857" y="667"/>
                  </a:lnTo>
                  <a:lnTo>
                    <a:pt x="832" y="667"/>
                  </a:lnTo>
                  <a:close/>
                  <a:moveTo>
                    <a:pt x="832" y="642"/>
                  </a:moveTo>
                  <a:lnTo>
                    <a:pt x="834" y="638"/>
                  </a:lnTo>
                  <a:lnTo>
                    <a:pt x="837" y="634"/>
                  </a:lnTo>
                  <a:lnTo>
                    <a:pt x="844" y="642"/>
                  </a:lnTo>
                  <a:lnTo>
                    <a:pt x="832" y="642"/>
                  </a:lnTo>
                  <a:close/>
                  <a:moveTo>
                    <a:pt x="837" y="634"/>
                  </a:moveTo>
                  <a:lnTo>
                    <a:pt x="866" y="608"/>
                  </a:lnTo>
                  <a:lnTo>
                    <a:pt x="896" y="585"/>
                  </a:lnTo>
                  <a:lnTo>
                    <a:pt x="926" y="563"/>
                  </a:lnTo>
                  <a:lnTo>
                    <a:pt x="958" y="545"/>
                  </a:lnTo>
                  <a:lnTo>
                    <a:pt x="990" y="528"/>
                  </a:lnTo>
                  <a:lnTo>
                    <a:pt x="1023" y="513"/>
                  </a:lnTo>
                  <a:lnTo>
                    <a:pt x="1040" y="506"/>
                  </a:lnTo>
                  <a:lnTo>
                    <a:pt x="1056" y="500"/>
                  </a:lnTo>
                  <a:lnTo>
                    <a:pt x="1073" y="494"/>
                  </a:lnTo>
                  <a:lnTo>
                    <a:pt x="1091" y="489"/>
                  </a:lnTo>
                  <a:lnTo>
                    <a:pt x="1097" y="513"/>
                  </a:lnTo>
                  <a:lnTo>
                    <a:pt x="1065" y="522"/>
                  </a:lnTo>
                  <a:lnTo>
                    <a:pt x="1032" y="535"/>
                  </a:lnTo>
                  <a:lnTo>
                    <a:pt x="1001" y="549"/>
                  </a:lnTo>
                  <a:lnTo>
                    <a:pt x="970" y="566"/>
                  </a:lnTo>
                  <a:lnTo>
                    <a:pt x="939" y="584"/>
                  </a:lnTo>
                  <a:lnTo>
                    <a:pt x="910" y="604"/>
                  </a:lnTo>
                  <a:lnTo>
                    <a:pt x="881" y="627"/>
                  </a:lnTo>
                  <a:lnTo>
                    <a:pt x="853" y="651"/>
                  </a:lnTo>
                  <a:lnTo>
                    <a:pt x="837" y="634"/>
                  </a:lnTo>
                  <a:close/>
                  <a:moveTo>
                    <a:pt x="1091" y="489"/>
                  </a:moveTo>
                  <a:lnTo>
                    <a:pt x="1125" y="480"/>
                  </a:lnTo>
                  <a:lnTo>
                    <a:pt x="1161" y="473"/>
                  </a:lnTo>
                  <a:lnTo>
                    <a:pt x="1197" y="468"/>
                  </a:lnTo>
                  <a:lnTo>
                    <a:pt x="1235" y="465"/>
                  </a:lnTo>
                  <a:lnTo>
                    <a:pt x="1273" y="465"/>
                  </a:lnTo>
                  <a:lnTo>
                    <a:pt x="1312" y="466"/>
                  </a:lnTo>
                  <a:lnTo>
                    <a:pt x="1352" y="469"/>
                  </a:lnTo>
                  <a:lnTo>
                    <a:pt x="1392" y="475"/>
                  </a:lnTo>
                  <a:lnTo>
                    <a:pt x="1389" y="499"/>
                  </a:lnTo>
                  <a:lnTo>
                    <a:pt x="1349" y="493"/>
                  </a:lnTo>
                  <a:lnTo>
                    <a:pt x="1311" y="490"/>
                  </a:lnTo>
                  <a:lnTo>
                    <a:pt x="1273" y="489"/>
                  </a:lnTo>
                  <a:lnTo>
                    <a:pt x="1236" y="490"/>
                  </a:lnTo>
                  <a:lnTo>
                    <a:pt x="1200" y="492"/>
                  </a:lnTo>
                  <a:lnTo>
                    <a:pt x="1165" y="498"/>
                  </a:lnTo>
                  <a:lnTo>
                    <a:pt x="1131" y="504"/>
                  </a:lnTo>
                  <a:lnTo>
                    <a:pt x="1097" y="513"/>
                  </a:lnTo>
                  <a:lnTo>
                    <a:pt x="1091" y="489"/>
                  </a:lnTo>
                  <a:close/>
                  <a:moveTo>
                    <a:pt x="1397" y="476"/>
                  </a:moveTo>
                  <a:lnTo>
                    <a:pt x="1399" y="479"/>
                  </a:lnTo>
                  <a:lnTo>
                    <a:pt x="1402" y="482"/>
                  </a:lnTo>
                  <a:lnTo>
                    <a:pt x="1402" y="487"/>
                  </a:lnTo>
                  <a:lnTo>
                    <a:pt x="1401" y="491"/>
                  </a:lnTo>
                  <a:lnTo>
                    <a:pt x="1398" y="494"/>
                  </a:lnTo>
                  <a:lnTo>
                    <a:pt x="1396" y="496"/>
                  </a:lnTo>
                  <a:lnTo>
                    <a:pt x="1393" y="499"/>
                  </a:lnTo>
                  <a:lnTo>
                    <a:pt x="1389" y="499"/>
                  </a:lnTo>
                  <a:lnTo>
                    <a:pt x="1390" y="487"/>
                  </a:lnTo>
                  <a:lnTo>
                    <a:pt x="1397" y="476"/>
                  </a:lnTo>
                  <a:close/>
                  <a:moveTo>
                    <a:pt x="1383" y="496"/>
                  </a:moveTo>
                  <a:lnTo>
                    <a:pt x="1196" y="373"/>
                  </a:lnTo>
                  <a:lnTo>
                    <a:pt x="1209" y="353"/>
                  </a:lnTo>
                  <a:lnTo>
                    <a:pt x="1397" y="476"/>
                  </a:lnTo>
                  <a:lnTo>
                    <a:pt x="1383" y="496"/>
                  </a:lnTo>
                  <a:close/>
                  <a:moveTo>
                    <a:pt x="1196" y="373"/>
                  </a:moveTo>
                  <a:lnTo>
                    <a:pt x="1193" y="371"/>
                  </a:lnTo>
                  <a:lnTo>
                    <a:pt x="1192" y="367"/>
                  </a:lnTo>
                  <a:lnTo>
                    <a:pt x="1191" y="364"/>
                  </a:lnTo>
                  <a:lnTo>
                    <a:pt x="1192" y="359"/>
                  </a:lnTo>
                  <a:lnTo>
                    <a:pt x="1194" y="356"/>
                  </a:lnTo>
                  <a:lnTo>
                    <a:pt x="1197" y="353"/>
                  </a:lnTo>
                  <a:lnTo>
                    <a:pt x="1201" y="352"/>
                  </a:lnTo>
                  <a:lnTo>
                    <a:pt x="1205" y="352"/>
                  </a:lnTo>
                  <a:lnTo>
                    <a:pt x="1203" y="364"/>
                  </a:lnTo>
                  <a:lnTo>
                    <a:pt x="1196" y="373"/>
                  </a:lnTo>
                  <a:close/>
                  <a:moveTo>
                    <a:pt x="1205" y="352"/>
                  </a:moveTo>
                  <a:lnTo>
                    <a:pt x="1205" y="352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05" y="352"/>
                  </a:moveTo>
                  <a:lnTo>
                    <a:pt x="1219" y="354"/>
                  </a:lnTo>
                  <a:lnTo>
                    <a:pt x="1232" y="356"/>
                  </a:lnTo>
                  <a:lnTo>
                    <a:pt x="1246" y="357"/>
                  </a:lnTo>
                  <a:lnTo>
                    <a:pt x="1260" y="359"/>
                  </a:lnTo>
                  <a:lnTo>
                    <a:pt x="1258" y="383"/>
                  </a:lnTo>
                  <a:lnTo>
                    <a:pt x="1244" y="382"/>
                  </a:lnTo>
                  <a:lnTo>
                    <a:pt x="1230" y="380"/>
                  </a:lnTo>
                  <a:lnTo>
                    <a:pt x="1215" y="378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58" y="383"/>
                  </a:moveTo>
                  <a:lnTo>
                    <a:pt x="1258" y="383"/>
                  </a:lnTo>
                  <a:lnTo>
                    <a:pt x="1259" y="371"/>
                  </a:lnTo>
                  <a:lnTo>
                    <a:pt x="1258" y="383"/>
                  </a:lnTo>
                  <a:close/>
                  <a:moveTo>
                    <a:pt x="1260" y="359"/>
                  </a:moveTo>
                  <a:lnTo>
                    <a:pt x="1273" y="359"/>
                  </a:lnTo>
                  <a:lnTo>
                    <a:pt x="1287" y="360"/>
                  </a:lnTo>
                  <a:lnTo>
                    <a:pt x="1300" y="360"/>
                  </a:lnTo>
                  <a:lnTo>
                    <a:pt x="1314" y="359"/>
                  </a:lnTo>
                  <a:lnTo>
                    <a:pt x="1315" y="384"/>
                  </a:lnTo>
                  <a:lnTo>
                    <a:pt x="1301" y="384"/>
                  </a:lnTo>
                  <a:lnTo>
                    <a:pt x="1287" y="384"/>
                  </a:lnTo>
                  <a:lnTo>
                    <a:pt x="1272" y="384"/>
                  </a:lnTo>
                  <a:lnTo>
                    <a:pt x="1258" y="383"/>
                  </a:lnTo>
                  <a:lnTo>
                    <a:pt x="1260" y="359"/>
                  </a:lnTo>
                  <a:close/>
                  <a:moveTo>
                    <a:pt x="1314" y="359"/>
                  </a:moveTo>
                  <a:lnTo>
                    <a:pt x="1330" y="358"/>
                  </a:lnTo>
                  <a:lnTo>
                    <a:pt x="1348" y="357"/>
                  </a:lnTo>
                  <a:lnTo>
                    <a:pt x="1365" y="355"/>
                  </a:lnTo>
                  <a:lnTo>
                    <a:pt x="1381" y="352"/>
                  </a:lnTo>
                  <a:lnTo>
                    <a:pt x="1397" y="347"/>
                  </a:lnTo>
                  <a:lnTo>
                    <a:pt x="1415" y="343"/>
                  </a:lnTo>
                  <a:lnTo>
                    <a:pt x="1431" y="339"/>
                  </a:lnTo>
                  <a:lnTo>
                    <a:pt x="1447" y="332"/>
                  </a:lnTo>
                  <a:lnTo>
                    <a:pt x="1463" y="326"/>
                  </a:lnTo>
                  <a:lnTo>
                    <a:pt x="1478" y="319"/>
                  </a:lnTo>
                  <a:lnTo>
                    <a:pt x="1495" y="312"/>
                  </a:lnTo>
                  <a:lnTo>
                    <a:pt x="1511" y="303"/>
                  </a:lnTo>
                  <a:lnTo>
                    <a:pt x="1526" y="295"/>
                  </a:lnTo>
                  <a:lnTo>
                    <a:pt x="1541" y="285"/>
                  </a:lnTo>
                  <a:lnTo>
                    <a:pt x="1556" y="274"/>
                  </a:lnTo>
                  <a:lnTo>
                    <a:pt x="1571" y="263"/>
                  </a:lnTo>
                  <a:lnTo>
                    <a:pt x="1586" y="284"/>
                  </a:lnTo>
                  <a:lnTo>
                    <a:pt x="1570" y="295"/>
                  </a:lnTo>
                  <a:lnTo>
                    <a:pt x="1554" y="305"/>
                  </a:lnTo>
                  <a:lnTo>
                    <a:pt x="1538" y="315"/>
                  </a:lnTo>
                  <a:lnTo>
                    <a:pt x="1522" y="325"/>
                  </a:lnTo>
                  <a:lnTo>
                    <a:pt x="1505" y="333"/>
                  </a:lnTo>
                  <a:lnTo>
                    <a:pt x="1489" y="342"/>
                  </a:lnTo>
                  <a:lnTo>
                    <a:pt x="1472" y="349"/>
                  </a:lnTo>
                  <a:lnTo>
                    <a:pt x="1455" y="356"/>
                  </a:lnTo>
                  <a:lnTo>
                    <a:pt x="1438" y="361"/>
                  </a:lnTo>
                  <a:lnTo>
                    <a:pt x="1421" y="367"/>
                  </a:lnTo>
                  <a:lnTo>
                    <a:pt x="1404" y="371"/>
                  </a:lnTo>
                  <a:lnTo>
                    <a:pt x="1387" y="376"/>
                  </a:lnTo>
                  <a:lnTo>
                    <a:pt x="1368" y="379"/>
                  </a:lnTo>
                  <a:lnTo>
                    <a:pt x="1351" y="381"/>
                  </a:lnTo>
                  <a:lnTo>
                    <a:pt x="1333" y="383"/>
                  </a:lnTo>
                  <a:lnTo>
                    <a:pt x="1315" y="384"/>
                  </a:lnTo>
                  <a:lnTo>
                    <a:pt x="1314" y="359"/>
                  </a:lnTo>
                  <a:close/>
                  <a:moveTo>
                    <a:pt x="1580" y="261"/>
                  </a:moveTo>
                  <a:lnTo>
                    <a:pt x="1584" y="262"/>
                  </a:lnTo>
                  <a:lnTo>
                    <a:pt x="1587" y="264"/>
                  </a:lnTo>
                  <a:lnTo>
                    <a:pt x="1590" y="268"/>
                  </a:lnTo>
                  <a:lnTo>
                    <a:pt x="1591" y="271"/>
                  </a:lnTo>
                  <a:lnTo>
                    <a:pt x="1591" y="274"/>
                  </a:lnTo>
                  <a:lnTo>
                    <a:pt x="1591" y="277"/>
                  </a:lnTo>
                  <a:lnTo>
                    <a:pt x="1588" y="280"/>
                  </a:lnTo>
                  <a:lnTo>
                    <a:pt x="1586" y="284"/>
                  </a:lnTo>
                  <a:lnTo>
                    <a:pt x="1579" y="273"/>
                  </a:lnTo>
                  <a:lnTo>
                    <a:pt x="1580" y="261"/>
                  </a:lnTo>
                  <a:close/>
                  <a:moveTo>
                    <a:pt x="1578" y="286"/>
                  </a:moveTo>
                  <a:lnTo>
                    <a:pt x="1349" y="261"/>
                  </a:lnTo>
                  <a:lnTo>
                    <a:pt x="1352" y="237"/>
                  </a:lnTo>
                  <a:lnTo>
                    <a:pt x="1580" y="261"/>
                  </a:lnTo>
                  <a:lnTo>
                    <a:pt x="1578" y="286"/>
                  </a:lnTo>
                  <a:close/>
                  <a:moveTo>
                    <a:pt x="1349" y="261"/>
                  </a:moveTo>
                  <a:lnTo>
                    <a:pt x="1345" y="261"/>
                  </a:lnTo>
                  <a:lnTo>
                    <a:pt x="1343" y="259"/>
                  </a:lnTo>
                  <a:lnTo>
                    <a:pt x="1341" y="257"/>
                  </a:lnTo>
                  <a:lnTo>
                    <a:pt x="1339" y="255"/>
                  </a:lnTo>
                  <a:lnTo>
                    <a:pt x="1338" y="252"/>
                  </a:lnTo>
                  <a:lnTo>
                    <a:pt x="1338" y="249"/>
                  </a:lnTo>
                  <a:lnTo>
                    <a:pt x="1338" y="247"/>
                  </a:lnTo>
                  <a:lnTo>
                    <a:pt x="1339" y="244"/>
                  </a:lnTo>
                  <a:lnTo>
                    <a:pt x="1350" y="249"/>
                  </a:lnTo>
                  <a:lnTo>
                    <a:pt x="1349" y="261"/>
                  </a:lnTo>
                  <a:close/>
                  <a:moveTo>
                    <a:pt x="1339" y="244"/>
                  </a:moveTo>
                  <a:lnTo>
                    <a:pt x="1339" y="244"/>
                  </a:lnTo>
                  <a:lnTo>
                    <a:pt x="1361" y="255"/>
                  </a:lnTo>
                  <a:lnTo>
                    <a:pt x="1339" y="244"/>
                  </a:lnTo>
                  <a:close/>
                  <a:moveTo>
                    <a:pt x="1339" y="244"/>
                  </a:moveTo>
                  <a:lnTo>
                    <a:pt x="1339" y="243"/>
                  </a:lnTo>
                  <a:lnTo>
                    <a:pt x="1340" y="243"/>
                  </a:lnTo>
                  <a:lnTo>
                    <a:pt x="1350" y="249"/>
                  </a:lnTo>
                  <a:lnTo>
                    <a:pt x="1339" y="244"/>
                  </a:lnTo>
                  <a:close/>
                  <a:moveTo>
                    <a:pt x="1340" y="243"/>
                  </a:moveTo>
                  <a:lnTo>
                    <a:pt x="1343" y="239"/>
                  </a:lnTo>
                  <a:lnTo>
                    <a:pt x="1350" y="235"/>
                  </a:lnTo>
                  <a:lnTo>
                    <a:pt x="1358" y="229"/>
                  </a:lnTo>
                  <a:lnTo>
                    <a:pt x="1370" y="222"/>
                  </a:lnTo>
                  <a:lnTo>
                    <a:pt x="1383" y="243"/>
                  </a:lnTo>
                  <a:lnTo>
                    <a:pt x="1367" y="251"/>
                  </a:lnTo>
                  <a:lnTo>
                    <a:pt x="1361" y="256"/>
                  </a:lnTo>
                  <a:lnTo>
                    <a:pt x="1340" y="243"/>
                  </a:lnTo>
                  <a:close/>
                  <a:moveTo>
                    <a:pt x="1370" y="222"/>
                  </a:moveTo>
                  <a:lnTo>
                    <a:pt x="1397" y="205"/>
                  </a:lnTo>
                  <a:lnTo>
                    <a:pt x="1432" y="184"/>
                  </a:lnTo>
                  <a:lnTo>
                    <a:pt x="1470" y="160"/>
                  </a:lnTo>
                  <a:lnTo>
                    <a:pt x="1510" y="133"/>
                  </a:lnTo>
                  <a:lnTo>
                    <a:pt x="1530" y="117"/>
                  </a:lnTo>
                  <a:lnTo>
                    <a:pt x="1550" y="102"/>
                  </a:lnTo>
                  <a:lnTo>
                    <a:pt x="1568" y="86"/>
                  </a:lnTo>
                  <a:lnTo>
                    <a:pt x="1586" y="70"/>
                  </a:lnTo>
                  <a:lnTo>
                    <a:pt x="1603" y="54"/>
                  </a:lnTo>
                  <a:lnTo>
                    <a:pt x="1618" y="37"/>
                  </a:lnTo>
                  <a:lnTo>
                    <a:pt x="1631" y="21"/>
                  </a:lnTo>
                  <a:lnTo>
                    <a:pt x="1641" y="5"/>
                  </a:lnTo>
                  <a:lnTo>
                    <a:pt x="1663" y="18"/>
                  </a:lnTo>
                  <a:lnTo>
                    <a:pt x="1651" y="35"/>
                  </a:lnTo>
                  <a:lnTo>
                    <a:pt x="1637" y="53"/>
                  </a:lnTo>
                  <a:lnTo>
                    <a:pt x="1621" y="70"/>
                  </a:lnTo>
                  <a:lnTo>
                    <a:pt x="1605" y="86"/>
                  </a:lnTo>
                  <a:lnTo>
                    <a:pt x="1585" y="103"/>
                  </a:lnTo>
                  <a:lnTo>
                    <a:pt x="1566" y="120"/>
                  </a:lnTo>
                  <a:lnTo>
                    <a:pt x="1546" y="136"/>
                  </a:lnTo>
                  <a:lnTo>
                    <a:pt x="1526" y="151"/>
                  </a:lnTo>
                  <a:lnTo>
                    <a:pt x="1485" y="179"/>
                  </a:lnTo>
                  <a:lnTo>
                    <a:pt x="1446" y="205"/>
                  </a:lnTo>
                  <a:lnTo>
                    <a:pt x="1411" y="226"/>
                  </a:lnTo>
                  <a:lnTo>
                    <a:pt x="1383" y="243"/>
                  </a:lnTo>
                  <a:lnTo>
                    <a:pt x="1370" y="222"/>
                  </a:lnTo>
                  <a:close/>
                  <a:moveTo>
                    <a:pt x="1650" y="0"/>
                  </a:moveTo>
                  <a:lnTo>
                    <a:pt x="1654" y="0"/>
                  </a:lnTo>
                  <a:lnTo>
                    <a:pt x="1658" y="1"/>
                  </a:lnTo>
                  <a:lnTo>
                    <a:pt x="1660" y="3"/>
                  </a:lnTo>
                  <a:lnTo>
                    <a:pt x="1662" y="5"/>
                  </a:lnTo>
                  <a:lnTo>
                    <a:pt x="1663" y="8"/>
                  </a:lnTo>
                  <a:lnTo>
                    <a:pt x="1664" y="12"/>
                  </a:lnTo>
                  <a:lnTo>
                    <a:pt x="1664" y="15"/>
                  </a:lnTo>
                  <a:lnTo>
                    <a:pt x="1663" y="18"/>
                  </a:lnTo>
                  <a:lnTo>
                    <a:pt x="1652" y="12"/>
                  </a:lnTo>
                  <a:lnTo>
                    <a:pt x="1650" y="0"/>
                  </a:lnTo>
                  <a:close/>
                  <a:moveTo>
                    <a:pt x="1653" y="23"/>
                  </a:moveTo>
                  <a:lnTo>
                    <a:pt x="1623" y="29"/>
                  </a:lnTo>
                  <a:lnTo>
                    <a:pt x="1594" y="34"/>
                  </a:lnTo>
                  <a:lnTo>
                    <a:pt x="1564" y="40"/>
                  </a:lnTo>
                  <a:lnTo>
                    <a:pt x="1534" y="47"/>
                  </a:lnTo>
                  <a:lnTo>
                    <a:pt x="1505" y="55"/>
                  </a:lnTo>
                  <a:lnTo>
                    <a:pt x="1477" y="63"/>
                  </a:lnTo>
                  <a:lnTo>
                    <a:pt x="1449" y="72"/>
                  </a:lnTo>
                  <a:lnTo>
                    <a:pt x="1421" y="82"/>
                  </a:lnTo>
                  <a:lnTo>
                    <a:pt x="1393" y="93"/>
                  </a:lnTo>
                  <a:lnTo>
                    <a:pt x="1366" y="103"/>
                  </a:lnTo>
                  <a:lnTo>
                    <a:pt x="1339" y="115"/>
                  </a:lnTo>
                  <a:lnTo>
                    <a:pt x="1312" y="128"/>
                  </a:lnTo>
                  <a:lnTo>
                    <a:pt x="1286" y="141"/>
                  </a:lnTo>
                  <a:lnTo>
                    <a:pt x="1260" y="155"/>
                  </a:lnTo>
                  <a:lnTo>
                    <a:pt x="1234" y="170"/>
                  </a:lnTo>
                  <a:lnTo>
                    <a:pt x="1208" y="185"/>
                  </a:lnTo>
                  <a:lnTo>
                    <a:pt x="1195" y="165"/>
                  </a:lnTo>
                  <a:lnTo>
                    <a:pt x="1221" y="149"/>
                  </a:lnTo>
                  <a:lnTo>
                    <a:pt x="1248" y="134"/>
                  </a:lnTo>
                  <a:lnTo>
                    <a:pt x="1274" y="120"/>
                  </a:lnTo>
                  <a:lnTo>
                    <a:pt x="1301" y="106"/>
                  </a:lnTo>
                  <a:lnTo>
                    <a:pt x="1329" y="93"/>
                  </a:lnTo>
                  <a:lnTo>
                    <a:pt x="1356" y="81"/>
                  </a:lnTo>
                  <a:lnTo>
                    <a:pt x="1384" y="69"/>
                  </a:lnTo>
                  <a:lnTo>
                    <a:pt x="1412" y="59"/>
                  </a:lnTo>
                  <a:lnTo>
                    <a:pt x="1442" y="48"/>
                  </a:lnTo>
                  <a:lnTo>
                    <a:pt x="1470" y="40"/>
                  </a:lnTo>
                  <a:lnTo>
                    <a:pt x="1500" y="31"/>
                  </a:lnTo>
                  <a:lnTo>
                    <a:pt x="1529" y="23"/>
                  </a:lnTo>
                  <a:lnTo>
                    <a:pt x="1559" y="16"/>
                  </a:lnTo>
                  <a:lnTo>
                    <a:pt x="1588" y="9"/>
                  </a:lnTo>
                  <a:lnTo>
                    <a:pt x="1620" y="4"/>
                  </a:lnTo>
                  <a:lnTo>
                    <a:pt x="1650" y="0"/>
                  </a:lnTo>
                  <a:lnTo>
                    <a:pt x="1653" y="23"/>
                  </a:lnTo>
                  <a:close/>
                  <a:moveTo>
                    <a:pt x="1208" y="185"/>
                  </a:moveTo>
                  <a:lnTo>
                    <a:pt x="1183" y="202"/>
                  </a:lnTo>
                  <a:lnTo>
                    <a:pt x="1159" y="219"/>
                  </a:lnTo>
                  <a:lnTo>
                    <a:pt x="1134" y="236"/>
                  </a:lnTo>
                  <a:lnTo>
                    <a:pt x="1110" y="255"/>
                  </a:lnTo>
                  <a:lnTo>
                    <a:pt x="1086" y="274"/>
                  </a:lnTo>
                  <a:lnTo>
                    <a:pt x="1062" y="293"/>
                  </a:lnTo>
                  <a:lnTo>
                    <a:pt x="1039" y="314"/>
                  </a:lnTo>
                  <a:lnTo>
                    <a:pt x="1016" y="336"/>
                  </a:lnTo>
                  <a:lnTo>
                    <a:pt x="993" y="357"/>
                  </a:lnTo>
                  <a:lnTo>
                    <a:pt x="971" y="380"/>
                  </a:lnTo>
                  <a:lnTo>
                    <a:pt x="949" y="404"/>
                  </a:lnTo>
                  <a:lnTo>
                    <a:pt x="926" y="428"/>
                  </a:lnTo>
                  <a:lnTo>
                    <a:pt x="905" y="453"/>
                  </a:lnTo>
                  <a:lnTo>
                    <a:pt x="884" y="479"/>
                  </a:lnTo>
                  <a:lnTo>
                    <a:pt x="863" y="505"/>
                  </a:lnTo>
                  <a:lnTo>
                    <a:pt x="842" y="533"/>
                  </a:lnTo>
                  <a:lnTo>
                    <a:pt x="823" y="518"/>
                  </a:lnTo>
                  <a:lnTo>
                    <a:pt x="843" y="490"/>
                  </a:lnTo>
                  <a:lnTo>
                    <a:pt x="865" y="464"/>
                  </a:lnTo>
                  <a:lnTo>
                    <a:pt x="886" y="437"/>
                  </a:lnTo>
                  <a:lnTo>
                    <a:pt x="908" y="412"/>
                  </a:lnTo>
                  <a:lnTo>
                    <a:pt x="931" y="387"/>
                  </a:lnTo>
                  <a:lnTo>
                    <a:pt x="953" y="364"/>
                  </a:lnTo>
                  <a:lnTo>
                    <a:pt x="976" y="340"/>
                  </a:lnTo>
                  <a:lnTo>
                    <a:pt x="999" y="317"/>
                  </a:lnTo>
                  <a:lnTo>
                    <a:pt x="1023" y="296"/>
                  </a:lnTo>
                  <a:lnTo>
                    <a:pt x="1046" y="275"/>
                  </a:lnTo>
                  <a:lnTo>
                    <a:pt x="1070" y="255"/>
                  </a:lnTo>
                  <a:lnTo>
                    <a:pt x="1095" y="235"/>
                  </a:lnTo>
                  <a:lnTo>
                    <a:pt x="1120" y="217"/>
                  </a:lnTo>
                  <a:lnTo>
                    <a:pt x="1145" y="198"/>
                  </a:lnTo>
                  <a:lnTo>
                    <a:pt x="1170" y="181"/>
                  </a:lnTo>
                  <a:lnTo>
                    <a:pt x="1195" y="165"/>
                  </a:lnTo>
                  <a:lnTo>
                    <a:pt x="1208" y="185"/>
                  </a:lnTo>
                  <a:close/>
                  <a:moveTo>
                    <a:pt x="842" y="533"/>
                  </a:moveTo>
                  <a:lnTo>
                    <a:pt x="840" y="535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27" y="536"/>
                  </a:lnTo>
                  <a:lnTo>
                    <a:pt x="825" y="535"/>
                  </a:lnTo>
                  <a:lnTo>
                    <a:pt x="823" y="533"/>
                  </a:lnTo>
                  <a:lnTo>
                    <a:pt x="832" y="526"/>
                  </a:lnTo>
                  <a:lnTo>
                    <a:pt x="842" y="53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2" name="Freeform 839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687"/>
                <a:gd name="T1" fmla="*/ 28 h 705"/>
                <a:gd name="T2" fmla="*/ 0 w 687"/>
                <a:gd name="T3" fmla="*/ 25 h 705"/>
                <a:gd name="T4" fmla="*/ 5 w 687"/>
                <a:gd name="T5" fmla="*/ 28 h 705"/>
                <a:gd name="T6" fmla="*/ 10 w 687"/>
                <a:gd name="T7" fmla="*/ 0 h 705"/>
                <a:gd name="T8" fmla="*/ 28 w 687"/>
                <a:gd name="T9" fmla="*/ 17 h 705"/>
                <a:gd name="T10" fmla="*/ 10 w 687"/>
                <a:gd name="T11" fmla="*/ 0 h 705"/>
                <a:gd name="T12" fmla="*/ 21 w 687"/>
                <a:gd name="T13" fmla="*/ 19 h 705"/>
                <a:gd name="T14" fmla="*/ 6 w 687"/>
                <a:gd name="T15" fmla="*/ 7 h 705"/>
                <a:gd name="T16" fmla="*/ 21 w 687"/>
                <a:gd name="T17" fmla="*/ 19 h 705"/>
                <a:gd name="T18" fmla="*/ 14 w 687"/>
                <a:gd name="T19" fmla="*/ 22 h 705"/>
                <a:gd name="T20" fmla="*/ 4 w 687"/>
                <a:gd name="T21" fmla="*/ 12 h 705"/>
                <a:gd name="T22" fmla="*/ 14 w 687"/>
                <a:gd name="T23" fmla="*/ 22 h 705"/>
                <a:gd name="T24" fmla="*/ 9 w 687"/>
                <a:gd name="T25" fmla="*/ 25 h 705"/>
                <a:gd name="T26" fmla="*/ 2 w 687"/>
                <a:gd name="T27" fmla="*/ 19 h 705"/>
                <a:gd name="T28" fmla="*/ 9 w 687"/>
                <a:gd name="T29" fmla="*/ 25 h 705"/>
                <a:gd name="T30" fmla="*/ 23 w 687"/>
                <a:gd name="T31" fmla="*/ 18 h 705"/>
                <a:gd name="T32" fmla="*/ 26 w 687"/>
                <a:gd name="T33" fmla="*/ 7 h 705"/>
                <a:gd name="T34" fmla="*/ 23 w 687"/>
                <a:gd name="T35" fmla="*/ 18 h 705"/>
                <a:gd name="T36" fmla="*/ 17 w 687"/>
                <a:gd name="T37" fmla="*/ 20 h 705"/>
                <a:gd name="T38" fmla="*/ 23 w 687"/>
                <a:gd name="T39" fmla="*/ 4 h 705"/>
                <a:gd name="T40" fmla="*/ 17 w 687"/>
                <a:gd name="T41" fmla="*/ 20 h 705"/>
                <a:gd name="T42" fmla="*/ 4 w 687"/>
                <a:gd name="T43" fmla="*/ 28 h 705"/>
                <a:gd name="T44" fmla="*/ 13 w 687"/>
                <a:gd name="T45" fmla="*/ 0 h 705"/>
                <a:gd name="T46" fmla="*/ 4 w 687"/>
                <a:gd name="T47" fmla="*/ 28 h 705"/>
                <a:gd name="T48" fmla="*/ 11 w 687"/>
                <a:gd name="T49" fmla="*/ 23 h 705"/>
                <a:gd name="T50" fmla="*/ 18 w 687"/>
                <a:gd name="T51" fmla="*/ 1 h 705"/>
                <a:gd name="T52" fmla="*/ 11 w 687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7"/>
                <a:gd name="T82" fmla="*/ 0 h 705"/>
                <a:gd name="T83" fmla="*/ 687 w 687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7" h="705">
                  <a:moveTo>
                    <a:pt x="115" y="705"/>
                  </a:moveTo>
                  <a:lnTo>
                    <a:pt x="0" y="622"/>
                  </a:lnTo>
                  <a:lnTo>
                    <a:pt x="115" y="705"/>
                  </a:lnTo>
                  <a:close/>
                  <a:moveTo>
                    <a:pt x="237" y="0"/>
                  </a:moveTo>
                  <a:lnTo>
                    <a:pt x="687" y="432"/>
                  </a:lnTo>
                  <a:lnTo>
                    <a:pt x="237" y="0"/>
                  </a:lnTo>
                  <a:close/>
                  <a:moveTo>
                    <a:pt x="515" y="475"/>
                  </a:moveTo>
                  <a:lnTo>
                    <a:pt x="139" y="163"/>
                  </a:lnTo>
                  <a:lnTo>
                    <a:pt x="515" y="475"/>
                  </a:lnTo>
                  <a:close/>
                  <a:moveTo>
                    <a:pt x="344" y="541"/>
                  </a:moveTo>
                  <a:lnTo>
                    <a:pt x="90" y="310"/>
                  </a:lnTo>
                  <a:lnTo>
                    <a:pt x="344" y="541"/>
                  </a:lnTo>
                  <a:close/>
                  <a:moveTo>
                    <a:pt x="212" y="613"/>
                  </a:moveTo>
                  <a:lnTo>
                    <a:pt x="49" y="484"/>
                  </a:lnTo>
                  <a:lnTo>
                    <a:pt x="212" y="613"/>
                  </a:lnTo>
                  <a:close/>
                  <a:moveTo>
                    <a:pt x="564" y="450"/>
                  </a:moveTo>
                  <a:lnTo>
                    <a:pt x="647" y="181"/>
                  </a:lnTo>
                  <a:lnTo>
                    <a:pt x="564" y="450"/>
                  </a:lnTo>
                  <a:close/>
                  <a:moveTo>
                    <a:pt x="433" y="499"/>
                  </a:moveTo>
                  <a:lnTo>
                    <a:pt x="568" y="109"/>
                  </a:lnTo>
                  <a:lnTo>
                    <a:pt x="433" y="499"/>
                  </a:lnTo>
                  <a:close/>
                  <a:moveTo>
                    <a:pt x="106" y="688"/>
                  </a:moveTo>
                  <a:lnTo>
                    <a:pt x="335" y="8"/>
                  </a:lnTo>
                  <a:lnTo>
                    <a:pt x="106" y="688"/>
                  </a:lnTo>
                  <a:close/>
                  <a:moveTo>
                    <a:pt x="270" y="572"/>
                  </a:moveTo>
                  <a:lnTo>
                    <a:pt x="458" y="31"/>
                  </a:lnTo>
                  <a:lnTo>
                    <a:pt x="270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3" name="Freeform 840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708"/>
                <a:gd name="T1" fmla="*/ 29 h 727"/>
                <a:gd name="T2" fmla="*/ 0 w 708"/>
                <a:gd name="T3" fmla="*/ 25 h 727"/>
                <a:gd name="T4" fmla="*/ 0 w 708"/>
                <a:gd name="T5" fmla="*/ 25 h 727"/>
                <a:gd name="T6" fmla="*/ 0 w 708"/>
                <a:gd name="T7" fmla="*/ 26 h 727"/>
                <a:gd name="T8" fmla="*/ 5 w 708"/>
                <a:gd name="T9" fmla="*/ 29 h 727"/>
                <a:gd name="T10" fmla="*/ 5 w 708"/>
                <a:gd name="T11" fmla="*/ 29 h 727"/>
                <a:gd name="T12" fmla="*/ 28 w 708"/>
                <a:gd name="T13" fmla="*/ 18 h 727"/>
                <a:gd name="T14" fmla="*/ 28 w 708"/>
                <a:gd name="T15" fmla="*/ 18 h 727"/>
                <a:gd name="T16" fmla="*/ 28 w 708"/>
                <a:gd name="T17" fmla="*/ 18 h 727"/>
                <a:gd name="T18" fmla="*/ 10 w 708"/>
                <a:gd name="T19" fmla="*/ 1 h 727"/>
                <a:gd name="T20" fmla="*/ 10 w 708"/>
                <a:gd name="T21" fmla="*/ 1 h 727"/>
                <a:gd name="T22" fmla="*/ 10 w 708"/>
                <a:gd name="T23" fmla="*/ 0 h 727"/>
                <a:gd name="T24" fmla="*/ 21 w 708"/>
                <a:gd name="T25" fmla="*/ 20 h 727"/>
                <a:gd name="T26" fmla="*/ 6 w 708"/>
                <a:gd name="T27" fmla="*/ 7 h 727"/>
                <a:gd name="T28" fmla="*/ 6 w 708"/>
                <a:gd name="T29" fmla="*/ 7 h 727"/>
                <a:gd name="T30" fmla="*/ 6 w 708"/>
                <a:gd name="T31" fmla="*/ 7 h 727"/>
                <a:gd name="T32" fmla="*/ 6 w 708"/>
                <a:gd name="T33" fmla="*/ 7 h 727"/>
                <a:gd name="T34" fmla="*/ 21 w 708"/>
                <a:gd name="T35" fmla="*/ 20 h 727"/>
                <a:gd name="T36" fmla="*/ 21 w 708"/>
                <a:gd name="T37" fmla="*/ 19 h 727"/>
                <a:gd name="T38" fmla="*/ 15 w 708"/>
                <a:gd name="T39" fmla="*/ 22 h 727"/>
                <a:gd name="T40" fmla="*/ 4 w 708"/>
                <a:gd name="T41" fmla="*/ 13 h 727"/>
                <a:gd name="T42" fmla="*/ 4 w 708"/>
                <a:gd name="T43" fmla="*/ 12 h 727"/>
                <a:gd name="T44" fmla="*/ 14 w 708"/>
                <a:gd name="T45" fmla="*/ 22 h 727"/>
                <a:gd name="T46" fmla="*/ 15 w 708"/>
                <a:gd name="T47" fmla="*/ 22 h 727"/>
                <a:gd name="T48" fmla="*/ 14 w 708"/>
                <a:gd name="T49" fmla="*/ 22 h 727"/>
                <a:gd name="T50" fmla="*/ 2 w 708"/>
                <a:gd name="T51" fmla="*/ 20 h 727"/>
                <a:gd name="T52" fmla="*/ 2 w 708"/>
                <a:gd name="T53" fmla="*/ 20 h 727"/>
                <a:gd name="T54" fmla="*/ 2 w 708"/>
                <a:gd name="T55" fmla="*/ 19 h 727"/>
                <a:gd name="T56" fmla="*/ 3 w 708"/>
                <a:gd name="T57" fmla="*/ 19 h 727"/>
                <a:gd name="T58" fmla="*/ 9 w 708"/>
                <a:gd name="T59" fmla="*/ 25 h 727"/>
                <a:gd name="T60" fmla="*/ 9 w 708"/>
                <a:gd name="T61" fmla="*/ 25 h 727"/>
                <a:gd name="T62" fmla="*/ 9 w 708"/>
                <a:gd name="T63" fmla="*/ 25 h 727"/>
                <a:gd name="T64" fmla="*/ 23 w 708"/>
                <a:gd name="T65" fmla="*/ 18 h 727"/>
                <a:gd name="T66" fmla="*/ 27 w 708"/>
                <a:gd name="T67" fmla="*/ 7 h 727"/>
                <a:gd name="T68" fmla="*/ 26 w 708"/>
                <a:gd name="T69" fmla="*/ 8 h 727"/>
                <a:gd name="T70" fmla="*/ 26 w 708"/>
                <a:gd name="T71" fmla="*/ 8 h 727"/>
                <a:gd name="T72" fmla="*/ 23 w 708"/>
                <a:gd name="T73" fmla="*/ 19 h 727"/>
                <a:gd name="T74" fmla="*/ 23 w 708"/>
                <a:gd name="T75" fmla="*/ 18 h 727"/>
                <a:gd name="T76" fmla="*/ 24 w 708"/>
                <a:gd name="T77" fmla="*/ 5 h 727"/>
                <a:gd name="T78" fmla="*/ 23 w 708"/>
                <a:gd name="T79" fmla="*/ 4 h 727"/>
                <a:gd name="T80" fmla="*/ 24 w 708"/>
                <a:gd name="T81" fmla="*/ 5 h 727"/>
                <a:gd name="T82" fmla="*/ 18 w 708"/>
                <a:gd name="T83" fmla="*/ 21 h 727"/>
                <a:gd name="T84" fmla="*/ 18 w 708"/>
                <a:gd name="T85" fmla="*/ 21 h 727"/>
                <a:gd name="T86" fmla="*/ 17 w 708"/>
                <a:gd name="T87" fmla="*/ 21 h 727"/>
                <a:gd name="T88" fmla="*/ 4 w 708"/>
                <a:gd name="T89" fmla="*/ 28 h 727"/>
                <a:gd name="T90" fmla="*/ 13 w 708"/>
                <a:gd name="T91" fmla="*/ 1 h 727"/>
                <a:gd name="T92" fmla="*/ 14 w 708"/>
                <a:gd name="T93" fmla="*/ 0 h 727"/>
                <a:gd name="T94" fmla="*/ 13 w 708"/>
                <a:gd name="T95" fmla="*/ 1 h 727"/>
                <a:gd name="T96" fmla="*/ 14 w 708"/>
                <a:gd name="T97" fmla="*/ 1 h 727"/>
                <a:gd name="T98" fmla="*/ 5 w 708"/>
                <a:gd name="T99" fmla="*/ 28 h 727"/>
                <a:gd name="T100" fmla="*/ 5 w 708"/>
                <a:gd name="T101" fmla="*/ 28 h 727"/>
                <a:gd name="T102" fmla="*/ 12 w 708"/>
                <a:gd name="T103" fmla="*/ 23 h 727"/>
                <a:gd name="T104" fmla="*/ 19 w 708"/>
                <a:gd name="T105" fmla="*/ 1 h 727"/>
                <a:gd name="T106" fmla="*/ 19 w 708"/>
                <a:gd name="T107" fmla="*/ 2 h 727"/>
                <a:gd name="T108" fmla="*/ 11 w 708"/>
                <a:gd name="T109" fmla="*/ 23 h 727"/>
                <a:gd name="T110" fmla="*/ 12 w 708"/>
                <a:gd name="T111" fmla="*/ 24 h 727"/>
                <a:gd name="T112" fmla="*/ 11 w 708"/>
                <a:gd name="T113" fmla="*/ 23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8"/>
                <a:gd name="T172" fmla="*/ 0 h 727"/>
                <a:gd name="T173" fmla="*/ 708 w 708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8" h="727">
                  <a:moveTo>
                    <a:pt x="118" y="726"/>
                  </a:moveTo>
                  <a:lnTo>
                    <a:pt x="4" y="643"/>
                  </a:lnTo>
                  <a:lnTo>
                    <a:pt x="18" y="623"/>
                  </a:lnTo>
                  <a:lnTo>
                    <a:pt x="132" y="706"/>
                  </a:lnTo>
                  <a:lnTo>
                    <a:pt x="118" y="726"/>
                  </a:lnTo>
                  <a:close/>
                  <a:moveTo>
                    <a:pt x="4" y="643"/>
                  </a:moveTo>
                  <a:lnTo>
                    <a:pt x="2" y="640"/>
                  </a:lnTo>
                  <a:lnTo>
                    <a:pt x="0" y="636"/>
                  </a:lnTo>
                  <a:lnTo>
                    <a:pt x="2" y="632"/>
                  </a:lnTo>
                  <a:lnTo>
                    <a:pt x="4" y="628"/>
                  </a:lnTo>
                  <a:lnTo>
                    <a:pt x="7" y="624"/>
                  </a:lnTo>
                  <a:lnTo>
                    <a:pt x="10" y="622"/>
                  </a:lnTo>
                  <a:lnTo>
                    <a:pt x="15" y="622"/>
                  </a:lnTo>
                  <a:lnTo>
                    <a:pt x="18" y="623"/>
                  </a:lnTo>
                  <a:lnTo>
                    <a:pt x="11" y="633"/>
                  </a:lnTo>
                  <a:lnTo>
                    <a:pt x="4" y="643"/>
                  </a:lnTo>
                  <a:close/>
                  <a:moveTo>
                    <a:pt x="18" y="623"/>
                  </a:moveTo>
                  <a:lnTo>
                    <a:pt x="132" y="706"/>
                  </a:lnTo>
                  <a:lnTo>
                    <a:pt x="118" y="726"/>
                  </a:lnTo>
                  <a:lnTo>
                    <a:pt x="4" y="643"/>
                  </a:lnTo>
                  <a:lnTo>
                    <a:pt x="18" y="623"/>
                  </a:lnTo>
                  <a:close/>
                  <a:moveTo>
                    <a:pt x="132" y="706"/>
                  </a:moveTo>
                  <a:lnTo>
                    <a:pt x="135" y="710"/>
                  </a:lnTo>
                  <a:lnTo>
                    <a:pt x="135" y="713"/>
                  </a:lnTo>
                  <a:lnTo>
                    <a:pt x="134" y="717"/>
                  </a:lnTo>
                  <a:lnTo>
                    <a:pt x="132" y="722"/>
                  </a:lnTo>
                  <a:lnTo>
                    <a:pt x="130" y="725"/>
                  </a:lnTo>
                  <a:lnTo>
                    <a:pt x="126" y="727"/>
                  </a:lnTo>
                  <a:lnTo>
                    <a:pt x="123" y="727"/>
                  </a:lnTo>
                  <a:lnTo>
                    <a:pt x="118" y="726"/>
                  </a:lnTo>
                  <a:lnTo>
                    <a:pt x="126" y="716"/>
                  </a:lnTo>
                  <a:lnTo>
                    <a:pt x="132" y="706"/>
                  </a:lnTo>
                  <a:close/>
                  <a:moveTo>
                    <a:pt x="256" y="2"/>
                  </a:moveTo>
                  <a:lnTo>
                    <a:pt x="706" y="434"/>
                  </a:lnTo>
                  <a:lnTo>
                    <a:pt x="690" y="452"/>
                  </a:lnTo>
                  <a:lnTo>
                    <a:pt x="240" y="20"/>
                  </a:lnTo>
                  <a:lnTo>
                    <a:pt x="256" y="2"/>
                  </a:lnTo>
                  <a:close/>
                  <a:moveTo>
                    <a:pt x="706" y="434"/>
                  </a:moveTo>
                  <a:lnTo>
                    <a:pt x="708" y="438"/>
                  </a:lnTo>
                  <a:lnTo>
                    <a:pt x="708" y="442"/>
                  </a:lnTo>
                  <a:lnTo>
                    <a:pt x="707" y="446"/>
                  </a:lnTo>
                  <a:lnTo>
                    <a:pt x="705" y="449"/>
                  </a:lnTo>
                  <a:lnTo>
                    <a:pt x="700" y="453"/>
                  </a:lnTo>
                  <a:lnTo>
                    <a:pt x="697" y="454"/>
                  </a:lnTo>
                  <a:lnTo>
                    <a:pt x="693" y="454"/>
                  </a:lnTo>
                  <a:lnTo>
                    <a:pt x="690" y="452"/>
                  </a:lnTo>
                  <a:lnTo>
                    <a:pt x="698" y="443"/>
                  </a:lnTo>
                  <a:lnTo>
                    <a:pt x="706" y="434"/>
                  </a:lnTo>
                  <a:close/>
                  <a:moveTo>
                    <a:pt x="690" y="452"/>
                  </a:moveTo>
                  <a:lnTo>
                    <a:pt x="240" y="20"/>
                  </a:lnTo>
                  <a:lnTo>
                    <a:pt x="256" y="2"/>
                  </a:lnTo>
                  <a:lnTo>
                    <a:pt x="706" y="434"/>
                  </a:lnTo>
                  <a:lnTo>
                    <a:pt x="690" y="452"/>
                  </a:lnTo>
                  <a:close/>
                  <a:moveTo>
                    <a:pt x="240" y="20"/>
                  </a:moveTo>
                  <a:lnTo>
                    <a:pt x="238" y="16"/>
                  </a:lnTo>
                  <a:lnTo>
                    <a:pt x="238" y="12"/>
                  </a:lnTo>
                  <a:lnTo>
                    <a:pt x="239" y="8"/>
                  </a:lnTo>
                  <a:lnTo>
                    <a:pt x="241" y="4"/>
                  </a:lnTo>
                  <a:lnTo>
                    <a:pt x="246" y="1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6" y="2"/>
                  </a:lnTo>
                  <a:lnTo>
                    <a:pt x="248" y="11"/>
                  </a:lnTo>
                  <a:lnTo>
                    <a:pt x="240" y="20"/>
                  </a:lnTo>
                  <a:close/>
                  <a:moveTo>
                    <a:pt x="518" y="495"/>
                  </a:moveTo>
                  <a:lnTo>
                    <a:pt x="142" y="184"/>
                  </a:lnTo>
                  <a:lnTo>
                    <a:pt x="157" y="164"/>
                  </a:lnTo>
                  <a:lnTo>
                    <a:pt x="534" y="476"/>
                  </a:lnTo>
                  <a:lnTo>
                    <a:pt x="518" y="495"/>
                  </a:lnTo>
                  <a:close/>
                  <a:moveTo>
                    <a:pt x="142" y="184"/>
                  </a:moveTo>
                  <a:lnTo>
                    <a:pt x="140" y="181"/>
                  </a:lnTo>
                  <a:lnTo>
                    <a:pt x="139" y="176"/>
                  </a:lnTo>
                  <a:lnTo>
                    <a:pt x="140" y="172"/>
                  </a:lnTo>
                  <a:lnTo>
                    <a:pt x="143" y="169"/>
                  </a:lnTo>
                  <a:lnTo>
                    <a:pt x="146" y="165"/>
                  </a:lnTo>
                  <a:lnTo>
                    <a:pt x="150" y="163"/>
                  </a:lnTo>
                  <a:lnTo>
                    <a:pt x="154" y="163"/>
                  </a:lnTo>
                  <a:lnTo>
                    <a:pt x="157" y="164"/>
                  </a:lnTo>
                  <a:lnTo>
                    <a:pt x="150" y="174"/>
                  </a:lnTo>
                  <a:lnTo>
                    <a:pt x="142" y="184"/>
                  </a:lnTo>
                  <a:close/>
                  <a:moveTo>
                    <a:pt x="157" y="164"/>
                  </a:moveTo>
                  <a:lnTo>
                    <a:pt x="534" y="476"/>
                  </a:lnTo>
                  <a:lnTo>
                    <a:pt x="518" y="495"/>
                  </a:lnTo>
                  <a:lnTo>
                    <a:pt x="142" y="184"/>
                  </a:lnTo>
                  <a:lnTo>
                    <a:pt x="157" y="164"/>
                  </a:lnTo>
                  <a:close/>
                  <a:moveTo>
                    <a:pt x="534" y="476"/>
                  </a:moveTo>
                  <a:lnTo>
                    <a:pt x="536" y="480"/>
                  </a:lnTo>
                  <a:lnTo>
                    <a:pt x="536" y="484"/>
                  </a:lnTo>
                  <a:lnTo>
                    <a:pt x="535" y="488"/>
                  </a:lnTo>
                  <a:lnTo>
                    <a:pt x="533" y="492"/>
                  </a:lnTo>
                  <a:lnTo>
                    <a:pt x="530" y="495"/>
                  </a:lnTo>
                  <a:lnTo>
                    <a:pt x="526" y="497"/>
                  </a:lnTo>
                  <a:lnTo>
                    <a:pt x="522" y="497"/>
                  </a:lnTo>
                  <a:lnTo>
                    <a:pt x="518" y="495"/>
                  </a:lnTo>
                  <a:lnTo>
                    <a:pt x="526" y="486"/>
                  </a:lnTo>
                  <a:lnTo>
                    <a:pt x="534" y="476"/>
                  </a:lnTo>
                  <a:close/>
                  <a:moveTo>
                    <a:pt x="346" y="561"/>
                  </a:moveTo>
                  <a:lnTo>
                    <a:pt x="92" y="331"/>
                  </a:lnTo>
                  <a:lnTo>
                    <a:pt x="110" y="312"/>
                  </a:lnTo>
                  <a:lnTo>
                    <a:pt x="362" y="542"/>
                  </a:lnTo>
                  <a:lnTo>
                    <a:pt x="346" y="561"/>
                  </a:lnTo>
                  <a:close/>
                  <a:moveTo>
                    <a:pt x="92" y="331"/>
                  </a:moveTo>
                  <a:lnTo>
                    <a:pt x="90" y="327"/>
                  </a:lnTo>
                  <a:lnTo>
                    <a:pt x="90" y="323"/>
                  </a:lnTo>
                  <a:lnTo>
                    <a:pt x="91" y="319"/>
                  </a:lnTo>
                  <a:lnTo>
                    <a:pt x="94" y="316"/>
                  </a:lnTo>
                  <a:lnTo>
                    <a:pt x="98" y="312"/>
                  </a:lnTo>
                  <a:lnTo>
                    <a:pt x="102" y="310"/>
                  </a:lnTo>
                  <a:lnTo>
                    <a:pt x="105" y="310"/>
                  </a:lnTo>
                  <a:lnTo>
                    <a:pt x="110" y="312"/>
                  </a:lnTo>
                  <a:lnTo>
                    <a:pt x="101" y="321"/>
                  </a:lnTo>
                  <a:lnTo>
                    <a:pt x="92" y="331"/>
                  </a:lnTo>
                  <a:close/>
                  <a:moveTo>
                    <a:pt x="110" y="312"/>
                  </a:moveTo>
                  <a:lnTo>
                    <a:pt x="362" y="542"/>
                  </a:lnTo>
                  <a:lnTo>
                    <a:pt x="346" y="561"/>
                  </a:lnTo>
                  <a:lnTo>
                    <a:pt x="92" y="331"/>
                  </a:lnTo>
                  <a:lnTo>
                    <a:pt x="110" y="312"/>
                  </a:lnTo>
                  <a:close/>
                  <a:moveTo>
                    <a:pt x="362" y="542"/>
                  </a:moveTo>
                  <a:lnTo>
                    <a:pt x="364" y="546"/>
                  </a:lnTo>
                  <a:lnTo>
                    <a:pt x="366" y="550"/>
                  </a:lnTo>
                  <a:lnTo>
                    <a:pt x="363" y="554"/>
                  </a:lnTo>
                  <a:lnTo>
                    <a:pt x="361" y="557"/>
                  </a:lnTo>
                  <a:lnTo>
                    <a:pt x="358" y="561"/>
                  </a:lnTo>
                  <a:lnTo>
                    <a:pt x="354" y="563"/>
                  </a:lnTo>
                  <a:lnTo>
                    <a:pt x="349" y="563"/>
                  </a:lnTo>
                  <a:lnTo>
                    <a:pt x="346" y="561"/>
                  </a:lnTo>
                  <a:lnTo>
                    <a:pt x="355" y="552"/>
                  </a:lnTo>
                  <a:lnTo>
                    <a:pt x="362" y="542"/>
                  </a:lnTo>
                  <a:close/>
                  <a:moveTo>
                    <a:pt x="215" y="634"/>
                  </a:moveTo>
                  <a:lnTo>
                    <a:pt x="52" y="503"/>
                  </a:lnTo>
                  <a:lnTo>
                    <a:pt x="67" y="485"/>
                  </a:lnTo>
                  <a:lnTo>
                    <a:pt x="231" y="615"/>
                  </a:lnTo>
                  <a:lnTo>
                    <a:pt x="215" y="634"/>
                  </a:lnTo>
                  <a:close/>
                  <a:moveTo>
                    <a:pt x="52" y="503"/>
                  </a:moveTo>
                  <a:lnTo>
                    <a:pt x="49" y="500"/>
                  </a:lnTo>
                  <a:lnTo>
                    <a:pt x="49" y="497"/>
                  </a:lnTo>
                  <a:lnTo>
                    <a:pt x="50" y="493"/>
                  </a:lnTo>
                  <a:lnTo>
                    <a:pt x="52" y="488"/>
                  </a:lnTo>
                  <a:lnTo>
                    <a:pt x="56" y="485"/>
                  </a:lnTo>
                  <a:lnTo>
                    <a:pt x="60" y="483"/>
                  </a:lnTo>
                  <a:lnTo>
                    <a:pt x="63" y="483"/>
                  </a:lnTo>
                  <a:lnTo>
                    <a:pt x="67" y="485"/>
                  </a:lnTo>
                  <a:lnTo>
                    <a:pt x="60" y="495"/>
                  </a:lnTo>
                  <a:lnTo>
                    <a:pt x="52" y="503"/>
                  </a:lnTo>
                  <a:close/>
                  <a:moveTo>
                    <a:pt x="67" y="485"/>
                  </a:moveTo>
                  <a:lnTo>
                    <a:pt x="231" y="615"/>
                  </a:lnTo>
                  <a:lnTo>
                    <a:pt x="215" y="634"/>
                  </a:lnTo>
                  <a:lnTo>
                    <a:pt x="52" y="503"/>
                  </a:lnTo>
                  <a:lnTo>
                    <a:pt x="67" y="485"/>
                  </a:lnTo>
                  <a:close/>
                  <a:moveTo>
                    <a:pt x="231" y="615"/>
                  </a:moveTo>
                  <a:lnTo>
                    <a:pt x="233" y="618"/>
                  </a:lnTo>
                  <a:lnTo>
                    <a:pt x="234" y="622"/>
                  </a:lnTo>
                  <a:lnTo>
                    <a:pt x="233" y="627"/>
                  </a:lnTo>
                  <a:lnTo>
                    <a:pt x="229" y="631"/>
                  </a:lnTo>
                  <a:lnTo>
                    <a:pt x="226" y="633"/>
                  </a:lnTo>
                  <a:lnTo>
                    <a:pt x="223" y="635"/>
                  </a:lnTo>
                  <a:lnTo>
                    <a:pt x="219" y="636"/>
                  </a:lnTo>
                  <a:lnTo>
                    <a:pt x="215" y="634"/>
                  </a:lnTo>
                  <a:lnTo>
                    <a:pt x="223" y="624"/>
                  </a:lnTo>
                  <a:lnTo>
                    <a:pt x="231" y="615"/>
                  </a:lnTo>
                  <a:close/>
                  <a:moveTo>
                    <a:pt x="563" y="458"/>
                  </a:moveTo>
                  <a:lnTo>
                    <a:pt x="647" y="189"/>
                  </a:lnTo>
                  <a:lnTo>
                    <a:pt x="670" y="196"/>
                  </a:lnTo>
                  <a:lnTo>
                    <a:pt x="587" y="466"/>
                  </a:lnTo>
                  <a:lnTo>
                    <a:pt x="563" y="458"/>
                  </a:lnTo>
                  <a:close/>
                  <a:moveTo>
                    <a:pt x="647" y="189"/>
                  </a:moveTo>
                  <a:lnTo>
                    <a:pt x="650" y="185"/>
                  </a:lnTo>
                  <a:lnTo>
                    <a:pt x="653" y="183"/>
                  </a:lnTo>
                  <a:lnTo>
                    <a:pt x="657" y="183"/>
                  </a:lnTo>
                  <a:lnTo>
                    <a:pt x="661" y="184"/>
                  </a:lnTo>
                  <a:lnTo>
                    <a:pt x="666" y="186"/>
                  </a:lnTo>
                  <a:lnTo>
                    <a:pt x="669" y="188"/>
                  </a:lnTo>
                  <a:lnTo>
                    <a:pt x="670" y="192"/>
                  </a:lnTo>
                  <a:lnTo>
                    <a:pt x="670" y="196"/>
                  </a:lnTo>
                  <a:lnTo>
                    <a:pt x="658" y="192"/>
                  </a:lnTo>
                  <a:lnTo>
                    <a:pt x="647" y="189"/>
                  </a:lnTo>
                  <a:close/>
                  <a:moveTo>
                    <a:pt x="670" y="196"/>
                  </a:moveTo>
                  <a:lnTo>
                    <a:pt x="587" y="466"/>
                  </a:lnTo>
                  <a:lnTo>
                    <a:pt x="563" y="458"/>
                  </a:lnTo>
                  <a:lnTo>
                    <a:pt x="647" y="189"/>
                  </a:lnTo>
                  <a:lnTo>
                    <a:pt x="670" y="196"/>
                  </a:lnTo>
                  <a:close/>
                  <a:moveTo>
                    <a:pt x="587" y="466"/>
                  </a:moveTo>
                  <a:lnTo>
                    <a:pt x="584" y="469"/>
                  </a:lnTo>
                  <a:lnTo>
                    <a:pt x="580" y="471"/>
                  </a:lnTo>
                  <a:lnTo>
                    <a:pt x="576" y="471"/>
                  </a:lnTo>
                  <a:lnTo>
                    <a:pt x="572" y="470"/>
                  </a:lnTo>
                  <a:lnTo>
                    <a:pt x="568" y="469"/>
                  </a:lnTo>
                  <a:lnTo>
                    <a:pt x="564" y="466"/>
                  </a:lnTo>
                  <a:lnTo>
                    <a:pt x="563" y="462"/>
                  </a:lnTo>
                  <a:lnTo>
                    <a:pt x="563" y="458"/>
                  </a:lnTo>
                  <a:lnTo>
                    <a:pt x="575" y="461"/>
                  </a:lnTo>
                  <a:lnTo>
                    <a:pt x="587" y="466"/>
                  </a:lnTo>
                  <a:close/>
                  <a:moveTo>
                    <a:pt x="433" y="507"/>
                  </a:moveTo>
                  <a:lnTo>
                    <a:pt x="568" y="117"/>
                  </a:lnTo>
                  <a:lnTo>
                    <a:pt x="591" y="124"/>
                  </a:lnTo>
                  <a:lnTo>
                    <a:pt x="456" y="514"/>
                  </a:lnTo>
                  <a:lnTo>
                    <a:pt x="433" y="507"/>
                  </a:lnTo>
                  <a:close/>
                  <a:moveTo>
                    <a:pt x="568" y="117"/>
                  </a:moveTo>
                  <a:lnTo>
                    <a:pt x="571" y="114"/>
                  </a:lnTo>
                  <a:lnTo>
                    <a:pt x="574" y="111"/>
                  </a:lnTo>
                  <a:lnTo>
                    <a:pt x="578" y="111"/>
                  </a:lnTo>
                  <a:lnTo>
                    <a:pt x="583" y="111"/>
                  </a:lnTo>
                  <a:lnTo>
                    <a:pt x="587" y="114"/>
                  </a:lnTo>
                  <a:lnTo>
                    <a:pt x="590" y="117"/>
                  </a:lnTo>
                  <a:lnTo>
                    <a:pt x="591" y="120"/>
                  </a:lnTo>
                  <a:lnTo>
                    <a:pt x="591" y="124"/>
                  </a:lnTo>
                  <a:lnTo>
                    <a:pt x="579" y="120"/>
                  </a:lnTo>
                  <a:lnTo>
                    <a:pt x="568" y="117"/>
                  </a:lnTo>
                  <a:close/>
                  <a:moveTo>
                    <a:pt x="591" y="124"/>
                  </a:moveTo>
                  <a:lnTo>
                    <a:pt x="456" y="514"/>
                  </a:lnTo>
                  <a:lnTo>
                    <a:pt x="433" y="507"/>
                  </a:lnTo>
                  <a:lnTo>
                    <a:pt x="568" y="117"/>
                  </a:lnTo>
                  <a:lnTo>
                    <a:pt x="591" y="124"/>
                  </a:lnTo>
                  <a:close/>
                  <a:moveTo>
                    <a:pt x="456" y="514"/>
                  </a:moveTo>
                  <a:lnTo>
                    <a:pt x="454" y="517"/>
                  </a:lnTo>
                  <a:lnTo>
                    <a:pt x="450" y="520"/>
                  </a:lnTo>
                  <a:lnTo>
                    <a:pt x="445" y="520"/>
                  </a:lnTo>
                  <a:lnTo>
                    <a:pt x="441" y="519"/>
                  </a:lnTo>
                  <a:lnTo>
                    <a:pt x="437" y="516"/>
                  </a:lnTo>
                  <a:lnTo>
                    <a:pt x="435" y="514"/>
                  </a:lnTo>
                  <a:lnTo>
                    <a:pt x="433" y="510"/>
                  </a:lnTo>
                  <a:lnTo>
                    <a:pt x="433" y="507"/>
                  </a:lnTo>
                  <a:lnTo>
                    <a:pt x="444" y="510"/>
                  </a:lnTo>
                  <a:lnTo>
                    <a:pt x="456" y="514"/>
                  </a:lnTo>
                  <a:close/>
                  <a:moveTo>
                    <a:pt x="105" y="695"/>
                  </a:moveTo>
                  <a:lnTo>
                    <a:pt x="334" y="14"/>
                  </a:lnTo>
                  <a:lnTo>
                    <a:pt x="357" y="22"/>
                  </a:lnTo>
                  <a:lnTo>
                    <a:pt x="128" y="703"/>
                  </a:lnTo>
                  <a:lnTo>
                    <a:pt x="105" y="695"/>
                  </a:lnTo>
                  <a:close/>
                  <a:moveTo>
                    <a:pt x="334" y="14"/>
                  </a:moveTo>
                  <a:lnTo>
                    <a:pt x="336" y="11"/>
                  </a:lnTo>
                  <a:lnTo>
                    <a:pt x="340" y="9"/>
                  </a:lnTo>
                  <a:lnTo>
                    <a:pt x="344" y="9"/>
                  </a:lnTo>
                  <a:lnTo>
                    <a:pt x="348" y="10"/>
                  </a:lnTo>
                  <a:lnTo>
                    <a:pt x="353" y="12"/>
                  </a:lnTo>
                  <a:lnTo>
                    <a:pt x="356" y="14"/>
                  </a:lnTo>
                  <a:lnTo>
                    <a:pt x="358" y="17"/>
                  </a:lnTo>
                  <a:lnTo>
                    <a:pt x="357" y="22"/>
                  </a:lnTo>
                  <a:lnTo>
                    <a:pt x="346" y="19"/>
                  </a:lnTo>
                  <a:lnTo>
                    <a:pt x="334" y="14"/>
                  </a:lnTo>
                  <a:close/>
                  <a:moveTo>
                    <a:pt x="357" y="22"/>
                  </a:moveTo>
                  <a:lnTo>
                    <a:pt x="128" y="703"/>
                  </a:lnTo>
                  <a:lnTo>
                    <a:pt x="105" y="695"/>
                  </a:lnTo>
                  <a:lnTo>
                    <a:pt x="334" y="14"/>
                  </a:lnTo>
                  <a:lnTo>
                    <a:pt x="357" y="22"/>
                  </a:lnTo>
                  <a:close/>
                  <a:moveTo>
                    <a:pt x="128" y="703"/>
                  </a:moveTo>
                  <a:lnTo>
                    <a:pt x="126" y="706"/>
                  </a:lnTo>
                  <a:lnTo>
                    <a:pt x="123" y="708"/>
                  </a:lnTo>
                  <a:lnTo>
                    <a:pt x="118" y="709"/>
                  </a:lnTo>
                  <a:lnTo>
                    <a:pt x="114" y="708"/>
                  </a:lnTo>
                  <a:lnTo>
                    <a:pt x="110" y="705"/>
                  </a:lnTo>
                  <a:lnTo>
                    <a:pt x="106" y="703"/>
                  </a:lnTo>
                  <a:lnTo>
                    <a:pt x="105" y="699"/>
                  </a:lnTo>
                  <a:lnTo>
                    <a:pt x="105" y="695"/>
                  </a:lnTo>
                  <a:lnTo>
                    <a:pt x="117" y="699"/>
                  </a:lnTo>
                  <a:lnTo>
                    <a:pt x="128" y="703"/>
                  </a:lnTo>
                  <a:close/>
                  <a:moveTo>
                    <a:pt x="269" y="579"/>
                  </a:moveTo>
                  <a:lnTo>
                    <a:pt x="457" y="39"/>
                  </a:lnTo>
                  <a:lnTo>
                    <a:pt x="480" y="47"/>
                  </a:lnTo>
                  <a:lnTo>
                    <a:pt x="293" y="588"/>
                  </a:lnTo>
                  <a:lnTo>
                    <a:pt x="269" y="579"/>
                  </a:lnTo>
                  <a:close/>
                  <a:moveTo>
                    <a:pt x="457" y="39"/>
                  </a:moveTo>
                  <a:lnTo>
                    <a:pt x="460" y="35"/>
                  </a:lnTo>
                  <a:lnTo>
                    <a:pt x="463" y="34"/>
                  </a:lnTo>
                  <a:lnTo>
                    <a:pt x="467" y="33"/>
                  </a:lnTo>
                  <a:lnTo>
                    <a:pt x="471" y="34"/>
                  </a:lnTo>
                  <a:lnTo>
                    <a:pt x="476" y="36"/>
                  </a:lnTo>
                  <a:lnTo>
                    <a:pt x="479" y="39"/>
                  </a:lnTo>
                  <a:lnTo>
                    <a:pt x="481" y="42"/>
                  </a:lnTo>
                  <a:lnTo>
                    <a:pt x="480" y="47"/>
                  </a:lnTo>
                  <a:lnTo>
                    <a:pt x="469" y="42"/>
                  </a:lnTo>
                  <a:lnTo>
                    <a:pt x="457" y="39"/>
                  </a:lnTo>
                  <a:close/>
                  <a:moveTo>
                    <a:pt x="480" y="47"/>
                  </a:moveTo>
                  <a:lnTo>
                    <a:pt x="293" y="588"/>
                  </a:lnTo>
                  <a:lnTo>
                    <a:pt x="269" y="579"/>
                  </a:lnTo>
                  <a:lnTo>
                    <a:pt x="457" y="39"/>
                  </a:lnTo>
                  <a:lnTo>
                    <a:pt x="480" y="47"/>
                  </a:lnTo>
                  <a:close/>
                  <a:moveTo>
                    <a:pt x="293" y="588"/>
                  </a:moveTo>
                  <a:lnTo>
                    <a:pt x="290" y="591"/>
                  </a:lnTo>
                  <a:lnTo>
                    <a:pt x="287" y="592"/>
                  </a:lnTo>
                  <a:lnTo>
                    <a:pt x="282" y="593"/>
                  </a:lnTo>
                  <a:lnTo>
                    <a:pt x="278" y="592"/>
                  </a:lnTo>
                  <a:lnTo>
                    <a:pt x="274" y="590"/>
                  </a:lnTo>
                  <a:lnTo>
                    <a:pt x="270" y="587"/>
                  </a:lnTo>
                  <a:lnTo>
                    <a:pt x="269" y="583"/>
                  </a:lnTo>
                  <a:lnTo>
                    <a:pt x="269" y="579"/>
                  </a:lnTo>
                  <a:lnTo>
                    <a:pt x="281" y="583"/>
                  </a:lnTo>
                  <a:lnTo>
                    <a:pt x="293" y="5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4" name="Freeform 841"/>
            <p:cNvSpPr>
              <a:spLocks noEditPoints="1"/>
            </p:cNvSpPr>
            <p:nvPr/>
          </p:nvSpPr>
          <p:spPr bwMode="auto">
            <a:xfrm>
              <a:off x="2703" y="1054"/>
              <a:ext cx="136" cy="145"/>
            </a:xfrm>
            <a:custGeom>
              <a:avLst/>
              <a:gdLst>
                <a:gd name="T0" fmla="*/ 23 w 684"/>
                <a:gd name="T1" fmla="*/ 28 h 705"/>
                <a:gd name="T2" fmla="*/ 27 w 684"/>
                <a:gd name="T3" fmla="*/ 25 h 705"/>
                <a:gd name="T4" fmla="*/ 23 w 684"/>
                <a:gd name="T5" fmla="*/ 28 h 705"/>
                <a:gd name="T6" fmla="*/ 18 w 684"/>
                <a:gd name="T7" fmla="*/ 0 h 705"/>
                <a:gd name="T8" fmla="*/ 0 w 684"/>
                <a:gd name="T9" fmla="*/ 17 h 705"/>
                <a:gd name="T10" fmla="*/ 18 w 684"/>
                <a:gd name="T11" fmla="*/ 0 h 705"/>
                <a:gd name="T12" fmla="*/ 7 w 684"/>
                <a:gd name="T13" fmla="*/ 19 h 705"/>
                <a:gd name="T14" fmla="*/ 22 w 684"/>
                <a:gd name="T15" fmla="*/ 7 h 705"/>
                <a:gd name="T16" fmla="*/ 7 w 684"/>
                <a:gd name="T17" fmla="*/ 19 h 705"/>
                <a:gd name="T18" fmla="*/ 14 w 684"/>
                <a:gd name="T19" fmla="*/ 22 h 705"/>
                <a:gd name="T20" fmla="*/ 24 w 684"/>
                <a:gd name="T21" fmla="*/ 12 h 705"/>
                <a:gd name="T22" fmla="*/ 14 w 684"/>
                <a:gd name="T23" fmla="*/ 22 h 705"/>
                <a:gd name="T24" fmla="*/ 19 w 684"/>
                <a:gd name="T25" fmla="*/ 25 h 705"/>
                <a:gd name="T26" fmla="*/ 25 w 684"/>
                <a:gd name="T27" fmla="*/ 19 h 705"/>
                <a:gd name="T28" fmla="*/ 19 w 684"/>
                <a:gd name="T29" fmla="*/ 25 h 705"/>
                <a:gd name="T30" fmla="*/ 5 w 684"/>
                <a:gd name="T31" fmla="*/ 18 h 705"/>
                <a:gd name="T32" fmla="*/ 2 w 684"/>
                <a:gd name="T33" fmla="*/ 8 h 705"/>
                <a:gd name="T34" fmla="*/ 5 w 684"/>
                <a:gd name="T35" fmla="*/ 18 h 705"/>
                <a:gd name="T36" fmla="*/ 10 w 684"/>
                <a:gd name="T37" fmla="*/ 20 h 705"/>
                <a:gd name="T38" fmla="*/ 5 w 684"/>
                <a:gd name="T39" fmla="*/ 5 h 705"/>
                <a:gd name="T40" fmla="*/ 10 w 684"/>
                <a:gd name="T41" fmla="*/ 20 h 705"/>
                <a:gd name="T42" fmla="*/ 23 w 684"/>
                <a:gd name="T43" fmla="*/ 28 h 705"/>
                <a:gd name="T44" fmla="*/ 14 w 684"/>
                <a:gd name="T45" fmla="*/ 0 h 705"/>
                <a:gd name="T46" fmla="*/ 23 w 684"/>
                <a:gd name="T47" fmla="*/ 28 h 705"/>
                <a:gd name="T48" fmla="*/ 17 w 684"/>
                <a:gd name="T49" fmla="*/ 23 h 705"/>
                <a:gd name="T50" fmla="*/ 9 w 684"/>
                <a:gd name="T51" fmla="*/ 1 h 705"/>
                <a:gd name="T52" fmla="*/ 17 w 684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4"/>
                <a:gd name="T82" fmla="*/ 0 h 705"/>
                <a:gd name="T83" fmla="*/ 684 w 684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4" h="705">
                  <a:moveTo>
                    <a:pt x="570" y="705"/>
                  </a:moveTo>
                  <a:lnTo>
                    <a:pt x="684" y="622"/>
                  </a:lnTo>
                  <a:lnTo>
                    <a:pt x="570" y="705"/>
                  </a:lnTo>
                  <a:close/>
                  <a:moveTo>
                    <a:pt x="447" y="0"/>
                  </a:moveTo>
                  <a:lnTo>
                    <a:pt x="0" y="432"/>
                  </a:lnTo>
                  <a:lnTo>
                    <a:pt x="447" y="0"/>
                  </a:lnTo>
                  <a:close/>
                  <a:moveTo>
                    <a:pt x="169" y="475"/>
                  </a:moveTo>
                  <a:lnTo>
                    <a:pt x="545" y="163"/>
                  </a:lnTo>
                  <a:lnTo>
                    <a:pt x="169" y="475"/>
                  </a:lnTo>
                  <a:close/>
                  <a:moveTo>
                    <a:pt x="341" y="541"/>
                  </a:moveTo>
                  <a:lnTo>
                    <a:pt x="594" y="310"/>
                  </a:lnTo>
                  <a:lnTo>
                    <a:pt x="341" y="541"/>
                  </a:lnTo>
                  <a:close/>
                  <a:moveTo>
                    <a:pt x="471" y="613"/>
                  </a:moveTo>
                  <a:lnTo>
                    <a:pt x="636" y="484"/>
                  </a:lnTo>
                  <a:lnTo>
                    <a:pt x="471" y="613"/>
                  </a:lnTo>
                  <a:close/>
                  <a:moveTo>
                    <a:pt x="120" y="450"/>
                  </a:moveTo>
                  <a:lnTo>
                    <a:pt x="38" y="195"/>
                  </a:lnTo>
                  <a:lnTo>
                    <a:pt x="120" y="450"/>
                  </a:lnTo>
                  <a:close/>
                  <a:moveTo>
                    <a:pt x="250" y="499"/>
                  </a:moveTo>
                  <a:lnTo>
                    <a:pt x="120" y="114"/>
                  </a:lnTo>
                  <a:lnTo>
                    <a:pt x="250" y="499"/>
                  </a:lnTo>
                  <a:close/>
                  <a:moveTo>
                    <a:pt x="578" y="688"/>
                  </a:moveTo>
                  <a:lnTo>
                    <a:pt x="349" y="8"/>
                  </a:lnTo>
                  <a:lnTo>
                    <a:pt x="578" y="688"/>
                  </a:lnTo>
                  <a:close/>
                  <a:moveTo>
                    <a:pt x="413" y="572"/>
                  </a:moveTo>
                  <a:lnTo>
                    <a:pt x="226" y="31"/>
                  </a:lnTo>
                  <a:lnTo>
                    <a:pt x="413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5" name="Freeform 842"/>
            <p:cNvSpPr>
              <a:spLocks noEditPoints="1"/>
            </p:cNvSpPr>
            <p:nvPr/>
          </p:nvSpPr>
          <p:spPr bwMode="auto">
            <a:xfrm>
              <a:off x="2703" y="1054"/>
              <a:ext cx="140" cy="145"/>
            </a:xfrm>
            <a:custGeom>
              <a:avLst/>
              <a:gdLst>
                <a:gd name="T0" fmla="*/ 23 w 705"/>
                <a:gd name="T1" fmla="*/ 28 h 727"/>
                <a:gd name="T2" fmla="*/ 28 w 705"/>
                <a:gd name="T3" fmla="*/ 25 h 727"/>
                <a:gd name="T4" fmla="*/ 28 w 705"/>
                <a:gd name="T5" fmla="*/ 25 h 727"/>
                <a:gd name="T6" fmla="*/ 28 w 705"/>
                <a:gd name="T7" fmla="*/ 25 h 727"/>
                <a:gd name="T8" fmla="*/ 23 w 705"/>
                <a:gd name="T9" fmla="*/ 29 h 727"/>
                <a:gd name="T10" fmla="*/ 23 w 705"/>
                <a:gd name="T11" fmla="*/ 28 h 727"/>
                <a:gd name="T12" fmla="*/ 0 w 705"/>
                <a:gd name="T13" fmla="*/ 17 h 727"/>
                <a:gd name="T14" fmla="*/ 0 w 705"/>
                <a:gd name="T15" fmla="*/ 18 h 727"/>
                <a:gd name="T16" fmla="*/ 0 w 705"/>
                <a:gd name="T17" fmla="*/ 17 h 727"/>
                <a:gd name="T18" fmla="*/ 18 w 705"/>
                <a:gd name="T19" fmla="*/ 0 h 727"/>
                <a:gd name="T20" fmla="*/ 18 w 705"/>
                <a:gd name="T21" fmla="*/ 0 h 727"/>
                <a:gd name="T22" fmla="*/ 19 w 705"/>
                <a:gd name="T23" fmla="*/ 0 h 727"/>
                <a:gd name="T24" fmla="*/ 7 w 705"/>
                <a:gd name="T25" fmla="*/ 19 h 727"/>
                <a:gd name="T26" fmla="*/ 22 w 705"/>
                <a:gd name="T27" fmla="*/ 7 h 727"/>
                <a:gd name="T28" fmla="*/ 23 w 705"/>
                <a:gd name="T29" fmla="*/ 7 h 727"/>
                <a:gd name="T30" fmla="*/ 22 w 705"/>
                <a:gd name="T31" fmla="*/ 7 h 727"/>
                <a:gd name="T32" fmla="*/ 23 w 705"/>
                <a:gd name="T33" fmla="*/ 7 h 727"/>
                <a:gd name="T34" fmla="*/ 7 w 705"/>
                <a:gd name="T35" fmla="*/ 20 h 727"/>
                <a:gd name="T36" fmla="*/ 7 w 705"/>
                <a:gd name="T37" fmla="*/ 19 h 727"/>
                <a:gd name="T38" fmla="*/ 14 w 705"/>
                <a:gd name="T39" fmla="*/ 22 h 727"/>
                <a:gd name="T40" fmla="*/ 24 w 705"/>
                <a:gd name="T41" fmla="*/ 12 h 727"/>
                <a:gd name="T42" fmla="*/ 25 w 705"/>
                <a:gd name="T43" fmla="*/ 13 h 727"/>
                <a:gd name="T44" fmla="*/ 14 w 705"/>
                <a:gd name="T45" fmla="*/ 22 h 727"/>
                <a:gd name="T46" fmla="*/ 14 w 705"/>
                <a:gd name="T47" fmla="*/ 22 h 727"/>
                <a:gd name="T48" fmla="*/ 14 w 705"/>
                <a:gd name="T49" fmla="*/ 22 h 727"/>
                <a:gd name="T50" fmla="*/ 26 w 705"/>
                <a:gd name="T51" fmla="*/ 19 h 727"/>
                <a:gd name="T52" fmla="*/ 26 w 705"/>
                <a:gd name="T53" fmla="*/ 19 h 727"/>
                <a:gd name="T54" fmla="*/ 26 w 705"/>
                <a:gd name="T55" fmla="*/ 20 h 727"/>
                <a:gd name="T56" fmla="*/ 26 w 705"/>
                <a:gd name="T57" fmla="*/ 20 h 727"/>
                <a:gd name="T58" fmla="*/ 20 w 705"/>
                <a:gd name="T59" fmla="*/ 25 h 727"/>
                <a:gd name="T60" fmla="*/ 19 w 705"/>
                <a:gd name="T61" fmla="*/ 25 h 727"/>
                <a:gd name="T62" fmla="*/ 20 w 705"/>
                <a:gd name="T63" fmla="*/ 25 h 727"/>
                <a:gd name="T64" fmla="*/ 5 w 705"/>
                <a:gd name="T65" fmla="*/ 19 h 727"/>
                <a:gd name="T66" fmla="*/ 2 w 705"/>
                <a:gd name="T67" fmla="*/ 8 h 727"/>
                <a:gd name="T68" fmla="*/ 2 w 705"/>
                <a:gd name="T69" fmla="*/ 8 h 727"/>
                <a:gd name="T70" fmla="*/ 2 w 705"/>
                <a:gd name="T71" fmla="*/ 8 h 727"/>
                <a:gd name="T72" fmla="*/ 6 w 705"/>
                <a:gd name="T73" fmla="*/ 19 h 727"/>
                <a:gd name="T74" fmla="*/ 5 w 705"/>
                <a:gd name="T75" fmla="*/ 19 h 727"/>
                <a:gd name="T76" fmla="*/ 6 w 705"/>
                <a:gd name="T77" fmla="*/ 5 h 727"/>
                <a:gd name="T78" fmla="*/ 5 w 705"/>
                <a:gd name="T79" fmla="*/ 5 h 727"/>
                <a:gd name="T80" fmla="*/ 6 w 705"/>
                <a:gd name="T81" fmla="*/ 5 h 727"/>
                <a:gd name="T82" fmla="*/ 11 w 705"/>
                <a:gd name="T83" fmla="*/ 20 h 727"/>
                <a:gd name="T84" fmla="*/ 11 w 705"/>
                <a:gd name="T85" fmla="*/ 20 h 727"/>
                <a:gd name="T86" fmla="*/ 10 w 705"/>
                <a:gd name="T87" fmla="*/ 21 h 727"/>
                <a:gd name="T88" fmla="*/ 23 w 705"/>
                <a:gd name="T89" fmla="*/ 28 h 727"/>
                <a:gd name="T90" fmla="*/ 14 w 705"/>
                <a:gd name="T91" fmla="*/ 1 h 727"/>
                <a:gd name="T92" fmla="*/ 14 w 705"/>
                <a:gd name="T93" fmla="*/ 0 h 727"/>
                <a:gd name="T94" fmla="*/ 14 w 705"/>
                <a:gd name="T95" fmla="*/ 1 h 727"/>
                <a:gd name="T96" fmla="*/ 15 w 705"/>
                <a:gd name="T97" fmla="*/ 1 h 727"/>
                <a:gd name="T98" fmla="*/ 24 w 705"/>
                <a:gd name="T99" fmla="*/ 28 h 727"/>
                <a:gd name="T100" fmla="*/ 24 w 705"/>
                <a:gd name="T101" fmla="*/ 28 h 727"/>
                <a:gd name="T102" fmla="*/ 17 w 705"/>
                <a:gd name="T103" fmla="*/ 23 h 727"/>
                <a:gd name="T104" fmla="*/ 9 w 705"/>
                <a:gd name="T105" fmla="*/ 1 h 727"/>
                <a:gd name="T106" fmla="*/ 10 w 705"/>
                <a:gd name="T107" fmla="*/ 2 h 727"/>
                <a:gd name="T108" fmla="*/ 17 w 705"/>
                <a:gd name="T109" fmla="*/ 23 h 727"/>
                <a:gd name="T110" fmla="*/ 17 w 705"/>
                <a:gd name="T111" fmla="*/ 23 h 727"/>
                <a:gd name="T112" fmla="*/ 17 w 705"/>
                <a:gd name="T113" fmla="*/ 24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5"/>
                <a:gd name="T172" fmla="*/ 0 h 727"/>
                <a:gd name="T173" fmla="*/ 705 w 705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5" h="727">
                  <a:moveTo>
                    <a:pt x="573" y="706"/>
                  </a:moveTo>
                  <a:lnTo>
                    <a:pt x="688" y="623"/>
                  </a:lnTo>
                  <a:lnTo>
                    <a:pt x="702" y="643"/>
                  </a:lnTo>
                  <a:lnTo>
                    <a:pt x="587" y="726"/>
                  </a:lnTo>
                  <a:lnTo>
                    <a:pt x="573" y="706"/>
                  </a:lnTo>
                  <a:close/>
                  <a:moveTo>
                    <a:pt x="688" y="623"/>
                  </a:moveTo>
                  <a:lnTo>
                    <a:pt x="692" y="622"/>
                  </a:lnTo>
                  <a:lnTo>
                    <a:pt x="695" y="622"/>
                  </a:lnTo>
                  <a:lnTo>
                    <a:pt x="700" y="624"/>
                  </a:lnTo>
                  <a:lnTo>
                    <a:pt x="703" y="628"/>
                  </a:lnTo>
                  <a:lnTo>
                    <a:pt x="704" y="632"/>
                  </a:lnTo>
                  <a:lnTo>
                    <a:pt x="705" y="636"/>
                  </a:lnTo>
                  <a:lnTo>
                    <a:pt x="705" y="640"/>
                  </a:lnTo>
                  <a:lnTo>
                    <a:pt x="702" y="643"/>
                  </a:lnTo>
                  <a:lnTo>
                    <a:pt x="695" y="633"/>
                  </a:lnTo>
                  <a:lnTo>
                    <a:pt x="688" y="623"/>
                  </a:lnTo>
                  <a:close/>
                  <a:moveTo>
                    <a:pt x="702" y="643"/>
                  </a:moveTo>
                  <a:lnTo>
                    <a:pt x="587" y="726"/>
                  </a:lnTo>
                  <a:lnTo>
                    <a:pt x="573" y="706"/>
                  </a:lnTo>
                  <a:lnTo>
                    <a:pt x="688" y="623"/>
                  </a:lnTo>
                  <a:lnTo>
                    <a:pt x="702" y="643"/>
                  </a:lnTo>
                  <a:close/>
                  <a:moveTo>
                    <a:pt x="587" y="726"/>
                  </a:moveTo>
                  <a:lnTo>
                    <a:pt x="584" y="727"/>
                  </a:lnTo>
                  <a:lnTo>
                    <a:pt x="580" y="727"/>
                  </a:lnTo>
                  <a:lnTo>
                    <a:pt x="576" y="725"/>
                  </a:lnTo>
                  <a:lnTo>
                    <a:pt x="573" y="722"/>
                  </a:lnTo>
                  <a:lnTo>
                    <a:pt x="571" y="717"/>
                  </a:lnTo>
                  <a:lnTo>
                    <a:pt x="570" y="713"/>
                  </a:lnTo>
                  <a:lnTo>
                    <a:pt x="571" y="710"/>
                  </a:lnTo>
                  <a:lnTo>
                    <a:pt x="573" y="706"/>
                  </a:lnTo>
                  <a:lnTo>
                    <a:pt x="581" y="716"/>
                  </a:lnTo>
                  <a:lnTo>
                    <a:pt x="587" y="726"/>
                  </a:lnTo>
                  <a:close/>
                  <a:moveTo>
                    <a:pt x="466" y="20"/>
                  </a:moveTo>
                  <a:lnTo>
                    <a:pt x="19" y="452"/>
                  </a:lnTo>
                  <a:lnTo>
                    <a:pt x="2" y="434"/>
                  </a:lnTo>
                  <a:lnTo>
                    <a:pt x="449" y="2"/>
                  </a:lnTo>
                  <a:lnTo>
                    <a:pt x="466" y="20"/>
                  </a:lnTo>
                  <a:close/>
                  <a:moveTo>
                    <a:pt x="19" y="452"/>
                  </a:moveTo>
                  <a:lnTo>
                    <a:pt x="16" y="454"/>
                  </a:lnTo>
                  <a:lnTo>
                    <a:pt x="12" y="454"/>
                  </a:lnTo>
                  <a:lnTo>
                    <a:pt x="7" y="453"/>
                  </a:lnTo>
                  <a:lnTo>
                    <a:pt x="4" y="449"/>
                  </a:lnTo>
                  <a:lnTo>
                    <a:pt x="1" y="446"/>
                  </a:lnTo>
                  <a:lnTo>
                    <a:pt x="0" y="442"/>
                  </a:lnTo>
                  <a:lnTo>
                    <a:pt x="0" y="438"/>
                  </a:lnTo>
                  <a:lnTo>
                    <a:pt x="2" y="434"/>
                  </a:lnTo>
                  <a:lnTo>
                    <a:pt x="11" y="443"/>
                  </a:lnTo>
                  <a:lnTo>
                    <a:pt x="19" y="452"/>
                  </a:lnTo>
                  <a:close/>
                  <a:moveTo>
                    <a:pt x="2" y="434"/>
                  </a:moveTo>
                  <a:lnTo>
                    <a:pt x="449" y="2"/>
                  </a:lnTo>
                  <a:lnTo>
                    <a:pt x="466" y="20"/>
                  </a:lnTo>
                  <a:lnTo>
                    <a:pt x="19" y="452"/>
                  </a:lnTo>
                  <a:lnTo>
                    <a:pt x="2" y="434"/>
                  </a:lnTo>
                  <a:close/>
                  <a:moveTo>
                    <a:pt x="449" y="2"/>
                  </a:moveTo>
                  <a:lnTo>
                    <a:pt x="452" y="0"/>
                  </a:lnTo>
                  <a:lnTo>
                    <a:pt x="457" y="0"/>
                  </a:lnTo>
                  <a:lnTo>
                    <a:pt x="461" y="1"/>
                  </a:lnTo>
                  <a:lnTo>
                    <a:pt x="464" y="4"/>
                  </a:lnTo>
                  <a:lnTo>
                    <a:pt x="466" y="8"/>
                  </a:lnTo>
                  <a:lnTo>
                    <a:pt x="468" y="12"/>
                  </a:lnTo>
                  <a:lnTo>
                    <a:pt x="468" y="16"/>
                  </a:lnTo>
                  <a:lnTo>
                    <a:pt x="466" y="20"/>
                  </a:lnTo>
                  <a:lnTo>
                    <a:pt x="458" y="11"/>
                  </a:lnTo>
                  <a:lnTo>
                    <a:pt x="449" y="2"/>
                  </a:lnTo>
                  <a:close/>
                  <a:moveTo>
                    <a:pt x="173" y="476"/>
                  </a:moveTo>
                  <a:lnTo>
                    <a:pt x="548" y="164"/>
                  </a:lnTo>
                  <a:lnTo>
                    <a:pt x="564" y="184"/>
                  </a:lnTo>
                  <a:lnTo>
                    <a:pt x="188" y="495"/>
                  </a:lnTo>
                  <a:lnTo>
                    <a:pt x="173" y="476"/>
                  </a:lnTo>
                  <a:close/>
                  <a:moveTo>
                    <a:pt x="548" y="164"/>
                  </a:moveTo>
                  <a:lnTo>
                    <a:pt x="552" y="163"/>
                  </a:lnTo>
                  <a:lnTo>
                    <a:pt x="556" y="163"/>
                  </a:lnTo>
                  <a:lnTo>
                    <a:pt x="560" y="165"/>
                  </a:lnTo>
                  <a:lnTo>
                    <a:pt x="564" y="169"/>
                  </a:lnTo>
                  <a:lnTo>
                    <a:pt x="566" y="172"/>
                  </a:lnTo>
                  <a:lnTo>
                    <a:pt x="567" y="176"/>
                  </a:lnTo>
                  <a:lnTo>
                    <a:pt x="566" y="181"/>
                  </a:lnTo>
                  <a:lnTo>
                    <a:pt x="564" y="184"/>
                  </a:lnTo>
                  <a:lnTo>
                    <a:pt x="556" y="174"/>
                  </a:lnTo>
                  <a:lnTo>
                    <a:pt x="548" y="164"/>
                  </a:lnTo>
                  <a:close/>
                  <a:moveTo>
                    <a:pt x="564" y="184"/>
                  </a:moveTo>
                  <a:lnTo>
                    <a:pt x="188" y="495"/>
                  </a:lnTo>
                  <a:lnTo>
                    <a:pt x="173" y="476"/>
                  </a:lnTo>
                  <a:lnTo>
                    <a:pt x="548" y="164"/>
                  </a:lnTo>
                  <a:lnTo>
                    <a:pt x="564" y="184"/>
                  </a:lnTo>
                  <a:close/>
                  <a:moveTo>
                    <a:pt x="188" y="495"/>
                  </a:moveTo>
                  <a:lnTo>
                    <a:pt x="183" y="497"/>
                  </a:lnTo>
                  <a:lnTo>
                    <a:pt x="180" y="497"/>
                  </a:lnTo>
                  <a:lnTo>
                    <a:pt x="176" y="495"/>
                  </a:lnTo>
                  <a:lnTo>
                    <a:pt x="173" y="492"/>
                  </a:lnTo>
                  <a:lnTo>
                    <a:pt x="170" y="488"/>
                  </a:lnTo>
                  <a:lnTo>
                    <a:pt x="169" y="484"/>
                  </a:lnTo>
                  <a:lnTo>
                    <a:pt x="169" y="480"/>
                  </a:lnTo>
                  <a:lnTo>
                    <a:pt x="173" y="476"/>
                  </a:lnTo>
                  <a:lnTo>
                    <a:pt x="180" y="486"/>
                  </a:lnTo>
                  <a:lnTo>
                    <a:pt x="188" y="495"/>
                  </a:lnTo>
                  <a:close/>
                  <a:moveTo>
                    <a:pt x="343" y="542"/>
                  </a:moveTo>
                  <a:lnTo>
                    <a:pt x="597" y="312"/>
                  </a:lnTo>
                  <a:lnTo>
                    <a:pt x="613" y="331"/>
                  </a:lnTo>
                  <a:lnTo>
                    <a:pt x="359" y="561"/>
                  </a:lnTo>
                  <a:lnTo>
                    <a:pt x="343" y="542"/>
                  </a:lnTo>
                  <a:close/>
                  <a:moveTo>
                    <a:pt x="597" y="312"/>
                  </a:moveTo>
                  <a:lnTo>
                    <a:pt x="600" y="310"/>
                  </a:lnTo>
                  <a:lnTo>
                    <a:pt x="605" y="310"/>
                  </a:lnTo>
                  <a:lnTo>
                    <a:pt x="608" y="312"/>
                  </a:lnTo>
                  <a:lnTo>
                    <a:pt x="612" y="316"/>
                  </a:lnTo>
                  <a:lnTo>
                    <a:pt x="614" y="319"/>
                  </a:lnTo>
                  <a:lnTo>
                    <a:pt x="615" y="323"/>
                  </a:lnTo>
                  <a:lnTo>
                    <a:pt x="615" y="327"/>
                  </a:lnTo>
                  <a:lnTo>
                    <a:pt x="613" y="331"/>
                  </a:lnTo>
                  <a:lnTo>
                    <a:pt x="605" y="321"/>
                  </a:lnTo>
                  <a:lnTo>
                    <a:pt x="597" y="312"/>
                  </a:lnTo>
                  <a:close/>
                  <a:moveTo>
                    <a:pt x="613" y="331"/>
                  </a:moveTo>
                  <a:lnTo>
                    <a:pt x="359" y="561"/>
                  </a:lnTo>
                  <a:lnTo>
                    <a:pt x="343" y="542"/>
                  </a:lnTo>
                  <a:lnTo>
                    <a:pt x="597" y="312"/>
                  </a:lnTo>
                  <a:lnTo>
                    <a:pt x="613" y="331"/>
                  </a:lnTo>
                  <a:close/>
                  <a:moveTo>
                    <a:pt x="359" y="561"/>
                  </a:moveTo>
                  <a:lnTo>
                    <a:pt x="356" y="563"/>
                  </a:lnTo>
                  <a:lnTo>
                    <a:pt x="352" y="563"/>
                  </a:lnTo>
                  <a:lnTo>
                    <a:pt x="349" y="561"/>
                  </a:lnTo>
                  <a:lnTo>
                    <a:pt x="344" y="557"/>
                  </a:lnTo>
                  <a:lnTo>
                    <a:pt x="342" y="554"/>
                  </a:lnTo>
                  <a:lnTo>
                    <a:pt x="341" y="550"/>
                  </a:lnTo>
                  <a:lnTo>
                    <a:pt x="341" y="546"/>
                  </a:lnTo>
                  <a:lnTo>
                    <a:pt x="343" y="542"/>
                  </a:lnTo>
                  <a:lnTo>
                    <a:pt x="352" y="552"/>
                  </a:lnTo>
                  <a:lnTo>
                    <a:pt x="359" y="561"/>
                  </a:lnTo>
                  <a:close/>
                  <a:moveTo>
                    <a:pt x="475" y="615"/>
                  </a:moveTo>
                  <a:lnTo>
                    <a:pt x="639" y="485"/>
                  </a:lnTo>
                  <a:lnTo>
                    <a:pt x="654" y="503"/>
                  </a:lnTo>
                  <a:lnTo>
                    <a:pt x="491" y="634"/>
                  </a:lnTo>
                  <a:lnTo>
                    <a:pt x="475" y="615"/>
                  </a:lnTo>
                  <a:close/>
                  <a:moveTo>
                    <a:pt x="639" y="485"/>
                  </a:moveTo>
                  <a:lnTo>
                    <a:pt x="642" y="483"/>
                  </a:lnTo>
                  <a:lnTo>
                    <a:pt x="647" y="483"/>
                  </a:lnTo>
                  <a:lnTo>
                    <a:pt x="650" y="485"/>
                  </a:lnTo>
                  <a:lnTo>
                    <a:pt x="653" y="488"/>
                  </a:lnTo>
                  <a:lnTo>
                    <a:pt x="655" y="493"/>
                  </a:lnTo>
                  <a:lnTo>
                    <a:pt x="656" y="497"/>
                  </a:lnTo>
                  <a:lnTo>
                    <a:pt x="656" y="500"/>
                  </a:lnTo>
                  <a:lnTo>
                    <a:pt x="654" y="503"/>
                  </a:lnTo>
                  <a:lnTo>
                    <a:pt x="647" y="495"/>
                  </a:lnTo>
                  <a:lnTo>
                    <a:pt x="639" y="485"/>
                  </a:lnTo>
                  <a:close/>
                  <a:moveTo>
                    <a:pt x="654" y="503"/>
                  </a:moveTo>
                  <a:lnTo>
                    <a:pt x="491" y="634"/>
                  </a:lnTo>
                  <a:lnTo>
                    <a:pt x="475" y="615"/>
                  </a:lnTo>
                  <a:lnTo>
                    <a:pt x="639" y="485"/>
                  </a:lnTo>
                  <a:lnTo>
                    <a:pt x="654" y="503"/>
                  </a:lnTo>
                  <a:close/>
                  <a:moveTo>
                    <a:pt x="491" y="634"/>
                  </a:moveTo>
                  <a:lnTo>
                    <a:pt x="487" y="636"/>
                  </a:lnTo>
                  <a:lnTo>
                    <a:pt x="482" y="635"/>
                  </a:lnTo>
                  <a:lnTo>
                    <a:pt x="479" y="633"/>
                  </a:lnTo>
                  <a:lnTo>
                    <a:pt x="476" y="631"/>
                  </a:lnTo>
                  <a:lnTo>
                    <a:pt x="474" y="627"/>
                  </a:lnTo>
                  <a:lnTo>
                    <a:pt x="473" y="622"/>
                  </a:lnTo>
                  <a:lnTo>
                    <a:pt x="473" y="618"/>
                  </a:lnTo>
                  <a:lnTo>
                    <a:pt x="475" y="615"/>
                  </a:lnTo>
                  <a:lnTo>
                    <a:pt x="482" y="624"/>
                  </a:lnTo>
                  <a:lnTo>
                    <a:pt x="491" y="634"/>
                  </a:lnTo>
                  <a:close/>
                  <a:moveTo>
                    <a:pt x="120" y="466"/>
                  </a:moveTo>
                  <a:lnTo>
                    <a:pt x="38" y="211"/>
                  </a:lnTo>
                  <a:lnTo>
                    <a:pt x="61" y="203"/>
                  </a:lnTo>
                  <a:lnTo>
                    <a:pt x="142" y="458"/>
                  </a:lnTo>
                  <a:lnTo>
                    <a:pt x="120" y="466"/>
                  </a:lnTo>
                  <a:close/>
                  <a:moveTo>
                    <a:pt x="38" y="211"/>
                  </a:moveTo>
                  <a:lnTo>
                    <a:pt x="38" y="206"/>
                  </a:lnTo>
                  <a:lnTo>
                    <a:pt x="40" y="203"/>
                  </a:lnTo>
                  <a:lnTo>
                    <a:pt x="43" y="200"/>
                  </a:lnTo>
                  <a:lnTo>
                    <a:pt x="47" y="198"/>
                  </a:lnTo>
                  <a:lnTo>
                    <a:pt x="52" y="198"/>
                  </a:lnTo>
                  <a:lnTo>
                    <a:pt x="56" y="198"/>
                  </a:lnTo>
                  <a:lnTo>
                    <a:pt x="59" y="200"/>
                  </a:lnTo>
                  <a:lnTo>
                    <a:pt x="61" y="203"/>
                  </a:lnTo>
                  <a:lnTo>
                    <a:pt x="49" y="206"/>
                  </a:lnTo>
                  <a:lnTo>
                    <a:pt x="38" y="211"/>
                  </a:lnTo>
                  <a:close/>
                  <a:moveTo>
                    <a:pt x="61" y="203"/>
                  </a:moveTo>
                  <a:lnTo>
                    <a:pt x="142" y="458"/>
                  </a:lnTo>
                  <a:lnTo>
                    <a:pt x="120" y="466"/>
                  </a:lnTo>
                  <a:lnTo>
                    <a:pt x="38" y="211"/>
                  </a:lnTo>
                  <a:lnTo>
                    <a:pt x="61" y="203"/>
                  </a:lnTo>
                  <a:close/>
                  <a:moveTo>
                    <a:pt x="142" y="458"/>
                  </a:moveTo>
                  <a:lnTo>
                    <a:pt x="143" y="462"/>
                  </a:lnTo>
                  <a:lnTo>
                    <a:pt x="141" y="466"/>
                  </a:lnTo>
                  <a:lnTo>
                    <a:pt x="138" y="468"/>
                  </a:lnTo>
                  <a:lnTo>
                    <a:pt x="134" y="470"/>
                  </a:lnTo>
                  <a:lnTo>
                    <a:pt x="129" y="471"/>
                  </a:lnTo>
                  <a:lnTo>
                    <a:pt x="125" y="471"/>
                  </a:lnTo>
                  <a:lnTo>
                    <a:pt x="122" y="469"/>
                  </a:lnTo>
                  <a:lnTo>
                    <a:pt x="120" y="466"/>
                  </a:lnTo>
                  <a:lnTo>
                    <a:pt x="131" y="461"/>
                  </a:lnTo>
                  <a:lnTo>
                    <a:pt x="142" y="458"/>
                  </a:lnTo>
                  <a:close/>
                  <a:moveTo>
                    <a:pt x="250" y="514"/>
                  </a:moveTo>
                  <a:lnTo>
                    <a:pt x="120" y="129"/>
                  </a:lnTo>
                  <a:lnTo>
                    <a:pt x="142" y="121"/>
                  </a:lnTo>
                  <a:lnTo>
                    <a:pt x="273" y="507"/>
                  </a:lnTo>
                  <a:lnTo>
                    <a:pt x="250" y="514"/>
                  </a:lnTo>
                  <a:close/>
                  <a:moveTo>
                    <a:pt x="120" y="129"/>
                  </a:moveTo>
                  <a:lnTo>
                    <a:pt x="120" y="125"/>
                  </a:lnTo>
                  <a:lnTo>
                    <a:pt x="121" y="121"/>
                  </a:lnTo>
                  <a:lnTo>
                    <a:pt x="124" y="119"/>
                  </a:lnTo>
                  <a:lnTo>
                    <a:pt x="128" y="117"/>
                  </a:lnTo>
                  <a:lnTo>
                    <a:pt x="133" y="116"/>
                  </a:lnTo>
                  <a:lnTo>
                    <a:pt x="137" y="116"/>
                  </a:lnTo>
                  <a:lnTo>
                    <a:pt x="140" y="118"/>
                  </a:lnTo>
                  <a:lnTo>
                    <a:pt x="142" y="121"/>
                  </a:lnTo>
                  <a:lnTo>
                    <a:pt x="131" y="125"/>
                  </a:lnTo>
                  <a:lnTo>
                    <a:pt x="120" y="129"/>
                  </a:lnTo>
                  <a:close/>
                  <a:moveTo>
                    <a:pt x="142" y="121"/>
                  </a:moveTo>
                  <a:lnTo>
                    <a:pt x="273" y="507"/>
                  </a:lnTo>
                  <a:lnTo>
                    <a:pt x="250" y="514"/>
                  </a:lnTo>
                  <a:lnTo>
                    <a:pt x="120" y="129"/>
                  </a:lnTo>
                  <a:lnTo>
                    <a:pt x="142" y="121"/>
                  </a:lnTo>
                  <a:close/>
                  <a:moveTo>
                    <a:pt x="273" y="507"/>
                  </a:moveTo>
                  <a:lnTo>
                    <a:pt x="273" y="510"/>
                  </a:lnTo>
                  <a:lnTo>
                    <a:pt x="272" y="514"/>
                  </a:lnTo>
                  <a:lnTo>
                    <a:pt x="269" y="516"/>
                  </a:lnTo>
                  <a:lnTo>
                    <a:pt x="264" y="519"/>
                  </a:lnTo>
                  <a:lnTo>
                    <a:pt x="260" y="520"/>
                  </a:lnTo>
                  <a:lnTo>
                    <a:pt x="256" y="520"/>
                  </a:lnTo>
                  <a:lnTo>
                    <a:pt x="252" y="517"/>
                  </a:lnTo>
                  <a:lnTo>
                    <a:pt x="250" y="514"/>
                  </a:lnTo>
                  <a:lnTo>
                    <a:pt x="261" y="510"/>
                  </a:lnTo>
                  <a:lnTo>
                    <a:pt x="273" y="507"/>
                  </a:lnTo>
                  <a:close/>
                  <a:moveTo>
                    <a:pt x="578" y="703"/>
                  </a:moveTo>
                  <a:lnTo>
                    <a:pt x="349" y="22"/>
                  </a:lnTo>
                  <a:lnTo>
                    <a:pt x="371" y="14"/>
                  </a:lnTo>
                  <a:lnTo>
                    <a:pt x="600" y="695"/>
                  </a:lnTo>
                  <a:lnTo>
                    <a:pt x="578" y="703"/>
                  </a:lnTo>
                  <a:close/>
                  <a:moveTo>
                    <a:pt x="349" y="22"/>
                  </a:moveTo>
                  <a:lnTo>
                    <a:pt x="349" y="17"/>
                  </a:lnTo>
                  <a:lnTo>
                    <a:pt x="350" y="14"/>
                  </a:lnTo>
                  <a:lnTo>
                    <a:pt x="353" y="12"/>
                  </a:lnTo>
                  <a:lnTo>
                    <a:pt x="357" y="10"/>
                  </a:lnTo>
                  <a:lnTo>
                    <a:pt x="362" y="9"/>
                  </a:lnTo>
                  <a:lnTo>
                    <a:pt x="366" y="9"/>
                  </a:lnTo>
                  <a:lnTo>
                    <a:pt x="369" y="11"/>
                  </a:lnTo>
                  <a:lnTo>
                    <a:pt x="371" y="14"/>
                  </a:lnTo>
                  <a:lnTo>
                    <a:pt x="360" y="19"/>
                  </a:lnTo>
                  <a:lnTo>
                    <a:pt x="349" y="22"/>
                  </a:lnTo>
                  <a:close/>
                  <a:moveTo>
                    <a:pt x="371" y="14"/>
                  </a:moveTo>
                  <a:lnTo>
                    <a:pt x="600" y="695"/>
                  </a:lnTo>
                  <a:lnTo>
                    <a:pt x="578" y="703"/>
                  </a:lnTo>
                  <a:lnTo>
                    <a:pt x="349" y="22"/>
                  </a:lnTo>
                  <a:lnTo>
                    <a:pt x="371" y="14"/>
                  </a:lnTo>
                  <a:close/>
                  <a:moveTo>
                    <a:pt x="600" y="695"/>
                  </a:moveTo>
                  <a:lnTo>
                    <a:pt x="601" y="699"/>
                  </a:lnTo>
                  <a:lnTo>
                    <a:pt x="599" y="703"/>
                  </a:lnTo>
                  <a:lnTo>
                    <a:pt x="596" y="705"/>
                  </a:lnTo>
                  <a:lnTo>
                    <a:pt x="592" y="708"/>
                  </a:lnTo>
                  <a:lnTo>
                    <a:pt x="587" y="709"/>
                  </a:lnTo>
                  <a:lnTo>
                    <a:pt x="583" y="708"/>
                  </a:lnTo>
                  <a:lnTo>
                    <a:pt x="580" y="706"/>
                  </a:lnTo>
                  <a:lnTo>
                    <a:pt x="578" y="703"/>
                  </a:lnTo>
                  <a:lnTo>
                    <a:pt x="589" y="699"/>
                  </a:lnTo>
                  <a:lnTo>
                    <a:pt x="600" y="695"/>
                  </a:lnTo>
                  <a:close/>
                  <a:moveTo>
                    <a:pt x="413" y="588"/>
                  </a:moveTo>
                  <a:lnTo>
                    <a:pt x="225" y="47"/>
                  </a:lnTo>
                  <a:lnTo>
                    <a:pt x="248" y="39"/>
                  </a:lnTo>
                  <a:lnTo>
                    <a:pt x="436" y="579"/>
                  </a:lnTo>
                  <a:lnTo>
                    <a:pt x="413" y="588"/>
                  </a:lnTo>
                  <a:close/>
                  <a:moveTo>
                    <a:pt x="225" y="47"/>
                  </a:moveTo>
                  <a:lnTo>
                    <a:pt x="225" y="42"/>
                  </a:lnTo>
                  <a:lnTo>
                    <a:pt x="227" y="39"/>
                  </a:lnTo>
                  <a:lnTo>
                    <a:pt x="230" y="36"/>
                  </a:lnTo>
                  <a:lnTo>
                    <a:pt x="234" y="34"/>
                  </a:lnTo>
                  <a:lnTo>
                    <a:pt x="238" y="33"/>
                  </a:lnTo>
                  <a:lnTo>
                    <a:pt x="243" y="34"/>
                  </a:lnTo>
                  <a:lnTo>
                    <a:pt x="246" y="35"/>
                  </a:lnTo>
                  <a:lnTo>
                    <a:pt x="248" y="39"/>
                  </a:lnTo>
                  <a:lnTo>
                    <a:pt x="237" y="42"/>
                  </a:lnTo>
                  <a:lnTo>
                    <a:pt x="225" y="47"/>
                  </a:lnTo>
                  <a:close/>
                  <a:moveTo>
                    <a:pt x="248" y="39"/>
                  </a:moveTo>
                  <a:lnTo>
                    <a:pt x="436" y="579"/>
                  </a:lnTo>
                  <a:lnTo>
                    <a:pt x="413" y="588"/>
                  </a:lnTo>
                  <a:lnTo>
                    <a:pt x="225" y="47"/>
                  </a:lnTo>
                  <a:lnTo>
                    <a:pt x="248" y="39"/>
                  </a:lnTo>
                  <a:close/>
                  <a:moveTo>
                    <a:pt x="436" y="579"/>
                  </a:moveTo>
                  <a:lnTo>
                    <a:pt x="436" y="583"/>
                  </a:lnTo>
                  <a:lnTo>
                    <a:pt x="435" y="587"/>
                  </a:lnTo>
                  <a:lnTo>
                    <a:pt x="432" y="590"/>
                  </a:lnTo>
                  <a:lnTo>
                    <a:pt x="427" y="592"/>
                  </a:lnTo>
                  <a:lnTo>
                    <a:pt x="423" y="593"/>
                  </a:lnTo>
                  <a:lnTo>
                    <a:pt x="419" y="592"/>
                  </a:lnTo>
                  <a:lnTo>
                    <a:pt x="416" y="591"/>
                  </a:lnTo>
                  <a:lnTo>
                    <a:pt x="413" y="588"/>
                  </a:lnTo>
                  <a:lnTo>
                    <a:pt x="424" y="583"/>
                  </a:lnTo>
                  <a:lnTo>
                    <a:pt x="436" y="57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6" name="Freeform 843"/>
            <p:cNvSpPr>
              <a:spLocks/>
            </p:cNvSpPr>
            <p:nvPr/>
          </p:nvSpPr>
          <p:spPr bwMode="auto">
            <a:xfrm>
              <a:off x="2824" y="1017"/>
              <a:ext cx="70" cy="220"/>
            </a:xfrm>
            <a:custGeom>
              <a:avLst/>
              <a:gdLst>
                <a:gd name="T0" fmla="*/ 7 w 352"/>
                <a:gd name="T1" fmla="*/ 45 h 1115"/>
                <a:gd name="T2" fmla="*/ 0 w 352"/>
                <a:gd name="T3" fmla="*/ 0 h 1115"/>
                <a:gd name="T4" fmla="*/ 14 w 352"/>
                <a:gd name="T5" fmla="*/ 0 h 1115"/>
                <a:gd name="T6" fmla="*/ 7 w 352"/>
                <a:gd name="T7" fmla="*/ 45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2"/>
                <a:gd name="T13" fmla="*/ 0 h 1115"/>
                <a:gd name="T14" fmla="*/ 352 w 352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2" h="1115">
                  <a:moveTo>
                    <a:pt x="180" y="1115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180" y="111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7" name="Freeform 844"/>
            <p:cNvSpPr>
              <a:spLocks noEditPoints="1"/>
            </p:cNvSpPr>
            <p:nvPr/>
          </p:nvSpPr>
          <p:spPr bwMode="auto">
            <a:xfrm>
              <a:off x="2824" y="1013"/>
              <a:ext cx="78" cy="227"/>
            </a:xfrm>
            <a:custGeom>
              <a:avLst/>
              <a:gdLst>
                <a:gd name="T0" fmla="*/ 7 w 376"/>
                <a:gd name="T1" fmla="*/ 45 h 1138"/>
                <a:gd name="T2" fmla="*/ 0 w 376"/>
                <a:gd name="T3" fmla="*/ 1 h 1138"/>
                <a:gd name="T4" fmla="*/ 1 w 376"/>
                <a:gd name="T5" fmla="*/ 0 h 1138"/>
                <a:gd name="T6" fmla="*/ 8 w 376"/>
                <a:gd name="T7" fmla="*/ 45 h 1138"/>
                <a:gd name="T8" fmla="*/ 7 w 376"/>
                <a:gd name="T9" fmla="*/ 45 h 1138"/>
                <a:gd name="T10" fmla="*/ 0 w 376"/>
                <a:gd name="T11" fmla="*/ 1 h 1138"/>
                <a:gd name="T12" fmla="*/ 0 w 376"/>
                <a:gd name="T13" fmla="*/ 0 h 1138"/>
                <a:gd name="T14" fmla="*/ 0 w 376"/>
                <a:gd name="T15" fmla="*/ 0 h 1138"/>
                <a:gd name="T16" fmla="*/ 0 w 376"/>
                <a:gd name="T17" fmla="*/ 0 h 1138"/>
                <a:gd name="T18" fmla="*/ 0 w 376"/>
                <a:gd name="T19" fmla="*/ 0 h 1138"/>
                <a:gd name="T20" fmla="*/ 0 w 376"/>
                <a:gd name="T21" fmla="*/ 0 h 1138"/>
                <a:gd name="T22" fmla="*/ 0 w 376"/>
                <a:gd name="T23" fmla="*/ 0 h 1138"/>
                <a:gd name="T24" fmla="*/ 0 w 376"/>
                <a:gd name="T25" fmla="*/ 0 h 1138"/>
                <a:gd name="T26" fmla="*/ 0 w 376"/>
                <a:gd name="T27" fmla="*/ 0 h 1138"/>
                <a:gd name="T28" fmla="*/ 0 w 376"/>
                <a:gd name="T29" fmla="*/ 0 h 1138"/>
                <a:gd name="T30" fmla="*/ 0 w 376"/>
                <a:gd name="T31" fmla="*/ 1 h 1138"/>
                <a:gd name="T32" fmla="*/ 0 w 376"/>
                <a:gd name="T33" fmla="*/ 0 h 1138"/>
                <a:gd name="T34" fmla="*/ 15 w 376"/>
                <a:gd name="T35" fmla="*/ 0 h 1138"/>
                <a:gd name="T36" fmla="*/ 15 w 376"/>
                <a:gd name="T37" fmla="*/ 1 h 1138"/>
                <a:gd name="T38" fmla="*/ 0 w 376"/>
                <a:gd name="T39" fmla="*/ 1 h 1138"/>
                <a:gd name="T40" fmla="*/ 0 w 376"/>
                <a:gd name="T41" fmla="*/ 0 h 1138"/>
                <a:gd name="T42" fmla="*/ 15 w 376"/>
                <a:gd name="T43" fmla="*/ 0 h 1138"/>
                <a:gd name="T44" fmla="*/ 15 w 376"/>
                <a:gd name="T45" fmla="*/ 0 h 1138"/>
                <a:gd name="T46" fmla="*/ 15 w 376"/>
                <a:gd name="T47" fmla="*/ 0 h 1138"/>
                <a:gd name="T48" fmla="*/ 15 w 376"/>
                <a:gd name="T49" fmla="*/ 0 h 1138"/>
                <a:gd name="T50" fmla="*/ 15 w 376"/>
                <a:gd name="T51" fmla="*/ 0 h 1138"/>
                <a:gd name="T52" fmla="*/ 15 w 376"/>
                <a:gd name="T53" fmla="*/ 0 h 1138"/>
                <a:gd name="T54" fmla="*/ 15 w 376"/>
                <a:gd name="T55" fmla="*/ 1 h 1138"/>
                <a:gd name="T56" fmla="*/ 15 w 376"/>
                <a:gd name="T57" fmla="*/ 0 h 1138"/>
                <a:gd name="T58" fmla="*/ 15 w 376"/>
                <a:gd name="T59" fmla="*/ 0 h 1138"/>
                <a:gd name="T60" fmla="*/ 15 w 376"/>
                <a:gd name="T61" fmla="*/ 1 h 1138"/>
                <a:gd name="T62" fmla="*/ 8 w 376"/>
                <a:gd name="T63" fmla="*/ 45 h 1138"/>
                <a:gd name="T64" fmla="*/ 7 w 376"/>
                <a:gd name="T65" fmla="*/ 45 h 1138"/>
                <a:gd name="T66" fmla="*/ 14 w 376"/>
                <a:gd name="T67" fmla="*/ 0 h 1138"/>
                <a:gd name="T68" fmla="*/ 15 w 376"/>
                <a:gd name="T69" fmla="*/ 1 h 1138"/>
                <a:gd name="T70" fmla="*/ 8 w 376"/>
                <a:gd name="T71" fmla="*/ 45 h 1138"/>
                <a:gd name="T72" fmla="*/ 8 w 376"/>
                <a:gd name="T73" fmla="*/ 45 h 1138"/>
                <a:gd name="T74" fmla="*/ 8 w 376"/>
                <a:gd name="T75" fmla="*/ 45 h 1138"/>
                <a:gd name="T76" fmla="*/ 8 w 376"/>
                <a:gd name="T77" fmla="*/ 45 h 1138"/>
                <a:gd name="T78" fmla="*/ 8 w 376"/>
                <a:gd name="T79" fmla="*/ 45 h 1138"/>
                <a:gd name="T80" fmla="*/ 8 w 376"/>
                <a:gd name="T81" fmla="*/ 45 h 1138"/>
                <a:gd name="T82" fmla="*/ 7 w 376"/>
                <a:gd name="T83" fmla="*/ 45 h 1138"/>
                <a:gd name="T84" fmla="*/ 7 w 376"/>
                <a:gd name="T85" fmla="*/ 45 h 1138"/>
                <a:gd name="T86" fmla="*/ 7 w 376"/>
                <a:gd name="T87" fmla="*/ 45 h 1138"/>
                <a:gd name="T88" fmla="*/ 8 w 376"/>
                <a:gd name="T89" fmla="*/ 45 h 1138"/>
                <a:gd name="T90" fmla="*/ 8 w 376"/>
                <a:gd name="T91" fmla="*/ 45 h 11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6"/>
                <a:gd name="T139" fmla="*/ 0 h 1138"/>
                <a:gd name="T140" fmla="*/ 376 w 376"/>
                <a:gd name="T141" fmla="*/ 1138 h 113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6" h="1138">
                  <a:moveTo>
                    <a:pt x="180" y="1129"/>
                  </a:moveTo>
                  <a:lnTo>
                    <a:pt x="0" y="14"/>
                  </a:lnTo>
                  <a:lnTo>
                    <a:pt x="24" y="11"/>
                  </a:lnTo>
                  <a:lnTo>
                    <a:pt x="204" y="1125"/>
                  </a:lnTo>
                  <a:lnTo>
                    <a:pt x="180" y="1129"/>
                  </a:lnTo>
                  <a:close/>
                  <a:moveTo>
                    <a:pt x="0" y="14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1" y="6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14"/>
                  </a:lnTo>
                  <a:close/>
                  <a:moveTo>
                    <a:pt x="12" y="0"/>
                  </a:moveTo>
                  <a:lnTo>
                    <a:pt x="364" y="0"/>
                  </a:lnTo>
                  <a:lnTo>
                    <a:pt x="364" y="25"/>
                  </a:lnTo>
                  <a:lnTo>
                    <a:pt x="12" y="25"/>
                  </a:lnTo>
                  <a:lnTo>
                    <a:pt x="12" y="0"/>
                  </a:lnTo>
                  <a:close/>
                  <a:moveTo>
                    <a:pt x="364" y="0"/>
                  </a:moveTo>
                  <a:lnTo>
                    <a:pt x="369" y="1"/>
                  </a:lnTo>
                  <a:lnTo>
                    <a:pt x="373" y="4"/>
                  </a:lnTo>
                  <a:lnTo>
                    <a:pt x="375" y="6"/>
                  </a:lnTo>
                  <a:lnTo>
                    <a:pt x="376" y="8"/>
                  </a:lnTo>
                  <a:lnTo>
                    <a:pt x="376" y="12"/>
                  </a:lnTo>
                  <a:lnTo>
                    <a:pt x="376" y="14"/>
                  </a:lnTo>
                  <a:lnTo>
                    <a:pt x="364" y="12"/>
                  </a:lnTo>
                  <a:lnTo>
                    <a:pt x="364" y="0"/>
                  </a:lnTo>
                  <a:close/>
                  <a:moveTo>
                    <a:pt x="376" y="14"/>
                  </a:moveTo>
                  <a:lnTo>
                    <a:pt x="204" y="1129"/>
                  </a:lnTo>
                  <a:lnTo>
                    <a:pt x="180" y="1126"/>
                  </a:lnTo>
                  <a:lnTo>
                    <a:pt x="352" y="11"/>
                  </a:lnTo>
                  <a:lnTo>
                    <a:pt x="376" y="14"/>
                  </a:lnTo>
                  <a:close/>
                  <a:moveTo>
                    <a:pt x="204" y="1129"/>
                  </a:moveTo>
                  <a:lnTo>
                    <a:pt x="203" y="1133"/>
                  </a:lnTo>
                  <a:lnTo>
                    <a:pt x="200" y="1136"/>
                  </a:lnTo>
                  <a:lnTo>
                    <a:pt x="197" y="1138"/>
                  </a:lnTo>
                  <a:lnTo>
                    <a:pt x="192" y="1138"/>
                  </a:lnTo>
                  <a:lnTo>
                    <a:pt x="188" y="1138"/>
                  </a:lnTo>
                  <a:lnTo>
                    <a:pt x="185" y="1136"/>
                  </a:lnTo>
                  <a:lnTo>
                    <a:pt x="182" y="1134"/>
                  </a:lnTo>
                  <a:lnTo>
                    <a:pt x="180" y="1129"/>
                  </a:lnTo>
                  <a:lnTo>
                    <a:pt x="192" y="1127"/>
                  </a:lnTo>
                  <a:lnTo>
                    <a:pt x="204" y="11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8" name="Freeform 845"/>
            <p:cNvSpPr>
              <a:spLocks/>
            </p:cNvSpPr>
            <p:nvPr/>
          </p:nvSpPr>
          <p:spPr bwMode="auto">
            <a:xfrm>
              <a:off x="2785" y="1248"/>
              <a:ext cx="35" cy="37"/>
            </a:xfrm>
            <a:custGeom>
              <a:avLst/>
              <a:gdLst>
                <a:gd name="T0" fmla="*/ 4 w 187"/>
                <a:gd name="T1" fmla="*/ 0 h 187"/>
                <a:gd name="T2" fmla="*/ 5 w 187"/>
                <a:gd name="T3" fmla="*/ 0 h 187"/>
                <a:gd name="T4" fmla="*/ 6 w 187"/>
                <a:gd name="T5" fmla="*/ 0 h 187"/>
                <a:gd name="T6" fmla="*/ 6 w 187"/>
                <a:gd name="T7" fmla="*/ 1 h 187"/>
                <a:gd name="T8" fmla="*/ 7 w 187"/>
                <a:gd name="T9" fmla="*/ 1 h 187"/>
                <a:gd name="T10" fmla="*/ 7 w 187"/>
                <a:gd name="T11" fmla="*/ 2 h 187"/>
                <a:gd name="T12" fmla="*/ 8 w 187"/>
                <a:gd name="T13" fmla="*/ 3 h 187"/>
                <a:gd name="T14" fmla="*/ 8 w 187"/>
                <a:gd name="T15" fmla="*/ 3 h 187"/>
                <a:gd name="T16" fmla="*/ 8 w 187"/>
                <a:gd name="T17" fmla="*/ 4 h 187"/>
                <a:gd name="T18" fmla="*/ 8 w 187"/>
                <a:gd name="T19" fmla="*/ 5 h 187"/>
                <a:gd name="T20" fmla="*/ 7 w 187"/>
                <a:gd name="T21" fmla="*/ 5 h 187"/>
                <a:gd name="T22" fmla="*/ 7 w 187"/>
                <a:gd name="T23" fmla="*/ 6 h 187"/>
                <a:gd name="T24" fmla="*/ 6 w 187"/>
                <a:gd name="T25" fmla="*/ 7 h 187"/>
                <a:gd name="T26" fmla="*/ 6 w 187"/>
                <a:gd name="T27" fmla="*/ 7 h 187"/>
                <a:gd name="T28" fmla="*/ 5 w 187"/>
                <a:gd name="T29" fmla="*/ 7 h 187"/>
                <a:gd name="T30" fmla="*/ 4 w 187"/>
                <a:gd name="T31" fmla="*/ 7 h 187"/>
                <a:gd name="T32" fmla="*/ 3 w 187"/>
                <a:gd name="T33" fmla="*/ 7 h 187"/>
                <a:gd name="T34" fmla="*/ 3 w 187"/>
                <a:gd name="T35" fmla="*/ 7 h 187"/>
                <a:gd name="T36" fmla="*/ 2 w 187"/>
                <a:gd name="T37" fmla="*/ 7 h 187"/>
                <a:gd name="T38" fmla="*/ 1 w 187"/>
                <a:gd name="T39" fmla="*/ 7 h 187"/>
                <a:gd name="T40" fmla="*/ 1 w 187"/>
                <a:gd name="T41" fmla="*/ 6 h 187"/>
                <a:gd name="T42" fmla="*/ 0 w 187"/>
                <a:gd name="T43" fmla="*/ 5 h 187"/>
                <a:gd name="T44" fmla="*/ 0 w 187"/>
                <a:gd name="T45" fmla="*/ 5 h 187"/>
                <a:gd name="T46" fmla="*/ 0 w 187"/>
                <a:gd name="T47" fmla="*/ 4 h 187"/>
                <a:gd name="T48" fmla="*/ 0 w 187"/>
                <a:gd name="T49" fmla="*/ 3 h 187"/>
                <a:gd name="T50" fmla="*/ 0 w 187"/>
                <a:gd name="T51" fmla="*/ 3 h 187"/>
                <a:gd name="T52" fmla="*/ 0 w 187"/>
                <a:gd name="T53" fmla="*/ 2 h 187"/>
                <a:gd name="T54" fmla="*/ 1 w 187"/>
                <a:gd name="T55" fmla="*/ 1 h 187"/>
                <a:gd name="T56" fmla="*/ 1 w 187"/>
                <a:gd name="T57" fmla="*/ 1 h 187"/>
                <a:gd name="T58" fmla="*/ 2 w 187"/>
                <a:gd name="T59" fmla="*/ 0 h 187"/>
                <a:gd name="T60" fmla="*/ 3 w 187"/>
                <a:gd name="T61" fmla="*/ 0 h 187"/>
                <a:gd name="T62" fmla="*/ 3 w 187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7"/>
                <a:gd name="T97" fmla="*/ 0 h 187"/>
                <a:gd name="T98" fmla="*/ 187 w 187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7" h="187">
                  <a:moveTo>
                    <a:pt x="93" y="0"/>
                  </a:moveTo>
                  <a:lnTo>
                    <a:pt x="102" y="0"/>
                  </a:lnTo>
                  <a:lnTo>
                    <a:pt x="112" y="2"/>
                  </a:lnTo>
                  <a:lnTo>
                    <a:pt x="121" y="4"/>
                  </a:lnTo>
                  <a:lnTo>
                    <a:pt x="129" y="8"/>
                  </a:lnTo>
                  <a:lnTo>
                    <a:pt x="138" y="11"/>
                  </a:lnTo>
                  <a:lnTo>
                    <a:pt x="146" y="16"/>
                  </a:lnTo>
                  <a:lnTo>
                    <a:pt x="153" y="22"/>
                  </a:lnTo>
                  <a:lnTo>
                    <a:pt x="160" y="27"/>
                  </a:lnTo>
                  <a:lnTo>
                    <a:pt x="165" y="33"/>
                  </a:lnTo>
                  <a:lnTo>
                    <a:pt x="170" y="41"/>
                  </a:lnTo>
                  <a:lnTo>
                    <a:pt x="176" y="49"/>
                  </a:lnTo>
                  <a:lnTo>
                    <a:pt x="179" y="57"/>
                  </a:lnTo>
                  <a:lnTo>
                    <a:pt x="182" y="66"/>
                  </a:lnTo>
                  <a:lnTo>
                    <a:pt x="184" y="75"/>
                  </a:lnTo>
                  <a:lnTo>
                    <a:pt x="187" y="84"/>
                  </a:lnTo>
                  <a:lnTo>
                    <a:pt x="187" y="94"/>
                  </a:lnTo>
                  <a:lnTo>
                    <a:pt x="187" y="103"/>
                  </a:lnTo>
                  <a:lnTo>
                    <a:pt x="184" y="112"/>
                  </a:lnTo>
                  <a:lnTo>
                    <a:pt x="182" y="121"/>
                  </a:lnTo>
                  <a:lnTo>
                    <a:pt x="179" y="130"/>
                  </a:lnTo>
                  <a:lnTo>
                    <a:pt x="176" y="138"/>
                  </a:lnTo>
                  <a:lnTo>
                    <a:pt x="170" y="146"/>
                  </a:lnTo>
                  <a:lnTo>
                    <a:pt x="165" y="153"/>
                  </a:lnTo>
                  <a:lnTo>
                    <a:pt x="160" y="160"/>
                  </a:lnTo>
                  <a:lnTo>
                    <a:pt x="153" y="166"/>
                  </a:lnTo>
                  <a:lnTo>
                    <a:pt x="146" y="172"/>
                  </a:lnTo>
                  <a:lnTo>
                    <a:pt x="138" y="176"/>
                  </a:lnTo>
                  <a:lnTo>
                    <a:pt x="129" y="180"/>
                  </a:lnTo>
                  <a:lnTo>
                    <a:pt x="121" y="184"/>
                  </a:lnTo>
                  <a:lnTo>
                    <a:pt x="112" y="186"/>
                  </a:lnTo>
                  <a:lnTo>
                    <a:pt x="102" y="187"/>
                  </a:lnTo>
                  <a:lnTo>
                    <a:pt x="93" y="187"/>
                  </a:lnTo>
                  <a:lnTo>
                    <a:pt x="84" y="187"/>
                  </a:lnTo>
                  <a:lnTo>
                    <a:pt x="74" y="186"/>
                  </a:lnTo>
                  <a:lnTo>
                    <a:pt x="66" y="184"/>
                  </a:lnTo>
                  <a:lnTo>
                    <a:pt x="57" y="180"/>
                  </a:lnTo>
                  <a:lnTo>
                    <a:pt x="48" y="176"/>
                  </a:lnTo>
                  <a:lnTo>
                    <a:pt x="41" y="172"/>
                  </a:lnTo>
                  <a:lnTo>
                    <a:pt x="33" y="166"/>
                  </a:lnTo>
                  <a:lnTo>
                    <a:pt x="27" y="160"/>
                  </a:lnTo>
                  <a:lnTo>
                    <a:pt x="20" y="153"/>
                  </a:lnTo>
                  <a:lnTo>
                    <a:pt x="15" y="146"/>
                  </a:lnTo>
                  <a:lnTo>
                    <a:pt x="11" y="138"/>
                  </a:lnTo>
                  <a:lnTo>
                    <a:pt x="6" y="130"/>
                  </a:lnTo>
                  <a:lnTo>
                    <a:pt x="4" y="121"/>
                  </a:lnTo>
                  <a:lnTo>
                    <a:pt x="1" y="112"/>
                  </a:lnTo>
                  <a:lnTo>
                    <a:pt x="0" y="103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11" y="49"/>
                  </a:lnTo>
                  <a:lnTo>
                    <a:pt x="15" y="41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33" y="22"/>
                  </a:lnTo>
                  <a:lnTo>
                    <a:pt x="41" y="16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66" y="4"/>
                  </a:lnTo>
                  <a:lnTo>
                    <a:pt x="74" y="2"/>
                  </a:lnTo>
                  <a:lnTo>
                    <a:pt x="84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9" name="Freeform 846"/>
            <p:cNvSpPr>
              <a:spLocks noEditPoints="1"/>
            </p:cNvSpPr>
            <p:nvPr/>
          </p:nvSpPr>
          <p:spPr bwMode="auto">
            <a:xfrm>
              <a:off x="2777" y="1248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6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2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0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06" y="0"/>
                  </a:moveTo>
                  <a:lnTo>
                    <a:pt x="116" y="0"/>
                  </a:lnTo>
                  <a:lnTo>
                    <a:pt x="127" y="2"/>
                  </a:lnTo>
                  <a:lnTo>
                    <a:pt x="138" y="4"/>
                  </a:lnTo>
                  <a:lnTo>
                    <a:pt x="148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4" y="24"/>
                  </a:lnTo>
                  <a:lnTo>
                    <a:pt x="181" y="30"/>
                  </a:lnTo>
                  <a:lnTo>
                    <a:pt x="164" y="48"/>
                  </a:lnTo>
                  <a:lnTo>
                    <a:pt x="157" y="42"/>
                  </a:lnTo>
                  <a:lnTo>
                    <a:pt x="152" y="38"/>
                  </a:lnTo>
                  <a:lnTo>
                    <a:pt x="144" y="34"/>
                  </a:lnTo>
                  <a:lnTo>
                    <a:pt x="138" y="30"/>
                  </a:lnTo>
                  <a:lnTo>
                    <a:pt x="130" y="27"/>
                  </a:lnTo>
                  <a:lnTo>
                    <a:pt x="123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81" y="30"/>
                  </a:moveTo>
                  <a:lnTo>
                    <a:pt x="188" y="38"/>
                  </a:lnTo>
                  <a:lnTo>
                    <a:pt x="194" y="47"/>
                  </a:lnTo>
                  <a:lnTo>
                    <a:pt x="200" y="55"/>
                  </a:lnTo>
                  <a:lnTo>
                    <a:pt x="204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8" y="97"/>
                  </a:lnTo>
                  <a:lnTo>
                    <a:pt x="186" y="89"/>
                  </a:lnTo>
                  <a:lnTo>
                    <a:pt x="184" y="81"/>
                  </a:lnTo>
                  <a:lnTo>
                    <a:pt x="181" y="74"/>
                  </a:lnTo>
                  <a:lnTo>
                    <a:pt x="178" y="67"/>
                  </a:lnTo>
                  <a:lnTo>
                    <a:pt x="174" y="60"/>
                  </a:lnTo>
                  <a:lnTo>
                    <a:pt x="169" y="54"/>
                  </a:lnTo>
                  <a:lnTo>
                    <a:pt x="164" y="48"/>
                  </a:lnTo>
                  <a:lnTo>
                    <a:pt x="181" y="30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4" y="147"/>
                  </a:lnTo>
                  <a:lnTo>
                    <a:pt x="200" y="156"/>
                  </a:lnTo>
                  <a:lnTo>
                    <a:pt x="194" y="164"/>
                  </a:lnTo>
                  <a:lnTo>
                    <a:pt x="188" y="173"/>
                  </a:lnTo>
                  <a:lnTo>
                    <a:pt x="181" y="180"/>
                  </a:lnTo>
                  <a:lnTo>
                    <a:pt x="164" y="163"/>
                  </a:lnTo>
                  <a:lnTo>
                    <a:pt x="169" y="158"/>
                  </a:lnTo>
                  <a:lnTo>
                    <a:pt x="174" y="151"/>
                  </a:lnTo>
                  <a:lnTo>
                    <a:pt x="178" y="145"/>
                  </a:lnTo>
                  <a:lnTo>
                    <a:pt x="181" y="137"/>
                  </a:lnTo>
                  <a:lnTo>
                    <a:pt x="184" y="130"/>
                  </a:lnTo>
                  <a:lnTo>
                    <a:pt x="186" y="122"/>
                  </a:lnTo>
                  <a:lnTo>
                    <a:pt x="188" y="114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1" y="180"/>
                  </a:moveTo>
                  <a:lnTo>
                    <a:pt x="174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8" y="203"/>
                  </a:lnTo>
                  <a:lnTo>
                    <a:pt x="138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lnTo>
                    <a:pt x="114" y="187"/>
                  </a:lnTo>
                  <a:lnTo>
                    <a:pt x="123" y="186"/>
                  </a:lnTo>
                  <a:lnTo>
                    <a:pt x="130" y="184"/>
                  </a:lnTo>
                  <a:lnTo>
                    <a:pt x="138" y="180"/>
                  </a:lnTo>
                  <a:lnTo>
                    <a:pt x="144" y="177"/>
                  </a:lnTo>
                  <a:lnTo>
                    <a:pt x="152" y="173"/>
                  </a:lnTo>
                  <a:lnTo>
                    <a:pt x="157" y="169"/>
                  </a:lnTo>
                  <a:lnTo>
                    <a:pt x="164" y="163"/>
                  </a:lnTo>
                  <a:lnTo>
                    <a:pt x="181" y="180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95" y="211"/>
                  </a:lnTo>
                  <a:lnTo>
                    <a:pt x="85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6" y="199"/>
                  </a:lnTo>
                  <a:lnTo>
                    <a:pt x="47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8" y="187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31" y="180"/>
                  </a:moveTo>
                  <a:lnTo>
                    <a:pt x="25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5" y="137"/>
                  </a:lnTo>
                  <a:lnTo>
                    <a:pt x="2" y="126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5" y="106"/>
                  </a:ln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1" y="137"/>
                  </a:lnTo>
                  <a:lnTo>
                    <a:pt x="34" y="145"/>
                  </a:lnTo>
                  <a:lnTo>
                    <a:pt x="39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4"/>
                  </a:lnTo>
                  <a:lnTo>
                    <a:pt x="5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5" y="38"/>
                  </a:lnTo>
                  <a:lnTo>
                    <a:pt x="31" y="30"/>
                  </a:lnTo>
                  <a:lnTo>
                    <a:pt x="48" y="48"/>
                  </a:lnTo>
                  <a:lnTo>
                    <a:pt x="43" y="54"/>
                  </a:lnTo>
                  <a:lnTo>
                    <a:pt x="39" y="60"/>
                  </a:lnTo>
                  <a:lnTo>
                    <a:pt x="34" y="67"/>
                  </a:lnTo>
                  <a:lnTo>
                    <a:pt x="31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31" y="30"/>
                  </a:moveTo>
                  <a:lnTo>
                    <a:pt x="39" y="24"/>
                  </a:lnTo>
                  <a:lnTo>
                    <a:pt x="47" y="17"/>
                  </a:lnTo>
                  <a:lnTo>
                    <a:pt x="56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5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lnTo>
                    <a:pt x="98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8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close/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0" name="Freeform 847"/>
            <p:cNvSpPr>
              <a:spLocks/>
            </p:cNvSpPr>
            <p:nvPr/>
          </p:nvSpPr>
          <p:spPr bwMode="auto">
            <a:xfrm>
              <a:off x="2738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5 w 206"/>
                <a:gd name="T3" fmla="*/ 0 h 207"/>
                <a:gd name="T4" fmla="*/ 6 w 206"/>
                <a:gd name="T5" fmla="*/ 1 h 207"/>
                <a:gd name="T6" fmla="*/ 7 w 206"/>
                <a:gd name="T7" fmla="*/ 1 h 207"/>
                <a:gd name="T8" fmla="*/ 7 w 206"/>
                <a:gd name="T9" fmla="*/ 2 h 207"/>
                <a:gd name="T10" fmla="*/ 8 w 206"/>
                <a:gd name="T11" fmla="*/ 2 h 207"/>
                <a:gd name="T12" fmla="*/ 8 w 206"/>
                <a:gd name="T13" fmla="*/ 3 h 207"/>
                <a:gd name="T14" fmla="*/ 8 w 206"/>
                <a:gd name="T15" fmla="*/ 4 h 207"/>
                <a:gd name="T16" fmla="*/ 8 w 206"/>
                <a:gd name="T17" fmla="*/ 5 h 207"/>
                <a:gd name="T18" fmla="*/ 8 w 206"/>
                <a:gd name="T19" fmla="*/ 5 h 207"/>
                <a:gd name="T20" fmla="*/ 8 w 206"/>
                <a:gd name="T21" fmla="*/ 6 h 207"/>
                <a:gd name="T22" fmla="*/ 7 w 206"/>
                <a:gd name="T23" fmla="*/ 7 h 207"/>
                <a:gd name="T24" fmla="*/ 7 w 206"/>
                <a:gd name="T25" fmla="*/ 7 h 207"/>
                <a:gd name="T26" fmla="*/ 6 w 206"/>
                <a:gd name="T27" fmla="*/ 8 h 207"/>
                <a:gd name="T28" fmla="*/ 5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3 w 206"/>
                <a:gd name="T35" fmla="*/ 8 h 207"/>
                <a:gd name="T36" fmla="*/ 2 w 206"/>
                <a:gd name="T37" fmla="*/ 8 h 207"/>
                <a:gd name="T38" fmla="*/ 2 w 206"/>
                <a:gd name="T39" fmla="*/ 7 h 207"/>
                <a:gd name="T40" fmla="*/ 1 w 206"/>
                <a:gd name="T41" fmla="*/ 7 h 207"/>
                <a:gd name="T42" fmla="*/ 0 w 206"/>
                <a:gd name="T43" fmla="*/ 6 h 207"/>
                <a:gd name="T44" fmla="*/ 0 w 206"/>
                <a:gd name="T45" fmla="*/ 5 h 207"/>
                <a:gd name="T46" fmla="*/ 0 w 206"/>
                <a:gd name="T47" fmla="*/ 5 h 207"/>
                <a:gd name="T48" fmla="*/ 0 w 206"/>
                <a:gd name="T49" fmla="*/ 4 h 207"/>
                <a:gd name="T50" fmla="*/ 0 w 206"/>
                <a:gd name="T51" fmla="*/ 3 h 207"/>
                <a:gd name="T52" fmla="*/ 0 w 206"/>
                <a:gd name="T53" fmla="*/ 2 h 207"/>
                <a:gd name="T54" fmla="*/ 1 w 206"/>
                <a:gd name="T55" fmla="*/ 2 h 207"/>
                <a:gd name="T56" fmla="*/ 2 w 206"/>
                <a:gd name="T57" fmla="*/ 1 h 207"/>
                <a:gd name="T58" fmla="*/ 2 w 206"/>
                <a:gd name="T59" fmla="*/ 1 h 207"/>
                <a:gd name="T60" fmla="*/ 3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3" y="0"/>
                  </a:moveTo>
                  <a:lnTo>
                    <a:pt x="113" y="1"/>
                  </a:lnTo>
                  <a:lnTo>
                    <a:pt x="123" y="2"/>
                  </a:lnTo>
                  <a:lnTo>
                    <a:pt x="134" y="6"/>
                  </a:lnTo>
                  <a:lnTo>
                    <a:pt x="143" y="9"/>
                  </a:lnTo>
                  <a:lnTo>
                    <a:pt x="152" y="13"/>
                  </a:lnTo>
                  <a:lnTo>
                    <a:pt x="160" y="19"/>
                  </a:lnTo>
                  <a:lnTo>
                    <a:pt x="168" y="24"/>
                  </a:lnTo>
                  <a:lnTo>
                    <a:pt x="176" y="31"/>
                  </a:lnTo>
                  <a:lnTo>
                    <a:pt x="182" y="38"/>
                  </a:lnTo>
                  <a:lnTo>
                    <a:pt x="188" y="46"/>
                  </a:lnTo>
                  <a:lnTo>
                    <a:pt x="193" y="54"/>
                  </a:lnTo>
                  <a:lnTo>
                    <a:pt x="198" y="63"/>
                  </a:lnTo>
                  <a:lnTo>
                    <a:pt x="201" y="73"/>
                  </a:lnTo>
                  <a:lnTo>
                    <a:pt x="204" y="82"/>
                  </a:lnTo>
                  <a:lnTo>
                    <a:pt x="205" y="93"/>
                  </a:lnTo>
                  <a:lnTo>
                    <a:pt x="206" y="104"/>
                  </a:lnTo>
                  <a:lnTo>
                    <a:pt x="205" y="114"/>
                  </a:lnTo>
                  <a:lnTo>
                    <a:pt x="204" y="124"/>
                  </a:lnTo>
                  <a:lnTo>
                    <a:pt x="201" y="134"/>
                  </a:lnTo>
                  <a:lnTo>
                    <a:pt x="198" y="144"/>
                  </a:lnTo>
                  <a:lnTo>
                    <a:pt x="193" y="153"/>
                  </a:lnTo>
                  <a:lnTo>
                    <a:pt x="188" y="161"/>
                  </a:lnTo>
                  <a:lnTo>
                    <a:pt x="182" y="169"/>
                  </a:lnTo>
                  <a:lnTo>
                    <a:pt x="176" y="176"/>
                  </a:lnTo>
                  <a:lnTo>
                    <a:pt x="168" y="183"/>
                  </a:lnTo>
                  <a:lnTo>
                    <a:pt x="160" y="188"/>
                  </a:lnTo>
                  <a:lnTo>
                    <a:pt x="152" y="194"/>
                  </a:lnTo>
                  <a:lnTo>
                    <a:pt x="143" y="198"/>
                  </a:lnTo>
                  <a:lnTo>
                    <a:pt x="134" y="201"/>
                  </a:lnTo>
                  <a:lnTo>
                    <a:pt x="123" y="204"/>
                  </a:lnTo>
                  <a:lnTo>
                    <a:pt x="113" y="205"/>
                  </a:lnTo>
                  <a:lnTo>
                    <a:pt x="103" y="207"/>
                  </a:lnTo>
                  <a:lnTo>
                    <a:pt x="93" y="205"/>
                  </a:lnTo>
                  <a:lnTo>
                    <a:pt x="82" y="204"/>
                  </a:lnTo>
                  <a:lnTo>
                    <a:pt x="72" y="201"/>
                  </a:lnTo>
                  <a:lnTo>
                    <a:pt x="63" y="198"/>
                  </a:lnTo>
                  <a:lnTo>
                    <a:pt x="54" y="194"/>
                  </a:lnTo>
                  <a:lnTo>
                    <a:pt x="45" y="188"/>
                  </a:lnTo>
                  <a:lnTo>
                    <a:pt x="38" y="183"/>
                  </a:lnTo>
                  <a:lnTo>
                    <a:pt x="30" y="176"/>
                  </a:lnTo>
                  <a:lnTo>
                    <a:pt x="24" y="169"/>
                  </a:lnTo>
                  <a:lnTo>
                    <a:pt x="17" y="161"/>
                  </a:lnTo>
                  <a:lnTo>
                    <a:pt x="12" y="153"/>
                  </a:lnTo>
                  <a:lnTo>
                    <a:pt x="8" y="144"/>
                  </a:lnTo>
                  <a:lnTo>
                    <a:pt x="4" y="134"/>
                  </a:lnTo>
                  <a:lnTo>
                    <a:pt x="2" y="12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0" y="93"/>
                  </a:lnTo>
                  <a:lnTo>
                    <a:pt x="2" y="82"/>
                  </a:lnTo>
                  <a:lnTo>
                    <a:pt x="4" y="73"/>
                  </a:lnTo>
                  <a:lnTo>
                    <a:pt x="8" y="63"/>
                  </a:lnTo>
                  <a:lnTo>
                    <a:pt x="12" y="54"/>
                  </a:lnTo>
                  <a:lnTo>
                    <a:pt x="17" y="46"/>
                  </a:lnTo>
                  <a:lnTo>
                    <a:pt x="24" y="38"/>
                  </a:lnTo>
                  <a:lnTo>
                    <a:pt x="30" y="31"/>
                  </a:lnTo>
                  <a:lnTo>
                    <a:pt x="38" y="24"/>
                  </a:lnTo>
                  <a:lnTo>
                    <a:pt x="45" y="19"/>
                  </a:lnTo>
                  <a:lnTo>
                    <a:pt x="54" y="13"/>
                  </a:lnTo>
                  <a:lnTo>
                    <a:pt x="63" y="9"/>
                  </a:lnTo>
                  <a:lnTo>
                    <a:pt x="72" y="6"/>
                  </a:lnTo>
                  <a:lnTo>
                    <a:pt x="82" y="2"/>
                  </a:lnTo>
                  <a:lnTo>
                    <a:pt x="93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1" name="Freeform 848"/>
            <p:cNvSpPr>
              <a:spLocks noEditPoints="1"/>
            </p:cNvSpPr>
            <p:nvPr/>
          </p:nvSpPr>
          <p:spPr bwMode="auto">
            <a:xfrm>
              <a:off x="2734" y="1240"/>
              <a:ext cx="50" cy="48"/>
            </a:xfrm>
            <a:custGeom>
              <a:avLst/>
              <a:gdLst>
                <a:gd name="T0" fmla="*/ 5 w 230"/>
                <a:gd name="T1" fmla="*/ 1 h 230"/>
                <a:gd name="T2" fmla="*/ 6 w 230"/>
                <a:gd name="T3" fmla="*/ 0 h 230"/>
                <a:gd name="T4" fmla="*/ 7 w 230"/>
                <a:gd name="T5" fmla="*/ 1 h 230"/>
                <a:gd name="T6" fmla="*/ 7 w 230"/>
                <a:gd name="T7" fmla="*/ 2 h 230"/>
                <a:gd name="T8" fmla="*/ 6 w 230"/>
                <a:gd name="T9" fmla="*/ 1 h 230"/>
                <a:gd name="T10" fmla="*/ 5 w 230"/>
                <a:gd name="T11" fmla="*/ 0 h 230"/>
                <a:gd name="T12" fmla="*/ 9 w 230"/>
                <a:gd name="T13" fmla="*/ 2 h 230"/>
                <a:gd name="T14" fmla="*/ 9 w 230"/>
                <a:gd name="T15" fmla="*/ 4 h 230"/>
                <a:gd name="T16" fmla="*/ 8 w 230"/>
                <a:gd name="T17" fmla="*/ 4 h 230"/>
                <a:gd name="T18" fmla="*/ 8 w 230"/>
                <a:gd name="T19" fmla="*/ 3 h 230"/>
                <a:gd name="T20" fmla="*/ 9 w 230"/>
                <a:gd name="T21" fmla="*/ 5 h 230"/>
                <a:gd name="T22" fmla="*/ 9 w 230"/>
                <a:gd name="T23" fmla="*/ 5 h 230"/>
                <a:gd name="T24" fmla="*/ 8 w 230"/>
                <a:gd name="T25" fmla="*/ 5 h 230"/>
                <a:gd name="T26" fmla="*/ 9 w 230"/>
                <a:gd name="T27" fmla="*/ 6 h 230"/>
                <a:gd name="T28" fmla="*/ 8 w 230"/>
                <a:gd name="T29" fmla="*/ 7 h 230"/>
                <a:gd name="T30" fmla="*/ 7 w 230"/>
                <a:gd name="T31" fmla="*/ 7 h 230"/>
                <a:gd name="T32" fmla="*/ 8 w 230"/>
                <a:gd name="T33" fmla="*/ 6 h 230"/>
                <a:gd name="T34" fmla="*/ 9 w 230"/>
                <a:gd name="T35" fmla="*/ 5 h 230"/>
                <a:gd name="T36" fmla="*/ 7 w 230"/>
                <a:gd name="T37" fmla="*/ 9 h 230"/>
                <a:gd name="T38" fmla="*/ 5 w 230"/>
                <a:gd name="T39" fmla="*/ 9 h 230"/>
                <a:gd name="T40" fmla="*/ 5 w 230"/>
                <a:gd name="T41" fmla="*/ 8 h 230"/>
                <a:gd name="T42" fmla="*/ 7 w 230"/>
                <a:gd name="T43" fmla="*/ 8 h 230"/>
                <a:gd name="T44" fmla="*/ 5 w 230"/>
                <a:gd name="T45" fmla="*/ 9 h 230"/>
                <a:gd name="T46" fmla="*/ 5 w 230"/>
                <a:gd name="T47" fmla="*/ 9 h 230"/>
                <a:gd name="T48" fmla="*/ 5 w 230"/>
                <a:gd name="T49" fmla="*/ 8 h 230"/>
                <a:gd name="T50" fmla="*/ 4 w 230"/>
                <a:gd name="T51" fmla="*/ 9 h 230"/>
                <a:gd name="T52" fmla="*/ 2 w 230"/>
                <a:gd name="T53" fmla="*/ 8 h 230"/>
                <a:gd name="T54" fmla="*/ 2 w 230"/>
                <a:gd name="T55" fmla="*/ 7 h 230"/>
                <a:gd name="T56" fmla="*/ 4 w 230"/>
                <a:gd name="T57" fmla="*/ 8 h 230"/>
                <a:gd name="T58" fmla="*/ 5 w 230"/>
                <a:gd name="T59" fmla="*/ 9 h 230"/>
                <a:gd name="T60" fmla="*/ 1 w 230"/>
                <a:gd name="T61" fmla="*/ 7 h 230"/>
                <a:gd name="T62" fmla="*/ 0 w 230"/>
                <a:gd name="T63" fmla="*/ 5 h 230"/>
                <a:gd name="T64" fmla="*/ 1 w 230"/>
                <a:gd name="T65" fmla="*/ 5 h 230"/>
                <a:gd name="T66" fmla="*/ 2 w 230"/>
                <a:gd name="T67" fmla="*/ 7 h 230"/>
                <a:gd name="T68" fmla="*/ 0 w 230"/>
                <a:gd name="T69" fmla="*/ 5 h 230"/>
                <a:gd name="T70" fmla="*/ 0 w 230"/>
                <a:gd name="T71" fmla="*/ 5 h 230"/>
                <a:gd name="T72" fmla="*/ 1 w 230"/>
                <a:gd name="T73" fmla="*/ 5 h 230"/>
                <a:gd name="T74" fmla="*/ 0 w 230"/>
                <a:gd name="T75" fmla="*/ 4 h 230"/>
                <a:gd name="T76" fmla="*/ 1 w 230"/>
                <a:gd name="T77" fmla="*/ 2 h 230"/>
                <a:gd name="T78" fmla="*/ 2 w 230"/>
                <a:gd name="T79" fmla="*/ 2 h 230"/>
                <a:gd name="T80" fmla="*/ 1 w 230"/>
                <a:gd name="T81" fmla="*/ 4 h 230"/>
                <a:gd name="T82" fmla="*/ 0 w 230"/>
                <a:gd name="T83" fmla="*/ 5 h 230"/>
                <a:gd name="T84" fmla="*/ 2 w 230"/>
                <a:gd name="T85" fmla="*/ 1 h 230"/>
                <a:gd name="T86" fmla="*/ 4 w 230"/>
                <a:gd name="T87" fmla="*/ 0 h 230"/>
                <a:gd name="T88" fmla="*/ 4 w 230"/>
                <a:gd name="T89" fmla="*/ 1 h 230"/>
                <a:gd name="T90" fmla="*/ 3 w 230"/>
                <a:gd name="T91" fmla="*/ 2 h 230"/>
                <a:gd name="T92" fmla="*/ 5 w 230"/>
                <a:gd name="T93" fmla="*/ 0 h 230"/>
                <a:gd name="T94" fmla="*/ 5 w 230"/>
                <a:gd name="T95" fmla="*/ 0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15" y="0"/>
                  </a:move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2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97" y="34"/>
                  </a:moveTo>
                  <a:lnTo>
                    <a:pt x="203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lnTo>
                    <a:pt x="205" y="106"/>
                  </a:lnTo>
                  <a:lnTo>
                    <a:pt x="204" y="98"/>
                  </a:lnTo>
                  <a:lnTo>
                    <a:pt x="201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close/>
                  <a:moveTo>
                    <a:pt x="230" y="115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05" y="115"/>
                  </a:lnTo>
                  <a:lnTo>
                    <a:pt x="230" y="115"/>
                  </a:lnTo>
                  <a:close/>
                  <a:moveTo>
                    <a:pt x="230" y="116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230" y="116"/>
                  </a:move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3" y="188"/>
                  </a:lnTo>
                  <a:lnTo>
                    <a:pt x="197" y="197"/>
                  </a:lnTo>
                  <a:lnTo>
                    <a:pt x="179" y="180"/>
                  </a:ln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1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197" y="197"/>
                  </a:move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5" y="230"/>
                  </a:lnTo>
                  <a:lnTo>
                    <a:pt x="115" y="207"/>
                  </a:lnTo>
                  <a:lnTo>
                    <a:pt x="124" y="206"/>
                  </a:lnTo>
                  <a:lnTo>
                    <a:pt x="133" y="205"/>
                  </a:lnTo>
                  <a:lnTo>
                    <a:pt x="142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59" y="216"/>
                  </a:lnTo>
                  <a:lnTo>
                    <a:pt x="51" y="211"/>
                  </a:lnTo>
                  <a:lnTo>
                    <a:pt x="41" y="205"/>
                  </a:lnTo>
                  <a:lnTo>
                    <a:pt x="34" y="197"/>
                  </a:lnTo>
                  <a:lnTo>
                    <a:pt x="51" y="180"/>
                  </a:ln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8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34" y="197"/>
                  </a:moveTo>
                  <a:lnTo>
                    <a:pt x="26" y="188"/>
                  </a:lnTo>
                  <a:lnTo>
                    <a:pt x="20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5" y="158"/>
                  </a:lnTo>
                  <a:lnTo>
                    <a:pt x="40" y="166"/>
                  </a:lnTo>
                  <a:lnTo>
                    <a:pt x="44" y="173"/>
                  </a:lnTo>
                  <a:lnTo>
                    <a:pt x="51" y="180"/>
                  </a:lnTo>
                  <a:lnTo>
                    <a:pt x="34" y="197"/>
                  </a:lnTo>
                  <a:close/>
                  <a:moveTo>
                    <a:pt x="0" y="116"/>
                  </a:moveTo>
                  <a:lnTo>
                    <a:pt x="0" y="116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6"/>
                  </a:moveTo>
                  <a:lnTo>
                    <a:pt x="0" y="115"/>
                  </a:lnTo>
                  <a:lnTo>
                    <a:pt x="24" y="115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5"/>
                  </a:move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20" y="51"/>
                  </a:lnTo>
                  <a:lnTo>
                    <a:pt x="26" y="43"/>
                  </a:lnTo>
                  <a:lnTo>
                    <a:pt x="34" y="34"/>
                  </a:lnTo>
                  <a:lnTo>
                    <a:pt x="51" y="51"/>
                  </a:lnTo>
                  <a:lnTo>
                    <a:pt x="44" y="58"/>
                  </a:lnTo>
                  <a:lnTo>
                    <a:pt x="40" y="65"/>
                  </a:lnTo>
                  <a:lnTo>
                    <a:pt x="35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close/>
                  <a:moveTo>
                    <a:pt x="34" y="34"/>
                  </a:moveTo>
                  <a:lnTo>
                    <a:pt x="41" y="26"/>
                  </a:lnTo>
                  <a:lnTo>
                    <a:pt x="51" y="20"/>
                  </a:lnTo>
                  <a:lnTo>
                    <a:pt x="59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5" y="0"/>
                  </a:lnTo>
                  <a:lnTo>
                    <a:pt x="115" y="24"/>
                  </a:lnTo>
                  <a:lnTo>
                    <a:pt x="106" y="25"/>
                  </a:lnTo>
                  <a:lnTo>
                    <a:pt x="96" y="26"/>
                  </a:lnTo>
                  <a:lnTo>
                    <a:pt x="88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4" y="34"/>
                  </a:lnTo>
                  <a:close/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2" name="Freeform 849"/>
            <p:cNvSpPr>
              <a:spLocks/>
            </p:cNvSpPr>
            <p:nvPr/>
          </p:nvSpPr>
          <p:spPr bwMode="auto">
            <a:xfrm>
              <a:off x="2905" y="1248"/>
              <a:ext cx="39" cy="37"/>
            </a:xfrm>
            <a:custGeom>
              <a:avLst/>
              <a:gdLst>
                <a:gd name="T0" fmla="*/ 3 w 188"/>
                <a:gd name="T1" fmla="*/ 0 h 187"/>
                <a:gd name="T2" fmla="*/ 3 w 188"/>
                <a:gd name="T3" fmla="*/ 0 h 187"/>
                <a:gd name="T4" fmla="*/ 2 w 188"/>
                <a:gd name="T5" fmla="*/ 0 h 187"/>
                <a:gd name="T6" fmla="*/ 1 w 188"/>
                <a:gd name="T7" fmla="*/ 1 h 187"/>
                <a:gd name="T8" fmla="*/ 1 w 188"/>
                <a:gd name="T9" fmla="*/ 1 h 187"/>
                <a:gd name="T10" fmla="*/ 0 w 188"/>
                <a:gd name="T11" fmla="*/ 2 h 187"/>
                <a:gd name="T12" fmla="*/ 0 w 188"/>
                <a:gd name="T13" fmla="*/ 3 h 187"/>
                <a:gd name="T14" fmla="*/ 0 w 188"/>
                <a:gd name="T15" fmla="*/ 3 h 187"/>
                <a:gd name="T16" fmla="*/ 0 w 188"/>
                <a:gd name="T17" fmla="*/ 4 h 187"/>
                <a:gd name="T18" fmla="*/ 0 w 188"/>
                <a:gd name="T19" fmla="*/ 5 h 187"/>
                <a:gd name="T20" fmla="*/ 0 w 188"/>
                <a:gd name="T21" fmla="*/ 5 h 187"/>
                <a:gd name="T22" fmla="*/ 1 w 188"/>
                <a:gd name="T23" fmla="*/ 6 h 187"/>
                <a:gd name="T24" fmla="*/ 1 w 188"/>
                <a:gd name="T25" fmla="*/ 7 h 187"/>
                <a:gd name="T26" fmla="*/ 2 w 188"/>
                <a:gd name="T27" fmla="*/ 7 h 187"/>
                <a:gd name="T28" fmla="*/ 3 w 188"/>
                <a:gd name="T29" fmla="*/ 7 h 187"/>
                <a:gd name="T30" fmla="*/ 3 w 188"/>
                <a:gd name="T31" fmla="*/ 7 h 187"/>
                <a:gd name="T32" fmla="*/ 4 w 188"/>
                <a:gd name="T33" fmla="*/ 7 h 187"/>
                <a:gd name="T34" fmla="*/ 5 w 188"/>
                <a:gd name="T35" fmla="*/ 7 h 187"/>
                <a:gd name="T36" fmla="*/ 6 w 188"/>
                <a:gd name="T37" fmla="*/ 7 h 187"/>
                <a:gd name="T38" fmla="*/ 6 w 188"/>
                <a:gd name="T39" fmla="*/ 7 h 187"/>
                <a:gd name="T40" fmla="*/ 7 w 188"/>
                <a:gd name="T41" fmla="*/ 6 h 187"/>
                <a:gd name="T42" fmla="*/ 7 w 188"/>
                <a:gd name="T43" fmla="*/ 5 h 187"/>
                <a:gd name="T44" fmla="*/ 7 w 188"/>
                <a:gd name="T45" fmla="*/ 5 h 187"/>
                <a:gd name="T46" fmla="*/ 8 w 188"/>
                <a:gd name="T47" fmla="*/ 4 h 187"/>
                <a:gd name="T48" fmla="*/ 8 w 188"/>
                <a:gd name="T49" fmla="*/ 3 h 187"/>
                <a:gd name="T50" fmla="*/ 7 w 188"/>
                <a:gd name="T51" fmla="*/ 3 h 187"/>
                <a:gd name="T52" fmla="*/ 7 w 188"/>
                <a:gd name="T53" fmla="*/ 2 h 187"/>
                <a:gd name="T54" fmla="*/ 7 w 188"/>
                <a:gd name="T55" fmla="*/ 1 h 187"/>
                <a:gd name="T56" fmla="*/ 6 w 188"/>
                <a:gd name="T57" fmla="*/ 1 h 187"/>
                <a:gd name="T58" fmla="*/ 6 w 188"/>
                <a:gd name="T59" fmla="*/ 0 h 187"/>
                <a:gd name="T60" fmla="*/ 5 w 188"/>
                <a:gd name="T61" fmla="*/ 0 h 187"/>
                <a:gd name="T62" fmla="*/ 4 w 188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7"/>
                <a:gd name="T98" fmla="*/ 188 w 188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7">
                  <a:moveTo>
                    <a:pt x="94" y="0"/>
                  </a:moveTo>
                  <a:lnTo>
                    <a:pt x="84" y="0"/>
                  </a:lnTo>
                  <a:lnTo>
                    <a:pt x="75" y="2"/>
                  </a:lnTo>
                  <a:lnTo>
                    <a:pt x="66" y="4"/>
                  </a:lnTo>
                  <a:lnTo>
                    <a:pt x="57" y="8"/>
                  </a:lnTo>
                  <a:lnTo>
                    <a:pt x="49" y="11"/>
                  </a:lnTo>
                  <a:lnTo>
                    <a:pt x="42" y="16"/>
                  </a:lnTo>
                  <a:lnTo>
                    <a:pt x="34" y="22"/>
                  </a:lnTo>
                  <a:lnTo>
                    <a:pt x="28" y="27"/>
                  </a:lnTo>
                  <a:lnTo>
                    <a:pt x="21" y="33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7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3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7" y="130"/>
                  </a:lnTo>
                  <a:lnTo>
                    <a:pt x="12" y="138"/>
                  </a:lnTo>
                  <a:lnTo>
                    <a:pt x="16" y="146"/>
                  </a:lnTo>
                  <a:lnTo>
                    <a:pt x="21" y="153"/>
                  </a:lnTo>
                  <a:lnTo>
                    <a:pt x="28" y="160"/>
                  </a:lnTo>
                  <a:lnTo>
                    <a:pt x="34" y="166"/>
                  </a:lnTo>
                  <a:lnTo>
                    <a:pt x="42" y="172"/>
                  </a:lnTo>
                  <a:lnTo>
                    <a:pt x="49" y="176"/>
                  </a:lnTo>
                  <a:lnTo>
                    <a:pt x="57" y="180"/>
                  </a:lnTo>
                  <a:lnTo>
                    <a:pt x="66" y="184"/>
                  </a:lnTo>
                  <a:lnTo>
                    <a:pt x="75" y="186"/>
                  </a:lnTo>
                  <a:lnTo>
                    <a:pt x="84" y="187"/>
                  </a:lnTo>
                  <a:lnTo>
                    <a:pt x="94" y="187"/>
                  </a:lnTo>
                  <a:lnTo>
                    <a:pt x="103" y="187"/>
                  </a:lnTo>
                  <a:lnTo>
                    <a:pt x="112" y="186"/>
                  </a:lnTo>
                  <a:lnTo>
                    <a:pt x="122" y="184"/>
                  </a:lnTo>
                  <a:lnTo>
                    <a:pt x="130" y="180"/>
                  </a:lnTo>
                  <a:lnTo>
                    <a:pt x="138" y="176"/>
                  </a:lnTo>
                  <a:lnTo>
                    <a:pt x="147" y="172"/>
                  </a:lnTo>
                  <a:lnTo>
                    <a:pt x="153" y="166"/>
                  </a:lnTo>
                  <a:lnTo>
                    <a:pt x="159" y="160"/>
                  </a:lnTo>
                  <a:lnTo>
                    <a:pt x="166" y="153"/>
                  </a:lnTo>
                  <a:lnTo>
                    <a:pt x="171" y="146"/>
                  </a:lnTo>
                  <a:lnTo>
                    <a:pt x="176" y="138"/>
                  </a:lnTo>
                  <a:lnTo>
                    <a:pt x="180" y="130"/>
                  </a:lnTo>
                  <a:lnTo>
                    <a:pt x="183" y="121"/>
                  </a:lnTo>
                  <a:lnTo>
                    <a:pt x="185" y="112"/>
                  </a:lnTo>
                  <a:lnTo>
                    <a:pt x="186" y="103"/>
                  </a:lnTo>
                  <a:lnTo>
                    <a:pt x="188" y="94"/>
                  </a:lnTo>
                  <a:lnTo>
                    <a:pt x="186" y="84"/>
                  </a:lnTo>
                  <a:lnTo>
                    <a:pt x="185" y="75"/>
                  </a:lnTo>
                  <a:lnTo>
                    <a:pt x="183" y="66"/>
                  </a:lnTo>
                  <a:lnTo>
                    <a:pt x="180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6" y="33"/>
                  </a:lnTo>
                  <a:lnTo>
                    <a:pt x="159" y="27"/>
                  </a:lnTo>
                  <a:lnTo>
                    <a:pt x="153" y="22"/>
                  </a:lnTo>
                  <a:lnTo>
                    <a:pt x="147" y="16"/>
                  </a:lnTo>
                  <a:lnTo>
                    <a:pt x="138" y="11"/>
                  </a:lnTo>
                  <a:lnTo>
                    <a:pt x="130" y="8"/>
                  </a:lnTo>
                  <a:lnTo>
                    <a:pt x="122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3" name="Freeform 850"/>
            <p:cNvSpPr>
              <a:spLocks noEditPoints="1"/>
            </p:cNvSpPr>
            <p:nvPr/>
          </p:nvSpPr>
          <p:spPr bwMode="auto">
            <a:xfrm>
              <a:off x="2901" y="1248"/>
              <a:ext cx="39" cy="41"/>
            </a:xfrm>
            <a:custGeom>
              <a:avLst/>
              <a:gdLst>
                <a:gd name="T0" fmla="*/ 4 w 211"/>
                <a:gd name="T1" fmla="*/ 0 h 212"/>
                <a:gd name="T2" fmla="*/ 4 w 211"/>
                <a:gd name="T3" fmla="*/ 1 h 212"/>
                <a:gd name="T4" fmla="*/ 2 w 211"/>
                <a:gd name="T5" fmla="*/ 2 h 212"/>
                <a:gd name="T6" fmla="*/ 2 w 211"/>
                <a:gd name="T7" fmla="*/ 1 h 212"/>
                <a:gd name="T8" fmla="*/ 3 w 211"/>
                <a:gd name="T9" fmla="*/ 0 h 212"/>
                <a:gd name="T10" fmla="*/ 4 w 211"/>
                <a:gd name="T11" fmla="*/ 1 h 212"/>
                <a:gd name="T12" fmla="*/ 1 w 211"/>
                <a:gd name="T13" fmla="*/ 3 h 212"/>
                <a:gd name="T14" fmla="*/ 1 w 211"/>
                <a:gd name="T15" fmla="*/ 4 h 212"/>
                <a:gd name="T16" fmla="*/ 0 w 211"/>
                <a:gd name="T17" fmla="*/ 3 h 212"/>
                <a:gd name="T18" fmla="*/ 1 w 211"/>
                <a:gd name="T19" fmla="*/ 2 h 212"/>
                <a:gd name="T20" fmla="*/ 1 w 211"/>
                <a:gd name="T21" fmla="*/ 4 h 212"/>
                <a:gd name="T22" fmla="*/ 1 w 211"/>
                <a:gd name="T23" fmla="*/ 4 h 212"/>
                <a:gd name="T24" fmla="*/ 0 w 211"/>
                <a:gd name="T25" fmla="*/ 4 h 212"/>
                <a:gd name="T26" fmla="*/ 1 w 211"/>
                <a:gd name="T27" fmla="*/ 5 h 212"/>
                <a:gd name="T28" fmla="*/ 2 w 211"/>
                <a:gd name="T29" fmla="*/ 6 h 212"/>
                <a:gd name="T30" fmla="*/ 1 w 211"/>
                <a:gd name="T31" fmla="*/ 7 h 212"/>
                <a:gd name="T32" fmla="*/ 0 w 211"/>
                <a:gd name="T33" fmla="*/ 5 h 212"/>
                <a:gd name="T34" fmla="*/ 1 w 211"/>
                <a:gd name="T35" fmla="*/ 4 h 212"/>
                <a:gd name="T36" fmla="*/ 3 w 211"/>
                <a:gd name="T37" fmla="*/ 7 h 212"/>
                <a:gd name="T38" fmla="*/ 4 w 211"/>
                <a:gd name="T39" fmla="*/ 7 h 212"/>
                <a:gd name="T40" fmla="*/ 3 w 211"/>
                <a:gd name="T41" fmla="*/ 8 h 212"/>
                <a:gd name="T42" fmla="*/ 2 w 211"/>
                <a:gd name="T43" fmla="*/ 8 h 212"/>
                <a:gd name="T44" fmla="*/ 4 w 211"/>
                <a:gd name="T45" fmla="*/ 7 h 212"/>
                <a:gd name="T46" fmla="*/ 4 w 211"/>
                <a:gd name="T47" fmla="*/ 7 h 212"/>
                <a:gd name="T48" fmla="*/ 4 w 211"/>
                <a:gd name="T49" fmla="*/ 8 h 212"/>
                <a:gd name="T50" fmla="*/ 5 w 211"/>
                <a:gd name="T51" fmla="*/ 7 h 212"/>
                <a:gd name="T52" fmla="*/ 6 w 211"/>
                <a:gd name="T53" fmla="*/ 7 h 212"/>
                <a:gd name="T54" fmla="*/ 7 w 211"/>
                <a:gd name="T55" fmla="*/ 7 h 212"/>
                <a:gd name="T56" fmla="*/ 5 w 211"/>
                <a:gd name="T57" fmla="*/ 8 h 212"/>
                <a:gd name="T58" fmla="*/ 4 w 211"/>
                <a:gd name="T59" fmla="*/ 7 h 212"/>
                <a:gd name="T60" fmla="*/ 7 w 211"/>
                <a:gd name="T61" fmla="*/ 6 h 212"/>
                <a:gd name="T62" fmla="*/ 7 w 211"/>
                <a:gd name="T63" fmla="*/ 5 h 212"/>
                <a:gd name="T64" fmla="*/ 8 w 211"/>
                <a:gd name="T65" fmla="*/ 5 h 212"/>
                <a:gd name="T66" fmla="*/ 8 w 211"/>
                <a:gd name="T67" fmla="*/ 6 h 212"/>
                <a:gd name="T68" fmla="*/ 7 w 211"/>
                <a:gd name="T69" fmla="*/ 4 h 212"/>
                <a:gd name="T70" fmla="*/ 7 w 211"/>
                <a:gd name="T71" fmla="*/ 4 h 212"/>
                <a:gd name="T72" fmla="*/ 8 w 211"/>
                <a:gd name="T73" fmla="*/ 4 h 212"/>
                <a:gd name="T74" fmla="*/ 7 w 211"/>
                <a:gd name="T75" fmla="*/ 4 h 212"/>
                <a:gd name="T76" fmla="*/ 7 w 211"/>
                <a:gd name="T77" fmla="*/ 2 h 212"/>
                <a:gd name="T78" fmla="*/ 7 w 211"/>
                <a:gd name="T79" fmla="*/ 2 h 212"/>
                <a:gd name="T80" fmla="*/ 8 w 211"/>
                <a:gd name="T81" fmla="*/ 3 h 212"/>
                <a:gd name="T82" fmla="*/ 7 w 211"/>
                <a:gd name="T83" fmla="*/ 4 h 212"/>
                <a:gd name="T84" fmla="*/ 6 w 211"/>
                <a:gd name="T85" fmla="*/ 1 h 212"/>
                <a:gd name="T86" fmla="*/ 5 w 211"/>
                <a:gd name="T87" fmla="*/ 1 h 212"/>
                <a:gd name="T88" fmla="*/ 5 w 211"/>
                <a:gd name="T89" fmla="*/ 0 h 212"/>
                <a:gd name="T90" fmla="*/ 7 w 211"/>
                <a:gd name="T91" fmla="*/ 1 h 212"/>
                <a:gd name="T92" fmla="*/ 4 w 211"/>
                <a:gd name="T93" fmla="*/ 1 h 212"/>
                <a:gd name="T94" fmla="*/ 4 w 211"/>
                <a:gd name="T95" fmla="*/ 1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106" y="24"/>
                  </a:moveTo>
                  <a:lnTo>
                    <a:pt x="97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lnTo>
                    <a:pt x="39" y="24"/>
                  </a:lnTo>
                  <a:lnTo>
                    <a:pt x="46" y="17"/>
                  </a:lnTo>
                  <a:lnTo>
                    <a:pt x="55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4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48" y="48"/>
                  </a:moveTo>
                  <a:lnTo>
                    <a:pt x="43" y="54"/>
                  </a:lnTo>
                  <a:lnTo>
                    <a:pt x="38" y="60"/>
                  </a:lnTo>
                  <a:lnTo>
                    <a:pt x="34" y="67"/>
                  </a:lnTo>
                  <a:lnTo>
                    <a:pt x="30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2" y="84"/>
                  </a:lnTo>
                  <a:lnTo>
                    <a:pt x="4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4" y="38"/>
                  </a:lnTo>
                  <a:lnTo>
                    <a:pt x="31" y="30"/>
                  </a:lnTo>
                  <a:lnTo>
                    <a:pt x="48" y="48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0" y="137"/>
                  </a:lnTo>
                  <a:lnTo>
                    <a:pt x="34" y="145"/>
                  </a:lnTo>
                  <a:lnTo>
                    <a:pt x="38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lnTo>
                    <a:pt x="24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4" y="137"/>
                  </a:lnTo>
                  <a:lnTo>
                    <a:pt x="2" y="126"/>
                  </a:lnTo>
                  <a:lnTo>
                    <a:pt x="0" y="117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48" y="163"/>
                  </a:move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6" y="187"/>
                  </a:lnTo>
                  <a:lnTo>
                    <a:pt x="106" y="212"/>
                  </a:lnTo>
                  <a:lnTo>
                    <a:pt x="95" y="211"/>
                  </a:lnTo>
                  <a:lnTo>
                    <a:pt x="84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5" y="199"/>
                  </a:lnTo>
                  <a:lnTo>
                    <a:pt x="46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0"/>
                  </a:lnTo>
                  <a:lnTo>
                    <a:pt x="144" y="177"/>
                  </a:lnTo>
                  <a:lnTo>
                    <a:pt x="151" y="173"/>
                  </a:lnTo>
                  <a:lnTo>
                    <a:pt x="157" y="169"/>
                  </a:lnTo>
                  <a:lnTo>
                    <a:pt x="163" y="163"/>
                  </a:lnTo>
                  <a:lnTo>
                    <a:pt x="180" y="180"/>
                  </a:lnTo>
                  <a:lnTo>
                    <a:pt x="173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7" y="203"/>
                  </a:lnTo>
                  <a:lnTo>
                    <a:pt x="137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63" y="163"/>
                  </a:moveTo>
                  <a:lnTo>
                    <a:pt x="168" y="158"/>
                  </a:lnTo>
                  <a:lnTo>
                    <a:pt x="174" y="151"/>
                  </a:lnTo>
                  <a:lnTo>
                    <a:pt x="177" y="145"/>
                  </a:lnTo>
                  <a:lnTo>
                    <a:pt x="181" y="137"/>
                  </a:lnTo>
                  <a:lnTo>
                    <a:pt x="183" y="130"/>
                  </a:lnTo>
                  <a:lnTo>
                    <a:pt x="186" y="122"/>
                  </a:lnTo>
                  <a:lnTo>
                    <a:pt x="187" y="114"/>
                  </a:lnTo>
                  <a:lnTo>
                    <a:pt x="188" y="106"/>
                  </a:lnTo>
                  <a:lnTo>
                    <a:pt x="211" y="106"/>
                  </a:ln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3" y="147"/>
                  </a:lnTo>
                  <a:lnTo>
                    <a:pt x="198" y="156"/>
                  </a:lnTo>
                  <a:lnTo>
                    <a:pt x="193" y="164"/>
                  </a:lnTo>
                  <a:lnTo>
                    <a:pt x="188" y="173"/>
                  </a:lnTo>
                  <a:lnTo>
                    <a:pt x="180" y="180"/>
                  </a:lnTo>
                  <a:lnTo>
                    <a:pt x="163" y="163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7" y="97"/>
                  </a:lnTo>
                  <a:lnTo>
                    <a:pt x="186" y="89"/>
                  </a:lnTo>
                  <a:lnTo>
                    <a:pt x="183" y="81"/>
                  </a:lnTo>
                  <a:lnTo>
                    <a:pt x="181" y="74"/>
                  </a:lnTo>
                  <a:lnTo>
                    <a:pt x="177" y="67"/>
                  </a:lnTo>
                  <a:lnTo>
                    <a:pt x="174" y="60"/>
                  </a:lnTo>
                  <a:lnTo>
                    <a:pt x="168" y="54"/>
                  </a:lnTo>
                  <a:lnTo>
                    <a:pt x="163" y="48"/>
                  </a:lnTo>
                  <a:lnTo>
                    <a:pt x="180" y="30"/>
                  </a:lnTo>
                  <a:lnTo>
                    <a:pt x="188" y="38"/>
                  </a:lnTo>
                  <a:lnTo>
                    <a:pt x="193" y="47"/>
                  </a:lnTo>
                  <a:lnTo>
                    <a:pt x="198" y="55"/>
                  </a:lnTo>
                  <a:lnTo>
                    <a:pt x="203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63" y="48"/>
                  </a:moveTo>
                  <a:lnTo>
                    <a:pt x="157" y="42"/>
                  </a:lnTo>
                  <a:lnTo>
                    <a:pt x="151" y="38"/>
                  </a:lnTo>
                  <a:lnTo>
                    <a:pt x="144" y="34"/>
                  </a:lnTo>
                  <a:lnTo>
                    <a:pt x="137" y="30"/>
                  </a:lnTo>
                  <a:lnTo>
                    <a:pt x="129" y="27"/>
                  </a:lnTo>
                  <a:lnTo>
                    <a:pt x="122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lnTo>
                    <a:pt x="116" y="0"/>
                  </a:lnTo>
                  <a:lnTo>
                    <a:pt x="127" y="2"/>
                  </a:lnTo>
                  <a:lnTo>
                    <a:pt x="137" y="4"/>
                  </a:lnTo>
                  <a:lnTo>
                    <a:pt x="147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3" y="24"/>
                  </a:lnTo>
                  <a:lnTo>
                    <a:pt x="180" y="30"/>
                  </a:lnTo>
                  <a:lnTo>
                    <a:pt x="163" y="48"/>
                  </a:lnTo>
                  <a:close/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4" name="Freeform 851"/>
            <p:cNvSpPr>
              <a:spLocks/>
            </p:cNvSpPr>
            <p:nvPr/>
          </p:nvSpPr>
          <p:spPr bwMode="auto">
            <a:xfrm>
              <a:off x="2940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3 w 206"/>
                <a:gd name="T3" fmla="*/ 0 h 207"/>
                <a:gd name="T4" fmla="*/ 2 w 206"/>
                <a:gd name="T5" fmla="*/ 1 h 207"/>
                <a:gd name="T6" fmla="*/ 2 w 206"/>
                <a:gd name="T7" fmla="*/ 1 h 207"/>
                <a:gd name="T8" fmla="*/ 1 w 206"/>
                <a:gd name="T9" fmla="*/ 2 h 207"/>
                <a:gd name="T10" fmla="*/ 1 w 206"/>
                <a:gd name="T11" fmla="*/ 2 h 207"/>
                <a:gd name="T12" fmla="*/ 0 w 206"/>
                <a:gd name="T13" fmla="*/ 3 h 207"/>
                <a:gd name="T14" fmla="*/ 0 w 206"/>
                <a:gd name="T15" fmla="*/ 4 h 207"/>
                <a:gd name="T16" fmla="*/ 0 w 206"/>
                <a:gd name="T17" fmla="*/ 5 h 207"/>
                <a:gd name="T18" fmla="*/ 0 w 206"/>
                <a:gd name="T19" fmla="*/ 5 h 207"/>
                <a:gd name="T20" fmla="*/ 1 w 206"/>
                <a:gd name="T21" fmla="*/ 6 h 207"/>
                <a:gd name="T22" fmla="*/ 1 w 206"/>
                <a:gd name="T23" fmla="*/ 7 h 207"/>
                <a:gd name="T24" fmla="*/ 2 w 206"/>
                <a:gd name="T25" fmla="*/ 7 h 207"/>
                <a:gd name="T26" fmla="*/ 2 w 206"/>
                <a:gd name="T27" fmla="*/ 8 h 207"/>
                <a:gd name="T28" fmla="*/ 3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5 w 206"/>
                <a:gd name="T35" fmla="*/ 8 h 207"/>
                <a:gd name="T36" fmla="*/ 6 w 206"/>
                <a:gd name="T37" fmla="*/ 8 h 207"/>
                <a:gd name="T38" fmla="*/ 7 w 206"/>
                <a:gd name="T39" fmla="*/ 7 h 207"/>
                <a:gd name="T40" fmla="*/ 7 w 206"/>
                <a:gd name="T41" fmla="*/ 7 h 207"/>
                <a:gd name="T42" fmla="*/ 8 w 206"/>
                <a:gd name="T43" fmla="*/ 6 h 207"/>
                <a:gd name="T44" fmla="*/ 8 w 206"/>
                <a:gd name="T45" fmla="*/ 5 h 207"/>
                <a:gd name="T46" fmla="*/ 8 w 206"/>
                <a:gd name="T47" fmla="*/ 5 h 207"/>
                <a:gd name="T48" fmla="*/ 8 w 206"/>
                <a:gd name="T49" fmla="*/ 4 h 207"/>
                <a:gd name="T50" fmla="*/ 8 w 206"/>
                <a:gd name="T51" fmla="*/ 3 h 207"/>
                <a:gd name="T52" fmla="*/ 8 w 206"/>
                <a:gd name="T53" fmla="*/ 2 h 207"/>
                <a:gd name="T54" fmla="*/ 7 w 206"/>
                <a:gd name="T55" fmla="*/ 2 h 207"/>
                <a:gd name="T56" fmla="*/ 7 w 206"/>
                <a:gd name="T57" fmla="*/ 1 h 207"/>
                <a:gd name="T58" fmla="*/ 6 w 206"/>
                <a:gd name="T59" fmla="*/ 1 h 207"/>
                <a:gd name="T60" fmla="*/ 5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2" y="0"/>
                  </a:moveTo>
                  <a:lnTo>
                    <a:pt x="93" y="1"/>
                  </a:lnTo>
                  <a:lnTo>
                    <a:pt x="82" y="2"/>
                  </a:lnTo>
                  <a:lnTo>
                    <a:pt x="72" y="6"/>
                  </a:lnTo>
                  <a:lnTo>
                    <a:pt x="62" y="9"/>
                  </a:lnTo>
                  <a:lnTo>
                    <a:pt x="54" y="13"/>
                  </a:lnTo>
                  <a:lnTo>
                    <a:pt x="45" y="19"/>
                  </a:lnTo>
                  <a:lnTo>
                    <a:pt x="38" y="24"/>
                  </a:lnTo>
                  <a:lnTo>
                    <a:pt x="30" y="31"/>
                  </a:lnTo>
                  <a:lnTo>
                    <a:pt x="24" y="38"/>
                  </a:lnTo>
                  <a:lnTo>
                    <a:pt x="17" y="46"/>
                  </a:lnTo>
                  <a:lnTo>
                    <a:pt x="13" y="54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2" y="82"/>
                  </a:lnTo>
                  <a:lnTo>
                    <a:pt x="1" y="93"/>
                  </a:lnTo>
                  <a:lnTo>
                    <a:pt x="0" y="104"/>
                  </a:lnTo>
                  <a:lnTo>
                    <a:pt x="1" y="114"/>
                  </a:lnTo>
                  <a:lnTo>
                    <a:pt x="2" y="124"/>
                  </a:lnTo>
                  <a:lnTo>
                    <a:pt x="4" y="134"/>
                  </a:lnTo>
                  <a:lnTo>
                    <a:pt x="8" y="144"/>
                  </a:lnTo>
                  <a:lnTo>
                    <a:pt x="13" y="153"/>
                  </a:lnTo>
                  <a:lnTo>
                    <a:pt x="17" y="161"/>
                  </a:lnTo>
                  <a:lnTo>
                    <a:pt x="24" y="169"/>
                  </a:lnTo>
                  <a:lnTo>
                    <a:pt x="30" y="176"/>
                  </a:lnTo>
                  <a:lnTo>
                    <a:pt x="38" y="183"/>
                  </a:lnTo>
                  <a:lnTo>
                    <a:pt x="45" y="188"/>
                  </a:lnTo>
                  <a:lnTo>
                    <a:pt x="54" y="194"/>
                  </a:lnTo>
                  <a:lnTo>
                    <a:pt x="62" y="198"/>
                  </a:lnTo>
                  <a:lnTo>
                    <a:pt x="72" y="201"/>
                  </a:lnTo>
                  <a:lnTo>
                    <a:pt x="82" y="204"/>
                  </a:lnTo>
                  <a:lnTo>
                    <a:pt x="93" y="205"/>
                  </a:lnTo>
                  <a:lnTo>
                    <a:pt x="102" y="207"/>
                  </a:lnTo>
                  <a:lnTo>
                    <a:pt x="113" y="205"/>
                  </a:lnTo>
                  <a:lnTo>
                    <a:pt x="123" y="204"/>
                  </a:lnTo>
                  <a:lnTo>
                    <a:pt x="134" y="201"/>
                  </a:lnTo>
                  <a:lnTo>
                    <a:pt x="142" y="198"/>
                  </a:lnTo>
                  <a:lnTo>
                    <a:pt x="152" y="194"/>
                  </a:lnTo>
                  <a:lnTo>
                    <a:pt x="161" y="188"/>
                  </a:lnTo>
                  <a:lnTo>
                    <a:pt x="168" y="183"/>
                  </a:lnTo>
                  <a:lnTo>
                    <a:pt x="176" y="176"/>
                  </a:lnTo>
                  <a:lnTo>
                    <a:pt x="182" y="169"/>
                  </a:lnTo>
                  <a:lnTo>
                    <a:pt x="188" y="161"/>
                  </a:lnTo>
                  <a:lnTo>
                    <a:pt x="193" y="153"/>
                  </a:lnTo>
                  <a:lnTo>
                    <a:pt x="197" y="144"/>
                  </a:lnTo>
                  <a:lnTo>
                    <a:pt x="201" y="134"/>
                  </a:lnTo>
                  <a:lnTo>
                    <a:pt x="204" y="124"/>
                  </a:lnTo>
                  <a:lnTo>
                    <a:pt x="205" y="114"/>
                  </a:lnTo>
                  <a:lnTo>
                    <a:pt x="206" y="104"/>
                  </a:lnTo>
                  <a:lnTo>
                    <a:pt x="205" y="93"/>
                  </a:lnTo>
                  <a:lnTo>
                    <a:pt x="204" y="82"/>
                  </a:lnTo>
                  <a:lnTo>
                    <a:pt x="201" y="73"/>
                  </a:lnTo>
                  <a:lnTo>
                    <a:pt x="197" y="63"/>
                  </a:lnTo>
                  <a:lnTo>
                    <a:pt x="193" y="54"/>
                  </a:lnTo>
                  <a:lnTo>
                    <a:pt x="188" y="46"/>
                  </a:lnTo>
                  <a:lnTo>
                    <a:pt x="182" y="38"/>
                  </a:lnTo>
                  <a:lnTo>
                    <a:pt x="176" y="31"/>
                  </a:lnTo>
                  <a:lnTo>
                    <a:pt x="168" y="24"/>
                  </a:lnTo>
                  <a:lnTo>
                    <a:pt x="161" y="19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4" y="6"/>
                  </a:lnTo>
                  <a:lnTo>
                    <a:pt x="123" y="2"/>
                  </a:lnTo>
                  <a:lnTo>
                    <a:pt x="113" y="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5" name="Freeform 852"/>
            <p:cNvSpPr>
              <a:spLocks noEditPoints="1"/>
            </p:cNvSpPr>
            <p:nvPr/>
          </p:nvSpPr>
          <p:spPr bwMode="auto">
            <a:xfrm>
              <a:off x="2936" y="1240"/>
              <a:ext cx="50" cy="48"/>
            </a:xfrm>
            <a:custGeom>
              <a:avLst/>
              <a:gdLst>
                <a:gd name="T0" fmla="*/ 5 w 230"/>
                <a:gd name="T1" fmla="*/ 0 h 230"/>
                <a:gd name="T2" fmla="*/ 4 w 230"/>
                <a:gd name="T3" fmla="*/ 1 h 230"/>
                <a:gd name="T4" fmla="*/ 3 w 230"/>
                <a:gd name="T5" fmla="*/ 2 h 230"/>
                <a:gd name="T6" fmla="*/ 2 w 230"/>
                <a:gd name="T7" fmla="*/ 1 h 230"/>
                <a:gd name="T8" fmla="*/ 3 w 230"/>
                <a:gd name="T9" fmla="*/ 0 h 230"/>
                <a:gd name="T10" fmla="*/ 5 w 230"/>
                <a:gd name="T11" fmla="*/ 1 h 230"/>
                <a:gd name="T12" fmla="*/ 1 w 230"/>
                <a:gd name="T13" fmla="*/ 3 h 230"/>
                <a:gd name="T14" fmla="*/ 1 w 230"/>
                <a:gd name="T15" fmla="*/ 4 h 230"/>
                <a:gd name="T16" fmla="*/ 0 w 230"/>
                <a:gd name="T17" fmla="*/ 4 h 230"/>
                <a:gd name="T18" fmla="*/ 1 w 230"/>
                <a:gd name="T19" fmla="*/ 2 h 230"/>
                <a:gd name="T20" fmla="*/ 1 w 230"/>
                <a:gd name="T21" fmla="*/ 5 h 230"/>
                <a:gd name="T22" fmla="*/ 1 w 230"/>
                <a:gd name="T23" fmla="*/ 5 h 230"/>
                <a:gd name="T24" fmla="*/ 0 w 230"/>
                <a:gd name="T25" fmla="*/ 5 h 230"/>
                <a:gd name="T26" fmla="*/ 1 w 230"/>
                <a:gd name="T27" fmla="*/ 5 h 230"/>
                <a:gd name="T28" fmla="*/ 2 w 230"/>
                <a:gd name="T29" fmla="*/ 7 h 230"/>
                <a:gd name="T30" fmla="*/ 1 w 230"/>
                <a:gd name="T31" fmla="*/ 8 h 230"/>
                <a:gd name="T32" fmla="*/ 0 w 230"/>
                <a:gd name="T33" fmla="*/ 6 h 230"/>
                <a:gd name="T34" fmla="*/ 1 w 230"/>
                <a:gd name="T35" fmla="*/ 5 h 230"/>
                <a:gd name="T36" fmla="*/ 3 w 230"/>
                <a:gd name="T37" fmla="*/ 8 h 230"/>
                <a:gd name="T38" fmla="*/ 4 w 230"/>
                <a:gd name="T39" fmla="*/ 8 h 230"/>
                <a:gd name="T40" fmla="*/ 4 w 230"/>
                <a:gd name="T41" fmla="*/ 9 h 230"/>
                <a:gd name="T42" fmla="*/ 2 w 230"/>
                <a:gd name="T43" fmla="*/ 8 h 230"/>
                <a:gd name="T44" fmla="*/ 5 w 230"/>
                <a:gd name="T45" fmla="*/ 8 h 230"/>
                <a:gd name="T46" fmla="*/ 5 w 230"/>
                <a:gd name="T47" fmla="*/ 8 h 230"/>
                <a:gd name="T48" fmla="*/ 5 w 230"/>
                <a:gd name="T49" fmla="*/ 9 h 230"/>
                <a:gd name="T50" fmla="*/ 5 w 230"/>
                <a:gd name="T51" fmla="*/ 8 h 230"/>
                <a:gd name="T52" fmla="*/ 7 w 230"/>
                <a:gd name="T53" fmla="*/ 8 h 230"/>
                <a:gd name="T54" fmla="*/ 8 w 230"/>
                <a:gd name="T55" fmla="*/ 8 h 230"/>
                <a:gd name="T56" fmla="*/ 6 w 230"/>
                <a:gd name="T57" fmla="*/ 9 h 230"/>
                <a:gd name="T58" fmla="*/ 5 w 230"/>
                <a:gd name="T59" fmla="*/ 8 h 230"/>
                <a:gd name="T60" fmla="*/ 8 w 230"/>
                <a:gd name="T61" fmla="*/ 6 h 230"/>
                <a:gd name="T62" fmla="*/ 8 w 230"/>
                <a:gd name="T63" fmla="*/ 5 h 230"/>
                <a:gd name="T64" fmla="*/ 9 w 230"/>
                <a:gd name="T65" fmla="*/ 6 h 230"/>
                <a:gd name="T66" fmla="*/ 8 w 230"/>
                <a:gd name="T67" fmla="*/ 7 h 230"/>
                <a:gd name="T68" fmla="*/ 8 w 230"/>
                <a:gd name="T69" fmla="*/ 5 h 230"/>
                <a:gd name="T70" fmla="*/ 8 w 230"/>
                <a:gd name="T71" fmla="*/ 5 h 230"/>
                <a:gd name="T72" fmla="*/ 9 w 230"/>
                <a:gd name="T73" fmla="*/ 5 h 230"/>
                <a:gd name="T74" fmla="*/ 8 w 230"/>
                <a:gd name="T75" fmla="*/ 4 h 230"/>
                <a:gd name="T76" fmla="*/ 8 w 230"/>
                <a:gd name="T77" fmla="*/ 3 h 230"/>
                <a:gd name="T78" fmla="*/ 8 w 230"/>
                <a:gd name="T79" fmla="*/ 2 h 230"/>
                <a:gd name="T80" fmla="*/ 9 w 230"/>
                <a:gd name="T81" fmla="*/ 3 h 230"/>
                <a:gd name="T82" fmla="*/ 8 w 230"/>
                <a:gd name="T83" fmla="*/ 5 h 230"/>
                <a:gd name="T84" fmla="*/ 6 w 230"/>
                <a:gd name="T85" fmla="*/ 1 h 230"/>
                <a:gd name="T86" fmla="*/ 5 w 230"/>
                <a:gd name="T87" fmla="*/ 1 h 230"/>
                <a:gd name="T88" fmla="*/ 6 w 230"/>
                <a:gd name="T89" fmla="*/ 0 h 230"/>
                <a:gd name="T90" fmla="*/ 7 w 230"/>
                <a:gd name="T91" fmla="*/ 1 h 230"/>
                <a:gd name="T92" fmla="*/ 5 w 230"/>
                <a:gd name="T93" fmla="*/ 1 h 230"/>
                <a:gd name="T94" fmla="*/ 5 w 230"/>
                <a:gd name="T95" fmla="*/ 1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114" y="24"/>
                  </a:moveTo>
                  <a:lnTo>
                    <a:pt x="106" y="25"/>
                  </a:lnTo>
                  <a:lnTo>
                    <a:pt x="96" y="26"/>
                  </a:lnTo>
                  <a:lnTo>
                    <a:pt x="87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3" y="34"/>
                  </a:lnTo>
                  <a:lnTo>
                    <a:pt x="42" y="26"/>
                  </a:lnTo>
                  <a:lnTo>
                    <a:pt x="51" y="20"/>
                  </a:lnTo>
                  <a:lnTo>
                    <a:pt x="60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51" y="51"/>
                  </a:moveTo>
                  <a:lnTo>
                    <a:pt x="45" y="58"/>
                  </a:lnTo>
                  <a:lnTo>
                    <a:pt x="40" y="65"/>
                  </a:lnTo>
                  <a:lnTo>
                    <a:pt x="36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19" y="51"/>
                  </a:lnTo>
                  <a:lnTo>
                    <a:pt x="26" y="43"/>
                  </a:lnTo>
                  <a:lnTo>
                    <a:pt x="33" y="34"/>
                  </a:lnTo>
                  <a:lnTo>
                    <a:pt x="51" y="51"/>
                  </a:lnTo>
                  <a:close/>
                  <a:moveTo>
                    <a:pt x="24" y="115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24" y="115"/>
                  </a:lnTo>
                  <a:close/>
                  <a:moveTo>
                    <a:pt x="24" y="116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24" y="116"/>
                  </a:move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6" y="158"/>
                  </a:lnTo>
                  <a:lnTo>
                    <a:pt x="40" y="166"/>
                  </a:lnTo>
                  <a:lnTo>
                    <a:pt x="45" y="173"/>
                  </a:lnTo>
                  <a:lnTo>
                    <a:pt x="51" y="180"/>
                  </a:lnTo>
                  <a:lnTo>
                    <a:pt x="33" y="197"/>
                  </a:lnTo>
                  <a:lnTo>
                    <a:pt x="26" y="188"/>
                  </a:lnTo>
                  <a:lnTo>
                    <a:pt x="19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51" y="180"/>
                  </a:move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7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4" y="207"/>
                  </a:lnTo>
                  <a:lnTo>
                    <a:pt x="114" y="230"/>
                  </a:ln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60" y="216"/>
                  </a:lnTo>
                  <a:lnTo>
                    <a:pt x="51" y="211"/>
                  </a:lnTo>
                  <a:lnTo>
                    <a:pt x="42" y="205"/>
                  </a:lnTo>
                  <a:lnTo>
                    <a:pt x="33" y="197"/>
                  </a:lnTo>
                  <a:lnTo>
                    <a:pt x="51" y="180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24" y="206"/>
                  </a:lnTo>
                  <a:lnTo>
                    <a:pt x="133" y="205"/>
                  </a:lnTo>
                  <a:lnTo>
                    <a:pt x="141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79" y="180"/>
                  </a:move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2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4" y="188"/>
                  </a:lnTo>
                  <a:lnTo>
                    <a:pt x="197" y="197"/>
                  </a:lnTo>
                  <a:lnTo>
                    <a:pt x="179" y="180"/>
                  </a:lnTo>
                  <a:close/>
                  <a:moveTo>
                    <a:pt x="205" y="116"/>
                  </a:moveTo>
                  <a:lnTo>
                    <a:pt x="205" y="116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6"/>
                  </a:moveTo>
                  <a:lnTo>
                    <a:pt x="205" y="115"/>
                  </a:lnTo>
                  <a:lnTo>
                    <a:pt x="230" y="115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5"/>
                  </a:moveTo>
                  <a:lnTo>
                    <a:pt x="205" y="106"/>
                  </a:lnTo>
                  <a:lnTo>
                    <a:pt x="204" y="98"/>
                  </a:lnTo>
                  <a:lnTo>
                    <a:pt x="202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lnTo>
                    <a:pt x="204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close/>
                  <a:moveTo>
                    <a:pt x="179" y="51"/>
                  </a:move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1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4" y="24"/>
                  </a:lnTo>
                  <a:lnTo>
                    <a:pt x="114" y="0"/>
                  </a:ln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close/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6" name="Freeform 853"/>
            <p:cNvSpPr>
              <a:spLocks/>
            </p:cNvSpPr>
            <p:nvPr/>
          </p:nvSpPr>
          <p:spPr bwMode="auto">
            <a:xfrm>
              <a:off x="2839" y="1248"/>
              <a:ext cx="43" cy="41"/>
            </a:xfrm>
            <a:custGeom>
              <a:avLst/>
              <a:gdLst>
                <a:gd name="T0" fmla="*/ 5 w 220"/>
                <a:gd name="T1" fmla="*/ 0 h 221"/>
                <a:gd name="T2" fmla="*/ 6 w 220"/>
                <a:gd name="T3" fmla="*/ 0 h 221"/>
                <a:gd name="T4" fmla="*/ 6 w 220"/>
                <a:gd name="T5" fmla="*/ 1 h 221"/>
                <a:gd name="T6" fmla="*/ 7 w 220"/>
                <a:gd name="T7" fmla="*/ 1 h 221"/>
                <a:gd name="T8" fmla="*/ 8 w 220"/>
                <a:gd name="T9" fmla="*/ 2 h 221"/>
                <a:gd name="T10" fmla="*/ 8 w 220"/>
                <a:gd name="T11" fmla="*/ 2 h 221"/>
                <a:gd name="T12" fmla="*/ 9 w 220"/>
                <a:gd name="T13" fmla="*/ 3 h 221"/>
                <a:gd name="T14" fmla="*/ 9 w 220"/>
                <a:gd name="T15" fmla="*/ 4 h 221"/>
                <a:gd name="T16" fmla="*/ 9 w 220"/>
                <a:gd name="T17" fmla="*/ 5 h 221"/>
                <a:gd name="T18" fmla="*/ 9 w 220"/>
                <a:gd name="T19" fmla="*/ 6 h 221"/>
                <a:gd name="T20" fmla="*/ 8 w 220"/>
                <a:gd name="T21" fmla="*/ 6 h 221"/>
                <a:gd name="T22" fmla="*/ 8 w 220"/>
                <a:gd name="T23" fmla="*/ 7 h 221"/>
                <a:gd name="T24" fmla="*/ 7 w 220"/>
                <a:gd name="T25" fmla="*/ 8 h 221"/>
                <a:gd name="T26" fmla="*/ 6 w 220"/>
                <a:gd name="T27" fmla="*/ 8 h 221"/>
                <a:gd name="T28" fmla="*/ 6 w 220"/>
                <a:gd name="T29" fmla="*/ 9 h 221"/>
                <a:gd name="T30" fmla="*/ 5 w 220"/>
                <a:gd name="T31" fmla="*/ 9 h 221"/>
                <a:gd name="T32" fmla="*/ 4 w 220"/>
                <a:gd name="T33" fmla="*/ 9 h 221"/>
                <a:gd name="T34" fmla="*/ 3 w 220"/>
                <a:gd name="T35" fmla="*/ 9 h 221"/>
                <a:gd name="T36" fmla="*/ 2 w 220"/>
                <a:gd name="T37" fmla="*/ 8 h 221"/>
                <a:gd name="T38" fmla="*/ 2 w 220"/>
                <a:gd name="T39" fmla="*/ 8 h 221"/>
                <a:gd name="T40" fmla="*/ 1 w 220"/>
                <a:gd name="T41" fmla="*/ 7 h 221"/>
                <a:gd name="T42" fmla="*/ 1 w 220"/>
                <a:gd name="T43" fmla="*/ 6 h 221"/>
                <a:gd name="T44" fmla="*/ 0 w 220"/>
                <a:gd name="T45" fmla="*/ 6 h 221"/>
                <a:gd name="T46" fmla="*/ 0 w 220"/>
                <a:gd name="T47" fmla="*/ 5 h 221"/>
                <a:gd name="T48" fmla="*/ 0 w 220"/>
                <a:gd name="T49" fmla="*/ 4 h 221"/>
                <a:gd name="T50" fmla="*/ 0 w 220"/>
                <a:gd name="T51" fmla="*/ 3 h 221"/>
                <a:gd name="T52" fmla="*/ 1 w 220"/>
                <a:gd name="T53" fmla="*/ 2 h 221"/>
                <a:gd name="T54" fmla="*/ 1 w 220"/>
                <a:gd name="T55" fmla="*/ 2 h 221"/>
                <a:gd name="T56" fmla="*/ 2 w 220"/>
                <a:gd name="T57" fmla="*/ 1 h 221"/>
                <a:gd name="T58" fmla="*/ 2 w 220"/>
                <a:gd name="T59" fmla="*/ 1 h 221"/>
                <a:gd name="T60" fmla="*/ 3 w 220"/>
                <a:gd name="T61" fmla="*/ 0 h 221"/>
                <a:gd name="T62" fmla="*/ 4 w 220"/>
                <a:gd name="T63" fmla="*/ 0 h 2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0"/>
                <a:gd name="T97" fmla="*/ 0 h 221"/>
                <a:gd name="T98" fmla="*/ 220 w 220"/>
                <a:gd name="T99" fmla="*/ 221 h 2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0" h="221">
                  <a:moveTo>
                    <a:pt x="110" y="0"/>
                  </a:moveTo>
                  <a:lnTo>
                    <a:pt x="121" y="1"/>
                  </a:lnTo>
                  <a:lnTo>
                    <a:pt x="132" y="2"/>
                  </a:lnTo>
                  <a:lnTo>
                    <a:pt x="143" y="6"/>
                  </a:lnTo>
                  <a:lnTo>
                    <a:pt x="152" y="9"/>
                  </a:lnTo>
                  <a:lnTo>
                    <a:pt x="162" y="14"/>
                  </a:lnTo>
                  <a:lnTo>
                    <a:pt x="172" y="20"/>
                  </a:lnTo>
                  <a:lnTo>
                    <a:pt x="180" y="26"/>
                  </a:lnTo>
                  <a:lnTo>
                    <a:pt x="188" y="33"/>
                  </a:lnTo>
                  <a:lnTo>
                    <a:pt x="194" y="40"/>
                  </a:lnTo>
                  <a:lnTo>
                    <a:pt x="201" y="49"/>
                  </a:lnTo>
                  <a:lnTo>
                    <a:pt x="206" y="59"/>
                  </a:lnTo>
                  <a:lnTo>
                    <a:pt x="212" y="68"/>
                  </a:lnTo>
                  <a:lnTo>
                    <a:pt x="215" y="78"/>
                  </a:lnTo>
                  <a:lnTo>
                    <a:pt x="218" y="89"/>
                  </a:lnTo>
                  <a:lnTo>
                    <a:pt x="219" y="100"/>
                  </a:lnTo>
                  <a:lnTo>
                    <a:pt x="220" y="110"/>
                  </a:lnTo>
                  <a:lnTo>
                    <a:pt x="219" y="122"/>
                  </a:lnTo>
                  <a:lnTo>
                    <a:pt x="218" y="133"/>
                  </a:lnTo>
                  <a:lnTo>
                    <a:pt x="215" y="144"/>
                  </a:lnTo>
                  <a:lnTo>
                    <a:pt x="212" y="154"/>
                  </a:lnTo>
                  <a:lnTo>
                    <a:pt x="206" y="163"/>
                  </a:lnTo>
                  <a:lnTo>
                    <a:pt x="201" y="172"/>
                  </a:lnTo>
                  <a:lnTo>
                    <a:pt x="194" y="181"/>
                  </a:lnTo>
                  <a:lnTo>
                    <a:pt x="188" y="188"/>
                  </a:lnTo>
                  <a:lnTo>
                    <a:pt x="180" y="196"/>
                  </a:lnTo>
                  <a:lnTo>
                    <a:pt x="172" y="202"/>
                  </a:lnTo>
                  <a:lnTo>
                    <a:pt x="162" y="208"/>
                  </a:lnTo>
                  <a:lnTo>
                    <a:pt x="152" y="212"/>
                  </a:lnTo>
                  <a:lnTo>
                    <a:pt x="143" y="216"/>
                  </a:lnTo>
                  <a:lnTo>
                    <a:pt x="132" y="218"/>
                  </a:lnTo>
                  <a:lnTo>
                    <a:pt x="121" y="221"/>
                  </a:lnTo>
                  <a:lnTo>
                    <a:pt x="110" y="221"/>
                  </a:lnTo>
                  <a:lnTo>
                    <a:pt x="98" y="221"/>
                  </a:lnTo>
                  <a:lnTo>
                    <a:pt x="87" y="218"/>
                  </a:lnTo>
                  <a:lnTo>
                    <a:pt x="77" y="216"/>
                  </a:lnTo>
                  <a:lnTo>
                    <a:pt x="67" y="212"/>
                  </a:lnTo>
                  <a:lnTo>
                    <a:pt x="57" y="208"/>
                  </a:lnTo>
                  <a:lnTo>
                    <a:pt x="49" y="202"/>
                  </a:lnTo>
                  <a:lnTo>
                    <a:pt x="40" y="196"/>
                  </a:lnTo>
                  <a:lnTo>
                    <a:pt x="32" y="188"/>
                  </a:lnTo>
                  <a:lnTo>
                    <a:pt x="25" y="181"/>
                  </a:lnTo>
                  <a:lnTo>
                    <a:pt x="18" y="172"/>
                  </a:lnTo>
                  <a:lnTo>
                    <a:pt x="13" y="163"/>
                  </a:lnTo>
                  <a:lnTo>
                    <a:pt x="9" y="154"/>
                  </a:lnTo>
                  <a:lnTo>
                    <a:pt x="4" y="144"/>
                  </a:lnTo>
                  <a:lnTo>
                    <a:pt x="2" y="133"/>
                  </a:lnTo>
                  <a:lnTo>
                    <a:pt x="0" y="122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2" y="89"/>
                  </a:lnTo>
                  <a:lnTo>
                    <a:pt x="4" y="78"/>
                  </a:lnTo>
                  <a:lnTo>
                    <a:pt x="9" y="68"/>
                  </a:lnTo>
                  <a:lnTo>
                    <a:pt x="13" y="59"/>
                  </a:lnTo>
                  <a:lnTo>
                    <a:pt x="18" y="49"/>
                  </a:lnTo>
                  <a:lnTo>
                    <a:pt x="25" y="40"/>
                  </a:lnTo>
                  <a:lnTo>
                    <a:pt x="32" y="33"/>
                  </a:lnTo>
                  <a:lnTo>
                    <a:pt x="40" y="26"/>
                  </a:lnTo>
                  <a:lnTo>
                    <a:pt x="49" y="20"/>
                  </a:lnTo>
                  <a:lnTo>
                    <a:pt x="57" y="14"/>
                  </a:lnTo>
                  <a:lnTo>
                    <a:pt x="67" y="9"/>
                  </a:lnTo>
                  <a:lnTo>
                    <a:pt x="77" y="6"/>
                  </a:lnTo>
                  <a:lnTo>
                    <a:pt x="87" y="2"/>
                  </a:lnTo>
                  <a:lnTo>
                    <a:pt x="98" y="1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7" name="Freeform 854"/>
            <p:cNvSpPr>
              <a:spLocks noEditPoints="1"/>
            </p:cNvSpPr>
            <p:nvPr/>
          </p:nvSpPr>
          <p:spPr bwMode="auto">
            <a:xfrm>
              <a:off x="2839" y="1240"/>
              <a:ext cx="47" cy="56"/>
            </a:xfrm>
            <a:custGeom>
              <a:avLst/>
              <a:gdLst>
                <a:gd name="T0" fmla="*/ 5 w 245"/>
                <a:gd name="T1" fmla="*/ 1 h 246"/>
                <a:gd name="T2" fmla="*/ 6 w 245"/>
                <a:gd name="T3" fmla="*/ 0 h 246"/>
                <a:gd name="T4" fmla="*/ 8 w 245"/>
                <a:gd name="T5" fmla="*/ 1 h 246"/>
                <a:gd name="T6" fmla="*/ 7 w 245"/>
                <a:gd name="T7" fmla="*/ 2 h 246"/>
                <a:gd name="T8" fmla="*/ 6 w 245"/>
                <a:gd name="T9" fmla="*/ 1 h 246"/>
                <a:gd name="T10" fmla="*/ 5 w 245"/>
                <a:gd name="T11" fmla="*/ 0 h 246"/>
                <a:gd name="T12" fmla="*/ 9 w 245"/>
                <a:gd name="T13" fmla="*/ 3 h 246"/>
                <a:gd name="T14" fmla="*/ 10 w 245"/>
                <a:gd name="T15" fmla="*/ 4 h 246"/>
                <a:gd name="T16" fmla="*/ 9 w 245"/>
                <a:gd name="T17" fmla="*/ 4 h 246"/>
                <a:gd name="T18" fmla="*/ 8 w 245"/>
                <a:gd name="T19" fmla="*/ 3 h 246"/>
                <a:gd name="T20" fmla="*/ 10 w 245"/>
                <a:gd name="T21" fmla="*/ 5 h 246"/>
                <a:gd name="T22" fmla="*/ 10 w 245"/>
                <a:gd name="T23" fmla="*/ 5 h 246"/>
                <a:gd name="T24" fmla="*/ 9 w 245"/>
                <a:gd name="T25" fmla="*/ 5 h 246"/>
                <a:gd name="T26" fmla="*/ 10 w 245"/>
                <a:gd name="T27" fmla="*/ 6 h 246"/>
                <a:gd name="T28" fmla="*/ 9 w 245"/>
                <a:gd name="T29" fmla="*/ 8 h 246"/>
                <a:gd name="T30" fmla="*/ 8 w 245"/>
                <a:gd name="T31" fmla="*/ 7 h 246"/>
                <a:gd name="T32" fmla="*/ 9 w 245"/>
                <a:gd name="T33" fmla="*/ 6 h 246"/>
                <a:gd name="T34" fmla="*/ 10 w 245"/>
                <a:gd name="T35" fmla="*/ 5 h 246"/>
                <a:gd name="T36" fmla="*/ 7 w 245"/>
                <a:gd name="T37" fmla="*/ 9 h 246"/>
                <a:gd name="T38" fmla="*/ 5 w 245"/>
                <a:gd name="T39" fmla="*/ 10 h 246"/>
                <a:gd name="T40" fmla="*/ 6 w 245"/>
                <a:gd name="T41" fmla="*/ 9 h 246"/>
                <a:gd name="T42" fmla="*/ 7 w 245"/>
                <a:gd name="T43" fmla="*/ 8 h 246"/>
                <a:gd name="T44" fmla="*/ 5 w 245"/>
                <a:gd name="T45" fmla="*/ 10 h 246"/>
                <a:gd name="T46" fmla="*/ 5 w 245"/>
                <a:gd name="T47" fmla="*/ 10 h 246"/>
                <a:gd name="T48" fmla="*/ 5 w 245"/>
                <a:gd name="T49" fmla="*/ 9 h 246"/>
                <a:gd name="T50" fmla="*/ 4 w 245"/>
                <a:gd name="T51" fmla="*/ 10 h 246"/>
                <a:gd name="T52" fmla="*/ 2 w 245"/>
                <a:gd name="T53" fmla="*/ 9 h 246"/>
                <a:gd name="T54" fmla="*/ 2 w 245"/>
                <a:gd name="T55" fmla="*/ 8 h 246"/>
                <a:gd name="T56" fmla="*/ 4 w 245"/>
                <a:gd name="T57" fmla="*/ 9 h 246"/>
                <a:gd name="T58" fmla="*/ 5 w 245"/>
                <a:gd name="T59" fmla="*/ 10 h 246"/>
                <a:gd name="T60" fmla="*/ 1 w 245"/>
                <a:gd name="T61" fmla="*/ 7 h 246"/>
                <a:gd name="T62" fmla="*/ 0 w 245"/>
                <a:gd name="T63" fmla="*/ 5 h 246"/>
                <a:gd name="T64" fmla="*/ 1 w 245"/>
                <a:gd name="T65" fmla="*/ 6 h 246"/>
                <a:gd name="T66" fmla="*/ 2 w 245"/>
                <a:gd name="T67" fmla="*/ 7 h 246"/>
                <a:gd name="T68" fmla="*/ 0 w 245"/>
                <a:gd name="T69" fmla="*/ 5 h 246"/>
                <a:gd name="T70" fmla="*/ 0 w 245"/>
                <a:gd name="T71" fmla="*/ 5 h 246"/>
                <a:gd name="T72" fmla="*/ 1 w 245"/>
                <a:gd name="T73" fmla="*/ 5 h 246"/>
                <a:gd name="T74" fmla="*/ 0 w 245"/>
                <a:gd name="T75" fmla="*/ 4 h 246"/>
                <a:gd name="T76" fmla="*/ 1 w 245"/>
                <a:gd name="T77" fmla="*/ 2 h 246"/>
                <a:gd name="T78" fmla="*/ 2 w 245"/>
                <a:gd name="T79" fmla="*/ 2 h 246"/>
                <a:gd name="T80" fmla="*/ 1 w 245"/>
                <a:gd name="T81" fmla="*/ 4 h 246"/>
                <a:gd name="T82" fmla="*/ 0 w 245"/>
                <a:gd name="T83" fmla="*/ 5 h 246"/>
                <a:gd name="T84" fmla="*/ 3 w 245"/>
                <a:gd name="T85" fmla="*/ 1 h 246"/>
                <a:gd name="T86" fmla="*/ 4 w 245"/>
                <a:gd name="T87" fmla="*/ 0 h 246"/>
                <a:gd name="T88" fmla="*/ 4 w 245"/>
                <a:gd name="T89" fmla="*/ 1 h 246"/>
                <a:gd name="T90" fmla="*/ 3 w 245"/>
                <a:gd name="T91" fmla="*/ 2 h 246"/>
                <a:gd name="T92" fmla="*/ 5 w 245"/>
                <a:gd name="T93" fmla="*/ 0 h 246"/>
                <a:gd name="T94" fmla="*/ 5 w 245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5"/>
                <a:gd name="T145" fmla="*/ 0 h 246"/>
                <a:gd name="T146" fmla="*/ 245 w 245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5" h="246"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123" y="0"/>
                  </a:moveTo>
                  <a:lnTo>
                    <a:pt x="135" y="1"/>
                  </a:lnTo>
                  <a:lnTo>
                    <a:pt x="148" y="3"/>
                  </a:lnTo>
                  <a:lnTo>
                    <a:pt x="159" y="6"/>
                  </a:lnTo>
                  <a:lnTo>
                    <a:pt x="171" y="10"/>
                  </a:lnTo>
                  <a:lnTo>
                    <a:pt x="181" y="16"/>
                  </a:lnTo>
                  <a:lnTo>
                    <a:pt x="191" y="21"/>
                  </a:lnTo>
                  <a:lnTo>
                    <a:pt x="201" y="28"/>
                  </a:lnTo>
                  <a:lnTo>
                    <a:pt x="210" y="36"/>
                  </a:lnTo>
                  <a:lnTo>
                    <a:pt x="192" y="53"/>
                  </a:lnTo>
                  <a:lnTo>
                    <a:pt x="185" y="47"/>
                  </a:lnTo>
                  <a:lnTo>
                    <a:pt x="177" y="41"/>
                  </a:lnTo>
                  <a:lnTo>
                    <a:pt x="170" y="37"/>
                  </a:lnTo>
                  <a:lnTo>
                    <a:pt x="161" y="33"/>
                  </a:lnTo>
                  <a:lnTo>
                    <a:pt x="152" y="30"/>
                  </a:lnTo>
                  <a:lnTo>
                    <a:pt x="143" y="26"/>
                  </a:lnTo>
                  <a:lnTo>
                    <a:pt x="133" y="25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210" y="36"/>
                  </a:moveTo>
                  <a:lnTo>
                    <a:pt x="217" y="45"/>
                  </a:lnTo>
                  <a:lnTo>
                    <a:pt x="225" y="54"/>
                  </a:lnTo>
                  <a:lnTo>
                    <a:pt x="230" y="64"/>
                  </a:lnTo>
                  <a:lnTo>
                    <a:pt x="235" y="75"/>
                  </a:lnTo>
                  <a:lnTo>
                    <a:pt x="240" y="87"/>
                  </a:lnTo>
                  <a:lnTo>
                    <a:pt x="243" y="98"/>
                  </a:lnTo>
                  <a:lnTo>
                    <a:pt x="244" y="111"/>
                  </a:lnTo>
                  <a:lnTo>
                    <a:pt x="245" y="122"/>
                  </a:lnTo>
                  <a:lnTo>
                    <a:pt x="220" y="122"/>
                  </a:lnTo>
                  <a:lnTo>
                    <a:pt x="220" y="113"/>
                  </a:lnTo>
                  <a:lnTo>
                    <a:pt x="219" y="103"/>
                  </a:lnTo>
                  <a:lnTo>
                    <a:pt x="216" y="93"/>
                  </a:lnTo>
                  <a:lnTo>
                    <a:pt x="213" y="85"/>
                  </a:lnTo>
                  <a:lnTo>
                    <a:pt x="208" y="76"/>
                  </a:lnTo>
                  <a:lnTo>
                    <a:pt x="204" y="68"/>
                  </a:lnTo>
                  <a:lnTo>
                    <a:pt x="199" y="61"/>
                  </a:lnTo>
                  <a:lnTo>
                    <a:pt x="192" y="53"/>
                  </a:lnTo>
                  <a:lnTo>
                    <a:pt x="210" y="36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4" y="135"/>
                  </a:lnTo>
                  <a:lnTo>
                    <a:pt x="243" y="147"/>
                  </a:lnTo>
                  <a:lnTo>
                    <a:pt x="240" y="159"/>
                  </a:lnTo>
                  <a:lnTo>
                    <a:pt x="235" y="170"/>
                  </a:lnTo>
                  <a:lnTo>
                    <a:pt x="230" y="181"/>
                  </a:lnTo>
                  <a:lnTo>
                    <a:pt x="225" y="192"/>
                  </a:lnTo>
                  <a:lnTo>
                    <a:pt x="217" y="200"/>
                  </a:lnTo>
                  <a:lnTo>
                    <a:pt x="210" y="209"/>
                  </a:lnTo>
                  <a:lnTo>
                    <a:pt x="192" y="192"/>
                  </a:lnTo>
                  <a:lnTo>
                    <a:pt x="199" y="185"/>
                  </a:lnTo>
                  <a:lnTo>
                    <a:pt x="204" y="178"/>
                  </a:lnTo>
                  <a:lnTo>
                    <a:pt x="208" y="169"/>
                  </a:lnTo>
                  <a:lnTo>
                    <a:pt x="213" y="161"/>
                  </a:lnTo>
                  <a:lnTo>
                    <a:pt x="216" y="152"/>
                  </a:lnTo>
                  <a:lnTo>
                    <a:pt x="219" y="143"/>
                  </a:lnTo>
                  <a:lnTo>
                    <a:pt x="220" y="133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10" y="209"/>
                  </a:moveTo>
                  <a:lnTo>
                    <a:pt x="201" y="217"/>
                  </a:lnTo>
                  <a:lnTo>
                    <a:pt x="191" y="224"/>
                  </a:lnTo>
                  <a:lnTo>
                    <a:pt x="181" y="230"/>
                  </a:lnTo>
                  <a:lnTo>
                    <a:pt x="171" y="236"/>
                  </a:lnTo>
                  <a:lnTo>
                    <a:pt x="159" y="239"/>
                  </a:lnTo>
                  <a:lnTo>
                    <a:pt x="148" y="242"/>
                  </a:lnTo>
                  <a:lnTo>
                    <a:pt x="135" y="244"/>
                  </a:lnTo>
                  <a:lnTo>
                    <a:pt x="123" y="246"/>
                  </a:lnTo>
                  <a:lnTo>
                    <a:pt x="123" y="221"/>
                  </a:lnTo>
                  <a:lnTo>
                    <a:pt x="133" y="221"/>
                  </a:lnTo>
                  <a:lnTo>
                    <a:pt x="143" y="219"/>
                  </a:lnTo>
                  <a:lnTo>
                    <a:pt x="152" y="216"/>
                  </a:lnTo>
                  <a:lnTo>
                    <a:pt x="161" y="213"/>
                  </a:lnTo>
                  <a:lnTo>
                    <a:pt x="170" y="209"/>
                  </a:lnTo>
                  <a:lnTo>
                    <a:pt x="177" y="205"/>
                  </a:lnTo>
                  <a:lnTo>
                    <a:pt x="185" y="198"/>
                  </a:lnTo>
                  <a:lnTo>
                    <a:pt x="192" y="192"/>
                  </a:lnTo>
                  <a:lnTo>
                    <a:pt x="210" y="209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10" y="244"/>
                  </a:lnTo>
                  <a:lnTo>
                    <a:pt x="98" y="242"/>
                  </a:lnTo>
                  <a:lnTo>
                    <a:pt x="86" y="239"/>
                  </a:lnTo>
                  <a:lnTo>
                    <a:pt x="76" y="236"/>
                  </a:lnTo>
                  <a:lnTo>
                    <a:pt x="65" y="230"/>
                  </a:lnTo>
                  <a:lnTo>
                    <a:pt x="54" y="224"/>
                  </a:lnTo>
                  <a:lnTo>
                    <a:pt x="45" y="217"/>
                  </a:lnTo>
                  <a:lnTo>
                    <a:pt x="37" y="209"/>
                  </a:lnTo>
                  <a:lnTo>
                    <a:pt x="54" y="192"/>
                  </a:lnTo>
                  <a:lnTo>
                    <a:pt x="60" y="198"/>
                  </a:lnTo>
                  <a:lnTo>
                    <a:pt x="68" y="203"/>
                  </a:lnTo>
                  <a:lnTo>
                    <a:pt x="76" y="209"/>
                  </a:lnTo>
                  <a:lnTo>
                    <a:pt x="84" y="213"/>
                  </a:lnTo>
                  <a:lnTo>
                    <a:pt x="94" y="216"/>
                  </a:lnTo>
                  <a:lnTo>
                    <a:pt x="103" y="219"/>
                  </a:lnTo>
                  <a:lnTo>
                    <a:pt x="112" y="221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37" y="209"/>
                  </a:moveTo>
                  <a:lnTo>
                    <a:pt x="28" y="200"/>
                  </a:lnTo>
                  <a:lnTo>
                    <a:pt x="22" y="192"/>
                  </a:lnTo>
                  <a:lnTo>
                    <a:pt x="15" y="181"/>
                  </a:lnTo>
                  <a:lnTo>
                    <a:pt x="10" y="170"/>
                  </a:lnTo>
                  <a:lnTo>
                    <a:pt x="5" y="159"/>
                  </a:lnTo>
                  <a:lnTo>
                    <a:pt x="3" y="147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25" y="122"/>
                  </a:lnTo>
                  <a:lnTo>
                    <a:pt x="25" y="133"/>
                  </a:lnTo>
                  <a:lnTo>
                    <a:pt x="27" y="143"/>
                  </a:lnTo>
                  <a:lnTo>
                    <a:pt x="29" y="152"/>
                  </a:lnTo>
                  <a:lnTo>
                    <a:pt x="32" y="161"/>
                  </a:lnTo>
                  <a:lnTo>
                    <a:pt x="37" y="169"/>
                  </a:lnTo>
                  <a:lnTo>
                    <a:pt x="41" y="178"/>
                  </a:lnTo>
                  <a:lnTo>
                    <a:pt x="48" y="185"/>
                  </a:lnTo>
                  <a:lnTo>
                    <a:pt x="54" y="192"/>
                  </a:lnTo>
                  <a:lnTo>
                    <a:pt x="37" y="209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1" y="111"/>
                  </a:lnTo>
                  <a:lnTo>
                    <a:pt x="3" y="98"/>
                  </a:lnTo>
                  <a:lnTo>
                    <a:pt x="5" y="87"/>
                  </a:lnTo>
                  <a:lnTo>
                    <a:pt x="10" y="75"/>
                  </a:lnTo>
                  <a:lnTo>
                    <a:pt x="15" y="64"/>
                  </a:lnTo>
                  <a:lnTo>
                    <a:pt x="22" y="54"/>
                  </a:lnTo>
                  <a:lnTo>
                    <a:pt x="28" y="45"/>
                  </a:lnTo>
                  <a:lnTo>
                    <a:pt x="37" y="36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1" y="68"/>
                  </a:lnTo>
                  <a:lnTo>
                    <a:pt x="37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7" y="103"/>
                  </a:lnTo>
                  <a:lnTo>
                    <a:pt x="25" y="113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37" y="36"/>
                  </a:moveTo>
                  <a:lnTo>
                    <a:pt x="45" y="28"/>
                  </a:lnTo>
                  <a:lnTo>
                    <a:pt x="54" y="21"/>
                  </a:lnTo>
                  <a:lnTo>
                    <a:pt x="65" y="16"/>
                  </a:lnTo>
                  <a:lnTo>
                    <a:pt x="76" y="10"/>
                  </a:lnTo>
                  <a:lnTo>
                    <a:pt x="86" y="6"/>
                  </a:lnTo>
                  <a:lnTo>
                    <a:pt x="98" y="3"/>
                  </a:lnTo>
                  <a:lnTo>
                    <a:pt x="110" y="1"/>
                  </a:lnTo>
                  <a:lnTo>
                    <a:pt x="123" y="0"/>
                  </a:lnTo>
                  <a:lnTo>
                    <a:pt x="123" y="24"/>
                  </a:lnTo>
                  <a:lnTo>
                    <a:pt x="112" y="25"/>
                  </a:lnTo>
                  <a:lnTo>
                    <a:pt x="103" y="26"/>
                  </a:lnTo>
                  <a:lnTo>
                    <a:pt x="94" y="30"/>
                  </a:lnTo>
                  <a:lnTo>
                    <a:pt x="84" y="33"/>
                  </a:lnTo>
                  <a:lnTo>
                    <a:pt x="77" y="36"/>
                  </a:lnTo>
                  <a:lnTo>
                    <a:pt x="68" y="41"/>
                  </a:lnTo>
                  <a:lnTo>
                    <a:pt x="60" y="47"/>
                  </a:lnTo>
                  <a:lnTo>
                    <a:pt x="54" y="53"/>
                  </a:lnTo>
                  <a:lnTo>
                    <a:pt x="37" y="36"/>
                  </a:lnTo>
                  <a:close/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8" name="Freeform 855"/>
            <p:cNvSpPr>
              <a:spLocks/>
            </p:cNvSpPr>
            <p:nvPr/>
          </p:nvSpPr>
          <p:spPr bwMode="auto">
            <a:xfrm>
              <a:off x="2707" y="1214"/>
              <a:ext cx="31" cy="26"/>
            </a:xfrm>
            <a:custGeom>
              <a:avLst/>
              <a:gdLst>
                <a:gd name="T0" fmla="*/ 3 w 156"/>
                <a:gd name="T1" fmla="*/ 0 h 155"/>
                <a:gd name="T2" fmla="*/ 4 w 156"/>
                <a:gd name="T3" fmla="*/ 0 h 155"/>
                <a:gd name="T4" fmla="*/ 5 w 156"/>
                <a:gd name="T5" fmla="*/ 0 h 155"/>
                <a:gd name="T6" fmla="*/ 5 w 156"/>
                <a:gd name="T7" fmla="*/ 1 h 155"/>
                <a:gd name="T8" fmla="*/ 5 w 156"/>
                <a:gd name="T9" fmla="*/ 1 h 155"/>
                <a:gd name="T10" fmla="*/ 6 w 156"/>
                <a:gd name="T11" fmla="*/ 2 h 155"/>
                <a:gd name="T12" fmla="*/ 6 w 156"/>
                <a:gd name="T13" fmla="*/ 2 h 155"/>
                <a:gd name="T14" fmla="*/ 6 w 156"/>
                <a:gd name="T15" fmla="*/ 3 h 155"/>
                <a:gd name="T16" fmla="*/ 6 w 156"/>
                <a:gd name="T17" fmla="*/ 3 h 155"/>
                <a:gd name="T18" fmla="*/ 6 w 156"/>
                <a:gd name="T19" fmla="*/ 4 h 155"/>
                <a:gd name="T20" fmla="*/ 6 w 156"/>
                <a:gd name="T21" fmla="*/ 5 h 155"/>
                <a:gd name="T22" fmla="*/ 5 w 156"/>
                <a:gd name="T23" fmla="*/ 5 h 155"/>
                <a:gd name="T24" fmla="*/ 5 w 156"/>
                <a:gd name="T25" fmla="*/ 5 h 155"/>
                <a:gd name="T26" fmla="*/ 5 w 156"/>
                <a:gd name="T27" fmla="*/ 6 h 155"/>
                <a:gd name="T28" fmla="*/ 4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2 w 156"/>
                <a:gd name="T35" fmla="*/ 6 h 155"/>
                <a:gd name="T36" fmla="*/ 2 w 156"/>
                <a:gd name="T37" fmla="*/ 6 h 155"/>
                <a:gd name="T38" fmla="*/ 1 w 156"/>
                <a:gd name="T39" fmla="*/ 5 h 155"/>
                <a:gd name="T40" fmla="*/ 1 w 156"/>
                <a:gd name="T41" fmla="*/ 5 h 155"/>
                <a:gd name="T42" fmla="*/ 0 w 156"/>
                <a:gd name="T43" fmla="*/ 5 h 155"/>
                <a:gd name="T44" fmla="*/ 0 w 156"/>
                <a:gd name="T45" fmla="*/ 4 h 155"/>
                <a:gd name="T46" fmla="*/ 0 w 156"/>
                <a:gd name="T47" fmla="*/ 3 h 155"/>
                <a:gd name="T48" fmla="*/ 0 w 156"/>
                <a:gd name="T49" fmla="*/ 3 h 155"/>
                <a:gd name="T50" fmla="*/ 0 w 156"/>
                <a:gd name="T51" fmla="*/ 2 h 155"/>
                <a:gd name="T52" fmla="*/ 0 w 156"/>
                <a:gd name="T53" fmla="*/ 2 h 155"/>
                <a:gd name="T54" fmla="*/ 1 w 156"/>
                <a:gd name="T55" fmla="*/ 1 h 155"/>
                <a:gd name="T56" fmla="*/ 1 w 156"/>
                <a:gd name="T57" fmla="*/ 1 h 155"/>
                <a:gd name="T58" fmla="*/ 2 w 156"/>
                <a:gd name="T59" fmla="*/ 0 h 155"/>
                <a:gd name="T60" fmla="*/ 2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9" y="5"/>
                  </a:lnTo>
                  <a:lnTo>
                    <a:pt x="115" y="8"/>
                  </a:lnTo>
                  <a:lnTo>
                    <a:pt x="122" y="13"/>
                  </a:lnTo>
                  <a:lnTo>
                    <a:pt x="128" y="17"/>
                  </a:lnTo>
                  <a:lnTo>
                    <a:pt x="133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50" y="47"/>
                  </a:lnTo>
                  <a:lnTo>
                    <a:pt x="153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6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0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3" y="132"/>
                  </a:lnTo>
                  <a:lnTo>
                    <a:pt x="128" y="137"/>
                  </a:lnTo>
                  <a:lnTo>
                    <a:pt x="122" y="142"/>
                  </a:lnTo>
                  <a:lnTo>
                    <a:pt x="115" y="145"/>
                  </a:lnTo>
                  <a:lnTo>
                    <a:pt x="109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8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9" name="Freeform 856"/>
            <p:cNvSpPr>
              <a:spLocks noEditPoints="1"/>
            </p:cNvSpPr>
            <p:nvPr/>
          </p:nvSpPr>
          <p:spPr bwMode="auto">
            <a:xfrm>
              <a:off x="2707" y="1207"/>
              <a:ext cx="31" cy="41"/>
            </a:xfrm>
            <a:custGeom>
              <a:avLst/>
              <a:gdLst>
                <a:gd name="T0" fmla="*/ 4 w 180"/>
                <a:gd name="T1" fmla="*/ 1 h 180"/>
                <a:gd name="T2" fmla="*/ 4 w 180"/>
                <a:gd name="T3" fmla="*/ 0 h 180"/>
                <a:gd name="T4" fmla="*/ 6 w 180"/>
                <a:gd name="T5" fmla="*/ 1 h 180"/>
                <a:gd name="T6" fmla="*/ 5 w 180"/>
                <a:gd name="T7" fmla="*/ 2 h 180"/>
                <a:gd name="T8" fmla="*/ 4 w 180"/>
                <a:gd name="T9" fmla="*/ 1 h 180"/>
                <a:gd name="T10" fmla="*/ 4 w 180"/>
                <a:gd name="T11" fmla="*/ 0 h 180"/>
                <a:gd name="T12" fmla="*/ 7 w 180"/>
                <a:gd name="T13" fmla="*/ 2 h 180"/>
                <a:gd name="T14" fmla="*/ 7 w 180"/>
                <a:gd name="T15" fmla="*/ 3 h 180"/>
                <a:gd name="T16" fmla="*/ 6 w 180"/>
                <a:gd name="T17" fmla="*/ 3 h 180"/>
                <a:gd name="T18" fmla="*/ 6 w 180"/>
                <a:gd name="T19" fmla="*/ 2 h 180"/>
                <a:gd name="T20" fmla="*/ 7 w 180"/>
                <a:gd name="T21" fmla="*/ 4 h 180"/>
                <a:gd name="T22" fmla="*/ 7 w 180"/>
                <a:gd name="T23" fmla="*/ 4 h 180"/>
                <a:gd name="T24" fmla="*/ 6 w 180"/>
                <a:gd name="T25" fmla="*/ 4 h 180"/>
                <a:gd name="T26" fmla="*/ 7 w 180"/>
                <a:gd name="T27" fmla="*/ 4 h 180"/>
                <a:gd name="T28" fmla="*/ 7 w 180"/>
                <a:gd name="T29" fmla="*/ 6 h 180"/>
                <a:gd name="T30" fmla="*/ 6 w 180"/>
                <a:gd name="T31" fmla="*/ 5 h 180"/>
                <a:gd name="T32" fmla="*/ 6 w 180"/>
                <a:gd name="T33" fmla="*/ 4 h 180"/>
                <a:gd name="T34" fmla="*/ 7 w 180"/>
                <a:gd name="T35" fmla="*/ 4 h 180"/>
                <a:gd name="T36" fmla="*/ 5 w 180"/>
                <a:gd name="T37" fmla="*/ 7 h 180"/>
                <a:gd name="T38" fmla="*/ 4 w 180"/>
                <a:gd name="T39" fmla="*/ 7 h 180"/>
                <a:gd name="T40" fmla="*/ 4 w 180"/>
                <a:gd name="T41" fmla="*/ 6 h 180"/>
                <a:gd name="T42" fmla="*/ 5 w 180"/>
                <a:gd name="T43" fmla="*/ 6 h 180"/>
                <a:gd name="T44" fmla="*/ 4 w 180"/>
                <a:gd name="T45" fmla="*/ 7 h 180"/>
                <a:gd name="T46" fmla="*/ 4 w 180"/>
                <a:gd name="T47" fmla="*/ 7 h 180"/>
                <a:gd name="T48" fmla="*/ 4 w 180"/>
                <a:gd name="T49" fmla="*/ 6 h 180"/>
                <a:gd name="T50" fmla="*/ 3 w 180"/>
                <a:gd name="T51" fmla="*/ 7 h 180"/>
                <a:gd name="T52" fmla="*/ 2 w 180"/>
                <a:gd name="T53" fmla="*/ 7 h 180"/>
                <a:gd name="T54" fmla="*/ 2 w 180"/>
                <a:gd name="T55" fmla="*/ 6 h 180"/>
                <a:gd name="T56" fmla="*/ 3 w 180"/>
                <a:gd name="T57" fmla="*/ 6 h 180"/>
                <a:gd name="T58" fmla="*/ 4 w 180"/>
                <a:gd name="T59" fmla="*/ 7 h 180"/>
                <a:gd name="T60" fmla="*/ 0 w 180"/>
                <a:gd name="T61" fmla="*/ 5 h 180"/>
                <a:gd name="T62" fmla="*/ 0 w 180"/>
                <a:gd name="T63" fmla="*/ 4 h 180"/>
                <a:gd name="T64" fmla="*/ 1 w 180"/>
                <a:gd name="T65" fmla="*/ 4 h 180"/>
                <a:gd name="T66" fmla="*/ 1 w 180"/>
                <a:gd name="T67" fmla="*/ 5 h 180"/>
                <a:gd name="T68" fmla="*/ 0 w 180"/>
                <a:gd name="T69" fmla="*/ 4 h 180"/>
                <a:gd name="T70" fmla="*/ 0 w 180"/>
                <a:gd name="T71" fmla="*/ 4 h 180"/>
                <a:gd name="T72" fmla="*/ 1 w 180"/>
                <a:gd name="T73" fmla="*/ 4 h 180"/>
                <a:gd name="T74" fmla="*/ 0 w 180"/>
                <a:gd name="T75" fmla="*/ 3 h 180"/>
                <a:gd name="T76" fmla="*/ 1 w 180"/>
                <a:gd name="T77" fmla="*/ 2 h 180"/>
                <a:gd name="T78" fmla="*/ 2 w 180"/>
                <a:gd name="T79" fmla="*/ 2 h 180"/>
                <a:gd name="T80" fmla="*/ 1 w 180"/>
                <a:gd name="T81" fmla="*/ 3 h 180"/>
                <a:gd name="T82" fmla="*/ 0 w 180"/>
                <a:gd name="T83" fmla="*/ 4 h 180"/>
                <a:gd name="T84" fmla="*/ 2 w 180"/>
                <a:gd name="T85" fmla="*/ 0 h 180"/>
                <a:gd name="T86" fmla="*/ 3 w 180"/>
                <a:gd name="T87" fmla="*/ 0 h 180"/>
                <a:gd name="T88" fmla="*/ 3 w 180"/>
                <a:gd name="T89" fmla="*/ 1 h 180"/>
                <a:gd name="T90" fmla="*/ 2 w 180"/>
                <a:gd name="T91" fmla="*/ 1 h 180"/>
                <a:gd name="T92" fmla="*/ 4 w 180"/>
                <a:gd name="T93" fmla="*/ 0 h 180"/>
                <a:gd name="T94" fmla="*/ 4 w 180"/>
                <a:gd name="T95" fmla="*/ 0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90" y="0"/>
                  </a:moveTo>
                  <a:lnTo>
                    <a:pt x="99" y="1"/>
                  </a:lnTo>
                  <a:lnTo>
                    <a:pt x="108" y="2"/>
                  </a:lnTo>
                  <a:lnTo>
                    <a:pt x="116" y="4"/>
                  </a:lnTo>
                  <a:lnTo>
                    <a:pt x="125" y="7"/>
                  </a:lnTo>
                  <a:lnTo>
                    <a:pt x="132" y="10"/>
                  </a:lnTo>
                  <a:lnTo>
                    <a:pt x="140" y="16"/>
                  </a:lnTo>
                  <a:lnTo>
                    <a:pt x="148" y="20"/>
                  </a:lnTo>
                  <a:lnTo>
                    <a:pt x="154" y="27"/>
                  </a:lnTo>
                  <a:lnTo>
                    <a:pt x="137" y="44"/>
                  </a:lnTo>
                  <a:lnTo>
                    <a:pt x="131" y="40"/>
                  </a:lnTo>
                  <a:lnTo>
                    <a:pt x="127" y="35"/>
                  </a:lnTo>
                  <a:lnTo>
                    <a:pt x="122" y="32"/>
                  </a:lnTo>
                  <a:lnTo>
                    <a:pt x="115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154" y="27"/>
                  </a:move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2" y="55"/>
                  </a:lnTo>
                  <a:lnTo>
                    <a:pt x="176" y="63"/>
                  </a:lnTo>
                  <a:lnTo>
                    <a:pt x="178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lnTo>
                    <a:pt x="155" y="84"/>
                  </a:lnTo>
                  <a:lnTo>
                    <a:pt x="154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9"/>
                  </a:lnTo>
                  <a:lnTo>
                    <a:pt x="178" y="109"/>
                  </a:lnTo>
                  <a:lnTo>
                    <a:pt x="176" y="117"/>
                  </a:lnTo>
                  <a:lnTo>
                    <a:pt x="172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4" y="103"/>
                  </a:lnTo>
                  <a:lnTo>
                    <a:pt x="155" y="97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54" y="154"/>
                  </a:moveTo>
                  <a:lnTo>
                    <a:pt x="148" y="159"/>
                  </a:lnTo>
                  <a:lnTo>
                    <a:pt x="140" y="165"/>
                  </a:lnTo>
                  <a:lnTo>
                    <a:pt x="132" y="169"/>
                  </a:lnTo>
                  <a:lnTo>
                    <a:pt x="125" y="173"/>
                  </a:lnTo>
                  <a:lnTo>
                    <a:pt x="116" y="176"/>
                  </a:lnTo>
                  <a:lnTo>
                    <a:pt x="108" y="179"/>
                  </a:lnTo>
                  <a:lnTo>
                    <a:pt x="99" y="180"/>
                  </a:lnTo>
                  <a:lnTo>
                    <a:pt x="90" y="180"/>
                  </a:lnTo>
                  <a:lnTo>
                    <a:pt x="90" y="156"/>
                  </a:ln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5" y="151"/>
                  </a:lnTo>
                  <a:lnTo>
                    <a:pt x="122" y="148"/>
                  </a:lnTo>
                  <a:lnTo>
                    <a:pt x="127" y="144"/>
                  </a:lnTo>
                  <a:lnTo>
                    <a:pt x="131" y="141"/>
                  </a:lnTo>
                  <a:lnTo>
                    <a:pt x="137" y="137"/>
                  </a:lnTo>
                  <a:lnTo>
                    <a:pt x="154" y="154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81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5" y="173"/>
                  </a:lnTo>
                  <a:lnTo>
                    <a:pt x="47" y="169"/>
                  </a:lnTo>
                  <a:lnTo>
                    <a:pt x="40" y="165"/>
                  </a:lnTo>
                  <a:lnTo>
                    <a:pt x="33" y="159"/>
                  </a:lnTo>
                  <a:lnTo>
                    <a:pt x="27" y="154"/>
                  </a:lnTo>
                  <a:lnTo>
                    <a:pt x="44" y="137"/>
                  </a:lnTo>
                  <a:lnTo>
                    <a:pt x="48" y="141"/>
                  </a:lnTo>
                  <a:lnTo>
                    <a:pt x="54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6" y="154"/>
                  </a:lnTo>
                  <a:lnTo>
                    <a:pt x="83" y="155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27" y="154"/>
                  </a:moveTo>
                  <a:lnTo>
                    <a:pt x="20" y="148"/>
                  </a:lnTo>
                  <a:lnTo>
                    <a:pt x="15" y="140"/>
                  </a:lnTo>
                  <a:lnTo>
                    <a:pt x="10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1" y="99"/>
                  </a:lnTo>
                  <a:lnTo>
                    <a:pt x="0" y="90"/>
                  </a:lnTo>
                  <a:lnTo>
                    <a:pt x="24" y="90"/>
                  </a:lnTo>
                  <a:lnTo>
                    <a:pt x="24" y="97"/>
                  </a:lnTo>
                  <a:lnTo>
                    <a:pt x="26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5" y="127"/>
                  </a:lnTo>
                  <a:lnTo>
                    <a:pt x="40" y="131"/>
                  </a:lnTo>
                  <a:lnTo>
                    <a:pt x="44" y="137"/>
                  </a:lnTo>
                  <a:lnTo>
                    <a:pt x="27" y="154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1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0" y="47"/>
                  </a:lnTo>
                  <a:lnTo>
                    <a:pt x="16" y="40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6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27" y="27"/>
                  </a:moveTo>
                  <a:lnTo>
                    <a:pt x="33" y="20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55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90" y="0"/>
                  </a:lnTo>
                  <a:lnTo>
                    <a:pt x="90" y="24"/>
                  </a:lnTo>
                  <a:lnTo>
                    <a:pt x="83" y="24"/>
                  </a:lnTo>
                  <a:lnTo>
                    <a:pt x="76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4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7" y="27"/>
                  </a:lnTo>
                  <a:close/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0" name="Freeform 857"/>
            <p:cNvSpPr>
              <a:spLocks/>
            </p:cNvSpPr>
            <p:nvPr/>
          </p:nvSpPr>
          <p:spPr bwMode="auto">
            <a:xfrm>
              <a:off x="2738" y="1218"/>
              <a:ext cx="39" cy="37"/>
            </a:xfrm>
            <a:custGeom>
              <a:avLst/>
              <a:gdLst>
                <a:gd name="T0" fmla="*/ 4 w 188"/>
                <a:gd name="T1" fmla="*/ 0 h 188"/>
                <a:gd name="T2" fmla="*/ 5 w 188"/>
                <a:gd name="T3" fmla="*/ 0 h 188"/>
                <a:gd name="T4" fmla="*/ 6 w 188"/>
                <a:gd name="T5" fmla="*/ 0 h 188"/>
                <a:gd name="T6" fmla="*/ 6 w 188"/>
                <a:gd name="T7" fmla="*/ 1 h 188"/>
                <a:gd name="T8" fmla="*/ 7 w 188"/>
                <a:gd name="T9" fmla="*/ 1 h 188"/>
                <a:gd name="T10" fmla="*/ 7 w 188"/>
                <a:gd name="T11" fmla="*/ 2 h 188"/>
                <a:gd name="T12" fmla="*/ 7 w 188"/>
                <a:gd name="T13" fmla="*/ 3 h 188"/>
                <a:gd name="T14" fmla="*/ 8 w 188"/>
                <a:gd name="T15" fmla="*/ 3 h 188"/>
                <a:gd name="T16" fmla="*/ 8 w 188"/>
                <a:gd name="T17" fmla="*/ 4 h 188"/>
                <a:gd name="T18" fmla="*/ 7 w 188"/>
                <a:gd name="T19" fmla="*/ 5 h 188"/>
                <a:gd name="T20" fmla="*/ 7 w 188"/>
                <a:gd name="T21" fmla="*/ 6 h 188"/>
                <a:gd name="T22" fmla="*/ 7 w 188"/>
                <a:gd name="T23" fmla="*/ 6 h 188"/>
                <a:gd name="T24" fmla="*/ 6 w 188"/>
                <a:gd name="T25" fmla="*/ 7 h 188"/>
                <a:gd name="T26" fmla="*/ 6 w 188"/>
                <a:gd name="T27" fmla="*/ 7 h 188"/>
                <a:gd name="T28" fmla="*/ 5 w 188"/>
                <a:gd name="T29" fmla="*/ 7 h 188"/>
                <a:gd name="T30" fmla="*/ 4 w 188"/>
                <a:gd name="T31" fmla="*/ 8 h 188"/>
                <a:gd name="T32" fmla="*/ 3 w 188"/>
                <a:gd name="T33" fmla="*/ 8 h 188"/>
                <a:gd name="T34" fmla="*/ 3 w 188"/>
                <a:gd name="T35" fmla="*/ 7 h 188"/>
                <a:gd name="T36" fmla="*/ 2 w 188"/>
                <a:gd name="T37" fmla="*/ 7 h 188"/>
                <a:gd name="T38" fmla="*/ 1 w 188"/>
                <a:gd name="T39" fmla="*/ 7 h 188"/>
                <a:gd name="T40" fmla="*/ 1 w 188"/>
                <a:gd name="T41" fmla="*/ 6 h 188"/>
                <a:gd name="T42" fmla="*/ 0 w 188"/>
                <a:gd name="T43" fmla="*/ 6 h 188"/>
                <a:gd name="T44" fmla="*/ 0 w 188"/>
                <a:gd name="T45" fmla="*/ 5 h 188"/>
                <a:gd name="T46" fmla="*/ 0 w 188"/>
                <a:gd name="T47" fmla="*/ 4 h 188"/>
                <a:gd name="T48" fmla="*/ 0 w 188"/>
                <a:gd name="T49" fmla="*/ 3 h 188"/>
                <a:gd name="T50" fmla="*/ 0 w 188"/>
                <a:gd name="T51" fmla="*/ 3 h 188"/>
                <a:gd name="T52" fmla="*/ 0 w 188"/>
                <a:gd name="T53" fmla="*/ 2 h 188"/>
                <a:gd name="T54" fmla="*/ 1 w 188"/>
                <a:gd name="T55" fmla="*/ 1 h 188"/>
                <a:gd name="T56" fmla="*/ 1 w 188"/>
                <a:gd name="T57" fmla="*/ 1 h 188"/>
                <a:gd name="T58" fmla="*/ 2 w 188"/>
                <a:gd name="T59" fmla="*/ 0 h 188"/>
                <a:gd name="T60" fmla="*/ 3 w 188"/>
                <a:gd name="T61" fmla="*/ 0 h 188"/>
                <a:gd name="T62" fmla="*/ 3 w 188"/>
                <a:gd name="T63" fmla="*/ 0 h 1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8"/>
                <a:gd name="T98" fmla="*/ 188 w 188"/>
                <a:gd name="T99" fmla="*/ 188 h 1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8">
                  <a:moveTo>
                    <a:pt x="94" y="0"/>
                  </a:moveTo>
                  <a:lnTo>
                    <a:pt x="104" y="1"/>
                  </a:lnTo>
                  <a:lnTo>
                    <a:pt x="114" y="2"/>
                  </a:lnTo>
                  <a:lnTo>
                    <a:pt x="123" y="5"/>
                  </a:lnTo>
                  <a:lnTo>
                    <a:pt x="131" y="8"/>
                  </a:lnTo>
                  <a:lnTo>
                    <a:pt x="139" y="12"/>
                  </a:lnTo>
                  <a:lnTo>
                    <a:pt x="147" y="17"/>
                  </a:lnTo>
                  <a:lnTo>
                    <a:pt x="154" y="22"/>
                  </a:lnTo>
                  <a:lnTo>
                    <a:pt x="160" y="28"/>
                  </a:lnTo>
                  <a:lnTo>
                    <a:pt x="167" y="35"/>
                  </a:lnTo>
                  <a:lnTo>
                    <a:pt x="172" y="42"/>
                  </a:lnTo>
                  <a:lnTo>
                    <a:pt x="177" y="50"/>
                  </a:lnTo>
                  <a:lnTo>
                    <a:pt x="181" y="59"/>
                  </a:lnTo>
                  <a:lnTo>
                    <a:pt x="184" y="67"/>
                  </a:lnTo>
                  <a:lnTo>
                    <a:pt x="186" y="76"/>
                  </a:lnTo>
                  <a:lnTo>
                    <a:pt x="187" y="85"/>
                  </a:lnTo>
                  <a:lnTo>
                    <a:pt x="188" y="94"/>
                  </a:lnTo>
                  <a:lnTo>
                    <a:pt x="187" y="104"/>
                  </a:lnTo>
                  <a:lnTo>
                    <a:pt x="186" y="114"/>
                  </a:lnTo>
                  <a:lnTo>
                    <a:pt x="184" y="122"/>
                  </a:lnTo>
                  <a:lnTo>
                    <a:pt x="181" y="131"/>
                  </a:lnTo>
                  <a:lnTo>
                    <a:pt x="177" y="140"/>
                  </a:lnTo>
                  <a:lnTo>
                    <a:pt x="172" y="147"/>
                  </a:lnTo>
                  <a:lnTo>
                    <a:pt x="167" y="154"/>
                  </a:lnTo>
                  <a:lnTo>
                    <a:pt x="160" y="161"/>
                  </a:lnTo>
                  <a:lnTo>
                    <a:pt x="154" y="167"/>
                  </a:lnTo>
                  <a:lnTo>
                    <a:pt x="147" y="172"/>
                  </a:lnTo>
                  <a:lnTo>
                    <a:pt x="139" y="177"/>
                  </a:lnTo>
                  <a:lnTo>
                    <a:pt x="131" y="181"/>
                  </a:lnTo>
                  <a:lnTo>
                    <a:pt x="123" y="184"/>
                  </a:lnTo>
                  <a:lnTo>
                    <a:pt x="114" y="186"/>
                  </a:lnTo>
                  <a:lnTo>
                    <a:pt x="104" y="188"/>
                  </a:lnTo>
                  <a:lnTo>
                    <a:pt x="94" y="188"/>
                  </a:lnTo>
                  <a:lnTo>
                    <a:pt x="85" y="188"/>
                  </a:lnTo>
                  <a:lnTo>
                    <a:pt x="76" y="186"/>
                  </a:lnTo>
                  <a:lnTo>
                    <a:pt x="66" y="184"/>
                  </a:lnTo>
                  <a:lnTo>
                    <a:pt x="58" y="181"/>
                  </a:lnTo>
                  <a:lnTo>
                    <a:pt x="50" y="177"/>
                  </a:lnTo>
                  <a:lnTo>
                    <a:pt x="43" y="172"/>
                  </a:lnTo>
                  <a:lnTo>
                    <a:pt x="35" y="167"/>
                  </a:lnTo>
                  <a:lnTo>
                    <a:pt x="29" y="161"/>
                  </a:lnTo>
                  <a:lnTo>
                    <a:pt x="22" y="154"/>
                  </a:lnTo>
                  <a:lnTo>
                    <a:pt x="17" y="147"/>
                  </a:lnTo>
                  <a:lnTo>
                    <a:pt x="12" y="140"/>
                  </a:lnTo>
                  <a:lnTo>
                    <a:pt x="8" y="131"/>
                  </a:lnTo>
                  <a:lnTo>
                    <a:pt x="5" y="122"/>
                  </a:lnTo>
                  <a:lnTo>
                    <a:pt x="3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2" y="85"/>
                  </a:lnTo>
                  <a:lnTo>
                    <a:pt x="3" y="76"/>
                  </a:lnTo>
                  <a:lnTo>
                    <a:pt x="5" y="67"/>
                  </a:lnTo>
                  <a:lnTo>
                    <a:pt x="8" y="59"/>
                  </a:lnTo>
                  <a:lnTo>
                    <a:pt x="12" y="50"/>
                  </a:lnTo>
                  <a:lnTo>
                    <a:pt x="17" y="42"/>
                  </a:lnTo>
                  <a:lnTo>
                    <a:pt x="22" y="35"/>
                  </a:lnTo>
                  <a:lnTo>
                    <a:pt x="29" y="28"/>
                  </a:lnTo>
                  <a:lnTo>
                    <a:pt x="35" y="22"/>
                  </a:lnTo>
                  <a:lnTo>
                    <a:pt x="43" y="17"/>
                  </a:lnTo>
                  <a:lnTo>
                    <a:pt x="50" y="12"/>
                  </a:lnTo>
                  <a:lnTo>
                    <a:pt x="58" y="8"/>
                  </a:lnTo>
                  <a:lnTo>
                    <a:pt x="66" y="5"/>
                  </a:lnTo>
                  <a:lnTo>
                    <a:pt x="76" y="2"/>
                  </a:lnTo>
                  <a:lnTo>
                    <a:pt x="85" y="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1" name="Freeform 858"/>
            <p:cNvSpPr>
              <a:spLocks noEditPoints="1"/>
            </p:cNvSpPr>
            <p:nvPr/>
          </p:nvSpPr>
          <p:spPr bwMode="auto">
            <a:xfrm>
              <a:off x="2734" y="1214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7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1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1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05" y="0"/>
                  </a:moveTo>
                  <a:lnTo>
                    <a:pt x="116" y="2"/>
                  </a:lnTo>
                  <a:lnTo>
                    <a:pt x="127" y="3"/>
                  </a:lnTo>
                  <a:lnTo>
                    <a:pt x="137" y="6"/>
                  </a:lnTo>
                  <a:lnTo>
                    <a:pt x="146" y="9"/>
                  </a:lnTo>
                  <a:lnTo>
                    <a:pt x="156" y="13"/>
                  </a:lnTo>
                  <a:lnTo>
                    <a:pt x="165" y="19"/>
                  </a:lnTo>
                  <a:lnTo>
                    <a:pt x="172" y="25"/>
                  </a:lnTo>
                  <a:lnTo>
                    <a:pt x="180" y="32"/>
                  </a:lnTo>
                  <a:lnTo>
                    <a:pt x="163" y="49"/>
                  </a:lnTo>
                  <a:lnTo>
                    <a:pt x="157" y="44"/>
                  </a:lnTo>
                  <a:lnTo>
                    <a:pt x="151" y="39"/>
                  </a:lnTo>
                  <a:lnTo>
                    <a:pt x="144" y="35"/>
                  </a:lnTo>
                  <a:lnTo>
                    <a:pt x="137" y="32"/>
                  </a:lnTo>
                  <a:lnTo>
                    <a:pt x="129" y="29"/>
                  </a:lnTo>
                  <a:lnTo>
                    <a:pt x="122" y="26"/>
                  </a:lnTo>
                  <a:lnTo>
                    <a:pt x="114" y="25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80" y="32"/>
                  </a:moveTo>
                  <a:lnTo>
                    <a:pt x="188" y="39"/>
                  </a:lnTo>
                  <a:lnTo>
                    <a:pt x="193" y="47"/>
                  </a:lnTo>
                  <a:lnTo>
                    <a:pt x="198" y="57"/>
                  </a:lnTo>
                  <a:lnTo>
                    <a:pt x="203" y="65"/>
                  </a:lnTo>
                  <a:lnTo>
                    <a:pt x="207" y="75"/>
                  </a:lnTo>
                  <a:lnTo>
                    <a:pt x="209" y="85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6" y="99"/>
                  </a:lnTo>
                  <a:lnTo>
                    <a:pt x="185" y="90"/>
                  </a:lnTo>
                  <a:lnTo>
                    <a:pt x="183" y="83"/>
                  </a:lnTo>
                  <a:lnTo>
                    <a:pt x="181" y="75"/>
                  </a:lnTo>
                  <a:lnTo>
                    <a:pt x="177" y="67"/>
                  </a:lnTo>
                  <a:lnTo>
                    <a:pt x="173" y="61"/>
                  </a:lnTo>
                  <a:lnTo>
                    <a:pt x="168" y="54"/>
                  </a:lnTo>
                  <a:lnTo>
                    <a:pt x="163" y="49"/>
                  </a:lnTo>
                  <a:lnTo>
                    <a:pt x="180" y="32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8"/>
                  </a:lnTo>
                  <a:lnTo>
                    <a:pt x="207" y="138"/>
                  </a:lnTo>
                  <a:lnTo>
                    <a:pt x="203" y="147"/>
                  </a:lnTo>
                  <a:lnTo>
                    <a:pt x="198" y="157"/>
                  </a:lnTo>
                  <a:lnTo>
                    <a:pt x="193" y="166"/>
                  </a:lnTo>
                  <a:lnTo>
                    <a:pt x="188" y="174"/>
                  </a:lnTo>
                  <a:lnTo>
                    <a:pt x="180" y="182"/>
                  </a:lnTo>
                  <a:lnTo>
                    <a:pt x="163" y="165"/>
                  </a:lnTo>
                  <a:lnTo>
                    <a:pt x="168" y="158"/>
                  </a:lnTo>
                  <a:lnTo>
                    <a:pt x="173" y="152"/>
                  </a:lnTo>
                  <a:lnTo>
                    <a:pt x="177" y="145"/>
                  </a:lnTo>
                  <a:lnTo>
                    <a:pt x="181" y="139"/>
                  </a:lnTo>
                  <a:lnTo>
                    <a:pt x="183" y="131"/>
                  </a:lnTo>
                  <a:lnTo>
                    <a:pt x="185" y="122"/>
                  </a:lnTo>
                  <a:lnTo>
                    <a:pt x="186" y="115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0" y="182"/>
                  </a:moveTo>
                  <a:lnTo>
                    <a:pt x="172" y="188"/>
                  </a:lnTo>
                  <a:lnTo>
                    <a:pt x="165" y="195"/>
                  </a:lnTo>
                  <a:lnTo>
                    <a:pt x="156" y="200"/>
                  </a:lnTo>
                  <a:lnTo>
                    <a:pt x="146" y="205"/>
                  </a:lnTo>
                  <a:lnTo>
                    <a:pt x="137" y="208"/>
                  </a:lnTo>
                  <a:lnTo>
                    <a:pt x="127" y="210"/>
                  </a:lnTo>
                  <a:lnTo>
                    <a:pt x="116" y="212"/>
                  </a:lnTo>
                  <a:lnTo>
                    <a:pt x="105" y="212"/>
                  </a:lnTo>
                  <a:lnTo>
                    <a:pt x="105" y="188"/>
                  </a:ln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2"/>
                  </a:lnTo>
                  <a:lnTo>
                    <a:pt x="144" y="179"/>
                  </a:lnTo>
                  <a:lnTo>
                    <a:pt x="151" y="174"/>
                  </a:lnTo>
                  <a:lnTo>
                    <a:pt x="157" y="170"/>
                  </a:lnTo>
                  <a:lnTo>
                    <a:pt x="163" y="165"/>
                  </a:lnTo>
                  <a:lnTo>
                    <a:pt x="180" y="18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95" y="212"/>
                  </a:lnTo>
                  <a:lnTo>
                    <a:pt x="84" y="210"/>
                  </a:lnTo>
                  <a:lnTo>
                    <a:pt x="74" y="208"/>
                  </a:lnTo>
                  <a:lnTo>
                    <a:pt x="64" y="205"/>
                  </a:lnTo>
                  <a:lnTo>
                    <a:pt x="55" y="199"/>
                  </a:lnTo>
                  <a:lnTo>
                    <a:pt x="46" y="195"/>
                  </a:lnTo>
                  <a:lnTo>
                    <a:pt x="38" y="188"/>
                  </a:lnTo>
                  <a:lnTo>
                    <a:pt x="31" y="182"/>
                  </a:lnTo>
                  <a:lnTo>
                    <a:pt x="48" y="165"/>
                  </a:lnTo>
                  <a:lnTo>
                    <a:pt x="54" y="170"/>
                  </a:lnTo>
                  <a:lnTo>
                    <a:pt x="60" y="174"/>
                  </a:lnTo>
                  <a:lnTo>
                    <a:pt x="67" y="179"/>
                  </a:lnTo>
                  <a:lnTo>
                    <a:pt x="74" y="182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31" y="182"/>
                  </a:moveTo>
                  <a:lnTo>
                    <a:pt x="23" y="174"/>
                  </a:lnTo>
                  <a:lnTo>
                    <a:pt x="18" y="166"/>
                  </a:lnTo>
                  <a:lnTo>
                    <a:pt x="13" y="157"/>
                  </a:lnTo>
                  <a:lnTo>
                    <a:pt x="8" y="147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4" y="106"/>
                  </a:lnTo>
                  <a:lnTo>
                    <a:pt x="24" y="115"/>
                  </a:lnTo>
                  <a:lnTo>
                    <a:pt x="26" y="122"/>
                  </a:lnTo>
                  <a:lnTo>
                    <a:pt x="28" y="131"/>
                  </a:lnTo>
                  <a:lnTo>
                    <a:pt x="31" y="139"/>
                  </a:lnTo>
                  <a:lnTo>
                    <a:pt x="34" y="145"/>
                  </a:lnTo>
                  <a:lnTo>
                    <a:pt x="37" y="152"/>
                  </a:lnTo>
                  <a:lnTo>
                    <a:pt x="43" y="158"/>
                  </a:lnTo>
                  <a:lnTo>
                    <a:pt x="48" y="165"/>
                  </a:lnTo>
                  <a:lnTo>
                    <a:pt x="31" y="182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5"/>
                  </a:lnTo>
                  <a:lnTo>
                    <a:pt x="4" y="75"/>
                  </a:lnTo>
                  <a:lnTo>
                    <a:pt x="8" y="65"/>
                  </a:lnTo>
                  <a:lnTo>
                    <a:pt x="13" y="57"/>
                  </a:lnTo>
                  <a:lnTo>
                    <a:pt x="18" y="47"/>
                  </a:lnTo>
                  <a:lnTo>
                    <a:pt x="23" y="39"/>
                  </a:lnTo>
                  <a:lnTo>
                    <a:pt x="31" y="32"/>
                  </a:lnTo>
                  <a:lnTo>
                    <a:pt x="48" y="49"/>
                  </a:lnTo>
                  <a:lnTo>
                    <a:pt x="43" y="54"/>
                  </a:lnTo>
                  <a:lnTo>
                    <a:pt x="37" y="61"/>
                  </a:lnTo>
                  <a:lnTo>
                    <a:pt x="34" y="67"/>
                  </a:lnTo>
                  <a:lnTo>
                    <a:pt x="31" y="75"/>
                  </a:lnTo>
                  <a:lnTo>
                    <a:pt x="28" y="83"/>
                  </a:lnTo>
                  <a:lnTo>
                    <a:pt x="26" y="90"/>
                  </a:lnTo>
                  <a:lnTo>
                    <a:pt x="24" y="99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31" y="32"/>
                  </a:moveTo>
                  <a:lnTo>
                    <a:pt x="38" y="25"/>
                  </a:lnTo>
                  <a:lnTo>
                    <a:pt x="46" y="19"/>
                  </a:lnTo>
                  <a:lnTo>
                    <a:pt x="55" y="13"/>
                  </a:lnTo>
                  <a:lnTo>
                    <a:pt x="64" y="9"/>
                  </a:lnTo>
                  <a:lnTo>
                    <a:pt x="74" y="6"/>
                  </a:lnTo>
                  <a:lnTo>
                    <a:pt x="84" y="3"/>
                  </a:lnTo>
                  <a:lnTo>
                    <a:pt x="95" y="2"/>
                  </a:lnTo>
                  <a:lnTo>
                    <a:pt x="105" y="0"/>
                  </a:lnTo>
                  <a:lnTo>
                    <a:pt x="105" y="25"/>
                  </a:lnTo>
                  <a:lnTo>
                    <a:pt x="97" y="25"/>
                  </a:lnTo>
                  <a:lnTo>
                    <a:pt x="89" y="26"/>
                  </a:lnTo>
                  <a:lnTo>
                    <a:pt x="82" y="29"/>
                  </a:lnTo>
                  <a:lnTo>
                    <a:pt x="74" y="32"/>
                  </a:lnTo>
                  <a:lnTo>
                    <a:pt x="67" y="35"/>
                  </a:lnTo>
                  <a:lnTo>
                    <a:pt x="60" y="39"/>
                  </a:lnTo>
                  <a:lnTo>
                    <a:pt x="54" y="44"/>
                  </a:lnTo>
                  <a:lnTo>
                    <a:pt x="48" y="49"/>
                  </a:lnTo>
                  <a:lnTo>
                    <a:pt x="31" y="3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2" name="Freeform 859"/>
            <p:cNvSpPr>
              <a:spLocks/>
            </p:cNvSpPr>
            <p:nvPr/>
          </p:nvSpPr>
          <p:spPr bwMode="auto">
            <a:xfrm>
              <a:off x="2979" y="1214"/>
              <a:ext cx="27" cy="26"/>
            </a:xfrm>
            <a:custGeom>
              <a:avLst/>
              <a:gdLst>
                <a:gd name="T0" fmla="*/ 3 w 156"/>
                <a:gd name="T1" fmla="*/ 0 h 155"/>
                <a:gd name="T2" fmla="*/ 2 w 156"/>
                <a:gd name="T3" fmla="*/ 0 h 155"/>
                <a:gd name="T4" fmla="*/ 2 w 156"/>
                <a:gd name="T5" fmla="*/ 0 h 155"/>
                <a:gd name="T6" fmla="*/ 1 w 156"/>
                <a:gd name="T7" fmla="*/ 1 h 155"/>
                <a:gd name="T8" fmla="*/ 1 w 156"/>
                <a:gd name="T9" fmla="*/ 1 h 155"/>
                <a:gd name="T10" fmla="*/ 0 w 156"/>
                <a:gd name="T11" fmla="*/ 2 h 155"/>
                <a:gd name="T12" fmla="*/ 0 w 156"/>
                <a:gd name="T13" fmla="*/ 2 h 155"/>
                <a:gd name="T14" fmla="*/ 0 w 156"/>
                <a:gd name="T15" fmla="*/ 3 h 155"/>
                <a:gd name="T16" fmla="*/ 0 w 156"/>
                <a:gd name="T17" fmla="*/ 3 h 155"/>
                <a:gd name="T18" fmla="*/ 0 w 156"/>
                <a:gd name="T19" fmla="*/ 4 h 155"/>
                <a:gd name="T20" fmla="*/ 0 w 156"/>
                <a:gd name="T21" fmla="*/ 5 h 155"/>
                <a:gd name="T22" fmla="*/ 1 w 156"/>
                <a:gd name="T23" fmla="*/ 5 h 155"/>
                <a:gd name="T24" fmla="*/ 1 w 156"/>
                <a:gd name="T25" fmla="*/ 5 h 155"/>
                <a:gd name="T26" fmla="*/ 2 w 156"/>
                <a:gd name="T27" fmla="*/ 6 h 155"/>
                <a:gd name="T28" fmla="*/ 2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4 w 156"/>
                <a:gd name="T35" fmla="*/ 6 h 155"/>
                <a:gd name="T36" fmla="*/ 5 w 156"/>
                <a:gd name="T37" fmla="*/ 6 h 155"/>
                <a:gd name="T38" fmla="*/ 5 w 156"/>
                <a:gd name="T39" fmla="*/ 5 h 155"/>
                <a:gd name="T40" fmla="*/ 6 w 156"/>
                <a:gd name="T41" fmla="*/ 5 h 155"/>
                <a:gd name="T42" fmla="*/ 6 w 156"/>
                <a:gd name="T43" fmla="*/ 5 h 155"/>
                <a:gd name="T44" fmla="*/ 6 w 156"/>
                <a:gd name="T45" fmla="*/ 4 h 155"/>
                <a:gd name="T46" fmla="*/ 6 w 156"/>
                <a:gd name="T47" fmla="*/ 3 h 155"/>
                <a:gd name="T48" fmla="*/ 6 w 156"/>
                <a:gd name="T49" fmla="*/ 3 h 155"/>
                <a:gd name="T50" fmla="*/ 6 w 156"/>
                <a:gd name="T51" fmla="*/ 2 h 155"/>
                <a:gd name="T52" fmla="*/ 6 w 156"/>
                <a:gd name="T53" fmla="*/ 2 h 155"/>
                <a:gd name="T54" fmla="*/ 6 w 156"/>
                <a:gd name="T55" fmla="*/ 1 h 155"/>
                <a:gd name="T56" fmla="*/ 5 w 156"/>
                <a:gd name="T57" fmla="*/ 1 h 155"/>
                <a:gd name="T58" fmla="*/ 5 w 156"/>
                <a:gd name="T59" fmla="*/ 0 h 155"/>
                <a:gd name="T60" fmla="*/ 4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71" y="0"/>
                  </a:lnTo>
                  <a:lnTo>
                    <a:pt x="62" y="1"/>
                  </a:lnTo>
                  <a:lnTo>
                    <a:pt x="55" y="3"/>
                  </a:lnTo>
                  <a:lnTo>
                    <a:pt x="48" y="5"/>
                  </a:lnTo>
                  <a:lnTo>
                    <a:pt x="41" y="8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2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0"/>
                  </a:lnTo>
                  <a:lnTo>
                    <a:pt x="7" y="47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0" y="85"/>
                  </a:lnTo>
                  <a:lnTo>
                    <a:pt x="1" y="92"/>
                  </a:lnTo>
                  <a:lnTo>
                    <a:pt x="4" y="100"/>
                  </a:lnTo>
                  <a:lnTo>
                    <a:pt x="7" y="108"/>
                  </a:lnTo>
                  <a:lnTo>
                    <a:pt x="10" y="114"/>
                  </a:lnTo>
                  <a:lnTo>
                    <a:pt x="13" y="121"/>
                  </a:lnTo>
                  <a:lnTo>
                    <a:pt x="18" y="127"/>
                  </a:lnTo>
                  <a:lnTo>
                    <a:pt x="23" y="132"/>
                  </a:lnTo>
                  <a:lnTo>
                    <a:pt x="28" y="137"/>
                  </a:lnTo>
                  <a:lnTo>
                    <a:pt x="35" y="142"/>
                  </a:lnTo>
                  <a:lnTo>
                    <a:pt x="41" y="145"/>
                  </a:lnTo>
                  <a:lnTo>
                    <a:pt x="48" y="149"/>
                  </a:lnTo>
                  <a:lnTo>
                    <a:pt x="55" y="152"/>
                  </a:lnTo>
                  <a:lnTo>
                    <a:pt x="62" y="154"/>
                  </a:lnTo>
                  <a:lnTo>
                    <a:pt x="71" y="155"/>
                  </a:lnTo>
                  <a:lnTo>
                    <a:pt x="78" y="155"/>
                  </a:lnTo>
                  <a:lnTo>
                    <a:pt x="86" y="155"/>
                  </a:lnTo>
                  <a:lnTo>
                    <a:pt x="94" y="154"/>
                  </a:lnTo>
                  <a:lnTo>
                    <a:pt x="101" y="152"/>
                  </a:lnTo>
                  <a:lnTo>
                    <a:pt x="108" y="149"/>
                  </a:lnTo>
                  <a:lnTo>
                    <a:pt x="115" y="145"/>
                  </a:lnTo>
                  <a:lnTo>
                    <a:pt x="121" y="142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9" y="127"/>
                  </a:lnTo>
                  <a:lnTo>
                    <a:pt x="143" y="121"/>
                  </a:lnTo>
                  <a:lnTo>
                    <a:pt x="146" y="114"/>
                  </a:lnTo>
                  <a:lnTo>
                    <a:pt x="149" y="108"/>
                  </a:lnTo>
                  <a:lnTo>
                    <a:pt x="153" y="100"/>
                  </a:lnTo>
                  <a:lnTo>
                    <a:pt x="155" y="92"/>
                  </a:lnTo>
                  <a:lnTo>
                    <a:pt x="156" y="85"/>
                  </a:lnTo>
                  <a:lnTo>
                    <a:pt x="156" y="77"/>
                  </a:lnTo>
                  <a:lnTo>
                    <a:pt x="156" y="69"/>
                  </a:lnTo>
                  <a:lnTo>
                    <a:pt x="155" y="61"/>
                  </a:lnTo>
                  <a:lnTo>
                    <a:pt x="153" y="54"/>
                  </a:lnTo>
                  <a:lnTo>
                    <a:pt x="149" y="47"/>
                  </a:lnTo>
                  <a:lnTo>
                    <a:pt x="146" y="40"/>
                  </a:lnTo>
                  <a:lnTo>
                    <a:pt x="143" y="34"/>
                  </a:lnTo>
                  <a:lnTo>
                    <a:pt x="139" y="28"/>
                  </a:lnTo>
                  <a:lnTo>
                    <a:pt x="133" y="22"/>
                  </a:lnTo>
                  <a:lnTo>
                    <a:pt x="128" y="17"/>
                  </a:lnTo>
                  <a:lnTo>
                    <a:pt x="121" y="13"/>
                  </a:lnTo>
                  <a:lnTo>
                    <a:pt x="115" y="8"/>
                  </a:lnTo>
                  <a:lnTo>
                    <a:pt x="108" y="5"/>
                  </a:lnTo>
                  <a:lnTo>
                    <a:pt x="101" y="3"/>
                  </a:lnTo>
                  <a:lnTo>
                    <a:pt x="94" y="1"/>
                  </a:lnTo>
                  <a:lnTo>
                    <a:pt x="86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3" name="Freeform 860"/>
            <p:cNvSpPr>
              <a:spLocks noEditPoints="1"/>
            </p:cNvSpPr>
            <p:nvPr/>
          </p:nvSpPr>
          <p:spPr bwMode="auto">
            <a:xfrm>
              <a:off x="2975" y="1207"/>
              <a:ext cx="39" cy="41"/>
            </a:xfrm>
            <a:custGeom>
              <a:avLst/>
              <a:gdLst>
                <a:gd name="T0" fmla="*/ 4 w 180"/>
                <a:gd name="T1" fmla="*/ 0 h 180"/>
                <a:gd name="T2" fmla="*/ 3 w 180"/>
                <a:gd name="T3" fmla="*/ 1 h 180"/>
                <a:gd name="T4" fmla="*/ 2 w 180"/>
                <a:gd name="T5" fmla="*/ 1 h 180"/>
                <a:gd name="T6" fmla="*/ 1 w 180"/>
                <a:gd name="T7" fmla="*/ 1 h 180"/>
                <a:gd name="T8" fmla="*/ 3 w 180"/>
                <a:gd name="T9" fmla="*/ 0 h 180"/>
                <a:gd name="T10" fmla="*/ 4 w 180"/>
                <a:gd name="T11" fmla="*/ 1 h 180"/>
                <a:gd name="T12" fmla="*/ 1 w 180"/>
                <a:gd name="T13" fmla="*/ 2 h 180"/>
                <a:gd name="T14" fmla="*/ 1 w 180"/>
                <a:gd name="T15" fmla="*/ 3 h 180"/>
                <a:gd name="T16" fmla="*/ 0 w 180"/>
                <a:gd name="T17" fmla="*/ 3 h 180"/>
                <a:gd name="T18" fmla="*/ 1 w 180"/>
                <a:gd name="T19" fmla="*/ 2 h 180"/>
                <a:gd name="T20" fmla="*/ 1 w 180"/>
                <a:gd name="T21" fmla="*/ 4 h 180"/>
                <a:gd name="T22" fmla="*/ 1 w 180"/>
                <a:gd name="T23" fmla="*/ 4 h 180"/>
                <a:gd name="T24" fmla="*/ 0 w 180"/>
                <a:gd name="T25" fmla="*/ 4 h 180"/>
                <a:gd name="T26" fmla="*/ 1 w 180"/>
                <a:gd name="T27" fmla="*/ 4 h 180"/>
                <a:gd name="T28" fmla="*/ 1 w 180"/>
                <a:gd name="T29" fmla="*/ 5 h 180"/>
                <a:gd name="T30" fmla="*/ 1 w 180"/>
                <a:gd name="T31" fmla="*/ 6 h 180"/>
                <a:gd name="T32" fmla="*/ 0 w 180"/>
                <a:gd name="T33" fmla="*/ 5 h 180"/>
                <a:gd name="T34" fmla="*/ 1 w 180"/>
                <a:gd name="T35" fmla="*/ 4 h 180"/>
                <a:gd name="T36" fmla="*/ 2 w 180"/>
                <a:gd name="T37" fmla="*/ 6 h 180"/>
                <a:gd name="T38" fmla="*/ 3 w 180"/>
                <a:gd name="T39" fmla="*/ 6 h 180"/>
                <a:gd name="T40" fmla="*/ 3 w 180"/>
                <a:gd name="T41" fmla="*/ 7 h 180"/>
                <a:gd name="T42" fmla="*/ 2 w 180"/>
                <a:gd name="T43" fmla="*/ 7 h 180"/>
                <a:gd name="T44" fmla="*/ 4 w 180"/>
                <a:gd name="T45" fmla="*/ 6 h 180"/>
                <a:gd name="T46" fmla="*/ 4 w 180"/>
                <a:gd name="T47" fmla="*/ 6 h 180"/>
                <a:gd name="T48" fmla="*/ 4 w 180"/>
                <a:gd name="T49" fmla="*/ 7 h 180"/>
                <a:gd name="T50" fmla="*/ 4 w 180"/>
                <a:gd name="T51" fmla="*/ 6 h 180"/>
                <a:gd name="T52" fmla="*/ 5 w 180"/>
                <a:gd name="T53" fmla="*/ 6 h 180"/>
                <a:gd name="T54" fmla="*/ 6 w 180"/>
                <a:gd name="T55" fmla="*/ 6 h 180"/>
                <a:gd name="T56" fmla="*/ 5 w 180"/>
                <a:gd name="T57" fmla="*/ 7 h 180"/>
                <a:gd name="T58" fmla="*/ 4 w 180"/>
                <a:gd name="T59" fmla="*/ 6 h 180"/>
                <a:gd name="T60" fmla="*/ 6 w 180"/>
                <a:gd name="T61" fmla="*/ 5 h 180"/>
                <a:gd name="T62" fmla="*/ 6 w 180"/>
                <a:gd name="T63" fmla="*/ 4 h 180"/>
                <a:gd name="T64" fmla="*/ 7 w 180"/>
                <a:gd name="T65" fmla="*/ 4 h 180"/>
                <a:gd name="T66" fmla="*/ 7 w 180"/>
                <a:gd name="T67" fmla="*/ 6 h 180"/>
                <a:gd name="T68" fmla="*/ 6 w 180"/>
                <a:gd name="T69" fmla="*/ 4 h 180"/>
                <a:gd name="T70" fmla="*/ 6 w 180"/>
                <a:gd name="T71" fmla="*/ 4 h 180"/>
                <a:gd name="T72" fmla="*/ 7 w 180"/>
                <a:gd name="T73" fmla="*/ 4 h 180"/>
                <a:gd name="T74" fmla="*/ 6 w 180"/>
                <a:gd name="T75" fmla="*/ 3 h 180"/>
                <a:gd name="T76" fmla="*/ 6 w 180"/>
                <a:gd name="T77" fmla="*/ 2 h 180"/>
                <a:gd name="T78" fmla="*/ 6 w 180"/>
                <a:gd name="T79" fmla="*/ 1 h 180"/>
                <a:gd name="T80" fmla="*/ 7 w 180"/>
                <a:gd name="T81" fmla="*/ 3 h 180"/>
                <a:gd name="T82" fmla="*/ 6 w 180"/>
                <a:gd name="T83" fmla="*/ 4 h 180"/>
                <a:gd name="T84" fmla="*/ 5 w 180"/>
                <a:gd name="T85" fmla="*/ 1 h 180"/>
                <a:gd name="T86" fmla="*/ 4 w 180"/>
                <a:gd name="T87" fmla="*/ 1 h 180"/>
                <a:gd name="T88" fmla="*/ 4 w 180"/>
                <a:gd name="T89" fmla="*/ 0 h 180"/>
                <a:gd name="T90" fmla="*/ 6 w 180"/>
                <a:gd name="T91" fmla="*/ 1 h 180"/>
                <a:gd name="T92" fmla="*/ 4 w 180"/>
                <a:gd name="T93" fmla="*/ 1 h 180"/>
                <a:gd name="T94" fmla="*/ 4 w 180"/>
                <a:gd name="T95" fmla="*/ 1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90" y="24"/>
                  </a:moveTo>
                  <a:lnTo>
                    <a:pt x="84" y="24"/>
                  </a:lnTo>
                  <a:lnTo>
                    <a:pt x="77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3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6" y="27"/>
                  </a:lnTo>
                  <a:lnTo>
                    <a:pt x="33" y="20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4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0" y="1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44" y="44"/>
                  </a:moveTo>
                  <a:lnTo>
                    <a:pt x="39" y="48"/>
                  </a:lnTo>
                  <a:lnTo>
                    <a:pt x="36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5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lnTo>
                    <a:pt x="0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1" y="47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6" y="27"/>
                  </a:lnTo>
                  <a:lnTo>
                    <a:pt x="44" y="44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7"/>
                  </a:lnTo>
                  <a:lnTo>
                    <a:pt x="25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6" y="127"/>
                  </a:lnTo>
                  <a:lnTo>
                    <a:pt x="39" y="131"/>
                  </a:lnTo>
                  <a:lnTo>
                    <a:pt x="44" y="137"/>
                  </a:lnTo>
                  <a:lnTo>
                    <a:pt x="26" y="154"/>
                  </a:lnTo>
                  <a:lnTo>
                    <a:pt x="21" y="148"/>
                  </a:lnTo>
                  <a:lnTo>
                    <a:pt x="16" y="140"/>
                  </a:lnTo>
                  <a:lnTo>
                    <a:pt x="11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44" y="137"/>
                  </a:moveTo>
                  <a:lnTo>
                    <a:pt x="48" y="141"/>
                  </a:lnTo>
                  <a:lnTo>
                    <a:pt x="53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7" y="154"/>
                  </a:lnTo>
                  <a:lnTo>
                    <a:pt x="84" y="155"/>
                  </a:lnTo>
                  <a:lnTo>
                    <a:pt x="90" y="156"/>
                  </a:lnTo>
                  <a:lnTo>
                    <a:pt x="90" y="180"/>
                  </a:lnTo>
                  <a:lnTo>
                    <a:pt x="80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4" y="173"/>
                  </a:lnTo>
                  <a:lnTo>
                    <a:pt x="47" y="169"/>
                  </a:lnTo>
                  <a:lnTo>
                    <a:pt x="39" y="165"/>
                  </a:lnTo>
                  <a:lnTo>
                    <a:pt x="33" y="159"/>
                  </a:lnTo>
                  <a:lnTo>
                    <a:pt x="26" y="154"/>
                  </a:lnTo>
                  <a:lnTo>
                    <a:pt x="44" y="137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6" y="151"/>
                  </a:lnTo>
                  <a:lnTo>
                    <a:pt x="121" y="148"/>
                  </a:lnTo>
                  <a:lnTo>
                    <a:pt x="127" y="144"/>
                  </a:lnTo>
                  <a:lnTo>
                    <a:pt x="132" y="141"/>
                  </a:lnTo>
                  <a:lnTo>
                    <a:pt x="137" y="137"/>
                  </a:lnTo>
                  <a:lnTo>
                    <a:pt x="154" y="154"/>
                  </a:lnTo>
                  <a:lnTo>
                    <a:pt x="147" y="159"/>
                  </a:lnTo>
                  <a:lnTo>
                    <a:pt x="141" y="165"/>
                  </a:lnTo>
                  <a:lnTo>
                    <a:pt x="133" y="169"/>
                  </a:lnTo>
                  <a:lnTo>
                    <a:pt x="125" y="173"/>
                  </a:lnTo>
                  <a:lnTo>
                    <a:pt x="117" y="176"/>
                  </a:lnTo>
                  <a:lnTo>
                    <a:pt x="108" y="179"/>
                  </a:lnTo>
                  <a:lnTo>
                    <a:pt x="100" y="180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137" y="137"/>
                  </a:move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5" y="103"/>
                  </a:lnTo>
                  <a:lnTo>
                    <a:pt x="156" y="97"/>
                  </a:lnTo>
                  <a:lnTo>
                    <a:pt x="156" y="90"/>
                  </a:lnTo>
                  <a:lnTo>
                    <a:pt x="180" y="90"/>
                  </a:lnTo>
                  <a:lnTo>
                    <a:pt x="180" y="99"/>
                  </a:lnTo>
                  <a:lnTo>
                    <a:pt x="179" y="109"/>
                  </a:lnTo>
                  <a:lnTo>
                    <a:pt x="177" y="117"/>
                  </a:lnTo>
                  <a:lnTo>
                    <a:pt x="173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84"/>
                  </a:lnTo>
                  <a:lnTo>
                    <a:pt x="155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3" y="55"/>
                  </a:lnTo>
                  <a:lnTo>
                    <a:pt x="177" y="63"/>
                  </a:lnTo>
                  <a:lnTo>
                    <a:pt x="179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37" y="44"/>
                  </a:moveTo>
                  <a:lnTo>
                    <a:pt x="132" y="40"/>
                  </a:lnTo>
                  <a:lnTo>
                    <a:pt x="127" y="35"/>
                  </a:lnTo>
                  <a:lnTo>
                    <a:pt x="121" y="32"/>
                  </a:lnTo>
                  <a:lnTo>
                    <a:pt x="116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17" y="4"/>
                  </a:lnTo>
                  <a:lnTo>
                    <a:pt x="125" y="7"/>
                  </a:lnTo>
                  <a:lnTo>
                    <a:pt x="133" y="10"/>
                  </a:lnTo>
                  <a:lnTo>
                    <a:pt x="141" y="16"/>
                  </a:lnTo>
                  <a:lnTo>
                    <a:pt x="147" y="20"/>
                  </a:lnTo>
                  <a:lnTo>
                    <a:pt x="154" y="27"/>
                  </a:lnTo>
                  <a:lnTo>
                    <a:pt x="137" y="44"/>
                  </a:lnTo>
                  <a:close/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grpSp>
          <p:nvGrpSpPr>
            <p:cNvPr id="119963" name="Group 861"/>
            <p:cNvGrpSpPr>
              <a:grpSpLocks/>
            </p:cNvGrpSpPr>
            <p:nvPr/>
          </p:nvGrpSpPr>
          <p:grpSpPr bwMode="auto">
            <a:xfrm>
              <a:off x="2214" y="1049"/>
              <a:ext cx="1009" cy="1607"/>
              <a:chOff x="2214" y="1049"/>
              <a:chExt cx="1009" cy="1607"/>
            </a:xfrm>
          </p:grpSpPr>
          <p:sp>
            <p:nvSpPr>
              <p:cNvPr id="551" name="Freeform 862"/>
              <p:cNvSpPr>
                <a:spLocks/>
              </p:cNvSpPr>
              <p:nvPr/>
            </p:nvSpPr>
            <p:spPr bwMode="auto">
              <a:xfrm>
                <a:off x="2944" y="1218"/>
                <a:ext cx="35" cy="41"/>
              </a:xfrm>
              <a:custGeom>
                <a:avLst/>
                <a:gdLst>
                  <a:gd name="T0" fmla="*/ 3 w 187"/>
                  <a:gd name="T1" fmla="*/ 0 h 188"/>
                  <a:gd name="T2" fmla="*/ 3 w 187"/>
                  <a:gd name="T3" fmla="*/ 0 h 188"/>
                  <a:gd name="T4" fmla="*/ 2 w 187"/>
                  <a:gd name="T5" fmla="*/ 0 h 188"/>
                  <a:gd name="T6" fmla="*/ 1 w 187"/>
                  <a:gd name="T7" fmla="*/ 1 h 188"/>
                  <a:gd name="T8" fmla="*/ 1 w 187"/>
                  <a:gd name="T9" fmla="*/ 1 h 188"/>
                  <a:gd name="T10" fmla="*/ 0 w 187"/>
                  <a:gd name="T11" fmla="*/ 2 h 188"/>
                  <a:gd name="T12" fmla="*/ 0 w 187"/>
                  <a:gd name="T13" fmla="*/ 3 h 188"/>
                  <a:gd name="T14" fmla="*/ 0 w 187"/>
                  <a:gd name="T15" fmla="*/ 3 h 188"/>
                  <a:gd name="T16" fmla="*/ 0 w 187"/>
                  <a:gd name="T17" fmla="*/ 4 h 188"/>
                  <a:gd name="T18" fmla="*/ 0 w 187"/>
                  <a:gd name="T19" fmla="*/ 5 h 188"/>
                  <a:gd name="T20" fmla="*/ 0 w 187"/>
                  <a:gd name="T21" fmla="*/ 6 h 188"/>
                  <a:gd name="T22" fmla="*/ 1 w 187"/>
                  <a:gd name="T23" fmla="*/ 6 h 188"/>
                  <a:gd name="T24" fmla="*/ 1 w 187"/>
                  <a:gd name="T25" fmla="*/ 7 h 188"/>
                  <a:gd name="T26" fmla="*/ 2 w 187"/>
                  <a:gd name="T27" fmla="*/ 7 h 188"/>
                  <a:gd name="T28" fmla="*/ 3 w 187"/>
                  <a:gd name="T29" fmla="*/ 7 h 188"/>
                  <a:gd name="T30" fmla="*/ 3 w 187"/>
                  <a:gd name="T31" fmla="*/ 8 h 188"/>
                  <a:gd name="T32" fmla="*/ 4 w 187"/>
                  <a:gd name="T33" fmla="*/ 8 h 188"/>
                  <a:gd name="T34" fmla="*/ 5 w 187"/>
                  <a:gd name="T35" fmla="*/ 7 h 188"/>
                  <a:gd name="T36" fmla="*/ 6 w 187"/>
                  <a:gd name="T37" fmla="*/ 7 h 188"/>
                  <a:gd name="T38" fmla="*/ 6 w 187"/>
                  <a:gd name="T39" fmla="*/ 7 h 188"/>
                  <a:gd name="T40" fmla="*/ 7 w 187"/>
                  <a:gd name="T41" fmla="*/ 6 h 188"/>
                  <a:gd name="T42" fmla="*/ 7 w 187"/>
                  <a:gd name="T43" fmla="*/ 6 h 188"/>
                  <a:gd name="T44" fmla="*/ 8 w 187"/>
                  <a:gd name="T45" fmla="*/ 5 h 188"/>
                  <a:gd name="T46" fmla="*/ 8 w 187"/>
                  <a:gd name="T47" fmla="*/ 4 h 188"/>
                  <a:gd name="T48" fmla="*/ 8 w 187"/>
                  <a:gd name="T49" fmla="*/ 3 h 188"/>
                  <a:gd name="T50" fmla="*/ 8 w 187"/>
                  <a:gd name="T51" fmla="*/ 3 h 188"/>
                  <a:gd name="T52" fmla="*/ 7 w 187"/>
                  <a:gd name="T53" fmla="*/ 2 h 188"/>
                  <a:gd name="T54" fmla="*/ 7 w 187"/>
                  <a:gd name="T55" fmla="*/ 1 h 188"/>
                  <a:gd name="T56" fmla="*/ 6 w 187"/>
                  <a:gd name="T57" fmla="*/ 1 h 188"/>
                  <a:gd name="T58" fmla="*/ 6 w 187"/>
                  <a:gd name="T59" fmla="*/ 0 h 188"/>
                  <a:gd name="T60" fmla="*/ 5 w 187"/>
                  <a:gd name="T61" fmla="*/ 0 h 188"/>
                  <a:gd name="T62" fmla="*/ 4 w 187"/>
                  <a:gd name="T63" fmla="*/ 0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87"/>
                  <a:gd name="T97" fmla="*/ 0 h 188"/>
                  <a:gd name="T98" fmla="*/ 187 w 187"/>
                  <a:gd name="T99" fmla="*/ 188 h 1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87" h="188">
                    <a:moveTo>
                      <a:pt x="94" y="0"/>
                    </a:moveTo>
                    <a:lnTo>
                      <a:pt x="84" y="1"/>
                    </a:lnTo>
                    <a:lnTo>
                      <a:pt x="75" y="2"/>
                    </a:lnTo>
                    <a:lnTo>
                      <a:pt x="66" y="5"/>
                    </a:lnTo>
                    <a:lnTo>
                      <a:pt x="57" y="8"/>
                    </a:lnTo>
                    <a:lnTo>
                      <a:pt x="49" y="12"/>
                    </a:lnTo>
                    <a:lnTo>
                      <a:pt x="41" y="17"/>
                    </a:lnTo>
                    <a:lnTo>
                      <a:pt x="34" y="22"/>
                    </a:lnTo>
                    <a:lnTo>
                      <a:pt x="27" y="28"/>
                    </a:lnTo>
                    <a:lnTo>
                      <a:pt x="22" y="35"/>
                    </a:lnTo>
                    <a:lnTo>
                      <a:pt x="16" y="42"/>
                    </a:lnTo>
                    <a:lnTo>
                      <a:pt x="11" y="50"/>
                    </a:lnTo>
                    <a:lnTo>
                      <a:pt x="8" y="59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4"/>
                    </a:lnTo>
                    <a:lnTo>
                      <a:pt x="1" y="114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1" y="140"/>
                    </a:lnTo>
                    <a:lnTo>
                      <a:pt x="16" y="147"/>
                    </a:lnTo>
                    <a:lnTo>
                      <a:pt x="22" y="154"/>
                    </a:lnTo>
                    <a:lnTo>
                      <a:pt x="27" y="161"/>
                    </a:lnTo>
                    <a:lnTo>
                      <a:pt x="34" y="167"/>
                    </a:lnTo>
                    <a:lnTo>
                      <a:pt x="41" y="172"/>
                    </a:lnTo>
                    <a:lnTo>
                      <a:pt x="49" y="177"/>
                    </a:lnTo>
                    <a:lnTo>
                      <a:pt x="57" y="181"/>
                    </a:lnTo>
                    <a:lnTo>
                      <a:pt x="66" y="184"/>
                    </a:lnTo>
                    <a:lnTo>
                      <a:pt x="75" y="186"/>
                    </a:lnTo>
                    <a:lnTo>
                      <a:pt x="84" y="188"/>
                    </a:lnTo>
                    <a:lnTo>
                      <a:pt x="94" y="188"/>
                    </a:lnTo>
                    <a:lnTo>
                      <a:pt x="103" y="188"/>
                    </a:lnTo>
                    <a:lnTo>
                      <a:pt x="112" y="186"/>
                    </a:lnTo>
                    <a:lnTo>
                      <a:pt x="121" y="184"/>
                    </a:lnTo>
                    <a:lnTo>
                      <a:pt x="130" y="181"/>
                    </a:lnTo>
                    <a:lnTo>
                      <a:pt x="138" y="177"/>
                    </a:lnTo>
                    <a:lnTo>
                      <a:pt x="146" y="172"/>
                    </a:lnTo>
                    <a:lnTo>
                      <a:pt x="153" y="167"/>
                    </a:lnTo>
                    <a:lnTo>
                      <a:pt x="160" y="161"/>
                    </a:lnTo>
                    <a:lnTo>
                      <a:pt x="165" y="154"/>
                    </a:lnTo>
                    <a:lnTo>
                      <a:pt x="172" y="147"/>
                    </a:lnTo>
                    <a:lnTo>
                      <a:pt x="176" y="140"/>
                    </a:lnTo>
                    <a:lnTo>
                      <a:pt x="180" y="131"/>
                    </a:lnTo>
                    <a:lnTo>
                      <a:pt x="183" y="122"/>
                    </a:lnTo>
                    <a:lnTo>
                      <a:pt x="186" y="114"/>
                    </a:lnTo>
                    <a:lnTo>
                      <a:pt x="187" y="104"/>
                    </a:lnTo>
                    <a:lnTo>
                      <a:pt x="187" y="94"/>
                    </a:lnTo>
                    <a:lnTo>
                      <a:pt x="187" y="85"/>
                    </a:lnTo>
                    <a:lnTo>
                      <a:pt x="186" y="76"/>
                    </a:lnTo>
                    <a:lnTo>
                      <a:pt x="183" y="67"/>
                    </a:lnTo>
                    <a:lnTo>
                      <a:pt x="180" y="59"/>
                    </a:lnTo>
                    <a:lnTo>
                      <a:pt x="176" y="50"/>
                    </a:lnTo>
                    <a:lnTo>
                      <a:pt x="172" y="42"/>
                    </a:lnTo>
                    <a:lnTo>
                      <a:pt x="165" y="35"/>
                    </a:lnTo>
                    <a:lnTo>
                      <a:pt x="160" y="28"/>
                    </a:lnTo>
                    <a:lnTo>
                      <a:pt x="153" y="22"/>
                    </a:lnTo>
                    <a:lnTo>
                      <a:pt x="146" y="17"/>
                    </a:lnTo>
                    <a:lnTo>
                      <a:pt x="138" y="12"/>
                    </a:lnTo>
                    <a:lnTo>
                      <a:pt x="130" y="8"/>
                    </a:lnTo>
                    <a:lnTo>
                      <a:pt x="121" y="5"/>
                    </a:lnTo>
                    <a:lnTo>
                      <a:pt x="112" y="2"/>
                    </a:lnTo>
                    <a:lnTo>
                      <a:pt x="103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2" name="Freeform 863"/>
              <p:cNvSpPr>
                <a:spLocks noEditPoints="1"/>
              </p:cNvSpPr>
              <p:nvPr/>
            </p:nvSpPr>
            <p:spPr bwMode="auto">
              <a:xfrm>
                <a:off x="2944" y="1214"/>
                <a:ext cx="39" cy="45"/>
              </a:xfrm>
              <a:custGeom>
                <a:avLst/>
                <a:gdLst>
                  <a:gd name="T0" fmla="*/ 4 w 213"/>
                  <a:gd name="T1" fmla="*/ 0 h 212"/>
                  <a:gd name="T2" fmla="*/ 4 w 213"/>
                  <a:gd name="T3" fmla="*/ 1 h 212"/>
                  <a:gd name="T4" fmla="*/ 2 w 213"/>
                  <a:gd name="T5" fmla="*/ 2 h 212"/>
                  <a:gd name="T6" fmla="*/ 2 w 213"/>
                  <a:gd name="T7" fmla="*/ 1 h 212"/>
                  <a:gd name="T8" fmla="*/ 3 w 213"/>
                  <a:gd name="T9" fmla="*/ 0 h 212"/>
                  <a:gd name="T10" fmla="*/ 4 w 213"/>
                  <a:gd name="T11" fmla="*/ 1 h 212"/>
                  <a:gd name="T12" fmla="*/ 1 w 213"/>
                  <a:gd name="T13" fmla="*/ 3 h 212"/>
                  <a:gd name="T14" fmla="*/ 1 w 213"/>
                  <a:gd name="T15" fmla="*/ 4 h 212"/>
                  <a:gd name="T16" fmla="*/ 0 w 213"/>
                  <a:gd name="T17" fmla="*/ 3 h 212"/>
                  <a:gd name="T18" fmla="*/ 1 w 213"/>
                  <a:gd name="T19" fmla="*/ 2 h 212"/>
                  <a:gd name="T20" fmla="*/ 1 w 213"/>
                  <a:gd name="T21" fmla="*/ 4 h 212"/>
                  <a:gd name="T22" fmla="*/ 1 w 213"/>
                  <a:gd name="T23" fmla="*/ 4 h 212"/>
                  <a:gd name="T24" fmla="*/ 0 w 213"/>
                  <a:gd name="T25" fmla="*/ 4 h 212"/>
                  <a:gd name="T26" fmla="*/ 1 w 213"/>
                  <a:gd name="T27" fmla="*/ 5 h 212"/>
                  <a:gd name="T28" fmla="*/ 2 w 213"/>
                  <a:gd name="T29" fmla="*/ 6 h 212"/>
                  <a:gd name="T30" fmla="*/ 1 w 213"/>
                  <a:gd name="T31" fmla="*/ 7 h 212"/>
                  <a:gd name="T32" fmla="*/ 0 w 213"/>
                  <a:gd name="T33" fmla="*/ 5 h 212"/>
                  <a:gd name="T34" fmla="*/ 1 w 213"/>
                  <a:gd name="T35" fmla="*/ 4 h 212"/>
                  <a:gd name="T36" fmla="*/ 3 w 213"/>
                  <a:gd name="T37" fmla="*/ 7 h 212"/>
                  <a:gd name="T38" fmla="*/ 4 w 213"/>
                  <a:gd name="T39" fmla="*/ 7 h 212"/>
                  <a:gd name="T40" fmla="*/ 3 w 213"/>
                  <a:gd name="T41" fmla="*/ 8 h 212"/>
                  <a:gd name="T42" fmla="*/ 2 w 213"/>
                  <a:gd name="T43" fmla="*/ 8 h 212"/>
                  <a:gd name="T44" fmla="*/ 4 w 213"/>
                  <a:gd name="T45" fmla="*/ 7 h 212"/>
                  <a:gd name="T46" fmla="*/ 4 w 213"/>
                  <a:gd name="T47" fmla="*/ 7 h 212"/>
                  <a:gd name="T48" fmla="*/ 4 w 213"/>
                  <a:gd name="T49" fmla="*/ 8 h 212"/>
                  <a:gd name="T50" fmla="*/ 5 w 213"/>
                  <a:gd name="T51" fmla="*/ 7 h 212"/>
                  <a:gd name="T52" fmla="*/ 6 w 213"/>
                  <a:gd name="T53" fmla="*/ 7 h 212"/>
                  <a:gd name="T54" fmla="*/ 7 w 213"/>
                  <a:gd name="T55" fmla="*/ 7 h 212"/>
                  <a:gd name="T56" fmla="*/ 5 w 213"/>
                  <a:gd name="T57" fmla="*/ 8 h 212"/>
                  <a:gd name="T58" fmla="*/ 4 w 213"/>
                  <a:gd name="T59" fmla="*/ 7 h 212"/>
                  <a:gd name="T60" fmla="*/ 7 w 213"/>
                  <a:gd name="T61" fmla="*/ 6 h 212"/>
                  <a:gd name="T62" fmla="*/ 7 w 213"/>
                  <a:gd name="T63" fmla="*/ 5 h 212"/>
                  <a:gd name="T64" fmla="*/ 8 w 213"/>
                  <a:gd name="T65" fmla="*/ 5 h 212"/>
                  <a:gd name="T66" fmla="*/ 7 w 213"/>
                  <a:gd name="T67" fmla="*/ 7 h 212"/>
                  <a:gd name="T68" fmla="*/ 7 w 213"/>
                  <a:gd name="T69" fmla="*/ 4 h 212"/>
                  <a:gd name="T70" fmla="*/ 7 w 213"/>
                  <a:gd name="T71" fmla="*/ 4 h 212"/>
                  <a:gd name="T72" fmla="*/ 8 w 213"/>
                  <a:gd name="T73" fmla="*/ 4 h 212"/>
                  <a:gd name="T74" fmla="*/ 7 w 213"/>
                  <a:gd name="T75" fmla="*/ 4 h 212"/>
                  <a:gd name="T76" fmla="*/ 7 w 213"/>
                  <a:gd name="T77" fmla="*/ 2 h 212"/>
                  <a:gd name="T78" fmla="*/ 7 w 213"/>
                  <a:gd name="T79" fmla="*/ 2 h 212"/>
                  <a:gd name="T80" fmla="*/ 8 w 213"/>
                  <a:gd name="T81" fmla="*/ 3 h 212"/>
                  <a:gd name="T82" fmla="*/ 7 w 213"/>
                  <a:gd name="T83" fmla="*/ 4 h 212"/>
                  <a:gd name="T84" fmla="*/ 6 w 213"/>
                  <a:gd name="T85" fmla="*/ 1 h 212"/>
                  <a:gd name="T86" fmla="*/ 5 w 213"/>
                  <a:gd name="T87" fmla="*/ 1 h 212"/>
                  <a:gd name="T88" fmla="*/ 5 w 213"/>
                  <a:gd name="T89" fmla="*/ 0 h 212"/>
                  <a:gd name="T90" fmla="*/ 7 w 213"/>
                  <a:gd name="T91" fmla="*/ 1 h 212"/>
                  <a:gd name="T92" fmla="*/ 4 w 213"/>
                  <a:gd name="T93" fmla="*/ 1 h 212"/>
                  <a:gd name="T94" fmla="*/ 4 w 213"/>
                  <a:gd name="T95" fmla="*/ 1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13"/>
                  <a:gd name="T145" fmla="*/ 0 h 212"/>
                  <a:gd name="T146" fmla="*/ 213 w 213"/>
                  <a:gd name="T147" fmla="*/ 212 h 2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13" h="212"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107" y="25"/>
                    </a:moveTo>
                    <a:lnTo>
                      <a:pt x="98" y="25"/>
                    </a:lnTo>
                    <a:lnTo>
                      <a:pt x="90" y="26"/>
                    </a:lnTo>
                    <a:lnTo>
                      <a:pt x="82" y="29"/>
                    </a:lnTo>
                    <a:lnTo>
                      <a:pt x="75" y="32"/>
                    </a:lnTo>
                    <a:lnTo>
                      <a:pt x="68" y="35"/>
                    </a:lnTo>
                    <a:lnTo>
                      <a:pt x="61" y="39"/>
                    </a:lnTo>
                    <a:lnTo>
                      <a:pt x="55" y="44"/>
                    </a:lnTo>
                    <a:lnTo>
                      <a:pt x="49" y="49"/>
                    </a:lnTo>
                    <a:lnTo>
                      <a:pt x="31" y="32"/>
                    </a:lnTo>
                    <a:lnTo>
                      <a:pt x="39" y="25"/>
                    </a:lnTo>
                    <a:lnTo>
                      <a:pt x="48" y="19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6"/>
                    </a:lnTo>
                    <a:lnTo>
                      <a:pt x="85" y="3"/>
                    </a:lnTo>
                    <a:lnTo>
                      <a:pt x="96" y="2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49" y="49"/>
                    </a:moveTo>
                    <a:lnTo>
                      <a:pt x="43" y="54"/>
                    </a:lnTo>
                    <a:lnTo>
                      <a:pt x="39" y="61"/>
                    </a:lnTo>
                    <a:lnTo>
                      <a:pt x="35" y="67"/>
                    </a:lnTo>
                    <a:lnTo>
                      <a:pt x="31" y="75"/>
                    </a:lnTo>
                    <a:lnTo>
                      <a:pt x="28" y="83"/>
                    </a:lnTo>
                    <a:lnTo>
                      <a:pt x="27" y="90"/>
                    </a:lnTo>
                    <a:lnTo>
                      <a:pt x="25" y="99"/>
                    </a:lnTo>
                    <a:lnTo>
                      <a:pt x="25" y="106"/>
                    </a:lnTo>
                    <a:lnTo>
                      <a:pt x="0" y="106"/>
                    </a:lnTo>
                    <a:lnTo>
                      <a:pt x="1" y="95"/>
                    </a:lnTo>
                    <a:lnTo>
                      <a:pt x="2" y="85"/>
                    </a:lnTo>
                    <a:lnTo>
                      <a:pt x="5" y="75"/>
                    </a:lnTo>
                    <a:lnTo>
                      <a:pt x="9" y="65"/>
                    </a:lnTo>
                    <a:lnTo>
                      <a:pt x="13" y="57"/>
                    </a:lnTo>
                    <a:lnTo>
                      <a:pt x="18" y="47"/>
                    </a:lnTo>
                    <a:lnTo>
                      <a:pt x="25" y="39"/>
                    </a:lnTo>
                    <a:lnTo>
                      <a:pt x="31" y="32"/>
                    </a:lnTo>
                    <a:lnTo>
                      <a:pt x="49" y="49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15"/>
                    </a:lnTo>
                    <a:lnTo>
                      <a:pt x="27" y="122"/>
                    </a:lnTo>
                    <a:lnTo>
                      <a:pt x="28" y="131"/>
                    </a:lnTo>
                    <a:lnTo>
                      <a:pt x="31" y="139"/>
                    </a:lnTo>
                    <a:lnTo>
                      <a:pt x="35" y="145"/>
                    </a:lnTo>
                    <a:lnTo>
                      <a:pt x="39" y="152"/>
                    </a:lnTo>
                    <a:lnTo>
                      <a:pt x="43" y="158"/>
                    </a:lnTo>
                    <a:lnTo>
                      <a:pt x="49" y="165"/>
                    </a:lnTo>
                    <a:lnTo>
                      <a:pt x="31" y="182"/>
                    </a:lnTo>
                    <a:lnTo>
                      <a:pt x="25" y="174"/>
                    </a:lnTo>
                    <a:lnTo>
                      <a:pt x="18" y="166"/>
                    </a:lnTo>
                    <a:lnTo>
                      <a:pt x="13" y="157"/>
                    </a:lnTo>
                    <a:lnTo>
                      <a:pt x="9" y="147"/>
                    </a:lnTo>
                    <a:lnTo>
                      <a:pt x="5" y="138"/>
                    </a:lnTo>
                    <a:lnTo>
                      <a:pt x="2" y="128"/>
                    </a:lnTo>
                    <a:lnTo>
                      <a:pt x="1" y="117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49" y="165"/>
                    </a:moveTo>
                    <a:lnTo>
                      <a:pt x="55" y="170"/>
                    </a:lnTo>
                    <a:lnTo>
                      <a:pt x="61" y="174"/>
                    </a:lnTo>
                    <a:lnTo>
                      <a:pt x="68" y="179"/>
                    </a:lnTo>
                    <a:lnTo>
                      <a:pt x="75" y="182"/>
                    </a:lnTo>
                    <a:lnTo>
                      <a:pt x="82" y="184"/>
                    </a:lnTo>
                    <a:lnTo>
                      <a:pt x="90" y="186"/>
                    </a:lnTo>
                    <a:lnTo>
                      <a:pt x="98" y="187"/>
                    </a:lnTo>
                    <a:lnTo>
                      <a:pt x="107" y="188"/>
                    </a:lnTo>
                    <a:lnTo>
                      <a:pt x="107" y="212"/>
                    </a:lnTo>
                    <a:lnTo>
                      <a:pt x="95" y="212"/>
                    </a:lnTo>
                    <a:lnTo>
                      <a:pt x="85" y="210"/>
                    </a:lnTo>
                    <a:lnTo>
                      <a:pt x="75" y="208"/>
                    </a:lnTo>
                    <a:lnTo>
                      <a:pt x="65" y="205"/>
                    </a:lnTo>
                    <a:lnTo>
                      <a:pt x="56" y="199"/>
                    </a:lnTo>
                    <a:lnTo>
                      <a:pt x="48" y="195"/>
                    </a:lnTo>
                    <a:lnTo>
                      <a:pt x="39" y="188"/>
                    </a:lnTo>
                    <a:lnTo>
                      <a:pt x="31" y="182"/>
                    </a:lnTo>
                    <a:lnTo>
                      <a:pt x="49" y="165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15" y="187"/>
                    </a:lnTo>
                    <a:lnTo>
                      <a:pt x="123" y="186"/>
                    </a:lnTo>
                    <a:lnTo>
                      <a:pt x="131" y="184"/>
                    </a:lnTo>
                    <a:lnTo>
                      <a:pt x="138" y="182"/>
                    </a:lnTo>
                    <a:lnTo>
                      <a:pt x="145" y="179"/>
                    </a:lnTo>
                    <a:lnTo>
                      <a:pt x="152" y="174"/>
                    </a:lnTo>
                    <a:lnTo>
                      <a:pt x="159" y="170"/>
                    </a:lnTo>
                    <a:lnTo>
                      <a:pt x="164" y="165"/>
                    </a:lnTo>
                    <a:lnTo>
                      <a:pt x="182" y="182"/>
                    </a:lnTo>
                    <a:lnTo>
                      <a:pt x="174" y="188"/>
                    </a:lnTo>
                    <a:lnTo>
                      <a:pt x="165" y="195"/>
                    </a:lnTo>
                    <a:lnTo>
                      <a:pt x="157" y="199"/>
                    </a:lnTo>
                    <a:lnTo>
                      <a:pt x="148" y="205"/>
                    </a:lnTo>
                    <a:lnTo>
                      <a:pt x="138" y="208"/>
                    </a:lnTo>
                    <a:lnTo>
                      <a:pt x="128" y="210"/>
                    </a:lnTo>
                    <a:lnTo>
                      <a:pt x="118" y="212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64" y="165"/>
                    </a:moveTo>
                    <a:lnTo>
                      <a:pt x="170" y="158"/>
                    </a:lnTo>
                    <a:lnTo>
                      <a:pt x="174" y="152"/>
                    </a:lnTo>
                    <a:lnTo>
                      <a:pt x="178" y="145"/>
                    </a:lnTo>
                    <a:lnTo>
                      <a:pt x="182" y="139"/>
                    </a:lnTo>
                    <a:lnTo>
                      <a:pt x="185" y="131"/>
                    </a:lnTo>
                    <a:lnTo>
                      <a:pt x="187" y="122"/>
                    </a:lnTo>
                    <a:lnTo>
                      <a:pt x="188" y="115"/>
                    </a:lnTo>
                    <a:lnTo>
                      <a:pt x="188" y="106"/>
                    </a:lnTo>
                    <a:lnTo>
                      <a:pt x="213" y="106"/>
                    </a:lnTo>
                    <a:lnTo>
                      <a:pt x="212" y="117"/>
                    </a:lnTo>
                    <a:lnTo>
                      <a:pt x="211" y="128"/>
                    </a:lnTo>
                    <a:lnTo>
                      <a:pt x="207" y="138"/>
                    </a:lnTo>
                    <a:lnTo>
                      <a:pt x="204" y="147"/>
                    </a:lnTo>
                    <a:lnTo>
                      <a:pt x="200" y="157"/>
                    </a:lnTo>
                    <a:lnTo>
                      <a:pt x="195" y="166"/>
                    </a:lnTo>
                    <a:lnTo>
                      <a:pt x="188" y="174"/>
                    </a:lnTo>
                    <a:lnTo>
                      <a:pt x="182" y="182"/>
                    </a:lnTo>
                    <a:lnTo>
                      <a:pt x="164" y="165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99"/>
                    </a:lnTo>
                    <a:lnTo>
                      <a:pt x="187" y="90"/>
                    </a:lnTo>
                    <a:lnTo>
                      <a:pt x="185" y="83"/>
                    </a:lnTo>
                    <a:lnTo>
                      <a:pt x="182" y="75"/>
                    </a:lnTo>
                    <a:lnTo>
                      <a:pt x="178" y="67"/>
                    </a:lnTo>
                    <a:lnTo>
                      <a:pt x="174" y="61"/>
                    </a:lnTo>
                    <a:lnTo>
                      <a:pt x="170" y="54"/>
                    </a:lnTo>
                    <a:lnTo>
                      <a:pt x="164" y="49"/>
                    </a:lnTo>
                    <a:lnTo>
                      <a:pt x="182" y="32"/>
                    </a:lnTo>
                    <a:lnTo>
                      <a:pt x="188" y="39"/>
                    </a:lnTo>
                    <a:lnTo>
                      <a:pt x="195" y="47"/>
                    </a:lnTo>
                    <a:lnTo>
                      <a:pt x="200" y="57"/>
                    </a:lnTo>
                    <a:lnTo>
                      <a:pt x="204" y="65"/>
                    </a:lnTo>
                    <a:lnTo>
                      <a:pt x="207" y="75"/>
                    </a:lnTo>
                    <a:lnTo>
                      <a:pt x="211" y="85"/>
                    </a:lnTo>
                    <a:lnTo>
                      <a:pt x="212" y="95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64" y="49"/>
                    </a:moveTo>
                    <a:lnTo>
                      <a:pt x="159" y="44"/>
                    </a:lnTo>
                    <a:lnTo>
                      <a:pt x="152" y="39"/>
                    </a:lnTo>
                    <a:lnTo>
                      <a:pt x="145" y="35"/>
                    </a:lnTo>
                    <a:lnTo>
                      <a:pt x="138" y="32"/>
                    </a:lnTo>
                    <a:lnTo>
                      <a:pt x="131" y="29"/>
                    </a:lnTo>
                    <a:lnTo>
                      <a:pt x="123" y="26"/>
                    </a:lnTo>
                    <a:lnTo>
                      <a:pt x="115" y="25"/>
                    </a:lnTo>
                    <a:lnTo>
                      <a:pt x="107" y="25"/>
                    </a:lnTo>
                    <a:lnTo>
                      <a:pt x="107" y="0"/>
                    </a:lnTo>
                    <a:lnTo>
                      <a:pt x="118" y="2"/>
                    </a:lnTo>
                    <a:lnTo>
                      <a:pt x="128" y="3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57" y="13"/>
                    </a:lnTo>
                    <a:lnTo>
                      <a:pt x="165" y="19"/>
                    </a:lnTo>
                    <a:lnTo>
                      <a:pt x="174" y="25"/>
                    </a:lnTo>
                    <a:lnTo>
                      <a:pt x="182" y="32"/>
                    </a:lnTo>
                    <a:lnTo>
                      <a:pt x="164" y="49"/>
                    </a:lnTo>
                    <a:close/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3" name="Freeform 864"/>
              <p:cNvSpPr>
                <a:spLocks noEditPoints="1"/>
              </p:cNvSpPr>
              <p:nvPr/>
            </p:nvSpPr>
            <p:spPr bwMode="auto">
              <a:xfrm>
                <a:off x="2688" y="1158"/>
                <a:ext cx="39" cy="60"/>
              </a:xfrm>
              <a:custGeom>
                <a:avLst/>
                <a:gdLst>
                  <a:gd name="T0" fmla="*/ 0 w 180"/>
                  <a:gd name="T1" fmla="*/ 1 h 312"/>
                  <a:gd name="T2" fmla="*/ 0 w 180"/>
                  <a:gd name="T3" fmla="*/ 1 h 312"/>
                  <a:gd name="T4" fmla="*/ 0 w 180"/>
                  <a:gd name="T5" fmla="*/ 1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1 w 180"/>
                  <a:gd name="T15" fmla="*/ 0 h 312"/>
                  <a:gd name="T16" fmla="*/ 1 w 180"/>
                  <a:gd name="T17" fmla="*/ 0 h 312"/>
                  <a:gd name="T18" fmla="*/ 0 w 180"/>
                  <a:gd name="T19" fmla="*/ 1 h 312"/>
                  <a:gd name="T20" fmla="*/ 1 w 180"/>
                  <a:gd name="T21" fmla="*/ 0 h 312"/>
                  <a:gd name="T22" fmla="*/ 7 w 180"/>
                  <a:gd name="T23" fmla="*/ 5 h 312"/>
                  <a:gd name="T24" fmla="*/ 6 w 180"/>
                  <a:gd name="T25" fmla="*/ 6 h 312"/>
                  <a:gd name="T26" fmla="*/ 0 w 180"/>
                  <a:gd name="T27" fmla="*/ 1 h 312"/>
                  <a:gd name="T28" fmla="*/ 1 w 180"/>
                  <a:gd name="T29" fmla="*/ 0 h 312"/>
                  <a:gd name="T30" fmla="*/ 7 w 180"/>
                  <a:gd name="T31" fmla="*/ 5 h 312"/>
                  <a:gd name="T32" fmla="*/ 7 w 180"/>
                  <a:gd name="T33" fmla="*/ 5 h 312"/>
                  <a:gd name="T34" fmla="*/ 7 w 180"/>
                  <a:gd name="T35" fmla="*/ 5 h 312"/>
                  <a:gd name="T36" fmla="*/ 7 w 180"/>
                  <a:gd name="T37" fmla="*/ 5 h 312"/>
                  <a:gd name="T38" fmla="*/ 7 w 180"/>
                  <a:gd name="T39" fmla="*/ 5 h 312"/>
                  <a:gd name="T40" fmla="*/ 7 w 180"/>
                  <a:gd name="T41" fmla="*/ 6 h 312"/>
                  <a:gd name="T42" fmla="*/ 7 w 180"/>
                  <a:gd name="T43" fmla="*/ 6 h 312"/>
                  <a:gd name="T44" fmla="*/ 7 w 180"/>
                  <a:gd name="T45" fmla="*/ 6 h 312"/>
                  <a:gd name="T46" fmla="*/ 7 w 180"/>
                  <a:gd name="T47" fmla="*/ 6 h 312"/>
                  <a:gd name="T48" fmla="*/ 7 w 180"/>
                  <a:gd name="T49" fmla="*/ 5 h 312"/>
                  <a:gd name="T50" fmla="*/ 7 w 180"/>
                  <a:gd name="T51" fmla="*/ 5 h 312"/>
                  <a:gd name="T52" fmla="*/ 7 w 180"/>
                  <a:gd name="T53" fmla="*/ 6 h 312"/>
                  <a:gd name="T54" fmla="*/ 2 w 180"/>
                  <a:gd name="T55" fmla="*/ 7 h 312"/>
                  <a:gd name="T56" fmla="*/ 2 w 180"/>
                  <a:gd name="T57" fmla="*/ 6 h 312"/>
                  <a:gd name="T58" fmla="*/ 7 w 180"/>
                  <a:gd name="T59" fmla="*/ 5 h 312"/>
                  <a:gd name="T60" fmla="*/ 7 w 180"/>
                  <a:gd name="T61" fmla="*/ 6 h 312"/>
                  <a:gd name="T62" fmla="*/ 1 w 180"/>
                  <a:gd name="T63" fmla="*/ 7 h 312"/>
                  <a:gd name="T64" fmla="*/ 1 w 180"/>
                  <a:gd name="T65" fmla="*/ 7 h 312"/>
                  <a:gd name="T66" fmla="*/ 1 w 180"/>
                  <a:gd name="T67" fmla="*/ 7 h 312"/>
                  <a:gd name="T68" fmla="*/ 1 w 180"/>
                  <a:gd name="T69" fmla="*/ 7 h 312"/>
                  <a:gd name="T70" fmla="*/ 1 w 180"/>
                  <a:gd name="T71" fmla="*/ 7 h 312"/>
                  <a:gd name="T72" fmla="*/ 1 w 180"/>
                  <a:gd name="T73" fmla="*/ 7 h 312"/>
                  <a:gd name="T74" fmla="*/ 1 w 180"/>
                  <a:gd name="T75" fmla="*/ 7 h 312"/>
                  <a:gd name="T76" fmla="*/ 1 w 180"/>
                  <a:gd name="T77" fmla="*/ 6 h 312"/>
                  <a:gd name="T78" fmla="*/ 2 w 180"/>
                  <a:gd name="T79" fmla="*/ 6 h 312"/>
                  <a:gd name="T80" fmla="*/ 2 w 180"/>
                  <a:gd name="T81" fmla="*/ 7 h 312"/>
                  <a:gd name="T82" fmla="*/ 1 w 180"/>
                  <a:gd name="T83" fmla="*/ 7 h 312"/>
                  <a:gd name="T84" fmla="*/ 2 w 180"/>
                  <a:gd name="T85" fmla="*/ 7 h 312"/>
                  <a:gd name="T86" fmla="*/ 6 w 180"/>
                  <a:gd name="T87" fmla="*/ 12 h 312"/>
                  <a:gd name="T88" fmla="*/ 5 w 180"/>
                  <a:gd name="T89" fmla="*/ 12 h 312"/>
                  <a:gd name="T90" fmla="*/ 1 w 180"/>
                  <a:gd name="T91" fmla="*/ 7 h 312"/>
                  <a:gd name="T92" fmla="*/ 2 w 180"/>
                  <a:gd name="T93" fmla="*/ 7 h 312"/>
                  <a:gd name="T94" fmla="*/ 6 w 180"/>
                  <a:gd name="T95" fmla="*/ 12 h 312"/>
                  <a:gd name="T96" fmla="*/ 6 w 180"/>
                  <a:gd name="T97" fmla="*/ 12 h 312"/>
                  <a:gd name="T98" fmla="*/ 6 w 180"/>
                  <a:gd name="T99" fmla="*/ 12 h 312"/>
                  <a:gd name="T100" fmla="*/ 6 w 180"/>
                  <a:gd name="T101" fmla="*/ 12 h 312"/>
                  <a:gd name="T102" fmla="*/ 6 w 180"/>
                  <a:gd name="T103" fmla="*/ 12 h 312"/>
                  <a:gd name="T104" fmla="*/ 6 w 180"/>
                  <a:gd name="T105" fmla="*/ 12 h 312"/>
                  <a:gd name="T106" fmla="*/ 6 w 180"/>
                  <a:gd name="T107" fmla="*/ 12 h 312"/>
                  <a:gd name="T108" fmla="*/ 6 w 180"/>
                  <a:gd name="T109" fmla="*/ 12 h 312"/>
                  <a:gd name="T110" fmla="*/ 5 w 180"/>
                  <a:gd name="T111" fmla="*/ 12 h 312"/>
                  <a:gd name="T112" fmla="*/ 6 w 180"/>
                  <a:gd name="T113" fmla="*/ 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80"/>
                  <a:gd name="T172" fmla="*/ 0 h 312"/>
                  <a:gd name="T173" fmla="*/ 180 w 180"/>
                  <a:gd name="T174" fmla="*/ 312 h 3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80" h="312">
                    <a:moveTo>
                      <a:pt x="5" y="22"/>
                    </a:move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5" y="22"/>
                    </a:lnTo>
                    <a:close/>
                    <a:moveTo>
                      <a:pt x="21" y="3"/>
                    </a:moveTo>
                    <a:lnTo>
                      <a:pt x="175" y="126"/>
                    </a:lnTo>
                    <a:lnTo>
                      <a:pt x="160" y="144"/>
                    </a:lnTo>
                    <a:lnTo>
                      <a:pt x="5" y="22"/>
                    </a:lnTo>
                    <a:lnTo>
                      <a:pt x="21" y="3"/>
                    </a:lnTo>
                    <a:close/>
                    <a:moveTo>
                      <a:pt x="175" y="126"/>
                    </a:moveTo>
                    <a:lnTo>
                      <a:pt x="178" y="128"/>
                    </a:lnTo>
                    <a:lnTo>
                      <a:pt x="179" y="132"/>
                    </a:lnTo>
                    <a:lnTo>
                      <a:pt x="180" y="135"/>
                    </a:lnTo>
                    <a:lnTo>
                      <a:pt x="180" y="138"/>
                    </a:lnTo>
                    <a:lnTo>
                      <a:pt x="179" y="141"/>
                    </a:lnTo>
                    <a:lnTo>
                      <a:pt x="177" y="143"/>
                    </a:lnTo>
                    <a:lnTo>
                      <a:pt x="174" y="146"/>
                    </a:lnTo>
                    <a:lnTo>
                      <a:pt x="171" y="147"/>
                    </a:lnTo>
                    <a:lnTo>
                      <a:pt x="168" y="136"/>
                    </a:lnTo>
                    <a:lnTo>
                      <a:pt x="175" y="126"/>
                    </a:lnTo>
                    <a:close/>
                    <a:moveTo>
                      <a:pt x="171" y="147"/>
                    </a:moveTo>
                    <a:lnTo>
                      <a:pt x="47" y="184"/>
                    </a:lnTo>
                    <a:lnTo>
                      <a:pt x="39" y="162"/>
                    </a:lnTo>
                    <a:lnTo>
                      <a:pt x="164" y="124"/>
                    </a:lnTo>
                    <a:lnTo>
                      <a:pt x="171" y="147"/>
                    </a:lnTo>
                    <a:close/>
                    <a:moveTo>
                      <a:pt x="34" y="181"/>
                    </a:moveTo>
                    <a:lnTo>
                      <a:pt x="32" y="178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2" y="169"/>
                    </a:lnTo>
                    <a:lnTo>
                      <a:pt x="33" y="167"/>
                    </a:lnTo>
                    <a:lnTo>
                      <a:pt x="35" y="165"/>
                    </a:lnTo>
                    <a:lnTo>
                      <a:pt x="37" y="163"/>
                    </a:lnTo>
                    <a:lnTo>
                      <a:pt x="39" y="162"/>
                    </a:lnTo>
                    <a:lnTo>
                      <a:pt x="44" y="174"/>
                    </a:lnTo>
                    <a:lnTo>
                      <a:pt x="34" y="181"/>
                    </a:lnTo>
                    <a:close/>
                    <a:moveTo>
                      <a:pt x="53" y="166"/>
                    </a:moveTo>
                    <a:lnTo>
                      <a:pt x="153" y="292"/>
                    </a:lnTo>
                    <a:lnTo>
                      <a:pt x="133" y="308"/>
                    </a:lnTo>
                    <a:lnTo>
                      <a:pt x="34" y="181"/>
                    </a:lnTo>
                    <a:lnTo>
                      <a:pt x="53" y="166"/>
                    </a:lnTo>
                    <a:close/>
                    <a:moveTo>
                      <a:pt x="153" y="292"/>
                    </a:moveTo>
                    <a:lnTo>
                      <a:pt x="155" y="297"/>
                    </a:lnTo>
                    <a:lnTo>
                      <a:pt x="155" y="301"/>
                    </a:lnTo>
                    <a:lnTo>
                      <a:pt x="154" y="305"/>
                    </a:lnTo>
                    <a:lnTo>
                      <a:pt x="151" y="310"/>
                    </a:lnTo>
                    <a:lnTo>
                      <a:pt x="146" y="312"/>
                    </a:lnTo>
                    <a:lnTo>
                      <a:pt x="142" y="312"/>
                    </a:lnTo>
                    <a:lnTo>
                      <a:pt x="138" y="311"/>
                    </a:lnTo>
                    <a:lnTo>
                      <a:pt x="133" y="308"/>
                    </a:lnTo>
                    <a:lnTo>
                      <a:pt x="153" y="2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4" name="Freeform 865"/>
              <p:cNvSpPr>
                <a:spLocks noEditPoints="1"/>
              </p:cNvSpPr>
              <p:nvPr/>
            </p:nvSpPr>
            <p:spPr bwMode="auto">
              <a:xfrm>
                <a:off x="2998" y="1151"/>
                <a:ext cx="39" cy="67"/>
              </a:xfrm>
              <a:custGeom>
                <a:avLst/>
                <a:gdLst>
                  <a:gd name="T0" fmla="*/ 7 w 201"/>
                  <a:gd name="T1" fmla="*/ 0 h 328"/>
                  <a:gd name="T2" fmla="*/ 7 w 201"/>
                  <a:gd name="T3" fmla="*/ 0 h 328"/>
                  <a:gd name="T4" fmla="*/ 8 w 201"/>
                  <a:gd name="T5" fmla="*/ 0 h 328"/>
                  <a:gd name="T6" fmla="*/ 8 w 201"/>
                  <a:gd name="T7" fmla="*/ 0 h 328"/>
                  <a:gd name="T8" fmla="*/ 8 w 201"/>
                  <a:gd name="T9" fmla="*/ 0 h 328"/>
                  <a:gd name="T10" fmla="*/ 8 w 201"/>
                  <a:gd name="T11" fmla="*/ 0 h 328"/>
                  <a:gd name="T12" fmla="*/ 8 w 201"/>
                  <a:gd name="T13" fmla="*/ 1 h 328"/>
                  <a:gd name="T14" fmla="*/ 8 w 201"/>
                  <a:gd name="T15" fmla="*/ 1 h 328"/>
                  <a:gd name="T16" fmla="*/ 8 w 201"/>
                  <a:gd name="T17" fmla="*/ 1 h 328"/>
                  <a:gd name="T18" fmla="*/ 7 w 201"/>
                  <a:gd name="T19" fmla="*/ 0 h 328"/>
                  <a:gd name="T20" fmla="*/ 8 w 201"/>
                  <a:gd name="T21" fmla="*/ 1 h 328"/>
                  <a:gd name="T22" fmla="*/ 1 w 201"/>
                  <a:gd name="T23" fmla="*/ 6 h 328"/>
                  <a:gd name="T24" fmla="*/ 0 w 201"/>
                  <a:gd name="T25" fmla="*/ 6 h 328"/>
                  <a:gd name="T26" fmla="*/ 7 w 201"/>
                  <a:gd name="T27" fmla="*/ 0 h 328"/>
                  <a:gd name="T28" fmla="*/ 8 w 201"/>
                  <a:gd name="T29" fmla="*/ 1 h 328"/>
                  <a:gd name="T30" fmla="*/ 0 w 201"/>
                  <a:gd name="T31" fmla="*/ 7 h 328"/>
                  <a:gd name="T32" fmla="*/ 0 w 201"/>
                  <a:gd name="T33" fmla="*/ 7 h 328"/>
                  <a:gd name="T34" fmla="*/ 0 w 201"/>
                  <a:gd name="T35" fmla="*/ 6 h 328"/>
                  <a:gd name="T36" fmla="*/ 0 w 201"/>
                  <a:gd name="T37" fmla="*/ 6 h 328"/>
                  <a:gd name="T38" fmla="*/ 0 w 201"/>
                  <a:gd name="T39" fmla="*/ 6 h 328"/>
                  <a:gd name="T40" fmla="*/ 0 w 201"/>
                  <a:gd name="T41" fmla="*/ 6 h 328"/>
                  <a:gd name="T42" fmla="*/ 0 w 201"/>
                  <a:gd name="T43" fmla="*/ 6 h 328"/>
                  <a:gd name="T44" fmla="*/ 0 w 201"/>
                  <a:gd name="T45" fmla="*/ 6 h 328"/>
                  <a:gd name="T46" fmla="*/ 0 w 201"/>
                  <a:gd name="T47" fmla="*/ 6 h 328"/>
                  <a:gd name="T48" fmla="*/ 0 w 201"/>
                  <a:gd name="T49" fmla="*/ 6 h 328"/>
                  <a:gd name="T50" fmla="*/ 0 w 201"/>
                  <a:gd name="T51" fmla="*/ 7 h 328"/>
                  <a:gd name="T52" fmla="*/ 1 w 201"/>
                  <a:gd name="T53" fmla="*/ 6 h 328"/>
                  <a:gd name="T54" fmla="*/ 6 w 201"/>
                  <a:gd name="T55" fmla="*/ 7 h 328"/>
                  <a:gd name="T56" fmla="*/ 6 w 201"/>
                  <a:gd name="T57" fmla="*/ 8 h 328"/>
                  <a:gd name="T58" fmla="*/ 0 w 201"/>
                  <a:gd name="T59" fmla="*/ 7 h 328"/>
                  <a:gd name="T60" fmla="*/ 1 w 201"/>
                  <a:gd name="T61" fmla="*/ 6 h 328"/>
                  <a:gd name="T62" fmla="*/ 6 w 201"/>
                  <a:gd name="T63" fmla="*/ 7 h 328"/>
                  <a:gd name="T64" fmla="*/ 6 w 201"/>
                  <a:gd name="T65" fmla="*/ 7 h 328"/>
                  <a:gd name="T66" fmla="*/ 6 w 201"/>
                  <a:gd name="T67" fmla="*/ 7 h 328"/>
                  <a:gd name="T68" fmla="*/ 6 w 201"/>
                  <a:gd name="T69" fmla="*/ 7 h 328"/>
                  <a:gd name="T70" fmla="*/ 6 w 201"/>
                  <a:gd name="T71" fmla="*/ 8 h 328"/>
                  <a:gd name="T72" fmla="*/ 6 w 201"/>
                  <a:gd name="T73" fmla="*/ 8 h 328"/>
                  <a:gd name="T74" fmla="*/ 6 w 201"/>
                  <a:gd name="T75" fmla="*/ 8 h 328"/>
                  <a:gd name="T76" fmla="*/ 6 w 201"/>
                  <a:gd name="T77" fmla="*/ 8 h 328"/>
                  <a:gd name="T78" fmla="*/ 6 w 201"/>
                  <a:gd name="T79" fmla="*/ 8 h 328"/>
                  <a:gd name="T80" fmla="*/ 6 w 201"/>
                  <a:gd name="T81" fmla="*/ 8 h 328"/>
                  <a:gd name="T82" fmla="*/ 6 w 201"/>
                  <a:gd name="T83" fmla="*/ 7 h 328"/>
                  <a:gd name="T84" fmla="*/ 6 w 201"/>
                  <a:gd name="T85" fmla="*/ 8 h 328"/>
                  <a:gd name="T86" fmla="*/ 2 w 201"/>
                  <a:gd name="T87" fmla="*/ 13 h 328"/>
                  <a:gd name="T88" fmla="*/ 1 w 201"/>
                  <a:gd name="T89" fmla="*/ 12 h 328"/>
                  <a:gd name="T90" fmla="*/ 6 w 201"/>
                  <a:gd name="T91" fmla="*/ 7 h 328"/>
                  <a:gd name="T92" fmla="*/ 6 w 201"/>
                  <a:gd name="T93" fmla="*/ 8 h 328"/>
                  <a:gd name="T94" fmla="*/ 2 w 201"/>
                  <a:gd name="T95" fmla="*/ 13 h 328"/>
                  <a:gd name="T96" fmla="*/ 2 w 201"/>
                  <a:gd name="T97" fmla="*/ 13 h 328"/>
                  <a:gd name="T98" fmla="*/ 1 w 201"/>
                  <a:gd name="T99" fmla="*/ 13 h 328"/>
                  <a:gd name="T100" fmla="*/ 1 w 201"/>
                  <a:gd name="T101" fmla="*/ 13 h 328"/>
                  <a:gd name="T102" fmla="*/ 1 w 201"/>
                  <a:gd name="T103" fmla="*/ 13 h 328"/>
                  <a:gd name="T104" fmla="*/ 1 w 201"/>
                  <a:gd name="T105" fmla="*/ 13 h 328"/>
                  <a:gd name="T106" fmla="*/ 1 w 201"/>
                  <a:gd name="T107" fmla="*/ 13 h 328"/>
                  <a:gd name="T108" fmla="*/ 1 w 201"/>
                  <a:gd name="T109" fmla="*/ 13 h 328"/>
                  <a:gd name="T110" fmla="*/ 1 w 201"/>
                  <a:gd name="T111" fmla="*/ 12 h 328"/>
                  <a:gd name="T112" fmla="*/ 2 w 201"/>
                  <a:gd name="T113" fmla="*/ 13 h 3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1"/>
                  <a:gd name="T172" fmla="*/ 0 h 328"/>
                  <a:gd name="T173" fmla="*/ 201 w 201"/>
                  <a:gd name="T174" fmla="*/ 328 h 32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1" h="328">
                    <a:moveTo>
                      <a:pt x="181" y="2"/>
                    </a:moveTo>
                    <a:lnTo>
                      <a:pt x="186" y="0"/>
                    </a:lnTo>
                    <a:lnTo>
                      <a:pt x="190" y="0"/>
                    </a:lnTo>
                    <a:lnTo>
                      <a:pt x="194" y="1"/>
                    </a:lnTo>
                    <a:lnTo>
                      <a:pt x="199" y="4"/>
                    </a:lnTo>
                    <a:lnTo>
                      <a:pt x="201" y="8"/>
                    </a:lnTo>
                    <a:lnTo>
                      <a:pt x="201" y="13"/>
                    </a:lnTo>
                    <a:lnTo>
                      <a:pt x="200" y="17"/>
                    </a:lnTo>
                    <a:lnTo>
                      <a:pt x="196" y="21"/>
                    </a:lnTo>
                    <a:lnTo>
                      <a:pt x="181" y="2"/>
                    </a:lnTo>
                    <a:close/>
                    <a:moveTo>
                      <a:pt x="196" y="21"/>
                    </a:moveTo>
                    <a:lnTo>
                      <a:pt x="19" y="160"/>
                    </a:lnTo>
                    <a:lnTo>
                      <a:pt x="4" y="142"/>
                    </a:lnTo>
                    <a:lnTo>
                      <a:pt x="181" y="2"/>
                    </a:lnTo>
                    <a:lnTo>
                      <a:pt x="196" y="21"/>
                    </a:lnTo>
                    <a:close/>
                    <a:moveTo>
                      <a:pt x="8" y="163"/>
                    </a:moveTo>
                    <a:lnTo>
                      <a:pt x="5" y="162"/>
                    </a:lnTo>
                    <a:lnTo>
                      <a:pt x="3" y="159"/>
                    </a:lnTo>
                    <a:lnTo>
                      <a:pt x="1" y="157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1" y="148"/>
                    </a:lnTo>
                    <a:lnTo>
                      <a:pt x="2" y="144"/>
                    </a:lnTo>
                    <a:lnTo>
                      <a:pt x="4" y="142"/>
                    </a:lnTo>
                    <a:lnTo>
                      <a:pt x="12" y="152"/>
                    </a:lnTo>
                    <a:lnTo>
                      <a:pt x="8" y="163"/>
                    </a:lnTo>
                    <a:close/>
                    <a:moveTo>
                      <a:pt x="15" y="140"/>
                    </a:moveTo>
                    <a:lnTo>
                      <a:pt x="154" y="180"/>
                    </a:lnTo>
                    <a:lnTo>
                      <a:pt x="147" y="204"/>
                    </a:lnTo>
                    <a:lnTo>
                      <a:pt x="8" y="163"/>
                    </a:lnTo>
                    <a:lnTo>
                      <a:pt x="15" y="140"/>
                    </a:lnTo>
                    <a:close/>
                    <a:moveTo>
                      <a:pt x="154" y="180"/>
                    </a:moveTo>
                    <a:lnTo>
                      <a:pt x="158" y="181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3" y="189"/>
                    </a:lnTo>
                    <a:lnTo>
                      <a:pt x="163" y="192"/>
                    </a:lnTo>
                    <a:lnTo>
                      <a:pt x="163" y="194"/>
                    </a:lnTo>
                    <a:lnTo>
                      <a:pt x="162" y="197"/>
                    </a:lnTo>
                    <a:lnTo>
                      <a:pt x="160" y="199"/>
                    </a:lnTo>
                    <a:lnTo>
                      <a:pt x="151" y="192"/>
                    </a:lnTo>
                    <a:lnTo>
                      <a:pt x="154" y="180"/>
                    </a:lnTo>
                    <a:close/>
                    <a:moveTo>
                      <a:pt x="160" y="199"/>
                    </a:moveTo>
                    <a:lnTo>
                      <a:pt x="45" y="324"/>
                    </a:lnTo>
                    <a:lnTo>
                      <a:pt x="27" y="307"/>
                    </a:lnTo>
                    <a:lnTo>
                      <a:pt x="141" y="183"/>
                    </a:lnTo>
                    <a:lnTo>
                      <a:pt x="160" y="199"/>
                    </a:lnTo>
                    <a:close/>
                    <a:moveTo>
                      <a:pt x="45" y="324"/>
                    </a:moveTo>
                    <a:lnTo>
                      <a:pt x="41" y="327"/>
                    </a:lnTo>
                    <a:lnTo>
                      <a:pt x="37" y="328"/>
                    </a:lnTo>
                    <a:lnTo>
                      <a:pt x="32" y="327"/>
                    </a:lnTo>
                    <a:lnTo>
                      <a:pt x="28" y="325"/>
                    </a:lnTo>
                    <a:lnTo>
                      <a:pt x="25" y="321"/>
                    </a:lnTo>
                    <a:lnTo>
                      <a:pt x="24" y="316"/>
                    </a:lnTo>
                    <a:lnTo>
                      <a:pt x="25" y="312"/>
                    </a:lnTo>
                    <a:lnTo>
                      <a:pt x="27" y="307"/>
                    </a:lnTo>
                    <a:lnTo>
                      <a:pt x="45" y="3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5" name="Freeform 866"/>
              <p:cNvSpPr>
                <a:spLocks/>
              </p:cNvSpPr>
              <p:nvPr/>
            </p:nvSpPr>
            <p:spPr bwMode="auto">
              <a:xfrm>
                <a:off x="2839" y="1050"/>
                <a:ext cx="47" cy="30"/>
              </a:xfrm>
              <a:custGeom>
                <a:avLst/>
                <a:gdLst>
                  <a:gd name="T0" fmla="*/ 5 w 238"/>
                  <a:gd name="T1" fmla="*/ 0 h 140"/>
                  <a:gd name="T2" fmla="*/ 6 w 238"/>
                  <a:gd name="T3" fmla="*/ 0 h 140"/>
                  <a:gd name="T4" fmla="*/ 7 w 238"/>
                  <a:gd name="T5" fmla="*/ 0 h 140"/>
                  <a:gd name="T6" fmla="*/ 8 w 238"/>
                  <a:gd name="T7" fmla="*/ 1 h 140"/>
                  <a:gd name="T8" fmla="*/ 9 w 238"/>
                  <a:gd name="T9" fmla="*/ 1 h 140"/>
                  <a:gd name="T10" fmla="*/ 9 w 238"/>
                  <a:gd name="T11" fmla="*/ 1 h 140"/>
                  <a:gd name="T12" fmla="*/ 9 w 238"/>
                  <a:gd name="T13" fmla="*/ 2 h 140"/>
                  <a:gd name="T14" fmla="*/ 10 w 238"/>
                  <a:gd name="T15" fmla="*/ 3 h 140"/>
                  <a:gd name="T16" fmla="*/ 10 w 238"/>
                  <a:gd name="T17" fmla="*/ 3 h 140"/>
                  <a:gd name="T18" fmla="*/ 9 w 238"/>
                  <a:gd name="T19" fmla="*/ 4 h 140"/>
                  <a:gd name="T20" fmla="*/ 9 w 238"/>
                  <a:gd name="T21" fmla="*/ 4 h 140"/>
                  <a:gd name="T22" fmla="*/ 9 w 238"/>
                  <a:gd name="T23" fmla="*/ 5 h 140"/>
                  <a:gd name="T24" fmla="*/ 8 w 238"/>
                  <a:gd name="T25" fmla="*/ 5 h 140"/>
                  <a:gd name="T26" fmla="*/ 7 w 238"/>
                  <a:gd name="T27" fmla="*/ 5 h 140"/>
                  <a:gd name="T28" fmla="*/ 6 w 238"/>
                  <a:gd name="T29" fmla="*/ 5 h 140"/>
                  <a:gd name="T30" fmla="*/ 5 w 238"/>
                  <a:gd name="T31" fmla="*/ 6 h 140"/>
                  <a:gd name="T32" fmla="*/ 4 w 238"/>
                  <a:gd name="T33" fmla="*/ 6 h 140"/>
                  <a:gd name="T34" fmla="*/ 3 w 238"/>
                  <a:gd name="T35" fmla="*/ 5 h 140"/>
                  <a:gd name="T36" fmla="*/ 3 w 238"/>
                  <a:gd name="T37" fmla="*/ 5 h 140"/>
                  <a:gd name="T38" fmla="*/ 2 w 238"/>
                  <a:gd name="T39" fmla="*/ 5 h 140"/>
                  <a:gd name="T40" fmla="*/ 1 w 238"/>
                  <a:gd name="T41" fmla="*/ 5 h 140"/>
                  <a:gd name="T42" fmla="*/ 1 w 238"/>
                  <a:gd name="T43" fmla="*/ 4 h 140"/>
                  <a:gd name="T44" fmla="*/ 0 w 238"/>
                  <a:gd name="T45" fmla="*/ 4 h 140"/>
                  <a:gd name="T46" fmla="*/ 0 w 238"/>
                  <a:gd name="T47" fmla="*/ 3 h 140"/>
                  <a:gd name="T48" fmla="*/ 0 w 238"/>
                  <a:gd name="T49" fmla="*/ 3 h 140"/>
                  <a:gd name="T50" fmla="*/ 0 w 238"/>
                  <a:gd name="T51" fmla="*/ 2 h 140"/>
                  <a:gd name="T52" fmla="*/ 1 w 238"/>
                  <a:gd name="T53" fmla="*/ 1 h 140"/>
                  <a:gd name="T54" fmla="*/ 1 w 238"/>
                  <a:gd name="T55" fmla="*/ 1 h 140"/>
                  <a:gd name="T56" fmla="*/ 2 w 238"/>
                  <a:gd name="T57" fmla="*/ 1 h 140"/>
                  <a:gd name="T58" fmla="*/ 3 w 238"/>
                  <a:gd name="T59" fmla="*/ 0 h 140"/>
                  <a:gd name="T60" fmla="*/ 3 w 238"/>
                  <a:gd name="T61" fmla="*/ 0 h 140"/>
                  <a:gd name="T62" fmla="*/ 4 w 238"/>
                  <a:gd name="T63" fmla="*/ 0 h 1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8"/>
                  <a:gd name="T97" fmla="*/ 0 h 140"/>
                  <a:gd name="T98" fmla="*/ 238 w 238"/>
                  <a:gd name="T99" fmla="*/ 140 h 14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8" h="140">
                    <a:moveTo>
                      <a:pt x="119" y="0"/>
                    </a:moveTo>
                    <a:lnTo>
                      <a:pt x="131" y="0"/>
                    </a:lnTo>
                    <a:lnTo>
                      <a:pt x="143" y="1"/>
                    </a:lnTo>
                    <a:lnTo>
                      <a:pt x="155" y="3"/>
                    </a:lnTo>
                    <a:lnTo>
                      <a:pt x="165" y="5"/>
                    </a:lnTo>
                    <a:lnTo>
                      <a:pt x="175" y="9"/>
                    </a:lnTo>
                    <a:lnTo>
                      <a:pt x="185" y="12"/>
                    </a:lnTo>
                    <a:lnTo>
                      <a:pt x="195" y="16"/>
                    </a:lnTo>
                    <a:lnTo>
                      <a:pt x="203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24" y="37"/>
                    </a:lnTo>
                    <a:lnTo>
                      <a:pt x="228" y="43"/>
                    </a:lnTo>
                    <a:lnTo>
                      <a:pt x="232" y="49"/>
                    </a:lnTo>
                    <a:lnTo>
                      <a:pt x="236" y="56"/>
                    </a:lnTo>
                    <a:lnTo>
                      <a:pt x="237" y="63"/>
                    </a:lnTo>
                    <a:lnTo>
                      <a:pt x="238" y="70"/>
                    </a:lnTo>
                    <a:lnTo>
                      <a:pt x="237" y="77"/>
                    </a:lnTo>
                    <a:lnTo>
                      <a:pt x="236" y="84"/>
                    </a:lnTo>
                    <a:lnTo>
                      <a:pt x="232" y="91"/>
                    </a:lnTo>
                    <a:lnTo>
                      <a:pt x="228" y="97"/>
                    </a:lnTo>
                    <a:lnTo>
                      <a:pt x="224" y="104"/>
                    </a:lnTo>
                    <a:lnTo>
                      <a:pt x="217" y="109"/>
                    </a:lnTo>
                    <a:lnTo>
                      <a:pt x="211" y="115"/>
                    </a:lnTo>
                    <a:lnTo>
                      <a:pt x="203" y="120"/>
                    </a:lnTo>
                    <a:lnTo>
                      <a:pt x="195" y="124"/>
                    </a:lnTo>
                    <a:lnTo>
                      <a:pt x="185" y="127"/>
                    </a:lnTo>
                    <a:lnTo>
                      <a:pt x="175" y="132"/>
                    </a:lnTo>
                    <a:lnTo>
                      <a:pt x="165" y="134"/>
                    </a:lnTo>
                    <a:lnTo>
                      <a:pt x="155" y="137"/>
                    </a:lnTo>
                    <a:lnTo>
                      <a:pt x="143" y="138"/>
                    </a:lnTo>
                    <a:lnTo>
                      <a:pt x="131" y="139"/>
                    </a:lnTo>
                    <a:lnTo>
                      <a:pt x="119" y="140"/>
                    </a:lnTo>
                    <a:lnTo>
                      <a:pt x="107" y="139"/>
                    </a:lnTo>
                    <a:lnTo>
                      <a:pt x="95" y="138"/>
                    </a:lnTo>
                    <a:lnTo>
                      <a:pt x="83" y="137"/>
                    </a:lnTo>
                    <a:lnTo>
                      <a:pt x="73" y="134"/>
                    </a:lnTo>
                    <a:lnTo>
                      <a:pt x="63" y="132"/>
                    </a:lnTo>
                    <a:lnTo>
                      <a:pt x="53" y="127"/>
                    </a:lnTo>
                    <a:lnTo>
                      <a:pt x="43" y="124"/>
                    </a:lnTo>
                    <a:lnTo>
                      <a:pt x="35" y="120"/>
                    </a:lnTo>
                    <a:lnTo>
                      <a:pt x="27" y="115"/>
                    </a:lnTo>
                    <a:lnTo>
                      <a:pt x="21" y="109"/>
                    </a:lnTo>
                    <a:lnTo>
                      <a:pt x="14" y="104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2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2" y="56"/>
                    </a:lnTo>
                    <a:lnTo>
                      <a:pt x="6" y="49"/>
                    </a:lnTo>
                    <a:lnTo>
                      <a:pt x="10" y="43"/>
                    </a:lnTo>
                    <a:lnTo>
                      <a:pt x="14" y="37"/>
                    </a:lnTo>
                    <a:lnTo>
                      <a:pt x="21" y="30"/>
                    </a:lnTo>
                    <a:lnTo>
                      <a:pt x="27" y="26"/>
                    </a:lnTo>
                    <a:lnTo>
                      <a:pt x="35" y="21"/>
                    </a:lnTo>
                    <a:lnTo>
                      <a:pt x="43" y="16"/>
                    </a:lnTo>
                    <a:lnTo>
                      <a:pt x="53" y="12"/>
                    </a:lnTo>
                    <a:lnTo>
                      <a:pt x="63" y="9"/>
                    </a:lnTo>
                    <a:lnTo>
                      <a:pt x="73" y="5"/>
                    </a:lnTo>
                    <a:lnTo>
                      <a:pt x="83" y="3"/>
                    </a:lnTo>
                    <a:lnTo>
                      <a:pt x="95" y="1"/>
                    </a:lnTo>
                    <a:lnTo>
                      <a:pt x="107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6" name="Freeform 867"/>
              <p:cNvSpPr>
                <a:spLocks noEditPoints="1"/>
              </p:cNvSpPr>
              <p:nvPr/>
            </p:nvSpPr>
            <p:spPr bwMode="auto">
              <a:xfrm>
                <a:off x="2835" y="1050"/>
                <a:ext cx="50" cy="34"/>
              </a:xfrm>
              <a:custGeom>
                <a:avLst/>
                <a:gdLst>
                  <a:gd name="T0" fmla="*/ 5 w 262"/>
                  <a:gd name="T1" fmla="*/ 1 h 164"/>
                  <a:gd name="T2" fmla="*/ 6 w 262"/>
                  <a:gd name="T3" fmla="*/ 0 h 164"/>
                  <a:gd name="T4" fmla="*/ 8 w 262"/>
                  <a:gd name="T5" fmla="*/ 1 h 164"/>
                  <a:gd name="T6" fmla="*/ 8 w 262"/>
                  <a:gd name="T7" fmla="*/ 2 h 164"/>
                  <a:gd name="T8" fmla="*/ 6 w 262"/>
                  <a:gd name="T9" fmla="*/ 1 h 164"/>
                  <a:gd name="T10" fmla="*/ 5 w 262"/>
                  <a:gd name="T11" fmla="*/ 0 h 164"/>
                  <a:gd name="T12" fmla="*/ 10 w 262"/>
                  <a:gd name="T13" fmla="*/ 2 h 164"/>
                  <a:gd name="T14" fmla="*/ 10 w 262"/>
                  <a:gd name="T15" fmla="*/ 3 h 164"/>
                  <a:gd name="T16" fmla="*/ 9 w 262"/>
                  <a:gd name="T17" fmla="*/ 3 h 164"/>
                  <a:gd name="T18" fmla="*/ 9 w 262"/>
                  <a:gd name="T19" fmla="*/ 2 h 164"/>
                  <a:gd name="T20" fmla="*/ 10 w 262"/>
                  <a:gd name="T21" fmla="*/ 3 h 164"/>
                  <a:gd name="T22" fmla="*/ 10 w 262"/>
                  <a:gd name="T23" fmla="*/ 3 h 164"/>
                  <a:gd name="T24" fmla="*/ 9 w 262"/>
                  <a:gd name="T25" fmla="*/ 3 h 164"/>
                  <a:gd name="T26" fmla="*/ 10 w 262"/>
                  <a:gd name="T27" fmla="*/ 4 h 164"/>
                  <a:gd name="T28" fmla="*/ 9 w 262"/>
                  <a:gd name="T29" fmla="*/ 5 h 164"/>
                  <a:gd name="T30" fmla="*/ 9 w 262"/>
                  <a:gd name="T31" fmla="*/ 4 h 164"/>
                  <a:gd name="T32" fmla="*/ 9 w 262"/>
                  <a:gd name="T33" fmla="*/ 4 h 164"/>
                  <a:gd name="T34" fmla="*/ 10 w 262"/>
                  <a:gd name="T35" fmla="*/ 3 h 164"/>
                  <a:gd name="T36" fmla="*/ 8 w 262"/>
                  <a:gd name="T37" fmla="*/ 6 h 164"/>
                  <a:gd name="T38" fmla="*/ 6 w 262"/>
                  <a:gd name="T39" fmla="*/ 6 h 164"/>
                  <a:gd name="T40" fmla="*/ 6 w 262"/>
                  <a:gd name="T41" fmla="*/ 5 h 164"/>
                  <a:gd name="T42" fmla="*/ 8 w 262"/>
                  <a:gd name="T43" fmla="*/ 5 h 164"/>
                  <a:gd name="T44" fmla="*/ 5 w 262"/>
                  <a:gd name="T45" fmla="*/ 6 h 164"/>
                  <a:gd name="T46" fmla="*/ 5 w 262"/>
                  <a:gd name="T47" fmla="*/ 6 h 164"/>
                  <a:gd name="T48" fmla="*/ 5 w 262"/>
                  <a:gd name="T49" fmla="*/ 5 h 164"/>
                  <a:gd name="T50" fmla="*/ 4 w 262"/>
                  <a:gd name="T51" fmla="*/ 6 h 164"/>
                  <a:gd name="T52" fmla="*/ 2 w 262"/>
                  <a:gd name="T53" fmla="*/ 6 h 164"/>
                  <a:gd name="T54" fmla="*/ 2 w 262"/>
                  <a:gd name="T55" fmla="*/ 5 h 164"/>
                  <a:gd name="T56" fmla="*/ 4 w 262"/>
                  <a:gd name="T57" fmla="*/ 5 h 164"/>
                  <a:gd name="T58" fmla="*/ 5 w 262"/>
                  <a:gd name="T59" fmla="*/ 6 h 164"/>
                  <a:gd name="T60" fmla="*/ 1 w 262"/>
                  <a:gd name="T61" fmla="*/ 5 h 164"/>
                  <a:gd name="T62" fmla="*/ 0 w 262"/>
                  <a:gd name="T63" fmla="*/ 4 h 164"/>
                  <a:gd name="T64" fmla="*/ 1 w 262"/>
                  <a:gd name="T65" fmla="*/ 4 h 164"/>
                  <a:gd name="T66" fmla="*/ 2 w 262"/>
                  <a:gd name="T67" fmla="*/ 4 h 164"/>
                  <a:gd name="T68" fmla="*/ 0 w 262"/>
                  <a:gd name="T69" fmla="*/ 3 h 164"/>
                  <a:gd name="T70" fmla="*/ 0 w 262"/>
                  <a:gd name="T71" fmla="*/ 3 h 164"/>
                  <a:gd name="T72" fmla="*/ 1 w 262"/>
                  <a:gd name="T73" fmla="*/ 3 h 164"/>
                  <a:gd name="T74" fmla="*/ 0 w 262"/>
                  <a:gd name="T75" fmla="*/ 3 h 164"/>
                  <a:gd name="T76" fmla="*/ 1 w 262"/>
                  <a:gd name="T77" fmla="*/ 1 h 164"/>
                  <a:gd name="T78" fmla="*/ 2 w 262"/>
                  <a:gd name="T79" fmla="*/ 2 h 164"/>
                  <a:gd name="T80" fmla="*/ 1 w 262"/>
                  <a:gd name="T81" fmla="*/ 3 h 164"/>
                  <a:gd name="T82" fmla="*/ 0 w 262"/>
                  <a:gd name="T83" fmla="*/ 3 h 164"/>
                  <a:gd name="T84" fmla="*/ 3 w 262"/>
                  <a:gd name="T85" fmla="*/ 0 h 164"/>
                  <a:gd name="T86" fmla="*/ 5 w 262"/>
                  <a:gd name="T87" fmla="*/ 0 h 164"/>
                  <a:gd name="T88" fmla="*/ 4 w 262"/>
                  <a:gd name="T89" fmla="*/ 1 h 164"/>
                  <a:gd name="T90" fmla="*/ 3 w 262"/>
                  <a:gd name="T91" fmla="*/ 1 h 164"/>
                  <a:gd name="T92" fmla="*/ 5 w 262"/>
                  <a:gd name="T93" fmla="*/ 0 h 164"/>
                  <a:gd name="T94" fmla="*/ 5 w 262"/>
                  <a:gd name="T95" fmla="*/ 0 h 1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2"/>
                  <a:gd name="T145" fmla="*/ 0 h 164"/>
                  <a:gd name="T146" fmla="*/ 262 w 262"/>
                  <a:gd name="T147" fmla="*/ 164 h 16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2" h="164"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131" y="0"/>
                    </a:moveTo>
                    <a:lnTo>
                      <a:pt x="144" y="0"/>
                    </a:lnTo>
                    <a:lnTo>
                      <a:pt x="157" y="1"/>
                    </a:lnTo>
                    <a:lnTo>
                      <a:pt x="169" y="3"/>
                    </a:lnTo>
                    <a:lnTo>
                      <a:pt x="181" y="6"/>
                    </a:lnTo>
                    <a:lnTo>
                      <a:pt x="192" y="9"/>
                    </a:lnTo>
                    <a:lnTo>
                      <a:pt x="202" y="13"/>
                    </a:lnTo>
                    <a:lnTo>
                      <a:pt x="212" y="17"/>
                    </a:lnTo>
                    <a:lnTo>
                      <a:pt x="222" y="22"/>
                    </a:lnTo>
                    <a:lnTo>
                      <a:pt x="209" y="43"/>
                    </a:lnTo>
                    <a:lnTo>
                      <a:pt x="201" y="39"/>
                    </a:lnTo>
                    <a:lnTo>
                      <a:pt x="193" y="35"/>
                    </a:lnTo>
                    <a:lnTo>
                      <a:pt x="184" y="31"/>
                    </a:lnTo>
                    <a:lnTo>
                      <a:pt x="174" y="29"/>
                    </a:lnTo>
                    <a:lnTo>
                      <a:pt x="163" y="27"/>
                    </a:lnTo>
                    <a:lnTo>
                      <a:pt x="154" y="25"/>
                    </a:lnTo>
                    <a:lnTo>
                      <a:pt x="142" y="24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222" y="22"/>
                    </a:moveTo>
                    <a:lnTo>
                      <a:pt x="230" y="28"/>
                    </a:lnTo>
                    <a:lnTo>
                      <a:pt x="238" y="34"/>
                    </a:lnTo>
                    <a:lnTo>
                      <a:pt x="246" y="41"/>
                    </a:lnTo>
                    <a:lnTo>
                      <a:pt x="251" y="49"/>
                    </a:lnTo>
                    <a:lnTo>
                      <a:pt x="255" y="56"/>
                    </a:lnTo>
                    <a:lnTo>
                      <a:pt x="260" y="65"/>
                    </a:lnTo>
                    <a:lnTo>
                      <a:pt x="262" y="73"/>
                    </a:lnTo>
                    <a:lnTo>
                      <a:pt x="262" y="82"/>
                    </a:lnTo>
                    <a:lnTo>
                      <a:pt x="238" y="82"/>
                    </a:lnTo>
                    <a:lnTo>
                      <a:pt x="237" y="77"/>
                    </a:lnTo>
                    <a:lnTo>
                      <a:pt x="236" y="71"/>
                    </a:lnTo>
                    <a:lnTo>
                      <a:pt x="234" y="66"/>
                    </a:lnTo>
                    <a:lnTo>
                      <a:pt x="229" y="61"/>
                    </a:lnTo>
                    <a:lnTo>
                      <a:pt x="226" y="56"/>
                    </a:lnTo>
                    <a:lnTo>
                      <a:pt x="221" y="52"/>
                    </a:lnTo>
                    <a:lnTo>
                      <a:pt x="215" y="47"/>
                    </a:lnTo>
                    <a:lnTo>
                      <a:pt x="209" y="43"/>
                    </a:lnTo>
                    <a:lnTo>
                      <a:pt x="222" y="2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91"/>
                    </a:lnTo>
                    <a:lnTo>
                      <a:pt x="260" y="100"/>
                    </a:lnTo>
                    <a:lnTo>
                      <a:pt x="255" y="107"/>
                    </a:lnTo>
                    <a:lnTo>
                      <a:pt x="251" y="116"/>
                    </a:lnTo>
                    <a:lnTo>
                      <a:pt x="246" y="123"/>
                    </a:lnTo>
                    <a:lnTo>
                      <a:pt x="238" y="130"/>
                    </a:lnTo>
                    <a:lnTo>
                      <a:pt x="230" y="136"/>
                    </a:lnTo>
                    <a:lnTo>
                      <a:pt x="221" y="142"/>
                    </a:lnTo>
                    <a:lnTo>
                      <a:pt x="209" y="121"/>
                    </a:lnTo>
                    <a:lnTo>
                      <a:pt x="215" y="117"/>
                    </a:lnTo>
                    <a:lnTo>
                      <a:pt x="221" y="112"/>
                    </a:lnTo>
                    <a:lnTo>
                      <a:pt x="226" y="108"/>
                    </a:lnTo>
                    <a:lnTo>
                      <a:pt x="229" y="103"/>
                    </a:lnTo>
                    <a:lnTo>
                      <a:pt x="234" y="97"/>
                    </a:lnTo>
                    <a:lnTo>
                      <a:pt x="236" y="93"/>
                    </a:lnTo>
                    <a:lnTo>
                      <a:pt x="237" y="88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21" y="142"/>
                    </a:moveTo>
                    <a:lnTo>
                      <a:pt x="212" y="147"/>
                    </a:lnTo>
                    <a:lnTo>
                      <a:pt x="202" y="151"/>
                    </a:lnTo>
                    <a:lnTo>
                      <a:pt x="192" y="155"/>
                    </a:lnTo>
                    <a:lnTo>
                      <a:pt x="181" y="158"/>
                    </a:lnTo>
                    <a:lnTo>
                      <a:pt x="169" y="161"/>
                    </a:lnTo>
                    <a:lnTo>
                      <a:pt x="157" y="162"/>
                    </a:lnTo>
                    <a:lnTo>
                      <a:pt x="144" y="163"/>
                    </a:lnTo>
                    <a:lnTo>
                      <a:pt x="131" y="164"/>
                    </a:lnTo>
                    <a:lnTo>
                      <a:pt x="131" y="139"/>
                    </a:lnTo>
                    <a:lnTo>
                      <a:pt x="142" y="139"/>
                    </a:lnTo>
                    <a:lnTo>
                      <a:pt x="154" y="138"/>
                    </a:lnTo>
                    <a:lnTo>
                      <a:pt x="163" y="137"/>
                    </a:lnTo>
                    <a:lnTo>
                      <a:pt x="174" y="135"/>
                    </a:lnTo>
                    <a:lnTo>
                      <a:pt x="184" y="132"/>
                    </a:lnTo>
                    <a:lnTo>
                      <a:pt x="193" y="129"/>
                    </a:lnTo>
                    <a:lnTo>
                      <a:pt x="201" y="125"/>
                    </a:lnTo>
                    <a:lnTo>
                      <a:pt x="209" y="121"/>
                    </a:lnTo>
                    <a:lnTo>
                      <a:pt x="221" y="142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18" y="163"/>
                    </a:lnTo>
                    <a:lnTo>
                      <a:pt x="105" y="162"/>
                    </a:lnTo>
                    <a:lnTo>
                      <a:pt x="93" y="161"/>
                    </a:lnTo>
                    <a:lnTo>
                      <a:pt x="81" y="158"/>
                    </a:lnTo>
                    <a:lnTo>
                      <a:pt x="71" y="155"/>
                    </a:lnTo>
                    <a:lnTo>
                      <a:pt x="60" y="151"/>
                    </a:lnTo>
                    <a:lnTo>
                      <a:pt x="50" y="147"/>
                    </a:lnTo>
                    <a:lnTo>
                      <a:pt x="41" y="142"/>
                    </a:lnTo>
                    <a:lnTo>
                      <a:pt x="53" y="121"/>
                    </a:lnTo>
                    <a:lnTo>
                      <a:pt x="61" y="125"/>
                    </a:lnTo>
                    <a:lnTo>
                      <a:pt x="69" y="129"/>
                    </a:lnTo>
                    <a:lnTo>
                      <a:pt x="79" y="132"/>
                    </a:lnTo>
                    <a:lnTo>
                      <a:pt x="88" y="135"/>
                    </a:lnTo>
                    <a:lnTo>
                      <a:pt x="99" y="137"/>
                    </a:lnTo>
                    <a:lnTo>
                      <a:pt x="108" y="138"/>
                    </a:lnTo>
                    <a:lnTo>
                      <a:pt x="120" y="139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41" y="142"/>
                    </a:moveTo>
                    <a:lnTo>
                      <a:pt x="32" y="136"/>
                    </a:lnTo>
                    <a:lnTo>
                      <a:pt x="24" y="130"/>
                    </a:lnTo>
                    <a:lnTo>
                      <a:pt x="17" y="123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100"/>
                    </a:lnTo>
                    <a:lnTo>
                      <a:pt x="1" y="91"/>
                    </a:lnTo>
                    <a:lnTo>
                      <a:pt x="0" y="82"/>
                    </a:lnTo>
                    <a:lnTo>
                      <a:pt x="24" y="82"/>
                    </a:lnTo>
                    <a:lnTo>
                      <a:pt x="25" y="88"/>
                    </a:lnTo>
                    <a:lnTo>
                      <a:pt x="26" y="93"/>
                    </a:lnTo>
                    <a:lnTo>
                      <a:pt x="28" y="97"/>
                    </a:lnTo>
                    <a:lnTo>
                      <a:pt x="33" y="103"/>
                    </a:lnTo>
                    <a:lnTo>
                      <a:pt x="36" y="108"/>
                    </a:lnTo>
                    <a:lnTo>
                      <a:pt x="41" y="112"/>
                    </a:lnTo>
                    <a:lnTo>
                      <a:pt x="47" y="117"/>
                    </a:lnTo>
                    <a:lnTo>
                      <a:pt x="53" y="121"/>
                    </a:lnTo>
                    <a:lnTo>
                      <a:pt x="41" y="14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73"/>
                    </a:lnTo>
                    <a:lnTo>
                      <a:pt x="3" y="65"/>
                    </a:lnTo>
                    <a:lnTo>
                      <a:pt x="7" y="56"/>
                    </a:lnTo>
                    <a:lnTo>
                      <a:pt x="11" y="49"/>
                    </a:lnTo>
                    <a:lnTo>
                      <a:pt x="17" y="41"/>
                    </a:lnTo>
                    <a:lnTo>
                      <a:pt x="24" y="34"/>
                    </a:lnTo>
                    <a:lnTo>
                      <a:pt x="32" y="28"/>
                    </a:lnTo>
                    <a:lnTo>
                      <a:pt x="41" y="22"/>
                    </a:lnTo>
                    <a:lnTo>
                      <a:pt x="53" y="43"/>
                    </a:lnTo>
                    <a:lnTo>
                      <a:pt x="47" y="47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3" y="61"/>
                    </a:lnTo>
                    <a:lnTo>
                      <a:pt x="28" y="66"/>
                    </a:lnTo>
                    <a:lnTo>
                      <a:pt x="26" y="71"/>
                    </a:lnTo>
                    <a:lnTo>
                      <a:pt x="25" y="77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41" y="22"/>
                    </a:moveTo>
                    <a:lnTo>
                      <a:pt x="50" y="17"/>
                    </a:lnTo>
                    <a:lnTo>
                      <a:pt x="60" y="13"/>
                    </a:lnTo>
                    <a:lnTo>
                      <a:pt x="71" y="9"/>
                    </a:lnTo>
                    <a:lnTo>
                      <a:pt x="81" y="6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8" y="0"/>
                    </a:lnTo>
                    <a:lnTo>
                      <a:pt x="131" y="0"/>
                    </a:lnTo>
                    <a:lnTo>
                      <a:pt x="131" y="24"/>
                    </a:lnTo>
                    <a:lnTo>
                      <a:pt x="120" y="24"/>
                    </a:lnTo>
                    <a:lnTo>
                      <a:pt x="108" y="25"/>
                    </a:lnTo>
                    <a:lnTo>
                      <a:pt x="99" y="27"/>
                    </a:lnTo>
                    <a:lnTo>
                      <a:pt x="88" y="29"/>
                    </a:lnTo>
                    <a:lnTo>
                      <a:pt x="79" y="31"/>
                    </a:lnTo>
                    <a:lnTo>
                      <a:pt x="69" y="35"/>
                    </a:lnTo>
                    <a:lnTo>
                      <a:pt x="61" y="39"/>
                    </a:lnTo>
                    <a:lnTo>
                      <a:pt x="53" y="43"/>
                    </a:lnTo>
                    <a:lnTo>
                      <a:pt x="41" y="2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7" name="Freeform 868"/>
              <p:cNvSpPr>
                <a:spLocks/>
              </p:cNvSpPr>
              <p:nvPr/>
            </p:nvSpPr>
            <p:spPr bwMode="auto">
              <a:xfrm>
                <a:off x="2843" y="1080"/>
                <a:ext cx="39" cy="37"/>
              </a:xfrm>
              <a:custGeom>
                <a:avLst/>
                <a:gdLst>
                  <a:gd name="T0" fmla="*/ 4 w 196"/>
                  <a:gd name="T1" fmla="*/ 0 h 180"/>
                  <a:gd name="T2" fmla="*/ 5 w 196"/>
                  <a:gd name="T3" fmla="*/ 0 h 180"/>
                  <a:gd name="T4" fmla="*/ 6 w 196"/>
                  <a:gd name="T5" fmla="*/ 0 h 180"/>
                  <a:gd name="T6" fmla="*/ 7 w 196"/>
                  <a:gd name="T7" fmla="*/ 1 h 180"/>
                  <a:gd name="T8" fmla="*/ 7 w 196"/>
                  <a:gd name="T9" fmla="*/ 1 h 180"/>
                  <a:gd name="T10" fmla="*/ 8 w 196"/>
                  <a:gd name="T11" fmla="*/ 2 h 180"/>
                  <a:gd name="T12" fmla="*/ 8 w 196"/>
                  <a:gd name="T13" fmla="*/ 3 h 180"/>
                  <a:gd name="T14" fmla="*/ 8 w 196"/>
                  <a:gd name="T15" fmla="*/ 3 h 180"/>
                  <a:gd name="T16" fmla="*/ 8 w 196"/>
                  <a:gd name="T17" fmla="*/ 4 h 180"/>
                  <a:gd name="T18" fmla="*/ 8 w 196"/>
                  <a:gd name="T19" fmla="*/ 5 h 180"/>
                  <a:gd name="T20" fmla="*/ 8 w 196"/>
                  <a:gd name="T21" fmla="*/ 5 h 180"/>
                  <a:gd name="T22" fmla="*/ 7 w 196"/>
                  <a:gd name="T23" fmla="*/ 6 h 180"/>
                  <a:gd name="T24" fmla="*/ 7 w 196"/>
                  <a:gd name="T25" fmla="*/ 6 h 180"/>
                  <a:gd name="T26" fmla="*/ 6 w 196"/>
                  <a:gd name="T27" fmla="*/ 7 h 180"/>
                  <a:gd name="T28" fmla="*/ 5 w 196"/>
                  <a:gd name="T29" fmla="*/ 7 h 180"/>
                  <a:gd name="T30" fmla="*/ 4 w 196"/>
                  <a:gd name="T31" fmla="*/ 7 h 180"/>
                  <a:gd name="T32" fmla="*/ 4 w 196"/>
                  <a:gd name="T33" fmla="*/ 7 h 180"/>
                  <a:gd name="T34" fmla="*/ 3 w 196"/>
                  <a:gd name="T35" fmla="*/ 7 h 180"/>
                  <a:gd name="T36" fmla="*/ 2 w 196"/>
                  <a:gd name="T37" fmla="*/ 7 h 180"/>
                  <a:gd name="T38" fmla="*/ 1 w 196"/>
                  <a:gd name="T39" fmla="*/ 6 h 180"/>
                  <a:gd name="T40" fmla="*/ 1 w 196"/>
                  <a:gd name="T41" fmla="*/ 6 h 180"/>
                  <a:gd name="T42" fmla="*/ 0 w 196"/>
                  <a:gd name="T43" fmla="*/ 5 h 180"/>
                  <a:gd name="T44" fmla="*/ 0 w 196"/>
                  <a:gd name="T45" fmla="*/ 5 h 180"/>
                  <a:gd name="T46" fmla="*/ 0 w 196"/>
                  <a:gd name="T47" fmla="*/ 4 h 180"/>
                  <a:gd name="T48" fmla="*/ 0 w 196"/>
                  <a:gd name="T49" fmla="*/ 3 h 180"/>
                  <a:gd name="T50" fmla="*/ 0 w 196"/>
                  <a:gd name="T51" fmla="*/ 3 h 180"/>
                  <a:gd name="T52" fmla="*/ 0 w 196"/>
                  <a:gd name="T53" fmla="*/ 2 h 180"/>
                  <a:gd name="T54" fmla="*/ 1 w 196"/>
                  <a:gd name="T55" fmla="*/ 1 h 180"/>
                  <a:gd name="T56" fmla="*/ 1 w 196"/>
                  <a:gd name="T57" fmla="*/ 1 h 180"/>
                  <a:gd name="T58" fmla="*/ 2 w 196"/>
                  <a:gd name="T59" fmla="*/ 0 h 180"/>
                  <a:gd name="T60" fmla="*/ 3 w 196"/>
                  <a:gd name="T61" fmla="*/ 0 h 180"/>
                  <a:gd name="T62" fmla="*/ 4 w 196"/>
                  <a:gd name="T63" fmla="*/ 0 h 1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6"/>
                  <a:gd name="T97" fmla="*/ 0 h 180"/>
                  <a:gd name="T98" fmla="*/ 196 w 196"/>
                  <a:gd name="T99" fmla="*/ 180 h 18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6" h="180">
                    <a:moveTo>
                      <a:pt x="98" y="0"/>
                    </a:moveTo>
                    <a:lnTo>
                      <a:pt x="108" y="0"/>
                    </a:lnTo>
                    <a:lnTo>
                      <a:pt x="118" y="2"/>
                    </a:lnTo>
                    <a:lnTo>
                      <a:pt x="128" y="4"/>
                    </a:lnTo>
                    <a:lnTo>
                      <a:pt x="136" y="7"/>
                    </a:lnTo>
                    <a:lnTo>
                      <a:pt x="145" y="10"/>
                    </a:lnTo>
                    <a:lnTo>
                      <a:pt x="152" y="15"/>
                    </a:lnTo>
                    <a:lnTo>
                      <a:pt x="160" y="20"/>
                    </a:lnTo>
                    <a:lnTo>
                      <a:pt x="167" y="25"/>
                    </a:lnTo>
                    <a:lnTo>
                      <a:pt x="174" y="32"/>
                    </a:lnTo>
                    <a:lnTo>
                      <a:pt x="179" y="39"/>
                    </a:lnTo>
                    <a:lnTo>
                      <a:pt x="184" y="47"/>
                    </a:lnTo>
                    <a:lnTo>
                      <a:pt x="188" y="55"/>
                    </a:lnTo>
                    <a:lnTo>
                      <a:pt x="191" y="63"/>
                    </a:lnTo>
                    <a:lnTo>
                      <a:pt x="194" y="72"/>
                    </a:lnTo>
                    <a:lnTo>
                      <a:pt x="196" y="81"/>
                    </a:lnTo>
                    <a:lnTo>
                      <a:pt x="196" y="89"/>
                    </a:lnTo>
                    <a:lnTo>
                      <a:pt x="196" y="99"/>
                    </a:lnTo>
                    <a:lnTo>
                      <a:pt x="194" y="108"/>
                    </a:lnTo>
                    <a:lnTo>
                      <a:pt x="191" y="116"/>
                    </a:lnTo>
                    <a:lnTo>
                      <a:pt x="188" y="125"/>
                    </a:lnTo>
                    <a:lnTo>
                      <a:pt x="184" y="132"/>
                    </a:lnTo>
                    <a:lnTo>
                      <a:pt x="179" y="140"/>
                    </a:lnTo>
                    <a:lnTo>
                      <a:pt x="174" y="146"/>
                    </a:lnTo>
                    <a:lnTo>
                      <a:pt x="167" y="153"/>
                    </a:lnTo>
                    <a:lnTo>
                      <a:pt x="160" y="159"/>
                    </a:lnTo>
                    <a:lnTo>
                      <a:pt x="152" y="165"/>
                    </a:lnTo>
                    <a:lnTo>
                      <a:pt x="145" y="169"/>
                    </a:lnTo>
                    <a:lnTo>
                      <a:pt x="136" y="172"/>
                    </a:lnTo>
                    <a:lnTo>
                      <a:pt x="128" y="176"/>
                    </a:lnTo>
                    <a:lnTo>
                      <a:pt x="118" y="178"/>
                    </a:lnTo>
                    <a:lnTo>
                      <a:pt x="108" y="179"/>
                    </a:lnTo>
                    <a:lnTo>
                      <a:pt x="98" y="180"/>
                    </a:lnTo>
                    <a:lnTo>
                      <a:pt x="88" y="179"/>
                    </a:lnTo>
                    <a:lnTo>
                      <a:pt x="78" y="178"/>
                    </a:lnTo>
                    <a:lnTo>
                      <a:pt x="69" y="176"/>
                    </a:lnTo>
                    <a:lnTo>
                      <a:pt x="59" y="172"/>
                    </a:lnTo>
                    <a:lnTo>
                      <a:pt x="51" y="169"/>
                    </a:lnTo>
                    <a:lnTo>
                      <a:pt x="43" y="165"/>
                    </a:lnTo>
                    <a:lnTo>
                      <a:pt x="36" y="159"/>
                    </a:lnTo>
                    <a:lnTo>
                      <a:pt x="29" y="153"/>
                    </a:lnTo>
                    <a:lnTo>
                      <a:pt x="23" y="146"/>
                    </a:lnTo>
                    <a:lnTo>
                      <a:pt x="16" y="140"/>
                    </a:lnTo>
                    <a:lnTo>
                      <a:pt x="12" y="132"/>
                    </a:lnTo>
                    <a:lnTo>
                      <a:pt x="8" y="125"/>
                    </a:lnTo>
                    <a:lnTo>
                      <a:pt x="4" y="116"/>
                    </a:lnTo>
                    <a:lnTo>
                      <a:pt x="2" y="108"/>
                    </a:lnTo>
                    <a:lnTo>
                      <a:pt x="0" y="99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2" y="72"/>
                    </a:lnTo>
                    <a:lnTo>
                      <a:pt x="4" y="63"/>
                    </a:lnTo>
                    <a:lnTo>
                      <a:pt x="8" y="55"/>
                    </a:lnTo>
                    <a:lnTo>
                      <a:pt x="12" y="47"/>
                    </a:lnTo>
                    <a:lnTo>
                      <a:pt x="16" y="39"/>
                    </a:lnTo>
                    <a:lnTo>
                      <a:pt x="23" y="32"/>
                    </a:lnTo>
                    <a:lnTo>
                      <a:pt x="29" y="25"/>
                    </a:lnTo>
                    <a:lnTo>
                      <a:pt x="36" y="20"/>
                    </a:lnTo>
                    <a:lnTo>
                      <a:pt x="43" y="15"/>
                    </a:lnTo>
                    <a:lnTo>
                      <a:pt x="51" y="10"/>
                    </a:lnTo>
                    <a:lnTo>
                      <a:pt x="59" y="7"/>
                    </a:lnTo>
                    <a:lnTo>
                      <a:pt x="69" y="4"/>
                    </a:lnTo>
                    <a:lnTo>
                      <a:pt x="78" y="2"/>
                    </a:lnTo>
                    <a:lnTo>
                      <a:pt x="8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8" name="Freeform 869"/>
              <p:cNvSpPr>
                <a:spLocks noEditPoints="1"/>
              </p:cNvSpPr>
              <p:nvPr/>
            </p:nvSpPr>
            <p:spPr bwMode="auto">
              <a:xfrm>
                <a:off x="2839" y="1080"/>
                <a:ext cx="47" cy="37"/>
              </a:xfrm>
              <a:custGeom>
                <a:avLst/>
                <a:gdLst>
                  <a:gd name="T0" fmla="*/ 4 w 221"/>
                  <a:gd name="T1" fmla="*/ 1 h 204"/>
                  <a:gd name="T2" fmla="*/ 5 w 221"/>
                  <a:gd name="T3" fmla="*/ 0 h 204"/>
                  <a:gd name="T4" fmla="*/ 7 w 221"/>
                  <a:gd name="T5" fmla="*/ 1 h 204"/>
                  <a:gd name="T6" fmla="*/ 7 w 221"/>
                  <a:gd name="T7" fmla="*/ 2 h 204"/>
                  <a:gd name="T8" fmla="*/ 5 w 221"/>
                  <a:gd name="T9" fmla="*/ 1 h 204"/>
                  <a:gd name="T10" fmla="*/ 4 w 221"/>
                  <a:gd name="T11" fmla="*/ 0 h 204"/>
                  <a:gd name="T12" fmla="*/ 8 w 221"/>
                  <a:gd name="T13" fmla="*/ 2 h 204"/>
                  <a:gd name="T14" fmla="*/ 9 w 221"/>
                  <a:gd name="T15" fmla="*/ 4 h 204"/>
                  <a:gd name="T16" fmla="*/ 8 w 221"/>
                  <a:gd name="T17" fmla="*/ 3 h 204"/>
                  <a:gd name="T18" fmla="*/ 7 w 221"/>
                  <a:gd name="T19" fmla="*/ 2 h 204"/>
                  <a:gd name="T20" fmla="*/ 9 w 221"/>
                  <a:gd name="T21" fmla="*/ 4 h 204"/>
                  <a:gd name="T22" fmla="*/ 9 w 221"/>
                  <a:gd name="T23" fmla="*/ 4 h 204"/>
                  <a:gd name="T24" fmla="*/ 8 w 221"/>
                  <a:gd name="T25" fmla="*/ 4 h 204"/>
                  <a:gd name="T26" fmla="*/ 9 w 221"/>
                  <a:gd name="T27" fmla="*/ 5 h 204"/>
                  <a:gd name="T28" fmla="*/ 8 w 221"/>
                  <a:gd name="T29" fmla="*/ 6 h 204"/>
                  <a:gd name="T30" fmla="*/ 7 w 221"/>
                  <a:gd name="T31" fmla="*/ 6 h 204"/>
                  <a:gd name="T32" fmla="*/ 8 w 221"/>
                  <a:gd name="T33" fmla="*/ 5 h 204"/>
                  <a:gd name="T34" fmla="*/ 9 w 221"/>
                  <a:gd name="T35" fmla="*/ 4 h 204"/>
                  <a:gd name="T36" fmla="*/ 6 w 221"/>
                  <a:gd name="T37" fmla="*/ 8 h 204"/>
                  <a:gd name="T38" fmla="*/ 5 w 221"/>
                  <a:gd name="T39" fmla="*/ 8 h 204"/>
                  <a:gd name="T40" fmla="*/ 5 w 221"/>
                  <a:gd name="T41" fmla="*/ 7 h 204"/>
                  <a:gd name="T42" fmla="*/ 6 w 221"/>
                  <a:gd name="T43" fmla="*/ 7 h 204"/>
                  <a:gd name="T44" fmla="*/ 4 w 221"/>
                  <a:gd name="T45" fmla="*/ 8 h 204"/>
                  <a:gd name="T46" fmla="*/ 4 w 221"/>
                  <a:gd name="T47" fmla="*/ 8 h 204"/>
                  <a:gd name="T48" fmla="*/ 4 w 221"/>
                  <a:gd name="T49" fmla="*/ 7 h 204"/>
                  <a:gd name="T50" fmla="*/ 4 w 221"/>
                  <a:gd name="T51" fmla="*/ 8 h 204"/>
                  <a:gd name="T52" fmla="*/ 2 w 221"/>
                  <a:gd name="T53" fmla="*/ 7 h 204"/>
                  <a:gd name="T54" fmla="*/ 2 w 221"/>
                  <a:gd name="T55" fmla="*/ 7 h 204"/>
                  <a:gd name="T56" fmla="*/ 3 w 221"/>
                  <a:gd name="T57" fmla="*/ 7 h 204"/>
                  <a:gd name="T58" fmla="*/ 4 w 221"/>
                  <a:gd name="T59" fmla="*/ 8 h 204"/>
                  <a:gd name="T60" fmla="*/ 1 w 221"/>
                  <a:gd name="T61" fmla="*/ 6 h 204"/>
                  <a:gd name="T62" fmla="*/ 0 w 221"/>
                  <a:gd name="T63" fmla="*/ 5 h 204"/>
                  <a:gd name="T64" fmla="*/ 1 w 221"/>
                  <a:gd name="T65" fmla="*/ 5 h 204"/>
                  <a:gd name="T66" fmla="*/ 2 w 221"/>
                  <a:gd name="T67" fmla="*/ 6 h 204"/>
                  <a:gd name="T68" fmla="*/ 0 w 221"/>
                  <a:gd name="T69" fmla="*/ 4 h 204"/>
                  <a:gd name="T70" fmla="*/ 0 w 221"/>
                  <a:gd name="T71" fmla="*/ 4 h 204"/>
                  <a:gd name="T72" fmla="*/ 1 w 221"/>
                  <a:gd name="T73" fmla="*/ 4 h 204"/>
                  <a:gd name="T74" fmla="*/ 0 w 221"/>
                  <a:gd name="T75" fmla="*/ 3 h 204"/>
                  <a:gd name="T76" fmla="*/ 1 w 221"/>
                  <a:gd name="T77" fmla="*/ 2 h 204"/>
                  <a:gd name="T78" fmla="*/ 2 w 221"/>
                  <a:gd name="T79" fmla="*/ 2 h 204"/>
                  <a:gd name="T80" fmla="*/ 1 w 221"/>
                  <a:gd name="T81" fmla="*/ 3 h 204"/>
                  <a:gd name="T82" fmla="*/ 0 w 221"/>
                  <a:gd name="T83" fmla="*/ 4 h 204"/>
                  <a:gd name="T84" fmla="*/ 2 w 221"/>
                  <a:gd name="T85" fmla="*/ 0 h 204"/>
                  <a:gd name="T86" fmla="*/ 4 w 221"/>
                  <a:gd name="T87" fmla="*/ 0 h 204"/>
                  <a:gd name="T88" fmla="*/ 4 w 221"/>
                  <a:gd name="T89" fmla="*/ 1 h 204"/>
                  <a:gd name="T90" fmla="*/ 2 w 221"/>
                  <a:gd name="T91" fmla="*/ 1 h 204"/>
                  <a:gd name="T92" fmla="*/ 4 w 221"/>
                  <a:gd name="T93" fmla="*/ 0 h 204"/>
                  <a:gd name="T94" fmla="*/ 4 w 221"/>
                  <a:gd name="T95" fmla="*/ 0 h 2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1"/>
                  <a:gd name="T145" fmla="*/ 0 h 204"/>
                  <a:gd name="T146" fmla="*/ 221 w 221"/>
                  <a:gd name="T147" fmla="*/ 204 h 20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1" h="204"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10" y="0"/>
                    </a:moveTo>
                    <a:lnTo>
                      <a:pt x="121" y="0"/>
                    </a:lnTo>
                    <a:lnTo>
                      <a:pt x="132" y="2"/>
                    </a:lnTo>
                    <a:lnTo>
                      <a:pt x="143" y="4"/>
                    </a:lnTo>
                    <a:lnTo>
                      <a:pt x="152" y="7"/>
                    </a:lnTo>
                    <a:lnTo>
                      <a:pt x="162" y="12"/>
                    </a:lnTo>
                    <a:lnTo>
                      <a:pt x="171" y="17"/>
                    </a:lnTo>
                    <a:lnTo>
                      <a:pt x="179" y="22"/>
                    </a:lnTo>
                    <a:lnTo>
                      <a:pt x="187" y="29"/>
                    </a:lnTo>
                    <a:lnTo>
                      <a:pt x="171" y="47"/>
                    </a:lnTo>
                    <a:lnTo>
                      <a:pt x="164" y="42"/>
                    </a:lnTo>
                    <a:lnTo>
                      <a:pt x="158" y="37"/>
                    </a:lnTo>
                    <a:lnTo>
                      <a:pt x="151" y="33"/>
                    </a:lnTo>
                    <a:lnTo>
                      <a:pt x="144" y="30"/>
                    </a:lnTo>
                    <a:lnTo>
                      <a:pt x="135" y="28"/>
                    </a:lnTo>
                    <a:lnTo>
                      <a:pt x="128" y="26"/>
                    </a:lnTo>
                    <a:lnTo>
                      <a:pt x="119" y="24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87" y="29"/>
                    </a:moveTo>
                    <a:lnTo>
                      <a:pt x="195" y="36"/>
                    </a:lnTo>
                    <a:lnTo>
                      <a:pt x="201" y="44"/>
                    </a:lnTo>
                    <a:lnTo>
                      <a:pt x="206" y="53"/>
                    </a:lnTo>
                    <a:lnTo>
                      <a:pt x="212" y="61"/>
                    </a:lnTo>
                    <a:lnTo>
                      <a:pt x="215" y="71"/>
                    </a:lnTo>
                    <a:lnTo>
                      <a:pt x="218" y="81"/>
                    </a:lnTo>
                    <a:lnTo>
                      <a:pt x="219" y="91"/>
                    </a:lnTo>
                    <a:lnTo>
                      <a:pt x="221" y="101"/>
                    </a:lnTo>
                    <a:lnTo>
                      <a:pt x="196" y="101"/>
                    </a:lnTo>
                    <a:lnTo>
                      <a:pt x="196" y="94"/>
                    </a:lnTo>
                    <a:lnTo>
                      <a:pt x="195" y="86"/>
                    </a:lnTo>
                    <a:lnTo>
                      <a:pt x="192" y="78"/>
                    </a:lnTo>
                    <a:lnTo>
                      <a:pt x="189" y="72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3"/>
                    </a:lnTo>
                    <a:lnTo>
                      <a:pt x="171" y="47"/>
                    </a:lnTo>
                    <a:lnTo>
                      <a:pt x="187" y="29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19" y="112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12" y="141"/>
                    </a:lnTo>
                    <a:lnTo>
                      <a:pt x="206" y="151"/>
                    </a:lnTo>
                    <a:lnTo>
                      <a:pt x="201" y="159"/>
                    </a:lnTo>
                    <a:lnTo>
                      <a:pt x="195" y="167"/>
                    </a:lnTo>
                    <a:lnTo>
                      <a:pt x="187" y="175"/>
                    </a:lnTo>
                    <a:lnTo>
                      <a:pt x="171" y="156"/>
                    </a:lnTo>
                    <a:lnTo>
                      <a:pt x="176" y="151"/>
                    </a:lnTo>
                    <a:lnTo>
                      <a:pt x="182" y="144"/>
                    </a:lnTo>
                    <a:lnTo>
                      <a:pt x="186" y="138"/>
                    </a:lnTo>
                    <a:lnTo>
                      <a:pt x="189" y="131"/>
                    </a:lnTo>
                    <a:lnTo>
                      <a:pt x="192" y="125"/>
                    </a:lnTo>
                    <a:lnTo>
                      <a:pt x="195" y="117"/>
                    </a:lnTo>
                    <a:lnTo>
                      <a:pt x="196" y="110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187" y="175"/>
                    </a:moveTo>
                    <a:lnTo>
                      <a:pt x="179" y="181"/>
                    </a:lnTo>
                    <a:lnTo>
                      <a:pt x="171" y="186"/>
                    </a:lnTo>
                    <a:lnTo>
                      <a:pt x="162" y="192"/>
                    </a:lnTo>
                    <a:lnTo>
                      <a:pt x="152" y="196"/>
                    </a:lnTo>
                    <a:lnTo>
                      <a:pt x="143" y="199"/>
                    </a:lnTo>
                    <a:lnTo>
                      <a:pt x="132" y="202"/>
                    </a:lnTo>
                    <a:lnTo>
                      <a:pt x="121" y="204"/>
                    </a:lnTo>
                    <a:lnTo>
                      <a:pt x="110" y="204"/>
                    </a:lnTo>
                    <a:lnTo>
                      <a:pt x="110" y="180"/>
                    </a:lnTo>
                    <a:lnTo>
                      <a:pt x="119" y="179"/>
                    </a:lnTo>
                    <a:lnTo>
                      <a:pt x="128" y="178"/>
                    </a:lnTo>
                    <a:lnTo>
                      <a:pt x="135" y="176"/>
                    </a:lnTo>
                    <a:lnTo>
                      <a:pt x="144" y="174"/>
                    </a:lnTo>
                    <a:lnTo>
                      <a:pt x="151" y="170"/>
                    </a:lnTo>
                    <a:lnTo>
                      <a:pt x="158" y="166"/>
                    </a:lnTo>
                    <a:lnTo>
                      <a:pt x="164" y="162"/>
                    </a:lnTo>
                    <a:lnTo>
                      <a:pt x="171" y="156"/>
                    </a:lnTo>
                    <a:lnTo>
                      <a:pt x="187" y="175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98" y="204"/>
                    </a:lnTo>
                    <a:lnTo>
                      <a:pt x="88" y="202"/>
                    </a:lnTo>
                    <a:lnTo>
                      <a:pt x="77" y="199"/>
                    </a:lnTo>
                    <a:lnTo>
                      <a:pt x="67" y="196"/>
                    </a:lnTo>
                    <a:lnTo>
                      <a:pt x="57" y="192"/>
                    </a:lnTo>
                    <a:lnTo>
                      <a:pt x="49" y="186"/>
                    </a:lnTo>
                    <a:lnTo>
                      <a:pt x="40" y="181"/>
                    </a:lnTo>
                    <a:lnTo>
                      <a:pt x="33" y="175"/>
                    </a:lnTo>
                    <a:lnTo>
                      <a:pt x="49" y="156"/>
                    </a:lnTo>
                    <a:lnTo>
                      <a:pt x="55" y="162"/>
                    </a:lnTo>
                    <a:lnTo>
                      <a:pt x="62" y="166"/>
                    </a:lnTo>
                    <a:lnTo>
                      <a:pt x="69" y="170"/>
                    </a:lnTo>
                    <a:lnTo>
                      <a:pt x="77" y="174"/>
                    </a:lnTo>
                    <a:lnTo>
                      <a:pt x="84" y="176"/>
                    </a:lnTo>
                    <a:lnTo>
                      <a:pt x="93" y="178"/>
                    </a:lnTo>
                    <a:lnTo>
                      <a:pt x="101" y="179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33" y="175"/>
                    </a:moveTo>
                    <a:lnTo>
                      <a:pt x="25" y="167"/>
                    </a:lnTo>
                    <a:lnTo>
                      <a:pt x="19" y="159"/>
                    </a:lnTo>
                    <a:lnTo>
                      <a:pt x="13" y="151"/>
                    </a:lnTo>
                    <a:lnTo>
                      <a:pt x="9" y="141"/>
                    </a:lnTo>
                    <a:lnTo>
                      <a:pt x="5" y="132"/>
                    </a:lnTo>
                    <a:lnTo>
                      <a:pt x="2" y="123"/>
                    </a:lnTo>
                    <a:lnTo>
                      <a:pt x="0" y="112"/>
                    </a:lnTo>
                    <a:lnTo>
                      <a:pt x="0" y="101"/>
                    </a:lnTo>
                    <a:lnTo>
                      <a:pt x="24" y="101"/>
                    </a:lnTo>
                    <a:lnTo>
                      <a:pt x="25" y="110"/>
                    </a:lnTo>
                    <a:lnTo>
                      <a:pt x="26" y="117"/>
                    </a:lnTo>
                    <a:lnTo>
                      <a:pt x="28" y="125"/>
                    </a:lnTo>
                    <a:lnTo>
                      <a:pt x="30" y="131"/>
                    </a:lnTo>
                    <a:lnTo>
                      <a:pt x="35" y="138"/>
                    </a:lnTo>
                    <a:lnTo>
                      <a:pt x="39" y="144"/>
                    </a:lnTo>
                    <a:lnTo>
                      <a:pt x="43" y="151"/>
                    </a:lnTo>
                    <a:lnTo>
                      <a:pt x="49" y="156"/>
                    </a:lnTo>
                    <a:lnTo>
                      <a:pt x="33" y="175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91"/>
                    </a:lnTo>
                    <a:lnTo>
                      <a:pt x="2" y="81"/>
                    </a:lnTo>
                    <a:lnTo>
                      <a:pt x="5" y="71"/>
                    </a:lnTo>
                    <a:lnTo>
                      <a:pt x="9" y="61"/>
                    </a:lnTo>
                    <a:lnTo>
                      <a:pt x="13" y="53"/>
                    </a:lnTo>
                    <a:lnTo>
                      <a:pt x="19" y="44"/>
                    </a:lnTo>
                    <a:lnTo>
                      <a:pt x="25" y="36"/>
                    </a:lnTo>
                    <a:lnTo>
                      <a:pt x="33" y="29"/>
                    </a:lnTo>
                    <a:lnTo>
                      <a:pt x="49" y="47"/>
                    </a:lnTo>
                    <a:lnTo>
                      <a:pt x="43" y="53"/>
                    </a:lnTo>
                    <a:lnTo>
                      <a:pt x="39" y="58"/>
                    </a:lnTo>
                    <a:lnTo>
                      <a:pt x="35" y="64"/>
                    </a:lnTo>
                    <a:lnTo>
                      <a:pt x="30" y="72"/>
                    </a:lnTo>
                    <a:lnTo>
                      <a:pt x="28" y="78"/>
                    </a:lnTo>
                    <a:lnTo>
                      <a:pt x="26" y="86"/>
                    </a:lnTo>
                    <a:lnTo>
                      <a:pt x="25" y="94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33" y="29"/>
                    </a:moveTo>
                    <a:lnTo>
                      <a:pt x="40" y="22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7" y="7"/>
                    </a:lnTo>
                    <a:lnTo>
                      <a:pt x="77" y="4"/>
                    </a:lnTo>
                    <a:lnTo>
                      <a:pt x="88" y="2"/>
                    </a:lnTo>
                    <a:lnTo>
                      <a:pt x="98" y="0"/>
                    </a:lnTo>
                    <a:lnTo>
                      <a:pt x="110" y="0"/>
                    </a:lnTo>
                    <a:lnTo>
                      <a:pt x="110" y="23"/>
                    </a:lnTo>
                    <a:lnTo>
                      <a:pt x="101" y="24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7" y="30"/>
                    </a:lnTo>
                    <a:lnTo>
                      <a:pt x="69" y="33"/>
                    </a:lnTo>
                    <a:lnTo>
                      <a:pt x="62" y="37"/>
                    </a:lnTo>
                    <a:lnTo>
                      <a:pt x="55" y="42"/>
                    </a:lnTo>
                    <a:lnTo>
                      <a:pt x="49" y="47"/>
                    </a:lnTo>
                    <a:lnTo>
                      <a:pt x="33" y="29"/>
                    </a:lnTo>
                    <a:close/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9" name="Freeform 870"/>
              <p:cNvSpPr>
                <a:spLocks/>
              </p:cNvSpPr>
              <p:nvPr/>
            </p:nvSpPr>
            <p:spPr bwMode="auto">
              <a:xfrm>
                <a:off x="2855" y="1117"/>
                <a:ext cx="23" cy="48"/>
              </a:xfrm>
              <a:custGeom>
                <a:avLst/>
                <a:gdLst>
                  <a:gd name="T0" fmla="*/ 3 w 115"/>
                  <a:gd name="T1" fmla="*/ 0 h 248"/>
                  <a:gd name="T2" fmla="*/ 3 w 115"/>
                  <a:gd name="T3" fmla="*/ 0 h 248"/>
                  <a:gd name="T4" fmla="*/ 3 w 115"/>
                  <a:gd name="T5" fmla="*/ 1 h 248"/>
                  <a:gd name="T6" fmla="*/ 4 w 115"/>
                  <a:gd name="T7" fmla="*/ 1 h 248"/>
                  <a:gd name="T8" fmla="*/ 4 w 115"/>
                  <a:gd name="T9" fmla="*/ 2 h 248"/>
                  <a:gd name="T10" fmla="*/ 4 w 115"/>
                  <a:gd name="T11" fmla="*/ 3 h 248"/>
                  <a:gd name="T12" fmla="*/ 4 w 115"/>
                  <a:gd name="T13" fmla="*/ 3 h 248"/>
                  <a:gd name="T14" fmla="*/ 5 w 115"/>
                  <a:gd name="T15" fmla="*/ 4 h 248"/>
                  <a:gd name="T16" fmla="*/ 5 w 115"/>
                  <a:gd name="T17" fmla="*/ 5 h 248"/>
                  <a:gd name="T18" fmla="*/ 4 w 115"/>
                  <a:gd name="T19" fmla="*/ 6 h 248"/>
                  <a:gd name="T20" fmla="*/ 4 w 115"/>
                  <a:gd name="T21" fmla="*/ 7 h 248"/>
                  <a:gd name="T22" fmla="*/ 4 w 115"/>
                  <a:gd name="T23" fmla="*/ 8 h 248"/>
                  <a:gd name="T24" fmla="*/ 4 w 115"/>
                  <a:gd name="T25" fmla="*/ 8 h 248"/>
                  <a:gd name="T26" fmla="*/ 3 w 115"/>
                  <a:gd name="T27" fmla="*/ 9 h 248"/>
                  <a:gd name="T28" fmla="*/ 3 w 115"/>
                  <a:gd name="T29" fmla="*/ 9 h 248"/>
                  <a:gd name="T30" fmla="*/ 3 w 115"/>
                  <a:gd name="T31" fmla="*/ 10 h 248"/>
                  <a:gd name="T32" fmla="*/ 2 w 115"/>
                  <a:gd name="T33" fmla="*/ 10 h 248"/>
                  <a:gd name="T34" fmla="*/ 2 w 115"/>
                  <a:gd name="T35" fmla="*/ 9 h 248"/>
                  <a:gd name="T36" fmla="*/ 1 w 115"/>
                  <a:gd name="T37" fmla="*/ 9 h 248"/>
                  <a:gd name="T38" fmla="*/ 1 w 115"/>
                  <a:gd name="T39" fmla="*/ 8 h 248"/>
                  <a:gd name="T40" fmla="*/ 1 w 115"/>
                  <a:gd name="T41" fmla="*/ 8 h 248"/>
                  <a:gd name="T42" fmla="*/ 0 w 115"/>
                  <a:gd name="T43" fmla="*/ 7 h 248"/>
                  <a:gd name="T44" fmla="*/ 0 w 115"/>
                  <a:gd name="T45" fmla="*/ 6 h 248"/>
                  <a:gd name="T46" fmla="*/ 0 w 115"/>
                  <a:gd name="T47" fmla="*/ 5 h 248"/>
                  <a:gd name="T48" fmla="*/ 0 w 115"/>
                  <a:gd name="T49" fmla="*/ 4 h 248"/>
                  <a:gd name="T50" fmla="*/ 0 w 115"/>
                  <a:gd name="T51" fmla="*/ 3 h 248"/>
                  <a:gd name="T52" fmla="*/ 0 w 115"/>
                  <a:gd name="T53" fmla="*/ 3 h 248"/>
                  <a:gd name="T54" fmla="*/ 1 w 115"/>
                  <a:gd name="T55" fmla="*/ 2 h 248"/>
                  <a:gd name="T56" fmla="*/ 1 w 115"/>
                  <a:gd name="T57" fmla="*/ 1 h 248"/>
                  <a:gd name="T58" fmla="*/ 1 w 115"/>
                  <a:gd name="T59" fmla="*/ 1 h 248"/>
                  <a:gd name="T60" fmla="*/ 2 w 115"/>
                  <a:gd name="T61" fmla="*/ 0 h 248"/>
                  <a:gd name="T62" fmla="*/ 2 w 115"/>
                  <a:gd name="T63" fmla="*/ 0 h 2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5"/>
                  <a:gd name="T97" fmla="*/ 0 h 248"/>
                  <a:gd name="T98" fmla="*/ 115 w 115"/>
                  <a:gd name="T99" fmla="*/ 248 h 2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5" h="248">
                    <a:moveTo>
                      <a:pt x="58" y="0"/>
                    </a:moveTo>
                    <a:lnTo>
                      <a:pt x="63" y="0"/>
                    </a:lnTo>
                    <a:lnTo>
                      <a:pt x="68" y="3"/>
                    </a:lnTo>
                    <a:lnTo>
                      <a:pt x="74" y="6"/>
                    </a:lnTo>
                    <a:lnTo>
                      <a:pt x="79" y="10"/>
                    </a:lnTo>
                    <a:lnTo>
                      <a:pt x="85" y="16"/>
                    </a:lnTo>
                    <a:lnTo>
                      <a:pt x="89" y="21"/>
                    </a:lnTo>
                    <a:lnTo>
                      <a:pt x="93" y="29"/>
                    </a:lnTo>
                    <a:lnTo>
                      <a:pt x="97" y="36"/>
                    </a:lnTo>
                    <a:lnTo>
                      <a:pt x="102" y="46"/>
                    </a:lnTo>
                    <a:lnTo>
                      <a:pt x="105" y="54"/>
                    </a:lnTo>
                    <a:lnTo>
                      <a:pt x="107" y="65"/>
                    </a:lnTo>
                    <a:lnTo>
                      <a:pt x="110" y="76"/>
                    </a:lnTo>
                    <a:lnTo>
                      <a:pt x="112" y="87"/>
                    </a:lnTo>
                    <a:lnTo>
                      <a:pt x="114" y="99"/>
                    </a:lnTo>
                    <a:lnTo>
                      <a:pt x="114" y="112"/>
                    </a:lnTo>
                    <a:lnTo>
                      <a:pt x="115" y="124"/>
                    </a:lnTo>
                    <a:lnTo>
                      <a:pt x="114" y="137"/>
                    </a:lnTo>
                    <a:lnTo>
                      <a:pt x="114" y="148"/>
                    </a:lnTo>
                    <a:lnTo>
                      <a:pt x="112" y="160"/>
                    </a:lnTo>
                    <a:lnTo>
                      <a:pt x="110" y="172"/>
                    </a:lnTo>
                    <a:lnTo>
                      <a:pt x="107" y="183"/>
                    </a:lnTo>
                    <a:lnTo>
                      <a:pt x="105" y="193"/>
                    </a:lnTo>
                    <a:lnTo>
                      <a:pt x="102" y="202"/>
                    </a:lnTo>
                    <a:lnTo>
                      <a:pt x="97" y="211"/>
                    </a:lnTo>
                    <a:lnTo>
                      <a:pt x="93" y="220"/>
                    </a:lnTo>
                    <a:lnTo>
                      <a:pt x="89" y="226"/>
                    </a:lnTo>
                    <a:lnTo>
                      <a:pt x="85" y="233"/>
                    </a:lnTo>
                    <a:lnTo>
                      <a:pt x="79" y="238"/>
                    </a:lnTo>
                    <a:lnTo>
                      <a:pt x="74" y="242"/>
                    </a:lnTo>
                    <a:lnTo>
                      <a:pt x="68" y="245"/>
                    </a:lnTo>
                    <a:lnTo>
                      <a:pt x="63" y="247"/>
                    </a:lnTo>
                    <a:lnTo>
                      <a:pt x="58" y="248"/>
                    </a:lnTo>
                    <a:lnTo>
                      <a:pt x="51" y="247"/>
                    </a:lnTo>
                    <a:lnTo>
                      <a:pt x="46" y="245"/>
                    </a:lnTo>
                    <a:lnTo>
                      <a:pt x="40" y="242"/>
                    </a:lnTo>
                    <a:lnTo>
                      <a:pt x="35" y="238"/>
                    </a:lnTo>
                    <a:lnTo>
                      <a:pt x="31" y="233"/>
                    </a:lnTo>
                    <a:lnTo>
                      <a:pt x="25" y="226"/>
                    </a:lnTo>
                    <a:lnTo>
                      <a:pt x="21" y="220"/>
                    </a:lnTo>
                    <a:lnTo>
                      <a:pt x="16" y="211"/>
                    </a:lnTo>
                    <a:lnTo>
                      <a:pt x="13" y="202"/>
                    </a:lnTo>
                    <a:lnTo>
                      <a:pt x="10" y="193"/>
                    </a:lnTo>
                    <a:lnTo>
                      <a:pt x="7" y="183"/>
                    </a:lnTo>
                    <a:lnTo>
                      <a:pt x="5" y="172"/>
                    </a:lnTo>
                    <a:lnTo>
                      <a:pt x="2" y="160"/>
                    </a:lnTo>
                    <a:lnTo>
                      <a:pt x="1" y="148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2" y="87"/>
                    </a:lnTo>
                    <a:lnTo>
                      <a:pt x="5" y="76"/>
                    </a:lnTo>
                    <a:lnTo>
                      <a:pt x="7" y="65"/>
                    </a:lnTo>
                    <a:lnTo>
                      <a:pt x="10" y="54"/>
                    </a:lnTo>
                    <a:lnTo>
                      <a:pt x="13" y="46"/>
                    </a:lnTo>
                    <a:lnTo>
                      <a:pt x="16" y="36"/>
                    </a:lnTo>
                    <a:lnTo>
                      <a:pt x="21" y="29"/>
                    </a:lnTo>
                    <a:lnTo>
                      <a:pt x="25" y="21"/>
                    </a:lnTo>
                    <a:lnTo>
                      <a:pt x="31" y="16"/>
                    </a:lnTo>
                    <a:lnTo>
                      <a:pt x="35" y="10"/>
                    </a:lnTo>
                    <a:lnTo>
                      <a:pt x="40" y="6"/>
                    </a:lnTo>
                    <a:lnTo>
                      <a:pt x="46" y="3"/>
                    </a:lnTo>
                    <a:lnTo>
                      <a:pt x="51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0" name="Freeform 871"/>
              <p:cNvSpPr>
                <a:spLocks noEditPoints="1"/>
              </p:cNvSpPr>
              <p:nvPr/>
            </p:nvSpPr>
            <p:spPr bwMode="auto">
              <a:xfrm>
                <a:off x="2847" y="1117"/>
                <a:ext cx="31" cy="52"/>
              </a:xfrm>
              <a:custGeom>
                <a:avLst/>
                <a:gdLst>
                  <a:gd name="T0" fmla="*/ 3 w 139"/>
                  <a:gd name="T1" fmla="*/ 1 h 271"/>
                  <a:gd name="T2" fmla="*/ 3 w 139"/>
                  <a:gd name="T3" fmla="*/ 0 h 271"/>
                  <a:gd name="T4" fmla="*/ 3 w 139"/>
                  <a:gd name="T5" fmla="*/ 0 h 271"/>
                  <a:gd name="T6" fmla="*/ 4 w 139"/>
                  <a:gd name="T7" fmla="*/ 1 h 271"/>
                  <a:gd name="T8" fmla="*/ 4 w 139"/>
                  <a:gd name="T9" fmla="*/ 2 h 271"/>
                  <a:gd name="T10" fmla="*/ 3 w 139"/>
                  <a:gd name="T11" fmla="*/ 1 h 271"/>
                  <a:gd name="T12" fmla="*/ 3 w 139"/>
                  <a:gd name="T13" fmla="*/ 1 h 271"/>
                  <a:gd name="T14" fmla="*/ 5 w 139"/>
                  <a:gd name="T15" fmla="*/ 2 h 271"/>
                  <a:gd name="T16" fmla="*/ 5 w 139"/>
                  <a:gd name="T17" fmla="*/ 3 h 271"/>
                  <a:gd name="T18" fmla="*/ 5 w 139"/>
                  <a:gd name="T19" fmla="*/ 5 h 271"/>
                  <a:gd name="T20" fmla="*/ 4 w 139"/>
                  <a:gd name="T21" fmla="*/ 5 h 271"/>
                  <a:gd name="T22" fmla="*/ 4 w 139"/>
                  <a:gd name="T23" fmla="*/ 4 h 271"/>
                  <a:gd name="T24" fmla="*/ 4 w 139"/>
                  <a:gd name="T25" fmla="*/ 2 h 271"/>
                  <a:gd name="T26" fmla="*/ 5 w 139"/>
                  <a:gd name="T27" fmla="*/ 5 h 271"/>
                  <a:gd name="T28" fmla="*/ 4 w 139"/>
                  <a:gd name="T29" fmla="*/ 5 h 271"/>
                  <a:gd name="T30" fmla="*/ 5 w 139"/>
                  <a:gd name="T31" fmla="*/ 5 h 271"/>
                  <a:gd name="T32" fmla="*/ 5 w 139"/>
                  <a:gd name="T33" fmla="*/ 5 h 271"/>
                  <a:gd name="T34" fmla="*/ 5 w 139"/>
                  <a:gd name="T35" fmla="*/ 6 h 271"/>
                  <a:gd name="T36" fmla="*/ 5 w 139"/>
                  <a:gd name="T37" fmla="*/ 8 h 271"/>
                  <a:gd name="T38" fmla="*/ 5 w 139"/>
                  <a:gd name="T39" fmla="*/ 9 h 271"/>
                  <a:gd name="T40" fmla="*/ 4 w 139"/>
                  <a:gd name="T41" fmla="*/ 8 h 271"/>
                  <a:gd name="T42" fmla="*/ 4 w 139"/>
                  <a:gd name="T43" fmla="*/ 7 h 271"/>
                  <a:gd name="T44" fmla="*/ 4 w 139"/>
                  <a:gd name="T45" fmla="*/ 5 h 271"/>
                  <a:gd name="T46" fmla="*/ 4 w 139"/>
                  <a:gd name="T47" fmla="*/ 9 h 271"/>
                  <a:gd name="T48" fmla="*/ 4 w 139"/>
                  <a:gd name="T49" fmla="*/ 10 h 271"/>
                  <a:gd name="T50" fmla="*/ 3 w 139"/>
                  <a:gd name="T51" fmla="*/ 11 h 271"/>
                  <a:gd name="T52" fmla="*/ 3 w 139"/>
                  <a:gd name="T53" fmla="*/ 10 h 271"/>
                  <a:gd name="T54" fmla="*/ 3 w 139"/>
                  <a:gd name="T55" fmla="*/ 9 h 271"/>
                  <a:gd name="T56" fmla="*/ 5 w 139"/>
                  <a:gd name="T57" fmla="*/ 9 h 271"/>
                  <a:gd name="T58" fmla="*/ 3 w 139"/>
                  <a:gd name="T59" fmla="*/ 10 h 271"/>
                  <a:gd name="T60" fmla="*/ 3 w 139"/>
                  <a:gd name="T61" fmla="*/ 11 h 271"/>
                  <a:gd name="T62" fmla="*/ 3 w 139"/>
                  <a:gd name="T63" fmla="*/ 10 h 271"/>
                  <a:gd name="T64" fmla="*/ 2 w 139"/>
                  <a:gd name="T65" fmla="*/ 11 h 271"/>
                  <a:gd name="T66" fmla="*/ 2 w 139"/>
                  <a:gd name="T67" fmla="*/ 10 h 271"/>
                  <a:gd name="T68" fmla="*/ 1 w 139"/>
                  <a:gd name="T69" fmla="*/ 9 h 271"/>
                  <a:gd name="T70" fmla="*/ 2 w 139"/>
                  <a:gd name="T71" fmla="*/ 9 h 271"/>
                  <a:gd name="T72" fmla="*/ 2 w 139"/>
                  <a:gd name="T73" fmla="*/ 10 h 271"/>
                  <a:gd name="T74" fmla="*/ 3 w 139"/>
                  <a:gd name="T75" fmla="*/ 11 h 271"/>
                  <a:gd name="T76" fmla="*/ 0 w 139"/>
                  <a:gd name="T77" fmla="*/ 8 h 271"/>
                  <a:gd name="T78" fmla="*/ 0 w 139"/>
                  <a:gd name="T79" fmla="*/ 7 h 271"/>
                  <a:gd name="T80" fmla="*/ 0 w 139"/>
                  <a:gd name="T81" fmla="*/ 5 h 271"/>
                  <a:gd name="T82" fmla="*/ 1 w 139"/>
                  <a:gd name="T83" fmla="*/ 6 h 271"/>
                  <a:gd name="T84" fmla="*/ 1 w 139"/>
                  <a:gd name="T85" fmla="*/ 8 h 271"/>
                  <a:gd name="T86" fmla="*/ 2 w 139"/>
                  <a:gd name="T87" fmla="*/ 9 h 271"/>
                  <a:gd name="T88" fmla="*/ 0 w 139"/>
                  <a:gd name="T89" fmla="*/ 5 h 271"/>
                  <a:gd name="T90" fmla="*/ 0 w 139"/>
                  <a:gd name="T91" fmla="*/ 5 h 271"/>
                  <a:gd name="T92" fmla="*/ 1 w 139"/>
                  <a:gd name="T93" fmla="*/ 5 h 271"/>
                  <a:gd name="T94" fmla="*/ 0 w 139"/>
                  <a:gd name="T95" fmla="*/ 5 h 271"/>
                  <a:gd name="T96" fmla="*/ 0 w 139"/>
                  <a:gd name="T97" fmla="*/ 4 h 271"/>
                  <a:gd name="T98" fmla="*/ 0 w 139"/>
                  <a:gd name="T99" fmla="*/ 2 h 271"/>
                  <a:gd name="T100" fmla="*/ 2 w 139"/>
                  <a:gd name="T101" fmla="*/ 2 h 271"/>
                  <a:gd name="T102" fmla="*/ 1 w 139"/>
                  <a:gd name="T103" fmla="*/ 3 h 271"/>
                  <a:gd name="T104" fmla="*/ 1 w 139"/>
                  <a:gd name="T105" fmla="*/ 4 h 271"/>
                  <a:gd name="T106" fmla="*/ 0 w 139"/>
                  <a:gd name="T107" fmla="*/ 5 h 271"/>
                  <a:gd name="T108" fmla="*/ 1 w 139"/>
                  <a:gd name="T109" fmla="*/ 1 h 271"/>
                  <a:gd name="T110" fmla="*/ 2 w 139"/>
                  <a:gd name="T111" fmla="*/ 0 h 271"/>
                  <a:gd name="T112" fmla="*/ 3 w 139"/>
                  <a:gd name="T113" fmla="*/ 0 h 271"/>
                  <a:gd name="T114" fmla="*/ 2 w 139"/>
                  <a:gd name="T115" fmla="*/ 1 h 271"/>
                  <a:gd name="T116" fmla="*/ 2 w 139"/>
                  <a:gd name="T117" fmla="*/ 2 h 271"/>
                  <a:gd name="T118" fmla="*/ 3 w 139"/>
                  <a:gd name="T119" fmla="*/ 0 h 271"/>
                  <a:gd name="T120" fmla="*/ 3 w 139"/>
                  <a:gd name="T121" fmla="*/ 1 h 27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9"/>
                  <a:gd name="T184" fmla="*/ 0 h 271"/>
                  <a:gd name="T185" fmla="*/ 139 w 139"/>
                  <a:gd name="T186" fmla="*/ 271 h 27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9" h="271"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70" y="0"/>
                    </a:moveTo>
                    <a:lnTo>
                      <a:pt x="77" y="0"/>
                    </a:lnTo>
                    <a:lnTo>
                      <a:pt x="85" y="2"/>
                    </a:lnTo>
                    <a:lnTo>
                      <a:pt x="91" y="6"/>
                    </a:lnTo>
                    <a:lnTo>
                      <a:pt x="99" y="10"/>
                    </a:lnTo>
                    <a:lnTo>
                      <a:pt x="105" y="17"/>
                    </a:lnTo>
                    <a:lnTo>
                      <a:pt x="111" y="24"/>
                    </a:lnTo>
                    <a:lnTo>
                      <a:pt x="116" y="33"/>
                    </a:lnTo>
                    <a:lnTo>
                      <a:pt x="121" y="43"/>
                    </a:lnTo>
                    <a:lnTo>
                      <a:pt x="99" y="52"/>
                    </a:lnTo>
                    <a:lnTo>
                      <a:pt x="92" y="41"/>
                    </a:lnTo>
                    <a:lnTo>
                      <a:pt x="85" y="31"/>
                    </a:lnTo>
                    <a:lnTo>
                      <a:pt x="81" y="28"/>
                    </a:lnTo>
                    <a:lnTo>
                      <a:pt x="77" y="25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121" y="43"/>
                    </a:moveTo>
                    <a:lnTo>
                      <a:pt x="125" y="51"/>
                    </a:lnTo>
                    <a:lnTo>
                      <a:pt x="128" y="62"/>
                    </a:lnTo>
                    <a:lnTo>
                      <a:pt x="131" y="73"/>
                    </a:lnTo>
                    <a:lnTo>
                      <a:pt x="134" y="84"/>
                    </a:lnTo>
                    <a:lnTo>
                      <a:pt x="135" y="96"/>
                    </a:lnTo>
                    <a:lnTo>
                      <a:pt x="138" y="109"/>
                    </a:lnTo>
                    <a:lnTo>
                      <a:pt x="139" y="122"/>
                    </a:lnTo>
                    <a:lnTo>
                      <a:pt x="139" y="135"/>
                    </a:lnTo>
                    <a:lnTo>
                      <a:pt x="115" y="135"/>
                    </a:lnTo>
                    <a:lnTo>
                      <a:pt x="114" y="123"/>
                    </a:lnTo>
                    <a:lnTo>
                      <a:pt x="113" y="111"/>
                    </a:lnTo>
                    <a:lnTo>
                      <a:pt x="112" y="100"/>
                    </a:lnTo>
                    <a:lnTo>
                      <a:pt x="111" y="89"/>
                    </a:lnTo>
                    <a:lnTo>
                      <a:pt x="107" y="79"/>
                    </a:lnTo>
                    <a:lnTo>
                      <a:pt x="105" y="70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121" y="43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49"/>
                    </a:lnTo>
                    <a:lnTo>
                      <a:pt x="138" y="162"/>
                    </a:lnTo>
                    <a:lnTo>
                      <a:pt x="135" y="173"/>
                    </a:lnTo>
                    <a:lnTo>
                      <a:pt x="134" y="185"/>
                    </a:lnTo>
                    <a:lnTo>
                      <a:pt x="131" y="197"/>
                    </a:lnTo>
                    <a:lnTo>
                      <a:pt x="128" y="208"/>
                    </a:lnTo>
                    <a:lnTo>
                      <a:pt x="125" y="218"/>
                    </a:lnTo>
                    <a:lnTo>
                      <a:pt x="121" y="227"/>
                    </a:lnTo>
                    <a:lnTo>
                      <a:pt x="99" y="217"/>
                    </a:lnTo>
                    <a:lnTo>
                      <a:pt x="102" y="209"/>
                    </a:lnTo>
                    <a:lnTo>
                      <a:pt x="105" y="200"/>
                    </a:lnTo>
                    <a:lnTo>
                      <a:pt x="107" y="191"/>
                    </a:lnTo>
                    <a:lnTo>
                      <a:pt x="111" y="180"/>
                    </a:lnTo>
                    <a:lnTo>
                      <a:pt x="112" y="169"/>
                    </a:lnTo>
                    <a:lnTo>
                      <a:pt x="113" y="158"/>
                    </a:lnTo>
                    <a:lnTo>
                      <a:pt x="114" y="146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21" y="227"/>
                    </a:moveTo>
                    <a:lnTo>
                      <a:pt x="116" y="237"/>
                    </a:lnTo>
                    <a:lnTo>
                      <a:pt x="111" y="246"/>
                    </a:lnTo>
                    <a:lnTo>
                      <a:pt x="105" y="252"/>
                    </a:lnTo>
                    <a:lnTo>
                      <a:pt x="99" y="259"/>
                    </a:lnTo>
                    <a:lnTo>
                      <a:pt x="91" y="264"/>
                    </a:lnTo>
                    <a:lnTo>
                      <a:pt x="85" y="267"/>
                    </a:lnTo>
                    <a:lnTo>
                      <a:pt x="77" y="270"/>
                    </a:lnTo>
                    <a:lnTo>
                      <a:pt x="70" y="271"/>
                    </a:lnTo>
                    <a:lnTo>
                      <a:pt x="70" y="247"/>
                    </a:lnTo>
                    <a:lnTo>
                      <a:pt x="73" y="246"/>
                    </a:lnTo>
                    <a:lnTo>
                      <a:pt x="77" y="245"/>
                    </a:lnTo>
                    <a:lnTo>
                      <a:pt x="81" y="241"/>
                    </a:lnTo>
                    <a:lnTo>
                      <a:pt x="85" y="238"/>
                    </a:lnTo>
                    <a:lnTo>
                      <a:pt x="92" y="230"/>
                    </a:lnTo>
                    <a:lnTo>
                      <a:pt x="99" y="217"/>
                    </a:lnTo>
                    <a:lnTo>
                      <a:pt x="121" y="227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62" y="270"/>
                    </a:lnTo>
                    <a:lnTo>
                      <a:pt x="54" y="267"/>
                    </a:lnTo>
                    <a:lnTo>
                      <a:pt x="47" y="264"/>
                    </a:lnTo>
                    <a:lnTo>
                      <a:pt x="40" y="259"/>
                    </a:lnTo>
                    <a:lnTo>
                      <a:pt x="34" y="252"/>
                    </a:lnTo>
                    <a:lnTo>
                      <a:pt x="28" y="246"/>
                    </a:lnTo>
                    <a:lnTo>
                      <a:pt x="23" y="237"/>
                    </a:lnTo>
                    <a:lnTo>
                      <a:pt x="18" y="227"/>
                    </a:lnTo>
                    <a:lnTo>
                      <a:pt x="40" y="217"/>
                    </a:lnTo>
                    <a:lnTo>
                      <a:pt x="47" y="230"/>
                    </a:lnTo>
                    <a:lnTo>
                      <a:pt x="53" y="238"/>
                    </a:lnTo>
                    <a:lnTo>
                      <a:pt x="58" y="241"/>
                    </a:lnTo>
                    <a:lnTo>
                      <a:pt x="61" y="245"/>
                    </a:lnTo>
                    <a:lnTo>
                      <a:pt x="65" y="246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18" y="227"/>
                    </a:moveTo>
                    <a:lnTo>
                      <a:pt x="13" y="218"/>
                    </a:lnTo>
                    <a:lnTo>
                      <a:pt x="10" y="208"/>
                    </a:lnTo>
                    <a:lnTo>
                      <a:pt x="7" y="197"/>
                    </a:lnTo>
                    <a:lnTo>
                      <a:pt x="5" y="185"/>
                    </a:lnTo>
                    <a:lnTo>
                      <a:pt x="3" y="173"/>
                    </a:lnTo>
                    <a:lnTo>
                      <a:pt x="1" y="162"/>
                    </a:lnTo>
                    <a:lnTo>
                      <a:pt x="0" y="149"/>
                    </a:lnTo>
                    <a:lnTo>
                      <a:pt x="0" y="135"/>
                    </a:lnTo>
                    <a:lnTo>
                      <a:pt x="24" y="135"/>
                    </a:lnTo>
                    <a:lnTo>
                      <a:pt x="24" y="146"/>
                    </a:lnTo>
                    <a:lnTo>
                      <a:pt x="25" y="158"/>
                    </a:lnTo>
                    <a:lnTo>
                      <a:pt x="26" y="169"/>
                    </a:lnTo>
                    <a:lnTo>
                      <a:pt x="28" y="180"/>
                    </a:lnTo>
                    <a:lnTo>
                      <a:pt x="31" y="191"/>
                    </a:lnTo>
                    <a:lnTo>
                      <a:pt x="34" y="200"/>
                    </a:lnTo>
                    <a:lnTo>
                      <a:pt x="36" y="209"/>
                    </a:lnTo>
                    <a:lnTo>
                      <a:pt x="40" y="217"/>
                    </a:lnTo>
                    <a:lnTo>
                      <a:pt x="18" y="227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22"/>
                    </a:lnTo>
                    <a:lnTo>
                      <a:pt x="1" y="109"/>
                    </a:lnTo>
                    <a:lnTo>
                      <a:pt x="3" y="96"/>
                    </a:lnTo>
                    <a:lnTo>
                      <a:pt x="5" y="84"/>
                    </a:lnTo>
                    <a:lnTo>
                      <a:pt x="7" y="73"/>
                    </a:lnTo>
                    <a:lnTo>
                      <a:pt x="10" y="62"/>
                    </a:lnTo>
                    <a:lnTo>
                      <a:pt x="13" y="51"/>
                    </a:lnTo>
                    <a:lnTo>
                      <a:pt x="18" y="43"/>
                    </a:lnTo>
                    <a:lnTo>
                      <a:pt x="40" y="52"/>
                    </a:lnTo>
                    <a:lnTo>
                      <a:pt x="36" y="61"/>
                    </a:lnTo>
                    <a:lnTo>
                      <a:pt x="34" y="70"/>
                    </a:lnTo>
                    <a:lnTo>
                      <a:pt x="31" y="79"/>
                    </a:lnTo>
                    <a:lnTo>
                      <a:pt x="28" y="89"/>
                    </a:lnTo>
                    <a:lnTo>
                      <a:pt x="26" y="100"/>
                    </a:lnTo>
                    <a:lnTo>
                      <a:pt x="25" y="112"/>
                    </a:lnTo>
                    <a:lnTo>
                      <a:pt x="24" y="123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18" y="43"/>
                    </a:moveTo>
                    <a:lnTo>
                      <a:pt x="23" y="33"/>
                    </a:lnTo>
                    <a:lnTo>
                      <a:pt x="28" y="24"/>
                    </a:lnTo>
                    <a:lnTo>
                      <a:pt x="34" y="17"/>
                    </a:lnTo>
                    <a:lnTo>
                      <a:pt x="40" y="10"/>
                    </a:lnTo>
                    <a:lnTo>
                      <a:pt x="47" y="6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0" y="23"/>
                    </a:lnTo>
                    <a:lnTo>
                      <a:pt x="65" y="24"/>
                    </a:lnTo>
                    <a:lnTo>
                      <a:pt x="61" y="25"/>
                    </a:lnTo>
                    <a:lnTo>
                      <a:pt x="58" y="28"/>
                    </a:lnTo>
                    <a:lnTo>
                      <a:pt x="53" y="31"/>
                    </a:lnTo>
                    <a:lnTo>
                      <a:pt x="47" y="41"/>
                    </a:lnTo>
                    <a:lnTo>
                      <a:pt x="40" y="52"/>
                    </a:lnTo>
                    <a:lnTo>
                      <a:pt x="18" y="43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1" name="Freeform 872"/>
              <p:cNvSpPr>
                <a:spLocks/>
              </p:cNvSpPr>
              <p:nvPr/>
            </p:nvSpPr>
            <p:spPr bwMode="auto">
              <a:xfrm>
                <a:off x="2505" y="1788"/>
                <a:ext cx="357" cy="868"/>
              </a:xfrm>
              <a:custGeom>
                <a:avLst/>
                <a:gdLst>
                  <a:gd name="T0" fmla="*/ 69 w 1777"/>
                  <a:gd name="T1" fmla="*/ 171 h 4334"/>
                  <a:gd name="T2" fmla="*/ 64 w 1777"/>
                  <a:gd name="T3" fmla="*/ 166 h 4334"/>
                  <a:gd name="T4" fmla="*/ 60 w 1777"/>
                  <a:gd name="T5" fmla="*/ 161 h 4334"/>
                  <a:gd name="T6" fmla="*/ 57 w 1777"/>
                  <a:gd name="T7" fmla="*/ 154 h 4334"/>
                  <a:gd name="T8" fmla="*/ 55 w 1777"/>
                  <a:gd name="T9" fmla="*/ 147 h 4334"/>
                  <a:gd name="T10" fmla="*/ 55 w 1777"/>
                  <a:gd name="T11" fmla="*/ 138 h 4334"/>
                  <a:gd name="T12" fmla="*/ 56 w 1777"/>
                  <a:gd name="T13" fmla="*/ 127 h 4334"/>
                  <a:gd name="T14" fmla="*/ 58 w 1777"/>
                  <a:gd name="T15" fmla="*/ 115 h 4334"/>
                  <a:gd name="T16" fmla="*/ 58 w 1777"/>
                  <a:gd name="T17" fmla="*/ 73 h 4334"/>
                  <a:gd name="T18" fmla="*/ 57 w 1777"/>
                  <a:gd name="T19" fmla="*/ 77 h 4334"/>
                  <a:gd name="T20" fmla="*/ 55 w 1777"/>
                  <a:gd name="T21" fmla="*/ 79 h 4334"/>
                  <a:gd name="T22" fmla="*/ 54 w 1777"/>
                  <a:gd name="T23" fmla="*/ 80 h 4334"/>
                  <a:gd name="T24" fmla="*/ 52 w 1777"/>
                  <a:gd name="T25" fmla="*/ 81 h 4334"/>
                  <a:gd name="T26" fmla="*/ 50 w 1777"/>
                  <a:gd name="T27" fmla="*/ 81 h 4334"/>
                  <a:gd name="T28" fmla="*/ 48 w 1777"/>
                  <a:gd name="T29" fmla="*/ 81 h 4334"/>
                  <a:gd name="T30" fmla="*/ 44 w 1777"/>
                  <a:gd name="T31" fmla="*/ 80 h 4334"/>
                  <a:gd name="T32" fmla="*/ 39 w 1777"/>
                  <a:gd name="T33" fmla="*/ 80 h 4334"/>
                  <a:gd name="T34" fmla="*/ 36 w 1777"/>
                  <a:gd name="T35" fmla="*/ 80 h 4334"/>
                  <a:gd name="T36" fmla="*/ 33 w 1777"/>
                  <a:gd name="T37" fmla="*/ 81 h 4334"/>
                  <a:gd name="T38" fmla="*/ 30 w 1777"/>
                  <a:gd name="T39" fmla="*/ 82 h 4334"/>
                  <a:gd name="T40" fmla="*/ 29 w 1777"/>
                  <a:gd name="T41" fmla="*/ 84 h 4334"/>
                  <a:gd name="T42" fmla="*/ 27 w 1777"/>
                  <a:gd name="T43" fmla="*/ 86 h 4334"/>
                  <a:gd name="T44" fmla="*/ 27 w 1777"/>
                  <a:gd name="T45" fmla="*/ 89 h 4334"/>
                  <a:gd name="T46" fmla="*/ 26 w 1777"/>
                  <a:gd name="T47" fmla="*/ 92 h 4334"/>
                  <a:gd name="T48" fmla="*/ 24 w 1777"/>
                  <a:gd name="T49" fmla="*/ 91 h 4334"/>
                  <a:gd name="T50" fmla="*/ 23 w 1777"/>
                  <a:gd name="T51" fmla="*/ 91 h 4334"/>
                  <a:gd name="T52" fmla="*/ 21 w 1777"/>
                  <a:gd name="T53" fmla="*/ 90 h 4334"/>
                  <a:gd name="T54" fmla="*/ 20 w 1777"/>
                  <a:gd name="T55" fmla="*/ 88 h 4334"/>
                  <a:gd name="T56" fmla="*/ 18 w 1777"/>
                  <a:gd name="T57" fmla="*/ 83 h 4334"/>
                  <a:gd name="T58" fmla="*/ 17 w 1777"/>
                  <a:gd name="T59" fmla="*/ 84 h 4334"/>
                  <a:gd name="T60" fmla="*/ 15 w 1777"/>
                  <a:gd name="T61" fmla="*/ 87 h 4334"/>
                  <a:gd name="T62" fmla="*/ 12 w 1777"/>
                  <a:gd name="T63" fmla="*/ 89 h 4334"/>
                  <a:gd name="T64" fmla="*/ 9 w 1777"/>
                  <a:gd name="T65" fmla="*/ 91 h 4334"/>
                  <a:gd name="T66" fmla="*/ 6 w 1777"/>
                  <a:gd name="T67" fmla="*/ 75 h 4334"/>
                  <a:gd name="T68" fmla="*/ 1 w 1777"/>
                  <a:gd name="T69" fmla="*/ 69 h 4334"/>
                  <a:gd name="T70" fmla="*/ 3 w 1777"/>
                  <a:gd name="T71" fmla="*/ 64 h 4334"/>
                  <a:gd name="T72" fmla="*/ 6 w 1777"/>
                  <a:gd name="T73" fmla="*/ 60 h 4334"/>
                  <a:gd name="T74" fmla="*/ 10 w 1777"/>
                  <a:gd name="T75" fmla="*/ 56 h 4334"/>
                  <a:gd name="T76" fmla="*/ 15 w 1777"/>
                  <a:gd name="T77" fmla="*/ 54 h 4334"/>
                  <a:gd name="T78" fmla="*/ 20 w 1777"/>
                  <a:gd name="T79" fmla="*/ 53 h 4334"/>
                  <a:gd name="T80" fmla="*/ 26 w 1777"/>
                  <a:gd name="T81" fmla="*/ 52 h 4334"/>
                  <a:gd name="T82" fmla="*/ 33 w 1777"/>
                  <a:gd name="T83" fmla="*/ 51 h 4334"/>
                  <a:gd name="T84" fmla="*/ 32 w 1777"/>
                  <a:gd name="T85" fmla="*/ 50 h 4334"/>
                  <a:gd name="T86" fmla="*/ 31 w 1777"/>
                  <a:gd name="T87" fmla="*/ 49 h 4334"/>
                  <a:gd name="T88" fmla="*/ 30 w 1777"/>
                  <a:gd name="T89" fmla="*/ 47 h 4334"/>
                  <a:gd name="T90" fmla="*/ 29 w 1777"/>
                  <a:gd name="T91" fmla="*/ 44 h 4334"/>
                  <a:gd name="T92" fmla="*/ 29 w 1777"/>
                  <a:gd name="T93" fmla="*/ 39 h 4334"/>
                  <a:gd name="T94" fmla="*/ 71 w 1777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7"/>
                  <a:gd name="T145" fmla="*/ 0 h 4334"/>
                  <a:gd name="T146" fmla="*/ 1777 w 1777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7" h="4334">
                    <a:moveTo>
                      <a:pt x="1777" y="0"/>
                    </a:moveTo>
                    <a:lnTo>
                      <a:pt x="1777" y="4334"/>
                    </a:lnTo>
                    <a:lnTo>
                      <a:pt x="1745" y="4308"/>
                    </a:lnTo>
                    <a:lnTo>
                      <a:pt x="1715" y="4281"/>
                    </a:lnTo>
                    <a:lnTo>
                      <a:pt x="1684" y="4253"/>
                    </a:lnTo>
                    <a:lnTo>
                      <a:pt x="1655" y="4224"/>
                    </a:lnTo>
                    <a:lnTo>
                      <a:pt x="1627" y="4193"/>
                    </a:lnTo>
                    <a:lnTo>
                      <a:pt x="1600" y="4161"/>
                    </a:lnTo>
                    <a:lnTo>
                      <a:pt x="1574" y="4129"/>
                    </a:lnTo>
                    <a:lnTo>
                      <a:pt x="1549" y="4095"/>
                    </a:lnTo>
                    <a:lnTo>
                      <a:pt x="1527" y="4059"/>
                    </a:lnTo>
                    <a:lnTo>
                      <a:pt x="1504" y="4023"/>
                    </a:lnTo>
                    <a:lnTo>
                      <a:pt x="1484" y="3984"/>
                    </a:lnTo>
                    <a:lnTo>
                      <a:pt x="1465" y="3944"/>
                    </a:lnTo>
                    <a:lnTo>
                      <a:pt x="1448" y="3903"/>
                    </a:lnTo>
                    <a:lnTo>
                      <a:pt x="1432" y="3859"/>
                    </a:lnTo>
                    <a:lnTo>
                      <a:pt x="1418" y="3814"/>
                    </a:lnTo>
                    <a:lnTo>
                      <a:pt x="1406" y="3767"/>
                    </a:lnTo>
                    <a:lnTo>
                      <a:pt x="1396" y="3718"/>
                    </a:lnTo>
                    <a:lnTo>
                      <a:pt x="1387" y="3667"/>
                    </a:lnTo>
                    <a:lnTo>
                      <a:pt x="1381" y="3614"/>
                    </a:lnTo>
                    <a:lnTo>
                      <a:pt x="1376" y="3559"/>
                    </a:lnTo>
                    <a:lnTo>
                      <a:pt x="1373" y="3502"/>
                    </a:lnTo>
                    <a:lnTo>
                      <a:pt x="1373" y="3443"/>
                    </a:lnTo>
                    <a:lnTo>
                      <a:pt x="1376" y="3381"/>
                    </a:lnTo>
                    <a:lnTo>
                      <a:pt x="1380" y="3316"/>
                    </a:lnTo>
                    <a:lnTo>
                      <a:pt x="1386" y="3249"/>
                    </a:lnTo>
                    <a:lnTo>
                      <a:pt x="1395" y="3180"/>
                    </a:lnTo>
                    <a:lnTo>
                      <a:pt x="1406" y="3109"/>
                    </a:lnTo>
                    <a:lnTo>
                      <a:pt x="1420" y="3034"/>
                    </a:lnTo>
                    <a:lnTo>
                      <a:pt x="1437" y="2958"/>
                    </a:lnTo>
                    <a:lnTo>
                      <a:pt x="1455" y="2878"/>
                    </a:lnTo>
                    <a:lnTo>
                      <a:pt x="1477" y="2795"/>
                    </a:lnTo>
                    <a:lnTo>
                      <a:pt x="1502" y="2709"/>
                    </a:lnTo>
                    <a:lnTo>
                      <a:pt x="1462" y="1792"/>
                    </a:lnTo>
                    <a:lnTo>
                      <a:pt x="1450" y="1834"/>
                    </a:lnTo>
                    <a:lnTo>
                      <a:pt x="1437" y="1869"/>
                    </a:lnTo>
                    <a:lnTo>
                      <a:pt x="1431" y="1885"/>
                    </a:lnTo>
                    <a:lnTo>
                      <a:pt x="1424" y="1902"/>
                    </a:lnTo>
                    <a:lnTo>
                      <a:pt x="1417" y="1916"/>
                    </a:lnTo>
                    <a:lnTo>
                      <a:pt x="1409" y="1930"/>
                    </a:lnTo>
                    <a:lnTo>
                      <a:pt x="1401" y="1942"/>
                    </a:lnTo>
                    <a:lnTo>
                      <a:pt x="1394" y="1953"/>
                    </a:lnTo>
                    <a:lnTo>
                      <a:pt x="1386" y="1964"/>
                    </a:lnTo>
                    <a:lnTo>
                      <a:pt x="1378" y="1974"/>
                    </a:lnTo>
                    <a:lnTo>
                      <a:pt x="1369" y="1983"/>
                    </a:lnTo>
                    <a:lnTo>
                      <a:pt x="1360" y="1990"/>
                    </a:lnTo>
                    <a:lnTo>
                      <a:pt x="1351" y="1998"/>
                    </a:lnTo>
                    <a:lnTo>
                      <a:pt x="1341" y="2004"/>
                    </a:lnTo>
                    <a:lnTo>
                      <a:pt x="1331" y="2010"/>
                    </a:lnTo>
                    <a:lnTo>
                      <a:pt x="1320" y="2014"/>
                    </a:lnTo>
                    <a:lnTo>
                      <a:pt x="1310" y="2018"/>
                    </a:lnTo>
                    <a:lnTo>
                      <a:pt x="1299" y="2021"/>
                    </a:lnTo>
                    <a:lnTo>
                      <a:pt x="1287" y="2024"/>
                    </a:lnTo>
                    <a:lnTo>
                      <a:pt x="1275" y="2025"/>
                    </a:lnTo>
                    <a:lnTo>
                      <a:pt x="1262" y="2026"/>
                    </a:lnTo>
                    <a:lnTo>
                      <a:pt x="1249" y="2027"/>
                    </a:lnTo>
                    <a:lnTo>
                      <a:pt x="1235" y="2026"/>
                    </a:lnTo>
                    <a:lnTo>
                      <a:pt x="1221" y="2026"/>
                    </a:lnTo>
                    <a:lnTo>
                      <a:pt x="1207" y="2024"/>
                    </a:lnTo>
                    <a:lnTo>
                      <a:pt x="1192" y="2021"/>
                    </a:lnTo>
                    <a:lnTo>
                      <a:pt x="1160" y="2016"/>
                    </a:lnTo>
                    <a:lnTo>
                      <a:pt x="1125" y="2008"/>
                    </a:lnTo>
                    <a:lnTo>
                      <a:pt x="1096" y="2004"/>
                    </a:lnTo>
                    <a:lnTo>
                      <a:pt x="1067" y="2000"/>
                    </a:lnTo>
                    <a:lnTo>
                      <a:pt x="1040" y="1998"/>
                    </a:lnTo>
                    <a:lnTo>
                      <a:pt x="1014" y="1996"/>
                    </a:lnTo>
                    <a:lnTo>
                      <a:pt x="988" y="1996"/>
                    </a:lnTo>
                    <a:lnTo>
                      <a:pt x="964" y="1996"/>
                    </a:lnTo>
                    <a:lnTo>
                      <a:pt x="940" y="1996"/>
                    </a:lnTo>
                    <a:lnTo>
                      <a:pt x="918" y="1998"/>
                    </a:lnTo>
                    <a:lnTo>
                      <a:pt x="896" y="2000"/>
                    </a:lnTo>
                    <a:lnTo>
                      <a:pt x="876" y="2004"/>
                    </a:lnTo>
                    <a:lnTo>
                      <a:pt x="856" y="2008"/>
                    </a:lnTo>
                    <a:lnTo>
                      <a:pt x="838" y="2013"/>
                    </a:lnTo>
                    <a:lnTo>
                      <a:pt x="820" y="2019"/>
                    </a:lnTo>
                    <a:lnTo>
                      <a:pt x="804" y="2026"/>
                    </a:lnTo>
                    <a:lnTo>
                      <a:pt x="789" y="2033"/>
                    </a:lnTo>
                    <a:lnTo>
                      <a:pt x="774" y="2042"/>
                    </a:lnTo>
                    <a:lnTo>
                      <a:pt x="761" y="2052"/>
                    </a:lnTo>
                    <a:lnTo>
                      <a:pt x="748" y="2061"/>
                    </a:lnTo>
                    <a:lnTo>
                      <a:pt x="736" y="2073"/>
                    </a:lnTo>
                    <a:lnTo>
                      <a:pt x="726" y="2085"/>
                    </a:lnTo>
                    <a:lnTo>
                      <a:pt x="717" y="2098"/>
                    </a:lnTo>
                    <a:lnTo>
                      <a:pt x="708" y="2111"/>
                    </a:lnTo>
                    <a:lnTo>
                      <a:pt x="701" y="2126"/>
                    </a:lnTo>
                    <a:lnTo>
                      <a:pt x="694" y="2141"/>
                    </a:lnTo>
                    <a:lnTo>
                      <a:pt x="688" y="2158"/>
                    </a:lnTo>
                    <a:lnTo>
                      <a:pt x="683" y="2175"/>
                    </a:lnTo>
                    <a:lnTo>
                      <a:pt x="680" y="2192"/>
                    </a:lnTo>
                    <a:lnTo>
                      <a:pt x="677" y="2212"/>
                    </a:lnTo>
                    <a:lnTo>
                      <a:pt x="676" y="2231"/>
                    </a:lnTo>
                    <a:lnTo>
                      <a:pt x="675" y="2251"/>
                    </a:lnTo>
                    <a:lnTo>
                      <a:pt x="676" y="2273"/>
                    </a:lnTo>
                    <a:lnTo>
                      <a:pt x="677" y="2296"/>
                    </a:lnTo>
                    <a:lnTo>
                      <a:pt x="662" y="2294"/>
                    </a:lnTo>
                    <a:lnTo>
                      <a:pt x="647" y="2293"/>
                    </a:lnTo>
                    <a:lnTo>
                      <a:pt x="634" y="2290"/>
                    </a:lnTo>
                    <a:lnTo>
                      <a:pt x="621" y="2287"/>
                    </a:lnTo>
                    <a:lnTo>
                      <a:pt x="608" y="2284"/>
                    </a:lnTo>
                    <a:lnTo>
                      <a:pt x="597" y="2280"/>
                    </a:lnTo>
                    <a:lnTo>
                      <a:pt x="585" y="2275"/>
                    </a:lnTo>
                    <a:lnTo>
                      <a:pt x="575" y="2270"/>
                    </a:lnTo>
                    <a:lnTo>
                      <a:pt x="566" y="2264"/>
                    </a:lnTo>
                    <a:lnTo>
                      <a:pt x="556" y="2259"/>
                    </a:lnTo>
                    <a:lnTo>
                      <a:pt x="547" y="2253"/>
                    </a:lnTo>
                    <a:lnTo>
                      <a:pt x="540" y="2246"/>
                    </a:lnTo>
                    <a:lnTo>
                      <a:pt x="532" y="2239"/>
                    </a:lnTo>
                    <a:lnTo>
                      <a:pt x="524" y="2231"/>
                    </a:lnTo>
                    <a:lnTo>
                      <a:pt x="518" y="2222"/>
                    </a:lnTo>
                    <a:lnTo>
                      <a:pt x="512" y="2214"/>
                    </a:lnTo>
                    <a:lnTo>
                      <a:pt x="500" y="2195"/>
                    </a:lnTo>
                    <a:lnTo>
                      <a:pt x="490" y="2176"/>
                    </a:lnTo>
                    <a:lnTo>
                      <a:pt x="480" y="2154"/>
                    </a:lnTo>
                    <a:lnTo>
                      <a:pt x="472" y="2132"/>
                    </a:lnTo>
                    <a:lnTo>
                      <a:pt x="456" y="2083"/>
                    </a:lnTo>
                    <a:lnTo>
                      <a:pt x="441" y="2030"/>
                    </a:lnTo>
                    <a:lnTo>
                      <a:pt x="437" y="2054"/>
                    </a:lnTo>
                    <a:lnTo>
                      <a:pt x="431" y="2078"/>
                    </a:lnTo>
                    <a:lnTo>
                      <a:pt x="423" y="2099"/>
                    </a:lnTo>
                    <a:lnTo>
                      <a:pt x="414" y="2120"/>
                    </a:lnTo>
                    <a:lnTo>
                      <a:pt x="404" y="2139"/>
                    </a:lnTo>
                    <a:lnTo>
                      <a:pt x="392" y="2158"/>
                    </a:lnTo>
                    <a:lnTo>
                      <a:pt x="378" y="2175"/>
                    </a:lnTo>
                    <a:lnTo>
                      <a:pt x="362" y="2190"/>
                    </a:lnTo>
                    <a:lnTo>
                      <a:pt x="346" y="2205"/>
                    </a:lnTo>
                    <a:lnTo>
                      <a:pt x="328" y="2219"/>
                    </a:lnTo>
                    <a:lnTo>
                      <a:pt x="307" y="2231"/>
                    </a:lnTo>
                    <a:lnTo>
                      <a:pt x="287" y="2242"/>
                    </a:lnTo>
                    <a:lnTo>
                      <a:pt x="264" y="2253"/>
                    </a:lnTo>
                    <a:lnTo>
                      <a:pt x="239" y="2261"/>
                    </a:lnTo>
                    <a:lnTo>
                      <a:pt x="213" y="2269"/>
                    </a:lnTo>
                    <a:lnTo>
                      <a:pt x="185" y="2276"/>
                    </a:lnTo>
                    <a:lnTo>
                      <a:pt x="224" y="2040"/>
                    </a:lnTo>
                    <a:lnTo>
                      <a:pt x="0" y="2019"/>
                    </a:lnTo>
                    <a:lnTo>
                      <a:pt x="146" y="1881"/>
                    </a:lnTo>
                    <a:lnTo>
                      <a:pt x="9" y="1842"/>
                    </a:lnTo>
                    <a:lnTo>
                      <a:pt x="14" y="1800"/>
                    </a:lnTo>
                    <a:lnTo>
                      <a:pt x="19" y="1761"/>
                    </a:lnTo>
                    <a:lnTo>
                      <a:pt x="28" y="1723"/>
                    </a:lnTo>
                    <a:lnTo>
                      <a:pt x="37" y="1688"/>
                    </a:lnTo>
                    <a:lnTo>
                      <a:pt x="49" y="1654"/>
                    </a:lnTo>
                    <a:lnTo>
                      <a:pt x="62" y="1622"/>
                    </a:lnTo>
                    <a:lnTo>
                      <a:pt x="77" y="1593"/>
                    </a:lnTo>
                    <a:lnTo>
                      <a:pt x="95" y="1564"/>
                    </a:lnTo>
                    <a:lnTo>
                      <a:pt x="113" y="1538"/>
                    </a:lnTo>
                    <a:lnTo>
                      <a:pt x="132" y="1513"/>
                    </a:lnTo>
                    <a:lnTo>
                      <a:pt x="154" y="1490"/>
                    </a:lnTo>
                    <a:lnTo>
                      <a:pt x="177" y="1468"/>
                    </a:lnTo>
                    <a:lnTo>
                      <a:pt x="200" y="1448"/>
                    </a:lnTo>
                    <a:lnTo>
                      <a:pt x="225" y="1430"/>
                    </a:lnTo>
                    <a:lnTo>
                      <a:pt x="252" y="1412"/>
                    </a:lnTo>
                    <a:lnTo>
                      <a:pt x="280" y="1396"/>
                    </a:lnTo>
                    <a:lnTo>
                      <a:pt x="310" y="1381"/>
                    </a:lnTo>
                    <a:lnTo>
                      <a:pt x="339" y="1368"/>
                    </a:lnTo>
                    <a:lnTo>
                      <a:pt x="370" y="1355"/>
                    </a:lnTo>
                    <a:lnTo>
                      <a:pt x="402" y="1344"/>
                    </a:lnTo>
                    <a:lnTo>
                      <a:pt x="435" y="1333"/>
                    </a:lnTo>
                    <a:lnTo>
                      <a:pt x="469" y="1325"/>
                    </a:lnTo>
                    <a:lnTo>
                      <a:pt x="504" y="1316"/>
                    </a:lnTo>
                    <a:lnTo>
                      <a:pt x="539" y="1309"/>
                    </a:lnTo>
                    <a:lnTo>
                      <a:pt x="575" y="1301"/>
                    </a:lnTo>
                    <a:lnTo>
                      <a:pt x="612" y="1296"/>
                    </a:lnTo>
                    <a:lnTo>
                      <a:pt x="650" y="1290"/>
                    </a:lnTo>
                    <a:lnTo>
                      <a:pt x="688" y="1285"/>
                    </a:lnTo>
                    <a:lnTo>
                      <a:pt x="764" y="1277"/>
                    </a:lnTo>
                    <a:lnTo>
                      <a:pt x="843" y="1271"/>
                    </a:lnTo>
                    <a:lnTo>
                      <a:pt x="833" y="1268"/>
                    </a:lnTo>
                    <a:lnTo>
                      <a:pt x="824" y="1263"/>
                    </a:lnTo>
                    <a:lnTo>
                      <a:pt x="815" y="1258"/>
                    </a:lnTo>
                    <a:lnTo>
                      <a:pt x="806" y="1252"/>
                    </a:lnTo>
                    <a:lnTo>
                      <a:pt x="798" y="1246"/>
                    </a:lnTo>
                    <a:lnTo>
                      <a:pt x="790" y="1240"/>
                    </a:lnTo>
                    <a:lnTo>
                      <a:pt x="783" y="1232"/>
                    </a:lnTo>
                    <a:lnTo>
                      <a:pt x="776" y="1223"/>
                    </a:lnTo>
                    <a:lnTo>
                      <a:pt x="770" y="1215"/>
                    </a:lnTo>
                    <a:lnTo>
                      <a:pt x="764" y="1206"/>
                    </a:lnTo>
                    <a:lnTo>
                      <a:pt x="759" y="1195"/>
                    </a:lnTo>
                    <a:lnTo>
                      <a:pt x="753" y="1186"/>
                    </a:lnTo>
                    <a:lnTo>
                      <a:pt x="749" y="1174"/>
                    </a:lnTo>
                    <a:lnTo>
                      <a:pt x="745" y="1162"/>
                    </a:lnTo>
                    <a:lnTo>
                      <a:pt x="740" y="1150"/>
                    </a:lnTo>
                    <a:lnTo>
                      <a:pt x="737" y="1137"/>
                    </a:lnTo>
                    <a:lnTo>
                      <a:pt x="732" y="1109"/>
                    </a:lnTo>
                    <a:lnTo>
                      <a:pt x="729" y="1079"/>
                    </a:lnTo>
                    <a:lnTo>
                      <a:pt x="728" y="1046"/>
                    </a:lnTo>
                    <a:lnTo>
                      <a:pt x="728" y="1012"/>
                    </a:lnTo>
                    <a:lnTo>
                      <a:pt x="730" y="974"/>
                    </a:lnTo>
                    <a:lnTo>
                      <a:pt x="733" y="934"/>
                    </a:lnTo>
                    <a:lnTo>
                      <a:pt x="738" y="892"/>
                    </a:lnTo>
                    <a:lnTo>
                      <a:pt x="746" y="847"/>
                    </a:lnTo>
                    <a:lnTo>
                      <a:pt x="1777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2" name="Freeform 873"/>
              <p:cNvSpPr>
                <a:spLocks noEditPoints="1"/>
              </p:cNvSpPr>
              <p:nvPr/>
            </p:nvSpPr>
            <p:spPr bwMode="auto">
              <a:xfrm>
                <a:off x="2505" y="1784"/>
                <a:ext cx="361" cy="872"/>
              </a:xfrm>
              <a:custGeom>
                <a:avLst/>
                <a:gdLst>
                  <a:gd name="T0" fmla="*/ 72 w 1801"/>
                  <a:gd name="T1" fmla="*/ 174 h 4358"/>
                  <a:gd name="T2" fmla="*/ 67 w 1801"/>
                  <a:gd name="T3" fmla="*/ 171 h 4358"/>
                  <a:gd name="T4" fmla="*/ 58 w 1801"/>
                  <a:gd name="T5" fmla="*/ 157 h 4358"/>
                  <a:gd name="T6" fmla="*/ 58 w 1801"/>
                  <a:gd name="T7" fmla="*/ 153 h 4358"/>
                  <a:gd name="T8" fmla="*/ 65 w 1801"/>
                  <a:gd name="T9" fmla="*/ 166 h 4358"/>
                  <a:gd name="T10" fmla="*/ 56 w 1801"/>
                  <a:gd name="T11" fmla="*/ 149 h 4358"/>
                  <a:gd name="T12" fmla="*/ 55 w 1801"/>
                  <a:gd name="T13" fmla="*/ 138 h 4358"/>
                  <a:gd name="T14" fmla="*/ 58 w 1801"/>
                  <a:gd name="T15" fmla="*/ 115 h 4358"/>
                  <a:gd name="T16" fmla="*/ 56 w 1801"/>
                  <a:gd name="T17" fmla="*/ 130 h 4358"/>
                  <a:gd name="T18" fmla="*/ 56 w 1801"/>
                  <a:gd name="T19" fmla="*/ 146 h 4358"/>
                  <a:gd name="T20" fmla="*/ 61 w 1801"/>
                  <a:gd name="T21" fmla="*/ 109 h 4358"/>
                  <a:gd name="T22" fmla="*/ 59 w 1801"/>
                  <a:gd name="T23" fmla="*/ 72 h 4358"/>
                  <a:gd name="T24" fmla="*/ 58 w 1801"/>
                  <a:gd name="T25" fmla="*/ 75 h 4358"/>
                  <a:gd name="T26" fmla="*/ 55 w 1801"/>
                  <a:gd name="T27" fmla="*/ 80 h 4358"/>
                  <a:gd name="T28" fmla="*/ 56 w 1801"/>
                  <a:gd name="T29" fmla="*/ 78 h 4358"/>
                  <a:gd name="T30" fmla="*/ 54 w 1801"/>
                  <a:gd name="T31" fmla="*/ 81 h 4358"/>
                  <a:gd name="T32" fmla="*/ 49 w 1801"/>
                  <a:gd name="T33" fmla="*/ 82 h 4358"/>
                  <a:gd name="T34" fmla="*/ 51 w 1801"/>
                  <a:gd name="T35" fmla="*/ 81 h 4358"/>
                  <a:gd name="T36" fmla="*/ 46 w 1801"/>
                  <a:gd name="T37" fmla="*/ 80 h 4358"/>
                  <a:gd name="T38" fmla="*/ 38 w 1801"/>
                  <a:gd name="T39" fmla="*/ 81 h 4358"/>
                  <a:gd name="T40" fmla="*/ 31 w 1801"/>
                  <a:gd name="T41" fmla="*/ 82 h 4358"/>
                  <a:gd name="T42" fmla="*/ 39 w 1801"/>
                  <a:gd name="T43" fmla="*/ 80 h 4358"/>
                  <a:gd name="T44" fmla="*/ 31 w 1801"/>
                  <a:gd name="T45" fmla="*/ 83 h 4358"/>
                  <a:gd name="T46" fmla="*/ 28 w 1801"/>
                  <a:gd name="T47" fmla="*/ 89 h 4358"/>
                  <a:gd name="T48" fmla="*/ 27 w 1801"/>
                  <a:gd name="T49" fmla="*/ 88 h 4358"/>
                  <a:gd name="T50" fmla="*/ 31 w 1801"/>
                  <a:gd name="T51" fmla="*/ 82 h 4358"/>
                  <a:gd name="T52" fmla="*/ 28 w 1801"/>
                  <a:gd name="T53" fmla="*/ 93 h 4358"/>
                  <a:gd name="T54" fmla="*/ 22 w 1801"/>
                  <a:gd name="T55" fmla="*/ 91 h 4358"/>
                  <a:gd name="T56" fmla="*/ 19 w 1801"/>
                  <a:gd name="T57" fmla="*/ 86 h 4358"/>
                  <a:gd name="T58" fmla="*/ 22 w 1801"/>
                  <a:gd name="T59" fmla="*/ 89 h 4358"/>
                  <a:gd name="T60" fmla="*/ 25 w 1801"/>
                  <a:gd name="T61" fmla="*/ 91 h 4358"/>
                  <a:gd name="T62" fmla="*/ 19 w 1801"/>
                  <a:gd name="T63" fmla="*/ 82 h 4358"/>
                  <a:gd name="T64" fmla="*/ 18 w 1801"/>
                  <a:gd name="T65" fmla="*/ 81 h 4358"/>
                  <a:gd name="T66" fmla="*/ 17 w 1801"/>
                  <a:gd name="T67" fmla="*/ 86 h 4358"/>
                  <a:gd name="T68" fmla="*/ 17 w 1801"/>
                  <a:gd name="T69" fmla="*/ 83 h 4358"/>
                  <a:gd name="T70" fmla="*/ 10 w 1801"/>
                  <a:gd name="T71" fmla="*/ 91 h 4358"/>
                  <a:gd name="T72" fmla="*/ 14 w 1801"/>
                  <a:gd name="T73" fmla="*/ 88 h 4358"/>
                  <a:gd name="T74" fmla="*/ 7 w 1801"/>
                  <a:gd name="T75" fmla="*/ 91 h 4358"/>
                  <a:gd name="T76" fmla="*/ 10 w 1801"/>
                  <a:gd name="T77" fmla="*/ 82 h 4358"/>
                  <a:gd name="T78" fmla="*/ 9 w 1801"/>
                  <a:gd name="T79" fmla="*/ 83 h 4358"/>
                  <a:gd name="T80" fmla="*/ 0 w 1801"/>
                  <a:gd name="T81" fmla="*/ 81 h 4358"/>
                  <a:gd name="T82" fmla="*/ 7 w 1801"/>
                  <a:gd name="T83" fmla="*/ 75 h 4358"/>
                  <a:gd name="T84" fmla="*/ 1 w 1801"/>
                  <a:gd name="T85" fmla="*/ 74 h 4358"/>
                  <a:gd name="T86" fmla="*/ 0 w 1801"/>
                  <a:gd name="T87" fmla="*/ 74 h 4358"/>
                  <a:gd name="T88" fmla="*/ 2 w 1801"/>
                  <a:gd name="T89" fmla="*/ 66 h 4358"/>
                  <a:gd name="T90" fmla="*/ 5 w 1801"/>
                  <a:gd name="T91" fmla="*/ 61 h 4358"/>
                  <a:gd name="T92" fmla="*/ 9 w 1801"/>
                  <a:gd name="T93" fmla="*/ 59 h 4358"/>
                  <a:gd name="T94" fmla="*/ 4 w 1801"/>
                  <a:gd name="T95" fmla="*/ 65 h 4358"/>
                  <a:gd name="T96" fmla="*/ 2 w 1801"/>
                  <a:gd name="T97" fmla="*/ 72 h 4358"/>
                  <a:gd name="T98" fmla="*/ 18 w 1801"/>
                  <a:gd name="T99" fmla="*/ 53 h 4358"/>
                  <a:gd name="T100" fmla="*/ 34 w 1801"/>
                  <a:gd name="T101" fmla="*/ 52 h 4358"/>
                  <a:gd name="T102" fmla="*/ 17 w 1801"/>
                  <a:gd name="T103" fmla="*/ 55 h 4358"/>
                  <a:gd name="T104" fmla="*/ 35 w 1801"/>
                  <a:gd name="T105" fmla="*/ 51 h 4358"/>
                  <a:gd name="T106" fmla="*/ 34 w 1801"/>
                  <a:gd name="T107" fmla="*/ 51 h 4358"/>
                  <a:gd name="T108" fmla="*/ 34 w 1801"/>
                  <a:gd name="T109" fmla="*/ 51 h 4358"/>
                  <a:gd name="T110" fmla="*/ 32 w 1801"/>
                  <a:gd name="T111" fmla="*/ 49 h 4358"/>
                  <a:gd name="T112" fmla="*/ 29 w 1801"/>
                  <a:gd name="T113" fmla="*/ 45 h 4358"/>
                  <a:gd name="T114" fmla="*/ 30 w 1801"/>
                  <a:gd name="T115" fmla="*/ 34 h 4358"/>
                  <a:gd name="T116" fmla="*/ 30 w 1801"/>
                  <a:gd name="T117" fmla="*/ 44 h 4358"/>
                  <a:gd name="T118" fmla="*/ 30 w 1801"/>
                  <a:gd name="T119" fmla="*/ 34 h 4358"/>
                  <a:gd name="T120" fmla="*/ 71 w 1801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1"/>
                  <a:gd name="T184" fmla="*/ 0 h 4358"/>
                  <a:gd name="T185" fmla="*/ 1801 w 1801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1" h="4358">
                    <a:moveTo>
                      <a:pt x="1801" y="12"/>
                    </a:moveTo>
                    <a:lnTo>
                      <a:pt x="1801" y="4346"/>
                    </a:lnTo>
                    <a:lnTo>
                      <a:pt x="1777" y="4346"/>
                    </a:lnTo>
                    <a:lnTo>
                      <a:pt x="1777" y="12"/>
                    </a:lnTo>
                    <a:lnTo>
                      <a:pt x="1801" y="12"/>
                    </a:lnTo>
                    <a:close/>
                    <a:moveTo>
                      <a:pt x="1801" y="4346"/>
                    </a:moveTo>
                    <a:lnTo>
                      <a:pt x="1801" y="4349"/>
                    </a:lnTo>
                    <a:lnTo>
                      <a:pt x="1799" y="4352"/>
                    </a:lnTo>
                    <a:lnTo>
                      <a:pt x="1797" y="4354"/>
                    </a:lnTo>
                    <a:lnTo>
                      <a:pt x="1795" y="4357"/>
                    </a:lnTo>
                    <a:lnTo>
                      <a:pt x="1792" y="4358"/>
                    </a:lnTo>
                    <a:lnTo>
                      <a:pt x="1788" y="4358"/>
                    </a:lnTo>
                    <a:lnTo>
                      <a:pt x="1785" y="4358"/>
                    </a:lnTo>
                    <a:lnTo>
                      <a:pt x="1782" y="4355"/>
                    </a:lnTo>
                    <a:lnTo>
                      <a:pt x="1789" y="4346"/>
                    </a:lnTo>
                    <a:lnTo>
                      <a:pt x="1801" y="4346"/>
                    </a:lnTo>
                    <a:close/>
                    <a:moveTo>
                      <a:pt x="1782" y="4355"/>
                    </a:moveTo>
                    <a:lnTo>
                      <a:pt x="1749" y="4328"/>
                    </a:lnTo>
                    <a:lnTo>
                      <a:pt x="1718" y="4301"/>
                    </a:lnTo>
                    <a:lnTo>
                      <a:pt x="1688" y="4273"/>
                    </a:lnTo>
                    <a:lnTo>
                      <a:pt x="1658" y="4243"/>
                    </a:lnTo>
                    <a:lnTo>
                      <a:pt x="1630" y="4213"/>
                    </a:lnTo>
                    <a:lnTo>
                      <a:pt x="1603" y="4180"/>
                    </a:lnTo>
                    <a:lnTo>
                      <a:pt x="1577" y="4148"/>
                    </a:lnTo>
                    <a:lnTo>
                      <a:pt x="1552" y="4114"/>
                    </a:lnTo>
                    <a:lnTo>
                      <a:pt x="1528" y="4078"/>
                    </a:lnTo>
                    <a:lnTo>
                      <a:pt x="1505" y="4040"/>
                    </a:lnTo>
                    <a:lnTo>
                      <a:pt x="1485" y="4001"/>
                    </a:lnTo>
                    <a:lnTo>
                      <a:pt x="1466" y="3961"/>
                    </a:lnTo>
                    <a:lnTo>
                      <a:pt x="1457" y="3940"/>
                    </a:lnTo>
                    <a:lnTo>
                      <a:pt x="1448" y="3919"/>
                    </a:lnTo>
                    <a:lnTo>
                      <a:pt x="1440" y="3896"/>
                    </a:lnTo>
                    <a:lnTo>
                      <a:pt x="1433" y="3875"/>
                    </a:lnTo>
                    <a:lnTo>
                      <a:pt x="1425" y="3852"/>
                    </a:lnTo>
                    <a:lnTo>
                      <a:pt x="1419" y="3829"/>
                    </a:lnTo>
                    <a:lnTo>
                      <a:pt x="1412" y="3806"/>
                    </a:lnTo>
                    <a:lnTo>
                      <a:pt x="1406" y="3782"/>
                    </a:lnTo>
                    <a:lnTo>
                      <a:pt x="1430" y="3777"/>
                    </a:lnTo>
                    <a:lnTo>
                      <a:pt x="1436" y="3799"/>
                    </a:lnTo>
                    <a:lnTo>
                      <a:pt x="1442" y="3823"/>
                    </a:lnTo>
                    <a:lnTo>
                      <a:pt x="1449" y="3845"/>
                    </a:lnTo>
                    <a:lnTo>
                      <a:pt x="1456" y="3867"/>
                    </a:lnTo>
                    <a:lnTo>
                      <a:pt x="1471" y="3909"/>
                    </a:lnTo>
                    <a:lnTo>
                      <a:pt x="1488" y="3950"/>
                    </a:lnTo>
                    <a:lnTo>
                      <a:pt x="1507" y="3990"/>
                    </a:lnTo>
                    <a:lnTo>
                      <a:pt x="1527" y="4028"/>
                    </a:lnTo>
                    <a:lnTo>
                      <a:pt x="1549" y="4065"/>
                    </a:lnTo>
                    <a:lnTo>
                      <a:pt x="1571" y="4099"/>
                    </a:lnTo>
                    <a:lnTo>
                      <a:pt x="1596" y="4133"/>
                    </a:lnTo>
                    <a:lnTo>
                      <a:pt x="1622" y="4165"/>
                    </a:lnTo>
                    <a:lnTo>
                      <a:pt x="1648" y="4197"/>
                    </a:lnTo>
                    <a:lnTo>
                      <a:pt x="1676" y="4227"/>
                    </a:lnTo>
                    <a:lnTo>
                      <a:pt x="1705" y="4256"/>
                    </a:lnTo>
                    <a:lnTo>
                      <a:pt x="1734" y="4283"/>
                    </a:lnTo>
                    <a:lnTo>
                      <a:pt x="1766" y="4310"/>
                    </a:lnTo>
                    <a:lnTo>
                      <a:pt x="1797" y="4336"/>
                    </a:lnTo>
                    <a:lnTo>
                      <a:pt x="1782" y="4355"/>
                    </a:lnTo>
                    <a:close/>
                    <a:moveTo>
                      <a:pt x="1406" y="3782"/>
                    </a:moveTo>
                    <a:lnTo>
                      <a:pt x="1401" y="3757"/>
                    </a:lnTo>
                    <a:lnTo>
                      <a:pt x="1395" y="3732"/>
                    </a:lnTo>
                    <a:lnTo>
                      <a:pt x="1391" y="3706"/>
                    </a:lnTo>
                    <a:lnTo>
                      <a:pt x="1388" y="3682"/>
                    </a:lnTo>
                    <a:lnTo>
                      <a:pt x="1383" y="3655"/>
                    </a:lnTo>
                    <a:lnTo>
                      <a:pt x="1380" y="3628"/>
                    </a:lnTo>
                    <a:lnTo>
                      <a:pt x="1378" y="3601"/>
                    </a:lnTo>
                    <a:lnTo>
                      <a:pt x="1376" y="3572"/>
                    </a:lnTo>
                    <a:lnTo>
                      <a:pt x="1375" y="3543"/>
                    </a:lnTo>
                    <a:lnTo>
                      <a:pt x="1374" y="3515"/>
                    </a:lnTo>
                    <a:lnTo>
                      <a:pt x="1374" y="3485"/>
                    </a:lnTo>
                    <a:lnTo>
                      <a:pt x="1374" y="3455"/>
                    </a:lnTo>
                    <a:lnTo>
                      <a:pt x="1374" y="3424"/>
                    </a:lnTo>
                    <a:lnTo>
                      <a:pt x="1375" y="3393"/>
                    </a:lnTo>
                    <a:lnTo>
                      <a:pt x="1377" y="3361"/>
                    </a:lnTo>
                    <a:lnTo>
                      <a:pt x="1379" y="3328"/>
                    </a:lnTo>
                    <a:lnTo>
                      <a:pt x="1385" y="3261"/>
                    </a:lnTo>
                    <a:lnTo>
                      <a:pt x="1395" y="3191"/>
                    </a:lnTo>
                    <a:lnTo>
                      <a:pt x="1406" y="3120"/>
                    </a:lnTo>
                    <a:lnTo>
                      <a:pt x="1420" y="3044"/>
                    </a:lnTo>
                    <a:lnTo>
                      <a:pt x="1436" y="2968"/>
                    </a:lnTo>
                    <a:lnTo>
                      <a:pt x="1456" y="2887"/>
                    </a:lnTo>
                    <a:lnTo>
                      <a:pt x="1477" y="2803"/>
                    </a:lnTo>
                    <a:lnTo>
                      <a:pt x="1502" y="2718"/>
                    </a:lnTo>
                    <a:lnTo>
                      <a:pt x="1526" y="2725"/>
                    </a:lnTo>
                    <a:lnTo>
                      <a:pt x="1501" y="2810"/>
                    </a:lnTo>
                    <a:lnTo>
                      <a:pt x="1479" y="2892"/>
                    </a:lnTo>
                    <a:lnTo>
                      <a:pt x="1461" y="2972"/>
                    </a:lnTo>
                    <a:lnTo>
                      <a:pt x="1444" y="3049"/>
                    </a:lnTo>
                    <a:lnTo>
                      <a:pt x="1431" y="3122"/>
                    </a:lnTo>
                    <a:lnTo>
                      <a:pt x="1419" y="3193"/>
                    </a:lnTo>
                    <a:lnTo>
                      <a:pt x="1410" y="3262"/>
                    </a:lnTo>
                    <a:lnTo>
                      <a:pt x="1404" y="3328"/>
                    </a:lnTo>
                    <a:lnTo>
                      <a:pt x="1399" y="3392"/>
                    </a:lnTo>
                    <a:lnTo>
                      <a:pt x="1397" y="3454"/>
                    </a:lnTo>
                    <a:lnTo>
                      <a:pt x="1397" y="3484"/>
                    </a:lnTo>
                    <a:lnTo>
                      <a:pt x="1398" y="3513"/>
                    </a:lnTo>
                    <a:lnTo>
                      <a:pt x="1398" y="3542"/>
                    </a:lnTo>
                    <a:lnTo>
                      <a:pt x="1401" y="3570"/>
                    </a:lnTo>
                    <a:lnTo>
                      <a:pt x="1403" y="3597"/>
                    </a:lnTo>
                    <a:lnTo>
                      <a:pt x="1405" y="3624"/>
                    </a:lnTo>
                    <a:lnTo>
                      <a:pt x="1408" y="3651"/>
                    </a:lnTo>
                    <a:lnTo>
                      <a:pt x="1411" y="3677"/>
                    </a:lnTo>
                    <a:lnTo>
                      <a:pt x="1416" y="3703"/>
                    </a:lnTo>
                    <a:lnTo>
                      <a:pt x="1420" y="3728"/>
                    </a:lnTo>
                    <a:lnTo>
                      <a:pt x="1424" y="3752"/>
                    </a:lnTo>
                    <a:lnTo>
                      <a:pt x="1430" y="3777"/>
                    </a:lnTo>
                    <a:lnTo>
                      <a:pt x="1406" y="3782"/>
                    </a:lnTo>
                    <a:close/>
                    <a:moveTo>
                      <a:pt x="1526" y="2720"/>
                    </a:moveTo>
                    <a:lnTo>
                      <a:pt x="1526" y="2722"/>
                    </a:lnTo>
                    <a:lnTo>
                      <a:pt x="1526" y="2725"/>
                    </a:lnTo>
                    <a:lnTo>
                      <a:pt x="1514" y="2721"/>
                    </a:lnTo>
                    <a:lnTo>
                      <a:pt x="1526" y="2720"/>
                    </a:lnTo>
                    <a:close/>
                    <a:moveTo>
                      <a:pt x="1502" y="2721"/>
                    </a:moveTo>
                    <a:lnTo>
                      <a:pt x="1462" y="1804"/>
                    </a:lnTo>
                    <a:lnTo>
                      <a:pt x="1486" y="1803"/>
                    </a:lnTo>
                    <a:lnTo>
                      <a:pt x="1526" y="2720"/>
                    </a:lnTo>
                    <a:lnTo>
                      <a:pt x="1502" y="2721"/>
                    </a:lnTo>
                    <a:close/>
                    <a:moveTo>
                      <a:pt x="1462" y="1801"/>
                    </a:moveTo>
                    <a:lnTo>
                      <a:pt x="1464" y="1798"/>
                    </a:lnTo>
                    <a:lnTo>
                      <a:pt x="1467" y="1795"/>
                    </a:lnTo>
                    <a:lnTo>
                      <a:pt x="1471" y="1794"/>
                    </a:lnTo>
                    <a:lnTo>
                      <a:pt x="1475" y="1794"/>
                    </a:lnTo>
                    <a:lnTo>
                      <a:pt x="1479" y="1795"/>
                    </a:lnTo>
                    <a:lnTo>
                      <a:pt x="1483" y="1797"/>
                    </a:lnTo>
                    <a:lnTo>
                      <a:pt x="1485" y="1800"/>
                    </a:lnTo>
                    <a:lnTo>
                      <a:pt x="1486" y="1803"/>
                    </a:lnTo>
                    <a:lnTo>
                      <a:pt x="1474" y="1804"/>
                    </a:lnTo>
                    <a:lnTo>
                      <a:pt x="1462" y="1801"/>
                    </a:lnTo>
                    <a:close/>
                    <a:moveTo>
                      <a:pt x="1486" y="1808"/>
                    </a:moveTo>
                    <a:lnTo>
                      <a:pt x="1473" y="1850"/>
                    </a:lnTo>
                    <a:lnTo>
                      <a:pt x="1460" y="1887"/>
                    </a:lnTo>
                    <a:lnTo>
                      <a:pt x="1453" y="1904"/>
                    </a:lnTo>
                    <a:lnTo>
                      <a:pt x="1446" y="1920"/>
                    </a:lnTo>
                    <a:lnTo>
                      <a:pt x="1438" y="1935"/>
                    </a:lnTo>
                    <a:lnTo>
                      <a:pt x="1431" y="1949"/>
                    </a:lnTo>
                    <a:lnTo>
                      <a:pt x="1423" y="1962"/>
                    </a:lnTo>
                    <a:lnTo>
                      <a:pt x="1416" y="1974"/>
                    </a:lnTo>
                    <a:lnTo>
                      <a:pt x="1407" y="1985"/>
                    </a:lnTo>
                    <a:lnTo>
                      <a:pt x="1398" y="1995"/>
                    </a:lnTo>
                    <a:lnTo>
                      <a:pt x="1389" y="2004"/>
                    </a:lnTo>
                    <a:lnTo>
                      <a:pt x="1380" y="2012"/>
                    </a:lnTo>
                    <a:lnTo>
                      <a:pt x="1369" y="2019"/>
                    </a:lnTo>
                    <a:lnTo>
                      <a:pt x="1359" y="2026"/>
                    </a:lnTo>
                    <a:lnTo>
                      <a:pt x="1347" y="2005"/>
                    </a:lnTo>
                    <a:lnTo>
                      <a:pt x="1356" y="1999"/>
                    </a:lnTo>
                    <a:lnTo>
                      <a:pt x="1365" y="1992"/>
                    </a:lnTo>
                    <a:lnTo>
                      <a:pt x="1374" y="1985"/>
                    </a:lnTo>
                    <a:lnTo>
                      <a:pt x="1382" y="1976"/>
                    </a:lnTo>
                    <a:lnTo>
                      <a:pt x="1390" y="1968"/>
                    </a:lnTo>
                    <a:lnTo>
                      <a:pt x="1397" y="1957"/>
                    </a:lnTo>
                    <a:lnTo>
                      <a:pt x="1405" y="1946"/>
                    </a:lnTo>
                    <a:lnTo>
                      <a:pt x="1411" y="1934"/>
                    </a:lnTo>
                    <a:lnTo>
                      <a:pt x="1419" y="1921"/>
                    </a:lnTo>
                    <a:lnTo>
                      <a:pt x="1425" y="1907"/>
                    </a:lnTo>
                    <a:lnTo>
                      <a:pt x="1432" y="1892"/>
                    </a:lnTo>
                    <a:lnTo>
                      <a:pt x="1438" y="1876"/>
                    </a:lnTo>
                    <a:lnTo>
                      <a:pt x="1450" y="1840"/>
                    </a:lnTo>
                    <a:lnTo>
                      <a:pt x="1462" y="1801"/>
                    </a:lnTo>
                    <a:lnTo>
                      <a:pt x="1486" y="1808"/>
                    </a:lnTo>
                    <a:close/>
                    <a:moveTo>
                      <a:pt x="1359" y="2026"/>
                    </a:moveTo>
                    <a:lnTo>
                      <a:pt x="1349" y="2032"/>
                    </a:lnTo>
                    <a:lnTo>
                      <a:pt x="1338" y="2037"/>
                    </a:lnTo>
                    <a:lnTo>
                      <a:pt x="1326" y="2041"/>
                    </a:lnTo>
                    <a:lnTo>
                      <a:pt x="1314" y="2044"/>
                    </a:lnTo>
                    <a:lnTo>
                      <a:pt x="1302" y="2047"/>
                    </a:lnTo>
                    <a:lnTo>
                      <a:pt x="1289" y="2050"/>
                    </a:lnTo>
                    <a:lnTo>
                      <a:pt x="1276" y="2051"/>
                    </a:lnTo>
                    <a:lnTo>
                      <a:pt x="1262" y="2051"/>
                    </a:lnTo>
                    <a:lnTo>
                      <a:pt x="1248" y="2051"/>
                    </a:lnTo>
                    <a:lnTo>
                      <a:pt x="1234" y="2050"/>
                    </a:lnTo>
                    <a:lnTo>
                      <a:pt x="1219" y="2049"/>
                    </a:lnTo>
                    <a:lnTo>
                      <a:pt x="1203" y="2046"/>
                    </a:lnTo>
                    <a:lnTo>
                      <a:pt x="1169" y="2040"/>
                    </a:lnTo>
                    <a:lnTo>
                      <a:pt x="1134" y="2032"/>
                    </a:lnTo>
                    <a:lnTo>
                      <a:pt x="1139" y="2008"/>
                    </a:lnTo>
                    <a:lnTo>
                      <a:pt x="1173" y="2016"/>
                    </a:lnTo>
                    <a:lnTo>
                      <a:pt x="1204" y="2022"/>
                    </a:lnTo>
                    <a:lnTo>
                      <a:pt x="1233" y="2025"/>
                    </a:lnTo>
                    <a:lnTo>
                      <a:pt x="1259" y="2026"/>
                    </a:lnTo>
                    <a:lnTo>
                      <a:pt x="1272" y="2026"/>
                    </a:lnTo>
                    <a:lnTo>
                      <a:pt x="1284" y="2025"/>
                    </a:lnTo>
                    <a:lnTo>
                      <a:pt x="1296" y="2024"/>
                    </a:lnTo>
                    <a:lnTo>
                      <a:pt x="1307" y="2022"/>
                    </a:lnTo>
                    <a:lnTo>
                      <a:pt x="1317" y="2018"/>
                    </a:lnTo>
                    <a:lnTo>
                      <a:pt x="1328" y="2015"/>
                    </a:lnTo>
                    <a:lnTo>
                      <a:pt x="1338" y="2011"/>
                    </a:lnTo>
                    <a:lnTo>
                      <a:pt x="1347" y="2005"/>
                    </a:lnTo>
                    <a:lnTo>
                      <a:pt x="1359" y="2026"/>
                    </a:lnTo>
                    <a:close/>
                    <a:moveTo>
                      <a:pt x="1139" y="2008"/>
                    </a:moveTo>
                    <a:lnTo>
                      <a:pt x="1139" y="2008"/>
                    </a:lnTo>
                    <a:lnTo>
                      <a:pt x="1137" y="2020"/>
                    </a:lnTo>
                    <a:lnTo>
                      <a:pt x="1139" y="2008"/>
                    </a:lnTo>
                    <a:close/>
                    <a:moveTo>
                      <a:pt x="1135" y="2032"/>
                    </a:moveTo>
                    <a:lnTo>
                      <a:pt x="1106" y="2028"/>
                    </a:lnTo>
                    <a:lnTo>
                      <a:pt x="1079" y="2025"/>
                    </a:lnTo>
                    <a:lnTo>
                      <a:pt x="1052" y="2022"/>
                    </a:lnTo>
                    <a:lnTo>
                      <a:pt x="1026" y="2020"/>
                    </a:lnTo>
                    <a:lnTo>
                      <a:pt x="1001" y="2019"/>
                    </a:lnTo>
                    <a:lnTo>
                      <a:pt x="977" y="2019"/>
                    </a:lnTo>
                    <a:lnTo>
                      <a:pt x="954" y="2020"/>
                    </a:lnTo>
                    <a:lnTo>
                      <a:pt x="933" y="2022"/>
                    </a:lnTo>
                    <a:lnTo>
                      <a:pt x="911" y="2024"/>
                    </a:lnTo>
                    <a:lnTo>
                      <a:pt x="892" y="2027"/>
                    </a:lnTo>
                    <a:lnTo>
                      <a:pt x="872" y="2031"/>
                    </a:lnTo>
                    <a:lnTo>
                      <a:pt x="855" y="2037"/>
                    </a:lnTo>
                    <a:lnTo>
                      <a:pt x="838" y="2042"/>
                    </a:lnTo>
                    <a:lnTo>
                      <a:pt x="822" y="2049"/>
                    </a:lnTo>
                    <a:lnTo>
                      <a:pt x="806" y="2056"/>
                    </a:lnTo>
                    <a:lnTo>
                      <a:pt x="792" y="2065"/>
                    </a:lnTo>
                    <a:lnTo>
                      <a:pt x="779" y="2044"/>
                    </a:lnTo>
                    <a:lnTo>
                      <a:pt x="795" y="2035"/>
                    </a:lnTo>
                    <a:lnTo>
                      <a:pt x="811" y="2027"/>
                    </a:lnTo>
                    <a:lnTo>
                      <a:pt x="827" y="2019"/>
                    </a:lnTo>
                    <a:lnTo>
                      <a:pt x="845" y="2014"/>
                    </a:lnTo>
                    <a:lnTo>
                      <a:pt x="865" y="2009"/>
                    </a:lnTo>
                    <a:lnTo>
                      <a:pt x="884" y="2004"/>
                    </a:lnTo>
                    <a:lnTo>
                      <a:pt x="906" y="2000"/>
                    </a:lnTo>
                    <a:lnTo>
                      <a:pt x="927" y="1998"/>
                    </a:lnTo>
                    <a:lnTo>
                      <a:pt x="950" y="1996"/>
                    </a:lnTo>
                    <a:lnTo>
                      <a:pt x="974" y="1995"/>
                    </a:lnTo>
                    <a:lnTo>
                      <a:pt x="999" y="1995"/>
                    </a:lnTo>
                    <a:lnTo>
                      <a:pt x="1025" y="1996"/>
                    </a:lnTo>
                    <a:lnTo>
                      <a:pt x="1052" y="1998"/>
                    </a:lnTo>
                    <a:lnTo>
                      <a:pt x="1080" y="2000"/>
                    </a:lnTo>
                    <a:lnTo>
                      <a:pt x="1109" y="2003"/>
                    </a:lnTo>
                    <a:lnTo>
                      <a:pt x="1139" y="2008"/>
                    </a:lnTo>
                    <a:lnTo>
                      <a:pt x="1135" y="2032"/>
                    </a:lnTo>
                    <a:close/>
                    <a:moveTo>
                      <a:pt x="792" y="2065"/>
                    </a:moveTo>
                    <a:lnTo>
                      <a:pt x="779" y="2073"/>
                    </a:lnTo>
                    <a:lnTo>
                      <a:pt x="768" y="2083"/>
                    </a:lnTo>
                    <a:lnTo>
                      <a:pt x="757" y="2094"/>
                    </a:lnTo>
                    <a:lnTo>
                      <a:pt x="747" y="2105"/>
                    </a:lnTo>
                    <a:lnTo>
                      <a:pt x="738" y="2118"/>
                    </a:lnTo>
                    <a:lnTo>
                      <a:pt x="730" y="2131"/>
                    </a:lnTo>
                    <a:lnTo>
                      <a:pt x="723" y="2144"/>
                    </a:lnTo>
                    <a:lnTo>
                      <a:pt x="717" y="2159"/>
                    </a:lnTo>
                    <a:lnTo>
                      <a:pt x="711" y="2174"/>
                    </a:lnTo>
                    <a:lnTo>
                      <a:pt x="707" y="2191"/>
                    </a:lnTo>
                    <a:lnTo>
                      <a:pt x="704" y="2208"/>
                    </a:lnTo>
                    <a:lnTo>
                      <a:pt x="702" y="2226"/>
                    </a:lnTo>
                    <a:lnTo>
                      <a:pt x="700" y="2245"/>
                    </a:lnTo>
                    <a:lnTo>
                      <a:pt x="700" y="2265"/>
                    </a:lnTo>
                    <a:lnTo>
                      <a:pt x="700" y="2285"/>
                    </a:lnTo>
                    <a:lnTo>
                      <a:pt x="701" y="2307"/>
                    </a:lnTo>
                    <a:lnTo>
                      <a:pt x="677" y="2308"/>
                    </a:lnTo>
                    <a:lnTo>
                      <a:pt x="675" y="2285"/>
                    </a:lnTo>
                    <a:lnTo>
                      <a:pt x="675" y="2262"/>
                    </a:lnTo>
                    <a:lnTo>
                      <a:pt x="676" y="2242"/>
                    </a:lnTo>
                    <a:lnTo>
                      <a:pt x="677" y="2221"/>
                    </a:lnTo>
                    <a:lnTo>
                      <a:pt x="680" y="2201"/>
                    </a:lnTo>
                    <a:lnTo>
                      <a:pt x="683" y="2182"/>
                    </a:lnTo>
                    <a:lnTo>
                      <a:pt x="689" y="2164"/>
                    </a:lnTo>
                    <a:lnTo>
                      <a:pt x="694" y="2148"/>
                    </a:lnTo>
                    <a:lnTo>
                      <a:pt x="702" y="2132"/>
                    </a:lnTo>
                    <a:lnTo>
                      <a:pt x="709" y="2117"/>
                    </a:lnTo>
                    <a:lnTo>
                      <a:pt x="719" y="2101"/>
                    </a:lnTo>
                    <a:lnTo>
                      <a:pt x="729" y="2089"/>
                    </a:lnTo>
                    <a:lnTo>
                      <a:pt x="740" y="2076"/>
                    </a:lnTo>
                    <a:lnTo>
                      <a:pt x="752" y="2065"/>
                    </a:lnTo>
                    <a:lnTo>
                      <a:pt x="765" y="2054"/>
                    </a:lnTo>
                    <a:lnTo>
                      <a:pt x="779" y="2044"/>
                    </a:lnTo>
                    <a:lnTo>
                      <a:pt x="792" y="2065"/>
                    </a:lnTo>
                    <a:close/>
                    <a:moveTo>
                      <a:pt x="701" y="2307"/>
                    </a:moveTo>
                    <a:lnTo>
                      <a:pt x="700" y="2311"/>
                    </a:lnTo>
                    <a:lnTo>
                      <a:pt x="697" y="2315"/>
                    </a:lnTo>
                    <a:lnTo>
                      <a:pt x="693" y="2319"/>
                    </a:lnTo>
                    <a:lnTo>
                      <a:pt x="688" y="2320"/>
                    </a:lnTo>
                    <a:lnTo>
                      <a:pt x="689" y="2308"/>
                    </a:lnTo>
                    <a:lnTo>
                      <a:pt x="701" y="2307"/>
                    </a:lnTo>
                    <a:close/>
                    <a:moveTo>
                      <a:pt x="688" y="2320"/>
                    </a:moveTo>
                    <a:lnTo>
                      <a:pt x="673" y="2319"/>
                    </a:lnTo>
                    <a:lnTo>
                      <a:pt x="657" y="2316"/>
                    </a:lnTo>
                    <a:lnTo>
                      <a:pt x="642" y="2314"/>
                    </a:lnTo>
                    <a:lnTo>
                      <a:pt x="629" y="2311"/>
                    </a:lnTo>
                    <a:lnTo>
                      <a:pt x="616" y="2308"/>
                    </a:lnTo>
                    <a:lnTo>
                      <a:pt x="605" y="2303"/>
                    </a:lnTo>
                    <a:lnTo>
                      <a:pt x="593" y="2299"/>
                    </a:lnTo>
                    <a:lnTo>
                      <a:pt x="582" y="2294"/>
                    </a:lnTo>
                    <a:lnTo>
                      <a:pt x="572" y="2288"/>
                    </a:lnTo>
                    <a:lnTo>
                      <a:pt x="562" y="2283"/>
                    </a:lnTo>
                    <a:lnTo>
                      <a:pt x="554" y="2276"/>
                    </a:lnTo>
                    <a:lnTo>
                      <a:pt x="545" y="2269"/>
                    </a:lnTo>
                    <a:lnTo>
                      <a:pt x="538" y="2261"/>
                    </a:lnTo>
                    <a:lnTo>
                      <a:pt x="530" y="2254"/>
                    </a:lnTo>
                    <a:lnTo>
                      <a:pt x="522" y="2245"/>
                    </a:lnTo>
                    <a:lnTo>
                      <a:pt x="516" y="2236"/>
                    </a:lnTo>
                    <a:lnTo>
                      <a:pt x="504" y="2218"/>
                    </a:lnTo>
                    <a:lnTo>
                      <a:pt x="493" y="2199"/>
                    </a:lnTo>
                    <a:lnTo>
                      <a:pt x="484" y="2177"/>
                    </a:lnTo>
                    <a:lnTo>
                      <a:pt x="474" y="2153"/>
                    </a:lnTo>
                    <a:lnTo>
                      <a:pt x="459" y="2105"/>
                    </a:lnTo>
                    <a:lnTo>
                      <a:pt x="444" y="2051"/>
                    </a:lnTo>
                    <a:lnTo>
                      <a:pt x="466" y="2044"/>
                    </a:lnTo>
                    <a:lnTo>
                      <a:pt x="480" y="2094"/>
                    </a:lnTo>
                    <a:lnTo>
                      <a:pt x="495" y="2140"/>
                    </a:lnTo>
                    <a:lnTo>
                      <a:pt x="504" y="2162"/>
                    </a:lnTo>
                    <a:lnTo>
                      <a:pt x="513" y="2182"/>
                    </a:lnTo>
                    <a:lnTo>
                      <a:pt x="522" y="2201"/>
                    </a:lnTo>
                    <a:lnTo>
                      <a:pt x="533" y="2218"/>
                    </a:lnTo>
                    <a:lnTo>
                      <a:pt x="540" y="2227"/>
                    </a:lnTo>
                    <a:lnTo>
                      <a:pt x="546" y="2234"/>
                    </a:lnTo>
                    <a:lnTo>
                      <a:pt x="553" y="2242"/>
                    </a:lnTo>
                    <a:lnTo>
                      <a:pt x="560" y="2248"/>
                    </a:lnTo>
                    <a:lnTo>
                      <a:pt x="568" y="2255"/>
                    </a:lnTo>
                    <a:lnTo>
                      <a:pt x="576" y="2261"/>
                    </a:lnTo>
                    <a:lnTo>
                      <a:pt x="585" y="2267"/>
                    </a:lnTo>
                    <a:lnTo>
                      <a:pt x="594" y="2272"/>
                    </a:lnTo>
                    <a:lnTo>
                      <a:pt x="603" y="2276"/>
                    </a:lnTo>
                    <a:lnTo>
                      <a:pt x="614" y="2281"/>
                    </a:lnTo>
                    <a:lnTo>
                      <a:pt x="625" y="2284"/>
                    </a:lnTo>
                    <a:lnTo>
                      <a:pt x="636" y="2287"/>
                    </a:lnTo>
                    <a:lnTo>
                      <a:pt x="649" y="2290"/>
                    </a:lnTo>
                    <a:lnTo>
                      <a:pt x="662" y="2293"/>
                    </a:lnTo>
                    <a:lnTo>
                      <a:pt x="675" y="2294"/>
                    </a:lnTo>
                    <a:lnTo>
                      <a:pt x="689" y="2295"/>
                    </a:lnTo>
                    <a:lnTo>
                      <a:pt x="688" y="2320"/>
                    </a:lnTo>
                    <a:close/>
                    <a:moveTo>
                      <a:pt x="444" y="2051"/>
                    </a:moveTo>
                    <a:lnTo>
                      <a:pt x="443" y="2047"/>
                    </a:lnTo>
                    <a:lnTo>
                      <a:pt x="441" y="2045"/>
                    </a:lnTo>
                    <a:lnTo>
                      <a:pt x="465" y="2039"/>
                    </a:lnTo>
                    <a:lnTo>
                      <a:pt x="466" y="2041"/>
                    </a:lnTo>
                    <a:lnTo>
                      <a:pt x="466" y="2044"/>
                    </a:lnTo>
                    <a:lnTo>
                      <a:pt x="444" y="2051"/>
                    </a:lnTo>
                    <a:close/>
                    <a:moveTo>
                      <a:pt x="441" y="2040"/>
                    </a:moveTo>
                    <a:lnTo>
                      <a:pt x="443" y="2036"/>
                    </a:lnTo>
                    <a:lnTo>
                      <a:pt x="446" y="2033"/>
                    </a:lnTo>
                    <a:lnTo>
                      <a:pt x="449" y="2031"/>
                    </a:lnTo>
                    <a:lnTo>
                      <a:pt x="453" y="2030"/>
                    </a:lnTo>
                    <a:lnTo>
                      <a:pt x="457" y="2031"/>
                    </a:lnTo>
                    <a:lnTo>
                      <a:pt x="461" y="2032"/>
                    </a:lnTo>
                    <a:lnTo>
                      <a:pt x="463" y="2035"/>
                    </a:lnTo>
                    <a:lnTo>
                      <a:pt x="465" y="2039"/>
                    </a:lnTo>
                    <a:lnTo>
                      <a:pt x="453" y="2042"/>
                    </a:lnTo>
                    <a:lnTo>
                      <a:pt x="441" y="2040"/>
                    </a:lnTo>
                    <a:close/>
                    <a:moveTo>
                      <a:pt x="465" y="2044"/>
                    </a:moveTo>
                    <a:lnTo>
                      <a:pt x="461" y="2069"/>
                    </a:lnTo>
                    <a:lnTo>
                      <a:pt x="454" y="2093"/>
                    </a:lnTo>
                    <a:lnTo>
                      <a:pt x="447" y="2116"/>
                    </a:lnTo>
                    <a:lnTo>
                      <a:pt x="437" y="2137"/>
                    </a:lnTo>
                    <a:lnTo>
                      <a:pt x="426" y="2158"/>
                    </a:lnTo>
                    <a:lnTo>
                      <a:pt x="413" y="2177"/>
                    </a:lnTo>
                    <a:lnTo>
                      <a:pt x="399" y="2194"/>
                    </a:lnTo>
                    <a:lnTo>
                      <a:pt x="383" y="2212"/>
                    </a:lnTo>
                    <a:lnTo>
                      <a:pt x="366" y="2193"/>
                    </a:lnTo>
                    <a:lnTo>
                      <a:pt x="381" y="2178"/>
                    </a:lnTo>
                    <a:lnTo>
                      <a:pt x="394" y="2162"/>
                    </a:lnTo>
                    <a:lnTo>
                      <a:pt x="405" y="2145"/>
                    </a:lnTo>
                    <a:lnTo>
                      <a:pt x="416" y="2126"/>
                    </a:lnTo>
                    <a:lnTo>
                      <a:pt x="424" y="2106"/>
                    </a:lnTo>
                    <a:lnTo>
                      <a:pt x="431" y="2085"/>
                    </a:lnTo>
                    <a:lnTo>
                      <a:pt x="437" y="2064"/>
                    </a:lnTo>
                    <a:lnTo>
                      <a:pt x="441" y="2040"/>
                    </a:lnTo>
                    <a:lnTo>
                      <a:pt x="465" y="2044"/>
                    </a:lnTo>
                    <a:close/>
                    <a:moveTo>
                      <a:pt x="383" y="2212"/>
                    </a:moveTo>
                    <a:lnTo>
                      <a:pt x="366" y="2227"/>
                    </a:lnTo>
                    <a:lnTo>
                      <a:pt x="346" y="2241"/>
                    </a:lnTo>
                    <a:lnTo>
                      <a:pt x="326" y="2254"/>
                    </a:lnTo>
                    <a:lnTo>
                      <a:pt x="304" y="2265"/>
                    </a:lnTo>
                    <a:lnTo>
                      <a:pt x="281" y="2275"/>
                    </a:lnTo>
                    <a:lnTo>
                      <a:pt x="256" y="2285"/>
                    </a:lnTo>
                    <a:lnTo>
                      <a:pt x="229" y="2293"/>
                    </a:lnTo>
                    <a:lnTo>
                      <a:pt x="201" y="2300"/>
                    </a:lnTo>
                    <a:lnTo>
                      <a:pt x="195" y="2276"/>
                    </a:lnTo>
                    <a:lnTo>
                      <a:pt x="222" y="2270"/>
                    </a:lnTo>
                    <a:lnTo>
                      <a:pt x="247" y="2262"/>
                    </a:lnTo>
                    <a:lnTo>
                      <a:pt x="271" y="2253"/>
                    </a:lnTo>
                    <a:lnTo>
                      <a:pt x="292" y="2243"/>
                    </a:lnTo>
                    <a:lnTo>
                      <a:pt x="313" y="2232"/>
                    </a:lnTo>
                    <a:lnTo>
                      <a:pt x="332" y="2220"/>
                    </a:lnTo>
                    <a:lnTo>
                      <a:pt x="350" y="2207"/>
                    </a:lnTo>
                    <a:lnTo>
                      <a:pt x="366" y="2193"/>
                    </a:lnTo>
                    <a:lnTo>
                      <a:pt x="383" y="2212"/>
                    </a:lnTo>
                    <a:close/>
                    <a:moveTo>
                      <a:pt x="201" y="2300"/>
                    </a:moveTo>
                    <a:lnTo>
                      <a:pt x="197" y="2300"/>
                    </a:lnTo>
                    <a:lnTo>
                      <a:pt x="194" y="2299"/>
                    </a:lnTo>
                    <a:lnTo>
                      <a:pt x="192" y="2298"/>
                    </a:lnTo>
                    <a:lnTo>
                      <a:pt x="190" y="2297"/>
                    </a:lnTo>
                    <a:lnTo>
                      <a:pt x="188" y="2295"/>
                    </a:lnTo>
                    <a:lnTo>
                      <a:pt x="187" y="2292"/>
                    </a:lnTo>
                    <a:lnTo>
                      <a:pt x="185" y="2289"/>
                    </a:lnTo>
                    <a:lnTo>
                      <a:pt x="185" y="2286"/>
                    </a:lnTo>
                    <a:lnTo>
                      <a:pt x="197" y="2288"/>
                    </a:lnTo>
                    <a:lnTo>
                      <a:pt x="201" y="2300"/>
                    </a:lnTo>
                    <a:close/>
                    <a:moveTo>
                      <a:pt x="185" y="2286"/>
                    </a:moveTo>
                    <a:lnTo>
                      <a:pt x="224" y="2050"/>
                    </a:lnTo>
                    <a:lnTo>
                      <a:pt x="249" y="2054"/>
                    </a:lnTo>
                    <a:lnTo>
                      <a:pt x="210" y="2289"/>
                    </a:lnTo>
                    <a:lnTo>
                      <a:pt x="185" y="2286"/>
                    </a:lnTo>
                    <a:close/>
                    <a:moveTo>
                      <a:pt x="238" y="2040"/>
                    </a:moveTo>
                    <a:lnTo>
                      <a:pt x="243" y="2041"/>
                    </a:lnTo>
                    <a:lnTo>
                      <a:pt x="246" y="2044"/>
                    </a:lnTo>
                    <a:lnTo>
                      <a:pt x="248" y="2049"/>
                    </a:lnTo>
                    <a:lnTo>
                      <a:pt x="249" y="2054"/>
                    </a:lnTo>
                    <a:lnTo>
                      <a:pt x="236" y="2052"/>
                    </a:lnTo>
                    <a:lnTo>
                      <a:pt x="238" y="2040"/>
                    </a:lnTo>
                    <a:close/>
                    <a:moveTo>
                      <a:pt x="235" y="2064"/>
                    </a:moveTo>
                    <a:lnTo>
                      <a:pt x="10" y="2043"/>
                    </a:lnTo>
                    <a:lnTo>
                      <a:pt x="13" y="2018"/>
                    </a:lnTo>
                    <a:lnTo>
                      <a:pt x="238" y="2040"/>
                    </a:lnTo>
                    <a:lnTo>
                      <a:pt x="235" y="2064"/>
                    </a:lnTo>
                    <a:close/>
                    <a:moveTo>
                      <a:pt x="10" y="2043"/>
                    </a:moveTo>
                    <a:lnTo>
                      <a:pt x="7" y="2042"/>
                    </a:lnTo>
                    <a:lnTo>
                      <a:pt x="4" y="2040"/>
                    </a:lnTo>
                    <a:lnTo>
                      <a:pt x="2" y="2038"/>
                    </a:lnTo>
                    <a:lnTo>
                      <a:pt x="0" y="2035"/>
                    </a:lnTo>
                    <a:lnTo>
                      <a:pt x="0" y="2031"/>
                    </a:lnTo>
                    <a:lnTo>
                      <a:pt x="0" y="2028"/>
                    </a:lnTo>
                    <a:lnTo>
                      <a:pt x="1" y="2025"/>
                    </a:lnTo>
                    <a:lnTo>
                      <a:pt x="3" y="2022"/>
                    </a:lnTo>
                    <a:lnTo>
                      <a:pt x="12" y="2031"/>
                    </a:lnTo>
                    <a:lnTo>
                      <a:pt x="10" y="2043"/>
                    </a:lnTo>
                    <a:close/>
                    <a:moveTo>
                      <a:pt x="3" y="2022"/>
                    </a:moveTo>
                    <a:lnTo>
                      <a:pt x="151" y="1884"/>
                    </a:lnTo>
                    <a:lnTo>
                      <a:pt x="167" y="1903"/>
                    </a:lnTo>
                    <a:lnTo>
                      <a:pt x="20" y="2040"/>
                    </a:lnTo>
                    <a:lnTo>
                      <a:pt x="3" y="2022"/>
                    </a:lnTo>
                    <a:close/>
                    <a:moveTo>
                      <a:pt x="162" y="1881"/>
                    </a:moveTo>
                    <a:lnTo>
                      <a:pt x="165" y="1883"/>
                    </a:lnTo>
                    <a:lnTo>
                      <a:pt x="167" y="1885"/>
                    </a:lnTo>
                    <a:lnTo>
                      <a:pt x="169" y="1888"/>
                    </a:lnTo>
                    <a:lnTo>
                      <a:pt x="170" y="1891"/>
                    </a:lnTo>
                    <a:lnTo>
                      <a:pt x="171" y="1894"/>
                    </a:lnTo>
                    <a:lnTo>
                      <a:pt x="170" y="1896"/>
                    </a:lnTo>
                    <a:lnTo>
                      <a:pt x="169" y="1900"/>
                    </a:lnTo>
                    <a:lnTo>
                      <a:pt x="167" y="1903"/>
                    </a:lnTo>
                    <a:lnTo>
                      <a:pt x="158" y="1893"/>
                    </a:lnTo>
                    <a:lnTo>
                      <a:pt x="162" y="1881"/>
                    </a:lnTo>
                    <a:close/>
                    <a:moveTo>
                      <a:pt x="155" y="1905"/>
                    </a:moveTo>
                    <a:lnTo>
                      <a:pt x="18" y="1866"/>
                    </a:lnTo>
                    <a:lnTo>
                      <a:pt x="25" y="1842"/>
                    </a:lnTo>
                    <a:lnTo>
                      <a:pt x="162" y="1881"/>
                    </a:lnTo>
                    <a:lnTo>
                      <a:pt x="155" y="1905"/>
                    </a:lnTo>
                    <a:close/>
                    <a:moveTo>
                      <a:pt x="18" y="1866"/>
                    </a:moveTo>
                    <a:lnTo>
                      <a:pt x="15" y="1864"/>
                    </a:lnTo>
                    <a:lnTo>
                      <a:pt x="12" y="1861"/>
                    </a:lnTo>
                    <a:lnTo>
                      <a:pt x="9" y="1857"/>
                    </a:lnTo>
                    <a:lnTo>
                      <a:pt x="9" y="1853"/>
                    </a:lnTo>
                    <a:lnTo>
                      <a:pt x="21" y="1854"/>
                    </a:lnTo>
                    <a:lnTo>
                      <a:pt x="18" y="1866"/>
                    </a:lnTo>
                    <a:close/>
                    <a:moveTo>
                      <a:pt x="9" y="1853"/>
                    </a:moveTo>
                    <a:lnTo>
                      <a:pt x="10" y="1831"/>
                    </a:lnTo>
                    <a:lnTo>
                      <a:pt x="14" y="1811"/>
                    </a:lnTo>
                    <a:lnTo>
                      <a:pt x="16" y="1790"/>
                    </a:lnTo>
                    <a:lnTo>
                      <a:pt x="19" y="1770"/>
                    </a:lnTo>
                    <a:lnTo>
                      <a:pt x="23" y="1750"/>
                    </a:lnTo>
                    <a:lnTo>
                      <a:pt x="28" y="1732"/>
                    </a:lnTo>
                    <a:lnTo>
                      <a:pt x="33" y="1714"/>
                    </a:lnTo>
                    <a:lnTo>
                      <a:pt x="37" y="1695"/>
                    </a:lnTo>
                    <a:lnTo>
                      <a:pt x="44" y="1678"/>
                    </a:lnTo>
                    <a:lnTo>
                      <a:pt x="49" y="1661"/>
                    </a:lnTo>
                    <a:lnTo>
                      <a:pt x="57" y="1645"/>
                    </a:lnTo>
                    <a:lnTo>
                      <a:pt x="63" y="1628"/>
                    </a:lnTo>
                    <a:lnTo>
                      <a:pt x="71" y="1613"/>
                    </a:lnTo>
                    <a:lnTo>
                      <a:pt x="79" y="1598"/>
                    </a:lnTo>
                    <a:lnTo>
                      <a:pt x="87" y="1583"/>
                    </a:lnTo>
                    <a:lnTo>
                      <a:pt x="96" y="1569"/>
                    </a:lnTo>
                    <a:lnTo>
                      <a:pt x="106" y="1555"/>
                    </a:lnTo>
                    <a:lnTo>
                      <a:pt x="115" y="1542"/>
                    </a:lnTo>
                    <a:lnTo>
                      <a:pt x="125" y="1529"/>
                    </a:lnTo>
                    <a:lnTo>
                      <a:pt x="135" y="1517"/>
                    </a:lnTo>
                    <a:lnTo>
                      <a:pt x="157" y="1493"/>
                    </a:lnTo>
                    <a:lnTo>
                      <a:pt x="180" y="1471"/>
                    </a:lnTo>
                    <a:lnTo>
                      <a:pt x="205" y="1450"/>
                    </a:lnTo>
                    <a:lnTo>
                      <a:pt x="231" y="1432"/>
                    </a:lnTo>
                    <a:lnTo>
                      <a:pt x="258" y="1414"/>
                    </a:lnTo>
                    <a:lnTo>
                      <a:pt x="286" y="1397"/>
                    </a:lnTo>
                    <a:lnTo>
                      <a:pt x="298" y="1419"/>
                    </a:lnTo>
                    <a:lnTo>
                      <a:pt x="271" y="1434"/>
                    </a:lnTo>
                    <a:lnTo>
                      <a:pt x="245" y="1451"/>
                    </a:lnTo>
                    <a:lnTo>
                      <a:pt x="220" y="1470"/>
                    </a:lnTo>
                    <a:lnTo>
                      <a:pt x="196" y="1489"/>
                    </a:lnTo>
                    <a:lnTo>
                      <a:pt x="175" y="1511"/>
                    </a:lnTo>
                    <a:lnTo>
                      <a:pt x="154" y="1533"/>
                    </a:lnTo>
                    <a:lnTo>
                      <a:pt x="143" y="1545"/>
                    </a:lnTo>
                    <a:lnTo>
                      <a:pt x="135" y="1557"/>
                    </a:lnTo>
                    <a:lnTo>
                      <a:pt x="125" y="1570"/>
                    </a:lnTo>
                    <a:lnTo>
                      <a:pt x="116" y="1583"/>
                    </a:lnTo>
                    <a:lnTo>
                      <a:pt x="108" y="1596"/>
                    </a:lnTo>
                    <a:lnTo>
                      <a:pt x="100" y="1610"/>
                    </a:lnTo>
                    <a:lnTo>
                      <a:pt x="93" y="1625"/>
                    </a:lnTo>
                    <a:lnTo>
                      <a:pt x="85" y="1640"/>
                    </a:lnTo>
                    <a:lnTo>
                      <a:pt x="79" y="1655"/>
                    </a:lnTo>
                    <a:lnTo>
                      <a:pt x="72" y="1671"/>
                    </a:lnTo>
                    <a:lnTo>
                      <a:pt x="67" y="1687"/>
                    </a:lnTo>
                    <a:lnTo>
                      <a:pt x="61" y="1704"/>
                    </a:lnTo>
                    <a:lnTo>
                      <a:pt x="56" y="1721"/>
                    </a:lnTo>
                    <a:lnTo>
                      <a:pt x="52" y="1739"/>
                    </a:lnTo>
                    <a:lnTo>
                      <a:pt x="47" y="1757"/>
                    </a:lnTo>
                    <a:lnTo>
                      <a:pt x="44" y="1775"/>
                    </a:lnTo>
                    <a:lnTo>
                      <a:pt x="41" y="1795"/>
                    </a:lnTo>
                    <a:lnTo>
                      <a:pt x="37" y="1814"/>
                    </a:lnTo>
                    <a:lnTo>
                      <a:pt x="35" y="1835"/>
                    </a:lnTo>
                    <a:lnTo>
                      <a:pt x="33" y="1855"/>
                    </a:lnTo>
                    <a:lnTo>
                      <a:pt x="9" y="1853"/>
                    </a:lnTo>
                    <a:close/>
                    <a:moveTo>
                      <a:pt x="286" y="1397"/>
                    </a:moveTo>
                    <a:lnTo>
                      <a:pt x="316" y="1382"/>
                    </a:lnTo>
                    <a:lnTo>
                      <a:pt x="346" y="1368"/>
                    </a:lnTo>
                    <a:lnTo>
                      <a:pt x="378" y="1356"/>
                    </a:lnTo>
                    <a:lnTo>
                      <a:pt x="410" y="1344"/>
                    </a:lnTo>
                    <a:lnTo>
                      <a:pt x="443" y="1335"/>
                    </a:lnTo>
                    <a:lnTo>
                      <a:pt x="477" y="1325"/>
                    </a:lnTo>
                    <a:lnTo>
                      <a:pt x="512" y="1316"/>
                    </a:lnTo>
                    <a:lnTo>
                      <a:pt x="548" y="1309"/>
                    </a:lnTo>
                    <a:lnTo>
                      <a:pt x="584" y="1301"/>
                    </a:lnTo>
                    <a:lnTo>
                      <a:pt x="622" y="1296"/>
                    </a:lnTo>
                    <a:lnTo>
                      <a:pt x="660" y="1290"/>
                    </a:lnTo>
                    <a:lnTo>
                      <a:pt x="697" y="1285"/>
                    </a:lnTo>
                    <a:lnTo>
                      <a:pt x="775" y="1277"/>
                    </a:lnTo>
                    <a:lnTo>
                      <a:pt x="855" y="1271"/>
                    </a:lnTo>
                    <a:lnTo>
                      <a:pt x="856" y="1296"/>
                    </a:lnTo>
                    <a:lnTo>
                      <a:pt x="778" y="1301"/>
                    </a:lnTo>
                    <a:lnTo>
                      <a:pt x="702" y="1310"/>
                    </a:lnTo>
                    <a:lnTo>
                      <a:pt x="664" y="1314"/>
                    </a:lnTo>
                    <a:lnTo>
                      <a:pt x="626" y="1320"/>
                    </a:lnTo>
                    <a:lnTo>
                      <a:pt x="590" y="1325"/>
                    </a:lnTo>
                    <a:lnTo>
                      <a:pt x="554" y="1333"/>
                    </a:lnTo>
                    <a:lnTo>
                      <a:pt x="519" y="1340"/>
                    </a:lnTo>
                    <a:lnTo>
                      <a:pt x="485" y="1348"/>
                    </a:lnTo>
                    <a:lnTo>
                      <a:pt x="451" y="1357"/>
                    </a:lnTo>
                    <a:lnTo>
                      <a:pt x="419" y="1367"/>
                    </a:lnTo>
                    <a:lnTo>
                      <a:pt x="386" y="1379"/>
                    </a:lnTo>
                    <a:lnTo>
                      <a:pt x="356" y="1391"/>
                    </a:lnTo>
                    <a:lnTo>
                      <a:pt x="327" y="1404"/>
                    </a:lnTo>
                    <a:lnTo>
                      <a:pt x="298" y="1419"/>
                    </a:lnTo>
                    <a:lnTo>
                      <a:pt x="286" y="1397"/>
                    </a:lnTo>
                    <a:close/>
                    <a:moveTo>
                      <a:pt x="859" y="1272"/>
                    </a:moveTo>
                    <a:lnTo>
                      <a:pt x="863" y="1274"/>
                    </a:lnTo>
                    <a:lnTo>
                      <a:pt x="865" y="1276"/>
                    </a:lnTo>
                    <a:lnTo>
                      <a:pt x="866" y="1281"/>
                    </a:lnTo>
                    <a:lnTo>
                      <a:pt x="866" y="1285"/>
                    </a:lnTo>
                    <a:lnTo>
                      <a:pt x="865" y="1288"/>
                    </a:lnTo>
                    <a:lnTo>
                      <a:pt x="863" y="1291"/>
                    </a:lnTo>
                    <a:lnTo>
                      <a:pt x="861" y="1295"/>
                    </a:lnTo>
                    <a:lnTo>
                      <a:pt x="856" y="1296"/>
                    </a:lnTo>
                    <a:lnTo>
                      <a:pt x="855" y="1283"/>
                    </a:lnTo>
                    <a:lnTo>
                      <a:pt x="859" y="1272"/>
                    </a:lnTo>
                    <a:close/>
                    <a:moveTo>
                      <a:pt x="852" y="1295"/>
                    </a:moveTo>
                    <a:lnTo>
                      <a:pt x="851" y="1295"/>
                    </a:lnTo>
                    <a:lnTo>
                      <a:pt x="859" y="1272"/>
                    </a:lnTo>
                    <a:lnTo>
                      <a:pt x="852" y="1295"/>
                    </a:lnTo>
                    <a:close/>
                    <a:moveTo>
                      <a:pt x="851" y="1295"/>
                    </a:moveTo>
                    <a:lnTo>
                      <a:pt x="839" y="1290"/>
                    </a:lnTo>
                    <a:lnTo>
                      <a:pt x="828" y="1285"/>
                    </a:lnTo>
                    <a:lnTo>
                      <a:pt x="817" y="1279"/>
                    </a:lnTo>
                    <a:lnTo>
                      <a:pt x="806" y="1271"/>
                    </a:lnTo>
                    <a:lnTo>
                      <a:pt x="822" y="1252"/>
                    </a:lnTo>
                    <a:lnTo>
                      <a:pt x="830" y="1258"/>
                    </a:lnTo>
                    <a:lnTo>
                      <a:pt x="840" y="1263"/>
                    </a:lnTo>
                    <a:lnTo>
                      <a:pt x="850" y="1268"/>
                    </a:lnTo>
                    <a:lnTo>
                      <a:pt x="859" y="1272"/>
                    </a:lnTo>
                    <a:lnTo>
                      <a:pt x="851" y="1295"/>
                    </a:lnTo>
                    <a:close/>
                    <a:moveTo>
                      <a:pt x="806" y="1271"/>
                    </a:moveTo>
                    <a:lnTo>
                      <a:pt x="797" y="1263"/>
                    </a:lnTo>
                    <a:lnTo>
                      <a:pt x="788" y="1254"/>
                    </a:lnTo>
                    <a:lnTo>
                      <a:pt x="779" y="1245"/>
                    </a:lnTo>
                    <a:lnTo>
                      <a:pt x="772" y="1234"/>
                    </a:lnTo>
                    <a:lnTo>
                      <a:pt x="792" y="1220"/>
                    </a:lnTo>
                    <a:lnTo>
                      <a:pt x="799" y="1229"/>
                    </a:lnTo>
                    <a:lnTo>
                      <a:pt x="805" y="1237"/>
                    </a:lnTo>
                    <a:lnTo>
                      <a:pt x="813" y="1245"/>
                    </a:lnTo>
                    <a:lnTo>
                      <a:pt x="822" y="1252"/>
                    </a:lnTo>
                    <a:lnTo>
                      <a:pt x="806" y="1271"/>
                    </a:lnTo>
                    <a:close/>
                    <a:moveTo>
                      <a:pt x="772" y="1234"/>
                    </a:moveTo>
                    <a:lnTo>
                      <a:pt x="763" y="1220"/>
                    </a:lnTo>
                    <a:lnTo>
                      <a:pt x="756" y="1205"/>
                    </a:lnTo>
                    <a:lnTo>
                      <a:pt x="748" y="1188"/>
                    </a:lnTo>
                    <a:lnTo>
                      <a:pt x="743" y="1171"/>
                    </a:lnTo>
                    <a:lnTo>
                      <a:pt x="737" y="1151"/>
                    </a:lnTo>
                    <a:lnTo>
                      <a:pt x="733" y="1131"/>
                    </a:lnTo>
                    <a:lnTo>
                      <a:pt x="731" y="1109"/>
                    </a:lnTo>
                    <a:lnTo>
                      <a:pt x="729" y="1086"/>
                    </a:lnTo>
                    <a:lnTo>
                      <a:pt x="728" y="1061"/>
                    </a:lnTo>
                    <a:lnTo>
                      <a:pt x="727" y="1037"/>
                    </a:lnTo>
                    <a:lnTo>
                      <a:pt x="728" y="1010"/>
                    </a:lnTo>
                    <a:lnTo>
                      <a:pt x="730" y="982"/>
                    </a:lnTo>
                    <a:lnTo>
                      <a:pt x="732" y="952"/>
                    </a:lnTo>
                    <a:lnTo>
                      <a:pt x="735" y="922"/>
                    </a:lnTo>
                    <a:lnTo>
                      <a:pt x="741" y="891"/>
                    </a:lnTo>
                    <a:lnTo>
                      <a:pt x="746" y="857"/>
                    </a:lnTo>
                    <a:lnTo>
                      <a:pt x="770" y="862"/>
                    </a:lnTo>
                    <a:lnTo>
                      <a:pt x="764" y="893"/>
                    </a:lnTo>
                    <a:lnTo>
                      <a:pt x="760" y="924"/>
                    </a:lnTo>
                    <a:lnTo>
                      <a:pt x="757" y="953"/>
                    </a:lnTo>
                    <a:lnTo>
                      <a:pt x="754" y="982"/>
                    </a:lnTo>
                    <a:lnTo>
                      <a:pt x="752" y="1009"/>
                    </a:lnTo>
                    <a:lnTo>
                      <a:pt x="751" y="1033"/>
                    </a:lnTo>
                    <a:lnTo>
                      <a:pt x="751" y="1058"/>
                    </a:lnTo>
                    <a:lnTo>
                      <a:pt x="752" y="1081"/>
                    </a:lnTo>
                    <a:lnTo>
                      <a:pt x="755" y="1102"/>
                    </a:lnTo>
                    <a:lnTo>
                      <a:pt x="757" y="1123"/>
                    </a:lnTo>
                    <a:lnTo>
                      <a:pt x="760" y="1142"/>
                    </a:lnTo>
                    <a:lnTo>
                      <a:pt x="765" y="1161"/>
                    </a:lnTo>
                    <a:lnTo>
                      <a:pt x="771" y="1177"/>
                    </a:lnTo>
                    <a:lnTo>
                      <a:pt x="777" y="1193"/>
                    </a:lnTo>
                    <a:lnTo>
                      <a:pt x="784" y="1207"/>
                    </a:lnTo>
                    <a:lnTo>
                      <a:pt x="792" y="1220"/>
                    </a:lnTo>
                    <a:lnTo>
                      <a:pt x="772" y="1234"/>
                    </a:lnTo>
                    <a:close/>
                    <a:moveTo>
                      <a:pt x="746" y="857"/>
                    </a:moveTo>
                    <a:lnTo>
                      <a:pt x="748" y="853"/>
                    </a:lnTo>
                    <a:lnTo>
                      <a:pt x="750" y="850"/>
                    </a:lnTo>
                    <a:lnTo>
                      <a:pt x="758" y="859"/>
                    </a:lnTo>
                    <a:lnTo>
                      <a:pt x="746" y="857"/>
                    </a:lnTo>
                    <a:close/>
                    <a:moveTo>
                      <a:pt x="750" y="850"/>
                    </a:moveTo>
                    <a:lnTo>
                      <a:pt x="1782" y="2"/>
                    </a:lnTo>
                    <a:lnTo>
                      <a:pt x="1797" y="21"/>
                    </a:lnTo>
                    <a:lnTo>
                      <a:pt x="765" y="869"/>
                    </a:lnTo>
                    <a:lnTo>
                      <a:pt x="750" y="850"/>
                    </a:lnTo>
                    <a:close/>
                    <a:moveTo>
                      <a:pt x="1782" y="2"/>
                    </a:moveTo>
                    <a:lnTo>
                      <a:pt x="1785" y="1"/>
                    </a:lnTo>
                    <a:lnTo>
                      <a:pt x="1788" y="0"/>
                    </a:lnTo>
                    <a:lnTo>
                      <a:pt x="1792" y="0"/>
                    </a:lnTo>
                    <a:lnTo>
                      <a:pt x="1795" y="1"/>
                    </a:lnTo>
                    <a:lnTo>
                      <a:pt x="1797" y="3"/>
                    </a:lnTo>
                    <a:lnTo>
                      <a:pt x="1799" y="5"/>
                    </a:lnTo>
                    <a:lnTo>
                      <a:pt x="1801" y="8"/>
                    </a:lnTo>
                    <a:lnTo>
                      <a:pt x="1801" y="12"/>
                    </a:lnTo>
                    <a:lnTo>
                      <a:pt x="1789" y="12"/>
                    </a:lnTo>
                    <a:lnTo>
                      <a:pt x="1782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3" name="Freeform 874"/>
              <p:cNvSpPr>
                <a:spLocks/>
              </p:cNvSpPr>
              <p:nvPr/>
            </p:nvSpPr>
            <p:spPr bwMode="auto">
              <a:xfrm>
                <a:off x="2598" y="2149"/>
                <a:ext cx="202" cy="350"/>
              </a:xfrm>
              <a:custGeom>
                <a:avLst/>
                <a:gdLst>
                  <a:gd name="T0" fmla="*/ 38 w 1027"/>
                  <a:gd name="T1" fmla="*/ 25 h 1753"/>
                  <a:gd name="T2" fmla="*/ 34 w 1027"/>
                  <a:gd name="T3" fmla="*/ 29 h 1753"/>
                  <a:gd name="T4" fmla="*/ 31 w 1027"/>
                  <a:gd name="T5" fmla="*/ 32 h 1753"/>
                  <a:gd name="T6" fmla="*/ 28 w 1027"/>
                  <a:gd name="T7" fmla="*/ 36 h 1753"/>
                  <a:gd name="T8" fmla="*/ 25 w 1027"/>
                  <a:gd name="T9" fmla="*/ 40 h 1753"/>
                  <a:gd name="T10" fmla="*/ 24 w 1027"/>
                  <a:gd name="T11" fmla="*/ 45 h 1753"/>
                  <a:gd name="T12" fmla="*/ 22 w 1027"/>
                  <a:gd name="T13" fmla="*/ 49 h 1753"/>
                  <a:gd name="T14" fmla="*/ 21 w 1027"/>
                  <a:gd name="T15" fmla="*/ 54 h 1753"/>
                  <a:gd name="T16" fmla="*/ 21 w 1027"/>
                  <a:gd name="T17" fmla="*/ 59 h 1753"/>
                  <a:gd name="T18" fmla="*/ 21 w 1027"/>
                  <a:gd name="T19" fmla="*/ 65 h 1753"/>
                  <a:gd name="T20" fmla="*/ 22 w 1027"/>
                  <a:gd name="T21" fmla="*/ 70 h 1753"/>
                  <a:gd name="T22" fmla="*/ 19 w 1027"/>
                  <a:gd name="T23" fmla="*/ 70 h 1753"/>
                  <a:gd name="T24" fmla="*/ 17 w 1027"/>
                  <a:gd name="T25" fmla="*/ 69 h 1753"/>
                  <a:gd name="T26" fmla="*/ 14 w 1027"/>
                  <a:gd name="T27" fmla="*/ 68 h 1753"/>
                  <a:gd name="T28" fmla="*/ 12 w 1027"/>
                  <a:gd name="T29" fmla="*/ 67 h 1753"/>
                  <a:gd name="T30" fmla="*/ 11 w 1027"/>
                  <a:gd name="T31" fmla="*/ 66 h 1753"/>
                  <a:gd name="T32" fmla="*/ 10 w 1027"/>
                  <a:gd name="T33" fmla="*/ 64 h 1753"/>
                  <a:gd name="T34" fmla="*/ 9 w 1027"/>
                  <a:gd name="T35" fmla="*/ 61 h 1753"/>
                  <a:gd name="T36" fmla="*/ 8 w 1027"/>
                  <a:gd name="T37" fmla="*/ 59 h 1753"/>
                  <a:gd name="T38" fmla="*/ 8 w 1027"/>
                  <a:gd name="T39" fmla="*/ 56 h 1753"/>
                  <a:gd name="T40" fmla="*/ 8 w 1027"/>
                  <a:gd name="T41" fmla="*/ 53 h 1753"/>
                  <a:gd name="T42" fmla="*/ 7 w 1027"/>
                  <a:gd name="T43" fmla="*/ 50 h 1753"/>
                  <a:gd name="T44" fmla="*/ 5 w 1027"/>
                  <a:gd name="T45" fmla="*/ 49 h 1753"/>
                  <a:gd name="T46" fmla="*/ 4 w 1027"/>
                  <a:gd name="T47" fmla="*/ 48 h 1753"/>
                  <a:gd name="T48" fmla="*/ 3 w 1027"/>
                  <a:gd name="T49" fmla="*/ 47 h 1753"/>
                  <a:gd name="T50" fmla="*/ 1 w 1027"/>
                  <a:gd name="T51" fmla="*/ 46 h 1753"/>
                  <a:gd name="T52" fmla="*/ 1 w 1027"/>
                  <a:gd name="T53" fmla="*/ 44 h 1753"/>
                  <a:gd name="T54" fmla="*/ 0 w 1027"/>
                  <a:gd name="T55" fmla="*/ 43 h 1753"/>
                  <a:gd name="T56" fmla="*/ 0 w 1027"/>
                  <a:gd name="T57" fmla="*/ 41 h 1753"/>
                  <a:gd name="T58" fmla="*/ 0 w 1027"/>
                  <a:gd name="T59" fmla="*/ 39 h 1753"/>
                  <a:gd name="T60" fmla="*/ 0 w 1027"/>
                  <a:gd name="T61" fmla="*/ 37 h 1753"/>
                  <a:gd name="T62" fmla="*/ 1 w 1027"/>
                  <a:gd name="T63" fmla="*/ 35 h 1753"/>
                  <a:gd name="T64" fmla="*/ 2 w 1027"/>
                  <a:gd name="T65" fmla="*/ 35 h 1753"/>
                  <a:gd name="T66" fmla="*/ 3 w 1027"/>
                  <a:gd name="T67" fmla="*/ 36 h 1753"/>
                  <a:gd name="T68" fmla="*/ 5 w 1027"/>
                  <a:gd name="T69" fmla="*/ 36 h 1753"/>
                  <a:gd name="T70" fmla="*/ 7 w 1027"/>
                  <a:gd name="T71" fmla="*/ 36 h 1753"/>
                  <a:gd name="T72" fmla="*/ 8 w 1027"/>
                  <a:gd name="T73" fmla="*/ 36 h 1753"/>
                  <a:gd name="T74" fmla="*/ 10 w 1027"/>
                  <a:gd name="T75" fmla="*/ 35 h 1753"/>
                  <a:gd name="T76" fmla="*/ 12 w 1027"/>
                  <a:gd name="T77" fmla="*/ 34 h 1753"/>
                  <a:gd name="T78" fmla="*/ 14 w 1027"/>
                  <a:gd name="T79" fmla="*/ 33 h 1753"/>
                  <a:gd name="T80" fmla="*/ 18 w 1027"/>
                  <a:gd name="T81" fmla="*/ 30 h 1753"/>
                  <a:gd name="T82" fmla="*/ 22 w 1027"/>
                  <a:gd name="T83" fmla="*/ 26 h 1753"/>
                  <a:gd name="T84" fmla="*/ 25 w 1027"/>
                  <a:gd name="T85" fmla="*/ 25 h 1753"/>
                  <a:gd name="T86" fmla="*/ 28 w 1027"/>
                  <a:gd name="T87" fmla="*/ 23 h 1753"/>
                  <a:gd name="T88" fmla="*/ 31 w 1027"/>
                  <a:gd name="T89" fmla="*/ 21 h 1753"/>
                  <a:gd name="T90" fmla="*/ 33 w 1027"/>
                  <a:gd name="T91" fmla="*/ 19 h 1753"/>
                  <a:gd name="T92" fmla="*/ 36 w 1027"/>
                  <a:gd name="T93" fmla="*/ 17 h 1753"/>
                  <a:gd name="T94" fmla="*/ 37 w 1027"/>
                  <a:gd name="T95" fmla="*/ 14 h 1753"/>
                  <a:gd name="T96" fmla="*/ 39 w 1027"/>
                  <a:gd name="T97" fmla="*/ 11 h 1753"/>
                  <a:gd name="T98" fmla="*/ 40 w 1027"/>
                  <a:gd name="T99" fmla="*/ 8 h 1753"/>
                  <a:gd name="T100" fmla="*/ 40 w 1027"/>
                  <a:gd name="T101" fmla="*/ 5 h 1753"/>
                  <a:gd name="T102" fmla="*/ 41 w 1027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7"/>
                  <a:gd name="T157" fmla="*/ 0 h 1753"/>
                  <a:gd name="T158" fmla="*/ 1027 w 1027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7" h="1753">
                    <a:moveTo>
                      <a:pt x="1027" y="577"/>
                    </a:moveTo>
                    <a:lnTo>
                      <a:pt x="990" y="602"/>
                    </a:lnTo>
                    <a:lnTo>
                      <a:pt x="955" y="629"/>
                    </a:lnTo>
                    <a:lnTo>
                      <a:pt x="920" y="656"/>
                    </a:lnTo>
                    <a:lnTo>
                      <a:pt x="888" y="684"/>
                    </a:lnTo>
                    <a:lnTo>
                      <a:pt x="856" y="712"/>
                    </a:lnTo>
                    <a:lnTo>
                      <a:pt x="826" y="741"/>
                    </a:lnTo>
                    <a:lnTo>
                      <a:pt x="797" y="772"/>
                    </a:lnTo>
                    <a:lnTo>
                      <a:pt x="770" y="803"/>
                    </a:lnTo>
                    <a:lnTo>
                      <a:pt x="745" y="834"/>
                    </a:lnTo>
                    <a:lnTo>
                      <a:pt x="720" y="867"/>
                    </a:lnTo>
                    <a:lnTo>
                      <a:pt x="698" y="900"/>
                    </a:lnTo>
                    <a:lnTo>
                      <a:pt x="676" y="934"/>
                    </a:lnTo>
                    <a:lnTo>
                      <a:pt x="657" y="968"/>
                    </a:lnTo>
                    <a:lnTo>
                      <a:pt x="638" y="1003"/>
                    </a:lnTo>
                    <a:lnTo>
                      <a:pt x="621" y="1039"/>
                    </a:lnTo>
                    <a:lnTo>
                      <a:pt x="606" y="1075"/>
                    </a:lnTo>
                    <a:lnTo>
                      <a:pt x="591" y="1113"/>
                    </a:lnTo>
                    <a:lnTo>
                      <a:pt x="579" y="1151"/>
                    </a:lnTo>
                    <a:lnTo>
                      <a:pt x="567" y="1190"/>
                    </a:lnTo>
                    <a:lnTo>
                      <a:pt x="557" y="1228"/>
                    </a:lnTo>
                    <a:lnTo>
                      <a:pt x="549" y="1268"/>
                    </a:lnTo>
                    <a:lnTo>
                      <a:pt x="542" y="1309"/>
                    </a:lnTo>
                    <a:lnTo>
                      <a:pt x="537" y="1350"/>
                    </a:lnTo>
                    <a:lnTo>
                      <a:pt x="532" y="1393"/>
                    </a:lnTo>
                    <a:lnTo>
                      <a:pt x="529" y="1436"/>
                    </a:lnTo>
                    <a:lnTo>
                      <a:pt x="528" y="1479"/>
                    </a:lnTo>
                    <a:lnTo>
                      <a:pt x="528" y="1523"/>
                    </a:lnTo>
                    <a:lnTo>
                      <a:pt x="530" y="1568"/>
                    </a:lnTo>
                    <a:lnTo>
                      <a:pt x="534" y="1613"/>
                    </a:lnTo>
                    <a:lnTo>
                      <a:pt x="538" y="1659"/>
                    </a:lnTo>
                    <a:lnTo>
                      <a:pt x="543" y="1706"/>
                    </a:lnTo>
                    <a:lnTo>
                      <a:pt x="551" y="1753"/>
                    </a:lnTo>
                    <a:lnTo>
                      <a:pt x="526" y="1752"/>
                    </a:lnTo>
                    <a:lnTo>
                      <a:pt x="501" y="1750"/>
                    </a:lnTo>
                    <a:lnTo>
                      <a:pt x="478" y="1747"/>
                    </a:lnTo>
                    <a:lnTo>
                      <a:pt x="456" y="1742"/>
                    </a:lnTo>
                    <a:lnTo>
                      <a:pt x="434" y="1738"/>
                    </a:lnTo>
                    <a:lnTo>
                      <a:pt x="414" y="1733"/>
                    </a:lnTo>
                    <a:lnTo>
                      <a:pt x="393" y="1725"/>
                    </a:lnTo>
                    <a:lnTo>
                      <a:pt x="375" y="1718"/>
                    </a:lnTo>
                    <a:lnTo>
                      <a:pt x="357" y="1710"/>
                    </a:lnTo>
                    <a:lnTo>
                      <a:pt x="340" y="1700"/>
                    </a:lnTo>
                    <a:lnTo>
                      <a:pt x="324" y="1690"/>
                    </a:lnTo>
                    <a:lnTo>
                      <a:pt x="309" y="1679"/>
                    </a:lnTo>
                    <a:lnTo>
                      <a:pt x="295" y="1666"/>
                    </a:lnTo>
                    <a:lnTo>
                      <a:pt x="281" y="1653"/>
                    </a:lnTo>
                    <a:lnTo>
                      <a:pt x="269" y="1639"/>
                    </a:lnTo>
                    <a:lnTo>
                      <a:pt x="257" y="1624"/>
                    </a:lnTo>
                    <a:lnTo>
                      <a:pt x="247" y="1609"/>
                    </a:lnTo>
                    <a:lnTo>
                      <a:pt x="238" y="1591"/>
                    </a:lnTo>
                    <a:lnTo>
                      <a:pt x="229" y="1574"/>
                    </a:lnTo>
                    <a:lnTo>
                      <a:pt x="220" y="1556"/>
                    </a:lnTo>
                    <a:lnTo>
                      <a:pt x="214" y="1535"/>
                    </a:lnTo>
                    <a:lnTo>
                      <a:pt x="207" y="1516"/>
                    </a:lnTo>
                    <a:lnTo>
                      <a:pt x="203" y="1494"/>
                    </a:lnTo>
                    <a:lnTo>
                      <a:pt x="199" y="1471"/>
                    </a:lnTo>
                    <a:lnTo>
                      <a:pt x="195" y="1449"/>
                    </a:lnTo>
                    <a:lnTo>
                      <a:pt x="193" y="1425"/>
                    </a:lnTo>
                    <a:lnTo>
                      <a:pt x="191" y="1399"/>
                    </a:lnTo>
                    <a:lnTo>
                      <a:pt x="191" y="1373"/>
                    </a:lnTo>
                    <a:lnTo>
                      <a:pt x="191" y="1347"/>
                    </a:lnTo>
                    <a:lnTo>
                      <a:pt x="192" y="1319"/>
                    </a:lnTo>
                    <a:lnTo>
                      <a:pt x="194" y="1291"/>
                    </a:lnTo>
                    <a:lnTo>
                      <a:pt x="198" y="1261"/>
                    </a:lnTo>
                    <a:lnTo>
                      <a:pt x="180" y="1253"/>
                    </a:lnTo>
                    <a:lnTo>
                      <a:pt x="164" y="1246"/>
                    </a:lnTo>
                    <a:lnTo>
                      <a:pt x="149" y="1237"/>
                    </a:lnTo>
                    <a:lnTo>
                      <a:pt x="135" y="1229"/>
                    </a:lnTo>
                    <a:lnTo>
                      <a:pt x="121" y="1220"/>
                    </a:lnTo>
                    <a:lnTo>
                      <a:pt x="107" y="1211"/>
                    </a:lnTo>
                    <a:lnTo>
                      <a:pt x="95" y="1201"/>
                    </a:lnTo>
                    <a:lnTo>
                      <a:pt x="83" y="1192"/>
                    </a:lnTo>
                    <a:lnTo>
                      <a:pt x="72" y="1182"/>
                    </a:lnTo>
                    <a:lnTo>
                      <a:pt x="63" y="1171"/>
                    </a:lnTo>
                    <a:lnTo>
                      <a:pt x="53" y="1160"/>
                    </a:lnTo>
                    <a:lnTo>
                      <a:pt x="44" y="1150"/>
                    </a:lnTo>
                    <a:lnTo>
                      <a:pt x="37" y="1139"/>
                    </a:lnTo>
                    <a:lnTo>
                      <a:pt x="29" y="1127"/>
                    </a:lnTo>
                    <a:lnTo>
                      <a:pt x="23" y="1115"/>
                    </a:lnTo>
                    <a:lnTo>
                      <a:pt x="17" y="1103"/>
                    </a:lnTo>
                    <a:lnTo>
                      <a:pt x="13" y="1090"/>
                    </a:lnTo>
                    <a:lnTo>
                      <a:pt x="9" y="1077"/>
                    </a:lnTo>
                    <a:lnTo>
                      <a:pt x="5" y="1064"/>
                    </a:lnTo>
                    <a:lnTo>
                      <a:pt x="3" y="1051"/>
                    </a:lnTo>
                    <a:lnTo>
                      <a:pt x="1" y="1037"/>
                    </a:lnTo>
                    <a:lnTo>
                      <a:pt x="0" y="1023"/>
                    </a:lnTo>
                    <a:lnTo>
                      <a:pt x="0" y="1009"/>
                    </a:lnTo>
                    <a:lnTo>
                      <a:pt x="0" y="994"/>
                    </a:lnTo>
                    <a:lnTo>
                      <a:pt x="1" y="979"/>
                    </a:lnTo>
                    <a:lnTo>
                      <a:pt x="3" y="964"/>
                    </a:lnTo>
                    <a:lnTo>
                      <a:pt x="6" y="949"/>
                    </a:lnTo>
                    <a:lnTo>
                      <a:pt x="10" y="932"/>
                    </a:lnTo>
                    <a:lnTo>
                      <a:pt x="14" y="916"/>
                    </a:lnTo>
                    <a:lnTo>
                      <a:pt x="18" y="900"/>
                    </a:lnTo>
                    <a:lnTo>
                      <a:pt x="25" y="884"/>
                    </a:lnTo>
                    <a:lnTo>
                      <a:pt x="31" y="867"/>
                    </a:lnTo>
                    <a:lnTo>
                      <a:pt x="42" y="875"/>
                    </a:lnTo>
                    <a:lnTo>
                      <a:pt x="53" y="882"/>
                    </a:lnTo>
                    <a:lnTo>
                      <a:pt x="64" y="888"/>
                    </a:lnTo>
                    <a:lnTo>
                      <a:pt x="76" y="894"/>
                    </a:lnTo>
                    <a:lnTo>
                      <a:pt x="87" y="898"/>
                    </a:lnTo>
                    <a:lnTo>
                      <a:pt x="99" y="901"/>
                    </a:lnTo>
                    <a:lnTo>
                      <a:pt x="112" y="904"/>
                    </a:lnTo>
                    <a:lnTo>
                      <a:pt x="125" y="905"/>
                    </a:lnTo>
                    <a:lnTo>
                      <a:pt x="138" y="907"/>
                    </a:lnTo>
                    <a:lnTo>
                      <a:pt x="151" y="907"/>
                    </a:lnTo>
                    <a:lnTo>
                      <a:pt x="165" y="905"/>
                    </a:lnTo>
                    <a:lnTo>
                      <a:pt x="179" y="903"/>
                    </a:lnTo>
                    <a:lnTo>
                      <a:pt x="193" y="900"/>
                    </a:lnTo>
                    <a:lnTo>
                      <a:pt x="207" y="897"/>
                    </a:lnTo>
                    <a:lnTo>
                      <a:pt x="222" y="891"/>
                    </a:lnTo>
                    <a:lnTo>
                      <a:pt x="238" y="886"/>
                    </a:lnTo>
                    <a:lnTo>
                      <a:pt x="254" y="880"/>
                    </a:lnTo>
                    <a:lnTo>
                      <a:pt x="269" y="872"/>
                    </a:lnTo>
                    <a:lnTo>
                      <a:pt x="285" y="863"/>
                    </a:lnTo>
                    <a:lnTo>
                      <a:pt x="301" y="854"/>
                    </a:lnTo>
                    <a:lnTo>
                      <a:pt x="319" y="844"/>
                    </a:lnTo>
                    <a:lnTo>
                      <a:pt x="336" y="833"/>
                    </a:lnTo>
                    <a:lnTo>
                      <a:pt x="353" y="820"/>
                    </a:lnTo>
                    <a:lnTo>
                      <a:pt x="370" y="807"/>
                    </a:lnTo>
                    <a:lnTo>
                      <a:pt x="406" y="779"/>
                    </a:lnTo>
                    <a:lnTo>
                      <a:pt x="444" y="747"/>
                    </a:lnTo>
                    <a:lnTo>
                      <a:pt x="482" y="710"/>
                    </a:lnTo>
                    <a:lnTo>
                      <a:pt x="522" y="670"/>
                    </a:lnTo>
                    <a:lnTo>
                      <a:pt x="552" y="659"/>
                    </a:lnTo>
                    <a:lnTo>
                      <a:pt x="581" y="647"/>
                    </a:lnTo>
                    <a:lnTo>
                      <a:pt x="609" y="634"/>
                    </a:lnTo>
                    <a:lnTo>
                      <a:pt x="636" y="621"/>
                    </a:lnTo>
                    <a:lnTo>
                      <a:pt x="662" y="607"/>
                    </a:lnTo>
                    <a:lnTo>
                      <a:pt x="688" y="593"/>
                    </a:lnTo>
                    <a:lnTo>
                      <a:pt x="713" y="578"/>
                    </a:lnTo>
                    <a:lnTo>
                      <a:pt x="735" y="562"/>
                    </a:lnTo>
                    <a:lnTo>
                      <a:pt x="758" y="546"/>
                    </a:lnTo>
                    <a:lnTo>
                      <a:pt x="780" y="530"/>
                    </a:lnTo>
                    <a:lnTo>
                      <a:pt x="801" y="512"/>
                    </a:lnTo>
                    <a:lnTo>
                      <a:pt x="821" y="494"/>
                    </a:lnTo>
                    <a:lnTo>
                      <a:pt x="839" y="475"/>
                    </a:lnTo>
                    <a:lnTo>
                      <a:pt x="858" y="456"/>
                    </a:lnTo>
                    <a:lnTo>
                      <a:pt x="875" y="436"/>
                    </a:lnTo>
                    <a:lnTo>
                      <a:pt x="891" y="415"/>
                    </a:lnTo>
                    <a:lnTo>
                      <a:pt x="906" y="394"/>
                    </a:lnTo>
                    <a:lnTo>
                      <a:pt x="920" y="372"/>
                    </a:lnTo>
                    <a:lnTo>
                      <a:pt x="933" y="349"/>
                    </a:lnTo>
                    <a:lnTo>
                      <a:pt x="946" y="327"/>
                    </a:lnTo>
                    <a:lnTo>
                      <a:pt x="957" y="303"/>
                    </a:lnTo>
                    <a:lnTo>
                      <a:pt x="968" y="279"/>
                    </a:lnTo>
                    <a:lnTo>
                      <a:pt x="977" y="253"/>
                    </a:lnTo>
                    <a:lnTo>
                      <a:pt x="986" y="228"/>
                    </a:lnTo>
                    <a:lnTo>
                      <a:pt x="994" y="202"/>
                    </a:lnTo>
                    <a:lnTo>
                      <a:pt x="1001" y="175"/>
                    </a:lnTo>
                    <a:lnTo>
                      <a:pt x="1007" y="147"/>
                    </a:lnTo>
                    <a:lnTo>
                      <a:pt x="1012" y="119"/>
                    </a:lnTo>
                    <a:lnTo>
                      <a:pt x="1015" y="91"/>
                    </a:lnTo>
                    <a:lnTo>
                      <a:pt x="1018" y="61"/>
                    </a:lnTo>
                    <a:lnTo>
                      <a:pt x="1021" y="32"/>
                    </a:lnTo>
                    <a:lnTo>
                      <a:pt x="1022" y="0"/>
                    </a:lnTo>
                    <a:lnTo>
                      <a:pt x="1027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4" name="Freeform 875"/>
              <p:cNvSpPr>
                <a:spLocks noEditPoints="1"/>
              </p:cNvSpPr>
              <p:nvPr/>
            </p:nvSpPr>
            <p:spPr bwMode="auto">
              <a:xfrm>
                <a:off x="2595" y="2149"/>
                <a:ext cx="214" cy="354"/>
              </a:xfrm>
              <a:custGeom>
                <a:avLst/>
                <a:gdLst>
                  <a:gd name="T0" fmla="*/ 42 w 1052"/>
                  <a:gd name="T1" fmla="*/ 24 h 1773"/>
                  <a:gd name="T2" fmla="*/ 37 w 1052"/>
                  <a:gd name="T3" fmla="*/ 27 h 1773"/>
                  <a:gd name="T4" fmla="*/ 36 w 1052"/>
                  <a:gd name="T5" fmla="*/ 29 h 1773"/>
                  <a:gd name="T6" fmla="*/ 34 w 1052"/>
                  <a:gd name="T7" fmla="*/ 29 h 1773"/>
                  <a:gd name="T8" fmla="*/ 28 w 1052"/>
                  <a:gd name="T9" fmla="*/ 39 h 1773"/>
                  <a:gd name="T10" fmla="*/ 24 w 1052"/>
                  <a:gd name="T11" fmla="*/ 47 h 1773"/>
                  <a:gd name="T12" fmla="*/ 22 w 1052"/>
                  <a:gd name="T13" fmla="*/ 56 h 1773"/>
                  <a:gd name="T14" fmla="*/ 22 w 1052"/>
                  <a:gd name="T15" fmla="*/ 66 h 1773"/>
                  <a:gd name="T16" fmla="*/ 21 w 1052"/>
                  <a:gd name="T17" fmla="*/ 65 h 1773"/>
                  <a:gd name="T18" fmla="*/ 21 w 1052"/>
                  <a:gd name="T19" fmla="*/ 55 h 1773"/>
                  <a:gd name="T20" fmla="*/ 23 w 1052"/>
                  <a:gd name="T21" fmla="*/ 45 h 1773"/>
                  <a:gd name="T22" fmla="*/ 27 w 1052"/>
                  <a:gd name="T23" fmla="*/ 37 h 1773"/>
                  <a:gd name="T24" fmla="*/ 23 w 1052"/>
                  <a:gd name="T25" fmla="*/ 70 h 1773"/>
                  <a:gd name="T26" fmla="*/ 23 w 1052"/>
                  <a:gd name="T27" fmla="*/ 70 h 1773"/>
                  <a:gd name="T28" fmla="*/ 21 w 1052"/>
                  <a:gd name="T29" fmla="*/ 70 h 1773"/>
                  <a:gd name="T30" fmla="*/ 17 w 1052"/>
                  <a:gd name="T31" fmla="*/ 70 h 1773"/>
                  <a:gd name="T32" fmla="*/ 12 w 1052"/>
                  <a:gd name="T33" fmla="*/ 67 h 1773"/>
                  <a:gd name="T34" fmla="*/ 13 w 1052"/>
                  <a:gd name="T35" fmla="*/ 66 h 1773"/>
                  <a:gd name="T36" fmla="*/ 17 w 1052"/>
                  <a:gd name="T37" fmla="*/ 69 h 1773"/>
                  <a:gd name="T38" fmla="*/ 10 w 1052"/>
                  <a:gd name="T39" fmla="*/ 65 h 1773"/>
                  <a:gd name="T40" fmla="*/ 8 w 1052"/>
                  <a:gd name="T41" fmla="*/ 60 h 1773"/>
                  <a:gd name="T42" fmla="*/ 9 w 1052"/>
                  <a:gd name="T43" fmla="*/ 54 h 1773"/>
                  <a:gd name="T44" fmla="*/ 9 w 1052"/>
                  <a:gd name="T45" fmla="*/ 60 h 1773"/>
                  <a:gd name="T46" fmla="*/ 11 w 1052"/>
                  <a:gd name="T47" fmla="*/ 65 h 1773"/>
                  <a:gd name="T48" fmla="*/ 9 w 1052"/>
                  <a:gd name="T49" fmla="*/ 52 h 1773"/>
                  <a:gd name="T50" fmla="*/ 9 w 1052"/>
                  <a:gd name="T51" fmla="*/ 51 h 1773"/>
                  <a:gd name="T52" fmla="*/ 9 w 1052"/>
                  <a:gd name="T53" fmla="*/ 50 h 1773"/>
                  <a:gd name="T54" fmla="*/ 8 w 1052"/>
                  <a:gd name="T55" fmla="*/ 51 h 1773"/>
                  <a:gd name="T56" fmla="*/ 8 w 1052"/>
                  <a:gd name="T57" fmla="*/ 50 h 1773"/>
                  <a:gd name="T58" fmla="*/ 4 w 1052"/>
                  <a:gd name="T59" fmla="*/ 47 h 1773"/>
                  <a:gd name="T60" fmla="*/ 2 w 1052"/>
                  <a:gd name="T61" fmla="*/ 47 h 1773"/>
                  <a:gd name="T62" fmla="*/ 0 w 1052"/>
                  <a:gd name="T63" fmla="*/ 40 h 1773"/>
                  <a:gd name="T64" fmla="*/ 2 w 1052"/>
                  <a:gd name="T65" fmla="*/ 36 h 1773"/>
                  <a:gd name="T66" fmla="*/ 1 w 1052"/>
                  <a:gd name="T67" fmla="*/ 43 h 1773"/>
                  <a:gd name="T68" fmla="*/ 3 w 1052"/>
                  <a:gd name="T69" fmla="*/ 48 h 1773"/>
                  <a:gd name="T70" fmla="*/ 2 w 1052"/>
                  <a:gd name="T71" fmla="*/ 35 h 1773"/>
                  <a:gd name="T72" fmla="*/ 1 w 1052"/>
                  <a:gd name="T73" fmla="*/ 35 h 1773"/>
                  <a:gd name="T74" fmla="*/ 2 w 1052"/>
                  <a:gd name="T75" fmla="*/ 35 h 1773"/>
                  <a:gd name="T76" fmla="*/ 2 w 1052"/>
                  <a:gd name="T77" fmla="*/ 36 h 1773"/>
                  <a:gd name="T78" fmla="*/ 6 w 1052"/>
                  <a:gd name="T79" fmla="*/ 37 h 1773"/>
                  <a:gd name="T80" fmla="*/ 8 w 1052"/>
                  <a:gd name="T81" fmla="*/ 36 h 1773"/>
                  <a:gd name="T82" fmla="*/ 15 w 1052"/>
                  <a:gd name="T83" fmla="*/ 32 h 1773"/>
                  <a:gd name="T84" fmla="*/ 21 w 1052"/>
                  <a:gd name="T85" fmla="*/ 29 h 1773"/>
                  <a:gd name="T86" fmla="*/ 12 w 1052"/>
                  <a:gd name="T87" fmla="*/ 35 h 1773"/>
                  <a:gd name="T88" fmla="*/ 6 w 1052"/>
                  <a:gd name="T89" fmla="*/ 36 h 1773"/>
                  <a:gd name="T90" fmla="*/ 24 w 1052"/>
                  <a:gd name="T91" fmla="*/ 26 h 1773"/>
                  <a:gd name="T92" fmla="*/ 31 w 1052"/>
                  <a:gd name="T93" fmla="*/ 21 h 1773"/>
                  <a:gd name="T94" fmla="*/ 36 w 1052"/>
                  <a:gd name="T95" fmla="*/ 18 h 1773"/>
                  <a:gd name="T96" fmla="*/ 29 w 1052"/>
                  <a:gd name="T97" fmla="*/ 24 h 1773"/>
                  <a:gd name="T98" fmla="*/ 21 w 1052"/>
                  <a:gd name="T99" fmla="*/ 27 h 1773"/>
                  <a:gd name="T100" fmla="*/ 39 w 1052"/>
                  <a:gd name="T101" fmla="*/ 10 h 1773"/>
                  <a:gd name="T102" fmla="*/ 41 w 1052"/>
                  <a:gd name="T103" fmla="*/ 2 h 1773"/>
                  <a:gd name="T104" fmla="*/ 41 w 1052"/>
                  <a:gd name="T105" fmla="*/ 7 h 1773"/>
                  <a:gd name="T106" fmla="*/ 38 w 1052"/>
                  <a:gd name="T107" fmla="*/ 15 h 1773"/>
                  <a:gd name="T108" fmla="*/ 41 w 1052"/>
                  <a:gd name="T109" fmla="*/ 0 h 1773"/>
                  <a:gd name="T110" fmla="*/ 42 w 1052"/>
                  <a:gd name="T111" fmla="*/ 23 h 1773"/>
                  <a:gd name="T112" fmla="*/ 42 w 1052"/>
                  <a:gd name="T113" fmla="*/ 23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047" y="595"/>
                    </a:moveTo>
                    <a:lnTo>
                      <a:pt x="1048" y="595"/>
                    </a:lnTo>
                    <a:lnTo>
                      <a:pt x="1033" y="575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1048" y="595"/>
                    </a:moveTo>
                    <a:lnTo>
                      <a:pt x="1048" y="595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48" y="595"/>
                    </a:lnTo>
                    <a:close/>
                    <a:moveTo>
                      <a:pt x="1047" y="595"/>
                    </a:moveTo>
                    <a:lnTo>
                      <a:pt x="1006" y="624"/>
                    </a:lnTo>
                    <a:lnTo>
                      <a:pt x="967" y="653"/>
                    </a:lnTo>
                    <a:lnTo>
                      <a:pt x="929" y="683"/>
                    </a:lnTo>
                    <a:lnTo>
                      <a:pt x="893" y="715"/>
                    </a:lnTo>
                    <a:lnTo>
                      <a:pt x="877" y="696"/>
                    </a:lnTo>
                    <a:lnTo>
                      <a:pt x="913" y="665"/>
                    </a:lnTo>
                    <a:lnTo>
                      <a:pt x="952" y="634"/>
                    </a:lnTo>
                    <a:lnTo>
                      <a:pt x="991" y="604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893" y="715"/>
                    </a:moveTo>
                    <a:lnTo>
                      <a:pt x="860" y="747"/>
                    </a:lnTo>
                    <a:lnTo>
                      <a:pt x="827" y="780"/>
                    </a:lnTo>
                    <a:lnTo>
                      <a:pt x="797" y="814"/>
                    </a:lnTo>
                    <a:lnTo>
                      <a:pt x="768" y="849"/>
                    </a:lnTo>
                    <a:lnTo>
                      <a:pt x="750" y="834"/>
                    </a:lnTo>
                    <a:lnTo>
                      <a:pt x="779" y="798"/>
                    </a:lnTo>
                    <a:lnTo>
                      <a:pt x="809" y="763"/>
                    </a:lnTo>
                    <a:lnTo>
                      <a:pt x="842" y="730"/>
                    </a:lnTo>
                    <a:lnTo>
                      <a:pt x="877" y="696"/>
                    </a:lnTo>
                    <a:lnTo>
                      <a:pt x="893" y="715"/>
                    </a:lnTo>
                    <a:close/>
                    <a:moveTo>
                      <a:pt x="768" y="849"/>
                    </a:moveTo>
                    <a:lnTo>
                      <a:pt x="751" y="871"/>
                    </a:lnTo>
                    <a:lnTo>
                      <a:pt x="734" y="895"/>
                    </a:lnTo>
                    <a:lnTo>
                      <a:pt x="718" y="919"/>
                    </a:lnTo>
                    <a:lnTo>
                      <a:pt x="703" y="943"/>
                    </a:lnTo>
                    <a:lnTo>
                      <a:pt x="689" y="966"/>
                    </a:lnTo>
                    <a:lnTo>
                      <a:pt x="675" y="991"/>
                    </a:lnTo>
                    <a:lnTo>
                      <a:pt x="662" y="1017"/>
                    </a:lnTo>
                    <a:lnTo>
                      <a:pt x="650" y="1042"/>
                    </a:lnTo>
                    <a:lnTo>
                      <a:pt x="638" y="1068"/>
                    </a:lnTo>
                    <a:lnTo>
                      <a:pt x="628" y="1094"/>
                    </a:lnTo>
                    <a:lnTo>
                      <a:pt x="618" y="1121"/>
                    </a:lnTo>
                    <a:lnTo>
                      <a:pt x="608" y="1148"/>
                    </a:lnTo>
                    <a:lnTo>
                      <a:pt x="599" y="1175"/>
                    </a:lnTo>
                    <a:lnTo>
                      <a:pt x="592" y="1203"/>
                    </a:lnTo>
                    <a:lnTo>
                      <a:pt x="584" y="1231"/>
                    </a:lnTo>
                    <a:lnTo>
                      <a:pt x="578" y="1259"/>
                    </a:lnTo>
                    <a:lnTo>
                      <a:pt x="572" y="1287"/>
                    </a:lnTo>
                    <a:lnTo>
                      <a:pt x="567" y="1316"/>
                    </a:lnTo>
                    <a:lnTo>
                      <a:pt x="564" y="1347"/>
                    </a:lnTo>
                    <a:lnTo>
                      <a:pt x="559" y="1376"/>
                    </a:lnTo>
                    <a:lnTo>
                      <a:pt x="557" y="1406"/>
                    </a:lnTo>
                    <a:lnTo>
                      <a:pt x="555" y="1436"/>
                    </a:lnTo>
                    <a:lnTo>
                      <a:pt x="554" y="1468"/>
                    </a:lnTo>
                    <a:lnTo>
                      <a:pt x="553" y="1498"/>
                    </a:lnTo>
                    <a:lnTo>
                      <a:pt x="554" y="1530"/>
                    </a:lnTo>
                    <a:lnTo>
                      <a:pt x="555" y="1561"/>
                    </a:lnTo>
                    <a:lnTo>
                      <a:pt x="556" y="1594"/>
                    </a:lnTo>
                    <a:lnTo>
                      <a:pt x="558" y="1626"/>
                    </a:lnTo>
                    <a:lnTo>
                      <a:pt x="562" y="1659"/>
                    </a:lnTo>
                    <a:lnTo>
                      <a:pt x="566" y="1692"/>
                    </a:lnTo>
                    <a:lnTo>
                      <a:pt x="570" y="1726"/>
                    </a:lnTo>
                    <a:lnTo>
                      <a:pt x="576" y="1759"/>
                    </a:lnTo>
                    <a:lnTo>
                      <a:pt x="552" y="1763"/>
                    </a:lnTo>
                    <a:lnTo>
                      <a:pt x="547" y="1729"/>
                    </a:lnTo>
                    <a:lnTo>
                      <a:pt x="541" y="1694"/>
                    </a:lnTo>
                    <a:lnTo>
                      <a:pt x="538" y="1661"/>
                    </a:lnTo>
                    <a:lnTo>
                      <a:pt x="535" y="1627"/>
                    </a:lnTo>
                    <a:lnTo>
                      <a:pt x="531" y="1594"/>
                    </a:lnTo>
                    <a:lnTo>
                      <a:pt x="530" y="1561"/>
                    </a:lnTo>
                    <a:lnTo>
                      <a:pt x="529" y="1529"/>
                    </a:lnTo>
                    <a:lnTo>
                      <a:pt x="529" y="1497"/>
                    </a:lnTo>
                    <a:lnTo>
                      <a:pt x="529" y="1465"/>
                    </a:lnTo>
                    <a:lnTo>
                      <a:pt x="530" y="1434"/>
                    </a:lnTo>
                    <a:lnTo>
                      <a:pt x="532" y="1403"/>
                    </a:lnTo>
                    <a:lnTo>
                      <a:pt x="536" y="1372"/>
                    </a:lnTo>
                    <a:lnTo>
                      <a:pt x="539" y="1342"/>
                    </a:lnTo>
                    <a:lnTo>
                      <a:pt x="543" y="1312"/>
                    </a:lnTo>
                    <a:lnTo>
                      <a:pt x="549" y="1282"/>
                    </a:lnTo>
                    <a:lnTo>
                      <a:pt x="554" y="1253"/>
                    </a:lnTo>
                    <a:lnTo>
                      <a:pt x="561" y="1225"/>
                    </a:lnTo>
                    <a:lnTo>
                      <a:pt x="568" y="1195"/>
                    </a:lnTo>
                    <a:lnTo>
                      <a:pt x="576" y="1167"/>
                    </a:lnTo>
                    <a:lnTo>
                      <a:pt x="584" y="1139"/>
                    </a:lnTo>
                    <a:lnTo>
                      <a:pt x="594" y="1112"/>
                    </a:lnTo>
                    <a:lnTo>
                      <a:pt x="605" y="1085"/>
                    </a:lnTo>
                    <a:lnTo>
                      <a:pt x="616" y="1058"/>
                    </a:lnTo>
                    <a:lnTo>
                      <a:pt x="628" y="1031"/>
                    </a:lnTo>
                    <a:lnTo>
                      <a:pt x="640" y="1005"/>
                    </a:lnTo>
                    <a:lnTo>
                      <a:pt x="653" y="979"/>
                    </a:lnTo>
                    <a:lnTo>
                      <a:pt x="667" y="955"/>
                    </a:lnTo>
                    <a:lnTo>
                      <a:pt x="683" y="930"/>
                    </a:lnTo>
                    <a:lnTo>
                      <a:pt x="698" y="905"/>
                    </a:lnTo>
                    <a:lnTo>
                      <a:pt x="714" y="881"/>
                    </a:lnTo>
                    <a:lnTo>
                      <a:pt x="731" y="857"/>
                    </a:lnTo>
                    <a:lnTo>
                      <a:pt x="750" y="834"/>
                    </a:lnTo>
                    <a:lnTo>
                      <a:pt x="768" y="849"/>
                    </a:lnTo>
                    <a:close/>
                    <a:moveTo>
                      <a:pt x="576" y="1759"/>
                    </a:moveTo>
                    <a:lnTo>
                      <a:pt x="576" y="1762"/>
                    </a:lnTo>
                    <a:lnTo>
                      <a:pt x="576" y="1765"/>
                    </a:lnTo>
                    <a:lnTo>
                      <a:pt x="575" y="1767"/>
                    </a:lnTo>
                    <a:lnTo>
                      <a:pt x="574" y="1769"/>
                    </a:lnTo>
                    <a:lnTo>
                      <a:pt x="571" y="1771"/>
                    </a:lnTo>
                    <a:lnTo>
                      <a:pt x="569" y="1772"/>
                    </a:lnTo>
                    <a:lnTo>
                      <a:pt x="566" y="1773"/>
                    </a:lnTo>
                    <a:lnTo>
                      <a:pt x="564" y="1773"/>
                    </a:lnTo>
                    <a:lnTo>
                      <a:pt x="564" y="1761"/>
                    </a:lnTo>
                    <a:lnTo>
                      <a:pt x="576" y="1759"/>
                    </a:lnTo>
                    <a:close/>
                    <a:moveTo>
                      <a:pt x="564" y="1773"/>
                    </a:moveTo>
                    <a:lnTo>
                      <a:pt x="549" y="1773"/>
                    </a:lnTo>
                    <a:lnTo>
                      <a:pt x="535" y="1772"/>
                    </a:lnTo>
                    <a:lnTo>
                      <a:pt x="521" y="1771"/>
                    </a:lnTo>
                    <a:lnTo>
                      <a:pt x="507" y="1769"/>
                    </a:lnTo>
                    <a:lnTo>
                      <a:pt x="509" y="1745"/>
                    </a:lnTo>
                    <a:lnTo>
                      <a:pt x="523" y="1746"/>
                    </a:lnTo>
                    <a:lnTo>
                      <a:pt x="537" y="1747"/>
                    </a:lnTo>
                    <a:lnTo>
                      <a:pt x="551" y="1748"/>
                    </a:lnTo>
                    <a:lnTo>
                      <a:pt x="564" y="1749"/>
                    </a:lnTo>
                    <a:lnTo>
                      <a:pt x="564" y="1773"/>
                    </a:lnTo>
                    <a:close/>
                    <a:moveTo>
                      <a:pt x="507" y="1769"/>
                    </a:moveTo>
                    <a:lnTo>
                      <a:pt x="487" y="1767"/>
                    </a:lnTo>
                    <a:lnTo>
                      <a:pt x="468" y="1763"/>
                    </a:lnTo>
                    <a:lnTo>
                      <a:pt x="448" y="1759"/>
                    </a:lnTo>
                    <a:lnTo>
                      <a:pt x="431" y="1755"/>
                    </a:lnTo>
                    <a:lnTo>
                      <a:pt x="414" y="1749"/>
                    </a:lnTo>
                    <a:lnTo>
                      <a:pt x="396" y="1743"/>
                    </a:lnTo>
                    <a:lnTo>
                      <a:pt x="380" y="1736"/>
                    </a:lnTo>
                    <a:lnTo>
                      <a:pt x="365" y="1729"/>
                    </a:lnTo>
                    <a:lnTo>
                      <a:pt x="350" y="1720"/>
                    </a:lnTo>
                    <a:lnTo>
                      <a:pt x="336" y="1712"/>
                    </a:lnTo>
                    <a:lnTo>
                      <a:pt x="323" y="1703"/>
                    </a:lnTo>
                    <a:lnTo>
                      <a:pt x="310" y="1692"/>
                    </a:lnTo>
                    <a:lnTo>
                      <a:pt x="298" y="1682"/>
                    </a:lnTo>
                    <a:lnTo>
                      <a:pt x="286" y="1671"/>
                    </a:lnTo>
                    <a:lnTo>
                      <a:pt x="275" y="1659"/>
                    </a:lnTo>
                    <a:lnTo>
                      <a:pt x="266" y="1646"/>
                    </a:lnTo>
                    <a:lnTo>
                      <a:pt x="285" y="1631"/>
                    </a:lnTo>
                    <a:lnTo>
                      <a:pt x="294" y="1642"/>
                    </a:lnTo>
                    <a:lnTo>
                      <a:pt x="305" y="1653"/>
                    </a:lnTo>
                    <a:lnTo>
                      <a:pt x="315" y="1664"/>
                    </a:lnTo>
                    <a:lnTo>
                      <a:pt x="326" y="1674"/>
                    </a:lnTo>
                    <a:lnTo>
                      <a:pt x="338" y="1684"/>
                    </a:lnTo>
                    <a:lnTo>
                      <a:pt x="351" y="1692"/>
                    </a:lnTo>
                    <a:lnTo>
                      <a:pt x="364" y="1700"/>
                    </a:lnTo>
                    <a:lnTo>
                      <a:pt x="377" y="1707"/>
                    </a:lnTo>
                    <a:lnTo>
                      <a:pt x="392" y="1715"/>
                    </a:lnTo>
                    <a:lnTo>
                      <a:pt x="406" y="1720"/>
                    </a:lnTo>
                    <a:lnTo>
                      <a:pt x="422" y="1727"/>
                    </a:lnTo>
                    <a:lnTo>
                      <a:pt x="439" y="1731"/>
                    </a:lnTo>
                    <a:lnTo>
                      <a:pt x="455" y="1735"/>
                    </a:lnTo>
                    <a:lnTo>
                      <a:pt x="473" y="1740"/>
                    </a:lnTo>
                    <a:lnTo>
                      <a:pt x="490" y="1743"/>
                    </a:lnTo>
                    <a:lnTo>
                      <a:pt x="509" y="1745"/>
                    </a:lnTo>
                    <a:lnTo>
                      <a:pt x="507" y="1769"/>
                    </a:lnTo>
                    <a:close/>
                    <a:moveTo>
                      <a:pt x="266" y="1646"/>
                    </a:moveTo>
                    <a:lnTo>
                      <a:pt x="256" y="1633"/>
                    </a:lnTo>
                    <a:lnTo>
                      <a:pt x="247" y="1619"/>
                    </a:lnTo>
                    <a:lnTo>
                      <a:pt x="239" y="1605"/>
                    </a:lnTo>
                    <a:lnTo>
                      <a:pt x="231" y="1590"/>
                    </a:lnTo>
                    <a:lnTo>
                      <a:pt x="225" y="1573"/>
                    </a:lnTo>
                    <a:lnTo>
                      <a:pt x="218" y="1557"/>
                    </a:lnTo>
                    <a:lnTo>
                      <a:pt x="213" y="1540"/>
                    </a:lnTo>
                    <a:lnTo>
                      <a:pt x="207" y="1522"/>
                    </a:lnTo>
                    <a:lnTo>
                      <a:pt x="203" y="1503"/>
                    </a:lnTo>
                    <a:lnTo>
                      <a:pt x="200" y="1485"/>
                    </a:lnTo>
                    <a:lnTo>
                      <a:pt x="197" y="1465"/>
                    </a:lnTo>
                    <a:lnTo>
                      <a:pt x="194" y="1445"/>
                    </a:lnTo>
                    <a:lnTo>
                      <a:pt x="193" y="1424"/>
                    </a:lnTo>
                    <a:lnTo>
                      <a:pt x="192" y="1403"/>
                    </a:lnTo>
                    <a:lnTo>
                      <a:pt x="191" y="1380"/>
                    </a:lnTo>
                    <a:lnTo>
                      <a:pt x="192" y="1357"/>
                    </a:lnTo>
                    <a:lnTo>
                      <a:pt x="216" y="1357"/>
                    </a:lnTo>
                    <a:lnTo>
                      <a:pt x="216" y="1380"/>
                    </a:lnTo>
                    <a:lnTo>
                      <a:pt x="216" y="1401"/>
                    </a:lnTo>
                    <a:lnTo>
                      <a:pt x="217" y="1421"/>
                    </a:lnTo>
                    <a:lnTo>
                      <a:pt x="219" y="1441"/>
                    </a:lnTo>
                    <a:lnTo>
                      <a:pt x="221" y="1460"/>
                    </a:lnTo>
                    <a:lnTo>
                      <a:pt x="224" y="1479"/>
                    </a:lnTo>
                    <a:lnTo>
                      <a:pt x="227" y="1497"/>
                    </a:lnTo>
                    <a:lnTo>
                      <a:pt x="231" y="1514"/>
                    </a:lnTo>
                    <a:lnTo>
                      <a:pt x="235" y="1531"/>
                    </a:lnTo>
                    <a:lnTo>
                      <a:pt x="241" y="1547"/>
                    </a:lnTo>
                    <a:lnTo>
                      <a:pt x="246" y="1563"/>
                    </a:lnTo>
                    <a:lnTo>
                      <a:pt x="253" y="1578"/>
                    </a:lnTo>
                    <a:lnTo>
                      <a:pt x="260" y="1592"/>
                    </a:lnTo>
                    <a:lnTo>
                      <a:pt x="268" y="1606"/>
                    </a:lnTo>
                    <a:lnTo>
                      <a:pt x="276" y="1619"/>
                    </a:lnTo>
                    <a:lnTo>
                      <a:pt x="285" y="1631"/>
                    </a:lnTo>
                    <a:lnTo>
                      <a:pt x="266" y="1646"/>
                    </a:lnTo>
                    <a:close/>
                    <a:moveTo>
                      <a:pt x="192" y="1357"/>
                    </a:moveTo>
                    <a:lnTo>
                      <a:pt x="193" y="1336"/>
                    </a:lnTo>
                    <a:lnTo>
                      <a:pt x="194" y="1313"/>
                    </a:lnTo>
                    <a:lnTo>
                      <a:pt x="197" y="1290"/>
                    </a:lnTo>
                    <a:lnTo>
                      <a:pt x="199" y="1268"/>
                    </a:lnTo>
                    <a:lnTo>
                      <a:pt x="222" y="1271"/>
                    </a:lnTo>
                    <a:lnTo>
                      <a:pt x="220" y="1294"/>
                    </a:lnTo>
                    <a:lnTo>
                      <a:pt x="218" y="1315"/>
                    </a:lnTo>
                    <a:lnTo>
                      <a:pt x="217" y="1337"/>
                    </a:lnTo>
                    <a:lnTo>
                      <a:pt x="216" y="1357"/>
                    </a:lnTo>
                    <a:lnTo>
                      <a:pt x="192" y="1357"/>
                    </a:lnTo>
                    <a:close/>
                    <a:moveTo>
                      <a:pt x="216" y="1258"/>
                    </a:moveTo>
                    <a:lnTo>
                      <a:pt x="218" y="1260"/>
                    </a:lnTo>
                    <a:lnTo>
                      <a:pt x="221" y="1263"/>
                    </a:lnTo>
                    <a:lnTo>
                      <a:pt x="222" y="1267"/>
                    </a:lnTo>
                    <a:lnTo>
                      <a:pt x="222" y="1271"/>
                    </a:lnTo>
                    <a:lnTo>
                      <a:pt x="211" y="1269"/>
                    </a:lnTo>
                    <a:lnTo>
                      <a:pt x="216" y="1258"/>
                    </a:lnTo>
                    <a:close/>
                    <a:moveTo>
                      <a:pt x="206" y="1281"/>
                    </a:moveTo>
                    <a:lnTo>
                      <a:pt x="205" y="1281"/>
                    </a:lnTo>
                    <a:lnTo>
                      <a:pt x="205" y="1280"/>
                    </a:lnTo>
                    <a:lnTo>
                      <a:pt x="216" y="1258"/>
                    </a:lnTo>
                    <a:lnTo>
                      <a:pt x="206" y="1281"/>
                    </a:lnTo>
                    <a:close/>
                    <a:moveTo>
                      <a:pt x="215" y="1258"/>
                    </a:moveTo>
                    <a:lnTo>
                      <a:pt x="216" y="1258"/>
                    </a:lnTo>
                    <a:lnTo>
                      <a:pt x="211" y="1269"/>
                    </a:lnTo>
                    <a:lnTo>
                      <a:pt x="215" y="1258"/>
                    </a:lnTo>
                    <a:close/>
                    <a:moveTo>
                      <a:pt x="206" y="1281"/>
                    </a:moveTo>
                    <a:lnTo>
                      <a:pt x="186" y="1271"/>
                    </a:lnTo>
                    <a:lnTo>
                      <a:pt x="167" y="1262"/>
                    </a:lnTo>
                    <a:lnTo>
                      <a:pt x="150" y="1253"/>
                    </a:lnTo>
                    <a:lnTo>
                      <a:pt x="134" y="1243"/>
                    </a:lnTo>
                    <a:lnTo>
                      <a:pt x="147" y="1222"/>
                    </a:lnTo>
                    <a:lnTo>
                      <a:pt x="163" y="1232"/>
                    </a:lnTo>
                    <a:lnTo>
                      <a:pt x="180" y="1241"/>
                    </a:lnTo>
                    <a:lnTo>
                      <a:pt x="198" y="1249"/>
                    </a:lnTo>
                    <a:lnTo>
                      <a:pt x="215" y="1258"/>
                    </a:lnTo>
                    <a:lnTo>
                      <a:pt x="206" y="1281"/>
                    </a:lnTo>
                    <a:close/>
                    <a:moveTo>
                      <a:pt x="134" y="1243"/>
                    </a:moveTo>
                    <a:lnTo>
                      <a:pt x="119" y="1233"/>
                    </a:lnTo>
                    <a:lnTo>
                      <a:pt x="104" y="1222"/>
                    </a:lnTo>
                    <a:lnTo>
                      <a:pt x="90" y="1210"/>
                    </a:lnTo>
                    <a:lnTo>
                      <a:pt x="78" y="1199"/>
                    </a:lnTo>
                    <a:lnTo>
                      <a:pt x="94" y="1181"/>
                    </a:lnTo>
                    <a:lnTo>
                      <a:pt x="106" y="1192"/>
                    </a:lnTo>
                    <a:lnTo>
                      <a:pt x="119" y="1203"/>
                    </a:lnTo>
                    <a:lnTo>
                      <a:pt x="133" y="1213"/>
                    </a:lnTo>
                    <a:lnTo>
                      <a:pt x="147" y="1222"/>
                    </a:lnTo>
                    <a:lnTo>
                      <a:pt x="134" y="1243"/>
                    </a:lnTo>
                    <a:close/>
                    <a:moveTo>
                      <a:pt x="78" y="1199"/>
                    </a:moveTo>
                    <a:lnTo>
                      <a:pt x="63" y="1183"/>
                    </a:lnTo>
                    <a:lnTo>
                      <a:pt x="49" y="1167"/>
                    </a:lnTo>
                    <a:lnTo>
                      <a:pt x="37" y="1150"/>
                    </a:lnTo>
                    <a:lnTo>
                      <a:pt x="27" y="1132"/>
                    </a:lnTo>
                    <a:lnTo>
                      <a:pt x="18" y="1113"/>
                    </a:lnTo>
                    <a:lnTo>
                      <a:pt x="12" y="1095"/>
                    </a:lnTo>
                    <a:lnTo>
                      <a:pt x="6" y="1075"/>
                    </a:lnTo>
                    <a:lnTo>
                      <a:pt x="2" y="1055"/>
                    </a:lnTo>
                    <a:lnTo>
                      <a:pt x="1" y="1034"/>
                    </a:lnTo>
                    <a:lnTo>
                      <a:pt x="0" y="1013"/>
                    </a:lnTo>
                    <a:lnTo>
                      <a:pt x="2" y="990"/>
                    </a:lnTo>
                    <a:lnTo>
                      <a:pt x="4" y="967"/>
                    </a:lnTo>
                    <a:lnTo>
                      <a:pt x="9" y="944"/>
                    </a:lnTo>
                    <a:lnTo>
                      <a:pt x="15" y="920"/>
                    </a:lnTo>
                    <a:lnTo>
                      <a:pt x="23" y="895"/>
                    </a:lnTo>
                    <a:lnTo>
                      <a:pt x="32" y="870"/>
                    </a:lnTo>
                    <a:lnTo>
                      <a:pt x="55" y="879"/>
                    </a:lnTo>
                    <a:lnTo>
                      <a:pt x="46" y="903"/>
                    </a:lnTo>
                    <a:lnTo>
                      <a:pt x="39" y="925"/>
                    </a:lnTo>
                    <a:lnTo>
                      <a:pt x="33" y="947"/>
                    </a:lnTo>
                    <a:lnTo>
                      <a:pt x="29" y="970"/>
                    </a:lnTo>
                    <a:lnTo>
                      <a:pt x="26" y="990"/>
                    </a:lnTo>
                    <a:lnTo>
                      <a:pt x="25" y="1011"/>
                    </a:lnTo>
                    <a:lnTo>
                      <a:pt x="25" y="1030"/>
                    </a:lnTo>
                    <a:lnTo>
                      <a:pt x="27" y="1050"/>
                    </a:lnTo>
                    <a:lnTo>
                      <a:pt x="30" y="1068"/>
                    </a:lnTo>
                    <a:lnTo>
                      <a:pt x="35" y="1086"/>
                    </a:lnTo>
                    <a:lnTo>
                      <a:pt x="41" y="1104"/>
                    </a:lnTo>
                    <a:lnTo>
                      <a:pt x="49" y="1121"/>
                    </a:lnTo>
                    <a:lnTo>
                      <a:pt x="58" y="1137"/>
                    </a:lnTo>
                    <a:lnTo>
                      <a:pt x="68" y="1152"/>
                    </a:lnTo>
                    <a:lnTo>
                      <a:pt x="81" y="1167"/>
                    </a:lnTo>
                    <a:lnTo>
                      <a:pt x="94" y="1181"/>
                    </a:lnTo>
                    <a:lnTo>
                      <a:pt x="78" y="1199"/>
                    </a:lnTo>
                    <a:close/>
                    <a:moveTo>
                      <a:pt x="32" y="870"/>
                    </a:moveTo>
                    <a:lnTo>
                      <a:pt x="35" y="867"/>
                    </a:lnTo>
                    <a:lnTo>
                      <a:pt x="37" y="865"/>
                    </a:lnTo>
                    <a:lnTo>
                      <a:pt x="39" y="864"/>
                    </a:lnTo>
                    <a:lnTo>
                      <a:pt x="41" y="863"/>
                    </a:lnTo>
                    <a:lnTo>
                      <a:pt x="44" y="863"/>
                    </a:lnTo>
                    <a:lnTo>
                      <a:pt x="48" y="863"/>
                    </a:lnTo>
                    <a:lnTo>
                      <a:pt x="50" y="864"/>
                    </a:lnTo>
                    <a:lnTo>
                      <a:pt x="53" y="866"/>
                    </a:lnTo>
                    <a:lnTo>
                      <a:pt x="44" y="875"/>
                    </a:lnTo>
                    <a:lnTo>
                      <a:pt x="32" y="870"/>
                    </a:lnTo>
                    <a:close/>
                    <a:moveTo>
                      <a:pt x="53" y="866"/>
                    </a:moveTo>
                    <a:lnTo>
                      <a:pt x="52" y="865"/>
                    </a:lnTo>
                    <a:lnTo>
                      <a:pt x="51" y="865"/>
                    </a:lnTo>
                    <a:lnTo>
                      <a:pt x="37" y="884"/>
                    </a:lnTo>
                    <a:lnTo>
                      <a:pt x="36" y="883"/>
                    </a:lnTo>
                    <a:lnTo>
                      <a:pt x="53" y="866"/>
                    </a:lnTo>
                    <a:close/>
                    <a:moveTo>
                      <a:pt x="51" y="865"/>
                    </a:moveTo>
                    <a:lnTo>
                      <a:pt x="51" y="865"/>
                    </a:lnTo>
                    <a:lnTo>
                      <a:pt x="52" y="865"/>
                    </a:lnTo>
                    <a:lnTo>
                      <a:pt x="44" y="875"/>
                    </a:lnTo>
                    <a:lnTo>
                      <a:pt x="51" y="865"/>
                    </a:lnTo>
                    <a:close/>
                    <a:moveTo>
                      <a:pt x="52" y="865"/>
                    </a:moveTo>
                    <a:lnTo>
                      <a:pt x="63" y="874"/>
                    </a:lnTo>
                    <a:lnTo>
                      <a:pt x="75" y="881"/>
                    </a:lnTo>
                    <a:lnTo>
                      <a:pt x="86" y="888"/>
                    </a:lnTo>
                    <a:lnTo>
                      <a:pt x="98" y="892"/>
                    </a:lnTo>
                    <a:lnTo>
                      <a:pt x="90" y="916"/>
                    </a:lnTo>
                    <a:lnTo>
                      <a:pt x="76" y="909"/>
                    </a:lnTo>
                    <a:lnTo>
                      <a:pt x="63" y="903"/>
                    </a:lnTo>
                    <a:lnTo>
                      <a:pt x="49" y="894"/>
                    </a:lnTo>
                    <a:lnTo>
                      <a:pt x="37" y="884"/>
                    </a:lnTo>
                    <a:lnTo>
                      <a:pt x="52" y="865"/>
                    </a:lnTo>
                    <a:close/>
                    <a:moveTo>
                      <a:pt x="98" y="892"/>
                    </a:moveTo>
                    <a:lnTo>
                      <a:pt x="111" y="896"/>
                    </a:lnTo>
                    <a:lnTo>
                      <a:pt x="124" y="899"/>
                    </a:lnTo>
                    <a:lnTo>
                      <a:pt x="137" y="902"/>
                    </a:lnTo>
                    <a:lnTo>
                      <a:pt x="150" y="903"/>
                    </a:lnTo>
                    <a:lnTo>
                      <a:pt x="150" y="926"/>
                    </a:lnTo>
                    <a:lnTo>
                      <a:pt x="134" y="925"/>
                    </a:lnTo>
                    <a:lnTo>
                      <a:pt x="119" y="923"/>
                    </a:lnTo>
                    <a:lnTo>
                      <a:pt x="104" y="920"/>
                    </a:lnTo>
                    <a:lnTo>
                      <a:pt x="90" y="916"/>
                    </a:lnTo>
                    <a:lnTo>
                      <a:pt x="98" y="892"/>
                    </a:lnTo>
                    <a:close/>
                    <a:moveTo>
                      <a:pt x="150" y="903"/>
                    </a:moveTo>
                    <a:lnTo>
                      <a:pt x="170" y="902"/>
                    </a:lnTo>
                    <a:lnTo>
                      <a:pt x="189" y="899"/>
                    </a:lnTo>
                    <a:lnTo>
                      <a:pt x="208" y="895"/>
                    </a:lnTo>
                    <a:lnTo>
                      <a:pt x="229" y="889"/>
                    </a:lnTo>
                    <a:lnTo>
                      <a:pt x="251" y="881"/>
                    </a:lnTo>
                    <a:lnTo>
                      <a:pt x="272" y="871"/>
                    </a:lnTo>
                    <a:lnTo>
                      <a:pt x="295" y="859"/>
                    </a:lnTo>
                    <a:lnTo>
                      <a:pt x="318" y="845"/>
                    </a:lnTo>
                    <a:lnTo>
                      <a:pt x="342" y="830"/>
                    </a:lnTo>
                    <a:lnTo>
                      <a:pt x="366" y="813"/>
                    </a:lnTo>
                    <a:lnTo>
                      <a:pt x="391" y="794"/>
                    </a:lnTo>
                    <a:lnTo>
                      <a:pt x="417" y="773"/>
                    </a:lnTo>
                    <a:lnTo>
                      <a:pt x="443" y="750"/>
                    </a:lnTo>
                    <a:lnTo>
                      <a:pt x="470" y="726"/>
                    </a:lnTo>
                    <a:lnTo>
                      <a:pt x="498" y="699"/>
                    </a:lnTo>
                    <a:lnTo>
                      <a:pt x="526" y="670"/>
                    </a:lnTo>
                    <a:lnTo>
                      <a:pt x="543" y="687"/>
                    </a:lnTo>
                    <a:lnTo>
                      <a:pt x="514" y="717"/>
                    </a:lnTo>
                    <a:lnTo>
                      <a:pt x="486" y="744"/>
                    </a:lnTo>
                    <a:lnTo>
                      <a:pt x="458" y="770"/>
                    </a:lnTo>
                    <a:lnTo>
                      <a:pt x="431" y="794"/>
                    </a:lnTo>
                    <a:lnTo>
                      <a:pt x="404" y="815"/>
                    </a:lnTo>
                    <a:lnTo>
                      <a:pt x="378" y="835"/>
                    </a:lnTo>
                    <a:lnTo>
                      <a:pt x="352" y="853"/>
                    </a:lnTo>
                    <a:lnTo>
                      <a:pt x="327" y="868"/>
                    </a:lnTo>
                    <a:lnTo>
                      <a:pt x="303" y="882"/>
                    </a:lnTo>
                    <a:lnTo>
                      <a:pt x="280" y="895"/>
                    </a:lnTo>
                    <a:lnTo>
                      <a:pt x="256" y="905"/>
                    </a:lnTo>
                    <a:lnTo>
                      <a:pt x="234" y="913"/>
                    </a:lnTo>
                    <a:lnTo>
                      <a:pt x="212" y="919"/>
                    </a:lnTo>
                    <a:lnTo>
                      <a:pt x="191" y="923"/>
                    </a:lnTo>
                    <a:lnTo>
                      <a:pt x="171" y="926"/>
                    </a:lnTo>
                    <a:lnTo>
                      <a:pt x="150" y="926"/>
                    </a:lnTo>
                    <a:lnTo>
                      <a:pt x="150" y="903"/>
                    </a:lnTo>
                    <a:close/>
                    <a:moveTo>
                      <a:pt x="526" y="670"/>
                    </a:moveTo>
                    <a:lnTo>
                      <a:pt x="528" y="668"/>
                    </a:lnTo>
                    <a:lnTo>
                      <a:pt x="530" y="667"/>
                    </a:lnTo>
                    <a:lnTo>
                      <a:pt x="535" y="678"/>
                    </a:lnTo>
                    <a:lnTo>
                      <a:pt x="526" y="670"/>
                    </a:lnTo>
                    <a:close/>
                    <a:moveTo>
                      <a:pt x="530" y="667"/>
                    </a:moveTo>
                    <a:lnTo>
                      <a:pt x="561" y="655"/>
                    </a:lnTo>
                    <a:lnTo>
                      <a:pt x="589" y="643"/>
                    </a:lnTo>
                    <a:lnTo>
                      <a:pt x="617" y="632"/>
                    </a:lnTo>
                    <a:lnTo>
                      <a:pt x="644" y="619"/>
                    </a:lnTo>
                    <a:lnTo>
                      <a:pt x="670" y="605"/>
                    </a:lnTo>
                    <a:lnTo>
                      <a:pt x="694" y="591"/>
                    </a:lnTo>
                    <a:lnTo>
                      <a:pt x="718" y="577"/>
                    </a:lnTo>
                    <a:lnTo>
                      <a:pt x="742" y="560"/>
                    </a:lnTo>
                    <a:lnTo>
                      <a:pt x="764" y="544"/>
                    </a:lnTo>
                    <a:lnTo>
                      <a:pt x="785" y="528"/>
                    </a:lnTo>
                    <a:lnTo>
                      <a:pt x="806" y="511"/>
                    </a:lnTo>
                    <a:lnTo>
                      <a:pt x="825" y="493"/>
                    </a:lnTo>
                    <a:lnTo>
                      <a:pt x="844" y="475"/>
                    </a:lnTo>
                    <a:lnTo>
                      <a:pt x="861" y="456"/>
                    </a:lnTo>
                    <a:lnTo>
                      <a:pt x="878" y="436"/>
                    </a:lnTo>
                    <a:lnTo>
                      <a:pt x="894" y="416"/>
                    </a:lnTo>
                    <a:lnTo>
                      <a:pt x="914" y="431"/>
                    </a:lnTo>
                    <a:lnTo>
                      <a:pt x="898" y="451"/>
                    </a:lnTo>
                    <a:lnTo>
                      <a:pt x="880" y="472"/>
                    </a:lnTo>
                    <a:lnTo>
                      <a:pt x="862" y="491"/>
                    </a:lnTo>
                    <a:lnTo>
                      <a:pt x="842" y="511"/>
                    </a:lnTo>
                    <a:lnTo>
                      <a:pt x="822" y="529"/>
                    </a:lnTo>
                    <a:lnTo>
                      <a:pt x="801" y="546"/>
                    </a:lnTo>
                    <a:lnTo>
                      <a:pt x="779" y="564"/>
                    </a:lnTo>
                    <a:lnTo>
                      <a:pt x="756" y="581"/>
                    </a:lnTo>
                    <a:lnTo>
                      <a:pt x="732" y="596"/>
                    </a:lnTo>
                    <a:lnTo>
                      <a:pt x="707" y="611"/>
                    </a:lnTo>
                    <a:lnTo>
                      <a:pt x="682" y="626"/>
                    </a:lnTo>
                    <a:lnTo>
                      <a:pt x="656" y="640"/>
                    </a:lnTo>
                    <a:lnTo>
                      <a:pt x="628" y="653"/>
                    </a:lnTo>
                    <a:lnTo>
                      <a:pt x="598" y="666"/>
                    </a:lnTo>
                    <a:lnTo>
                      <a:pt x="569" y="678"/>
                    </a:lnTo>
                    <a:lnTo>
                      <a:pt x="539" y="690"/>
                    </a:lnTo>
                    <a:lnTo>
                      <a:pt x="530" y="667"/>
                    </a:lnTo>
                    <a:close/>
                    <a:moveTo>
                      <a:pt x="894" y="416"/>
                    </a:moveTo>
                    <a:lnTo>
                      <a:pt x="908" y="395"/>
                    </a:lnTo>
                    <a:lnTo>
                      <a:pt x="922" y="373"/>
                    </a:lnTo>
                    <a:lnTo>
                      <a:pt x="936" y="352"/>
                    </a:lnTo>
                    <a:lnTo>
                      <a:pt x="948" y="329"/>
                    </a:lnTo>
                    <a:lnTo>
                      <a:pt x="959" y="305"/>
                    </a:lnTo>
                    <a:lnTo>
                      <a:pt x="970" y="282"/>
                    </a:lnTo>
                    <a:lnTo>
                      <a:pt x="980" y="257"/>
                    </a:lnTo>
                    <a:lnTo>
                      <a:pt x="987" y="232"/>
                    </a:lnTo>
                    <a:lnTo>
                      <a:pt x="995" y="206"/>
                    </a:lnTo>
                    <a:lnTo>
                      <a:pt x="1002" y="180"/>
                    </a:lnTo>
                    <a:lnTo>
                      <a:pt x="1008" y="153"/>
                    </a:lnTo>
                    <a:lnTo>
                      <a:pt x="1013" y="125"/>
                    </a:lnTo>
                    <a:lnTo>
                      <a:pt x="1016" y="97"/>
                    </a:lnTo>
                    <a:lnTo>
                      <a:pt x="1020" y="68"/>
                    </a:lnTo>
                    <a:lnTo>
                      <a:pt x="1022" y="39"/>
                    </a:lnTo>
                    <a:lnTo>
                      <a:pt x="1023" y="8"/>
                    </a:lnTo>
                    <a:lnTo>
                      <a:pt x="1048" y="10"/>
                    </a:lnTo>
                    <a:lnTo>
                      <a:pt x="1047" y="40"/>
                    </a:lnTo>
                    <a:lnTo>
                      <a:pt x="1043" y="71"/>
                    </a:lnTo>
                    <a:lnTo>
                      <a:pt x="1041" y="100"/>
                    </a:lnTo>
                    <a:lnTo>
                      <a:pt x="1037" y="129"/>
                    </a:lnTo>
                    <a:lnTo>
                      <a:pt x="1031" y="159"/>
                    </a:lnTo>
                    <a:lnTo>
                      <a:pt x="1025" y="187"/>
                    </a:lnTo>
                    <a:lnTo>
                      <a:pt x="1018" y="214"/>
                    </a:lnTo>
                    <a:lnTo>
                      <a:pt x="1011" y="241"/>
                    </a:lnTo>
                    <a:lnTo>
                      <a:pt x="1002" y="267"/>
                    </a:lnTo>
                    <a:lnTo>
                      <a:pt x="991" y="291"/>
                    </a:lnTo>
                    <a:lnTo>
                      <a:pt x="982" y="316"/>
                    </a:lnTo>
                    <a:lnTo>
                      <a:pt x="970" y="340"/>
                    </a:lnTo>
                    <a:lnTo>
                      <a:pt x="957" y="364"/>
                    </a:lnTo>
                    <a:lnTo>
                      <a:pt x="943" y="386"/>
                    </a:lnTo>
                    <a:lnTo>
                      <a:pt x="929" y="409"/>
                    </a:lnTo>
                    <a:lnTo>
                      <a:pt x="914" y="431"/>
                    </a:lnTo>
                    <a:lnTo>
                      <a:pt x="894" y="416"/>
                    </a:lnTo>
                    <a:close/>
                    <a:moveTo>
                      <a:pt x="1023" y="8"/>
                    </a:moveTo>
                    <a:lnTo>
                      <a:pt x="1024" y="4"/>
                    </a:lnTo>
                    <a:lnTo>
                      <a:pt x="1027" y="2"/>
                    </a:lnTo>
                    <a:lnTo>
                      <a:pt x="1030" y="0"/>
                    </a:lnTo>
                    <a:lnTo>
                      <a:pt x="1036" y="0"/>
                    </a:lnTo>
                    <a:lnTo>
                      <a:pt x="1040" y="0"/>
                    </a:lnTo>
                    <a:lnTo>
                      <a:pt x="1043" y="2"/>
                    </a:lnTo>
                    <a:lnTo>
                      <a:pt x="1047" y="5"/>
                    </a:lnTo>
                    <a:lnTo>
                      <a:pt x="1048" y="8"/>
                    </a:lnTo>
                    <a:lnTo>
                      <a:pt x="1035" y="8"/>
                    </a:lnTo>
                    <a:lnTo>
                      <a:pt x="1023" y="8"/>
                    </a:lnTo>
                    <a:close/>
                    <a:moveTo>
                      <a:pt x="1048" y="8"/>
                    </a:moveTo>
                    <a:lnTo>
                      <a:pt x="1052" y="585"/>
                    </a:lnTo>
                    <a:lnTo>
                      <a:pt x="1028" y="585"/>
                    </a:lnTo>
                    <a:lnTo>
                      <a:pt x="1023" y="8"/>
                    </a:lnTo>
                    <a:lnTo>
                      <a:pt x="1048" y="8"/>
                    </a:lnTo>
                    <a:close/>
                    <a:moveTo>
                      <a:pt x="1052" y="585"/>
                    </a:moveTo>
                    <a:lnTo>
                      <a:pt x="1051" y="591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52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5" name="Freeform 876"/>
              <p:cNvSpPr>
                <a:spLocks/>
              </p:cNvSpPr>
              <p:nvPr/>
            </p:nvSpPr>
            <p:spPr bwMode="auto">
              <a:xfrm>
                <a:off x="2703" y="2257"/>
                <a:ext cx="105" cy="335"/>
              </a:xfrm>
              <a:custGeom>
                <a:avLst/>
                <a:gdLst>
                  <a:gd name="T0" fmla="*/ 20 w 510"/>
                  <a:gd name="T1" fmla="*/ 65 h 1658"/>
                  <a:gd name="T2" fmla="*/ 19 w 510"/>
                  <a:gd name="T3" fmla="*/ 62 h 1658"/>
                  <a:gd name="T4" fmla="*/ 18 w 510"/>
                  <a:gd name="T5" fmla="*/ 59 h 1658"/>
                  <a:gd name="T6" fmla="*/ 17 w 510"/>
                  <a:gd name="T7" fmla="*/ 56 h 1658"/>
                  <a:gd name="T8" fmla="*/ 16 w 510"/>
                  <a:gd name="T9" fmla="*/ 53 h 1658"/>
                  <a:gd name="T10" fmla="*/ 16 w 510"/>
                  <a:gd name="T11" fmla="*/ 50 h 1658"/>
                  <a:gd name="T12" fmla="*/ 16 w 510"/>
                  <a:gd name="T13" fmla="*/ 47 h 1658"/>
                  <a:gd name="T14" fmla="*/ 16 w 510"/>
                  <a:gd name="T15" fmla="*/ 44 h 1658"/>
                  <a:gd name="T16" fmla="*/ 16 w 510"/>
                  <a:gd name="T17" fmla="*/ 40 h 1658"/>
                  <a:gd name="T18" fmla="*/ 16 w 510"/>
                  <a:gd name="T19" fmla="*/ 37 h 1658"/>
                  <a:gd name="T20" fmla="*/ 16 w 510"/>
                  <a:gd name="T21" fmla="*/ 33 h 1658"/>
                  <a:gd name="T22" fmla="*/ 17 w 510"/>
                  <a:gd name="T23" fmla="*/ 30 h 1658"/>
                  <a:gd name="T24" fmla="*/ 17 w 510"/>
                  <a:gd name="T25" fmla="*/ 26 h 1658"/>
                  <a:gd name="T26" fmla="*/ 18 w 510"/>
                  <a:gd name="T27" fmla="*/ 23 h 1658"/>
                  <a:gd name="T28" fmla="*/ 19 w 510"/>
                  <a:gd name="T29" fmla="*/ 19 h 1658"/>
                  <a:gd name="T30" fmla="*/ 20 w 510"/>
                  <a:gd name="T31" fmla="*/ 15 h 1658"/>
                  <a:gd name="T32" fmla="*/ 20 w 510"/>
                  <a:gd name="T33" fmla="*/ 0 h 1658"/>
                  <a:gd name="T34" fmla="*/ 18 w 510"/>
                  <a:gd name="T35" fmla="*/ 2 h 1658"/>
                  <a:gd name="T36" fmla="*/ 15 w 510"/>
                  <a:gd name="T37" fmla="*/ 4 h 1658"/>
                  <a:gd name="T38" fmla="*/ 13 w 510"/>
                  <a:gd name="T39" fmla="*/ 6 h 1658"/>
                  <a:gd name="T40" fmla="*/ 10 w 510"/>
                  <a:gd name="T41" fmla="*/ 8 h 1658"/>
                  <a:gd name="T42" fmla="*/ 8 w 510"/>
                  <a:gd name="T43" fmla="*/ 11 h 1658"/>
                  <a:gd name="T44" fmla="*/ 7 w 510"/>
                  <a:gd name="T45" fmla="*/ 13 h 1658"/>
                  <a:gd name="T46" fmla="*/ 5 w 510"/>
                  <a:gd name="T47" fmla="*/ 16 h 1658"/>
                  <a:gd name="T48" fmla="*/ 4 w 510"/>
                  <a:gd name="T49" fmla="*/ 19 h 1658"/>
                  <a:gd name="T50" fmla="*/ 3 w 510"/>
                  <a:gd name="T51" fmla="*/ 22 h 1658"/>
                  <a:gd name="T52" fmla="*/ 2 w 510"/>
                  <a:gd name="T53" fmla="*/ 25 h 1658"/>
                  <a:gd name="T54" fmla="*/ 1 w 510"/>
                  <a:gd name="T55" fmla="*/ 29 h 1658"/>
                  <a:gd name="T56" fmla="*/ 0 w 510"/>
                  <a:gd name="T57" fmla="*/ 32 h 1658"/>
                  <a:gd name="T58" fmla="*/ 0 w 510"/>
                  <a:gd name="T59" fmla="*/ 36 h 1658"/>
                  <a:gd name="T60" fmla="*/ 0 w 510"/>
                  <a:gd name="T61" fmla="*/ 40 h 1658"/>
                  <a:gd name="T62" fmla="*/ 0 w 510"/>
                  <a:gd name="T63" fmla="*/ 44 h 1658"/>
                  <a:gd name="T64" fmla="*/ 0 w 510"/>
                  <a:gd name="T65" fmla="*/ 48 h 1658"/>
                  <a:gd name="T66" fmla="*/ 1 w 510"/>
                  <a:gd name="T67" fmla="*/ 50 h 1658"/>
                  <a:gd name="T68" fmla="*/ 2 w 510"/>
                  <a:gd name="T69" fmla="*/ 52 h 1658"/>
                  <a:gd name="T70" fmla="*/ 3 w 510"/>
                  <a:gd name="T71" fmla="*/ 55 h 1658"/>
                  <a:gd name="T72" fmla="*/ 4 w 510"/>
                  <a:gd name="T73" fmla="*/ 57 h 1658"/>
                  <a:gd name="T74" fmla="*/ 5 w 510"/>
                  <a:gd name="T75" fmla="*/ 58 h 1658"/>
                  <a:gd name="T76" fmla="*/ 6 w 510"/>
                  <a:gd name="T77" fmla="*/ 60 h 1658"/>
                  <a:gd name="T78" fmla="*/ 8 w 510"/>
                  <a:gd name="T79" fmla="*/ 61 h 1658"/>
                  <a:gd name="T80" fmla="*/ 9 w 510"/>
                  <a:gd name="T81" fmla="*/ 63 h 1658"/>
                  <a:gd name="T82" fmla="*/ 10 w 510"/>
                  <a:gd name="T83" fmla="*/ 64 h 1658"/>
                  <a:gd name="T84" fmla="*/ 11 w 510"/>
                  <a:gd name="T85" fmla="*/ 65 h 1658"/>
                  <a:gd name="T86" fmla="*/ 13 w 510"/>
                  <a:gd name="T87" fmla="*/ 65 h 1658"/>
                  <a:gd name="T88" fmla="*/ 14 w 510"/>
                  <a:gd name="T89" fmla="*/ 66 h 1658"/>
                  <a:gd name="T90" fmla="*/ 16 w 510"/>
                  <a:gd name="T91" fmla="*/ 66 h 1658"/>
                  <a:gd name="T92" fmla="*/ 17 w 510"/>
                  <a:gd name="T93" fmla="*/ 66 h 1658"/>
                  <a:gd name="T94" fmla="*/ 19 w 510"/>
                  <a:gd name="T95" fmla="*/ 66 h 1658"/>
                  <a:gd name="T96" fmla="*/ 20 w 510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0"/>
                  <a:gd name="T148" fmla="*/ 0 h 1658"/>
                  <a:gd name="T149" fmla="*/ 510 w 510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0" h="1658">
                    <a:moveTo>
                      <a:pt x="510" y="1654"/>
                    </a:moveTo>
                    <a:lnTo>
                      <a:pt x="495" y="1620"/>
                    </a:lnTo>
                    <a:lnTo>
                      <a:pt x="481" y="1584"/>
                    </a:lnTo>
                    <a:lnTo>
                      <a:pt x="468" y="1549"/>
                    </a:lnTo>
                    <a:lnTo>
                      <a:pt x="456" y="1513"/>
                    </a:lnTo>
                    <a:lnTo>
                      <a:pt x="446" y="1476"/>
                    </a:lnTo>
                    <a:lnTo>
                      <a:pt x="436" y="1440"/>
                    </a:lnTo>
                    <a:lnTo>
                      <a:pt x="427" y="1402"/>
                    </a:lnTo>
                    <a:lnTo>
                      <a:pt x="420" y="1364"/>
                    </a:lnTo>
                    <a:lnTo>
                      <a:pt x="412" y="1326"/>
                    </a:lnTo>
                    <a:lnTo>
                      <a:pt x="407" y="1287"/>
                    </a:lnTo>
                    <a:lnTo>
                      <a:pt x="402" y="1248"/>
                    </a:lnTo>
                    <a:lnTo>
                      <a:pt x="398" y="1208"/>
                    </a:lnTo>
                    <a:lnTo>
                      <a:pt x="395" y="1168"/>
                    </a:lnTo>
                    <a:lnTo>
                      <a:pt x="394" y="1128"/>
                    </a:lnTo>
                    <a:lnTo>
                      <a:pt x="393" y="1087"/>
                    </a:lnTo>
                    <a:lnTo>
                      <a:pt x="393" y="1046"/>
                    </a:lnTo>
                    <a:lnTo>
                      <a:pt x="394" y="1004"/>
                    </a:lnTo>
                    <a:lnTo>
                      <a:pt x="395" y="962"/>
                    </a:lnTo>
                    <a:lnTo>
                      <a:pt x="398" y="920"/>
                    </a:lnTo>
                    <a:lnTo>
                      <a:pt x="401" y="877"/>
                    </a:lnTo>
                    <a:lnTo>
                      <a:pt x="406" y="834"/>
                    </a:lnTo>
                    <a:lnTo>
                      <a:pt x="411" y="790"/>
                    </a:lnTo>
                    <a:lnTo>
                      <a:pt x="417" y="746"/>
                    </a:lnTo>
                    <a:lnTo>
                      <a:pt x="425" y="702"/>
                    </a:lnTo>
                    <a:lnTo>
                      <a:pt x="433" y="658"/>
                    </a:lnTo>
                    <a:lnTo>
                      <a:pt x="441" y="612"/>
                    </a:lnTo>
                    <a:lnTo>
                      <a:pt x="451" y="567"/>
                    </a:lnTo>
                    <a:lnTo>
                      <a:pt x="461" y="522"/>
                    </a:lnTo>
                    <a:lnTo>
                      <a:pt x="473" y="475"/>
                    </a:lnTo>
                    <a:lnTo>
                      <a:pt x="484" y="429"/>
                    </a:lnTo>
                    <a:lnTo>
                      <a:pt x="496" y="381"/>
                    </a:lnTo>
                    <a:lnTo>
                      <a:pt x="510" y="335"/>
                    </a:lnTo>
                    <a:lnTo>
                      <a:pt x="510" y="0"/>
                    </a:lnTo>
                    <a:lnTo>
                      <a:pt x="475" y="23"/>
                    </a:lnTo>
                    <a:lnTo>
                      <a:pt x="440" y="46"/>
                    </a:lnTo>
                    <a:lnTo>
                      <a:pt x="407" y="71"/>
                    </a:lnTo>
                    <a:lnTo>
                      <a:pt x="375" y="97"/>
                    </a:lnTo>
                    <a:lnTo>
                      <a:pt x="344" y="123"/>
                    </a:lnTo>
                    <a:lnTo>
                      <a:pt x="315" y="151"/>
                    </a:lnTo>
                    <a:lnTo>
                      <a:pt x="287" y="179"/>
                    </a:lnTo>
                    <a:lnTo>
                      <a:pt x="261" y="209"/>
                    </a:lnTo>
                    <a:lnTo>
                      <a:pt x="235" y="240"/>
                    </a:lnTo>
                    <a:lnTo>
                      <a:pt x="211" y="271"/>
                    </a:lnTo>
                    <a:lnTo>
                      <a:pt x="189" y="302"/>
                    </a:lnTo>
                    <a:lnTo>
                      <a:pt x="167" y="336"/>
                    </a:lnTo>
                    <a:lnTo>
                      <a:pt x="146" y="369"/>
                    </a:lnTo>
                    <a:lnTo>
                      <a:pt x="128" y="405"/>
                    </a:lnTo>
                    <a:lnTo>
                      <a:pt x="111" y="441"/>
                    </a:lnTo>
                    <a:lnTo>
                      <a:pt x="95" y="477"/>
                    </a:lnTo>
                    <a:lnTo>
                      <a:pt x="79" y="515"/>
                    </a:lnTo>
                    <a:lnTo>
                      <a:pt x="65" y="554"/>
                    </a:lnTo>
                    <a:lnTo>
                      <a:pt x="52" y="593"/>
                    </a:lnTo>
                    <a:lnTo>
                      <a:pt x="42" y="634"/>
                    </a:lnTo>
                    <a:lnTo>
                      <a:pt x="32" y="675"/>
                    </a:lnTo>
                    <a:lnTo>
                      <a:pt x="23" y="717"/>
                    </a:lnTo>
                    <a:lnTo>
                      <a:pt x="16" y="760"/>
                    </a:lnTo>
                    <a:lnTo>
                      <a:pt x="10" y="804"/>
                    </a:lnTo>
                    <a:lnTo>
                      <a:pt x="6" y="850"/>
                    </a:lnTo>
                    <a:lnTo>
                      <a:pt x="2" y="895"/>
                    </a:lnTo>
                    <a:lnTo>
                      <a:pt x="0" y="943"/>
                    </a:lnTo>
                    <a:lnTo>
                      <a:pt x="0" y="990"/>
                    </a:lnTo>
                    <a:lnTo>
                      <a:pt x="0" y="1039"/>
                    </a:lnTo>
                    <a:lnTo>
                      <a:pt x="2" y="1089"/>
                    </a:lnTo>
                    <a:lnTo>
                      <a:pt x="4" y="1139"/>
                    </a:lnTo>
                    <a:lnTo>
                      <a:pt x="8" y="1190"/>
                    </a:lnTo>
                    <a:lnTo>
                      <a:pt x="20" y="1222"/>
                    </a:lnTo>
                    <a:lnTo>
                      <a:pt x="31" y="1253"/>
                    </a:lnTo>
                    <a:lnTo>
                      <a:pt x="43" y="1282"/>
                    </a:lnTo>
                    <a:lnTo>
                      <a:pt x="55" y="1310"/>
                    </a:lnTo>
                    <a:lnTo>
                      <a:pt x="68" y="1337"/>
                    </a:lnTo>
                    <a:lnTo>
                      <a:pt x="79" y="1363"/>
                    </a:lnTo>
                    <a:lnTo>
                      <a:pt x="92" y="1388"/>
                    </a:lnTo>
                    <a:lnTo>
                      <a:pt x="105" y="1411"/>
                    </a:lnTo>
                    <a:lnTo>
                      <a:pt x="119" y="1434"/>
                    </a:lnTo>
                    <a:lnTo>
                      <a:pt x="133" y="1456"/>
                    </a:lnTo>
                    <a:lnTo>
                      <a:pt x="147" y="1476"/>
                    </a:lnTo>
                    <a:lnTo>
                      <a:pt x="162" y="1496"/>
                    </a:lnTo>
                    <a:lnTo>
                      <a:pt x="177" y="1514"/>
                    </a:lnTo>
                    <a:lnTo>
                      <a:pt x="191" y="1531"/>
                    </a:lnTo>
                    <a:lnTo>
                      <a:pt x="207" y="1548"/>
                    </a:lnTo>
                    <a:lnTo>
                      <a:pt x="222" y="1563"/>
                    </a:lnTo>
                    <a:lnTo>
                      <a:pt x="238" y="1576"/>
                    </a:lnTo>
                    <a:lnTo>
                      <a:pt x="254" y="1589"/>
                    </a:lnTo>
                    <a:lnTo>
                      <a:pt x="271" y="1600"/>
                    </a:lnTo>
                    <a:lnTo>
                      <a:pt x="287" y="1611"/>
                    </a:lnTo>
                    <a:lnTo>
                      <a:pt x="304" y="1621"/>
                    </a:lnTo>
                    <a:lnTo>
                      <a:pt x="321" y="1630"/>
                    </a:lnTo>
                    <a:lnTo>
                      <a:pt x="339" y="1637"/>
                    </a:lnTo>
                    <a:lnTo>
                      <a:pt x="357" y="1643"/>
                    </a:lnTo>
                    <a:lnTo>
                      <a:pt x="375" y="1648"/>
                    </a:lnTo>
                    <a:lnTo>
                      <a:pt x="394" y="1652"/>
                    </a:lnTo>
                    <a:lnTo>
                      <a:pt x="412" y="1656"/>
                    </a:lnTo>
                    <a:lnTo>
                      <a:pt x="432" y="1658"/>
                    </a:lnTo>
                    <a:lnTo>
                      <a:pt x="451" y="1658"/>
                    </a:lnTo>
                    <a:lnTo>
                      <a:pt x="470" y="1658"/>
                    </a:lnTo>
                    <a:lnTo>
                      <a:pt x="490" y="1657"/>
                    </a:lnTo>
                    <a:lnTo>
                      <a:pt x="51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6" name="Freeform 877"/>
              <p:cNvSpPr>
                <a:spLocks noEditPoints="1"/>
              </p:cNvSpPr>
              <p:nvPr/>
            </p:nvSpPr>
            <p:spPr bwMode="auto">
              <a:xfrm>
                <a:off x="2703" y="2257"/>
                <a:ext cx="109" cy="335"/>
              </a:xfrm>
              <a:custGeom>
                <a:avLst/>
                <a:gdLst>
                  <a:gd name="T0" fmla="*/ 18 w 535"/>
                  <a:gd name="T1" fmla="*/ 61 h 1684"/>
                  <a:gd name="T2" fmla="*/ 17 w 535"/>
                  <a:gd name="T3" fmla="*/ 53 h 1684"/>
                  <a:gd name="T4" fmla="*/ 16 w 535"/>
                  <a:gd name="T5" fmla="*/ 45 h 1684"/>
                  <a:gd name="T6" fmla="*/ 17 w 535"/>
                  <a:gd name="T7" fmla="*/ 45 h 1684"/>
                  <a:gd name="T8" fmla="*/ 17 w 535"/>
                  <a:gd name="T9" fmla="*/ 53 h 1684"/>
                  <a:gd name="T10" fmla="*/ 19 w 535"/>
                  <a:gd name="T11" fmla="*/ 61 h 1684"/>
                  <a:gd name="T12" fmla="*/ 21 w 535"/>
                  <a:gd name="T13" fmla="*/ 67 h 1684"/>
                  <a:gd name="T14" fmla="*/ 16 w 535"/>
                  <a:gd name="T15" fmla="*/ 35 h 1684"/>
                  <a:gd name="T16" fmla="*/ 17 w 535"/>
                  <a:gd name="T17" fmla="*/ 27 h 1684"/>
                  <a:gd name="T18" fmla="*/ 19 w 535"/>
                  <a:gd name="T19" fmla="*/ 17 h 1684"/>
                  <a:gd name="T20" fmla="*/ 20 w 535"/>
                  <a:gd name="T21" fmla="*/ 18 h 1684"/>
                  <a:gd name="T22" fmla="*/ 18 w 535"/>
                  <a:gd name="T23" fmla="*/ 27 h 1684"/>
                  <a:gd name="T24" fmla="*/ 17 w 535"/>
                  <a:gd name="T25" fmla="*/ 36 h 1684"/>
                  <a:gd name="T26" fmla="*/ 16 w 535"/>
                  <a:gd name="T27" fmla="*/ 42 h 1684"/>
                  <a:gd name="T28" fmla="*/ 21 w 535"/>
                  <a:gd name="T29" fmla="*/ 14 h 1684"/>
                  <a:gd name="T30" fmla="*/ 20 w 535"/>
                  <a:gd name="T31" fmla="*/ 14 h 1684"/>
                  <a:gd name="T32" fmla="*/ 21 w 535"/>
                  <a:gd name="T33" fmla="*/ 0 h 1684"/>
                  <a:gd name="T34" fmla="*/ 21 w 535"/>
                  <a:gd name="T35" fmla="*/ 1 h 1684"/>
                  <a:gd name="T36" fmla="*/ 17 w 535"/>
                  <a:gd name="T37" fmla="*/ 4 h 1684"/>
                  <a:gd name="T38" fmla="*/ 11 w 535"/>
                  <a:gd name="T39" fmla="*/ 9 h 1684"/>
                  <a:gd name="T40" fmla="*/ 7 w 535"/>
                  <a:gd name="T41" fmla="*/ 16 h 1684"/>
                  <a:gd name="T42" fmla="*/ 4 w 535"/>
                  <a:gd name="T43" fmla="*/ 18 h 1684"/>
                  <a:gd name="T44" fmla="*/ 9 w 535"/>
                  <a:gd name="T45" fmla="*/ 11 h 1684"/>
                  <a:gd name="T46" fmla="*/ 14 w 535"/>
                  <a:gd name="T47" fmla="*/ 5 h 1684"/>
                  <a:gd name="T48" fmla="*/ 21 w 535"/>
                  <a:gd name="T49" fmla="*/ 0 h 1684"/>
                  <a:gd name="T50" fmla="*/ 3 w 535"/>
                  <a:gd name="T51" fmla="*/ 24 h 1684"/>
                  <a:gd name="T52" fmla="*/ 1 w 535"/>
                  <a:gd name="T53" fmla="*/ 33 h 1684"/>
                  <a:gd name="T54" fmla="*/ 1 w 535"/>
                  <a:gd name="T55" fmla="*/ 42 h 1684"/>
                  <a:gd name="T56" fmla="*/ 0 w 535"/>
                  <a:gd name="T57" fmla="*/ 46 h 1684"/>
                  <a:gd name="T58" fmla="*/ 0 w 535"/>
                  <a:gd name="T59" fmla="*/ 36 h 1684"/>
                  <a:gd name="T60" fmla="*/ 1 w 535"/>
                  <a:gd name="T61" fmla="*/ 27 h 1684"/>
                  <a:gd name="T62" fmla="*/ 4 w 535"/>
                  <a:gd name="T63" fmla="*/ 19 h 1684"/>
                  <a:gd name="T64" fmla="*/ 1 w 535"/>
                  <a:gd name="T65" fmla="*/ 48 h 1684"/>
                  <a:gd name="T66" fmla="*/ 0 w 535"/>
                  <a:gd name="T67" fmla="*/ 48 h 1684"/>
                  <a:gd name="T68" fmla="*/ 1 w 535"/>
                  <a:gd name="T69" fmla="*/ 48 h 1684"/>
                  <a:gd name="T70" fmla="*/ 3 w 535"/>
                  <a:gd name="T71" fmla="*/ 53 h 1684"/>
                  <a:gd name="T72" fmla="*/ 0 w 535"/>
                  <a:gd name="T73" fmla="*/ 48 h 1684"/>
                  <a:gd name="T74" fmla="*/ 5 w 535"/>
                  <a:gd name="T75" fmla="*/ 56 h 1684"/>
                  <a:gd name="T76" fmla="*/ 3 w 535"/>
                  <a:gd name="T77" fmla="*/ 55 h 1684"/>
                  <a:gd name="T78" fmla="*/ 7 w 535"/>
                  <a:gd name="T79" fmla="*/ 60 h 1684"/>
                  <a:gd name="T80" fmla="*/ 12 w 535"/>
                  <a:gd name="T81" fmla="*/ 64 h 1684"/>
                  <a:gd name="T82" fmla="*/ 14 w 535"/>
                  <a:gd name="T83" fmla="*/ 65 h 1684"/>
                  <a:gd name="T84" fmla="*/ 17 w 535"/>
                  <a:gd name="T85" fmla="*/ 66 h 1684"/>
                  <a:gd name="T86" fmla="*/ 21 w 535"/>
                  <a:gd name="T87" fmla="*/ 66 h 1684"/>
                  <a:gd name="T88" fmla="*/ 19 w 535"/>
                  <a:gd name="T89" fmla="*/ 67 h 1684"/>
                  <a:gd name="T90" fmla="*/ 16 w 535"/>
                  <a:gd name="T91" fmla="*/ 67 h 1684"/>
                  <a:gd name="T92" fmla="*/ 13 w 535"/>
                  <a:gd name="T93" fmla="*/ 66 h 1684"/>
                  <a:gd name="T94" fmla="*/ 11 w 535"/>
                  <a:gd name="T95" fmla="*/ 64 h 1684"/>
                  <a:gd name="T96" fmla="*/ 7 w 535"/>
                  <a:gd name="T97" fmla="*/ 60 h 1684"/>
                  <a:gd name="T98" fmla="*/ 21 w 535"/>
                  <a:gd name="T99" fmla="*/ 66 h 1684"/>
                  <a:gd name="T100" fmla="*/ 21 w 535"/>
                  <a:gd name="T101" fmla="*/ 67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5"/>
                  <a:gd name="T154" fmla="*/ 0 h 1684"/>
                  <a:gd name="T155" fmla="*/ 535 w 535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5" h="1684">
                    <a:moveTo>
                      <a:pt x="513" y="1673"/>
                    </a:moveTo>
                    <a:lnTo>
                      <a:pt x="496" y="1637"/>
                    </a:lnTo>
                    <a:lnTo>
                      <a:pt x="482" y="1602"/>
                    </a:lnTo>
                    <a:lnTo>
                      <a:pt x="469" y="1566"/>
                    </a:lnTo>
                    <a:lnTo>
                      <a:pt x="457" y="1529"/>
                    </a:lnTo>
                    <a:lnTo>
                      <a:pt x="447" y="1492"/>
                    </a:lnTo>
                    <a:lnTo>
                      <a:pt x="437" y="1456"/>
                    </a:lnTo>
                    <a:lnTo>
                      <a:pt x="428" y="1418"/>
                    </a:lnTo>
                    <a:lnTo>
                      <a:pt x="421" y="1380"/>
                    </a:lnTo>
                    <a:lnTo>
                      <a:pt x="413" y="1341"/>
                    </a:lnTo>
                    <a:lnTo>
                      <a:pt x="408" y="1302"/>
                    </a:lnTo>
                    <a:lnTo>
                      <a:pt x="402" y="1262"/>
                    </a:lnTo>
                    <a:lnTo>
                      <a:pt x="399" y="1222"/>
                    </a:lnTo>
                    <a:lnTo>
                      <a:pt x="396" y="1183"/>
                    </a:lnTo>
                    <a:lnTo>
                      <a:pt x="394" y="1141"/>
                    </a:lnTo>
                    <a:lnTo>
                      <a:pt x="394" y="1100"/>
                    </a:lnTo>
                    <a:lnTo>
                      <a:pt x="394" y="1059"/>
                    </a:lnTo>
                    <a:lnTo>
                      <a:pt x="418" y="1059"/>
                    </a:lnTo>
                    <a:lnTo>
                      <a:pt x="418" y="1100"/>
                    </a:lnTo>
                    <a:lnTo>
                      <a:pt x="419" y="1140"/>
                    </a:lnTo>
                    <a:lnTo>
                      <a:pt x="421" y="1180"/>
                    </a:lnTo>
                    <a:lnTo>
                      <a:pt x="423" y="1220"/>
                    </a:lnTo>
                    <a:lnTo>
                      <a:pt x="427" y="1259"/>
                    </a:lnTo>
                    <a:lnTo>
                      <a:pt x="432" y="1298"/>
                    </a:lnTo>
                    <a:lnTo>
                      <a:pt x="437" y="1337"/>
                    </a:lnTo>
                    <a:lnTo>
                      <a:pt x="445" y="1375"/>
                    </a:lnTo>
                    <a:lnTo>
                      <a:pt x="452" y="1413"/>
                    </a:lnTo>
                    <a:lnTo>
                      <a:pt x="461" y="1449"/>
                    </a:lnTo>
                    <a:lnTo>
                      <a:pt x="470" y="1486"/>
                    </a:lnTo>
                    <a:lnTo>
                      <a:pt x="481" y="1522"/>
                    </a:lnTo>
                    <a:lnTo>
                      <a:pt x="493" y="1558"/>
                    </a:lnTo>
                    <a:lnTo>
                      <a:pt x="505" y="1593"/>
                    </a:lnTo>
                    <a:lnTo>
                      <a:pt x="519" y="1629"/>
                    </a:lnTo>
                    <a:lnTo>
                      <a:pt x="534" y="1662"/>
                    </a:lnTo>
                    <a:lnTo>
                      <a:pt x="513" y="1673"/>
                    </a:lnTo>
                    <a:close/>
                    <a:moveTo>
                      <a:pt x="394" y="1059"/>
                    </a:moveTo>
                    <a:lnTo>
                      <a:pt x="394" y="1017"/>
                    </a:lnTo>
                    <a:lnTo>
                      <a:pt x="396" y="975"/>
                    </a:lnTo>
                    <a:lnTo>
                      <a:pt x="399" y="932"/>
                    </a:lnTo>
                    <a:lnTo>
                      <a:pt x="402" y="889"/>
                    </a:lnTo>
                    <a:lnTo>
                      <a:pt x="407" y="846"/>
                    </a:lnTo>
                    <a:lnTo>
                      <a:pt x="412" y="802"/>
                    </a:lnTo>
                    <a:lnTo>
                      <a:pt x="419" y="758"/>
                    </a:lnTo>
                    <a:lnTo>
                      <a:pt x="425" y="713"/>
                    </a:lnTo>
                    <a:lnTo>
                      <a:pt x="434" y="668"/>
                    </a:lnTo>
                    <a:lnTo>
                      <a:pt x="442" y="623"/>
                    </a:lnTo>
                    <a:lnTo>
                      <a:pt x="452" y="578"/>
                    </a:lnTo>
                    <a:lnTo>
                      <a:pt x="462" y="531"/>
                    </a:lnTo>
                    <a:lnTo>
                      <a:pt x="474" y="485"/>
                    </a:lnTo>
                    <a:lnTo>
                      <a:pt x="486" y="438"/>
                    </a:lnTo>
                    <a:lnTo>
                      <a:pt x="499" y="391"/>
                    </a:lnTo>
                    <a:lnTo>
                      <a:pt x="511" y="344"/>
                    </a:lnTo>
                    <a:lnTo>
                      <a:pt x="535" y="351"/>
                    </a:lnTo>
                    <a:lnTo>
                      <a:pt x="521" y="398"/>
                    </a:lnTo>
                    <a:lnTo>
                      <a:pt x="509" y="445"/>
                    </a:lnTo>
                    <a:lnTo>
                      <a:pt x="497" y="491"/>
                    </a:lnTo>
                    <a:lnTo>
                      <a:pt x="486" y="537"/>
                    </a:lnTo>
                    <a:lnTo>
                      <a:pt x="476" y="582"/>
                    </a:lnTo>
                    <a:lnTo>
                      <a:pt x="466" y="627"/>
                    </a:lnTo>
                    <a:lnTo>
                      <a:pt x="457" y="673"/>
                    </a:lnTo>
                    <a:lnTo>
                      <a:pt x="450" y="717"/>
                    </a:lnTo>
                    <a:lnTo>
                      <a:pt x="442" y="761"/>
                    </a:lnTo>
                    <a:lnTo>
                      <a:pt x="437" y="805"/>
                    </a:lnTo>
                    <a:lnTo>
                      <a:pt x="432" y="849"/>
                    </a:lnTo>
                    <a:lnTo>
                      <a:pt x="426" y="891"/>
                    </a:lnTo>
                    <a:lnTo>
                      <a:pt x="423" y="934"/>
                    </a:lnTo>
                    <a:lnTo>
                      <a:pt x="421" y="976"/>
                    </a:lnTo>
                    <a:lnTo>
                      <a:pt x="419" y="1017"/>
                    </a:lnTo>
                    <a:lnTo>
                      <a:pt x="418" y="1059"/>
                    </a:lnTo>
                    <a:lnTo>
                      <a:pt x="394" y="1059"/>
                    </a:lnTo>
                    <a:close/>
                    <a:moveTo>
                      <a:pt x="535" y="348"/>
                    </a:moveTo>
                    <a:lnTo>
                      <a:pt x="535" y="349"/>
                    </a:lnTo>
                    <a:lnTo>
                      <a:pt x="535" y="351"/>
                    </a:lnTo>
                    <a:lnTo>
                      <a:pt x="523" y="348"/>
                    </a:lnTo>
                    <a:lnTo>
                      <a:pt x="535" y="348"/>
                    </a:lnTo>
                    <a:close/>
                    <a:moveTo>
                      <a:pt x="511" y="348"/>
                    </a:moveTo>
                    <a:lnTo>
                      <a:pt x="511" y="13"/>
                    </a:lnTo>
                    <a:lnTo>
                      <a:pt x="535" y="13"/>
                    </a:lnTo>
                    <a:lnTo>
                      <a:pt x="535" y="348"/>
                    </a:lnTo>
                    <a:lnTo>
                      <a:pt x="511" y="348"/>
                    </a:lnTo>
                    <a:close/>
                    <a:moveTo>
                      <a:pt x="517" y="2"/>
                    </a:moveTo>
                    <a:lnTo>
                      <a:pt x="520" y="1"/>
                    </a:lnTo>
                    <a:lnTo>
                      <a:pt x="523" y="0"/>
                    </a:lnTo>
                    <a:lnTo>
                      <a:pt x="527" y="1"/>
                    </a:lnTo>
                    <a:lnTo>
                      <a:pt x="529" y="2"/>
                    </a:lnTo>
                    <a:lnTo>
                      <a:pt x="532" y="4"/>
                    </a:lnTo>
                    <a:lnTo>
                      <a:pt x="533" y="6"/>
                    </a:lnTo>
                    <a:lnTo>
                      <a:pt x="535" y="10"/>
                    </a:lnTo>
                    <a:lnTo>
                      <a:pt x="535" y="13"/>
                    </a:lnTo>
                    <a:lnTo>
                      <a:pt x="523" y="13"/>
                    </a:lnTo>
                    <a:lnTo>
                      <a:pt x="517" y="2"/>
                    </a:lnTo>
                    <a:close/>
                    <a:moveTo>
                      <a:pt x="530" y="23"/>
                    </a:moveTo>
                    <a:lnTo>
                      <a:pt x="494" y="45"/>
                    </a:lnTo>
                    <a:lnTo>
                      <a:pt x="461" y="69"/>
                    </a:lnTo>
                    <a:lnTo>
                      <a:pt x="427" y="94"/>
                    </a:lnTo>
                    <a:lnTo>
                      <a:pt x="396" y="119"/>
                    </a:lnTo>
                    <a:lnTo>
                      <a:pt x="366" y="146"/>
                    </a:lnTo>
                    <a:lnTo>
                      <a:pt x="337" y="173"/>
                    </a:lnTo>
                    <a:lnTo>
                      <a:pt x="310" y="201"/>
                    </a:lnTo>
                    <a:lnTo>
                      <a:pt x="283" y="230"/>
                    </a:lnTo>
                    <a:lnTo>
                      <a:pt x="258" y="260"/>
                    </a:lnTo>
                    <a:lnTo>
                      <a:pt x="234" y="290"/>
                    </a:lnTo>
                    <a:lnTo>
                      <a:pt x="211" y="323"/>
                    </a:lnTo>
                    <a:lnTo>
                      <a:pt x="191" y="355"/>
                    </a:lnTo>
                    <a:lnTo>
                      <a:pt x="170" y="389"/>
                    </a:lnTo>
                    <a:lnTo>
                      <a:pt x="152" y="423"/>
                    </a:lnTo>
                    <a:lnTo>
                      <a:pt x="135" y="459"/>
                    </a:lnTo>
                    <a:lnTo>
                      <a:pt x="118" y="495"/>
                    </a:lnTo>
                    <a:lnTo>
                      <a:pt x="96" y="486"/>
                    </a:lnTo>
                    <a:lnTo>
                      <a:pt x="112" y="448"/>
                    </a:lnTo>
                    <a:lnTo>
                      <a:pt x="130" y="412"/>
                    </a:lnTo>
                    <a:lnTo>
                      <a:pt x="149" y="377"/>
                    </a:lnTo>
                    <a:lnTo>
                      <a:pt x="169" y="342"/>
                    </a:lnTo>
                    <a:lnTo>
                      <a:pt x="191" y="309"/>
                    </a:lnTo>
                    <a:lnTo>
                      <a:pt x="214" y="276"/>
                    </a:lnTo>
                    <a:lnTo>
                      <a:pt x="238" y="245"/>
                    </a:lnTo>
                    <a:lnTo>
                      <a:pt x="264" y="214"/>
                    </a:lnTo>
                    <a:lnTo>
                      <a:pt x="291" y="185"/>
                    </a:lnTo>
                    <a:lnTo>
                      <a:pt x="319" y="155"/>
                    </a:lnTo>
                    <a:lnTo>
                      <a:pt x="349" y="127"/>
                    </a:lnTo>
                    <a:lnTo>
                      <a:pt x="380" y="100"/>
                    </a:lnTo>
                    <a:lnTo>
                      <a:pt x="412" y="74"/>
                    </a:lnTo>
                    <a:lnTo>
                      <a:pt x="446" y="50"/>
                    </a:lnTo>
                    <a:lnTo>
                      <a:pt x="480" y="26"/>
                    </a:lnTo>
                    <a:lnTo>
                      <a:pt x="517" y="2"/>
                    </a:lnTo>
                    <a:lnTo>
                      <a:pt x="530" y="23"/>
                    </a:lnTo>
                    <a:close/>
                    <a:moveTo>
                      <a:pt x="118" y="495"/>
                    </a:moveTo>
                    <a:lnTo>
                      <a:pt x="103" y="532"/>
                    </a:lnTo>
                    <a:lnTo>
                      <a:pt x="90" y="570"/>
                    </a:lnTo>
                    <a:lnTo>
                      <a:pt x="77" y="610"/>
                    </a:lnTo>
                    <a:lnTo>
                      <a:pt x="67" y="650"/>
                    </a:lnTo>
                    <a:lnTo>
                      <a:pt x="57" y="691"/>
                    </a:lnTo>
                    <a:lnTo>
                      <a:pt x="48" y="732"/>
                    </a:lnTo>
                    <a:lnTo>
                      <a:pt x="42" y="775"/>
                    </a:lnTo>
                    <a:lnTo>
                      <a:pt x="35" y="820"/>
                    </a:lnTo>
                    <a:lnTo>
                      <a:pt x="31" y="864"/>
                    </a:lnTo>
                    <a:lnTo>
                      <a:pt x="28" y="909"/>
                    </a:lnTo>
                    <a:lnTo>
                      <a:pt x="25" y="956"/>
                    </a:lnTo>
                    <a:lnTo>
                      <a:pt x="24" y="1003"/>
                    </a:lnTo>
                    <a:lnTo>
                      <a:pt x="24" y="1052"/>
                    </a:lnTo>
                    <a:lnTo>
                      <a:pt x="27" y="1102"/>
                    </a:lnTo>
                    <a:lnTo>
                      <a:pt x="30" y="1151"/>
                    </a:lnTo>
                    <a:lnTo>
                      <a:pt x="34" y="1202"/>
                    </a:lnTo>
                    <a:lnTo>
                      <a:pt x="9" y="1204"/>
                    </a:lnTo>
                    <a:lnTo>
                      <a:pt x="5" y="1152"/>
                    </a:lnTo>
                    <a:lnTo>
                      <a:pt x="2" y="1102"/>
                    </a:lnTo>
                    <a:lnTo>
                      <a:pt x="1" y="1052"/>
                    </a:lnTo>
                    <a:lnTo>
                      <a:pt x="0" y="1002"/>
                    </a:lnTo>
                    <a:lnTo>
                      <a:pt x="1" y="955"/>
                    </a:lnTo>
                    <a:lnTo>
                      <a:pt x="3" y="907"/>
                    </a:lnTo>
                    <a:lnTo>
                      <a:pt x="6" y="861"/>
                    </a:lnTo>
                    <a:lnTo>
                      <a:pt x="11" y="815"/>
                    </a:lnTo>
                    <a:lnTo>
                      <a:pt x="17" y="771"/>
                    </a:lnTo>
                    <a:lnTo>
                      <a:pt x="24" y="728"/>
                    </a:lnTo>
                    <a:lnTo>
                      <a:pt x="33" y="685"/>
                    </a:lnTo>
                    <a:lnTo>
                      <a:pt x="43" y="644"/>
                    </a:lnTo>
                    <a:lnTo>
                      <a:pt x="55" y="603"/>
                    </a:lnTo>
                    <a:lnTo>
                      <a:pt x="67" y="563"/>
                    </a:lnTo>
                    <a:lnTo>
                      <a:pt x="81" y="524"/>
                    </a:lnTo>
                    <a:lnTo>
                      <a:pt x="96" y="486"/>
                    </a:lnTo>
                    <a:lnTo>
                      <a:pt x="118" y="495"/>
                    </a:lnTo>
                    <a:close/>
                    <a:moveTo>
                      <a:pt x="10" y="1207"/>
                    </a:moveTo>
                    <a:lnTo>
                      <a:pt x="9" y="1206"/>
                    </a:lnTo>
                    <a:lnTo>
                      <a:pt x="9" y="1204"/>
                    </a:lnTo>
                    <a:lnTo>
                      <a:pt x="21" y="1203"/>
                    </a:lnTo>
                    <a:lnTo>
                      <a:pt x="10" y="1207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21" y="1204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46" y="1234"/>
                    </a:lnTo>
                    <a:lnTo>
                      <a:pt x="58" y="1268"/>
                    </a:lnTo>
                    <a:lnTo>
                      <a:pt x="71" y="1300"/>
                    </a:lnTo>
                    <a:lnTo>
                      <a:pt x="85" y="1332"/>
                    </a:lnTo>
                    <a:lnTo>
                      <a:pt x="62" y="1341"/>
                    </a:lnTo>
                    <a:lnTo>
                      <a:pt x="49" y="1310"/>
                    </a:lnTo>
                    <a:lnTo>
                      <a:pt x="35" y="1278"/>
                    </a:lnTo>
                    <a:lnTo>
                      <a:pt x="22" y="1243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85" y="1332"/>
                    </a:moveTo>
                    <a:lnTo>
                      <a:pt x="99" y="1361"/>
                    </a:lnTo>
                    <a:lnTo>
                      <a:pt x="113" y="1389"/>
                    </a:lnTo>
                    <a:lnTo>
                      <a:pt x="127" y="1415"/>
                    </a:lnTo>
                    <a:lnTo>
                      <a:pt x="142" y="1441"/>
                    </a:lnTo>
                    <a:lnTo>
                      <a:pt x="122" y="1453"/>
                    </a:lnTo>
                    <a:lnTo>
                      <a:pt x="106" y="1427"/>
                    </a:lnTo>
                    <a:lnTo>
                      <a:pt x="91" y="1400"/>
                    </a:lnTo>
                    <a:lnTo>
                      <a:pt x="76" y="1372"/>
                    </a:lnTo>
                    <a:lnTo>
                      <a:pt x="62" y="1341"/>
                    </a:lnTo>
                    <a:lnTo>
                      <a:pt x="85" y="1332"/>
                    </a:lnTo>
                    <a:close/>
                    <a:moveTo>
                      <a:pt x="142" y="1441"/>
                    </a:moveTo>
                    <a:lnTo>
                      <a:pt x="162" y="1470"/>
                    </a:lnTo>
                    <a:lnTo>
                      <a:pt x="182" y="1498"/>
                    </a:lnTo>
                    <a:lnTo>
                      <a:pt x="203" y="1524"/>
                    </a:lnTo>
                    <a:lnTo>
                      <a:pt x="223" y="1546"/>
                    </a:lnTo>
                    <a:lnTo>
                      <a:pt x="245" y="1568"/>
                    </a:lnTo>
                    <a:lnTo>
                      <a:pt x="267" y="1586"/>
                    </a:lnTo>
                    <a:lnTo>
                      <a:pt x="290" y="1604"/>
                    </a:lnTo>
                    <a:lnTo>
                      <a:pt x="314" y="1618"/>
                    </a:lnTo>
                    <a:lnTo>
                      <a:pt x="326" y="1624"/>
                    </a:lnTo>
                    <a:lnTo>
                      <a:pt x="338" y="1630"/>
                    </a:lnTo>
                    <a:lnTo>
                      <a:pt x="349" y="1635"/>
                    </a:lnTo>
                    <a:lnTo>
                      <a:pt x="362" y="1640"/>
                    </a:lnTo>
                    <a:lnTo>
                      <a:pt x="374" y="1645"/>
                    </a:lnTo>
                    <a:lnTo>
                      <a:pt x="387" y="1648"/>
                    </a:lnTo>
                    <a:lnTo>
                      <a:pt x="400" y="1651"/>
                    </a:lnTo>
                    <a:lnTo>
                      <a:pt x="413" y="1653"/>
                    </a:lnTo>
                    <a:lnTo>
                      <a:pt x="426" y="1656"/>
                    </a:lnTo>
                    <a:lnTo>
                      <a:pt x="439" y="1658"/>
                    </a:lnTo>
                    <a:lnTo>
                      <a:pt x="452" y="1659"/>
                    </a:lnTo>
                    <a:lnTo>
                      <a:pt x="466" y="1659"/>
                    </a:lnTo>
                    <a:lnTo>
                      <a:pt x="493" y="1658"/>
                    </a:lnTo>
                    <a:lnTo>
                      <a:pt x="521" y="1656"/>
                    </a:lnTo>
                    <a:lnTo>
                      <a:pt x="524" y="1679"/>
                    </a:lnTo>
                    <a:lnTo>
                      <a:pt x="510" y="1681"/>
                    </a:lnTo>
                    <a:lnTo>
                      <a:pt x="495" y="1683"/>
                    </a:lnTo>
                    <a:lnTo>
                      <a:pt x="480" y="1684"/>
                    </a:lnTo>
                    <a:lnTo>
                      <a:pt x="466" y="1684"/>
                    </a:lnTo>
                    <a:lnTo>
                      <a:pt x="451" y="1683"/>
                    </a:lnTo>
                    <a:lnTo>
                      <a:pt x="437" y="1683"/>
                    </a:lnTo>
                    <a:lnTo>
                      <a:pt x="423" y="1680"/>
                    </a:lnTo>
                    <a:lnTo>
                      <a:pt x="409" y="1678"/>
                    </a:lnTo>
                    <a:lnTo>
                      <a:pt x="395" y="1676"/>
                    </a:lnTo>
                    <a:lnTo>
                      <a:pt x="382" y="1672"/>
                    </a:lnTo>
                    <a:lnTo>
                      <a:pt x="368" y="1669"/>
                    </a:lnTo>
                    <a:lnTo>
                      <a:pt x="355" y="1664"/>
                    </a:lnTo>
                    <a:lnTo>
                      <a:pt x="342" y="1659"/>
                    </a:lnTo>
                    <a:lnTo>
                      <a:pt x="329" y="1653"/>
                    </a:lnTo>
                    <a:lnTo>
                      <a:pt x="316" y="1647"/>
                    </a:lnTo>
                    <a:lnTo>
                      <a:pt x="303" y="1640"/>
                    </a:lnTo>
                    <a:lnTo>
                      <a:pt x="290" y="1633"/>
                    </a:lnTo>
                    <a:lnTo>
                      <a:pt x="278" y="1625"/>
                    </a:lnTo>
                    <a:lnTo>
                      <a:pt x="266" y="1617"/>
                    </a:lnTo>
                    <a:lnTo>
                      <a:pt x="253" y="1607"/>
                    </a:lnTo>
                    <a:lnTo>
                      <a:pt x="231" y="1588"/>
                    </a:lnTo>
                    <a:lnTo>
                      <a:pt x="207" y="1565"/>
                    </a:lnTo>
                    <a:lnTo>
                      <a:pt x="184" y="1541"/>
                    </a:lnTo>
                    <a:lnTo>
                      <a:pt x="163" y="1514"/>
                    </a:lnTo>
                    <a:lnTo>
                      <a:pt x="142" y="1485"/>
                    </a:lnTo>
                    <a:lnTo>
                      <a:pt x="122" y="1453"/>
                    </a:lnTo>
                    <a:lnTo>
                      <a:pt x="142" y="1441"/>
                    </a:lnTo>
                    <a:close/>
                    <a:moveTo>
                      <a:pt x="534" y="1662"/>
                    </a:moveTo>
                    <a:lnTo>
                      <a:pt x="535" y="1665"/>
                    </a:lnTo>
                    <a:lnTo>
                      <a:pt x="535" y="1669"/>
                    </a:lnTo>
                    <a:lnTo>
                      <a:pt x="535" y="1671"/>
                    </a:lnTo>
                    <a:lnTo>
                      <a:pt x="534" y="1673"/>
                    </a:lnTo>
                    <a:lnTo>
                      <a:pt x="532" y="1676"/>
                    </a:lnTo>
                    <a:lnTo>
                      <a:pt x="530" y="1677"/>
                    </a:lnTo>
                    <a:lnTo>
                      <a:pt x="528" y="1679"/>
                    </a:lnTo>
                    <a:lnTo>
                      <a:pt x="524" y="1679"/>
                    </a:lnTo>
                    <a:lnTo>
                      <a:pt x="523" y="1667"/>
                    </a:lnTo>
                    <a:lnTo>
                      <a:pt x="534" y="16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7" name="Freeform 878"/>
              <p:cNvSpPr>
                <a:spLocks noEditPoints="1"/>
              </p:cNvSpPr>
              <p:nvPr/>
            </p:nvSpPr>
            <p:spPr bwMode="auto">
              <a:xfrm>
                <a:off x="2552" y="2041"/>
                <a:ext cx="163" cy="160"/>
              </a:xfrm>
              <a:custGeom>
                <a:avLst/>
                <a:gdLst>
                  <a:gd name="T0" fmla="*/ 0 w 839"/>
                  <a:gd name="T1" fmla="*/ 31 h 774"/>
                  <a:gd name="T2" fmla="*/ 0 w 839"/>
                  <a:gd name="T3" fmla="*/ 31 h 774"/>
                  <a:gd name="T4" fmla="*/ 0 w 839"/>
                  <a:gd name="T5" fmla="*/ 30 h 774"/>
                  <a:gd name="T6" fmla="*/ 0 w 839"/>
                  <a:gd name="T7" fmla="*/ 30 h 774"/>
                  <a:gd name="T8" fmla="*/ 1 w 839"/>
                  <a:gd name="T9" fmla="*/ 31 h 774"/>
                  <a:gd name="T10" fmla="*/ 1 w 839"/>
                  <a:gd name="T11" fmla="*/ 30 h 774"/>
                  <a:gd name="T12" fmla="*/ 1 w 839"/>
                  <a:gd name="T13" fmla="*/ 29 h 774"/>
                  <a:gd name="T14" fmla="*/ 2 w 839"/>
                  <a:gd name="T15" fmla="*/ 29 h 774"/>
                  <a:gd name="T16" fmla="*/ 3 w 839"/>
                  <a:gd name="T17" fmla="*/ 28 h 774"/>
                  <a:gd name="T18" fmla="*/ 4 w 839"/>
                  <a:gd name="T19" fmla="*/ 26 h 774"/>
                  <a:gd name="T20" fmla="*/ 6 w 839"/>
                  <a:gd name="T21" fmla="*/ 24 h 774"/>
                  <a:gd name="T22" fmla="*/ 8 w 839"/>
                  <a:gd name="T23" fmla="*/ 22 h 774"/>
                  <a:gd name="T24" fmla="*/ 6 w 839"/>
                  <a:gd name="T25" fmla="*/ 26 h 774"/>
                  <a:gd name="T26" fmla="*/ 4 w 839"/>
                  <a:gd name="T27" fmla="*/ 28 h 774"/>
                  <a:gd name="T28" fmla="*/ 3 w 839"/>
                  <a:gd name="T29" fmla="*/ 29 h 774"/>
                  <a:gd name="T30" fmla="*/ 2 w 839"/>
                  <a:gd name="T31" fmla="*/ 30 h 774"/>
                  <a:gd name="T32" fmla="*/ 1 w 839"/>
                  <a:gd name="T33" fmla="*/ 31 h 774"/>
                  <a:gd name="T34" fmla="*/ 1 w 839"/>
                  <a:gd name="T35" fmla="*/ 31 h 774"/>
                  <a:gd name="T36" fmla="*/ 7 w 839"/>
                  <a:gd name="T37" fmla="*/ 22 h 774"/>
                  <a:gd name="T38" fmla="*/ 9 w 839"/>
                  <a:gd name="T39" fmla="*/ 19 h 774"/>
                  <a:gd name="T40" fmla="*/ 11 w 839"/>
                  <a:gd name="T41" fmla="*/ 15 h 774"/>
                  <a:gd name="T42" fmla="*/ 12 w 839"/>
                  <a:gd name="T43" fmla="*/ 13 h 774"/>
                  <a:gd name="T44" fmla="*/ 13 w 839"/>
                  <a:gd name="T45" fmla="*/ 12 h 774"/>
                  <a:gd name="T46" fmla="*/ 15 w 839"/>
                  <a:gd name="T47" fmla="*/ 10 h 774"/>
                  <a:gd name="T48" fmla="*/ 16 w 839"/>
                  <a:gd name="T49" fmla="*/ 8 h 774"/>
                  <a:gd name="T50" fmla="*/ 18 w 839"/>
                  <a:gd name="T51" fmla="*/ 7 h 774"/>
                  <a:gd name="T52" fmla="*/ 19 w 839"/>
                  <a:gd name="T53" fmla="*/ 5 h 774"/>
                  <a:gd name="T54" fmla="*/ 21 w 839"/>
                  <a:gd name="T55" fmla="*/ 4 h 774"/>
                  <a:gd name="T56" fmla="*/ 23 w 839"/>
                  <a:gd name="T57" fmla="*/ 3 h 774"/>
                  <a:gd name="T58" fmla="*/ 25 w 839"/>
                  <a:gd name="T59" fmla="*/ 2 h 774"/>
                  <a:gd name="T60" fmla="*/ 28 w 839"/>
                  <a:gd name="T61" fmla="*/ 1 h 774"/>
                  <a:gd name="T62" fmla="*/ 30 w 839"/>
                  <a:gd name="T63" fmla="*/ 0 h 774"/>
                  <a:gd name="T64" fmla="*/ 33 w 839"/>
                  <a:gd name="T65" fmla="*/ 0 h 774"/>
                  <a:gd name="T66" fmla="*/ 31 w 839"/>
                  <a:gd name="T67" fmla="*/ 1 h 774"/>
                  <a:gd name="T68" fmla="*/ 29 w 839"/>
                  <a:gd name="T69" fmla="*/ 2 h 774"/>
                  <a:gd name="T70" fmla="*/ 27 w 839"/>
                  <a:gd name="T71" fmla="*/ 2 h 774"/>
                  <a:gd name="T72" fmla="*/ 24 w 839"/>
                  <a:gd name="T73" fmla="*/ 3 h 774"/>
                  <a:gd name="T74" fmla="*/ 22 w 839"/>
                  <a:gd name="T75" fmla="*/ 4 h 774"/>
                  <a:gd name="T76" fmla="*/ 21 w 839"/>
                  <a:gd name="T77" fmla="*/ 5 h 774"/>
                  <a:gd name="T78" fmla="*/ 19 w 839"/>
                  <a:gd name="T79" fmla="*/ 7 h 774"/>
                  <a:gd name="T80" fmla="*/ 17 w 839"/>
                  <a:gd name="T81" fmla="*/ 8 h 774"/>
                  <a:gd name="T82" fmla="*/ 16 w 839"/>
                  <a:gd name="T83" fmla="*/ 10 h 774"/>
                  <a:gd name="T84" fmla="*/ 15 w 839"/>
                  <a:gd name="T85" fmla="*/ 11 h 774"/>
                  <a:gd name="T86" fmla="*/ 13 w 839"/>
                  <a:gd name="T87" fmla="*/ 14 h 774"/>
                  <a:gd name="T88" fmla="*/ 10 w 839"/>
                  <a:gd name="T89" fmla="*/ 17 h 774"/>
                  <a:gd name="T90" fmla="*/ 8 w 839"/>
                  <a:gd name="T91" fmla="*/ 21 h 774"/>
                  <a:gd name="T92" fmla="*/ 7 w 839"/>
                  <a:gd name="T93" fmla="*/ 22 h 774"/>
                  <a:gd name="T94" fmla="*/ 33 w 839"/>
                  <a:gd name="T95" fmla="*/ 0 h 774"/>
                  <a:gd name="T96" fmla="*/ 33 w 839"/>
                  <a:gd name="T97" fmla="*/ 0 h 774"/>
                  <a:gd name="T98" fmla="*/ 33 w 839"/>
                  <a:gd name="T99" fmla="*/ 1 h 774"/>
                  <a:gd name="T100" fmla="*/ 33 w 839"/>
                  <a:gd name="T101" fmla="*/ 1 h 774"/>
                  <a:gd name="T102" fmla="*/ 33 w 839"/>
                  <a:gd name="T103" fmla="*/ 0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39"/>
                  <a:gd name="T157" fmla="*/ 0 h 774"/>
                  <a:gd name="T158" fmla="*/ 839 w 839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39" h="774">
                    <a:moveTo>
                      <a:pt x="14" y="774"/>
                    </a:moveTo>
                    <a:lnTo>
                      <a:pt x="8" y="774"/>
                    </a:lnTo>
                    <a:lnTo>
                      <a:pt x="4" y="772"/>
                    </a:lnTo>
                    <a:lnTo>
                      <a:pt x="1" y="768"/>
                    </a:lnTo>
                    <a:lnTo>
                      <a:pt x="0" y="764"/>
                    </a:lnTo>
                    <a:lnTo>
                      <a:pt x="0" y="759"/>
                    </a:lnTo>
                    <a:lnTo>
                      <a:pt x="1" y="754"/>
                    </a:lnTo>
                    <a:lnTo>
                      <a:pt x="5" y="751"/>
                    </a:lnTo>
                    <a:lnTo>
                      <a:pt x="9" y="749"/>
                    </a:lnTo>
                    <a:lnTo>
                      <a:pt x="14" y="774"/>
                    </a:lnTo>
                    <a:close/>
                    <a:moveTo>
                      <a:pt x="9" y="749"/>
                    </a:moveTo>
                    <a:lnTo>
                      <a:pt x="19" y="747"/>
                    </a:lnTo>
                    <a:lnTo>
                      <a:pt x="28" y="742"/>
                    </a:lnTo>
                    <a:lnTo>
                      <a:pt x="37" y="736"/>
                    </a:lnTo>
                    <a:lnTo>
                      <a:pt x="47" y="729"/>
                    </a:lnTo>
                    <a:lnTo>
                      <a:pt x="57" y="720"/>
                    </a:lnTo>
                    <a:lnTo>
                      <a:pt x="65" y="710"/>
                    </a:lnTo>
                    <a:lnTo>
                      <a:pt x="75" y="698"/>
                    </a:lnTo>
                    <a:lnTo>
                      <a:pt x="85" y="685"/>
                    </a:lnTo>
                    <a:lnTo>
                      <a:pt x="104" y="656"/>
                    </a:lnTo>
                    <a:lnTo>
                      <a:pt x="125" y="624"/>
                    </a:lnTo>
                    <a:lnTo>
                      <a:pt x="145" y="587"/>
                    </a:lnTo>
                    <a:lnTo>
                      <a:pt x="168" y="547"/>
                    </a:lnTo>
                    <a:lnTo>
                      <a:pt x="189" y="559"/>
                    </a:lnTo>
                    <a:lnTo>
                      <a:pt x="166" y="601"/>
                    </a:lnTo>
                    <a:lnTo>
                      <a:pt x="143" y="639"/>
                    </a:lnTo>
                    <a:lnTo>
                      <a:pt x="122" y="674"/>
                    </a:lnTo>
                    <a:lnTo>
                      <a:pt x="101" y="705"/>
                    </a:lnTo>
                    <a:lnTo>
                      <a:pt x="90" y="719"/>
                    </a:lnTo>
                    <a:lnTo>
                      <a:pt x="79" y="731"/>
                    </a:lnTo>
                    <a:lnTo>
                      <a:pt x="69" y="741"/>
                    </a:lnTo>
                    <a:lnTo>
                      <a:pt x="58" y="751"/>
                    </a:lnTo>
                    <a:lnTo>
                      <a:pt x="47" y="760"/>
                    </a:lnTo>
                    <a:lnTo>
                      <a:pt x="36" y="766"/>
                    </a:lnTo>
                    <a:lnTo>
                      <a:pt x="24" y="771"/>
                    </a:lnTo>
                    <a:lnTo>
                      <a:pt x="14" y="774"/>
                    </a:lnTo>
                    <a:lnTo>
                      <a:pt x="9" y="749"/>
                    </a:lnTo>
                    <a:close/>
                    <a:moveTo>
                      <a:pt x="168" y="547"/>
                    </a:moveTo>
                    <a:lnTo>
                      <a:pt x="191" y="507"/>
                    </a:lnTo>
                    <a:lnTo>
                      <a:pt x="214" y="464"/>
                    </a:lnTo>
                    <a:lnTo>
                      <a:pt x="240" y="421"/>
                    </a:lnTo>
                    <a:lnTo>
                      <a:pt x="268" y="377"/>
                    </a:lnTo>
                    <a:lnTo>
                      <a:pt x="282" y="355"/>
                    </a:lnTo>
                    <a:lnTo>
                      <a:pt x="298" y="333"/>
                    </a:lnTo>
                    <a:lnTo>
                      <a:pt x="314" y="312"/>
                    </a:lnTo>
                    <a:lnTo>
                      <a:pt x="330" y="290"/>
                    </a:lnTo>
                    <a:lnTo>
                      <a:pt x="347" y="268"/>
                    </a:lnTo>
                    <a:lnTo>
                      <a:pt x="365" y="248"/>
                    </a:lnTo>
                    <a:lnTo>
                      <a:pt x="383" y="227"/>
                    </a:lnTo>
                    <a:lnTo>
                      <a:pt x="402" y="207"/>
                    </a:lnTo>
                    <a:lnTo>
                      <a:pt x="422" y="187"/>
                    </a:lnTo>
                    <a:lnTo>
                      <a:pt x="442" y="168"/>
                    </a:lnTo>
                    <a:lnTo>
                      <a:pt x="464" y="150"/>
                    </a:lnTo>
                    <a:lnTo>
                      <a:pt x="486" y="132"/>
                    </a:lnTo>
                    <a:lnTo>
                      <a:pt x="509" y="115"/>
                    </a:lnTo>
                    <a:lnTo>
                      <a:pt x="533" y="99"/>
                    </a:lnTo>
                    <a:lnTo>
                      <a:pt x="558" y="84"/>
                    </a:lnTo>
                    <a:lnTo>
                      <a:pt x="583" y="70"/>
                    </a:lnTo>
                    <a:lnTo>
                      <a:pt x="610" y="57"/>
                    </a:lnTo>
                    <a:lnTo>
                      <a:pt x="638" y="45"/>
                    </a:lnTo>
                    <a:lnTo>
                      <a:pt x="666" y="34"/>
                    </a:lnTo>
                    <a:lnTo>
                      <a:pt x="696" y="24"/>
                    </a:lnTo>
                    <a:lnTo>
                      <a:pt x="726" y="17"/>
                    </a:lnTo>
                    <a:lnTo>
                      <a:pt x="759" y="10"/>
                    </a:lnTo>
                    <a:lnTo>
                      <a:pt x="792" y="5"/>
                    </a:lnTo>
                    <a:lnTo>
                      <a:pt x="826" y="0"/>
                    </a:lnTo>
                    <a:lnTo>
                      <a:pt x="828" y="24"/>
                    </a:lnTo>
                    <a:lnTo>
                      <a:pt x="794" y="29"/>
                    </a:lnTo>
                    <a:lnTo>
                      <a:pt x="763" y="34"/>
                    </a:lnTo>
                    <a:lnTo>
                      <a:pt x="732" y="40"/>
                    </a:lnTo>
                    <a:lnTo>
                      <a:pt x="703" y="48"/>
                    </a:lnTo>
                    <a:lnTo>
                      <a:pt x="673" y="58"/>
                    </a:lnTo>
                    <a:lnTo>
                      <a:pt x="645" y="69"/>
                    </a:lnTo>
                    <a:lnTo>
                      <a:pt x="619" y="79"/>
                    </a:lnTo>
                    <a:lnTo>
                      <a:pt x="594" y="92"/>
                    </a:lnTo>
                    <a:lnTo>
                      <a:pt x="569" y="106"/>
                    </a:lnTo>
                    <a:lnTo>
                      <a:pt x="544" y="121"/>
                    </a:lnTo>
                    <a:lnTo>
                      <a:pt x="521" y="137"/>
                    </a:lnTo>
                    <a:lnTo>
                      <a:pt x="498" y="153"/>
                    </a:lnTo>
                    <a:lnTo>
                      <a:pt x="477" y="170"/>
                    </a:lnTo>
                    <a:lnTo>
                      <a:pt x="456" y="188"/>
                    </a:lnTo>
                    <a:lnTo>
                      <a:pt x="437" y="207"/>
                    </a:lnTo>
                    <a:lnTo>
                      <a:pt x="417" y="226"/>
                    </a:lnTo>
                    <a:lnTo>
                      <a:pt x="399" y="246"/>
                    </a:lnTo>
                    <a:lnTo>
                      <a:pt x="381" y="266"/>
                    </a:lnTo>
                    <a:lnTo>
                      <a:pt x="365" y="287"/>
                    </a:lnTo>
                    <a:lnTo>
                      <a:pt x="347" y="307"/>
                    </a:lnTo>
                    <a:lnTo>
                      <a:pt x="316" y="349"/>
                    </a:lnTo>
                    <a:lnTo>
                      <a:pt x="287" y="393"/>
                    </a:lnTo>
                    <a:lnTo>
                      <a:pt x="260" y="436"/>
                    </a:lnTo>
                    <a:lnTo>
                      <a:pt x="235" y="478"/>
                    </a:lnTo>
                    <a:lnTo>
                      <a:pt x="211" y="519"/>
                    </a:lnTo>
                    <a:lnTo>
                      <a:pt x="189" y="559"/>
                    </a:lnTo>
                    <a:lnTo>
                      <a:pt x="168" y="547"/>
                    </a:lnTo>
                    <a:close/>
                    <a:moveTo>
                      <a:pt x="826" y="0"/>
                    </a:moveTo>
                    <a:lnTo>
                      <a:pt x="831" y="0"/>
                    </a:lnTo>
                    <a:lnTo>
                      <a:pt x="835" y="3"/>
                    </a:lnTo>
                    <a:lnTo>
                      <a:pt x="838" y="7"/>
                    </a:lnTo>
                    <a:lnTo>
                      <a:pt x="839" y="11"/>
                    </a:lnTo>
                    <a:lnTo>
                      <a:pt x="839" y="17"/>
                    </a:lnTo>
                    <a:lnTo>
                      <a:pt x="837" y="20"/>
                    </a:lnTo>
                    <a:lnTo>
                      <a:pt x="832" y="23"/>
                    </a:lnTo>
                    <a:lnTo>
                      <a:pt x="828" y="24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8" name="Freeform 879"/>
              <p:cNvSpPr>
                <a:spLocks noEditPoints="1"/>
              </p:cNvSpPr>
              <p:nvPr/>
            </p:nvSpPr>
            <p:spPr bwMode="auto">
              <a:xfrm>
                <a:off x="2630" y="2049"/>
                <a:ext cx="101" cy="201"/>
              </a:xfrm>
              <a:custGeom>
                <a:avLst/>
                <a:gdLst>
                  <a:gd name="T0" fmla="*/ 4 w 529"/>
                  <a:gd name="T1" fmla="*/ 40 h 1009"/>
                  <a:gd name="T2" fmla="*/ 4 w 529"/>
                  <a:gd name="T3" fmla="*/ 40 h 1009"/>
                  <a:gd name="T4" fmla="*/ 4 w 529"/>
                  <a:gd name="T5" fmla="*/ 40 h 1009"/>
                  <a:gd name="T6" fmla="*/ 3 w 529"/>
                  <a:gd name="T7" fmla="*/ 40 h 1009"/>
                  <a:gd name="T8" fmla="*/ 4 w 529"/>
                  <a:gd name="T9" fmla="*/ 40 h 1009"/>
                  <a:gd name="T10" fmla="*/ 3 w 529"/>
                  <a:gd name="T11" fmla="*/ 40 h 1009"/>
                  <a:gd name="T12" fmla="*/ 2 w 529"/>
                  <a:gd name="T13" fmla="*/ 38 h 1009"/>
                  <a:gd name="T14" fmla="*/ 2 w 529"/>
                  <a:gd name="T15" fmla="*/ 37 h 1009"/>
                  <a:gd name="T16" fmla="*/ 1 w 529"/>
                  <a:gd name="T17" fmla="*/ 36 h 1009"/>
                  <a:gd name="T18" fmla="*/ 1 w 529"/>
                  <a:gd name="T19" fmla="*/ 35 h 1009"/>
                  <a:gd name="T20" fmla="*/ 0 w 529"/>
                  <a:gd name="T21" fmla="*/ 34 h 1009"/>
                  <a:gd name="T22" fmla="*/ 0 w 529"/>
                  <a:gd name="T23" fmla="*/ 33 h 1009"/>
                  <a:gd name="T24" fmla="*/ 0 w 529"/>
                  <a:gd name="T25" fmla="*/ 31 h 1009"/>
                  <a:gd name="T26" fmla="*/ 0 w 529"/>
                  <a:gd name="T27" fmla="*/ 30 h 1009"/>
                  <a:gd name="T28" fmla="*/ 0 w 529"/>
                  <a:gd name="T29" fmla="*/ 29 h 1009"/>
                  <a:gd name="T30" fmla="*/ 0 w 529"/>
                  <a:gd name="T31" fmla="*/ 27 h 1009"/>
                  <a:gd name="T32" fmla="*/ 1 w 529"/>
                  <a:gd name="T33" fmla="*/ 25 h 1009"/>
                  <a:gd name="T34" fmla="*/ 2 w 529"/>
                  <a:gd name="T35" fmla="*/ 22 h 1009"/>
                  <a:gd name="T36" fmla="*/ 3 w 529"/>
                  <a:gd name="T37" fmla="*/ 21 h 1009"/>
                  <a:gd name="T38" fmla="*/ 2 w 529"/>
                  <a:gd name="T39" fmla="*/ 24 h 1009"/>
                  <a:gd name="T40" fmla="*/ 1 w 529"/>
                  <a:gd name="T41" fmla="*/ 26 h 1009"/>
                  <a:gd name="T42" fmla="*/ 1 w 529"/>
                  <a:gd name="T43" fmla="*/ 28 h 1009"/>
                  <a:gd name="T44" fmla="*/ 1 w 529"/>
                  <a:gd name="T45" fmla="*/ 31 h 1009"/>
                  <a:gd name="T46" fmla="*/ 1 w 529"/>
                  <a:gd name="T47" fmla="*/ 32 h 1009"/>
                  <a:gd name="T48" fmla="*/ 1 w 529"/>
                  <a:gd name="T49" fmla="*/ 33 h 1009"/>
                  <a:gd name="T50" fmla="*/ 1 w 529"/>
                  <a:gd name="T51" fmla="*/ 34 h 1009"/>
                  <a:gd name="T52" fmla="*/ 2 w 529"/>
                  <a:gd name="T53" fmla="*/ 35 h 1009"/>
                  <a:gd name="T54" fmla="*/ 2 w 529"/>
                  <a:gd name="T55" fmla="*/ 36 h 1009"/>
                  <a:gd name="T56" fmla="*/ 3 w 529"/>
                  <a:gd name="T57" fmla="*/ 37 h 1009"/>
                  <a:gd name="T58" fmla="*/ 3 w 529"/>
                  <a:gd name="T59" fmla="*/ 39 h 1009"/>
                  <a:gd name="T60" fmla="*/ 4 w 529"/>
                  <a:gd name="T61" fmla="*/ 40 h 1009"/>
                  <a:gd name="T62" fmla="*/ 2 w 529"/>
                  <a:gd name="T63" fmla="*/ 21 h 1009"/>
                  <a:gd name="T64" fmla="*/ 4 w 529"/>
                  <a:gd name="T65" fmla="*/ 18 h 1009"/>
                  <a:gd name="T66" fmla="*/ 5 w 529"/>
                  <a:gd name="T67" fmla="*/ 16 h 1009"/>
                  <a:gd name="T68" fmla="*/ 7 w 529"/>
                  <a:gd name="T69" fmla="*/ 13 h 1009"/>
                  <a:gd name="T70" fmla="*/ 9 w 529"/>
                  <a:gd name="T71" fmla="*/ 11 h 1009"/>
                  <a:gd name="T72" fmla="*/ 12 w 529"/>
                  <a:gd name="T73" fmla="*/ 8 h 1009"/>
                  <a:gd name="T74" fmla="*/ 14 w 529"/>
                  <a:gd name="T75" fmla="*/ 5 h 1009"/>
                  <a:gd name="T76" fmla="*/ 17 w 529"/>
                  <a:gd name="T77" fmla="*/ 3 h 1009"/>
                  <a:gd name="T78" fmla="*/ 20 w 529"/>
                  <a:gd name="T79" fmla="*/ 0 h 1009"/>
                  <a:gd name="T80" fmla="*/ 19 w 529"/>
                  <a:gd name="T81" fmla="*/ 2 h 1009"/>
                  <a:gd name="T82" fmla="*/ 17 w 529"/>
                  <a:gd name="T83" fmla="*/ 5 h 1009"/>
                  <a:gd name="T84" fmla="*/ 14 w 529"/>
                  <a:gd name="T85" fmla="*/ 7 h 1009"/>
                  <a:gd name="T86" fmla="*/ 11 w 529"/>
                  <a:gd name="T87" fmla="*/ 10 h 1009"/>
                  <a:gd name="T88" fmla="*/ 9 w 529"/>
                  <a:gd name="T89" fmla="*/ 12 h 1009"/>
                  <a:gd name="T90" fmla="*/ 7 w 529"/>
                  <a:gd name="T91" fmla="*/ 15 h 1009"/>
                  <a:gd name="T92" fmla="*/ 5 w 529"/>
                  <a:gd name="T93" fmla="*/ 18 h 1009"/>
                  <a:gd name="T94" fmla="*/ 4 w 529"/>
                  <a:gd name="T95" fmla="*/ 20 h 1009"/>
                  <a:gd name="T96" fmla="*/ 2 w 529"/>
                  <a:gd name="T97" fmla="*/ 21 h 1009"/>
                  <a:gd name="T98" fmla="*/ 21 w 529"/>
                  <a:gd name="T99" fmla="*/ 0 h 1009"/>
                  <a:gd name="T100" fmla="*/ 21 w 529"/>
                  <a:gd name="T101" fmla="*/ 0 h 1009"/>
                  <a:gd name="T102" fmla="*/ 21 w 529"/>
                  <a:gd name="T103" fmla="*/ 0 h 1009"/>
                  <a:gd name="T104" fmla="*/ 21 w 529"/>
                  <a:gd name="T105" fmla="*/ 1 h 1009"/>
                  <a:gd name="T106" fmla="*/ 20 w 529"/>
                  <a:gd name="T107" fmla="*/ 0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103" y="990"/>
                    </a:moveTo>
                    <a:lnTo>
                      <a:pt x="105" y="995"/>
                    </a:lnTo>
                    <a:lnTo>
                      <a:pt x="105" y="999"/>
                    </a:lnTo>
                    <a:lnTo>
                      <a:pt x="104" y="1003"/>
                    </a:lnTo>
                    <a:lnTo>
                      <a:pt x="101" y="1006"/>
                    </a:lnTo>
                    <a:lnTo>
                      <a:pt x="97" y="1009"/>
                    </a:lnTo>
                    <a:lnTo>
                      <a:pt x="91" y="1009"/>
                    </a:lnTo>
                    <a:lnTo>
                      <a:pt x="87" y="1008"/>
                    </a:lnTo>
                    <a:lnTo>
                      <a:pt x="84" y="1004"/>
                    </a:lnTo>
                    <a:lnTo>
                      <a:pt x="103" y="990"/>
                    </a:lnTo>
                    <a:close/>
                    <a:moveTo>
                      <a:pt x="84" y="1004"/>
                    </a:moveTo>
                    <a:lnTo>
                      <a:pt x="74" y="989"/>
                    </a:lnTo>
                    <a:lnTo>
                      <a:pt x="64" y="975"/>
                    </a:lnTo>
                    <a:lnTo>
                      <a:pt x="56" y="961"/>
                    </a:lnTo>
                    <a:lnTo>
                      <a:pt x="48" y="946"/>
                    </a:lnTo>
                    <a:lnTo>
                      <a:pt x="41" y="932"/>
                    </a:lnTo>
                    <a:lnTo>
                      <a:pt x="34" y="917"/>
                    </a:lnTo>
                    <a:lnTo>
                      <a:pt x="28" y="903"/>
                    </a:lnTo>
                    <a:lnTo>
                      <a:pt x="22" y="888"/>
                    </a:lnTo>
                    <a:lnTo>
                      <a:pt x="18" y="873"/>
                    </a:lnTo>
                    <a:lnTo>
                      <a:pt x="14" y="859"/>
                    </a:lnTo>
                    <a:lnTo>
                      <a:pt x="9" y="843"/>
                    </a:lnTo>
                    <a:lnTo>
                      <a:pt x="6" y="828"/>
                    </a:lnTo>
                    <a:lnTo>
                      <a:pt x="4" y="813"/>
                    </a:lnTo>
                    <a:lnTo>
                      <a:pt x="2" y="798"/>
                    </a:lnTo>
                    <a:lnTo>
                      <a:pt x="1" y="783"/>
                    </a:lnTo>
                    <a:lnTo>
                      <a:pt x="0" y="768"/>
                    </a:lnTo>
                    <a:lnTo>
                      <a:pt x="0" y="753"/>
                    </a:lnTo>
                    <a:lnTo>
                      <a:pt x="0" y="738"/>
                    </a:lnTo>
                    <a:lnTo>
                      <a:pt x="1" y="722"/>
                    </a:lnTo>
                    <a:lnTo>
                      <a:pt x="2" y="707"/>
                    </a:lnTo>
                    <a:lnTo>
                      <a:pt x="6" y="676"/>
                    </a:lnTo>
                    <a:lnTo>
                      <a:pt x="13" y="646"/>
                    </a:lnTo>
                    <a:lnTo>
                      <a:pt x="21" y="614"/>
                    </a:lnTo>
                    <a:lnTo>
                      <a:pt x="32" y="583"/>
                    </a:lnTo>
                    <a:lnTo>
                      <a:pt x="44" y="552"/>
                    </a:lnTo>
                    <a:lnTo>
                      <a:pt x="59" y="520"/>
                    </a:lnTo>
                    <a:lnTo>
                      <a:pt x="81" y="530"/>
                    </a:lnTo>
                    <a:lnTo>
                      <a:pt x="67" y="560"/>
                    </a:lnTo>
                    <a:lnTo>
                      <a:pt x="55" y="591"/>
                    </a:lnTo>
                    <a:lnTo>
                      <a:pt x="45" y="620"/>
                    </a:lnTo>
                    <a:lnTo>
                      <a:pt x="36" y="650"/>
                    </a:lnTo>
                    <a:lnTo>
                      <a:pt x="31" y="679"/>
                    </a:lnTo>
                    <a:lnTo>
                      <a:pt x="27" y="708"/>
                    </a:lnTo>
                    <a:lnTo>
                      <a:pt x="24" y="738"/>
                    </a:lnTo>
                    <a:lnTo>
                      <a:pt x="24" y="767"/>
                    </a:lnTo>
                    <a:lnTo>
                      <a:pt x="24" y="781"/>
                    </a:lnTo>
                    <a:lnTo>
                      <a:pt x="27" y="795"/>
                    </a:lnTo>
                    <a:lnTo>
                      <a:pt x="28" y="809"/>
                    </a:lnTo>
                    <a:lnTo>
                      <a:pt x="31" y="824"/>
                    </a:lnTo>
                    <a:lnTo>
                      <a:pt x="33" y="838"/>
                    </a:lnTo>
                    <a:lnTo>
                      <a:pt x="37" y="852"/>
                    </a:lnTo>
                    <a:lnTo>
                      <a:pt x="41" y="866"/>
                    </a:lnTo>
                    <a:lnTo>
                      <a:pt x="46" y="880"/>
                    </a:lnTo>
                    <a:lnTo>
                      <a:pt x="50" y="894"/>
                    </a:lnTo>
                    <a:lnTo>
                      <a:pt x="57" y="907"/>
                    </a:lnTo>
                    <a:lnTo>
                      <a:pt x="63" y="921"/>
                    </a:lnTo>
                    <a:lnTo>
                      <a:pt x="70" y="935"/>
                    </a:lnTo>
                    <a:lnTo>
                      <a:pt x="77" y="949"/>
                    </a:lnTo>
                    <a:lnTo>
                      <a:pt x="86" y="962"/>
                    </a:lnTo>
                    <a:lnTo>
                      <a:pt x="95" y="976"/>
                    </a:lnTo>
                    <a:lnTo>
                      <a:pt x="103" y="990"/>
                    </a:lnTo>
                    <a:lnTo>
                      <a:pt x="84" y="1004"/>
                    </a:lnTo>
                    <a:close/>
                    <a:moveTo>
                      <a:pt x="59" y="520"/>
                    </a:moveTo>
                    <a:lnTo>
                      <a:pt x="74" y="489"/>
                    </a:lnTo>
                    <a:lnTo>
                      <a:pt x="92" y="458"/>
                    </a:lnTo>
                    <a:lnTo>
                      <a:pt x="112" y="425"/>
                    </a:lnTo>
                    <a:lnTo>
                      <a:pt x="134" y="394"/>
                    </a:lnTo>
                    <a:lnTo>
                      <a:pt x="156" y="362"/>
                    </a:lnTo>
                    <a:lnTo>
                      <a:pt x="181" y="330"/>
                    </a:lnTo>
                    <a:lnTo>
                      <a:pt x="208" y="298"/>
                    </a:lnTo>
                    <a:lnTo>
                      <a:pt x="235" y="266"/>
                    </a:lnTo>
                    <a:lnTo>
                      <a:pt x="264" y="233"/>
                    </a:lnTo>
                    <a:lnTo>
                      <a:pt x="296" y="201"/>
                    </a:lnTo>
                    <a:lnTo>
                      <a:pt x="328" y="167"/>
                    </a:lnTo>
                    <a:lnTo>
                      <a:pt x="361" y="135"/>
                    </a:lnTo>
                    <a:lnTo>
                      <a:pt x="396" y="101"/>
                    </a:lnTo>
                    <a:lnTo>
                      <a:pt x="433" y="69"/>
                    </a:lnTo>
                    <a:lnTo>
                      <a:pt x="469" y="36"/>
                    </a:lnTo>
                    <a:lnTo>
                      <a:pt x="508" y="2"/>
                    </a:lnTo>
                    <a:lnTo>
                      <a:pt x="525" y="22"/>
                    </a:lnTo>
                    <a:lnTo>
                      <a:pt x="486" y="54"/>
                    </a:lnTo>
                    <a:lnTo>
                      <a:pt x="449" y="86"/>
                    </a:lnTo>
                    <a:lnTo>
                      <a:pt x="413" y="119"/>
                    </a:lnTo>
                    <a:lnTo>
                      <a:pt x="379" y="152"/>
                    </a:lnTo>
                    <a:lnTo>
                      <a:pt x="345" y="185"/>
                    </a:lnTo>
                    <a:lnTo>
                      <a:pt x="314" y="216"/>
                    </a:lnTo>
                    <a:lnTo>
                      <a:pt x="284" y="248"/>
                    </a:lnTo>
                    <a:lnTo>
                      <a:pt x="255" y="281"/>
                    </a:lnTo>
                    <a:lnTo>
                      <a:pt x="227" y="312"/>
                    </a:lnTo>
                    <a:lnTo>
                      <a:pt x="202" y="343"/>
                    </a:lnTo>
                    <a:lnTo>
                      <a:pt x="177" y="376"/>
                    </a:lnTo>
                    <a:lnTo>
                      <a:pt x="154" y="407"/>
                    </a:lnTo>
                    <a:lnTo>
                      <a:pt x="134" y="438"/>
                    </a:lnTo>
                    <a:lnTo>
                      <a:pt x="114" y="469"/>
                    </a:lnTo>
                    <a:lnTo>
                      <a:pt x="96" y="500"/>
                    </a:lnTo>
                    <a:lnTo>
                      <a:pt x="81" y="530"/>
                    </a:lnTo>
                    <a:lnTo>
                      <a:pt x="59" y="520"/>
                    </a:lnTo>
                    <a:close/>
                    <a:moveTo>
                      <a:pt x="508" y="2"/>
                    </a:moveTo>
                    <a:lnTo>
                      <a:pt x="513" y="0"/>
                    </a:lnTo>
                    <a:lnTo>
                      <a:pt x="517" y="0"/>
                    </a:lnTo>
                    <a:lnTo>
                      <a:pt x="522" y="1"/>
                    </a:lnTo>
                    <a:lnTo>
                      <a:pt x="526" y="4"/>
                    </a:lnTo>
                    <a:lnTo>
                      <a:pt x="528" y="9"/>
                    </a:lnTo>
                    <a:lnTo>
                      <a:pt x="529" y="13"/>
                    </a:lnTo>
                    <a:lnTo>
                      <a:pt x="528" y="17"/>
                    </a:lnTo>
                    <a:lnTo>
                      <a:pt x="525" y="22"/>
                    </a:lnTo>
                    <a:lnTo>
                      <a:pt x="508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9" name="Freeform 880"/>
              <p:cNvSpPr>
                <a:spLocks noEditPoints="1"/>
              </p:cNvSpPr>
              <p:nvPr/>
            </p:nvSpPr>
            <p:spPr bwMode="auto">
              <a:xfrm>
                <a:off x="2680" y="2049"/>
                <a:ext cx="109" cy="142"/>
              </a:xfrm>
              <a:custGeom>
                <a:avLst/>
                <a:gdLst>
                  <a:gd name="T0" fmla="*/ 1 w 548"/>
                  <a:gd name="T1" fmla="*/ 28 h 704"/>
                  <a:gd name="T2" fmla="*/ 1 w 548"/>
                  <a:gd name="T3" fmla="*/ 28 h 704"/>
                  <a:gd name="T4" fmla="*/ 0 w 548"/>
                  <a:gd name="T5" fmla="*/ 28 h 704"/>
                  <a:gd name="T6" fmla="*/ 0 w 548"/>
                  <a:gd name="T7" fmla="*/ 28 h 704"/>
                  <a:gd name="T8" fmla="*/ 1 w 548"/>
                  <a:gd name="T9" fmla="*/ 28 h 704"/>
                  <a:gd name="T10" fmla="*/ 0 w 548"/>
                  <a:gd name="T11" fmla="*/ 27 h 704"/>
                  <a:gd name="T12" fmla="*/ 0 w 548"/>
                  <a:gd name="T13" fmla="*/ 25 h 704"/>
                  <a:gd name="T14" fmla="*/ 0 w 548"/>
                  <a:gd name="T15" fmla="*/ 23 h 704"/>
                  <a:gd name="T16" fmla="*/ 1 w 548"/>
                  <a:gd name="T17" fmla="*/ 22 h 704"/>
                  <a:gd name="T18" fmla="*/ 1 w 548"/>
                  <a:gd name="T19" fmla="*/ 20 h 704"/>
                  <a:gd name="T20" fmla="*/ 2 w 548"/>
                  <a:gd name="T21" fmla="*/ 18 h 704"/>
                  <a:gd name="T22" fmla="*/ 3 w 548"/>
                  <a:gd name="T23" fmla="*/ 16 h 704"/>
                  <a:gd name="T24" fmla="*/ 4 w 548"/>
                  <a:gd name="T25" fmla="*/ 15 h 704"/>
                  <a:gd name="T26" fmla="*/ 5 w 548"/>
                  <a:gd name="T27" fmla="*/ 14 h 704"/>
                  <a:gd name="T28" fmla="*/ 4 w 548"/>
                  <a:gd name="T29" fmla="*/ 16 h 704"/>
                  <a:gd name="T30" fmla="*/ 3 w 548"/>
                  <a:gd name="T31" fmla="*/ 18 h 704"/>
                  <a:gd name="T32" fmla="*/ 2 w 548"/>
                  <a:gd name="T33" fmla="*/ 19 h 704"/>
                  <a:gd name="T34" fmla="*/ 2 w 548"/>
                  <a:gd name="T35" fmla="*/ 21 h 704"/>
                  <a:gd name="T36" fmla="*/ 1 w 548"/>
                  <a:gd name="T37" fmla="*/ 23 h 704"/>
                  <a:gd name="T38" fmla="*/ 1 w 548"/>
                  <a:gd name="T39" fmla="*/ 24 h 704"/>
                  <a:gd name="T40" fmla="*/ 1 w 548"/>
                  <a:gd name="T41" fmla="*/ 26 h 704"/>
                  <a:gd name="T42" fmla="*/ 1 w 548"/>
                  <a:gd name="T43" fmla="*/ 28 h 704"/>
                  <a:gd name="T44" fmla="*/ 5 w 548"/>
                  <a:gd name="T45" fmla="*/ 14 h 704"/>
                  <a:gd name="T46" fmla="*/ 6 w 548"/>
                  <a:gd name="T47" fmla="*/ 12 h 704"/>
                  <a:gd name="T48" fmla="*/ 8 w 548"/>
                  <a:gd name="T49" fmla="*/ 10 h 704"/>
                  <a:gd name="T50" fmla="*/ 10 w 548"/>
                  <a:gd name="T51" fmla="*/ 9 h 704"/>
                  <a:gd name="T52" fmla="*/ 11 w 548"/>
                  <a:gd name="T53" fmla="*/ 7 h 704"/>
                  <a:gd name="T54" fmla="*/ 14 w 548"/>
                  <a:gd name="T55" fmla="*/ 5 h 704"/>
                  <a:gd name="T56" fmla="*/ 16 w 548"/>
                  <a:gd name="T57" fmla="*/ 3 h 704"/>
                  <a:gd name="T58" fmla="*/ 19 w 548"/>
                  <a:gd name="T59" fmla="*/ 2 h 704"/>
                  <a:gd name="T60" fmla="*/ 21 w 548"/>
                  <a:gd name="T61" fmla="*/ 0 h 704"/>
                  <a:gd name="T62" fmla="*/ 20 w 548"/>
                  <a:gd name="T63" fmla="*/ 2 h 704"/>
                  <a:gd name="T64" fmla="*/ 18 w 548"/>
                  <a:gd name="T65" fmla="*/ 3 h 704"/>
                  <a:gd name="T66" fmla="*/ 15 w 548"/>
                  <a:gd name="T67" fmla="*/ 5 h 704"/>
                  <a:gd name="T68" fmla="*/ 13 w 548"/>
                  <a:gd name="T69" fmla="*/ 7 h 704"/>
                  <a:gd name="T70" fmla="*/ 11 w 548"/>
                  <a:gd name="T71" fmla="*/ 8 h 704"/>
                  <a:gd name="T72" fmla="*/ 9 w 548"/>
                  <a:gd name="T73" fmla="*/ 10 h 704"/>
                  <a:gd name="T74" fmla="*/ 8 w 548"/>
                  <a:gd name="T75" fmla="*/ 12 h 704"/>
                  <a:gd name="T76" fmla="*/ 6 w 548"/>
                  <a:gd name="T77" fmla="*/ 14 h 704"/>
                  <a:gd name="T78" fmla="*/ 5 w 548"/>
                  <a:gd name="T79" fmla="*/ 14 h 704"/>
                  <a:gd name="T80" fmla="*/ 21 w 548"/>
                  <a:gd name="T81" fmla="*/ 0 h 704"/>
                  <a:gd name="T82" fmla="*/ 22 w 548"/>
                  <a:gd name="T83" fmla="*/ 0 h 704"/>
                  <a:gd name="T84" fmla="*/ 22 w 548"/>
                  <a:gd name="T85" fmla="*/ 0 h 704"/>
                  <a:gd name="T86" fmla="*/ 22 w 548"/>
                  <a:gd name="T87" fmla="*/ 1 h 704"/>
                  <a:gd name="T88" fmla="*/ 21 w 548"/>
                  <a:gd name="T89" fmla="*/ 0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8"/>
                  <a:gd name="T136" fmla="*/ 0 h 704"/>
                  <a:gd name="T137" fmla="*/ 548 w 548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8" h="704">
                    <a:moveTo>
                      <a:pt x="27" y="690"/>
                    </a:moveTo>
                    <a:lnTo>
                      <a:pt x="26" y="695"/>
                    </a:lnTo>
                    <a:lnTo>
                      <a:pt x="24" y="699"/>
                    </a:lnTo>
                    <a:lnTo>
                      <a:pt x="21" y="702"/>
                    </a:lnTo>
                    <a:lnTo>
                      <a:pt x="15" y="704"/>
                    </a:lnTo>
                    <a:lnTo>
                      <a:pt x="11" y="703"/>
                    </a:lnTo>
                    <a:lnTo>
                      <a:pt x="7" y="701"/>
                    </a:lnTo>
                    <a:lnTo>
                      <a:pt x="3" y="697"/>
                    </a:lnTo>
                    <a:lnTo>
                      <a:pt x="2" y="693"/>
                    </a:lnTo>
                    <a:lnTo>
                      <a:pt x="27" y="690"/>
                    </a:lnTo>
                    <a:close/>
                    <a:moveTo>
                      <a:pt x="2" y="693"/>
                    </a:moveTo>
                    <a:lnTo>
                      <a:pt x="0" y="670"/>
                    </a:lnTo>
                    <a:lnTo>
                      <a:pt x="0" y="649"/>
                    </a:lnTo>
                    <a:lnTo>
                      <a:pt x="1" y="627"/>
                    </a:lnTo>
                    <a:lnTo>
                      <a:pt x="2" y="606"/>
                    </a:lnTo>
                    <a:lnTo>
                      <a:pt x="6" y="584"/>
                    </a:lnTo>
                    <a:lnTo>
                      <a:pt x="10" y="561"/>
                    </a:lnTo>
                    <a:lnTo>
                      <a:pt x="15" y="540"/>
                    </a:lnTo>
                    <a:lnTo>
                      <a:pt x="22" y="518"/>
                    </a:lnTo>
                    <a:lnTo>
                      <a:pt x="29" y="496"/>
                    </a:lnTo>
                    <a:lnTo>
                      <a:pt x="39" y="475"/>
                    </a:lnTo>
                    <a:lnTo>
                      <a:pt x="49" y="453"/>
                    </a:lnTo>
                    <a:lnTo>
                      <a:pt x="60" y="432"/>
                    </a:lnTo>
                    <a:lnTo>
                      <a:pt x="73" y="409"/>
                    </a:lnTo>
                    <a:lnTo>
                      <a:pt x="87" y="387"/>
                    </a:lnTo>
                    <a:lnTo>
                      <a:pt x="101" y="366"/>
                    </a:lnTo>
                    <a:lnTo>
                      <a:pt x="117" y="344"/>
                    </a:lnTo>
                    <a:lnTo>
                      <a:pt x="136" y="359"/>
                    </a:lnTo>
                    <a:lnTo>
                      <a:pt x="121" y="380"/>
                    </a:lnTo>
                    <a:lnTo>
                      <a:pt x="107" y="400"/>
                    </a:lnTo>
                    <a:lnTo>
                      <a:pt x="94" y="421"/>
                    </a:lnTo>
                    <a:lnTo>
                      <a:pt x="82" y="442"/>
                    </a:lnTo>
                    <a:lnTo>
                      <a:pt x="72" y="463"/>
                    </a:lnTo>
                    <a:lnTo>
                      <a:pt x="62" y="483"/>
                    </a:lnTo>
                    <a:lnTo>
                      <a:pt x="53" y="504"/>
                    </a:lnTo>
                    <a:lnTo>
                      <a:pt x="46" y="525"/>
                    </a:lnTo>
                    <a:lnTo>
                      <a:pt x="39" y="546"/>
                    </a:lnTo>
                    <a:lnTo>
                      <a:pt x="34" y="567"/>
                    </a:lnTo>
                    <a:lnTo>
                      <a:pt x="30" y="587"/>
                    </a:lnTo>
                    <a:lnTo>
                      <a:pt x="27" y="608"/>
                    </a:lnTo>
                    <a:lnTo>
                      <a:pt x="25" y="628"/>
                    </a:lnTo>
                    <a:lnTo>
                      <a:pt x="25" y="649"/>
                    </a:lnTo>
                    <a:lnTo>
                      <a:pt x="25" y="669"/>
                    </a:lnTo>
                    <a:lnTo>
                      <a:pt x="27" y="690"/>
                    </a:lnTo>
                    <a:lnTo>
                      <a:pt x="2" y="693"/>
                    </a:lnTo>
                    <a:close/>
                    <a:moveTo>
                      <a:pt x="117" y="344"/>
                    </a:moveTo>
                    <a:lnTo>
                      <a:pt x="134" y="323"/>
                    </a:lnTo>
                    <a:lnTo>
                      <a:pt x="153" y="301"/>
                    </a:lnTo>
                    <a:lnTo>
                      <a:pt x="171" y="280"/>
                    </a:lnTo>
                    <a:lnTo>
                      <a:pt x="191" y="259"/>
                    </a:lnTo>
                    <a:lnTo>
                      <a:pt x="214" y="237"/>
                    </a:lnTo>
                    <a:lnTo>
                      <a:pt x="237" y="216"/>
                    </a:lnTo>
                    <a:lnTo>
                      <a:pt x="261" y="194"/>
                    </a:lnTo>
                    <a:lnTo>
                      <a:pt x="285" y="172"/>
                    </a:lnTo>
                    <a:lnTo>
                      <a:pt x="312" y="152"/>
                    </a:lnTo>
                    <a:lnTo>
                      <a:pt x="339" y="130"/>
                    </a:lnTo>
                    <a:lnTo>
                      <a:pt x="369" y="109"/>
                    </a:lnTo>
                    <a:lnTo>
                      <a:pt x="398" y="87"/>
                    </a:lnTo>
                    <a:lnTo>
                      <a:pt x="429" y="66"/>
                    </a:lnTo>
                    <a:lnTo>
                      <a:pt x="461" y="44"/>
                    </a:lnTo>
                    <a:lnTo>
                      <a:pt x="495" y="23"/>
                    </a:lnTo>
                    <a:lnTo>
                      <a:pt x="529" y="2"/>
                    </a:lnTo>
                    <a:lnTo>
                      <a:pt x="542" y="22"/>
                    </a:lnTo>
                    <a:lnTo>
                      <a:pt x="508" y="44"/>
                    </a:lnTo>
                    <a:lnTo>
                      <a:pt x="475" y="64"/>
                    </a:lnTo>
                    <a:lnTo>
                      <a:pt x="443" y="86"/>
                    </a:lnTo>
                    <a:lnTo>
                      <a:pt x="413" y="107"/>
                    </a:lnTo>
                    <a:lnTo>
                      <a:pt x="384" y="128"/>
                    </a:lnTo>
                    <a:lnTo>
                      <a:pt x="356" y="149"/>
                    </a:lnTo>
                    <a:lnTo>
                      <a:pt x="329" y="170"/>
                    </a:lnTo>
                    <a:lnTo>
                      <a:pt x="303" y="191"/>
                    </a:lnTo>
                    <a:lnTo>
                      <a:pt x="278" y="212"/>
                    </a:lnTo>
                    <a:lnTo>
                      <a:pt x="254" y="233"/>
                    </a:lnTo>
                    <a:lnTo>
                      <a:pt x="231" y="253"/>
                    </a:lnTo>
                    <a:lnTo>
                      <a:pt x="210" y="275"/>
                    </a:lnTo>
                    <a:lnTo>
                      <a:pt x="190" y="296"/>
                    </a:lnTo>
                    <a:lnTo>
                      <a:pt x="171" y="317"/>
                    </a:lnTo>
                    <a:lnTo>
                      <a:pt x="154" y="338"/>
                    </a:lnTo>
                    <a:lnTo>
                      <a:pt x="136" y="359"/>
                    </a:lnTo>
                    <a:lnTo>
                      <a:pt x="117" y="344"/>
                    </a:lnTo>
                    <a:close/>
                    <a:moveTo>
                      <a:pt x="529" y="2"/>
                    </a:moveTo>
                    <a:lnTo>
                      <a:pt x="534" y="0"/>
                    </a:lnTo>
                    <a:lnTo>
                      <a:pt x="538" y="0"/>
                    </a:lnTo>
                    <a:lnTo>
                      <a:pt x="542" y="2"/>
                    </a:lnTo>
                    <a:lnTo>
                      <a:pt x="546" y="6"/>
                    </a:lnTo>
                    <a:lnTo>
                      <a:pt x="548" y="10"/>
                    </a:lnTo>
                    <a:lnTo>
                      <a:pt x="548" y="15"/>
                    </a:lnTo>
                    <a:lnTo>
                      <a:pt x="546" y="19"/>
                    </a:lnTo>
                    <a:lnTo>
                      <a:pt x="542" y="22"/>
                    </a:lnTo>
                    <a:lnTo>
                      <a:pt x="529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0" name="Freeform 881"/>
              <p:cNvSpPr>
                <a:spLocks noEditPoints="1"/>
              </p:cNvSpPr>
              <p:nvPr/>
            </p:nvSpPr>
            <p:spPr bwMode="auto">
              <a:xfrm>
                <a:off x="2703" y="2116"/>
                <a:ext cx="105" cy="75"/>
              </a:xfrm>
              <a:custGeom>
                <a:avLst/>
                <a:gdLst>
                  <a:gd name="T0" fmla="*/ 1 w 506"/>
                  <a:gd name="T1" fmla="*/ 15 h 378"/>
                  <a:gd name="T2" fmla="*/ 0 w 506"/>
                  <a:gd name="T3" fmla="*/ 15 h 378"/>
                  <a:gd name="T4" fmla="*/ 0 w 506"/>
                  <a:gd name="T5" fmla="*/ 15 h 378"/>
                  <a:gd name="T6" fmla="*/ 0 w 506"/>
                  <a:gd name="T7" fmla="*/ 14 h 378"/>
                  <a:gd name="T8" fmla="*/ 1 w 506"/>
                  <a:gd name="T9" fmla="*/ 15 h 378"/>
                  <a:gd name="T10" fmla="*/ 1 w 506"/>
                  <a:gd name="T11" fmla="*/ 12 h 378"/>
                  <a:gd name="T12" fmla="*/ 3 w 506"/>
                  <a:gd name="T13" fmla="*/ 10 h 378"/>
                  <a:gd name="T14" fmla="*/ 4 w 506"/>
                  <a:gd name="T15" fmla="*/ 9 h 378"/>
                  <a:gd name="T16" fmla="*/ 5 w 506"/>
                  <a:gd name="T17" fmla="*/ 7 h 378"/>
                  <a:gd name="T18" fmla="*/ 6 w 506"/>
                  <a:gd name="T19" fmla="*/ 6 h 378"/>
                  <a:gd name="T20" fmla="*/ 7 w 506"/>
                  <a:gd name="T21" fmla="*/ 5 h 378"/>
                  <a:gd name="T22" fmla="*/ 8 w 506"/>
                  <a:gd name="T23" fmla="*/ 4 h 378"/>
                  <a:gd name="T24" fmla="*/ 10 w 506"/>
                  <a:gd name="T25" fmla="*/ 4 h 378"/>
                  <a:gd name="T26" fmla="*/ 8 w 506"/>
                  <a:gd name="T27" fmla="*/ 5 h 378"/>
                  <a:gd name="T28" fmla="*/ 7 w 506"/>
                  <a:gd name="T29" fmla="*/ 6 h 378"/>
                  <a:gd name="T30" fmla="*/ 6 w 506"/>
                  <a:gd name="T31" fmla="*/ 7 h 378"/>
                  <a:gd name="T32" fmla="*/ 5 w 506"/>
                  <a:gd name="T33" fmla="*/ 9 h 378"/>
                  <a:gd name="T34" fmla="*/ 3 w 506"/>
                  <a:gd name="T35" fmla="*/ 12 h 378"/>
                  <a:gd name="T36" fmla="*/ 1 w 506"/>
                  <a:gd name="T37" fmla="*/ 15 h 378"/>
                  <a:gd name="T38" fmla="*/ 9 w 506"/>
                  <a:gd name="T39" fmla="*/ 4 h 378"/>
                  <a:gd name="T40" fmla="*/ 10 w 506"/>
                  <a:gd name="T41" fmla="*/ 3 h 378"/>
                  <a:gd name="T42" fmla="*/ 12 w 506"/>
                  <a:gd name="T43" fmla="*/ 2 h 378"/>
                  <a:gd name="T44" fmla="*/ 13 w 506"/>
                  <a:gd name="T45" fmla="*/ 1 h 378"/>
                  <a:gd name="T46" fmla="*/ 14 w 506"/>
                  <a:gd name="T47" fmla="*/ 1 h 378"/>
                  <a:gd name="T48" fmla="*/ 15 w 506"/>
                  <a:gd name="T49" fmla="*/ 1 h 378"/>
                  <a:gd name="T50" fmla="*/ 17 w 506"/>
                  <a:gd name="T51" fmla="*/ 0 h 378"/>
                  <a:gd name="T52" fmla="*/ 18 w 506"/>
                  <a:gd name="T53" fmla="*/ 0 h 378"/>
                  <a:gd name="T54" fmla="*/ 20 w 506"/>
                  <a:gd name="T55" fmla="*/ 0 h 378"/>
                  <a:gd name="T56" fmla="*/ 19 w 506"/>
                  <a:gd name="T57" fmla="*/ 1 h 378"/>
                  <a:gd name="T58" fmla="*/ 18 w 506"/>
                  <a:gd name="T59" fmla="*/ 1 h 378"/>
                  <a:gd name="T60" fmla="*/ 16 w 506"/>
                  <a:gd name="T61" fmla="*/ 1 h 378"/>
                  <a:gd name="T62" fmla="*/ 15 w 506"/>
                  <a:gd name="T63" fmla="*/ 2 h 378"/>
                  <a:gd name="T64" fmla="*/ 14 w 506"/>
                  <a:gd name="T65" fmla="*/ 2 h 378"/>
                  <a:gd name="T66" fmla="*/ 13 w 506"/>
                  <a:gd name="T67" fmla="*/ 3 h 378"/>
                  <a:gd name="T68" fmla="*/ 11 w 506"/>
                  <a:gd name="T69" fmla="*/ 3 h 378"/>
                  <a:gd name="T70" fmla="*/ 10 w 506"/>
                  <a:gd name="T71" fmla="*/ 4 h 378"/>
                  <a:gd name="T72" fmla="*/ 9 w 506"/>
                  <a:gd name="T73" fmla="*/ 4 h 378"/>
                  <a:gd name="T74" fmla="*/ 20 w 506"/>
                  <a:gd name="T75" fmla="*/ 0 h 378"/>
                  <a:gd name="T76" fmla="*/ 20 w 506"/>
                  <a:gd name="T77" fmla="*/ 0 h 378"/>
                  <a:gd name="T78" fmla="*/ 20 w 506"/>
                  <a:gd name="T79" fmla="*/ 1 h 378"/>
                  <a:gd name="T80" fmla="*/ 20 w 506"/>
                  <a:gd name="T81" fmla="*/ 1 h 378"/>
                  <a:gd name="T82" fmla="*/ 20 w 506"/>
                  <a:gd name="T83" fmla="*/ 0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23" y="373"/>
                    </a:moveTo>
                    <a:lnTo>
                      <a:pt x="20" y="376"/>
                    </a:lnTo>
                    <a:lnTo>
                      <a:pt x="15" y="378"/>
                    </a:lnTo>
                    <a:lnTo>
                      <a:pt x="11" y="378"/>
                    </a:lnTo>
                    <a:lnTo>
                      <a:pt x="7" y="377"/>
                    </a:lnTo>
                    <a:lnTo>
                      <a:pt x="2" y="374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2" y="361"/>
                    </a:lnTo>
                    <a:lnTo>
                      <a:pt x="23" y="373"/>
                    </a:lnTo>
                    <a:close/>
                    <a:moveTo>
                      <a:pt x="2" y="361"/>
                    </a:moveTo>
                    <a:lnTo>
                      <a:pt x="27" y="317"/>
                    </a:lnTo>
                    <a:lnTo>
                      <a:pt x="54" y="277"/>
                    </a:lnTo>
                    <a:lnTo>
                      <a:pt x="67" y="257"/>
                    </a:lnTo>
                    <a:lnTo>
                      <a:pt x="81" y="239"/>
                    </a:lnTo>
                    <a:lnTo>
                      <a:pt x="95" y="221"/>
                    </a:lnTo>
                    <a:lnTo>
                      <a:pt x="108" y="203"/>
                    </a:lnTo>
                    <a:lnTo>
                      <a:pt x="123" y="187"/>
                    </a:lnTo>
                    <a:lnTo>
                      <a:pt x="137" y="171"/>
                    </a:lnTo>
                    <a:lnTo>
                      <a:pt x="151" y="156"/>
                    </a:lnTo>
                    <a:lnTo>
                      <a:pt x="166" y="142"/>
                    </a:lnTo>
                    <a:lnTo>
                      <a:pt x="181" y="128"/>
                    </a:lnTo>
                    <a:lnTo>
                      <a:pt x="196" y="115"/>
                    </a:lnTo>
                    <a:lnTo>
                      <a:pt x="211" y="103"/>
                    </a:lnTo>
                    <a:lnTo>
                      <a:pt x="226" y="91"/>
                    </a:lnTo>
                    <a:lnTo>
                      <a:pt x="240" y="112"/>
                    </a:lnTo>
                    <a:lnTo>
                      <a:pt x="225" y="122"/>
                    </a:lnTo>
                    <a:lnTo>
                      <a:pt x="211" y="134"/>
                    </a:lnTo>
                    <a:lnTo>
                      <a:pt x="197" y="147"/>
                    </a:lnTo>
                    <a:lnTo>
                      <a:pt x="183" y="160"/>
                    </a:lnTo>
                    <a:lnTo>
                      <a:pt x="169" y="174"/>
                    </a:lnTo>
                    <a:lnTo>
                      <a:pt x="155" y="188"/>
                    </a:lnTo>
                    <a:lnTo>
                      <a:pt x="141" y="203"/>
                    </a:lnTo>
                    <a:lnTo>
                      <a:pt x="127" y="220"/>
                    </a:lnTo>
                    <a:lnTo>
                      <a:pt x="100" y="254"/>
                    </a:lnTo>
                    <a:lnTo>
                      <a:pt x="74" y="291"/>
                    </a:lnTo>
                    <a:lnTo>
                      <a:pt x="48" y="330"/>
                    </a:lnTo>
                    <a:lnTo>
                      <a:pt x="23" y="373"/>
                    </a:lnTo>
                    <a:lnTo>
                      <a:pt x="2" y="361"/>
                    </a:lnTo>
                    <a:close/>
                    <a:moveTo>
                      <a:pt x="226" y="91"/>
                    </a:moveTo>
                    <a:lnTo>
                      <a:pt x="241" y="80"/>
                    </a:lnTo>
                    <a:lnTo>
                      <a:pt x="257" y="71"/>
                    </a:lnTo>
                    <a:lnTo>
                      <a:pt x="272" y="61"/>
                    </a:lnTo>
                    <a:lnTo>
                      <a:pt x="289" y="52"/>
                    </a:lnTo>
                    <a:lnTo>
                      <a:pt x="305" y="44"/>
                    </a:lnTo>
                    <a:lnTo>
                      <a:pt x="321" y="36"/>
                    </a:lnTo>
                    <a:lnTo>
                      <a:pt x="337" y="30"/>
                    </a:lnTo>
                    <a:lnTo>
                      <a:pt x="355" y="23"/>
                    </a:lnTo>
                    <a:lnTo>
                      <a:pt x="371" y="18"/>
                    </a:lnTo>
                    <a:lnTo>
                      <a:pt x="388" y="13"/>
                    </a:lnTo>
                    <a:lnTo>
                      <a:pt x="405" y="9"/>
                    </a:lnTo>
                    <a:lnTo>
                      <a:pt x="423" y="6"/>
                    </a:lnTo>
                    <a:lnTo>
                      <a:pt x="440" y="4"/>
                    </a:lnTo>
                    <a:lnTo>
                      <a:pt x="458" y="2"/>
                    </a:lnTo>
                    <a:lnTo>
                      <a:pt x="475" y="0"/>
                    </a:lnTo>
                    <a:lnTo>
                      <a:pt x="494" y="0"/>
                    </a:lnTo>
                    <a:lnTo>
                      <a:pt x="494" y="24"/>
                    </a:lnTo>
                    <a:lnTo>
                      <a:pt x="477" y="25"/>
                    </a:lnTo>
                    <a:lnTo>
                      <a:pt x="459" y="26"/>
                    </a:lnTo>
                    <a:lnTo>
                      <a:pt x="443" y="27"/>
                    </a:lnTo>
                    <a:lnTo>
                      <a:pt x="427" y="31"/>
                    </a:lnTo>
                    <a:lnTo>
                      <a:pt x="410" y="33"/>
                    </a:lnTo>
                    <a:lnTo>
                      <a:pt x="393" y="37"/>
                    </a:lnTo>
                    <a:lnTo>
                      <a:pt x="378" y="41"/>
                    </a:lnTo>
                    <a:lnTo>
                      <a:pt x="362" y="47"/>
                    </a:lnTo>
                    <a:lnTo>
                      <a:pt x="346" y="52"/>
                    </a:lnTo>
                    <a:lnTo>
                      <a:pt x="331" y="59"/>
                    </a:lnTo>
                    <a:lnTo>
                      <a:pt x="315" y="65"/>
                    </a:lnTo>
                    <a:lnTo>
                      <a:pt x="299" y="74"/>
                    </a:lnTo>
                    <a:lnTo>
                      <a:pt x="284" y="81"/>
                    </a:lnTo>
                    <a:lnTo>
                      <a:pt x="269" y="91"/>
                    </a:lnTo>
                    <a:lnTo>
                      <a:pt x="255" y="101"/>
                    </a:lnTo>
                    <a:lnTo>
                      <a:pt x="240" y="112"/>
                    </a:lnTo>
                    <a:lnTo>
                      <a:pt x="226" y="91"/>
                    </a:lnTo>
                    <a:close/>
                    <a:moveTo>
                      <a:pt x="494" y="0"/>
                    </a:moveTo>
                    <a:lnTo>
                      <a:pt x="498" y="2"/>
                    </a:lnTo>
                    <a:lnTo>
                      <a:pt x="502" y="4"/>
                    </a:lnTo>
                    <a:lnTo>
                      <a:pt x="505" y="8"/>
                    </a:lnTo>
                    <a:lnTo>
                      <a:pt x="506" y="12"/>
                    </a:lnTo>
                    <a:lnTo>
                      <a:pt x="505" y="17"/>
                    </a:lnTo>
                    <a:lnTo>
                      <a:pt x="502" y="21"/>
                    </a:lnTo>
                    <a:lnTo>
                      <a:pt x="498" y="23"/>
                    </a:lnTo>
                    <a:lnTo>
                      <a:pt x="494" y="24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1" name="Freeform 882"/>
              <p:cNvSpPr>
                <a:spLocks noEditPoints="1"/>
              </p:cNvSpPr>
              <p:nvPr/>
            </p:nvSpPr>
            <p:spPr bwMode="auto">
              <a:xfrm>
                <a:off x="2536" y="2064"/>
                <a:ext cx="124" cy="104"/>
              </a:xfrm>
              <a:custGeom>
                <a:avLst/>
                <a:gdLst>
                  <a:gd name="T0" fmla="*/ 1 w 633"/>
                  <a:gd name="T1" fmla="*/ 21 h 536"/>
                  <a:gd name="T2" fmla="*/ 1 w 633"/>
                  <a:gd name="T3" fmla="*/ 21 h 536"/>
                  <a:gd name="T4" fmla="*/ 0 w 633"/>
                  <a:gd name="T5" fmla="*/ 21 h 536"/>
                  <a:gd name="T6" fmla="*/ 0 w 633"/>
                  <a:gd name="T7" fmla="*/ 21 h 536"/>
                  <a:gd name="T8" fmla="*/ 1 w 633"/>
                  <a:gd name="T9" fmla="*/ 21 h 536"/>
                  <a:gd name="T10" fmla="*/ 0 w 633"/>
                  <a:gd name="T11" fmla="*/ 20 h 536"/>
                  <a:gd name="T12" fmla="*/ 1 w 633"/>
                  <a:gd name="T13" fmla="*/ 18 h 536"/>
                  <a:gd name="T14" fmla="*/ 1 w 633"/>
                  <a:gd name="T15" fmla="*/ 16 h 536"/>
                  <a:gd name="T16" fmla="*/ 2 w 633"/>
                  <a:gd name="T17" fmla="*/ 15 h 536"/>
                  <a:gd name="T18" fmla="*/ 3 w 633"/>
                  <a:gd name="T19" fmla="*/ 13 h 536"/>
                  <a:gd name="T20" fmla="*/ 4 w 633"/>
                  <a:gd name="T21" fmla="*/ 11 h 536"/>
                  <a:gd name="T22" fmla="*/ 5 w 633"/>
                  <a:gd name="T23" fmla="*/ 10 h 536"/>
                  <a:gd name="T24" fmla="*/ 7 w 633"/>
                  <a:gd name="T25" fmla="*/ 9 h 536"/>
                  <a:gd name="T26" fmla="*/ 8 w 633"/>
                  <a:gd name="T27" fmla="*/ 9 h 536"/>
                  <a:gd name="T28" fmla="*/ 7 w 633"/>
                  <a:gd name="T29" fmla="*/ 10 h 536"/>
                  <a:gd name="T30" fmla="*/ 6 w 633"/>
                  <a:gd name="T31" fmla="*/ 11 h 536"/>
                  <a:gd name="T32" fmla="*/ 4 w 633"/>
                  <a:gd name="T33" fmla="*/ 13 h 536"/>
                  <a:gd name="T34" fmla="*/ 3 w 633"/>
                  <a:gd name="T35" fmla="*/ 14 h 536"/>
                  <a:gd name="T36" fmla="*/ 3 w 633"/>
                  <a:gd name="T37" fmla="*/ 16 h 536"/>
                  <a:gd name="T38" fmla="*/ 2 w 633"/>
                  <a:gd name="T39" fmla="*/ 17 h 536"/>
                  <a:gd name="T40" fmla="*/ 1 w 633"/>
                  <a:gd name="T41" fmla="*/ 19 h 536"/>
                  <a:gd name="T42" fmla="*/ 1 w 633"/>
                  <a:gd name="T43" fmla="*/ 21 h 536"/>
                  <a:gd name="T44" fmla="*/ 8 w 633"/>
                  <a:gd name="T45" fmla="*/ 8 h 536"/>
                  <a:gd name="T46" fmla="*/ 9 w 633"/>
                  <a:gd name="T47" fmla="*/ 7 h 536"/>
                  <a:gd name="T48" fmla="*/ 11 w 633"/>
                  <a:gd name="T49" fmla="*/ 6 h 536"/>
                  <a:gd name="T50" fmla="*/ 13 w 633"/>
                  <a:gd name="T51" fmla="*/ 4 h 536"/>
                  <a:gd name="T52" fmla="*/ 15 w 633"/>
                  <a:gd name="T53" fmla="*/ 3 h 536"/>
                  <a:gd name="T54" fmla="*/ 17 w 633"/>
                  <a:gd name="T55" fmla="*/ 2 h 536"/>
                  <a:gd name="T56" fmla="*/ 19 w 633"/>
                  <a:gd name="T57" fmla="*/ 2 h 536"/>
                  <a:gd name="T58" fmla="*/ 22 w 633"/>
                  <a:gd name="T59" fmla="*/ 1 h 536"/>
                  <a:gd name="T60" fmla="*/ 24 w 633"/>
                  <a:gd name="T61" fmla="*/ 0 h 536"/>
                  <a:gd name="T62" fmla="*/ 23 w 633"/>
                  <a:gd name="T63" fmla="*/ 1 h 536"/>
                  <a:gd name="T64" fmla="*/ 21 w 633"/>
                  <a:gd name="T65" fmla="*/ 2 h 536"/>
                  <a:gd name="T66" fmla="*/ 19 w 633"/>
                  <a:gd name="T67" fmla="*/ 3 h 536"/>
                  <a:gd name="T68" fmla="*/ 16 w 633"/>
                  <a:gd name="T69" fmla="*/ 4 h 536"/>
                  <a:gd name="T70" fmla="*/ 14 w 633"/>
                  <a:gd name="T71" fmla="*/ 5 h 536"/>
                  <a:gd name="T72" fmla="*/ 12 w 633"/>
                  <a:gd name="T73" fmla="*/ 6 h 536"/>
                  <a:gd name="T74" fmla="*/ 11 w 633"/>
                  <a:gd name="T75" fmla="*/ 7 h 536"/>
                  <a:gd name="T76" fmla="*/ 9 w 633"/>
                  <a:gd name="T77" fmla="*/ 8 h 536"/>
                  <a:gd name="T78" fmla="*/ 8 w 633"/>
                  <a:gd name="T79" fmla="*/ 8 h 536"/>
                  <a:gd name="T80" fmla="*/ 25 w 633"/>
                  <a:gd name="T81" fmla="*/ 0 h 536"/>
                  <a:gd name="T82" fmla="*/ 25 w 633"/>
                  <a:gd name="T83" fmla="*/ 0 h 536"/>
                  <a:gd name="T84" fmla="*/ 25 w 633"/>
                  <a:gd name="T85" fmla="*/ 1 h 536"/>
                  <a:gd name="T86" fmla="*/ 25 w 633"/>
                  <a:gd name="T87" fmla="*/ 1 h 536"/>
                  <a:gd name="T88" fmla="*/ 24 w 633"/>
                  <a:gd name="T89" fmla="*/ 0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3"/>
                  <a:gd name="T136" fmla="*/ 0 h 536"/>
                  <a:gd name="T137" fmla="*/ 633 w 633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3" h="536">
                    <a:moveTo>
                      <a:pt x="24" y="526"/>
                    </a:moveTo>
                    <a:lnTo>
                      <a:pt x="23" y="530"/>
                    </a:lnTo>
                    <a:lnTo>
                      <a:pt x="20" y="534"/>
                    </a:lnTo>
                    <a:lnTo>
                      <a:pt x="16" y="536"/>
                    </a:lnTo>
                    <a:lnTo>
                      <a:pt x="10" y="536"/>
                    </a:lnTo>
                    <a:lnTo>
                      <a:pt x="6" y="534"/>
                    </a:lnTo>
                    <a:lnTo>
                      <a:pt x="3" y="530"/>
                    </a:lnTo>
                    <a:lnTo>
                      <a:pt x="0" y="526"/>
                    </a:lnTo>
                    <a:lnTo>
                      <a:pt x="0" y="522"/>
                    </a:lnTo>
                    <a:lnTo>
                      <a:pt x="24" y="526"/>
                    </a:lnTo>
                    <a:close/>
                    <a:moveTo>
                      <a:pt x="0" y="522"/>
                    </a:moveTo>
                    <a:lnTo>
                      <a:pt x="5" y="498"/>
                    </a:lnTo>
                    <a:lnTo>
                      <a:pt x="10" y="474"/>
                    </a:lnTo>
                    <a:lnTo>
                      <a:pt x="17" y="452"/>
                    </a:lnTo>
                    <a:lnTo>
                      <a:pt x="24" y="430"/>
                    </a:lnTo>
                    <a:lnTo>
                      <a:pt x="33" y="408"/>
                    </a:lnTo>
                    <a:lnTo>
                      <a:pt x="43" y="387"/>
                    </a:lnTo>
                    <a:lnTo>
                      <a:pt x="53" y="366"/>
                    </a:lnTo>
                    <a:lnTo>
                      <a:pt x="64" y="346"/>
                    </a:lnTo>
                    <a:lnTo>
                      <a:pt x="77" y="325"/>
                    </a:lnTo>
                    <a:lnTo>
                      <a:pt x="90" y="306"/>
                    </a:lnTo>
                    <a:lnTo>
                      <a:pt x="104" y="287"/>
                    </a:lnTo>
                    <a:lnTo>
                      <a:pt x="119" y="269"/>
                    </a:lnTo>
                    <a:lnTo>
                      <a:pt x="135" y="251"/>
                    </a:lnTo>
                    <a:lnTo>
                      <a:pt x="153" y="233"/>
                    </a:lnTo>
                    <a:lnTo>
                      <a:pt x="170" y="216"/>
                    </a:lnTo>
                    <a:lnTo>
                      <a:pt x="189" y="199"/>
                    </a:lnTo>
                    <a:lnTo>
                      <a:pt x="206" y="218"/>
                    </a:lnTo>
                    <a:lnTo>
                      <a:pt x="187" y="233"/>
                    </a:lnTo>
                    <a:lnTo>
                      <a:pt x="170" y="250"/>
                    </a:lnTo>
                    <a:lnTo>
                      <a:pt x="154" y="267"/>
                    </a:lnTo>
                    <a:lnTo>
                      <a:pt x="139" y="284"/>
                    </a:lnTo>
                    <a:lnTo>
                      <a:pt x="124" y="301"/>
                    </a:lnTo>
                    <a:lnTo>
                      <a:pt x="111" y="320"/>
                    </a:lnTo>
                    <a:lnTo>
                      <a:pt x="98" y="338"/>
                    </a:lnTo>
                    <a:lnTo>
                      <a:pt x="86" y="358"/>
                    </a:lnTo>
                    <a:lnTo>
                      <a:pt x="75" y="377"/>
                    </a:lnTo>
                    <a:lnTo>
                      <a:pt x="65" y="396"/>
                    </a:lnTo>
                    <a:lnTo>
                      <a:pt x="56" y="417"/>
                    </a:lnTo>
                    <a:lnTo>
                      <a:pt x="48" y="438"/>
                    </a:lnTo>
                    <a:lnTo>
                      <a:pt x="40" y="459"/>
                    </a:lnTo>
                    <a:lnTo>
                      <a:pt x="34" y="481"/>
                    </a:lnTo>
                    <a:lnTo>
                      <a:pt x="30" y="503"/>
                    </a:lnTo>
                    <a:lnTo>
                      <a:pt x="24" y="526"/>
                    </a:lnTo>
                    <a:lnTo>
                      <a:pt x="0" y="522"/>
                    </a:lnTo>
                    <a:close/>
                    <a:moveTo>
                      <a:pt x="189" y="199"/>
                    </a:moveTo>
                    <a:lnTo>
                      <a:pt x="209" y="184"/>
                    </a:lnTo>
                    <a:lnTo>
                      <a:pt x="229" y="168"/>
                    </a:lnTo>
                    <a:lnTo>
                      <a:pt x="251" y="152"/>
                    </a:lnTo>
                    <a:lnTo>
                      <a:pt x="274" y="138"/>
                    </a:lnTo>
                    <a:lnTo>
                      <a:pt x="297" y="124"/>
                    </a:lnTo>
                    <a:lnTo>
                      <a:pt x="322" y="110"/>
                    </a:lnTo>
                    <a:lnTo>
                      <a:pt x="347" y="97"/>
                    </a:lnTo>
                    <a:lnTo>
                      <a:pt x="374" y="84"/>
                    </a:lnTo>
                    <a:lnTo>
                      <a:pt x="401" y="72"/>
                    </a:lnTo>
                    <a:lnTo>
                      <a:pt x="429" y="61"/>
                    </a:lnTo>
                    <a:lnTo>
                      <a:pt x="458" y="50"/>
                    </a:lnTo>
                    <a:lnTo>
                      <a:pt x="489" y="39"/>
                    </a:lnTo>
                    <a:lnTo>
                      <a:pt x="520" y="28"/>
                    </a:lnTo>
                    <a:lnTo>
                      <a:pt x="551" y="18"/>
                    </a:lnTo>
                    <a:lnTo>
                      <a:pt x="585" y="9"/>
                    </a:lnTo>
                    <a:lnTo>
                      <a:pt x="618" y="0"/>
                    </a:lnTo>
                    <a:lnTo>
                      <a:pt x="625" y="24"/>
                    </a:lnTo>
                    <a:lnTo>
                      <a:pt x="591" y="33"/>
                    </a:lnTo>
                    <a:lnTo>
                      <a:pt x="559" y="42"/>
                    </a:lnTo>
                    <a:lnTo>
                      <a:pt x="528" y="52"/>
                    </a:lnTo>
                    <a:lnTo>
                      <a:pt x="497" y="62"/>
                    </a:lnTo>
                    <a:lnTo>
                      <a:pt x="467" y="72"/>
                    </a:lnTo>
                    <a:lnTo>
                      <a:pt x="439" y="83"/>
                    </a:lnTo>
                    <a:lnTo>
                      <a:pt x="411" y="95"/>
                    </a:lnTo>
                    <a:lnTo>
                      <a:pt x="385" y="107"/>
                    </a:lnTo>
                    <a:lnTo>
                      <a:pt x="359" y="119"/>
                    </a:lnTo>
                    <a:lnTo>
                      <a:pt x="334" y="132"/>
                    </a:lnTo>
                    <a:lnTo>
                      <a:pt x="310" y="145"/>
                    </a:lnTo>
                    <a:lnTo>
                      <a:pt x="288" y="159"/>
                    </a:lnTo>
                    <a:lnTo>
                      <a:pt x="265" y="173"/>
                    </a:lnTo>
                    <a:lnTo>
                      <a:pt x="245" y="187"/>
                    </a:lnTo>
                    <a:lnTo>
                      <a:pt x="224" y="202"/>
                    </a:lnTo>
                    <a:lnTo>
                      <a:pt x="206" y="218"/>
                    </a:lnTo>
                    <a:lnTo>
                      <a:pt x="189" y="199"/>
                    </a:lnTo>
                    <a:close/>
                    <a:moveTo>
                      <a:pt x="618" y="0"/>
                    </a:moveTo>
                    <a:lnTo>
                      <a:pt x="624" y="0"/>
                    </a:lnTo>
                    <a:lnTo>
                      <a:pt x="628" y="1"/>
                    </a:lnTo>
                    <a:lnTo>
                      <a:pt x="631" y="4"/>
                    </a:lnTo>
                    <a:lnTo>
                      <a:pt x="633" y="9"/>
                    </a:lnTo>
                    <a:lnTo>
                      <a:pt x="633" y="14"/>
                    </a:lnTo>
                    <a:lnTo>
                      <a:pt x="632" y="18"/>
                    </a:lnTo>
                    <a:lnTo>
                      <a:pt x="629" y="22"/>
                    </a:lnTo>
                    <a:lnTo>
                      <a:pt x="625" y="24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2" name="Freeform 883"/>
              <p:cNvSpPr>
                <a:spLocks noEditPoints="1"/>
              </p:cNvSpPr>
              <p:nvPr/>
            </p:nvSpPr>
            <p:spPr bwMode="auto">
              <a:xfrm>
                <a:off x="2595" y="2049"/>
                <a:ext cx="116" cy="149"/>
              </a:xfrm>
              <a:custGeom>
                <a:avLst/>
                <a:gdLst>
                  <a:gd name="T0" fmla="*/ 1 w 603"/>
                  <a:gd name="T1" fmla="*/ 30 h 754"/>
                  <a:gd name="T2" fmla="*/ 1 w 603"/>
                  <a:gd name="T3" fmla="*/ 30 h 754"/>
                  <a:gd name="T4" fmla="*/ 0 w 603"/>
                  <a:gd name="T5" fmla="*/ 30 h 754"/>
                  <a:gd name="T6" fmla="*/ 0 w 603"/>
                  <a:gd name="T7" fmla="*/ 30 h 754"/>
                  <a:gd name="T8" fmla="*/ 1 w 603"/>
                  <a:gd name="T9" fmla="*/ 30 h 754"/>
                  <a:gd name="T10" fmla="*/ 0 w 603"/>
                  <a:gd name="T11" fmla="*/ 28 h 754"/>
                  <a:gd name="T12" fmla="*/ 1 w 603"/>
                  <a:gd name="T13" fmla="*/ 26 h 754"/>
                  <a:gd name="T14" fmla="*/ 2 w 603"/>
                  <a:gd name="T15" fmla="*/ 24 h 754"/>
                  <a:gd name="T16" fmla="*/ 3 w 603"/>
                  <a:gd name="T17" fmla="*/ 22 h 754"/>
                  <a:gd name="T18" fmla="*/ 4 w 603"/>
                  <a:gd name="T19" fmla="*/ 20 h 754"/>
                  <a:gd name="T20" fmla="*/ 5 w 603"/>
                  <a:gd name="T21" fmla="*/ 18 h 754"/>
                  <a:gd name="T22" fmla="*/ 6 w 603"/>
                  <a:gd name="T23" fmla="*/ 16 h 754"/>
                  <a:gd name="T24" fmla="*/ 8 w 603"/>
                  <a:gd name="T25" fmla="*/ 14 h 754"/>
                  <a:gd name="T26" fmla="*/ 9 w 603"/>
                  <a:gd name="T27" fmla="*/ 14 h 754"/>
                  <a:gd name="T28" fmla="*/ 8 w 603"/>
                  <a:gd name="T29" fmla="*/ 16 h 754"/>
                  <a:gd name="T30" fmla="*/ 7 w 603"/>
                  <a:gd name="T31" fmla="*/ 18 h 754"/>
                  <a:gd name="T32" fmla="*/ 5 w 603"/>
                  <a:gd name="T33" fmla="*/ 19 h 754"/>
                  <a:gd name="T34" fmla="*/ 4 w 603"/>
                  <a:gd name="T35" fmla="*/ 21 h 754"/>
                  <a:gd name="T36" fmla="*/ 3 w 603"/>
                  <a:gd name="T37" fmla="*/ 24 h 754"/>
                  <a:gd name="T38" fmla="*/ 2 w 603"/>
                  <a:gd name="T39" fmla="*/ 26 h 754"/>
                  <a:gd name="T40" fmla="*/ 2 w 603"/>
                  <a:gd name="T41" fmla="*/ 28 h 754"/>
                  <a:gd name="T42" fmla="*/ 1 w 603"/>
                  <a:gd name="T43" fmla="*/ 30 h 754"/>
                  <a:gd name="T44" fmla="*/ 9 w 603"/>
                  <a:gd name="T45" fmla="*/ 13 h 754"/>
                  <a:gd name="T46" fmla="*/ 10 w 603"/>
                  <a:gd name="T47" fmla="*/ 11 h 754"/>
                  <a:gd name="T48" fmla="*/ 12 w 603"/>
                  <a:gd name="T49" fmla="*/ 10 h 754"/>
                  <a:gd name="T50" fmla="*/ 13 w 603"/>
                  <a:gd name="T51" fmla="*/ 8 h 754"/>
                  <a:gd name="T52" fmla="*/ 15 w 603"/>
                  <a:gd name="T53" fmla="*/ 6 h 754"/>
                  <a:gd name="T54" fmla="*/ 17 w 603"/>
                  <a:gd name="T55" fmla="*/ 5 h 754"/>
                  <a:gd name="T56" fmla="*/ 19 w 603"/>
                  <a:gd name="T57" fmla="*/ 3 h 754"/>
                  <a:gd name="T58" fmla="*/ 21 w 603"/>
                  <a:gd name="T59" fmla="*/ 2 h 754"/>
                  <a:gd name="T60" fmla="*/ 23 w 603"/>
                  <a:gd name="T61" fmla="*/ 0 h 754"/>
                  <a:gd name="T62" fmla="*/ 23 w 603"/>
                  <a:gd name="T63" fmla="*/ 2 h 754"/>
                  <a:gd name="T64" fmla="*/ 21 w 603"/>
                  <a:gd name="T65" fmla="*/ 3 h 754"/>
                  <a:gd name="T66" fmla="*/ 19 w 603"/>
                  <a:gd name="T67" fmla="*/ 5 h 754"/>
                  <a:gd name="T68" fmla="*/ 17 w 603"/>
                  <a:gd name="T69" fmla="*/ 6 h 754"/>
                  <a:gd name="T70" fmla="*/ 15 w 603"/>
                  <a:gd name="T71" fmla="*/ 8 h 754"/>
                  <a:gd name="T72" fmla="*/ 13 w 603"/>
                  <a:gd name="T73" fmla="*/ 9 h 754"/>
                  <a:gd name="T74" fmla="*/ 12 w 603"/>
                  <a:gd name="T75" fmla="*/ 11 h 754"/>
                  <a:gd name="T76" fmla="*/ 10 w 603"/>
                  <a:gd name="T77" fmla="*/ 13 h 754"/>
                  <a:gd name="T78" fmla="*/ 9 w 603"/>
                  <a:gd name="T79" fmla="*/ 13 h 754"/>
                  <a:gd name="T80" fmla="*/ 24 w 603"/>
                  <a:gd name="T81" fmla="*/ 0 h 754"/>
                  <a:gd name="T82" fmla="*/ 24 w 603"/>
                  <a:gd name="T83" fmla="*/ 0 h 754"/>
                  <a:gd name="T84" fmla="*/ 24 w 603"/>
                  <a:gd name="T85" fmla="*/ 0 h 754"/>
                  <a:gd name="T86" fmla="*/ 24 w 603"/>
                  <a:gd name="T87" fmla="*/ 1 h 754"/>
                  <a:gd name="T88" fmla="*/ 23 w 603"/>
                  <a:gd name="T89" fmla="*/ 0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3"/>
                  <a:gd name="T136" fmla="*/ 0 h 754"/>
                  <a:gd name="T137" fmla="*/ 603 w 603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3" h="754">
                    <a:moveTo>
                      <a:pt x="24" y="745"/>
                    </a:moveTo>
                    <a:lnTo>
                      <a:pt x="22" y="750"/>
                    </a:lnTo>
                    <a:lnTo>
                      <a:pt x="19" y="753"/>
                    </a:lnTo>
                    <a:lnTo>
                      <a:pt x="14" y="754"/>
                    </a:lnTo>
                    <a:lnTo>
                      <a:pt x="9" y="754"/>
                    </a:lnTo>
                    <a:lnTo>
                      <a:pt x="5" y="752"/>
                    </a:lnTo>
                    <a:lnTo>
                      <a:pt x="2" y="748"/>
                    </a:lnTo>
                    <a:lnTo>
                      <a:pt x="0" y="743"/>
                    </a:lnTo>
                    <a:lnTo>
                      <a:pt x="0" y="739"/>
                    </a:lnTo>
                    <a:lnTo>
                      <a:pt x="24" y="745"/>
                    </a:lnTo>
                    <a:close/>
                    <a:moveTo>
                      <a:pt x="0" y="739"/>
                    </a:moveTo>
                    <a:lnTo>
                      <a:pt x="9" y="711"/>
                    </a:lnTo>
                    <a:lnTo>
                      <a:pt x="19" y="684"/>
                    </a:lnTo>
                    <a:lnTo>
                      <a:pt x="29" y="656"/>
                    </a:lnTo>
                    <a:lnTo>
                      <a:pt x="39" y="629"/>
                    </a:lnTo>
                    <a:lnTo>
                      <a:pt x="50" y="603"/>
                    </a:lnTo>
                    <a:lnTo>
                      <a:pt x="62" y="576"/>
                    </a:lnTo>
                    <a:lnTo>
                      <a:pt x="75" y="550"/>
                    </a:lnTo>
                    <a:lnTo>
                      <a:pt x="88" y="525"/>
                    </a:lnTo>
                    <a:lnTo>
                      <a:pt x="101" y="499"/>
                    </a:lnTo>
                    <a:lnTo>
                      <a:pt x="116" y="474"/>
                    </a:lnTo>
                    <a:lnTo>
                      <a:pt x="130" y="449"/>
                    </a:lnTo>
                    <a:lnTo>
                      <a:pt x="146" y="425"/>
                    </a:lnTo>
                    <a:lnTo>
                      <a:pt x="161" y="401"/>
                    </a:lnTo>
                    <a:lnTo>
                      <a:pt x="179" y="377"/>
                    </a:lnTo>
                    <a:lnTo>
                      <a:pt x="196" y="353"/>
                    </a:lnTo>
                    <a:lnTo>
                      <a:pt x="213" y="331"/>
                    </a:lnTo>
                    <a:lnTo>
                      <a:pt x="233" y="346"/>
                    </a:lnTo>
                    <a:lnTo>
                      <a:pt x="215" y="368"/>
                    </a:lnTo>
                    <a:lnTo>
                      <a:pt x="198" y="391"/>
                    </a:lnTo>
                    <a:lnTo>
                      <a:pt x="182" y="415"/>
                    </a:lnTo>
                    <a:lnTo>
                      <a:pt x="167" y="439"/>
                    </a:lnTo>
                    <a:lnTo>
                      <a:pt x="152" y="462"/>
                    </a:lnTo>
                    <a:lnTo>
                      <a:pt x="137" y="486"/>
                    </a:lnTo>
                    <a:lnTo>
                      <a:pt x="122" y="511"/>
                    </a:lnTo>
                    <a:lnTo>
                      <a:pt x="110" y="536"/>
                    </a:lnTo>
                    <a:lnTo>
                      <a:pt x="97" y="561"/>
                    </a:lnTo>
                    <a:lnTo>
                      <a:pt x="85" y="587"/>
                    </a:lnTo>
                    <a:lnTo>
                      <a:pt x="73" y="613"/>
                    </a:lnTo>
                    <a:lnTo>
                      <a:pt x="62" y="638"/>
                    </a:lnTo>
                    <a:lnTo>
                      <a:pt x="52" y="664"/>
                    </a:lnTo>
                    <a:lnTo>
                      <a:pt x="41" y="691"/>
                    </a:lnTo>
                    <a:lnTo>
                      <a:pt x="33" y="718"/>
                    </a:lnTo>
                    <a:lnTo>
                      <a:pt x="24" y="745"/>
                    </a:lnTo>
                    <a:lnTo>
                      <a:pt x="0" y="739"/>
                    </a:lnTo>
                    <a:close/>
                    <a:moveTo>
                      <a:pt x="213" y="331"/>
                    </a:moveTo>
                    <a:lnTo>
                      <a:pt x="233" y="308"/>
                    </a:lnTo>
                    <a:lnTo>
                      <a:pt x="251" y="285"/>
                    </a:lnTo>
                    <a:lnTo>
                      <a:pt x="272" y="263"/>
                    </a:lnTo>
                    <a:lnTo>
                      <a:pt x="291" y="241"/>
                    </a:lnTo>
                    <a:lnTo>
                      <a:pt x="313" y="219"/>
                    </a:lnTo>
                    <a:lnTo>
                      <a:pt x="334" y="198"/>
                    </a:lnTo>
                    <a:lnTo>
                      <a:pt x="356" y="177"/>
                    </a:lnTo>
                    <a:lnTo>
                      <a:pt x="380" y="157"/>
                    </a:lnTo>
                    <a:lnTo>
                      <a:pt x="402" y="136"/>
                    </a:lnTo>
                    <a:lnTo>
                      <a:pt x="427" y="116"/>
                    </a:lnTo>
                    <a:lnTo>
                      <a:pt x="452" y="96"/>
                    </a:lnTo>
                    <a:lnTo>
                      <a:pt x="477" y="77"/>
                    </a:lnTo>
                    <a:lnTo>
                      <a:pt x="503" y="57"/>
                    </a:lnTo>
                    <a:lnTo>
                      <a:pt x="530" y="39"/>
                    </a:lnTo>
                    <a:lnTo>
                      <a:pt x="557" y="21"/>
                    </a:lnTo>
                    <a:lnTo>
                      <a:pt x="585" y="2"/>
                    </a:lnTo>
                    <a:lnTo>
                      <a:pt x="598" y="23"/>
                    </a:lnTo>
                    <a:lnTo>
                      <a:pt x="571" y="41"/>
                    </a:lnTo>
                    <a:lnTo>
                      <a:pt x="544" y="60"/>
                    </a:lnTo>
                    <a:lnTo>
                      <a:pt x="517" y="78"/>
                    </a:lnTo>
                    <a:lnTo>
                      <a:pt x="492" y="96"/>
                    </a:lnTo>
                    <a:lnTo>
                      <a:pt x="467" y="116"/>
                    </a:lnTo>
                    <a:lnTo>
                      <a:pt x="442" y="135"/>
                    </a:lnTo>
                    <a:lnTo>
                      <a:pt x="418" y="155"/>
                    </a:lnTo>
                    <a:lnTo>
                      <a:pt x="396" y="175"/>
                    </a:lnTo>
                    <a:lnTo>
                      <a:pt x="373" y="196"/>
                    </a:lnTo>
                    <a:lnTo>
                      <a:pt x="351" y="216"/>
                    </a:lnTo>
                    <a:lnTo>
                      <a:pt x="330" y="237"/>
                    </a:lnTo>
                    <a:lnTo>
                      <a:pt x="309" y="258"/>
                    </a:lnTo>
                    <a:lnTo>
                      <a:pt x="289" y="280"/>
                    </a:lnTo>
                    <a:lnTo>
                      <a:pt x="269" y="302"/>
                    </a:lnTo>
                    <a:lnTo>
                      <a:pt x="251" y="323"/>
                    </a:lnTo>
                    <a:lnTo>
                      <a:pt x="233" y="346"/>
                    </a:lnTo>
                    <a:lnTo>
                      <a:pt x="213" y="331"/>
                    </a:lnTo>
                    <a:close/>
                    <a:moveTo>
                      <a:pt x="585" y="2"/>
                    </a:moveTo>
                    <a:lnTo>
                      <a:pt x="589" y="0"/>
                    </a:lnTo>
                    <a:lnTo>
                      <a:pt x="593" y="1"/>
                    </a:lnTo>
                    <a:lnTo>
                      <a:pt x="598" y="2"/>
                    </a:lnTo>
                    <a:lnTo>
                      <a:pt x="601" y="7"/>
                    </a:lnTo>
                    <a:lnTo>
                      <a:pt x="603" y="11"/>
                    </a:lnTo>
                    <a:lnTo>
                      <a:pt x="603" y="15"/>
                    </a:lnTo>
                    <a:lnTo>
                      <a:pt x="601" y="20"/>
                    </a:lnTo>
                    <a:lnTo>
                      <a:pt x="598" y="23"/>
                    </a:lnTo>
                    <a:lnTo>
                      <a:pt x="585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3" name="Freeform 884"/>
              <p:cNvSpPr>
                <a:spLocks noEditPoints="1"/>
              </p:cNvSpPr>
              <p:nvPr/>
            </p:nvSpPr>
            <p:spPr bwMode="auto">
              <a:xfrm>
                <a:off x="2610" y="2228"/>
                <a:ext cx="198" cy="134"/>
              </a:xfrm>
              <a:custGeom>
                <a:avLst/>
                <a:gdLst>
                  <a:gd name="T0" fmla="*/ 0 w 977"/>
                  <a:gd name="T1" fmla="*/ 26 h 667"/>
                  <a:gd name="T2" fmla="*/ 0 w 977"/>
                  <a:gd name="T3" fmla="*/ 25 h 667"/>
                  <a:gd name="T4" fmla="*/ 0 w 977"/>
                  <a:gd name="T5" fmla="*/ 25 h 667"/>
                  <a:gd name="T6" fmla="*/ 1 w 977"/>
                  <a:gd name="T7" fmla="*/ 25 h 667"/>
                  <a:gd name="T8" fmla="*/ 0 w 977"/>
                  <a:gd name="T9" fmla="*/ 26 h 667"/>
                  <a:gd name="T10" fmla="*/ 1 w 977"/>
                  <a:gd name="T11" fmla="*/ 25 h 667"/>
                  <a:gd name="T12" fmla="*/ 2 w 977"/>
                  <a:gd name="T13" fmla="*/ 25 h 667"/>
                  <a:gd name="T14" fmla="*/ 3 w 977"/>
                  <a:gd name="T15" fmla="*/ 26 h 667"/>
                  <a:gd name="T16" fmla="*/ 4 w 977"/>
                  <a:gd name="T17" fmla="*/ 26 h 667"/>
                  <a:gd name="T18" fmla="*/ 5 w 977"/>
                  <a:gd name="T19" fmla="*/ 26 h 667"/>
                  <a:gd name="T20" fmla="*/ 6 w 977"/>
                  <a:gd name="T21" fmla="*/ 26 h 667"/>
                  <a:gd name="T22" fmla="*/ 7 w 977"/>
                  <a:gd name="T23" fmla="*/ 26 h 667"/>
                  <a:gd name="T24" fmla="*/ 8 w 977"/>
                  <a:gd name="T25" fmla="*/ 26 h 667"/>
                  <a:gd name="T26" fmla="*/ 9 w 977"/>
                  <a:gd name="T27" fmla="*/ 27 h 667"/>
                  <a:gd name="T28" fmla="*/ 8 w 977"/>
                  <a:gd name="T29" fmla="*/ 27 h 667"/>
                  <a:gd name="T30" fmla="*/ 7 w 977"/>
                  <a:gd name="T31" fmla="*/ 27 h 667"/>
                  <a:gd name="T32" fmla="*/ 6 w 977"/>
                  <a:gd name="T33" fmla="*/ 27 h 667"/>
                  <a:gd name="T34" fmla="*/ 5 w 977"/>
                  <a:gd name="T35" fmla="*/ 27 h 667"/>
                  <a:gd name="T36" fmla="*/ 4 w 977"/>
                  <a:gd name="T37" fmla="*/ 27 h 667"/>
                  <a:gd name="T38" fmla="*/ 2 w 977"/>
                  <a:gd name="T39" fmla="*/ 27 h 667"/>
                  <a:gd name="T40" fmla="*/ 1 w 977"/>
                  <a:gd name="T41" fmla="*/ 26 h 667"/>
                  <a:gd name="T42" fmla="*/ 0 w 977"/>
                  <a:gd name="T43" fmla="*/ 26 h 667"/>
                  <a:gd name="T44" fmla="*/ 9 w 977"/>
                  <a:gd name="T45" fmla="*/ 26 h 667"/>
                  <a:gd name="T46" fmla="*/ 10 w 977"/>
                  <a:gd name="T47" fmla="*/ 25 h 667"/>
                  <a:gd name="T48" fmla="*/ 11 w 977"/>
                  <a:gd name="T49" fmla="*/ 25 h 667"/>
                  <a:gd name="T50" fmla="*/ 13 w 977"/>
                  <a:gd name="T51" fmla="*/ 24 h 667"/>
                  <a:gd name="T52" fmla="*/ 15 w 977"/>
                  <a:gd name="T53" fmla="*/ 22 h 667"/>
                  <a:gd name="T54" fmla="*/ 17 w 977"/>
                  <a:gd name="T55" fmla="*/ 20 h 667"/>
                  <a:gd name="T56" fmla="*/ 17 w 977"/>
                  <a:gd name="T57" fmla="*/ 22 h 667"/>
                  <a:gd name="T58" fmla="*/ 15 w 977"/>
                  <a:gd name="T59" fmla="*/ 24 h 667"/>
                  <a:gd name="T60" fmla="*/ 13 w 977"/>
                  <a:gd name="T61" fmla="*/ 25 h 667"/>
                  <a:gd name="T62" fmla="*/ 12 w 977"/>
                  <a:gd name="T63" fmla="*/ 25 h 667"/>
                  <a:gd name="T64" fmla="*/ 11 w 977"/>
                  <a:gd name="T65" fmla="*/ 26 h 667"/>
                  <a:gd name="T66" fmla="*/ 10 w 977"/>
                  <a:gd name="T67" fmla="*/ 26 h 667"/>
                  <a:gd name="T68" fmla="*/ 9 w 977"/>
                  <a:gd name="T69" fmla="*/ 26 h 667"/>
                  <a:gd name="T70" fmla="*/ 17 w 977"/>
                  <a:gd name="T71" fmla="*/ 20 h 667"/>
                  <a:gd name="T72" fmla="*/ 17 w 977"/>
                  <a:gd name="T73" fmla="*/ 20 h 667"/>
                  <a:gd name="T74" fmla="*/ 39 w 977"/>
                  <a:gd name="T75" fmla="*/ 0 h 667"/>
                  <a:gd name="T76" fmla="*/ 18 w 977"/>
                  <a:gd name="T77" fmla="*/ 21 h 667"/>
                  <a:gd name="T78" fmla="*/ 39 w 977"/>
                  <a:gd name="T79" fmla="*/ 0 h 667"/>
                  <a:gd name="T80" fmla="*/ 39 w 977"/>
                  <a:gd name="T81" fmla="*/ 0 h 667"/>
                  <a:gd name="T82" fmla="*/ 39 w 977"/>
                  <a:gd name="T83" fmla="*/ 0 h 667"/>
                  <a:gd name="T84" fmla="*/ 39 w 977"/>
                  <a:gd name="T85" fmla="*/ 1 h 667"/>
                  <a:gd name="T86" fmla="*/ 39 w 977"/>
                  <a:gd name="T87" fmla="*/ 1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7"/>
                  <a:gd name="T133" fmla="*/ 0 h 667"/>
                  <a:gd name="T134" fmla="*/ 977 w 977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7" h="667">
                    <a:moveTo>
                      <a:pt x="8" y="634"/>
                    </a:moveTo>
                    <a:lnTo>
                      <a:pt x="4" y="632"/>
                    </a:lnTo>
                    <a:lnTo>
                      <a:pt x="1" y="628"/>
                    </a:lnTo>
                    <a:lnTo>
                      <a:pt x="0" y="623"/>
                    </a:lnTo>
                    <a:lnTo>
                      <a:pt x="1" y="618"/>
                    </a:lnTo>
                    <a:lnTo>
                      <a:pt x="5" y="615"/>
                    </a:lnTo>
                    <a:lnTo>
                      <a:pt x="9" y="612"/>
                    </a:lnTo>
                    <a:lnTo>
                      <a:pt x="13" y="611"/>
                    </a:lnTo>
                    <a:lnTo>
                      <a:pt x="18" y="612"/>
                    </a:lnTo>
                    <a:lnTo>
                      <a:pt x="8" y="634"/>
                    </a:lnTo>
                    <a:close/>
                    <a:moveTo>
                      <a:pt x="18" y="612"/>
                    </a:moveTo>
                    <a:lnTo>
                      <a:pt x="31" y="618"/>
                    </a:lnTo>
                    <a:lnTo>
                      <a:pt x="44" y="623"/>
                    </a:lnTo>
                    <a:lnTo>
                      <a:pt x="55" y="628"/>
                    </a:lnTo>
                    <a:lnTo>
                      <a:pt x="68" y="632"/>
                    </a:lnTo>
                    <a:lnTo>
                      <a:pt x="81" y="635"/>
                    </a:lnTo>
                    <a:lnTo>
                      <a:pt x="93" y="637"/>
                    </a:lnTo>
                    <a:lnTo>
                      <a:pt x="106" y="639"/>
                    </a:lnTo>
                    <a:lnTo>
                      <a:pt x="119" y="642"/>
                    </a:lnTo>
                    <a:lnTo>
                      <a:pt x="131" y="643"/>
                    </a:lnTo>
                    <a:lnTo>
                      <a:pt x="144" y="643"/>
                    </a:lnTo>
                    <a:lnTo>
                      <a:pt x="157" y="643"/>
                    </a:lnTo>
                    <a:lnTo>
                      <a:pt x="169" y="642"/>
                    </a:lnTo>
                    <a:lnTo>
                      <a:pt x="182" y="640"/>
                    </a:lnTo>
                    <a:lnTo>
                      <a:pt x="195" y="638"/>
                    </a:lnTo>
                    <a:lnTo>
                      <a:pt x="207" y="635"/>
                    </a:lnTo>
                    <a:lnTo>
                      <a:pt x="220" y="632"/>
                    </a:lnTo>
                    <a:lnTo>
                      <a:pt x="226" y="656"/>
                    </a:lnTo>
                    <a:lnTo>
                      <a:pt x="212" y="659"/>
                    </a:lnTo>
                    <a:lnTo>
                      <a:pt x="199" y="662"/>
                    </a:lnTo>
                    <a:lnTo>
                      <a:pt x="185" y="664"/>
                    </a:lnTo>
                    <a:lnTo>
                      <a:pt x="171" y="665"/>
                    </a:lnTo>
                    <a:lnTo>
                      <a:pt x="158" y="666"/>
                    </a:lnTo>
                    <a:lnTo>
                      <a:pt x="144" y="667"/>
                    </a:lnTo>
                    <a:lnTo>
                      <a:pt x="130" y="666"/>
                    </a:lnTo>
                    <a:lnTo>
                      <a:pt x="117" y="665"/>
                    </a:lnTo>
                    <a:lnTo>
                      <a:pt x="103" y="664"/>
                    </a:lnTo>
                    <a:lnTo>
                      <a:pt x="89" y="662"/>
                    </a:lnTo>
                    <a:lnTo>
                      <a:pt x="76" y="659"/>
                    </a:lnTo>
                    <a:lnTo>
                      <a:pt x="62" y="656"/>
                    </a:lnTo>
                    <a:lnTo>
                      <a:pt x="48" y="651"/>
                    </a:lnTo>
                    <a:lnTo>
                      <a:pt x="35" y="646"/>
                    </a:lnTo>
                    <a:lnTo>
                      <a:pt x="21" y="640"/>
                    </a:lnTo>
                    <a:lnTo>
                      <a:pt x="8" y="634"/>
                    </a:lnTo>
                    <a:lnTo>
                      <a:pt x="18" y="612"/>
                    </a:lnTo>
                    <a:close/>
                    <a:moveTo>
                      <a:pt x="220" y="632"/>
                    </a:moveTo>
                    <a:lnTo>
                      <a:pt x="233" y="629"/>
                    </a:lnTo>
                    <a:lnTo>
                      <a:pt x="246" y="623"/>
                    </a:lnTo>
                    <a:lnTo>
                      <a:pt x="258" y="619"/>
                    </a:lnTo>
                    <a:lnTo>
                      <a:pt x="271" y="612"/>
                    </a:lnTo>
                    <a:lnTo>
                      <a:pt x="296" y="599"/>
                    </a:lnTo>
                    <a:lnTo>
                      <a:pt x="322" y="584"/>
                    </a:lnTo>
                    <a:lnTo>
                      <a:pt x="348" y="566"/>
                    </a:lnTo>
                    <a:lnTo>
                      <a:pt x="374" y="545"/>
                    </a:lnTo>
                    <a:lnTo>
                      <a:pt x="400" y="522"/>
                    </a:lnTo>
                    <a:lnTo>
                      <a:pt x="427" y="497"/>
                    </a:lnTo>
                    <a:lnTo>
                      <a:pt x="444" y="514"/>
                    </a:lnTo>
                    <a:lnTo>
                      <a:pt x="417" y="540"/>
                    </a:lnTo>
                    <a:lnTo>
                      <a:pt x="389" y="564"/>
                    </a:lnTo>
                    <a:lnTo>
                      <a:pt x="362" y="585"/>
                    </a:lnTo>
                    <a:lnTo>
                      <a:pt x="335" y="605"/>
                    </a:lnTo>
                    <a:lnTo>
                      <a:pt x="321" y="613"/>
                    </a:lnTo>
                    <a:lnTo>
                      <a:pt x="308" y="621"/>
                    </a:lnTo>
                    <a:lnTo>
                      <a:pt x="294" y="629"/>
                    </a:lnTo>
                    <a:lnTo>
                      <a:pt x="281" y="635"/>
                    </a:lnTo>
                    <a:lnTo>
                      <a:pt x="267" y="642"/>
                    </a:lnTo>
                    <a:lnTo>
                      <a:pt x="253" y="647"/>
                    </a:lnTo>
                    <a:lnTo>
                      <a:pt x="240" y="651"/>
                    </a:lnTo>
                    <a:lnTo>
                      <a:pt x="226" y="656"/>
                    </a:lnTo>
                    <a:lnTo>
                      <a:pt x="220" y="632"/>
                    </a:lnTo>
                    <a:close/>
                    <a:moveTo>
                      <a:pt x="427" y="497"/>
                    </a:moveTo>
                    <a:lnTo>
                      <a:pt x="427" y="496"/>
                    </a:lnTo>
                    <a:lnTo>
                      <a:pt x="436" y="505"/>
                    </a:lnTo>
                    <a:lnTo>
                      <a:pt x="427" y="497"/>
                    </a:lnTo>
                    <a:close/>
                    <a:moveTo>
                      <a:pt x="427" y="496"/>
                    </a:moveTo>
                    <a:lnTo>
                      <a:pt x="956" y="3"/>
                    </a:lnTo>
                    <a:lnTo>
                      <a:pt x="973" y="21"/>
                    </a:lnTo>
                    <a:lnTo>
                      <a:pt x="443" y="514"/>
                    </a:lnTo>
                    <a:lnTo>
                      <a:pt x="427" y="496"/>
                    </a:lnTo>
                    <a:close/>
                    <a:moveTo>
                      <a:pt x="956" y="3"/>
                    </a:moveTo>
                    <a:lnTo>
                      <a:pt x="961" y="0"/>
                    </a:lnTo>
                    <a:lnTo>
                      <a:pt x="965" y="0"/>
                    </a:lnTo>
                    <a:lnTo>
                      <a:pt x="970" y="1"/>
                    </a:lnTo>
                    <a:lnTo>
                      <a:pt x="973" y="3"/>
                    </a:lnTo>
                    <a:lnTo>
                      <a:pt x="977" y="8"/>
                    </a:lnTo>
                    <a:lnTo>
                      <a:pt x="977" y="13"/>
                    </a:lnTo>
                    <a:lnTo>
                      <a:pt x="977" y="17"/>
                    </a:lnTo>
                    <a:lnTo>
                      <a:pt x="973" y="21"/>
                    </a:lnTo>
                    <a:lnTo>
                      <a:pt x="95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4" name="Freeform 885"/>
              <p:cNvSpPr>
                <a:spLocks noEditPoints="1"/>
              </p:cNvSpPr>
              <p:nvPr/>
            </p:nvSpPr>
            <p:spPr bwMode="auto">
              <a:xfrm>
                <a:off x="2661" y="2324"/>
                <a:ext cx="39" cy="142"/>
              </a:xfrm>
              <a:custGeom>
                <a:avLst/>
                <a:gdLst>
                  <a:gd name="T0" fmla="*/ 7 w 190"/>
                  <a:gd name="T1" fmla="*/ 0 h 693"/>
                  <a:gd name="T2" fmla="*/ 7 w 190"/>
                  <a:gd name="T3" fmla="*/ 0 h 693"/>
                  <a:gd name="T4" fmla="*/ 8 w 190"/>
                  <a:gd name="T5" fmla="*/ 0 h 693"/>
                  <a:gd name="T6" fmla="*/ 8 w 190"/>
                  <a:gd name="T7" fmla="*/ 1 h 693"/>
                  <a:gd name="T8" fmla="*/ 7 w 190"/>
                  <a:gd name="T9" fmla="*/ 0 h 693"/>
                  <a:gd name="T10" fmla="*/ 7 w 190"/>
                  <a:gd name="T11" fmla="*/ 2 h 693"/>
                  <a:gd name="T12" fmla="*/ 6 w 190"/>
                  <a:gd name="T13" fmla="*/ 3 h 693"/>
                  <a:gd name="T14" fmla="*/ 5 w 190"/>
                  <a:gd name="T15" fmla="*/ 5 h 693"/>
                  <a:gd name="T16" fmla="*/ 4 w 190"/>
                  <a:gd name="T17" fmla="*/ 6 h 693"/>
                  <a:gd name="T18" fmla="*/ 3 w 190"/>
                  <a:gd name="T19" fmla="*/ 8 h 693"/>
                  <a:gd name="T20" fmla="*/ 2 w 190"/>
                  <a:gd name="T21" fmla="*/ 10 h 693"/>
                  <a:gd name="T22" fmla="*/ 2 w 190"/>
                  <a:gd name="T23" fmla="*/ 11 h 693"/>
                  <a:gd name="T24" fmla="*/ 1 w 190"/>
                  <a:gd name="T25" fmla="*/ 13 h 693"/>
                  <a:gd name="T26" fmla="*/ 0 w 190"/>
                  <a:gd name="T27" fmla="*/ 14 h 693"/>
                  <a:gd name="T28" fmla="*/ 1 w 190"/>
                  <a:gd name="T29" fmla="*/ 12 h 693"/>
                  <a:gd name="T30" fmla="*/ 1 w 190"/>
                  <a:gd name="T31" fmla="*/ 10 h 693"/>
                  <a:gd name="T32" fmla="*/ 2 w 190"/>
                  <a:gd name="T33" fmla="*/ 9 h 693"/>
                  <a:gd name="T34" fmla="*/ 3 w 190"/>
                  <a:gd name="T35" fmla="*/ 7 h 693"/>
                  <a:gd name="T36" fmla="*/ 3 w 190"/>
                  <a:gd name="T37" fmla="*/ 5 h 693"/>
                  <a:gd name="T38" fmla="*/ 4 w 190"/>
                  <a:gd name="T39" fmla="*/ 4 h 693"/>
                  <a:gd name="T40" fmla="*/ 5 w 190"/>
                  <a:gd name="T41" fmla="*/ 2 h 693"/>
                  <a:gd name="T42" fmla="*/ 7 w 190"/>
                  <a:gd name="T43" fmla="*/ 0 h 693"/>
                  <a:gd name="T44" fmla="*/ 1 w 190"/>
                  <a:gd name="T45" fmla="*/ 14 h 693"/>
                  <a:gd name="T46" fmla="*/ 1 w 190"/>
                  <a:gd name="T47" fmla="*/ 16 h 693"/>
                  <a:gd name="T48" fmla="*/ 1 w 190"/>
                  <a:gd name="T49" fmla="*/ 17 h 693"/>
                  <a:gd name="T50" fmla="*/ 1 w 190"/>
                  <a:gd name="T51" fmla="*/ 19 h 693"/>
                  <a:gd name="T52" fmla="*/ 1 w 190"/>
                  <a:gd name="T53" fmla="*/ 21 h 693"/>
                  <a:gd name="T54" fmla="*/ 1 w 190"/>
                  <a:gd name="T55" fmla="*/ 22 h 693"/>
                  <a:gd name="T56" fmla="*/ 2 w 190"/>
                  <a:gd name="T57" fmla="*/ 24 h 693"/>
                  <a:gd name="T58" fmla="*/ 2 w 190"/>
                  <a:gd name="T59" fmla="*/ 26 h 693"/>
                  <a:gd name="T60" fmla="*/ 3 w 190"/>
                  <a:gd name="T61" fmla="*/ 27 h 693"/>
                  <a:gd name="T62" fmla="*/ 2 w 190"/>
                  <a:gd name="T63" fmla="*/ 27 h 693"/>
                  <a:gd name="T64" fmla="*/ 1 w 190"/>
                  <a:gd name="T65" fmla="*/ 25 h 693"/>
                  <a:gd name="T66" fmla="*/ 1 w 190"/>
                  <a:gd name="T67" fmla="*/ 23 h 693"/>
                  <a:gd name="T68" fmla="*/ 0 w 190"/>
                  <a:gd name="T69" fmla="*/ 21 h 693"/>
                  <a:gd name="T70" fmla="*/ 0 w 190"/>
                  <a:gd name="T71" fmla="*/ 20 h 693"/>
                  <a:gd name="T72" fmla="*/ 0 w 190"/>
                  <a:gd name="T73" fmla="*/ 18 h 693"/>
                  <a:gd name="T74" fmla="*/ 0 w 190"/>
                  <a:gd name="T75" fmla="*/ 16 h 693"/>
                  <a:gd name="T76" fmla="*/ 0 w 190"/>
                  <a:gd name="T77" fmla="*/ 15 h 693"/>
                  <a:gd name="T78" fmla="*/ 1 w 190"/>
                  <a:gd name="T79" fmla="*/ 14 h 693"/>
                  <a:gd name="T80" fmla="*/ 3 w 190"/>
                  <a:gd name="T81" fmla="*/ 27 h 693"/>
                  <a:gd name="T82" fmla="*/ 3 w 190"/>
                  <a:gd name="T83" fmla="*/ 28 h 693"/>
                  <a:gd name="T84" fmla="*/ 2 w 190"/>
                  <a:gd name="T85" fmla="*/ 28 h 693"/>
                  <a:gd name="T86" fmla="*/ 2 w 190"/>
                  <a:gd name="T87" fmla="*/ 28 h 693"/>
                  <a:gd name="T88" fmla="*/ 3 w 190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90"/>
                  <a:gd name="T136" fmla="*/ 0 h 693"/>
                  <a:gd name="T137" fmla="*/ 190 w 190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90" h="693">
                    <a:moveTo>
                      <a:pt x="167" y="4"/>
                    </a:moveTo>
                    <a:lnTo>
                      <a:pt x="171" y="1"/>
                    </a:lnTo>
                    <a:lnTo>
                      <a:pt x="176" y="0"/>
                    </a:lnTo>
                    <a:lnTo>
                      <a:pt x="180" y="0"/>
                    </a:lnTo>
                    <a:lnTo>
                      <a:pt x="184" y="2"/>
                    </a:lnTo>
                    <a:lnTo>
                      <a:pt x="188" y="5"/>
                    </a:lnTo>
                    <a:lnTo>
                      <a:pt x="190" y="9"/>
                    </a:lnTo>
                    <a:lnTo>
                      <a:pt x="189" y="15"/>
                    </a:lnTo>
                    <a:lnTo>
                      <a:pt x="187" y="19"/>
                    </a:lnTo>
                    <a:lnTo>
                      <a:pt x="167" y="4"/>
                    </a:lnTo>
                    <a:close/>
                    <a:moveTo>
                      <a:pt x="187" y="19"/>
                    </a:moveTo>
                    <a:lnTo>
                      <a:pt x="171" y="40"/>
                    </a:lnTo>
                    <a:lnTo>
                      <a:pt x="157" y="60"/>
                    </a:lnTo>
                    <a:lnTo>
                      <a:pt x="143" y="81"/>
                    </a:lnTo>
                    <a:lnTo>
                      <a:pt x="130" y="101"/>
                    </a:lnTo>
                    <a:lnTo>
                      <a:pt x="119" y="122"/>
                    </a:lnTo>
                    <a:lnTo>
                      <a:pt x="107" y="142"/>
                    </a:lnTo>
                    <a:lnTo>
                      <a:pt x="96" y="162"/>
                    </a:lnTo>
                    <a:lnTo>
                      <a:pt x="86" y="182"/>
                    </a:lnTo>
                    <a:lnTo>
                      <a:pt x="76" y="203"/>
                    </a:lnTo>
                    <a:lnTo>
                      <a:pt x="69" y="223"/>
                    </a:lnTo>
                    <a:lnTo>
                      <a:pt x="60" y="244"/>
                    </a:lnTo>
                    <a:lnTo>
                      <a:pt x="54" y="265"/>
                    </a:lnTo>
                    <a:lnTo>
                      <a:pt x="47" y="286"/>
                    </a:lnTo>
                    <a:lnTo>
                      <a:pt x="42" y="306"/>
                    </a:lnTo>
                    <a:lnTo>
                      <a:pt x="37" y="327"/>
                    </a:lnTo>
                    <a:lnTo>
                      <a:pt x="33" y="347"/>
                    </a:lnTo>
                    <a:lnTo>
                      <a:pt x="9" y="343"/>
                    </a:lnTo>
                    <a:lnTo>
                      <a:pt x="13" y="322"/>
                    </a:lnTo>
                    <a:lnTo>
                      <a:pt x="18" y="300"/>
                    </a:lnTo>
                    <a:lnTo>
                      <a:pt x="23" y="279"/>
                    </a:lnTo>
                    <a:lnTo>
                      <a:pt x="30" y="258"/>
                    </a:lnTo>
                    <a:lnTo>
                      <a:pt x="37" y="236"/>
                    </a:lnTo>
                    <a:lnTo>
                      <a:pt x="45" y="216"/>
                    </a:lnTo>
                    <a:lnTo>
                      <a:pt x="54" y="194"/>
                    </a:lnTo>
                    <a:lnTo>
                      <a:pt x="63" y="172"/>
                    </a:lnTo>
                    <a:lnTo>
                      <a:pt x="73" y="152"/>
                    </a:lnTo>
                    <a:lnTo>
                      <a:pt x="85" y="130"/>
                    </a:lnTo>
                    <a:lnTo>
                      <a:pt x="97" y="110"/>
                    </a:lnTo>
                    <a:lnTo>
                      <a:pt x="109" y="88"/>
                    </a:lnTo>
                    <a:lnTo>
                      <a:pt x="123" y="68"/>
                    </a:lnTo>
                    <a:lnTo>
                      <a:pt x="137" y="46"/>
                    </a:lnTo>
                    <a:lnTo>
                      <a:pt x="152" y="26"/>
                    </a:lnTo>
                    <a:lnTo>
                      <a:pt x="167" y="4"/>
                    </a:lnTo>
                    <a:lnTo>
                      <a:pt x="187" y="19"/>
                    </a:lnTo>
                    <a:close/>
                    <a:moveTo>
                      <a:pt x="33" y="347"/>
                    </a:moveTo>
                    <a:lnTo>
                      <a:pt x="30" y="368"/>
                    </a:lnTo>
                    <a:lnTo>
                      <a:pt x="28" y="388"/>
                    </a:lnTo>
                    <a:lnTo>
                      <a:pt x="26" y="409"/>
                    </a:lnTo>
                    <a:lnTo>
                      <a:pt x="25" y="430"/>
                    </a:lnTo>
                    <a:lnTo>
                      <a:pt x="25" y="450"/>
                    </a:lnTo>
                    <a:lnTo>
                      <a:pt x="26" y="471"/>
                    </a:lnTo>
                    <a:lnTo>
                      <a:pt x="27" y="491"/>
                    </a:lnTo>
                    <a:lnTo>
                      <a:pt x="29" y="512"/>
                    </a:lnTo>
                    <a:lnTo>
                      <a:pt x="31" y="532"/>
                    </a:lnTo>
                    <a:lnTo>
                      <a:pt x="34" y="553"/>
                    </a:lnTo>
                    <a:lnTo>
                      <a:pt x="39" y="573"/>
                    </a:lnTo>
                    <a:lnTo>
                      <a:pt x="44" y="594"/>
                    </a:lnTo>
                    <a:lnTo>
                      <a:pt x="49" y="614"/>
                    </a:lnTo>
                    <a:lnTo>
                      <a:pt x="56" y="636"/>
                    </a:lnTo>
                    <a:lnTo>
                      <a:pt x="62" y="656"/>
                    </a:lnTo>
                    <a:lnTo>
                      <a:pt x="70" y="677"/>
                    </a:lnTo>
                    <a:lnTo>
                      <a:pt x="47" y="685"/>
                    </a:lnTo>
                    <a:lnTo>
                      <a:pt x="40" y="664"/>
                    </a:lnTo>
                    <a:lnTo>
                      <a:pt x="32" y="642"/>
                    </a:lnTo>
                    <a:lnTo>
                      <a:pt x="26" y="621"/>
                    </a:lnTo>
                    <a:lnTo>
                      <a:pt x="19" y="599"/>
                    </a:lnTo>
                    <a:lnTo>
                      <a:pt x="15" y="579"/>
                    </a:lnTo>
                    <a:lnTo>
                      <a:pt x="10" y="557"/>
                    </a:lnTo>
                    <a:lnTo>
                      <a:pt x="6" y="535"/>
                    </a:lnTo>
                    <a:lnTo>
                      <a:pt x="4" y="514"/>
                    </a:lnTo>
                    <a:lnTo>
                      <a:pt x="2" y="492"/>
                    </a:lnTo>
                    <a:lnTo>
                      <a:pt x="1" y="471"/>
                    </a:lnTo>
                    <a:lnTo>
                      <a:pt x="0" y="450"/>
                    </a:lnTo>
                    <a:lnTo>
                      <a:pt x="1" y="428"/>
                    </a:lnTo>
                    <a:lnTo>
                      <a:pt x="2" y="407"/>
                    </a:lnTo>
                    <a:lnTo>
                      <a:pt x="3" y="385"/>
                    </a:lnTo>
                    <a:lnTo>
                      <a:pt x="6" y="364"/>
                    </a:lnTo>
                    <a:lnTo>
                      <a:pt x="9" y="343"/>
                    </a:lnTo>
                    <a:lnTo>
                      <a:pt x="33" y="347"/>
                    </a:lnTo>
                    <a:close/>
                    <a:moveTo>
                      <a:pt x="70" y="677"/>
                    </a:moveTo>
                    <a:lnTo>
                      <a:pt x="71" y="681"/>
                    </a:lnTo>
                    <a:lnTo>
                      <a:pt x="70" y="687"/>
                    </a:lnTo>
                    <a:lnTo>
                      <a:pt x="68" y="690"/>
                    </a:lnTo>
                    <a:lnTo>
                      <a:pt x="63" y="692"/>
                    </a:lnTo>
                    <a:lnTo>
                      <a:pt x="59" y="693"/>
                    </a:lnTo>
                    <a:lnTo>
                      <a:pt x="54" y="692"/>
                    </a:lnTo>
                    <a:lnTo>
                      <a:pt x="50" y="690"/>
                    </a:lnTo>
                    <a:lnTo>
                      <a:pt x="47" y="685"/>
                    </a:lnTo>
                    <a:lnTo>
                      <a:pt x="70" y="6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5" name="Freeform 886"/>
              <p:cNvSpPr>
                <a:spLocks noEditPoints="1"/>
              </p:cNvSpPr>
              <p:nvPr/>
            </p:nvSpPr>
            <p:spPr bwMode="auto">
              <a:xfrm>
                <a:off x="2727" y="2283"/>
                <a:ext cx="85" cy="268"/>
              </a:xfrm>
              <a:custGeom>
                <a:avLst/>
                <a:gdLst>
                  <a:gd name="T0" fmla="*/ 16 w 410"/>
                  <a:gd name="T1" fmla="*/ 0 h 1354"/>
                  <a:gd name="T2" fmla="*/ 16 w 410"/>
                  <a:gd name="T3" fmla="*/ 0 h 1354"/>
                  <a:gd name="T4" fmla="*/ 16 w 410"/>
                  <a:gd name="T5" fmla="*/ 0 h 1354"/>
                  <a:gd name="T6" fmla="*/ 16 w 410"/>
                  <a:gd name="T7" fmla="*/ 1 h 1354"/>
                  <a:gd name="T8" fmla="*/ 16 w 410"/>
                  <a:gd name="T9" fmla="*/ 0 h 1354"/>
                  <a:gd name="T10" fmla="*/ 15 w 410"/>
                  <a:gd name="T11" fmla="*/ 2 h 1354"/>
                  <a:gd name="T12" fmla="*/ 12 w 410"/>
                  <a:gd name="T13" fmla="*/ 4 h 1354"/>
                  <a:gd name="T14" fmla="*/ 10 w 410"/>
                  <a:gd name="T15" fmla="*/ 7 h 1354"/>
                  <a:gd name="T16" fmla="*/ 8 w 410"/>
                  <a:gd name="T17" fmla="*/ 10 h 1354"/>
                  <a:gd name="T18" fmla="*/ 6 w 410"/>
                  <a:gd name="T19" fmla="*/ 12 h 1354"/>
                  <a:gd name="T20" fmla="*/ 5 w 410"/>
                  <a:gd name="T21" fmla="*/ 15 h 1354"/>
                  <a:gd name="T22" fmla="*/ 3 w 410"/>
                  <a:gd name="T23" fmla="*/ 18 h 1354"/>
                  <a:gd name="T24" fmla="*/ 2 w 410"/>
                  <a:gd name="T25" fmla="*/ 22 h 1354"/>
                  <a:gd name="T26" fmla="*/ 1 w 410"/>
                  <a:gd name="T27" fmla="*/ 23 h 1354"/>
                  <a:gd name="T28" fmla="*/ 2 w 410"/>
                  <a:gd name="T29" fmla="*/ 20 h 1354"/>
                  <a:gd name="T30" fmla="*/ 3 w 410"/>
                  <a:gd name="T31" fmla="*/ 17 h 1354"/>
                  <a:gd name="T32" fmla="*/ 5 w 410"/>
                  <a:gd name="T33" fmla="*/ 13 h 1354"/>
                  <a:gd name="T34" fmla="*/ 6 w 410"/>
                  <a:gd name="T35" fmla="*/ 11 h 1354"/>
                  <a:gd name="T36" fmla="*/ 8 w 410"/>
                  <a:gd name="T37" fmla="*/ 8 h 1354"/>
                  <a:gd name="T38" fmla="*/ 10 w 410"/>
                  <a:gd name="T39" fmla="*/ 5 h 1354"/>
                  <a:gd name="T40" fmla="*/ 13 w 410"/>
                  <a:gd name="T41" fmla="*/ 3 h 1354"/>
                  <a:gd name="T42" fmla="*/ 16 w 410"/>
                  <a:gd name="T43" fmla="*/ 0 h 1354"/>
                  <a:gd name="T44" fmla="*/ 2 w 410"/>
                  <a:gd name="T45" fmla="*/ 23 h 1354"/>
                  <a:gd name="T46" fmla="*/ 1 w 410"/>
                  <a:gd name="T47" fmla="*/ 27 h 1354"/>
                  <a:gd name="T48" fmla="*/ 1 w 410"/>
                  <a:gd name="T49" fmla="*/ 30 h 1354"/>
                  <a:gd name="T50" fmla="*/ 1 w 410"/>
                  <a:gd name="T51" fmla="*/ 34 h 1354"/>
                  <a:gd name="T52" fmla="*/ 1 w 410"/>
                  <a:gd name="T53" fmla="*/ 37 h 1354"/>
                  <a:gd name="T54" fmla="*/ 2 w 410"/>
                  <a:gd name="T55" fmla="*/ 41 h 1354"/>
                  <a:gd name="T56" fmla="*/ 2 w 410"/>
                  <a:gd name="T57" fmla="*/ 45 h 1354"/>
                  <a:gd name="T58" fmla="*/ 3 w 410"/>
                  <a:gd name="T59" fmla="*/ 49 h 1354"/>
                  <a:gd name="T60" fmla="*/ 4 w 410"/>
                  <a:gd name="T61" fmla="*/ 53 h 1354"/>
                  <a:gd name="T62" fmla="*/ 3 w 410"/>
                  <a:gd name="T63" fmla="*/ 51 h 1354"/>
                  <a:gd name="T64" fmla="*/ 2 w 410"/>
                  <a:gd name="T65" fmla="*/ 47 h 1354"/>
                  <a:gd name="T66" fmla="*/ 1 w 410"/>
                  <a:gd name="T67" fmla="*/ 43 h 1354"/>
                  <a:gd name="T68" fmla="*/ 0 w 410"/>
                  <a:gd name="T69" fmla="*/ 39 h 1354"/>
                  <a:gd name="T70" fmla="*/ 0 w 410"/>
                  <a:gd name="T71" fmla="*/ 35 h 1354"/>
                  <a:gd name="T72" fmla="*/ 0 w 410"/>
                  <a:gd name="T73" fmla="*/ 32 h 1354"/>
                  <a:gd name="T74" fmla="*/ 0 w 410"/>
                  <a:gd name="T75" fmla="*/ 28 h 1354"/>
                  <a:gd name="T76" fmla="*/ 1 w 410"/>
                  <a:gd name="T77" fmla="*/ 25 h 1354"/>
                  <a:gd name="T78" fmla="*/ 2 w 410"/>
                  <a:gd name="T79" fmla="*/ 23 h 1354"/>
                  <a:gd name="T80" fmla="*/ 4 w 410"/>
                  <a:gd name="T81" fmla="*/ 53 h 1354"/>
                  <a:gd name="T82" fmla="*/ 4 w 410"/>
                  <a:gd name="T83" fmla="*/ 54 h 1354"/>
                  <a:gd name="T84" fmla="*/ 4 w 410"/>
                  <a:gd name="T85" fmla="*/ 54 h 1354"/>
                  <a:gd name="T86" fmla="*/ 3 w 410"/>
                  <a:gd name="T87" fmla="*/ 54 h 1354"/>
                  <a:gd name="T88" fmla="*/ 4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391" y="3"/>
                    </a:moveTo>
                    <a:lnTo>
                      <a:pt x="395" y="1"/>
                    </a:lnTo>
                    <a:lnTo>
                      <a:pt x="399" y="0"/>
                    </a:lnTo>
                    <a:lnTo>
                      <a:pt x="404" y="1"/>
                    </a:lnTo>
                    <a:lnTo>
                      <a:pt x="408" y="4"/>
                    </a:lnTo>
                    <a:lnTo>
                      <a:pt x="410" y="9"/>
                    </a:lnTo>
                    <a:lnTo>
                      <a:pt x="410" y="14"/>
                    </a:lnTo>
                    <a:lnTo>
                      <a:pt x="409" y="18"/>
                    </a:lnTo>
                    <a:lnTo>
                      <a:pt x="406" y="22"/>
                    </a:lnTo>
                    <a:lnTo>
                      <a:pt x="391" y="3"/>
                    </a:lnTo>
                    <a:close/>
                    <a:moveTo>
                      <a:pt x="406" y="22"/>
                    </a:moveTo>
                    <a:lnTo>
                      <a:pt x="371" y="51"/>
                    </a:lnTo>
                    <a:lnTo>
                      <a:pt x="339" y="81"/>
                    </a:lnTo>
                    <a:lnTo>
                      <a:pt x="309" y="112"/>
                    </a:lnTo>
                    <a:lnTo>
                      <a:pt x="280" y="144"/>
                    </a:lnTo>
                    <a:lnTo>
                      <a:pt x="251" y="176"/>
                    </a:lnTo>
                    <a:lnTo>
                      <a:pt x="226" y="209"/>
                    </a:lnTo>
                    <a:lnTo>
                      <a:pt x="201" y="243"/>
                    </a:lnTo>
                    <a:lnTo>
                      <a:pt x="178" y="278"/>
                    </a:lnTo>
                    <a:lnTo>
                      <a:pt x="156" y="312"/>
                    </a:lnTo>
                    <a:lnTo>
                      <a:pt x="137" y="349"/>
                    </a:lnTo>
                    <a:lnTo>
                      <a:pt x="119" y="386"/>
                    </a:lnTo>
                    <a:lnTo>
                      <a:pt x="102" y="423"/>
                    </a:lnTo>
                    <a:lnTo>
                      <a:pt x="87" y="461"/>
                    </a:lnTo>
                    <a:lnTo>
                      <a:pt x="74" y="501"/>
                    </a:lnTo>
                    <a:lnTo>
                      <a:pt x="62" y="541"/>
                    </a:lnTo>
                    <a:lnTo>
                      <a:pt x="53" y="581"/>
                    </a:lnTo>
                    <a:lnTo>
                      <a:pt x="29" y="576"/>
                    </a:lnTo>
                    <a:lnTo>
                      <a:pt x="39" y="535"/>
                    </a:lnTo>
                    <a:lnTo>
                      <a:pt x="51" y="494"/>
                    </a:lnTo>
                    <a:lnTo>
                      <a:pt x="65" y="454"/>
                    </a:lnTo>
                    <a:lnTo>
                      <a:pt x="80" y="414"/>
                    </a:lnTo>
                    <a:lnTo>
                      <a:pt x="97" y="376"/>
                    </a:lnTo>
                    <a:lnTo>
                      <a:pt x="115" y="338"/>
                    </a:lnTo>
                    <a:lnTo>
                      <a:pt x="136" y="300"/>
                    </a:lnTo>
                    <a:lnTo>
                      <a:pt x="158" y="265"/>
                    </a:lnTo>
                    <a:lnTo>
                      <a:pt x="181" y="229"/>
                    </a:lnTo>
                    <a:lnTo>
                      <a:pt x="206" y="194"/>
                    </a:lnTo>
                    <a:lnTo>
                      <a:pt x="232" y="161"/>
                    </a:lnTo>
                    <a:lnTo>
                      <a:pt x="261" y="128"/>
                    </a:lnTo>
                    <a:lnTo>
                      <a:pt x="290" y="95"/>
                    </a:lnTo>
                    <a:lnTo>
                      <a:pt x="323" y="64"/>
                    </a:lnTo>
                    <a:lnTo>
                      <a:pt x="355" y="32"/>
                    </a:lnTo>
                    <a:lnTo>
                      <a:pt x="391" y="3"/>
                    </a:lnTo>
                    <a:lnTo>
                      <a:pt x="406" y="22"/>
                    </a:lnTo>
                    <a:close/>
                    <a:moveTo>
                      <a:pt x="53" y="581"/>
                    </a:moveTo>
                    <a:lnTo>
                      <a:pt x="44" y="623"/>
                    </a:lnTo>
                    <a:lnTo>
                      <a:pt x="37" y="665"/>
                    </a:lnTo>
                    <a:lnTo>
                      <a:pt x="31" y="709"/>
                    </a:lnTo>
                    <a:lnTo>
                      <a:pt x="28" y="752"/>
                    </a:lnTo>
                    <a:lnTo>
                      <a:pt x="26" y="797"/>
                    </a:lnTo>
                    <a:lnTo>
                      <a:pt x="25" y="842"/>
                    </a:lnTo>
                    <a:lnTo>
                      <a:pt x="26" y="889"/>
                    </a:lnTo>
                    <a:lnTo>
                      <a:pt x="28" y="935"/>
                    </a:lnTo>
                    <a:lnTo>
                      <a:pt x="32" y="983"/>
                    </a:lnTo>
                    <a:lnTo>
                      <a:pt x="38" y="1031"/>
                    </a:lnTo>
                    <a:lnTo>
                      <a:pt x="45" y="1081"/>
                    </a:lnTo>
                    <a:lnTo>
                      <a:pt x="54" y="1131"/>
                    </a:lnTo>
                    <a:lnTo>
                      <a:pt x="65" y="1182"/>
                    </a:lnTo>
                    <a:lnTo>
                      <a:pt x="77" y="1233"/>
                    </a:lnTo>
                    <a:lnTo>
                      <a:pt x="91" y="1285"/>
                    </a:lnTo>
                    <a:lnTo>
                      <a:pt x="106" y="1338"/>
                    </a:lnTo>
                    <a:lnTo>
                      <a:pt x="82" y="1346"/>
                    </a:lnTo>
                    <a:lnTo>
                      <a:pt x="67" y="1292"/>
                    </a:lnTo>
                    <a:lnTo>
                      <a:pt x="53" y="1239"/>
                    </a:lnTo>
                    <a:lnTo>
                      <a:pt x="41" y="1186"/>
                    </a:lnTo>
                    <a:lnTo>
                      <a:pt x="30" y="1135"/>
                    </a:lnTo>
                    <a:lnTo>
                      <a:pt x="21" y="1084"/>
                    </a:lnTo>
                    <a:lnTo>
                      <a:pt x="14" y="1034"/>
                    </a:lnTo>
                    <a:lnTo>
                      <a:pt x="8" y="985"/>
                    </a:lnTo>
                    <a:lnTo>
                      <a:pt x="4" y="936"/>
                    </a:lnTo>
                    <a:lnTo>
                      <a:pt x="1" y="889"/>
                    </a:lnTo>
                    <a:lnTo>
                      <a:pt x="0" y="841"/>
                    </a:lnTo>
                    <a:lnTo>
                      <a:pt x="1" y="795"/>
                    </a:lnTo>
                    <a:lnTo>
                      <a:pt x="3" y="750"/>
                    </a:lnTo>
                    <a:lnTo>
                      <a:pt x="7" y="705"/>
                    </a:lnTo>
                    <a:lnTo>
                      <a:pt x="13" y="661"/>
                    </a:lnTo>
                    <a:lnTo>
                      <a:pt x="20" y="618"/>
                    </a:lnTo>
                    <a:lnTo>
                      <a:pt x="29" y="576"/>
                    </a:lnTo>
                    <a:lnTo>
                      <a:pt x="53" y="581"/>
                    </a:lnTo>
                    <a:close/>
                    <a:moveTo>
                      <a:pt x="106" y="1338"/>
                    </a:moveTo>
                    <a:lnTo>
                      <a:pt x="106" y="1344"/>
                    </a:lnTo>
                    <a:lnTo>
                      <a:pt x="105" y="1348"/>
                    </a:lnTo>
                    <a:lnTo>
                      <a:pt x="101" y="1351"/>
                    </a:lnTo>
                    <a:lnTo>
                      <a:pt x="97" y="1354"/>
                    </a:lnTo>
                    <a:lnTo>
                      <a:pt x="93" y="1354"/>
                    </a:lnTo>
                    <a:lnTo>
                      <a:pt x="88" y="1353"/>
                    </a:lnTo>
                    <a:lnTo>
                      <a:pt x="84" y="1350"/>
                    </a:lnTo>
                    <a:lnTo>
                      <a:pt x="82" y="1346"/>
                    </a:lnTo>
                    <a:lnTo>
                      <a:pt x="106" y="13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6" name="Freeform 887"/>
              <p:cNvSpPr>
                <a:spLocks noEditPoints="1"/>
              </p:cNvSpPr>
              <p:nvPr/>
            </p:nvSpPr>
            <p:spPr bwMode="auto">
              <a:xfrm>
                <a:off x="2750" y="2309"/>
                <a:ext cx="62" cy="268"/>
              </a:xfrm>
              <a:custGeom>
                <a:avLst/>
                <a:gdLst>
                  <a:gd name="T0" fmla="*/ 11 w 300"/>
                  <a:gd name="T1" fmla="*/ 53 h 1345"/>
                  <a:gd name="T2" fmla="*/ 11 w 300"/>
                  <a:gd name="T3" fmla="*/ 53 h 1345"/>
                  <a:gd name="T4" fmla="*/ 11 w 300"/>
                  <a:gd name="T5" fmla="*/ 54 h 1345"/>
                  <a:gd name="T6" fmla="*/ 11 w 300"/>
                  <a:gd name="T7" fmla="*/ 54 h 1345"/>
                  <a:gd name="T8" fmla="*/ 11 w 300"/>
                  <a:gd name="T9" fmla="*/ 53 h 1345"/>
                  <a:gd name="T10" fmla="*/ 10 w 300"/>
                  <a:gd name="T11" fmla="*/ 53 h 1345"/>
                  <a:gd name="T12" fmla="*/ 8 w 300"/>
                  <a:gd name="T13" fmla="*/ 52 h 1345"/>
                  <a:gd name="T14" fmla="*/ 7 w 300"/>
                  <a:gd name="T15" fmla="*/ 51 h 1345"/>
                  <a:gd name="T16" fmla="*/ 6 w 300"/>
                  <a:gd name="T17" fmla="*/ 49 h 1345"/>
                  <a:gd name="T18" fmla="*/ 5 w 300"/>
                  <a:gd name="T19" fmla="*/ 48 h 1345"/>
                  <a:gd name="T20" fmla="*/ 4 w 300"/>
                  <a:gd name="T21" fmla="*/ 47 h 1345"/>
                  <a:gd name="T22" fmla="*/ 3 w 300"/>
                  <a:gd name="T23" fmla="*/ 45 h 1345"/>
                  <a:gd name="T24" fmla="*/ 2 w 300"/>
                  <a:gd name="T25" fmla="*/ 44 h 1345"/>
                  <a:gd name="T26" fmla="*/ 2 w 300"/>
                  <a:gd name="T27" fmla="*/ 42 h 1345"/>
                  <a:gd name="T28" fmla="*/ 1 w 300"/>
                  <a:gd name="T29" fmla="*/ 41 h 1345"/>
                  <a:gd name="T30" fmla="*/ 1 w 300"/>
                  <a:gd name="T31" fmla="*/ 39 h 1345"/>
                  <a:gd name="T32" fmla="*/ 0 w 300"/>
                  <a:gd name="T33" fmla="*/ 38 h 1345"/>
                  <a:gd name="T34" fmla="*/ 0 w 300"/>
                  <a:gd name="T35" fmla="*/ 36 h 1345"/>
                  <a:gd name="T36" fmla="*/ 0 w 300"/>
                  <a:gd name="T37" fmla="*/ 35 h 1345"/>
                  <a:gd name="T38" fmla="*/ 0 w 300"/>
                  <a:gd name="T39" fmla="*/ 32 h 1345"/>
                  <a:gd name="T40" fmla="*/ 1 w 300"/>
                  <a:gd name="T41" fmla="*/ 31 h 1345"/>
                  <a:gd name="T42" fmla="*/ 1 w 300"/>
                  <a:gd name="T43" fmla="*/ 34 h 1345"/>
                  <a:gd name="T44" fmla="*/ 1 w 300"/>
                  <a:gd name="T45" fmla="*/ 35 h 1345"/>
                  <a:gd name="T46" fmla="*/ 1 w 300"/>
                  <a:gd name="T47" fmla="*/ 37 h 1345"/>
                  <a:gd name="T48" fmla="*/ 2 w 300"/>
                  <a:gd name="T49" fmla="*/ 38 h 1345"/>
                  <a:gd name="T50" fmla="*/ 2 w 300"/>
                  <a:gd name="T51" fmla="*/ 40 h 1345"/>
                  <a:gd name="T52" fmla="*/ 2 w 300"/>
                  <a:gd name="T53" fmla="*/ 41 h 1345"/>
                  <a:gd name="T54" fmla="*/ 3 w 300"/>
                  <a:gd name="T55" fmla="*/ 43 h 1345"/>
                  <a:gd name="T56" fmla="*/ 4 w 300"/>
                  <a:gd name="T57" fmla="*/ 44 h 1345"/>
                  <a:gd name="T58" fmla="*/ 4 w 300"/>
                  <a:gd name="T59" fmla="*/ 45 h 1345"/>
                  <a:gd name="T60" fmla="*/ 5 w 300"/>
                  <a:gd name="T61" fmla="*/ 47 h 1345"/>
                  <a:gd name="T62" fmla="*/ 6 w 300"/>
                  <a:gd name="T63" fmla="*/ 48 h 1345"/>
                  <a:gd name="T64" fmla="*/ 7 w 300"/>
                  <a:gd name="T65" fmla="*/ 49 h 1345"/>
                  <a:gd name="T66" fmla="*/ 8 w 300"/>
                  <a:gd name="T67" fmla="*/ 51 h 1345"/>
                  <a:gd name="T68" fmla="*/ 10 w 300"/>
                  <a:gd name="T69" fmla="*/ 52 h 1345"/>
                  <a:gd name="T70" fmla="*/ 11 w 300"/>
                  <a:gd name="T71" fmla="*/ 53 h 1345"/>
                  <a:gd name="T72" fmla="*/ 0 w 300"/>
                  <a:gd name="T73" fmla="*/ 30 h 1345"/>
                  <a:gd name="T74" fmla="*/ 0 w 300"/>
                  <a:gd name="T75" fmla="*/ 27 h 1345"/>
                  <a:gd name="T76" fmla="*/ 1 w 300"/>
                  <a:gd name="T77" fmla="*/ 23 h 1345"/>
                  <a:gd name="T78" fmla="*/ 2 w 300"/>
                  <a:gd name="T79" fmla="*/ 20 h 1345"/>
                  <a:gd name="T80" fmla="*/ 3 w 300"/>
                  <a:gd name="T81" fmla="*/ 16 h 1345"/>
                  <a:gd name="T82" fmla="*/ 5 w 300"/>
                  <a:gd name="T83" fmla="*/ 12 h 1345"/>
                  <a:gd name="T84" fmla="*/ 7 w 300"/>
                  <a:gd name="T85" fmla="*/ 8 h 1345"/>
                  <a:gd name="T86" fmla="*/ 9 w 300"/>
                  <a:gd name="T87" fmla="*/ 4 h 1345"/>
                  <a:gd name="T88" fmla="*/ 11 w 300"/>
                  <a:gd name="T89" fmla="*/ 0 h 1345"/>
                  <a:gd name="T90" fmla="*/ 11 w 300"/>
                  <a:gd name="T91" fmla="*/ 3 h 1345"/>
                  <a:gd name="T92" fmla="*/ 9 w 300"/>
                  <a:gd name="T93" fmla="*/ 7 h 1345"/>
                  <a:gd name="T94" fmla="*/ 7 w 300"/>
                  <a:gd name="T95" fmla="*/ 11 h 1345"/>
                  <a:gd name="T96" fmla="*/ 5 w 300"/>
                  <a:gd name="T97" fmla="*/ 15 h 1345"/>
                  <a:gd name="T98" fmla="*/ 4 w 300"/>
                  <a:gd name="T99" fmla="*/ 18 h 1345"/>
                  <a:gd name="T100" fmla="*/ 3 w 300"/>
                  <a:gd name="T101" fmla="*/ 22 h 1345"/>
                  <a:gd name="T102" fmla="*/ 2 w 300"/>
                  <a:gd name="T103" fmla="*/ 25 h 1345"/>
                  <a:gd name="T104" fmla="*/ 1 w 300"/>
                  <a:gd name="T105" fmla="*/ 29 h 1345"/>
                  <a:gd name="T106" fmla="*/ 0 w 300"/>
                  <a:gd name="T107" fmla="*/ 30 h 1345"/>
                  <a:gd name="T108" fmla="*/ 11 w 300"/>
                  <a:gd name="T109" fmla="*/ 0 h 1345"/>
                  <a:gd name="T110" fmla="*/ 12 w 300"/>
                  <a:gd name="T111" fmla="*/ 0 h 1345"/>
                  <a:gd name="T112" fmla="*/ 12 w 300"/>
                  <a:gd name="T113" fmla="*/ 0 h 1345"/>
                  <a:gd name="T114" fmla="*/ 12 w 300"/>
                  <a:gd name="T115" fmla="*/ 1 h 1345"/>
                  <a:gd name="T116" fmla="*/ 11 w 300"/>
                  <a:gd name="T117" fmla="*/ 0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275" y="1323"/>
                    </a:moveTo>
                    <a:lnTo>
                      <a:pt x="279" y="1326"/>
                    </a:lnTo>
                    <a:lnTo>
                      <a:pt x="280" y="1331"/>
                    </a:lnTo>
                    <a:lnTo>
                      <a:pt x="280" y="1336"/>
                    </a:lnTo>
                    <a:lnTo>
                      <a:pt x="277" y="1340"/>
                    </a:lnTo>
                    <a:lnTo>
                      <a:pt x="273" y="1344"/>
                    </a:lnTo>
                    <a:lnTo>
                      <a:pt x="269" y="1345"/>
                    </a:lnTo>
                    <a:lnTo>
                      <a:pt x="265" y="1345"/>
                    </a:lnTo>
                    <a:lnTo>
                      <a:pt x="260" y="1342"/>
                    </a:lnTo>
                    <a:lnTo>
                      <a:pt x="275" y="1323"/>
                    </a:lnTo>
                    <a:close/>
                    <a:moveTo>
                      <a:pt x="260" y="1342"/>
                    </a:moveTo>
                    <a:lnTo>
                      <a:pt x="242" y="1327"/>
                    </a:lnTo>
                    <a:lnTo>
                      <a:pt x="225" y="1312"/>
                    </a:lnTo>
                    <a:lnTo>
                      <a:pt x="207" y="1297"/>
                    </a:lnTo>
                    <a:lnTo>
                      <a:pt x="191" y="1282"/>
                    </a:lnTo>
                    <a:lnTo>
                      <a:pt x="176" y="1266"/>
                    </a:lnTo>
                    <a:lnTo>
                      <a:pt x="162" y="1250"/>
                    </a:lnTo>
                    <a:lnTo>
                      <a:pt x="148" y="1233"/>
                    </a:lnTo>
                    <a:lnTo>
                      <a:pt x="134" y="1217"/>
                    </a:lnTo>
                    <a:lnTo>
                      <a:pt x="121" y="1201"/>
                    </a:lnTo>
                    <a:lnTo>
                      <a:pt x="109" y="1184"/>
                    </a:lnTo>
                    <a:lnTo>
                      <a:pt x="98" y="1166"/>
                    </a:lnTo>
                    <a:lnTo>
                      <a:pt x="87" y="1149"/>
                    </a:lnTo>
                    <a:lnTo>
                      <a:pt x="78" y="1132"/>
                    </a:lnTo>
                    <a:lnTo>
                      <a:pt x="68" y="1115"/>
                    </a:lnTo>
                    <a:lnTo>
                      <a:pt x="59" y="1096"/>
                    </a:lnTo>
                    <a:lnTo>
                      <a:pt x="51" y="1078"/>
                    </a:lnTo>
                    <a:lnTo>
                      <a:pt x="43" y="1061"/>
                    </a:lnTo>
                    <a:lnTo>
                      <a:pt x="37" y="1041"/>
                    </a:lnTo>
                    <a:lnTo>
                      <a:pt x="30" y="1023"/>
                    </a:lnTo>
                    <a:lnTo>
                      <a:pt x="25" y="1003"/>
                    </a:lnTo>
                    <a:lnTo>
                      <a:pt x="19" y="985"/>
                    </a:lnTo>
                    <a:lnTo>
                      <a:pt x="15" y="966"/>
                    </a:lnTo>
                    <a:lnTo>
                      <a:pt x="11" y="946"/>
                    </a:lnTo>
                    <a:lnTo>
                      <a:pt x="7" y="926"/>
                    </a:lnTo>
                    <a:lnTo>
                      <a:pt x="5" y="906"/>
                    </a:lnTo>
                    <a:lnTo>
                      <a:pt x="3" y="886"/>
                    </a:lnTo>
                    <a:lnTo>
                      <a:pt x="1" y="865"/>
                    </a:lnTo>
                    <a:lnTo>
                      <a:pt x="0" y="845"/>
                    </a:lnTo>
                    <a:lnTo>
                      <a:pt x="0" y="804"/>
                    </a:lnTo>
                    <a:lnTo>
                      <a:pt x="1" y="761"/>
                    </a:lnTo>
                    <a:lnTo>
                      <a:pt x="26" y="763"/>
                    </a:lnTo>
                    <a:lnTo>
                      <a:pt x="24" y="804"/>
                    </a:lnTo>
                    <a:lnTo>
                      <a:pt x="25" y="844"/>
                    </a:lnTo>
                    <a:lnTo>
                      <a:pt x="26" y="863"/>
                    </a:lnTo>
                    <a:lnTo>
                      <a:pt x="27" y="883"/>
                    </a:lnTo>
                    <a:lnTo>
                      <a:pt x="29" y="903"/>
                    </a:lnTo>
                    <a:lnTo>
                      <a:pt x="32" y="921"/>
                    </a:lnTo>
                    <a:lnTo>
                      <a:pt x="36" y="941"/>
                    </a:lnTo>
                    <a:lnTo>
                      <a:pt x="39" y="959"/>
                    </a:lnTo>
                    <a:lnTo>
                      <a:pt x="43" y="979"/>
                    </a:lnTo>
                    <a:lnTo>
                      <a:pt x="49" y="997"/>
                    </a:lnTo>
                    <a:lnTo>
                      <a:pt x="54" y="1015"/>
                    </a:lnTo>
                    <a:lnTo>
                      <a:pt x="59" y="1033"/>
                    </a:lnTo>
                    <a:lnTo>
                      <a:pt x="66" y="1051"/>
                    </a:lnTo>
                    <a:lnTo>
                      <a:pt x="73" y="1068"/>
                    </a:lnTo>
                    <a:lnTo>
                      <a:pt x="81" y="1087"/>
                    </a:lnTo>
                    <a:lnTo>
                      <a:pt x="90" y="1104"/>
                    </a:lnTo>
                    <a:lnTo>
                      <a:pt x="99" y="1120"/>
                    </a:lnTo>
                    <a:lnTo>
                      <a:pt x="109" y="1137"/>
                    </a:lnTo>
                    <a:lnTo>
                      <a:pt x="119" y="1153"/>
                    </a:lnTo>
                    <a:lnTo>
                      <a:pt x="130" y="1171"/>
                    </a:lnTo>
                    <a:lnTo>
                      <a:pt x="141" y="1187"/>
                    </a:lnTo>
                    <a:lnTo>
                      <a:pt x="153" y="1203"/>
                    </a:lnTo>
                    <a:lnTo>
                      <a:pt x="166" y="1218"/>
                    </a:lnTo>
                    <a:lnTo>
                      <a:pt x="180" y="1234"/>
                    </a:lnTo>
                    <a:lnTo>
                      <a:pt x="194" y="1250"/>
                    </a:lnTo>
                    <a:lnTo>
                      <a:pt x="209" y="1265"/>
                    </a:lnTo>
                    <a:lnTo>
                      <a:pt x="225" y="1280"/>
                    </a:lnTo>
                    <a:lnTo>
                      <a:pt x="241" y="1294"/>
                    </a:lnTo>
                    <a:lnTo>
                      <a:pt x="258" y="1309"/>
                    </a:lnTo>
                    <a:lnTo>
                      <a:pt x="275" y="1323"/>
                    </a:lnTo>
                    <a:lnTo>
                      <a:pt x="260" y="1342"/>
                    </a:lnTo>
                    <a:close/>
                    <a:moveTo>
                      <a:pt x="1" y="761"/>
                    </a:moveTo>
                    <a:lnTo>
                      <a:pt x="5" y="718"/>
                    </a:lnTo>
                    <a:lnTo>
                      <a:pt x="11" y="675"/>
                    </a:lnTo>
                    <a:lnTo>
                      <a:pt x="19" y="631"/>
                    </a:lnTo>
                    <a:lnTo>
                      <a:pt x="29" y="586"/>
                    </a:lnTo>
                    <a:lnTo>
                      <a:pt x="40" y="541"/>
                    </a:lnTo>
                    <a:lnTo>
                      <a:pt x="54" y="496"/>
                    </a:lnTo>
                    <a:lnTo>
                      <a:pt x="69" y="449"/>
                    </a:lnTo>
                    <a:lnTo>
                      <a:pt x="85" y="402"/>
                    </a:lnTo>
                    <a:lnTo>
                      <a:pt x="105" y="354"/>
                    </a:lnTo>
                    <a:lnTo>
                      <a:pt x="124" y="306"/>
                    </a:lnTo>
                    <a:lnTo>
                      <a:pt x="147" y="257"/>
                    </a:lnTo>
                    <a:lnTo>
                      <a:pt x="169" y="208"/>
                    </a:lnTo>
                    <a:lnTo>
                      <a:pt x="194" y="159"/>
                    </a:lnTo>
                    <a:lnTo>
                      <a:pt x="221" y="108"/>
                    </a:lnTo>
                    <a:lnTo>
                      <a:pt x="248" y="57"/>
                    </a:lnTo>
                    <a:lnTo>
                      <a:pt x="277" y="7"/>
                    </a:lnTo>
                    <a:lnTo>
                      <a:pt x="299" y="18"/>
                    </a:lnTo>
                    <a:lnTo>
                      <a:pt x="270" y="69"/>
                    </a:lnTo>
                    <a:lnTo>
                      <a:pt x="243" y="120"/>
                    </a:lnTo>
                    <a:lnTo>
                      <a:pt x="217" y="170"/>
                    </a:lnTo>
                    <a:lnTo>
                      <a:pt x="192" y="218"/>
                    </a:lnTo>
                    <a:lnTo>
                      <a:pt x="169" y="267"/>
                    </a:lnTo>
                    <a:lnTo>
                      <a:pt x="148" y="315"/>
                    </a:lnTo>
                    <a:lnTo>
                      <a:pt x="127" y="363"/>
                    </a:lnTo>
                    <a:lnTo>
                      <a:pt x="109" y="409"/>
                    </a:lnTo>
                    <a:lnTo>
                      <a:pt x="92" y="456"/>
                    </a:lnTo>
                    <a:lnTo>
                      <a:pt x="78" y="501"/>
                    </a:lnTo>
                    <a:lnTo>
                      <a:pt x="64" y="547"/>
                    </a:lnTo>
                    <a:lnTo>
                      <a:pt x="53" y="591"/>
                    </a:lnTo>
                    <a:lnTo>
                      <a:pt x="43" y="635"/>
                    </a:lnTo>
                    <a:lnTo>
                      <a:pt x="36" y="678"/>
                    </a:lnTo>
                    <a:lnTo>
                      <a:pt x="29" y="720"/>
                    </a:lnTo>
                    <a:lnTo>
                      <a:pt x="26" y="763"/>
                    </a:lnTo>
                    <a:lnTo>
                      <a:pt x="1" y="761"/>
                    </a:lnTo>
                    <a:close/>
                    <a:moveTo>
                      <a:pt x="277" y="7"/>
                    </a:moveTo>
                    <a:lnTo>
                      <a:pt x="281" y="2"/>
                    </a:lnTo>
                    <a:lnTo>
                      <a:pt x="285" y="1"/>
                    </a:lnTo>
                    <a:lnTo>
                      <a:pt x="290" y="0"/>
                    </a:lnTo>
                    <a:lnTo>
                      <a:pt x="295" y="2"/>
                    </a:lnTo>
                    <a:lnTo>
                      <a:pt x="298" y="5"/>
                    </a:lnTo>
                    <a:lnTo>
                      <a:pt x="300" y="10"/>
                    </a:lnTo>
                    <a:lnTo>
                      <a:pt x="300" y="14"/>
                    </a:lnTo>
                    <a:lnTo>
                      <a:pt x="299" y="18"/>
                    </a:lnTo>
                    <a:lnTo>
                      <a:pt x="277" y="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7" name="Freeform 888"/>
              <p:cNvSpPr>
                <a:spLocks noEditPoints="1"/>
              </p:cNvSpPr>
              <p:nvPr/>
            </p:nvSpPr>
            <p:spPr bwMode="auto">
              <a:xfrm>
                <a:off x="2820" y="2324"/>
                <a:ext cx="47" cy="294"/>
              </a:xfrm>
              <a:custGeom>
                <a:avLst/>
                <a:gdLst>
                  <a:gd name="T0" fmla="*/ 8 w 229"/>
                  <a:gd name="T1" fmla="*/ 0 h 1443"/>
                  <a:gd name="T2" fmla="*/ 8 w 229"/>
                  <a:gd name="T3" fmla="*/ 0 h 1443"/>
                  <a:gd name="T4" fmla="*/ 9 w 229"/>
                  <a:gd name="T5" fmla="*/ 0 h 1443"/>
                  <a:gd name="T6" fmla="*/ 9 w 229"/>
                  <a:gd name="T7" fmla="*/ 0 h 1443"/>
                  <a:gd name="T8" fmla="*/ 8 w 229"/>
                  <a:gd name="T9" fmla="*/ 0 h 1443"/>
                  <a:gd name="T10" fmla="*/ 9 w 229"/>
                  <a:gd name="T11" fmla="*/ 1 h 1443"/>
                  <a:gd name="T12" fmla="*/ 8 w 229"/>
                  <a:gd name="T13" fmla="*/ 0 h 1443"/>
                  <a:gd name="T14" fmla="*/ 9 w 229"/>
                  <a:gd name="T15" fmla="*/ 1 h 1443"/>
                  <a:gd name="T16" fmla="*/ 7 w 229"/>
                  <a:gd name="T17" fmla="*/ 4 h 1443"/>
                  <a:gd name="T18" fmla="*/ 6 w 229"/>
                  <a:gd name="T19" fmla="*/ 7 h 1443"/>
                  <a:gd name="T20" fmla="*/ 5 w 229"/>
                  <a:gd name="T21" fmla="*/ 10 h 1443"/>
                  <a:gd name="T22" fmla="*/ 4 w 229"/>
                  <a:gd name="T23" fmla="*/ 12 h 1443"/>
                  <a:gd name="T24" fmla="*/ 4 w 229"/>
                  <a:gd name="T25" fmla="*/ 11 h 1443"/>
                  <a:gd name="T26" fmla="*/ 5 w 229"/>
                  <a:gd name="T27" fmla="*/ 8 h 1443"/>
                  <a:gd name="T28" fmla="*/ 6 w 229"/>
                  <a:gd name="T29" fmla="*/ 5 h 1443"/>
                  <a:gd name="T30" fmla="*/ 7 w 229"/>
                  <a:gd name="T31" fmla="*/ 2 h 1443"/>
                  <a:gd name="T32" fmla="*/ 9 w 229"/>
                  <a:gd name="T33" fmla="*/ 1 h 1443"/>
                  <a:gd name="T34" fmla="*/ 4 w 229"/>
                  <a:gd name="T35" fmla="*/ 14 h 1443"/>
                  <a:gd name="T36" fmla="*/ 3 w 229"/>
                  <a:gd name="T37" fmla="*/ 17 h 1443"/>
                  <a:gd name="T38" fmla="*/ 2 w 229"/>
                  <a:gd name="T39" fmla="*/ 19 h 1443"/>
                  <a:gd name="T40" fmla="*/ 2 w 229"/>
                  <a:gd name="T41" fmla="*/ 22 h 1443"/>
                  <a:gd name="T42" fmla="*/ 1 w 229"/>
                  <a:gd name="T43" fmla="*/ 23 h 1443"/>
                  <a:gd name="T44" fmla="*/ 1 w 229"/>
                  <a:gd name="T45" fmla="*/ 20 h 1443"/>
                  <a:gd name="T46" fmla="*/ 2 w 229"/>
                  <a:gd name="T47" fmla="*/ 18 h 1443"/>
                  <a:gd name="T48" fmla="*/ 2 w 229"/>
                  <a:gd name="T49" fmla="*/ 15 h 1443"/>
                  <a:gd name="T50" fmla="*/ 3 w 229"/>
                  <a:gd name="T51" fmla="*/ 12 h 1443"/>
                  <a:gd name="T52" fmla="*/ 2 w 229"/>
                  <a:gd name="T53" fmla="*/ 23 h 1443"/>
                  <a:gd name="T54" fmla="*/ 1 w 229"/>
                  <a:gd name="T55" fmla="*/ 26 h 1443"/>
                  <a:gd name="T56" fmla="*/ 1 w 229"/>
                  <a:gd name="T57" fmla="*/ 29 h 1443"/>
                  <a:gd name="T58" fmla="*/ 1 w 229"/>
                  <a:gd name="T59" fmla="*/ 32 h 1443"/>
                  <a:gd name="T60" fmla="*/ 1 w 229"/>
                  <a:gd name="T61" fmla="*/ 35 h 1443"/>
                  <a:gd name="T62" fmla="*/ 1 w 229"/>
                  <a:gd name="T63" fmla="*/ 37 h 1443"/>
                  <a:gd name="T64" fmla="*/ 2 w 229"/>
                  <a:gd name="T65" fmla="*/ 40 h 1443"/>
                  <a:gd name="T66" fmla="*/ 2 w 229"/>
                  <a:gd name="T67" fmla="*/ 42 h 1443"/>
                  <a:gd name="T68" fmla="*/ 3 w 229"/>
                  <a:gd name="T69" fmla="*/ 44 h 1443"/>
                  <a:gd name="T70" fmla="*/ 3 w 229"/>
                  <a:gd name="T71" fmla="*/ 46 h 1443"/>
                  <a:gd name="T72" fmla="*/ 4 w 229"/>
                  <a:gd name="T73" fmla="*/ 48 h 1443"/>
                  <a:gd name="T74" fmla="*/ 5 w 229"/>
                  <a:gd name="T75" fmla="*/ 50 h 1443"/>
                  <a:gd name="T76" fmla="*/ 6 w 229"/>
                  <a:gd name="T77" fmla="*/ 52 h 1443"/>
                  <a:gd name="T78" fmla="*/ 7 w 229"/>
                  <a:gd name="T79" fmla="*/ 54 h 1443"/>
                  <a:gd name="T80" fmla="*/ 9 w 229"/>
                  <a:gd name="T81" fmla="*/ 57 h 1443"/>
                  <a:gd name="T82" fmla="*/ 7 w 229"/>
                  <a:gd name="T83" fmla="*/ 56 h 1443"/>
                  <a:gd name="T84" fmla="*/ 6 w 229"/>
                  <a:gd name="T85" fmla="*/ 54 h 1443"/>
                  <a:gd name="T86" fmla="*/ 4 w 229"/>
                  <a:gd name="T87" fmla="*/ 51 h 1443"/>
                  <a:gd name="T88" fmla="*/ 3 w 229"/>
                  <a:gd name="T89" fmla="*/ 49 h 1443"/>
                  <a:gd name="T90" fmla="*/ 3 w 229"/>
                  <a:gd name="T91" fmla="*/ 48 h 1443"/>
                  <a:gd name="T92" fmla="*/ 2 w 229"/>
                  <a:gd name="T93" fmla="*/ 45 h 1443"/>
                  <a:gd name="T94" fmla="*/ 1 w 229"/>
                  <a:gd name="T95" fmla="*/ 43 h 1443"/>
                  <a:gd name="T96" fmla="*/ 1 w 229"/>
                  <a:gd name="T97" fmla="*/ 41 h 1443"/>
                  <a:gd name="T98" fmla="*/ 0 w 229"/>
                  <a:gd name="T99" fmla="*/ 39 h 1443"/>
                  <a:gd name="T100" fmla="*/ 0 w 229"/>
                  <a:gd name="T101" fmla="*/ 36 h 1443"/>
                  <a:gd name="T102" fmla="*/ 0 w 229"/>
                  <a:gd name="T103" fmla="*/ 33 h 1443"/>
                  <a:gd name="T104" fmla="*/ 0 w 229"/>
                  <a:gd name="T105" fmla="*/ 30 h 1443"/>
                  <a:gd name="T106" fmla="*/ 0 w 229"/>
                  <a:gd name="T107" fmla="*/ 28 h 1443"/>
                  <a:gd name="T108" fmla="*/ 1 w 229"/>
                  <a:gd name="T109" fmla="*/ 24 h 1443"/>
                  <a:gd name="T110" fmla="*/ 2 w 229"/>
                  <a:gd name="T111" fmla="*/ 23 h 1443"/>
                  <a:gd name="T112" fmla="*/ 9 w 229"/>
                  <a:gd name="T113" fmla="*/ 57 h 1443"/>
                  <a:gd name="T114" fmla="*/ 9 w 229"/>
                  <a:gd name="T115" fmla="*/ 58 h 1443"/>
                  <a:gd name="T116" fmla="*/ 8 w 229"/>
                  <a:gd name="T117" fmla="*/ 58 h 1443"/>
                  <a:gd name="T118" fmla="*/ 8 w 229"/>
                  <a:gd name="T119" fmla="*/ 58 h 1443"/>
                  <a:gd name="T120" fmla="*/ 9 w 229"/>
                  <a:gd name="T121" fmla="*/ 57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207" y="6"/>
                    </a:moveTo>
                    <a:lnTo>
                      <a:pt x="210" y="2"/>
                    </a:lnTo>
                    <a:lnTo>
                      <a:pt x="213" y="0"/>
                    </a:lnTo>
                    <a:lnTo>
                      <a:pt x="218" y="0"/>
                    </a:lnTo>
                    <a:lnTo>
                      <a:pt x="223" y="1"/>
                    </a:lnTo>
                    <a:lnTo>
                      <a:pt x="227" y="3"/>
                    </a:lnTo>
                    <a:lnTo>
                      <a:pt x="229" y="7"/>
                    </a:lnTo>
                    <a:lnTo>
                      <a:pt x="229" y="12"/>
                    </a:lnTo>
                    <a:lnTo>
                      <a:pt x="228" y="17"/>
                    </a:lnTo>
                    <a:lnTo>
                      <a:pt x="207" y="6"/>
                    </a:lnTo>
                    <a:close/>
                    <a:moveTo>
                      <a:pt x="228" y="17"/>
                    </a:moveTo>
                    <a:lnTo>
                      <a:pt x="228" y="17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228" y="17"/>
                    </a:moveTo>
                    <a:lnTo>
                      <a:pt x="210" y="56"/>
                    </a:lnTo>
                    <a:lnTo>
                      <a:pt x="193" y="94"/>
                    </a:lnTo>
                    <a:lnTo>
                      <a:pt x="176" y="131"/>
                    </a:lnTo>
                    <a:lnTo>
                      <a:pt x="160" y="168"/>
                    </a:lnTo>
                    <a:lnTo>
                      <a:pt x="146" y="205"/>
                    </a:lnTo>
                    <a:lnTo>
                      <a:pt x="132" y="242"/>
                    </a:lnTo>
                    <a:lnTo>
                      <a:pt x="120" y="277"/>
                    </a:lnTo>
                    <a:lnTo>
                      <a:pt x="108" y="312"/>
                    </a:lnTo>
                    <a:lnTo>
                      <a:pt x="85" y="304"/>
                    </a:lnTo>
                    <a:lnTo>
                      <a:pt x="96" y="270"/>
                    </a:lnTo>
                    <a:lnTo>
                      <a:pt x="109" y="233"/>
                    </a:lnTo>
                    <a:lnTo>
                      <a:pt x="123" y="196"/>
                    </a:lnTo>
                    <a:lnTo>
                      <a:pt x="137" y="160"/>
                    </a:lnTo>
                    <a:lnTo>
                      <a:pt x="154" y="122"/>
                    </a:lnTo>
                    <a:lnTo>
                      <a:pt x="170" y="84"/>
                    </a:lnTo>
                    <a:lnTo>
                      <a:pt x="188" y="45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108" y="312"/>
                    </a:moveTo>
                    <a:lnTo>
                      <a:pt x="97" y="346"/>
                    </a:lnTo>
                    <a:lnTo>
                      <a:pt x="87" y="381"/>
                    </a:lnTo>
                    <a:lnTo>
                      <a:pt x="78" y="414"/>
                    </a:lnTo>
                    <a:lnTo>
                      <a:pt x="69" y="447"/>
                    </a:lnTo>
                    <a:lnTo>
                      <a:pt x="62" y="479"/>
                    </a:lnTo>
                    <a:lnTo>
                      <a:pt x="55" y="512"/>
                    </a:lnTo>
                    <a:lnTo>
                      <a:pt x="49" y="543"/>
                    </a:lnTo>
                    <a:lnTo>
                      <a:pt x="43" y="574"/>
                    </a:lnTo>
                    <a:lnTo>
                      <a:pt x="20" y="571"/>
                    </a:lnTo>
                    <a:lnTo>
                      <a:pt x="25" y="540"/>
                    </a:lnTo>
                    <a:lnTo>
                      <a:pt x="31" y="507"/>
                    </a:lnTo>
                    <a:lnTo>
                      <a:pt x="38" y="475"/>
                    </a:lnTo>
                    <a:lnTo>
                      <a:pt x="46" y="442"/>
                    </a:lnTo>
                    <a:lnTo>
                      <a:pt x="54" y="409"/>
                    </a:lnTo>
                    <a:lnTo>
                      <a:pt x="63" y="374"/>
                    </a:lnTo>
                    <a:lnTo>
                      <a:pt x="74" y="340"/>
                    </a:lnTo>
                    <a:lnTo>
                      <a:pt x="85" y="304"/>
                    </a:lnTo>
                    <a:lnTo>
                      <a:pt x="108" y="312"/>
                    </a:lnTo>
                    <a:close/>
                    <a:moveTo>
                      <a:pt x="43" y="574"/>
                    </a:moveTo>
                    <a:lnTo>
                      <a:pt x="38" y="613"/>
                    </a:lnTo>
                    <a:lnTo>
                      <a:pt x="33" y="652"/>
                    </a:lnTo>
                    <a:lnTo>
                      <a:pt x="29" y="689"/>
                    </a:lnTo>
                    <a:lnTo>
                      <a:pt x="27" y="725"/>
                    </a:lnTo>
                    <a:lnTo>
                      <a:pt x="25" y="761"/>
                    </a:lnTo>
                    <a:lnTo>
                      <a:pt x="25" y="796"/>
                    </a:lnTo>
                    <a:lnTo>
                      <a:pt x="25" y="830"/>
                    </a:lnTo>
                    <a:lnTo>
                      <a:pt x="27" y="864"/>
                    </a:lnTo>
                    <a:lnTo>
                      <a:pt x="29" y="896"/>
                    </a:lnTo>
                    <a:lnTo>
                      <a:pt x="33" y="927"/>
                    </a:lnTo>
                    <a:lnTo>
                      <a:pt x="36" y="959"/>
                    </a:lnTo>
                    <a:lnTo>
                      <a:pt x="40" y="988"/>
                    </a:lnTo>
                    <a:lnTo>
                      <a:pt x="46" y="1017"/>
                    </a:lnTo>
                    <a:lnTo>
                      <a:pt x="52" y="1046"/>
                    </a:lnTo>
                    <a:lnTo>
                      <a:pt x="59" y="1073"/>
                    </a:lnTo>
                    <a:lnTo>
                      <a:pt x="65" y="1100"/>
                    </a:lnTo>
                    <a:lnTo>
                      <a:pt x="74" y="1126"/>
                    </a:lnTo>
                    <a:lnTo>
                      <a:pt x="81" y="1151"/>
                    </a:lnTo>
                    <a:lnTo>
                      <a:pt x="90" y="1176"/>
                    </a:lnTo>
                    <a:lnTo>
                      <a:pt x="100" y="1200"/>
                    </a:lnTo>
                    <a:lnTo>
                      <a:pt x="108" y="1222"/>
                    </a:lnTo>
                    <a:lnTo>
                      <a:pt x="119" y="1245"/>
                    </a:lnTo>
                    <a:lnTo>
                      <a:pt x="129" y="1265"/>
                    </a:lnTo>
                    <a:lnTo>
                      <a:pt x="140" y="1286"/>
                    </a:lnTo>
                    <a:lnTo>
                      <a:pt x="160" y="1325"/>
                    </a:lnTo>
                    <a:lnTo>
                      <a:pt x="183" y="1360"/>
                    </a:lnTo>
                    <a:lnTo>
                      <a:pt x="204" y="1393"/>
                    </a:lnTo>
                    <a:lnTo>
                      <a:pt x="227" y="1422"/>
                    </a:lnTo>
                    <a:lnTo>
                      <a:pt x="208" y="1438"/>
                    </a:lnTo>
                    <a:lnTo>
                      <a:pt x="185" y="1408"/>
                    </a:lnTo>
                    <a:lnTo>
                      <a:pt x="162" y="1375"/>
                    </a:lnTo>
                    <a:lnTo>
                      <a:pt x="140" y="1338"/>
                    </a:lnTo>
                    <a:lnTo>
                      <a:pt x="118" y="1298"/>
                    </a:lnTo>
                    <a:lnTo>
                      <a:pt x="107" y="1277"/>
                    </a:lnTo>
                    <a:lnTo>
                      <a:pt x="96" y="1256"/>
                    </a:lnTo>
                    <a:lnTo>
                      <a:pt x="87" y="1233"/>
                    </a:lnTo>
                    <a:lnTo>
                      <a:pt x="77" y="1209"/>
                    </a:lnTo>
                    <a:lnTo>
                      <a:pt x="67" y="1186"/>
                    </a:lnTo>
                    <a:lnTo>
                      <a:pt x="59" y="1161"/>
                    </a:lnTo>
                    <a:lnTo>
                      <a:pt x="50" y="1135"/>
                    </a:lnTo>
                    <a:lnTo>
                      <a:pt x="42" y="1108"/>
                    </a:lnTo>
                    <a:lnTo>
                      <a:pt x="35" y="1081"/>
                    </a:lnTo>
                    <a:lnTo>
                      <a:pt x="28" y="1052"/>
                    </a:lnTo>
                    <a:lnTo>
                      <a:pt x="22" y="1024"/>
                    </a:lnTo>
                    <a:lnTo>
                      <a:pt x="16" y="993"/>
                    </a:lnTo>
                    <a:lnTo>
                      <a:pt x="12" y="963"/>
                    </a:lnTo>
                    <a:lnTo>
                      <a:pt x="8" y="931"/>
                    </a:lnTo>
                    <a:lnTo>
                      <a:pt x="5" y="898"/>
                    </a:lnTo>
                    <a:lnTo>
                      <a:pt x="2" y="866"/>
                    </a:lnTo>
                    <a:lnTo>
                      <a:pt x="1" y="831"/>
                    </a:lnTo>
                    <a:lnTo>
                      <a:pt x="0" y="797"/>
                    </a:lnTo>
                    <a:lnTo>
                      <a:pt x="1" y="761"/>
                    </a:lnTo>
                    <a:lnTo>
                      <a:pt x="2" y="724"/>
                    </a:lnTo>
                    <a:lnTo>
                      <a:pt x="5" y="688"/>
                    </a:lnTo>
                    <a:lnTo>
                      <a:pt x="9" y="649"/>
                    </a:lnTo>
                    <a:lnTo>
                      <a:pt x="13" y="610"/>
                    </a:lnTo>
                    <a:lnTo>
                      <a:pt x="20" y="571"/>
                    </a:lnTo>
                    <a:lnTo>
                      <a:pt x="43" y="574"/>
                    </a:lnTo>
                    <a:close/>
                    <a:moveTo>
                      <a:pt x="227" y="1422"/>
                    </a:moveTo>
                    <a:lnTo>
                      <a:pt x="229" y="1426"/>
                    </a:lnTo>
                    <a:lnTo>
                      <a:pt x="229" y="1432"/>
                    </a:lnTo>
                    <a:lnTo>
                      <a:pt x="228" y="1436"/>
                    </a:lnTo>
                    <a:lnTo>
                      <a:pt x="225" y="1439"/>
                    </a:lnTo>
                    <a:lnTo>
                      <a:pt x="221" y="1441"/>
                    </a:lnTo>
                    <a:lnTo>
                      <a:pt x="216" y="1443"/>
                    </a:lnTo>
                    <a:lnTo>
                      <a:pt x="212" y="1440"/>
                    </a:lnTo>
                    <a:lnTo>
                      <a:pt x="208" y="1438"/>
                    </a:lnTo>
                    <a:lnTo>
                      <a:pt x="227" y="14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8" name="Freeform 889"/>
              <p:cNvSpPr>
                <a:spLocks/>
              </p:cNvSpPr>
              <p:nvPr/>
            </p:nvSpPr>
            <p:spPr bwMode="auto">
              <a:xfrm>
                <a:off x="2866" y="1788"/>
                <a:ext cx="357" cy="868"/>
              </a:xfrm>
              <a:custGeom>
                <a:avLst/>
                <a:gdLst>
                  <a:gd name="T0" fmla="*/ 3 w 1779"/>
                  <a:gd name="T1" fmla="*/ 171 h 4334"/>
                  <a:gd name="T2" fmla="*/ 7 w 1779"/>
                  <a:gd name="T3" fmla="*/ 166 h 4334"/>
                  <a:gd name="T4" fmla="*/ 11 w 1779"/>
                  <a:gd name="T5" fmla="*/ 161 h 4334"/>
                  <a:gd name="T6" fmla="*/ 14 w 1779"/>
                  <a:gd name="T7" fmla="*/ 154 h 4334"/>
                  <a:gd name="T8" fmla="*/ 16 w 1779"/>
                  <a:gd name="T9" fmla="*/ 147 h 4334"/>
                  <a:gd name="T10" fmla="*/ 16 w 1779"/>
                  <a:gd name="T11" fmla="*/ 138 h 4334"/>
                  <a:gd name="T12" fmla="*/ 15 w 1779"/>
                  <a:gd name="T13" fmla="*/ 127 h 4334"/>
                  <a:gd name="T14" fmla="*/ 13 w 1779"/>
                  <a:gd name="T15" fmla="*/ 115 h 4334"/>
                  <a:gd name="T16" fmla="*/ 13 w 1779"/>
                  <a:gd name="T17" fmla="*/ 73 h 4334"/>
                  <a:gd name="T18" fmla="*/ 14 w 1779"/>
                  <a:gd name="T19" fmla="*/ 77 h 4334"/>
                  <a:gd name="T20" fmla="*/ 16 w 1779"/>
                  <a:gd name="T21" fmla="*/ 79 h 4334"/>
                  <a:gd name="T22" fmla="*/ 17 w 1779"/>
                  <a:gd name="T23" fmla="*/ 80 h 4334"/>
                  <a:gd name="T24" fmla="*/ 19 w 1779"/>
                  <a:gd name="T25" fmla="*/ 81 h 4334"/>
                  <a:gd name="T26" fmla="*/ 21 w 1779"/>
                  <a:gd name="T27" fmla="*/ 81 h 4334"/>
                  <a:gd name="T28" fmla="*/ 23 w 1779"/>
                  <a:gd name="T29" fmla="*/ 81 h 4334"/>
                  <a:gd name="T30" fmla="*/ 27 w 1779"/>
                  <a:gd name="T31" fmla="*/ 80 h 4334"/>
                  <a:gd name="T32" fmla="*/ 32 w 1779"/>
                  <a:gd name="T33" fmla="*/ 80 h 4334"/>
                  <a:gd name="T34" fmla="*/ 35 w 1779"/>
                  <a:gd name="T35" fmla="*/ 80 h 4334"/>
                  <a:gd name="T36" fmla="*/ 38 w 1779"/>
                  <a:gd name="T37" fmla="*/ 81 h 4334"/>
                  <a:gd name="T38" fmla="*/ 41 w 1779"/>
                  <a:gd name="T39" fmla="*/ 82 h 4334"/>
                  <a:gd name="T40" fmla="*/ 43 w 1779"/>
                  <a:gd name="T41" fmla="*/ 84 h 4334"/>
                  <a:gd name="T42" fmla="*/ 44 w 1779"/>
                  <a:gd name="T43" fmla="*/ 86 h 4334"/>
                  <a:gd name="T44" fmla="*/ 44 w 1779"/>
                  <a:gd name="T45" fmla="*/ 89 h 4334"/>
                  <a:gd name="T46" fmla="*/ 45 w 1779"/>
                  <a:gd name="T47" fmla="*/ 92 h 4334"/>
                  <a:gd name="T48" fmla="*/ 47 w 1779"/>
                  <a:gd name="T49" fmla="*/ 91 h 4334"/>
                  <a:gd name="T50" fmla="*/ 49 w 1779"/>
                  <a:gd name="T51" fmla="*/ 91 h 4334"/>
                  <a:gd name="T52" fmla="*/ 50 w 1779"/>
                  <a:gd name="T53" fmla="*/ 90 h 4334"/>
                  <a:gd name="T54" fmla="*/ 51 w 1779"/>
                  <a:gd name="T55" fmla="*/ 88 h 4334"/>
                  <a:gd name="T56" fmla="*/ 53 w 1779"/>
                  <a:gd name="T57" fmla="*/ 83 h 4334"/>
                  <a:gd name="T58" fmla="*/ 54 w 1779"/>
                  <a:gd name="T59" fmla="*/ 84 h 4334"/>
                  <a:gd name="T60" fmla="*/ 56 w 1779"/>
                  <a:gd name="T61" fmla="*/ 87 h 4334"/>
                  <a:gd name="T62" fmla="*/ 59 w 1779"/>
                  <a:gd name="T63" fmla="*/ 89 h 4334"/>
                  <a:gd name="T64" fmla="*/ 63 w 1779"/>
                  <a:gd name="T65" fmla="*/ 91 h 4334"/>
                  <a:gd name="T66" fmla="*/ 65 w 1779"/>
                  <a:gd name="T67" fmla="*/ 75 h 4334"/>
                  <a:gd name="T68" fmla="*/ 70 w 1779"/>
                  <a:gd name="T69" fmla="*/ 69 h 4334"/>
                  <a:gd name="T70" fmla="*/ 68 w 1779"/>
                  <a:gd name="T71" fmla="*/ 64 h 4334"/>
                  <a:gd name="T72" fmla="*/ 65 w 1779"/>
                  <a:gd name="T73" fmla="*/ 60 h 4334"/>
                  <a:gd name="T74" fmla="*/ 61 w 1779"/>
                  <a:gd name="T75" fmla="*/ 56 h 4334"/>
                  <a:gd name="T76" fmla="*/ 56 w 1779"/>
                  <a:gd name="T77" fmla="*/ 54 h 4334"/>
                  <a:gd name="T78" fmla="*/ 51 w 1779"/>
                  <a:gd name="T79" fmla="*/ 53 h 4334"/>
                  <a:gd name="T80" fmla="*/ 45 w 1779"/>
                  <a:gd name="T81" fmla="*/ 52 h 4334"/>
                  <a:gd name="T82" fmla="*/ 38 w 1779"/>
                  <a:gd name="T83" fmla="*/ 51 h 4334"/>
                  <a:gd name="T84" fmla="*/ 39 w 1779"/>
                  <a:gd name="T85" fmla="*/ 50 h 4334"/>
                  <a:gd name="T86" fmla="*/ 40 w 1779"/>
                  <a:gd name="T87" fmla="*/ 49 h 4334"/>
                  <a:gd name="T88" fmla="*/ 41 w 1779"/>
                  <a:gd name="T89" fmla="*/ 47 h 4334"/>
                  <a:gd name="T90" fmla="*/ 42 w 1779"/>
                  <a:gd name="T91" fmla="*/ 44 h 4334"/>
                  <a:gd name="T92" fmla="*/ 42 w 1779"/>
                  <a:gd name="T93" fmla="*/ 39 h 4334"/>
                  <a:gd name="T94" fmla="*/ 0 w 1779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9"/>
                  <a:gd name="T145" fmla="*/ 0 h 4334"/>
                  <a:gd name="T146" fmla="*/ 1779 w 1779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9" h="4334">
                    <a:moveTo>
                      <a:pt x="0" y="0"/>
                    </a:moveTo>
                    <a:lnTo>
                      <a:pt x="0" y="4334"/>
                    </a:lnTo>
                    <a:lnTo>
                      <a:pt x="33" y="4308"/>
                    </a:lnTo>
                    <a:lnTo>
                      <a:pt x="64" y="4281"/>
                    </a:lnTo>
                    <a:lnTo>
                      <a:pt x="94" y="4253"/>
                    </a:lnTo>
                    <a:lnTo>
                      <a:pt x="124" y="4224"/>
                    </a:lnTo>
                    <a:lnTo>
                      <a:pt x="152" y="4193"/>
                    </a:lnTo>
                    <a:lnTo>
                      <a:pt x="179" y="4161"/>
                    </a:lnTo>
                    <a:lnTo>
                      <a:pt x="205" y="4129"/>
                    </a:lnTo>
                    <a:lnTo>
                      <a:pt x="228" y="4095"/>
                    </a:lnTo>
                    <a:lnTo>
                      <a:pt x="252" y="4059"/>
                    </a:lnTo>
                    <a:lnTo>
                      <a:pt x="274" y="4023"/>
                    </a:lnTo>
                    <a:lnTo>
                      <a:pt x="294" y="3984"/>
                    </a:lnTo>
                    <a:lnTo>
                      <a:pt x="313" y="3944"/>
                    </a:lnTo>
                    <a:lnTo>
                      <a:pt x="330" y="3903"/>
                    </a:lnTo>
                    <a:lnTo>
                      <a:pt x="346" y="3859"/>
                    </a:lnTo>
                    <a:lnTo>
                      <a:pt x="360" y="3814"/>
                    </a:lnTo>
                    <a:lnTo>
                      <a:pt x="372" y="3767"/>
                    </a:lnTo>
                    <a:lnTo>
                      <a:pt x="383" y="3718"/>
                    </a:lnTo>
                    <a:lnTo>
                      <a:pt x="391" y="3667"/>
                    </a:lnTo>
                    <a:lnTo>
                      <a:pt x="398" y="3614"/>
                    </a:lnTo>
                    <a:lnTo>
                      <a:pt x="402" y="3559"/>
                    </a:lnTo>
                    <a:lnTo>
                      <a:pt x="404" y="3502"/>
                    </a:lnTo>
                    <a:lnTo>
                      <a:pt x="404" y="3443"/>
                    </a:lnTo>
                    <a:lnTo>
                      <a:pt x="403" y="3381"/>
                    </a:lnTo>
                    <a:lnTo>
                      <a:pt x="399" y="3316"/>
                    </a:lnTo>
                    <a:lnTo>
                      <a:pt x="393" y="3249"/>
                    </a:lnTo>
                    <a:lnTo>
                      <a:pt x="384" y="3180"/>
                    </a:lnTo>
                    <a:lnTo>
                      <a:pt x="372" y="3109"/>
                    </a:lnTo>
                    <a:lnTo>
                      <a:pt x="358" y="3034"/>
                    </a:lnTo>
                    <a:lnTo>
                      <a:pt x="342" y="2958"/>
                    </a:lnTo>
                    <a:lnTo>
                      <a:pt x="322" y="2878"/>
                    </a:lnTo>
                    <a:lnTo>
                      <a:pt x="301" y="2795"/>
                    </a:lnTo>
                    <a:lnTo>
                      <a:pt x="276" y="2709"/>
                    </a:lnTo>
                    <a:lnTo>
                      <a:pt x="316" y="1792"/>
                    </a:lnTo>
                    <a:lnTo>
                      <a:pt x="329" y="1834"/>
                    </a:lnTo>
                    <a:lnTo>
                      <a:pt x="341" y="1869"/>
                    </a:lnTo>
                    <a:lnTo>
                      <a:pt x="347" y="1885"/>
                    </a:lnTo>
                    <a:lnTo>
                      <a:pt x="355" y="1902"/>
                    </a:lnTo>
                    <a:lnTo>
                      <a:pt x="361" y="1916"/>
                    </a:lnTo>
                    <a:lnTo>
                      <a:pt x="369" y="1930"/>
                    </a:lnTo>
                    <a:lnTo>
                      <a:pt x="376" y="1942"/>
                    </a:lnTo>
                    <a:lnTo>
                      <a:pt x="384" y="1953"/>
                    </a:lnTo>
                    <a:lnTo>
                      <a:pt x="393" y="1964"/>
                    </a:lnTo>
                    <a:lnTo>
                      <a:pt x="400" y="1974"/>
                    </a:lnTo>
                    <a:lnTo>
                      <a:pt x="409" y="1983"/>
                    </a:lnTo>
                    <a:lnTo>
                      <a:pt x="418" y="1990"/>
                    </a:lnTo>
                    <a:lnTo>
                      <a:pt x="427" y="1998"/>
                    </a:lnTo>
                    <a:lnTo>
                      <a:pt x="437" y="2004"/>
                    </a:lnTo>
                    <a:lnTo>
                      <a:pt x="447" y="2010"/>
                    </a:lnTo>
                    <a:lnTo>
                      <a:pt x="457" y="2014"/>
                    </a:lnTo>
                    <a:lnTo>
                      <a:pt x="468" y="2018"/>
                    </a:lnTo>
                    <a:lnTo>
                      <a:pt x="480" y="2021"/>
                    </a:lnTo>
                    <a:lnTo>
                      <a:pt x="491" y="2024"/>
                    </a:lnTo>
                    <a:lnTo>
                      <a:pt x="504" y="2025"/>
                    </a:lnTo>
                    <a:lnTo>
                      <a:pt x="516" y="2026"/>
                    </a:lnTo>
                    <a:lnTo>
                      <a:pt x="529" y="2027"/>
                    </a:lnTo>
                    <a:lnTo>
                      <a:pt x="543" y="2026"/>
                    </a:lnTo>
                    <a:lnTo>
                      <a:pt x="557" y="2026"/>
                    </a:lnTo>
                    <a:lnTo>
                      <a:pt x="572" y="2024"/>
                    </a:lnTo>
                    <a:lnTo>
                      <a:pt x="587" y="2021"/>
                    </a:lnTo>
                    <a:lnTo>
                      <a:pt x="619" y="2016"/>
                    </a:lnTo>
                    <a:lnTo>
                      <a:pt x="654" y="2008"/>
                    </a:lnTo>
                    <a:lnTo>
                      <a:pt x="683" y="2004"/>
                    </a:lnTo>
                    <a:lnTo>
                      <a:pt x="711" y="2000"/>
                    </a:lnTo>
                    <a:lnTo>
                      <a:pt x="738" y="1998"/>
                    </a:lnTo>
                    <a:lnTo>
                      <a:pt x="765" y="1996"/>
                    </a:lnTo>
                    <a:lnTo>
                      <a:pt x="790" y="1996"/>
                    </a:lnTo>
                    <a:lnTo>
                      <a:pt x="815" y="1996"/>
                    </a:lnTo>
                    <a:lnTo>
                      <a:pt x="838" y="1996"/>
                    </a:lnTo>
                    <a:lnTo>
                      <a:pt x="860" y="1998"/>
                    </a:lnTo>
                    <a:lnTo>
                      <a:pt x="882" y="2000"/>
                    </a:lnTo>
                    <a:lnTo>
                      <a:pt x="902" y="2004"/>
                    </a:lnTo>
                    <a:lnTo>
                      <a:pt x="922" y="2008"/>
                    </a:lnTo>
                    <a:lnTo>
                      <a:pt x="940" y="2013"/>
                    </a:lnTo>
                    <a:lnTo>
                      <a:pt x="957" y="2019"/>
                    </a:lnTo>
                    <a:lnTo>
                      <a:pt x="974" y="2026"/>
                    </a:lnTo>
                    <a:lnTo>
                      <a:pt x="990" y="2033"/>
                    </a:lnTo>
                    <a:lnTo>
                      <a:pt x="1004" y="2042"/>
                    </a:lnTo>
                    <a:lnTo>
                      <a:pt x="1018" y="2052"/>
                    </a:lnTo>
                    <a:lnTo>
                      <a:pt x="1030" y="2061"/>
                    </a:lnTo>
                    <a:lnTo>
                      <a:pt x="1042" y="2073"/>
                    </a:lnTo>
                    <a:lnTo>
                      <a:pt x="1052" y="2085"/>
                    </a:lnTo>
                    <a:lnTo>
                      <a:pt x="1062" y="2098"/>
                    </a:lnTo>
                    <a:lnTo>
                      <a:pt x="1071" y="2111"/>
                    </a:lnTo>
                    <a:lnTo>
                      <a:pt x="1078" y="2126"/>
                    </a:lnTo>
                    <a:lnTo>
                      <a:pt x="1085" y="2141"/>
                    </a:lnTo>
                    <a:lnTo>
                      <a:pt x="1090" y="2158"/>
                    </a:lnTo>
                    <a:lnTo>
                      <a:pt x="1095" y="2175"/>
                    </a:lnTo>
                    <a:lnTo>
                      <a:pt x="1099" y="2192"/>
                    </a:lnTo>
                    <a:lnTo>
                      <a:pt x="1101" y="2212"/>
                    </a:lnTo>
                    <a:lnTo>
                      <a:pt x="1103" y="2231"/>
                    </a:lnTo>
                    <a:lnTo>
                      <a:pt x="1103" y="2251"/>
                    </a:lnTo>
                    <a:lnTo>
                      <a:pt x="1103" y="2273"/>
                    </a:lnTo>
                    <a:lnTo>
                      <a:pt x="1102" y="2296"/>
                    </a:lnTo>
                    <a:lnTo>
                      <a:pt x="1117" y="2294"/>
                    </a:lnTo>
                    <a:lnTo>
                      <a:pt x="1131" y="2293"/>
                    </a:lnTo>
                    <a:lnTo>
                      <a:pt x="1145" y="2290"/>
                    </a:lnTo>
                    <a:lnTo>
                      <a:pt x="1158" y="2287"/>
                    </a:lnTo>
                    <a:lnTo>
                      <a:pt x="1170" y="2284"/>
                    </a:lnTo>
                    <a:lnTo>
                      <a:pt x="1182" y="2280"/>
                    </a:lnTo>
                    <a:lnTo>
                      <a:pt x="1193" y="2275"/>
                    </a:lnTo>
                    <a:lnTo>
                      <a:pt x="1204" y="2270"/>
                    </a:lnTo>
                    <a:lnTo>
                      <a:pt x="1213" y="2264"/>
                    </a:lnTo>
                    <a:lnTo>
                      <a:pt x="1222" y="2259"/>
                    </a:lnTo>
                    <a:lnTo>
                      <a:pt x="1231" y="2253"/>
                    </a:lnTo>
                    <a:lnTo>
                      <a:pt x="1239" y="2246"/>
                    </a:lnTo>
                    <a:lnTo>
                      <a:pt x="1247" y="2239"/>
                    </a:lnTo>
                    <a:lnTo>
                      <a:pt x="1253" y="2231"/>
                    </a:lnTo>
                    <a:lnTo>
                      <a:pt x="1260" y="2222"/>
                    </a:lnTo>
                    <a:lnTo>
                      <a:pt x="1266" y="2214"/>
                    </a:lnTo>
                    <a:lnTo>
                      <a:pt x="1278" y="2195"/>
                    </a:lnTo>
                    <a:lnTo>
                      <a:pt x="1289" y="2176"/>
                    </a:lnTo>
                    <a:lnTo>
                      <a:pt x="1298" y="2154"/>
                    </a:lnTo>
                    <a:lnTo>
                      <a:pt x="1306" y="2132"/>
                    </a:lnTo>
                    <a:lnTo>
                      <a:pt x="1322" y="2083"/>
                    </a:lnTo>
                    <a:lnTo>
                      <a:pt x="1337" y="2030"/>
                    </a:lnTo>
                    <a:lnTo>
                      <a:pt x="1341" y="2054"/>
                    </a:lnTo>
                    <a:lnTo>
                      <a:pt x="1347" y="2078"/>
                    </a:lnTo>
                    <a:lnTo>
                      <a:pt x="1355" y="2099"/>
                    </a:lnTo>
                    <a:lnTo>
                      <a:pt x="1365" y="2120"/>
                    </a:lnTo>
                    <a:lnTo>
                      <a:pt x="1374" y="2139"/>
                    </a:lnTo>
                    <a:lnTo>
                      <a:pt x="1387" y="2158"/>
                    </a:lnTo>
                    <a:lnTo>
                      <a:pt x="1400" y="2175"/>
                    </a:lnTo>
                    <a:lnTo>
                      <a:pt x="1415" y="2190"/>
                    </a:lnTo>
                    <a:lnTo>
                      <a:pt x="1433" y="2205"/>
                    </a:lnTo>
                    <a:lnTo>
                      <a:pt x="1451" y="2219"/>
                    </a:lnTo>
                    <a:lnTo>
                      <a:pt x="1470" y="2231"/>
                    </a:lnTo>
                    <a:lnTo>
                      <a:pt x="1492" y="2242"/>
                    </a:lnTo>
                    <a:lnTo>
                      <a:pt x="1515" y="2253"/>
                    </a:lnTo>
                    <a:lnTo>
                      <a:pt x="1538" y="2261"/>
                    </a:lnTo>
                    <a:lnTo>
                      <a:pt x="1564" y="2269"/>
                    </a:lnTo>
                    <a:lnTo>
                      <a:pt x="1592" y="2276"/>
                    </a:lnTo>
                    <a:lnTo>
                      <a:pt x="1554" y="2040"/>
                    </a:lnTo>
                    <a:lnTo>
                      <a:pt x="1779" y="2019"/>
                    </a:lnTo>
                    <a:lnTo>
                      <a:pt x="1631" y="1881"/>
                    </a:lnTo>
                    <a:lnTo>
                      <a:pt x="1769" y="1842"/>
                    </a:lnTo>
                    <a:lnTo>
                      <a:pt x="1765" y="1800"/>
                    </a:lnTo>
                    <a:lnTo>
                      <a:pt x="1759" y="1761"/>
                    </a:lnTo>
                    <a:lnTo>
                      <a:pt x="1750" y="1723"/>
                    </a:lnTo>
                    <a:lnTo>
                      <a:pt x="1740" y="1688"/>
                    </a:lnTo>
                    <a:lnTo>
                      <a:pt x="1730" y="1654"/>
                    </a:lnTo>
                    <a:lnTo>
                      <a:pt x="1716" y="1622"/>
                    </a:lnTo>
                    <a:lnTo>
                      <a:pt x="1700" y="1593"/>
                    </a:lnTo>
                    <a:lnTo>
                      <a:pt x="1684" y="1564"/>
                    </a:lnTo>
                    <a:lnTo>
                      <a:pt x="1666" y="1538"/>
                    </a:lnTo>
                    <a:lnTo>
                      <a:pt x="1645" y="1513"/>
                    </a:lnTo>
                    <a:lnTo>
                      <a:pt x="1625" y="1490"/>
                    </a:lnTo>
                    <a:lnTo>
                      <a:pt x="1602" y="1468"/>
                    </a:lnTo>
                    <a:lnTo>
                      <a:pt x="1577" y="1448"/>
                    </a:lnTo>
                    <a:lnTo>
                      <a:pt x="1553" y="1430"/>
                    </a:lnTo>
                    <a:lnTo>
                      <a:pt x="1526" y="1412"/>
                    </a:lnTo>
                    <a:lnTo>
                      <a:pt x="1499" y="1396"/>
                    </a:lnTo>
                    <a:lnTo>
                      <a:pt x="1469" y="1381"/>
                    </a:lnTo>
                    <a:lnTo>
                      <a:pt x="1439" y="1368"/>
                    </a:lnTo>
                    <a:lnTo>
                      <a:pt x="1408" y="1355"/>
                    </a:lnTo>
                    <a:lnTo>
                      <a:pt x="1376" y="1344"/>
                    </a:lnTo>
                    <a:lnTo>
                      <a:pt x="1343" y="1333"/>
                    </a:lnTo>
                    <a:lnTo>
                      <a:pt x="1310" y="1325"/>
                    </a:lnTo>
                    <a:lnTo>
                      <a:pt x="1275" y="1316"/>
                    </a:lnTo>
                    <a:lnTo>
                      <a:pt x="1239" y="1309"/>
                    </a:lnTo>
                    <a:lnTo>
                      <a:pt x="1203" y="1301"/>
                    </a:lnTo>
                    <a:lnTo>
                      <a:pt x="1166" y="1296"/>
                    </a:lnTo>
                    <a:lnTo>
                      <a:pt x="1129" y="1290"/>
                    </a:lnTo>
                    <a:lnTo>
                      <a:pt x="1091" y="1285"/>
                    </a:lnTo>
                    <a:lnTo>
                      <a:pt x="1014" y="1277"/>
                    </a:lnTo>
                    <a:lnTo>
                      <a:pt x="935" y="1271"/>
                    </a:lnTo>
                    <a:lnTo>
                      <a:pt x="944" y="1268"/>
                    </a:lnTo>
                    <a:lnTo>
                      <a:pt x="954" y="1263"/>
                    </a:lnTo>
                    <a:lnTo>
                      <a:pt x="964" y="1258"/>
                    </a:lnTo>
                    <a:lnTo>
                      <a:pt x="971" y="1252"/>
                    </a:lnTo>
                    <a:lnTo>
                      <a:pt x="980" y="1246"/>
                    </a:lnTo>
                    <a:lnTo>
                      <a:pt x="988" y="1240"/>
                    </a:lnTo>
                    <a:lnTo>
                      <a:pt x="995" y="1232"/>
                    </a:lnTo>
                    <a:lnTo>
                      <a:pt x="1002" y="1223"/>
                    </a:lnTo>
                    <a:lnTo>
                      <a:pt x="1008" y="1215"/>
                    </a:lnTo>
                    <a:lnTo>
                      <a:pt x="1015" y="1206"/>
                    </a:lnTo>
                    <a:lnTo>
                      <a:pt x="1020" y="1195"/>
                    </a:lnTo>
                    <a:lnTo>
                      <a:pt x="1024" y="1186"/>
                    </a:lnTo>
                    <a:lnTo>
                      <a:pt x="1030" y="1174"/>
                    </a:lnTo>
                    <a:lnTo>
                      <a:pt x="1034" y="1162"/>
                    </a:lnTo>
                    <a:lnTo>
                      <a:pt x="1037" y="1150"/>
                    </a:lnTo>
                    <a:lnTo>
                      <a:pt x="1041" y="1137"/>
                    </a:lnTo>
                    <a:lnTo>
                      <a:pt x="1046" y="1109"/>
                    </a:lnTo>
                    <a:lnTo>
                      <a:pt x="1049" y="1079"/>
                    </a:lnTo>
                    <a:lnTo>
                      <a:pt x="1051" y="1046"/>
                    </a:lnTo>
                    <a:lnTo>
                      <a:pt x="1050" y="1012"/>
                    </a:lnTo>
                    <a:lnTo>
                      <a:pt x="1049" y="974"/>
                    </a:lnTo>
                    <a:lnTo>
                      <a:pt x="1045" y="934"/>
                    </a:lnTo>
                    <a:lnTo>
                      <a:pt x="1039" y="892"/>
                    </a:lnTo>
                    <a:lnTo>
                      <a:pt x="1032" y="8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9" name="Freeform 890"/>
              <p:cNvSpPr>
                <a:spLocks noEditPoints="1"/>
              </p:cNvSpPr>
              <p:nvPr/>
            </p:nvSpPr>
            <p:spPr bwMode="auto">
              <a:xfrm>
                <a:off x="2862" y="1784"/>
                <a:ext cx="365" cy="872"/>
              </a:xfrm>
              <a:custGeom>
                <a:avLst/>
                <a:gdLst>
                  <a:gd name="T0" fmla="*/ 0 w 1802"/>
                  <a:gd name="T1" fmla="*/ 174 h 4358"/>
                  <a:gd name="T2" fmla="*/ 4 w 1802"/>
                  <a:gd name="T3" fmla="*/ 170 h 4358"/>
                  <a:gd name="T4" fmla="*/ 13 w 1802"/>
                  <a:gd name="T5" fmla="*/ 156 h 4358"/>
                  <a:gd name="T6" fmla="*/ 15 w 1802"/>
                  <a:gd name="T7" fmla="*/ 155 h 4358"/>
                  <a:gd name="T8" fmla="*/ 8 w 1802"/>
                  <a:gd name="T9" fmla="*/ 167 h 4358"/>
                  <a:gd name="T10" fmla="*/ 15 w 1802"/>
                  <a:gd name="T11" fmla="*/ 149 h 4358"/>
                  <a:gd name="T12" fmla="*/ 16 w 1802"/>
                  <a:gd name="T13" fmla="*/ 138 h 4358"/>
                  <a:gd name="T14" fmla="*/ 11 w 1802"/>
                  <a:gd name="T15" fmla="*/ 109 h 4358"/>
                  <a:gd name="T16" fmla="*/ 17 w 1802"/>
                  <a:gd name="T17" fmla="*/ 136 h 4358"/>
                  <a:gd name="T18" fmla="*/ 16 w 1802"/>
                  <a:gd name="T19" fmla="*/ 148 h 4358"/>
                  <a:gd name="T20" fmla="*/ 11 w 1802"/>
                  <a:gd name="T21" fmla="*/ 109 h 4358"/>
                  <a:gd name="T22" fmla="*/ 13 w 1802"/>
                  <a:gd name="T23" fmla="*/ 72 h 4358"/>
                  <a:gd name="T24" fmla="*/ 15 w 1802"/>
                  <a:gd name="T25" fmla="*/ 76 h 4358"/>
                  <a:gd name="T26" fmla="*/ 18 w 1802"/>
                  <a:gd name="T27" fmla="*/ 80 h 4358"/>
                  <a:gd name="T28" fmla="*/ 14 w 1802"/>
                  <a:gd name="T29" fmla="*/ 77 h 4358"/>
                  <a:gd name="T30" fmla="*/ 19 w 1802"/>
                  <a:gd name="T31" fmla="*/ 81 h 4358"/>
                  <a:gd name="T32" fmla="*/ 27 w 1802"/>
                  <a:gd name="T33" fmla="*/ 81 h 4358"/>
                  <a:gd name="T34" fmla="*/ 19 w 1802"/>
                  <a:gd name="T35" fmla="*/ 82 h 4358"/>
                  <a:gd name="T36" fmla="*/ 26 w 1802"/>
                  <a:gd name="T37" fmla="*/ 80 h 4358"/>
                  <a:gd name="T38" fmla="*/ 36 w 1802"/>
                  <a:gd name="T39" fmla="*/ 80 h 4358"/>
                  <a:gd name="T40" fmla="*/ 39 w 1802"/>
                  <a:gd name="T41" fmla="*/ 82 h 4358"/>
                  <a:gd name="T42" fmla="*/ 31 w 1802"/>
                  <a:gd name="T43" fmla="*/ 81 h 4358"/>
                  <a:gd name="T44" fmla="*/ 43 w 1802"/>
                  <a:gd name="T45" fmla="*/ 84 h 4358"/>
                  <a:gd name="T46" fmla="*/ 45 w 1802"/>
                  <a:gd name="T47" fmla="*/ 90 h 4358"/>
                  <a:gd name="T48" fmla="*/ 44 w 1802"/>
                  <a:gd name="T49" fmla="*/ 87 h 4358"/>
                  <a:gd name="T50" fmla="*/ 41 w 1802"/>
                  <a:gd name="T51" fmla="*/ 82 h 4358"/>
                  <a:gd name="T52" fmla="*/ 46 w 1802"/>
                  <a:gd name="T53" fmla="*/ 92 h 4358"/>
                  <a:gd name="T54" fmla="*/ 50 w 1802"/>
                  <a:gd name="T55" fmla="*/ 90 h 4358"/>
                  <a:gd name="T56" fmla="*/ 53 w 1802"/>
                  <a:gd name="T57" fmla="*/ 82 h 4358"/>
                  <a:gd name="T58" fmla="*/ 51 w 1802"/>
                  <a:gd name="T59" fmla="*/ 90 h 4358"/>
                  <a:gd name="T60" fmla="*/ 46 w 1802"/>
                  <a:gd name="T61" fmla="*/ 92 h 4358"/>
                  <a:gd name="T62" fmla="*/ 54 w 1802"/>
                  <a:gd name="T63" fmla="*/ 82 h 4358"/>
                  <a:gd name="T64" fmla="*/ 54 w 1802"/>
                  <a:gd name="T65" fmla="*/ 82 h 4358"/>
                  <a:gd name="T66" fmla="*/ 57 w 1802"/>
                  <a:gd name="T67" fmla="*/ 87 h 4358"/>
                  <a:gd name="T68" fmla="*/ 53 w 1802"/>
                  <a:gd name="T69" fmla="*/ 82 h 4358"/>
                  <a:gd name="T70" fmla="*/ 64 w 1802"/>
                  <a:gd name="T71" fmla="*/ 91 h 4358"/>
                  <a:gd name="T72" fmla="*/ 57 w 1802"/>
                  <a:gd name="T73" fmla="*/ 88 h 4358"/>
                  <a:gd name="T74" fmla="*/ 64 w 1802"/>
                  <a:gd name="T75" fmla="*/ 91 h 4358"/>
                  <a:gd name="T76" fmla="*/ 62 w 1802"/>
                  <a:gd name="T77" fmla="*/ 82 h 4358"/>
                  <a:gd name="T78" fmla="*/ 72 w 1802"/>
                  <a:gd name="T79" fmla="*/ 81 h 4358"/>
                  <a:gd name="T80" fmla="*/ 71 w 1802"/>
                  <a:gd name="T81" fmla="*/ 82 h 4358"/>
                  <a:gd name="T82" fmla="*/ 65 w 1802"/>
                  <a:gd name="T83" fmla="*/ 75 h 4358"/>
                  <a:gd name="T84" fmla="*/ 65 w 1802"/>
                  <a:gd name="T85" fmla="*/ 75 h 4358"/>
                  <a:gd name="T86" fmla="*/ 70 w 1802"/>
                  <a:gd name="T87" fmla="*/ 71 h 4358"/>
                  <a:gd name="T88" fmla="*/ 68 w 1802"/>
                  <a:gd name="T89" fmla="*/ 64 h 4358"/>
                  <a:gd name="T90" fmla="*/ 60 w 1802"/>
                  <a:gd name="T91" fmla="*/ 57 h 4358"/>
                  <a:gd name="T92" fmla="*/ 68 w 1802"/>
                  <a:gd name="T93" fmla="*/ 62 h 4358"/>
                  <a:gd name="T94" fmla="*/ 71 w 1802"/>
                  <a:gd name="T95" fmla="*/ 69 h 4358"/>
                  <a:gd name="T96" fmla="*/ 59 w 1802"/>
                  <a:gd name="T97" fmla="*/ 56 h 4358"/>
                  <a:gd name="T98" fmla="*/ 45 w 1802"/>
                  <a:gd name="T99" fmla="*/ 53 h 4358"/>
                  <a:gd name="T100" fmla="*/ 50 w 1802"/>
                  <a:gd name="T101" fmla="*/ 52 h 4358"/>
                  <a:gd name="T102" fmla="*/ 38 w 1802"/>
                  <a:gd name="T103" fmla="*/ 52 h 4358"/>
                  <a:gd name="T104" fmla="*/ 38 w 1802"/>
                  <a:gd name="T105" fmla="*/ 52 h 4358"/>
                  <a:gd name="T106" fmla="*/ 39 w 1802"/>
                  <a:gd name="T107" fmla="*/ 50 h 4358"/>
                  <a:gd name="T108" fmla="*/ 40 w 1802"/>
                  <a:gd name="T109" fmla="*/ 49 h 4358"/>
                  <a:gd name="T110" fmla="*/ 41 w 1802"/>
                  <a:gd name="T111" fmla="*/ 48 h 4358"/>
                  <a:gd name="T112" fmla="*/ 42 w 1802"/>
                  <a:gd name="T113" fmla="*/ 39 h 4358"/>
                  <a:gd name="T114" fmla="*/ 43 w 1802"/>
                  <a:gd name="T115" fmla="*/ 40 h 4358"/>
                  <a:gd name="T116" fmla="*/ 41 w 1802"/>
                  <a:gd name="T117" fmla="*/ 49 h 4358"/>
                  <a:gd name="T118" fmla="*/ 1 w 1802"/>
                  <a:gd name="T119" fmla="*/ 0 h 4358"/>
                  <a:gd name="T120" fmla="*/ 1 w 1802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2"/>
                  <a:gd name="T184" fmla="*/ 0 h 4358"/>
                  <a:gd name="T185" fmla="*/ 1802 w 1802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2" h="4358">
                    <a:moveTo>
                      <a:pt x="24" y="12"/>
                    </a:moveTo>
                    <a:lnTo>
                      <a:pt x="24" y="4346"/>
                    </a:lnTo>
                    <a:lnTo>
                      <a:pt x="0" y="4346"/>
                    </a:lnTo>
                    <a:lnTo>
                      <a:pt x="0" y="12"/>
                    </a:lnTo>
                    <a:lnTo>
                      <a:pt x="24" y="12"/>
                    </a:lnTo>
                    <a:close/>
                    <a:moveTo>
                      <a:pt x="19" y="4355"/>
                    </a:moveTo>
                    <a:lnTo>
                      <a:pt x="17" y="4358"/>
                    </a:lnTo>
                    <a:lnTo>
                      <a:pt x="14" y="4358"/>
                    </a:lnTo>
                    <a:lnTo>
                      <a:pt x="9" y="4358"/>
                    </a:lnTo>
                    <a:lnTo>
                      <a:pt x="7" y="4357"/>
                    </a:lnTo>
                    <a:lnTo>
                      <a:pt x="4" y="4354"/>
                    </a:lnTo>
                    <a:lnTo>
                      <a:pt x="2" y="4352"/>
                    </a:lnTo>
                    <a:lnTo>
                      <a:pt x="1" y="4349"/>
                    </a:lnTo>
                    <a:lnTo>
                      <a:pt x="0" y="4346"/>
                    </a:lnTo>
                    <a:lnTo>
                      <a:pt x="11" y="4346"/>
                    </a:lnTo>
                    <a:lnTo>
                      <a:pt x="19" y="4355"/>
                    </a:lnTo>
                    <a:close/>
                    <a:moveTo>
                      <a:pt x="4" y="4336"/>
                    </a:moveTo>
                    <a:lnTo>
                      <a:pt x="36" y="4310"/>
                    </a:lnTo>
                    <a:lnTo>
                      <a:pt x="67" y="4283"/>
                    </a:lnTo>
                    <a:lnTo>
                      <a:pt x="97" y="4256"/>
                    </a:lnTo>
                    <a:lnTo>
                      <a:pt x="125" y="4227"/>
                    </a:lnTo>
                    <a:lnTo>
                      <a:pt x="153" y="4197"/>
                    </a:lnTo>
                    <a:lnTo>
                      <a:pt x="180" y="4165"/>
                    </a:lnTo>
                    <a:lnTo>
                      <a:pt x="205" y="4133"/>
                    </a:lnTo>
                    <a:lnTo>
                      <a:pt x="230" y="4099"/>
                    </a:lnTo>
                    <a:lnTo>
                      <a:pt x="252" y="4065"/>
                    </a:lnTo>
                    <a:lnTo>
                      <a:pt x="274" y="4028"/>
                    </a:lnTo>
                    <a:lnTo>
                      <a:pt x="294" y="3990"/>
                    </a:lnTo>
                    <a:lnTo>
                      <a:pt x="313" y="3950"/>
                    </a:lnTo>
                    <a:lnTo>
                      <a:pt x="330" y="3909"/>
                    </a:lnTo>
                    <a:lnTo>
                      <a:pt x="345" y="3867"/>
                    </a:lnTo>
                    <a:lnTo>
                      <a:pt x="353" y="3845"/>
                    </a:lnTo>
                    <a:lnTo>
                      <a:pt x="359" y="3823"/>
                    </a:lnTo>
                    <a:lnTo>
                      <a:pt x="366" y="3799"/>
                    </a:lnTo>
                    <a:lnTo>
                      <a:pt x="371" y="3777"/>
                    </a:lnTo>
                    <a:lnTo>
                      <a:pt x="395" y="3782"/>
                    </a:lnTo>
                    <a:lnTo>
                      <a:pt x="389" y="3806"/>
                    </a:lnTo>
                    <a:lnTo>
                      <a:pt x="383" y="3829"/>
                    </a:lnTo>
                    <a:lnTo>
                      <a:pt x="375" y="3852"/>
                    </a:lnTo>
                    <a:lnTo>
                      <a:pt x="369" y="3875"/>
                    </a:lnTo>
                    <a:lnTo>
                      <a:pt x="361" y="3896"/>
                    </a:lnTo>
                    <a:lnTo>
                      <a:pt x="353" y="3919"/>
                    </a:lnTo>
                    <a:lnTo>
                      <a:pt x="344" y="3940"/>
                    </a:lnTo>
                    <a:lnTo>
                      <a:pt x="335" y="3961"/>
                    </a:lnTo>
                    <a:lnTo>
                      <a:pt x="316" y="4001"/>
                    </a:lnTo>
                    <a:lnTo>
                      <a:pt x="296" y="4040"/>
                    </a:lnTo>
                    <a:lnTo>
                      <a:pt x="274" y="4078"/>
                    </a:lnTo>
                    <a:lnTo>
                      <a:pt x="250" y="4114"/>
                    </a:lnTo>
                    <a:lnTo>
                      <a:pt x="225" y="4148"/>
                    </a:lnTo>
                    <a:lnTo>
                      <a:pt x="199" y="4180"/>
                    </a:lnTo>
                    <a:lnTo>
                      <a:pt x="171" y="4213"/>
                    </a:lnTo>
                    <a:lnTo>
                      <a:pt x="143" y="4243"/>
                    </a:lnTo>
                    <a:lnTo>
                      <a:pt x="114" y="4273"/>
                    </a:lnTo>
                    <a:lnTo>
                      <a:pt x="83" y="4301"/>
                    </a:lnTo>
                    <a:lnTo>
                      <a:pt x="51" y="4328"/>
                    </a:lnTo>
                    <a:lnTo>
                      <a:pt x="19" y="4355"/>
                    </a:lnTo>
                    <a:lnTo>
                      <a:pt x="4" y="4336"/>
                    </a:lnTo>
                    <a:close/>
                    <a:moveTo>
                      <a:pt x="371" y="3777"/>
                    </a:moveTo>
                    <a:lnTo>
                      <a:pt x="377" y="3752"/>
                    </a:lnTo>
                    <a:lnTo>
                      <a:pt x="382" y="3728"/>
                    </a:lnTo>
                    <a:lnTo>
                      <a:pt x="386" y="3703"/>
                    </a:lnTo>
                    <a:lnTo>
                      <a:pt x="391" y="3677"/>
                    </a:lnTo>
                    <a:lnTo>
                      <a:pt x="394" y="3651"/>
                    </a:lnTo>
                    <a:lnTo>
                      <a:pt x="397" y="3624"/>
                    </a:lnTo>
                    <a:lnTo>
                      <a:pt x="399" y="3597"/>
                    </a:lnTo>
                    <a:lnTo>
                      <a:pt x="401" y="3570"/>
                    </a:lnTo>
                    <a:lnTo>
                      <a:pt x="402" y="3542"/>
                    </a:lnTo>
                    <a:lnTo>
                      <a:pt x="404" y="3513"/>
                    </a:lnTo>
                    <a:lnTo>
                      <a:pt x="404" y="3484"/>
                    </a:lnTo>
                    <a:lnTo>
                      <a:pt x="404" y="3454"/>
                    </a:lnTo>
                    <a:lnTo>
                      <a:pt x="401" y="3392"/>
                    </a:lnTo>
                    <a:lnTo>
                      <a:pt x="397" y="3328"/>
                    </a:lnTo>
                    <a:lnTo>
                      <a:pt x="391" y="3262"/>
                    </a:lnTo>
                    <a:lnTo>
                      <a:pt x="382" y="3193"/>
                    </a:lnTo>
                    <a:lnTo>
                      <a:pt x="371" y="3122"/>
                    </a:lnTo>
                    <a:lnTo>
                      <a:pt x="357" y="3049"/>
                    </a:lnTo>
                    <a:lnTo>
                      <a:pt x="341" y="2972"/>
                    </a:lnTo>
                    <a:lnTo>
                      <a:pt x="321" y="2892"/>
                    </a:lnTo>
                    <a:lnTo>
                      <a:pt x="300" y="2810"/>
                    </a:lnTo>
                    <a:lnTo>
                      <a:pt x="275" y="2725"/>
                    </a:lnTo>
                    <a:lnTo>
                      <a:pt x="299" y="2718"/>
                    </a:lnTo>
                    <a:lnTo>
                      <a:pt x="324" y="2803"/>
                    </a:lnTo>
                    <a:lnTo>
                      <a:pt x="345" y="2887"/>
                    </a:lnTo>
                    <a:lnTo>
                      <a:pt x="365" y="2968"/>
                    </a:lnTo>
                    <a:lnTo>
                      <a:pt x="381" y="3044"/>
                    </a:lnTo>
                    <a:lnTo>
                      <a:pt x="395" y="3120"/>
                    </a:lnTo>
                    <a:lnTo>
                      <a:pt x="407" y="3191"/>
                    </a:lnTo>
                    <a:lnTo>
                      <a:pt x="415" y="3261"/>
                    </a:lnTo>
                    <a:lnTo>
                      <a:pt x="422" y="3328"/>
                    </a:lnTo>
                    <a:lnTo>
                      <a:pt x="426" y="3393"/>
                    </a:lnTo>
                    <a:lnTo>
                      <a:pt x="428" y="3455"/>
                    </a:lnTo>
                    <a:lnTo>
                      <a:pt x="428" y="3485"/>
                    </a:lnTo>
                    <a:lnTo>
                      <a:pt x="427" y="3515"/>
                    </a:lnTo>
                    <a:lnTo>
                      <a:pt x="427" y="3543"/>
                    </a:lnTo>
                    <a:lnTo>
                      <a:pt x="425" y="3572"/>
                    </a:lnTo>
                    <a:lnTo>
                      <a:pt x="423" y="3601"/>
                    </a:lnTo>
                    <a:lnTo>
                      <a:pt x="421" y="3628"/>
                    </a:lnTo>
                    <a:lnTo>
                      <a:pt x="418" y="3655"/>
                    </a:lnTo>
                    <a:lnTo>
                      <a:pt x="414" y="3682"/>
                    </a:lnTo>
                    <a:lnTo>
                      <a:pt x="410" y="3706"/>
                    </a:lnTo>
                    <a:lnTo>
                      <a:pt x="406" y="3732"/>
                    </a:lnTo>
                    <a:lnTo>
                      <a:pt x="400" y="3757"/>
                    </a:lnTo>
                    <a:lnTo>
                      <a:pt x="395" y="3782"/>
                    </a:lnTo>
                    <a:lnTo>
                      <a:pt x="371" y="3777"/>
                    </a:lnTo>
                    <a:close/>
                    <a:moveTo>
                      <a:pt x="275" y="2725"/>
                    </a:moveTo>
                    <a:lnTo>
                      <a:pt x="275" y="2722"/>
                    </a:lnTo>
                    <a:lnTo>
                      <a:pt x="275" y="2720"/>
                    </a:lnTo>
                    <a:lnTo>
                      <a:pt x="287" y="2721"/>
                    </a:lnTo>
                    <a:lnTo>
                      <a:pt x="275" y="2725"/>
                    </a:lnTo>
                    <a:close/>
                    <a:moveTo>
                      <a:pt x="275" y="2720"/>
                    </a:moveTo>
                    <a:lnTo>
                      <a:pt x="315" y="1803"/>
                    </a:lnTo>
                    <a:lnTo>
                      <a:pt x="340" y="1804"/>
                    </a:lnTo>
                    <a:lnTo>
                      <a:pt x="299" y="2721"/>
                    </a:lnTo>
                    <a:lnTo>
                      <a:pt x="275" y="2720"/>
                    </a:lnTo>
                    <a:close/>
                    <a:moveTo>
                      <a:pt x="315" y="1803"/>
                    </a:moveTo>
                    <a:lnTo>
                      <a:pt x="316" y="1800"/>
                    </a:lnTo>
                    <a:lnTo>
                      <a:pt x="318" y="1797"/>
                    </a:lnTo>
                    <a:lnTo>
                      <a:pt x="323" y="1795"/>
                    </a:lnTo>
                    <a:lnTo>
                      <a:pt x="326" y="1794"/>
                    </a:lnTo>
                    <a:lnTo>
                      <a:pt x="330" y="1794"/>
                    </a:lnTo>
                    <a:lnTo>
                      <a:pt x="334" y="1795"/>
                    </a:lnTo>
                    <a:lnTo>
                      <a:pt x="337" y="1798"/>
                    </a:lnTo>
                    <a:lnTo>
                      <a:pt x="339" y="1801"/>
                    </a:lnTo>
                    <a:lnTo>
                      <a:pt x="327" y="1804"/>
                    </a:lnTo>
                    <a:lnTo>
                      <a:pt x="315" y="1803"/>
                    </a:lnTo>
                    <a:close/>
                    <a:moveTo>
                      <a:pt x="339" y="1801"/>
                    </a:moveTo>
                    <a:lnTo>
                      <a:pt x="351" y="1840"/>
                    </a:lnTo>
                    <a:lnTo>
                      <a:pt x="362" y="1876"/>
                    </a:lnTo>
                    <a:lnTo>
                      <a:pt x="369" y="1892"/>
                    </a:lnTo>
                    <a:lnTo>
                      <a:pt x="375" y="1907"/>
                    </a:lnTo>
                    <a:lnTo>
                      <a:pt x="383" y="1921"/>
                    </a:lnTo>
                    <a:lnTo>
                      <a:pt x="389" y="1934"/>
                    </a:lnTo>
                    <a:lnTo>
                      <a:pt x="397" y="1946"/>
                    </a:lnTo>
                    <a:lnTo>
                      <a:pt x="404" y="1957"/>
                    </a:lnTo>
                    <a:lnTo>
                      <a:pt x="412" y="1968"/>
                    </a:lnTo>
                    <a:lnTo>
                      <a:pt x="420" y="1976"/>
                    </a:lnTo>
                    <a:lnTo>
                      <a:pt x="427" y="1985"/>
                    </a:lnTo>
                    <a:lnTo>
                      <a:pt x="436" y="1992"/>
                    </a:lnTo>
                    <a:lnTo>
                      <a:pt x="445" y="1999"/>
                    </a:lnTo>
                    <a:lnTo>
                      <a:pt x="454" y="2005"/>
                    </a:lnTo>
                    <a:lnTo>
                      <a:pt x="441" y="2026"/>
                    </a:lnTo>
                    <a:lnTo>
                      <a:pt x="432" y="2019"/>
                    </a:lnTo>
                    <a:lnTo>
                      <a:pt x="422" y="2012"/>
                    </a:lnTo>
                    <a:lnTo>
                      <a:pt x="412" y="2004"/>
                    </a:lnTo>
                    <a:lnTo>
                      <a:pt x="404" y="1995"/>
                    </a:lnTo>
                    <a:lnTo>
                      <a:pt x="395" y="1985"/>
                    </a:lnTo>
                    <a:lnTo>
                      <a:pt x="386" y="1974"/>
                    </a:lnTo>
                    <a:lnTo>
                      <a:pt x="378" y="1962"/>
                    </a:lnTo>
                    <a:lnTo>
                      <a:pt x="370" y="1949"/>
                    </a:lnTo>
                    <a:lnTo>
                      <a:pt x="362" y="1935"/>
                    </a:lnTo>
                    <a:lnTo>
                      <a:pt x="355" y="1920"/>
                    </a:lnTo>
                    <a:lnTo>
                      <a:pt x="348" y="1904"/>
                    </a:lnTo>
                    <a:lnTo>
                      <a:pt x="341" y="1887"/>
                    </a:lnTo>
                    <a:lnTo>
                      <a:pt x="328" y="1850"/>
                    </a:lnTo>
                    <a:lnTo>
                      <a:pt x="315" y="1808"/>
                    </a:lnTo>
                    <a:lnTo>
                      <a:pt x="339" y="1801"/>
                    </a:lnTo>
                    <a:close/>
                    <a:moveTo>
                      <a:pt x="454" y="2005"/>
                    </a:moveTo>
                    <a:lnTo>
                      <a:pt x="464" y="2011"/>
                    </a:lnTo>
                    <a:lnTo>
                      <a:pt x="474" y="2015"/>
                    </a:lnTo>
                    <a:lnTo>
                      <a:pt x="483" y="2018"/>
                    </a:lnTo>
                    <a:lnTo>
                      <a:pt x="494" y="2022"/>
                    </a:lnTo>
                    <a:lnTo>
                      <a:pt x="505" y="2024"/>
                    </a:lnTo>
                    <a:lnTo>
                      <a:pt x="517" y="2025"/>
                    </a:lnTo>
                    <a:lnTo>
                      <a:pt x="529" y="2026"/>
                    </a:lnTo>
                    <a:lnTo>
                      <a:pt x="542" y="2026"/>
                    </a:lnTo>
                    <a:lnTo>
                      <a:pt x="569" y="2025"/>
                    </a:lnTo>
                    <a:lnTo>
                      <a:pt x="597" y="2022"/>
                    </a:lnTo>
                    <a:lnTo>
                      <a:pt x="628" y="2016"/>
                    </a:lnTo>
                    <a:lnTo>
                      <a:pt x="662" y="2008"/>
                    </a:lnTo>
                    <a:lnTo>
                      <a:pt x="667" y="2032"/>
                    </a:lnTo>
                    <a:lnTo>
                      <a:pt x="631" y="2040"/>
                    </a:lnTo>
                    <a:lnTo>
                      <a:pt x="598" y="2046"/>
                    </a:lnTo>
                    <a:lnTo>
                      <a:pt x="583" y="2049"/>
                    </a:lnTo>
                    <a:lnTo>
                      <a:pt x="568" y="2050"/>
                    </a:lnTo>
                    <a:lnTo>
                      <a:pt x="553" y="2051"/>
                    </a:lnTo>
                    <a:lnTo>
                      <a:pt x="539" y="2051"/>
                    </a:lnTo>
                    <a:lnTo>
                      <a:pt x="525" y="2051"/>
                    </a:lnTo>
                    <a:lnTo>
                      <a:pt x="512" y="2050"/>
                    </a:lnTo>
                    <a:lnTo>
                      <a:pt x="499" y="2047"/>
                    </a:lnTo>
                    <a:lnTo>
                      <a:pt x="487" y="2044"/>
                    </a:lnTo>
                    <a:lnTo>
                      <a:pt x="475" y="2041"/>
                    </a:lnTo>
                    <a:lnTo>
                      <a:pt x="463" y="2037"/>
                    </a:lnTo>
                    <a:lnTo>
                      <a:pt x="452" y="2032"/>
                    </a:lnTo>
                    <a:lnTo>
                      <a:pt x="441" y="2026"/>
                    </a:lnTo>
                    <a:lnTo>
                      <a:pt x="454" y="2005"/>
                    </a:lnTo>
                    <a:close/>
                    <a:moveTo>
                      <a:pt x="662" y="2008"/>
                    </a:moveTo>
                    <a:lnTo>
                      <a:pt x="662" y="2008"/>
                    </a:lnTo>
                    <a:lnTo>
                      <a:pt x="663" y="2008"/>
                    </a:lnTo>
                    <a:lnTo>
                      <a:pt x="665" y="2020"/>
                    </a:lnTo>
                    <a:lnTo>
                      <a:pt x="662" y="2008"/>
                    </a:lnTo>
                    <a:close/>
                    <a:moveTo>
                      <a:pt x="663" y="2008"/>
                    </a:moveTo>
                    <a:lnTo>
                      <a:pt x="693" y="2003"/>
                    </a:lnTo>
                    <a:lnTo>
                      <a:pt x="721" y="2000"/>
                    </a:lnTo>
                    <a:lnTo>
                      <a:pt x="749" y="1998"/>
                    </a:lnTo>
                    <a:lnTo>
                      <a:pt x="776" y="1996"/>
                    </a:lnTo>
                    <a:lnTo>
                      <a:pt x="802" y="1995"/>
                    </a:lnTo>
                    <a:lnTo>
                      <a:pt x="827" y="1995"/>
                    </a:lnTo>
                    <a:lnTo>
                      <a:pt x="851" y="1996"/>
                    </a:lnTo>
                    <a:lnTo>
                      <a:pt x="874" y="1998"/>
                    </a:lnTo>
                    <a:lnTo>
                      <a:pt x="896" y="2000"/>
                    </a:lnTo>
                    <a:lnTo>
                      <a:pt x="917" y="2004"/>
                    </a:lnTo>
                    <a:lnTo>
                      <a:pt x="937" y="2009"/>
                    </a:lnTo>
                    <a:lnTo>
                      <a:pt x="955" y="2014"/>
                    </a:lnTo>
                    <a:lnTo>
                      <a:pt x="974" y="2019"/>
                    </a:lnTo>
                    <a:lnTo>
                      <a:pt x="991" y="2027"/>
                    </a:lnTo>
                    <a:lnTo>
                      <a:pt x="1007" y="2035"/>
                    </a:lnTo>
                    <a:lnTo>
                      <a:pt x="1021" y="2044"/>
                    </a:lnTo>
                    <a:lnTo>
                      <a:pt x="1008" y="2065"/>
                    </a:lnTo>
                    <a:lnTo>
                      <a:pt x="994" y="2056"/>
                    </a:lnTo>
                    <a:lnTo>
                      <a:pt x="979" y="2049"/>
                    </a:lnTo>
                    <a:lnTo>
                      <a:pt x="963" y="2042"/>
                    </a:lnTo>
                    <a:lnTo>
                      <a:pt x="947" y="2037"/>
                    </a:lnTo>
                    <a:lnTo>
                      <a:pt x="928" y="2031"/>
                    </a:lnTo>
                    <a:lnTo>
                      <a:pt x="910" y="2027"/>
                    </a:lnTo>
                    <a:lnTo>
                      <a:pt x="890" y="2024"/>
                    </a:lnTo>
                    <a:lnTo>
                      <a:pt x="869" y="2022"/>
                    </a:lnTo>
                    <a:lnTo>
                      <a:pt x="847" y="2020"/>
                    </a:lnTo>
                    <a:lnTo>
                      <a:pt x="824" y="2019"/>
                    </a:lnTo>
                    <a:lnTo>
                      <a:pt x="800" y="2019"/>
                    </a:lnTo>
                    <a:lnTo>
                      <a:pt x="775" y="2020"/>
                    </a:lnTo>
                    <a:lnTo>
                      <a:pt x="750" y="2022"/>
                    </a:lnTo>
                    <a:lnTo>
                      <a:pt x="723" y="2025"/>
                    </a:lnTo>
                    <a:lnTo>
                      <a:pt x="695" y="2028"/>
                    </a:lnTo>
                    <a:lnTo>
                      <a:pt x="666" y="2032"/>
                    </a:lnTo>
                    <a:lnTo>
                      <a:pt x="663" y="2008"/>
                    </a:lnTo>
                    <a:close/>
                    <a:moveTo>
                      <a:pt x="1021" y="2044"/>
                    </a:moveTo>
                    <a:lnTo>
                      <a:pt x="1036" y="2054"/>
                    </a:lnTo>
                    <a:lnTo>
                      <a:pt x="1049" y="2065"/>
                    </a:lnTo>
                    <a:lnTo>
                      <a:pt x="1061" y="2076"/>
                    </a:lnTo>
                    <a:lnTo>
                      <a:pt x="1072" y="2089"/>
                    </a:lnTo>
                    <a:lnTo>
                      <a:pt x="1083" y="2101"/>
                    </a:lnTo>
                    <a:lnTo>
                      <a:pt x="1092" y="2117"/>
                    </a:lnTo>
                    <a:lnTo>
                      <a:pt x="1100" y="2132"/>
                    </a:lnTo>
                    <a:lnTo>
                      <a:pt x="1107" y="2148"/>
                    </a:lnTo>
                    <a:lnTo>
                      <a:pt x="1112" y="2164"/>
                    </a:lnTo>
                    <a:lnTo>
                      <a:pt x="1117" y="2182"/>
                    </a:lnTo>
                    <a:lnTo>
                      <a:pt x="1122" y="2201"/>
                    </a:lnTo>
                    <a:lnTo>
                      <a:pt x="1124" y="2221"/>
                    </a:lnTo>
                    <a:lnTo>
                      <a:pt x="1126" y="2242"/>
                    </a:lnTo>
                    <a:lnTo>
                      <a:pt x="1126" y="2262"/>
                    </a:lnTo>
                    <a:lnTo>
                      <a:pt x="1126" y="2285"/>
                    </a:lnTo>
                    <a:lnTo>
                      <a:pt x="1125" y="2308"/>
                    </a:lnTo>
                    <a:lnTo>
                      <a:pt x="1100" y="2307"/>
                    </a:lnTo>
                    <a:lnTo>
                      <a:pt x="1102" y="2285"/>
                    </a:lnTo>
                    <a:lnTo>
                      <a:pt x="1102" y="2265"/>
                    </a:lnTo>
                    <a:lnTo>
                      <a:pt x="1101" y="2245"/>
                    </a:lnTo>
                    <a:lnTo>
                      <a:pt x="1100" y="2226"/>
                    </a:lnTo>
                    <a:lnTo>
                      <a:pt x="1098" y="2208"/>
                    </a:lnTo>
                    <a:lnTo>
                      <a:pt x="1094" y="2191"/>
                    </a:lnTo>
                    <a:lnTo>
                      <a:pt x="1089" y="2174"/>
                    </a:lnTo>
                    <a:lnTo>
                      <a:pt x="1085" y="2159"/>
                    </a:lnTo>
                    <a:lnTo>
                      <a:pt x="1079" y="2144"/>
                    </a:lnTo>
                    <a:lnTo>
                      <a:pt x="1071" y="2131"/>
                    </a:lnTo>
                    <a:lnTo>
                      <a:pt x="1063" y="2118"/>
                    </a:lnTo>
                    <a:lnTo>
                      <a:pt x="1054" y="2105"/>
                    </a:lnTo>
                    <a:lnTo>
                      <a:pt x="1044" y="2094"/>
                    </a:lnTo>
                    <a:lnTo>
                      <a:pt x="1033" y="2083"/>
                    </a:lnTo>
                    <a:lnTo>
                      <a:pt x="1021" y="2073"/>
                    </a:lnTo>
                    <a:lnTo>
                      <a:pt x="1008" y="2065"/>
                    </a:lnTo>
                    <a:lnTo>
                      <a:pt x="1021" y="2044"/>
                    </a:lnTo>
                    <a:close/>
                    <a:moveTo>
                      <a:pt x="1113" y="2320"/>
                    </a:moveTo>
                    <a:lnTo>
                      <a:pt x="1109" y="2319"/>
                    </a:lnTo>
                    <a:lnTo>
                      <a:pt x="1104" y="2315"/>
                    </a:lnTo>
                    <a:lnTo>
                      <a:pt x="1101" y="2311"/>
                    </a:lnTo>
                    <a:lnTo>
                      <a:pt x="1100" y="2307"/>
                    </a:lnTo>
                    <a:lnTo>
                      <a:pt x="1113" y="2308"/>
                    </a:lnTo>
                    <a:lnTo>
                      <a:pt x="1113" y="2320"/>
                    </a:lnTo>
                    <a:close/>
                    <a:moveTo>
                      <a:pt x="1112" y="2295"/>
                    </a:moveTo>
                    <a:lnTo>
                      <a:pt x="1126" y="2294"/>
                    </a:lnTo>
                    <a:lnTo>
                      <a:pt x="1140" y="2293"/>
                    </a:lnTo>
                    <a:lnTo>
                      <a:pt x="1153" y="2290"/>
                    </a:lnTo>
                    <a:lnTo>
                      <a:pt x="1165" y="2287"/>
                    </a:lnTo>
                    <a:lnTo>
                      <a:pt x="1177" y="2284"/>
                    </a:lnTo>
                    <a:lnTo>
                      <a:pt x="1188" y="2281"/>
                    </a:lnTo>
                    <a:lnTo>
                      <a:pt x="1197" y="2276"/>
                    </a:lnTo>
                    <a:lnTo>
                      <a:pt x="1207" y="2272"/>
                    </a:lnTo>
                    <a:lnTo>
                      <a:pt x="1217" y="2267"/>
                    </a:lnTo>
                    <a:lnTo>
                      <a:pt x="1225" y="2261"/>
                    </a:lnTo>
                    <a:lnTo>
                      <a:pt x="1233" y="2255"/>
                    </a:lnTo>
                    <a:lnTo>
                      <a:pt x="1241" y="2248"/>
                    </a:lnTo>
                    <a:lnTo>
                      <a:pt x="1248" y="2242"/>
                    </a:lnTo>
                    <a:lnTo>
                      <a:pt x="1255" y="2234"/>
                    </a:lnTo>
                    <a:lnTo>
                      <a:pt x="1261" y="2227"/>
                    </a:lnTo>
                    <a:lnTo>
                      <a:pt x="1268" y="2218"/>
                    </a:lnTo>
                    <a:lnTo>
                      <a:pt x="1278" y="2201"/>
                    </a:lnTo>
                    <a:lnTo>
                      <a:pt x="1288" y="2182"/>
                    </a:lnTo>
                    <a:lnTo>
                      <a:pt x="1298" y="2162"/>
                    </a:lnTo>
                    <a:lnTo>
                      <a:pt x="1305" y="2140"/>
                    </a:lnTo>
                    <a:lnTo>
                      <a:pt x="1321" y="2094"/>
                    </a:lnTo>
                    <a:lnTo>
                      <a:pt x="1335" y="2044"/>
                    </a:lnTo>
                    <a:lnTo>
                      <a:pt x="1358" y="2051"/>
                    </a:lnTo>
                    <a:lnTo>
                      <a:pt x="1343" y="2105"/>
                    </a:lnTo>
                    <a:lnTo>
                      <a:pt x="1327" y="2153"/>
                    </a:lnTo>
                    <a:lnTo>
                      <a:pt x="1318" y="2177"/>
                    </a:lnTo>
                    <a:lnTo>
                      <a:pt x="1309" y="2199"/>
                    </a:lnTo>
                    <a:lnTo>
                      <a:pt x="1298" y="2218"/>
                    </a:lnTo>
                    <a:lnTo>
                      <a:pt x="1286" y="2236"/>
                    </a:lnTo>
                    <a:lnTo>
                      <a:pt x="1278" y="2245"/>
                    </a:lnTo>
                    <a:lnTo>
                      <a:pt x="1272" y="2254"/>
                    </a:lnTo>
                    <a:lnTo>
                      <a:pt x="1264" y="2261"/>
                    </a:lnTo>
                    <a:lnTo>
                      <a:pt x="1256" y="2269"/>
                    </a:lnTo>
                    <a:lnTo>
                      <a:pt x="1248" y="2276"/>
                    </a:lnTo>
                    <a:lnTo>
                      <a:pt x="1238" y="2283"/>
                    </a:lnTo>
                    <a:lnTo>
                      <a:pt x="1229" y="2288"/>
                    </a:lnTo>
                    <a:lnTo>
                      <a:pt x="1219" y="2294"/>
                    </a:lnTo>
                    <a:lnTo>
                      <a:pt x="1208" y="2299"/>
                    </a:lnTo>
                    <a:lnTo>
                      <a:pt x="1196" y="2303"/>
                    </a:lnTo>
                    <a:lnTo>
                      <a:pt x="1184" y="2308"/>
                    </a:lnTo>
                    <a:lnTo>
                      <a:pt x="1171" y="2311"/>
                    </a:lnTo>
                    <a:lnTo>
                      <a:pt x="1159" y="2314"/>
                    </a:lnTo>
                    <a:lnTo>
                      <a:pt x="1144" y="2316"/>
                    </a:lnTo>
                    <a:lnTo>
                      <a:pt x="1129" y="2319"/>
                    </a:lnTo>
                    <a:lnTo>
                      <a:pt x="1113" y="2320"/>
                    </a:lnTo>
                    <a:lnTo>
                      <a:pt x="1112" y="2295"/>
                    </a:lnTo>
                    <a:close/>
                    <a:moveTo>
                      <a:pt x="1335" y="2044"/>
                    </a:moveTo>
                    <a:lnTo>
                      <a:pt x="1336" y="2041"/>
                    </a:lnTo>
                    <a:lnTo>
                      <a:pt x="1336" y="2039"/>
                    </a:lnTo>
                    <a:lnTo>
                      <a:pt x="1359" y="2045"/>
                    </a:lnTo>
                    <a:lnTo>
                      <a:pt x="1358" y="2047"/>
                    </a:lnTo>
                    <a:lnTo>
                      <a:pt x="1358" y="2051"/>
                    </a:lnTo>
                    <a:lnTo>
                      <a:pt x="1335" y="2044"/>
                    </a:lnTo>
                    <a:close/>
                    <a:moveTo>
                      <a:pt x="1336" y="2039"/>
                    </a:moveTo>
                    <a:lnTo>
                      <a:pt x="1338" y="2035"/>
                    </a:lnTo>
                    <a:lnTo>
                      <a:pt x="1341" y="2032"/>
                    </a:lnTo>
                    <a:lnTo>
                      <a:pt x="1344" y="2031"/>
                    </a:lnTo>
                    <a:lnTo>
                      <a:pt x="1349" y="2030"/>
                    </a:lnTo>
                    <a:lnTo>
                      <a:pt x="1353" y="2031"/>
                    </a:lnTo>
                    <a:lnTo>
                      <a:pt x="1356" y="2033"/>
                    </a:lnTo>
                    <a:lnTo>
                      <a:pt x="1358" y="2036"/>
                    </a:lnTo>
                    <a:lnTo>
                      <a:pt x="1359" y="2040"/>
                    </a:lnTo>
                    <a:lnTo>
                      <a:pt x="1348" y="2042"/>
                    </a:lnTo>
                    <a:lnTo>
                      <a:pt x="1336" y="2039"/>
                    </a:lnTo>
                    <a:close/>
                    <a:moveTo>
                      <a:pt x="1359" y="2040"/>
                    </a:moveTo>
                    <a:lnTo>
                      <a:pt x="1365" y="2064"/>
                    </a:lnTo>
                    <a:lnTo>
                      <a:pt x="1370" y="2085"/>
                    </a:lnTo>
                    <a:lnTo>
                      <a:pt x="1378" y="2106"/>
                    </a:lnTo>
                    <a:lnTo>
                      <a:pt x="1386" y="2126"/>
                    </a:lnTo>
                    <a:lnTo>
                      <a:pt x="1396" y="2145"/>
                    </a:lnTo>
                    <a:lnTo>
                      <a:pt x="1408" y="2162"/>
                    </a:lnTo>
                    <a:lnTo>
                      <a:pt x="1421" y="2178"/>
                    </a:lnTo>
                    <a:lnTo>
                      <a:pt x="1435" y="2193"/>
                    </a:lnTo>
                    <a:lnTo>
                      <a:pt x="1419" y="2212"/>
                    </a:lnTo>
                    <a:lnTo>
                      <a:pt x="1403" y="2194"/>
                    </a:lnTo>
                    <a:lnTo>
                      <a:pt x="1389" y="2177"/>
                    </a:lnTo>
                    <a:lnTo>
                      <a:pt x="1376" y="2158"/>
                    </a:lnTo>
                    <a:lnTo>
                      <a:pt x="1365" y="2137"/>
                    </a:lnTo>
                    <a:lnTo>
                      <a:pt x="1355" y="2116"/>
                    </a:lnTo>
                    <a:lnTo>
                      <a:pt x="1346" y="2093"/>
                    </a:lnTo>
                    <a:lnTo>
                      <a:pt x="1340" y="2069"/>
                    </a:lnTo>
                    <a:lnTo>
                      <a:pt x="1336" y="2044"/>
                    </a:lnTo>
                    <a:lnTo>
                      <a:pt x="1359" y="2040"/>
                    </a:lnTo>
                    <a:close/>
                    <a:moveTo>
                      <a:pt x="1435" y="2193"/>
                    </a:moveTo>
                    <a:lnTo>
                      <a:pt x="1451" y="2207"/>
                    </a:lnTo>
                    <a:lnTo>
                      <a:pt x="1468" y="2220"/>
                    </a:lnTo>
                    <a:lnTo>
                      <a:pt x="1488" y="2232"/>
                    </a:lnTo>
                    <a:lnTo>
                      <a:pt x="1508" y="2243"/>
                    </a:lnTo>
                    <a:lnTo>
                      <a:pt x="1530" y="2253"/>
                    </a:lnTo>
                    <a:lnTo>
                      <a:pt x="1554" y="2262"/>
                    </a:lnTo>
                    <a:lnTo>
                      <a:pt x="1580" y="2270"/>
                    </a:lnTo>
                    <a:lnTo>
                      <a:pt x="1606" y="2276"/>
                    </a:lnTo>
                    <a:lnTo>
                      <a:pt x="1601" y="2300"/>
                    </a:lnTo>
                    <a:lnTo>
                      <a:pt x="1572" y="2293"/>
                    </a:lnTo>
                    <a:lnTo>
                      <a:pt x="1546" y="2285"/>
                    </a:lnTo>
                    <a:lnTo>
                      <a:pt x="1520" y="2275"/>
                    </a:lnTo>
                    <a:lnTo>
                      <a:pt x="1497" y="2265"/>
                    </a:lnTo>
                    <a:lnTo>
                      <a:pt x="1475" y="2254"/>
                    </a:lnTo>
                    <a:lnTo>
                      <a:pt x="1454" y="2241"/>
                    </a:lnTo>
                    <a:lnTo>
                      <a:pt x="1436" y="2227"/>
                    </a:lnTo>
                    <a:lnTo>
                      <a:pt x="1419" y="2212"/>
                    </a:lnTo>
                    <a:lnTo>
                      <a:pt x="1435" y="2193"/>
                    </a:lnTo>
                    <a:close/>
                    <a:moveTo>
                      <a:pt x="1615" y="2286"/>
                    </a:moveTo>
                    <a:lnTo>
                      <a:pt x="1615" y="2289"/>
                    </a:lnTo>
                    <a:lnTo>
                      <a:pt x="1615" y="2292"/>
                    </a:lnTo>
                    <a:lnTo>
                      <a:pt x="1614" y="2295"/>
                    </a:lnTo>
                    <a:lnTo>
                      <a:pt x="1612" y="2297"/>
                    </a:lnTo>
                    <a:lnTo>
                      <a:pt x="1610" y="2298"/>
                    </a:lnTo>
                    <a:lnTo>
                      <a:pt x="1607" y="2299"/>
                    </a:lnTo>
                    <a:lnTo>
                      <a:pt x="1605" y="2300"/>
                    </a:lnTo>
                    <a:lnTo>
                      <a:pt x="1601" y="2300"/>
                    </a:lnTo>
                    <a:lnTo>
                      <a:pt x="1603" y="2288"/>
                    </a:lnTo>
                    <a:lnTo>
                      <a:pt x="1615" y="2286"/>
                    </a:lnTo>
                    <a:close/>
                    <a:moveTo>
                      <a:pt x="1592" y="2289"/>
                    </a:moveTo>
                    <a:lnTo>
                      <a:pt x="1553" y="2054"/>
                    </a:lnTo>
                    <a:lnTo>
                      <a:pt x="1576" y="2050"/>
                    </a:lnTo>
                    <a:lnTo>
                      <a:pt x="1615" y="2286"/>
                    </a:lnTo>
                    <a:lnTo>
                      <a:pt x="1592" y="2289"/>
                    </a:lnTo>
                    <a:close/>
                    <a:moveTo>
                      <a:pt x="1553" y="2054"/>
                    </a:moveTo>
                    <a:lnTo>
                      <a:pt x="1553" y="2049"/>
                    </a:lnTo>
                    <a:lnTo>
                      <a:pt x="1555" y="2044"/>
                    </a:lnTo>
                    <a:lnTo>
                      <a:pt x="1559" y="2041"/>
                    </a:lnTo>
                    <a:lnTo>
                      <a:pt x="1564" y="2040"/>
                    </a:lnTo>
                    <a:lnTo>
                      <a:pt x="1565" y="2052"/>
                    </a:lnTo>
                    <a:lnTo>
                      <a:pt x="1553" y="2054"/>
                    </a:lnTo>
                    <a:close/>
                    <a:moveTo>
                      <a:pt x="1564" y="2040"/>
                    </a:moveTo>
                    <a:lnTo>
                      <a:pt x="1788" y="2018"/>
                    </a:lnTo>
                    <a:lnTo>
                      <a:pt x="1791" y="2043"/>
                    </a:lnTo>
                    <a:lnTo>
                      <a:pt x="1566" y="2064"/>
                    </a:lnTo>
                    <a:lnTo>
                      <a:pt x="1564" y="2040"/>
                    </a:lnTo>
                    <a:close/>
                    <a:moveTo>
                      <a:pt x="1798" y="2022"/>
                    </a:moveTo>
                    <a:lnTo>
                      <a:pt x="1800" y="2025"/>
                    </a:lnTo>
                    <a:lnTo>
                      <a:pt x="1801" y="2028"/>
                    </a:lnTo>
                    <a:lnTo>
                      <a:pt x="1802" y="2031"/>
                    </a:lnTo>
                    <a:lnTo>
                      <a:pt x="1801" y="2035"/>
                    </a:lnTo>
                    <a:lnTo>
                      <a:pt x="1800" y="2038"/>
                    </a:lnTo>
                    <a:lnTo>
                      <a:pt x="1798" y="2040"/>
                    </a:lnTo>
                    <a:lnTo>
                      <a:pt x="1795" y="2042"/>
                    </a:lnTo>
                    <a:lnTo>
                      <a:pt x="1791" y="2043"/>
                    </a:lnTo>
                    <a:lnTo>
                      <a:pt x="1790" y="2031"/>
                    </a:lnTo>
                    <a:lnTo>
                      <a:pt x="1798" y="2022"/>
                    </a:lnTo>
                    <a:close/>
                    <a:moveTo>
                      <a:pt x="1782" y="2040"/>
                    </a:moveTo>
                    <a:lnTo>
                      <a:pt x="1634" y="1903"/>
                    </a:lnTo>
                    <a:lnTo>
                      <a:pt x="1651" y="1884"/>
                    </a:lnTo>
                    <a:lnTo>
                      <a:pt x="1798" y="2022"/>
                    </a:lnTo>
                    <a:lnTo>
                      <a:pt x="1782" y="2040"/>
                    </a:lnTo>
                    <a:close/>
                    <a:moveTo>
                      <a:pt x="1634" y="1903"/>
                    </a:moveTo>
                    <a:lnTo>
                      <a:pt x="1632" y="1900"/>
                    </a:lnTo>
                    <a:lnTo>
                      <a:pt x="1630" y="1896"/>
                    </a:lnTo>
                    <a:lnTo>
                      <a:pt x="1630" y="1894"/>
                    </a:lnTo>
                    <a:lnTo>
                      <a:pt x="1630" y="1891"/>
                    </a:lnTo>
                    <a:lnTo>
                      <a:pt x="1632" y="1888"/>
                    </a:lnTo>
                    <a:lnTo>
                      <a:pt x="1634" y="1885"/>
                    </a:lnTo>
                    <a:lnTo>
                      <a:pt x="1636" y="1883"/>
                    </a:lnTo>
                    <a:lnTo>
                      <a:pt x="1639" y="1881"/>
                    </a:lnTo>
                    <a:lnTo>
                      <a:pt x="1642" y="1893"/>
                    </a:lnTo>
                    <a:lnTo>
                      <a:pt x="1634" y="1903"/>
                    </a:lnTo>
                    <a:close/>
                    <a:moveTo>
                      <a:pt x="1639" y="1881"/>
                    </a:moveTo>
                    <a:lnTo>
                      <a:pt x="1776" y="1842"/>
                    </a:lnTo>
                    <a:lnTo>
                      <a:pt x="1784" y="1866"/>
                    </a:lnTo>
                    <a:lnTo>
                      <a:pt x="1646" y="1905"/>
                    </a:lnTo>
                    <a:lnTo>
                      <a:pt x="1639" y="1881"/>
                    </a:lnTo>
                    <a:close/>
                    <a:moveTo>
                      <a:pt x="1792" y="1853"/>
                    </a:moveTo>
                    <a:lnTo>
                      <a:pt x="1791" y="1857"/>
                    </a:lnTo>
                    <a:lnTo>
                      <a:pt x="1789" y="1861"/>
                    </a:lnTo>
                    <a:lnTo>
                      <a:pt x="1787" y="1864"/>
                    </a:lnTo>
                    <a:lnTo>
                      <a:pt x="1784" y="1866"/>
                    </a:lnTo>
                    <a:lnTo>
                      <a:pt x="1780" y="1854"/>
                    </a:lnTo>
                    <a:lnTo>
                      <a:pt x="1792" y="1853"/>
                    </a:lnTo>
                    <a:close/>
                    <a:moveTo>
                      <a:pt x="1768" y="1855"/>
                    </a:moveTo>
                    <a:lnTo>
                      <a:pt x="1763" y="1814"/>
                    </a:lnTo>
                    <a:lnTo>
                      <a:pt x="1758" y="1775"/>
                    </a:lnTo>
                    <a:lnTo>
                      <a:pt x="1754" y="1757"/>
                    </a:lnTo>
                    <a:lnTo>
                      <a:pt x="1750" y="1739"/>
                    </a:lnTo>
                    <a:lnTo>
                      <a:pt x="1745" y="1721"/>
                    </a:lnTo>
                    <a:lnTo>
                      <a:pt x="1741" y="1704"/>
                    </a:lnTo>
                    <a:lnTo>
                      <a:pt x="1735" y="1687"/>
                    </a:lnTo>
                    <a:lnTo>
                      <a:pt x="1729" y="1671"/>
                    </a:lnTo>
                    <a:lnTo>
                      <a:pt x="1722" y="1655"/>
                    </a:lnTo>
                    <a:lnTo>
                      <a:pt x="1716" y="1640"/>
                    </a:lnTo>
                    <a:lnTo>
                      <a:pt x="1708" y="1625"/>
                    </a:lnTo>
                    <a:lnTo>
                      <a:pt x="1701" y="1610"/>
                    </a:lnTo>
                    <a:lnTo>
                      <a:pt x="1693" y="1596"/>
                    </a:lnTo>
                    <a:lnTo>
                      <a:pt x="1684" y="1583"/>
                    </a:lnTo>
                    <a:lnTo>
                      <a:pt x="1667" y="1557"/>
                    </a:lnTo>
                    <a:lnTo>
                      <a:pt x="1648" y="1533"/>
                    </a:lnTo>
                    <a:lnTo>
                      <a:pt x="1627" y="1511"/>
                    </a:lnTo>
                    <a:lnTo>
                      <a:pt x="1605" y="1489"/>
                    </a:lnTo>
                    <a:lnTo>
                      <a:pt x="1581" y="1470"/>
                    </a:lnTo>
                    <a:lnTo>
                      <a:pt x="1556" y="1451"/>
                    </a:lnTo>
                    <a:lnTo>
                      <a:pt x="1530" y="1434"/>
                    </a:lnTo>
                    <a:lnTo>
                      <a:pt x="1503" y="1419"/>
                    </a:lnTo>
                    <a:lnTo>
                      <a:pt x="1515" y="1397"/>
                    </a:lnTo>
                    <a:lnTo>
                      <a:pt x="1543" y="1414"/>
                    </a:lnTo>
                    <a:lnTo>
                      <a:pt x="1570" y="1432"/>
                    </a:lnTo>
                    <a:lnTo>
                      <a:pt x="1596" y="1450"/>
                    </a:lnTo>
                    <a:lnTo>
                      <a:pt x="1621" y="1471"/>
                    </a:lnTo>
                    <a:lnTo>
                      <a:pt x="1645" y="1493"/>
                    </a:lnTo>
                    <a:lnTo>
                      <a:pt x="1666" y="1517"/>
                    </a:lnTo>
                    <a:lnTo>
                      <a:pt x="1677" y="1529"/>
                    </a:lnTo>
                    <a:lnTo>
                      <a:pt x="1687" y="1542"/>
                    </a:lnTo>
                    <a:lnTo>
                      <a:pt x="1696" y="1555"/>
                    </a:lnTo>
                    <a:lnTo>
                      <a:pt x="1705" y="1569"/>
                    </a:lnTo>
                    <a:lnTo>
                      <a:pt x="1714" y="1583"/>
                    </a:lnTo>
                    <a:lnTo>
                      <a:pt x="1722" y="1598"/>
                    </a:lnTo>
                    <a:lnTo>
                      <a:pt x="1730" y="1613"/>
                    </a:lnTo>
                    <a:lnTo>
                      <a:pt x="1737" y="1628"/>
                    </a:lnTo>
                    <a:lnTo>
                      <a:pt x="1745" y="1645"/>
                    </a:lnTo>
                    <a:lnTo>
                      <a:pt x="1751" y="1661"/>
                    </a:lnTo>
                    <a:lnTo>
                      <a:pt x="1758" y="1678"/>
                    </a:lnTo>
                    <a:lnTo>
                      <a:pt x="1763" y="1695"/>
                    </a:lnTo>
                    <a:lnTo>
                      <a:pt x="1769" y="1714"/>
                    </a:lnTo>
                    <a:lnTo>
                      <a:pt x="1773" y="1732"/>
                    </a:lnTo>
                    <a:lnTo>
                      <a:pt x="1777" y="1750"/>
                    </a:lnTo>
                    <a:lnTo>
                      <a:pt x="1782" y="1770"/>
                    </a:lnTo>
                    <a:lnTo>
                      <a:pt x="1785" y="1790"/>
                    </a:lnTo>
                    <a:lnTo>
                      <a:pt x="1788" y="1811"/>
                    </a:lnTo>
                    <a:lnTo>
                      <a:pt x="1790" y="1831"/>
                    </a:lnTo>
                    <a:lnTo>
                      <a:pt x="1792" y="1853"/>
                    </a:lnTo>
                    <a:lnTo>
                      <a:pt x="1768" y="1855"/>
                    </a:lnTo>
                    <a:close/>
                    <a:moveTo>
                      <a:pt x="1503" y="1419"/>
                    </a:moveTo>
                    <a:lnTo>
                      <a:pt x="1475" y="1404"/>
                    </a:lnTo>
                    <a:lnTo>
                      <a:pt x="1445" y="1391"/>
                    </a:lnTo>
                    <a:lnTo>
                      <a:pt x="1414" y="1379"/>
                    </a:lnTo>
                    <a:lnTo>
                      <a:pt x="1383" y="1367"/>
                    </a:lnTo>
                    <a:lnTo>
                      <a:pt x="1350" y="1357"/>
                    </a:lnTo>
                    <a:lnTo>
                      <a:pt x="1316" y="1348"/>
                    </a:lnTo>
                    <a:lnTo>
                      <a:pt x="1282" y="1340"/>
                    </a:lnTo>
                    <a:lnTo>
                      <a:pt x="1247" y="1333"/>
                    </a:lnTo>
                    <a:lnTo>
                      <a:pt x="1211" y="1325"/>
                    </a:lnTo>
                    <a:lnTo>
                      <a:pt x="1175" y="1320"/>
                    </a:lnTo>
                    <a:lnTo>
                      <a:pt x="1138" y="1314"/>
                    </a:lnTo>
                    <a:lnTo>
                      <a:pt x="1100" y="1310"/>
                    </a:lnTo>
                    <a:lnTo>
                      <a:pt x="1023" y="1301"/>
                    </a:lnTo>
                    <a:lnTo>
                      <a:pt x="945" y="1296"/>
                    </a:lnTo>
                    <a:lnTo>
                      <a:pt x="947" y="1271"/>
                    </a:lnTo>
                    <a:lnTo>
                      <a:pt x="1026" y="1277"/>
                    </a:lnTo>
                    <a:lnTo>
                      <a:pt x="1103" y="1285"/>
                    </a:lnTo>
                    <a:lnTo>
                      <a:pt x="1142" y="1290"/>
                    </a:lnTo>
                    <a:lnTo>
                      <a:pt x="1180" y="1296"/>
                    </a:lnTo>
                    <a:lnTo>
                      <a:pt x="1217" y="1301"/>
                    </a:lnTo>
                    <a:lnTo>
                      <a:pt x="1254" y="1309"/>
                    </a:lnTo>
                    <a:lnTo>
                      <a:pt x="1289" y="1316"/>
                    </a:lnTo>
                    <a:lnTo>
                      <a:pt x="1324" y="1325"/>
                    </a:lnTo>
                    <a:lnTo>
                      <a:pt x="1358" y="1335"/>
                    </a:lnTo>
                    <a:lnTo>
                      <a:pt x="1392" y="1344"/>
                    </a:lnTo>
                    <a:lnTo>
                      <a:pt x="1424" y="1356"/>
                    </a:lnTo>
                    <a:lnTo>
                      <a:pt x="1456" y="1368"/>
                    </a:lnTo>
                    <a:lnTo>
                      <a:pt x="1486" y="1382"/>
                    </a:lnTo>
                    <a:lnTo>
                      <a:pt x="1515" y="1397"/>
                    </a:lnTo>
                    <a:lnTo>
                      <a:pt x="1503" y="1419"/>
                    </a:lnTo>
                    <a:close/>
                    <a:moveTo>
                      <a:pt x="945" y="1296"/>
                    </a:moveTo>
                    <a:lnTo>
                      <a:pt x="941" y="1295"/>
                    </a:lnTo>
                    <a:lnTo>
                      <a:pt x="938" y="1291"/>
                    </a:lnTo>
                    <a:lnTo>
                      <a:pt x="936" y="1288"/>
                    </a:lnTo>
                    <a:lnTo>
                      <a:pt x="935" y="1285"/>
                    </a:lnTo>
                    <a:lnTo>
                      <a:pt x="935" y="1281"/>
                    </a:lnTo>
                    <a:lnTo>
                      <a:pt x="936" y="1276"/>
                    </a:lnTo>
                    <a:lnTo>
                      <a:pt x="938" y="1274"/>
                    </a:lnTo>
                    <a:lnTo>
                      <a:pt x="941" y="1272"/>
                    </a:lnTo>
                    <a:lnTo>
                      <a:pt x="946" y="1283"/>
                    </a:lnTo>
                    <a:lnTo>
                      <a:pt x="945" y="1296"/>
                    </a:lnTo>
                    <a:close/>
                    <a:moveTo>
                      <a:pt x="941" y="1272"/>
                    </a:moveTo>
                    <a:lnTo>
                      <a:pt x="941" y="1272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41" y="1272"/>
                    </a:moveTo>
                    <a:lnTo>
                      <a:pt x="952" y="1268"/>
                    </a:lnTo>
                    <a:lnTo>
                      <a:pt x="962" y="1263"/>
                    </a:lnTo>
                    <a:lnTo>
                      <a:pt x="971" y="1258"/>
                    </a:lnTo>
                    <a:lnTo>
                      <a:pt x="979" y="1252"/>
                    </a:lnTo>
                    <a:lnTo>
                      <a:pt x="994" y="1271"/>
                    </a:lnTo>
                    <a:lnTo>
                      <a:pt x="985" y="1279"/>
                    </a:lnTo>
                    <a:lnTo>
                      <a:pt x="974" y="1285"/>
                    </a:lnTo>
                    <a:lnTo>
                      <a:pt x="962" y="1290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79" y="1252"/>
                    </a:moveTo>
                    <a:lnTo>
                      <a:pt x="988" y="1245"/>
                    </a:lnTo>
                    <a:lnTo>
                      <a:pt x="995" y="1237"/>
                    </a:lnTo>
                    <a:lnTo>
                      <a:pt x="1003" y="1229"/>
                    </a:lnTo>
                    <a:lnTo>
                      <a:pt x="1009" y="1220"/>
                    </a:lnTo>
                    <a:lnTo>
                      <a:pt x="1029" y="1234"/>
                    </a:lnTo>
                    <a:lnTo>
                      <a:pt x="1021" y="1245"/>
                    </a:lnTo>
                    <a:lnTo>
                      <a:pt x="1013" y="1254"/>
                    </a:lnTo>
                    <a:lnTo>
                      <a:pt x="1004" y="1263"/>
                    </a:lnTo>
                    <a:lnTo>
                      <a:pt x="994" y="1271"/>
                    </a:lnTo>
                    <a:lnTo>
                      <a:pt x="979" y="1252"/>
                    </a:lnTo>
                    <a:close/>
                    <a:moveTo>
                      <a:pt x="1009" y="1220"/>
                    </a:moveTo>
                    <a:lnTo>
                      <a:pt x="1017" y="1207"/>
                    </a:lnTo>
                    <a:lnTo>
                      <a:pt x="1025" y="1193"/>
                    </a:lnTo>
                    <a:lnTo>
                      <a:pt x="1031" y="1177"/>
                    </a:lnTo>
                    <a:lnTo>
                      <a:pt x="1036" y="1161"/>
                    </a:lnTo>
                    <a:lnTo>
                      <a:pt x="1041" y="1142"/>
                    </a:lnTo>
                    <a:lnTo>
                      <a:pt x="1044" y="1123"/>
                    </a:lnTo>
                    <a:lnTo>
                      <a:pt x="1047" y="1102"/>
                    </a:lnTo>
                    <a:lnTo>
                      <a:pt x="1048" y="1081"/>
                    </a:lnTo>
                    <a:lnTo>
                      <a:pt x="1049" y="1058"/>
                    </a:lnTo>
                    <a:lnTo>
                      <a:pt x="1049" y="1033"/>
                    </a:lnTo>
                    <a:lnTo>
                      <a:pt x="1049" y="1009"/>
                    </a:lnTo>
                    <a:lnTo>
                      <a:pt x="1047" y="982"/>
                    </a:lnTo>
                    <a:lnTo>
                      <a:pt x="1044" y="953"/>
                    </a:lnTo>
                    <a:lnTo>
                      <a:pt x="1041" y="924"/>
                    </a:lnTo>
                    <a:lnTo>
                      <a:pt x="1036" y="893"/>
                    </a:lnTo>
                    <a:lnTo>
                      <a:pt x="1031" y="862"/>
                    </a:lnTo>
                    <a:lnTo>
                      <a:pt x="1056" y="857"/>
                    </a:lnTo>
                    <a:lnTo>
                      <a:pt x="1061" y="891"/>
                    </a:lnTo>
                    <a:lnTo>
                      <a:pt x="1066" y="922"/>
                    </a:lnTo>
                    <a:lnTo>
                      <a:pt x="1069" y="952"/>
                    </a:lnTo>
                    <a:lnTo>
                      <a:pt x="1072" y="982"/>
                    </a:lnTo>
                    <a:lnTo>
                      <a:pt x="1073" y="1010"/>
                    </a:lnTo>
                    <a:lnTo>
                      <a:pt x="1074" y="1037"/>
                    </a:lnTo>
                    <a:lnTo>
                      <a:pt x="1074" y="1061"/>
                    </a:lnTo>
                    <a:lnTo>
                      <a:pt x="1073" y="1086"/>
                    </a:lnTo>
                    <a:lnTo>
                      <a:pt x="1071" y="1109"/>
                    </a:lnTo>
                    <a:lnTo>
                      <a:pt x="1068" y="1131"/>
                    </a:lnTo>
                    <a:lnTo>
                      <a:pt x="1063" y="1151"/>
                    </a:lnTo>
                    <a:lnTo>
                      <a:pt x="1059" y="1171"/>
                    </a:lnTo>
                    <a:lnTo>
                      <a:pt x="1053" y="1188"/>
                    </a:lnTo>
                    <a:lnTo>
                      <a:pt x="1046" y="1205"/>
                    </a:lnTo>
                    <a:lnTo>
                      <a:pt x="1038" y="1220"/>
                    </a:lnTo>
                    <a:lnTo>
                      <a:pt x="1029" y="1234"/>
                    </a:lnTo>
                    <a:lnTo>
                      <a:pt x="1009" y="1220"/>
                    </a:lnTo>
                    <a:close/>
                    <a:moveTo>
                      <a:pt x="1050" y="850"/>
                    </a:moveTo>
                    <a:lnTo>
                      <a:pt x="1054" y="853"/>
                    </a:lnTo>
                    <a:lnTo>
                      <a:pt x="1056" y="857"/>
                    </a:lnTo>
                    <a:lnTo>
                      <a:pt x="1043" y="859"/>
                    </a:lnTo>
                    <a:lnTo>
                      <a:pt x="1050" y="850"/>
                    </a:lnTo>
                    <a:close/>
                    <a:moveTo>
                      <a:pt x="1035" y="869"/>
                    </a:moveTo>
                    <a:lnTo>
                      <a:pt x="4" y="21"/>
                    </a:lnTo>
                    <a:lnTo>
                      <a:pt x="19" y="2"/>
                    </a:lnTo>
                    <a:lnTo>
                      <a:pt x="1050" y="850"/>
                    </a:lnTo>
                    <a:lnTo>
                      <a:pt x="1035" y="869"/>
                    </a:lnTo>
                    <a:close/>
                    <a:moveTo>
                      <a:pt x="0" y="12"/>
                    </a:moveTo>
                    <a:lnTo>
                      <a:pt x="1" y="8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2"/>
                    </a:lnTo>
                    <a:lnTo>
                      <a:pt x="11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0" name="Freeform 891"/>
              <p:cNvSpPr>
                <a:spLocks/>
              </p:cNvSpPr>
              <p:nvPr/>
            </p:nvSpPr>
            <p:spPr bwMode="auto">
              <a:xfrm>
                <a:off x="2929" y="2149"/>
                <a:ext cx="202" cy="350"/>
              </a:xfrm>
              <a:custGeom>
                <a:avLst/>
                <a:gdLst>
                  <a:gd name="T0" fmla="*/ 3 w 1028"/>
                  <a:gd name="T1" fmla="*/ 25 h 1753"/>
                  <a:gd name="T2" fmla="*/ 7 w 1028"/>
                  <a:gd name="T3" fmla="*/ 29 h 1753"/>
                  <a:gd name="T4" fmla="*/ 10 w 1028"/>
                  <a:gd name="T5" fmla="*/ 32 h 1753"/>
                  <a:gd name="T6" fmla="*/ 13 w 1028"/>
                  <a:gd name="T7" fmla="*/ 36 h 1753"/>
                  <a:gd name="T8" fmla="*/ 16 w 1028"/>
                  <a:gd name="T9" fmla="*/ 40 h 1753"/>
                  <a:gd name="T10" fmla="*/ 17 w 1028"/>
                  <a:gd name="T11" fmla="*/ 45 h 1753"/>
                  <a:gd name="T12" fmla="*/ 19 w 1028"/>
                  <a:gd name="T13" fmla="*/ 49 h 1753"/>
                  <a:gd name="T14" fmla="*/ 20 w 1028"/>
                  <a:gd name="T15" fmla="*/ 54 h 1753"/>
                  <a:gd name="T16" fmla="*/ 20 w 1028"/>
                  <a:gd name="T17" fmla="*/ 59 h 1753"/>
                  <a:gd name="T18" fmla="*/ 20 w 1028"/>
                  <a:gd name="T19" fmla="*/ 65 h 1753"/>
                  <a:gd name="T20" fmla="*/ 19 w 1028"/>
                  <a:gd name="T21" fmla="*/ 70 h 1753"/>
                  <a:gd name="T22" fmla="*/ 22 w 1028"/>
                  <a:gd name="T23" fmla="*/ 70 h 1753"/>
                  <a:gd name="T24" fmla="*/ 25 w 1028"/>
                  <a:gd name="T25" fmla="*/ 69 h 1753"/>
                  <a:gd name="T26" fmla="*/ 27 w 1028"/>
                  <a:gd name="T27" fmla="*/ 68 h 1753"/>
                  <a:gd name="T28" fmla="*/ 29 w 1028"/>
                  <a:gd name="T29" fmla="*/ 67 h 1753"/>
                  <a:gd name="T30" fmla="*/ 30 w 1028"/>
                  <a:gd name="T31" fmla="*/ 66 h 1753"/>
                  <a:gd name="T32" fmla="*/ 32 w 1028"/>
                  <a:gd name="T33" fmla="*/ 64 h 1753"/>
                  <a:gd name="T34" fmla="*/ 33 w 1028"/>
                  <a:gd name="T35" fmla="*/ 61 h 1753"/>
                  <a:gd name="T36" fmla="*/ 33 w 1028"/>
                  <a:gd name="T37" fmla="*/ 59 h 1753"/>
                  <a:gd name="T38" fmla="*/ 34 w 1028"/>
                  <a:gd name="T39" fmla="*/ 56 h 1753"/>
                  <a:gd name="T40" fmla="*/ 33 w 1028"/>
                  <a:gd name="T41" fmla="*/ 53 h 1753"/>
                  <a:gd name="T42" fmla="*/ 34 w 1028"/>
                  <a:gd name="T43" fmla="*/ 50 h 1753"/>
                  <a:gd name="T44" fmla="*/ 36 w 1028"/>
                  <a:gd name="T45" fmla="*/ 49 h 1753"/>
                  <a:gd name="T46" fmla="*/ 37 w 1028"/>
                  <a:gd name="T47" fmla="*/ 48 h 1753"/>
                  <a:gd name="T48" fmla="*/ 39 w 1028"/>
                  <a:gd name="T49" fmla="*/ 47 h 1753"/>
                  <a:gd name="T50" fmla="*/ 40 w 1028"/>
                  <a:gd name="T51" fmla="*/ 46 h 1753"/>
                  <a:gd name="T52" fmla="*/ 40 w 1028"/>
                  <a:gd name="T53" fmla="*/ 44 h 1753"/>
                  <a:gd name="T54" fmla="*/ 41 w 1028"/>
                  <a:gd name="T55" fmla="*/ 43 h 1753"/>
                  <a:gd name="T56" fmla="*/ 41 w 1028"/>
                  <a:gd name="T57" fmla="*/ 41 h 1753"/>
                  <a:gd name="T58" fmla="*/ 41 w 1028"/>
                  <a:gd name="T59" fmla="*/ 39 h 1753"/>
                  <a:gd name="T60" fmla="*/ 41 w 1028"/>
                  <a:gd name="T61" fmla="*/ 37 h 1753"/>
                  <a:gd name="T62" fmla="*/ 40 w 1028"/>
                  <a:gd name="T63" fmla="*/ 35 h 1753"/>
                  <a:gd name="T64" fmla="*/ 39 w 1028"/>
                  <a:gd name="T65" fmla="*/ 35 h 1753"/>
                  <a:gd name="T66" fmla="*/ 38 w 1028"/>
                  <a:gd name="T67" fmla="*/ 36 h 1753"/>
                  <a:gd name="T68" fmla="*/ 36 w 1028"/>
                  <a:gd name="T69" fmla="*/ 36 h 1753"/>
                  <a:gd name="T70" fmla="*/ 35 w 1028"/>
                  <a:gd name="T71" fmla="*/ 36 h 1753"/>
                  <a:gd name="T72" fmla="*/ 33 w 1028"/>
                  <a:gd name="T73" fmla="*/ 36 h 1753"/>
                  <a:gd name="T74" fmla="*/ 31 w 1028"/>
                  <a:gd name="T75" fmla="*/ 35 h 1753"/>
                  <a:gd name="T76" fmla="*/ 29 w 1028"/>
                  <a:gd name="T77" fmla="*/ 34 h 1753"/>
                  <a:gd name="T78" fmla="*/ 27 w 1028"/>
                  <a:gd name="T79" fmla="*/ 33 h 1753"/>
                  <a:gd name="T80" fmla="*/ 23 w 1028"/>
                  <a:gd name="T81" fmla="*/ 30 h 1753"/>
                  <a:gd name="T82" fmla="*/ 19 w 1028"/>
                  <a:gd name="T83" fmla="*/ 26 h 1753"/>
                  <a:gd name="T84" fmla="*/ 16 w 1028"/>
                  <a:gd name="T85" fmla="*/ 25 h 1753"/>
                  <a:gd name="T86" fmla="*/ 13 w 1028"/>
                  <a:gd name="T87" fmla="*/ 23 h 1753"/>
                  <a:gd name="T88" fmla="*/ 10 w 1028"/>
                  <a:gd name="T89" fmla="*/ 21 h 1753"/>
                  <a:gd name="T90" fmla="*/ 8 w 1028"/>
                  <a:gd name="T91" fmla="*/ 19 h 1753"/>
                  <a:gd name="T92" fmla="*/ 5 w 1028"/>
                  <a:gd name="T93" fmla="*/ 17 h 1753"/>
                  <a:gd name="T94" fmla="*/ 4 w 1028"/>
                  <a:gd name="T95" fmla="*/ 14 h 1753"/>
                  <a:gd name="T96" fmla="*/ 2 w 1028"/>
                  <a:gd name="T97" fmla="*/ 11 h 1753"/>
                  <a:gd name="T98" fmla="*/ 1 w 1028"/>
                  <a:gd name="T99" fmla="*/ 8 h 1753"/>
                  <a:gd name="T100" fmla="*/ 1 w 1028"/>
                  <a:gd name="T101" fmla="*/ 5 h 1753"/>
                  <a:gd name="T102" fmla="*/ 0 w 1028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8"/>
                  <a:gd name="T157" fmla="*/ 0 h 1753"/>
                  <a:gd name="T158" fmla="*/ 1028 w 1028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8" h="1753">
                    <a:moveTo>
                      <a:pt x="0" y="577"/>
                    </a:moveTo>
                    <a:lnTo>
                      <a:pt x="38" y="602"/>
                    </a:lnTo>
                    <a:lnTo>
                      <a:pt x="73" y="629"/>
                    </a:lnTo>
                    <a:lnTo>
                      <a:pt x="107" y="656"/>
                    </a:lnTo>
                    <a:lnTo>
                      <a:pt x="140" y="684"/>
                    </a:lnTo>
                    <a:lnTo>
                      <a:pt x="171" y="712"/>
                    </a:lnTo>
                    <a:lnTo>
                      <a:pt x="202" y="741"/>
                    </a:lnTo>
                    <a:lnTo>
                      <a:pt x="230" y="772"/>
                    </a:lnTo>
                    <a:lnTo>
                      <a:pt x="257" y="803"/>
                    </a:lnTo>
                    <a:lnTo>
                      <a:pt x="283" y="834"/>
                    </a:lnTo>
                    <a:lnTo>
                      <a:pt x="306" y="867"/>
                    </a:lnTo>
                    <a:lnTo>
                      <a:pt x="329" y="900"/>
                    </a:lnTo>
                    <a:lnTo>
                      <a:pt x="351" y="934"/>
                    </a:lnTo>
                    <a:lnTo>
                      <a:pt x="370" y="968"/>
                    </a:lnTo>
                    <a:lnTo>
                      <a:pt x="390" y="1003"/>
                    </a:lnTo>
                    <a:lnTo>
                      <a:pt x="406" y="1039"/>
                    </a:lnTo>
                    <a:lnTo>
                      <a:pt x="422" y="1075"/>
                    </a:lnTo>
                    <a:lnTo>
                      <a:pt x="436" y="1113"/>
                    </a:lnTo>
                    <a:lnTo>
                      <a:pt x="449" y="1151"/>
                    </a:lnTo>
                    <a:lnTo>
                      <a:pt x="460" y="1190"/>
                    </a:lnTo>
                    <a:lnTo>
                      <a:pt x="470" y="1228"/>
                    </a:lnTo>
                    <a:lnTo>
                      <a:pt x="478" y="1268"/>
                    </a:lnTo>
                    <a:lnTo>
                      <a:pt x="486" y="1309"/>
                    </a:lnTo>
                    <a:lnTo>
                      <a:pt x="491" y="1350"/>
                    </a:lnTo>
                    <a:lnTo>
                      <a:pt x="495" y="1393"/>
                    </a:lnTo>
                    <a:lnTo>
                      <a:pt x="498" y="1436"/>
                    </a:lnTo>
                    <a:lnTo>
                      <a:pt x="499" y="1479"/>
                    </a:lnTo>
                    <a:lnTo>
                      <a:pt x="499" y="1523"/>
                    </a:lnTo>
                    <a:lnTo>
                      <a:pt x="498" y="1568"/>
                    </a:lnTo>
                    <a:lnTo>
                      <a:pt x="494" y="1613"/>
                    </a:lnTo>
                    <a:lnTo>
                      <a:pt x="490" y="1659"/>
                    </a:lnTo>
                    <a:lnTo>
                      <a:pt x="484" y="1706"/>
                    </a:lnTo>
                    <a:lnTo>
                      <a:pt x="476" y="1753"/>
                    </a:lnTo>
                    <a:lnTo>
                      <a:pt x="502" y="1752"/>
                    </a:lnTo>
                    <a:lnTo>
                      <a:pt x="526" y="1750"/>
                    </a:lnTo>
                    <a:lnTo>
                      <a:pt x="549" y="1747"/>
                    </a:lnTo>
                    <a:lnTo>
                      <a:pt x="572" y="1742"/>
                    </a:lnTo>
                    <a:lnTo>
                      <a:pt x="594" y="1738"/>
                    </a:lnTo>
                    <a:lnTo>
                      <a:pt x="614" y="1733"/>
                    </a:lnTo>
                    <a:lnTo>
                      <a:pt x="634" y="1725"/>
                    </a:lnTo>
                    <a:lnTo>
                      <a:pt x="652" y="1718"/>
                    </a:lnTo>
                    <a:lnTo>
                      <a:pt x="670" y="1710"/>
                    </a:lnTo>
                    <a:lnTo>
                      <a:pt x="688" y="1700"/>
                    </a:lnTo>
                    <a:lnTo>
                      <a:pt x="703" y="1690"/>
                    </a:lnTo>
                    <a:lnTo>
                      <a:pt x="718" y="1679"/>
                    </a:lnTo>
                    <a:lnTo>
                      <a:pt x="733" y="1666"/>
                    </a:lnTo>
                    <a:lnTo>
                      <a:pt x="746" y="1653"/>
                    </a:lnTo>
                    <a:lnTo>
                      <a:pt x="758" y="1639"/>
                    </a:lnTo>
                    <a:lnTo>
                      <a:pt x="770" y="1624"/>
                    </a:lnTo>
                    <a:lnTo>
                      <a:pt x="781" y="1609"/>
                    </a:lnTo>
                    <a:lnTo>
                      <a:pt x="790" y="1591"/>
                    </a:lnTo>
                    <a:lnTo>
                      <a:pt x="799" y="1574"/>
                    </a:lnTo>
                    <a:lnTo>
                      <a:pt x="807" y="1556"/>
                    </a:lnTo>
                    <a:lnTo>
                      <a:pt x="813" y="1535"/>
                    </a:lnTo>
                    <a:lnTo>
                      <a:pt x="820" y="1516"/>
                    </a:lnTo>
                    <a:lnTo>
                      <a:pt x="825" y="1494"/>
                    </a:lnTo>
                    <a:lnTo>
                      <a:pt x="829" y="1471"/>
                    </a:lnTo>
                    <a:lnTo>
                      <a:pt x="832" y="1449"/>
                    </a:lnTo>
                    <a:lnTo>
                      <a:pt x="835" y="1425"/>
                    </a:lnTo>
                    <a:lnTo>
                      <a:pt x="836" y="1399"/>
                    </a:lnTo>
                    <a:lnTo>
                      <a:pt x="837" y="1373"/>
                    </a:lnTo>
                    <a:lnTo>
                      <a:pt x="836" y="1347"/>
                    </a:lnTo>
                    <a:lnTo>
                      <a:pt x="835" y="1319"/>
                    </a:lnTo>
                    <a:lnTo>
                      <a:pt x="832" y="1291"/>
                    </a:lnTo>
                    <a:lnTo>
                      <a:pt x="829" y="1261"/>
                    </a:lnTo>
                    <a:lnTo>
                      <a:pt x="847" y="1253"/>
                    </a:lnTo>
                    <a:lnTo>
                      <a:pt x="863" y="1246"/>
                    </a:lnTo>
                    <a:lnTo>
                      <a:pt x="878" y="1237"/>
                    </a:lnTo>
                    <a:lnTo>
                      <a:pt x="893" y="1229"/>
                    </a:lnTo>
                    <a:lnTo>
                      <a:pt x="907" y="1220"/>
                    </a:lnTo>
                    <a:lnTo>
                      <a:pt x="920" y="1211"/>
                    </a:lnTo>
                    <a:lnTo>
                      <a:pt x="932" y="1201"/>
                    </a:lnTo>
                    <a:lnTo>
                      <a:pt x="944" y="1192"/>
                    </a:lnTo>
                    <a:lnTo>
                      <a:pt x="955" y="1182"/>
                    </a:lnTo>
                    <a:lnTo>
                      <a:pt x="965" y="1171"/>
                    </a:lnTo>
                    <a:lnTo>
                      <a:pt x="974" y="1160"/>
                    </a:lnTo>
                    <a:lnTo>
                      <a:pt x="983" y="1150"/>
                    </a:lnTo>
                    <a:lnTo>
                      <a:pt x="991" y="1139"/>
                    </a:lnTo>
                    <a:lnTo>
                      <a:pt x="998" y="1127"/>
                    </a:lnTo>
                    <a:lnTo>
                      <a:pt x="1004" y="1115"/>
                    </a:lnTo>
                    <a:lnTo>
                      <a:pt x="1010" y="1103"/>
                    </a:lnTo>
                    <a:lnTo>
                      <a:pt x="1015" y="1090"/>
                    </a:lnTo>
                    <a:lnTo>
                      <a:pt x="1018" y="1077"/>
                    </a:lnTo>
                    <a:lnTo>
                      <a:pt x="1021" y="1064"/>
                    </a:lnTo>
                    <a:lnTo>
                      <a:pt x="1025" y="1051"/>
                    </a:lnTo>
                    <a:lnTo>
                      <a:pt x="1026" y="1037"/>
                    </a:lnTo>
                    <a:lnTo>
                      <a:pt x="1027" y="1023"/>
                    </a:lnTo>
                    <a:lnTo>
                      <a:pt x="1028" y="1009"/>
                    </a:lnTo>
                    <a:lnTo>
                      <a:pt x="1027" y="994"/>
                    </a:lnTo>
                    <a:lnTo>
                      <a:pt x="1026" y="979"/>
                    </a:lnTo>
                    <a:lnTo>
                      <a:pt x="1024" y="964"/>
                    </a:lnTo>
                    <a:lnTo>
                      <a:pt x="1021" y="949"/>
                    </a:lnTo>
                    <a:lnTo>
                      <a:pt x="1018" y="932"/>
                    </a:lnTo>
                    <a:lnTo>
                      <a:pt x="1014" y="916"/>
                    </a:lnTo>
                    <a:lnTo>
                      <a:pt x="1009" y="900"/>
                    </a:lnTo>
                    <a:lnTo>
                      <a:pt x="1003" y="884"/>
                    </a:lnTo>
                    <a:lnTo>
                      <a:pt x="997" y="867"/>
                    </a:lnTo>
                    <a:lnTo>
                      <a:pt x="986" y="875"/>
                    </a:lnTo>
                    <a:lnTo>
                      <a:pt x="975" y="882"/>
                    </a:lnTo>
                    <a:lnTo>
                      <a:pt x="963" y="888"/>
                    </a:lnTo>
                    <a:lnTo>
                      <a:pt x="952" y="894"/>
                    </a:lnTo>
                    <a:lnTo>
                      <a:pt x="940" y="898"/>
                    </a:lnTo>
                    <a:lnTo>
                      <a:pt x="928" y="901"/>
                    </a:lnTo>
                    <a:lnTo>
                      <a:pt x="916" y="904"/>
                    </a:lnTo>
                    <a:lnTo>
                      <a:pt x="903" y="905"/>
                    </a:lnTo>
                    <a:lnTo>
                      <a:pt x="890" y="907"/>
                    </a:lnTo>
                    <a:lnTo>
                      <a:pt x="876" y="907"/>
                    </a:lnTo>
                    <a:lnTo>
                      <a:pt x="863" y="905"/>
                    </a:lnTo>
                    <a:lnTo>
                      <a:pt x="849" y="903"/>
                    </a:lnTo>
                    <a:lnTo>
                      <a:pt x="834" y="900"/>
                    </a:lnTo>
                    <a:lnTo>
                      <a:pt x="820" y="897"/>
                    </a:lnTo>
                    <a:lnTo>
                      <a:pt x="804" y="891"/>
                    </a:lnTo>
                    <a:lnTo>
                      <a:pt x="789" y="886"/>
                    </a:lnTo>
                    <a:lnTo>
                      <a:pt x="774" y="880"/>
                    </a:lnTo>
                    <a:lnTo>
                      <a:pt x="758" y="872"/>
                    </a:lnTo>
                    <a:lnTo>
                      <a:pt x="742" y="863"/>
                    </a:lnTo>
                    <a:lnTo>
                      <a:pt x="726" y="854"/>
                    </a:lnTo>
                    <a:lnTo>
                      <a:pt x="708" y="844"/>
                    </a:lnTo>
                    <a:lnTo>
                      <a:pt x="692" y="833"/>
                    </a:lnTo>
                    <a:lnTo>
                      <a:pt x="675" y="820"/>
                    </a:lnTo>
                    <a:lnTo>
                      <a:pt x="656" y="807"/>
                    </a:lnTo>
                    <a:lnTo>
                      <a:pt x="621" y="779"/>
                    </a:lnTo>
                    <a:lnTo>
                      <a:pt x="584" y="747"/>
                    </a:lnTo>
                    <a:lnTo>
                      <a:pt x="545" y="710"/>
                    </a:lnTo>
                    <a:lnTo>
                      <a:pt x="505" y="670"/>
                    </a:lnTo>
                    <a:lnTo>
                      <a:pt x="476" y="659"/>
                    </a:lnTo>
                    <a:lnTo>
                      <a:pt x="447" y="647"/>
                    </a:lnTo>
                    <a:lnTo>
                      <a:pt x="419" y="634"/>
                    </a:lnTo>
                    <a:lnTo>
                      <a:pt x="391" y="621"/>
                    </a:lnTo>
                    <a:lnTo>
                      <a:pt x="365" y="607"/>
                    </a:lnTo>
                    <a:lnTo>
                      <a:pt x="339" y="593"/>
                    </a:lnTo>
                    <a:lnTo>
                      <a:pt x="315" y="578"/>
                    </a:lnTo>
                    <a:lnTo>
                      <a:pt x="291" y="562"/>
                    </a:lnTo>
                    <a:lnTo>
                      <a:pt x="269" y="546"/>
                    </a:lnTo>
                    <a:lnTo>
                      <a:pt x="247" y="530"/>
                    </a:lnTo>
                    <a:lnTo>
                      <a:pt x="227" y="512"/>
                    </a:lnTo>
                    <a:lnTo>
                      <a:pt x="206" y="494"/>
                    </a:lnTo>
                    <a:lnTo>
                      <a:pt x="188" y="475"/>
                    </a:lnTo>
                    <a:lnTo>
                      <a:pt x="169" y="456"/>
                    </a:lnTo>
                    <a:lnTo>
                      <a:pt x="153" y="436"/>
                    </a:lnTo>
                    <a:lnTo>
                      <a:pt x="137" y="415"/>
                    </a:lnTo>
                    <a:lnTo>
                      <a:pt x="122" y="394"/>
                    </a:lnTo>
                    <a:lnTo>
                      <a:pt x="107" y="372"/>
                    </a:lnTo>
                    <a:lnTo>
                      <a:pt x="94" y="349"/>
                    </a:lnTo>
                    <a:lnTo>
                      <a:pt x="82" y="327"/>
                    </a:lnTo>
                    <a:lnTo>
                      <a:pt x="70" y="303"/>
                    </a:lnTo>
                    <a:lnTo>
                      <a:pt x="59" y="279"/>
                    </a:lnTo>
                    <a:lnTo>
                      <a:pt x="49" y="253"/>
                    </a:lnTo>
                    <a:lnTo>
                      <a:pt x="41" y="228"/>
                    </a:lnTo>
                    <a:lnTo>
                      <a:pt x="33" y="202"/>
                    </a:lnTo>
                    <a:lnTo>
                      <a:pt x="27" y="175"/>
                    </a:lnTo>
                    <a:lnTo>
                      <a:pt x="20" y="147"/>
                    </a:lnTo>
                    <a:lnTo>
                      <a:pt x="16" y="119"/>
                    </a:lnTo>
                    <a:lnTo>
                      <a:pt x="12" y="91"/>
                    </a:lnTo>
                    <a:lnTo>
                      <a:pt x="8" y="61"/>
                    </a:lnTo>
                    <a:lnTo>
                      <a:pt x="6" y="32"/>
                    </a:lnTo>
                    <a:lnTo>
                      <a:pt x="5" y="0"/>
                    </a:lnTo>
                    <a:lnTo>
                      <a:pt x="0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1" name="Freeform 892"/>
              <p:cNvSpPr>
                <a:spLocks noEditPoints="1"/>
              </p:cNvSpPr>
              <p:nvPr/>
            </p:nvSpPr>
            <p:spPr bwMode="auto">
              <a:xfrm>
                <a:off x="2925" y="2149"/>
                <a:ext cx="210" cy="354"/>
              </a:xfrm>
              <a:custGeom>
                <a:avLst/>
                <a:gdLst>
                  <a:gd name="T0" fmla="*/ 0 w 1052"/>
                  <a:gd name="T1" fmla="*/ 24 h 1773"/>
                  <a:gd name="T2" fmla="*/ 6 w 1052"/>
                  <a:gd name="T3" fmla="*/ 27 h 1773"/>
                  <a:gd name="T4" fmla="*/ 7 w 1052"/>
                  <a:gd name="T5" fmla="*/ 28 h 1773"/>
                  <a:gd name="T6" fmla="*/ 8 w 1052"/>
                  <a:gd name="T7" fmla="*/ 30 h 1773"/>
                  <a:gd name="T8" fmla="*/ 15 w 1052"/>
                  <a:gd name="T9" fmla="*/ 38 h 1773"/>
                  <a:gd name="T10" fmla="*/ 19 w 1052"/>
                  <a:gd name="T11" fmla="*/ 47 h 1773"/>
                  <a:gd name="T12" fmla="*/ 21 w 1052"/>
                  <a:gd name="T13" fmla="*/ 56 h 1773"/>
                  <a:gd name="T14" fmla="*/ 21 w 1052"/>
                  <a:gd name="T15" fmla="*/ 66 h 1773"/>
                  <a:gd name="T16" fmla="*/ 20 w 1052"/>
                  <a:gd name="T17" fmla="*/ 65 h 1773"/>
                  <a:gd name="T18" fmla="*/ 20 w 1052"/>
                  <a:gd name="T19" fmla="*/ 55 h 1773"/>
                  <a:gd name="T20" fmla="*/ 18 w 1052"/>
                  <a:gd name="T21" fmla="*/ 46 h 1773"/>
                  <a:gd name="T22" fmla="*/ 14 w 1052"/>
                  <a:gd name="T23" fmla="*/ 38 h 1773"/>
                  <a:gd name="T24" fmla="*/ 19 w 1052"/>
                  <a:gd name="T25" fmla="*/ 71 h 1773"/>
                  <a:gd name="T26" fmla="*/ 19 w 1052"/>
                  <a:gd name="T27" fmla="*/ 71 h 1773"/>
                  <a:gd name="T28" fmla="*/ 21 w 1052"/>
                  <a:gd name="T29" fmla="*/ 71 h 1773"/>
                  <a:gd name="T30" fmla="*/ 25 w 1052"/>
                  <a:gd name="T31" fmla="*/ 69 h 1773"/>
                  <a:gd name="T32" fmla="*/ 29 w 1052"/>
                  <a:gd name="T33" fmla="*/ 67 h 1773"/>
                  <a:gd name="T34" fmla="*/ 30 w 1052"/>
                  <a:gd name="T35" fmla="*/ 67 h 1773"/>
                  <a:gd name="T36" fmla="*/ 26 w 1052"/>
                  <a:gd name="T37" fmla="*/ 70 h 1773"/>
                  <a:gd name="T38" fmla="*/ 31 w 1052"/>
                  <a:gd name="T39" fmla="*/ 64 h 1773"/>
                  <a:gd name="T40" fmla="*/ 33 w 1052"/>
                  <a:gd name="T41" fmla="*/ 60 h 1773"/>
                  <a:gd name="T42" fmla="*/ 34 w 1052"/>
                  <a:gd name="T43" fmla="*/ 54 h 1773"/>
                  <a:gd name="T44" fmla="*/ 34 w 1052"/>
                  <a:gd name="T45" fmla="*/ 61 h 1773"/>
                  <a:gd name="T46" fmla="*/ 31 w 1052"/>
                  <a:gd name="T47" fmla="*/ 66 h 1773"/>
                  <a:gd name="T48" fmla="*/ 34 w 1052"/>
                  <a:gd name="T49" fmla="*/ 52 h 1773"/>
                  <a:gd name="T50" fmla="*/ 33 w 1052"/>
                  <a:gd name="T51" fmla="*/ 50 h 1773"/>
                  <a:gd name="T52" fmla="*/ 34 w 1052"/>
                  <a:gd name="T53" fmla="*/ 51 h 1773"/>
                  <a:gd name="T54" fmla="*/ 33 w 1052"/>
                  <a:gd name="T55" fmla="*/ 50 h 1773"/>
                  <a:gd name="T56" fmla="*/ 35 w 1052"/>
                  <a:gd name="T57" fmla="*/ 51 h 1773"/>
                  <a:gd name="T58" fmla="*/ 39 w 1052"/>
                  <a:gd name="T59" fmla="*/ 48 h 1773"/>
                  <a:gd name="T60" fmla="*/ 39 w 1052"/>
                  <a:gd name="T61" fmla="*/ 46 h 1773"/>
                  <a:gd name="T62" fmla="*/ 41 w 1052"/>
                  <a:gd name="T63" fmla="*/ 40 h 1773"/>
                  <a:gd name="T64" fmla="*/ 41 w 1052"/>
                  <a:gd name="T65" fmla="*/ 36 h 1773"/>
                  <a:gd name="T66" fmla="*/ 42 w 1052"/>
                  <a:gd name="T67" fmla="*/ 43 h 1773"/>
                  <a:gd name="T68" fmla="*/ 38 w 1052"/>
                  <a:gd name="T69" fmla="*/ 47 h 1773"/>
                  <a:gd name="T70" fmla="*/ 41 w 1052"/>
                  <a:gd name="T71" fmla="*/ 35 h 1773"/>
                  <a:gd name="T72" fmla="*/ 40 w 1052"/>
                  <a:gd name="T73" fmla="*/ 35 h 1773"/>
                  <a:gd name="T74" fmla="*/ 41 w 1052"/>
                  <a:gd name="T75" fmla="*/ 35 h 1773"/>
                  <a:gd name="T76" fmla="*/ 39 w 1052"/>
                  <a:gd name="T77" fmla="*/ 35 h 1773"/>
                  <a:gd name="T78" fmla="*/ 36 w 1052"/>
                  <a:gd name="T79" fmla="*/ 36 h 1773"/>
                  <a:gd name="T80" fmla="*/ 34 w 1052"/>
                  <a:gd name="T81" fmla="*/ 37 h 1773"/>
                  <a:gd name="T82" fmla="*/ 27 w 1052"/>
                  <a:gd name="T83" fmla="*/ 33 h 1773"/>
                  <a:gd name="T84" fmla="*/ 22 w 1052"/>
                  <a:gd name="T85" fmla="*/ 28 h 1773"/>
                  <a:gd name="T86" fmla="*/ 30 w 1052"/>
                  <a:gd name="T87" fmla="*/ 34 h 1773"/>
                  <a:gd name="T88" fmla="*/ 36 w 1052"/>
                  <a:gd name="T89" fmla="*/ 37 h 1773"/>
                  <a:gd name="T90" fmla="*/ 18 w 1052"/>
                  <a:gd name="T91" fmla="*/ 27 h 1773"/>
                  <a:gd name="T92" fmla="*/ 10 w 1052"/>
                  <a:gd name="T93" fmla="*/ 22 h 1773"/>
                  <a:gd name="T94" fmla="*/ 7 w 1052"/>
                  <a:gd name="T95" fmla="*/ 17 h 1773"/>
                  <a:gd name="T96" fmla="*/ 13 w 1052"/>
                  <a:gd name="T97" fmla="*/ 23 h 1773"/>
                  <a:gd name="T98" fmla="*/ 20 w 1052"/>
                  <a:gd name="T99" fmla="*/ 28 h 1773"/>
                  <a:gd name="T100" fmla="*/ 2 w 1052"/>
                  <a:gd name="T101" fmla="*/ 11 h 1773"/>
                  <a:gd name="T102" fmla="*/ 0 w 1052"/>
                  <a:gd name="T103" fmla="*/ 2 h 1773"/>
                  <a:gd name="T104" fmla="*/ 2 w 1052"/>
                  <a:gd name="T105" fmla="*/ 7 h 1773"/>
                  <a:gd name="T106" fmla="*/ 5 w 1052"/>
                  <a:gd name="T107" fmla="*/ 15 h 1773"/>
                  <a:gd name="T108" fmla="*/ 1 w 1052"/>
                  <a:gd name="T109" fmla="*/ 0 h 1773"/>
                  <a:gd name="T110" fmla="*/ 1 w 1052"/>
                  <a:gd name="T111" fmla="*/ 23 h 1773"/>
                  <a:gd name="T112" fmla="*/ 0 w 1052"/>
                  <a:gd name="T113" fmla="*/ 24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9" y="574"/>
                    </a:moveTo>
                    <a:lnTo>
                      <a:pt x="19" y="574"/>
                    </a:lnTo>
                    <a:lnTo>
                      <a:pt x="19" y="575"/>
                    </a:lnTo>
                    <a:lnTo>
                      <a:pt x="5" y="595"/>
                    </a:lnTo>
                    <a:lnTo>
                      <a:pt x="4" y="595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5" y="595"/>
                    </a:moveTo>
                    <a:lnTo>
                      <a:pt x="5" y="595"/>
                    </a:lnTo>
                    <a:lnTo>
                      <a:pt x="13" y="585"/>
                    </a:lnTo>
                    <a:lnTo>
                      <a:pt x="5" y="595"/>
                    </a:lnTo>
                    <a:close/>
                    <a:moveTo>
                      <a:pt x="19" y="574"/>
                    </a:moveTo>
                    <a:lnTo>
                      <a:pt x="60" y="604"/>
                    </a:lnTo>
                    <a:lnTo>
                      <a:pt x="101" y="634"/>
                    </a:lnTo>
                    <a:lnTo>
                      <a:pt x="139" y="665"/>
                    </a:lnTo>
                    <a:lnTo>
                      <a:pt x="176" y="696"/>
                    </a:lnTo>
                    <a:lnTo>
                      <a:pt x="159" y="715"/>
                    </a:lnTo>
                    <a:lnTo>
                      <a:pt x="123" y="683"/>
                    </a:lnTo>
                    <a:lnTo>
                      <a:pt x="86" y="653"/>
                    </a:lnTo>
                    <a:lnTo>
                      <a:pt x="46" y="624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176" y="696"/>
                    </a:moveTo>
                    <a:lnTo>
                      <a:pt x="210" y="730"/>
                    </a:lnTo>
                    <a:lnTo>
                      <a:pt x="243" y="763"/>
                    </a:lnTo>
                    <a:lnTo>
                      <a:pt x="274" y="798"/>
                    </a:lnTo>
                    <a:lnTo>
                      <a:pt x="303" y="834"/>
                    </a:lnTo>
                    <a:lnTo>
                      <a:pt x="284" y="849"/>
                    </a:lnTo>
                    <a:lnTo>
                      <a:pt x="256" y="814"/>
                    </a:lnTo>
                    <a:lnTo>
                      <a:pt x="225" y="780"/>
                    </a:lnTo>
                    <a:lnTo>
                      <a:pt x="193" y="747"/>
                    </a:lnTo>
                    <a:lnTo>
                      <a:pt x="159" y="715"/>
                    </a:lnTo>
                    <a:lnTo>
                      <a:pt x="176" y="696"/>
                    </a:lnTo>
                    <a:close/>
                    <a:moveTo>
                      <a:pt x="303" y="834"/>
                    </a:moveTo>
                    <a:lnTo>
                      <a:pt x="321" y="857"/>
                    </a:lnTo>
                    <a:lnTo>
                      <a:pt x="338" y="881"/>
                    </a:lnTo>
                    <a:lnTo>
                      <a:pt x="354" y="905"/>
                    </a:lnTo>
                    <a:lnTo>
                      <a:pt x="370" y="930"/>
                    </a:lnTo>
                    <a:lnTo>
                      <a:pt x="384" y="955"/>
                    </a:lnTo>
                    <a:lnTo>
                      <a:pt x="398" y="979"/>
                    </a:lnTo>
                    <a:lnTo>
                      <a:pt x="412" y="1005"/>
                    </a:lnTo>
                    <a:lnTo>
                      <a:pt x="424" y="1031"/>
                    </a:lnTo>
                    <a:lnTo>
                      <a:pt x="436" y="1058"/>
                    </a:lnTo>
                    <a:lnTo>
                      <a:pt x="448" y="1085"/>
                    </a:lnTo>
                    <a:lnTo>
                      <a:pt x="458" y="1112"/>
                    </a:lnTo>
                    <a:lnTo>
                      <a:pt x="468" y="1139"/>
                    </a:lnTo>
                    <a:lnTo>
                      <a:pt x="476" y="1167"/>
                    </a:lnTo>
                    <a:lnTo>
                      <a:pt x="485" y="1195"/>
                    </a:lnTo>
                    <a:lnTo>
                      <a:pt x="491" y="1225"/>
                    </a:lnTo>
                    <a:lnTo>
                      <a:pt x="498" y="1253"/>
                    </a:lnTo>
                    <a:lnTo>
                      <a:pt x="504" y="1282"/>
                    </a:lnTo>
                    <a:lnTo>
                      <a:pt x="509" y="1312"/>
                    </a:lnTo>
                    <a:lnTo>
                      <a:pt x="513" y="1342"/>
                    </a:lnTo>
                    <a:lnTo>
                      <a:pt x="517" y="1372"/>
                    </a:lnTo>
                    <a:lnTo>
                      <a:pt x="519" y="1403"/>
                    </a:lnTo>
                    <a:lnTo>
                      <a:pt x="522" y="1434"/>
                    </a:lnTo>
                    <a:lnTo>
                      <a:pt x="523" y="1465"/>
                    </a:lnTo>
                    <a:lnTo>
                      <a:pt x="524" y="1497"/>
                    </a:lnTo>
                    <a:lnTo>
                      <a:pt x="524" y="1529"/>
                    </a:lnTo>
                    <a:lnTo>
                      <a:pt x="523" y="1561"/>
                    </a:lnTo>
                    <a:lnTo>
                      <a:pt x="520" y="1594"/>
                    </a:lnTo>
                    <a:lnTo>
                      <a:pt x="518" y="1627"/>
                    </a:lnTo>
                    <a:lnTo>
                      <a:pt x="515" y="1661"/>
                    </a:lnTo>
                    <a:lnTo>
                      <a:pt x="511" y="1694"/>
                    </a:lnTo>
                    <a:lnTo>
                      <a:pt x="506" y="1729"/>
                    </a:lnTo>
                    <a:lnTo>
                      <a:pt x="501" y="1763"/>
                    </a:lnTo>
                    <a:lnTo>
                      <a:pt x="476" y="1759"/>
                    </a:lnTo>
                    <a:lnTo>
                      <a:pt x="482" y="1726"/>
                    </a:lnTo>
                    <a:lnTo>
                      <a:pt x="486" y="1692"/>
                    </a:lnTo>
                    <a:lnTo>
                      <a:pt x="490" y="1659"/>
                    </a:lnTo>
                    <a:lnTo>
                      <a:pt x="493" y="1626"/>
                    </a:lnTo>
                    <a:lnTo>
                      <a:pt x="496" y="1594"/>
                    </a:lnTo>
                    <a:lnTo>
                      <a:pt x="498" y="1561"/>
                    </a:lnTo>
                    <a:lnTo>
                      <a:pt x="499" y="1530"/>
                    </a:lnTo>
                    <a:lnTo>
                      <a:pt x="499" y="1498"/>
                    </a:lnTo>
                    <a:lnTo>
                      <a:pt x="499" y="1468"/>
                    </a:lnTo>
                    <a:lnTo>
                      <a:pt x="497" y="1436"/>
                    </a:lnTo>
                    <a:lnTo>
                      <a:pt x="496" y="1406"/>
                    </a:lnTo>
                    <a:lnTo>
                      <a:pt x="492" y="1376"/>
                    </a:lnTo>
                    <a:lnTo>
                      <a:pt x="489" y="1347"/>
                    </a:lnTo>
                    <a:lnTo>
                      <a:pt x="485" y="1316"/>
                    </a:lnTo>
                    <a:lnTo>
                      <a:pt x="479" y="1287"/>
                    </a:lnTo>
                    <a:lnTo>
                      <a:pt x="474" y="1259"/>
                    </a:lnTo>
                    <a:lnTo>
                      <a:pt x="468" y="1231"/>
                    </a:lnTo>
                    <a:lnTo>
                      <a:pt x="461" y="1203"/>
                    </a:lnTo>
                    <a:lnTo>
                      <a:pt x="452" y="1175"/>
                    </a:lnTo>
                    <a:lnTo>
                      <a:pt x="444" y="1148"/>
                    </a:lnTo>
                    <a:lnTo>
                      <a:pt x="435" y="1121"/>
                    </a:lnTo>
                    <a:lnTo>
                      <a:pt x="425" y="1094"/>
                    </a:lnTo>
                    <a:lnTo>
                      <a:pt x="415" y="1068"/>
                    </a:lnTo>
                    <a:lnTo>
                      <a:pt x="403" y="1042"/>
                    </a:lnTo>
                    <a:lnTo>
                      <a:pt x="390" y="1017"/>
                    </a:lnTo>
                    <a:lnTo>
                      <a:pt x="377" y="991"/>
                    </a:lnTo>
                    <a:lnTo>
                      <a:pt x="364" y="966"/>
                    </a:lnTo>
                    <a:lnTo>
                      <a:pt x="349" y="943"/>
                    </a:lnTo>
                    <a:lnTo>
                      <a:pt x="334" y="919"/>
                    </a:lnTo>
                    <a:lnTo>
                      <a:pt x="318" y="895"/>
                    </a:lnTo>
                    <a:lnTo>
                      <a:pt x="301" y="871"/>
                    </a:lnTo>
                    <a:lnTo>
                      <a:pt x="284" y="849"/>
                    </a:lnTo>
                    <a:lnTo>
                      <a:pt x="303" y="834"/>
                    </a:lnTo>
                    <a:close/>
                    <a:moveTo>
                      <a:pt x="488" y="1773"/>
                    </a:moveTo>
                    <a:lnTo>
                      <a:pt x="486" y="1773"/>
                    </a:lnTo>
                    <a:lnTo>
                      <a:pt x="484" y="1772"/>
                    </a:lnTo>
                    <a:lnTo>
                      <a:pt x="482" y="1771"/>
                    </a:lnTo>
                    <a:lnTo>
                      <a:pt x="479" y="1769"/>
                    </a:lnTo>
                    <a:lnTo>
                      <a:pt x="477" y="1767"/>
                    </a:lnTo>
                    <a:lnTo>
                      <a:pt x="476" y="1765"/>
                    </a:lnTo>
                    <a:lnTo>
                      <a:pt x="476" y="1762"/>
                    </a:lnTo>
                    <a:lnTo>
                      <a:pt x="476" y="1759"/>
                    </a:lnTo>
                    <a:lnTo>
                      <a:pt x="488" y="1761"/>
                    </a:lnTo>
                    <a:lnTo>
                      <a:pt x="488" y="1773"/>
                    </a:lnTo>
                    <a:close/>
                    <a:moveTo>
                      <a:pt x="488" y="1749"/>
                    </a:moveTo>
                    <a:lnTo>
                      <a:pt x="502" y="1748"/>
                    </a:lnTo>
                    <a:lnTo>
                      <a:pt x="516" y="1747"/>
                    </a:lnTo>
                    <a:lnTo>
                      <a:pt x="529" y="1746"/>
                    </a:lnTo>
                    <a:lnTo>
                      <a:pt x="543" y="1745"/>
                    </a:lnTo>
                    <a:lnTo>
                      <a:pt x="545" y="1769"/>
                    </a:lnTo>
                    <a:lnTo>
                      <a:pt x="532" y="1771"/>
                    </a:lnTo>
                    <a:lnTo>
                      <a:pt x="518" y="1772"/>
                    </a:lnTo>
                    <a:lnTo>
                      <a:pt x="503" y="1773"/>
                    </a:lnTo>
                    <a:lnTo>
                      <a:pt x="488" y="1773"/>
                    </a:lnTo>
                    <a:lnTo>
                      <a:pt x="488" y="1749"/>
                    </a:lnTo>
                    <a:close/>
                    <a:moveTo>
                      <a:pt x="543" y="1745"/>
                    </a:moveTo>
                    <a:lnTo>
                      <a:pt x="561" y="1743"/>
                    </a:lnTo>
                    <a:lnTo>
                      <a:pt x="580" y="1740"/>
                    </a:lnTo>
                    <a:lnTo>
                      <a:pt x="597" y="1735"/>
                    </a:lnTo>
                    <a:lnTo>
                      <a:pt x="614" y="1731"/>
                    </a:lnTo>
                    <a:lnTo>
                      <a:pt x="631" y="1727"/>
                    </a:lnTo>
                    <a:lnTo>
                      <a:pt x="646" y="1720"/>
                    </a:lnTo>
                    <a:lnTo>
                      <a:pt x="661" y="1715"/>
                    </a:lnTo>
                    <a:lnTo>
                      <a:pt x="675" y="1707"/>
                    </a:lnTo>
                    <a:lnTo>
                      <a:pt x="689" y="1700"/>
                    </a:lnTo>
                    <a:lnTo>
                      <a:pt x="702" y="1692"/>
                    </a:lnTo>
                    <a:lnTo>
                      <a:pt x="714" y="1684"/>
                    </a:lnTo>
                    <a:lnTo>
                      <a:pt x="726" y="1674"/>
                    </a:lnTo>
                    <a:lnTo>
                      <a:pt x="738" y="1664"/>
                    </a:lnTo>
                    <a:lnTo>
                      <a:pt x="748" y="1653"/>
                    </a:lnTo>
                    <a:lnTo>
                      <a:pt x="758" y="1642"/>
                    </a:lnTo>
                    <a:lnTo>
                      <a:pt x="768" y="1631"/>
                    </a:lnTo>
                    <a:lnTo>
                      <a:pt x="787" y="1646"/>
                    </a:lnTo>
                    <a:lnTo>
                      <a:pt x="776" y="1659"/>
                    </a:lnTo>
                    <a:lnTo>
                      <a:pt x="766" y="1671"/>
                    </a:lnTo>
                    <a:lnTo>
                      <a:pt x="755" y="1682"/>
                    </a:lnTo>
                    <a:lnTo>
                      <a:pt x="742" y="1692"/>
                    </a:lnTo>
                    <a:lnTo>
                      <a:pt x="730" y="1703"/>
                    </a:lnTo>
                    <a:lnTo>
                      <a:pt x="716" y="1712"/>
                    </a:lnTo>
                    <a:lnTo>
                      <a:pt x="702" y="1720"/>
                    </a:lnTo>
                    <a:lnTo>
                      <a:pt x="687" y="1729"/>
                    </a:lnTo>
                    <a:lnTo>
                      <a:pt x="672" y="1736"/>
                    </a:lnTo>
                    <a:lnTo>
                      <a:pt x="655" y="1743"/>
                    </a:lnTo>
                    <a:lnTo>
                      <a:pt x="639" y="1749"/>
                    </a:lnTo>
                    <a:lnTo>
                      <a:pt x="622" y="1755"/>
                    </a:lnTo>
                    <a:lnTo>
                      <a:pt x="604" y="1759"/>
                    </a:lnTo>
                    <a:lnTo>
                      <a:pt x="585" y="1763"/>
                    </a:lnTo>
                    <a:lnTo>
                      <a:pt x="566" y="1767"/>
                    </a:lnTo>
                    <a:lnTo>
                      <a:pt x="545" y="1769"/>
                    </a:lnTo>
                    <a:lnTo>
                      <a:pt x="543" y="1745"/>
                    </a:lnTo>
                    <a:close/>
                    <a:moveTo>
                      <a:pt x="768" y="1631"/>
                    </a:moveTo>
                    <a:lnTo>
                      <a:pt x="776" y="1619"/>
                    </a:lnTo>
                    <a:lnTo>
                      <a:pt x="784" y="1606"/>
                    </a:lnTo>
                    <a:lnTo>
                      <a:pt x="793" y="1592"/>
                    </a:lnTo>
                    <a:lnTo>
                      <a:pt x="799" y="1578"/>
                    </a:lnTo>
                    <a:lnTo>
                      <a:pt x="806" y="1563"/>
                    </a:lnTo>
                    <a:lnTo>
                      <a:pt x="811" y="1547"/>
                    </a:lnTo>
                    <a:lnTo>
                      <a:pt x="816" y="1531"/>
                    </a:lnTo>
                    <a:lnTo>
                      <a:pt x="821" y="1514"/>
                    </a:lnTo>
                    <a:lnTo>
                      <a:pt x="825" y="1497"/>
                    </a:lnTo>
                    <a:lnTo>
                      <a:pt x="828" y="1479"/>
                    </a:lnTo>
                    <a:lnTo>
                      <a:pt x="832" y="1460"/>
                    </a:lnTo>
                    <a:lnTo>
                      <a:pt x="834" y="1441"/>
                    </a:lnTo>
                    <a:lnTo>
                      <a:pt x="835" y="1421"/>
                    </a:lnTo>
                    <a:lnTo>
                      <a:pt x="836" y="1401"/>
                    </a:lnTo>
                    <a:lnTo>
                      <a:pt x="836" y="1380"/>
                    </a:lnTo>
                    <a:lnTo>
                      <a:pt x="836" y="1357"/>
                    </a:lnTo>
                    <a:lnTo>
                      <a:pt x="861" y="1357"/>
                    </a:lnTo>
                    <a:lnTo>
                      <a:pt x="861" y="1380"/>
                    </a:lnTo>
                    <a:lnTo>
                      <a:pt x="861" y="1403"/>
                    </a:lnTo>
                    <a:lnTo>
                      <a:pt x="860" y="1424"/>
                    </a:lnTo>
                    <a:lnTo>
                      <a:pt x="857" y="1445"/>
                    </a:lnTo>
                    <a:lnTo>
                      <a:pt x="855" y="1465"/>
                    </a:lnTo>
                    <a:lnTo>
                      <a:pt x="852" y="1485"/>
                    </a:lnTo>
                    <a:lnTo>
                      <a:pt x="849" y="1503"/>
                    </a:lnTo>
                    <a:lnTo>
                      <a:pt x="844" y="1522"/>
                    </a:lnTo>
                    <a:lnTo>
                      <a:pt x="839" y="1540"/>
                    </a:lnTo>
                    <a:lnTo>
                      <a:pt x="834" y="1557"/>
                    </a:lnTo>
                    <a:lnTo>
                      <a:pt x="828" y="1573"/>
                    </a:lnTo>
                    <a:lnTo>
                      <a:pt x="821" y="1590"/>
                    </a:lnTo>
                    <a:lnTo>
                      <a:pt x="813" y="1605"/>
                    </a:lnTo>
                    <a:lnTo>
                      <a:pt x="806" y="1619"/>
                    </a:lnTo>
                    <a:lnTo>
                      <a:pt x="796" y="1633"/>
                    </a:lnTo>
                    <a:lnTo>
                      <a:pt x="787" y="1646"/>
                    </a:lnTo>
                    <a:lnTo>
                      <a:pt x="768" y="1631"/>
                    </a:lnTo>
                    <a:close/>
                    <a:moveTo>
                      <a:pt x="836" y="1357"/>
                    </a:moveTo>
                    <a:lnTo>
                      <a:pt x="835" y="1337"/>
                    </a:lnTo>
                    <a:lnTo>
                      <a:pt x="834" y="1315"/>
                    </a:lnTo>
                    <a:lnTo>
                      <a:pt x="832" y="1294"/>
                    </a:lnTo>
                    <a:lnTo>
                      <a:pt x="829" y="1271"/>
                    </a:lnTo>
                    <a:lnTo>
                      <a:pt x="853" y="1268"/>
                    </a:lnTo>
                    <a:lnTo>
                      <a:pt x="856" y="1290"/>
                    </a:lnTo>
                    <a:lnTo>
                      <a:pt x="859" y="1313"/>
                    </a:lnTo>
                    <a:lnTo>
                      <a:pt x="860" y="1336"/>
                    </a:lnTo>
                    <a:lnTo>
                      <a:pt x="861" y="1357"/>
                    </a:lnTo>
                    <a:lnTo>
                      <a:pt x="836" y="1357"/>
                    </a:lnTo>
                    <a:close/>
                    <a:moveTo>
                      <a:pt x="829" y="1271"/>
                    </a:moveTo>
                    <a:lnTo>
                      <a:pt x="829" y="1267"/>
                    </a:lnTo>
                    <a:lnTo>
                      <a:pt x="832" y="1263"/>
                    </a:lnTo>
                    <a:lnTo>
                      <a:pt x="834" y="1260"/>
                    </a:lnTo>
                    <a:lnTo>
                      <a:pt x="837" y="1258"/>
                    </a:lnTo>
                    <a:lnTo>
                      <a:pt x="841" y="1269"/>
                    </a:lnTo>
                    <a:lnTo>
                      <a:pt x="829" y="1271"/>
                    </a:lnTo>
                    <a:close/>
                    <a:moveTo>
                      <a:pt x="837" y="1258"/>
                    </a:moveTo>
                    <a:lnTo>
                      <a:pt x="836" y="1258"/>
                    </a:lnTo>
                    <a:lnTo>
                      <a:pt x="847" y="1280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836" y="1258"/>
                    </a:moveTo>
                    <a:lnTo>
                      <a:pt x="837" y="1258"/>
                    </a:lnTo>
                    <a:lnTo>
                      <a:pt x="841" y="1269"/>
                    </a:lnTo>
                    <a:lnTo>
                      <a:pt x="836" y="1258"/>
                    </a:lnTo>
                    <a:close/>
                    <a:moveTo>
                      <a:pt x="837" y="1258"/>
                    </a:moveTo>
                    <a:lnTo>
                      <a:pt x="855" y="1249"/>
                    </a:lnTo>
                    <a:lnTo>
                      <a:pt x="873" y="1241"/>
                    </a:lnTo>
                    <a:lnTo>
                      <a:pt x="889" y="1232"/>
                    </a:lnTo>
                    <a:lnTo>
                      <a:pt x="905" y="1222"/>
                    </a:lnTo>
                    <a:lnTo>
                      <a:pt x="918" y="1243"/>
                    </a:lnTo>
                    <a:lnTo>
                      <a:pt x="902" y="1253"/>
                    </a:lnTo>
                    <a:lnTo>
                      <a:pt x="884" y="1262"/>
                    </a:lnTo>
                    <a:lnTo>
                      <a:pt x="866" y="1271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905" y="1222"/>
                    </a:moveTo>
                    <a:lnTo>
                      <a:pt x="920" y="1213"/>
                    </a:lnTo>
                    <a:lnTo>
                      <a:pt x="933" y="1203"/>
                    </a:lnTo>
                    <a:lnTo>
                      <a:pt x="946" y="1192"/>
                    </a:lnTo>
                    <a:lnTo>
                      <a:pt x="958" y="1181"/>
                    </a:lnTo>
                    <a:lnTo>
                      <a:pt x="975" y="1199"/>
                    </a:lnTo>
                    <a:lnTo>
                      <a:pt x="962" y="1210"/>
                    </a:lnTo>
                    <a:lnTo>
                      <a:pt x="948" y="1222"/>
                    </a:lnTo>
                    <a:lnTo>
                      <a:pt x="934" y="1233"/>
                    </a:lnTo>
                    <a:lnTo>
                      <a:pt x="918" y="1243"/>
                    </a:lnTo>
                    <a:lnTo>
                      <a:pt x="905" y="1222"/>
                    </a:lnTo>
                    <a:close/>
                    <a:moveTo>
                      <a:pt x="958" y="1181"/>
                    </a:moveTo>
                    <a:lnTo>
                      <a:pt x="972" y="1167"/>
                    </a:lnTo>
                    <a:lnTo>
                      <a:pt x="984" y="1152"/>
                    </a:lnTo>
                    <a:lnTo>
                      <a:pt x="995" y="1137"/>
                    </a:lnTo>
                    <a:lnTo>
                      <a:pt x="1003" y="1121"/>
                    </a:lnTo>
                    <a:lnTo>
                      <a:pt x="1011" y="1104"/>
                    </a:lnTo>
                    <a:lnTo>
                      <a:pt x="1017" y="1086"/>
                    </a:lnTo>
                    <a:lnTo>
                      <a:pt x="1022" y="1068"/>
                    </a:lnTo>
                    <a:lnTo>
                      <a:pt x="1025" y="1050"/>
                    </a:lnTo>
                    <a:lnTo>
                      <a:pt x="1027" y="1030"/>
                    </a:lnTo>
                    <a:lnTo>
                      <a:pt x="1027" y="1011"/>
                    </a:lnTo>
                    <a:lnTo>
                      <a:pt x="1026" y="990"/>
                    </a:lnTo>
                    <a:lnTo>
                      <a:pt x="1023" y="970"/>
                    </a:lnTo>
                    <a:lnTo>
                      <a:pt x="1018" y="947"/>
                    </a:lnTo>
                    <a:lnTo>
                      <a:pt x="1013" y="925"/>
                    </a:lnTo>
                    <a:lnTo>
                      <a:pt x="1005" y="903"/>
                    </a:lnTo>
                    <a:lnTo>
                      <a:pt x="997" y="879"/>
                    </a:lnTo>
                    <a:lnTo>
                      <a:pt x="1019" y="870"/>
                    </a:lnTo>
                    <a:lnTo>
                      <a:pt x="1029" y="895"/>
                    </a:lnTo>
                    <a:lnTo>
                      <a:pt x="1037" y="920"/>
                    </a:lnTo>
                    <a:lnTo>
                      <a:pt x="1043" y="944"/>
                    </a:lnTo>
                    <a:lnTo>
                      <a:pt x="1048" y="967"/>
                    </a:lnTo>
                    <a:lnTo>
                      <a:pt x="1051" y="990"/>
                    </a:lnTo>
                    <a:lnTo>
                      <a:pt x="1052" y="1013"/>
                    </a:lnTo>
                    <a:lnTo>
                      <a:pt x="1052" y="1034"/>
                    </a:lnTo>
                    <a:lnTo>
                      <a:pt x="1050" y="1055"/>
                    </a:lnTo>
                    <a:lnTo>
                      <a:pt x="1046" y="1075"/>
                    </a:lnTo>
                    <a:lnTo>
                      <a:pt x="1041" y="1095"/>
                    </a:lnTo>
                    <a:lnTo>
                      <a:pt x="1033" y="1113"/>
                    </a:lnTo>
                    <a:lnTo>
                      <a:pt x="1026" y="1132"/>
                    </a:lnTo>
                    <a:lnTo>
                      <a:pt x="1015" y="1150"/>
                    </a:lnTo>
                    <a:lnTo>
                      <a:pt x="1003" y="1167"/>
                    </a:lnTo>
                    <a:lnTo>
                      <a:pt x="990" y="1183"/>
                    </a:lnTo>
                    <a:lnTo>
                      <a:pt x="975" y="1199"/>
                    </a:lnTo>
                    <a:lnTo>
                      <a:pt x="958" y="1181"/>
                    </a:lnTo>
                    <a:close/>
                    <a:moveTo>
                      <a:pt x="1000" y="866"/>
                    </a:moveTo>
                    <a:lnTo>
                      <a:pt x="1002" y="864"/>
                    </a:lnTo>
                    <a:lnTo>
                      <a:pt x="1005" y="863"/>
                    </a:lnTo>
                    <a:lnTo>
                      <a:pt x="1008" y="863"/>
                    </a:lnTo>
                    <a:lnTo>
                      <a:pt x="1011" y="863"/>
                    </a:lnTo>
                    <a:lnTo>
                      <a:pt x="1014" y="864"/>
                    </a:lnTo>
                    <a:lnTo>
                      <a:pt x="1016" y="865"/>
                    </a:lnTo>
                    <a:lnTo>
                      <a:pt x="1018" y="867"/>
                    </a:lnTo>
                    <a:lnTo>
                      <a:pt x="1019" y="870"/>
                    </a:lnTo>
                    <a:lnTo>
                      <a:pt x="1009" y="875"/>
                    </a:lnTo>
                    <a:lnTo>
                      <a:pt x="1000" y="866"/>
                    </a:lnTo>
                    <a:close/>
                    <a:moveTo>
                      <a:pt x="1017" y="883"/>
                    </a:moveTo>
                    <a:lnTo>
                      <a:pt x="1016" y="884"/>
                    </a:lnTo>
                    <a:lnTo>
                      <a:pt x="1015" y="884"/>
                    </a:lnTo>
                    <a:lnTo>
                      <a:pt x="1001" y="865"/>
                    </a:lnTo>
                    <a:lnTo>
                      <a:pt x="1000" y="866"/>
                    </a:lnTo>
                    <a:lnTo>
                      <a:pt x="1017" y="883"/>
                    </a:lnTo>
                    <a:close/>
                    <a:moveTo>
                      <a:pt x="1001" y="865"/>
                    </a:moveTo>
                    <a:lnTo>
                      <a:pt x="1001" y="865"/>
                    </a:lnTo>
                    <a:lnTo>
                      <a:pt x="1009" y="875"/>
                    </a:lnTo>
                    <a:lnTo>
                      <a:pt x="1001" y="865"/>
                    </a:lnTo>
                    <a:close/>
                    <a:moveTo>
                      <a:pt x="1016" y="884"/>
                    </a:moveTo>
                    <a:lnTo>
                      <a:pt x="1003" y="894"/>
                    </a:lnTo>
                    <a:lnTo>
                      <a:pt x="990" y="903"/>
                    </a:lnTo>
                    <a:lnTo>
                      <a:pt x="976" y="909"/>
                    </a:lnTo>
                    <a:lnTo>
                      <a:pt x="962" y="916"/>
                    </a:lnTo>
                    <a:lnTo>
                      <a:pt x="954" y="892"/>
                    </a:lnTo>
                    <a:lnTo>
                      <a:pt x="967" y="888"/>
                    </a:lnTo>
                    <a:lnTo>
                      <a:pt x="978" y="881"/>
                    </a:lnTo>
                    <a:lnTo>
                      <a:pt x="989" y="874"/>
                    </a:lnTo>
                    <a:lnTo>
                      <a:pt x="1001" y="865"/>
                    </a:lnTo>
                    <a:lnTo>
                      <a:pt x="1016" y="884"/>
                    </a:lnTo>
                    <a:close/>
                    <a:moveTo>
                      <a:pt x="962" y="916"/>
                    </a:moveTo>
                    <a:lnTo>
                      <a:pt x="948" y="920"/>
                    </a:lnTo>
                    <a:lnTo>
                      <a:pt x="933" y="923"/>
                    </a:lnTo>
                    <a:lnTo>
                      <a:pt x="918" y="925"/>
                    </a:lnTo>
                    <a:lnTo>
                      <a:pt x="902" y="926"/>
                    </a:lnTo>
                    <a:lnTo>
                      <a:pt x="902" y="903"/>
                    </a:lnTo>
                    <a:lnTo>
                      <a:pt x="915" y="902"/>
                    </a:lnTo>
                    <a:lnTo>
                      <a:pt x="929" y="899"/>
                    </a:lnTo>
                    <a:lnTo>
                      <a:pt x="942" y="896"/>
                    </a:lnTo>
                    <a:lnTo>
                      <a:pt x="954" y="892"/>
                    </a:lnTo>
                    <a:lnTo>
                      <a:pt x="962" y="916"/>
                    </a:lnTo>
                    <a:close/>
                    <a:moveTo>
                      <a:pt x="902" y="926"/>
                    </a:moveTo>
                    <a:lnTo>
                      <a:pt x="882" y="926"/>
                    </a:lnTo>
                    <a:lnTo>
                      <a:pt x="862" y="923"/>
                    </a:lnTo>
                    <a:lnTo>
                      <a:pt x="840" y="919"/>
                    </a:lnTo>
                    <a:lnTo>
                      <a:pt x="819" y="913"/>
                    </a:lnTo>
                    <a:lnTo>
                      <a:pt x="796" y="905"/>
                    </a:lnTo>
                    <a:lnTo>
                      <a:pt x="773" y="895"/>
                    </a:lnTo>
                    <a:lnTo>
                      <a:pt x="749" y="882"/>
                    </a:lnTo>
                    <a:lnTo>
                      <a:pt x="725" y="868"/>
                    </a:lnTo>
                    <a:lnTo>
                      <a:pt x="700" y="853"/>
                    </a:lnTo>
                    <a:lnTo>
                      <a:pt x="674" y="835"/>
                    </a:lnTo>
                    <a:lnTo>
                      <a:pt x="648" y="815"/>
                    </a:lnTo>
                    <a:lnTo>
                      <a:pt x="622" y="794"/>
                    </a:lnTo>
                    <a:lnTo>
                      <a:pt x="594" y="770"/>
                    </a:lnTo>
                    <a:lnTo>
                      <a:pt x="566" y="744"/>
                    </a:lnTo>
                    <a:lnTo>
                      <a:pt x="538" y="717"/>
                    </a:lnTo>
                    <a:lnTo>
                      <a:pt x="509" y="687"/>
                    </a:lnTo>
                    <a:lnTo>
                      <a:pt x="526" y="670"/>
                    </a:lnTo>
                    <a:lnTo>
                      <a:pt x="555" y="699"/>
                    </a:lnTo>
                    <a:lnTo>
                      <a:pt x="582" y="726"/>
                    </a:lnTo>
                    <a:lnTo>
                      <a:pt x="609" y="750"/>
                    </a:lnTo>
                    <a:lnTo>
                      <a:pt x="635" y="773"/>
                    </a:lnTo>
                    <a:lnTo>
                      <a:pt x="661" y="794"/>
                    </a:lnTo>
                    <a:lnTo>
                      <a:pt x="686" y="813"/>
                    </a:lnTo>
                    <a:lnTo>
                      <a:pt x="711" y="830"/>
                    </a:lnTo>
                    <a:lnTo>
                      <a:pt x="734" y="845"/>
                    </a:lnTo>
                    <a:lnTo>
                      <a:pt x="757" y="859"/>
                    </a:lnTo>
                    <a:lnTo>
                      <a:pt x="780" y="871"/>
                    </a:lnTo>
                    <a:lnTo>
                      <a:pt x="801" y="881"/>
                    </a:lnTo>
                    <a:lnTo>
                      <a:pt x="823" y="889"/>
                    </a:lnTo>
                    <a:lnTo>
                      <a:pt x="843" y="895"/>
                    </a:lnTo>
                    <a:lnTo>
                      <a:pt x="864" y="899"/>
                    </a:lnTo>
                    <a:lnTo>
                      <a:pt x="883" y="902"/>
                    </a:lnTo>
                    <a:lnTo>
                      <a:pt x="902" y="903"/>
                    </a:lnTo>
                    <a:lnTo>
                      <a:pt x="902" y="926"/>
                    </a:lnTo>
                    <a:close/>
                    <a:moveTo>
                      <a:pt x="522" y="667"/>
                    </a:moveTo>
                    <a:lnTo>
                      <a:pt x="524" y="668"/>
                    </a:lnTo>
                    <a:lnTo>
                      <a:pt x="526" y="670"/>
                    </a:lnTo>
                    <a:lnTo>
                      <a:pt x="517" y="678"/>
                    </a:lnTo>
                    <a:lnTo>
                      <a:pt x="522" y="667"/>
                    </a:lnTo>
                    <a:close/>
                    <a:moveTo>
                      <a:pt x="513" y="690"/>
                    </a:moveTo>
                    <a:lnTo>
                      <a:pt x="483" y="678"/>
                    </a:lnTo>
                    <a:lnTo>
                      <a:pt x="453" y="666"/>
                    </a:lnTo>
                    <a:lnTo>
                      <a:pt x="424" y="653"/>
                    </a:lnTo>
                    <a:lnTo>
                      <a:pt x="397" y="640"/>
                    </a:lnTo>
                    <a:lnTo>
                      <a:pt x="370" y="626"/>
                    </a:lnTo>
                    <a:lnTo>
                      <a:pt x="344" y="611"/>
                    </a:lnTo>
                    <a:lnTo>
                      <a:pt x="320" y="596"/>
                    </a:lnTo>
                    <a:lnTo>
                      <a:pt x="296" y="581"/>
                    </a:lnTo>
                    <a:lnTo>
                      <a:pt x="273" y="564"/>
                    </a:lnTo>
                    <a:lnTo>
                      <a:pt x="252" y="546"/>
                    </a:lnTo>
                    <a:lnTo>
                      <a:pt x="230" y="529"/>
                    </a:lnTo>
                    <a:lnTo>
                      <a:pt x="210" y="511"/>
                    </a:lnTo>
                    <a:lnTo>
                      <a:pt x="191" y="491"/>
                    </a:lnTo>
                    <a:lnTo>
                      <a:pt x="173" y="472"/>
                    </a:lnTo>
                    <a:lnTo>
                      <a:pt x="155" y="451"/>
                    </a:lnTo>
                    <a:lnTo>
                      <a:pt x="139" y="431"/>
                    </a:lnTo>
                    <a:lnTo>
                      <a:pt x="159" y="416"/>
                    </a:lnTo>
                    <a:lnTo>
                      <a:pt x="174" y="436"/>
                    </a:lnTo>
                    <a:lnTo>
                      <a:pt x="191" y="456"/>
                    </a:lnTo>
                    <a:lnTo>
                      <a:pt x="208" y="475"/>
                    </a:lnTo>
                    <a:lnTo>
                      <a:pt x="227" y="493"/>
                    </a:lnTo>
                    <a:lnTo>
                      <a:pt x="247" y="511"/>
                    </a:lnTo>
                    <a:lnTo>
                      <a:pt x="267" y="528"/>
                    </a:lnTo>
                    <a:lnTo>
                      <a:pt x="288" y="544"/>
                    </a:lnTo>
                    <a:lnTo>
                      <a:pt x="311" y="560"/>
                    </a:lnTo>
                    <a:lnTo>
                      <a:pt x="334" y="577"/>
                    </a:lnTo>
                    <a:lnTo>
                      <a:pt x="358" y="591"/>
                    </a:lnTo>
                    <a:lnTo>
                      <a:pt x="383" y="605"/>
                    </a:lnTo>
                    <a:lnTo>
                      <a:pt x="409" y="619"/>
                    </a:lnTo>
                    <a:lnTo>
                      <a:pt x="436" y="632"/>
                    </a:lnTo>
                    <a:lnTo>
                      <a:pt x="463" y="643"/>
                    </a:lnTo>
                    <a:lnTo>
                      <a:pt x="492" y="655"/>
                    </a:lnTo>
                    <a:lnTo>
                      <a:pt x="522" y="667"/>
                    </a:lnTo>
                    <a:lnTo>
                      <a:pt x="513" y="690"/>
                    </a:lnTo>
                    <a:close/>
                    <a:moveTo>
                      <a:pt x="139" y="431"/>
                    </a:moveTo>
                    <a:lnTo>
                      <a:pt x="123" y="409"/>
                    </a:lnTo>
                    <a:lnTo>
                      <a:pt x="109" y="386"/>
                    </a:lnTo>
                    <a:lnTo>
                      <a:pt x="95" y="364"/>
                    </a:lnTo>
                    <a:lnTo>
                      <a:pt x="83" y="340"/>
                    </a:lnTo>
                    <a:lnTo>
                      <a:pt x="71" y="316"/>
                    </a:lnTo>
                    <a:lnTo>
                      <a:pt x="60" y="291"/>
                    </a:lnTo>
                    <a:lnTo>
                      <a:pt x="51" y="267"/>
                    </a:lnTo>
                    <a:lnTo>
                      <a:pt x="42" y="241"/>
                    </a:lnTo>
                    <a:lnTo>
                      <a:pt x="33" y="214"/>
                    </a:lnTo>
                    <a:lnTo>
                      <a:pt x="27" y="187"/>
                    </a:lnTo>
                    <a:lnTo>
                      <a:pt x="20" y="159"/>
                    </a:lnTo>
                    <a:lnTo>
                      <a:pt x="16" y="129"/>
                    </a:lnTo>
                    <a:lnTo>
                      <a:pt x="12" y="100"/>
                    </a:lnTo>
                    <a:lnTo>
                      <a:pt x="8" y="71"/>
                    </a:lnTo>
                    <a:lnTo>
                      <a:pt x="6" y="40"/>
                    </a:lnTo>
                    <a:lnTo>
                      <a:pt x="5" y="10"/>
                    </a:lnTo>
                    <a:lnTo>
                      <a:pt x="29" y="8"/>
                    </a:lnTo>
                    <a:lnTo>
                      <a:pt x="30" y="39"/>
                    </a:lnTo>
                    <a:lnTo>
                      <a:pt x="32" y="68"/>
                    </a:lnTo>
                    <a:lnTo>
                      <a:pt x="35" y="97"/>
                    </a:lnTo>
                    <a:lnTo>
                      <a:pt x="40" y="125"/>
                    </a:lnTo>
                    <a:lnTo>
                      <a:pt x="44" y="153"/>
                    </a:lnTo>
                    <a:lnTo>
                      <a:pt x="51" y="180"/>
                    </a:lnTo>
                    <a:lnTo>
                      <a:pt x="57" y="206"/>
                    </a:lnTo>
                    <a:lnTo>
                      <a:pt x="65" y="232"/>
                    </a:lnTo>
                    <a:lnTo>
                      <a:pt x="73" y="257"/>
                    </a:lnTo>
                    <a:lnTo>
                      <a:pt x="83" y="282"/>
                    </a:lnTo>
                    <a:lnTo>
                      <a:pt x="93" y="305"/>
                    </a:lnTo>
                    <a:lnTo>
                      <a:pt x="105" y="329"/>
                    </a:lnTo>
                    <a:lnTo>
                      <a:pt x="116" y="352"/>
                    </a:lnTo>
                    <a:lnTo>
                      <a:pt x="129" y="373"/>
                    </a:lnTo>
                    <a:lnTo>
                      <a:pt x="144" y="395"/>
                    </a:lnTo>
                    <a:lnTo>
                      <a:pt x="159" y="416"/>
                    </a:lnTo>
                    <a:lnTo>
                      <a:pt x="139" y="431"/>
                    </a:lnTo>
                    <a:close/>
                    <a:moveTo>
                      <a:pt x="5" y="8"/>
                    </a:moveTo>
                    <a:lnTo>
                      <a:pt x="6" y="5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9" y="8"/>
                    </a:lnTo>
                    <a:lnTo>
                      <a:pt x="17" y="8"/>
                    </a:lnTo>
                    <a:lnTo>
                      <a:pt x="5" y="8"/>
                    </a:lnTo>
                    <a:close/>
                    <a:moveTo>
                      <a:pt x="29" y="8"/>
                    </a:moveTo>
                    <a:lnTo>
                      <a:pt x="25" y="585"/>
                    </a:lnTo>
                    <a:lnTo>
                      <a:pt x="0" y="585"/>
                    </a:lnTo>
                    <a:lnTo>
                      <a:pt x="5" y="8"/>
                    </a:lnTo>
                    <a:lnTo>
                      <a:pt x="29" y="8"/>
                    </a:lnTo>
                    <a:close/>
                    <a:moveTo>
                      <a:pt x="5" y="595"/>
                    </a:moveTo>
                    <a:lnTo>
                      <a:pt x="2" y="591"/>
                    </a:lnTo>
                    <a:lnTo>
                      <a:pt x="0" y="585"/>
                    </a:lnTo>
                    <a:lnTo>
                      <a:pt x="12" y="585"/>
                    </a:lnTo>
                    <a:lnTo>
                      <a:pt x="5" y="5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2" name="Freeform 893"/>
              <p:cNvSpPr>
                <a:spLocks/>
              </p:cNvSpPr>
              <p:nvPr/>
            </p:nvSpPr>
            <p:spPr bwMode="auto">
              <a:xfrm>
                <a:off x="2925" y="2257"/>
                <a:ext cx="101" cy="335"/>
              </a:xfrm>
              <a:custGeom>
                <a:avLst/>
                <a:gdLst>
                  <a:gd name="T0" fmla="*/ 1 w 512"/>
                  <a:gd name="T1" fmla="*/ 65 h 1658"/>
                  <a:gd name="T2" fmla="*/ 2 w 512"/>
                  <a:gd name="T3" fmla="*/ 62 h 1658"/>
                  <a:gd name="T4" fmla="*/ 3 w 512"/>
                  <a:gd name="T5" fmla="*/ 59 h 1658"/>
                  <a:gd name="T6" fmla="*/ 3 w 512"/>
                  <a:gd name="T7" fmla="*/ 56 h 1658"/>
                  <a:gd name="T8" fmla="*/ 4 w 512"/>
                  <a:gd name="T9" fmla="*/ 53 h 1658"/>
                  <a:gd name="T10" fmla="*/ 4 w 512"/>
                  <a:gd name="T11" fmla="*/ 50 h 1658"/>
                  <a:gd name="T12" fmla="*/ 5 w 512"/>
                  <a:gd name="T13" fmla="*/ 47 h 1658"/>
                  <a:gd name="T14" fmla="*/ 5 w 512"/>
                  <a:gd name="T15" fmla="*/ 44 h 1658"/>
                  <a:gd name="T16" fmla="*/ 5 w 512"/>
                  <a:gd name="T17" fmla="*/ 40 h 1658"/>
                  <a:gd name="T18" fmla="*/ 5 w 512"/>
                  <a:gd name="T19" fmla="*/ 37 h 1658"/>
                  <a:gd name="T20" fmla="*/ 4 w 512"/>
                  <a:gd name="T21" fmla="*/ 33 h 1658"/>
                  <a:gd name="T22" fmla="*/ 4 w 512"/>
                  <a:gd name="T23" fmla="*/ 30 h 1658"/>
                  <a:gd name="T24" fmla="*/ 3 w 512"/>
                  <a:gd name="T25" fmla="*/ 26 h 1658"/>
                  <a:gd name="T26" fmla="*/ 2 w 512"/>
                  <a:gd name="T27" fmla="*/ 23 h 1658"/>
                  <a:gd name="T28" fmla="*/ 2 w 512"/>
                  <a:gd name="T29" fmla="*/ 19 h 1658"/>
                  <a:gd name="T30" fmla="*/ 1 w 512"/>
                  <a:gd name="T31" fmla="*/ 15 h 1658"/>
                  <a:gd name="T32" fmla="*/ 0 w 512"/>
                  <a:gd name="T33" fmla="*/ 0 h 1658"/>
                  <a:gd name="T34" fmla="*/ 3 w 512"/>
                  <a:gd name="T35" fmla="*/ 2 h 1658"/>
                  <a:gd name="T36" fmla="*/ 5 w 512"/>
                  <a:gd name="T37" fmla="*/ 4 h 1658"/>
                  <a:gd name="T38" fmla="*/ 8 w 512"/>
                  <a:gd name="T39" fmla="*/ 6 h 1658"/>
                  <a:gd name="T40" fmla="*/ 10 w 512"/>
                  <a:gd name="T41" fmla="*/ 8 h 1658"/>
                  <a:gd name="T42" fmla="*/ 12 w 512"/>
                  <a:gd name="T43" fmla="*/ 11 h 1658"/>
                  <a:gd name="T44" fmla="*/ 14 w 512"/>
                  <a:gd name="T45" fmla="*/ 13 h 1658"/>
                  <a:gd name="T46" fmla="*/ 15 w 512"/>
                  <a:gd name="T47" fmla="*/ 16 h 1658"/>
                  <a:gd name="T48" fmla="*/ 17 w 512"/>
                  <a:gd name="T49" fmla="*/ 19 h 1658"/>
                  <a:gd name="T50" fmla="*/ 18 w 512"/>
                  <a:gd name="T51" fmla="*/ 22 h 1658"/>
                  <a:gd name="T52" fmla="*/ 19 w 512"/>
                  <a:gd name="T53" fmla="*/ 25 h 1658"/>
                  <a:gd name="T54" fmla="*/ 20 w 512"/>
                  <a:gd name="T55" fmla="*/ 29 h 1658"/>
                  <a:gd name="T56" fmla="*/ 20 w 512"/>
                  <a:gd name="T57" fmla="*/ 32 h 1658"/>
                  <a:gd name="T58" fmla="*/ 21 w 512"/>
                  <a:gd name="T59" fmla="*/ 36 h 1658"/>
                  <a:gd name="T60" fmla="*/ 21 w 512"/>
                  <a:gd name="T61" fmla="*/ 40 h 1658"/>
                  <a:gd name="T62" fmla="*/ 21 w 512"/>
                  <a:gd name="T63" fmla="*/ 44 h 1658"/>
                  <a:gd name="T64" fmla="*/ 20 w 512"/>
                  <a:gd name="T65" fmla="*/ 48 h 1658"/>
                  <a:gd name="T66" fmla="*/ 19 w 512"/>
                  <a:gd name="T67" fmla="*/ 50 h 1658"/>
                  <a:gd name="T68" fmla="*/ 19 w 512"/>
                  <a:gd name="T69" fmla="*/ 52 h 1658"/>
                  <a:gd name="T70" fmla="*/ 18 w 512"/>
                  <a:gd name="T71" fmla="*/ 55 h 1658"/>
                  <a:gd name="T72" fmla="*/ 16 w 512"/>
                  <a:gd name="T73" fmla="*/ 57 h 1658"/>
                  <a:gd name="T74" fmla="*/ 15 w 512"/>
                  <a:gd name="T75" fmla="*/ 58 h 1658"/>
                  <a:gd name="T76" fmla="*/ 14 w 512"/>
                  <a:gd name="T77" fmla="*/ 60 h 1658"/>
                  <a:gd name="T78" fmla="*/ 13 w 512"/>
                  <a:gd name="T79" fmla="*/ 61 h 1658"/>
                  <a:gd name="T80" fmla="*/ 12 w 512"/>
                  <a:gd name="T81" fmla="*/ 63 h 1658"/>
                  <a:gd name="T82" fmla="*/ 10 w 512"/>
                  <a:gd name="T83" fmla="*/ 64 h 1658"/>
                  <a:gd name="T84" fmla="*/ 9 w 512"/>
                  <a:gd name="T85" fmla="*/ 65 h 1658"/>
                  <a:gd name="T86" fmla="*/ 8 w 512"/>
                  <a:gd name="T87" fmla="*/ 65 h 1658"/>
                  <a:gd name="T88" fmla="*/ 6 w 512"/>
                  <a:gd name="T89" fmla="*/ 66 h 1658"/>
                  <a:gd name="T90" fmla="*/ 5 w 512"/>
                  <a:gd name="T91" fmla="*/ 66 h 1658"/>
                  <a:gd name="T92" fmla="*/ 3 w 512"/>
                  <a:gd name="T93" fmla="*/ 66 h 1658"/>
                  <a:gd name="T94" fmla="*/ 2 w 512"/>
                  <a:gd name="T95" fmla="*/ 66 h 1658"/>
                  <a:gd name="T96" fmla="*/ 0 w 512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2"/>
                  <a:gd name="T148" fmla="*/ 0 h 1658"/>
                  <a:gd name="T149" fmla="*/ 512 w 512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2" h="1658">
                    <a:moveTo>
                      <a:pt x="0" y="1654"/>
                    </a:moveTo>
                    <a:lnTo>
                      <a:pt x="15" y="1620"/>
                    </a:lnTo>
                    <a:lnTo>
                      <a:pt x="29" y="1584"/>
                    </a:lnTo>
                    <a:lnTo>
                      <a:pt x="42" y="1549"/>
                    </a:lnTo>
                    <a:lnTo>
                      <a:pt x="54" y="1513"/>
                    </a:lnTo>
                    <a:lnTo>
                      <a:pt x="64" y="1476"/>
                    </a:lnTo>
                    <a:lnTo>
                      <a:pt x="74" y="1440"/>
                    </a:lnTo>
                    <a:lnTo>
                      <a:pt x="84" y="1402"/>
                    </a:lnTo>
                    <a:lnTo>
                      <a:pt x="91" y="1364"/>
                    </a:lnTo>
                    <a:lnTo>
                      <a:pt x="98" y="1326"/>
                    </a:lnTo>
                    <a:lnTo>
                      <a:pt x="103" y="1287"/>
                    </a:lnTo>
                    <a:lnTo>
                      <a:pt x="109" y="1248"/>
                    </a:lnTo>
                    <a:lnTo>
                      <a:pt x="112" y="1208"/>
                    </a:lnTo>
                    <a:lnTo>
                      <a:pt x="115" y="1168"/>
                    </a:lnTo>
                    <a:lnTo>
                      <a:pt x="117" y="1128"/>
                    </a:lnTo>
                    <a:lnTo>
                      <a:pt x="117" y="1087"/>
                    </a:lnTo>
                    <a:lnTo>
                      <a:pt x="117" y="1046"/>
                    </a:lnTo>
                    <a:lnTo>
                      <a:pt x="117" y="1004"/>
                    </a:lnTo>
                    <a:lnTo>
                      <a:pt x="115" y="962"/>
                    </a:lnTo>
                    <a:lnTo>
                      <a:pt x="112" y="920"/>
                    </a:lnTo>
                    <a:lnTo>
                      <a:pt x="109" y="877"/>
                    </a:lnTo>
                    <a:lnTo>
                      <a:pt x="104" y="834"/>
                    </a:lnTo>
                    <a:lnTo>
                      <a:pt x="99" y="790"/>
                    </a:lnTo>
                    <a:lnTo>
                      <a:pt x="93" y="746"/>
                    </a:lnTo>
                    <a:lnTo>
                      <a:pt x="86" y="702"/>
                    </a:lnTo>
                    <a:lnTo>
                      <a:pt x="77" y="658"/>
                    </a:lnTo>
                    <a:lnTo>
                      <a:pt x="69" y="612"/>
                    </a:lnTo>
                    <a:lnTo>
                      <a:pt x="59" y="567"/>
                    </a:lnTo>
                    <a:lnTo>
                      <a:pt x="49" y="522"/>
                    </a:lnTo>
                    <a:lnTo>
                      <a:pt x="39" y="475"/>
                    </a:lnTo>
                    <a:lnTo>
                      <a:pt x="27" y="429"/>
                    </a:lnTo>
                    <a:lnTo>
                      <a:pt x="14" y="381"/>
                    </a:lnTo>
                    <a:lnTo>
                      <a:pt x="0" y="335"/>
                    </a:lnTo>
                    <a:lnTo>
                      <a:pt x="0" y="0"/>
                    </a:lnTo>
                    <a:lnTo>
                      <a:pt x="35" y="23"/>
                    </a:lnTo>
                    <a:lnTo>
                      <a:pt x="70" y="46"/>
                    </a:lnTo>
                    <a:lnTo>
                      <a:pt x="103" y="71"/>
                    </a:lnTo>
                    <a:lnTo>
                      <a:pt x="136" y="97"/>
                    </a:lnTo>
                    <a:lnTo>
                      <a:pt x="166" y="123"/>
                    </a:lnTo>
                    <a:lnTo>
                      <a:pt x="195" y="151"/>
                    </a:lnTo>
                    <a:lnTo>
                      <a:pt x="223" y="179"/>
                    </a:lnTo>
                    <a:lnTo>
                      <a:pt x="249" y="209"/>
                    </a:lnTo>
                    <a:lnTo>
                      <a:pt x="275" y="240"/>
                    </a:lnTo>
                    <a:lnTo>
                      <a:pt x="299" y="271"/>
                    </a:lnTo>
                    <a:lnTo>
                      <a:pt x="322" y="302"/>
                    </a:lnTo>
                    <a:lnTo>
                      <a:pt x="343" y="336"/>
                    </a:lnTo>
                    <a:lnTo>
                      <a:pt x="364" y="369"/>
                    </a:lnTo>
                    <a:lnTo>
                      <a:pt x="382" y="405"/>
                    </a:lnTo>
                    <a:lnTo>
                      <a:pt x="400" y="441"/>
                    </a:lnTo>
                    <a:lnTo>
                      <a:pt x="417" y="477"/>
                    </a:lnTo>
                    <a:lnTo>
                      <a:pt x="432" y="515"/>
                    </a:lnTo>
                    <a:lnTo>
                      <a:pt x="445" y="554"/>
                    </a:lnTo>
                    <a:lnTo>
                      <a:pt x="458" y="593"/>
                    </a:lnTo>
                    <a:lnTo>
                      <a:pt x="468" y="634"/>
                    </a:lnTo>
                    <a:lnTo>
                      <a:pt x="478" y="675"/>
                    </a:lnTo>
                    <a:lnTo>
                      <a:pt x="487" y="717"/>
                    </a:lnTo>
                    <a:lnTo>
                      <a:pt x="494" y="760"/>
                    </a:lnTo>
                    <a:lnTo>
                      <a:pt x="500" y="804"/>
                    </a:lnTo>
                    <a:lnTo>
                      <a:pt x="505" y="850"/>
                    </a:lnTo>
                    <a:lnTo>
                      <a:pt x="508" y="895"/>
                    </a:lnTo>
                    <a:lnTo>
                      <a:pt x="511" y="943"/>
                    </a:lnTo>
                    <a:lnTo>
                      <a:pt x="512" y="990"/>
                    </a:lnTo>
                    <a:lnTo>
                      <a:pt x="511" y="1039"/>
                    </a:lnTo>
                    <a:lnTo>
                      <a:pt x="509" y="1089"/>
                    </a:lnTo>
                    <a:lnTo>
                      <a:pt x="506" y="1139"/>
                    </a:lnTo>
                    <a:lnTo>
                      <a:pt x="502" y="1190"/>
                    </a:lnTo>
                    <a:lnTo>
                      <a:pt x="491" y="1222"/>
                    </a:lnTo>
                    <a:lnTo>
                      <a:pt x="479" y="1253"/>
                    </a:lnTo>
                    <a:lnTo>
                      <a:pt x="467" y="1282"/>
                    </a:lnTo>
                    <a:lnTo>
                      <a:pt x="455" y="1310"/>
                    </a:lnTo>
                    <a:lnTo>
                      <a:pt x="444" y="1337"/>
                    </a:lnTo>
                    <a:lnTo>
                      <a:pt x="431" y="1363"/>
                    </a:lnTo>
                    <a:lnTo>
                      <a:pt x="418" y="1388"/>
                    </a:lnTo>
                    <a:lnTo>
                      <a:pt x="405" y="1411"/>
                    </a:lnTo>
                    <a:lnTo>
                      <a:pt x="391" y="1434"/>
                    </a:lnTo>
                    <a:lnTo>
                      <a:pt x="378" y="1456"/>
                    </a:lnTo>
                    <a:lnTo>
                      <a:pt x="364" y="1476"/>
                    </a:lnTo>
                    <a:lnTo>
                      <a:pt x="349" y="1496"/>
                    </a:lnTo>
                    <a:lnTo>
                      <a:pt x="335" y="1514"/>
                    </a:lnTo>
                    <a:lnTo>
                      <a:pt x="319" y="1531"/>
                    </a:lnTo>
                    <a:lnTo>
                      <a:pt x="304" y="1548"/>
                    </a:lnTo>
                    <a:lnTo>
                      <a:pt x="288" y="1563"/>
                    </a:lnTo>
                    <a:lnTo>
                      <a:pt x="273" y="1576"/>
                    </a:lnTo>
                    <a:lnTo>
                      <a:pt x="257" y="1589"/>
                    </a:lnTo>
                    <a:lnTo>
                      <a:pt x="239" y="1600"/>
                    </a:lnTo>
                    <a:lnTo>
                      <a:pt x="223" y="1611"/>
                    </a:lnTo>
                    <a:lnTo>
                      <a:pt x="206" y="1621"/>
                    </a:lnTo>
                    <a:lnTo>
                      <a:pt x="189" y="1630"/>
                    </a:lnTo>
                    <a:lnTo>
                      <a:pt x="171" y="1637"/>
                    </a:lnTo>
                    <a:lnTo>
                      <a:pt x="153" y="1643"/>
                    </a:lnTo>
                    <a:lnTo>
                      <a:pt x="136" y="1648"/>
                    </a:lnTo>
                    <a:lnTo>
                      <a:pt x="116" y="1652"/>
                    </a:lnTo>
                    <a:lnTo>
                      <a:pt x="98" y="1656"/>
                    </a:lnTo>
                    <a:lnTo>
                      <a:pt x="79" y="1658"/>
                    </a:lnTo>
                    <a:lnTo>
                      <a:pt x="60" y="1658"/>
                    </a:lnTo>
                    <a:lnTo>
                      <a:pt x="40" y="1658"/>
                    </a:lnTo>
                    <a:lnTo>
                      <a:pt x="20" y="1657"/>
                    </a:lnTo>
                    <a:lnTo>
                      <a:pt x="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3" name="Freeform 894"/>
              <p:cNvSpPr>
                <a:spLocks noEditPoints="1"/>
              </p:cNvSpPr>
              <p:nvPr/>
            </p:nvSpPr>
            <p:spPr bwMode="auto">
              <a:xfrm>
                <a:off x="2921" y="2257"/>
                <a:ext cx="105" cy="335"/>
              </a:xfrm>
              <a:custGeom>
                <a:avLst/>
                <a:gdLst>
                  <a:gd name="T0" fmla="*/ 2 w 536"/>
                  <a:gd name="T1" fmla="*/ 61 h 1684"/>
                  <a:gd name="T2" fmla="*/ 4 w 536"/>
                  <a:gd name="T3" fmla="*/ 53 h 1684"/>
                  <a:gd name="T4" fmla="*/ 5 w 536"/>
                  <a:gd name="T5" fmla="*/ 45 h 1684"/>
                  <a:gd name="T6" fmla="*/ 6 w 536"/>
                  <a:gd name="T7" fmla="*/ 45 h 1684"/>
                  <a:gd name="T8" fmla="*/ 5 w 536"/>
                  <a:gd name="T9" fmla="*/ 53 h 1684"/>
                  <a:gd name="T10" fmla="*/ 3 w 536"/>
                  <a:gd name="T11" fmla="*/ 61 h 1684"/>
                  <a:gd name="T12" fmla="*/ 0 w 536"/>
                  <a:gd name="T13" fmla="*/ 66 h 1684"/>
                  <a:gd name="T14" fmla="*/ 4 w 536"/>
                  <a:gd name="T15" fmla="*/ 36 h 1684"/>
                  <a:gd name="T16" fmla="*/ 3 w 536"/>
                  <a:gd name="T17" fmla="*/ 27 h 1684"/>
                  <a:gd name="T18" fmla="*/ 1 w 536"/>
                  <a:gd name="T19" fmla="*/ 18 h 1684"/>
                  <a:gd name="T20" fmla="*/ 2 w 536"/>
                  <a:gd name="T21" fmla="*/ 17 h 1684"/>
                  <a:gd name="T22" fmla="*/ 4 w 536"/>
                  <a:gd name="T23" fmla="*/ 27 h 1684"/>
                  <a:gd name="T24" fmla="*/ 5 w 536"/>
                  <a:gd name="T25" fmla="*/ 35 h 1684"/>
                  <a:gd name="T26" fmla="*/ 5 w 536"/>
                  <a:gd name="T27" fmla="*/ 42 h 1684"/>
                  <a:gd name="T28" fmla="*/ 0 w 536"/>
                  <a:gd name="T29" fmla="*/ 14 h 1684"/>
                  <a:gd name="T30" fmla="*/ 0 w 536"/>
                  <a:gd name="T31" fmla="*/ 14 h 1684"/>
                  <a:gd name="T32" fmla="*/ 0 w 536"/>
                  <a:gd name="T33" fmla="*/ 0 h 1684"/>
                  <a:gd name="T34" fmla="*/ 0 w 536"/>
                  <a:gd name="T35" fmla="*/ 1 h 1684"/>
                  <a:gd name="T36" fmla="*/ 5 w 536"/>
                  <a:gd name="T37" fmla="*/ 3 h 1684"/>
                  <a:gd name="T38" fmla="*/ 11 w 536"/>
                  <a:gd name="T39" fmla="*/ 9 h 1684"/>
                  <a:gd name="T40" fmla="*/ 15 w 536"/>
                  <a:gd name="T41" fmla="*/ 15 h 1684"/>
                  <a:gd name="T42" fmla="*/ 16 w 536"/>
                  <a:gd name="T43" fmla="*/ 18 h 1684"/>
                  <a:gd name="T44" fmla="*/ 12 w 536"/>
                  <a:gd name="T45" fmla="*/ 12 h 1684"/>
                  <a:gd name="T46" fmla="*/ 7 w 536"/>
                  <a:gd name="T47" fmla="*/ 6 h 1684"/>
                  <a:gd name="T48" fmla="*/ 0 w 536"/>
                  <a:gd name="T49" fmla="*/ 1 h 1684"/>
                  <a:gd name="T50" fmla="*/ 19 w 536"/>
                  <a:gd name="T51" fmla="*/ 24 h 1684"/>
                  <a:gd name="T52" fmla="*/ 21 w 536"/>
                  <a:gd name="T53" fmla="*/ 33 h 1684"/>
                  <a:gd name="T54" fmla="*/ 21 w 536"/>
                  <a:gd name="T55" fmla="*/ 42 h 1684"/>
                  <a:gd name="T56" fmla="*/ 20 w 536"/>
                  <a:gd name="T57" fmla="*/ 46 h 1684"/>
                  <a:gd name="T58" fmla="*/ 20 w 536"/>
                  <a:gd name="T59" fmla="*/ 36 h 1684"/>
                  <a:gd name="T60" fmla="*/ 19 w 536"/>
                  <a:gd name="T61" fmla="*/ 28 h 1684"/>
                  <a:gd name="T62" fmla="*/ 17 w 536"/>
                  <a:gd name="T63" fmla="*/ 20 h 1684"/>
                  <a:gd name="T64" fmla="*/ 21 w 536"/>
                  <a:gd name="T65" fmla="*/ 48 h 1684"/>
                  <a:gd name="T66" fmla="*/ 20 w 536"/>
                  <a:gd name="T67" fmla="*/ 48 h 1684"/>
                  <a:gd name="T68" fmla="*/ 20 w 536"/>
                  <a:gd name="T69" fmla="*/ 48 h 1684"/>
                  <a:gd name="T70" fmla="*/ 19 w 536"/>
                  <a:gd name="T71" fmla="*/ 53 h 1684"/>
                  <a:gd name="T72" fmla="*/ 20 w 536"/>
                  <a:gd name="T73" fmla="*/ 48 h 1684"/>
                  <a:gd name="T74" fmla="*/ 17 w 536"/>
                  <a:gd name="T75" fmla="*/ 57 h 1684"/>
                  <a:gd name="T76" fmla="*/ 17 w 536"/>
                  <a:gd name="T77" fmla="*/ 54 h 1684"/>
                  <a:gd name="T78" fmla="*/ 15 w 536"/>
                  <a:gd name="T79" fmla="*/ 60 h 1684"/>
                  <a:gd name="T80" fmla="*/ 11 w 536"/>
                  <a:gd name="T81" fmla="*/ 64 h 1684"/>
                  <a:gd name="T82" fmla="*/ 8 w 536"/>
                  <a:gd name="T83" fmla="*/ 66 h 1684"/>
                  <a:gd name="T84" fmla="*/ 6 w 536"/>
                  <a:gd name="T85" fmla="*/ 67 h 1684"/>
                  <a:gd name="T86" fmla="*/ 3 w 536"/>
                  <a:gd name="T87" fmla="*/ 67 h 1684"/>
                  <a:gd name="T88" fmla="*/ 1 w 536"/>
                  <a:gd name="T89" fmla="*/ 66 h 1684"/>
                  <a:gd name="T90" fmla="*/ 4 w 536"/>
                  <a:gd name="T91" fmla="*/ 66 h 1684"/>
                  <a:gd name="T92" fmla="*/ 7 w 536"/>
                  <a:gd name="T93" fmla="*/ 65 h 1684"/>
                  <a:gd name="T94" fmla="*/ 10 w 536"/>
                  <a:gd name="T95" fmla="*/ 64 h 1684"/>
                  <a:gd name="T96" fmla="*/ 14 w 536"/>
                  <a:gd name="T97" fmla="*/ 60 h 1684"/>
                  <a:gd name="T98" fmla="*/ 0 w 536"/>
                  <a:gd name="T99" fmla="*/ 67 h 1684"/>
                  <a:gd name="T100" fmla="*/ 0 w 536"/>
                  <a:gd name="T101" fmla="*/ 66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6"/>
                  <a:gd name="T154" fmla="*/ 0 h 1684"/>
                  <a:gd name="T155" fmla="*/ 536 w 536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6" h="1684">
                    <a:moveTo>
                      <a:pt x="1" y="1662"/>
                    </a:moveTo>
                    <a:lnTo>
                      <a:pt x="16" y="1629"/>
                    </a:lnTo>
                    <a:lnTo>
                      <a:pt x="30" y="1593"/>
                    </a:lnTo>
                    <a:lnTo>
                      <a:pt x="43" y="1558"/>
                    </a:lnTo>
                    <a:lnTo>
                      <a:pt x="55" y="1522"/>
                    </a:lnTo>
                    <a:lnTo>
                      <a:pt x="65" y="1486"/>
                    </a:lnTo>
                    <a:lnTo>
                      <a:pt x="74" y="1449"/>
                    </a:lnTo>
                    <a:lnTo>
                      <a:pt x="84" y="1413"/>
                    </a:lnTo>
                    <a:lnTo>
                      <a:pt x="92" y="1375"/>
                    </a:lnTo>
                    <a:lnTo>
                      <a:pt x="98" y="1337"/>
                    </a:lnTo>
                    <a:lnTo>
                      <a:pt x="103" y="1298"/>
                    </a:lnTo>
                    <a:lnTo>
                      <a:pt x="108" y="1259"/>
                    </a:lnTo>
                    <a:lnTo>
                      <a:pt x="112" y="1220"/>
                    </a:lnTo>
                    <a:lnTo>
                      <a:pt x="115" y="1180"/>
                    </a:lnTo>
                    <a:lnTo>
                      <a:pt x="116" y="1140"/>
                    </a:lnTo>
                    <a:lnTo>
                      <a:pt x="118" y="1100"/>
                    </a:lnTo>
                    <a:lnTo>
                      <a:pt x="118" y="1059"/>
                    </a:lnTo>
                    <a:lnTo>
                      <a:pt x="142" y="1059"/>
                    </a:lnTo>
                    <a:lnTo>
                      <a:pt x="142" y="1100"/>
                    </a:lnTo>
                    <a:lnTo>
                      <a:pt x="141" y="1141"/>
                    </a:lnTo>
                    <a:lnTo>
                      <a:pt x="139" y="1183"/>
                    </a:lnTo>
                    <a:lnTo>
                      <a:pt x="136" y="1222"/>
                    </a:lnTo>
                    <a:lnTo>
                      <a:pt x="133" y="1262"/>
                    </a:lnTo>
                    <a:lnTo>
                      <a:pt x="127" y="1302"/>
                    </a:lnTo>
                    <a:lnTo>
                      <a:pt x="122" y="1341"/>
                    </a:lnTo>
                    <a:lnTo>
                      <a:pt x="115" y="1380"/>
                    </a:lnTo>
                    <a:lnTo>
                      <a:pt x="107" y="1418"/>
                    </a:lnTo>
                    <a:lnTo>
                      <a:pt x="98" y="1456"/>
                    </a:lnTo>
                    <a:lnTo>
                      <a:pt x="88" y="1492"/>
                    </a:lnTo>
                    <a:lnTo>
                      <a:pt x="78" y="1529"/>
                    </a:lnTo>
                    <a:lnTo>
                      <a:pt x="66" y="1566"/>
                    </a:lnTo>
                    <a:lnTo>
                      <a:pt x="53" y="1602"/>
                    </a:lnTo>
                    <a:lnTo>
                      <a:pt x="39" y="1637"/>
                    </a:lnTo>
                    <a:lnTo>
                      <a:pt x="24" y="1673"/>
                    </a:lnTo>
                    <a:lnTo>
                      <a:pt x="1" y="1662"/>
                    </a:lnTo>
                    <a:close/>
                    <a:moveTo>
                      <a:pt x="118" y="1059"/>
                    </a:moveTo>
                    <a:lnTo>
                      <a:pt x="116" y="1017"/>
                    </a:lnTo>
                    <a:lnTo>
                      <a:pt x="115" y="976"/>
                    </a:lnTo>
                    <a:lnTo>
                      <a:pt x="112" y="934"/>
                    </a:lnTo>
                    <a:lnTo>
                      <a:pt x="109" y="891"/>
                    </a:lnTo>
                    <a:lnTo>
                      <a:pt x="105" y="849"/>
                    </a:lnTo>
                    <a:lnTo>
                      <a:pt x="99" y="805"/>
                    </a:lnTo>
                    <a:lnTo>
                      <a:pt x="93" y="761"/>
                    </a:lnTo>
                    <a:lnTo>
                      <a:pt x="85" y="717"/>
                    </a:lnTo>
                    <a:lnTo>
                      <a:pt x="78" y="673"/>
                    </a:lnTo>
                    <a:lnTo>
                      <a:pt x="69" y="627"/>
                    </a:lnTo>
                    <a:lnTo>
                      <a:pt x="59" y="582"/>
                    </a:lnTo>
                    <a:lnTo>
                      <a:pt x="49" y="537"/>
                    </a:lnTo>
                    <a:lnTo>
                      <a:pt x="39" y="491"/>
                    </a:lnTo>
                    <a:lnTo>
                      <a:pt x="27" y="445"/>
                    </a:lnTo>
                    <a:lnTo>
                      <a:pt x="14" y="398"/>
                    </a:lnTo>
                    <a:lnTo>
                      <a:pt x="0" y="351"/>
                    </a:lnTo>
                    <a:lnTo>
                      <a:pt x="24" y="344"/>
                    </a:lnTo>
                    <a:lnTo>
                      <a:pt x="38" y="391"/>
                    </a:lnTo>
                    <a:lnTo>
                      <a:pt x="49" y="438"/>
                    </a:lnTo>
                    <a:lnTo>
                      <a:pt x="62" y="485"/>
                    </a:lnTo>
                    <a:lnTo>
                      <a:pt x="73" y="531"/>
                    </a:lnTo>
                    <a:lnTo>
                      <a:pt x="83" y="578"/>
                    </a:lnTo>
                    <a:lnTo>
                      <a:pt x="93" y="623"/>
                    </a:lnTo>
                    <a:lnTo>
                      <a:pt x="101" y="668"/>
                    </a:lnTo>
                    <a:lnTo>
                      <a:pt x="110" y="713"/>
                    </a:lnTo>
                    <a:lnTo>
                      <a:pt x="116" y="758"/>
                    </a:lnTo>
                    <a:lnTo>
                      <a:pt x="123" y="802"/>
                    </a:lnTo>
                    <a:lnTo>
                      <a:pt x="128" y="846"/>
                    </a:lnTo>
                    <a:lnTo>
                      <a:pt x="133" y="889"/>
                    </a:lnTo>
                    <a:lnTo>
                      <a:pt x="137" y="932"/>
                    </a:lnTo>
                    <a:lnTo>
                      <a:pt x="139" y="975"/>
                    </a:lnTo>
                    <a:lnTo>
                      <a:pt x="141" y="1017"/>
                    </a:lnTo>
                    <a:lnTo>
                      <a:pt x="142" y="1059"/>
                    </a:lnTo>
                    <a:lnTo>
                      <a:pt x="118" y="1059"/>
                    </a:lnTo>
                    <a:close/>
                    <a:moveTo>
                      <a:pt x="0" y="351"/>
                    </a:moveTo>
                    <a:lnTo>
                      <a:pt x="0" y="349"/>
                    </a:lnTo>
                    <a:lnTo>
                      <a:pt x="0" y="348"/>
                    </a:lnTo>
                    <a:lnTo>
                      <a:pt x="12" y="348"/>
                    </a:lnTo>
                    <a:lnTo>
                      <a:pt x="0" y="351"/>
                    </a:lnTo>
                    <a:close/>
                    <a:moveTo>
                      <a:pt x="0" y="348"/>
                    </a:moveTo>
                    <a:lnTo>
                      <a:pt x="0" y="13"/>
                    </a:lnTo>
                    <a:lnTo>
                      <a:pt x="25" y="13"/>
                    </a:lnTo>
                    <a:lnTo>
                      <a:pt x="25" y="348"/>
                    </a:lnTo>
                    <a:lnTo>
                      <a:pt x="0" y="348"/>
                    </a:lnTo>
                    <a:close/>
                    <a:moveTo>
                      <a:pt x="0" y="13"/>
                    </a:moveTo>
                    <a:lnTo>
                      <a:pt x="1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2"/>
                    </a:lnTo>
                    <a:lnTo>
                      <a:pt x="12" y="13"/>
                    </a:lnTo>
                    <a:lnTo>
                      <a:pt x="0" y="13"/>
                    </a:lnTo>
                    <a:close/>
                    <a:moveTo>
                      <a:pt x="18" y="2"/>
                    </a:moveTo>
                    <a:lnTo>
                      <a:pt x="55" y="26"/>
                    </a:lnTo>
                    <a:lnTo>
                      <a:pt x="89" y="50"/>
                    </a:lnTo>
                    <a:lnTo>
                      <a:pt x="123" y="74"/>
                    </a:lnTo>
                    <a:lnTo>
                      <a:pt x="155" y="100"/>
                    </a:lnTo>
                    <a:lnTo>
                      <a:pt x="187" y="127"/>
                    </a:lnTo>
                    <a:lnTo>
                      <a:pt x="216" y="155"/>
                    </a:lnTo>
                    <a:lnTo>
                      <a:pt x="244" y="185"/>
                    </a:lnTo>
                    <a:lnTo>
                      <a:pt x="271" y="214"/>
                    </a:lnTo>
                    <a:lnTo>
                      <a:pt x="297" y="245"/>
                    </a:lnTo>
                    <a:lnTo>
                      <a:pt x="321" y="276"/>
                    </a:lnTo>
                    <a:lnTo>
                      <a:pt x="344" y="309"/>
                    </a:lnTo>
                    <a:lnTo>
                      <a:pt x="366" y="342"/>
                    </a:lnTo>
                    <a:lnTo>
                      <a:pt x="386" y="377"/>
                    </a:lnTo>
                    <a:lnTo>
                      <a:pt x="405" y="412"/>
                    </a:lnTo>
                    <a:lnTo>
                      <a:pt x="423" y="448"/>
                    </a:lnTo>
                    <a:lnTo>
                      <a:pt x="439" y="486"/>
                    </a:lnTo>
                    <a:lnTo>
                      <a:pt x="417" y="495"/>
                    </a:lnTo>
                    <a:lnTo>
                      <a:pt x="401" y="459"/>
                    </a:lnTo>
                    <a:lnTo>
                      <a:pt x="383" y="423"/>
                    </a:lnTo>
                    <a:lnTo>
                      <a:pt x="365" y="389"/>
                    </a:lnTo>
                    <a:lnTo>
                      <a:pt x="344" y="355"/>
                    </a:lnTo>
                    <a:lnTo>
                      <a:pt x="324" y="323"/>
                    </a:lnTo>
                    <a:lnTo>
                      <a:pt x="301" y="290"/>
                    </a:lnTo>
                    <a:lnTo>
                      <a:pt x="277" y="260"/>
                    </a:lnTo>
                    <a:lnTo>
                      <a:pt x="253" y="230"/>
                    </a:lnTo>
                    <a:lnTo>
                      <a:pt x="226" y="201"/>
                    </a:lnTo>
                    <a:lnTo>
                      <a:pt x="199" y="173"/>
                    </a:lnTo>
                    <a:lnTo>
                      <a:pt x="169" y="146"/>
                    </a:lnTo>
                    <a:lnTo>
                      <a:pt x="139" y="119"/>
                    </a:lnTo>
                    <a:lnTo>
                      <a:pt x="108" y="94"/>
                    </a:lnTo>
                    <a:lnTo>
                      <a:pt x="75" y="69"/>
                    </a:lnTo>
                    <a:lnTo>
                      <a:pt x="41" y="45"/>
                    </a:lnTo>
                    <a:lnTo>
                      <a:pt x="5" y="23"/>
                    </a:lnTo>
                    <a:lnTo>
                      <a:pt x="18" y="2"/>
                    </a:lnTo>
                    <a:close/>
                    <a:moveTo>
                      <a:pt x="439" y="486"/>
                    </a:moveTo>
                    <a:lnTo>
                      <a:pt x="455" y="524"/>
                    </a:lnTo>
                    <a:lnTo>
                      <a:pt x="469" y="563"/>
                    </a:lnTo>
                    <a:lnTo>
                      <a:pt x="482" y="603"/>
                    </a:lnTo>
                    <a:lnTo>
                      <a:pt x="492" y="644"/>
                    </a:lnTo>
                    <a:lnTo>
                      <a:pt x="502" y="685"/>
                    </a:lnTo>
                    <a:lnTo>
                      <a:pt x="511" y="728"/>
                    </a:lnTo>
                    <a:lnTo>
                      <a:pt x="518" y="771"/>
                    </a:lnTo>
                    <a:lnTo>
                      <a:pt x="525" y="815"/>
                    </a:lnTo>
                    <a:lnTo>
                      <a:pt x="529" y="861"/>
                    </a:lnTo>
                    <a:lnTo>
                      <a:pt x="532" y="907"/>
                    </a:lnTo>
                    <a:lnTo>
                      <a:pt x="534" y="955"/>
                    </a:lnTo>
                    <a:lnTo>
                      <a:pt x="536" y="1002"/>
                    </a:lnTo>
                    <a:lnTo>
                      <a:pt x="534" y="1052"/>
                    </a:lnTo>
                    <a:lnTo>
                      <a:pt x="533" y="1102"/>
                    </a:lnTo>
                    <a:lnTo>
                      <a:pt x="530" y="1152"/>
                    </a:lnTo>
                    <a:lnTo>
                      <a:pt x="526" y="1204"/>
                    </a:lnTo>
                    <a:lnTo>
                      <a:pt x="502" y="1202"/>
                    </a:lnTo>
                    <a:lnTo>
                      <a:pt x="506" y="1151"/>
                    </a:lnTo>
                    <a:lnTo>
                      <a:pt x="509" y="1102"/>
                    </a:lnTo>
                    <a:lnTo>
                      <a:pt x="511" y="1052"/>
                    </a:lnTo>
                    <a:lnTo>
                      <a:pt x="511" y="1003"/>
                    </a:lnTo>
                    <a:lnTo>
                      <a:pt x="511" y="956"/>
                    </a:lnTo>
                    <a:lnTo>
                      <a:pt x="509" y="909"/>
                    </a:lnTo>
                    <a:lnTo>
                      <a:pt x="504" y="864"/>
                    </a:lnTo>
                    <a:lnTo>
                      <a:pt x="500" y="820"/>
                    </a:lnTo>
                    <a:lnTo>
                      <a:pt x="494" y="775"/>
                    </a:lnTo>
                    <a:lnTo>
                      <a:pt x="487" y="732"/>
                    </a:lnTo>
                    <a:lnTo>
                      <a:pt x="478" y="691"/>
                    </a:lnTo>
                    <a:lnTo>
                      <a:pt x="469" y="650"/>
                    </a:lnTo>
                    <a:lnTo>
                      <a:pt x="458" y="610"/>
                    </a:lnTo>
                    <a:lnTo>
                      <a:pt x="446" y="570"/>
                    </a:lnTo>
                    <a:lnTo>
                      <a:pt x="432" y="532"/>
                    </a:lnTo>
                    <a:lnTo>
                      <a:pt x="417" y="495"/>
                    </a:lnTo>
                    <a:lnTo>
                      <a:pt x="439" y="486"/>
                    </a:lnTo>
                    <a:close/>
                    <a:moveTo>
                      <a:pt x="526" y="1204"/>
                    </a:moveTo>
                    <a:lnTo>
                      <a:pt x="526" y="1206"/>
                    </a:lnTo>
                    <a:lnTo>
                      <a:pt x="526" y="1207"/>
                    </a:lnTo>
                    <a:lnTo>
                      <a:pt x="514" y="1203"/>
                    </a:lnTo>
                    <a:lnTo>
                      <a:pt x="526" y="1204"/>
                    </a:lnTo>
                    <a:close/>
                    <a:moveTo>
                      <a:pt x="526" y="1207"/>
                    </a:moveTo>
                    <a:lnTo>
                      <a:pt x="525" y="1207"/>
                    </a:lnTo>
                    <a:lnTo>
                      <a:pt x="502" y="1200"/>
                    </a:lnTo>
                    <a:lnTo>
                      <a:pt x="526" y="1207"/>
                    </a:lnTo>
                    <a:close/>
                    <a:moveTo>
                      <a:pt x="502" y="1200"/>
                    </a:moveTo>
                    <a:lnTo>
                      <a:pt x="502" y="1200"/>
                    </a:lnTo>
                    <a:lnTo>
                      <a:pt x="514" y="1204"/>
                    </a:lnTo>
                    <a:lnTo>
                      <a:pt x="502" y="1200"/>
                    </a:lnTo>
                    <a:close/>
                    <a:moveTo>
                      <a:pt x="525" y="1207"/>
                    </a:moveTo>
                    <a:lnTo>
                      <a:pt x="513" y="1243"/>
                    </a:lnTo>
                    <a:lnTo>
                      <a:pt x="500" y="1278"/>
                    </a:lnTo>
                    <a:lnTo>
                      <a:pt x="486" y="1310"/>
                    </a:lnTo>
                    <a:lnTo>
                      <a:pt x="473" y="1341"/>
                    </a:lnTo>
                    <a:lnTo>
                      <a:pt x="450" y="1332"/>
                    </a:lnTo>
                    <a:lnTo>
                      <a:pt x="464" y="1300"/>
                    </a:lnTo>
                    <a:lnTo>
                      <a:pt x="477" y="1268"/>
                    </a:lnTo>
                    <a:lnTo>
                      <a:pt x="490" y="1234"/>
                    </a:lnTo>
                    <a:lnTo>
                      <a:pt x="502" y="1200"/>
                    </a:lnTo>
                    <a:lnTo>
                      <a:pt x="525" y="1207"/>
                    </a:lnTo>
                    <a:close/>
                    <a:moveTo>
                      <a:pt x="473" y="1341"/>
                    </a:moveTo>
                    <a:lnTo>
                      <a:pt x="459" y="1372"/>
                    </a:lnTo>
                    <a:lnTo>
                      <a:pt x="444" y="1400"/>
                    </a:lnTo>
                    <a:lnTo>
                      <a:pt x="430" y="1427"/>
                    </a:lnTo>
                    <a:lnTo>
                      <a:pt x="413" y="1453"/>
                    </a:lnTo>
                    <a:lnTo>
                      <a:pt x="393" y="1441"/>
                    </a:lnTo>
                    <a:lnTo>
                      <a:pt x="408" y="1415"/>
                    </a:lnTo>
                    <a:lnTo>
                      <a:pt x="422" y="1389"/>
                    </a:lnTo>
                    <a:lnTo>
                      <a:pt x="436" y="1361"/>
                    </a:lnTo>
                    <a:lnTo>
                      <a:pt x="450" y="1332"/>
                    </a:lnTo>
                    <a:lnTo>
                      <a:pt x="473" y="1341"/>
                    </a:lnTo>
                    <a:close/>
                    <a:moveTo>
                      <a:pt x="413" y="1453"/>
                    </a:moveTo>
                    <a:lnTo>
                      <a:pt x="393" y="1485"/>
                    </a:lnTo>
                    <a:lnTo>
                      <a:pt x="372" y="1514"/>
                    </a:lnTo>
                    <a:lnTo>
                      <a:pt x="351" y="1541"/>
                    </a:lnTo>
                    <a:lnTo>
                      <a:pt x="328" y="1565"/>
                    </a:lnTo>
                    <a:lnTo>
                      <a:pt x="305" y="1588"/>
                    </a:lnTo>
                    <a:lnTo>
                      <a:pt x="282" y="1607"/>
                    </a:lnTo>
                    <a:lnTo>
                      <a:pt x="270" y="1617"/>
                    </a:lnTo>
                    <a:lnTo>
                      <a:pt x="257" y="1625"/>
                    </a:lnTo>
                    <a:lnTo>
                      <a:pt x="245" y="1633"/>
                    </a:lnTo>
                    <a:lnTo>
                      <a:pt x="232" y="1640"/>
                    </a:lnTo>
                    <a:lnTo>
                      <a:pt x="219" y="1647"/>
                    </a:lnTo>
                    <a:lnTo>
                      <a:pt x="207" y="1653"/>
                    </a:lnTo>
                    <a:lnTo>
                      <a:pt x="194" y="1659"/>
                    </a:lnTo>
                    <a:lnTo>
                      <a:pt x="180" y="1664"/>
                    </a:lnTo>
                    <a:lnTo>
                      <a:pt x="167" y="1669"/>
                    </a:lnTo>
                    <a:lnTo>
                      <a:pt x="154" y="1672"/>
                    </a:lnTo>
                    <a:lnTo>
                      <a:pt x="140" y="1676"/>
                    </a:lnTo>
                    <a:lnTo>
                      <a:pt x="126" y="1678"/>
                    </a:lnTo>
                    <a:lnTo>
                      <a:pt x="112" y="1680"/>
                    </a:lnTo>
                    <a:lnTo>
                      <a:pt x="98" y="1683"/>
                    </a:lnTo>
                    <a:lnTo>
                      <a:pt x="84" y="1683"/>
                    </a:lnTo>
                    <a:lnTo>
                      <a:pt x="70" y="1684"/>
                    </a:lnTo>
                    <a:lnTo>
                      <a:pt x="55" y="1684"/>
                    </a:lnTo>
                    <a:lnTo>
                      <a:pt x="40" y="1683"/>
                    </a:lnTo>
                    <a:lnTo>
                      <a:pt x="26" y="1681"/>
                    </a:lnTo>
                    <a:lnTo>
                      <a:pt x="11" y="1679"/>
                    </a:lnTo>
                    <a:lnTo>
                      <a:pt x="14" y="1656"/>
                    </a:lnTo>
                    <a:lnTo>
                      <a:pt x="42" y="1658"/>
                    </a:lnTo>
                    <a:lnTo>
                      <a:pt x="69" y="1659"/>
                    </a:lnTo>
                    <a:lnTo>
                      <a:pt x="83" y="1659"/>
                    </a:lnTo>
                    <a:lnTo>
                      <a:pt x="96" y="1658"/>
                    </a:lnTo>
                    <a:lnTo>
                      <a:pt x="109" y="1656"/>
                    </a:lnTo>
                    <a:lnTo>
                      <a:pt x="122" y="1653"/>
                    </a:lnTo>
                    <a:lnTo>
                      <a:pt x="135" y="1651"/>
                    </a:lnTo>
                    <a:lnTo>
                      <a:pt x="148" y="1648"/>
                    </a:lnTo>
                    <a:lnTo>
                      <a:pt x="161" y="1645"/>
                    </a:lnTo>
                    <a:lnTo>
                      <a:pt x="174" y="1640"/>
                    </a:lnTo>
                    <a:lnTo>
                      <a:pt x="186" y="1635"/>
                    </a:lnTo>
                    <a:lnTo>
                      <a:pt x="197" y="1630"/>
                    </a:lnTo>
                    <a:lnTo>
                      <a:pt x="209" y="1624"/>
                    </a:lnTo>
                    <a:lnTo>
                      <a:pt x="222" y="1618"/>
                    </a:lnTo>
                    <a:lnTo>
                      <a:pt x="245" y="1604"/>
                    </a:lnTo>
                    <a:lnTo>
                      <a:pt x="268" y="1586"/>
                    </a:lnTo>
                    <a:lnTo>
                      <a:pt x="290" y="1568"/>
                    </a:lnTo>
                    <a:lnTo>
                      <a:pt x="312" y="1546"/>
                    </a:lnTo>
                    <a:lnTo>
                      <a:pt x="334" y="1524"/>
                    </a:lnTo>
                    <a:lnTo>
                      <a:pt x="354" y="1498"/>
                    </a:lnTo>
                    <a:lnTo>
                      <a:pt x="374" y="1470"/>
                    </a:lnTo>
                    <a:lnTo>
                      <a:pt x="393" y="1441"/>
                    </a:lnTo>
                    <a:lnTo>
                      <a:pt x="413" y="1453"/>
                    </a:lnTo>
                    <a:close/>
                    <a:moveTo>
                      <a:pt x="11" y="1679"/>
                    </a:moveTo>
                    <a:lnTo>
                      <a:pt x="7" y="1679"/>
                    </a:lnTo>
                    <a:lnTo>
                      <a:pt x="5" y="1677"/>
                    </a:lnTo>
                    <a:lnTo>
                      <a:pt x="3" y="1676"/>
                    </a:lnTo>
                    <a:lnTo>
                      <a:pt x="2" y="1673"/>
                    </a:lnTo>
                    <a:lnTo>
                      <a:pt x="1" y="1671"/>
                    </a:lnTo>
                    <a:lnTo>
                      <a:pt x="0" y="1669"/>
                    </a:lnTo>
                    <a:lnTo>
                      <a:pt x="0" y="1665"/>
                    </a:lnTo>
                    <a:lnTo>
                      <a:pt x="1" y="1662"/>
                    </a:lnTo>
                    <a:lnTo>
                      <a:pt x="12" y="1667"/>
                    </a:lnTo>
                    <a:lnTo>
                      <a:pt x="11" y="16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4" name="Freeform 895"/>
              <p:cNvSpPr>
                <a:spLocks noEditPoints="1"/>
              </p:cNvSpPr>
              <p:nvPr/>
            </p:nvSpPr>
            <p:spPr bwMode="auto">
              <a:xfrm>
                <a:off x="3010" y="2041"/>
                <a:ext cx="167" cy="160"/>
              </a:xfrm>
              <a:custGeom>
                <a:avLst/>
                <a:gdLst>
                  <a:gd name="T0" fmla="*/ 33 w 840"/>
                  <a:gd name="T1" fmla="*/ 30 h 774"/>
                  <a:gd name="T2" fmla="*/ 34 w 840"/>
                  <a:gd name="T3" fmla="*/ 30 h 774"/>
                  <a:gd name="T4" fmla="*/ 34 w 840"/>
                  <a:gd name="T5" fmla="*/ 31 h 774"/>
                  <a:gd name="T6" fmla="*/ 33 w 840"/>
                  <a:gd name="T7" fmla="*/ 31 h 774"/>
                  <a:gd name="T8" fmla="*/ 33 w 840"/>
                  <a:gd name="T9" fmla="*/ 30 h 774"/>
                  <a:gd name="T10" fmla="*/ 33 w 840"/>
                  <a:gd name="T11" fmla="*/ 31 h 774"/>
                  <a:gd name="T12" fmla="*/ 32 w 840"/>
                  <a:gd name="T13" fmla="*/ 30 h 774"/>
                  <a:gd name="T14" fmla="*/ 31 w 840"/>
                  <a:gd name="T15" fmla="*/ 30 h 774"/>
                  <a:gd name="T16" fmla="*/ 30 w 840"/>
                  <a:gd name="T17" fmla="*/ 29 h 774"/>
                  <a:gd name="T18" fmla="*/ 29 w 840"/>
                  <a:gd name="T19" fmla="*/ 27 h 774"/>
                  <a:gd name="T20" fmla="*/ 27 w 840"/>
                  <a:gd name="T21" fmla="*/ 24 h 774"/>
                  <a:gd name="T22" fmla="*/ 27 w 840"/>
                  <a:gd name="T23" fmla="*/ 22 h 774"/>
                  <a:gd name="T24" fmla="*/ 29 w 840"/>
                  <a:gd name="T25" fmla="*/ 25 h 774"/>
                  <a:gd name="T26" fmla="*/ 30 w 840"/>
                  <a:gd name="T27" fmla="*/ 27 h 774"/>
                  <a:gd name="T28" fmla="*/ 31 w 840"/>
                  <a:gd name="T29" fmla="*/ 28 h 774"/>
                  <a:gd name="T30" fmla="*/ 32 w 840"/>
                  <a:gd name="T31" fmla="*/ 29 h 774"/>
                  <a:gd name="T32" fmla="*/ 32 w 840"/>
                  <a:gd name="T33" fmla="*/ 30 h 774"/>
                  <a:gd name="T34" fmla="*/ 33 w 840"/>
                  <a:gd name="T35" fmla="*/ 30 h 774"/>
                  <a:gd name="T36" fmla="*/ 26 w 840"/>
                  <a:gd name="T37" fmla="*/ 22 h 774"/>
                  <a:gd name="T38" fmla="*/ 24 w 840"/>
                  <a:gd name="T39" fmla="*/ 19 h 774"/>
                  <a:gd name="T40" fmla="*/ 22 w 840"/>
                  <a:gd name="T41" fmla="*/ 16 h 774"/>
                  <a:gd name="T42" fmla="*/ 20 w 840"/>
                  <a:gd name="T43" fmla="*/ 12 h 774"/>
                  <a:gd name="T44" fmla="*/ 18 w 840"/>
                  <a:gd name="T45" fmla="*/ 11 h 774"/>
                  <a:gd name="T46" fmla="*/ 17 w 840"/>
                  <a:gd name="T47" fmla="*/ 9 h 774"/>
                  <a:gd name="T48" fmla="*/ 15 w 840"/>
                  <a:gd name="T49" fmla="*/ 8 h 774"/>
                  <a:gd name="T50" fmla="*/ 14 w 840"/>
                  <a:gd name="T51" fmla="*/ 6 h 774"/>
                  <a:gd name="T52" fmla="*/ 12 w 840"/>
                  <a:gd name="T53" fmla="*/ 5 h 774"/>
                  <a:gd name="T54" fmla="*/ 10 w 840"/>
                  <a:gd name="T55" fmla="*/ 4 h 774"/>
                  <a:gd name="T56" fmla="*/ 8 w 840"/>
                  <a:gd name="T57" fmla="*/ 3 h 774"/>
                  <a:gd name="T58" fmla="*/ 5 w 840"/>
                  <a:gd name="T59" fmla="*/ 2 h 774"/>
                  <a:gd name="T60" fmla="*/ 3 w 840"/>
                  <a:gd name="T61" fmla="*/ 1 h 774"/>
                  <a:gd name="T62" fmla="*/ 0 w 840"/>
                  <a:gd name="T63" fmla="*/ 1 h 774"/>
                  <a:gd name="T64" fmla="*/ 2 w 840"/>
                  <a:gd name="T65" fmla="*/ 0 h 774"/>
                  <a:gd name="T66" fmla="*/ 4 w 840"/>
                  <a:gd name="T67" fmla="*/ 1 h 774"/>
                  <a:gd name="T68" fmla="*/ 7 w 840"/>
                  <a:gd name="T69" fmla="*/ 1 h 774"/>
                  <a:gd name="T70" fmla="*/ 9 w 840"/>
                  <a:gd name="T71" fmla="*/ 2 h 774"/>
                  <a:gd name="T72" fmla="*/ 11 w 840"/>
                  <a:gd name="T73" fmla="*/ 3 h 774"/>
                  <a:gd name="T74" fmla="*/ 13 w 840"/>
                  <a:gd name="T75" fmla="*/ 5 h 774"/>
                  <a:gd name="T76" fmla="*/ 15 w 840"/>
                  <a:gd name="T77" fmla="*/ 6 h 774"/>
                  <a:gd name="T78" fmla="*/ 17 w 840"/>
                  <a:gd name="T79" fmla="*/ 7 h 774"/>
                  <a:gd name="T80" fmla="*/ 18 w 840"/>
                  <a:gd name="T81" fmla="*/ 9 h 774"/>
                  <a:gd name="T82" fmla="*/ 20 w 840"/>
                  <a:gd name="T83" fmla="*/ 11 h 774"/>
                  <a:gd name="T84" fmla="*/ 21 w 840"/>
                  <a:gd name="T85" fmla="*/ 12 h 774"/>
                  <a:gd name="T86" fmla="*/ 22 w 840"/>
                  <a:gd name="T87" fmla="*/ 14 h 774"/>
                  <a:gd name="T88" fmla="*/ 24 w 840"/>
                  <a:gd name="T89" fmla="*/ 17 h 774"/>
                  <a:gd name="T90" fmla="*/ 26 w 840"/>
                  <a:gd name="T91" fmla="*/ 20 h 774"/>
                  <a:gd name="T92" fmla="*/ 26 w 840"/>
                  <a:gd name="T93" fmla="*/ 22 h 774"/>
                  <a:gd name="T94" fmla="*/ 0 w 840"/>
                  <a:gd name="T95" fmla="*/ 1 h 774"/>
                  <a:gd name="T96" fmla="*/ 0 w 840"/>
                  <a:gd name="T97" fmla="*/ 1 h 774"/>
                  <a:gd name="T98" fmla="*/ 0 w 840"/>
                  <a:gd name="T99" fmla="*/ 0 h 774"/>
                  <a:gd name="T100" fmla="*/ 0 w 840"/>
                  <a:gd name="T101" fmla="*/ 0 h 774"/>
                  <a:gd name="T102" fmla="*/ 0 w 840"/>
                  <a:gd name="T103" fmla="*/ 1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40"/>
                  <a:gd name="T157" fmla="*/ 0 h 774"/>
                  <a:gd name="T158" fmla="*/ 840 w 840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40" h="774">
                    <a:moveTo>
                      <a:pt x="830" y="749"/>
                    </a:moveTo>
                    <a:lnTo>
                      <a:pt x="835" y="751"/>
                    </a:lnTo>
                    <a:lnTo>
                      <a:pt x="838" y="754"/>
                    </a:lnTo>
                    <a:lnTo>
                      <a:pt x="840" y="759"/>
                    </a:lnTo>
                    <a:lnTo>
                      <a:pt x="840" y="764"/>
                    </a:lnTo>
                    <a:lnTo>
                      <a:pt x="838" y="768"/>
                    </a:lnTo>
                    <a:lnTo>
                      <a:pt x="835" y="772"/>
                    </a:lnTo>
                    <a:lnTo>
                      <a:pt x="830" y="774"/>
                    </a:lnTo>
                    <a:lnTo>
                      <a:pt x="826" y="774"/>
                    </a:lnTo>
                    <a:lnTo>
                      <a:pt x="830" y="749"/>
                    </a:lnTo>
                    <a:close/>
                    <a:moveTo>
                      <a:pt x="826" y="774"/>
                    </a:moveTo>
                    <a:lnTo>
                      <a:pt x="814" y="771"/>
                    </a:lnTo>
                    <a:lnTo>
                      <a:pt x="803" y="766"/>
                    </a:lnTo>
                    <a:lnTo>
                      <a:pt x="792" y="760"/>
                    </a:lnTo>
                    <a:lnTo>
                      <a:pt x="781" y="751"/>
                    </a:lnTo>
                    <a:lnTo>
                      <a:pt x="770" y="741"/>
                    </a:lnTo>
                    <a:lnTo>
                      <a:pt x="759" y="731"/>
                    </a:lnTo>
                    <a:lnTo>
                      <a:pt x="749" y="719"/>
                    </a:lnTo>
                    <a:lnTo>
                      <a:pt x="739" y="705"/>
                    </a:lnTo>
                    <a:lnTo>
                      <a:pt x="717" y="674"/>
                    </a:lnTo>
                    <a:lnTo>
                      <a:pt x="695" y="639"/>
                    </a:lnTo>
                    <a:lnTo>
                      <a:pt x="674" y="601"/>
                    </a:lnTo>
                    <a:lnTo>
                      <a:pt x="650" y="559"/>
                    </a:lnTo>
                    <a:lnTo>
                      <a:pt x="672" y="547"/>
                    </a:lnTo>
                    <a:lnTo>
                      <a:pt x="693" y="587"/>
                    </a:lnTo>
                    <a:lnTo>
                      <a:pt x="715" y="624"/>
                    </a:lnTo>
                    <a:lnTo>
                      <a:pt x="734" y="656"/>
                    </a:lnTo>
                    <a:lnTo>
                      <a:pt x="754" y="685"/>
                    </a:lnTo>
                    <a:lnTo>
                      <a:pt x="763" y="698"/>
                    </a:lnTo>
                    <a:lnTo>
                      <a:pt x="773" y="710"/>
                    </a:lnTo>
                    <a:lnTo>
                      <a:pt x="783" y="720"/>
                    </a:lnTo>
                    <a:lnTo>
                      <a:pt x="793" y="729"/>
                    </a:lnTo>
                    <a:lnTo>
                      <a:pt x="801" y="736"/>
                    </a:lnTo>
                    <a:lnTo>
                      <a:pt x="811" y="742"/>
                    </a:lnTo>
                    <a:lnTo>
                      <a:pt x="821" y="747"/>
                    </a:lnTo>
                    <a:lnTo>
                      <a:pt x="830" y="749"/>
                    </a:lnTo>
                    <a:lnTo>
                      <a:pt x="826" y="774"/>
                    </a:lnTo>
                    <a:close/>
                    <a:moveTo>
                      <a:pt x="650" y="559"/>
                    </a:moveTo>
                    <a:lnTo>
                      <a:pt x="628" y="519"/>
                    </a:lnTo>
                    <a:lnTo>
                      <a:pt x="605" y="478"/>
                    </a:lnTo>
                    <a:lnTo>
                      <a:pt x="579" y="436"/>
                    </a:lnTo>
                    <a:lnTo>
                      <a:pt x="552" y="393"/>
                    </a:lnTo>
                    <a:lnTo>
                      <a:pt x="523" y="349"/>
                    </a:lnTo>
                    <a:lnTo>
                      <a:pt x="491" y="307"/>
                    </a:lnTo>
                    <a:lnTo>
                      <a:pt x="475" y="287"/>
                    </a:lnTo>
                    <a:lnTo>
                      <a:pt x="458" y="266"/>
                    </a:lnTo>
                    <a:lnTo>
                      <a:pt x="441" y="246"/>
                    </a:lnTo>
                    <a:lnTo>
                      <a:pt x="422" y="226"/>
                    </a:lnTo>
                    <a:lnTo>
                      <a:pt x="403" y="207"/>
                    </a:lnTo>
                    <a:lnTo>
                      <a:pt x="382" y="188"/>
                    </a:lnTo>
                    <a:lnTo>
                      <a:pt x="362" y="170"/>
                    </a:lnTo>
                    <a:lnTo>
                      <a:pt x="340" y="153"/>
                    </a:lnTo>
                    <a:lnTo>
                      <a:pt x="318" y="137"/>
                    </a:lnTo>
                    <a:lnTo>
                      <a:pt x="295" y="121"/>
                    </a:lnTo>
                    <a:lnTo>
                      <a:pt x="271" y="106"/>
                    </a:lnTo>
                    <a:lnTo>
                      <a:pt x="246" y="92"/>
                    </a:lnTo>
                    <a:lnTo>
                      <a:pt x="220" y="79"/>
                    </a:lnTo>
                    <a:lnTo>
                      <a:pt x="193" y="69"/>
                    </a:lnTo>
                    <a:lnTo>
                      <a:pt x="165" y="58"/>
                    </a:lnTo>
                    <a:lnTo>
                      <a:pt x="137" y="48"/>
                    </a:lnTo>
                    <a:lnTo>
                      <a:pt x="107" y="40"/>
                    </a:lnTo>
                    <a:lnTo>
                      <a:pt x="77" y="34"/>
                    </a:lnTo>
                    <a:lnTo>
                      <a:pt x="44" y="29"/>
                    </a:lnTo>
                    <a:lnTo>
                      <a:pt x="11" y="24"/>
                    </a:lnTo>
                    <a:lnTo>
                      <a:pt x="13" y="0"/>
                    </a:lnTo>
                    <a:lnTo>
                      <a:pt x="47" y="5"/>
                    </a:lnTo>
                    <a:lnTo>
                      <a:pt x="81" y="10"/>
                    </a:lnTo>
                    <a:lnTo>
                      <a:pt x="112" y="17"/>
                    </a:lnTo>
                    <a:lnTo>
                      <a:pt x="144" y="24"/>
                    </a:lnTo>
                    <a:lnTo>
                      <a:pt x="173" y="34"/>
                    </a:lnTo>
                    <a:lnTo>
                      <a:pt x="202" y="45"/>
                    </a:lnTo>
                    <a:lnTo>
                      <a:pt x="229" y="57"/>
                    </a:lnTo>
                    <a:lnTo>
                      <a:pt x="256" y="70"/>
                    </a:lnTo>
                    <a:lnTo>
                      <a:pt x="282" y="84"/>
                    </a:lnTo>
                    <a:lnTo>
                      <a:pt x="307" y="99"/>
                    </a:lnTo>
                    <a:lnTo>
                      <a:pt x="330" y="115"/>
                    </a:lnTo>
                    <a:lnTo>
                      <a:pt x="353" y="132"/>
                    </a:lnTo>
                    <a:lnTo>
                      <a:pt x="376" y="150"/>
                    </a:lnTo>
                    <a:lnTo>
                      <a:pt x="397" y="168"/>
                    </a:lnTo>
                    <a:lnTo>
                      <a:pt x="418" y="187"/>
                    </a:lnTo>
                    <a:lnTo>
                      <a:pt x="437" y="207"/>
                    </a:lnTo>
                    <a:lnTo>
                      <a:pt x="456" y="227"/>
                    </a:lnTo>
                    <a:lnTo>
                      <a:pt x="474" y="248"/>
                    </a:lnTo>
                    <a:lnTo>
                      <a:pt x="492" y="268"/>
                    </a:lnTo>
                    <a:lnTo>
                      <a:pt x="509" y="290"/>
                    </a:lnTo>
                    <a:lnTo>
                      <a:pt x="525" y="312"/>
                    </a:lnTo>
                    <a:lnTo>
                      <a:pt x="541" y="333"/>
                    </a:lnTo>
                    <a:lnTo>
                      <a:pt x="556" y="355"/>
                    </a:lnTo>
                    <a:lnTo>
                      <a:pt x="571" y="377"/>
                    </a:lnTo>
                    <a:lnTo>
                      <a:pt x="598" y="421"/>
                    </a:lnTo>
                    <a:lnTo>
                      <a:pt x="624" y="464"/>
                    </a:lnTo>
                    <a:lnTo>
                      <a:pt x="649" y="507"/>
                    </a:lnTo>
                    <a:lnTo>
                      <a:pt x="672" y="547"/>
                    </a:lnTo>
                    <a:lnTo>
                      <a:pt x="650" y="559"/>
                    </a:lnTo>
                    <a:close/>
                    <a:moveTo>
                      <a:pt x="11" y="24"/>
                    </a:moveTo>
                    <a:lnTo>
                      <a:pt x="6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5" name="Freeform 896"/>
              <p:cNvSpPr>
                <a:spLocks noEditPoints="1"/>
              </p:cNvSpPr>
              <p:nvPr/>
            </p:nvSpPr>
            <p:spPr bwMode="auto">
              <a:xfrm>
                <a:off x="2998" y="2049"/>
                <a:ext cx="105" cy="201"/>
              </a:xfrm>
              <a:custGeom>
                <a:avLst/>
                <a:gdLst>
                  <a:gd name="T0" fmla="*/ 17 w 529"/>
                  <a:gd name="T1" fmla="*/ 40 h 1009"/>
                  <a:gd name="T2" fmla="*/ 17 w 529"/>
                  <a:gd name="T3" fmla="*/ 40 h 1009"/>
                  <a:gd name="T4" fmla="*/ 17 w 529"/>
                  <a:gd name="T5" fmla="*/ 40 h 1009"/>
                  <a:gd name="T6" fmla="*/ 17 w 529"/>
                  <a:gd name="T7" fmla="*/ 40 h 1009"/>
                  <a:gd name="T8" fmla="*/ 17 w 529"/>
                  <a:gd name="T9" fmla="*/ 40 h 1009"/>
                  <a:gd name="T10" fmla="*/ 17 w 529"/>
                  <a:gd name="T11" fmla="*/ 39 h 1009"/>
                  <a:gd name="T12" fmla="*/ 18 w 529"/>
                  <a:gd name="T13" fmla="*/ 38 h 1009"/>
                  <a:gd name="T14" fmla="*/ 18 w 529"/>
                  <a:gd name="T15" fmla="*/ 37 h 1009"/>
                  <a:gd name="T16" fmla="*/ 19 w 529"/>
                  <a:gd name="T17" fmla="*/ 36 h 1009"/>
                  <a:gd name="T18" fmla="*/ 19 w 529"/>
                  <a:gd name="T19" fmla="*/ 35 h 1009"/>
                  <a:gd name="T20" fmla="*/ 19 w 529"/>
                  <a:gd name="T21" fmla="*/ 34 h 1009"/>
                  <a:gd name="T22" fmla="*/ 20 w 529"/>
                  <a:gd name="T23" fmla="*/ 32 h 1009"/>
                  <a:gd name="T24" fmla="*/ 20 w 529"/>
                  <a:gd name="T25" fmla="*/ 31 h 1009"/>
                  <a:gd name="T26" fmla="*/ 20 w 529"/>
                  <a:gd name="T27" fmla="*/ 30 h 1009"/>
                  <a:gd name="T28" fmla="*/ 20 w 529"/>
                  <a:gd name="T29" fmla="*/ 27 h 1009"/>
                  <a:gd name="T30" fmla="*/ 19 w 529"/>
                  <a:gd name="T31" fmla="*/ 25 h 1009"/>
                  <a:gd name="T32" fmla="*/ 18 w 529"/>
                  <a:gd name="T33" fmla="*/ 22 h 1009"/>
                  <a:gd name="T34" fmla="*/ 18 w 529"/>
                  <a:gd name="T35" fmla="*/ 21 h 1009"/>
                  <a:gd name="T36" fmla="*/ 20 w 529"/>
                  <a:gd name="T37" fmla="*/ 23 h 1009"/>
                  <a:gd name="T38" fmla="*/ 20 w 529"/>
                  <a:gd name="T39" fmla="*/ 26 h 1009"/>
                  <a:gd name="T40" fmla="*/ 21 w 529"/>
                  <a:gd name="T41" fmla="*/ 28 h 1009"/>
                  <a:gd name="T42" fmla="*/ 21 w 529"/>
                  <a:gd name="T43" fmla="*/ 30 h 1009"/>
                  <a:gd name="T44" fmla="*/ 21 w 529"/>
                  <a:gd name="T45" fmla="*/ 31 h 1009"/>
                  <a:gd name="T46" fmla="*/ 21 w 529"/>
                  <a:gd name="T47" fmla="*/ 32 h 1009"/>
                  <a:gd name="T48" fmla="*/ 21 w 529"/>
                  <a:gd name="T49" fmla="*/ 33 h 1009"/>
                  <a:gd name="T50" fmla="*/ 20 w 529"/>
                  <a:gd name="T51" fmla="*/ 34 h 1009"/>
                  <a:gd name="T52" fmla="*/ 20 w 529"/>
                  <a:gd name="T53" fmla="*/ 36 h 1009"/>
                  <a:gd name="T54" fmla="*/ 19 w 529"/>
                  <a:gd name="T55" fmla="*/ 37 h 1009"/>
                  <a:gd name="T56" fmla="*/ 19 w 529"/>
                  <a:gd name="T57" fmla="*/ 38 h 1009"/>
                  <a:gd name="T58" fmla="*/ 18 w 529"/>
                  <a:gd name="T59" fmla="*/ 39 h 1009"/>
                  <a:gd name="T60" fmla="*/ 17 w 529"/>
                  <a:gd name="T61" fmla="*/ 40 h 1009"/>
                  <a:gd name="T62" fmla="*/ 18 w 529"/>
                  <a:gd name="T63" fmla="*/ 21 h 1009"/>
                  <a:gd name="T64" fmla="*/ 16 w 529"/>
                  <a:gd name="T65" fmla="*/ 19 h 1009"/>
                  <a:gd name="T66" fmla="*/ 15 w 529"/>
                  <a:gd name="T67" fmla="*/ 16 h 1009"/>
                  <a:gd name="T68" fmla="*/ 13 w 529"/>
                  <a:gd name="T69" fmla="*/ 14 h 1009"/>
                  <a:gd name="T70" fmla="*/ 11 w 529"/>
                  <a:gd name="T71" fmla="*/ 11 h 1009"/>
                  <a:gd name="T72" fmla="*/ 9 w 529"/>
                  <a:gd name="T73" fmla="*/ 9 h 1009"/>
                  <a:gd name="T74" fmla="*/ 6 w 529"/>
                  <a:gd name="T75" fmla="*/ 6 h 1009"/>
                  <a:gd name="T76" fmla="*/ 3 w 529"/>
                  <a:gd name="T77" fmla="*/ 3 h 1009"/>
                  <a:gd name="T78" fmla="*/ 0 w 529"/>
                  <a:gd name="T79" fmla="*/ 1 h 1009"/>
                  <a:gd name="T80" fmla="*/ 2 w 529"/>
                  <a:gd name="T81" fmla="*/ 1 h 1009"/>
                  <a:gd name="T82" fmla="*/ 5 w 529"/>
                  <a:gd name="T83" fmla="*/ 4 h 1009"/>
                  <a:gd name="T84" fmla="*/ 8 w 529"/>
                  <a:gd name="T85" fmla="*/ 7 h 1009"/>
                  <a:gd name="T86" fmla="*/ 10 w 529"/>
                  <a:gd name="T87" fmla="*/ 9 h 1009"/>
                  <a:gd name="T88" fmla="*/ 13 w 529"/>
                  <a:gd name="T89" fmla="*/ 12 h 1009"/>
                  <a:gd name="T90" fmla="*/ 15 w 529"/>
                  <a:gd name="T91" fmla="*/ 14 h 1009"/>
                  <a:gd name="T92" fmla="*/ 16 w 529"/>
                  <a:gd name="T93" fmla="*/ 17 h 1009"/>
                  <a:gd name="T94" fmla="*/ 18 w 529"/>
                  <a:gd name="T95" fmla="*/ 20 h 1009"/>
                  <a:gd name="T96" fmla="*/ 18 w 529"/>
                  <a:gd name="T97" fmla="*/ 21 h 1009"/>
                  <a:gd name="T98" fmla="*/ 0 w 529"/>
                  <a:gd name="T99" fmla="*/ 1 h 1009"/>
                  <a:gd name="T100" fmla="*/ 0 w 529"/>
                  <a:gd name="T101" fmla="*/ 0 h 1009"/>
                  <a:gd name="T102" fmla="*/ 0 w 529"/>
                  <a:gd name="T103" fmla="*/ 0 h 1009"/>
                  <a:gd name="T104" fmla="*/ 1 w 529"/>
                  <a:gd name="T105" fmla="*/ 0 h 1009"/>
                  <a:gd name="T106" fmla="*/ 0 w 529"/>
                  <a:gd name="T107" fmla="*/ 1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444" y="1004"/>
                    </a:moveTo>
                    <a:lnTo>
                      <a:pt x="440" y="1008"/>
                    </a:lnTo>
                    <a:lnTo>
                      <a:pt x="436" y="1009"/>
                    </a:lnTo>
                    <a:lnTo>
                      <a:pt x="432" y="1009"/>
                    </a:lnTo>
                    <a:lnTo>
                      <a:pt x="428" y="1006"/>
                    </a:lnTo>
                    <a:lnTo>
                      <a:pt x="424" y="1003"/>
                    </a:lnTo>
                    <a:lnTo>
                      <a:pt x="422" y="999"/>
                    </a:lnTo>
                    <a:lnTo>
                      <a:pt x="422" y="995"/>
                    </a:lnTo>
                    <a:lnTo>
                      <a:pt x="424" y="990"/>
                    </a:lnTo>
                    <a:lnTo>
                      <a:pt x="444" y="1004"/>
                    </a:lnTo>
                    <a:close/>
                    <a:moveTo>
                      <a:pt x="424" y="990"/>
                    </a:moveTo>
                    <a:lnTo>
                      <a:pt x="434" y="976"/>
                    </a:lnTo>
                    <a:lnTo>
                      <a:pt x="443" y="962"/>
                    </a:lnTo>
                    <a:lnTo>
                      <a:pt x="450" y="949"/>
                    </a:lnTo>
                    <a:lnTo>
                      <a:pt x="458" y="935"/>
                    </a:lnTo>
                    <a:lnTo>
                      <a:pt x="465" y="921"/>
                    </a:lnTo>
                    <a:lnTo>
                      <a:pt x="472" y="907"/>
                    </a:lnTo>
                    <a:lnTo>
                      <a:pt x="477" y="894"/>
                    </a:lnTo>
                    <a:lnTo>
                      <a:pt x="483" y="880"/>
                    </a:lnTo>
                    <a:lnTo>
                      <a:pt x="487" y="866"/>
                    </a:lnTo>
                    <a:lnTo>
                      <a:pt x="491" y="852"/>
                    </a:lnTo>
                    <a:lnTo>
                      <a:pt x="495" y="838"/>
                    </a:lnTo>
                    <a:lnTo>
                      <a:pt x="498" y="824"/>
                    </a:lnTo>
                    <a:lnTo>
                      <a:pt x="500" y="809"/>
                    </a:lnTo>
                    <a:lnTo>
                      <a:pt x="502" y="795"/>
                    </a:lnTo>
                    <a:lnTo>
                      <a:pt x="503" y="781"/>
                    </a:lnTo>
                    <a:lnTo>
                      <a:pt x="504" y="767"/>
                    </a:lnTo>
                    <a:lnTo>
                      <a:pt x="504" y="738"/>
                    </a:lnTo>
                    <a:lnTo>
                      <a:pt x="502" y="708"/>
                    </a:lnTo>
                    <a:lnTo>
                      <a:pt x="498" y="679"/>
                    </a:lnTo>
                    <a:lnTo>
                      <a:pt x="491" y="650"/>
                    </a:lnTo>
                    <a:lnTo>
                      <a:pt x="484" y="620"/>
                    </a:lnTo>
                    <a:lnTo>
                      <a:pt x="473" y="591"/>
                    </a:lnTo>
                    <a:lnTo>
                      <a:pt x="461" y="560"/>
                    </a:lnTo>
                    <a:lnTo>
                      <a:pt x="448" y="530"/>
                    </a:lnTo>
                    <a:lnTo>
                      <a:pt x="470" y="520"/>
                    </a:lnTo>
                    <a:lnTo>
                      <a:pt x="484" y="552"/>
                    </a:lnTo>
                    <a:lnTo>
                      <a:pt x="497" y="583"/>
                    </a:lnTo>
                    <a:lnTo>
                      <a:pt x="507" y="614"/>
                    </a:lnTo>
                    <a:lnTo>
                      <a:pt x="516" y="646"/>
                    </a:lnTo>
                    <a:lnTo>
                      <a:pt x="522" y="676"/>
                    </a:lnTo>
                    <a:lnTo>
                      <a:pt x="526" y="707"/>
                    </a:lnTo>
                    <a:lnTo>
                      <a:pt x="528" y="722"/>
                    </a:lnTo>
                    <a:lnTo>
                      <a:pt x="528" y="738"/>
                    </a:lnTo>
                    <a:lnTo>
                      <a:pt x="529" y="753"/>
                    </a:lnTo>
                    <a:lnTo>
                      <a:pt x="528" y="768"/>
                    </a:lnTo>
                    <a:lnTo>
                      <a:pt x="528" y="783"/>
                    </a:lnTo>
                    <a:lnTo>
                      <a:pt x="526" y="798"/>
                    </a:lnTo>
                    <a:lnTo>
                      <a:pt x="525" y="813"/>
                    </a:lnTo>
                    <a:lnTo>
                      <a:pt x="522" y="828"/>
                    </a:lnTo>
                    <a:lnTo>
                      <a:pt x="518" y="843"/>
                    </a:lnTo>
                    <a:lnTo>
                      <a:pt x="515" y="859"/>
                    </a:lnTo>
                    <a:lnTo>
                      <a:pt x="511" y="873"/>
                    </a:lnTo>
                    <a:lnTo>
                      <a:pt x="505" y="888"/>
                    </a:lnTo>
                    <a:lnTo>
                      <a:pt x="500" y="903"/>
                    </a:lnTo>
                    <a:lnTo>
                      <a:pt x="493" y="917"/>
                    </a:lnTo>
                    <a:lnTo>
                      <a:pt x="487" y="932"/>
                    </a:lnTo>
                    <a:lnTo>
                      <a:pt x="479" y="946"/>
                    </a:lnTo>
                    <a:lnTo>
                      <a:pt x="472" y="961"/>
                    </a:lnTo>
                    <a:lnTo>
                      <a:pt x="463" y="975"/>
                    </a:lnTo>
                    <a:lnTo>
                      <a:pt x="455" y="989"/>
                    </a:lnTo>
                    <a:lnTo>
                      <a:pt x="444" y="1004"/>
                    </a:lnTo>
                    <a:lnTo>
                      <a:pt x="424" y="990"/>
                    </a:lnTo>
                    <a:close/>
                    <a:moveTo>
                      <a:pt x="448" y="530"/>
                    </a:moveTo>
                    <a:lnTo>
                      <a:pt x="432" y="500"/>
                    </a:lnTo>
                    <a:lnTo>
                      <a:pt x="415" y="469"/>
                    </a:lnTo>
                    <a:lnTo>
                      <a:pt x="395" y="438"/>
                    </a:lnTo>
                    <a:lnTo>
                      <a:pt x="374" y="407"/>
                    </a:lnTo>
                    <a:lnTo>
                      <a:pt x="351" y="376"/>
                    </a:lnTo>
                    <a:lnTo>
                      <a:pt x="327" y="343"/>
                    </a:lnTo>
                    <a:lnTo>
                      <a:pt x="301" y="312"/>
                    </a:lnTo>
                    <a:lnTo>
                      <a:pt x="274" y="281"/>
                    </a:lnTo>
                    <a:lnTo>
                      <a:pt x="245" y="248"/>
                    </a:lnTo>
                    <a:lnTo>
                      <a:pt x="215" y="216"/>
                    </a:lnTo>
                    <a:lnTo>
                      <a:pt x="182" y="185"/>
                    </a:lnTo>
                    <a:lnTo>
                      <a:pt x="150" y="152"/>
                    </a:lnTo>
                    <a:lnTo>
                      <a:pt x="115" y="119"/>
                    </a:lnTo>
                    <a:lnTo>
                      <a:pt x="79" y="86"/>
                    </a:lnTo>
                    <a:lnTo>
                      <a:pt x="42" y="54"/>
                    </a:lnTo>
                    <a:lnTo>
                      <a:pt x="4" y="22"/>
                    </a:lnTo>
                    <a:lnTo>
                      <a:pt x="19" y="2"/>
                    </a:lnTo>
                    <a:lnTo>
                      <a:pt x="58" y="36"/>
                    </a:lnTo>
                    <a:lnTo>
                      <a:pt x="96" y="69"/>
                    </a:lnTo>
                    <a:lnTo>
                      <a:pt x="132" y="101"/>
                    </a:lnTo>
                    <a:lnTo>
                      <a:pt x="167" y="135"/>
                    </a:lnTo>
                    <a:lnTo>
                      <a:pt x="201" y="167"/>
                    </a:lnTo>
                    <a:lnTo>
                      <a:pt x="233" y="201"/>
                    </a:lnTo>
                    <a:lnTo>
                      <a:pt x="263" y="233"/>
                    </a:lnTo>
                    <a:lnTo>
                      <a:pt x="293" y="266"/>
                    </a:lnTo>
                    <a:lnTo>
                      <a:pt x="321" y="298"/>
                    </a:lnTo>
                    <a:lnTo>
                      <a:pt x="347" y="330"/>
                    </a:lnTo>
                    <a:lnTo>
                      <a:pt x="371" y="362"/>
                    </a:lnTo>
                    <a:lnTo>
                      <a:pt x="395" y="394"/>
                    </a:lnTo>
                    <a:lnTo>
                      <a:pt x="416" y="425"/>
                    </a:lnTo>
                    <a:lnTo>
                      <a:pt x="436" y="458"/>
                    </a:lnTo>
                    <a:lnTo>
                      <a:pt x="453" y="489"/>
                    </a:lnTo>
                    <a:lnTo>
                      <a:pt x="470" y="520"/>
                    </a:lnTo>
                    <a:lnTo>
                      <a:pt x="448" y="530"/>
                    </a:lnTo>
                    <a:close/>
                    <a:moveTo>
                      <a:pt x="4" y="22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6" name="Freeform 897"/>
              <p:cNvSpPr>
                <a:spLocks noEditPoints="1"/>
              </p:cNvSpPr>
              <p:nvPr/>
            </p:nvSpPr>
            <p:spPr bwMode="auto">
              <a:xfrm>
                <a:off x="2940" y="2049"/>
                <a:ext cx="113" cy="142"/>
              </a:xfrm>
              <a:custGeom>
                <a:avLst/>
                <a:gdLst>
                  <a:gd name="T0" fmla="*/ 22 w 547"/>
                  <a:gd name="T1" fmla="*/ 28 h 704"/>
                  <a:gd name="T2" fmla="*/ 21 w 547"/>
                  <a:gd name="T3" fmla="*/ 28 h 704"/>
                  <a:gd name="T4" fmla="*/ 21 w 547"/>
                  <a:gd name="T5" fmla="*/ 28 h 704"/>
                  <a:gd name="T6" fmla="*/ 21 w 547"/>
                  <a:gd name="T7" fmla="*/ 28 h 704"/>
                  <a:gd name="T8" fmla="*/ 22 w 547"/>
                  <a:gd name="T9" fmla="*/ 28 h 704"/>
                  <a:gd name="T10" fmla="*/ 21 w 547"/>
                  <a:gd name="T11" fmla="*/ 27 h 704"/>
                  <a:gd name="T12" fmla="*/ 21 w 547"/>
                  <a:gd name="T13" fmla="*/ 25 h 704"/>
                  <a:gd name="T14" fmla="*/ 21 w 547"/>
                  <a:gd name="T15" fmla="*/ 24 h 704"/>
                  <a:gd name="T16" fmla="*/ 20 w 547"/>
                  <a:gd name="T17" fmla="*/ 22 h 704"/>
                  <a:gd name="T18" fmla="*/ 20 w 547"/>
                  <a:gd name="T19" fmla="*/ 20 h 704"/>
                  <a:gd name="T20" fmla="*/ 19 w 547"/>
                  <a:gd name="T21" fmla="*/ 19 h 704"/>
                  <a:gd name="T22" fmla="*/ 18 w 547"/>
                  <a:gd name="T23" fmla="*/ 17 h 704"/>
                  <a:gd name="T24" fmla="*/ 17 w 547"/>
                  <a:gd name="T25" fmla="*/ 15 h 704"/>
                  <a:gd name="T26" fmla="*/ 17 w 547"/>
                  <a:gd name="T27" fmla="*/ 14 h 704"/>
                  <a:gd name="T28" fmla="*/ 18 w 547"/>
                  <a:gd name="T29" fmla="*/ 16 h 704"/>
                  <a:gd name="T30" fmla="*/ 19 w 547"/>
                  <a:gd name="T31" fmla="*/ 17 h 704"/>
                  <a:gd name="T32" fmla="*/ 20 w 547"/>
                  <a:gd name="T33" fmla="*/ 19 h 704"/>
                  <a:gd name="T34" fmla="*/ 21 w 547"/>
                  <a:gd name="T35" fmla="*/ 21 h 704"/>
                  <a:gd name="T36" fmla="*/ 21 w 547"/>
                  <a:gd name="T37" fmla="*/ 22 h 704"/>
                  <a:gd name="T38" fmla="*/ 22 w 547"/>
                  <a:gd name="T39" fmla="*/ 24 h 704"/>
                  <a:gd name="T40" fmla="*/ 22 w 547"/>
                  <a:gd name="T41" fmla="*/ 26 h 704"/>
                  <a:gd name="T42" fmla="*/ 22 w 547"/>
                  <a:gd name="T43" fmla="*/ 28 h 704"/>
                  <a:gd name="T44" fmla="*/ 16 w 547"/>
                  <a:gd name="T45" fmla="*/ 14 h 704"/>
                  <a:gd name="T46" fmla="*/ 15 w 547"/>
                  <a:gd name="T47" fmla="*/ 13 h 704"/>
                  <a:gd name="T48" fmla="*/ 13 w 547"/>
                  <a:gd name="T49" fmla="*/ 11 h 704"/>
                  <a:gd name="T50" fmla="*/ 12 w 547"/>
                  <a:gd name="T51" fmla="*/ 9 h 704"/>
                  <a:gd name="T52" fmla="*/ 10 w 547"/>
                  <a:gd name="T53" fmla="*/ 8 h 704"/>
                  <a:gd name="T54" fmla="*/ 8 w 547"/>
                  <a:gd name="T55" fmla="*/ 6 h 704"/>
                  <a:gd name="T56" fmla="*/ 5 w 547"/>
                  <a:gd name="T57" fmla="*/ 4 h 704"/>
                  <a:gd name="T58" fmla="*/ 3 w 547"/>
                  <a:gd name="T59" fmla="*/ 3 h 704"/>
                  <a:gd name="T60" fmla="*/ 0 w 547"/>
                  <a:gd name="T61" fmla="*/ 1 h 704"/>
                  <a:gd name="T62" fmla="*/ 2 w 547"/>
                  <a:gd name="T63" fmla="*/ 1 h 704"/>
                  <a:gd name="T64" fmla="*/ 5 w 547"/>
                  <a:gd name="T65" fmla="*/ 3 h 704"/>
                  <a:gd name="T66" fmla="*/ 7 w 547"/>
                  <a:gd name="T67" fmla="*/ 4 h 704"/>
                  <a:gd name="T68" fmla="*/ 9 w 547"/>
                  <a:gd name="T69" fmla="*/ 6 h 704"/>
                  <a:gd name="T70" fmla="*/ 11 w 547"/>
                  <a:gd name="T71" fmla="*/ 8 h 704"/>
                  <a:gd name="T72" fmla="*/ 13 w 547"/>
                  <a:gd name="T73" fmla="*/ 9 h 704"/>
                  <a:gd name="T74" fmla="*/ 15 w 547"/>
                  <a:gd name="T75" fmla="*/ 11 h 704"/>
                  <a:gd name="T76" fmla="*/ 16 w 547"/>
                  <a:gd name="T77" fmla="*/ 13 h 704"/>
                  <a:gd name="T78" fmla="*/ 16 w 547"/>
                  <a:gd name="T79" fmla="*/ 14 h 704"/>
                  <a:gd name="T80" fmla="*/ 0 w 547"/>
                  <a:gd name="T81" fmla="*/ 1 h 704"/>
                  <a:gd name="T82" fmla="*/ 0 w 547"/>
                  <a:gd name="T83" fmla="*/ 0 h 704"/>
                  <a:gd name="T84" fmla="*/ 0 w 547"/>
                  <a:gd name="T85" fmla="*/ 0 h 704"/>
                  <a:gd name="T86" fmla="*/ 1 w 547"/>
                  <a:gd name="T87" fmla="*/ 0 h 704"/>
                  <a:gd name="T88" fmla="*/ 0 w 547"/>
                  <a:gd name="T89" fmla="*/ 1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7"/>
                  <a:gd name="T136" fmla="*/ 0 h 704"/>
                  <a:gd name="T137" fmla="*/ 547 w 547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7" h="704">
                    <a:moveTo>
                      <a:pt x="545" y="693"/>
                    </a:moveTo>
                    <a:lnTo>
                      <a:pt x="543" y="697"/>
                    </a:lnTo>
                    <a:lnTo>
                      <a:pt x="540" y="701"/>
                    </a:lnTo>
                    <a:lnTo>
                      <a:pt x="537" y="703"/>
                    </a:lnTo>
                    <a:lnTo>
                      <a:pt x="531" y="704"/>
                    </a:lnTo>
                    <a:lnTo>
                      <a:pt x="527" y="702"/>
                    </a:lnTo>
                    <a:lnTo>
                      <a:pt x="524" y="699"/>
                    </a:lnTo>
                    <a:lnTo>
                      <a:pt x="520" y="695"/>
                    </a:lnTo>
                    <a:lnTo>
                      <a:pt x="520" y="690"/>
                    </a:lnTo>
                    <a:lnTo>
                      <a:pt x="545" y="693"/>
                    </a:lnTo>
                    <a:close/>
                    <a:moveTo>
                      <a:pt x="520" y="690"/>
                    </a:moveTo>
                    <a:lnTo>
                      <a:pt x="522" y="669"/>
                    </a:lnTo>
                    <a:lnTo>
                      <a:pt x="523" y="649"/>
                    </a:lnTo>
                    <a:lnTo>
                      <a:pt x="522" y="628"/>
                    </a:lnTo>
                    <a:lnTo>
                      <a:pt x="520" y="608"/>
                    </a:lnTo>
                    <a:lnTo>
                      <a:pt x="517" y="587"/>
                    </a:lnTo>
                    <a:lnTo>
                      <a:pt x="513" y="567"/>
                    </a:lnTo>
                    <a:lnTo>
                      <a:pt x="507" y="546"/>
                    </a:lnTo>
                    <a:lnTo>
                      <a:pt x="502" y="525"/>
                    </a:lnTo>
                    <a:lnTo>
                      <a:pt x="495" y="504"/>
                    </a:lnTo>
                    <a:lnTo>
                      <a:pt x="486" y="483"/>
                    </a:lnTo>
                    <a:lnTo>
                      <a:pt x="476" y="463"/>
                    </a:lnTo>
                    <a:lnTo>
                      <a:pt x="465" y="442"/>
                    </a:lnTo>
                    <a:lnTo>
                      <a:pt x="453" y="421"/>
                    </a:lnTo>
                    <a:lnTo>
                      <a:pt x="441" y="400"/>
                    </a:lnTo>
                    <a:lnTo>
                      <a:pt x="426" y="380"/>
                    </a:lnTo>
                    <a:lnTo>
                      <a:pt x="410" y="359"/>
                    </a:lnTo>
                    <a:lnTo>
                      <a:pt x="430" y="344"/>
                    </a:lnTo>
                    <a:lnTo>
                      <a:pt x="446" y="366"/>
                    </a:lnTo>
                    <a:lnTo>
                      <a:pt x="461" y="387"/>
                    </a:lnTo>
                    <a:lnTo>
                      <a:pt x="475" y="409"/>
                    </a:lnTo>
                    <a:lnTo>
                      <a:pt x="487" y="432"/>
                    </a:lnTo>
                    <a:lnTo>
                      <a:pt x="499" y="453"/>
                    </a:lnTo>
                    <a:lnTo>
                      <a:pt x="509" y="475"/>
                    </a:lnTo>
                    <a:lnTo>
                      <a:pt x="517" y="496"/>
                    </a:lnTo>
                    <a:lnTo>
                      <a:pt x="525" y="518"/>
                    </a:lnTo>
                    <a:lnTo>
                      <a:pt x="531" y="540"/>
                    </a:lnTo>
                    <a:lnTo>
                      <a:pt x="537" y="561"/>
                    </a:lnTo>
                    <a:lnTo>
                      <a:pt x="541" y="584"/>
                    </a:lnTo>
                    <a:lnTo>
                      <a:pt x="544" y="606"/>
                    </a:lnTo>
                    <a:lnTo>
                      <a:pt x="546" y="627"/>
                    </a:lnTo>
                    <a:lnTo>
                      <a:pt x="547" y="649"/>
                    </a:lnTo>
                    <a:lnTo>
                      <a:pt x="546" y="670"/>
                    </a:lnTo>
                    <a:lnTo>
                      <a:pt x="545" y="693"/>
                    </a:lnTo>
                    <a:lnTo>
                      <a:pt x="520" y="690"/>
                    </a:lnTo>
                    <a:close/>
                    <a:moveTo>
                      <a:pt x="410" y="359"/>
                    </a:moveTo>
                    <a:lnTo>
                      <a:pt x="394" y="338"/>
                    </a:lnTo>
                    <a:lnTo>
                      <a:pt x="376" y="317"/>
                    </a:lnTo>
                    <a:lnTo>
                      <a:pt x="357" y="296"/>
                    </a:lnTo>
                    <a:lnTo>
                      <a:pt x="337" y="275"/>
                    </a:lnTo>
                    <a:lnTo>
                      <a:pt x="316" y="253"/>
                    </a:lnTo>
                    <a:lnTo>
                      <a:pt x="294" y="233"/>
                    </a:lnTo>
                    <a:lnTo>
                      <a:pt x="270" y="211"/>
                    </a:lnTo>
                    <a:lnTo>
                      <a:pt x="245" y="191"/>
                    </a:lnTo>
                    <a:lnTo>
                      <a:pt x="219" y="170"/>
                    </a:lnTo>
                    <a:lnTo>
                      <a:pt x="192" y="149"/>
                    </a:lnTo>
                    <a:lnTo>
                      <a:pt x="164" y="128"/>
                    </a:lnTo>
                    <a:lnTo>
                      <a:pt x="135" y="107"/>
                    </a:lnTo>
                    <a:lnTo>
                      <a:pt x="104" y="86"/>
                    </a:lnTo>
                    <a:lnTo>
                      <a:pt x="72" y="64"/>
                    </a:lnTo>
                    <a:lnTo>
                      <a:pt x="39" y="44"/>
                    </a:lnTo>
                    <a:lnTo>
                      <a:pt x="5" y="22"/>
                    </a:lnTo>
                    <a:lnTo>
                      <a:pt x="18" y="2"/>
                    </a:lnTo>
                    <a:lnTo>
                      <a:pt x="53" y="23"/>
                    </a:lnTo>
                    <a:lnTo>
                      <a:pt x="86" y="44"/>
                    </a:lnTo>
                    <a:lnTo>
                      <a:pt x="118" y="66"/>
                    </a:lnTo>
                    <a:lnTo>
                      <a:pt x="149" y="87"/>
                    </a:lnTo>
                    <a:lnTo>
                      <a:pt x="179" y="109"/>
                    </a:lnTo>
                    <a:lnTo>
                      <a:pt x="207" y="130"/>
                    </a:lnTo>
                    <a:lnTo>
                      <a:pt x="235" y="152"/>
                    </a:lnTo>
                    <a:lnTo>
                      <a:pt x="261" y="172"/>
                    </a:lnTo>
                    <a:lnTo>
                      <a:pt x="287" y="194"/>
                    </a:lnTo>
                    <a:lnTo>
                      <a:pt x="311" y="216"/>
                    </a:lnTo>
                    <a:lnTo>
                      <a:pt x="334" y="237"/>
                    </a:lnTo>
                    <a:lnTo>
                      <a:pt x="355" y="259"/>
                    </a:lnTo>
                    <a:lnTo>
                      <a:pt x="376" y="280"/>
                    </a:lnTo>
                    <a:lnTo>
                      <a:pt x="395" y="301"/>
                    </a:lnTo>
                    <a:lnTo>
                      <a:pt x="414" y="323"/>
                    </a:lnTo>
                    <a:lnTo>
                      <a:pt x="430" y="344"/>
                    </a:lnTo>
                    <a:lnTo>
                      <a:pt x="410" y="359"/>
                    </a:lnTo>
                    <a:close/>
                    <a:moveTo>
                      <a:pt x="5" y="22"/>
                    </a:moveTo>
                    <a:lnTo>
                      <a:pt x="2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7" name="Freeform 898"/>
              <p:cNvSpPr>
                <a:spLocks noEditPoints="1"/>
              </p:cNvSpPr>
              <p:nvPr/>
            </p:nvSpPr>
            <p:spPr bwMode="auto">
              <a:xfrm>
                <a:off x="2925" y="2116"/>
                <a:ext cx="101" cy="75"/>
              </a:xfrm>
              <a:custGeom>
                <a:avLst/>
                <a:gdLst>
                  <a:gd name="T0" fmla="*/ 21 w 506"/>
                  <a:gd name="T1" fmla="*/ 14 h 378"/>
                  <a:gd name="T2" fmla="*/ 20 w 506"/>
                  <a:gd name="T3" fmla="*/ 15 h 378"/>
                  <a:gd name="T4" fmla="*/ 20 w 506"/>
                  <a:gd name="T5" fmla="*/ 15 h 378"/>
                  <a:gd name="T6" fmla="*/ 20 w 506"/>
                  <a:gd name="T7" fmla="*/ 15 h 378"/>
                  <a:gd name="T8" fmla="*/ 21 w 506"/>
                  <a:gd name="T9" fmla="*/ 14 h 378"/>
                  <a:gd name="T10" fmla="*/ 19 w 506"/>
                  <a:gd name="T11" fmla="*/ 13 h 378"/>
                  <a:gd name="T12" fmla="*/ 17 w 506"/>
                  <a:gd name="T13" fmla="*/ 10 h 378"/>
                  <a:gd name="T14" fmla="*/ 15 w 506"/>
                  <a:gd name="T15" fmla="*/ 8 h 378"/>
                  <a:gd name="T16" fmla="*/ 14 w 506"/>
                  <a:gd name="T17" fmla="*/ 7 h 378"/>
                  <a:gd name="T18" fmla="*/ 12 w 506"/>
                  <a:gd name="T19" fmla="*/ 6 h 378"/>
                  <a:gd name="T20" fmla="*/ 11 w 506"/>
                  <a:gd name="T21" fmla="*/ 5 h 378"/>
                  <a:gd name="T22" fmla="*/ 11 w 506"/>
                  <a:gd name="T23" fmla="*/ 4 h 378"/>
                  <a:gd name="T24" fmla="*/ 13 w 506"/>
                  <a:gd name="T25" fmla="*/ 5 h 378"/>
                  <a:gd name="T26" fmla="*/ 14 w 506"/>
                  <a:gd name="T27" fmla="*/ 6 h 378"/>
                  <a:gd name="T28" fmla="*/ 15 w 506"/>
                  <a:gd name="T29" fmla="*/ 7 h 378"/>
                  <a:gd name="T30" fmla="*/ 16 w 506"/>
                  <a:gd name="T31" fmla="*/ 8 h 378"/>
                  <a:gd name="T32" fmla="*/ 17 w 506"/>
                  <a:gd name="T33" fmla="*/ 9 h 378"/>
                  <a:gd name="T34" fmla="*/ 18 w 506"/>
                  <a:gd name="T35" fmla="*/ 11 h 378"/>
                  <a:gd name="T36" fmla="*/ 21 w 506"/>
                  <a:gd name="T37" fmla="*/ 14 h 378"/>
                  <a:gd name="T38" fmla="*/ 11 w 506"/>
                  <a:gd name="T39" fmla="*/ 4 h 378"/>
                  <a:gd name="T40" fmla="*/ 10 w 506"/>
                  <a:gd name="T41" fmla="*/ 4 h 378"/>
                  <a:gd name="T42" fmla="*/ 8 w 506"/>
                  <a:gd name="T43" fmla="*/ 3 h 378"/>
                  <a:gd name="T44" fmla="*/ 7 w 506"/>
                  <a:gd name="T45" fmla="*/ 2 h 378"/>
                  <a:gd name="T46" fmla="*/ 6 w 506"/>
                  <a:gd name="T47" fmla="*/ 2 h 378"/>
                  <a:gd name="T48" fmla="*/ 5 w 506"/>
                  <a:gd name="T49" fmla="*/ 1 h 378"/>
                  <a:gd name="T50" fmla="*/ 3 w 506"/>
                  <a:gd name="T51" fmla="*/ 1 h 378"/>
                  <a:gd name="T52" fmla="*/ 2 w 506"/>
                  <a:gd name="T53" fmla="*/ 1 h 378"/>
                  <a:gd name="T54" fmla="*/ 1 w 506"/>
                  <a:gd name="T55" fmla="*/ 1 h 378"/>
                  <a:gd name="T56" fmla="*/ 1 w 506"/>
                  <a:gd name="T57" fmla="*/ 0 h 378"/>
                  <a:gd name="T58" fmla="*/ 3 w 506"/>
                  <a:gd name="T59" fmla="*/ 0 h 378"/>
                  <a:gd name="T60" fmla="*/ 4 w 506"/>
                  <a:gd name="T61" fmla="*/ 0 h 378"/>
                  <a:gd name="T62" fmla="*/ 5 w 506"/>
                  <a:gd name="T63" fmla="*/ 1 h 378"/>
                  <a:gd name="T64" fmla="*/ 7 w 506"/>
                  <a:gd name="T65" fmla="*/ 1 h 378"/>
                  <a:gd name="T66" fmla="*/ 8 w 506"/>
                  <a:gd name="T67" fmla="*/ 2 h 378"/>
                  <a:gd name="T68" fmla="*/ 9 w 506"/>
                  <a:gd name="T69" fmla="*/ 2 h 378"/>
                  <a:gd name="T70" fmla="*/ 11 w 506"/>
                  <a:gd name="T71" fmla="*/ 3 h 378"/>
                  <a:gd name="T72" fmla="*/ 11 w 506"/>
                  <a:gd name="T73" fmla="*/ 4 h 378"/>
                  <a:gd name="T74" fmla="*/ 0 w 506"/>
                  <a:gd name="T75" fmla="*/ 1 h 378"/>
                  <a:gd name="T76" fmla="*/ 0 w 506"/>
                  <a:gd name="T77" fmla="*/ 1 h 378"/>
                  <a:gd name="T78" fmla="*/ 0 w 506"/>
                  <a:gd name="T79" fmla="*/ 0 h 378"/>
                  <a:gd name="T80" fmla="*/ 0 w 506"/>
                  <a:gd name="T81" fmla="*/ 0 h 378"/>
                  <a:gd name="T82" fmla="*/ 1 w 506"/>
                  <a:gd name="T83" fmla="*/ 1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504" y="361"/>
                    </a:moveTo>
                    <a:lnTo>
                      <a:pt x="506" y="365"/>
                    </a:lnTo>
                    <a:lnTo>
                      <a:pt x="506" y="370"/>
                    </a:lnTo>
                    <a:lnTo>
                      <a:pt x="503" y="374"/>
                    </a:lnTo>
                    <a:lnTo>
                      <a:pt x="500" y="377"/>
                    </a:lnTo>
                    <a:lnTo>
                      <a:pt x="495" y="378"/>
                    </a:lnTo>
                    <a:lnTo>
                      <a:pt x="490" y="378"/>
                    </a:lnTo>
                    <a:lnTo>
                      <a:pt x="486" y="376"/>
                    </a:lnTo>
                    <a:lnTo>
                      <a:pt x="483" y="373"/>
                    </a:lnTo>
                    <a:lnTo>
                      <a:pt x="504" y="361"/>
                    </a:lnTo>
                    <a:close/>
                    <a:moveTo>
                      <a:pt x="483" y="373"/>
                    </a:moveTo>
                    <a:lnTo>
                      <a:pt x="458" y="330"/>
                    </a:lnTo>
                    <a:lnTo>
                      <a:pt x="432" y="291"/>
                    </a:lnTo>
                    <a:lnTo>
                      <a:pt x="406" y="254"/>
                    </a:lnTo>
                    <a:lnTo>
                      <a:pt x="379" y="220"/>
                    </a:lnTo>
                    <a:lnTo>
                      <a:pt x="366" y="203"/>
                    </a:lnTo>
                    <a:lnTo>
                      <a:pt x="352" y="188"/>
                    </a:lnTo>
                    <a:lnTo>
                      <a:pt x="338" y="174"/>
                    </a:lnTo>
                    <a:lnTo>
                      <a:pt x="324" y="160"/>
                    </a:lnTo>
                    <a:lnTo>
                      <a:pt x="310" y="147"/>
                    </a:lnTo>
                    <a:lnTo>
                      <a:pt x="295" y="134"/>
                    </a:lnTo>
                    <a:lnTo>
                      <a:pt x="281" y="122"/>
                    </a:lnTo>
                    <a:lnTo>
                      <a:pt x="266" y="112"/>
                    </a:lnTo>
                    <a:lnTo>
                      <a:pt x="281" y="91"/>
                    </a:lnTo>
                    <a:lnTo>
                      <a:pt x="296" y="103"/>
                    </a:lnTo>
                    <a:lnTo>
                      <a:pt x="311" y="115"/>
                    </a:lnTo>
                    <a:lnTo>
                      <a:pt x="325" y="128"/>
                    </a:lnTo>
                    <a:lnTo>
                      <a:pt x="340" y="142"/>
                    </a:lnTo>
                    <a:lnTo>
                      <a:pt x="354" y="156"/>
                    </a:lnTo>
                    <a:lnTo>
                      <a:pt x="369" y="171"/>
                    </a:lnTo>
                    <a:lnTo>
                      <a:pt x="384" y="187"/>
                    </a:lnTo>
                    <a:lnTo>
                      <a:pt x="398" y="203"/>
                    </a:lnTo>
                    <a:lnTo>
                      <a:pt x="412" y="221"/>
                    </a:lnTo>
                    <a:lnTo>
                      <a:pt x="426" y="239"/>
                    </a:lnTo>
                    <a:lnTo>
                      <a:pt x="439" y="257"/>
                    </a:lnTo>
                    <a:lnTo>
                      <a:pt x="453" y="277"/>
                    </a:lnTo>
                    <a:lnTo>
                      <a:pt x="479" y="317"/>
                    </a:lnTo>
                    <a:lnTo>
                      <a:pt x="504" y="361"/>
                    </a:lnTo>
                    <a:lnTo>
                      <a:pt x="483" y="373"/>
                    </a:lnTo>
                    <a:close/>
                    <a:moveTo>
                      <a:pt x="266" y="112"/>
                    </a:moveTo>
                    <a:lnTo>
                      <a:pt x="252" y="101"/>
                    </a:lnTo>
                    <a:lnTo>
                      <a:pt x="237" y="91"/>
                    </a:lnTo>
                    <a:lnTo>
                      <a:pt x="222" y="81"/>
                    </a:lnTo>
                    <a:lnTo>
                      <a:pt x="206" y="74"/>
                    </a:lnTo>
                    <a:lnTo>
                      <a:pt x="191" y="65"/>
                    </a:lnTo>
                    <a:lnTo>
                      <a:pt x="176" y="59"/>
                    </a:lnTo>
                    <a:lnTo>
                      <a:pt x="160" y="52"/>
                    </a:lnTo>
                    <a:lnTo>
                      <a:pt x="145" y="47"/>
                    </a:lnTo>
                    <a:lnTo>
                      <a:pt x="129" y="41"/>
                    </a:lnTo>
                    <a:lnTo>
                      <a:pt x="112" y="37"/>
                    </a:lnTo>
                    <a:lnTo>
                      <a:pt x="96" y="33"/>
                    </a:lnTo>
                    <a:lnTo>
                      <a:pt x="80" y="31"/>
                    </a:lnTo>
                    <a:lnTo>
                      <a:pt x="63" y="27"/>
                    </a:lnTo>
                    <a:lnTo>
                      <a:pt x="47" y="26"/>
                    </a:lnTo>
                    <a:lnTo>
                      <a:pt x="29" y="25"/>
                    </a:lnTo>
                    <a:lnTo>
                      <a:pt x="13" y="24"/>
                    </a:lnTo>
                    <a:lnTo>
                      <a:pt x="13" y="0"/>
                    </a:lnTo>
                    <a:lnTo>
                      <a:pt x="30" y="0"/>
                    </a:lnTo>
                    <a:lnTo>
                      <a:pt x="49" y="2"/>
                    </a:lnTo>
                    <a:lnTo>
                      <a:pt x="66" y="4"/>
                    </a:lnTo>
                    <a:lnTo>
                      <a:pt x="83" y="6"/>
                    </a:lnTo>
                    <a:lnTo>
                      <a:pt x="101" y="9"/>
                    </a:lnTo>
                    <a:lnTo>
                      <a:pt x="118" y="13"/>
                    </a:lnTo>
                    <a:lnTo>
                      <a:pt x="135" y="18"/>
                    </a:lnTo>
                    <a:lnTo>
                      <a:pt x="152" y="23"/>
                    </a:lnTo>
                    <a:lnTo>
                      <a:pt x="169" y="30"/>
                    </a:lnTo>
                    <a:lnTo>
                      <a:pt x="185" y="36"/>
                    </a:lnTo>
                    <a:lnTo>
                      <a:pt x="201" y="44"/>
                    </a:lnTo>
                    <a:lnTo>
                      <a:pt x="217" y="52"/>
                    </a:lnTo>
                    <a:lnTo>
                      <a:pt x="233" y="61"/>
                    </a:lnTo>
                    <a:lnTo>
                      <a:pt x="250" y="71"/>
                    </a:lnTo>
                    <a:lnTo>
                      <a:pt x="265" y="80"/>
                    </a:lnTo>
                    <a:lnTo>
                      <a:pt x="281" y="91"/>
                    </a:lnTo>
                    <a:lnTo>
                      <a:pt x="266" y="112"/>
                    </a:lnTo>
                    <a:close/>
                    <a:moveTo>
                      <a:pt x="13" y="24"/>
                    </a:moveTo>
                    <a:lnTo>
                      <a:pt x="8" y="23"/>
                    </a:lnTo>
                    <a:lnTo>
                      <a:pt x="4" y="21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8" name="Freeform 899"/>
              <p:cNvSpPr>
                <a:spLocks noEditPoints="1"/>
              </p:cNvSpPr>
              <p:nvPr/>
            </p:nvSpPr>
            <p:spPr bwMode="auto">
              <a:xfrm>
                <a:off x="3064" y="2064"/>
                <a:ext cx="128" cy="104"/>
              </a:xfrm>
              <a:custGeom>
                <a:avLst/>
                <a:gdLst>
                  <a:gd name="T0" fmla="*/ 25 w 634"/>
                  <a:gd name="T1" fmla="*/ 21 h 536"/>
                  <a:gd name="T2" fmla="*/ 25 w 634"/>
                  <a:gd name="T3" fmla="*/ 21 h 536"/>
                  <a:gd name="T4" fmla="*/ 24 w 634"/>
                  <a:gd name="T5" fmla="*/ 21 h 536"/>
                  <a:gd name="T6" fmla="*/ 24 w 634"/>
                  <a:gd name="T7" fmla="*/ 21 h 536"/>
                  <a:gd name="T8" fmla="*/ 25 w 634"/>
                  <a:gd name="T9" fmla="*/ 21 h 536"/>
                  <a:gd name="T10" fmla="*/ 24 w 634"/>
                  <a:gd name="T11" fmla="*/ 20 h 536"/>
                  <a:gd name="T12" fmla="*/ 23 w 634"/>
                  <a:gd name="T13" fmla="*/ 18 h 536"/>
                  <a:gd name="T14" fmla="*/ 23 w 634"/>
                  <a:gd name="T15" fmla="*/ 17 h 536"/>
                  <a:gd name="T16" fmla="*/ 22 w 634"/>
                  <a:gd name="T17" fmla="*/ 15 h 536"/>
                  <a:gd name="T18" fmla="*/ 21 w 634"/>
                  <a:gd name="T19" fmla="*/ 13 h 536"/>
                  <a:gd name="T20" fmla="*/ 20 w 634"/>
                  <a:gd name="T21" fmla="*/ 12 h 536"/>
                  <a:gd name="T22" fmla="*/ 19 w 634"/>
                  <a:gd name="T23" fmla="*/ 11 h 536"/>
                  <a:gd name="T24" fmla="*/ 18 w 634"/>
                  <a:gd name="T25" fmla="*/ 9 h 536"/>
                  <a:gd name="T26" fmla="*/ 17 w 634"/>
                  <a:gd name="T27" fmla="*/ 8 h 536"/>
                  <a:gd name="T28" fmla="*/ 19 w 634"/>
                  <a:gd name="T29" fmla="*/ 9 h 536"/>
                  <a:gd name="T30" fmla="*/ 20 w 634"/>
                  <a:gd name="T31" fmla="*/ 11 h 536"/>
                  <a:gd name="T32" fmla="*/ 21 w 634"/>
                  <a:gd name="T33" fmla="*/ 12 h 536"/>
                  <a:gd name="T34" fmla="*/ 22 w 634"/>
                  <a:gd name="T35" fmla="*/ 14 h 536"/>
                  <a:gd name="T36" fmla="*/ 23 w 634"/>
                  <a:gd name="T37" fmla="*/ 15 h 536"/>
                  <a:gd name="T38" fmla="*/ 24 w 634"/>
                  <a:gd name="T39" fmla="*/ 17 h 536"/>
                  <a:gd name="T40" fmla="*/ 25 w 634"/>
                  <a:gd name="T41" fmla="*/ 19 h 536"/>
                  <a:gd name="T42" fmla="*/ 25 w 634"/>
                  <a:gd name="T43" fmla="*/ 21 h 536"/>
                  <a:gd name="T44" fmla="*/ 17 w 634"/>
                  <a:gd name="T45" fmla="*/ 9 h 536"/>
                  <a:gd name="T46" fmla="*/ 16 w 634"/>
                  <a:gd name="T47" fmla="*/ 7 h 536"/>
                  <a:gd name="T48" fmla="*/ 14 w 634"/>
                  <a:gd name="T49" fmla="*/ 6 h 536"/>
                  <a:gd name="T50" fmla="*/ 12 w 634"/>
                  <a:gd name="T51" fmla="*/ 5 h 536"/>
                  <a:gd name="T52" fmla="*/ 10 w 634"/>
                  <a:gd name="T53" fmla="*/ 4 h 536"/>
                  <a:gd name="T54" fmla="*/ 8 w 634"/>
                  <a:gd name="T55" fmla="*/ 3 h 536"/>
                  <a:gd name="T56" fmla="*/ 5 w 634"/>
                  <a:gd name="T57" fmla="*/ 2 h 536"/>
                  <a:gd name="T58" fmla="*/ 3 w 634"/>
                  <a:gd name="T59" fmla="*/ 2 h 536"/>
                  <a:gd name="T60" fmla="*/ 0 w 634"/>
                  <a:gd name="T61" fmla="*/ 1 h 536"/>
                  <a:gd name="T62" fmla="*/ 2 w 634"/>
                  <a:gd name="T63" fmla="*/ 0 h 536"/>
                  <a:gd name="T64" fmla="*/ 5 w 634"/>
                  <a:gd name="T65" fmla="*/ 1 h 536"/>
                  <a:gd name="T66" fmla="*/ 7 w 634"/>
                  <a:gd name="T67" fmla="*/ 2 h 536"/>
                  <a:gd name="T68" fmla="*/ 9 w 634"/>
                  <a:gd name="T69" fmla="*/ 3 h 536"/>
                  <a:gd name="T70" fmla="*/ 11 w 634"/>
                  <a:gd name="T71" fmla="*/ 4 h 536"/>
                  <a:gd name="T72" fmla="*/ 13 w 634"/>
                  <a:gd name="T73" fmla="*/ 5 h 536"/>
                  <a:gd name="T74" fmla="*/ 15 w 634"/>
                  <a:gd name="T75" fmla="*/ 6 h 536"/>
                  <a:gd name="T76" fmla="*/ 17 w 634"/>
                  <a:gd name="T77" fmla="*/ 7 h 536"/>
                  <a:gd name="T78" fmla="*/ 17 w 634"/>
                  <a:gd name="T79" fmla="*/ 9 h 536"/>
                  <a:gd name="T80" fmla="*/ 0 w 634"/>
                  <a:gd name="T81" fmla="*/ 1 h 536"/>
                  <a:gd name="T82" fmla="*/ 0 w 634"/>
                  <a:gd name="T83" fmla="*/ 1 h 536"/>
                  <a:gd name="T84" fmla="*/ 0 w 634"/>
                  <a:gd name="T85" fmla="*/ 0 h 536"/>
                  <a:gd name="T86" fmla="*/ 0 w 634"/>
                  <a:gd name="T87" fmla="*/ 0 h 536"/>
                  <a:gd name="T88" fmla="*/ 0 w 634"/>
                  <a:gd name="T89" fmla="*/ 1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4"/>
                  <a:gd name="T136" fmla="*/ 0 h 536"/>
                  <a:gd name="T137" fmla="*/ 634 w 634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4" h="536">
                    <a:moveTo>
                      <a:pt x="634" y="522"/>
                    </a:moveTo>
                    <a:lnTo>
                      <a:pt x="633" y="526"/>
                    </a:lnTo>
                    <a:lnTo>
                      <a:pt x="632" y="530"/>
                    </a:lnTo>
                    <a:lnTo>
                      <a:pt x="628" y="534"/>
                    </a:lnTo>
                    <a:lnTo>
                      <a:pt x="624" y="536"/>
                    </a:lnTo>
                    <a:lnTo>
                      <a:pt x="619" y="536"/>
                    </a:lnTo>
                    <a:lnTo>
                      <a:pt x="615" y="534"/>
                    </a:lnTo>
                    <a:lnTo>
                      <a:pt x="612" y="530"/>
                    </a:lnTo>
                    <a:lnTo>
                      <a:pt x="610" y="526"/>
                    </a:lnTo>
                    <a:lnTo>
                      <a:pt x="634" y="522"/>
                    </a:lnTo>
                    <a:close/>
                    <a:moveTo>
                      <a:pt x="610" y="526"/>
                    </a:moveTo>
                    <a:lnTo>
                      <a:pt x="605" y="503"/>
                    </a:lnTo>
                    <a:lnTo>
                      <a:pt x="600" y="481"/>
                    </a:lnTo>
                    <a:lnTo>
                      <a:pt x="593" y="459"/>
                    </a:lnTo>
                    <a:lnTo>
                      <a:pt x="586" y="438"/>
                    </a:lnTo>
                    <a:lnTo>
                      <a:pt x="578" y="417"/>
                    </a:lnTo>
                    <a:lnTo>
                      <a:pt x="570" y="396"/>
                    </a:lnTo>
                    <a:lnTo>
                      <a:pt x="559" y="377"/>
                    </a:lnTo>
                    <a:lnTo>
                      <a:pt x="548" y="358"/>
                    </a:lnTo>
                    <a:lnTo>
                      <a:pt x="537" y="338"/>
                    </a:lnTo>
                    <a:lnTo>
                      <a:pt x="524" y="320"/>
                    </a:lnTo>
                    <a:lnTo>
                      <a:pt x="510" y="301"/>
                    </a:lnTo>
                    <a:lnTo>
                      <a:pt x="496" y="284"/>
                    </a:lnTo>
                    <a:lnTo>
                      <a:pt x="481" y="267"/>
                    </a:lnTo>
                    <a:lnTo>
                      <a:pt x="465" y="250"/>
                    </a:lnTo>
                    <a:lnTo>
                      <a:pt x="448" y="233"/>
                    </a:lnTo>
                    <a:lnTo>
                      <a:pt x="429" y="218"/>
                    </a:lnTo>
                    <a:lnTo>
                      <a:pt x="444" y="199"/>
                    </a:lnTo>
                    <a:lnTo>
                      <a:pt x="464" y="216"/>
                    </a:lnTo>
                    <a:lnTo>
                      <a:pt x="482" y="233"/>
                    </a:lnTo>
                    <a:lnTo>
                      <a:pt x="499" y="251"/>
                    </a:lnTo>
                    <a:lnTo>
                      <a:pt x="515" y="269"/>
                    </a:lnTo>
                    <a:lnTo>
                      <a:pt x="530" y="287"/>
                    </a:lnTo>
                    <a:lnTo>
                      <a:pt x="545" y="306"/>
                    </a:lnTo>
                    <a:lnTo>
                      <a:pt x="558" y="325"/>
                    </a:lnTo>
                    <a:lnTo>
                      <a:pt x="570" y="346"/>
                    </a:lnTo>
                    <a:lnTo>
                      <a:pt x="582" y="366"/>
                    </a:lnTo>
                    <a:lnTo>
                      <a:pt x="591" y="387"/>
                    </a:lnTo>
                    <a:lnTo>
                      <a:pt x="601" y="408"/>
                    </a:lnTo>
                    <a:lnTo>
                      <a:pt x="610" y="430"/>
                    </a:lnTo>
                    <a:lnTo>
                      <a:pt x="617" y="452"/>
                    </a:lnTo>
                    <a:lnTo>
                      <a:pt x="624" y="474"/>
                    </a:lnTo>
                    <a:lnTo>
                      <a:pt x="629" y="498"/>
                    </a:lnTo>
                    <a:lnTo>
                      <a:pt x="634" y="522"/>
                    </a:lnTo>
                    <a:lnTo>
                      <a:pt x="610" y="526"/>
                    </a:lnTo>
                    <a:close/>
                    <a:moveTo>
                      <a:pt x="429" y="218"/>
                    </a:moveTo>
                    <a:lnTo>
                      <a:pt x="410" y="202"/>
                    </a:lnTo>
                    <a:lnTo>
                      <a:pt x="390" y="187"/>
                    </a:lnTo>
                    <a:lnTo>
                      <a:pt x="369" y="173"/>
                    </a:lnTo>
                    <a:lnTo>
                      <a:pt x="347" y="159"/>
                    </a:lnTo>
                    <a:lnTo>
                      <a:pt x="323" y="145"/>
                    </a:lnTo>
                    <a:lnTo>
                      <a:pt x="300" y="132"/>
                    </a:lnTo>
                    <a:lnTo>
                      <a:pt x="275" y="119"/>
                    </a:lnTo>
                    <a:lnTo>
                      <a:pt x="250" y="107"/>
                    </a:lnTo>
                    <a:lnTo>
                      <a:pt x="223" y="95"/>
                    </a:lnTo>
                    <a:lnTo>
                      <a:pt x="195" y="83"/>
                    </a:lnTo>
                    <a:lnTo>
                      <a:pt x="167" y="72"/>
                    </a:lnTo>
                    <a:lnTo>
                      <a:pt x="138" y="62"/>
                    </a:lnTo>
                    <a:lnTo>
                      <a:pt x="107" y="52"/>
                    </a:lnTo>
                    <a:lnTo>
                      <a:pt x="75" y="42"/>
                    </a:lnTo>
                    <a:lnTo>
                      <a:pt x="44" y="33"/>
                    </a:lnTo>
                    <a:lnTo>
                      <a:pt x="10" y="24"/>
                    </a:lnTo>
                    <a:lnTo>
                      <a:pt x="16" y="0"/>
                    </a:lnTo>
                    <a:lnTo>
                      <a:pt x="50" y="9"/>
                    </a:lnTo>
                    <a:lnTo>
                      <a:pt x="83" y="18"/>
                    </a:lnTo>
                    <a:lnTo>
                      <a:pt x="115" y="28"/>
                    </a:lnTo>
                    <a:lnTo>
                      <a:pt x="145" y="39"/>
                    </a:lnTo>
                    <a:lnTo>
                      <a:pt x="175" y="50"/>
                    </a:lnTo>
                    <a:lnTo>
                      <a:pt x="205" y="61"/>
                    </a:lnTo>
                    <a:lnTo>
                      <a:pt x="233" y="72"/>
                    </a:lnTo>
                    <a:lnTo>
                      <a:pt x="261" y="84"/>
                    </a:lnTo>
                    <a:lnTo>
                      <a:pt x="287" y="97"/>
                    </a:lnTo>
                    <a:lnTo>
                      <a:pt x="313" y="110"/>
                    </a:lnTo>
                    <a:lnTo>
                      <a:pt x="336" y="124"/>
                    </a:lnTo>
                    <a:lnTo>
                      <a:pt x="360" y="138"/>
                    </a:lnTo>
                    <a:lnTo>
                      <a:pt x="383" y="152"/>
                    </a:lnTo>
                    <a:lnTo>
                      <a:pt x="404" y="168"/>
                    </a:lnTo>
                    <a:lnTo>
                      <a:pt x="425" y="184"/>
                    </a:lnTo>
                    <a:lnTo>
                      <a:pt x="444" y="199"/>
                    </a:lnTo>
                    <a:lnTo>
                      <a:pt x="429" y="218"/>
                    </a:lnTo>
                    <a:close/>
                    <a:moveTo>
                      <a:pt x="10" y="24"/>
                    </a:moveTo>
                    <a:lnTo>
                      <a:pt x="6" y="22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9" name="Freeform 900"/>
              <p:cNvSpPr>
                <a:spLocks noEditPoints="1"/>
              </p:cNvSpPr>
              <p:nvPr/>
            </p:nvSpPr>
            <p:spPr bwMode="auto">
              <a:xfrm>
                <a:off x="3014" y="2049"/>
                <a:ext cx="120" cy="149"/>
              </a:xfrm>
              <a:custGeom>
                <a:avLst/>
                <a:gdLst>
                  <a:gd name="T0" fmla="*/ 24 w 604"/>
                  <a:gd name="T1" fmla="*/ 30 h 754"/>
                  <a:gd name="T2" fmla="*/ 24 w 604"/>
                  <a:gd name="T3" fmla="*/ 30 h 754"/>
                  <a:gd name="T4" fmla="*/ 24 w 604"/>
                  <a:gd name="T5" fmla="*/ 30 h 754"/>
                  <a:gd name="T6" fmla="*/ 23 w 604"/>
                  <a:gd name="T7" fmla="*/ 30 h 754"/>
                  <a:gd name="T8" fmla="*/ 24 w 604"/>
                  <a:gd name="T9" fmla="*/ 30 h 754"/>
                  <a:gd name="T10" fmla="*/ 23 w 604"/>
                  <a:gd name="T11" fmla="*/ 29 h 754"/>
                  <a:gd name="T12" fmla="*/ 22 w 604"/>
                  <a:gd name="T13" fmla="*/ 27 h 754"/>
                  <a:gd name="T14" fmla="*/ 21 w 604"/>
                  <a:gd name="T15" fmla="*/ 25 h 754"/>
                  <a:gd name="T16" fmla="*/ 20 w 604"/>
                  <a:gd name="T17" fmla="*/ 22 h 754"/>
                  <a:gd name="T18" fmla="*/ 19 w 604"/>
                  <a:gd name="T19" fmla="*/ 20 h 754"/>
                  <a:gd name="T20" fmla="*/ 18 w 604"/>
                  <a:gd name="T21" fmla="*/ 19 h 754"/>
                  <a:gd name="T22" fmla="*/ 17 w 604"/>
                  <a:gd name="T23" fmla="*/ 17 h 754"/>
                  <a:gd name="T24" fmla="*/ 16 w 604"/>
                  <a:gd name="T25" fmla="*/ 15 h 754"/>
                  <a:gd name="T26" fmla="*/ 16 w 604"/>
                  <a:gd name="T27" fmla="*/ 13 h 754"/>
                  <a:gd name="T28" fmla="*/ 17 w 604"/>
                  <a:gd name="T29" fmla="*/ 15 h 754"/>
                  <a:gd name="T30" fmla="*/ 18 w 604"/>
                  <a:gd name="T31" fmla="*/ 17 h 754"/>
                  <a:gd name="T32" fmla="*/ 20 w 604"/>
                  <a:gd name="T33" fmla="*/ 19 h 754"/>
                  <a:gd name="T34" fmla="*/ 21 w 604"/>
                  <a:gd name="T35" fmla="*/ 21 h 754"/>
                  <a:gd name="T36" fmla="*/ 22 w 604"/>
                  <a:gd name="T37" fmla="*/ 23 h 754"/>
                  <a:gd name="T38" fmla="*/ 23 w 604"/>
                  <a:gd name="T39" fmla="*/ 25 h 754"/>
                  <a:gd name="T40" fmla="*/ 23 w 604"/>
                  <a:gd name="T41" fmla="*/ 27 h 754"/>
                  <a:gd name="T42" fmla="*/ 24 w 604"/>
                  <a:gd name="T43" fmla="*/ 30 h 754"/>
                  <a:gd name="T44" fmla="*/ 15 w 604"/>
                  <a:gd name="T45" fmla="*/ 14 h 754"/>
                  <a:gd name="T46" fmla="*/ 13 w 604"/>
                  <a:gd name="T47" fmla="*/ 12 h 754"/>
                  <a:gd name="T48" fmla="*/ 12 w 604"/>
                  <a:gd name="T49" fmla="*/ 10 h 754"/>
                  <a:gd name="T50" fmla="*/ 10 w 604"/>
                  <a:gd name="T51" fmla="*/ 9 h 754"/>
                  <a:gd name="T52" fmla="*/ 8 w 604"/>
                  <a:gd name="T53" fmla="*/ 7 h 754"/>
                  <a:gd name="T54" fmla="*/ 6 w 604"/>
                  <a:gd name="T55" fmla="*/ 5 h 754"/>
                  <a:gd name="T56" fmla="*/ 5 w 604"/>
                  <a:gd name="T57" fmla="*/ 4 h 754"/>
                  <a:gd name="T58" fmla="*/ 2 w 604"/>
                  <a:gd name="T59" fmla="*/ 2 h 754"/>
                  <a:gd name="T60" fmla="*/ 0 w 604"/>
                  <a:gd name="T61" fmla="*/ 1 h 754"/>
                  <a:gd name="T62" fmla="*/ 2 w 604"/>
                  <a:gd name="T63" fmla="*/ 1 h 754"/>
                  <a:gd name="T64" fmla="*/ 4 w 604"/>
                  <a:gd name="T65" fmla="*/ 2 h 754"/>
                  <a:gd name="T66" fmla="*/ 6 w 604"/>
                  <a:gd name="T67" fmla="*/ 4 h 754"/>
                  <a:gd name="T68" fmla="*/ 8 w 604"/>
                  <a:gd name="T69" fmla="*/ 5 h 754"/>
                  <a:gd name="T70" fmla="*/ 10 w 604"/>
                  <a:gd name="T71" fmla="*/ 7 h 754"/>
                  <a:gd name="T72" fmla="*/ 12 w 604"/>
                  <a:gd name="T73" fmla="*/ 9 h 754"/>
                  <a:gd name="T74" fmla="*/ 13 w 604"/>
                  <a:gd name="T75" fmla="*/ 11 h 754"/>
                  <a:gd name="T76" fmla="*/ 15 w 604"/>
                  <a:gd name="T77" fmla="*/ 12 h 754"/>
                  <a:gd name="T78" fmla="*/ 15 w 604"/>
                  <a:gd name="T79" fmla="*/ 14 h 754"/>
                  <a:gd name="T80" fmla="*/ 0 w 604"/>
                  <a:gd name="T81" fmla="*/ 1 h 754"/>
                  <a:gd name="T82" fmla="*/ 0 w 604"/>
                  <a:gd name="T83" fmla="*/ 0 h 754"/>
                  <a:gd name="T84" fmla="*/ 0 w 604"/>
                  <a:gd name="T85" fmla="*/ 0 h 754"/>
                  <a:gd name="T86" fmla="*/ 1 w 604"/>
                  <a:gd name="T87" fmla="*/ 0 h 754"/>
                  <a:gd name="T88" fmla="*/ 0 w 604"/>
                  <a:gd name="T89" fmla="*/ 1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4"/>
                  <a:gd name="T136" fmla="*/ 0 h 754"/>
                  <a:gd name="T137" fmla="*/ 604 w 604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4" h="754">
                    <a:moveTo>
                      <a:pt x="603" y="739"/>
                    </a:moveTo>
                    <a:lnTo>
                      <a:pt x="604" y="743"/>
                    </a:lnTo>
                    <a:lnTo>
                      <a:pt x="602" y="748"/>
                    </a:lnTo>
                    <a:lnTo>
                      <a:pt x="599" y="752"/>
                    </a:lnTo>
                    <a:lnTo>
                      <a:pt x="596" y="754"/>
                    </a:lnTo>
                    <a:lnTo>
                      <a:pt x="590" y="754"/>
                    </a:lnTo>
                    <a:lnTo>
                      <a:pt x="586" y="753"/>
                    </a:lnTo>
                    <a:lnTo>
                      <a:pt x="583" y="750"/>
                    </a:lnTo>
                    <a:lnTo>
                      <a:pt x="579" y="745"/>
                    </a:lnTo>
                    <a:lnTo>
                      <a:pt x="603" y="739"/>
                    </a:lnTo>
                    <a:close/>
                    <a:moveTo>
                      <a:pt x="579" y="745"/>
                    </a:moveTo>
                    <a:lnTo>
                      <a:pt x="571" y="718"/>
                    </a:lnTo>
                    <a:lnTo>
                      <a:pt x="562" y="691"/>
                    </a:lnTo>
                    <a:lnTo>
                      <a:pt x="552" y="664"/>
                    </a:lnTo>
                    <a:lnTo>
                      <a:pt x="542" y="638"/>
                    </a:lnTo>
                    <a:lnTo>
                      <a:pt x="531" y="613"/>
                    </a:lnTo>
                    <a:lnTo>
                      <a:pt x="520" y="587"/>
                    </a:lnTo>
                    <a:lnTo>
                      <a:pt x="507" y="561"/>
                    </a:lnTo>
                    <a:lnTo>
                      <a:pt x="495" y="536"/>
                    </a:lnTo>
                    <a:lnTo>
                      <a:pt x="481" y="511"/>
                    </a:lnTo>
                    <a:lnTo>
                      <a:pt x="467" y="486"/>
                    </a:lnTo>
                    <a:lnTo>
                      <a:pt x="453" y="462"/>
                    </a:lnTo>
                    <a:lnTo>
                      <a:pt x="438" y="439"/>
                    </a:lnTo>
                    <a:lnTo>
                      <a:pt x="422" y="415"/>
                    </a:lnTo>
                    <a:lnTo>
                      <a:pt x="406" y="391"/>
                    </a:lnTo>
                    <a:lnTo>
                      <a:pt x="389" y="368"/>
                    </a:lnTo>
                    <a:lnTo>
                      <a:pt x="371" y="346"/>
                    </a:lnTo>
                    <a:lnTo>
                      <a:pt x="390" y="331"/>
                    </a:lnTo>
                    <a:lnTo>
                      <a:pt x="409" y="353"/>
                    </a:lnTo>
                    <a:lnTo>
                      <a:pt x="426" y="377"/>
                    </a:lnTo>
                    <a:lnTo>
                      <a:pt x="442" y="401"/>
                    </a:lnTo>
                    <a:lnTo>
                      <a:pt x="458" y="425"/>
                    </a:lnTo>
                    <a:lnTo>
                      <a:pt x="474" y="449"/>
                    </a:lnTo>
                    <a:lnTo>
                      <a:pt x="489" y="474"/>
                    </a:lnTo>
                    <a:lnTo>
                      <a:pt x="503" y="499"/>
                    </a:lnTo>
                    <a:lnTo>
                      <a:pt x="517" y="525"/>
                    </a:lnTo>
                    <a:lnTo>
                      <a:pt x="530" y="550"/>
                    </a:lnTo>
                    <a:lnTo>
                      <a:pt x="542" y="576"/>
                    </a:lnTo>
                    <a:lnTo>
                      <a:pt x="553" y="603"/>
                    </a:lnTo>
                    <a:lnTo>
                      <a:pt x="564" y="629"/>
                    </a:lnTo>
                    <a:lnTo>
                      <a:pt x="575" y="656"/>
                    </a:lnTo>
                    <a:lnTo>
                      <a:pt x="585" y="684"/>
                    </a:lnTo>
                    <a:lnTo>
                      <a:pt x="595" y="711"/>
                    </a:lnTo>
                    <a:lnTo>
                      <a:pt x="603" y="739"/>
                    </a:lnTo>
                    <a:lnTo>
                      <a:pt x="579" y="745"/>
                    </a:lnTo>
                    <a:close/>
                    <a:moveTo>
                      <a:pt x="371" y="346"/>
                    </a:moveTo>
                    <a:lnTo>
                      <a:pt x="353" y="323"/>
                    </a:lnTo>
                    <a:lnTo>
                      <a:pt x="334" y="302"/>
                    </a:lnTo>
                    <a:lnTo>
                      <a:pt x="315" y="280"/>
                    </a:lnTo>
                    <a:lnTo>
                      <a:pt x="295" y="258"/>
                    </a:lnTo>
                    <a:lnTo>
                      <a:pt x="274" y="237"/>
                    </a:lnTo>
                    <a:lnTo>
                      <a:pt x="253" y="216"/>
                    </a:lnTo>
                    <a:lnTo>
                      <a:pt x="232" y="196"/>
                    </a:lnTo>
                    <a:lnTo>
                      <a:pt x="209" y="175"/>
                    </a:lnTo>
                    <a:lnTo>
                      <a:pt x="185" y="155"/>
                    </a:lnTo>
                    <a:lnTo>
                      <a:pt x="161" y="135"/>
                    </a:lnTo>
                    <a:lnTo>
                      <a:pt x="138" y="116"/>
                    </a:lnTo>
                    <a:lnTo>
                      <a:pt x="113" y="96"/>
                    </a:lnTo>
                    <a:lnTo>
                      <a:pt x="87" y="78"/>
                    </a:lnTo>
                    <a:lnTo>
                      <a:pt x="61" y="60"/>
                    </a:lnTo>
                    <a:lnTo>
                      <a:pt x="34" y="41"/>
                    </a:lnTo>
                    <a:lnTo>
                      <a:pt x="7" y="23"/>
                    </a:lnTo>
                    <a:lnTo>
                      <a:pt x="20" y="2"/>
                    </a:lnTo>
                    <a:lnTo>
                      <a:pt x="48" y="21"/>
                    </a:lnTo>
                    <a:lnTo>
                      <a:pt x="75" y="39"/>
                    </a:lnTo>
                    <a:lnTo>
                      <a:pt x="101" y="57"/>
                    </a:lnTo>
                    <a:lnTo>
                      <a:pt x="128" y="77"/>
                    </a:lnTo>
                    <a:lnTo>
                      <a:pt x="153" y="96"/>
                    </a:lnTo>
                    <a:lnTo>
                      <a:pt x="178" y="116"/>
                    </a:lnTo>
                    <a:lnTo>
                      <a:pt x="201" y="136"/>
                    </a:lnTo>
                    <a:lnTo>
                      <a:pt x="225" y="157"/>
                    </a:lnTo>
                    <a:lnTo>
                      <a:pt x="248" y="177"/>
                    </a:lnTo>
                    <a:lnTo>
                      <a:pt x="270" y="198"/>
                    </a:lnTo>
                    <a:lnTo>
                      <a:pt x="292" y="219"/>
                    </a:lnTo>
                    <a:lnTo>
                      <a:pt x="313" y="241"/>
                    </a:lnTo>
                    <a:lnTo>
                      <a:pt x="333" y="263"/>
                    </a:lnTo>
                    <a:lnTo>
                      <a:pt x="353" y="285"/>
                    </a:lnTo>
                    <a:lnTo>
                      <a:pt x="372" y="308"/>
                    </a:lnTo>
                    <a:lnTo>
                      <a:pt x="390" y="331"/>
                    </a:lnTo>
                    <a:lnTo>
                      <a:pt x="371" y="346"/>
                    </a:lnTo>
                    <a:close/>
                    <a:moveTo>
                      <a:pt x="7" y="23"/>
                    </a:move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0" name="Freeform 901"/>
              <p:cNvSpPr>
                <a:spLocks noEditPoints="1"/>
              </p:cNvSpPr>
              <p:nvPr/>
            </p:nvSpPr>
            <p:spPr bwMode="auto">
              <a:xfrm>
                <a:off x="2925" y="2228"/>
                <a:ext cx="198" cy="134"/>
              </a:xfrm>
              <a:custGeom>
                <a:avLst/>
                <a:gdLst>
                  <a:gd name="T0" fmla="*/ 39 w 976"/>
                  <a:gd name="T1" fmla="*/ 25 h 667"/>
                  <a:gd name="T2" fmla="*/ 39 w 976"/>
                  <a:gd name="T3" fmla="*/ 25 h 667"/>
                  <a:gd name="T4" fmla="*/ 39 w 976"/>
                  <a:gd name="T5" fmla="*/ 25 h 667"/>
                  <a:gd name="T6" fmla="*/ 39 w 976"/>
                  <a:gd name="T7" fmla="*/ 26 h 667"/>
                  <a:gd name="T8" fmla="*/ 39 w 976"/>
                  <a:gd name="T9" fmla="*/ 25 h 667"/>
                  <a:gd name="T10" fmla="*/ 39 w 976"/>
                  <a:gd name="T11" fmla="*/ 26 h 667"/>
                  <a:gd name="T12" fmla="*/ 38 w 976"/>
                  <a:gd name="T13" fmla="*/ 26 h 667"/>
                  <a:gd name="T14" fmla="*/ 36 w 976"/>
                  <a:gd name="T15" fmla="*/ 27 h 667"/>
                  <a:gd name="T16" fmla="*/ 35 w 976"/>
                  <a:gd name="T17" fmla="*/ 27 h 667"/>
                  <a:gd name="T18" fmla="*/ 34 w 976"/>
                  <a:gd name="T19" fmla="*/ 27 h 667"/>
                  <a:gd name="T20" fmla="*/ 33 w 976"/>
                  <a:gd name="T21" fmla="*/ 27 h 667"/>
                  <a:gd name="T22" fmla="*/ 32 w 976"/>
                  <a:gd name="T23" fmla="*/ 27 h 667"/>
                  <a:gd name="T24" fmla="*/ 31 w 976"/>
                  <a:gd name="T25" fmla="*/ 27 h 667"/>
                  <a:gd name="T26" fmla="*/ 31 w 976"/>
                  <a:gd name="T27" fmla="*/ 26 h 667"/>
                  <a:gd name="T28" fmla="*/ 32 w 976"/>
                  <a:gd name="T29" fmla="*/ 26 h 667"/>
                  <a:gd name="T30" fmla="*/ 33 w 976"/>
                  <a:gd name="T31" fmla="*/ 26 h 667"/>
                  <a:gd name="T32" fmla="*/ 34 w 976"/>
                  <a:gd name="T33" fmla="*/ 26 h 667"/>
                  <a:gd name="T34" fmla="*/ 35 w 976"/>
                  <a:gd name="T35" fmla="*/ 26 h 667"/>
                  <a:gd name="T36" fmla="*/ 36 w 976"/>
                  <a:gd name="T37" fmla="*/ 26 h 667"/>
                  <a:gd name="T38" fmla="*/ 37 w 976"/>
                  <a:gd name="T39" fmla="*/ 26 h 667"/>
                  <a:gd name="T40" fmla="*/ 38 w 976"/>
                  <a:gd name="T41" fmla="*/ 25 h 667"/>
                  <a:gd name="T42" fmla="*/ 39 w 976"/>
                  <a:gd name="T43" fmla="*/ 25 h 667"/>
                  <a:gd name="T44" fmla="*/ 30 w 976"/>
                  <a:gd name="T45" fmla="*/ 27 h 667"/>
                  <a:gd name="T46" fmla="*/ 29 w 976"/>
                  <a:gd name="T47" fmla="*/ 26 h 667"/>
                  <a:gd name="T48" fmla="*/ 28 w 976"/>
                  <a:gd name="T49" fmla="*/ 26 h 667"/>
                  <a:gd name="T50" fmla="*/ 27 w 976"/>
                  <a:gd name="T51" fmla="*/ 25 h 667"/>
                  <a:gd name="T52" fmla="*/ 26 w 976"/>
                  <a:gd name="T53" fmla="*/ 25 h 667"/>
                  <a:gd name="T54" fmla="*/ 24 w 976"/>
                  <a:gd name="T55" fmla="*/ 23 h 667"/>
                  <a:gd name="T56" fmla="*/ 21 w 976"/>
                  <a:gd name="T57" fmla="*/ 21 h 667"/>
                  <a:gd name="T58" fmla="*/ 23 w 976"/>
                  <a:gd name="T59" fmla="*/ 21 h 667"/>
                  <a:gd name="T60" fmla="*/ 25 w 976"/>
                  <a:gd name="T61" fmla="*/ 23 h 667"/>
                  <a:gd name="T62" fmla="*/ 28 w 976"/>
                  <a:gd name="T63" fmla="*/ 24 h 667"/>
                  <a:gd name="T64" fmla="*/ 29 w 976"/>
                  <a:gd name="T65" fmla="*/ 25 h 667"/>
                  <a:gd name="T66" fmla="*/ 30 w 976"/>
                  <a:gd name="T67" fmla="*/ 25 h 667"/>
                  <a:gd name="T68" fmla="*/ 30 w 976"/>
                  <a:gd name="T69" fmla="*/ 27 h 667"/>
                  <a:gd name="T70" fmla="*/ 22 w 976"/>
                  <a:gd name="T71" fmla="*/ 20 h 667"/>
                  <a:gd name="T72" fmla="*/ 22 w 976"/>
                  <a:gd name="T73" fmla="*/ 20 h 667"/>
                  <a:gd name="T74" fmla="*/ 0 w 976"/>
                  <a:gd name="T75" fmla="*/ 1 h 667"/>
                  <a:gd name="T76" fmla="*/ 22 w 976"/>
                  <a:gd name="T77" fmla="*/ 20 h 667"/>
                  <a:gd name="T78" fmla="*/ 0 w 976"/>
                  <a:gd name="T79" fmla="*/ 1 h 667"/>
                  <a:gd name="T80" fmla="*/ 0 w 976"/>
                  <a:gd name="T81" fmla="*/ 1 h 667"/>
                  <a:gd name="T82" fmla="*/ 0 w 976"/>
                  <a:gd name="T83" fmla="*/ 0 h 667"/>
                  <a:gd name="T84" fmla="*/ 0 w 976"/>
                  <a:gd name="T85" fmla="*/ 0 h 667"/>
                  <a:gd name="T86" fmla="*/ 1 w 976"/>
                  <a:gd name="T87" fmla="*/ 0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6"/>
                  <a:gd name="T133" fmla="*/ 0 h 667"/>
                  <a:gd name="T134" fmla="*/ 976 w 976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6" h="667">
                    <a:moveTo>
                      <a:pt x="959" y="612"/>
                    </a:moveTo>
                    <a:lnTo>
                      <a:pt x="965" y="611"/>
                    </a:lnTo>
                    <a:lnTo>
                      <a:pt x="969" y="612"/>
                    </a:lnTo>
                    <a:lnTo>
                      <a:pt x="972" y="615"/>
                    </a:lnTo>
                    <a:lnTo>
                      <a:pt x="975" y="618"/>
                    </a:lnTo>
                    <a:lnTo>
                      <a:pt x="976" y="623"/>
                    </a:lnTo>
                    <a:lnTo>
                      <a:pt x="976" y="628"/>
                    </a:lnTo>
                    <a:lnTo>
                      <a:pt x="973" y="632"/>
                    </a:lnTo>
                    <a:lnTo>
                      <a:pt x="970" y="634"/>
                    </a:lnTo>
                    <a:lnTo>
                      <a:pt x="959" y="612"/>
                    </a:lnTo>
                    <a:close/>
                    <a:moveTo>
                      <a:pt x="970" y="634"/>
                    </a:moveTo>
                    <a:lnTo>
                      <a:pt x="956" y="640"/>
                    </a:lnTo>
                    <a:lnTo>
                      <a:pt x="943" y="646"/>
                    </a:lnTo>
                    <a:lnTo>
                      <a:pt x="929" y="651"/>
                    </a:lnTo>
                    <a:lnTo>
                      <a:pt x="915" y="656"/>
                    </a:lnTo>
                    <a:lnTo>
                      <a:pt x="902" y="659"/>
                    </a:lnTo>
                    <a:lnTo>
                      <a:pt x="888" y="662"/>
                    </a:lnTo>
                    <a:lnTo>
                      <a:pt x="874" y="664"/>
                    </a:lnTo>
                    <a:lnTo>
                      <a:pt x="861" y="665"/>
                    </a:lnTo>
                    <a:lnTo>
                      <a:pt x="847" y="666"/>
                    </a:lnTo>
                    <a:lnTo>
                      <a:pt x="833" y="667"/>
                    </a:lnTo>
                    <a:lnTo>
                      <a:pt x="820" y="666"/>
                    </a:lnTo>
                    <a:lnTo>
                      <a:pt x="806" y="665"/>
                    </a:lnTo>
                    <a:lnTo>
                      <a:pt x="792" y="664"/>
                    </a:lnTo>
                    <a:lnTo>
                      <a:pt x="779" y="662"/>
                    </a:lnTo>
                    <a:lnTo>
                      <a:pt x="765" y="659"/>
                    </a:lnTo>
                    <a:lnTo>
                      <a:pt x="751" y="656"/>
                    </a:lnTo>
                    <a:lnTo>
                      <a:pt x="757" y="632"/>
                    </a:lnTo>
                    <a:lnTo>
                      <a:pt x="770" y="635"/>
                    </a:lnTo>
                    <a:lnTo>
                      <a:pt x="783" y="638"/>
                    </a:lnTo>
                    <a:lnTo>
                      <a:pt x="795" y="640"/>
                    </a:lnTo>
                    <a:lnTo>
                      <a:pt x="808" y="642"/>
                    </a:lnTo>
                    <a:lnTo>
                      <a:pt x="821" y="643"/>
                    </a:lnTo>
                    <a:lnTo>
                      <a:pt x="833" y="643"/>
                    </a:lnTo>
                    <a:lnTo>
                      <a:pt x="846" y="643"/>
                    </a:lnTo>
                    <a:lnTo>
                      <a:pt x="859" y="642"/>
                    </a:lnTo>
                    <a:lnTo>
                      <a:pt x="871" y="639"/>
                    </a:lnTo>
                    <a:lnTo>
                      <a:pt x="884" y="637"/>
                    </a:lnTo>
                    <a:lnTo>
                      <a:pt x="897" y="635"/>
                    </a:lnTo>
                    <a:lnTo>
                      <a:pt x="910" y="632"/>
                    </a:lnTo>
                    <a:lnTo>
                      <a:pt x="921" y="628"/>
                    </a:lnTo>
                    <a:lnTo>
                      <a:pt x="934" y="623"/>
                    </a:lnTo>
                    <a:lnTo>
                      <a:pt x="947" y="618"/>
                    </a:lnTo>
                    <a:lnTo>
                      <a:pt x="959" y="612"/>
                    </a:lnTo>
                    <a:lnTo>
                      <a:pt x="970" y="634"/>
                    </a:lnTo>
                    <a:close/>
                    <a:moveTo>
                      <a:pt x="751" y="656"/>
                    </a:moveTo>
                    <a:lnTo>
                      <a:pt x="738" y="651"/>
                    </a:lnTo>
                    <a:lnTo>
                      <a:pt x="724" y="647"/>
                    </a:lnTo>
                    <a:lnTo>
                      <a:pt x="710" y="642"/>
                    </a:lnTo>
                    <a:lnTo>
                      <a:pt x="697" y="635"/>
                    </a:lnTo>
                    <a:lnTo>
                      <a:pt x="683" y="629"/>
                    </a:lnTo>
                    <a:lnTo>
                      <a:pt x="670" y="621"/>
                    </a:lnTo>
                    <a:lnTo>
                      <a:pt x="656" y="613"/>
                    </a:lnTo>
                    <a:lnTo>
                      <a:pt x="642" y="605"/>
                    </a:lnTo>
                    <a:lnTo>
                      <a:pt x="615" y="585"/>
                    </a:lnTo>
                    <a:lnTo>
                      <a:pt x="588" y="564"/>
                    </a:lnTo>
                    <a:lnTo>
                      <a:pt x="561" y="540"/>
                    </a:lnTo>
                    <a:lnTo>
                      <a:pt x="534" y="514"/>
                    </a:lnTo>
                    <a:lnTo>
                      <a:pt x="551" y="497"/>
                    </a:lnTo>
                    <a:lnTo>
                      <a:pt x="577" y="522"/>
                    </a:lnTo>
                    <a:lnTo>
                      <a:pt x="603" y="545"/>
                    </a:lnTo>
                    <a:lnTo>
                      <a:pt x="629" y="566"/>
                    </a:lnTo>
                    <a:lnTo>
                      <a:pt x="655" y="584"/>
                    </a:lnTo>
                    <a:lnTo>
                      <a:pt x="681" y="599"/>
                    </a:lnTo>
                    <a:lnTo>
                      <a:pt x="706" y="612"/>
                    </a:lnTo>
                    <a:lnTo>
                      <a:pt x="719" y="619"/>
                    </a:lnTo>
                    <a:lnTo>
                      <a:pt x="732" y="623"/>
                    </a:lnTo>
                    <a:lnTo>
                      <a:pt x="744" y="629"/>
                    </a:lnTo>
                    <a:lnTo>
                      <a:pt x="757" y="632"/>
                    </a:lnTo>
                    <a:lnTo>
                      <a:pt x="751" y="656"/>
                    </a:lnTo>
                    <a:close/>
                    <a:moveTo>
                      <a:pt x="551" y="496"/>
                    </a:moveTo>
                    <a:lnTo>
                      <a:pt x="551" y="497"/>
                    </a:lnTo>
                    <a:lnTo>
                      <a:pt x="542" y="505"/>
                    </a:lnTo>
                    <a:lnTo>
                      <a:pt x="551" y="496"/>
                    </a:lnTo>
                    <a:close/>
                    <a:moveTo>
                      <a:pt x="534" y="514"/>
                    </a:moveTo>
                    <a:lnTo>
                      <a:pt x="4" y="21"/>
                    </a:lnTo>
                    <a:lnTo>
                      <a:pt x="21" y="3"/>
                    </a:lnTo>
                    <a:lnTo>
                      <a:pt x="551" y="496"/>
                    </a:lnTo>
                    <a:lnTo>
                      <a:pt x="534" y="514"/>
                    </a:lnTo>
                    <a:close/>
                    <a:moveTo>
                      <a:pt x="4" y="21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1" name="Freeform 902"/>
              <p:cNvSpPr>
                <a:spLocks noEditPoints="1"/>
              </p:cNvSpPr>
              <p:nvPr/>
            </p:nvSpPr>
            <p:spPr bwMode="auto">
              <a:xfrm>
                <a:off x="3033" y="2324"/>
                <a:ext cx="39" cy="142"/>
              </a:xfrm>
              <a:custGeom>
                <a:avLst/>
                <a:gdLst>
                  <a:gd name="T0" fmla="*/ 0 w 189"/>
                  <a:gd name="T1" fmla="*/ 1 h 693"/>
                  <a:gd name="T2" fmla="*/ 0 w 189"/>
                  <a:gd name="T3" fmla="*/ 0 h 693"/>
                  <a:gd name="T4" fmla="*/ 0 w 189"/>
                  <a:gd name="T5" fmla="*/ 0 h 693"/>
                  <a:gd name="T6" fmla="*/ 1 w 189"/>
                  <a:gd name="T7" fmla="*/ 0 h 693"/>
                  <a:gd name="T8" fmla="*/ 0 w 189"/>
                  <a:gd name="T9" fmla="*/ 1 h 693"/>
                  <a:gd name="T10" fmla="*/ 2 w 189"/>
                  <a:gd name="T11" fmla="*/ 1 h 693"/>
                  <a:gd name="T12" fmla="*/ 3 w 189"/>
                  <a:gd name="T13" fmla="*/ 3 h 693"/>
                  <a:gd name="T14" fmla="*/ 4 w 189"/>
                  <a:gd name="T15" fmla="*/ 4 h 693"/>
                  <a:gd name="T16" fmla="*/ 5 w 189"/>
                  <a:gd name="T17" fmla="*/ 6 h 693"/>
                  <a:gd name="T18" fmla="*/ 5 w 189"/>
                  <a:gd name="T19" fmla="*/ 8 h 693"/>
                  <a:gd name="T20" fmla="*/ 6 w 189"/>
                  <a:gd name="T21" fmla="*/ 9 h 693"/>
                  <a:gd name="T22" fmla="*/ 7 w 189"/>
                  <a:gd name="T23" fmla="*/ 11 h 693"/>
                  <a:gd name="T24" fmla="*/ 7 w 189"/>
                  <a:gd name="T25" fmla="*/ 13 h 693"/>
                  <a:gd name="T26" fmla="*/ 6 w 189"/>
                  <a:gd name="T27" fmla="*/ 14 h 693"/>
                  <a:gd name="T28" fmla="*/ 6 w 189"/>
                  <a:gd name="T29" fmla="*/ 12 h 693"/>
                  <a:gd name="T30" fmla="*/ 5 w 189"/>
                  <a:gd name="T31" fmla="*/ 11 h 693"/>
                  <a:gd name="T32" fmla="*/ 5 w 189"/>
                  <a:gd name="T33" fmla="*/ 9 h 693"/>
                  <a:gd name="T34" fmla="*/ 4 w 189"/>
                  <a:gd name="T35" fmla="*/ 7 h 693"/>
                  <a:gd name="T36" fmla="*/ 3 w 189"/>
                  <a:gd name="T37" fmla="*/ 6 h 693"/>
                  <a:gd name="T38" fmla="*/ 2 w 189"/>
                  <a:gd name="T39" fmla="*/ 4 h 693"/>
                  <a:gd name="T40" fmla="*/ 1 w 189"/>
                  <a:gd name="T41" fmla="*/ 2 h 693"/>
                  <a:gd name="T42" fmla="*/ 0 w 189"/>
                  <a:gd name="T43" fmla="*/ 1 h 693"/>
                  <a:gd name="T44" fmla="*/ 7 w 189"/>
                  <a:gd name="T45" fmla="*/ 14 h 693"/>
                  <a:gd name="T46" fmla="*/ 7 w 189"/>
                  <a:gd name="T47" fmla="*/ 15 h 693"/>
                  <a:gd name="T48" fmla="*/ 8 w 189"/>
                  <a:gd name="T49" fmla="*/ 17 h 693"/>
                  <a:gd name="T50" fmla="*/ 8 w 189"/>
                  <a:gd name="T51" fmla="*/ 19 h 693"/>
                  <a:gd name="T52" fmla="*/ 7 w 189"/>
                  <a:gd name="T53" fmla="*/ 21 h 693"/>
                  <a:gd name="T54" fmla="*/ 7 w 189"/>
                  <a:gd name="T55" fmla="*/ 22 h 693"/>
                  <a:gd name="T56" fmla="*/ 7 w 189"/>
                  <a:gd name="T57" fmla="*/ 24 h 693"/>
                  <a:gd name="T58" fmla="*/ 6 w 189"/>
                  <a:gd name="T59" fmla="*/ 26 h 693"/>
                  <a:gd name="T60" fmla="*/ 6 w 189"/>
                  <a:gd name="T61" fmla="*/ 27 h 693"/>
                  <a:gd name="T62" fmla="*/ 5 w 189"/>
                  <a:gd name="T63" fmla="*/ 26 h 693"/>
                  <a:gd name="T64" fmla="*/ 6 w 189"/>
                  <a:gd name="T65" fmla="*/ 25 h 693"/>
                  <a:gd name="T66" fmla="*/ 6 w 189"/>
                  <a:gd name="T67" fmla="*/ 23 h 693"/>
                  <a:gd name="T68" fmla="*/ 6 w 189"/>
                  <a:gd name="T69" fmla="*/ 21 h 693"/>
                  <a:gd name="T70" fmla="*/ 7 w 189"/>
                  <a:gd name="T71" fmla="*/ 20 h 693"/>
                  <a:gd name="T72" fmla="*/ 7 w 189"/>
                  <a:gd name="T73" fmla="*/ 18 h 693"/>
                  <a:gd name="T74" fmla="*/ 7 w 189"/>
                  <a:gd name="T75" fmla="*/ 16 h 693"/>
                  <a:gd name="T76" fmla="*/ 6 w 189"/>
                  <a:gd name="T77" fmla="*/ 15 h 693"/>
                  <a:gd name="T78" fmla="*/ 7 w 189"/>
                  <a:gd name="T79" fmla="*/ 14 h 693"/>
                  <a:gd name="T80" fmla="*/ 6 w 189"/>
                  <a:gd name="T81" fmla="*/ 28 h 693"/>
                  <a:gd name="T82" fmla="*/ 5 w 189"/>
                  <a:gd name="T83" fmla="*/ 28 h 693"/>
                  <a:gd name="T84" fmla="*/ 5 w 189"/>
                  <a:gd name="T85" fmla="*/ 28 h 693"/>
                  <a:gd name="T86" fmla="*/ 5 w 189"/>
                  <a:gd name="T87" fmla="*/ 27 h 693"/>
                  <a:gd name="T88" fmla="*/ 6 w 189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9"/>
                  <a:gd name="T136" fmla="*/ 0 h 693"/>
                  <a:gd name="T137" fmla="*/ 189 w 189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9" h="693">
                    <a:moveTo>
                      <a:pt x="2" y="19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2" y="4"/>
                    </a:lnTo>
                    <a:lnTo>
                      <a:pt x="2" y="19"/>
                    </a:lnTo>
                    <a:close/>
                    <a:moveTo>
                      <a:pt x="22" y="4"/>
                    </a:moveTo>
                    <a:lnTo>
                      <a:pt x="38" y="26"/>
                    </a:lnTo>
                    <a:lnTo>
                      <a:pt x="53" y="46"/>
                    </a:lnTo>
                    <a:lnTo>
                      <a:pt x="67" y="68"/>
                    </a:lnTo>
                    <a:lnTo>
                      <a:pt x="80" y="88"/>
                    </a:lnTo>
                    <a:lnTo>
                      <a:pt x="93" y="110"/>
                    </a:lnTo>
                    <a:lnTo>
                      <a:pt x="105" y="130"/>
                    </a:lnTo>
                    <a:lnTo>
                      <a:pt x="116" y="152"/>
                    </a:lnTo>
                    <a:lnTo>
                      <a:pt x="125" y="172"/>
                    </a:lnTo>
                    <a:lnTo>
                      <a:pt x="135" y="194"/>
                    </a:lnTo>
                    <a:lnTo>
                      <a:pt x="144" y="216"/>
                    </a:lnTo>
                    <a:lnTo>
                      <a:pt x="152" y="236"/>
                    </a:lnTo>
                    <a:lnTo>
                      <a:pt x="159" y="258"/>
                    </a:lnTo>
                    <a:lnTo>
                      <a:pt x="165" y="279"/>
                    </a:lnTo>
                    <a:lnTo>
                      <a:pt x="171" y="300"/>
                    </a:lnTo>
                    <a:lnTo>
                      <a:pt x="176" y="322"/>
                    </a:lnTo>
                    <a:lnTo>
                      <a:pt x="180" y="343"/>
                    </a:lnTo>
                    <a:lnTo>
                      <a:pt x="156" y="347"/>
                    </a:lnTo>
                    <a:lnTo>
                      <a:pt x="152" y="327"/>
                    </a:lnTo>
                    <a:lnTo>
                      <a:pt x="147" y="306"/>
                    </a:lnTo>
                    <a:lnTo>
                      <a:pt x="142" y="286"/>
                    </a:lnTo>
                    <a:lnTo>
                      <a:pt x="135" y="265"/>
                    </a:lnTo>
                    <a:lnTo>
                      <a:pt x="129" y="244"/>
                    </a:lnTo>
                    <a:lnTo>
                      <a:pt x="121" y="223"/>
                    </a:lnTo>
                    <a:lnTo>
                      <a:pt x="112" y="203"/>
                    </a:lnTo>
                    <a:lnTo>
                      <a:pt x="103" y="182"/>
                    </a:lnTo>
                    <a:lnTo>
                      <a:pt x="93" y="162"/>
                    </a:lnTo>
                    <a:lnTo>
                      <a:pt x="82" y="142"/>
                    </a:lnTo>
                    <a:lnTo>
                      <a:pt x="71" y="122"/>
                    </a:lnTo>
                    <a:lnTo>
                      <a:pt x="58" y="101"/>
                    </a:lnTo>
                    <a:lnTo>
                      <a:pt x="45" y="81"/>
                    </a:lnTo>
                    <a:lnTo>
                      <a:pt x="33" y="60"/>
                    </a:lnTo>
                    <a:lnTo>
                      <a:pt x="17" y="40"/>
                    </a:lnTo>
                    <a:lnTo>
                      <a:pt x="2" y="19"/>
                    </a:lnTo>
                    <a:lnTo>
                      <a:pt x="22" y="4"/>
                    </a:lnTo>
                    <a:close/>
                    <a:moveTo>
                      <a:pt x="180" y="343"/>
                    </a:moveTo>
                    <a:lnTo>
                      <a:pt x="184" y="364"/>
                    </a:lnTo>
                    <a:lnTo>
                      <a:pt x="186" y="385"/>
                    </a:lnTo>
                    <a:lnTo>
                      <a:pt x="188" y="407"/>
                    </a:lnTo>
                    <a:lnTo>
                      <a:pt x="189" y="428"/>
                    </a:lnTo>
                    <a:lnTo>
                      <a:pt x="189" y="450"/>
                    </a:lnTo>
                    <a:lnTo>
                      <a:pt x="189" y="471"/>
                    </a:lnTo>
                    <a:lnTo>
                      <a:pt x="187" y="492"/>
                    </a:lnTo>
                    <a:lnTo>
                      <a:pt x="186" y="514"/>
                    </a:lnTo>
                    <a:lnTo>
                      <a:pt x="183" y="535"/>
                    </a:lnTo>
                    <a:lnTo>
                      <a:pt x="179" y="557"/>
                    </a:lnTo>
                    <a:lnTo>
                      <a:pt x="175" y="579"/>
                    </a:lnTo>
                    <a:lnTo>
                      <a:pt x="170" y="599"/>
                    </a:lnTo>
                    <a:lnTo>
                      <a:pt x="163" y="621"/>
                    </a:lnTo>
                    <a:lnTo>
                      <a:pt x="157" y="642"/>
                    </a:lnTo>
                    <a:lnTo>
                      <a:pt x="150" y="664"/>
                    </a:lnTo>
                    <a:lnTo>
                      <a:pt x="142" y="685"/>
                    </a:lnTo>
                    <a:lnTo>
                      <a:pt x="119" y="677"/>
                    </a:lnTo>
                    <a:lnTo>
                      <a:pt x="126" y="656"/>
                    </a:lnTo>
                    <a:lnTo>
                      <a:pt x="134" y="636"/>
                    </a:lnTo>
                    <a:lnTo>
                      <a:pt x="141" y="614"/>
                    </a:lnTo>
                    <a:lnTo>
                      <a:pt x="146" y="594"/>
                    </a:lnTo>
                    <a:lnTo>
                      <a:pt x="150" y="573"/>
                    </a:lnTo>
                    <a:lnTo>
                      <a:pt x="155" y="553"/>
                    </a:lnTo>
                    <a:lnTo>
                      <a:pt x="158" y="532"/>
                    </a:lnTo>
                    <a:lnTo>
                      <a:pt x="161" y="512"/>
                    </a:lnTo>
                    <a:lnTo>
                      <a:pt x="163" y="491"/>
                    </a:lnTo>
                    <a:lnTo>
                      <a:pt x="164" y="471"/>
                    </a:lnTo>
                    <a:lnTo>
                      <a:pt x="164" y="450"/>
                    </a:lnTo>
                    <a:lnTo>
                      <a:pt x="164" y="430"/>
                    </a:lnTo>
                    <a:lnTo>
                      <a:pt x="163" y="409"/>
                    </a:lnTo>
                    <a:lnTo>
                      <a:pt x="161" y="388"/>
                    </a:lnTo>
                    <a:lnTo>
                      <a:pt x="159" y="368"/>
                    </a:lnTo>
                    <a:lnTo>
                      <a:pt x="156" y="347"/>
                    </a:lnTo>
                    <a:lnTo>
                      <a:pt x="180" y="343"/>
                    </a:lnTo>
                    <a:close/>
                    <a:moveTo>
                      <a:pt x="142" y="685"/>
                    </a:moveTo>
                    <a:lnTo>
                      <a:pt x="139" y="690"/>
                    </a:lnTo>
                    <a:lnTo>
                      <a:pt x="135" y="692"/>
                    </a:lnTo>
                    <a:lnTo>
                      <a:pt x="131" y="693"/>
                    </a:lnTo>
                    <a:lnTo>
                      <a:pt x="125" y="692"/>
                    </a:lnTo>
                    <a:lnTo>
                      <a:pt x="122" y="690"/>
                    </a:lnTo>
                    <a:lnTo>
                      <a:pt x="119" y="687"/>
                    </a:lnTo>
                    <a:lnTo>
                      <a:pt x="118" y="681"/>
                    </a:lnTo>
                    <a:lnTo>
                      <a:pt x="119" y="677"/>
                    </a:lnTo>
                    <a:lnTo>
                      <a:pt x="142" y="6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2" name="Freeform 903"/>
              <p:cNvSpPr>
                <a:spLocks noEditPoints="1"/>
              </p:cNvSpPr>
              <p:nvPr/>
            </p:nvSpPr>
            <p:spPr bwMode="auto">
              <a:xfrm>
                <a:off x="2921" y="2283"/>
                <a:ext cx="85" cy="268"/>
              </a:xfrm>
              <a:custGeom>
                <a:avLst/>
                <a:gdLst>
                  <a:gd name="T0" fmla="*/ 0 w 410"/>
                  <a:gd name="T1" fmla="*/ 1 h 1354"/>
                  <a:gd name="T2" fmla="*/ 0 w 410"/>
                  <a:gd name="T3" fmla="*/ 0 h 1354"/>
                  <a:gd name="T4" fmla="*/ 0 w 410"/>
                  <a:gd name="T5" fmla="*/ 0 h 1354"/>
                  <a:gd name="T6" fmla="*/ 1 w 410"/>
                  <a:gd name="T7" fmla="*/ 0 h 1354"/>
                  <a:gd name="T8" fmla="*/ 0 w 410"/>
                  <a:gd name="T9" fmla="*/ 1 h 1354"/>
                  <a:gd name="T10" fmla="*/ 2 w 410"/>
                  <a:gd name="T11" fmla="*/ 1 h 1354"/>
                  <a:gd name="T12" fmla="*/ 5 w 410"/>
                  <a:gd name="T13" fmla="*/ 4 h 1354"/>
                  <a:gd name="T14" fmla="*/ 7 w 410"/>
                  <a:gd name="T15" fmla="*/ 6 h 1354"/>
                  <a:gd name="T16" fmla="*/ 9 w 410"/>
                  <a:gd name="T17" fmla="*/ 9 h 1354"/>
                  <a:gd name="T18" fmla="*/ 11 w 410"/>
                  <a:gd name="T19" fmla="*/ 12 h 1354"/>
                  <a:gd name="T20" fmla="*/ 13 w 410"/>
                  <a:gd name="T21" fmla="*/ 15 h 1354"/>
                  <a:gd name="T22" fmla="*/ 14 w 410"/>
                  <a:gd name="T23" fmla="*/ 18 h 1354"/>
                  <a:gd name="T24" fmla="*/ 15 w 410"/>
                  <a:gd name="T25" fmla="*/ 21 h 1354"/>
                  <a:gd name="T26" fmla="*/ 14 w 410"/>
                  <a:gd name="T27" fmla="*/ 23 h 1354"/>
                  <a:gd name="T28" fmla="*/ 13 w 410"/>
                  <a:gd name="T29" fmla="*/ 20 h 1354"/>
                  <a:gd name="T30" fmla="*/ 12 w 410"/>
                  <a:gd name="T31" fmla="*/ 17 h 1354"/>
                  <a:gd name="T32" fmla="*/ 11 w 410"/>
                  <a:gd name="T33" fmla="*/ 14 h 1354"/>
                  <a:gd name="T34" fmla="*/ 9 w 410"/>
                  <a:gd name="T35" fmla="*/ 11 h 1354"/>
                  <a:gd name="T36" fmla="*/ 7 w 410"/>
                  <a:gd name="T37" fmla="*/ 8 h 1354"/>
                  <a:gd name="T38" fmla="*/ 5 w 410"/>
                  <a:gd name="T39" fmla="*/ 6 h 1354"/>
                  <a:gd name="T40" fmla="*/ 3 w 410"/>
                  <a:gd name="T41" fmla="*/ 3 h 1354"/>
                  <a:gd name="T42" fmla="*/ 0 w 410"/>
                  <a:gd name="T43" fmla="*/ 1 h 1354"/>
                  <a:gd name="T44" fmla="*/ 15 w 410"/>
                  <a:gd name="T45" fmla="*/ 23 h 1354"/>
                  <a:gd name="T46" fmla="*/ 16 w 410"/>
                  <a:gd name="T47" fmla="*/ 26 h 1354"/>
                  <a:gd name="T48" fmla="*/ 16 w 410"/>
                  <a:gd name="T49" fmla="*/ 30 h 1354"/>
                  <a:gd name="T50" fmla="*/ 16 w 410"/>
                  <a:gd name="T51" fmla="*/ 34 h 1354"/>
                  <a:gd name="T52" fmla="*/ 16 w 410"/>
                  <a:gd name="T53" fmla="*/ 37 h 1354"/>
                  <a:gd name="T54" fmla="*/ 16 w 410"/>
                  <a:gd name="T55" fmla="*/ 41 h 1354"/>
                  <a:gd name="T56" fmla="*/ 15 w 410"/>
                  <a:gd name="T57" fmla="*/ 45 h 1354"/>
                  <a:gd name="T58" fmla="*/ 14 w 410"/>
                  <a:gd name="T59" fmla="*/ 49 h 1354"/>
                  <a:gd name="T60" fmla="*/ 13 w 410"/>
                  <a:gd name="T61" fmla="*/ 53 h 1354"/>
                  <a:gd name="T62" fmla="*/ 13 w 410"/>
                  <a:gd name="T63" fmla="*/ 51 h 1354"/>
                  <a:gd name="T64" fmla="*/ 14 w 410"/>
                  <a:gd name="T65" fmla="*/ 47 h 1354"/>
                  <a:gd name="T66" fmla="*/ 15 w 410"/>
                  <a:gd name="T67" fmla="*/ 43 h 1354"/>
                  <a:gd name="T68" fmla="*/ 15 w 410"/>
                  <a:gd name="T69" fmla="*/ 39 h 1354"/>
                  <a:gd name="T70" fmla="*/ 15 w 410"/>
                  <a:gd name="T71" fmla="*/ 35 h 1354"/>
                  <a:gd name="T72" fmla="*/ 15 w 410"/>
                  <a:gd name="T73" fmla="*/ 32 h 1354"/>
                  <a:gd name="T74" fmla="*/ 15 w 410"/>
                  <a:gd name="T75" fmla="*/ 28 h 1354"/>
                  <a:gd name="T76" fmla="*/ 15 w 410"/>
                  <a:gd name="T77" fmla="*/ 25 h 1354"/>
                  <a:gd name="T78" fmla="*/ 15 w 410"/>
                  <a:gd name="T79" fmla="*/ 23 h 1354"/>
                  <a:gd name="T80" fmla="*/ 13 w 410"/>
                  <a:gd name="T81" fmla="*/ 54 h 1354"/>
                  <a:gd name="T82" fmla="*/ 13 w 410"/>
                  <a:gd name="T83" fmla="*/ 54 h 1354"/>
                  <a:gd name="T84" fmla="*/ 12 w 410"/>
                  <a:gd name="T85" fmla="*/ 54 h 1354"/>
                  <a:gd name="T86" fmla="*/ 12 w 410"/>
                  <a:gd name="T87" fmla="*/ 53 h 1354"/>
                  <a:gd name="T88" fmla="*/ 13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4" y="22"/>
                    </a:moveTo>
                    <a:lnTo>
                      <a:pt x="1" y="18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4" y="22"/>
                    </a:lnTo>
                    <a:close/>
                    <a:moveTo>
                      <a:pt x="19" y="3"/>
                    </a:moveTo>
                    <a:lnTo>
                      <a:pt x="55" y="32"/>
                    </a:lnTo>
                    <a:lnTo>
                      <a:pt x="88" y="64"/>
                    </a:lnTo>
                    <a:lnTo>
                      <a:pt x="120" y="95"/>
                    </a:lnTo>
                    <a:lnTo>
                      <a:pt x="150" y="128"/>
                    </a:lnTo>
                    <a:lnTo>
                      <a:pt x="178" y="161"/>
                    </a:lnTo>
                    <a:lnTo>
                      <a:pt x="204" y="194"/>
                    </a:lnTo>
                    <a:lnTo>
                      <a:pt x="230" y="229"/>
                    </a:lnTo>
                    <a:lnTo>
                      <a:pt x="253" y="265"/>
                    </a:lnTo>
                    <a:lnTo>
                      <a:pt x="275" y="300"/>
                    </a:lnTo>
                    <a:lnTo>
                      <a:pt x="295" y="338"/>
                    </a:lnTo>
                    <a:lnTo>
                      <a:pt x="313" y="376"/>
                    </a:lnTo>
                    <a:lnTo>
                      <a:pt x="330" y="414"/>
                    </a:lnTo>
                    <a:lnTo>
                      <a:pt x="345" y="454"/>
                    </a:lnTo>
                    <a:lnTo>
                      <a:pt x="359" y="494"/>
                    </a:lnTo>
                    <a:lnTo>
                      <a:pt x="371" y="535"/>
                    </a:lnTo>
                    <a:lnTo>
                      <a:pt x="382" y="576"/>
                    </a:lnTo>
                    <a:lnTo>
                      <a:pt x="358" y="581"/>
                    </a:lnTo>
                    <a:lnTo>
                      <a:pt x="348" y="541"/>
                    </a:lnTo>
                    <a:lnTo>
                      <a:pt x="336" y="501"/>
                    </a:lnTo>
                    <a:lnTo>
                      <a:pt x="323" y="461"/>
                    </a:lnTo>
                    <a:lnTo>
                      <a:pt x="308" y="423"/>
                    </a:lnTo>
                    <a:lnTo>
                      <a:pt x="291" y="386"/>
                    </a:lnTo>
                    <a:lnTo>
                      <a:pt x="273" y="349"/>
                    </a:lnTo>
                    <a:lnTo>
                      <a:pt x="254" y="312"/>
                    </a:lnTo>
                    <a:lnTo>
                      <a:pt x="232" y="278"/>
                    </a:lnTo>
                    <a:lnTo>
                      <a:pt x="209" y="243"/>
                    </a:lnTo>
                    <a:lnTo>
                      <a:pt x="185" y="209"/>
                    </a:lnTo>
                    <a:lnTo>
                      <a:pt x="159" y="176"/>
                    </a:lnTo>
                    <a:lnTo>
                      <a:pt x="130" y="144"/>
                    </a:lnTo>
                    <a:lnTo>
                      <a:pt x="101" y="112"/>
                    </a:lnTo>
                    <a:lnTo>
                      <a:pt x="71" y="81"/>
                    </a:lnTo>
                    <a:lnTo>
                      <a:pt x="39" y="51"/>
                    </a:lnTo>
                    <a:lnTo>
                      <a:pt x="4" y="22"/>
                    </a:lnTo>
                    <a:lnTo>
                      <a:pt x="19" y="3"/>
                    </a:lnTo>
                    <a:close/>
                    <a:moveTo>
                      <a:pt x="382" y="576"/>
                    </a:moveTo>
                    <a:lnTo>
                      <a:pt x="391" y="618"/>
                    </a:lnTo>
                    <a:lnTo>
                      <a:pt x="397" y="661"/>
                    </a:lnTo>
                    <a:lnTo>
                      <a:pt x="403" y="705"/>
                    </a:lnTo>
                    <a:lnTo>
                      <a:pt x="407" y="750"/>
                    </a:lnTo>
                    <a:lnTo>
                      <a:pt x="409" y="795"/>
                    </a:lnTo>
                    <a:lnTo>
                      <a:pt x="410" y="841"/>
                    </a:lnTo>
                    <a:lnTo>
                      <a:pt x="409" y="889"/>
                    </a:lnTo>
                    <a:lnTo>
                      <a:pt x="407" y="936"/>
                    </a:lnTo>
                    <a:lnTo>
                      <a:pt x="403" y="985"/>
                    </a:lnTo>
                    <a:lnTo>
                      <a:pt x="396" y="1034"/>
                    </a:lnTo>
                    <a:lnTo>
                      <a:pt x="390" y="1084"/>
                    </a:lnTo>
                    <a:lnTo>
                      <a:pt x="380" y="1135"/>
                    </a:lnTo>
                    <a:lnTo>
                      <a:pt x="369" y="1186"/>
                    </a:lnTo>
                    <a:lnTo>
                      <a:pt x="357" y="1239"/>
                    </a:lnTo>
                    <a:lnTo>
                      <a:pt x="343" y="1292"/>
                    </a:lnTo>
                    <a:lnTo>
                      <a:pt x="328" y="1346"/>
                    </a:lnTo>
                    <a:lnTo>
                      <a:pt x="304" y="1338"/>
                    </a:lnTo>
                    <a:lnTo>
                      <a:pt x="320" y="1285"/>
                    </a:lnTo>
                    <a:lnTo>
                      <a:pt x="334" y="1233"/>
                    </a:lnTo>
                    <a:lnTo>
                      <a:pt x="345" y="1182"/>
                    </a:lnTo>
                    <a:lnTo>
                      <a:pt x="356" y="1131"/>
                    </a:lnTo>
                    <a:lnTo>
                      <a:pt x="365" y="1081"/>
                    </a:lnTo>
                    <a:lnTo>
                      <a:pt x="372" y="1031"/>
                    </a:lnTo>
                    <a:lnTo>
                      <a:pt x="378" y="983"/>
                    </a:lnTo>
                    <a:lnTo>
                      <a:pt x="382" y="935"/>
                    </a:lnTo>
                    <a:lnTo>
                      <a:pt x="384" y="889"/>
                    </a:lnTo>
                    <a:lnTo>
                      <a:pt x="385" y="842"/>
                    </a:lnTo>
                    <a:lnTo>
                      <a:pt x="385" y="797"/>
                    </a:lnTo>
                    <a:lnTo>
                      <a:pt x="382" y="752"/>
                    </a:lnTo>
                    <a:lnTo>
                      <a:pt x="379" y="709"/>
                    </a:lnTo>
                    <a:lnTo>
                      <a:pt x="374" y="665"/>
                    </a:lnTo>
                    <a:lnTo>
                      <a:pt x="366" y="623"/>
                    </a:lnTo>
                    <a:lnTo>
                      <a:pt x="358" y="581"/>
                    </a:lnTo>
                    <a:lnTo>
                      <a:pt x="382" y="576"/>
                    </a:lnTo>
                    <a:close/>
                    <a:moveTo>
                      <a:pt x="328" y="1346"/>
                    </a:moveTo>
                    <a:lnTo>
                      <a:pt x="326" y="1350"/>
                    </a:lnTo>
                    <a:lnTo>
                      <a:pt x="323" y="1353"/>
                    </a:lnTo>
                    <a:lnTo>
                      <a:pt x="317" y="1354"/>
                    </a:lnTo>
                    <a:lnTo>
                      <a:pt x="313" y="1354"/>
                    </a:lnTo>
                    <a:lnTo>
                      <a:pt x="309" y="1351"/>
                    </a:lnTo>
                    <a:lnTo>
                      <a:pt x="305" y="1348"/>
                    </a:lnTo>
                    <a:lnTo>
                      <a:pt x="304" y="1344"/>
                    </a:lnTo>
                    <a:lnTo>
                      <a:pt x="304" y="1338"/>
                    </a:lnTo>
                    <a:lnTo>
                      <a:pt x="328" y="134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3" name="Freeform 904"/>
              <p:cNvSpPr>
                <a:spLocks noEditPoints="1"/>
              </p:cNvSpPr>
              <p:nvPr/>
            </p:nvSpPr>
            <p:spPr bwMode="auto">
              <a:xfrm>
                <a:off x="2921" y="2309"/>
                <a:ext cx="58" cy="268"/>
              </a:xfrm>
              <a:custGeom>
                <a:avLst/>
                <a:gdLst>
                  <a:gd name="T0" fmla="*/ 1 w 300"/>
                  <a:gd name="T1" fmla="*/ 54 h 1345"/>
                  <a:gd name="T2" fmla="*/ 1 w 300"/>
                  <a:gd name="T3" fmla="*/ 54 h 1345"/>
                  <a:gd name="T4" fmla="*/ 1 w 300"/>
                  <a:gd name="T5" fmla="*/ 53 h 1345"/>
                  <a:gd name="T6" fmla="*/ 1 w 300"/>
                  <a:gd name="T7" fmla="*/ 53 h 1345"/>
                  <a:gd name="T8" fmla="*/ 2 w 300"/>
                  <a:gd name="T9" fmla="*/ 54 h 1345"/>
                  <a:gd name="T10" fmla="*/ 2 w 300"/>
                  <a:gd name="T11" fmla="*/ 52 h 1345"/>
                  <a:gd name="T12" fmla="*/ 3 w 300"/>
                  <a:gd name="T13" fmla="*/ 51 h 1345"/>
                  <a:gd name="T14" fmla="*/ 4 w 300"/>
                  <a:gd name="T15" fmla="*/ 50 h 1345"/>
                  <a:gd name="T16" fmla="*/ 5 w 300"/>
                  <a:gd name="T17" fmla="*/ 49 h 1345"/>
                  <a:gd name="T18" fmla="*/ 6 w 300"/>
                  <a:gd name="T19" fmla="*/ 47 h 1345"/>
                  <a:gd name="T20" fmla="*/ 7 w 300"/>
                  <a:gd name="T21" fmla="*/ 46 h 1345"/>
                  <a:gd name="T22" fmla="*/ 8 w 300"/>
                  <a:gd name="T23" fmla="*/ 45 h 1345"/>
                  <a:gd name="T24" fmla="*/ 9 w 300"/>
                  <a:gd name="T25" fmla="*/ 43 h 1345"/>
                  <a:gd name="T26" fmla="*/ 9 w 300"/>
                  <a:gd name="T27" fmla="*/ 42 h 1345"/>
                  <a:gd name="T28" fmla="*/ 10 w 300"/>
                  <a:gd name="T29" fmla="*/ 41 h 1345"/>
                  <a:gd name="T30" fmla="*/ 10 w 300"/>
                  <a:gd name="T31" fmla="*/ 39 h 1345"/>
                  <a:gd name="T32" fmla="*/ 11 w 300"/>
                  <a:gd name="T33" fmla="*/ 38 h 1345"/>
                  <a:gd name="T34" fmla="*/ 11 w 300"/>
                  <a:gd name="T35" fmla="*/ 36 h 1345"/>
                  <a:gd name="T36" fmla="*/ 11 w 300"/>
                  <a:gd name="T37" fmla="*/ 35 h 1345"/>
                  <a:gd name="T38" fmla="*/ 11 w 300"/>
                  <a:gd name="T39" fmla="*/ 32 h 1345"/>
                  <a:gd name="T40" fmla="*/ 12 w 300"/>
                  <a:gd name="T41" fmla="*/ 30 h 1345"/>
                  <a:gd name="T42" fmla="*/ 12 w 300"/>
                  <a:gd name="T43" fmla="*/ 34 h 1345"/>
                  <a:gd name="T44" fmla="*/ 12 w 300"/>
                  <a:gd name="T45" fmla="*/ 35 h 1345"/>
                  <a:gd name="T46" fmla="*/ 12 w 300"/>
                  <a:gd name="T47" fmla="*/ 37 h 1345"/>
                  <a:gd name="T48" fmla="*/ 11 w 300"/>
                  <a:gd name="T49" fmla="*/ 39 h 1345"/>
                  <a:gd name="T50" fmla="*/ 11 w 300"/>
                  <a:gd name="T51" fmla="*/ 40 h 1345"/>
                  <a:gd name="T52" fmla="*/ 11 w 300"/>
                  <a:gd name="T53" fmla="*/ 42 h 1345"/>
                  <a:gd name="T54" fmla="*/ 10 w 300"/>
                  <a:gd name="T55" fmla="*/ 43 h 1345"/>
                  <a:gd name="T56" fmla="*/ 9 w 300"/>
                  <a:gd name="T57" fmla="*/ 45 h 1345"/>
                  <a:gd name="T58" fmla="*/ 8 w 300"/>
                  <a:gd name="T59" fmla="*/ 46 h 1345"/>
                  <a:gd name="T60" fmla="*/ 8 w 300"/>
                  <a:gd name="T61" fmla="*/ 47 h 1345"/>
                  <a:gd name="T62" fmla="*/ 7 w 300"/>
                  <a:gd name="T63" fmla="*/ 49 h 1345"/>
                  <a:gd name="T64" fmla="*/ 6 w 300"/>
                  <a:gd name="T65" fmla="*/ 50 h 1345"/>
                  <a:gd name="T66" fmla="*/ 4 w 300"/>
                  <a:gd name="T67" fmla="*/ 51 h 1345"/>
                  <a:gd name="T68" fmla="*/ 3 w 300"/>
                  <a:gd name="T69" fmla="*/ 52 h 1345"/>
                  <a:gd name="T70" fmla="*/ 2 w 300"/>
                  <a:gd name="T71" fmla="*/ 54 h 1345"/>
                  <a:gd name="T72" fmla="*/ 11 w 300"/>
                  <a:gd name="T73" fmla="*/ 31 h 1345"/>
                  <a:gd name="T74" fmla="*/ 11 w 300"/>
                  <a:gd name="T75" fmla="*/ 27 h 1345"/>
                  <a:gd name="T76" fmla="*/ 10 w 300"/>
                  <a:gd name="T77" fmla="*/ 24 h 1345"/>
                  <a:gd name="T78" fmla="*/ 9 w 300"/>
                  <a:gd name="T79" fmla="*/ 20 h 1345"/>
                  <a:gd name="T80" fmla="*/ 8 w 300"/>
                  <a:gd name="T81" fmla="*/ 16 h 1345"/>
                  <a:gd name="T82" fmla="*/ 6 w 300"/>
                  <a:gd name="T83" fmla="*/ 13 h 1345"/>
                  <a:gd name="T84" fmla="*/ 4 w 300"/>
                  <a:gd name="T85" fmla="*/ 9 h 1345"/>
                  <a:gd name="T86" fmla="*/ 2 w 300"/>
                  <a:gd name="T87" fmla="*/ 5 h 1345"/>
                  <a:gd name="T88" fmla="*/ 0 w 300"/>
                  <a:gd name="T89" fmla="*/ 1 h 1345"/>
                  <a:gd name="T90" fmla="*/ 2 w 300"/>
                  <a:gd name="T91" fmla="*/ 2 h 1345"/>
                  <a:gd name="T92" fmla="*/ 4 w 300"/>
                  <a:gd name="T93" fmla="*/ 6 h 1345"/>
                  <a:gd name="T94" fmla="*/ 6 w 300"/>
                  <a:gd name="T95" fmla="*/ 10 h 1345"/>
                  <a:gd name="T96" fmla="*/ 8 w 300"/>
                  <a:gd name="T97" fmla="*/ 14 h 1345"/>
                  <a:gd name="T98" fmla="*/ 9 w 300"/>
                  <a:gd name="T99" fmla="*/ 18 h 1345"/>
                  <a:gd name="T100" fmla="*/ 10 w 300"/>
                  <a:gd name="T101" fmla="*/ 22 h 1345"/>
                  <a:gd name="T102" fmla="*/ 11 w 300"/>
                  <a:gd name="T103" fmla="*/ 25 h 1345"/>
                  <a:gd name="T104" fmla="*/ 12 w 300"/>
                  <a:gd name="T105" fmla="*/ 29 h 1345"/>
                  <a:gd name="T106" fmla="*/ 11 w 300"/>
                  <a:gd name="T107" fmla="*/ 31 h 1345"/>
                  <a:gd name="T108" fmla="*/ 0 w 300"/>
                  <a:gd name="T109" fmla="*/ 1 h 1345"/>
                  <a:gd name="T110" fmla="*/ 0 w 300"/>
                  <a:gd name="T111" fmla="*/ 0 h 1345"/>
                  <a:gd name="T112" fmla="*/ 0 w 300"/>
                  <a:gd name="T113" fmla="*/ 0 h 1345"/>
                  <a:gd name="T114" fmla="*/ 1 w 300"/>
                  <a:gd name="T115" fmla="*/ 0 h 1345"/>
                  <a:gd name="T116" fmla="*/ 0 w 300"/>
                  <a:gd name="T117" fmla="*/ 1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40" y="1342"/>
                    </a:moveTo>
                    <a:lnTo>
                      <a:pt x="35" y="1345"/>
                    </a:lnTo>
                    <a:lnTo>
                      <a:pt x="31" y="1345"/>
                    </a:lnTo>
                    <a:lnTo>
                      <a:pt x="27" y="1344"/>
                    </a:lnTo>
                    <a:lnTo>
                      <a:pt x="23" y="1340"/>
                    </a:lnTo>
                    <a:lnTo>
                      <a:pt x="21" y="1336"/>
                    </a:lnTo>
                    <a:lnTo>
                      <a:pt x="20" y="1331"/>
                    </a:lnTo>
                    <a:lnTo>
                      <a:pt x="22" y="1326"/>
                    </a:lnTo>
                    <a:lnTo>
                      <a:pt x="26" y="1323"/>
                    </a:lnTo>
                    <a:lnTo>
                      <a:pt x="40" y="1342"/>
                    </a:lnTo>
                    <a:close/>
                    <a:moveTo>
                      <a:pt x="26" y="1323"/>
                    </a:moveTo>
                    <a:lnTo>
                      <a:pt x="43" y="1309"/>
                    </a:lnTo>
                    <a:lnTo>
                      <a:pt x="59" y="1294"/>
                    </a:lnTo>
                    <a:lnTo>
                      <a:pt x="75" y="1280"/>
                    </a:lnTo>
                    <a:lnTo>
                      <a:pt x="91" y="1265"/>
                    </a:lnTo>
                    <a:lnTo>
                      <a:pt x="107" y="1250"/>
                    </a:lnTo>
                    <a:lnTo>
                      <a:pt x="121" y="1234"/>
                    </a:lnTo>
                    <a:lnTo>
                      <a:pt x="134" y="1218"/>
                    </a:lnTo>
                    <a:lnTo>
                      <a:pt x="147" y="1203"/>
                    </a:lnTo>
                    <a:lnTo>
                      <a:pt x="158" y="1187"/>
                    </a:lnTo>
                    <a:lnTo>
                      <a:pt x="170" y="1171"/>
                    </a:lnTo>
                    <a:lnTo>
                      <a:pt x="181" y="1153"/>
                    </a:lnTo>
                    <a:lnTo>
                      <a:pt x="192" y="1137"/>
                    </a:lnTo>
                    <a:lnTo>
                      <a:pt x="202" y="1120"/>
                    </a:lnTo>
                    <a:lnTo>
                      <a:pt x="210" y="1104"/>
                    </a:lnTo>
                    <a:lnTo>
                      <a:pt x="219" y="1087"/>
                    </a:lnTo>
                    <a:lnTo>
                      <a:pt x="226" y="1068"/>
                    </a:lnTo>
                    <a:lnTo>
                      <a:pt x="234" y="1051"/>
                    </a:lnTo>
                    <a:lnTo>
                      <a:pt x="241" y="1033"/>
                    </a:lnTo>
                    <a:lnTo>
                      <a:pt x="247" y="1015"/>
                    </a:lnTo>
                    <a:lnTo>
                      <a:pt x="252" y="997"/>
                    </a:lnTo>
                    <a:lnTo>
                      <a:pt x="257" y="979"/>
                    </a:lnTo>
                    <a:lnTo>
                      <a:pt x="261" y="959"/>
                    </a:lnTo>
                    <a:lnTo>
                      <a:pt x="265" y="941"/>
                    </a:lnTo>
                    <a:lnTo>
                      <a:pt x="269" y="921"/>
                    </a:lnTo>
                    <a:lnTo>
                      <a:pt x="271" y="903"/>
                    </a:lnTo>
                    <a:lnTo>
                      <a:pt x="273" y="883"/>
                    </a:lnTo>
                    <a:lnTo>
                      <a:pt x="275" y="863"/>
                    </a:lnTo>
                    <a:lnTo>
                      <a:pt x="276" y="844"/>
                    </a:lnTo>
                    <a:lnTo>
                      <a:pt x="276" y="804"/>
                    </a:lnTo>
                    <a:lnTo>
                      <a:pt x="274" y="763"/>
                    </a:lnTo>
                    <a:lnTo>
                      <a:pt x="299" y="761"/>
                    </a:lnTo>
                    <a:lnTo>
                      <a:pt x="300" y="804"/>
                    </a:lnTo>
                    <a:lnTo>
                      <a:pt x="300" y="845"/>
                    </a:lnTo>
                    <a:lnTo>
                      <a:pt x="299" y="865"/>
                    </a:lnTo>
                    <a:lnTo>
                      <a:pt x="298" y="886"/>
                    </a:lnTo>
                    <a:lnTo>
                      <a:pt x="296" y="906"/>
                    </a:lnTo>
                    <a:lnTo>
                      <a:pt x="292" y="926"/>
                    </a:lnTo>
                    <a:lnTo>
                      <a:pt x="289" y="946"/>
                    </a:lnTo>
                    <a:lnTo>
                      <a:pt x="285" y="966"/>
                    </a:lnTo>
                    <a:lnTo>
                      <a:pt x="280" y="985"/>
                    </a:lnTo>
                    <a:lnTo>
                      <a:pt x="276" y="1003"/>
                    </a:lnTo>
                    <a:lnTo>
                      <a:pt x="270" y="1023"/>
                    </a:lnTo>
                    <a:lnTo>
                      <a:pt x="263" y="1041"/>
                    </a:lnTo>
                    <a:lnTo>
                      <a:pt x="257" y="1061"/>
                    </a:lnTo>
                    <a:lnTo>
                      <a:pt x="249" y="1078"/>
                    </a:lnTo>
                    <a:lnTo>
                      <a:pt x="242" y="1096"/>
                    </a:lnTo>
                    <a:lnTo>
                      <a:pt x="233" y="1115"/>
                    </a:lnTo>
                    <a:lnTo>
                      <a:pt x="223" y="1132"/>
                    </a:lnTo>
                    <a:lnTo>
                      <a:pt x="212" y="1149"/>
                    </a:lnTo>
                    <a:lnTo>
                      <a:pt x="203" y="1166"/>
                    </a:lnTo>
                    <a:lnTo>
                      <a:pt x="191" y="1184"/>
                    </a:lnTo>
                    <a:lnTo>
                      <a:pt x="179" y="1201"/>
                    </a:lnTo>
                    <a:lnTo>
                      <a:pt x="166" y="1217"/>
                    </a:lnTo>
                    <a:lnTo>
                      <a:pt x="153" y="1233"/>
                    </a:lnTo>
                    <a:lnTo>
                      <a:pt x="139" y="1250"/>
                    </a:lnTo>
                    <a:lnTo>
                      <a:pt x="124" y="1266"/>
                    </a:lnTo>
                    <a:lnTo>
                      <a:pt x="109" y="1282"/>
                    </a:lnTo>
                    <a:lnTo>
                      <a:pt x="93" y="1297"/>
                    </a:lnTo>
                    <a:lnTo>
                      <a:pt x="76" y="1312"/>
                    </a:lnTo>
                    <a:lnTo>
                      <a:pt x="58" y="1327"/>
                    </a:lnTo>
                    <a:lnTo>
                      <a:pt x="40" y="1342"/>
                    </a:lnTo>
                    <a:lnTo>
                      <a:pt x="26" y="1323"/>
                    </a:lnTo>
                    <a:close/>
                    <a:moveTo>
                      <a:pt x="274" y="763"/>
                    </a:moveTo>
                    <a:lnTo>
                      <a:pt x="271" y="720"/>
                    </a:lnTo>
                    <a:lnTo>
                      <a:pt x="265" y="678"/>
                    </a:lnTo>
                    <a:lnTo>
                      <a:pt x="258" y="635"/>
                    </a:lnTo>
                    <a:lnTo>
                      <a:pt x="248" y="591"/>
                    </a:lnTo>
                    <a:lnTo>
                      <a:pt x="236" y="547"/>
                    </a:lnTo>
                    <a:lnTo>
                      <a:pt x="223" y="501"/>
                    </a:lnTo>
                    <a:lnTo>
                      <a:pt x="208" y="456"/>
                    </a:lnTo>
                    <a:lnTo>
                      <a:pt x="191" y="409"/>
                    </a:lnTo>
                    <a:lnTo>
                      <a:pt x="172" y="363"/>
                    </a:lnTo>
                    <a:lnTo>
                      <a:pt x="153" y="315"/>
                    </a:lnTo>
                    <a:lnTo>
                      <a:pt x="131" y="267"/>
                    </a:lnTo>
                    <a:lnTo>
                      <a:pt x="108" y="218"/>
                    </a:lnTo>
                    <a:lnTo>
                      <a:pt x="84" y="170"/>
                    </a:lnTo>
                    <a:lnTo>
                      <a:pt x="57" y="120"/>
                    </a:lnTo>
                    <a:lnTo>
                      <a:pt x="30" y="69"/>
                    </a:lnTo>
                    <a:lnTo>
                      <a:pt x="1" y="18"/>
                    </a:lnTo>
                    <a:lnTo>
                      <a:pt x="22" y="7"/>
                    </a:lnTo>
                    <a:lnTo>
                      <a:pt x="51" y="57"/>
                    </a:lnTo>
                    <a:lnTo>
                      <a:pt x="80" y="108"/>
                    </a:lnTo>
                    <a:lnTo>
                      <a:pt x="105" y="159"/>
                    </a:lnTo>
                    <a:lnTo>
                      <a:pt x="130" y="208"/>
                    </a:lnTo>
                    <a:lnTo>
                      <a:pt x="154" y="257"/>
                    </a:lnTo>
                    <a:lnTo>
                      <a:pt x="176" y="306"/>
                    </a:lnTo>
                    <a:lnTo>
                      <a:pt x="196" y="354"/>
                    </a:lnTo>
                    <a:lnTo>
                      <a:pt x="215" y="402"/>
                    </a:lnTo>
                    <a:lnTo>
                      <a:pt x="232" y="449"/>
                    </a:lnTo>
                    <a:lnTo>
                      <a:pt x="247" y="496"/>
                    </a:lnTo>
                    <a:lnTo>
                      <a:pt x="260" y="541"/>
                    </a:lnTo>
                    <a:lnTo>
                      <a:pt x="272" y="586"/>
                    </a:lnTo>
                    <a:lnTo>
                      <a:pt x="282" y="631"/>
                    </a:lnTo>
                    <a:lnTo>
                      <a:pt x="289" y="675"/>
                    </a:lnTo>
                    <a:lnTo>
                      <a:pt x="295" y="718"/>
                    </a:lnTo>
                    <a:lnTo>
                      <a:pt x="299" y="761"/>
                    </a:lnTo>
                    <a:lnTo>
                      <a:pt x="274" y="763"/>
                    </a:lnTo>
                    <a:close/>
                    <a:moveTo>
                      <a:pt x="1" y="18"/>
                    </a:moveTo>
                    <a:lnTo>
                      <a:pt x="0" y="14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7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4" name="Freeform 905"/>
              <p:cNvSpPr>
                <a:spLocks noEditPoints="1"/>
              </p:cNvSpPr>
              <p:nvPr/>
            </p:nvSpPr>
            <p:spPr bwMode="auto">
              <a:xfrm>
                <a:off x="2862" y="2324"/>
                <a:ext cx="47" cy="294"/>
              </a:xfrm>
              <a:custGeom>
                <a:avLst/>
                <a:gdLst>
                  <a:gd name="T0" fmla="*/ 0 w 229"/>
                  <a:gd name="T1" fmla="*/ 0 h 1443"/>
                  <a:gd name="T2" fmla="*/ 0 w 229"/>
                  <a:gd name="T3" fmla="*/ 0 h 1443"/>
                  <a:gd name="T4" fmla="*/ 0 w 229"/>
                  <a:gd name="T5" fmla="*/ 0 h 1443"/>
                  <a:gd name="T6" fmla="*/ 1 w 229"/>
                  <a:gd name="T7" fmla="*/ 0 h 1443"/>
                  <a:gd name="T8" fmla="*/ 0 w 229"/>
                  <a:gd name="T9" fmla="*/ 1 h 1443"/>
                  <a:gd name="T10" fmla="*/ 1 w 229"/>
                  <a:gd name="T11" fmla="*/ 0 h 1443"/>
                  <a:gd name="T12" fmla="*/ 0 w 229"/>
                  <a:gd name="T13" fmla="*/ 1 h 1443"/>
                  <a:gd name="T14" fmla="*/ 1 w 229"/>
                  <a:gd name="T15" fmla="*/ 0 h 1443"/>
                  <a:gd name="T16" fmla="*/ 2 w 229"/>
                  <a:gd name="T17" fmla="*/ 3 h 1443"/>
                  <a:gd name="T18" fmla="*/ 4 w 229"/>
                  <a:gd name="T19" fmla="*/ 6 h 1443"/>
                  <a:gd name="T20" fmla="*/ 5 w 229"/>
                  <a:gd name="T21" fmla="*/ 9 h 1443"/>
                  <a:gd name="T22" fmla="*/ 6 w 229"/>
                  <a:gd name="T23" fmla="*/ 12 h 1443"/>
                  <a:gd name="T24" fmla="*/ 4 w 229"/>
                  <a:gd name="T25" fmla="*/ 11 h 1443"/>
                  <a:gd name="T26" fmla="*/ 3 w 229"/>
                  <a:gd name="T27" fmla="*/ 8 h 1443"/>
                  <a:gd name="T28" fmla="*/ 2 w 229"/>
                  <a:gd name="T29" fmla="*/ 5 h 1443"/>
                  <a:gd name="T30" fmla="*/ 1 w 229"/>
                  <a:gd name="T31" fmla="*/ 2 h 1443"/>
                  <a:gd name="T32" fmla="*/ 1 w 229"/>
                  <a:gd name="T33" fmla="*/ 0 h 1443"/>
                  <a:gd name="T34" fmla="*/ 6 w 229"/>
                  <a:gd name="T35" fmla="*/ 14 h 1443"/>
                  <a:gd name="T36" fmla="*/ 7 w 229"/>
                  <a:gd name="T37" fmla="*/ 16 h 1443"/>
                  <a:gd name="T38" fmla="*/ 8 w 229"/>
                  <a:gd name="T39" fmla="*/ 19 h 1443"/>
                  <a:gd name="T40" fmla="*/ 8 w 229"/>
                  <a:gd name="T41" fmla="*/ 22 h 1443"/>
                  <a:gd name="T42" fmla="*/ 7 w 229"/>
                  <a:gd name="T43" fmla="*/ 23 h 1443"/>
                  <a:gd name="T44" fmla="*/ 7 w 229"/>
                  <a:gd name="T45" fmla="*/ 21 h 1443"/>
                  <a:gd name="T46" fmla="*/ 6 w 229"/>
                  <a:gd name="T47" fmla="*/ 18 h 1443"/>
                  <a:gd name="T48" fmla="*/ 6 w 229"/>
                  <a:gd name="T49" fmla="*/ 15 h 1443"/>
                  <a:gd name="T50" fmla="*/ 5 w 229"/>
                  <a:gd name="T51" fmla="*/ 12 h 1443"/>
                  <a:gd name="T52" fmla="*/ 8 w 229"/>
                  <a:gd name="T53" fmla="*/ 23 h 1443"/>
                  <a:gd name="T54" fmla="*/ 9 w 229"/>
                  <a:gd name="T55" fmla="*/ 26 h 1443"/>
                  <a:gd name="T56" fmla="*/ 9 w 229"/>
                  <a:gd name="T57" fmla="*/ 29 h 1443"/>
                  <a:gd name="T58" fmla="*/ 9 w 229"/>
                  <a:gd name="T59" fmla="*/ 32 h 1443"/>
                  <a:gd name="T60" fmla="*/ 9 w 229"/>
                  <a:gd name="T61" fmla="*/ 35 h 1443"/>
                  <a:gd name="T62" fmla="*/ 9 w 229"/>
                  <a:gd name="T63" fmla="*/ 37 h 1443"/>
                  <a:gd name="T64" fmla="*/ 9 w 229"/>
                  <a:gd name="T65" fmla="*/ 40 h 1443"/>
                  <a:gd name="T66" fmla="*/ 8 w 229"/>
                  <a:gd name="T67" fmla="*/ 42 h 1443"/>
                  <a:gd name="T68" fmla="*/ 8 w 229"/>
                  <a:gd name="T69" fmla="*/ 44 h 1443"/>
                  <a:gd name="T70" fmla="*/ 7 w 229"/>
                  <a:gd name="T71" fmla="*/ 47 h 1443"/>
                  <a:gd name="T72" fmla="*/ 6 w 229"/>
                  <a:gd name="T73" fmla="*/ 48 h 1443"/>
                  <a:gd name="T74" fmla="*/ 5 w 229"/>
                  <a:gd name="T75" fmla="*/ 50 h 1443"/>
                  <a:gd name="T76" fmla="*/ 4 w 229"/>
                  <a:gd name="T77" fmla="*/ 52 h 1443"/>
                  <a:gd name="T78" fmla="*/ 3 w 229"/>
                  <a:gd name="T79" fmla="*/ 55 h 1443"/>
                  <a:gd name="T80" fmla="*/ 1 w 229"/>
                  <a:gd name="T81" fmla="*/ 58 h 1443"/>
                  <a:gd name="T82" fmla="*/ 1 w 229"/>
                  <a:gd name="T83" fmla="*/ 56 h 1443"/>
                  <a:gd name="T84" fmla="*/ 3 w 229"/>
                  <a:gd name="T85" fmla="*/ 53 h 1443"/>
                  <a:gd name="T86" fmla="*/ 4 w 229"/>
                  <a:gd name="T87" fmla="*/ 51 h 1443"/>
                  <a:gd name="T88" fmla="*/ 5 w 229"/>
                  <a:gd name="T89" fmla="*/ 49 h 1443"/>
                  <a:gd name="T90" fmla="*/ 6 w 229"/>
                  <a:gd name="T91" fmla="*/ 47 h 1443"/>
                  <a:gd name="T92" fmla="*/ 6 w 229"/>
                  <a:gd name="T93" fmla="*/ 45 h 1443"/>
                  <a:gd name="T94" fmla="*/ 7 w 229"/>
                  <a:gd name="T95" fmla="*/ 43 h 1443"/>
                  <a:gd name="T96" fmla="*/ 7 w 229"/>
                  <a:gd name="T97" fmla="*/ 41 h 1443"/>
                  <a:gd name="T98" fmla="*/ 8 w 229"/>
                  <a:gd name="T99" fmla="*/ 38 h 1443"/>
                  <a:gd name="T100" fmla="*/ 8 w 229"/>
                  <a:gd name="T101" fmla="*/ 36 h 1443"/>
                  <a:gd name="T102" fmla="*/ 8 w 229"/>
                  <a:gd name="T103" fmla="*/ 33 h 1443"/>
                  <a:gd name="T104" fmla="*/ 8 w 229"/>
                  <a:gd name="T105" fmla="*/ 30 h 1443"/>
                  <a:gd name="T106" fmla="*/ 8 w 229"/>
                  <a:gd name="T107" fmla="*/ 28 h 1443"/>
                  <a:gd name="T108" fmla="*/ 8 w 229"/>
                  <a:gd name="T109" fmla="*/ 25 h 1443"/>
                  <a:gd name="T110" fmla="*/ 8 w 229"/>
                  <a:gd name="T111" fmla="*/ 23 h 1443"/>
                  <a:gd name="T112" fmla="*/ 1 w 229"/>
                  <a:gd name="T113" fmla="*/ 58 h 1443"/>
                  <a:gd name="T114" fmla="*/ 0 w 229"/>
                  <a:gd name="T115" fmla="*/ 58 h 1443"/>
                  <a:gd name="T116" fmla="*/ 0 w 229"/>
                  <a:gd name="T117" fmla="*/ 58 h 1443"/>
                  <a:gd name="T118" fmla="*/ 0 w 229"/>
                  <a:gd name="T119" fmla="*/ 57 h 1443"/>
                  <a:gd name="T120" fmla="*/ 1 w 229"/>
                  <a:gd name="T121" fmla="*/ 58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1" y="17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1" y="17"/>
                    </a:lnTo>
                    <a:close/>
                    <a:moveTo>
                      <a:pt x="22" y="6"/>
                    </a:moveTo>
                    <a:lnTo>
                      <a:pt x="23" y="6"/>
                    </a:lnTo>
                    <a:lnTo>
                      <a:pt x="1" y="17"/>
                    </a:lnTo>
                    <a:lnTo>
                      <a:pt x="22" y="6"/>
                    </a:lnTo>
                    <a:close/>
                    <a:moveTo>
                      <a:pt x="23" y="6"/>
                    </a:moveTo>
                    <a:lnTo>
                      <a:pt x="42" y="45"/>
                    </a:lnTo>
                    <a:lnTo>
                      <a:pt x="59" y="84"/>
                    </a:lnTo>
                    <a:lnTo>
                      <a:pt x="75" y="122"/>
                    </a:lnTo>
                    <a:lnTo>
                      <a:pt x="91" y="160"/>
                    </a:lnTo>
                    <a:lnTo>
                      <a:pt x="107" y="196"/>
                    </a:lnTo>
                    <a:lnTo>
                      <a:pt x="119" y="233"/>
                    </a:lnTo>
                    <a:lnTo>
                      <a:pt x="132" y="270"/>
                    </a:lnTo>
                    <a:lnTo>
                      <a:pt x="144" y="304"/>
                    </a:lnTo>
                    <a:lnTo>
                      <a:pt x="122" y="312"/>
                    </a:lnTo>
                    <a:lnTo>
                      <a:pt x="110" y="277"/>
                    </a:lnTo>
                    <a:lnTo>
                      <a:pt x="97" y="242"/>
                    </a:lnTo>
                    <a:lnTo>
                      <a:pt x="83" y="205"/>
                    </a:lnTo>
                    <a:lnTo>
                      <a:pt x="69" y="168"/>
                    </a:lnTo>
                    <a:lnTo>
                      <a:pt x="54" y="131"/>
                    </a:lnTo>
                    <a:lnTo>
                      <a:pt x="36" y="94"/>
                    </a:lnTo>
                    <a:lnTo>
                      <a:pt x="19" y="56"/>
                    </a:lnTo>
                    <a:lnTo>
                      <a:pt x="1" y="17"/>
                    </a:lnTo>
                    <a:lnTo>
                      <a:pt x="23" y="6"/>
                    </a:lnTo>
                    <a:close/>
                    <a:moveTo>
                      <a:pt x="144" y="304"/>
                    </a:moveTo>
                    <a:lnTo>
                      <a:pt x="155" y="340"/>
                    </a:lnTo>
                    <a:lnTo>
                      <a:pt x="166" y="374"/>
                    </a:lnTo>
                    <a:lnTo>
                      <a:pt x="176" y="409"/>
                    </a:lnTo>
                    <a:lnTo>
                      <a:pt x="184" y="442"/>
                    </a:lnTo>
                    <a:lnTo>
                      <a:pt x="192" y="475"/>
                    </a:lnTo>
                    <a:lnTo>
                      <a:pt x="198" y="507"/>
                    </a:lnTo>
                    <a:lnTo>
                      <a:pt x="205" y="540"/>
                    </a:lnTo>
                    <a:lnTo>
                      <a:pt x="210" y="571"/>
                    </a:lnTo>
                    <a:lnTo>
                      <a:pt x="185" y="574"/>
                    </a:lnTo>
                    <a:lnTo>
                      <a:pt x="180" y="543"/>
                    </a:lnTo>
                    <a:lnTo>
                      <a:pt x="175" y="512"/>
                    </a:lnTo>
                    <a:lnTo>
                      <a:pt x="167" y="479"/>
                    </a:lnTo>
                    <a:lnTo>
                      <a:pt x="159" y="447"/>
                    </a:lnTo>
                    <a:lnTo>
                      <a:pt x="152" y="414"/>
                    </a:lnTo>
                    <a:lnTo>
                      <a:pt x="142" y="381"/>
                    </a:lnTo>
                    <a:lnTo>
                      <a:pt x="132" y="346"/>
                    </a:lnTo>
                    <a:lnTo>
                      <a:pt x="122" y="312"/>
                    </a:lnTo>
                    <a:lnTo>
                      <a:pt x="144" y="304"/>
                    </a:lnTo>
                    <a:close/>
                    <a:moveTo>
                      <a:pt x="210" y="571"/>
                    </a:moveTo>
                    <a:lnTo>
                      <a:pt x="216" y="610"/>
                    </a:lnTo>
                    <a:lnTo>
                      <a:pt x="221" y="649"/>
                    </a:lnTo>
                    <a:lnTo>
                      <a:pt x="224" y="688"/>
                    </a:lnTo>
                    <a:lnTo>
                      <a:pt x="226" y="724"/>
                    </a:lnTo>
                    <a:lnTo>
                      <a:pt x="229" y="761"/>
                    </a:lnTo>
                    <a:lnTo>
                      <a:pt x="229" y="797"/>
                    </a:lnTo>
                    <a:lnTo>
                      <a:pt x="229" y="831"/>
                    </a:lnTo>
                    <a:lnTo>
                      <a:pt x="226" y="866"/>
                    </a:lnTo>
                    <a:lnTo>
                      <a:pt x="224" y="898"/>
                    </a:lnTo>
                    <a:lnTo>
                      <a:pt x="221" y="931"/>
                    </a:lnTo>
                    <a:lnTo>
                      <a:pt x="218" y="963"/>
                    </a:lnTo>
                    <a:lnTo>
                      <a:pt x="212" y="993"/>
                    </a:lnTo>
                    <a:lnTo>
                      <a:pt x="207" y="1024"/>
                    </a:lnTo>
                    <a:lnTo>
                      <a:pt x="202" y="1052"/>
                    </a:lnTo>
                    <a:lnTo>
                      <a:pt x="194" y="1081"/>
                    </a:lnTo>
                    <a:lnTo>
                      <a:pt x="188" y="1108"/>
                    </a:lnTo>
                    <a:lnTo>
                      <a:pt x="179" y="1135"/>
                    </a:lnTo>
                    <a:lnTo>
                      <a:pt x="170" y="1161"/>
                    </a:lnTo>
                    <a:lnTo>
                      <a:pt x="162" y="1186"/>
                    </a:lnTo>
                    <a:lnTo>
                      <a:pt x="153" y="1209"/>
                    </a:lnTo>
                    <a:lnTo>
                      <a:pt x="143" y="1233"/>
                    </a:lnTo>
                    <a:lnTo>
                      <a:pt x="132" y="1256"/>
                    </a:lnTo>
                    <a:lnTo>
                      <a:pt x="123" y="1277"/>
                    </a:lnTo>
                    <a:lnTo>
                      <a:pt x="112" y="1298"/>
                    </a:lnTo>
                    <a:lnTo>
                      <a:pt x="89" y="1338"/>
                    </a:lnTo>
                    <a:lnTo>
                      <a:pt x="67" y="1375"/>
                    </a:lnTo>
                    <a:lnTo>
                      <a:pt x="44" y="1408"/>
                    </a:lnTo>
                    <a:lnTo>
                      <a:pt x="21" y="1438"/>
                    </a:lnTo>
                    <a:lnTo>
                      <a:pt x="2" y="1422"/>
                    </a:lnTo>
                    <a:lnTo>
                      <a:pt x="24" y="1393"/>
                    </a:lnTo>
                    <a:lnTo>
                      <a:pt x="47" y="1360"/>
                    </a:lnTo>
                    <a:lnTo>
                      <a:pt x="69" y="1325"/>
                    </a:lnTo>
                    <a:lnTo>
                      <a:pt x="90" y="1286"/>
                    </a:lnTo>
                    <a:lnTo>
                      <a:pt x="100" y="1265"/>
                    </a:lnTo>
                    <a:lnTo>
                      <a:pt x="111" y="1245"/>
                    </a:lnTo>
                    <a:lnTo>
                      <a:pt x="121" y="1222"/>
                    </a:lnTo>
                    <a:lnTo>
                      <a:pt x="130" y="1200"/>
                    </a:lnTo>
                    <a:lnTo>
                      <a:pt x="139" y="1176"/>
                    </a:lnTo>
                    <a:lnTo>
                      <a:pt x="148" y="1151"/>
                    </a:lnTo>
                    <a:lnTo>
                      <a:pt x="156" y="1126"/>
                    </a:lnTo>
                    <a:lnTo>
                      <a:pt x="164" y="1100"/>
                    </a:lnTo>
                    <a:lnTo>
                      <a:pt x="171" y="1073"/>
                    </a:lnTo>
                    <a:lnTo>
                      <a:pt x="178" y="1046"/>
                    </a:lnTo>
                    <a:lnTo>
                      <a:pt x="183" y="1017"/>
                    </a:lnTo>
                    <a:lnTo>
                      <a:pt x="189" y="988"/>
                    </a:lnTo>
                    <a:lnTo>
                      <a:pt x="193" y="959"/>
                    </a:lnTo>
                    <a:lnTo>
                      <a:pt x="197" y="927"/>
                    </a:lnTo>
                    <a:lnTo>
                      <a:pt x="200" y="896"/>
                    </a:lnTo>
                    <a:lnTo>
                      <a:pt x="203" y="864"/>
                    </a:lnTo>
                    <a:lnTo>
                      <a:pt x="204" y="830"/>
                    </a:lnTo>
                    <a:lnTo>
                      <a:pt x="204" y="796"/>
                    </a:lnTo>
                    <a:lnTo>
                      <a:pt x="204" y="761"/>
                    </a:lnTo>
                    <a:lnTo>
                      <a:pt x="203" y="725"/>
                    </a:lnTo>
                    <a:lnTo>
                      <a:pt x="199" y="689"/>
                    </a:lnTo>
                    <a:lnTo>
                      <a:pt x="196" y="652"/>
                    </a:lnTo>
                    <a:lnTo>
                      <a:pt x="192" y="613"/>
                    </a:lnTo>
                    <a:lnTo>
                      <a:pt x="185" y="574"/>
                    </a:lnTo>
                    <a:lnTo>
                      <a:pt x="210" y="571"/>
                    </a:lnTo>
                    <a:close/>
                    <a:moveTo>
                      <a:pt x="21" y="1438"/>
                    </a:moveTo>
                    <a:lnTo>
                      <a:pt x="18" y="1440"/>
                    </a:lnTo>
                    <a:lnTo>
                      <a:pt x="14" y="1443"/>
                    </a:lnTo>
                    <a:lnTo>
                      <a:pt x="8" y="1441"/>
                    </a:lnTo>
                    <a:lnTo>
                      <a:pt x="4" y="1439"/>
                    </a:lnTo>
                    <a:lnTo>
                      <a:pt x="1" y="1436"/>
                    </a:lnTo>
                    <a:lnTo>
                      <a:pt x="0" y="1432"/>
                    </a:lnTo>
                    <a:lnTo>
                      <a:pt x="0" y="1426"/>
                    </a:lnTo>
                    <a:lnTo>
                      <a:pt x="2" y="1422"/>
                    </a:lnTo>
                    <a:lnTo>
                      <a:pt x="21" y="14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5" name="Freeform 90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6" name="Freeform 90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7" name="Freeform 90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8" name="Freeform 90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9" name="Freeform 91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0" name="Freeform 91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1" name="Freeform 91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2" name="Freeform 91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3" name="Freeform 91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4" name="Freeform 91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5" name="Freeform 91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6" name="Freeform 91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7" name="Freeform 91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8" name="Freeform 91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9" name="Freeform 92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0" name="Freeform 92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1" name="Freeform 92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2" name="Freeform 92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3" name="Freeform 92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4" name="Freeform 92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5" name="Freeform 92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6" name="Freeform 92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7" name="Freeform 92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8" name="Freeform 92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9" name="Freeform 93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0" name="Freeform 93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1" name="Freeform 93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2" name="Freeform 93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3" name="Freeform 93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4" name="Freeform 93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5" name="Freeform 93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6" name="Freeform 93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7" name="Freeform 938"/>
              <p:cNvSpPr>
                <a:spLocks/>
              </p:cNvSpPr>
              <p:nvPr/>
            </p:nvSpPr>
            <p:spPr bwMode="auto">
              <a:xfrm>
                <a:off x="2280" y="1948"/>
                <a:ext cx="85" cy="406"/>
              </a:xfrm>
              <a:custGeom>
                <a:avLst/>
                <a:gdLst>
                  <a:gd name="T0" fmla="*/ 3 w 431"/>
                  <a:gd name="T1" fmla="*/ 9 h 2040"/>
                  <a:gd name="T2" fmla="*/ 2 w 431"/>
                  <a:gd name="T3" fmla="*/ 14 h 2040"/>
                  <a:gd name="T4" fmla="*/ 1 w 431"/>
                  <a:gd name="T5" fmla="*/ 19 h 2040"/>
                  <a:gd name="T6" fmla="*/ 1 w 431"/>
                  <a:gd name="T7" fmla="*/ 24 h 2040"/>
                  <a:gd name="T8" fmla="*/ 0 w 431"/>
                  <a:gd name="T9" fmla="*/ 29 h 2040"/>
                  <a:gd name="T10" fmla="*/ 0 w 431"/>
                  <a:gd name="T11" fmla="*/ 34 h 2040"/>
                  <a:gd name="T12" fmla="*/ 0 w 431"/>
                  <a:gd name="T13" fmla="*/ 39 h 2040"/>
                  <a:gd name="T14" fmla="*/ 0 w 431"/>
                  <a:gd name="T15" fmla="*/ 44 h 2040"/>
                  <a:gd name="T16" fmla="*/ 1 w 431"/>
                  <a:gd name="T17" fmla="*/ 49 h 2040"/>
                  <a:gd name="T18" fmla="*/ 1 w 431"/>
                  <a:gd name="T19" fmla="*/ 53 h 2040"/>
                  <a:gd name="T20" fmla="*/ 2 w 431"/>
                  <a:gd name="T21" fmla="*/ 58 h 2040"/>
                  <a:gd name="T22" fmla="*/ 3 w 431"/>
                  <a:gd name="T23" fmla="*/ 62 h 2040"/>
                  <a:gd name="T24" fmla="*/ 4 w 431"/>
                  <a:gd name="T25" fmla="*/ 67 h 2040"/>
                  <a:gd name="T26" fmla="*/ 6 w 431"/>
                  <a:gd name="T27" fmla="*/ 71 h 2040"/>
                  <a:gd name="T28" fmla="*/ 8 w 431"/>
                  <a:gd name="T29" fmla="*/ 75 h 2040"/>
                  <a:gd name="T30" fmla="*/ 10 w 431"/>
                  <a:gd name="T31" fmla="*/ 80 h 2040"/>
                  <a:gd name="T32" fmla="*/ 11 w 431"/>
                  <a:gd name="T33" fmla="*/ 79 h 2040"/>
                  <a:gd name="T34" fmla="*/ 13 w 431"/>
                  <a:gd name="T35" fmla="*/ 73 h 2040"/>
                  <a:gd name="T36" fmla="*/ 14 w 431"/>
                  <a:gd name="T37" fmla="*/ 68 h 2040"/>
                  <a:gd name="T38" fmla="*/ 15 w 431"/>
                  <a:gd name="T39" fmla="*/ 63 h 2040"/>
                  <a:gd name="T40" fmla="*/ 16 w 431"/>
                  <a:gd name="T41" fmla="*/ 57 h 2040"/>
                  <a:gd name="T42" fmla="*/ 16 w 431"/>
                  <a:gd name="T43" fmla="*/ 52 h 2040"/>
                  <a:gd name="T44" fmla="*/ 17 w 431"/>
                  <a:gd name="T45" fmla="*/ 47 h 2040"/>
                  <a:gd name="T46" fmla="*/ 17 w 431"/>
                  <a:gd name="T47" fmla="*/ 41 h 2040"/>
                  <a:gd name="T48" fmla="*/ 17 w 431"/>
                  <a:gd name="T49" fmla="*/ 36 h 2040"/>
                  <a:gd name="T50" fmla="*/ 18 w 431"/>
                  <a:gd name="T51" fmla="*/ 31 h 2040"/>
                  <a:gd name="T52" fmla="*/ 18 w 431"/>
                  <a:gd name="T53" fmla="*/ 26 h 2040"/>
                  <a:gd name="T54" fmla="*/ 17 w 431"/>
                  <a:gd name="T55" fmla="*/ 21 h 2040"/>
                  <a:gd name="T56" fmla="*/ 17 w 431"/>
                  <a:gd name="T57" fmla="*/ 16 h 2040"/>
                  <a:gd name="T58" fmla="*/ 17 w 431"/>
                  <a:gd name="T59" fmla="*/ 11 h 2040"/>
                  <a:gd name="T60" fmla="*/ 16 w 431"/>
                  <a:gd name="T61" fmla="*/ 7 h 2040"/>
                  <a:gd name="T62" fmla="*/ 16 w 431"/>
                  <a:gd name="T63" fmla="*/ 2 h 2040"/>
                  <a:gd name="T64" fmla="*/ 14 w 431"/>
                  <a:gd name="T65" fmla="*/ 1 h 2040"/>
                  <a:gd name="T66" fmla="*/ 11 w 431"/>
                  <a:gd name="T67" fmla="*/ 2 h 2040"/>
                  <a:gd name="T68" fmla="*/ 8 w 431"/>
                  <a:gd name="T69" fmla="*/ 4 h 2040"/>
                  <a:gd name="T70" fmla="*/ 5 w 431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1"/>
                  <a:gd name="T109" fmla="*/ 0 h 2040"/>
                  <a:gd name="T110" fmla="*/ 431 w 431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1" h="2040">
                    <a:moveTo>
                      <a:pt x="83" y="161"/>
                    </a:moveTo>
                    <a:lnTo>
                      <a:pt x="70" y="226"/>
                    </a:lnTo>
                    <a:lnTo>
                      <a:pt x="58" y="291"/>
                    </a:lnTo>
                    <a:lnTo>
                      <a:pt x="46" y="354"/>
                    </a:lnTo>
                    <a:lnTo>
                      <a:pt x="36" y="418"/>
                    </a:lnTo>
                    <a:lnTo>
                      <a:pt x="29" y="481"/>
                    </a:lnTo>
                    <a:lnTo>
                      <a:pt x="21" y="544"/>
                    </a:lnTo>
                    <a:lnTo>
                      <a:pt x="14" y="607"/>
                    </a:lnTo>
                    <a:lnTo>
                      <a:pt x="9" y="669"/>
                    </a:lnTo>
                    <a:lnTo>
                      <a:pt x="5" y="731"/>
                    </a:lnTo>
                    <a:lnTo>
                      <a:pt x="3" y="793"/>
                    </a:lnTo>
                    <a:lnTo>
                      <a:pt x="0" y="853"/>
                    </a:lnTo>
                    <a:lnTo>
                      <a:pt x="0" y="915"/>
                    </a:lnTo>
                    <a:lnTo>
                      <a:pt x="2" y="975"/>
                    </a:lnTo>
                    <a:lnTo>
                      <a:pt x="4" y="1035"/>
                    </a:lnTo>
                    <a:lnTo>
                      <a:pt x="7" y="1094"/>
                    </a:lnTo>
                    <a:lnTo>
                      <a:pt x="11" y="1154"/>
                    </a:lnTo>
                    <a:lnTo>
                      <a:pt x="17" y="1213"/>
                    </a:lnTo>
                    <a:lnTo>
                      <a:pt x="24" y="1271"/>
                    </a:lnTo>
                    <a:lnTo>
                      <a:pt x="33" y="1329"/>
                    </a:lnTo>
                    <a:lnTo>
                      <a:pt x="43" y="1387"/>
                    </a:lnTo>
                    <a:lnTo>
                      <a:pt x="53" y="1443"/>
                    </a:lnTo>
                    <a:lnTo>
                      <a:pt x="65" y="1500"/>
                    </a:lnTo>
                    <a:lnTo>
                      <a:pt x="79" y="1556"/>
                    </a:lnTo>
                    <a:lnTo>
                      <a:pt x="93" y="1611"/>
                    </a:lnTo>
                    <a:lnTo>
                      <a:pt x="110" y="1668"/>
                    </a:lnTo>
                    <a:lnTo>
                      <a:pt x="128" y="1722"/>
                    </a:lnTo>
                    <a:lnTo>
                      <a:pt x="146" y="1777"/>
                    </a:lnTo>
                    <a:lnTo>
                      <a:pt x="167" y="1830"/>
                    </a:lnTo>
                    <a:lnTo>
                      <a:pt x="188" y="1884"/>
                    </a:lnTo>
                    <a:lnTo>
                      <a:pt x="211" y="1937"/>
                    </a:lnTo>
                    <a:lnTo>
                      <a:pt x="236" y="1988"/>
                    </a:lnTo>
                    <a:lnTo>
                      <a:pt x="262" y="2040"/>
                    </a:lnTo>
                    <a:lnTo>
                      <a:pt x="278" y="1972"/>
                    </a:lnTo>
                    <a:lnTo>
                      <a:pt x="294" y="1903"/>
                    </a:lnTo>
                    <a:lnTo>
                      <a:pt x="308" y="1835"/>
                    </a:lnTo>
                    <a:lnTo>
                      <a:pt x="322" y="1767"/>
                    </a:lnTo>
                    <a:lnTo>
                      <a:pt x="335" y="1700"/>
                    </a:lnTo>
                    <a:lnTo>
                      <a:pt x="347" y="1632"/>
                    </a:lnTo>
                    <a:lnTo>
                      <a:pt x="359" y="1565"/>
                    </a:lnTo>
                    <a:lnTo>
                      <a:pt x="370" y="1497"/>
                    </a:lnTo>
                    <a:lnTo>
                      <a:pt x="380" y="1430"/>
                    </a:lnTo>
                    <a:lnTo>
                      <a:pt x="388" y="1363"/>
                    </a:lnTo>
                    <a:lnTo>
                      <a:pt x="396" y="1297"/>
                    </a:lnTo>
                    <a:lnTo>
                      <a:pt x="403" y="1230"/>
                    </a:lnTo>
                    <a:lnTo>
                      <a:pt x="410" y="1164"/>
                    </a:lnTo>
                    <a:lnTo>
                      <a:pt x="415" y="1100"/>
                    </a:lnTo>
                    <a:lnTo>
                      <a:pt x="421" y="1034"/>
                    </a:lnTo>
                    <a:lnTo>
                      <a:pt x="424" y="969"/>
                    </a:lnTo>
                    <a:lnTo>
                      <a:pt x="427" y="905"/>
                    </a:lnTo>
                    <a:lnTo>
                      <a:pt x="429" y="840"/>
                    </a:lnTo>
                    <a:lnTo>
                      <a:pt x="431" y="778"/>
                    </a:lnTo>
                    <a:lnTo>
                      <a:pt x="431" y="714"/>
                    </a:lnTo>
                    <a:lnTo>
                      <a:pt x="431" y="651"/>
                    </a:lnTo>
                    <a:lnTo>
                      <a:pt x="430" y="590"/>
                    </a:lnTo>
                    <a:lnTo>
                      <a:pt x="428" y="528"/>
                    </a:lnTo>
                    <a:lnTo>
                      <a:pt x="426" y="467"/>
                    </a:lnTo>
                    <a:lnTo>
                      <a:pt x="423" y="406"/>
                    </a:lnTo>
                    <a:lnTo>
                      <a:pt x="417" y="347"/>
                    </a:lnTo>
                    <a:lnTo>
                      <a:pt x="413" y="287"/>
                    </a:lnTo>
                    <a:lnTo>
                      <a:pt x="407" y="228"/>
                    </a:lnTo>
                    <a:lnTo>
                      <a:pt x="400" y="171"/>
                    </a:lnTo>
                    <a:lnTo>
                      <a:pt x="391" y="114"/>
                    </a:lnTo>
                    <a:lnTo>
                      <a:pt x="383" y="56"/>
                    </a:lnTo>
                    <a:lnTo>
                      <a:pt x="374" y="0"/>
                    </a:lnTo>
                    <a:lnTo>
                      <a:pt x="337" y="21"/>
                    </a:lnTo>
                    <a:lnTo>
                      <a:pt x="301" y="40"/>
                    </a:lnTo>
                    <a:lnTo>
                      <a:pt x="264" y="61"/>
                    </a:lnTo>
                    <a:lnTo>
                      <a:pt x="228" y="81"/>
                    </a:lnTo>
                    <a:lnTo>
                      <a:pt x="192" y="101"/>
                    </a:lnTo>
                    <a:lnTo>
                      <a:pt x="155" y="121"/>
                    </a:lnTo>
                    <a:lnTo>
                      <a:pt x="118" y="142"/>
                    </a:lnTo>
                    <a:lnTo>
                      <a:pt x="83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8" name="Freeform 939"/>
              <p:cNvSpPr>
                <a:spLocks noEditPoints="1"/>
              </p:cNvSpPr>
              <p:nvPr/>
            </p:nvSpPr>
            <p:spPr bwMode="auto">
              <a:xfrm>
                <a:off x="2276" y="1948"/>
                <a:ext cx="93" cy="410"/>
              </a:xfrm>
              <a:custGeom>
                <a:avLst/>
                <a:gdLst>
                  <a:gd name="T0" fmla="*/ 3 w 455"/>
                  <a:gd name="T1" fmla="*/ 7 h 2064"/>
                  <a:gd name="T2" fmla="*/ 4 w 455"/>
                  <a:gd name="T3" fmla="*/ 10 h 2064"/>
                  <a:gd name="T4" fmla="*/ 3 w 455"/>
                  <a:gd name="T5" fmla="*/ 16 h 2064"/>
                  <a:gd name="T6" fmla="*/ 1 w 455"/>
                  <a:gd name="T7" fmla="*/ 17 h 2064"/>
                  <a:gd name="T8" fmla="*/ 2 w 455"/>
                  <a:gd name="T9" fmla="*/ 11 h 2064"/>
                  <a:gd name="T10" fmla="*/ 4 w 455"/>
                  <a:gd name="T11" fmla="*/ 7 h 2064"/>
                  <a:gd name="T12" fmla="*/ 2 w 455"/>
                  <a:gd name="T13" fmla="*/ 23 h 2064"/>
                  <a:gd name="T14" fmla="*/ 1 w 455"/>
                  <a:gd name="T15" fmla="*/ 28 h 2064"/>
                  <a:gd name="T16" fmla="*/ 0 w 455"/>
                  <a:gd name="T17" fmla="*/ 27 h 2064"/>
                  <a:gd name="T18" fmla="*/ 1 w 455"/>
                  <a:gd name="T19" fmla="*/ 21 h 2064"/>
                  <a:gd name="T20" fmla="*/ 1 w 455"/>
                  <a:gd name="T21" fmla="*/ 30 h 2064"/>
                  <a:gd name="T22" fmla="*/ 1 w 455"/>
                  <a:gd name="T23" fmla="*/ 37 h 2064"/>
                  <a:gd name="T24" fmla="*/ 1 w 455"/>
                  <a:gd name="T25" fmla="*/ 44 h 2064"/>
                  <a:gd name="T26" fmla="*/ 2 w 455"/>
                  <a:gd name="T27" fmla="*/ 50 h 2064"/>
                  <a:gd name="T28" fmla="*/ 3 w 455"/>
                  <a:gd name="T29" fmla="*/ 57 h 2064"/>
                  <a:gd name="T30" fmla="*/ 4 w 455"/>
                  <a:gd name="T31" fmla="*/ 63 h 2064"/>
                  <a:gd name="T32" fmla="*/ 6 w 455"/>
                  <a:gd name="T33" fmla="*/ 70 h 2064"/>
                  <a:gd name="T34" fmla="*/ 9 w 455"/>
                  <a:gd name="T35" fmla="*/ 76 h 2064"/>
                  <a:gd name="T36" fmla="*/ 11 w 455"/>
                  <a:gd name="T37" fmla="*/ 82 h 2064"/>
                  <a:gd name="T38" fmla="*/ 8 w 455"/>
                  <a:gd name="T39" fmla="*/ 78 h 2064"/>
                  <a:gd name="T40" fmla="*/ 6 w 455"/>
                  <a:gd name="T41" fmla="*/ 72 h 2064"/>
                  <a:gd name="T42" fmla="*/ 4 w 455"/>
                  <a:gd name="T43" fmla="*/ 65 h 2064"/>
                  <a:gd name="T44" fmla="*/ 2 w 455"/>
                  <a:gd name="T45" fmla="*/ 59 h 2064"/>
                  <a:gd name="T46" fmla="*/ 1 w 455"/>
                  <a:gd name="T47" fmla="*/ 52 h 2064"/>
                  <a:gd name="T48" fmla="*/ 0 w 455"/>
                  <a:gd name="T49" fmla="*/ 45 h 2064"/>
                  <a:gd name="T50" fmla="*/ 0 w 455"/>
                  <a:gd name="T51" fmla="*/ 38 h 2064"/>
                  <a:gd name="T52" fmla="*/ 0 w 455"/>
                  <a:gd name="T53" fmla="*/ 31 h 2064"/>
                  <a:gd name="T54" fmla="*/ 11 w 455"/>
                  <a:gd name="T55" fmla="*/ 82 h 2064"/>
                  <a:gd name="T56" fmla="*/ 11 w 455"/>
                  <a:gd name="T57" fmla="*/ 83 h 2064"/>
                  <a:gd name="T58" fmla="*/ 11 w 455"/>
                  <a:gd name="T59" fmla="*/ 82 h 2064"/>
                  <a:gd name="T60" fmla="*/ 10 w 455"/>
                  <a:gd name="T61" fmla="*/ 82 h 2064"/>
                  <a:gd name="T62" fmla="*/ 10 w 455"/>
                  <a:gd name="T63" fmla="*/ 82 h 2064"/>
                  <a:gd name="T64" fmla="*/ 11 w 455"/>
                  <a:gd name="T65" fmla="*/ 82 h 2064"/>
                  <a:gd name="T66" fmla="*/ 12 w 455"/>
                  <a:gd name="T67" fmla="*/ 77 h 2064"/>
                  <a:gd name="T68" fmla="*/ 13 w 455"/>
                  <a:gd name="T69" fmla="*/ 71 h 2064"/>
                  <a:gd name="T70" fmla="*/ 13 w 455"/>
                  <a:gd name="T71" fmla="*/ 73 h 2064"/>
                  <a:gd name="T72" fmla="*/ 12 w 455"/>
                  <a:gd name="T73" fmla="*/ 79 h 2064"/>
                  <a:gd name="T74" fmla="*/ 13 w 455"/>
                  <a:gd name="T75" fmla="*/ 70 h 2064"/>
                  <a:gd name="T76" fmla="*/ 14 w 455"/>
                  <a:gd name="T77" fmla="*/ 64 h 2064"/>
                  <a:gd name="T78" fmla="*/ 15 w 455"/>
                  <a:gd name="T79" fmla="*/ 58 h 2064"/>
                  <a:gd name="T80" fmla="*/ 15 w 455"/>
                  <a:gd name="T81" fmla="*/ 62 h 2064"/>
                  <a:gd name="T82" fmla="*/ 14 w 455"/>
                  <a:gd name="T83" fmla="*/ 68 h 2064"/>
                  <a:gd name="T84" fmla="*/ 16 w 455"/>
                  <a:gd name="T85" fmla="*/ 54 h 2064"/>
                  <a:gd name="T86" fmla="*/ 17 w 455"/>
                  <a:gd name="T87" fmla="*/ 39 h 2064"/>
                  <a:gd name="T88" fmla="*/ 17 w 455"/>
                  <a:gd name="T89" fmla="*/ 24 h 2064"/>
                  <a:gd name="T90" fmla="*/ 16 w 455"/>
                  <a:gd name="T91" fmla="*/ 10 h 2064"/>
                  <a:gd name="T92" fmla="*/ 16 w 455"/>
                  <a:gd name="T93" fmla="*/ 0 h 2064"/>
                  <a:gd name="T94" fmla="*/ 18 w 455"/>
                  <a:gd name="T95" fmla="*/ 14 h 2064"/>
                  <a:gd name="T96" fmla="*/ 18 w 455"/>
                  <a:gd name="T97" fmla="*/ 28 h 2064"/>
                  <a:gd name="T98" fmla="*/ 18 w 455"/>
                  <a:gd name="T99" fmla="*/ 43 h 2064"/>
                  <a:gd name="T100" fmla="*/ 16 w 455"/>
                  <a:gd name="T101" fmla="*/ 58 h 2064"/>
                  <a:gd name="T102" fmla="*/ 15 w 455"/>
                  <a:gd name="T103" fmla="*/ 0 h 2064"/>
                  <a:gd name="T104" fmla="*/ 16 w 455"/>
                  <a:gd name="T105" fmla="*/ 0 h 2064"/>
                  <a:gd name="T106" fmla="*/ 15 w 455"/>
                  <a:gd name="T107" fmla="*/ 0 h 2064"/>
                  <a:gd name="T108" fmla="*/ 15 w 455"/>
                  <a:gd name="T109" fmla="*/ 0 h 2064"/>
                  <a:gd name="T110" fmla="*/ 3 w 455"/>
                  <a:gd name="T111" fmla="*/ 6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105" y="175"/>
                    </a:moveTo>
                    <a:lnTo>
                      <a:pt x="105" y="176"/>
                    </a:lnTo>
                    <a:lnTo>
                      <a:pt x="82" y="171"/>
                    </a:lnTo>
                    <a:lnTo>
                      <a:pt x="105" y="175"/>
                    </a:lnTo>
                    <a:close/>
                    <a:moveTo>
                      <a:pt x="105" y="176"/>
                    </a:moveTo>
                    <a:lnTo>
                      <a:pt x="98" y="212"/>
                    </a:lnTo>
                    <a:lnTo>
                      <a:pt x="90" y="249"/>
                    </a:lnTo>
                    <a:lnTo>
                      <a:pt x="84" y="284"/>
                    </a:lnTo>
                    <a:lnTo>
                      <a:pt x="77" y="320"/>
                    </a:lnTo>
                    <a:lnTo>
                      <a:pt x="71" y="356"/>
                    </a:lnTo>
                    <a:lnTo>
                      <a:pt x="65" y="391"/>
                    </a:lnTo>
                    <a:lnTo>
                      <a:pt x="60" y="427"/>
                    </a:lnTo>
                    <a:lnTo>
                      <a:pt x="56" y="462"/>
                    </a:lnTo>
                    <a:lnTo>
                      <a:pt x="31" y="459"/>
                    </a:lnTo>
                    <a:lnTo>
                      <a:pt x="36" y="424"/>
                    </a:lnTo>
                    <a:lnTo>
                      <a:pt x="42" y="388"/>
                    </a:lnTo>
                    <a:lnTo>
                      <a:pt x="47" y="352"/>
                    </a:lnTo>
                    <a:lnTo>
                      <a:pt x="54" y="316"/>
                    </a:lnTo>
                    <a:lnTo>
                      <a:pt x="60" y="280"/>
                    </a:lnTo>
                    <a:lnTo>
                      <a:pt x="67" y="243"/>
                    </a:lnTo>
                    <a:lnTo>
                      <a:pt x="74" y="208"/>
                    </a:lnTo>
                    <a:lnTo>
                      <a:pt x="82" y="171"/>
                    </a:lnTo>
                    <a:lnTo>
                      <a:pt x="105" y="176"/>
                    </a:lnTo>
                    <a:close/>
                    <a:moveTo>
                      <a:pt x="56" y="462"/>
                    </a:moveTo>
                    <a:lnTo>
                      <a:pt x="50" y="497"/>
                    </a:lnTo>
                    <a:lnTo>
                      <a:pt x="46" y="533"/>
                    </a:lnTo>
                    <a:lnTo>
                      <a:pt x="43" y="567"/>
                    </a:lnTo>
                    <a:lnTo>
                      <a:pt x="40" y="603"/>
                    </a:lnTo>
                    <a:lnTo>
                      <a:pt x="36" y="637"/>
                    </a:lnTo>
                    <a:lnTo>
                      <a:pt x="33" y="672"/>
                    </a:lnTo>
                    <a:lnTo>
                      <a:pt x="31" y="707"/>
                    </a:lnTo>
                    <a:lnTo>
                      <a:pt x="29" y="741"/>
                    </a:lnTo>
                    <a:lnTo>
                      <a:pt x="4" y="740"/>
                    </a:lnTo>
                    <a:lnTo>
                      <a:pt x="6" y="705"/>
                    </a:lnTo>
                    <a:lnTo>
                      <a:pt x="9" y="671"/>
                    </a:lnTo>
                    <a:lnTo>
                      <a:pt x="11" y="636"/>
                    </a:lnTo>
                    <a:lnTo>
                      <a:pt x="15" y="601"/>
                    </a:lnTo>
                    <a:lnTo>
                      <a:pt x="18" y="566"/>
                    </a:lnTo>
                    <a:lnTo>
                      <a:pt x="22" y="531"/>
                    </a:lnTo>
                    <a:lnTo>
                      <a:pt x="27" y="495"/>
                    </a:lnTo>
                    <a:lnTo>
                      <a:pt x="31" y="459"/>
                    </a:lnTo>
                    <a:lnTo>
                      <a:pt x="56" y="462"/>
                    </a:lnTo>
                    <a:close/>
                    <a:moveTo>
                      <a:pt x="29" y="741"/>
                    </a:moveTo>
                    <a:lnTo>
                      <a:pt x="27" y="785"/>
                    </a:lnTo>
                    <a:lnTo>
                      <a:pt x="24" y="830"/>
                    </a:lnTo>
                    <a:lnTo>
                      <a:pt x="24" y="874"/>
                    </a:lnTo>
                    <a:lnTo>
                      <a:pt x="23" y="917"/>
                    </a:lnTo>
                    <a:lnTo>
                      <a:pt x="24" y="960"/>
                    </a:lnTo>
                    <a:lnTo>
                      <a:pt x="25" y="1004"/>
                    </a:lnTo>
                    <a:lnTo>
                      <a:pt x="27" y="1047"/>
                    </a:lnTo>
                    <a:lnTo>
                      <a:pt x="29" y="1089"/>
                    </a:lnTo>
                    <a:lnTo>
                      <a:pt x="32" y="1132"/>
                    </a:lnTo>
                    <a:lnTo>
                      <a:pt x="35" y="1174"/>
                    </a:lnTo>
                    <a:lnTo>
                      <a:pt x="40" y="1216"/>
                    </a:lnTo>
                    <a:lnTo>
                      <a:pt x="44" y="1258"/>
                    </a:lnTo>
                    <a:lnTo>
                      <a:pt x="50" y="1299"/>
                    </a:lnTo>
                    <a:lnTo>
                      <a:pt x="56" y="1342"/>
                    </a:lnTo>
                    <a:lnTo>
                      <a:pt x="62" y="1383"/>
                    </a:lnTo>
                    <a:lnTo>
                      <a:pt x="70" y="1424"/>
                    </a:lnTo>
                    <a:lnTo>
                      <a:pt x="78" y="1465"/>
                    </a:lnTo>
                    <a:lnTo>
                      <a:pt x="87" y="1505"/>
                    </a:lnTo>
                    <a:lnTo>
                      <a:pt x="97" y="1546"/>
                    </a:lnTo>
                    <a:lnTo>
                      <a:pt x="106" y="1586"/>
                    </a:lnTo>
                    <a:lnTo>
                      <a:pt x="117" y="1625"/>
                    </a:lnTo>
                    <a:lnTo>
                      <a:pt x="129" y="1665"/>
                    </a:lnTo>
                    <a:lnTo>
                      <a:pt x="141" y="1704"/>
                    </a:lnTo>
                    <a:lnTo>
                      <a:pt x="154" y="1743"/>
                    </a:lnTo>
                    <a:lnTo>
                      <a:pt x="168" y="1782"/>
                    </a:lnTo>
                    <a:lnTo>
                      <a:pt x="182" y="1820"/>
                    </a:lnTo>
                    <a:lnTo>
                      <a:pt x="197" y="1859"/>
                    </a:lnTo>
                    <a:lnTo>
                      <a:pt x="213" y="1897"/>
                    </a:lnTo>
                    <a:lnTo>
                      <a:pt x="230" y="1935"/>
                    </a:lnTo>
                    <a:lnTo>
                      <a:pt x="247" y="1972"/>
                    </a:lnTo>
                    <a:lnTo>
                      <a:pt x="265" y="2009"/>
                    </a:lnTo>
                    <a:lnTo>
                      <a:pt x="284" y="2047"/>
                    </a:lnTo>
                    <a:lnTo>
                      <a:pt x="262" y="2058"/>
                    </a:lnTo>
                    <a:lnTo>
                      <a:pt x="244" y="2020"/>
                    </a:lnTo>
                    <a:lnTo>
                      <a:pt x="225" y="1982"/>
                    </a:lnTo>
                    <a:lnTo>
                      <a:pt x="208" y="1944"/>
                    </a:lnTo>
                    <a:lnTo>
                      <a:pt x="191" y="1906"/>
                    </a:lnTo>
                    <a:lnTo>
                      <a:pt x="176" y="1868"/>
                    </a:lnTo>
                    <a:lnTo>
                      <a:pt x="159" y="1830"/>
                    </a:lnTo>
                    <a:lnTo>
                      <a:pt x="145" y="1790"/>
                    </a:lnTo>
                    <a:lnTo>
                      <a:pt x="131" y="1751"/>
                    </a:lnTo>
                    <a:lnTo>
                      <a:pt x="118" y="1712"/>
                    </a:lnTo>
                    <a:lnTo>
                      <a:pt x="106" y="1672"/>
                    </a:lnTo>
                    <a:lnTo>
                      <a:pt x="95" y="1632"/>
                    </a:lnTo>
                    <a:lnTo>
                      <a:pt x="84" y="1592"/>
                    </a:lnTo>
                    <a:lnTo>
                      <a:pt x="73" y="1551"/>
                    </a:lnTo>
                    <a:lnTo>
                      <a:pt x="63" y="1510"/>
                    </a:lnTo>
                    <a:lnTo>
                      <a:pt x="55" y="1470"/>
                    </a:lnTo>
                    <a:lnTo>
                      <a:pt x="46" y="1428"/>
                    </a:lnTo>
                    <a:lnTo>
                      <a:pt x="38" y="1387"/>
                    </a:lnTo>
                    <a:lnTo>
                      <a:pt x="32" y="1346"/>
                    </a:lnTo>
                    <a:lnTo>
                      <a:pt x="25" y="1304"/>
                    </a:lnTo>
                    <a:lnTo>
                      <a:pt x="20" y="1262"/>
                    </a:lnTo>
                    <a:lnTo>
                      <a:pt x="16" y="1220"/>
                    </a:lnTo>
                    <a:lnTo>
                      <a:pt x="11" y="1176"/>
                    </a:lnTo>
                    <a:lnTo>
                      <a:pt x="7" y="1134"/>
                    </a:lnTo>
                    <a:lnTo>
                      <a:pt x="5" y="1091"/>
                    </a:lnTo>
                    <a:lnTo>
                      <a:pt x="3" y="1048"/>
                    </a:lnTo>
                    <a:lnTo>
                      <a:pt x="1" y="1005"/>
                    </a:lnTo>
                    <a:lnTo>
                      <a:pt x="0" y="961"/>
                    </a:lnTo>
                    <a:lnTo>
                      <a:pt x="0" y="917"/>
                    </a:lnTo>
                    <a:lnTo>
                      <a:pt x="0" y="873"/>
                    </a:lnTo>
                    <a:lnTo>
                      <a:pt x="1" y="830"/>
                    </a:lnTo>
                    <a:lnTo>
                      <a:pt x="2" y="785"/>
                    </a:lnTo>
                    <a:lnTo>
                      <a:pt x="4" y="740"/>
                    </a:lnTo>
                    <a:lnTo>
                      <a:pt x="29" y="741"/>
                    </a:lnTo>
                    <a:close/>
                    <a:moveTo>
                      <a:pt x="285" y="2054"/>
                    </a:moveTo>
                    <a:lnTo>
                      <a:pt x="284" y="2059"/>
                    </a:lnTo>
                    <a:lnTo>
                      <a:pt x="280" y="2061"/>
                    </a:lnTo>
                    <a:lnTo>
                      <a:pt x="278" y="2063"/>
                    </a:lnTo>
                    <a:lnTo>
                      <a:pt x="274" y="2064"/>
                    </a:lnTo>
                    <a:lnTo>
                      <a:pt x="271" y="2064"/>
                    </a:lnTo>
                    <a:lnTo>
                      <a:pt x="267" y="2063"/>
                    </a:lnTo>
                    <a:lnTo>
                      <a:pt x="264" y="2061"/>
                    </a:lnTo>
                    <a:lnTo>
                      <a:pt x="262" y="2058"/>
                    </a:lnTo>
                    <a:lnTo>
                      <a:pt x="273" y="2052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61" y="2049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285" y="2054"/>
                    </a:moveTo>
                    <a:lnTo>
                      <a:pt x="285" y="2054"/>
                    </a:lnTo>
                    <a:lnTo>
                      <a:pt x="273" y="2051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71" y="2010"/>
                    </a:lnTo>
                    <a:lnTo>
                      <a:pt x="279" y="1972"/>
                    </a:lnTo>
                    <a:lnTo>
                      <a:pt x="288" y="1935"/>
                    </a:lnTo>
                    <a:lnTo>
                      <a:pt x="297" y="1897"/>
                    </a:lnTo>
                    <a:lnTo>
                      <a:pt x="305" y="1858"/>
                    </a:lnTo>
                    <a:lnTo>
                      <a:pt x="313" y="1820"/>
                    </a:lnTo>
                    <a:lnTo>
                      <a:pt x="320" y="1782"/>
                    </a:lnTo>
                    <a:lnTo>
                      <a:pt x="328" y="1744"/>
                    </a:lnTo>
                    <a:lnTo>
                      <a:pt x="352" y="1749"/>
                    </a:lnTo>
                    <a:lnTo>
                      <a:pt x="344" y="1787"/>
                    </a:lnTo>
                    <a:lnTo>
                      <a:pt x="337" y="1824"/>
                    </a:lnTo>
                    <a:lnTo>
                      <a:pt x="329" y="1863"/>
                    </a:lnTo>
                    <a:lnTo>
                      <a:pt x="320" y="1901"/>
                    </a:lnTo>
                    <a:lnTo>
                      <a:pt x="312" y="1939"/>
                    </a:lnTo>
                    <a:lnTo>
                      <a:pt x="303" y="1978"/>
                    </a:lnTo>
                    <a:lnTo>
                      <a:pt x="294" y="2016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328" y="1744"/>
                    </a:moveTo>
                    <a:lnTo>
                      <a:pt x="335" y="1707"/>
                    </a:lnTo>
                    <a:lnTo>
                      <a:pt x="342" y="1669"/>
                    </a:lnTo>
                    <a:lnTo>
                      <a:pt x="348" y="1631"/>
                    </a:lnTo>
                    <a:lnTo>
                      <a:pt x="355" y="1593"/>
                    </a:lnTo>
                    <a:lnTo>
                      <a:pt x="361" y="1555"/>
                    </a:lnTo>
                    <a:lnTo>
                      <a:pt x="367" y="1518"/>
                    </a:lnTo>
                    <a:lnTo>
                      <a:pt x="372" y="1480"/>
                    </a:lnTo>
                    <a:lnTo>
                      <a:pt x="378" y="1443"/>
                    </a:lnTo>
                    <a:lnTo>
                      <a:pt x="402" y="1446"/>
                    </a:lnTo>
                    <a:lnTo>
                      <a:pt x="397" y="1484"/>
                    </a:lnTo>
                    <a:lnTo>
                      <a:pt x="391" y="1522"/>
                    </a:lnTo>
                    <a:lnTo>
                      <a:pt x="385" y="1559"/>
                    </a:lnTo>
                    <a:lnTo>
                      <a:pt x="379" y="1596"/>
                    </a:lnTo>
                    <a:lnTo>
                      <a:pt x="372" y="1635"/>
                    </a:lnTo>
                    <a:lnTo>
                      <a:pt x="366" y="1673"/>
                    </a:lnTo>
                    <a:lnTo>
                      <a:pt x="359" y="1711"/>
                    </a:lnTo>
                    <a:lnTo>
                      <a:pt x="352" y="1749"/>
                    </a:lnTo>
                    <a:lnTo>
                      <a:pt x="328" y="1744"/>
                    </a:lnTo>
                    <a:close/>
                    <a:moveTo>
                      <a:pt x="378" y="1443"/>
                    </a:moveTo>
                    <a:lnTo>
                      <a:pt x="391" y="1347"/>
                    </a:lnTo>
                    <a:lnTo>
                      <a:pt x="401" y="1252"/>
                    </a:lnTo>
                    <a:lnTo>
                      <a:pt x="411" y="1157"/>
                    </a:lnTo>
                    <a:lnTo>
                      <a:pt x="418" y="1063"/>
                    </a:lnTo>
                    <a:lnTo>
                      <a:pt x="424" y="970"/>
                    </a:lnTo>
                    <a:lnTo>
                      <a:pt x="427" y="878"/>
                    </a:lnTo>
                    <a:lnTo>
                      <a:pt x="430" y="786"/>
                    </a:lnTo>
                    <a:lnTo>
                      <a:pt x="430" y="696"/>
                    </a:lnTo>
                    <a:lnTo>
                      <a:pt x="429" y="607"/>
                    </a:lnTo>
                    <a:lnTo>
                      <a:pt x="426" y="519"/>
                    </a:lnTo>
                    <a:lnTo>
                      <a:pt x="422" y="431"/>
                    </a:lnTo>
                    <a:lnTo>
                      <a:pt x="415" y="345"/>
                    </a:lnTo>
                    <a:lnTo>
                      <a:pt x="408" y="261"/>
                    </a:lnTo>
                    <a:lnTo>
                      <a:pt x="398" y="177"/>
                    </a:lnTo>
                    <a:lnTo>
                      <a:pt x="386" y="95"/>
                    </a:lnTo>
                    <a:lnTo>
                      <a:pt x="373" y="14"/>
                    </a:lnTo>
                    <a:lnTo>
                      <a:pt x="397" y="10"/>
                    </a:lnTo>
                    <a:lnTo>
                      <a:pt x="410" y="91"/>
                    </a:lnTo>
                    <a:lnTo>
                      <a:pt x="422" y="174"/>
                    </a:lnTo>
                    <a:lnTo>
                      <a:pt x="432" y="257"/>
                    </a:lnTo>
                    <a:lnTo>
                      <a:pt x="440" y="343"/>
                    </a:lnTo>
                    <a:lnTo>
                      <a:pt x="446" y="429"/>
                    </a:lnTo>
                    <a:lnTo>
                      <a:pt x="451" y="516"/>
                    </a:lnTo>
                    <a:lnTo>
                      <a:pt x="453" y="606"/>
                    </a:lnTo>
                    <a:lnTo>
                      <a:pt x="455" y="696"/>
                    </a:lnTo>
                    <a:lnTo>
                      <a:pt x="454" y="786"/>
                    </a:lnTo>
                    <a:lnTo>
                      <a:pt x="452" y="878"/>
                    </a:lnTo>
                    <a:lnTo>
                      <a:pt x="448" y="971"/>
                    </a:lnTo>
                    <a:lnTo>
                      <a:pt x="442" y="1065"/>
                    </a:lnTo>
                    <a:lnTo>
                      <a:pt x="435" y="1159"/>
                    </a:lnTo>
                    <a:lnTo>
                      <a:pt x="425" y="1254"/>
                    </a:lnTo>
                    <a:lnTo>
                      <a:pt x="414" y="1350"/>
                    </a:lnTo>
                    <a:lnTo>
                      <a:pt x="402" y="1446"/>
                    </a:lnTo>
                    <a:lnTo>
                      <a:pt x="378" y="1443"/>
                    </a:lnTo>
                    <a:close/>
                    <a:moveTo>
                      <a:pt x="379" y="1"/>
                    </a:moveTo>
                    <a:lnTo>
                      <a:pt x="382" y="0"/>
                    </a:lnTo>
                    <a:lnTo>
                      <a:pt x="384" y="0"/>
                    </a:lnTo>
                    <a:lnTo>
                      <a:pt x="387" y="0"/>
                    </a:lnTo>
                    <a:lnTo>
                      <a:pt x="389" y="1"/>
                    </a:lnTo>
                    <a:lnTo>
                      <a:pt x="393" y="3"/>
                    </a:lnTo>
                    <a:lnTo>
                      <a:pt x="394" y="6"/>
                    </a:lnTo>
                    <a:lnTo>
                      <a:pt x="396" y="8"/>
                    </a:lnTo>
                    <a:lnTo>
                      <a:pt x="397" y="10"/>
                    </a:lnTo>
                    <a:lnTo>
                      <a:pt x="385" y="12"/>
                    </a:lnTo>
                    <a:lnTo>
                      <a:pt x="379" y="1"/>
                    </a:lnTo>
                    <a:close/>
                    <a:moveTo>
                      <a:pt x="391" y="23"/>
                    </a:moveTo>
                    <a:lnTo>
                      <a:pt x="99" y="184"/>
                    </a:lnTo>
                    <a:lnTo>
                      <a:pt x="87" y="162"/>
                    </a:lnTo>
                    <a:lnTo>
                      <a:pt x="379" y="1"/>
                    </a:lnTo>
                    <a:lnTo>
                      <a:pt x="391" y="23"/>
                    </a:lnTo>
                    <a:close/>
                    <a:moveTo>
                      <a:pt x="82" y="171"/>
                    </a:moveTo>
                    <a:lnTo>
                      <a:pt x="84" y="167"/>
                    </a:lnTo>
                    <a:lnTo>
                      <a:pt x="87" y="162"/>
                    </a:lnTo>
                    <a:lnTo>
                      <a:pt x="94" y="173"/>
                    </a:lnTo>
                    <a:lnTo>
                      <a:pt x="82" y="17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9" name="Freeform 940"/>
              <p:cNvSpPr>
                <a:spLocks/>
              </p:cNvSpPr>
              <p:nvPr/>
            </p:nvSpPr>
            <p:spPr bwMode="auto">
              <a:xfrm>
                <a:off x="2342" y="1915"/>
                <a:ext cx="85" cy="380"/>
              </a:xfrm>
              <a:custGeom>
                <a:avLst/>
                <a:gdLst>
                  <a:gd name="T0" fmla="*/ 3 w 417"/>
                  <a:gd name="T1" fmla="*/ 8 h 1916"/>
                  <a:gd name="T2" fmla="*/ 2 w 417"/>
                  <a:gd name="T3" fmla="*/ 13 h 1916"/>
                  <a:gd name="T4" fmla="*/ 1 w 417"/>
                  <a:gd name="T5" fmla="*/ 18 h 1916"/>
                  <a:gd name="T6" fmla="*/ 1 w 417"/>
                  <a:gd name="T7" fmla="*/ 23 h 1916"/>
                  <a:gd name="T8" fmla="*/ 0 w 417"/>
                  <a:gd name="T9" fmla="*/ 27 h 1916"/>
                  <a:gd name="T10" fmla="*/ 0 w 417"/>
                  <a:gd name="T11" fmla="*/ 32 h 1916"/>
                  <a:gd name="T12" fmla="*/ 0 w 417"/>
                  <a:gd name="T13" fmla="*/ 37 h 1916"/>
                  <a:gd name="T14" fmla="*/ 0 w 417"/>
                  <a:gd name="T15" fmla="*/ 41 h 1916"/>
                  <a:gd name="T16" fmla="*/ 0 w 417"/>
                  <a:gd name="T17" fmla="*/ 46 h 1916"/>
                  <a:gd name="T18" fmla="*/ 1 w 417"/>
                  <a:gd name="T19" fmla="*/ 50 h 1916"/>
                  <a:gd name="T20" fmla="*/ 2 w 417"/>
                  <a:gd name="T21" fmla="*/ 54 h 1916"/>
                  <a:gd name="T22" fmla="*/ 2 w 417"/>
                  <a:gd name="T23" fmla="*/ 59 h 1916"/>
                  <a:gd name="T24" fmla="*/ 4 w 417"/>
                  <a:gd name="T25" fmla="*/ 63 h 1916"/>
                  <a:gd name="T26" fmla="*/ 5 w 417"/>
                  <a:gd name="T27" fmla="*/ 67 h 1916"/>
                  <a:gd name="T28" fmla="*/ 7 w 417"/>
                  <a:gd name="T29" fmla="*/ 71 h 1916"/>
                  <a:gd name="T30" fmla="*/ 9 w 417"/>
                  <a:gd name="T31" fmla="*/ 75 h 1916"/>
                  <a:gd name="T32" fmla="*/ 10 w 417"/>
                  <a:gd name="T33" fmla="*/ 74 h 1916"/>
                  <a:gd name="T34" fmla="*/ 12 w 417"/>
                  <a:gd name="T35" fmla="*/ 69 h 1916"/>
                  <a:gd name="T36" fmla="*/ 13 w 417"/>
                  <a:gd name="T37" fmla="*/ 64 h 1916"/>
                  <a:gd name="T38" fmla="*/ 14 w 417"/>
                  <a:gd name="T39" fmla="*/ 59 h 1916"/>
                  <a:gd name="T40" fmla="*/ 15 w 417"/>
                  <a:gd name="T41" fmla="*/ 54 h 1916"/>
                  <a:gd name="T42" fmla="*/ 15 w 417"/>
                  <a:gd name="T43" fmla="*/ 49 h 1916"/>
                  <a:gd name="T44" fmla="*/ 16 w 417"/>
                  <a:gd name="T45" fmla="*/ 44 h 1916"/>
                  <a:gd name="T46" fmla="*/ 16 w 417"/>
                  <a:gd name="T47" fmla="*/ 39 h 1916"/>
                  <a:gd name="T48" fmla="*/ 17 w 417"/>
                  <a:gd name="T49" fmla="*/ 34 h 1916"/>
                  <a:gd name="T50" fmla="*/ 17 w 417"/>
                  <a:gd name="T51" fmla="*/ 29 h 1916"/>
                  <a:gd name="T52" fmla="*/ 17 w 417"/>
                  <a:gd name="T53" fmla="*/ 25 h 1916"/>
                  <a:gd name="T54" fmla="*/ 17 w 417"/>
                  <a:gd name="T55" fmla="*/ 20 h 1916"/>
                  <a:gd name="T56" fmla="*/ 17 w 417"/>
                  <a:gd name="T57" fmla="*/ 15 h 1916"/>
                  <a:gd name="T58" fmla="*/ 16 w 417"/>
                  <a:gd name="T59" fmla="*/ 11 h 1916"/>
                  <a:gd name="T60" fmla="*/ 16 w 417"/>
                  <a:gd name="T61" fmla="*/ 6 h 1916"/>
                  <a:gd name="T62" fmla="*/ 15 w 417"/>
                  <a:gd name="T63" fmla="*/ 2 h 1916"/>
                  <a:gd name="T64" fmla="*/ 13 w 417"/>
                  <a:gd name="T65" fmla="*/ 1 h 1916"/>
                  <a:gd name="T66" fmla="*/ 11 w 417"/>
                  <a:gd name="T67" fmla="*/ 2 h 1916"/>
                  <a:gd name="T68" fmla="*/ 8 w 417"/>
                  <a:gd name="T69" fmla="*/ 4 h 1916"/>
                  <a:gd name="T70" fmla="*/ 5 w 417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1916"/>
                  <a:gd name="T110" fmla="*/ 417 w 417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1916">
                    <a:moveTo>
                      <a:pt x="91" y="147"/>
                    </a:moveTo>
                    <a:lnTo>
                      <a:pt x="78" y="209"/>
                    </a:lnTo>
                    <a:lnTo>
                      <a:pt x="67" y="268"/>
                    </a:lnTo>
                    <a:lnTo>
                      <a:pt x="55" y="329"/>
                    </a:lnTo>
                    <a:lnTo>
                      <a:pt x="45" y="389"/>
                    </a:lnTo>
                    <a:lnTo>
                      <a:pt x="35" y="448"/>
                    </a:lnTo>
                    <a:lnTo>
                      <a:pt x="27" y="508"/>
                    </a:lnTo>
                    <a:lnTo>
                      <a:pt x="20" y="567"/>
                    </a:lnTo>
                    <a:lnTo>
                      <a:pt x="14" y="627"/>
                    </a:lnTo>
                    <a:lnTo>
                      <a:pt x="8" y="685"/>
                    </a:lnTo>
                    <a:lnTo>
                      <a:pt x="4" y="743"/>
                    </a:lnTo>
                    <a:lnTo>
                      <a:pt x="2" y="802"/>
                    </a:lnTo>
                    <a:lnTo>
                      <a:pt x="0" y="859"/>
                    </a:lnTo>
                    <a:lnTo>
                      <a:pt x="0" y="916"/>
                    </a:lnTo>
                    <a:lnTo>
                      <a:pt x="0" y="973"/>
                    </a:lnTo>
                    <a:lnTo>
                      <a:pt x="2" y="1029"/>
                    </a:lnTo>
                    <a:lnTo>
                      <a:pt x="5" y="1086"/>
                    </a:lnTo>
                    <a:lnTo>
                      <a:pt x="8" y="1141"/>
                    </a:lnTo>
                    <a:lnTo>
                      <a:pt x="15" y="1197"/>
                    </a:lnTo>
                    <a:lnTo>
                      <a:pt x="21" y="1251"/>
                    </a:lnTo>
                    <a:lnTo>
                      <a:pt x="29" y="1306"/>
                    </a:lnTo>
                    <a:lnTo>
                      <a:pt x="39" y="1359"/>
                    </a:lnTo>
                    <a:lnTo>
                      <a:pt x="49" y="1413"/>
                    </a:lnTo>
                    <a:lnTo>
                      <a:pt x="61" y="1466"/>
                    </a:lnTo>
                    <a:lnTo>
                      <a:pt x="75" y="1518"/>
                    </a:lnTo>
                    <a:lnTo>
                      <a:pt x="90" y="1569"/>
                    </a:lnTo>
                    <a:lnTo>
                      <a:pt x="107" y="1621"/>
                    </a:lnTo>
                    <a:lnTo>
                      <a:pt x="125" y="1672"/>
                    </a:lnTo>
                    <a:lnTo>
                      <a:pt x="144" y="1722"/>
                    </a:lnTo>
                    <a:lnTo>
                      <a:pt x="165" y="1771"/>
                    </a:lnTo>
                    <a:lnTo>
                      <a:pt x="188" y="1820"/>
                    </a:lnTo>
                    <a:lnTo>
                      <a:pt x="211" y="1869"/>
                    </a:lnTo>
                    <a:lnTo>
                      <a:pt x="237" y="1916"/>
                    </a:lnTo>
                    <a:lnTo>
                      <a:pt x="253" y="1852"/>
                    </a:lnTo>
                    <a:lnTo>
                      <a:pt x="270" y="1789"/>
                    </a:lnTo>
                    <a:lnTo>
                      <a:pt x="286" y="1725"/>
                    </a:lnTo>
                    <a:lnTo>
                      <a:pt x="300" y="1661"/>
                    </a:lnTo>
                    <a:lnTo>
                      <a:pt x="314" y="1598"/>
                    </a:lnTo>
                    <a:lnTo>
                      <a:pt x="327" y="1534"/>
                    </a:lnTo>
                    <a:lnTo>
                      <a:pt x="339" y="1470"/>
                    </a:lnTo>
                    <a:lnTo>
                      <a:pt x="350" y="1407"/>
                    </a:lnTo>
                    <a:lnTo>
                      <a:pt x="359" y="1345"/>
                    </a:lnTo>
                    <a:lnTo>
                      <a:pt x="369" y="1282"/>
                    </a:lnTo>
                    <a:lnTo>
                      <a:pt x="378" y="1220"/>
                    </a:lnTo>
                    <a:lnTo>
                      <a:pt x="385" y="1157"/>
                    </a:lnTo>
                    <a:lnTo>
                      <a:pt x="392" y="1095"/>
                    </a:lnTo>
                    <a:lnTo>
                      <a:pt x="398" y="1034"/>
                    </a:lnTo>
                    <a:lnTo>
                      <a:pt x="403" y="972"/>
                    </a:lnTo>
                    <a:lnTo>
                      <a:pt x="407" y="912"/>
                    </a:lnTo>
                    <a:lnTo>
                      <a:pt x="411" y="851"/>
                    </a:lnTo>
                    <a:lnTo>
                      <a:pt x="413" y="791"/>
                    </a:lnTo>
                    <a:lnTo>
                      <a:pt x="415" y="731"/>
                    </a:lnTo>
                    <a:lnTo>
                      <a:pt x="417" y="672"/>
                    </a:lnTo>
                    <a:lnTo>
                      <a:pt x="417" y="613"/>
                    </a:lnTo>
                    <a:lnTo>
                      <a:pt x="415" y="554"/>
                    </a:lnTo>
                    <a:lnTo>
                      <a:pt x="414" y="497"/>
                    </a:lnTo>
                    <a:lnTo>
                      <a:pt x="412" y="439"/>
                    </a:lnTo>
                    <a:lnTo>
                      <a:pt x="410" y="383"/>
                    </a:lnTo>
                    <a:lnTo>
                      <a:pt x="406" y="326"/>
                    </a:lnTo>
                    <a:lnTo>
                      <a:pt x="401" y="270"/>
                    </a:lnTo>
                    <a:lnTo>
                      <a:pt x="396" y="215"/>
                    </a:lnTo>
                    <a:lnTo>
                      <a:pt x="391" y="160"/>
                    </a:lnTo>
                    <a:lnTo>
                      <a:pt x="384" y="106"/>
                    </a:lnTo>
                    <a:lnTo>
                      <a:pt x="377" y="53"/>
                    </a:lnTo>
                    <a:lnTo>
                      <a:pt x="368" y="0"/>
                    </a:lnTo>
                    <a:lnTo>
                      <a:pt x="333" y="19"/>
                    </a:lnTo>
                    <a:lnTo>
                      <a:pt x="299" y="37"/>
                    </a:lnTo>
                    <a:lnTo>
                      <a:pt x="264" y="55"/>
                    </a:lnTo>
                    <a:lnTo>
                      <a:pt x="230" y="74"/>
                    </a:lnTo>
                    <a:lnTo>
                      <a:pt x="195" y="92"/>
                    </a:lnTo>
                    <a:lnTo>
                      <a:pt x="161" y="110"/>
                    </a:lnTo>
                    <a:lnTo>
                      <a:pt x="126" y="129"/>
                    </a:lnTo>
                    <a:lnTo>
                      <a:pt x="91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0" name="Freeform 941"/>
              <p:cNvSpPr>
                <a:spLocks noEditPoints="1"/>
              </p:cNvSpPr>
              <p:nvPr/>
            </p:nvSpPr>
            <p:spPr bwMode="auto">
              <a:xfrm>
                <a:off x="2342" y="1907"/>
                <a:ext cx="89" cy="387"/>
              </a:xfrm>
              <a:custGeom>
                <a:avLst/>
                <a:gdLst>
                  <a:gd name="T0" fmla="*/ 4 w 441"/>
                  <a:gd name="T1" fmla="*/ 11 h 1940"/>
                  <a:gd name="T2" fmla="*/ 2 w 441"/>
                  <a:gd name="T3" fmla="*/ 19 h 1940"/>
                  <a:gd name="T4" fmla="*/ 2 w 441"/>
                  <a:gd name="T5" fmla="*/ 26 h 1940"/>
                  <a:gd name="T6" fmla="*/ 1 w 441"/>
                  <a:gd name="T7" fmla="*/ 33 h 1940"/>
                  <a:gd name="T8" fmla="*/ 1 w 441"/>
                  <a:gd name="T9" fmla="*/ 39 h 1940"/>
                  <a:gd name="T10" fmla="*/ 0 w 441"/>
                  <a:gd name="T11" fmla="*/ 44 h 1940"/>
                  <a:gd name="T12" fmla="*/ 0 w 441"/>
                  <a:gd name="T13" fmla="*/ 37 h 1940"/>
                  <a:gd name="T14" fmla="*/ 0 w 441"/>
                  <a:gd name="T15" fmla="*/ 30 h 1940"/>
                  <a:gd name="T16" fmla="*/ 1 w 441"/>
                  <a:gd name="T17" fmla="*/ 23 h 1940"/>
                  <a:gd name="T18" fmla="*/ 2 w 441"/>
                  <a:gd name="T19" fmla="*/ 16 h 1940"/>
                  <a:gd name="T20" fmla="*/ 3 w 441"/>
                  <a:gd name="T21" fmla="*/ 9 h 1940"/>
                  <a:gd name="T22" fmla="*/ 1 w 441"/>
                  <a:gd name="T23" fmla="*/ 44 h 1940"/>
                  <a:gd name="T24" fmla="*/ 2 w 441"/>
                  <a:gd name="T25" fmla="*/ 50 h 1940"/>
                  <a:gd name="T26" fmla="*/ 3 w 441"/>
                  <a:gd name="T27" fmla="*/ 57 h 1940"/>
                  <a:gd name="T28" fmla="*/ 5 w 441"/>
                  <a:gd name="T29" fmla="*/ 63 h 1940"/>
                  <a:gd name="T30" fmla="*/ 7 w 441"/>
                  <a:gd name="T31" fmla="*/ 69 h 1940"/>
                  <a:gd name="T32" fmla="*/ 9 w 441"/>
                  <a:gd name="T33" fmla="*/ 75 h 1940"/>
                  <a:gd name="T34" fmla="*/ 9 w 441"/>
                  <a:gd name="T35" fmla="*/ 75 h 1940"/>
                  <a:gd name="T36" fmla="*/ 6 w 441"/>
                  <a:gd name="T37" fmla="*/ 70 h 1940"/>
                  <a:gd name="T38" fmla="*/ 4 w 441"/>
                  <a:gd name="T39" fmla="*/ 63 h 1940"/>
                  <a:gd name="T40" fmla="*/ 2 w 441"/>
                  <a:gd name="T41" fmla="*/ 57 h 1940"/>
                  <a:gd name="T42" fmla="*/ 1 w 441"/>
                  <a:gd name="T43" fmla="*/ 51 h 1940"/>
                  <a:gd name="T44" fmla="*/ 0 w 441"/>
                  <a:gd name="T45" fmla="*/ 44 h 1940"/>
                  <a:gd name="T46" fmla="*/ 10 w 441"/>
                  <a:gd name="T47" fmla="*/ 77 h 1940"/>
                  <a:gd name="T48" fmla="*/ 10 w 441"/>
                  <a:gd name="T49" fmla="*/ 78 h 1940"/>
                  <a:gd name="T50" fmla="*/ 10 w 441"/>
                  <a:gd name="T51" fmla="*/ 78 h 1940"/>
                  <a:gd name="T52" fmla="*/ 10 w 441"/>
                  <a:gd name="T53" fmla="*/ 77 h 1940"/>
                  <a:gd name="T54" fmla="*/ 10 w 441"/>
                  <a:gd name="T55" fmla="*/ 77 h 1940"/>
                  <a:gd name="T56" fmla="*/ 9 w 441"/>
                  <a:gd name="T57" fmla="*/ 77 h 1940"/>
                  <a:gd name="T58" fmla="*/ 11 w 441"/>
                  <a:gd name="T59" fmla="*/ 73 h 1940"/>
                  <a:gd name="T60" fmla="*/ 12 w 441"/>
                  <a:gd name="T61" fmla="*/ 68 h 1940"/>
                  <a:gd name="T62" fmla="*/ 13 w 441"/>
                  <a:gd name="T63" fmla="*/ 66 h 1940"/>
                  <a:gd name="T64" fmla="*/ 12 w 441"/>
                  <a:gd name="T65" fmla="*/ 70 h 1940"/>
                  <a:gd name="T66" fmla="*/ 11 w 441"/>
                  <a:gd name="T67" fmla="*/ 74 h 1940"/>
                  <a:gd name="T68" fmla="*/ 9 w 441"/>
                  <a:gd name="T69" fmla="*/ 77 h 1940"/>
                  <a:gd name="T70" fmla="*/ 13 w 441"/>
                  <a:gd name="T71" fmla="*/ 63 h 1940"/>
                  <a:gd name="T72" fmla="*/ 14 w 441"/>
                  <a:gd name="T73" fmla="*/ 58 h 1940"/>
                  <a:gd name="T74" fmla="*/ 14 w 441"/>
                  <a:gd name="T75" fmla="*/ 54 h 1940"/>
                  <a:gd name="T76" fmla="*/ 15 w 441"/>
                  <a:gd name="T77" fmla="*/ 57 h 1940"/>
                  <a:gd name="T78" fmla="*/ 14 w 441"/>
                  <a:gd name="T79" fmla="*/ 62 h 1940"/>
                  <a:gd name="T80" fmla="*/ 13 w 441"/>
                  <a:gd name="T81" fmla="*/ 66 h 1940"/>
                  <a:gd name="T82" fmla="*/ 15 w 441"/>
                  <a:gd name="T83" fmla="*/ 51 h 1940"/>
                  <a:gd name="T84" fmla="*/ 16 w 441"/>
                  <a:gd name="T85" fmla="*/ 40 h 1940"/>
                  <a:gd name="T86" fmla="*/ 17 w 441"/>
                  <a:gd name="T87" fmla="*/ 30 h 1940"/>
                  <a:gd name="T88" fmla="*/ 17 w 441"/>
                  <a:gd name="T89" fmla="*/ 20 h 1940"/>
                  <a:gd name="T90" fmla="*/ 16 w 441"/>
                  <a:gd name="T91" fmla="*/ 10 h 1940"/>
                  <a:gd name="T92" fmla="*/ 15 w 441"/>
                  <a:gd name="T93" fmla="*/ 1 h 1940"/>
                  <a:gd name="T94" fmla="*/ 17 w 441"/>
                  <a:gd name="T95" fmla="*/ 7 h 1940"/>
                  <a:gd name="T96" fmla="*/ 17 w 441"/>
                  <a:gd name="T97" fmla="*/ 16 h 1940"/>
                  <a:gd name="T98" fmla="*/ 18 w 441"/>
                  <a:gd name="T99" fmla="*/ 26 h 1940"/>
                  <a:gd name="T100" fmla="*/ 17 w 441"/>
                  <a:gd name="T101" fmla="*/ 37 h 1940"/>
                  <a:gd name="T102" fmla="*/ 16 w 441"/>
                  <a:gd name="T103" fmla="*/ 47 h 1940"/>
                  <a:gd name="T104" fmla="*/ 14 w 441"/>
                  <a:gd name="T105" fmla="*/ 54 h 1940"/>
                  <a:gd name="T106" fmla="*/ 15 w 441"/>
                  <a:gd name="T107" fmla="*/ 0 h 1940"/>
                  <a:gd name="T108" fmla="*/ 16 w 441"/>
                  <a:gd name="T109" fmla="*/ 0 h 1940"/>
                  <a:gd name="T110" fmla="*/ 16 w 441"/>
                  <a:gd name="T111" fmla="*/ 0 h 1940"/>
                  <a:gd name="T112" fmla="*/ 15 w 441"/>
                  <a:gd name="T113" fmla="*/ 1 h 1940"/>
                  <a:gd name="T114" fmla="*/ 15 w 441"/>
                  <a:gd name="T115" fmla="*/ 0 h 1940"/>
                  <a:gd name="T116" fmla="*/ 4 w 441"/>
                  <a:gd name="T117" fmla="*/ 6 h 1940"/>
                  <a:gd name="T118" fmla="*/ 4 w 441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1"/>
                  <a:gd name="T181" fmla="*/ 0 h 1940"/>
                  <a:gd name="T182" fmla="*/ 441 w 441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1" h="1940">
                    <a:moveTo>
                      <a:pt x="116" y="162"/>
                    </a:moveTo>
                    <a:lnTo>
                      <a:pt x="103" y="223"/>
                    </a:lnTo>
                    <a:lnTo>
                      <a:pt x="91" y="282"/>
                    </a:lnTo>
                    <a:lnTo>
                      <a:pt x="80" y="343"/>
                    </a:lnTo>
                    <a:lnTo>
                      <a:pt x="70" y="402"/>
                    </a:lnTo>
                    <a:lnTo>
                      <a:pt x="60" y="463"/>
                    </a:lnTo>
                    <a:lnTo>
                      <a:pt x="53" y="521"/>
                    </a:lnTo>
                    <a:lnTo>
                      <a:pt x="45" y="580"/>
                    </a:lnTo>
                    <a:lnTo>
                      <a:pt x="39" y="639"/>
                    </a:lnTo>
                    <a:lnTo>
                      <a:pt x="33" y="698"/>
                    </a:lnTo>
                    <a:lnTo>
                      <a:pt x="30" y="755"/>
                    </a:lnTo>
                    <a:lnTo>
                      <a:pt x="27" y="814"/>
                    </a:lnTo>
                    <a:lnTo>
                      <a:pt x="25" y="871"/>
                    </a:lnTo>
                    <a:lnTo>
                      <a:pt x="25" y="928"/>
                    </a:lnTo>
                    <a:lnTo>
                      <a:pt x="25" y="984"/>
                    </a:lnTo>
                    <a:lnTo>
                      <a:pt x="27" y="1040"/>
                    </a:lnTo>
                    <a:lnTo>
                      <a:pt x="30" y="1097"/>
                    </a:lnTo>
                    <a:lnTo>
                      <a:pt x="5" y="1099"/>
                    </a:lnTo>
                    <a:lnTo>
                      <a:pt x="2" y="1041"/>
                    </a:lnTo>
                    <a:lnTo>
                      <a:pt x="1" y="985"/>
                    </a:lnTo>
                    <a:lnTo>
                      <a:pt x="0" y="928"/>
                    </a:lnTo>
                    <a:lnTo>
                      <a:pt x="1" y="871"/>
                    </a:lnTo>
                    <a:lnTo>
                      <a:pt x="3" y="813"/>
                    </a:lnTo>
                    <a:lnTo>
                      <a:pt x="5" y="754"/>
                    </a:lnTo>
                    <a:lnTo>
                      <a:pt x="9" y="696"/>
                    </a:lnTo>
                    <a:lnTo>
                      <a:pt x="15" y="638"/>
                    </a:lnTo>
                    <a:lnTo>
                      <a:pt x="21" y="578"/>
                    </a:lnTo>
                    <a:lnTo>
                      <a:pt x="28" y="519"/>
                    </a:lnTo>
                    <a:lnTo>
                      <a:pt x="36" y="459"/>
                    </a:lnTo>
                    <a:lnTo>
                      <a:pt x="46" y="399"/>
                    </a:lnTo>
                    <a:lnTo>
                      <a:pt x="56" y="338"/>
                    </a:lnTo>
                    <a:lnTo>
                      <a:pt x="68" y="278"/>
                    </a:lnTo>
                    <a:lnTo>
                      <a:pt x="80" y="217"/>
                    </a:lnTo>
                    <a:lnTo>
                      <a:pt x="93" y="157"/>
                    </a:lnTo>
                    <a:lnTo>
                      <a:pt x="116" y="162"/>
                    </a:lnTo>
                    <a:close/>
                    <a:moveTo>
                      <a:pt x="30" y="1097"/>
                    </a:moveTo>
                    <a:lnTo>
                      <a:pt x="34" y="1152"/>
                    </a:lnTo>
                    <a:lnTo>
                      <a:pt x="40" y="1207"/>
                    </a:lnTo>
                    <a:lnTo>
                      <a:pt x="46" y="1262"/>
                    </a:lnTo>
                    <a:lnTo>
                      <a:pt x="54" y="1316"/>
                    </a:lnTo>
                    <a:lnTo>
                      <a:pt x="63" y="1369"/>
                    </a:lnTo>
                    <a:lnTo>
                      <a:pt x="74" y="1422"/>
                    </a:lnTo>
                    <a:lnTo>
                      <a:pt x="86" y="1475"/>
                    </a:lnTo>
                    <a:lnTo>
                      <a:pt x="100" y="1526"/>
                    </a:lnTo>
                    <a:lnTo>
                      <a:pt x="115" y="1578"/>
                    </a:lnTo>
                    <a:lnTo>
                      <a:pt x="131" y="1629"/>
                    </a:lnTo>
                    <a:lnTo>
                      <a:pt x="149" y="1680"/>
                    </a:lnTo>
                    <a:lnTo>
                      <a:pt x="168" y="1729"/>
                    </a:lnTo>
                    <a:lnTo>
                      <a:pt x="189" y="1779"/>
                    </a:lnTo>
                    <a:lnTo>
                      <a:pt x="211" y="1828"/>
                    </a:lnTo>
                    <a:lnTo>
                      <a:pt x="235" y="1875"/>
                    </a:lnTo>
                    <a:lnTo>
                      <a:pt x="260" y="1923"/>
                    </a:lnTo>
                    <a:lnTo>
                      <a:pt x="239" y="1935"/>
                    </a:lnTo>
                    <a:lnTo>
                      <a:pt x="214" y="1886"/>
                    </a:lnTo>
                    <a:lnTo>
                      <a:pt x="190" y="1837"/>
                    </a:lnTo>
                    <a:lnTo>
                      <a:pt x="167" y="1789"/>
                    </a:lnTo>
                    <a:lnTo>
                      <a:pt x="145" y="1738"/>
                    </a:lnTo>
                    <a:lnTo>
                      <a:pt x="126" y="1688"/>
                    </a:lnTo>
                    <a:lnTo>
                      <a:pt x="108" y="1637"/>
                    </a:lnTo>
                    <a:lnTo>
                      <a:pt x="91" y="1586"/>
                    </a:lnTo>
                    <a:lnTo>
                      <a:pt x="76" y="1533"/>
                    </a:lnTo>
                    <a:lnTo>
                      <a:pt x="63" y="1481"/>
                    </a:lnTo>
                    <a:lnTo>
                      <a:pt x="50" y="1427"/>
                    </a:lnTo>
                    <a:lnTo>
                      <a:pt x="40" y="1374"/>
                    </a:lnTo>
                    <a:lnTo>
                      <a:pt x="30" y="1319"/>
                    </a:lnTo>
                    <a:lnTo>
                      <a:pt x="22" y="1265"/>
                    </a:lnTo>
                    <a:lnTo>
                      <a:pt x="15" y="1210"/>
                    </a:lnTo>
                    <a:lnTo>
                      <a:pt x="9" y="1154"/>
                    </a:lnTo>
                    <a:lnTo>
                      <a:pt x="5" y="1099"/>
                    </a:lnTo>
                    <a:lnTo>
                      <a:pt x="30" y="1097"/>
                    </a:lnTo>
                    <a:close/>
                    <a:moveTo>
                      <a:pt x="261" y="1931"/>
                    </a:moveTo>
                    <a:lnTo>
                      <a:pt x="260" y="1935"/>
                    </a:lnTo>
                    <a:lnTo>
                      <a:pt x="258" y="1938"/>
                    </a:lnTo>
                    <a:lnTo>
                      <a:pt x="255" y="1939"/>
                    </a:lnTo>
                    <a:lnTo>
                      <a:pt x="251" y="1940"/>
                    </a:lnTo>
                    <a:lnTo>
                      <a:pt x="248" y="1940"/>
                    </a:lnTo>
                    <a:lnTo>
                      <a:pt x="245" y="1939"/>
                    </a:lnTo>
                    <a:lnTo>
                      <a:pt x="242" y="1938"/>
                    </a:lnTo>
                    <a:lnTo>
                      <a:pt x="239" y="1935"/>
                    </a:lnTo>
                    <a:lnTo>
                      <a:pt x="250" y="1928"/>
                    </a:lnTo>
                    <a:lnTo>
                      <a:pt x="261" y="1931"/>
                    </a:lnTo>
                    <a:close/>
                    <a:moveTo>
                      <a:pt x="238" y="1925"/>
                    </a:moveTo>
                    <a:lnTo>
                      <a:pt x="238" y="1925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238" y="1925"/>
                    </a:moveTo>
                    <a:lnTo>
                      <a:pt x="248" y="1889"/>
                    </a:lnTo>
                    <a:lnTo>
                      <a:pt x="257" y="1854"/>
                    </a:lnTo>
                    <a:lnTo>
                      <a:pt x="266" y="1818"/>
                    </a:lnTo>
                    <a:lnTo>
                      <a:pt x="275" y="1781"/>
                    </a:lnTo>
                    <a:lnTo>
                      <a:pt x="284" y="1746"/>
                    </a:lnTo>
                    <a:lnTo>
                      <a:pt x="292" y="1710"/>
                    </a:lnTo>
                    <a:lnTo>
                      <a:pt x="300" y="1675"/>
                    </a:lnTo>
                    <a:lnTo>
                      <a:pt x="308" y="1640"/>
                    </a:lnTo>
                    <a:lnTo>
                      <a:pt x="331" y="1644"/>
                    </a:lnTo>
                    <a:lnTo>
                      <a:pt x="324" y="1680"/>
                    </a:lnTo>
                    <a:lnTo>
                      <a:pt x="316" y="1716"/>
                    </a:lnTo>
                    <a:lnTo>
                      <a:pt x="308" y="1752"/>
                    </a:lnTo>
                    <a:lnTo>
                      <a:pt x="299" y="1788"/>
                    </a:lnTo>
                    <a:lnTo>
                      <a:pt x="290" y="1823"/>
                    </a:lnTo>
                    <a:lnTo>
                      <a:pt x="280" y="1859"/>
                    </a:lnTo>
                    <a:lnTo>
                      <a:pt x="271" y="1896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308" y="1640"/>
                    </a:moveTo>
                    <a:lnTo>
                      <a:pt x="315" y="1604"/>
                    </a:lnTo>
                    <a:lnTo>
                      <a:pt x="323" y="1569"/>
                    </a:lnTo>
                    <a:lnTo>
                      <a:pt x="329" y="1533"/>
                    </a:lnTo>
                    <a:lnTo>
                      <a:pt x="337" y="1497"/>
                    </a:lnTo>
                    <a:lnTo>
                      <a:pt x="343" y="1462"/>
                    </a:lnTo>
                    <a:lnTo>
                      <a:pt x="349" y="1427"/>
                    </a:lnTo>
                    <a:lnTo>
                      <a:pt x="355" y="1391"/>
                    </a:lnTo>
                    <a:lnTo>
                      <a:pt x="360" y="1357"/>
                    </a:lnTo>
                    <a:lnTo>
                      <a:pt x="384" y="1360"/>
                    </a:lnTo>
                    <a:lnTo>
                      <a:pt x="379" y="1396"/>
                    </a:lnTo>
                    <a:lnTo>
                      <a:pt x="372" y="1431"/>
                    </a:lnTo>
                    <a:lnTo>
                      <a:pt x="367" y="1467"/>
                    </a:lnTo>
                    <a:lnTo>
                      <a:pt x="360" y="1503"/>
                    </a:lnTo>
                    <a:lnTo>
                      <a:pt x="353" y="1538"/>
                    </a:lnTo>
                    <a:lnTo>
                      <a:pt x="346" y="1573"/>
                    </a:lnTo>
                    <a:lnTo>
                      <a:pt x="339" y="1608"/>
                    </a:lnTo>
                    <a:lnTo>
                      <a:pt x="331" y="1644"/>
                    </a:lnTo>
                    <a:lnTo>
                      <a:pt x="308" y="1640"/>
                    </a:lnTo>
                    <a:close/>
                    <a:moveTo>
                      <a:pt x="360" y="1357"/>
                    </a:moveTo>
                    <a:lnTo>
                      <a:pt x="373" y="1267"/>
                    </a:lnTo>
                    <a:lnTo>
                      <a:pt x="385" y="1178"/>
                    </a:lnTo>
                    <a:lnTo>
                      <a:pt x="395" y="1089"/>
                    </a:lnTo>
                    <a:lnTo>
                      <a:pt x="403" y="1000"/>
                    </a:lnTo>
                    <a:lnTo>
                      <a:pt x="409" y="913"/>
                    </a:lnTo>
                    <a:lnTo>
                      <a:pt x="413" y="827"/>
                    </a:lnTo>
                    <a:lnTo>
                      <a:pt x="417" y="740"/>
                    </a:lnTo>
                    <a:lnTo>
                      <a:pt x="418" y="656"/>
                    </a:lnTo>
                    <a:lnTo>
                      <a:pt x="417" y="572"/>
                    </a:lnTo>
                    <a:lnTo>
                      <a:pt x="414" y="489"/>
                    </a:lnTo>
                    <a:lnTo>
                      <a:pt x="411" y="406"/>
                    </a:lnTo>
                    <a:lnTo>
                      <a:pt x="406" y="325"/>
                    </a:lnTo>
                    <a:lnTo>
                      <a:pt x="399" y="246"/>
                    </a:lnTo>
                    <a:lnTo>
                      <a:pt x="391" y="167"/>
                    </a:lnTo>
                    <a:lnTo>
                      <a:pt x="381" y="90"/>
                    </a:lnTo>
                    <a:lnTo>
                      <a:pt x="369" y="14"/>
                    </a:lnTo>
                    <a:lnTo>
                      <a:pt x="393" y="10"/>
                    </a:lnTo>
                    <a:lnTo>
                      <a:pt x="405" y="87"/>
                    </a:lnTo>
                    <a:lnTo>
                      <a:pt x="414" y="165"/>
                    </a:lnTo>
                    <a:lnTo>
                      <a:pt x="423" y="243"/>
                    </a:lnTo>
                    <a:lnTo>
                      <a:pt x="430" y="323"/>
                    </a:lnTo>
                    <a:lnTo>
                      <a:pt x="435" y="404"/>
                    </a:lnTo>
                    <a:lnTo>
                      <a:pt x="439" y="487"/>
                    </a:lnTo>
                    <a:lnTo>
                      <a:pt x="441" y="571"/>
                    </a:lnTo>
                    <a:lnTo>
                      <a:pt x="441" y="655"/>
                    </a:lnTo>
                    <a:lnTo>
                      <a:pt x="440" y="741"/>
                    </a:lnTo>
                    <a:lnTo>
                      <a:pt x="437" y="828"/>
                    </a:lnTo>
                    <a:lnTo>
                      <a:pt x="433" y="914"/>
                    </a:lnTo>
                    <a:lnTo>
                      <a:pt x="426" y="1003"/>
                    </a:lnTo>
                    <a:lnTo>
                      <a:pt x="419" y="1091"/>
                    </a:lnTo>
                    <a:lnTo>
                      <a:pt x="409" y="1180"/>
                    </a:lnTo>
                    <a:lnTo>
                      <a:pt x="397" y="1270"/>
                    </a:lnTo>
                    <a:lnTo>
                      <a:pt x="384" y="1360"/>
                    </a:lnTo>
                    <a:lnTo>
                      <a:pt x="360" y="1357"/>
                    </a:lnTo>
                    <a:close/>
                    <a:moveTo>
                      <a:pt x="376" y="1"/>
                    </a:moveTo>
                    <a:lnTo>
                      <a:pt x="378" y="0"/>
                    </a:lnTo>
                    <a:lnTo>
                      <a:pt x="381" y="0"/>
                    </a:lnTo>
                    <a:lnTo>
                      <a:pt x="383" y="0"/>
                    </a:lnTo>
                    <a:lnTo>
                      <a:pt x="386" y="1"/>
                    </a:lnTo>
                    <a:lnTo>
                      <a:pt x="389" y="3"/>
                    </a:lnTo>
                    <a:lnTo>
                      <a:pt x="391" y="5"/>
                    </a:lnTo>
                    <a:lnTo>
                      <a:pt x="392" y="7"/>
                    </a:lnTo>
                    <a:lnTo>
                      <a:pt x="393" y="10"/>
                    </a:lnTo>
                    <a:lnTo>
                      <a:pt x="381" y="12"/>
                    </a:lnTo>
                    <a:lnTo>
                      <a:pt x="376" y="1"/>
                    </a:lnTo>
                    <a:close/>
                    <a:moveTo>
                      <a:pt x="386" y="23"/>
                    </a:moveTo>
                    <a:lnTo>
                      <a:pt x="111" y="170"/>
                    </a:lnTo>
                    <a:lnTo>
                      <a:pt x="99" y="148"/>
                    </a:lnTo>
                    <a:lnTo>
                      <a:pt x="376" y="1"/>
                    </a:lnTo>
                    <a:lnTo>
                      <a:pt x="386" y="23"/>
                    </a:lnTo>
                    <a:close/>
                    <a:moveTo>
                      <a:pt x="93" y="157"/>
                    </a:moveTo>
                    <a:lnTo>
                      <a:pt x="96" y="153"/>
                    </a:lnTo>
                    <a:lnTo>
                      <a:pt x="99" y="148"/>
                    </a:lnTo>
                    <a:lnTo>
                      <a:pt x="104" y="159"/>
                    </a:lnTo>
                    <a:lnTo>
                      <a:pt x="93" y="15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1" name="Freeform 942"/>
              <p:cNvSpPr>
                <a:spLocks/>
              </p:cNvSpPr>
              <p:nvPr/>
            </p:nvSpPr>
            <p:spPr bwMode="auto">
              <a:xfrm>
                <a:off x="2400" y="1881"/>
                <a:ext cx="85" cy="358"/>
              </a:xfrm>
              <a:custGeom>
                <a:avLst/>
                <a:gdLst>
                  <a:gd name="T0" fmla="*/ 4 w 406"/>
                  <a:gd name="T1" fmla="*/ 8 h 1794"/>
                  <a:gd name="T2" fmla="*/ 3 w 406"/>
                  <a:gd name="T3" fmla="*/ 12 h 1794"/>
                  <a:gd name="T4" fmla="*/ 2 w 406"/>
                  <a:gd name="T5" fmla="*/ 17 h 1794"/>
                  <a:gd name="T6" fmla="*/ 1 w 406"/>
                  <a:gd name="T7" fmla="*/ 21 h 1794"/>
                  <a:gd name="T8" fmla="*/ 1 w 406"/>
                  <a:gd name="T9" fmla="*/ 26 h 1794"/>
                  <a:gd name="T10" fmla="*/ 0 w 406"/>
                  <a:gd name="T11" fmla="*/ 30 h 1794"/>
                  <a:gd name="T12" fmla="*/ 0 w 406"/>
                  <a:gd name="T13" fmla="*/ 34 h 1794"/>
                  <a:gd name="T14" fmla="*/ 0 w 406"/>
                  <a:gd name="T15" fmla="*/ 39 h 1794"/>
                  <a:gd name="T16" fmla="*/ 0 w 406"/>
                  <a:gd name="T17" fmla="*/ 43 h 1794"/>
                  <a:gd name="T18" fmla="*/ 1 w 406"/>
                  <a:gd name="T19" fmla="*/ 47 h 1794"/>
                  <a:gd name="T20" fmla="*/ 1 w 406"/>
                  <a:gd name="T21" fmla="*/ 51 h 1794"/>
                  <a:gd name="T22" fmla="*/ 2 w 406"/>
                  <a:gd name="T23" fmla="*/ 55 h 1794"/>
                  <a:gd name="T24" fmla="*/ 3 w 406"/>
                  <a:gd name="T25" fmla="*/ 59 h 1794"/>
                  <a:gd name="T26" fmla="*/ 4 w 406"/>
                  <a:gd name="T27" fmla="*/ 63 h 1794"/>
                  <a:gd name="T28" fmla="*/ 6 w 406"/>
                  <a:gd name="T29" fmla="*/ 66 h 1794"/>
                  <a:gd name="T30" fmla="*/ 8 w 406"/>
                  <a:gd name="T31" fmla="*/ 70 h 1794"/>
                  <a:gd name="T32" fmla="*/ 9 w 406"/>
                  <a:gd name="T33" fmla="*/ 69 h 1794"/>
                  <a:gd name="T34" fmla="*/ 11 w 406"/>
                  <a:gd name="T35" fmla="*/ 65 h 1794"/>
                  <a:gd name="T36" fmla="*/ 12 w 406"/>
                  <a:gd name="T37" fmla="*/ 60 h 1794"/>
                  <a:gd name="T38" fmla="*/ 13 w 406"/>
                  <a:gd name="T39" fmla="*/ 55 h 1794"/>
                  <a:gd name="T40" fmla="*/ 14 w 406"/>
                  <a:gd name="T41" fmla="*/ 50 h 1794"/>
                  <a:gd name="T42" fmla="*/ 14 w 406"/>
                  <a:gd name="T43" fmla="*/ 46 h 1794"/>
                  <a:gd name="T44" fmla="*/ 15 w 406"/>
                  <a:gd name="T45" fmla="*/ 41 h 1794"/>
                  <a:gd name="T46" fmla="*/ 16 w 406"/>
                  <a:gd name="T47" fmla="*/ 37 h 1794"/>
                  <a:gd name="T48" fmla="*/ 16 w 406"/>
                  <a:gd name="T49" fmla="*/ 32 h 1794"/>
                  <a:gd name="T50" fmla="*/ 16 w 406"/>
                  <a:gd name="T51" fmla="*/ 27 h 1794"/>
                  <a:gd name="T52" fmla="*/ 16 w 406"/>
                  <a:gd name="T53" fmla="*/ 23 h 1794"/>
                  <a:gd name="T54" fmla="*/ 16 w 406"/>
                  <a:gd name="T55" fmla="*/ 19 h 1794"/>
                  <a:gd name="T56" fmla="*/ 16 w 406"/>
                  <a:gd name="T57" fmla="*/ 14 h 1794"/>
                  <a:gd name="T58" fmla="*/ 16 w 406"/>
                  <a:gd name="T59" fmla="*/ 10 h 1794"/>
                  <a:gd name="T60" fmla="*/ 15 w 406"/>
                  <a:gd name="T61" fmla="*/ 6 h 1794"/>
                  <a:gd name="T62" fmla="*/ 15 w 406"/>
                  <a:gd name="T63" fmla="*/ 2 h 1794"/>
                  <a:gd name="T64" fmla="*/ 13 w 406"/>
                  <a:gd name="T65" fmla="*/ 1 h 1794"/>
                  <a:gd name="T66" fmla="*/ 11 w 406"/>
                  <a:gd name="T67" fmla="*/ 2 h 1794"/>
                  <a:gd name="T68" fmla="*/ 8 w 406"/>
                  <a:gd name="T69" fmla="*/ 3 h 1794"/>
                  <a:gd name="T70" fmla="*/ 6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105" y="134"/>
                    </a:moveTo>
                    <a:lnTo>
                      <a:pt x="93" y="191"/>
                    </a:lnTo>
                    <a:lnTo>
                      <a:pt x="80" y="248"/>
                    </a:lnTo>
                    <a:lnTo>
                      <a:pt x="68" y="305"/>
                    </a:lnTo>
                    <a:lnTo>
                      <a:pt x="57" y="361"/>
                    </a:lnTo>
                    <a:lnTo>
                      <a:pt x="47" y="417"/>
                    </a:lnTo>
                    <a:lnTo>
                      <a:pt x="37" y="473"/>
                    </a:lnTo>
                    <a:lnTo>
                      <a:pt x="30" y="528"/>
                    </a:lnTo>
                    <a:lnTo>
                      <a:pt x="22" y="585"/>
                    </a:lnTo>
                    <a:lnTo>
                      <a:pt x="16" y="640"/>
                    </a:lnTo>
                    <a:lnTo>
                      <a:pt x="10" y="695"/>
                    </a:lnTo>
                    <a:lnTo>
                      <a:pt x="6" y="750"/>
                    </a:lnTo>
                    <a:lnTo>
                      <a:pt x="3" y="804"/>
                    </a:lnTo>
                    <a:lnTo>
                      <a:pt x="1" y="858"/>
                    </a:lnTo>
                    <a:lnTo>
                      <a:pt x="0" y="912"/>
                    </a:lnTo>
                    <a:lnTo>
                      <a:pt x="1" y="965"/>
                    </a:lnTo>
                    <a:lnTo>
                      <a:pt x="2" y="1018"/>
                    </a:lnTo>
                    <a:lnTo>
                      <a:pt x="4" y="1071"/>
                    </a:lnTo>
                    <a:lnTo>
                      <a:pt x="8" y="1122"/>
                    </a:lnTo>
                    <a:lnTo>
                      <a:pt x="14" y="1174"/>
                    </a:lnTo>
                    <a:lnTo>
                      <a:pt x="20" y="1226"/>
                    </a:lnTo>
                    <a:lnTo>
                      <a:pt x="28" y="1277"/>
                    </a:lnTo>
                    <a:lnTo>
                      <a:pt x="37" y="1327"/>
                    </a:lnTo>
                    <a:lnTo>
                      <a:pt x="48" y="1376"/>
                    </a:lnTo>
                    <a:lnTo>
                      <a:pt x="61" y="1425"/>
                    </a:lnTo>
                    <a:lnTo>
                      <a:pt x="74" y="1473"/>
                    </a:lnTo>
                    <a:lnTo>
                      <a:pt x="89" y="1521"/>
                    </a:lnTo>
                    <a:lnTo>
                      <a:pt x="107" y="1568"/>
                    </a:lnTo>
                    <a:lnTo>
                      <a:pt x="125" y="1615"/>
                    </a:lnTo>
                    <a:lnTo>
                      <a:pt x="145" y="1661"/>
                    </a:lnTo>
                    <a:lnTo>
                      <a:pt x="167" y="1706"/>
                    </a:lnTo>
                    <a:lnTo>
                      <a:pt x="191" y="1751"/>
                    </a:lnTo>
                    <a:lnTo>
                      <a:pt x="216" y="1794"/>
                    </a:lnTo>
                    <a:lnTo>
                      <a:pt x="234" y="1735"/>
                    </a:lnTo>
                    <a:lnTo>
                      <a:pt x="250" y="1674"/>
                    </a:lnTo>
                    <a:lnTo>
                      <a:pt x="266" y="1615"/>
                    </a:lnTo>
                    <a:lnTo>
                      <a:pt x="282" y="1555"/>
                    </a:lnTo>
                    <a:lnTo>
                      <a:pt x="296" y="1496"/>
                    </a:lnTo>
                    <a:lnTo>
                      <a:pt x="310" y="1437"/>
                    </a:lnTo>
                    <a:lnTo>
                      <a:pt x="321" y="1377"/>
                    </a:lnTo>
                    <a:lnTo>
                      <a:pt x="333" y="1319"/>
                    </a:lnTo>
                    <a:lnTo>
                      <a:pt x="344" y="1260"/>
                    </a:lnTo>
                    <a:lnTo>
                      <a:pt x="354" y="1201"/>
                    </a:lnTo>
                    <a:lnTo>
                      <a:pt x="363" y="1143"/>
                    </a:lnTo>
                    <a:lnTo>
                      <a:pt x="370" y="1085"/>
                    </a:lnTo>
                    <a:lnTo>
                      <a:pt x="378" y="1027"/>
                    </a:lnTo>
                    <a:lnTo>
                      <a:pt x="384" y="969"/>
                    </a:lnTo>
                    <a:lnTo>
                      <a:pt x="390" y="912"/>
                    </a:lnTo>
                    <a:lnTo>
                      <a:pt x="394" y="855"/>
                    </a:lnTo>
                    <a:lnTo>
                      <a:pt x="398" y="798"/>
                    </a:lnTo>
                    <a:lnTo>
                      <a:pt x="401" y="742"/>
                    </a:lnTo>
                    <a:lnTo>
                      <a:pt x="404" y="686"/>
                    </a:lnTo>
                    <a:lnTo>
                      <a:pt x="405" y="631"/>
                    </a:lnTo>
                    <a:lnTo>
                      <a:pt x="406" y="576"/>
                    </a:lnTo>
                    <a:lnTo>
                      <a:pt x="406" y="521"/>
                    </a:lnTo>
                    <a:lnTo>
                      <a:pt x="405" y="467"/>
                    </a:lnTo>
                    <a:lnTo>
                      <a:pt x="404" y="413"/>
                    </a:lnTo>
                    <a:lnTo>
                      <a:pt x="401" y="359"/>
                    </a:lnTo>
                    <a:lnTo>
                      <a:pt x="398" y="306"/>
                    </a:lnTo>
                    <a:lnTo>
                      <a:pt x="395" y="254"/>
                    </a:lnTo>
                    <a:lnTo>
                      <a:pt x="391" y="202"/>
                    </a:lnTo>
                    <a:lnTo>
                      <a:pt x="385" y="150"/>
                    </a:lnTo>
                    <a:lnTo>
                      <a:pt x="380" y="101"/>
                    </a:lnTo>
                    <a:lnTo>
                      <a:pt x="373" y="50"/>
                    </a:lnTo>
                    <a:lnTo>
                      <a:pt x="366" y="0"/>
                    </a:lnTo>
                    <a:lnTo>
                      <a:pt x="333" y="18"/>
                    </a:lnTo>
                    <a:lnTo>
                      <a:pt x="301" y="34"/>
                    </a:lnTo>
                    <a:lnTo>
                      <a:pt x="269" y="51"/>
                    </a:lnTo>
                    <a:lnTo>
                      <a:pt x="236" y="67"/>
                    </a:lnTo>
                    <a:lnTo>
                      <a:pt x="203" y="85"/>
                    </a:lnTo>
                    <a:lnTo>
                      <a:pt x="170" y="101"/>
                    </a:lnTo>
                    <a:lnTo>
                      <a:pt x="138" y="118"/>
                    </a:lnTo>
                    <a:lnTo>
                      <a:pt x="105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2" name="Freeform 943"/>
              <p:cNvSpPr>
                <a:spLocks noEditPoints="1"/>
              </p:cNvSpPr>
              <p:nvPr/>
            </p:nvSpPr>
            <p:spPr bwMode="auto">
              <a:xfrm>
                <a:off x="2400" y="1877"/>
                <a:ext cx="85" cy="361"/>
              </a:xfrm>
              <a:custGeom>
                <a:avLst/>
                <a:gdLst>
                  <a:gd name="T0" fmla="*/ 4 w 430"/>
                  <a:gd name="T1" fmla="*/ 11 h 1818"/>
                  <a:gd name="T2" fmla="*/ 3 w 430"/>
                  <a:gd name="T3" fmla="*/ 17 h 1818"/>
                  <a:gd name="T4" fmla="*/ 2 w 430"/>
                  <a:gd name="T5" fmla="*/ 24 h 1818"/>
                  <a:gd name="T6" fmla="*/ 1 w 430"/>
                  <a:gd name="T7" fmla="*/ 31 h 1818"/>
                  <a:gd name="T8" fmla="*/ 1 w 430"/>
                  <a:gd name="T9" fmla="*/ 37 h 1818"/>
                  <a:gd name="T10" fmla="*/ 0 w 430"/>
                  <a:gd name="T11" fmla="*/ 41 h 1818"/>
                  <a:gd name="T12" fmla="*/ 0 w 430"/>
                  <a:gd name="T13" fmla="*/ 35 h 1818"/>
                  <a:gd name="T14" fmla="*/ 0 w 430"/>
                  <a:gd name="T15" fmla="*/ 28 h 1818"/>
                  <a:gd name="T16" fmla="*/ 1 w 430"/>
                  <a:gd name="T17" fmla="*/ 22 h 1818"/>
                  <a:gd name="T18" fmla="*/ 2 w 430"/>
                  <a:gd name="T19" fmla="*/ 15 h 1818"/>
                  <a:gd name="T20" fmla="*/ 4 w 430"/>
                  <a:gd name="T21" fmla="*/ 8 h 1818"/>
                  <a:gd name="T22" fmla="*/ 1 w 430"/>
                  <a:gd name="T23" fmla="*/ 41 h 1818"/>
                  <a:gd name="T24" fmla="*/ 2 w 430"/>
                  <a:gd name="T25" fmla="*/ 47 h 1818"/>
                  <a:gd name="T26" fmla="*/ 2 w 430"/>
                  <a:gd name="T27" fmla="*/ 53 h 1818"/>
                  <a:gd name="T28" fmla="*/ 4 w 430"/>
                  <a:gd name="T29" fmla="*/ 59 h 1818"/>
                  <a:gd name="T30" fmla="*/ 6 w 430"/>
                  <a:gd name="T31" fmla="*/ 65 h 1818"/>
                  <a:gd name="T32" fmla="*/ 9 w 430"/>
                  <a:gd name="T33" fmla="*/ 70 h 1818"/>
                  <a:gd name="T34" fmla="*/ 8 w 430"/>
                  <a:gd name="T35" fmla="*/ 71 h 1818"/>
                  <a:gd name="T36" fmla="*/ 5 w 430"/>
                  <a:gd name="T37" fmla="*/ 65 h 1818"/>
                  <a:gd name="T38" fmla="*/ 3 w 430"/>
                  <a:gd name="T39" fmla="*/ 60 h 1818"/>
                  <a:gd name="T40" fmla="*/ 2 w 430"/>
                  <a:gd name="T41" fmla="*/ 54 h 1818"/>
                  <a:gd name="T42" fmla="*/ 1 w 430"/>
                  <a:gd name="T43" fmla="*/ 48 h 1818"/>
                  <a:gd name="T44" fmla="*/ 0 w 430"/>
                  <a:gd name="T45" fmla="*/ 41 h 1818"/>
                  <a:gd name="T46" fmla="*/ 9 w 430"/>
                  <a:gd name="T47" fmla="*/ 73 h 1818"/>
                  <a:gd name="T48" fmla="*/ 9 w 430"/>
                  <a:gd name="T49" fmla="*/ 73 h 1818"/>
                  <a:gd name="T50" fmla="*/ 9 w 430"/>
                  <a:gd name="T51" fmla="*/ 73 h 1818"/>
                  <a:gd name="T52" fmla="*/ 10 w 430"/>
                  <a:gd name="T53" fmla="*/ 72 h 1818"/>
                  <a:gd name="T54" fmla="*/ 10 w 430"/>
                  <a:gd name="T55" fmla="*/ 72 h 1818"/>
                  <a:gd name="T56" fmla="*/ 9 w 430"/>
                  <a:gd name="T57" fmla="*/ 72 h 1818"/>
                  <a:gd name="T58" fmla="*/ 10 w 430"/>
                  <a:gd name="T59" fmla="*/ 68 h 1818"/>
                  <a:gd name="T60" fmla="*/ 11 w 430"/>
                  <a:gd name="T61" fmla="*/ 64 h 1818"/>
                  <a:gd name="T62" fmla="*/ 13 w 430"/>
                  <a:gd name="T63" fmla="*/ 62 h 1818"/>
                  <a:gd name="T64" fmla="*/ 11 w 430"/>
                  <a:gd name="T65" fmla="*/ 66 h 1818"/>
                  <a:gd name="T66" fmla="*/ 10 w 430"/>
                  <a:gd name="T67" fmla="*/ 70 h 1818"/>
                  <a:gd name="T68" fmla="*/ 9 w 430"/>
                  <a:gd name="T69" fmla="*/ 72 h 1818"/>
                  <a:gd name="T70" fmla="*/ 12 w 430"/>
                  <a:gd name="T71" fmla="*/ 59 h 1818"/>
                  <a:gd name="T72" fmla="*/ 13 w 430"/>
                  <a:gd name="T73" fmla="*/ 55 h 1818"/>
                  <a:gd name="T74" fmla="*/ 14 w 430"/>
                  <a:gd name="T75" fmla="*/ 51 h 1818"/>
                  <a:gd name="T76" fmla="*/ 14 w 430"/>
                  <a:gd name="T77" fmla="*/ 54 h 1818"/>
                  <a:gd name="T78" fmla="*/ 13 w 430"/>
                  <a:gd name="T79" fmla="*/ 58 h 1818"/>
                  <a:gd name="T80" fmla="*/ 13 w 430"/>
                  <a:gd name="T81" fmla="*/ 62 h 1818"/>
                  <a:gd name="T82" fmla="*/ 14 w 430"/>
                  <a:gd name="T83" fmla="*/ 48 h 1818"/>
                  <a:gd name="T84" fmla="*/ 15 w 430"/>
                  <a:gd name="T85" fmla="*/ 38 h 1818"/>
                  <a:gd name="T86" fmla="*/ 16 w 430"/>
                  <a:gd name="T87" fmla="*/ 28 h 1818"/>
                  <a:gd name="T88" fmla="*/ 16 w 430"/>
                  <a:gd name="T89" fmla="*/ 18 h 1818"/>
                  <a:gd name="T90" fmla="*/ 16 w 430"/>
                  <a:gd name="T91" fmla="*/ 9 h 1818"/>
                  <a:gd name="T92" fmla="*/ 15 w 430"/>
                  <a:gd name="T93" fmla="*/ 1 h 1818"/>
                  <a:gd name="T94" fmla="*/ 16 w 430"/>
                  <a:gd name="T95" fmla="*/ 6 h 1818"/>
                  <a:gd name="T96" fmla="*/ 17 w 430"/>
                  <a:gd name="T97" fmla="*/ 15 h 1818"/>
                  <a:gd name="T98" fmla="*/ 17 w 430"/>
                  <a:gd name="T99" fmla="*/ 25 h 1818"/>
                  <a:gd name="T100" fmla="*/ 17 w 430"/>
                  <a:gd name="T101" fmla="*/ 34 h 1818"/>
                  <a:gd name="T102" fmla="*/ 16 w 430"/>
                  <a:gd name="T103" fmla="*/ 44 h 1818"/>
                  <a:gd name="T104" fmla="*/ 14 w 430"/>
                  <a:gd name="T105" fmla="*/ 51 h 1818"/>
                  <a:gd name="T106" fmla="*/ 15 w 430"/>
                  <a:gd name="T107" fmla="*/ 0 h 1818"/>
                  <a:gd name="T108" fmla="*/ 15 w 430"/>
                  <a:gd name="T109" fmla="*/ 0 h 1818"/>
                  <a:gd name="T110" fmla="*/ 16 w 430"/>
                  <a:gd name="T111" fmla="*/ 0 h 1818"/>
                  <a:gd name="T112" fmla="*/ 15 w 430"/>
                  <a:gd name="T113" fmla="*/ 1 h 1818"/>
                  <a:gd name="T114" fmla="*/ 15 w 430"/>
                  <a:gd name="T115" fmla="*/ 0 h 1818"/>
                  <a:gd name="T116" fmla="*/ 4 w 430"/>
                  <a:gd name="T117" fmla="*/ 6 h 1818"/>
                  <a:gd name="T118" fmla="*/ 4 w 430"/>
                  <a:gd name="T119" fmla="*/ 6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129" y="149"/>
                    </a:moveTo>
                    <a:lnTo>
                      <a:pt x="116" y="206"/>
                    </a:lnTo>
                    <a:lnTo>
                      <a:pt x="103" y="263"/>
                    </a:lnTo>
                    <a:lnTo>
                      <a:pt x="92" y="319"/>
                    </a:lnTo>
                    <a:lnTo>
                      <a:pt x="81" y="375"/>
                    </a:lnTo>
                    <a:lnTo>
                      <a:pt x="71" y="431"/>
                    </a:lnTo>
                    <a:lnTo>
                      <a:pt x="61" y="486"/>
                    </a:lnTo>
                    <a:lnTo>
                      <a:pt x="54" y="543"/>
                    </a:lnTo>
                    <a:lnTo>
                      <a:pt x="46" y="598"/>
                    </a:lnTo>
                    <a:lnTo>
                      <a:pt x="40" y="653"/>
                    </a:lnTo>
                    <a:lnTo>
                      <a:pt x="34" y="708"/>
                    </a:lnTo>
                    <a:lnTo>
                      <a:pt x="30" y="762"/>
                    </a:lnTo>
                    <a:lnTo>
                      <a:pt x="27" y="816"/>
                    </a:lnTo>
                    <a:lnTo>
                      <a:pt x="25" y="870"/>
                    </a:lnTo>
                    <a:lnTo>
                      <a:pt x="25" y="924"/>
                    </a:lnTo>
                    <a:lnTo>
                      <a:pt x="25" y="977"/>
                    </a:lnTo>
                    <a:lnTo>
                      <a:pt x="26" y="1030"/>
                    </a:lnTo>
                    <a:lnTo>
                      <a:pt x="2" y="1031"/>
                    </a:lnTo>
                    <a:lnTo>
                      <a:pt x="0" y="978"/>
                    </a:lnTo>
                    <a:lnTo>
                      <a:pt x="0" y="924"/>
                    </a:lnTo>
                    <a:lnTo>
                      <a:pt x="1" y="870"/>
                    </a:lnTo>
                    <a:lnTo>
                      <a:pt x="3" y="816"/>
                    </a:lnTo>
                    <a:lnTo>
                      <a:pt x="6" y="761"/>
                    </a:lnTo>
                    <a:lnTo>
                      <a:pt x="11" y="706"/>
                    </a:lnTo>
                    <a:lnTo>
                      <a:pt x="16" y="651"/>
                    </a:lnTo>
                    <a:lnTo>
                      <a:pt x="22" y="595"/>
                    </a:lnTo>
                    <a:lnTo>
                      <a:pt x="29" y="539"/>
                    </a:lnTo>
                    <a:lnTo>
                      <a:pt x="38" y="483"/>
                    </a:lnTo>
                    <a:lnTo>
                      <a:pt x="47" y="427"/>
                    </a:lnTo>
                    <a:lnTo>
                      <a:pt x="57" y="371"/>
                    </a:lnTo>
                    <a:lnTo>
                      <a:pt x="68" y="315"/>
                    </a:lnTo>
                    <a:lnTo>
                      <a:pt x="80" y="257"/>
                    </a:lnTo>
                    <a:lnTo>
                      <a:pt x="93" y="201"/>
                    </a:lnTo>
                    <a:lnTo>
                      <a:pt x="106" y="144"/>
                    </a:lnTo>
                    <a:lnTo>
                      <a:pt x="129" y="149"/>
                    </a:lnTo>
                    <a:close/>
                    <a:moveTo>
                      <a:pt x="26" y="1030"/>
                    </a:moveTo>
                    <a:lnTo>
                      <a:pt x="29" y="1081"/>
                    </a:lnTo>
                    <a:lnTo>
                      <a:pt x="32" y="1133"/>
                    </a:lnTo>
                    <a:lnTo>
                      <a:pt x="38" y="1185"/>
                    </a:lnTo>
                    <a:lnTo>
                      <a:pt x="44" y="1236"/>
                    </a:lnTo>
                    <a:lnTo>
                      <a:pt x="53" y="1286"/>
                    </a:lnTo>
                    <a:lnTo>
                      <a:pt x="61" y="1336"/>
                    </a:lnTo>
                    <a:lnTo>
                      <a:pt x="72" y="1385"/>
                    </a:lnTo>
                    <a:lnTo>
                      <a:pt x="84" y="1434"/>
                    </a:lnTo>
                    <a:lnTo>
                      <a:pt x="98" y="1482"/>
                    </a:lnTo>
                    <a:lnTo>
                      <a:pt x="113" y="1530"/>
                    </a:lnTo>
                    <a:lnTo>
                      <a:pt x="130" y="1576"/>
                    </a:lnTo>
                    <a:lnTo>
                      <a:pt x="149" y="1623"/>
                    </a:lnTo>
                    <a:lnTo>
                      <a:pt x="168" y="1668"/>
                    </a:lnTo>
                    <a:lnTo>
                      <a:pt x="190" y="1712"/>
                    </a:lnTo>
                    <a:lnTo>
                      <a:pt x="213" y="1756"/>
                    </a:lnTo>
                    <a:lnTo>
                      <a:pt x="238" y="1800"/>
                    </a:lnTo>
                    <a:lnTo>
                      <a:pt x="217" y="1813"/>
                    </a:lnTo>
                    <a:lnTo>
                      <a:pt x="192" y="1768"/>
                    </a:lnTo>
                    <a:lnTo>
                      <a:pt x="168" y="1723"/>
                    </a:lnTo>
                    <a:lnTo>
                      <a:pt x="147" y="1678"/>
                    </a:lnTo>
                    <a:lnTo>
                      <a:pt x="126" y="1632"/>
                    </a:lnTo>
                    <a:lnTo>
                      <a:pt x="108" y="1585"/>
                    </a:lnTo>
                    <a:lnTo>
                      <a:pt x="90" y="1537"/>
                    </a:lnTo>
                    <a:lnTo>
                      <a:pt x="75" y="1490"/>
                    </a:lnTo>
                    <a:lnTo>
                      <a:pt x="61" y="1440"/>
                    </a:lnTo>
                    <a:lnTo>
                      <a:pt x="48" y="1391"/>
                    </a:lnTo>
                    <a:lnTo>
                      <a:pt x="38" y="1341"/>
                    </a:lnTo>
                    <a:lnTo>
                      <a:pt x="28" y="1291"/>
                    </a:lnTo>
                    <a:lnTo>
                      <a:pt x="20" y="1239"/>
                    </a:lnTo>
                    <a:lnTo>
                      <a:pt x="14" y="1188"/>
                    </a:lnTo>
                    <a:lnTo>
                      <a:pt x="8" y="1135"/>
                    </a:lnTo>
                    <a:lnTo>
                      <a:pt x="4" y="1084"/>
                    </a:lnTo>
                    <a:lnTo>
                      <a:pt x="2" y="1031"/>
                    </a:lnTo>
                    <a:lnTo>
                      <a:pt x="26" y="1030"/>
                    </a:lnTo>
                    <a:close/>
                    <a:moveTo>
                      <a:pt x="240" y="1809"/>
                    </a:moveTo>
                    <a:lnTo>
                      <a:pt x="237" y="1813"/>
                    </a:lnTo>
                    <a:lnTo>
                      <a:pt x="235" y="1816"/>
                    </a:lnTo>
                    <a:lnTo>
                      <a:pt x="232" y="1817"/>
                    </a:lnTo>
                    <a:lnTo>
                      <a:pt x="229" y="1818"/>
                    </a:lnTo>
                    <a:lnTo>
                      <a:pt x="225" y="1818"/>
                    </a:lnTo>
                    <a:lnTo>
                      <a:pt x="222" y="1817"/>
                    </a:lnTo>
                    <a:lnTo>
                      <a:pt x="219" y="1815"/>
                    </a:lnTo>
                    <a:lnTo>
                      <a:pt x="217" y="1813"/>
                    </a:lnTo>
                    <a:lnTo>
                      <a:pt x="228" y="1806"/>
                    </a:lnTo>
                    <a:lnTo>
                      <a:pt x="240" y="1809"/>
                    </a:lnTo>
                    <a:close/>
                    <a:moveTo>
                      <a:pt x="216" y="1803"/>
                    </a:moveTo>
                    <a:lnTo>
                      <a:pt x="216" y="1802"/>
                    </a:lnTo>
                    <a:lnTo>
                      <a:pt x="240" y="1809"/>
                    </a:lnTo>
                    <a:lnTo>
                      <a:pt x="216" y="1803"/>
                    </a:lnTo>
                    <a:close/>
                    <a:moveTo>
                      <a:pt x="216" y="1802"/>
                    </a:moveTo>
                    <a:lnTo>
                      <a:pt x="227" y="1768"/>
                    </a:lnTo>
                    <a:lnTo>
                      <a:pt x="236" y="1736"/>
                    </a:lnTo>
                    <a:lnTo>
                      <a:pt x="246" y="1702"/>
                    </a:lnTo>
                    <a:lnTo>
                      <a:pt x="255" y="1669"/>
                    </a:lnTo>
                    <a:lnTo>
                      <a:pt x="264" y="1636"/>
                    </a:lnTo>
                    <a:lnTo>
                      <a:pt x="273" y="1602"/>
                    </a:lnTo>
                    <a:lnTo>
                      <a:pt x="281" y="1569"/>
                    </a:lnTo>
                    <a:lnTo>
                      <a:pt x="289" y="1536"/>
                    </a:lnTo>
                    <a:lnTo>
                      <a:pt x="313" y="1542"/>
                    </a:lnTo>
                    <a:lnTo>
                      <a:pt x="304" y="1575"/>
                    </a:lnTo>
                    <a:lnTo>
                      <a:pt x="297" y="1607"/>
                    </a:lnTo>
                    <a:lnTo>
                      <a:pt x="287" y="1641"/>
                    </a:lnTo>
                    <a:lnTo>
                      <a:pt x="278" y="1674"/>
                    </a:lnTo>
                    <a:lnTo>
                      <a:pt x="269" y="1708"/>
                    </a:lnTo>
                    <a:lnTo>
                      <a:pt x="260" y="1741"/>
                    </a:lnTo>
                    <a:lnTo>
                      <a:pt x="249" y="1776"/>
                    </a:lnTo>
                    <a:lnTo>
                      <a:pt x="240" y="1809"/>
                    </a:lnTo>
                    <a:lnTo>
                      <a:pt x="216" y="1802"/>
                    </a:lnTo>
                    <a:close/>
                    <a:moveTo>
                      <a:pt x="289" y="1536"/>
                    </a:moveTo>
                    <a:lnTo>
                      <a:pt x="297" y="1503"/>
                    </a:lnTo>
                    <a:lnTo>
                      <a:pt x="304" y="1469"/>
                    </a:lnTo>
                    <a:lnTo>
                      <a:pt x="312" y="1436"/>
                    </a:lnTo>
                    <a:lnTo>
                      <a:pt x="318" y="1403"/>
                    </a:lnTo>
                    <a:lnTo>
                      <a:pt x="325" y="1370"/>
                    </a:lnTo>
                    <a:lnTo>
                      <a:pt x="331" y="1337"/>
                    </a:lnTo>
                    <a:lnTo>
                      <a:pt x="338" y="1304"/>
                    </a:lnTo>
                    <a:lnTo>
                      <a:pt x="343" y="1272"/>
                    </a:lnTo>
                    <a:lnTo>
                      <a:pt x="367" y="1276"/>
                    </a:lnTo>
                    <a:lnTo>
                      <a:pt x="362" y="1308"/>
                    </a:lnTo>
                    <a:lnTo>
                      <a:pt x="355" y="1342"/>
                    </a:lnTo>
                    <a:lnTo>
                      <a:pt x="349" y="1375"/>
                    </a:lnTo>
                    <a:lnTo>
                      <a:pt x="342" y="1409"/>
                    </a:lnTo>
                    <a:lnTo>
                      <a:pt x="336" y="1441"/>
                    </a:lnTo>
                    <a:lnTo>
                      <a:pt x="328" y="1475"/>
                    </a:lnTo>
                    <a:lnTo>
                      <a:pt x="321" y="1508"/>
                    </a:lnTo>
                    <a:lnTo>
                      <a:pt x="313" y="1542"/>
                    </a:lnTo>
                    <a:lnTo>
                      <a:pt x="289" y="1536"/>
                    </a:lnTo>
                    <a:close/>
                    <a:moveTo>
                      <a:pt x="343" y="1272"/>
                    </a:moveTo>
                    <a:lnTo>
                      <a:pt x="357" y="1187"/>
                    </a:lnTo>
                    <a:lnTo>
                      <a:pt x="369" y="1104"/>
                    </a:lnTo>
                    <a:lnTo>
                      <a:pt x="379" y="1021"/>
                    </a:lnTo>
                    <a:lnTo>
                      <a:pt x="387" y="939"/>
                    </a:lnTo>
                    <a:lnTo>
                      <a:pt x="395" y="857"/>
                    </a:lnTo>
                    <a:lnTo>
                      <a:pt x="399" y="776"/>
                    </a:lnTo>
                    <a:lnTo>
                      <a:pt x="404" y="695"/>
                    </a:lnTo>
                    <a:lnTo>
                      <a:pt x="405" y="616"/>
                    </a:lnTo>
                    <a:lnTo>
                      <a:pt x="406" y="537"/>
                    </a:lnTo>
                    <a:lnTo>
                      <a:pt x="404" y="459"/>
                    </a:lnTo>
                    <a:lnTo>
                      <a:pt x="402" y="383"/>
                    </a:lnTo>
                    <a:lnTo>
                      <a:pt x="397" y="306"/>
                    </a:lnTo>
                    <a:lnTo>
                      <a:pt x="392" y="232"/>
                    </a:lnTo>
                    <a:lnTo>
                      <a:pt x="384" y="158"/>
                    </a:lnTo>
                    <a:lnTo>
                      <a:pt x="376" y="86"/>
                    </a:lnTo>
                    <a:lnTo>
                      <a:pt x="366" y="14"/>
                    </a:lnTo>
                    <a:lnTo>
                      <a:pt x="391" y="11"/>
                    </a:lnTo>
                    <a:lnTo>
                      <a:pt x="400" y="82"/>
                    </a:lnTo>
                    <a:lnTo>
                      <a:pt x="409" y="156"/>
                    </a:lnTo>
                    <a:lnTo>
                      <a:pt x="416" y="229"/>
                    </a:lnTo>
                    <a:lnTo>
                      <a:pt x="421" y="305"/>
                    </a:lnTo>
                    <a:lnTo>
                      <a:pt x="425" y="382"/>
                    </a:lnTo>
                    <a:lnTo>
                      <a:pt x="429" y="458"/>
                    </a:lnTo>
                    <a:lnTo>
                      <a:pt x="430" y="537"/>
                    </a:lnTo>
                    <a:lnTo>
                      <a:pt x="430" y="616"/>
                    </a:lnTo>
                    <a:lnTo>
                      <a:pt x="427" y="696"/>
                    </a:lnTo>
                    <a:lnTo>
                      <a:pt x="424" y="777"/>
                    </a:lnTo>
                    <a:lnTo>
                      <a:pt x="419" y="859"/>
                    </a:lnTo>
                    <a:lnTo>
                      <a:pt x="412" y="941"/>
                    </a:lnTo>
                    <a:lnTo>
                      <a:pt x="404" y="1023"/>
                    </a:lnTo>
                    <a:lnTo>
                      <a:pt x="393" y="1107"/>
                    </a:lnTo>
                    <a:lnTo>
                      <a:pt x="381" y="1192"/>
                    </a:lnTo>
                    <a:lnTo>
                      <a:pt x="367" y="1276"/>
                    </a:lnTo>
                    <a:lnTo>
                      <a:pt x="343" y="1272"/>
                    </a:lnTo>
                    <a:close/>
                    <a:moveTo>
                      <a:pt x="372" y="1"/>
                    </a:moveTo>
                    <a:lnTo>
                      <a:pt x="376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4"/>
                    </a:lnTo>
                    <a:lnTo>
                      <a:pt x="387" y="6"/>
                    </a:lnTo>
                    <a:lnTo>
                      <a:pt x="390" y="8"/>
                    </a:lnTo>
                    <a:lnTo>
                      <a:pt x="391" y="11"/>
                    </a:lnTo>
                    <a:lnTo>
                      <a:pt x="378" y="12"/>
                    </a:lnTo>
                    <a:lnTo>
                      <a:pt x="372" y="1"/>
                    </a:lnTo>
                    <a:close/>
                    <a:moveTo>
                      <a:pt x="384" y="23"/>
                    </a:moveTo>
                    <a:lnTo>
                      <a:pt x="123" y="157"/>
                    </a:lnTo>
                    <a:lnTo>
                      <a:pt x="112" y="136"/>
                    </a:lnTo>
                    <a:lnTo>
                      <a:pt x="372" y="1"/>
                    </a:lnTo>
                    <a:lnTo>
                      <a:pt x="384" y="23"/>
                    </a:lnTo>
                    <a:close/>
                    <a:moveTo>
                      <a:pt x="106" y="144"/>
                    </a:moveTo>
                    <a:lnTo>
                      <a:pt x="108" y="140"/>
                    </a:lnTo>
                    <a:lnTo>
                      <a:pt x="112" y="136"/>
                    </a:lnTo>
                    <a:lnTo>
                      <a:pt x="117" y="146"/>
                    </a:lnTo>
                    <a:lnTo>
                      <a:pt x="106" y="14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3" name="Freeform 944"/>
              <p:cNvSpPr>
                <a:spLocks/>
              </p:cNvSpPr>
              <p:nvPr/>
            </p:nvSpPr>
            <p:spPr bwMode="auto">
              <a:xfrm>
                <a:off x="2466" y="1847"/>
                <a:ext cx="82" cy="332"/>
              </a:xfrm>
              <a:custGeom>
                <a:avLst/>
                <a:gdLst>
                  <a:gd name="T0" fmla="*/ 4 w 396"/>
                  <a:gd name="T1" fmla="*/ 7 h 1671"/>
                  <a:gd name="T2" fmla="*/ 3 w 396"/>
                  <a:gd name="T3" fmla="*/ 11 h 1671"/>
                  <a:gd name="T4" fmla="*/ 2 w 396"/>
                  <a:gd name="T5" fmla="*/ 15 h 1671"/>
                  <a:gd name="T6" fmla="*/ 2 w 396"/>
                  <a:gd name="T7" fmla="*/ 20 h 1671"/>
                  <a:gd name="T8" fmla="*/ 1 w 396"/>
                  <a:gd name="T9" fmla="*/ 24 h 1671"/>
                  <a:gd name="T10" fmla="*/ 0 w 396"/>
                  <a:gd name="T11" fmla="*/ 28 h 1671"/>
                  <a:gd name="T12" fmla="*/ 0 w 396"/>
                  <a:gd name="T13" fmla="*/ 32 h 1671"/>
                  <a:gd name="T14" fmla="*/ 0 w 396"/>
                  <a:gd name="T15" fmla="*/ 36 h 1671"/>
                  <a:gd name="T16" fmla="*/ 0 w 396"/>
                  <a:gd name="T17" fmla="*/ 40 h 1671"/>
                  <a:gd name="T18" fmla="*/ 0 w 396"/>
                  <a:gd name="T19" fmla="*/ 44 h 1671"/>
                  <a:gd name="T20" fmla="*/ 1 w 396"/>
                  <a:gd name="T21" fmla="*/ 48 h 1671"/>
                  <a:gd name="T22" fmla="*/ 1 w 396"/>
                  <a:gd name="T23" fmla="*/ 51 h 1671"/>
                  <a:gd name="T24" fmla="*/ 2 w 396"/>
                  <a:gd name="T25" fmla="*/ 55 h 1671"/>
                  <a:gd name="T26" fmla="*/ 4 w 396"/>
                  <a:gd name="T27" fmla="*/ 59 h 1671"/>
                  <a:gd name="T28" fmla="*/ 5 w 396"/>
                  <a:gd name="T29" fmla="*/ 62 h 1671"/>
                  <a:gd name="T30" fmla="*/ 7 w 396"/>
                  <a:gd name="T31" fmla="*/ 65 h 1671"/>
                  <a:gd name="T32" fmla="*/ 9 w 396"/>
                  <a:gd name="T33" fmla="*/ 65 h 1671"/>
                  <a:gd name="T34" fmla="*/ 10 w 396"/>
                  <a:gd name="T35" fmla="*/ 60 h 1671"/>
                  <a:gd name="T36" fmla="*/ 11 w 396"/>
                  <a:gd name="T37" fmla="*/ 56 h 1671"/>
                  <a:gd name="T38" fmla="*/ 12 w 396"/>
                  <a:gd name="T39" fmla="*/ 51 h 1671"/>
                  <a:gd name="T40" fmla="*/ 13 w 396"/>
                  <a:gd name="T41" fmla="*/ 47 h 1671"/>
                  <a:gd name="T42" fmla="*/ 14 w 396"/>
                  <a:gd name="T43" fmla="*/ 43 h 1671"/>
                  <a:gd name="T44" fmla="*/ 15 w 396"/>
                  <a:gd name="T45" fmla="*/ 38 h 1671"/>
                  <a:gd name="T46" fmla="*/ 15 w 396"/>
                  <a:gd name="T47" fmla="*/ 34 h 1671"/>
                  <a:gd name="T48" fmla="*/ 15 w 396"/>
                  <a:gd name="T49" fmla="*/ 30 h 1671"/>
                  <a:gd name="T50" fmla="*/ 16 w 396"/>
                  <a:gd name="T51" fmla="*/ 26 h 1671"/>
                  <a:gd name="T52" fmla="*/ 16 w 396"/>
                  <a:gd name="T53" fmla="*/ 21 h 1671"/>
                  <a:gd name="T54" fmla="*/ 16 w 396"/>
                  <a:gd name="T55" fmla="*/ 17 h 1671"/>
                  <a:gd name="T56" fmla="*/ 16 w 396"/>
                  <a:gd name="T57" fmla="*/ 13 h 1671"/>
                  <a:gd name="T58" fmla="*/ 15 w 396"/>
                  <a:gd name="T59" fmla="*/ 9 h 1671"/>
                  <a:gd name="T60" fmla="*/ 15 w 396"/>
                  <a:gd name="T61" fmla="*/ 6 h 1671"/>
                  <a:gd name="T62" fmla="*/ 15 w 396"/>
                  <a:gd name="T63" fmla="*/ 2 h 1671"/>
                  <a:gd name="T64" fmla="*/ 13 w 396"/>
                  <a:gd name="T65" fmla="*/ 1 h 1671"/>
                  <a:gd name="T66" fmla="*/ 11 w 396"/>
                  <a:gd name="T67" fmla="*/ 2 h 1671"/>
                  <a:gd name="T68" fmla="*/ 8 w 396"/>
                  <a:gd name="T69" fmla="*/ 3 h 1671"/>
                  <a:gd name="T70" fmla="*/ 6 w 396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6"/>
                  <a:gd name="T109" fmla="*/ 0 h 1671"/>
                  <a:gd name="T110" fmla="*/ 396 w 396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6" h="1671">
                    <a:moveTo>
                      <a:pt x="119" y="121"/>
                    </a:moveTo>
                    <a:lnTo>
                      <a:pt x="106" y="173"/>
                    </a:lnTo>
                    <a:lnTo>
                      <a:pt x="93" y="226"/>
                    </a:lnTo>
                    <a:lnTo>
                      <a:pt x="82" y="279"/>
                    </a:lnTo>
                    <a:lnTo>
                      <a:pt x="70" y="332"/>
                    </a:lnTo>
                    <a:lnTo>
                      <a:pt x="59" y="385"/>
                    </a:lnTo>
                    <a:lnTo>
                      <a:pt x="49" y="437"/>
                    </a:lnTo>
                    <a:lnTo>
                      <a:pt x="39" y="490"/>
                    </a:lnTo>
                    <a:lnTo>
                      <a:pt x="32" y="541"/>
                    </a:lnTo>
                    <a:lnTo>
                      <a:pt x="24" y="593"/>
                    </a:lnTo>
                    <a:lnTo>
                      <a:pt x="18" y="645"/>
                    </a:lnTo>
                    <a:lnTo>
                      <a:pt x="11" y="697"/>
                    </a:lnTo>
                    <a:lnTo>
                      <a:pt x="7" y="748"/>
                    </a:lnTo>
                    <a:lnTo>
                      <a:pt x="4" y="799"/>
                    </a:lnTo>
                    <a:lnTo>
                      <a:pt x="2" y="849"/>
                    </a:lnTo>
                    <a:lnTo>
                      <a:pt x="0" y="900"/>
                    </a:lnTo>
                    <a:lnTo>
                      <a:pt x="0" y="950"/>
                    </a:lnTo>
                    <a:lnTo>
                      <a:pt x="1" y="999"/>
                    </a:lnTo>
                    <a:lnTo>
                      <a:pt x="4" y="1048"/>
                    </a:lnTo>
                    <a:lnTo>
                      <a:pt x="7" y="1097"/>
                    </a:lnTo>
                    <a:lnTo>
                      <a:pt x="12" y="1145"/>
                    </a:lnTo>
                    <a:lnTo>
                      <a:pt x="19" y="1193"/>
                    </a:lnTo>
                    <a:lnTo>
                      <a:pt x="27" y="1239"/>
                    </a:lnTo>
                    <a:lnTo>
                      <a:pt x="36" y="1286"/>
                    </a:lnTo>
                    <a:lnTo>
                      <a:pt x="47" y="1331"/>
                    </a:lnTo>
                    <a:lnTo>
                      <a:pt x="60" y="1376"/>
                    </a:lnTo>
                    <a:lnTo>
                      <a:pt x="74" y="1421"/>
                    </a:lnTo>
                    <a:lnTo>
                      <a:pt x="90" y="1464"/>
                    </a:lnTo>
                    <a:lnTo>
                      <a:pt x="108" y="1507"/>
                    </a:lnTo>
                    <a:lnTo>
                      <a:pt x="127" y="1549"/>
                    </a:lnTo>
                    <a:lnTo>
                      <a:pt x="147" y="1590"/>
                    </a:lnTo>
                    <a:lnTo>
                      <a:pt x="170" y="1631"/>
                    </a:lnTo>
                    <a:lnTo>
                      <a:pt x="195" y="1671"/>
                    </a:lnTo>
                    <a:lnTo>
                      <a:pt x="214" y="1615"/>
                    </a:lnTo>
                    <a:lnTo>
                      <a:pt x="232" y="1560"/>
                    </a:lnTo>
                    <a:lnTo>
                      <a:pt x="249" y="1505"/>
                    </a:lnTo>
                    <a:lnTo>
                      <a:pt x="265" y="1449"/>
                    </a:lnTo>
                    <a:lnTo>
                      <a:pt x="279" y="1394"/>
                    </a:lnTo>
                    <a:lnTo>
                      <a:pt x="293" y="1339"/>
                    </a:lnTo>
                    <a:lnTo>
                      <a:pt x="306" y="1283"/>
                    </a:lnTo>
                    <a:lnTo>
                      <a:pt x="318" y="1228"/>
                    </a:lnTo>
                    <a:lnTo>
                      <a:pt x="329" y="1174"/>
                    </a:lnTo>
                    <a:lnTo>
                      <a:pt x="340" y="1119"/>
                    </a:lnTo>
                    <a:lnTo>
                      <a:pt x="348" y="1065"/>
                    </a:lnTo>
                    <a:lnTo>
                      <a:pt x="357" y="1011"/>
                    </a:lnTo>
                    <a:lnTo>
                      <a:pt x="365" y="957"/>
                    </a:lnTo>
                    <a:lnTo>
                      <a:pt x="371" y="904"/>
                    </a:lnTo>
                    <a:lnTo>
                      <a:pt x="376" y="850"/>
                    </a:lnTo>
                    <a:lnTo>
                      <a:pt x="382" y="797"/>
                    </a:lnTo>
                    <a:lnTo>
                      <a:pt x="386" y="745"/>
                    </a:lnTo>
                    <a:lnTo>
                      <a:pt x="389" y="693"/>
                    </a:lnTo>
                    <a:lnTo>
                      <a:pt x="393" y="640"/>
                    </a:lnTo>
                    <a:lnTo>
                      <a:pt x="394" y="588"/>
                    </a:lnTo>
                    <a:lnTo>
                      <a:pt x="396" y="537"/>
                    </a:lnTo>
                    <a:lnTo>
                      <a:pt x="396" y="486"/>
                    </a:lnTo>
                    <a:lnTo>
                      <a:pt x="396" y="436"/>
                    </a:lnTo>
                    <a:lnTo>
                      <a:pt x="395" y="385"/>
                    </a:lnTo>
                    <a:lnTo>
                      <a:pt x="394" y="335"/>
                    </a:lnTo>
                    <a:lnTo>
                      <a:pt x="392" y="286"/>
                    </a:lnTo>
                    <a:lnTo>
                      <a:pt x="388" y="237"/>
                    </a:lnTo>
                    <a:lnTo>
                      <a:pt x="385" y="188"/>
                    </a:lnTo>
                    <a:lnTo>
                      <a:pt x="381" y="141"/>
                    </a:lnTo>
                    <a:lnTo>
                      <a:pt x="376" y="93"/>
                    </a:lnTo>
                    <a:lnTo>
                      <a:pt x="371" y="47"/>
                    </a:lnTo>
                    <a:lnTo>
                      <a:pt x="366" y="0"/>
                    </a:lnTo>
                    <a:lnTo>
                      <a:pt x="334" y="16"/>
                    </a:lnTo>
                    <a:lnTo>
                      <a:pt x="304" y="31"/>
                    </a:lnTo>
                    <a:lnTo>
                      <a:pt x="274" y="46"/>
                    </a:lnTo>
                    <a:lnTo>
                      <a:pt x="243" y="61"/>
                    </a:lnTo>
                    <a:lnTo>
                      <a:pt x="212" y="76"/>
                    </a:lnTo>
                    <a:lnTo>
                      <a:pt x="181" y="91"/>
                    </a:lnTo>
                    <a:lnTo>
                      <a:pt x="151" y="106"/>
                    </a:lnTo>
                    <a:lnTo>
                      <a:pt x="119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4" name="Freeform 945"/>
              <p:cNvSpPr>
                <a:spLocks noEditPoints="1"/>
              </p:cNvSpPr>
              <p:nvPr/>
            </p:nvSpPr>
            <p:spPr bwMode="auto">
              <a:xfrm>
                <a:off x="2463" y="1840"/>
                <a:ext cx="85" cy="343"/>
              </a:xfrm>
              <a:custGeom>
                <a:avLst/>
                <a:gdLst>
                  <a:gd name="T0" fmla="*/ 5 w 420"/>
                  <a:gd name="T1" fmla="*/ 10 h 1694"/>
                  <a:gd name="T2" fmla="*/ 3 w 420"/>
                  <a:gd name="T3" fmla="*/ 16 h 1694"/>
                  <a:gd name="T4" fmla="*/ 2 w 420"/>
                  <a:gd name="T5" fmla="*/ 22 h 1694"/>
                  <a:gd name="T6" fmla="*/ 1 w 420"/>
                  <a:gd name="T7" fmla="*/ 28 h 1694"/>
                  <a:gd name="T8" fmla="*/ 1 w 420"/>
                  <a:gd name="T9" fmla="*/ 34 h 1694"/>
                  <a:gd name="T10" fmla="*/ 0 w 420"/>
                  <a:gd name="T11" fmla="*/ 38 h 1694"/>
                  <a:gd name="T12" fmla="*/ 0 w 420"/>
                  <a:gd name="T13" fmla="*/ 32 h 1694"/>
                  <a:gd name="T14" fmla="*/ 1 w 420"/>
                  <a:gd name="T15" fmla="*/ 26 h 1694"/>
                  <a:gd name="T16" fmla="*/ 2 w 420"/>
                  <a:gd name="T17" fmla="*/ 20 h 1694"/>
                  <a:gd name="T18" fmla="*/ 3 w 420"/>
                  <a:gd name="T19" fmla="*/ 14 h 1694"/>
                  <a:gd name="T20" fmla="*/ 4 w 420"/>
                  <a:gd name="T21" fmla="*/ 7 h 1694"/>
                  <a:gd name="T22" fmla="*/ 1 w 420"/>
                  <a:gd name="T23" fmla="*/ 38 h 1694"/>
                  <a:gd name="T24" fmla="*/ 1 w 420"/>
                  <a:gd name="T25" fmla="*/ 44 h 1694"/>
                  <a:gd name="T26" fmla="*/ 2 w 420"/>
                  <a:gd name="T27" fmla="*/ 50 h 1694"/>
                  <a:gd name="T28" fmla="*/ 3 w 420"/>
                  <a:gd name="T29" fmla="*/ 55 h 1694"/>
                  <a:gd name="T30" fmla="*/ 5 w 420"/>
                  <a:gd name="T31" fmla="*/ 61 h 1694"/>
                  <a:gd name="T32" fmla="*/ 8 w 420"/>
                  <a:gd name="T33" fmla="*/ 65 h 1694"/>
                  <a:gd name="T34" fmla="*/ 7 w 420"/>
                  <a:gd name="T35" fmla="*/ 66 h 1694"/>
                  <a:gd name="T36" fmla="*/ 4 w 420"/>
                  <a:gd name="T37" fmla="*/ 61 h 1694"/>
                  <a:gd name="T38" fmla="*/ 2 w 420"/>
                  <a:gd name="T39" fmla="*/ 56 h 1694"/>
                  <a:gd name="T40" fmla="*/ 1 w 420"/>
                  <a:gd name="T41" fmla="*/ 50 h 1694"/>
                  <a:gd name="T42" fmla="*/ 0 w 420"/>
                  <a:gd name="T43" fmla="*/ 44 h 1694"/>
                  <a:gd name="T44" fmla="*/ 0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7 h 1694"/>
                  <a:gd name="T54" fmla="*/ 9 w 420"/>
                  <a:gd name="T55" fmla="*/ 67 h 1694"/>
                  <a:gd name="T56" fmla="*/ 8 w 420"/>
                  <a:gd name="T57" fmla="*/ 67 h 1694"/>
                  <a:gd name="T58" fmla="*/ 8 w 420"/>
                  <a:gd name="T59" fmla="*/ 67 h 1694"/>
                  <a:gd name="T60" fmla="*/ 9 w 420"/>
                  <a:gd name="T61" fmla="*/ 65 h 1694"/>
                  <a:gd name="T62" fmla="*/ 10 w 420"/>
                  <a:gd name="T63" fmla="*/ 61 h 1694"/>
                  <a:gd name="T64" fmla="*/ 11 w 420"/>
                  <a:gd name="T65" fmla="*/ 57 h 1694"/>
                  <a:gd name="T66" fmla="*/ 11 w 420"/>
                  <a:gd name="T67" fmla="*/ 60 h 1694"/>
                  <a:gd name="T68" fmla="*/ 10 w 420"/>
                  <a:gd name="T69" fmla="*/ 64 h 1694"/>
                  <a:gd name="T70" fmla="*/ 9 w 420"/>
                  <a:gd name="T71" fmla="*/ 67 h 1694"/>
                  <a:gd name="T72" fmla="*/ 11 w 420"/>
                  <a:gd name="T73" fmla="*/ 56 h 1694"/>
                  <a:gd name="T74" fmla="*/ 12 w 420"/>
                  <a:gd name="T75" fmla="*/ 52 h 1694"/>
                  <a:gd name="T76" fmla="*/ 13 w 420"/>
                  <a:gd name="T77" fmla="*/ 49 h 1694"/>
                  <a:gd name="T78" fmla="*/ 14 w 420"/>
                  <a:gd name="T79" fmla="*/ 49 h 1694"/>
                  <a:gd name="T80" fmla="*/ 13 w 420"/>
                  <a:gd name="T81" fmla="*/ 53 h 1694"/>
                  <a:gd name="T82" fmla="*/ 12 w 420"/>
                  <a:gd name="T83" fmla="*/ 56 h 1694"/>
                  <a:gd name="T84" fmla="*/ 13 w 420"/>
                  <a:gd name="T85" fmla="*/ 47 h 1694"/>
                  <a:gd name="T86" fmla="*/ 15 w 420"/>
                  <a:gd name="T87" fmla="*/ 38 h 1694"/>
                  <a:gd name="T88" fmla="*/ 16 w 420"/>
                  <a:gd name="T89" fmla="*/ 29 h 1694"/>
                  <a:gd name="T90" fmla="*/ 16 w 420"/>
                  <a:gd name="T91" fmla="*/ 20 h 1694"/>
                  <a:gd name="T92" fmla="*/ 16 w 420"/>
                  <a:gd name="T93" fmla="*/ 11 h 1694"/>
                  <a:gd name="T94" fmla="*/ 15 w 420"/>
                  <a:gd name="T95" fmla="*/ 3 h 1694"/>
                  <a:gd name="T96" fmla="*/ 16 w 420"/>
                  <a:gd name="T97" fmla="*/ 3 h 1694"/>
                  <a:gd name="T98" fmla="*/ 17 w 420"/>
                  <a:gd name="T99" fmla="*/ 11 h 1694"/>
                  <a:gd name="T100" fmla="*/ 17 w 420"/>
                  <a:gd name="T101" fmla="*/ 20 h 1694"/>
                  <a:gd name="T102" fmla="*/ 16 w 420"/>
                  <a:gd name="T103" fmla="*/ 29 h 1694"/>
                  <a:gd name="T104" fmla="*/ 16 w 420"/>
                  <a:gd name="T105" fmla="*/ 38 h 1694"/>
                  <a:gd name="T106" fmla="*/ 14 w 420"/>
                  <a:gd name="T107" fmla="*/ 48 h 1694"/>
                  <a:gd name="T108" fmla="*/ 15 w 420"/>
                  <a:gd name="T109" fmla="*/ 0 h 1694"/>
                  <a:gd name="T110" fmla="*/ 15 w 420"/>
                  <a:gd name="T111" fmla="*/ 0 h 1694"/>
                  <a:gd name="T112" fmla="*/ 16 w 420"/>
                  <a:gd name="T113" fmla="*/ 0 h 1694"/>
                  <a:gd name="T114" fmla="*/ 15 w 420"/>
                  <a:gd name="T115" fmla="*/ 0 h 1694"/>
                  <a:gd name="T116" fmla="*/ 5 w 420"/>
                  <a:gd name="T117" fmla="*/ 5 h 1694"/>
                  <a:gd name="T118" fmla="*/ 5 w 420"/>
                  <a:gd name="T119" fmla="*/ 5 h 1694"/>
                  <a:gd name="T120" fmla="*/ 5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143" y="135"/>
                    </a:moveTo>
                    <a:lnTo>
                      <a:pt x="130" y="187"/>
                    </a:lnTo>
                    <a:lnTo>
                      <a:pt x="117" y="240"/>
                    </a:lnTo>
                    <a:lnTo>
                      <a:pt x="105" y="292"/>
                    </a:lnTo>
                    <a:lnTo>
                      <a:pt x="94" y="345"/>
                    </a:lnTo>
                    <a:lnTo>
                      <a:pt x="83" y="397"/>
                    </a:lnTo>
                    <a:lnTo>
                      <a:pt x="73" y="450"/>
                    </a:lnTo>
                    <a:lnTo>
                      <a:pt x="64" y="502"/>
                    </a:lnTo>
                    <a:lnTo>
                      <a:pt x="56" y="554"/>
                    </a:lnTo>
                    <a:lnTo>
                      <a:pt x="48" y="605"/>
                    </a:lnTo>
                    <a:lnTo>
                      <a:pt x="42" y="657"/>
                    </a:lnTo>
                    <a:lnTo>
                      <a:pt x="36" y="709"/>
                    </a:lnTo>
                    <a:lnTo>
                      <a:pt x="31" y="760"/>
                    </a:lnTo>
                    <a:lnTo>
                      <a:pt x="28" y="811"/>
                    </a:lnTo>
                    <a:lnTo>
                      <a:pt x="26" y="861"/>
                    </a:lnTo>
                    <a:lnTo>
                      <a:pt x="24" y="911"/>
                    </a:lnTo>
                    <a:lnTo>
                      <a:pt x="24" y="961"/>
                    </a:lnTo>
                    <a:lnTo>
                      <a:pt x="0" y="961"/>
                    </a:lnTo>
                    <a:lnTo>
                      <a:pt x="0" y="911"/>
                    </a:lnTo>
                    <a:lnTo>
                      <a:pt x="1" y="860"/>
                    </a:lnTo>
                    <a:lnTo>
                      <a:pt x="4" y="810"/>
                    </a:lnTo>
                    <a:lnTo>
                      <a:pt x="7" y="759"/>
                    </a:lnTo>
                    <a:lnTo>
                      <a:pt x="12" y="707"/>
                    </a:lnTo>
                    <a:lnTo>
                      <a:pt x="17" y="655"/>
                    </a:lnTo>
                    <a:lnTo>
                      <a:pt x="24" y="603"/>
                    </a:lnTo>
                    <a:lnTo>
                      <a:pt x="32" y="551"/>
                    </a:lnTo>
                    <a:lnTo>
                      <a:pt x="40" y="498"/>
                    </a:lnTo>
                    <a:lnTo>
                      <a:pt x="49" y="446"/>
                    </a:lnTo>
                    <a:lnTo>
                      <a:pt x="59" y="394"/>
                    </a:lnTo>
                    <a:lnTo>
                      <a:pt x="70" y="341"/>
                    </a:lnTo>
                    <a:lnTo>
                      <a:pt x="82" y="288"/>
                    </a:lnTo>
                    <a:lnTo>
                      <a:pt x="94" y="235"/>
                    </a:lnTo>
                    <a:lnTo>
                      <a:pt x="107" y="182"/>
                    </a:lnTo>
                    <a:lnTo>
                      <a:pt x="121" y="129"/>
                    </a:lnTo>
                    <a:lnTo>
                      <a:pt x="143" y="135"/>
                    </a:lnTo>
                    <a:close/>
                    <a:moveTo>
                      <a:pt x="24" y="961"/>
                    </a:moveTo>
                    <a:lnTo>
                      <a:pt x="26" y="1009"/>
                    </a:lnTo>
                    <a:lnTo>
                      <a:pt x="28" y="1058"/>
                    </a:lnTo>
                    <a:lnTo>
                      <a:pt x="31" y="1107"/>
                    </a:lnTo>
                    <a:lnTo>
                      <a:pt x="36" y="1154"/>
                    </a:lnTo>
                    <a:lnTo>
                      <a:pt x="43" y="1202"/>
                    </a:lnTo>
                    <a:lnTo>
                      <a:pt x="50" y="1248"/>
                    </a:lnTo>
                    <a:lnTo>
                      <a:pt x="60" y="1293"/>
                    </a:lnTo>
                    <a:lnTo>
                      <a:pt x="71" y="1339"/>
                    </a:lnTo>
                    <a:lnTo>
                      <a:pt x="83" y="1383"/>
                    </a:lnTo>
                    <a:lnTo>
                      <a:pt x="97" y="1427"/>
                    </a:lnTo>
                    <a:lnTo>
                      <a:pt x="113" y="1470"/>
                    </a:lnTo>
                    <a:lnTo>
                      <a:pt x="130" y="1513"/>
                    </a:lnTo>
                    <a:lnTo>
                      <a:pt x="150" y="1555"/>
                    </a:lnTo>
                    <a:lnTo>
                      <a:pt x="170" y="1596"/>
                    </a:lnTo>
                    <a:lnTo>
                      <a:pt x="193" y="1636"/>
                    </a:lnTo>
                    <a:lnTo>
                      <a:pt x="218" y="1675"/>
                    </a:lnTo>
                    <a:lnTo>
                      <a:pt x="197" y="1689"/>
                    </a:lnTo>
                    <a:lnTo>
                      <a:pt x="172" y="1649"/>
                    </a:lnTo>
                    <a:lnTo>
                      <a:pt x="149" y="1608"/>
                    </a:lnTo>
                    <a:lnTo>
                      <a:pt x="128" y="1566"/>
                    </a:lnTo>
                    <a:lnTo>
                      <a:pt x="109" y="1523"/>
                    </a:lnTo>
                    <a:lnTo>
                      <a:pt x="90" y="1480"/>
                    </a:lnTo>
                    <a:lnTo>
                      <a:pt x="74" y="1436"/>
                    </a:lnTo>
                    <a:lnTo>
                      <a:pt x="60" y="1391"/>
                    </a:lnTo>
                    <a:lnTo>
                      <a:pt x="47" y="1345"/>
                    </a:lnTo>
                    <a:lnTo>
                      <a:pt x="36" y="1300"/>
                    </a:lnTo>
                    <a:lnTo>
                      <a:pt x="27" y="1252"/>
                    </a:lnTo>
                    <a:lnTo>
                      <a:pt x="19" y="1206"/>
                    </a:lnTo>
                    <a:lnTo>
                      <a:pt x="13" y="1157"/>
                    </a:lnTo>
                    <a:lnTo>
                      <a:pt x="7" y="1109"/>
                    </a:lnTo>
                    <a:lnTo>
                      <a:pt x="3" y="1060"/>
                    </a:lnTo>
                    <a:lnTo>
                      <a:pt x="1" y="1010"/>
                    </a:lnTo>
                    <a:lnTo>
                      <a:pt x="0" y="961"/>
                    </a:lnTo>
                    <a:lnTo>
                      <a:pt x="24" y="961"/>
                    </a:lnTo>
                    <a:close/>
                    <a:moveTo>
                      <a:pt x="219" y="1685"/>
                    </a:moveTo>
                    <a:lnTo>
                      <a:pt x="218" y="1689"/>
                    </a:lnTo>
                    <a:lnTo>
                      <a:pt x="215" y="1691"/>
                    </a:lnTo>
                    <a:lnTo>
                      <a:pt x="212" y="1693"/>
                    </a:lnTo>
                    <a:lnTo>
                      <a:pt x="209" y="1694"/>
                    </a:lnTo>
                    <a:lnTo>
                      <a:pt x="206" y="1694"/>
                    </a:lnTo>
                    <a:lnTo>
                      <a:pt x="203" y="1693"/>
                    </a:lnTo>
                    <a:lnTo>
                      <a:pt x="199" y="1691"/>
                    </a:lnTo>
                    <a:lnTo>
                      <a:pt x="197" y="1689"/>
                    </a:lnTo>
                    <a:lnTo>
                      <a:pt x="207" y="1682"/>
                    </a:lnTo>
                    <a:lnTo>
                      <a:pt x="219" y="1685"/>
                    </a:lnTo>
                    <a:close/>
                    <a:moveTo>
                      <a:pt x="196" y="1678"/>
                    </a:moveTo>
                    <a:lnTo>
                      <a:pt x="196" y="1677"/>
                    </a:lnTo>
                    <a:lnTo>
                      <a:pt x="219" y="1685"/>
                    </a:lnTo>
                    <a:lnTo>
                      <a:pt x="196" y="1678"/>
                    </a:lnTo>
                    <a:close/>
                    <a:moveTo>
                      <a:pt x="196" y="1677"/>
                    </a:moveTo>
                    <a:lnTo>
                      <a:pt x="196" y="1677"/>
                    </a:lnTo>
                    <a:lnTo>
                      <a:pt x="208" y="1681"/>
                    </a:lnTo>
                    <a:lnTo>
                      <a:pt x="196" y="1677"/>
                    </a:lnTo>
                    <a:close/>
                    <a:moveTo>
                      <a:pt x="196" y="1677"/>
                    </a:moveTo>
                    <a:lnTo>
                      <a:pt x="207" y="1647"/>
                    </a:lnTo>
                    <a:lnTo>
                      <a:pt x="217" y="1615"/>
                    </a:lnTo>
                    <a:lnTo>
                      <a:pt x="228" y="1584"/>
                    </a:lnTo>
                    <a:lnTo>
                      <a:pt x="237" y="1554"/>
                    </a:lnTo>
                    <a:lnTo>
                      <a:pt x="246" y="1522"/>
                    </a:lnTo>
                    <a:lnTo>
                      <a:pt x="256" y="1492"/>
                    </a:lnTo>
                    <a:lnTo>
                      <a:pt x="264" y="1461"/>
                    </a:lnTo>
                    <a:lnTo>
                      <a:pt x="272" y="1429"/>
                    </a:lnTo>
                    <a:lnTo>
                      <a:pt x="296" y="1436"/>
                    </a:lnTo>
                    <a:lnTo>
                      <a:pt x="287" y="1467"/>
                    </a:lnTo>
                    <a:lnTo>
                      <a:pt x="278" y="1499"/>
                    </a:lnTo>
                    <a:lnTo>
                      <a:pt x="270" y="1529"/>
                    </a:lnTo>
                    <a:lnTo>
                      <a:pt x="260" y="1560"/>
                    </a:lnTo>
                    <a:lnTo>
                      <a:pt x="250" y="1591"/>
                    </a:lnTo>
                    <a:lnTo>
                      <a:pt x="240" y="1623"/>
                    </a:lnTo>
                    <a:lnTo>
                      <a:pt x="230" y="1654"/>
                    </a:lnTo>
                    <a:lnTo>
                      <a:pt x="219" y="1685"/>
                    </a:lnTo>
                    <a:lnTo>
                      <a:pt x="196" y="1677"/>
                    </a:lnTo>
                    <a:close/>
                    <a:moveTo>
                      <a:pt x="272" y="1429"/>
                    </a:moveTo>
                    <a:lnTo>
                      <a:pt x="280" y="1399"/>
                    </a:lnTo>
                    <a:lnTo>
                      <a:pt x="288" y="1368"/>
                    </a:lnTo>
                    <a:lnTo>
                      <a:pt x="296" y="1338"/>
                    </a:lnTo>
                    <a:lnTo>
                      <a:pt x="303" y="1306"/>
                    </a:lnTo>
                    <a:lnTo>
                      <a:pt x="310" y="1276"/>
                    </a:lnTo>
                    <a:lnTo>
                      <a:pt x="316" y="1246"/>
                    </a:lnTo>
                    <a:lnTo>
                      <a:pt x="323" y="1215"/>
                    </a:lnTo>
                    <a:lnTo>
                      <a:pt x="329" y="1184"/>
                    </a:lnTo>
                    <a:lnTo>
                      <a:pt x="353" y="1189"/>
                    </a:lnTo>
                    <a:lnTo>
                      <a:pt x="346" y="1220"/>
                    </a:lnTo>
                    <a:lnTo>
                      <a:pt x="340" y="1250"/>
                    </a:lnTo>
                    <a:lnTo>
                      <a:pt x="333" y="1281"/>
                    </a:lnTo>
                    <a:lnTo>
                      <a:pt x="327" y="1313"/>
                    </a:lnTo>
                    <a:lnTo>
                      <a:pt x="319" y="1343"/>
                    </a:lnTo>
                    <a:lnTo>
                      <a:pt x="312" y="1374"/>
                    </a:lnTo>
                    <a:lnTo>
                      <a:pt x="304" y="1405"/>
                    </a:lnTo>
                    <a:lnTo>
                      <a:pt x="296" y="1436"/>
                    </a:lnTo>
                    <a:lnTo>
                      <a:pt x="272" y="1429"/>
                    </a:lnTo>
                    <a:close/>
                    <a:moveTo>
                      <a:pt x="329" y="1184"/>
                    </a:moveTo>
                    <a:lnTo>
                      <a:pt x="343" y="1107"/>
                    </a:lnTo>
                    <a:lnTo>
                      <a:pt x="356" y="1029"/>
                    </a:lnTo>
                    <a:lnTo>
                      <a:pt x="366" y="951"/>
                    </a:lnTo>
                    <a:lnTo>
                      <a:pt x="376" y="874"/>
                    </a:lnTo>
                    <a:lnTo>
                      <a:pt x="382" y="799"/>
                    </a:lnTo>
                    <a:lnTo>
                      <a:pt x="388" y="723"/>
                    </a:lnTo>
                    <a:lnTo>
                      <a:pt x="392" y="649"/>
                    </a:lnTo>
                    <a:lnTo>
                      <a:pt x="395" y="574"/>
                    </a:lnTo>
                    <a:lnTo>
                      <a:pt x="396" y="501"/>
                    </a:lnTo>
                    <a:lnTo>
                      <a:pt x="395" y="428"/>
                    </a:lnTo>
                    <a:lnTo>
                      <a:pt x="394" y="356"/>
                    </a:lnTo>
                    <a:lnTo>
                      <a:pt x="391" y="286"/>
                    </a:lnTo>
                    <a:lnTo>
                      <a:pt x="386" y="216"/>
                    </a:lnTo>
                    <a:lnTo>
                      <a:pt x="380" y="147"/>
                    </a:lnTo>
                    <a:lnTo>
                      <a:pt x="373" y="79"/>
                    </a:lnTo>
                    <a:lnTo>
                      <a:pt x="366" y="12"/>
                    </a:lnTo>
                    <a:lnTo>
                      <a:pt x="390" y="9"/>
                    </a:lnTo>
                    <a:lnTo>
                      <a:pt x="397" y="76"/>
                    </a:lnTo>
                    <a:lnTo>
                      <a:pt x="405" y="145"/>
                    </a:lnTo>
                    <a:lnTo>
                      <a:pt x="410" y="214"/>
                    </a:lnTo>
                    <a:lnTo>
                      <a:pt x="414" y="285"/>
                    </a:lnTo>
                    <a:lnTo>
                      <a:pt x="418" y="356"/>
                    </a:lnTo>
                    <a:lnTo>
                      <a:pt x="420" y="428"/>
                    </a:lnTo>
                    <a:lnTo>
                      <a:pt x="420" y="501"/>
                    </a:lnTo>
                    <a:lnTo>
                      <a:pt x="419" y="575"/>
                    </a:lnTo>
                    <a:lnTo>
                      <a:pt x="417" y="650"/>
                    </a:lnTo>
                    <a:lnTo>
                      <a:pt x="412" y="724"/>
                    </a:lnTo>
                    <a:lnTo>
                      <a:pt x="407" y="801"/>
                    </a:lnTo>
                    <a:lnTo>
                      <a:pt x="399" y="878"/>
                    </a:lnTo>
                    <a:lnTo>
                      <a:pt x="391" y="954"/>
                    </a:lnTo>
                    <a:lnTo>
                      <a:pt x="380" y="1032"/>
                    </a:lnTo>
                    <a:lnTo>
                      <a:pt x="367" y="1111"/>
                    </a:lnTo>
                    <a:lnTo>
                      <a:pt x="353" y="1189"/>
                    </a:lnTo>
                    <a:lnTo>
                      <a:pt x="329" y="1184"/>
                    </a:lnTo>
                    <a:close/>
                    <a:moveTo>
                      <a:pt x="372" y="1"/>
                    </a:moveTo>
                    <a:lnTo>
                      <a:pt x="374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5" y="2"/>
                    </a:lnTo>
                    <a:lnTo>
                      <a:pt x="387" y="4"/>
                    </a:lnTo>
                    <a:lnTo>
                      <a:pt x="388" y="7"/>
                    </a:lnTo>
                    <a:lnTo>
                      <a:pt x="390" y="9"/>
                    </a:lnTo>
                    <a:lnTo>
                      <a:pt x="378" y="11"/>
                    </a:lnTo>
                    <a:lnTo>
                      <a:pt x="372" y="1"/>
                    </a:lnTo>
                    <a:close/>
                    <a:moveTo>
                      <a:pt x="383" y="22"/>
                    </a:moveTo>
                    <a:lnTo>
                      <a:pt x="137" y="143"/>
                    </a:lnTo>
                    <a:lnTo>
                      <a:pt x="126" y="122"/>
                    </a:lnTo>
                    <a:lnTo>
                      <a:pt x="372" y="1"/>
                    </a:lnTo>
                    <a:lnTo>
                      <a:pt x="383" y="22"/>
                    </a:lnTo>
                    <a:close/>
                    <a:moveTo>
                      <a:pt x="121" y="129"/>
                    </a:moveTo>
                    <a:lnTo>
                      <a:pt x="123" y="125"/>
                    </a:lnTo>
                    <a:lnTo>
                      <a:pt x="126" y="122"/>
                    </a:lnTo>
                    <a:lnTo>
                      <a:pt x="131" y="132"/>
                    </a:lnTo>
                    <a:lnTo>
                      <a:pt x="121" y="12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5" name="Freeform 946"/>
              <p:cNvSpPr>
                <a:spLocks/>
              </p:cNvSpPr>
              <p:nvPr/>
            </p:nvSpPr>
            <p:spPr bwMode="auto">
              <a:xfrm>
                <a:off x="2529" y="1810"/>
                <a:ext cx="74" cy="309"/>
              </a:xfrm>
              <a:custGeom>
                <a:avLst/>
                <a:gdLst>
                  <a:gd name="T0" fmla="*/ 4 w 390"/>
                  <a:gd name="T1" fmla="*/ 8 h 1548"/>
                  <a:gd name="T2" fmla="*/ 3 w 390"/>
                  <a:gd name="T3" fmla="*/ 14 h 1548"/>
                  <a:gd name="T4" fmla="*/ 2 w 390"/>
                  <a:gd name="T5" fmla="*/ 18 h 1548"/>
                  <a:gd name="T6" fmla="*/ 1 w 390"/>
                  <a:gd name="T7" fmla="*/ 22 h 1548"/>
                  <a:gd name="T8" fmla="*/ 1 w 390"/>
                  <a:gd name="T9" fmla="*/ 26 h 1548"/>
                  <a:gd name="T10" fmla="*/ 0 w 390"/>
                  <a:gd name="T11" fmla="*/ 30 h 1548"/>
                  <a:gd name="T12" fmla="*/ 0 w 390"/>
                  <a:gd name="T13" fmla="*/ 33 h 1548"/>
                  <a:gd name="T14" fmla="*/ 0 w 390"/>
                  <a:gd name="T15" fmla="*/ 37 h 1548"/>
                  <a:gd name="T16" fmla="*/ 0 w 390"/>
                  <a:gd name="T17" fmla="*/ 41 h 1548"/>
                  <a:gd name="T18" fmla="*/ 0 w 390"/>
                  <a:gd name="T19" fmla="*/ 44 h 1548"/>
                  <a:gd name="T20" fmla="*/ 1 w 390"/>
                  <a:gd name="T21" fmla="*/ 48 h 1548"/>
                  <a:gd name="T22" fmla="*/ 2 w 390"/>
                  <a:gd name="T23" fmla="*/ 51 h 1548"/>
                  <a:gd name="T24" fmla="*/ 3 w 390"/>
                  <a:gd name="T25" fmla="*/ 55 h 1548"/>
                  <a:gd name="T26" fmla="*/ 4 w 390"/>
                  <a:gd name="T27" fmla="*/ 58 h 1548"/>
                  <a:gd name="T28" fmla="*/ 6 w 390"/>
                  <a:gd name="T29" fmla="*/ 61 h 1548"/>
                  <a:gd name="T30" fmla="*/ 8 w 390"/>
                  <a:gd name="T31" fmla="*/ 60 h 1548"/>
                  <a:gd name="T32" fmla="*/ 9 w 390"/>
                  <a:gd name="T33" fmla="*/ 56 h 1548"/>
                  <a:gd name="T34" fmla="*/ 11 w 390"/>
                  <a:gd name="T35" fmla="*/ 52 h 1548"/>
                  <a:gd name="T36" fmla="*/ 12 w 390"/>
                  <a:gd name="T37" fmla="*/ 48 h 1548"/>
                  <a:gd name="T38" fmla="*/ 13 w 390"/>
                  <a:gd name="T39" fmla="*/ 44 h 1548"/>
                  <a:gd name="T40" fmla="*/ 13 w 390"/>
                  <a:gd name="T41" fmla="*/ 40 h 1548"/>
                  <a:gd name="T42" fmla="*/ 14 w 390"/>
                  <a:gd name="T43" fmla="*/ 36 h 1548"/>
                  <a:gd name="T44" fmla="*/ 15 w 390"/>
                  <a:gd name="T45" fmla="*/ 32 h 1548"/>
                  <a:gd name="T46" fmla="*/ 15 w 390"/>
                  <a:gd name="T47" fmla="*/ 28 h 1548"/>
                  <a:gd name="T48" fmla="*/ 15 w 390"/>
                  <a:gd name="T49" fmla="*/ 24 h 1548"/>
                  <a:gd name="T50" fmla="*/ 16 w 390"/>
                  <a:gd name="T51" fmla="*/ 20 h 1548"/>
                  <a:gd name="T52" fmla="*/ 16 w 390"/>
                  <a:gd name="T53" fmla="*/ 16 h 1548"/>
                  <a:gd name="T54" fmla="*/ 16 w 390"/>
                  <a:gd name="T55" fmla="*/ 13 h 1548"/>
                  <a:gd name="T56" fmla="*/ 15 w 390"/>
                  <a:gd name="T57" fmla="*/ 9 h 1548"/>
                  <a:gd name="T58" fmla="*/ 15 w 390"/>
                  <a:gd name="T59" fmla="*/ 3 h 1548"/>
                  <a:gd name="T60" fmla="*/ 14 w 390"/>
                  <a:gd name="T61" fmla="*/ 1 h 1548"/>
                  <a:gd name="T62" fmla="*/ 11 w 390"/>
                  <a:gd name="T63" fmla="*/ 2 h 1548"/>
                  <a:gd name="T64" fmla="*/ 9 w 390"/>
                  <a:gd name="T65" fmla="*/ 3 h 1548"/>
                  <a:gd name="T66" fmla="*/ 7 w 390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0"/>
                  <a:gd name="T103" fmla="*/ 0 h 1548"/>
                  <a:gd name="T104" fmla="*/ 390 w 390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0" h="1548">
                    <a:moveTo>
                      <a:pt x="137" y="108"/>
                    </a:moveTo>
                    <a:lnTo>
                      <a:pt x="110" y="206"/>
                    </a:lnTo>
                    <a:lnTo>
                      <a:pt x="87" y="304"/>
                    </a:lnTo>
                    <a:lnTo>
                      <a:pt x="75" y="353"/>
                    </a:lnTo>
                    <a:lnTo>
                      <a:pt x="64" y="402"/>
                    </a:lnTo>
                    <a:lnTo>
                      <a:pt x="53" y="451"/>
                    </a:lnTo>
                    <a:lnTo>
                      <a:pt x="45" y="499"/>
                    </a:lnTo>
                    <a:lnTo>
                      <a:pt x="35" y="548"/>
                    </a:lnTo>
                    <a:lnTo>
                      <a:pt x="27" y="597"/>
                    </a:lnTo>
                    <a:lnTo>
                      <a:pt x="21" y="645"/>
                    </a:lnTo>
                    <a:lnTo>
                      <a:pt x="14" y="693"/>
                    </a:lnTo>
                    <a:lnTo>
                      <a:pt x="10" y="741"/>
                    </a:lnTo>
                    <a:lnTo>
                      <a:pt x="6" y="789"/>
                    </a:lnTo>
                    <a:lnTo>
                      <a:pt x="2" y="835"/>
                    </a:lnTo>
                    <a:lnTo>
                      <a:pt x="1" y="883"/>
                    </a:lnTo>
                    <a:lnTo>
                      <a:pt x="0" y="929"/>
                    </a:lnTo>
                    <a:lnTo>
                      <a:pt x="1" y="975"/>
                    </a:lnTo>
                    <a:lnTo>
                      <a:pt x="3" y="1020"/>
                    </a:lnTo>
                    <a:lnTo>
                      <a:pt x="8" y="1065"/>
                    </a:lnTo>
                    <a:lnTo>
                      <a:pt x="12" y="1110"/>
                    </a:lnTo>
                    <a:lnTo>
                      <a:pt x="19" y="1153"/>
                    </a:lnTo>
                    <a:lnTo>
                      <a:pt x="27" y="1196"/>
                    </a:lnTo>
                    <a:lnTo>
                      <a:pt x="37" y="1238"/>
                    </a:lnTo>
                    <a:lnTo>
                      <a:pt x="48" y="1280"/>
                    </a:lnTo>
                    <a:lnTo>
                      <a:pt x="61" y="1320"/>
                    </a:lnTo>
                    <a:lnTo>
                      <a:pt x="76" y="1361"/>
                    </a:lnTo>
                    <a:lnTo>
                      <a:pt x="92" y="1400"/>
                    </a:lnTo>
                    <a:lnTo>
                      <a:pt x="112" y="1439"/>
                    </a:lnTo>
                    <a:lnTo>
                      <a:pt x="131" y="1476"/>
                    </a:lnTo>
                    <a:lnTo>
                      <a:pt x="154" y="1512"/>
                    </a:lnTo>
                    <a:lnTo>
                      <a:pt x="178" y="1548"/>
                    </a:lnTo>
                    <a:lnTo>
                      <a:pt x="198" y="1497"/>
                    </a:lnTo>
                    <a:lnTo>
                      <a:pt x="216" y="1445"/>
                    </a:lnTo>
                    <a:lnTo>
                      <a:pt x="235" y="1395"/>
                    </a:lnTo>
                    <a:lnTo>
                      <a:pt x="251" y="1344"/>
                    </a:lnTo>
                    <a:lnTo>
                      <a:pt x="266" y="1292"/>
                    </a:lnTo>
                    <a:lnTo>
                      <a:pt x="280" y="1241"/>
                    </a:lnTo>
                    <a:lnTo>
                      <a:pt x="294" y="1191"/>
                    </a:lnTo>
                    <a:lnTo>
                      <a:pt x="306" y="1140"/>
                    </a:lnTo>
                    <a:lnTo>
                      <a:pt x="318" y="1089"/>
                    </a:lnTo>
                    <a:lnTo>
                      <a:pt x="328" y="1039"/>
                    </a:lnTo>
                    <a:lnTo>
                      <a:pt x="337" y="989"/>
                    </a:lnTo>
                    <a:lnTo>
                      <a:pt x="346" y="939"/>
                    </a:lnTo>
                    <a:lnTo>
                      <a:pt x="355" y="889"/>
                    </a:lnTo>
                    <a:lnTo>
                      <a:pt x="361" y="840"/>
                    </a:lnTo>
                    <a:lnTo>
                      <a:pt x="367" y="790"/>
                    </a:lnTo>
                    <a:lnTo>
                      <a:pt x="373" y="741"/>
                    </a:lnTo>
                    <a:lnTo>
                      <a:pt x="377" y="692"/>
                    </a:lnTo>
                    <a:lnTo>
                      <a:pt x="382" y="643"/>
                    </a:lnTo>
                    <a:lnTo>
                      <a:pt x="385" y="596"/>
                    </a:lnTo>
                    <a:lnTo>
                      <a:pt x="387" y="547"/>
                    </a:lnTo>
                    <a:lnTo>
                      <a:pt x="388" y="499"/>
                    </a:lnTo>
                    <a:lnTo>
                      <a:pt x="389" y="452"/>
                    </a:lnTo>
                    <a:lnTo>
                      <a:pt x="390" y="405"/>
                    </a:lnTo>
                    <a:lnTo>
                      <a:pt x="389" y="358"/>
                    </a:lnTo>
                    <a:lnTo>
                      <a:pt x="389" y="313"/>
                    </a:lnTo>
                    <a:lnTo>
                      <a:pt x="387" y="266"/>
                    </a:lnTo>
                    <a:lnTo>
                      <a:pt x="385" y="221"/>
                    </a:lnTo>
                    <a:lnTo>
                      <a:pt x="383" y="176"/>
                    </a:lnTo>
                    <a:lnTo>
                      <a:pt x="376" y="87"/>
                    </a:lnTo>
                    <a:lnTo>
                      <a:pt x="367" y="0"/>
                    </a:lnTo>
                    <a:lnTo>
                      <a:pt x="339" y="14"/>
                    </a:lnTo>
                    <a:lnTo>
                      <a:pt x="310" y="27"/>
                    </a:lnTo>
                    <a:lnTo>
                      <a:pt x="281" y="41"/>
                    </a:lnTo>
                    <a:lnTo>
                      <a:pt x="253" y="54"/>
                    </a:lnTo>
                    <a:lnTo>
                      <a:pt x="224" y="67"/>
                    </a:lnTo>
                    <a:lnTo>
                      <a:pt x="195" y="81"/>
                    </a:lnTo>
                    <a:lnTo>
                      <a:pt x="167" y="94"/>
                    </a:lnTo>
                    <a:lnTo>
                      <a:pt x="137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6" name="Freeform 947"/>
              <p:cNvSpPr>
                <a:spLocks noEditPoints="1"/>
              </p:cNvSpPr>
              <p:nvPr/>
            </p:nvSpPr>
            <p:spPr bwMode="auto">
              <a:xfrm>
                <a:off x="2525" y="1810"/>
                <a:ext cx="85" cy="309"/>
              </a:xfrm>
              <a:custGeom>
                <a:avLst/>
                <a:gdLst>
                  <a:gd name="T0" fmla="*/ 5 w 414"/>
                  <a:gd name="T1" fmla="*/ 9 h 1571"/>
                  <a:gd name="T2" fmla="*/ 4 w 414"/>
                  <a:gd name="T3" fmla="*/ 15 h 1571"/>
                  <a:gd name="T4" fmla="*/ 3 w 414"/>
                  <a:gd name="T5" fmla="*/ 21 h 1571"/>
                  <a:gd name="T6" fmla="*/ 2 w 414"/>
                  <a:gd name="T7" fmla="*/ 26 h 1571"/>
                  <a:gd name="T8" fmla="*/ 1 w 414"/>
                  <a:gd name="T9" fmla="*/ 32 h 1571"/>
                  <a:gd name="T10" fmla="*/ 0 w 414"/>
                  <a:gd name="T11" fmla="*/ 36 h 1571"/>
                  <a:gd name="T12" fmla="*/ 0 w 414"/>
                  <a:gd name="T13" fmla="*/ 30 h 1571"/>
                  <a:gd name="T14" fmla="*/ 1 w 414"/>
                  <a:gd name="T15" fmla="*/ 24 h 1571"/>
                  <a:gd name="T16" fmla="*/ 2 w 414"/>
                  <a:gd name="T17" fmla="*/ 18 h 1571"/>
                  <a:gd name="T18" fmla="*/ 3 w 414"/>
                  <a:gd name="T19" fmla="*/ 12 h 1571"/>
                  <a:gd name="T20" fmla="*/ 5 w 414"/>
                  <a:gd name="T21" fmla="*/ 7 h 1571"/>
                  <a:gd name="T22" fmla="*/ 1 w 414"/>
                  <a:gd name="T23" fmla="*/ 36 h 1571"/>
                  <a:gd name="T24" fmla="*/ 1 w 414"/>
                  <a:gd name="T25" fmla="*/ 41 h 1571"/>
                  <a:gd name="T26" fmla="*/ 2 w 414"/>
                  <a:gd name="T27" fmla="*/ 46 h 1571"/>
                  <a:gd name="T28" fmla="*/ 3 w 414"/>
                  <a:gd name="T29" fmla="*/ 51 h 1571"/>
                  <a:gd name="T30" fmla="*/ 5 w 414"/>
                  <a:gd name="T31" fmla="*/ 56 h 1571"/>
                  <a:gd name="T32" fmla="*/ 7 w 414"/>
                  <a:gd name="T33" fmla="*/ 60 h 1571"/>
                  <a:gd name="T34" fmla="*/ 8 w 414"/>
                  <a:gd name="T35" fmla="*/ 62 h 1571"/>
                  <a:gd name="T36" fmla="*/ 6 w 414"/>
                  <a:gd name="T37" fmla="*/ 61 h 1571"/>
                  <a:gd name="T38" fmla="*/ 5 w 414"/>
                  <a:gd name="T39" fmla="*/ 59 h 1571"/>
                  <a:gd name="T40" fmla="*/ 4 w 414"/>
                  <a:gd name="T41" fmla="*/ 57 h 1571"/>
                  <a:gd name="T42" fmla="*/ 2 w 414"/>
                  <a:gd name="T43" fmla="*/ 52 h 1571"/>
                  <a:gd name="T44" fmla="*/ 1 w 414"/>
                  <a:gd name="T45" fmla="*/ 47 h 1571"/>
                  <a:gd name="T46" fmla="*/ 0 w 414"/>
                  <a:gd name="T47" fmla="*/ 41 h 1571"/>
                  <a:gd name="T48" fmla="*/ 0 w 414"/>
                  <a:gd name="T49" fmla="*/ 36 h 1571"/>
                  <a:gd name="T50" fmla="*/ 8 w 414"/>
                  <a:gd name="T51" fmla="*/ 63 h 1571"/>
                  <a:gd name="T52" fmla="*/ 8 w 414"/>
                  <a:gd name="T53" fmla="*/ 63 h 1571"/>
                  <a:gd name="T54" fmla="*/ 7 w 414"/>
                  <a:gd name="T55" fmla="*/ 63 h 1571"/>
                  <a:gd name="T56" fmla="*/ 8 w 414"/>
                  <a:gd name="T57" fmla="*/ 62 h 1571"/>
                  <a:gd name="T58" fmla="*/ 8 w 414"/>
                  <a:gd name="T59" fmla="*/ 62 h 1571"/>
                  <a:gd name="T60" fmla="*/ 8 w 414"/>
                  <a:gd name="T61" fmla="*/ 62 h 1571"/>
                  <a:gd name="T62" fmla="*/ 8 w 414"/>
                  <a:gd name="T63" fmla="*/ 62 h 1571"/>
                  <a:gd name="T64" fmla="*/ 8 w 414"/>
                  <a:gd name="T65" fmla="*/ 60 h 1571"/>
                  <a:gd name="T66" fmla="*/ 9 w 414"/>
                  <a:gd name="T67" fmla="*/ 56 h 1571"/>
                  <a:gd name="T68" fmla="*/ 10 w 414"/>
                  <a:gd name="T69" fmla="*/ 53 h 1571"/>
                  <a:gd name="T70" fmla="*/ 11 w 414"/>
                  <a:gd name="T71" fmla="*/ 56 h 1571"/>
                  <a:gd name="T72" fmla="*/ 9 w 414"/>
                  <a:gd name="T73" fmla="*/ 59 h 1571"/>
                  <a:gd name="T74" fmla="*/ 8 w 414"/>
                  <a:gd name="T75" fmla="*/ 62 h 1571"/>
                  <a:gd name="T76" fmla="*/ 11 w 414"/>
                  <a:gd name="T77" fmla="*/ 52 h 1571"/>
                  <a:gd name="T78" fmla="*/ 12 w 414"/>
                  <a:gd name="T79" fmla="*/ 48 h 1571"/>
                  <a:gd name="T80" fmla="*/ 12 w 414"/>
                  <a:gd name="T81" fmla="*/ 45 h 1571"/>
                  <a:gd name="T82" fmla="*/ 13 w 414"/>
                  <a:gd name="T83" fmla="*/ 45 h 1571"/>
                  <a:gd name="T84" fmla="*/ 13 w 414"/>
                  <a:gd name="T85" fmla="*/ 49 h 1571"/>
                  <a:gd name="T86" fmla="*/ 12 w 414"/>
                  <a:gd name="T87" fmla="*/ 52 h 1571"/>
                  <a:gd name="T88" fmla="*/ 13 w 414"/>
                  <a:gd name="T89" fmla="*/ 44 h 1571"/>
                  <a:gd name="T90" fmla="*/ 14 w 414"/>
                  <a:gd name="T91" fmla="*/ 35 h 1571"/>
                  <a:gd name="T92" fmla="*/ 15 w 414"/>
                  <a:gd name="T93" fmla="*/ 27 h 1571"/>
                  <a:gd name="T94" fmla="*/ 16 w 414"/>
                  <a:gd name="T95" fmla="*/ 19 h 1571"/>
                  <a:gd name="T96" fmla="*/ 16 w 414"/>
                  <a:gd name="T97" fmla="*/ 11 h 1571"/>
                  <a:gd name="T98" fmla="*/ 15 w 414"/>
                  <a:gd name="T99" fmla="*/ 3 h 1571"/>
                  <a:gd name="T100" fmla="*/ 16 w 414"/>
                  <a:gd name="T101" fmla="*/ 3 h 1571"/>
                  <a:gd name="T102" fmla="*/ 16 w 414"/>
                  <a:gd name="T103" fmla="*/ 11 h 1571"/>
                  <a:gd name="T104" fmla="*/ 17 w 414"/>
                  <a:gd name="T105" fmla="*/ 19 h 1571"/>
                  <a:gd name="T106" fmla="*/ 16 w 414"/>
                  <a:gd name="T107" fmla="*/ 27 h 1571"/>
                  <a:gd name="T108" fmla="*/ 15 w 414"/>
                  <a:gd name="T109" fmla="*/ 35 h 1571"/>
                  <a:gd name="T110" fmla="*/ 14 w 414"/>
                  <a:gd name="T111" fmla="*/ 44 h 1571"/>
                  <a:gd name="T112" fmla="*/ 15 w 414"/>
                  <a:gd name="T113" fmla="*/ 0 h 1571"/>
                  <a:gd name="T114" fmla="*/ 15 w 414"/>
                  <a:gd name="T115" fmla="*/ 0 h 1571"/>
                  <a:gd name="T116" fmla="*/ 16 w 414"/>
                  <a:gd name="T117" fmla="*/ 0 h 1571"/>
                  <a:gd name="T118" fmla="*/ 15 w 414"/>
                  <a:gd name="T119" fmla="*/ 0 h 1571"/>
                  <a:gd name="T120" fmla="*/ 6 w 414"/>
                  <a:gd name="T121" fmla="*/ 4 h 1571"/>
                  <a:gd name="T122" fmla="*/ 6 w 414"/>
                  <a:gd name="T123" fmla="*/ 5 h 1571"/>
                  <a:gd name="T124" fmla="*/ 6 w 414"/>
                  <a:gd name="T125" fmla="*/ 5 h 15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4"/>
                  <a:gd name="T190" fmla="*/ 0 h 1571"/>
                  <a:gd name="T191" fmla="*/ 414 w 414"/>
                  <a:gd name="T192" fmla="*/ 1571 h 157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4" h="1571">
                    <a:moveTo>
                      <a:pt x="161" y="123"/>
                    </a:moveTo>
                    <a:lnTo>
                      <a:pt x="147" y="171"/>
                    </a:lnTo>
                    <a:lnTo>
                      <a:pt x="134" y="220"/>
                    </a:lnTo>
                    <a:lnTo>
                      <a:pt x="122" y="268"/>
                    </a:lnTo>
                    <a:lnTo>
                      <a:pt x="111" y="317"/>
                    </a:lnTo>
                    <a:lnTo>
                      <a:pt x="99" y="366"/>
                    </a:lnTo>
                    <a:lnTo>
                      <a:pt x="88" y="415"/>
                    </a:lnTo>
                    <a:lnTo>
                      <a:pt x="77" y="464"/>
                    </a:lnTo>
                    <a:lnTo>
                      <a:pt x="68" y="513"/>
                    </a:lnTo>
                    <a:lnTo>
                      <a:pt x="60" y="561"/>
                    </a:lnTo>
                    <a:lnTo>
                      <a:pt x="51" y="610"/>
                    </a:lnTo>
                    <a:lnTo>
                      <a:pt x="45" y="657"/>
                    </a:lnTo>
                    <a:lnTo>
                      <a:pt x="38" y="705"/>
                    </a:lnTo>
                    <a:lnTo>
                      <a:pt x="34" y="753"/>
                    </a:lnTo>
                    <a:lnTo>
                      <a:pt x="30" y="800"/>
                    </a:lnTo>
                    <a:lnTo>
                      <a:pt x="27" y="847"/>
                    </a:lnTo>
                    <a:lnTo>
                      <a:pt x="25" y="894"/>
                    </a:lnTo>
                    <a:lnTo>
                      <a:pt x="1" y="893"/>
                    </a:lnTo>
                    <a:lnTo>
                      <a:pt x="3" y="846"/>
                    </a:lnTo>
                    <a:lnTo>
                      <a:pt x="6" y="799"/>
                    </a:lnTo>
                    <a:lnTo>
                      <a:pt x="9" y="751"/>
                    </a:lnTo>
                    <a:lnTo>
                      <a:pt x="14" y="703"/>
                    </a:lnTo>
                    <a:lnTo>
                      <a:pt x="21" y="655"/>
                    </a:lnTo>
                    <a:lnTo>
                      <a:pt x="27" y="607"/>
                    </a:lnTo>
                    <a:lnTo>
                      <a:pt x="35" y="558"/>
                    </a:lnTo>
                    <a:lnTo>
                      <a:pt x="44" y="508"/>
                    </a:lnTo>
                    <a:lnTo>
                      <a:pt x="53" y="460"/>
                    </a:lnTo>
                    <a:lnTo>
                      <a:pt x="64" y="411"/>
                    </a:lnTo>
                    <a:lnTo>
                      <a:pt x="75" y="361"/>
                    </a:lnTo>
                    <a:lnTo>
                      <a:pt x="87" y="312"/>
                    </a:lnTo>
                    <a:lnTo>
                      <a:pt x="99" y="263"/>
                    </a:lnTo>
                    <a:lnTo>
                      <a:pt x="112" y="213"/>
                    </a:lnTo>
                    <a:lnTo>
                      <a:pt x="125" y="165"/>
                    </a:lnTo>
                    <a:lnTo>
                      <a:pt x="138" y="116"/>
                    </a:lnTo>
                    <a:lnTo>
                      <a:pt x="161" y="123"/>
                    </a:lnTo>
                    <a:close/>
                    <a:moveTo>
                      <a:pt x="25" y="894"/>
                    </a:moveTo>
                    <a:lnTo>
                      <a:pt x="25" y="939"/>
                    </a:lnTo>
                    <a:lnTo>
                      <a:pt x="25" y="985"/>
                    </a:lnTo>
                    <a:lnTo>
                      <a:pt x="27" y="1030"/>
                    </a:lnTo>
                    <a:lnTo>
                      <a:pt x="32" y="1074"/>
                    </a:lnTo>
                    <a:lnTo>
                      <a:pt x="36" y="1118"/>
                    </a:lnTo>
                    <a:lnTo>
                      <a:pt x="42" y="1162"/>
                    </a:lnTo>
                    <a:lnTo>
                      <a:pt x="51" y="1204"/>
                    </a:lnTo>
                    <a:lnTo>
                      <a:pt x="60" y="1246"/>
                    </a:lnTo>
                    <a:lnTo>
                      <a:pt x="72" y="1287"/>
                    </a:lnTo>
                    <a:lnTo>
                      <a:pt x="85" y="1327"/>
                    </a:lnTo>
                    <a:lnTo>
                      <a:pt x="99" y="1367"/>
                    </a:lnTo>
                    <a:lnTo>
                      <a:pt x="116" y="1406"/>
                    </a:lnTo>
                    <a:lnTo>
                      <a:pt x="133" y="1444"/>
                    </a:lnTo>
                    <a:lnTo>
                      <a:pt x="154" y="1481"/>
                    </a:lnTo>
                    <a:lnTo>
                      <a:pt x="165" y="1499"/>
                    </a:lnTo>
                    <a:lnTo>
                      <a:pt x="176" y="1517"/>
                    </a:lnTo>
                    <a:lnTo>
                      <a:pt x="188" y="1534"/>
                    </a:lnTo>
                    <a:lnTo>
                      <a:pt x="200" y="1553"/>
                    </a:lnTo>
                    <a:lnTo>
                      <a:pt x="181" y="1567"/>
                    </a:lnTo>
                    <a:lnTo>
                      <a:pt x="168" y="1548"/>
                    </a:lnTo>
                    <a:lnTo>
                      <a:pt x="156" y="1530"/>
                    </a:lnTo>
                    <a:lnTo>
                      <a:pt x="144" y="1512"/>
                    </a:lnTo>
                    <a:lnTo>
                      <a:pt x="133" y="1493"/>
                    </a:lnTo>
                    <a:lnTo>
                      <a:pt x="122" y="1475"/>
                    </a:lnTo>
                    <a:lnTo>
                      <a:pt x="113" y="1455"/>
                    </a:lnTo>
                    <a:lnTo>
                      <a:pt x="103" y="1436"/>
                    </a:lnTo>
                    <a:lnTo>
                      <a:pt x="93" y="1417"/>
                    </a:lnTo>
                    <a:lnTo>
                      <a:pt x="77" y="1377"/>
                    </a:lnTo>
                    <a:lnTo>
                      <a:pt x="62" y="1337"/>
                    </a:lnTo>
                    <a:lnTo>
                      <a:pt x="49" y="1294"/>
                    </a:lnTo>
                    <a:lnTo>
                      <a:pt x="37" y="1252"/>
                    </a:lnTo>
                    <a:lnTo>
                      <a:pt x="27" y="1210"/>
                    </a:lnTo>
                    <a:lnTo>
                      <a:pt x="19" y="1166"/>
                    </a:lnTo>
                    <a:lnTo>
                      <a:pt x="12" y="1122"/>
                    </a:lnTo>
                    <a:lnTo>
                      <a:pt x="7" y="1077"/>
                    </a:lnTo>
                    <a:lnTo>
                      <a:pt x="4" y="1032"/>
                    </a:lnTo>
                    <a:lnTo>
                      <a:pt x="1" y="987"/>
                    </a:lnTo>
                    <a:lnTo>
                      <a:pt x="0" y="940"/>
                    </a:lnTo>
                    <a:lnTo>
                      <a:pt x="1" y="893"/>
                    </a:lnTo>
                    <a:lnTo>
                      <a:pt x="25" y="894"/>
                    </a:lnTo>
                    <a:close/>
                    <a:moveTo>
                      <a:pt x="201" y="1563"/>
                    </a:moveTo>
                    <a:lnTo>
                      <a:pt x="200" y="1567"/>
                    </a:lnTo>
                    <a:lnTo>
                      <a:pt x="198" y="1569"/>
                    </a:lnTo>
                    <a:lnTo>
                      <a:pt x="195" y="1570"/>
                    </a:lnTo>
                    <a:lnTo>
                      <a:pt x="192" y="1571"/>
                    </a:lnTo>
                    <a:lnTo>
                      <a:pt x="188" y="1571"/>
                    </a:lnTo>
                    <a:lnTo>
                      <a:pt x="186" y="1570"/>
                    </a:lnTo>
                    <a:lnTo>
                      <a:pt x="183" y="1569"/>
                    </a:lnTo>
                    <a:lnTo>
                      <a:pt x="181" y="1567"/>
                    </a:lnTo>
                    <a:lnTo>
                      <a:pt x="190" y="1559"/>
                    </a:lnTo>
                    <a:lnTo>
                      <a:pt x="201" y="1563"/>
                    </a:lnTo>
                    <a:close/>
                    <a:moveTo>
                      <a:pt x="179" y="1555"/>
                    </a:moveTo>
                    <a:lnTo>
                      <a:pt x="180" y="1554"/>
                    </a:lnTo>
                    <a:lnTo>
                      <a:pt x="202" y="1563"/>
                    </a:lnTo>
                    <a:lnTo>
                      <a:pt x="201" y="1563"/>
                    </a:lnTo>
                    <a:lnTo>
                      <a:pt x="179" y="1555"/>
                    </a:lnTo>
                    <a:close/>
                    <a:moveTo>
                      <a:pt x="202" y="1563"/>
                    </a:moveTo>
                    <a:lnTo>
                      <a:pt x="202" y="1563"/>
                    </a:lnTo>
                    <a:lnTo>
                      <a:pt x="190" y="1559"/>
                    </a:lnTo>
                    <a:lnTo>
                      <a:pt x="202" y="1563"/>
                    </a:lnTo>
                    <a:close/>
                    <a:moveTo>
                      <a:pt x="180" y="1554"/>
                    </a:moveTo>
                    <a:lnTo>
                      <a:pt x="190" y="1526"/>
                    </a:lnTo>
                    <a:lnTo>
                      <a:pt x="201" y="1498"/>
                    </a:lnTo>
                    <a:lnTo>
                      <a:pt x="212" y="1468"/>
                    </a:lnTo>
                    <a:lnTo>
                      <a:pt x="222" y="1440"/>
                    </a:lnTo>
                    <a:lnTo>
                      <a:pt x="232" y="1411"/>
                    </a:lnTo>
                    <a:lnTo>
                      <a:pt x="241" y="1383"/>
                    </a:lnTo>
                    <a:lnTo>
                      <a:pt x="250" y="1355"/>
                    </a:lnTo>
                    <a:lnTo>
                      <a:pt x="259" y="1326"/>
                    </a:lnTo>
                    <a:lnTo>
                      <a:pt x="282" y="1333"/>
                    </a:lnTo>
                    <a:lnTo>
                      <a:pt x="273" y="1361"/>
                    </a:lnTo>
                    <a:lnTo>
                      <a:pt x="264" y="1391"/>
                    </a:lnTo>
                    <a:lnTo>
                      <a:pt x="254" y="1419"/>
                    </a:lnTo>
                    <a:lnTo>
                      <a:pt x="244" y="1448"/>
                    </a:lnTo>
                    <a:lnTo>
                      <a:pt x="235" y="1477"/>
                    </a:lnTo>
                    <a:lnTo>
                      <a:pt x="224" y="1505"/>
                    </a:lnTo>
                    <a:lnTo>
                      <a:pt x="213" y="1534"/>
                    </a:lnTo>
                    <a:lnTo>
                      <a:pt x="202" y="1563"/>
                    </a:lnTo>
                    <a:lnTo>
                      <a:pt x="180" y="1554"/>
                    </a:lnTo>
                    <a:close/>
                    <a:moveTo>
                      <a:pt x="259" y="1326"/>
                    </a:moveTo>
                    <a:lnTo>
                      <a:pt x="267" y="1298"/>
                    </a:lnTo>
                    <a:lnTo>
                      <a:pt x="275" y="1270"/>
                    </a:lnTo>
                    <a:lnTo>
                      <a:pt x="283" y="1240"/>
                    </a:lnTo>
                    <a:lnTo>
                      <a:pt x="290" y="1212"/>
                    </a:lnTo>
                    <a:lnTo>
                      <a:pt x="297" y="1184"/>
                    </a:lnTo>
                    <a:lnTo>
                      <a:pt x="305" y="1156"/>
                    </a:lnTo>
                    <a:lnTo>
                      <a:pt x="311" y="1127"/>
                    </a:lnTo>
                    <a:lnTo>
                      <a:pt x="317" y="1099"/>
                    </a:lnTo>
                    <a:lnTo>
                      <a:pt x="341" y="1104"/>
                    </a:lnTo>
                    <a:lnTo>
                      <a:pt x="335" y="1132"/>
                    </a:lnTo>
                    <a:lnTo>
                      <a:pt x="328" y="1162"/>
                    </a:lnTo>
                    <a:lnTo>
                      <a:pt x="321" y="1190"/>
                    </a:lnTo>
                    <a:lnTo>
                      <a:pt x="314" y="1219"/>
                    </a:lnTo>
                    <a:lnTo>
                      <a:pt x="306" y="1247"/>
                    </a:lnTo>
                    <a:lnTo>
                      <a:pt x="298" y="1275"/>
                    </a:lnTo>
                    <a:lnTo>
                      <a:pt x="290" y="1304"/>
                    </a:lnTo>
                    <a:lnTo>
                      <a:pt x="282" y="1333"/>
                    </a:lnTo>
                    <a:lnTo>
                      <a:pt x="259" y="1326"/>
                    </a:lnTo>
                    <a:close/>
                    <a:moveTo>
                      <a:pt x="317" y="1099"/>
                    </a:moveTo>
                    <a:lnTo>
                      <a:pt x="332" y="1027"/>
                    </a:lnTo>
                    <a:lnTo>
                      <a:pt x="345" y="955"/>
                    </a:lnTo>
                    <a:lnTo>
                      <a:pt x="356" y="884"/>
                    </a:lnTo>
                    <a:lnTo>
                      <a:pt x="365" y="813"/>
                    </a:lnTo>
                    <a:lnTo>
                      <a:pt x="373" y="743"/>
                    </a:lnTo>
                    <a:lnTo>
                      <a:pt x="379" y="672"/>
                    </a:lnTo>
                    <a:lnTo>
                      <a:pt x="384" y="603"/>
                    </a:lnTo>
                    <a:lnTo>
                      <a:pt x="387" y="534"/>
                    </a:lnTo>
                    <a:lnTo>
                      <a:pt x="389" y="466"/>
                    </a:lnTo>
                    <a:lnTo>
                      <a:pt x="389" y="399"/>
                    </a:lnTo>
                    <a:lnTo>
                      <a:pt x="389" y="332"/>
                    </a:lnTo>
                    <a:lnTo>
                      <a:pt x="387" y="266"/>
                    </a:lnTo>
                    <a:lnTo>
                      <a:pt x="384" y="202"/>
                    </a:lnTo>
                    <a:lnTo>
                      <a:pt x="379" y="138"/>
                    </a:lnTo>
                    <a:lnTo>
                      <a:pt x="374" y="75"/>
                    </a:lnTo>
                    <a:lnTo>
                      <a:pt x="368" y="13"/>
                    </a:lnTo>
                    <a:lnTo>
                      <a:pt x="391" y="10"/>
                    </a:lnTo>
                    <a:lnTo>
                      <a:pt x="398" y="73"/>
                    </a:lnTo>
                    <a:lnTo>
                      <a:pt x="403" y="137"/>
                    </a:lnTo>
                    <a:lnTo>
                      <a:pt x="408" y="200"/>
                    </a:lnTo>
                    <a:lnTo>
                      <a:pt x="411" y="266"/>
                    </a:lnTo>
                    <a:lnTo>
                      <a:pt x="413" y="332"/>
                    </a:lnTo>
                    <a:lnTo>
                      <a:pt x="414" y="399"/>
                    </a:lnTo>
                    <a:lnTo>
                      <a:pt x="413" y="467"/>
                    </a:lnTo>
                    <a:lnTo>
                      <a:pt x="412" y="535"/>
                    </a:lnTo>
                    <a:lnTo>
                      <a:pt x="409" y="604"/>
                    </a:lnTo>
                    <a:lnTo>
                      <a:pt x="404" y="675"/>
                    </a:lnTo>
                    <a:lnTo>
                      <a:pt x="398" y="745"/>
                    </a:lnTo>
                    <a:lnTo>
                      <a:pt x="390" y="816"/>
                    </a:lnTo>
                    <a:lnTo>
                      <a:pt x="381" y="887"/>
                    </a:lnTo>
                    <a:lnTo>
                      <a:pt x="369" y="960"/>
                    </a:lnTo>
                    <a:lnTo>
                      <a:pt x="356" y="1032"/>
                    </a:lnTo>
                    <a:lnTo>
                      <a:pt x="341" y="1104"/>
                    </a:lnTo>
                    <a:lnTo>
                      <a:pt x="317" y="1099"/>
                    </a:lnTo>
                    <a:close/>
                    <a:moveTo>
                      <a:pt x="374" y="1"/>
                    </a:moveTo>
                    <a:lnTo>
                      <a:pt x="377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2"/>
                    </a:lnTo>
                    <a:lnTo>
                      <a:pt x="388" y="3"/>
                    </a:lnTo>
                    <a:lnTo>
                      <a:pt x="389" y="5"/>
                    </a:lnTo>
                    <a:lnTo>
                      <a:pt x="391" y="7"/>
                    </a:lnTo>
                    <a:lnTo>
                      <a:pt x="391" y="10"/>
                    </a:lnTo>
                    <a:lnTo>
                      <a:pt x="379" y="11"/>
                    </a:lnTo>
                    <a:lnTo>
                      <a:pt x="374" y="1"/>
                    </a:lnTo>
                    <a:close/>
                    <a:moveTo>
                      <a:pt x="385" y="22"/>
                    </a:moveTo>
                    <a:lnTo>
                      <a:pt x="155" y="130"/>
                    </a:lnTo>
                    <a:lnTo>
                      <a:pt x="144" y="109"/>
                    </a:lnTo>
                    <a:lnTo>
                      <a:pt x="374" y="1"/>
                    </a:lnTo>
                    <a:lnTo>
                      <a:pt x="385" y="22"/>
                    </a:lnTo>
                    <a:close/>
                    <a:moveTo>
                      <a:pt x="138" y="116"/>
                    </a:moveTo>
                    <a:lnTo>
                      <a:pt x="141" y="112"/>
                    </a:lnTo>
                    <a:lnTo>
                      <a:pt x="144" y="109"/>
                    </a:lnTo>
                    <a:lnTo>
                      <a:pt x="149" y="119"/>
                    </a:lnTo>
                    <a:lnTo>
                      <a:pt x="138" y="11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7" name="Freeform 948"/>
              <p:cNvSpPr>
                <a:spLocks/>
              </p:cNvSpPr>
              <p:nvPr/>
            </p:nvSpPr>
            <p:spPr bwMode="auto">
              <a:xfrm>
                <a:off x="2591" y="1773"/>
                <a:ext cx="74" cy="283"/>
              </a:xfrm>
              <a:custGeom>
                <a:avLst/>
                <a:gdLst>
                  <a:gd name="T0" fmla="*/ 5 w 384"/>
                  <a:gd name="T1" fmla="*/ 7 h 1424"/>
                  <a:gd name="T2" fmla="*/ 4 w 384"/>
                  <a:gd name="T3" fmla="*/ 13 h 1424"/>
                  <a:gd name="T4" fmla="*/ 3 w 384"/>
                  <a:gd name="T5" fmla="*/ 16 h 1424"/>
                  <a:gd name="T6" fmla="*/ 2 w 384"/>
                  <a:gd name="T7" fmla="*/ 20 h 1424"/>
                  <a:gd name="T8" fmla="*/ 1 w 384"/>
                  <a:gd name="T9" fmla="*/ 24 h 1424"/>
                  <a:gd name="T10" fmla="*/ 1 w 384"/>
                  <a:gd name="T11" fmla="*/ 27 h 1424"/>
                  <a:gd name="T12" fmla="*/ 0 w 384"/>
                  <a:gd name="T13" fmla="*/ 31 h 1424"/>
                  <a:gd name="T14" fmla="*/ 0 w 384"/>
                  <a:gd name="T15" fmla="*/ 34 h 1424"/>
                  <a:gd name="T16" fmla="*/ 0 w 384"/>
                  <a:gd name="T17" fmla="*/ 38 h 1424"/>
                  <a:gd name="T18" fmla="*/ 0 w 384"/>
                  <a:gd name="T19" fmla="*/ 41 h 1424"/>
                  <a:gd name="T20" fmla="*/ 1 w 384"/>
                  <a:gd name="T21" fmla="*/ 44 h 1424"/>
                  <a:gd name="T22" fmla="*/ 1 w 384"/>
                  <a:gd name="T23" fmla="*/ 47 h 1424"/>
                  <a:gd name="T24" fmla="*/ 2 w 384"/>
                  <a:gd name="T25" fmla="*/ 50 h 1424"/>
                  <a:gd name="T26" fmla="*/ 4 w 384"/>
                  <a:gd name="T27" fmla="*/ 53 h 1424"/>
                  <a:gd name="T28" fmla="*/ 5 w 384"/>
                  <a:gd name="T29" fmla="*/ 56 h 1424"/>
                  <a:gd name="T30" fmla="*/ 7 w 384"/>
                  <a:gd name="T31" fmla="*/ 55 h 1424"/>
                  <a:gd name="T32" fmla="*/ 9 w 384"/>
                  <a:gd name="T33" fmla="*/ 51 h 1424"/>
                  <a:gd name="T34" fmla="*/ 10 w 384"/>
                  <a:gd name="T35" fmla="*/ 48 h 1424"/>
                  <a:gd name="T36" fmla="*/ 11 w 384"/>
                  <a:gd name="T37" fmla="*/ 44 h 1424"/>
                  <a:gd name="T38" fmla="*/ 12 w 384"/>
                  <a:gd name="T39" fmla="*/ 40 h 1424"/>
                  <a:gd name="T40" fmla="*/ 13 w 384"/>
                  <a:gd name="T41" fmla="*/ 36 h 1424"/>
                  <a:gd name="T42" fmla="*/ 14 w 384"/>
                  <a:gd name="T43" fmla="*/ 33 h 1424"/>
                  <a:gd name="T44" fmla="*/ 14 w 384"/>
                  <a:gd name="T45" fmla="*/ 29 h 1424"/>
                  <a:gd name="T46" fmla="*/ 15 w 384"/>
                  <a:gd name="T47" fmla="*/ 25 h 1424"/>
                  <a:gd name="T48" fmla="*/ 15 w 384"/>
                  <a:gd name="T49" fmla="*/ 22 h 1424"/>
                  <a:gd name="T50" fmla="*/ 15 w 384"/>
                  <a:gd name="T51" fmla="*/ 18 h 1424"/>
                  <a:gd name="T52" fmla="*/ 15 w 384"/>
                  <a:gd name="T53" fmla="*/ 15 h 1424"/>
                  <a:gd name="T54" fmla="*/ 15 w 384"/>
                  <a:gd name="T55" fmla="*/ 10 h 1424"/>
                  <a:gd name="T56" fmla="*/ 15 w 384"/>
                  <a:gd name="T57" fmla="*/ 3 h 1424"/>
                  <a:gd name="T58" fmla="*/ 14 w 384"/>
                  <a:gd name="T59" fmla="*/ 0 h 1424"/>
                  <a:gd name="T60" fmla="*/ 12 w 384"/>
                  <a:gd name="T61" fmla="*/ 1 h 1424"/>
                  <a:gd name="T62" fmla="*/ 9 w 384"/>
                  <a:gd name="T63" fmla="*/ 2 h 1424"/>
                  <a:gd name="T64" fmla="*/ 7 w 384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4"/>
                  <a:gd name="T100" fmla="*/ 0 h 1424"/>
                  <a:gd name="T101" fmla="*/ 384 w 384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4" h="1424">
                    <a:moveTo>
                      <a:pt x="155" y="94"/>
                    </a:moveTo>
                    <a:lnTo>
                      <a:pt x="128" y="183"/>
                    </a:lnTo>
                    <a:lnTo>
                      <a:pt x="103" y="274"/>
                    </a:lnTo>
                    <a:lnTo>
                      <a:pt x="90" y="319"/>
                    </a:lnTo>
                    <a:lnTo>
                      <a:pt x="79" y="365"/>
                    </a:lnTo>
                    <a:lnTo>
                      <a:pt x="67" y="410"/>
                    </a:lnTo>
                    <a:lnTo>
                      <a:pt x="56" y="455"/>
                    </a:lnTo>
                    <a:lnTo>
                      <a:pt x="46" y="501"/>
                    </a:lnTo>
                    <a:lnTo>
                      <a:pt x="38" y="546"/>
                    </a:lnTo>
                    <a:lnTo>
                      <a:pt x="29" y="591"/>
                    </a:lnTo>
                    <a:lnTo>
                      <a:pt x="22" y="637"/>
                    </a:lnTo>
                    <a:lnTo>
                      <a:pt x="15" y="681"/>
                    </a:lnTo>
                    <a:lnTo>
                      <a:pt x="10" y="725"/>
                    </a:lnTo>
                    <a:lnTo>
                      <a:pt x="5" y="770"/>
                    </a:lnTo>
                    <a:lnTo>
                      <a:pt x="2" y="813"/>
                    </a:lnTo>
                    <a:lnTo>
                      <a:pt x="0" y="856"/>
                    </a:lnTo>
                    <a:lnTo>
                      <a:pt x="0" y="899"/>
                    </a:lnTo>
                    <a:lnTo>
                      <a:pt x="0" y="941"/>
                    </a:lnTo>
                    <a:lnTo>
                      <a:pt x="2" y="983"/>
                    </a:lnTo>
                    <a:lnTo>
                      <a:pt x="6" y="1024"/>
                    </a:lnTo>
                    <a:lnTo>
                      <a:pt x="11" y="1064"/>
                    </a:lnTo>
                    <a:lnTo>
                      <a:pt x="17" y="1104"/>
                    </a:lnTo>
                    <a:lnTo>
                      <a:pt x="26" y="1143"/>
                    </a:lnTo>
                    <a:lnTo>
                      <a:pt x="37" y="1181"/>
                    </a:lnTo>
                    <a:lnTo>
                      <a:pt x="49" y="1219"/>
                    </a:lnTo>
                    <a:lnTo>
                      <a:pt x="61" y="1256"/>
                    </a:lnTo>
                    <a:lnTo>
                      <a:pt x="78" y="1291"/>
                    </a:lnTo>
                    <a:lnTo>
                      <a:pt x="95" y="1326"/>
                    </a:lnTo>
                    <a:lnTo>
                      <a:pt x="115" y="1359"/>
                    </a:lnTo>
                    <a:lnTo>
                      <a:pt x="137" y="1392"/>
                    </a:lnTo>
                    <a:lnTo>
                      <a:pt x="161" y="1424"/>
                    </a:lnTo>
                    <a:lnTo>
                      <a:pt x="181" y="1377"/>
                    </a:lnTo>
                    <a:lnTo>
                      <a:pt x="201" y="1330"/>
                    </a:lnTo>
                    <a:lnTo>
                      <a:pt x="219" y="1283"/>
                    </a:lnTo>
                    <a:lnTo>
                      <a:pt x="236" y="1236"/>
                    </a:lnTo>
                    <a:lnTo>
                      <a:pt x="253" y="1189"/>
                    </a:lnTo>
                    <a:lnTo>
                      <a:pt x="267" y="1142"/>
                    </a:lnTo>
                    <a:lnTo>
                      <a:pt x="281" y="1096"/>
                    </a:lnTo>
                    <a:lnTo>
                      <a:pt x="294" y="1049"/>
                    </a:lnTo>
                    <a:lnTo>
                      <a:pt x="306" y="1003"/>
                    </a:lnTo>
                    <a:lnTo>
                      <a:pt x="316" y="956"/>
                    </a:lnTo>
                    <a:lnTo>
                      <a:pt x="327" y="910"/>
                    </a:lnTo>
                    <a:lnTo>
                      <a:pt x="336" y="865"/>
                    </a:lnTo>
                    <a:lnTo>
                      <a:pt x="344" y="818"/>
                    </a:lnTo>
                    <a:lnTo>
                      <a:pt x="351" y="773"/>
                    </a:lnTo>
                    <a:lnTo>
                      <a:pt x="357" y="727"/>
                    </a:lnTo>
                    <a:lnTo>
                      <a:pt x="364" y="682"/>
                    </a:lnTo>
                    <a:lnTo>
                      <a:pt x="368" y="637"/>
                    </a:lnTo>
                    <a:lnTo>
                      <a:pt x="373" y="592"/>
                    </a:lnTo>
                    <a:lnTo>
                      <a:pt x="376" y="548"/>
                    </a:lnTo>
                    <a:lnTo>
                      <a:pt x="379" y="504"/>
                    </a:lnTo>
                    <a:lnTo>
                      <a:pt x="381" y="460"/>
                    </a:lnTo>
                    <a:lnTo>
                      <a:pt x="383" y="416"/>
                    </a:lnTo>
                    <a:lnTo>
                      <a:pt x="383" y="373"/>
                    </a:lnTo>
                    <a:lnTo>
                      <a:pt x="384" y="330"/>
                    </a:lnTo>
                    <a:lnTo>
                      <a:pt x="383" y="245"/>
                    </a:lnTo>
                    <a:lnTo>
                      <a:pt x="380" y="162"/>
                    </a:lnTo>
                    <a:lnTo>
                      <a:pt x="376" y="79"/>
                    </a:lnTo>
                    <a:lnTo>
                      <a:pt x="370" y="0"/>
                    </a:lnTo>
                    <a:lnTo>
                      <a:pt x="343" y="11"/>
                    </a:lnTo>
                    <a:lnTo>
                      <a:pt x="316" y="23"/>
                    </a:lnTo>
                    <a:lnTo>
                      <a:pt x="289" y="34"/>
                    </a:lnTo>
                    <a:lnTo>
                      <a:pt x="262" y="46"/>
                    </a:lnTo>
                    <a:lnTo>
                      <a:pt x="235" y="58"/>
                    </a:lnTo>
                    <a:lnTo>
                      <a:pt x="208" y="70"/>
                    </a:lnTo>
                    <a:lnTo>
                      <a:pt x="181" y="82"/>
                    </a:lnTo>
                    <a:lnTo>
                      <a:pt x="155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8" name="Freeform 949"/>
              <p:cNvSpPr>
                <a:spLocks noEditPoints="1"/>
              </p:cNvSpPr>
              <p:nvPr/>
            </p:nvSpPr>
            <p:spPr bwMode="auto">
              <a:xfrm>
                <a:off x="2587" y="1773"/>
                <a:ext cx="85" cy="291"/>
              </a:xfrm>
              <a:custGeom>
                <a:avLst/>
                <a:gdLst>
                  <a:gd name="T0" fmla="*/ 5 w 408"/>
                  <a:gd name="T1" fmla="*/ 12 h 1448"/>
                  <a:gd name="T2" fmla="*/ 4 w 408"/>
                  <a:gd name="T3" fmla="*/ 17 h 1448"/>
                  <a:gd name="T4" fmla="*/ 2 w 408"/>
                  <a:gd name="T5" fmla="*/ 22 h 1448"/>
                  <a:gd name="T6" fmla="*/ 2 w 408"/>
                  <a:gd name="T7" fmla="*/ 28 h 1448"/>
                  <a:gd name="T8" fmla="*/ 1 w 408"/>
                  <a:gd name="T9" fmla="*/ 33 h 1448"/>
                  <a:gd name="T10" fmla="*/ 0 w 408"/>
                  <a:gd name="T11" fmla="*/ 29 h 1448"/>
                  <a:gd name="T12" fmla="*/ 1 w 408"/>
                  <a:gd name="T13" fmla="*/ 24 h 1448"/>
                  <a:gd name="T14" fmla="*/ 2 w 408"/>
                  <a:gd name="T15" fmla="*/ 19 h 1448"/>
                  <a:gd name="T16" fmla="*/ 4 w 408"/>
                  <a:gd name="T17" fmla="*/ 13 h 1448"/>
                  <a:gd name="T18" fmla="*/ 6 w 408"/>
                  <a:gd name="T19" fmla="*/ 4 h 1448"/>
                  <a:gd name="T20" fmla="*/ 1 w 408"/>
                  <a:gd name="T21" fmla="*/ 35 h 1448"/>
                  <a:gd name="T22" fmla="*/ 1 w 408"/>
                  <a:gd name="T23" fmla="*/ 40 h 1448"/>
                  <a:gd name="T24" fmla="*/ 2 w 408"/>
                  <a:gd name="T25" fmla="*/ 45 h 1448"/>
                  <a:gd name="T26" fmla="*/ 3 w 408"/>
                  <a:gd name="T27" fmla="*/ 49 h 1448"/>
                  <a:gd name="T28" fmla="*/ 4 w 408"/>
                  <a:gd name="T29" fmla="*/ 53 h 1448"/>
                  <a:gd name="T30" fmla="*/ 6 w 408"/>
                  <a:gd name="T31" fmla="*/ 55 h 1448"/>
                  <a:gd name="T32" fmla="*/ 7 w 408"/>
                  <a:gd name="T33" fmla="*/ 57 h 1448"/>
                  <a:gd name="T34" fmla="*/ 6 w 408"/>
                  <a:gd name="T35" fmla="*/ 57 h 1448"/>
                  <a:gd name="T36" fmla="*/ 5 w 408"/>
                  <a:gd name="T37" fmla="*/ 55 h 1448"/>
                  <a:gd name="T38" fmla="*/ 4 w 408"/>
                  <a:gd name="T39" fmla="*/ 53 h 1448"/>
                  <a:gd name="T40" fmla="*/ 3 w 408"/>
                  <a:gd name="T41" fmla="*/ 51 h 1448"/>
                  <a:gd name="T42" fmla="*/ 1 w 408"/>
                  <a:gd name="T43" fmla="*/ 48 h 1448"/>
                  <a:gd name="T44" fmla="*/ 0 w 408"/>
                  <a:gd name="T45" fmla="*/ 43 h 1448"/>
                  <a:gd name="T46" fmla="*/ 0 w 408"/>
                  <a:gd name="T47" fmla="*/ 38 h 1448"/>
                  <a:gd name="T48" fmla="*/ 0 w 408"/>
                  <a:gd name="T49" fmla="*/ 33 h 1448"/>
                  <a:gd name="T50" fmla="*/ 7 w 408"/>
                  <a:gd name="T51" fmla="*/ 58 h 1448"/>
                  <a:gd name="T52" fmla="*/ 7 w 408"/>
                  <a:gd name="T53" fmla="*/ 58 h 1448"/>
                  <a:gd name="T54" fmla="*/ 7 w 408"/>
                  <a:gd name="T55" fmla="*/ 58 h 1448"/>
                  <a:gd name="T56" fmla="*/ 7 w 408"/>
                  <a:gd name="T57" fmla="*/ 58 h 1448"/>
                  <a:gd name="T58" fmla="*/ 8 w 408"/>
                  <a:gd name="T59" fmla="*/ 54 h 1448"/>
                  <a:gd name="T60" fmla="*/ 10 w 408"/>
                  <a:gd name="T61" fmla="*/ 48 h 1448"/>
                  <a:gd name="T62" fmla="*/ 12 w 408"/>
                  <a:gd name="T63" fmla="*/ 42 h 1448"/>
                  <a:gd name="T64" fmla="*/ 13 w 408"/>
                  <a:gd name="T65" fmla="*/ 37 h 1448"/>
                  <a:gd name="T66" fmla="*/ 14 w 408"/>
                  <a:gd name="T67" fmla="*/ 31 h 1448"/>
                  <a:gd name="T68" fmla="*/ 16 w 408"/>
                  <a:gd name="T69" fmla="*/ 28 h 1448"/>
                  <a:gd name="T70" fmla="*/ 15 w 408"/>
                  <a:gd name="T71" fmla="*/ 33 h 1448"/>
                  <a:gd name="T72" fmla="*/ 14 w 408"/>
                  <a:gd name="T73" fmla="*/ 39 h 1448"/>
                  <a:gd name="T74" fmla="*/ 12 w 408"/>
                  <a:gd name="T75" fmla="*/ 45 h 1448"/>
                  <a:gd name="T76" fmla="*/ 10 w 408"/>
                  <a:gd name="T77" fmla="*/ 50 h 1448"/>
                  <a:gd name="T78" fmla="*/ 8 w 408"/>
                  <a:gd name="T79" fmla="*/ 56 h 1448"/>
                  <a:gd name="T80" fmla="*/ 15 w 408"/>
                  <a:gd name="T81" fmla="*/ 28 h 1448"/>
                  <a:gd name="T82" fmla="*/ 15 w 408"/>
                  <a:gd name="T83" fmla="*/ 22 h 1448"/>
                  <a:gd name="T84" fmla="*/ 15 w 408"/>
                  <a:gd name="T85" fmla="*/ 17 h 1448"/>
                  <a:gd name="T86" fmla="*/ 15 w 408"/>
                  <a:gd name="T87" fmla="*/ 10 h 1448"/>
                  <a:gd name="T88" fmla="*/ 15 w 408"/>
                  <a:gd name="T89" fmla="*/ 1 h 1448"/>
                  <a:gd name="T90" fmla="*/ 16 w 408"/>
                  <a:gd name="T91" fmla="*/ 7 h 1448"/>
                  <a:gd name="T92" fmla="*/ 16 w 408"/>
                  <a:gd name="T93" fmla="*/ 15 h 1448"/>
                  <a:gd name="T94" fmla="*/ 16 w 408"/>
                  <a:gd name="T95" fmla="*/ 21 h 1448"/>
                  <a:gd name="T96" fmla="*/ 16 w 408"/>
                  <a:gd name="T97" fmla="*/ 26 h 1448"/>
                  <a:gd name="T98" fmla="*/ 15 w 408"/>
                  <a:gd name="T99" fmla="*/ 0 h 1448"/>
                  <a:gd name="T100" fmla="*/ 16 w 408"/>
                  <a:gd name="T101" fmla="*/ 0 h 1448"/>
                  <a:gd name="T102" fmla="*/ 16 w 408"/>
                  <a:gd name="T103" fmla="*/ 0 h 1448"/>
                  <a:gd name="T104" fmla="*/ 15 w 408"/>
                  <a:gd name="T105" fmla="*/ 0 h 1448"/>
                  <a:gd name="T106" fmla="*/ 7 w 408"/>
                  <a:gd name="T107" fmla="*/ 5 h 1448"/>
                  <a:gd name="T108" fmla="*/ 16 w 408"/>
                  <a:gd name="T109" fmla="*/ 1 h 1448"/>
                  <a:gd name="T110" fmla="*/ 7 w 408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8"/>
                  <a:gd name="T169" fmla="*/ 0 h 1448"/>
                  <a:gd name="T170" fmla="*/ 408 w 408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8" h="1448">
                    <a:moveTo>
                      <a:pt x="178" y="109"/>
                    </a:moveTo>
                    <a:lnTo>
                      <a:pt x="151" y="198"/>
                    </a:lnTo>
                    <a:lnTo>
                      <a:pt x="126" y="289"/>
                    </a:lnTo>
                    <a:lnTo>
                      <a:pt x="113" y="333"/>
                    </a:lnTo>
                    <a:lnTo>
                      <a:pt x="103" y="379"/>
                    </a:lnTo>
                    <a:lnTo>
                      <a:pt x="91" y="424"/>
                    </a:lnTo>
                    <a:lnTo>
                      <a:pt x="80" y="469"/>
                    </a:lnTo>
                    <a:lnTo>
                      <a:pt x="70" y="515"/>
                    </a:lnTo>
                    <a:lnTo>
                      <a:pt x="62" y="560"/>
                    </a:lnTo>
                    <a:lnTo>
                      <a:pt x="53" y="606"/>
                    </a:lnTo>
                    <a:lnTo>
                      <a:pt x="45" y="650"/>
                    </a:lnTo>
                    <a:lnTo>
                      <a:pt x="39" y="694"/>
                    </a:lnTo>
                    <a:lnTo>
                      <a:pt x="34" y="738"/>
                    </a:lnTo>
                    <a:lnTo>
                      <a:pt x="29" y="783"/>
                    </a:lnTo>
                    <a:lnTo>
                      <a:pt x="27" y="826"/>
                    </a:lnTo>
                    <a:lnTo>
                      <a:pt x="2" y="825"/>
                    </a:lnTo>
                    <a:lnTo>
                      <a:pt x="5" y="781"/>
                    </a:lnTo>
                    <a:lnTo>
                      <a:pt x="10" y="736"/>
                    </a:lnTo>
                    <a:lnTo>
                      <a:pt x="15" y="692"/>
                    </a:lnTo>
                    <a:lnTo>
                      <a:pt x="22" y="647"/>
                    </a:lnTo>
                    <a:lnTo>
                      <a:pt x="29" y="601"/>
                    </a:lnTo>
                    <a:lnTo>
                      <a:pt x="38" y="557"/>
                    </a:lnTo>
                    <a:lnTo>
                      <a:pt x="46" y="511"/>
                    </a:lnTo>
                    <a:lnTo>
                      <a:pt x="56" y="465"/>
                    </a:lnTo>
                    <a:lnTo>
                      <a:pt x="67" y="420"/>
                    </a:lnTo>
                    <a:lnTo>
                      <a:pt x="79" y="374"/>
                    </a:lnTo>
                    <a:lnTo>
                      <a:pt x="91" y="328"/>
                    </a:lnTo>
                    <a:lnTo>
                      <a:pt x="103" y="283"/>
                    </a:lnTo>
                    <a:lnTo>
                      <a:pt x="129" y="192"/>
                    </a:lnTo>
                    <a:lnTo>
                      <a:pt x="156" y="102"/>
                    </a:lnTo>
                    <a:lnTo>
                      <a:pt x="178" y="109"/>
                    </a:lnTo>
                    <a:close/>
                    <a:moveTo>
                      <a:pt x="27" y="826"/>
                    </a:moveTo>
                    <a:lnTo>
                      <a:pt x="25" y="868"/>
                    </a:lnTo>
                    <a:lnTo>
                      <a:pt x="24" y="911"/>
                    </a:lnTo>
                    <a:lnTo>
                      <a:pt x="25" y="952"/>
                    </a:lnTo>
                    <a:lnTo>
                      <a:pt x="27" y="993"/>
                    </a:lnTo>
                    <a:lnTo>
                      <a:pt x="30" y="1034"/>
                    </a:lnTo>
                    <a:lnTo>
                      <a:pt x="35" y="1074"/>
                    </a:lnTo>
                    <a:lnTo>
                      <a:pt x="41" y="1113"/>
                    </a:lnTo>
                    <a:lnTo>
                      <a:pt x="50" y="1152"/>
                    </a:lnTo>
                    <a:lnTo>
                      <a:pt x="59" y="1190"/>
                    </a:lnTo>
                    <a:lnTo>
                      <a:pt x="71" y="1227"/>
                    </a:lnTo>
                    <a:lnTo>
                      <a:pt x="85" y="1262"/>
                    </a:lnTo>
                    <a:lnTo>
                      <a:pt x="100" y="1298"/>
                    </a:lnTo>
                    <a:lnTo>
                      <a:pt x="109" y="1315"/>
                    </a:lnTo>
                    <a:lnTo>
                      <a:pt x="118" y="1331"/>
                    </a:lnTo>
                    <a:lnTo>
                      <a:pt x="127" y="1349"/>
                    </a:lnTo>
                    <a:lnTo>
                      <a:pt x="137" y="1365"/>
                    </a:lnTo>
                    <a:lnTo>
                      <a:pt x="148" y="1381"/>
                    </a:lnTo>
                    <a:lnTo>
                      <a:pt x="159" y="1397"/>
                    </a:lnTo>
                    <a:lnTo>
                      <a:pt x="171" y="1412"/>
                    </a:lnTo>
                    <a:lnTo>
                      <a:pt x="183" y="1429"/>
                    </a:lnTo>
                    <a:lnTo>
                      <a:pt x="164" y="1444"/>
                    </a:lnTo>
                    <a:lnTo>
                      <a:pt x="151" y="1427"/>
                    </a:lnTo>
                    <a:lnTo>
                      <a:pt x="139" y="1411"/>
                    </a:lnTo>
                    <a:lnTo>
                      <a:pt x="127" y="1395"/>
                    </a:lnTo>
                    <a:lnTo>
                      <a:pt x="117" y="1378"/>
                    </a:lnTo>
                    <a:lnTo>
                      <a:pt x="107" y="1362"/>
                    </a:lnTo>
                    <a:lnTo>
                      <a:pt x="97" y="1344"/>
                    </a:lnTo>
                    <a:lnTo>
                      <a:pt x="88" y="1326"/>
                    </a:lnTo>
                    <a:lnTo>
                      <a:pt x="79" y="1309"/>
                    </a:lnTo>
                    <a:lnTo>
                      <a:pt x="70" y="1290"/>
                    </a:lnTo>
                    <a:lnTo>
                      <a:pt x="63" y="1273"/>
                    </a:lnTo>
                    <a:lnTo>
                      <a:pt x="55" y="1254"/>
                    </a:lnTo>
                    <a:lnTo>
                      <a:pt x="49" y="1235"/>
                    </a:lnTo>
                    <a:lnTo>
                      <a:pt x="37" y="1197"/>
                    </a:lnTo>
                    <a:lnTo>
                      <a:pt x="26" y="1159"/>
                    </a:lnTo>
                    <a:lnTo>
                      <a:pt x="18" y="1120"/>
                    </a:lnTo>
                    <a:lnTo>
                      <a:pt x="11" y="1079"/>
                    </a:lnTo>
                    <a:lnTo>
                      <a:pt x="5" y="1038"/>
                    </a:lnTo>
                    <a:lnTo>
                      <a:pt x="2" y="997"/>
                    </a:lnTo>
                    <a:lnTo>
                      <a:pt x="0" y="954"/>
                    </a:lnTo>
                    <a:lnTo>
                      <a:pt x="0" y="911"/>
                    </a:lnTo>
                    <a:lnTo>
                      <a:pt x="0" y="868"/>
                    </a:lnTo>
                    <a:lnTo>
                      <a:pt x="2" y="825"/>
                    </a:lnTo>
                    <a:lnTo>
                      <a:pt x="27" y="826"/>
                    </a:lnTo>
                    <a:close/>
                    <a:moveTo>
                      <a:pt x="185" y="1440"/>
                    </a:moveTo>
                    <a:lnTo>
                      <a:pt x="183" y="1444"/>
                    </a:lnTo>
                    <a:lnTo>
                      <a:pt x="180" y="1446"/>
                    </a:lnTo>
                    <a:lnTo>
                      <a:pt x="178" y="1447"/>
                    </a:lnTo>
                    <a:lnTo>
                      <a:pt x="175" y="1448"/>
                    </a:lnTo>
                    <a:lnTo>
                      <a:pt x="172" y="1448"/>
                    </a:lnTo>
                    <a:lnTo>
                      <a:pt x="169" y="1447"/>
                    </a:lnTo>
                    <a:lnTo>
                      <a:pt x="166" y="1446"/>
                    </a:lnTo>
                    <a:lnTo>
                      <a:pt x="164" y="1444"/>
                    </a:lnTo>
                    <a:lnTo>
                      <a:pt x="173" y="1436"/>
                    </a:lnTo>
                    <a:lnTo>
                      <a:pt x="185" y="1440"/>
                    </a:lnTo>
                    <a:close/>
                    <a:moveTo>
                      <a:pt x="162" y="1431"/>
                    </a:moveTo>
                    <a:lnTo>
                      <a:pt x="183" y="1384"/>
                    </a:lnTo>
                    <a:lnTo>
                      <a:pt x="202" y="1338"/>
                    </a:lnTo>
                    <a:lnTo>
                      <a:pt x="220" y="1290"/>
                    </a:lnTo>
                    <a:lnTo>
                      <a:pt x="237" y="1244"/>
                    </a:lnTo>
                    <a:lnTo>
                      <a:pt x="253" y="1197"/>
                    </a:lnTo>
                    <a:lnTo>
                      <a:pt x="268" y="1151"/>
                    </a:lnTo>
                    <a:lnTo>
                      <a:pt x="282" y="1105"/>
                    </a:lnTo>
                    <a:lnTo>
                      <a:pt x="294" y="1058"/>
                    </a:lnTo>
                    <a:lnTo>
                      <a:pt x="306" y="1012"/>
                    </a:lnTo>
                    <a:lnTo>
                      <a:pt x="316" y="966"/>
                    </a:lnTo>
                    <a:lnTo>
                      <a:pt x="327" y="920"/>
                    </a:lnTo>
                    <a:lnTo>
                      <a:pt x="336" y="874"/>
                    </a:lnTo>
                    <a:lnTo>
                      <a:pt x="343" y="828"/>
                    </a:lnTo>
                    <a:lnTo>
                      <a:pt x="351" y="783"/>
                    </a:lnTo>
                    <a:lnTo>
                      <a:pt x="358" y="737"/>
                    </a:lnTo>
                    <a:lnTo>
                      <a:pt x="364" y="693"/>
                    </a:lnTo>
                    <a:lnTo>
                      <a:pt x="388" y="695"/>
                    </a:lnTo>
                    <a:lnTo>
                      <a:pt x="382" y="741"/>
                    </a:lnTo>
                    <a:lnTo>
                      <a:pt x="375" y="787"/>
                    </a:lnTo>
                    <a:lnTo>
                      <a:pt x="368" y="832"/>
                    </a:lnTo>
                    <a:lnTo>
                      <a:pt x="360" y="879"/>
                    </a:lnTo>
                    <a:lnTo>
                      <a:pt x="351" y="925"/>
                    </a:lnTo>
                    <a:lnTo>
                      <a:pt x="340" y="972"/>
                    </a:lnTo>
                    <a:lnTo>
                      <a:pt x="329" y="1018"/>
                    </a:lnTo>
                    <a:lnTo>
                      <a:pt x="318" y="1065"/>
                    </a:lnTo>
                    <a:lnTo>
                      <a:pt x="305" y="1111"/>
                    </a:lnTo>
                    <a:lnTo>
                      <a:pt x="291" y="1157"/>
                    </a:lnTo>
                    <a:lnTo>
                      <a:pt x="275" y="1205"/>
                    </a:lnTo>
                    <a:lnTo>
                      <a:pt x="259" y="1252"/>
                    </a:lnTo>
                    <a:lnTo>
                      <a:pt x="243" y="1299"/>
                    </a:lnTo>
                    <a:lnTo>
                      <a:pt x="225" y="1346"/>
                    </a:lnTo>
                    <a:lnTo>
                      <a:pt x="205" y="1394"/>
                    </a:lnTo>
                    <a:lnTo>
                      <a:pt x="185" y="1440"/>
                    </a:lnTo>
                    <a:lnTo>
                      <a:pt x="162" y="1431"/>
                    </a:lnTo>
                    <a:close/>
                    <a:moveTo>
                      <a:pt x="364" y="693"/>
                    </a:moveTo>
                    <a:lnTo>
                      <a:pt x="368" y="648"/>
                    </a:lnTo>
                    <a:lnTo>
                      <a:pt x="373" y="603"/>
                    </a:lnTo>
                    <a:lnTo>
                      <a:pt x="376" y="559"/>
                    </a:lnTo>
                    <a:lnTo>
                      <a:pt x="379" y="515"/>
                    </a:lnTo>
                    <a:lnTo>
                      <a:pt x="381" y="472"/>
                    </a:lnTo>
                    <a:lnTo>
                      <a:pt x="382" y="427"/>
                    </a:lnTo>
                    <a:lnTo>
                      <a:pt x="383" y="384"/>
                    </a:lnTo>
                    <a:lnTo>
                      <a:pt x="385" y="342"/>
                    </a:lnTo>
                    <a:lnTo>
                      <a:pt x="383" y="257"/>
                    </a:lnTo>
                    <a:lnTo>
                      <a:pt x="380" y="174"/>
                    </a:lnTo>
                    <a:lnTo>
                      <a:pt x="376" y="93"/>
                    </a:lnTo>
                    <a:lnTo>
                      <a:pt x="369" y="13"/>
                    </a:lnTo>
                    <a:lnTo>
                      <a:pt x="394" y="10"/>
                    </a:lnTo>
                    <a:lnTo>
                      <a:pt x="400" y="90"/>
                    </a:lnTo>
                    <a:lnTo>
                      <a:pt x="405" y="172"/>
                    </a:lnTo>
                    <a:lnTo>
                      <a:pt x="407" y="257"/>
                    </a:lnTo>
                    <a:lnTo>
                      <a:pt x="408" y="342"/>
                    </a:lnTo>
                    <a:lnTo>
                      <a:pt x="408" y="385"/>
                    </a:lnTo>
                    <a:lnTo>
                      <a:pt x="407" y="428"/>
                    </a:lnTo>
                    <a:lnTo>
                      <a:pt x="405" y="473"/>
                    </a:lnTo>
                    <a:lnTo>
                      <a:pt x="403" y="516"/>
                    </a:lnTo>
                    <a:lnTo>
                      <a:pt x="401" y="561"/>
                    </a:lnTo>
                    <a:lnTo>
                      <a:pt x="396" y="606"/>
                    </a:lnTo>
                    <a:lnTo>
                      <a:pt x="392" y="651"/>
                    </a:lnTo>
                    <a:lnTo>
                      <a:pt x="388" y="695"/>
                    </a:lnTo>
                    <a:lnTo>
                      <a:pt x="364" y="693"/>
                    </a:lnTo>
                    <a:close/>
                    <a:moveTo>
                      <a:pt x="377" y="0"/>
                    </a:moveTo>
                    <a:lnTo>
                      <a:pt x="380" y="0"/>
                    </a:lnTo>
                    <a:lnTo>
                      <a:pt x="382" y="0"/>
                    </a:lnTo>
                    <a:lnTo>
                      <a:pt x="386" y="0"/>
                    </a:lnTo>
                    <a:lnTo>
                      <a:pt x="388" y="1"/>
                    </a:lnTo>
                    <a:lnTo>
                      <a:pt x="390" y="3"/>
                    </a:lnTo>
                    <a:lnTo>
                      <a:pt x="392" y="5"/>
                    </a:lnTo>
                    <a:lnTo>
                      <a:pt x="393" y="7"/>
                    </a:lnTo>
                    <a:lnTo>
                      <a:pt x="394" y="10"/>
                    </a:lnTo>
                    <a:lnTo>
                      <a:pt x="382" y="12"/>
                    </a:lnTo>
                    <a:lnTo>
                      <a:pt x="377" y="0"/>
                    </a:lnTo>
                    <a:close/>
                    <a:moveTo>
                      <a:pt x="387" y="22"/>
                    </a:moveTo>
                    <a:lnTo>
                      <a:pt x="172" y="116"/>
                    </a:lnTo>
                    <a:lnTo>
                      <a:pt x="162" y="95"/>
                    </a:lnTo>
                    <a:lnTo>
                      <a:pt x="377" y="0"/>
                    </a:lnTo>
                    <a:lnTo>
                      <a:pt x="387" y="22"/>
                    </a:lnTo>
                    <a:close/>
                    <a:moveTo>
                      <a:pt x="156" y="102"/>
                    </a:moveTo>
                    <a:lnTo>
                      <a:pt x="159" y="98"/>
                    </a:lnTo>
                    <a:lnTo>
                      <a:pt x="162" y="95"/>
                    </a:lnTo>
                    <a:lnTo>
                      <a:pt x="167" y="106"/>
                    </a:lnTo>
                    <a:lnTo>
                      <a:pt x="156" y="10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9" name="Freeform 950"/>
              <p:cNvSpPr>
                <a:spLocks/>
              </p:cNvSpPr>
              <p:nvPr/>
            </p:nvSpPr>
            <p:spPr bwMode="auto">
              <a:xfrm>
                <a:off x="2653" y="1739"/>
                <a:ext cx="74" cy="261"/>
              </a:xfrm>
              <a:custGeom>
                <a:avLst/>
                <a:gdLst>
                  <a:gd name="T0" fmla="*/ 7 w 383"/>
                  <a:gd name="T1" fmla="*/ 3 h 1301"/>
                  <a:gd name="T2" fmla="*/ 6 w 383"/>
                  <a:gd name="T3" fmla="*/ 7 h 1301"/>
                  <a:gd name="T4" fmla="*/ 5 w 383"/>
                  <a:gd name="T5" fmla="*/ 10 h 1301"/>
                  <a:gd name="T6" fmla="*/ 4 w 383"/>
                  <a:gd name="T7" fmla="*/ 13 h 1301"/>
                  <a:gd name="T8" fmla="*/ 3 w 383"/>
                  <a:gd name="T9" fmla="*/ 17 h 1301"/>
                  <a:gd name="T10" fmla="*/ 2 w 383"/>
                  <a:gd name="T11" fmla="*/ 18 h 1301"/>
                  <a:gd name="T12" fmla="*/ 2 w 383"/>
                  <a:gd name="T13" fmla="*/ 20 h 1301"/>
                  <a:gd name="T14" fmla="*/ 2 w 383"/>
                  <a:gd name="T15" fmla="*/ 22 h 1301"/>
                  <a:gd name="T16" fmla="*/ 1 w 383"/>
                  <a:gd name="T17" fmla="*/ 23 h 1301"/>
                  <a:gd name="T18" fmla="*/ 1 w 383"/>
                  <a:gd name="T19" fmla="*/ 25 h 1301"/>
                  <a:gd name="T20" fmla="*/ 1 w 383"/>
                  <a:gd name="T21" fmla="*/ 27 h 1301"/>
                  <a:gd name="T22" fmla="*/ 0 w 383"/>
                  <a:gd name="T23" fmla="*/ 28 h 1301"/>
                  <a:gd name="T24" fmla="*/ 0 w 383"/>
                  <a:gd name="T25" fmla="*/ 30 h 1301"/>
                  <a:gd name="T26" fmla="*/ 0 w 383"/>
                  <a:gd name="T27" fmla="*/ 32 h 1301"/>
                  <a:gd name="T28" fmla="*/ 0 w 383"/>
                  <a:gd name="T29" fmla="*/ 33 h 1301"/>
                  <a:gd name="T30" fmla="*/ 0 w 383"/>
                  <a:gd name="T31" fmla="*/ 35 h 1301"/>
                  <a:gd name="T32" fmla="*/ 0 w 383"/>
                  <a:gd name="T33" fmla="*/ 36 h 1301"/>
                  <a:gd name="T34" fmla="*/ 0 w 383"/>
                  <a:gd name="T35" fmla="*/ 38 h 1301"/>
                  <a:gd name="T36" fmla="*/ 0 w 383"/>
                  <a:gd name="T37" fmla="*/ 39 h 1301"/>
                  <a:gd name="T38" fmla="*/ 0 w 383"/>
                  <a:gd name="T39" fmla="*/ 41 h 1301"/>
                  <a:gd name="T40" fmla="*/ 1 w 383"/>
                  <a:gd name="T41" fmla="*/ 42 h 1301"/>
                  <a:gd name="T42" fmla="*/ 1 w 383"/>
                  <a:gd name="T43" fmla="*/ 44 h 1301"/>
                  <a:gd name="T44" fmla="*/ 2 w 383"/>
                  <a:gd name="T45" fmla="*/ 45 h 1301"/>
                  <a:gd name="T46" fmla="*/ 2 w 383"/>
                  <a:gd name="T47" fmla="*/ 46 h 1301"/>
                  <a:gd name="T48" fmla="*/ 3 w 383"/>
                  <a:gd name="T49" fmla="*/ 48 h 1301"/>
                  <a:gd name="T50" fmla="*/ 3 w 383"/>
                  <a:gd name="T51" fmla="*/ 49 h 1301"/>
                  <a:gd name="T52" fmla="*/ 4 w 383"/>
                  <a:gd name="T53" fmla="*/ 50 h 1301"/>
                  <a:gd name="T54" fmla="*/ 5 w 383"/>
                  <a:gd name="T55" fmla="*/ 51 h 1301"/>
                  <a:gd name="T56" fmla="*/ 6 w 383"/>
                  <a:gd name="T57" fmla="*/ 52 h 1301"/>
                  <a:gd name="T58" fmla="*/ 7 w 383"/>
                  <a:gd name="T59" fmla="*/ 51 h 1301"/>
                  <a:gd name="T60" fmla="*/ 8 w 383"/>
                  <a:gd name="T61" fmla="*/ 49 h 1301"/>
                  <a:gd name="T62" fmla="*/ 8 w 383"/>
                  <a:gd name="T63" fmla="*/ 47 h 1301"/>
                  <a:gd name="T64" fmla="*/ 9 w 383"/>
                  <a:gd name="T65" fmla="*/ 46 h 1301"/>
                  <a:gd name="T66" fmla="*/ 10 w 383"/>
                  <a:gd name="T67" fmla="*/ 44 h 1301"/>
                  <a:gd name="T68" fmla="*/ 10 w 383"/>
                  <a:gd name="T69" fmla="*/ 42 h 1301"/>
                  <a:gd name="T70" fmla="*/ 11 w 383"/>
                  <a:gd name="T71" fmla="*/ 40 h 1301"/>
                  <a:gd name="T72" fmla="*/ 11 w 383"/>
                  <a:gd name="T73" fmla="*/ 39 h 1301"/>
                  <a:gd name="T74" fmla="*/ 12 w 383"/>
                  <a:gd name="T75" fmla="*/ 37 h 1301"/>
                  <a:gd name="T76" fmla="*/ 12 w 383"/>
                  <a:gd name="T77" fmla="*/ 35 h 1301"/>
                  <a:gd name="T78" fmla="*/ 13 w 383"/>
                  <a:gd name="T79" fmla="*/ 34 h 1301"/>
                  <a:gd name="T80" fmla="*/ 13 w 383"/>
                  <a:gd name="T81" fmla="*/ 32 h 1301"/>
                  <a:gd name="T82" fmla="*/ 14 w 383"/>
                  <a:gd name="T83" fmla="*/ 30 h 1301"/>
                  <a:gd name="T84" fmla="*/ 14 w 383"/>
                  <a:gd name="T85" fmla="*/ 28 h 1301"/>
                  <a:gd name="T86" fmla="*/ 14 w 383"/>
                  <a:gd name="T87" fmla="*/ 27 h 1301"/>
                  <a:gd name="T88" fmla="*/ 14 w 383"/>
                  <a:gd name="T89" fmla="*/ 25 h 1301"/>
                  <a:gd name="T90" fmla="*/ 15 w 383"/>
                  <a:gd name="T91" fmla="*/ 23 h 1301"/>
                  <a:gd name="T92" fmla="*/ 15 w 383"/>
                  <a:gd name="T93" fmla="*/ 22 h 1301"/>
                  <a:gd name="T94" fmla="*/ 15 w 383"/>
                  <a:gd name="T95" fmla="*/ 20 h 1301"/>
                  <a:gd name="T96" fmla="*/ 15 w 383"/>
                  <a:gd name="T97" fmla="*/ 19 h 1301"/>
                  <a:gd name="T98" fmla="*/ 15 w 383"/>
                  <a:gd name="T99" fmla="*/ 15 h 1301"/>
                  <a:gd name="T100" fmla="*/ 15 w 383"/>
                  <a:gd name="T101" fmla="*/ 12 h 1301"/>
                  <a:gd name="T102" fmla="*/ 15 w 383"/>
                  <a:gd name="T103" fmla="*/ 9 h 1301"/>
                  <a:gd name="T104" fmla="*/ 15 w 383"/>
                  <a:gd name="T105" fmla="*/ 6 h 1301"/>
                  <a:gd name="T106" fmla="*/ 15 w 383"/>
                  <a:gd name="T107" fmla="*/ 3 h 1301"/>
                  <a:gd name="T108" fmla="*/ 15 w 383"/>
                  <a:gd name="T109" fmla="*/ 0 h 1301"/>
                  <a:gd name="T110" fmla="*/ 14 w 383"/>
                  <a:gd name="T111" fmla="*/ 0 h 1301"/>
                  <a:gd name="T112" fmla="*/ 13 w 383"/>
                  <a:gd name="T113" fmla="*/ 1 h 1301"/>
                  <a:gd name="T114" fmla="*/ 12 w 383"/>
                  <a:gd name="T115" fmla="*/ 1 h 1301"/>
                  <a:gd name="T116" fmla="*/ 11 w 383"/>
                  <a:gd name="T117" fmla="*/ 2 h 1301"/>
                  <a:gd name="T118" fmla="*/ 10 w 383"/>
                  <a:gd name="T119" fmla="*/ 2 h 1301"/>
                  <a:gd name="T120" fmla="*/ 9 w 383"/>
                  <a:gd name="T121" fmla="*/ 2 h 1301"/>
                  <a:gd name="T122" fmla="*/ 8 w 383"/>
                  <a:gd name="T123" fmla="*/ 3 h 1301"/>
                  <a:gd name="T124" fmla="*/ 7 w 383"/>
                  <a:gd name="T125" fmla="*/ 3 h 130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1301"/>
                  <a:gd name="T191" fmla="*/ 383 w 383"/>
                  <a:gd name="T192" fmla="*/ 1301 h 130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1301">
                    <a:moveTo>
                      <a:pt x="175" y="81"/>
                    </a:moveTo>
                    <a:lnTo>
                      <a:pt x="148" y="163"/>
                    </a:lnTo>
                    <a:lnTo>
                      <a:pt x="121" y="246"/>
                    </a:lnTo>
                    <a:lnTo>
                      <a:pt x="95" y="329"/>
                    </a:lnTo>
                    <a:lnTo>
                      <a:pt x="72" y="413"/>
                    </a:lnTo>
                    <a:lnTo>
                      <a:pt x="61" y="455"/>
                    </a:lnTo>
                    <a:lnTo>
                      <a:pt x="50" y="497"/>
                    </a:lnTo>
                    <a:lnTo>
                      <a:pt x="40" y="540"/>
                    </a:lnTo>
                    <a:lnTo>
                      <a:pt x="32" y="582"/>
                    </a:lnTo>
                    <a:lnTo>
                      <a:pt x="24" y="623"/>
                    </a:lnTo>
                    <a:lnTo>
                      <a:pt x="18" y="664"/>
                    </a:lnTo>
                    <a:lnTo>
                      <a:pt x="11" y="705"/>
                    </a:lnTo>
                    <a:lnTo>
                      <a:pt x="7" y="746"/>
                    </a:lnTo>
                    <a:lnTo>
                      <a:pt x="3" y="786"/>
                    </a:lnTo>
                    <a:lnTo>
                      <a:pt x="0" y="826"/>
                    </a:lnTo>
                    <a:lnTo>
                      <a:pt x="0" y="865"/>
                    </a:lnTo>
                    <a:lnTo>
                      <a:pt x="0" y="904"/>
                    </a:lnTo>
                    <a:lnTo>
                      <a:pt x="3" y="941"/>
                    </a:lnTo>
                    <a:lnTo>
                      <a:pt x="6" y="978"/>
                    </a:lnTo>
                    <a:lnTo>
                      <a:pt x="11" y="1015"/>
                    </a:lnTo>
                    <a:lnTo>
                      <a:pt x="19" y="1050"/>
                    </a:lnTo>
                    <a:lnTo>
                      <a:pt x="27" y="1085"/>
                    </a:lnTo>
                    <a:lnTo>
                      <a:pt x="38" y="1120"/>
                    </a:lnTo>
                    <a:lnTo>
                      <a:pt x="51" y="1152"/>
                    </a:lnTo>
                    <a:lnTo>
                      <a:pt x="66" y="1184"/>
                    </a:lnTo>
                    <a:lnTo>
                      <a:pt x="82" y="1215"/>
                    </a:lnTo>
                    <a:lnTo>
                      <a:pt x="102" y="1245"/>
                    </a:lnTo>
                    <a:lnTo>
                      <a:pt x="124" y="1274"/>
                    </a:lnTo>
                    <a:lnTo>
                      <a:pt x="147" y="1301"/>
                    </a:lnTo>
                    <a:lnTo>
                      <a:pt x="169" y="1259"/>
                    </a:lnTo>
                    <a:lnTo>
                      <a:pt x="188" y="1216"/>
                    </a:lnTo>
                    <a:lnTo>
                      <a:pt x="208" y="1174"/>
                    </a:lnTo>
                    <a:lnTo>
                      <a:pt x="225" y="1130"/>
                    </a:lnTo>
                    <a:lnTo>
                      <a:pt x="241" y="1088"/>
                    </a:lnTo>
                    <a:lnTo>
                      <a:pt x="257" y="1045"/>
                    </a:lnTo>
                    <a:lnTo>
                      <a:pt x="272" y="1003"/>
                    </a:lnTo>
                    <a:lnTo>
                      <a:pt x="284" y="961"/>
                    </a:lnTo>
                    <a:lnTo>
                      <a:pt x="297" y="918"/>
                    </a:lnTo>
                    <a:lnTo>
                      <a:pt x="308" y="875"/>
                    </a:lnTo>
                    <a:lnTo>
                      <a:pt x="319" y="833"/>
                    </a:lnTo>
                    <a:lnTo>
                      <a:pt x="328" y="792"/>
                    </a:lnTo>
                    <a:lnTo>
                      <a:pt x="336" y="750"/>
                    </a:lnTo>
                    <a:lnTo>
                      <a:pt x="345" y="708"/>
                    </a:lnTo>
                    <a:lnTo>
                      <a:pt x="351" y="667"/>
                    </a:lnTo>
                    <a:lnTo>
                      <a:pt x="358" y="626"/>
                    </a:lnTo>
                    <a:lnTo>
                      <a:pt x="362" y="585"/>
                    </a:lnTo>
                    <a:lnTo>
                      <a:pt x="368" y="544"/>
                    </a:lnTo>
                    <a:lnTo>
                      <a:pt x="371" y="503"/>
                    </a:lnTo>
                    <a:lnTo>
                      <a:pt x="374" y="463"/>
                    </a:lnTo>
                    <a:lnTo>
                      <a:pt x="380" y="382"/>
                    </a:lnTo>
                    <a:lnTo>
                      <a:pt x="382" y="303"/>
                    </a:lnTo>
                    <a:lnTo>
                      <a:pt x="383" y="225"/>
                    </a:lnTo>
                    <a:lnTo>
                      <a:pt x="382" y="149"/>
                    </a:lnTo>
                    <a:lnTo>
                      <a:pt x="378" y="73"/>
                    </a:lnTo>
                    <a:lnTo>
                      <a:pt x="375" y="0"/>
                    </a:lnTo>
                    <a:lnTo>
                      <a:pt x="350" y="10"/>
                    </a:lnTo>
                    <a:lnTo>
                      <a:pt x="326" y="20"/>
                    </a:lnTo>
                    <a:lnTo>
                      <a:pt x="301" y="30"/>
                    </a:lnTo>
                    <a:lnTo>
                      <a:pt x="276" y="41"/>
                    </a:lnTo>
                    <a:lnTo>
                      <a:pt x="250" y="50"/>
                    </a:lnTo>
                    <a:lnTo>
                      <a:pt x="225" y="60"/>
                    </a:lnTo>
                    <a:lnTo>
                      <a:pt x="200" y="71"/>
                    </a:lnTo>
                    <a:lnTo>
                      <a:pt x="175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0" name="Freeform 951"/>
              <p:cNvSpPr>
                <a:spLocks noEditPoints="1"/>
              </p:cNvSpPr>
              <p:nvPr/>
            </p:nvSpPr>
            <p:spPr bwMode="auto">
              <a:xfrm>
                <a:off x="2645" y="1736"/>
                <a:ext cx="85" cy="265"/>
              </a:xfrm>
              <a:custGeom>
                <a:avLst/>
                <a:gdLst>
                  <a:gd name="T0" fmla="*/ 6 w 408"/>
                  <a:gd name="T1" fmla="*/ 10 h 1325"/>
                  <a:gd name="T2" fmla="*/ 3 w 408"/>
                  <a:gd name="T3" fmla="*/ 19 h 1325"/>
                  <a:gd name="T4" fmla="*/ 2 w 408"/>
                  <a:gd name="T5" fmla="*/ 24 h 1325"/>
                  <a:gd name="T6" fmla="*/ 1 w 408"/>
                  <a:gd name="T7" fmla="*/ 29 h 1325"/>
                  <a:gd name="T8" fmla="*/ 0 w 408"/>
                  <a:gd name="T9" fmla="*/ 29 h 1325"/>
                  <a:gd name="T10" fmla="*/ 1 w 408"/>
                  <a:gd name="T11" fmla="*/ 24 h 1325"/>
                  <a:gd name="T12" fmla="*/ 2 w 408"/>
                  <a:gd name="T13" fmla="*/ 19 h 1325"/>
                  <a:gd name="T14" fmla="*/ 5 w 408"/>
                  <a:gd name="T15" fmla="*/ 10 h 1325"/>
                  <a:gd name="T16" fmla="*/ 8 w 408"/>
                  <a:gd name="T17" fmla="*/ 4 h 1325"/>
                  <a:gd name="T18" fmla="*/ 1 w 408"/>
                  <a:gd name="T19" fmla="*/ 34 h 1325"/>
                  <a:gd name="T20" fmla="*/ 1 w 408"/>
                  <a:gd name="T21" fmla="*/ 38 h 1325"/>
                  <a:gd name="T22" fmla="*/ 2 w 408"/>
                  <a:gd name="T23" fmla="*/ 42 h 1325"/>
                  <a:gd name="T24" fmla="*/ 3 w 408"/>
                  <a:gd name="T25" fmla="*/ 46 h 1325"/>
                  <a:gd name="T26" fmla="*/ 4 w 408"/>
                  <a:gd name="T27" fmla="*/ 48 h 1325"/>
                  <a:gd name="T28" fmla="*/ 5 w 408"/>
                  <a:gd name="T29" fmla="*/ 49 h 1325"/>
                  <a:gd name="T30" fmla="*/ 6 w 408"/>
                  <a:gd name="T31" fmla="*/ 51 h 1325"/>
                  <a:gd name="T32" fmla="*/ 6 w 408"/>
                  <a:gd name="T33" fmla="*/ 53 h 1325"/>
                  <a:gd name="T34" fmla="*/ 5 w 408"/>
                  <a:gd name="T35" fmla="*/ 51 h 1325"/>
                  <a:gd name="T36" fmla="*/ 3 w 408"/>
                  <a:gd name="T37" fmla="*/ 49 h 1325"/>
                  <a:gd name="T38" fmla="*/ 2 w 408"/>
                  <a:gd name="T39" fmla="*/ 47 h 1325"/>
                  <a:gd name="T40" fmla="*/ 2 w 408"/>
                  <a:gd name="T41" fmla="*/ 45 h 1325"/>
                  <a:gd name="T42" fmla="*/ 0 w 408"/>
                  <a:gd name="T43" fmla="*/ 41 h 1325"/>
                  <a:gd name="T44" fmla="*/ 0 w 408"/>
                  <a:gd name="T45" fmla="*/ 37 h 1325"/>
                  <a:gd name="T46" fmla="*/ 0 w 408"/>
                  <a:gd name="T47" fmla="*/ 32 h 1325"/>
                  <a:gd name="T48" fmla="*/ 7 w 408"/>
                  <a:gd name="T49" fmla="*/ 53 h 1325"/>
                  <a:gd name="T50" fmla="*/ 7 w 408"/>
                  <a:gd name="T51" fmla="*/ 53 h 1325"/>
                  <a:gd name="T52" fmla="*/ 6 w 408"/>
                  <a:gd name="T53" fmla="*/ 53 h 1325"/>
                  <a:gd name="T54" fmla="*/ 6 w 408"/>
                  <a:gd name="T55" fmla="*/ 53 h 1325"/>
                  <a:gd name="T56" fmla="*/ 7 w 408"/>
                  <a:gd name="T57" fmla="*/ 51 h 1325"/>
                  <a:gd name="T58" fmla="*/ 9 w 408"/>
                  <a:gd name="T59" fmla="*/ 46 h 1325"/>
                  <a:gd name="T60" fmla="*/ 11 w 408"/>
                  <a:gd name="T61" fmla="*/ 40 h 1325"/>
                  <a:gd name="T62" fmla="*/ 12 w 408"/>
                  <a:gd name="T63" fmla="*/ 35 h 1325"/>
                  <a:gd name="T64" fmla="*/ 14 w 408"/>
                  <a:gd name="T65" fmla="*/ 30 h 1325"/>
                  <a:gd name="T66" fmla="*/ 14 w 408"/>
                  <a:gd name="T67" fmla="*/ 25 h 1325"/>
                  <a:gd name="T68" fmla="*/ 15 w 408"/>
                  <a:gd name="T69" fmla="*/ 29 h 1325"/>
                  <a:gd name="T70" fmla="*/ 14 w 408"/>
                  <a:gd name="T71" fmla="*/ 34 h 1325"/>
                  <a:gd name="T72" fmla="*/ 12 w 408"/>
                  <a:gd name="T73" fmla="*/ 39 h 1325"/>
                  <a:gd name="T74" fmla="*/ 11 w 408"/>
                  <a:gd name="T75" fmla="*/ 44 h 1325"/>
                  <a:gd name="T76" fmla="*/ 9 w 408"/>
                  <a:gd name="T77" fmla="*/ 49 h 1325"/>
                  <a:gd name="T78" fmla="*/ 6 w 408"/>
                  <a:gd name="T79" fmla="*/ 52 h 1325"/>
                  <a:gd name="T80" fmla="*/ 15 w 408"/>
                  <a:gd name="T81" fmla="*/ 22 h 1325"/>
                  <a:gd name="T82" fmla="*/ 15 w 408"/>
                  <a:gd name="T83" fmla="*/ 16 h 1325"/>
                  <a:gd name="T84" fmla="*/ 15 w 408"/>
                  <a:gd name="T85" fmla="*/ 6 h 1325"/>
                  <a:gd name="T86" fmla="*/ 16 w 408"/>
                  <a:gd name="T87" fmla="*/ 0 h 1325"/>
                  <a:gd name="T88" fmla="*/ 16 w 408"/>
                  <a:gd name="T89" fmla="*/ 9 h 1325"/>
                  <a:gd name="T90" fmla="*/ 16 w 408"/>
                  <a:gd name="T91" fmla="*/ 16 h 1325"/>
                  <a:gd name="T92" fmla="*/ 16 w 408"/>
                  <a:gd name="T93" fmla="*/ 21 h 1325"/>
                  <a:gd name="T94" fmla="*/ 15 w 408"/>
                  <a:gd name="T95" fmla="*/ 26 h 1325"/>
                  <a:gd name="T96" fmla="*/ 16 w 408"/>
                  <a:gd name="T97" fmla="*/ 0 h 1325"/>
                  <a:gd name="T98" fmla="*/ 16 w 408"/>
                  <a:gd name="T99" fmla="*/ 0 h 1325"/>
                  <a:gd name="T100" fmla="*/ 16 w 408"/>
                  <a:gd name="T101" fmla="*/ 0 h 1325"/>
                  <a:gd name="T102" fmla="*/ 15 w 408"/>
                  <a:gd name="T103" fmla="*/ 0 h 1325"/>
                  <a:gd name="T104" fmla="*/ 7 w 408"/>
                  <a:gd name="T105" fmla="*/ 3 h 1325"/>
                  <a:gd name="T106" fmla="*/ 7 w 408"/>
                  <a:gd name="T107" fmla="*/ 4 h 1325"/>
                  <a:gd name="T108" fmla="*/ 8 w 408"/>
                  <a:gd name="T109" fmla="*/ 4 h 132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08"/>
                  <a:gd name="T166" fmla="*/ 0 h 1325"/>
                  <a:gd name="T167" fmla="*/ 408 w 408"/>
                  <a:gd name="T168" fmla="*/ 1325 h 132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08" h="1325">
                    <a:moveTo>
                      <a:pt x="200" y="97"/>
                    </a:moveTo>
                    <a:lnTo>
                      <a:pt x="173" y="178"/>
                    </a:lnTo>
                    <a:lnTo>
                      <a:pt x="146" y="261"/>
                    </a:lnTo>
                    <a:lnTo>
                      <a:pt x="120" y="344"/>
                    </a:lnTo>
                    <a:lnTo>
                      <a:pt x="97" y="428"/>
                    </a:lnTo>
                    <a:lnTo>
                      <a:pt x="86" y="471"/>
                    </a:lnTo>
                    <a:lnTo>
                      <a:pt x="75" y="513"/>
                    </a:lnTo>
                    <a:lnTo>
                      <a:pt x="65" y="554"/>
                    </a:lnTo>
                    <a:lnTo>
                      <a:pt x="57" y="596"/>
                    </a:lnTo>
                    <a:lnTo>
                      <a:pt x="49" y="637"/>
                    </a:lnTo>
                    <a:lnTo>
                      <a:pt x="43" y="678"/>
                    </a:lnTo>
                    <a:lnTo>
                      <a:pt x="36" y="719"/>
                    </a:lnTo>
                    <a:lnTo>
                      <a:pt x="32" y="759"/>
                    </a:lnTo>
                    <a:lnTo>
                      <a:pt x="8" y="757"/>
                    </a:lnTo>
                    <a:lnTo>
                      <a:pt x="12" y="716"/>
                    </a:lnTo>
                    <a:lnTo>
                      <a:pt x="18" y="675"/>
                    </a:lnTo>
                    <a:lnTo>
                      <a:pt x="25" y="633"/>
                    </a:lnTo>
                    <a:lnTo>
                      <a:pt x="33" y="592"/>
                    </a:lnTo>
                    <a:lnTo>
                      <a:pt x="41" y="549"/>
                    </a:lnTo>
                    <a:lnTo>
                      <a:pt x="51" y="507"/>
                    </a:lnTo>
                    <a:lnTo>
                      <a:pt x="62" y="465"/>
                    </a:lnTo>
                    <a:lnTo>
                      <a:pt x="73" y="423"/>
                    </a:lnTo>
                    <a:lnTo>
                      <a:pt x="97" y="339"/>
                    </a:lnTo>
                    <a:lnTo>
                      <a:pt x="122" y="255"/>
                    </a:lnTo>
                    <a:lnTo>
                      <a:pt x="150" y="171"/>
                    </a:lnTo>
                    <a:lnTo>
                      <a:pt x="178" y="89"/>
                    </a:lnTo>
                    <a:lnTo>
                      <a:pt x="200" y="97"/>
                    </a:lnTo>
                    <a:close/>
                    <a:moveTo>
                      <a:pt x="32" y="759"/>
                    </a:moveTo>
                    <a:lnTo>
                      <a:pt x="29" y="799"/>
                    </a:lnTo>
                    <a:lnTo>
                      <a:pt x="26" y="838"/>
                    </a:lnTo>
                    <a:lnTo>
                      <a:pt x="25" y="876"/>
                    </a:lnTo>
                    <a:lnTo>
                      <a:pt x="25" y="913"/>
                    </a:lnTo>
                    <a:lnTo>
                      <a:pt x="27" y="951"/>
                    </a:lnTo>
                    <a:lnTo>
                      <a:pt x="31" y="988"/>
                    </a:lnTo>
                    <a:lnTo>
                      <a:pt x="36" y="1024"/>
                    </a:lnTo>
                    <a:lnTo>
                      <a:pt x="44" y="1059"/>
                    </a:lnTo>
                    <a:lnTo>
                      <a:pt x="52" y="1093"/>
                    </a:lnTo>
                    <a:lnTo>
                      <a:pt x="62" y="1126"/>
                    </a:lnTo>
                    <a:lnTo>
                      <a:pt x="68" y="1142"/>
                    </a:lnTo>
                    <a:lnTo>
                      <a:pt x="75" y="1159"/>
                    </a:lnTo>
                    <a:lnTo>
                      <a:pt x="81" y="1175"/>
                    </a:lnTo>
                    <a:lnTo>
                      <a:pt x="89" y="1190"/>
                    </a:lnTo>
                    <a:lnTo>
                      <a:pt x="98" y="1205"/>
                    </a:lnTo>
                    <a:lnTo>
                      <a:pt x="106" y="1220"/>
                    </a:lnTo>
                    <a:lnTo>
                      <a:pt x="115" y="1235"/>
                    </a:lnTo>
                    <a:lnTo>
                      <a:pt x="125" y="1250"/>
                    </a:lnTo>
                    <a:lnTo>
                      <a:pt x="135" y="1264"/>
                    </a:lnTo>
                    <a:lnTo>
                      <a:pt x="146" y="1278"/>
                    </a:lnTo>
                    <a:lnTo>
                      <a:pt x="157" y="1291"/>
                    </a:lnTo>
                    <a:lnTo>
                      <a:pt x="169" y="1305"/>
                    </a:lnTo>
                    <a:lnTo>
                      <a:pt x="152" y="1322"/>
                    </a:lnTo>
                    <a:lnTo>
                      <a:pt x="139" y="1308"/>
                    </a:lnTo>
                    <a:lnTo>
                      <a:pt x="127" y="1294"/>
                    </a:lnTo>
                    <a:lnTo>
                      <a:pt x="116" y="1278"/>
                    </a:lnTo>
                    <a:lnTo>
                      <a:pt x="105" y="1264"/>
                    </a:lnTo>
                    <a:lnTo>
                      <a:pt x="95" y="1249"/>
                    </a:lnTo>
                    <a:lnTo>
                      <a:pt x="86" y="1234"/>
                    </a:lnTo>
                    <a:lnTo>
                      <a:pt x="77" y="1218"/>
                    </a:lnTo>
                    <a:lnTo>
                      <a:pt x="68" y="1202"/>
                    </a:lnTo>
                    <a:lnTo>
                      <a:pt x="60" y="1186"/>
                    </a:lnTo>
                    <a:lnTo>
                      <a:pt x="53" y="1169"/>
                    </a:lnTo>
                    <a:lnTo>
                      <a:pt x="46" y="1153"/>
                    </a:lnTo>
                    <a:lnTo>
                      <a:pt x="40" y="1136"/>
                    </a:lnTo>
                    <a:lnTo>
                      <a:pt x="29" y="1101"/>
                    </a:lnTo>
                    <a:lnTo>
                      <a:pt x="20" y="1066"/>
                    </a:lnTo>
                    <a:lnTo>
                      <a:pt x="12" y="1030"/>
                    </a:lnTo>
                    <a:lnTo>
                      <a:pt x="7" y="992"/>
                    </a:lnTo>
                    <a:lnTo>
                      <a:pt x="4" y="954"/>
                    </a:lnTo>
                    <a:lnTo>
                      <a:pt x="2" y="917"/>
                    </a:lnTo>
                    <a:lnTo>
                      <a:pt x="0" y="877"/>
                    </a:lnTo>
                    <a:lnTo>
                      <a:pt x="2" y="838"/>
                    </a:lnTo>
                    <a:lnTo>
                      <a:pt x="4" y="797"/>
                    </a:lnTo>
                    <a:lnTo>
                      <a:pt x="8" y="757"/>
                    </a:lnTo>
                    <a:lnTo>
                      <a:pt x="32" y="759"/>
                    </a:lnTo>
                    <a:close/>
                    <a:moveTo>
                      <a:pt x="171" y="1318"/>
                    </a:moveTo>
                    <a:lnTo>
                      <a:pt x="169" y="1322"/>
                    </a:lnTo>
                    <a:lnTo>
                      <a:pt x="167" y="1323"/>
                    </a:lnTo>
                    <a:lnTo>
                      <a:pt x="165" y="1325"/>
                    </a:lnTo>
                    <a:lnTo>
                      <a:pt x="161" y="1325"/>
                    </a:lnTo>
                    <a:lnTo>
                      <a:pt x="159" y="1325"/>
                    </a:lnTo>
                    <a:lnTo>
                      <a:pt x="156" y="1325"/>
                    </a:lnTo>
                    <a:lnTo>
                      <a:pt x="154" y="1324"/>
                    </a:lnTo>
                    <a:lnTo>
                      <a:pt x="152" y="1322"/>
                    </a:lnTo>
                    <a:lnTo>
                      <a:pt x="160" y="1313"/>
                    </a:lnTo>
                    <a:lnTo>
                      <a:pt x="171" y="1318"/>
                    </a:lnTo>
                    <a:close/>
                    <a:moveTo>
                      <a:pt x="150" y="1308"/>
                    </a:moveTo>
                    <a:lnTo>
                      <a:pt x="171" y="1265"/>
                    </a:lnTo>
                    <a:lnTo>
                      <a:pt x="191" y="1222"/>
                    </a:lnTo>
                    <a:lnTo>
                      <a:pt x="209" y="1180"/>
                    </a:lnTo>
                    <a:lnTo>
                      <a:pt x="227" y="1138"/>
                    </a:lnTo>
                    <a:lnTo>
                      <a:pt x="243" y="1096"/>
                    </a:lnTo>
                    <a:lnTo>
                      <a:pt x="259" y="1054"/>
                    </a:lnTo>
                    <a:lnTo>
                      <a:pt x="273" y="1011"/>
                    </a:lnTo>
                    <a:lnTo>
                      <a:pt x="287" y="968"/>
                    </a:lnTo>
                    <a:lnTo>
                      <a:pt x="299" y="926"/>
                    </a:lnTo>
                    <a:lnTo>
                      <a:pt x="309" y="885"/>
                    </a:lnTo>
                    <a:lnTo>
                      <a:pt x="320" y="843"/>
                    </a:lnTo>
                    <a:lnTo>
                      <a:pt x="330" y="801"/>
                    </a:lnTo>
                    <a:lnTo>
                      <a:pt x="337" y="760"/>
                    </a:lnTo>
                    <a:lnTo>
                      <a:pt x="345" y="718"/>
                    </a:lnTo>
                    <a:lnTo>
                      <a:pt x="353" y="677"/>
                    </a:lnTo>
                    <a:lnTo>
                      <a:pt x="358" y="636"/>
                    </a:lnTo>
                    <a:lnTo>
                      <a:pt x="383" y="639"/>
                    </a:lnTo>
                    <a:lnTo>
                      <a:pt x="376" y="681"/>
                    </a:lnTo>
                    <a:lnTo>
                      <a:pt x="370" y="722"/>
                    </a:lnTo>
                    <a:lnTo>
                      <a:pt x="361" y="764"/>
                    </a:lnTo>
                    <a:lnTo>
                      <a:pt x="353" y="806"/>
                    </a:lnTo>
                    <a:lnTo>
                      <a:pt x="344" y="849"/>
                    </a:lnTo>
                    <a:lnTo>
                      <a:pt x="333" y="891"/>
                    </a:lnTo>
                    <a:lnTo>
                      <a:pt x="321" y="934"/>
                    </a:lnTo>
                    <a:lnTo>
                      <a:pt x="309" y="976"/>
                    </a:lnTo>
                    <a:lnTo>
                      <a:pt x="296" y="1018"/>
                    </a:lnTo>
                    <a:lnTo>
                      <a:pt x="281" y="1061"/>
                    </a:lnTo>
                    <a:lnTo>
                      <a:pt x="266" y="1105"/>
                    </a:lnTo>
                    <a:lnTo>
                      <a:pt x="249" y="1147"/>
                    </a:lnTo>
                    <a:lnTo>
                      <a:pt x="232" y="1190"/>
                    </a:lnTo>
                    <a:lnTo>
                      <a:pt x="212" y="1233"/>
                    </a:lnTo>
                    <a:lnTo>
                      <a:pt x="193" y="1276"/>
                    </a:lnTo>
                    <a:lnTo>
                      <a:pt x="171" y="1318"/>
                    </a:lnTo>
                    <a:lnTo>
                      <a:pt x="150" y="1308"/>
                    </a:lnTo>
                    <a:close/>
                    <a:moveTo>
                      <a:pt x="358" y="636"/>
                    </a:moveTo>
                    <a:lnTo>
                      <a:pt x="363" y="595"/>
                    </a:lnTo>
                    <a:lnTo>
                      <a:pt x="369" y="554"/>
                    </a:lnTo>
                    <a:lnTo>
                      <a:pt x="372" y="514"/>
                    </a:lnTo>
                    <a:lnTo>
                      <a:pt x="375" y="474"/>
                    </a:lnTo>
                    <a:lnTo>
                      <a:pt x="381" y="394"/>
                    </a:lnTo>
                    <a:lnTo>
                      <a:pt x="383" y="315"/>
                    </a:lnTo>
                    <a:lnTo>
                      <a:pt x="383" y="237"/>
                    </a:lnTo>
                    <a:lnTo>
                      <a:pt x="382" y="161"/>
                    </a:lnTo>
                    <a:lnTo>
                      <a:pt x="380" y="86"/>
                    </a:lnTo>
                    <a:lnTo>
                      <a:pt x="376" y="13"/>
                    </a:lnTo>
                    <a:lnTo>
                      <a:pt x="400" y="12"/>
                    </a:lnTo>
                    <a:lnTo>
                      <a:pt x="404" y="85"/>
                    </a:lnTo>
                    <a:lnTo>
                      <a:pt x="407" y="161"/>
                    </a:lnTo>
                    <a:lnTo>
                      <a:pt x="408" y="237"/>
                    </a:lnTo>
                    <a:lnTo>
                      <a:pt x="407" y="315"/>
                    </a:lnTo>
                    <a:lnTo>
                      <a:pt x="407" y="355"/>
                    </a:lnTo>
                    <a:lnTo>
                      <a:pt x="404" y="395"/>
                    </a:lnTo>
                    <a:lnTo>
                      <a:pt x="402" y="435"/>
                    </a:lnTo>
                    <a:lnTo>
                      <a:pt x="400" y="475"/>
                    </a:lnTo>
                    <a:lnTo>
                      <a:pt x="397" y="516"/>
                    </a:lnTo>
                    <a:lnTo>
                      <a:pt x="393" y="557"/>
                    </a:lnTo>
                    <a:lnTo>
                      <a:pt x="388" y="598"/>
                    </a:lnTo>
                    <a:lnTo>
                      <a:pt x="383" y="639"/>
                    </a:lnTo>
                    <a:lnTo>
                      <a:pt x="358" y="636"/>
                    </a:lnTo>
                    <a:close/>
                    <a:moveTo>
                      <a:pt x="384" y="1"/>
                    </a:moveTo>
                    <a:lnTo>
                      <a:pt x="386" y="0"/>
                    </a:lnTo>
                    <a:lnTo>
                      <a:pt x="389" y="0"/>
                    </a:lnTo>
                    <a:lnTo>
                      <a:pt x="393" y="1"/>
                    </a:lnTo>
                    <a:lnTo>
                      <a:pt x="395" y="2"/>
                    </a:lnTo>
                    <a:lnTo>
                      <a:pt x="397" y="3"/>
                    </a:lnTo>
                    <a:lnTo>
                      <a:pt x="399" y="5"/>
                    </a:lnTo>
                    <a:lnTo>
                      <a:pt x="400" y="8"/>
                    </a:lnTo>
                    <a:lnTo>
                      <a:pt x="400" y="12"/>
                    </a:lnTo>
                    <a:lnTo>
                      <a:pt x="388" y="12"/>
                    </a:lnTo>
                    <a:lnTo>
                      <a:pt x="384" y="1"/>
                    </a:lnTo>
                    <a:close/>
                    <a:moveTo>
                      <a:pt x="393" y="23"/>
                    </a:moveTo>
                    <a:lnTo>
                      <a:pt x="193" y="104"/>
                    </a:lnTo>
                    <a:lnTo>
                      <a:pt x="184" y="82"/>
                    </a:lnTo>
                    <a:lnTo>
                      <a:pt x="384" y="1"/>
                    </a:lnTo>
                    <a:lnTo>
                      <a:pt x="393" y="23"/>
                    </a:lnTo>
                    <a:close/>
                    <a:moveTo>
                      <a:pt x="178" y="89"/>
                    </a:moveTo>
                    <a:lnTo>
                      <a:pt x="180" y="85"/>
                    </a:lnTo>
                    <a:lnTo>
                      <a:pt x="184" y="82"/>
                    </a:lnTo>
                    <a:lnTo>
                      <a:pt x="188" y="93"/>
                    </a:lnTo>
                    <a:lnTo>
                      <a:pt x="178" y="8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1" name="Freeform 95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2" name="Freeform 95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3" name="Freeform 95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4" name="Freeform 95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5" name="Freeform 95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6" name="Freeform 95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7" name="Freeform 95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8" name="Freeform 95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9" name="Freeform 96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0" name="Freeform 96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1" name="Freeform 96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2" name="Freeform 96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3" name="Freeform 96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4" name="Freeform 96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5" name="Freeform 96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6" name="Freeform 96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7" name="Freeform 96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8" name="Freeform 96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9" name="Freeform 97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0" name="Freeform 97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1" name="Freeform 97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2" name="Freeform 97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3" name="Freeform 97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4" name="Freeform 97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5" name="Freeform 97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6" name="Freeform 97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7" name="Freeform 97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8" name="Freeform 97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9" name="Freeform 98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0" name="Freeform 98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1" name="Freeform 98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2" name="Freeform 98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3" name="Freeform 984"/>
              <p:cNvSpPr>
                <a:spLocks/>
              </p:cNvSpPr>
              <p:nvPr/>
            </p:nvSpPr>
            <p:spPr bwMode="auto">
              <a:xfrm>
                <a:off x="2222" y="1814"/>
                <a:ext cx="171" cy="238"/>
              </a:xfrm>
              <a:custGeom>
                <a:avLst/>
                <a:gdLst>
                  <a:gd name="T0" fmla="*/ 0 w 846"/>
                  <a:gd name="T1" fmla="*/ 47 h 1200"/>
                  <a:gd name="T2" fmla="*/ 0 w 846"/>
                  <a:gd name="T3" fmla="*/ 45 h 1200"/>
                  <a:gd name="T4" fmla="*/ 0 w 846"/>
                  <a:gd name="T5" fmla="*/ 42 h 1200"/>
                  <a:gd name="T6" fmla="*/ 1 w 846"/>
                  <a:gd name="T7" fmla="*/ 39 h 1200"/>
                  <a:gd name="T8" fmla="*/ 1 w 846"/>
                  <a:gd name="T9" fmla="*/ 35 h 1200"/>
                  <a:gd name="T10" fmla="*/ 2 w 846"/>
                  <a:gd name="T11" fmla="*/ 30 h 1200"/>
                  <a:gd name="T12" fmla="*/ 3 w 846"/>
                  <a:gd name="T13" fmla="*/ 25 h 1200"/>
                  <a:gd name="T14" fmla="*/ 4 w 846"/>
                  <a:gd name="T15" fmla="*/ 21 h 1200"/>
                  <a:gd name="T16" fmla="*/ 6 w 846"/>
                  <a:gd name="T17" fmla="*/ 16 h 1200"/>
                  <a:gd name="T18" fmla="*/ 7 w 846"/>
                  <a:gd name="T19" fmla="*/ 14 h 1200"/>
                  <a:gd name="T20" fmla="*/ 7 w 846"/>
                  <a:gd name="T21" fmla="*/ 12 h 1200"/>
                  <a:gd name="T22" fmla="*/ 8 w 846"/>
                  <a:gd name="T23" fmla="*/ 10 h 1200"/>
                  <a:gd name="T24" fmla="*/ 9 w 846"/>
                  <a:gd name="T25" fmla="*/ 9 h 1200"/>
                  <a:gd name="T26" fmla="*/ 10 w 846"/>
                  <a:gd name="T27" fmla="*/ 7 h 1200"/>
                  <a:gd name="T28" fmla="*/ 11 w 846"/>
                  <a:gd name="T29" fmla="*/ 6 h 1200"/>
                  <a:gd name="T30" fmla="*/ 12 w 846"/>
                  <a:gd name="T31" fmla="*/ 5 h 1200"/>
                  <a:gd name="T32" fmla="*/ 13 w 846"/>
                  <a:gd name="T33" fmla="*/ 4 h 1200"/>
                  <a:gd name="T34" fmla="*/ 15 w 846"/>
                  <a:gd name="T35" fmla="*/ 3 h 1200"/>
                  <a:gd name="T36" fmla="*/ 16 w 846"/>
                  <a:gd name="T37" fmla="*/ 3 h 1200"/>
                  <a:gd name="T38" fmla="*/ 18 w 846"/>
                  <a:gd name="T39" fmla="*/ 2 h 1200"/>
                  <a:gd name="T40" fmla="*/ 20 w 846"/>
                  <a:gd name="T41" fmla="*/ 1 h 1200"/>
                  <a:gd name="T42" fmla="*/ 23 w 846"/>
                  <a:gd name="T43" fmla="*/ 0 h 1200"/>
                  <a:gd name="T44" fmla="*/ 26 w 846"/>
                  <a:gd name="T45" fmla="*/ 0 h 1200"/>
                  <a:gd name="T46" fmla="*/ 29 w 846"/>
                  <a:gd name="T47" fmla="*/ 0 h 1200"/>
                  <a:gd name="T48" fmla="*/ 30 w 846"/>
                  <a:gd name="T49" fmla="*/ 0 h 1200"/>
                  <a:gd name="T50" fmla="*/ 32 w 846"/>
                  <a:gd name="T51" fmla="*/ 0 h 1200"/>
                  <a:gd name="T52" fmla="*/ 33 w 846"/>
                  <a:gd name="T53" fmla="*/ 1 h 1200"/>
                  <a:gd name="T54" fmla="*/ 32 w 846"/>
                  <a:gd name="T55" fmla="*/ 3 h 1200"/>
                  <a:gd name="T56" fmla="*/ 30 w 846"/>
                  <a:gd name="T57" fmla="*/ 7 h 1200"/>
                  <a:gd name="T58" fmla="*/ 27 w 846"/>
                  <a:gd name="T59" fmla="*/ 12 h 1200"/>
                  <a:gd name="T60" fmla="*/ 25 w 846"/>
                  <a:gd name="T61" fmla="*/ 16 h 1200"/>
                  <a:gd name="T62" fmla="*/ 23 w 846"/>
                  <a:gd name="T63" fmla="*/ 20 h 1200"/>
                  <a:gd name="T64" fmla="*/ 22 w 846"/>
                  <a:gd name="T65" fmla="*/ 23 h 1200"/>
                  <a:gd name="T66" fmla="*/ 22 w 846"/>
                  <a:gd name="T67" fmla="*/ 25 h 1200"/>
                  <a:gd name="T68" fmla="*/ 21 w 846"/>
                  <a:gd name="T69" fmla="*/ 27 h 1200"/>
                  <a:gd name="T70" fmla="*/ 21 w 846"/>
                  <a:gd name="T71" fmla="*/ 29 h 1200"/>
                  <a:gd name="T72" fmla="*/ 21 w 846"/>
                  <a:gd name="T73" fmla="*/ 31 h 1200"/>
                  <a:gd name="T74" fmla="*/ 21 w 846"/>
                  <a:gd name="T75" fmla="*/ 33 h 1200"/>
                  <a:gd name="T76" fmla="*/ 20 w 846"/>
                  <a:gd name="T77" fmla="*/ 35 h 1200"/>
                  <a:gd name="T78" fmla="*/ 19 w 846"/>
                  <a:gd name="T79" fmla="*/ 37 h 1200"/>
                  <a:gd name="T80" fmla="*/ 17 w 846"/>
                  <a:gd name="T81" fmla="*/ 39 h 1200"/>
                  <a:gd name="T82" fmla="*/ 16 w 846"/>
                  <a:gd name="T83" fmla="*/ 40 h 1200"/>
                  <a:gd name="T84" fmla="*/ 15 w 846"/>
                  <a:gd name="T85" fmla="*/ 41 h 1200"/>
                  <a:gd name="T86" fmla="*/ 14 w 846"/>
                  <a:gd name="T87" fmla="*/ 42 h 1200"/>
                  <a:gd name="T88" fmla="*/ 13 w 846"/>
                  <a:gd name="T89" fmla="*/ 43 h 1200"/>
                  <a:gd name="T90" fmla="*/ 11 w 846"/>
                  <a:gd name="T91" fmla="*/ 44 h 1200"/>
                  <a:gd name="T92" fmla="*/ 10 w 846"/>
                  <a:gd name="T93" fmla="*/ 45 h 1200"/>
                  <a:gd name="T94" fmla="*/ 8 w 846"/>
                  <a:gd name="T95" fmla="*/ 45 h 1200"/>
                  <a:gd name="T96" fmla="*/ 6 w 846"/>
                  <a:gd name="T97" fmla="*/ 46 h 1200"/>
                  <a:gd name="T98" fmla="*/ 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1" y="1200"/>
                    </a:moveTo>
                    <a:lnTo>
                      <a:pt x="0" y="1181"/>
                    </a:lnTo>
                    <a:lnTo>
                      <a:pt x="0" y="1159"/>
                    </a:lnTo>
                    <a:lnTo>
                      <a:pt x="1" y="1130"/>
                    </a:lnTo>
                    <a:lnTo>
                      <a:pt x="5" y="1095"/>
                    </a:lnTo>
                    <a:lnTo>
                      <a:pt x="8" y="1057"/>
                    </a:lnTo>
                    <a:lnTo>
                      <a:pt x="12" y="1014"/>
                    </a:lnTo>
                    <a:lnTo>
                      <a:pt x="19" y="968"/>
                    </a:lnTo>
                    <a:lnTo>
                      <a:pt x="26" y="918"/>
                    </a:lnTo>
                    <a:lnTo>
                      <a:pt x="35" y="865"/>
                    </a:lnTo>
                    <a:lnTo>
                      <a:pt x="43" y="811"/>
                    </a:lnTo>
                    <a:lnTo>
                      <a:pt x="54" y="755"/>
                    </a:lnTo>
                    <a:lnTo>
                      <a:pt x="66" y="696"/>
                    </a:lnTo>
                    <a:lnTo>
                      <a:pt x="80" y="637"/>
                    </a:lnTo>
                    <a:lnTo>
                      <a:pt x="94" y="579"/>
                    </a:lnTo>
                    <a:lnTo>
                      <a:pt x="109" y="519"/>
                    </a:lnTo>
                    <a:lnTo>
                      <a:pt x="125" y="460"/>
                    </a:lnTo>
                    <a:lnTo>
                      <a:pt x="141" y="411"/>
                    </a:lnTo>
                    <a:lnTo>
                      <a:pt x="156" y="364"/>
                    </a:lnTo>
                    <a:lnTo>
                      <a:pt x="163" y="341"/>
                    </a:lnTo>
                    <a:lnTo>
                      <a:pt x="172" y="318"/>
                    </a:lnTo>
                    <a:lnTo>
                      <a:pt x="181" y="297"/>
                    </a:lnTo>
                    <a:lnTo>
                      <a:pt x="190" y="276"/>
                    </a:lnTo>
                    <a:lnTo>
                      <a:pt x="200" y="255"/>
                    </a:lnTo>
                    <a:lnTo>
                      <a:pt x="211" y="235"/>
                    </a:lnTo>
                    <a:lnTo>
                      <a:pt x="223" y="216"/>
                    </a:lnTo>
                    <a:lnTo>
                      <a:pt x="236" y="196"/>
                    </a:lnTo>
                    <a:lnTo>
                      <a:pt x="249" y="179"/>
                    </a:lnTo>
                    <a:lnTo>
                      <a:pt x="264" y="162"/>
                    </a:lnTo>
                    <a:lnTo>
                      <a:pt x="280" y="145"/>
                    </a:lnTo>
                    <a:lnTo>
                      <a:pt x="297" y="128"/>
                    </a:lnTo>
                    <a:lnTo>
                      <a:pt x="310" y="119"/>
                    </a:lnTo>
                    <a:lnTo>
                      <a:pt x="322" y="109"/>
                    </a:lnTo>
                    <a:lnTo>
                      <a:pt x="336" y="100"/>
                    </a:lnTo>
                    <a:lnTo>
                      <a:pt x="349" y="91"/>
                    </a:lnTo>
                    <a:lnTo>
                      <a:pt x="364" y="82"/>
                    </a:lnTo>
                    <a:lnTo>
                      <a:pt x="378" y="74"/>
                    </a:lnTo>
                    <a:lnTo>
                      <a:pt x="393" y="66"/>
                    </a:lnTo>
                    <a:lnTo>
                      <a:pt x="410" y="59"/>
                    </a:lnTo>
                    <a:lnTo>
                      <a:pt x="442" y="45"/>
                    </a:lnTo>
                    <a:lnTo>
                      <a:pt x="475" y="33"/>
                    </a:lnTo>
                    <a:lnTo>
                      <a:pt x="510" y="23"/>
                    </a:lnTo>
                    <a:lnTo>
                      <a:pt x="546" y="14"/>
                    </a:lnTo>
                    <a:lnTo>
                      <a:pt x="582" y="7"/>
                    </a:lnTo>
                    <a:lnTo>
                      <a:pt x="620" y="3"/>
                    </a:lnTo>
                    <a:lnTo>
                      <a:pt x="658" y="1"/>
                    </a:lnTo>
                    <a:lnTo>
                      <a:pt x="696" y="0"/>
                    </a:lnTo>
                    <a:lnTo>
                      <a:pt x="714" y="1"/>
                    </a:lnTo>
                    <a:lnTo>
                      <a:pt x="734" y="2"/>
                    </a:lnTo>
                    <a:lnTo>
                      <a:pt x="752" y="4"/>
                    </a:lnTo>
                    <a:lnTo>
                      <a:pt x="771" y="6"/>
                    </a:lnTo>
                    <a:lnTo>
                      <a:pt x="790" y="10"/>
                    </a:lnTo>
                    <a:lnTo>
                      <a:pt x="809" y="13"/>
                    </a:lnTo>
                    <a:lnTo>
                      <a:pt x="828" y="17"/>
                    </a:lnTo>
                    <a:lnTo>
                      <a:pt x="846" y="21"/>
                    </a:lnTo>
                    <a:lnTo>
                      <a:pt x="809" y="77"/>
                    </a:lnTo>
                    <a:lnTo>
                      <a:pt x="774" y="132"/>
                    </a:lnTo>
                    <a:lnTo>
                      <a:pt x="741" y="186"/>
                    </a:lnTo>
                    <a:lnTo>
                      <a:pt x="710" y="240"/>
                    </a:lnTo>
                    <a:lnTo>
                      <a:pt x="681" y="294"/>
                    </a:lnTo>
                    <a:lnTo>
                      <a:pt x="654" y="347"/>
                    </a:lnTo>
                    <a:lnTo>
                      <a:pt x="629" y="398"/>
                    </a:lnTo>
                    <a:lnTo>
                      <a:pt x="607" y="450"/>
                    </a:lnTo>
                    <a:lnTo>
                      <a:pt x="587" y="503"/>
                    </a:lnTo>
                    <a:lnTo>
                      <a:pt x="570" y="555"/>
                    </a:lnTo>
                    <a:lnTo>
                      <a:pt x="562" y="581"/>
                    </a:lnTo>
                    <a:lnTo>
                      <a:pt x="555" y="606"/>
                    </a:lnTo>
                    <a:lnTo>
                      <a:pt x="549" y="632"/>
                    </a:lnTo>
                    <a:lnTo>
                      <a:pt x="543" y="657"/>
                    </a:lnTo>
                    <a:lnTo>
                      <a:pt x="538" y="680"/>
                    </a:lnTo>
                    <a:lnTo>
                      <a:pt x="534" y="705"/>
                    </a:lnTo>
                    <a:lnTo>
                      <a:pt x="531" y="729"/>
                    </a:lnTo>
                    <a:lnTo>
                      <a:pt x="527" y="753"/>
                    </a:lnTo>
                    <a:lnTo>
                      <a:pt x="525" y="776"/>
                    </a:lnTo>
                    <a:lnTo>
                      <a:pt x="523" y="800"/>
                    </a:lnTo>
                    <a:lnTo>
                      <a:pt x="522" y="823"/>
                    </a:lnTo>
                    <a:lnTo>
                      <a:pt x="522" y="847"/>
                    </a:lnTo>
                    <a:lnTo>
                      <a:pt x="505" y="878"/>
                    </a:lnTo>
                    <a:lnTo>
                      <a:pt x="486" y="908"/>
                    </a:lnTo>
                    <a:lnTo>
                      <a:pt x="466" y="937"/>
                    </a:lnTo>
                    <a:lnTo>
                      <a:pt x="444" y="964"/>
                    </a:lnTo>
                    <a:lnTo>
                      <a:pt x="432" y="978"/>
                    </a:lnTo>
                    <a:lnTo>
                      <a:pt x="420" y="991"/>
                    </a:lnTo>
                    <a:lnTo>
                      <a:pt x="407" y="1004"/>
                    </a:lnTo>
                    <a:lnTo>
                      <a:pt x="394" y="1016"/>
                    </a:lnTo>
                    <a:lnTo>
                      <a:pt x="380" y="1028"/>
                    </a:lnTo>
                    <a:lnTo>
                      <a:pt x="366" y="1040"/>
                    </a:lnTo>
                    <a:lnTo>
                      <a:pt x="351" y="1052"/>
                    </a:lnTo>
                    <a:lnTo>
                      <a:pt x="336" y="1063"/>
                    </a:lnTo>
                    <a:lnTo>
                      <a:pt x="320" y="1073"/>
                    </a:lnTo>
                    <a:lnTo>
                      <a:pt x="304" y="1084"/>
                    </a:lnTo>
                    <a:lnTo>
                      <a:pt x="286" y="1095"/>
                    </a:lnTo>
                    <a:lnTo>
                      <a:pt x="269" y="1105"/>
                    </a:lnTo>
                    <a:lnTo>
                      <a:pt x="251" y="1114"/>
                    </a:lnTo>
                    <a:lnTo>
                      <a:pt x="231" y="1123"/>
                    </a:lnTo>
                    <a:lnTo>
                      <a:pt x="212" y="1133"/>
                    </a:lnTo>
                    <a:lnTo>
                      <a:pt x="191" y="1141"/>
                    </a:lnTo>
                    <a:lnTo>
                      <a:pt x="148" y="1158"/>
                    </a:lnTo>
                    <a:lnTo>
                      <a:pt x="103" y="1173"/>
                    </a:lnTo>
                    <a:lnTo>
                      <a:pt x="54" y="1187"/>
                    </a:lnTo>
                    <a:lnTo>
                      <a:pt x="1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4" name="Freeform 985"/>
              <p:cNvSpPr>
                <a:spLocks noEditPoints="1"/>
              </p:cNvSpPr>
              <p:nvPr/>
            </p:nvSpPr>
            <p:spPr bwMode="auto">
              <a:xfrm>
                <a:off x="2218" y="1814"/>
                <a:ext cx="175" cy="242"/>
              </a:xfrm>
              <a:custGeom>
                <a:avLst/>
                <a:gdLst>
                  <a:gd name="T0" fmla="*/ 1 w 870"/>
                  <a:gd name="T1" fmla="*/ 48 h 1224"/>
                  <a:gd name="T2" fmla="*/ 0 w 870"/>
                  <a:gd name="T3" fmla="*/ 46 h 1224"/>
                  <a:gd name="T4" fmla="*/ 0 w 870"/>
                  <a:gd name="T5" fmla="*/ 48 h 1224"/>
                  <a:gd name="T6" fmla="*/ 1 w 870"/>
                  <a:gd name="T7" fmla="*/ 43 h 1224"/>
                  <a:gd name="T8" fmla="*/ 0 w 870"/>
                  <a:gd name="T9" fmla="*/ 43 h 1224"/>
                  <a:gd name="T10" fmla="*/ 3 w 870"/>
                  <a:gd name="T11" fmla="*/ 25 h 1224"/>
                  <a:gd name="T12" fmla="*/ 5 w 870"/>
                  <a:gd name="T13" fmla="*/ 21 h 1224"/>
                  <a:gd name="T14" fmla="*/ 2 w 870"/>
                  <a:gd name="T15" fmla="*/ 35 h 1224"/>
                  <a:gd name="T16" fmla="*/ 5 w 870"/>
                  <a:gd name="T17" fmla="*/ 18 h 1224"/>
                  <a:gd name="T18" fmla="*/ 7 w 870"/>
                  <a:gd name="T19" fmla="*/ 12 h 1224"/>
                  <a:gd name="T20" fmla="*/ 7 w 870"/>
                  <a:gd name="T21" fmla="*/ 15 h 1224"/>
                  <a:gd name="T22" fmla="*/ 8 w 870"/>
                  <a:gd name="T23" fmla="*/ 11 h 1224"/>
                  <a:gd name="T24" fmla="*/ 11 w 870"/>
                  <a:gd name="T25" fmla="*/ 7 h 1224"/>
                  <a:gd name="T26" fmla="*/ 11 w 870"/>
                  <a:gd name="T27" fmla="*/ 8 h 1224"/>
                  <a:gd name="T28" fmla="*/ 8 w 870"/>
                  <a:gd name="T29" fmla="*/ 11 h 1224"/>
                  <a:gd name="T30" fmla="*/ 12 w 870"/>
                  <a:gd name="T31" fmla="*/ 5 h 1224"/>
                  <a:gd name="T32" fmla="*/ 14 w 870"/>
                  <a:gd name="T33" fmla="*/ 5 h 1224"/>
                  <a:gd name="T34" fmla="*/ 15 w 870"/>
                  <a:gd name="T35" fmla="*/ 3 h 1224"/>
                  <a:gd name="T36" fmla="*/ 16 w 870"/>
                  <a:gd name="T37" fmla="*/ 4 h 1224"/>
                  <a:gd name="T38" fmla="*/ 19 w 870"/>
                  <a:gd name="T39" fmla="*/ 1 h 1224"/>
                  <a:gd name="T40" fmla="*/ 26 w 870"/>
                  <a:gd name="T41" fmla="*/ 0 h 1224"/>
                  <a:gd name="T42" fmla="*/ 32 w 870"/>
                  <a:gd name="T43" fmla="*/ 0 h 1224"/>
                  <a:gd name="T44" fmla="*/ 31 w 870"/>
                  <a:gd name="T45" fmla="*/ 1 h 1224"/>
                  <a:gd name="T46" fmla="*/ 25 w 870"/>
                  <a:gd name="T47" fmla="*/ 1 h 1224"/>
                  <a:gd name="T48" fmla="*/ 19 w 870"/>
                  <a:gd name="T49" fmla="*/ 3 h 1224"/>
                  <a:gd name="T50" fmla="*/ 35 w 870"/>
                  <a:gd name="T51" fmla="*/ 1 h 1224"/>
                  <a:gd name="T52" fmla="*/ 34 w 870"/>
                  <a:gd name="T53" fmla="*/ 1 h 1224"/>
                  <a:gd name="T54" fmla="*/ 34 w 870"/>
                  <a:gd name="T55" fmla="*/ 1 h 1224"/>
                  <a:gd name="T56" fmla="*/ 35 w 870"/>
                  <a:gd name="T57" fmla="*/ 2 h 1224"/>
                  <a:gd name="T58" fmla="*/ 32 w 870"/>
                  <a:gd name="T59" fmla="*/ 4 h 1224"/>
                  <a:gd name="T60" fmla="*/ 33 w 870"/>
                  <a:gd name="T61" fmla="*/ 4 h 1224"/>
                  <a:gd name="T62" fmla="*/ 31 w 870"/>
                  <a:gd name="T63" fmla="*/ 5 h 1224"/>
                  <a:gd name="T64" fmla="*/ 31 w 870"/>
                  <a:gd name="T65" fmla="*/ 8 h 1224"/>
                  <a:gd name="T66" fmla="*/ 26 w 870"/>
                  <a:gd name="T67" fmla="*/ 17 h 1224"/>
                  <a:gd name="T68" fmla="*/ 27 w 870"/>
                  <a:gd name="T69" fmla="*/ 12 h 1224"/>
                  <a:gd name="T70" fmla="*/ 24 w 870"/>
                  <a:gd name="T71" fmla="*/ 18 h 1224"/>
                  <a:gd name="T72" fmla="*/ 24 w 870"/>
                  <a:gd name="T73" fmla="*/ 21 h 1224"/>
                  <a:gd name="T74" fmla="*/ 23 w 870"/>
                  <a:gd name="T75" fmla="*/ 27 h 1224"/>
                  <a:gd name="T76" fmla="*/ 23 w 870"/>
                  <a:gd name="T77" fmla="*/ 21 h 1224"/>
                  <a:gd name="T78" fmla="*/ 22 w 870"/>
                  <a:gd name="T79" fmla="*/ 28 h 1224"/>
                  <a:gd name="T80" fmla="*/ 22 w 870"/>
                  <a:gd name="T81" fmla="*/ 33 h 1224"/>
                  <a:gd name="T82" fmla="*/ 21 w 870"/>
                  <a:gd name="T83" fmla="*/ 30 h 1224"/>
                  <a:gd name="T84" fmla="*/ 22 w 870"/>
                  <a:gd name="T85" fmla="*/ 34 h 1224"/>
                  <a:gd name="T86" fmla="*/ 21 w 870"/>
                  <a:gd name="T87" fmla="*/ 36 h 1224"/>
                  <a:gd name="T88" fmla="*/ 18 w 870"/>
                  <a:gd name="T89" fmla="*/ 40 h 1224"/>
                  <a:gd name="T90" fmla="*/ 15 w 870"/>
                  <a:gd name="T91" fmla="*/ 43 h 1224"/>
                  <a:gd name="T92" fmla="*/ 16 w 870"/>
                  <a:gd name="T93" fmla="*/ 40 h 1224"/>
                  <a:gd name="T94" fmla="*/ 19 w 870"/>
                  <a:gd name="T95" fmla="*/ 36 h 1224"/>
                  <a:gd name="T96" fmla="*/ 13 w 870"/>
                  <a:gd name="T97" fmla="*/ 44 h 1224"/>
                  <a:gd name="T98" fmla="*/ 8 w 870"/>
                  <a:gd name="T99" fmla="*/ 46 h 1224"/>
                  <a:gd name="T100" fmla="*/ 1 w 870"/>
                  <a:gd name="T101" fmla="*/ 49 h 1224"/>
                  <a:gd name="T102" fmla="*/ 9 w 870"/>
                  <a:gd name="T103" fmla="*/ 45 h 1224"/>
                  <a:gd name="T104" fmla="*/ 13 w 870"/>
                  <a:gd name="T105" fmla="*/ 43 h 1224"/>
                  <a:gd name="T106" fmla="*/ 0 w 870"/>
                  <a:gd name="T107" fmla="*/ 48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70"/>
                  <a:gd name="T163" fmla="*/ 0 h 1224"/>
                  <a:gd name="T164" fmla="*/ 870 w 870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70" h="1224">
                    <a:moveTo>
                      <a:pt x="1" y="1213"/>
                    </a:moveTo>
                    <a:lnTo>
                      <a:pt x="1" y="1213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1" y="1213"/>
                    </a:moveTo>
                    <a:lnTo>
                      <a:pt x="0" y="1203"/>
                    </a:lnTo>
                    <a:lnTo>
                      <a:pt x="0" y="1192"/>
                    </a:lnTo>
                    <a:lnTo>
                      <a:pt x="0" y="1178"/>
                    </a:lnTo>
                    <a:lnTo>
                      <a:pt x="0" y="1163"/>
                    </a:lnTo>
                    <a:lnTo>
                      <a:pt x="25" y="1164"/>
                    </a:lnTo>
                    <a:lnTo>
                      <a:pt x="24" y="1178"/>
                    </a:lnTo>
                    <a:lnTo>
                      <a:pt x="24" y="1190"/>
                    </a:lnTo>
                    <a:lnTo>
                      <a:pt x="25" y="1201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0" y="1163"/>
                    </a:moveTo>
                    <a:lnTo>
                      <a:pt x="1" y="1146"/>
                    </a:lnTo>
                    <a:lnTo>
                      <a:pt x="2" y="1128"/>
                    </a:lnTo>
                    <a:lnTo>
                      <a:pt x="4" y="1108"/>
                    </a:lnTo>
                    <a:lnTo>
                      <a:pt x="6" y="1088"/>
                    </a:lnTo>
                    <a:lnTo>
                      <a:pt x="29" y="1090"/>
                    </a:lnTo>
                    <a:lnTo>
                      <a:pt x="28" y="1111"/>
                    </a:lnTo>
                    <a:lnTo>
                      <a:pt x="26" y="1131"/>
                    </a:lnTo>
                    <a:lnTo>
                      <a:pt x="25" y="1148"/>
                    </a:lnTo>
                    <a:lnTo>
                      <a:pt x="25" y="1164"/>
                    </a:lnTo>
                    <a:lnTo>
                      <a:pt x="0" y="1163"/>
                    </a:lnTo>
                    <a:close/>
                    <a:moveTo>
                      <a:pt x="6" y="1088"/>
                    </a:moveTo>
                    <a:lnTo>
                      <a:pt x="12" y="1027"/>
                    </a:lnTo>
                    <a:lnTo>
                      <a:pt x="21" y="960"/>
                    </a:lnTo>
                    <a:lnTo>
                      <a:pt x="33" y="886"/>
                    </a:lnTo>
                    <a:lnTo>
                      <a:pt x="47" y="807"/>
                    </a:lnTo>
                    <a:lnTo>
                      <a:pt x="63" y="725"/>
                    </a:lnTo>
                    <a:lnTo>
                      <a:pt x="81" y="639"/>
                    </a:lnTo>
                    <a:lnTo>
                      <a:pt x="92" y="596"/>
                    </a:lnTo>
                    <a:lnTo>
                      <a:pt x="103" y="554"/>
                    </a:lnTo>
                    <a:lnTo>
                      <a:pt x="114" y="511"/>
                    </a:lnTo>
                    <a:lnTo>
                      <a:pt x="127" y="469"/>
                    </a:lnTo>
                    <a:lnTo>
                      <a:pt x="149" y="475"/>
                    </a:lnTo>
                    <a:lnTo>
                      <a:pt x="137" y="517"/>
                    </a:lnTo>
                    <a:lnTo>
                      <a:pt x="127" y="561"/>
                    </a:lnTo>
                    <a:lnTo>
                      <a:pt x="116" y="603"/>
                    </a:lnTo>
                    <a:lnTo>
                      <a:pt x="105" y="645"/>
                    </a:lnTo>
                    <a:lnTo>
                      <a:pt x="87" y="729"/>
                    </a:lnTo>
                    <a:lnTo>
                      <a:pt x="71" y="811"/>
                    </a:lnTo>
                    <a:lnTo>
                      <a:pt x="56" y="890"/>
                    </a:lnTo>
                    <a:lnTo>
                      <a:pt x="46" y="963"/>
                    </a:lnTo>
                    <a:lnTo>
                      <a:pt x="36" y="1030"/>
                    </a:lnTo>
                    <a:lnTo>
                      <a:pt x="29" y="1090"/>
                    </a:lnTo>
                    <a:lnTo>
                      <a:pt x="6" y="1088"/>
                    </a:lnTo>
                    <a:close/>
                    <a:moveTo>
                      <a:pt x="127" y="469"/>
                    </a:moveTo>
                    <a:lnTo>
                      <a:pt x="133" y="444"/>
                    </a:lnTo>
                    <a:lnTo>
                      <a:pt x="141" y="419"/>
                    </a:lnTo>
                    <a:lnTo>
                      <a:pt x="148" y="395"/>
                    </a:lnTo>
                    <a:lnTo>
                      <a:pt x="156" y="372"/>
                    </a:lnTo>
                    <a:lnTo>
                      <a:pt x="163" y="349"/>
                    </a:lnTo>
                    <a:lnTo>
                      <a:pt x="172" y="326"/>
                    </a:lnTo>
                    <a:lnTo>
                      <a:pt x="181" y="305"/>
                    </a:lnTo>
                    <a:lnTo>
                      <a:pt x="190" y="283"/>
                    </a:lnTo>
                    <a:lnTo>
                      <a:pt x="213" y="293"/>
                    </a:lnTo>
                    <a:lnTo>
                      <a:pt x="203" y="314"/>
                    </a:lnTo>
                    <a:lnTo>
                      <a:pt x="195" y="336"/>
                    </a:lnTo>
                    <a:lnTo>
                      <a:pt x="187" y="357"/>
                    </a:lnTo>
                    <a:lnTo>
                      <a:pt x="179" y="380"/>
                    </a:lnTo>
                    <a:lnTo>
                      <a:pt x="171" y="404"/>
                    </a:lnTo>
                    <a:lnTo>
                      <a:pt x="164" y="427"/>
                    </a:lnTo>
                    <a:lnTo>
                      <a:pt x="157" y="451"/>
                    </a:lnTo>
                    <a:lnTo>
                      <a:pt x="149" y="475"/>
                    </a:lnTo>
                    <a:lnTo>
                      <a:pt x="127" y="469"/>
                    </a:lnTo>
                    <a:close/>
                    <a:moveTo>
                      <a:pt x="190" y="283"/>
                    </a:moveTo>
                    <a:lnTo>
                      <a:pt x="201" y="261"/>
                    </a:lnTo>
                    <a:lnTo>
                      <a:pt x="212" y="241"/>
                    </a:lnTo>
                    <a:lnTo>
                      <a:pt x="224" y="221"/>
                    </a:lnTo>
                    <a:lnTo>
                      <a:pt x="237" y="202"/>
                    </a:lnTo>
                    <a:lnTo>
                      <a:pt x="252" y="184"/>
                    </a:lnTo>
                    <a:lnTo>
                      <a:pt x="267" y="165"/>
                    </a:lnTo>
                    <a:lnTo>
                      <a:pt x="283" y="148"/>
                    </a:lnTo>
                    <a:lnTo>
                      <a:pt x="302" y="132"/>
                    </a:lnTo>
                    <a:lnTo>
                      <a:pt x="318" y="150"/>
                    </a:lnTo>
                    <a:lnTo>
                      <a:pt x="301" y="165"/>
                    </a:lnTo>
                    <a:lnTo>
                      <a:pt x="284" y="181"/>
                    </a:lnTo>
                    <a:lnTo>
                      <a:pt x="270" y="199"/>
                    </a:lnTo>
                    <a:lnTo>
                      <a:pt x="257" y="216"/>
                    </a:lnTo>
                    <a:lnTo>
                      <a:pt x="244" y="234"/>
                    </a:lnTo>
                    <a:lnTo>
                      <a:pt x="234" y="253"/>
                    </a:lnTo>
                    <a:lnTo>
                      <a:pt x="223" y="273"/>
                    </a:lnTo>
                    <a:lnTo>
                      <a:pt x="213" y="293"/>
                    </a:lnTo>
                    <a:lnTo>
                      <a:pt x="190" y="283"/>
                    </a:lnTo>
                    <a:close/>
                    <a:moveTo>
                      <a:pt x="302" y="132"/>
                    </a:moveTo>
                    <a:lnTo>
                      <a:pt x="302" y="132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02" y="132"/>
                    </a:moveTo>
                    <a:lnTo>
                      <a:pt x="316" y="120"/>
                    </a:lnTo>
                    <a:lnTo>
                      <a:pt x="331" y="109"/>
                    </a:lnTo>
                    <a:lnTo>
                      <a:pt x="346" y="98"/>
                    </a:lnTo>
                    <a:lnTo>
                      <a:pt x="362" y="89"/>
                    </a:lnTo>
                    <a:lnTo>
                      <a:pt x="375" y="109"/>
                    </a:lnTo>
                    <a:lnTo>
                      <a:pt x="359" y="119"/>
                    </a:lnTo>
                    <a:lnTo>
                      <a:pt x="345" y="129"/>
                    </a:lnTo>
                    <a:lnTo>
                      <a:pt x="331" y="139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62" y="89"/>
                    </a:moveTo>
                    <a:lnTo>
                      <a:pt x="378" y="79"/>
                    </a:lnTo>
                    <a:lnTo>
                      <a:pt x="396" y="69"/>
                    </a:lnTo>
                    <a:lnTo>
                      <a:pt x="414" y="60"/>
                    </a:lnTo>
                    <a:lnTo>
                      <a:pt x="432" y="53"/>
                    </a:lnTo>
                    <a:lnTo>
                      <a:pt x="441" y="76"/>
                    </a:lnTo>
                    <a:lnTo>
                      <a:pt x="424" y="83"/>
                    </a:lnTo>
                    <a:lnTo>
                      <a:pt x="408" y="91"/>
                    </a:lnTo>
                    <a:lnTo>
                      <a:pt x="390" y="99"/>
                    </a:lnTo>
                    <a:lnTo>
                      <a:pt x="375" y="109"/>
                    </a:lnTo>
                    <a:lnTo>
                      <a:pt x="362" y="89"/>
                    </a:lnTo>
                    <a:close/>
                    <a:moveTo>
                      <a:pt x="432" y="53"/>
                    </a:moveTo>
                    <a:lnTo>
                      <a:pt x="456" y="43"/>
                    </a:lnTo>
                    <a:lnTo>
                      <a:pt x="481" y="35"/>
                    </a:lnTo>
                    <a:lnTo>
                      <a:pt x="506" y="27"/>
                    </a:lnTo>
                    <a:lnTo>
                      <a:pt x="532" y="19"/>
                    </a:lnTo>
                    <a:lnTo>
                      <a:pt x="559" y="14"/>
                    </a:lnTo>
                    <a:lnTo>
                      <a:pt x="586" y="9"/>
                    </a:lnTo>
                    <a:lnTo>
                      <a:pt x="613" y="5"/>
                    </a:lnTo>
                    <a:lnTo>
                      <a:pt x="640" y="2"/>
                    </a:lnTo>
                    <a:lnTo>
                      <a:pt x="668" y="0"/>
                    </a:lnTo>
                    <a:lnTo>
                      <a:pt x="696" y="0"/>
                    </a:lnTo>
                    <a:lnTo>
                      <a:pt x="724" y="0"/>
                    </a:lnTo>
                    <a:lnTo>
                      <a:pt x="751" y="2"/>
                    </a:lnTo>
                    <a:lnTo>
                      <a:pt x="779" y="5"/>
                    </a:lnTo>
                    <a:lnTo>
                      <a:pt x="806" y="10"/>
                    </a:lnTo>
                    <a:lnTo>
                      <a:pt x="834" y="15"/>
                    </a:lnTo>
                    <a:lnTo>
                      <a:pt x="861" y="22"/>
                    </a:lnTo>
                    <a:lnTo>
                      <a:pt x="855" y="45"/>
                    </a:lnTo>
                    <a:lnTo>
                      <a:pt x="829" y="39"/>
                    </a:lnTo>
                    <a:lnTo>
                      <a:pt x="802" y="33"/>
                    </a:lnTo>
                    <a:lnTo>
                      <a:pt x="776" y="29"/>
                    </a:lnTo>
                    <a:lnTo>
                      <a:pt x="749" y="27"/>
                    </a:lnTo>
                    <a:lnTo>
                      <a:pt x="722" y="25"/>
                    </a:lnTo>
                    <a:lnTo>
                      <a:pt x="695" y="24"/>
                    </a:lnTo>
                    <a:lnTo>
                      <a:pt x="669" y="25"/>
                    </a:lnTo>
                    <a:lnTo>
                      <a:pt x="642" y="26"/>
                    </a:lnTo>
                    <a:lnTo>
                      <a:pt x="616" y="29"/>
                    </a:lnTo>
                    <a:lnTo>
                      <a:pt x="589" y="32"/>
                    </a:lnTo>
                    <a:lnTo>
                      <a:pt x="563" y="38"/>
                    </a:lnTo>
                    <a:lnTo>
                      <a:pt x="538" y="43"/>
                    </a:lnTo>
                    <a:lnTo>
                      <a:pt x="513" y="50"/>
                    </a:lnTo>
                    <a:lnTo>
                      <a:pt x="489" y="57"/>
                    </a:lnTo>
                    <a:lnTo>
                      <a:pt x="465" y="66"/>
                    </a:lnTo>
                    <a:lnTo>
                      <a:pt x="441" y="76"/>
                    </a:lnTo>
                    <a:lnTo>
                      <a:pt x="432" y="53"/>
                    </a:lnTo>
                    <a:close/>
                    <a:moveTo>
                      <a:pt x="861" y="22"/>
                    </a:moveTo>
                    <a:lnTo>
                      <a:pt x="863" y="24"/>
                    </a:lnTo>
                    <a:lnTo>
                      <a:pt x="867" y="25"/>
                    </a:lnTo>
                    <a:lnTo>
                      <a:pt x="868" y="27"/>
                    </a:lnTo>
                    <a:lnTo>
                      <a:pt x="869" y="30"/>
                    </a:lnTo>
                    <a:lnTo>
                      <a:pt x="870" y="33"/>
                    </a:lnTo>
                    <a:lnTo>
                      <a:pt x="870" y="36"/>
                    </a:lnTo>
                    <a:lnTo>
                      <a:pt x="869" y="39"/>
                    </a:lnTo>
                    <a:lnTo>
                      <a:pt x="868" y="41"/>
                    </a:lnTo>
                    <a:lnTo>
                      <a:pt x="858" y="33"/>
                    </a:lnTo>
                    <a:lnTo>
                      <a:pt x="861" y="22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47" y="27"/>
                    </a:lnTo>
                    <a:lnTo>
                      <a:pt x="848" y="27"/>
                    </a:lnTo>
                    <a:lnTo>
                      <a:pt x="848" y="26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58" y="33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58" y="54"/>
                    </a:lnTo>
                    <a:lnTo>
                      <a:pt x="848" y="69"/>
                    </a:lnTo>
                    <a:lnTo>
                      <a:pt x="838" y="85"/>
                    </a:lnTo>
                    <a:lnTo>
                      <a:pt x="827" y="102"/>
                    </a:lnTo>
                    <a:lnTo>
                      <a:pt x="806" y="89"/>
                    </a:lnTo>
                    <a:lnTo>
                      <a:pt x="816" y="75"/>
                    </a:lnTo>
                    <a:lnTo>
                      <a:pt x="825" y="59"/>
                    </a:lnTo>
                    <a:lnTo>
                      <a:pt x="836" y="44"/>
                    </a:lnTo>
                    <a:lnTo>
                      <a:pt x="847" y="27"/>
                    </a:lnTo>
                    <a:lnTo>
                      <a:pt x="868" y="41"/>
                    </a:lnTo>
                    <a:close/>
                    <a:moveTo>
                      <a:pt x="827" y="102"/>
                    </a:moveTo>
                    <a:lnTo>
                      <a:pt x="816" y="119"/>
                    </a:lnTo>
                    <a:lnTo>
                      <a:pt x="806" y="134"/>
                    </a:lnTo>
                    <a:lnTo>
                      <a:pt x="796" y="149"/>
                    </a:lnTo>
                    <a:lnTo>
                      <a:pt x="789" y="163"/>
                    </a:lnTo>
                    <a:lnTo>
                      <a:pt x="767" y="150"/>
                    </a:lnTo>
                    <a:lnTo>
                      <a:pt x="778" y="133"/>
                    </a:lnTo>
                    <a:lnTo>
                      <a:pt x="788" y="118"/>
                    </a:lnTo>
                    <a:lnTo>
                      <a:pt x="797" y="103"/>
                    </a:lnTo>
                    <a:lnTo>
                      <a:pt x="806" y="89"/>
                    </a:lnTo>
                    <a:lnTo>
                      <a:pt x="827" y="102"/>
                    </a:lnTo>
                    <a:close/>
                    <a:moveTo>
                      <a:pt x="789" y="163"/>
                    </a:moveTo>
                    <a:lnTo>
                      <a:pt x="765" y="202"/>
                    </a:lnTo>
                    <a:lnTo>
                      <a:pt x="742" y="241"/>
                    </a:lnTo>
                    <a:lnTo>
                      <a:pt x="721" y="279"/>
                    </a:lnTo>
                    <a:lnTo>
                      <a:pt x="700" y="318"/>
                    </a:lnTo>
                    <a:lnTo>
                      <a:pt x="681" y="355"/>
                    </a:lnTo>
                    <a:lnTo>
                      <a:pt x="662" y="393"/>
                    </a:lnTo>
                    <a:lnTo>
                      <a:pt x="646" y="430"/>
                    </a:lnTo>
                    <a:lnTo>
                      <a:pt x="630" y="468"/>
                    </a:lnTo>
                    <a:lnTo>
                      <a:pt x="607" y="458"/>
                    </a:lnTo>
                    <a:lnTo>
                      <a:pt x="624" y="420"/>
                    </a:lnTo>
                    <a:lnTo>
                      <a:pt x="641" y="383"/>
                    </a:lnTo>
                    <a:lnTo>
                      <a:pt x="659" y="345"/>
                    </a:lnTo>
                    <a:lnTo>
                      <a:pt x="679" y="307"/>
                    </a:lnTo>
                    <a:lnTo>
                      <a:pt x="699" y="268"/>
                    </a:lnTo>
                    <a:lnTo>
                      <a:pt x="721" y="229"/>
                    </a:lnTo>
                    <a:lnTo>
                      <a:pt x="743" y="189"/>
                    </a:lnTo>
                    <a:lnTo>
                      <a:pt x="767" y="150"/>
                    </a:lnTo>
                    <a:lnTo>
                      <a:pt x="789" y="163"/>
                    </a:lnTo>
                    <a:close/>
                    <a:moveTo>
                      <a:pt x="607" y="458"/>
                    </a:moveTo>
                    <a:lnTo>
                      <a:pt x="607" y="458"/>
                    </a:lnTo>
                    <a:lnTo>
                      <a:pt x="619" y="462"/>
                    </a:lnTo>
                    <a:lnTo>
                      <a:pt x="607" y="458"/>
                    </a:lnTo>
                    <a:close/>
                    <a:moveTo>
                      <a:pt x="630" y="467"/>
                    </a:moveTo>
                    <a:lnTo>
                      <a:pt x="620" y="494"/>
                    </a:lnTo>
                    <a:lnTo>
                      <a:pt x="611" y="519"/>
                    </a:lnTo>
                    <a:lnTo>
                      <a:pt x="602" y="545"/>
                    </a:lnTo>
                    <a:lnTo>
                      <a:pt x="593" y="570"/>
                    </a:lnTo>
                    <a:lnTo>
                      <a:pt x="586" y="596"/>
                    </a:lnTo>
                    <a:lnTo>
                      <a:pt x="579" y="621"/>
                    </a:lnTo>
                    <a:lnTo>
                      <a:pt x="573" y="646"/>
                    </a:lnTo>
                    <a:lnTo>
                      <a:pt x="567" y="671"/>
                    </a:lnTo>
                    <a:lnTo>
                      <a:pt x="544" y="665"/>
                    </a:lnTo>
                    <a:lnTo>
                      <a:pt x="549" y="640"/>
                    </a:lnTo>
                    <a:lnTo>
                      <a:pt x="555" y="616"/>
                    </a:lnTo>
                    <a:lnTo>
                      <a:pt x="563" y="590"/>
                    </a:lnTo>
                    <a:lnTo>
                      <a:pt x="571" y="564"/>
                    </a:lnTo>
                    <a:lnTo>
                      <a:pt x="578" y="538"/>
                    </a:lnTo>
                    <a:lnTo>
                      <a:pt x="588" y="511"/>
                    </a:lnTo>
                    <a:lnTo>
                      <a:pt x="598" y="485"/>
                    </a:lnTo>
                    <a:lnTo>
                      <a:pt x="607" y="458"/>
                    </a:lnTo>
                    <a:lnTo>
                      <a:pt x="630" y="467"/>
                    </a:lnTo>
                    <a:close/>
                    <a:moveTo>
                      <a:pt x="567" y="671"/>
                    </a:moveTo>
                    <a:lnTo>
                      <a:pt x="562" y="694"/>
                    </a:lnTo>
                    <a:lnTo>
                      <a:pt x="558" y="719"/>
                    </a:lnTo>
                    <a:lnTo>
                      <a:pt x="554" y="743"/>
                    </a:lnTo>
                    <a:lnTo>
                      <a:pt x="551" y="767"/>
                    </a:lnTo>
                    <a:lnTo>
                      <a:pt x="549" y="789"/>
                    </a:lnTo>
                    <a:lnTo>
                      <a:pt x="547" y="813"/>
                    </a:lnTo>
                    <a:lnTo>
                      <a:pt x="546" y="836"/>
                    </a:lnTo>
                    <a:lnTo>
                      <a:pt x="546" y="859"/>
                    </a:lnTo>
                    <a:lnTo>
                      <a:pt x="522" y="859"/>
                    </a:lnTo>
                    <a:lnTo>
                      <a:pt x="522" y="835"/>
                    </a:lnTo>
                    <a:lnTo>
                      <a:pt x="523" y="811"/>
                    </a:lnTo>
                    <a:lnTo>
                      <a:pt x="524" y="787"/>
                    </a:lnTo>
                    <a:lnTo>
                      <a:pt x="527" y="764"/>
                    </a:lnTo>
                    <a:lnTo>
                      <a:pt x="531" y="740"/>
                    </a:lnTo>
                    <a:lnTo>
                      <a:pt x="534" y="715"/>
                    </a:lnTo>
                    <a:lnTo>
                      <a:pt x="538" y="690"/>
                    </a:lnTo>
                    <a:lnTo>
                      <a:pt x="544" y="665"/>
                    </a:lnTo>
                    <a:lnTo>
                      <a:pt x="567" y="671"/>
                    </a:lnTo>
                    <a:close/>
                    <a:moveTo>
                      <a:pt x="546" y="859"/>
                    </a:moveTo>
                    <a:lnTo>
                      <a:pt x="546" y="861"/>
                    </a:lnTo>
                    <a:lnTo>
                      <a:pt x="545" y="864"/>
                    </a:lnTo>
                    <a:lnTo>
                      <a:pt x="534" y="859"/>
                    </a:lnTo>
                    <a:lnTo>
                      <a:pt x="546" y="859"/>
                    </a:lnTo>
                    <a:close/>
                    <a:moveTo>
                      <a:pt x="545" y="864"/>
                    </a:moveTo>
                    <a:lnTo>
                      <a:pt x="527" y="896"/>
                    </a:lnTo>
                    <a:lnTo>
                      <a:pt x="508" y="927"/>
                    </a:lnTo>
                    <a:lnTo>
                      <a:pt x="498" y="942"/>
                    </a:lnTo>
                    <a:lnTo>
                      <a:pt x="487" y="957"/>
                    </a:lnTo>
                    <a:lnTo>
                      <a:pt x="477" y="971"/>
                    </a:lnTo>
                    <a:lnTo>
                      <a:pt x="465" y="985"/>
                    </a:lnTo>
                    <a:lnTo>
                      <a:pt x="453" y="998"/>
                    </a:lnTo>
                    <a:lnTo>
                      <a:pt x="441" y="1012"/>
                    </a:lnTo>
                    <a:lnTo>
                      <a:pt x="428" y="1025"/>
                    </a:lnTo>
                    <a:lnTo>
                      <a:pt x="414" y="1038"/>
                    </a:lnTo>
                    <a:lnTo>
                      <a:pt x="400" y="1050"/>
                    </a:lnTo>
                    <a:lnTo>
                      <a:pt x="386" y="1062"/>
                    </a:lnTo>
                    <a:lnTo>
                      <a:pt x="371" y="1074"/>
                    </a:lnTo>
                    <a:lnTo>
                      <a:pt x="355" y="1085"/>
                    </a:lnTo>
                    <a:lnTo>
                      <a:pt x="342" y="1065"/>
                    </a:lnTo>
                    <a:lnTo>
                      <a:pt x="356" y="1054"/>
                    </a:lnTo>
                    <a:lnTo>
                      <a:pt x="371" y="1043"/>
                    </a:lnTo>
                    <a:lnTo>
                      <a:pt x="385" y="1031"/>
                    </a:lnTo>
                    <a:lnTo>
                      <a:pt x="398" y="1020"/>
                    </a:lnTo>
                    <a:lnTo>
                      <a:pt x="411" y="1008"/>
                    </a:lnTo>
                    <a:lnTo>
                      <a:pt x="424" y="995"/>
                    </a:lnTo>
                    <a:lnTo>
                      <a:pt x="436" y="982"/>
                    </a:lnTo>
                    <a:lnTo>
                      <a:pt x="446" y="969"/>
                    </a:lnTo>
                    <a:lnTo>
                      <a:pt x="468" y="942"/>
                    </a:lnTo>
                    <a:lnTo>
                      <a:pt x="487" y="914"/>
                    </a:lnTo>
                    <a:lnTo>
                      <a:pt x="506" y="883"/>
                    </a:lnTo>
                    <a:lnTo>
                      <a:pt x="523" y="852"/>
                    </a:lnTo>
                    <a:lnTo>
                      <a:pt x="545" y="864"/>
                    </a:lnTo>
                    <a:close/>
                    <a:moveTo>
                      <a:pt x="355" y="1085"/>
                    </a:moveTo>
                    <a:lnTo>
                      <a:pt x="338" y="1096"/>
                    </a:lnTo>
                    <a:lnTo>
                      <a:pt x="322" y="1107"/>
                    </a:lnTo>
                    <a:lnTo>
                      <a:pt x="305" y="1117"/>
                    </a:lnTo>
                    <a:lnTo>
                      <a:pt x="287" y="1128"/>
                    </a:lnTo>
                    <a:lnTo>
                      <a:pt x="268" y="1137"/>
                    </a:lnTo>
                    <a:lnTo>
                      <a:pt x="249" y="1146"/>
                    </a:lnTo>
                    <a:lnTo>
                      <a:pt x="229" y="1156"/>
                    </a:lnTo>
                    <a:lnTo>
                      <a:pt x="208" y="1164"/>
                    </a:lnTo>
                    <a:lnTo>
                      <a:pt x="187" y="1173"/>
                    </a:lnTo>
                    <a:lnTo>
                      <a:pt x="164" y="1180"/>
                    </a:lnTo>
                    <a:lnTo>
                      <a:pt x="142" y="1189"/>
                    </a:lnTo>
                    <a:lnTo>
                      <a:pt x="118" y="1197"/>
                    </a:lnTo>
                    <a:lnTo>
                      <a:pt x="69" y="1211"/>
                    </a:lnTo>
                    <a:lnTo>
                      <a:pt x="17" y="1224"/>
                    </a:lnTo>
                    <a:lnTo>
                      <a:pt x="11" y="1200"/>
                    </a:lnTo>
                    <a:lnTo>
                      <a:pt x="63" y="1187"/>
                    </a:lnTo>
                    <a:lnTo>
                      <a:pt x="110" y="1173"/>
                    </a:lnTo>
                    <a:lnTo>
                      <a:pt x="156" y="1158"/>
                    </a:lnTo>
                    <a:lnTo>
                      <a:pt x="198" y="1142"/>
                    </a:lnTo>
                    <a:lnTo>
                      <a:pt x="219" y="1133"/>
                    </a:lnTo>
                    <a:lnTo>
                      <a:pt x="238" y="1124"/>
                    </a:lnTo>
                    <a:lnTo>
                      <a:pt x="256" y="1116"/>
                    </a:lnTo>
                    <a:lnTo>
                      <a:pt x="275" y="1106"/>
                    </a:lnTo>
                    <a:lnTo>
                      <a:pt x="292" y="1096"/>
                    </a:lnTo>
                    <a:lnTo>
                      <a:pt x="309" y="1086"/>
                    </a:lnTo>
                    <a:lnTo>
                      <a:pt x="325" y="1076"/>
                    </a:lnTo>
                    <a:lnTo>
                      <a:pt x="342" y="1065"/>
                    </a:lnTo>
                    <a:lnTo>
                      <a:pt x="355" y="1085"/>
                    </a:lnTo>
                    <a:close/>
                    <a:moveTo>
                      <a:pt x="17" y="1224"/>
                    </a:moveTo>
                    <a:lnTo>
                      <a:pt x="11" y="1224"/>
                    </a:lnTo>
                    <a:lnTo>
                      <a:pt x="7" y="1221"/>
                    </a:lnTo>
                    <a:lnTo>
                      <a:pt x="4" y="1217"/>
                    </a:lnTo>
                    <a:lnTo>
                      <a:pt x="1" y="1213"/>
                    </a:lnTo>
                    <a:lnTo>
                      <a:pt x="13" y="1212"/>
                    </a:lnTo>
                    <a:lnTo>
                      <a:pt x="17" y="12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5" name="Freeform 986"/>
              <p:cNvSpPr>
                <a:spLocks/>
              </p:cNvSpPr>
              <p:nvPr/>
            </p:nvSpPr>
            <p:spPr bwMode="auto">
              <a:xfrm>
                <a:off x="2319" y="1803"/>
                <a:ext cx="144" cy="216"/>
              </a:xfrm>
              <a:custGeom>
                <a:avLst/>
                <a:gdLst>
                  <a:gd name="T0" fmla="*/ 0 w 726"/>
                  <a:gd name="T1" fmla="*/ 42 h 1067"/>
                  <a:gd name="T2" fmla="*/ 0 w 726"/>
                  <a:gd name="T3" fmla="*/ 40 h 1067"/>
                  <a:gd name="T4" fmla="*/ 0 w 726"/>
                  <a:gd name="T5" fmla="*/ 38 h 1067"/>
                  <a:gd name="T6" fmla="*/ 1 w 726"/>
                  <a:gd name="T7" fmla="*/ 34 h 1067"/>
                  <a:gd name="T8" fmla="*/ 1 w 726"/>
                  <a:gd name="T9" fmla="*/ 31 h 1067"/>
                  <a:gd name="T10" fmla="*/ 2 w 726"/>
                  <a:gd name="T11" fmla="*/ 27 h 1067"/>
                  <a:gd name="T12" fmla="*/ 3 w 726"/>
                  <a:gd name="T13" fmla="*/ 23 h 1067"/>
                  <a:gd name="T14" fmla="*/ 5 w 726"/>
                  <a:gd name="T15" fmla="*/ 18 h 1067"/>
                  <a:gd name="T16" fmla="*/ 6 w 726"/>
                  <a:gd name="T17" fmla="*/ 15 h 1067"/>
                  <a:gd name="T18" fmla="*/ 7 w 726"/>
                  <a:gd name="T19" fmla="*/ 13 h 1067"/>
                  <a:gd name="T20" fmla="*/ 8 w 726"/>
                  <a:gd name="T21" fmla="*/ 12 h 1067"/>
                  <a:gd name="T22" fmla="*/ 9 w 726"/>
                  <a:gd name="T23" fmla="*/ 10 h 1067"/>
                  <a:gd name="T24" fmla="*/ 10 w 726"/>
                  <a:gd name="T25" fmla="*/ 8 h 1067"/>
                  <a:gd name="T26" fmla="*/ 11 w 726"/>
                  <a:gd name="T27" fmla="*/ 7 h 1067"/>
                  <a:gd name="T28" fmla="*/ 13 w 726"/>
                  <a:gd name="T29" fmla="*/ 5 h 1067"/>
                  <a:gd name="T30" fmla="*/ 14 w 726"/>
                  <a:gd name="T31" fmla="*/ 4 h 1067"/>
                  <a:gd name="T32" fmla="*/ 15 w 726"/>
                  <a:gd name="T33" fmla="*/ 3 h 1067"/>
                  <a:gd name="T34" fmla="*/ 17 w 726"/>
                  <a:gd name="T35" fmla="*/ 2 h 1067"/>
                  <a:gd name="T36" fmla="*/ 19 w 726"/>
                  <a:gd name="T37" fmla="*/ 1 h 1067"/>
                  <a:gd name="T38" fmla="*/ 20 w 726"/>
                  <a:gd name="T39" fmla="*/ 0 h 1067"/>
                  <a:gd name="T40" fmla="*/ 22 w 726"/>
                  <a:gd name="T41" fmla="*/ 0 h 1067"/>
                  <a:gd name="T42" fmla="*/ 24 w 726"/>
                  <a:gd name="T43" fmla="*/ 0 h 1067"/>
                  <a:gd name="T44" fmla="*/ 26 w 726"/>
                  <a:gd name="T45" fmla="*/ 0 h 1067"/>
                  <a:gd name="T46" fmla="*/ 28 w 726"/>
                  <a:gd name="T47" fmla="*/ 1 h 1067"/>
                  <a:gd name="T48" fmla="*/ 28 w 726"/>
                  <a:gd name="T49" fmla="*/ 3 h 1067"/>
                  <a:gd name="T50" fmla="*/ 25 w 726"/>
                  <a:gd name="T51" fmla="*/ 7 h 1067"/>
                  <a:gd name="T52" fmla="*/ 24 w 726"/>
                  <a:gd name="T53" fmla="*/ 11 h 1067"/>
                  <a:gd name="T54" fmla="*/ 22 w 726"/>
                  <a:gd name="T55" fmla="*/ 14 h 1067"/>
                  <a:gd name="T56" fmla="*/ 20 w 726"/>
                  <a:gd name="T57" fmla="*/ 18 h 1067"/>
                  <a:gd name="T58" fmla="*/ 19 w 726"/>
                  <a:gd name="T59" fmla="*/ 22 h 1067"/>
                  <a:gd name="T60" fmla="*/ 19 w 726"/>
                  <a:gd name="T61" fmla="*/ 26 h 1067"/>
                  <a:gd name="T62" fmla="*/ 18 w 726"/>
                  <a:gd name="T63" fmla="*/ 28 h 1067"/>
                  <a:gd name="T64" fmla="*/ 18 w 726"/>
                  <a:gd name="T65" fmla="*/ 30 h 1067"/>
                  <a:gd name="T66" fmla="*/ 18 w 726"/>
                  <a:gd name="T67" fmla="*/ 32 h 1067"/>
                  <a:gd name="T68" fmla="*/ 16 w 726"/>
                  <a:gd name="T69" fmla="*/ 34 h 1067"/>
                  <a:gd name="T70" fmla="*/ 15 w 726"/>
                  <a:gd name="T71" fmla="*/ 36 h 1067"/>
                  <a:gd name="T72" fmla="*/ 13 w 726"/>
                  <a:gd name="T73" fmla="*/ 38 h 1067"/>
                  <a:gd name="T74" fmla="*/ 10 w 726"/>
                  <a:gd name="T75" fmla="*/ 39 h 1067"/>
                  <a:gd name="T76" fmla="*/ 8 w 726"/>
                  <a:gd name="T77" fmla="*/ 40 h 1067"/>
                  <a:gd name="T78" fmla="*/ 5 w 726"/>
                  <a:gd name="T79" fmla="*/ 42 h 1067"/>
                  <a:gd name="T80" fmla="*/ 2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1" y="1067"/>
                    </a:moveTo>
                    <a:lnTo>
                      <a:pt x="0" y="1050"/>
                    </a:lnTo>
                    <a:lnTo>
                      <a:pt x="0" y="1030"/>
                    </a:lnTo>
                    <a:lnTo>
                      <a:pt x="1" y="1003"/>
                    </a:lnTo>
                    <a:lnTo>
                      <a:pt x="3" y="973"/>
                    </a:lnTo>
                    <a:lnTo>
                      <a:pt x="6" y="938"/>
                    </a:lnTo>
                    <a:lnTo>
                      <a:pt x="11" y="900"/>
                    </a:lnTo>
                    <a:lnTo>
                      <a:pt x="17" y="858"/>
                    </a:lnTo>
                    <a:lnTo>
                      <a:pt x="24" y="814"/>
                    </a:lnTo>
                    <a:lnTo>
                      <a:pt x="32" y="767"/>
                    </a:lnTo>
                    <a:lnTo>
                      <a:pt x="43" y="719"/>
                    </a:lnTo>
                    <a:lnTo>
                      <a:pt x="55" y="669"/>
                    </a:lnTo>
                    <a:lnTo>
                      <a:pt x="68" y="617"/>
                    </a:lnTo>
                    <a:lnTo>
                      <a:pt x="83" y="566"/>
                    </a:lnTo>
                    <a:lnTo>
                      <a:pt x="100" y="513"/>
                    </a:lnTo>
                    <a:lnTo>
                      <a:pt x="120" y="460"/>
                    </a:lnTo>
                    <a:lnTo>
                      <a:pt x="140" y="408"/>
                    </a:lnTo>
                    <a:lnTo>
                      <a:pt x="151" y="383"/>
                    </a:lnTo>
                    <a:lnTo>
                      <a:pt x="163" y="359"/>
                    </a:lnTo>
                    <a:lnTo>
                      <a:pt x="175" y="335"/>
                    </a:lnTo>
                    <a:lnTo>
                      <a:pt x="187" y="312"/>
                    </a:lnTo>
                    <a:lnTo>
                      <a:pt x="200" y="288"/>
                    </a:lnTo>
                    <a:lnTo>
                      <a:pt x="213" y="266"/>
                    </a:lnTo>
                    <a:lnTo>
                      <a:pt x="226" y="244"/>
                    </a:lnTo>
                    <a:lnTo>
                      <a:pt x="240" y="223"/>
                    </a:lnTo>
                    <a:lnTo>
                      <a:pt x="254" y="203"/>
                    </a:lnTo>
                    <a:lnTo>
                      <a:pt x="269" y="182"/>
                    </a:lnTo>
                    <a:lnTo>
                      <a:pt x="284" y="163"/>
                    </a:lnTo>
                    <a:lnTo>
                      <a:pt x="300" y="145"/>
                    </a:lnTo>
                    <a:lnTo>
                      <a:pt x="316" y="127"/>
                    </a:lnTo>
                    <a:lnTo>
                      <a:pt x="334" y="111"/>
                    </a:lnTo>
                    <a:lnTo>
                      <a:pt x="351" y="96"/>
                    </a:lnTo>
                    <a:lnTo>
                      <a:pt x="368" y="81"/>
                    </a:lnTo>
                    <a:lnTo>
                      <a:pt x="387" y="68"/>
                    </a:lnTo>
                    <a:lnTo>
                      <a:pt x="406" y="55"/>
                    </a:lnTo>
                    <a:lnTo>
                      <a:pt x="426" y="44"/>
                    </a:lnTo>
                    <a:lnTo>
                      <a:pt x="445" y="33"/>
                    </a:lnTo>
                    <a:lnTo>
                      <a:pt x="466" y="24"/>
                    </a:lnTo>
                    <a:lnTo>
                      <a:pt x="486" y="17"/>
                    </a:lnTo>
                    <a:lnTo>
                      <a:pt x="508" y="10"/>
                    </a:lnTo>
                    <a:lnTo>
                      <a:pt x="530" y="6"/>
                    </a:lnTo>
                    <a:lnTo>
                      <a:pt x="552" y="2"/>
                    </a:lnTo>
                    <a:lnTo>
                      <a:pt x="576" y="0"/>
                    </a:lnTo>
                    <a:lnTo>
                      <a:pt x="599" y="0"/>
                    </a:lnTo>
                    <a:lnTo>
                      <a:pt x="623" y="1"/>
                    </a:lnTo>
                    <a:lnTo>
                      <a:pt x="648" y="3"/>
                    </a:lnTo>
                    <a:lnTo>
                      <a:pt x="673" y="7"/>
                    </a:lnTo>
                    <a:lnTo>
                      <a:pt x="699" y="14"/>
                    </a:lnTo>
                    <a:lnTo>
                      <a:pt x="726" y="21"/>
                    </a:lnTo>
                    <a:lnTo>
                      <a:pt x="694" y="70"/>
                    </a:lnTo>
                    <a:lnTo>
                      <a:pt x="665" y="119"/>
                    </a:lnTo>
                    <a:lnTo>
                      <a:pt x="638" y="168"/>
                    </a:lnTo>
                    <a:lnTo>
                      <a:pt x="612" y="217"/>
                    </a:lnTo>
                    <a:lnTo>
                      <a:pt x="589" y="264"/>
                    </a:lnTo>
                    <a:lnTo>
                      <a:pt x="566" y="313"/>
                    </a:lnTo>
                    <a:lnTo>
                      <a:pt x="547" y="360"/>
                    </a:lnTo>
                    <a:lnTo>
                      <a:pt x="528" y="407"/>
                    </a:lnTo>
                    <a:lnTo>
                      <a:pt x="512" y="454"/>
                    </a:lnTo>
                    <a:lnTo>
                      <a:pt x="498" y="501"/>
                    </a:lnTo>
                    <a:lnTo>
                      <a:pt x="486" y="546"/>
                    </a:lnTo>
                    <a:lnTo>
                      <a:pt x="475" y="591"/>
                    </a:lnTo>
                    <a:lnTo>
                      <a:pt x="468" y="636"/>
                    </a:lnTo>
                    <a:lnTo>
                      <a:pt x="462" y="679"/>
                    </a:lnTo>
                    <a:lnTo>
                      <a:pt x="461" y="701"/>
                    </a:lnTo>
                    <a:lnTo>
                      <a:pt x="459" y="722"/>
                    </a:lnTo>
                    <a:lnTo>
                      <a:pt x="459" y="743"/>
                    </a:lnTo>
                    <a:lnTo>
                      <a:pt x="459" y="763"/>
                    </a:lnTo>
                    <a:lnTo>
                      <a:pt x="444" y="791"/>
                    </a:lnTo>
                    <a:lnTo>
                      <a:pt x="428" y="817"/>
                    </a:lnTo>
                    <a:lnTo>
                      <a:pt x="410" y="843"/>
                    </a:lnTo>
                    <a:lnTo>
                      <a:pt x="390" y="867"/>
                    </a:lnTo>
                    <a:lnTo>
                      <a:pt x="368" y="890"/>
                    </a:lnTo>
                    <a:lnTo>
                      <a:pt x="345" y="911"/>
                    </a:lnTo>
                    <a:lnTo>
                      <a:pt x="320" y="932"/>
                    </a:lnTo>
                    <a:lnTo>
                      <a:pt x="293" y="952"/>
                    </a:lnTo>
                    <a:lnTo>
                      <a:pt x="262" y="971"/>
                    </a:lnTo>
                    <a:lnTo>
                      <a:pt x="231" y="988"/>
                    </a:lnTo>
                    <a:lnTo>
                      <a:pt x="199" y="1004"/>
                    </a:lnTo>
                    <a:lnTo>
                      <a:pt x="163" y="1018"/>
                    </a:lnTo>
                    <a:lnTo>
                      <a:pt x="125" y="1032"/>
                    </a:lnTo>
                    <a:lnTo>
                      <a:pt x="86" y="1045"/>
                    </a:lnTo>
                    <a:lnTo>
                      <a:pt x="45" y="1057"/>
                    </a:lnTo>
                    <a:lnTo>
                      <a:pt x="1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6" name="Freeform 987"/>
              <p:cNvSpPr>
                <a:spLocks noEditPoints="1"/>
              </p:cNvSpPr>
              <p:nvPr/>
            </p:nvSpPr>
            <p:spPr bwMode="auto">
              <a:xfrm>
                <a:off x="2319" y="1803"/>
                <a:ext cx="148" cy="216"/>
              </a:xfrm>
              <a:custGeom>
                <a:avLst/>
                <a:gdLst>
                  <a:gd name="T0" fmla="*/ 0 w 750"/>
                  <a:gd name="T1" fmla="*/ 43 h 1092"/>
                  <a:gd name="T2" fmla="*/ 1 w 750"/>
                  <a:gd name="T3" fmla="*/ 42 h 1092"/>
                  <a:gd name="T4" fmla="*/ 0 w 750"/>
                  <a:gd name="T5" fmla="*/ 41 h 1092"/>
                  <a:gd name="T6" fmla="*/ 1 w 750"/>
                  <a:gd name="T7" fmla="*/ 40 h 1092"/>
                  <a:gd name="T8" fmla="*/ 1 w 750"/>
                  <a:gd name="T9" fmla="*/ 34 h 1092"/>
                  <a:gd name="T10" fmla="*/ 3 w 750"/>
                  <a:gd name="T11" fmla="*/ 26 h 1092"/>
                  <a:gd name="T12" fmla="*/ 6 w 750"/>
                  <a:gd name="T13" fmla="*/ 17 h 1092"/>
                  <a:gd name="T14" fmla="*/ 4 w 750"/>
                  <a:gd name="T15" fmla="*/ 24 h 1092"/>
                  <a:gd name="T16" fmla="*/ 2 w 750"/>
                  <a:gd name="T17" fmla="*/ 33 h 1092"/>
                  <a:gd name="T18" fmla="*/ 7 w 750"/>
                  <a:gd name="T19" fmla="*/ 17 h 1092"/>
                  <a:gd name="T20" fmla="*/ 6 w 750"/>
                  <a:gd name="T21" fmla="*/ 17 h 1092"/>
                  <a:gd name="T22" fmla="*/ 6 w 750"/>
                  <a:gd name="T23" fmla="*/ 17 h 1092"/>
                  <a:gd name="T24" fmla="*/ 7 w 750"/>
                  <a:gd name="T25" fmla="*/ 13 h 1092"/>
                  <a:gd name="T26" fmla="*/ 7 w 750"/>
                  <a:gd name="T27" fmla="*/ 17 h 1092"/>
                  <a:gd name="T28" fmla="*/ 10 w 750"/>
                  <a:gd name="T29" fmla="*/ 8 h 1092"/>
                  <a:gd name="T30" fmla="*/ 8 w 750"/>
                  <a:gd name="T31" fmla="*/ 12 h 1092"/>
                  <a:gd name="T32" fmla="*/ 15 w 750"/>
                  <a:gd name="T33" fmla="*/ 4 h 1092"/>
                  <a:gd name="T34" fmla="*/ 18 w 750"/>
                  <a:gd name="T35" fmla="*/ 1 h 1092"/>
                  <a:gd name="T36" fmla="*/ 22 w 750"/>
                  <a:gd name="T37" fmla="*/ 0 h 1092"/>
                  <a:gd name="T38" fmla="*/ 26 w 750"/>
                  <a:gd name="T39" fmla="*/ 0 h 1092"/>
                  <a:gd name="T40" fmla="*/ 29 w 750"/>
                  <a:gd name="T41" fmla="*/ 2 h 1092"/>
                  <a:gd name="T42" fmla="*/ 25 w 750"/>
                  <a:gd name="T43" fmla="*/ 1 h 1092"/>
                  <a:gd name="T44" fmla="*/ 21 w 750"/>
                  <a:gd name="T45" fmla="*/ 1 h 1092"/>
                  <a:gd name="T46" fmla="*/ 18 w 750"/>
                  <a:gd name="T47" fmla="*/ 3 h 1092"/>
                  <a:gd name="T48" fmla="*/ 15 w 750"/>
                  <a:gd name="T49" fmla="*/ 5 h 1092"/>
                  <a:gd name="T50" fmla="*/ 30 w 750"/>
                  <a:gd name="T51" fmla="*/ 1 h 1092"/>
                  <a:gd name="T52" fmla="*/ 30 w 750"/>
                  <a:gd name="T53" fmla="*/ 1 h 1092"/>
                  <a:gd name="T54" fmla="*/ 30 w 750"/>
                  <a:gd name="T55" fmla="*/ 2 h 1092"/>
                  <a:gd name="T56" fmla="*/ 29 w 750"/>
                  <a:gd name="T57" fmla="*/ 1 h 1092"/>
                  <a:gd name="T58" fmla="*/ 30 w 750"/>
                  <a:gd name="T59" fmla="*/ 2 h 1092"/>
                  <a:gd name="T60" fmla="*/ 28 w 750"/>
                  <a:gd name="T61" fmla="*/ 2 h 1092"/>
                  <a:gd name="T62" fmla="*/ 28 w 750"/>
                  <a:gd name="T63" fmla="*/ 5 h 1092"/>
                  <a:gd name="T64" fmla="*/ 27 w 750"/>
                  <a:gd name="T65" fmla="*/ 4 h 1092"/>
                  <a:gd name="T66" fmla="*/ 25 w 750"/>
                  <a:gd name="T67" fmla="*/ 10 h 1092"/>
                  <a:gd name="T68" fmla="*/ 21 w 750"/>
                  <a:gd name="T69" fmla="*/ 17 h 1092"/>
                  <a:gd name="T70" fmla="*/ 25 w 750"/>
                  <a:gd name="T71" fmla="*/ 8 h 1092"/>
                  <a:gd name="T72" fmla="*/ 22 w 750"/>
                  <a:gd name="T73" fmla="*/ 17 h 1092"/>
                  <a:gd name="T74" fmla="*/ 22 w 750"/>
                  <a:gd name="T75" fmla="*/ 18 h 1092"/>
                  <a:gd name="T76" fmla="*/ 21 w 750"/>
                  <a:gd name="T77" fmla="*/ 18 h 1092"/>
                  <a:gd name="T78" fmla="*/ 21 w 750"/>
                  <a:gd name="T79" fmla="*/ 20 h 1092"/>
                  <a:gd name="T80" fmla="*/ 20 w 750"/>
                  <a:gd name="T81" fmla="*/ 19 h 1092"/>
                  <a:gd name="T82" fmla="*/ 20 w 750"/>
                  <a:gd name="T83" fmla="*/ 25 h 1092"/>
                  <a:gd name="T84" fmla="*/ 18 w 750"/>
                  <a:gd name="T85" fmla="*/ 31 h 1092"/>
                  <a:gd name="T86" fmla="*/ 19 w 750"/>
                  <a:gd name="T87" fmla="*/ 24 h 1092"/>
                  <a:gd name="T88" fmla="*/ 19 w 750"/>
                  <a:gd name="T89" fmla="*/ 31 h 1092"/>
                  <a:gd name="T90" fmla="*/ 18 w 750"/>
                  <a:gd name="T91" fmla="*/ 33 h 1092"/>
                  <a:gd name="T92" fmla="*/ 16 w 750"/>
                  <a:gd name="T93" fmla="*/ 36 h 1092"/>
                  <a:gd name="T94" fmla="*/ 12 w 750"/>
                  <a:gd name="T95" fmla="*/ 38 h 1092"/>
                  <a:gd name="T96" fmla="*/ 17 w 750"/>
                  <a:gd name="T97" fmla="*/ 33 h 1092"/>
                  <a:gd name="T98" fmla="*/ 10 w 750"/>
                  <a:gd name="T99" fmla="*/ 40 h 1092"/>
                  <a:gd name="T100" fmla="*/ 1 w 750"/>
                  <a:gd name="T101" fmla="*/ 44 h 1092"/>
                  <a:gd name="T102" fmla="*/ 8 w 750"/>
                  <a:gd name="T103" fmla="*/ 40 h 1092"/>
                  <a:gd name="T104" fmla="*/ 0 w 750"/>
                  <a:gd name="T105" fmla="*/ 44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1" y="1081"/>
                    </a:moveTo>
                    <a:lnTo>
                      <a:pt x="1" y="1081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1" y="1081"/>
                    </a:moveTo>
                    <a:lnTo>
                      <a:pt x="0" y="1072"/>
                    </a:lnTo>
                    <a:lnTo>
                      <a:pt x="0" y="1061"/>
                    </a:lnTo>
                    <a:lnTo>
                      <a:pt x="0" y="1049"/>
                    </a:lnTo>
                    <a:lnTo>
                      <a:pt x="0" y="1035"/>
                    </a:lnTo>
                    <a:lnTo>
                      <a:pt x="25" y="1036"/>
                    </a:lnTo>
                    <a:lnTo>
                      <a:pt x="25" y="1049"/>
                    </a:lnTo>
                    <a:lnTo>
                      <a:pt x="25" y="1060"/>
                    </a:lnTo>
                    <a:lnTo>
                      <a:pt x="25" y="1070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0" y="1035"/>
                    </a:moveTo>
                    <a:lnTo>
                      <a:pt x="1" y="1020"/>
                    </a:lnTo>
                    <a:lnTo>
                      <a:pt x="2" y="1004"/>
                    </a:lnTo>
                    <a:lnTo>
                      <a:pt x="3" y="987"/>
                    </a:lnTo>
                    <a:lnTo>
                      <a:pt x="4" y="967"/>
                    </a:lnTo>
                    <a:lnTo>
                      <a:pt x="29" y="971"/>
                    </a:lnTo>
                    <a:lnTo>
                      <a:pt x="27" y="989"/>
                    </a:lnTo>
                    <a:lnTo>
                      <a:pt x="26" y="1006"/>
                    </a:lnTo>
                    <a:lnTo>
                      <a:pt x="25" y="1022"/>
                    </a:lnTo>
                    <a:lnTo>
                      <a:pt x="25" y="1036"/>
                    </a:lnTo>
                    <a:lnTo>
                      <a:pt x="0" y="1035"/>
                    </a:lnTo>
                    <a:close/>
                    <a:moveTo>
                      <a:pt x="4" y="967"/>
                    </a:moveTo>
                    <a:lnTo>
                      <a:pt x="11" y="914"/>
                    </a:lnTo>
                    <a:lnTo>
                      <a:pt x="20" y="854"/>
                    </a:lnTo>
                    <a:lnTo>
                      <a:pt x="25" y="822"/>
                    </a:lnTo>
                    <a:lnTo>
                      <a:pt x="31" y="787"/>
                    </a:lnTo>
                    <a:lnTo>
                      <a:pt x="38" y="752"/>
                    </a:lnTo>
                    <a:lnTo>
                      <a:pt x="45" y="717"/>
                    </a:lnTo>
                    <a:lnTo>
                      <a:pt x="54" y="681"/>
                    </a:lnTo>
                    <a:lnTo>
                      <a:pt x="64" y="643"/>
                    </a:lnTo>
                    <a:lnTo>
                      <a:pt x="75" y="606"/>
                    </a:lnTo>
                    <a:lnTo>
                      <a:pt x="85" y="568"/>
                    </a:lnTo>
                    <a:lnTo>
                      <a:pt x="98" y="530"/>
                    </a:lnTo>
                    <a:lnTo>
                      <a:pt x="111" y="492"/>
                    </a:lnTo>
                    <a:lnTo>
                      <a:pt x="126" y="454"/>
                    </a:lnTo>
                    <a:lnTo>
                      <a:pt x="142" y="417"/>
                    </a:lnTo>
                    <a:lnTo>
                      <a:pt x="164" y="426"/>
                    </a:lnTo>
                    <a:lnTo>
                      <a:pt x="149" y="463"/>
                    </a:lnTo>
                    <a:lnTo>
                      <a:pt x="134" y="501"/>
                    </a:lnTo>
                    <a:lnTo>
                      <a:pt x="121" y="537"/>
                    </a:lnTo>
                    <a:lnTo>
                      <a:pt x="109" y="575"/>
                    </a:lnTo>
                    <a:lnTo>
                      <a:pt x="97" y="613"/>
                    </a:lnTo>
                    <a:lnTo>
                      <a:pt x="88" y="650"/>
                    </a:lnTo>
                    <a:lnTo>
                      <a:pt x="78" y="687"/>
                    </a:lnTo>
                    <a:lnTo>
                      <a:pt x="69" y="722"/>
                    </a:lnTo>
                    <a:lnTo>
                      <a:pt x="62" y="758"/>
                    </a:lnTo>
                    <a:lnTo>
                      <a:pt x="55" y="792"/>
                    </a:lnTo>
                    <a:lnTo>
                      <a:pt x="49" y="825"/>
                    </a:lnTo>
                    <a:lnTo>
                      <a:pt x="43" y="857"/>
                    </a:lnTo>
                    <a:lnTo>
                      <a:pt x="35" y="917"/>
                    </a:lnTo>
                    <a:lnTo>
                      <a:pt x="29" y="971"/>
                    </a:lnTo>
                    <a:lnTo>
                      <a:pt x="4" y="967"/>
                    </a:lnTo>
                    <a:close/>
                    <a:moveTo>
                      <a:pt x="164" y="425"/>
                    </a:moveTo>
                    <a:lnTo>
                      <a:pt x="164" y="425"/>
                    </a:lnTo>
                    <a:lnTo>
                      <a:pt x="164" y="426"/>
                    </a:lnTo>
                    <a:lnTo>
                      <a:pt x="152" y="421"/>
                    </a:lnTo>
                    <a:lnTo>
                      <a:pt x="164" y="425"/>
                    </a:lnTo>
                    <a:close/>
                    <a:moveTo>
                      <a:pt x="142" y="418"/>
                    </a:moveTo>
                    <a:lnTo>
                      <a:pt x="142" y="417"/>
                    </a:lnTo>
                    <a:lnTo>
                      <a:pt x="164" y="425"/>
                    </a:lnTo>
                    <a:lnTo>
                      <a:pt x="142" y="418"/>
                    </a:lnTo>
                    <a:close/>
                    <a:moveTo>
                      <a:pt x="142" y="417"/>
                    </a:moveTo>
                    <a:lnTo>
                      <a:pt x="142" y="417"/>
                    </a:lnTo>
                    <a:lnTo>
                      <a:pt x="152" y="421"/>
                    </a:lnTo>
                    <a:lnTo>
                      <a:pt x="142" y="417"/>
                    </a:lnTo>
                    <a:close/>
                    <a:moveTo>
                      <a:pt x="142" y="417"/>
                    </a:moveTo>
                    <a:lnTo>
                      <a:pt x="155" y="387"/>
                    </a:lnTo>
                    <a:lnTo>
                      <a:pt x="168" y="360"/>
                    </a:lnTo>
                    <a:lnTo>
                      <a:pt x="180" y="333"/>
                    </a:lnTo>
                    <a:lnTo>
                      <a:pt x="195" y="307"/>
                    </a:lnTo>
                    <a:lnTo>
                      <a:pt x="216" y="319"/>
                    </a:lnTo>
                    <a:lnTo>
                      <a:pt x="202" y="345"/>
                    </a:lnTo>
                    <a:lnTo>
                      <a:pt x="188" y="372"/>
                    </a:lnTo>
                    <a:lnTo>
                      <a:pt x="176" y="398"/>
                    </a:lnTo>
                    <a:lnTo>
                      <a:pt x="164" y="425"/>
                    </a:lnTo>
                    <a:lnTo>
                      <a:pt x="142" y="417"/>
                    </a:lnTo>
                    <a:close/>
                    <a:moveTo>
                      <a:pt x="195" y="307"/>
                    </a:moveTo>
                    <a:lnTo>
                      <a:pt x="209" y="282"/>
                    </a:lnTo>
                    <a:lnTo>
                      <a:pt x="224" y="257"/>
                    </a:lnTo>
                    <a:lnTo>
                      <a:pt x="240" y="233"/>
                    </a:lnTo>
                    <a:lnTo>
                      <a:pt x="256" y="209"/>
                    </a:lnTo>
                    <a:lnTo>
                      <a:pt x="276" y="223"/>
                    </a:lnTo>
                    <a:lnTo>
                      <a:pt x="260" y="246"/>
                    </a:lnTo>
                    <a:lnTo>
                      <a:pt x="244" y="270"/>
                    </a:lnTo>
                    <a:lnTo>
                      <a:pt x="230" y="293"/>
                    </a:lnTo>
                    <a:lnTo>
                      <a:pt x="216" y="319"/>
                    </a:lnTo>
                    <a:lnTo>
                      <a:pt x="195" y="307"/>
                    </a:lnTo>
                    <a:close/>
                    <a:moveTo>
                      <a:pt x="256" y="209"/>
                    </a:moveTo>
                    <a:lnTo>
                      <a:pt x="278" y="180"/>
                    </a:lnTo>
                    <a:lnTo>
                      <a:pt x="301" y="152"/>
                    </a:lnTo>
                    <a:lnTo>
                      <a:pt x="325" y="126"/>
                    </a:lnTo>
                    <a:lnTo>
                      <a:pt x="351" y="102"/>
                    </a:lnTo>
                    <a:lnTo>
                      <a:pt x="364" y="91"/>
                    </a:lnTo>
                    <a:lnTo>
                      <a:pt x="377" y="81"/>
                    </a:lnTo>
                    <a:lnTo>
                      <a:pt x="391" y="71"/>
                    </a:lnTo>
                    <a:lnTo>
                      <a:pt x="404" y="62"/>
                    </a:lnTo>
                    <a:lnTo>
                      <a:pt x="418" y="53"/>
                    </a:lnTo>
                    <a:lnTo>
                      <a:pt x="433" y="45"/>
                    </a:lnTo>
                    <a:lnTo>
                      <a:pt x="447" y="37"/>
                    </a:lnTo>
                    <a:lnTo>
                      <a:pt x="462" y="30"/>
                    </a:lnTo>
                    <a:lnTo>
                      <a:pt x="478" y="24"/>
                    </a:lnTo>
                    <a:lnTo>
                      <a:pt x="494" y="18"/>
                    </a:lnTo>
                    <a:lnTo>
                      <a:pt x="509" y="14"/>
                    </a:lnTo>
                    <a:lnTo>
                      <a:pt x="525" y="9"/>
                    </a:lnTo>
                    <a:lnTo>
                      <a:pt x="541" y="6"/>
                    </a:lnTo>
                    <a:lnTo>
                      <a:pt x="559" y="3"/>
                    </a:lnTo>
                    <a:lnTo>
                      <a:pt x="575" y="2"/>
                    </a:lnTo>
                    <a:lnTo>
                      <a:pt x="592" y="1"/>
                    </a:lnTo>
                    <a:lnTo>
                      <a:pt x="610" y="0"/>
                    </a:lnTo>
                    <a:lnTo>
                      <a:pt x="628" y="1"/>
                    </a:lnTo>
                    <a:lnTo>
                      <a:pt x="646" y="2"/>
                    </a:lnTo>
                    <a:lnTo>
                      <a:pt x="664" y="4"/>
                    </a:lnTo>
                    <a:lnTo>
                      <a:pt x="683" y="7"/>
                    </a:lnTo>
                    <a:lnTo>
                      <a:pt x="702" y="12"/>
                    </a:lnTo>
                    <a:lnTo>
                      <a:pt x="722" y="16"/>
                    </a:lnTo>
                    <a:lnTo>
                      <a:pt x="741" y="22"/>
                    </a:lnTo>
                    <a:lnTo>
                      <a:pt x="733" y="46"/>
                    </a:lnTo>
                    <a:lnTo>
                      <a:pt x="715" y="41"/>
                    </a:lnTo>
                    <a:lnTo>
                      <a:pt x="697" y="35"/>
                    </a:lnTo>
                    <a:lnTo>
                      <a:pt x="679" y="32"/>
                    </a:lnTo>
                    <a:lnTo>
                      <a:pt x="661" y="29"/>
                    </a:lnTo>
                    <a:lnTo>
                      <a:pt x="644" y="27"/>
                    </a:lnTo>
                    <a:lnTo>
                      <a:pt x="627" y="26"/>
                    </a:lnTo>
                    <a:lnTo>
                      <a:pt x="610" y="24"/>
                    </a:lnTo>
                    <a:lnTo>
                      <a:pt x="593" y="26"/>
                    </a:lnTo>
                    <a:lnTo>
                      <a:pt x="577" y="27"/>
                    </a:lnTo>
                    <a:lnTo>
                      <a:pt x="562" y="28"/>
                    </a:lnTo>
                    <a:lnTo>
                      <a:pt x="546" y="31"/>
                    </a:lnTo>
                    <a:lnTo>
                      <a:pt x="530" y="34"/>
                    </a:lnTo>
                    <a:lnTo>
                      <a:pt x="515" y="37"/>
                    </a:lnTo>
                    <a:lnTo>
                      <a:pt x="500" y="43"/>
                    </a:lnTo>
                    <a:lnTo>
                      <a:pt x="485" y="48"/>
                    </a:lnTo>
                    <a:lnTo>
                      <a:pt x="471" y="54"/>
                    </a:lnTo>
                    <a:lnTo>
                      <a:pt x="457" y="60"/>
                    </a:lnTo>
                    <a:lnTo>
                      <a:pt x="443" y="68"/>
                    </a:lnTo>
                    <a:lnTo>
                      <a:pt x="430" y="75"/>
                    </a:lnTo>
                    <a:lnTo>
                      <a:pt x="416" y="84"/>
                    </a:lnTo>
                    <a:lnTo>
                      <a:pt x="403" y="93"/>
                    </a:lnTo>
                    <a:lnTo>
                      <a:pt x="390" y="102"/>
                    </a:lnTo>
                    <a:lnTo>
                      <a:pt x="378" y="112"/>
                    </a:lnTo>
                    <a:lnTo>
                      <a:pt x="365" y="123"/>
                    </a:lnTo>
                    <a:lnTo>
                      <a:pt x="341" y="145"/>
                    </a:lnTo>
                    <a:lnTo>
                      <a:pt x="319" y="169"/>
                    </a:lnTo>
                    <a:lnTo>
                      <a:pt x="296" y="195"/>
                    </a:lnTo>
                    <a:lnTo>
                      <a:pt x="276" y="223"/>
                    </a:lnTo>
                    <a:lnTo>
                      <a:pt x="256" y="209"/>
                    </a:lnTo>
                    <a:close/>
                    <a:moveTo>
                      <a:pt x="741" y="22"/>
                    </a:moveTo>
                    <a:lnTo>
                      <a:pt x="744" y="23"/>
                    </a:lnTo>
                    <a:lnTo>
                      <a:pt x="746" y="26"/>
                    </a:lnTo>
                    <a:lnTo>
                      <a:pt x="748" y="28"/>
                    </a:lnTo>
                    <a:lnTo>
                      <a:pt x="749" y="30"/>
                    </a:lnTo>
                    <a:lnTo>
                      <a:pt x="750" y="33"/>
                    </a:lnTo>
                    <a:lnTo>
                      <a:pt x="750" y="35"/>
                    </a:lnTo>
                    <a:lnTo>
                      <a:pt x="749" y="39"/>
                    </a:lnTo>
                    <a:lnTo>
                      <a:pt x="748" y="41"/>
                    </a:lnTo>
                    <a:lnTo>
                      <a:pt x="738" y="34"/>
                    </a:lnTo>
                    <a:lnTo>
                      <a:pt x="741" y="22"/>
                    </a:lnTo>
                    <a:close/>
                    <a:moveTo>
                      <a:pt x="748" y="41"/>
                    </a:moveTo>
                    <a:lnTo>
                      <a:pt x="748" y="41"/>
                    </a:lnTo>
                    <a:lnTo>
                      <a:pt x="748" y="42"/>
                    </a:lnTo>
                    <a:lnTo>
                      <a:pt x="728" y="27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27" y="28"/>
                    </a:moveTo>
                    <a:lnTo>
                      <a:pt x="728" y="27"/>
                    </a:lnTo>
                    <a:lnTo>
                      <a:pt x="738" y="34"/>
                    </a:lnTo>
                    <a:lnTo>
                      <a:pt x="727" y="28"/>
                    </a:lnTo>
                    <a:close/>
                    <a:moveTo>
                      <a:pt x="748" y="41"/>
                    </a:moveTo>
                    <a:lnTo>
                      <a:pt x="738" y="56"/>
                    </a:lnTo>
                    <a:lnTo>
                      <a:pt x="729" y="70"/>
                    </a:lnTo>
                    <a:lnTo>
                      <a:pt x="721" y="83"/>
                    </a:lnTo>
                    <a:lnTo>
                      <a:pt x="713" y="96"/>
                    </a:lnTo>
                    <a:lnTo>
                      <a:pt x="692" y="83"/>
                    </a:lnTo>
                    <a:lnTo>
                      <a:pt x="702" y="68"/>
                    </a:lnTo>
                    <a:lnTo>
                      <a:pt x="711" y="54"/>
                    </a:lnTo>
                    <a:lnTo>
                      <a:pt x="719" y="40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13" y="96"/>
                    </a:moveTo>
                    <a:lnTo>
                      <a:pt x="704" y="110"/>
                    </a:lnTo>
                    <a:lnTo>
                      <a:pt x="697" y="124"/>
                    </a:lnTo>
                    <a:lnTo>
                      <a:pt x="688" y="137"/>
                    </a:lnTo>
                    <a:lnTo>
                      <a:pt x="681" y="150"/>
                    </a:lnTo>
                    <a:lnTo>
                      <a:pt x="660" y="138"/>
                    </a:lnTo>
                    <a:lnTo>
                      <a:pt x="669" y="124"/>
                    </a:lnTo>
                    <a:lnTo>
                      <a:pt x="676" y="110"/>
                    </a:lnTo>
                    <a:lnTo>
                      <a:pt x="685" y="96"/>
                    </a:lnTo>
                    <a:lnTo>
                      <a:pt x="692" y="83"/>
                    </a:lnTo>
                    <a:lnTo>
                      <a:pt x="713" y="96"/>
                    </a:lnTo>
                    <a:close/>
                    <a:moveTo>
                      <a:pt x="681" y="150"/>
                    </a:moveTo>
                    <a:lnTo>
                      <a:pt x="661" y="184"/>
                    </a:lnTo>
                    <a:lnTo>
                      <a:pt x="643" y="219"/>
                    </a:lnTo>
                    <a:lnTo>
                      <a:pt x="625" y="253"/>
                    </a:lnTo>
                    <a:lnTo>
                      <a:pt x="609" y="288"/>
                    </a:lnTo>
                    <a:lnTo>
                      <a:pt x="593" y="323"/>
                    </a:lnTo>
                    <a:lnTo>
                      <a:pt x="578" y="356"/>
                    </a:lnTo>
                    <a:lnTo>
                      <a:pt x="565" y="391"/>
                    </a:lnTo>
                    <a:lnTo>
                      <a:pt x="552" y="424"/>
                    </a:lnTo>
                    <a:lnTo>
                      <a:pt x="529" y="415"/>
                    </a:lnTo>
                    <a:lnTo>
                      <a:pt x="541" y="382"/>
                    </a:lnTo>
                    <a:lnTo>
                      <a:pt x="555" y="347"/>
                    </a:lnTo>
                    <a:lnTo>
                      <a:pt x="570" y="313"/>
                    </a:lnTo>
                    <a:lnTo>
                      <a:pt x="587" y="278"/>
                    </a:lnTo>
                    <a:lnTo>
                      <a:pt x="603" y="244"/>
                    </a:lnTo>
                    <a:lnTo>
                      <a:pt x="621" y="209"/>
                    </a:lnTo>
                    <a:lnTo>
                      <a:pt x="640" y="174"/>
                    </a:lnTo>
                    <a:lnTo>
                      <a:pt x="660" y="138"/>
                    </a:lnTo>
                    <a:lnTo>
                      <a:pt x="681" y="150"/>
                    </a:lnTo>
                    <a:close/>
                    <a:moveTo>
                      <a:pt x="552" y="424"/>
                    </a:moveTo>
                    <a:lnTo>
                      <a:pt x="551" y="425"/>
                    </a:lnTo>
                    <a:lnTo>
                      <a:pt x="551" y="427"/>
                    </a:lnTo>
                    <a:lnTo>
                      <a:pt x="528" y="419"/>
                    </a:lnTo>
                    <a:lnTo>
                      <a:pt x="528" y="417"/>
                    </a:lnTo>
                    <a:lnTo>
                      <a:pt x="529" y="415"/>
                    </a:lnTo>
                    <a:lnTo>
                      <a:pt x="552" y="424"/>
                    </a:lnTo>
                    <a:close/>
                    <a:moveTo>
                      <a:pt x="551" y="427"/>
                    </a:moveTo>
                    <a:lnTo>
                      <a:pt x="547" y="440"/>
                    </a:lnTo>
                    <a:lnTo>
                      <a:pt x="541" y="453"/>
                    </a:lnTo>
                    <a:lnTo>
                      <a:pt x="537" y="466"/>
                    </a:lnTo>
                    <a:lnTo>
                      <a:pt x="533" y="479"/>
                    </a:lnTo>
                    <a:lnTo>
                      <a:pt x="510" y="472"/>
                    </a:lnTo>
                    <a:lnTo>
                      <a:pt x="514" y="459"/>
                    </a:lnTo>
                    <a:lnTo>
                      <a:pt x="519" y="445"/>
                    </a:lnTo>
                    <a:lnTo>
                      <a:pt x="523" y="432"/>
                    </a:lnTo>
                    <a:lnTo>
                      <a:pt x="528" y="419"/>
                    </a:lnTo>
                    <a:lnTo>
                      <a:pt x="551" y="427"/>
                    </a:lnTo>
                    <a:close/>
                    <a:moveTo>
                      <a:pt x="533" y="479"/>
                    </a:moveTo>
                    <a:lnTo>
                      <a:pt x="528" y="493"/>
                    </a:lnTo>
                    <a:lnTo>
                      <a:pt x="525" y="506"/>
                    </a:lnTo>
                    <a:lnTo>
                      <a:pt x="521" y="519"/>
                    </a:lnTo>
                    <a:lnTo>
                      <a:pt x="517" y="530"/>
                    </a:lnTo>
                    <a:lnTo>
                      <a:pt x="494" y="523"/>
                    </a:lnTo>
                    <a:lnTo>
                      <a:pt x="498" y="509"/>
                    </a:lnTo>
                    <a:lnTo>
                      <a:pt x="502" y="496"/>
                    </a:lnTo>
                    <a:lnTo>
                      <a:pt x="506" y="483"/>
                    </a:lnTo>
                    <a:lnTo>
                      <a:pt x="510" y="472"/>
                    </a:lnTo>
                    <a:lnTo>
                      <a:pt x="533" y="479"/>
                    </a:lnTo>
                    <a:close/>
                    <a:moveTo>
                      <a:pt x="517" y="530"/>
                    </a:moveTo>
                    <a:lnTo>
                      <a:pt x="509" y="562"/>
                    </a:lnTo>
                    <a:lnTo>
                      <a:pt x="502" y="595"/>
                    </a:lnTo>
                    <a:lnTo>
                      <a:pt x="496" y="626"/>
                    </a:lnTo>
                    <a:lnTo>
                      <a:pt x="492" y="657"/>
                    </a:lnTo>
                    <a:lnTo>
                      <a:pt x="487" y="688"/>
                    </a:lnTo>
                    <a:lnTo>
                      <a:pt x="485" y="718"/>
                    </a:lnTo>
                    <a:lnTo>
                      <a:pt x="483" y="747"/>
                    </a:lnTo>
                    <a:lnTo>
                      <a:pt x="483" y="776"/>
                    </a:lnTo>
                    <a:lnTo>
                      <a:pt x="458" y="776"/>
                    </a:lnTo>
                    <a:lnTo>
                      <a:pt x="459" y="746"/>
                    </a:lnTo>
                    <a:lnTo>
                      <a:pt x="460" y="716"/>
                    </a:lnTo>
                    <a:lnTo>
                      <a:pt x="463" y="684"/>
                    </a:lnTo>
                    <a:lnTo>
                      <a:pt x="467" y="653"/>
                    </a:lnTo>
                    <a:lnTo>
                      <a:pt x="472" y="622"/>
                    </a:lnTo>
                    <a:lnTo>
                      <a:pt x="479" y="589"/>
                    </a:lnTo>
                    <a:lnTo>
                      <a:pt x="486" y="557"/>
                    </a:lnTo>
                    <a:lnTo>
                      <a:pt x="494" y="523"/>
                    </a:lnTo>
                    <a:lnTo>
                      <a:pt x="517" y="530"/>
                    </a:lnTo>
                    <a:close/>
                    <a:moveTo>
                      <a:pt x="483" y="776"/>
                    </a:moveTo>
                    <a:lnTo>
                      <a:pt x="482" y="779"/>
                    </a:lnTo>
                    <a:lnTo>
                      <a:pt x="482" y="782"/>
                    </a:lnTo>
                    <a:lnTo>
                      <a:pt x="471" y="776"/>
                    </a:lnTo>
                    <a:lnTo>
                      <a:pt x="483" y="776"/>
                    </a:lnTo>
                    <a:close/>
                    <a:moveTo>
                      <a:pt x="482" y="782"/>
                    </a:moveTo>
                    <a:lnTo>
                      <a:pt x="474" y="796"/>
                    </a:lnTo>
                    <a:lnTo>
                      <a:pt x="467" y="810"/>
                    </a:lnTo>
                    <a:lnTo>
                      <a:pt x="459" y="824"/>
                    </a:lnTo>
                    <a:lnTo>
                      <a:pt x="451" y="837"/>
                    </a:lnTo>
                    <a:lnTo>
                      <a:pt x="441" y="851"/>
                    </a:lnTo>
                    <a:lnTo>
                      <a:pt x="432" y="863"/>
                    </a:lnTo>
                    <a:lnTo>
                      <a:pt x="421" y="876"/>
                    </a:lnTo>
                    <a:lnTo>
                      <a:pt x="412" y="887"/>
                    </a:lnTo>
                    <a:lnTo>
                      <a:pt x="401" y="899"/>
                    </a:lnTo>
                    <a:lnTo>
                      <a:pt x="389" y="911"/>
                    </a:lnTo>
                    <a:lnTo>
                      <a:pt x="377" y="923"/>
                    </a:lnTo>
                    <a:lnTo>
                      <a:pt x="365" y="934"/>
                    </a:lnTo>
                    <a:lnTo>
                      <a:pt x="339" y="954"/>
                    </a:lnTo>
                    <a:lnTo>
                      <a:pt x="311" y="975"/>
                    </a:lnTo>
                    <a:lnTo>
                      <a:pt x="297" y="954"/>
                    </a:lnTo>
                    <a:lnTo>
                      <a:pt x="324" y="936"/>
                    </a:lnTo>
                    <a:lnTo>
                      <a:pt x="349" y="915"/>
                    </a:lnTo>
                    <a:lnTo>
                      <a:pt x="372" y="894"/>
                    </a:lnTo>
                    <a:lnTo>
                      <a:pt x="393" y="871"/>
                    </a:lnTo>
                    <a:lnTo>
                      <a:pt x="413" y="849"/>
                    </a:lnTo>
                    <a:lnTo>
                      <a:pt x="430" y="824"/>
                    </a:lnTo>
                    <a:lnTo>
                      <a:pt x="446" y="798"/>
                    </a:lnTo>
                    <a:lnTo>
                      <a:pt x="460" y="771"/>
                    </a:lnTo>
                    <a:lnTo>
                      <a:pt x="482" y="782"/>
                    </a:lnTo>
                    <a:close/>
                    <a:moveTo>
                      <a:pt x="311" y="975"/>
                    </a:moveTo>
                    <a:lnTo>
                      <a:pt x="281" y="993"/>
                    </a:lnTo>
                    <a:lnTo>
                      <a:pt x="250" y="1012"/>
                    </a:lnTo>
                    <a:lnTo>
                      <a:pt x="216" y="1028"/>
                    </a:lnTo>
                    <a:lnTo>
                      <a:pt x="180" y="1043"/>
                    </a:lnTo>
                    <a:lnTo>
                      <a:pt x="143" y="1057"/>
                    </a:lnTo>
                    <a:lnTo>
                      <a:pt x="103" y="1070"/>
                    </a:lnTo>
                    <a:lnTo>
                      <a:pt x="61" y="1082"/>
                    </a:lnTo>
                    <a:lnTo>
                      <a:pt x="16" y="1092"/>
                    </a:lnTo>
                    <a:lnTo>
                      <a:pt x="11" y="1068"/>
                    </a:lnTo>
                    <a:lnTo>
                      <a:pt x="54" y="1058"/>
                    </a:lnTo>
                    <a:lnTo>
                      <a:pt x="95" y="1046"/>
                    </a:lnTo>
                    <a:lnTo>
                      <a:pt x="133" y="1034"/>
                    </a:lnTo>
                    <a:lnTo>
                      <a:pt x="171" y="1020"/>
                    </a:lnTo>
                    <a:lnTo>
                      <a:pt x="205" y="1005"/>
                    </a:lnTo>
                    <a:lnTo>
                      <a:pt x="238" y="990"/>
                    </a:lnTo>
                    <a:lnTo>
                      <a:pt x="269" y="973"/>
                    </a:lnTo>
                    <a:lnTo>
                      <a:pt x="297" y="954"/>
                    </a:lnTo>
                    <a:lnTo>
                      <a:pt x="311" y="975"/>
                    </a:lnTo>
                    <a:close/>
                    <a:moveTo>
                      <a:pt x="16" y="1092"/>
                    </a:moveTo>
                    <a:lnTo>
                      <a:pt x="11" y="1092"/>
                    </a:lnTo>
                    <a:lnTo>
                      <a:pt x="7" y="1089"/>
                    </a:lnTo>
                    <a:lnTo>
                      <a:pt x="3" y="1086"/>
                    </a:lnTo>
                    <a:lnTo>
                      <a:pt x="1" y="1081"/>
                    </a:lnTo>
                    <a:lnTo>
                      <a:pt x="13" y="1080"/>
                    </a:lnTo>
                    <a:lnTo>
                      <a:pt x="16" y="10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7" name="Freeform 988"/>
              <p:cNvSpPr>
                <a:spLocks/>
              </p:cNvSpPr>
              <p:nvPr/>
            </p:nvSpPr>
            <p:spPr bwMode="auto">
              <a:xfrm>
                <a:off x="2400" y="1799"/>
                <a:ext cx="124" cy="190"/>
              </a:xfrm>
              <a:custGeom>
                <a:avLst/>
                <a:gdLst>
                  <a:gd name="T0" fmla="*/ 0 w 603"/>
                  <a:gd name="T1" fmla="*/ 38 h 959"/>
                  <a:gd name="T2" fmla="*/ 0 w 603"/>
                  <a:gd name="T3" fmla="*/ 36 h 959"/>
                  <a:gd name="T4" fmla="*/ 0 w 603"/>
                  <a:gd name="T5" fmla="*/ 34 h 959"/>
                  <a:gd name="T6" fmla="*/ 1 w 603"/>
                  <a:gd name="T7" fmla="*/ 31 h 959"/>
                  <a:gd name="T8" fmla="*/ 1 w 603"/>
                  <a:gd name="T9" fmla="*/ 28 h 959"/>
                  <a:gd name="T10" fmla="*/ 2 w 603"/>
                  <a:gd name="T11" fmla="*/ 24 h 959"/>
                  <a:gd name="T12" fmla="*/ 3 w 603"/>
                  <a:gd name="T13" fmla="*/ 20 h 959"/>
                  <a:gd name="T14" fmla="*/ 4 w 603"/>
                  <a:gd name="T15" fmla="*/ 17 h 959"/>
                  <a:gd name="T16" fmla="*/ 5 w 603"/>
                  <a:gd name="T17" fmla="*/ 13 h 959"/>
                  <a:gd name="T18" fmla="*/ 7 w 603"/>
                  <a:gd name="T19" fmla="*/ 10 h 959"/>
                  <a:gd name="T20" fmla="*/ 8 w 603"/>
                  <a:gd name="T21" fmla="*/ 9 h 959"/>
                  <a:gd name="T22" fmla="*/ 8 w 603"/>
                  <a:gd name="T23" fmla="*/ 7 h 959"/>
                  <a:gd name="T24" fmla="*/ 10 w 603"/>
                  <a:gd name="T25" fmla="*/ 6 h 959"/>
                  <a:gd name="T26" fmla="*/ 11 w 603"/>
                  <a:gd name="T27" fmla="*/ 5 h 959"/>
                  <a:gd name="T28" fmla="*/ 12 w 603"/>
                  <a:gd name="T29" fmla="*/ 3 h 959"/>
                  <a:gd name="T30" fmla="*/ 13 w 603"/>
                  <a:gd name="T31" fmla="*/ 2 h 959"/>
                  <a:gd name="T32" fmla="*/ 14 w 603"/>
                  <a:gd name="T33" fmla="*/ 2 h 959"/>
                  <a:gd name="T34" fmla="*/ 16 w 603"/>
                  <a:gd name="T35" fmla="*/ 1 h 959"/>
                  <a:gd name="T36" fmla="*/ 17 w 603"/>
                  <a:gd name="T37" fmla="*/ 0 h 959"/>
                  <a:gd name="T38" fmla="*/ 18 w 603"/>
                  <a:gd name="T39" fmla="*/ 0 h 959"/>
                  <a:gd name="T40" fmla="*/ 20 w 603"/>
                  <a:gd name="T41" fmla="*/ 0 h 959"/>
                  <a:gd name="T42" fmla="*/ 22 w 603"/>
                  <a:gd name="T43" fmla="*/ 0 h 959"/>
                  <a:gd name="T44" fmla="*/ 23 w 603"/>
                  <a:gd name="T45" fmla="*/ 1 h 959"/>
                  <a:gd name="T46" fmla="*/ 23 w 603"/>
                  <a:gd name="T47" fmla="*/ 3 h 959"/>
                  <a:gd name="T48" fmla="*/ 21 w 603"/>
                  <a:gd name="T49" fmla="*/ 6 h 959"/>
                  <a:gd name="T50" fmla="*/ 20 w 603"/>
                  <a:gd name="T51" fmla="*/ 10 h 959"/>
                  <a:gd name="T52" fmla="*/ 18 w 603"/>
                  <a:gd name="T53" fmla="*/ 13 h 959"/>
                  <a:gd name="T54" fmla="*/ 17 w 603"/>
                  <a:gd name="T55" fmla="*/ 17 h 959"/>
                  <a:gd name="T56" fmla="*/ 16 w 603"/>
                  <a:gd name="T57" fmla="*/ 20 h 959"/>
                  <a:gd name="T58" fmla="*/ 15 w 603"/>
                  <a:gd name="T59" fmla="*/ 23 h 959"/>
                  <a:gd name="T60" fmla="*/ 15 w 603"/>
                  <a:gd name="T61" fmla="*/ 26 h 959"/>
                  <a:gd name="T62" fmla="*/ 15 w 603"/>
                  <a:gd name="T63" fmla="*/ 29 h 959"/>
                  <a:gd name="T64" fmla="*/ 14 w 603"/>
                  <a:gd name="T65" fmla="*/ 31 h 959"/>
                  <a:gd name="T66" fmla="*/ 12 w 603"/>
                  <a:gd name="T67" fmla="*/ 32 h 959"/>
                  <a:gd name="T68" fmla="*/ 11 w 603"/>
                  <a:gd name="T69" fmla="*/ 34 h 959"/>
                  <a:gd name="T70" fmla="*/ 9 w 603"/>
                  <a:gd name="T71" fmla="*/ 35 h 959"/>
                  <a:gd name="T72" fmla="*/ 7 w 603"/>
                  <a:gd name="T73" fmla="*/ 36 h 959"/>
                  <a:gd name="T74" fmla="*/ 4 w 603"/>
                  <a:gd name="T75" fmla="*/ 37 h 959"/>
                  <a:gd name="T76" fmla="*/ 1 w 603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3"/>
                  <a:gd name="T118" fmla="*/ 0 h 959"/>
                  <a:gd name="T119" fmla="*/ 603 w 603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3" h="959">
                    <a:moveTo>
                      <a:pt x="0" y="959"/>
                    </a:moveTo>
                    <a:lnTo>
                      <a:pt x="0" y="944"/>
                    </a:lnTo>
                    <a:lnTo>
                      <a:pt x="0" y="924"/>
                    </a:lnTo>
                    <a:lnTo>
                      <a:pt x="1" y="901"/>
                    </a:lnTo>
                    <a:lnTo>
                      <a:pt x="3" y="874"/>
                    </a:lnTo>
                    <a:lnTo>
                      <a:pt x="5" y="842"/>
                    </a:lnTo>
                    <a:lnTo>
                      <a:pt x="9" y="808"/>
                    </a:lnTo>
                    <a:lnTo>
                      <a:pt x="14" y="771"/>
                    </a:lnTo>
                    <a:lnTo>
                      <a:pt x="20" y="731"/>
                    </a:lnTo>
                    <a:lnTo>
                      <a:pt x="28" y="689"/>
                    </a:lnTo>
                    <a:lnTo>
                      <a:pt x="36" y="646"/>
                    </a:lnTo>
                    <a:lnTo>
                      <a:pt x="46" y="600"/>
                    </a:lnTo>
                    <a:lnTo>
                      <a:pt x="57" y="555"/>
                    </a:lnTo>
                    <a:lnTo>
                      <a:pt x="70" y="508"/>
                    </a:lnTo>
                    <a:lnTo>
                      <a:pt x="84" y="461"/>
                    </a:lnTo>
                    <a:lnTo>
                      <a:pt x="100" y="414"/>
                    </a:lnTo>
                    <a:lnTo>
                      <a:pt x="117" y="367"/>
                    </a:lnTo>
                    <a:lnTo>
                      <a:pt x="136" y="323"/>
                    </a:lnTo>
                    <a:lnTo>
                      <a:pt x="155" y="280"/>
                    </a:lnTo>
                    <a:lnTo>
                      <a:pt x="166" y="259"/>
                    </a:lnTo>
                    <a:lnTo>
                      <a:pt x="177" y="239"/>
                    </a:lnTo>
                    <a:lnTo>
                      <a:pt x="188" y="219"/>
                    </a:lnTo>
                    <a:lnTo>
                      <a:pt x="200" y="200"/>
                    </a:lnTo>
                    <a:lnTo>
                      <a:pt x="211" y="181"/>
                    </a:lnTo>
                    <a:lnTo>
                      <a:pt x="224" y="163"/>
                    </a:lnTo>
                    <a:lnTo>
                      <a:pt x="237" y="146"/>
                    </a:lnTo>
                    <a:lnTo>
                      <a:pt x="250" y="130"/>
                    </a:lnTo>
                    <a:lnTo>
                      <a:pt x="263" y="114"/>
                    </a:lnTo>
                    <a:lnTo>
                      <a:pt x="277" y="99"/>
                    </a:lnTo>
                    <a:lnTo>
                      <a:pt x="292" y="85"/>
                    </a:lnTo>
                    <a:lnTo>
                      <a:pt x="308" y="72"/>
                    </a:lnTo>
                    <a:lnTo>
                      <a:pt x="323" y="60"/>
                    </a:lnTo>
                    <a:lnTo>
                      <a:pt x="338" y="49"/>
                    </a:lnTo>
                    <a:lnTo>
                      <a:pt x="354" y="39"/>
                    </a:lnTo>
                    <a:lnTo>
                      <a:pt x="370" y="30"/>
                    </a:lnTo>
                    <a:lnTo>
                      <a:pt x="387" y="22"/>
                    </a:lnTo>
                    <a:lnTo>
                      <a:pt x="405" y="15"/>
                    </a:lnTo>
                    <a:lnTo>
                      <a:pt x="423" y="10"/>
                    </a:lnTo>
                    <a:lnTo>
                      <a:pt x="441" y="5"/>
                    </a:lnTo>
                    <a:lnTo>
                      <a:pt x="460" y="2"/>
                    </a:lnTo>
                    <a:lnTo>
                      <a:pt x="479" y="1"/>
                    </a:lnTo>
                    <a:lnTo>
                      <a:pt x="499" y="0"/>
                    </a:lnTo>
                    <a:lnTo>
                      <a:pt x="518" y="1"/>
                    </a:lnTo>
                    <a:lnTo>
                      <a:pt x="539" y="4"/>
                    </a:lnTo>
                    <a:lnTo>
                      <a:pt x="560" y="9"/>
                    </a:lnTo>
                    <a:lnTo>
                      <a:pt x="581" y="14"/>
                    </a:lnTo>
                    <a:lnTo>
                      <a:pt x="603" y="22"/>
                    </a:lnTo>
                    <a:lnTo>
                      <a:pt x="578" y="66"/>
                    </a:lnTo>
                    <a:lnTo>
                      <a:pt x="553" y="110"/>
                    </a:lnTo>
                    <a:lnTo>
                      <a:pt x="529" y="154"/>
                    </a:lnTo>
                    <a:lnTo>
                      <a:pt x="507" y="199"/>
                    </a:lnTo>
                    <a:lnTo>
                      <a:pt x="488" y="243"/>
                    </a:lnTo>
                    <a:lnTo>
                      <a:pt x="470" y="286"/>
                    </a:lnTo>
                    <a:lnTo>
                      <a:pt x="452" y="329"/>
                    </a:lnTo>
                    <a:lnTo>
                      <a:pt x="437" y="371"/>
                    </a:lnTo>
                    <a:lnTo>
                      <a:pt x="423" y="415"/>
                    </a:lnTo>
                    <a:lnTo>
                      <a:pt x="411" y="457"/>
                    </a:lnTo>
                    <a:lnTo>
                      <a:pt x="400" y="498"/>
                    </a:lnTo>
                    <a:lnTo>
                      <a:pt x="392" y="539"/>
                    </a:lnTo>
                    <a:lnTo>
                      <a:pt x="385" y="580"/>
                    </a:lnTo>
                    <a:lnTo>
                      <a:pt x="380" y="619"/>
                    </a:lnTo>
                    <a:lnTo>
                      <a:pt x="378" y="658"/>
                    </a:lnTo>
                    <a:lnTo>
                      <a:pt x="376" y="695"/>
                    </a:lnTo>
                    <a:lnTo>
                      <a:pt x="365" y="720"/>
                    </a:lnTo>
                    <a:lnTo>
                      <a:pt x="351" y="744"/>
                    </a:lnTo>
                    <a:lnTo>
                      <a:pt x="337" y="767"/>
                    </a:lnTo>
                    <a:lnTo>
                      <a:pt x="319" y="788"/>
                    </a:lnTo>
                    <a:lnTo>
                      <a:pt x="302" y="808"/>
                    </a:lnTo>
                    <a:lnTo>
                      <a:pt x="283" y="827"/>
                    </a:lnTo>
                    <a:lnTo>
                      <a:pt x="262" y="846"/>
                    </a:lnTo>
                    <a:lnTo>
                      <a:pt x="239" y="862"/>
                    </a:lnTo>
                    <a:lnTo>
                      <a:pt x="215" y="878"/>
                    </a:lnTo>
                    <a:lnTo>
                      <a:pt x="190" y="893"/>
                    </a:lnTo>
                    <a:lnTo>
                      <a:pt x="162" y="907"/>
                    </a:lnTo>
                    <a:lnTo>
                      <a:pt x="133" y="919"/>
                    </a:lnTo>
                    <a:lnTo>
                      <a:pt x="102" y="931"/>
                    </a:lnTo>
                    <a:lnTo>
                      <a:pt x="70" y="941"/>
                    </a:lnTo>
                    <a:lnTo>
                      <a:pt x="36" y="950"/>
                    </a:lnTo>
                    <a:lnTo>
                      <a:pt x="0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8" name="Freeform 989"/>
              <p:cNvSpPr>
                <a:spLocks noEditPoints="1"/>
              </p:cNvSpPr>
              <p:nvPr/>
            </p:nvSpPr>
            <p:spPr bwMode="auto">
              <a:xfrm>
                <a:off x="2400" y="1795"/>
                <a:ext cx="128" cy="194"/>
              </a:xfrm>
              <a:custGeom>
                <a:avLst/>
                <a:gdLst>
                  <a:gd name="T0" fmla="*/ 0 w 627"/>
                  <a:gd name="T1" fmla="*/ 39 h 983"/>
                  <a:gd name="T2" fmla="*/ 0 w 627"/>
                  <a:gd name="T3" fmla="*/ 39 h 983"/>
                  <a:gd name="T4" fmla="*/ 1 w 627"/>
                  <a:gd name="T5" fmla="*/ 37 h 983"/>
                  <a:gd name="T6" fmla="*/ 0 w 627"/>
                  <a:gd name="T7" fmla="*/ 39 h 983"/>
                  <a:gd name="T8" fmla="*/ 0 w 627"/>
                  <a:gd name="T9" fmla="*/ 34 h 983"/>
                  <a:gd name="T10" fmla="*/ 1 w 627"/>
                  <a:gd name="T11" fmla="*/ 37 h 983"/>
                  <a:gd name="T12" fmla="*/ 1 w 627"/>
                  <a:gd name="T13" fmla="*/ 28 h 983"/>
                  <a:gd name="T14" fmla="*/ 3 w 627"/>
                  <a:gd name="T15" fmla="*/ 20 h 983"/>
                  <a:gd name="T16" fmla="*/ 6 w 627"/>
                  <a:gd name="T17" fmla="*/ 15 h 983"/>
                  <a:gd name="T18" fmla="*/ 3 w 627"/>
                  <a:gd name="T19" fmla="*/ 22 h 983"/>
                  <a:gd name="T20" fmla="*/ 2 w 627"/>
                  <a:gd name="T21" fmla="*/ 31 h 983"/>
                  <a:gd name="T22" fmla="*/ 6 w 627"/>
                  <a:gd name="T23" fmla="*/ 15 h 983"/>
                  <a:gd name="T24" fmla="*/ 5 w 627"/>
                  <a:gd name="T25" fmla="*/ 15 h 983"/>
                  <a:gd name="T26" fmla="*/ 5 w 627"/>
                  <a:gd name="T27" fmla="*/ 15 h 983"/>
                  <a:gd name="T28" fmla="*/ 6 w 627"/>
                  <a:gd name="T29" fmla="*/ 15 h 983"/>
                  <a:gd name="T30" fmla="*/ 6 w 627"/>
                  <a:gd name="T31" fmla="*/ 11 h 983"/>
                  <a:gd name="T32" fmla="*/ 6 w 627"/>
                  <a:gd name="T33" fmla="*/ 15 h 983"/>
                  <a:gd name="T34" fmla="*/ 8 w 627"/>
                  <a:gd name="T35" fmla="*/ 8 h 983"/>
                  <a:gd name="T36" fmla="*/ 8 w 627"/>
                  <a:gd name="T37" fmla="*/ 11 h 983"/>
                  <a:gd name="T38" fmla="*/ 10 w 627"/>
                  <a:gd name="T39" fmla="*/ 5 h 983"/>
                  <a:gd name="T40" fmla="*/ 13 w 627"/>
                  <a:gd name="T41" fmla="*/ 3 h 983"/>
                  <a:gd name="T42" fmla="*/ 15 w 627"/>
                  <a:gd name="T43" fmla="*/ 1 h 983"/>
                  <a:gd name="T44" fmla="*/ 18 w 627"/>
                  <a:gd name="T45" fmla="*/ 0 h 983"/>
                  <a:gd name="T46" fmla="*/ 21 w 627"/>
                  <a:gd name="T47" fmla="*/ 0 h 983"/>
                  <a:gd name="T48" fmla="*/ 24 w 627"/>
                  <a:gd name="T49" fmla="*/ 1 h 983"/>
                  <a:gd name="T50" fmla="*/ 23 w 627"/>
                  <a:gd name="T51" fmla="*/ 1 h 983"/>
                  <a:gd name="T52" fmla="*/ 20 w 627"/>
                  <a:gd name="T53" fmla="*/ 1 h 983"/>
                  <a:gd name="T54" fmla="*/ 17 w 627"/>
                  <a:gd name="T55" fmla="*/ 1 h 983"/>
                  <a:gd name="T56" fmla="*/ 15 w 627"/>
                  <a:gd name="T57" fmla="*/ 2 h 983"/>
                  <a:gd name="T58" fmla="*/ 11 w 627"/>
                  <a:gd name="T59" fmla="*/ 5 h 983"/>
                  <a:gd name="T60" fmla="*/ 25 w 627"/>
                  <a:gd name="T61" fmla="*/ 1 h 983"/>
                  <a:gd name="T62" fmla="*/ 25 w 627"/>
                  <a:gd name="T63" fmla="*/ 1 h 983"/>
                  <a:gd name="T64" fmla="*/ 25 w 627"/>
                  <a:gd name="T65" fmla="*/ 1 h 983"/>
                  <a:gd name="T66" fmla="*/ 24 w 627"/>
                  <a:gd name="T67" fmla="*/ 1 h 983"/>
                  <a:gd name="T68" fmla="*/ 25 w 627"/>
                  <a:gd name="T69" fmla="*/ 1 h 983"/>
                  <a:gd name="T70" fmla="*/ 24 w 627"/>
                  <a:gd name="T71" fmla="*/ 3 h 983"/>
                  <a:gd name="T72" fmla="*/ 24 w 627"/>
                  <a:gd name="T73" fmla="*/ 2 h 983"/>
                  <a:gd name="T74" fmla="*/ 23 w 627"/>
                  <a:gd name="T75" fmla="*/ 5 h 983"/>
                  <a:gd name="T76" fmla="*/ 22 w 627"/>
                  <a:gd name="T77" fmla="*/ 4 h 983"/>
                  <a:gd name="T78" fmla="*/ 22 w 627"/>
                  <a:gd name="T79" fmla="*/ 7 h 983"/>
                  <a:gd name="T80" fmla="*/ 19 w 627"/>
                  <a:gd name="T81" fmla="*/ 13 h 983"/>
                  <a:gd name="T82" fmla="*/ 18 w 627"/>
                  <a:gd name="T83" fmla="*/ 13 h 983"/>
                  <a:gd name="T84" fmla="*/ 21 w 627"/>
                  <a:gd name="T85" fmla="*/ 6 h 983"/>
                  <a:gd name="T86" fmla="*/ 18 w 627"/>
                  <a:gd name="T87" fmla="*/ 16 h 983"/>
                  <a:gd name="T88" fmla="*/ 18 w 627"/>
                  <a:gd name="T89" fmla="*/ 16 h 983"/>
                  <a:gd name="T90" fmla="*/ 17 w 627"/>
                  <a:gd name="T91" fmla="*/ 17 h 983"/>
                  <a:gd name="T92" fmla="*/ 18 w 627"/>
                  <a:gd name="T93" fmla="*/ 16 h 983"/>
                  <a:gd name="T94" fmla="*/ 17 w 627"/>
                  <a:gd name="T95" fmla="*/ 19 h 983"/>
                  <a:gd name="T96" fmla="*/ 17 w 627"/>
                  <a:gd name="T97" fmla="*/ 17 h 983"/>
                  <a:gd name="T98" fmla="*/ 16 w 627"/>
                  <a:gd name="T99" fmla="*/ 23 h 983"/>
                  <a:gd name="T100" fmla="*/ 16 w 627"/>
                  <a:gd name="T101" fmla="*/ 28 h 983"/>
                  <a:gd name="T102" fmla="*/ 15 w 627"/>
                  <a:gd name="T103" fmla="*/ 24 h 983"/>
                  <a:gd name="T104" fmla="*/ 17 w 627"/>
                  <a:gd name="T105" fmla="*/ 19 h 983"/>
                  <a:gd name="T106" fmla="*/ 16 w 627"/>
                  <a:gd name="T107" fmla="*/ 28 h 983"/>
                  <a:gd name="T108" fmla="*/ 14 w 627"/>
                  <a:gd name="T109" fmla="*/ 32 h 983"/>
                  <a:gd name="T110" fmla="*/ 10 w 627"/>
                  <a:gd name="T111" fmla="*/ 34 h 983"/>
                  <a:gd name="T112" fmla="*/ 13 w 627"/>
                  <a:gd name="T113" fmla="*/ 31 h 983"/>
                  <a:gd name="T114" fmla="*/ 10 w 627"/>
                  <a:gd name="T115" fmla="*/ 35 h 983"/>
                  <a:gd name="T116" fmla="*/ 5 w 627"/>
                  <a:gd name="T117" fmla="*/ 38 h 983"/>
                  <a:gd name="T118" fmla="*/ 2 w 627"/>
                  <a:gd name="T119" fmla="*/ 38 h 983"/>
                  <a:gd name="T120" fmla="*/ 8 w 627"/>
                  <a:gd name="T121" fmla="*/ 35 h 983"/>
                  <a:gd name="T122" fmla="*/ 0 w 627"/>
                  <a:gd name="T123" fmla="*/ 39 h 983"/>
                  <a:gd name="T124" fmla="*/ 1 w 627"/>
                  <a:gd name="T125" fmla="*/ 39 h 9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27"/>
                  <a:gd name="T190" fmla="*/ 0 h 983"/>
                  <a:gd name="T191" fmla="*/ 627 w 627"/>
                  <a:gd name="T192" fmla="*/ 983 h 9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27" h="983">
                    <a:moveTo>
                      <a:pt x="0" y="972"/>
                    </a:moveTo>
                    <a:lnTo>
                      <a:pt x="0" y="971"/>
                    </a:lnTo>
                    <a:lnTo>
                      <a:pt x="25" y="970"/>
                    </a:lnTo>
                    <a:lnTo>
                      <a:pt x="0" y="972"/>
                    </a:lnTo>
                    <a:close/>
                    <a:moveTo>
                      <a:pt x="0" y="971"/>
                    </a:moveTo>
                    <a:lnTo>
                      <a:pt x="0" y="971"/>
                    </a:lnTo>
                    <a:lnTo>
                      <a:pt x="12" y="970"/>
                    </a:lnTo>
                    <a:lnTo>
                      <a:pt x="0" y="971"/>
                    </a:lnTo>
                    <a:close/>
                    <a:moveTo>
                      <a:pt x="0" y="971"/>
                    </a:moveTo>
                    <a:lnTo>
                      <a:pt x="0" y="963"/>
                    </a:lnTo>
                    <a:lnTo>
                      <a:pt x="0" y="954"/>
                    </a:lnTo>
                    <a:lnTo>
                      <a:pt x="0" y="943"/>
                    </a:lnTo>
                    <a:lnTo>
                      <a:pt x="0" y="931"/>
                    </a:lnTo>
                    <a:lnTo>
                      <a:pt x="24" y="931"/>
                    </a:lnTo>
                    <a:lnTo>
                      <a:pt x="24" y="943"/>
                    </a:lnTo>
                    <a:lnTo>
                      <a:pt x="24" y="954"/>
                    </a:lnTo>
                    <a:lnTo>
                      <a:pt x="24" y="962"/>
                    </a:lnTo>
                    <a:lnTo>
                      <a:pt x="25" y="970"/>
                    </a:lnTo>
                    <a:lnTo>
                      <a:pt x="0" y="971"/>
                    </a:lnTo>
                    <a:close/>
                    <a:moveTo>
                      <a:pt x="0" y="931"/>
                    </a:moveTo>
                    <a:lnTo>
                      <a:pt x="1" y="917"/>
                    </a:lnTo>
                    <a:lnTo>
                      <a:pt x="1" y="902"/>
                    </a:lnTo>
                    <a:lnTo>
                      <a:pt x="2" y="886"/>
                    </a:lnTo>
                    <a:lnTo>
                      <a:pt x="4" y="869"/>
                    </a:lnTo>
                    <a:lnTo>
                      <a:pt x="28" y="872"/>
                    </a:lnTo>
                    <a:lnTo>
                      <a:pt x="27" y="889"/>
                    </a:lnTo>
                    <a:lnTo>
                      <a:pt x="26" y="904"/>
                    </a:lnTo>
                    <a:lnTo>
                      <a:pt x="25" y="918"/>
                    </a:lnTo>
                    <a:lnTo>
                      <a:pt x="24" y="931"/>
                    </a:lnTo>
                    <a:lnTo>
                      <a:pt x="0" y="931"/>
                    </a:lnTo>
                    <a:close/>
                    <a:moveTo>
                      <a:pt x="4" y="869"/>
                    </a:moveTo>
                    <a:lnTo>
                      <a:pt x="8" y="821"/>
                    </a:lnTo>
                    <a:lnTo>
                      <a:pt x="16" y="767"/>
                    </a:lnTo>
                    <a:lnTo>
                      <a:pt x="26" y="707"/>
                    </a:lnTo>
                    <a:lnTo>
                      <a:pt x="39" y="644"/>
                    </a:lnTo>
                    <a:lnTo>
                      <a:pt x="45" y="611"/>
                    </a:lnTo>
                    <a:lnTo>
                      <a:pt x="54" y="578"/>
                    </a:lnTo>
                    <a:lnTo>
                      <a:pt x="62" y="544"/>
                    </a:lnTo>
                    <a:lnTo>
                      <a:pt x="72" y="511"/>
                    </a:lnTo>
                    <a:lnTo>
                      <a:pt x="82" y="476"/>
                    </a:lnTo>
                    <a:lnTo>
                      <a:pt x="93" y="442"/>
                    </a:lnTo>
                    <a:lnTo>
                      <a:pt x="105" y="408"/>
                    </a:lnTo>
                    <a:lnTo>
                      <a:pt x="118" y="375"/>
                    </a:lnTo>
                    <a:lnTo>
                      <a:pt x="140" y="383"/>
                    </a:lnTo>
                    <a:lnTo>
                      <a:pt x="128" y="417"/>
                    </a:lnTo>
                    <a:lnTo>
                      <a:pt x="116" y="450"/>
                    </a:lnTo>
                    <a:lnTo>
                      <a:pt x="106" y="484"/>
                    </a:lnTo>
                    <a:lnTo>
                      <a:pt x="95" y="517"/>
                    </a:lnTo>
                    <a:lnTo>
                      <a:pt x="86" y="551"/>
                    </a:lnTo>
                    <a:lnTo>
                      <a:pt x="78" y="584"/>
                    </a:lnTo>
                    <a:lnTo>
                      <a:pt x="69" y="617"/>
                    </a:lnTo>
                    <a:lnTo>
                      <a:pt x="62" y="649"/>
                    </a:lnTo>
                    <a:lnTo>
                      <a:pt x="50" y="712"/>
                    </a:lnTo>
                    <a:lnTo>
                      <a:pt x="41" y="770"/>
                    </a:lnTo>
                    <a:lnTo>
                      <a:pt x="33" y="824"/>
                    </a:lnTo>
                    <a:lnTo>
                      <a:pt x="28" y="872"/>
                    </a:lnTo>
                    <a:lnTo>
                      <a:pt x="4" y="869"/>
                    </a:lnTo>
                    <a:close/>
                    <a:moveTo>
                      <a:pt x="140" y="382"/>
                    </a:moveTo>
                    <a:lnTo>
                      <a:pt x="140" y="383"/>
                    </a:lnTo>
                    <a:lnTo>
                      <a:pt x="129" y="379"/>
                    </a:lnTo>
                    <a:lnTo>
                      <a:pt x="140" y="382"/>
                    </a:lnTo>
                    <a:close/>
                    <a:moveTo>
                      <a:pt x="118" y="375"/>
                    </a:moveTo>
                    <a:lnTo>
                      <a:pt x="118" y="374"/>
                    </a:lnTo>
                    <a:lnTo>
                      <a:pt x="119" y="374"/>
                    </a:lnTo>
                    <a:lnTo>
                      <a:pt x="140" y="385"/>
                    </a:lnTo>
                    <a:lnTo>
                      <a:pt x="140" y="383"/>
                    </a:lnTo>
                    <a:lnTo>
                      <a:pt x="140" y="382"/>
                    </a:lnTo>
                    <a:lnTo>
                      <a:pt x="118" y="375"/>
                    </a:lnTo>
                    <a:close/>
                    <a:moveTo>
                      <a:pt x="140" y="383"/>
                    </a:moveTo>
                    <a:lnTo>
                      <a:pt x="140" y="383"/>
                    </a:lnTo>
                    <a:lnTo>
                      <a:pt x="140" y="385"/>
                    </a:lnTo>
                    <a:lnTo>
                      <a:pt x="129" y="379"/>
                    </a:lnTo>
                    <a:lnTo>
                      <a:pt x="140" y="383"/>
                    </a:lnTo>
                    <a:close/>
                    <a:moveTo>
                      <a:pt x="118" y="375"/>
                    </a:moveTo>
                    <a:lnTo>
                      <a:pt x="128" y="349"/>
                    </a:lnTo>
                    <a:lnTo>
                      <a:pt x="139" y="324"/>
                    </a:lnTo>
                    <a:lnTo>
                      <a:pt x="150" y="299"/>
                    </a:lnTo>
                    <a:lnTo>
                      <a:pt x="162" y="277"/>
                    </a:lnTo>
                    <a:lnTo>
                      <a:pt x="183" y="287"/>
                    </a:lnTo>
                    <a:lnTo>
                      <a:pt x="172" y="311"/>
                    </a:lnTo>
                    <a:lnTo>
                      <a:pt x="161" y="335"/>
                    </a:lnTo>
                    <a:lnTo>
                      <a:pt x="150" y="359"/>
                    </a:lnTo>
                    <a:lnTo>
                      <a:pt x="140" y="383"/>
                    </a:lnTo>
                    <a:lnTo>
                      <a:pt x="118" y="375"/>
                    </a:lnTo>
                    <a:close/>
                    <a:moveTo>
                      <a:pt x="162" y="277"/>
                    </a:moveTo>
                    <a:lnTo>
                      <a:pt x="174" y="253"/>
                    </a:lnTo>
                    <a:lnTo>
                      <a:pt x="187" y="230"/>
                    </a:lnTo>
                    <a:lnTo>
                      <a:pt x="200" y="209"/>
                    </a:lnTo>
                    <a:lnTo>
                      <a:pt x="213" y="187"/>
                    </a:lnTo>
                    <a:lnTo>
                      <a:pt x="233" y="201"/>
                    </a:lnTo>
                    <a:lnTo>
                      <a:pt x="220" y="221"/>
                    </a:lnTo>
                    <a:lnTo>
                      <a:pt x="207" y="243"/>
                    </a:lnTo>
                    <a:lnTo>
                      <a:pt x="195" y="265"/>
                    </a:lnTo>
                    <a:lnTo>
                      <a:pt x="183" y="287"/>
                    </a:lnTo>
                    <a:lnTo>
                      <a:pt x="162" y="277"/>
                    </a:lnTo>
                    <a:close/>
                    <a:moveTo>
                      <a:pt x="213" y="187"/>
                    </a:moveTo>
                    <a:lnTo>
                      <a:pt x="232" y="161"/>
                    </a:lnTo>
                    <a:lnTo>
                      <a:pt x="251" y="136"/>
                    </a:lnTo>
                    <a:lnTo>
                      <a:pt x="271" y="112"/>
                    </a:lnTo>
                    <a:lnTo>
                      <a:pt x="293" y="91"/>
                    </a:lnTo>
                    <a:lnTo>
                      <a:pt x="303" y="81"/>
                    </a:lnTo>
                    <a:lnTo>
                      <a:pt x="314" y="71"/>
                    </a:lnTo>
                    <a:lnTo>
                      <a:pt x="326" y="63"/>
                    </a:lnTo>
                    <a:lnTo>
                      <a:pt x="338" y="54"/>
                    </a:lnTo>
                    <a:lnTo>
                      <a:pt x="350" y="47"/>
                    </a:lnTo>
                    <a:lnTo>
                      <a:pt x="362" y="39"/>
                    </a:lnTo>
                    <a:lnTo>
                      <a:pt x="374" y="32"/>
                    </a:lnTo>
                    <a:lnTo>
                      <a:pt x="386" y="26"/>
                    </a:lnTo>
                    <a:lnTo>
                      <a:pt x="399" y="21"/>
                    </a:lnTo>
                    <a:lnTo>
                      <a:pt x="412" y="15"/>
                    </a:lnTo>
                    <a:lnTo>
                      <a:pt x="425" y="11"/>
                    </a:lnTo>
                    <a:lnTo>
                      <a:pt x="438" y="8"/>
                    </a:lnTo>
                    <a:lnTo>
                      <a:pt x="452" y="4"/>
                    </a:lnTo>
                    <a:lnTo>
                      <a:pt x="466" y="2"/>
                    </a:lnTo>
                    <a:lnTo>
                      <a:pt x="480" y="1"/>
                    </a:lnTo>
                    <a:lnTo>
                      <a:pt x="496" y="0"/>
                    </a:lnTo>
                    <a:lnTo>
                      <a:pt x="510" y="0"/>
                    </a:lnTo>
                    <a:lnTo>
                      <a:pt x="525" y="1"/>
                    </a:lnTo>
                    <a:lnTo>
                      <a:pt x="540" y="2"/>
                    </a:lnTo>
                    <a:lnTo>
                      <a:pt x="555" y="4"/>
                    </a:lnTo>
                    <a:lnTo>
                      <a:pt x="571" y="8"/>
                    </a:lnTo>
                    <a:lnTo>
                      <a:pt x="586" y="11"/>
                    </a:lnTo>
                    <a:lnTo>
                      <a:pt x="602" y="16"/>
                    </a:lnTo>
                    <a:lnTo>
                      <a:pt x="620" y="22"/>
                    </a:lnTo>
                    <a:lnTo>
                      <a:pt x="611" y="44"/>
                    </a:lnTo>
                    <a:lnTo>
                      <a:pt x="596" y="40"/>
                    </a:lnTo>
                    <a:lnTo>
                      <a:pt x="581" y="35"/>
                    </a:lnTo>
                    <a:lnTo>
                      <a:pt x="566" y="31"/>
                    </a:lnTo>
                    <a:lnTo>
                      <a:pt x="552" y="29"/>
                    </a:lnTo>
                    <a:lnTo>
                      <a:pt x="538" y="27"/>
                    </a:lnTo>
                    <a:lnTo>
                      <a:pt x="524" y="26"/>
                    </a:lnTo>
                    <a:lnTo>
                      <a:pt x="510" y="25"/>
                    </a:lnTo>
                    <a:lnTo>
                      <a:pt x="496" y="25"/>
                    </a:lnTo>
                    <a:lnTo>
                      <a:pt x="483" y="26"/>
                    </a:lnTo>
                    <a:lnTo>
                      <a:pt x="470" y="27"/>
                    </a:lnTo>
                    <a:lnTo>
                      <a:pt x="457" y="29"/>
                    </a:lnTo>
                    <a:lnTo>
                      <a:pt x="444" y="32"/>
                    </a:lnTo>
                    <a:lnTo>
                      <a:pt x="431" y="36"/>
                    </a:lnTo>
                    <a:lnTo>
                      <a:pt x="419" y="40"/>
                    </a:lnTo>
                    <a:lnTo>
                      <a:pt x="407" y="44"/>
                    </a:lnTo>
                    <a:lnTo>
                      <a:pt x="395" y="50"/>
                    </a:lnTo>
                    <a:lnTo>
                      <a:pt x="383" y="55"/>
                    </a:lnTo>
                    <a:lnTo>
                      <a:pt x="371" y="62"/>
                    </a:lnTo>
                    <a:lnTo>
                      <a:pt x="361" y="69"/>
                    </a:lnTo>
                    <a:lnTo>
                      <a:pt x="350" y="76"/>
                    </a:lnTo>
                    <a:lnTo>
                      <a:pt x="328" y="93"/>
                    </a:lnTo>
                    <a:lnTo>
                      <a:pt x="308" y="111"/>
                    </a:lnTo>
                    <a:lnTo>
                      <a:pt x="288" y="131"/>
                    </a:lnTo>
                    <a:lnTo>
                      <a:pt x="269" y="152"/>
                    </a:lnTo>
                    <a:lnTo>
                      <a:pt x="250" y="176"/>
                    </a:lnTo>
                    <a:lnTo>
                      <a:pt x="233" y="201"/>
                    </a:lnTo>
                    <a:lnTo>
                      <a:pt x="213" y="187"/>
                    </a:lnTo>
                    <a:close/>
                    <a:moveTo>
                      <a:pt x="620" y="22"/>
                    </a:moveTo>
                    <a:lnTo>
                      <a:pt x="622" y="23"/>
                    </a:lnTo>
                    <a:lnTo>
                      <a:pt x="624" y="25"/>
                    </a:lnTo>
                    <a:lnTo>
                      <a:pt x="625" y="27"/>
                    </a:lnTo>
                    <a:lnTo>
                      <a:pt x="626" y="29"/>
                    </a:lnTo>
                    <a:lnTo>
                      <a:pt x="627" y="32"/>
                    </a:lnTo>
                    <a:lnTo>
                      <a:pt x="627" y="35"/>
                    </a:lnTo>
                    <a:lnTo>
                      <a:pt x="626" y="38"/>
                    </a:lnTo>
                    <a:lnTo>
                      <a:pt x="625" y="40"/>
                    </a:lnTo>
                    <a:lnTo>
                      <a:pt x="615" y="34"/>
                    </a:lnTo>
                    <a:lnTo>
                      <a:pt x="620" y="22"/>
                    </a:lnTo>
                    <a:close/>
                    <a:moveTo>
                      <a:pt x="625" y="40"/>
                    </a:moveTo>
                    <a:lnTo>
                      <a:pt x="625" y="40"/>
                    </a:lnTo>
                    <a:lnTo>
                      <a:pt x="625" y="39"/>
                    </a:lnTo>
                    <a:lnTo>
                      <a:pt x="605" y="27"/>
                    </a:lnTo>
                    <a:lnTo>
                      <a:pt x="605" y="26"/>
                    </a:lnTo>
                    <a:lnTo>
                      <a:pt x="625" y="40"/>
                    </a:lnTo>
                    <a:close/>
                    <a:moveTo>
                      <a:pt x="625" y="39"/>
                    </a:moveTo>
                    <a:lnTo>
                      <a:pt x="625" y="39"/>
                    </a:lnTo>
                    <a:lnTo>
                      <a:pt x="615" y="34"/>
                    </a:lnTo>
                    <a:lnTo>
                      <a:pt x="625" y="39"/>
                    </a:lnTo>
                    <a:close/>
                    <a:moveTo>
                      <a:pt x="625" y="39"/>
                    </a:moveTo>
                    <a:lnTo>
                      <a:pt x="618" y="54"/>
                    </a:lnTo>
                    <a:lnTo>
                      <a:pt x="610" y="67"/>
                    </a:lnTo>
                    <a:lnTo>
                      <a:pt x="602" y="79"/>
                    </a:lnTo>
                    <a:lnTo>
                      <a:pt x="597" y="90"/>
                    </a:lnTo>
                    <a:lnTo>
                      <a:pt x="575" y="78"/>
                    </a:lnTo>
                    <a:lnTo>
                      <a:pt x="583" y="63"/>
                    </a:lnTo>
                    <a:lnTo>
                      <a:pt x="591" y="50"/>
                    </a:lnTo>
                    <a:lnTo>
                      <a:pt x="598" y="38"/>
                    </a:lnTo>
                    <a:lnTo>
                      <a:pt x="605" y="27"/>
                    </a:lnTo>
                    <a:lnTo>
                      <a:pt x="625" y="39"/>
                    </a:lnTo>
                    <a:close/>
                    <a:moveTo>
                      <a:pt x="597" y="90"/>
                    </a:moveTo>
                    <a:lnTo>
                      <a:pt x="590" y="102"/>
                    </a:lnTo>
                    <a:lnTo>
                      <a:pt x="583" y="115"/>
                    </a:lnTo>
                    <a:lnTo>
                      <a:pt x="577" y="126"/>
                    </a:lnTo>
                    <a:lnTo>
                      <a:pt x="570" y="138"/>
                    </a:lnTo>
                    <a:lnTo>
                      <a:pt x="548" y="128"/>
                    </a:lnTo>
                    <a:lnTo>
                      <a:pt x="555" y="115"/>
                    </a:lnTo>
                    <a:lnTo>
                      <a:pt x="561" y="103"/>
                    </a:lnTo>
                    <a:lnTo>
                      <a:pt x="569" y="90"/>
                    </a:lnTo>
                    <a:lnTo>
                      <a:pt x="575" y="78"/>
                    </a:lnTo>
                    <a:lnTo>
                      <a:pt x="597" y="90"/>
                    </a:lnTo>
                    <a:close/>
                    <a:moveTo>
                      <a:pt x="570" y="138"/>
                    </a:moveTo>
                    <a:lnTo>
                      <a:pt x="553" y="171"/>
                    </a:lnTo>
                    <a:lnTo>
                      <a:pt x="538" y="202"/>
                    </a:lnTo>
                    <a:lnTo>
                      <a:pt x="523" y="233"/>
                    </a:lnTo>
                    <a:lnTo>
                      <a:pt x="509" y="265"/>
                    </a:lnTo>
                    <a:lnTo>
                      <a:pt x="496" y="295"/>
                    </a:lnTo>
                    <a:lnTo>
                      <a:pt x="483" y="326"/>
                    </a:lnTo>
                    <a:lnTo>
                      <a:pt x="471" y="358"/>
                    </a:lnTo>
                    <a:lnTo>
                      <a:pt x="460" y="388"/>
                    </a:lnTo>
                    <a:lnTo>
                      <a:pt x="437" y="380"/>
                    </a:lnTo>
                    <a:lnTo>
                      <a:pt x="448" y="349"/>
                    </a:lnTo>
                    <a:lnTo>
                      <a:pt x="460" y="318"/>
                    </a:lnTo>
                    <a:lnTo>
                      <a:pt x="473" y="286"/>
                    </a:lnTo>
                    <a:lnTo>
                      <a:pt x="486" y="255"/>
                    </a:lnTo>
                    <a:lnTo>
                      <a:pt x="500" y="224"/>
                    </a:lnTo>
                    <a:lnTo>
                      <a:pt x="515" y="191"/>
                    </a:lnTo>
                    <a:lnTo>
                      <a:pt x="531" y="160"/>
                    </a:lnTo>
                    <a:lnTo>
                      <a:pt x="548" y="128"/>
                    </a:lnTo>
                    <a:lnTo>
                      <a:pt x="570" y="138"/>
                    </a:lnTo>
                    <a:close/>
                    <a:moveTo>
                      <a:pt x="460" y="388"/>
                    </a:moveTo>
                    <a:lnTo>
                      <a:pt x="460" y="390"/>
                    </a:lnTo>
                    <a:lnTo>
                      <a:pt x="459" y="392"/>
                    </a:lnTo>
                    <a:lnTo>
                      <a:pt x="435" y="385"/>
                    </a:lnTo>
                    <a:lnTo>
                      <a:pt x="436" y="382"/>
                    </a:lnTo>
                    <a:lnTo>
                      <a:pt x="437" y="380"/>
                    </a:lnTo>
                    <a:lnTo>
                      <a:pt x="460" y="388"/>
                    </a:lnTo>
                    <a:close/>
                    <a:moveTo>
                      <a:pt x="459" y="392"/>
                    </a:moveTo>
                    <a:lnTo>
                      <a:pt x="455" y="404"/>
                    </a:lnTo>
                    <a:lnTo>
                      <a:pt x="451" y="416"/>
                    </a:lnTo>
                    <a:lnTo>
                      <a:pt x="447" y="428"/>
                    </a:lnTo>
                    <a:lnTo>
                      <a:pt x="444" y="440"/>
                    </a:lnTo>
                    <a:lnTo>
                      <a:pt x="420" y="433"/>
                    </a:lnTo>
                    <a:lnTo>
                      <a:pt x="423" y="421"/>
                    </a:lnTo>
                    <a:lnTo>
                      <a:pt x="428" y="409"/>
                    </a:lnTo>
                    <a:lnTo>
                      <a:pt x="432" y="398"/>
                    </a:lnTo>
                    <a:lnTo>
                      <a:pt x="435" y="385"/>
                    </a:lnTo>
                    <a:lnTo>
                      <a:pt x="459" y="392"/>
                    </a:lnTo>
                    <a:close/>
                    <a:moveTo>
                      <a:pt x="444" y="440"/>
                    </a:moveTo>
                    <a:lnTo>
                      <a:pt x="440" y="453"/>
                    </a:lnTo>
                    <a:lnTo>
                      <a:pt x="436" y="464"/>
                    </a:lnTo>
                    <a:lnTo>
                      <a:pt x="434" y="475"/>
                    </a:lnTo>
                    <a:lnTo>
                      <a:pt x="431" y="486"/>
                    </a:lnTo>
                    <a:lnTo>
                      <a:pt x="407" y="480"/>
                    </a:lnTo>
                    <a:lnTo>
                      <a:pt x="410" y="468"/>
                    </a:lnTo>
                    <a:lnTo>
                      <a:pt x="413" y="455"/>
                    </a:lnTo>
                    <a:lnTo>
                      <a:pt x="417" y="444"/>
                    </a:lnTo>
                    <a:lnTo>
                      <a:pt x="420" y="433"/>
                    </a:lnTo>
                    <a:lnTo>
                      <a:pt x="444" y="440"/>
                    </a:lnTo>
                    <a:close/>
                    <a:moveTo>
                      <a:pt x="431" y="486"/>
                    </a:moveTo>
                    <a:lnTo>
                      <a:pt x="424" y="515"/>
                    </a:lnTo>
                    <a:lnTo>
                      <a:pt x="418" y="543"/>
                    </a:lnTo>
                    <a:lnTo>
                      <a:pt x="412" y="572"/>
                    </a:lnTo>
                    <a:lnTo>
                      <a:pt x="408" y="599"/>
                    </a:lnTo>
                    <a:lnTo>
                      <a:pt x="405" y="628"/>
                    </a:lnTo>
                    <a:lnTo>
                      <a:pt x="403" y="655"/>
                    </a:lnTo>
                    <a:lnTo>
                      <a:pt x="401" y="682"/>
                    </a:lnTo>
                    <a:lnTo>
                      <a:pt x="401" y="707"/>
                    </a:lnTo>
                    <a:lnTo>
                      <a:pt x="376" y="707"/>
                    </a:lnTo>
                    <a:lnTo>
                      <a:pt x="377" y="680"/>
                    </a:lnTo>
                    <a:lnTo>
                      <a:pt x="378" y="653"/>
                    </a:lnTo>
                    <a:lnTo>
                      <a:pt x="381" y="625"/>
                    </a:lnTo>
                    <a:lnTo>
                      <a:pt x="384" y="597"/>
                    </a:lnTo>
                    <a:lnTo>
                      <a:pt x="389" y="568"/>
                    </a:lnTo>
                    <a:lnTo>
                      <a:pt x="394" y="539"/>
                    </a:lnTo>
                    <a:lnTo>
                      <a:pt x="401" y="510"/>
                    </a:lnTo>
                    <a:lnTo>
                      <a:pt x="407" y="480"/>
                    </a:lnTo>
                    <a:lnTo>
                      <a:pt x="431" y="486"/>
                    </a:lnTo>
                    <a:close/>
                    <a:moveTo>
                      <a:pt x="401" y="707"/>
                    </a:moveTo>
                    <a:lnTo>
                      <a:pt x="399" y="711"/>
                    </a:lnTo>
                    <a:lnTo>
                      <a:pt x="399" y="713"/>
                    </a:lnTo>
                    <a:lnTo>
                      <a:pt x="388" y="707"/>
                    </a:lnTo>
                    <a:lnTo>
                      <a:pt x="401" y="707"/>
                    </a:lnTo>
                    <a:close/>
                    <a:moveTo>
                      <a:pt x="399" y="713"/>
                    </a:moveTo>
                    <a:lnTo>
                      <a:pt x="386" y="738"/>
                    </a:lnTo>
                    <a:lnTo>
                      <a:pt x="374" y="763"/>
                    </a:lnTo>
                    <a:lnTo>
                      <a:pt x="358" y="785"/>
                    </a:lnTo>
                    <a:lnTo>
                      <a:pt x="341" y="808"/>
                    </a:lnTo>
                    <a:lnTo>
                      <a:pt x="323" y="828"/>
                    </a:lnTo>
                    <a:lnTo>
                      <a:pt x="303" y="848"/>
                    </a:lnTo>
                    <a:lnTo>
                      <a:pt x="282" y="867"/>
                    </a:lnTo>
                    <a:lnTo>
                      <a:pt x="258" y="885"/>
                    </a:lnTo>
                    <a:lnTo>
                      <a:pt x="244" y="864"/>
                    </a:lnTo>
                    <a:lnTo>
                      <a:pt x="267" y="848"/>
                    </a:lnTo>
                    <a:lnTo>
                      <a:pt x="286" y="831"/>
                    </a:lnTo>
                    <a:lnTo>
                      <a:pt x="305" y="812"/>
                    </a:lnTo>
                    <a:lnTo>
                      <a:pt x="323" y="792"/>
                    </a:lnTo>
                    <a:lnTo>
                      <a:pt x="338" y="771"/>
                    </a:lnTo>
                    <a:lnTo>
                      <a:pt x="353" y="750"/>
                    </a:lnTo>
                    <a:lnTo>
                      <a:pt x="366" y="727"/>
                    </a:lnTo>
                    <a:lnTo>
                      <a:pt x="377" y="703"/>
                    </a:lnTo>
                    <a:lnTo>
                      <a:pt x="399" y="713"/>
                    </a:lnTo>
                    <a:close/>
                    <a:moveTo>
                      <a:pt x="258" y="885"/>
                    </a:moveTo>
                    <a:lnTo>
                      <a:pt x="233" y="901"/>
                    </a:lnTo>
                    <a:lnTo>
                      <a:pt x="207" y="916"/>
                    </a:lnTo>
                    <a:lnTo>
                      <a:pt x="179" y="930"/>
                    </a:lnTo>
                    <a:lnTo>
                      <a:pt x="150" y="943"/>
                    </a:lnTo>
                    <a:lnTo>
                      <a:pt x="119" y="954"/>
                    </a:lnTo>
                    <a:lnTo>
                      <a:pt x="85" y="965"/>
                    </a:lnTo>
                    <a:lnTo>
                      <a:pt x="51" y="974"/>
                    </a:lnTo>
                    <a:lnTo>
                      <a:pt x="15" y="983"/>
                    </a:lnTo>
                    <a:lnTo>
                      <a:pt x="10" y="959"/>
                    </a:lnTo>
                    <a:lnTo>
                      <a:pt x="45" y="950"/>
                    </a:lnTo>
                    <a:lnTo>
                      <a:pt x="79" y="942"/>
                    </a:lnTo>
                    <a:lnTo>
                      <a:pt x="110" y="931"/>
                    </a:lnTo>
                    <a:lnTo>
                      <a:pt x="140" y="920"/>
                    </a:lnTo>
                    <a:lnTo>
                      <a:pt x="168" y="907"/>
                    </a:lnTo>
                    <a:lnTo>
                      <a:pt x="195" y="894"/>
                    </a:lnTo>
                    <a:lnTo>
                      <a:pt x="220" y="880"/>
                    </a:lnTo>
                    <a:lnTo>
                      <a:pt x="244" y="864"/>
                    </a:lnTo>
                    <a:lnTo>
                      <a:pt x="258" y="885"/>
                    </a:lnTo>
                    <a:close/>
                    <a:moveTo>
                      <a:pt x="15" y="983"/>
                    </a:moveTo>
                    <a:lnTo>
                      <a:pt x="10" y="983"/>
                    </a:lnTo>
                    <a:lnTo>
                      <a:pt x="5" y="981"/>
                    </a:lnTo>
                    <a:lnTo>
                      <a:pt x="2" y="976"/>
                    </a:lnTo>
                    <a:lnTo>
                      <a:pt x="0" y="972"/>
                    </a:lnTo>
                    <a:lnTo>
                      <a:pt x="12" y="971"/>
                    </a:lnTo>
                    <a:lnTo>
                      <a:pt x="15" y="9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9" name="Freeform 990"/>
              <p:cNvSpPr>
                <a:spLocks/>
              </p:cNvSpPr>
              <p:nvPr/>
            </p:nvSpPr>
            <p:spPr bwMode="auto">
              <a:xfrm>
                <a:off x="2478" y="1788"/>
                <a:ext cx="97" cy="179"/>
              </a:xfrm>
              <a:custGeom>
                <a:avLst/>
                <a:gdLst>
                  <a:gd name="T0" fmla="*/ 0 w 512"/>
                  <a:gd name="T1" fmla="*/ 34 h 869"/>
                  <a:gd name="T2" fmla="*/ 0 w 512"/>
                  <a:gd name="T3" fmla="*/ 33 h 869"/>
                  <a:gd name="T4" fmla="*/ 0 w 512"/>
                  <a:gd name="T5" fmla="*/ 31 h 869"/>
                  <a:gd name="T6" fmla="*/ 1 w 512"/>
                  <a:gd name="T7" fmla="*/ 28 h 869"/>
                  <a:gd name="T8" fmla="*/ 1 w 512"/>
                  <a:gd name="T9" fmla="*/ 25 h 869"/>
                  <a:gd name="T10" fmla="*/ 2 w 512"/>
                  <a:gd name="T11" fmla="*/ 22 h 869"/>
                  <a:gd name="T12" fmla="*/ 2 w 512"/>
                  <a:gd name="T13" fmla="*/ 18 h 869"/>
                  <a:gd name="T14" fmla="*/ 3 w 512"/>
                  <a:gd name="T15" fmla="*/ 15 h 869"/>
                  <a:gd name="T16" fmla="*/ 5 w 512"/>
                  <a:gd name="T17" fmla="*/ 12 h 869"/>
                  <a:gd name="T18" fmla="*/ 6 w 512"/>
                  <a:gd name="T19" fmla="*/ 9 h 869"/>
                  <a:gd name="T20" fmla="*/ 7 w 512"/>
                  <a:gd name="T21" fmla="*/ 7 h 869"/>
                  <a:gd name="T22" fmla="*/ 8 w 512"/>
                  <a:gd name="T23" fmla="*/ 5 h 869"/>
                  <a:gd name="T24" fmla="*/ 9 w 512"/>
                  <a:gd name="T25" fmla="*/ 4 h 869"/>
                  <a:gd name="T26" fmla="*/ 10 w 512"/>
                  <a:gd name="T27" fmla="*/ 3 h 869"/>
                  <a:gd name="T28" fmla="*/ 11 w 512"/>
                  <a:gd name="T29" fmla="*/ 2 h 869"/>
                  <a:gd name="T30" fmla="*/ 12 w 512"/>
                  <a:gd name="T31" fmla="*/ 1 h 869"/>
                  <a:gd name="T32" fmla="*/ 13 w 512"/>
                  <a:gd name="T33" fmla="*/ 1 h 869"/>
                  <a:gd name="T34" fmla="*/ 14 w 512"/>
                  <a:gd name="T35" fmla="*/ 0 h 869"/>
                  <a:gd name="T36" fmla="*/ 16 w 512"/>
                  <a:gd name="T37" fmla="*/ 0 h 869"/>
                  <a:gd name="T38" fmla="*/ 17 w 512"/>
                  <a:gd name="T39" fmla="*/ 0 h 869"/>
                  <a:gd name="T40" fmla="*/ 18 w 512"/>
                  <a:gd name="T41" fmla="*/ 0 h 869"/>
                  <a:gd name="T42" fmla="*/ 20 w 512"/>
                  <a:gd name="T43" fmla="*/ 1 h 869"/>
                  <a:gd name="T44" fmla="*/ 19 w 512"/>
                  <a:gd name="T45" fmla="*/ 2 h 869"/>
                  <a:gd name="T46" fmla="*/ 18 w 512"/>
                  <a:gd name="T47" fmla="*/ 6 h 869"/>
                  <a:gd name="T48" fmla="*/ 16 w 512"/>
                  <a:gd name="T49" fmla="*/ 9 h 869"/>
                  <a:gd name="T50" fmla="*/ 15 w 512"/>
                  <a:gd name="T51" fmla="*/ 12 h 869"/>
                  <a:gd name="T52" fmla="*/ 14 w 512"/>
                  <a:gd name="T53" fmla="*/ 15 h 869"/>
                  <a:gd name="T54" fmla="*/ 13 w 512"/>
                  <a:gd name="T55" fmla="*/ 18 h 869"/>
                  <a:gd name="T56" fmla="*/ 13 w 512"/>
                  <a:gd name="T57" fmla="*/ 21 h 869"/>
                  <a:gd name="T58" fmla="*/ 13 w 512"/>
                  <a:gd name="T59" fmla="*/ 24 h 869"/>
                  <a:gd name="T60" fmla="*/ 12 w 512"/>
                  <a:gd name="T61" fmla="*/ 26 h 869"/>
                  <a:gd name="T62" fmla="*/ 11 w 512"/>
                  <a:gd name="T63" fmla="*/ 28 h 869"/>
                  <a:gd name="T64" fmla="*/ 10 w 512"/>
                  <a:gd name="T65" fmla="*/ 30 h 869"/>
                  <a:gd name="T66" fmla="*/ 9 w 512"/>
                  <a:gd name="T67" fmla="*/ 31 h 869"/>
                  <a:gd name="T68" fmla="*/ 7 w 512"/>
                  <a:gd name="T69" fmla="*/ 32 h 869"/>
                  <a:gd name="T70" fmla="*/ 5 w 512"/>
                  <a:gd name="T71" fmla="*/ 33 h 869"/>
                  <a:gd name="T72" fmla="*/ 3 w 512"/>
                  <a:gd name="T73" fmla="*/ 34 h 869"/>
                  <a:gd name="T74" fmla="*/ 1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0" y="869"/>
                    </a:moveTo>
                    <a:lnTo>
                      <a:pt x="0" y="856"/>
                    </a:lnTo>
                    <a:lnTo>
                      <a:pt x="0" y="838"/>
                    </a:lnTo>
                    <a:lnTo>
                      <a:pt x="1" y="816"/>
                    </a:lnTo>
                    <a:lnTo>
                      <a:pt x="2" y="791"/>
                    </a:lnTo>
                    <a:lnTo>
                      <a:pt x="5" y="763"/>
                    </a:lnTo>
                    <a:lnTo>
                      <a:pt x="8" y="732"/>
                    </a:lnTo>
                    <a:lnTo>
                      <a:pt x="13" y="699"/>
                    </a:lnTo>
                    <a:lnTo>
                      <a:pt x="18" y="662"/>
                    </a:lnTo>
                    <a:lnTo>
                      <a:pt x="25" y="624"/>
                    </a:lnTo>
                    <a:lnTo>
                      <a:pt x="32" y="585"/>
                    </a:lnTo>
                    <a:lnTo>
                      <a:pt x="40" y="544"/>
                    </a:lnTo>
                    <a:lnTo>
                      <a:pt x="49" y="502"/>
                    </a:lnTo>
                    <a:lnTo>
                      <a:pt x="61" y="460"/>
                    </a:lnTo>
                    <a:lnTo>
                      <a:pt x="73" y="417"/>
                    </a:lnTo>
                    <a:lnTo>
                      <a:pt x="86" y="373"/>
                    </a:lnTo>
                    <a:lnTo>
                      <a:pt x="101" y="331"/>
                    </a:lnTo>
                    <a:lnTo>
                      <a:pt x="116" y="291"/>
                    </a:lnTo>
                    <a:lnTo>
                      <a:pt x="134" y="253"/>
                    </a:lnTo>
                    <a:lnTo>
                      <a:pt x="151" y="215"/>
                    </a:lnTo>
                    <a:lnTo>
                      <a:pt x="170" y="180"/>
                    </a:lnTo>
                    <a:lnTo>
                      <a:pt x="181" y="163"/>
                    </a:lnTo>
                    <a:lnTo>
                      <a:pt x="191" y="147"/>
                    </a:lnTo>
                    <a:lnTo>
                      <a:pt x="202" y="130"/>
                    </a:lnTo>
                    <a:lnTo>
                      <a:pt x="214" y="116"/>
                    </a:lnTo>
                    <a:lnTo>
                      <a:pt x="224" y="101"/>
                    </a:lnTo>
                    <a:lnTo>
                      <a:pt x="236" y="88"/>
                    </a:lnTo>
                    <a:lnTo>
                      <a:pt x="249" y="75"/>
                    </a:lnTo>
                    <a:lnTo>
                      <a:pt x="261" y="64"/>
                    </a:lnTo>
                    <a:lnTo>
                      <a:pt x="274" y="53"/>
                    </a:lnTo>
                    <a:lnTo>
                      <a:pt x="287" y="43"/>
                    </a:lnTo>
                    <a:lnTo>
                      <a:pt x="301" y="33"/>
                    </a:lnTo>
                    <a:lnTo>
                      <a:pt x="315" y="26"/>
                    </a:lnTo>
                    <a:lnTo>
                      <a:pt x="329" y="18"/>
                    </a:lnTo>
                    <a:lnTo>
                      <a:pt x="343" y="13"/>
                    </a:lnTo>
                    <a:lnTo>
                      <a:pt x="358" y="7"/>
                    </a:lnTo>
                    <a:lnTo>
                      <a:pt x="375" y="4"/>
                    </a:lnTo>
                    <a:lnTo>
                      <a:pt x="390" y="1"/>
                    </a:lnTo>
                    <a:lnTo>
                      <a:pt x="406" y="0"/>
                    </a:lnTo>
                    <a:lnTo>
                      <a:pt x="423" y="0"/>
                    </a:lnTo>
                    <a:lnTo>
                      <a:pt x="439" y="1"/>
                    </a:lnTo>
                    <a:lnTo>
                      <a:pt x="457" y="3"/>
                    </a:lnTo>
                    <a:lnTo>
                      <a:pt x="475" y="7"/>
                    </a:lnTo>
                    <a:lnTo>
                      <a:pt x="492" y="13"/>
                    </a:lnTo>
                    <a:lnTo>
                      <a:pt x="512" y="19"/>
                    </a:lnTo>
                    <a:lnTo>
                      <a:pt x="489" y="60"/>
                    </a:lnTo>
                    <a:lnTo>
                      <a:pt x="467" y="101"/>
                    </a:lnTo>
                    <a:lnTo>
                      <a:pt x="448" y="142"/>
                    </a:lnTo>
                    <a:lnTo>
                      <a:pt x="430" y="182"/>
                    </a:lnTo>
                    <a:lnTo>
                      <a:pt x="412" y="222"/>
                    </a:lnTo>
                    <a:lnTo>
                      <a:pt x="396" y="262"/>
                    </a:lnTo>
                    <a:lnTo>
                      <a:pt x="382" y="302"/>
                    </a:lnTo>
                    <a:lnTo>
                      <a:pt x="369" y="341"/>
                    </a:lnTo>
                    <a:lnTo>
                      <a:pt x="357" y="380"/>
                    </a:lnTo>
                    <a:lnTo>
                      <a:pt x="346" y="419"/>
                    </a:lnTo>
                    <a:lnTo>
                      <a:pt x="337" y="457"/>
                    </a:lnTo>
                    <a:lnTo>
                      <a:pt x="330" y="494"/>
                    </a:lnTo>
                    <a:lnTo>
                      <a:pt x="324" y="531"/>
                    </a:lnTo>
                    <a:lnTo>
                      <a:pt x="319" y="568"/>
                    </a:lnTo>
                    <a:lnTo>
                      <a:pt x="317" y="602"/>
                    </a:lnTo>
                    <a:lnTo>
                      <a:pt x="316" y="638"/>
                    </a:lnTo>
                    <a:lnTo>
                      <a:pt x="305" y="660"/>
                    </a:lnTo>
                    <a:lnTo>
                      <a:pt x="293" y="681"/>
                    </a:lnTo>
                    <a:lnTo>
                      <a:pt x="281" y="702"/>
                    </a:lnTo>
                    <a:lnTo>
                      <a:pt x="266" y="721"/>
                    </a:lnTo>
                    <a:lnTo>
                      <a:pt x="251" y="740"/>
                    </a:lnTo>
                    <a:lnTo>
                      <a:pt x="235" y="757"/>
                    </a:lnTo>
                    <a:lnTo>
                      <a:pt x="218" y="772"/>
                    </a:lnTo>
                    <a:lnTo>
                      <a:pt x="198" y="787"/>
                    </a:lnTo>
                    <a:lnTo>
                      <a:pt x="178" y="801"/>
                    </a:lnTo>
                    <a:lnTo>
                      <a:pt x="156" y="814"/>
                    </a:lnTo>
                    <a:lnTo>
                      <a:pt x="134" y="826"/>
                    </a:lnTo>
                    <a:lnTo>
                      <a:pt x="110" y="837"/>
                    </a:lnTo>
                    <a:lnTo>
                      <a:pt x="84" y="847"/>
                    </a:lnTo>
                    <a:lnTo>
                      <a:pt x="57" y="855"/>
                    </a:lnTo>
                    <a:lnTo>
                      <a:pt x="29" y="863"/>
                    </a:lnTo>
                    <a:lnTo>
                      <a:pt x="0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0" name="Freeform 991"/>
              <p:cNvSpPr>
                <a:spLocks noEditPoints="1"/>
              </p:cNvSpPr>
              <p:nvPr/>
            </p:nvSpPr>
            <p:spPr bwMode="auto">
              <a:xfrm>
                <a:off x="2470" y="1788"/>
                <a:ext cx="109" cy="179"/>
              </a:xfrm>
              <a:custGeom>
                <a:avLst/>
                <a:gdLst>
                  <a:gd name="T0" fmla="*/ 1 w 537"/>
                  <a:gd name="T1" fmla="*/ 35 h 894"/>
                  <a:gd name="T2" fmla="*/ 0 w 537"/>
                  <a:gd name="T3" fmla="*/ 34 h 894"/>
                  <a:gd name="T4" fmla="*/ 1 w 537"/>
                  <a:gd name="T5" fmla="*/ 34 h 894"/>
                  <a:gd name="T6" fmla="*/ 0 w 537"/>
                  <a:gd name="T7" fmla="*/ 33 h 894"/>
                  <a:gd name="T8" fmla="*/ 1 w 537"/>
                  <a:gd name="T9" fmla="*/ 32 h 894"/>
                  <a:gd name="T10" fmla="*/ 0 w 537"/>
                  <a:gd name="T11" fmla="*/ 31 h 894"/>
                  <a:gd name="T12" fmla="*/ 2 w 537"/>
                  <a:gd name="T13" fmla="*/ 21 h 894"/>
                  <a:gd name="T14" fmla="*/ 4 w 537"/>
                  <a:gd name="T15" fmla="*/ 14 h 894"/>
                  <a:gd name="T16" fmla="*/ 3 w 537"/>
                  <a:gd name="T17" fmla="*/ 19 h 894"/>
                  <a:gd name="T18" fmla="*/ 1 w 537"/>
                  <a:gd name="T19" fmla="*/ 30 h 894"/>
                  <a:gd name="T20" fmla="*/ 4 w 537"/>
                  <a:gd name="T21" fmla="*/ 13 h 894"/>
                  <a:gd name="T22" fmla="*/ 5 w 537"/>
                  <a:gd name="T23" fmla="*/ 13 h 894"/>
                  <a:gd name="T24" fmla="*/ 5 w 537"/>
                  <a:gd name="T25" fmla="*/ 11 h 894"/>
                  <a:gd name="T26" fmla="*/ 8 w 537"/>
                  <a:gd name="T27" fmla="*/ 5 h 894"/>
                  <a:gd name="T28" fmla="*/ 10 w 537"/>
                  <a:gd name="T29" fmla="*/ 3 h 894"/>
                  <a:gd name="T30" fmla="*/ 10 w 537"/>
                  <a:gd name="T31" fmla="*/ 4 h 894"/>
                  <a:gd name="T32" fmla="*/ 8 w 537"/>
                  <a:gd name="T33" fmla="*/ 7 h 894"/>
                  <a:gd name="T34" fmla="*/ 5 w 537"/>
                  <a:gd name="T35" fmla="*/ 12 h 894"/>
                  <a:gd name="T36" fmla="*/ 13 w 537"/>
                  <a:gd name="T37" fmla="*/ 1 h 894"/>
                  <a:gd name="T38" fmla="*/ 16 w 537"/>
                  <a:gd name="T39" fmla="*/ 0 h 894"/>
                  <a:gd name="T40" fmla="*/ 19 w 537"/>
                  <a:gd name="T41" fmla="*/ 0 h 894"/>
                  <a:gd name="T42" fmla="*/ 19 w 537"/>
                  <a:gd name="T43" fmla="*/ 1 h 894"/>
                  <a:gd name="T44" fmla="*/ 16 w 537"/>
                  <a:gd name="T45" fmla="*/ 1 h 894"/>
                  <a:gd name="T46" fmla="*/ 13 w 537"/>
                  <a:gd name="T47" fmla="*/ 2 h 894"/>
                  <a:gd name="T48" fmla="*/ 11 w 537"/>
                  <a:gd name="T49" fmla="*/ 2 h 894"/>
                  <a:gd name="T50" fmla="*/ 21 w 537"/>
                  <a:gd name="T51" fmla="*/ 2 h 894"/>
                  <a:gd name="T52" fmla="*/ 21 w 537"/>
                  <a:gd name="T53" fmla="*/ 1 h 894"/>
                  <a:gd name="T54" fmla="*/ 21 w 537"/>
                  <a:gd name="T55" fmla="*/ 2 h 894"/>
                  <a:gd name="T56" fmla="*/ 21 w 537"/>
                  <a:gd name="T57" fmla="*/ 2 h 894"/>
                  <a:gd name="T58" fmla="*/ 21 w 537"/>
                  <a:gd name="T59" fmla="*/ 2 h 894"/>
                  <a:gd name="T60" fmla="*/ 20 w 537"/>
                  <a:gd name="T61" fmla="*/ 2 h 894"/>
                  <a:gd name="T62" fmla="*/ 20 w 537"/>
                  <a:gd name="T63" fmla="*/ 3 h 894"/>
                  <a:gd name="T64" fmla="*/ 19 w 537"/>
                  <a:gd name="T65" fmla="*/ 5 h 894"/>
                  <a:gd name="T66" fmla="*/ 20 w 537"/>
                  <a:gd name="T67" fmla="*/ 3 h 894"/>
                  <a:gd name="T68" fmla="*/ 17 w 537"/>
                  <a:gd name="T69" fmla="*/ 10 h 894"/>
                  <a:gd name="T70" fmla="*/ 15 w 537"/>
                  <a:gd name="T71" fmla="*/ 14 h 894"/>
                  <a:gd name="T72" fmla="*/ 17 w 537"/>
                  <a:gd name="T73" fmla="*/ 8 h 894"/>
                  <a:gd name="T74" fmla="*/ 16 w 537"/>
                  <a:gd name="T75" fmla="*/ 14 h 894"/>
                  <a:gd name="T76" fmla="*/ 13 w 537"/>
                  <a:gd name="T77" fmla="*/ 20 h 894"/>
                  <a:gd name="T78" fmla="*/ 16 w 537"/>
                  <a:gd name="T79" fmla="*/ 14 h 894"/>
                  <a:gd name="T80" fmla="*/ 14 w 537"/>
                  <a:gd name="T81" fmla="*/ 26 h 894"/>
                  <a:gd name="T82" fmla="*/ 13 w 537"/>
                  <a:gd name="T83" fmla="*/ 20 h 894"/>
                  <a:gd name="T84" fmla="*/ 13 w 537"/>
                  <a:gd name="T85" fmla="*/ 26 h 894"/>
                  <a:gd name="T86" fmla="*/ 12 w 537"/>
                  <a:gd name="T87" fmla="*/ 29 h 894"/>
                  <a:gd name="T88" fmla="*/ 9 w 537"/>
                  <a:gd name="T89" fmla="*/ 32 h 894"/>
                  <a:gd name="T90" fmla="*/ 11 w 537"/>
                  <a:gd name="T91" fmla="*/ 29 h 894"/>
                  <a:gd name="T92" fmla="*/ 14 w 537"/>
                  <a:gd name="T93" fmla="*/ 26 h 894"/>
                  <a:gd name="T94" fmla="*/ 5 w 537"/>
                  <a:gd name="T95" fmla="*/ 34 h 894"/>
                  <a:gd name="T96" fmla="*/ 0 w 537"/>
                  <a:gd name="T97" fmla="*/ 34 h 894"/>
                  <a:gd name="T98" fmla="*/ 6 w 537"/>
                  <a:gd name="T99" fmla="*/ 33 h 894"/>
                  <a:gd name="T100" fmla="*/ 1 w 537"/>
                  <a:gd name="T101" fmla="*/ 35 h 894"/>
                  <a:gd name="T102" fmla="*/ 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1" y="883"/>
                    </a:moveTo>
                    <a:lnTo>
                      <a:pt x="1" y="882"/>
                    </a:lnTo>
                    <a:lnTo>
                      <a:pt x="25" y="881"/>
                    </a:lnTo>
                    <a:lnTo>
                      <a:pt x="1" y="883"/>
                    </a:lnTo>
                    <a:close/>
                    <a:moveTo>
                      <a:pt x="1" y="882"/>
                    </a:moveTo>
                    <a:lnTo>
                      <a:pt x="0" y="876"/>
                    </a:lnTo>
                    <a:lnTo>
                      <a:pt x="0" y="867"/>
                    </a:lnTo>
                    <a:lnTo>
                      <a:pt x="0" y="856"/>
                    </a:lnTo>
                    <a:lnTo>
                      <a:pt x="1" y="845"/>
                    </a:lnTo>
                    <a:lnTo>
                      <a:pt x="25" y="847"/>
                    </a:lnTo>
                    <a:lnTo>
                      <a:pt x="25" y="856"/>
                    </a:lnTo>
                    <a:lnTo>
                      <a:pt x="25" y="866"/>
                    </a:lnTo>
                    <a:lnTo>
                      <a:pt x="25" y="875"/>
                    </a:lnTo>
                    <a:lnTo>
                      <a:pt x="25" y="881"/>
                    </a:lnTo>
                    <a:lnTo>
                      <a:pt x="1" y="882"/>
                    </a:lnTo>
                    <a:close/>
                    <a:moveTo>
                      <a:pt x="1" y="845"/>
                    </a:moveTo>
                    <a:lnTo>
                      <a:pt x="1" y="833"/>
                    </a:lnTo>
                    <a:lnTo>
                      <a:pt x="2" y="820"/>
                    </a:lnTo>
                    <a:lnTo>
                      <a:pt x="3" y="804"/>
                    </a:lnTo>
                    <a:lnTo>
                      <a:pt x="4" y="789"/>
                    </a:lnTo>
                    <a:lnTo>
                      <a:pt x="29" y="791"/>
                    </a:lnTo>
                    <a:lnTo>
                      <a:pt x="27" y="808"/>
                    </a:lnTo>
                    <a:lnTo>
                      <a:pt x="26" y="822"/>
                    </a:lnTo>
                    <a:lnTo>
                      <a:pt x="26" y="835"/>
                    </a:lnTo>
                    <a:lnTo>
                      <a:pt x="25" y="847"/>
                    </a:lnTo>
                    <a:lnTo>
                      <a:pt x="1" y="845"/>
                    </a:lnTo>
                    <a:close/>
                    <a:moveTo>
                      <a:pt x="4" y="789"/>
                    </a:moveTo>
                    <a:lnTo>
                      <a:pt x="8" y="745"/>
                    </a:lnTo>
                    <a:lnTo>
                      <a:pt x="16" y="696"/>
                    </a:lnTo>
                    <a:lnTo>
                      <a:pt x="24" y="642"/>
                    </a:lnTo>
                    <a:lnTo>
                      <a:pt x="34" y="584"/>
                    </a:lnTo>
                    <a:lnTo>
                      <a:pt x="48" y="525"/>
                    </a:lnTo>
                    <a:lnTo>
                      <a:pt x="63" y="463"/>
                    </a:lnTo>
                    <a:lnTo>
                      <a:pt x="72" y="433"/>
                    </a:lnTo>
                    <a:lnTo>
                      <a:pt x="82" y="402"/>
                    </a:lnTo>
                    <a:lnTo>
                      <a:pt x="92" y="370"/>
                    </a:lnTo>
                    <a:lnTo>
                      <a:pt x="102" y="340"/>
                    </a:lnTo>
                    <a:lnTo>
                      <a:pt x="126" y="349"/>
                    </a:lnTo>
                    <a:lnTo>
                      <a:pt x="115" y="379"/>
                    </a:lnTo>
                    <a:lnTo>
                      <a:pt x="105" y="409"/>
                    </a:lnTo>
                    <a:lnTo>
                      <a:pt x="96" y="440"/>
                    </a:lnTo>
                    <a:lnTo>
                      <a:pt x="87" y="471"/>
                    </a:lnTo>
                    <a:lnTo>
                      <a:pt x="72" y="531"/>
                    </a:lnTo>
                    <a:lnTo>
                      <a:pt x="59" y="590"/>
                    </a:lnTo>
                    <a:lnTo>
                      <a:pt x="48" y="647"/>
                    </a:lnTo>
                    <a:lnTo>
                      <a:pt x="40" y="700"/>
                    </a:lnTo>
                    <a:lnTo>
                      <a:pt x="33" y="748"/>
                    </a:lnTo>
                    <a:lnTo>
                      <a:pt x="29" y="791"/>
                    </a:lnTo>
                    <a:lnTo>
                      <a:pt x="4" y="789"/>
                    </a:lnTo>
                    <a:close/>
                    <a:moveTo>
                      <a:pt x="102" y="340"/>
                    </a:moveTo>
                    <a:lnTo>
                      <a:pt x="106" y="332"/>
                    </a:lnTo>
                    <a:lnTo>
                      <a:pt x="109" y="324"/>
                    </a:lnTo>
                    <a:lnTo>
                      <a:pt x="112" y="314"/>
                    </a:lnTo>
                    <a:lnTo>
                      <a:pt x="116" y="304"/>
                    </a:lnTo>
                    <a:lnTo>
                      <a:pt x="139" y="313"/>
                    </a:lnTo>
                    <a:lnTo>
                      <a:pt x="136" y="321"/>
                    </a:lnTo>
                    <a:lnTo>
                      <a:pt x="133" y="329"/>
                    </a:lnTo>
                    <a:lnTo>
                      <a:pt x="129" y="338"/>
                    </a:lnTo>
                    <a:lnTo>
                      <a:pt x="126" y="349"/>
                    </a:lnTo>
                    <a:lnTo>
                      <a:pt x="102" y="340"/>
                    </a:lnTo>
                    <a:close/>
                    <a:moveTo>
                      <a:pt x="116" y="304"/>
                    </a:moveTo>
                    <a:lnTo>
                      <a:pt x="133" y="268"/>
                    </a:lnTo>
                    <a:lnTo>
                      <a:pt x="149" y="232"/>
                    </a:lnTo>
                    <a:lnTo>
                      <a:pt x="167" y="197"/>
                    </a:lnTo>
                    <a:lnTo>
                      <a:pt x="186" y="165"/>
                    </a:lnTo>
                    <a:lnTo>
                      <a:pt x="196" y="150"/>
                    </a:lnTo>
                    <a:lnTo>
                      <a:pt x="206" y="135"/>
                    </a:lnTo>
                    <a:lnTo>
                      <a:pt x="217" y="121"/>
                    </a:lnTo>
                    <a:lnTo>
                      <a:pt x="228" y="108"/>
                    </a:lnTo>
                    <a:lnTo>
                      <a:pt x="238" y="95"/>
                    </a:lnTo>
                    <a:lnTo>
                      <a:pt x="250" y="83"/>
                    </a:lnTo>
                    <a:lnTo>
                      <a:pt x="262" y="71"/>
                    </a:lnTo>
                    <a:lnTo>
                      <a:pt x="274" y="60"/>
                    </a:lnTo>
                    <a:lnTo>
                      <a:pt x="290" y="79"/>
                    </a:lnTo>
                    <a:lnTo>
                      <a:pt x="278" y="89"/>
                    </a:lnTo>
                    <a:lnTo>
                      <a:pt x="268" y="100"/>
                    </a:lnTo>
                    <a:lnTo>
                      <a:pt x="257" y="112"/>
                    </a:lnTo>
                    <a:lnTo>
                      <a:pt x="246" y="124"/>
                    </a:lnTo>
                    <a:lnTo>
                      <a:pt x="235" y="137"/>
                    </a:lnTo>
                    <a:lnTo>
                      <a:pt x="225" y="150"/>
                    </a:lnTo>
                    <a:lnTo>
                      <a:pt x="216" y="165"/>
                    </a:lnTo>
                    <a:lnTo>
                      <a:pt x="206" y="179"/>
                    </a:lnTo>
                    <a:lnTo>
                      <a:pt x="188" y="210"/>
                    </a:lnTo>
                    <a:lnTo>
                      <a:pt x="170" y="243"/>
                    </a:lnTo>
                    <a:lnTo>
                      <a:pt x="154" y="277"/>
                    </a:lnTo>
                    <a:lnTo>
                      <a:pt x="139" y="313"/>
                    </a:lnTo>
                    <a:lnTo>
                      <a:pt x="116" y="304"/>
                    </a:lnTo>
                    <a:close/>
                    <a:moveTo>
                      <a:pt x="274" y="60"/>
                    </a:moveTo>
                    <a:lnTo>
                      <a:pt x="287" y="51"/>
                    </a:lnTo>
                    <a:lnTo>
                      <a:pt x="300" y="41"/>
                    </a:lnTo>
                    <a:lnTo>
                      <a:pt x="314" y="32"/>
                    </a:lnTo>
                    <a:lnTo>
                      <a:pt x="327" y="25"/>
                    </a:lnTo>
                    <a:lnTo>
                      <a:pt x="341" y="18"/>
                    </a:lnTo>
                    <a:lnTo>
                      <a:pt x="356" y="13"/>
                    </a:lnTo>
                    <a:lnTo>
                      <a:pt x="370" y="8"/>
                    </a:lnTo>
                    <a:lnTo>
                      <a:pt x="385" y="4"/>
                    </a:lnTo>
                    <a:lnTo>
                      <a:pt x="402" y="2"/>
                    </a:lnTo>
                    <a:lnTo>
                      <a:pt x="417" y="1"/>
                    </a:lnTo>
                    <a:lnTo>
                      <a:pt x="433" y="0"/>
                    </a:lnTo>
                    <a:lnTo>
                      <a:pt x="450" y="1"/>
                    </a:lnTo>
                    <a:lnTo>
                      <a:pt x="466" y="3"/>
                    </a:lnTo>
                    <a:lnTo>
                      <a:pt x="484" y="6"/>
                    </a:lnTo>
                    <a:lnTo>
                      <a:pt x="501" y="12"/>
                    </a:lnTo>
                    <a:lnTo>
                      <a:pt x="519" y="17"/>
                    </a:lnTo>
                    <a:lnTo>
                      <a:pt x="511" y="41"/>
                    </a:lnTo>
                    <a:lnTo>
                      <a:pt x="494" y="35"/>
                    </a:lnTo>
                    <a:lnTo>
                      <a:pt x="478" y="31"/>
                    </a:lnTo>
                    <a:lnTo>
                      <a:pt x="463" y="28"/>
                    </a:lnTo>
                    <a:lnTo>
                      <a:pt x="448" y="26"/>
                    </a:lnTo>
                    <a:lnTo>
                      <a:pt x="433" y="25"/>
                    </a:lnTo>
                    <a:lnTo>
                      <a:pt x="419" y="25"/>
                    </a:lnTo>
                    <a:lnTo>
                      <a:pt x="405" y="27"/>
                    </a:lnTo>
                    <a:lnTo>
                      <a:pt x="391" y="29"/>
                    </a:lnTo>
                    <a:lnTo>
                      <a:pt x="377" y="32"/>
                    </a:lnTo>
                    <a:lnTo>
                      <a:pt x="364" y="35"/>
                    </a:lnTo>
                    <a:lnTo>
                      <a:pt x="351" y="41"/>
                    </a:lnTo>
                    <a:lnTo>
                      <a:pt x="338" y="47"/>
                    </a:lnTo>
                    <a:lnTo>
                      <a:pt x="326" y="54"/>
                    </a:lnTo>
                    <a:lnTo>
                      <a:pt x="313" y="61"/>
                    </a:lnTo>
                    <a:lnTo>
                      <a:pt x="302" y="70"/>
                    </a:lnTo>
                    <a:lnTo>
                      <a:pt x="290" y="79"/>
                    </a:lnTo>
                    <a:lnTo>
                      <a:pt x="274" y="60"/>
                    </a:lnTo>
                    <a:close/>
                    <a:moveTo>
                      <a:pt x="519" y="17"/>
                    </a:moveTo>
                    <a:lnTo>
                      <a:pt x="523" y="18"/>
                    </a:lnTo>
                    <a:lnTo>
                      <a:pt x="529" y="21"/>
                    </a:lnTo>
                    <a:lnTo>
                      <a:pt x="520" y="44"/>
                    </a:lnTo>
                    <a:lnTo>
                      <a:pt x="517" y="43"/>
                    </a:lnTo>
                    <a:lnTo>
                      <a:pt x="511" y="41"/>
                    </a:lnTo>
                    <a:lnTo>
                      <a:pt x="519" y="17"/>
                    </a:lnTo>
                    <a:close/>
                    <a:moveTo>
                      <a:pt x="529" y="21"/>
                    </a:moveTo>
                    <a:lnTo>
                      <a:pt x="533" y="24"/>
                    </a:lnTo>
                    <a:lnTo>
                      <a:pt x="535" y="29"/>
                    </a:lnTo>
                    <a:lnTo>
                      <a:pt x="537" y="33"/>
                    </a:lnTo>
                    <a:lnTo>
                      <a:pt x="535" y="39"/>
                    </a:lnTo>
                    <a:lnTo>
                      <a:pt x="525" y="32"/>
                    </a:lnTo>
                    <a:lnTo>
                      <a:pt x="529" y="21"/>
                    </a:lnTo>
                    <a:close/>
                    <a:moveTo>
                      <a:pt x="535" y="39"/>
                    </a:moveTo>
                    <a:lnTo>
                      <a:pt x="535" y="39"/>
                    </a:lnTo>
                    <a:lnTo>
                      <a:pt x="514" y="27"/>
                    </a:lnTo>
                    <a:lnTo>
                      <a:pt x="535" y="39"/>
                    </a:lnTo>
                    <a:close/>
                    <a:moveTo>
                      <a:pt x="535" y="39"/>
                    </a:moveTo>
                    <a:lnTo>
                      <a:pt x="534" y="39"/>
                    </a:lnTo>
                    <a:lnTo>
                      <a:pt x="525" y="32"/>
                    </a:lnTo>
                    <a:lnTo>
                      <a:pt x="535" y="39"/>
                    </a:lnTo>
                    <a:close/>
                    <a:moveTo>
                      <a:pt x="534" y="39"/>
                    </a:moveTo>
                    <a:lnTo>
                      <a:pt x="528" y="51"/>
                    </a:lnTo>
                    <a:lnTo>
                      <a:pt x="523" y="61"/>
                    </a:lnTo>
                    <a:lnTo>
                      <a:pt x="516" y="73"/>
                    </a:lnTo>
                    <a:lnTo>
                      <a:pt x="511" y="84"/>
                    </a:lnTo>
                    <a:lnTo>
                      <a:pt x="489" y="73"/>
                    </a:lnTo>
                    <a:lnTo>
                      <a:pt x="494" y="61"/>
                    </a:lnTo>
                    <a:lnTo>
                      <a:pt x="501" y="50"/>
                    </a:lnTo>
                    <a:lnTo>
                      <a:pt x="507" y="38"/>
                    </a:lnTo>
                    <a:lnTo>
                      <a:pt x="514" y="27"/>
                    </a:lnTo>
                    <a:lnTo>
                      <a:pt x="534" y="39"/>
                    </a:lnTo>
                    <a:close/>
                    <a:moveTo>
                      <a:pt x="511" y="84"/>
                    </a:moveTo>
                    <a:lnTo>
                      <a:pt x="505" y="95"/>
                    </a:lnTo>
                    <a:lnTo>
                      <a:pt x="499" y="106"/>
                    </a:lnTo>
                    <a:lnTo>
                      <a:pt x="493" y="118"/>
                    </a:lnTo>
                    <a:lnTo>
                      <a:pt x="487" y="129"/>
                    </a:lnTo>
                    <a:lnTo>
                      <a:pt x="465" y="119"/>
                    </a:lnTo>
                    <a:lnTo>
                      <a:pt x="471" y="109"/>
                    </a:lnTo>
                    <a:lnTo>
                      <a:pt x="476" y="97"/>
                    </a:lnTo>
                    <a:lnTo>
                      <a:pt x="481" y="85"/>
                    </a:lnTo>
                    <a:lnTo>
                      <a:pt x="489" y="73"/>
                    </a:lnTo>
                    <a:lnTo>
                      <a:pt x="511" y="84"/>
                    </a:lnTo>
                    <a:close/>
                    <a:moveTo>
                      <a:pt x="487" y="129"/>
                    </a:moveTo>
                    <a:lnTo>
                      <a:pt x="473" y="159"/>
                    </a:lnTo>
                    <a:lnTo>
                      <a:pt x="460" y="188"/>
                    </a:lnTo>
                    <a:lnTo>
                      <a:pt x="447" y="216"/>
                    </a:lnTo>
                    <a:lnTo>
                      <a:pt x="435" y="245"/>
                    </a:lnTo>
                    <a:lnTo>
                      <a:pt x="423" y="273"/>
                    </a:lnTo>
                    <a:lnTo>
                      <a:pt x="412" y="301"/>
                    </a:lnTo>
                    <a:lnTo>
                      <a:pt x="403" y="329"/>
                    </a:lnTo>
                    <a:lnTo>
                      <a:pt x="394" y="357"/>
                    </a:lnTo>
                    <a:lnTo>
                      <a:pt x="370" y="350"/>
                    </a:lnTo>
                    <a:lnTo>
                      <a:pt x="380" y="322"/>
                    </a:lnTo>
                    <a:lnTo>
                      <a:pt x="390" y="294"/>
                    </a:lnTo>
                    <a:lnTo>
                      <a:pt x="400" y="264"/>
                    </a:lnTo>
                    <a:lnTo>
                      <a:pt x="412" y="236"/>
                    </a:lnTo>
                    <a:lnTo>
                      <a:pt x="424" y="207"/>
                    </a:lnTo>
                    <a:lnTo>
                      <a:pt x="437" y="178"/>
                    </a:lnTo>
                    <a:lnTo>
                      <a:pt x="451" y="149"/>
                    </a:lnTo>
                    <a:lnTo>
                      <a:pt x="465" y="119"/>
                    </a:lnTo>
                    <a:lnTo>
                      <a:pt x="487" y="129"/>
                    </a:lnTo>
                    <a:close/>
                    <a:moveTo>
                      <a:pt x="394" y="357"/>
                    </a:moveTo>
                    <a:lnTo>
                      <a:pt x="382" y="396"/>
                    </a:lnTo>
                    <a:lnTo>
                      <a:pt x="371" y="435"/>
                    </a:lnTo>
                    <a:lnTo>
                      <a:pt x="363" y="473"/>
                    </a:lnTo>
                    <a:lnTo>
                      <a:pt x="355" y="510"/>
                    </a:lnTo>
                    <a:lnTo>
                      <a:pt x="330" y="505"/>
                    </a:lnTo>
                    <a:lnTo>
                      <a:pt x="338" y="467"/>
                    </a:lnTo>
                    <a:lnTo>
                      <a:pt x="348" y="429"/>
                    </a:lnTo>
                    <a:lnTo>
                      <a:pt x="358" y="390"/>
                    </a:lnTo>
                    <a:lnTo>
                      <a:pt x="370" y="350"/>
                    </a:lnTo>
                    <a:lnTo>
                      <a:pt x="394" y="357"/>
                    </a:lnTo>
                    <a:close/>
                    <a:moveTo>
                      <a:pt x="355" y="510"/>
                    </a:moveTo>
                    <a:lnTo>
                      <a:pt x="349" y="546"/>
                    </a:lnTo>
                    <a:lnTo>
                      <a:pt x="344" y="582"/>
                    </a:lnTo>
                    <a:lnTo>
                      <a:pt x="342" y="617"/>
                    </a:lnTo>
                    <a:lnTo>
                      <a:pt x="341" y="651"/>
                    </a:lnTo>
                    <a:lnTo>
                      <a:pt x="316" y="651"/>
                    </a:lnTo>
                    <a:lnTo>
                      <a:pt x="317" y="615"/>
                    </a:lnTo>
                    <a:lnTo>
                      <a:pt x="321" y="579"/>
                    </a:lnTo>
                    <a:lnTo>
                      <a:pt x="325" y="542"/>
                    </a:lnTo>
                    <a:lnTo>
                      <a:pt x="330" y="505"/>
                    </a:lnTo>
                    <a:lnTo>
                      <a:pt x="355" y="510"/>
                    </a:lnTo>
                    <a:close/>
                    <a:moveTo>
                      <a:pt x="341" y="651"/>
                    </a:moveTo>
                    <a:lnTo>
                      <a:pt x="340" y="653"/>
                    </a:lnTo>
                    <a:lnTo>
                      <a:pt x="340" y="655"/>
                    </a:lnTo>
                    <a:lnTo>
                      <a:pt x="329" y="651"/>
                    </a:lnTo>
                    <a:lnTo>
                      <a:pt x="341" y="651"/>
                    </a:lnTo>
                    <a:close/>
                    <a:moveTo>
                      <a:pt x="340" y="655"/>
                    </a:moveTo>
                    <a:lnTo>
                      <a:pt x="329" y="679"/>
                    </a:lnTo>
                    <a:lnTo>
                      <a:pt x="317" y="701"/>
                    </a:lnTo>
                    <a:lnTo>
                      <a:pt x="304" y="721"/>
                    </a:lnTo>
                    <a:lnTo>
                      <a:pt x="289" y="742"/>
                    </a:lnTo>
                    <a:lnTo>
                      <a:pt x="274" y="760"/>
                    </a:lnTo>
                    <a:lnTo>
                      <a:pt x="257" y="779"/>
                    </a:lnTo>
                    <a:lnTo>
                      <a:pt x="238" y="795"/>
                    </a:lnTo>
                    <a:lnTo>
                      <a:pt x="219" y="810"/>
                    </a:lnTo>
                    <a:lnTo>
                      <a:pt x="204" y="790"/>
                    </a:lnTo>
                    <a:lnTo>
                      <a:pt x="222" y="776"/>
                    </a:lnTo>
                    <a:lnTo>
                      <a:pt x="240" y="761"/>
                    </a:lnTo>
                    <a:lnTo>
                      <a:pt x="256" y="744"/>
                    </a:lnTo>
                    <a:lnTo>
                      <a:pt x="271" y="727"/>
                    </a:lnTo>
                    <a:lnTo>
                      <a:pt x="284" y="708"/>
                    </a:lnTo>
                    <a:lnTo>
                      <a:pt x="297" y="689"/>
                    </a:lnTo>
                    <a:lnTo>
                      <a:pt x="308" y="667"/>
                    </a:lnTo>
                    <a:lnTo>
                      <a:pt x="317" y="646"/>
                    </a:lnTo>
                    <a:lnTo>
                      <a:pt x="340" y="655"/>
                    </a:lnTo>
                    <a:close/>
                    <a:moveTo>
                      <a:pt x="219" y="810"/>
                    </a:moveTo>
                    <a:lnTo>
                      <a:pt x="197" y="825"/>
                    </a:lnTo>
                    <a:lnTo>
                      <a:pt x="176" y="838"/>
                    </a:lnTo>
                    <a:lnTo>
                      <a:pt x="152" y="850"/>
                    </a:lnTo>
                    <a:lnTo>
                      <a:pt x="127" y="861"/>
                    </a:lnTo>
                    <a:lnTo>
                      <a:pt x="101" y="870"/>
                    </a:lnTo>
                    <a:lnTo>
                      <a:pt x="74" y="880"/>
                    </a:lnTo>
                    <a:lnTo>
                      <a:pt x="45" y="888"/>
                    </a:lnTo>
                    <a:lnTo>
                      <a:pt x="15" y="894"/>
                    </a:lnTo>
                    <a:lnTo>
                      <a:pt x="11" y="870"/>
                    </a:lnTo>
                    <a:lnTo>
                      <a:pt x="40" y="864"/>
                    </a:lnTo>
                    <a:lnTo>
                      <a:pt x="67" y="856"/>
                    </a:lnTo>
                    <a:lnTo>
                      <a:pt x="93" y="848"/>
                    </a:lnTo>
                    <a:lnTo>
                      <a:pt x="117" y="839"/>
                    </a:lnTo>
                    <a:lnTo>
                      <a:pt x="141" y="828"/>
                    </a:lnTo>
                    <a:lnTo>
                      <a:pt x="164" y="816"/>
                    </a:lnTo>
                    <a:lnTo>
                      <a:pt x="184" y="804"/>
                    </a:lnTo>
                    <a:lnTo>
                      <a:pt x="204" y="790"/>
                    </a:lnTo>
                    <a:lnTo>
                      <a:pt x="219" y="810"/>
                    </a:lnTo>
                    <a:close/>
                    <a:moveTo>
                      <a:pt x="15" y="894"/>
                    </a:moveTo>
                    <a:lnTo>
                      <a:pt x="9" y="894"/>
                    </a:lnTo>
                    <a:lnTo>
                      <a:pt x="5" y="892"/>
                    </a:lnTo>
                    <a:lnTo>
                      <a:pt x="2" y="888"/>
                    </a:lnTo>
                    <a:lnTo>
                      <a:pt x="1" y="883"/>
                    </a:lnTo>
                    <a:lnTo>
                      <a:pt x="13" y="882"/>
                    </a:lnTo>
                    <a:lnTo>
                      <a:pt x="15" y="89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1" name="Freeform 992"/>
              <p:cNvSpPr>
                <a:spLocks/>
              </p:cNvSpPr>
              <p:nvPr/>
            </p:nvSpPr>
            <p:spPr bwMode="auto">
              <a:xfrm>
                <a:off x="2532" y="1784"/>
                <a:ext cx="89" cy="164"/>
              </a:xfrm>
              <a:custGeom>
                <a:avLst/>
                <a:gdLst>
                  <a:gd name="T0" fmla="*/ 0 w 441"/>
                  <a:gd name="T1" fmla="*/ 31 h 797"/>
                  <a:gd name="T2" fmla="*/ 0 w 441"/>
                  <a:gd name="T3" fmla="*/ 27 h 797"/>
                  <a:gd name="T4" fmla="*/ 1 w 441"/>
                  <a:gd name="T5" fmla="*/ 23 h 797"/>
                  <a:gd name="T6" fmla="*/ 1 w 441"/>
                  <a:gd name="T7" fmla="*/ 20 h 797"/>
                  <a:gd name="T8" fmla="*/ 2 w 441"/>
                  <a:gd name="T9" fmla="*/ 17 h 797"/>
                  <a:gd name="T10" fmla="*/ 3 w 441"/>
                  <a:gd name="T11" fmla="*/ 14 h 797"/>
                  <a:gd name="T12" fmla="*/ 4 w 441"/>
                  <a:gd name="T13" fmla="*/ 11 h 797"/>
                  <a:gd name="T14" fmla="*/ 5 w 441"/>
                  <a:gd name="T15" fmla="*/ 8 h 797"/>
                  <a:gd name="T16" fmla="*/ 6 w 441"/>
                  <a:gd name="T17" fmla="*/ 6 h 797"/>
                  <a:gd name="T18" fmla="*/ 7 w 441"/>
                  <a:gd name="T19" fmla="*/ 5 h 797"/>
                  <a:gd name="T20" fmla="*/ 8 w 441"/>
                  <a:gd name="T21" fmla="*/ 4 h 797"/>
                  <a:gd name="T22" fmla="*/ 9 w 441"/>
                  <a:gd name="T23" fmla="*/ 3 h 797"/>
                  <a:gd name="T24" fmla="*/ 10 w 441"/>
                  <a:gd name="T25" fmla="*/ 2 h 797"/>
                  <a:gd name="T26" fmla="*/ 10 w 441"/>
                  <a:gd name="T27" fmla="*/ 1 h 797"/>
                  <a:gd name="T28" fmla="*/ 11 w 441"/>
                  <a:gd name="T29" fmla="*/ 1 h 797"/>
                  <a:gd name="T30" fmla="*/ 12 w 441"/>
                  <a:gd name="T31" fmla="*/ 0 h 797"/>
                  <a:gd name="T32" fmla="*/ 13 w 441"/>
                  <a:gd name="T33" fmla="*/ 0 h 797"/>
                  <a:gd name="T34" fmla="*/ 15 w 441"/>
                  <a:gd name="T35" fmla="*/ 0 h 797"/>
                  <a:gd name="T36" fmla="*/ 16 w 441"/>
                  <a:gd name="T37" fmla="*/ 0 h 797"/>
                  <a:gd name="T38" fmla="*/ 17 w 441"/>
                  <a:gd name="T39" fmla="*/ 1 h 797"/>
                  <a:gd name="T40" fmla="*/ 17 w 441"/>
                  <a:gd name="T41" fmla="*/ 2 h 797"/>
                  <a:gd name="T42" fmla="*/ 15 w 441"/>
                  <a:gd name="T43" fmla="*/ 5 h 797"/>
                  <a:gd name="T44" fmla="*/ 14 w 441"/>
                  <a:gd name="T45" fmla="*/ 8 h 797"/>
                  <a:gd name="T46" fmla="*/ 13 w 441"/>
                  <a:gd name="T47" fmla="*/ 11 h 797"/>
                  <a:gd name="T48" fmla="*/ 12 w 441"/>
                  <a:gd name="T49" fmla="*/ 14 h 797"/>
                  <a:gd name="T50" fmla="*/ 12 w 441"/>
                  <a:gd name="T51" fmla="*/ 17 h 797"/>
                  <a:gd name="T52" fmla="*/ 11 w 441"/>
                  <a:gd name="T53" fmla="*/ 20 h 797"/>
                  <a:gd name="T54" fmla="*/ 11 w 441"/>
                  <a:gd name="T55" fmla="*/ 22 h 797"/>
                  <a:gd name="T56" fmla="*/ 10 w 441"/>
                  <a:gd name="T57" fmla="*/ 24 h 797"/>
                  <a:gd name="T58" fmla="*/ 10 w 441"/>
                  <a:gd name="T59" fmla="*/ 26 h 797"/>
                  <a:gd name="T60" fmla="*/ 9 w 441"/>
                  <a:gd name="T61" fmla="*/ 27 h 797"/>
                  <a:gd name="T62" fmla="*/ 7 w 441"/>
                  <a:gd name="T63" fmla="*/ 28 h 797"/>
                  <a:gd name="T64" fmla="*/ 6 w 441"/>
                  <a:gd name="T65" fmla="*/ 29 h 797"/>
                  <a:gd name="T66" fmla="*/ 5 w 441"/>
                  <a:gd name="T67" fmla="*/ 30 h 797"/>
                  <a:gd name="T68" fmla="*/ 3 w 441"/>
                  <a:gd name="T69" fmla="*/ 31 h 797"/>
                  <a:gd name="T70" fmla="*/ 1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0" y="797"/>
                    </a:moveTo>
                    <a:lnTo>
                      <a:pt x="0" y="768"/>
                    </a:lnTo>
                    <a:lnTo>
                      <a:pt x="3" y="726"/>
                    </a:lnTo>
                    <a:lnTo>
                      <a:pt x="9" y="671"/>
                    </a:lnTo>
                    <a:lnTo>
                      <a:pt x="18" y="607"/>
                    </a:lnTo>
                    <a:lnTo>
                      <a:pt x="23" y="572"/>
                    </a:lnTo>
                    <a:lnTo>
                      <a:pt x="29" y="536"/>
                    </a:lnTo>
                    <a:lnTo>
                      <a:pt x="37" y="498"/>
                    </a:lnTo>
                    <a:lnTo>
                      <a:pt x="46" y="460"/>
                    </a:lnTo>
                    <a:lnTo>
                      <a:pt x="54" y="421"/>
                    </a:lnTo>
                    <a:lnTo>
                      <a:pt x="65" y="381"/>
                    </a:lnTo>
                    <a:lnTo>
                      <a:pt x="77" y="342"/>
                    </a:lnTo>
                    <a:lnTo>
                      <a:pt x="90" y="303"/>
                    </a:lnTo>
                    <a:lnTo>
                      <a:pt x="103" y="267"/>
                    </a:lnTo>
                    <a:lnTo>
                      <a:pt x="118" y="231"/>
                    </a:lnTo>
                    <a:lnTo>
                      <a:pt x="133" y="196"/>
                    </a:lnTo>
                    <a:lnTo>
                      <a:pt x="149" y="164"/>
                    </a:lnTo>
                    <a:lnTo>
                      <a:pt x="158" y="149"/>
                    </a:lnTo>
                    <a:lnTo>
                      <a:pt x="168" y="134"/>
                    </a:lnTo>
                    <a:lnTo>
                      <a:pt x="176" y="120"/>
                    </a:lnTo>
                    <a:lnTo>
                      <a:pt x="186" y="106"/>
                    </a:lnTo>
                    <a:lnTo>
                      <a:pt x="196" y="93"/>
                    </a:lnTo>
                    <a:lnTo>
                      <a:pt x="207" y="81"/>
                    </a:lnTo>
                    <a:lnTo>
                      <a:pt x="216" y="69"/>
                    </a:lnTo>
                    <a:lnTo>
                      <a:pt x="227" y="58"/>
                    </a:lnTo>
                    <a:lnTo>
                      <a:pt x="239" y="48"/>
                    </a:lnTo>
                    <a:lnTo>
                      <a:pt x="250" y="39"/>
                    </a:lnTo>
                    <a:lnTo>
                      <a:pt x="262" y="31"/>
                    </a:lnTo>
                    <a:lnTo>
                      <a:pt x="274" y="24"/>
                    </a:lnTo>
                    <a:lnTo>
                      <a:pt x="285" y="17"/>
                    </a:lnTo>
                    <a:lnTo>
                      <a:pt x="298" y="12"/>
                    </a:lnTo>
                    <a:lnTo>
                      <a:pt x="311" y="7"/>
                    </a:lnTo>
                    <a:lnTo>
                      <a:pt x="324" y="4"/>
                    </a:lnTo>
                    <a:lnTo>
                      <a:pt x="337" y="1"/>
                    </a:lnTo>
                    <a:lnTo>
                      <a:pt x="351" y="0"/>
                    </a:lnTo>
                    <a:lnTo>
                      <a:pt x="365" y="0"/>
                    </a:lnTo>
                    <a:lnTo>
                      <a:pt x="380" y="2"/>
                    </a:lnTo>
                    <a:lnTo>
                      <a:pt x="394" y="4"/>
                    </a:lnTo>
                    <a:lnTo>
                      <a:pt x="410" y="7"/>
                    </a:lnTo>
                    <a:lnTo>
                      <a:pt x="426" y="13"/>
                    </a:lnTo>
                    <a:lnTo>
                      <a:pt x="441" y="19"/>
                    </a:lnTo>
                    <a:lnTo>
                      <a:pt x="421" y="57"/>
                    </a:lnTo>
                    <a:lnTo>
                      <a:pt x="403" y="95"/>
                    </a:lnTo>
                    <a:lnTo>
                      <a:pt x="386" y="133"/>
                    </a:lnTo>
                    <a:lnTo>
                      <a:pt x="370" y="169"/>
                    </a:lnTo>
                    <a:lnTo>
                      <a:pt x="355" y="207"/>
                    </a:lnTo>
                    <a:lnTo>
                      <a:pt x="340" y="244"/>
                    </a:lnTo>
                    <a:lnTo>
                      <a:pt x="328" y="280"/>
                    </a:lnTo>
                    <a:lnTo>
                      <a:pt x="317" y="316"/>
                    </a:lnTo>
                    <a:lnTo>
                      <a:pt x="306" y="352"/>
                    </a:lnTo>
                    <a:lnTo>
                      <a:pt x="296" y="388"/>
                    </a:lnTo>
                    <a:lnTo>
                      <a:pt x="289" y="423"/>
                    </a:lnTo>
                    <a:lnTo>
                      <a:pt x="282" y="458"/>
                    </a:lnTo>
                    <a:lnTo>
                      <a:pt x="277" y="491"/>
                    </a:lnTo>
                    <a:lnTo>
                      <a:pt x="274" y="525"/>
                    </a:lnTo>
                    <a:lnTo>
                      <a:pt x="270" y="558"/>
                    </a:lnTo>
                    <a:lnTo>
                      <a:pt x="269" y="591"/>
                    </a:lnTo>
                    <a:lnTo>
                      <a:pt x="261" y="611"/>
                    </a:lnTo>
                    <a:lnTo>
                      <a:pt x="251" y="631"/>
                    </a:lnTo>
                    <a:lnTo>
                      <a:pt x="240" y="649"/>
                    </a:lnTo>
                    <a:lnTo>
                      <a:pt x="228" y="666"/>
                    </a:lnTo>
                    <a:lnTo>
                      <a:pt x="215" y="682"/>
                    </a:lnTo>
                    <a:lnTo>
                      <a:pt x="201" y="699"/>
                    </a:lnTo>
                    <a:lnTo>
                      <a:pt x="186" y="713"/>
                    </a:lnTo>
                    <a:lnTo>
                      <a:pt x="170" y="726"/>
                    </a:lnTo>
                    <a:lnTo>
                      <a:pt x="153" y="739"/>
                    </a:lnTo>
                    <a:lnTo>
                      <a:pt x="134" y="749"/>
                    </a:lnTo>
                    <a:lnTo>
                      <a:pt x="115" y="760"/>
                    </a:lnTo>
                    <a:lnTo>
                      <a:pt x="94" y="770"/>
                    </a:lnTo>
                    <a:lnTo>
                      <a:pt x="73" y="777"/>
                    </a:lnTo>
                    <a:lnTo>
                      <a:pt x="49" y="785"/>
                    </a:lnTo>
                    <a:lnTo>
                      <a:pt x="25" y="792"/>
                    </a:lnTo>
                    <a:lnTo>
                      <a:pt x="0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2" name="Freeform 993"/>
              <p:cNvSpPr>
                <a:spLocks noEditPoints="1"/>
              </p:cNvSpPr>
              <p:nvPr/>
            </p:nvSpPr>
            <p:spPr bwMode="auto">
              <a:xfrm>
                <a:off x="2529" y="1784"/>
                <a:ext cx="93" cy="164"/>
              </a:xfrm>
              <a:custGeom>
                <a:avLst/>
                <a:gdLst>
                  <a:gd name="T0" fmla="*/ 1 w 466"/>
                  <a:gd name="T1" fmla="*/ 32 h 821"/>
                  <a:gd name="T2" fmla="*/ 1 w 466"/>
                  <a:gd name="T3" fmla="*/ 32 h 821"/>
                  <a:gd name="T4" fmla="*/ 0 w 466"/>
                  <a:gd name="T5" fmla="*/ 31 h 821"/>
                  <a:gd name="T6" fmla="*/ 0 w 466"/>
                  <a:gd name="T7" fmla="*/ 32 h 821"/>
                  <a:gd name="T8" fmla="*/ 0 w 466"/>
                  <a:gd name="T9" fmla="*/ 29 h 821"/>
                  <a:gd name="T10" fmla="*/ 1 w 466"/>
                  <a:gd name="T11" fmla="*/ 31 h 821"/>
                  <a:gd name="T12" fmla="*/ 1 w 466"/>
                  <a:gd name="T13" fmla="*/ 23 h 821"/>
                  <a:gd name="T14" fmla="*/ 3 w 466"/>
                  <a:gd name="T15" fmla="*/ 15 h 821"/>
                  <a:gd name="T16" fmla="*/ 4 w 466"/>
                  <a:gd name="T17" fmla="*/ 15 h 821"/>
                  <a:gd name="T18" fmla="*/ 2 w 466"/>
                  <a:gd name="T19" fmla="*/ 24 h 821"/>
                  <a:gd name="T20" fmla="*/ 4 w 466"/>
                  <a:gd name="T21" fmla="*/ 12 h 821"/>
                  <a:gd name="T22" fmla="*/ 6 w 466"/>
                  <a:gd name="T23" fmla="*/ 9 h 821"/>
                  <a:gd name="T24" fmla="*/ 4 w 466"/>
                  <a:gd name="T25" fmla="*/ 12 h 821"/>
                  <a:gd name="T26" fmla="*/ 7 w 466"/>
                  <a:gd name="T27" fmla="*/ 5 h 821"/>
                  <a:gd name="T28" fmla="*/ 11 w 466"/>
                  <a:gd name="T29" fmla="*/ 3 h 821"/>
                  <a:gd name="T30" fmla="*/ 7 w 466"/>
                  <a:gd name="T31" fmla="*/ 6 h 821"/>
                  <a:gd name="T32" fmla="*/ 10 w 466"/>
                  <a:gd name="T33" fmla="*/ 2 h 821"/>
                  <a:gd name="T34" fmla="*/ 12 w 466"/>
                  <a:gd name="T35" fmla="*/ 1 h 821"/>
                  <a:gd name="T36" fmla="*/ 14 w 466"/>
                  <a:gd name="T37" fmla="*/ 0 h 821"/>
                  <a:gd name="T38" fmla="*/ 17 w 466"/>
                  <a:gd name="T39" fmla="*/ 0 h 821"/>
                  <a:gd name="T40" fmla="*/ 16 w 466"/>
                  <a:gd name="T41" fmla="*/ 1 h 821"/>
                  <a:gd name="T42" fmla="*/ 14 w 466"/>
                  <a:gd name="T43" fmla="*/ 1 h 821"/>
                  <a:gd name="T44" fmla="*/ 12 w 466"/>
                  <a:gd name="T45" fmla="*/ 2 h 821"/>
                  <a:gd name="T46" fmla="*/ 18 w 466"/>
                  <a:gd name="T47" fmla="*/ 0 h 821"/>
                  <a:gd name="T48" fmla="*/ 17 w 466"/>
                  <a:gd name="T49" fmla="*/ 1 h 821"/>
                  <a:gd name="T50" fmla="*/ 19 w 466"/>
                  <a:gd name="T51" fmla="*/ 1 h 821"/>
                  <a:gd name="T52" fmla="*/ 19 w 466"/>
                  <a:gd name="T53" fmla="*/ 1 h 821"/>
                  <a:gd name="T54" fmla="*/ 18 w 466"/>
                  <a:gd name="T55" fmla="*/ 2 h 821"/>
                  <a:gd name="T56" fmla="*/ 17 w 466"/>
                  <a:gd name="T57" fmla="*/ 2 h 821"/>
                  <a:gd name="T58" fmla="*/ 18 w 466"/>
                  <a:gd name="T59" fmla="*/ 3 h 821"/>
                  <a:gd name="T60" fmla="*/ 16 w 466"/>
                  <a:gd name="T61" fmla="*/ 4 h 821"/>
                  <a:gd name="T62" fmla="*/ 18 w 466"/>
                  <a:gd name="T63" fmla="*/ 3 h 821"/>
                  <a:gd name="T64" fmla="*/ 15 w 466"/>
                  <a:gd name="T65" fmla="*/ 9 h 821"/>
                  <a:gd name="T66" fmla="*/ 13 w 466"/>
                  <a:gd name="T67" fmla="*/ 13 h 821"/>
                  <a:gd name="T68" fmla="*/ 15 w 466"/>
                  <a:gd name="T69" fmla="*/ 8 h 821"/>
                  <a:gd name="T70" fmla="*/ 14 w 466"/>
                  <a:gd name="T71" fmla="*/ 13 h 821"/>
                  <a:gd name="T72" fmla="*/ 13 w 466"/>
                  <a:gd name="T73" fmla="*/ 13 h 821"/>
                  <a:gd name="T74" fmla="*/ 13 w 466"/>
                  <a:gd name="T75" fmla="*/ 14 h 821"/>
                  <a:gd name="T76" fmla="*/ 12 w 466"/>
                  <a:gd name="T77" fmla="*/ 14 h 821"/>
                  <a:gd name="T78" fmla="*/ 13 w 466"/>
                  <a:gd name="T79" fmla="*/ 15 h 821"/>
                  <a:gd name="T80" fmla="*/ 12 w 466"/>
                  <a:gd name="T81" fmla="*/ 16 h 821"/>
                  <a:gd name="T82" fmla="*/ 13 w 466"/>
                  <a:gd name="T83" fmla="*/ 15 h 821"/>
                  <a:gd name="T84" fmla="*/ 12 w 466"/>
                  <a:gd name="T85" fmla="*/ 20 h 821"/>
                  <a:gd name="T86" fmla="*/ 11 w 466"/>
                  <a:gd name="T87" fmla="*/ 24 h 821"/>
                  <a:gd name="T88" fmla="*/ 11 w 466"/>
                  <a:gd name="T89" fmla="*/ 19 h 821"/>
                  <a:gd name="T90" fmla="*/ 12 w 466"/>
                  <a:gd name="T91" fmla="*/ 24 h 821"/>
                  <a:gd name="T92" fmla="*/ 12 w 466"/>
                  <a:gd name="T93" fmla="*/ 24 h 821"/>
                  <a:gd name="T94" fmla="*/ 9 w 466"/>
                  <a:gd name="T95" fmla="*/ 28 h 821"/>
                  <a:gd name="T96" fmla="*/ 8 w 466"/>
                  <a:gd name="T97" fmla="*/ 29 h 821"/>
                  <a:gd name="T98" fmla="*/ 10 w 466"/>
                  <a:gd name="T99" fmla="*/ 25 h 821"/>
                  <a:gd name="T100" fmla="*/ 7 w 466"/>
                  <a:gd name="T101" fmla="*/ 30 h 821"/>
                  <a:gd name="T102" fmla="*/ 3 w 466"/>
                  <a:gd name="T103" fmla="*/ 32 h 821"/>
                  <a:gd name="T104" fmla="*/ 2 w 466"/>
                  <a:gd name="T105" fmla="*/ 31 h 821"/>
                  <a:gd name="T106" fmla="*/ 6 w 466"/>
                  <a:gd name="T107" fmla="*/ 30 h 821"/>
                  <a:gd name="T108" fmla="*/ 0 w 466"/>
                  <a:gd name="T109" fmla="*/ 33 h 821"/>
                  <a:gd name="T110" fmla="*/ 1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1" y="809"/>
                    </a:moveTo>
                    <a:lnTo>
                      <a:pt x="1" y="809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1" y="809"/>
                    </a:lnTo>
                    <a:lnTo>
                      <a:pt x="13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0" y="801"/>
                    </a:lnTo>
                    <a:lnTo>
                      <a:pt x="0" y="794"/>
                    </a:lnTo>
                    <a:lnTo>
                      <a:pt x="1" y="784"/>
                    </a:lnTo>
                    <a:lnTo>
                      <a:pt x="1" y="774"/>
                    </a:lnTo>
                    <a:lnTo>
                      <a:pt x="25" y="775"/>
                    </a:lnTo>
                    <a:lnTo>
                      <a:pt x="25" y="794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774"/>
                    </a:moveTo>
                    <a:lnTo>
                      <a:pt x="2" y="762"/>
                    </a:lnTo>
                    <a:lnTo>
                      <a:pt x="2" y="751"/>
                    </a:lnTo>
                    <a:lnTo>
                      <a:pt x="4" y="737"/>
                    </a:lnTo>
                    <a:lnTo>
                      <a:pt x="5" y="723"/>
                    </a:lnTo>
                    <a:lnTo>
                      <a:pt x="29" y="725"/>
                    </a:lnTo>
                    <a:lnTo>
                      <a:pt x="28" y="740"/>
                    </a:lnTo>
                    <a:lnTo>
                      <a:pt x="27" y="753"/>
                    </a:lnTo>
                    <a:lnTo>
                      <a:pt x="26" y="765"/>
                    </a:lnTo>
                    <a:lnTo>
                      <a:pt x="25" y="775"/>
                    </a:lnTo>
                    <a:lnTo>
                      <a:pt x="1" y="774"/>
                    </a:lnTo>
                    <a:close/>
                    <a:moveTo>
                      <a:pt x="5" y="723"/>
                    </a:moveTo>
                    <a:lnTo>
                      <a:pt x="9" y="683"/>
                    </a:lnTo>
                    <a:lnTo>
                      <a:pt x="15" y="637"/>
                    </a:lnTo>
                    <a:lnTo>
                      <a:pt x="23" y="588"/>
                    </a:lnTo>
                    <a:lnTo>
                      <a:pt x="33" y="536"/>
                    </a:lnTo>
                    <a:lnTo>
                      <a:pt x="44" y="481"/>
                    </a:lnTo>
                    <a:lnTo>
                      <a:pt x="58" y="424"/>
                    </a:lnTo>
                    <a:lnTo>
                      <a:pt x="65" y="396"/>
                    </a:lnTo>
                    <a:lnTo>
                      <a:pt x="73" y="368"/>
                    </a:lnTo>
                    <a:lnTo>
                      <a:pt x="81" y="339"/>
                    </a:lnTo>
                    <a:lnTo>
                      <a:pt x="91" y="312"/>
                    </a:lnTo>
                    <a:lnTo>
                      <a:pt x="114" y="320"/>
                    </a:lnTo>
                    <a:lnTo>
                      <a:pt x="105" y="348"/>
                    </a:lnTo>
                    <a:lnTo>
                      <a:pt x="96" y="375"/>
                    </a:lnTo>
                    <a:lnTo>
                      <a:pt x="88" y="403"/>
                    </a:lnTo>
                    <a:lnTo>
                      <a:pt x="80" y="431"/>
                    </a:lnTo>
                    <a:lnTo>
                      <a:pt x="67" y="486"/>
                    </a:lnTo>
                    <a:lnTo>
                      <a:pt x="56" y="540"/>
                    </a:lnTo>
                    <a:lnTo>
                      <a:pt x="47" y="592"/>
                    </a:lnTo>
                    <a:lnTo>
                      <a:pt x="39" y="640"/>
                    </a:lnTo>
                    <a:lnTo>
                      <a:pt x="34" y="686"/>
                    </a:lnTo>
                    <a:lnTo>
                      <a:pt x="29" y="725"/>
                    </a:lnTo>
                    <a:lnTo>
                      <a:pt x="5" y="723"/>
                    </a:lnTo>
                    <a:close/>
                    <a:moveTo>
                      <a:pt x="91" y="312"/>
                    </a:moveTo>
                    <a:lnTo>
                      <a:pt x="99" y="289"/>
                    </a:lnTo>
                    <a:lnTo>
                      <a:pt x="107" y="269"/>
                    </a:lnTo>
                    <a:lnTo>
                      <a:pt x="116" y="247"/>
                    </a:lnTo>
                    <a:lnTo>
                      <a:pt x="125" y="227"/>
                    </a:lnTo>
                    <a:lnTo>
                      <a:pt x="146" y="237"/>
                    </a:lnTo>
                    <a:lnTo>
                      <a:pt x="137" y="257"/>
                    </a:lnTo>
                    <a:lnTo>
                      <a:pt x="130" y="278"/>
                    </a:lnTo>
                    <a:lnTo>
                      <a:pt x="121" y="298"/>
                    </a:lnTo>
                    <a:lnTo>
                      <a:pt x="114" y="320"/>
                    </a:lnTo>
                    <a:lnTo>
                      <a:pt x="91" y="312"/>
                    </a:lnTo>
                    <a:close/>
                    <a:moveTo>
                      <a:pt x="125" y="227"/>
                    </a:moveTo>
                    <a:lnTo>
                      <a:pt x="137" y="199"/>
                    </a:lnTo>
                    <a:lnTo>
                      <a:pt x="152" y="172"/>
                    </a:lnTo>
                    <a:lnTo>
                      <a:pt x="166" y="146"/>
                    </a:lnTo>
                    <a:lnTo>
                      <a:pt x="182" y="122"/>
                    </a:lnTo>
                    <a:lnTo>
                      <a:pt x="198" y="99"/>
                    </a:lnTo>
                    <a:lnTo>
                      <a:pt x="215" y="79"/>
                    </a:lnTo>
                    <a:lnTo>
                      <a:pt x="233" y="60"/>
                    </a:lnTo>
                    <a:lnTo>
                      <a:pt x="252" y="44"/>
                    </a:lnTo>
                    <a:lnTo>
                      <a:pt x="267" y="64"/>
                    </a:lnTo>
                    <a:lnTo>
                      <a:pt x="249" y="79"/>
                    </a:lnTo>
                    <a:lnTo>
                      <a:pt x="233" y="96"/>
                    </a:lnTo>
                    <a:lnTo>
                      <a:pt x="216" y="116"/>
                    </a:lnTo>
                    <a:lnTo>
                      <a:pt x="201" y="137"/>
                    </a:lnTo>
                    <a:lnTo>
                      <a:pt x="186" y="160"/>
                    </a:lnTo>
                    <a:lnTo>
                      <a:pt x="172" y="185"/>
                    </a:lnTo>
                    <a:lnTo>
                      <a:pt x="159" y="210"/>
                    </a:lnTo>
                    <a:lnTo>
                      <a:pt x="146" y="237"/>
                    </a:lnTo>
                    <a:lnTo>
                      <a:pt x="125" y="227"/>
                    </a:lnTo>
                    <a:close/>
                    <a:moveTo>
                      <a:pt x="252" y="44"/>
                    </a:moveTo>
                    <a:lnTo>
                      <a:pt x="262" y="37"/>
                    </a:lnTo>
                    <a:lnTo>
                      <a:pt x="271" y="30"/>
                    </a:lnTo>
                    <a:lnTo>
                      <a:pt x="282" y="24"/>
                    </a:lnTo>
                    <a:lnTo>
                      <a:pt x="293" y="18"/>
                    </a:lnTo>
                    <a:lnTo>
                      <a:pt x="304" y="13"/>
                    </a:lnTo>
                    <a:lnTo>
                      <a:pt x="315" y="9"/>
                    </a:lnTo>
                    <a:lnTo>
                      <a:pt x="326" y="5"/>
                    </a:lnTo>
                    <a:lnTo>
                      <a:pt x="337" y="3"/>
                    </a:lnTo>
                    <a:lnTo>
                      <a:pt x="349" y="1"/>
                    </a:lnTo>
                    <a:lnTo>
                      <a:pt x="361" y="0"/>
                    </a:lnTo>
                    <a:lnTo>
                      <a:pt x="374" y="0"/>
                    </a:lnTo>
                    <a:lnTo>
                      <a:pt x="386" y="0"/>
                    </a:lnTo>
                    <a:lnTo>
                      <a:pt x="399" y="2"/>
                    </a:lnTo>
                    <a:lnTo>
                      <a:pt x="412" y="4"/>
                    </a:lnTo>
                    <a:lnTo>
                      <a:pt x="425" y="8"/>
                    </a:lnTo>
                    <a:lnTo>
                      <a:pt x="439" y="12"/>
                    </a:lnTo>
                    <a:lnTo>
                      <a:pt x="430" y="35"/>
                    </a:lnTo>
                    <a:lnTo>
                      <a:pt x="418" y="31"/>
                    </a:lnTo>
                    <a:lnTo>
                      <a:pt x="407" y="28"/>
                    </a:lnTo>
                    <a:lnTo>
                      <a:pt x="396" y="26"/>
                    </a:lnTo>
                    <a:lnTo>
                      <a:pt x="385" y="25"/>
                    </a:lnTo>
                    <a:lnTo>
                      <a:pt x="374" y="25"/>
                    </a:lnTo>
                    <a:lnTo>
                      <a:pt x="363" y="25"/>
                    </a:lnTo>
                    <a:lnTo>
                      <a:pt x="352" y="26"/>
                    </a:lnTo>
                    <a:lnTo>
                      <a:pt x="343" y="27"/>
                    </a:lnTo>
                    <a:lnTo>
                      <a:pt x="332" y="29"/>
                    </a:lnTo>
                    <a:lnTo>
                      <a:pt x="322" y="32"/>
                    </a:lnTo>
                    <a:lnTo>
                      <a:pt x="312" y="36"/>
                    </a:lnTo>
                    <a:lnTo>
                      <a:pt x="303" y="40"/>
                    </a:lnTo>
                    <a:lnTo>
                      <a:pt x="294" y="45"/>
                    </a:lnTo>
                    <a:lnTo>
                      <a:pt x="284" y="51"/>
                    </a:lnTo>
                    <a:lnTo>
                      <a:pt x="276" y="57"/>
                    </a:lnTo>
                    <a:lnTo>
                      <a:pt x="267" y="64"/>
                    </a:lnTo>
                    <a:lnTo>
                      <a:pt x="252" y="44"/>
                    </a:lnTo>
                    <a:close/>
                    <a:moveTo>
                      <a:pt x="439" y="12"/>
                    </a:moveTo>
                    <a:lnTo>
                      <a:pt x="449" y="16"/>
                    </a:lnTo>
                    <a:lnTo>
                      <a:pt x="459" y="21"/>
                    </a:lnTo>
                    <a:lnTo>
                      <a:pt x="450" y="42"/>
                    </a:lnTo>
                    <a:lnTo>
                      <a:pt x="440" y="39"/>
                    </a:lnTo>
                    <a:lnTo>
                      <a:pt x="430" y="35"/>
                    </a:lnTo>
                    <a:lnTo>
                      <a:pt x="439" y="12"/>
                    </a:lnTo>
                    <a:close/>
                    <a:moveTo>
                      <a:pt x="459" y="21"/>
                    </a:moveTo>
                    <a:lnTo>
                      <a:pt x="463" y="23"/>
                    </a:lnTo>
                    <a:lnTo>
                      <a:pt x="466" y="27"/>
                    </a:lnTo>
                    <a:lnTo>
                      <a:pt x="466" y="32"/>
                    </a:lnTo>
                    <a:lnTo>
                      <a:pt x="465" y="37"/>
                    </a:lnTo>
                    <a:lnTo>
                      <a:pt x="454" y="31"/>
                    </a:lnTo>
                    <a:lnTo>
                      <a:pt x="459" y="21"/>
                    </a:lnTo>
                    <a:close/>
                    <a:moveTo>
                      <a:pt x="465" y="37"/>
                    </a:moveTo>
                    <a:lnTo>
                      <a:pt x="465" y="37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65" y="37"/>
                    </a:moveTo>
                    <a:lnTo>
                      <a:pt x="460" y="46"/>
                    </a:lnTo>
                    <a:lnTo>
                      <a:pt x="455" y="56"/>
                    </a:lnTo>
                    <a:lnTo>
                      <a:pt x="450" y="67"/>
                    </a:lnTo>
                    <a:lnTo>
                      <a:pt x="443" y="79"/>
                    </a:lnTo>
                    <a:lnTo>
                      <a:pt x="422" y="68"/>
                    </a:lnTo>
                    <a:lnTo>
                      <a:pt x="426" y="59"/>
                    </a:lnTo>
                    <a:lnTo>
                      <a:pt x="431" y="49"/>
                    </a:lnTo>
                    <a:lnTo>
                      <a:pt x="437" y="38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43" y="79"/>
                    </a:moveTo>
                    <a:lnTo>
                      <a:pt x="438" y="91"/>
                    </a:lnTo>
                    <a:lnTo>
                      <a:pt x="432" y="102"/>
                    </a:lnTo>
                    <a:lnTo>
                      <a:pt x="427" y="112"/>
                    </a:lnTo>
                    <a:lnTo>
                      <a:pt x="423" y="121"/>
                    </a:lnTo>
                    <a:lnTo>
                      <a:pt x="401" y="111"/>
                    </a:lnTo>
                    <a:lnTo>
                      <a:pt x="406" y="99"/>
                    </a:lnTo>
                    <a:lnTo>
                      <a:pt x="412" y="89"/>
                    </a:lnTo>
                    <a:lnTo>
                      <a:pt x="417" y="78"/>
                    </a:lnTo>
                    <a:lnTo>
                      <a:pt x="422" y="68"/>
                    </a:lnTo>
                    <a:lnTo>
                      <a:pt x="443" y="79"/>
                    </a:lnTo>
                    <a:close/>
                    <a:moveTo>
                      <a:pt x="423" y="121"/>
                    </a:moveTo>
                    <a:lnTo>
                      <a:pt x="411" y="148"/>
                    </a:lnTo>
                    <a:lnTo>
                      <a:pt x="399" y="174"/>
                    </a:lnTo>
                    <a:lnTo>
                      <a:pt x="388" y="201"/>
                    </a:lnTo>
                    <a:lnTo>
                      <a:pt x="377" y="227"/>
                    </a:lnTo>
                    <a:lnTo>
                      <a:pt x="368" y="254"/>
                    </a:lnTo>
                    <a:lnTo>
                      <a:pt x="358" y="280"/>
                    </a:lnTo>
                    <a:lnTo>
                      <a:pt x="349" y="306"/>
                    </a:lnTo>
                    <a:lnTo>
                      <a:pt x="341" y="332"/>
                    </a:lnTo>
                    <a:lnTo>
                      <a:pt x="318" y="325"/>
                    </a:lnTo>
                    <a:lnTo>
                      <a:pt x="325" y="298"/>
                    </a:lnTo>
                    <a:lnTo>
                      <a:pt x="335" y="272"/>
                    </a:lnTo>
                    <a:lnTo>
                      <a:pt x="344" y="246"/>
                    </a:lnTo>
                    <a:lnTo>
                      <a:pt x="355" y="219"/>
                    </a:lnTo>
                    <a:lnTo>
                      <a:pt x="365" y="192"/>
                    </a:lnTo>
                    <a:lnTo>
                      <a:pt x="376" y="165"/>
                    </a:lnTo>
                    <a:lnTo>
                      <a:pt x="388" y="138"/>
                    </a:lnTo>
                    <a:lnTo>
                      <a:pt x="401" y="111"/>
                    </a:lnTo>
                    <a:lnTo>
                      <a:pt x="423" y="121"/>
                    </a:lnTo>
                    <a:close/>
                    <a:moveTo>
                      <a:pt x="341" y="332"/>
                    </a:moveTo>
                    <a:lnTo>
                      <a:pt x="341" y="334"/>
                    </a:lnTo>
                    <a:lnTo>
                      <a:pt x="317" y="327"/>
                    </a:lnTo>
                    <a:lnTo>
                      <a:pt x="318" y="325"/>
                    </a:lnTo>
                    <a:lnTo>
                      <a:pt x="341" y="332"/>
                    </a:lnTo>
                    <a:close/>
                    <a:moveTo>
                      <a:pt x="317" y="327"/>
                    </a:moveTo>
                    <a:lnTo>
                      <a:pt x="317" y="327"/>
                    </a:lnTo>
                    <a:lnTo>
                      <a:pt x="329" y="330"/>
                    </a:lnTo>
                    <a:lnTo>
                      <a:pt x="317" y="327"/>
                    </a:lnTo>
                    <a:close/>
                    <a:moveTo>
                      <a:pt x="341" y="334"/>
                    </a:moveTo>
                    <a:lnTo>
                      <a:pt x="337" y="345"/>
                    </a:lnTo>
                    <a:lnTo>
                      <a:pt x="334" y="355"/>
                    </a:lnTo>
                    <a:lnTo>
                      <a:pt x="331" y="365"/>
                    </a:lnTo>
                    <a:lnTo>
                      <a:pt x="329" y="374"/>
                    </a:lnTo>
                    <a:lnTo>
                      <a:pt x="306" y="367"/>
                    </a:lnTo>
                    <a:lnTo>
                      <a:pt x="308" y="356"/>
                    </a:lnTo>
                    <a:lnTo>
                      <a:pt x="311" y="346"/>
                    </a:lnTo>
                    <a:lnTo>
                      <a:pt x="315" y="336"/>
                    </a:lnTo>
                    <a:lnTo>
                      <a:pt x="317" y="327"/>
                    </a:lnTo>
                    <a:lnTo>
                      <a:pt x="341" y="334"/>
                    </a:lnTo>
                    <a:close/>
                    <a:moveTo>
                      <a:pt x="329" y="374"/>
                    </a:moveTo>
                    <a:lnTo>
                      <a:pt x="326" y="382"/>
                    </a:lnTo>
                    <a:lnTo>
                      <a:pt x="324" y="392"/>
                    </a:lnTo>
                    <a:lnTo>
                      <a:pt x="322" y="402"/>
                    </a:lnTo>
                    <a:lnTo>
                      <a:pt x="319" y="413"/>
                    </a:lnTo>
                    <a:lnTo>
                      <a:pt x="295" y="407"/>
                    </a:lnTo>
                    <a:lnTo>
                      <a:pt x="297" y="399"/>
                    </a:lnTo>
                    <a:lnTo>
                      <a:pt x="299" y="389"/>
                    </a:lnTo>
                    <a:lnTo>
                      <a:pt x="303" y="378"/>
                    </a:lnTo>
                    <a:lnTo>
                      <a:pt x="306" y="367"/>
                    </a:lnTo>
                    <a:lnTo>
                      <a:pt x="329" y="374"/>
                    </a:lnTo>
                    <a:close/>
                    <a:moveTo>
                      <a:pt x="319" y="413"/>
                    </a:moveTo>
                    <a:lnTo>
                      <a:pt x="314" y="437"/>
                    </a:lnTo>
                    <a:lnTo>
                      <a:pt x="309" y="462"/>
                    </a:lnTo>
                    <a:lnTo>
                      <a:pt x="305" y="486"/>
                    </a:lnTo>
                    <a:lnTo>
                      <a:pt x="302" y="510"/>
                    </a:lnTo>
                    <a:lnTo>
                      <a:pt x="298" y="534"/>
                    </a:lnTo>
                    <a:lnTo>
                      <a:pt x="296" y="557"/>
                    </a:lnTo>
                    <a:lnTo>
                      <a:pt x="295" y="580"/>
                    </a:lnTo>
                    <a:lnTo>
                      <a:pt x="295" y="603"/>
                    </a:lnTo>
                    <a:lnTo>
                      <a:pt x="270" y="603"/>
                    </a:lnTo>
                    <a:lnTo>
                      <a:pt x="271" y="579"/>
                    </a:lnTo>
                    <a:lnTo>
                      <a:pt x="272" y="555"/>
                    </a:lnTo>
                    <a:lnTo>
                      <a:pt x="275" y="531"/>
                    </a:lnTo>
                    <a:lnTo>
                      <a:pt x="278" y="508"/>
                    </a:lnTo>
                    <a:lnTo>
                      <a:pt x="281" y="483"/>
                    </a:lnTo>
                    <a:lnTo>
                      <a:pt x="285" y="458"/>
                    </a:lnTo>
                    <a:lnTo>
                      <a:pt x="290" y="433"/>
                    </a:lnTo>
                    <a:lnTo>
                      <a:pt x="295" y="407"/>
                    </a:lnTo>
                    <a:lnTo>
                      <a:pt x="319" y="413"/>
                    </a:lnTo>
                    <a:close/>
                    <a:moveTo>
                      <a:pt x="295" y="603"/>
                    </a:moveTo>
                    <a:lnTo>
                      <a:pt x="294" y="605"/>
                    </a:lnTo>
                    <a:lnTo>
                      <a:pt x="294" y="607"/>
                    </a:lnTo>
                    <a:lnTo>
                      <a:pt x="282" y="603"/>
                    </a:lnTo>
                    <a:lnTo>
                      <a:pt x="295" y="603"/>
                    </a:lnTo>
                    <a:close/>
                    <a:moveTo>
                      <a:pt x="294" y="607"/>
                    </a:moveTo>
                    <a:lnTo>
                      <a:pt x="284" y="629"/>
                    </a:lnTo>
                    <a:lnTo>
                      <a:pt x="275" y="648"/>
                    </a:lnTo>
                    <a:lnTo>
                      <a:pt x="263" y="667"/>
                    </a:lnTo>
                    <a:lnTo>
                      <a:pt x="251" y="686"/>
                    </a:lnTo>
                    <a:lnTo>
                      <a:pt x="237" y="703"/>
                    </a:lnTo>
                    <a:lnTo>
                      <a:pt x="223" y="719"/>
                    </a:lnTo>
                    <a:lnTo>
                      <a:pt x="207" y="734"/>
                    </a:lnTo>
                    <a:lnTo>
                      <a:pt x="190" y="747"/>
                    </a:lnTo>
                    <a:lnTo>
                      <a:pt x="175" y="729"/>
                    </a:lnTo>
                    <a:lnTo>
                      <a:pt x="190" y="716"/>
                    </a:lnTo>
                    <a:lnTo>
                      <a:pt x="206" y="702"/>
                    </a:lnTo>
                    <a:lnTo>
                      <a:pt x="218" y="687"/>
                    </a:lnTo>
                    <a:lnTo>
                      <a:pt x="231" y="671"/>
                    </a:lnTo>
                    <a:lnTo>
                      <a:pt x="242" y="654"/>
                    </a:lnTo>
                    <a:lnTo>
                      <a:pt x="253" y="636"/>
                    </a:lnTo>
                    <a:lnTo>
                      <a:pt x="263" y="618"/>
                    </a:lnTo>
                    <a:lnTo>
                      <a:pt x="271" y="598"/>
                    </a:lnTo>
                    <a:lnTo>
                      <a:pt x="294" y="607"/>
                    </a:lnTo>
                    <a:close/>
                    <a:moveTo>
                      <a:pt x="190" y="747"/>
                    </a:moveTo>
                    <a:lnTo>
                      <a:pt x="172" y="760"/>
                    </a:lnTo>
                    <a:lnTo>
                      <a:pt x="154" y="772"/>
                    </a:lnTo>
                    <a:lnTo>
                      <a:pt x="133" y="783"/>
                    </a:lnTo>
                    <a:lnTo>
                      <a:pt x="112" y="793"/>
                    </a:lnTo>
                    <a:lnTo>
                      <a:pt x="89" y="801"/>
                    </a:lnTo>
                    <a:lnTo>
                      <a:pt x="66" y="809"/>
                    </a:lnTo>
                    <a:lnTo>
                      <a:pt x="41" y="815"/>
                    </a:lnTo>
                    <a:lnTo>
                      <a:pt x="15" y="821"/>
                    </a:lnTo>
                    <a:lnTo>
                      <a:pt x="11" y="797"/>
                    </a:lnTo>
                    <a:lnTo>
                      <a:pt x="35" y="792"/>
                    </a:lnTo>
                    <a:lnTo>
                      <a:pt x="59" y="785"/>
                    </a:lnTo>
                    <a:lnTo>
                      <a:pt x="81" y="779"/>
                    </a:lnTo>
                    <a:lnTo>
                      <a:pt x="102" y="770"/>
                    </a:lnTo>
                    <a:lnTo>
                      <a:pt x="122" y="761"/>
                    </a:lnTo>
                    <a:lnTo>
                      <a:pt x="141" y="752"/>
                    </a:lnTo>
                    <a:lnTo>
                      <a:pt x="158" y="741"/>
                    </a:lnTo>
                    <a:lnTo>
                      <a:pt x="175" y="729"/>
                    </a:lnTo>
                    <a:lnTo>
                      <a:pt x="190" y="747"/>
                    </a:lnTo>
                    <a:close/>
                    <a:moveTo>
                      <a:pt x="15" y="821"/>
                    </a:moveTo>
                    <a:lnTo>
                      <a:pt x="12" y="821"/>
                    </a:lnTo>
                    <a:lnTo>
                      <a:pt x="10" y="821"/>
                    </a:lnTo>
                    <a:lnTo>
                      <a:pt x="8" y="820"/>
                    </a:lnTo>
                    <a:lnTo>
                      <a:pt x="6" y="819"/>
                    </a:lnTo>
                    <a:lnTo>
                      <a:pt x="2" y="814"/>
                    </a:lnTo>
                    <a:lnTo>
                      <a:pt x="1" y="809"/>
                    </a:lnTo>
                    <a:lnTo>
                      <a:pt x="13" y="809"/>
                    </a:lnTo>
                    <a:lnTo>
                      <a:pt x="15" y="8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3" name="Freeform 994"/>
              <p:cNvSpPr>
                <a:spLocks/>
              </p:cNvSpPr>
              <p:nvPr/>
            </p:nvSpPr>
            <p:spPr bwMode="auto">
              <a:xfrm>
                <a:off x="2587" y="1784"/>
                <a:ext cx="74" cy="145"/>
              </a:xfrm>
              <a:custGeom>
                <a:avLst/>
                <a:gdLst>
                  <a:gd name="T0" fmla="*/ 0 w 383"/>
                  <a:gd name="T1" fmla="*/ 28 h 735"/>
                  <a:gd name="T2" fmla="*/ 0 w 383"/>
                  <a:gd name="T3" fmla="*/ 25 h 735"/>
                  <a:gd name="T4" fmla="*/ 1 w 383"/>
                  <a:gd name="T5" fmla="*/ 21 h 735"/>
                  <a:gd name="T6" fmla="*/ 1 w 383"/>
                  <a:gd name="T7" fmla="*/ 18 h 735"/>
                  <a:gd name="T8" fmla="*/ 2 w 383"/>
                  <a:gd name="T9" fmla="*/ 15 h 735"/>
                  <a:gd name="T10" fmla="*/ 3 w 383"/>
                  <a:gd name="T11" fmla="*/ 13 h 735"/>
                  <a:gd name="T12" fmla="*/ 4 w 383"/>
                  <a:gd name="T13" fmla="*/ 10 h 735"/>
                  <a:gd name="T14" fmla="*/ 5 w 383"/>
                  <a:gd name="T15" fmla="*/ 7 h 735"/>
                  <a:gd name="T16" fmla="*/ 6 w 383"/>
                  <a:gd name="T17" fmla="*/ 5 h 735"/>
                  <a:gd name="T18" fmla="*/ 7 w 383"/>
                  <a:gd name="T19" fmla="*/ 3 h 735"/>
                  <a:gd name="T20" fmla="*/ 8 w 383"/>
                  <a:gd name="T21" fmla="*/ 3 h 735"/>
                  <a:gd name="T22" fmla="*/ 8 w 383"/>
                  <a:gd name="T23" fmla="*/ 2 h 735"/>
                  <a:gd name="T24" fmla="*/ 9 w 383"/>
                  <a:gd name="T25" fmla="*/ 1 h 735"/>
                  <a:gd name="T26" fmla="*/ 10 w 383"/>
                  <a:gd name="T27" fmla="*/ 1 h 735"/>
                  <a:gd name="T28" fmla="*/ 11 w 383"/>
                  <a:gd name="T29" fmla="*/ 0 h 735"/>
                  <a:gd name="T30" fmla="*/ 12 w 383"/>
                  <a:gd name="T31" fmla="*/ 0 h 735"/>
                  <a:gd name="T32" fmla="*/ 13 w 383"/>
                  <a:gd name="T33" fmla="*/ 0 h 735"/>
                  <a:gd name="T34" fmla="*/ 13 w 383"/>
                  <a:gd name="T35" fmla="*/ 0 h 735"/>
                  <a:gd name="T36" fmla="*/ 14 w 383"/>
                  <a:gd name="T37" fmla="*/ 0 h 735"/>
                  <a:gd name="T38" fmla="*/ 14 w 383"/>
                  <a:gd name="T39" fmla="*/ 2 h 735"/>
                  <a:gd name="T40" fmla="*/ 13 w 383"/>
                  <a:gd name="T41" fmla="*/ 5 h 735"/>
                  <a:gd name="T42" fmla="*/ 12 w 383"/>
                  <a:gd name="T43" fmla="*/ 8 h 735"/>
                  <a:gd name="T44" fmla="*/ 11 w 383"/>
                  <a:gd name="T45" fmla="*/ 10 h 735"/>
                  <a:gd name="T46" fmla="*/ 10 w 383"/>
                  <a:gd name="T47" fmla="*/ 13 h 735"/>
                  <a:gd name="T48" fmla="*/ 10 w 383"/>
                  <a:gd name="T49" fmla="*/ 16 h 735"/>
                  <a:gd name="T50" fmla="*/ 9 w 383"/>
                  <a:gd name="T51" fmla="*/ 18 h 735"/>
                  <a:gd name="T52" fmla="*/ 9 w 383"/>
                  <a:gd name="T53" fmla="*/ 21 h 735"/>
                  <a:gd name="T54" fmla="*/ 9 w 383"/>
                  <a:gd name="T55" fmla="*/ 23 h 735"/>
                  <a:gd name="T56" fmla="*/ 8 w 383"/>
                  <a:gd name="T57" fmla="*/ 24 h 735"/>
                  <a:gd name="T58" fmla="*/ 7 w 383"/>
                  <a:gd name="T59" fmla="*/ 25 h 735"/>
                  <a:gd name="T60" fmla="*/ 6 w 383"/>
                  <a:gd name="T61" fmla="*/ 26 h 735"/>
                  <a:gd name="T62" fmla="*/ 5 w 383"/>
                  <a:gd name="T63" fmla="*/ 27 h 735"/>
                  <a:gd name="T64" fmla="*/ 4 w 383"/>
                  <a:gd name="T65" fmla="*/ 28 h 735"/>
                  <a:gd name="T66" fmla="*/ 2 w 383"/>
                  <a:gd name="T67" fmla="*/ 29 h 735"/>
                  <a:gd name="T68" fmla="*/ 1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0" y="735"/>
                    </a:moveTo>
                    <a:lnTo>
                      <a:pt x="0" y="708"/>
                    </a:lnTo>
                    <a:lnTo>
                      <a:pt x="2" y="669"/>
                    </a:lnTo>
                    <a:lnTo>
                      <a:pt x="7" y="618"/>
                    </a:lnTo>
                    <a:lnTo>
                      <a:pt x="15" y="559"/>
                    </a:lnTo>
                    <a:lnTo>
                      <a:pt x="19" y="526"/>
                    </a:lnTo>
                    <a:lnTo>
                      <a:pt x="26" y="493"/>
                    </a:lnTo>
                    <a:lnTo>
                      <a:pt x="32" y="458"/>
                    </a:lnTo>
                    <a:lnTo>
                      <a:pt x="39" y="424"/>
                    </a:lnTo>
                    <a:lnTo>
                      <a:pt x="47" y="387"/>
                    </a:lnTo>
                    <a:lnTo>
                      <a:pt x="57" y="351"/>
                    </a:lnTo>
                    <a:lnTo>
                      <a:pt x="67" y="316"/>
                    </a:lnTo>
                    <a:lnTo>
                      <a:pt x="78" y="279"/>
                    </a:lnTo>
                    <a:lnTo>
                      <a:pt x="89" y="245"/>
                    </a:lnTo>
                    <a:lnTo>
                      <a:pt x="102" y="212"/>
                    </a:lnTo>
                    <a:lnTo>
                      <a:pt x="115" y="181"/>
                    </a:lnTo>
                    <a:lnTo>
                      <a:pt x="130" y="150"/>
                    </a:lnTo>
                    <a:lnTo>
                      <a:pt x="146" y="122"/>
                    </a:lnTo>
                    <a:lnTo>
                      <a:pt x="162" y="96"/>
                    </a:lnTo>
                    <a:lnTo>
                      <a:pt x="170" y="85"/>
                    </a:lnTo>
                    <a:lnTo>
                      <a:pt x="179" y="74"/>
                    </a:lnTo>
                    <a:lnTo>
                      <a:pt x="189" y="63"/>
                    </a:lnTo>
                    <a:lnTo>
                      <a:pt x="198" y="53"/>
                    </a:lnTo>
                    <a:lnTo>
                      <a:pt x="207" y="43"/>
                    </a:lnTo>
                    <a:lnTo>
                      <a:pt x="217" y="35"/>
                    </a:lnTo>
                    <a:lnTo>
                      <a:pt x="228" y="27"/>
                    </a:lnTo>
                    <a:lnTo>
                      <a:pt x="237" y="21"/>
                    </a:lnTo>
                    <a:lnTo>
                      <a:pt x="248" y="15"/>
                    </a:lnTo>
                    <a:lnTo>
                      <a:pt x="259" y="10"/>
                    </a:lnTo>
                    <a:lnTo>
                      <a:pt x="271" y="6"/>
                    </a:lnTo>
                    <a:lnTo>
                      <a:pt x="282" y="4"/>
                    </a:lnTo>
                    <a:lnTo>
                      <a:pt x="294" y="1"/>
                    </a:lnTo>
                    <a:lnTo>
                      <a:pt x="305" y="0"/>
                    </a:lnTo>
                    <a:lnTo>
                      <a:pt x="317" y="0"/>
                    </a:lnTo>
                    <a:lnTo>
                      <a:pt x="330" y="1"/>
                    </a:lnTo>
                    <a:lnTo>
                      <a:pt x="343" y="4"/>
                    </a:lnTo>
                    <a:lnTo>
                      <a:pt x="356" y="8"/>
                    </a:lnTo>
                    <a:lnTo>
                      <a:pt x="369" y="12"/>
                    </a:lnTo>
                    <a:lnTo>
                      <a:pt x="383" y="19"/>
                    </a:lnTo>
                    <a:lnTo>
                      <a:pt x="366" y="53"/>
                    </a:lnTo>
                    <a:lnTo>
                      <a:pt x="350" y="89"/>
                    </a:lnTo>
                    <a:lnTo>
                      <a:pt x="335" y="123"/>
                    </a:lnTo>
                    <a:lnTo>
                      <a:pt x="321" y="158"/>
                    </a:lnTo>
                    <a:lnTo>
                      <a:pt x="306" y="193"/>
                    </a:lnTo>
                    <a:lnTo>
                      <a:pt x="295" y="227"/>
                    </a:lnTo>
                    <a:lnTo>
                      <a:pt x="284" y="261"/>
                    </a:lnTo>
                    <a:lnTo>
                      <a:pt x="273" y="294"/>
                    </a:lnTo>
                    <a:lnTo>
                      <a:pt x="264" y="328"/>
                    </a:lnTo>
                    <a:lnTo>
                      <a:pt x="256" y="361"/>
                    </a:lnTo>
                    <a:lnTo>
                      <a:pt x="249" y="393"/>
                    </a:lnTo>
                    <a:lnTo>
                      <a:pt x="243" y="425"/>
                    </a:lnTo>
                    <a:lnTo>
                      <a:pt x="238" y="457"/>
                    </a:lnTo>
                    <a:lnTo>
                      <a:pt x="235" y="488"/>
                    </a:lnTo>
                    <a:lnTo>
                      <a:pt x="233" y="519"/>
                    </a:lnTo>
                    <a:lnTo>
                      <a:pt x="231" y="549"/>
                    </a:lnTo>
                    <a:lnTo>
                      <a:pt x="223" y="567"/>
                    </a:lnTo>
                    <a:lnTo>
                      <a:pt x="215" y="586"/>
                    </a:lnTo>
                    <a:lnTo>
                      <a:pt x="205" y="603"/>
                    </a:lnTo>
                    <a:lnTo>
                      <a:pt x="195" y="619"/>
                    </a:lnTo>
                    <a:lnTo>
                      <a:pt x="183" y="633"/>
                    </a:lnTo>
                    <a:lnTo>
                      <a:pt x="171" y="647"/>
                    </a:lnTo>
                    <a:lnTo>
                      <a:pt x="159" y="661"/>
                    </a:lnTo>
                    <a:lnTo>
                      <a:pt x="144" y="673"/>
                    </a:lnTo>
                    <a:lnTo>
                      <a:pt x="129" y="684"/>
                    </a:lnTo>
                    <a:lnTo>
                      <a:pt x="114" y="694"/>
                    </a:lnTo>
                    <a:lnTo>
                      <a:pt x="97" y="703"/>
                    </a:lnTo>
                    <a:lnTo>
                      <a:pt x="80" y="711"/>
                    </a:lnTo>
                    <a:lnTo>
                      <a:pt x="61" y="718"/>
                    </a:lnTo>
                    <a:lnTo>
                      <a:pt x="42" y="725"/>
                    </a:lnTo>
                    <a:lnTo>
                      <a:pt x="21" y="730"/>
                    </a:lnTo>
                    <a:lnTo>
                      <a:pt x="0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4" name="Freeform 995"/>
              <p:cNvSpPr>
                <a:spLocks noEditPoints="1"/>
              </p:cNvSpPr>
              <p:nvPr/>
            </p:nvSpPr>
            <p:spPr bwMode="auto">
              <a:xfrm>
                <a:off x="2583" y="1780"/>
                <a:ext cx="78" cy="153"/>
              </a:xfrm>
              <a:custGeom>
                <a:avLst/>
                <a:gdLst>
                  <a:gd name="T0" fmla="*/ 1 w 407"/>
                  <a:gd name="T1" fmla="*/ 30 h 760"/>
                  <a:gd name="T2" fmla="*/ 0 w 407"/>
                  <a:gd name="T3" fmla="*/ 29 h 760"/>
                  <a:gd name="T4" fmla="*/ 0 w 407"/>
                  <a:gd name="T5" fmla="*/ 29 h 760"/>
                  <a:gd name="T6" fmla="*/ 1 w 407"/>
                  <a:gd name="T7" fmla="*/ 27 h 760"/>
                  <a:gd name="T8" fmla="*/ 0 w 407"/>
                  <a:gd name="T9" fmla="*/ 29 h 760"/>
                  <a:gd name="T10" fmla="*/ 1 w 407"/>
                  <a:gd name="T11" fmla="*/ 20 h 760"/>
                  <a:gd name="T12" fmla="*/ 4 w 407"/>
                  <a:gd name="T13" fmla="*/ 12 h 760"/>
                  <a:gd name="T14" fmla="*/ 2 w 407"/>
                  <a:gd name="T15" fmla="*/ 22 h 760"/>
                  <a:gd name="T16" fmla="*/ 3 w 407"/>
                  <a:gd name="T17" fmla="*/ 12 h 760"/>
                  <a:gd name="T18" fmla="*/ 6 w 407"/>
                  <a:gd name="T19" fmla="*/ 7 h 760"/>
                  <a:gd name="T20" fmla="*/ 3 w 407"/>
                  <a:gd name="T21" fmla="*/ 12 h 760"/>
                  <a:gd name="T22" fmla="*/ 7 w 407"/>
                  <a:gd name="T23" fmla="*/ 4 h 760"/>
                  <a:gd name="T24" fmla="*/ 10 w 407"/>
                  <a:gd name="T25" fmla="*/ 2 h 760"/>
                  <a:gd name="T26" fmla="*/ 7 w 407"/>
                  <a:gd name="T27" fmla="*/ 5 h 760"/>
                  <a:gd name="T28" fmla="*/ 9 w 407"/>
                  <a:gd name="T29" fmla="*/ 1 h 760"/>
                  <a:gd name="T30" fmla="*/ 12 w 407"/>
                  <a:gd name="T31" fmla="*/ 0 h 760"/>
                  <a:gd name="T32" fmla="*/ 13 w 407"/>
                  <a:gd name="T33" fmla="*/ 0 h 760"/>
                  <a:gd name="T34" fmla="*/ 15 w 407"/>
                  <a:gd name="T35" fmla="*/ 1 h 760"/>
                  <a:gd name="T36" fmla="*/ 11 w 407"/>
                  <a:gd name="T37" fmla="*/ 1 h 760"/>
                  <a:gd name="T38" fmla="*/ 15 w 407"/>
                  <a:gd name="T39" fmla="*/ 0 h 760"/>
                  <a:gd name="T40" fmla="*/ 15 w 407"/>
                  <a:gd name="T41" fmla="*/ 1 h 760"/>
                  <a:gd name="T42" fmla="*/ 17 w 407"/>
                  <a:gd name="T43" fmla="*/ 1 h 760"/>
                  <a:gd name="T44" fmla="*/ 17 w 407"/>
                  <a:gd name="T45" fmla="*/ 1 h 760"/>
                  <a:gd name="T46" fmla="*/ 16 w 407"/>
                  <a:gd name="T47" fmla="*/ 1 h 760"/>
                  <a:gd name="T48" fmla="*/ 16 w 407"/>
                  <a:gd name="T49" fmla="*/ 2 h 760"/>
                  <a:gd name="T50" fmla="*/ 15 w 407"/>
                  <a:gd name="T51" fmla="*/ 2 h 760"/>
                  <a:gd name="T52" fmla="*/ 16 w 407"/>
                  <a:gd name="T53" fmla="*/ 3 h 760"/>
                  <a:gd name="T54" fmla="*/ 14 w 407"/>
                  <a:gd name="T55" fmla="*/ 4 h 760"/>
                  <a:gd name="T56" fmla="*/ 15 w 407"/>
                  <a:gd name="T57" fmla="*/ 5 h 760"/>
                  <a:gd name="T58" fmla="*/ 13 w 407"/>
                  <a:gd name="T59" fmla="*/ 10 h 760"/>
                  <a:gd name="T60" fmla="*/ 11 w 407"/>
                  <a:gd name="T61" fmla="*/ 11 h 760"/>
                  <a:gd name="T62" fmla="*/ 13 w 407"/>
                  <a:gd name="T63" fmla="*/ 6 h 760"/>
                  <a:gd name="T64" fmla="*/ 12 w 407"/>
                  <a:gd name="T65" fmla="*/ 12 h 760"/>
                  <a:gd name="T66" fmla="*/ 12 w 407"/>
                  <a:gd name="T67" fmla="*/ 12 h 760"/>
                  <a:gd name="T68" fmla="*/ 12 w 407"/>
                  <a:gd name="T69" fmla="*/ 12 h 760"/>
                  <a:gd name="T70" fmla="*/ 11 w 407"/>
                  <a:gd name="T71" fmla="*/ 14 h 760"/>
                  <a:gd name="T72" fmla="*/ 12 w 407"/>
                  <a:gd name="T73" fmla="*/ 12 h 760"/>
                  <a:gd name="T74" fmla="*/ 11 w 407"/>
                  <a:gd name="T75" fmla="*/ 15 h 760"/>
                  <a:gd name="T76" fmla="*/ 11 w 407"/>
                  <a:gd name="T77" fmla="*/ 14 h 760"/>
                  <a:gd name="T78" fmla="*/ 11 w 407"/>
                  <a:gd name="T79" fmla="*/ 18 h 760"/>
                  <a:gd name="T80" fmla="*/ 10 w 407"/>
                  <a:gd name="T81" fmla="*/ 22 h 760"/>
                  <a:gd name="T82" fmla="*/ 10 w 407"/>
                  <a:gd name="T83" fmla="*/ 19 h 760"/>
                  <a:gd name="T84" fmla="*/ 11 w 407"/>
                  <a:gd name="T85" fmla="*/ 15 h 760"/>
                  <a:gd name="T86" fmla="*/ 10 w 407"/>
                  <a:gd name="T87" fmla="*/ 22 h 760"/>
                  <a:gd name="T88" fmla="*/ 9 w 407"/>
                  <a:gd name="T89" fmla="*/ 26 h 760"/>
                  <a:gd name="T90" fmla="*/ 6 w 407"/>
                  <a:gd name="T91" fmla="*/ 27 h 760"/>
                  <a:gd name="T92" fmla="*/ 8 w 407"/>
                  <a:gd name="T93" fmla="*/ 24 h 760"/>
                  <a:gd name="T94" fmla="*/ 7 w 407"/>
                  <a:gd name="T95" fmla="*/ 28 h 760"/>
                  <a:gd name="T96" fmla="*/ 3 w 407"/>
                  <a:gd name="T97" fmla="*/ 30 h 760"/>
                  <a:gd name="T98" fmla="*/ 1 w 407"/>
                  <a:gd name="T99" fmla="*/ 29 h 760"/>
                  <a:gd name="T100" fmla="*/ 5 w 407"/>
                  <a:gd name="T101" fmla="*/ 28 h 760"/>
                  <a:gd name="T102" fmla="*/ 0 w 407"/>
                  <a:gd name="T103" fmla="*/ 30 h 760"/>
                  <a:gd name="T104" fmla="*/ 0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0" y="748"/>
                    </a:moveTo>
                    <a:lnTo>
                      <a:pt x="0" y="748"/>
                    </a:lnTo>
                    <a:lnTo>
                      <a:pt x="0" y="747"/>
                    </a:lnTo>
                    <a:lnTo>
                      <a:pt x="24" y="747"/>
                    </a:lnTo>
                    <a:lnTo>
                      <a:pt x="0" y="748"/>
                    </a:lnTo>
                    <a:close/>
                    <a:moveTo>
                      <a:pt x="0" y="747"/>
                    </a:moveTo>
                    <a:lnTo>
                      <a:pt x="0" y="733"/>
                    </a:lnTo>
                    <a:lnTo>
                      <a:pt x="0" y="715"/>
                    </a:lnTo>
                    <a:lnTo>
                      <a:pt x="25" y="716"/>
                    </a:lnTo>
                    <a:lnTo>
                      <a:pt x="24" y="734"/>
                    </a:lnTo>
                    <a:lnTo>
                      <a:pt x="24" y="747"/>
                    </a:lnTo>
                    <a:lnTo>
                      <a:pt x="0" y="747"/>
                    </a:lnTo>
                    <a:close/>
                    <a:moveTo>
                      <a:pt x="0" y="715"/>
                    </a:moveTo>
                    <a:lnTo>
                      <a:pt x="1" y="704"/>
                    </a:lnTo>
                    <a:lnTo>
                      <a:pt x="1" y="693"/>
                    </a:lnTo>
                    <a:lnTo>
                      <a:pt x="2" y="681"/>
                    </a:lnTo>
                    <a:lnTo>
                      <a:pt x="3" y="668"/>
                    </a:lnTo>
                    <a:lnTo>
                      <a:pt x="28" y="670"/>
                    </a:lnTo>
                    <a:lnTo>
                      <a:pt x="27" y="683"/>
                    </a:lnTo>
                    <a:lnTo>
                      <a:pt x="26" y="695"/>
                    </a:lnTo>
                    <a:lnTo>
                      <a:pt x="25" y="706"/>
                    </a:lnTo>
                    <a:lnTo>
                      <a:pt x="25" y="716"/>
                    </a:lnTo>
                    <a:lnTo>
                      <a:pt x="0" y="715"/>
                    </a:lnTo>
                    <a:close/>
                    <a:moveTo>
                      <a:pt x="3" y="668"/>
                    </a:moveTo>
                    <a:lnTo>
                      <a:pt x="7" y="630"/>
                    </a:lnTo>
                    <a:lnTo>
                      <a:pt x="12" y="589"/>
                    </a:lnTo>
                    <a:lnTo>
                      <a:pt x="19" y="542"/>
                    </a:lnTo>
                    <a:lnTo>
                      <a:pt x="27" y="495"/>
                    </a:lnTo>
                    <a:lnTo>
                      <a:pt x="37" y="444"/>
                    </a:lnTo>
                    <a:lnTo>
                      <a:pt x="48" y="392"/>
                    </a:lnTo>
                    <a:lnTo>
                      <a:pt x="63" y="341"/>
                    </a:lnTo>
                    <a:lnTo>
                      <a:pt x="79" y="289"/>
                    </a:lnTo>
                    <a:lnTo>
                      <a:pt x="101" y="296"/>
                    </a:lnTo>
                    <a:lnTo>
                      <a:pt x="86" y="347"/>
                    </a:lnTo>
                    <a:lnTo>
                      <a:pt x="72" y="399"/>
                    </a:lnTo>
                    <a:lnTo>
                      <a:pt x="60" y="450"/>
                    </a:lnTo>
                    <a:lnTo>
                      <a:pt x="51" y="499"/>
                    </a:lnTo>
                    <a:lnTo>
                      <a:pt x="43" y="547"/>
                    </a:lnTo>
                    <a:lnTo>
                      <a:pt x="37" y="591"/>
                    </a:lnTo>
                    <a:lnTo>
                      <a:pt x="31" y="632"/>
                    </a:lnTo>
                    <a:lnTo>
                      <a:pt x="28" y="670"/>
                    </a:lnTo>
                    <a:lnTo>
                      <a:pt x="3" y="668"/>
                    </a:lnTo>
                    <a:close/>
                    <a:moveTo>
                      <a:pt x="79" y="289"/>
                    </a:moveTo>
                    <a:lnTo>
                      <a:pt x="88" y="257"/>
                    </a:lnTo>
                    <a:lnTo>
                      <a:pt x="100" y="227"/>
                    </a:lnTo>
                    <a:lnTo>
                      <a:pt x="112" y="199"/>
                    </a:lnTo>
                    <a:lnTo>
                      <a:pt x="125" y="171"/>
                    </a:lnTo>
                    <a:lnTo>
                      <a:pt x="147" y="182"/>
                    </a:lnTo>
                    <a:lnTo>
                      <a:pt x="135" y="209"/>
                    </a:lnTo>
                    <a:lnTo>
                      <a:pt x="123" y="237"/>
                    </a:lnTo>
                    <a:lnTo>
                      <a:pt x="111" y="266"/>
                    </a:lnTo>
                    <a:lnTo>
                      <a:pt x="101" y="296"/>
                    </a:lnTo>
                    <a:lnTo>
                      <a:pt x="79" y="289"/>
                    </a:lnTo>
                    <a:close/>
                    <a:moveTo>
                      <a:pt x="125" y="171"/>
                    </a:moveTo>
                    <a:lnTo>
                      <a:pt x="136" y="149"/>
                    </a:lnTo>
                    <a:lnTo>
                      <a:pt x="148" y="129"/>
                    </a:lnTo>
                    <a:lnTo>
                      <a:pt x="160" y="109"/>
                    </a:lnTo>
                    <a:lnTo>
                      <a:pt x="173" y="91"/>
                    </a:lnTo>
                    <a:lnTo>
                      <a:pt x="186" y="75"/>
                    </a:lnTo>
                    <a:lnTo>
                      <a:pt x="200" y="60"/>
                    </a:lnTo>
                    <a:lnTo>
                      <a:pt x="214" y="46"/>
                    </a:lnTo>
                    <a:lnTo>
                      <a:pt x="229" y="34"/>
                    </a:lnTo>
                    <a:lnTo>
                      <a:pt x="243" y="53"/>
                    </a:lnTo>
                    <a:lnTo>
                      <a:pt x="229" y="64"/>
                    </a:lnTo>
                    <a:lnTo>
                      <a:pt x="216" y="77"/>
                    </a:lnTo>
                    <a:lnTo>
                      <a:pt x="203" y="91"/>
                    </a:lnTo>
                    <a:lnTo>
                      <a:pt x="191" y="107"/>
                    </a:lnTo>
                    <a:lnTo>
                      <a:pt x="179" y="123"/>
                    </a:lnTo>
                    <a:lnTo>
                      <a:pt x="168" y="142"/>
                    </a:lnTo>
                    <a:lnTo>
                      <a:pt x="158" y="161"/>
                    </a:lnTo>
                    <a:lnTo>
                      <a:pt x="147" y="182"/>
                    </a:lnTo>
                    <a:lnTo>
                      <a:pt x="125" y="171"/>
                    </a:lnTo>
                    <a:close/>
                    <a:moveTo>
                      <a:pt x="229" y="34"/>
                    </a:moveTo>
                    <a:lnTo>
                      <a:pt x="244" y="23"/>
                    </a:lnTo>
                    <a:lnTo>
                      <a:pt x="261" y="14"/>
                    </a:lnTo>
                    <a:lnTo>
                      <a:pt x="270" y="11"/>
                    </a:lnTo>
                    <a:lnTo>
                      <a:pt x="279" y="8"/>
                    </a:lnTo>
                    <a:lnTo>
                      <a:pt x="287" y="5"/>
                    </a:lnTo>
                    <a:lnTo>
                      <a:pt x="296" y="4"/>
                    </a:lnTo>
                    <a:lnTo>
                      <a:pt x="304" y="1"/>
                    </a:lnTo>
                    <a:lnTo>
                      <a:pt x="314" y="1"/>
                    </a:lnTo>
                    <a:lnTo>
                      <a:pt x="324" y="0"/>
                    </a:lnTo>
                    <a:lnTo>
                      <a:pt x="334" y="1"/>
                    </a:lnTo>
                    <a:lnTo>
                      <a:pt x="343" y="2"/>
                    </a:lnTo>
                    <a:lnTo>
                      <a:pt x="353" y="4"/>
                    </a:lnTo>
                    <a:lnTo>
                      <a:pt x="363" y="7"/>
                    </a:lnTo>
                    <a:lnTo>
                      <a:pt x="374" y="9"/>
                    </a:lnTo>
                    <a:lnTo>
                      <a:pt x="365" y="33"/>
                    </a:lnTo>
                    <a:lnTo>
                      <a:pt x="349" y="28"/>
                    </a:lnTo>
                    <a:lnTo>
                      <a:pt x="331" y="25"/>
                    </a:lnTo>
                    <a:lnTo>
                      <a:pt x="315" y="25"/>
                    </a:lnTo>
                    <a:lnTo>
                      <a:pt x="300" y="27"/>
                    </a:lnTo>
                    <a:lnTo>
                      <a:pt x="285" y="31"/>
                    </a:lnTo>
                    <a:lnTo>
                      <a:pt x="271" y="37"/>
                    </a:lnTo>
                    <a:lnTo>
                      <a:pt x="257" y="45"/>
                    </a:lnTo>
                    <a:lnTo>
                      <a:pt x="243" y="53"/>
                    </a:lnTo>
                    <a:lnTo>
                      <a:pt x="229" y="34"/>
                    </a:lnTo>
                    <a:close/>
                    <a:moveTo>
                      <a:pt x="374" y="9"/>
                    </a:moveTo>
                    <a:lnTo>
                      <a:pt x="387" y="14"/>
                    </a:lnTo>
                    <a:lnTo>
                      <a:pt x="401" y="21"/>
                    </a:lnTo>
                    <a:lnTo>
                      <a:pt x="390" y="42"/>
                    </a:lnTo>
                    <a:lnTo>
                      <a:pt x="377" y="37"/>
                    </a:lnTo>
                    <a:lnTo>
                      <a:pt x="365" y="33"/>
                    </a:lnTo>
                    <a:lnTo>
                      <a:pt x="374" y="9"/>
                    </a:lnTo>
                    <a:close/>
                    <a:moveTo>
                      <a:pt x="401" y="21"/>
                    </a:moveTo>
                    <a:lnTo>
                      <a:pt x="404" y="23"/>
                    </a:lnTo>
                    <a:lnTo>
                      <a:pt x="406" y="27"/>
                    </a:lnTo>
                    <a:lnTo>
                      <a:pt x="407" y="33"/>
                    </a:lnTo>
                    <a:lnTo>
                      <a:pt x="406" y="37"/>
                    </a:lnTo>
                    <a:lnTo>
                      <a:pt x="395" y="32"/>
                    </a:lnTo>
                    <a:lnTo>
                      <a:pt x="401" y="21"/>
                    </a:lnTo>
                    <a:close/>
                    <a:moveTo>
                      <a:pt x="406" y="37"/>
                    </a:moveTo>
                    <a:lnTo>
                      <a:pt x="406" y="37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4" y="26"/>
                    </a:moveTo>
                    <a:lnTo>
                      <a:pt x="384" y="26"/>
                    </a:lnTo>
                    <a:lnTo>
                      <a:pt x="395" y="32"/>
                    </a:lnTo>
                    <a:lnTo>
                      <a:pt x="384" y="26"/>
                    </a:lnTo>
                    <a:close/>
                    <a:moveTo>
                      <a:pt x="406" y="37"/>
                    </a:moveTo>
                    <a:lnTo>
                      <a:pt x="401" y="48"/>
                    </a:lnTo>
                    <a:lnTo>
                      <a:pt x="395" y="59"/>
                    </a:lnTo>
                    <a:lnTo>
                      <a:pt x="391" y="67"/>
                    </a:lnTo>
                    <a:lnTo>
                      <a:pt x="387" y="76"/>
                    </a:lnTo>
                    <a:lnTo>
                      <a:pt x="365" y="66"/>
                    </a:lnTo>
                    <a:lnTo>
                      <a:pt x="370" y="54"/>
                    </a:lnTo>
                    <a:lnTo>
                      <a:pt x="375" y="45"/>
                    </a:lnTo>
                    <a:lnTo>
                      <a:pt x="380" y="35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7" y="76"/>
                    </a:moveTo>
                    <a:lnTo>
                      <a:pt x="382" y="86"/>
                    </a:lnTo>
                    <a:lnTo>
                      <a:pt x="378" y="95"/>
                    </a:lnTo>
                    <a:lnTo>
                      <a:pt x="374" y="105"/>
                    </a:lnTo>
                    <a:lnTo>
                      <a:pt x="369" y="115"/>
                    </a:lnTo>
                    <a:lnTo>
                      <a:pt x="347" y="105"/>
                    </a:lnTo>
                    <a:lnTo>
                      <a:pt x="351" y="95"/>
                    </a:lnTo>
                    <a:lnTo>
                      <a:pt x="355" y="86"/>
                    </a:lnTo>
                    <a:lnTo>
                      <a:pt x="361" y="76"/>
                    </a:lnTo>
                    <a:lnTo>
                      <a:pt x="365" y="66"/>
                    </a:lnTo>
                    <a:lnTo>
                      <a:pt x="387" y="76"/>
                    </a:lnTo>
                    <a:close/>
                    <a:moveTo>
                      <a:pt x="369" y="115"/>
                    </a:moveTo>
                    <a:lnTo>
                      <a:pt x="358" y="140"/>
                    </a:lnTo>
                    <a:lnTo>
                      <a:pt x="348" y="164"/>
                    </a:lnTo>
                    <a:lnTo>
                      <a:pt x="338" y="189"/>
                    </a:lnTo>
                    <a:lnTo>
                      <a:pt x="329" y="213"/>
                    </a:lnTo>
                    <a:lnTo>
                      <a:pt x="320" y="238"/>
                    </a:lnTo>
                    <a:lnTo>
                      <a:pt x="312" y="262"/>
                    </a:lnTo>
                    <a:lnTo>
                      <a:pt x="304" y="287"/>
                    </a:lnTo>
                    <a:lnTo>
                      <a:pt x="297" y="310"/>
                    </a:lnTo>
                    <a:lnTo>
                      <a:pt x="273" y="304"/>
                    </a:lnTo>
                    <a:lnTo>
                      <a:pt x="281" y="279"/>
                    </a:lnTo>
                    <a:lnTo>
                      <a:pt x="288" y="255"/>
                    </a:lnTo>
                    <a:lnTo>
                      <a:pt x="297" y="230"/>
                    </a:lnTo>
                    <a:lnTo>
                      <a:pt x="306" y="206"/>
                    </a:lnTo>
                    <a:lnTo>
                      <a:pt x="315" y="181"/>
                    </a:lnTo>
                    <a:lnTo>
                      <a:pt x="325" y="156"/>
                    </a:lnTo>
                    <a:lnTo>
                      <a:pt x="336" y="131"/>
                    </a:lnTo>
                    <a:lnTo>
                      <a:pt x="347" y="105"/>
                    </a:lnTo>
                    <a:lnTo>
                      <a:pt x="369" y="115"/>
                    </a:lnTo>
                    <a:close/>
                    <a:moveTo>
                      <a:pt x="297" y="310"/>
                    </a:moveTo>
                    <a:lnTo>
                      <a:pt x="297" y="311"/>
                    </a:lnTo>
                    <a:lnTo>
                      <a:pt x="273" y="305"/>
                    </a:lnTo>
                    <a:lnTo>
                      <a:pt x="273" y="304"/>
                    </a:lnTo>
                    <a:lnTo>
                      <a:pt x="297" y="310"/>
                    </a:lnTo>
                    <a:close/>
                    <a:moveTo>
                      <a:pt x="273" y="305"/>
                    </a:moveTo>
                    <a:lnTo>
                      <a:pt x="273" y="305"/>
                    </a:lnTo>
                    <a:lnTo>
                      <a:pt x="285" y="308"/>
                    </a:lnTo>
                    <a:lnTo>
                      <a:pt x="273" y="305"/>
                    </a:lnTo>
                    <a:close/>
                    <a:moveTo>
                      <a:pt x="297" y="311"/>
                    </a:moveTo>
                    <a:lnTo>
                      <a:pt x="295" y="320"/>
                    </a:lnTo>
                    <a:lnTo>
                      <a:pt x="291" y="329"/>
                    </a:lnTo>
                    <a:lnTo>
                      <a:pt x="289" y="338"/>
                    </a:lnTo>
                    <a:lnTo>
                      <a:pt x="287" y="348"/>
                    </a:lnTo>
                    <a:lnTo>
                      <a:pt x="263" y="343"/>
                    </a:lnTo>
                    <a:lnTo>
                      <a:pt x="266" y="334"/>
                    </a:lnTo>
                    <a:lnTo>
                      <a:pt x="268" y="325"/>
                    </a:lnTo>
                    <a:lnTo>
                      <a:pt x="270" y="316"/>
                    </a:lnTo>
                    <a:lnTo>
                      <a:pt x="273" y="305"/>
                    </a:lnTo>
                    <a:lnTo>
                      <a:pt x="297" y="311"/>
                    </a:lnTo>
                    <a:close/>
                    <a:moveTo>
                      <a:pt x="287" y="348"/>
                    </a:moveTo>
                    <a:lnTo>
                      <a:pt x="284" y="359"/>
                    </a:lnTo>
                    <a:lnTo>
                      <a:pt x="282" y="369"/>
                    </a:lnTo>
                    <a:lnTo>
                      <a:pt x="280" y="377"/>
                    </a:lnTo>
                    <a:lnTo>
                      <a:pt x="277" y="385"/>
                    </a:lnTo>
                    <a:lnTo>
                      <a:pt x="254" y="380"/>
                    </a:lnTo>
                    <a:lnTo>
                      <a:pt x="257" y="370"/>
                    </a:lnTo>
                    <a:lnTo>
                      <a:pt x="259" y="360"/>
                    </a:lnTo>
                    <a:lnTo>
                      <a:pt x="261" y="351"/>
                    </a:lnTo>
                    <a:lnTo>
                      <a:pt x="263" y="343"/>
                    </a:lnTo>
                    <a:lnTo>
                      <a:pt x="287" y="348"/>
                    </a:lnTo>
                    <a:close/>
                    <a:moveTo>
                      <a:pt x="277" y="385"/>
                    </a:moveTo>
                    <a:lnTo>
                      <a:pt x="273" y="407"/>
                    </a:lnTo>
                    <a:lnTo>
                      <a:pt x="269" y="431"/>
                    </a:lnTo>
                    <a:lnTo>
                      <a:pt x="266" y="453"/>
                    </a:lnTo>
                    <a:lnTo>
                      <a:pt x="262" y="476"/>
                    </a:lnTo>
                    <a:lnTo>
                      <a:pt x="259" y="497"/>
                    </a:lnTo>
                    <a:lnTo>
                      <a:pt x="258" y="520"/>
                    </a:lnTo>
                    <a:lnTo>
                      <a:pt x="256" y="540"/>
                    </a:lnTo>
                    <a:lnTo>
                      <a:pt x="256" y="562"/>
                    </a:lnTo>
                    <a:lnTo>
                      <a:pt x="231" y="562"/>
                    </a:lnTo>
                    <a:lnTo>
                      <a:pt x="232" y="539"/>
                    </a:lnTo>
                    <a:lnTo>
                      <a:pt x="233" y="518"/>
                    </a:lnTo>
                    <a:lnTo>
                      <a:pt x="235" y="495"/>
                    </a:lnTo>
                    <a:lnTo>
                      <a:pt x="237" y="472"/>
                    </a:lnTo>
                    <a:lnTo>
                      <a:pt x="241" y="450"/>
                    </a:lnTo>
                    <a:lnTo>
                      <a:pt x="245" y="427"/>
                    </a:lnTo>
                    <a:lnTo>
                      <a:pt x="249" y="403"/>
                    </a:lnTo>
                    <a:lnTo>
                      <a:pt x="254" y="380"/>
                    </a:lnTo>
                    <a:lnTo>
                      <a:pt x="277" y="385"/>
                    </a:lnTo>
                    <a:close/>
                    <a:moveTo>
                      <a:pt x="256" y="562"/>
                    </a:moveTo>
                    <a:lnTo>
                      <a:pt x="255" y="564"/>
                    </a:lnTo>
                    <a:lnTo>
                      <a:pt x="255" y="566"/>
                    </a:lnTo>
                    <a:lnTo>
                      <a:pt x="243" y="562"/>
                    </a:lnTo>
                    <a:lnTo>
                      <a:pt x="256" y="562"/>
                    </a:lnTo>
                    <a:close/>
                    <a:moveTo>
                      <a:pt x="255" y="566"/>
                    </a:moveTo>
                    <a:lnTo>
                      <a:pt x="247" y="586"/>
                    </a:lnTo>
                    <a:lnTo>
                      <a:pt x="237" y="604"/>
                    </a:lnTo>
                    <a:lnTo>
                      <a:pt x="228" y="622"/>
                    </a:lnTo>
                    <a:lnTo>
                      <a:pt x="217" y="639"/>
                    </a:lnTo>
                    <a:lnTo>
                      <a:pt x="205" y="655"/>
                    </a:lnTo>
                    <a:lnTo>
                      <a:pt x="192" y="669"/>
                    </a:lnTo>
                    <a:lnTo>
                      <a:pt x="179" y="683"/>
                    </a:lnTo>
                    <a:lnTo>
                      <a:pt x="164" y="695"/>
                    </a:lnTo>
                    <a:lnTo>
                      <a:pt x="149" y="676"/>
                    </a:lnTo>
                    <a:lnTo>
                      <a:pt x="162" y="665"/>
                    </a:lnTo>
                    <a:lnTo>
                      <a:pt x="175" y="653"/>
                    </a:lnTo>
                    <a:lnTo>
                      <a:pt x="187" y="639"/>
                    </a:lnTo>
                    <a:lnTo>
                      <a:pt x="198" y="625"/>
                    </a:lnTo>
                    <a:lnTo>
                      <a:pt x="207" y="609"/>
                    </a:lnTo>
                    <a:lnTo>
                      <a:pt x="216" y="593"/>
                    </a:lnTo>
                    <a:lnTo>
                      <a:pt x="225" y="576"/>
                    </a:lnTo>
                    <a:lnTo>
                      <a:pt x="232" y="558"/>
                    </a:lnTo>
                    <a:lnTo>
                      <a:pt x="255" y="566"/>
                    </a:lnTo>
                    <a:close/>
                    <a:moveTo>
                      <a:pt x="164" y="695"/>
                    </a:moveTo>
                    <a:lnTo>
                      <a:pt x="149" y="707"/>
                    </a:lnTo>
                    <a:lnTo>
                      <a:pt x="133" y="717"/>
                    </a:lnTo>
                    <a:lnTo>
                      <a:pt x="115" y="727"/>
                    </a:lnTo>
                    <a:lnTo>
                      <a:pt x="97" y="736"/>
                    </a:lnTo>
                    <a:lnTo>
                      <a:pt x="78" y="743"/>
                    </a:lnTo>
                    <a:lnTo>
                      <a:pt x="57" y="750"/>
                    </a:lnTo>
                    <a:lnTo>
                      <a:pt x="36" y="755"/>
                    </a:lnTo>
                    <a:lnTo>
                      <a:pt x="14" y="760"/>
                    </a:lnTo>
                    <a:lnTo>
                      <a:pt x="10" y="735"/>
                    </a:lnTo>
                    <a:lnTo>
                      <a:pt x="30" y="731"/>
                    </a:lnTo>
                    <a:lnTo>
                      <a:pt x="50" y="726"/>
                    </a:lnTo>
                    <a:lnTo>
                      <a:pt x="69" y="720"/>
                    </a:lnTo>
                    <a:lnTo>
                      <a:pt x="86" y="713"/>
                    </a:lnTo>
                    <a:lnTo>
                      <a:pt x="104" y="706"/>
                    </a:lnTo>
                    <a:lnTo>
                      <a:pt x="120" y="697"/>
                    </a:lnTo>
                    <a:lnTo>
                      <a:pt x="135" y="687"/>
                    </a:lnTo>
                    <a:lnTo>
                      <a:pt x="149" y="676"/>
                    </a:lnTo>
                    <a:lnTo>
                      <a:pt x="164" y="695"/>
                    </a:lnTo>
                    <a:close/>
                    <a:moveTo>
                      <a:pt x="14" y="760"/>
                    </a:moveTo>
                    <a:lnTo>
                      <a:pt x="11" y="760"/>
                    </a:lnTo>
                    <a:lnTo>
                      <a:pt x="9" y="760"/>
                    </a:lnTo>
                    <a:lnTo>
                      <a:pt x="6" y="758"/>
                    </a:lnTo>
                    <a:lnTo>
                      <a:pt x="4" y="756"/>
                    </a:lnTo>
                    <a:lnTo>
                      <a:pt x="2" y="755"/>
                    </a:lnTo>
                    <a:lnTo>
                      <a:pt x="1" y="753"/>
                    </a:lnTo>
                    <a:lnTo>
                      <a:pt x="0" y="750"/>
                    </a:lnTo>
                    <a:lnTo>
                      <a:pt x="0" y="748"/>
                    </a:lnTo>
                    <a:lnTo>
                      <a:pt x="12" y="748"/>
                    </a:lnTo>
                    <a:lnTo>
                      <a:pt x="14" y="7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5" name="Freeform 996"/>
              <p:cNvSpPr>
                <a:spLocks/>
              </p:cNvSpPr>
              <p:nvPr/>
            </p:nvSpPr>
            <p:spPr bwMode="auto">
              <a:xfrm>
                <a:off x="2630" y="1780"/>
                <a:ext cx="66" cy="134"/>
              </a:xfrm>
              <a:custGeom>
                <a:avLst/>
                <a:gdLst>
                  <a:gd name="T0" fmla="*/ 0 w 339"/>
                  <a:gd name="T1" fmla="*/ 26 h 681"/>
                  <a:gd name="T2" fmla="*/ 0 w 339"/>
                  <a:gd name="T3" fmla="*/ 23 h 681"/>
                  <a:gd name="T4" fmla="*/ 1 w 339"/>
                  <a:gd name="T5" fmla="*/ 18 h 681"/>
                  <a:gd name="T6" fmla="*/ 2 w 339"/>
                  <a:gd name="T7" fmla="*/ 14 h 681"/>
                  <a:gd name="T8" fmla="*/ 2 w 339"/>
                  <a:gd name="T9" fmla="*/ 12 h 681"/>
                  <a:gd name="T10" fmla="*/ 3 w 339"/>
                  <a:gd name="T11" fmla="*/ 9 h 681"/>
                  <a:gd name="T12" fmla="*/ 4 w 339"/>
                  <a:gd name="T13" fmla="*/ 7 h 681"/>
                  <a:gd name="T14" fmla="*/ 5 w 339"/>
                  <a:gd name="T15" fmla="*/ 5 h 681"/>
                  <a:gd name="T16" fmla="*/ 6 w 339"/>
                  <a:gd name="T17" fmla="*/ 3 h 681"/>
                  <a:gd name="T18" fmla="*/ 7 w 339"/>
                  <a:gd name="T19" fmla="*/ 2 h 681"/>
                  <a:gd name="T20" fmla="*/ 7 w 339"/>
                  <a:gd name="T21" fmla="*/ 2 h 681"/>
                  <a:gd name="T22" fmla="*/ 8 w 339"/>
                  <a:gd name="T23" fmla="*/ 1 h 681"/>
                  <a:gd name="T24" fmla="*/ 9 w 339"/>
                  <a:gd name="T25" fmla="*/ 1 h 681"/>
                  <a:gd name="T26" fmla="*/ 10 w 339"/>
                  <a:gd name="T27" fmla="*/ 0 h 681"/>
                  <a:gd name="T28" fmla="*/ 10 w 339"/>
                  <a:gd name="T29" fmla="*/ 0 h 681"/>
                  <a:gd name="T30" fmla="*/ 11 w 339"/>
                  <a:gd name="T31" fmla="*/ 0 h 681"/>
                  <a:gd name="T32" fmla="*/ 12 w 339"/>
                  <a:gd name="T33" fmla="*/ 0 h 681"/>
                  <a:gd name="T34" fmla="*/ 13 w 339"/>
                  <a:gd name="T35" fmla="*/ 0 h 681"/>
                  <a:gd name="T36" fmla="*/ 13 w 339"/>
                  <a:gd name="T37" fmla="*/ 2 h 681"/>
                  <a:gd name="T38" fmla="*/ 12 w 339"/>
                  <a:gd name="T39" fmla="*/ 5 h 681"/>
                  <a:gd name="T40" fmla="*/ 11 w 339"/>
                  <a:gd name="T41" fmla="*/ 7 h 681"/>
                  <a:gd name="T42" fmla="*/ 10 w 339"/>
                  <a:gd name="T43" fmla="*/ 10 h 681"/>
                  <a:gd name="T44" fmla="*/ 9 w 339"/>
                  <a:gd name="T45" fmla="*/ 12 h 681"/>
                  <a:gd name="T46" fmla="*/ 9 w 339"/>
                  <a:gd name="T47" fmla="*/ 15 h 681"/>
                  <a:gd name="T48" fmla="*/ 8 w 339"/>
                  <a:gd name="T49" fmla="*/ 17 h 681"/>
                  <a:gd name="T50" fmla="*/ 8 w 339"/>
                  <a:gd name="T51" fmla="*/ 19 h 681"/>
                  <a:gd name="T52" fmla="*/ 8 w 339"/>
                  <a:gd name="T53" fmla="*/ 21 h 681"/>
                  <a:gd name="T54" fmla="*/ 7 w 339"/>
                  <a:gd name="T55" fmla="*/ 22 h 681"/>
                  <a:gd name="T56" fmla="*/ 6 w 339"/>
                  <a:gd name="T57" fmla="*/ 24 h 681"/>
                  <a:gd name="T58" fmla="*/ 6 w 339"/>
                  <a:gd name="T59" fmla="*/ 25 h 681"/>
                  <a:gd name="T60" fmla="*/ 5 w 339"/>
                  <a:gd name="T61" fmla="*/ 25 h 681"/>
                  <a:gd name="T62" fmla="*/ 3 w 339"/>
                  <a:gd name="T63" fmla="*/ 26 h 681"/>
                  <a:gd name="T64" fmla="*/ 2 w 339"/>
                  <a:gd name="T65" fmla="*/ 27 h 681"/>
                  <a:gd name="T66" fmla="*/ 1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0" y="681"/>
                    </a:moveTo>
                    <a:lnTo>
                      <a:pt x="2" y="656"/>
                    </a:lnTo>
                    <a:lnTo>
                      <a:pt x="4" y="620"/>
                    </a:lnTo>
                    <a:lnTo>
                      <a:pt x="8" y="573"/>
                    </a:lnTo>
                    <a:lnTo>
                      <a:pt x="16" y="518"/>
                    </a:lnTo>
                    <a:lnTo>
                      <a:pt x="25" y="457"/>
                    </a:lnTo>
                    <a:lnTo>
                      <a:pt x="37" y="392"/>
                    </a:lnTo>
                    <a:lnTo>
                      <a:pt x="45" y="358"/>
                    </a:lnTo>
                    <a:lnTo>
                      <a:pt x="53" y="325"/>
                    </a:lnTo>
                    <a:lnTo>
                      <a:pt x="62" y="291"/>
                    </a:lnTo>
                    <a:lnTo>
                      <a:pt x="72" y="259"/>
                    </a:lnTo>
                    <a:lnTo>
                      <a:pt x="83" y="227"/>
                    </a:lnTo>
                    <a:lnTo>
                      <a:pt x="93" y="196"/>
                    </a:lnTo>
                    <a:lnTo>
                      <a:pt x="105" y="167"/>
                    </a:lnTo>
                    <a:lnTo>
                      <a:pt x="118" y="139"/>
                    </a:lnTo>
                    <a:lnTo>
                      <a:pt x="131" y="113"/>
                    </a:lnTo>
                    <a:lnTo>
                      <a:pt x="145" y="89"/>
                    </a:lnTo>
                    <a:lnTo>
                      <a:pt x="153" y="78"/>
                    </a:lnTo>
                    <a:lnTo>
                      <a:pt x="160" y="68"/>
                    </a:lnTo>
                    <a:lnTo>
                      <a:pt x="169" y="57"/>
                    </a:lnTo>
                    <a:lnTo>
                      <a:pt x="176" y="48"/>
                    </a:lnTo>
                    <a:lnTo>
                      <a:pt x="185" y="40"/>
                    </a:lnTo>
                    <a:lnTo>
                      <a:pt x="194" y="32"/>
                    </a:lnTo>
                    <a:lnTo>
                      <a:pt x="202" y="25"/>
                    </a:lnTo>
                    <a:lnTo>
                      <a:pt x="211" y="19"/>
                    </a:lnTo>
                    <a:lnTo>
                      <a:pt x="221" y="14"/>
                    </a:lnTo>
                    <a:lnTo>
                      <a:pt x="230" y="8"/>
                    </a:lnTo>
                    <a:lnTo>
                      <a:pt x="240" y="5"/>
                    </a:lnTo>
                    <a:lnTo>
                      <a:pt x="250" y="2"/>
                    </a:lnTo>
                    <a:lnTo>
                      <a:pt x="261" y="1"/>
                    </a:lnTo>
                    <a:lnTo>
                      <a:pt x="270" y="0"/>
                    </a:lnTo>
                    <a:lnTo>
                      <a:pt x="281" y="0"/>
                    </a:lnTo>
                    <a:lnTo>
                      <a:pt x="292" y="1"/>
                    </a:lnTo>
                    <a:lnTo>
                      <a:pt x="304" y="4"/>
                    </a:lnTo>
                    <a:lnTo>
                      <a:pt x="315" y="7"/>
                    </a:lnTo>
                    <a:lnTo>
                      <a:pt x="327" y="12"/>
                    </a:lnTo>
                    <a:lnTo>
                      <a:pt x="339" y="17"/>
                    </a:lnTo>
                    <a:lnTo>
                      <a:pt x="323" y="51"/>
                    </a:lnTo>
                    <a:lnTo>
                      <a:pt x="309" y="83"/>
                    </a:lnTo>
                    <a:lnTo>
                      <a:pt x="295" y="115"/>
                    </a:lnTo>
                    <a:lnTo>
                      <a:pt x="282" y="148"/>
                    </a:lnTo>
                    <a:lnTo>
                      <a:pt x="272" y="180"/>
                    </a:lnTo>
                    <a:lnTo>
                      <a:pt x="260" y="212"/>
                    </a:lnTo>
                    <a:lnTo>
                      <a:pt x="250" y="243"/>
                    </a:lnTo>
                    <a:lnTo>
                      <a:pt x="241" y="274"/>
                    </a:lnTo>
                    <a:lnTo>
                      <a:pt x="233" y="305"/>
                    </a:lnTo>
                    <a:lnTo>
                      <a:pt x="226" y="337"/>
                    </a:lnTo>
                    <a:lnTo>
                      <a:pt x="220" y="367"/>
                    </a:lnTo>
                    <a:lnTo>
                      <a:pt x="214" y="397"/>
                    </a:lnTo>
                    <a:lnTo>
                      <a:pt x="210" y="426"/>
                    </a:lnTo>
                    <a:lnTo>
                      <a:pt x="207" y="456"/>
                    </a:lnTo>
                    <a:lnTo>
                      <a:pt x="205" y="485"/>
                    </a:lnTo>
                    <a:lnTo>
                      <a:pt x="203" y="513"/>
                    </a:lnTo>
                    <a:lnTo>
                      <a:pt x="196" y="530"/>
                    </a:lnTo>
                    <a:lnTo>
                      <a:pt x="188" y="547"/>
                    </a:lnTo>
                    <a:lnTo>
                      <a:pt x="181" y="563"/>
                    </a:lnTo>
                    <a:lnTo>
                      <a:pt x="171" y="578"/>
                    </a:lnTo>
                    <a:lnTo>
                      <a:pt x="161" y="592"/>
                    </a:lnTo>
                    <a:lnTo>
                      <a:pt x="151" y="604"/>
                    </a:lnTo>
                    <a:lnTo>
                      <a:pt x="140" y="617"/>
                    </a:lnTo>
                    <a:lnTo>
                      <a:pt x="127" y="627"/>
                    </a:lnTo>
                    <a:lnTo>
                      <a:pt x="114" y="637"/>
                    </a:lnTo>
                    <a:lnTo>
                      <a:pt x="100" y="647"/>
                    </a:lnTo>
                    <a:lnTo>
                      <a:pt x="86" y="654"/>
                    </a:lnTo>
                    <a:lnTo>
                      <a:pt x="71" y="662"/>
                    </a:lnTo>
                    <a:lnTo>
                      <a:pt x="54" y="668"/>
                    </a:lnTo>
                    <a:lnTo>
                      <a:pt x="37" y="674"/>
                    </a:lnTo>
                    <a:lnTo>
                      <a:pt x="20" y="678"/>
                    </a:lnTo>
                    <a:lnTo>
                      <a:pt x="0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6" name="Freeform 997"/>
              <p:cNvSpPr>
                <a:spLocks noEditPoints="1"/>
              </p:cNvSpPr>
              <p:nvPr/>
            </p:nvSpPr>
            <p:spPr bwMode="auto">
              <a:xfrm>
                <a:off x="2622" y="1773"/>
                <a:ext cx="70" cy="145"/>
              </a:xfrm>
              <a:custGeom>
                <a:avLst/>
                <a:gdLst>
                  <a:gd name="T0" fmla="*/ 1 w 361"/>
                  <a:gd name="T1" fmla="*/ 28 h 705"/>
                  <a:gd name="T2" fmla="*/ 0 w 361"/>
                  <a:gd name="T3" fmla="*/ 28 h 705"/>
                  <a:gd name="T4" fmla="*/ 1 w 361"/>
                  <a:gd name="T5" fmla="*/ 27 h 705"/>
                  <a:gd name="T6" fmla="*/ 0 w 361"/>
                  <a:gd name="T7" fmla="*/ 26 h 705"/>
                  <a:gd name="T8" fmla="*/ 1 w 361"/>
                  <a:gd name="T9" fmla="*/ 25 h 705"/>
                  <a:gd name="T10" fmla="*/ 1 w 361"/>
                  <a:gd name="T11" fmla="*/ 27 h 705"/>
                  <a:gd name="T12" fmla="*/ 0 w 361"/>
                  <a:gd name="T13" fmla="*/ 22 h 705"/>
                  <a:gd name="T14" fmla="*/ 2 w 361"/>
                  <a:gd name="T15" fmla="*/ 15 h 705"/>
                  <a:gd name="T16" fmla="*/ 3 w 361"/>
                  <a:gd name="T17" fmla="*/ 13 h 705"/>
                  <a:gd name="T18" fmla="*/ 2 w 361"/>
                  <a:gd name="T19" fmla="*/ 20 h 705"/>
                  <a:gd name="T20" fmla="*/ 0 w 361"/>
                  <a:gd name="T21" fmla="*/ 25 h 705"/>
                  <a:gd name="T22" fmla="*/ 4 w 361"/>
                  <a:gd name="T23" fmla="*/ 6 h 705"/>
                  <a:gd name="T24" fmla="*/ 5 w 361"/>
                  <a:gd name="T25" fmla="*/ 8 h 705"/>
                  <a:gd name="T26" fmla="*/ 5 w 361"/>
                  <a:gd name="T27" fmla="*/ 5 h 705"/>
                  <a:gd name="T28" fmla="*/ 7 w 361"/>
                  <a:gd name="T29" fmla="*/ 3 h 705"/>
                  <a:gd name="T30" fmla="*/ 8 w 361"/>
                  <a:gd name="T31" fmla="*/ 1 h 705"/>
                  <a:gd name="T32" fmla="*/ 8 w 361"/>
                  <a:gd name="T33" fmla="*/ 3 h 705"/>
                  <a:gd name="T34" fmla="*/ 6 w 361"/>
                  <a:gd name="T35" fmla="*/ 5 h 705"/>
                  <a:gd name="T36" fmla="*/ 9 w 361"/>
                  <a:gd name="T37" fmla="*/ 1 h 705"/>
                  <a:gd name="T38" fmla="*/ 11 w 361"/>
                  <a:gd name="T39" fmla="*/ 0 h 705"/>
                  <a:gd name="T40" fmla="*/ 13 w 361"/>
                  <a:gd name="T41" fmla="*/ 1 h 705"/>
                  <a:gd name="T42" fmla="*/ 11 w 361"/>
                  <a:gd name="T43" fmla="*/ 1 h 705"/>
                  <a:gd name="T44" fmla="*/ 9 w 361"/>
                  <a:gd name="T45" fmla="*/ 2 h 705"/>
                  <a:gd name="T46" fmla="*/ 14 w 361"/>
                  <a:gd name="T47" fmla="*/ 1 h 705"/>
                  <a:gd name="T48" fmla="*/ 13 w 361"/>
                  <a:gd name="T49" fmla="*/ 0 h 705"/>
                  <a:gd name="T50" fmla="*/ 14 w 361"/>
                  <a:gd name="T51" fmla="*/ 1 h 705"/>
                  <a:gd name="T52" fmla="*/ 14 w 361"/>
                  <a:gd name="T53" fmla="*/ 1 h 705"/>
                  <a:gd name="T54" fmla="*/ 14 w 361"/>
                  <a:gd name="T55" fmla="*/ 1 h 705"/>
                  <a:gd name="T56" fmla="*/ 14 w 361"/>
                  <a:gd name="T57" fmla="*/ 2 h 705"/>
                  <a:gd name="T58" fmla="*/ 13 w 361"/>
                  <a:gd name="T59" fmla="*/ 2 h 705"/>
                  <a:gd name="T60" fmla="*/ 14 w 361"/>
                  <a:gd name="T61" fmla="*/ 3 h 705"/>
                  <a:gd name="T62" fmla="*/ 13 w 361"/>
                  <a:gd name="T63" fmla="*/ 4 h 705"/>
                  <a:gd name="T64" fmla="*/ 13 w 361"/>
                  <a:gd name="T65" fmla="*/ 3 h 705"/>
                  <a:gd name="T66" fmla="*/ 13 w 361"/>
                  <a:gd name="T67" fmla="*/ 5 h 705"/>
                  <a:gd name="T68" fmla="*/ 11 w 361"/>
                  <a:gd name="T69" fmla="*/ 9 h 705"/>
                  <a:gd name="T70" fmla="*/ 10 w 361"/>
                  <a:gd name="T71" fmla="*/ 11 h 705"/>
                  <a:gd name="T72" fmla="*/ 11 w 361"/>
                  <a:gd name="T73" fmla="*/ 8 h 705"/>
                  <a:gd name="T74" fmla="*/ 12 w 361"/>
                  <a:gd name="T75" fmla="*/ 4 h 705"/>
                  <a:gd name="T76" fmla="*/ 10 w 361"/>
                  <a:gd name="T77" fmla="*/ 11 h 705"/>
                  <a:gd name="T78" fmla="*/ 10 w 361"/>
                  <a:gd name="T79" fmla="*/ 12 h 705"/>
                  <a:gd name="T80" fmla="*/ 9 w 361"/>
                  <a:gd name="T81" fmla="*/ 13 h 705"/>
                  <a:gd name="T82" fmla="*/ 10 w 361"/>
                  <a:gd name="T83" fmla="*/ 11 h 705"/>
                  <a:gd name="T84" fmla="*/ 10 w 361"/>
                  <a:gd name="T85" fmla="*/ 14 h 705"/>
                  <a:gd name="T86" fmla="*/ 9 w 361"/>
                  <a:gd name="T87" fmla="*/ 14 h 705"/>
                  <a:gd name="T88" fmla="*/ 10 w 361"/>
                  <a:gd name="T89" fmla="*/ 13 h 705"/>
                  <a:gd name="T90" fmla="*/ 9 w 361"/>
                  <a:gd name="T91" fmla="*/ 17 h 705"/>
                  <a:gd name="T92" fmla="*/ 9 w 361"/>
                  <a:gd name="T93" fmla="*/ 20 h 705"/>
                  <a:gd name="T94" fmla="*/ 8 w 361"/>
                  <a:gd name="T95" fmla="*/ 19 h 705"/>
                  <a:gd name="T96" fmla="*/ 9 w 361"/>
                  <a:gd name="T97" fmla="*/ 16 h 705"/>
                  <a:gd name="T98" fmla="*/ 9 w 361"/>
                  <a:gd name="T99" fmla="*/ 21 h 705"/>
                  <a:gd name="T100" fmla="*/ 9 w 361"/>
                  <a:gd name="T101" fmla="*/ 21 h 705"/>
                  <a:gd name="T102" fmla="*/ 8 w 361"/>
                  <a:gd name="T103" fmla="*/ 23 h 705"/>
                  <a:gd name="T104" fmla="*/ 6 w 361"/>
                  <a:gd name="T105" fmla="*/ 25 h 705"/>
                  <a:gd name="T106" fmla="*/ 6 w 361"/>
                  <a:gd name="T107" fmla="*/ 24 h 705"/>
                  <a:gd name="T108" fmla="*/ 8 w 361"/>
                  <a:gd name="T109" fmla="*/ 22 h 705"/>
                  <a:gd name="T110" fmla="*/ 6 w 361"/>
                  <a:gd name="T111" fmla="*/ 26 h 705"/>
                  <a:gd name="T112" fmla="*/ 3 w 361"/>
                  <a:gd name="T113" fmla="*/ 27 h 705"/>
                  <a:gd name="T114" fmla="*/ 1 w 361"/>
                  <a:gd name="T115" fmla="*/ 28 h 705"/>
                  <a:gd name="T116" fmla="*/ 2 w 361"/>
                  <a:gd name="T117" fmla="*/ 27 h 705"/>
                  <a:gd name="T118" fmla="*/ 5 w 361"/>
                  <a:gd name="T119" fmla="*/ 26 h 705"/>
                  <a:gd name="T120" fmla="*/ 0 w 361"/>
                  <a:gd name="T121" fmla="*/ 28 h 705"/>
                  <a:gd name="T122" fmla="*/ 0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0" y="693"/>
                    </a:moveTo>
                    <a:lnTo>
                      <a:pt x="0" y="693"/>
                    </a:lnTo>
                    <a:lnTo>
                      <a:pt x="24" y="692"/>
                    </a:lnTo>
                    <a:lnTo>
                      <a:pt x="24" y="693"/>
                    </a:lnTo>
                    <a:lnTo>
                      <a:pt x="0" y="693"/>
                    </a:lnTo>
                    <a:close/>
                    <a:moveTo>
                      <a:pt x="0" y="693"/>
                    </a:moveTo>
                    <a:lnTo>
                      <a:pt x="0" y="680"/>
                    </a:lnTo>
                    <a:lnTo>
                      <a:pt x="1" y="663"/>
                    </a:lnTo>
                    <a:lnTo>
                      <a:pt x="24" y="664"/>
                    </a:lnTo>
                    <a:lnTo>
                      <a:pt x="24" y="680"/>
                    </a:lnTo>
                    <a:lnTo>
                      <a:pt x="24" y="692"/>
                    </a:lnTo>
                    <a:lnTo>
                      <a:pt x="0" y="693"/>
                    </a:lnTo>
                    <a:close/>
                    <a:moveTo>
                      <a:pt x="1" y="663"/>
                    </a:moveTo>
                    <a:lnTo>
                      <a:pt x="1" y="653"/>
                    </a:lnTo>
                    <a:lnTo>
                      <a:pt x="2" y="643"/>
                    </a:lnTo>
                    <a:lnTo>
                      <a:pt x="3" y="631"/>
                    </a:lnTo>
                    <a:lnTo>
                      <a:pt x="4" y="619"/>
                    </a:lnTo>
                    <a:lnTo>
                      <a:pt x="28" y="621"/>
                    </a:lnTo>
                    <a:lnTo>
                      <a:pt x="27" y="634"/>
                    </a:lnTo>
                    <a:lnTo>
                      <a:pt x="25" y="645"/>
                    </a:lnTo>
                    <a:lnTo>
                      <a:pt x="25" y="656"/>
                    </a:lnTo>
                    <a:lnTo>
                      <a:pt x="24" y="664"/>
                    </a:lnTo>
                    <a:lnTo>
                      <a:pt x="1" y="663"/>
                    </a:lnTo>
                    <a:close/>
                    <a:moveTo>
                      <a:pt x="4" y="619"/>
                    </a:moveTo>
                    <a:lnTo>
                      <a:pt x="7" y="584"/>
                    </a:lnTo>
                    <a:lnTo>
                      <a:pt x="11" y="545"/>
                    </a:lnTo>
                    <a:lnTo>
                      <a:pt x="18" y="502"/>
                    </a:lnTo>
                    <a:lnTo>
                      <a:pt x="25" y="458"/>
                    </a:lnTo>
                    <a:lnTo>
                      <a:pt x="34" y="410"/>
                    </a:lnTo>
                    <a:lnTo>
                      <a:pt x="45" y="363"/>
                    </a:lnTo>
                    <a:lnTo>
                      <a:pt x="57" y="314"/>
                    </a:lnTo>
                    <a:lnTo>
                      <a:pt x="71" y="267"/>
                    </a:lnTo>
                    <a:lnTo>
                      <a:pt x="95" y="274"/>
                    </a:lnTo>
                    <a:lnTo>
                      <a:pt x="81" y="322"/>
                    </a:lnTo>
                    <a:lnTo>
                      <a:pt x="69" y="369"/>
                    </a:lnTo>
                    <a:lnTo>
                      <a:pt x="58" y="416"/>
                    </a:lnTo>
                    <a:lnTo>
                      <a:pt x="49" y="462"/>
                    </a:lnTo>
                    <a:lnTo>
                      <a:pt x="42" y="506"/>
                    </a:lnTo>
                    <a:lnTo>
                      <a:pt x="36" y="549"/>
                    </a:lnTo>
                    <a:lnTo>
                      <a:pt x="31" y="586"/>
                    </a:lnTo>
                    <a:lnTo>
                      <a:pt x="28" y="621"/>
                    </a:lnTo>
                    <a:lnTo>
                      <a:pt x="4" y="619"/>
                    </a:lnTo>
                    <a:close/>
                    <a:moveTo>
                      <a:pt x="71" y="267"/>
                    </a:moveTo>
                    <a:lnTo>
                      <a:pt x="83" y="230"/>
                    </a:lnTo>
                    <a:lnTo>
                      <a:pt x="97" y="194"/>
                    </a:lnTo>
                    <a:lnTo>
                      <a:pt x="111" y="161"/>
                    </a:lnTo>
                    <a:lnTo>
                      <a:pt x="126" y="128"/>
                    </a:lnTo>
                    <a:lnTo>
                      <a:pt x="148" y="139"/>
                    </a:lnTo>
                    <a:lnTo>
                      <a:pt x="133" y="171"/>
                    </a:lnTo>
                    <a:lnTo>
                      <a:pt x="119" y="203"/>
                    </a:lnTo>
                    <a:lnTo>
                      <a:pt x="106" y="238"/>
                    </a:lnTo>
                    <a:lnTo>
                      <a:pt x="95" y="274"/>
                    </a:lnTo>
                    <a:lnTo>
                      <a:pt x="71" y="267"/>
                    </a:lnTo>
                    <a:close/>
                    <a:moveTo>
                      <a:pt x="126" y="128"/>
                    </a:moveTo>
                    <a:lnTo>
                      <a:pt x="136" y="112"/>
                    </a:lnTo>
                    <a:lnTo>
                      <a:pt x="145" y="96"/>
                    </a:lnTo>
                    <a:lnTo>
                      <a:pt x="155" y="82"/>
                    </a:lnTo>
                    <a:lnTo>
                      <a:pt x="165" y="68"/>
                    </a:lnTo>
                    <a:lnTo>
                      <a:pt x="176" y="55"/>
                    </a:lnTo>
                    <a:lnTo>
                      <a:pt x="187" y="43"/>
                    </a:lnTo>
                    <a:lnTo>
                      <a:pt x="198" y="33"/>
                    </a:lnTo>
                    <a:lnTo>
                      <a:pt x="210" y="24"/>
                    </a:lnTo>
                    <a:lnTo>
                      <a:pt x="224" y="44"/>
                    </a:lnTo>
                    <a:lnTo>
                      <a:pt x="213" y="53"/>
                    </a:lnTo>
                    <a:lnTo>
                      <a:pt x="204" y="62"/>
                    </a:lnTo>
                    <a:lnTo>
                      <a:pt x="193" y="72"/>
                    </a:lnTo>
                    <a:lnTo>
                      <a:pt x="183" y="84"/>
                    </a:lnTo>
                    <a:lnTo>
                      <a:pt x="175" y="96"/>
                    </a:lnTo>
                    <a:lnTo>
                      <a:pt x="165" y="110"/>
                    </a:lnTo>
                    <a:lnTo>
                      <a:pt x="156" y="124"/>
                    </a:lnTo>
                    <a:lnTo>
                      <a:pt x="148" y="139"/>
                    </a:lnTo>
                    <a:lnTo>
                      <a:pt x="126" y="128"/>
                    </a:lnTo>
                    <a:close/>
                    <a:moveTo>
                      <a:pt x="210" y="24"/>
                    </a:moveTo>
                    <a:lnTo>
                      <a:pt x="223" y="16"/>
                    </a:lnTo>
                    <a:lnTo>
                      <a:pt x="236" y="10"/>
                    </a:lnTo>
                    <a:lnTo>
                      <a:pt x="250" y="4"/>
                    </a:lnTo>
                    <a:lnTo>
                      <a:pt x="264" y="1"/>
                    </a:lnTo>
                    <a:lnTo>
                      <a:pt x="278" y="0"/>
                    </a:lnTo>
                    <a:lnTo>
                      <a:pt x="293" y="0"/>
                    </a:lnTo>
                    <a:lnTo>
                      <a:pt x="308" y="2"/>
                    </a:lnTo>
                    <a:lnTo>
                      <a:pt x="325" y="5"/>
                    </a:lnTo>
                    <a:lnTo>
                      <a:pt x="317" y="29"/>
                    </a:lnTo>
                    <a:lnTo>
                      <a:pt x="304" y="26"/>
                    </a:lnTo>
                    <a:lnTo>
                      <a:pt x="292" y="25"/>
                    </a:lnTo>
                    <a:lnTo>
                      <a:pt x="279" y="25"/>
                    </a:lnTo>
                    <a:lnTo>
                      <a:pt x="269" y="26"/>
                    </a:lnTo>
                    <a:lnTo>
                      <a:pt x="257" y="28"/>
                    </a:lnTo>
                    <a:lnTo>
                      <a:pt x="246" y="32"/>
                    </a:lnTo>
                    <a:lnTo>
                      <a:pt x="235" y="38"/>
                    </a:lnTo>
                    <a:lnTo>
                      <a:pt x="224" y="44"/>
                    </a:lnTo>
                    <a:lnTo>
                      <a:pt x="210" y="24"/>
                    </a:lnTo>
                    <a:close/>
                    <a:moveTo>
                      <a:pt x="325" y="5"/>
                    </a:moveTo>
                    <a:lnTo>
                      <a:pt x="340" y="11"/>
                    </a:lnTo>
                    <a:lnTo>
                      <a:pt x="355" y="18"/>
                    </a:lnTo>
                    <a:lnTo>
                      <a:pt x="344" y="40"/>
                    </a:lnTo>
                    <a:lnTo>
                      <a:pt x="331" y="35"/>
                    </a:lnTo>
                    <a:lnTo>
                      <a:pt x="317" y="29"/>
                    </a:lnTo>
                    <a:lnTo>
                      <a:pt x="325" y="5"/>
                    </a:lnTo>
                    <a:close/>
                    <a:moveTo>
                      <a:pt x="355" y="18"/>
                    </a:moveTo>
                    <a:lnTo>
                      <a:pt x="358" y="22"/>
                    </a:lnTo>
                    <a:lnTo>
                      <a:pt x="360" y="26"/>
                    </a:lnTo>
                    <a:lnTo>
                      <a:pt x="361" y="30"/>
                    </a:lnTo>
                    <a:lnTo>
                      <a:pt x="360" y="35"/>
                    </a:lnTo>
                    <a:lnTo>
                      <a:pt x="350" y="29"/>
                    </a:lnTo>
                    <a:lnTo>
                      <a:pt x="355" y="18"/>
                    </a:lnTo>
                    <a:close/>
                    <a:moveTo>
                      <a:pt x="360" y="35"/>
                    </a:moveTo>
                    <a:lnTo>
                      <a:pt x="360" y="35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60" y="35"/>
                    </a:moveTo>
                    <a:lnTo>
                      <a:pt x="357" y="42"/>
                    </a:lnTo>
                    <a:lnTo>
                      <a:pt x="353" y="51"/>
                    </a:lnTo>
                    <a:lnTo>
                      <a:pt x="348" y="60"/>
                    </a:lnTo>
                    <a:lnTo>
                      <a:pt x="344" y="71"/>
                    </a:lnTo>
                    <a:lnTo>
                      <a:pt x="321" y="62"/>
                    </a:lnTo>
                    <a:lnTo>
                      <a:pt x="325" y="54"/>
                    </a:lnTo>
                    <a:lnTo>
                      <a:pt x="329" y="45"/>
                    </a:lnTo>
                    <a:lnTo>
                      <a:pt x="333" y="36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44" y="71"/>
                    </a:moveTo>
                    <a:lnTo>
                      <a:pt x="340" y="80"/>
                    </a:lnTo>
                    <a:lnTo>
                      <a:pt x="337" y="89"/>
                    </a:lnTo>
                    <a:lnTo>
                      <a:pt x="332" y="97"/>
                    </a:lnTo>
                    <a:lnTo>
                      <a:pt x="328" y="108"/>
                    </a:lnTo>
                    <a:lnTo>
                      <a:pt x="305" y="98"/>
                    </a:lnTo>
                    <a:lnTo>
                      <a:pt x="308" y="90"/>
                    </a:lnTo>
                    <a:lnTo>
                      <a:pt x="313" y="81"/>
                    </a:lnTo>
                    <a:lnTo>
                      <a:pt x="317" y="71"/>
                    </a:lnTo>
                    <a:lnTo>
                      <a:pt x="321" y="62"/>
                    </a:lnTo>
                    <a:lnTo>
                      <a:pt x="344" y="71"/>
                    </a:lnTo>
                    <a:close/>
                    <a:moveTo>
                      <a:pt x="328" y="108"/>
                    </a:moveTo>
                    <a:lnTo>
                      <a:pt x="318" y="131"/>
                    </a:lnTo>
                    <a:lnTo>
                      <a:pt x="310" y="154"/>
                    </a:lnTo>
                    <a:lnTo>
                      <a:pt x="301" y="177"/>
                    </a:lnTo>
                    <a:lnTo>
                      <a:pt x="292" y="200"/>
                    </a:lnTo>
                    <a:lnTo>
                      <a:pt x="285" y="222"/>
                    </a:lnTo>
                    <a:lnTo>
                      <a:pt x="277" y="245"/>
                    </a:lnTo>
                    <a:lnTo>
                      <a:pt x="271" y="268"/>
                    </a:lnTo>
                    <a:lnTo>
                      <a:pt x="264" y="289"/>
                    </a:lnTo>
                    <a:lnTo>
                      <a:pt x="240" y="283"/>
                    </a:lnTo>
                    <a:lnTo>
                      <a:pt x="247" y="260"/>
                    </a:lnTo>
                    <a:lnTo>
                      <a:pt x="254" y="238"/>
                    </a:lnTo>
                    <a:lnTo>
                      <a:pt x="261" y="215"/>
                    </a:lnTo>
                    <a:lnTo>
                      <a:pt x="270" y="191"/>
                    </a:lnTo>
                    <a:lnTo>
                      <a:pt x="277" y="168"/>
                    </a:lnTo>
                    <a:lnTo>
                      <a:pt x="287" y="145"/>
                    </a:lnTo>
                    <a:lnTo>
                      <a:pt x="296" y="122"/>
                    </a:lnTo>
                    <a:lnTo>
                      <a:pt x="305" y="98"/>
                    </a:lnTo>
                    <a:lnTo>
                      <a:pt x="328" y="108"/>
                    </a:lnTo>
                    <a:close/>
                    <a:moveTo>
                      <a:pt x="264" y="289"/>
                    </a:moveTo>
                    <a:lnTo>
                      <a:pt x="263" y="292"/>
                    </a:lnTo>
                    <a:lnTo>
                      <a:pt x="240" y="285"/>
                    </a:lnTo>
                    <a:lnTo>
                      <a:pt x="240" y="283"/>
                    </a:lnTo>
                    <a:lnTo>
                      <a:pt x="264" y="289"/>
                    </a:lnTo>
                    <a:close/>
                    <a:moveTo>
                      <a:pt x="263" y="292"/>
                    </a:moveTo>
                    <a:lnTo>
                      <a:pt x="261" y="299"/>
                    </a:lnTo>
                    <a:lnTo>
                      <a:pt x="259" y="307"/>
                    </a:lnTo>
                    <a:lnTo>
                      <a:pt x="257" y="316"/>
                    </a:lnTo>
                    <a:lnTo>
                      <a:pt x="254" y="326"/>
                    </a:lnTo>
                    <a:lnTo>
                      <a:pt x="231" y="320"/>
                    </a:lnTo>
                    <a:lnTo>
                      <a:pt x="233" y="312"/>
                    </a:lnTo>
                    <a:lnTo>
                      <a:pt x="235" y="303"/>
                    </a:lnTo>
                    <a:lnTo>
                      <a:pt x="237" y="295"/>
                    </a:lnTo>
                    <a:lnTo>
                      <a:pt x="240" y="285"/>
                    </a:lnTo>
                    <a:lnTo>
                      <a:pt x="263" y="292"/>
                    </a:lnTo>
                    <a:close/>
                    <a:moveTo>
                      <a:pt x="254" y="326"/>
                    </a:moveTo>
                    <a:lnTo>
                      <a:pt x="252" y="336"/>
                    </a:lnTo>
                    <a:lnTo>
                      <a:pt x="250" y="344"/>
                    </a:lnTo>
                    <a:lnTo>
                      <a:pt x="248" y="352"/>
                    </a:lnTo>
                    <a:lnTo>
                      <a:pt x="247" y="360"/>
                    </a:lnTo>
                    <a:lnTo>
                      <a:pt x="223" y="355"/>
                    </a:lnTo>
                    <a:lnTo>
                      <a:pt x="225" y="344"/>
                    </a:lnTo>
                    <a:lnTo>
                      <a:pt x="227" y="336"/>
                    </a:lnTo>
                    <a:lnTo>
                      <a:pt x="229" y="327"/>
                    </a:lnTo>
                    <a:lnTo>
                      <a:pt x="231" y="320"/>
                    </a:lnTo>
                    <a:lnTo>
                      <a:pt x="254" y="326"/>
                    </a:lnTo>
                    <a:close/>
                    <a:moveTo>
                      <a:pt x="247" y="360"/>
                    </a:moveTo>
                    <a:lnTo>
                      <a:pt x="243" y="381"/>
                    </a:lnTo>
                    <a:lnTo>
                      <a:pt x="238" y="403"/>
                    </a:lnTo>
                    <a:lnTo>
                      <a:pt x="235" y="423"/>
                    </a:lnTo>
                    <a:lnTo>
                      <a:pt x="233" y="444"/>
                    </a:lnTo>
                    <a:lnTo>
                      <a:pt x="230" y="464"/>
                    </a:lnTo>
                    <a:lnTo>
                      <a:pt x="229" y="485"/>
                    </a:lnTo>
                    <a:lnTo>
                      <a:pt x="227" y="505"/>
                    </a:lnTo>
                    <a:lnTo>
                      <a:pt x="226" y="525"/>
                    </a:lnTo>
                    <a:lnTo>
                      <a:pt x="203" y="525"/>
                    </a:lnTo>
                    <a:lnTo>
                      <a:pt x="203" y="504"/>
                    </a:lnTo>
                    <a:lnTo>
                      <a:pt x="204" y="484"/>
                    </a:lnTo>
                    <a:lnTo>
                      <a:pt x="206" y="462"/>
                    </a:lnTo>
                    <a:lnTo>
                      <a:pt x="208" y="442"/>
                    </a:lnTo>
                    <a:lnTo>
                      <a:pt x="211" y="420"/>
                    </a:lnTo>
                    <a:lnTo>
                      <a:pt x="214" y="398"/>
                    </a:lnTo>
                    <a:lnTo>
                      <a:pt x="219" y="377"/>
                    </a:lnTo>
                    <a:lnTo>
                      <a:pt x="223" y="355"/>
                    </a:lnTo>
                    <a:lnTo>
                      <a:pt x="247" y="360"/>
                    </a:lnTo>
                    <a:close/>
                    <a:moveTo>
                      <a:pt x="226" y="525"/>
                    </a:moveTo>
                    <a:lnTo>
                      <a:pt x="226" y="527"/>
                    </a:lnTo>
                    <a:lnTo>
                      <a:pt x="226" y="529"/>
                    </a:lnTo>
                    <a:lnTo>
                      <a:pt x="214" y="525"/>
                    </a:lnTo>
                    <a:lnTo>
                      <a:pt x="226" y="525"/>
                    </a:lnTo>
                    <a:close/>
                    <a:moveTo>
                      <a:pt x="226" y="529"/>
                    </a:moveTo>
                    <a:lnTo>
                      <a:pt x="219" y="548"/>
                    </a:lnTo>
                    <a:lnTo>
                      <a:pt x="210" y="565"/>
                    </a:lnTo>
                    <a:lnTo>
                      <a:pt x="202" y="581"/>
                    </a:lnTo>
                    <a:lnTo>
                      <a:pt x="192" y="596"/>
                    </a:lnTo>
                    <a:lnTo>
                      <a:pt x="182" y="610"/>
                    </a:lnTo>
                    <a:lnTo>
                      <a:pt x="171" y="624"/>
                    </a:lnTo>
                    <a:lnTo>
                      <a:pt x="158" y="637"/>
                    </a:lnTo>
                    <a:lnTo>
                      <a:pt x="146" y="648"/>
                    </a:lnTo>
                    <a:lnTo>
                      <a:pt x="130" y="630"/>
                    </a:lnTo>
                    <a:lnTo>
                      <a:pt x="142" y="619"/>
                    </a:lnTo>
                    <a:lnTo>
                      <a:pt x="153" y="608"/>
                    </a:lnTo>
                    <a:lnTo>
                      <a:pt x="163" y="596"/>
                    </a:lnTo>
                    <a:lnTo>
                      <a:pt x="172" y="582"/>
                    </a:lnTo>
                    <a:lnTo>
                      <a:pt x="181" y="568"/>
                    </a:lnTo>
                    <a:lnTo>
                      <a:pt x="189" y="553"/>
                    </a:lnTo>
                    <a:lnTo>
                      <a:pt x="196" y="537"/>
                    </a:lnTo>
                    <a:lnTo>
                      <a:pt x="203" y="521"/>
                    </a:lnTo>
                    <a:lnTo>
                      <a:pt x="226" y="529"/>
                    </a:lnTo>
                    <a:close/>
                    <a:moveTo>
                      <a:pt x="146" y="648"/>
                    </a:moveTo>
                    <a:lnTo>
                      <a:pt x="132" y="659"/>
                    </a:lnTo>
                    <a:lnTo>
                      <a:pt x="117" y="668"/>
                    </a:lnTo>
                    <a:lnTo>
                      <a:pt x="102" y="677"/>
                    </a:lnTo>
                    <a:lnTo>
                      <a:pt x="86" y="685"/>
                    </a:lnTo>
                    <a:lnTo>
                      <a:pt x="70" y="691"/>
                    </a:lnTo>
                    <a:lnTo>
                      <a:pt x="51" y="698"/>
                    </a:lnTo>
                    <a:lnTo>
                      <a:pt x="33" y="702"/>
                    </a:lnTo>
                    <a:lnTo>
                      <a:pt x="14" y="705"/>
                    </a:lnTo>
                    <a:lnTo>
                      <a:pt x="10" y="681"/>
                    </a:lnTo>
                    <a:lnTo>
                      <a:pt x="28" y="678"/>
                    </a:lnTo>
                    <a:lnTo>
                      <a:pt x="45" y="674"/>
                    </a:lnTo>
                    <a:lnTo>
                      <a:pt x="61" y="668"/>
                    </a:lnTo>
                    <a:lnTo>
                      <a:pt x="76" y="662"/>
                    </a:lnTo>
                    <a:lnTo>
                      <a:pt x="91" y="656"/>
                    </a:lnTo>
                    <a:lnTo>
                      <a:pt x="105" y="648"/>
                    </a:lnTo>
                    <a:lnTo>
                      <a:pt x="118" y="639"/>
                    </a:lnTo>
                    <a:lnTo>
                      <a:pt x="130" y="630"/>
                    </a:lnTo>
                    <a:lnTo>
                      <a:pt x="146" y="648"/>
                    </a:lnTo>
                    <a:close/>
                    <a:moveTo>
                      <a:pt x="14" y="705"/>
                    </a:moveTo>
                    <a:lnTo>
                      <a:pt x="9" y="705"/>
                    </a:lnTo>
                    <a:lnTo>
                      <a:pt x="4" y="703"/>
                    </a:lnTo>
                    <a:lnTo>
                      <a:pt x="1" y="699"/>
                    </a:lnTo>
                    <a:lnTo>
                      <a:pt x="0" y="693"/>
                    </a:lnTo>
                    <a:lnTo>
                      <a:pt x="11" y="693"/>
                    </a:lnTo>
                    <a:lnTo>
                      <a:pt x="14" y="7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7" name="Freeform 998"/>
              <p:cNvSpPr>
                <a:spLocks/>
              </p:cNvSpPr>
              <p:nvPr/>
            </p:nvSpPr>
            <p:spPr bwMode="auto">
              <a:xfrm>
                <a:off x="2661" y="1773"/>
                <a:ext cx="62" cy="130"/>
              </a:xfrm>
              <a:custGeom>
                <a:avLst/>
                <a:gdLst>
                  <a:gd name="T0" fmla="*/ 0 w 300"/>
                  <a:gd name="T1" fmla="*/ 25 h 636"/>
                  <a:gd name="T2" fmla="*/ 0 w 300"/>
                  <a:gd name="T3" fmla="*/ 22 h 636"/>
                  <a:gd name="T4" fmla="*/ 1 w 300"/>
                  <a:gd name="T5" fmla="*/ 17 h 636"/>
                  <a:gd name="T6" fmla="*/ 2 w 300"/>
                  <a:gd name="T7" fmla="*/ 13 h 636"/>
                  <a:gd name="T8" fmla="*/ 2 w 300"/>
                  <a:gd name="T9" fmla="*/ 11 h 636"/>
                  <a:gd name="T10" fmla="*/ 3 w 300"/>
                  <a:gd name="T11" fmla="*/ 8 h 636"/>
                  <a:gd name="T12" fmla="*/ 4 w 300"/>
                  <a:gd name="T13" fmla="*/ 6 h 636"/>
                  <a:gd name="T14" fmla="*/ 5 w 300"/>
                  <a:gd name="T15" fmla="*/ 4 h 636"/>
                  <a:gd name="T16" fmla="*/ 6 w 300"/>
                  <a:gd name="T17" fmla="*/ 2 h 636"/>
                  <a:gd name="T18" fmla="*/ 7 w 300"/>
                  <a:gd name="T19" fmla="*/ 1 h 636"/>
                  <a:gd name="T20" fmla="*/ 7 w 300"/>
                  <a:gd name="T21" fmla="*/ 1 h 636"/>
                  <a:gd name="T22" fmla="*/ 8 w 300"/>
                  <a:gd name="T23" fmla="*/ 1 h 636"/>
                  <a:gd name="T24" fmla="*/ 9 w 300"/>
                  <a:gd name="T25" fmla="*/ 0 h 636"/>
                  <a:gd name="T26" fmla="*/ 9 w 300"/>
                  <a:gd name="T27" fmla="*/ 0 h 636"/>
                  <a:gd name="T28" fmla="*/ 10 w 300"/>
                  <a:gd name="T29" fmla="*/ 0 h 636"/>
                  <a:gd name="T30" fmla="*/ 11 w 300"/>
                  <a:gd name="T31" fmla="*/ 0 h 636"/>
                  <a:gd name="T32" fmla="*/ 12 w 300"/>
                  <a:gd name="T33" fmla="*/ 0 h 636"/>
                  <a:gd name="T34" fmla="*/ 11 w 300"/>
                  <a:gd name="T35" fmla="*/ 2 h 636"/>
                  <a:gd name="T36" fmla="*/ 10 w 300"/>
                  <a:gd name="T37" fmla="*/ 4 h 636"/>
                  <a:gd name="T38" fmla="*/ 10 w 300"/>
                  <a:gd name="T39" fmla="*/ 7 h 636"/>
                  <a:gd name="T40" fmla="*/ 9 w 300"/>
                  <a:gd name="T41" fmla="*/ 9 h 636"/>
                  <a:gd name="T42" fmla="*/ 8 w 300"/>
                  <a:gd name="T43" fmla="*/ 12 h 636"/>
                  <a:gd name="T44" fmla="*/ 8 w 300"/>
                  <a:gd name="T45" fmla="*/ 14 h 636"/>
                  <a:gd name="T46" fmla="*/ 7 w 300"/>
                  <a:gd name="T47" fmla="*/ 16 h 636"/>
                  <a:gd name="T48" fmla="*/ 7 w 300"/>
                  <a:gd name="T49" fmla="*/ 18 h 636"/>
                  <a:gd name="T50" fmla="*/ 7 w 300"/>
                  <a:gd name="T51" fmla="*/ 20 h 636"/>
                  <a:gd name="T52" fmla="*/ 6 w 300"/>
                  <a:gd name="T53" fmla="*/ 21 h 636"/>
                  <a:gd name="T54" fmla="*/ 6 w 300"/>
                  <a:gd name="T55" fmla="*/ 22 h 636"/>
                  <a:gd name="T56" fmla="*/ 5 w 300"/>
                  <a:gd name="T57" fmla="*/ 23 h 636"/>
                  <a:gd name="T58" fmla="*/ 4 w 300"/>
                  <a:gd name="T59" fmla="*/ 24 h 636"/>
                  <a:gd name="T60" fmla="*/ 3 w 300"/>
                  <a:gd name="T61" fmla="*/ 25 h 636"/>
                  <a:gd name="T62" fmla="*/ 2 w 300"/>
                  <a:gd name="T63" fmla="*/ 25 h 636"/>
                  <a:gd name="T64" fmla="*/ 1 w 300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0"/>
                  <a:gd name="T100" fmla="*/ 0 h 636"/>
                  <a:gd name="T101" fmla="*/ 300 w 300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0" h="636">
                    <a:moveTo>
                      <a:pt x="0" y="636"/>
                    </a:moveTo>
                    <a:lnTo>
                      <a:pt x="1" y="612"/>
                    </a:lnTo>
                    <a:lnTo>
                      <a:pt x="3" y="578"/>
                    </a:lnTo>
                    <a:lnTo>
                      <a:pt x="8" y="534"/>
                    </a:lnTo>
                    <a:lnTo>
                      <a:pt x="14" y="482"/>
                    </a:lnTo>
                    <a:lnTo>
                      <a:pt x="23" y="425"/>
                    </a:lnTo>
                    <a:lnTo>
                      <a:pt x="34" y="365"/>
                    </a:lnTo>
                    <a:lnTo>
                      <a:pt x="40" y="334"/>
                    </a:lnTo>
                    <a:lnTo>
                      <a:pt x="48" y="303"/>
                    </a:lnTo>
                    <a:lnTo>
                      <a:pt x="55" y="272"/>
                    </a:lnTo>
                    <a:lnTo>
                      <a:pt x="64" y="240"/>
                    </a:lnTo>
                    <a:lnTo>
                      <a:pt x="74" y="211"/>
                    </a:lnTo>
                    <a:lnTo>
                      <a:pt x="83" y="182"/>
                    </a:lnTo>
                    <a:lnTo>
                      <a:pt x="94" y="155"/>
                    </a:lnTo>
                    <a:lnTo>
                      <a:pt x="105" y="129"/>
                    </a:lnTo>
                    <a:lnTo>
                      <a:pt x="117" y="104"/>
                    </a:lnTo>
                    <a:lnTo>
                      <a:pt x="130" y="83"/>
                    </a:lnTo>
                    <a:lnTo>
                      <a:pt x="144" y="62"/>
                    </a:lnTo>
                    <a:lnTo>
                      <a:pt x="158" y="45"/>
                    </a:lnTo>
                    <a:lnTo>
                      <a:pt x="165" y="36"/>
                    </a:lnTo>
                    <a:lnTo>
                      <a:pt x="173" y="30"/>
                    </a:lnTo>
                    <a:lnTo>
                      <a:pt x="181" y="23"/>
                    </a:lnTo>
                    <a:lnTo>
                      <a:pt x="188" y="17"/>
                    </a:lnTo>
                    <a:lnTo>
                      <a:pt x="197" y="13"/>
                    </a:lnTo>
                    <a:lnTo>
                      <a:pt x="205" y="8"/>
                    </a:lnTo>
                    <a:lnTo>
                      <a:pt x="214" y="5"/>
                    </a:lnTo>
                    <a:lnTo>
                      <a:pt x="223" y="2"/>
                    </a:lnTo>
                    <a:lnTo>
                      <a:pt x="231" y="1"/>
                    </a:lnTo>
                    <a:lnTo>
                      <a:pt x="241" y="0"/>
                    </a:lnTo>
                    <a:lnTo>
                      <a:pt x="250" y="0"/>
                    </a:lnTo>
                    <a:lnTo>
                      <a:pt x="259" y="2"/>
                    </a:lnTo>
                    <a:lnTo>
                      <a:pt x="269" y="4"/>
                    </a:lnTo>
                    <a:lnTo>
                      <a:pt x="280" y="7"/>
                    </a:lnTo>
                    <a:lnTo>
                      <a:pt x="290" y="11"/>
                    </a:lnTo>
                    <a:lnTo>
                      <a:pt x="300" y="17"/>
                    </a:lnTo>
                    <a:lnTo>
                      <a:pt x="286" y="47"/>
                    </a:lnTo>
                    <a:lnTo>
                      <a:pt x="273" y="78"/>
                    </a:lnTo>
                    <a:lnTo>
                      <a:pt x="262" y="109"/>
                    </a:lnTo>
                    <a:lnTo>
                      <a:pt x="251" y="139"/>
                    </a:lnTo>
                    <a:lnTo>
                      <a:pt x="240" y="169"/>
                    </a:lnTo>
                    <a:lnTo>
                      <a:pt x="230" y="198"/>
                    </a:lnTo>
                    <a:lnTo>
                      <a:pt x="222" y="229"/>
                    </a:lnTo>
                    <a:lnTo>
                      <a:pt x="213" y="258"/>
                    </a:lnTo>
                    <a:lnTo>
                      <a:pt x="205" y="287"/>
                    </a:lnTo>
                    <a:lnTo>
                      <a:pt x="199" y="316"/>
                    </a:lnTo>
                    <a:lnTo>
                      <a:pt x="194" y="344"/>
                    </a:lnTo>
                    <a:lnTo>
                      <a:pt x="189" y="372"/>
                    </a:lnTo>
                    <a:lnTo>
                      <a:pt x="185" y="400"/>
                    </a:lnTo>
                    <a:lnTo>
                      <a:pt x="182" y="427"/>
                    </a:lnTo>
                    <a:lnTo>
                      <a:pt x="180" y="454"/>
                    </a:lnTo>
                    <a:lnTo>
                      <a:pt x="178" y="481"/>
                    </a:lnTo>
                    <a:lnTo>
                      <a:pt x="172" y="497"/>
                    </a:lnTo>
                    <a:lnTo>
                      <a:pt x="165" y="513"/>
                    </a:lnTo>
                    <a:lnTo>
                      <a:pt x="159" y="528"/>
                    </a:lnTo>
                    <a:lnTo>
                      <a:pt x="150" y="541"/>
                    </a:lnTo>
                    <a:lnTo>
                      <a:pt x="142" y="554"/>
                    </a:lnTo>
                    <a:lnTo>
                      <a:pt x="132" y="565"/>
                    </a:lnTo>
                    <a:lnTo>
                      <a:pt x="122" y="577"/>
                    </a:lnTo>
                    <a:lnTo>
                      <a:pt x="111" y="587"/>
                    </a:lnTo>
                    <a:lnTo>
                      <a:pt x="101" y="596"/>
                    </a:lnTo>
                    <a:lnTo>
                      <a:pt x="88" y="604"/>
                    </a:lnTo>
                    <a:lnTo>
                      <a:pt x="75" y="612"/>
                    </a:lnTo>
                    <a:lnTo>
                      <a:pt x="62" y="618"/>
                    </a:lnTo>
                    <a:lnTo>
                      <a:pt x="48" y="624"/>
                    </a:lnTo>
                    <a:lnTo>
                      <a:pt x="33" y="628"/>
                    </a:lnTo>
                    <a:lnTo>
                      <a:pt x="16" y="632"/>
                    </a:lnTo>
                    <a:lnTo>
                      <a:pt x="0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8" name="Freeform 999"/>
              <p:cNvSpPr>
                <a:spLocks noEditPoints="1"/>
              </p:cNvSpPr>
              <p:nvPr/>
            </p:nvSpPr>
            <p:spPr bwMode="auto">
              <a:xfrm>
                <a:off x="2661" y="1773"/>
                <a:ext cx="66" cy="130"/>
              </a:xfrm>
              <a:custGeom>
                <a:avLst/>
                <a:gdLst>
                  <a:gd name="T0" fmla="*/ 1 w 324"/>
                  <a:gd name="T1" fmla="*/ 26 h 660"/>
                  <a:gd name="T2" fmla="*/ 1 w 324"/>
                  <a:gd name="T3" fmla="*/ 26 h 660"/>
                  <a:gd name="T4" fmla="*/ 0 w 324"/>
                  <a:gd name="T5" fmla="*/ 26 h 660"/>
                  <a:gd name="T6" fmla="*/ 1 w 324"/>
                  <a:gd name="T7" fmla="*/ 25 h 660"/>
                  <a:gd name="T8" fmla="*/ 0 w 324"/>
                  <a:gd name="T9" fmla="*/ 24 h 660"/>
                  <a:gd name="T10" fmla="*/ 1 w 324"/>
                  <a:gd name="T11" fmla="*/ 23 h 660"/>
                  <a:gd name="T12" fmla="*/ 1 w 324"/>
                  <a:gd name="T13" fmla="*/ 25 h 660"/>
                  <a:gd name="T14" fmla="*/ 0 w 324"/>
                  <a:gd name="T15" fmla="*/ 20 h 660"/>
                  <a:gd name="T16" fmla="*/ 2 w 324"/>
                  <a:gd name="T17" fmla="*/ 14 h 660"/>
                  <a:gd name="T18" fmla="*/ 3 w 324"/>
                  <a:gd name="T19" fmla="*/ 12 h 660"/>
                  <a:gd name="T20" fmla="*/ 2 w 324"/>
                  <a:gd name="T21" fmla="*/ 19 h 660"/>
                  <a:gd name="T22" fmla="*/ 0 w 324"/>
                  <a:gd name="T23" fmla="*/ 23 h 660"/>
                  <a:gd name="T24" fmla="*/ 4 w 324"/>
                  <a:gd name="T25" fmla="*/ 6 h 660"/>
                  <a:gd name="T26" fmla="*/ 6 w 324"/>
                  <a:gd name="T27" fmla="*/ 4 h 660"/>
                  <a:gd name="T28" fmla="*/ 5 w 324"/>
                  <a:gd name="T29" fmla="*/ 7 h 660"/>
                  <a:gd name="T30" fmla="*/ 5 w 324"/>
                  <a:gd name="T31" fmla="*/ 4 h 660"/>
                  <a:gd name="T32" fmla="*/ 6 w 324"/>
                  <a:gd name="T33" fmla="*/ 2 h 660"/>
                  <a:gd name="T34" fmla="*/ 8 w 324"/>
                  <a:gd name="T35" fmla="*/ 1 h 660"/>
                  <a:gd name="T36" fmla="*/ 7 w 324"/>
                  <a:gd name="T37" fmla="*/ 2 h 660"/>
                  <a:gd name="T38" fmla="*/ 6 w 324"/>
                  <a:gd name="T39" fmla="*/ 4 h 660"/>
                  <a:gd name="T40" fmla="*/ 8 w 324"/>
                  <a:gd name="T41" fmla="*/ 1 h 660"/>
                  <a:gd name="T42" fmla="*/ 10 w 324"/>
                  <a:gd name="T43" fmla="*/ 0 h 660"/>
                  <a:gd name="T44" fmla="*/ 11 w 324"/>
                  <a:gd name="T45" fmla="*/ 1 h 660"/>
                  <a:gd name="T46" fmla="*/ 9 w 324"/>
                  <a:gd name="T47" fmla="*/ 1 h 660"/>
                  <a:gd name="T48" fmla="*/ 8 w 324"/>
                  <a:gd name="T49" fmla="*/ 2 h 660"/>
                  <a:gd name="T50" fmla="*/ 12 w 324"/>
                  <a:gd name="T51" fmla="*/ 1 h 660"/>
                  <a:gd name="T52" fmla="*/ 11 w 324"/>
                  <a:gd name="T53" fmla="*/ 0 h 660"/>
                  <a:gd name="T54" fmla="*/ 13 w 324"/>
                  <a:gd name="T55" fmla="*/ 1 h 660"/>
                  <a:gd name="T56" fmla="*/ 13 w 324"/>
                  <a:gd name="T57" fmla="*/ 1 h 660"/>
                  <a:gd name="T58" fmla="*/ 13 w 324"/>
                  <a:gd name="T59" fmla="*/ 1 h 660"/>
                  <a:gd name="T60" fmla="*/ 12 w 324"/>
                  <a:gd name="T61" fmla="*/ 1 h 660"/>
                  <a:gd name="T62" fmla="*/ 12 w 324"/>
                  <a:gd name="T63" fmla="*/ 2 h 660"/>
                  <a:gd name="T64" fmla="*/ 11 w 324"/>
                  <a:gd name="T65" fmla="*/ 2 h 660"/>
                  <a:gd name="T66" fmla="*/ 12 w 324"/>
                  <a:gd name="T67" fmla="*/ 3 h 660"/>
                  <a:gd name="T68" fmla="*/ 11 w 324"/>
                  <a:gd name="T69" fmla="*/ 4 h 660"/>
                  <a:gd name="T70" fmla="*/ 11 w 324"/>
                  <a:gd name="T71" fmla="*/ 3 h 660"/>
                  <a:gd name="T72" fmla="*/ 11 w 324"/>
                  <a:gd name="T73" fmla="*/ 5 h 660"/>
                  <a:gd name="T74" fmla="*/ 10 w 324"/>
                  <a:gd name="T75" fmla="*/ 8 h 660"/>
                  <a:gd name="T76" fmla="*/ 8 w 324"/>
                  <a:gd name="T77" fmla="*/ 11 h 660"/>
                  <a:gd name="T78" fmla="*/ 9 w 324"/>
                  <a:gd name="T79" fmla="*/ 7 h 660"/>
                  <a:gd name="T80" fmla="*/ 11 w 324"/>
                  <a:gd name="T81" fmla="*/ 4 h 660"/>
                  <a:gd name="T82" fmla="*/ 8 w 324"/>
                  <a:gd name="T83" fmla="*/ 11 h 660"/>
                  <a:gd name="T84" fmla="*/ 9 w 324"/>
                  <a:gd name="T85" fmla="*/ 12 h 660"/>
                  <a:gd name="T86" fmla="*/ 8 w 324"/>
                  <a:gd name="T87" fmla="*/ 11 h 660"/>
                  <a:gd name="T88" fmla="*/ 9 w 324"/>
                  <a:gd name="T89" fmla="*/ 12 h 660"/>
                  <a:gd name="T90" fmla="*/ 8 w 324"/>
                  <a:gd name="T91" fmla="*/ 13 h 660"/>
                  <a:gd name="T92" fmla="*/ 9 w 324"/>
                  <a:gd name="T93" fmla="*/ 12 h 660"/>
                  <a:gd name="T94" fmla="*/ 8 w 324"/>
                  <a:gd name="T95" fmla="*/ 18 h 660"/>
                  <a:gd name="T96" fmla="*/ 7 w 324"/>
                  <a:gd name="T97" fmla="*/ 17 h 660"/>
                  <a:gd name="T98" fmla="*/ 8 w 324"/>
                  <a:gd name="T99" fmla="*/ 20 h 660"/>
                  <a:gd name="T100" fmla="*/ 8 w 324"/>
                  <a:gd name="T101" fmla="*/ 20 h 660"/>
                  <a:gd name="T102" fmla="*/ 7 w 324"/>
                  <a:gd name="T103" fmla="*/ 22 h 660"/>
                  <a:gd name="T104" fmla="*/ 6 w 324"/>
                  <a:gd name="T105" fmla="*/ 24 h 660"/>
                  <a:gd name="T106" fmla="*/ 5 w 324"/>
                  <a:gd name="T107" fmla="*/ 23 h 660"/>
                  <a:gd name="T108" fmla="*/ 7 w 324"/>
                  <a:gd name="T109" fmla="*/ 21 h 660"/>
                  <a:gd name="T110" fmla="*/ 5 w 324"/>
                  <a:gd name="T111" fmla="*/ 24 h 660"/>
                  <a:gd name="T112" fmla="*/ 3 w 324"/>
                  <a:gd name="T113" fmla="*/ 26 h 660"/>
                  <a:gd name="T114" fmla="*/ 1 w 324"/>
                  <a:gd name="T115" fmla="*/ 26 h 660"/>
                  <a:gd name="T116" fmla="*/ 2 w 324"/>
                  <a:gd name="T117" fmla="*/ 25 h 660"/>
                  <a:gd name="T118" fmla="*/ 4 w 324"/>
                  <a:gd name="T119" fmla="*/ 24 h 660"/>
                  <a:gd name="T120" fmla="*/ 0 w 324"/>
                  <a:gd name="T121" fmla="*/ 26 h 660"/>
                  <a:gd name="T122" fmla="*/ 0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0" y="648"/>
                    </a:moveTo>
                    <a:lnTo>
                      <a:pt x="0" y="647"/>
                    </a:lnTo>
                    <a:lnTo>
                      <a:pt x="0" y="646"/>
                    </a:lnTo>
                    <a:lnTo>
                      <a:pt x="25" y="646"/>
                    </a:lnTo>
                    <a:lnTo>
                      <a:pt x="25" y="647"/>
                    </a:lnTo>
                    <a:lnTo>
                      <a:pt x="25" y="648"/>
                    </a:lnTo>
                    <a:lnTo>
                      <a:pt x="0" y="648"/>
                    </a:lnTo>
                    <a:close/>
                    <a:moveTo>
                      <a:pt x="25" y="646"/>
                    </a:moveTo>
                    <a:lnTo>
                      <a:pt x="25" y="646"/>
                    </a:lnTo>
                    <a:lnTo>
                      <a:pt x="12" y="646"/>
                    </a:lnTo>
                    <a:lnTo>
                      <a:pt x="25" y="646"/>
                    </a:lnTo>
                    <a:close/>
                    <a:moveTo>
                      <a:pt x="0" y="647"/>
                    </a:moveTo>
                    <a:lnTo>
                      <a:pt x="0" y="634"/>
                    </a:lnTo>
                    <a:lnTo>
                      <a:pt x="1" y="617"/>
                    </a:lnTo>
                    <a:lnTo>
                      <a:pt x="25" y="620"/>
                    </a:lnTo>
                    <a:lnTo>
                      <a:pt x="25" y="635"/>
                    </a:lnTo>
                    <a:lnTo>
                      <a:pt x="25" y="646"/>
                    </a:lnTo>
                    <a:lnTo>
                      <a:pt x="0" y="647"/>
                    </a:lnTo>
                    <a:close/>
                    <a:moveTo>
                      <a:pt x="1" y="617"/>
                    </a:moveTo>
                    <a:lnTo>
                      <a:pt x="1" y="609"/>
                    </a:lnTo>
                    <a:lnTo>
                      <a:pt x="2" y="598"/>
                    </a:lnTo>
                    <a:lnTo>
                      <a:pt x="4" y="587"/>
                    </a:lnTo>
                    <a:lnTo>
                      <a:pt x="5" y="576"/>
                    </a:lnTo>
                    <a:lnTo>
                      <a:pt x="28" y="579"/>
                    </a:lnTo>
                    <a:lnTo>
                      <a:pt x="27" y="589"/>
                    </a:lnTo>
                    <a:lnTo>
                      <a:pt x="26" y="600"/>
                    </a:lnTo>
                    <a:lnTo>
                      <a:pt x="26" y="610"/>
                    </a:lnTo>
                    <a:lnTo>
                      <a:pt x="25" y="620"/>
                    </a:lnTo>
                    <a:lnTo>
                      <a:pt x="1" y="617"/>
                    </a:lnTo>
                    <a:close/>
                    <a:moveTo>
                      <a:pt x="5" y="576"/>
                    </a:moveTo>
                    <a:lnTo>
                      <a:pt x="8" y="544"/>
                    </a:lnTo>
                    <a:lnTo>
                      <a:pt x="12" y="507"/>
                    </a:lnTo>
                    <a:lnTo>
                      <a:pt x="18" y="468"/>
                    </a:lnTo>
                    <a:lnTo>
                      <a:pt x="24" y="426"/>
                    </a:lnTo>
                    <a:lnTo>
                      <a:pt x="32" y="383"/>
                    </a:lnTo>
                    <a:lnTo>
                      <a:pt x="41" y="338"/>
                    </a:lnTo>
                    <a:lnTo>
                      <a:pt x="52" y="293"/>
                    </a:lnTo>
                    <a:lnTo>
                      <a:pt x="64" y="249"/>
                    </a:lnTo>
                    <a:lnTo>
                      <a:pt x="88" y="256"/>
                    </a:lnTo>
                    <a:lnTo>
                      <a:pt x="76" y="300"/>
                    </a:lnTo>
                    <a:lnTo>
                      <a:pt x="65" y="344"/>
                    </a:lnTo>
                    <a:lnTo>
                      <a:pt x="55" y="387"/>
                    </a:lnTo>
                    <a:lnTo>
                      <a:pt x="48" y="431"/>
                    </a:lnTo>
                    <a:lnTo>
                      <a:pt x="41" y="472"/>
                    </a:lnTo>
                    <a:lnTo>
                      <a:pt x="36" y="511"/>
                    </a:lnTo>
                    <a:lnTo>
                      <a:pt x="32" y="546"/>
                    </a:lnTo>
                    <a:lnTo>
                      <a:pt x="28" y="579"/>
                    </a:lnTo>
                    <a:lnTo>
                      <a:pt x="5" y="576"/>
                    </a:lnTo>
                    <a:close/>
                    <a:moveTo>
                      <a:pt x="64" y="249"/>
                    </a:moveTo>
                    <a:lnTo>
                      <a:pt x="77" y="208"/>
                    </a:lnTo>
                    <a:lnTo>
                      <a:pt x="92" y="169"/>
                    </a:lnTo>
                    <a:lnTo>
                      <a:pt x="100" y="151"/>
                    </a:lnTo>
                    <a:lnTo>
                      <a:pt x="107" y="133"/>
                    </a:lnTo>
                    <a:lnTo>
                      <a:pt x="116" y="115"/>
                    </a:lnTo>
                    <a:lnTo>
                      <a:pt x="125" y="99"/>
                    </a:lnTo>
                    <a:lnTo>
                      <a:pt x="146" y="111"/>
                    </a:lnTo>
                    <a:lnTo>
                      <a:pt x="138" y="127"/>
                    </a:lnTo>
                    <a:lnTo>
                      <a:pt x="130" y="143"/>
                    </a:lnTo>
                    <a:lnTo>
                      <a:pt x="122" y="161"/>
                    </a:lnTo>
                    <a:lnTo>
                      <a:pt x="115" y="178"/>
                    </a:lnTo>
                    <a:lnTo>
                      <a:pt x="101" y="216"/>
                    </a:lnTo>
                    <a:lnTo>
                      <a:pt x="88" y="256"/>
                    </a:lnTo>
                    <a:lnTo>
                      <a:pt x="64" y="249"/>
                    </a:lnTo>
                    <a:close/>
                    <a:moveTo>
                      <a:pt x="125" y="99"/>
                    </a:moveTo>
                    <a:lnTo>
                      <a:pt x="133" y="86"/>
                    </a:lnTo>
                    <a:lnTo>
                      <a:pt x="141" y="74"/>
                    </a:lnTo>
                    <a:lnTo>
                      <a:pt x="149" y="62"/>
                    </a:lnTo>
                    <a:lnTo>
                      <a:pt x="158" y="52"/>
                    </a:lnTo>
                    <a:lnTo>
                      <a:pt x="167" y="42"/>
                    </a:lnTo>
                    <a:lnTo>
                      <a:pt x="175" y="33"/>
                    </a:lnTo>
                    <a:lnTo>
                      <a:pt x="185" y="26"/>
                    </a:lnTo>
                    <a:lnTo>
                      <a:pt x="195" y="18"/>
                    </a:lnTo>
                    <a:lnTo>
                      <a:pt x="208" y="39"/>
                    </a:lnTo>
                    <a:lnTo>
                      <a:pt x="199" y="45"/>
                    </a:lnTo>
                    <a:lnTo>
                      <a:pt x="192" y="52"/>
                    </a:lnTo>
                    <a:lnTo>
                      <a:pt x="183" y="60"/>
                    </a:lnTo>
                    <a:lnTo>
                      <a:pt x="175" y="69"/>
                    </a:lnTo>
                    <a:lnTo>
                      <a:pt x="168" y="79"/>
                    </a:lnTo>
                    <a:lnTo>
                      <a:pt x="160" y="88"/>
                    </a:lnTo>
                    <a:lnTo>
                      <a:pt x="153" y="99"/>
                    </a:lnTo>
                    <a:lnTo>
                      <a:pt x="146" y="111"/>
                    </a:lnTo>
                    <a:lnTo>
                      <a:pt x="125" y="99"/>
                    </a:lnTo>
                    <a:close/>
                    <a:moveTo>
                      <a:pt x="195" y="18"/>
                    </a:moveTo>
                    <a:lnTo>
                      <a:pt x="204" y="13"/>
                    </a:lnTo>
                    <a:lnTo>
                      <a:pt x="215" y="7"/>
                    </a:lnTo>
                    <a:lnTo>
                      <a:pt x="227" y="3"/>
                    </a:lnTo>
                    <a:lnTo>
                      <a:pt x="238" y="1"/>
                    </a:lnTo>
                    <a:lnTo>
                      <a:pt x="250" y="0"/>
                    </a:lnTo>
                    <a:lnTo>
                      <a:pt x="262" y="0"/>
                    </a:lnTo>
                    <a:lnTo>
                      <a:pt x="274" y="1"/>
                    </a:lnTo>
                    <a:lnTo>
                      <a:pt x="287" y="4"/>
                    </a:lnTo>
                    <a:lnTo>
                      <a:pt x="280" y="28"/>
                    </a:lnTo>
                    <a:lnTo>
                      <a:pt x="270" y="26"/>
                    </a:lnTo>
                    <a:lnTo>
                      <a:pt x="261" y="25"/>
                    </a:lnTo>
                    <a:lnTo>
                      <a:pt x="251" y="25"/>
                    </a:lnTo>
                    <a:lnTo>
                      <a:pt x="242" y="25"/>
                    </a:lnTo>
                    <a:lnTo>
                      <a:pt x="233" y="27"/>
                    </a:lnTo>
                    <a:lnTo>
                      <a:pt x="225" y="30"/>
                    </a:lnTo>
                    <a:lnTo>
                      <a:pt x="216" y="34"/>
                    </a:lnTo>
                    <a:lnTo>
                      <a:pt x="208" y="39"/>
                    </a:lnTo>
                    <a:lnTo>
                      <a:pt x="195" y="18"/>
                    </a:lnTo>
                    <a:close/>
                    <a:moveTo>
                      <a:pt x="287" y="4"/>
                    </a:moveTo>
                    <a:lnTo>
                      <a:pt x="302" y="10"/>
                    </a:lnTo>
                    <a:lnTo>
                      <a:pt x="318" y="18"/>
                    </a:lnTo>
                    <a:lnTo>
                      <a:pt x="306" y="40"/>
                    </a:lnTo>
                    <a:lnTo>
                      <a:pt x="293" y="32"/>
                    </a:lnTo>
                    <a:lnTo>
                      <a:pt x="280" y="28"/>
                    </a:lnTo>
                    <a:lnTo>
                      <a:pt x="287" y="4"/>
                    </a:lnTo>
                    <a:close/>
                    <a:moveTo>
                      <a:pt x="318" y="18"/>
                    </a:moveTo>
                    <a:lnTo>
                      <a:pt x="321" y="21"/>
                    </a:lnTo>
                    <a:lnTo>
                      <a:pt x="323" y="26"/>
                    </a:lnTo>
                    <a:lnTo>
                      <a:pt x="324" y="30"/>
                    </a:lnTo>
                    <a:lnTo>
                      <a:pt x="323" y="34"/>
                    </a:lnTo>
                    <a:lnTo>
                      <a:pt x="312" y="29"/>
                    </a:lnTo>
                    <a:lnTo>
                      <a:pt x="318" y="18"/>
                    </a:lnTo>
                    <a:close/>
                    <a:moveTo>
                      <a:pt x="323" y="34"/>
                    </a:moveTo>
                    <a:lnTo>
                      <a:pt x="323" y="34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1" y="23"/>
                    </a:moveTo>
                    <a:lnTo>
                      <a:pt x="301" y="23"/>
                    </a:lnTo>
                    <a:lnTo>
                      <a:pt x="312" y="29"/>
                    </a:lnTo>
                    <a:lnTo>
                      <a:pt x="301" y="23"/>
                    </a:lnTo>
                    <a:close/>
                    <a:moveTo>
                      <a:pt x="323" y="34"/>
                    </a:moveTo>
                    <a:lnTo>
                      <a:pt x="319" y="44"/>
                    </a:lnTo>
                    <a:lnTo>
                      <a:pt x="315" y="53"/>
                    </a:lnTo>
                    <a:lnTo>
                      <a:pt x="311" y="61"/>
                    </a:lnTo>
                    <a:lnTo>
                      <a:pt x="308" y="68"/>
                    </a:lnTo>
                    <a:lnTo>
                      <a:pt x="285" y="58"/>
                    </a:lnTo>
                    <a:lnTo>
                      <a:pt x="290" y="48"/>
                    </a:lnTo>
                    <a:lnTo>
                      <a:pt x="294" y="40"/>
                    </a:lnTo>
                    <a:lnTo>
                      <a:pt x="297" y="31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8" y="68"/>
                    </a:moveTo>
                    <a:lnTo>
                      <a:pt x="305" y="76"/>
                    </a:lnTo>
                    <a:lnTo>
                      <a:pt x="302" y="84"/>
                    </a:lnTo>
                    <a:lnTo>
                      <a:pt x="297" y="93"/>
                    </a:lnTo>
                    <a:lnTo>
                      <a:pt x="294" y="102"/>
                    </a:lnTo>
                    <a:lnTo>
                      <a:pt x="271" y="93"/>
                    </a:lnTo>
                    <a:lnTo>
                      <a:pt x="275" y="85"/>
                    </a:lnTo>
                    <a:lnTo>
                      <a:pt x="278" y="76"/>
                    </a:lnTo>
                    <a:lnTo>
                      <a:pt x="282" y="68"/>
                    </a:lnTo>
                    <a:lnTo>
                      <a:pt x="285" y="58"/>
                    </a:lnTo>
                    <a:lnTo>
                      <a:pt x="308" y="68"/>
                    </a:lnTo>
                    <a:close/>
                    <a:moveTo>
                      <a:pt x="294" y="102"/>
                    </a:moveTo>
                    <a:lnTo>
                      <a:pt x="285" y="124"/>
                    </a:lnTo>
                    <a:lnTo>
                      <a:pt x="277" y="145"/>
                    </a:lnTo>
                    <a:lnTo>
                      <a:pt x="269" y="167"/>
                    </a:lnTo>
                    <a:lnTo>
                      <a:pt x="262" y="189"/>
                    </a:lnTo>
                    <a:lnTo>
                      <a:pt x="255" y="209"/>
                    </a:lnTo>
                    <a:lnTo>
                      <a:pt x="249" y="231"/>
                    </a:lnTo>
                    <a:lnTo>
                      <a:pt x="242" y="251"/>
                    </a:lnTo>
                    <a:lnTo>
                      <a:pt x="237" y="273"/>
                    </a:lnTo>
                    <a:lnTo>
                      <a:pt x="213" y="266"/>
                    </a:lnTo>
                    <a:lnTo>
                      <a:pt x="220" y="245"/>
                    </a:lnTo>
                    <a:lnTo>
                      <a:pt x="225" y="223"/>
                    </a:lnTo>
                    <a:lnTo>
                      <a:pt x="233" y="202"/>
                    </a:lnTo>
                    <a:lnTo>
                      <a:pt x="239" y="180"/>
                    </a:lnTo>
                    <a:lnTo>
                      <a:pt x="247" y="158"/>
                    </a:lnTo>
                    <a:lnTo>
                      <a:pt x="254" y="137"/>
                    </a:lnTo>
                    <a:lnTo>
                      <a:pt x="263" y="115"/>
                    </a:lnTo>
                    <a:lnTo>
                      <a:pt x="271" y="93"/>
                    </a:lnTo>
                    <a:lnTo>
                      <a:pt x="294" y="102"/>
                    </a:lnTo>
                    <a:close/>
                    <a:moveTo>
                      <a:pt x="237" y="273"/>
                    </a:moveTo>
                    <a:lnTo>
                      <a:pt x="237" y="274"/>
                    </a:lnTo>
                    <a:lnTo>
                      <a:pt x="213" y="268"/>
                    </a:lnTo>
                    <a:lnTo>
                      <a:pt x="213" y="266"/>
                    </a:lnTo>
                    <a:lnTo>
                      <a:pt x="237" y="273"/>
                    </a:lnTo>
                    <a:close/>
                    <a:moveTo>
                      <a:pt x="237" y="274"/>
                    </a:moveTo>
                    <a:lnTo>
                      <a:pt x="233" y="288"/>
                    </a:lnTo>
                    <a:lnTo>
                      <a:pt x="228" y="305"/>
                    </a:lnTo>
                    <a:lnTo>
                      <a:pt x="204" y="301"/>
                    </a:lnTo>
                    <a:lnTo>
                      <a:pt x="207" y="293"/>
                    </a:lnTo>
                    <a:lnTo>
                      <a:pt x="209" y="286"/>
                    </a:lnTo>
                    <a:lnTo>
                      <a:pt x="211" y="277"/>
                    </a:lnTo>
                    <a:lnTo>
                      <a:pt x="213" y="268"/>
                    </a:lnTo>
                    <a:lnTo>
                      <a:pt x="237" y="274"/>
                    </a:lnTo>
                    <a:close/>
                    <a:moveTo>
                      <a:pt x="228" y="305"/>
                    </a:moveTo>
                    <a:lnTo>
                      <a:pt x="225" y="323"/>
                    </a:lnTo>
                    <a:lnTo>
                      <a:pt x="222" y="338"/>
                    </a:lnTo>
                    <a:lnTo>
                      <a:pt x="198" y="333"/>
                    </a:lnTo>
                    <a:lnTo>
                      <a:pt x="199" y="325"/>
                    </a:lnTo>
                    <a:lnTo>
                      <a:pt x="201" y="316"/>
                    </a:lnTo>
                    <a:lnTo>
                      <a:pt x="203" y="309"/>
                    </a:lnTo>
                    <a:lnTo>
                      <a:pt x="204" y="301"/>
                    </a:lnTo>
                    <a:lnTo>
                      <a:pt x="228" y="305"/>
                    </a:lnTo>
                    <a:close/>
                    <a:moveTo>
                      <a:pt x="222" y="338"/>
                    </a:moveTo>
                    <a:lnTo>
                      <a:pt x="214" y="378"/>
                    </a:lnTo>
                    <a:lnTo>
                      <a:pt x="209" y="418"/>
                    </a:lnTo>
                    <a:lnTo>
                      <a:pt x="204" y="455"/>
                    </a:lnTo>
                    <a:lnTo>
                      <a:pt x="202" y="493"/>
                    </a:lnTo>
                    <a:lnTo>
                      <a:pt x="179" y="492"/>
                    </a:lnTo>
                    <a:lnTo>
                      <a:pt x="181" y="454"/>
                    </a:lnTo>
                    <a:lnTo>
                      <a:pt x="184" y="414"/>
                    </a:lnTo>
                    <a:lnTo>
                      <a:pt x="190" y="374"/>
                    </a:lnTo>
                    <a:lnTo>
                      <a:pt x="198" y="333"/>
                    </a:lnTo>
                    <a:lnTo>
                      <a:pt x="222" y="338"/>
                    </a:lnTo>
                    <a:close/>
                    <a:moveTo>
                      <a:pt x="202" y="493"/>
                    </a:moveTo>
                    <a:lnTo>
                      <a:pt x="202" y="495"/>
                    </a:lnTo>
                    <a:lnTo>
                      <a:pt x="202" y="496"/>
                    </a:lnTo>
                    <a:lnTo>
                      <a:pt x="190" y="493"/>
                    </a:lnTo>
                    <a:lnTo>
                      <a:pt x="202" y="493"/>
                    </a:lnTo>
                    <a:close/>
                    <a:moveTo>
                      <a:pt x="202" y="496"/>
                    </a:moveTo>
                    <a:lnTo>
                      <a:pt x="196" y="514"/>
                    </a:lnTo>
                    <a:lnTo>
                      <a:pt x="188" y="530"/>
                    </a:lnTo>
                    <a:lnTo>
                      <a:pt x="181" y="546"/>
                    </a:lnTo>
                    <a:lnTo>
                      <a:pt x="172" y="560"/>
                    </a:lnTo>
                    <a:lnTo>
                      <a:pt x="163" y="573"/>
                    </a:lnTo>
                    <a:lnTo>
                      <a:pt x="154" y="586"/>
                    </a:lnTo>
                    <a:lnTo>
                      <a:pt x="143" y="598"/>
                    </a:lnTo>
                    <a:lnTo>
                      <a:pt x="132" y="608"/>
                    </a:lnTo>
                    <a:lnTo>
                      <a:pt x="116" y="589"/>
                    </a:lnTo>
                    <a:lnTo>
                      <a:pt x="126" y="580"/>
                    </a:lnTo>
                    <a:lnTo>
                      <a:pt x="135" y="570"/>
                    </a:lnTo>
                    <a:lnTo>
                      <a:pt x="144" y="558"/>
                    </a:lnTo>
                    <a:lnTo>
                      <a:pt x="153" y="546"/>
                    </a:lnTo>
                    <a:lnTo>
                      <a:pt x="160" y="533"/>
                    </a:lnTo>
                    <a:lnTo>
                      <a:pt x="167" y="519"/>
                    </a:lnTo>
                    <a:lnTo>
                      <a:pt x="173" y="505"/>
                    </a:lnTo>
                    <a:lnTo>
                      <a:pt x="179" y="489"/>
                    </a:lnTo>
                    <a:lnTo>
                      <a:pt x="202" y="496"/>
                    </a:lnTo>
                    <a:close/>
                    <a:moveTo>
                      <a:pt x="132" y="608"/>
                    </a:moveTo>
                    <a:lnTo>
                      <a:pt x="119" y="617"/>
                    </a:lnTo>
                    <a:lnTo>
                      <a:pt x="106" y="627"/>
                    </a:lnTo>
                    <a:lnTo>
                      <a:pt x="93" y="635"/>
                    </a:lnTo>
                    <a:lnTo>
                      <a:pt x="79" y="641"/>
                    </a:lnTo>
                    <a:lnTo>
                      <a:pt x="64" y="648"/>
                    </a:lnTo>
                    <a:lnTo>
                      <a:pt x="48" y="652"/>
                    </a:lnTo>
                    <a:lnTo>
                      <a:pt x="32" y="656"/>
                    </a:lnTo>
                    <a:lnTo>
                      <a:pt x="14" y="660"/>
                    </a:lnTo>
                    <a:lnTo>
                      <a:pt x="11" y="635"/>
                    </a:lnTo>
                    <a:lnTo>
                      <a:pt x="26" y="633"/>
                    </a:lnTo>
                    <a:lnTo>
                      <a:pt x="41" y="629"/>
                    </a:lnTo>
                    <a:lnTo>
                      <a:pt x="55" y="624"/>
                    </a:lnTo>
                    <a:lnTo>
                      <a:pt x="68" y="620"/>
                    </a:lnTo>
                    <a:lnTo>
                      <a:pt x="81" y="613"/>
                    </a:lnTo>
                    <a:lnTo>
                      <a:pt x="93" y="607"/>
                    </a:lnTo>
                    <a:lnTo>
                      <a:pt x="105" y="598"/>
                    </a:lnTo>
                    <a:lnTo>
                      <a:pt x="116" y="589"/>
                    </a:lnTo>
                    <a:lnTo>
                      <a:pt x="132" y="608"/>
                    </a:lnTo>
                    <a:close/>
                    <a:moveTo>
                      <a:pt x="14" y="660"/>
                    </a:moveTo>
                    <a:lnTo>
                      <a:pt x="9" y="660"/>
                    </a:lnTo>
                    <a:lnTo>
                      <a:pt x="5" y="656"/>
                    </a:lnTo>
                    <a:lnTo>
                      <a:pt x="1" y="652"/>
                    </a:lnTo>
                    <a:lnTo>
                      <a:pt x="0" y="648"/>
                    </a:lnTo>
                    <a:lnTo>
                      <a:pt x="12" y="648"/>
                    </a:lnTo>
                    <a:lnTo>
                      <a:pt x="14" y="6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9" name="Freeform 1000"/>
              <p:cNvSpPr>
                <a:spLocks/>
              </p:cNvSpPr>
              <p:nvPr/>
            </p:nvSpPr>
            <p:spPr bwMode="auto">
              <a:xfrm>
                <a:off x="2692" y="1769"/>
                <a:ext cx="58" cy="119"/>
              </a:xfrm>
              <a:custGeom>
                <a:avLst/>
                <a:gdLst>
                  <a:gd name="T0" fmla="*/ 0 w 268"/>
                  <a:gd name="T1" fmla="*/ 23 h 597"/>
                  <a:gd name="T2" fmla="*/ 0 w 268"/>
                  <a:gd name="T3" fmla="*/ 20 h 597"/>
                  <a:gd name="T4" fmla="*/ 1 w 268"/>
                  <a:gd name="T5" fmla="*/ 16 h 597"/>
                  <a:gd name="T6" fmla="*/ 1 w 268"/>
                  <a:gd name="T7" fmla="*/ 13 h 597"/>
                  <a:gd name="T8" fmla="*/ 2 w 268"/>
                  <a:gd name="T9" fmla="*/ 10 h 597"/>
                  <a:gd name="T10" fmla="*/ 3 w 268"/>
                  <a:gd name="T11" fmla="*/ 8 h 597"/>
                  <a:gd name="T12" fmla="*/ 3 w 268"/>
                  <a:gd name="T13" fmla="*/ 6 h 597"/>
                  <a:gd name="T14" fmla="*/ 4 w 268"/>
                  <a:gd name="T15" fmla="*/ 4 h 597"/>
                  <a:gd name="T16" fmla="*/ 5 w 268"/>
                  <a:gd name="T17" fmla="*/ 2 h 597"/>
                  <a:gd name="T18" fmla="*/ 6 w 268"/>
                  <a:gd name="T19" fmla="*/ 1 h 597"/>
                  <a:gd name="T20" fmla="*/ 6 w 268"/>
                  <a:gd name="T21" fmla="*/ 1 h 597"/>
                  <a:gd name="T22" fmla="*/ 7 w 268"/>
                  <a:gd name="T23" fmla="*/ 0 h 597"/>
                  <a:gd name="T24" fmla="*/ 8 w 268"/>
                  <a:gd name="T25" fmla="*/ 0 h 597"/>
                  <a:gd name="T26" fmla="*/ 8 w 268"/>
                  <a:gd name="T27" fmla="*/ 0 h 597"/>
                  <a:gd name="T28" fmla="*/ 9 w 268"/>
                  <a:gd name="T29" fmla="*/ 0 h 597"/>
                  <a:gd name="T30" fmla="*/ 9 w 268"/>
                  <a:gd name="T31" fmla="*/ 0 h 597"/>
                  <a:gd name="T32" fmla="*/ 10 w 268"/>
                  <a:gd name="T33" fmla="*/ 0 h 597"/>
                  <a:gd name="T34" fmla="*/ 10 w 268"/>
                  <a:gd name="T35" fmla="*/ 2 h 597"/>
                  <a:gd name="T36" fmla="*/ 9 w 268"/>
                  <a:gd name="T37" fmla="*/ 4 h 597"/>
                  <a:gd name="T38" fmla="*/ 8 w 268"/>
                  <a:gd name="T39" fmla="*/ 6 h 597"/>
                  <a:gd name="T40" fmla="*/ 8 w 268"/>
                  <a:gd name="T41" fmla="*/ 9 h 597"/>
                  <a:gd name="T42" fmla="*/ 7 w 268"/>
                  <a:gd name="T43" fmla="*/ 11 h 597"/>
                  <a:gd name="T44" fmla="*/ 7 w 268"/>
                  <a:gd name="T45" fmla="*/ 13 h 597"/>
                  <a:gd name="T46" fmla="*/ 6 w 268"/>
                  <a:gd name="T47" fmla="*/ 15 h 597"/>
                  <a:gd name="T48" fmla="*/ 6 w 268"/>
                  <a:gd name="T49" fmla="*/ 17 h 597"/>
                  <a:gd name="T50" fmla="*/ 6 w 268"/>
                  <a:gd name="T51" fmla="*/ 19 h 597"/>
                  <a:gd name="T52" fmla="*/ 6 w 268"/>
                  <a:gd name="T53" fmla="*/ 20 h 597"/>
                  <a:gd name="T54" fmla="*/ 5 w 268"/>
                  <a:gd name="T55" fmla="*/ 21 h 597"/>
                  <a:gd name="T56" fmla="*/ 4 w 268"/>
                  <a:gd name="T57" fmla="*/ 22 h 597"/>
                  <a:gd name="T58" fmla="*/ 3 w 268"/>
                  <a:gd name="T59" fmla="*/ 23 h 597"/>
                  <a:gd name="T60" fmla="*/ 3 w 268"/>
                  <a:gd name="T61" fmla="*/ 23 h 597"/>
                  <a:gd name="T62" fmla="*/ 2 w 268"/>
                  <a:gd name="T63" fmla="*/ 24 h 597"/>
                  <a:gd name="T64" fmla="*/ 1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0" y="597"/>
                    </a:moveTo>
                    <a:lnTo>
                      <a:pt x="0" y="575"/>
                    </a:lnTo>
                    <a:lnTo>
                      <a:pt x="2" y="543"/>
                    </a:lnTo>
                    <a:lnTo>
                      <a:pt x="7" y="502"/>
                    </a:lnTo>
                    <a:lnTo>
                      <a:pt x="12" y="453"/>
                    </a:lnTo>
                    <a:lnTo>
                      <a:pt x="20" y="399"/>
                    </a:lnTo>
                    <a:lnTo>
                      <a:pt x="31" y="343"/>
                    </a:lnTo>
                    <a:lnTo>
                      <a:pt x="36" y="314"/>
                    </a:lnTo>
                    <a:lnTo>
                      <a:pt x="42" y="284"/>
                    </a:lnTo>
                    <a:lnTo>
                      <a:pt x="50" y="254"/>
                    </a:lnTo>
                    <a:lnTo>
                      <a:pt x="58" y="226"/>
                    </a:lnTo>
                    <a:lnTo>
                      <a:pt x="66" y="198"/>
                    </a:lnTo>
                    <a:lnTo>
                      <a:pt x="75" y="171"/>
                    </a:lnTo>
                    <a:lnTo>
                      <a:pt x="85" y="145"/>
                    </a:lnTo>
                    <a:lnTo>
                      <a:pt x="94" y="121"/>
                    </a:lnTo>
                    <a:lnTo>
                      <a:pt x="105" y="99"/>
                    </a:lnTo>
                    <a:lnTo>
                      <a:pt x="117" y="78"/>
                    </a:lnTo>
                    <a:lnTo>
                      <a:pt x="129" y="59"/>
                    </a:lnTo>
                    <a:lnTo>
                      <a:pt x="142" y="43"/>
                    </a:lnTo>
                    <a:lnTo>
                      <a:pt x="148" y="35"/>
                    </a:lnTo>
                    <a:lnTo>
                      <a:pt x="155" y="29"/>
                    </a:lnTo>
                    <a:lnTo>
                      <a:pt x="161" y="22"/>
                    </a:lnTo>
                    <a:lnTo>
                      <a:pt x="169" y="17"/>
                    </a:lnTo>
                    <a:lnTo>
                      <a:pt x="176" y="12"/>
                    </a:lnTo>
                    <a:lnTo>
                      <a:pt x="184" y="8"/>
                    </a:lnTo>
                    <a:lnTo>
                      <a:pt x="191" y="5"/>
                    </a:lnTo>
                    <a:lnTo>
                      <a:pt x="199" y="3"/>
                    </a:lnTo>
                    <a:lnTo>
                      <a:pt x="207" y="2"/>
                    </a:lnTo>
                    <a:lnTo>
                      <a:pt x="215" y="0"/>
                    </a:lnTo>
                    <a:lnTo>
                      <a:pt x="224" y="0"/>
                    </a:lnTo>
                    <a:lnTo>
                      <a:pt x="233" y="3"/>
                    </a:lnTo>
                    <a:lnTo>
                      <a:pt x="241" y="5"/>
                    </a:lnTo>
                    <a:lnTo>
                      <a:pt x="250" y="8"/>
                    </a:lnTo>
                    <a:lnTo>
                      <a:pt x="258" y="11"/>
                    </a:lnTo>
                    <a:lnTo>
                      <a:pt x="268" y="17"/>
                    </a:lnTo>
                    <a:lnTo>
                      <a:pt x="255" y="46"/>
                    </a:lnTo>
                    <a:lnTo>
                      <a:pt x="244" y="75"/>
                    </a:lnTo>
                    <a:lnTo>
                      <a:pt x="234" y="103"/>
                    </a:lnTo>
                    <a:lnTo>
                      <a:pt x="223" y="132"/>
                    </a:lnTo>
                    <a:lnTo>
                      <a:pt x="213" y="160"/>
                    </a:lnTo>
                    <a:lnTo>
                      <a:pt x="204" y="188"/>
                    </a:lnTo>
                    <a:lnTo>
                      <a:pt x="197" y="215"/>
                    </a:lnTo>
                    <a:lnTo>
                      <a:pt x="189" y="243"/>
                    </a:lnTo>
                    <a:lnTo>
                      <a:pt x="183" y="270"/>
                    </a:lnTo>
                    <a:lnTo>
                      <a:pt x="176" y="299"/>
                    </a:lnTo>
                    <a:lnTo>
                      <a:pt x="172" y="326"/>
                    </a:lnTo>
                    <a:lnTo>
                      <a:pt x="168" y="351"/>
                    </a:lnTo>
                    <a:lnTo>
                      <a:pt x="163" y="377"/>
                    </a:lnTo>
                    <a:lnTo>
                      <a:pt x="161" y="403"/>
                    </a:lnTo>
                    <a:lnTo>
                      <a:pt x="159" y="429"/>
                    </a:lnTo>
                    <a:lnTo>
                      <a:pt x="158" y="454"/>
                    </a:lnTo>
                    <a:lnTo>
                      <a:pt x="153" y="469"/>
                    </a:lnTo>
                    <a:lnTo>
                      <a:pt x="146" y="484"/>
                    </a:lnTo>
                    <a:lnTo>
                      <a:pt x="140" y="497"/>
                    </a:lnTo>
                    <a:lnTo>
                      <a:pt x="132" y="510"/>
                    </a:lnTo>
                    <a:lnTo>
                      <a:pt x="125" y="522"/>
                    </a:lnTo>
                    <a:lnTo>
                      <a:pt x="116" y="534"/>
                    </a:lnTo>
                    <a:lnTo>
                      <a:pt x="107" y="544"/>
                    </a:lnTo>
                    <a:lnTo>
                      <a:pt x="98" y="553"/>
                    </a:lnTo>
                    <a:lnTo>
                      <a:pt x="88" y="561"/>
                    </a:lnTo>
                    <a:lnTo>
                      <a:pt x="77" y="569"/>
                    </a:lnTo>
                    <a:lnTo>
                      <a:pt x="65" y="576"/>
                    </a:lnTo>
                    <a:lnTo>
                      <a:pt x="53" y="581"/>
                    </a:lnTo>
                    <a:lnTo>
                      <a:pt x="41" y="587"/>
                    </a:lnTo>
                    <a:lnTo>
                      <a:pt x="28" y="591"/>
                    </a:lnTo>
                    <a:lnTo>
                      <a:pt x="14" y="594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0" name="Freeform 1001"/>
              <p:cNvSpPr>
                <a:spLocks noEditPoints="1"/>
              </p:cNvSpPr>
              <p:nvPr/>
            </p:nvSpPr>
            <p:spPr bwMode="auto">
              <a:xfrm>
                <a:off x="2692" y="1769"/>
                <a:ext cx="58" cy="127"/>
              </a:xfrm>
              <a:custGeom>
                <a:avLst/>
                <a:gdLst>
                  <a:gd name="T0" fmla="*/ 1 w 293"/>
                  <a:gd name="T1" fmla="*/ 24 h 619"/>
                  <a:gd name="T2" fmla="*/ 0 w 293"/>
                  <a:gd name="T3" fmla="*/ 24 h 619"/>
                  <a:gd name="T4" fmla="*/ 1 w 293"/>
                  <a:gd name="T5" fmla="*/ 24 h 619"/>
                  <a:gd name="T6" fmla="*/ 0 w 293"/>
                  <a:gd name="T7" fmla="*/ 23 h 619"/>
                  <a:gd name="T8" fmla="*/ 1 w 293"/>
                  <a:gd name="T9" fmla="*/ 22 h 619"/>
                  <a:gd name="T10" fmla="*/ 1 w 293"/>
                  <a:gd name="T11" fmla="*/ 23 h 619"/>
                  <a:gd name="T12" fmla="*/ 0 w 293"/>
                  <a:gd name="T13" fmla="*/ 19 h 619"/>
                  <a:gd name="T14" fmla="*/ 2 w 293"/>
                  <a:gd name="T15" fmla="*/ 13 h 619"/>
                  <a:gd name="T16" fmla="*/ 3 w 293"/>
                  <a:gd name="T17" fmla="*/ 11 h 619"/>
                  <a:gd name="T18" fmla="*/ 2 w 293"/>
                  <a:gd name="T19" fmla="*/ 18 h 619"/>
                  <a:gd name="T20" fmla="*/ 0 w 293"/>
                  <a:gd name="T21" fmla="*/ 22 h 619"/>
                  <a:gd name="T22" fmla="*/ 3 w 293"/>
                  <a:gd name="T23" fmla="*/ 7 h 619"/>
                  <a:gd name="T24" fmla="*/ 5 w 293"/>
                  <a:gd name="T25" fmla="*/ 4 h 619"/>
                  <a:gd name="T26" fmla="*/ 5 w 293"/>
                  <a:gd name="T27" fmla="*/ 5 h 619"/>
                  <a:gd name="T28" fmla="*/ 4 w 293"/>
                  <a:gd name="T29" fmla="*/ 8 h 619"/>
                  <a:gd name="T30" fmla="*/ 5 w 293"/>
                  <a:gd name="T31" fmla="*/ 3 h 619"/>
                  <a:gd name="T32" fmla="*/ 7 w 293"/>
                  <a:gd name="T33" fmla="*/ 1 h 619"/>
                  <a:gd name="T34" fmla="*/ 7 w 293"/>
                  <a:gd name="T35" fmla="*/ 2 h 619"/>
                  <a:gd name="T36" fmla="*/ 6 w 293"/>
                  <a:gd name="T37" fmla="*/ 3 h 619"/>
                  <a:gd name="T38" fmla="*/ 8 w 293"/>
                  <a:gd name="T39" fmla="*/ 0 h 619"/>
                  <a:gd name="T40" fmla="*/ 9 w 293"/>
                  <a:gd name="T41" fmla="*/ 0 h 619"/>
                  <a:gd name="T42" fmla="*/ 10 w 293"/>
                  <a:gd name="T43" fmla="*/ 1 h 619"/>
                  <a:gd name="T44" fmla="*/ 9 w 293"/>
                  <a:gd name="T45" fmla="*/ 1 h 619"/>
                  <a:gd name="T46" fmla="*/ 8 w 293"/>
                  <a:gd name="T47" fmla="*/ 1 h 619"/>
                  <a:gd name="T48" fmla="*/ 11 w 293"/>
                  <a:gd name="T49" fmla="*/ 0 h 619"/>
                  <a:gd name="T50" fmla="*/ 11 w 293"/>
                  <a:gd name="T51" fmla="*/ 1 h 619"/>
                  <a:gd name="T52" fmla="*/ 12 w 293"/>
                  <a:gd name="T53" fmla="*/ 1 h 619"/>
                  <a:gd name="T54" fmla="*/ 11 w 293"/>
                  <a:gd name="T55" fmla="*/ 1 h 619"/>
                  <a:gd name="T56" fmla="*/ 11 w 293"/>
                  <a:gd name="T57" fmla="*/ 1 h 619"/>
                  <a:gd name="T58" fmla="*/ 12 w 293"/>
                  <a:gd name="T59" fmla="*/ 2 h 619"/>
                  <a:gd name="T60" fmla="*/ 11 w 293"/>
                  <a:gd name="T61" fmla="*/ 2 h 619"/>
                  <a:gd name="T62" fmla="*/ 11 w 293"/>
                  <a:gd name="T63" fmla="*/ 3 h 619"/>
                  <a:gd name="T64" fmla="*/ 10 w 293"/>
                  <a:gd name="T65" fmla="*/ 3 h 619"/>
                  <a:gd name="T66" fmla="*/ 11 w 293"/>
                  <a:gd name="T67" fmla="*/ 3 h 619"/>
                  <a:gd name="T68" fmla="*/ 9 w 293"/>
                  <a:gd name="T69" fmla="*/ 9 h 619"/>
                  <a:gd name="T70" fmla="*/ 8 w 293"/>
                  <a:gd name="T71" fmla="*/ 8 h 619"/>
                  <a:gd name="T72" fmla="*/ 9 w 293"/>
                  <a:gd name="T73" fmla="*/ 5 h 619"/>
                  <a:gd name="T74" fmla="*/ 9 w 293"/>
                  <a:gd name="T75" fmla="*/ 10 h 619"/>
                  <a:gd name="T76" fmla="*/ 8 w 293"/>
                  <a:gd name="T77" fmla="*/ 10 h 619"/>
                  <a:gd name="T78" fmla="*/ 8 w 293"/>
                  <a:gd name="T79" fmla="*/ 11 h 619"/>
                  <a:gd name="T80" fmla="*/ 8 w 293"/>
                  <a:gd name="T81" fmla="*/ 10 h 619"/>
                  <a:gd name="T82" fmla="*/ 8 w 293"/>
                  <a:gd name="T83" fmla="*/ 13 h 619"/>
                  <a:gd name="T84" fmla="*/ 8 w 293"/>
                  <a:gd name="T85" fmla="*/ 12 h 619"/>
                  <a:gd name="T86" fmla="*/ 7 w 293"/>
                  <a:gd name="T87" fmla="*/ 17 h 619"/>
                  <a:gd name="T88" fmla="*/ 7 w 293"/>
                  <a:gd name="T89" fmla="*/ 16 h 619"/>
                  <a:gd name="T90" fmla="*/ 7 w 293"/>
                  <a:gd name="T91" fmla="*/ 19 h 619"/>
                  <a:gd name="T92" fmla="*/ 7 w 293"/>
                  <a:gd name="T93" fmla="*/ 19 h 619"/>
                  <a:gd name="T94" fmla="*/ 7 w 293"/>
                  <a:gd name="T95" fmla="*/ 21 h 619"/>
                  <a:gd name="T96" fmla="*/ 5 w 293"/>
                  <a:gd name="T97" fmla="*/ 23 h 619"/>
                  <a:gd name="T98" fmla="*/ 5 w 293"/>
                  <a:gd name="T99" fmla="*/ 21 h 619"/>
                  <a:gd name="T100" fmla="*/ 6 w 293"/>
                  <a:gd name="T101" fmla="*/ 20 h 619"/>
                  <a:gd name="T102" fmla="*/ 5 w 293"/>
                  <a:gd name="T103" fmla="*/ 23 h 619"/>
                  <a:gd name="T104" fmla="*/ 3 w 293"/>
                  <a:gd name="T105" fmla="*/ 24 h 619"/>
                  <a:gd name="T106" fmla="*/ 1 w 293"/>
                  <a:gd name="T107" fmla="*/ 25 h 619"/>
                  <a:gd name="T108" fmla="*/ 2 w 293"/>
                  <a:gd name="T109" fmla="*/ 23 h 619"/>
                  <a:gd name="T110" fmla="*/ 4 w 293"/>
                  <a:gd name="T111" fmla="*/ 23 h 619"/>
                  <a:gd name="T112" fmla="*/ 0 w 293"/>
                  <a:gd name="T113" fmla="*/ 25 h 619"/>
                  <a:gd name="T114" fmla="*/ 1 w 293"/>
                  <a:gd name="T115" fmla="*/ 24 h 6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93"/>
                  <a:gd name="T175" fmla="*/ 0 h 619"/>
                  <a:gd name="T176" fmla="*/ 293 w 293"/>
                  <a:gd name="T177" fmla="*/ 619 h 6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93" h="619">
                    <a:moveTo>
                      <a:pt x="0" y="608"/>
                    </a:moveTo>
                    <a:lnTo>
                      <a:pt x="0" y="607"/>
                    </a:lnTo>
                    <a:lnTo>
                      <a:pt x="0" y="605"/>
                    </a:lnTo>
                    <a:lnTo>
                      <a:pt x="25" y="605"/>
                    </a:lnTo>
                    <a:lnTo>
                      <a:pt x="25" y="607"/>
                    </a:lnTo>
                    <a:lnTo>
                      <a:pt x="25" y="608"/>
                    </a:lnTo>
                    <a:lnTo>
                      <a:pt x="0" y="608"/>
                    </a:lnTo>
                    <a:close/>
                    <a:moveTo>
                      <a:pt x="0" y="605"/>
                    </a:moveTo>
                    <a:lnTo>
                      <a:pt x="1" y="594"/>
                    </a:lnTo>
                    <a:lnTo>
                      <a:pt x="1" y="578"/>
                    </a:lnTo>
                    <a:lnTo>
                      <a:pt x="26" y="580"/>
                    </a:lnTo>
                    <a:lnTo>
                      <a:pt x="25" y="595"/>
                    </a:lnTo>
                    <a:lnTo>
                      <a:pt x="25" y="605"/>
                    </a:lnTo>
                    <a:lnTo>
                      <a:pt x="0" y="605"/>
                    </a:lnTo>
                    <a:close/>
                    <a:moveTo>
                      <a:pt x="1" y="578"/>
                    </a:moveTo>
                    <a:lnTo>
                      <a:pt x="3" y="570"/>
                    </a:lnTo>
                    <a:lnTo>
                      <a:pt x="3" y="560"/>
                    </a:lnTo>
                    <a:lnTo>
                      <a:pt x="4" y="550"/>
                    </a:lnTo>
                    <a:lnTo>
                      <a:pt x="5" y="540"/>
                    </a:lnTo>
                    <a:lnTo>
                      <a:pt x="28" y="542"/>
                    </a:lnTo>
                    <a:lnTo>
                      <a:pt x="28" y="553"/>
                    </a:lnTo>
                    <a:lnTo>
                      <a:pt x="27" y="562"/>
                    </a:lnTo>
                    <a:lnTo>
                      <a:pt x="26" y="572"/>
                    </a:lnTo>
                    <a:lnTo>
                      <a:pt x="26" y="580"/>
                    </a:lnTo>
                    <a:lnTo>
                      <a:pt x="1" y="578"/>
                    </a:lnTo>
                    <a:close/>
                    <a:moveTo>
                      <a:pt x="5" y="540"/>
                    </a:moveTo>
                    <a:lnTo>
                      <a:pt x="8" y="509"/>
                    </a:lnTo>
                    <a:lnTo>
                      <a:pt x="11" y="475"/>
                    </a:lnTo>
                    <a:lnTo>
                      <a:pt x="17" y="438"/>
                    </a:lnTo>
                    <a:lnTo>
                      <a:pt x="23" y="399"/>
                    </a:lnTo>
                    <a:lnTo>
                      <a:pt x="30" y="358"/>
                    </a:lnTo>
                    <a:lnTo>
                      <a:pt x="38" y="317"/>
                    </a:lnTo>
                    <a:lnTo>
                      <a:pt x="48" y="275"/>
                    </a:lnTo>
                    <a:lnTo>
                      <a:pt x="59" y="234"/>
                    </a:lnTo>
                    <a:lnTo>
                      <a:pt x="82" y="240"/>
                    </a:lnTo>
                    <a:lnTo>
                      <a:pt x="72" y="280"/>
                    </a:lnTo>
                    <a:lnTo>
                      <a:pt x="62" y="321"/>
                    </a:lnTo>
                    <a:lnTo>
                      <a:pt x="53" y="362"/>
                    </a:lnTo>
                    <a:lnTo>
                      <a:pt x="47" y="402"/>
                    </a:lnTo>
                    <a:lnTo>
                      <a:pt x="40" y="441"/>
                    </a:lnTo>
                    <a:lnTo>
                      <a:pt x="36" y="478"/>
                    </a:lnTo>
                    <a:lnTo>
                      <a:pt x="32" y="511"/>
                    </a:lnTo>
                    <a:lnTo>
                      <a:pt x="28" y="542"/>
                    </a:lnTo>
                    <a:lnTo>
                      <a:pt x="5" y="540"/>
                    </a:lnTo>
                    <a:close/>
                    <a:moveTo>
                      <a:pt x="59" y="234"/>
                    </a:moveTo>
                    <a:lnTo>
                      <a:pt x="65" y="211"/>
                    </a:lnTo>
                    <a:lnTo>
                      <a:pt x="73" y="190"/>
                    </a:lnTo>
                    <a:lnTo>
                      <a:pt x="79" y="169"/>
                    </a:lnTo>
                    <a:lnTo>
                      <a:pt x="88" y="149"/>
                    </a:lnTo>
                    <a:lnTo>
                      <a:pt x="95" y="129"/>
                    </a:lnTo>
                    <a:lnTo>
                      <a:pt x="104" y="111"/>
                    </a:lnTo>
                    <a:lnTo>
                      <a:pt x="113" y="94"/>
                    </a:lnTo>
                    <a:lnTo>
                      <a:pt x="122" y="77"/>
                    </a:lnTo>
                    <a:lnTo>
                      <a:pt x="143" y="90"/>
                    </a:lnTo>
                    <a:lnTo>
                      <a:pt x="134" y="105"/>
                    </a:lnTo>
                    <a:lnTo>
                      <a:pt x="126" y="122"/>
                    </a:lnTo>
                    <a:lnTo>
                      <a:pt x="117" y="140"/>
                    </a:lnTo>
                    <a:lnTo>
                      <a:pt x="109" y="158"/>
                    </a:lnTo>
                    <a:lnTo>
                      <a:pt x="102" y="178"/>
                    </a:lnTo>
                    <a:lnTo>
                      <a:pt x="95" y="198"/>
                    </a:lnTo>
                    <a:lnTo>
                      <a:pt x="89" y="219"/>
                    </a:lnTo>
                    <a:lnTo>
                      <a:pt x="82" y="240"/>
                    </a:lnTo>
                    <a:lnTo>
                      <a:pt x="59" y="234"/>
                    </a:lnTo>
                    <a:close/>
                    <a:moveTo>
                      <a:pt x="122" y="77"/>
                    </a:moveTo>
                    <a:lnTo>
                      <a:pt x="135" y="58"/>
                    </a:lnTo>
                    <a:lnTo>
                      <a:pt x="149" y="41"/>
                    </a:lnTo>
                    <a:lnTo>
                      <a:pt x="157" y="33"/>
                    </a:lnTo>
                    <a:lnTo>
                      <a:pt x="165" y="25"/>
                    </a:lnTo>
                    <a:lnTo>
                      <a:pt x="172" y="19"/>
                    </a:lnTo>
                    <a:lnTo>
                      <a:pt x="180" y="14"/>
                    </a:lnTo>
                    <a:lnTo>
                      <a:pt x="193" y="35"/>
                    </a:lnTo>
                    <a:lnTo>
                      <a:pt x="186" y="40"/>
                    </a:lnTo>
                    <a:lnTo>
                      <a:pt x="180" y="45"/>
                    </a:lnTo>
                    <a:lnTo>
                      <a:pt x="173" y="50"/>
                    </a:lnTo>
                    <a:lnTo>
                      <a:pt x="167" y="58"/>
                    </a:lnTo>
                    <a:lnTo>
                      <a:pt x="155" y="73"/>
                    </a:lnTo>
                    <a:lnTo>
                      <a:pt x="143" y="90"/>
                    </a:lnTo>
                    <a:lnTo>
                      <a:pt x="122" y="77"/>
                    </a:lnTo>
                    <a:close/>
                    <a:moveTo>
                      <a:pt x="180" y="14"/>
                    </a:moveTo>
                    <a:lnTo>
                      <a:pt x="188" y="9"/>
                    </a:lnTo>
                    <a:lnTo>
                      <a:pt x="198" y="5"/>
                    </a:lnTo>
                    <a:lnTo>
                      <a:pt x="207" y="3"/>
                    </a:lnTo>
                    <a:lnTo>
                      <a:pt x="216" y="1"/>
                    </a:lnTo>
                    <a:lnTo>
                      <a:pt x="225" y="0"/>
                    </a:lnTo>
                    <a:lnTo>
                      <a:pt x="235" y="0"/>
                    </a:lnTo>
                    <a:lnTo>
                      <a:pt x="246" y="1"/>
                    </a:lnTo>
                    <a:lnTo>
                      <a:pt x="255" y="3"/>
                    </a:lnTo>
                    <a:lnTo>
                      <a:pt x="249" y="27"/>
                    </a:lnTo>
                    <a:lnTo>
                      <a:pt x="241" y="24"/>
                    </a:lnTo>
                    <a:lnTo>
                      <a:pt x="234" y="24"/>
                    </a:lnTo>
                    <a:lnTo>
                      <a:pt x="227" y="24"/>
                    </a:lnTo>
                    <a:lnTo>
                      <a:pt x="220" y="24"/>
                    </a:lnTo>
                    <a:lnTo>
                      <a:pt x="213" y="27"/>
                    </a:lnTo>
                    <a:lnTo>
                      <a:pt x="206" y="29"/>
                    </a:lnTo>
                    <a:lnTo>
                      <a:pt x="199" y="31"/>
                    </a:lnTo>
                    <a:lnTo>
                      <a:pt x="193" y="35"/>
                    </a:lnTo>
                    <a:lnTo>
                      <a:pt x="180" y="14"/>
                    </a:lnTo>
                    <a:close/>
                    <a:moveTo>
                      <a:pt x="255" y="3"/>
                    </a:moveTo>
                    <a:lnTo>
                      <a:pt x="263" y="6"/>
                    </a:lnTo>
                    <a:lnTo>
                      <a:pt x="271" y="9"/>
                    </a:lnTo>
                    <a:lnTo>
                      <a:pt x="279" y="13"/>
                    </a:lnTo>
                    <a:lnTo>
                      <a:pt x="288" y="18"/>
                    </a:lnTo>
                    <a:lnTo>
                      <a:pt x="275" y="38"/>
                    </a:lnTo>
                    <a:lnTo>
                      <a:pt x="262" y="31"/>
                    </a:lnTo>
                    <a:lnTo>
                      <a:pt x="249" y="27"/>
                    </a:lnTo>
                    <a:lnTo>
                      <a:pt x="255" y="3"/>
                    </a:lnTo>
                    <a:close/>
                    <a:moveTo>
                      <a:pt x="288" y="18"/>
                    </a:moveTo>
                    <a:lnTo>
                      <a:pt x="290" y="20"/>
                    </a:lnTo>
                    <a:lnTo>
                      <a:pt x="292" y="24"/>
                    </a:lnTo>
                    <a:lnTo>
                      <a:pt x="293" y="29"/>
                    </a:lnTo>
                    <a:lnTo>
                      <a:pt x="292" y="33"/>
                    </a:lnTo>
                    <a:lnTo>
                      <a:pt x="281" y="28"/>
                    </a:lnTo>
                    <a:lnTo>
                      <a:pt x="288" y="18"/>
                    </a:lnTo>
                    <a:close/>
                    <a:moveTo>
                      <a:pt x="292" y="33"/>
                    </a:moveTo>
                    <a:lnTo>
                      <a:pt x="292" y="33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92" y="33"/>
                    </a:moveTo>
                    <a:lnTo>
                      <a:pt x="287" y="46"/>
                    </a:lnTo>
                    <a:lnTo>
                      <a:pt x="279" y="65"/>
                    </a:lnTo>
                    <a:lnTo>
                      <a:pt x="256" y="56"/>
                    </a:lnTo>
                    <a:lnTo>
                      <a:pt x="258" y="50"/>
                    </a:lnTo>
                    <a:lnTo>
                      <a:pt x="262" y="43"/>
                    </a:lnTo>
                    <a:lnTo>
                      <a:pt x="265" y="34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79" y="65"/>
                    </a:moveTo>
                    <a:lnTo>
                      <a:pt x="271" y="84"/>
                    </a:lnTo>
                    <a:lnTo>
                      <a:pt x="266" y="97"/>
                    </a:lnTo>
                    <a:lnTo>
                      <a:pt x="243" y="88"/>
                    </a:lnTo>
                    <a:lnTo>
                      <a:pt x="247" y="78"/>
                    </a:lnTo>
                    <a:lnTo>
                      <a:pt x="250" y="70"/>
                    </a:lnTo>
                    <a:lnTo>
                      <a:pt x="253" y="62"/>
                    </a:lnTo>
                    <a:lnTo>
                      <a:pt x="256" y="56"/>
                    </a:lnTo>
                    <a:lnTo>
                      <a:pt x="279" y="65"/>
                    </a:lnTo>
                    <a:close/>
                    <a:moveTo>
                      <a:pt x="266" y="97"/>
                    </a:moveTo>
                    <a:lnTo>
                      <a:pt x="251" y="138"/>
                    </a:lnTo>
                    <a:lnTo>
                      <a:pt x="237" y="178"/>
                    </a:lnTo>
                    <a:lnTo>
                      <a:pt x="225" y="218"/>
                    </a:lnTo>
                    <a:lnTo>
                      <a:pt x="214" y="258"/>
                    </a:lnTo>
                    <a:lnTo>
                      <a:pt x="190" y="251"/>
                    </a:lnTo>
                    <a:lnTo>
                      <a:pt x="196" y="232"/>
                    </a:lnTo>
                    <a:lnTo>
                      <a:pt x="201" y="211"/>
                    </a:lnTo>
                    <a:lnTo>
                      <a:pt x="208" y="192"/>
                    </a:lnTo>
                    <a:lnTo>
                      <a:pt x="214" y="171"/>
                    </a:lnTo>
                    <a:lnTo>
                      <a:pt x="221" y="151"/>
                    </a:lnTo>
                    <a:lnTo>
                      <a:pt x="227" y="130"/>
                    </a:lnTo>
                    <a:lnTo>
                      <a:pt x="235" y="109"/>
                    </a:lnTo>
                    <a:lnTo>
                      <a:pt x="243" y="88"/>
                    </a:lnTo>
                    <a:lnTo>
                      <a:pt x="266" y="97"/>
                    </a:lnTo>
                    <a:close/>
                    <a:moveTo>
                      <a:pt x="214" y="258"/>
                    </a:moveTo>
                    <a:lnTo>
                      <a:pt x="214" y="258"/>
                    </a:lnTo>
                    <a:lnTo>
                      <a:pt x="190" y="252"/>
                    </a:lnTo>
                    <a:lnTo>
                      <a:pt x="190" y="251"/>
                    </a:lnTo>
                    <a:lnTo>
                      <a:pt x="214" y="258"/>
                    </a:lnTo>
                    <a:close/>
                    <a:moveTo>
                      <a:pt x="214" y="258"/>
                    </a:moveTo>
                    <a:lnTo>
                      <a:pt x="210" y="275"/>
                    </a:lnTo>
                    <a:lnTo>
                      <a:pt x="207" y="289"/>
                    </a:lnTo>
                    <a:lnTo>
                      <a:pt x="183" y="284"/>
                    </a:lnTo>
                    <a:lnTo>
                      <a:pt x="187" y="267"/>
                    </a:lnTo>
                    <a:lnTo>
                      <a:pt x="190" y="252"/>
                    </a:lnTo>
                    <a:lnTo>
                      <a:pt x="214" y="258"/>
                    </a:lnTo>
                    <a:close/>
                    <a:moveTo>
                      <a:pt x="207" y="289"/>
                    </a:moveTo>
                    <a:lnTo>
                      <a:pt x="203" y="305"/>
                    </a:lnTo>
                    <a:lnTo>
                      <a:pt x="200" y="319"/>
                    </a:lnTo>
                    <a:lnTo>
                      <a:pt x="176" y="314"/>
                    </a:lnTo>
                    <a:lnTo>
                      <a:pt x="180" y="298"/>
                    </a:lnTo>
                    <a:lnTo>
                      <a:pt x="183" y="284"/>
                    </a:lnTo>
                    <a:lnTo>
                      <a:pt x="207" y="289"/>
                    </a:lnTo>
                    <a:close/>
                    <a:moveTo>
                      <a:pt x="200" y="319"/>
                    </a:moveTo>
                    <a:lnTo>
                      <a:pt x="194" y="357"/>
                    </a:lnTo>
                    <a:lnTo>
                      <a:pt x="188" y="394"/>
                    </a:lnTo>
                    <a:lnTo>
                      <a:pt x="185" y="429"/>
                    </a:lnTo>
                    <a:lnTo>
                      <a:pt x="183" y="465"/>
                    </a:lnTo>
                    <a:lnTo>
                      <a:pt x="159" y="465"/>
                    </a:lnTo>
                    <a:lnTo>
                      <a:pt x="160" y="428"/>
                    </a:lnTo>
                    <a:lnTo>
                      <a:pt x="165" y="391"/>
                    </a:lnTo>
                    <a:lnTo>
                      <a:pt x="170" y="353"/>
                    </a:lnTo>
                    <a:lnTo>
                      <a:pt x="176" y="314"/>
                    </a:lnTo>
                    <a:lnTo>
                      <a:pt x="200" y="319"/>
                    </a:lnTo>
                    <a:close/>
                    <a:moveTo>
                      <a:pt x="183" y="465"/>
                    </a:moveTo>
                    <a:lnTo>
                      <a:pt x="183" y="467"/>
                    </a:lnTo>
                    <a:lnTo>
                      <a:pt x="182" y="469"/>
                    </a:lnTo>
                    <a:lnTo>
                      <a:pt x="171" y="465"/>
                    </a:lnTo>
                    <a:lnTo>
                      <a:pt x="183" y="465"/>
                    </a:lnTo>
                    <a:close/>
                    <a:moveTo>
                      <a:pt x="182" y="469"/>
                    </a:moveTo>
                    <a:lnTo>
                      <a:pt x="176" y="484"/>
                    </a:lnTo>
                    <a:lnTo>
                      <a:pt x="170" y="501"/>
                    </a:lnTo>
                    <a:lnTo>
                      <a:pt x="163" y="515"/>
                    </a:lnTo>
                    <a:lnTo>
                      <a:pt x="156" y="528"/>
                    </a:lnTo>
                    <a:lnTo>
                      <a:pt x="147" y="541"/>
                    </a:lnTo>
                    <a:lnTo>
                      <a:pt x="139" y="553"/>
                    </a:lnTo>
                    <a:lnTo>
                      <a:pt x="129" y="563"/>
                    </a:lnTo>
                    <a:lnTo>
                      <a:pt x="119" y="573"/>
                    </a:lnTo>
                    <a:lnTo>
                      <a:pt x="103" y="555"/>
                    </a:lnTo>
                    <a:lnTo>
                      <a:pt x="112" y="546"/>
                    </a:lnTo>
                    <a:lnTo>
                      <a:pt x="120" y="536"/>
                    </a:lnTo>
                    <a:lnTo>
                      <a:pt x="128" y="527"/>
                    </a:lnTo>
                    <a:lnTo>
                      <a:pt x="135" y="515"/>
                    </a:lnTo>
                    <a:lnTo>
                      <a:pt x="142" y="503"/>
                    </a:lnTo>
                    <a:lnTo>
                      <a:pt x="148" y="490"/>
                    </a:lnTo>
                    <a:lnTo>
                      <a:pt x="154" y="476"/>
                    </a:lnTo>
                    <a:lnTo>
                      <a:pt x="159" y="461"/>
                    </a:lnTo>
                    <a:lnTo>
                      <a:pt x="182" y="469"/>
                    </a:lnTo>
                    <a:close/>
                    <a:moveTo>
                      <a:pt x="119" y="573"/>
                    </a:moveTo>
                    <a:lnTo>
                      <a:pt x="108" y="582"/>
                    </a:lnTo>
                    <a:lnTo>
                      <a:pt x="96" y="590"/>
                    </a:lnTo>
                    <a:lnTo>
                      <a:pt x="85" y="598"/>
                    </a:lnTo>
                    <a:lnTo>
                      <a:pt x="72" y="603"/>
                    </a:lnTo>
                    <a:lnTo>
                      <a:pt x="59" y="609"/>
                    </a:lnTo>
                    <a:lnTo>
                      <a:pt x="45" y="613"/>
                    </a:lnTo>
                    <a:lnTo>
                      <a:pt x="30" y="617"/>
                    </a:lnTo>
                    <a:lnTo>
                      <a:pt x="14" y="619"/>
                    </a:lnTo>
                    <a:lnTo>
                      <a:pt x="11" y="596"/>
                    </a:lnTo>
                    <a:lnTo>
                      <a:pt x="25" y="592"/>
                    </a:lnTo>
                    <a:lnTo>
                      <a:pt x="38" y="590"/>
                    </a:lnTo>
                    <a:lnTo>
                      <a:pt x="50" y="586"/>
                    </a:lnTo>
                    <a:lnTo>
                      <a:pt x="62" y="582"/>
                    </a:lnTo>
                    <a:lnTo>
                      <a:pt x="73" y="576"/>
                    </a:lnTo>
                    <a:lnTo>
                      <a:pt x="84" y="570"/>
                    </a:lnTo>
                    <a:lnTo>
                      <a:pt x="93" y="563"/>
                    </a:lnTo>
                    <a:lnTo>
                      <a:pt x="103" y="555"/>
                    </a:lnTo>
                    <a:lnTo>
                      <a:pt x="119" y="573"/>
                    </a:lnTo>
                    <a:close/>
                    <a:moveTo>
                      <a:pt x="14" y="619"/>
                    </a:moveTo>
                    <a:lnTo>
                      <a:pt x="10" y="619"/>
                    </a:lnTo>
                    <a:lnTo>
                      <a:pt x="5" y="616"/>
                    </a:lnTo>
                    <a:lnTo>
                      <a:pt x="3" y="612"/>
                    </a:lnTo>
                    <a:lnTo>
                      <a:pt x="0" y="608"/>
                    </a:lnTo>
                    <a:lnTo>
                      <a:pt x="13" y="608"/>
                    </a:lnTo>
                    <a:lnTo>
                      <a:pt x="14" y="61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1" name="Freeform 1002"/>
              <p:cNvSpPr>
                <a:spLocks/>
              </p:cNvSpPr>
              <p:nvPr/>
            </p:nvSpPr>
            <p:spPr bwMode="auto">
              <a:xfrm>
                <a:off x="2723" y="1769"/>
                <a:ext cx="50" cy="112"/>
              </a:xfrm>
              <a:custGeom>
                <a:avLst/>
                <a:gdLst>
                  <a:gd name="T0" fmla="*/ 0 w 241"/>
                  <a:gd name="T1" fmla="*/ 22 h 561"/>
                  <a:gd name="T2" fmla="*/ 0 w 241"/>
                  <a:gd name="T3" fmla="*/ 19 h 561"/>
                  <a:gd name="T4" fmla="*/ 1 w 241"/>
                  <a:gd name="T5" fmla="*/ 15 h 561"/>
                  <a:gd name="T6" fmla="*/ 1 w 241"/>
                  <a:gd name="T7" fmla="*/ 12 h 561"/>
                  <a:gd name="T8" fmla="*/ 2 w 241"/>
                  <a:gd name="T9" fmla="*/ 10 h 561"/>
                  <a:gd name="T10" fmla="*/ 2 w 241"/>
                  <a:gd name="T11" fmla="*/ 7 h 561"/>
                  <a:gd name="T12" fmla="*/ 3 w 241"/>
                  <a:gd name="T13" fmla="*/ 5 h 561"/>
                  <a:gd name="T14" fmla="*/ 4 w 241"/>
                  <a:gd name="T15" fmla="*/ 4 h 561"/>
                  <a:gd name="T16" fmla="*/ 5 w 241"/>
                  <a:gd name="T17" fmla="*/ 2 h 561"/>
                  <a:gd name="T18" fmla="*/ 5 w 241"/>
                  <a:gd name="T19" fmla="*/ 1 h 561"/>
                  <a:gd name="T20" fmla="*/ 6 w 241"/>
                  <a:gd name="T21" fmla="*/ 1 h 561"/>
                  <a:gd name="T22" fmla="*/ 7 w 241"/>
                  <a:gd name="T23" fmla="*/ 0 h 561"/>
                  <a:gd name="T24" fmla="*/ 7 w 241"/>
                  <a:gd name="T25" fmla="*/ 0 h 561"/>
                  <a:gd name="T26" fmla="*/ 8 w 241"/>
                  <a:gd name="T27" fmla="*/ 0 h 561"/>
                  <a:gd name="T28" fmla="*/ 8 w 241"/>
                  <a:gd name="T29" fmla="*/ 0 h 561"/>
                  <a:gd name="T30" fmla="*/ 9 w 241"/>
                  <a:gd name="T31" fmla="*/ 0 h 561"/>
                  <a:gd name="T32" fmla="*/ 10 w 241"/>
                  <a:gd name="T33" fmla="*/ 0 h 561"/>
                  <a:gd name="T34" fmla="*/ 10 w 241"/>
                  <a:gd name="T35" fmla="*/ 2 h 561"/>
                  <a:gd name="T36" fmla="*/ 9 w 241"/>
                  <a:gd name="T37" fmla="*/ 4 h 561"/>
                  <a:gd name="T38" fmla="*/ 8 w 241"/>
                  <a:gd name="T39" fmla="*/ 6 h 561"/>
                  <a:gd name="T40" fmla="*/ 7 w 241"/>
                  <a:gd name="T41" fmla="*/ 8 h 561"/>
                  <a:gd name="T42" fmla="*/ 7 w 241"/>
                  <a:gd name="T43" fmla="*/ 10 h 561"/>
                  <a:gd name="T44" fmla="*/ 6 w 241"/>
                  <a:gd name="T45" fmla="*/ 12 h 561"/>
                  <a:gd name="T46" fmla="*/ 6 w 241"/>
                  <a:gd name="T47" fmla="*/ 14 h 561"/>
                  <a:gd name="T48" fmla="*/ 6 w 241"/>
                  <a:gd name="T49" fmla="*/ 16 h 561"/>
                  <a:gd name="T50" fmla="*/ 6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4 w 241"/>
                  <a:gd name="T57" fmla="*/ 20 h 561"/>
                  <a:gd name="T58" fmla="*/ 3 w 241"/>
                  <a:gd name="T59" fmla="*/ 21 h 561"/>
                  <a:gd name="T60" fmla="*/ 2 w 241"/>
                  <a:gd name="T61" fmla="*/ 22 h 561"/>
                  <a:gd name="T62" fmla="*/ 2 w 241"/>
                  <a:gd name="T63" fmla="*/ 22 h 561"/>
                  <a:gd name="T64" fmla="*/ 1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0" y="561"/>
                    </a:moveTo>
                    <a:lnTo>
                      <a:pt x="0" y="540"/>
                    </a:lnTo>
                    <a:lnTo>
                      <a:pt x="2" y="509"/>
                    </a:lnTo>
                    <a:lnTo>
                      <a:pt x="6" y="470"/>
                    </a:lnTo>
                    <a:lnTo>
                      <a:pt x="12" y="425"/>
                    </a:lnTo>
                    <a:lnTo>
                      <a:pt x="18" y="375"/>
                    </a:lnTo>
                    <a:lnTo>
                      <a:pt x="28" y="321"/>
                    </a:lnTo>
                    <a:lnTo>
                      <a:pt x="33" y="293"/>
                    </a:lnTo>
                    <a:lnTo>
                      <a:pt x="39" y="266"/>
                    </a:lnTo>
                    <a:lnTo>
                      <a:pt x="45" y="238"/>
                    </a:lnTo>
                    <a:lnTo>
                      <a:pt x="53" y="211"/>
                    </a:lnTo>
                    <a:lnTo>
                      <a:pt x="60" y="185"/>
                    </a:lnTo>
                    <a:lnTo>
                      <a:pt x="68" y="160"/>
                    </a:lnTo>
                    <a:lnTo>
                      <a:pt x="77" y="135"/>
                    </a:lnTo>
                    <a:lnTo>
                      <a:pt x="86" y="113"/>
                    </a:lnTo>
                    <a:lnTo>
                      <a:pt x="95" y="92"/>
                    </a:lnTo>
                    <a:lnTo>
                      <a:pt x="106" y="72"/>
                    </a:lnTo>
                    <a:lnTo>
                      <a:pt x="117" y="54"/>
                    </a:lnTo>
                    <a:lnTo>
                      <a:pt x="127" y="39"/>
                    </a:lnTo>
                    <a:lnTo>
                      <a:pt x="134" y="32"/>
                    </a:lnTo>
                    <a:lnTo>
                      <a:pt x="139" y="25"/>
                    </a:lnTo>
                    <a:lnTo>
                      <a:pt x="146" y="20"/>
                    </a:lnTo>
                    <a:lnTo>
                      <a:pt x="152" y="15"/>
                    </a:lnTo>
                    <a:lnTo>
                      <a:pt x="159" y="10"/>
                    </a:lnTo>
                    <a:lnTo>
                      <a:pt x="165" y="7"/>
                    </a:lnTo>
                    <a:lnTo>
                      <a:pt x="173" y="4"/>
                    </a:lnTo>
                    <a:lnTo>
                      <a:pt x="179" y="2"/>
                    </a:lnTo>
                    <a:lnTo>
                      <a:pt x="187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8" y="2"/>
                    </a:lnTo>
                    <a:lnTo>
                      <a:pt x="217" y="4"/>
                    </a:lnTo>
                    <a:lnTo>
                      <a:pt x="225" y="7"/>
                    </a:lnTo>
                    <a:lnTo>
                      <a:pt x="232" y="11"/>
                    </a:lnTo>
                    <a:lnTo>
                      <a:pt x="241" y="16"/>
                    </a:lnTo>
                    <a:lnTo>
                      <a:pt x="230" y="43"/>
                    </a:lnTo>
                    <a:lnTo>
                      <a:pt x="219" y="71"/>
                    </a:lnTo>
                    <a:lnTo>
                      <a:pt x="209" y="98"/>
                    </a:lnTo>
                    <a:lnTo>
                      <a:pt x="201" y="124"/>
                    </a:lnTo>
                    <a:lnTo>
                      <a:pt x="192" y="151"/>
                    </a:lnTo>
                    <a:lnTo>
                      <a:pt x="184" y="178"/>
                    </a:lnTo>
                    <a:lnTo>
                      <a:pt x="177" y="204"/>
                    </a:lnTo>
                    <a:lnTo>
                      <a:pt x="170" y="229"/>
                    </a:lnTo>
                    <a:lnTo>
                      <a:pt x="164" y="255"/>
                    </a:lnTo>
                    <a:lnTo>
                      <a:pt x="159" y="281"/>
                    </a:lnTo>
                    <a:lnTo>
                      <a:pt x="153" y="307"/>
                    </a:lnTo>
                    <a:lnTo>
                      <a:pt x="150" y="332"/>
                    </a:lnTo>
                    <a:lnTo>
                      <a:pt x="147" y="357"/>
                    </a:lnTo>
                    <a:lnTo>
                      <a:pt x="144" y="381"/>
                    </a:lnTo>
                    <a:lnTo>
                      <a:pt x="141" y="405"/>
                    </a:lnTo>
                    <a:lnTo>
                      <a:pt x="140" y="428"/>
                    </a:lnTo>
                    <a:lnTo>
                      <a:pt x="136" y="443"/>
                    </a:lnTo>
                    <a:lnTo>
                      <a:pt x="131" y="457"/>
                    </a:lnTo>
                    <a:lnTo>
                      <a:pt x="124" y="469"/>
                    </a:lnTo>
                    <a:lnTo>
                      <a:pt x="118" y="482"/>
                    </a:lnTo>
                    <a:lnTo>
                      <a:pt x="111" y="493"/>
                    </a:lnTo>
                    <a:lnTo>
                      <a:pt x="104" y="503"/>
                    </a:lnTo>
                    <a:lnTo>
                      <a:pt x="95" y="512"/>
                    </a:lnTo>
                    <a:lnTo>
                      <a:pt x="87" y="521"/>
                    </a:lnTo>
                    <a:lnTo>
                      <a:pt x="78" y="530"/>
                    </a:lnTo>
                    <a:lnTo>
                      <a:pt x="68" y="536"/>
                    </a:lnTo>
                    <a:lnTo>
                      <a:pt x="58" y="543"/>
                    </a:lnTo>
                    <a:lnTo>
                      <a:pt x="47" y="548"/>
                    </a:lnTo>
                    <a:lnTo>
                      <a:pt x="37" y="552"/>
                    </a:lnTo>
                    <a:lnTo>
                      <a:pt x="25" y="556"/>
                    </a:lnTo>
                    <a:lnTo>
                      <a:pt x="13" y="559"/>
                    </a:lnTo>
                    <a:lnTo>
                      <a:pt x="0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2" name="Freeform 1003"/>
              <p:cNvSpPr>
                <a:spLocks noEditPoints="1"/>
              </p:cNvSpPr>
              <p:nvPr/>
            </p:nvSpPr>
            <p:spPr bwMode="auto">
              <a:xfrm>
                <a:off x="2723" y="1766"/>
                <a:ext cx="50" cy="119"/>
              </a:xfrm>
              <a:custGeom>
                <a:avLst/>
                <a:gdLst>
                  <a:gd name="T0" fmla="*/ 1 w 265"/>
                  <a:gd name="T1" fmla="*/ 23 h 585"/>
                  <a:gd name="T2" fmla="*/ 0 w 265"/>
                  <a:gd name="T3" fmla="*/ 23 h 585"/>
                  <a:gd name="T4" fmla="*/ 1 w 265"/>
                  <a:gd name="T5" fmla="*/ 22 h 585"/>
                  <a:gd name="T6" fmla="*/ 0 w 265"/>
                  <a:gd name="T7" fmla="*/ 21 h 585"/>
                  <a:gd name="T8" fmla="*/ 1 w 265"/>
                  <a:gd name="T9" fmla="*/ 20 h 585"/>
                  <a:gd name="T10" fmla="*/ 1 w 265"/>
                  <a:gd name="T11" fmla="*/ 22 h 585"/>
                  <a:gd name="T12" fmla="*/ 0 w 265"/>
                  <a:gd name="T13" fmla="*/ 18 h 585"/>
                  <a:gd name="T14" fmla="*/ 1 w 265"/>
                  <a:gd name="T15" fmla="*/ 12 h 585"/>
                  <a:gd name="T16" fmla="*/ 3 w 265"/>
                  <a:gd name="T17" fmla="*/ 11 h 585"/>
                  <a:gd name="T18" fmla="*/ 2 w 265"/>
                  <a:gd name="T19" fmla="*/ 17 h 585"/>
                  <a:gd name="T20" fmla="*/ 0 w 265"/>
                  <a:gd name="T21" fmla="*/ 20 h 585"/>
                  <a:gd name="T22" fmla="*/ 3 w 265"/>
                  <a:gd name="T23" fmla="*/ 6 h 585"/>
                  <a:gd name="T24" fmla="*/ 4 w 265"/>
                  <a:gd name="T25" fmla="*/ 3 h 585"/>
                  <a:gd name="T26" fmla="*/ 5 w 265"/>
                  <a:gd name="T27" fmla="*/ 4 h 585"/>
                  <a:gd name="T28" fmla="*/ 4 w 265"/>
                  <a:gd name="T29" fmla="*/ 7 h 585"/>
                  <a:gd name="T30" fmla="*/ 5 w 265"/>
                  <a:gd name="T31" fmla="*/ 2 h 585"/>
                  <a:gd name="T32" fmla="*/ 6 w 265"/>
                  <a:gd name="T33" fmla="*/ 1 h 585"/>
                  <a:gd name="T34" fmla="*/ 7 w 265"/>
                  <a:gd name="T35" fmla="*/ 2 h 585"/>
                  <a:gd name="T36" fmla="*/ 5 w 265"/>
                  <a:gd name="T37" fmla="*/ 2 h 585"/>
                  <a:gd name="T38" fmla="*/ 8 w 265"/>
                  <a:gd name="T39" fmla="*/ 0 h 585"/>
                  <a:gd name="T40" fmla="*/ 9 w 265"/>
                  <a:gd name="T41" fmla="*/ 0 h 585"/>
                  <a:gd name="T42" fmla="*/ 8 w 265"/>
                  <a:gd name="T43" fmla="*/ 1 h 585"/>
                  <a:gd name="T44" fmla="*/ 7 w 265"/>
                  <a:gd name="T45" fmla="*/ 1 h 585"/>
                  <a:gd name="T46" fmla="*/ 10 w 265"/>
                  <a:gd name="T47" fmla="*/ 0 h 585"/>
                  <a:gd name="T48" fmla="*/ 9 w 265"/>
                  <a:gd name="T49" fmla="*/ 1 h 585"/>
                  <a:gd name="T50" fmla="*/ 11 w 265"/>
                  <a:gd name="T51" fmla="*/ 1 h 585"/>
                  <a:gd name="T52" fmla="*/ 10 w 265"/>
                  <a:gd name="T53" fmla="*/ 1 h 585"/>
                  <a:gd name="T54" fmla="*/ 10 w 265"/>
                  <a:gd name="T55" fmla="*/ 1 h 585"/>
                  <a:gd name="T56" fmla="*/ 10 w 265"/>
                  <a:gd name="T57" fmla="*/ 2 h 585"/>
                  <a:gd name="T58" fmla="*/ 10 w 265"/>
                  <a:gd name="T59" fmla="*/ 1 h 585"/>
                  <a:gd name="T60" fmla="*/ 10 w 265"/>
                  <a:gd name="T61" fmla="*/ 4 h 585"/>
                  <a:gd name="T62" fmla="*/ 10 w 265"/>
                  <a:gd name="T63" fmla="*/ 3 h 585"/>
                  <a:gd name="T64" fmla="*/ 8 w 265"/>
                  <a:gd name="T65" fmla="*/ 8 h 585"/>
                  <a:gd name="T66" fmla="*/ 8 w 265"/>
                  <a:gd name="T67" fmla="*/ 7 h 585"/>
                  <a:gd name="T68" fmla="*/ 8 w 265"/>
                  <a:gd name="T69" fmla="*/ 10 h 585"/>
                  <a:gd name="T70" fmla="*/ 7 w 265"/>
                  <a:gd name="T71" fmla="*/ 14 h 585"/>
                  <a:gd name="T72" fmla="*/ 7 w 265"/>
                  <a:gd name="T73" fmla="*/ 11 h 585"/>
                  <a:gd name="T74" fmla="*/ 7 w 265"/>
                  <a:gd name="T75" fmla="*/ 15 h 585"/>
                  <a:gd name="T76" fmla="*/ 6 w 265"/>
                  <a:gd name="T77" fmla="*/ 18 h 585"/>
                  <a:gd name="T78" fmla="*/ 6 w 265"/>
                  <a:gd name="T79" fmla="*/ 14 h 585"/>
                  <a:gd name="T80" fmla="*/ 7 w 265"/>
                  <a:gd name="T81" fmla="*/ 18 h 585"/>
                  <a:gd name="T82" fmla="*/ 6 w 265"/>
                  <a:gd name="T83" fmla="*/ 18 h 585"/>
                  <a:gd name="T84" fmla="*/ 5 w 265"/>
                  <a:gd name="T85" fmla="*/ 21 h 585"/>
                  <a:gd name="T86" fmla="*/ 4 w 265"/>
                  <a:gd name="T87" fmla="*/ 21 h 585"/>
                  <a:gd name="T88" fmla="*/ 5 w 265"/>
                  <a:gd name="T89" fmla="*/ 20 h 585"/>
                  <a:gd name="T90" fmla="*/ 6 w 265"/>
                  <a:gd name="T91" fmla="*/ 17 h 585"/>
                  <a:gd name="T92" fmla="*/ 4 w 265"/>
                  <a:gd name="T93" fmla="*/ 22 h 585"/>
                  <a:gd name="T94" fmla="*/ 2 w 265"/>
                  <a:gd name="T95" fmla="*/ 23 h 585"/>
                  <a:gd name="T96" fmla="*/ 1 w 265"/>
                  <a:gd name="T97" fmla="*/ 22 h 585"/>
                  <a:gd name="T98" fmla="*/ 3 w 265"/>
                  <a:gd name="T99" fmla="*/ 22 h 585"/>
                  <a:gd name="T100" fmla="*/ 4 w 265"/>
                  <a:gd name="T101" fmla="*/ 22 h 585"/>
                  <a:gd name="T102" fmla="*/ 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0" y="573"/>
                    </a:moveTo>
                    <a:lnTo>
                      <a:pt x="0" y="572"/>
                    </a:lnTo>
                    <a:lnTo>
                      <a:pt x="0" y="571"/>
                    </a:lnTo>
                    <a:lnTo>
                      <a:pt x="24" y="571"/>
                    </a:lnTo>
                    <a:lnTo>
                      <a:pt x="24" y="572"/>
                    </a:lnTo>
                    <a:lnTo>
                      <a:pt x="0" y="573"/>
                    </a:lnTo>
                    <a:close/>
                    <a:moveTo>
                      <a:pt x="0" y="571"/>
                    </a:moveTo>
                    <a:lnTo>
                      <a:pt x="0" y="560"/>
                    </a:lnTo>
                    <a:lnTo>
                      <a:pt x="1" y="545"/>
                    </a:lnTo>
                    <a:lnTo>
                      <a:pt x="25" y="546"/>
                    </a:lnTo>
                    <a:lnTo>
                      <a:pt x="24" y="560"/>
                    </a:lnTo>
                    <a:lnTo>
                      <a:pt x="24" y="571"/>
                    </a:lnTo>
                    <a:lnTo>
                      <a:pt x="0" y="571"/>
                    </a:lnTo>
                    <a:close/>
                    <a:moveTo>
                      <a:pt x="1" y="545"/>
                    </a:moveTo>
                    <a:lnTo>
                      <a:pt x="1" y="536"/>
                    </a:lnTo>
                    <a:lnTo>
                      <a:pt x="2" y="528"/>
                    </a:lnTo>
                    <a:lnTo>
                      <a:pt x="2" y="518"/>
                    </a:lnTo>
                    <a:lnTo>
                      <a:pt x="3" y="508"/>
                    </a:lnTo>
                    <a:lnTo>
                      <a:pt x="28" y="509"/>
                    </a:lnTo>
                    <a:lnTo>
                      <a:pt x="27" y="520"/>
                    </a:lnTo>
                    <a:lnTo>
                      <a:pt x="26" y="530"/>
                    </a:lnTo>
                    <a:lnTo>
                      <a:pt x="25" y="538"/>
                    </a:lnTo>
                    <a:lnTo>
                      <a:pt x="25" y="546"/>
                    </a:lnTo>
                    <a:lnTo>
                      <a:pt x="1" y="545"/>
                    </a:lnTo>
                    <a:close/>
                    <a:moveTo>
                      <a:pt x="3" y="508"/>
                    </a:moveTo>
                    <a:lnTo>
                      <a:pt x="7" y="479"/>
                    </a:lnTo>
                    <a:lnTo>
                      <a:pt x="10" y="447"/>
                    </a:lnTo>
                    <a:lnTo>
                      <a:pt x="14" y="412"/>
                    </a:lnTo>
                    <a:lnTo>
                      <a:pt x="21" y="375"/>
                    </a:lnTo>
                    <a:lnTo>
                      <a:pt x="27" y="338"/>
                    </a:lnTo>
                    <a:lnTo>
                      <a:pt x="35" y="299"/>
                    </a:lnTo>
                    <a:lnTo>
                      <a:pt x="43" y="259"/>
                    </a:lnTo>
                    <a:lnTo>
                      <a:pt x="53" y="220"/>
                    </a:lnTo>
                    <a:lnTo>
                      <a:pt x="77" y="226"/>
                    </a:lnTo>
                    <a:lnTo>
                      <a:pt x="67" y="265"/>
                    </a:lnTo>
                    <a:lnTo>
                      <a:pt x="58" y="303"/>
                    </a:lnTo>
                    <a:lnTo>
                      <a:pt x="51" y="342"/>
                    </a:lnTo>
                    <a:lnTo>
                      <a:pt x="44" y="380"/>
                    </a:lnTo>
                    <a:lnTo>
                      <a:pt x="39" y="415"/>
                    </a:lnTo>
                    <a:lnTo>
                      <a:pt x="35" y="450"/>
                    </a:lnTo>
                    <a:lnTo>
                      <a:pt x="30" y="481"/>
                    </a:lnTo>
                    <a:lnTo>
                      <a:pt x="28" y="509"/>
                    </a:lnTo>
                    <a:lnTo>
                      <a:pt x="3" y="508"/>
                    </a:lnTo>
                    <a:close/>
                    <a:moveTo>
                      <a:pt x="53" y="220"/>
                    </a:moveTo>
                    <a:lnTo>
                      <a:pt x="59" y="197"/>
                    </a:lnTo>
                    <a:lnTo>
                      <a:pt x="67" y="174"/>
                    </a:lnTo>
                    <a:lnTo>
                      <a:pt x="74" y="153"/>
                    </a:lnTo>
                    <a:lnTo>
                      <a:pt x="82" y="132"/>
                    </a:lnTo>
                    <a:lnTo>
                      <a:pt x="90" y="112"/>
                    </a:lnTo>
                    <a:lnTo>
                      <a:pt x="98" y="93"/>
                    </a:lnTo>
                    <a:lnTo>
                      <a:pt x="108" y="76"/>
                    </a:lnTo>
                    <a:lnTo>
                      <a:pt x="118" y="61"/>
                    </a:lnTo>
                    <a:lnTo>
                      <a:pt x="138" y="74"/>
                    </a:lnTo>
                    <a:lnTo>
                      <a:pt x="129" y="89"/>
                    </a:lnTo>
                    <a:lnTo>
                      <a:pt x="120" y="105"/>
                    </a:lnTo>
                    <a:lnTo>
                      <a:pt x="112" y="124"/>
                    </a:lnTo>
                    <a:lnTo>
                      <a:pt x="104" y="142"/>
                    </a:lnTo>
                    <a:lnTo>
                      <a:pt x="96" y="163"/>
                    </a:lnTo>
                    <a:lnTo>
                      <a:pt x="90" y="183"/>
                    </a:lnTo>
                    <a:lnTo>
                      <a:pt x="83" y="205"/>
                    </a:lnTo>
                    <a:lnTo>
                      <a:pt x="77" y="226"/>
                    </a:lnTo>
                    <a:lnTo>
                      <a:pt x="53" y="220"/>
                    </a:lnTo>
                    <a:close/>
                    <a:moveTo>
                      <a:pt x="118" y="61"/>
                    </a:moveTo>
                    <a:lnTo>
                      <a:pt x="129" y="45"/>
                    </a:lnTo>
                    <a:lnTo>
                      <a:pt x="140" y="32"/>
                    </a:lnTo>
                    <a:lnTo>
                      <a:pt x="147" y="25"/>
                    </a:lnTo>
                    <a:lnTo>
                      <a:pt x="152" y="20"/>
                    </a:lnTo>
                    <a:lnTo>
                      <a:pt x="159" y="16"/>
                    </a:lnTo>
                    <a:lnTo>
                      <a:pt x="166" y="11"/>
                    </a:lnTo>
                    <a:lnTo>
                      <a:pt x="178" y="32"/>
                    </a:lnTo>
                    <a:lnTo>
                      <a:pt x="167" y="39"/>
                    </a:lnTo>
                    <a:lnTo>
                      <a:pt x="158" y="49"/>
                    </a:lnTo>
                    <a:lnTo>
                      <a:pt x="147" y="61"/>
                    </a:lnTo>
                    <a:lnTo>
                      <a:pt x="138" y="74"/>
                    </a:lnTo>
                    <a:lnTo>
                      <a:pt x="118" y="61"/>
                    </a:lnTo>
                    <a:close/>
                    <a:moveTo>
                      <a:pt x="166" y="11"/>
                    </a:moveTo>
                    <a:lnTo>
                      <a:pt x="173" y="7"/>
                    </a:lnTo>
                    <a:lnTo>
                      <a:pt x="180" y="5"/>
                    </a:lnTo>
                    <a:lnTo>
                      <a:pt x="188" y="2"/>
                    </a:lnTo>
                    <a:lnTo>
                      <a:pt x="196" y="1"/>
                    </a:lnTo>
                    <a:lnTo>
                      <a:pt x="203" y="0"/>
                    </a:lnTo>
                    <a:lnTo>
                      <a:pt x="212" y="1"/>
                    </a:lnTo>
                    <a:lnTo>
                      <a:pt x="219" y="1"/>
                    </a:lnTo>
                    <a:lnTo>
                      <a:pt x="228" y="3"/>
                    </a:lnTo>
                    <a:lnTo>
                      <a:pt x="221" y="27"/>
                    </a:lnTo>
                    <a:lnTo>
                      <a:pt x="216" y="25"/>
                    </a:lnTo>
                    <a:lnTo>
                      <a:pt x="210" y="24"/>
                    </a:lnTo>
                    <a:lnTo>
                      <a:pt x="204" y="24"/>
                    </a:lnTo>
                    <a:lnTo>
                      <a:pt x="199" y="25"/>
                    </a:lnTo>
                    <a:lnTo>
                      <a:pt x="188" y="28"/>
                    </a:lnTo>
                    <a:lnTo>
                      <a:pt x="178" y="32"/>
                    </a:lnTo>
                    <a:lnTo>
                      <a:pt x="166" y="11"/>
                    </a:lnTo>
                    <a:close/>
                    <a:moveTo>
                      <a:pt x="228" y="3"/>
                    </a:moveTo>
                    <a:lnTo>
                      <a:pt x="236" y="5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59" y="18"/>
                    </a:lnTo>
                    <a:lnTo>
                      <a:pt x="246" y="38"/>
                    </a:lnTo>
                    <a:lnTo>
                      <a:pt x="233" y="31"/>
                    </a:lnTo>
                    <a:lnTo>
                      <a:pt x="221" y="27"/>
                    </a:lnTo>
                    <a:lnTo>
                      <a:pt x="228" y="3"/>
                    </a:lnTo>
                    <a:close/>
                    <a:moveTo>
                      <a:pt x="259" y="18"/>
                    </a:moveTo>
                    <a:lnTo>
                      <a:pt x="263" y="20"/>
                    </a:lnTo>
                    <a:lnTo>
                      <a:pt x="265" y="24"/>
                    </a:lnTo>
                    <a:lnTo>
                      <a:pt x="265" y="29"/>
                    </a:lnTo>
                    <a:lnTo>
                      <a:pt x="265" y="33"/>
                    </a:lnTo>
                    <a:lnTo>
                      <a:pt x="253" y="28"/>
                    </a:lnTo>
                    <a:lnTo>
                      <a:pt x="259" y="18"/>
                    </a:lnTo>
                    <a:close/>
                    <a:moveTo>
                      <a:pt x="265" y="33"/>
                    </a:moveTo>
                    <a:lnTo>
                      <a:pt x="264" y="33"/>
                    </a:lnTo>
                    <a:lnTo>
                      <a:pt x="241" y="23"/>
                    </a:lnTo>
                    <a:lnTo>
                      <a:pt x="242" y="23"/>
                    </a:lnTo>
                    <a:lnTo>
                      <a:pt x="265" y="33"/>
                    </a:lnTo>
                    <a:close/>
                    <a:moveTo>
                      <a:pt x="264" y="33"/>
                    </a:moveTo>
                    <a:lnTo>
                      <a:pt x="257" y="50"/>
                    </a:lnTo>
                    <a:lnTo>
                      <a:pt x="252" y="63"/>
                    </a:lnTo>
                    <a:lnTo>
                      <a:pt x="229" y="55"/>
                    </a:lnTo>
                    <a:lnTo>
                      <a:pt x="237" y="36"/>
                    </a:lnTo>
                    <a:lnTo>
                      <a:pt x="241" y="23"/>
                    </a:lnTo>
                    <a:lnTo>
                      <a:pt x="264" y="33"/>
                    </a:lnTo>
                    <a:close/>
                    <a:moveTo>
                      <a:pt x="252" y="63"/>
                    </a:moveTo>
                    <a:lnTo>
                      <a:pt x="247" y="75"/>
                    </a:lnTo>
                    <a:lnTo>
                      <a:pt x="241" y="93"/>
                    </a:lnTo>
                    <a:lnTo>
                      <a:pt x="217" y="85"/>
                    </a:lnTo>
                    <a:lnTo>
                      <a:pt x="223" y="73"/>
                    </a:lnTo>
                    <a:lnTo>
                      <a:pt x="229" y="55"/>
                    </a:lnTo>
                    <a:lnTo>
                      <a:pt x="252" y="63"/>
                    </a:lnTo>
                    <a:close/>
                    <a:moveTo>
                      <a:pt x="241" y="93"/>
                    </a:moveTo>
                    <a:lnTo>
                      <a:pt x="227" y="131"/>
                    </a:lnTo>
                    <a:lnTo>
                      <a:pt x="215" y="170"/>
                    </a:lnTo>
                    <a:lnTo>
                      <a:pt x="203" y="207"/>
                    </a:lnTo>
                    <a:lnTo>
                      <a:pt x="193" y="245"/>
                    </a:lnTo>
                    <a:lnTo>
                      <a:pt x="170" y="238"/>
                    </a:lnTo>
                    <a:lnTo>
                      <a:pt x="180" y="200"/>
                    </a:lnTo>
                    <a:lnTo>
                      <a:pt x="191" y="163"/>
                    </a:lnTo>
                    <a:lnTo>
                      <a:pt x="204" y="124"/>
                    </a:lnTo>
                    <a:lnTo>
                      <a:pt x="217" y="85"/>
                    </a:lnTo>
                    <a:lnTo>
                      <a:pt x="241" y="93"/>
                    </a:lnTo>
                    <a:close/>
                    <a:moveTo>
                      <a:pt x="193" y="245"/>
                    </a:moveTo>
                    <a:lnTo>
                      <a:pt x="188" y="271"/>
                    </a:lnTo>
                    <a:lnTo>
                      <a:pt x="183" y="295"/>
                    </a:lnTo>
                    <a:lnTo>
                      <a:pt x="178" y="320"/>
                    </a:lnTo>
                    <a:lnTo>
                      <a:pt x="174" y="345"/>
                    </a:lnTo>
                    <a:lnTo>
                      <a:pt x="149" y="342"/>
                    </a:lnTo>
                    <a:lnTo>
                      <a:pt x="153" y="317"/>
                    </a:lnTo>
                    <a:lnTo>
                      <a:pt x="159" y="291"/>
                    </a:lnTo>
                    <a:lnTo>
                      <a:pt x="164" y="265"/>
                    </a:lnTo>
                    <a:lnTo>
                      <a:pt x="170" y="238"/>
                    </a:lnTo>
                    <a:lnTo>
                      <a:pt x="193" y="245"/>
                    </a:lnTo>
                    <a:close/>
                    <a:moveTo>
                      <a:pt x="174" y="345"/>
                    </a:moveTo>
                    <a:lnTo>
                      <a:pt x="171" y="370"/>
                    </a:lnTo>
                    <a:lnTo>
                      <a:pt x="167" y="395"/>
                    </a:lnTo>
                    <a:lnTo>
                      <a:pt x="166" y="419"/>
                    </a:lnTo>
                    <a:lnTo>
                      <a:pt x="164" y="441"/>
                    </a:lnTo>
                    <a:lnTo>
                      <a:pt x="140" y="440"/>
                    </a:lnTo>
                    <a:lnTo>
                      <a:pt x="142" y="416"/>
                    </a:lnTo>
                    <a:lnTo>
                      <a:pt x="144" y="392"/>
                    </a:lnTo>
                    <a:lnTo>
                      <a:pt x="146" y="367"/>
                    </a:lnTo>
                    <a:lnTo>
                      <a:pt x="149" y="342"/>
                    </a:lnTo>
                    <a:lnTo>
                      <a:pt x="174" y="345"/>
                    </a:lnTo>
                    <a:close/>
                    <a:moveTo>
                      <a:pt x="164" y="441"/>
                    </a:moveTo>
                    <a:lnTo>
                      <a:pt x="164" y="442"/>
                    </a:lnTo>
                    <a:lnTo>
                      <a:pt x="164" y="444"/>
                    </a:lnTo>
                    <a:lnTo>
                      <a:pt x="152" y="440"/>
                    </a:lnTo>
                    <a:lnTo>
                      <a:pt x="164" y="441"/>
                    </a:lnTo>
                    <a:close/>
                    <a:moveTo>
                      <a:pt x="164" y="444"/>
                    </a:moveTo>
                    <a:lnTo>
                      <a:pt x="159" y="460"/>
                    </a:lnTo>
                    <a:lnTo>
                      <a:pt x="153" y="474"/>
                    </a:lnTo>
                    <a:lnTo>
                      <a:pt x="147" y="488"/>
                    </a:lnTo>
                    <a:lnTo>
                      <a:pt x="140" y="501"/>
                    </a:lnTo>
                    <a:lnTo>
                      <a:pt x="133" y="513"/>
                    </a:lnTo>
                    <a:lnTo>
                      <a:pt x="125" y="523"/>
                    </a:lnTo>
                    <a:lnTo>
                      <a:pt x="117" y="533"/>
                    </a:lnTo>
                    <a:lnTo>
                      <a:pt x="107" y="543"/>
                    </a:lnTo>
                    <a:lnTo>
                      <a:pt x="91" y="524"/>
                    </a:lnTo>
                    <a:lnTo>
                      <a:pt x="98" y="516"/>
                    </a:lnTo>
                    <a:lnTo>
                      <a:pt x="106" y="507"/>
                    </a:lnTo>
                    <a:lnTo>
                      <a:pt x="112" y="497"/>
                    </a:lnTo>
                    <a:lnTo>
                      <a:pt x="120" y="488"/>
                    </a:lnTo>
                    <a:lnTo>
                      <a:pt x="125" y="476"/>
                    </a:lnTo>
                    <a:lnTo>
                      <a:pt x="131" y="464"/>
                    </a:lnTo>
                    <a:lnTo>
                      <a:pt x="136" y="451"/>
                    </a:lnTo>
                    <a:lnTo>
                      <a:pt x="140" y="437"/>
                    </a:lnTo>
                    <a:lnTo>
                      <a:pt x="164" y="444"/>
                    </a:lnTo>
                    <a:close/>
                    <a:moveTo>
                      <a:pt x="107" y="543"/>
                    </a:moveTo>
                    <a:lnTo>
                      <a:pt x="97" y="550"/>
                    </a:lnTo>
                    <a:lnTo>
                      <a:pt x="88" y="558"/>
                    </a:lnTo>
                    <a:lnTo>
                      <a:pt x="77" y="565"/>
                    </a:lnTo>
                    <a:lnTo>
                      <a:pt x="65" y="571"/>
                    </a:lnTo>
                    <a:lnTo>
                      <a:pt x="53" y="575"/>
                    </a:lnTo>
                    <a:lnTo>
                      <a:pt x="40" y="579"/>
                    </a:lnTo>
                    <a:lnTo>
                      <a:pt x="27" y="583"/>
                    </a:lnTo>
                    <a:lnTo>
                      <a:pt x="13" y="585"/>
                    </a:lnTo>
                    <a:lnTo>
                      <a:pt x="11" y="560"/>
                    </a:lnTo>
                    <a:lnTo>
                      <a:pt x="23" y="559"/>
                    </a:lnTo>
                    <a:lnTo>
                      <a:pt x="34" y="556"/>
                    </a:lnTo>
                    <a:lnTo>
                      <a:pt x="44" y="552"/>
                    </a:lnTo>
                    <a:lnTo>
                      <a:pt x="54" y="548"/>
                    </a:lnTo>
                    <a:lnTo>
                      <a:pt x="64" y="544"/>
                    </a:lnTo>
                    <a:lnTo>
                      <a:pt x="74" y="538"/>
                    </a:lnTo>
                    <a:lnTo>
                      <a:pt x="82" y="532"/>
                    </a:lnTo>
                    <a:lnTo>
                      <a:pt x="91" y="524"/>
                    </a:lnTo>
                    <a:lnTo>
                      <a:pt x="107" y="543"/>
                    </a:lnTo>
                    <a:close/>
                    <a:moveTo>
                      <a:pt x="13" y="585"/>
                    </a:moveTo>
                    <a:lnTo>
                      <a:pt x="9" y="584"/>
                    </a:lnTo>
                    <a:lnTo>
                      <a:pt x="4" y="582"/>
                    </a:lnTo>
                    <a:lnTo>
                      <a:pt x="1" y="577"/>
                    </a:lnTo>
                    <a:lnTo>
                      <a:pt x="0" y="573"/>
                    </a:lnTo>
                    <a:lnTo>
                      <a:pt x="12" y="573"/>
                    </a:lnTo>
                    <a:lnTo>
                      <a:pt x="13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3" name="Freeform 1004"/>
              <p:cNvSpPr>
                <a:spLocks/>
              </p:cNvSpPr>
              <p:nvPr/>
            </p:nvSpPr>
            <p:spPr bwMode="auto">
              <a:xfrm>
                <a:off x="2750" y="1766"/>
                <a:ext cx="43" cy="104"/>
              </a:xfrm>
              <a:custGeom>
                <a:avLst/>
                <a:gdLst>
                  <a:gd name="T0" fmla="*/ 0 w 219"/>
                  <a:gd name="T1" fmla="*/ 21 h 530"/>
                  <a:gd name="T2" fmla="*/ 0 w 219"/>
                  <a:gd name="T3" fmla="*/ 20 h 530"/>
                  <a:gd name="T4" fmla="*/ 0 w 219"/>
                  <a:gd name="T5" fmla="*/ 19 h 530"/>
                  <a:gd name="T6" fmla="*/ 0 w 219"/>
                  <a:gd name="T7" fmla="*/ 18 h 530"/>
                  <a:gd name="T8" fmla="*/ 0 w 219"/>
                  <a:gd name="T9" fmla="*/ 16 h 530"/>
                  <a:gd name="T10" fmla="*/ 1 w 219"/>
                  <a:gd name="T11" fmla="*/ 14 h 530"/>
                  <a:gd name="T12" fmla="*/ 1 w 219"/>
                  <a:gd name="T13" fmla="*/ 12 h 530"/>
                  <a:gd name="T14" fmla="*/ 1 w 219"/>
                  <a:gd name="T15" fmla="*/ 10 h 530"/>
                  <a:gd name="T16" fmla="*/ 2 w 219"/>
                  <a:gd name="T17" fmla="*/ 8 h 530"/>
                  <a:gd name="T18" fmla="*/ 2 w 219"/>
                  <a:gd name="T19" fmla="*/ 7 h 530"/>
                  <a:gd name="T20" fmla="*/ 3 w 219"/>
                  <a:gd name="T21" fmla="*/ 6 h 530"/>
                  <a:gd name="T22" fmla="*/ 3 w 219"/>
                  <a:gd name="T23" fmla="*/ 5 h 530"/>
                  <a:gd name="T24" fmla="*/ 3 w 219"/>
                  <a:gd name="T25" fmla="*/ 4 h 530"/>
                  <a:gd name="T26" fmla="*/ 4 w 219"/>
                  <a:gd name="T27" fmla="*/ 3 h 530"/>
                  <a:gd name="T28" fmla="*/ 4 w 219"/>
                  <a:gd name="T29" fmla="*/ 3 h 530"/>
                  <a:gd name="T30" fmla="*/ 4 w 219"/>
                  <a:gd name="T31" fmla="*/ 2 h 530"/>
                  <a:gd name="T32" fmla="*/ 5 w 219"/>
                  <a:gd name="T33" fmla="*/ 1 h 530"/>
                  <a:gd name="T34" fmla="*/ 5 w 219"/>
                  <a:gd name="T35" fmla="*/ 1 h 530"/>
                  <a:gd name="T36" fmla="*/ 6 w 219"/>
                  <a:gd name="T37" fmla="*/ 1 h 530"/>
                  <a:gd name="T38" fmla="*/ 6 w 219"/>
                  <a:gd name="T39" fmla="*/ 0 h 530"/>
                  <a:gd name="T40" fmla="*/ 6 w 219"/>
                  <a:gd name="T41" fmla="*/ 0 h 530"/>
                  <a:gd name="T42" fmla="*/ 6 w 219"/>
                  <a:gd name="T43" fmla="*/ 0 h 530"/>
                  <a:gd name="T44" fmla="*/ 7 w 219"/>
                  <a:gd name="T45" fmla="*/ 0 h 530"/>
                  <a:gd name="T46" fmla="*/ 7 w 219"/>
                  <a:gd name="T47" fmla="*/ 0 h 530"/>
                  <a:gd name="T48" fmla="*/ 7 w 219"/>
                  <a:gd name="T49" fmla="*/ 0 h 530"/>
                  <a:gd name="T50" fmla="*/ 7 w 219"/>
                  <a:gd name="T51" fmla="*/ 0 h 530"/>
                  <a:gd name="T52" fmla="*/ 8 w 219"/>
                  <a:gd name="T53" fmla="*/ 0 h 530"/>
                  <a:gd name="T54" fmla="*/ 8 w 219"/>
                  <a:gd name="T55" fmla="*/ 0 h 530"/>
                  <a:gd name="T56" fmla="*/ 8 w 219"/>
                  <a:gd name="T57" fmla="*/ 0 h 530"/>
                  <a:gd name="T58" fmla="*/ 9 w 219"/>
                  <a:gd name="T59" fmla="*/ 0 h 530"/>
                  <a:gd name="T60" fmla="*/ 9 w 219"/>
                  <a:gd name="T61" fmla="*/ 1 h 530"/>
                  <a:gd name="T62" fmla="*/ 8 w 219"/>
                  <a:gd name="T63" fmla="*/ 2 h 530"/>
                  <a:gd name="T64" fmla="*/ 8 w 219"/>
                  <a:gd name="T65" fmla="*/ 3 h 530"/>
                  <a:gd name="T66" fmla="*/ 8 w 219"/>
                  <a:gd name="T67" fmla="*/ 4 h 530"/>
                  <a:gd name="T68" fmla="*/ 7 w 219"/>
                  <a:gd name="T69" fmla="*/ 5 h 530"/>
                  <a:gd name="T70" fmla="*/ 7 w 219"/>
                  <a:gd name="T71" fmla="*/ 6 h 530"/>
                  <a:gd name="T72" fmla="*/ 7 w 219"/>
                  <a:gd name="T73" fmla="*/ 7 h 530"/>
                  <a:gd name="T74" fmla="*/ 6 w 219"/>
                  <a:gd name="T75" fmla="*/ 8 h 530"/>
                  <a:gd name="T76" fmla="*/ 6 w 219"/>
                  <a:gd name="T77" fmla="*/ 9 h 530"/>
                  <a:gd name="T78" fmla="*/ 6 w 219"/>
                  <a:gd name="T79" fmla="*/ 10 h 530"/>
                  <a:gd name="T80" fmla="*/ 6 w 219"/>
                  <a:gd name="T81" fmla="*/ 11 h 530"/>
                  <a:gd name="T82" fmla="*/ 6 w 219"/>
                  <a:gd name="T83" fmla="*/ 12 h 530"/>
                  <a:gd name="T84" fmla="*/ 5 w 219"/>
                  <a:gd name="T85" fmla="*/ 13 h 530"/>
                  <a:gd name="T86" fmla="*/ 5 w 219"/>
                  <a:gd name="T87" fmla="*/ 14 h 530"/>
                  <a:gd name="T88" fmla="*/ 5 w 219"/>
                  <a:gd name="T89" fmla="*/ 14 h 530"/>
                  <a:gd name="T90" fmla="*/ 5 w 219"/>
                  <a:gd name="T91" fmla="*/ 15 h 530"/>
                  <a:gd name="T92" fmla="*/ 5 w 219"/>
                  <a:gd name="T93" fmla="*/ 16 h 530"/>
                  <a:gd name="T94" fmla="*/ 5 w 219"/>
                  <a:gd name="T95" fmla="*/ 17 h 530"/>
                  <a:gd name="T96" fmla="*/ 5 w 219"/>
                  <a:gd name="T97" fmla="*/ 17 h 530"/>
                  <a:gd name="T98" fmla="*/ 5 w 219"/>
                  <a:gd name="T99" fmla="*/ 18 h 530"/>
                  <a:gd name="T100" fmla="*/ 4 w 219"/>
                  <a:gd name="T101" fmla="*/ 18 h 530"/>
                  <a:gd name="T102" fmla="*/ 4 w 219"/>
                  <a:gd name="T103" fmla="*/ 19 h 530"/>
                  <a:gd name="T104" fmla="*/ 4 w 219"/>
                  <a:gd name="T105" fmla="*/ 19 h 530"/>
                  <a:gd name="T106" fmla="*/ 3 w 219"/>
                  <a:gd name="T107" fmla="*/ 19 h 530"/>
                  <a:gd name="T108" fmla="*/ 3 w 219"/>
                  <a:gd name="T109" fmla="*/ 20 h 530"/>
                  <a:gd name="T110" fmla="*/ 3 w 219"/>
                  <a:gd name="T111" fmla="*/ 20 h 530"/>
                  <a:gd name="T112" fmla="*/ 2 w 219"/>
                  <a:gd name="T113" fmla="*/ 20 h 530"/>
                  <a:gd name="T114" fmla="*/ 2 w 219"/>
                  <a:gd name="T115" fmla="*/ 21 h 530"/>
                  <a:gd name="T116" fmla="*/ 2 w 219"/>
                  <a:gd name="T117" fmla="*/ 21 h 530"/>
                  <a:gd name="T118" fmla="*/ 1 w 219"/>
                  <a:gd name="T119" fmla="*/ 21 h 530"/>
                  <a:gd name="T120" fmla="*/ 1 w 219"/>
                  <a:gd name="T121" fmla="*/ 21 h 530"/>
                  <a:gd name="T122" fmla="*/ 0 w 219"/>
                  <a:gd name="T123" fmla="*/ 21 h 530"/>
                  <a:gd name="T124" fmla="*/ 0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0" y="530"/>
                    </a:moveTo>
                    <a:lnTo>
                      <a:pt x="0" y="510"/>
                    </a:lnTo>
                    <a:lnTo>
                      <a:pt x="3" y="481"/>
                    </a:lnTo>
                    <a:lnTo>
                      <a:pt x="6" y="444"/>
                    </a:lnTo>
                    <a:lnTo>
                      <a:pt x="11" y="401"/>
                    </a:lnTo>
                    <a:lnTo>
                      <a:pt x="18" y="354"/>
                    </a:lnTo>
                    <a:lnTo>
                      <a:pt x="26" y="303"/>
                    </a:lnTo>
                    <a:lnTo>
                      <a:pt x="37" y="251"/>
                    </a:lnTo>
                    <a:lnTo>
                      <a:pt x="49" y="199"/>
                    </a:lnTo>
                    <a:lnTo>
                      <a:pt x="55" y="174"/>
                    </a:lnTo>
                    <a:lnTo>
                      <a:pt x="63" y="151"/>
                    </a:lnTo>
                    <a:lnTo>
                      <a:pt x="71" y="128"/>
                    </a:lnTo>
                    <a:lnTo>
                      <a:pt x="79" y="106"/>
                    </a:lnTo>
                    <a:lnTo>
                      <a:pt x="88" y="86"/>
                    </a:lnTo>
                    <a:lnTo>
                      <a:pt x="98" y="68"/>
                    </a:lnTo>
                    <a:lnTo>
                      <a:pt x="107" y="51"/>
                    </a:lnTo>
                    <a:lnTo>
                      <a:pt x="117" y="36"/>
                    </a:lnTo>
                    <a:lnTo>
                      <a:pt x="128" y="24"/>
                    </a:lnTo>
                    <a:lnTo>
                      <a:pt x="140" y="14"/>
                    </a:lnTo>
                    <a:lnTo>
                      <a:pt x="145" y="9"/>
                    </a:lnTo>
                    <a:lnTo>
                      <a:pt x="152" y="6"/>
                    </a:lnTo>
                    <a:lnTo>
                      <a:pt x="157" y="4"/>
                    </a:lnTo>
                    <a:lnTo>
                      <a:pt x="163" y="2"/>
                    </a:lnTo>
                    <a:lnTo>
                      <a:pt x="170" y="1"/>
                    </a:lnTo>
                    <a:lnTo>
                      <a:pt x="176" y="0"/>
                    </a:lnTo>
                    <a:lnTo>
                      <a:pt x="183" y="1"/>
                    </a:lnTo>
                    <a:lnTo>
                      <a:pt x="190" y="2"/>
                    </a:lnTo>
                    <a:lnTo>
                      <a:pt x="197" y="4"/>
                    </a:lnTo>
                    <a:lnTo>
                      <a:pt x="205" y="7"/>
                    </a:lnTo>
                    <a:lnTo>
                      <a:pt x="212" y="10"/>
                    </a:lnTo>
                    <a:lnTo>
                      <a:pt x="219" y="15"/>
                    </a:lnTo>
                    <a:lnTo>
                      <a:pt x="209" y="41"/>
                    </a:lnTo>
                    <a:lnTo>
                      <a:pt x="199" y="66"/>
                    </a:lnTo>
                    <a:lnTo>
                      <a:pt x="190" y="92"/>
                    </a:lnTo>
                    <a:lnTo>
                      <a:pt x="182" y="117"/>
                    </a:lnTo>
                    <a:lnTo>
                      <a:pt x="174" y="143"/>
                    </a:lnTo>
                    <a:lnTo>
                      <a:pt x="167" y="168"/>
                    </a:lnTo>
                    <a:lnTo>
                      <a:pt x="160" y="193"/>
                    </a:lnTo>
                    <a:lnTo>
                      <a:pt x="154" y="218"/>
                    </a:lnTo>
                    <a:lnTo>
                      <a:pt x="148" y="243"/>
                    </a:lnTo>
                    <a:lnTo>
                      <a:pt x="143" y="266"/>
                    </a:lnTo>
                    <a:lnTo>
                      <a:pt x="139" y="290"/>
                    </a:lnTo>
                    <a:lnTo>
                      <a:pt x="135" y="314"/>
                    </a:lnTo>
                    <a:lnTo>
                      <a:pt x="132" y="338"/>
                    </a:lnTo>
                    <a:lnTo>
                      <a:pt x="130" y="361"/>
                    </a:lnTo>
                    <a:lnTo>
                      <a:pt x="128" y="384"/>
                    </a:lnTo>
                    <a:lnTo>
                      <a:pt x="127" y="407"/>
                    </a:lnTo>
                    <a:lnTo>
                      <a:pt x="122" y="420"/>
                    </a:lnTo>
                    <a:lnTo>
                      <a:pt x="118" y="433"/>
                    </a:lnTo>
                    <a:lnTo>
                      <a:pt x="113" y="446"/>
                    </a:lnTo>
                    <a:lnTo>
                      <a:pt x="106" y="456"/>
                    </a:lnTo>
                    <a:lnTo>
                      <a:pt x="101" y="467"/>
                    </a:lnTo>
                    <a:lnTo>
                      <a:pt x="93" y="477"/>
                    </a:lnTo>
                    <a:lnTo>
                      <a:pt x="87" y="486"/>
                    </a:lnTo>
                    <a:lnTo>
                      <a:pt x="79" y="493"/>
                    </a:lnTo>
                    <a:lnTo>
                      <a:pt x="71" y="501"/>
                    </a:lnTo>
                    <a:lnTo>
                      <a:pt x="62" y="507"/>
                    </a:lnTo>
                    <a:lnTo>
                      <a:pt x="53" y="513"/>
                    </a:lnTo>
                    <a:lnTo>
                      <a:pt x="44" y="518"/>
                    </a:lnTo>
                    <a:lnTo>
                      <a:pt x="33" y="522"/>
                    </a:lnTo>
                    <a:lnTo>
                      <a:pt x="23" y="525"/>
                    </a:lnTo>
                    <a:lnTo>
                      <a:pt x="12" y="528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4" name="Freeform 1005"/>
              <p:cNvSpPr>
                <a:spLocks noEditPoints="1"/>
              </p:cNvSpPr>
              <p:nvPr/>
            </p:nvSpPr>
            <p:spPr bwMode="auto">
              <a:xfrm>
                <a:off x="2750" y="1766"/>
                <a:ext cx="47" cy="108"/>
              </a:xfrm>
              <a:custGeom>
                <a:avLst/>
                <a:gdLst>
                  <a:gd name="T0" fmla="*/ 0 w 243"/>
                  <a:gd name="T1" fmla="*/ 20 h 554"/>
                  <a:gd name="T2" fmla="*/ 1 w 243"/>
                  <a:gd name="T3" fmla="*/ 21 h 554"/>
                  <a:gd name="T4" fmla="*/ 0 w 243"/>
                  <a:gd name="T5" fmla="*/ 20 h 554"/>
                  <a:gd name="T6" fmla="*/ 0 w 243"/>
                  <a:gd name="T7" fmla="*/ 18 h 554"/>
                  <a:gd name="T8" fmla="*/ 1 w 243"/>
                  <a:gd name="T9" fmla="*/ 19 h 554"/>
                  <a:gd name="T10" fmla="*/ 0 w 243"/>
                  <a:gd name="T11" fmla="*/ 18 h 554"/>
                  <a:gd name="T12" fmla="*/ 1 w 243"/>
                  <a:gd name="T13" fmla="*/ 17 h 554"/>
                  <a:gd name="T14" fmla="*/ 1 w 243"/>
                  <a:gd name="T15" fmla="*/ 18 h 554"/>
                  <a:gd name="T16" fmla="*/ 1 w 243"/>
                  <a:gd name="T17" fmla="*/ 15 h 554"/>
                  <a:gd name="T18" fmla="*/ 1 w 243"/>
                  <a:gd name="T19" fmla="*/ 10 h 554"/>
                  <a:gd name="T20" fmla="*/ 3 w 243"/>
                  <a:gd name="T21" fmla="*/ 10 h 554"/>
                  <a:gd name="T22" fmla="*/ 2 w 243"/>
                  <a:gd name="T23" fmla="*/ 14 h 554"/>
                  <a:gd name="T24" fmla="*/ 0 w 243"/>
                  <a:gd name="T25" fmla="*/ 16 h 554"/>
                  <a:gd name="T26" fmla="*/ 3 w 243"/>
                  <a:gd name="T27" fmla="*/ 6 h 554"/>
                  <a:gd name="T28" fmla="*/ 4 w 243"/>
                  <a:gd name="T29" fmla="*/ 3 h 554"/>
                  <a:gd name="T30" fmla="*/ 5 w 243"/>
                  <a:gd name="T31" fmla="*/ 4 h 554"/>
                  <a:gd name="T32" fmla="*/ 3 w 243"/>
                  <a:gd name="T33" fmla="*/ 7 h 554"/>
                  <a:gd name="T34" fmla="*/ 4 w 243"/>
                  <a:gd name="T35" fmla="*/ 2 h 554"/>
                  <a:gd name="T36" fmla="*/ 6 w 243"/>
                  <a:gd name="T37" fmla="*/ 0 h 554"/>
                  <a:gd name="T38" fmla="*/ 6 w 243"/>
                  <a:gd name="T39" fmla="*/ 2 h 554"/>
                  <a:gd name="T40" fmla="*/ 6 w 243"/>
                  <a:gd name="T41" fmla="*/ 0 h 554"/>
                  <a:gd name="T42" fmla="*/ 7 w 243"/>
                  <a:gd name="T43" fmla="*/ 0 h 554"/>
                  <a:gd name="T44" fmla="*/ 8 w 243"/>
                  <a:gd name="T45" fmla="*/ 1 h 554"/>
                  <a:gd name="T46" fmla="*/ 7 w 243"/>
                  <a:gd name="T47" fmla="*/ 1 h 554"/>
                  <a:gd name="T48" fmla="*/ 9 w 243"/>
                  <a:gd name="T49" fmla="*/ 0 h 554"/>
                  <a:gd name="T50" fmla="*/ 8 w 243"/>
                  <a:gd name="T51" fmla="*/ 1 h 554"/>
                  <a:gd name="T52" fmla="*/ 8 w 243"/>
                  <a:gd name="T53" fmla="*/ 0 h 554"/>
                  <a:gd name="T54" fmla="*/ 9 w 243"/>
                  <a:gd name="T55" fmla="*/ 1 h 554"/>
                  <a:gd name="T56" fmla="*/ 9 w 243"/>
                  <a:gd name="T57" fmla="*/ 1 h 554"/>
                  <a:gd name="T58" fmla="*/ 9 w 243"/>
                  <a:gd name="T59" fmla="*/ 1 h 554"/>
                  <a:gd name="T60" fmla="*/ 8 w 243"/>
                  <a:gd name="T61" fmla="*/ 1 h 554"/>
                  <a:gd name="T62" fmla="*/ 8 w 243"/>
                  <a:gd name="T63" fmla="*/ 2 h 554"/>
                  <a:gd name="T64" fmla="*/ 9 w 243"/>
                  <a:gd name="T65" fmla="*/ 2 h 554"/>
                  <a:gd name="T66" fmla="*/ 8 w 243"/>
                  <a:gd name="T67" fmla="*/ 3 h 554"/>
                  <a:gd name="T68" fmla="*/ 8 w 243"/>
                  <a:gd name="T69" fmla="*/ 5 h 554"/>
                  <a:gd name="T70" fmla="*/ 6 w 243"/>
                  <a:gd name="T71" fmla="*/ 9 h 554"/>
                  <a:gd name="T72" fmla="*/ 8 w 243"/>
                  <a:gd name="T73" fmla="*/ 3 h 554"/>
                  <a:gd name="T74" fmla="*/ 7 w 243"/>
                  <a:gd name="T75" fmla="*/ 9 h 554"/>
                  <a:gd name="T76" fmla="*/ 7 w 243"/>
                  <a:gd name="T77" fmla="*/ 9 h 554"/>
                  <a:gd name="T78" fmla="*/ 6 w 243"/>
                  <a:gd name="T79" fmla="*/ 9 h 554"/>
                  <a:gd name="T80" fmla="*/ 7 w 243"/>
                  <a:gd name="T81" fmla="*/ 9 h 554"/>
                  <a:gd name="T82" fmla="*/ 6 w 243"/>
                  <a:gd name="T83" fmla="*/ 10 h 554"/>
                  <a:gd name="T84" fmla="*/ 7 w 243"/>
                  <a:gd name="T85" fmla="*/ 10 h 554"/>
                  <a:gd name="T86" fmla="*/ 6 w 243"/>
                  <a:gd name="T87" fmla="*/ 11 h 554"/>
                  <a:gd name="T88" fmla="*/ 6 w 243"/>
                  <a:gd name="T89" fmla="*/ 13 h 554"/>
                  <a:gd name="T90" fmla="*/ 5 w 243"/>
                  <a:gd name="T91" fmla="*/ 17 h 554"/>
                  <a:gd name="T92" fmla="*/ 6 w 243"/>
                  <a:gd name="T93" fmla="*/ 11 h 554"/>
                  <a:gd name="T94" fmla="*/ 6 w 243"/>
                  <a:gd name="T95" fmla="*/ 17 h 554"/>
                  <a:gd name="T96" fmla="*/ 6 w 243"/>
                  <a:gd name="T97" fmla="*/ 17 h 554"/>
                  <a:gd name="T98" fmla="*/ 5 w 243"/>
                  <a:gd name="T99" fmla="*/ 19 h 554"/>
                  <a:gd name="T100" fmla="*/ 3 w 243"/>
                  <a:gd name="T101" fmla="*/ 20 h 554"/>
                  <a:gd name="T102" fmla="*/ 4 w 243"/>
                  <a:gd name="T103" fmla="*/ 19 h 554"/>
                  <a:gd name="T104" fmla="*/ 5 w 243"/>
                  <a:gd name="T105" fmla="*/ 17 h 554"/>
                  <a:gd name="T106" fmla="*/ 3 w 243"/>
                  <a:gd name="T107" fmla="*/ 21 h 554"/>
                  <a:gd name="T108" fmla="*/ 1 w 243"/>
                  <a:gd name="T109" fmla="*/ 22 h 554"/>
                  <a:gd name="T110" fmla="*/ 1 w 243"/>
                  <a:gd name="T111" fmla="*/ 21 h 554"/>
                  <a:gd name="T112" fmla="*/ 2 w 243"/>
                  <a:gd name="T113" fmla="*/ 21 h 554"/>
                  <a:gd name="T114" fmla="*/ 4 w 243"/>
                  <a:gd name="T115" fmla="*/ 21 h 554"/>
                  <a:gd name="T116" fmla="*/ 0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0" y="542"/>
                    </a:moveTo>
                    <a:lnTo>
                      <a:pt x="0" y="533"/>
                    </a:lnTo>
                    <a:lnTo>
                      <a:pt x="0" y="521"/>
                    </a:lnTo>
                    <a:lnTo>
                      <a:pt x="1" y="507"/>
                    </a:lnTo>
                    <a:lnTo>
                      <a:pt x="2" y="492"/>
                    </a:lnTo>
                    <a:lnTo>
                      <a:pt x="27" y="494"/>
                    </a:lnTo>
                    <a:lnTo>
                      <a:pt x="24" y="509"/>
                    </a:lnTo>
                    <a:lnTo>
                      <a:pt x="24" y="522"/>
                    </a:lnTo>
                    <a:lnTo>
                      <a:pt x="23" y="533"/>
                    </a:lnTo>
                    <a:lnTo>
                      <a:pt x="23" y="542"/>
                    </a:lnTo>
                    <a:lnTo>
                      <a:pt x="0" y="542"/>
                    </a:lnTo>
                    <a:close/>
                    <a:moveTo>
                      <a:pt x="2" y="492"/>
                    </a:moveTo>
                    <a:lnTo>
                      <a:pt x="3" y="483"/>
                    </a:lnTo>
                    <a:lnTo>
                      <a:pt x="4" y="474"/>
                    </a:lnTo>
                    <a:lnTo>
                      <a:pt x="4" y="464"/>
                    </a:lnTo>
                    <a:lnTo>
                      <a:pt x="5" y="454"/>
                    </a:lnTo>
                    <a:lnTo>
                      <a:pt x="30" y="456"/>
                    </a:lnTo>
                    <a:lnTo>
                      <a:pt x="29" y="466"/>
                    </a:lnTo>
                    <a:lnTo>
                      <a:pt x="28" y="477"/>
                    </a:lnTo>
                    <a:lnTo>
                      <a:pt x="27" y="486"/>
                    </a:lnTo>
                    <a:lnTo>
                      <a:pt x="27" y="494"/>
                    </a:lnTo>
                    <a:lnTo>
                      <a:pt x="2" y="492"/>
                    </a:lnTo>
                    <a:close/>
                    <a:moveTo>
                      <a:pt x="5" y="454"/>
                    </a:moveTo>
                    <a:lnTo>
                      <a:pt x="6" y="442"/>
                    </a:lnTo>
                    <a:lnTo>
                      <a:pt x="8" y="432"/>
                    </a:lnTo>
                    <a:lnTo>
                      <a:pt x="9" y="421"/>
                    </a:lnTo>
                    <a:lnTo>
                      <a:pt x="10" y="409"/>
                    </a:lnTo>
                    <a:lnTo>
                      <a:pt x="35" y="412"/>
                    </a:lnTo>
                    <a:lnTo>
                      <a:pt x="33" y="424"/>
                    </a:lnTo>
                    <a:lnTo>
                      <a:pt x="32" y="436"/>
                    </a:lnTo>
                    <a:lnTo>
                      <a:pt x="31" y="447"/>
                    </a:lnTo>
                    <a:lnTo>
                      <a:pt x="30" y="456"/>
                    </a:lnTo>
                    <a:lnTo>
                      <a:pt x="5" y="454"/>
                    </a:lnTo>
                    <a:close/>
                    <a:moveTo>
                      <a:pt x="10" y="409"/>
                    </a:moveTo>
                    <a:lnTo>
                      <a:pt x="14" y="386"/>
                    </a:lnTo>
                    <a:lnTo>
                      <a:pt x="17" y="363"/>
                    </a:lnTo>
                    <a:lnTo>
                      <a:pt x="21" y="337"/>
                    </a:lnTo>
                    <a:lnTo>
                      <a:pt x="25" y="312"/>
                    </a:lnTo>
                    <a:lnTo>
                      <a:pt x="31" y="286"/>
                    </a:lnTo>
                    <a:lnTo>
                      <a:pt x="36" y="260"/>
                    </a:lnTo>
                    <a:lnTo>
                      <a:pt x="42" y="234"/>
                    </a:lnTo>
                    <a:lnTo>
                      <a:pt x="48" y="208"/>
                    </a:lnTo>
                    <a:lnTo>
                      <a:pt x="72" y="215"/>
                    </a:lnTo>
                    <a:lnTo>
                      <a:pt x="65" y="239"/>
                    </a:lnTo>
                    <a:lnTo>
                      <a:pt x="60" y="264"/>
                    </a:lnTo>
                    <a:lnTo>
                      <a:pt x="55" y="290"/>
                    </a:lnTo>
                    <a:lnTo>
                      <a:pt x="49" y="315"/>
                    </a:lnTo>
                    <a:lnTo>
                      <a:pt x="45" y="341"/>
                    </a:lnTo>
                    <a:lnTo>
                      <a:pt x="42" y="365"/>
                    </a:lnTo>
                    <a:lnTo>
                      <a:pt x="37" y="390"/>
                    </a:lnTo>
                    <a:lnTo>
                      <a:pt x="35" y="412"/>
                    </a:lnTo>
                    <a:lnTo>
                      <a:pt x="10" y="409"/>
                    </a:lnTo>
                    <a:close/>
                    <a:moveTo>
                      <a:pt x="48" y="208"/>
                    </a:moveTo>
                    <a:lnTo>
                      <a:pt x="55" y="184"/>
                    </a:lnTo>
                    <a:lnTo>
                      <a:pt x="62" y="162"/>
                    </a:lnTo>
                    <a:lnTo>
                      <a:pt x="69" y="140"/>
                    </a:lnTo>
                    <a:lnTo>
                      <a:pt x="77" y="118"/>
                    </a:lnTo>
                    <a:lnTo>
                      <a:pt x="85" y="99"/>
                    </a:lnTo>
                    <a:lnTo>
                      <a:pt x="93" y="81"/>
                    </a:lnTo>
                    <a:lnTo>
                      <a:pt x="103" y="64"/>
                    </a:lnTo>
                    <a:lnTo>
                      <a:pt x="113" y="49"/>
                    </a:lnTo>
                    <a:lnTo>
                      <a:pt x="132" y="62"/>
                    </a:lnTo>
                    <a:lnTo>
                      <a:pt x="124" y="77"/>
                    </a:lnTo>
                    <a:lnTo>
                      <a:pt x="115" y="93"/>
                    </a:lnTo>
                    <a:lnTo>
                      <a:pt x="106" y="110"/>
                    </a:lnTo>
                    <a:lnTo>
                      <a:pt x="99" y="129"/>
                    </a:lnTo>
                    <a:lnTo>
                      <a:pt x="91" y="149"/>
                    </a:lnTo>
                    <a:lnTo>
                      <a:pt x="85" y="170"/>
                    </a:lnTo>
                    <a:lnTo>
                      <a:pt x="78" y="192"/>
                    </a:lnTo>
                    <a:lnTo>
                      <a:pt x="72" y="215"/>
                    </a:lnTo>
                    <a:lnTo>
                      <a:pt x="48" y="208"/>
                    </a:lnTo>
                    <a:close/>
                    <a:moveTo>
                      <a:pt x="113" y="49"/>
                    </a:moveTo>
                    <a:lnTo>
                      <a:pt x="123" y="36"/>
                    </a:lnTo>
                    <a:lnTo>
                      <a:pt x="132" y="26"/>
                    </a:lnTo>
                    <a:lnTo>
                      <a:pt x="143" y="16"/>
                    </a:lnTo>
                    <a:lnTo>
                      <a:pt x="154" y="9"/>
                    </a:lnTo>
                    <a:lnTo>
                      <a:pt x="166" y="30"/>
                    </a:lnTo>
                    <a:lnTo>
                      <a:pt x="157" y="36"/>
                    </a:lnTo>
                    <a:lnTo>
                      <a:pt x="149" y="44"/>
                    </a:lnTo>
                    <a:lnTo>
                      <a:pt x="141" y="53"/>
                    </a:lnTo>
                    <a:lnTo>
                      <a:pt x="132" y="62"/>
                    </a:lnTo>
                    <a:lnTo>
                      <a:pt x="113" y="49"/>
                    </a:lnTo>
                    <a:close/>
                    <a:moveTo>
                      <a:pt x="154" y="9"/>
                    </a:moveTo>
                    <a:lnTo>
                      <a:pt x="160" y="6"/>
                    </a:lnTo>
                    <a:lnTo>
                      <a:pt x="166" y="3"/>
                    </a:lnTo>
                    <a:lnTo>
                      <a:pt x="172" y="2"/>
                    </a:lnTo>
                    <a:lnTo>
                      <a:pt x="179" y="1"/>
                    </a:lnTo>
                    <a:lnTo>
                      <a:pt x="185" y="0"/>
                    </a:lnTo>
                    <a:lnTo>
                      <a:pt x="192" y="0"/>
                    </a:lnTo>
                    <a:lnTo>
                      <a:pt x="199" y="1"/>
                    </a:lnTo>
                    <a:lnTo>
                      <a:pt x="206" y="2"/>
                    </a:lnTo>
                    <a:lnTo>
                      <a:pt x="199" y="26"/>
                    </a:lnTo>
                    <a:lnTo>
                      <a:pt x="191" y="24"/>
                    </a:lnTo>
                    <a:lnTo>
                      <a:pt x="182" y="24"/>
                    </a:lnTo>
                    <a:lnTo>
                      <a:pt x="173" y="27"/>
                    </a:lnTo>
                    <a:lnTo>
                      <a:pt x="166" y="30"/>
                    </a:lnTo>
                    <a:lnTo>
                      <a:pt x="154" y="9"/>
                    </a:lnTo>
                    <a:close/>
                    <a:moveTo>
                      <a:pt x="206" y="2"/>
                    </a:moveTo>
                    <a:lnTo>
                      <a:pt x="213" y="5"/>
                    </a:lnTo>
                    <a:lnTo>
                      <a:pt x="221" y="8"/>
                    </a:lnTo>
                    <a:lnTo>
                      <a:pt x="230" y="13"/>
                    </a:lnTo>
                    <a:lnTo>
                      <a:pt x="237" y="17"/>
                    </a:lnTo>
                    <a:lnTo>
                      <a:pt x="223" y="37"/>
                    </a:lnTo>
                    <a:lnTo>
                      <a:pt x="217" y="33"/>
                    </a:lnTo>
                    <a:lnTo>
                      <a:pt x="211" y="30"/>
                    </a:lnTo>
                    <a:lnTo>
                      <a:pt x="206" y="28"/>
                    </a:lnTo>
                    <a:lnTo>
                      <a:pt x="199" y="26"/>
                    </a:lnTo>
                    <a:lnTo>
                      <a:pt x="206" y="2"/>
                    </a:lnTo>
                    <a:close/>
                    <a:moveTo>
                      <a:pt x="237" y="17"/>
                    </a:moveTo>
                    <a:lnTo>
                      <a:pt x="239" y="20"/>
                    </a:lnTo>
                    <a:lnTo>
                      <a:pt x="241" y="23"/>
                    </a:lnTo>
                    <a:lnTo>
                      <a:pt x="243" y="28"/>
                    </a:lnTo>
                    <a:lnTo>
                      <a:pt x="241" y="32"/>
                    </a:lnTo>
                    <a:lnTo>
                      <a:pt x="230" y="27"/>
                    </a:lnTo>
                    <a:lnTo>
                      <a:pt x="237" y="17"/>
                    </a:lnTo>
                    <a:close/>
                    <a:moveTo>
                      <a:pt x="241" y="32"/>
                    </a:moveTo>
                    <a:lnTo>
                      <a:pt x="241" y="32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19" y="22"/>
                    </a:moveTo>
                    <a:lnTo>
                      <a:pt x="219" y="22"/>
                    </a:lnTo>
                    <a:lnTo>
                      <a:pt x="230" y="28"/>
                    </a:lnTo>
                    <a:lnTo>
                      <a:pt x="219" y="22"/>
                    </a:lnTo>
                    <a:close/>
                    <a:moveTo>
                      <a:pt x="241" y="32"/>
                    </a:moveTo>
                    <a:lnTo>
                      <a:pt x="236" y="46"/>
                    </a:lnTo>
                    <a:lnTo>
                      <a:pt x="230" y="60"/>
                    </a:lnTo>
                    <a:lnTo>
                      <a:pt x="207" y="51"/>
                    </a:lnTo>
                    <a:lnTo>
                      <a:pt x="213" y="37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30" y="60"/>
                    </a:moveTo>
                    <a:lnTo>
                      <a:pt x="225" y="73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201" y="68"/>
                    </a:lnTo>
                    <a:lnTo>
                      <a:pt x="207" y="51"/>
                    </a:lnTo>
                    <a:lnTo>
                      <a:pt x="230" y="60"/>
                    </a:lnTo>
                    <a:close/>
                    <a:moveTo>
                      <a:pt x="220" y="89"/>
                    </a:moveTo>
                    <a:lnTo>
                      <a:pt x="207" y="125"/>
                    </a:lnTo>
                    <a:lnTo>
                      <a:pt x="196" y="162"/>
                    </a:lnTo>
                    <a:lnTo>
                      <a:pt x="185" y="197"/>
                    </a:lnTo>
                    <a:lnTo>
                      <a:pt x="177" y="232"/>
                    </a:lnTo>
                    <a:lnTo>
                      <a:pt x="153" y="226"/>
                    </a:lnTo>
                    <a:lnTo>
                      <a:pt x="163" y="191"/>
                    </a:lnTo>
                    <a:lnTo>
                      <a:pt x="172" y="154"/>
                    </a:lnTo>
                    <a:lnTo>
                      <a:pt x="184" y="117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77" y="232"/>
                    </a:moveTo>
                    <a:lnTo>
                      <a:pt x="177" y="232"/>
                    </a:lnTo>
                    <a:lnTo>
                      <a:pt x="165" y="230"/>
                    </a:lnTo>
                    <a:lnTo>
                      <a:pt x="177" y="232"/>
                    </a:lnTo>
                    <a:close/>
                    <a:moveTo>
                      <a:pt x="177" y="232"/>
                    </a:moveTo>
                    <a:lnTo>
                      <a:pt x="177" y="234"/>
                    </a:lnTo>
                    <a:lnTo>
                      <a:pt x="178" y="230"/>
                    </a:lnTo>
                    <a:lnTo>
                      <a:pt x="178" y="228"/>
                    </a:lnTo>
                    <a:lnTo>
                      <a:pt x="177" y="233"/>
                    </a:lnTo>
                    <a:lnTo>
                      <a:pt x="153" y="228"/>
                    </a:lnTo>
                    <a:lnTo>
                      <a:pt x="154" y="222"/>
                    </a:lnTo>
                    <a:lnTo>
                      <a:pt x="154" y="224"/>
                    </a:lnTo>
                    <a:lnTo>
                      <a:pt x="153" y="228"/>
                    </a:lnTo>
                    <a:lnTo>
                      <a:pt x="153" y="226"/>
                    </a:lnTo>
                    <a:lnTo>
                      <a:pt x="177" y="232"/>
                    </a:lnTo>
                    <a:close/>
                    <a:moveTo>
                      <a:pt x="177" y="233"/>
                    </a:moveTo>
                    <a:lnTo>
                      <a:pt x="173" y="247"/>
                    </a:lnTo>
                    <a:lnTo>
                      <a:pt x="170" y="260"/>
                    </a:lnTo>
                    <a:lnTo>
                      <a:pt x="146" y="256"/>
                    </a:lnTo>
                    <a:lnTo>
                      <a:pt x="150" y="240"/>
                    </a:lnTo>
                    <a:lnTo>
                      <a:pt x="153" y="228"/>
                    </a:lnTo>
                    <a:lnTo>
                      <a:pt x="177" y="233"/>
                    </a:lnTo>
                    <a:close/>
                    <a:moveTo>
                      <a:pt x="170" y="260"/>
                    </a:moveTo>
                    <a:lnTo>
                      <a:pt x="168" y="271"/>
                    </a:lnTo>
                    <a:lnTo>
                      <a:pt x="166" y="287"/>
                    </a:lnTo>
                    <a:lnTo>
                      <a:pt x="141" y="283"/>
                    </a:lnTo>
                    <a:lnTo>
                      <a:pt x="143" y="273"/>
                    </a:lnTo>
                    <a:lnTo>
                      <a:pt x="146" y="256"/>
                    </a:lnTo>
                    <a:lnTo>
                      <a:pt x="170" y="260"/>
                    </a:lnTo>
                    <a:close/>
                    <a:moveTo>
                      <a:pt x="166" y="287"/>
                    </a:moveTo>
                    <a:lnTo>
                      <a:pt x="159" y="321"/>
                    </a:lnTo>
                    <a:lnTo>
                      <a:pt x="155" y="355"/>
                    </a:lnTo>
                    <a:lnTo>
                      <a:pt x="152" y="387"/>
                    </a:lnTo>
                    <a:lnTo>
                      <a:pt x="151" y="419"/>
                    </a:lnTo>
                    <a:lnTo>
                      <a:pt x="126" y="418"/>
                    </a:lnTo>
                    <a:lnTo>
                      <a:pt x="128" y="385"/>
                    </a:lnTo>
                    <a:lnTo>
                      <a:pt x="131" y="351"/>
                    </a:lnTo>
                    <a:lnTo>
                      <a:pt x="136" y="317"/>
                    </a:lnTo>
                    <a:lnTo>
                      <a:pt x="141" y="283"/>
                    </a:lnTo>
                    <a:lnTo>
                      <a:pt x="166" y="287"/>
                    </a:lnTo>
                    <a:close/>
                    <a:moveTo>
                      <a:pt x="151" y="419"/>
                    </a:moveTo>
                    <a:lnTo>
                      <a:pt x="150" y="420"/>
                    </a:lnTo>
                    <a:lnTo>
                      <a:pt x="150" y="422"/>
                    </a:lnTo>
                    <a:lnTo>
                      <a:pt x="138" y="419"/>
                    </a:lnTo>
                    <a:lnTo>
                      <a:pt x="151" y="419"/>
                    </a:lnTo>
                    <a:close/>
                    <a:moveTo>
                      <a:pt x="150" y="422"/>
                    </a:moveTo>
                    <a:lnTo>
                      <a:pt x="145" y="436"/>
                    </a:lnTo>
                    <a:lnTo>
                      <a:pt x="140" y="450"/>
                    </a:lnTo>
                    <a:lnTo>
                      <a:pt x="135" y="463"/>
                    </a:lnTo>
                    <a:lnTo>
                      <a:pt x="128" y="475"/>
                    </a:lnTo>
                    <a:lnTo>
                      <a:pt x="122" y="486"/>
                    </a:lnTo>
                    <a:lnTo>
                      <a:pt x="114" y="496"/>
                    </a:lnTo>
                    <a:lnTo>
                      <a:pt x="106" y="506"/>
                    </a:lnTo>
                    <a:lnTo>
                      <a:pt x="99" y="515"/>
                    </a:lnTo>
                    <a:lnTo>
                      <a:pt x="82" y="496"/>
                    </a:lnTo>
                    <a:lnTo>
                      <a:pt x="88" y="489"/>
                    </a:lnTo>
                    <a:lnTo>
                      <a:pt x="95" y="481"/>
                    </a:lnTo>
                    <a:lnTo>
                      <a:pt x="101" y="472"/>
                    </a:lnTo>
                    <a:lnTo>
                      <a:pt x="108" y="462"/>
                    </a:lnTo>
                    <a:lnTo>
                      <a:pt x="113" y="451"/>
                    </a:lnTo>
                    <a:lnTo>
                      <a:pt x="117" y="440"/>
                    </a:lnTo>
                    <a:lnTo>
                      <a:pt x="123" y="427"/>
                    </a:lnTo>
                    <a:lnTo>
                      <a:pt x="127" y="414"/>
                    </a:lnTo>
                    <a:lnTo>
                      <a:pt x="150" y="422"/>
                    </a:lnTo>
                    <a:close/>
                    <a:moveTo>
                      <a:pt x="99" y="515"/>
                    </a:moveTo>
                    <a:lnTo>
                      <a:pt x="89" y="522"/>
                    </a:lnTo>
                    <a:lnTo>
                      <a:pt x="81" y="530"/>
                    </a:lnTo>
                    <a:lnTo>
                      <a:pt x="70" y="535"/>
                    </a:lnTo>
                    <a:lnTo>
                      <a:pt x="60" y="541"/>
                    </a:lnTo>
                    <a:lnTo>
                      <a:pt x="48" y="545"/>
                    </a:lnTo>
                    <a:lnTo>
                      <a:pt x="37" y="549"/>
                    </a:lnTo>
                    <a:lnTo>
                      <a:pt x="25" y="552"/>
                    </a:lnTo>
                    <a:lnTo>
                      <a:pt x="12" y="554"/>
                    </a:lnTo>
                    <a:lnTo>
                      <a:pt x="10" y="529"/>
                    </a:lnTo>
                    <a:lnTo>
                      <a:pt x="20" y="528"/>
                    </a:lnTo>
                    <a:lnTo>
                      <a:pt x="31" y="526"/>
                    </a:lnTo>
                    <a:lnTo>
                      <a:pt x="39" y="522"/>
                    </a:lnTo>
                    <a:lnTo>
                      <a:pt x="49" y="519"/>
                    </a:lnTo>
                    <a:lnTo>
                      <a:pt x="58" y="515"/>
                    </a:lnTo>
                    <a:lnTo>
                      <a:pt x="66" y="509"/>
                    </a:lnTo>
                    <a:lnTo>
                      <a:pt x="74" y="503"/>
                    </a:lnTo>
                    <a:lnTo>
                      <a:pt x="82" y="496"/>
                    </a:lnTo>
                    <a:lnTo>
                      <a:pt x="99" y="515"/>
                    </a:lnTo>
                    <a:close/>
                    <a:moveTo>
                      <a:pt x="12" y="554"/>
                    </a:moveTo>
                    <a:lnTo>
                      <a:pt x="8" y="553"/>
                    </a:lnTo>
                    <a:lnTo>
                      <a:pt x="4" y="550"/>
                    </a:lnTo>
                    <a:lnTo>
                      <a:pt x="1" y="546"/>
                    </a:lnTo>
                    <a:lnTo>
                      <a:pt x="0" y="542"/>
                    </a:lnTo>
                    <a:lnTo>
                      <a:pt x="11" y="542"/>
                    </a:lnTo>
                    <a:lnTo>
                      <a:pt x="12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5" name="Freeform 1006"/>
              <p:cNvSpPr>
                <a:spLocks/>
              </p:cNvSpPr>
              <p:nvPr/>
            </p:nvSpPr>
            <p:spPr bwMode="auto">
              <a:xfrm>
                <a:off x="2773" y="1766"/>
                <a:ext cx="39" cy="101"/>
              </a:xfrm>
              <a:custGeom>
                <a:avLst/>
                <a:gdLst>
                  <a:gd name="T0" fmla="*/ 0 w 200"/>
                  <a:gd name="T1" fmla="*/ 20 h 502"/>
                  <a:gd name="T2" fmla="*/ 0 w 200"/>
                  <a:gd name="T3" fmla="*/ 19 h 502"/>
                  <a:gd name="T4" fmla="*/ 0 w 200"/>
                  <a:gd name="T5" fmla="*/ 18 h 502"/>
                  <a:gd name="T6" fmla="*/ 0 w 200"/>
                  <a:gd name="T7" fmla="*/ 17 h 502"/>
                  <a:gd name="T8" fmla="*/ 0 w 200"/>
                  <a:gd name="T9" fmla="*/ 15 h 502"/>
                  <a:gd name="T10" fmla="*/ 1 w 200"/>
                  <a:gd name="T11" fmla="*/ 13 h 502"/>
                  <a:gd name="T12" fmla="*/ 1 w 200"/>
                  <a:gd name="T13" fmla="*/ 11 h 502"/>
                  <a:gd name="T14" fmla="*/ 1 w 200"/>
                  <a:gd name="T15" fmla="*/ 9 h 502"/>
                  <a:gd name="T16" fmla="*/ 2 w 200"/>
                  <a:gd name="T17" fmla="*/ 7 h 502"/>
                  <a:gd name="T18" fmla="*/ 2 w 200"/>
                  <a:gd name="T19" fmla="*/ 7 h 502"/>
                  <a:gd name="T20" fmla="*/ 2 w 200"/>
                  <a:gd name="T21" fmla="*/ 6 h 502"/>
                  <a:gd name="T22" fmla="*/ 3 w 200"/>
                  <a:gd name="T23" fmla="*/ 5 h 502"/>
                  <a:gd name="T24" fmla="*/ 3 w 200"/>
                  <a:gd name="T25" fmla="*/ 4 h 502"/>
                  <a:gd name="T26" fmla="*/ 3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5 w 200"/>
                  <a:gd name="T35" fmla="*/ 1 h 502"/>
                  <a:gd name="T36" fmla="*/ 5 w 200"/>
                  <a:gd name="T37" fmla="*/ 1 h 502"/>
                  <a:gd name="T38" fmla="*/ 5 w 200"/>
                  <a:gd name="T39" fmla="*/ 0 h 502"/>
                  <a:gd name="T40" fmla="*/ 6 w 200"/>
                  <a:gd name="T41" fmla="*/ 0 h 502"/>
                  <a:gd name="T42" fmla="*/ 6 w 200"/>
                  <a:gd name="T43" fmla="*/ 0 h 502"/>
                  <a:gd name="T44" fmla="*/ 6 w 200"/>
                  <a:gd name="T45" fmla="*/ 0 h 502"/>
                  <a:gd name="T46" fmla="*/ 6 w 200"/>
                  <a:gd name="T47" fmla="*/ 0 h 502"/>
                  <a:gd name="T48" fmla="*/ 6 w 200"/>
                  <a:gd name="T49" fmla="*/ 0 h 502"/>
                  <a:gd name="T50" fmla="*/ 7 w 200"/>
                  <a:gd name="T51" fmla="*/ 0 h 502"/>
                  <a:gd name="T52" fmla="*/ 7 w 200"/>
                  <a:gd name="T53" fmla="*/ 0 h 502"/>
                  <a:gd name="T54" fmla="*/ 7 w 200"/>
                  <a:gd name="T55" fmla="*/ 0 h 502"/>
                  <a:gd name="T56" fmla="*/ 7 w 200"/>
                  <a:gd name="T57" fmla="*/ 0 h 502"/>
                  <a:gd name="T58" fmla="*/ 8 w 200"/>
                  <a:gd name="T59" fmla="*/ 0 h 502"/>
                  <a:gd name="T60" fmla="*/ 8 w 200"/>
                  <a:gd name="T61" fmla="*/ 1 h 502"/>
                  <a:gd name="T62" fmla="*/ 8 w 200"/>
                  <a:gd name="T63" fmla="*/ 2 h 502"/>
                  <a:gd name="T64" fmla="*/ 7 w 200"/>
                  <a:gd name="T65" fmla="*/ 3 h 502"/>
                  <a:gd name="T66" fmla="*/ 7 w 200"/>
                  <a:gd name="T67" fmla="*/ 3 h 502"/>
                  <a:gd name="T68" fmla="*/ 7 w 200"/>
                  <a:gd name="T69" fmla="*/ 4 h 502"/>
                  <a:gd name="T70" fmla="*/ 6 w 200"/>
                  <a:gd name="T71" fmla="*/ 5 h 502"/>
                  <a:gd name="T72" fmla="*/ 6 w 200"/>
                  <a:gd name="T73" fmla="*/ 6 h 502"/>
                  <a:gd name="T74" fmla="*/ 6 w 200"/>
                  <a:gd name="T75" fmla="*/ 7 h 502"/>
                  <a:gd name="T76" fmla="*/ 6 w 200"/>
                  <a:gd name="T77" fmla="*/ 8 h 502"/>
                  <a:gd name="T78" fmla="*/ 5 w 200"/>
                  <a:gd name="T79" fmla="*/ 9 h 502"/>
                  <a:gd name="T80" fmla="*/ 5 w 200"/>
                  <a:gd name="T81" fmla="*/ 10 h 502"/>
                  <a:gd name="T82" fmla="*/ 5 w 200"/>
                  <a:gd name="T83" fmla="*/ 11 h 502"/>
                  <a:gd name="T84" fmla="*/ 5 w 200"/>
                  <a:gd name="T85" fmla="*/ 12 h 502"/>
                  <a:gd name="T86" fmla="*/ 5 w 200"/>
                  <a:gd name="T87" fmla="*/ 13 h 502"/>
                  <a:gd name="T88" fmla="*/ 5 w 200"/>
                  <a:gd name="T89" fmla="*/ 14 h 502"/>
                  <a:gd name="T90" fmla="*/ 5 w 200"/>
                  <a:gd name="T91" fmla="*/ 15 h 502"/>
                  <a:gd name="T92" fmla="*/ 5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3 w 200"/>
                  <a:gd name="T105" fmla="*/ 18 h 502"/>
                  <a:gd name="T106" fmla="*/ 3 w 200"/>
                  <a:gd name="T107" fmla="*/ 18 h 502"/>
                  <a:gd name="T108" fmla="*/ 3 w 200"/>
                  <a:gd name="T109" fmla="*/ 19 h 502"/>
                  <a:gd name="T110" fmla="*/ 3 w 200"/>
                  <a:gd name="T111" fmla="*/ 19 h 502"/>
                  <a:gd name="T112" fmla="*/ 2 w 200"/>
                  <a:gd name="T113" fmla="*/ 19 h 502"/>
                  <a:gd name="T114" fmla="*/ 2 w 200"/>
                  <a:gd name="T115" fmla="*/ 19 h 502"/>
                  <a:gd name="T116" fmla="*/ 2 w 200"/>
                  <a:gd name="T117" fmla="*/ 20 h 502"/>
                  <a:gd name="T118" fmla="*/ 1 w 200"/>
                  <a:gd name="T119" fmla="*/ 20 h 502"/>
                  <a:gd name="T120" fmla="*/ 1 w 200"/>
                  <a:gd name="T121" fmla="*/ 20 h 502"/>
                  <a:gd name="T122" fmla="*/ 0 w 200"/>
                  <a:gd name="T123" fmla="*/ 20 h 502"/>
                  <a:gd name="T124" fmla="*/ 0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0" y="502"/>
                    </a:moveTo>
                    <a:lnTo>
                      <a:pt x="1" y="484"/>
                    </a:lnTo>
                    <a:lnTo>
                      <a:pt x="2" y="455"/>
                    </a:lnTo>
                    <a:lnTo>
                      <a:pt x="5" y="421"/>
                    </a:lnTo>
                    <a:lnTo>
                      <a:pt x="11" y="380"/>
                    </a:lnTo>
                    <a:lnTo>
                      <a:pt x="16" y="335"/>
                    </a:lnTo>
                    <a:lnTo>
                      <a:pt x="24" y="286"/>
                    </a:lnTo>
                    <a:lnTo>
                      <a:pt x="33" y="237"/>
                    </a:lnTo>
                    <a:lnTo>
                      <a:pt x="45" y="188"/>
                    </a:lnTo>
                    <a:lnTo>
                      <a:pt x="51" y="165"/>
                    </a:lnTo>
                    <a:lnTo>
                      <a:pt x="58" y="142"/>
                    </a:lnTo>
                    <a:lnTo>
                      <a:pt x="65" y="121"/>
                    </a:lnTo>
                    <a:lnTo>
                      <a:pt x="72" y="100"/>
                    </a:lnTo>
                    <a:lnTo>
                      <a:pt x="80" y="82"/>
                    </a:lnTo>
                    <a:lnTo>
                      <a:pt x="88" y="63"/>
                    </a:lnTo>
                    <a:lnTo>
                      <a:pt x="97" y="48"/>
                    </a:lnTo>
                    <a:lnTo>
                      <a:pt x="107" y="34"/>
                    </a:lnTo>
                    <a:lnTo>
                      <a:pt x="117" y="22"/>
                    </a:lnTo>
                    <a:lnTo>
                      <a:pt x="127" y="13"/>
                    </a:lnTo>
                    <a:lnTo>
                      <a:pt x="133" y="9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9" y="2"/>
                    </a:lnTo>
                    <a:lnTo>
                      <a:pt x="155" y="1"/>
                    </a:lnTo>
                    <a:lnTo>
                      <a:pt x="161" y="0"/>
                    </a:lnTo>
                    <a:lnTo>
                      <a:pt x="167" y="1"/>
                    </a:lnTo>
                    <a:lnTo>
                      <a:pt x="174" y="2"/>
                    </a:lnTo>
                    <a:lnTo>
                      <a:pt x="179" y="4"/>
                    </a:lnTo>
                    <a:lnTo>
                      <a:pt x="186" y="6"/>
                    </a:lnTo>
                    <a:lnTo>
                      <a:pt x="193" y="11"/>
                    </a:lnTo>
                    <a:lnTo>
                      <a:pt x="200" y="15"/>
                    </a:lnTo>
                    <a:lnTo>
                      <a:pt x="190" y="39"/>
                    </a:lnTo>
                    <a:lnTo>
                      <a:pt x="181" y="63"/>
                    </a:lnTo>
                    <a:lnTo>
                      <a:pt x="173" y="87"/>
                    </a:lnTo>
                    <a:lnTo>
                      <a:pt x="165" y="112"/>
                    </a:lnTo>
                    <a:lnTo>
                      <a:pt x="158" y="136"/>
                    </a:lnTo>
                    <a:lnTo>
                      <a:pt x="151" y="160"/>
                    </a:lnTo>
                    <a:lnTo>
                      <a:pt x="145" y="183"/>
                    </a:lnTo>
                    <a:lnTo>
                      <a:pt x="139" y="207"/>
                    </a:lnTo>
                    <a:lnTo>
                      <a:pt x="135" y="230"/>
                    </a:lnTo>
                    <a:lnTo>
                      <a:pt x="129" y="254"/>
                    </a:lnTo>
                    <a:lnTo>
                      <a:pt x="126" y="276"/>
                    </a:lnTo>
                    <a:lnTo>
                      <a:pt x="122" y="299"/>
                    </a:lnTo>
                    <a:lnTo>
                      <a:pt x="120" y="322"/>
                    </a:lnTo>
                    <a:lnTo>
                      <a:pt x="118" y="343"/>
                    </a:lnTo>
                    <a:lnTo>
                      <a:pt x="115" y="365"/>
                    </a:lnTo>
                    <a:lnTo>
                      <a:pt x="114" y="386"/>
                    </a:lnTo>
                    <a:lnTo>
                      <a:pt x="110" y="399"/>
                    </a:lnTo>
                    <a:lnTo>
                      <a:pt x="106" y="412"/>
                    </a:lnTo>
                    <a:lnTo>
                      <a:pt x="100" y="423"/>
                    </a:lnTo>
                    <a:lnTo>
                      <a:pt x="95" y="434"/>
                    </a:lnTo>
                    <a:lnTo>
                      <a:pt x="90" y="444"/>
                    </a:lnTo>
                    <a:lnTo>
                      <a:pt x="83" y="453"/>
                    </a:lnTo>
                    <a:lnTo>
                      <a:pt x="77" y="462"/>
                    </a:lnTo>
                    <a:lnTo>
                      <a:pt x="70" y="470"/>
                    </a:lnTo>
                    <a:lnTo>
                      <a:pt x="63" y="476"/>
                    </a:lnTo>
                    <a:lnTo>
                      <a:pt x="55" y="481"/>
                    </a:lnTo>
                    <a:lnTo>
                      <a:pt x="46" y="487"/>
                    </a:lnTo>
                    <a:lnTo>
                      <a:pt x="38" y="491"/>
                    </a:lnTo>
                    <a:lnTo>
                      <a:pt x="29" y="495"/>
                    </a:lnTo>
                    <a:lnTo>
                      <a:pt x="19" y="498"/>
                    </a:lnTo>
                    <a:lnTo>
                      <a:pt x="10" y="500"/>
                    </a:lnTo>
                    <a:lnTo>
                      <a:pt x="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6" name="Freeform 1007"/>
              <p:cNvSpPr>
                <a:spLocks noEditPoints="1"/>
              </p:cNvSpPr>
              <p:nvPr/>
            </p:nvSpPr>
            <p:spPr bwMode="auto">
              <a:xfrm>
                <a:off x="2769" y="1762"/>
                <a:ext cx="47" cy="104"/>
              </a:xfrm>
              <a:custGeom>
                <a:avLst/>
                <a:gdLst>
                  <a:gd name="T0" fmla="*/ 1 w 224"/>
                  <a:gd name="T1" fmla="*/ 20 h 526"/>
                  <a:gd name="T2" fmla="*/ 0 w 224"/>
                  <a:gd name="T3" fmla="*/ 20 h 526"/>
                  <a:gd name="T4" fmla="*/ 1 w 224"/>
                  <a:gd name="T5" fmla="*/ 19 h 526"/>
                  <a:gd name="T6" fmla="*/ 0 w 224"/>
                  <a:gd name="T7" fmla="*/ 18 h 526"/>
                  <a:gd name="T8" fmla="*/ 1 w 224"/>
                  <a:gd name="T9" fmla="*/ 17 h 526"/>
                  <a:gd name="T10" fmla="*/ 1 w 224"/>
                  <a:gd name="T11" fmla="*/ 19 h 526"/>
                  <a:gd name="T12" fmla="*/ 0 w 224"/>
                  <a:gd name="T13" fmla="*/ 15 h 526"/>
                  <a:gd name="T14" fmla="*/ 1 w 224"/>
                  <a:gd name="T15" fmla="*/ 10 h 526"/>
                  <a:gd name="T16" fmla="*/ 2 w 224"/>
                  <a:gd name="T17" fmla="*/ 9 h 526"/>
                  <a:gd name="T18" fmla="*/ 2 w 224"/>
                  <a:gd name="T19" fmla="*/ 14 h 526"/>
                  <a:gd name="T20" fmla="*/ 0 w 224"/>
                  <a:gd name="T21" fmla="*/ 17 h 526"/>
                  <a:gd name="T22" fmla="*/ 3 w 224"/>
                  <a:gd name="T23" fmla="*/ 5 h 526"/>
                  <a:gd name="T24" fmla="*/ 4 w 224"/>
                  <a:gd name="T25" fmla="*/ 2 h 526"/>
                  <a:gd name="T26" fmla="*/ 4 w 224"/>
                  <a:gd name="T27" fmla="*/ 3 h 526"/>
                  <a:gd name="T28" fmla="*/ 3 w 224"/>
                  <a:gd name="T29" fmla="*/ 6 h 526"/>
                  <a:gd name="T30" fmla="*/ 4 w 224"/>
                  <a:gd name="T31" fmla="*/ 2 h 526"/>
                  <a:gd name="T32" fmla="*/ 6 w 224"/>
                  <a:gd name="T33" fmla="*/ 0 h 526"/>
                  <a:gd name="T34" fmla="*/ 5 w 224"/>
                  <a:gd name="T35" fmla="*/ 2 h 526"/>
                  <a:gd name="T36" fmla="*/ 6 w 224"/>
                  <a:gd name="T37" fmla="*/ 0 h 526"/>
                  <a:gd name="T38" fmla="*/ 7 w 224"/>
                  <a:gd name="T39" fmla="*/ 0 h 526"/>
                  <a:gd name="T40" fmla="*/ 7 w 224"/>
                  <a:gd name="T41" fmla="*/ 1 h 526"/>
                  <a:gd name="T42" fmla="*/ 8 w 224"/>
                  <a:gd name="T43" fmla="*/ 0 h 526"/>
                  <a:gd name="T44" fmla="*/ 9 w 224"/>
                  <a:gd name="T45" fmla="*/ 1 h 526"/>
                  <a:gd name="T46" fmla="*/ 8 w 224"/>
                  <a:gd name="T47" fmla="*/ 1 h 526"/>
                  <a:gd name="T48" fmla="*/ 9 w 224"/>
                  <a:gd name="T49" fmla="*/ 1 h 526"/>
                  <a:gd name="T50" fmla="*/ 9 w 224"/>
                  <a:gd name="T51" fmla="*/ 1 h 526"/>
                  <a:gd name="T52" fmla="*/ 9 w 224"/>
                  <a:gd name="T53" fmla="*/ 1 h 526"/>
                  <a:gd name="T54" fmla="*/ 9 w 224"/>
                  <a:gd name="T55" fmla="*/ 1 h 526"/>
                  <a:gd name="T56" fmla="*/ 8 w 224"/>
                  <a:gd name="T57" fmla="*/ 2 h 526"/>
                  <a:gd name="T58" fmla="*/ 9 w 224"/>
                  <a:gd name="T59" fmla="*/ 2 h 526"/>
                  <a:gd name="T60" fmla="*/ 7 w 224"/>
                  <a:gd name="T61" fmla="*/ 2 h 526"/>
                  <a:gd name="T62" fmla="*/ 8 w 224"/>
                  <a:gd name="T63" fmla="*/ 5 h 526"/>
                  <a:gd name="T64" fmla="*/ 6 w 224"/>
                  <a:gd name="T65" fmla="*/ 9 h 526"/>
                  <a:gd name="T66" fmla="*/ 7 w 224"/>
                  <a:gd name="T67" fmla="*/ 3 h 526"/>
                  <a:gd name="T68" fmla="*/ 6 w 224"/>
                  <a:gd name="T69" fmla="*/ 11 h 526"/>
                  <a:gd name="T70" fmla="*/ 5 w 224"/>
                  <a:gd name="T71" fmla="*/ 11 h 526"/>
                  <a:gd name="T72" fmla="*/ 7 w 224"/>
                  <a:gd name="T73" fmla="*/ 9 h 526"/>
                  <a:gd name="T74" fmla="*/ 6 w 224"/>
                  <a:gd name="T75" fmla="*/ 15 h 526"/>
                  <a:gd name="T76" fmla="*/ 5 w 224"/>
                  <a:gd name="T77" fmla="*/ 14 h 526"/>
                  <a:gd name="T78" fmla="*/ 6 w 224"/>
                  <a:gd name="T79" fmla="*/ 16 h 526"/>
                  <a:gd name="T80" fmla="*/ 6 w 224"/>
                  <a:gd name="T81" fmla="*/ 16 h 526"/>
                  <a:gd name="T82" fmla="*/ 5 w 224"/>
                  <a:gd name="T83" fmla="*/ 18 h 526"/>
                  <a:gd name="T84" fmla="*/ 4 w 224"/>
                  <a:gd name="T85" fmla="*/ 19 h 526"/>
                  <a:gd name="T86" fmla="*/ 3 w 224"/>
                  <a:gd name="T87" fmla="*/ 18 h 526"/>
                  <a:gd name="T88" fmla="*/ 4 w 224"/>
                  <a:gd name="T89" fmla="*/ 17 h 526"/>
                  <a:gd name="T90" fmla="*/ 4 w 224"/>
                  <a:gd name="T91" fmla="*/ 20 h 526"/>
                  <a:gd name="T92" fmla="*/ 2 w 224"/>
                  <a:gd name="T93" fmla="*/ 21 h 526"/>
                  <a:gd name="T94" fmla="*/ 1 w 224"/>
                  <a:gd name="T95" fmla="*/ 21 h 526"/>
                  <a:gd name="T96" fmla="*/ 1 w 224"/>
                  <a:gd name="T97" fmla="*/ 20 h 526"/>
                  <a:gd name="T98" fmla="*/ 3 w 224"/>
                  <a:gd name="T99" fmla="*/ 19 h 526"/>
                  <a:gd name="T100" fmla="*/ 0 w 224"/>
                  <a:gd name="T101" fmla="*/ 21 h 526"/>
                  <a:gd name="T102" fmla="*/ 0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0" y="514"/>
                    </a:moveTo>
                    <a:lnTo>
                      <a:pt x="0" y="505"/>
                    </a:lnTo>
                    <a:lnTo>
                      <a:pt x="0" y="494"/>
                    </a:lnTo>
                    <a:lnTo>
                      <a:pt x="25" y="496"/>
                    </a:lnTo>
                    <a:lnTo>
                      <a:pt x="24" y="506"/>
                    </a:lnTo>
                    <a:lnTo>
                      <a:pt x="24" y="514"/>
                    </a:lnTo>
                    <a:lnTo>
                      <a:pt x="0" y="514"/>
                    </a:lnTo>
                    <a:close/>
                    <a:moveTo>
                      <a:pt x="0" y="494"/>
                    </a:moveTo>
                    <a:lnTo>
                      <a:pt x="1" y="480"/>
                    </a:lnTo>
                    <a:lnTo>
                      <a:pt x="2" y="464"/>
                    </a:lnTo>
                    <a:lnTo>
                      <a:pt x="27" y="466"/>
                    </a:lnTo>
                    <a:lnTo>
                      <a:pt x="26" y="483"/>
                    </a:lnTo>
                    <a:lnTo>
                      <a:pt x="25" y="496"/>
                    </a:lnTo>
                    <a:lnTo>
                      <a:pt x="0" y="494"/>
                    </a:lnTo>
                    <a:close/>
                    <a:moveTo>
                      <a:pt x="2" y="464"/>
                    </a:moveTo>
                    <a:lnTo>
                      <a:pt x="3" y="455"/>
                    </a:lnTo>
                    <a:lnTo>
                      <a:pt x="4" y="446"/>
                    </a:lnTo>
                    <a:lnTo>
                      <a:pt x="5" y="435"/>
                    </a:lnTo>
                    <a:lnTo>
                      <a:pt x="6" y="425"/>
                    </a:lnTo>
                    <a:lnTo>
                      <a:pt x="30" y="428"/>
                    </a:lnTo>
                    <a:lnTo>
                      <a:pt x="29" y="438"/>
                    </a:lnTo>
                    <a:lnTo>
                      <a:pt x="28" y="448"/>
                    </a:lnTo>
                    <a:lnTo>
                      <a:pt x="27" y="458"/>
                    </a:lnTo>
                    <a:lnTo>
                      <a:pt x="27" y="466"/>
                    </a:lnTo>
                    <a:lnTo>
                      <a:pt x="2" y="464"/>
                    </a:lnTo>
                    <a:close/>
                    <a:moveTo>
                      <a:pt x="6" y="425"/>
                    </a:moveTo>
                    <a:lnTo>
                      <a:pt x="9" y="401"/>
                    </a:lnTo>
                    <a:lnTo>
                      <a:pt x="12" y="374"/>
                    </a:lnTo>
                    <a:lnTo>
                      <a:pt x="16" y="345"/>
                    </a:lnTo>
                    <a:lnTo>
                      <a:pt x="21" y="316"/>
                    </a:lnTo>
                    <a:lnTo>
                      <a:pt x="26" y="287"/>
                    </a:lnTo>
                    <a:lnTo>
                      <a:pt x="31" y="257"/>
                    </a:lnTo>
                    <a:lnTo>
                      <a:pt x="38" y="227"/>
                    </a:lnTo>
                    <a:lnTo>
                      <a:pt x="45" y="197"/>
                    </a:lnTo>
                    <a:lnTo>
                      <a:pt x="69" y="203"/>
                    </a:lnTo>
                    <a:lnTo>
                      <a:pt x="62" y="232"/>
                    </a:lnTo>
                    <a:lnTo>
                      <a:pt x="55" y="262"/>
                    </a:lnTo>
                    <a:lnTo>
                      <a:pt x="50" y="291"/>
                    </a:lnTo>
                    <a:lnTo>
                      <a:pt x="44" y="321"/>
                    </a:lnTo>
                    <a:lnTo>
                      <a:pt x="40" y="350"/>
                    </a:lnTo>
                    <a:lnTo>
                      <a:pt x="37" y="377"/>
                    </a:lnTo>
                    <a:lnTo>
                      <a:pt x="33" y="404"/>
                    </a:lnTo>
                    <a:lnTo>
                      <a:pt x="30" y="428"/>
                    </a:lnTo>
                    <a:lnTo>
                      <a:pt x="6" y="425"/>
                    </a:lnTo>
                    <a:close/>
                    <a:moveTo>
                      <a:pt x="45" y="197"/>
                    </a:moveTo>
                    <a:lnTo>
                      <a:pt x="51" y="174"/>
                    </a:lnTo>
                    <a:lnTo>
                      <a:pt x="58" y="151"/>
                    </a:lnTo>
                    <a:lnTo>
                      <a:pt x="65" y="129"/>
                    </a:lnTo>
                    <a:lnTo>
                      <a:pt x="72" y="108"/>
                    </a:lnTo>
                    <a:lnTo>
                      <a:pt x="81" y="88"/>
                    </a:lnTo>
                    <a:lnTo>
                      <a:pt x="90" y="71"/>
                    </a:lnTo>
                    <a:lnTo>
                      <a:pt x="99" y="54"/>
                    </a:lnTo>
                    <a:lnTo>
                      <a:pt x="108" y="40"/>
                    </a:lnTo>
                    <a:lnTo>
                      <a:pt x="129" y="54"/>
                    </a:lnTo>
                    <a:lnTo>
                      <a:pt x="119" y="68"/>
                    </a:lnTo>
                    <a:lnTo>
                      <a:pt x="111" y="83"/>
                    </a:lnTo>
                    <a:lnTo>
                      <a:pt x="103" y="99"/>
                    </a:lnTo>
                    <a:lnTo>
                      <a:pt x="95" y="118"/>
                    </a:lnTo>
                    <a:lnTo>
                      <a:pt x="87" y="138"/>
                    </a:lnTo>
                    <a:lnTo>
                      <a:pt x="81" y="159"/>
                    </a:lnTo>
                    <a:lnTo>
                      <a:pt x="75" y="180"/>
                    </a:lnTo>
                    <a:lnTo>
                      <a:pt x="69" y="203"/>
                    </a:lnTo>
                    <a:lnTo>
                      <a:pt x="45" y="197"/>
                    </a:lnTo>
                    <a:close/>
                    <a:moveTo>
                      <a:pt x="108" y="40"/>
                    </a:moveTo>
                    <a:lnTo>
                      <a:pt x="117" y="30"/>
                    </a:lnTo>
                    <a:lnTo>
                      <a:pt x="125" y="20"/>
                    </a:lnTo>
                    <a:lnTo>
                      <a:pt x="135" y="13"/>
                    </a:lnTo>
                    <a:lnTo>
                      <a:pt x="144" y="7"/>
                    </a:lnTo>
                    <a:lnTo>
                      <a:pt x="156" y="29"/>
                    </a:lnTo>
                    <a:lnTo>
                      <a:pt x="148" y="33"/>
                    </a:lnTo>
                    <a:lnTo>
                      <a:pt x="141" y="39"/>
                    </a:lnTo>
                    <a:lnTo>
                      <a:pt x="135" y="46"/>
                    </a:lnTo>
                    <a:lnTo>
                      <a:pt x="129" y="54"/>
                    </a:lnTo>
                    <a:lnTo>
                      <a:pt x="108" y="40"/>
                    </a:lnTo>
                    <a:close/>
                    <a:moveTo>
                      <a:pt x="144" y="7"/>
                    </a:moveTo>
                    <a:lnTo>
                      <a:pt x="154" y="3"/>
                    </a:lnTo>
                    <a:lnTo>
                      <a:pt x="165" y="0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3" y="1"/>
                    </a:lnTo>
                    <a:lnTo>
                      <a:pt x="188" y="2"/>
                    </a:lnTo>
                    <a:lnTo>
                      <a:pt x="183" y="26"/>
                    </a:lnTo>
                    <a:lnTo>
                      <a:pt x="175" y="25"/>
                    </a:lnTo>
                    <a:lnTo>
                      <a:pt x="168" y="25"/>
                    </a:lnTo>
                    <a:lnTo>
                      <a:pt x="162" y="26"/>
                    </a:lnTo>
                    <a:lnTo>
                      <a:pt x="156" y="29"/>
                    </a:lnTo>
                    <a:lnTo>
                      <a:pt x="144" y="7"/>
                    </a:lnTo>
                    <a:close/>
                    <a:moveTo>
                      <a:pt x="188" y="2"/>
                    </a:moveTo>
                    <a:lnTo>
                      <a:pt x="195" y="4"/>
                    </a:lnTo>
                    <a:lnTo>
                      <a:pt x="203" y="7"/>
                    </a:lnTo>
                    <a:lnTo>
                      <a:pt x="211" y="12"/>
                    </a:lnTo>
                    <a:lnTo>
                      <a:pt x="218" y="17"/>
                    </a:lnTo>
                    <a:lnTo>
                      <a:pt x="204" y="37"/>
                    </a:lnTo>
                    <a:lnTo>
                      <a:pt x="199" y="3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83" y="26"/>
                    </a:lnTo>
                    <a:lnTo>
                      <a:pt x="188" y="2"/>
                    </a:lnTo>
                    <a:close/>
                    <a:moveTo>
                      <a:pt x="218" y="17"/>
                    </a:moveTo>
                    <a:lnTo>
                      <a:pt x="221" y="19"/>
                    </a:lnTo>
                    <a:lnTo>
                      <a:pt x="223" y="24"/>
                    </a:lnTo>
                    <a:lnTo>
                      <a:pt x="224" y="28"/>
                    </a:lnTo>
                    <a:lnTo>
                      <a:pt x="223" y="31"/>
                    </a:lnTo>
                    <a:lnTo>
                      <a:pt x="212" y="27"/>
                    </a:lnTo>
                    <a:lnTo>
                      <a:pt x="218" y="17"/>
                    </a:lnTo>
                    <a:close/>
                    <a:moveTo>
                      <a:pt x="223" y="31"/>
                    </a:moveTo>
                    <a:lnTo>
                      <a:pt x="223" y="32"/>
                    </a:lnTo>
                    <a:lnTo>
                      <a:pt x="223" y="31"/>
                    </a:lnTo>
                    <a:lnTo>
                      <a:pt x="200" y="23"/>
                    </a:lnTo>
                    <a:lnTo>
                      <a:pt x="200" y="21"/>
                    </a:lnTo>
                    <a:lnTo>
                      <a:pt x="223" y="31"/>
                    </a:lnTo>
                    <a:close/>
                    <a:moveTo>
                      <a:pt x="223" y="31"/>
                    </a:moveTo>
                    <a:lnTo>
                      <a:pt x="218" y="42"/>
                    </a:lnTo>
                    <a:lnTo>
                      <a:pt x="213" y="58"/>
                    </a:lnTo>
                    <a:lnTo>
                      <a:pt x="189" y="50"/>
                    </a:lnTo>
                    <a:lnTo>
                      <a:pt x="193" y="39"/>
                    </a:lnTo>
                    <a:lnTo>
                      <a:pt x="200" y="23"/>
                    </a:lnTo>
                    <a:lnTo>
                      <a:pt x="223" y="31"/>
                    </a:lnTo>
                    <a:close/>
                    <a:moveTo>
                      <a:pt x="213" y="58"/>
                    </a:moveTo>
                    <a:lnTo>
                      <a:pt x="206" y="73"/>
                    </a:lnTo>
                    <a:lnTo>
                      <a:pt x="203" y="85"/>
                    </a:lnTo>
                    <a:lnTo>
                      <a:pt x="179" y="78"/>
                    </a:lnTo>
                    <a:lnTo>
                      <a:pt x="185" y="61"/>
                    </a:lnTo>
                    <a:lnTo>
                      <a:pt x="189" y="50"/>
                    </a:lnTo>
                    <a:lnTo>
                      <a:pt x="213" y="58"/>
                    </a:lnTo>
                    <a:close/>
                    <a:moveTo>
                      <a:pt x="203" y="85"/>
                    </a:moveTo>
                    <a:lnTo>
                      <a:pt x="191" y="120"/>
                    </a:lnTo>
                    <a:lnTo>
                      <a:pt x="180" y="154"/>
                    </a:lnTo>
                    <a:lnTo>
                      <a:pt x="172" y="188"/>
                    </a:lnTo>
                    <a:lnTo>
                      <a:pt x="163" y="221"/>
                    </a:lnTo>
                    <a:lnTo>
                      <a:pt x="139" y="216"/>
                    </a:lnTo>
                    <a:lnTo>
                      <a:pt x="148" y="181"/>
                    </a:lnTo>
                    <a:lnTo>
                      <a:pt x="158" y="147"/>
                    </a:lnTo>
                    <a:lnTo>
                      <a:pt x="167" y="112"/>
                    </a:lnTo>
                    <a:lnTo>
                      <a:pt x="179" y="78"/>
                    </a:lnTo>
                    <a:lnTo>
                      <a:pt x="203" y="85"/>
                    </a:lnTo>
                    <a:close/>
                    <a:moveTo>
                      <a:pt x="163" y="221"/>
                    </a:moveTo>
                    <a:lnTo>
                      <a:pt x="159" y="244"/>
                    </a:lnTo>
                    <a:lnTo>
                      <a:pt x="154" y="267"/>
                    </a:lnTo>
                    <a:lnTo>
                      <a:pt x="150" y="289"/>
                    </a:lnTo>
                    <a:lnTo>
                      <a:pt x="147" y="312"/>
                    </a:lnTo>
                    <a:lnTo>
                      <a:pt x="122" y="309"/>
                    </a:lnTo>
                    <a:lnTo>
                      <a:pt x="125" y="286"/>
                    </a:lnTo>
                    <a:lnTo>
                      <a:pt x="130" y="263"/>
                    </a:lnTo>
                    <a:lnTo>
                      <a:pt x="134" y="240"/>
                    </a:lnTo>
                    <a:lnTo>
                      <a:pt x="139" y="216"/>
                    </a:lnTo>
                    <a:lnTo>
                      <a:pt x="163" y="221"/>
                    </a:lnTo>
                    <a:close/>
                    <a:moveTo>
                      <a:pt x="147" y="312"/>
                    </a:moveTo>
                    <a:lnTo>
                      <a:pt x="144" y="335"/>
                    </a:lnTo>
                    <a:lnTo>
                      <a:pt x="141" y="356"/>
                    </a:lnTo>
                    <a:lnTo>
                      <a:pt x="139" y="378"/>
                    </a:lnTo>
                    <a:lnTo>
                      <a:pt x="139" y="398"/>
                    </a:lnTo>
                    <a:lnTo>
                      <a:pt x="114" y="398"/>
                    </a:lnTo>
                    <a:lnTo>
                      <a:pt x="116" y="376"/>
                    </a:lnTo>
                    <a:lnTo>
                      <a:pt x="118" y="354"/>
                    </a:lnTo>
                    <a:lnTo>
                      <a:pt x="120" y="331"/>
                    </a:lnTo>
                    <a:lnTo>
                      <a:pt x="122" y="309"/>
                    </a:lnTo>
                    <a:lnTo>
                      <a:pt x="147" y="312"/>
                    </a:lnTo>
                    <a:close/>
                    <a:moveTo>
                      <a:pt x="139" y="398"/>
                    </a:moveTo>
                    <a:lnTo>
                      <a:pt x="138" y="401"/>
                    </a:lnTo>
                    <a:lnTo>
                      <a:pt x="138" y="402"/>
                    </a:lnTo>
                    <a:lnTo>
                      <a:pt x="126" y="398"/>
                    </a:lnTo>
                    <a:lnTo>
                      <a:pt x="139" y="398"/>
                    </a:lnTo>
                    <a:close/>
                    <a:moveTo>
                      <a:pt x="138" y="402"/>
                    </a:moveTo>
                    <a:lnTo>
                      <a:pt x="134" y="416"/>
                    </a:lnTo>
                    <a:lnTo>
                      <a:pt x="129" y="429"/>
                    </a:lnTo>
                    <a:lnTo>
                      <a:pt x="123" y="440"/>
                    </a:lnTo>
                    <a:lnTo>
                      <a:pt x="118" y="452"/>
                    </a:lnTo>
                    <a:lnTo>
                      <a:pt x="111" y="463"/>
                    </a:lnTo>
                    <a:lnTo>
                      <a:pt x="105" y="473"/>
                    </a:lnTo>
                    <a:lnTo>
                      <a:pt x="98" y="482"/>
                    </a:lnTo>
                    <a:lnTo>
                      <a:pt x="91" y="490"/>
                    </a:lnTo>
                    <a:lnTo>
                      <a:pt x="73" y="473"/>
                    </a:lnTo>
                    <a:lnTo>
                      <a:pt x="80" y="465"/>
                    </a:lnTo>
                    <a:lnTo>
                      <a:pt x="85" y="458"/>
                    </a:lnTo>
                    <a:lnTo>
                      <a:pt x="92" y="449"/>
                    </a:lnTo>
                    <a:lnTo>
                      <a:pt x="97" y="439"/>
                    </a:lnTo>
                    <a:lnTo>
                      <a:pt x="102" y="430"/>
                    </a:lnTo>
                    <a:lnTo>
                      <a:pt x="107" y="419"/>
                    </a:lnTo>
                    <a:lnTo>
                      <a:pt x="111" y="407"/>
                    </a:lnTo>
                    <a:lnTo>
                      <a:pt x="114" y="395"/>
                    </a:lnTo>
                    <a:lnTo>
                      <a:pt x="138" y="402"/>
                    </a:lnTo>
                    <a:close/>
                    <a:moveTo>
                      <a:pt x="91" y="490"/>
                    </a:moveTo>
                    <a:lnTo>
                      <a:pt x="82" y="498"/>
                    </a:lnTo>
                    <a:lnTo>
                      <a:pt x="73" y="504"/>
                    </a:lnTo>
                    <a:lnTo>
                      <a:pt x="65" y="510"/>
                    </a:lnTo>
                    <a:lnTo>
                      <a:pt x="55" y="515"/>
                    </a:lnTo>
                    <a:lnTo>
                      <a:pt x="45" y="518"/>
                    </a:lnTo>
                    <a:lnTo>
                      <a:pt x="35" y="521"/>
                    </a:lnTo>
                    <a:lnTo>
                      <a:pt x="24" y="524"/>
                    </a:lnTo>
                    <a:lnTo>
                      <a:pt x="13" y="526"/>
                    </a:lnTo>
                    <a:lnTo>
                      <a:pt x="11" y="501"/>
                    </a:lnTo>
                    <a:lnTo>
                      <a:pt x="19" y="500"/>
                    </a:lnTo>
                    <a:lnTo>
                      <a:pt x="28" y="498"/>
                    </a:lnTo>
                    <a:lnTo>
                      <a:pt x="37" y="496"/>
                    </a:lnTo>
                    <a:lnTo>
                      <a:pt x="44" y="492"/>
                    </a:lnTo>
                    <a:lnTo>
                      <a:pt x="52" y="488"/>
                    </a:lnTo>
                    <a:lnTo>
                      <a:pt x="59" y="484"/>
                    </a:lnTo>
                    <a:lnTo>
                      <a:pt x="67" y="478"/>
                    </a:lnTo>
                    <a:lnTo>
                      <a:pt x="73" y="473"/>
                    </a:lnTo>
                    <a:lnTo>
                      <a:pt x="91" y="490"/>
                    </a:lnTo>
                    <a:close/>
                    <a:moveTo>
                      <a:pt x="13" y="526"/>
                    </a:moveTo>
                    <a:lnTo>
                      <a:pt x="9" y="525"/>
                    </a:lnTo>
                    <a:lnTo>
                      <a:pt x="4" y="523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4"/>
                    </a:lnTo>
                    <a:lnTo>
                      <a:pt x="13" y="52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7" name="Freeform 1008"/>
              <p:cNvSpPr>
                <a:spLocks/>
              </p:cNvSpPr>
              <p:nvPr/>
            </p:nvSpPr>
            <p:spPr bwMode="auto">
              <a:xfrm>
                <a:off x="2280" y="1669"/>
                <a:ext cx="159" cy="168"/>
              </a:xfrm>
              <a:custGeom>
                <a:avLst/>
                <a:gdLst>
                  <a:gd name="T0" fmla="*/ 0 w 809"/>
                  <a:gd name="T1" fmla="*/ 34 h 857"/>
                  <a:gd name="T2" fmla="*/ 0 w 809"/>
                  <a:gd name="T3" fmla="*/ 32 h 857"/>
                  <a:gd name="T4" fmla="*/ 1 w 809"/>
                  <a:gd name="T5" fmla="*/ 30 h 857"/>
                  <a:gd name="T6" fmla="*/ 1 w 809"/>
                  <a:gd name="T7" fmla="*/ 27 h 857"/>
                  <a:gd name="T8" fmla="*/ 2 w 809"/>
                  <a:gd name="T9" fmla="*/ 23 h 857"/>
                  <a:gd name="T10" fmla="*/ 3 w 809"/>
                  <a:gd name="T11" fmla="*/ 20 h 857"/>
                  <a:gd name="T12" fmla="*/ 4 w 809"/>
                  <a:gd name="T13" fmla="*/ 16 h 857"/>
                  <a:gd name="T14" fmla="*/ 5 w 809"/>
                  <a:gd name="T15" fmla="*/ 13 h 857"/>
                  <a:gd name="T16" fmla="*/ 7 w 809"/>
                  <a:gd name="T17" fmla="*/ 10 h 857"/>
                  <a:gd name="T18" fmla="*/ 8 w 809"/>
                  <a:gd name="T19" fmla="*/ 8 h 857"/>
                  <a:gd name="T20" fmla="*/ 9 w 809"/>
                  <a:gd name="T21" fmla="*/ 6 h 857"/>
                  <a:gd name="T22" fmla="*/ 11 w 809"/>
                  <a:gd name="T23" fmla="*/ 5 h 857"/>
                  <a:gd name="T24" fmla="*/ 12 w 809"/>
                  <a:gd name="T25" fmla="*/ 3 h 857"/>
                  <a:gd name="T26" fmla="*/ 13 w 809"/>
                  <a:gd name="T27" fmla="*/ 2 h 857"/>
                  <a:gd name="T28" fmla="*/ 15 w 809"/>
                  <a:gd name="T29" fmla="*/ 1 h 857"/>
                  <a:gd name="T30" fmla="*/ 16 w 809"/>
                  <a:gd name="T31" fmla="*/ 1 h 857"/>
                  <a:gd name="T32" fmla="*/ 16 w 809"/>
                  <a:gd name="T33" fmla="*/ 0 h 857"/>
                  <a:gd name="T34" fmla="*/ 17 w 809"/>
                  <a:gd name="T35" fmla="*/ 0 h 857"/>
                  <a:gd name="T36" fmla="*/ 19 w 809"/>
                  <a:gd name="T37" fmla="*/ 0 h 857"/>
                  <a:gd name="T38" fmla="*/ 20 w 809"/>
                  <a:gd name="T39" fmla="*/ 0 h 857"/>
                  <a:gd name="T40" fmla="*/ 22 w 809"/>
                  <a:gd name="T41" fmla="*/ 0 h 857"/>
                  <a:gd name="T42" fmla="*/ 24 w 809"/>
                  <a:gd name="T43" fmla="*/ 0 h 857"/>
                  <a:gd name="T44" fmla="*/ 26 w 809"/>
                  <a:gd name="T45" fmla="*/ 1 h 857"/>
                  <a:gd name="T46" fmla="*/ 28 w 809"/>
                  <a:gd name="T47" fmla="*/ 1 h 857"/>
                  <a:gd name="T48" fmla="*/ 30 w 809"/>
                  <a:gd name="T49" fmla="*/ 2 h 857"/>
                  <a:gd name="T50" fmla="*/ 32 w 809"/>
                  <a:gd name="T51" fmla="*/ 3 h 857"/>
                  <a:gd name="T52" fmla="*/ 31 w 809"/>
                  <a:gd name="T53" fmla="*/ 4 h 857"/>
                  <a:gd name="T54" fmla="*/ 28 w 809"/>
                  <a:gd name="T55" fmla="*/ 8 h 857"/>
                  <a:gd name="T56" fmla="*/ 26 w 809"/>
                  <a:gd name="T57" fmla="*/ 11 h 857"/>
                  <a:gd name="T58" fmla="*/ 24 w 809"/>
                  <a:gd name="T59" fmla="*/ 14 h 857"/>
                  <a:gd name="T60" fmla="*/ 22 w 809"/>
                  <a:gd name="T61" fmla="*/ 17 h 857"/>
                  <a:gd name="T62" fmla="*/ 21 w 809"/>
                  <a:gd name="T63" fmla="*/ 20 h 857"/>
                  <a:gd name="T64" fmla="*/ 20 w 809"/>
                  <a:gd name="T65" fmla="*/ 23 h 857"/>
                  <a:gd name="T66" fmla="*/ 19 w 809"/>
                  <a:gd name="T67" fmla="*/ 26 h 857"/>
                  <a:gd name="T68" fmla="*/ 19 w 809"/>
                  <a:gd name="T69" fmla="*/ 27 h 857"/>
                  <a:gd name="T70" fmla="*/ 18 w 809"/>
                  <a:gd name="T71" fmla="*/ 29 h 857"/>
                  <a:gd name="T72" fmla="*/ 18 w 809"/>
                  <a:gd name="T73" fmla="*/ 30 h 857"/>
                  <a:gd name="T74" fmla="*/ 17 w 809"/>
                  <a:gd name="T75" fmla="*/ 30 h 857"/>
                  <a:gd name="T76" fmla="*/ 16 w 809"/>
                  <a:gd name="T77" fmla="*/ 31 h 857"/>
                  <a:gd name="T78" fmla="*/ 15 w 809"/>
                  <a:gd name="T79" fmla="*/ 32 h 857"/>
                  <a:gd name="T80" fmla="*/ 14 w 809"/>
                  <a:gd name="T81" fmla="*/ 32 h 857"/>
                  <a:gd name="T82" fmla="*/ 12 w 809"/>
                  <a:gd name="T83" fmla="*/ 33 h 857"/>
                  <a:gd name="T84" fmla="*/ 10 w 809"/>
                  <a:gd name="T85" fmla="*/ 34 h 857"/>
                  <a:gd name="T86" fmla="*/ 7 w 809"/>
                  <a:gd name="T87" fmla="*/ 34 h 857"/>
                  <a:gd name="T88" fmla="*/ 5 w 809"/>
                  <a:gd name="T89" fmla="*/ 35 h 857"/>
                  <a:gd name="T90" fmla="*/ 2 w 809"/>
                  <a:gd name="T91" fmla="*/ 35 h 85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09"/>
                  <a:gd name="T139" fmla="*/ 0 h 857"/>
                  <a:gd name="T140" fmla="*/ 809 w 809"/>
                  <a:gd name="T141" fmla="*/ 857 h 85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09" h="857">
                    <a:moveTo>
                      <a:pt x="0" y="853"/>
                    </a:moveTo>
                    <a:lnTo>
                      <a:pt x="0" y="838"/>
                    </a:lnTo>
                    <a:lnTo>
                      <a:pt x="2" y="818"/>
                    </a:lnTo>
                    <a:lnTo>
                      <a:pt x="4" y="794"/>
                    </a:lnTo>
                    <a:lnTo>
                      <a:pt x="7" y="766"/>
                    </a:lnTo>
                    <a:lnTo>
                      <a:pt x="13" y="734"/>
                    </a:lnTo>
                    <a:lnTo>
                      <a:pt x="18" y="701"/>
                    </a:lnTo>
                    <a:lnTo>
                      <a:pt x="26" y="664"/>
                    </a:lnTo>
                    <a:lnTo>
                      <a:pt x="34" y="624"/>
                    </a:lnTo>
                    <a:lnTo>
                      <a:pt x="44" y="583"/>
                    </a:lnTo>
                    <a:lnTo>
                      <a:pt x="55" y="541"/>
                    </a:lnTo>
                    <a:lnTo>
                      <a:pt x="68" y="498"/>
                    </a:lnTo>
                    <a:lnTo>
                      <a:pt x="83" y="454"/>
                    </a:lnTo>
                    <a:lnTo>
                      <a:pt x="99" y="409"/>
                    </a:lnTo>
                    <a:lnTo>
                      <a:pt x="118" y="365"/>
                    </a:lnTo>
                    <a:lnTo>
                      <a:pt x="137" y="321"/>
                    </a:lnTo>
                    <a:lnTo>
                      <a:pt x="159" y="278"/>
                    </a:lnTo>
                    <a:lnTo>
                      <a:pt x="173" y="252"/>
                    </a:lnTo>
                    <a:lnTo>
                      <a:pt x="187" y="227"/>
                    </a:lnTo>
                    <a:lnTo>
                      <a:pt x="202" y="203"/>
                    </a:lnTo>
                    <a:lnTo>
                      <a:pt x="216" y="179"/>
                    </a:lnTo>
                    <a:lnTo>
                      <a:pt x="231" y="158"/>
                    </a:lnTo>
                    <a:lnTo>
                      <a:pt x="247" y="136"/>
                    </a:lnTo>
                    <a:lnTo>
                      <a:pt x="263" y="116"/>
                    </a:lnTo>
                    <a:lnTo>
                      <a:pt x="281" y="97"/>
                    </a:lnTo>
                    <a:lnTo>
                      <a:pt x="298" y="79"/>
                    </a:lnTo>
                    <a:lnTo>
                      <a:pt x="316" y="63"/>
                    </a:lnTo>
                    <a:lnTo>
                      <a:pt x="336" y="49"/>
                    </a:lnTo>
                    <a:lnTo>
                      <a:pt x="356" y="36"/>
                    </a:lnTo>
                    <a:lnTo>
                      <a:pt x="366" y="30"/>
                    </a:lnTo>
                    <a:lnTo>
                      <a:pt x="377" y="25"/>
                    </a:lnTo>
                    <a:lnTo>
                      <a:pt x="388" y="19"/>
                    </a:lnTo>
                    <a:lnTo>
                      <a:pt x="399" y="15"/>
                    </a:lnTo>
                    <a:lnTo>
                      <a:pt x="410" y="12"/>
                    </a:lnTo>
                    <a:lnTo>
                      <a:pt x="422" y="9"/>
                    </a:lnTo>
                    <a:lnTo>
                      <a:pt x="434" y="5"/>
                    </a:lnTo>
                    <a:lnTo>
                      <a:pt x="446" y="3"/>
                    </a:lnTo>
                    <a:lnTo>
                      <a:pt x="463" y="1"/>
                    </a:lnTo>
                    <a:lnTo>
                      <a:pt x="482" y="0"/>
                    </a:lnTo>
                    <a:lnTo>
                      <a:pt x="501" y="0"/>
                    </a:lnTo>
                    <a:lnTo>
                      <a:pt x="524" y="1"/>
                    </a:lnTo>
                    <a:lnTo>
                      <a:pt x="546" y="3"/>
                    </a:lnTo>
                    <a:lnTo>
                      <a:pt x="571" y="5"/>
                    </a:lnTo>
                    <a:lnTo>
                      <a:pt x="596" y="9"/>
                    </a:lnTo>
                    <a:lnTo>
                      <a:pt x="622" y="13"/>
                    </a:lnTo>
                    <a:lnTo>
                      <a:pt x="648" y="17"/>
                    </a:lnTo>
                    <a:lnTo>
                      <a:pt x="674" y="24"/>
                    </a:lnTo>
                    <a:lnTo>
                      <a:pt x="699" y="30"/>
                    </a:lnTo>
                    <a:lnTo>
                      <a:pt x="724" y="38"/>
                    </a:lnTo>
                    <a:lnTo>
                      <a:pt x="747" y="45"/>
                    </a:lnTo>
                    <a:lnTo>
                      <a:pt x="770" y="55"/>
                    </a:lnTo>
                    <a:lnTo>
                      <a:pt x="790" y="65"/>
                    </a:lnTo>
                    <a:lnTo>
                      <a:pt x="809" y="76"/>
                    </a:lnTo>
                    <a:lnTo>
                      <a:pt x="774" y="112"/>
                    </a:lnTo>
                    <a:lnTo>
                      <a:pt x="741" y="151"/>
                    </a:lnTo>
                    <a:lnTo>
                      <a:pt x="709" y="189"/>
                    </a:lnTo>
                    <a:lnTo>
                      <a:pt x="679" y="228"/>
                    </a:lnTo>
                    <a:lnTo>
                      <a:pt x="650" y="267"/>
                    </a:lnTo>
                    <a:lnTo>
                      <a:pt x="623" y="306"/>
                    </a:lnTo>
                    <a:lnTo>
                      <a:pt x="598" y="346"/>
                    </a:lnTo>
                    <a:lnTo>
                      <a:pt x="576" y="384"/>
                    </a:lnTo>
                    <a:lnTo>
                      <a:pt x="555" y="423"/>
                    </a:lnTo>
                    <a:lnTo>
                      <a:pt x="536" y="463"/>
                    </a:lnTo>
                    <a:lnTo>
                      <a:pt x="518" y="502"/>
                    </a:lnTo>
                    <a:lnTo>
                      <a:pt x="503" y="542"/>
                    </a:lnTo>
                    <a:lnTo>
                      <a:pt x="490" y="582"/>
                    </a:lnTo>
                    <a:lnTo>
                      <a:pt x="479" y="622"/>
                    </a:lnTo>
                    <a:lnTo>
                      <a:pt x="475" y="641"/>
                    </a:lnTo>
                    <a:lnTo>
                      <a:pt x="471" y="661"/>
                    </a:lnTo>
                    <a:lnTo>
                      <a:pt x="468" y="681"/>
                    </a:lnTo>
                    <a:lnTo>
                      <a:pt x="464" y="701"/>
                    </a:lnTo>
                    <a:lnTo>
                      <a:pt x="456" y="713"/>
                    </a:lnTo>
                    <a:lnTo>
                      <a:pt x="447" y="724"/>
                    </a:lnTo>
                    <a:lnTo>
                      <a:pt x="438" y="733"/>
                    </a:lnTo>
                    <a:lnTo>
                      <a:pt x="429" y="744"/>
                    </a:lnTo>
                    <a:lnTo>
                      <a:pt x="418" y="754"/>
                    </a:lnTo>
                    <a:lnTo>
                      <a:pt x="408" y="762"/>
                    </a:lnTo>
                    <a:lnTo>
                      <a:pt x="396" y="771"/>
                    </a:lnTo>
                    <a:lnTo>
                      <a:pt x="385" y="780"/>
                    </a:lnTo>
                    <a:lnTo>
                      <a:pt x="374" y="787"/>
                    </a:lnTo>
                    <a:lnTo>
                      <a:pt x="362" y="795"/>
                    </a:lnTo>
                    <a:lnTo>
                      <a:pt x="350" y="802"/>
                    </a:lnTo>
                    <a:lnTo>
                      <a:pt x="337" y="809"/>
                    </a:lnTo>
                    <a:lnTo>
                      <a:pt x="310" y="821"/>
                    </a:lnTo>
                    <a:lnTo>
                      <a:pt x="282" y="830"/>
                    </a:lnTo>
                    <a:lnTo>
                      <a:pt x="252" y="839"/>
                    </a:lnTo>
                    <a:lnTo>
                      <a:pt x="220" y="847"/>
                    </a:lnTo>
                    <a:lnTo>
                      <a:pt x="187" y="852"/>
                    </a:lnTo>
                    <a:lnTo>
                      <a:pt x="152" y="855"/>
                    </a:lnTo>
                    <a:lnTo>
                      <a:pt x="117" y="857"/>
                    </a:lnTo>
                    <a:lnTo>
                      <a:pt x="79" y="857"/>
                    </a:lnTo>
                    <a:lnTo>
                      <a:pt x="40" y="856"/>
                    </a:lnTo>
                    <a:lnTo>
                      <a:pt x="0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8" name="Freeform 1009"/>
              <p:cNvSpPr>
                <a:spLocks noEditPoints="1"/>
              </p:cNvSpPr>
              <p:nvPr/>
            </p:nvSpPr>
            <p:spPr bwMode="auto">
              <a:xfrm>
                <a:off x="2276" y="1665"/>
                <a:ext cx="167" cy="175"/>
              </a:xfrm>
              <a:custGeom>
                <a:avLst/>
                <a:gdLst>
                  <a:gd name="T0" fmla="*/ 1 w 835"/>
                  <a:gd name="T1" fmla="*/ 35 h 882"/>
                  <a:gd name="T2" fmla="*/ 0 w 835"/>
                  <a:gd name="T3" fmla="*/ 34 h 882"/>
                  <a:gd name="T4" fmla="*/ 1 w 835"/>
                  <a:gd name="T5" fmla="*/ 34 h 882"/>
                  <a:gd name="T6" fmla="*/ 0 w 835"/>
                  <a:gd name="T7" fmla="*/ 32 h 882"/>
                  <a:gd name="T8" fmla="*/ 1 w 835"/>
                  <a:gd name="T9" fmla="*/ 31 h 882"/>
                  <a:gd name="T10" fmla="*/ 0 w 835"/>
                  <a:gd name="T11" fmla="*/ 30 h 882"/>
                  <a:gd name="T12" fmla="*/ 2 w 835"/>
                  <a:gd name="T13" fmla="*/ 23 h 882"/>
                  <a:gd name="T14" fmla="*/ 4 w 835"/>
                  <a:gd name="T15" fmla="*/ 16 h 882"/>
                  <a:gd name="T16" fmla="*/ 7 w 835"/>
                  <a:gd name="T17" fmla="*/ 12 h 882"/>
                  <a:gd name="T18" fmla="*/ 5 w 835"/>
                  <a:gd name="T19" fmla="*/ 18 h 882"/>
                  <a:gd name="T20" fmla="*/ 2 w 835"/>
                  <a:gd name="T21" fmla="*/ 26 h 882"/>
                  <a:gd name="T22" fmla="*/ 7 w 835"/>
                  <a:gd name="T23" fmla="*/ 10 h 882"/>
                  <a:gd name="T24" fmla="*/ 10 w 835"/>
                  <a:gd name="T25" fmla="*/ 6 h 882"/>
                  <a:gd name="T26" fmla="*/ 11 w 835"/>
                  <a:gd name="T27" fmla="*/ 6 h 882"/>
                  <a:gd name="T28" fmla="*/ 8 w 835"/>
                  <a:gd name="T29" fmla="*/ 11 h 882"/>
                  <a:gd name="T30" fmla="*/ 13 w 835"/>
                  <a:gd name="T31" fmla="*/ 3 h 882"/>
                  <a:gd name="T32" fmla="*/ 16 w 835"/>
                  <a:gd name="T33" fmla="*/ 1 h 882"/>
                  <a:gd name="T34" fmla="*/ 18 w 835"/>
                  <a:gd name="T35" fmla="*/ 0 h 882"/>
                  <a:gd name="T36" fmla="*/ 17 w 835"/>
                  <a:gd name="T37" fmla="*/ 2 h 882"/>
                  <a:gd name="T38" fmla="*/ 13 w 835"/>
                  <a:gd name="T39" fmla="*/ 4 h 882"/>
                  <a:gd name="T40" fmla="*/ 18 w 835"/>
                  <a:gd name="T41" fmla="*/ 1 h 882"/>
                  <a:gd name="T42" fmla="*/ 18 w 835"/>
                  <a:gd name="T43" fmla="*/ 1 h 882"/>
                  <a:gd name="T44" fmla="*/ 19 w 835"/>
                  <a:gd name="T45" fmla="*/ 0 h 882"/>
                  <a:gd name="T46" fmla="*/ 20 w 835"/>
                  <a:gd name="T47" fmla="*/ 1 h 882"/>
                  <a:gd name="T48" fmla="*/ 20 w 835"/>
                  <a:gd name="T49" fmla="*/ 0 h 882"/>
                  <a:gd name="T50" fmla="*/ 22 w 835"/>
                  <a:gd name="T51" fmla="*/ 1 h 882"/>
                  <a:gd name="T52" fmla="*/ 20 w 835"/>
                  <a:gd name="T53" fmla="*/ 0 h 882"/>
                  <a:gd name="T54" fmla="*/ 28 w 835"/>
                  <a:gd name="T55" fmla="*/ 1 h 882"/>
                  <a:gd name="T56" fmla="*/ 33 w 835"/>
                  <a:gd name="T57" fmla="*/ 3 h 882"/>
                  <a:gd name="T58" fmla="*/ 31 w 835"/>
                  <a:gd name="T59" fmla="*/ 3 h 882"/>
                  <a:gd name="T60" fmla="*/ 25 w 835"/>
                  <a:gd name="T61" fmla="*/ 1 h 882"/>
                  <a:gd name="T62" fmla="*/ 33 w 835"/>
                  <a:gd name="T63" fmla="*/ 3 h 882"/>
                  <a:gd name="T64" fmla="*/ 33 w 835"/>
                  <a:gd name="T65" fmla="*/ 4 h 882"/>
                  <a:gd name="T66" fmla="*/ 33 w 835"/>
                  <a:gd name="T67" fmla="*/ 4 h 882"/>
                  <a:gd name="T68" fmla="*/ 33 w 835"/>
                  <a:gd name="T69" fmla="*/ 3 h 882"/>
                  <a:gd name="T70" fmla="*/ 33 w 835"/>
                  <a:gd name="T71" fmla="*/ 4 h 882"/>
                  <a:gd name="T72" fmla="*/ 31 w 835"/>
                  <a:gd name="T73" fmla="*/ 4 h 882"/>
                  <a:gd name="T74" fmla="*/ 32 w 835"/>
                  <a:gd name="T75" fmla="*/ 5 h 882"/>
                  <a:gd name="T76" fmla="*/ 29 w 835"/>
                  <a:gd name="T77" fmla="*/ 7 h 882"/>
                  <a:gd name="T78" fmla="*/ 32 w 835"/>
                  <a:gd name="T79" fmla="*/ 5 h 882"/>
                  <a:gd name="T80" fmla="*/ 27 w 835"/>
                  <a:gd name="T81" fmla="*/ 12 h 882"/>
                  <a:gd name="T82" fmla="*/ 23 w 835"/>
                  <a:gd name="T83" fmla="*/ 16 h 882"/>
                  <a:gd name="T84" fmla="*/ 27 w 835"/>
                  <a:gd name="T85" fmla="*/ 10 h 882"/>
                  <a:gd name="T86" fmla="*/ 24 w 835"/>
                  <a:gd name="T87" fmla="*/ 16 h 882"/>
                  <a:gd name="T88" fmla="*/ 20 w 835"/>
                  <a:gd name="T89" fmla="*/ 22 h 882"/>
                  <a:gd name="T90" fmla="*/ 24 w 835"/>
                  <a:gd name="T91" fmla="*/ 16 h 882"/>
                  <a:gd name="T92" fmla="*/ 20 w 835"/>
                  <a:gd name="T93" fmla="*/ 27 h 882"/>
                  <a:gd name="T94" fmla="*/ 19 w 835"/>
                  <a:gd name="T95" fmla="*/ 27 h 882"/>
                  <a:gd name="T96" fmla="*/ 21 w 835"/>
                  <a:gd name="T97" fmla="*/ 22 h 882"/>
                  <a:gd name="T98" fmla="*/ 20 w 835"/>
                  <a:gd name="T99" fmla="*/ 28 h 882"/>
                  <a:gd name="T100" fmla="*/ 19 w 835"/>
                  <a:gd name="T101" fmla="*/ 29 h 882"/>
                  <a:gd name="T102" fmla="*/ 18 w 835"/>
                  <a:gd name="T103" fmla="*/ 31 h 882"/>
                  <a:gd name="T104" fmla="*/ 19 w 835"/>
                  <a:gd name="T105" fmla="*/ 28 h 882"/>
                  <a:gd name="T106" fmla="*/ 16 w 835"/>
                  <a:gd name="T107" fmla="*/ 32 h 882"/>
                  <a:gd name="T108" fmla="*/ 17 w 835"/>
                  <a:gd name="T109" fmla="*/ 30 h 882"/>
                  <a:gd name="T110" fmla="*/ 14 w 835"/>
                  <a:gd name="T111" fmla="*/ 33 h 882"/>
                  <a:gd name="T112" fmla="*/ 10 w 835"/>
                  <a:gd name="T113" fmla="*/ 35 h 882"/>
                  <a:gd name="T114" fmla="*/ 5 w 835"/>
                  <a:gd name="T115" fmla="*/ 35 h 882"/>
                  <a:gd name="T116" fmla="*/ 1 w 835"/>
                  <a:gd name="T117" fmla="*/ 34 h 882"/>
                  <a:gd name="T118" fmla="*/ 6 w 835"/>
                  <a:gd name="T119" fmla="*/ 34 h 882"/>
                  <a:gd name="T120" fmla="*/ 11 w 835"/>
                  <a:gd name="T121" fmla="*/ 33 h 882"/>
                  <a:gd name="T122" fmla="*/ 15 w 835"/>
                  <a:gd name="T123" fmla="*/ 32 h 882"/>
                  <a:gd name="T124" fmla="*/ 0 w 835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5"/>
                  <a:gd name="T190" fmla="*/ 0 h 882"/>
                  <a:gd name="T191" fmla="*/ 835 w 835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5" h="882">
                    <a:moveTo>
                      <a:pt x="0" y="865"/>
                    </a:moveTo>
                    <a:lnTo>
                      <a:pt x="0" y="864"/>
                    </a:lnTo>
                    <a:lnTo>
                      <a:pt x="0" y="863"/>
                    </a:lnTo>
                    <a:lnTo>
                      <a:pt x="25" y="864"/>
                    </a:lnTo>
                    <a:lnTo>
                      <a:pt x="25" y="865"/>
                    </a:lnTo>
                    <a:lnTo>
                      <a:pt x="0" y="865"/>
                    </a:lnTo>
                    <a:close/>
                    <a:moveTo>
                      <a:pt x="0" y="863"/>
                    </a:moveTo>
                    <a:lnTo>
                      <a:pt x="1" y="854"/>
                    </a:lnTo>
                    <a:lnTo>
                      <a:pt x="1" y="845"/>
                    </a:lnTo>
                    <a:lnTo>
                      <a:pt x="2" y="833"/>
                    </a:lnTo>
                    <a:lnTo>
                      <a:pt x="3" y="821"/>
                    </a:lnTo>
                    <a:lnTo>
                      <a:pt x="28" y="823"/>
                    </a:lnTo>
                    <a:lnTo>
                      <a:pt x="27" y="836"/>
                    </a:lnTo>
                    <a:lnTo>
                      <a:pt x="26" y="847"/>
                    </a:lnTo>
                    <a:lnTo>
                      <a:pt x="25" y="857"/>
                    </a:lnTo>
                    <a:lnTo>
                      <a:pt x="25" y="864"/>
                    </a:lnTo>
                    <a:lnTo>
                      <a:pt x="0" y="863"/>
                    </a:lnTo>
                    <a:close/>
                    <a:moveTo>
                      <a:pt x="3" y="821"/>
                    </a:moveTo>
                    <a:lnTo>
                      <a:pt x="5" y="807"/>
                    </a:lnTo>
                    <a:lnTo>
                      <a:pt x="6" y="791"/>
                    </a:lnTo>
                    <a:lnTo>
                      <a:pt x="9" y="776"/>
                    </a:lnTo>
                    <a:lnTo>
                      <a:pt x="12" y="758"/>
                    </a:lnTo>
                    <a:lnTo>
                      <a:pt x="36" y="761"/>
                    </a:lnTo>
                    <a:lnTo>
                      <a:pt x="33" y="779"/>
                    </a:lnTo>
                    <a:lnTo>
                      <a:pt x="31" y="795"/>
                    </a:lnTo>
                    <a:lnTo>
                      <a:pt x="29" y="810"/>
                    </a:lnTo>
                    <a:lnTo>
                      <a:pt x="28" y="823"/>
                    </a:lnTo>
                    <a:lnTo>
                      <a:pt x="3" y="821"/>
                    </a:lnTo>
                    <a:close/>
                    <a:moveTo>
                      <a:pt x="12" y="758"/>
                    </a:moveTo>
                    <a:lnTo>
                      <a:pt x="19" y="710"/>
                    </a:lnTo>
                    <a:lnTo>
                      <a:pt x="30" y="657"/>
                    </a:lnTo>
                    <a:lnTo>
                      <a:pt x="37" y="628"/>
                    </a:lnTo>
                    <a:lnTo>
                      <a:pt x="44" y="598"/>
                    </a:lnTo>
                    <a:lnTo>
                      <a:pt x="52" y="568"/>
                    </a:lnTo>
                    <a:lnTo>
                      <a:pt x="60" y="537"/>
                    </a:lnTo>
                    <a:lnTo>
                      <a:pt x="70" y="506"/>
                    </a:lnTo>
                    <a:lnTo>
                      <a:pt x="80" y="474"/>
                    </a:lnTo>
                    <a:lnTo>
                      <a:pt x="92" y="442"/>
                    </a:lnTo>
                    <a:lnTo>
                      <a:pt x="104" y="409"/>
                    </a:lnTo>
                    <a:lnTo>
                      <a:pt x="117" y="378"/>
                    </a:lnTo>
                    <a:lnTo>
                      <a:pt x="131" y="346"/>
                    </a:lnTo>
                    <a:lnTo>
                      <a:pt x="146" y="314"/>
                    </a:lnTo>
                    <a:lnTo>
                      <a:pt x="161" y="283"/>
                    </a:lnTo>
                    <a:lnTo>
                      <a:pt x="182" y="295"/>
                    </a:lnTo>
                    <a:lnTo>
                      <a:pt x="167" y="325"/>
                    </a:lnTo>
                    <a:lnTo>
                      <a:pt x="152" y="356"/>
                    </a:lnTo>
                    <a:lnTo>
                      <a:pt x="139" y="388"/>
                    </a:lnTo>
                    <a:lnTo>
                      <a:pt x="126" y="419"/>
                    </a:lnTo>
                    <a:lnTo>
                      <a:pt x="114" y="450"/>
                    </a:lnTo>
                    <a:lnTo>
                      <a:pt x="104" y="482"/>
                    </a:lnTo>
                    <a:lnTo>
                      <a:pt x="93" y="513"/>
                    </a:lnTo>
                    <a:lnTo>
                      <a:pt x="84" y="544"/>
                    </a:lnTo>
                    <a:lnTo>
                      <a:pt x="68" y="604"/>
                    </a:lnTo>
                    <a:lnTo>
                      <a:pt x="54" y="661"/>
                    </a:lnTo>
                    <a:lnTo>
                      <a:pt x="43" y="714"/>
                    </a:lnTo>
                    <a:lnTo>
                      <a:pt x="36" y="761"/>
                    </a:lnTo>
                    <a:lnTo>
                      <a:pt x="12" y="758"/>
                    </a:lnTo>
                    <a:close/>
                    <a:moveTo>
                      <a:pt x="161" y="283"/>
                    </a:moveTo>
                    <a:lnTo>
                      <a:pt x="175" y="258"/>
                    </a:lnTo>
                    <a:lnTo>
                      <a:pt x="190" y="232"/>
                    </a:lnTo>
                    <a:lnTo>
                      <a:pt x="204" y="209"/>
                    </a:lnTo>
                    <a:lnTo>
                      <a:pt x="219" y="185"/>
                    </a:lnTo>
                    <a:lnTo>
                      <a:pt x="234" y="162"/>
                    </a:lnTo>
                    <a:lnTo>
                      <a:pt x="250" y="140"/>
                    </a:lnTo>
                    <a:lnTo>
                      <a:pt x="267" y="120"/>
                    </a:lnTo>
                    <a:lnTo>
                      <a:pt x="284" y="101"/>
                    </a:lnTo>
                    <a:lnTo>
                      <a:pt x="302" y="117"/>
                    </a:lnTo>
                    <a:lnTo>
                      <a:pt x="286" y="136"/>
                    </a:lnTo>
                    <a:lnTo>
                      <a:pt x="270" y="156"/>
                    </a:lnTo>
                    <a:lnTo>
                      <a:pt x="254" y="177"/>
                    </a:lnTo>
                    <a:lnTo>
                      <a:pt x="239" y="199"/>
                    </a:lnTo>
                    <a:lnTo>
                      <a:pt x="225" y="221"/>
                    </a:lnTo>
                    <a:lnTo>
                      <a:pt x="211" y="245"/>
                    </a:lnTo>
                    <a:lnTo>
                      <a:pt x="196" y="270"/>
                    </a:lnTo>
                    <a:lnTo>
                      <a:pt x="182" y="295"/>
                    </a:lnTo>
                    <a:lnTo>
                      <a:pt x="161" y="283"/>
                    </a:lnTo>
                    <a:close/>
                    <a:moveTo>
                      <a:pt x="284" y="101"/>
                    </a:moveTo>
                    <a:lnTo>
                      <a:pt x="302" y="82"/>
                    </a:lnTo>
                    <a:lnTo>
                      <a:pt x="322" y="65"/>
                    </a:lnTo>
                    <a:lnTo>
                      <a:pt x="342" y="50"/>
                    </a:lnTo>
                    <a:lnTo>
                      <a:pt x="363" y="37"/>
                    </a:lnTo>
                    <a:lnTo>
                      <a:pt x="374" y="30"/>
                    </a:lnTo>
                    <a:lnTo>
                      <a:pt x="384" y="25"/>
                    </a:lnTo>
                    <a:lnTo>
                      <a:pt x="396" y="21"/>
                    </a:lnTo>
                    <a:lnTo>
                      <a:pt x="408" y="15"/>
                    </a:lnTo>
                    <a:lnTo>
                      <a:pt x="420" y="12"/>
                    </a:lnTo>
                    <a:lnTo>
                      <a:pt x="432" y="9"/>
                    </a:lnTo>
                    <a:lnTo>
                      <a:pt x="445" y="5"/>
                    </a:lnTo>
                    <a:lnTo>
                      <a:pt x="458" y="3"/>
                    </a:lnTo>
                    <a:lnTo>
                      <a:pt x="461" y="27"/>
                    </a:lnTo>
                    <a:lnTo>
                      <a:pt x="449" y="29"/>
                    </a:lnTo>
                    <a:lnTo>
                      <a:pt x="438" y="32"/>
                    </a:lnTo>
                    <a:lnTo>
                      <a:pt x="427" y="36"/>
                    </a:lnTo>
                    <a:lnTo>
                      <a:pt x="416" y="39"/>
                    </a:lnTo>
                    <a:lnTo>
                      <a:pt x="395" y="48"/>
                    </a:lnTo>
                    <a:lnTo>
                      <a:pt x="375" y="58"/>
                    </a:lnTo>
                    <a:lnTo>
                      <a:pt x="355" y="70"/>
                    </a:lnTo>
                    <a:lnTo>
                      <a:pt x="337" y="84"/>
                    </a:lnTo>
                    <a:lnTo>
                      <a:pt x="320" y="101"/>
                    </a:lnTo>
                    <a:lnTo>
                      <a:pt x="302" y="117"/>
                    </a:lnTo>
                    <a:lnTo>
                      <a:pt x="284" y="101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59" y="15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66" y="2"/>
                    </a:lnTo>
                    <a:lnTo>
                      <a:pt x="476" y="1"/>
                    </a:lnTo>
                    <a:lnTo>
                      <a:pt x="487" y="0"/>
                    </a:lnTo>
                    <a:lnTo>
                      <a:pt x="499" y="0"/>
                    </a:lnTo>
                    <a:lnTo>
                      <a:pt x="499" y="25"/>
                    </a:lnTo>
                    <a:lnTo>
                      <a:pt x="489" y="25"/>
                    </a:lnTo>
                    <a:lnTo>
                      <a:pt x="479" y="25"/>
                    </a:lnTo>
                    <a:lnTo>
                      <a:pt x="470" y="26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99" y="0"/>
                    </a:moveTo>
                    <a:lnTo>
                      <a:pt x="511" y="0"/>
                    </a:lnTo>
                    <a:lnTo>
                      <a:pt x="523" y="0"/>
                    </a:lnTo>
                    <a:lnTo>
                      <a:pt x="536" y="1"/>
                    </a:lnTo>
                    <a:lnTo>
                      <a:pt x="549" y="1"/>
                    </a:lnTo>
                    <a:lnTo>
                      <a:pt x="547" y="26"/>
                    </a:lnTo>
                    <a:lnTo>
                      <a:pt x="535" y="25"/>
                    </a:lnTo>
                    <a:lnTo>
                      <a:pt x="522" y="25"/>
                    </a:lnTo>
                    <a:lnTo>
                      <a:pt x="511" y="25"/>
                    </a:lnTo>
                    <a:lnTo>
                      <a:pt x="499" y="25"/>
                    </a:lnTo>
                    <a:lnTo>
                      <a:pt x="499" y="0"/>
                    </a:lnTo>
                    <a:close/>
                    <a:moveTo>
                      <a:pt x="549" y="1"/>
                    </a:moveTo>
                    <a:lnTo>
                      <a:pt x="584" y="4"/>
                    </a:lnTo>
                    <a:lnTo>
                      <a:pt x="621" y="10"/>
                    </a:lnTo>
                    <a:lnTo>
                      <a:pt x="659" y="16"/>
                    </a:lnTo>
                    <a:lnTo>
                      <a:pt x="697" y="25"/>
                    </a:lnTo>
                    <a:lnTo>
                      <a:pt x="733" y="36"/>
                    </a:lnTo>
                    <a:lnTo>
                      <a:pt x="768" y="48"/>
                    </a:lnTo>
                    <a:lnTo>
                      <a:pt x="784" y="54"/>
                    </a:lnTo>
                    <a:lnTo>
                      <a:pt x="800" y="62"/>
                    </a:lnTo>
                    <a:lnTo>
                      <a:pt x="815" y="69"/>
                    </a:lnTo>
                    <a:lnTo>
                      <a:pt x="828" y="77"/>
                    </a:lnTo>
                    <a:lnTo>
                      <a:pt x="816" y="97"/>
                    </a:lnTo>
                    <a:lnTo>
                      <a:pt x="802" y="90"/>
                    </a:lnTo>
                    <a:lnTo>
                      <a:pt x="788" y="83"/>
                    </a:lnTo>
                    <a:lnTo>
                      <a:pt x="773" y="76"/>
                    </a:lnTo>
                    <a:lnTo>
                      <a:pt x="758" y="70"/>
                    </a:lnTo>
                    <a:lnTo>
                      <a:pt x="725" y="58"/>
                    </a:lnTo>
                    <a:lnTo>
                      <a:pt x="689" y="49"/>
                    </a:lnTo>
                    <a:lnTo>
                      <a:pt x="653" y="40"/>
                    </a:lnTo>
                    <a:lnTo>
                      <a:pt x="617" y="34"/>
                    </a:lnTo>
                    <a:lnTo>
                      <a:pt x="581" y="29"/>
                    </a:lnTo>
                    <a:lnTo>
                      <a:pt x="547" y="26"/>
                    </a:lnTo>
                    <a:lnTo>
                      <a:pt x="549" y="1"/>
                    </a:lnTo>
                    <a:close/>
                    <a:moveTo>
                      <a:pt x="828" y="77"/>
                    </a:moveTo>
                    <a:lnTo>
                      <a:pt x="830" y="79"/>
                    </a:lnTo>
                    <a:lnTo>
                      <a:pt x="833" y="80"/>
                    </a:lnTo>
                    <a:lnTo>
                      <a:pt x="834" y="83"/>
                    </a:lnTo>
                    <a:lnTo>
                      <a:pt x="835" y="85"/>
                    </a:lnTo>
                    <a:lnTo>
                      <a:pt x="835" y="89"/>
                    </a:lnTo>
                    <a:lnTo>
                      <a:pt x="834" y="91"/>
                    </a:lnTo>
                    <a:lnTo>
                      <a:pt x="833" y="93"/>
                    </a:lnTo>
                    <a:lnTo>
                      <a:pt x="830" y="96"/>
                    </a:lnTo>
                    <a:lnTo>
                      <a:pt x="822" y="88"/>
                    </a:lnTo>
                    <a:lnTo>
                      <a:pt x="828" y="77"/>
                    </a:lnTo>
                    <a:close/>
                    <a:moveTo>
                      <a:pt x="830" y="96"/>
                    </a:moveTo>
                    <a:lnTo>
                      <a:pt x="830" y="96"/>
                    </a:lnTo>
                    <a:lnTo>
                      <a:pt x="813" y="79"/>
                    </a:lnTo>
                    <a:lnTo>
                      <a:pt x="830" y="96"/>
                    </a:lnTo>
                    <a:close/>
                    <a:moveTo>
                      <a:pt x="813" y="79"/>
                    </a:moveTo>
                    <a:lnTo>
                      <a:pt x="813" y="79"/>
                    </a:lnTo>
                    <a:lnTo>
                      <a:pt x="822" y="88"/>
                    </a:lnTo>
                    <a:lnTo>
                      <a:pt x="813" y="79"/>
                    </a:lnTo>
                    <a:close/>
                    <a:moveTo>
                      <a:pt x="832" y="95"/>
                    </a:moveTo>
                    <a:lnTo>
                      <a:pt x="821" y="107"/>
                    </a:lnTo>
                    <a:lnTo>
                      <a:pt x="810" y="118"/>
                    </a:lnTo>
                    <a:lnTo>
                      <a:pt x="801" y="128"/>
                    </a:lnTo>
                    <a:lnTo>
                      <a:pt x="793" y="137"/>
                    </a:lnTo>
                    <a:lnTo>
                      <a:pt x="774" y="121"/>
                    </a:lnTo>
                    <a:lnTo>
                      <a:pt x="785" y="109"/>
                    </a:lnTo>
                    <a:lnTo>
                      <a:pt x="795" y="98"/>
                    </a:lnTo>
                    <a:lnTo>
                      <a:pt x="805" y="89"/>
                    </a:lnTo>
                    <a:lnTo>
                      <a:pt x="813" y="79"/>
                    </a:lnTo>
                    <a:lnTo>
                      <a:pt x="832" y="95"/>
                    </a:lnTo>
                    <a:close/>
                    <a:moveTo>
                      <a:pt x="793" y="137"/>
                    </a:moveTo>
                    <a:lnTo>
                      <a:pt x="783" y="147"/>
                    </a:lnTo>
                    <a:lnTo>
                      <a:pt x="774" y="158"/>
                    </a:lnTo>
                    <a:lnTo>
                      <a:pt x="765" y="169"/>
                    </a:lnTo>
                    <a:lnTo>
                      <a:pt x="755" y="179"/>
                    </a:lnTo>
                    <a:lnTo>
                      <a:pt x="737" y="164"/>
                    </a:lnTo>
                    <a:lnTo>
                      <a:pt x="745" y="153"/>
                    </a:lnTo>
                    <a:lnTo>
                      <a:pt x="755" y="144"/>
                    </a:lnTo>
                    <a:lnTo>
                      <a:pt x="765" y="133"/>
                    </a:lnTo>
                    <a:lnTo>
                      <a:pt x="774" y="121"/>
                    </a:lnTo>
                    <a:lnTo>
                      <a:pt x="793" y="137"/>
                    </a:lnTo>
                    <a:close/>
                    <a:moveTo>
                      <a:pt x="755" y="179"/>
                    </a:moveTo>
                    <a:lnTo>
                      <a:pt x="732" y="207"/>
                    </a:lnTo>
                    <a:lnTo>
                      <a:pt x="711" y="234"/>
                    </a:lnTo>
                    <a:lnTo>
                      <a:pt x="690" y="263"/>
                    </a:lnTo>
                    <a:lnTo>
                      <a:pt x="670" y="291"/>
                    </a:lnTo>
                    <a:lnTo>
                      <a:pt x="650" y="319"/>
                    </a:lnTo>
                    <a:lnTo>
                      <a:pt x="633" y="347"/>
                    </a:lnTo>
                    <a:lnTo>
                      <a:pt x="616" y="374"/>
                    </a:lnTo>
                    <a:lnTo>
                      <a:pt x="599" y="402"/>
                    </a:lnTo>
                    <a:lnTo>
                      <a:pt x="578" y="390"/>
                    </a:lnTo>
                    <a:lnTo>
                      <a:pt x="594" y="362"/>
                    </a:lnTo>
                    <a:lnTo>
                      <a:pt x="612" y="334"/>
                    </a:lnTo>
                    <a:lnTo>
                      <a:pt x="631" y="305"/>
                    </a:lnTo>
                    <a:lnTo>
                      <a:pt x="650" y="277"/>
                    </a:lnTo>
                    <a:lnTo>
                      <a:pt x="671" y="248"/>
                    </a:lnTo>
                    <a:lnTo>
                      <a:pt x="691" y="220"/>
                    </a:lnTo>
                    <a:lnTo>
                      <a:pt x="714" y="192"/>
                    </a:lnTo>
                    <a:lnTo>
                      <a:pt x="737" y="164"/>
                    </a:lnTo>
                    <a:lnTo>
                      <a:pt x="755" y="179"/>
                    </a:lnTo>
                    <a:close/>
                    <a:moveTo>
                      <a:pt x="599" y="402"/>
                    </a:moveTo>
                    <a:lnTo>
                      <a:pt x="579" y="441"/>
                    </a:lnTo>
                    <a:lnTo>
                      <a:pt x="559" y="480"/>
                    </a:lnTo>
                    <a:lnTo>
                      <a:pt x="543" y="518"/>
                    </a:lnTo>
                    <a:lnTo>
                      <a:pt x="528" y="558"/>
                    </a:lnTo>
                    <a:lnTo>
                      <a:pt x="504" y="550"/>
                    </a:lnTo>
                    <a:lnTo>
                      <a:pt x="519" y="510"/>
                    </a:lnTo>
                    <a:lnTo>
                      <a:pt x="538" y="470"/>
                    </a:lnTo>
                    <a:lnTo>
                      <a:pt x="556" y="430"/>
                    </a:lnTo>
                    <a:lnTo>
                      <a:pt x="578" y="390"/>
                    </a:lnTo>
                    <a:lnTo>
                      <a:pt x="599" y="402"/>
                    </a:lnTo>
                    <a:close/>
                    <a:moveTo>
                      <a:pt x="528" y="558"/>
                    </a:moveTo>
                    <a:lnTo>
                      <a:pt x="515" y="597"/>
                    </a:lnTo>
                    <a:lnTo>
                      <a:pt x="504" y="636"/>
                    </a:lnTo>
                    <a:lnTo>
                      <a:pt x="500" y="656"/>
                    </a:lnTo>
                    <a:lnTo>
                      <a:pt x="496" y="675"/>
                    </a:lnTo>
                    <a:lnTo>
                      <a:pt x="492" y="695"/>
                    </a:lnTo>
                    <a:lnTo>
                      <a:pt x="490" y="714"/>
                    </a:lnTo>
                    <a:lnTo>
                      <a:pt x="465" y="712"/>
                    </a:lnTo>
                    <a:lnTo>
                      <a:pt x="469" y="691"/>
                    </a:lnTo>
                    <a:lnTo>
                      <a:pt x="472" y="671"/>
                    </a:lnTo>
                    <a:lnTo>
                      <a:pt x="476" y="651"/>
                    </a:lnTo>
                    <a:lnTo>
                      <a:pt x="481" y="631"/>
                    </a:lnTo>
                    <a:lnTo>
                      <a:pt x="491" y="591"/>
                    </a:lnTo>
                    <a:lnTo>
                      <a:pt x="504" y="550"/>
                    </a:lnTo>
                    <a:lnTo>
                      <a:pt x="528" y="558"/>
                    </a:lnTo>
                    <a:close/>
                    <a:moveTo>
                      <a:pt x="490" y="714"/>
                    </a:moveTo>
                    <a:lnTo>
                      <a:pt x="489" y="717"/>
                    </a:lnTo>
                    <a:lnTo>
                      <a:pt x="487" y="720"/>
                    </a:lnTo>
                    <a:lnTo>
                      <a:pt x="477" y="713"/>
                    </a:lnTo>
                    <a:lnTo>
                      <a:pt x="490" y="714"/>
                    </a:lnTo>
                    <a:close/>
                    <a:moveTo>
                      <a:pt x="487" y="720"/>
                    </a:moveTo>
                    <a:lnTo>
                      <a:pt x="487" y="720"/>
                    </a:lnTo>
                    <a:lnTo>
                      <a:pt x="468" y="706"/>
                    </a:lnTo>
                    <a:lnTo>
                      <a:pt x="468" y="705"/>
                    </a:lnTo>
                    <a:lnTo>
                      <a:pt x="487" y="720"/>
                    </a:lnTo>
                    <a:close/>
                    <a:moveTo>
                      <a:pt x="487" y="720"/>
                    </a:moveTo>
                    <a:lnTo>
                      <a:pt x="477" y="733"/>
                    </a:lnTo>
                    <a:lnTo>
                      <a:pt x="466" y="746"/>
                    </a:lnTo>
                    <a:lnTo>
                      <a:pt x="456" y="758"/>
                    </a:lnTo>
                    <a:lnTo>
                      <a:pt x="445" y="769"/>
                    </a:lnTo>
                    <a:lnTo>
                      <a:pt x="428" y="752"/>
                    </a:lnTo>
                    <a:lnTo>
                      <a:pt x="438" y="741"/>
                    </a:lnTo>
                    <a:lnTo>
                      <a:pt x="449" y="730"/>
                    </a:lnTo>
                    <a:lnTo>
                      <a:pt x="459" y="718"/>
                    </a:lnTo>
                    <a:lnTo>
                      <a:pt x="468" y="706"/>
                    </a:lnTo>
                    <a:lnTo>
                      <a:pt x="487" y="720"/>
                    </a:lnTo>
                    <a:close/>
                    <a:moveTo>
                      <a:pt x="445" y="769"/>
                    </a:moveTo>
                    <a:lnTo>
                      <a:pt x="433" y="780"/>
                    </a:lnTo>
                    <a:lnTo>
                      <a:pt x="420" y="791"/>
                    </a:lnTo>
                    <a:lnTo>
                      <a:pt x="407" y="800"/>
                    </a:lnTo>
                    <a:lnTo>
                      <a:pt x="394" y="810"/>
                    </a:lnTo>
                    <a:lnTo>
                      <a:pt x="380" y="788"/>
                    </a:lnTo>
                    <a:lnTo>
                      <a:pt x="393" y="780"/>
                    </a:lnTo>
                    <a:lnTo>
                      <a:pt x="405" y="771"/>
                    </a:lnTo>
                    <a:lnTo>
                      <a:pt x="417" y="761"/>
                    </a:lnTo>
                    <a:lnTo>
                      <a:pt x="428" y="752"/>
                    </a:lnTo>
                    <a:lnTo>
                      <a:pt x="445" y="769"/>
                    </a:lnTo>
                    <a:close/>
                    <a:moveTo>
                      <a:pt x="394" y="810"/>
                    </a:moveTo>
                    <a:lnTo>
                      <a:pt x="376" y="821"/>
                    </a:lnTo>
                    <a:lnTo>
                      <a:pt x="357" y="831"/>
                    </a:lnTo>
                    <a:lnTo>
                      <a:pt x="338" y="839"/>
                    </a:lnTo>
                    <a:lnTo>
                      <a:pt x="317" y="848"/>
                    </a:lnTo>
                    <a:lnTo>
                      <a:pt x="297" y="855"/>
                    </a:lnTo>
                    <a:lnTo>
                      <a:pt x="274" y="862"/>
                    </a:lnTo>
                    <a:lnTo>
                      <a:pt x="252" y="867"/>
                    </a:lnTo>
                    <a:lnTo>
                      <a:pt x="228" y="872"/>
                    </a:lnTo>
                    <a:lnTo>
                      <a:pt x="204" y="876"/>
                    </a:lnTo>
                    <a:lnTo>
                      <a:pt x="179" y="878"/>
                    </a:lnTo>
                    <a:lnTo>
                      <a:pt x="153" y="880"/>
                    </a:lnTo>
                    <a:lnTo>
                      <a:pt x="126" y="881"/>
                    </a:lnTo>
                    <a:lnTo>
                      <a:pt x="98" y="882"/>
                    </a:lnTo>
                    <a:lnTo>
                      <a:pt x="70" y="881"/>
                    </a:lnTo>
                    <a:lnTo>
                      <a:pt x="41" y="880"/>
                    </a:lnTo>
                    <a:lnTo>
                      <a:pt x="12" y="877"/>
                    </a:lnTo>
                    <a:lnTo>
                      <a:pt x="14" y="853"/>
                    </a:lnTo>
                    <a:lnTo>
                      <a:pt x="42" y="855"/>
                    </a:lnTo>
                    <a:lnTo>
                      <a:pt x="70" y="857"/>
                    </a:lnTo>
                    <a:lnTo>
                      <a:pt x="98" y="858"/>
                    </a:lnTo>
                    <a:lnTo>
                      <a:pt x="124" y="858"/>
                    </a:lnTo>
                    <a:lnTo>
                      <a:pt x="150" y="857"/>
                    </a:lnTo>
                    <a:lnTo>
                      <a:pt x="175" y="854"/>
                    </a:lnTo>
                    <a:lnTo>
                      <a:pt x="199" y="851"/>
                    </a:lnTo>
                    <a:lnTo>
                      <a:pt x="222" y="848"/>
                    </a:lnTo>
                    <a:lnTo>
                      <a:pt x="245" y="844"/>
                    </a:lnTo>
                    <a:lnTo>
                      <a:pt x="267" y="838"/>
                    </a:lnTo>
                    <a:lnTo>
                      <a:pt x="287" y="833"/>
                    </a:lnTo>
                    <a:lnTo>
                      <a:pt x="308" y="825"/>
                    </a:lnTo>
                    <a:lnTo>
                      <a:pt x="327" y="818"/>
                    </a:lnTo>
                    <a:lnTo>
                      <a:pt x="346" y="809"/>
                    </a:lnTo>
                    <a:lnTo>
                      <a:pt x="364" y="799"/>
                    </a:lnTo>
                    <a:lnTo>
                      <a:pt x="380" y="788"/>
                    </a:lnTo>
                    <a:lnTo>
                      <a:pt x="394" y="810"/>
                    </a:lnTo>
                    <a:close/>
                    <a:moveTo>
                      <a:pt x="12" y="877"/>
                    </a:moveTo>
                    <a:lnTo>
                      <a:pt x="7" y="876"/>
                    </a:lnTo>
                    <a:lnTo>
                      <a:pt x="4" y="873"/>
                    </a:lnTo>
                    <a:lnTo>
                      <a:pt x="1" y="869"/>
                    </a:lnTo>
                    <a:lnTo>
                      <a:pt x="0" y="865"/>
                    </a:lnTo>
                    <a:lnTo>
                      <a:pt x="13" y="865"/>
                    </a:lnTo>
                    <a:lnTo>
                      <a:pt x="12" y="8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9" name="Freeform 1010"/>
              <p:cNvSpPr>
                <a:spLocks/>
              </p:cNvSpPr>
              <p:nvPr/>
            </p:nvSpPr>
            <p:spPr bwMode="auto">
              <a:xfrm>
                <a:off x="2362" y="1680"/>
                <a:ext cx="140" cy="156"/>
              </a:xfrm>
              <a:custGeom>
                <a:avLst/>
                <a:gdLst>
                  <a:gd name="T0" fmla="*/ 0 w 699"/>
                  <a:gd name="T1" fmla="*/ 31 h 780"/>
                  <a:gd name="T2" fmla="*/ 0 w 699"/>
                  <a:gd name="T3" fmla="*/ 29 h 780"/>
                  <a:gd name="T4" fmla="*/ 1 w 699"/>
                  <a:gd name="T5" fmla="*/ 27 h 780"/>
                  <a:gd name="T6" fmla="*/ 1 w 699"/>
                  <a:gd name="T7" fmla="*/ 24 h 780"/>
                  <a:gd name="T8" fmla="*/ 2 w 699"/>
                  <a:gd name="T9" fmla="*/ 21 h 780"/>
                  <a:gd name="T10" fmla="*/ 4 w 699"/>
                  <a:gd name="T11" fmla="*/ 18 h 780"/>
                  <a:gd name="T12" fmla="*/ 5 w 699"/>
                  <a:gd name="T13" fmla="*/ 15 h 780"/>
                  <a:gd name="T14" fmla="*/ 7 w 699"/>
                  <a:gd name="T15" fmla="*/ 12 h 780"/>
                  <a:gd name="T16" fmla="*/ 8 w 699"/>
                  <a:gd name="T17" fmla="*/ 9 h 780"/>
                  <a:gd name="T18" fmla="*/ 10 w 699"/>
                  <a:gd name="T19" fmla="*/ 7 h 780"/>
                  <a:gd name="T20" fmla="*/ 11 w 699"/>
                  <a:gd name="T21" fmla="*/ 5 h 780"/>
                  <a:gd name="T22" fmla="*/ 12 w 699"/>
                  <a:gd name="T23" fmla="*/ 4 h 780"/>
                  <a:gd name="T24" fmla="*/ 13 w 699"/>
                  <a:gd name="T25" fmla="*/ 3 h 780"/>
                  <a:gd name="T26" fmla="*/ 14 w 699"/>
                  <a:gd name="T27" fmla="*/ 2 h 780"/>
                  <a:gd name="T28" fmla="*/ 16 w 699"/>
                  <a:gd name="T29" fmla="*/ 1 h 780"/>
                  <a:gd name="T30" fmla="*/ 17 w 699"/>
                  <a:gd name="T31" fmla="*/ 1 h 780"/>
                  <a:gd name="T32" fmla="*/ 18 w 699"/>
                  <a:gd name="T33" fmla="*/ 0 h 780"/>
                  <a:gd name="T34" fmla="*/ 20 w 699"/>
                  <a:gd name="T35" fmla="*/ 0 h 780"/>
                  <a:gd name="T36" fmla="*/ 21 w 699"/>
                  <a:gd name="T37" fmla="*/ 0 h 780"/>
                  <a:gd name="T38" fmla="*/ 23 w 699"/>
                  <a:gd name="T39" fmla="*/ 0 h 780"/>
                  <a:gd name="T40" fmla="*/ 24 w 699"/>
                  <a:gd name="T41" fmla="*/ 0 h 780"/>
                  <a:gd name="T42" fmla="*/ 26 w 699"/>
                  <a:gd name="T43" fmla="*/ 1 h 780"/>
                  <a:gd name="T44" fmla="*/ 27 w 699"/>
                  <a:gd name="T45" fmla="*/ 2 h 780"/>
                  <a:gd name="T46" fmla="*/ 27 w 699"/>
                  <a:gd name="T47" fmla="*/ 4 h 780"/>
                  <a:gd name="T48" fmla="*/ 24 w 699"/>
                  <a:gd name="T49" fmla="*/ 7 h 780"/>
                  <a:gd name="T50" fmla="*/ 22 w 699"/>
                  <a:gd name="T51" fmla="*/ 9 h 780"/>
                  <a:gd name="T52" fmla="*/ 21 w 699"/>
                  <a:gd name="T53" fmla="*/ 12 h 780"/>
                  <a:gd name="T54" fmla="*/ 19 w 699"/>
                  <a:gd name="T55" fmla="*/ 15 h 780"/>
                  <a:gd name="T56" fmla="*/ 18 w 699"/>
                  <a:gd name="T57" fmla="*/ 18 h 780"/>
                  <a:gd name="T58" fmla="*/ 17 w 699"/>
                  <a:gd name="T59" fmla="*/ 21 h 780"/>
                  <a:gd name="T60" fmla="*/ 16 w 699"/>
                  <a:gd name="T61" fmla="*/ 24 h 780"/>
                  <a:gd name="T62" fmla="*/ 15 w 699"/>
                  <a:gd name="T63" fmla="*/ 26 h 780"/>
                  <a:gd name="T64" fmla="*/ 14 w 699"/>
                  <a:gd name="T65" fmla="*/ 28 h 780"/>
                  <a:gd name="T66" fmla="*/ 12 w 699"/>
                  <a:gd name="T67" fmla="*/ 29 h 780"/>
                  <a:gd name="T68" fmla="*/ 11 w 699"/>
                  <a:gd name="T69" fmla="*/ 30 h 780"/>
                  <a:gd name="T70" fmla="*/ 9 w 699"/>
                  <a:gd name="T71" fmla="*/ 31 h 780"/>
                  <a:gd name="T72" fmla="*/ 6 w 699"/>
                  <a:gd name="T73" fmla="*/ 31 h 780"/>
                  <a:gd name="T74" fmla="*/ 4 w 699"/>
                  <a:gd name="T75" fmla="*/ 31 h 780"/>
                  <a:gd name="T76" fmla="*/ 1 w 699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99"/>
                  <a:gd name="T118" fmla="*/ 0 h 780"/>
                  <a:gd name="T119" fmla="*/ 699 w 699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99" h="780">
                    <a:moveTo>
                      <a:pt x="0" y="777"/>
                    </a:moveTo>
                    <a:lnTo>
                      <a:pt x="2" y="763"/>
                    </a:lnTo>
                    <a:lnTo>
                      <a:pt x="4" y="745"/>
                    </a:lnTo>
                    <a:lnTo>
                      <a:pt x="8" y="722"/>
                    </a:lnTo>
                    <a:lnTo>
                      <a:pt x="14" y="696"/>
                    </a:lnTo>
                    <a:lnTo>
                      <a:pt x="20" y="668"/>
                    </a:lnTo>
                    <a:lnTo>
                      <a:pt x="28" y="636"/>
                    </a:lnTo>
                    <a:lnTo>
                      <a:pt x="37" y="602"/>
                    </a:lnTo>
                    <a:lnTo>
                      <a:pt x="48" y="567"/>
                    </a:lnTo>
                    <a:lnTo>
                      <a:pt x="60" y="529"/>
                    </a:lnTo>
                    <a:lnTo>
                      <a:pt x="74" y="490"/>
                    </a:lnTo>
                    <a:lnTo>
                      <a:pt x="89" y="450"/>
                    </a:lnTo>
                    <a:lnTo>
                      <a:pt x="105" y="410"/>
                    </a:lnTo>
                    <a:lnTo>
                      <a:pt x="124" y="369"/>
                    </a:lnTo>
                    <a:lnTo>
                      <a:pt x="143" y="329"/>
                    </a:lnTo>
                    <a:lnTo>
                      <a:pt x="165" y="289"/>
                    </a:lnTo>
                    <a:lnTo>
                      <a:pt x="187" y="249"/>
                    </a:lnTo>
                    <a:lnTo>
                      <a:pt x="210" y="213"/>
                    </a:lnTo>
                    <a:lnTo>
                      <a:pt x="234" y="179"/>
                    </a:lnTo>
                    <a:lnTo>
                      <a:pt x="247" y="163"/>
                    </a:lnTo>
                    <a:lnTo>
                      <a:pt x="260" y="146"/>
                    </a:lnTo>
                    <a:lnTo>
                      <a:pt x="273" y="131"/>
                    </a:lnTo>
                    <a:lnTo>
                      <a:pt x="287" y="116"/>
                    </a:lnTo>
                    <a:lnTo>
                      <a:pt x="301" y="102"/>
                    </a:lnTo>
                    <a:lnTo>
                      <a:pt x="315" y="89"/>
                    </a:lnTo>
                    <a:lnTo>
                      <a:pt x="329" y="76"/>
                    </a:lnTo>
                    <a:lnTo>
                      <a:pt x="344" y="65"/>
                    </a:lnTo>
                    <a:lnTo>
                      <a:pt x="358" y="54"/>
                    </a:lnTo>
                    <a:lnTo>
                      <a:pt x="374" y="44"/>
                    </a:lnTo>
                    <a:lnTo>
                      <a:pt x="389" y="35"/>
                    </a:lnTo>
                    <a:lnTo>
                      <a:pt x="406" y="27"/>
                    </a:lnTo>
                    <a:lnTo>
                      <a:pt x="422" y="19"/>
                    </a:lnTo>
                    <a:lnTo>
                      <a:pt x="438" y="14"/>
                    </a:lnTo>
                    <a:lnTo>
                      <a:pt x="455" y="8"/>
                    </a:lnTo>
                    <a:lnTo>
                      <a:pt x="472" y="4"/>
                    </a:lnTo>
                    <a:lnTo>
                      <a:pt x="490" y="2"/>
                    </a:lnTo>
                    <a:lnTo>
                      <a:pt x="507" y="0"/>
                    </a:lnTo>
                    <a:lnTo>
                      <a:pt x="526" y="0"/>
                    </a:lnTo>
                    <a:lnTo>
                      <a:pt x="543" y="1"/>
                    </a:lnTo>
                    <a:lnTo>
                      <a:pt x="562" y="3"/>
                    </a:lnTo>
                    <a:lnTo>
                      <a:pt x="581" y="6"/>
                    </a:lnTo>
                    <a:lnTo>
                      <a:pt x="600" y="11"/>
                    </a:lnTo>
                    <a:lnTo>
                      <a:pt x="619" y="17"/>
                    </a:lnTo>
                    <a:lnTo>
                      <a:pt x="639" y="26"/>
                    </a:lnTo>
                    <a:lnTo>
                      <a:pt x="658" y="34"/>
                    </a:lnTo>
                    <a:lnTo>
                      <a:pt x="679" y="45"/>
                    </a:lnTo>
                    <a:lnTo>
                      <a:pt x="699" y="58"/>
                    </a:lnTo>
                    <a:lnTo>
                      <a:pt x="669" y="92"/>
                    </a:lnTo>
                    <a:lnTo>
                      <a:pt x="639" y="128"/>
                    </a:lnTo>
                    <a:lnTo>
                      <a:pt x="611" y="164"/>
                    </a:lnTo>
                    <a:lnTo>
                      <a:pt x="585" y="198"/>
                    </a:lnTo>
                    <a:lnTo>
                      <a:pt x="560" y="235"/>
                    </a:lnTo>
                    <a:lnTo>
                      <a:pt x="536" y="271"/>
                    </a:lnTo>
                    <a:lnTo>
                      <a:pt x="515" y="306"/>
                    </a:lnTo>
                    <a:lnTo>
                      <a:pt x="494" y="343"/>
                    </a:lnTo>
                    <a:lnTo>
                      <a:pt x="476" y="380"/>
                    </a:lnTo>
                    <a:lnTo>
                      <a:pt x="459" y="416"/>
                    </a:lnTo>
                    <a:lnTo>
                      <a:pt x="443" y="453"/>
                    </a:lnTo>
                    <a:lnTo>
                      <a:pt x="430" y="490"/>
                    </a:lnTo>
                    <a:lnTo>
                      <a:pt x="420" y="527"/>
                    </a:lnTo>
                    <a:lnTo>
                      <a:pt x="410" y="563"/>
                    </a:lnTo>
                    <a:lnTo>
                      <a:pt x="402" y="599"/>
                    </a:lnTo>
                    <a:lnTo>
                      <a:pt x="397" y="636"/>
                    </a:lnTo>
                    <a:lnTo>
                      <a:pt x="382" y="656"/>
                    </a:lnTo>
                    <a:lnTo>
                      <a:pt x="366" y="675"/>
                    </a:lnTo>
                    <a:lnTo>
                      <a:pt x="348" y="692"/>
                    </a:lnTo>
                    <a:lnTo>
                      <a:pt x="330" y="708"/>
                    </a:lnTo>
                    <a:lnTo>
                      <a:pt x="310" y="722"/>
                    </a:lnTo>
                    <a:lnTo>
                      <a:pt x="289" y="735"/>
                    </a:lnTo>
                    <a:lnTo>
                      <a:pt x="266" y="746"/>
                    </a:lnTo>
                    <a:lnTo>
                      <a:pt x="241" y="756"/>
                    </a:lnTo>
                    <a:lnTo>
                      <a:pt x="217" y="763"/>
                    </a:lnTo>
                    <a:lnTo>
                      <a:pt x="190" y="770"/>
                    </a:lnTo>
                    <a:lnTo>
                      <a:pt x="162" y="775"/>
                    </a:lnTo>
                    <a:lnTo>
                      <a:pt x="132" y="778"/>
                    </a:lnTo>
                    <a:lnTo>
                      <a:pt x="101" y="780"/>
                    </a:lnTo>
                    <a:lnTo>
                      <a:pt x="69" y="780"/>
                    </a:lnTo>
                    <a:lnTo>
                      <a:pt x="35" y="779"/>
                    </a:lnTo>
                    <a:lnTo>
                      <a:pt x="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0" name="Freeform 1011"/>
              <p:cNvSpPr>
                <a:spLocks noEditPoints="1"/>
              </p:cNvSpPr>
              <p:nvPr/>
            </p:nvSpPr>
            <p:spPr bwMode="auto">
              <a:xfrm>
                <a:off x="2362" y="1680"/>
                <a:ext cx="144" cy="156"/>
              </a:xfrm>
              <a:custGeom>
                <a:avLst/>
                <a:gdLst>
                  <a:gd name="T0" fmla="*/ 1 w 723"/>
                  <a:gd name="T1" fmla="*/ 32 h 805"/>
                  <a:gd name="T2" fmla="*/ 0 w 723"/>
                  <a:gd name="T3" fmla="*/ 31 h 805"/>
                  <a:gd name="T4" fmla="*/ 1 w 723"/>
                  <a:gd name="T5" fmla="*/ 31 h 805"/>
                  <a:gd name="T6" fmla="*/ 0 w 723"/>
                  <a:gd name="T7" fmla="*/ 29 h 805"/>
                  <a:gd name="T8" fmla="*/ 1 w 723"/>
                  <a:gd name="T9" fmla="*/ 28 h 805"/>
                  <a:gd name="T10" fmla="*/ 1 w 723"/>
                  <a:gd name="T11" fmla="*/ 28 h 805"/>
                  <a:gd name="T12" fmla="*/ 4 w 723"/>
                  <a:gd name="T13" fmla="*/ 18 h 805"/>
                  <a:gd name="T14" fmla="*/ 6 w 723"/>
                  <a:gd name="T15" fmla="*/ 12 h 805"/>
                  <a:gd name="T16" fmla="*/ 7 w 723"/>
                  <a:gd name="T17" fmla="*/ 13 h 805"/>
                  <a:gd name="T18" fmla="*/ 4 w 723"/>
                  <a:gd name="T19" fmla="*/ 19 h 805"/>
                  <a:gd name="T20" fmla="*/ 2 w 723"/>
                  <a:gd name="T21" fmla="*/ 28 h 805"/>
                  <a:gd name="T22" fmla="*/ 9 w 723"/>
                  <a:gd name="T23" fmla="*/ 10 h 805"/>
                  <a:gd name="T24" fmla="*/ 9 w 723"/>
                  <a:gd name="T25" fmla="*/ 8 h 805"/>
                  <a:gd name="T26" fmla="*/ 12 w 723"/>
                  <a:gd name="T27" fmla="*/ 4 h 805"/>
                  <a:gd name="T28" fmla="*/ 15 w 723"/>
                  <a:gd name="T29" fmla="*/ 2 h 805"/>
                  <a:gd name="T30" fmla="*/ 17 w 723"/>
                  <a:gd name="T31" fmla="*/ 2 h 805"/>
                  <a:gd name="T32" fmla="*/ 14 w 723"/>
                  <a:gd name="T33" fmla="*/ 4 h 805"/>
                  <a:gd name="T34" fmla="*/ 11 w 723"/>
                  <a:gd name="T35" fmla="*/ 7 h 805"/>
                  <a:gd name="T36" fmla="*/ 17 w 723"/>
                  <a:gd name="T37" fmla="*/ 1 h 805"/>
                  <a:gd name="T38" fmla="*/ 20 w 723"/>
                  <a:gd name="T39" fmla="*/ 0 h 805"/>
                  <a:gd name="T40" fmla="*/ 24 w 723"/>
                  <a:gd name="T41" fmla="*/ 0 h 805"/>
                  <a:gd name="T42" fmla="*/ 28 w 723"/>
                  <a:gd name="T43" fmla="*/ 2 h 805"/>
                  <a:gd name="T44" fmla="*/ 26 w 723"/>
                  <a:gd name="T45" fmla="*/ 2 h 805"/>
                  <a:gd name="T46" fmla="*/ 22 w 723"/>
                  <a:gd name="T47" fmla="*/ 1 h 805"/>
                  <a:gd name="T48" fmla="*/ 19 w 723"/>
                  <a:gd name="T49" fmla="*/ 1 h 805"/>
                  <a:gd name="T50" fmla="*/ 28 w 723"/>
                  <a:gd name="T51" fmla="*/ 2 h 805"/>
                  <a:gd name="T52" fmla="*/ 28 w 723"/>
                  <a:gd name="T53" fmla="*/ 3 h 805"/>
                  <a:gd name="T54" fmla="*/ 29 w 723"/>
                  <a:gd name="T55" fmla="*/ 3 h 805"/>
                  <a:gd name="T56" fmla="*/ 29 w 723"/>
                  <a:gd name="T57" fmla="*/ 3 h 805"/>
                  <a:gd name="T58" fmla="*/ 28 w 723"/>
                  <a:gd name="T59" fmla="*/ 2 h 805"/>
                  <a:gd name="T60" fmla="*/ 28 w 723"/>
                  <a:gd name="T61" fmla="*/ 4 h 805"/>
                  <a:gd name="T62" fmla="*/ 27 w 723"/>
                  <a:gd name="T63" fmla="*/ 3 h 805"/>
                  <a:gd name="T64" fmla="*/ 27 w 723"/>
                  <a:gd name="T65" fmla="*/ 5 h 805"/>
                  <a:gd name="T66" fmla="*/ 26 w 723"/>
                  <a:gd name="T67" fmla="*/ 5 h 805"/>
                  <a:gd name="T68" fmla="*/ 26 w 723"/>
                  <a:gd name="T69" fmla="*/ 6 h 805"/>
                  <a:gd name="T70" fmla="*/ 23 w 723"/>
                  <a:gd name="T71" fmla="*/ 11 h 805"/>
                  <a:gd name="T72" fmla="*/ 20 w 723"/>
                  <a:gd name="T73" fmla="*/ 13 h 805"/>
                  <a:gd name="T74" fmla="*/ 24 w 723"/>
                  <a:gd name="T75" fmla="*/ 8 h 805"/>
                  <a:gd name="T76" fmla="*/ 20 w 723"/>
                  <a:gd name="T77" fmla="*/ 14 h 805"/>
                  <a:gd name="T78" fmla="*/ 20 w 723"/>
                  <a:gd name="T79" fmla="*/ 14 h 805"/>
                  <a:gd name="T80" fmla="*/ 20 w 723"/>
                  <a:gd name="T81" fmla="*/ 15 h 805"/>
                  <a:gd name="T82" fmla="*/ 19 w 723"/>
                  <a:gd name="T83" fmla="*/ 15 h 805"/>
                  <a:gd name="T84" fmla="*/ 20 w 723"/>
                  <a:gd name="T85" fmla="*/ 16 h 805"/>
                  <a:gd name="T86" fmla="*/ 18 w 723"/>
                  <a:gd name="T87" fmla="*/ 17 h 805"/>
                  <a:gd name="T88" fmla="*/ 19 w 723"/>
                  <a:gd name="T89" fmla="*/ 18 h 805"/>
                  <a:gd name="T90" fmla="*/ 17 w 723"/>
                  <a:gd name="T91" fmla="*/ 23 h 805"/>
                  <a:gd name="T92" fmla="*/ 16 w 723"/>
                  <a:gd name="T93" fmla="*/ 25 h 805"/>
                  <a:gd name="T94" fmla="*/ 17 w 723"/>
                  <a:gd name="T95" fmla="*/ 19 h 805"/>
                  <a:gd name="T96" fmla="*/ 17 w 723"/>
                  <a:gd name="T97" fmla="*/ 26 h 805"/>
                  <a:gd name="T98" fmla="*/ 16 w 723"/>
                  <a:gd name="T99" fmla="*/ 27 h 805"/>
                  <a:gd name="T100" fmla="*/ 12 w 723"/>
                  <a:gd name="T101" fmla="*/ 30 h 805"/>
                  <a:gd name="T102" fmla="*/ 12 w 723"/>
                  <a:gd name="T103" fmla="*/ 29 h 805"/>
                  <a:gd name="T104" fmla="*/ 15 w 723"/>
                  <a:gd name="T105" fmla="*/ 26 h 805"/>
                  <a:gd name="T106" fmla="*/ 8 w 723"/>
                  <a:gd name="T107" fmla="*/ 32 h 805"/>
                  <a:gd name="T108" fmla="*/ 2 w 723"/>
                  <a:gd name="T109" fmla="*/ 32 h 805"/>
                  <a:gd name="T110" fmla="*/ 4 w 723"/>
                  <a:gd name="T111" fmla="*/ 31 h 805"/>
                  <a:gd name="T112" fmla="*/ 10 w 723"/>
                  <a:gd name="T113" fmla="*/ 30 h 805"/>
                  <a:gd name="T114" fmla="*/ 0 w 723"/>
                  <a:gd name="T115" fmla="*/ 32 h 8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23"/>
                  <a:gd name="T175" fmla="*/ 0 h 805"/>
                  <a:gd name="T176" fmla="*/ 723 w 723"/>
                  <a:gd name="T177" fmla="*/ 805 h 80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23" h="805">
                    <a:moveTo>
                      <a:pt x="0" y="788"/>
                    </a:moveTo>
                    <a:lnTo>
                      <a:pt x="0" y="788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0" y="788"/>
                    </a:moveTo>
                    <a:lnTo>
                      <a:pt x="1" y="779"/>
                    </a:lnTo>
                    <a:lnTo>
                      <a:pt x="2" y="770"/>
                    </a:lnTo>
                    <a:lnTo>
                      <a:pt x="3" y="760"/>
                    </a:lnTo>
                    <a:lnTo>
                      <a:pt x="5" y="748"/>
                    </a:lnTo>
                    <a:lnTo>
                      <a:pt x="29" y="752"/>
                    </a:lnTo>
                    <a:lnTo>
                      <a:pt x="27" y="764"/>
                    </a:lnTo>
                    <a:lnTo>
                      <a:pt x="26" y="774"/>
                    </a:lnTo>
                    <a:lnTo>
                      <a:pt x="24" y="783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5" y="748"/>
                    </a:moveTo>
                    <a:lnTo>
                      <a:pt x="7" y="736"/>
                    </a:lnTo>
                    <a:lnTo>
                      <a:pt x="9" y="723"/>
                    </a:lnTo>
                    <a:lnTo>
                      <a:pt x="13" y="708"/>
                    </a:lnTo>
                    <a:lnTo>
                      <a:pt x="17" y="691"/>
                    </a:lnTo>
                    <a:lnTo>
                      <a:pt x="41" y="696"/>
                    </a:lnTo>
                    <a:lnTo>
                      <a:pt x="37" y="711"/>
                    </a:lnTo>
                    <a:lnTo>
                      <a:pt x="34" y="725"/>
                    </a:lnTo>
                    <a:lnTo>
                      <a:pt x="31" y="740"/>
                    </a:lnTo>
                    <a:lnTo>
                      <a:pt x="29" y="752"/>
                    </a:lnTo>
                    <a:lnTo>
                      <a:pt x="5" y="748"/>
                    </a:lnTo>
                    <a:close/>
                    <a:moveTo>
                      <a:pt x="17" y="691"/>
                    </a:moveTo>
                    <a:lnTo>
                      <a:pt x="28" y="647"/>
                    </a:lnTo>
                    <a:lnTo>
                      <a:pt x="42" y="597"/>
                    </a:lnTo>
                    <a:lnTo>
                      <a:pt x="59" y="544"/>
                    </a:lnTo>
                    <a:lnTo>
                      <a:pt x="78" y="487"/>
                    </a:lnTo>
                    <a:lnTo>
                      <a:pt x="89" y="459"/>
                    </a:lnTo>
                    <a:lnTo>
                      <a:pt x="101" y="430"/>
                    </a:lnTo>
                    <a:lnTo>
                      <a:pt x="114" y="399"/>
                    </a:lnTo>
                    <a:lnTo>
                      <a:pt x="127" y="370"/>
                    </a:lnTo>
                    <a:lnTo>
                      <a:pt x="141" y="341"/>
                    </a:lnTo>
                    <a:lnTo>
                      <a:pt x="156" y="312"/>
                    </a:lnTo>
                    <a:lnTo>
                      <a:pt x="172" y="284"/>
                    </a:lnTo>
                    <a:lnTo>
                      <a:pt x="189" y="256"/>
                    </a:lnTo>
                    <a:lnTo>
                      <a:pt x="209" y="268"/>
                    </a:lnTo>
                    <a:lnTo>
                      <a:pt x="193" y="296"/>
                    </a:lnTo>
                    <a:lnTo>
                      <a:pt x="178" y="324"/>
                    </a:lnTo>
                    <a:lnTo>
                      <a:pt x="163" y="352"/>
                    </a:lnTo>
                    <a:lnTo>
                      <a:pt x="150" y="381"/>
                    </a:lnTo>
                    <a:lnTo>
                      <a:pt x="136" y="410"/>
                    </a:lnTo>
                    <a:lnTo>
                      <a:pt x="124" y="439"/>
                    </a:lnTo>
                    <a:lnTo>
                      <a:pt x="112" y="467"/>
                    </a:lnTo>
                    <a:lnTo>
                      <a:pt x="101" y="495"/>
                    </a:lnTo>
                    <a:lnTo>
                      <a:pt x="82" y="552"/>
                    </a:lnTo>
                    <a:lnTo>
                      <a:pt x="64" y="603"/>
                    </a:lnTo>
                    <a:lnTo>
                      <a:pt x="51" y="653"/>
                    </a:lnTo>
                    <a:lnTo>
                      <a:pt x="41" y="696"/>
                    </a:lnTo>
                    <a:lnTo>
                      <a:pt x="17" y="691"/>
                    </a:lnTo>
                    <a:close/>
                    <a:moveTo>
                      <a:pt x="189" y="256"/>
                    </a:moveTo>
                    <a:lnTo>
                      <a:pt x="196" y="243"/>
                    </a:lnTo>
                    <a:lnTo>
                      <a:pt x="203" y="233"/>
                    </a:lnTo>
                    <a:lnTo>
                      <a:pt x="223" y="246"/>
                    </a:lnTo>
                    <a:lnTo>
                      <a:pt x="215" y="259"/>
                    </a:lnTo>
                    <a:lnTo>
                      <a:pt x="209" y="268"/>
                    </a:lnTo>
                    <a:lnTo>
                      <a:pt x="189" y="256"/>
                    </a:lnTo>
                    <a:close/>
                    <a:moveTo>
                      <a:pt x="203" y="233"/>
                    </a:moveTo>
                    <a:lnTo>
                      <a:pt x="225" y="200"/>
                    </a:lnTo>
                    <a:lnTo>
                      <a:pt x="249" y="167"/>
                    </a:lnTo>
                    <a:lnTo>
                      <a:pt x="262" y="151"/>
                    </a:lnTo>
                    <a:lnTo>
                      <a:pt x="275" y="137"/>
                    </a:lnTo>
                    <a:lnTo>
                      <a:pt x="288" y="122"/>
                    </a:lnTo>
                    <a:lnTo>
                      <a:pt x="301" y="109"/>
                    </a:lnTo>
                    <a:lnTo>
                      <a:pt x="315" y="96"/>
                    </a:lnTo>
                    <a:lnTo>
                      <a:pt x="328" y="83"/>
                    </a:lnTo>
                    <a:lnTo>
                      <a:pt x="343" y="71"/>
                    </a:lnTo>
                    <a:lnTo>
                      <a:pt x="357" y="60"/>
                    </a:lnTo>
                    <a:lnTo>
                      <a:pt x="372" y="50"/>
                    </a:lnTo>
                    <a:lnTo>
                      <a:pt x="387" y="41"/>
                    </a:lnTo>
                    <a:lnTo>
                      <a:pt x="403" y="32"/>
                    </a:lnTo>
                    <a:lnTo>
                      <a:pt x="418" y="25"/>
                    </a:lnTo>
                    <a:lnTo>
                      <a:pt x="427" y="47"/>
                    </a:lnTo>
                    <a:lnTo>
                      <a:pt x="413" y="55"/>
                    </a:lnTo>
                    <a:lnTo>
                      <a:pt x="399" y="62"/>
                    </a:lnTo>
                    <a:lnTo>
                      <a:pt x="384" y="71"/>
                    </a:lnTo>
                    <a:lnTo>
                      <a:pt x="370" y="81"/>
                    </a:lnTo>
                    <a:lnTo>
                      <a:pt x="357" y="92"/>
                    </a:lnTo>
                    <a:lnTo>
                      <a:pt x="343" y="102"/>
                    </a:lnTo>
                    <a:lnTo>
                      <a:pt x="330" y="114"/>
                    </a:lnTo>
                    <a:lnTo>
                      <a:pt x="317" y="127"/>
                    </a:lnTo>
                    <a:lnTo>
                      <a:pt x="304" y="140"/>
                    </a:lnTo>
                    <a:lnTo>
                      <a:pt x="292" y="154"/>
                    </a:lnTo>
                    <a:lnTo>
                      <a:pt x="280" y="168"/>
                    </a:lnTo>
                    <a:lnTo>
                      <a:pt x="269" y="182"/>
                    </a:lnTo>
                    <a:lnTo>
                      <a:pt x="245" y="214"/>
                    </a:lnTo>
                    <a:lnTo>
                      <a:pt x="223" y="246"/>
                    </a:lnTo>
                    <a:lnTo>
                      <a:pt x="203" y="233"/>
                    </a:lnTo>
                    <a:close/>
                    <a:moveTo>
                      <a:pt x="418" y="25"/>
                    </a:moveTo>
                    <a:lnTo>
                      <a:pt x="434" y="18"/>
                    </a:lnTo>
                    <a:lnTo>
                      <a:pt x="450" y="13"/>
                    </a:lnTo>
                    <a:lnTo>
                      <a:pt x="467" y="7"/>
                    </a:lnTo>
                    <a:lnTo>
                      <a:pt x="484" y="4"/>
                    </a:lnTo>
                    <a:lnTo>
                      <a:pt x="501" y="1"/>
                    </a:lnTo>
                    <a:lnTo>
                      <a:pt x="518" y="0"/>
                    </a:lnTo>
                    <a:lnTo>
                      <a:pt x="536" y="0"/>
                    </a:lnTo>
                    <a:lnTo>
                      <a:pt x="554" y="0"/>
                    </a:lnTo>
                    <a:lnTo>
                      <a:pt x="572" y="2"/>
                    </a:lnTo>
                    <a:lnTo>
                      <a:pt x="590" y="5"/>
                    </a:lnTo>
                    <a:lnTo>
                      <a:pt x="610" y="9"/>
                    </a:lnTo>
                    <a:lnTo>
                      <a:pt x="628" y="16"/>
                    </a:lnTo>
                    <a:lnTo>
                      <a:pt x="648" y="22"/>
                    </a:lnTo>
                    <a:lnTo>
                      <a:pt x="667" y="31"/>
                    </a:lnTo>
                    <a:lnTo>
                      <a:pt x="688" y="42"/>
                    </a:lnTo>
                    <a:lnTo>
                      <a:pt x="707" y="53"/>
                    </a:lnTo>
                    <a:lnTo>
                      <a:pt x="695" y="74"/>
                    </a:lnTo>
                    <a:lnTo>
                      <a:pt x="676" y="63"/>
                    </a:lnTo>
                    <a:lnTo>
                      <a:pt x="657" y="54"/>
                    </a:lnTo>
                    <a:lnTo>
                      <a:pt x="640" y="46"/>
                    </a:lnTo>
                    <a:lnTo>
                      <a:pt x="622" y="39"/>
                    </a:lnTo>
                    <a:lnTo>
                      <a:pt x="604" y="33"/>
                    </a:lnTo>
                    <a:lnTo>
                      <a:pt x="587" y="30"/>
                    </a:lnTo>
                    <a:lnTo>
                      <a:pt x="570" y="27"/>
                    </a:lnTo>
                    <a:lnTo>
                      <a:pt x="554" y="25"/>
                    </a:lnTo>
                    <a:lnTo>
                      <a:pt x="536" y="23"/>
                    </a:lnTo>
                    <a:lnTo>
                      <a:pt x="520" y="25"/>
                    </a:lnTo>
                    <a:lnTo>
                      <a:pt x="504" y="26"/>
                    </a:lnTo>
                    <a:lnTo>
                      <a:pt x="489" y="28"/>
                    </a:lnTo>
                    <a:lnTo>
                      <a:pt x="473" y="31"/>
                    </a:lnTo>
                    <a:lnTo>
                      <a:pt x="458" y="35"/>
                    </a:lnTo>
                    <a:lnTo>
                      <a:pt x="442" y="41"/>
                    </a:lnTo>
                    <a:lnTo>
                      <a:pt x="427" y="47"/>
                    </a:lnTo>
                    <a:lnTo>
                      <a:pt x="418" y="25"/>
                    </a:lnTo>
                    <a:close/>
                    <a:moveTo>
                      <a:pt x="707" y="53"/>
                    </a:moveTo>
                    <a:lnTo>
                      <a:pt x="715" y="57"/>
                    </a:lnTo>
                    <a:lnTo>
                      <a:pt x="718" y="59"/>
                    </a:lnTo>
                    <a:lnTo>
                      <a:pt x="705" y="81"/>
                    </a:lnTo>
                    <a:lnTo>
                      <a:pt x="698" y="75"/>
                    </a:lnTo>
                    <a:lnTo>
                      <a:pt x="695" y="74"/>
                    </a:lnTo>
                    <a:lnTo>
                      <a:pt x="707" y="53"/>
                    </a:lnTo>
                    <a:close/>
                    <a:moveTo>
                      <a:pt x="718" y="59"/>
                    </a:moveTo>
                    <a:lnTo>
                      <a:pt x="720" y="61"/>
                    </a:lnTo>
                    <a:lnTo>
                      <a:pt x="722" y="63"/>
                    </a:lnTo>
                    <a:lnTo>
                      <a:pt x="723" y="66"/>
                    </a:lnTo>
                    <a:lnTo>
                      <a:pt x="723" y="69"/>
                    </a:lnTo>
                    <a:lnTo>
                      <a:pt x="723" y="71"/>
                    </a:lnTo>
                    <a:lnTo>
                      <a:pt x="723" y="73"/>
                    </a:lnTo>
                    <a:lnTo>
                      <a:pt x="722" y="76"/>
                    </a:lnTo>
                    <a:lnTo>
                      <a:pt x="721" y="79"/>
                    </a:lnTo>
                    <a:lnTo>
                      <a:pt x="711" y="70"/>
                    </a:lnTo>
                    <a:lnTo>
                      <a:pt x="718" y="59"/>
                    </a:lnTo>
                    <a:close/>
                    <a:moveTo>
                      <a:pt x="721" y="79"/>
                    </a:moveTo>
                    <a:lnTo>
                      <a:pt x="721" y="79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721" y="79"/>
                    </a:moveTo>
                    <a:lnTo>
                      <a:pt x="711" y="88"/>
                    </a:lnTo>
                    <a:lnTo>
                      <a:pt x="703" y="98"/>
                    </a:lnTo>
                    <a:lnTo>
                      <a:pt x="694" y="108"/>
                    </a:lnTo>
                    <a:lnTo>
                      <a:pt x="687" y="117"/>
                    </a:lnTo>
                    <a:lnTo>
                      <a:pt x="668" y="101"/>
                    </a:lnTo>
                    <a:lnTo>
                      <a:pt x="677" y="90"/>
                    </a:lnTo>
                    <a:lnTo>
                      <a:pt x="685" y="81"/>
                    </a:lnTo>
                    <a:lnTo>
                      <a:pt x="694" y="71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687" y="117"/>
                    </a:moveTo>
                    <a:lnTo>
                      <a:pt x="678" y="126"/>
                    </a:lnTo>
                    <a:lnTo>
                      <a:pt x="670" y="136"/>
                    </a:lnTo>
                    <a:lnTo>
                      <a:pt x="662" y="147"/>
                    </a:lnTo>
                    <a:lnTo>
                      <a:pt x="654" y="156"/>
                    </a:lnTo>
                    <a:lnTo>
                      <a:pt x="635" y="141"/>
                    </a:lnTo>
                    <a:lnTo>
                      <a:pt x="642" y="131"/>
                    </a:lnTo>
                    <a:lnTo>
                      <a:pt x="651" y="122"/>
                    </a:lnTo>
                    <a:lnTo>
                      <a:pt x="660" y="111"/>
                    </a:lnTo>
                    <a:lnTo>
                      <a:pt x="668" y="101"/>
                    </a:lnTo>
                    <a:lnTo>
                      <a:pt x="687" y="117"/>
                    </a:lnTo>
                    <a:close/>
                    <a:moveTo>
                      <a:pt x="654" y="156"/>
                    </a:moveTo>
                    <a:lnTo>
                      <a:pt x="634" y="181"/>
                    </a:lnTo>
                    <a:lnTo>
                      <a:pt x="614" y="207"/>
                    </a:lnTo>
                    <a:lnTo>
                      <a:pt x="597" y="232"/>
                    </a:lnTo>
                    <a:lnTo>
                      <a:pt x="579" y="258"/>
                    </a:lnTo>
                    <a:lnTo>
                      <a:pt x="562" y="283"/>
                    </a:lnTo>
                    <a:lnTo>
                      <a:pt x="546" y="309"/>
                    </a:lnTo>
                    <a:lnTo>
                      <a:pt x="531" y="335"/>
                    </a:lnTo>
                    <a:lnTo>
                      <a:pt x="517" y="360"/>
                    </a:lnTo>
                    <a:lnTo>
                      <a:pt x="495" y="349"/>
                    </a:lnTo>
                    <a:lnTo>
                      <a:pt x="511" y="323"/>
                    </a:lnTo>
                    <a:lnTo>
                      <a:pt x="526" y="297"/>
                    </a:lnTo>
                    <a:lnTo>
                      <a:pt x="542" y="270"/>
                    </a:lnTo>
                    <a:lnTo>
                      <a:pt x="558" y="244"/>
                    </a:lnTo>
                    <a:lnTo>
                      <a:pt x="576" y="218"/>
                    </a:lnTo>
                    <a:lnTo>
                      <a:pt x="595" y="192"/>
                    </a:lnTo>
                    <a:lnTo>
                      <a:pt x="614" y="166"/>
                    </a:lnTo>
                    <a:lnTo>
                      <a:pt x="635" y="141"/>
                    </a:lnTo>
                    <a:lnTo>
                      <a:pt x="654" y="156"/>
                    </a:lnTo>
                    <a:close/>
                    <a:moveTo>
                      <a:pt x="495" y="349"/>
                    </a:moveTo>
                    <a:lnTo>
                      <a:pt x="495" y="349"/>
                    </a:lnTo>
                    <a:lnTo>
                      <a:pt x="506" y="355"/>
                    </a:lnTo>
                    <a:lnTo>
                      <a:pt x="495" y="349"/>
                    </a:lnTo>
                    <a:close/>
                    <a:moveTo>
                      <a:pt x="517" y="360"/>
                    </a:moveTo>
                    <a:lnTo>
                      <a:pt x="517" y="360"/>
                    </a:lnTo>
                    <a:lnTo>
                      <a:pt x="495" y="350"/>
                    </a:lnTo>
                    <a:lnTo>
                      <a:pt x="495" y="349"/>
                    </a:lnTo>
                    <a:lnTo>
                      <a:pt x="517" y="360"/>
                    </a:lnTo>
                    <a:close/>
                    <a:moveTo>
                      <a:pt x="517" y="360"/>
                    </a:moveTo>
                    <a:lnTo>
                      <a:pt x="512" y="370"/>
                    </a:lnTo>
                    <a:lnTo>
                      <a:pt x="506" y="381"/>
                    </a:lnTo>
                    <a:lnTo>
                      <a:pt x="502" y="391"/>
                    </a:lnTo>
                    <a:lnTo>
                      <a:pt x="496" y="401"/>
                    </a:lnTo>
                    <a:lnTo>
                      <a:pt x="475" y="391"/>
                    </a:lnTo>
                    <a:lnTo>
                      <a:pt x="480" y="381"/>
                    </a:lnTo>
                    <a:lnTo>
                      <a:pt x="485" y="370"/>
                    </a:lnTo>
                    <a:lnTo>
                      <a:pt x="490" y="359"/>
                    </a:lnTo>
                    <a:lnTo>
                      <a:pt x="495" y="350"/>
                    </a:lnTo>
                    <a:lnTo>
                      <a:pt x="517" y="360"/>
                    </a:lnTo>
                    <a:close/>
                    <a:moveTo>
                      <a:pt x="496" y="401"/>
                    </a:moveTo>
                    <a:lnTo>
                      <a:pt x="492" y="410"/>
                    </a:lnTo>
                    <a:lnTo>
                      <a:pt x="488" y="420"/>
                    </a:lnTo>
                    <a:lnTo>
                      <a:pt x="484" y="431"/>
                    </a:lnTo>
                    <a:lnTo>
                      <a:pt x="478" y="443"/>
                    </a:lnTo>
                    <a:lnTo>
                      <a:pt x="455" y="433"/>
                    </a:lnTo>
                    <a:lnTo>
                      <a:pt x="460" y="423"/>
                    </a:lnTo>
                    <a:lnTo>
                      <a:pt x="464" y="413"/>
                    </a:lnTo>
                    <a:lnTo>
                      <a:pt x="469" y="403"/>
                    </a:lnTo>
                    <a:lnTo>
                      <a:pt x="475" y="391"/>
                    </a:lnTo>
                    <a:lnTo>
                      <a:pt x="496" y="401"/>
                    </a:lnTo>
                    <a:close/>
                    <a:moveTo>
                      <a:pt x="478" y="443"/>
                    </a:moveTo>
                    <a:lnTo>
                      <a:pt x="468" y="468"/>
                    </a:lnTo>
                    <a:lnTo>
                      <a:pt x="459" y="494"/>
                    </a:lnTo>
                    <a:lnTo>
                      <a:pt x="450" y="520"/>
                    </a:lnTo>
                    <a:lnTo>
                      <a:pt x="441" y="546"/>
                    </a:lnTo>
                    <a:lnTo>
                      <a:pt x="435" y="572"/>
                    </a:lnTo>
                    <a:lnTo>
                      <a:pt x="430" y="598"/>
                    </a:lnTo>
                    <a:lnTo>
                      <a:pt x="424" y="623"/>
                    </a:lnTo>
                    <a:lnTo>
                      <a:pt x="421" y="649"/>
                    </a:lnTo>
                    <a:lnTo>
                      <a:pt x="397" y="646"/>
                    </a:lnTo>
                    <a:lnTo>
                      <a:pt x="400" y="620"/>
                    </a:lnTo>
                    <a:lnTo>
                      <a:pt x="406" y="593"/>
                    </a:lnTo>
                    <a:lnTo>
                      <a:pt x="411" y="567"/>
                    </a:lnTo>
                    <a:lnTo>
                      <a:pt x="418" y="540"/>
                    </a:lnTo>
                    <a:lnTo>
                      <a:pt x="426" y="513"/>
                    </a:lnTo>
                    <a:lnTo>
                      <a:pt x="435" y="486"/>
                    </a:lnTo>
                    <a:lnTo>
                      <a:pt x="445" y="460"/>
                    </a:lnTo>
                    <a:lnTo>
                      <a:pt x="455" y="433"/>
                    </a:lnTo>
                    <a:lnTo>
                      <a:pt x="478" y="443"/>
                    </a:lnTo>
                    <a:close/>
                    <a:moveTo>
                      <a:pt x="421" y="649"/>
                    </a:moveTo>
                    <a:lnTo>
                      <a:pt x="420" y="652"/>
                    </a:lnTo>
                    <a:lnTo>
                      <a:pt x="419" y="654"/>
                    </a:lnTo>
                    <a:lnTo>
                      <a:pt x="409" y="648"/>
                    </a:lnTo>
                    <a:lnTo>
                      <a:pt x="421" y="649"/>
                    </a:lnTo>
                    <a:close/>
                    <a:moveTo>
                      <a:pt x="419" y="654"/>
                    </a:moveTo>
                    <a:lnTo>
                      <a:pt x="404" y="676"/>
                    </a:lnTo>
                    <a:lnTo>
                      <a:pt x="386" y="695"/>
                    </a:lnTo>
                    <a:lnTo>
                      <a:pt x="369" y="713"/>
                    </a:lnTo>
                    <a:lnTo>
                      <a:pt x="350" y="730"/>
                    </a:lnTo>
                    <a:lnTo>
                      <a:pt x="328" y="744"/>
                    </a:lnTo>
                    <a:lnTo>
                      <a:pt x="306" y="758"/>
                    </a:lnTo>
                    <a:lnTo>
                      <a:pt x="283" y="769"/>
                    </a:lnTo>
                    <a:lnTo>
                      <a:pt x="258" y="779"/>
                    </a:lnTo>
                    <a:lnTo>
                      <a:pt x="250" y="756"/>
                    </a:lnTo>
                    <a:lnTo>
                      <a:pt x="273" y="747"/>
                    </a:lnTo>
                    <a:lnTo>
                      <a:pt x="295" y="736"/>
                    </a:lnTo>
                    <a:lnTo>
                      <a:pt x="315" y="723"/>
                    </a:lnTo>
                    <a:lnTo>
                      <a:pt x="334" y="710"/>
                    </a:lnTo>
                    <a:lnTo>
                      <a:pt x="352" y="695"/>
                    </a:lnTo>
                    <a:lnTo>
                      <a:pt x="369" y="678"/>
                    </a:lnTo>
                    <a:lnTo>
                      <a:pt x="384" y="661"/>
                    </a:lnTo>
                    <a:lnTo>
                      <a:pt x="398" y="640"/>
                    </a:lnTo>
                    <a:lnTo>
                      <a:pt x="419" y="654"/>
                    </a:lnTo>
                    <a:close/>
                    <a:moveTo>
                      <a:pt x="258" y="779"/>
                    </a:moveTo>
                    <a:lnTo>
                      <a:pt x="232" y="787"/>
                    </a:lnTo>
                    <a:lnTo>
                      <a:pt x="205" y="795"/>
                    </a:lnTo>
                    <a:lnTo>
                      <a:pt x="176" y="799"/>
                    </a:lnTo>
                    <a:lnTo>
                      <a:pt x="145" y="803"/>
                    </a:lnTo>
                    <a:lnTo>
                      <a:pt x="114" y="804"/>
                    </a:lnTo>
                    <a:lnTo>
                      <a:pt x="81" y="805"/>
                    </a:lnTo>
                    <a:lnTo>
                      <a:pt x="47" y="804"/>
                    </a:lnTo>
                    <a:lnTo>
                      <a:pt x="10" y="801"/>
                    </a:lnTo>
                    <a:lnTo>
                      <a:pt x="13" y="776"/>
                    </a:lnTo>
                    <a:lnTo>
                      <a:pt x="47" y="779"/>
                    </a:lnTo>
                    <a:lnTo>
                      <a:pt x="81" y="781"/>
                    </a:lnTo>
                    <a:lnTo>
                      <a:pt x="112" y="781"/>
                    </a:lnTo>
                    <a:lnTo>
                      <a:pt x="142" y="778"/>
                    </a:lnTo>
                    <a:lnTo>
                      <a:pt x="171" y="775"/>
                    </a:lnTo>
                    <a:lnTo>
                      <a:pt x="199" y="770"/>
                    </a:lnTo>
                    <a:lnTo>
                      <a:pt x="225" y="764"/>
                    </a:lnTo>
                    <a:lnTo>
                      <a:pt x="250" y="756"/>
                    </a:lnTo>
                    <a:lnTo>
                      <a:pt x="258" y="779"/>
                    </a:lnTo>
                    <a:close/>
                    <a:moveTo>
                      <a:pt x="10" y="801"/>
                    </a:moveTo>
                    <a:lnTo>
                      <a:pt x="6" y="800"/>
                    </a:lnTo>
                    <a:lnTo>
                      <a:pt x="3" y="797"/>
                    </a:lnTo>
                    <a:lnTo>
                      <a:pt x="1" y="792"/>
                    </a:lnTo>
                    <a:lnTo>
                      <a:pt x="0" y="788"/>
                    </a:lnTo>
                    <a:lnTo>
                      <a:pt x="12" y="789"/>
                    </a:lnTo>
                    <a:lnTo>
                      <a:pt x="10" y="80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1" name="Freeform 1012"/>
              <p:cNvSpPr>
                <a:spLocks/>
              </p:cNvSpPr>
              <p:nvPr/>
            </p:nvSpPr>
            <p:spPr bwMode="auto">
              <a:xfrm>
                <a:off x="2431" y="1687"/>
                <a:ext cx="120" cy="145"/>
              </a:xfrm>
              <a:custGeom>
                <a:avLst/>
                <a:gdLst>
                  <a:gd name="T0" fmla="*/ 0 w 606"/>
                  <a:gd name="T1" fmla="*/ 28 h 725"/>
                  <a:gd name="T2" fmla="*/ 0 w 606"/>
                  <a:gd name="T3" fmla="*/ 27 h 725"/>
                  <a:gd name="T4" fmla="*/ 1 w 606"/>
                  <a:gd name="T5" fmla="*/ 25 h 725"/>
                  <a:gd name="T6" fmla="*/ 1 w 606"/>
                  <a:gd name="T7" fmla="*/ 22 h 725"/>
                  <a:gd name="T8" fmla="*/ 2 w 606"/>
                  <a:gd name="T9" fmla="*/ 20 h 725"/>
                  <a:gd name="T10" fmla="*/ 3 w 606"/>
                  <a:gd name="T11" fmla="*/ 17 h 725"/>
                  <a:gd name="T12" fmla="*/ 4 w 606"/>
                  <a:gd name="T13" fmla="*/ 14 h 725"/>
                  <a:gd name="T14" fmla="*/ 6 w 606"/>
                  <a:gd name="T15" fmla="*/ 11 h 725"/>
                  <a:gd name="T16" fmla="*/ 7 w 606"/>
                  <a:gd name="T17" fmla="*/ 8 h 725"/>
                  <a:gd name="T18" fmla="*/ 9 w 606"/>
                  <a:gd name="T19" fmla="*/ 6 h 725"/>
                  <a:gd name="T20" fmla="*/ 9 w 606"/>
                  <a:gd name="T21" fmla="*/ 5 h 725"/>
                  <a:gd name="T22" fmla="*/ 10 w 606"/>
                  <a:gd name="T23" fmla="*/ 4 h 725"/>
                  <a:gd name="T24" fmla="*/ 11 w 606"/>
                  <a:gd name="T25" fmla="*/ 3 h 725"/>
                  <a:gd name="T26" fmla="*/ 12 w 606"/>
                  <a:gd name="T27" fmla="*/ 2 h 725"/>
                  <a:gd name="T28" fmla="*/ 14 w 606"/>
                  <a:gd name="T29" fmla="*/ 1 h 725"/>
                  <a:gd name="T30" fmla="*/ 15 w 606"/>
                  <a:gd name="T31" fmla="*/ 1 h 725"/>
                  <a:gd name="T32" fmla="*/ 16 w 606"/>
                  <a:gd name="T33" fmla="*/ 0 h 725"/>
                  <a:gd name="T34" fmla="*/ 17 w 606"/>
                  <a:gd name="T35" fmla="*/ 0 h 725"/>
                  <a:gd name="T36" fmla="*/ 18 w 606"/>
                  <a:gd name="T37" fmla="*/ 0 h 725"/>
                  <a:gd name="T38" fmla="*/ 19 w 606"/>
                  <a:gd name="T39" fmla="*/ 0 h 725"/>
                  <a:gd name="T40" fmla="*/ 21 w 606"/>
                  <a:gd name="T41" fmla="*/ 0 h 725"/>
                  <a:gd name="T42" fmla="*/ 22 w 606"/>
                  <a:gd name="T43" fmla="*/ 1 h 725"/>
                  <a:gd name="T44" fmla="*/ 23 w 606"/>
                  <a:gd name="T45" fmla="*/ 2 h 725"/>
                  <a:gd name="T46" fmla="*/ 23 w 606"/>
                  <a:gd name="T47" fmla="*/ 3 h 725"/>
                  <a:gd name="T48" fmla="*/ 21 w 606"/>
                  <a:gd name="T49" fmla="*/ 6 h 725"/>
                  <a:gd name="T50" fmla="*/ 19 w 606"/>
                  <a:gd name="T51" fmla="*/ 9 h 725"/>
                  <a:gd name="T52" fmla="*/ 18 w 606"/>
                  <a:gd name="T53" fmla="*/ 11 h 725"/>
                  <a:gd name="T54" fmla="*/ 16 w 606"/>
                  <a:gd name="T55" fmla="*/ 14 h 725"/>
                  <a:gd name="T56" fmla="*/ 15 w 606"/>
                  <a:gd name="T57" fmla="*/ 17 h 725"/>
                  <a:gd name="T58" fmla="*/ 14 w 606"/>
                  <a:gd name="T59" fmla="*/ 20 h 725"/>
                  <a:gd name="T60" fmla="*/ 14 w 606"/>
                  <a:gd name="T61" fmla="*/ 22 h 725"/>
                  <a:gd name="T62" fmla="*/ 13 w 606"/>
                  <a:gd name="T63" fmla="*/ 24 h 725"/>
                  <a:gd name="T64" fmla="*/ 12 w 606"/>
                  <a:gd name="T65" fmla="*/ 26 h 725"/>
                  <a:gd name="T66" fmla="*/ 11 w 606"/>
                  <a:gd name="T67" fmla="*/ 27 h 725"/>
                  <a:gd name="T68" fmla="*/ 9 w 606"/>
                  <a:gd name="T69" fmla="*/ 28 h 725"/>
                  <a:gd name="T70" fmla="*/ 7 w 606"/>
                  <a:gd name="T71" fmla="*/ 28 h 725"/>
                  <a:gd name="T72" fmla="*/ 6 w 606"/>
                  <a:gd name="T73" fmla="*/ 29 h 725"/>
                  <a:gd name="T74" fmla="*/ 3 w 606"/>
                  <a:gd name="T75" fmla="*/ 29 h 725"/>
                  <a:gd name="T76" fmla="*/ 1 w 606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6"/>
                  <a:gd name="T118" fmla="*/ 0 h 725"/>
                  <a:gd name="T119" fmla="*/ 606 w 606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6" h="725">
                    <a:moveTo>
                      <a:pt x="0" y="720"/>
                    </a:moveTo>
                    <a:lnTo>
                      <a:pt x="1" y="708"/>
                    </a:lnTo>
                    <a:lnTo>
                      <a:pt x="3" y="690"/>
                    </a:lnTo>
                    <a:lnTo>
                      <a:pt x="6" y="670"/>
                    </a:lnTo>
                    <a:lnTo>
                      <a:pt x="12" y="646"/>
                    </a:lnTo>
                    <a:lnTo>
                      <a:pt x="17" y="620"/>
                    </a:lnTo>
                    <a:lnTo>
                      <a:pt x="25" y="591"/>
                    </a:lnTo>
                    <a:lnTo>
                      <a:pt x="33" y="560"/>
                    </a:lnTo>
                    <a:lnTo>
                      <a:pt x="42" y="526"/>
                    </a:lnTo>
                    <a:lnTo>
                      <a:pt x="53" y="492"/>
                    </a:lnTo>
                    <a:lnTo>
                      <a:pt x="65" y="456"/>
                    </a:lnTo>
                    <a:lnTo>
                      <a:pt x="79" y="419"/>
                    </a:lnTo>
                    <a:lnTo>
                      <a:pt x="93" y="382"/>
                    </a:lnTo>
                    <a:lnTo>
                      <a:pt x="108" y="345"/>
                    </a:lnTo>
                    <a:lnTo>
                      <a:pt x="125" y="307"/>
                    </a:lnTo>
                    <a:lnTo>
                      <a:pt x="143" y="270"/>
                    </a:lnTo>
                    <a:lnTo>
                      <a:pt x="163" y="234"/>
                    </a:lnTo>
                    <a:lnTo>
                      <a:pt x="183" y="201"/>
                    </a:lnTo>
                    <a:lnTo>
                      <a:pt x="204" y="169"/>
                    </a:lnTo>
                    <a:lnTo>
                      <a:pt x="215" y="153"/>
                    </a:lnTo>
                    <a:lnTo>
                      <a:pt x="227" y="138"/>
                    </a:lnTo>
                    <a:lnTo>
                      <a:pt x="237" y="124"/>
                    </a:lnTo>
                    <a:lnTo>
                      <a:pt x="249" y="110"/>
                    </a:lnTo>
                    <a:lnTo>
                      <a:pt x="261" y="97"/>
                    </a:lnTo>
                    <a:lnTo>
                      <a:pt x="274" y="84"/>
                    </a:lnTo>
                    <a:lnTo>
                      <a:pt x="286" y="74"/>
                    </a:lnTo>
                    <a:lnTo>
                      <a:pt x="299" y="62"/>
                    </a:lnTo>
                    <a:lnTo>
                      <a:pt x="312" y="52"/>
                    </a:lnTo>
                    <a:lnTo>
                      <a:pt x="325" y="42"/>
                    </a:lnTo>
                    <a:lnTo>
                      <a:pt x="339" y="34"/>
                    </a:lnTo>
                    <a:lnTo>
                      <a:pt x="353" y="26"/>
                    </a:lnTo>
                    <a:lnTo>
                      <a:pt x="367" y="20"/>
                    </a:lnTo>
                    <a:lnTo>
                      <a:pt x="381" y="13"/>
                    </a:lnTo>
                    <a:lnTo>
                      <a:pt x="395" y="9"/>
                    </a:lnTo>
                    <a:lnTo>
                      <a:pt x="410" y="4"/>
                    </a:lnTo>
                    <a:lnTo>
                      <a:pt x="425" y="2"/>
                    </a:lnTo>
                    <a:lnTo>
                      <a:pt x="440" y="0"/>
                    </a:lnTo>
                    <a:lnTo>
                      <a:pt x="456" y="0"/>
                    </a:lnTo>
                    <a:lnTo>
                      <a:pt x="472" y="0"/>
                    </a:lnTo>
                    <a:lnTo>
                      <a:pt x="488" y="2"/>
                    </a:lnTo>
                    <a:lnTo>
                      <a:pt x="504" y="6"/>
                    </a:lnTo>
                    <a:lnTo>
                      <a:pt x="520" y="10"/>
                    </a:lnTo>
                    <a:lnTo>
                      <a:pt x="538" y="15"/>
                    </a:lnTo>
                    <a:lnTo>
                      <a:pt x="554" y="23"/>
                    </a:lnTo>
                    <a:lnTo>
                      <a:pt x="571" y="30"/>
                    </a:lnTo>
                    <a:lnTo>
                      <a:pt x="588" y="41"/>
                    </a:lnTo>
                    <a:lnTo>
                      <a:pt x="606" y="52"/>
                    </a:lnTo>
                    <a:lnTo>
                      <a:pt x="579" y="84"/>
                    </a:lnTo>
                    <a:lnTo>
                      <a:pt x="554" y="118"/>
                    </a:lnTo>
                    <a:lnTo>
                      <a:pt x="529" y="151"/>
                    </a:lnTo>
                    <a:lnTo>
                      <a:pt x="505" y="184"/>
                    </a:lnTo>
                    <a:lnTo>
                      <a:pt x="484" y="217"/>
                    </a:lnTo>
                    <a:lnTo>
                      <a:pt x="463" y="251"/>
                    </a:lnTo>
                    <a:lnTo>
                      <a:pt x="444" y="284"/>
                    </a:lnTo>
                    <a:lnTo>
                      <a:pt x="426" y="319"/>
                    </a:lnTo>
                    <a:lnTo>
                      <a:pt x="410" y="352"/>
                    </a:lnTo>
                    <a:lnTo>
                      <a:pt x="395" y="387"/>
                    </a:lnTo>
                    <a:lnTo>
                      <a:pt x="381" y="421"/>
                    </a:lnTo>
                    <a:lnTo>
                      <a:pt x="370" y="455"/>
                    </a:lnTo>
                    <a:lnTo>
                      <a:pt x="359" y="489"/>
                    </a:lnTo>
                    <a:lnTo>
                      <a:pt x="351" y="523"/>
                    </a:lnTo>
                    <a:lnTo>
                      <a:pt x="344" y="556"/>
                    </a:lnTo>
                    <a:lnTo>
                      <a:pt x="339" y="590"/>
                    </a:lnTo>
                    <a:lnTo>
                      <a:pt x="326" y="609"/>
                    </a:lnTo>
                    <a:lnTo>
                      <a:pt x="312" y="627"/>
                    </a:lnTo>
                    <a:lnTo>
                      <a:pt x="298" y="643"/>
                    </a:lnTo>
                    <a:lnTo>
                      <a:pt x="282" y="657"/>
                    </a:lnTo>
                    <a:lnTo>
                      <a:pt x="264" y="671"/>
                    </a:lnTo>
                    <a:lnTo>
                      <a:pt x="246" y="682"/>
                    </a:lnTo>
                    <a:lnTo>
                      <a:pt x="227" y="692"/>
                    </a:lnTo>
                    <a:lnTo>
                      <a:pt x="206" y="701"/>
                    </a:lnTo>
                    <a:lnTo>
                      <a:pt x="184" y="709"/>
                    </a:lnTo>
                    <a:lnTo>
                      <a:pt x="162" y="715"/>
                    </a:lnTo>
                    <a:lnTo>
                      <a:pt x="138" y="719"/>
                    </a:lnTo>
                    <a:lnTo>
                      <a:pt x="112" y="723"/>
                    </a:lnTo>
                    <a:lnTo>
                      <a:pt x="86" y="724"/>
                    </a:lnTo>
                    <a:lnTo>
                      <a:pt x="58" y="725"/>
                    </a:lnTo>
                    <a:lnTo>
                      <a:pt x="30" y="724"/>
                    </a:lnTo>
                    <a:lnTo>
                      <a:pt x="0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2" name="Freeform 1013"/>
              <p:cNvSpPr>
                <a:spLocks noEditPoints="1"/>
              </p:cNvSpPr>
              <p:nvPr/>
            </p:nvSpPr>
            <p:spPr bwMode="auto">
              <a:xfrm>
                <a:off x="2431" y="1687"/>
                <a:ext cx="124" cy="149"/>
              </a:xfrm>
              <a:custGeom>
                <a:avLst/>
                <a:gdLst>
                  <a:gd name="T0" fmla="*/ 0 w 631"/>
                  <a:gd name="T1" fmla="*/ 29 h 750"/>
                  <a:gd name="T2" fmla="*/ 0 w 631"/>
                  <a:gd name="T3" fmla="*/ 28 h 750"/>
                  <a:gd name="T4" fmla="*/ 1 w 631"/>
                  <a:gd name="T5" fmla="*/ 29 h 750"/>
                  <a:gd name="T6" fmla="*/ 0 w 631"/>
                  <a:gd name="T7" fmla="*/ 26 h 750"/>
                  <a:gd name="T8" fmla="*/ 1 w 631"/>
                  <a:gd name="T9" fmla="*/ 28 h 750"/>
                  <a:gd name="T10" fmla="*/ 2 w 631"/>
                  <a:gd name="T11" fmla="*/ 22 h 750"/>
                  <a:gd name="T12" fmla="*/ 4 w 631"/>
                  <a:gd name="T13" fmla="*/ 15 h 750"/>
                  <a:gd name="T14" fmla="*/ 7 w 631"/>
                  <a:gd name="T15" fmla="*/ 10 h 750"/>
                  <a:gd name="T16" fmla="*/ 5 w 631"/>
                  <a:gd name="T17" fmla="*/ 14 h 750"/>
                  <a:gd name="T18" fmla="*/ 3 w 631"/>
                  <a:gd name="T19" fmla="*/ 21 h 750"/>
                  <a:gd name="T20" fmla="*/ 7 w 631"/>
                  <a:gd name="T21" fmla="*/ 10 h 750"/>
                  <a:gd name="T22" fmla="*/ 9 w 631"/>
                  <a:gd name="T23" fmla="*/ 8 h 750"/>
                  <a:gd name="T24" fmla="*/ 7 w 631"/>
                  <a:gd name="T25" fmla="*/ 10 h 750"/>
                  <a:gd name="T26" fmla="*/ 11 w 631"/>
                  <a:gd name="T27" fmla="*/ 3 h 750"/>
                  <a:gd name="T28" fmla="*/ 14 w 631"/>
                  <a:gd name="T29" fmla="*/ 2 h 750"/>
                  <a:gd name="T30" fmla="*/ 15 w 631"/>
                  <a:gd name="T31" fmla="*/ 2 h 750"/>
                  <a:gd name="T32" fmla="*/ 12 w 631"/>
                  <a:gd name="T33" fmla="*/ 4 h 750"/>
                  <a:gd name="T34" fmla="*/ 8 w 631"/>
                  <a:gd name="T35" fmla="*/ 7 h 750"/>
                  <a:gd name="T36" fmla="*/ 17 w 631"/>
                  <a:gd name="T37" fmla="*/ 0 h 750"/>
                  <a:gd name="T38" fmla="*/ 20 w 631"/>
                  <a:gd name="T39" fmla="*/ 0 h 750"/>
                  <a:gd name="T40" fmla="*/ 23 w 631"/>
                  <a:gd name="T41" fmla="*/ 1 h 750"/>
                  <a:gd name="T42" fmla="*/ 22 w 631"/>
                  <a:gd name="T43" fmla="*/ 2 h 750"/>
                  <a:gd name="T44" fmla="*/ 20 w 631"/>
                  <a:gd name="T45" fmla="*/ 1 h 750"/>
                  <a:gd name="T46" fmla="*/ 17 w 631"/>
                  <a:gd name="T47" fmla="*/ 1 h 750"/>
                  <a:gd name="T48" fmla="*/ 15 w 631"/>
                  <a:gd name="T49" fmla="*/ 1 h 750"/>
                  <a:gd name="T50" fmla="*/ 24 w 631"/>
                  <a:gd name="T51" fmla="*/ 3 h 750"/>
                  <a:gd name="T52" fmla="*/ 25 w 631"/>
                  <a:gd name="T53" fmla="*/ 3 h 750"/>
                  <a:gd name="T54" fmla="*/ 25 w 631"/>
                  <a:gd name="T55" fmla="*/ 3 h 750"/>
                  <a:gd name="T56" fmla="*/ 24 w 631"/>
                  <a:gd name="T57" fmla="*/ 2 h 750"/>
                  <a:gd name="T58" fmla="*/ 25 w 631"/>
                  <a:gd name="T59" fmla="*/ 3 h 750"/>
                  <a:gd name="T60" fmla="*/ 24 w 631"/>
                  <a:gd name="T61" fmla="*/ 4 h 750"/>
                  <a:gd name="T62" fmla="*/ 24 w 631"/>
                  <a:gd name="T63" fmla="*/ 3 h 750"/>
                  <a:gd name="T64" fmla="*/ 23 w 631"/>
                  <a:gd name="T65" fmla="*/ 5 h 750"/>
                  <a:gd name="T66" fmla="*/ 23 w 631"/>
                  <a:gd name="T67" fmla="*/ 4 h 750"/>
                  <a:gd name="T68" fmla="*/ 22 w 631"/>
                  <a:gd name="T69" fmla="*/ 7 h 750"/>
                  <a:gd name="T70" fmla="*/ 19 w 631"/>
                  <a:gd name="T71" fmla="*/ 12 h 750"/>
                  <a:gd name="T72" fmla="*/ 18 w 631"/>
                  <a:gd name="T73" fmla="*/ 11 h 750"/>
                  <a:gd name="T74" fmla="*/ 21 w 631"/>
                  <a:gd name="T75" fmla="*/ 6 h 750"/>
                  <a:gd name="T76" fmla="*/ 17 w 631"/>
                  <a:gd name="T77" fmla="*/ 13 h 750"/>
                  <a:gd name="T78" fmla="*/ 18 w 631"/>
                  <a:gd name="T79" fmla="*/ 14 h 750"/>
                  <a:gd name="T80" fmla="*/ 17 w 631"/>
                  <a:gd name="T81" fmla="*/ 14 h 750"/>
                  <a:gd name="T82" fmla="*/ 17 w 631"/>
                  <a:gd name="T83" fmla="*/ 15 h 750"/>
                  <a:gd name="T84" fmla="*/ 16 w 631"/>
                  <a:gd name="T85" fmla="*/ 16 h 750"/>
                  <a:gd name="T86" fmla="*/ 17 w 631"/>
                  <a:gd name="T87" fmla="*/ 17 h 750"/>
                  <a:gd name="T88" fmla="*/ 15 w 631"/>
                  <a:gd name="T89" fmla="*/ 21 h 750"/>
                  <a:gd name="T90" fmla="*/ 14 w 631"/>
                  <a:gd name="T91" fmla="*/ 23 h 750"/>
                  <a:gd name="T92" fmla="*/ 15 w 631"/>
                  <a:gd name="T93" fmla="*/ 18 h 750"/>
                  <a:gd name="T94" fmla="*/ 15 w 631"/>
                  <a:gd name="T95" fmla="*/ 24 h 750"/>
                  <a:gd name="T96" fmla="*/ 14 w 631"/>
                  <a:gd name="T97" fmla="*/ 25 h 750"/>
                  <a:gd name="T98" fmla="*/ 11 w 631"/>
                  <a:gd name="T99" fmla="*/ 28 h 750"/>
                  <a:gd name="T100" fmla="*/ 10 w 631"/>
                  <a:gd name="T101" fmla="*/ 27 h 750"/>
                  <a:gd name="T102" fmla="*/ 13 w 631"/>
                  <a:gd name="T103" fmla="*/ 25 h 750"/>
                  <a:gd name="T104" fmla="*/ 7 w 631"/>
                  <a:gd name="T105" fmla="*/ 30 h 750"/>
                  <a:gd name="T106" fmla="*/ 2 w 631"/>
                  <a:gd name="T107" fmla="*/ 30 h 750"/>
                  <a:gd name="T108" fmla="*/ 4 w 631"/>
                  <a:gd name="T109" fmla="*/ 29 h 750"/>
                  <a:gd name="T110" fmla="*/ 9 w 631"/>
                  <a:gd name="T111" fmla="*/ 28 h 750"/>
                  <a:gd name="T112" fmla="*/ 0 w 631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1"/>
                  <a:gd name="T172" fmla="*/ 0 h 750"/>
                  <a:gd name="T173" fmla="*/ 631 w 631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1" h="750">
                    <a:moveTo>
                      <a:pt x="0" y="732"/>
                    </a:moveTo>
                    <a:lnTo>
                      <a:pt x="0" y="732"/>
                    </a:lnTo>
                    <a:lnTo>
                      <a:pt x="25" y="733"/>
                    </a:lnTo>
                    <a:lnTo>
                      <a:pt x="25" y="735"/>
                    </a:lnTo>
                    <a:lnTo>
                      <a:pt x="0" y="732"/>
                    </a:lnTo>
                    <a:close/>
                    <a:moveTo>
                      <a:pt x="0" y="732"/>
                    </a:moveTo>
                    <a:lnTo>
                      <a:pt x="1" y="725"/>
                    </a:lnTo>
                    <a:lnTo>
                      <a:pt x="2" y="716"/>
                    </a:lnTo>
                    <a:lnTo>
                      <a:pt x="3" y="706"/>
                    </a:lnTo>
                    <a:lnTo>
                      <a:pt x="5" y="697"/>
                    </a:lnTo>
                    <a:lnTo>
                      <a:pt x="29" y="700"/>
                    </a:lnTo>
                    <a:lnTo>
                      <a:pt x="28" y="711"/>
                    </a:lnTo>
                    <a:lnTo>
                      <a:pt x="26" y="721"/>
                    </a:lnTo>
                    <a:lnTo>
                      <a:pt x="25" y="728"/>
                    </a:lnTo>
                    <a:lnTo>
                      <a:pt x="25" y="733"/>
                    </a:lnTo>
                    <a:lnTo>
                      <a:pt x="0" y="732"/>
                    </a:lnTo>
                    <a:close/>
                    <a:moveTo>
                      <a:pt x="5" y="697"/>
                    </a:moveTo>
                    <a:lnTo>
                      <a:pt x="6" y="685"/>
                    </a:lnTo>
                    <a:lnTo>
                      <a:pt x="10" y="673"/>
                    </a:lnTo>
                    <a:lnTo>
                      <a:pt x="12" y="659"/>
                    </a:lnTo>
                    <a:lnTo>
                      <a:pt x="15" y="644"/>
                    </a:lnTo>
                    <a:lnTo>
                      <a:pt x="40" y="649"/>
                    </a:lnTo>
                    <a:lnTo>
                      <a:pt x="37" y="662"/>
                    </a:lnTo>
                    <a:lnTo>
                      <a:pt x="33" y="675"/>
                    </a:lnTo>
                    <a:lnTo>
                      <a:pt x="31" y="688"/>
                    </a:lnTo>
                    <a:lnTo>
                      <a:pt x="29" y="700"/>
                    </a:lnTo>
                    <a:lnTo>
                      <a:pt x="5" y="697"/>
                    </a:lnTo>
                    <a:close/>
                    <a:moveTo>
                      <a:pt x="15" y="644"/>
                    </a:moveTo>
                    <a:lnTo>
                      <a:pt x="26" y="603"/>
                    </a:lnTo>
                    <a:lnTo>
                      <a:pt x="38" y="556"/>
                    </a:lnTo>
                    <a:lnTo>
                      <a:pt x="53" y="508"/>
                    </a:lnTo>
                    <a:lnTo>
                      <a:pt x="70" y="456"/>
                    </a:lnTo>
                    <a:lnTo>
                      <a:pt x="80" y="429"/>
                    </a:lnTo>
                    <a:lnTo>
                      <a:pt x="89" y="402"/>
                    </a:lnTo>
                    <a:lnTo>
                      <a:pt x="100" y="375"/>
                    </a:lnTo>
                    <a:lnTo>
                      <a:pt x="112" y="348"/>
                    </a:lnTo>
                    <a:lnTo>
                      <a:pt x="124" y="321"/>
                    </a:lnTo>
                    <a:lnTo>
                      <a:pt x="137" y="294"/>
                    </a:lnTo>
                    <a:lnTo>
                      <a:pt x="151" y="267"/>
                    </a:lnTo>
                    <a:lnTo>
                      <a:pt x="165" y="241"/>
                    </a:lnTo>
                    <a:lnTo>
                      <a:pt x="187" y="253"/>
                    </a:lnTo>
                    <a:lnTo>
                      <a:pt x="173" y="279"/>
                    </a:lnTo>
                    <a:lnTo>
                      <a:pt x="160" y="305"/>
                    </a:lnTo>
                    <a:lnTo>
                      <a:pt x="147" y="331"/>
                    </a:lnTo>
                    <a:lnTo>
                      <a:pt x="135" y="358"/>
                    </a:lnTo>
                    <a:lnTo>
                      <a:pt x="123" y="385"/>
                    </a:lnTo>
                    <a:lnTo>
                      <a:pt x="112" y="411"/>
                    </a:lnTo>
                    <a:lnTo>
                      <a:pt x="102" y="438"/>
                    </a:lnTo>
                    <a:lnTo>
                      <a:pt x="93" y="463"/>
                    </a:lnTo>
                    <a:lnTo>
                      <a:pt x="75" y="515"/>
                    </a:lnTo>
                    <a:lnTo>
                      <a:pt x="61" y="564"/>
                    </a:lnTo>
                    <a:lnTo>
                      <a:pt x="48" y="608"/>
                    </a:lnTo>
                    <a:lnTo>
                      <a:pt x="40" y="649"/>
                    </a:lnTo>
                    <a:lnTo>
                      <a:pt x="15" y="644"/>
                    </a:lnTo>
                    <a:close/>
                    <a:moveTo>
                      <a:pt x="165" y="241"/>
                    </a:moveTo>
                    <a:lnTo>
                      <a:pt x="175" y="225"/>
                    </a:lnTo>
                    <a:lnTo>
                      <a:pt x="185" y="210"/>
                    </a:lnTo>
                    <a:lnTo>
                      <a:pt x="194" y="195"/>
                    </a:lnTo>
                    <a:lnTo>
                      <a:pt x="204" y="179"/>
                    </a:lnTo>
                    <a:lnTo>
                      <a:pt x="223" y="193"/>
                    </a:lnTo>
                    <a:lnTo>
                      <a:pt x="214" y="209"/>
                    </a:lnTo>
                    <a:lnTo>
                      <a:pt x="204" y="223"/>
                    </a:lnTo>
                    <a:lnTo>
                      <a:pt x="195" y="238"/>
                    </a:lnTo>
                    <a:lnTo>
                      <a:pt x="187" y="253"/>
                    </a:lnTo>
                    <a:lnTo>
                      <a:pt x="165" y="241"/>
                    </a:lnTo>
                    <a:close/>
                    <a:moveTo>
                      <a:pt x="204" y="179"/>
                    </a:moveTo>
                    <a:lnTo>
                      <a:pt x="222" y="154"/>
                    </a:lnTo>
                    <a:lnTo>
                      <a:pt x="242" y="129"/>
                    </a:lnTo>
                    <a:lnTo>
                      <a:pt x="262" y="105"/>
                    </a:lnTo>
                    <a:lnTo>
                      <a:pt x="284" y="84"/>
                    </a:lnTo>
                    <a:lnTo>
                      <a:pt x="295" y="75"/>
                    </a:lnTo>
                    <a:lnTo>
                      <a:pt x="305" y="65"/>
                    </a:lnTo>
                    <a:lnTo>
                      <a:pt x="316" y="56"/>
                    </a:lnTo>
                    <a:lnTo>
                      <a:pt x="328" y="48"/>
                    </a:lnTo>
                    <a:lnTo>
                      <a:pt x="340" y="40"/>
                    </a:lnTo>
                    <a:lnTo>
                      <a:pt x="352" y="33"/>
                    </a:lnTo>
                    <a:lnTo>
                      <a:pt x="364" y="26"/>
                    </a:lnTo>
                    <a:lnTo>
                      <a:pt x="376" y="21"/>
                    </a:lnTo>
                    <a:lnTo>
                      <a:pt x="385" y="43"/>
                    </a:lnTo>
                    <a:lnTo>
                      <a:pt x="375" y="49"/>
                    </a:lnTo>
                    <a:lnTo>
                      <a:pt x="363" y="54"/>
                    </a:lnTo>
                    <a:lnTo>
                      <a:pt x="352" y="61"/>
                    </a:lnTo>
                    <a:lnTo>
                      <a:pt x="341" y="68"/>
                    </a:lnTo>
                    <a:lnTo>
                      <a:pt x="320" y="84"/>
                    </a:lnTo>
                    <a:lnTo>
                      <a:pt x="299" y="103"/>
                    </a:lnTo>
                    <a:lnTo>
                      <a:pt x="280" y="123"/>
                    </a:lnTo>
                    <a:lnTo>
                      <a:pt x="260" y="145"/>
                    </a:lnTo>
                    <a:lnTo>
                      <a:pt x="242" y="169"/>
                    </a:lnTo>
                    <a:lnTo>
                      <a:pt x="223" y="193"/>
                    </a:lnTo>
                    <a:lnTo>
                      <a:pt x="204" y="179"/>
                    </a:lnTo>
                    <a:close/>
                    <a:moveTo>
                      <a:pt x="376" y="21"/>
                    </a:moveTo>
                    <a:lnTo>
                      <a:pt x="389" y="15"/>
                    </a:lnTo>
                    <a:lnTo>
                      <a:pt x="402" y="11"/>
                    </a:lnTo>
                    <a:lnTo>
                      <a:pt x="415" y="8"/>
                    </a:lnTo>
                    <a:lnTo>
                      <a:pt x="428" y="4"/>
                    </a:lnTo>
                    <a:lnTo>
                      <a:pt x="440" y="2"/>
                    </a:lnTo>
                    <a:lnTo>
                      <a:pt x="455" y="1"/>
                    </a:lnTo>
                    <a:lnTo>
                      <a:pt x="467" y="0"/>
                    </a:lnTo>
                    <a:lnTo>
                      <a:pt x="482" y="1"/>
                    </a:lnTo>
                    <a:lnTo>
                      <a:pt x="496" y="2"/>
                    </a:lnTo>
                    <a:lnTo>
                      <a:pt x="510" y="4"/>
                    </a:lnTo>
                    <a:lnTo>
                      <a:pt x="525" y="8"/>
                    </a:lnTo>
                    <a:lnTo>
                      <a:pt x="539" y="12"/>
                    </a:lnTo>
                    <a:lnTo>
                      <a:pt x="554" y="16"/>
                    </a:lnTo>
                    <a:lnTo>
                      <a:pt x="568" y="23"/>
                    </a:lnTo>
                    <a:lnTo>
                      <a:pt x="583" y="29"/>
                    </a:lnTo>
                    <a:lnTo>
                      <a:pt x="598" y="38"/>
                    </a:lnTo>
                    <a:lnTo>
                      <a:pt x="586" y="60"/>
                    </a:lnTo>
                    <a:lnTo>
                      <a:pt x="573" y="52"/>
                    </a:lnTo>
                    <a:lnTo>
                      <a:pt x="559" y="46"/>
                    </a:lnTo>
                    <a:lnTo>
                      <a:pt x="546" y="40"/>
                    </a:lnTo>
                    <a:lnTo>
                      <a:pt x="532" y="35"/>
                    </a:lnTo>
                    <a:lnTo>
                      <a:pt x="519" y="31"/>
                    </a:lnTo>
                    <a:lnTo>
                      <a:pt x="506" y="28"/>
                    </a:lnTo>
                    <a:lnTo>
                      <a:pt x="493" y="26"/>
                    </a:lnTo>
                    <a:lnTo>
                      <a:pt x="480" y="25"/>
                    </a:lnTo>
                    <a:lnTo>
                      <a:pt x="469" y="25"/>
                    </a:lnTo>
                    <a:lnTo>
                      <a:pt x="456" y="25"/>
                    </a:lnTo>
                    <a:lnTo>
                      <a:pt x="444" y="26"/>
                    </a:lnTo>
                    <a:lnTo>
                      <a:pt x="432" y="28"/>
                    </a:lnTo>
                    <a:lnTo>
                      <a:pt x="420" y="31"/>
                    </a:lnTo>
                    <a:lnTo>
                      <a:pt x="408" y="35"/>
                    </a:lnTo>
                    <a:lnTo>
                      <a:pt x="397" y="38"/>
                    </a:lnTo>
                    <a:lnTo>
                      <a:pt x="385" y="43"/>
                    </a:lnTo>
                    <a:lnTo>
                      <a:pt x="376" y="21"/>
                    </a:lnTo>
                    <a:close/>
                    <a:moveTo>
                      <a:pt x="598" y="38"/>
                    </a:moveTo>
                    <a:lnTo>
                      <a:pt x="612" y="47"/>
                    </a:lnTo>
                    <a:lnTo>
                      <a:pt x="626" y="55"/>
                    </a:lnTo>
                    <a:lnTo>
                      <a:pt x="612" y="75"/>
                    </a:lnTo>
                    <a:lnTo>
                      <a:pt x="599" y="66"/>
                    </a:lnTo>
                    <a:lnTo>
                      <a:pt x="586" y="60"/>
                    </a:lnTo>
                    <a:lnTo>
                      <a:pt x="598" y="38"/>
                    </a:lnTo>
                    <a:close/>
                    <a:moveTo>
                      <a:pt x="626" y="55"/>
                    </a:moveTo>
                    <a:lnTo>
                      <a:pt x="630" y="58"/>
                    </a:lnTo>
                    <a:lnTo>
                      <a:pt x="631" y="63"/>
                    </a:lnTo>
                    <a:lnTo>
                      <a:pt x="631" y="68"/>
                    </a:lnTo>
                    <a:lnTo>
                      <a:pt x="630" y="73"/>
                    </a:lnTo>
                    <a:lnTo>
                      <a:pt x="619" y="65"/>
                    </a:lnTo>
                    <a:lnTo>
                      <a:pt x="626" y="55"/>
                    </a:lnTo>
                    <a:close/>
                    <a:moveTo>
                      <a:pt x="630" y="73"/>
                    </a:moveTo>
                    <a:lnTo>
                      <a:pt x="628" y="73"/>
                    </a:lnTo>
                    <a:lnTo>
                      <a:pt x="627" y="74"/>
                    </a:lnTo>
                    <a:lnTo>
                      <a:pt x="610" y="56"/>
                    </a:lnTo>
                    <a:lnTo>
                      <a:pt x="609" y="57"/>
                    </a:lnTo>
                    <a:lnTo>
                      <a:pt x="630" y="73"/>
                    </a:lnTo>
                    <a:close/>
                    <a:moveTo>
                      <a:pt x="610" y="57"/>
                    </a:moveTo>
                    <a:lnTo>
                      <a:pt x="610" y="56"/>
                    </a:lnTo>
                    <a:lnTo>
                      <a:pt x="619" y="65"/>
                    </a:lnTo>
                    <a:lnTo>
                      <a:pt x="610" y="57"/>
                    </a:lnTo>
                    <a:close/>
                    <a:moveTo>
                      <a:pt x="628" y="73"/>
                    </a:moveTo>
                    <a:lnTo>
                      <a:pt x="622" y="81"/>
                    </a:lnTo>
                    <a:lnTo>
                      <a:pt x="614" y="90"/>
                    </a:lnTo>
                    <a:lnTo>
                      <a:pt x="607" y="100"/>
                    </a:lnTo>
                    <a:lnTo>
                      <a:pt x="598" y="109"/>
                    </a:lnTo>
                    <a:lnTo>
                      <a:pt x="580" y="94"/>
                    </a:lnTo>
                    <a:lnTo>
                      <a:pt x="586" y="87"/>
                    </a:lnTo>
                    <a:lnTo>
                      <a:pt x="593" y="77"/>
                    </a:lnTo>
                    <a:lnTo>
                      <a:pt x="601" y="67"/>
                    </a:lnTo>
                    <a:lnTo>
                      <a:pt x="610" y="57"/>
                    </a:lnTo>
                    <a:lnTo>
                      <a:pt x="628" y="73"/>
                    </a:lnTo>
                    <a:close/>
                    <a:moveTo>
                      <a:pt x="598" y="109"/>
                    </a:moveTo>
                    <a:lnTo>
                      <a:pt x="592" y="119"/>
                    </a:lnTo>
                    <a:lnTo>
                      <a:pt x="584" y="128"/>
                    </a:lnTo>
                    <a:lnTo>
                      <a:pt x="578" y="137"/>
                    </a:lnTo>
                    <a:lnTo>
                      <a:pt x="570" y="146"/>
                    </a:lnTo>
                    <a:lnTo>
                      <a:pt x="551" y="131"/>
                    </a:lnTo>
                    <a:lnTo>
                      <a:pt x="557" y="122"/>
                    </a:lnTo>
                    <a:lnTo>
                      <a:pt x="565" y="112"/>
                    </a:lnTo>
                    <a:lnTo>
                      <a:pt x="572" y="104"/>
                    </a:lnTo>
                    <a:lnTo>
                      <a:pt x="580" y="94"/>
                    </a:lnTo>
                    <a:lnTo>
                      <a:pt x="598" y="109"/>
                    </a:lnTo>
                    <a:close/>
                    <a:moveTo>
                      <a:pt x="570" y="146"/>
                    </a:moveTo>
                    <a:lnTo>
                      <a:pt x="553" y="170"/>
                    </a:lnTo>
                    <a:lnTo>
                      <a:pt x="536" y="193"/>
                    </a:lnTo>
                    <a:lnTo>
                      <a:pt x="520" y="217"/>
                    </a:lnTo>
                    <a:lnTo>
                      <a:pt x="504" y="241"/>
                    </a:lnTo>
                    <a:lnTo>
                      <a:pt x="490" y="265"/>
                    </a:lnTo>
                    <a:lnTo>
                      <a:pt x="476" y="289"/>
                    </a:lnTo>
                    <a:lnTo>
                      <a:pt x="463" y="312"/>
                    </a:lnTo>
                    <a:lnTo>
                      <a:pt x="450" y="337"/>
                    </a:lnTo>
                    <a:lnTo>
                      <a:pt x="429" y="326"/>
                    </a:lnTo>
                    <a:lnTo>
                      <a:pt x="442" y="301"/>
                    </a:lnTo>
                    <a:lnTo>
                      <a:pt x="455" y="277"/>
                    </a:lnTo>
                    <a:lnTo>
                      <a:pt x="469" y="252"/>
                    </a:lnTo>
                    <a:lnTo>
                      <a:pt x="484" y="228"/>
                    </a:lnTo>
                    <a:lnTo>
                      <a:pt x="500" y="203"/>
                    </a:lnTo>
                    <a:lnTo>
                      <a:pt x="516" y="179"/>
                    </a:lnTo>
                    <a:lnTo>
                      <a:pt x="533" y="156"/>
                    </a:lnTo>
                    <a:lnTo>
                      <a:pt x="551" y="131"/>
                    </a:lnTo>
                    <a:lnTo>
                      <a:pt x="570" y="146"/>
                    </a:lnTo>
                    <a:close/>
                    <a:moveTo>
                      <a:pt x="450" y="337"/>
                    </a:moveTo>
                    <a:lnTo>
                      <a:pt x="450" y="337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50" y="337"/>
                    </a:moveTo>
                    <a:lnTo>
                      <a:pt x="445" y="347"/>
                    </a:lnTo>
                    <a:lnTo>
                      <a:pt x="440" y="357"/>
                    </a:lnTo>
                    <a:lnTo>
                      <a:pt x="436" y="365"/>
                    </a:lnTo>
                    <a:lnTo>
                      <a:pt x="432" y="375"/>
                    </a:lnTo>
                    <a:lnTo>
                      <a:pt x="410" y="365"/>
                    </a:lnTo>
                    <a:lnTo>
                      <a:pt x="415" y="354"/>
                    </a:lnTo>
                    <a:lnTo>
                      <a:pt x="419" y="345"/>
                    </a:lnTo>
                    <a:lnTo>
                      <a:pt x="423" y="335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32" y="375"/>
                    </a:moveTo>
                    <a:lnTo>
                      <a:pt x="428" y="385"/>
                    </a:lnTo>
                    <a:lnTo>
                      <a:pt x="423" y="394"/>
                    </a:lnTo>
                    <a:lnTo>
                      <a:pt x="420" y="404"/>
                    </a:lnTo>
                    <a:lnTo>
                      <a:pt x="416" y="413"/>
                    </a:lnTo>
                    <a:lnTo>
                      <a:pt x="393" y="404"/>
                    </a:lnTo>
                    <a:lnTo>
                      <a:pt x="397" y="393"/>
                    </a:lnTo>
                    <a:lnTo>
                      <a:pt x="402" y="384"/>
                    </a:lnTo>
                    <a:lnTo>
                      <a:pt x="406" y="374"/>
                    </a:lnTo>
                    <a:lnTo>
                      <a:pt x="410" y="365"/>
                    </a:lnTo>
                    <a:lnTo>
                      <a:pt x="432" y="375"/>
                    </a:lnTo>
                    <a:close/>
                    <a:moveTo>
                      <a:pt x="416" y="413"/>
                    </a:moveTo>
                    <a:lnTo>
                      <a:pt x="406" y="436"/>
                    </a:lnTo>
                    <a:lnTo>
                      <a:pt x="398" y="461"/>
                    </a:lnTo>
                    <a:lnTo>
                      <a:pt x="390" y="485"/>
                    </a:lnTo>
                    <a:lnTo>
                      <a:pt x="383" y="509"/>
                    </a:lnTo>
                    <a:lnTo>
                      <a:pt x="377" y="533"/>
                    </a:lnTo>
                    <a:lnTo>
                      <a:pt x="372" y="557"/>
                    </a:lnTo>
                    <a:lnTo>
                      <a:pt x="368" y="581"/>
                    </a:lnTo>
                    <a:lnTo>
                      <a:pt x="364" y="605"/>
                    </a:lnTo>
                    <a:lnTo>
                      <a:pt x="340" y="602"/>
                    </a:lnTo>
                    <a:lnTo>
                      <a:pt x="343" y="577"/>
                    </a:lnTo>
                    <a:lnTo>
                      <a:pt x="348" y="553"/>
                    </a:lnTo>
                    <a:lnTo>
                      <a:pt x="353" y="528"/>
                    </a:lnTo>
                    <a:lnTo>
                      <a:pt x="359" y="503"/>
                    </a:lnTo>
                    <a:lnTo>
                      <a:pt x="367" y="479"/>
                    </a:lnTo>
                    <a:lnTo>
                      <a:pt x="375" y="454"/>
                    </a:lnTo>
                    <a:lnTo>
                      <a:pt x="383" y="429"/>
                    </a:lnTo>
                    <a:lnTo>
                      <a:pt x="393" y="404"/>
                    </a:lnTo>
                    <a:lnTo>
                      <a:pt x="416" y="413"/>
                    </a:lnTo>
                    <a:close/>
                    <a:moveTo>
                      <a:pt x="364" y="605"/>
                    </a:moveTo>
                    <a:lnTo>
                      <a:pt x="364" y="607"/>
                    </a:lnTo>
                    <a:lnTo>
                      <a:pt x="363" y="609"/>
                    </a:lnTo>
                    <a:lnTo>
                      <a:pt x="352" y="603"/>
                    </a:lnTo>
                    <a:lnTo>
                      <a:pt x="364" y="605"/>
                    </a:lnTo>
                    <a:close/>
                    <a:moveTo>
                      <a:pt x="363" y="609"/>
                    </a:moveTo>
                    <a:lnTo>
                      <a:pt x="349" y="630"/>
                    </a:lnTo>
                    <a:lnTo>
                      <a:pt x="335" y="647"/>
                    </a:lnTo>
                    <a:lnTo>
                      <a:pt x="320" y="664"/>
                    </a:lnTo>
                    <a:lnTo>
                      <a:pt x="302" y="679"/>
                    </a:lnTo>
                    <a:lnTo>
                      <a:pt x="285" y="694"/>
                    </a:lnTo>
                    <a:lnTo>
                      <a:pt x="266" y="705"/>
                    </a:lnTo>
                    <a:lnTo>
                      <a:pt x="245" y="716"/>
                    </a:lnTo>
                    <a:lnTo>
                      <a:pt x="223" y="726"/>
                    </a:lnTo>
                    <a:lnTo>
                      <a:pt x="215" y="703"/>
                    </a:lnTo>
                    <a:lnTo>
                      <a:pt x="234" y="695"/>
                    </a:lnTo>
                    <a:lnTo>
                      <a:pt x="253" y="685"/>
                    </a:lnTo>
                    <a:lnTo>
                      <a:pt x="271" y="673"/>
                    </a:lnTo>
                    <a:lnTo>
                      <a:pt x="287" y="661"/>
                    </a:lnTo>
                    <a:lnTo>
                      <a:pt x="302" y="647"/>
                    </a:lnTo>
                    <a:lnTo>
                      <a:pt x="316" y="632"/>
                    </a:lnTo>
                    <a:lnTo>
                      <a:pt x="329" y="615"/>
                    </a:lnTo>
                    <a:lnTo>
                      <a:pt x="341" y="597"/>
                    </a:lnTo>
                    <a:lnTo>
                      <a:pt x="363" y="609"/>
                    </a:lnTo>
                    <a:close/>
                    <a:moveTo>
                      <a:pt x="223" y="726"/>
                    </a:moveTo>
                    <a:lnTo>
                      <a:pt x="202" y="733"/>
                    </a:lnTo>
                    <a:lnTo>
                      <a:pt x="178" y="740"/>
                    </a:lnTo>
                    <a:lnTo>
                      <a:pt x="153" y="744"/>
                    </a:lnTo>
                    <a:lnTo>
                      <a:pt x="127" y="748"/>
                    </a:lnTo>
                    <a:lnTo>
                      <a:pt x="100" y="750"/>
                    </a:lnTo>
                    <a:lnTo>
                      <a:pt x="71" y="750"/>
                    </a:lnTo>
                    <a:lnTo>
                      <a:pt x="42" y="749"/>
                    </a:lnTo>
                    <a:lnTo>
                      <a:pt x="11" y="745"/>
                    </a:lnTo>
                    <a:lnTo>
                      <a:pt x="14" y="722"/>
                    </a:lnTo>
                    <a:lnTo>
                      <a:pt x="43" y="724"/>
                    </a:lnTo>
                    <a:lnTo>
                      <a:pt x="71" y="725"/>
                    </a:lnTo>
                    <a:lnTo>
                      <a:pt x="98" y="725"/>
                    </a:lnTo>
                    <a:lnTo>
                      <a:pt x="124" y="724"/>
                    </a:lnTo>
                    <a:lnTo>
                      <a:pt x="149" y="721"/>
                    </a:lnTo>
                    <a:lnTo>
                      <a:pt x="172" y="716"/>
                    </a:lnTo>
                    <a:lnTo>
                      <a:pt x="194" y="710"/>
                    </a:lnTo>
                    <a:lnTo>
                      <a:pt x="215" y="703"/>
                    </a:lnTo>
                    <a:lnTo>
                      <a:pt x="223" y="726"/>
                    </a:lnTo>
                    <a:close/>
                    <a:moveTo>
                      <a:pt x="11" y="745"/>
                    </a:moveTo>
                    <a:lnTo>
                      <a:pt x="7" y="744"/>
                    </a:lnTo>
                    <a:lnTo>
                      <a:pt x="3" y="741"/>
                    </a:lnTo>
                    <a:lnTo>
                      <a:pt x="1" y="737"/>
                    </a:lnTo>
                    <a:lnTo>
                      <a:pt x="0" y="732"/>
                    </a:lnTo>
                    <a:lnTo>
                      <a:pt x="13" y="733"/>
                    </a:lnTo>
                    <a:lnTo>
                      <a:pt x="11" y="74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3" name="Freeform 1014"/>
              <p:cNvSpPr>
                <a:spLocks/>
              </p:cNvSpPr>
              <p:nvPr/>
            </p:nvSpPr>
            <p:spPr bwMode="auto">
              <a:xfrm>
                <a:off x="2490" y="1698"/>
                <a:ext cx="109" cy="134"/>
              </a:xfrm>
              <a:custGeom>
                <a:avLst/>
                <a:gdLst>
                  <a:gd name="T0" fmla="*/ 0 w 534"/>
                  <a:gd name="T1" fmla="*/ 26 h 675"/>
                  <a:gd name="T2" fmla="*/ 1 w 534"/>
                  <a:gd name="T3" fmla="*/ 22 h 675"/>
                  <a:gd name="T4" fmla="*/ 2 w 534"/>
                  <a:gd name="T5" fmla="*/ 18 h 675"/>
                  <a:gd name="T6" fmla="*/ 3 w 534"/>
                  <a:gd name="T7" fmla="*/ 16 h 675"/>
                  <a:gd name="T8" fmla="*/ 4 w 534"/>
                  <a:gd name="T9" fmla="*/ 13 h 675"/>
                  <a:gd name="T10" fmla="*/ 5 w 534"/>
                  <a:gd name="T11" fmla="*/ 10 h 675"/>
                  <a:gd name="T12" fmla="*/ 7 w 534"/>
                  <a:gd name="T13" fmla="*/ 8 h 675"/>
                  <a:gd name="T14" fmla="*/ 8 w 534"/>
                  <a:gd name="T15" fmla="*/ 5 h 675"/>
                  <a:gd name="T16" fmla="*/ 9 w 534"/>
                  <a:gd name="T17" fmla="*/ 4 h 675"/>
                  <a:gd name="T18" fmla="*/ 10 w 534"/>
                  <a:gd name="T19" fmla="*/ 3 h 675"/>
                  <a:gd name="T20" fmla="*/ 11 w 534"/>
                  <a:gd name="T21" fmla="*/ 2 h 675"/>
                  <a:gd name="T22" fmla="*/ 12 w 534"/>
                  <a:gd name="T23" fmla="*/ 1 h 675"/>
                  <a:gd name="T24" fmla="*/ 13 w 534"/>
                  <a:gd name="T25" fmla="*/ 1 h 675"/>
                  <a:gd name="T26" fmla="*/ 14 w 534"/>
                  <a:gd name="T27" fmla="*/ 0 h 675"/>
                  <a:gd name="T28" fmla="*/ 15 w 534"/>
                  <a:gd name="T29" fmla="*/ 0 h 675"/>
                  <a:gd name="T30" fmla="*/ 16 w 534"/>
                  <a:gd name="T31" fmla="*/ 0 h 675"/>
                  <a:gd name="T32" fmla="*/ 17 w 534"/>
                  <a:gd name="T33" fmla="*/ 0 h 675"/>
                  <a:gd name="T34" fmla="*/ 18 w 534"/>
                  <a:gd name="T35" fmla="*/ 0 h 675"/>
                  <a:gd name="T36" fmla="*/ 20 w 534"/>
                  <a:gd name="T37" fmla="*/ 1 h 675"/>
                  <a:gd name="T38" fmla="*/ 21 w 534"/>
                  <a:gd name="T39" fmla="*/ 1 h 675"/>
                  <a:gd name="T40" fmla="*/ 20 w 534"/>
                  <a:gd name="T41" fmla="*/ 3 h 675"/>
                  <a:gd name="T42" fmla="*/ 19 w 534"/>
                  <a:gd name="T43" fmla="*/ 6 h 675"/>
                  <a:gd name="T44" fmla="*/ 17 w 534"/>
                  <a:gd name="T45" fmla="*/ 8 h 675"/>
                  <a:gd name="T46" fmla="*/ 16 w 534"/>
                  <a:gd name="T47" fmla="*/ 11 h 675"/>
                  <a:gd name="T48" fmla="*/ 14 w 534"/>
                  <a:gd name="T49" fmla="*/ 13 h 675"/>
                  <a:gd name="T50" fmla="*/ 13 w 534"/>
                  <a:gd name="T51" fmla="*/ 16 h 675"/>
                  <a:gd name="T52" fmla="*/ 13 w 534"/>
                  <a:gd name="T53" fmla="*/ 18 h 675"/>
                  <a:gd name="T54" fmla="*/ 12 w 534"/>
                  <a:gd name="T55" fmla="*/ 21 h 675"/>
                  <a:gd name="T56" fmla="*/ 11 w 534"/>
                  <a:gd name="T57" fmla="*/ 23 h 675"/>
                  <a:gd name="T58" fmla="*/ 10 w 534"/>
                  <a:gd name="T59" fmla="*/ 24 h 675"/>
                  <a:gd name="T60" fmla="*/ 9 w 534"/>
                  <a:gd name="T61" fmla="*/ 25 h 675"/>
                  <a:gd name="T62" fmla="*/ 8 w 534"/>
                  <a:gd name="T63" fmla="*/ 26 h 675"/>
                  <a:gd name="T64" fmla="*/ 6 w 534"/>
                  <a:gd name="T65" fmla="*/ 26 h 675"/>
                  <a:gd name="T66" fmla="*/ 5 w 534"/>
                  <a:gd name="T67" fmla="*/ 27 h 675"/>
                  <a:gd name="T68" fmla="*/ 3 w 534"/>
                  <a:gd name="T69" fmla="*/ 27 h 675"/>
                  <a:gd name="T70" fmla="*/ 1 w 534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4"/>
                  <a:gd name="T109" fmla="*/ 0 h 675"/>
                  <a:gd name="T110" fmla="*/ 534 w 534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4" h="675">
                    <a:moveTo>
                      <a:pt x="0" y="672"/>
                    </a:moveTo>
                    <a:lnTo>
                      <a:pt x="3" y="644"/>
                    </a:lnTo>
                    <a:lnTo>
                      <a:pt x="11" y="603"/>
                    </a:lnTo>
                    <a:lnTo>
                      <a:pt x="23" y="552"/>
                    </a:lnTo>
                    <a:lnTo>
                      <a:pt x="39" y="492"/>
                    </a:lnTo>
                    <a:lnTo>
                      <a:pt x="49" y="459"/>
                    </a:lnTo>
                    <a:lnTo>
                      <a:pt x="60" y="427"/>
                    </a:lnTo>
                    <a:lnTo>
                      <a:pt x="71" y="392"/>
                    </a:lnTo>
                    <a:lnTo>
                      <a:pt x="83" y="358"/>
                    </a:lnTo>
                    <a:lnTo>
                      <a:pt x="97" y="323"/>
                    </a:lnTo>
                    <a:lnTo>
                      <a:pt x="112" y="289"/>
                    </a:lnTo>
                    <a:lnTo>
                      <a:pt x="129" y="254"/>
                    </a:lnTo>
                    <a:lnTo>
                      <a:pt x="146" y="220"/>
                    </a:lnTo>
                    <a:lnTo>
                      <a:pt x="163" y="189"/>
                    </a:lnTo>
                    <a:lnTo>
                      <a:pt x="182" y="159"/>
                    </a:lnTo>
                    <a:lnTo>
                      <a:pt x="201" y="131"/>
                    </a:lnTo>
                    <a:lnTo>
                      <a:pt x="222" y="105"/>
                    </a:lnTo>
                    <a:lnTo>
                      <a:pt x="232" y="92"/>
                    </a:lnTo>
                    <a:lnTo>
                      <a:pt x="243" y="80"/>
                    </a:lnTo>
                    <a:lnTo>
                      <a:pt x="254" y="69"/>
                    </a:lnTo>
                    <a:lnTo>
                      <a:pt x="265" y="60"/>
                    </a:lnTo>
                    <a:lnTo>
                      <a:pt x="277" y="50"/>
                    </a:lnTo>
                    <a:lnTo>
                      <a:pt x="289" y="40"/>
                    </a:lnTo>
                    <a:lnTo>
                      <a:pt x="300" y="33"/>
                    </a:lnTo>
                    <a:lnTo>
                      <a:pt x="312" y="25"/>
                    </a:lnTo>
                    <a:lnTo>
                      <a:pt x="324" y="19"/>
                    </a:lnTo>
                    <a:lnTo>
                      <a:pt x="337" y="13"/>
                    </a:lnTo>
                    <a:lnTo>
                      <a:pt x="349" y="9"/>
                    </a:lnTo>
                    <a:lnTo>
                      <a:pt x="362" y="4"/>
                    </a:lnTo>
                    <a:lnTo>
                      <a:pt x="375" y="2"/>
                    </a:lnTo>
                    <a:lnTo>
                      <a:pt x="389" y="0"/>
                    </a:lnTo>
                    <a:lnTo>
                      <a:pt x="402" y="0"/>
                    </a:lnTo>
                    <a:lnTo>
                      <a:pt x="416" y="0"/>
                    </a:lnTo>
                    <a:lnTo>
                      <a:pt x="430" y="1"/>
                    </a:lnTo>
                    <a:lnTo>
                      <a:pt x="444" y="4"/>
                    </a:lnTo>
                    <a:lnTo>
                      <a:pt x="458" y="9"/>
                    </a:lnTo>
                    <a:lnTo>
                      <a:pt x="473" y="13"/>
                    </a:lnTo>
                    <a:lnTo>
                      <a:pt x="488" y="20"/>
                    </a:lnTo>
                    <a:lnTo>
                      <a:pt x="502" y="27"/>
                    </a:lnTo>
                    <a:lnTo>
                      <a:pt x="517" y="37"/>
                    </a:lnTo>
                    <a:lnTo>
                      <a:pt x="534" y="47"/>
                    </a:lnTo>
                    <a:lnTo>
                      <a:pt x="509" y="78"/>
                    </a:lnTo>
                    <a:lnTo>
                      <a:pt x="486" y="109"/>
                    </a:lnTo>
                    <a:lnTo>
                      <a:pt x="465" y="139"/>
                    </a:lnTo>
                    <a:lnTo>
                      <a:pt x="444" y="171"/>
                    </a:lnTo>
                    <a:lnTo>
                      <a:pt x="425" y="202"/>
                    </a:lnTo>
                    <a:lnTo>
                      <a:pt x="406" y="235"/>
                    </a:lnTo>
                    <a:lnTo>
                      <a:pt x="390" y="266"/>
                    </a:lnTo>
                    <a:lnTo>
                      <a:pt x="374" y="297"/>
                    </a:lnTo>
                    <a:lnTo>
                      <a:pt x="360" y="330"/>
                    </a:lnTo>
                    <a:lnTo>
                      <a:pt x="346" y="361"/>
                    </a:lnTo>
                    <a:lnTo>
                      <a:pt x="334" y="393"/>
                    </a:lnTo>
                    <a:lnTo>
                      <a:pt x="323" y="425"/>
                    </a:lnTo>
                    <a:lnTo>
                      <a:pt x="314" y="456"/>
                    </a:lnTo>
                    <a:lnTo>
                      <a:pt x="307" y="488"/>
                    </a:lnTo>
                    <a:lnTo>
                      <a:pt x="300" y="520"/>
                    </a:lnTo>
                    <a:lnTo>
                      <a:pt x="296" y="551"/>
                    </a:lnTo>
                    <a:lnTo>
                      <a:pt x="284" y="568"/>
                    </a:lnTo>
                    <a:lnTo>
                      <a:pt x="272" y="584"/>
                    </a:lnTo>
                    <a:lnTo>
                      <a:pt x="258" y="600"/>
                    </a:lnTo>
                    <a:lnTo>
                      <a:pt x="244" y="613"/>
                    </a:lnTo>
                    <a:lnTo>
                      <a:pt x="229" y="625"/>
                    </a:lnTo>
                    <a:lnTo>
                      <a:pt x="213" y="636"/>
                    </a:lnTo>
                    <a:lnTo>
                      <a:pt x="197" y="646"/>
                    </a:lnTo>
                    <a:lnTo>
                      <a:pt x="178" y="654"/>
                    </a:lnTo>
                    <a:lnTo>
                      <a:pt x="160" y="661"/>
                    </a:lnTo>
                    <a:lnTo>
                      <a:pt x="139" y="667"/>
                    </a:lnTo>
                    <a:lnTo>
                      <a:pt x="119" y="671"/>
                    </a:lnTo>
                    <a:lnTo>
                      <a:pt x="97" y="674"/>
                    </a:lnTo>
                    <a:lnTo>
                      <a:pt x="75" y="675"/>
                    </a:lnTo>
                    <a:lnTo>
                      <a:pt x="51" y="675"/>
                    </a:lnTo>
                    <a:lnTo>
                      <a:pt x="26" y="674"/>
                    </a:ln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4" name="Freeform 1015"/>
              <p:cNvSpPr>
                <a:spLocks noEditPoints="1"/>
              </p:cNvSpPr>
              <p:nvPr/>
            </p:nvSpPr>
            <p:spPr bwMode="auto">
              <a:xfrm>
                <a:off x="2490" y="1695"/>
                <a:ext cx="109" cy="142"/>
              </a:xfrm>
              <a:custGeom>
                <a:avLst/>
                <a:gdLst>
                  <a:gd name="T0" fmla="*/ 1 w 558"/>
                  <a:gd name="T1" fmla="*/ 27 h 701"/>
                  <a:gd name="T2" fmla="*/ 0 w 558"/>
                  <a:gd name="T3" fmla="*/ 27 h 701"/>
                  <a:gd name="T4" fmla="*/ 1 w 558"/>
                  <a:gd name="T5" fmla="*/ 27 h 701"/>
                  <a:gd name="T6" fmla="*/ 0 w 558"/>
                  <a:gd name="T7" fmla="*/ 26 h 701"/>
                  <a:gd name="T8" fmla="*/ 2 w 558"/>
                  <a:gd name="T9" fmla="*/ 24 h 701"/>
                  <a:gd name="T10" fmla="*/ 1 w 558"/>
                  <a:gd name="T11" fmla="*/ 26 h 701"/>
                  <a:gd name="T12" fmla="*/ 1 w 558"/>
                  <a:gd name="T13" fmla="*/ 21 h 701"/>
                  <a:gd name="T14" fmla="*/ 4 w 558"/>
                  <a:gd name="T15" fmla="*/ 13 h 701"/>
                  <a:gd name="T16" fmla="*/ 6 w 558"/>
                  <a:gd name="T17" fmla="*/ 9 h 701"/>
                  <a:gd name="T18" fmla="*/ 5 w 558"/>
                  <a:gd name="T19" fmla="*/ 12 h 701"/>
                  <a:gd name="T20" fmla="*/ 3 w 558"/>
                  <a:gd name="T21" fmla="*/ 19 h 701"/>
                  <a:gd name="T22" fmla="*/ 1 w 558"/>
                  <a:gd name="T23" fmla="*/ 24 h 701"/>
                  <a:gd name="T24" fmla="*/ 8 w 558"/>
                  <a:gd name="T25" fmla="*/ 6 h 701"/>
                  <a:gd name="T26" fmla="*/ 8 w 558"/>
                  <a:gd name="T27" fmla="*/ 8 h 701"/>
                  <a:gd name="T28" fmla="*/ 8 w 558"/>
                  <a:gd name="T29" fmla="*/ 6 h 701"/>
                  <a:gd name="T30" fmla="*/ 11 w 558"/>
                  <a:gd name="T31" fmla="*/ 3 h 701"/>
                  <a:gd name="T32" fmla="*/ 14 w 558"/>
                  <a:gd name="T33" fmla="*/ 1 h 701"/>
                  <a:gd name="T34" fmla="*/ 12 w 558"/>
                  <a:gd name="T35" fmla="*/ 3 h 701"/>
                  <a:gd name="T36" fmla="*/ 9 w 558"/>
                  <a:gd name="T37" fmla="*/ 5 h 701"/>
                  <a:gd name="T38" fmla="*/ 14 w 558"/>
                  <a:gd name="T39" fmla="*/ 0 h 701"/>
                  <a:gd name="T40" fmla="*/ 16 w 558"/>
                  <a:gd name="T41" fmla="*/ 0 h 701"/>
                  <a:gd name="T42" fmla="*/ 18 w 558"/>
                  <a:gd name="T43" fmla="*/ 0 h 701"/>
                  <a:gd name="T44" fmla="*/ 19 w 558"/>
                  <a:gd name="T45" fmla="*/ 0 h 701"/>
                  <a:gd name="T46" fmla="*/ 20 w 558"/>
                  <a:gd name="T47" fmla="*/ 2 h 701"/>
                  <a:gd name="T48" fmla="*/ 19 w 558"/>
                  <a:gd name="T49" fmla="*/ 1 h 701"/>
                  <a:gd name="T50" fmla="*/ 17 w 558"/>
                  <a:gd name="T51" fmla="*/ 1 h 701"/>
                  <a:gd name="T52" fmla="*/ 15 w 558"/>
                  <a:gd name="T53" fmla="*/ 1 h 701"/>
                  <a:gd name="T54" fmla="*/ 21 w 558"/>
                  <a:gd name="T55" fmla="*/ 1 h 701"/>
                  <a:gd name="T56" fmla="*/ 22 w 558"/>
                  <a:gd name="T57" fmla="*/ 2 h 701"/>
                  <a:gd name="T58" fmla="*/ 21 w 558"/>
                  <a:gd name="T59" fmla="*/ 2 h 701"/>
                  <a:gd name="T60" fmla="*/ 22 w 558"/>
                  <a:gd name="T61" fmla="*/ 2 h 701"/>
                  <a:gd name="T62" fmla="*/ 22 w 558"/>
                  <a:gd name="T63" fmla="*/ 2 h 701"/>
                  <a:gd name="T64" fmla="*/ 22 w 558"/>
                  <a:gd name="T65" fmla="*/ 2 h 701"/>
                  <a:gd name="T66" fmla="*/ 22 w 558"/>
                  <a:gd name="T67" fmla="*/ 2 h 701"/>
                  <a:gd name="T68" fmla="*/ 22 w 558"/>
                  <a:gd name="T69" fmla="*/ 3 h 701"/>
                  <a:gd name="T70" fmla="*/ 20 w 558"/>
                  <a:gd name="T71" fmla="*/ 4 h 701"/>
                  <a:gd name="T72" fmla="*/ 22 w 558"/>
                  <a:gd name="T73" fmla="*/ 2 h 701"/>
                  <a:gd name="T74" fmla="*/ 21 w 558"/>
                  <a:gd name="T75" fmla="*/ 5 h 701"/>
                  <a:gd name="T76" fmla="*/ 20 w 558"/>
                  <a:gd name="T77" fmla="*/ 5 h 701"/>
                  <a:gd name="T78" fmla="*/ 21 w 558"/>
                  <a:gd name="T79" fmla="*/ 4 h 701"/>
                  <a:gd name="T80" fmla="*/ 18 w 558"/>
                  <a:gd name="T81" fmla="*/ 8 h 701"/>
                  <a:gd name="T82" fmla="*/ 16 w 558"/>
                  <a:gd name="T83" fmla="*/ 12 h 701"/>
                  <a:gd name="T84" fmla="*/ 16 w 558"/>
                  <a:gd name="T85" fmla="*/ 10 h 701"/>
                  <a:gd name="T86" fmla="*/ 18 w 558"/>
                  <a:gd name="T87" fmla="*/ 7 h 701"/>
                  <a:gd name="T88" fmla="*/ 16 w 558"/>
                  <a:gd name="T89" fmla="*/ 13 h 701"/>
                  <a:gd name="T90" fmla="*/ 14 w 558"/>
                  <a:gd name="T91" fmla="*/ 18 h 701"/>
                  <a:gd name="T92" fmla="*/ 14 w 558"/>
                  <a:gd name="T93" fmla="*/ 13 h 701"/>
                  <a:gd name="T94" fmla="*/ 14 w 558"/>
                  <a:gd name="T95" fmla="*/ 19 h 701"/>
                  <a:gd name="T96" fmla="*/ 12 w 558"/>
                  <a:gd name="T97" fmla="*/ 22 h 701"/>
                  <a:gd name="T98" fmla="*/ 13 w 558"/>
                  <a:gd name="T99" fmla="*/ 17 h 701"/>
                  <a:gd name="T100" fmla="*/ 13 w 558"/>
                  <a:gd name="T101" fmla="*/ 23 h 701"/>
                  <a:gd name="T102" fmla="*/ 12 w 558"/>
                  <a:gd name="T103" fmla="*/ 24 h 701"/>
                  <a:gd name="T104" fmla="*/ 10 w 558"/>
                  <a:gd name="T105" fmla="*/ 26 h 701"/>
                  <a:gd name="T106" fmla="*/ 7 w 558"/>
                  <a:gd name="T107" fmla="*/ 26 h 701"/>
                  <a:gd name="T108" fmla="*/ 10 w 558"/>
                  <a:gd name="T109" fmla="*/ 25 h 701"/>
                  <a:gd name="T110" fmla="*/ 12 w 558"/>
                  <a:gd name="T111" fmla="*/ 22 h 701"/>
                  <a:gd name="T112" fmla="*/ 6 w 558"/>
                  <a:gd name="T113" fmla="*/ 28 h 701"/>
                  <a:gd name="T114" fmla="*/ 3 w 558"/>
                  <a:gd name="T115" fmla="*/ 28 h 701"/>
                  <a:gd name="T116" fmla="*/ 2 w 558"/>
                  <a:gd name="T117" fmla="*/ 27 h 701"/>
                  <a:gd name="T118" fmla="*/ 5 w 558"/>
                  <a:gd name="T119" fmla="*/ 27 h 701"/>
                  <a:gd name="T120" fmla="*/ 8 w 558"/>
                  <a:gd name="T121" fmla="*/ 27 h 701"/>
                  <a:gd name="T122" fmla="*/ 0 w 558"/>
                  <a:gd name="T123" fmla="*/ 27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8"/>
                  <a:gd name="T187" fmla="*/ 0 h 701"/>
                  <a:gd name="T188" fmla="*/ 558 w 558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8" h="701">
                    <a:moveTo>
                      <a:pt x="0" y="684"/>
                    </a:moveTo>
                    <a:lnTo>
                      <a:pt x="0" y="684"/>
                    </a:lnTo>
                    <a:lnTo>
                      <a:pt x="24" y="685"/>
                    </a:lnTo>
                    <a:lnTo>
                      <a:pt x="24" y="686"/>
                    </a:lnTo>
                    <a:lnTo>
                      <a:pt x="0" y="684"/>
                    </a:lnTo>
                    <a:close/>
                    <a:moveTo>
                      <a:pt x="0" y="684"/>
                    </a:moveTo>
                    <a:lnTo>
                      <a:pt x="0" y="676"/>
                    </a:lnTo>
                    <a:lnTo>
                      <a:pt x="1" y="669"/>
                    </a:lnTo>
                    <a:lnTo>
                      <a:pt x="2" y="659"/>
                    </a:lnTo>
                    <a:lnTo>
                      <a:pt x="5" y="650"/>
                    </a:lnTo>
                    <a:lnTo>
                      <a:pt x="28" y="654"/>
                    </a:lnTo>
                    <a:lnTo>
                      <a:pt x="26" y="672"/>
                    </a:lnTo>
                    <a:lnTo>
                      <a:pt x="24" y="685"/>
                    </a:lnTo>
                    <a:lnTo>
                      <a:pt x="0" y="684"/>
                    </a:lnTo>
                    <a:close/>
                    <a:moveTo>
                      <a:pt x="5" y="650"/>
                    </a:moveTo>
                    <a:lnTo>
                      <a:pt x="6" y="640"/>
                    </a:lnTo>
                    <a:lnTo>
                      <a:pt x="8" y="629"/>
                    </a:lnTo>
                    <a:lnTo>
                      <a:pt x="11" y="616"/>
                    </a:lnTo>
                    <a:lnTo>
                      <a:pt x="14" y="601"/>
                    </a:lnTo>
                    <a:lnTo>
                      <a:pt x="38" y="606"/>
                    </a:lnTo>
                    <a:lnTo>
                      <a:pt x="35" y="618"/>
                    </a:lnTo>
                    <a:lnTo>
                      <a:pt x="33" y="631"/>
                    </a:lnTo>
                    <a:lnTo>
                      <a:pt x="30" y="643"/>
                    </a:lnTo>
                    <a:lnTo>
                      <a:pt x="28" y="654"/>
                    </a:lnTo>
                    <a:lnTo>
                      <a:pt x="5" y="650"/>
                    </a:lnTo>
                    <a:close/>
                    <a:moveTo>
                      <a:pt x="14" y="601"/>
                    </a:moveTo>
                    <a:lnTo>
                      <a:pt x="23" y="563"/>
                    </a:lnTo>
                    <a:lnTo>
                      <a:pt x="34" y="521"/>
                    </a:lnTo>
                    <a:lnTo>
                      <a:pt x="47" y="474"/>
                    </a:lnTo>
                    <a:lnTo>
                      <a:pt x="63" y="427"/>
                    </a:lnTo>
                    <a:lnTo>
                      <a:pt x="80" y="377"/>
                    </a:lnTo>
                    <a:lnTo>
                      <a:pt x="101" y="326"/>
                    </a:lnTo>
                    <a:lnTo>
                      <a:pt x="111" y="302"/>
                    </a:lnTo>
                    <a:lnTo>
                      <a:pt x="122" y="277"/>
                    </a:lnTo>
                    <a:lnTo>
                      <a:pt x="134" y="252"/>
                    </a:lnTo>
                    <a:lnTo>
                      <a:pt x="147" y="227"/>
                    </a:lnTo>
                    <a:lnTo>
                      <a:pt x="169" y="239"/>
                    </a:lnTo>
                    <a:lnTo>
                      <a:pt x="157" y="263"/>
                    </a:lnTo>
                    <a:lnTo>
                      <a:pt x="145" y="287"/>
                    </a:lnTo>
                    <a:lnTo>
                      <a:pt x="133" y="311"/>
                    </a:lnTo>
                    <a:lnTo>
                      <a:pt x="122" y="336"/>
                    </a:lnTo>
                    <a:lnTo>
                      <a:pt x="103" y="386"/>
                    </a:lnTo>
                    <a:lnTo>
                      <a:pt x="86" y="434"/>
                    </a:lnTo>
                    <a:lnTo>
                      <a:pt x="70" y="482"/>
                    </a:lnTo>
                    <a:lnTo>
                      <a:pt x="57" y="527"/>
                    </a:lnTo>
                    <a:lnTo>
                      <a:pt x="47" y="568"/>
                    </a:lnTo>
                    <a:lnTo>
                      <a:pt x="38" y="606"/>
                    </a:lnTo>
                    <a:lnTo>
                      <a:pt x="14" y="601"/>
                    </a:lnTo>
                    <a:close/>
                    <a:moveTo>
                      <a:pt x="147" y="227"/>
                    </a:moveTo>
                    <a:lnTo>
                      <a:pt x="160" y="204"/>
                    </a:lnTo>
                    <a:lnTo>
                      <a:pt x="173" y="183"/>
                    </a:lnTo>
                    <a:lnTo>
                      <a:pt x="187" y="161"/>
                    </a:lnTo>
                    <a:lnTo>
                      <a:pt x="201" y="141"/>
                    </a:lnTo>
                    <a:lnTo>
                      <a:pt x="221" y="155"/>
                    </a:lnTo>
                    <a:lnTo>
                      <a:pt x="208" y="174"/>
                    </a:lnTo>
                    <a:lnTo>
                      <a:pt x="194" y="195"/>
                    </a:lnTo>
                    <a:lnTo>
                      <a:pt x="182" y="216"/>
                    </a:lnTo>
                    <a:lnTo>
                      <a:pt x="169" y="239"/>
                    </a:lnTo>
                    <a:lnTo>
                      <a:pt x="147" y="227"/>
                    </a:lnTo>
                    <a:close/>
                    <a:moveTo>
                      <a:pt x="201" y="141"/>
                    </a:moveTo>
                    <a:lnTo>
                      <a:pt x="216" y="120"/>
                    </a:lnTo>
                    <a:lnTo>
                      <a:pt x="232" y="101"/>
                    </a:lnTo>
                    <a:lnTo>
                      <a:pt x="250" y="82"/>
                    </a:lnTo>
                    <a:lnTo>
                      <a:pt x="267" y="65"/>
                    </a:lnTo>
                    <a:lnTo>
                      <a:pt x="284" y="51"/>
                    </a:lnTo>
                    <a:lnTo>
                      <a:pt x="303" y="37"/>
                    </a:lnTo>
                    <a:lnTo>
                      <a:pt x="321" y="26"/>
                    </a:lnTo>
                    <a:lnTo>
                      <a:pt x="340" y="16"/>
                    </a:lnTo>
                    <a:lnTo>
                      <a:pt x="350" y="39"/>
                    </a:lnTo>
                    <a:lnTo>
                      <a:pt x="333" y="48"/>
                    </a:lnTo>
                    <a:lnTo>
                      <a:pt x="316" y="57"/>
                    </a:lnTo>
                    <a:lnTo>
                      <a:pt x="298" y="70"/>
                    </a:lnTo>
                    <a:lnTo>
                      <a:pt x="282" y="84"/>
                    </a:lnTo>
                    <a:lnTo>
                      <a:pt x="266" y="100"/>
                    </a:lnTo>
                    <a:lnTo>
                      <a:pt x="251" y="117"/>
                    </a:lnTo>
                    <a:lnTo>
                      <a:pt x="236" y="135"/>
                    </a:lnTo>
                    <a:lnTo>
                      <a:pt x="221" y="155"/>
                    </a:lnTo>
                    <a:lnTo>
                      <a:pt x="201" y="141"/>
                    </a:lnTo>
                    <a:close/>
                    <a:moveTo>
                      <a:pt x="340" y="16"/>
                    </a:moveTo>
                    <a:lnTo>
                      <a:pt x="351" y="12"/>
                    </a:lnTo>
                    <a:lnTo>
                      <a:pt x="361" y="9"/>
                    </a:lnTo>
                    <a:lnTo>
                      <a:pt x="372" y="6"/>
                    </a:lnTo>
                    <a:lnTo>
                      <a:pt x="382" y="3"/>
                    </a:lnTo>
                    <a:lnTo>
                      <a:pt x="392" y="2"/>
                    </a:lnTo>
                    <a:lnTo>
                      <a:pt x="403" y="1"/>
                    </a:lnTo>
                    <a:lnTo>
                      <a:pt x="414" y="0"/>
                    </a:lnTo>
                    <a:lnTo>
                      <a:pt x="425" y="0"/>
                    </a:lnTo>
                    <a:lnTo>
                      <a:pt x="436" y="1"/>
                    </a:lnTo>
                    <a:lnTo>
                      <a:pt x="447" y="3"/>
                    </a:lnTo>
                    <a:lnTo>
                      <a:pt x="458" y="6"/>
                    </a:lnTo>
                    <a:lnTo>
                      <a:pt x="470" y="9"/>
                    </a:lnTo>
                    <a:lnTo>
                      <a:pt x="482" y="12"/>
                    </a:lnTo>
                    <a:lnTo>
                      <a:pt x="493" y="16"/>
                    </a:lnTo>
                    <a:lnTo>
                      <a:pt x="505" y="22"/>
                    </a:lnTo>
                    <a:lnTo>
                      <a:pt x="517" y="28"/>
                    </a:lnTo>
                    <a:lnTo>
                      <a:pt x="506" y="49"/>
                    </a:lnTo>
                    <a:lnTo>
                      <a:pt x="495" y="44"/>
                    </a:lnTo>
                    <a:lnTo>
                      <a:pt x="484" y="39"/>
                    </a:lnTo>
                    <a:lnTo>
                      <a:pt x="474" y="36"/>
                    </a:lnTo>
                    <a:lnTo>
                      <a:pt x="464" y="33"/>
                    </a:lnTo>
                    <a:lnTo>
                      <a:pt x="454" y="29"/>
                    </a:lnTo>
                    <a:lnTo>
                      <a:pt x="444" y="27"/>
                    </a:lnTo>
                    <a:lnTo>
                      <a:pt x="433" y="26"/>
                    </a:lnTo>
                    <a:lnTo>
                      <a:pt x="424" y="25"/>
                    </a:lnTo>
                    <a:lnTo>
                      <a:pt x="414" y="25"/>
                    </a:lnTo>
                    <a:lnTo>
                      <a:pt x="405" y="25"/>
                    </a:lnTo>
                    <a:lnTo>
                      <a:pt x="396" y="26"/>
                    </a:lnTo>
                    <a:lnTo>
                      <a:pt x="386" y="27"/>
                    </a:lnTo>
                    <a:lnTo>
                      <a:pt x="369" y="33"/>
                    </a:lnTo>
                    <a:lnTo>
                      <a:pt x="350" y="39"/>
                    </a:lnTo>
                    <a:lnTo>
                      <a:pt x="340" y="16"/>
                    </a:lnTo>
                    <a:close/>
                    <a:moveTo>
                      <a:pt x="517" y="28"/>
                    </a:moveTo>
                    <a:lnTo>
                      <a:pt x="525" y="33"/>
                    </a:lnTo>
                    <a:lnTo>
                      <a:pt x="534" y="38"/>
                    </a:lnTo>
                    <a:lnTo>
                      <a:pt x="544" y="43"/>
                    </a:lnTo>
                    <a:lnTo>
                      <a:pt x="552" y="50"/>
                    </a:lnTo>
                    <a:lnTo>
                      <a:pt x="538" y="69"/>
                    </a:lnTo>
                    <a:lnTo>
                      <a:pt x="531" y="64"/>
                    </a:lnTo>
                    <a:lnTo>
                      <a:pt x="522" y="59"/>
                    </a:lnTo>
                    <a:lnTo>
                      <a:pt x="513" y="54"/>
                    </a:lnTo>
                    <a:lnTo>
                      <a:pt x="506" y="49"/>
                    </a:lnTo>
                    <a:lnTo>
                      <a:pt x="517" y="28"/>
                    </a:lnTo>
                    <a:close/>
                    <a:moveTo>
                      <a:pt x="552" y="50"/>
                    </a:moveTo>
                    <a:lnTo>
                      <a:pt x="555" y="54"/>
                    </a:lnTo>
                    <a:lnTo>
                      <a:pt x="558" y="59"/>
                    </a:lnTo>
                    <a:lnTo>
                      <a:pt x="556" y="64"/>
                    </a:lnTo>
                    <a:lnTo>
                      <a:pt x="554" y="68"/>
                    </a:lnTo>
                    <a:lnTo>
                      <a:pt x="546" y="60"/>
                    </a:lnTo>
                    <a:lnTo>
                      <a:pt x="552" y="50"/>
                    </a:lnTo>
                    <a:close/>
                    <a:moveTo>
                      <a:pt x="554" y="68"/>
                    </a:moveTo>
                    <a:lnTo>
                      <a:pt x="554" y="68"/>
                    </a:lnTo>
                    <a:lnTo>
                      <a:pt x="536" y="52"/>
                    </a:lnTo>
                    <a:lnTo>
                      <a:pt x="554" y="68"/>
                    </a:lnTo>
                    <a:close/>
                    <a:moveTo>
                      <a:pt x="536" y="52"/>
                    </a:moveTo>
                    <a:lnTo>
                      <a:pt x="536" y="52"/>
                    </a:lnTo>
                    <a:lnTo>
                      <a:pt x="546" y="60"/>
                    </a:lnTo>
                    <a:lnTo>
                      <a:pt x="536" y="52"/>
                    </a:lnTo>
                    <a:close/>
                    <a:moveTo>
                      <a:pt x="555" y="68"/>
                    </a:moveTo>
                    <a:lnTo>
                      <a:pt x="548" y="76"/>
                    </a:lnTo>
                    <a:lnTo>
                      <a:pt x="541" y="84"/>
                    </a:lnTo>
                    <a:lnTo>
                      <a:pt x="535" y="93"/>
                    </a:lnTo>
                    <a:lnTo>
                      <a:pt x="528" y="102"/>
                    </a:lnTo>
                    <a:lnTo>
                      <a:pt x="509" y="88"/>
                    </a:lnTo>
                    <a:lnTo>
                      <a:pt x="515" y="79"/>
                    </a:lnTo>
                    <a:lnTo>
                      <a:pt x="522" y="70"/>
                    </a:lnTo>
                    <a:lnTo>
                      <a:pt x="528" y="61"/>
                    </a:lnTo>
                    <a:lnTo>
                      <a:pt x="536" y="52"/>
                    </a:lnTo>
                    <a:lnTo>
                      <a:pt x="555" y="68"/>
                    </a:lnTo>
                    <a:close/>
                    <a:moveTo>
                      <a:pt x="528" y="102"/>
                    </a:moveTo>
                    <a:lnTo>
                      <a:pt x="521" y="111"/>
                    </a:lnTo>
                    <a:lnTo>
                      <a:pt x="514" y="120"/>
                    </a:lnTo>
                    <a:lnTo>
                      <a:pt x="509" y="129"/>
                    </a:lnTo>
                    <a:lnTo>
                      <a:pt x="504" y="136"/>
                    </a:lnTo>
                    <a:lnTo>
                      <a:pt x="483" y="122"/>
                    </a:lnTo>
                    <a:lnTo>
                      <a:pt x="490" y="113"/>
                    </a:lnTo>
                    <a:lnTo>
                      <a:pt x="496" y="104"/>
                    </a:lnTo>
                    <a:lnTo>
                      <a:pt x="502" y="95"/>
                    </a:lnTo>
                    <a:lnTo>
                      <a:pt x="509" y="88"/>
                    </a:lnTo>
                    <a:lnTo>
                      <a:pt x="528" y="102"/>
                    </a:lnTo>
                    <a:close/>
                    <a:moveTo>
                      <a:pt x="504" y="136"/>
                    </a:moveTo>
                    <a:lnTo>
                      <a:pt x="487" y="159"/>
                    </a:lnTo>
                    <a:lnTo>
                      <a:pt x="472" y="181"/>
                    </a:lnTo>
                    <a:lnTo>
                      <a:pt x="458" y="203"/>
                    </a:lnTo>
                    <a:lnTo>
                      <a:pt x="445" y="226"/>
                    </a:lnTo>
                    <a:lnTo>
                      <a:pt x="432" y="249"/>
                    </a:lnTo>
                    <a:lnTo>
                      <a:pt x="419" y="270"/>
                    </a:lnTo>
                    <a:lnTo>
                      <a:pt x="409" y="293"/>
                    </a:lnTo>
                    <a:lnTo>
                      <a:pt x="397" y="316"/>
                    </a:lnTo>
                    <a:lnTo>
                      <a:pt x="375" y="305"/>
                    </a:lnTo>
                    <a:lnTo>
                      <a:pt x="387" y="282"/>
                    </a:lnTo>
                    <a:lnTo>
                      <a:pt x="399" y="258"/>
                    </a:lnTo>
                    <a:lnTo>
                      <a:pt x="411" y="236"/>
                    </a:lnTo>
                    <a:lnTo>
                      <a:pt x="424" y="213"/>
                    </a:lnTo>
                    <a:lnTo>
                      <a:pt x="438" y="190"/>
                    </a:lnTo>
                    <a:lnTo>
                      <a:pt x="453" y="168"/>
                    </a:lnTo>
                    <a:lnTo>
                      <a:pt x="468" y="145"/>
                    </a:lnTo>
                    <a:lnTo>
                      <a:pt x="483" y="122"/>
                    </a:lnTo>
                    <a:lnTo>
                      <a:pt x="504" y="136"/>
                    </a:lnTo>
                    <a:close/>
                    <a:moveTo>
                      <a:pt x="397" y="316"/>
                    </a:moveTo>
                    <a:lnTo>
                      <a:pt x="383" y="347"/>
                    </a:lnTo>
                    <a:lnTo>
                      <a:pt x="370" y="378"/>
                    </a:lnTo>
                    <a:lnTo>
                      <a:pt x="358" y="410"/>
                    </a:lnTo>
                    <a:lnTo>
                      <a:pt x="347" y="442"/>
                    </a:lnTo>
                    <a:lnTo>
                      <a:pt x="323" y="434"/>
                    </a:lnTo>
                    <a:lnTo>
                      <a:pt x="334" y="402"/>
                    </a:lnTo>
                    <a:lnTo>
                      <a:pt x="347" y="371"/>
                    </a:lnTo>
                    <a:lnTo>
                      <a:pt x="360" y="337"/>
                    </a:lnTo>
                    <a:lnTo>
                      <a:pt x="375" y="305"/>
                    </a:lnTo>
                    <a:lnTo>
                      <a:pt x="397" y="316"/>
                    </a:lnTo>
                    <a:close/>
                    <a:moveTo>
                      <a:pt x="347" y="442"/>
                    </a:moveTo>
                    <a:lnTo>
                      <a:pt x="338" y="473"/>
                    </a:lnTo>
                    <a:lnTo>
                      <a:pt x="331" y="503"/>
                    </a:lnTo>
                    <a:lnTo>
                      <a:pt x="324" y="535"/>
                    </a:lnTo>
                    <a:lnTo>
                      <a:pt x="320" y="565"/>
                    </a:lnTo>
                    <a:lnTo>
                      <a:pt x="295" y="562"/>
                    </a:lnTo>
                    <a:lnTo>
                      <a:pt x="301" y="530"/>
                    </a:lnTo>
                    <a:lnTo>
                      <a:pt x="307" y="498"/>
                    </a:lnTo>
                    <a:lnTo>
                      <a:pt x="315" y="466"/>
                    </a:lnTo>
                    <a:lnTo>
                      <a:pt x="323" y="434"/>
                    </a:lnTo>
                    <a:lnTo>
                      <a:pt x="347" y="442"/>
                    </a:lnTo>
                    <a:close/>
                    <a:moveTo>
                      <a:pt x="320" y="565"/>
                    </a:moveTo>
                    <a:lnTo>
                      <a:pt x="319" y="568"/>
                    </a:lnTo>
                    <a:lnTo>
                      <a:pt x="318" y="570"/>
                    </a:lnTo>
                    <a:lnTo>
                      <a:pt x="308" y="564"/>
                    </a:lnTo>
                    <a:lnTo>
                      <a:pt x="320" y="565"/>
                    </a:lnTo>
                    <a:close/>
                    <a:moveTo>
                      <a:pt x="318" y="570"/>
                    </a:moveTo>
                    <a:lnTo>
                      <a:pt x="306" y="589"/>
                    </a:lnTo>
                    <a:lnTo>
                      <a:pt x="293" y="605"/>
                    </a:lnTo>
                    <a:lnTo>
                      <a:pt x="279" y="621"/>
                    </a:lnTo>
                    <a:lnTo>
                      <a:pt x="265" y="635"/>
                    </a:lnTo>
                    <a:lnTo>
                      <a:pt x="249" y="648"/>
                    </a:lnTo>
                    <a:lnTo>
                      <a:pt x="231" y="660"/>
                    </a:lnTo>
                    <a:lnTo>
                      <a:pt x="214" y="670"/>
                    </a:lnTo>
                    <a:lnTo>
                      <a:pt x="196" y="678"/>
                    </a:lnTo>
                    <a:lnTo>
                      <a:pt x="186" y="656"/>
                    </a:lnTo>
                    <a:lnTo>
                      <a:pt x="203" y="648"/>
                    </a:lnTo>
                    <a:lnTo>
                      <a:pt x="219" y="638"/>
                    </a:lnTo>
                    <a:lnTo>
                      <a:pt x="235" y="629"/>
                    </a:lnTo>
                    <a:lnTo>
                      <a:pt x="249" y="617"/>
                    </a:lnTo>
                    <a:lnTo>
                      <a:pt x="262" y="604"/>
                    </a:lnTo>
                    <a:lnTo>
                      <a:pt x="275" y="590"/>
                    </a:lnTo>
                    <a:lnTo>
                      <a:pt x="286" y="574"/>
                    </a:lnTo>
                    <a:lnTo>
                      <a:pt x="297" y="557"/>
                    </a:lnTo>
                    <a:lnTo>
                      <a:pt x="318" y="570"/>
                    </a:lnTo>
                    <a:close/>
                    <a:moveTo>
                      <a:pt x="196" y="678"/>
                    </a:moveTo>
                    <a:lnTo>
                      <a:pt x="175" y="686"/>
                    </a:lnTo>
                    <a:lnTo>
                      <a:pt x="155" y="691"/>
                    </a:lnTo>
                    <a:lnTo>
                      <a:pt x="133" y="696"/>
                    </a:lnTo>
                    <a:lnTo>
                      <a:pt x="111" y="699"/>
                    </a:lnTo>
                    <a:lnTo>
                      <a:pt x="88" y="700"/>
                    </a:lnTo>
                    <a:lnTo>
                      <a:pt x="63" y="701"/>
                    </a:lnTo>
                    <a:lnTo>
                      <a:pt x="37" y="699"/>
                    </a:lnTo>
                    <a:lnTo>
                      <a:pt x="11" y="697"/>
                    </a:lnTo>
                    <a:lnTo>
                      <a:pt x="13" y="673"/>
                    </a:lnTo>
                    <a:lnTo>
                      <a:pt x="38" y="675"/>
                    </a:lnTo>
                    <a:lnTo>
                      <a:pt x="63" y="676"/>
                    </a:lnTo>
                    <a:lnTo>
                      <a:pt x="86" y="676"/>
                    </a:lnTo>
                    <a:lnTo>
                      <a:pt x="107" y="674"/>
                    </a:lnTo>
                    <a:lnTo>
                      <a:pt x="129" y="672"/>
                    </a:lnTo>
                    <a:lnTo>
                      <a:pt x="148" y="668"/>
                    </a:lnTo>
                    <a:lnTo>
                      <a:pt x="168" y="662"/>
                    </a:lnTo>
                    <a:lnTo>
                      <a:pt x="186" y="656"/>
                    </a:lnTo>
                    <a:lnTo>
                      <a:pt x="196" y="678"/>
                    </a:lnTo>
                    <a:close/>
                    <a:moveTo>
                      <a:pt x="11" y="697"/>
                    </a:moveTo>
                    <a:lnTo>
                      <a:pt x="7" y="696"/>
                    </a:lnTo>
                    <a:lnTo>
                      <a:pt x="3" y="692"/>
                    </a:lnTo>
                    <a:lnTo>
                      <a:pt x="1" y="688"/>
                    </a:lnTo>
                    <a:lnTo>
                      <a:pt x="0" y="684"/>
                    </a:lnTo>
                    <a:lnTo>
                      <a:pt x="12" y="685"/>
                    </a:lnTo>
                    <a:lnTo>
                      <a:pt x="11" y="69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5" name="Freeform 1016"/>
              <p:cNvSpPr>
                <a:spLocks/>
              </p:cNvSpPr>
              <p:nvPr/>
            </p:nvSpPr>
            <p:spPr bwMode="auto">
              <a:xfrm>
                <a:off x="2544" y="1706"/>
                <a:ext cx="93" cy="127"/>
              </a:xfrm>
              <a:custGeom>
                <a:avLst/>
                <a:gdLst>
                  <a:gd name="T0" fmla="*/ 0 w 473"/>
                  <a:gd name="T1" fmla="*/ 24 h 634"/>
                  <a:gd name="T2" fmla="*/ 1 w 473"/>
                  <a:gd name="T3" fmla="*/ 20 h 634"/>
                  <a:gd name="T4" fmla="*/ 2 w 473"/>
                  <a:gd name="T5" fmla="*/ 17 h 634"/>
                  <a:gd name="T6" fmla="*/ 3 w 473"/>
                  <a:gd name="T7" fmla="*/ 15 h 634"/>
                  <a:gd name="T8" fmla="*/ 3 w 473"/>
                  <a:gd name="T9" fmla="*/ 12 h 634"/>
                  <a:gd name="T10" fmla="*/ 5 w 473"/>
                  <a:gd name="T11" fmla="*/ 9 h 634"/>
                  <a:gd name="T12" fmla="*/ 6 w 473"/>
                  <a:gd name="T13" fmla="*/ 7 h 634"/>
                  <a:gd name="T14" fmla="*/ 7 w 473"/>
                  <a:gd name="T15" fmla="*/ 5 h 634"/>
                  <a:gd name="T16" fmla="*/ 9 w 473"/>
                  <a:gd name="T17" fmla="*/ 3 h 634"/>
                  <a:gd name="T18" fmla="*/ 10 w 473"/>
                  <a:gd name="T19" fmla="*/ 2 h 634"/>
                  <a:gd name="T20" fmla="*/ 11 w 473"/>
                  <a:gd name="T21" fmla="*/ 1 h 634"/>
                  <a:gd name="T22" fmla="*/ 12 w 473"/>
                  <a:gd name="T23" fmla="*/ 1 h 634"/>
                  <a:gd name="T24" fmla="*/ 12 w 473"/>
                  <a:gd name="T25" fmla="*/ 0 h 634"/>
                  <a:gd name="T26" fmla="*/ 13 w 473"/>
                  <a:gd name="T27" fmla="*/ 0 h 634"/>
                  <a:gd name="T28" fmla="*/ 14 w 473"/>
                  <a:gd name="T29" fmla="*/ 0 h 634"/>
                  <a:gd name="T30" fmla="*/ 15 w 473"/>
                  <a:gd name="T31" fmla="*/ 0 h 634"/>
                  <a:gd name="T32" fmla="*/ 16 w 473"/>
                  <a:gd name="T33" fmla="*/ 0 h 634"/>
                  <a:gd name="T34" fmla="*/ 17 w 473"/>
                  <a:gd name="T35" fmla="*/ 1 h 634"/>
                  <a:gd name="T36" fmla="*/ 18 w 473"/>
                  <a:gd name="T37" fmla="*/ 1 h 634"/>
                  <a:gd name="T38" fmla="*/ 18 w 473"/>
                  <a:gd name="T39" fmla="*/ 3 h 634"/>
                  <a:gd name="T40" fmla="*/ 16 w 473"/>
                  <a:gd name="T41" fmla="*/ 5 h 634"/>
                  <a:gd name="T42" fmla="*/ 15 w 473"/>
                  <a:gd name="T43" fmla="*/ 8 h 634"/>
                  <a:gd name="T44" fmla="*/ 14 w 473"/>
                  <a:gd name="T45" fmla="*/ 10 h 634"/>
                  <a:gd name="T46" fmla="*/ 13 w 473"/>
                  <a:gd name="T47" fmla="*/ 12 h 634"/>
                  <a:gd name="T48" fmla="*/ 12 w 473"/>
                  <a:gd name="T49" fmla="*/ 15 h 634"/>
                  <a:gd name="T50" fmla="*/ 11 w 473"/>
                  <a:gd name="T51" fmla="*/ 17 h 634"/>
                  <a:gd name="T52" fmla="*/ 10 w 473"/>
                  <a:gd name="T53" fmla="*/ 19 h 634"/>
                  <a:gd name="T54" fmla="*/ 10 w 473"/>
                  <a:gd name="T55" fmla="*/ 21 h 634"/>
                  <a:gd name="T56" fmla="*/ 9 w 473"/>
                  <a:gd name="T57" fmla="*/ 22 h 634"/>
                  <a:gd name="T58" fmla="*/ 8 w 473"/>
                  <a:gd name="T59" fmla="*/ 23 h 634"/>
                  <a:gd name="T60" fmla="*/ 7 w 473"/>
                  <a:gd name="T61" fmla="*/ 24 h 634"/>
                  <a:gd name="T62" fmla="*/ 6 w 473"/>
                  <a:gd name="T63" fmla="*/ 24 h 634"/>
                  <a:gd name="T64" fmla="*/ 4 w 473"/>
                  <a:gd name="T65" fmla="*/ 25 h 634"/>
                  <a:gd name="T66" fmla="*/ 3 w 473"/>
                  <a:gd name="T67" fmla="*/ 25 h 634"/>
                  <a:gd name="T68" fmla="*/ 1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0" y="629"/>
                    </a:moveTo>
                    <a:lnTo>
                      <a:pt x="4" y="603"/>
                    </a:lnTo>
                    <a:lnTo>
                      <a:pt x="10" y="566"/>
                    </a:lnTo>
                    <a:lnTo>
                      <a:pt x="21" y="518"/>
                    </a:lnTo>
                    <a:lnTo>
                      <a:pt x="35" y="462"/>
                    </a:lnTo>
                    <a:lnTo>
                      <a:pt x="44" y="432"/>
                    </a:lnTo>
                    <a:lnTo>
                      <a:pt x="53" y="401"/>
                    </a:lnTo>
                    <a:lnTo>
                      <a:pt x="64" y="369"/>
                    </a:lnTo>
                    <a:lnTo>
                      <a:pt x="76" y="337"/>
                    </a:lnTo>
                    <a:lnTo>
                      <a:pt x="88" y="304"/>
                    </a:lnTo>
                    <a:lnTo>
                      <a:pt x="102" y="272"/>
                    </a:lnTo>
                    <a:lnTo>
                      <a:pt x="116" y="239"/>
                    </a:lnTo>
                    <a:lnTo>
                      <a:pt x="131" y="208"/>
                    </a:lnTo>
                    <a:lnTo>
                      <a:pt x="147" y="179"/>
                    </a:lnTo>
                    <a:lnTo>
                      <a:pt x="163" y="151"/>
                    </a:lnTo>
                    <a:lnTo>
                      <a:pt x="181" y="124"/>
                    </a:lnTo>
                    <a:lnTo>
                      <a:pt x="199" y="100"/>
                    </a:lnTo>
                    <a:lnTo>
                      <a:pt x="217" y="77"/>
                    </a:lnTo>
                    <a:lnTo>
                      <a:pt x="237" y="57"/>
                    </a:lnTo>
                    <a:lnTo>
                      <a:pt x="248" y="48"/>
                    </a:lnTo>
                    <a:lnTo>
                      <a:pt x="257" y="40"/>
                    </a:lnTo>
                    <a:lnTo>
                      <a:pt x="268" y="32"/>
                    </a:lnTo>
                    <a:lnTo>
                      <a:pt x="279" y="25"/>
                    </a:lnTo>
                    <a:lnTo>
                      <a:pt x="290" y="18"/>
                    </a:lnTo>
                    <a:lnTo>
                      <a:pt x="301" y="14"/>
                    </a:lnTo>
                    <a:lnTo>
                      <a:pt x="311" y="8"/>
                    </a:lnTo>
                    <a:lnTo>
                      <a:pt x="323" y="5"/>
                    </a:lnTo>
                    <a:lnTo>
                      <a:pt x="335" y="3"/>
                    </a:lnTo>
                    <a:lnTo>
                      <a:pt x="347" y="1"/>
                    </a:lnTo>
                    <a:lnTo>
                      <a:pt x="359" y="0"/>
                    </a:lnTo>
                    <a:lnTo>
                      <a:pt x="371" y="1"/>
                    </a:lnTo>
                    <a:lnTo>
                      <a:pt x="383" y="2"/>
                    </a:lnTo>
                    <a:lnTo>
                      <a:pt x="396" y="4"/>
                    </a:lnTo>
                    <a:lnTo>
                      <a:pt x="408" y="7"/>
                    </a:lnTo>
                    <a:lnTo>
                      <a:pt x="420" y="13"/>
                    </a:lnTo>
                    <a:lnTo>
                      <a:pt x="433" y="18"/>
                    </a:lnTo>
                    <a:lnTo>
                      <a:pt x="446" y="26"/>
                    </a:lnTo>
                    <a:lnTo>
                      <a:pt x="459" y="33"/>
                    </a:lnTo>
                    <a:lnTo>
                      <a:pt x="473" y="43"/>
                    </a:lnTo>
                    <a:lnTo>
                      <a:pt x="452" y="72"/>
                    </a:lnTo>
                    <a:lnTo>
                      <a:pt x="431" y="101"/>
                    </a:lnTo>
                    <a:lnTo>
                      <a:pt x="412" y="131"/>
                    </a:lnTo>
                    <a:lnTo>
                      <a:pt x="393" y="161"/>
                    </a:lnTo>
                    <a:lnTo>
                      <a:pt x="376" y="190"/>
                    </a:lnTo>
                    <a:lnTo>
                      <a:pt x="360" y="220"/>
                    </a:lnTo>
                    <a:lnTo>
                      <a:pt x="345" y="249"/>
                    </a:lnTo>
                    <a:lnTo>
                      <a:pt x="330" y="278"/>
                    </a:lnTo>
                    <a:lnTo>
                      <a:pt x="317" y="309"/>
                    </a:lnTo>
                    <a:lnTo>
                      <a:pt x="305" y="339"/>
                    </a:lnTo>
                    <a:lnTo>
                      <a:pt x="294" y="369"/>
                    </a:lnTo>
                    <a:lnTo>
                      <a:pt x="284" y="398"/>
                    </a:lnTo>
                    <a:lnTo>
                      <a:pt x="277" y="428"/>
                    </a:lnTo>
                    <a:lnTo>
                      <a:pt x="269" y="458"/>
                    </a:lnTo>
                    <a:lnTo>
                      <a:pt x="264" y="488"/>
                    </a:lnTo>
                    <a:lnTo>
                      <a:pt x="260" y="517"/>
                    </a:lnTo>
                    <a:lnTo>
                      <a:pt x="249" y="533"/>
                    </a:lnTo>
                    <a:lnTo>
                      <a:pt x="238" y="548"/>
                    </a:lnTo>
                    <a:lnTo>
                      <a:pt x="227" y="562"/>
                    </a:lnTo>
                    <a:lnTo>
                      <a:pt x="214" y="575"/>
                    </a:lnTo>
                    <a:lnTo>
                      <a:pt x="201" y="586"/>
                    </a:lnTo>
                    <a:lnTo>
                      <a:pt x="187" y="597"/>
                    </a:lnTo>
                    <a:lnTo>
                      <a:pt x="172" y="606"/>
                    </a:lnTo>
                    <a:lnTo>
                      <a:pt x="156" y="613"/>
                    </a:lnTo>
                    <a:lnTo>
                      <a:pt x="140" y="620"/>
                    </a:lnTo>
                    <a:lnTo>
                      <a:pt x="122" y="625"/>
                    </a:lnTo>
                    <a:lnTo>
                      <a:pt x="104" y="629"/>
                    </a:lnTo>
                    <a:lnTo>
                      <a:pt x="85" y="632"/>
                    </a:lnTo>
                    <a:lnTo>
                      <a:pt x="65" y="634"/>
                    </a:lnTo>
                    <a:lnTo>
                      <a:pt x="45" y="634"/>
                    </a:lnTo>
                    <a:lnTo>
                      <a:pt x="23" y="633"/>
                    </a:lnTo>
                    <a:lnTo>
                      <a:pt x="0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6" name="Freeform 1017"/>
              <p:cNvSpPr>
                <a:spLocks noEditPoints="1"/>
              </p:cNvSpPr>
              <p:nvPr/>
            </p:nvSpPr>
            <p:spPr bwMode="auto">
              <a:xfrm>
                <a:off x="2544" y="1702"/>
                <a:ext cx="97" cy="130"/>
              </a:xfrm>
              <a:custGeom>
                <a:avLst/>
                <a:gdLst>
                  <a:gd name="T0" fmla="*/ 0 w 497"/>
                  <a:gd name="T1" fmla="*/ 26 h 658"/>
                  <a:gd name="T2" fmla="*/ 1 w 497"/>
                  <a:gd name="T3" fmla="*/ 25 h 658"/>
                  <a:gd name="T4" fmla="*/ 0 w 497"/>
                  <a:gd name="T5" fmla="*/ 24 h 658"/>
                  <a:gd name="T6" fmla="*/ 1 w 497"/>
                  <a:gd name="T7" fmla="*/ 24 h 658"/>
                  <a:gd name="T8" fmla="*/ 1 w 497"/>
                  <a:gd name="T9" fmla="*/ 21 h 658"/>
                  <a:gd name="T10" fmla="*/ 4 w 497"/>
                  <a:gd name="T11" fmla="*/ 12 h 658"/>
                  <a:gd name="T12" fmla="*/ 6 w 497"/>
                  <a:gd name="T13" fmla="*/ 9 h 658"/>
                  <a:gd name="T14" fmla="*/ 4 w 497"/>
                  <a:gd name="T15" fmla="*/ 15 h 658"/>
                  <a:gd name="T16" fmla="*/ 1 w 497"/>
                  <a:gd name="T17" fmla="*/ 23 h 658"/>
                  <a:gd name="T18" fmla="*/ 7 w 497"/>
                  <a:gd name="T19" fmla="*/ 5 h 658"/>
                  <a:gd name="T20" fmla="*/ 7 w 497"/>
                  <a:gd name="T21" fmla="*/ 8 h 658"/>
                  <a:gd name="T22" fmla="*/ 9 w 497"/>
                  <a:gd name="T23" fmla="*/ 3 h 658"/>
                  <a:gd name="T24" fmla="*/ 12 w 497"/>
                  <a:gd name="T25" fmla="*/ 1 h 658"/>
                  <a:gd name="T26" fmla="*/ 11 w 497"/>
                  <a:gd name="T27" fmla="*/ 2 h 658"/>
                  <a:gd name="T28" fmla="*/ 9 w 497"/>
                  <a:gd name="T29" fmla="*/ 5 h 658"/>
                  <a:gd name="T30" fmla="*/ 15 w 497"/>
                  <a:gd name="T31" fmla="*/ 0 h 658"/>
                  <a:gd name="T32" fmla="*/ 18 w 497"/>
                  <a:gd name="T33" fmla="*/ 1 h 658"/>
                  <a:gd name="T34" fmla="*/ 15 w 497"/>
                  <a:gd name="T35" fmla="*/ 1 h 658"/>
                  <a:gd name="T36" fmla="*/ 13 w 497"/>
                  <a:gd name="T37" fmla="*/ 1 h 658"/>
                  <a:gd name="T38" fmla="*/ 20 w 497"/>
                  <a:gd name="T39" fmla="*/ 2 h 658"/>
                  <a:gd name="T40" fmla="*/ 18 w 497"/>
                  <a:gd name="T41" fmla="*/ 2 h 658"/>
                  <a:gd name="T42" fmla="*/ 20 w 497"/>
                  <a:gd name="T43" fmla="*/ 2 h 658"/>
                  <a:gd name="T44" fmla="*/ 20 w 497"/>
                  <a:gd name="T45" fmla="*/ 2 h 658"/>
                  <a:gd name="T46" fmla="*/ 20 w 497"/>
                  <a:gd name="T47" fmla="*/ 2 h 658"/>
                  <a:gd name="T48" fmla="*/ 19 w 497"/>
                  <a:gd name="T49" fmla="*/ 2 h 658"/>
                  <a:gd name="T50" fmla="*/ 19 w 497"/>
                  <a:gd name="T51" fmla="*/ 3 h 658"/>
                  <a:gd name="T52" fmla="*/ 19 w 497"/>
                  <a:gd name="T53" fmla="*/ 4 h 658"/>
                  <a:gd name="T54" fmla="*/ 17 w 497"/>
                  <a:gd name="T55" fmla="*/ 5 h 658"/>
                  <a:gd name="T56" fmla="*/ 19 w 497"/>
                  <a:gd name="T57" fmla="*/ 4 h 658"/>
                  <a:gd name="T58" fmla="*/ 16 w 497"/>
                  <a:gd name="T59" fmla="*/ 9 h 658"/>
                  <a:gd name="T60" fmla="*/ 13 w 497"/>
                  <a:gd name="T61" fmla="*/ 11 h 658"/>
                  <a:gd name="T62" fmla="*/ 16 w 497"/>
                  <a:gd name="T63" fmla="*/ 7 h 658"/>
                  <a:gd name="T64" fmla="*/ 14 w 497"/>
                  <a:gd name="T65" fmla="*/ 12 h 658"/>
                  <a:gd name="T66" fmla="*/ 14 w 497"/>
                  <a:gd name="T67" fmla="*/ 12 h 658"/>
                  <a:gd name="T68" fmla="*/ 13 w 497"/>
                  <a:gd name="T69" fmla="*/ 13 h 658"/>
                  <a:gd name="T70" fmla="*/ 14 w 497"/>
                  <a:gd name="T71" fmla="*/ 12 h 658"/>
                  <a:gd name="T72" fmla="*/ 13 w 497"/>
                  <a:gd name="T73" fmla="*/ 15 h 658"/>
                  <a:gd name="T74" fmla="*/ 13 w 497"/>
                  <a:gd name="T75" fmla="*/ 13 h 658"/>
                  <a:gd name="T76" fmla="*/ 12 w 497"/>
                  <a:gd name="T77" fmla="*/ 17 h 658"/>
                  <a:gd name="T78" fmla="*/ 11 w 497"/>
                  <a:gd name="T79" fmla="*/ 21 h 658"/>
                  <a:gd name="T80" fmla="*/ 11 w 497"/>
                  <a:gd name="T81" fmla="*/ 18 h 658"/>
                  <a:gd name="T82" fmla="*/ 13 w 497"/>
                  <a:gd name="T83" fmla="*/ 15 h 658"/>
                  <a:gd name="T84" fmla="*/ 11 w 497"/>
                  <a:gd name="T85" fmla="*/ 21 h 658"/>
                  <a:gd name="T86" fmla="*/ 9 w 497"/>
                  <a:gd name="T87" fmla="*/ 24 h 658"/>
                  <a:gd name="T88" fmla="*/ 7 w 497"/>
                  <a:gd name="T89" fmla="*/ 25 h 658"/>
                  <a:gd name="T90" fmla="*/ 9 w 497"/>
                  <a:gd name="T91" fmla="*/ 23 h 658"/>
                  <a:gd name="T92" fmla="*/ 7 w 497"/>
                  <a:gd name="T93" fmla="*/ 26 h 658"/>
                  <a:gd name="T94" fmla="*/ 3 w 497"/>
                  <a:gd name="T95" fmla="*/ 26 h 658"/>
                  <a:gd name="T96" fmla="*/ 1 w 497"/>
                  <a:gd name="T97" fmla="*/ 25 h 658"/>
                  <a:gd name="T98" fmla="*/ 5 w 497"/>
                  <a:gd name="T99" fmla="*/ 25 h 658"/>
                  <a:gd name="T100" fmla="*/ 0 w 497"/>
                  <a:gd name="T101" fmla="*/ 26 h 658"/>
                  <a:gd name="T102" fmla="*/ 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0" y="641"/>
                    </a:moveTo>
                    <a:lnTo>
                      <a:pt x="0" y="640"/>
                    </a:lnTo>
                    <a:lnTo>
                      <a:pt x="24" y="642"/>
                    </a:lnTo>
                    <a:lnTo>
                      <a:pt x="0" y="641"/>
                    </a:lnTo>
                    <a:close/>
                    <a:moveTo>
                      <a:pt x="0" y="640"/>
                    </a:moveTo>
                    <a:lnTo>
                      <a:pt x="2" y="626"/>
                    </a:lnTo>
                    <a:lnTo>
                      <a:pt x="4" y="609"/>
                    </a:lnTo>
                    <a:lnTo>
                      <a:pt x="29" y="613"/>
                    </a:lnTo>
                    <a:lnTo>
                      <a:pt x="25" y="631"/>
                    </a:lnTo>
                    <a:lnTo>
                      <a:pt x="24" y="642"/>
                    </a:lnTo>
                    <a:lnTo>
                      <a:pt x="0" y="640"/>
                    </a:lnTo>
                    <a:close/>
                    <a:moveTo>
                      <a:pt x="4" y="609"/>
                    </a:moveTo>
                    <a:lnTo>
                      <a:pt x="6" y="600"/>
                    </a:lnTo>
                    <a:lnTo>
                      <a:pt x="7" y="590"/>
                    </a:lnTo>
                    <a:lnTo>
                      <a:pt x="10" y="578"/>
                    </a:lnTo>
                    <a:lnTo>
                      <a:pt x="12" y="564"/>
                    </a:lnTo>
                    <a:lnTo>
                      <a:pt x="36" y="569"/>
                    </a:lnTo>
                    <a:lnTo>
                      <a:pt x="34" y="580"/>
                    </a:lnTo>
                    <a:lnTo>
                      <a:pt x="32" y="592"/>
                    </a:lnTo>
                    <a:lnTo>
                      <a:pt x="30" y="602"/>
                    </a:lnTo>
                    <a:lnTo>
                      <a:pt x="29" y="613"/>
                    </a:lnTo>
                    <a:lnTo>
                      <a:pt x="4" y="609"/>
                    </a:lnTo>
                    <a:close/>
                    <a:moveTo>
                      <a:pt x="12" y="564"/>
                    </a:moveTo>
                    <a:lnTo>
                      <a:pt x="21" y="528"/>
                    </a:lnTo>
                    <a:lnTo>
                      <a:pt x="31" y="489"/>
                    </a:lnTo>
                    <a:lnTo>
                      <a:pt x="43" y="446"/>
                    </a:lnTo>
                    <a:lnTo>
                      <a:pt x="57" y="402"/>
                    </a:lnTo>
                    <a:lnTo>
                      <a:pt x="73" y="354"/>
                    </a:lnTo>
                    <a:lnTo>
                      <a:pt x="91" y="308"/>
                    </a:lnTo>
                    <a:lnTo>
                      <a:pt x="101" y="284"/>
                    </a:lnTo>
                    <a:lnTo>
                      <a:pt x="111" y="260"/>
                    </a:lnTo>
                    <a:lnTo>
                      <a:pt x="121" y="237"/>
                    </a:lnTo>
                    <a:lnTo>
                      <a:pt x="132" y="215"/>
                    </a:lnTo>
                    <a:lnTo>
                      <a:pt x="154" y="226"/>
                    </a:lnTo>
                    <a:lnTo>
                      <a:pt x="143" y="248"/>
                    </a:lnTo>
                    <a:lnTo>
                      <a:pt x="132" y="271"/>
                    </a:lnTo>
                    <a:lnTo>
                      <a:pt x="123" y="294"/>
                    </a:lnTo>
                    <a:lnTo>
                      <a:pt x="113" y="316"/>
                    </a:lnTo>
                    <a:lnTo>
                      <a:pt x="96" y="363"/>
                    </a:lnTo>
                    <a:lnTo>
                      <a:pt x="79" y="409"/>
                    </a:lnTo>
                    <a:lnTo>
                      <a:pt x="66" y="453"/>
                    </a:lnTo>
                    <a:lnTo>
                      <a:pt x="54" y="494"/>
                    </a:lnTo>
                    <a:lnTo>
                      <a:pt x="45" y="533"/>
                    </a:lnTo>
                    <a:lnTo>
                      <a:pt x="36" y="569"/>
                    </a:lnTo>
                    <a:lnTo>
                      <a:pt x="12" y="564"/>
                    </a:lnTo>
                    <a:close/>
                    <a:moveTo>
                      <a:pt x="132" y="215"/>
                    </a:moveTo>
                    <a:lnTo>
                      <a:pt x="147" y="187"/>
                    </a:lnTo>
                    <a:lnTo>
                      <a:pt x="164" y="159"/>
                    </a:lnTo>
                    <a:lnTo>
                      <a:pt x="180" y="134"/>
                    </a:lnTo>
                    <a:lnTo>
                      <a:pt x="197" y="110"/>
                    </a:lnTo>
                    <a:lnTo>
                      <a:pt x="216" y="124"/>
                    </a:lnTo>
                    <a:lnTo>
                      <a:pt x="200" y="148"/>
                    </a:lnTo>
                    <a:lnTo>
                      <a:pt x="184" y="173"/>
                    </a:lnTo>
                    <a:lnTo>
                      <a:pt x="169" y="199"/>
                    </a:lnTo>
                    <a:lnTo>
                      <a:pt x="154" y="226"/>
                    </a:lnTo>
                    <a:lnTo>
                      <a:pt x="132" y="215"/>
                    </a:lnTo>
                    <a:close/>
                    <a:moveTo>
                      <a:pt x="197" y="110"/>
                    </a:moveTo>
                    <a:lnTo>
                      <a:pt x="210" y="93"/>
                    </a:lnTo>
                    <a:lnTo>
                      <a:pt x="223" y="78"/>
                    </a:lnTo>
                    <a:lnTo>
                      <a:pt x="237" y="64"/>
                    </a:lnTo>
                    <a:lnTo>
                      <a:pt x="251" y="51"/>
                    </a:lnTo>
                    <a:lnTo>
                      <a:pt x="266" y="39"/>
                    </a:lnTo>
                    <a:lnTo>
                      <a:pt x="281" y="29"/>
                    </a:lnTo>
                    <a:lnTo>
                      <a:pt x="296" y="19"/>
                    </a:lnTo>
                    <a:lnTo>
                      <a:pt x="312" y="13"/>
                    </a:lnTo>
                    <a:lnTo>
                      <a:pt x="321" y="35"/>
                    </a:lnTo>
                    <a:lnTo>
                      <a:pt x="307" y="42"/>
                    </a:lnTo>
                    <a:lnTo>
                      <a:pt x="293" y="50"/>
                    </a:lnTo>
                    <a:lnTo>
                      <a:pt x="280" y="59"/>
                    </a:lnTo>
                    <a:lnTo>
                      <a:pt x="266" y="70"/>
                    </a:lnTo>
                    <a:lnTo>
                      <a:pt x="253" y="82"/>
                    </a:lnTo>
                    <a:lnTo>
                      <a:pt x="241" y="95"/>
                    </a:lnTo>
                    <a:lnTo>
                      <a:pt x="228" y="109"/>
                    </a:lnTo>
                    <a:lnTo>
                      <a:pt x="216" y="124"/>
                    </a:lnTo>
                    <a:lnTo>
                      <a:pt x="197" y="110"/>
                    </a:lnTo>
                    <a:close/>
                    <a:moveTo>
                      <a:pt x="312" y="13"/>
                    </a:moveTo>
                    <a:lnTo>
                      <a:pt x="329" y="6"/>
                    </a:lnTo>
                    <a:lnTo>
                      <a:pt x="345" y="2"/>
                    </a:lnTo>
                    <a:lnTo>
                      <a:pt x="362" y="0"/>
                    </a:lnTo>
                    <a:lnTo>
                      <a:pt x="380" y="0"/>
                    </a:lnTo>
                    <a:lnTo>
                      <a:pt x="398" y="2"/>
                    </a:lnTo>
                    <a:lnTo>
                      <a:pt x="415" y="6"/>
                    </a:lnTo>
                    <a:lnTo>
                      <a:pt x="435" y="12"/>
                    </a:lnTo>
                    <a:lnTo>
                      <a:pt x="453" y="20"/>
                    </a:lnTo>
                    <a:lnTo>
                      <a:pt x="442" y="42"/>
                    </a:lnTo>
                    <a:lnTo>
                      <a:pt x="426" y="34"/>
                    </a:lnTo>
                    <a:lnTo>
                      <a:pt x="410" y="29"/>
                    </a:lnTo>
                    <a:lnTo>
                      <a:pt x="395" y="26"/>
                    </a:lnTo>
                    <a:lnTo>
                      <a:pt x="380" y="25"/>
                    </a:lnTo>
                    <a:lnTo>
                      <a:pt x="364" y="25"/>
                    </a:lnTo>
                    <a:lnTo>
                      <a:pt x="349" y="27"/>
                    </a:lnTo>
                    <a:lnTo>
                      <a:pt x="335" y="30"/>
                    </a:lnTo>
                    <a:lnTo>
                      <a:pt x="321" y="35"/>
                    </a:lnTo>
                    <a:lnTo>
                      <a:pt x="312" y="13"/>
                    </a:lnTo>
                    <a:close/>
                    <a:moveTo>
                      <a:pt x="453" y="20"/>
                    </a:moveTo>
                    <a:lnTo>
                      <a:pt x="463" y="26"/>
                    </a:lnTo>
                    <a:lnTo>
                      <a:pt x="474" y="32"/>
                    </a:lnTo>
                    <a:lnTo>
                      <a:pt x="483" y="39"/>
                    </a:lnTo>
                    <a:lnTo>
                      <a:pt x="493" y="45"/>
                    </a:lnTo>
                    <a:lnTo>
                      <a:pt x="478" y="65"/>
                    </a:lnTo>
                    <a:lnTo>
                      <a:pt x="468" y="58"/>
                    </a:lnTo>
                    <a:lnTo>
                      <a:pt x="459" y="52"/>
                    </a:lnTo>
                    <a:lnTo>
                      <a:pt x="451" y="46"/>
                    </a:lnTo>
                    <a:lnTo>
                      <a:pt x="442" y="42"/>
                    </a:lnTo>
                    <a:lnTo>
                      <a:pt x="453" y="20"/>
                    </a:lnTo>
                    <a:close/>
                    <a:moveTo>
                      <a:pt x="493" y="45"/>
                    </a:moveTo>
                    <a:lnTo>
                      <a:pt x="495" y="50"/>
                    </a:lnTo>
                    <a:lnTo>
                      <a:pt x="497" y="54"/>
                    </a:lnTo>
                    <a:lnTo>
                      <a:pt x="497" y="58"/>
                    </a:lnTo>
                    <a:lnTo>
                      <a:pt x="495" y="62"/>
                    </a:lnTo>
                    <a:lnTo>
                      <a:pt x="485" y="55"/>
                    </a:lnTo>
                    <a:lnTo>
                      <a:pt x="493" y="45"/>
                    </a:lnTo>
                    <a:close/>
                    <a:moveTo>
                      <a:pt x="495" y="62"/>
                    </a:moveTo>
                    <a:lnTo>
                      <a:pt x="496" y="62"/>
                    </a:lnTo>
                    <a:lnTo>
                      <a:pt x="494" y="64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76" y="47"/>
                    </a:lnTo>
                    <a:lnTo>
                      <a:pt x="495" y="62"/>
                    </a:lnTo>
                    <a:close/>
                    <a:moveTo>
                      <a:pt x="476" y="48"/>
                    </a:moveTo>
                    <a:lnTo>
                      <a:pt x="476" y="47"/>
                    </a:lnTo>
                    <a:lnTo>
                      <a:pt x="477" y="46"/>
                    </a:lnTo>
                    <a:lnTo>
                      <a:pt x="485" y="55"/>
                    </a:lnTo>
                    <a:lnTo>
                      <a:pt x="476" y="48"/>
                    </a:lnTo>
                    <a:close/>
                    <a:moveTo>
                      <a:pt x="495" y="62"/>
                    </a:moveTo>
                    <a:lnTo>
                      <a:pt x="481" y="81"/>
                    </a:lnTo>
                    <a:lnTo>
                      <a:pt x="471" y="95"/>
                    </a:lnTo>
                    <a:lnTo>
                      <a:pt x="452" y="81"/>
                    </a:lnTo>
                    <a:lnTo>
                      <a:pt x="458" y="71"/>
                    </a:lnTo>
                    <a:lnTo>
                      <a:pt x="465" y="62"/>
                    </a:lnTo>
                    <a:lnTo>
                      <a:pt x="470" y="55"/>
                    </a:lnTo>
                    <a:lnTo>
                      <a:pt x="476" y="48"/>
                    </a:lnTo>
                    <a:lnTo>
                      <a:pt x="495" y="62"/>
                    </a:lnTo>
                    <a:close/>
                    <a:moveTo>
                      <a:pt x="471" y="95"/>
                    </a:moveTo>
                    <a:lnTo>
                      <a:pt x="466" y="102"/>
                    </a:lnTo>
                    <a:lnTo>
                      <a:pt x="461" y="110"/>
                    </a:lnTo>
                    <a:lnTo>
                      <a:pt x="455" y="119"/>
                    </a:lnTo>
                    <a:lnTo>
                      <a:pt x="449" y="127"/>
                    </a:lnTo>
                    <a:lnTo>
                      <a:pt x="428" y="114"/>
                    </a:lnTo>
                    <a:lnTo>
                      <a:pt x="434" y="107"/>
                    </a:lnTo>
                    <a:lnTo>
                      <a:pt x="439" y="99"/>
                    </a:lnTo>
                    <a:lnTo>
                      <a:pt x="444" y="91"/>
                    </a:lnTo>
                    <a:lnTo>
                      <a:pt x="452" y="81"/>
                    </a:lnTo>
                    <a:lnTo>
                      <a:pt x="471" y="95"/>
                    </a:lnTo>
                    <a:close/>
                    <a:moveTo>
                      <a:pt x="449" y="127"/>
                    </a:moveTo>
                    <a:lnTo>
                      <a:pt x="435" y="149"/>
                    </a:lnTo>
                    <a:lnTo>
                      <a:pt x="422" y="169"/>
                    </a:lnTo>
                    <a:lnTo>
                      <a:pt x="409" y="190"/>
                    </a:lnTo>
                    <a:lnTo>
                      <a:pt x="397" y="212"/>
                    </a:lnTo>
                    <a:lnTo>
                      <a:pt x="385" y="232"/>
                    </a:lnTo>
                    <a:lnTo>
                      <a:pt x="374" y="254"/>
                    </a:lnTo>
                    <a:lnTo>
                      <a:pt x="363" y="275"/>
                    </a:lnTo>
                    <a:lnTo>
                      <a:pt x="354" y="296"/>
                    </a:lnTo>
                    <a:lnTo>
                      <a:pt x="331" y="286"/>
                    </a:lnTo>
                    <a:lnTo>
                      <a:pt x="342" y="264"/>
                    </a:lnTo>
                    <a:lnTo>
                      <a:pt x="351" y="243"/>
                    </a:lnTo>
                    <a:lnTo>
                      <a:pt x="363" y="221"/>
                    </a:lnTo>
                    <a:lnTo>
                      <a:pt x="375" y="200"/>
                    </a:lnTo>
                    <a:lnTo>
                      <a:pt x="388" y="178"/>
                    </a:lnTo>
                    <a:lnTo>
                      <a:pt x="401" y="156"/>
                    </a:lnTo>
                    <a:lnTo>
                      <a:pt x="414" y="135"/>
                    </a:lnTo>
                    <a:lnTo>
                      <a:pt x="428" y="114"/>
                    </a:lnTo>
                    <a:lnTo>
                      <a:pt x="449" y="127"/>
                    </a:lnTo>
                    <a:close/>
                    <a:moveTo>
                      <a:pt x="354" y="296"/>
                    </a:moveTo>
                    <a:lnTo>
                      <a:pt x="354" y="296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54" y="296"/>
                    </a:moveTo>
                    <a:lnTo>
                      <a:pt x="349" y="304"/>
                    </a:lnTo>
                    <a:lnTo>
                      <a:pt x="346" y="313"/>
                    </a:lnTo>
                    <a:lnTo>
                      <a:pt x="343" y="321"/>
                    </a:lnTo>
                    <a:lnTo>
                      <a:pt x="339" y="329"/>
                    </a:lnTo>
                    <a:lnTo>
                      <a:pt x="316" y="320"/>
                    </a:lnTo>
                    <a:lnTo>
                      <a:pt x="320" y="312"/>
                    </a:lnTo>
                    <a:lnTo>
                      <a:pt x="323" y="303"/>
                    </a:lnTo>
                    <a:lnTo>
                      <a:pt x="327" y="295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39" y="329"/>
                    </a:moveTo>
                    <a:lnTo>
                      <a:pt x="335" y="338"/>
                    </a:lnTo>
                    <a:lnTo>
                      <a:pt x="332" y="345"/>
                    </a:lnTo>
                    <a:lnTo>
                      <a:pt x="329" y="354"/>
                    </a:lnTo>
                    <a:lnTo>
                      <a:pt x="326" y="363"/>
                    </a:lnTo>
                    <a:lnTo>
                      <a:pt x="303" y="354"/>
                    </a:lnTo>
                    <a:lnTo>
                      <a:pt x="306" y="345"/>
                    </a:lnTo>
                    <a:lnTo>
                      <a:pt x="309" y="338"/>
                    </a:lnTo>
                    <a:lnTo>
                      <a:pt x="313" y="329"/>
                    </a:lnTo>
                    <a:lnTo>
                      <a:pt x="316" y="320"/>
                    </a:lnTo>
                    <a:lnTo>
                      <a:pt x="339" y="329"/>
                    </a:lnTo>
                    <a:close/>
                    <a:moveTo>
                      <a:pt x="326" y="363"/>
                    </a:moveTo>
                    <a:lnTo>
                      <a:pt x="318" y="384"/>
                    </a:lnTo>
                    <a:lnTo>
                      <a:pt x="312" y="405"/>
                    </a:lnTo>
                    <a:lnTo>
                      <a:pt x="305" y="426"/>
                    </a:lnTo>
                    <a:lnTo>
                      <a:pt x="300" y="447"/>
                    </a:lnTo>
                    <a:lnTo>
                      <a:pt x="294" y="469"/>
                    </a:lnTo>
                    <a:lnTo>
                      <a:pt x="290" y="489"/>
                    </a:lnTo>
                    <a:lnTo>
                      <a:pt x="287" y="510"/>
                    </a:lnTo>
                    <a:lnTo>
                      <a:pt x="283" y="530"/>
                    </a:lnTo>
                    <a:lnTo>
                      <a:pt x="259" y="528"/>
                    </a:lnTo>
                    <a:lnTo>
                      <a:pt x="262" y="506"/>
                    </a:lnTo>
                    <a:lnTo>
                      <a:pt x="266" y="485"/>
                    </a:lnTo>
                    <a:lnTo>
                      <a:pt x="270" y="463"/>
                    </a:lnTo>
                    <a:lnTo>
                      <a:pt x="276" y="442"/>
                    </a:lnTo>
                    <a:lnTo>
                      <a:pt x="281" y="419"/>
                    </a:lnTo>
                    <a:lnTo>
                      <a:pt x="288" y="397"/>
                    </a:lnTo>
                    <a:lnTo>
                      <a:pt x="295" y="376"/>
                    </a:lnTo>
                    <a:lnTo>
                      <a:pt x="303" y="354"/>
                    </a:lnTo>
                    <a:lnTo>
                      <a:pt x="326" y="363"/>
                    </a:lnTo>
                    <a:close/>
                    <a:moveTo>
                      <a:pt x="283" y="530"/>
                    </a:moveTo>
                    <a:lnTo>
                      <a:pt x="282" y="532"/>
                    </a:lnTo>
                    <a:lnTo>
                      <a:pt x="282" y="534"/>
                    </a:lnTo>
                    <a:lnTo>
                      <a:pt x="272" y="529"/>
                    </a:lnTo>
                    <a:lnTo>
                      <a:pt x="283" y="530"/>
                    </a:lnTo>
                    <a:close/>
                    <a:moveTo>
                      <a:pt x="282" y="534"/>
                    </a:moveTo>
                    <a:lnTo>
                      <a:pt x="272" y="552"/>
                    </a:lnTo>
                    <a:lnTo>
                      <a:pt x="260" y="568"/>
                    </a:lnTo>
                    <a:lnTo>
                      <a:pt x="248" y="583"/>
                    </a:lnTo>
                    <a:lnTo>
                      <a:pt x="234" y="596"/>
                    </a:lnTo>
                    <a:lnTo>
                      <a:pt x="221" y="608"/>
                    </a:lnTo>
                    <a:lnTo>
                      <a:pt x="206" y="619"/>
                    </a:lnTo>
                    <a:lnTo>
                      <a:pt x="189" y="628"/>
                    </a:lnTo>
                    <a:lnTo>
                      <a:pt x="173" y="637"/>
                    </a:lnTo>
                    <a:lnTo>
                      <a:pt x="164" y="614"/>
                    </a:lnTo>
                    <a:lnTo>
                      <a:pt x="179" y="607"/>
                    </a:lnTo>
                    <a:lnTo>
                      <a:pt x="193" y="598"/>
                    </a:lnTo>
                    <a:lnTo>
                      <a:pt x="206" y="590"/>
                    </a:lnTo>
                    <a:lnTo>
                      <a:pt x="218" y="579"/>
                    </a:lnTo>
                    <a:lnTo>
                      <a:pt x="229" y="566"/>
                    </a:lnTo>
                    <a:lnTo>
                      <a:pt x="241" y="553"/>
                    </a:lnTo>
                    <a:lnTo>
                      <a:pt x="251" y="539"/>
                    </a:lnTo>
                    <a:lnTo>
                      <a:pt x="261" y="523"/>
                    </a:lnTo>
                    <a:lnTo>
                      <a:pt x="282" y="534"/>
                    </a:lnTo>
                    <a:close/>
                    <a:moveTo>
                      <a:pt x="173" y="637"/>
                    </a:moveTo>
                    <a:lnTo>
                      <a:pt x="156" y="644"/>
                    </a:lnTo>
                    <a:lnTo>
                      <a:pt x="138" y="649"/>
                    </a:lnTo>
                    <a:lnTo>
                      <a:pt x="118" y="653"/>
                    </a:lnTo>
                    <a:lnTo>
                      <a:pt x="99" y="655"/>
                    </a:lnTo>
                    <a:lnTo>
                      <a:pt x="78" y="658"/>
                    </a:lnTo>
                    <a:lnTo>
                      <a:pt x="57" y="658"/>
                    </a:lnTo>
                    <a:lnTo>
                      <a:pt x="34" y="656"/>
                    </a:lnTo>
                    <a:lnTo>
                      <a:pt x="10" y="654"/>
                    </a:lnTo>
                    <a:lnTo>
                      <a:pt x="13" y="629"/>
                    </a:lnTo>
                    <a:lnTo>
                      <a:pt x="35" y="632"/>
                    </a:lnTo>
                    <a:lnTo>
                      <a:pt x="57" y="633"/>
                    </a:lnTo>
                    <a:lnTo>
                      <a:pt x="76" y="633"/>
                    </a:lnTo>
                    <a:lnTo>
                      <a:pt x="96" y="632"/>
                    </a:lnTo>
                    <a:lnTo>
                      <a:pt x="114" y="629"/>
                    </a:lnTo>
                    <a:lnTo>
                      <a:pt x="131" y="625"/>
                    </a:lnTo>
                    <a:lnTo>
                      <a:pt x="147" y="621"/>
                    </a:lnTo>
                    <a:lnTo>
                      <a:pt x="164" y="614"/>
                    </a:lnTo>
                    <a:lnTo>
                      <a:pt x="173" y="637"/>
                    </a:lnTo>
                    <a:close/>
                    <a:moveTo>
                      <a:pt x="10" y="654"/>
                    </a:moveTo>
                    <a:lnTo>
                      <a:pt x="7" y="652"/>
                    </a:lnTo>
                    <a:lnTo>
                      <a:pt x="3" y="649"/>
                    </a:lnTo>
                    <a:lnTo>
                      <a:pt x="0" y="646"/>
                    </a:lnTo>
                    <a:lnTo>
                      <a:pt x="0" y="641"/>
                    </a:lnTo>
                    <a:lnTo>
                      <a:pt x="12" y="641"/>
                    </a:lnTo>
                    <a:lnTo>
                      <a:pt x="10" y="6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7" name="Freeform 1018"/>
              <p:cNvSpPr>
                <a:spLocks/>
              </p:cNvSpPr>
              <p:nvPr/>
            </p:nvSpPr>
            <p:spPr bwMode="auto">
              <a:xfrm>
                <a:off x="2591" y="1713"/>
                <a:ext cx="85" cy="119"/>
              </a:xfrm>
              <a:custGeom>
                <a:avLst/>
                <a:gdLst>
                  <a:gd name="T0" fmla="*/ 0 w 423"/>
                  <a:gd name="T1" fmla="*/ 23 h 595"/>
                  <a:gd name="T2" fmla="*/ 1 w 423"/>
                  <a:gd name="T3" fmla="*/ 19 h 595"/>
                  <a:gd name="T4" fmla="*/ 2 w 423"/>
                  <a:gd name="T5" fmla="*/ 16 h 595"/>
                  <a:gd name="T6" fmla="*/ 2 w 423"/>
                  <a:gd name="T7" fmla="*/ 14 h 595"/>
                  <a:gd name="T8" fmla="*/ 3 w 423"/>
                  <a:gd name="T9" fmla="*/ 11 h 595"/>
                  <a:gd name="T10" fmla="*/ 4 w 423"/>
                  <a:gd name="T11" fmla="*/ 9 h 595"/>
                  <a:gd name="T12" fmla="*/ 5 w 423"/>
                  <a:gd name="T13" fmla="*/ 7 h 595"/>
                  <a:gd name="T14" fmla="*/ 7 w 423"/>
                  <a:gd name="T15" fmla="*/ 5 h 595"/>
                  <a:gd name="T16" fmla="*/ 8 w 423"/>
                  <a:gd name="T17" fmla="*/ 3 h 595"/>
                  <a:gd name="T18" fmla="*/ 9 w 423"/>
                  <a:gd name="T19" fmla="*/ 2 h 595"/>
                  <a:gd name="T20" fmla="*/ 10 w 423"/>
                  <a:gd name="T21" fmla="*/ 1 h 595"/>
                  <a:gd name="T22" fmla="*/ 10 w 423"/>
                  <a:gd name="T23" fmla="*/ 1 h 595"/>
                  <a:gd name="T24" fmla="*/ 11 w 423"/>
                  <a:gd name="T25" fmla="*/ 0 h 595"/>
                  <a:gd name="T26" fmla="*/ 12 w 423"/>
                  <a:gd name="T27" fmla="*/ 0 h 595"/>
                  <a:gd name="T28" fmla="*/ 13 w 423"/>
                  <a:gd name="T29" fmla="*/ 0 h 595"/>
                  <a:gd name="T30" fmla="*/ 14 w 423"/>
                  <a:gd name="T31" fmla="*/ 0 h 595"/>
                  <a:gd name="T32" fmla="*/ 15 w 423"/>
                  <a:gd name="T33" fmla="*/ 0 h 595"/>
                  <a:gd name="T34" fmla="*/ 16 w 423"/>
                  <a:gd name="T35" fmla="*/ 1 h 595"/>
                  <a:gd name="T36" fmla="*/ 17 w 423"/>
                  <a:gd name="T37" fmla="*/ 1 h 595"/>
                  <a:gd name="T38" fmla="*/ 16 w 423"/>
                  <a:gd name="T39" fmla="*/ 3 h 595"/>
                  <a:gd name="T40" fmla="*/ 15 w 423"/>
                  <a:gd name="T41" fmla="*/ 5 h 595"/>
                  <a:gd name="T42" fmla="*/ 13 w 423"/>
                  <a:gd name="T43" fmla="*/ 7 h 595"/>
                  <a:gd name="T44" fmla="*/ 12 w 423"/>
                  <a:gd name="T45" fmla="*/ 9 h 595"/>
                  <a:gd name="T46" fmla="*/ 11 w 423"/>
                  <a:gd name="T47" fmla="*/ 12 h 595"/>
                  <a:gd name="T48" fmla="*/ 11 w 423"/>
                  <a:gd name="T49" fmla="*/ 14 h 595"/>
                  <a:gd name="T50" fmla="*/ 10 w 423"/>
                  <a:gd name="T51" fmla="*/ 16 h 595"/>
                  <a:gd name="T52" fmla="*/ 9 w 423"/>
                  <a:gd name="T53" fmla="*/ 18 h 595"/>
                  <a:gd name="T54" fmla="*/ 9 w 423"/>
                  <a:gd name="T55" fmla="*/ 20 h 595"/>
                  <a:gd name="T56" fmla="*/ 8 w 423"/>
                  <a:gd name="T57" fmla="*/ 21 h 595"/>
                  <a:gd name="T58" fmla="*/ 7 w 423"/>
                  <a:gd name="T59" fmla="*/ 22 h 595"/>
                  <a:gd name="T60" fmla="*/ 6 w 423"/>
                  <a:gd name="T61" fmla="*/ 23 h 595"/>
                  <a:gd name="T62" fmla="*/ 5 w 423"/>
                  <a:gd name="T63" fmla="*/ 23 h 595"/>
                  <a:gd name="T64" fmla="*/ 4 w 423"/>
                  <a:gd name="T65" fmla="*/ 24 h 595"/>
                  <a:gd name="T66" fmla="*/ 2 w 423"/>
                  <a:gd name="T67" fmla="*/ 24 h 595"/>
                  <a:gd name="T68" fmla="*/ 1 w 423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3"/>
                  <a:gd name="T106" fmla="*/ 0 h 595"/>
                  <a:gd name="T107" fmla="*/ 423 w 423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3" h="595">
                    <a:moveTo>
                      <a:pt x="0" y="592"/>
                    </a:moveTo>
                    <a:lnTo>
                      <a:pt x="3" y="567"/>
                    </a:lnTo>
                    <a:lnTo>
                      <a:pt x="10" y="531"/>
                    </a:lnTo>
                    <a:lnTo>
                      <a:pt x="20" y="487"/>
                    </a:lnTo>
                    <a:lnTo>
                      <a:pt x="33" y="434"/>
                    </a:lnTo>
                    <a:lnTo>
                      <a:pt x="40" y="406"/>
                    </a:lnTo>
                    <a:lnTo>
                      <a:pt x="49" y="377"/>
                    </a:lnTo>
                    <a:lnTo>
                      <a:pt x="59" y="348"/>
                    </a:lnTo>
                    <a:lnTo>
                      <a:pt x="69" y="318"/>
                    </a:lnTo>
                    <a:lnTo>
                      <a:pt x="80" y="286"/>
                    </a:lnTo>
                    <a:lnTo>
                      <a:pt x="92" y="256"/>
                    </a:lnTo>
                    <a:lnTo>
                      <a:pt x="105" y="226"/>
                    </a:lnTo>
                    <a:lnTo>
                      <a:pt x="119" y="197"/>
                    </a:lnTo>
                    <a:lnTo>
                      <a:pt x="133" y="169"/>
                    </a:lnTo>
                    <a:lnTo>
                      <a:pt x="147" y="143"/>
                    </a:lnTo>
                    <a:lnTo>
                      <a:pt x="163" y="118"/>
                    </a:lnTo>
                    <a:lnTo>
                      <a:pt x="180" y="94"/>
                    </a:lnTo>
                    <a:lnTo>
                      <a:pt x="196" y="72"/>
                    </a:lnTo>
                    <a:lnTo>
                      <a:pt x="214" y="54"/>
                    </a:lnTo>
                    <a:lnTo>
                      <a:pt x="223" y="45"/>
                    </a:lnTo>
                    <a:lnTo>
                      <a:pt x="231" y="37"/>
                    </a:lnTo>
                    <a:lnTo>
                      <a:pt x="241" y="30"/>
                    </a:lnTo>
                    <a:lnTo>
                      <a:pt x="251" y="24"/>
                    </a:lnTo>
                    <a:lnTo>
                      <a:pt x="261" y="17"/>
                    </a:lnTo>
                    <a:lnTo>
                      <a:pt x="270" y="12"/>
                    </a:lnTo>
                    <a:lnTo>
                      <a:pt x="280" y="8"/>
                    </a:lnTo>
                    <a:lnTo>
                      <a:pt x="290" y="4"/>
                    </a:lnTo>
                    <a:lnTo>
                      <a:pt x="300" y="2"/>
                    </a:lnTo>
                    <a:lnTo>
                      <a:pt x="311" y="0"/>
                    </a:lnTo>
                    <a:lnTo>
                      <a:pt x="321" y="0"/>
                    </a:lnTo>
                    <a:lnTo>
                      <a:pt x="332" y="0"/>
                    </a:lnTo>
                    <a:lnTo>
                      <a:pt x="343" y="1"/>
                    </a:lnTo>
                    <a:lnTo>
                      <a:pt x="353" y="3"/>
                    </a:lnTo>
                    <a:lnTo>
                      <a:pt x="365" y="7"/>
                    </a:lnTo>
                    <a:lnTo>
                      <a:pt x="376" y="11"/>
                    </a:lnTo>
                    <a:lnTo>
                      <a:pt x="388" y="16"/>
                    </a:lnTo>
                    <a:lnTo>
                      <a:pt x="399" y="23"/>
                    </a:lnTo>
                    <a:lnTo>
                      <a:pt x="411" y="30"/>
                    </a:lnTo>
                    <a:lnTo>
                      <a:pt x="423" y="39"/>
                    </a:lnTo>
                    <a:lnTo>
                      <a:pt x="403" y="67"/>
                    </a:lnTo>
                    <a:lnTo>
                      <a:pt x="385" y="94"/>
                    </a:lnTo>
                    <a:lnTo>
                      <a:pt x="367" y="122"/>
                    </a:lnTo>
                    <a:lnTo>
                      <a:pt x="351" y="150"/>
                    </a:lnTo>
                    <a:lnTo>
                      <a:pt x="335" y="178"/>
                    </a:lnTo>
                    <a:lnTo>
                      <a:pt x="321" y="206"/>
                    </a:lnTo>
                    <a:lnTo>
                      <a:pt x="307" y="233"/>
                    </a:lnTo>
                    <a:lnTo>
                      <a:pt x="294" y="261"/>
                    </a:lnTo>
                    <a:lnTo>
                      <a:pt x="282" y="291"/>
                    </a:lnTo>
                    <a:lnTo>
                      <a:pt x="271" y="319"/>
                    </a:lnTo>
                    <a:lnTo>
                      <a:pt x="262" y="347"/>
                    </a:lnTo>
                    <a:lnTo>
                      <a:pt x="253" y="375"/>
                    </a:lnTo>
                    <a:lnTo>
                      <a:pt x="245" y="403"/>
                    </a:lnTo>
                    <a:lnTo>
                      <a:pt x="239" y="431"/>
                    </a:lnTo>
                    <a:lnTo>
                      <a:pt x="234" y="458"/>
                    </a:lnTo>
                    <a:lnTo>
                      <a:pt x="229" y="486"/>
                    </a:lnTo>
                    <a:lnTo>
                      <a:pt x="221" y="501"/>
                    </a:lnTo>
                    <a:lnTo>
                      <a:pt x="211" y="515"/>
                    </a:lnTo>
                    <a:lnTo>
                      <a:pt x="200" y="529"/>
                    </a:lnTo>
                    <a:lnTo>
                      <a:pt x="189" y="541"/>
                    </a:lnTo>
                    <a:lnTo>
                      <a:pt x="177" y="552"/>
                    </a:lnTo>
                    <a:lnTo>
                      <a:pt x="164" y="561"/>
                    </a:lnTo>
                    <a:lnTo>
                      <a:pt x="151" y="569"/>
                    </a:lnTo>
                    <a:lnTo>
                      <a:pt x="137" y="577"/>
                    </a:lnTo>
                    <a:lnTo>
                      <a:pt x="123" y="582"/>
                    </a:lnTo>
                    <a:lnTo>
                      <a:pt x="107" y="588"/>
                    </a:lnTo>
                    <a:lnTo>
                      <a:pt x="92" y="591"/>
                    </a:lnTo>
                    <a:lnTo>
                      <a:pt x="75" y="594"/>
                    </a:lnTo>
                    <a:lnTo>
                      <a:pt x="57" y="595"/>
                    </a:lnTo>
                    <a:lnTo>
                      <a:pt x="39" y="595"/>
                    </a:lnTo>
                    <a:lnTo>
                      <a:pt x="20" y="594"/>
                    </a:lnTo>
                    <a:lnTo>
                      <a:pt x="0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8" name="Freeform 1019"/>
              <p:cNvSpPr>
                <a:spLocks noEditPoints="1"/>
              </p:cNvSpPr>
              <p:nvPr/>
            </p:nvSpPr>
            <p:spPr bwMode="auto">
              <a:xfrm>
                <a:off x="2587" y="1706"/>
                <a:ext cx="89" cy="127"/>
              </a:xfrm>
              <a:custGeom>
                <a:avLst/>
                <a:gdLst>
                  <a:gd name="T0" fmla="*/ 1 w 446"/>
                  <a:gd name="T1" fmla="*/ 24 h 620"/>
                  <a:gd name="T2" fmla="*/ 0 w 446"/>
                  <a:gd name="T3" fmla="*/ 24 h 620"/>
                  <a:gd name="T4" fmla="*/ 1 w 446"/>
                  <a:gd name="T5" fmla="*/ 24 h 620"/>
                  <a:gd name="T6" fmla="*/ 0 w 446"/>
                  <a:gd name="T7" fmla="*/ 23 h 620"/>
                  <a:gd name="T8" fmla="*/ 1 w 446"/>
                  <a:gd name="T9" fmla="*/ 21 h 620"/>
                  <a:gd name="T10" fmla="*/ 1 w 446"/>
                  <a:gd name="T11" fmla="*/ 23 h 620"/>
                  <a:gd name="T12" fmla="*/ 1 w 446"/>
                  <a:gd name="T13" fmla="*/ 18 h 620"/>
                  <a:gd name="T14" fmla="*/ 3 w 446"/>
                  <a:gd name="T15" fmla="*/ 12 h 620"/>
                  <a:gd name="T16" fmla="*/ 5 w 446"/>
                  <a:gd name="T17" fmla="*/ 10 h 620"/>
                  <a:gd name="T18" fmla="*/ 3 w 446"/>
                  <a:gd name="T19" fmla="*/ 17 h 620"/>
                  <a:gd name="T20" fmla="*/ 0 w 446"/>
                  <a:gd name="T21" fmla="*/ 21 h 620"/>
                  <a:gd name="T22" fmla="*/ 7 w 446"/>
                  <a:gd name="T23" fmla="*/ 5 h 620"/>
                  <a:gd name="T24" fmla="*/ 7 w 446"/>
                  <a:gd name="T25" fmla="*/ 6 h 620"/>
                  <a:gd name="T26" fmla="*/ 8 w 446"/>
                  <a:gd name="T27" fmla="*/ 4 h 620"/>
                  <a:gd name="T28" fmla="*/ 9 w 446"/>
                  <a:gd name="T29" fmla="*/ 2 h 620"/>
                  <a:gd name="T30" fmla="*/ 11 w 446"/>
                  <a:gd name="T31" fmla="*/ 0 h 620"/>
                  <a:gd name="T32" fmla="*/ 10 w 446"/>
                  <a:gd name="T33" fmla="*/ 2 h 620"/>
                  <a:gd name="T34" fmla="*/ 9 w 446"/>
                  <a:gd name="T35" fmla="*/ 4 h 620"/>
                  <a:gd name="T36" fmla="*/ 12 w 446"/>
                  <a:gd name="T37" fmla="*/ 0 h 620"/>
                  <a:gd name="T38" fmla="*/ 14 w 446"/>
                  <a:gd name="T39" fmla="*/ 0 h 620"/>
                  <a:gd name="T40" fmla="*/ 16 w 446"/>
                  <a:gd name="T41" fmla="*/ 2 h 620"/>
                  <a:gd name="T42" fmla="*/ 14 w 446"/>
                  <a:gd name="T43" fmla="*/ 1 h 620"/>
                  <a:gd name="T44" fmla="*/ 12 w 446"/>
                  <a:gd name="T45" fmla="*/ 1 h 620"/>
                  <a:gd name="T46" fmla="*/ 17 w 446"/>
                  <a:gd name="T47" fmla="*/ 1 h 620"/>
                  <a:gd name="T48" fmla="*/ 17 w 446"/>
                  <a:gd name="T49" fmla="*/ 2 h 620"/>
                  <a:gd name="T50" fmla="*/ 16 w 446"/>
                  <a:gd name="T51" fmla="*/ 1 h 620"/>
                  <a:gd name="T52" fmla="*/ 18 w 446"/>
                  <a:gd name="T53" fmla="*/ 2 h 620"/>
                  <a:gd name="T54" fmla="*/ 18 w 446"/>
                  <a:gd name="T55" fmla="*/ 2 h 620"/>
                  <a:gd name="T56" fmla="*/ 17 w 446"/>
                  <a:gd name="T57" fmla="*/ 2 h 620"/>
                  <a:gd name="T58" fmla="*/ 17 w 446"/>
                  <a:gd name="T59" fmla="*/ 2 h 620"/>
                  <a:gd name="T60" fmla="*/ 18 w 446"/>
                  <a:gd name="T61" fmla="*/ 2 h 620"/>
                  <a:gd name="T62" fmla="*/ 16 w 446"/>
                  <a:gd name="T63" fmla="*/ 3 h 620"/>
                  <a:gd name="T64" fmla="*/ 17 w 446"/>
                  <a:gd name="T65" fmla="*/ 4 h 620"/>
                  <a:gd name="T66" fmla="*/ 16 w 446"/>
                  <a:gd name="T67" fmla="*/ 3 h 620"/>
                  <a:gd name="T68" fmla="*/ 14 w 446"/>
                  <a:gd name="T69" fmla="*/ 8 h 620"/>
                  <a:gd name="T70" fmla="*/ 12 w 446"/>
                  <a:gd name="T71" fmla="*/ 10 h 620"/>
                  <a:gd name="T72" fmla="*/ 14 w 446"/>
                  <a:gd name="T73" fmla="*/ 7 h 620"/>
                  <a:gd name="T74" fmla="*/ 16 w 446"/>
                  <a:gd name="T75" fmla="*/ 5 h 620"/>
                  <a:gd name="T76" fmla="*/ 13 w 446"/>
                  <a:gd name="T77" fmla="*/ 11 h 620"/>
                  <a:gd name="T78" fmla="*/ 12 w 446"/>
                  <a:gd name="T79" fmla="*/ 11 h 620"/>
                  <a:gd name="T80" fmla="*/ 13 w 446"/>
                  <a:gd name="T81" fmla="*/ 11 h 620"/>
                  <a:gd name="T82" fmla="*/ 11 w 446"/>
                  <a:gd name="T83" fmla="*/ 11 h 620"/>
                  <a:gd name="T84" fmla="*/ 12 w 446"/>
                  <a:gd name="T85" fmla="*/ 13 h 620"/>
                  <a:gd name="T86" fmla="*/ 11 w 446"/>
                  <a:gd name="T87" fmla="*/ 12 h 620"/>
                  <a:gd name="T88" fmla="*/ 11 w 446"/>
                  <a:gd name="T89" fmla="*/ 17 h 620"/>
                  <a:gd name="T90" fmla="*/ 9 w 446"/>
                  <a:gd name="T91" fmla="*/ 19 h 620"/>
                  <a:gd name="T92" fmla="*/ 10 w 446"/>
                  <a:gd name="T93" fmla="*/ 16 h 620"/>
                  <a:gd name="T94" fmla="*/ 12 w 446"/>
                  <a:gd name="T95" fmla="*/ 14 h 620"/>
                  <a:gd name="T96" fmla="*/ 10 w 446"/>
                  <a:gd name="T97" fmla="*/ 20 h 620"/>
                  <a:gd name="T98" fmla="*/ 9 w 446"/>
                  <a:gd name="T99" fmla="*/ 21 h 620"/>
                  <a:gd name="T100" fmla="*/ 7 w 446"/>
                  <a:gd name="T101" fmla="*/ 23 h 620"/>
                  <a:gd name="T102" fmla="*/ 6 w 446"/>
                  <a:gd name="T103" fmla="*/ 23 h 620"/>
                  <a:gd name="T104" fmla="*/ 8 w 446"/>
                  <a:gd name="T105" fmla="*/ 21 h 620"/>
                  <a:gd name="T106" fmla="*/ 10 w 446"/>
                  <a:gd name="T107" fmla="*/ 20 h 620"/>
                  <a:gd name="T108" fmla="*/ 4 w 446"/>
                  <a:gd name="T109" fmla="*/ 25 h 620"/>
                  <a:gd name="T110" fmla="*/ 1 w 446"/>
                  <a:gd name="T111" fmla="*/ 25 h 620"/>
                  <a:gd name="T112" fmla="*/ 2 w 446"/>
                  <a:gd name="T113" fmla="*/ 24 h 620"/>
                  <a:gd name="T114" fmla="*/ 5 w 446"/>
                  <a:gd name="T115" fmla="*/ 24 h 620"/>
                  <a:gd name="T116" fmla="*/ 0 w 446"/>
                  <a:gd name="T117" fmla="*/ 25 h 620"/>
                  <a:gd name="T118" fmla="*/ 0 w 446"/>
                  <a:gd name="T119" fmla="*/ 24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0" y="604"/>
                    </a:moveTo>
                    <a:lnTo>
                      <a:pt x="0" y="604"/>
                    </a:lnTo>
                    <a:lnTo>
                      <a:pt x="24" y="605"/>
                    </a:lnTo>
                    <a:lnTo>
                      <a:pt x="24" y="606"/>
                    </a:lnTo>
                    <a:lnTo>
                      <a:pt x="0" y="604"/>
                    </a:lnTo>
                    <a:close/>
                    <a:moveTo>
                      <a:pt x="0" y="604"/>
                    </a:moveTo>
                    <a:lnTo>
                      <a:pt x="1" y="590"/>
                    </a:lnTo>
                    <a:lnTo>
                      <a:pt x="4" y="575"/>
                    </a:lnTo>
                    <a:lnTo>
                      <a:pt x="28" y="578"/>
                    </a:lnTo>
                    <a:lnTo>
                      <a:pt x="25" y="594"/>
                    </a:lnTo>
                    <a:lnTo>
                      <a:pt x="24" y="605"/>
                    </a:lnTo>
                    <a:lnTo>
                      <a:pt x="0" y="604"/>
                    </a:lnTo>
                    <a:close/>
                    <a:moveTo>
                      <a:pt x="4" y="575"/>
                    </a:moveTo>
                    <a:lnTo>
                      <a:pt x="5" y="566"/>
                    </a:lnTo>
                    <a:lnTo>
                      <a:pt x="7" y="556"/>
                    </a:lnTo>
                    <a:lnTo>
                      <a:pt x="9" y="544"/>
                    </a:lnTo>
                    <a:lnTo>
                      <a:pt x="12" y="532"/>
                    </a:lnTo>
                    <a:lnTo>
                      <a:pt x="36" y="537"/>
                    </a:lnTo>
                    <a:lnTo>
                      <a:pt x="34" y="547"/>
                    </a:lnTo>
                    <a:lnTo>
                      <a:pt x="32" y="557"/>
                    </a:lnTo>
                    <a:lnTo>
                      <a:pt x="30" y="568"/>
                    </a:lnTo>
                    <a:lnTo>
                      <a:pt x="28" y="578"/>
                    </a:lnTo>
                    <a:lnTo>
                      <a:pt x="4" y="575"/>
                    </a:lnTo>
                    <a:close/>
                    <a:moveTo>
                      <a:pt x="12" y="532"/>
                    </a:moveTo>
                    <a:lnTo>
                      <a:pt x="20" y="498"/>
                    </a:lnTo>
                    <a:lnTo>
                      <a:pt x="28" y="461"/>
                    </a:lnTo>
                    <a:lnTo>
                      <a:pt x="39" y="421"/>
                    </a:lnTo>
                    <a:lnTo>
                      <a:pt x="52" y="379"/>
                    </a:lnTo>
                    <a:lnTo>
                      <a:pt x="66" y="336"/>
                    </a:lnTo>
                    <a:lnTo>
                      <a:pt x="82" y="292"/>
                    </a:lnTo>
                    <a:lnTo>
                      <a:pt x="100" y="247"/>
                    </a:lnTo>
                    <a:lnTo>
                      <a:pt x="120" y="204"/>
                    </a:lnTo>
                    <a:lnTo>
                      <a:pt x="142" y="215"/>
                    </a:lnTo>
                    <a:lnTo>
                      <a:pt x="122" y="257"/>
                    </a:lnTo>
                    <a:lnTo>
                      <a:pt x="105" y="300"/>
                    </a:lnTo>
                    <a:lnTo>
                      <a:pt x="89" y="344"/>
                    </a:lnTo>
                    <a:lnTo>
                      <a:pt x="75" y="387"/>
                    </a:lnTo>
                    <a:lnTo>
                      <a:pt x="63" y="428"/>
                    </a:lnTo>
                    <a:lnTo>
                      <a:pt x="52" y="468"/>
                    </a:lnTo>
                    <a:lnTo>
                      <a:pt x="42" y="503"/>
                    </a:lnTo>
                    <a:lnTo>
                      <a:pt x="36" y="537"/>
                    </a:lnTo>
                    <a:lnTo>
                      <a:pt x="12" y="532"/>
                    </a:lnTo>
                    <a:close/>
                    <a:moveTo>
                      <a:pt x="120" y="204"/>
                    </a:moveTo>
                    <a:lnTo>
                      <a:pt x="136" y="172"/>
                    </a:lnTo>
                    <a:lnTo>
                      <a:pt x="154" y="142"/>
                    </a:lnTo>
                    <a:lnTo>
                      <a:pt x="172" y="114"/>
                    </a:lnTo>
                    <a:lnTo>
                      <a:pt x="192" y="88"/>
                    </a:lnTo>
                    <a:lnTo>
                      <a:pt x="210" y="103"/>
                    </a:lnTo>
                    <a:lnTo>
                      <a:pt x="192" y="128"/>
                    </a:lnTo>
                    <a:lnTo>
                      <a:pt x="174" y="155"/>
                    </a:lnTo>
                    <a:lnTo>
                      <a:pt x="157" y="184"/>
                    </a:lnTo>
                    <a:lnTo>
                      <a:pt x="142" y="215"/>
                    </a:lnTo>
                    <a:lnTo>
                      <a:pt x="120" y="204"/>
                    </a:lnTo>
                    <a:close/>
                    <a:moveTo>
                      <a:pt x="192" y="88"/>
                    </a:moveTo>
                    <a:lnTo>
                      <a:pt x="202" y="75"/>
                    </a:lnTo>
                    <a:lnTo>
                      <a:pt x="213" y="62"/>
                    </a:lnTo>
                    <a:lnTo>
                      <a:pt x="225" y="51"/>
                    </a:lnTo>
                    <a:lnTo>
                      <a:pt x="237" y="40"/>
                    </a:lnTo>
                    <a:lnTo>
                      <a:pt x="249" y="31"/>
                    </a:lnTo>
                    <a:lnTo>
                      <a:pt x="261" y="23"/>
                    </a:lnTo>
                    <a:lnTo>
                      <a:pt x="274" y="16"/>
                    </a:lnTo>
                    <a:lnTo>
                      <a:pt x="287" y="10"/>
                    </a:lnTo>
                    <a:lnTo>
                      <a:pt x="295" y="33"/>
                    </a:lnTo>
                    <a:lnTo>
                      <a:pt x="284" y="38"/>
                    </a:lnTo>
                    <a:lnTo>
                      <a:pt x="273" y="44"/>
                    </a:lnTo>
                    <a:lnTo>
                      <a:pt x="262" y="52"/>
                    </a:lnTo>
                    <a:lnTo>
                      <a:pt x="251" y="60"/>
                    </a:lnTo>
                    <a:lnTo>
                      <a:pt x="241" y="69"/>
                    </a:lnTo>
                    <a:lnTo>
                      <a:pt x="230" y="79"/>
                    </a:lnTo>
                    <a:lnTo>
                      <a:pt x="221" y="91"/>
                    </a:lnTo>
                    <a:lnTo>
                      <a:pt x="210" y="103"/>
                    </a:lnTo>
                    <a:lnTo>
                      <a:pt x="192" y="88"/>
                    </a:lnTo>
                    <a:close/>
                    <a:moveTo>
                      <a:pt x="287" y="10"/>
                    </a:moveTo>
                    <a:lnTo>
                      <a:pt x="300" y="6"/>
                    </a:lnTo>
                    <a:lnTo>
                      <a:pt x="314" y="2"/>
                    </a:lnTo>
                    <a:lnTo>
                      <a:pt x="328" y="1"/>
                    </a:lnTo>
                    <a:lnTo>
                      <a:pt x="342" y="0"/>
                    </a:lnTo>
                    <a:lnTo>
                      <a:pt x="356" y="2"/>
                    </a:lnTo>
                    <a:lnTo>
                      <a:pt x="371" y="4"/>
                    </a:lnTo>
                    <a:lnTo>
                      <a:pt x="386" y="10"/>
                    </a:lnTo>
                    <a:lnTo>
                      <a:pt x="401" y="16"/>
                    </a:lnTo>
                    <a:lnTo>
                      <a:pt x="390" y="38"/>
                    </a:lnTo>
                    <a:lnTo>
                      <a:pt x="378" y="33"/>
                    </a:lnTo>
                    <a:lnTo>
                      <a:pt x="365" y="28"/>
                    </a:lnTo>
                    <a:lnTo>
                      <a:pt x="354" y="26"/>
                    </a:lnTo>
                    <a:lnTo>
                      <a:pt x="342" y="25"/>
                    </a:lnTo>
                    <a:lnTo>
                      <a:pt x="330" y="25"/>
                    </a:lnTo>
                    <a:lnTo>
                      <a:pt x="318" y="26"/>
                    </a:lnTo>
                    <a:lnTo>
                      <a:pt x="306" y="29"/>
                    </a:lnTo>
                    <a:lnTo>
                      <a:pt x="295" y="33"/>
                    </a:lnTo>
                    <a:lnTo>
                      <a:pt x="287" y="10"/>
                    </a:lnTo>
                    <a:close/>
                    <a:moveTo>
                      <a:pt x="401" y="16"/>
                    </a:moveTo>
                    <a:lnTo>
                      <a:pt x="412" y="22"/>
                    </a:lnTo>
                    <a:lnTo>
                      <a:pt x="422" y="28"/>
                    </a:lnTo>
                    <a:lnTo>
                      <a:pt x="432" y="35"/>
                    </a:lnTo>
                    <a:lnTo>
                      <a:pt x="442" y="42"/>
                    </a:lnTo>
                    <a:lnTo>
                      <a:pt x="427" y="62"/>
                    </a:lnTo>
                    <a:lnTo>
                      <a:pt x="417" y="54"/>
                    </a:lnTo>
                    <a:lnTo>
                      <a:pt x="409" y="48"/>
                    </a:lnTo>
                    <a:lnTo>
                      <a:pt x="399" y="42"/>
                    </a:lnTo>
                    <a:lnTo>
                      <a:pt x="390" y="38"/>
                    </a:lnTo>
                    <a:lnTo>
                      <a:pt x="401" y="16"/>
                    </a:lnTo>
                    <a:close/>
                    <a:moveTo>
                      <a:pt x="442" y="42"/>
                    </a:moveTo>
                    <a:lnTo>
                      <a:pt x="445" y="47"/>
                    </a:lnTo>
                    <a:lnTo>
                      <a:pt x="446" y="51"/>
                    </a:lnTo>
                    <a:lnTo>
                      <a:pt x="446" y="55"/>
                    </a:lnTo>
                    <a:lnTo>
                      <a:pt x="444" y="60"/>
                    </a:lnTo>
                    <a:lnTo>
                      <a:pt x="435" y="52"/>
                    </a:lnTo>
                    <a:lnTo>
                      <a:pt x="442" y="42"/>
                    </a:lnTo>
                    <a:close/>
                    <a:moveTo>
                      <a:pt x="444" y="60"/>
                    </a:moveTo>
                    <a:lnTo>
                      <a:pt x="445" y="58"/>
                    </a:lnTo>
                    <a:lnTo>
                      <a:pt x="443" y="61"/>
                    </a:lnTo>
                    <a:lnTo>
                      <a:pt x="426" y="43"/>
                    </a:lnTo>
                    <a:lnTo>
                      <a:pt x="427" y="43"/>
                    </a:lnTo>
                    <a:lnTo>
                      <a:pt x="425" y="44"/>
                    </a:lnTo>
                    <a:lnTo>
                      <a:pt x="444" y="60"/>
                    </a:lnTo>
                    <a:close/>
                    <a:moveTo>
                      <a:pt x="425" y="46"/>
                    </a:moveTo>
                    <a:lnTo>
                      <a:pt x="426" y="44"/>
                    </a:lnTo>
                    <a:lnTo>
                      <a:pt x="426" y="43"/>
                    </a:lnTo>
                    <a:lnTo>
                      <a:pt x="435" y="52"/>
                    </a:lnTo>
                    <a:lnTo>
                      <a:pt x="425" y="46"/>
                    </a:lnTo>
                    <a:close/>
                    <a:moveTo>
                      <a:pt x="444" y="60"/>
                    </a:moveTo>
                    <a:lnTo>
                      <a:pt x="435" y="73"/>
                    </a:lnTo>
                    <a:lnTo>
                      <a:pt x="424" y="90"/>
                    </a:lnTo>
                    <a:lnTo>
                      <a:pt x="403" y="77"/>
                    </a:lnTo>
                    <a:lnTo>
                      <a:pt x="413" y="63"/>
                    </a:lnTo>
                    <a:lnTo>
                      <a:pt x="425" y="46"/>
                    </a:lnTo>
                    <a:lnTo>
                      <a:pt x="444" y="60"/>
                    </a:lnTo>
                    <a:close/>
                    <a:moveTo>
                      <a:pt x="424" y="90"/>
                    </a:moveTo>
                    <a:lnTo>
                      <a:pt x="414" y="105"/>
                    </a:lnTo>
                    <a:lnTo>
                      <a:pt x="403" y="121"/>
                    </a:lnTo>
                    <a:lnTo>
                      <a:pt x="383" y="107"/>
                    </a:lnTo>
                    <a:lnTo>
                      <a:pt x="392" y="93"/>
                    </a:lnTo>
                    <a:lnTo>
                      <a:pt x="403" y="77"/>
                    </a:lnTo>
                    <a:lnTo>
                      <a:pt x="424" y="90"/>
                    </a:lnTo>
                    <a:close/>
                    <a:moveTo>
                      <a:pt x="403" y="121"/>
                    </a:moveTo>
                    <a:lnTo>
                      <a:pt x="378" y="161"/>
                    </a:lnTo>
                    <a:lnTo>
                      <a:pt x="356" y="201"/>
                    </a:lnTo>
                    <a:lnTo>
                      <a:pt x="335" y="240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304" y="250"/>
                    </a:lnTo>
                    <a:lnTo>
                      <a:pt x="314" y="229"/>
                    </a:lnTo>
                    <a:lnTo>
                      <a:pt x="324" y="209"/>
                    </a:lnTo>
                    <a:lnTo>
                      <a:pt x="335" y="188"/>
                    </a:lnTo>
                    <a:lnTo>
                      <a:pt x="346" y="168"/>
                    </a:lnTo>
                    <a:lnTo>
                      <a:pt x="358" y="148"/>
                    </a:lnTo>
                    <a:lnTo>
                      <a:pt x="370" y="128"/>
                    </a:lnTo>
                    <a:lnTo>
                      <a:pt x="383" y="107"/>
                    </a:lnTo>
                    <a:lnTo>
                      <a:pt x="403" y="121"/>
                    </a:lnTo>
                    <a:close/>
                    <a:moveTo>
                      <a:pt x="317" y="280"/>
                    </a:moveTo>
                    <a:lnTo>
                      <a:pt x="317" y="280"/>
                    </a:lnTo>
                    <a:lnTo>
                      <a:pt x="306" y="274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7" y="281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294" y="271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0" y="295"/>
                    </a:lnTo>
                    <a:lnTo>
                      <a:pt x="304" y="311"/>
                    </a:lnTo>
                    <a:lnTo>
                      <a:pt x="281" y="303"/>
                    </a:lnTo>
                    <a:lnTo>
                      <a:pt x="288" y="286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04" y="311"/>
                    </a:moveTo>
                    <a:lnTo>
                      <a:pt x="298" y="326"/>
                    </a:lnTo>
                    <a:lnTo>
                      <a:pt x="292" y="343"/>
                    </a:lnTo>
                    <a:lnTo>
                      <a:pt x="269" y="335"/>
                    </a:lnTo>
                    <a:lnTo>
                      <a:pt x="275" y="319"/>
                    </a:lnTo>
                    <a:lnTo>
                      <a:pt x="281" y="303"/>
                    </a:lnTo>
                    <a:lnTo>
                      <a:pt x="304" y="311"/>
                    </a:lnTo>
                    <a:close/>
                    <a:moveTo>
                      <a:pt x="292" y="343"/>
                    </a:moveTo>
                    <a:lnTo>
                      <a:pt x="279" y="382"/>
                    </a:lnTo>
                    <a:lnTo>
                      <a:pt x="268" y="422"/>
                    </a:lnTo>
                    <a:lnTo>
                      <a:pt x="260" y="461"/>
                    </a:lnTo>
                    <a:lnTo>
                      <a:pt x="253" y="500"/>
                    </a:lnTo>
                    <a:lnTo>
                      <a:pt x="229" y="498"/>
                    </a:lnTo>
                    <a:lnTo>
                      <a:pt x="233" y="478"/>
                    </a:lnTo>
                    <a:lnTo>
                      <a:pt x="236" y="457"/>
                    </a:lnTo>
                    <a:lnTo>
                      <a:pt x="240" y="436"/>
                    </a:lnTo>
                    <a:lnTo>
                      <a:pt x="244" y="416"/>
                    </a:lnTo>
                    <a:lnTo>
                      <a:pt x="250" y="397"/>
                    </a:lnTo>
                    <a:lnTo>
                      <a:pt x="256" y="376"/>
                    </a:lnTo>
                    <a:lnTo>
                      <a:pt x="263" y="355"/>
                    </a:lnTo>
                    <a:lnTo>
                      <a:pt x="269" y="335"/>
                    </a:lnTo>
                    <a:lnTo>
                      <a:pt x="292" y="343"/>
                    </a:lnTo>
                    <a:close/>
                    <a:moveTo>
                      <a:pt x="253" y="500"/>
                    </a:moveTo>
                    <a:lnTo>
                      <a:pt x="253" y="502"/>
                    </a:lnTo>
                    <a:lnTo>
                      <a:pt x="252" y="505"/>
                    </a:lnTo>
                    <a:lnTo>
                      <a:pt x="241" y="499"/>
                    </a:lnTo>
                    <a:lnTo>
                      <a:pt x="253" y="500"/>
                    </a:lnTo>
                    <a:close/>
                    <a:moveTo>
                      <a:pt x="252" y="505"/>
                    </a:moveTo>
                    <a:lnTo>
                      <a:pt x="242" y="521"/>
                    </a:lnTo>
                    <a:lnTo>
                      <a:pt x="233" y="536"/>
                    </a:lnTo>
                    <a:lnTo>
                      <a:pt x="222" y="550"/>
                    </a:lnTo>
                    <a:lnTo>
                      <a:pt x="210" y="563"/>
                    </a:lnTo>
                    <a:lnTo>
                      <a:pt x="197" y="574"/>
                    </a:lnTo>
                    <a:lnTo>
                      <a:pt x="184" y="584"/>
                    </a:lnTo>
                    <a:lnTo>
                      <a:pt x="170" y="593"/>
                    </a:lnTo>
                    <a:lnTo>
                      <a:pt x="155" y="601"/>
                    </a:lnTo>
                    <a:lnTo>
                      <a:pt x="145" y="579"/>
                    </a:lnTo>
                    <a:lnTo>
                      <a:pt x="158" y="571"/>
                    </a:lnTo>
                    <a:lnTo>
                      <a:pt x="170" y="564"/>
                    </a:lnTo>
                    <a:lnTo>
                      <a:pt x="182" y="555"/>
                    </a:lnTo>
                    <a:lnTo>
                      <a:pt x="193" y="544"/>
                    </a:lnTo>
                    <a:lnTo>
                      <a:pt x="203" y="534"/>
                    </a:lnTo>
                    <a:lnTo>
                      <a:pt x="213" y="521"/>
                    </a:lnTo>
                    <a:lnTo>
                      <a:pt x="222" y="508"/>
                    </a:lnTo>
                    <a:lnTo>
                      <a:pt x="230" y="494"/>
                    </a:lnTo>
                    <a:lnTo>
                      <a:pt x="252" y="505"/>
                    </a:lnTo>
                    <a:close/>
                    <a:moveTo>
                      <a:pt x="155" y="601"/>
                    </a:moveTo>
                    <a:lnTo>
                      <a:pt x="140" y="607"/>
                    </a:lnTo>
                    <a:lnTo>
                      <a:pt x="123" y="613"/>
                    </a:lnTo>
                    <a:lnTo>
                      <a:pt x="106" y="616"/>
                    </a:lnTo>
                    <a:lnTo>
                      <a:pt x="89" y="619"/>
                    </a:lnTo>
                    <a:lnTo>
                      <a:pt x="71" y="620"/>
                    </a:lnTo>
                    <a:lnTo>
                      <a:pt x="51" y="620"/>
                    </a:lnTo>
                    <a:lnTo>
                      <a:pt x="31" y="619"/>
                    </a:lnTo>
                    <a:lnTo>
                      <a:pt x="10" y="617"/>
                    </a:lnTo>
                    <a:lnTo>
                      <a:pt x="13" y="593"/>
                    </a:lnTo>
                    <a:lnTo>
                      <a:pt x="33" y="595"/>
                    </a:lnTo>
                    <a:lnTo>
                      <a:pt x="51" y="596"/>
                    </a:lnTo>
                    <a:lnTo>
                      <a:pt x="68" y="596"/>
                    </a:lnTo>
                    <a:lnTo>
                      <a:pt x="85" y="594"/>
                    </a:lnTo>
                    <a:lnTo>
                      <a:pt x="101" y="592"/>
                    </a:lnTo>
                    <a:lnTo>
                      <a:pt x="116" y="589"/>
                    </a:lnTo>
                    <a:lnTo>
                      <a:pt x="131" y="584"/>
                    </a:lnTo>
                    <a:lnTo>
                      <a:pt x="145" y="579"/>
                    </a:lnTo>
                    <a:lnTo>
                      <a:pt x="155" y="601"/>
                    </a:lnTo>
                    <a:close/>
                    <a:moveTo>
                      <a:pt x="10" y="617"/>
                    </a:moveTo>
                    <a:lnTo>
                      <a:pt x="7" y="616"/>
                    </a:lnTo>
                    <a:lnTo>
                      <a:pt x="3" y="613"/>
                    </a:lnTo>
                    <a:lnTo>
                      <a:pt x="0" y="608"/>
                    </a:lnTo>
                    <a:lnTo>
                      <a:pt x="0" y="604"/>
                    </a:lnTo>
                    <a:lnTo>
                      <a:pt x="12" y="605"/>
                    </a:lnTo>
                    <a:lnTo>
                      <a:pt x="10" y="6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9" name="Freeform 1020"/>
              <p:cNvSpPr>
                <a:spLocks/>
              </p:cNvSpPr>
              <p:nvPr/>
            </p:nvSpPr>
            <p:spPr bwMode="auto">
              <a:xfrm>
                <a:off x="2630" y="1717"/>
                <a:ext cx="78" cy="108"/>
              </a:xfrm>
              <a:custGeom>
                <a:avLst/>
                <a:gdLst>
                  <a:gd name="T0" fmla="*/ 0 w 380"/>
                  <a:gd name="T1" fmla="*/ 22 h 563"/>
                  <a:gd name="T2" fmla="*/ 1 w 380"/>
                  <a:gd name="T3" fmla="*/ 19 h 563"/>
                  <a:gd name="T4" fmla="*/ 2 w 380"/>
                  <a:gd name="T5" fmla="*/ 14 h 563"/>
                  <a:gd name="T6" fmla="*/ 3 w 380"/>
                  <a:gd name="T7" fmla="*/ 11 h 563"/>
                  <a:gd name="T8" fmla="*/ 4 w 380"/>
                  <a:gd name="T9" fmla="*/ 9 h 563"/>
                  <a:gd name="T10" fmla="*/ 5 w 380"/>
                  <a:gd name="T11" fmla="*/ 6 h 563"/>
                  <a:gd name="T12" fmla="*/ 6 w 380"/>
                  <a:gd name="T13" fmla="*/ 4 h 563"/>
                  <a:gd name="T14" fmla="*/ 7 w 380"/>
                  <a:gd name="T15" fmla="*/ 3 h 563"/>
                  <a:gd name="T16" fmla="*/ 8 w 380"/>
                  <a:gd name="T17" fmla="*/ 2 h 563"/>
                  <a:gd name="T18" fmla="*/ 9 w 380"/>
                  <a:gd name="T19" fmla="*/ 1 h 563"/>
                  <a:gd name="T20" fmla="*/ 9 w 380"/>
                  <a:gd name="T21" fmla="*/ 1 h 563"/>
                  <a:gd name="T22" fmla="*/ 10 w 380"/>
                  <a:gd name="T23" fmla="*/ 0 h 563"/>
                  <a:gd name="T24" fmla="*/ 11 w 380"/>
                  <a:gd name="T25" fmla="*/ 0 h 563"/>
                  <a:gd name="T26" fmla="*/ 12 w 380"/>
                  <a:gd name="T27" fmla="*/ 0 h 563"/>
                  <a:gd name="T28" fmla="*/ 12 w 380"/>
                  <a:gd name="T29" fmla="*/ 0 h 563"/>
                  <a:gd name="T30" fmla="*/ 13 w 380"/>
                  <a:gd name="T31" fmla="*/ 0 h 563"/>
                  <a:gd name="T32" fmla="*/ 14 w 380"/>
                  <a:gd name="T33" fmla="*/ 1 h 563"/>
                  <a:gd name="T34" fmla="*/ 15 w 380"/>
                  <a:gd name="T35" fmla="*/ 1 h 563"/>
                  <a:gd name="T36" fmla="*/ 15 w 380"/>
                  <a:gd name="T37" fmla="*/ 3 h 563"/>
                  <a:gd name="T38" fmla="*/ 13 w 380"/>
                  <a:gd name="T39" fmla="*/ 5 h 563"/>
                  <a:gd name="T40" fmla="*/ 12 w 380"/>
                  <a:gd name="T41" fmla="*/ 7 h 563"/>
                  <a:gd name="T42" fmla="*/ 11 w 380"/>
                  <a:gd name="T43" fmla="*/ 9 h 563"/>
                  <a:gd name="T44" fmla="*/ 10 w 380"/>
                  <a:gd name="T45" fmla="*/ 11 h 563"/>
                  <a:gd name="T46" fmla="*/ 9 w 380"/>
                  <a:gd name="T47" fmla="*/ 13 h 563"/>
                  <a:gd name="T48" fmla="*/ 9 w 380"/>
                  <a:gd name="T49" fmla="*/ 15 h 563"/>
                  <a:gd name="T50" fmla="*/ 8 w 380"/>
                  <a:gd name="T51" fmla="*/ 17 h 563"/>
                  <a:gd name="T52" fmla="*/ 8 w 380"/>
                  <a:gd name="T53" fmla="*/ 19 h 563"/>
                  <a:gd name="T54" fmla="*/ 7 w 380"/>
                  <a:gd name="T55" fmla="*/ 20 h 563"/>
                  <a:gd name="T56" fmla="*/ 6 w 380"/>
                  <a:gd name="T57" fmla="*/ 21 h 563"/>
                  <a:gd name="T58" fmla="*/ 5 w 380"/>
                  <a:gd name="T59" fmla="*/ 22 h 563"/>
                  <a:gd name="T60" fmla="*/ 4 w 380"/>
                  <a:gd name="T61" fmla="*/ 22 h 563"/>
                  <a:gd name="T62" fmla="*/ 3 w 380"/>
                  <a:gd name="T63" fmla="*/ 22 h 563"/>
                  <a:gd name="T64" fmla="*/ 2 w 380"/>
                  <a:gd name="T65" fmla="*/ 23 h 563"/>
                  <a:gd name="T66" fmla="*/ 1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0" y="560"/>
                    </a:moveTo>
                    <a:lnTo>
                      <a:pt x="3" y="537"/>
                    </a:lnTo>
                    <a:lnTo>
                      <a:pt x="9" y="503"/>
                    </a:lnTo>
                    <a:lnTo>
                      <a:pt x="17" y="461"/>
                    </a:lnTo>
                    <a:lnTo>
                      <a:pt x="30" y="412"/>
                    </a:lnTo>
                    <a:lnTo>
                      <a:pt x="45" y="358"/>
                    </a:lnTo>
                    <a:lnTo>
                      <a:pt x="64" y="301"/>
                    </a:lnTo>
                    <a:lnTo>
                      <a:pt x="73" y="272"/>
                    </a:lnTo>
                    <a:lnTo>
                      <a:pt x="84" y="244"/>
                    </a:lnTo>
                    <a:lnTo>
                      <a:pt x="96" y="215"/>
                    </a:lnTo>
                    <a:lnTo>
                      <a:pt x="108" y="188"/>
                    </a:lnTo>
                    <a:lnTo>
                      <a:pt x="121" y="161"/>
                    </a:lnTo>
                    <a:lnTo>
                      <a:pt x="134" y="136"/>
                    </a:lnTo>
                    <a:lnTo>
                      <a:pt x="148" y="112"/>
                    </a:lnTo>
                    <a:lnTo>
                      <a:pt x="163" y="91"/>
                    </a:lnTo>
                    <a:lnTo>
                      <a:pt x="178" y="70"/>
                    </a:lnTo>
                    <a:lnTo>
                      <a:pt x="193" y="52"/>
                    </a:lnTo>
                    <a:lnTo>
                      <a:pt x="202" y="44"/>
                    </a:lnTo>
                    <a:lnTo>
                      <a:pt x="210" y="37"/>
                    </a:lnTo>
                    <a:lnTo>
                      <a:pt x="218" y="29"/>
                    </a:lnTo>
                    <a:lnTo>
                      <a:pt x="227" y="24"/>
                    </a:lnTo>
                    <a:lnTo>
                      <a:pt x="236" y="17"/>
                    </a:lnTo>
                    <a:lnTo>
                      <a:pt x="244" y="13"/>
                    </a:lnTo>
                    <a:lnTo>
                      <a:pt x="253" y="9"/>
                    </a:lnTo>
                    <a:lnTo>
                      <a:pt x="261" y="6"/>
                    </a:lnTo>
                    <a:lnTo>
                      <a:pt x="271" y="3"/>
                    </a:lnTo>
                    <a:lnTo>
                      <a:pt x="281" y="1"/>
                    </a:lnTo>
                    <a:lnTo>
                      <a:pt x="290" y="0"/>
                    </a:lnTo>
                    <a:lnTo>
                      <a:pt x="299" y="0"/>
                    </a:lnTo>
                    <a:lnTo>
                      <a:pt x="309" y="1"/>
                    </a:lnTo>
                    <a:lnTo>
                      <a:pt x="319" y="3"/>
                    </a:lnTo>
                    <a:lnTo>
                      <a:pt x="328" y="7"/>
                    </a:lnTo>
                    <a:lnTo>
                      <a:pt x="339" y="11"/>
                    </a:lnTo>
                    <a:lnTo>
                      <a:pt x="349" y="15"/>
                    </a:lnTo>
                    <a:lnTo>
                      <a:pt x="360" y="22"/>
                    </a:lnTo>
                    <a:lnTo>
                      <a:pt x="369" y="28"/>
                    </a:lnTo>
                    <a:lnTo>
                      <a:pt x="380" y="37"/>
                    </a:lnTo>
                    <a:lnTo>
                      <a:pt x="363" y="63"/>
                    </a:lnTo>
                    <a:lnTo>
                      <a:pt x="346" y="90"/>
                    </a:lnTo>
                    <a:lnTo>
                      <a:pt x="331" y="116"/>
                    </a:lnTo>
                    <a:lnTo>
                      <a:pt x="315" y="143"/>
                    </a:lnTo>
                    <a:lnTo>
                      <a:pt x="301" y="169"/>
                    </a:lnTo>
                    <a:lnTo>
                      <a:pt x="287" y="196"/>
                    </a:lnTo>
                    <a:lnTo>
                      <a:pt x="275" y="222"/>
                    </a:lnTo>
                    <a:lnTo>
                      <a:pt x="264" y="249"/>
                    </a:lnTo>
                    <a:lnTo>
                      <a:pt x="253" y="274"/>
                    </a:lnTo>
                    <a:lnTo>
                      <a:pt x="243" y="301"/>
                    </a:lnTo>
                    <a:lnTo>
                      <a:pt x="233" y="328"/>
                    </a:lnTo>
                    <a:lnTo>
                      <a:pt x="226" y="354"/>
                    </a:lnTo>
                    <a:lnTo>
                      <a:pt x="219" y="381"/>
                    </a:lnTo>
                    <a:lnTo>
                      <a:pt x="213" y="407"/>
                    </a:lnTo>
                    <a:lnTo>
                      <a:pt x="208" y="434"/>
                    </a:lnTo>
                    <a:lnTo>
                      <a:pt x="204" y="460"/>
                    </a:lnTo>
                    <a:lnTo>
                      <a:pt x="196" y="474"/>
                    </a:lnTo>
                    <a:lnTo>
                      <a:pt x="187" y="488"/>
                    </a:lnTo>
                    <a:lnTo>
                      <a:pt x="178" y="500"/>
                    </a:lnTo>
                    <a:lnTo>
                      <a:pt x="167" y="512"/>
                    </a:lnTo>
                    <a:lnTo>
                      <a:pt x="158" y="522"/>
                    </a:lnTo>
                    <a:lnTo>
                      <a:pt x="146" y="530"/>
                    </a:lnTo>
                    <a:lnTo>
                      <a:pt x="134" y="539"/>
                    </a:lnTo>
                    <a:lnTo>
                      <a:pt x="122" y="546"/>
                    </a:lnTo>
                    <a:lnTo>
                      <a:pt x="109" y="551"/>
                    </a:lnTo>
                    <a:lnTo>
                      <a:pt x="95" y="555"/>
                    </a:lnTo>
                    <a:lnTo>
                      <a:pt x="81" y="560"/>
                    </a:lnTo>
                    <a:lnTo>
                      <a:pt x="66" y="562"/>
                    </a:lnTo>
                    <a:lnTo>
                      <a:pt x="51" y="563"/>
                    </a:lnTo>
                    <a:lnTo>
                      <a:pt x="35" y="563"/>
                    </a:lnTo>
                    <a:lnTo>
                      <a:pt x="17" y="562"/>
                    </a:lnTo>
                    <a:lnTo>
                      <a:pt x="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0" name="Freeform 1021"/>
              <p:cNvSpPr>
                <a:spLocks noEditPoints="1"/>
              </p:cNvSpPr>
              <p:nvPr/>
            </p:nvSpPr>
            <p:spPr bwMode="auto">
              <a:xfrm>
                <a:off x="2630" y="1713"/>
                <a:ext cx="78" cy="119"/>
              </a:xfrm>
              <a:custGeom>
                <a:avLst/>
                <a:gdLst>
                  <a:gd name="T0" fmla="*/ 1 w 404"/>
                  <a:gd name="T1" fmla="*/ 23 h 587"/>
                  <a:gd name="T2" fmla="*/ 0 w 404"/>
                  <a:gd name="T3" fmla="*/ 22 h 587"/>
                  <a:gd name="T4" fmla="*/ 0 w 404"/>
                  <a:gd name="T5" fmla="*/ 23 h 587"/>
                  <a:gd name="T6" fmla="*/ 0 w 404"/>
                  <a:gd name="T7" fmla="*/ 21 h 587"/>
                  <a:gd name="T8" fmla="*/ 1 w 404"/>
                  <a:gd name="T9" fmla="*/ 21 h 587"/>
                  <a:gd name="T10" fmla="*/ 0 w 404"/>
                  <a:gd name="T11" fmla="*/ 20 h 587"/>
                  <a:gd name="T12" fmla="*/ 2 w 404"/>
                  <a:gd name="T13" fmla="*/ 14 h 587"/>
                  <a:gd name="T14" fmla="*/ 4 w 404"/>
                  <a:gd name="T15" fmla="*/ 8 h 587"/>
                  <a:gd name="T16" fmla="*/ 3 w 404"/>
                  <a:gd name="T17" fmla="*/ 13 h 587"/>
                  <a:gd name="T18" fmla="*/ 2 w 404"/>
                  <a:gd name="T19" fmla="*/ 19 h 587"/>
                  <a:gd name="T20" fmla="*/ 5 w 404"/>
                  <a:gd name="T21" fmla="*/ 6 h 587"/>
                  <a:gd name="T22" fmla="*/ 7 w 404"/>
                  <a:gd name="T23" fmla="*/ 3 h 587"/>
                  <a:gd name="T24" fmla="*/ 7 w 404"/>
                  <a:gd name="T25" fmla="*/ 4 h 587"/>
                  <a:gd name="T26" fmla="*/ 5 w 404"/>
                  <a:gd name="T27" fmla="*/ 8 h 587"/>
                  <a:gd name="T28" fmla="*/ 8 w 404"/>
                  <a:gd name="T29" fmla="*/ 2 h 587"/>
                  <a:gd name="T30" fmla="*/ 10 w 404"/>
                  <a:gd name="T31" fmla="*/ 1 h 587"/>
                  <a:gd name="T32" fmla="*/ 11 w 404"/>
                  <a:gd name="T33" fmla="*/ 1 h 587"/>
                  <a:gd name="T34" fmla="*/ 9 w 404"/>
                  <a:gd name="T35" fmla="*/ 2 h 587"/>
                  <a:gd name="T36" fmla="*/ 7 w 404"/>
                  <a:gd name="T37" fmla="*/ 3 h 587"/>
                  <a:gd name="T38" fmla="*/ 12 w 404"/>
                  <a:gd name="T39" fmla="*/ 0 h 587"/>
                  <a:gd name="T40" fmla="*/ 14 w 404"/>
                  <a:gd name="T41" fmla="*/ 0 h 587"/>
                  <a:gd name="T42" fmla="*/ 13 w 404"/>
                  <a:gd name="T43" fmla="*/ 1 h 587"/>
                  <a:gd name="T44" fmla="*/ 12 w 404"/>
                  <a:gd name="T45" fmla="*/ 1 h 587"/>
                  <a:gd name="T46" fmla="*/ 14 w 404"/>
                  <a:gd name="T47" fmla="*/ 0 h 587"/>
                  <a:gd name="T48" fmla="*/ 16 w 404"/>
                  <a:gd name="T49" fmla="*/ 2 h 587"/>
                  <a:gd name="T50" fmla="*/ 14 w 404"/>
                  <a:gd name="T51" fmla="*/ 2 h 587"/>
                  <a:gd name="T52" fmla="*/ 16 w 404"/>
                  <a:gd name="T53" fmla="*/ 2 h 587"/>
                  <a:gd name="T54" fmla="*/ 16 w 404"/>
                  <a:gd name="T55" fmla="*/ 2 h 587"/>
                  <a:gd name="T56" fmla="*/ 16 w 404"/>
                  <a:gd name="T57" fmla="*/ 2 h 587"/>
                  <a:gd name="T58" fmla="*/ 16 w 404"/>
                  <a:gd name="T59" fmla="*/ 2 h 587"/>
                  <a:gd name="T60" fmla="*/ 16 w 404"/>
                  <a:gd name="T61" fmla="*/ 2 h 587"/>
                  <a:gd name="T62" fmla="*/ 15 w 404"/>
                  <a:gd name="T63" fmla="*/ 3 h 587"/>
                  <a:gd name="T64" fmla="*/ 16 w 404"/>
                  <a:gd name="T65" fmla="*/ 2 h 587"/>
                  <a:gd name="T66" fmla="*/ 14 w 404"/>
                  <a:gd name="T67" fmla="*/ 4 h 587"/>
                  <a:gd name="T68" fmla="*/ 15 w 404"/>
                  <a:gd name="T69" fmla="*/ 5 h 587"/>
                  <a:gd name="T70" fmla="*/ 11 w 404"/>
                  <a:gd name="T71" fmla="*/ 11 h 587"/>
                  <a:gd name="T72" fmla="*/ 13 w 404"/>
                  <a:gd name="T73" fmla="*/ 6 h 587"/>
                  <a:gd name="T74" fmla="*/ 11 w 404"/>
                  <a:gd name="T75" fmla="*/ 11 h 587"/>
                  <a:gd name="T76" fmla="*/ 11 w 404"/>
                  <a:gd name="T77" fmla="*/ 11 h 587"/>
                  <a:gd name="T78" fmla="*/ 10 w 404"/>
                  <a:gd name="T79" fmla="*/ 11 h 587"/>
                  <a:gd name="T80" fmla="*/ 11 w 404"/>
                  <a:gd name="T81" fmla="*/ 12 h 587"/>
                  <a:gd name="T82" fmla="*/ 10 w 404"/>
                  <a:gd name="T83" fmla="*/ 11 h 587"/>
                  <a:gd name="T84" fmla="*/ 10 w 404"/>
                  <a:gd name="T85" fmla="*/ 16 h 587"/>
                  <a:gd name="T86" fmla="*/ 8 w 404"/>
                  <a:gd name="T87" fmla="*/ 17 h 587"/>
                  <a:gd name="T88" fmla="*/ 11 w 404"/>
                  <a:gd name="T89" fmla="*/ 13 h 587"/>
                  <a:gd name="T90" fmla="*/ 9 w 404"/>
                  <a:gd name="T91" fmla="*/ 19 h 587"/>
                  <a:gd name="T92" fmla="*/ 8 w 404"/>
                  <a:gd name="T93" fmla="*/ 20 h 587"/>
                  <a:gd name="T94" fmla="*/ 7 w 404"/>
                  <a:gd name="T95" fmla="*/ 22 h 587"/>
                  <a:gd name="T96" fmla="*/ 6 w 404"/>
                  <a:gd name="T97" fmla="*/ 22 h 587"/>
                  <a:gd name="T98" fmla="*/ 7 w 404"/>
                  <a:gd name="T99" fmla="*/ 20 h 587"/>
                  <a:gd name="T100" fmla="*/ 9 w 404"/>
                  <a:gd name="T101" fmla="*/ 19 h 587"/>
                  <a:gd name="T102" fmla="*/ 4 w 404"/>
                  <a:gd name="T103" fmla="*/ 23 h 587"/>
                  <a:gd name="T104" fmla="*/ 1 w 404"/>
                  <a:gd name="T105" fmla="*/ 23 h 587"/>
                  <a:gd name="T106" fmla="*/ 2 w 404"/>
                  <a:gd name="T107" fmla="*/ 22 h 587"/>
                  <a:gd name="T108" fmla="*/ 4 w 404"/>
                  <a:gd name="T109" fmla="*/ 22 h 587"/>
                  <a:gd name="T110" fmla="*/ 0 w 404"/>
                  <a:gd name="T111" fmla="*/ 23 h 587"/>
                  <a:gd name="T112" fmla="*/ 0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0" y="570"/>
                    </a:moveTo>
                    <a:lnTo>
                      <a:pt x="0" y="570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0" y="570"/>
                    </a:moveTo>
                    <a:lnTo>
                      <a:pt x="1" y="558"/>
                    </a:lnTo>
                    <a:lnTo>
                      <a:pt x="3" y="542"/>
                    </a:lnTo>
                    <a:lnTo>
                      <a:pt x="27" y="547"/>
                    </a:lnTo>
                    <a:lnTo>
                      <a:pt x="25" y="562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3" y="542"/>
                    </a:moveTo>
                    <a:lnTo>
                      <a:pt x="4" y="535"/>
                    </a:lnTo>
                    <a:lnTo>
                      <a:pt x="7" y="526"/>
                    </a:lnTo>
                    <a:lnTo>
                      <a:pt x="9" y="515"/>
                    </a:lnTo>
                    <a:lnTo>
                      <a:pt x="11" y="502"/>
                    </a:lnTo>
                    <a:lnTo>
                      <a:pt x="35" y="508"/>
                    </a:lnTo>
                    <a:lnTo>
                      <a:pt x="33" y="518"/>
                    </a:lnTo>
                    <a:lnTo>
                      <a:pt x="31" y="527"/>
                    </a:lnTo>
                    <a:lnTo>
                      <a:pt x="29" y="537"/>
                    </a:lnTo>
                    <a:lnTo>
                      <a:pt x="27" y="547"/>
                    </a:lnTo>
                    <a:lnTo>
                      <a:pt x="3" y="542"/>
                    </a:lnTo>
                    <a:close/>
                    <a:moveTo>
                      <a:pt x="11" y="502"/>
                    </a:moveTo>
                    <a:lnTo>
                      <a:pt x="17" y="471"/>
                    </a:lnTo>
                    <a:lnTo>
                      <a:pt x="26" y="437"/>
                    </a:lnTo>
                    <a:lnTo>
                      <a:pt x="36" y="399"/>
                    </a:lnTo>
                    <a:lnTo>
                      <a:pt x="48" y="359"/>
                    </a:lnTo>
                    <a:lnTo>
                      <a:pt x="61" y="318"/>
                    </a:lnTo>
                    <a:lnTo>
                      <a:pt x="76" y="277"/>
                    </a:lnTo>
                    <a:lnTo>
                      <a:pt x="92" y="235"/>
                    </a:lnTo>
                    <a:lnTo>
                      <a:pt x="109" y="195"/>
                    </a:lnTo>
                    <a:lnTo>
                      <a:pt x="132" y="204"/>
                    </a:lnTo>
                    <a:lnTo>
                      <a:pt x="114" y="244"/>
                    </a:lnTo>
                    <a:lnTo>
                      <a:pt x="98" y="285"/>
                    </a:lnTo>
                    <a:lnTo>
                      <a:pt x="83" y="326"/>
                    </a:lnTo>
                    <a:lnTo>
                      <a:pt x="70" y="366"/>
                    </a:lnTo>
                    <a:lnTo>
                      <a:pt x="60" y="405"/>
                    </a:lnTo>
                    <a:lnTo>
                      <a:pt x="50" y="442"/>
                    </a:lnTo>
                    <a:lnTo>
                      <a:pt x="41" y="477"/>
                    </a:lnTo>
                    <a:lnTo>
                      <a:pt x="35" y="508"/>
                    </a:lnTo>
                    <a:lnTo>
                      <a:pt x="11" y="502"/>
                    </a:lnTo>
                    <a:close/>
                    <a:moveTo>
                      <a:pt x="109" y="195"/>
                    </a:moveTo>
                    <a:lnTo>
                      <a:pt x="127" y="160"/>
                    </a:lnTo>
                    <a:lnTo>
                      <a:pt x="145" y="127"/>
                    </a:lnTo>
                    <a:lnTo>
                      <a:pt x="155" y="111"/>
                    </a:lnTo>
                    <a:lnTo>
                      <a:pt x="164" y="96"/>
                    </a:lnTo>
                    <a:lnTo>
                      <a:pt x="174" y="82"/>
                    </a:lnTo>
                    <a:lnTo>
                      <a:pt x="185" y="69"/>
                    </a:lnTo>
                    <a:lnTo>
                      <a:pt x="203" y="86"/>
                    </a:lnTo>
                    <a:lnTo>
                      <a:pt x="193" y="97"/>
                    </a:lnTo>
                    <a:lnTo>
                      <a:pt x="184" y="110"/>
                    </a:lnTo>
                    <a:lnTo>
                      <a:pt x="175" y="124"/>
                    </a:lnTo>
                    <a:lnTo>
                      <a:pt x="165" y="140"/>
                    </a:lnTo>
                    <a:lnTo>
                      <a:pt x="148" y="171"/>
                    </a:lnTo>
                    <a:lnTo>
                      <a:pt x="132" y="204"/>
                    </a:lnTo>
                    <a:lnTo>
                      <a:pt x="109" y="195"/>
                    </a:lnTo>
                    <a:close/>
                    <a:moveTo>
                      <a:pt x="185" y="69"/>
                    </a:moveTo>
                    <a:lnTo>
                      <a:pt x="193" y="59"/>
                    </a:lnTo>
                    <a:lnTo>
                      <a:pt x="203" y="49"/>
                    </a:lnTo>
                    <a:lnTo>
                      <a:pt x="213" y="40"/>
                    </a:lnTo>
                    <a:lnTo>
                      <a:pt x="223" y="32"/>
                    </a:lnTo>
                    <a:lnTo>
                      <a:pt x="232" y="25"/>
                    </a:lnTo>
                    <a:lnTo>
                      <a:pt x="243" y="19"/>
                    </a:lnTo>
                    <a:lnTo>
                      <a:pt x="253" y="12"/>
                    </a:lnTo>
                    <a:lnTo>
                      <a:pt x="264" y="8"/>
                    </a:lnTo>
                    <a:lnTo>
                      <a:pt x="272" y="30"/>
                    </a:lnTo>
                    <a:lnTo>
                      <a:pt x="264" y="35"/>
                    </a:lnTo>
                    <a:lnTo>
                      <a:pt x="255" y="39"/>
                    </a:lnTo>
                    <a:lnTo>
                      <a:pt x="245" y="46"/>
                    </a:lnTo>
                    <a:lnTo>
                      <a:pt x="237" y="52"/>
                    </a:lnTo>
                    <a:lnTo>
                      <a:pt x="228" y="59"/>
                    </a:lnTo>
                    <a:lnTo>
                      <a:pt x="219" y="67"/>
                    </a:lnTo>
                    <a:lnTo>
                      <a:pt x="212" y="76"/>
                    </a:lnTo>
                    <a:lnTo>
                      <a:pt x="203" y="86"/>
                    </a:lnTo>
                    <a:lnTo>
                      <a:pt x="185" y="69"/>
                    </a:lnTo>
                    <a:close/>
                    <a:moveTo>
                      <a:pt x="264" y="8"/>
                    </a:moveTo>
                    <a:lnTo>
                      <a:pt x="276" y="5"/>
                    </a:lnTo>
                    <a:lnTo>
                      <a:pt x="286" y="1"/>
                    </a:lnTo>
                    <a:lnTo>
                      <a:pt x="298" y="0"/>
                    </a:lnTo>
                    <a:lnTo>
                      <a:pt x="310" y="0"/>
                    </a:lnTo>
                    <a:lnTo>
                      <a:pt x="322" y="1"/>
                    </a:lnTo>
                    <a:lnTo>
                      <a:pt x="334" y="3"/>
                    </a:lnTo>
                    <a:lnTo>
                      <a:pt x="346" y="7"/>
                    </a:lnTo>
                    <a:lnTo>
                      <a:pt x="358" y="12"/>
                    </a:lnTo>
                    <a:lnTo>
                      <a:pt x="348" y="35"/>
                    </a:lnTo>
                    <a:lnTo>
                      <a:pt x="338" y="30"/>
                    </a:lnTo>
                    <a:lnTo>
                      <a:pt x="329" y="27"/>
                    </a:lnTo>
                    <a:lnTo>
                      <a:pt x="319" y="25"/>
                    </a:lnTo>
                    <a:lnTo>
                      <a:pt x="309" y="25"/>
                    </a:lnTo>
                    <a:lnTo>
                      <a:pt x="299" y="25"/>
                    </a:lnTo>
                    <a:lnTo>
                      <a:pt x="291" y="26"/>
                    </a:lnTo>
                    <a:lnTo>
                      <a:pt x="282" y="28"/>
                    </a:lnTo>
                    <a:lnTo>
                      <a:pt x="272" y="30"/>
                    </a:lnTo>
                    <a:lnTo>
                      <a:pt x="264" y="8"/>
                    </a:lnTo>
                    <a:close/>
                    <a:moveTo>
                      <a:pt x="358" y="12"/>
                    </a:moveTo>
                    <a:lnTo>
                      <a:pt x="368" y="18"/>
                    </a:lnTo>
                    <a:lnTo>
                      <a:pt x="379" y="24"/>
                    </a:lnTo>
                    <a:lnTo>
                      <a:pt x="389" y="32"/>
                    </a:lnTo>
                    <a:lnTo>
                      <a:pt x="400" y="40"/>
                    </a:lnTo>
                    <a:lnTo>
                      <a:pt x="385" y="59"/>
                    </a:lnTo>
                    <a:lnTo>
                      <a:pt x="375" y="51"/>
                    </a:lnTo>
                    <a:lnTo>
                      <a:pt x="366" y="45"/>
                    </a:lnTo>
                    <a:lnTo>
                      <a:pt x="357" y="39"/>
                    </a:lnTo>
                    <a:lnTo>
                      <a:pt x="348" y="35"/>
                    </a:lnTo>
                    <a:lnTo>
                      <a:pt x="358" y="12"/>
                    </a:lnTo>
                    <a:close/>
                    <a:moveTo>
                      <a:pt x="400" y="40"/>
                    </a:moveTo>
                    <a:lnTo>
                      <a:pt x="403" y="43"/>
                    </a:lnTo>
                    <a:lnTo>
                      <a:pt x="404" y="47"/>
                    </a:lnTo>
                    <a:lnTo>
                      <a:pt x="404" y="51"/>
                    </a:lnTo>
                    <a:lnTo>
                      <a:pt x="403" y="55"/>
                    </a:lnTo>
                    <a:lnTo>
                      <a:pt x="392" y="49"/>
                    </a:lnTo>
                    <a:lnTo>
                      <a:pt x="400" y="40"/>
                    </a:lnTo>
                    <a:close/>
                    <a:moveTo>
                      <a:pt x="403" y="55"/>
                    </a:moveTo>
                    <a:lnTo>
                      <a:pt x="402" y="56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1" y="42"/>
                    </a:lnTo>
                    <a:lnTo>
                      <a:pt x="403" y="55"/>
                    </a:lnTo>
                    <a:close/>
                    <a:moveTo>
                      <a:pt x="383" y="42"/>
                    </a:moveTo>
                    <a:lnTo>
                      <a:pt x="383" y="41"/>
                    </a:lnTo>
                    <a:lnTo>
                      <a:pt x="392" y="49"/>
                    </a:lnTo>
                    <a:lnTo>
                      <a:pt x="383" y="42"/>
                    </a:lnTo>
                    <a:close/>
                    <a:moveTo>
                      <a:pt x="402" y="56"/>
                    </a:moveTo>
                    <a:lnTo>
                      <a:pt x="394" y="68"/>
                    </a:lnTo>
                    <a:lnTo>
                      <a:pt x="384" y="86"/>
                    </a:lnTo>
                    <a:lnTo>
                      <a:pt x="362" y="72"/>
                    </a:lnTo>
                    <a:lnTo>
                      <a:pt x="371" y="59"/>
                    </a:lnTo>
                    <a:lnTo>
                      <a:pt x="383" y="42"/>
                    </a:lnTo>
                    <a:lnTo>
                      <a:pt x="402" y="56"/>
                    </a:lnTo>
                    <a:close/>
                    <a:moveTo>
                      <a:pt x="384" y="86"/>
                    </a:moveTo>
                    <a:lnTo>
                      <a:pt x="373" y="102"/>
                    </a:lnTo>
                    <a:lnTo>
                      <a:pt x="364" y="114"/>
                    </a:lnTo>
                    <a:lnTo>
                      <a:pt x="344" y="102"/>
                    </a:lnTo>
                    <a:lnTo>
                      <a:pt x="354" y="84"/>
                    </a:lnTo>
                    <a:lnTo>
                      <a:pt x="362" y="72"/>
                    </a:lnTo>
                    <a:lnTo>
                      <a:pt x="384" y="86"/>
                    </a:lnTo>
                    <a:close/>
                    <a:moveTo>
                      <a:pt x="364" y="114"/>
                    </a:moveTo>
                    <a:lnTo>
                      <a:pt x="343" y="151"/>
                    </a:lnTo>
                    <a:lnTo>
                      <a:pt x="322" y="189"/>
                    </a:lnTo>
                    <a:lnTo>
                      <a:pt x="304" y="227"/>
                    </a:lnTo>
                    <a:lnTo>
                      <a:pt x="286" y="265"/>
                    </a:lnTo>
                    <a:lnTo>
                      <a:pt x="264" y="255"/>
                    </a:lnTo>
                    <a:lnTo>
                      <a:pt x="281" y="217"/>
                    </a:lnTo>
                    <a:lnTo>
                      <a:pt x="300" y="178"/>
                    </a:lnTo>
                    <a:lnTo>
                      <a:pt x="321" y="140"/>
                    </a:lnTo>
                    <a:lnTo>
                      <a:pt x="344" y="102"/>
                    </a:lnTo>
                    <a:lnTo>
                      <a:pt x="364" y="114"/>
                    </a:lnTo>
                    <a:close/>
                    <a:moveTo>
                      <a:pt x="286" y="265"/>
                    </a:moveTo>
                    <a:lnTo>
                      <a:pt x="286" y="265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86" y="265"/>
                    </a:moveTo>
                    <a:lnTo>
                      <a:pt x="280" y="281"/>
                    </a:lnTo>
                    <a:lnTo>
                      <a:pt x="275" y="295"/>
                    </a:lnTo>
                    <a:lnTo>
                      <a:pt x="252" y="286"/>
                    </a:lnTo>
                    <a:lnTo>
                      <a:pt x="258" y="269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75" y="295"/>
                    </a:moveTo>
                    <a:lnTo>
                      <a:pt x="269" y="309"/>
                    </a:lnTo>
                    <a:lnTo>
                      <a:pt x="264" y="324"/>
                    </a:lnTo>
                    <a:lnTo>
                      <a:pt x="241" y="317"/>
                    </a:lnTo>
                    <a:lnTo>
                      <a:pt x="246" y="302"/>
                    </a:lnTo>
                    <a:lnTo>
                      <a:pt x="252" y="286"/>
                    </a:lnTo>
                    <a:lnTo>
                      <a:pt x="275" y="295"/>
                    </a:lnTo>
                    <a:close/>
                    <a:moveTo>
                      <a:pt x="264" y="324"/>
                    </a:moveTo>
                    <a:lnTo>
                      <a:pt x="252" y="362"/>
                    </a:lnTo>
                    <a:lnTo>
                      <a:pt x="242" y="400"/>
                    </a:lnTo>
                    <a:lnTo>
                      <a:pt x="235" y="437"/>
                    </a:lnTo>
                    <a:lnTo>
                      <a:pt x="228" y="473"/>
                    </a:lnTo>
                    <a:lnTo>
                      <a:pt x="204" y="470"/>
                    </a:lnTo>
                    <a:lnTo>
                      <a:pt x="210" y="432"/>
                    </a:lnTo>
                    <a:lnTo>
                      <a:pt x="218" y="393"/>
                    </a:lnTo>
                    <a:lnTo>
                      <a:pt x="228" y="356"/>
                    </a:lnTo>
                    <a:lnTo>
                      <a:pt x="241" y="317"/>
                    </a:lnTo>
                    <a:lnTo>
                      <a:pt x="264" y="324"/>
                    </a:lnTo>
                    <a:close/>
                    <a:moveTo>
                      <a:pt x="228" y="473"/>
                    </a:moveTo>
                    <a:lnTo>
                      <a:pt x="228" y="475"/>
                    </a:lnTo>
                    <a:lnTo>
                      <a:pt x="227" y="478"/>
                    </a:lnTo>
                    <a:lnTo>
                      <a:pt x="216" y="472"/>
                    </a:lnTo>
                    <a:lnTo>
                      <a:pt x="228" y="473"/>
                    </a:lnTo>
                    <a:close/>
                    <a:moveTo>
                      <a:pt x="227" y="478"/>
                    </a:moveTo>
                    <a:lnTo>
                      <a:pt x="218" y="493"/>
                    </a:lnTo>
                    <a:lnTo>
                      <a:pt x="209" y="507"/>
                    </a:lnTo>
                    <a:lnTo>
                      <a:pt x="199" y="521"/>
                    </a:lnTo>
                    <a:lnTo>
                      <a:pt x="188" y="533"/>
                    </a:lnTo>
                    <a:lnTo>
                      <a:pt x="177" y="543"/>
                    </a:lnTo>
                    <a:lnTo>
                      <a:pt x="165" y="553"/>
                    </a:lnTo>
                    <a:lnTo>
                      <a:pt x="152" y="561"/>
                    </a:lnTo>
                    <a:lnTo>
                      <a:pt x="139" y="568"/>
                    </a:lnTo>
                    <a:lnTo>
                      <a:pt x="129" y="547"/>
                    </a:lnTo>
                    <a:lnTo>
                      <a:pt x="141" y="540"/>
                    </a:lnTo>
                    <a:lnTo>
                      <a:pt x="151" y="533"/>
                    </a:lnTo>
                    <a:lnTo>
                      <a:pt x="161" y="524"/>
                    </a:lnTo>
                    <a:lnTo>
                      <a:pt x="171" y="514"/>
                    </a:lnTo>
                    <a:lnTo>
                      <a:pt x="181" y="505"/>
                    </a:lnTo>
                    <a:lnTo>
                      <a:pt x="189" y="493"/>
                    </a:lnTo>
                    <a:lnTo>
                      <a:pt x="198" y="480"/>
                    </a:lnTo>
                    <a:lnTo>
                      <a:pt x="205" y="467"/>
                    </a:lnTo>
                    <a:lnTo>
                      <a:pt x="227" y="478"/>
                    </a:lnTo>
                    <a:close/>
                    <a:moveTo>
                      <a:pt x="139" y="568"/>
                    </a:moveTo>
                    <a:lnTo>
                      <a:pt x="125" y="575"/>
                    </a:lnTo>
                    <a:lnTo>
                      <a:pt x="110" y="579"/>
                    </a:lnTo>
                    <a:lnTo>
                      <a:pt x="95" y="583"/>
                    </a:lnTo>
                    <a:lnTo>
                      <a:pt x="80" y="586"/>
                    </a:lnTo>
                    <a:lnTo>
                      <a:pt x="64" y="587"/>
                    </a:lnTo>
                    <a:lnTo>
                      <a:pt x="47" y="587"/>
                    </a:lnTo>
                    <a:lnTo>
                      <a:pt x="28" y="586"/>
                    </a:lnTo>
                    <a:lnTo>
                      <a:pt x="10" y="583"/>
                    </a:lnTo>
                    <a:lnTo>
                      <a:pt x="13" y="560"/>
                    </a:lnTo>
                    <a:lnTo>
                      <a:pt x="30" y="562"/>
                    </a:lnTo>
                    <a:lnTo>
                      <a:pt x="47" y="563"/>
                    </a:lnTo>
                    <a:lnTo>
                      <a:pt x="62" y="563"/>
                    </a:lnTo>
                    <a:lnTo>
                      <a:pt x="76" y="562"/>
                    </a:lnTo>
                    <a:lnTo>
                      <a:pt x="90" y="560"/>
                    </a:lnTo>
                    <a:lnTo>
                      <a:pt x="104" y="556"/>
                    </a:lnTo>
                    <a:lnTo>
                      <a:pt x="117" y="552"/>
                    </a:lnTo>
                    <a:lnTo>
                      <a:pt x="129" y="547"/>
                    </a:lnTo>
                    <a:lnTo>
                      <a:pt x="139" y="568"/>
                    </a:lnTo>
                    <a:close/>
                    <a:moveTo>
                      <a:pt x="10" y="583"/>
                    </a:moveTo>
                    <a:lnTo>
                      <a:pt x="6" y="582"/>
                    </a:lnTo>
                    <a:lnTo>
                      <a:pt x="2" y="579"/>
                    </a:lnTo>
                    <a:lnTo>
                      <a:pt x="0" y="575"/>
                    </a:lnTo>
                    <a:lnTo>
                      <a:pt x="0" y="570"/>
                    </a:lnTo>
                    <a:lnTo>
                      <a:pt x="12" y="572"/>
                    </a:lnTo>
                    <a:lnTo>
                      <a:pt x="10" y="5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1" name="Freeform 1022"/>
              <p:cNvSpPr>
                <a:spLocks/>
              </p:cNvSpPr>
              <p:nvPr/>
            </p:nvSpPr>
            <p:spPr bwMode="auto">
              <a:xfrm>
                <a:off x="2664" y="1721"/>
                <a:ext cx="70" cy="104"/>
              </a:xfrm>
              <a:custGeom>
                <a:avLst/>
                <a:gdLst>
                  <a:gd name="T0" fmla="*/ 0 w 345"/>
                  <a:gd name="T1" fmla="*/ 21 h 532"/>
                  <a:gd name="T2" fmla="*/ 1 w 345"/>
                  <a:gd name="T3" fmla="*/ 18 h 532"/>
                  <a:gd name="T4" fmla="*/ 2 w 345"/>
                  <a:gd name="T5" fmla="*/ 14 h 532"/>
                  <a:gd name="T6" fmla="*/ 3 w 345"/>
                  <a:gd name="T7" fmla="*/ 10 h 532"/>
                  <a:gd name="T8" fmla="*/ 4 w 345"/>
                  <a:gd name="T9" fmla="*/ 8 h 532"/>
                  <a:gd name="T10" fmla="*/ 4 w 345"/>
                  <a:gd name="T11" fmla="*/ 6 h 532"/>
                  <a:gd name="T12" fmla="*/ 5 w 345"/>
                  <a:gd name="T13" fmla="*/ 4 h 532"/>
                  <a:gd name="T14" fmla="*/ 6 w 345"/>
                  <a:gd name="T15" fmla="*/ 3 h 532"/>
                  <a:gd name="T16" fmla="*/ 8 w 345"/>
                  <a:gd name="T17" fmla="*/ 1 h 532"/>
                  <a:gd name="T18" fmla="*/ 9 w 345"/>
                  <a:gd name="T19" fmla="*/ 1 h 532"/>
                  <a:gd name="T20" fmla="*/ 9 w 345"/>
                  <a:gd name="T21" fmla="*/ 0 h 532"/>
                  <a:gd name="T22" fmla="*/ 10 w 345"/>
                  <a:gd name="T23" fmla="*/ 0 h 532"/>
                  <a:gd name="T24" fmla="*/ 11 w 345"/>
                  <a:gd name="T25" fmla="*/ 0 h 532"/>
                  <a:gd name="T26" fmla="*/ 11 w 345"/>
                  <a:gd name="T27" fmla="*/ 0 h 532"/>
                  <a:gd name="T28" fmla="*/ 12 w 345"/>
                  <a:gd name="T29" fmla="*/ 0 h 532"/>
                  <a:gd name="T30" fmla="*/ 13 w 345"/>
                  <a:gd name="T31" fmla="*/ 1 h 532"/>
                  <a:gd name="T32" fmla="*/ 13 w 345"/>
                  <a:gd name="T33" fmla="*/ 1 h 532"/>
                  <a:gd name="T34" fmla="*/ 13 w 345"/>
                  <a:gd name="T35" fmla="*/ 2 h 532"/>
                  <a:gd name="T36" fmla="*/ 12 w 345"/>
                  <a:gd name="T37" fmla="*/ 4 h 532"/>
                  <a:gd name="T38" fmla="*/ 11 w 345"/>
                  <a:gd name="T39" fmla="*/ 6 h 532"/>
                  <a:gd name="T40" fmla="*/ 10 w 345"/>
                  <a:gd name="T41" fmla="*/ 8 h 532"/>
                  <a:gd name="T42" fmla="*/ 9 w 345"/>
                  <a:gd name="T43" fmla="*/ 10 h 532"/>
                  <a:gd name="T44" fmla="*/ 8 w 345"/>
                  <a:gd name="T45" fmla="*/ 13 h 532"/>
                  <a:gd name="T46" fmla="*/ 8 w 345"/>
                  <a:gd name="T47" fmla="*/ 15 h 532"/>
                  <a:gd name="T48" fmla="*/ 7 w 345"/>
                  <a:gd name="T49" fmla="*/ 17 h 532"/>
                  <a:gd name="T50" fmla="*/ 7 w 345"/>
                  <a:gd name="T51" fmla="*/ 18 h 532"/>
                  <a:gd name="T52" fmla="*/ 6 w 345"/>
                  <a:gd name="T53" fmla="*/ 19 h 532"/>
                  <a:gd name="T54" fmla="*/ 6 w 345"/>
                  <a:gd name="T55" fmla="*/ 20 h 532"/>
                  <a:gd name="T56" fmla="*/ 5 w 345"/>
                  <a:gd name="T57" fmla="*/ 21 h 532"/>
                  <a:gd name="T58" fmla="*/ 4 w 345"/>
                  <a:gd name="T59" fmla="*/ 21 h 532"/>
                  <a:gd name="T60" fmla="*/ 3 w 345"/>
                  <a:gd name="T61" fmla="*/ 21 h 532"/>
                  <a:gd name="T62" fmla="*/ 2 w 345"/>
                  <a:gd name="T63" fmla="*/ 22 h 532"/>
                  <a:gd name="T64" fmla="*/ 1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0" y="530"/>
                    </a:moveTo>
                    <a:lnTo>
                      <a:pt x="2" y="509"/>
                    </a:lnTo>
                    <a:lnTo>
                      <a:pt x="8" y="476"/>
                    </a:lnTo>
                    <a:lnTo>
                      <a:pt x="16" y="436"/>
                    </a:lnTo>
                    <a:lnTo>
                      <a:pt x="28" y="390"/>
                    </a:lnTo>
                    <a:lnTo>
                      <a:pt x="41" y="339"/>
                    </a:lnTo>
                    <a:lnTo>
                      <a:pt x="59" y="286"/>
                    </a:lnTo>
                    <a:lnTo>
                      <a:pt x="67" y="258"/>
                    </a:lnTo>
                    <a:lnTo>
                      <a:pt x="77" y="231"/>
                    </a:lnTo>
                    <a:lnTo>
                      <a:pt x="88" y="205"/>
                    </a:lnTo>
                    <a:lnTo>
                      <a:pt x="100" y="178"/>
                    </a:lnTo>
                    <a:lnTo>
                      <a:pt x="110" y="153"/>
                    </a:lnTo>
                    <a:lnTo>
                      <a:pt x="123" y="130"/>
                    </a:lnTo>
                    <a:lnTo>
                      <a:pt x="135" y="108"/>
                    </a:lnTo>
                    <a:lnTo>
                      <a:pt x="148" y="86"/>
                    </a:lnTo>
                    <a:lnTo>
                      <a:pt x="162" y="67"/>
                    </a:lnTo>
                    <a:lnTo>
                      <a:pt x="176" y="50"/>
                    </a:lnTo>
                    <a:lnTo>
                      <a:pt x="191" y="36"/>
                    </a:lnTo>
                    <a:lnTo>
                      <a:pt x="207" y="23"/>
                    </a:lnTo>
                    <a:lnTo>
                      <a:pt x="214" y="17"/>
                    </a:lnTo>
                    <a:lnTo>
                      <a:pt x="222" y="13"/>
                    </a:lnTo>
                    <a:lnTo>
                      <a:pt x="230" y="9"/>
                    </a:lnTo>
                    <a:lnTo>
                      <a:pt x="238" y="5"/>
                    </a:lnTo>
                    <a:lnTo>
                      <a:pt x="247" y="3"/>
                    </a:lnTo>
                    <a:lnTo>
                      <a:pt x="255" y="1"/>
                    </a:lnTo>
                    <a:lnTo>
                      <a:pt x="264" y="0"/>
                    </a:lnTo>
                    <a:lnTo>
                      <a:pt x="272" y="0"/>
                    </a:lnTo>
                    <a:lnTo>
                      <a:pt x="281" y="1"/>
                    </a:lnTo>
                    <a:lnTo>
                      <a:pt x="290" y="3"/>
                    </a:lnTo>
                    <a:lnTo>
                      <a:pt x="298" y="5"/>
                    </a:lnTo>
                    <a:lnTo>
                      <a:pt x="307" y="10"/>
                    </a:lnTo>
                    <a:lnTo>
                      <a:pt x="317" y="14"/>
                    </a:lnTo>
                    <a:lnTo>
                      <a:pt x="325" y="19"/>
                    </a:lnTo>
                    <a:lnTo>
                      <a:pt x="335" y="27"/>
                    </a:lnTo>
                    <a:lnTo>
                      <a:pt x="345" y="35"/>
                    </a:lnTo>
                    <a:lnTo>
                      <a:pt x="329" y="59"/>
                    </a:lnTo>
                    <a:lnTo>
                      <a:pt x="313" y="84"/>
                    </a:lnTo>
                    <a:lnTo>
                      <a:pt x="299" y="109"/>
                    </a:lnTo>
                    <a:lnTo>
                      <a:pt x="285" y="134"/>
                    </a:lnTo>
                    <a:lnTo>
                      <a:pt x="272" y="160"/>
                    </a:lnTo>
                    <a:lnTo>
                      <a:pt x="261" y="185"/>
                    </a:lnTo>
                    <a:lnTo>
                      <a:pt x="249" y="209"/>
                    </a:lnTo>
                    <a:lnTo>
                      <a:pt x="238" y="235"/>
                    </a:lnTo>
                    <a:lnTo>
                      <a:pt x="228" y="260"/>
                    </a:lnTo>
                    <a:lnTo>
                      <a:pt x="220" y="286"/>
                    </a:lnTo>
                    <a:lnTo>
                      <a:pt x="211" y="311"/>
                    </a:lnTo>
                    <a:lnTo>
                      <a:pt x="203" y="336"/>
                    </a:lnTo>
                    <a:lnTo>
                      <a:pt x="197" y="361"/>
                    </a:lnTo>
                    <a:lnTo>
                      <a:pt x="191" y="387"/>
                    </a:lnTo>
                    <a:lnTo>
                      <a:pt x="187" y="411"/>
                    </a:lnTo>
                    <a:lnTo>
                      <a:pt x="183" y="436"/>
                    </a:lnTo>
                    <a:lnTo>
                      <a:pt x="176" y="449"/>
                    </a:lnTo>
                    <a:lnTo>
                      <a:pt x="168" y="462"/>
                    </a:lnTo>
                    <a:lnTo>
                      <a:pt x="159" y="474"/>
                    </a:lnTo>
                    <a:lnTo>
                      <a:pt x="150" y="485"/>
                    </a:lnTo>
                    <a:lnTo>
                      <a:pt x="141" y="495"/>
                    </a:lnTo>
                    <a:lnTo>
                      <a:pt x="131" y="503"/>
                    </a:lnTo>
                    <a:lnTo>
                      <a:pt x="120" y="510"/>
                    </a:lnTo>
                    <a:lnTo>
                      <a:pt x="109" y="516"/>
                    </a:lnTo>
                    <a:lnTo>
                      <a:pt x="97" y="522"/>
                    </a:lnTo>
                    <a:lnTo>
                      <a:pt x="86" y="526"/>
                    </a:lnTo>
                    <a:lnTo>
                      <a:pt x="73" y="529"/>
                    </a:lnTo>
                    <a:lnTo>
                      <a:pt x="59" y="531"/>
                    </a:lnTo>
                    <a:lnTo>
                      <a:pt x="46" y="532"/>
                    </a:lnTo>
                    <a:lnTo>
                      <a:pt x="30" y="532"/>
                    </a:lnTo>
                    <a:lnTo>
                      <a:pt x="15" y="532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2" name="Freeform 1023"/>
              <p:cNvSpPr>
                <a:spLocks noEditPoints="1"/>
              </p:cNvSpPr>
              <p:nvPr/>
            </p:nvSpPr>
            <p:spPr bwMode="auto">
              <a:xfrm>
                <a:off x="2661" y="1717"/>
                <a:ext cx="74" cy="116"/>
              </a:xfrm>
              <a:custGeom>
                <a:avLst/>
                <a:gdLst>
                  <a:gd name="T0" fmla="*/ 1 w 370"/>
                  <a:gd name="T1" fmla="*/ 22 h 557"/>
                  <a:gd name="T2" fmla="*/ 0 w 370"/>
                  <a:gd name="T3" fmla="*/ 20 h 557"/>
                  <a:gd name="T4" fmla="*/ 0 w 370"/>
                  <a:gd name="T5" fmla="*/ 22 h 557"/>
                  <a:gd name="T6" fmla="*/ 0 w 370"/>
                  <a:gd name="T7" fmla="*/ 19 h 557"/>
                  <a:gd name="T8" fmla="*/ 1 w 370"/>
                  <a:gd name="T9" fmla="*/ 20 h 557"/>
                  <a:gd name="T10" fmla="*/ 0 w 370"/>
                  <a:gd name="T11" fmla="*/ 19 h 557"/>
                  <a:gd name="T12" fmla="*/ 2 w 370"/>
                  <a:gd name="T13" fmla="*/ 14 h 557"/>
                  <a:gd name="T14" fmla="*/ 4 w 370"/>
                  <a:gd name="T15" fmla="*/ 7 h 557"/>
                  <a:gd name="T16" fmla="*/ 3 w 370"/>
                  <a:gd name="T17" fmla="*/ 12 h 557"/>
                  <a:gd name="T18" fmla="*/ 2 w 370"/>
                  <a:gd name="T19" fmla="*/ 18 h 557"/>
                  <a:gd name="T20" fmla="*/ 4 w 370"/>
                  <a:gd name="T21" fmla="*/ 7 h 557"/>
                  <a:gd name="T22" fmla="*/ 6 w 370"/>
                  <a:gd name="T23" fmla="*/ 4 h 557"/>
                  <a:gd name="T24" fmla="*/ 8 w 370"/>
                  <a:gd name="T25" fmla="*/ 3 h 557"/>
                  <a:gd name="T26" fmla="*/ 6 w 370"/>
                  <a:gd name="T27" fmla="*/ 5 h 557"/>
                  <a:gd name="T28" fmla="*/ 7 w 370"/>
                  <a:gd name="T29" fmla="*/ 2 h 557"/>
                  <a:gd name="T30" fmla="*/ 8 w 370"/>
                  <a:gd name="T31" fmla="*/ 1 h 557"/>
                  <a:gd name="T32" fmla="*/ 10 w 370"/>
                  <a:gd name="T33" fmla="*/ 0 h 557"/>
                  <a:gd name="T34" fmla="*/ 9 w 370"/>
                  <a:gd name="T35" fmla="*/ 2 h 557"/>
                  <a:gd name="T36" fmla="*/ 7 w 370"/>
                  <a:gd name="T37" fmla="*/ 2 h 557"/>
                  <a:gd name="T38" fmla="*/ 11 w 370"/>
                  <a:gd name="T39" fmla="*/ 0 h 557"/>
                  <a:gd name="T40" fmla="*/ 13 w 370"/>
                  <a:gd name="T41" fmla="*/ 0 h 557"/>
                  <a:gd name="T42" fmla="*/ 12 w 370"/>
                  <a:gd name="T43" fmla="*/ 1 h 557"/>
                  <a:gd name="T44" fmla="*/ 11 w 370"/>
                  <a:gd name="T45" fmla="*/ 1 h 557"/>
                  <a:gd name="T46" fmla="*/ 13 w 370"/>
                  <a:gd name="T47" fmla="*/ 0 h 557"/>
                  <a:gd name="T48" fmla="*/ 15 w 370"/>
                  <a:gd name="T49" fmla="*/ 1 h 557"/>
                  <a:gd name="T50" fmla="*/ 13 w 370"/>
                  <a:gd name="T51" fmla="*/ 1 h 557"/>
                  <a:gd name="T52" fmla="*/ 15 w 370"/>
                  <a:gd name="T53" fmla="*/ 2 h 557"/>
                  <a:gd name="T54" fmla="*/ 14 w 370"/>
                  <a:gd name="T55" fmla="*/ 2 h 557"/>
                  <a:gd name="T56" fmla="*/ 15 w 370"/>
                  <a:gd name="T57" fmla="*/ 2 h 557"/>
                  <a:gd name="T58" fmla="*/ 15 w 370"/>
                  <a:gd name="T59" fmla="*/ 2 h 557"/>
                  <a:gd name="T60" fmla="*/ 14 w 370"/>
                  <a:gd name="T61" fmla="*/ 2 h 557"/>
                  <a:gd name="T62" fmla="*/ 14 w 370"/>
                  <a:gd name="T63" fmla="*/ 3 h 557"/>
                  <a:gd name="T64" fmla="*/ 15 w 370"/>
                  <a:gd name="T65" fmla="*/ 2 h 557"/>
                  <a:gd name="T66" fmla="*/ 12 w 370"/>
                  <a:gd name="T67" fmla="*/ 4 h 557"/>
                  <a:gd name="T68" fmla="*/ 13 w 370"/>
                  <a:gd name="T69" fmla="*/ 4 h 557"/>
                  <a:gd name="T70" fmla="*/ 11 w 370"/>
                  <a:gd name="T71" fmla="*/ 10 h 557"/>
                  <a:gd name="T72" fmla="*/ 12 w 370"/>
                  <a:gd name="T73" fmla="*/ 5 h 557"/>
                  <a:gd name="T74" fmla="*/ 11 w 370"/>
                  <a:gd name="T75" fmla="*/ 10 h 557"/>
                  <a:gd name="T76" fmla="*/ 10 w 370"/>
                  <a:gd name="T77" fmla="*/ 10 h 557"/>
                  <a:gd name="T78" fmla="*/ 10 w 370"/>
                  <a:gd name="T79" fmla="*/ 10 h 557"/>
                  <a:gd name="T80" fmla="*/ 10 w 370"/>
                  <a:gd name="T81" fmla="*/ 11 h 557"/>
                  <a:gd name="T82" fmla="*/ 11 w 370"/>
                  <a:gd name="T83" fmla="*/ 10 h 557"/>
                  <a:gd name="T84" fmla="*/ 9 w 370"/>
                  <a:gd name="T85" fmla="*/ 12 h 557"/>
                  <a:gd name="T86" fmla="*/ 10 w 370"/>
                  <a:gd name="T87" fmla="*/ 12 h 557"/>
                  <a:gd name="T88" fmla="*/ 8 w 370"/>
                  <a:gd name="T89" fmla="*/ 18 h 557"/>
                  <a:gd name="T90" fmla="*/ 8 w 370"/>
                  <a:gd name="T91" fmla="*/ 13 h 557"/>
                  <a:gd name="T92" fmla="*/ 8 w 370"/>
                  <a:gd name="T93" fmla="*/ 18 h 557"/>
                  <a:gd name="T94" fmla="*/ 8 w 370"/>
                  <a:gd name="T95" fmla="*/ 18 h 557"/>
                  <a:gd name="T96" fmla="*/ 7 w 370"/>
                  <a:gd name="T97" fmla="*/ 20 h 557"/>
                  <a:gd name="T98" fmla="*/ 5 w 370"/>
                  <a:gd name="T99" fmla="*/ 21 h 557"/>
                  <a:gd name="T100" fmla="*/ 6 w 370"/>
                  <a:gd name="T101" fmla="*/ 20 h 557"/>
                  <a:gd name="T102" fmla="*/ 7 w 370"/>
                  <a:gd name="T103" fmla="*/ 18 h 557"/>
                  <a:gd name="T104" fmla="*/ 5 w 370"/>
                  <a:gd name="T105" fmla="*/ 22 h 557"/>
                  <a:gd name="T106" fmla="*/ 2 w 370"/>
                  <a:gd name="T107" fmla="*/ 22 h 557"/>
                  <a:gd name="T108" fmla="*/ 1 w 370"/>
                  <a:gd name="T109" fmla="*/ 21 h 557"/>
                  <a:gd name="T110" fmla="*/ 3 w 370"/>
                  <a:gd name="T111" fmla="*/ 21 h 557"/>
                  <a:gd name="T112" fmla="*/ 5 w 370"/>
                  <a:gd name="T113" fmla="*/ 21 h 557"/>
                  <a:gd name="T114" fmla="*/ 0 w 370"/>
                  <a:gd name="T115" fmla="*/ 22 h 557"/>
                  <a:gd name="T116" fmla="*/ 0 w 370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0"/>
                  <a:gd name="T178" fmla="*/ 0 h 557"/>
                  <a:gd name="T179" fmla="*/ 370 w 370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0" h="557">
                    <a:moveTo>
                      <a:pt x="0" y="541"/>
                    </a:moveTo>
                    <a:lnTo>
                      <a:pt x="1" y="540"/>
                    </a:lnTo>
                    <a:lnTo>
                      <a:pt x="25" y="542"/>
                    </a:lnTo>
                    <a:lnTo>
                      <a:pt x="25" y="543"/>
                    </a:lnTo>
                    <a:lnTo>
                      <a:pt x="0" y="541"/>
                    </a:lnTo>
                    <a:close/>
                    <a:moveTo>
                      <a:pt x="1" y="540"/>
                    </a:moveTo>
                    <a:lnTo>
                      <a:pt x="2" y="528"/>
                    </a:lnTo>
                    <a:lnTo>
                      <a:pt x="5" y="514"/>
                    </a:lnTo>
                    <a:lnTo>
                      <a:pt x="28" y="518"/>
                    </a:lnTo>
                    <a:lnTo>
                      <a:pt x="26" y="533"/>
                    </a:lnTo>
                    <a:lnTo>
                      <a:pt x="25" y="542"/>
                    </a:lnTo>
                    <a:lnTo>
                      <a:pt x="1" y="540"/>
                    </a:lnTo>
                    <a:close/>
                    <a:moveTo>
                      <a:pt x="5" y="514"/>
                    </a:moveTo>
                    <a:lnTo>
                      <a:pt x="6" y="508"/>
                    </a:lnTo>
                    <a:lnTo>
                      <a:pt x="7" y="499"/>
                    </a:lnTo>
                    <a:lnTo>
                      <a:pt x="9" y="489"/>
                    </a:lnTo>
                    <a:lnTo>
                      <a:pt x="11" y="476"/>
                    </a:lnTo>
                    <a:lnTo>
                      <a:pt x="35" y="482"/>
                    </a:lnTo>
                    <a:lnTo>
                      <a:pt x="34" y="490"/>
                    </a:lnTo>
                    <a:lnTo>
                      <a:pt x="32" y="499"/>
                    </a:lnTo>
                    <a:lnTo>
                      <a:pt x="31" y="509"/>
                    </a:lnTo>
                    <a:lnTo>
                      <a:pt x="28" y="518"/>
                    </a:lnTo>
                    <a:lnTo>
                      <a:pt x="5" y="514"/>
                    </a:lnTo>
                    <a:close/>
                    <a:moveTo>
                      <a:pt x="11" y="476"/>
                    </a:moveTo>
                    <a:lnTo>
                      <a:pt x="18" y="447"/>
                    </a:lnTo>
                    <a:lnTo>
                      <a:pt x="25" y="414"/>
                    </a:lnTo>
                    <a:lnTo>
                      <a:pt x="35" y="378"/>
                    </a:lnTo>
                    <a:lnTo>
                      <a:pt x="45" y="341"/>
                    </a:lnTo>
                    <a:lnTo>
                      <a:pt x="56" y="302"/>
                    </a:lnTo>
                    <a:lnTo>
                      <a:pt x="71" y="263"/>
                    </a:lnTo>
                    <a:lnTo>
                      <a:pt x="85" y="224"/>
                    </a:lnTo>
                    <a:lnTo>
                      <a:pt x="101" y="186"/>
                    </a:lnTo>
                    <a:lnTo>
                      <a:pt x="123" y="196"/>
                    </a:lnTo>
                    <a:lnTo>
                      <a:pt x="107" y="233"/>
                    </a:lnTo>
                    <a:lnTo>
                      <a:pt x="93" y="271"/>
                    </a:lnTo>
                    <a:lnTo>
                      <a:pt x="80" y="310"/>
                    </a:lnTo>
                    <a:lnTo>
                      <a:pt x="68" y="348"/>
                    </a:lnTo>
                    <a:lnTo>
                      <a:pt x="58" y="385"/>
                    </a:lnTo>
                    <a:lnTo>
                      <a:pt x="49" y="420"/>
                    </a:lnTo>
                    <a:lnTo>
                      <a:pt x="41" y="453"/>
                    </a:lnTo>
                    <a:lnTo>
                      <a:pt x="35" y="482"/>
                    </a:lnTo>
                    <a:lnTo>
                      <a:pt x="11" y="476"/>
                    </a:lnTo>
                    <a:close/>
                    <a:moveTo>
                      <a:pt x="101" y="186"/>
                    </a:moveTo>
                    <a:lnTo>
                      <a:pt x="109" y="166"/>
                    </a:lnTo>
                    <a:lnTo>
                      <a:pt x="118" y="149"/>
                    </a:lnTo>
                    <a:lnTo>
                      <a:pt x="128" y="132"/>
                    </a:lnTo>
                    <a:lnTo>
                      <a:pt x="137" y="115"/>
                    </a:lnTo>
                    <a:lnTo>
                      <a:pt x="147" y="98"/>
                    </a:lnTo>
                    <a:lnTo>
                      <a:pt x="157" y="83"/>
                    </a:lnTo>
                    <a:lnTo>
                      <a:pt x="168" y="69"/>
                    </a:lnTo>
                    <a:lnTo>
                      <a:pt x="179" y="56"/>
                    </a:lnTo>
                    <a:lnTo>
                      <a:pt x="197" y="72"/>
                    </a:lnTo>
                    <a:lnTo>
                      <a:pt x="186" y="84"/>
                    </a:lnTo>
                    <a:lnTo>
                      <a:pt x="176" y="98"/>
                    </a:lnTo>
                    <a:lnTo>
                      <a:pt x="168" y="112"/>
                    </a:lnTo>
                    <a:lnTo>
                      <a:pt x="158" y="128"/>
                    </a:lnTo>
                    <a:lnTo>
                      <a:pt x="140" y="160"/>
                    </a:lnTo>
                    <a:lnTo>
                      <a:pt x="123" y="196"/>
                    </a:lnTo>
                    <a:lnTo>
                      <a:pt x="101" y="186"/>
                    </a:lnTo>
                    <a:close/>
                    <a:moveTo>
                      <a:pt x="179" y="56"/>
                    </a:moveTo>
                    <a:lnTo>
                      <a:pt x="186" y="48"/>
                    </a:lnTo>
                    <a:lnTo>
                      <a:pt x="195" y="40"/>
                    </a:lnTo>
                    <a:lnTo>
                      <a:pt x="202" y="32"/>
                    </a:lnTo>
                    <a:lnTo>
                      <a:pt x="211" y="26"/>
                    </a:lnTo>
                    <a:lnTo>
                      <a:pt x="220" y="20"/>
                    </a:lnTo>
                    <a:lnTo>
                      <a:pt x="228" y="14"/>
                    </a:lnTo>
                    <a:lnTo>
                      <a:pt x="237" y="10"/>
                    </a:lnTo>
                    <a:lnTo>
                      <a:pt x="245" y="7"/>
                    </a:lnTo>
                    <a:lnTo>
                      <a:pt x="254" y="29"/>
                    </a:lnTo>
                    <a:lnTo>
                      <a:pt x="247" y="32"/>
                    </a:lnTo>
                    <a:lnTo>
                      <a:pt x="239" y="37"/>
                    </a:lnTo>
                    <a:lnTo>
                      <a:pt x="231" y="41"/>
                    </a:lnTo>
                    <a:lnTo>
                      <a:pt x="224" y="47"/>
                    </a:lnTo>
                    <a:lnTo>
                      <a:pt x="210" y="58"/>
                    </a:lnTo>
                    <a:lnTo>
                      <a:pt x="197" y="72"/>
                    </a:lnTo>
                    <a:lnTo>
                      <a:pt x="179" y="56"/>
                    </a:lnTo>
                    <a:close/>
                    <a:moveTo>
                      <a:pt x="245" y="7"/>
                    </a:moveTo>
                    <a:lnTo>
                      <a:pt x="255" y="3"/>
                    </a:lnTo>
                    <a:lnTo>
                      <a:pt x="265" y="1"/>
                    </a:lnTo>
                    <a:lnTo>
                      <a:pt x="274" y="0"/>
                    </a:lnTo>
                    <a:lnTo>
                      <a:pt x="284" y="0"/>
                    </a:lnTo>
                    <a:lnTo>
                      <a:pt x="294" y="1"/>
                    </a:lnTo>
                    <a:lnTo>
                      <a:pt x="304" y="3"/>
                    </a:lnTo>
                    <a:lnTo>
                      <a:pt x="315" y="5"/>
                    </a:lnTo>
                    <a:lnTo>
                      <a:pt x="324" y="10"/>
                    </a:lnTo>
                    <a:lnTo>
                      <a:pt x="315" y="32"/>
                    </a:lnTo>
                    <a:lnTo>
                      <a:pt x="307" y="29"/>
                    </a:lnTo>
                    <a:lnTo>
                      <a:pt x="298" y="27"/>
                    </a:lnTo>
                    <a:lnTo>
                      <a:pt x="291" y="25"/>
                    </a:lnTo>
                    <a:lnTo>
                      <a:pt x="283" y="25"/>
                    </a:lnTo>
                    <a:lnTo>
                      <a:pt x="276" y="25"/>
                    </a:lnTo>
                    <a:lnTo>
                      <a:pt x="268" y="26"/>
                    </a:lnTo>
                    <a:lnTo>
                      <a:pt x="262" y="27"/>
                    </a:lnTo>
                    <a:lnTo>
                      <a:pt x="254" y="29"/>
                    </a:lnTo>
                    <a:lnTo>
                      <a:pt x="245" y="7"/>
                    </a:lnTo>
                    <a:close/>
                    <a:moveTo>
                      <a:pt x="324" y="10"/>
                    </a:moveTo>
                    <a:lnTo>
                      <a:pt x="334" y="15"/>
                    </a:lnTo>
                    <a:lnTo>
                      <a:pt x="345" y="21"/>
                    </a:lnTo>
                    <a:lnTo>
                      <a:pt x="356" y="28"/>
                    </a:lnTo>
                    <a:lnTo>
                      <a:pt x="365" y="37"/>
                    </a:lnTo>
                    <a:lnTo>
                      <a:pt x="349" y="55"/>
                    </a:lnTo>
                    <a:lnTo>
                      <a:pt x="341" y="48"/>
                    </a:lnTo>
                    <a:lnTo>
                      <a:pt x="332" y="42"/>
                    </a:lnTo>
                    <a:lnTo>
                      <a:pt x="323" y="37"/>
                    </a:lnTo>
                    <a:lnTo>
                      <a:pt x="315" y="32"/>
                    </a:lnTo>
                    <a:lnTo>
                      <a:pt x="324" y="10"/>
                    </a:lnTo>
                    <a:close/>
                    <a:moveTo>
                      <a:pt x="365" y="37"/>
                    </a:moveTo>
                    <a:lnTo>
                      <a:pt x="368" y="40"/>
                    </a:lnTo>
                    <a:lnTo>
                      <a:pt x="370" y="44"/>
                    </a:lnTo>
                    <a:lnTo>
                      <a:pt x="370" y="49"/>
                    </a:lnTo>
                    <a:lnTo>
                      <a:pt x="369" y="53"/>
                    </a:lnTo>
                    <a:lnTo>
                      <a:pt x="358" y="47"/>
                    </a:lnTo>
                    <a:lnTo>
                      <a:pt x="365" y="37"/>
                    </a:lnTo>
                    <a:close/>
                    <a:moveTo>
                      <a:pt x="369" y="53"/>
                    </a:moveTo>
                    <a:lnTo>
                      <a:pt x="368" y="53"/>
                    </a:lnTo>
                    <a:lnTo>
                      <a:pt x="368" y="54"/>
                    </a:lnTo>
                    <a:lnTo>
                      <a:pt x="348" y="39"/>
                    </a:lnTo>
                    <a:lnTo>
                      <a:pt x="347" y="40"/>
                    </a:lnTo>
                    <a:lnTo>
                      <a:pt x="369" y="53"/>
                    </a:lnTo>
                    <a:close/>
                    <a:moveTo>
                      <a:pt x="347" y="40"/>
                    </a:moveTo>
                    <a:lnTo>
                      <a:pt x="348" y="39"/>
                    </a:lnTo>
                    <a:lnTo>
                      <a:pt x="358" y="47"/>
                    </a:lnTo>
                    <a:lnTo>
                      <a:pt x="347" y="40"/>
                    </a:lnTo>
                    <a:close/>
                    <a:moveTo>
                      <a:pt x="368" y="53"/>
                    </a:moveTo>
                    <a:lnTo>
                      <a:pt x="359" y="67"/>
                    </a:lnTo>
                    <a:lnTo>
                      <a:pt x="350" y="81"/>
                    </a:lnTo>
                    <a:lnTo>
                      <a:pt x="330" y="68"/>
                    </a:lnTo>
                    <a:lnTo>
                      <a:pt x="338" y="53"/>
                    </a:lnTo>
                    <a:lnTo>
                      <a:pt x="347" y="40"/>
                    </a:lnTo>
                    <a:lnTo>
                      <a:pt x="368" y="53"/>
                    </a:lnTo>
                    <a:close/>
                    <a:moveTo>
                      <a:pt x="350" y="81"/>
                    </a:moveTo>
                    <a:lnTo>
                      <a:pt x="343" y="93"/>
                    </a:lnTo>
                    <a:lnTo>
                      <a:pt x="333" y="108"/>
                    </a:lnTo>
                    <a:lnTo>
                      <a:pt x="312" y="96"/>
                    </a:lnTo>
                    <a:lnTo>
                      <a:pt x="320" y="83"/>
                    </a:lnTo>
                    <a:lnTo>
                      <a:pt x="330" y="68"/>
                    </a:lnTo>
                    <a:lnTo>
                      <a:pt x="350" y="81"/>
                    </a:lnTo>
                    <a:close/>
                    <a:moveTo>
                      <a:pt x="333" y="108"/>
                    </a:moveTo>
                    <a:lnTo>
                      <a:pt x="314" y="145"/>
                    </a:lnTo>
                    <a:lnTo>
                      <a:pt x="294" y="180"/>
                    </a:lnTo>
                    <a:lnTo>
                      <a:pt x="278" y="216"/>
                    </a:lnTo>
                    <a:lnTo>
                      <a:pt x="263" y="252"/>
                    </a:lnTo>
                    <a:lnTo>
                      <a:pt x="240" y="242"/>
                    </a:lnTo>
                    <a:lnTo>
                      <a:pt x="255" y="205"/>
                    </a:lnTo>
                    <a:lnTo>
                      <a:pt x="272" y="169"/>
                    </a:lnTo>
                    <a:lnTo>
                      <a:pt x="292" y="132"/>
                    </a:lnTo>
                    <a:lnTo>
                      <a:pt x="312" y="96"/>
                    </a:lnTo>
                    <a:lnTo>
                      <a:pt x="333" y="108"/>
                    </a:lnTo>
                    <a:close/>
                    <a:moveTo>
                      <a:pt x="263" y="252"/>
                    </a:moveTo>
                    <a:lnTo>
                      <a:pt x="263" y="251"/>
                    </a:lnTo>
                    <a:lnTo>
                      <a:pt x="262" y="253"/>
                    </a:lnTo>
                    <a:lnTo>
                      <a:pt x="240" y="242"/>
                    </a:lnTo>
                    <a:lnTo>
                      <a:pt x="263" y="252"/>
                    </a:lnTo>
                    <a:close/>
                    <a:moveTo>
                      <a:pt x="240" y="243"/>
                    </a:moveTo>
                    <a:lnTo>
                      <a:pt x="240" y="242"/>
                    </a:lnTo>
                    <a:lnTo>
                      <a:pt x="251" y="247"/>
                    </a:lnTo>
                    <a:lnTo>
                      <a:pt x="240" y="243"/>
                    </a:lnTo>
                    <a:close/>
                    <a:moveTo>
                      <a:pt x="263" y="252"/>
                    </a:moveTo>
                    <a:lnTo>
                      <a:pt x="257" y="264"/>
                    </a:lnTo>
                    <a:lnTo>
                      <a:pt x="252" y="280"/>
                    </a:lnTo>
                    <a:lnTo>
                      <a:pt x="228" y="271"/>
                    </a:lnTo>
                    <a:lnTo>
                      <a:pt x="234" y="259"/>
                    </a:lnTo>
                    <a:lnTo>
                      <a:pt x="240" y="243"/>
                    </a:lnTo>
                    <a:lnTo>
                      <a:pt x="263" y="252"/>
                    </a:lnTo>
                    <a:close/>
                    <a:moveTo>
                      <a:pt x="252" y="280"/>
                    </a:moveTo>
                    <a:lnTo>
                      <a:pt x="245" y="296"/>
                    </a:lnTo>
                    <a:lnTo>
                      <a:pt x="241" y="308"/>
                    </a:lnTo>
                    <a:lnTo>
                      <a:pt x="218" y="300"/>
                    </a:lnTo>
                    <a:lnTo>
                      <a:pt x="224" y="284"/>
                    </a:lnTo>
                    <a:lnTo>
                      <a:pt x="228" y="271"/>
                    </a:lnTo>
                    <a:lnTo>
                      <a:pt x="252" y="280"/>
                    </a:lnTo>
                    <a:close/>
                    <a:moveTo>
                      <a:pt x="241" y="308"/>
                    </a:moveTo>
                    <a:lnTo>
                      <a:pt x="230" y="344"/>
                    </a:lnTo>
                    <a:lnTo>
                      <a:pt x="222" y="379"/>
                    </a:lnTo>
                    <a:lnTo>
                      <a:pt x="214" y="414"/>
                    </a:lnTo>
                    <a:lnTo>
                      <a:pt x="209" y="449"/>
                    </a:lnTo>
                    <a:lnTo>
                      <a:pt x="184" y="446"/>
                    </a:lnTo>
                    <a:lnTo>
                      <a:pt x="189" y="410"/>
                    </a:lnTo>
                    <a:lnTo>
                      <a:pt x="198" y="374"/>
                    </a:lnTo>
                    <a:lnTo>
                      <a:pt x="207" y="337"/>
                    </a:lnTo>
                    <a:lnTo>
                      <a:pt x="218" y="300"/>
                    </a:lnTo>
                    <a:lnTo>
                      <a:pt x="241" y="308"/>
                    </a:lnTo>
                    <a:close/>
                    <a:moveTo>
                      <a:pt x="209" y="449"/>
                    </a:moveTo>
                    <a:lnTo>
                      <a:pt x="208" y="452"/>
                    </a:lnTo>
                    <a:lnTo>
                      <a:pt x="208" y="453"/>
                    </a:lnTo>
                    <a:lnTo>
                      <a:pt x="196" y="448"/>
                    </a:lnTo>
                    <a:lnTo>
                      <a:pt x="209" y="449"/>
                    </a:lnTo>
                    <a:close/>
                    <a:moveTo>
                      <a:pt x="208" y="453"/>
                    </a:moveTo>
                    <a:lnTo>
                      <a:pt x="199" y="468"/>
                    </a:lnTo>
                    <a:lnTo>
                      <a:pt x="191" y="482"/>
                    </a:lnTo>
                    <a:lnTo>
                      <a:pt x="182" y="494"/>
                    </a:lnTo>
                    <a:lnTo>
                      <a:pt x="172" y="506"/>
                    </a:lnTo>
                    <a:lnTo>
                      <a:pt x="162" y="515"/>
                    </a:lnTo>
                    <a:lnTo>
                      <a:pt x="152" y="525"/>
                    </a:lnTo>
                    <a:lnTo>
                      <a:pt x="140" y="533"/>
                    </a:lnTo>
                    <a:lnTo>
                      <a:pt x="128" y="539"/>
                    </a:lnTo>
                    <a:lnTo>
                      <a:pt x="117" y="517"/>
                    </a:lnTo>
                    <a:lnTo>
                      <a:pt x="127" y="512"/>
                    </a:lnTo>
                    <a:lnTo>
                      <a:pt x="136" y="506"/>
                    </a:lnTo>
                    <a:lnTo>
                      <a:pt x="146" y="497"/>
                    </a:lnTo>
                    <a:lnTo>
                      <a:pt x="155" y="488"/>
                    </a:lnTo>
                    <a:lnTo>
                      <a:pt x="163" y="479"/>
                    </a:lnTo>
                    <a:lnTo>
                      <a:pt x="171" y="468"/>
                    </a:lnTo>
                    <a:lnTo>
                      <a:pt x="179" y="456"/>
                    </a:lnTo>
                    <a:lnTo>
                      <a:pt x="185" y="443"/>
                    </a:lnTo>
                    <a:lnTo>
                      <a:pt x="208" y="453"/>
                    </a:lnTo>
                    <a:close/>
                    <a:moveTo>
                      <a:pt x="128" y="539"/>
                    </a:moveTo>
                    <a:lnTo>
                      <a:pt x="115" y="545"/>
                    </a:lnTo>
                    <a:lnTo>
                      <a:pt x="102" y="550"/>
                    </a:lnTo>
                    <a:lnTo>
                      <a:pt x="88" y="553"/>
                    </a:lnTo>
                    <a:lnTo>
                      <a:pt x="74" y="556"/>
                    </a:lnTo>
                    <a:lnTo>
                      <a:pt x="59" y="557"/>
                    </a:lnTo>
                    <a:lnTo>
                      <a:pt x="43" y="557"/>
                    </a:lnTo>
                    <a:lnTo>
                      <a:pt x="27" y="556"/>
                    </a:lnTo>
                    <a:lnTo>
                      <a:pt x="11" y="554"/>
                    </a:lnTo>
                    <a:lnTo>
                      <a:pt x="15" y="529"/>
                    </a:lnTo>
                    <a:lnTo>
                      <a:pt x="29" y="531"/>
                    </a:lnTo>
                    <a:lnTo>
                      <a:pt x="43" y="533"/>
                    </a:lnTo>
                    <a:lnTo>
                      <a:pt x="58" y="533"/>
                    </a:lnTo>
                    <a:lnTo>
                      <a:pt x="71" y="531"/>
                    </a:lnTo>
                    <a:lnTo>
                      <a:pt x="82" y="529"/>
                    </a:lnTo>
                    <a:lnTo>
                      <a:pt x="94" y="527"/>
                    </a:lnTo>
                    <a:lnTo>
                      <a:pt x="106" y="523"/>
                    </a:lnTo>
                    <a:lnTo>
                      <a:pt x="117" y="517"/>
                    </a:lnTo>
                    <a:lnTo>
                      <a:pt x="128" y="539"/>
                    </a:lnTo>
                    <a:close/>
                    <a:moveTo>
                      <a:pt x="11" y="554"/>
                    </a:moveTo>
                    <a:lnTo>
                      <a:pt x="7" y="552"/>
                    </a:lnTo>
                    <a:lnTo>
                      <a:pt x="4" y="549"/>
                    </a:lnTo>
                    <a:lnTo>
                      <a:pt x="1" y="545"/>
                    </a:lnTo>
                    <a:lnTo>
                      <a:pt x="0" y="541"/>
                    </a:lnTo>
                    <a:lnTo>
                      <a:pt x="13" y="542"/>
                    </a:lnTo>
                    <a:lnTo>
                      <a:pt x="11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3" name="Freeform 1024"/>
              <p:cNvSpPr>
                <a:spLocks/>
              </p:cNvSpPr>
              <p:nvPr/>
            </p:nvSpPr>
            <p:spPr bwMode="auto">
              <a:xfrm>
                <a:off x="2699" y="1728"/>
                <a:ext cx="58" cy="101"/>
              </a:xfrm>
              <a:custGeom>
                <a:avLst/>
                <a:gdLst>
                  <a:gd name="T0" fmla="*/ 0 w 314"/>
                  <a:gd name="T1" fmla="*/ 19 h 505"/>
                  <a:gd name="T2" fmla="*/ 1 w 314"/>
                  <a:gd name="T3" fmla="*/ 17 h 505"/>
                  <a:gd name="T4" fmla="*/ 2 w 314"/>
                  <a:gd name="T5" fmla="*/ 13 h 505"/>
                  <a:gd name="T6" fmla="*/ 3 w 314"/>
                  <a:gd name="T7" fmla="*/ 10 h 505"/>
                  <a:gd name="T8" fmla="*/ 3 w 314"/>
                  <a:gd name="T9" fmla="*/ 8 h 505"/>
                  <a:gd name="T10" fmla="*/ 4 w 314"/>
                  <a:gd name="T11" fmla="*/ 6 h 505"/>
                  <a:gd name="T12" fmla="*/ 5 w 314"/>
                  <a:gd name="T13" fmla="*/ 4 h 505"/>
                  <a:gd name="T14" fmla="*/ 6 w 314"/>
                  <a:gd name="T15" fmla="*/ 3 h 505"/>
                  <a:gd name="T16" fmla="*/ 7 w 314"/>
                  <a:gd name="T17" fmla="*/ 1 h 505"/>
                  <a:gd name="T18" fmla="*/ 8 w 314"/>
                  <a:gd name="T19" fmla="*/ 1 h 505"/>
                  <a:gd name="T20" fmla="*/ 9 w 314"/>
                  <a:gd name="T21" fmla="*/ 0 h 505"/>
                  <a:gd name="T22" fmla="*/ 9 w 314"/>
                  <a:gd name="T23" fmla="*/ 0 h 505"/>
                  <a:gd name="T24" fmla="*/ 10 w 314"/>
                  <a:gd name="T25" fmla="*/ 0 h 505"/>
                  <a:gd name="T26" fmla="*/ 10 w 314"/>
                  <a:gd name="T27" fmla="*/ 0 h 505"/>
                  <a:gd name="T28" fmla="*/ 11 w 314"/>
                  <a:gd name="T29" fmla="*/ 0 h 505"/>
                  <a:gd name="T30" fmla="*/ 12 w 314"/>
                  <a:gd name="T31" fmla="*/ 1 h 505"/>
                  <a:gd name="T32" fmla="*/ 12 w 314"/>
                  <a:gd name="T33" fmla="*/ 1 h 505"/>
                  <a:gd name="T34" fmla="*/ 12 w 314"/>
                  <a:gd name="T35" fmla="*/ 2 h 505"/>
                  <a:gd name="T36" fmla="*/ 11 w 314"/>
                  <a:gd name="T37" fmla="*/ 4 h 505"/>
                  <a:gd name="T38" fmla="*/ 10 w 314"/>
                  <a:gd name="T39" fmla="*/ 6 h 505"/>
                  <a:gd name="T40" fmla="*/ 9 w 314"/>
                  <a:gd name="T41" fmla="*/ 8 h 505"/>
                  <a:gd name="T42" fmla="*/ 8 w 314"/>
                  <a:gd name="T43" fmla="*/ 10 h 505"/>
                  <a:gd name="T44" fmla="*/ 8 w 314"/>
                  <a:gd name="T45" fmla="*/ 12 h 505"/>
                  <a:gd name="T46" fmla="*/ 7 w 314"/>
                  <a:gd name="T47" fmla="*/ 14 h 505"/>
                  <a:gd name="T48" fmla="*/ 7 w 314"/>
                  <a:gd name="T49" fmla="*/ 16 h 505"/>
                  <a:gd name="T50" fmla="*/ 6 w 314"/>
                  <a:gd name="T51" fmla="*/ 17 h 505"/>
                  <a:gd name="T52" fmla="*/ 6 w 314"/>
                  <a:gd name="T53" fmla="*/ 18 h 505"/>
                  <a:gd name="T54" fmla="*/ 5 w 314"/>
                  <a:gd name="T55" fmla="*/ 19 h 505"/>
                  <a:gd name="T56" fmla="*/ 4 w 314"/>
                  <a:gd name="T57" fmla="*/ 19 h 505"/>
                  <a:gd name="T58" fmla="*/ 3 w 314"/>
                  <a:gd name="T59" fmla="*/ 20 h 505"/>
                  <a:gd name="T60" fmla="*/ 3 w 314"/>
                  <a:gd name="T61" fmla="*/ 20 h 505"/>
                  <a:gd name="T62" fmla="*/ 2 w 314"/>
                  <a:gd name="T63" fmla="*/ 20 h 505"/>
                  <a:gd name="T64" fmla="*/ 1 w 314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4"/>
                  <a:gd name="T100" fmla="*/ 0 h 505"/>
                  <a:gd name="T101" fmla="*/ 314 w 314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4" h="505">
                    <a:moveTo>
                      <a:pt x="0" y="503"/>
                    </a:moveTo>
                    <a:lnTo>
                      <a:pt x="3" y="482"/>
                    </a:lnTo>
                    <a:lnTo>
                      <a:pt x="9" y="452"/>
                    </a:lnTo>
                    <a:lnTo>
                      <a:pt x="16" y="414"/>
                    </a:lnTo>
                    <a:lnTo>
                      <a:pt x="26" y="370"/>
                    </a:lnTo>
                    <a:lnTo>
                      <a:pt x="39" y="321"/>
                    </a:lnTo>
                    <a:lnTo>
                      <a:pt x="54" y="271"/>
                    </a:lnTo>
                    <a:lnTo>
                      <a:pt x="63" y="246"/>
                    </a:lnTo>
                    <a:lnTo>
                      <a:pt x="71" y="220"/>
                    </a:lnTo>
                    <a:lnTo>
                      <a:pt x="81" y="194"/>
                    </a:lnTo>
                    <a:lnTo>
                      <a:pt x="92" y="169"/>
                    </a:lnTo>
                    <a:lnTo>
                      <a:pt x="103" y="145"/>
                    </a:lnTo>
                    <a:lnTo>
                      <a:pt x="113" y="124"/>
                    </a:lnTo>
                    <a:lnTo>
                      <a:pt x="125" y="102"/>
                    </a:lnTo>
                    <a:lnTo>
                      <a:pt x="137" y="82"/>
                    </a:lnTo>
                    <a:lnTo>
                      <a:pt x="149" y="63"/>
                    </a:lnTo>
                    <a:lnTo>
                      <a:pt x="162" y="47"/>
                    </a:lnTo>
                    <a:lnTo>
                      <a:pt x="176" y="33"/>
                    </a:lnTo>
                    <a:lnTo>
                      <a:pt x="190" y="21"/>
                    </a:lnTo>
                    <a:lnTo>
                      <a:pt x="197" y="16"/>
                    </a:lnTo>
                    <a:lnTo>
                      <a:pt x="204" y="12"/>
                    </a:lnTo>
                    <a:lnTo>
                      <a:pt x="212" y="7"/>
                    </a:lnTo>
                    <a:lnTo>
                      <a:pt x="218" y="5"/>
                    </a:lnTo>
                    <a:lnTo>
                      <a:pt x="226" y="2"/>
                    </a:lnTo>
                    <a:lnTo>
                      <a:pt x="233" y="1"/>
                    </a:lnTo>
                    <a:lnTo>
                      <a:pt x="241" y="0"/>
                    </a:lnTo>
                    <a:lnTo>
                      <a:pt x="249" y="0"/>
                    </a:lnTo>
                    <a:lnTo>
                      <a:pt x="257" y="1"/>
                    </a:lnTo>
                    <a:lnTo>
                      <a:pt x="265" y="2"/>
                    </a:lnTo>
                    <a:lnTo>
                      <a:pt x="273" y="5"/>
                    </a:lnTo>
                    <a:lnTo>
                      <a:pt x="281" y="8"/>
                    </a:lnTo>
                    <a:lnTo>
                      <a:pt x="289" y="13"/>
                    </a:lnTo>
                    <a:lnTo>
                      <a:pt x="298" y="18"/>
                    </a:lnTo>
                    <a:lnTo>
                      <a:pt x="306" y="24"/>
                    </a:lnTo>
                    <a:lnTo>
                      <a:pt x="314" y="31"/>
                    </a:lnTo>
                    <a:lnTo>
                      <a:pt x="300" y="55"/>
                    </a:lnTo>
                    <a:lnTo>
                      <a:pt x="286" y="78"/>
                    </a:lnTo>
                    <a:lnTo>
                      <a:pt x="273" y="103"/>
                    </a:lnTo>
                    <a:lnTo>
                      <a:pt x="260" y="127"/>
                    </a:lnTo>
                    <a:lnTo>
                      <a:pt x="248" y="151"/>
                    </a:lnTo>
                    <a:lnTo>
                      <a:pt x="238" y="175"/>
                    </a:lnTo>
                    <a:lnTo>
                      <a:pt x="227" y="198"/>
                    </a:lnTo>
                    <a:lnTo>
                      <a:pt x="217" y="222"/>
                    </a:lnTo>
                    <a:lnTo>
                      <a:pt x="207" y="247"/>
                    </a:lnTo>
                    <a:lnTo>
                      <a:pt x="200" y="271"/>
                    </a:lnTo>
                    <a:lnTo>
                      <a:pt x="192" y="294"/>
                    </a:lnTo>
                    <a:lnTo>
                      <a:pt x="185" y="318"/>
                    </a:lnTo>
                    <a:lnTo>
                      <a:pt x="179" y="343"/>
                    </a:lnTo>
                    <a:lnTo>
                      <a:pt x="174" y="367"/>
                    </a:lnTo>
                    <a:lnTo>
                      <a:pt x="170" y="390"/>
                    </a:lnTo>
                    <a:lnTo>
                      <a:pt x="166" y="413"/>
                    </a:lnTo>
                    <a:lnTo>
                      <a:pt x="160" y="426"/>
                    </a:lnTo>
                    <a:lnTo>
                      <a:pt x="152" y="439"/>
                    </a:lnTo>
                    <a:lnTo>
                      <a:pt x="145" y="450"/>
                    </a:lnTo>
                    <a:lnTo>
                      <a:pt x="136" y="460"/>
                    </a:lnTo>
                    <a:lnTo>
                      <a:pt x="127" y="469"/>
                    </a:lnTo>
                    <a:lnTo>
                      <a:pt x="119" y="477"/>
                    </a:lnTo>
                    <a:lnTo>
                      <a:pt x="109" y="485"/>
                    </a:lnTo>
                    <a:lnTo>
                      <a:pt x="98" y="490"/>
                    </a:lnTo>
                    <a:lnTo>
                      <a:pt x="87" y="495"/>
                    </a:lnTo>
                    <a:lnTo>
                      <a:pt x="77" y="500"/>
                    </a:lnTo>
                    <a:lnTo>
                      <a:pt x="66" y="503"/>
                    </a:lnTo>
                    <a:lnTo>
                      <a:pt x="53" y="504"/>
                    </a:lnTo>
                    <a:lnTo>
                      <a:pt x="41" y="505"/>
                    </a:lnTo>
                    <a:lnTo>
                      <a:pt x="28" y="505"/>
                    </a:lnTo>
                    <a:lnTo>
                      <a:pt x="14" y="505"/>
                    </a:lnTo>
                    <a:lnTo>
                      <a:pt x="0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4" name="Freeform 1025"/>
              <p:cNvSpPr>
                <a:spLocks noEditPoints="1"/>
              </p:cNvSpPr>
              <p:nvPr/>
            </p:nvSpPr>
            <p:spPr bwMode="auto">
              <a:xfrm>
                <a:off x="2692" y="1728"/>
                <a:ext cx="70" cy="104"/>
              </a:xfrm>
              <a:custGeom>
                <a:avLst/>
                <a:gdLst>
                  <a:gd name="T0" fmla="*/ 1 w 338"/>
                  <a:gd name="T1" fmla="*/ 21 h 530"/>
                  <a:gd name="T2" fmla="*/ 0 w 338"/>
                  <a:gd name="T3" fmla="*/ 21 h 530"/>
                  <a:gd name="T4" fmla="*/ 1 w 338"/>
                  <a:gd name="T5" fmla="*/ 20 h 530"/>
                  <a:gd name="T6" fmla="*/ 0 w 338"/>
                  <a:gd name="T7" fmla="*/ 19 h 530"/>
                  <a:gd name="T8" fmla="*/ 1 w 338"/>
                  <a:gd name="T9" fmla="*/ 18 h 530"/>
                  <a:gd name="T10" fmla="*/ 1 w 338"/>
                  <a:gd name="T11" fmla="*/ 20 h 530"/>
                  <a:gd name="T12" fmla="*/ 1 w 338"/>
                  <a:gd name="T13" fmla="*/ 16 h 530"/>
                  <a:gd name="T14" fmla="*/ 3 w 338"/>
                  <a:gd name="T15" fmla="*/ 10 h 530"/>
                  <a:gd name="T16" fmla="*/ 4 w 338"/>
                  <a:gd name="T17" fmla="*/ 9 h 530"/>
                  <a:gd name="T18" fmla="*/ 2 w 338"/>
                  <a:gd name="T19" fmla="*/ 15 h 530"/>
                  <a:gd name="T20" fmla="*/ 0 w 338"/>
                  <a:gd name="T21" fmla="*/ 18 h 530"/>
                  <a:gd name="T22" fmla="*/ 5 w 338"/>
                  <a:gd name="T23" fmla="*/ 5 h 530"/>
                  <a:gd name="T24" fmla="*/ 6 w 338"/>
                  <a:gd name="T25" fmla="*/ 2 h 530"/>
                  <a:gd name="T26" fmla="*/ 7 w 338"/>
                  <a:gd name="T27" fmla="*/ 3 h 530"/>
                  <a:gd name="T28" fmla="*/ 5 w 338"/>
                  <a:gd name="T29" fmla="*/ 6 h 530"/>
                  <a:gd name="T30" fmla="*/ 7 w 338"/>
                  <a:gd name="T31" fmla="*/ 2 h 530"/>
                  <a:gd name="T32" fmla="*/ 9 w 338"/>
                  <a:gd name="T33" fmla="*/ 0 h 530"/>
                  <a:gd name="T34" fmla="*/ 9 w 338"/>
                  <a:gd name="T35" fmla="*/ 1 h 530"/>
                  <a:gd name="T36" fmla="*/ 7 w 338"/>
                  <a:gd name="T37" fmla="*/ 2 h 530"/>
                  <a:gd name="T38" fmla="*/ 10 w 338"/>
                  <a:gd name="T39" fmla="*/ 0 h 530"/>
                  <a:gd name="T40" fmla="*/ 12 w 338"/>
                  <a:gd name="T41" fmla="*/ 0 h 530"/>
                  <a:gd name="T42" fmla="*/ 11 w 338"/>
                  <a:gd name="T43" fmla="*/ 1 h 530"/>
                  <a:gd name="T44" fmla="*/ 10 w 338"/>
                  <a:gd name="T45" fmla="*/ 1 h 530"/>
                  <a:gd name="T46" fmla="*/ 12 w 338"/>
                  <a:gd name="T47" fmla="*/ 0 h 530"/>
                  <a:gd name="T48" fmla="*/ 13 w 338"/>
                  <a:gd name="T49" fmla="*/ 1 h 530"/>
                  <a:gd name="T50" fmla="*/ 12 w 338"/>
                  <a:gd name="T51" fmla="*/ 1 h 530"/>
                  <a:gd name="T52" fmla="*/ 14 w 338"/>
                  <a:gd name="T53" fmla="*/ 2 h 530"/>
                  <a:gd name="T54" fmla="*/ 13 w 338"/>
                  <a:gd name="T55" fmla="*/ 2 h 530"/>
                  <a:gd name="T56" fmla="*/ 14 w 338"/>
                  <a:gd name="T57" fmla="*/ 2 h 530"/>
                  <a:gd name="T58" fmla="*/ 14 w 338"/>
                  <a:gd name="T59" fmla="*/ 2 h 530"/>
                  <a:gd name="T60" fmla="*/ 13 w 338"/>
                  <a:gd name="T61" fmla="*/ 2 h 530"/>
                  <a:gd name="T62" fmla="*/ 13 w 338"/>
                  <a:gd name="T63" fmla="*/ 3 h 530"/>
                  <a:gd name="T64" fmla="*/ 14 w 338"/>
                  <a:gd name="T65" fmla="*/ 2 h 530"/>
                  <a:gd name="T66" fmla="*/ 11 w 338"/>
                  <a:gd name="T67" fmla="*/ 4 h 530"/>
                  <a:gd name="T68" fmla="*/ 12 w 338"/>
                  <a:gd name="T69" fmla="*/ 4 h 530"/>
                  <a:gd name="T70" fmla="*/ 10 w 338"/>
                  <a:gd name="T71" fmla="*/ 10 h 530"/>
                  <a:gd name="T72" fmla="*/ 11 w 338"/>
                  <a:gd name="T73" fmla="*/ 5 h 530"/>
                  <a:gd name="T74" fmla="*/ 9 w 338"/>
                  <a:gd name="T75" fmla="*/ 9 h 530"/>
                  <a:gd name="T76" fmla="*/ 10 w 338"/>
                  <a:gd name="T77" fmla="*/ 10 h 530"/>
                  <a:gd name="T78" fmla="*/ 9 w 338"/>
                  <a:gd name="T79" fmla="*/ 9 h 530"/>
                  <a:gd name="T80" fmla="*/ 9 w 338"/>
                  <a:gd name="T81" fmla="*/ 9 h 530"/>
                  <a:gd name="T82" fmla="*/ 9 w 338"/>
                  <a:gd name="T83" fmla="*/ 10 h 530"/>
                  <a:gd name="T84" fmla="*/ 9 w 338"/>
                  <a:gd name="T85" fmla="*/ 9 h 530"/>
                  <a:gd name="T86" fmla="*/ 9 w 338"/>
                  <a:gd name="T87" fmla="*/ 12 h 530"/>
                  <a:gd name="T88" fmla="*/ 9 w 338"/>
                  <a:gd name="T89" fmla="*/ 11 h 530"/>
                  <a:gd name="T90" fmla="*/ 8 w 338"/>
                  <a:gd name="T91" fmla="*/ 16 h 530"/>
                  <a:gd name="T92" fmla="*/ 7 w 338"/>
                  <a:gd name="T93" fmla="*/ 14 h 530"/>
                  <a:gd name="T94" fmla="*/ 8 w 338"/>
                  <a:gd name="T95" fmla="*/ 17 h 530"/>
                  <a:gd name="T96" fmla="*/ 8 w 338"/>
                  <a:gd name="T97" fmla="*/ 17 h 530"/>
                  <a:gd name="T98" fmla="*/ 7 w 338"/>
                  <a:gd name="T99" fmla="*/ 19 h 530"/>
                  <a:gd name="T100" fmla="*/ 5 w 338"/>
                  <a:gd name="T101" fmla="*/ 20 h 530"/>
                  <a:gd name="T102" fmla="*/ 5 w 338"/>
                  <a:gd name="T103" fmla="*/ 19 h 530"/>
                  <a:gd name="T104" fmla="*/ 6 w 338"/>
                  <a:gd name="T105" fmla="*/ 18 h 530"/>
                  <a:gd name="T106" fmla="*/ 5 w 338"/>
                  <a:gd name="T107" fmla="*/ 21 h 530"/>
                  <a:gd name="T108" fmla="*/ 3 w 338"/>
                  <a:gd name="T109" fmla="*/ 21 h 530"/>
                  <a:gd name="T110" fmla="*/ 0 w 338"/>
                  <a:gd name="T111" fmla="*/ 21 h 530"/>
                  <a:gd name="T112" fmla="*/ 2 w 338"/>
                  <a:gd name="T113" fmla="*/ 20 h 530"/>
                  <a:gd name="T114" fmla="*/ 4 w 338"/>
                  <a:gd name="T115" fmla="*/ 20 h 530"/>
                  <a:gd name="T116" fmla="*/ 0 w 338"/>
                  <a:gd name="T117" fmla="*/ 21 h 530"/>
                  <a:gd name="T118" fmla="*/ 0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0" y="514"/>
                    </a:moveTo>
                    <a:lnTo>
                      <a:pt x="0" y="514"/>
                    </a:lnTo>
                    <a:lnTo>
                      <a:pt x="25" y="515"/>
                    </a:lnTo>
                    <a:lnTo>
                      <a:pt x="25" y="516"/>
                    </a:lnTo>
                    <a:lnTo>
                      <a:pt x="0" y="514"/>
                    </a:lnTo>
                    <a:close/>
                    <a:moveTo>
                      <a:pt x="0" y="514"/>
                    </a:moveTo>
                    <a:lnTo>
                      <a:pt x="1" y="502"/>
                    </a:lnTo>
                    <a:lnTo>
                      <a:pt x="3" y="489"/>
                    </a:lnTo>
                    <a:lnTo>
                      <a:pt x="28" y="492"/>
                    </a:lnTo>
                    <a:lnTo>
                      <a:pt x="26" y="506"/>
                    </a:lnTo>
                    <a:lnTo>
                      <a:pt x="25" y="515"/>
                    </a:lnTo>
                    <a:lnTo>
                      <a:pt x="0" y="514"/>
                    </a:lnTo>
                    <a:close/>
                    <a:moveTo>
                      <a:pt x="3" y="489"/>
                    </a:moveTo>
                    <a:lnTo>
                      <a:pt x="4" y="483"/>
                    </a:lnTo>
                    <a:lnTo>
                      <a:pt x="5" y="474"/>
                    </a:lnTo>
                    <a:lnTo>
                      <a:pt x="8" y="464"/>
                    </a:lnTo>
                    <a:lnTo>
                      <a:pt x="10" y="452"/>
                    </a:lnTo>
                    <a:lnTo>
                      <a:pt x="34" y="458"/>
                    </a:lnTo>
                    <a:lnTo>
                      <a:pt x="32" y="465"/>
                    </a:lnTo>
                    <a:lnTo>
                      <a:pt x="31" y="474"/>
                    </a:lnTo>
                    <a:lnTo>
                      <a:pt x="29" y="483"/>
                    </a:lnTo>
                    <a:lnTo>
                      <a:pt x="28" y="492"/>
                    </a:lnTo>
                    <a:lnTo>
                      <a:pt x="3" y="489"/>
                    </a:lnTo>
                    <a:close/>
                    <a:moveTo>
                      <a:pt x="10" y="452"/>
                    </a:moveTo>
                    <a:lnTo>
                      <a:pt x="16" y="424"/>
                    </a:lnTo>
                    <a:lnTo>
                      <a:pt x="23" y="394"/>
                    </a:lnTo>
                    <a:lnTo>
                      <a:pt x="31" y="359"/>
                    </a:lnTo>
                    <a:lnTo>
                      <a:pt x="41" y="324"/>
                    </a:lnTo>
                    <a:lnTo>
                      <a:pt x="52" y="287"/>
                    </a:lnTo>
                    <a:lnTo>
                      <a:pt x="65" y="250"/>
                    </a:lnTo>
                    <a:lnTo>
                      <a:pt x="78" y="213"/>
                    </a:lnTo>
                    <a:lnTo>
                      <a:pt x="93" y="177"/>
                    </a:lnTo>
                    <a:lnTo>
                      <a:pt x="115" y="187"/>
                    </a:lnTo>
                    <a:lnTo>
                      <a:pt x="101" y="222"/>
                    </a:lnTo>
                    <a:lnTo>
                      <a:pt x="88" y="258"/>
                    </a:lnTo>
                    <a:lnTo>
                      <a:pt x="76" y="295"/>
                    </a:lnTo>
                    <a:lnTo>
                      <a:pt x="65" y="331"/>
                    </a:lnTo>
                    <a:lnTo>
                      <a:pt x="55" y="366"/>
                    </a:lnTo>
                    <a:lnTo>
                      <a:pt x="47" y="399"/>
                    </a:lnTo>
                    <a:lnTo>
                      <a:pt x="40" y="430"/>
                    </a:lnTo>
                    <a:lnTo>
                      <a:pt x="34" y="458"/>
                    </a:lnTo>
                    <a:lnTo>
                      <a:pt x="10" y="452"/>
                    </a:lnTo>
                    <a:close/>
                    <a:moveTo>
                      <a:pt x="93" y="177"/>
                    </a:moveTo>
                    <a:lnTo>
                      <a:pt x="102" y="157"/>
                    </a:lnTo>
                    <a:lnTo>
                      <a:pt x="110" y="138"/>
                    </a:lnTo>
                    <a:lnTo>
                      <a:pt x="120" y="121"/>
                    </a:lnTo>
                    <a:lnTo>
                      <a:pt x="129" y="103"/>
                    </a:lnTo>
                    <a:lnTo>
                      <a:pt x="139" y="87"/>
                    </a:lnTo>
                    <a:lnTo>
                      <a:pt x="149" y="72"/>
                    </a:lnTo>
                    <a:lnTo>
                      <a:pt x="160" y="58"/>
                    </a:lnTo>
                    <a:lnTo>
                      <a:pt x="171" y="45"/>
                    </a:lnTo>
                    <a:lnTo>
                      <a:pt x="189" y="62"/>
                    </a:lnTo>
                    <a:lnTo>
                      <a:pt x="178" y="74"/>
                    </a:lnTo>
                    <a:lnTo>
                      <a:pt x="169" y="87"/>
                    </a:lnTo>
                    <a:lnTo>
                      <a:pt x="159" y="101"/>
                    </a:lnTo>
                    <a:lnTo>
                      <a:pt x="149" y="116"/>
                    </a:lnTo>
                    <a:lnTo>
                      <a:pt x="140" y="133"/>
                    </a:lnTo>
                    <a:lnTo>
                      <a:pt x="132" y="150"/>
                    </a:lnTo>
                    <a:lnTo>
                      <a:pt x="123" y="168"/>
                    </a:lnTo>
                    <a:lnTo>
                      <a:pt x="115" y="187"/>
                    </a:lnTo>
                    <a:lnTo>
                      <a:pt x="93" y="177"/>
                    </a:lnTo>
                    <a:close/>
                    <a:moveTo>
                      <a:pt x="171" y="45"/>
                    </a:moveTo>
                    <a:lnTo>
                      <a:pt x="184" y="32"/>
                    </a:lnTo>
                    <a:lnTo>
                      <a:pt x="198" y="20"/>
                    </a:lnTo>
                    <a:lnTo>
                      <a:pt x="205" y="16"/>
                    </a:lnTo>
                    <a:lnTo>
                      <a:pt x="213" y="12"/>
                    </a:lnTo>
                    <a:lnTo>
                      <a:pt x="220" y="7"/>
                    </a:lnTo>
                    <a:lnTo>
                      <a:pt x="228" y="4"/>
                    </a:lnTo>
                    <a:lnTo>
                      <a:pt x="236" y="28"/>
                    </a:lnTo>
                    <a:lnTo>
                      <a:pt x="224" y="33"/>
                    </a:lnTo>
                    <a:lnTo>
                      <a:pt x="212" y="41"/>
                    </a:lnTo>
                    <a:lnTo>
                      <a:pt x="200" y="51"/>
                    </a:lnTo>
                    <a:lnTo>
                      <a:pt x="189" y="62"/>
                    </a:lnTo>
                    <a:lnTo>
                      <a:pt x="171" y="45"/>
                    </a:lnTo>
                    <a:close/>
                    <a:moveTo>
                      <a:pt x="228" y="4"/>
                    </a:moveTo>
                    <a:lnTo>
                      <a:pt x="236" y="2"/>
                    </a:lnTo>
                    <a:lnTo>
                      <a:pt x="244" y="1"/>
                    </a:lnTo>
                    <a:lnTo>
                      <a:pt x="252" y="0"/>
                    </a:lnTo>
                    <a:lnTo>
                      <a:pt x="260" y="0"/>
                    </a:lnTo>
                    <a:lnTo>
                      <a:pt x="269" y="0"/>
                    </a:lnTo>
                    <a:lnTo>
                      <a:pt x="278" y="2"/>
                    </a:lnTo>
                    <a:lnTo>
                      <a:pt x="286" y="4"/>
                    </a:lnTo>
                    <a:lnTo>
                      <a:pt x="295" y="7"/>
                    </a:lnTo>
                    <a:lnTo>
                      <a:pt x="285" y="30"/>
                    </a:lnTo>
                    <a:lnTo>
                      <a:pt x="279" y="27"/>
                    </a:lnTo>
                    <a:lnTo>
                      <a:pt x="272" y="26"/>
                    </a:lnTo>
                    <a:lnTo>
                      <a:pt x="266" y="25"/>
                    </a:lnTo>
                    <a:lnTo>
                      <a:pt x="260" y="24"/>
                    </a:lnTo>
                    <a:lnTo>
                      <a:pt x="254" y="24"/>
                    </a:lnTo>
                    <a:lnTo>
                      <a:pt x="247" y="25"/>
                    </a:lnTo>
                    <a:lnTo>
                      <a:pt x="242" y="26"/>
                    </a:lnTo>
                    <a:lnTo>
                      <a:pt x="236" y="28"/>
                    </a:lnTo>
                    <a:lnTo>
                      <a:pt x="228" y="4"/>
                    </a:lnTo>
                    <a:close/>
                    <a:moveTo>
                      <a:pt x="295" y="7"/>
                    </a:moveTo>
                    <a:lnTo>
                      <a:pt x="305" y="13"/>
                    </a:lnTo>
                    <a:lnTo>
                      <a:pt x="314" y="18"/>
                    </a:lnTo>
                    <a:lnTo>
                      <a:pt x="324" y="26"/>
                    </a:lnTo>
                    <a:lnTo>
                      <a:pt x="335" y="34"/>
                    </a:lnTo>
                    <a:lnTo>
                      <a:pt x="319" y="53"/>
                    </a:lnTo>
                    <a:lnTo>
                      <a:pt x="310" y="45"/>
                    </a:lnTo>
                    <a:lnTo>
                      <a:pt x="301" y="39"/>
                    </a:lnTo>
                    <a:lnTo>
                      <a:pt x="293" y="33"/>
                    </a:lnTo>
                    <a:lnTo>
                      <a:pt x="285" y="30"/>
                    </a:lnTo>
                    <a:lnTo>
                      <a:pt x="295" y="7"/>
                    </a:lnTo>
                    <a:close/>
                    <a:moveTo>
                      <a:pt x="335" y="34"/>
                    </a:moveTo>
                    <a:lnTo>
                      <a:pt x="337" y="38"/>
                    </a:lnTo>
                    <a:lnTo>
                      <a:pt x="338" y="42"/>
                    </a:lnTo>
                    <a:lnTo>
                      <a:pt x="338" y="46"/>
                    </a:lnTo>
                    <a:lnTo>
                      <a:pt x="337" y="49"/>
                    </a:lnTo>
                    <a:lnTo>
                      <a:pt x="326" y="43"/>
                    </a:lnTo>
                    <a:lnTo>
                      <a:pt x="335" y="34"/>
                    </a:lnTo>
                    <a:close/>
                    <a:moveTo>
                      <a:pt x="337" y="49"/>
                    </a:moveTo>
                    <a:lnTo>
                      <a:pt x="337" y="51"/>
                    </a:lnTo>
                    <a:lnTo>
                      <a:pt x="336" y="51"/>
                    </a:lnTo>
                    <a:lnTo>
                      <a:pt x="317" y="35"/>
                    </a:lnTo>
                    <a:lnTo>
                      <a:pt x="317" y="36"/>
                    </a:lnTo>
                    <a:lnTo>
                      <a:pt x="315" y="36"/>
                    </a:lnTo>
                    <a:lnTo>
                      <a:pt x="337" y="49"/>
                    </a:lnTo>
                    <a:close/>
                    <a:moveTo>
                      <a:pt x="317" y="36"/>
                    </a:moveTo>
                    <a:lnTo>
                      <a:pt x="317" y="36"/>
                    </a:lnTo>
                    <a:lnTo>
                      <a:pt x="317" y="35"/>
                    </a:lnTo>
                    <a:lnTo>
                      <a:pt x="326" y="43"/>
                    </a:lnTo>
                    <a:lnTo>
                      <a:pt x="317" y="36"/>
                    </a:lnTo>
                    <a:close/>
                    <a:moveTo>
                      <a:pt x="337" y="49"/>
                    </a:moveTo>
                    <a:lnTo>
                      <a:pt x="329" y="61"/>
                    </a:lnTo>
                    <a:lnTo>
                      <a:pt x="321" y="76"/>
                    </a:lnTo>
                    <a:lnTo>
                      <a:pt x="299" y="63"/>
                    </a:lnTo>
                    <a:lnTo>
                      <a:pt x="307" y="52"/>
                    </a:lnTo>
                    <a:lnTo>
                      <a:pt x="317" y="36"/>
                    </a:lnTo>
                    <a:lnTo>
                      <a:pt x="337" y="49"/>
                    </a:lnTo>
                    <a:close/>
                    <a:moveTo>
                      <a:pt x="321" y="76"/>
                    </a:moveTo>
                    <a:lnTo>
                      <a:pt x="311" y="92"/>
                    </a:lnTo>
                    <a:lnTo>
                      <a:pt x="306" y="102"/>
                    </a:lnTo>
                    <a:lnTo>
                      <a:pt x="284" y="90"/>
                    </a:lnTo>
                    <a:lnTo>
                      <a:pt x="293" y="75"/>
                    </a:lnTo>
                    <a:lnTo>
                      <a:pt x="299" y="63"/>
                    </a:lnTo>
                    <a:lnTo>
                      <a:pt x="321" y="76"/>
                    </a:lnTo>
                    <a:close/>
                    <a:moveTo>
                      <a:pt x="306" y="102"/>
                    </a:moveTo>
                    <a:lnTo>
                      <a:pt x="287" y="137"/>
                    </a:lnTo>
                    <a:lnTo>
                      <a:pt x="270" y="170"/>
                    </a:lnTo>
                    <a:lnTo>
                      <a:pt x="254" y="205"/>
                    </a:lnTo>
                    <a:lnTo>
                      <a:pt x="240" y="238"/>
                    </a:lnTo>
                    <a:lnTo>
                      <a:pt x="217" y="230"/>
                    </a:lnTo>
                    <a:lnTo>
                      <a:pt x="232" y="195"/>
                    </a:lnTo>
                    <a:lnTo>
                      <a:pt x="247" y="161"/>
                    </a:lnTo>
                    <a:lnTo>
                      <a:pt x="265" y="126"/>
                    </a:lnTo>
                    <a:lnTo>
                      <a:pt x="284" y="90"/>
                    </a:lnTo>
                    <a:lnTo>
                      <a:pt x="306" y="102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29" y="234"/>
                    </a:lnTo>
                    <a:lnTo>
                      <a:pt x="217" y="230"/>
                    </a:lnTo>
                    <a:close/>
                    <a:moveTo>
                      <a:pt x="240" y="238"/>
                    </a:moveTo>
                    <a:lnTo>
                      <a:pt x="241" y="238"/>
                    </a:lnTo>
                    <a:lnTo>
                      <a:pt x="240" y="240"/>
                    </a:lnTo>
                    <a:lnTo>
                      <a:pt x="218" y="230"/>
                    </a:lnTo>
                    <a:lnTo>
                      <a:pt x="217" y="230"/>
                    </a:lnTo>
                    <a:lnTo>
                      <a:pt x="240" y="238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18" y="230"/>
                    </a:lnTo>
                    <a:lnTo>
                      <a:pt x="229" y="235"/>
                    </a:lnTo>
                    <a:lnTo>
                      <a:pt x="217" y="230"/>
                    </a:lnTo>
                    <a:close/>
                    <a:moveTo>
                      <a:pt x="240" y="240"/>
                    </a:moveTo>
                    <a:lnTo>
                      <a:pt x="236" y="251"/>
                    </a:lnTo>
                    <a:lnTo>
                      <a:pt x="230" y="265"/>
                    </a:lnTo>
                    <a:lnTo>
                      <a:pt x="207" y="258"/>
                    </a:lnTo>
                    <a:lnTo>
                      <a:pt x="212" y="245"/>
                    </a:lnTo>
                    <a:lnTo>
                      <a:pt x="217" y="230"/>
                    </a:lnTo>
                    <a:lnTo>
                      <a:pt x="240" y="240"/>
                    </a:lnTo>
                    <a:close/>
                    <a:moveTo>
                      <a:pt x="230" y="265"/>
                    </a:moveTo>
                    <a:lnTo>
                      <a:pt x="226" y="278"/>
                    </a:lnTo>
                    <a:lnTo>
                      <a:pt x="221" y="292"/>
                    </a:lnTo>
                    <a:lnTo>
                      <a:pt x="198" y="285"/>
                    </a:lnTo>
                    <a:lnTo>
                      <a:pt x="202" y="273"/>
                    </a:lnTo>
                    <a:lnTo>
                      <a:pt x="207" y="258"/>
                    </a:lnTo>
                    <a:lnTo>
                      <a:pt x="230" y="265"/>
                    </a:lnTo>
                    <a:close/>
                    <a:moveTo>
                      <a:pt x="221" y="292"/>
                    </a:moveTo>
                    <a:lnTo>
                      <a:pt x="211" y="327"/>
                    </a:lnTo>
                    <a:lnTo>
                      <a:pt x="202" y="360"/>
                    </a:lnTo>
                    <a:lnTo>
                      <a:pt x="196" y="394"/>
                    </a:lnTo>
                    <a:lnTo>
                      <a:pt x="190" y="427"/>
                    </a:lnTo>
                    <a:lnTo>
                      <a:pt x="166" y="424"/>
                    </a:lnTo>
                    <a:lnTo>
                      <a:pt x="172" y="390"/>
                    </a:lnTo>
                    <a:lnTo>
                      <a:pt x="178" y="355"/>
                    </a:lnTo>
                    <a:lnTo>
                      <a:pt x="187" y="319"/>
                    </a:lnTo>
                    <a:lnTo>
                      <a:pt x="198" y="285"/>
                    </a:lnTo>
                    <a:lnTo>
                      <a:pt x="221" y="292"/>
                    </a:lnTo>
                    <a:close/>
                    <a:moveTo>
                      <a:pt x="190" y="427"/>
                    </a:moveTo>
                    <a:lnTo>
                      <a:pt x="190" y="429"/>
                    </a:lnTo>
                    <a:lnTo>
                      <a:pt x="189" y="431"/>
                    </a:lnTo>
                    <a:lnTo>
                      <a:pt x="178" y="425"/>
                    </a:lnTo>
                    <a:lnTo>
                      <a:pt x="190" y="427"/>
                    </a:lnTo>
                    <a:close/>
                    <a:moveTo>
                      <a:pt x="189" y="431"/>
                    </a:moveTo>
                    <a:lnTo>
                      <a:pt x="182" y="445"/>
                    </a:lnTo>
                    <a:lnTo>
                      <a:pt x="174" y="458"/>
                    </a:lnTo>
                    <a:lnTo>
                      <a:pt x="165" y="470"/>
                    </a:lnTo>
                    <a:lnTo>
                      <a:pt x="157" y="480"/>
                    </a:lnTo>
                    <a:lnTo>
                      <a:pt x="148" y="490"/>
                    </a:lnTo>
                    <a:lnTo>
                      <a:pt x="137" y="499"/>
                    </a:lnTo>
                    <a:lnTo>
                      <a:pt x="128" y="506"/>
                    </a:lnTo>
                    <a:lnTo>
                      <a:pt x="117" y="513"/>
                    </a:lnTo>
                    <a:lnTo>
                      <a:pt x="105" y="491"/>
                    </a:lnTo>
                    <a:lnTo>
                      <a:pt x="115" y="486"/>
                    </a:lnTo>
                    <a:lnTo>
                      <a:pt x="123" y="479"/>
                    </a:lnTo>
                    <a:lnTo>
                      <a:pt x="131" y="472"/>
                    </a:lnTo>
                    <a:lnTo>
                      <a:pt x="139" y="463"/>
                    </a:lnTo>
                    <a:lnTo>
                      <a:pt x="147" y="454"/>
                    </a:lnTo>
                    <a:lnTo>
                      <a:pt x="155" y="444"/>
                    </a:lnTo>
                    <a:lnTo>
                      <a:pt x="161" y="433"/>
                    </a:lnTo>
                    <a:lnTo>
                      <a:pt x="167" y="420"/>
                    </a:lnTo>
                    <a:lnTo>
                      <a:pt x="189" y="431"/>
                    </a:lnTo>
                    <a:close/>
                    <a:moveTo>
                      <a:pt x="117" y="513"/>
                    </a:moveTo>
                    <a:lnTo>
                      <a:pt x="105" y="518"/>
                    </a:lnTo>
                    <a:lnTo>
                      <a:pt x="93" y="524"/>
                    </a:lnTo>
                    <a:lnTo>
                      <a:pt x="80" y="527"/>
                    </a:lnTo>
                    <a:lnTo>
                      <a:pt x="67" y="529"/>
                    </a:lnTo>
                    <a:lnTo>
                      <a:pt x="54" y="530"/>
                    </a:lnTo>
                    <a:lnTo>
                      <a:pt x="40" y="530"/>
                    </a:lnTo>
                    <a:lnTo>
                      <a:pt x="25" y="529"/>
                    </a:lnTo>
                    <a:lnTo>
                      <a:pt x="11" y="527"/>
                    </a:lnTo>
                    <a:lnTo>
                      <a:pt x="14" y="502"/>
                    </a:lnTo>
                    <a:lnTo>
                      <a:pt x="27" y="504"/>
                    </a:lnTo>
                    <a:lnTo>
                      <a:pt x="40" y="505"/>
                    </a:lnTo>
                    <a:lnTo>
                      <a:pt x="52" y="505"/>
                    </a:lnTo>
                    <a:lnTo>
                      <a:pt x="64" y="504"/>
                    </a:lnTo>
                    <a:lnTo>
                      <a:pt x="75" y="503"/>
                    </a:lnTo>
                    <a:lnTo>
                      <a:pt x="85" y="500"/>
                    </a:lnTo>
                    <a:lnTo>
                      <a:pt x="95" y="497"/>
                    </a:lnTo>
                    <a:lnTo>
                      <a:pt x="105" y="491"/>
                    </a:lnTo>
                    <a:lnTo>
                      <a:pt x="117" y="513"/>
                    </a:lnTo>
                    <a:close/>
                    <a:moveTo>
                      <a:pt x="11" y="527"/>
                    </a:moveTo>
                    <a:lnTo>
                      <a:pt x="7" y="525"/>
                    </a:lnTo>
                    <a:lnTo>
                      <a:pt x="3" y="522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5"/>
                    </a:lnTo>
                    <a:lnTo>
                      <a:pt x="11" y="52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5" name="Freeform 1026"/>
              <p:cNvSpPr>
                <a:spLocks/>
              </p:cNvSpPr>
              <p:nvPr/>
            </p:nvSpPr>
            <p:spPr bwMode="auto">
              <a:xfrm>
                <a:off x="2727" y="1732"/>
                <a:ext cx="54" cy="97"/>
              </a:xfrm>
              <a:custGeom>
                <a:avLst/>
                <a:gdLst>
                  <a:gd name="T0" fmla="*/ 0 w 287"/>
                  <a:gd name="T1" fmla="*/ 18 h 482"/>
                  <a:gd name="T2" fmla="*/ 1 w 287"/>
                  <a:gd name="T3" fmla="*/ 16 h 482"/>
                  <a:gd name="T4" fmla="*/ 1 w 287"/>
                  <a:gd name="T5" fmla="*/ 12 h 482"/>
                  <a:gd name="T6" fmla="*/ 2 w 287"/>
                  <a:gd name="T7" fmla="*/ 9 h 482"/>
                  <a:gd name="T8" fmla="*/ 3 w 287"/>
                  <a:gd name="T9" fmla="*/ 7 h 482"/>
                  <a:gd name="T10" fmla="*/ 4 w 287"/>
                  <a:gd name="T11" fmla="*/ 6 h 482"/>
                  <a:gd name="T12" fmla="*/ 5 w 287"/>
                  <a:gd name="T13" fmla="*/ 4 h 482"/>
                  <a:gd name="T14" fmla="*/ 6 w 287"/>
                  <a:gd name="T15" fmla="*/ 2 h 482"/>
                  <a:gd name="T16" fmla="*/ 7 w 287"/>
                  <a:gd name="T17" fmla="*/ 1 h 482"/>
                  <a:gd name="T18" fmla="*/ 7 w 287"/>
                  <a:gd name="T19" fmla="*/ 1 h 482"/>
                  <a:gd name="T20" fmla="*/ 8 w 287"/>
                  <a:gd name="T21" fmla="*/ 0 h 482"/>
                  <a:gd name="T22" fmla="*/ 8 w 287"/>
                  <a:gd name="T23" fmla="*/ 0 h 482"/>
                  <a:gd name="T24" fmla="*/ 9 w 287"/>
                  <a:gd name="T25" fmla="*/ 0 h 482"/>
                  <a:gd name="T26" fmla="*/ 9 w 287"/>
                  <a:gd name="T27" fmla="*/ 0 h 482"/>
                  <a:gd name="T28" fmla="*/ 10 w 287"/>
                  <a:gd name="T29" fmla="*/ 0 h 482"/>
                  <a:gd name="T30" fmla="*/ 11 w 287"/>
                  <a:gd name="T31" fmla="*/ 0 h 482"/>
                  <a:gd name="T32" fmla="*/ 11 w 287"/>
                  <a:gd name="T33" fmla="*/ 1 h 482"/>
                  <a:gd name="T34" fmla="*/ 11 w 287"/>
                  <a:gd name="T35" fmla="*/ 2 h 482"/>
                  <a:gd name="T36" fmla="*/ 10 w 287"/>
                  <a:gd name="T37" fmla="*/ 4 h 482"/>
                  <a:gd name="T38" fmla="*/ 9 w 287"/>
                  <a:gd name="T39" fmla="*/ 6 h 482"/>
                  <a:gd name="T40" fmla="*/ 8 w 287"/>
                  <a:gd name="T41" fmla="*/ 8 h 482"/>
                  <a:gd name="T42" fmla="*/ 8 w 287"/>
                  <a:gd name="T43" fmla="*/ 9 h 482"/>
                  <a:gd name="T44" fmla="*/ 7 w 287"/>
                  <a:gd name="T45" fmla="*/ 11 h 482"/>
                  <a:gd name="T46" fmla="*/ 7 w 287"/>
                  <a:gd name="T47" fmla="*/ 13 h 482"/>
                  <a:gd name="T48" fmla="*/ 6 w 287"/>
                  <a:gd name="T49" fmla="*/ 15 h 482"/>
                  <a:gd name="T50" fmla="*/ 6 w 287"/>
                  <a:gd name="T51" fmla="*/ 16 h 482"/>
                  <a:gd name="T52" fmla="*/ 5 w 287"/>
                  <a:gd name="T53" fmla="*/ 17 h 482"/>
                  <a:gd name="T54" fmla="*/ 5 w 287"/>
                  <a:gd name="T55" fmla="*/ 18 h 482"/>
                  <a:gd name="T56" fmla="*/ 4 w 287"/>
                  <a:gd name="T57" fmla="*/ 18 h 482"/>
                  <a:gd name="T58" fmla="*/ 3 w 287"/>
                  <a:gd name="T59" fmla="*/ 19 h 482"/>
                  <a:gd name="T60" fmla="*/ 2 w 287"/>
                  <a:gd name="T61" fmla="*/ 19 h 482"/>
                  <a:gd name="T62" fmla="*/ 1 w 287"/>
                  <a:gd name="T63" fmla="*/ 19 h 482"/>
                  <a:gd name="T64" fmla="*/ 1 w 287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7"/>
                  <a:gd name="T100" fmla="*/ 0 h 482"/>
                  <a:gd name="T101" fmla="*/ 287 w 287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7" h="482">
                    <a:moveTo>
                      <a:pt x="0" y="479"/>
                    </a:moveTo>
                    <a:lnTo>
                      <a:pt x="2" y="459"/>
                    </a:lnTo>
                    <a:lnTo>
                      <a:pt x="7" y="431"/>
                    </a:lnTo>
                    <a:lnTo>
                      <a:pt x="15" y="394"/>
                    </a:lnTo>
                    <a:lnTo>
                      <a:pt x="24" y="353"/>
                    </a:lnTo>
                    <a:lnTo>
                      <a:pt x="35" y="307"/>
                    </a:lnTo>
                    <a:lnTo>
                      <a:pt x="50" y="259"/>
                    </a:lnTo>
                    <a:lnTo>
                      <a:pt x="58" y="235"/>
                    </a:lnTo>
                    <a:lnTo>
                      <a:pt x="67" y="210"/>
                    </a:lnTo>
                    <a:lnTo>
                      <a:pt x="75" y="186"/>
                    </a:lnTo>
                    <a:lnTo>
                      <a:pt x="84" y="162"/>
                    </a:lnTo>
                    <a:lnTo>
                      <a:pt x="94" y="139"/>
                    </a:lnTo>
                    <a:lnTo>
                      <a:pt x="104" y="118"/>
                    </a:lnTo>
                    <a:lnTo>
                      <a:pt x="115" y="98"/>
                    </a:lnTo>
                    <a:lnTo>
                      <a:pt x="126" y="79"/>
                    </a:lnTo>
                    <a:lnTo>
                      <a:pt x="137" y="62"/>
                    </a:lnTo>
                    <a:lnTo>
                      <a:pt x="149" y="46"/>
                    </a:lnTo>
                    <a:lnTo>
                      <a:pt x="161" y="33"/>
                    </a:lnTo>
                    <a:lnTo>
                      <a:pt x="173" y="21"/>
                    </a:lnTo>
                    <a:lnTo>
                      <a:pt x="180" y="15"/>
                    </a:lnTo>
                    <a:lnTo>
                      <a:pt x="186" y="11"/>
                    </a:lnTo>
                    <a:lnTo>
                      <a:pt x="193" y="8"/>
                    </a:lnTo>
                    <a:lnTo>
                      <a:pt x="199" y="4"/>
                    </a:lnTo>
                    <a:lnTo>
                      <a:pt x="207" y="2"/>
                    </a:lnTo>
                    <a:lnTo>
                      <a:pt x="213" y="1"/>
                    </a:lnTo>
                    <a:lnTo>
                      <a:pt x="221" y="0"/>
                    </a:lnTo>
                    <a:lnTo>
                      <a:pt x="227" y="0"/>
                    </a:lnTo>
                    <a:lnTo>
                      <a:pt x="235" y="0"/>
                    </a:lnTo>
                    <a:lnTo>
                      <a:pt x="242" y="2"/>
                    </a:lnTo>
                    <a:lnTo>
                      <a:pt x="249" y="4"/>
                    </a:lnTo>
                    <a:lnTo>
                      <a:pt x="257" y="8"/>
                    </a:lnTo>
                    <a:lnTo>
                      <a:pt x="264" y="12"/>
                    </a:lnTo>
                    <a:lnTo>
                      <a:pt x="272" y="16"/>
                    </a:lnTo>
                    <a:lnTo>
                      <a:pt x="279" y="23"/>
                    </a:lnTo>
                    <a:lnTo>
                      <a:pt x="287" y="29"/>
                    </a:lnTo>
                    <a:lnTo>
                      <a:pt x="274" y="52"/>
                    </a:lnTo>
                    <a:lnTo>
                      <a:pt x="261" y="75"/>
                    </a:lnTo>
                    <a:lnTo>
                      <a:pt x="248" y="97"/>
                    </a:lnTo>
                    <a:lnTo>
                      <a:pt x="237" y="121"/>
                    </a:lnTo>
                    <a:lnTo>
                      <a:pt x="226" y="144"/>
                    </a:lnTo>
                    <a:lnTo>
                      <a:pt x="216" y="166"/>
                    </a:lnTo>
                    <a:lnTo>
                      <a:pt x="206" y="189"/>
                    </a:lnTo>
                    <a:lnTo>
                      <a:pt x="197" y="212"/>
                    </a:lnTo>
                    <a:lnTo>
                      <a:pt x="189" y="236"/>
                    </a:lnTo>
                    <a:lnTo>
                      <a:pt x="181" y="258"/>
                    </a:lnTo>
                    <a:lnTo>
                      <a:pt x="173" y="281"/>
                    </a:lnTo>
                    <a:lnTo>
                      <a:pt x="167" y="304"/>
                    </a:lnTo>
                    <a:lnTo>
                      <a:pt x="162" y="326"/>
                    </a:lnTo>
                    <a:lnTo>
                      <a:pt x="157" y="349"/>
                    </a:lnTo>
                    <a:lnTo>
                      <a:pt x="153" y="372"/>
                    </a:lnTo>
                    <a:lnTo>
                      <a:pt x="150" y="394"/>
                    </a:lnTo>
                    <a:lnTo>
                      <a:pt x="143" y="406"/>
                    </a:lnTo>
                    <a:lnTo>
                      <a:pt x="137" y="418"/>
                    </a:lnTo>
                    <a:lnTo>
                      <a:pt x="129" y="429"/>
                    </a:lnTo>
                    <a:lnTo>
                      <a:pt x="123" y="439"/>
                    </a:lnTo>
                    <a:lnTo>
                      <a:pt x="114" y="447"/>
                    </a:lnTo>
                    <a:lnTo>
                      <a:pt x="107" y="455"/>
                    </a:lnTo>
                    <a:lnTo>
                      <a:pt x="98" y="461"/>
                    </a:lnTo>
                    <a:lnTo>
                      <a:pt x="88" y="467"/>
                    </a:lnTo>
                    <a:lnTo>
                      <a:pt x="78" y="472"/>
                    </a:lnTo>
                    <a:lnTo>
                      <a:pt x="69" y="475"/>
                    </a:lnTo>
                    <a:lnTo>
                      <a:pt x="58" y="479"/>
                    </a:lnTo>
                    <a:lnTo>
                      <a:pt x="47" y="481"/>
                    </a:lnTo>
                    <a:lnTo>
                      <a:pt x="36" y="482"/>
                    </a:lnTo>
                    <a:lnTo>
                      <a:pt x="24" y="482"/>
                    </a:lnTo>
                    <a:lnTo>
                      <a:pt x="13" y="481"/>
                    </a:lnTo>
                    <a:lnTo>
                      <a:pt x="0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6" name="Freeform 1027"/>
              <p:cNvSpPr>
                <a:spLocks noEditPoints="1"/>
              </p:cNvSpPr>
              <p:nvPr/>
            </p:nvSpPr>
            <p:spPr bwMode="auto">
              <a:xfrm>
                <a:off x="2723" y="1728"/>
                <a:ext cx="66" cy="101"/>
              </a:xfrm>
              <a:custGeom>
                <a:avLst/>
                <a:gdLst>
                  <a:gd name="T0" fmla="*/ 1 w 311"/>
                  <a:gd name="T1" fmla="*/ 20 h 507"/>
                  <a:gd name="T2" fmla="*/ 0 w 311"/>
                  <a:gd name="T3" fmla="*/ 20 h 507"/>
                  <a:gd name="T4" fmla="*/ 1 w 311"/>
                  <a:gd name="T5" fmla="*/ 20 h 507"/>
                  <a:gd name="T6" fmla="*/ 0 w 311"/>
                  <a:gd name="T7" fmla="*/ 19 h 507"/>
                  <a:gd name="T8" fmla="*/ 1 w 311"/>
                  <a:gd name="T9" fmla="*/ 18 h 507"/>
                  <a:gd name="T10" fmla="*/ 1 w 311"/>
                  <a:gd name="T11" fmla="*/ 19 h 507"/>
                  <a:gd name="T12" fmla="*/ 1 w 311"/>
                  <a:gd name="T13" fmla="*/ 15 h 507"/>
                  <a:gd name="T14" fmla="*/ 2 w 311"/>
                  <a:gd name="T15" fmla="*/ 10 h 507"/>
                  <a:gd name="T16" fmla="*/ 4 w 311"/>
                  <a:gd name="T17" fmla="*/ 9 h 507"/>
                  <a:gd name="T18" fmla="*/ 2 w 311"/>
                  <a:gd name="T19" fmla="*/ 14 h 507"/>
                  <a:gd name="T20" fmla="*/ 0 w 311"/>
                  <a:gd name="T21" fmla="*/ 18 h 507"/>
                  <a:gd name="T22" fmla="*/ 4 w 311"/>
                  <a:gd name="T23" fmla="*/ 5 h 507"/>
                  <a:gd name="T24" fmla="*/ 6 w 311"/>
                  <a:gd name="T25" fmla="*/ 2 h 507"/>
                  <a:gd name="T26" fmla="*/ 6 w 311"/>
                  <a:gd name="T27" fmla="*/ 3 h 507"/>
                  <a:gd name="T28" fmla="*/ 5 w 311"/>
                  <a:gd name="T29" fmla="*/ 6 h 507"/>
                  <a:gd name="T30" fmla="*/ 6 w 311"/>
                  <a:gd name="T31" fmla="*/ 2 h 507"/>
                  <a:gd name="T32" fmla="*/ 8 w 311"/>
                  <a:gd name="T33" fmla="*/ 0 h 507"/>
                  <a:gd name="T34" fmla="*/ 8 w 311"/>
                  <a:gd name="T35" fmla="*/ 2 h 507"/>
                  <a:gd name="T36" fmla="*/ 9 w 311"/>
                  <a:gd name="T37" fmla="*/ 0 h 507"/>
                  <a:gd name="T38" fmla="*/ 10 w 311"/>
                  <a:gd name="T39" fmla="*/ 0 h 507"/>
                  <a:gd name="T40" fmla="*/ 10 w 311"/>
                  <a:gd name="T41" fmla="*/ 1 h 507"/>
                  <a:gd name="T42" fmla="*/ 9 w 311"/>
                  <a:gd name="T43" fmla="*/ 1 h 507"/>
                  <a:gd name="T44" fmla="*/ 11 w 311"/>
                  <a:gd name="T45" fmla="*/ 1 h 507"/>
                  <a:gd name="T46" fmla="*/ 11 w 311"/>
                  <a:gd name="T47" fmla="*/ 2 h 507"/>
                  <a:gd name="T48" fmla="*/ 11 w 311"/>
                  <a:gd name="T49" fmla="*/ 0 h 507"/>
                  <a:gd name="T50" fmla="*/ 12 w 311"/>
                  <a:gd name="T51" fmla="*/ 2 h 507"/>
                  <a:gd name="T52" fmla="*/ 12 w 311"/>
                  <a:gd name="T53" fmla="*/ 2 h 507"/>
                  <a:gd name="T54" fmla="*/ 11 w 311"/>
                  <a:gd name="T55" fmla="*/ 1 h 507"/>
                  <a:gd name="T56" fmla="*/ 12 w 311"/>
                  <a:gd name="T57" fmla="*/ 2 h 507"/>
                  <a:gd name="T58" fmla="*/ 12 w 311"/>
                  <a:gd name="T59" fmla="*/ 2 h 507"/>
                  <a:gd name="T60" fmla="*/ 11 w 311"/>
                  <a:gd name="T61" fmla="*/ 2 h 507"/>
                  <a:gd name="T62" fmla="*/ 11 w 311"/>
                  <a:gd name="T63" fmla="*/ 3 h 507"/>
                  <a:gd name="T64" fmla="*/ 11 w 311"/>
                  <a:gd name="T65" fmla="*/ 2 h 507"/>
                  <a:gd name="T66" fmla="*/ 10 w 311"/>
                  <a:gd name="T67" fmla="*/ 7 h 507"/>
                  <a:gd name="T68" fmla="*/ 8 w 311"/>
                  <a:gd name="T69" fmla="*/ 8 h 507"/>
                  <a:gd name="T70" fmla="*/ 11 w 311"/>
                  <a:gd name="T71" fmla="*/ 4 h 507"/>
                  <a:gd name="T72" fmla="*/ 8 w 311"/>
                  <a:gd name="T73" fmla="*/ 9 h 507"/>
                  <a:gd name="T74" fmla="*/ 8 w 311"/>
                  <a:gd name="T75" fmla="*/ 9 h 507"/>
                  <a:gd name="T76" fmla="*/ 8 w 311"/>
                  <a:gd name="T77" fmla="*/ 9 h 507"/>
                  <a:gd name="T78" fmla="*/ 8 w 311"/>
                  <a:gd name="T79" fmla="*/ 10 h 507"/>
                  <a:gd name="T80" fmla="*/ 9 w 311"/>
                  <a:gd name="T81" fmla="*/ 9 h 507"/>
                  <a:gd name="T82" fmla="*/ 7 w 311"/>
                  <a:gd name="T83" fmla="*/ 11 h 507"/>
                  <a:gd name="T84" fmla="*/ 8 w 311"/>
                  <a:gd name="T85" fmla="*/ 11 h 507"/>
                  <a:gd name="T86" fmla="*/ 7 w 311"/>
                  <a:gd name="T87" fmla="*/ 16 h 507"/>
                  <a:gd name="T88" fmla="*/ 7 w 311"/>
                  <a:gd name="T89" fmla="*/ 12 h 507"/>
                  <a:gd name="T90" fmla="*/ 7 w 311"/>
                  <a:gd name="T91" fmla="*/ 17 h 507"/>
                  <a:gd name="T92" fmla="*/ 7 w 311"/>
                  <a:gd name="T93" fmla="*/ 17 h 507"/>
                  <a:gd name="T94" fmla="*/ 6 w 311"/>
                  <a:gd name="T95" fmla="*/ 19 h 507"/>
                  <a:gd name="T96" fmla="*/ 4 w 311"/>
                  <a:gd name="T97" fmla="*/ 20 h 507"/>
                  <a:gd name="T98" fmla="*/ 5 w 311"/>
                  <a:gd name="T99" fmla="*/ 18 h 507"/>
                  <a:gd name="T100" fmla="*/ 6 w 311"/>
                  <a:gd name="T101" fmla="*/ 17 h 507"/>
                  <a:gd name="T102" fmla="*/ 4 w 311"/>
                  <a:gd name="T103" fmla="*/ 20 h 507"/>
                  <a:gd name="T104" fmla="*/ 2 w 311"/>
                  <a:gd name="T105" fmla="*/ 21 h 507"/>
                  <a:gd name="T106" fmla="*/ 1 w 311"/>
                  <a:gd name="T107" fmla="*/ 20 h 507"/>
                  <a:gd name="T108" fmla="*/ 2 w 311"/>
                  <a:gd name="T109" fmla="*/ 20 h 507"/>
                  <a:gd name="T110" fmla="*/ 4 w 311"/>
                  <a:gd name="T111" fmla="*/ 19 h 507"/>
                  <a:gd name="T112" fmla="*/ 0 w 311"/>
                  <a:gd name="T113" fmla="*/ 20 h 507"/>
                  <a:gd name="T114" fmla="*/ 0 w 311"/>
                  <a:gd name="T115" fmla="*/ 21 h 50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1"/>
                  <a:gd name="T175" fmla="*/ 0 h 507"/>
                  <a:gd name="T176" fmla="*/ 311 w 311"/>
                  <a:gd name="T177" fmla="*/ 507 h 50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1" h="507">
                    <a:moveTo>
                      <a:pt x="0" y="491"/>
                    </a:moveTo>
                    <a:lnTo>
                      <a:pt x="0" y="491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0" y="491"/>
                    </a:moveTo>
                    <a:lnTo>
                      <a:pt x="1" y="480"/>
                    </a:lnTo>
                    <a:lnTo>
                      <a:pt x="2" y="467"/>
                    </a:lnTo>
                    <a:lnTo>
                      <a:pt x="27" y="471"/>
                    </a:lnTo>
                    <a:lnTo>
                      <a:pt x="25" y="484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2" y="467"/>
                    </a:moveTo>
                    <a:lnTo>
                      <a:pt x="3" y="461"/>
                    </a:lnTo>
                    <a:lnTo>
                      <a:pt x="5" y="454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32" y="438"/>
                    </a:lnTo>
                    <a:lnTo>
                      <a:pt x="31" y="445"/>
                    </a:lnTo>
                    <a:lnTo>
                      <a:pt x="30" y="453"/>
                    </a:lnTo>
                    <a:lnTo>
                      <a:pt x="28" y="461"/>
                    </a:lnTo>
                    <a:lnTo>
                      <a:pt x="27" y="471"/>
                    </a:lnTo>
                    <a:lnTo>
                      <a:pt x="2" y="467"/>
                    </a:lnTo>
                    <a:close/>
                    <a:moveTo>
                      <a:pt x="8" y="433"/>
                    </a:moveTo>
                    <a:lnTo>
                      <a:pt x="14" y="406"/>
                    </a:lnTo>
                    <a:lnTo>
                      <a:pt x="21" y="376"/>
                    </a:lnTo>
                    <a:lnTo>
                      <a:pt x="29" y="345"/>
                    </a:lnTo>
                    <a:lnTo>
                      <a:pt x="38" y="310"/>
                    </a:lnTo>
                    <a:lnTo>
                      <a:pt x="48" y="276"/>
                    </a:lnTo>
                    <a:lnTo>
                      <a:pt x="59" y="240"/>
                    </a:lnTo>
                    <a:lnTo>
                      <a:pt x="72" y="204"/>
                    </a:lnTo>
                    <a:lnTo>
                      <a:pt x="85" y="171"/>
                    </a:lnTo>
                    <a:lnTo>
                      <a:pt x="108" y="179"/>
                    </a:lnTo>
                    <a:lnTo>
                      <a:pt x="95" y="214"/>
                    </a:lnTo>
                    <a:lnTo>
                      <a:pt x="82" y="249"/>
                    </a:lnTo>
                    <a:lnTo>
                      <a:pt x="71" y="283"/>
                    </a:lnTo>
                    <a:lnTo>
                      <a:pt x="61" y="318"/>
                    </a:lnTo>
                    <a:lnTo>
                      <a:pt x="53" y="351"/>
                    </a:lnTo>
                    <a:lnTo>
                      <a:pt x="44" y="383"/>
                    </a:lnTo>
                    <a:lnTo>
                      <a:pt x="38" y="412"/>
                    </a:lnTo>
                    <a:lnTo>
                      <a:pt x="32" y="438"/>
                    </a:lnTo>
                    <a:lnTo>
                      <a:pt x="8" y="433"/>
                    </a:lnTo>
                    <a:close/>
                    <a:moveTo>
                      <a:pt x="85" y="171"/>
                    </a:moveTo>
                    <a:lnTo>
                      <a:pt x="94" y="150"/>
                    </a:lnTo>
                    <a:lnTo>
                      <a:pt x="102" y="132"/>
                    </a:lnTo>
                    <a:lnTo>
                      <a:pt x="111" y="114"/>
                    </a:lnTo>
                    <a:lnTo>
                      <a:pt x="121" y="96"/>
                    </a:lnTo>
                    <a:lnTo>
                      <a:pt x="130" y="80"/>
                    </a:lnTo>
                    <a:lnTo>
                      <a:pt x="141" y="65"/>
                    </a:lnTo>
                    <a:lnTo>
                      <a:pt x="152" y="51"/>
                    </a:lnTo>
                    <a:lnTo>
                      <a:pt x="163" y="38"/>
                    </a:lnTo>
                    <a:lnTo>
                      <a:pt x="180" y="55"/>
                    </a:lnTo>
                    <a:lnTo>
                      <a:pt x="170" y="67"/>
                    </a:lnTo>
                    <a:lnTo>
                      <a:pt x="161" y="80"/>
                    </a:lnTo>
                    <a:lnTo>
                      <a:pt x="151" y="94"/>
                    </a:lnTo>
                    <a:lnTo>
                      <a:pt x="141" y="109"/>
                    </a:lnTo>
                    <a:lnTo>
                      <a:pt x="133" y="125"/>
                    </a:lnTo>
                    <a:lnTo>
                      <a:pt x="124" y="143"/>
                    </a:lnTo>
                    <a:lnTo>
                      <a:pt x="115" y="161"/>
                    </a:lnTo>
                    <a:lnTo>
                      <a:pt x="108" y="179"/>
                    </a:lnTo>
                    <a:lnTo>
                      <a:pt x="85" y="171"/>
                    </a:lnTo>
                    <a:close/>
                    <a:moveTo>
                      <a:pt x="163" y="38"/>
                    </a:moveTo>
                    <a:lnTo>
                      <a:pt x="175" y="27"/>
                    </a:lnTo>
                    <a:lnTo>
                      <a:pt x="187" y="17"/>
                    </a:lnTo>
                    <a:lnTo>
                      <a:pt x="198" y="10"/>
                    </a:lnTo>
                    <a:lnTo>
                      <a:pt x="211" y="5"/>
                    </a:lnTo>
                    <a:lnTo>
                      <a:pt x="219" y="28"/>
                    </a:lnTo>
                    <a:lnTo>
                      <a:pt x="209" y="33"/>
                    </a:lnTo>
                    <a:lnTo>
                      <a:pt x="200" y="38"/>
                    </a:lnTo>
                    <a:lnTo>
                      <a:pt x="190" y="46"/>
                    </a:lnTo>
                    <a:lnTo>
                      <a:pt x="180" y="55"/>
                    </a:lnTo>
                    <a:lnTo>
                      <a:pt x="163" y="38"/>
                    </a:lnTo>
                    <a:close/>
                    <a:moveTo>
                      <a:pt x="211" y="5"/>
                    </a:moveTo>
                    <a:lnTo>
                      <a:pt x="219" y="3"/>
                    </a:lnTo>
                    <a:lnTo>
                      <a:pt x="225" y="1"/>
                    </a:lnTo>
                    <a:lnTo>
                      <a:pt x="232" y="1"/>
                    </a:lnTo>
                    <a:lnTo>
                      <a:pt x="239" y="0"/>
                    </a:lnTo>
                    <a:lnTo>
                      <a:pt x="247" y="1"/>
                    </a:lnTo>
                    <a:lnTo>
                      <a:pt x="254" y="2"/>
                    </a:lnTo>
                    <a:lnTo>
                      <a:pt x="261" y="5"/>
                    </a:lnTo>
                    <a:lnTo>
                      <a:pt x="269" y="7"/>
                    </a:lnTo>
                    <a:lnTo>
                      <a:pt x="259" y="29"/>
                    </a:lnTo>
                    <a:lnTo>
                      <a:pt x="249" y="26"/>
                    </a:lnTo>
                    <a:lnTo>
                      <a:pt x="238" y="25"/>
                    </a:lnTo>
                    <a:lnTo>
                      <a:pt x="229" y="26"/>
                    </a:lnTo>
                    <a:lnTo>
                      <a:pt x="219" y="28"/>
                    </a:lnTo>
                    <a:lnTo>
                      <a:pt x="211" y="5"/>
                    </a:lnTo>
                    <a:close/>
                    <a:moveTo>
                      <a:pt x="269" y="7"/>
                    </a:moveTo>
                    <a:lnTo>
                      <a:pt x="278" y="12"/>
                    </a:lnTo>
                    <a:lnTo>
                      <a:pt x="288" y="17"/>
                    </a:lnTo>
                    <a:lnTo>
                      <a:pt x="298" y="25"/>
                    </a:lnTo>
                    <a:lnTo>
                      <a:pt x="308" y="34"/>
                    </a:lnTo>
                    <a:lnTo>
                      <a:pt x="290" y="51"/>
                    </a:lnTo>
                    <a:lnTo>
                      <a:pt x="283" y="44"/>
                    </a:lnTo>
                    <a:lnTo>
                      <a:pt x="274" y="38"/>
                    </a:lnTo>
                    <a:lnTo>
                      <a:pt x="266" y="34"/>
                    </a:lnTo>
                    <a:lnTo>
                      <a:pt x="259" y="29"/>
                    </a:lnTo>
                    <a:lnTo>
                      <a:pt x="269" y="7"/>
                    </a:lnTo>
                    <a:close/>
                    <a:moveTo>
                      <a:pt x="308" y="34"/>
                    </a:moveTo>
                    <a:lnTo>
                      <a:pt x="310" y="37"/>
                    </a:lnTo>
                    <a:lnTo>
                      <a:pt x="311" y="41"/>
                    </a:lnTo>
                    <a:lnTo>
                      <a:pt x="311" y="46"/>
                    </a:lnTo>
                    <a:lnTo>
                      <a:pt x="310" y="49"/>
                    </a:lnTo>
                    <a:lnTo>
                      <a:pt x="299" y="42"/>
                    </a:lnTo>
                    <a:lnTo>
                      <a:pt x="308" y="34"/>
                    </a:lnTo>
                    <a:close/>
                    <a:moveTo>
                      <a:pt x="310" y="49"/>
                    </a:moveTo>
                    <a:lnTo>
                      <a:pt x="310" y="48"/>
                    </a:lnTo>
                    <a:lnTo>
                      <a:pt x="288" y="37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310" y="48"/>
                    </a:moveTo>
                    <a:lnTo>
                      <a:pt x="310" y="49"/>
                    </a:lnTo>
                    <a:lnTo>
                      <a:pt x="299" y="42"/>
                    </a:lnTo>
                    <a:lnTo>
                      <a:pt x="310" y="48"/>
                    </a:lnTo>
                    <a:close/>
                    <a:moveTo>
                      <a:pt x="310" y="49"/>
                    </a:moveTo>
                    <a:lnTo>
                      <a:pt x="301" y="63"/>
                    </a:lnTo>
                    <a:lnTo>
                      <a:pt x="295" y="74"/>
                    </a:lnTo>
                    <a:lnTo>
                      <a:pt x="273" y="62"/>
                    </a:lnTo>
                    <a:lnTo>
                      <a:pt x="282" y="48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295" y="74"/>
                    </a:moveTo>
                    <a:lnTo>
                      <a:pt x="288" y="86"/>
                    </a:lnTo>
                    <a:lnTo>
                      <a:pt x="281" y="100"/>
                    </a:lnTo>
                    <a:lnTo>
                      <a:pt x="259" y="88"/>
                    </a:lnTo>
                    <a:lnTo>
                      <a:pt x="265" y="76"/>
                    </a:lnTo>
                    <a:lnTo>
                      <a:pt x="273" y="62"/>
                    </a:lnTo>
                    <a:lnTo>
                      <a:pt x="295" y="74"/>
                    </a:lnTo>
                    <a:close/>
                    <a:moveTo>
                      <a:pt x="281" y="100"/>
                    </a:moveTo>
                    <a:lnTo>
                      <a:pt x="263" y="132"/>
                    </a:lnTo>
                    <a:lnTo>
                      <a:pt x="248" y="164"/>
                    </a:lnTo>
                    <a:lnTo>
                      <a:pt x="233" y="197"/>
                    </a:lnTo>
                    <a:lnTo>
                      <a:pt x="220" y="229"/>
                    </a:lnTo>
                    <a:lnTo>
                      <a:pt x="197" y="221"/>
                    </a:lnTo>
                    <a:lnTo>
                      <a:pt x="211" y="187"/>
                    </a:lnTo>
                    <a:lnTo>
                      <a:pt x="225" y="154"/>
                    </a:lnTo>
                    <a:lnTo>
                      <a:pt x="242" y="121"/>
                    </a:lnTo>
                    <a:lnTo>
                      <a:pt x="259" y="88"/>
                    </a:lnTo>
                    <a:lnTo>
                      <a:pt x="281" y="100"/>
                    </a:lnTo>
                    <a:close/>
                    <a:moveTo>
                      <a:pt x="197" y="221"/>
                    </a:moveTo>
                    <a:lnTo>
                      <a:pt x="197" y="221"/>
                    </a:lnTo>
                    <a:lnTo>
                      <a:pt x="209" y="225"/>
                    </a:lnTo>
                    <a:lnTo>
                      <a:pt x="197" y="221"/>
                    </a:lnTo>
                    <a:close/>
                    <a:moveTo>
                      <a:pt x="220" y="229"/>
                    </a:moveTo>
                    <a:lnTo>
                      <a:pt x="220" y="229"/>
                    </a:lnTo>
                    <a:lnTo>
                      <a:pt x="197" y="221"/>
                    </a:lnTo>
                    <a:lnTo>
                      <a:pt x="220" y="229"/>
                    </a:lnTo>
                    <a:close/>
                    <a:moveTo>
                      <a:pt x="220" y="229"/>
                    </a:moveTo>
                    <a:lnTo>
                      <a:pt x="220" y="230"/>
                    </a:lnTo>
                    <a:lnTo>
                      <a:pt x="209" y="225"/>
                    </a:lnTo>
                    <a:lnTo>
                      <a:pt x="220" y="229"/>
                    </a:lnTo>
                    <a:close/>
                    <a:moveTo>
                      <a:pt x="220" y="230"/>
                    </a:moveTo>
                    <a:lnTo>
                      <a:pt x="216" y="241"/>
                    </a:lnTo>
                    <a:lnTo>
                      <a:pt x="211" y="255"/>
                    </a:lnTo>
                    <a:lnTo>
                      <a:pt x="188" y="248"/>
                    </a:lnTo>
                    <a:lnTo>
                      <a:pt x="192" y="235"/>
                    </a:lnTo>
                    <a:lnTo>
                      <a:pt x="197" y="221"/>
                    </a:lnTo>
                    <a:lnTo>
                      <a:pt x="220" y="230"/>
                    </a:lnTo>
                    <a:close/>
                    <a:moveTo>
                      <a:pt x="211" y="255"/>
                    </a:moveTo>
                    <a:lnTo>
                      <a:pt x="207" y="267"/>
                    </a:lnTo>
                    <a:lnTo>
                      <a:pt x="203" y="281"/>
                    </a:lnTo>
                    <a:lnTo>
                      <a:pt x="179" y="273"/>
                    </a:lnTo>
                    <a:lnTo>
                      <a:pt x="183" y="262"/>
                    </a:lnTo>
                    <a:lnTo>
                      <a:pt x="188" y="248"/>
                    </a:lnTo>
                    <a:lnTo>
                      <a:pt x="211" y="255"/>
                    </a:lnTo>
                    <a:close/>
                    <a:moveTo>
                      <a:pt x="203" y="281"/>
                    </a:moveTo>
                    <a:lnTo>
                      <a:pt x="193" y="313"/>
                    </a:lnTo>
                    <a:lnTo>
                      <a:pt x="185" y="345"/>
                    </a:lnTo>
                    <a:lnTo>
                      <a:pt x="179" y="377"/>
                    </a:lnTo>
                    <a:lnTo>
                      <a:pt x="174" y="408"/>
                    </a:lnTo>
                    <a:lnTo>
                      <a:pt x="150" y="405"/>
                    </a:lnTo>
                    <a:lnTo>
                      <a:pt x="154" y="373"/>
                    </a:lnTo>
                    <a:lnTo>
                      <a:pt x="162" y="339"/>
                    </a:lnTo>
                    <a:lnTo>
                      <a:pt x="169" y="306"/>
                    </a:lnTo>
                    <a:lnTo>
                      <a:pt x="179" y="273"/>
                    </a:lnTo>
                    <a:lnTo>
                      <a:pt x="203" y="281"/>
                    </a:lnTo>
                    <a:close/>
                    <a:moveTo>
                      <a:pt x="174" y="408"/>
                    </a:moveTo>
                    <a:lnTo>
                      <a:pt x="174" y="411"/>
                    </a:lnTo>
                    <a:lnTo>
                      <a:pt x="173" y="412"/>
                    </a:lnTo>
                    <a:lnTo>
                      <a:pt x="162" y="407"/>
                    </a:lnTo>
                    <a:lnTo>
                      <a:pt x="174" y="408"/>
                    </a:lnTo>
                    <a:close/>
                    <a:moveTo>
                      <a:pt x="173" y="412"/>
                    </a:moveTo>
                    <a:lnTo>
                      <a:pt x="166" y="426"/>
                    </a:lnTo>
                    <a:lnTo>
                      <a:pt x="158" y="438"/>
                    </a:lnTo>
                    <a:lnTo>
                      <a:pt x="151" y="449"/>
                    </a:lnTo>
                    <a:lnTo>
                      <a:pt x="143" y="459"/>
                    </a:lnTo>
                    <a:lnTo>
                      <a:pt x="135" y="469"/>
                    </a:lnTo>
                    <a:lnTo>
                      <a:pt x="126" y="478"/>
                    </a:lnTo>
                    <a:lnTo>
                      <a:pt x="116" y="484"/>
                    </a:lnTo>
                    <a:lnTo>
                      <a:pt x="107" y="491"/>
                    </a:lnTo>
                    <a:lnTo>
                      <a:pt x="95" y="470"/>
                    </a:lnTo>
                    <a:lnTo>
                      <a:pt x="102" y="465"/>
                    </a:lnTo>
                    <a:lnTo>
                      <a:pt x="111" y="458"/>
                    </a:lnTo>
                    <a:lnTo>
                      <a:pt x="119" y="451"/>
                    </a:lnTo>
                    <a:lnTo>
                      <a:pt x="125" y="443"/>
                    </a:lnTo>
                    <a:lnTo>
                      <a:pt x="133" y="434"/>
                    </a:lnTo>
                    <a:lnTo>
                      <a:pt x="139" y="425"/>
                    </a:lnTo>
                    <a:lnTo>
                      <a:pt x="144" y="414"/>
                    </a:lnTo>
                    <a:lnTo>
                      <a:pt x="151" y="402"/>
                    </a:lnTo>
                    <a:lnTo>
                      <a:pt x="173" y="412"/>
                    </a:lnTo>
                    <a:close/>
                    <a:moveTo>
                      <a:pt x="107" y="491"/>
                    </a:moveTo>
                    <a:lnTo>
                      <a:pt x="96" y="496"/>
                    </a:lnTo>
                    <a:lnTo>
                      <a:pt x="85" y="500"/>
                    </a:lnTo>
                    <a:lnTo>
                      <a:pt x="73" y="503"/>
                    </a:lnTo>
                    <a:lnTo>
                      <a:pt x="61" y="506"/>
                    </a:lnTo>
                    <a:lnTo>
                      <a:pt x="49" y="507"/>
                    </a:lnTo>
                    <a:lnTo>
                      <a:pt x="36" y="507"/>
                    </a:lnTo>
                    <a:lnTo>
                      <a:pt x="23" y="506"/>
                    </a:lnTo>
                    <a:lnTo>
                      <a:pt x="9" y="505"/>
                    </a:lnTo>
                    <a:lnTo>
                      <a:pt x="14" y="480"/>
                    </a:lnTo>
                    <a:lnTo>
                      <a:pt x="26" y="482"/>
                    </a:lnTo>
                    <a:lnTo>
                      <a:pt x="36" y="482"/>
                    </a:lnTo>
                    <a:lnTo>
                      <a:pt x="47" y="483"/>
                    </a:lnTo>
                    <a:lnTo>
                      <a:pt x="57" y="482"/>
                    </a:lnTo>
                    <a:lnTo>
                      <a:pt x="68" y="480"/>
                    </a:lnTo>
                    <a:lnTo>
                      <a:pt x="76" y="478"/>
                    </a:lnTo>
                    <a:lnTo>
                      <a:pt x="86" y="474"/>
                    </a:lnTo>
                    <a:lnTo>
                      <a:pt x="95" y="470"/>
                    </a:lnTo>
                    <a:lnTo>
                      <a:pt x="107" y="491"/>
                    </a:lnTo>
                    <a:close/>
                    <a:moveTo>
                      <a:pt x="9" y="505"/>
                    </a:moveTo>
                    <a:lnTo>
                      <a:pt x="5" y="502"/>
                    </a:lnTo>
                    <a:lnTo>
                      <a:pt x="2" y="499"/>
                    </a:lnTo>
                    <a:lnTo>
                      <a:pt x="0" y="495"/>
                    </a:lnTo>
                    <a:lnTo>
                      <a:pt x="0" y="491"/>
                    </a:lnTo>
                    <a:lnTo>
                      <a:pt x="12" y="492"/>
                    </a:lnTo>
                    <a:lnTo>
                      <a:pt x="9" y="5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7" name="Freeform 1028"/>
              <p:cNvSpPr>
                <a:spLocks/>
              </p:cNvSpPr>
              <p:nvPr/>
            </p:nvSpPr>
            <p:spPr bwMode="auto">
              <a:xfrm>
                <a:off x="2750" y="1736"/>
                <a:ext cx="58" cy="93"/>
              </a:xfrm>
              <a:custGeom>
                <a:avLst/>
                <a:gdLst>
                  <a:gd name="T0" fmla="*/ 0 w 265"/>
                  <a:gd name="T1" fmla="*/ 18 h 460"/>
                  <a:gd name="T2" fmla="*/ 1 w 265"/>
                  <a:gd name="T3" fmla="*/ 15 h 460"/>
                  <a:gd name="T4" fmla="*/ 1 w 265"/>
                  <a:gd name="T5" fmla="*/ 12 h 460"/>
                  <a:gd name="T6" fmla="*/ 2 w 265"/>
                  <a:gd name="T7" fmla="*/ 8 h 460"/>
                  <a:gd name="T8" fmla="*/ 4 w 265"/>
                  <a:gd name="T9" fmla="*/ 5 h 460"/>
                  <a:gd name="T10" fmla="*/ 4 w 265"/>
                  <a:gd name="T11" fmla="*/ 4 h 460"/>
                  <a:gd name="T12" fmla="*/ 5 w 265"/>
                  <a:gd name="T13" fmla="*/ 2 h 460"/>
                  <a:gd name="T14" fmla="*/ 6 w 265"/>
                  <a:gd name="T15" fmla="*/ 1 h 460"/>
                  <a:gd name="T16" fmla="*/ 7 w 265"/>
                  <a:gd name="T17" fmla="*/ 1 h 460"/>
                  <a:gd name="T18" fmla="*/ 7 w 265"/>
                  <a:gd name="T19" fmla="*/ 0 h 460"/>
                  <a:gd name="T20" fmla="*/ 8 w 265"/>
                  <a:gd name="T21" fmla="*/ 0 h 460"/>
                  <a:gd name="T22" fmla="*/ 8 w 265"/>
                  <a:gd name="T23" fmla="*/ 0 h 460"/>
                  <a:gd name="T24" fmla="*/ 9 w 265"/>
                  <a:gd name="T25" fmla="*/ 0 h 460"/>
                  <a:gd name="T26" fmla="*/ 9 w 265"/>
                  <a:gd name="T27" fmla="*/ 0 h 460"/>
                  <a:gd name="T28" fmla="*/ 10 w 265"/>
                  <a:gd name="T29" fmla="*/ 0 h 460"/>
                  <a:gd name="T30" fmla="*/ 10 w 265"/>
                  <a:gd name="T31" fmla="*/ 1 h 460"/>
                  <a:gd name="T32" fmla="*/ 10 w 265"/>
                  <a:gd name="T33" fmla="*/ 2 h 460"/>
                  <a:gd name="T34" fmla="*/ 9 w 265"/>
                  <a:gd name="T35" fmla="*/ 4 h 460"/>
                  <a:gd name="T36" fmla="*/ 8 w 265"/>
                  <a:gd name="T37" fmla="*/ 5 h 460"/>
                  <a:gd name="T38" fmla="*/ 8 w 265"/>
                  <a:gd name="T39" fmla="*/ 7 h 460"/>
                  <a:gd name="T40" fmla="*/ 7 w 265"/>
                  <a:gd name="T41" fmla="*/ 9 h 460"/>
                  <a:gd name="T42" fmla="*/ 6 w 265"/>
                  <a:gd name="T43" fmla="*/ 11 h 460"/>
                  <a:gd name="T44" fmla="*/ 6 w 265"/>
                  <a:gd name="T45" fmla="*/ 12 h 460"/>
                  <a:gd name="T46" fmla="*/ 6 w 265"/>
                  <a:gd name="T47" fmla="*/ 14 h 460"/>
                  <a:gd name="T48" fmla="*/ 5 w 265"/>
                  <a:gd name="T49" fmla="*/ 15 h 460"/>
                  <a:gd name="T50" fmla="*/ 5 w 265"/>
                  <a:gd name="T51" fmla="*/ 16 h 460"/>
                  <a:gd name="T52" fmla="*/ 4 w 265"/>
                  <a:gd name="T53" fmla="*/ 17 h 460"/>
                  <a:gd name="T54" fmla="*/ 4 w 265"/>
                  <a:gd name="T55" fmla="*/ 18 h 460"/>
                  <a:gd name="T56" fmla="*/ 3 w 265"/>
                  <a:gd name="T57" fmla="*/ 18 h 460"/>
                  <a:gd name="T58" fmla="*/ 2 w 265"/>
                  <a:gd name="T59" fmla="*/ 18 h 460"/>
                  <a:gd name="T60" fmla="*/ 1 w 265"/>
                  <a:gd name="T61" fmla="*/ 18 h 460"/>
                  <a:gd name="T62" fmla="*/ 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0" y="456"/>
                    </a:moveTo>
                    <a:lnTo>
                      <a:pt x="2" y="438"/>
                    </a:lnTo>
                    <a:lnTo>
                      <a:pt x="8" y="411"/>
                    </a:lnTo>
                    <a:lnTo>
                      <a:pt x="14" y="376"/>
                    </a:lnTo>
                    <a:lnTo>
                      <a:pt x="23" y="336"/>
                    </a:lnTo>
                    <a:lnTo>
                      <a:pt x="34" y="293"/>
                    </a:lnTo>
                    <a:lnTo>
                      <a:pt x="47" y="247"/>
                    </a:lnTo>
                    <a:lnTo>
                      <a:pt x="62" y="200"/>
                    </a:lnTo>
                    <a:lnTo>
                      <a:pt x="79" y="155"/>
                    </a:lnTo>
                    <a:lnTo>
                      <a:pt x="88" y="133"/>
                    </a:lnTo>
                    <a:lnTo>
                      <a:pt x="97" y="113"/>
                    </a:lnTo>
                    <a:lnTo>
                      <a:pt x="107" y="93"/>
                    </a:lnTo>
                    <a:lnTo>
                      <a:pt x="118" y="75"/>
                    </a:lnTo>
                    <a:lnTo>
                      <a:pt x="128" y="59"/>
                    </a:lnTo>
                    <a:lnTo>
                      <a:pt x="138" y="44"/>
                    </a:lnTo>
                    <a:lnTo>
                      <a:pt x="150" y="31"/>
                    </a:lnTo>
                    <a:lnTo>
                      <a:pt x="161" y="19"/>
                    </a:lnTo>
                    <a:lnTo>
                      <a:pt x="168" y="15"/>
                    </a:lnTo>
                    <a:lnTo>
                      <a:pt x="173" y="10"/>
                    </a:lnTo>
                    <a:lnTo>
                      <a:pt x="179" y="7"/>
                    </a:lnTo>
                    <a:lnTo>
                      <a:pt x="186" y="4"/>
                    </a:lnTo>
                    <a:lnTo>
                      <a:pt x="191" y="2"/>
                    </a:lnTo>
                    <a:lnTo>
                      <a:pt x="198" y="1"/>
                    </a:lnTo>
                    <a:lnTo>
                      <a:pt x="204" y="0"/>
                    </a:lnTo>
                    <a:lnTo>
                      <a:pt x="211" y="0"/>
                    </a:lnTo>
                    <a:lnTo>
                      <a:pt x="217" y="0"/>
                    </a:lnTo>
                    <a:lnTo>
                      <a:pt x="224" y="2"/>
                    </a:lnTo>
                    <a:lnTo>
                      <a:pt x="230" y="4"/>
                    </a:lnTo>
                    <a:lnTo>
                      <a:pt x="237" y="6"/>
                    </a:lnTo>
                    <a:lnTo>
                      <a:pt x="244" y="10"/>
                    </a:lnTo>
                    <a:lnTo>
                      <a:pt x="251" y="15"/>
                    </a:lnTo>
                    <a:lnTo>
                      <a:pt x="257" y="20"/>
                    </a:lnTo>
                    <a:lnTo>
                      <a:pt x="265" y="27"/>
                    </a:lnTo>
                    <a:lnTo>
                      <a:pt x="252" y="49"/>
                    </a:lnTo>
                    <a:lnTo>
                      <a:pt x="240" y="71"/>
                    </a:lnTo>
                    <a:lnTo>
                      <a:pt x="229" y="92"/>
                    </a:lnTo>
                    <a:lnTo>
                      <a:pt x="218" y="114"/>
                    </a:lnTo>
                    <a:lnTo>
                      <a:pt x="209" y="137"/>
                    </a:lnTo>
                    <a:lnTo>
                      <a:pt x="199" y="158"/>
                    </a:lnTo>
                    <a:lnTo>
                      <a:pt x="190" y="180"/>
                    </a:lnTo>
                    <a:lnTo>
                      <a:pt x="182" y="201"/>
                    </a:lnTo>
                    <a:lnTo>
                      <a:pt x="174" y="224"/>
                    </a:lnTo>
                    <a:lnTo>
                      <a:pt x="166" y="246"/>
                    </a:lnTo>
                    <a:lnTo>
                      <a:pt x="160" y="267"/>
                    </a:lnTo>
                    <a:lnTo>
                      <a:pt x="155" y="289"/>
                    </a:lnTo>
                    <a:lnTo>
                      <a:pt x="149" y="311"/>
                    </a:lnTo>
                    <a:lnTo>
                      <a:pt x="145" y="332"/>
                    </a:lnTo>
                    <a:lnTo>
                      <a:pt x="141" y="354"/>
                    </a:lnTo>
                    <a:lnTo>
                      <a:pt x="137" y="375"/>
                    </a:lnTo>
                    <a:lnTo>
                      <a:pt x="132" y="387"/>
                    </a:lnTo>
                    <a:lnTo>
                      <a:pt x="125" y="398"/>
                    </a:lnTo>
                    <a:lnTo>
                      <a:pt x="119" y="409"/>
                    </a:lnTo>
                    <a:lnTo>
                      <a:pt x="112" y="417"/>
                    </a:lnTo>
                    <a:lnTo>
                      <a:pt x="105" y="426"/>
                    </a:lnTo>
                    <a:lnTo>
                      <a:pt x="97" y="434"/>
                    </a:lnTo>
                    <a:lnTo>
                      <a:pt x="90" y="440"/>
                    </a:lnTo>
                    <a:lnTo>
                      <a:pt x="81" y="446"/>
                    </a:lnTo>
                    <a:lnTo>
                      <a:pt x="72" y="450"/>
                    </a:lnTo>
                    <a:lnTo>
                      <a:pt x="63" y="453"/>
                    </a:lnTo>
                    <a:lnTo>
                      <a:pt x="54" y="456"/>
                    </a:lnTo>
                    <a:lnTo>
                      <a:pt x="43" y="459"/>
                    </a:lnTo>
                    <a:lnTo>
                      <a:pt x="34" y="460"/>
                    </a:lnTo>
                    <a:lnTo>
                      <a:pt x="23" y="460"/>
                    </a:lnTo>
                    <a:lnTo>
                      <a:pt x="12" y="459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8" name="Freeform 1029"/>
              <p:cNvSpPr>
                <a:spLocks noEditPoints="1"/>
              </p:cNvSpPr>
              <p:nvPr/>
            </p:nvSpPr>
            <p:spPr bwMode="auto">
              <a:xfrm>
                <a:off x="2750" y="1732"/>
                <a:ext cx="58" cy="97"/>
              </a:xfrm>
              <a:custGeom>
                <a:avLst/>
                <a:gdLst>
                  <a:gd name="T0" fmla="*/ 1 w 289"/>
                  <a:gd name="T1" fmla="*/ 19 h 484"/>
                  <a:gd name="T2" fmla="*/ 0 w 289"/>
                  <a:gd name="T3" fmla="*/ 18 h 484"/>
                  <a:gd name="T4" fmla="*/ 0 w 289"/>
                  <a:gd name="T5" fmla="*/ 19 h 484"/>
                  <a:gd name="T6" fmla="*/ 0 w 289"/>
                  <a:gd name="T7" fmla="*/ 17 h 484"/>
                  <a:gd name="T8" fmla="*/ 1 w 289"/>
                  <a:gd name="T9" fmla="*/ 18 h 484"/>
                  <a:gd name="T10" fmla="*/ 1 w 289"/>
                  <a:gd name="T11" fmla="*/ 14 h 484"/>
                  <a:gd name="T12" fmla="*/ 2 w 289"/>
                  <a:gd name="T13" fmla="*/ 9 h 484"/>
                  <a:gd name="T14" fmla="*/ 4 w 289"/>
                  <a:gd name="T15" fmla="*/ 8 h 484"/>
                  <a:gd name="T16" fmla="*/ 2 w 289"/>
                  <a:gd name="T17" fmla="*/ 13 h 484"/>
                  <a:gd name="T18" fmla="*/ 0 w 289"/>
                  <a:gd name="T19" fmla="*/ 17 h 484"/>
                  <a:gd name="T20" fmla="*/ 4 w 289"/>
                  <a:gd name="T21" fmla="*/ 4 h 484"/>
                  <a:gd name="T22" fmla="*/ 6 w 289"/>
                  <a:gd name="T23" fmla="*/ 2 h 484"/>
                  <a:gd name="T24" fmla="*/ 6 w 289"/>
                  <a:gd name="T25" fmla="*/ 3 h 484"/>
                  <a:gd name="T26" fmla="*/ 5 w 289"/>
                  <a:gd name="T27" fmla="*/ 5 h 484"/>
                  <a:gd name="T28" fmla="*/ 6 w 289"/>
                  <a:gd name="T29" fmla="*/ 1 h 484"/>
                  <a:gd name="T30" fmla="*/ 8 w 289"/>
                  <a:gd name="T31" fmla="*/ 0 h 484"/>
                  <a:gd name="T32" fmla="*/ 7 w 289"/>
                  <a:gd name="T33" fmla="*/ 2 h 484"/>
                  <a:gd name="T34" fmla="*/ 8 w 289"/>
                  <a:gd name="T35" fmla="*/ 0 h 484"/>
                  <a:gd name="T36" fmla="*/ 10 w 289"/>
                  <a:gd name="T37" fmla="*/ 0 h 484"/>
                  <a:gd name="T38" fmla="*/ 9 w 289"/>
                  <a:gd name="T39" fmla="*/ 1 h 484"/>
                  <a:gd name="T40" fmla="*/ 10 w 289"/>
                  <a:gd name="T41" fmla="*/ 0 h 484"/>
                  <a:gd name="T42" fmla="*/ 11 w 289"/>
                  <a:gd name="T43" fmla="*/ 1 h 484"/>
                  <a:gd name="T44" fmla="*/ 10 w 289"/>
                  <a:gd name="T45" fmla="*/ 1 h 484"/>
                  <a:gd name="T46" fmla="*/ 12 w 289"/>
                  <a:gd name="T47" fmla="*/ 1 h 484"/>
                  <a:gd name="T48" fmla="*/ 11 w 289"/>
                  <a:gd name="T49" fmla="*/ 2 h 484"/>
                  <a:gd name="T50" fmla="*/ 11 w 289"/>
                  <a:gd name="T51" fmla="*/ 1 h 484"/>
                  <a:gd name="T52" fmla="*/ 12 w 289"/>
                  <a:gd name="T53" fmla="*/ 2 h 484"/>
                  <a:gd name="T54" fmla="*/ 11 w 289"/>
                  <a:gd name="T55" fmla="*/ 2 h 484"/>
                  <a:gd name="T56" fmla="*/ 11 w 289"/>
                  <a:gd name="T57" fmla="*/ 1 h 484"/>
                  <a:gd name="T58" fmla="*/ 10 w 289"/>
                  <a:gd name="T59" fmla="*/ 4 h 484"/>
                  <a:gd name="T60" fmla="*/ 11 w 289"/>
                  <a:gd name="T61" fmla="*/ 3 h 484"/>
                  <a:gd name="T62" fmla="*/ 9 w 289"/>
                  <a:gd name="T63" fmla="*/ 7 h 484"/>
                  <a:gd name="T64" fmla="*/ 8 w 289"/>
                  <a:gd name="T65" fmla="*/ 6 h 484"/>
                  <a:gd name="T66" fmla="*/ 8 w 289"/>
                  <a:gd name="T67" fmla="*/ 9 h 484"/>
                  <a:gd name="T68" fmla="*/ 7 w 289"/>
                  <a:gd name="T69" fmla="*/ 8 h 484"/>
                  <a:gd name="T70" fmla="*/ 8 w 289"/>
                  <a:gd name="T71" fmla="*/ 9 h 484"/>
                  <a:gd name="T72" fmla="*/ 8 w 289"/>
                  <a:gd name="T73" fmla="*/ 9 h 484"/>
                  <a:gd name="T74" fmla="*/ 7 w 289"/>
                  <a:gd name="T75" fmla="*/ 8 h 484"/>
                  <a:gd name="T76" fmla="*/ 8 w 289"/>
                  <a:gd name="T77" fmla="*/ 11 h 484"/>
                  <a:gd name="T78" fmla="*/ 8 w 289"/>
                  <a:gd name="T79" fmla="*/ 10 h 484"/>
                  <a:gd name="T80" fmla="*/ 7 w 289"/>
                  <a:gd name="T81" fmla="*/ 14 h 484"/>
                  <a:gd name="T82" fmla="*/ 6 w 289"/>
                  <a:gd name="T83" fmla="*/ 13 h 484"/>
                  <a:gd name="T84" fmla="*/ 6 w 289"/>
                  <a:gd name="T85" fmla="*/ 16 h 484"/>
                  <a:gd name="T86" fmla="*/ 6 w 289"/>
                  <a:gd name="T87" fmla="*/ 16 h 484"/>
                  <a:gd name="T88" fmla="*/ 6 w 289"/>
                  <a:gd name="T89" fmla="*/ 17 h 484"/>
                  <a:gd name="T90" fmla="*/ 4 w 289"/>
                  <a:gd name="T91" fmla="*/ 19 h 484"/>
                  <a:gd name="T92" fmla="*/ 4 w 289"/>
                  <a:gd name="T93" fmla="*/ 18 h 484"/>
                  <a:gd name="T94" fmla="*/ 5 w 289"/>
                  <a:gd name="T95" fmla="*/ 16 h 484"/>
                  <a:gd name="T96" fmla="*/ 4 w 289"/>
                  <a:gd name="T97" fmla="*/ 19 h 484"/>
                  <a:gd name="T98" fmla="*/ 2 w 289"/>
                  <a:gd name="T99" fmla="*/ 19 h 484"/>
                  <a:gd name="T100" fmla="*/ 0 w 289"/>
                  <a:gd name="T101" fmla="*/ 19 h 484"/>
                  <a:gd name="T102" fmla="*/ 2 w 289"/>
                  <a:gd name="T103" fmla="*/ 18 h 484"/>
                  <a:gd name="T104" fmla="*/ 3 w 289"/>
                  <a:gd name="T105" fmla="*/ 18 h 484"/>
                  <a:gd name="T106" fmla="*/ 0 w 289"/>
                  <a:gd name="T107" fmla="*/ 19 h 484"/>
                  <a:gd name="T108" fmla="*/ 0 w 289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9"/>
                  <a:gd name="T166" fmla="*/ 0 h 484"/>
                  <a:gd name="T167" fmla="*/ 289 w 289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9" h="484">
                    <a:moveTo>
                      <a:pt x="0" y="468"/>
                    </a:moveTo>
                    <a:lnTo>
                      <a:pt x="0" y="468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0" y="468"/>
                    </a:moveTo>
                    <a:lnTo>
                      <a:pt x="1" y="457"/>
                    </a:lnTo>
                    <a:lnTo>
                      <a:pt x="2" y="446"/>
                    </a:lnTo>
                    <a:lnTo>
                      <a:pt x="27" y="450"/>
                    </a:lnTo>
                    <a:lnTo>
                      <a:pt x="25" y="462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2" y="446"/>
                    </a:moveTo>
                    <a:lnTo>
                      <a:pt x="3" y="440"/>
                    </a:lnTo>
                    <a:lnTo>
                      <a:pt x="5" y="434"/>
                    </a:lnTo>
                    <a:lnTo>
                      <a:pt x="7" y="424"/>
                    </a:lnTo>
                    <a:lnTo>
                      <a:pt x="9" y="413"/>
                    </a:lnTo>
                    <a:lnTo>
                      <a:pt x="33" y="418"/>
                    </a:lnTo>
                    <a:lnTo>
                      <a:pt x="30" y="433"/>
                    </a:lnTo>
                    <a:lnTo>
                      <a:pt x="27" y="450"/>
                    </a:lnTo>
                    <a:lnTo>
                      <a:pt x="2" y="446"/>
                    </a:lnTo>
                    <a:close/>
                    <a:moveTo>
                      <a:pt x="9" y="413"/>
                    </a:moveTo>
                    <a:lnTo>
                      <a:pt x="14" y="387"/>
                    </a:lnTo>
                    <a:lnTo>
                      <a:pt x="20" y="359"/>
                    </a:lnTo>
                    <a:lnTo>
                      <a:pt x="27" y="329"/>
                    </a:lnTo>
                    <a:lnTo>
                      <a:pt x="36" y="297"/>
                    </a:lnTo>
                    <a:lnTo>
                      <a:pt x="46" y="263"/>
                    </a:lnTo>
                    <a:lnTo>
                      <a:pt x="55" y="230"/>
                    </a:lnTo>
                    <a:lnTo>
                      <a:pt x="67" y="196"/>
                    </a:lnTo>
                    <a:lnTo>
                      <a:pt x="80" y="163"/>
                    </a:lnTo>
                    <a:lnTo>
                      <a:pt x="103" y="172"/>
                    </a:lnTo>
                    <a:lnTo>
                      <a:pt x="90" y="205"/>
                    </a:lnTo>
                    <a:lnTo>
                      <a:pt x="79" y="237"/>
                    </a:lnTo>
                    <a:lnTo>
                      <a:pt x="68" y="271"/>
                    </a:lnTo>
                    <a:lnTo>
                      <a:pt x="60" y="303"/>
                    </a:lnTo>
                    <a:lnTo>
                      <a:pt x="51" y="335"/>
                    </a:lnTo>
                    <a:lnTo>
                      <a:pt x="43" y="365"/>
                    </a:lnTo>
                    <a:lnTo>
                      <a:pt x="38" y="393"/>
                    </a:lnTo>
                    <a:lnTo>
                      <a:pt x="33" y="418"/>
                    </a:lnTo>
                    <a:lnTo>
                      <a:pt x="9" y="413"/>
                    </a:lnTo>
                    <a:close/>
                    <a:moveTo>
                      <a:pt x="80" y="163"/>
                    </a:moveTo>
                    <a:lnTo>
                      <a:pt x="88" y="143"/>
                    </a:lnTo>
                    <a:lnTo>
                      <a:pt x="97" y="124"/>
                    </a:lnTo>
                    <a:lnTo>
                      <a:pt x="106" y="105"/>
                    </a:lnTo>
                    <a:lnTo>
                      <a:pt x="116" y="88"/>
                    </a:lnTo>
                    <a:lnTo>
                      <a:pt x="126" y="71"/>
                    </a:lnTo>
                    <a:lnTo>
                      <a:pt x="135" y="57"/>
                    </a:lnTo>
                    <a:lnTo>
                      <a:pt x="146" y="43"/>
                    </a:lnTo>
                    <a:lnTo>
                      <a:pt x="157" y="31"/>
                    </a:lnTo>
                    <a:lnTo>
                      <a:pt x="174" y="48"/>
                    </a:lnTo>
                    <a:lnTo>
                      <a:pt x="164" y="59"/>
                    </a:lnTo>
                    <a:lnTo>
                      <a:pt x="155" y="72"/>
                    </a:lnTo>
                    <a:lnTo>
                      <a:pt x="145" y="86"/>
                    </a:lnTo>
                    <a:lnTo>
                      <a:pt x="136" y="101"/>
                    </a:lnTo>
                    <a:lnTo>
                      <a:pt x="127" y="117"/>
                    </a:lnTo>
                    <a:lnTo>
                      <a:pt x="119" y="135"/>
                    </a:lnTo>
                    <a:lnTo>
                      <a:pt x="110" y="153"/>
                    </a:lnTo>
                    <a:lnTo>
                      <a:pt x="103" y="172"/>
                    </a:lnTo>
                    <a:lnTo>
                      <a:pt x="80" y="163"/>
                    </a:lnTo>
                    <a:close/>
                    <a:moveTo>
                      <a:pt x="157" y="31"/>
                    </a:moveTo>
                    <a:lnTo>
                      <a:pt x="167" y="22"/>
                    </a:lnTo>
                    <a:lnTo>
                      <a:pt x="177" y="14"/>
                    </a:lnTo>
                    <a:lnTo>
                      <a:pt x="188" y="8"/>
                    </a:lnTo>
                    <a:lnTo>
                      <a:pt x="199" y="4"/>
                    </a:lnTo>
                    <a:lnTo>
                      <a:pt x="207" y="27"/>
                    </a:lnTo>
                    <a:lnTo>
                      <a:pt x="198" y="30"/>
                    </a:lnTo>
                    <a:lnTo>
                      <a:pt x="190" y="35"/>
                    </a:lnTo>
                    <a:lnTo>
                      <a:pt x="182" y="41"/>
                    </a:lnTo>
                    <a:lnTo>
                      <a:pt x="174" y="48"/>
                    </a:lnTo>
                    <a:lnTo>
                      <a:pt x="157" y="31"/>
                    </a:lnTo>
                    <a:close/>
                    <a:moveTo>
                      <a:pt x="199" y="4"/>
                    </a:moveTo>
                    <a:lnTo>
                      <a:pt x="211" y="1"/>
                    </a:lnTo>
                    <a:lnTo>
                      <a:pt x="223" y="0"/>
                    </a:lnTo>
                    <a:lnTo>
                      <a:pt x="229" y="1"/>
                    </a:lnTo>
                    <a:lnTo>
                      <a:pt x="236" y="2"/>
                    </a:lnTo>
                    <a:lnTo>
                      <a:pt x="241" y="3"/>
                    </a:lnTo>
                    <a:lnTo>
                      <a:pt x="248" y="5"/>
                    </a:lnTo>
                    <a:lnTo>
                      <a:pt x="239" y="28"/>
                    </a:lnTo>
                    <a:lnTo>
                      <a:pt x="230" y="25"/>
                    </a:lnTo>
                    <a:lnTo>
                      <a:pt x="223" y="24"/>
                    </a:lnTo>
                    <a:lnTo>
                      <a:pt x="214" y="25"/>
                    </a:lnTo>
                    <a:lnTo>
                      <a:pt x="207" y="27"/>
                    </a:lnTo>
                    <a:lnTo>
                      <a:pt x="199" y="4"/>
                    </a:lnTo>
                    <a:close/>
                    <a:moveTo>
                      <a:pt x="248" y="5"/>
                    </a:moveTo>
                    <a:lnTo>
                      <a:pt x="257" y="9"/>
                    </a:lnTo>
                    <a:lnTo>
                      <a:pt x="266" y="16"/>
                    </a:lnTo>
                    <a:lnTo>
                      <a:pt x="276" y="22"/>
                    </a:lnTo>
                    <a:lnTo>
                      <a:pt x="285" y="31"/>
                    </a:lnTo>
                    <a:lnTo>
                      <a:pt x="268" y="48"/>
                    </a:lnTo>
                    <a:lnTo>
                      <a:pt x="261" y="42"/>
                    </a:lnTo>
                    <a:lnTo>
                      <a:pt x="253" y="36"/>
                    </a:lnTo>
                    <a:lnTo>
                      <a:pt x="245" y="32"/>
                    </a:lnTo>
                    <a:lnTo>
                      <a:pt x="239" y="28"/>
                    </a:lnTo>
                    <a:lnTo>
                      <a:pt x="248" y="5"/>
                    </a:lnTo>
                    <a:close/>
                    <a:moveTo>
                      <a:pt x="285" y="31"/>
                    </a:moveTo>
                    <a:lnTo>
                      <a:pt x="288" y="34"/>
                    </a:lnTo>
                    <a:lnTo>
                      <a:pt x="289" y="38"/>
                    </a:lnTo>
                    <a:lnTo>
                      <a:pt x="289" y="43"/>
                    </a:lnTo>
                    <a:lnTo>
                      <a:pt x="288" y="46"/>
                    </a:lnTo>
                    <a:lnTo>
                      <a:pt x="277" y="40"/>
                    </a:lnTo>
                    <a:lnTo>
                      <a:pt x="285" y="31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77" y="41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0" y="58"/>
                    </a:lnTo>
                    <a:lnTo>
                      <a:pt x="273" y="71"/>
                    </a:lnTo>
                    <a:lnTo>
                      <a:pt x="252" y="59"/>
                    </a:lnTo>
                    <a:lnTo>
                      <a:pt x="25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73" y="71"/>
                    </a:moveTo>
                    <a:lnTo>
                      <a:pt x="266" y="85"/>
                    </a:lnTo>
                    <a:lnTo>
                      <a:pt x="261" y="95"/>
                    </a:lnTo>
                    <a:lnTo>
                      <a:pt x="239" y="84"/>
                    </a:lnTo>
                    <a:lnTo>
                      <a:pt x="246" y="69"/>
                    </a:lnTo>
                    <a:lnTo>
                      <a:pt x="252" y="59"/>
                    </a:lnTo>
                    <a:lnTo>
                      <a:pt x="273" y="71"/>
                    </a:lnTo>
                    <a:close/>
                    <a:moveTo>
                      <a:pt x="261" y="95"/>
                    </a:moveTo>
                    <a:lnTo>
                      <a:pt x="245" y="125"/>
                    </a:lnTo>
                    <a:lnTo>
                      <a:pt x="230" y="156"/>
                    </a:lnTo>
                    <a:lnTo>
                      <a:pt x="217" y="187"/>
                    </a:lnTo>
                    <a:lnTo>
                      <a:pt x="205" y="219"/>
                    </a:lnTo>
                    <a:lnTo>
                      <a:pt x="182" y="210"/>
                    </a:lnTo>
                    <a:lnTo>
                      <a:pt x="195" y="179"/>
                    </a:lnTo>
                    <a:lnTo>
                      <a:pt x="208" y="148"/>
                    </a:lnTo>
                    <a:lnTo>
                      <a:pt x="223" y="115"/>
                    </a:lnTo>
                    <a:lnTo>
                      <a:pt x="239" y="84"/>
                    </a:lnTo>
                    <a:lnTo>
                      <a:pt x="261" y="95"/>
                    </a:lnTo>
                    <a:close/>
                    <a:moveTo>
                      <a:pt x="205" y="219"/>
                    </a:moveTo>
                    <a:lnTo>
                      <a:pt x="205" y="219"/>
                    </a:lnTo>
                    <a:lnTo>
                      <a:pt x="182" y="211"/>
                    </a:lnTo>
                    <a:lnTo>
                      <a:pt x="182" y="210"/>
                    </a:lnTo>
                    <a:lnTo>
                      <a:pt x="205" y="219"/>
                    </a:lnTo>
                    <a:close/>
                    <a:moveTo>
                      <a:pt x="205" y="219"/>
                    </a:moveTo>
                    <a:lnTo>
                      <a:pt x="204" y="219"/>
                    </a:lnTo>
                    <a:lnTo>
                      <a:pt x="194" y="214"/>
                    </a:lnTo>
                    <a:lnTo>
                      <a:pt x="205" y="219"/>
                    </a:lnTo>
                    <a:close/>
                    <a:moveTo>
                      <a:pt x="204" y="219"/>
                    </a:moveTo>
                    <a:lnTo>
                      <a:pt x="200" y="234"/>
                    </a:lnTo>
                    <a:lnTo>
                      <a:pt x="196" y="244"/>
                    </a:lnTo>
                    <a:lnTo>
                      <a:pt x="173" y="236"/>
                    </a:lnTo>
                    <a:lnTo>
                      <a:pt x="178" y="221"/>
                    </a:lnTo>
                    <a:lnTo>
                      <a:pt x="182" y="210"/>
                    </a:lnTo>
                    <a:lnTo>
                      <a:pt x="204" y="219"/>
                    </a:lnTo>
                    <a:close/>
                    <a:moveTo>
                      <a:pt x="196" y="244"/>
                    </a:moveTo>
                    <a:lnTo>
                      <a:pt x="192" y="254"/>
                    </a:lnTo>
                    <a:lnTo>
                      <a:pt x="188" y="267"/>
                    </a:lnTo>
                    <a:lnTo>
                      <a:pt x="165" y="261"/>
                    </a:lnTo>
                    <a:lnTo>
                      <a:pt x="169" y="249"/>
                    </a:lnTo>
                    <a:lnTo>
                      <a:pt x="173" y="236"/>
                    </a:lnTo>
                    <a:lnTo>
                      <a:pt x="196" y="244"/>
                    </a:lnTo>
                    <a:close/>
                    <a:moveTo>
                      <a:pt x="188" y="267"/>
                    </a:moveTo>
                    <a:lnTo>
                      <a:pt x="180" y="299"/>
                    </a:lnTo>
                    <a:lnTo>
                      <a:pt x="172" y="329"/>
                    </a:lnTo>
                    <a:lnTo>
                      <a:pt x="167" y="360"/>
                    </a:lnTo>
                    <a:lnTo>
                      <a:pt x="161" y="391"/>
                    </a:lnTo>
                    <a:lnTo>
                      <a:pt x="137" y="387"/>
                    </a:lnTo>
                    <a:lnTo>
                      <a:pt x="142" y="356"/>
                    </a:lnTo>
                    <a:lnTo>
                      <a:pt x="148" y="325"/>
                    </a:lnTo>
                    <a:lnTo>
                      <a:pt x="156" y="292"/>
                    </a:lnTo>
                    <a:lnTo>
                      <a:pt x="165" y="261"/>
                    </a:lnTo>
                    <a:lnTo>
                      <a:pt x="188" y="267"/>
                    </a:lnTo>
                    <a:close/>
                    <a:moveTo>
                      <a:pt x="161" y="391"/>
                    </a:moveTo>
                    <a:lnTo>
                      <a:pt x="161" y="392"/>
                    </a:lnTo>
                    <a:lnTo>
                      <a:pt x="160" y="394"/>
                    </a:lnTo>
                    <a:lnTo>
                      <a:pt x="149" y="388"/>
                    </a:lnTo>
                    <a:lnTo>
                      <a:pt x="161" y="391"/>
                    </a:lnTo>
                    <a:close/>
                    <a:moveTo>
                      <a:pt x="160" y="394"/>
                    </a:moveTo>
                    <a:lnTo>
                      <a:pt x="155" y="407"/>
                    </a:lnTo>
                    <a:lnTo>
                      <a:pt x="148" y="419"/>
                    </a:lnTo>
                    <a:lnTo>
                      <a:pt x="141" y="429"/>
                    </a:lnTo>
                    <a:lnTo>
                      <a:pt x="133" y="439"/>
                    </a:lnTo>
                    <a:lnTo>
                      <a:pt x="126" y="448"/>
                    </a:lnTo>
                    <a:lnTo>
                      <a:pt x="117" y="456"/>
                    </a:lnTo>
                    <a:lnTo>
                      <a:pt x="108" y="463"/>
                    </a:lnTo>
                    <a:lnTo>
                      <a:pt x="100" y="469"/>
                    </a:lnTo>
                    <a:lnTo>
                      <a:pt x="87" y="448"/>
                    </a:lnTo>
                    <a:lnTo>
                      <a:pt x="94" y="442"/>
                    </a:lnTo>
                    <a:lnTo>
                      <a:pt x="102" y="437"/>
                    </a:lnTo>
                    <a:lnTo>
                      <a:pt x="108" y="430"/>
                    </a:lnTo>
                    <a:lnTo>
                      <a:pt x="115" y="423"/>
                    </a:lnTo>
                    <a:lnTo>
                      <a:pt x="121" y="414"/>
                    </a:lnTo>
                    <a:lnTo>
                      <a:pt x="128" y="405"/>
                    </a:lnTo>
                    <a:lnTo>
                      <a:pt x="133" y="395"/>
                    </a:lnTo>
                    <a:lnTo>
                      <a:pt x="138" y="384"/>
                    </a:lnTo>
                    <a:lnTo>
                      <a:pt x="160" y="394"/>
                    </a:lnTo>
                    <a:close/>
                    <a:moveTo>
                      <a:pt x="100" y="469"/>
                    </a:moveTo>
                    <a:lnTo>
                      <a:pt x="90" y="474"/>
                    </a:lnTo>
                    <a:lnTo>
                      <a:pt x="79" y="478"/>
                    </a:lnTo>
                    <a:lnTo>
                      <a:pt x="69" y="481"/>
                    </a:lnTo>
                    <a:lnTo>
                      <a:pt x="57" y="483"/>
                    </a:lnTo>
                    <a:lnTo>
                      <a:pt x="47" y="484"/>
                    </a:lnTo>
                    <a:lnTo>
                      <a:pt x="35" y="484"/>
                    </a:lnTo>
                    <a:lnTo>
                      <a:pt x="23" y="483"/>
                    </a:lnTo>
                    <a:lnTo>
                      <a:pt x="10" y="481"/>
                    </a:lnTo>
                    <a:lnTo>
                      <a:pt x="14" y="457"/>
                    </a:lnTo>
                    <a:lnTo>
                      <a:pt x="25" y="460"/>
                    </a:lnTo>
                    <a:lnTo>
                      <a:pt x="35" y="460"/>
                    </a:lnTo>
                    <a:lnTo>
                      <a:pt x="45" y="460"/>
                    </a:lnTo>
                    <a:lnTo>
                      <a:pt x="53" y="460"/>
                    </a:lnTo>
                    <a:lnTo>
                      <a:pt x="63" y="457"/>
                    </a:lnTo>
                    <a:lnTo>
                      <a:pt x="70" y="455"/>
                    </a:lnTo>
                    <a:lnTo>
                      <a:pt x="79" y="452"/>
                    </a:lnTo>
                    <a:lnTo>
                      <a:pt x="87" y="448"/>
                    </a:lnTo>
                    <a:lnTo>
                      <a:pt x="100" y="469"/>
                    </a:lnTo>
                    <a:close/>
                    <a:moveTo>
                      <a:pt x="10" y="481"/>
                    </a:moveTo>
                    <a:lnTo>
                      <a:pt x="6" y="480"/>
                    </a:lnTo>
                    <a:lnTo>
                      <a:pt x="2" y="477"/>
                    </a:lnTo>
                    <a:lnTo>
                      <a:pt x="0" y="473"/>
                    </a:lnTo>
                    <a:lnTo>
                      <a:pt x="0" y="468"/>
                    </a:lnTo>
                    <a:lnTo>
                      <a:pt x="12" y="469"/>
                    </a:lnTo>
                    <a:lnTo>
                      <a:pt x="10" y="4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9" name="Freeform 1030"/>
              <p:cNvSpPr>
                <a:spLocks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0 w 245"/>
                  <a:gd name="T1" fmla="*/ 17 h 440"/>
                  <a:gd name="T2" fmla="*/ 0 w 245"/>
                  <a:gd name="T3" fmla="*/ 17 h 440"/>
                  <a:gd name="T4" fmla="*/ 0 w 245"/>
                  <a:gd name="T5" fmla="*/ 16 h 440"/>
                  <a:gd name="T6" fmla="*/ 1 w 245"/>
                  <a:gd name="T7" fmla="*/ 14 h 440"/>
                  <a:gd name="T8" fmla="*/ 1 w 245"/>
                  <a:gd name="T9" fmla="*/ 13 h 440"/>
                  <a:gd name="T10" fmla="*/ 1 w 245"/>
                  <a:gd name="T11" fmla="*/ 11 h 440"/>
                  <a:gd name="T12" fmla="*/ 2 w 245"/>
                  <a:gd name="T13" fmla="*/ 9 h 440"/>
                  <a:gd name="T14" fmla="*/ 2 w 245"/>
                  <a:gd name="T15" fmla="*/ 8 h 440"/>
                  <a:gd name="T16" fmla="*/ 3 w 245"/>
                  <a:gd name="T17" fmla="*/ 6 h 440"/>
                  <a:gd name="T18" fmla="*/ 3 w 245"/>
                  <a:gd name="T19" fmla="*/ 5 h 440"/>
                  <a:gd name="T20" fmla="*/ 4 w 245"/>
                  <a:gd name="T21" fmla="*/ 4 h 440"/>
                  <a:gd name="T22" fmla="*/ 4 w 245"/>
                  <a:gd name="T23" fmla="*/ 4 h 440"/>
                  <a:gd name="T24" fmla="*/ 4 w 245"/>
                  <a:gd name="T25" fmla="*/ 3 h 440"/>
                  <a:gd name="T26" fmla="*/ 5 w 245"/>
                  <a:gd name="T27" fmla="*/ 2 h 440"/>
                  <a:gd name="T28" fmla="*/ 5 w 245"/>
                  <a:gd name="T29" fmla="*/ 2 h 440"/>
                  <a:gd name="T30" fmla="*/ 6 w 245"/>
                  <a:gd name="T31" fmla="*/ 1 h 440"/>
                  <a:gd name="T32" fmla="*/ 6 w 245"/>
                  <a:gd name="T33" fmla="*/ 1 h 440"/>
                  <a:gd name="T34" fmla="*/ 6 w 245"/>
                  <a:gd name="T35" fmla="*/ 0 h 440"/>
                  <a:gd name="T36" fmla="*/ 7 w 245"/>
                  <a:gd name="T37" fmla="*/ 0 h 440"/>
                  <a:gd name="T38" fmla="*/ 7 w 245"/>
                  <a:gd name="T39" fmla="*/ 0 h 440"/>
                  <a:gd name="T40" fmla="*/ 7 w 245"/>
                  <a:gd name="T41" fmla="*/ 0 h 440"/>
                  <a:gd name="T42" fmla="*/ 8 w 245"/>
                  <a:gd name="T43" fmla="*/ 0 h 440"/>
                  <a:gd name="T44" fmla="*/ 8 w 245"/>
                  <a:gd name="T45" fmla="*/ 0 h 440"/>
                  <a:gd name="T46" fmla="*/ 8 w 245"/>
                  <a:gd name="T47" fmla="*/ 0 h 440"/>
                  <a:gd name="T48" fmla="*/ 8 w 245"/>
                  <a:gd name="T49" fmla="*/ 0 h 440"/>
                  <a:gd name="T50" fmla="*/ 9 w 245"/>
                  <a:gd name="T51" fmla="*/ 0 h 440"/>
                  <a:gd name="T52" fmla="*/ 9 w 245"/>
                  <a:gd name="T53" fmla="*/ 0 h 440"/>
                  <a:gd name="T54" fmla="*/ 9 w 245"/>
                  <a:gd name="T55" fmla="*/ 0 h 440"/>
                  <a:gd name="T56" fmla="*/ 9 w 245"/>
                  <a:gd name="T57" fmla="*/ 1 h 440"/>
                  <a:gd name="T58" fmla="*/ 10 w 245"/>
                  <a:gd name="T59" fmla="*/ 1 h 440"/>
                  <a:gd name="T60" fmla="*/ 10 w 245"/>
                  <a:gd name="T61" fmla="*/ 1 h 440"/>
                  <a:gd name="T62" fmla="*/ 9 w 245"/>
                  <a:gd name="T63" fmla="*/ 2 h 440"/>
                  <a:gd name="T64" fmla="*/ 9 w 245"/>
                  <a:gd name="T65" fmla="*/ 3 h 440"/>
                  <a:gd name="T66" fmla="*/ 8 w 245"/>
                  <a:gd name="T67" fmla="*/ 4 h 440"/>
                  <a:gd name="T68" fmla="*/ 8 w 245"/>
                  <a:gd name="T69" fmla="*/ 4 h 440"/>
                  <a:gd name="T70" fmla="*/ 8 w 245"/>
                  <a:gd name="T71" fmla="*/ 5 h 440"/>
                  <a:gd name="T72" fmla="*/ 7 w 245"/>
                  <a:gd name="T73" fmla="*/ 6 h 440"/>
                  <a:gd name="T74" fmla="*/ 7 w 245"/>
                  <a:gd name="T75" fmla="*/ 7 h 440"/>
                  <a:gd name="T76" fmla="*/ 7 w 245"/>
                  <a:gd name="T77" fmla="*/ 8 h 440"/>
                  <a:gd name="T78" fmla="*/ 6 w 245"/>
                  <a:gd name="T79" fmla="*/ 9 h 440"/>
                  <a:gd name="T80" fmla="*/ 6 w 245"/>
                  <a:gd name="T81" fmla="*/ 9 h 440"/>
                  <a:gd name="T82" fmla="*/ 6 w 245"/>
                  <a:gd name="T83" fmla="*/ 10 h 440"/>
                  <a:gd name="T84" fmla="*/ 6 w 245"/>
                  <a:gd name="T85" fmla="*/ 11 h 440"/>
                  <a:gd name="T86" fmla="*/ 5 w 245"/>
                  <a:gd name="T87" fmla="*/ 12 h 440"/>
                  <a:gd name="T88" fmla="*/ 5 w 245"/>
                  <a:gd name="T89" fmla="*/ 13 h 440"/>
                  <a:gd name="T90" fmla="*/ 5 w 245"/>
                  <a:gd name="T91" fmla="*/ 14 h 440"/>
                  <a:gd name="T92" fmla="*/ 5 w 245"/>
                  <a:gd name="T93" fmla="*/ 14 h 440"/>
                  <a:gd name="T94" fmla="*/ 5 w 245"/>
                  <a:gd name="T95" fmla="*/ 15 h 440"/>
                  <a:gd name="T96" fmla="*/ 5 w 245"/>
                  <a:gd name="T97" fmla="*/ 15 h 440"/>
                  <a:gd name="T98" fmla="*/ 4 w 245"/>
                  <a:gd name="T99" fmla="*/ 16 h 440"/>
                  <a:gd name="T100" fmla="*/ 4 w 245"/>
                  <a:gd name="T101" fmla="*/ 16 h 440"/>
                  <a:gd name="T102" fmla="*/ 4 w 245"/>
                  <a:gd name="T103" fmla="*/ 16 h 440"/>
                  <a:gd name="T104" fmla="*/ 4 w 245"/>
                  <a:gd name="T105" fmla="*/ 17 h 440"/>
                  <a:gd name="T106" fmla="*/ 3 w 245"/>
                  <a:gd name="T107" fmla="*/ 17 h 440"/>
                  <a:gd name="T108" fmla="*/ 3 w 245"/>
                  <a:gd name="T109" fmla="*/ 17 h 440"/>
                  <a:gd name="T110" fmla="*/ 3 w 245"/>
                  <a:gd name="T111" fmla="*/ 17 h 440"/>
                  <a:gd name="T112" fmla="*/ 2 w 245"/>
                  <a:gd name="T113" fmla="*/ 17 h 440"/>
                  <a:gd name="T114" fmla="*/ 2 w 245"/>
                  <a:gd name="T115" fmla="*/ 17 h 440"/>
                  <a:gd name="T116" fmla="*/ 2 w 245"/>
                  <a:gd name="T117" fmla="*/ 18 h 440"/>
                  <a:gd name="T118" fmla="*/ 1 w 245"/>
                  <a:gd name="T119" fmla="*/ 18 h 440"/>
                  <a:gd name="T120" fmla="*/ 1 w 245"/>
                  <a:gd name="T121" fmla="*/ 18 h 440"/>
                  <a:gd name="T122" fmla="*/ 0 w 245"/>
                  <a:gd name="T123" fmla="*/ 18 h 440"/>
                  <a:gd name="T124" fmla="*/ 0 w 245"/>
                  <a:gd name="T125" fmla="*/ 17 h 44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45"/>
                  <a:gd name="T190" fmla="*/ 0 h 440"/>
                  <a:gd name="T191" fmla="*/ 245 w 245"/>
                  <a:gd name="T192" fmla="*/ 440 h 44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45" h="440">
                    <a:moveTo>
                      <a:pt x="0" y="437"/>
                    </a:moveTo>
                    <a:lnTo>
                      <a:pt x="3" y="420"/>
                    </a:lnTo>
                    <a:lnTo>
                      <a:pt x="7" y="394"/>
                    </a:lnTo>
                    <a:lnTo>
                      <a:pt x="14" y="360"/>
                    </a:lnTo>
                    <a:lnTo>
                      <a:pt x="21" y="323"/>
                    </a:lnTo>
                    <a:lnTo>
                      <a:pt x="32" y="282"/>
                    </a:lnTo>
                    <a:lnTo>
                      <a:pt x="44" y="237"/>
                    </a:lnTo>
                    <a:lnTo>
                      <a:pt x="58" y="193"/>
                    </a:lnTo>
                    <a:lnTo>
                      <a:pt x="74" y="149"/>
                    </a:lnTo>
                    <a:lnTo>
                      <a:pt x="82" y="128"/>
                    </a:lnTo>
                    <a:lnTo>
                      <a:pt x="90" y="109"/>
                    </a:lnTo>
                    <a:lnTo>
                      <a:pt x="100" y="90"/>
                    </a:lnTo>
                    <a:lnTo>
                      <a:pt x="110" y="73"/>
                    </a:lnTo>
                    <a:lnTo>
                      <a:pt x="119" y="57"/>
                    </a:lnTo>
                    <a:lnTo>
                      <a:pt x="129" y="43"/>
                    </a:lnTo>
                    <a:lnTo>
                      <a:pt x="139" y="30"/>
                    </a:lnTo>
                    <a:lnTo>
                      <a:pt x="150" y="19"/>
                    </a:lnTo>
                    <a:lnTo>
                      <a:pt x="161" y="11"/>
                    </a:lnTo>
                    <a:lnTo>
                      <a:pt x="173" y="5"/>
                    </a:lnTo>
                    <a:lnTo>
                      <a:pt x="178" y="3"/>
                    </a:lnTo>
                    <a:lnTo>
                      <a:pt x="183" y="1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2" y="1"/>
                    </a:lnTo>
                    <a:lnTo>
                      <a:pt x="207" y="2"/>
                    </a:lnTo>
                    <a:lnTo>
                      <a:pt x="214" y="4"/>
                    </a:lnTo>
                    <a:lnTo>
                      <a:pt x="220" y="6"/>
                    </a:lnTo>
                    <a:lnTo>
                      <a:pt x="226" y="11"/>
                    </a:lnTo>
                    <a:lnTo>
                      <a:pt x="232" y="15"/>
                    </a:lnTo>
                    <a:lnTo>
                      <a:pt x="238" y="20"/>
                    </a:lnTo>
                    <a:lnTo>
                      <a:pt x="245" y="27"/>
                    </a:lnTo>
                    <a:lnTo>
                      <a:pt x="233" y="47"/>
                    </a:lnTo>
                    <a:lnTo>
                      <a:pt x="222" y="68"/>
                    </a:lnTo>
                    <a:lnTo>
                      <a:pt x="211" y="89"/>
                    </a:lnTo>
                    <a:lnTo>
                      <a:pt x="202" y="110"/>
                    </a:lnTo>
                    <a:lnTo>
                      <a:pt x="192" y="130"/>
                    </a:lnTo>
                    <a:lnTo>
                      <a:pt x="183" y="152"/>
                    </a:lnTo>
                    <a:lnTo>
                      <a:pt x="175" y="173"/>
                    </a:lnTo>
                    <a:lnTo>
                      <a:pt x="167" y="194"/>
                    </a:lnTo>
                    <a:lnTo>
                      <a:pt x="160" y="215"/>
                    </a:lnTo>
                    <a:lnTo>
                      <a:pt x="153" y="236"/>
                    </a:lnTo>
                    <a:lnTo>
                      <a:pt x="147" y="257"/>
                    </a:lnTo>
                    <a:lnTo>
                      <a:pt x="141" y="277"/>
                    </a:lnTo>
                    <a:lnTo>
                      <a:pt x="137" y="298"/>
                    </a:lnTo>
                    <a:lnTo>
                      <a:pt x="133" y="319"/>
                    </a:lnTo>
                    <a:lnTo>
                      <a:pt x="129" y="340"/>
                    </a:lnTo>
                    <a:lnTo>
                      <a:pt x="126" y="360"/>
                    </a:lnTo>
                    <a:lnTo>
                      <a:pt x="121" y="371"/>
                    </a:lnTo>
                    <a:lnTo>
                      <a:pt x="114" y="382"/>
                    </a:lnTo>
                    <a:lnTo>
                      <a:pt x="109" y="392"/>
                    </a:lnTo>
                    <a:lnTo>
                      <a:pt x="102" y="400"/>
                    </a:lnTo>
                    <a:lnTo>
                      <a:pt x="96" y="409"/>
                    </a:lnTo>
                    <a:lnTo>
                      <a:pt x="88" y="416"/>
                    </a:lnTo>
                    <a:lnTo>
                      <a:pt x="81" y="422"/>
                    </a:lnTo>
                    <a:lnTo>
                      <a:pt x="73" y="427"/>
                    </a:lnTo>
                    <a:lnTo>
                      <a:pt x="66" y="432"/>
                    </a:lnTo>
                    <a:lnTo>
                      <a:pt x="57" y="435"/>
                    </a:lnTo>
                    <a:lnTo>
                      <a:pt x="48" y="437"/>
                    </a:lnTo>
                    <a:lnTo>
                      <a:pt x="40" y="439"/>
                    </a:lnTo>
                    <a:lnTo>
                      <a:pt x="30" y="440"/>
                    </a:lnTo>
                    <a:lnTo>
                      <a:pt x="20" y="440"/>
                    </a:lnTo>
                    <a:lnTo>
                      <a:pt x="11" y="439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0" name="Freeform 1031"/>
              <p:cNvSpPr>
                <a:spLocks noEditPoints="1"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1 w 269"/>
                  <a:gd name="T1" fmla="*/ 18 h 464"/>
                  <a:gd name="T2" fmla="*/ 0 w 269"/>
                  <a:gd name="T3" fmla="*/ 18 h 464"/>
                  <a:gd name="T4" fmla="*/ 1 w 269"/>
                  <a:gd name="T5" fmla="*/ 17 h 464"/>
                  <a:gd name="T6" fmla="*/ 0 w 269"/>
                  <a:gd name="T7" fmla="*/ 16 h 464"/>
                  <a:gd name="T8" fmla="*/ 1 w 269"/>
                  <a:gd name="T9" fmla="*/ 17 h 464"/>
                  <a:gd name="T10" fmla="*/ 1 w 269"/>
                  <a:gd name="T11" fmla="*/ 13 h 464"/>
                  <a:gd name="T12" fmla="*/ 2 w 269"/>
                  <a:gd name="T13" fmla="*/ 9 h 464"/>
                  <a:gd name="T14" fmla="*/ 3 w 269"/>
                  <a:gd name="T15" fmla="*/ 8 h 464"/>
                  <a:gd name="T16" fmla="*/ 2 w 269"/>
                  <a:gd name="T17" fmla="*/ 13 h 464"/>
                  <a:gd name="T18" fmla="*/ 0 w 269"/>
                  <a:gd name="T19" fmla="*/ 15 h 464"/>
                  <a:gd name="T20" fmla="*/ 4 w 269"/>
                  <a:gd name="T21" fmla="*/ 4 h 464"/>
                  <a:gd name="T22" fmla="*/ 6 w 269"/>
                  <a:gd name="T23" fmla="*/ 2 h 464"/>
                  <a:gd name="T24" fmla="*/ 6 w 269"/>
                  <a:gd name="T25" fmla="*/ 3 h 464"/>
                  <a:gd name="T26" fmla="*/ 5 w 269"/>
                  <a:gd name="T27" fmla="*/ 5 h 464"/>
                  <a:gd name="T28" fmla="*/ 6 w 269"/>
                  <a:gd name="T29" fmla="*/ 1 h 464"/>
                  <a:gd name="T30" fmla="*/ 8 w 269"/>
                  <a:gd name="T31" fmla="*/ 0 h 464"/>
                  <a:gd name="T32" fmla="*/ 7 w 269"/>
                  <a:gd name="T33" fmla="*/ 2 h 464"/>
                  <a:gd name="T34" fmla="*/ 8 w 269"/>
                  <a:gd name="T35" fmla="*/ 0 h 464"/>
                  <a:gd name="T36" fmla="*/ 9 w 269"/>
                  <a:gd name="T37" fmla="*/ 1 h 464"/>
                  <a:gd name="T38" fmla="*/ 8 w 269"/>
                  <a:gd name="T39" fmla="*/ 1 h 464"/>
                  <a:gd name="T40" fmla="*/ 10 w 269"/>
                  <a:gd name="T41" fmla="*/ 1 h 464"/>
                  <a:gd name="T42" fmla="*/ 10 w 269"/>
                  <a:gd name="T43" fmla="*/ 2 h 464"/>
                  <a:gd name="T44" fmla="*/ 9 w 269"/>
                  <a:gd name="T45" fmla="*/ 0 h 464"/>
                  <a:gd name="T46" fmla="*/ 11 w 269"/>
                  <a:gd name="T47" fmla="*/ 2 h 464"/>
                  <a:gd name="T48" fmla="*/ 11 w 269"/>
                  <a:gd name="T49" fmla="*/ 2 h 464"/>
                  <a:gd name="T50" fmla="*/ 10 w 269"/>
                  <a:gd name="T51" fmla="*/ 1 h 464"/>
                  <a:gd name="T52" fmla="*/ 10 w 269"/>
                  <a:gd name="T53" fmla="*/ 1 h 464"/>
                  <a:gd name="T54" fmla="*/ 11 w 269"/>
                  <a:gd name="T55" fmla="*/ 2 h 464"/>
                  <a:gd name="T56" fmla="*/ 10 w 269"/>
                  <a:gd name="T57" fmla="*/ 2 h 464"/>
                  <a:gd name="T58" fmla="*/ 10 w 269"/>
                  <a:gd name="T59" fmla="*/ 3 h 464"/>
                  <a:gd name="T60" fmla="*/ 9 w 269"/>
                  <a:gd name="T61" fmla="*/ 2 h 464"/>
                  <a:gd name="T62" fmla="*/ 9 w 269"/>
                  <a:gd name="T63" fmla="*/ 6 h 464"/>
                  <a:gd name="T64" fmla="*/ 7 w 269"/>
                  <a:gd name="T65" fmla="*/ 7 h 464"/>
                  <a:gd name="T66" fmla="*/ 10 w 269"/>
                  <a:gd name="T67" fmla="*/ 4 h 464"/>
                  <a:gd name="T68" fmla="*/ 8 w 269"/>
                  <a:gd name="T69" fmla="*/ 8 h 464"/>
                  <a:gd name="T70" fmla="*/ 7 w 269"/>
                  <a:gd name="T71" fmla="*/ 8 h 464"/>
                  <a:gd name="T72" fmla="*/ 7 w 269"/>
                  <a:gd name="T73" fmla="*/ 8 h 464"/>
                  <a:gd name="T74" fmla="*/ 7 w 269"/>
                  <a:gd name="T75" fmla="*/ 9 h 464"/>
                  <a:gd name="T76" fmla="*/ 8 w 269"/>
                  <a:gd name="T77" fmla="*/ 8 h 464"/>
                  <a:gd name="T78" fmla="*/ 6 w 269"/>
                  <a:gd name="T79" fmla="*/ 10 h 464"/>
                  <a:gd name="T80" fmla="*/ 7 w 269"/>
                  <a:gd name="T81" fmla="*/ 10 h 464"/>
                  <a:gd name="T82" fmla="*/ 6 w 269"/>
                  <a:gd name="T83" fmla="*/ 15 h 464"/>
                  <a:gd name="T84" fmla="*/ 6 w 269"/>
                  <a:gd name="T85" fmla="*/ 11 h 464"/>
                  <a:gd name="T86" fmla="*/ 6 w 269"/>
                  <a:gd name="T87" fmla="*/ 15 h 464"/>
                  <a:gd name="T88" fmla="*/ 6 w 269"/>
                  <a:gd name="T89" fmla="*/ 15 h 464"/>
                  <a:gd name="T90" fmla="*/ 5 w 269"/>
                  <a:gd name="T91" fmla="*/ 16 h 464"/>
                  <a:gd name="T92" fmla="*/ 4 w 269"/>
                  <a:gd name="T93" fmla="*/ 18 h 464"/>
                  <a:gd name="T94" fmla="*/ 4 w 269"/>
                  <a:gd name="T95" fmla="*/ 16 h 464"/>
                  <a:gd name="T96" fmla="*/ 5 w 269"/>
                  <a:gd name="T97" fmla="*/ 15 h 464"/>
                  <a:gd name="T98" fmla="*/ 3 w 269"/>
                  <a:gd name="T99" fmla="*/ 18 h 464"/>
                  <a:gd name="T100" fmla="*/ 2 w 269"/>
                  <a:gd name="T101" fmla="*/ 18 h 464"/>
                  <a:gd name="T102" fmla="*/ 1 w 269"/>
                  <a:gd name="T103" fmla="*/ 17 h 464"/>
                  <a:gd name="T104" fmla="*/ 2 w 269"/>
                  <a:gd name="T105" fmla="*/ 17 h 464"/>
                  <a:gd name="T106" fmla="*/ 3 w 269"/>
                  <a:gd name="T107" fmla="*/ 17 h 464"/>
                  <a:gd name="T108" fmla="*/ 0 w 269"/>
                  <a:gd name="T109" fmla="*/ 18 h 464"/>
                  <a:gd name="T110" fmla="*/ 0 w 269"/>
                  <a:gd name="T111" fmla="*/ 18 h 4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9"/>
                  <a:gd name="T169" fmla="*/ 0 h 464"/>
                  <a:gd name="T170" fmla="*/ 269 w 269"/>
                  <a:gd name="T171" fmla="*/ 464 h 4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9" h="464">
                    <a:moveTo>
                      <a:pt x="0" y="448"/>
                    </a:moveTo>
                    <a:lnTo>
                      <a:pt x="0" y="448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0" y="448"/>
                    </a:moveTo>
                    <a:lnTo>
                      <a:pt x="1" y="438"/>
                    </a:lnTo>
                    <a:lnTo>
                      <a:pt x="3" y="426"/>
                    </a:lnTo>
                    <a:lnTo>
                      <a:pt x="27" y="431"/>
                    </a:lnTo>
                    <a:lnTo>
                      <a:pt x="26" y="443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3" y="426"/>
                    </a:moveTo>
                    <a:lnTo>
                      <a:pt x="5" y="415"/>
                    </a:lnTo>
                    <a:lnTo>
                      <a:pt x="9" y="395"/>
                    </a:lnTo>
                    <a:lnTo>
                      <a:pt x="32" y="401"/>
                    </a:lnTo>
                    <a:lnTo>
                      <a:pt x="30" y="413"/>
                    </a:lnTo>
                    <a:lnTo>
                      <a:pt x="27" y="431"/>
                    </a:lnTo>
                    <a:lnTo>
                      <a:pt x="3" y="426"/>
                    </a:lnTo>
                    <a:close/>
                    <a:moveTo>
                      <a:pt x="9" y="395"/>
                    </a:moveTo>
                    <a:lnTo>
                      <a:pt x="13" y="371"/>
                    </a:lnTo>
                    <a:lnTo>
                      <a:pt x="19" y="344"/>
                    </a:lnTo>
                    <a:lnTo>
                      <a:pt x="26" y="315"/>
                    </a:lnTo>
                    <a:lnTo>
                      <a:pt x="33" y="284"/>
                    </a:lnTo>
                    <a:lnTo>
                      <a:pt x="43" y="253"/>
                    </a:lnTo>
                    <a:lnTo>
                      <a:pt x="53" y="220"/>
                    </a:lnTo>
                    <a:lnTo>
                      <a:pt x="63" y="188"/>
                    </a:lnTo>
                    <a:lnTo>
                      <a:pt x="74" y="156"/>
                    </a:lnTo>
                    <a:lnTo>
                      <a:pt x="97" y="165"/>
                    </a:lnTo>
                    <a:lnTo>
                      <a:pt x="86" y="196"/>
                    </a:lnTo>
                    <a:lnTo>
                      <a:pt x="75" y="228"/>
                    </a:lnTo>
                    <a:lnTo>
                      <a:pt x="66" y="259"/>
                    </a:lnTo>
                    <a:lnTo>
                      <a:pt x="57" y="290"/>
                    </a:lnTo>
                    <a:lnTo>
                      <a:pt x="50" y="321"/>
                    </a:lnTo>
                    <a:lnTo>
                      <a:pt x="43" y="350"/>
                    </a:lnTo>
                    <a:lnTo>
                      <a:pt x="37" y="376"/>
                    </a:lnTo>
                    <a:lnTo>
                      <a:pt x="32" y="401"/>
                    </a:lnTo>
                    <a:lnTo>
                      <a:pt x="9" y="395"/>
                    </a:lnTo>
                    <a:close/>
                    <a:moveTo>
                      <a:pt x="74" y="156"/>
                    </a:moveTo>
                    <a:lnTo>
                      <a:pt x="83" y="136"/>
                    </a:lnTo>
                    <a:lnTo>
                      <a:pt x="92" y="116"/>
                    </a:lnTo>
                    <a:lnTo>
                      <a:pt x="100" y="98"/>
                    </a:lnTo>
                    <a:lnTo>
                      <a:pt x="109" y="81"/>
                    </a:lnTo>
                    <a:lnTo>
                      <a:pt x="119" y="66"/>
                    </a:lnTo>
                    <a:lnTo>
                      <a:pt x="128" y="51"/>
                    </a:lnTo>
                    <a:lnTo>
                      <a:pt x="139" y="38"/>
                    </a:lnTo>
                    <a:lnTo>
                      <a:pt x="150" y="27"/>
                    </a:lnTo>
                    <a:lnTo>
                      <a:pt x="166" y="44"/>
                    </a:lnTo>
                    <a:lnTo>
                      <a:pt x="158" y="54"/>
                    </a:lnTo>
                    <a:lnTo>
                      <a:pt x="148" y="66"/>
                    </a:lnTo>
                    <a:lnTo>
                      <a:pt x="139" y="80"/>
                    </a:lnTo>
                    <a:lnTo>
                      <a:pt x="129" y="95"/>
                    </a:lnTo>
                    <a:lnTo>
                      <a:pt x="121" y="111"/>
                    </a:lnTo>
                    <a:lnTo>
                      <a:pt x="113" y="128"/>
                    </a:lnTo>
                    <a:lnTo>
                      <a:pt x="105" y="147"/>
                    </a:lnTo>
                    <a:lnTo>
                      <a:pt x="97" y="165"/>
                    </a:lnTo>
                    <a:lnTo>
                      <a:pt x="74" y="156"/>
                    </a:lnTo>
                    <a:close/>
                    <a:moveTo>
                      <a:pt x="150" y="27"/>
                    </a:moveTo>
                    <a:lnTo>
                      <a:pt x="159" y="18"/>
                    </a:lnTo>
                    <a:lnTo>
                      <a:pt x="167" y="12"/>
                    </a:lnTo>
                    <a:lnTo>
                      <a:pt x="177" y="6"/>
                    </a:lnTo>
                    <a:lnTo>
                      <a:pt x="187" y="3"/>
                    </a:lnTo>
                    <a:lnTo>
                      <a:pt x="194" y="26"/>
                    </a:lnTo>
                    <a:lnTo>
                      <a:pt x="188" y="29"/>
                    </a:lnTo>
                    <a:lnTo>
                      <a:pt x="180" y="33"/>
                    </a:lnTo>
                    <a:lnTo>
                      <a:pt x="174" y="38"/>
                    </a:lnTo>
                    <a:lnTo>
                      <a:pt x="166" y="44"/>
                    </a:lnTo>
                    <a:lnTo>
                      <a:pt x="150" y="27"/>
                    </a:lnTo>
                    <a:close/>
                    <a:moveTo>
                      <a:pt x="187" y="3"/>
                    </a:moveTo>
                    <a:lnTo>
                      <a:pt x="198" y="0"/>
                    </a:lnTo>
                    <a:lnTo>
                      <a:pt x="208" y="0"/>
                    </a:lnTo>
                    <a:lnTo>
                      <a:pt x="219" y="1"/>
                    </a:lnTo>
                    <a:lnTo>
                      <a:pt x="230" y="4"/>
                    </a:lnTo>
                    <a:lnTo>
                      <a:pt x="221" y="27"/>
                    </a:lnTo>
                    <a:lnTo>
                      <a:pt x="214" y="25"/>
                    </a:lnTo>
                    <a:lnTo>
                      <a:pt x="207" y="25"/>
                    </a:lnTo>
                    <a:lnTo>
                      <a:pt x="201" y="25"/>
                    </a:lnTo>
                    <a:lnTo>
                      <a:pt x="194" y="26"/>
                    </a:lnTo>
                    <a:lnTo>
                      <a:pt x="187" y="3"/>
                    </a:lnTo>
                    <a:close/>
                    <a:moveTo>
                      <a:pt x="230" y="4"/>
                    </a:moveTo>
                    <a:lnTo>
                      <a:pt x="239" y="8"/>
                    </a:lnTo>
                    <a:lnTo>
                      <a:pt x="248" y="14"/>
                    </a:lnTo>
                    <a:lnTo>
                      <a:pt x="257" y="21"/>
                    </a:lnTo>
                    <a:lnTo>
                      <a:pt x="266" y="30"/>
                    </a:lnTo>
                    <a:lnTo>
                      <a:pt x="248" y="46"/>
                    </a:lnTo>
                    <a:lnTo>
                      <a:pt x="241" y="40"/>
                    </a:lnTo>
                    <a:lnTo>
                      <a:pt x="234" y="34"/>
                    </a:lnTo>
                    <a:lnTo>
                      <a:pt x="228" y="30"/>
                    </a:lnTo>
                    <a:lnTo>
                      <a:pt x="221" y="27"/>
                    </a:lnTo>
                    <a:lnTo>
                      <a:pt x="230" y="4"/>
                    </a:lnTo>
                    <a:close/>
                    <a:moveTo>
                      <a:pt x="266" y="30"/>
                    </a:moveTo>
                    <a:lnTo>
                      <a:pt x="268" y="32"/>
                    </a:lnTo>
                    <a:lnTo>
                      <a:pt x="269" y="37"/>
                    </a:lnTo>
                    <a:lnTo>
                      <a:pt x="269" y="41"/>
                    </a:lnTo>
                    <a:lnTo>
                      <a:pt x="268" y="44"/>
                    </a:lnTo>
                    <a:lnTo>
                      <a:pt x="257" y="39"/>
                    </a:lnTo>
                    <a:lnTo>
                      <a:pt x="266" y="30"/>
                    </a:lnTo>
                    <a:close/>
                    <a:moveTo>
                      <a:pt x="268" y="44"/>
                    </a:moveTo>
                    <a:lnTo>
                      <a:pt x="268" y="44"/>
                    </a:lnTo>
                    <a:lnTo>
                      <a:pt x="267" y="45"/>
                    </a:lnTo>
                    <a:lnTo>
                      <a:pt x="247" y="31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46" y="32"/>
                    </a:moveTo>
                    <a:lnTo>
                      <a:pt x="246" y="32"/>
                    </a:lnTo>
                    <a:lnTo>
                      <a:pt x="247" y="31"/>
                    </a:lnTo>
                    <a:lnTo>
                      <a:pt x="257" y="39"/>
                    </a:lnTo>
                    <a:lnTo>
                      <a:pt x="246" y="32"/>
                    </a:lnTo>
                    <a:close/>
                    <a:moveTo>
                      <a:pt x="268" y="44"/>
                    </a:moveTo>
                    <a:lnTo>
                      <a:pt x="261" y="55"/>
                    </a:lnTo>
                    <a:lnTo>
                      <a:pt x="255" y="68"/>
                    </a:lnTo>
                    <a:lnTo>
                      <a:pt x="233" y="56"/>
                    </a:lnTo>
                    <a:lnTo>
                      <a:pt x="239" y="45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55" y="68"/>
                    </a:moveTo>
                    <a:lnTo>
                      <a:pt x="247" y="81"/>
                    </a:lnTo>
                    <a:lnTo>
                      <a:pt x="242" y="91"/>
                    </a:lnTo>
                    <a:lnTo>
                      <a:pt x="221" y="80"/>
                    </a:lnTo>
                    <a:lnTo>
                      <a:pt x="228" y="66"/>
                    </a:lnTo>
                    <a:lnTo>
                      <a:pt x="233" y="56"/>
                    </a:lnTo>
                    <a:lnTo>
                      <a:pt x="255" y="68"/>
                    </a:lnTo>
                    <a:close/>
                    <a:moveTo>
                      <a:pt x="242" y="91"/>
                    </a:moveTo>
                    <a:lnTo>
                      <a:pt x="228" y="120"/>
                    </a:lnTo>
                    <a:lnTo>
                      <a:pt x="215" y="150"/>
                    </a:lnTo>
                    <a:lnTo>
                      <a:pt x="202" y="179"/>
                    </a:lnTo>
                    <a:lnTo>
                      <a:pt x="191" y="209"/>
                    </a:lnTo>
                    <a:lnTo>
                      <a:pt x="167" y="202"/>
                    </a:lnTo>
                    <a:lnTo>
                      <a:pt x="179" y="172"/>
                    </a:lnTo>
                    <a:lnTo>
                      <a:pt x="192" y="141"/>
                    </a:lnTo>
                    <a:lnTo>
                      <a:pt x="205" y="110"/>
                    </a:lnTo>
                    <a:lnTo>
                      <a:pt x="221" y="80"/>
                    </a:lnTo>
                    <a:lnTo>
                      <a:pt x="242" y="91"/>
                    </a:lnTo>
                    <a:close/>
                    <a:moveTo>
                      <a:pt x="191" y="209"/>
                    </a:moveTo>
                    <a:lnTo>
                      <a:pt x="191" y="209"/>
                    </a:lnTo>
                    <a:lnTo>
                      <a:pt x="179" y="206"/>
                    </a:lnTo>
                    <a:lnTo>
                      <a:pt x="191" y="209"/>
                    </a:lnTo>
                    <a:close/>
                    <a:moveTo>
                      <a:pt x="191" y="209"/>
                    </a:moveTo>
                    <a:lnTo>
                      <a:pt x="191" y="210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67" y="202"/>
                    </a:moveTo>
                    <a:lnTo>
                      <a:pt x="167" y="202"/>
                    </a:lnTo>
                    <a:lnTo>
                      <a:pt x="179" y="206"/>
                    </a:lnTo>
                    <a:lnTo>
                      <a:pt x="167" y="202"/>
                    </a:lnTo>
                    <a:close/>
                    <a:moveTo>
                      <a:pt x="191" y="209"/>
                    </a:moveTo>
                    <a:lnTo>
                      <a:pt x="186" y="222"/>
                    </a:lnTo>
                    <a:lnTo>
                      <a:pt x="182" y="233"/>
                    </a:lnTo>
                    <a:lnTo>
                      <a:pt x="160" y="226"/>
                    </a:lnTo>
                    <a:lnTo>
                      <a:pt x="164" y="213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82" y="233"/>
                    </a:moveTo>
                    <a:lnTo>
                      <a:pt x="179" y="244"/>
                    </a:lnTo>
                    <a:lnTo>
                      <a:pt x="175" y="257"/>
                    </a:lnTo>
                    <a:lnTo>
                      <a:pt x="152" y="249"/>
                    </a:lnTo>
                    <a:lnTo>
                      <a:pt x="155" y="239"/>
                    </a:lnTo>
                    <a:lnTo>
                      <a:pt x="160" y="226"/>
                    </a:lnTo>
                    <a:lnTo>
                      <a:pt x="182" y="233"/>
                    </a:lnTo>
                    <a:close/>
                    <a:moveTo>
                      <a:pt x="175" y="257"/>
                    </a:moveTo>
                    <a:lnTo>
                      <a:pt x="167" y="286"/>
                    </a:lnTo>
                    <a:lnTo>
                      <a:pt x="160" y="315"/>
                    </a:lnTo>
                    <a:lnTo>
                      <a:pt x="154" y="344"/>
                    </a:lnTo>
                    <a:lnTo>
                      <a:pt x="150" y="374"/>
                    </a:lnTo>
                    <a:lnTo>
                      <a:pt x="126" y="370"/>
                    </a:lnTo>
                    <a:lnTo>
                      <a:pt x="131" y="341"/>
                    </a:lnTo>
                    <a:lnTo>
                      <a:pt x="136" y="311"/>
                    </a:lnTo>
                    <a:lnTo>
                      <a:pt x="144" y="280"/>
                    </a:lnTo>
                    <a:lnTo>
                      <a:pt x="152" y="249"/>
                    </a:lnTo>
                    <a:lnTo>
                      <a:pt x="175" y="257"/>
                    </a:lnTo>
                    <a:close/>
                    <a:moveTo>
                      <a:pt x="150" y="374"/>
                    </a:moveTo>
                    <a:lnTo>
                      <a:pt x="150" y="376"/>
                    </a:lnTo>
                    <a:lnTo>
                      <a:pt x="149" y="377"/>
                    </a:lnTo>
                    <a:lnTo>
                      <a:pt x="138" y="372"/>
                    </a:lnTo>
                    <a:lnTo>
                      <a:pt x="150" y="374"/>
                    </a:lnTo>
                    <a:close/>
                    <a:moveTo>
                      <a:pt x="149" y="377"/>
                    </a:moveTo>
                    <a:lnTo>
                      <a:pt x="144" y="390"/>
                    </a:lnTo>
                    <a:lnTo>
                      <a:pt x="137" y="401"/>
                    </a:lnTo>
                    <a:lnTo>
                      <a:pt x="131" y="411"/>
                    </a:lnTo>
                    <a:lnTo>
                      <a:pt x="123" y="421"/>
                    </a:lnTo>
                    <a:lnTo>
                      <a:pt x="115" y="430"/>
                    </a:lnTo>
                    <a:lnTo>
                      <a:pt x="108" y="437"/>
                    </a:lnTo>
                    <a:lnTo>
                      <a:pt x="100" y="444"/>
                    </a:lnTo>
                    <a:lnTo>
                      <a:pt x="92" y="449"/>
                    </a:lnTo>
                    <a:lnTo>
                      <a:pt x="79" y="429"/>
                    </a:lnTo>
                    <a:lnTo>
                      <a:pt x="86" y="424"/>
                    </a:lnTo>
                    <a:lnTo>
                      <a:pt x="93" y="418"/>
                    </a:lnTo>
                    <a:lnTo>
                      <a:pt x="99" y="411"/>
                    </a:lnTo>
                    <a:lnTo>
                      <a:pt x="105" y="405"/>
                    </a:lnTo>
                    <a:lnTo>
                      <a:pt x="111" y="396"/>
                    </a:lnTo>
                    <a:lnTo>
                      <a:pt x="117" y="388"/>
                    </a:lnTo>
                    <a:lnTo>
                      <a:pt x="122" y="378"/>
                    </a:lnTo>
                    <a:lnTo>
                      <a:pt x="126" y="367"/>
                    </a:lnTo>
                    <a:lnTo>
                      <a:pt x="149" y="377"/>
                    </a:lnTo>
                    <a:close/>
                    <a:moveTo>
                      <a:pt x="92" y="449"/>
                    </a:moveTo>
                    <a:lnTo>
                      <a:pt x="83" y="455"/>
                    </a:lnTo>
                    <a:lnTo>
                      <a:pt x="73" y="458"/>
                    </a:lnTo>
                    <a:lnTo>
                      <a:pt x="64" y="461"/>
                    </a:lnTo>
                    <a:lnTo>
                      <a:pt x="54" y="463"/>
                    </a:lnTo>
                    <a:lnTo>
                      <a:pt x="43" y="464"/>
                    </a:lnTo>
                    <a:lnTo>
                      <a:pt x="32" y="464"/>
                    </a:lnTo>
                    <a:lnTo>
                      <a:pt x="21" y="463"/>
                    </a:lnTo>
                    <a:lnTo>
                      <a:pt x="10" y="461"/>
                    </a:lnTo>
                    <a:lnTo>
                      <a:pt x="15" y="437"/>
                    </a:lnTo>
                    <a:lnTo>
                      <a:pt x="24" y="439"/>
                    </a:lnTo>
                    <a:lnTo>
                      <a:pt x="32" y="439"/>
                    </a:lnTo>
                    <a:lnTo>
                      <a:pt x="41" y="439"/>
                    </a:lnTo>
                    <a:lnTo>
                      <a:pt x="50" y="439"/>
                    </a:lnTo>
                    <a:lnTo>
                      <a:pt x="57" y="437"/>
                    </a:lnTo>
                    <a:lnTo>
                      <a:pt x="65" y="435"/>
                    </a:lnTo>
                    <a:lnTo>
                      <a:pt x="72" y="432"/>
                    </a:lnTo>
                    <a:lnTo>
                      <a:pt x="79" y="429"/>
                    </a:lnTo>
                    <a:lnTo>
                      <a:pt x="92" y="449"/>
                    </a:lnTo>
                    <a:close/>
                    <a:moveTo>
                      <a:pt x="10" y="461"/>
                    </a:moveTo>
                    <a:lnTo>
                      <a:pt x="6" y="460"/>
                    </a:lnTo>
                    <a:lnTo>
                      <a:pt x="3" y="457"/>
                    </a:lnTo>
                    <a:lnTo>
                      <a:pt x="1" y="452"/>
                    </a:lnTo>
                    <a:lnTo>
                      <a:pt x="0" y="448"/>
                    </a:lnTo>
                    <a:lnTo>
                      <a:pt x="12" y="449"/>
                    </a:lnTo>
                    <a:lnTo>
                      <a:pt x="10" y="46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1" name="Freeform 103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2" name="Freeform 103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3" name="Freeform 103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4" name="Freeform 103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5" name="Freeform 103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6" name="Freeform 103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7" name="Freeform 103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8" name="Freeform 103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9" name="Freeform 104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0" name="Freeform 104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1" name="Freeform 104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2" name="Freeform 104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3" name="Freeform 104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4" name="Freeform 104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5" name="Freeform 104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6" name="Freeform 104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7" name="Freeform 104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8" name="Freeform 104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9" name="Freeform 105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0" name="Freeform 105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1" name="Freeform 105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2" name="Freeform 105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3" name="Freeform 105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4" name="Freeform 105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5" name="Freeform 105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6" name="Freeform 105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7" name="Freeform 105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8" name="Freeform 105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9" name="Freeform 106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50" name="Freeform 106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grpSp>
          <p:nvGrpSpPr>
            <p:cNvPr id="119964" name="Group 1062"/>
            <p:cNvGrpSpPr>
              <a:grpSpLocks/>
            </p:cNvGrpSpPr>
            <p:nvPr/>
          </p:nvGrpSpPr>
          <p:grpSpPr bwMode="auto">
            <a:xfrm>
              <a:off x="2318" y="1261"/>
              <a:ext cx="1193" cy="1156"/>
              <a:chOff x="2318" y="1261"/>
              <a:chExt cx="1193" cy="1156"/>
            </a:xfrm>
          </p:grpSpPr>
          <p:sp>
            <p:nvSpPr>
              <p:cNvPr id="351" name="Freeform 1063"/>
              <p:cNvSpPr>
                <a:spLocks/>
              </p:cNvSpPr>
              <p:nvPr/>
            </p:nvSpPr>
            <p:spPr bwMode="auto">
              <a:xfrm>
                <a:off x="2319" y="1564"/>
                <a:ext cx="124" cy="119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2" name="Freeform 1064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24" cy="127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3" name="Freeform 1065"/>
              <p:cNvSpPr>
                <a:spLocks/>
              </p:cNvSpPr>
              <p:nvPr/>
            </p:nvSpPr>
            <p:spPr bwMode="auto">
              <a:xfrm>
                <a:off x="2369" y="1579"/>
                <a:ext cx="113" cy="108"/>
              </a:xfrm>
              <a:custGeom>
                <a:avLst/>
                <a:gdLst>
                  <a:gd name="T0" fmla="*/ 16 w 576"/>
                  <a:gd name="T1" fmla="*/ 0 h 534"/>
                  <a:gd name="T2" fmla="*/ 14 w 576"/>
                  <a:gd name="T3" fmla="*/ 1 h 534"/>
                  <a:gd name="T4" fmla="*/ 13 w 576"/>
                  <a:gd name="T5" fmla="*/ 2 h 534"/>
                  <a:gd name="T6" fmla="*/ 12 w 576"/>
                  <a:gd name="T7" fmla="*/ 3 h 534"/>
                  <a:gd name="T8" fmla="*/ 11 w 576"/>
                  <a:gd name="T9" fmla="*/ 4 h 534"/>
                  <a:gd name="T10" fmla="*/ 10 w 576"/>
                  <a:gd name="T11" fmla="*/ 5 h 534"/>
                  <a:gd name="T12" fmla="*/ 8 w 576"/>
                  <a:gd name="T13" fmla="*/ 6 h 534"/>
                  <a:gd name="T14" fmla="*/ 7 w 576"/>
                  <a:gd name="T15" fmla="*/ 7 h 534"/>
                  <a:gd name="T16" fmla="*/ 6 w 576"/>
                  <a:gd name="T17" fmla="*/ 8 h 534"/>
                  <a:gd name="T18" fmla="*/ 6 w 576"/>
                  <a:gd name="T19" fmla="*/ 10 h 534"/>
                  <a:gd name="T20" fmla="*/ 5 w 576"/>
                  <a:gd name="T21" fmla="*/ 11 h 534"/>
                  <a:gd name="T22" fmla="*/ 4 w 576"/>
                  <a:gd name="T23" fmla="*/ 12 h 534"/>
                  <a:gd name="T24" fmla="*/ 3 w 576"/>
                  <a:gd name="T25" fmla="*/ 14 h 534"/>
                  <a:gd name="T26" fmla="*/ 2 w 576"/>
                  <a:gd name="T27" fmla="*/ 15 h 534"/>
                  <a:gd name="T28" fmla="*/ 1 w 576"/>
                  <a:gd name="T29" fmla="*/ 17 h 534"/>
                  <a:gd name="T30" fmla="*/ 1 w 576"/>
                  <a:gd name="T31" fmla="*/ 18 h 534"/>
                  <a:gd name="T32" fmla="*/ 0 w 576"/>
                  <a:gd name="T33" fmla="*/ 20 h 534"/>
                  <a:gd name="T34" fmla="*/ 0 w 576"/>
                  <a:gd name="T35" fmla="*/ 20 h 534"/>
                  <a:gd name="T36" fmla="*/ 1 w 576"/>
                  <a:gd name="T37" fmla="*/ 20 h 534"/>
                  <a:gd name="T38" fmla="*/ 1 w 576"/>
                  <a:gd name="T39" fmla="*/ 20 h 534"/>
                  <a:gd name="T40" fmla="*/ 1 w 576"/>
                  <a:gd name="T41" fmla="*/ 21 h 534"/>
                  <a:gd name="T42" fmla="*/ 2 w 576"/>
                  <a:gd name="T43" fmla="*/ 21 h 534"/>
                  <a:gd name="T44" fmla="*/ 2 w 576"/>
                  <a:gd name="T45" fmla="*/ 21 h 534"/>
                  <a:gd name="T46" fmla="*/ 2 w 576"/>
                  <a:gd name="T47" fmla="*/ 21 h 534"/>
                  <a:gd name="T48" fmla="*/ 2 w 576"/>
                  <a:gd name="T49" fmla="*/ 21 h 534"/>
                  <a:gd name="T50" fmla="*/ 3 w 576"/>
                  <a:gd name="T51" fmla="*/ 21 h 534"/>
                  <a:gd name="T52" fmla="*/ 3 w 576"/>
                  <a:gd name="T53" fmla="*/ 21 h 534"/>
                  <a:gd name="T54" fmla="*/ 4 w 576"/>
                  <a:gd name="T55" fmla="*/ 21 h 534"/>
                  <a:gd name="T56" fmla="*/ 4 w 576"/>
                  <a:gd name="T57" fmla="*/ 21 h 534"/>
                  <a:gd name="T58" fmla="*/ 4 w 576"/>
                  <a:gd name="T59" fmla="*/ 21 h 534"/>
                  <a:gd name="T60" fmla="*/ 5 w 576"/>
                  <a:gd name="T61" fmla="*/ 21 h 534"/>
                  <a:gd name="T62" fmla="*/ 5 w 576"/>
                  <a:gd name="T63" fmla="*/ 21 h 534"/>
                  <a:gd name="T64" fmla="*/ 5 w 576"/>
                  <a:gd name="T65" fmla="*/ 21 h 534"/>
                  <a:gd name="T66" fmla="*/ 6 w 576"/>
                  <a:gd name="T67" fmla="*/ 21 h 534"/>
                  <a:gd name="T68" fmla="*/ 7 w 576"/>
                  <a:gd name="T69" fmla="*/ 21 h 534"/>
                  <a:gd name="T70" fmla="*/ 8 w 576"/>
                  <a:gd name="T71" fmla="*/ 20 h 534"/>
                  <a:gd name="T72" fmla="*/ 9 w 576"/>
                  <a:gd name="T73" fmla="*/ 20 h 534"/>
                  <a:gd name="T74" fmla="*/ 10 w 576"/>
                  <a:gd name="T75" fmla="*/ 19 h 534"/>
                  <a:gd name="T76" fmla="*/ 10 w 576"/>
                  <a:gd name="T77" fmla="*/ 18 h 534"/>
                  <a:gd name="T78" fmla="*/ 11 w 576"/>
                  <a:gd name="T79" fmla="*/ 17 h 534"/>
                  <a:gd name="T80" fmla="*/ 12 w 576"/>
                  <a:gd name="T81" fmla="*/ 16 h 534"/>
                  <a:gd name="T82" fmla="*/ 14 w 576"/>
                  <a:gd name="T83" fmla="*/ 15 h 534"/>
                  <a:gd name="T84" fmla="*/ 15 w 576"/>
                  <a:gd name="T85" fmla="*/ 13 h 534"/>
                  <a:gd name="T86" fmla="*/ 17 w 576"/>
                  <a:gd name="T87" fmla="*/ 11 h 534"/>
                  <a:gd name="T88" fmla="*/ 18 w 576"/>
                  <a:gd name="T89" fmla="*/ 9 h 534"/>
                  <a:gd name="T90" fmla="*/ 19 w 576"/>
                  <a:gd name="T91" fmla="*/ 7 h 534"/>
                  <a:gd name="T92" fmla="*/ 21 w 576"/>
                  <a:gd name="T93" fmla="*/ 5 h 534"/>
                  <a:gd name="T94" fmla="*/ 22 w 576"/>
                  <a:gd name="T95" fmla="*/ 3 h 534"/>
                  <a:gd name="T96" fmla="*/ 23 w 576"/>
                  <a:gd name="T97" fmla="*/ 1 h 534"/>
                  <a:gd name="T98" fmla="*/ 22 w 576"/>
                  <a:gd name="T99" fmla="*/ 1 h 534"/>
                  <a:gd name="T100" fmla="*/ 21 w 576"/>
                  <a:gd name="T101" fmla="*/ 1 h 534"/>
                  <a:gd name="T102" fmla="*/ 21 w 576"/>
                  <a:gd name="T103" fmla="*/ 1 h 534"/>
                  <a:gd name="T104" fmla="*/ 20 w 576"/>
                  <a:gd name="T105" fmla="*/ 1 h 534"/>
                  <a:gd name="T106" fmla="*/ 19 w 576"/>
                  <a:gd name="T107" fmla="*/ 0 h 534"/>
                  <a:gd name="T108" fmla="*/ 18 w 576"/>
                  <a:gd name="T109" fmla="*/ 0 h 534"/>
                  <a:gd name="T110" fmla="*/ 17 w 576"/>
                  <a:gd name="T111" fmla="*/ 0 h 534"/>
                  <a:gd name="T112" fmla="*/ 16 w 576"/>
                  <a:gd name="T113" fmla="*/ 0 h 5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76"/>
                  <a:gd name="T172" fmla="*/ 0 h 534"/>
                  <a:gd name="T173" fmla="*/ 576 w 576"/>
                  <a:gd name="T174" fmla="*/ 534 h 5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76" h="534">
                    <a:moveTo>
                      <a:pt x="383" y="0"/>
                    </a:moveTo>
                    <a:lnTo>
                      <a:pt x="351" y="22"/>
                    </a:lnTo>
                    <a:lnTo>
                      <a:pt x="321" y="46"/>
                    </a:lnTo>
                    <a:lnTo>
                      <a:pt x="292" y="71"/>
                    </a:lnTo>
                    <a:lnTo>
                      <a:pt x="264" y="97"/>
                    </a:lnTo>
                    <a:lnTo>
                      <a:pt x="237" y="124"/>
                    </a:lnTo>
                    <a:lnTo>
                      <a:pt x="210" y="152"/>
                    </a:lnTo>
                    <a:lnTo>
                      <a:pt x="185" y="181"/>
                    </a:lnTo>
                    <a:lnTo>
                      <a:pt x="160" y="211"/>
                    </a:lnTo>
                    <a:lnTo>
                      <a:pt x="138" y="242"/>
                    </a:lnTo>
                    <a:lnTo>
                      <a:pt x="115" y="274"/>
                    </a:lnTo>
                    <a:lnTo>
                      <a:pt x="93" y="307"/>
                    </a:lnTo>
                    <a:lnTo>
                      <a:pt x="73" y="342"/>
                    </a:lnTo>
                    <a:lnTo>
                      <a:pt x="53" y="377"/>
                    </a:lnTo>
                    <a:lnTo>
                      <a:pt x="35" y="413"/>
                    </a:lnTo>
                    <a:lnTo>
                      <a:pt x="18" y="451"/>
                    </a:lnTo>
                    <a:lnTo>
                      <a:pt x="0" y="489"/>
                    </a:lnTo>
                    <a:lnTo>
                      <a:pt x="8" y="496"/>
                    </a:lnTo>
                    <a:lnTo>
                      <a:pt x="16" y="503"/>
                    </a:lnTo>
                    <a:lnTo>
                      <a:pt x="22" y="509"/>
                    </a:lnTo>
                    <a:lnTo>
                      <a:pt x="30" y="514"/>
                    </a:lnTo>
                    <a:lnTo>
                      <a:pt x="38" y="519"/>
                    </a:lnTo>
                    <a:lnTo>
                      <a:pt x="46" y="523"/>
                    </a:lnTo>
                    <a:lnTo>
                      <a:pt x="53" y="527"/>
                    </a:lnTo>
                    <a:lnTo>
                      <a:pt x="62" y="529"/>
                    </a:lnTo>
                    <a:lnTo>
                      <a:pt x="70" y="531"/>
                    </a:lnTo>
                    <a:lnTo>
                      <a:pt x="78" y="533"/>
                    </a:lnTo>
                    <a:lnTo>
                      <a:pt x="87" y="534"/>
                    </a:lnTo>
                    <a:lnTo>
                      <a:pt x="95" y="534"/>
                    </a:lnTo>
                    <a:lnTo>
                      <a:pt x="105" y="534"/>
                    </a:lnTo>
                    <a:lnTo>
                      <a:pt x="114" y="533"/>
                    </a:lnTo>
                    <a:lnTo>
                      <a:pt x="124" y="531"/>
                    </a:lnTo>
                    <a:lnTo>
                      <a:pt x="132" y="529"/>
                    </a:lnTo>
                    <a:lnTo>
                      <a:pt x="152" y="522"/>
                    </a:lnTo>
                    <a:lnTo>
                      <a:pt x="172" y="514"/>
                    </a:lnTo>
                    <a:lnTo>
                      <a:pt x="193" y="503"/>
                    </a:lnTo>
                    <a:lnTo>
                      <a:pt x="214" y="489"/>
                    </a:lnTo>
                    <a:lnTo>
                      <a:pt x="236" y="473"/>
                    </a:lnTo>
                    <a:lnTo>
                      <a:pt x="259" y="454"/>
                    </a:lnTo>
                    <a:lnTo>
                      <a:pt x="281" y="434"/>
                    </a:lnTo>
                    <a:lnTo>
                      <a:pt x="305" y="410"/>
                    </a:lnTo>
                    <a:lnTo>
                      <a:pt x="340" y="363"/>
                    </a:lnTo>
                    <a:lnTo>
                      <a:pt x="373" y="314"/>
                    </a:lnTo>
                    <a:lnTo>
                      <a:pt x="407" y="266"/>
                    </a:lnTo>
                    <a:lnTo>
                      <a:pt x="441" y="218"/>
                    </a:lnTo>
                    <a:lnTo>
                      <a:pt x="475" y="170"/>
                    </a:lnTo>
                    <a:lnTo>
                      <a:pt x="508" y="123"/>
                    </a:lnTo>
                    <a:lnTo>
                      <a:pt x="543" y="74"/>
                    </a:lnTo>
                    <a:lnTo>
                      <a:pt x="576" y="27"/>
                    </a:lnTo>
                    <a:lnTo>
                      <a:pt x="552" y="23"/>
                    </a:lnTo>
                    <a:lnTo>
                      <a:pt x="527" y="19"/>
                    </a:lnTo>
                    <a:lnTo>
                      <a:pt x="504" y="16"/>
                    </a:lnTo>
                    <a:lnTo>
                      <a:pt x="480" y="13"/>
                    </a:lnTo>
                    <a:lnTo>
                      <a:pt x="455" y="9"/>
                    </a:lnTo>
                    <a:lnTo>
                      <a:pt x="431" y="6"/>
                    </a:lnTo>
                    <a:lnTo>
                      <a:pt x="407" y="3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4" name="Freeform 1066"/>
              <p:cNvSpPr>
                <a:spLocks noEditPoints="1"/>
              </p:cNvSpPr>
              <p:nvPr/>
            </p:nvSpPr>
            <p:spPr bwMode="auto">
              <a:xfrm>
                <a:off x="2365" y="1579"/>
                <a:ext cx="120" cy="108"/>
              </a:xfrm>
              <a:custGeom>
                <a:avLst/>
                <a:gdLst>
                  <a:gd name="T0" fmla="*/ 14 w 598"/>
                  <a:gd name="T1" fmla="*/ 3 h 559"/>
                  <a:gd name="T2" fmla="*/ 10 w 598"/>
                  <a:gd name="T3" fmla="*/ 6 h 559"/>
                  <a:gd name="T4" fmla="*/ 7 w 598"/>
                  <a:gd name="T5" fmla="*/ 9 h 559"/>
                  <a:gd name="T6" fmla="*/ 8 w 598"/>
                  <a:gd name="T7" fmla="*/ 6 h 559"/>
                  <a:gd name="T8" fmla="*/ 12 w 598"/>
                  <a:gd name="T9" fmla="*/ 3 h 559"/>
                  <a:gd name="T10" fmla="*/ 15 w 598"/>
                  <a:gd name="T11" fmla="*/ 0 h 559"/>
                  <a:gd name="T12" fmla="*/ 6 w 598"/>
                  <a:gd name="T13" fmla="*/ 10 h 559"/>
                  <a:gd name="T14" fmla="*/ 4 w 598"/>
                  <a:gd name="T15" fmla="*/ 14 h 559"/>
                  <a:gd name="T16" fmla="*/ 2 w 598"/>
                  <a:gd name="T17" fmla="*/ 18 h 559"/>
                  <a:gd name="T18" fmla="*/ 1 w 598"/>
                  <a:gd name="T19" fmla="*/ 18 h 559"/>
                  <a:gd name="T20" fmla="*/ 3 w 598"/>
                  <a:gd name="T21" fmla="*/ 14 h 559"/>
                  <a:gd name="T22" fmla="*/ 6 w 598"/>
                  <a:gd name="T23" fmla="*/ 10 h 559"/>
                  <a:gd name="T24" fmla="*/ 0 w 598"/>
                  <a:gd name="T25" fmla="*/ 20 h 559"/>
                  <a:gd name="T26" fmla="*/ 0 w 598"/>
                  <a:gd name="T27" fmla="*/ 20 h 559"/>
                  <a:gd name="T28" fmla="*/ 0 w 598"/>
                  <a:gd name="T29" fmla="*/ 20 h 559"/>
                  <a:gd name="T30" fmla="*/ 2 w 598"/>
                  <a:gd name="T31" fmla="*/ 20 h 559"/>
                  <a:gd name="T32" fmla="*/ 3 w 598"/>
                  <a:gd name="T33" fmla="*/ 21 h 559"/>
                  <a:gd name="T34" fmla="*/ 4 w 598"/>
                  <a:gd name="T35" fmla="*/ 21 h 559"/>
                  <a:gd name="T36" fmla="*/ 5 w 598"/>
                  <a:gd name="T37" fmla="*/ 21 h 559"/>
                  <a:gd name="T38" fmla="*/ 6 w 598"/>
                  <a:gd name="T39" fmla="*/ 21 h 559"/>
                  <a:gd name="T40" fmla="*/ 5 w 598"/>
                  <a:gd name="T41" fmla="*/ 22 h 559"/>
                  <a:gd name="T42" fmla="*/ 4 w 598"/>
                  <a:gd name="T43" fmla="*/ 22 h 559"/>
                  <a:gd name="T44" fmla="*/ 3 w 598"/>
                  <a:gd name="T45" fmla="*/ 22 h 559"/>
                  <a:gd name="T46" fmla="*/ 2 w 598"/>
                  <a:gd name="T47" fmla="*/ 21 h 559"/>
                  <a:gd name="T48" fmla="*/ 1 w 598"/>
                  <a:gd name="T49" fmla="*/ 21 h 559"/>
                  <a:gd name="T50" fmla="*/ 1 w 598"/>
                  <a:gd name="T51" fmla="*/ 19 h 559"/>
                  <a:gd name="T52" fmla="*/ 7 w 598"/>
                  <a:gd name="T53" fmla="*/ 20 h 559"/>
                  <a:gd name="T54" fmla="*/ 10 w 598"/>
                  <a:gd name="T55" fmla="*/ 19 h 559"/>
                  <a:gd name="T56" fmla="*/ 12 w 598"/>
                  <a:gd name="T57" fmla="*/ 16 h 559"/>
                  <a:gd name="T58" fmla="*/ 11 w 598"/>
                  <a:gd name="T59" fmla="*/ 19 h 559"/>
                  <a:gd name="T60" fmla="*/ 8 w 598"/>
                  <a:gd name="T61" fmla="*/ 21 h 559"/>
                  <a:gd name="T62" fmla="*/ 6 w 598"/>
                  <a:gd name="T63" fmla="*/ 22 h 559"/>
                  <a:gd name="T64" fmla="*/ 13 w 598"/>
                  <a:gd name="T65" fmla="*/ 17 h 559"/>
                  <a:gd name="T66" fmla="*/ 13 w 598"/>
                  <a:gd name="T67" fmla="*/ 17 h 559"/>
                  <a:gd name="T68" fmla="*/ 24 w 598"/>
                  <a:gd name="T69" fmla="*/ 2 h 559"/>
                  <a:gd name="T70" fmla="*/ 24 w 598"/>
                  <a:gd name="T71" fmla="*/ 1 h 559"/>
                  <a:gd name="T72" fmla="*/ 24 w 598"/>
                  <a:gd name="T73" fmla="*/ 1 h 559"/>
                  <a:gd name="T74" fmla="*/ 24 w 598"/>
                  <a:gd name="T75" fmla="*/ 2 h 559"/>
                  <a:gd name="T76" fmla="*/ 24 w 598"/>
                  <a:gd name="T77" fmla="*/ 2 h 559"/>
                  <a:gd name="T78" fmla="*/ 16 w 598"/>
                  <a:gd name="T79" fmla="*/ 1 h 559"/>
                  <a:gd name="T80" fmla="*/ 23 w 598"/>
                  <a:gd name="T81" fmla="*/ 2 h 559"/>
                  <a:gd name="T82" fmla="*/ 16 w 598"/>
                  <a:gd name="T83" fmla="*/ 0 h 5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98"/>
                  <a:gd name="T127" fmla="*/ 0 h 559"/>
                  <a:gd name="T128" fmla="*/ 598 w 598"/>
                  <a:gd name="T129" fmla="*/ 559 h 5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98" h="559">
                    <a:moveTo>
                      <a:pt x="400" y="22"/>
                    </a:moveTo>
                    <a:lnTo>
                      <a:pt x="369" y="45"/>
                    </a:lnTo>
                    <a:lnTo>
                      <a:pt x="339" y="68"/>
                    </a:lnTo>
                    <a:lnTo>
                      <a:pt x="311" y="93"/>
                    </a:lnTo>
                    <a:lnTo>
                      <a:pt x="283" y="118"/>
                    </a:lnTo>
                    <a:lnTo>
                      <a:pt x="256" y="145"/>
                    </a:lnTo>
                    <a:lnTo>
                      <a:pt x="230" y="172"/>
                    </a:lnTo>
                    <a:lnTo>
                      <a:pt x="205" y="202"/>
                    </a:lnTo>
                    <a:lnTo>
                      <a:pt x="180" y="231"/>
                    </a:lnTo>
                    <a:lnTo>
                      <a:pt x="162" y="217"/>
                    </a:lnTo>
                    <a:lnTo>
                      <a:pt x="185" y="187"/>
                    </a:lnTo>
                    <a:lnTo>
                      <a:pt x="211" y="156"/>
                    </a:lnTo>
                    <a:lnTo>
                      <a:pt x="238" y="128"/>
                    </a:lnTo>
                    <a:lnTo>
                      <a:pt x="265" y="101"/>
                    </a:lnTo>
                    <a:lnTo>
                      <a:pt x="294" y="74"/>
                    </a:lnTo>
                    <a:lnTo>
                      <a:pt x="324" y="49"/>
                    </a:lnTo>
                    <a:lnTo>
                      <a:pt x="354" y="26"/>
                    </a:lnTo>
                    <a:lnTo>
                      <a:pt x="386" y="2"/>
                    </a:lnTo>
                    <a:lnTo>
                      <a:pt x="400" y="22"/>
                    </a:lnTo>
                    <a:close/>
                    <a:moveTo>
                      <a:pt x="180" y="231"/>
                    </a:moveTo>
                    <a:lnTo>
                      <a:pt x="157" y="262"/>
                    </a:lnTo>
                    <a:lnTo>
                      <a:pt x="135" y="293"/>
                    </a:lnTo>
                    <a:lnTo>
                      <a:pt x="114" y="327"/>
                    </a:lnTo>
                    <a:lnTo>
                      <a:pt x="94" y="360"/>
                    </a:lnTo>
                    <a:lnTo>
                      <a:pt x="74" y="396"/>
                    </a:lnTo>
                    <a:lnTo>
                      <a:pt x="56" y="432"/>
                    </a:lnTo>
                    <a:lnTo>
                      <a:pt x="38" y="468"/>
                    </a:lnTo>
                    <a:lnTo>
                      <a:pt x="22" y="507"/>
                    </a:lnTo>
                    <a:lnTo>
                      <a:pt x="0" y="498"/>
                    </a:lnTo>
                    <a:lnTo>
                      <a:pt x="17" y="459"/>
                    </a:lnTo>
                    <a:lnTo>
                      <a:pt x="34" y="421"/>
                    </a:lnTo>
                    <a:lnTo>
                      <a:pt x="53" y="384"/>
                    </a:lnTo>
                    <a:lnTo>
                      <a:pt x="73" y="349"/>
                    </a:lnTo>
                    <a:lnTo>
                      <a:pt x="94" y="314"/>
                    </a:lnTo>
                    <a:lnTo>
                      <a:pt x="115" y="280"/>
                    </a:lnTo>
                    <a:lnTo>
                      <a:pt x="138" y="248"/>
                    </a:lnTo>
                    <a:lnTo>
                      <a:pt x="162" y="217"/>
                    </a:lnTo>
                    <a:lnTo>
                      <a:pt x="180" y="231"/>
                    </a:lnTo>
                    <a:close/>
                    <a:moveTo>
                      <a:pt x="2" y="511"/>
                    </a:moveTo>
                    <a:lnTo>
                      <a:pt x="1" y="507"/>
                    </a:lnTo>
                    <a:lnTo>
                      <a:pt x="0" y="504"/>
                    </a:lnTo>
                    <a:lnTo>
                      <a:pt x="0" y="501"/>
                    </a:lnTo>
                    <a:lnTo>
                      <a:pt x="0" y="498"/>
                    </a:lnTo>
                    <a:lnTo>
                      <a:pt x="10" y="502"/>
                    </a:lnTo>
                    <a:lnTo>
                      <a:pt x="2" y="511"/>
                    </a:lnTo>
                    <a:close/>
                    <a:moveTo>
                      <a:pt x="20" y="494"/>
                    </a:moveTo>
                    <a:lnTo>
                      <a:pt x="33" y="506"/>
                    </a:lnTo>
                    <a:lnTo>
                      <a:pt x="46" y="517"/>
                    </a:lnTo>
                    <a:lnTo>
                      <a:pt x="54" y="521"/>
                    </a:lnTo>
                    <a:lnTo>
                      <a:pt x="60" y="525"/>
                    </a:lnTo>
                    <a:lnTo>
                      <a:pt x="68" y="528"/>
                    </a:lnTo>
                    <a:lnTo>
                      <a:pt x="75" y="530"/>
                    </a:lnTo>
                    <a:lnTo>
                      <a:pt x="83" y="532"/>
                    </a:lnTo>
                    <a:lnTo>
                      <a:pt x="90" y="534"/>
                    </a:lnTo>
                    <a:lnTo>
                      <a:pt x="98" y="534"/>
                    </a:lnTo>
                    <a:lnTo>
                      <a:pt x="107" y="535"/>
                    </a:lnTo>
                    <a:lnTo>
                      <a:pt x="114" y="534"/>
                    </a:lnTo>
                    <a:lnTo>
                      <a:pt x="123" y="533"/>
                    </a:lnTo>
                    <a:lnTo>
                      <a:pt x="131" y="532"/>
                    </a:lnTo>
                    <a:lnTo>
                      <a:pt x="140" y="530"/>
                    </a:lnTo>
                    <a:lnTo>
                      <a:pt x="145" y="554"/>
                    </a:lnTo>
                    <a:lnTo>
                      <a:pt x="136" y="556"/>
                    </a:lnTo>
                    <a:lnTo>
                      <a:pt x="125" y="558"/>
                    </a:lnTo>
                    <a:lnTo>
                      <a:pt x="115" y="559"/>
                    </a:lnTo>
                    <a:lnTo>
                      <a:pt x="105" y="559"/>
                    </a:lnTo>
                    <a:lnTo>
                      <a:pt x="96" y="559"/>
                    </a:lnTo>
                    <a:lnTo>
                      <a:pt x="86" y="558"/>
                    </a:lnTo>
                    <a:lnTo>
                      <a:pt x="77" y="556"/>
                    </a:lnTo>
                    <a:lnTo>
                      <a:pt x="69" y="554"/>
                    </a:lnTo>
                    <a:lnTo>
                      <a:pt x="59" y="550"/>
                    </a:lnTo>
                    <a:lnTo>
                      <a:pt x="50" y="547"/>
                    </a:lnTo>
                    <a:lnTo>
                      <a:pt x="42" y="543"/>
                    </a:lnTo>
                    <a:lnTo>
                      <a:pt x="34" y="538"/>
                    </a:lnTo>
                    <a:lnTo>
                      <a:pt x="26" y="532"/>
                    </a:lnTo>
                    <a:lnTo>
                      <a:pt x="18" y="526"/>
                    </a:lnTo>
                    <a:lnTo>
                      <a:pt x="9" y="518"/>
                    </a:lnTo>
                    <a:lnTo>
                      <a:pt x="2" y="511"/>
                    </a:lnTo>
                    <a:lnTo>
                      <a:pt x="20" y="494"/>
                    </a:lnTo>
                    <a:close/>
                    <a:moveTo>
                      <a:pt x="140" y="530"/>
                    </a:moveTo>
                    <a:lnTo>
                      <a:pt x="158" y="525"/>
                    </a:lnTo>
                    <a:lnTo>
                      <a:pt x="177" y="516"/>
                    </a:lnTo>
                    <a:lnTo>
                      <a:pt x="197" y="505"/>
                    </a:lnTo>
                    <a:lnTo>
                      <a:pt x="218" y="492"/>
                    </a:lnTo>
                    <a:lnTo>
                      <a:pt x="239" y="476"/>
                    </a:lnTo>
                    <a:lnTo>
                      <a:pt x="261" y="458"/>
                    </a:lnTo>
                    <a:lnTo>
                      <a:pt x="284" y="437"/>
                    </a:lnTo>
                    <a:lnTo>
                      <a:pt x="306" y="414"/>
                    </a:lnTo>
                    <a:lnTo>
                      <a:pt x="324" y="432"/>
                    </a:lnTo>
                    <a:lnTo>
                      <a:pt x="300" y="455"/>
                    </a:lnTo>
                    <a:lnTo>
                      <a:pt x="276" y="477"/>
                    </a:lnTo>
                    <a:lnTo>
                      <a:pt x="252" y="496"/>
                    </a:lnTo>
                    <a:lnTo>
                      <a:pt x="230" y="513"/>
                    </a:lnTo>
                    <a:lnTo>
                      <a:pt x="208" y="527"/>
                    </a:lnTo>
                    <a:lnTo>
                      <a:pt x="186" y="539"/>
                    </a:lnTo>
                    <a:lnTo>
                      <a:pt x="166" y="547"/>
                    </a:lnTo>
                    <a:lnTo>
                      <a:pt x="145" y="554"/>
                    </a:lnTo>
                    <a:lnTo>
                      <a:pt x="140" y="530"/>
                    </a:lnTo>
                    <a:close/>
                    <a:moveTo>
                      <a:pt x="326" y="430"/>
                    </a:moveTo>
                    <a:lnTo>
                      <a:pt x="325" y="431"/>
                    </a:lnTo>
                    <a:lnTo>
                      <a:pt x="324" y="432"/>
                    </a:lnTo>
                    <a:lnTo>
                      <a:pt x="315" y="423"/>
                    </a:lnTo>
                    <a:lnTo>
                      <a:pt x="326" y="430"/>
                    </a:lnTo>
                    <a:close/>
                    <a:moveTo>
                      <a:pt x="305" y="417"/>
                    </a:moveTo>
                    <a:lnTo>
                      <a:pt x="576" y="32"/>
                    </a:lnTo>
                    <a:lnTo>
                      <a:pt x="596" y="46"/>
                    </a:lnTo>
                    <a:lnTo>
                      <a:pt x="326" y="430"/>
                    </a:lnTo>
                    <a:lnTo>
                      <a:pt x="305" y="417"/>
                    </a:lnTo>
                    <a:close/>
                    <a:moveTo>
                      <a:pt x="588" y="28"/>
                    </a:moveTo>
                    <a:lnTo>
                      <a:pt x="590" y="28"/>
                    </a:lnTo>
                    <a:lnTo>
                      <a:pt x="594" y="30"/>
                    </a:lnTo>
                    <a:lnTo>
                      <a:pt x="596" y="32"/>
                    </a:lnTo>
                    <a:lnTo>
                      <a:pt x="597" y="34"/>
                    </a:lnTo>
                    <a:lnTo>
                      <a:pt x="598" y="37"/>
                    </a:lnTo>
                    <a:lnTo>
                      <a:pt x="598" y="41"/>
                    </a:lnTo>
                    <a:lnTo>
                      <a:pt x="598" y="44"/>
                    </a:lnTo>
                    <a:lnTo>
                      <a:pt x="596" y="46"/>
                    </a:lnTo>
                    <a:lnTo>
                      <a:pt x="586" y="40"/>
                    </a:lnTo>
                    <a:lnTo>
                      <a:pt x="588" y="28"/>
                    </a:lnTo>
                    <a:close/>
                    <a:moveTo>
                      <a:pt x="585" y="52"/>
                    </a:moveTo>
                    <a:lnTo>
                      <a:pt x="392" y="25"/>
                    </a:lnTo>
                    <a:lnTo>
                      <a:pt x="395" y="0"/>
                    </a:lnTo>
                    <a:lnTo>
                      <a:pt x="588" y="28"/>
                    </a:lnTo>
                    <a:lnTo>
                      <a:pt x="585" y="52"/>
                    </a:lnTo>
                    <a:close/>
                    <a:moveTo>
                      <a:pt x="386" y="2"/>
                    </a:moveTo>
                    <a:lnTo>
                      <a:pt x="390" y="1"/>
                    </a:lnTo>
                    <a:lnTo>
                      <a:pt x="395" y="0"/>
                    </a:lnTo>
                    <a:lnTo>
                      <a:pt x="393" y="13"/>
                    </a:lnTo>
                    <a:lnTo>
                      <a:pt x="38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5" name="Freeform 1067"/>
              <p:cNvSpPr>
                <a:spLocks/>
              </p:cNvSpPr>
              <p:nvPr/>
            </p:nvSpPr>
            <p:spPr bwMode="auto">
              <a:xfrm>
                <a:off x="2416" y="1594"/>
                <a:ext cx="105" cy="97"/>
              </a:xfrm>
              <a:custGeom>
                <a:avLst/>
                <a:gdLst>
                  <a:gd name="T0" fmla="*/ 14 w 525"/>
                  <a:gd name="T1" fmla="*/ 0 h 479"/>
                  <a:gd name="T2" fmla="*/ 13 w 525"/>
                  <a:gd name="T3" fmla="*/ 1 h 479"/>
                  <a:gd name="T4" fmla="*/ 12 w 525"/>
                  <a:gd name="T5" fmla="*/ 2 h 479"/>
                  <a:gd name="T6" fmla="*/ 11 w 525"/>
                  <a:gd name="T7" fmla="*/ 3 h 479"/>
                  <a:gd name="T8" fmla="*/ 10 w 525"/>
                  <a:gd name="T9" fmla="*/ 4 h 479"/>
                  <a:gd name="T10" fmla="*/ 9 w 525"/>
                  <a:gd name="T11" fmla="*/ 5 h 479"/>
                  <a:gd name="T12" fmla="*/ 8 w 525"/>
                  <a:gd name="T13" fmla="*/ 6 h 479"/>
                  <a:gd name="T14" fmla="*/ 7 w 525"/>
                  <a:gd name="T15" fmla="*/ 7 h 479"/>
                  <a:gd name="T16" fmla="*/ 6 w 525"/>
                  <a:gd name="T17" fmla="*/ 8 h 479"/>
                  <a:gd name="T18" fmla="*/ 5 w 525"/>
                  <a:gd name="T19" fmla="*/ 9 h 479"/>
                  <a:gd name="T20" fmla="*/ 4 w 525"/>
                  <a:gd name="T21" fmla="*/ 10 h 479"/>
                  <a:gd name="T22" fmla="*/ 3 w 525"/>
                  <a:gd name="T23" fmla="*/ 11 h 479"/>
                  <a:gd name="T24" fmla="*/ 3 w 525"/>
                  <a:gd name="T25" fmla="*/ 12 h 479"/>
                  <a:gd name="T26" fmla="*/ 2 w 525"/>
                  <a:gd name="T27" fmla="*/ 14 h 479"/>
                  <a:gd name="T28" fmla="*/ 1 w 525"/>
                  <a:gd name="T29" fmla="*/ 15 h 479"/>
                  <a:gd name="T30" fmla="*/ 1 w 525"/>
                  <a:gd name="T31" fmla="*/ 16 h 479"/>
                  <a:gd name="T32" fmla="*/ 0 w 525"/>
                  <a:gd name="T33" fmla="*/ 17 h 479"/>
                  <a:gd name="T34" fmla="*/ 0 w 525"/>
                  <a:gd name="T35" fmla="*/ 18 h 479"/>
                  <a:gd name="T36" fmla="*/ 1 w 525"/>
                  <a:gd name="T37" fmla="*/ 18 h 479"/>
                  <a:gd name="T38" fmla="*/ 1 w 525"/>
                  <a:gd name="T39" fmla="*/ 18 h 479"/>
                  <a:gd name="T40" fmla="*/ 1 w 525"/>
                  <a:gd name="T41" fmla="*/ 18 h 479"/>
                  <a:gd name="T42" fmla="*/ 1 w 525"/>
                  <a:gd name="T43" fmla="*/ 19 h 479"/>
                  <a:gd name="T44" fmla="*/ 2 w 525"/>
                  <a:gd name="T45" fmla="*/ 19 h 479"/>
                  <a:gd name="T46" fmla="*/ 2 w 525"/>
                  <a:gd name="T47" fmla="*/ 19 h 479"/>
                  <a:gd name="T48" fmla="*/ 2 w 525"/>
                  <a:gd name="T49" fmla="*/ 19 h 479"/>
                  <a:gd name="T50" fmla="*/ 3 w 525"/>
                  <a:gd name="T51" fmla="*/ 19 h 479"/>
                  <a:gd name="T52" fmla="*/ 3 w 525"/>
                  <a:gd name="T53" fmla="*/ 19 h 479"/>
                  <a:gd name="T54" fmla="*/ 3 w 525"/>
                  <a:gd name="T55" fmla="*/ 19 h 479"/>
                  <a:gd name="T56" fmla="*/ 4 w 525"/>
                  <a:gd name="T57" fmla="*/ 19 h 479"/>
                  <a:gd name="T58" fmla="*/ 4 w 525"/>
                  <a:gd name="T59" fmla="*/ 19 h 479"/>
                  <a:gd name="T60" fmla="*/ 5 w 525"/>
                  <a:gd name="T61" fmla="*/ 19 h 479"/>
                  <a:gd name="T62" fmla="*/ 5 w 525"/>
                  <a:gd name="T63" fmla="*/ 19 h 479"/>
                  <a:gd name="T64" fmla="*/ 5 w 525"/>
                  <a:gd name="T65" fmla="*/ 19 h 479"/>
                  <a:gd name="T66" fmla="*/ 6 w 525"/>
                  <a:gd name="T67" fmla="*/ 19 h 479"/>
                  <a:gd name="T68" fmla="*/ 7 w 525"/>
                  <a:gd name="T69" fmla="*/ 18 h 479"/>
                  <a:gd name="T70" fmla="*/ 8 w 525"/>
                  <a:gd name="T71" fmla="*/ 18 h 479"/>
                  <a:gd name="T72" fmla="*/ 8 w 525"/>
                  <a:gd name="T73" fmla="*/ 17 h 479"/>
                  <a:gd name="T74" fmla="*/ 9 w 525"/>
                  <a:gd name="T75" fmla="*/ 17 h 479"/>
                  <a:gd name="T76" fmla="*/ 10 w 525"/>
                  <a:gd name="T77" fmla="*/ 16 h 479"/>
                  <a:gd name="T78" fmla="*/ 11 w 525"/>
                  <a:gd name="T79" fmla="*/ 15 h 479"/>
                  <a:gd name="T80" fmla="*/ 12 w 525"/>
                  <a:gd name="T81" fmla="*/ 14 h 479"/>
                  <a:gd name="T82" fmla="*/ 13 w 525"/>
                  <a:gd name="T83" fmla="*/ 13 h 479"/>
                  <a:gd name="T84" fmla="*/ 14 w 525"/>
                  <a:gd name="T85" fmla="*/ 11 h 479"/>
                  <a:gd name="T86" fmla="*/ 15 w 525"/>
                  <a:gd name="T87" fmla="*/ 9 h 479"/>
                  <a:gd name="T88" fmla="*/ 17 w 525"/>
                  <a:gd name="T89" fmla="*/ 8 h 479"/>
                  <a:gd name="T90" fmla="*/ 18 w 525"/>
                  <a:gd name="T91" fmla="*/ 6 h 479"/>
                  <a:gd name="T92" fmla="*/ 19 w 525"/>
                  <a:gd name="T93" fmla="*/ 5 h 479"/>
                  <a:gd name="T94" fmla="*/ 20 w 525"/>
                  <a:gd name="T95" fmla="*/ 3 h 479"/>
                  <a:gd name="T96" fmla="*/ 21 w 525"/>
                  <a:gd name="T97" fmla="*/ 2 h 479"/>
                  <a:gd name="T98" fmla="*/ 20 w 525"/>
                  <a:gd name="T99" fmla="*/ 2 h 479"/>
                  <a:gd name="T100" fmla="*/ 19 w 525"/>
                  <a:gd name="T101" fmla="*/ 1 h 479"/>
                  <a:gd name="T102" fmla="*/ 18 w 525"/>
                  <a:gd name="T103" fmla="*/ 1 h 479"/>
                  <a:gd name="T104" fmla="*/ 17 w 525"/>
                  <a:gd name="T105" fmla="*/ 1 h 479"/>
                  <a:gd name="T106" fmla="*/ 16 w 525"/>
                  <a:gd name="T107" fmla="*/ 1 h 479"/>
                  <a:gd name="T108" fmla="*/ 16 w 525"/>
                  <a:gd name="T109" fmla="*/ 0 h 479"/>
                  <a:gd name="T110" fmla="*/ 15 w 525"/>
                  <a:gd name="T111" fmla="*/ 0 h 479"/>
                  <a:gd name="T112" fmla="*/ 14 w 525"/>
                  <a:gd name="T113" fmla="*/ 0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5"/>
                  <a:gd name="T172" fmla="*/ 0 h 479"/>
                  <a:gd name="T173" fmla="*/ 525 w 525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5" h="479">
                    <a:moveTo>
                      <a:pt x="342" y="0"/>
                    </a:moveTo>
                    <a:lnTo>
                      <a:pt x="315" y="20"/>
                    </a:lnTo>
                    <a:lnTo>
                      <a:pt x="289" y="43"/>
                    </a:lnTo>
                    <a:lnTo>
                      <a:pt x="264" y="66"/>
                    </a:lnTo>
                    <a:lnTo>
                      <a:pt x="239" y="89"/>
                    </a:lnTo>
                    <a:lnTo>
                      <a:pt x="216" y="114"/>
                    </a:lnTo>
                    <a:lnTo>
                      <a:pt x="192" y="139"/>
                    </a:lnTo>
                    <a:lnTo>
                      <a:pt x="169" y="165"/>
                    </a:lnTo>
                    <a:lnTo>
                      <a:pt x="147" y="192"/>
                    </a:lnTo>
                    <a:lnTo>
                      <a:pt x="127" y="219"/>
                    </a:lnTo>
                    <a:lnTo>
                      <a:pt x="106" y="247"/>
                    </a:lnTo>
                    <a:lnTo>
                      <a:pt x="87" y="276"/>
                    </a:lnTo>
                    <a:lnTo>
                      <a:pt x="68" y="307"/>
                    </a:lnTo>
                    <a:lnTo>
                      <a:pt x="49" y="337"/>
                    </a:lnTo>
                    <a:lnTo>
                      <a:pt x="32" y="369"/>
                    </a:lnTo>
                    <a:lnTo>
                      <a:pt x="16" y="401"/>
                    </a:lnTo>
                    <a:lnTo>
                      <a:pt x="0" y="434"/>
                    </a:lnTo>
                    <a:lnTo>
                      <a:pt x="7" y="442"/>
                    </a:lnTo>
                    <a:lnTo>
                      <a:pt x="14" y="448"/>
                    </a:lnTo>
                    <a:lnTo>
                      <a:pt x="21" y="453"/>
                    </a:lnTo>
                    <a:lnTo>
                      <a:pt x="29" y="459"/>
                    </a:lnTo>
                    <a:lnTo>
                      <a:pt x="36" y="463"/>
                    </a:lnTo>
                    <a:lnTo>
                      <a:pt x="44" y="467"/>
                    </a:lnTo>
                    <a:lnTo>
                      <a:pt x="52" y="471"/>
                    </a:lnTo>
                    <a:lnTo>
                      <a:pt x="60" y="474"/>
                    </a:lnTo>
                    <a:lnTo>
                      <a:pt x="69" y="476"/>
                    </a:lnTo>
                    <a:lnTo>
                      <a:pt x="77" y="477"/>
                    </a:lnTo>
                    <a:lnTo>
                      <a:pt x="86" y="478"/>
                    </a:lnTo>
                    <a:lnTo>
                      <a:pt x="95" y="479"/>
                    </a:lnTo>
                    <a:lnTo>
                      <a:pt x="103" y="478"/>
                    </a:lnTo>
                    <a:lnTo>
                      <a:pt x="113" y="477"/>
                    </a:lnTo>
                    <a:lnTo>
                      <a:pt x="122" y="476"/>
                    </a:lnTo>
                    <a:lnTo>
                      <a:pt x="131" y="474"/>
                    </a:lnTo>
                    <a:lnTo>
                      <a:pt x="151" y="467"/>
                    </a:lnTo>
                    <a:lnTo>
                      <a:pt x="170" y="459"/>
                    </a:lnTo>
                    <a:lnTo>
                      <a:pt x="192" y="448"/>
                    </a:lnTo>
                    <a:lnTo>
                      <a:pt x="212" y="434"/>
                    </a:lnTo>
                    <a:lnTo>
                      <a:pt x="235" y="418"/>
                    </a:lnTo>
                    <a:lnTo>
                      <a:pt x="257" y="399"/>
                    </a:lnTo>
                    <a:lnTo>
                      <a:pt x="280" y="378"/>
                    </a:lnTo>
                    <a:lnTo>
                      <a:pt x="304" y="355"/>
                    </a:lnTo>
                    <a:lnTo>
                      <a:pt x="332" y="316"/>
                    </a:lnTo>
                    <a:lnTo>
                      <a:pt x="359" y="276"/>
                    </a:lnTo>
                    <a:lnTo>
                      <a:pt x="387" y="237"/>
                    </a:lnTo>
                    <a:lnTo>
                      <a:pt x="415" y="199"/>
                    </a:lnTo>
                    <a:lnTo>
                      <a:pt x="442" y="160"/>
                    </a:lnTo>
                    <a:lnTo>
                      <a:pt x="470" y="121"/>
                    </a:lnTo>
                    <a:lnTo>
                      <a:pt x="497" y="82"/>
                    </a:lnTo>
                    <a:lnTo>
                      <a:pt x="525" y="43"/>
                    </a:lnTo>
                    <a:lnTo>
                      <a:pt x="503" y="38"/>
                    </a:lnTo>
                    <a:lnTo>
                      <a:pt x="480" y="32"/>
                    </a:lnTo>
                    <a:lnTo>
                      <a:pt x="456" y="27"/>
                    </a:lnTo>
                    <a:lnTo>
                      <a:pt x="434" y="21"/>
                    </a:lnTo>
                    <a:lnTo>
                      <a:pt x="411" y="16"/>
                    </a:lnTo>
                    <a:lnTo>
                      <a:pt x="388" y="11"/>
                    </a:lnTo>
                    <a:lnTo>
                      <a:pt x="365" y="5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6" name="Freeform 1068"/>
              <p:cNvSpPr>
                <a:spLocks noEditPoints="1"/>
              </p:cNvSpPr>
              <p:nvPr/>
            </p:nvSpPr>
            <p:spPr bwMode="auto">
              <a:xfrm>
                <a:off x="2416" y="1594"/>
                <a:ext cx="109" cy="101"/>
              </a:xfrm>
              <a:custGeom>
                <a:avLst/>
                <a:gdLst>
                  <a:gd name="T0" fmla="*/ 12 w 549"/>
                  <a:gd name="T1" fmla="*/ 3 h 503"/>
                  <a:gd name="T2" fmla="*/ 9 w 549"/>
                  <a:gd name="T3" fmla="*/ 5 h 503"/>
                  <a:gd name="T4" fmla="*/ 7 w 549"/>
                  <a:gd name="T5" fmla="*/ 8 h 503"/>
                  <a:gd name="T6" fmla="*/ 8 w 549"/>
                  <a:gd name="T7" fmla="*/ 6 h 503"/>
                  <a:gd name="T8" fmla="*/ 11 w 549"/>
                  <a:gd name="T9" fmla="*/ 3 h 503"/>
                  <a:gd name="T10" fmla="*/ 14 w 549"/>
                  <a:gd name="T11" fmla="*/ 0 h 503"/>
                  <a:gd name="T12" fmla="*/ 6 w 549"/>
                  <a:gd name="T13" fmla="*/ 10 h 503"/>
                  <a:gd name="T14" fmla="*/ 4 w 549"/>
                  <a:gd name="T15" fmla="*/ 13 h 503"/>
                  <a:gd name="T16" fmla="*/ 2 w 549"/>
                  <a:gd name="T17" fmla="*/ 17 h 503"/>
                  <a:gd name="T18" fmla="*/ 1 w 549"/>
                  <a:gd name="T19" fmla="*/ 16 h 503"/>
                  <a:gd name="T20" fmla="*/ 3 w 549"/>
                  <a:gd name="T21" fmla="*/ 12 h 503"/>
                  <a:gd name="T22" fmla="*/ 5 w 549"/>
                  <a:gd name="T23" fmla="*/ 9 h 503"/>
                  <a:gd name="T24" fmla="*/ 0 w 549"/>
                  <a:gd name="T25" fmla="*/ 18 h 503"/>
                  <a:gd name="T26" fmla="*/ 0 w 549"/>
                  <a:gd name="T27" fmla="*/ 17 h 503"/>
                  <a:gd name="T28" fmla="*/ 0 w 549"/>
                  <a:gd name="T29" fmla="*/ 18 h 503"/>
                  <a:gd name="T30" fmla="*/ 2 w 549"/>
                  <a:gd name="T31" fmla="*/ 18 h 503"/>
                  <a:gd name="T32" fmla="*/ 3 w 549"/>
                  <a:gd name="T33" fmla="*/ 19 h 503"/>
                  <a:gd name="T34" fmla="*/ 4 w 549"/>
                  <a:gd name="T35" fmla="*/ 19 h 503"/>
                  <a:gd name="T36" fmla="*/ 5 w 549"/>
                  <a:gd name="T37" fmla="*/ 19 h 503"/>
                  <a:gd name="T38" fmla="*/ 6 w 549"/>
                  <a:gd name="T39" fmla="*/ 19 h 503"/>
                  <a:gd name="T40" fmla="*/ 5 w 549"/>
                  <a:gd name="T41" fmla="*/ 20 h 503"/>
                  <a:gd name="T42" fmla="*/ 4 w 549"/>
                  <a:gd name="T43" fmla="*/ 20 h 503"/>
                  <a:gd name="T44" fmla="*/ 3 w 549"/>
                  <a:gd name="T45" fmla="*/ 20 h 503"/>
                  <a:gd name="T46" fmla="*/ 2 w 549"/>
                  <a:gd name="T47" fmla="*/ 19 h 503"/>
                  <a:gd name="T48" fmla="*/ 1 w 549"/>
                  <a:gd name="T49" fmla="*/ 18 h 503"/>
                  <a:gd name="T50" fmla="*/ 1 w 549"/>
                  <a:gd name="T51" fmla="*/ 17 h 503"/>
                  <a:gd name="T52" fmla="*/ 7 w 549"/>
                  <a:gd name="T53" fmla="*/ 18 h 503"/>
                  <a:gd name="T54" fmla="*/ 10 w 549"/>
                  <a:gd name="T55" fmla="*/ 17 h 503"/>
                  <a:gd name="T56" fmla="*/ 12 w 549"/>
                  <a:gd name="T57" fmla="*/ 14 h 503"/>
                  <a:gd name="T58" fmla="*/ 11 w 549"/>
                  <a:gd name="T59" fmla="*/ 17 h 503"/>
                  <a:gd name="T60" fmla="*/ 8 w 549"/>
                  <a:gd name="T61" fmla="*/ 19 h 503"/>
                  <a:gd name="T62" fmla="*/ 6 w 549"/>
                  <a:gd name="T63" fmla="*/ 20 h 503"/>
                  <a:gd name="T64" fmla="*/ 13 w 549"/>
                  <a:gd name="T65" fmla="*/ 15 h 503"/>
                  <a:gd name="T66" fmla="*/ 13 w 549"/>
                  <a:gd name="T67" fmla="*/ 15 h 503"/>
                  <a:gd name="T68" fmla="*/ 22 w 549"/>
                  <a:gd name="T69" fmla="*/ 2 h 503"/>
                  <a:gd name="T70" fmla="*/ 22 w 549"/>
                  <a:gd name="T71" fmla="*/ 2 h 503"/>
                  <a:gd name="T72" fmla="*/ 22 w 549"/>
                  <a:gd name="T73" fmla="*/ 2 h 503"/>
                  <a:gd name="T74" fmla="*/ 22 w 549"/>
                  <a:gd name="T75" fmla="*/ 2 h 503"/>
                  <a:gd name="T76" fmla="*/ 22 w 549"/>
                  <a:gd name="T77" fmla="*/ 2 h 503"/>
                  <a:gd name="T78" fmla="*/ 14 w 549"/>
                  <a:gd name="T79" fmla="*/ 1 h 503"/>
                  <a:gd name="T80" fmla="*/ 21 w 549"/>
                  <a:gd name="T81" fmla="*/ 3 h 503"/>
                  <a:gd name="T82" fmla="*/ 14 w 549"/>
                  <a:gd name="T83" fmla="*/ 0 h 50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9"/>
                  <a:gd name="T127" fmla="*/ 0 h 503"/>
                  <a:gd name="T128" fmla="*/ 549 w 549"/>
                  <a:gd name="T129" fmla="*/ 503 h 50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9" h="503">
                    <a:moveTo>
                      <a:pt x="361" y="20"/>
                    </a:moveTo>
                    <a:lnTo>
                      <a:pt x="334" y="42"/>
                    </a:lnTo>
                    <a:lnTo>
                      <a:pt x="310" y="64"/>
                    </a:lnTo>
                    <a:lnTo>
                      <a:pt x="284" y="86"/>
                    </a:lnTo>
                    <a:lnTo>
                      <a:pt x="260" y="110"/>
                    </a:lnTo>
                    <a:lnTo>
                      <a:pt x="236" y="134"/>
                    </a:lnTo>
                    <a:lnTo>
                      <a:pt x="212" y="159"/>
                    </a:lnTo>
                    <a:lnTo>
                      <a:pt x="191" y="185"/>
                    </a:lnTo>
                    <a:lnTo>
                      <a:pt x="169" y="212"/>
                    </a:lnTo>
                    <a:lnTo>
                      <a:pt x="150" y="197"/>
                    </a:lnTo>
                    <a:lnTo>
                      <a:pt x="172" y="170"/>
                    </a:lnTo>
                    <a:lnTo>
                      <a:pt x="195" y="143"/>
                    </a:lnTo>
                    <a:lnTo>
                      <a:pt x="218" y="118"/>
                    </a:lnTo>
                    <a:lnTo>
                      <a:pt x="243" y="93"/>
                    </a:lnTo>
                    <a:lnTo>
                      <a:pt x="267" y="69"/>
                    </a:lnTo>
                    <a:lnTo>
                      <a:pt x="293" y="45"/>
                    </a:lnTo>
                    <a:lnTo>
                      <a:pt x="319" y="24"/>
                    </a:lnTo>
                    <a:lnTo>
                      <a:pt x="346" y="2"/>
                    </a:lnTo>
                    <a:lnTo>
                      <a:pt x="361" y="20"/>
                    </a:lnTo>
                    <a:close/>
                    <a:moveTo>
                      <a:pt x="169" y="212"/>
                    </a:moveTo>
                    <a:lnTo>
                      <a:pt x="149" y="239"/>
                    </a:lnTo>
                    <a:lnTo>
                      <a:pt x="128" y="267"/>
                    </a:lnTo>
                    <a:lnTo>
                      <a:pt x="109" y="296"/>
                    </a:lnTo>
                    <a:lnTo>
                      <a:pt x="90" y="325"/>
                    </a:lnTo>
                    <a:lnTo>
                      <a:pt x="72" y="355"/>
                    </a:lnTo>
                    <a:lnTo>
                      <a:pt x="55" y="387"/>
                    </a:lnTo>
                    <a:lnTo>
                      <a:pt x="39" y="418"/>
                    </a:lnTo>
                    <a:lnTo>
                      <a:pt x="22" y="451"/>
                    </a:lnTo>
                    <a:lnTo>
                      <a:pt x="1" y="441"/>
                    </a:lnTo>
                    <a:lnTo>
                      <a:pt x="17" y="407"/>
                    </a:lnTo>
                    <a:lnTo>
                      <a:pt x="34" y="375"/>
                    </a:lnTo>
                    <a:lnTo>
                      <a:pt x="51" y="343"/>
                    </a:lnTo>
                    <a:lnTo>
                      <a:pt x="70" y="312"/>
                    </a:lnTo>
                    <a:lnTo>
                      <a:pt x="88" y="282"/>
                    </a:lnTo>
                    <a:lnTo>
                      <a:pt x="109" y="253"/>
                    </a:lnTo>
                    <a:lnTo>
                      <a:pt x="129" y="224"/>
                    </a:lnTo>
                    <a:lnTo>
                      <a:pt x="150" y="197"/>
                    </a:lnTo>
                    <a:lnTo>
                      <a:pt x="169" y="212"/>
                    </a:lnTo>
                    <a:close/>
                    <a:moveTo>
                      <a:pt x="3" y="455"/>
                    </a:moveTo>
                    <a:lnTo>
                      <a:pt x="1" y="451"/>
                    </a:lnTo>
                    <a:lnTo>
                      <a:pt x="1" y="448"/>
                    </a:lnTo>
                    <a:lnTo>
                      <a:pt x="0" y="444"/>
                    </a:lnTo>
                    <a:lnTo>
                      <a:pt x="1" y="441"/>
                    </a:lnTo>
                    <a:lnTo>
                      <a:pt x="12" y="446"/>
                    </a:lnTo>
                    <a:lnTo>
                      <a:pt x="3" y="455"/>
                    </a:lnTo>
                    <a:close/>
                    <a:moveTo>
                      <a:pt x="20" y="437"/>
                    </a:moveTo>
                    <a:lnTo>
                      <a:pt x="33" y="450"/>
                    </a:lnTo>
                    <a:lnTo>
                      <a:pt x="47" y="460"/>
                    </a:lnTo>
                    <a:lnTo>
                      <a:pt x="54" y="464"/>
                    </a:lnTo>
                    <a:lnTo>
                      <a:pt x="61" y="469"/>
                    </a:lnTo>
                    <a:lnTo>
                      <a:pt x="69" y="472"/>
                    </a:lnTo>
                    <a:lnTo>
                      <a:pt x="76" y="474"/>
                    </a:lnTo>
                    <a:lnTo>
                      <a:pt x="84" y="476"/>
                    </a:lnTo>
                    <a:lnTo>
                      <a:pt x="91" y="477"/>
                    </a:lnTo>
                    <a:lnTo>
                      <a:pt x="99" y="478"/>
                    </a:lnTo>
                    <a:lnTo>
                      <a:pt x="107" y="478"/>
                    </a:lnTo>
                    <a:lnTo>
                      <a:pt x="115" y="478"/>
                    </a:lnTo>
                    <a:lnTo>
                      <a:pt x="123" y="477"/>
                    </a:lnTo>
                    <a:lnTo>
                      <a:pt x="131" y="476"/>
                    </a:lnTo>
                    <a:lnTo>
                      <a:pt x="140" y="474"/>
                    </a:lnTo>
                    <a:lnTo>
                      <a:pt x="147" y="498"/>
                    </a:lnTo>
                    <a:lnTo>
                      <a:pt x="136" y="500"/>
                    </a:lnTo>
                    <a:lnTo>
                      <a:pt x="126" y="502"/>
                    </a:lnTo>
                    <a:lnTo>
                      <a:pt x="116" y="503"/>
                    </a:lnTo>
                    <a:lnTo>
                      <a:pt x="107" y="503"/>
                    </a:lnTo>
                    <a:lnTo>
                      <a:pt x="97" y="503"/>
                    </a:lnTo>
                    <a:lnTo>
                      <a:pt x="87" y="502"/>
                    </a:lnTo>
                    <a:lnTo>
                      <a:pt x="78" y="500"/>
                    </a:lnTo>
                    <a:lnTo>
                      <a:pt x="69" y="498"/>
                    </a:lnTo>
                    <a:lnTo>
                      <a:pt x="60" y="495"/>
                    </a:lnTo>
                    <a:lnTo>
                      <a:pt x="51" y="491"/>
                    </a:lnTo>
                    <a:lnTo>
                      <a:pt x="43" y="487"/>
                    </a:lnTo>
                    <a:lnTo>
                      <a:pt x="34" y="482"/>
                    </a:lnTo>
                    <a:lnTo>
                      <a:pt x="27" y="475"/>
                    </a:lnTo>
                    <a:lnTo>
                      <a:pt x="18" y="469"/>
                    </a:lnTo>
                    <a:lnTo>
                      <a:pt x="10" y="462"/>
                    </a:lnTo>
                    <a:lnTo>
                      <a:pt x="3" y="455"/>
                    </a:lnTo>
                    <a:lnTo>
                      <a:pt x="20" y="437"/>
                    </a:lnTo>
                    <a:close/>
                    <a:moveTo>
                      <a:pt x="140" y="474"/>
                    </a:moveTo>
                    <a:lnTo>
                      <a:pt x="158" y="468"/>
                    </a:lnTo>
                    <a:lnTo>
                      <a:pt x="178" y="460"/>
                    </a:lnTo>
                    <a:lnTo>
                      <a:pt x="198" y="449"/>
                    </a:lnTo>
                    <a:lnTo>
                      <a:pt x="219" y="435"/>
                    </a:lnTo>
                    <a:lnTo>
                      <a:pt x="239" y="420"/>
                    </a:lnTo>
                    <a:lnTo>
                      <a:pt x="262" y="402"/>
                    </a:lnTo>
                    <a:lnTo>
                      <a:pt x="284" y="381"/>
                    </a:lnTo>
                    <a:lnTo>
                      <a:pt x="307" y="359"/>
                    </a:lnTo>
                    <a:lnTo>
                      <a:pt x="325" y="376"/>
                    </a:lnTo>
                    <a:lnTo>
                      <a:pt x="300" y="400"/>
                    </a:lnTo>
                    <a:lnTo>
                      <a:pt x="276" y="421"/>
                    </a:lnTo>
                    <a:lnTo>
                      <a:pt x="253" y="440"/>
                    </a:lnTo>
                    <a:lnTo>
                      <a:pt x="231" y="457"/>
                    </a:lnTo>
                    <a:lnTo>
                      <a:pt x="209" y="471"/>
                    </a:lnTo>
                    <a:lnTo>
                      <a:pt x="188" y="482"/>
                    </a:lnTo>
                    <a:lnTo>
                      <a:pt x="167" y="491"/>
                    </a:lnTo>
                    <a:lnTo>
                      <a:pt x="147" y="498"/>
                    </a:lnTo>
                    <a:lnTo>
                      <a:pt x="140" y="474"/>
                    </a:lnTo>
                    <a:close/>
                    <a:moveTo>
                      <a:pt x="326" y="374"/>
                    </a:moveTo>
                    <a:lnTo>
                      <a:pt x="326" y="375"/>
                    </a:lnTo>
                    <a:lnTo>
                      <a:pt x="325" y="376"/>
                    </a:lnTo>
                    <a:lnTo>
                      <a:pt x="316" y="367"/>
                    </a:lnTo>
                    <a:lnTo>
                      <a:pt x="326" y="374"/>
                    </a:lnTo>
                    <a:close/>
                    <a:moveTo>
                      <a:pt x="306" y="360"/>
                    </a:moveTo>
                    <a:lnTo>
                      <a:pt x="528" y="47"/>
                    </a:lnTo>
                    <a:lnTo>
                      <a:pt x="547" y="62"/>
                    </a:lnTo>
                    <a:lnTo>
                      <a:pt x="326" y="374"/>
                    </a:lnTo>
                    <a:lnTo>
                      <a:pt x="306" y="360"/>
                    </a:lnTo>
                    <a:close/>
                    <a:moveTo>
                      <a:pt x="541" y="43"/>
                    </a:moveTo>
                    <a:lnTo>
                      <a:pt x="543" y="44"/>
                    </a:lnTo>
                    <a:lnTo>
                      <a:pt x="545" y="46"/>
                    </a:lnTo>
                    <a:lnTo>
                      <a:pt x="547" y="49"/>
                    </a:lnTo>
                    <a:lnTo>
                      <a:pt x="548" y="51"/>
                    </a:lnTo>
                    <a:lnTo>
                      <a:pt x="549" y="54"/>
                    </a:lnTo>
                    <a:lnTo>
                      <a:pt x="549" y="56"/>
                    </a:lnTo>
                    <a:lnTo>
                      <a:pt x="548" y="59"/>
                    </a:lnTo>
                    <a:lnTo>
                      <a:pt x="547" y="62"/>
                    </a:lnTo>
                    <a:lnTo>
                      <a:pt x="537" y="55"/>
                    </a:lnTo>
                    <a:lnTo>
                      <a:pt x="541" y="43"/>
                    </a:lnTo>
                    <a:close/>
                    <a:moveTo>
                      <a:pt x="534" y="67"/>
                    </a:moveTo>
                    <a:lnTo>
                      <a:pt x="352" y="24"/>
                    </a:lnTo>
                    <a:lnTo>
                      <a:pt x="357" y="0"/>
                    </a:lnTo>
                    <a:lnTo>
                      <a:pt x="541" y="43"/>
                    </a:lnTo>
                    <a:lnTo>
                      <a:pt x="534" y="67"/>
                    </a:lnTo>
                    <a:close/>
                    <a:moveTo>
                      <a:pt x="346" y="2"/>
                    </a:moveTo>
                    <a:lnTo>
                      <a:pt x="352" y="0"/>
                    </a:lnTo>
                    <a:lnTo>
                      <a:pt x="357" y="0"/>
                    </a:lnTo>
                    <a:lnTo>
                      <a:pt x="354" y="12"/>
                    </a:lnTo>
                    <a:lnTo>
                      <a:pt x="34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7" name="Freeform 1069"/>
              <p:cNvSpPr>
                <a:spLocks/>
              </p:cNvSpPr>
              <p:nvPr/>
            </p:nvSpPr>
            <p:spPr bwMode="auto">
              <a:xfrm>
                <a:off x="2470" y="1609"/>
                <a:ext cx="93" cy="86"/>
              </a:xfrm>
              <a:custGeom>
                <a:avLst/>
                <a:gdLst>
                  <a:gd name="T0" fmla="*/ 12 w 476"/>
                  <a:gd name="T1" fmla="*/ 0 h 423"/>
                  <a:gd name="T2" fmla="*/ 11 w 476"/>
                  <a:gd name="T3" fmla="*/ 1 h 423"/>
                  <a:gd name="T4" fmla="*/ 10 w 476"/>
                  <a:gd name="T5" fmla="*/ 2 h 423"/>
                  <a:gd name="T6" fmla="*/ 9 w 476"/>
                  <a:gd name="T7" fmla="*/ 2 h 423"/>
                  <a:gd name="T8" fmla="*/ 9 w 476"/>
                  <a:gd name="T9" fmla="*/ 3 h 423"/>
                  <a:gd name="T10" fmla="*/ 8 w 476"/>
                  <a:gd name="T11" fmla="*/ 4 h 423"/>
                  <a:gd name="T12" fmla="*/ 7 w 476"/>
                  <a:gd name="T13" fmla="*/ 5 h 423"/>
                  <a:gd name="T14" fmla="*/ 6 w 476"/>
                  <a:gd name="T15" fmla="*/ 6 h 423"/>
                  <a:gd name="T16" fmla="*/ 5 w 476"/>
                  <a:gd name="T17" fmla="*/ 7 h 423"/>
                  <a:gd name="T18" fmla="*/ 5 w 476"/>
                  <a:gd name="T19" fmla="*/ 8 h 423"/>
                  <a:gd name="T20" fmla="*/ 4 w 476"/>
                  <a:gd name="T21" fmla="*/ 9 h 423"/>
                  <a:gd name="T22" fmla="*/ 3 w 476"/>
                  <a:gd name="T23" fmla="*/ 10 h 423"/>
                  <a:gd name="T24" fmla="*/ 3 w 476"/>
                  <a:gd name="T25" fmla="*/ 11 h 423"/>
                  <a:gd name="T26" fmla="*/ 2 w 476"/>
                  <a:gd name="T27" fmla="*/ 12 h 423"/>
                  <a:gd name="T28" fmla="*/ 1 w 476"/>
                  <a:gd name="T29" fmla="*/ 13 h 423"/>
                  <a:gd name="T30" fmla="*/ 1 w 476"/>
                  <a:gd name="T31" fmla="*/ 14 h 423"/>
                  <a:gd name="T32" fmla="*/ 0 w 476"/>
                  <a:gd name="T33" fmla="*/ 15 h 423"/>
                  <a:gd name="T34" fmla="*/ 0 w 476"/>
                  <a:gd name="T35" fmla="*/ 16 h 423"/>
                  <a:gd name="T36" fmla="*/ 1 w 476"/>
                  <a:gd name="T37" fmla="*/ 16 h 423"/>
                  <a:gd name="T38" fmla="*/ 1 w 476"/>
                  <a:gd name="T39" fmla="*/ 16 h 423"/>
                  <a:gd name="T40" fmla="*/ 1 w 476"/>
                  <a:gd name="T41" fmla="*/ 16 h 423"/>
                  <a:gd name="T42" fmla="*/ 1 w 476"/>
                  <a:gd name="T43" fmla="*/ 16 h 423"/>
                  <a:gd name="T44" fmla="*/ 2 w 476"/>
                  <a:gd name="T45" fmla="*/ 17 h 423"/>
                  <a:gd name="T46" fmla="*/ 2 w 476"/>
                  <a:gd name="T47" fmla="*/ 17 h 423"/>
                  <a:gd name="T48" fmla="*/ 2 w 476"/>
                  <a:gd name="T49" fmla="*/ 17 h 423"/>
                  <a:gd name="T50" fmla="*/ 3 w 476"/>
                  <a:gd name="T51" fmla="*/ 17 h 423"/>
                  <a:gd name="T52" fmla="*/ 3 w 476"/>
                  <a:gd name="T53" fmla="*/ 17 h 423"/>
                  <a:gd name="T54" fmla="*/ 3 w 476"/>
                  <a:gd name="T55" fmla="*/ 17 h 423"/>
                  <a:gd name="T56" fmla="*/ 4 w 476"/>
                  <a:gd name="T57" fmla="*/ 17 h 423"/>
                  <a:gd name="T58" fmla="*/ 4 w 476"/>
                  <a:gd name="T59" fmla="*/ 17 h 423"/>
                  <a:gd name="T60" fmla="*/ 4 w 476"/>
                  <a:gd name="T61" fmla="*/ 17 h 423"/>
                  <a:gd name="T62" fmla="*/ 5 w 476"/>
                  <a:gd name="T63" fmla="*/ 17 h 423"/>
                  <a:gd name="T64" fmla="*/ 5 w 476"/>
                  <a:gd name="T65" fmla="*/ 17 h 423"/>
                  <a:gd name="T66" fmla="*/ 6 w 476"/>
                  <a:gd name="T67" fmla="*/ 17 h 423"/>
                  <a:gd name="T68" fmla="*/ 7 w 476"/>
                  <a:gd name="T69" fmla="*/ 16 h 423"/>
                  <a:gd name="T70" fmla="*/ 8 w 476"/>
                  <a:gd name="T71" fmla="*/ 16 h 423"/>
                  <a:gd name="T72" fmla="*/ 8 w 476"/>
                  <a:gd name="T73" fmla="*/ 15 h 423"/>
                  <a:gd name="T74" fmla="*/ 9 w 476"/>
                  <a:gd name="T75" fmla="*/ 15 h 423"/>
                  <a:gd name="T76" fmla="*/ 10 w 476"/>
                  <a:gd name="T77" fmla="*/ 14 h 423"/>
                  <a:gd name="T78" fmla="*/ 11 w 476"/>
                  <a:gd name="T79" fmla="*/ 13 h 423"/>
                  <a:gd name="T80" fmla="*/ 12 w 476"/>
                  <a:gd name="T81" fmla="*/ 12 h 423"/>
                  <a:gd name="T82" fmla="*/ 13 w 476"/>
                  <a:gd name="T83" fmla="*/ 11 h 423"/>
                  <a:gd name="T84" fmla="*/ 14 w 476"/>
                  <a:gd name="T85" fmla="*/ 10 h 423"/>
                  <a:gd name="T86" fmla="*/ 15 w 476"/>
                  <a:gd name="T87" fmla="*/ 8 h 423"/>
                  <a:gd name="T88" fmla="*/ 16 w 476"/>
                  <a:gd name="T89" fmla="*/ 7 h 423"/>
                  <a:gd name="T90" fmla="*/ 16 w 476"/>
                  <a:gd name="T91" fmla="*/ 6 h 423"/>
                  <a:gd name="T92" fmla="*/ 17 w 476"/>
                  <a:gd name="T93" fmla="*/ 5 h 423"/>
                  <a:gd name="T94" fmla="*/ 18 w 476"/>
                  <a:gd name="T95" fmla="*/ 4 h 423"/>
                  <a:gd name="T96" fmla="*/ 19 w 476"/>
                  <a:gd name="T97" fmla="*/ 2 h 423"/>
                  <a:gd name="T98" fmla="*/ 18 w 476"/>
                  <a:gd name="T99" fmla="*/ 2 h 423"/>
                  <a:gd name="T100" fmla="*/ 17 w 476"/>
                  <a:gd name="T101" fmla="*/ 2 h 423"/>
                  <a:gd name="T102" fmla="*/ 16 w 476"/>
                  <a:gd name="T103" fmla="*/ 1 h 423"/>
                  <a:gd name="T104" fmla="*/ 16 w 476"/>
                  <a:gd name="T105" fmla="*/ 1 h 423"/>
                  <a:gd name="T106" fmla="*/ 15 w 476"/>
                  <a:gd name="T107" fmla="*/ 1 h 423"/>
                  <a:gd name="T108" fmla="*/ 14 w 476"/>
                  <a:gd name="T109" fmla="*/ 1 h 423"/>
                  <a:gd name="T110" fmla="*/ 13 w 476"/>
                  <a:gd name="T111" fmla="*/ 0 h 423"/>
                  <a:gd name="T112" fmla="*/ 12 w 476"/>
                  <a:gd name="T113" fmla="*/ 0 h 42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76"/>
                  <a:gd name="T172" fmla="*/ 0 h 423"/>
                  <a:gd name="T173" fmla="*/ 476 w 476"/>
                  <a:gd name="T174" fmla="*/ 423 h 42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76" h="423">
                    <a:moveTo>
                      <a:pt x="302" y="0"/>
                    </a:moveTo>
                    <a:lnTo>
                      <a:pt x="279" y="19"/>
                    </a:lnTo>
                    <a:lnTo>
                      <a:pt x="258" y="40"/>
                    </a:lnTo>
                    <a:lnTo>
                      <a:pt x="236" y="61"/>
                    </a:lnTo>
                    <a:lnTo>
                      <a:pt x="215" y="82"/>
                    </a:lnTo>
                    <a:lnTo>
                      <a:pt x="194" y="104"/>
                    </a:lnTo>
                    <a:lnTo>
                      <a:pt x="175" y="126"/>
                    </a:lnTo>
                    <a:lnTo>
                      <a:pt x="154" y="149"/>
                    </a:lnTo>
                    <a:lnTo>
                      <a:pt x="136" y="173"/>
                    </a:lnTo>
                    <a:lnTo>
                      <a:pt x="116" y="197"/>
                    </a:lnTo>
                    <a:lnTo>
                      <a:pt x="99" y="221"/>
                    </a:lnTo>
                    <a:lnTo>
                      <a:pt x="81" y="246"/>
                    </a:lnTo>
                    <a:lnTo>
                      <a:pt x="63" y="271"/>
                    </a:lnTo>
                    <a:lnTo>
                      <a:pt x="47" y="297"/>
                    </a:lnTo>
                    <a:lnTo>
                      <a:pt x="31" y="324"/>
                    </a:lnTo>
                    <a:lnTo>
                      <a:pt x="15" y="351"/>
                    </a:lnTo>
                    <a:lnTo>
                      <a:pt x="0" y="379"/>
                    </a:lnTo>
                    <a:lnTo>
                      <a:pt x="6" y="386"/>
                    </a:lnTo>
                    <a:lnTo>
                      <a:pt x="14" y="392"/>
                    </a:lnTo>
                    <a:lnTo>
                      <a:pt x="21" y="399"/>
                    </a:lnTo>
                    <a:lnTo>
                      <a:pt x="29" y="404"/>
                    </a:lnTo>
                    <a:lnTo>
                      <a:pt x="36" y="408"/>
                    </a:lnTo>
                    <a:lnTo>
                      <a:pt x="44" y="413"/>
                    </a:lnTo>
                    <a:lnTo>
                      <a:pt x="53" y="416"/>
                    </a:lnTo>
                    <a:lnTo>
                      <a:pt x="60" y="419"/>
                    </a:lnTo>
                    <a:lnTo>
                      <a:pt x="69" y="421"/>
                    </a:lnTo>
                    <a:lnTo>
                      <a:pt x="77" y="422"/>
                    </a:lnTo>
                    <a:lnTo>
                      <a:pt x="86" y="423"/>
                    </a:lnTo>
                    <a:lnTo>
                      <a:pt x="95" y="423"/>
                    </a:lnTo>
                    <a:lnTo>
                      <a:pt x="103" y="423"/>
                    </a:lnTo>
                    <a:lnTo>
                      <a:pt x="112" y="422"/>
                    </a:lnTo>
                    <a:lnTo>
                      <a:pt x="122" y="421"/>
                    </a:lnTo>
                    <a:lnTo>
                      <a:pt x="131" y="419"/>
                    </a:lnTo>
                    <a:lnTo>
                      <a:pt x="151" y="413"/>
                    </a:lnTo>
                    <a:lnTo>
                      <a:pt x="170" y="404"/>
                    </a:lnTo>
                    <a:lnTo>
                      <a:pt x="191" y="392"/>
                    </a:lnTo>
                    <a:lnTo>
                      <a:pt x="212" y="379"/>
                    </a:lnTo>
                    <a:lnTo>
                      <a:pt x="234" y="363"/>
                    </a:lnTo>
                    <a:lnTo>
                      <a:pt x="257" y="343"/>
                    </a:lnTo>
                    <a:lnTo>
                      <a:pt x="280" y="323"/>
                    </a:lnTo>
                    <a:lnTo>
                      <a:pt x="304" y="299"/>
                    </a:lnTo>
                    <a:lnTo>
                      <a:pt x="326" y="270"/>
                    </a:lnTo>
                    <a:lnTo>
                      <a:pt x="347" y="240"/>
                    </a:lnTo>
                    <a:lnTo>
                      <a:pt x="368" y="210"/>
                    </a:lnTo>
                    <a:lnTo>
                      <a:pt x="390" y="179"/>
                    </a:lnTo>
                    <a:lnTo>
                      <a:pt x="411" y="149"/>
                    </a:lnTo>
                    <a:lnTo>
                      <a:pt x="433" y="120"/>
                    </a:lnTo>
                    <a:lnTo>
                      <a:pt x="454" y="90"/>
                    </a:lnTo>
                    <a:lnTo>
                      <a:pt x="476" y="59"/>
                    </a:lnTo>
                    <a:lnTo>
                      <a:pt x="454" y="52"/>
                    </a:lnTo>
                    <a:lnTo>
                      <a:pt x="433" y="44"/>
                    </a:lnTo>
                    <a:lnTo>
                      <a:pt x="411" y="37"/>
                    </a:lnTo>
                    <a:lnTo>
                      <a:pt x="390" y="29"/>
                    </a:lnTo>
                    <a:lnTo>
                      <a:pt x="368" y="23"/>
                    </a:lnTo>
                    <a:lnTo>
                      <a:pt x="346" y="15"/>
                    </a:lnTo>
                    <a:lnTo>
                      <a:pt x="324" y="8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8" name="Freeform 1070"/>
              <p:cNvSpPr>
                <a:spLocks noEditPoints="1"/>
              </p:cNvSpPr>
              <p:nvPr/>
            </p:nvSpPr>
            <p:spPr bwMode="auto">
              <a:xfrm>
                <a:off x="2463" y="1609"/>
                <a:ext cx="101" cy="86"/>
              </a:xfrm>
              <a:custGeom>
                <a:avLst/>
                <a:gdLst>
                  <a:gd name="T0" fmla="*/ 11 w 500"/>
                  <a:gd name="T1" fmla="*/ 2 h 448"/>
                  <a:gd name="T2" fmla="*/ 9 w 500"/>
                  <a:gd name="T3" fmla="*/ 5 h 448"/>
                  <a:gd name="T4" fmla="*/ 6 w 500"/>
                  <a:gd name="T5" fmla="*/ 8 h 448"/>
                  <a:gd name="T6" fmla="*/ 7 w 500"/>
                  <a:gd name="T7" fmla="*/ 5 h 448"/>
                  <a:gd name="T8" fmla="*/ 10 w 500"/>
                  <a:gd name="T9" fmla="*/ 3 h 448"/>
                  <a:gd name="T10" fmla="*/ 12 w 500"/>
                  <a:gd name="T11" fmla="*/ 0 h 448"/>
                  <a:gd name="T12" fmla="*/ 6 w 500"/>
                  <a:gd name="T13" fmla="*/ 9 h 448"/>
                  <a:gd name="T14" fmla="*/ 3 w 500"/>
                  <a:gd name="T15" fmla="*/ 12 h 448"/>
                  <a:gd name="T16" fmla="*/ 2 w 500"/>
                  <a:gd name="T17" fmla="*/ 15 h 448"/>
                  <a:gd name="T18" fmla="*/ 1 w 500"/>
                  <a:gd name="T19" fmla="*/ 14 h 448"/>
                  <a:gd name="T20" fmla="*/ 3 w 500"/>
                  <a:gd name="T21" fmla="*/ 11 h 448"/>
                  <a:gd name="T22" fmla="*/ 5 w 500"/>
                  <a:gd name="T23" fmla="*/ 8 h 448"/>
                  <a:gd name="T24" fmla="*/ 0 w 500"/>
                  <a:gd name="T25" fmla="*/ 16 h 448"/>
                  <a:gd name="T26" fmla="*/ 0 w 500"/>
                  <a:gd name="T27" fmla="*/ 15 h 448"/>
                  <a:gd name="T28" fmla="*/ 0 w 500"/>
                  <a:gd name="T29" fmla="*/ 16 h 448"/>
                  <a:gd name="T30" fmla="*/ 2 w 500"/>
                  <a:gd name="T31" fmla="*/ 16 h 448"/>
                  <a:gd name="T32" fmla="*/ 3 w 500"/>
                  <a:gd name="T33" fmla="*/ 16 h 448"/>
                  <a:gd name="T34" fmla="*/ 4 w 500"/>
                  <a:gd name="T35" fmla="*/ 17 h 448"/>
                  <a:gd name="T36" fmla="*/ 5 w 500"/>
                  <a:gd name="T37" fmla="*/ 17 h 448"/>
                  <a:gd name="T38" fmla="*/ 6 w 500"/>
                  <a:gd name="T39" fmla="*/ 16 h 448"/>
                  <a:gd name="T40" fmla="*/ 5 w 500"/>
                  <a:gd name="T41" fmla="*/ 18 h 448"/>
                  <a:gd name="T42" fmla="*/ 4 w 500"/>
                  <a:gd name="T43" fmla="*/ 18 h 448"/>
                  <a:gd name="T44" fmla="*/ 3 w 500"/>
                  <a:gd name="T45" fmla="*/ 17 h 448"/>
                  <a:gd name="T46" fmla="*/ 2 w 500"/>
                  <a:gd name="T47" fmla="*/ 17 h 448"/>
                  <a:gd name="T48" fmla="*/ 1 w 500"/>
                  <a:gd name="T49" fmla="*/ 16 h 448"/>
                  <a:gd name="T50" fmla="*/ 1 w 500"/>
                  <a:gd name="T51" fmla="*/ 15 h 448"/>
                  <a:gd name="T52" fmla="*/ 7 w 500"/>
                  <a:gd name="T53" fmla="*/ 16 h 448"/>
                  <a:gd name="T54" fmla="*/ 10 w 500"/>
                  <a:gd name="T55" fmla="*/ 14 h 448"/>
                  <a:gd name="T56" fmla="*/ 12 w 500"/>
                  <a:gd name="T57" fmla="*/ 12 h 448"/>
                  <a:gd name="T58" fmla="*/ 11 w 500"/>
                  <a:gd name="T59" fmla="*/ 15 h 448"/>
                  <a:gd name="T60" fmla="*/ 8 w 500"/>
                  <a:gd name="T61" fmla="*/ 16 h 448"/>
                  <a:gd name="T62" fmla="*/ 6 w 500"/>
                  <a:gd name="T63" fmla="*/ 17 h 448"/>
                  <a:gd name="T64" fmla="*/ 13 w 500"/>
                  <a:gd name="T65" fmla="*/ 13 h 448"/>
                  <a:gd name="T66" fmla="*/ 13 w 500"/>
                  <a:gd name="T67" fmla="*/ 13 h 448"/>
                  <a:gd name="T68" fmla="*/ 20 w 500"/>
                  <a:gd name="T69" fmla="*/ 3 h 448"/>
                  <a:gd name="T70" fmla="*/ 20 w 500"/>
                  <a:gd name="T71" fmla="*/ 2 h 448"/>
                  <a:gd name="T72" fmla="*/ 20 w 500"/>
                  <a:gd name="T73" fmla="*/ 3 h 448"/>
                  <a:gd name="T74" fmla="*/ 20 w 500"/>
                  <a:gd name="T75" fmla="*/ 3 h 448"/>
                  <a:gd name="T76" fmla="*/ 20 w 500"/>
                  <a:gd name="T77" fmla="*/ 3 h 448"/>
                  <a:gd name="T78" fmla="*/ 12 w 500"/>
                  <a:gd name="T79" fmla="*/ 1 h 448"/>
                  <a:gd name="T80" fmla="*/ 19 w 500"/>
                  <a:gd name="T81" fmla="*/ 3 h 448"/>
                  <a:gd name="T82" fmla="*/ 12 w 500"/>
                  <a:gd name="T83" fmla="*/ 0 h 448"/>
                  <a:gd name="T84" fmla="*/ 13 w 500"/>
                  <a:gd name="T85" fmla="*/ 0 h 44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00"/>
                  <a:gd name="T130" fmla="*/ 0 h 448"/>
                  <a:gd name="T131" fmla="*/ 500 w 500"/>
                  <a:gd name="T132" fmla="*/ 448 h 44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00" h="448">
                    <a:moveTo>
                      <a:pt x="323" y="21"/>
                    </a:moveTo>
                    <a:lnTo>
                      <a:pt x="300" y="40"/>
                    </a:lnTo>
                    <a:lnTo>
                      <a:pt x="278" y="61"/>
                    </a:lnTo>
                    <a:lnTo>
                      <a:pt x="257" y="81"/>
                    </a:lnTo>
                    <a:lnTo>
                      <a:pt x="236" y="103"/>
                    </a:lnTo>
                    <a:lnTo>
                      <a:pt x="216" y="124"/>
                    </a:lnTo>
                    <a:lnTo>
                      <a:pt x="195" y="146"/>
                    </a:lnTo>
                    <a:lnTo>
                      <a:pt x="176" y="169"/>
                    </a:lnTo>
                    <a:lnTo>
                      <a:pt x="157" y="192"/>
                    </a:lnTo>
                    <a:lnTo>
                      <a:pt x="138" y="177"/>
                    </a:lnTo>
                    <a:lnTo>
                      <a:pt x="157" y="154"/>
                    </a:lnTo>
                    <a:lnTo>
                      <a:pt x="177" y="130"/>
                    </a:lnTo>
                    <a:lnTo>
                      <a:pt x="197" y="108"/>
                    </a:lnTo>
                    <a:lnTo>
                      <a:pt x="218" y="85"/>
                    </a:lnTo>
                    <a:lnTo>
                      <a:pt x="239" y="64"/>
                    </a:lnTo>
                    <a:lnTo>
                      <a:pt x="261" y="43"/>
                    </a:lnTo>
                    <a:lnTo>
                      <a:pt x="284" y="23"/>
                    </a:lnTo>
                    <a:lnTo>
                      <a:pt x="306" y="2"/>
                    </a:lnTo>
                    <a:lnTo>
                      <a:pt x="323" y="21"/>
                    </a:lnTo>
                    <a:close/>
                    <a:moveTo>
                      <a:pt x="157" y="192"/>
                    </a:moveTo>
                    <a:lnTo>
                      <a:pt x="138" y="216"/>
                    </a:lnTo>
                    <a:lnTo>
                      <a:pt x="121" y="240"/>
                    </a:lnTo>
                    <a:lnTo>
                      <a:pt x="102" y="265"/>
                    </a:lnTo>
                    <a:lnTo>
                      <a:pt x="86" y="291"/>
                    </a:lnTo>
                    <a:lnTo>
                      <a:pt x="69" y="316"/>
                    </a:lnTo>
                    <a:lnTo>
                      <a:pt x="53" y="343"/>
                    </a:lnTo>
                    <a:lnTo>
                      <a:pt x="38" y="370"/>
                    </a:lnTo>
                    <a:lnTo>
                      <a:pt x="22" y="397"/>
                    </a:lnTo>
                    <a:lnTo>
                      <a:pt x="1" y="385"/>
                    </a:lnTo>
                    <a:lnTo>
                      <a:pt x="16" y="357"/>
                    </a:lnTo>
                    <a:lnTo>
                      <a:pt x="32" y="330"/>
                    </a:lnTo>
                    <a:lnTo>
                      <a:pt x="48" y="303"/>
                    </a:lnTo>
                    <a:lnTo>
                      <a:pt x="66" y="277"/>
                    </a:lnTo>
                    <a:lnTo>
                      <a:pt x="83" y="251"/>
                    </a:lnTo>
                    <a:lnTo>
                      <a:pt x="101" y="226"/>
                    </a:lnTo>
                    <a:lnTo>
                      <a:pt x="120" y="201"/>
                    </a:lnTo>
                    <a:lnTo>
                      <a:pt x="138" y="177"/>
                    </a:lnTo>
                    <a:lnTo>
                      <a:pt x="157" y="192"/>
                    </a:lnTo>
                    <a:close/>
                    <a:moveTo>
                      <a:pt x="3" y="399"/>
                    </a:moveTo>
                    <a:lnTo>
                      <a:pt x="1" y="397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12" y="391"/>
                    </a:lnTo>
                    <a:lnTo>
                      <a:pt x="3" y="399"/>
                    </a:lnTo>
                    <a:close/>
                    <a:moveTo>
                      <a:pt x="20" y="382"/>
                    </a:moveTo>
                    <a:lnTo>
                      <a:pt x="33" y="395"/>
                    </a:lnTo>
                    <a:lnTo>
                      <a:pt x="47" y="405"/>
                    </a:lnTo>
                    <a:lnTo>
                      <a:pt x="54" y="409"/>
                    </a:lnTo>
                    <a:lnTo>
                      <a:pt x="61" y="413"/>
                    </a:lnTo>
                    <a:lnTo>
                      <a:pt x="68" y="416"/>
                    </a:lnTo>
                    <a:lnTo>
                      <a:pt x="75" y="419"/>
                    </a:lnTo>
                    <a:lnTo>
                      <a:pt x="83" y="421"/>
                    </a:lnTo>
                    <a:lnTo>
                      <a:pt x="90" y="422"/>
                    </a:lnTo>
                    <a:lnTo>
                      <a:pt x="99" y="424"/>
                    </a:lnTo>
                    <a:lnTo>
                      <a:pt x="107" y="424"/>
                    </a:lnTo>
                    <a:lnTo>
                      <a:pt x="115" y="424"/>
                    </a:lnTo>
                    <a:lnTo>
                      <a:pt x="123" y="422"/>
                    </a:lnTo>
                    <a:lnTo>
                      <a:pt x="131" y="421"/>
                    </a:lnTo>
                    <a:lnTo>
                      <a:pt x="140" y="419"/>
                    </a:lnTo>
                    <a:lnTo>
                      <a:pt x="147" y="442"/>
                    </a:lnTo>
                    <a:lnTo>
                      <a:pt x="136" y="445"/>
                    </a:lnTo>
                    <a:lnTo>
                      <a:pt x="126" y="446"/>
                    </a:lnTo>
                    <a:lnTo>
                      <a:pt x="115" y="447"/>
                    </a:lnTo>
                    <a:lnTo>
                      <a:pt x="106" y="448"/>
                    </a:lnTo>
                    <a:lnTo>
                      <a:pt x="97" y="447"/>
                    </a:lnTo>
                    <a:lnTo>
                      <a:pt x="87" y="446"/>
                    </a:lnTo>
                    <a:lnTo>
                      <a:pt x="77" y="445"/>
                    </a:lnTo>
                    <a:lnTo>
                      <a:pt x="69" y="443"/>
                    </a:lnTo>
                    <a:lnTo>
                      <a:pt x="60" y="440"/>
                    </a:lnTo>
                    <a:lnTo>
                      <a:pt x="52" y="435"/>
                    </a:lnTo>
                    <a:lnTo>
                      <a:pt x="43" y="431"/>
                    </a:lnTo>
                    <a:lnTo>
                      <a:pt x="34" y="427"/>
                    </a:lnTo>
                    <a:lnTo>
                      <a:pt x="26" y="420"/>
                    </a:lnTo>
                    <a:lnTo>
                      <a:pt x="18" y="414"/>
                    </a:lnTo>
                    <a:lnTo>
                      <a:pt x="11" y="407"/>
                    </a:lnTo>
                    <a:lnTo>
                      <a:pt x="3" y="399"/>
                    </a:lnTo>
                    <a:lnTo>
                      <a:pt x="20" y="382"/>
                    </a:lnTo>
                    <a:close/>
                    <a:moveTo>
                      <a:pt x="140" y="419"/>
                    </a:moveTo>
                    <a:lnTo>
                      <a:pt x="158" y="413"/>
                    </a:lnTo>
                    <a:lnTo>
                      <a:pt x="178" y="404"/>
                    </a:lnTo>
                    <a:lnTo>
                      <a:pt x="197" y="393"/>
                    </a:lnTo>
                    <a:lnTo>
                      <a:pt x="218" y="380"/>
                    </a:lnTo>
                    <a:lnTo>
                      <a:pt x="239" y="364"/>
                    </a:lnTo>
                    <a:lnTo>
                      <a:pt x="261" y="347"/>
                    </a:lnTo>
                    <a:lnTo>
                      <a:pt x="284" y="326"/>
                    </a:lnTo>
                    <a:lnTo>
                      <a:pt x="308" y="303"/>
                    </a:lnTo>
                    <a:lnTo>
                      <a:pt x="325" y="320"/>
                    </a:lnTo>
                    <a:lnTo>
                      <a:pt x="300" y="344"/>
                    </a:lnTo>
                    <a:lnTo>
                      <a:pt x="276" y="365"/>
                    </a:lnTo>
                    <a:lnTo>
                      <a:pt x="252" y="385"/>
                    </a:lnTo>
                    <a:lnTo>
                      <a:pt x="231" y="401"/>
                    </a:lnTo>
                    <a:lnTo>
                      <a:pt x="208" y="415"/>
                    </a:lnTo>
                    <a:lnTo>
                      <a:pt x="187" y="427"/>
                    </a:lnTo>
                    <a:lnTo>
                      <a:pt x="166" y="435"/>
                    </a:lnTo>
                    <a:lnTo>
                      <a:pt x="147" y="442"/>
                    </a:lnTo>
                    <a:lnTo>
                      <a:pt x="140" y="419"/>
                    </a:lnTo>
                    <a:close/>
                    <a:moveTo>
                      <a:pt x="326" y="319"/>
                    </a:moveTo>
                    <a:lnTo>
                      <a:pt x="325" y="320"/>
                    </a:lnTo>
                    <a:lnTo>
                      <a:pt x="316" y="311"/>
                    </a:lnTo>
                    <a:lnTo>
                      <a:pt x="326" y="319"/>
                    </a:lnTo>
                    <a:close/>
                    <a:moveTo>
                      <a:pt x="306" y="305"/>
                    </a:moveTo>
                    <a:lnTo>
                      <a:pt x="478" y="65"/>
                    </a:lnTo>
                    <a:lnTo>
                      <a:pt x="498" y="79"/>
                    </a:lnTo>
                    <a:lnTo>
                      <a:pt x="326" y="319"/>
                    </a:lnTo>
                    <a:lnTo>
                      <a:pt x="306" y="305"/>
                    </a:lnTo>
                    <a:close/>
                    <a:moveTo>
                      <a:pt x="492" y="61"/>
                    </a:moveTo>
                    <a:lnTo>
                      <a:pt x="494" y="62"/>
                    </a:lnTo>
                    <a:lnTo>
                      <a:pt x="497" y="63"/>
                    </a:lnTo>
                    <a:lnTo>
                      <a:pt x="498" y="65"/>
                    </a:lnTo>
                    <a:lnTo>
                      <a:pt x="499" y="68"/>
                    </a:lnTo>
                    <a:lnTo>
                      <a:pt x="500" y="70"/>
                    </a:lnTo>
                    <a:lnTo>
                      <a:pt x="500" y="74"/>
                    </a:lnTo>
                    <a:lnTo>
                      <a:pt x="499" y="76"/>
                    </a:lnTo>
                    <a:lnTo>
                      <a:pt x="498" y="79"/>
                    </a:lnTo>
                    <a:lnTo>
                      <a:pt x="488" y="71"/>
                    </a:lnTo>
                    <a:lnTo>
                      <a:pt x="492" y="61"/>
                    </a:lnTo>
                    <a:close/>
                    <a:moveTo>
                      <a:pt x="484" y="83"/>
                    </a:moveTo>
                    <a:lnTo>
                      <a:pt x="311" y="23"/>
                    </a:lnTo>
                    <a:lnTo>
                      <a:pt x="318" y="0"/>
                    </a:lnTo>
                    <a:lnTo>
                      <a:pt x="492" y="61"/>
                    </a:lnTo>
                    <a:lnTo>
                      <a:pt x="484" y="83"/>
                    </a:lnTo>
                    <a:close/>
                    <a:moveTo>
                      <a:pt x="306" y="2"/>
                    </a:moveTo>
                    <a:lnTo>
                      <a:pt x="309" y="1"/>
                    </a:lnTo>
                    <a:lnTo>
                      <a:pt x="312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4" y="12"/>
                    </a:lnTo>
                    <a:lnTo>
                      <a:pt x="30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9" name="Freeform 1071"/>
              <p:cNvSpPr>
                <a:spLocks/>
              </p:cNvSpPr>
              <p:nvPr/>
            </p:nvSpPr>
            <p:spPr bwMode="auto">
              <a:xfrm>
                <a:off x="2517" y="1624"/>
                <a:ext cx="85" cy="71"/>
              </a:xfrm>
              <a:custGeom>
                <a:avLst/>
                <a:gdLst>
                  <a:gd name="T0" fmla="*/ 10 w 426"/>
                  <a:gd name="T1" fmla="*/ 0 h 369"/>
                  <a:gd name="T2" fmla="*/ 9 w 426"/>
                  <a:gd name="T3" fmla="*/ 1 h 369"/>
                  <a:gd name="T4" fmla="*/ 8 w 426"/>
                  <a:gd name="T5" fmla="*/ 3 h 369"/>
                  <a:gd name="T6" fmla="*/ 6 w 426"/>
                  <a:gd name="T7" fmla="*/ 5 h 369"/>
                  <a:gd name="T8" fmla="*/ 5 w 426"/>
                  <a:gd name="T9" fmla="*/ 6 h 369"/>
                  <a:gd name="T10" fmla="*/ 4 w 426"/>
                  <a:gd name="T11" fmla="*/ 8 h 369"/>
                  <a:gd name="T12" fmla="*/ 2 w 426"/>
                  <a:gd name="T13" fmla="*/ 10 h 369"/>
                  <a:gd name="T14" fmla="*/ 1 w 426"/>
                  <a:gd name="T15" fmla="*/ 11 h 369"/>
                  <a:gd name="T16" fmla="*/ 0 w 426"/>
                  <a:gd name="T17" fmla="*/ 13 h 369"/>
                  <a:gd name="T18" fmla="*/ 0 w 426"/>
                  <a:gd name="T19" fmla="*/ 13 h 369"/>
                  <a:gd name="T20" fmla="*/ 1 w 426"/>
                  <a:gd name="T21" fmla="*/ 14 h 369"/>
                  <a:gd name="T22" fmla="*/ 1 w 426"/>
                  <a:gd name="T23" fmla="*/ 14 h 369"/>
                  <a:gd name="T24" fmla="*/ 1 w 426"/>
                  <a:gd name="T25" fmla="*/ 14 h 369"/>
                  <a:gd name="T26" fmla="*/ 1 w 426"/>
                  <a:gd name="T27" fmla="*/ 14 h 369"/>
                  <a:gd name="T28" fmla="*/ 2 w 426"/>
                  <a:gd name="T29" fmla="*/ 14 h 369"/>
                  <a:gd name="T30" fmla="*/ 2 w 426"/>
                  <a:gd name="T31" fmla="*/ 14 h 369"/>
                  <a:gd name="T32" fmla="*/ 2 w 426"/>
                  <a:gd name="T33" fmla="*/ 15 h 369"/>
                  <a:gd name="T34" fmla="*/ 3 w 426"/>
                  <a:gd name="T35" fmla="*/ 15 h 369"/>
                  <a:gd name="T36" fmla="*/ 3 w 426"/>
                  <a:gd name="T37" fmla="*/ 15 h 369"/>
                  <a:gd name="T38" fmla="*/ 3 w 426"/>
                  <a:gd name="T39" fmla="*/ 15 h 369"/>
                  <a:gd name="T40" fmla="*/ 4 w 426"/>
                  <a:gd name="T41" fmla="*/ 15 h 369"/>
                  <a:gd name="T42" fmla="*/ 4 w 426"/>
                  <a:gd name="T43" fmla="*/ 15 h 369"/>
                  <a:gd name="T44" fmla="*/ 4 w 426"/>
                  <a:gd name="T45" fmla="*/ 15 h 369"/>
                  <a:gd name="T46" fmla="*/ 5 w 426"/>
                  <a:gd name="T47" fmla="*/ 15 h 369"/>
                  <a:gd name="T48" fmla="*/ 5 w 426"/>
                  <a:gd name="T49" fmla="*/ 15 h 369"/>
                  <a:gd name="T50" fmla="*/ 6 w 426"/>
                  <a:gd name="T51" fmla="*/ 14 h 369"/>
                  <a:gd name="T52" fmla="*/ 7 w 426"/>
                  <a:gd name="T53" fmla="*/ 14 h 369"/>
                  <a:gd name="T54" fmla="*/ 8 w 426"/>
                  <a:gd name="T55" fmla="*/ 14 h 369"/>
                  <a:gd name="T56" fmla="*/ 8 w 426"/>
                  <a:gd name="T57" fmla="*/ 13 h 369"/>
                  <a:gd name="T58" fmla="*/ 9 w 426"/>
                  <a:gd name="T59" fmla="*/ 12 h 369"/>
                  <a:gd name="T60" fmla="*/ 10 w 426"/>
                  <a:gd name="T61" fmla="*/ 12 h 369"/>
                  <a:gd name="T62" fmla="*/ 11 w 426"/>
                  <a:gd name="T63" fmla="*/ 11 h 369"/>
                  <a:gd name="T64" fmla="*/ 12 w 426"/>
                  <a:gd name="T65" fmla="*/ 10 h 369"/>
                  <a:gd name="T66" fmla="*/ 13 w 426"/>
                  <a:gd name="T67" fmla="*/ 9 h 369"/>
                  <a:gd name="T68" fmla="*/ 13 w 426"/>
                  <a:gd name="T69" fmla="*/ 8 h 369"/>
                  <a:gd name="T70" fmla="*/ 14 w 426"/>
                  <a:gd name="T71" fmla="*/ 7 h 369"/>
                  <a:gd name="T72" fmla="*/ 15 w 426"/>
                  <a:gd name="T73" fmla="*/ 6 h 369"/>
                  <a:gd name="T74" fmla="*/ 15 w 426"/>
                  <a:gd name="T75" fmla="*/ 6 h 369"/>
                  <a:gd name="T76" fmla="*/ 16 w 426"/>
                  <a:gd name="T77" fmla="*/ 5 h 369"/>
                  <a:gd name="T78" fmla="*/ 16 w 426"/>
                  <a:gd name="T79" fmla="*/ 4 h 369"/>
                  <a:gd name="T80" fmla="*/ 17 w 426"/>
                  <a:gd name="T81" fmla="*/ 3 h 369"/>
                  <a:gd name="T82" fmla="*/ 16 w 426"/>
                  <a:gd name="T83" fmla="*/ 3 h 369"/>
                  <a:gd name="T84" fmla="*/ 15 w 426"/>
                  <a:gd name="T85" fmla="*/ 2 h 369"/>
                  <a:gd name="T86" fmla="*/ 15 w 426"/>
                  <a:gd name="T87" fmla="*/ 2 h 369"/>
                  <a:gd name="T88" fmla="*/ 14 w 426"/>
                  <a:gd name="T89" fmla="*/ 2 h 369"/>
                  <a:gd name="T90" fmla="*/ 13 w 426"/>
                  <a:gd name="T91" fmla="*/ 1 h 369"/>
                  <a:gd name="T92" fmla="*/ 12 w 426"/>
                  <a:gd name="T93" fmla="*/ 1 h 369"/>
                  <a:gd name="T94" fmla="*/ 11 w 426"/>
                  <a:gd name="T95" fmla="*/ 0 h 369"/>
                  <a:gd name="T96" fmla="*/ 10 w 426"/>
                  <a:gd name="T97" fmla="*/ 0 h 36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6"/>
                  <a:gd name="T148" fmla="*/ 0 h 369"/>
                  <a:gd name="T149" fmla="*/ 426 w 426"/>
                  <a:gd name="T150" fmla="*/ 369 h 36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6" h="369">
                    <a:moveTo>
                      <a:pt x="263" y="0"/>
                    </a:moveTo>
                    <a:lnTo>
                      <a:pt x="227" y="37"/>
                    </a:lnTo>
                    <a:lnTo>
                      <a:pt x="191" y="75"/>
                    </a:lnTo>
                    <a:lnTo>
                      <a:pt x="156" y="114"/>
                    </a:lnTo>
                    <a:lnTo>
                      <a:pt x="123" y="154"/>
                    </a:lnTo>
                    <a:lnTo>
                      <a:pt x="90" y="195"/>
                    </a:lnTo>
                    <a:lnTo>
                      <a:pt x="59" y="237"/>
                    </a:lnTo>
                    <a:lnTo>
                      <a:pt x="29" y="279"/>
                    </a:lnTo>
                    <a:lnTo>
                      <a:pt x="0" y="323"/>
                    </a:lnTo>
                    <a:lnTo>
                      <a:pt x="6" y="331"/>
                    </a:lnTo>
                    <a:lnTo>
                      <a:pt x="14" y="337"/>
                    </a:lnTo>
                    <a:lnTo>
                      <a:pt x="21" y="344"/>
                    </a:lnTo>
                    <a:lnTo>
                      <a:pt x="28" y="348"/>
                    </a:lnTo>
                    <a:lnTo>
                      <a:pt x="36" y="353"/>
                    </a:lnTo>
                    <a:lnTo>
                      <a:pt x="44" y="358"/>
                    </a:lnTo>
                    <a:lnTo>
                      <a:pt x="52" y="361"/>
                    </a:lnTo>
                    <a:lnTo>
                      <a:pt x="60" y="363"/>
                    </a:lnTo>
                    <a:lnTo>
                      <a:pt x="68" y="365"/>
                    </a:lnTo>
                    <a:lnTo>
                      <a:pt x="76" y="367"/>
                    </a:lnTo>
                    <a:lnTo>
                      <a:pt x="85" y="369"/>
                    </a:lnTo>
                    <a:lnTo>
                      <a:pt x="94" y="369"/>
                    </a:lnTo>
                    <a:lnTo>
                      <a:pt x="103" y="369"/>
                    </a:lnTo>
                    <a:lnTo>
                      <a:pt x="112" y="367"/>
                    </a:lnTo>
                    <a:lnTo>
                      <a:pt x="122" y="365"/>
                    </a:lnTo>
                    <a:lnTo>
                      <a:pt x="130" y="363"/>
                    </a:lnTo>
                    <a:lnTo>
                      <a:pt x="150" y="357"/>
                    </a:lnTo>
                    <a:lnTo>
                      <a:pt x="170" y="348"/>
                    </a:lnTo>
                    <a:lnTo>
                      <a:pt x="191" y="337"/>
                    </a:lnTo>
                    <a:lnTo>
                      <a:pt x="212" y="323"/>
                    </a:lnTo>
                    <a:lnTo>
                      <a:pt x="234" y="307"/>
                    </a:lnTo>
                    <a:lnTo>
                      <a:pt x="257" y="289"/>
                    </a:lnTo>
                    <a:lnTo>
                      <a:pt x="279" y="268"/>
                    </a:lnTo>
                    <a:lnTo>
                      <a:pt x="303" y="244"/>
                    </a:lnTo>
                    <a:lnTo>
                      <a:pt x="319" y="224"/>
                    </a:lnTo>
                    <a:lnTo>
                      <a:pt x="335" y="202"/>
                    </a:lnTo>
                    <a:lnTo>
                      <a:pt x="350" y="182"/>
                    </a:lnTo>
                    <a:lnTo>
                      <a:pt x="365" y="160"/>
                    </a:lnTo>
                    <a:lnTo>
                      <a:pt x="380" y="140"/>
                    </a:lnTo>
                    <a:lnTo>
                      <a:pt x="395" y="118"/>
                    </a:lnTo>
                    <a:lnTo>
                      <a:pt x="411" y="97"/>
                    </a:lnTo>
                    <a:lnTo>
                      <a:pt x="426" y="76"/>
                    </a:lnTo>
                    <a:lnTo>
                      <a:pt x="406" y="67"/>
                    </a:lnTo>
                    <a:lnTo>
                      <a:pt x="385" y="57"/>
                    </a:lnTo>
                    <a:lnTo>
                      <a:pt x="365" y="48"/>
                    </a:lnTo>
                    <a:lnTo>
                      <a:pt x="344" y="38"/>
                    </a:lnTo>
                    <a:lnTo>
                      <a:pt x="324" y="28"/>
                    </a:lnTo>
                    <a:lnTo>
                      <a:pt x="303" y="19"/>
                    </a:lnTo>
                    <a:lnTo>
                      <a:pt x="283" y="10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0" name="Freeform 1072"/>
              <p:cNvSpPr>
                <a:spLocks noEditPoints="1"/>
              </p:cNvSpPr>
              <p:nvPr/>
            </p:nvSpPr>
            <p:spPr bwMode="auto">
              <a:xfrm>
                <a:off x="2517" y="1624"/>
                <a:ext cx="89" cy="75"/>
              </a:xfrm>
              <a:custGeom>
                <a:avLst/>
                <a:gdLst>
                  <a:gd name="T0" fmla="*/ 10 w 450"/>
                  <a:gd name="T1" fmla="*/ 2 h 392"/>
                  <a:gd name="T2" fmla="*/ 7 w 450"/>
                  <a:gd name="T3" fmla="*/ 5 h 392"/>
                  <a:gd name="T4" fmla="*/ 5 w 450"/>
                  <a:gd name="T5" fmla="*/ 6 h 392"/>
                  <a:gd name="T6" fmla="*/ 8 w 450"/>
                  <a:gd name="T7" fmla="*/ 3 h 392"/>
                  <a:gd name="T8" fmla="*/ 11 w 450"/>
                  <a:gd name="T9" fmla="*/ 0 h 392"/>
                  <a:gd name="T10" fmla="*/ 6 w 450"/>
                  <a:gd name="T11" fmla="*/ 7 h 392"/>
                  <a:gd name="T12" fmla="*/ 4 w 450"/>
                  <a:gd name="T13" fmla="*/ 9 h 392"/>
                  <a:gd name="T14" fmla="*/ 3 w 450"/>
                  <a:gd name="T15" fmla="*/ 10 h 392"/>
                  <a:gd name="T16" fmla="*/ 2 w 450"/>
                  <a:gd name="T17" fmla="*/ 12 h 392"/>
                  <a:gd name="T18" fmla="*/ 1 w 450"/>
                  <a:gd name="T19" fmla="*/ 14 h 392"/>
                  <a:gd name="T20" fmla="*/ 1 w 450"/>
                  <a:gd name="T21" fmla="*/ 12 h 392"/>
                  <a:gd name="T22" fmla="*/ 2 w 450"/>
                  <a:gd name="T23" fmla="*/ 10 h 392"/>
                  <a:gd name="T24" fmla="*/ 3 w 450"/>
                  <a:gd name="T25" fmla="*/ 9 h 392"/>
                  <a:gd name="T26" fmla="*/ 4 w 450"/>
                  <a:gd name="T27" fmla="*/ 7 h 392"/>
                  <a:gd name="T28" fmla="*/ 6 w 450"/>
                  <a:gd name="T29" fmla="*/ 7 h 392"/>
                  <a:gd name="T30" fmla="*/ 0 w 450"/>
                  <a:gd name="T31" fmla="*/ 14 h 392"/>
                  <a:gd name="T32" fmla="*/ 0 w 450"/>
                  <a:gd name="T33" fmla="*/ 13 h 392"/>
                  <a:gd name="T34" fmla="*/ 0 w 450"/>
                  <a:gd name="T35" fmla="*/ 13 h 392"/>
                  <a:gd name="T36" fmla="*/ 1 w 450"/>
                  <a:gd name="T37" fmla="*/ 13 h 392"/>
                  <a:gd name="T38" fmla="*/ 2 w 450"/>
                  <a:gd name="T39" fmla="*/ 14 h 392"/>
                  <a:gd name="T40" fmla="*/ 2 w 450"/>
                  <a:gd name="T41" fmla="*/ 14 h 392"/>
                  <a:gd name="T42" fmla="*/ 3 w 450"/>
                  <a:gd name="T43" fmla="*/ 14 h 392"/>
                  <a:gd name="T44" fmla="*/ 4 w 450"/>
                  <a:gd name="T45" fmla="*/ 15 h 392"/>
                  <a:gd name="T46" fmla="*/ 4 w 450"/>
                  <a:gd name="T47" fmla="*/ 15 h 392"/>
                  <a:gd name="T48" fmla="*/ 5 w 450"/>
                  <a:gd name="T49" fmla="*/ 15 h 392"/>
                  <a:gd name="T50" fmla="*/ 6 w 450"/>
                  <a:gd name="T51" fmla="*/ 14 h 392"/>
                  <a:gd name="T52" fmla="*/ 5 w 450"/>
                  <a:gd name="T53" fmla="*/ 15 h 392"/>
                  <a:gd name="T54" fmla="*/ 5 w 450"/>
                  <a:gd name="T55" fmla="*/ 16 h 392"/>
                  <a:gd name="T56" fmla="*/ 4 w 450"/>
                  <a:gd name="T57" fmla="*/ 16 h 392"/>
                  <a:gd name="T58" fmla="*/ 3 w 450"/>
                  <a:gd name="T59" fmla="*/ 15 h 392"/>
                  <a:gd name="T60" fmla="*/ 2 w 450"/>
                  <a:gd name="T61" fmla="*/ 15 h 392"/>
                  <a:gd name="T62" fmla="*/ 2 w 450"/>
                  <a:gd name="T63" fmla="*/ 15 h 392"/>
                  <a:gd name="T64" fmla="*/ 1 w 450"/>
                  <a:gd name="T65" fmla="*/ 15 h 392"/>
                  <a:gd name="T66" fmla="*/ 0 w 450"/>
                  <a:gd name="T67" fmla="*/ 14 h 392"/>
                  <a:gd name="T68" fmla="*/ 1 w 450"/>
                  <a:gd name="T69" fmla="*/ 13 h 392"/>
                  <a:gd name="T70" fmla="*/ 6 w 450"/>
                  <a:gd name="T71" fmla="*/ 14 h 392"/>
                  <a:gd name="T72" fmla="*/ 8 w 450"/>
                  <a:gd name="T73" fmla="*/ 13 h 392"/>
                  <a:gd name="T74" fmla="*/ 10 w 450"/>
                  <a:gd name="T75" fmla="*/ 12 h 392"/>
                  <a:gd name="T76" fmla="*/ 11 w 450"/>
                  <a:gd name="T77" fmla="*/ 11 h 392"/>
                  <a:gd name="T78" fmla="*/ 13 w 450"/>
                  <a:gd name="T79" fmla="*/ 11 h 392"/>
                  <a:gd name="T80" fmla="*/ 11 w 450"/>
                  <a:gd name="T81" fmla="*/ 12 h 392"/>
                  <a:gd name="T82" fmla="*/ 9 w 450"/>
                  <a:gd name="T83" fmla="*/ 14 h 392"/>
                  <a:gd name="T84" fmla="*/ 7 w 450"/>
                  <a:gd name="T85" fmla="*/ 15 h 392"/>
                  <a:gd name="T86" fmla="*/ 6 w 450"/>
                  <a:gd name="T87" fmla="*/ 15 h 392"/>
                  <a:gd name="T88" fmla="*/ 13 w 450"/>
                  <a:gd name="T89" fmla="*/ 11 h 392"/>
                  <a:gd name="T90" fmla="*/ 13 w 450"/>
                  <a:gd name="T91" fmla="*/ 11 h 392"/>
                  <a:gd name="T92" fmla="*/ 13 w 450"/>
                  <a:gd name="T93" fmla="*/ 11 h 392"/>
                  <a:gd name="T94" fmla="*/ 17 w 450"/>
                  <a:gd name="T95" fmla="*/ 3 h 392"/>
                  <a:gd name="T96" fmla="*/ 13 w 450"/>
                  <a:gd name="T97" fmla="*/ 11 h 392"/>
                  <a:gd name="T98" fmla="*/ 18 w 450"/>
                  <a:gd name="T99" fmla="*/ 3 h 392"/>
                  <a:gd name="T100" fmla="*/ 18 w 450"/>
                  <a:gd name="T101" fmla="*/ 3 h 392"/>
                  <a:gd name="T102" fmla="*/ 18 w 450"/>
                  <a:gd name="T103" fmla="*/ 3 h 392"/>
                  <a:gd name="T104" fmla="*/ 18 w 450"/>
                  <a:gd name="T105" fmla="*/ 4 h 392"/>
                  <a:gd name="T106" fmla="*/ 18 w 450"/>
                  <a:gd name="T107" fmla="*/ 4 h 392"/>
                  <a:gd name="T108" fmla="*/ 18 w 450"/>
                  <a:gd name="T109" fmla="*/ 3 h 392"/>
                  <a:gd name="T110" fmla="*/ 11 w 450"/>
                  <a:gd name="T111" fmla="*/ 1 h 392"/>
                  <a:gd name="T112" fmla="*/ 18 w 450"/>
                  <a:gd name="T113" fmla="*/ 3 h 392"/>
                  <a:gd name="T114" fmla="*/ 11 w 450"/>
                  <a:gd name="T115" fmla="*/ 0 h 392"/>
                  <a:gd name="T116" fmla="*/ 11 w 450"/>
                  <a:gd name="T117" fmla="*/ 0 h 392"/>
                  <a:gd name="T118" fmla="*/ 11 w 450"/>
                  <a:gd name="T119" fmla="*/ 0 h 392"/>
                  <a:gd name="T120" fmla="*/ 11 w 450"/>
                  <a:gd name="T121" fmla="*/ 0 h 3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50"/>
                  <a:gd name="T184" fmla="*/ 0 h 392"/>
                  <a:gd name="T185" fmla="*/ 450 w 450"/>
                  <a:gd name="T186" fmla="*/ 392 h 39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50" h="392">
                    <a:moveTo>
                      <a:pt x="283" y="21"/>
                    </a:moveTo>
                    <a:lnTo>
                      <a:pt x="247" y="58"/>
                    </a:lnTo>
                    <a:lnTo>
                      <a:pt x="212" y="94"/>
                    </a:lnTo>
                    <a:lnTo>
                      <a:pt x="178" y="133"/>
                    </a:lnTo>
                    <a:lnTo>
                      <a:pt x="145" y="173"/>
                    </a:lnTo>
                    <a:lnTo>
                      <a:pt x="126" y="158"/>
                    </a:lnTo>
                    <a:lnTo>
                      <a:pt x="160" y="118"/>
                    </a:lnTo>
                    <a:lnTo>
                      <a:pt x="194" y="78"/>
                    </a:lnTo>
                    <a:lnTo>
                      <a:pt x="230" y="40"/>
                    </a:lnTo>
                    <a:lnTo>
                      <a:pt x="267" y="4"/>
                    </a:lnTo>
                    <a:lnTo>
                      <a:pt x="283" y="21"/>
                    </a:lnTo>
                    <a:close/>
                    <a:moveTo>
                      <a:pt x="145" y="173"/>
                    </a:moveTo>
                    <a:lnTo>
                      <a:pt x="128" y="194"/>
                    </a:lnTo>
                    <a:lnTo>
                      <a:pt x="112" y="214"/>
                    </a:lnTo>
                    <a:lnTo>
                      <a:pt x="97" y="235"/>
                    </a:lnTo>
                    <a:lnTo>
                      <a:pt x="81" y="255"/>
                    </a:lnTo>
                    <a:lnTo>
                      <a:pt x="66" y="277"/>
                    </a:lnTo>
                    <a:lnTo>
                      <a:pt x="51" y="298"/>
                    </a:lnTo>
                    <a:lnTo>
                      <a:pt x="35" y="320"/>
                    </a:lnTo>
                    <a:lnTo>
                      <a:pt x="21" y="342"/>
                    </a:lnTo>
                    <a:lnTo>
                      <a:pt x="1" y="329"/>
                    </a:lnTo>
                    <a:lnTo>
                      <a:pt x="16" y="307"/>
                    </a:lnTo>
                    <a:lnTo>
                      <a:pt x="31" y="284"/>
                    </a:lnTo>
                    <a:lnTo>
                      <a:pt x="46" y="263"/>
                    </a:lnTo>
                    <a:lnTo>
                      <a:pt x="61" y="241"/>
                    </a:lnTo>
                    <a:lnTo>
                      <a:pt x="78" y="220"/>
                    </a:lnTo>
                    <a:lnTo>
                      <a:pt x="93" y="199"/>
                    </a:lnTo>
                    <a:lnTo>
                      <a:pt x="109" y="179"/>
                    </a:lnTo>
                    <a:lnTo>
                      <a:pt x="126" y="158"/>
                    </a:lnTo>
                    <a:lnTo>
                      <a:pt x="145" y="173"/>
                    </a:lnTo>
                    <a:close/>
                    <a:moveTo>
                      <a:pt x="2" y="344"/>
                    </a:moveTo>
                    <a:lnTo>
                      <a:pt x="1" y="341"/>
                    </a:lnTo>
                    <a:lnTo>
                      <a:pt x="0" y="336"/>
                    </a:lnTo>
                    <a:lnTo>
                      <a:pt x="0" y="332"/>
                    </a:lnTo>
                    <a:lnTo>
                      <a:pt x="1" y="329"/>
                    </a:lnTo>
                    <a:lnTo>
                      <a:pt x="12" y="335"/>
                    </a:lnTo>
                    <a:lnTo>
                      <a:pt x="2" y="344"/>
                    </a:lnTo>
                    <a:close/>
                    <a:moveTo>
                      <a:pt x="20" y="328"/>
                    </a:moveTo>
                    <a:lnTo>
                      <a:pt x="33" y="339"/>
                    </a:lnTo>
                    <a:lnTo>
                      <a:pt x="46" y="350"/>
                    </a:lnTo>
                    <a:lnTo>
                      <a:pt x="54" y="355"/>
                    </a:lnTo>
                    <a:lnTo>
                      <a:pt x="60" y="358"/>
                    </a:lnTo>
                    <a:lnTo>
                      <a:pt x="68" y="361"/>
                    </a:lnTo>
                    <a:lnTo>
                      <a:pt x="75" y="363"/>
                    </a:lnTo>
                    <a:lnTo>
                      <a:pt x="83" y="365"/>
                    </a:lnTo>
                    <a:lnTo>
                      <a:pt x="91" y="368"/>
                    </a:lnTo>
                    <a:lnTo>
                      <a:pt x="98" y="368"/>
                    </a:lnTo>
                    <a:lnTo>
                      <a:pt x="107" y="369"/>
                    </a:lnTo>
                    <a:lnTo>
                      <a:pt x="114" y="368"/>
                    </a:lnTo>
                    <a:lnTo>
                      <a:pt x="123" y="368"/>
                    </a:lnTo>
                    <a:lnTo>
                      <a:pt x="132" y="365"/>
                    </a:lnTo>
                    <a:lnTo>
                      <a:pt x="140" y="363"/>
                    </a:lnTo>
                    <a:lnTo>
                      <a:pt x="146" y="387"/>
                    </a:lnTo>
                    <a:lnTo>
                      <a:pt x="136" y="389"/>
                    </a:lnTo>
                    <a:lnTo>
                      <a:pt x="125" y="391"/>
                    </a:lnTo>
                    <a:lnTo>
                      <a:pt x="115" y="392"/>
                    </a:lnTo>
                    <a:lnTo>
                      <a:pt x="106" y="392"/>
                    </a:lnTo>
                    <a:lnTo>
                      <a:pt x="96" y="392"/>
                    </a:lnTo>
                    <a:lnTo>
                      <a:pt x="87" y="391"/>
                    </a:lnTo>
                    <a:lnTo>
                      <a:pt x="78" y="389"/>
                    </a:lnTo>
                    <a:lnTo>
                      <a:pt x="69" y="387"/>
                    </a:lnTo>
                    <a:lnTo>
                      <a:pt x="59" y="384"/>
                    </a:lnTo>
                    <a:lnTo>
                      <a:pt x="51" y="381"/>
                    </a:lnTo>
                    <a:lnTo>
                      <a:pt x="42" y="376"/>
                    </a:lnTo>
                    <a:lnTo>
                      <a:pt x="34" y="371"/>
                    </a:lnTo>
                    <a:lnTo>
                      <a:pt x="26" y="365"/>
                    </a:lnTo>
                    <a:lnTo>
                      <a:pt x="18" y="359"/>
                    </a:lnTo>
                    <a:lnTo>
                      <a:pt x="10" y="351"/>
                    </a:lnTo>
                    <a:lnTo>
                      <a:pt x="2" y="344"/>
                    </a:lnTo>
                    <a:lnTo>
                      <a:pt x="20" y="328"/>
                    </a:lnTo>
                    <a:close/>
                    <a:moveTo>
                      <a:pt x="140" y="363"/>
                    </a:moveTo>
                    <a:lnTo>
                      <a:pt x="159" y="358"/>
                    </a:lnTo>
                    <a:lnTo>
                      <a:pt x="178" y="349"/>
                    </a:lnTo>
                    <a:lnTo>
                      <a:pt x="197" y="338"/>
                    </a:lnTo>
                    <a:lnTo>
                      <a:pt x="218" y="325"/>
                    </a:lnTo>
                    <a:lnTo>
                      <a:pt x="240" y="309"/>
                    </a:lnTo>
                    <a:lnTo>
                      <a:pt x="261" y="291"/>
                    </a:lnTo>
                    <a:lnTo>
                      <a:pt x="284" y="270"/>
                    </a:lnTo>
                    <a:lnTo>
                      <a:pt x="307" y="248"/>
                    </a:lnTo>
                    <a:lnTo>
                      <a:pt x="324" y="265"/>
                    </a:lnTo>
                    <a:lnTo>
                      <a:pt x="300" y="289"/>
                    </a:lnTo>
                    <a:lnTo>
                      <a:pt x="276" y="310"/>
                    </a:lnTo>
                    <a:lnTo>
                      <a:pt x="253" y="330"/>
                    </a:lnTo>
                    <a:lnTo>
                      <a:pt x="230" y="346"/>
                    </a:lnTo>
                    <a:lnTo>
                      <a:pt x="208" y="360"/>
                    </a:lnTo>
                    <a:lnTo>
                      <a:pt x="187" y="372"/>
                    </a:lnTo>
                    <a:lnTo>
                      <a:pt x="166" y="381"/>
                    </a:lnTo>
                    <a:lnTo>
                      <a:pt x="146" y="387"/>
                    </a:lnTo>
                    <a:lnTo>
                      <a:pt x="140" y="363"/>
                    </a:lnTo>
                    <a:close/>
                    <a:moveTo>
                      <a:pt x="326" y="264"/>
                    </a:moveTo>
                    <a:lnTo>
                      <a:pt x="325" y="264"/>
                    </a:lnTo>
                    <a:lnTo>
                      <a:pt x="324" y="265"/>
                    </a:lnTo>
                    <a:lnTo>
                      <a:pt x="315" y="256"/>
                    </a:lnTo>
                    <a:lnTo>
                      <a:pt x="326" y="264"/>
                    </a:lnTo>
                    <a:close/>
                    <a:moveTo>
                      <a:pt x="305" y="249"/>
                    </a:moveTo>
                    <a:lnTo>
                      <a:pt x="429" y="81"/>
                    </a:lnTo>
                    <a:lnTo>
                      <a:pt x="448" y="95"/>
                    </a:lnTo>
                    <a:lnTo>
                      <a:pt x="326" y="264"/>
                    </a:lnTo>
                    <a:lnTo>
                      <a:pt x="305" y="249"/>
                    </a:lnTo>
                    <a:close/>
                    <a:moveTo>
                      <a:pt x="444" y="77"/>
                    </a:moveTo>
                    <a:lnTo>
                      <a:pt x="446" y="79"/>
                    </a:lnTo>
                    <a:lnTo>
                      <a:pt x="447" y="80"/>
                    </a:lnTo>
                    <a:lnTo>
                      <a:pt x="449" y="82"/>
                    </a:lnTo>
                    <a:lnTo>
                      <a:pt x="450" y="86"/>
                    </a:lnTo>
                    <a:lnTo>
                      <a:pt x="450" y="88"/>
                    </a:lnTo>
                    <a:lnTo>
                      <a:pt x="450" y="91"/>
                    </a:lnTo>
                    <a:lnTo>
                      <a:pt x="449" y="93"/>
                    </a:lnTo>
                    <a:lnTo>
                      <a:pt x="448" y="95"/>
                    </a:lnTo>
                    <a:lnTo>
                      <a:pt x="438" y="88"/>
                    </a:lnTo>
                    <a:lnTo>
                      <a:pt x="444" y="77"/>
                    </a:lnTo>
                    <a:close/>
                    <a:moveTo>
                      <a:pt x="433" y="100"/>
                    </a:moveTo>
                    <a:lnTo>
                      <a:pt x="270" y="23"/>
                    </a:lnTo>
                    <a:lnTo>
                      <a:pt x="280" y="1"/>
                    </a:lnTo>
                    <a:lnTo>
                      <a:pt x="444" y="77"/>
                    </a:lnTo>
                    <a:lnTo>
                      <a:pt x="433" y="100"/>
                    </a:lnTo>
                    <a:close/>
                    <a:moveTo>
                      <a:pt x="267" y="4"/>
                    </a:moveTo>
                    <a:lnTo>
                      <a:pt x="269" y="1"/>
                    </a:lnTo>
                    <a:lnTo>
                      <a:pt x="273" y="0"/>
                    </a:lnTo>
                    <a:lnTo>
                      <a:pt x="276" y="0"/>
                    </a:lnTo>
                    <a:lnTo>
                      <a:pt x="280" y="1"/>
                    </a:lnTo>
                    <a:lnTo>
                      <a:pt x="275" y="12"/>
                    </a:lnTo>
                    <a:lnTo>
                      <a:pt x="26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1" name="Freeform 107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2" name="Freeform 107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3" name="Freeform 107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4" name="Freeform 107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5" name="Freeform 107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6" name="Freeform 107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7" name="Freeform 107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8" name="Freeform 108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9" name="Freeform 108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0" name="Freeform 108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1" name="Freeform 108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2" name="Freeform 108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3" name="Freeform 108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4" name="Freeform 108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5" name="Freeform 108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6" name="Freeform 108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7" name="Freeform 108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8" name="Freeform 109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9" name="Freeform 109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0" name="Freeform 109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1" name="Freeform 109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2" name="Freeform 109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3" name="Freeform 109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4" name="Freeform 109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5" name="Freeform 109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6" name="Freeform 109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7" name="Freeform 109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8" name="Freeform 110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9" name="Freeform 110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0" name="Freeform 110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1" name="Freeform 110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2" name="Freeform 110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3" name="Freeform 1105"/>
              <p:cNvSpPr>
                <a:spLocks/>
              </p:cNvSpPr>
              <p:nvPr/>
            </p:nvSpPr>
            <p:spPr bwMode="auto">
              <a:xfrm>
                <a:off x="2393" y="1527"/>
                <a:ext cx="128" cy="60"/>
              </a:xfrm>
              <a:custGeom>
                <a:avLst/>
                <a:gdLst>
                  <a:gd name="T0" fmla="*/ 0 w 614"/>
                  <a:gd name="T1" fmla="*/ 9 h 305"/>
                  <a:gd name="T2" fmla="*/ 1 w 614"/>
                  <a:gd name="T3" fmla="*/ 8 h 305"/>
                  <a:gd name="T4" fmla="*/ 3 w 614"/>
                  <a:gd name="T5" fmla="*/ 7 h 305"/>
                  <a:gd name="T6" fmla="*/ 4 w 614"/>
                  <a:gd name="T7" fmla="*/ 7 h 305"/>
                  <a:gd name="T8" fmla="*/ 5 w 614"/>
                  <a:gd name="T9" fmla="*/ 6 h 305"/>
                  <a:gd name="T10" fmla="*/ 7 w 614"/>
                  <a:gd name="T11" fmla="*/ 5 h 305"/>
                  <a:gd name="T12" fmla="*/ 8 w 614"/>
                  <a:gd name="T13" fmla="*/ 4 h 305"/>
                  <a:gd name="T14" fmla="*/ 9 w 614"/>
                  <a:gd name="T15" fmla="*/ 4 h 305"/>
                  <a:gd name="T16" fmla="*/ 11 w 614"/>
                  <a:gd name="T17" fmla="*/ 3 h 305"/>
                  <a:gd name="T18" fmla="*/ 12 w 614"/>
                  <a:gd name="T19" fmla="*/ 2 h 305"/>
                  <a:gd name="T20" fmla="*/ 13 w 614"/>
                  <a:gd name="T21" fmla="*/ 2 h 305"/>
                  <a:gd name="T22" fmla="*/ 15 w 614"/>
                  <a:gd name="T23" fmla="*/ 2 h 305"/>
                  <a:gd name="T24" fmla="*/ 16 w 614"/>
                  <a:gd name="T25" fmla="*/ 1 h 305"/>
                  <a:gd name="T26" fmla="*/ 18 w 614"/>
                  <a:gd name="T27" fmla="*/ 1 h 305"/>
                  <a:gd name="T28" fmla="*/ 19 w 614"/>
                  <a:gd name="T29" fmla="*/ 0 h 305"/>
                  <a:gd name="T30" fmla="*/ 20 w 614"/>
                  <a:gd name="T31" fmla="*/ 0 h 305"/>
                  <a:gd name="T32" fmla="*/ 22 w 614"/>
                  <a:gd name="T33" fmla="*/ 0 h 305"/>
                  <a:gd name="T34" fmla="*/ 25 w 614"/>
                  <a:gd name="T35" fmla="*/ 3 h 305"/>
                  <a:gd name="T36" fmla="*/ 24 w 614"/>
                  <a:gd name="T37" fmla="*/ 4 h 305"/>
                  <a:gd name="T38" fmla="*/ 23 w 614"/>
                  <a:gd name="T39" fmla="*/ 5 h 305"/>
                  <a:gd name="T40" fmla="*/ 22 w 614"/>
                  <a:gd name="T41" fmla="*/ 6 h 305"/>
                  <a:gd name="T42" fmla="*/ 21 w 614"/>
                  <a:gd name="T43" fmla="*/ 7 h 305"/>
                  <a:gd name="T44" fmla="*/ 20 w 614"/>
                  <a:gd name="T45" fmla="*/ 7 h 305"/>
                  <a:gd name="T46" fmla="*/ 20 w 614"/>
                  <a:gd name="T47" fmla="*/ 8 h 305"/>
                  <a:gd name="T48" fmla="*/ 19 w 614"/>
                  <a:gd name="T49" fmla="*/ 9 h 305"/>
                  <a:gd name="T50" fmla="*/ 18 w 614"/>
                  <a:gd name="T51" fmla="*/ 9 h 305"/>
                  <a:gd name="T52" fmla="*/ 17 w 614"/>
                  <a:gd name="T53" fmla="*/ 10 h 305"/>
                  <a:gd name="T54" fmla="*/ 16 w 614"/>
                  <a:gd name="T55" fmla="*/ 10 h 305"/>
                  <a:gd name="T56" fmla="*/ 15 w 614"/>
                  <a:gd name="T57" fmla="*/ 10 h 305"/>
                  <a:gd name="T58" fmla="*/ 13 w 614"/>
                  <a:gd name="T59" fmla="*/ 11 h 305"/>
                  <a:gd name="T60" fmla="*/ 12 w 614"/>
                  <a:gd name="T61" fmla="*/ 11 h 305"/>
                  <a:gd name="T62" fmla="*/ 11 w 614"/>
                  <a:gd name="T63" fmla="*/ 11 h 305"/>
                  <a:gd name="T64" fmla="*/ 10 w 614"/>
                  <a:gd name="T65" fmla="*/ 12 h 305"/>
                  <a:gd name="T66" fmla="*/ 8 w 614"/>
                  <a:gd name="T67" fmla="*/ 12 h 305"/>
                  <a:gd name="T68" fmla="*/ 8 w 614"/>
                  <a:gd name="T69" fmla="*/ 12 h 305"/>
                  <a:gd name="T70" fmla="*/ 7 w 614"/>
                  <a:gd name="T71" fmla="*/ 12 h 305"/>
                  <a:gd name="T72" fmla="*/ 6 w 614"/>
                  <a:gd name="T73" fmla="*/ 12 h 305"/>
                  <a:gd name="T74" fmla="*/ 6 w 614"/>
                  <a:gd name="T75" fmla="*/ 12 h 305"/>
                  <a:gd name="T76" fmla="*/ 5 w 614"/>
                  <a:gd name="T77" fmla="*/ 12 h 305"/>
                  <a:gd name="T78" fmla="*/ 5 w 614"/>
                  <a:gd name="T79" fmla="*/ 12 h 305"/>
                  <a:gd name="T80" fmla="*/ 4 w 614"/>
                  <a:gd name="T81" fmla="*/ 12 h 305"/>
                  <a:gd name="T82" fmla="*/ 3 w 614"/>
                  <a:gd name="T83" fmla="*/ 12 h 305"/>
                  <a:gd name="T84" fmla="*/ 3 w 614"/>
                  <a:gd name="T85" fmla="*/ 12 h 305"/>
                  <a:gd name="T86" fmla="*/ 2 w 614"/>
                  <a:gd name="T87" fmla="*/ 12 h 305"/>
                  <a:gd name="T88" fmla="*/ 2 w 614"/>
                  <a:gd name="T89" fmla="*/ 11 h 305"/>
                  <a:gd name="T90" fmla="*/ 1 w 614"/>
                  <a:gd name="T91" fmla="*/ 11 h 305"/>
                  <a:gd name="T92" fmla="*/ 1 w 614"/>
                  <a:gd name="T93" fmla="*/ 11 h 305"/>
                  <a:gd name="T94" fmla="*/ 1 w 614"/>
                  <a:gd name="T95" fmla="*/ 10 h 305"/>
                  <a:gd name="T96" fmla="*/ 0 w 614"/>
                  <a:gd name="T97" fmla="*/ 10 h 305"/>
                  <a:gd name="T98" fmla="*/ 0 w 614"/>
                  <a:gd name="T99" fmla="*/ 9 h 30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14"/>
                  <a:gd name="T151" fmla="*/ 0 h 305"/>
                  <a:gd name="T152" fmla="*/ 614 w 614"/>
                  <a:gd name="T153" fmla="*/ 305 h 30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14" h="305">
                    <a:moveTo>
                      <a:pt x="0" y="236"/>
                    </a:moveTo>
                    <a:lnTo>
                      <a:pt x="34" y="211"/>
                    </a:lnTo>
                    <a:lnTo>
                      <a:pt x="67" y="187"/>
                    </a:lnTo>
                    <a:lnTo>
                      <a:pt x="101" y="165"/>
                    </a:lnTo>
                    <a:lnTo>
                      <a:pt x="134" y="145"/>
                    </a:lnTo>
                    <a:lnTo>
                      <a:pt x="169" y="126"/>
                    </a:lnTo>
                    <a:lnTo>
                      <a:pt x="202" y="107"/>
                    </a:lnTo>
                    <a:lnTo>
                      <a:pt x="236" y="91"/>
                    </a:lnTo>
                    <a:lnTo>
                      <a:pt x="269" y="76"/>
                    </a:lnTo>
                    <a:lnTo>
                      <a:pt x="303" y="62"/>
                    </a:lnTo>
                    <a:lnTo>
                      <a:pt x="336" y="49"/>
                    </a:lnTo>
                    <a:lnTo>
                      <a:pt x="371" y="38"/>
                    </a:lnTo>
                    <a:lnTo>
                      <a:pt x="404" y="27"/>
                    </a:lnTo>
                    <a:lnTo>
                      <a:pt x="438" y="19"/>
                    </a:lnTo>
                    <a:lnTo>
                      <a:pt x="472" y="11"/>
                    </a:lnTo>
                    <a:lnTo>
                      <a:pt x="506" y="6"/>
                    </a:lnTo>
                    <a:lnTo>
                      <a:pt x="540" y="0"/>
                    </a:lnTo>
                    <a:lnTo>
                      <a:pt x="614" y="76"/>
                    </a:lnTo>
                    <a:lnTo>
                      <a:pt x="594" y="101"/>
                    </a:lnTo>
                    <a:lnTo>
                      <a:pt x="574" y="124"/>
                    </a:lnTo>
                    <a:lnTo>
                      <a:pt x="553" y="145"/>
                    </a:lnTo>
                    <a:lnTo>
                      <a:pt x="532" y="164"/>
                    </a:lnTo>
                    <a:lnTo>
                      <a:pt x="510" y="182"/>
                    </a:lnTo>
                    <a:lnTo>
                      <a:pt x="488" y="198"/>
                    </a:lnTo>
                    <a:lnTo>
                      <a:pt x="466" y="213"/>
                    </a:lnTo>
                    <a:lnTo>
                      <a:pt x="442" y="226"/>
                    </a:lnTo>
                    <a:lnTo>
                      <a:pt x="417" y="238"/>
                    </a:lnTo>
                    <a:lnTo>
                      <a:pt x="391" y="250"/>
                    </a:lnTo>
                    <a:lnTo>
                      <a:pt x="364" y="259"/>
                    </a:lnTo>
                    <a:lnTo>
                      <a:pt x="336" y="268"/>
                    </a:lnTo>
                    <a:lnTo>
                      <a:pt x="307" y="277"/>
                    </a:lnTo>
                    <a:lnTo>
                      <a:pt x="276" y="285"/>
                    </a:lnTo>
                    <a:lnTo>
                      <a:pt x="243" y="293"/>
                    </a:lnTo>
                    <a:lnTo>
                      <a:pt x="209" y="299"/>
                    </a:lnTo>
                    <a:lnTo>
                      <a:pt x="194" y="302"/>
                    </a:lnTo>
                    <a:lnTo>
                      <a:pt x="177" y="304"/>
                    </a:lnTo>
                    <a:lnTo>
                      <a:pt x="162" y="305"/>
                    </a:lnTo>
                    <a:lnTo>
                      <a:pt x="147" y="305"/>
                    </a:lnTo>
                    <a:lnTo>
                      <a:pt x="131" y="305"/>
                    </a:lnTo>
                    <a:lnTo>
                      <a:pt x="116" y="304"/>
                    </a:lnTo>
                    <a:lnTo>
                      <a:pt x="101" y="302"/>
                    </a:lnTo>
                    <a:lnTo>
                      <a:pt x="87" y="299"/>
                    </a:lnTo>
                    <a:lnTo>
                      <a:pt x="73" y="295"/>
                    </a:lnTo>
                    <a:lnTo>
                      <a:pt x="59" y="290"/>
                    </a:lnTo>
                    <a:lnTo>
                      <a:pt x="47" y="284"/>
                    </a:lnTo>
                    <a:lnTo>
                      <a:pt x="35" y="277"/>
                    </a:lnTo>
                    <a:lnTo>
                      <a:pt x="24" y="268"/>
                    </a:lnTo>
                    <a:lnTo>
                      <a:pt x="15" y="258"/>
                    </a:lnTo>
                    <a:lnTo>
                      <a:pt x="7" y="248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4" name="Freeform 1106"/>
              <p:cNvSpPr>
                <a:spLocks noEditPoints="1"/>
              </p:cNvSpPr>
              <p:nvPr/>
            </p:nvSpPr>
            <p:spPr bwMode="auto">
              <a:xfrm>
                <a:off x="2393" y="1520"/>
                <a:ext cx="128" cy="67"/>
              </a:xfrm>
              <a:custGeom>
                <a:avLst/>
                <a:gdLst>
                  <a:gd name="T0" fmla="*/ 3 w 638"/>
                  <a:gd name="T1" fmla="*/ 8 h 330"/>
                  <a:gd name="T2" fmla="*/ 7 w 638"/>
                  <a:gd name="T3" fmla="*/ 5 h 330"/>
                  <a:gd name="T4" fmla="*/ 11 w 638"/>
                  <a:gd name="T5" fmla="*/ 3 h 330"/>
                  <a:gd name="T6" fmla="*/ 9 w 638"/>
                  <a:gd name="T7" fmla="*/ 5 h 330"/>
                  <a:gd name="T8" fmla="*/ 5 w 638"/>
                  <a:gd name="T9" fmla="*/ 7 h 330"/>
                  <a:gd name="T10" fmla="*/ 1 w 638"/>
                  <a:gd name="T11" fmla="*/ 10 h 330"/>
                  <a:gd name="T12" fmla="*/ 12 w 638"/>
                  <a:gd name="T13" fmla="*/ 2 h 330"/>
                  <a:gd name="T14" fmla="*/ 17 w 638"/>
                  <a:gd name="T15" fmla="*/ 1 h 330"/>
                  <a:gd name="T16" fmla="*/ 21 w 638"/>
                  <a:gd name="T17" fmla="*/ 0 h 330"/>
                  <a:gd name="T18" fmla="*/ 21 w 638"/>
                  <a:gd name="T19" fmla="*/ 1 h 330"/>
                  <a:gd name="T20" fmla="*/ 17 w 638"/>
                  <a:gd name="T21" fmla="*/ 2 h 330"/>
                  <a:gd name="T22" fmla="*/ 13 w 638"/>
                  <a:gd name="T23" fmla="*/ 3 h 330"/>
                  <a:gd name="T24" fmla="*/ 22 w 638"/>
                  <a:gd name="T25" fmla="*/ 0 h 330"/>
                  <a:gd name="T26" fmla="*/ 22 w 638"/>
                  <a:gd name="T27" fmla="*/ 0 h 330"/>
                  <a:gd name="T28" fmla="*/ 25 w 638"/>
                  <a:gd name="T29" fmla="*/ 3 h 330"/>
                  <a:gd name="T30" fmla="*/ 23 w 638"/>
                  <a:gd name="T31" fmla="*/ 0 h 330"/>
                  <a:gd name="T32" fmla="*/ 26 w 638"/>
                  <a:gd name="T33" fmla="*/ 3 h 330"/>
                  <a:gd name="T34" fmla="*/ 25 w 638"/>
                  <a:gd name="T35" fmla="*/ 4 h 330"/>
                  <a:gd name="T36" fmla="*/ 25 w 638"/>
                  <a:gd name="T37" fmla="*/ 5 h 330"/>
                  <a:gd name="T38" fmla="*/ 22 w 638"/>
                  <a:gd name="T39" fmla="*/ 7 h 330"/>
                  <a:gd name="T40" fmla="*/ 19 w 638"/>
                  <a:gd name="T41" fmla="*/ 9 h 330"/>
                  <a:gd name="T42" fmla="*/ 19 w 638"/>
                  <a:gd name="T43" fmla="*/ 9 h 330"/>
                  <a:gd name="T44" fmla="*/ 22 w 638"/>
                  <a:gd name="T45" fmla="*/ 7 h 330"/>
                  <a:gd name="T46" fmla="*/ 24 w 638"/>
                  <a:gd name="T47" fmla="*/ 4 h 330"/>
                  <a:gd name="T48" fmla="*/ 18 w 638"/>
                  <a:gd name="T49" fmla="*/ 10 h 330"/>
                  <a:gd name="T50" fmla="*/ 15 w 638"/>
                  <a:gd name="T51" fmla="*/ 11 h 330"/>
                  <a:gd name="T52" fmla="*/ 12 w 638"/>
                  <a:gd name="T53" fmla="*/ 12 h 330"/>
                  <a:gd name="T54" fmla="*/ 9 w 638"/>
                  <a:gd name="T55" fmla="*/ 12 h 330"/>
                  <a:gd name="T56" fmla="*/ 13 w 638"/>
                  <a:gd name="T57" fmla="*/ 11 h 330"/>
                  <a:gd name="T58" fmla="*/ 16 w 638"/>
                  <a:gd name="T59" fmla="*/ 10 h 330"/>
                  <a:gd name="T60" fmla="*/ 18 w 638"/>
                  <a:gd name="T61" fmla="*/ 10 h 330"/>
                  <a:gd name="T62" fmla="*/ 9 w 638"/>
                  <a:gd name="T63" fmla="*/ 12 h 330"/>
                  <a:gd name="T64" fmla="*/ 9 w 638"/>
                  <a:gd name="T65" fmla="*/ 13 h 330"/>
                  <a:gd name="T66" fmla="*/ 9 w 638"/>
                  <a:gd name="T67" fmla="*/ 13 h 330"/>
                  <a:gd name="T68" fmla="*/ 8 w 638"/>
                  <a:gd name="T69" fmla="*/ 13 h 330"/>
                  <a:gd name="T70" fmla="*/ 7 w 638"/>
                  <a:gd name="T71" fmla="*/ 12 h 330"/>
                  <a:gd name="T72" fmla="*/ 8 w 638"/>
                  <a:gd name="T73" fmla="*/ 12 h 330"/>
                  <a:gd name="T74" fmla="*/ 8 w 638"/>
                  <a:gd name="T75" fmla="*/ 13 h 330"/>
                  <a:gd name="T76" fmla="*/ 6 w 638"/>
                  <a:gd name="T77" fmla="*/ 13 h 330"/>
                  <a:gd name="T78" fmla="*/ 6 w 638"/>
                  <a:gd name="T79" fmla="*/ 12 h 330"/>
                  <a:gd name="T80" fmla="*/ 7 w 638"/>
                  <a:gd name="T81" fmla="*/ 12 h 330"/>
                  <a:gd name="T82" fmla="*/ 5 w 638"/>
                  <a:gd name="T83" fmla="*/ 13 h 330"/>
                  <a:gd name="T84" fmla="*/ 3 w 638"/>
                  <a:gd name="T85" fmla="*/ 13 h 330"/>
                  <a:gd name="T86" fmla="*/ 2 w 638"/>
                  <a:gd name="T87" fmla="*/ 12 h 330"/>
                  <a:gd name="T88" fmla="*/ 1 w 638"/>
                  <a:gd name="T89" fmla="*/ 12 h 330"/>
                  <a:gd name="T90" fmla="*/ 0 w 638"/>
                  <a:gd name="T91" fmla="*/ 11 h 330"/>
                  <a:gd name="T92" fmla="*/ 1 w 638"/>
                  <a:gd name="T93" fmla="*/ 10 h 330"/>
                  <a:gd name="T94" fmla="*/ 2 w 638"/>
                  <a:gd name="T95" fmla="*/ 11 h 330"/>
                  <a:gd name="T96" fmla="*/ 3 w 638"/>
                  <a:gd name="T97" fmla="*/ 11 h 330"/>
                  <a:gd name="T98" fmla="*/ 4 w 638"/>
                  <a:gd name="T99" fmla="*/ 12 h 330"/>
                  <a:gd name="T100" fmla="*/ 5 w 638"/>
                  <a:gd name="T101" fmla="*/ 12 h 330"/>
                  <a:gd name="T102" fmla="*/ 0 w 638"/>
                  <a:gd name="T103" fmla="*/ 10 h 330"/>
                  <a:gd name="T104" fmla="*/ 0 w 638"/>
                  <a:gd name="T105" fmla="*/ 10 h 330"/>
                  <a:gd name="T106" fmla="*/ 0 w 638"/>
                  <a:gd name="T107" fmla="*/ 10 h 33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38"/>
                  <a:gd name="T163" fmla="*/ 0 h 330"/>
                  <a:gd name="T164" fmla="*/ 638 w 638"/>
                  <a:gd name="T165" fmla="*/ 330 h 33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38" h="330">
                    <a:moveTo>
                      <a:pt x="5" y="238"/>
                    </a:moveTo>
                    <a:lnTo>
                      <a:pt x="39" y="213"/>
                    </a:lnTo>
                    <a:lnTo>
                      <a:pt x="73" y="189"/>
                    </a:lnTo>
                    <a:lnTo>
                      <a:pt x="106" y="167"/>
                    </a:lnTo>
                    <a:lnTo>
                      <a:pt x="141" y="146"/>
                    </a:lnTo>
                    <a:lnTo>
                      <a:pt x="174" y="127"/>
                    </a:lnTo>
                    <a:lnTo>
                      <a:pt x="208" y="108"/>
                    </a:lnTo>
                    <a:lnTo>
                      <a:pt x="242" y="92"/>
                    </a:lnTo>
                    <a:lnTo>
                      <a:pt x="277" y="77"/>
                    </a:lnTo>
                    <a:lnTo>
                      <a:pt x="285" y="99"/>
                    </a:lnTo>
                    <a:lnTo>
                      <a:pt x="253" y="114"/>
                    </a:lnTo>
                    <a:lnTo>
                      <a:pt x="220" y="130"/>
                    </a:lnTo>
                    <a:lnTo>
                      <a:pt x="186" y="148"/>
                    </a:lnTo>
                    <a:lnTo>
                      <a:pt x="153" y="167"/>
                    </a:lnTo>
                    <a:lnTo>
                      <a:pt x="120" y="187"/>
                    </a:lnTo>
                    <a:lnTo>
                      <a:pt x="87" y="209"/>
                    </a:lnTo>
                    <a:lnTo>
                      <a:pt x="53" y="233"/>
                    </a:lnTo>
                    <a:lnTo>
                      <a:pt x="20" y="257"/>
                    </a:lnTo>
                    <a:lnTo>
                      <a:pt x="5" y="238"/>
                    </a:lnTo>
                    <a:close/>
                    <a:moveTo>
                      <a:pt x="277" y="77"/>
                    </a:moveTo>
                    <a:lnTo>
                      <a:pt x="310" y="62"/>
                    </a:lnTo>
                    <a:lnTo>
                      <a:pt x="345" y="50"/>
                    </a:lnTo>
                    <a:lnTo>
                      <a:pt x="379" y="38"/>
                    </a:lnTo>
                    <a:lnTo>
                      <a:pt x="413" y="27"/>
                    </a:lnTo>
                    <a:lnTo>
                      <a:pt x="447" y="19"/>
                    </a:lnTo>
                    <a:lnTo>
                      <a:pt x="482" y="11"/>
                    </a:lnTo>
                    <a:lnTo>
                      <a:pt x="515" y="5"/>
                    </a:lnTo>
                    <a:lnTo>
                      <a:pt x="550" y="0"/>
                    </a:lnTo>
                    <a:lnTo>
                      <a:pt x="553" y="24"/>
                    </a:lnTo>
                    <a:lnTo>
                      <a:pt x="520" y="30"/>
                    </a:lnTo>
                    <a:lnTo>
                      <a:pt x="486" y="35"/>
                    </a:lnTo>
                    <a:lnTo>
                      <a:pt x="453" y="42"/>
                    </a:lnTo>
                    <a:lnTo>
                      <a:pt x="419" y="51"/>
                    </a:lnTo>
                    <a:lnTo>
                      <a:pt x="386" y="62"/>
                    </a:lnTo>
                    <a:lnTo>
                      <a:pt x="352" y="73"/>
                    </a:lnTo>
                    <a:lnTo>
                      <a:pt x="319" y="85"/>
                    </a:lnTo>
                    <a:lnTo>
                      <a:pt x="285" y="99"/>
                    </a:lnTo>
                    <a:lnTo>
                      <a:pt x="277" y="77"/>
                    </a:lnTo>
                    <a:close/>
                    <a:moveTo>
                      <a:pt x="550" y="0"/>
                    </a:moveTo>
                    <a:lnTo>
                      <a:pt x="555" y="1"/>
                    </a:lnTo>
                    <a:lnTo>
                      <a:pt x="561" y="4"/>
                    </a:lnTo>
                    <a:lnTo>
                      <a:pt x="552" y="12"/>
                    </a:lnTo>
                    <a:lnTo>
                      <a:pt x="550" y="0"/>
                    </a:lnTo>
                    <a:close/>
                    <a:moveTo>
                      <a:pt x="561" y="4"/>
                    </a:moveTo>
                    <a:lnTo>
                      <a:pt x="635" y="79"/>
                    </a:lnTo>
                    <a:lnTo>
                      <a:pt x="617" y="96"/>
                    </a:lnTo>
                    <a:lnTo>
                      <a:pt x="542" y="21"/>
                    </a:lnTo>
                    <a:lnTo>
                      <a:pt x="561" y="4"/>
                    </a:lnTo>
                    <a:close/>
                    <a:moveTo>
                      <a:pt x="635" y="79"/>
                    </a:moveTo>
                    <a:lnTo>
                      <a:pt x="638" y="82"/>
                    </a:lnTo>
                    <a:lnTo>
                      <a:pt x="638" y="87"/>
                    </a:lnTo>
                    <a:lnTo>
                      <a:pt x="638" y="91"/>
                    </a:lnTo>
                    <a:lnTo>
                      <a:pt x="635" y="95"/>
                    </a:lnTo>
                    <a:lnTo>
                      <a:pt x="626" y="88"/>
                    </a:lnTo>
                    <a:lnTo>
                      <a:pt x="635" y="79"/>
                    </a:lnTo>
                    <a:close/>
                    <a:moveTo>
                      <a:pt x="635" y="95"/>
                    </a:moveTo>
                    <a:lnTo>
                      <a:pt x="615" y="120"/>
                    </a:lnTo>
                    <a:lnTo>
                      <a:pt x="594" y="144"/>
                    </a:lnTo>
                    <a:lnTo>
                      <a:pt x="574" y="166"/>
                    </a:lnTo>
                    <a:lnTo>
                      <a:pt x="552" y="186"/>
                    </a:lnTo>
                    <a:lnTo>
                      <a:pt x="530" y="203"/>
                    </a:lnTo>
                    <a:lnTo>
                      <a:pt x="507" y="221"/>
                    </a:lnTo>
                    <a:lnTo>
                      <a:pt x="483" y="235"/>
                    </a:lnTo>
                    <a:lnTo>
                      <a:pt x="459" y="249"/>
                    </a:lnTo>
                    <a:lnTo>
                      <a:pt x="447" y="227"/>
                    </a:lnTo>
                    <a:lnTo>
                      <a:pt x="471" y="214"/>
                    </a:lnTo>
                    <a:lnTo>
                      <a:pt x="493" y="200"/>
                    </a:lnTo>
                    <a:lnTo>
                      <a:pt x="514" y="184"/>
                    </a:lnTo>
                    <a:lnTo>
                      <a:pt x="536" y="168"/>
                    </a:lnTo>
                    <a:lnTo>
                      <a:pt x="557" y="148"/>
                    </a:lnTo>
                    <a:lnTo>
                      <a:pt x="577" y="128"/>
                    </a:lnTo>
                    <a:lnTo>
                      <a:pt x="596" y="105"/>
                    </a:lnTo>
                    <a:lnTo>
                      <a:pt x="616" y="80"/>
                    </a:lnTo>
                    <a:lnTo>
                      <a:pt x="635" y="95"/>
                    </a:lnTo>
                    <a:close/>
                    <a:moveTo>
                      <a:pt x="459" y="249"/>
                    </a:moveTo>
                    <a:lnTo>
                      <a:pt x="433" y="261"/>
                    </a:lnTo>
                    <a:lnTo>
                      <a:pt x="407" y="273"/>
                    </a:lnTo>
                    <a:lnTo>
                      <a:pt x="380" y="282"/>
                    </a:lnTo>
                    <a:lnTo>
                      <a:pt x="352" y="292"/>
                    </a:lnTo>
                    <a:lnTo>
                      <a:pt x="322" y="301"/>
                    </a:lnTo>
                    <a:lnTo>
                      <a:pt x="291" y="309"/>
                    </a:lnTo>
                    <a:lnTo>
                      <a:pt x="257" y="317"/>
                    </a:lnTo>
                    <a:lnTo>
                      <a:pt x="223" y="323"/>
                    </a:lnTo>
                    <a:lnTo>
                      <a:pt x="218" y="300"/>
                    </a:lnTo>
                    <a:lnTo>
                      <a:pt x="252" y="293"/>
                    </a:lnTo>
                    <a:lnTo>
                      <a:pt x="284" y="285"/>
                    </a:lnTo>
                    <a:lnTo>
                      <a:pt x="315" y="278"/>
                    </a:lnTo>
                    <a:lnTo>
                      <a:pt x="344" y="269"/>
                    </a:lnTo>
                    <a:lnTo>
                      <a:pt x="372" y="260"/>
                    </a:lnTo>
                    <a:lnTo>
                      <a:pt x="399" y="250"/>
                    </a:lnTo>
                    <a:lnTo>
                      <a:pt x="424" y="239"/>
                    </a:lnTo>
                    <a:lnTo>
                      <a:pt x="447" y="227"/>
                    </a:lnTo>
                    <a:lnTo>
                      <a:pt x="459" y="249"/>
                    </a:lnTo>
                    <a:close/>
                    <a:moveTo>
                      <a:pt x="223" y="323"/>
                    </a:moveTo>
                    <a:lnTo>
                      <a:pt x="223" y="324"/>
                    </a:lnTo>
                    <a:lnTo>
                      <a:pt x="221" y="311"/>
                    </a:lnTo>
                    <a:lnTo>
                      <a:pt x="223" y="323"/>
                    </a:lnTo>
                    <a:close/>
                    <a:moveTo>
                      <a:pt x="223" y="324"/>
                    </a:moveTo>
                    <a:lnTo>
                      <a:pt x="222" y="324"/>
                    </a:lnTo>
                    <a:lnTo>
                      <a:pt x="218" y="300"/>
                    </a:lnTo>
                    <a:lnTo>
                      <a:pt x="223" y="324"/>
                    </a:lnTo>
                    <a:close/>
                    <a:moveTo>
                      <a:pt x="222" y="324"/>
                    </a:moveTo>
                    <a:lnTo>
                      <a:pt x="214" y="325"/>
                    </a:lnTo>
                    <a:lnTo>
                      <a:pt x="206" y="327"/>
                    </a:lnTo>
                    <a:lnTo>
                      <a:pt x="196" y="328"/>
                    </a:lnTo>
                    <a:lnTo>
                      <a:pt x="187" y="329"/>
                    </a:lnTo>
                    <a:lnTo>
                      <a:pt x="185" y="304"/>
                    </a:lnTo>
                    <a:lnTo>
                      <a:pt x="193" y="303"/>
                    </a:lnTo>
                    <a:lnTo>
                      <a:pt x="201" y="303"/>
                    </a:lnTo>
                    <a:lnTo>
                      <a:pt x="210" y="301"/>
                    </a:lnTo>
                    <a:lnTo>
                      <a:pt x="218" y="300"/>
                    </a:lnTo>
                    <a:lnTo>
                      <a:pt x="222" y="324"/>
                    </a:lnTo>
                    <a:close/>
                    <a:moveTo>
                      <a:pt x="187" y="329"/>
                    </a:moveTo>
                    <a:lnTo>
                      <a:pt x="177" y="329"/>
                    </a:lnTo>
                    <a:lnTo>
                      <a:pt x="169" y="330"/>
                    </a:lnTo>
                    <a:lnTo>
                      <a:pt x="160" y="330"/>
                    </a:lnTo>
                    <a:lnTo>
                      <a:pt x="150" y="330"/>
                    </a:lnTo>
                    <a:lnTo>
                      <a:pt x="152" y="305"/>
                    </a:lnTo>
                    <a:lnTo>
                      <a:pt x="159" y="305"/>
                    </a:lnTo>
                    <a:lnTo>
                      <a:pt x="168" y="305"/>
                    </a:lnTo>
                    <a:lnTo>
                      <a:pt x="176" y="305"/>
                    </a:lnTo>
                    <a:lnTo>
                      <a:pt x="185" y="304"/>
                    </a:lnTo>
                    <a:lnTo>
                      <a:pt x="187" y="329"/>
                    </a:lnTo>
                    <a:close/>
                    <a:moveTo>
                      <a:pt x="150" y="330"/>
                    </a:moveTo>
                    <a:lnTo>
                      <a:pt x="127" y="328"/>
                    </a:lnTo>
                    <a:lnTo>
                      <a:pt x="104" y="324"/>
                    </a:lnTo>
                    <a:lnTo>
                      <a:pt x="93" y="322"/>
                    </a:lnTo>
                    <a:lnTo>
                      <a:pt x="82" y="319"/>
                    </a:lnTo>
                    <a:lnTo>
                      <a:pt x="72" y="316"/>
                    </a:lnTo>
                    <a:lnTo>
                      <a:pt x="62" y="311"/>
                    </a:lnTo>
                    <a:lnTo>
                      <a:pt x="52" y="306"/>
                    </a:lnTo>
                    <a:lnTo>
                      <a:pt x="42" y="301"/>
                    </a:lnTo>
                    <a:lnTo>
                      <a:pt x="34" y="295"/>
                    </a:lnTo>
                    <a:lnTo>
                      <a:pt x="26" y="288"/>
                    </a:lnTo>
                    <a:lnTo>
                      <a:pt x="19" y="280"/>
                    </a:lnTo>
                    <a:lnTo>
                      <a:pt x="12" y="271"/>
                    </a:lnTo>
                    <a:lnTo>
                      <a:pt x="7" y="263"/>
                    </a:lnTo>
                    <a:lnTo>
                      <a:pt x="1" y="252"/>
                    </a:lnTo>
                    <a:lnTo>
                      <a:pt x="23" y="242"/>
                    </a:lnTo>
                    <a:lnTo>
                      <a:pt x="27" y="251"/>
                    </a:lnTo>
                    <a:lnTo>
                      <a:pt x="33" y="258"/>
                    </a:lnTo>
                    <a:lnTo>
                      <a:pt x="38" y="265"/>
                    </a:lnTo>
                    <a:lnTo>
                      <a:pt x="45" y="271"/>
                    </a:lnTo>
                    <a:lnTo>
                      <a:pt x="51" y="277"/>
                    </a:lnTo>
                    <a:lnTo>
                      <a:pt x="59" y="282"/>
                    </a:lnTo>
                    <a:lnTo>
                      <a:pt x="66" y="287"/>
                    </a:lnTo>
                    <a:lnTo>
                      <a:pt x="74" y="290"/>
                    </a:lnTo>
                    <a:lnTo>
                      <a:pt x="82" y="294"/>
                    </a:lnTo>
                    <a:lnTo>
                      <a:pt x="92" y="296"/>
                    </a:lnTo>
                    <a:lnTo>
                      <a:pt x="101" y="300"/>
                    </a:lnTo>
                    <a:lnTo>
                      <a:pt x="110" y="302"/>
                    </a:lnTo>
                    <a:lnTo>
                      <a:pt x="131" y="304"/>
                    </a:lnTo>
                    <a:lnTo>
                      <a:pt x="152" y="305"/>
                    </a:lnTo>
                    <a:lnTo>
                      <a:pt x="150" y="330"/>
                    </a:lnTo>
                    <a:close/>
                    <a:moveTo>
                      <a:pt x="1" y="252"/>
                    </a:moveTo>
                    <a:lnTo>
                      <a:pt x="0" y="249"/>
                    </a:lnTo>
                    <a:lnTo>
                      <a:pt x="1" y="244"/>
                    </a:lnTo>
                    <a:lnTo>
                      <a:pt x="2" y="240"/>
                    </a:lnTo>
                    <a:lnTo>
                      <a:pt x="5" y="238"/>
                    </a:lnTo>
                    <a:lnTo>
                      <a:pt x="12" y="248"/>
                    </a:lnTo>
                    <a:lnTo>
                      <a:pt x="1" y="25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5" name="Freeform 1107"/>
              <p:cNvSpPr>
                <a:spLocks/>
              </p:cNvSpPr>
              <p:nvPr/>
            </p:nvSpPr>
            <p:spPr bwMode="auto">
              <a:xfrm>
                <a:off x="2443" y="1546"/>
                <a:ext cx="101" cy="48"/>
              </a:xfrm>
              <a:custGeom>
                <a:avLst/>
                <a:gdLst>
                  <a:gd name="T0" fmla="*/ 0 w 487"/>
                  <a:gd name="T1" fmla="*/ 7 h 242"/>
                  <a:gd name="T2" fmla="*/ 1 w 487"/>
                  <a:gd name="T3" fmla="*/ 7 h 242"/>
                  <a:gd name="T4" fmla="*/ 2 w 487"/>
                  <a:gd name="T5" fmla="*/ 6 h 242"/>
                  <a:gd name="T6" fmla="*/ 3 w 487"/>
                  <a:gd name="T7" fmla="*/ 5 h 242"/>
                  <a:gd name="T8" fmla="*/ 4 w 487"/>
                  <a:gd name="T9" fmla="*/ 5 h 242"/>
                  <a:gd name="T10" fmla="*/ 5 w 487"/>
                  <a:gd name="T11" fmla="*/ 4 h 242"/>
                  <a:gd name="T12" fmla="*/ 6 w 487"/>
                  <a:gd name="T13" fmla="*/ 3 h 242"/>
                  <a:gd name="T14" fmla="*/ 7 w 487"/>
                  <a:gd name="T15" fmla="*/ 3 h 242"/>
                  <a:gd name="T16" fmla="*/ 9 w 487"/>
                  <a:gd name="T17" fmla="*/ 2 h 242"/>
                  <a:gd name="T18" fmla="*/ 10 w 487"/>
                  <a:gd name="T19" fmla="*/ 2 h 242"/>
                  <a:gd name="T20" fmla="*/ 11 w 487"/>
                  <a:gd name="T21" fmla="*/ 2 h 242"/>
                  <a:gd name="T22" fmla="*/ 12 w 487"/>
                  <a:gd name="T23" fmla="*/ 1 h 242"/>
                  <a:gd name="T24" fmla="*/ 13 w 487"/>
                  <a:gd name="T25" fmla="*/ 1 h 242"/>
                  <a:gd name="T26" fmla="*/ 14 w 487"/>
                  <a:gd name="T27" fmla="*/ 1 h 242"/>
                  <a:gd name="T28" fmla="*/ 15 w 487"/>
                  <a:gd name="T29" fmla="*/ 0 h 242"/>
                  <a:gd name="T30" fmla="*/ 16 w 487"/>
                  <a:gd name="T31" fmla="*/ 0 h 242"/>
                  <a:gd name="T32" fmla="*/ 17 w 487"/>
                  <a:gd name="T33" fmla="*/ 0 h 242"/>
                  <a:gd name="T34" fmla="*/ 19 w 487"/>
                  <a:gd name="T35" fmla="*/ 2 h 242"/>
                  <a:gd name="T36" fmla="*/ 19 w 487"/>
                  <a:gd name="T37" fmla="*/ 3 h 242"/>
                  <a:gd name="T38" fmla="*/ 18 w 487"/>
                  <a:gd name="T39" fmla="*/ 4 h 242"/>
                  <a:gd name="T40" fmla="*/ 17 w 487"/>
                  <a:gd name="T41" fmla="*/ 5 h 242"/>
                  <a:gd name="T42" fmla="*/ 17 w 487"/>
                  <a:gd name="T43" fmla="*/ 5 h 242"/>
                  <a:gd name="T44" fmla="*/ 16 w 487"/>
                  <a:gd name="T45" fmla="*/ 6 h 242"/>
                  <a:gd name="T46" fmla="*/ 15 w 487"/>
                  <a:gd name="T47" fmla="*/ 6 h 242"/>
                  <a:gd name="T48" fmla="*/ 15 w 487"/>
                  <a:gd name="T49" fmla="*/ 7 h 242"/>
                  <a:gd name="T50" fmla="*/ 14 w 487"/>
                  <a:gd name="T51" fmla="*/ 7 h 242"/>
                  <a:gd name="T52" fmla="*/ 13 w 487"/>
                  <a:gd name="T53" fmla="*/ 7 h 242"/>
                  <a:gd name="T54" fmla="*/ 12 w 487"/>
                  <a:gd name="T55" fmla="*/ 8 h 242"/>
                  <a:gd name="T56" fmla="*/ 11 w 487"/>
                  <a:gd name="T57" fmla="*/ 8 h 242"/>
                  <a:gd name="T58" fmla="*/ 11 w 487"/>
                  <a:gd name="T59" fmla="*/ 8 h 242"/>
                  <a:gd name="T60" fmla="*/ 10 w 487"/>
                  <a:gd name="T61" fmla="*/ 9 h 242"/>
                  <a:gd name="T62" fmla="*/ 9 w 487"/>
                  <a:gd name="T63" fmla="*/ 9 h 242"/>
                  <a:gd name="T64" fmla="*/ 8 w 487"/>
                  <a:gd name="T65" fmla="*/ 9 h 242"/>
                  <a:gd name="T66" fmla="*/ 7 w 487"/>
                  <a:gd name="T67" fmla="*/ 9 h 242"/>
                  <a:gd name="T68" fmla="*/ 6 w 487"/>
                  <a:gd name="T69" fmla="*/ 10 h 242"/>
                  <a:gd name="T70" fmla="*/ 5 w 487"/>
                  <a:gd name="T71" fmla="*/ 10 h 242"/>
                  <a:gd name="T72" fmla="*/ 4 w 487"/>
                  <a:gd name="T73" fmla="*/ 10 h 242"/>
                  <a:gd name="T74" fmla="*/ 4 w 487"/>
                  <a:gd name="T75" fmla="*/ 10 h 242"/>
                  <a:gd name="T76" fmla="*/ 3 w 487"/>
                  <a:gd name="T77" fmla="*/ 10 h 242"/>
                  <a:gd name="T78" fmla="*/ 3 w 487"/>
                  <a:gd name="T79" fmla="*/ 9 h 242"/>
                  <a:gd name="T80" fmla="*/ 2 w 487"/>
                  <a:gd name="T81" fmla="*/ 9 h 242"/>
                  <a:gd name="T82" fmla="*/ 2 w 487"/>
                  <a:gd name="T83" fmla="*/ 9 h 242"/>
                  <a:gd name="T84" fmla="*/ 1 w 487"/>
                  <a:gd name="T85" fmla="*/ 9 h 242"/>
                  <a:gd name="T86" fmla="*/ 1 w 487"/>
                  <a:gd name="T87" fmla="*/ 9 h 242"/>
                  <a:gd name="T88" fmla="*/ 1 w 487"/>
                  <a:gd name="T89" fmla="*/ 8 h 242"/>
                  <a:gd name="T90" fmla="*/ 0 w 487"/>
                  <a:gd name="T91" fmla="*/ 8 h 242"/>
                  <a:gd name="T92" fmla="*/ 0 w 487"/>
                  <a:gd name="T93" fmla="*/ 8 h 242"/>
                  <a:gd name="T94" fmla="*/ 0 w 487"/>
                  <a:gd name="T95" fmla="*/ 7 h 2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87"/>
                  <a:gd name="T145" fmla="*/ 0 h 242"/>
                  <a:gd name="T146" fmla="*/ 487 w 487"/>
                  <a:gd name="T147" fmla="*/ 242 h 2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87" h="242">
                    <a:moveTo>
                      <a:pt x="0" y="187"/>
                    </a:moveTo>
                    <a:lnTo>
                      <a:pt x="27" y="168"/>
                    </a:lnTo>
                    <a:lnTo>
                      <a:pt x="53" y="149"/>
                    </a:lnTo>
                    <a:lnTo>
                      <a:pt x="80" y="131"/>
                    </a:lnTo>
                    <a:lnTo>
                      <a:pt x="107" y="115"/>
                    </a:lnTo>
                    <a:lnTo>
                      <a:pt x="133" y="99"/>
                    </a:lnTo>
                    <a:lnTo>
                      <a:pt x="160" y="85"/>
                    </a:lnTo>
                    <a:lnTo>
                      <a:pt x="187" y="72"/>
                    </a:lnTo>
                    <a:lnTo>
                      <a:pt x="214" y="61"/>
                    </a:lnTo>
                    <a:lnTo>
                      <a:pt x="239" y="49"/>
                    </a:lnTo>
                    <a:lnTo>
                      <a:pt x="266" y="39"/>
                    </a:lnTo>
                    <a:lnTo>
                      <a:pt x="293" y="30"/>
                    </a:lnTo>
                    <a:lnTo>
                      <a:pt x="320" y="22"/>
                    </a:lnTo>
                    <a:lnTo>
                      <a:pt x="347" y="15"/>
                    </a:lnTo>
                    <a:lnTo>
                      <a:pt x="374" y="9"/>
                    </a:lnTo>
                    <a:lnTo>
                      <a:pt x="400" y="4"/>
                    </a:lnTo>
                    <a:lnTo>
                      <a:pt x="427" y="0"/>
                    </a:lnTo>
                    <a:lnTo>
                      <a:pt x="487" y="61"/>
                    </a:lnTo>
                    <a:lnTo>
                      <a:pt x="471" y="80"/>
                    </a:lnTo>
                    <a:lnTo>
                      <a:pt x="454" y="98"/>
                    </a:lnTo>
                    <a:lnTo>
                      <a:pt x="438" y="116"/>
                    </a:lnTo>
                    <a:lnTo>
                      <a:pt x="422" y="131"/>
                    </a:lnTo>
                    <a:lnTo>
                      <a:pt x="405" y="145"/>
                    </a:lnTo>
                    <a:lnTo>
                      <a:pt x="386" y="158"/>
                    </a:lnTo>
                    <a:lnTo>
                      <a:pt x="369" y="169"/>
                    </a:lnTo>
                    <a:lnTo>
                      <a:pt x="350" y="179"/>
                    </a:lnTo>
                    <a:lnTo>
                      <a:pt x="330" y="189"/>
                    </a:lnTo>
                    <a:lnTo>
                      <a:pt x="310" y="198"/>
                    </a:lnTo>
                    <a:lnTo>
                      <a:pt x="288" y="205"/>
                    </a:lnTo>
                    <a:lnTo>
                      <a:pt x="266" y="213"/>
                    </a:lnTo>
                    <a:lnTo>
                      <a:pt x="243" y="220"/>
                    </a:lnTo>
                    <a:lnTo>
                      <a:pt x="218" y="226"/>
                    </a:lnTo>
                    <a:lnTo>
                      <a:pt x="192" y="232"/>
                    </a:lnTo>
                    <a:lnTo>
                      <a:pt x="165" y="238"/>
                    </a:lnTo>
                    <a:lnTo>
                      <a:pt x="140" y="241"/>
                    </a:lnTo>
                    <a:lnTo>
                      <a:pt x="115" y="242"/>
                    </a:lnTo>
                    <a:lnTo>
                      <a:pt x="103" y="242"/>
                    </a:lnTo>
                    <a:lnTo>
                      <a:pt x="91" y="241"/>
                    </a:lnTo>
                    <a:lnTo>
                      <a:pt x="80" y="240"/>
                    </a:lnTo>
                    <a:lnTo>
                      <a:pt x="68" y="238"/>
                    </a:lnTo>
                    <a:lnTo>
                      <a:pt x="57" y="234"/>
                    </a:lnTo>
                    <a:lnTo>
                      <a:pt x="46" y="230"/>
                    </a:lnTo>
                    <a:lnTo>
                      <a:pt x="36" y="226"/>
                    </a:lnTo>
                    <a:lnTo>
                      <a:pt x="27" y="220"/>
                    </a:lnTo>
                    <a:lnTo>
                      <a:pt x="19" y="213"/>
                    </a:lnTo>
                    <a:lnTo>
                      <a:pt x="12" y="205"/>
                    </a:lnTo>
                    <a:lnTo>
                      <a:pt x="5" y="197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6" name="Freeform 1108"/>
              <p:cNvSpPr>
                <a:spLocks noEditPoints="1"/>
              </p:cNvSpPr>
              <p:nvPr/>
            </p:nvSpPr>
            <p:spPr bwMode="auto">
              <a:xfrm>
                <a:off x="2439" y="1542"/>
                <a:ext cx="105" cy="52"/>
              </a:xfrm>
              <a:custGeom>
                <a:avLst/>
                <a:gdLst>
                  <a:gd name="T0" fmla="*/ 2 w 511"/>
                  <a:gd name="T1" fmla="*/ 6 h 266"/>
                  <a:gd name="T2" fmla="*/ 6 w 511"/>
                  <a:gd name="T3" fmla="*/ 4 h 266"/>
                  <a:gd name="T4" fmla="*/ 9 w 511"/>
                  <a:gd name="T5" fmla="*/ 2 h 266"/>
                  <a:gd name="T6" fmla="*/ 7 w 511"/>
                  <a:gd name="T7" fmla="*/ 4 h 266"/>
                  <a:gd name="T8" fmla="*/ 4 w 511"/>
                  <a:gd name="T9" fmla="*/ 6 h 266"/>
                  <a:gd name="T10" fmla="*/ 1 w 511"/>
                  <a:gd name="T11" fmla="*/ 8 h 266"/>
                  <a:gd name="T12" fmla="*/ 10 w 511"/>
                  <a:gd name="T13" fmla="*/ 2 h 266"/>
                  <a:gd name="T14" fmla="*/ 13 w 511"/>
                  <a:gd name="T15" fmla="*/ 1 h 266"/>
                  <a:gd name="T16" fmla="*/ 17 w 511"/>
                  <a:gd name="T17" fmla="*/ 0 h 266"/>
                  <a:gd name="T18" fmla="*/ 17 w 511"/>
                  <a:gd name="T19" fmla="*/ 1 h 266"/>
                  <a:gd name="T20" fmla="*/ 14 w 511"/>
                  <a:gd name="T21" fmla="*/ 2 h 266"/>
                  <a:gd name="T22" fmla="*/ 10 w 511"/>
                  <a:gd name="T23" fmla="*/ 3 h 266"/>
                  <a:gd name="T24" fmla="*/ 18 w 511"/>
                  <a:gd name="T25" fmla="*/ 0 h 266"/>
                  <a:gd name="T26" fmla="*/ 18 w 511"/>
                  <a:gd name="T27" fmla="*/ 0 h 266"/>
                  <a:gd name="T28" fmla="*/ 21 w 511"/>
                  <a:gd name="T29" fmla="*/ 3 h 266"/>
                  <a:gd name="T30" fmla="*/ 18 w 511"/>
                  <a:gd name="T31" fmla="*/ 0 h 266"/>
                  <a:gd name="T32" fmla="*/ 21 w 511"/>
                  <a:gd name="T33" fmla="*/ 3 h 266"/>
                  <a:gd name="T34" fmla="*/ 20 w 511"/>
                  <a:gd name="T35" fmla="*/ 3 h 266"/>
                  <a:gd name="T36" fmla="*/ 20 w 511"/>
                  <a:gd name="T37" fmla="*/ 4 h 266"/>
                  <a:gd name="T38" fmla="*/ 18 w 511"/>
                  <a:gd name="T39" fmla="*/ 6 h 266"/>
                  <a:gd name="T40" fmla="*/ 16 w 511"/>
                  <a:gd name="T41" fmla="*/ 8 h 266"/>
                  <a:gd name="T42" fmla="*/ 15 w 511"/>
                  <a:gd name="T43" fmla="*/ 7 h 266"/>
                  <a:gd name="T44" fmla="*/ 17 w 511"/>
                  <a:gd name="T45" fmla="*/ 5 h 266"/>
                  <a:gd name="T46" fmla="*/ 19 w 511"/>
                  <a:gd name="T47" fmla="*/ 3 h 266"/>
                  <a:gd name="T48" fmla="*/ 15 w 511"/>
                  <a:gd name="T49" fmla="*/ 8 h 266"/>
                  <a:gd name="T50" fmla="*/ 12 w 511"/>
                  <a:gd name="T51" fmla="*/ 9 h 266"/>
                  <a:gd name="T52" fmla="*/ 9 w 511"/>
                  <a:gd name="T53" fmla="*/ 10 h 266"/>
                  <a:gd name="T54" fmla="*/ 7 w 511"/>
                  <a:gd name="T55" fmla="*/ 9 h 266"/>
                  <a:gd name="T56" fmla="*/ 10 w 511"/>
                  <a:gd name="T57" fmla="*/ 9 h 266"/>
                  <a:gd name="T58" fmla="*/ 13 w 511"/>
                  <a:gd name="T59" fmla="*/ 8 h 266"/>
                  <a:gd name="T60" fmla="*/ 15 w 511"/>
                  <a:gd name="T61" fmla="*/ 8 h 266"/>
                  <a:gd name="T62" fmla="*/ 7 w 511"/>
                  <a:gd name="T63" fmla="*/ 10 h 266"/>
                  <a:gd name="T64" fmla="*/ 7 w 511"/>
                  <a:gd name="T65" fmla="*/ 10 h 266"/>
                  <a:gd name="T66" fmla="*/ 7 w 511"/>
                  <a:gd name="T67" fmla="*/ 10 h 266"/>
                  <a:gd name="T68" fmla="*/ 6 w 511"/>
                  <a:gd name="T69" fmla="*/ 11 h 266"/>
                  <a:gd name="T70" fmla="*/ 7 w 511"/>
                  <a:gd name="T71" fmla="*/ 9 h 266"/>
                  <a:gd name="T72" fmla="*/ 5 w 511"/>
                  <a:gd name="T73" fmla="*/ 11 h 266"/>
                  <a:gd name="T74" fmla="*/ 5 w 511"/>
                  <a:gd name="T75" fmla="*/ 10 h 266"/>
                  <a:gd name="T76" fmla="*/ 5 w 511"/>
                  <a:gd name="T77" fmla="*/ 11 h 266"/>
                  <a:gd name="T78" fmla="*/ 3 w 511"/>
                  <a:gd name="T79" fmla="*/ 10 h 266"/>
                  <a:gd name="T80" fmla="*/ 2 w 511"/>
                  <a:gd name="T81" fmla="*/ 10 h 266"/>
                  <a:gd name="T82" fmla="*/ 1 w 511"/>
                  <a:gd name="T83" fmla="*/ 9 h 266"/>
                  <a:gd name="T84" fmla="*/ 0 w 511"/>
                  <a:gd name="T85" fmla="*/ 9 h 266"/>
                  <a:gd name="T86" fmla="*/ 1 w 511"/>
                  <a:gd name="T87" fmla="*/ 8 h 266"/>
                  <a:gd name="T88" fmla="*/ 1 w 511"/>
                  <a:gd name="T89" fmla="*/ 8 h 266"/>
                  <a:gd name="T90" fmla="*/ 2 w 511"/>
                  <a:gd name="T91" fmla="*/ 9 h 266"/>
                  <a:gd name="T92" fmla="*/ 3 w 511"/>
                  <a:gd name="T93" fmla="*/ 9 h 266"/>
                  <a:gd name="T94" fmla="*/ 5 w 511"/>
                  <a:gd name="T95" fmla="*/ 10 h 266"/>
                  <a:gd name="T96" fmla="*/ 0 w 511"/>
                  <a:gd name="T97" fmla="*/ 8 h 266"/>
                  <a:gd name="T98" fmla="*/ 0 w 511"/>
                  <a:gd name="T99" fmla="*/ 8 h 2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11"/>
                  <a:gd name="T151" fmla="*/ 0 h 266"/>
                  <a:gd name="T152" fmla="*/ 511 w 511"/>
                  <a:gd name="T153" fmla="*/ 266 h 2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11" h="266">
                    <a:moveTo>
                      <a:pt x="4" y="189"/>
                    </a:moveTo>
                    <a:lnTo>
                      <a:pt x="31" y="169"/>
                    </a:lnTo>
                    <a:lnTo>
                      <a:pt x="58" y="150"/>
                    </a:lnTo>
                    <a:lnTo>
                      <a:pt x="85" y="133"/>
                    </a:lnTo>
                    <a:lnTo>
                      <a:pt x="112" y="117"/>
                    </a:lnTo>
                    <a:lnTo>
                      <a:pt x="139" y="101"/>
                    </a:lnTo>
                    <a:lnTo>
                      <a:pt x="166" y="87"/>
                    </a:lnTo>
                    <a:lnTo>
                      <a:pt x="193" y="74"/>
                    </a:lnTo>
                    <a:lnTo>
                      <a:pt x="220" y="61"/>
                    </a:lnTo>
                    <a:lnTo>
                      <a:pt x="230" y="83"/>
                    </a:lnTo>
                    <a:lnTo>
                      <a:pt x="204" y="95"/>
                    </a:lnTo>
                    <a:lnTo>
                      <a:pt x="177" y="108"/>
                    </a:lnTo>
                    <a:lnTo>
                      <a:pt x="151" y="122"/>
                    </a:lnTo>
                    <a:lnTo>
                      <a:pt x="125" y="137"/>
                    </a:lnTo>
                    <a:lnTo>
                      <a:pt x="98" y="154"/>
                    </a:lnTo>
                    <a:lnTo>
                      <a:pt x="72" y="171"/>
                    </a:lnTo>
                    <a:lnTo>
                      <a:pt x="45" y="189"/>
                    </a:lnTo>
                    <a:lnTo>
                      <a:pt x="19" y="209"/>
                    </a:lnTo>
                    <a:lnTo>
                      <a:pt x="4" y="189"/>
                    </a:lnTo>
                    <a:close/>
                    <a:moveTo>
                      <a:pt x="220" y="61"/>
                    </a:moveTo>
                    <a:lnTo>
                      <a:pt x="247" y="50"/>
                    </a:lnTo>
                    <a:lnTo>
                      <a:pt x="274" y="39"/>
                    </a:lnTo>
                    <a:lnTo>
                      <a:pt x="302" y="30"/>
                    </a:lnTo>
                    <a:lnTo>
                      <a:pt x="329" y="22"/>
                    </a:lnTo>
                    <a:lnTo>
                      <a:pt x="356" y="15"/>
                    </a:lnTo>
                    <a:lnTo>
                      <a:pt x="383" y="9"/>
                    </a:lnTo>
                    <a:lnTo>
                      <a:pt x="411" y="5"/>
                    </a:lnTo>
                    <a:lnTo>
                      <a:pt x="438" y="0"/>
                    </a:lnTo>
                    <a:lnTo>
                      <a:pt x="442" y="24"/>
                    </a:lnTo>
                    <a:lnTo>
                      <a:pt x="415" y="28"/>
                    </a:lnTo>
                    <a:lnTo>
                      <a:pt x="389" y="33"/>
                    </a:lnTo>
                    <a:lnTo>
                      <a:pt x="362" y="39"/>
                    </a:lnTo>
                    <a:lnTo>
                      <a:pt x="336" y="46"/>
                    </a:lnTo>
                    <a:lnTo>
                      <a:pt x="309" y="53"/>
                    </a:lnTo>
                    <a:lnTo>
                      <a:pt x="283" y="63"/>
                    </a:lnTo>
                    <a:lnTo>
                      <a:pt x="256" y="73"/>
                    </a:lnTo>
                    <a:lnTo>
                      <a:pt x="230" y="83"/>
                    </a:lnTo>
                    <a:lnTo>
                      <a:pt x="220" y="61"/>
                    </a:lnTo>
                    <a:close/>
                    <a:moveTo>
                      <a:pt x="438" y="0"/>
                    </a:moveTo>
                    <a:lnTo>
                      <a:pt x="444" y="1"/>
                    </a:lnTo>
                    <a:lnTo>
                      <a:pt x="449" y="3"/>
                    </a:lnTo>
                    <a:lnTo>
                      <a:pt x="439" y="12"/>
                    </a:lnTo>
                    <a:lnTo>
                      <a:pt x="438" y="0"/>
                    </a:lnTo>
                    <a:close/>
                    <a:moveTo>
                      <a:pt x="449" y="3"/>
                    </a:moveTo>
                    <a:lnTo>
                      <a:pt x="507" y="64"/>
                    </a:lnTo>
                    <a:lnTo>
                      <a:pt x="490" y="81"/>
                    </a:lnTo>
                    <a:lnTo>
                      <a:pt x="431" y="21"/>
                    </a:lnTo>
                    <a:lnTo>
                      <a:pt x="449" y="3"/>
                    </a:lnTo>
                    <a:close/>
                    <a:moveTo>
                      <a:pt x="507" y="64"/>
                    </a:moveTo>
                    <a:lnTo>
                      <a:pt x="510" y="67"/>
                    </a:lnTo>
                    <a:lnTo>
                      <a:pt x="511" y="72"/>
                    </a:lnTo>
                    <a:lnTo>
                      <a:pt x="511" y="76"/>
                    </a:lnTo>
                    <a:lnTo>
                      <a:pt x="509" y="79"/>
                    </a:lnTo>
                    <a:lnTo>
                      <a:pt x="499" y="73"/>
                    </a:lnTo>
                    <a:lnTo>
                      <a:pt x="507" y="64"/>
                    </a:lnTo>
                    <a:close/>
                    <a:moveTo>
                      <a:pt x="509" y="79"/>
                    </a:moveTo>
                    <a:lnTo>
                      <a:pt x="492" y="100"/>
                    </a:lnTo>
                    <a:lnTo>
                      <a:pt x="476" y="119"/>
                    </a:lnTo>
                    <a:lnTo>
                      <a:pt x="459" y="136"/>
                    </a:lnTo>
                    <a:lnTo>
                      <a:pt x="442" y="151"/>
                    </a:lnTo>
                    <a:lnTo>
                      <a:pt x="424" y="167"/>
                    </a:lnTo>
                    <a:lnTo>
                      <a:pt x="406" y="180"/>
                    </a:lnTo>
                    <a:lnTo>
                      <a:pt x="386" y="191"/>
                    </a:lnTo>
                    <a:lnTo>
                      <a:pt x="367" y="202"/>
                    </a:lnTo>
                    <a:lnTo>
                      <a:pt x="356" y="181"/>
                    </a:lnTo>
                    <a:lnTo>
                      <a:pt x="375" y="171"/>
                    </a:lnTo>
                    <a:lnTo>
                      <a:pt x="392" y="159"/>
                    </a:lnTo>
                    <a:lnTo>
                      <a:pt x="409" y="147"/>
                    </a:lnTo>
                    <a:lnTo>
                      <a:pt x="425" y="133"/>
                    </a:lnTo>
                    <a:lnTo>
                      <a:pt x="442" y="118"/>
                    </a:lnTo>
                    <a:lnTo>
                      <a:pt x="458" y="102"/>
                    </a:lnTo>
                    <a:lnTo>
                      <a:pt x="474" y="84"/>
                    </a:lnTo>
                    <a:lnTo>
                      <a:pt x="489" y="65"/>
                    </a:lnTo>
                    <a:lnTo>
                      <a:pt x="509" y="79"/>
                    </a:lnTo>
                    <a:close/>
                    <a:moveTo>
                      <a:pt x="367" y="202"/>
                    </a:moveTo>
                    <a:lnTo>
                      <a:pt x="348" y="212"/>
                    </a:lnTo>
                    <a:lnTo>
                      <a:pt x="326" y="221"/>
                    </a:lnTo>
                    <a:lnTo>
                      <a:pt x="304" y="229"/>
                    </a:lnTo>
                    <a:lnTo>
                      <a:pt x="282" y="237"/>
                    </a:lnTo>
                    <a:lnTo>
                      <a:pt x="258" y="243"/>
                    </a:lnTo>
                    <a:lnTo>
                      <a:pt x="233" y="250"/>
                    </a:lnTo>
                    <a:lnTo>
                      <a:pt x="207" y="256"/>
                    </a:lnTo>
                    <a:lnTo>
                      <a:pt x="179" y="262"/>
                    </a:lnTo>
                    <a:lnTo>
                      <a:pt x="175" y="238"/>
                    </a:lnTo>
                    <a:lnTo>
                      <a:pt x="202" y="232"/>
                    </a:lnTo>
                    <a:lnTo>
                      <a:pt x="227" y="227"/>
                    </a:lnTo>
                    <a:lnTo>
                      <a:pt x="251" y="221"/>
                    </a:lnTo>
                    <a:lnTo>
                      <a:pt x="274" y="214"/>
                    </a:lnTo>
                    <a:lnTo>
                      <a:pt x="296" y="207"/>
                    </a:lnTo>
                    <a:lnTo>
                      <a:pt x="317" y="199"/>
                    </a:lnTo>
                    <a:lnTo>
                      <a:pt x="337" y="190"/>
                    </a:lnTo>
                    <a:lnTo>
                      <a:pt x="356" y="181"/>
                    </a:lnTo>
                    <a:lnTo>
                      <a:pt x="367" y="202"/>
                    </a:lnTo>
                    <a:close/>
                    <a:moveTo>
                      <a:pt x="179" y="262"/>
                    </a:moveTo>
                    <a:lnTo>
                      <a:pt x="179" y="262"/>
                    </a:lnTo>
                    <a:lnTo>
                      <a:pt x="177" y="250"/>
                    </a:lnTo>
                    <a:lnTo>
                      <a:pt x="179" y="262"/>
                    </a:lnTo>
                    <a:close/>
                    <a:moveTo>
                      <a:pt x="179" y="262"/>
                    </a:moveTo>
                    <a:lnTo>
                      <a:pt x="179" y="263"/>
                    </a:lnTo>
                    <a:lnTo>
                      <a:pt x="175" y="238"/>
                    </a:lnTo>
                    <a:lnTo>
                      <a:pt x="179" y="262"/>
                    </a:lnTo>
                    <a:close/>
                    <a:moveTo>
                      <a:pt x="179" y="263"/>
                    </a:moveTo>
                    <a:lnTo>
                      <a:pt x="165" y="264"/>
                    </a:lnTo>
                    <a:lnTo>
                      <a:pt x="150" y="266"/>
                    </a:lnTo>
                    <a:lnTo>
                      <a:pt x="149" y="241"/>
                    </a:lnTo>
                    <a:lnTo>
                      <a:pt x="161" y="240"/>
                    </a:lnTo>
                    <a:lnTo>
                      <a:pt x="175" y="238"/>
                    </a:lnTo>
                    <a:lnTo>
                      <a:pt x="179" y="263"/>
                    </a:lnTo>
                    <a:close/>
                    <a:moveTo>
                      <a:pt x="150" y="266"/>
                    </a:moveTo>
                    <a:lnTo>
                      <a:pt x="136" y="266"/>
                    </a:lnTo>
                    <a:lnTo>
                      <a:pt x="122" y="266"/>
                    </a:lnTo>
                    <a:lnTo>
                      <a:pt x="122" y="242"/>
                    </a:lnTo>
                    <a:lnTo>
                      <a:pt x="135" y="242"/>
                    </a:lnTo>
                    <a:lnTo>
                      <a:pt x="149" y="241"/>
                    </a:lnTo>
                    <a:lnTo>
                      <a:pt x="150" y="266"/>
                    </a:lnTo>
                    <a:close/>
                    <a:moveTo>
                      <a:pt x="122" y="266"/>
                    </a:moveTo>
                    <a:lnTo>
                      <a:pt x="102" y="265"/>
                    </a:lnTo>
                    <a:lnTo>
                      <a:pt x="84" y="263"/>
                    </a:lnTo>
                    <a:lnTo>
                      <a:pt x="74" y="261"/>
                    </a:lnTo>
                    <a:lnTo>
                      <a:pt x="66" y="258"/>
                    </a:lnTo>
                    <a:lnTo>
                      <a:pt x="57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4" y="243"/>
                    </a:lnTo>
                    <a:lnTo>
                      <a:pt x="27" y="238"/>
                    </a:lnTo>
                    <a:lnTo>
                      <a:pt x="20" y="232"/>
                    </a:lnTo>
                    <a:lnTo>
                      <a:pt x="15" y="226"/>
                    </a:lnTo>
                    <a:lnTo>
                      <a:pt x="10" y="219"/>
                    </a:lnTo>
                    <a:lnTo>
                      <a:pt x="4" y="212"/>
                    </a:lnTo>
                    <a:lnTo>
                      <a:pt x="1" y="203"/>
                    </a:lnTo>
                    <a:lnTo>
                      <a:pt x="22" y="194"/>
                    </a:lnTo>
                    <a:lnTo>
                      <a:pt x="26" y="200"/>
                    </a:lnTo>
                    <a:lnTo>
                      <a:pt x="30" y="205"/>
                    </a:lnTo>
                    <a:lnTo>
                      <a:pt x="34" y="211"/>
                    </a:lnTo>
                    <a:lnTo>
                      <a:pt x="39" y="216"/>
                    </a:lnTo>
                    <a:lnTo>
                      <a:pt x="44" y="221"/>
                    </a:lnTo>
                    <a:lnTo>
                      <a:pt x="49" y="224"/>
                    </a:lnTo>
                    <a:lnTo>
                      <a:pt x="56" y="228"/>
                    </a:lnTo>
                    <a:lnTo>
                      <a:pt x="62" y="230"/>
                    </a:lnTo>
                    <a:lnTo>
                      <a:pt x="75" y="236"/>
                    </a:lnTo>
                    <a:lnTo>
                      <a:pt x="91" y="239"/>
                    </a:lnTo>
                    <a:lnTo>
                      <a:pt x="106" y="241"/>
                    </a:lnTo>
                    <a:lnTo>
                      <a:pt x="122" y="242"/>
                    </a:lnTo>
                    <a:lnTo>
                      <a:pt x="122" y="266"/>
                    </a:lnTo>
                    <a:close/>
                    <a:moveTo>
                      <a:pt x="1" y="203"/>
                    </a:moveTo>
                    <a:lnTo>
                      <a:pt x="0" y="200"/>
                    </a:lnTo>
                    <a:lnTo>
                      <a:pt x="0" y="196"/>
                    </a:lnTo>
                    <a:lnTo>
                      <a:pt x="2" y="191"/>
                    </a:lnTo>
                    <a:lnTo>
                      <a:pt x="4" y="189"/>
                    </a:lnTo>
                    <a:lnTo>
                      <a:pt x="12" y="199"/>
                    </a:lnTo>
                    <a:lnTo>
                      <a:pt x="1" y="20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7" name="Freeform 1109"/>
              <p:cNvSpPr>
                <a:spLocks/>
              </p:cNvSpPr>
              <p:nvPr/>
            </p:nvSpPr>
            <p:spPr bwMode="auto">
              <a:xfrm>
                <a:off x="2486" y="1557"/>
                <a:ext cx="85" cy="52"/>
              </a:xfrm>
              <a:custGeom>
                <a:avLst/>
                <a:gdLst>
                  <a:gd name="T0" fmla="*/ 0 w 433"/>
                  <a:gd name="T1" fmla="*/ 8 h 257"/>
                  <a:gd name="T2" fmla="*/ 2 w 433"/>
                  <a:gd name="T3" fmla="*/ 7 h 257"/>
                  <a:gd name="T4" fmla="*/ 4 w 433"/>
                  <a:gd name="T5" fmla="*/ 5 h 257"/>
                  <a:gd name="T6" fmla="*/ 5 w 433"/>
                  <a:gd name="T7" fmla="*/ 4 h 257"/>
                  <a:gd name="T8" fmla="*/ 7 w 433"/>
                  <a:gd name="T9" fmla="*/ 3 h 257"/>
                  <a:gd name="T10" fmla="*/ 8 w 433"/>
                  <a:gd name="T11" fmla="*/ 2 h 257"/>
                  <a:gd name="T12" fmla="*/ 9 w 433"/>
                  <a:gd name="T13" fmla="*/ 2 h 257"/>
                  <a:gd name="T14" fmla="*/ 10 w 433"/>
                  <a:gd name="T15" fmla="*/ 1 h 257"/>
                  <a:gd name="T16" fmla="*/ 11 w 433"/>
                  <a:gd name="T17" fmla="*/ 1 h 257"/>
                  <a:gd name="T18" fmla="*/ 12 w 433"/>
                  <a:gd name="T19" fmla="*/ 1 h 257"/>
                  <a:gd name="T20" fmla="*/ 12 w 433"/>
                  <a:gd name="T21" fmla="*/ 0 h 257"/>
                  <a:gd name="T22" fmla="*/ 13 w 433"/>
                  <a:gd name="T23" fmla="*/ 0 h 257"/>
                  <a:gd name="T24" fmla="*/ 14 w 433"/>
                  <a:gd name="T25" fmla="*/ 0 h 257"/>
                  <a:gd name="T26" fmla="*/ 17 w 433"/>
                  <a:gd name="T27" fmla="*/ 4 h 257"/>
                  <a:gd name="T28" fmla="*/ 16 w 433"/>
                  <a:gd name="T29" fmla="*/ 4 h 257"/>
                  <a:gd name="T30" fmla="*/ 16 w 433"/>
                  <a:gd name="T31" fmla="*/ 5 h 257"/>
                  <a:gd name="T32" fmla="*/ 15 w 433"/>
                  <a:gd name="T33" fmla="*/ 6 h 257"/>
                  <a:gd name="T34" fmla="*/ 15 w 433"/>
                  <a:gd name="T35" fmla="*/ 6 h 257"/>
                  <a:gd name="T36" fmla="*/ 14 w 433"/>
                  <a:gd name="T37" fmla="*/ 7 h 257"/>
                  <a:gd name="T38" fmla="*/ 14 w 433"/>
                  <a:gd name="T39" fmla="*/ 7 h 257"/>
                  <a:gd name="T40" fmla="*/ 13 w 433"/>
                  <a:gd name="T41" fmla="*/ 8 h 257"/>
                  <a:gd name="T42" fmla="*/ 12 w 433"/>
                  <a:gd name="T43" fmla="*/ 8 h 257"/>
                  <a:gd name="T44" fmla="*/ 12 w 433"/>
                  <a:gd name="T45" fmla="*/ 8 h 257"/>
                  <a:gd name="T46" fmla="*/ 11 w 433"/>
                  <a:gd name="T47" fmla="*/ 9 h 257"/>
                  <a:gd name="T48" fmla="*/ 10 w 433"/>
                  <a:gd name="T49" fmla="*/ 9 h 257"/>
                  <a:gd name="T50" fmla="*/ 9 w 433"/>
                  <a:gd name="T51" fmla="*/ 9 h 257"/>
                  <a:gd name="T52" fmla="*/ 9 w 433"/>
                  <a:gd name="T53" fmla="*/ 9 h 257"/>
                  <a:gd name="T54" fmla="*/ 8 w 433"/>
                  <a:gd name="T55" fmla="*/ 10 h 257"/>
                  <a:gd name="T56" fmla="*/ 7 w 433"/>
                  <a:gd name="T57" fmla="*/ 10 h 257"/>
                  <a:gd name="T58" fmla="*/ 6 w 433"/>
                  <a:gd name="T59" fmla="*/ 10 h 257"/>
                  <a:gd name="T60" fmla="*/ 5 w 433"/>
                  <a:gd name="T61" fmla="*/ 10 h 257"/>
                  <a:gd name="T62" fmla="*/ 4 w 433"/>
                  <a:gd name="T63" fmla="*/ 10 h 257"/>
                  <a:gd name="T64" fmla="*/ 4 w 433"/>
                  <a:gd name="T65" fmla="*/ 10 h 257"/>
                  <a:gd name="T66" fmla="*/ 3 w 433"/>
                  <a:gd name="T67" fmla="*/ 10 h 257"/>
                  <a:gd name="T68" fmla="*/ 3 w 433"/>
                  <a:gd name="T69" fmla="*/ 10 h 257"/>
                  <a:gd name="T70" fmla="*/ 2 w 433"/>
                  <a:gd name="T71" fmla="*/ 10 h 257"/>
                  <a:gd name="T72" fmla="*/ 2 w 433"/>
                  <a:gd name="T73" fmla="*/ 10 h 257"/>
                  <a:gd name="T74" fmla="*/ 2 w 433"/>
                  <a:gd name="T75" fmla="*/ 10 h 257"/>
                  <a:gd name="T76" fmla="*/ 1 w 433"/>
                  <a:gd name="T77" fmla="*/ 10 h 257"/>
                  <a:gd name="T78" fmla="*/ 1 w 433"/>
                  <a:gd name="T79" fmla="*/ 9 h 257"/>
                  <a:gd name="T80" fmla="*/ 1 w 433"/>
                  <a:gd name="T81" fmla="*/ 9 h 257"/>
                  <a:gd name="T82" fmla="*/ 0 w 433"/>
                  <a:gd name="T83" fmla="*/ 9 h 257"/>
                  <a:gd name="T84" fmla="*/ 0 w 433"/>
                  <a:gd name="T85" fmla="*/ 9 h 257"/>
                  <a:gd name="T86" fmla="*/ 0 w 433"/>
                  <a:gd name="T87" fmla="*/ 8 h 2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33"/>
                  <a:gd name="T133" fmla="*/ 0 h 257"/>
                  <a:gd name="T134" fmla="*/ 433 w 433"/>
                  <a:gd name="T135" fmla="*/ 257 h 25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33" h="257">
                    <a:moveTo>
                      <a:pt x="0" y="207"/>
                    </a:moveTo>
                    <a:lnTo>
                      <a:pt x="47" y="172"/>
                    </a:lnTo>
                    <a:lnTo>
                      <a:pt x="92" y="137"/>
                    </a:lnTo>
                    <a:lnTo>
                      <a:pt x="137" y="105"/>
                    </a:lnTo>
                    <a:lnTo>
                      <a:pt x="180" y="74"/>
                    </a:lnTo>
                    <a:lnTo>
                      <a:pt x="202" y="60"/>
                    </a:lnTo>
                    <a:lnTo>
                      <a:pt x="224" y="47"/>
                    </a:lnTo>
                    <a:lnTo>
                      <a:pt x="246" y="37"/>
                    </a:lnTo>
                    <a:lnTo>
                      <a:pt x="268" y="26"/>
                    </a:lnTo>
                    <a:lnTo>
                      <a:pt x="291" y="17"/>
                    </a:lnTo>
                    <a:lnTo>
                      <a:pt x="314" y="10"/>
                    </a:lnTo>
                    <a:lnTo>
                      <a:pt x="337" y="4"/>
                    </a:lnTo>
                    <a:lnTo>
                      <a:pt x="361" y="0"/>
                    </a:lnTo>
                    <a:lnTo>
                      <a:pt x="433" y="95"/>
                    </a:lnTo>
                    <a:lnTo>
                      <a:pt x="418" y="113"/>
                    </a:lnTo>
                    <a:lnTo>
                      <a:pt x="404" y="130"/>
                    </a:lnTo>
                    <a:lnTo>
                      <a:pt x="390" y="144"/>
                    </a:lnTo>
                    <a:lnTo>
                      <a:pt x="375" y="158"/>
                    </a:lnTo>
                    <a:lnTo>
                      <a:pt x="360" y="171"/>
                    </a:lnTo>
                    <a:lnTo>
                      <a:pt x="344" y="181"/>
                    </a:lnTo>
                    <a:lnTo>
                      <a:pt x="328" y="192"/>
                    </a:lnTo>
                    <a:lnTo>
                      <a:pt x="312" y="201"/>
                    </a:lnTo>
                    <a:lnTo>
                      <a:pt x="294" y="209"/>
                    </a:lnTo>
                    <a:lnTo>
                      <a:pt x="276" y="217"/>
                    </a:lnTo>
                    <a:lnTo>
                      <a:pt x="256" y="225"/>
                    </a:lnTo>
                    <a:lnTo>
                      <a:pt x="237" y="231"/>
                    </a:lnTo>
                    <a:lnTo>
                      <a:pt x="216" y="236"/>
                    </a:lnTo>
                    <a:lnTo>
                      <a:pt x="195" y="243"/>
                    </a:lnTo>
                    <a:lnTo>
                      <a:pt x="171" y="248"/>
                    </a:lnTo>
                    <a:lnTo>
                      <a:pt x="147" y="253"/>
                    </a:lnTo>
                    <a:lnTo>
                      <a:pt x="126" y="256"/>
                    </a:lnTo>
                    <a:lnTo>
                      <a:pt x="104" y="257"/>
                    </a:lnTo>
                    <a:lnTo>
                      <a:pt x="92" y="257"/>
                    </a:lnTo>
                    <a:lnTo>
                      <a:pt x="81" y="256"/>
                    </a:lnTo>
                    <a:lnTo>
                      <a:pt x="72" y="255"/>
                    </a:lnTo>
                    <a:lnTo>
                      <a:pt x="61" y="253"/>
                    </a:lnTo>
                    <a:lnTo>
                      <a:pt x="51" y="249"/>
                    </a:lnTo>
                    <a:lnTo>
                      <a:pt x="42" y="246"/>
                    </a:lnTo>
                    <a:lnTo>
                      <a:pt x="33" y="242"/>
                    </a:lnTo>
                    <a:lnTo>
                      <a:pt x="25" y="236"/>
                    </a:lnTo>
                    <a:lnTo>
                      <a:pt x="18" y="231"/>
                    </a:lnTo>
                    <a:lnTo>
                      <a:pt x="11" y="225"/>
                    </a:lnTo>
                    <a:lnTo>
                      <a:pt x="6" y="216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8" name="Freeform 1110"/>
              <p:cNvSpPr>
                <a:spLocks noEditPoints="1"/>
              </p:cNvSpPr>
              <p:nvPr/>
            </p:nvSpPr>
            <p:spPr bwMode="auto">
              <a:xfrm>
                <a:off x="2482" y="1549"/>
                <a:ext cx="89" cy="60"/>
              </a:xfrm>
              <a:custGeom>
                <a:avLst/>
                <a:gdLst>
                  <a:gd name="T0" fmla="*/ 1 w 455"/>
                  <a:gd name="T1" fmla="*/ 9 h 281"/>
                  <a:gd name="T2" fmla="*/ 0 w 455"/>
                  <a:gd name="T3" fmla="*/ 8 h 281"/>
                  <a:gd name="T4" fmla="*/ 2 w 455"/>
                  <a:gd name="T5" fmla="*/ 7 h 281"/>
                  <a:gd name="T6" fmla="*/ 2 w 455"/>
                  <a:gd name="T7" fmla="*/ 8 h 281"/>
                  <a:gd name="T8" fmla="*/ 1 w 455"/>
                  <a:gd name="T9" fmla="*/ 9 h 281"/>
                  <a:gd name="T10" fmla="*/ 4 w 455"/>
                  <a:gd name="T11" fmla="*/ 6 h 281"/>
                  <a:gd name="T12" fmla="*/ 8 w 455"/>
                  <a:gd name="T13" fmla="*/ 2 h 281"/>
                  <a:gd name="T14" fmla="*/ 11 w 455"/>
                  <a:gd name="T15" fmla="*/ 1 h 281"/>
                  <a:gd name="T16" fmla="*/ 13 w 455"/>
                  <a:gd name="T17" fmla="*/ 0 h 281"/>
                  <a:gd name="T18" fmla="*/ 15 w 455"/>
                  <a:gd name="T19" fmla="*/ 1 h 281"/>
                  <a:gd name="T20" fmla="*/ 13 w 455"/>
                  <a:gd name="T21" fmla="*/ 2 h 281"/>
                  <a:gd name="T22" fmla="*/ 10 w 455"/>
                  <a:gd name="T23" fmla="*/ 2 h 281"/>
                  <a:gd name="T24" fmla="*/ 7 w 455"/>
                  <a:gd name="T25" fmla="*/ 4 h 281"/>
                  <a:gd name="T26" fmla="*/ 3 w 455"/>
                  <a:gd name="T27" fmla="*/ 7 h 281"/>
                  <a:gd name="T28" fmla="*/ 15 w 455"/>
                  <a:gd name="T29" fmla="*/ 0 h 281"/>
                  <a:gd name="T30" fmla="*/ 15 w 455"/>
                  <a:gd name="T31" fmla="*/ 0 h 281"/>
                  <a:gd name="T32" fmla="*/ 15 w 455"/>
                  <a:gd name="T33" fmla="*/ 0 h 281"/>
                  <a:gd name="T34" fmla="*/ 15 w 455"/>
                  <a:gd name="T35" fmla="*/ 1 h 281"/>
                  <a:gd name="T36" fmla="*/ 18 w 455"/>
                  <a:gd name="T37" fmla="*/ 4 h 281"/>
                  <a:gd name="T38" fmla="*/ 18 w 455"/>
                  <a:gd name="T39" fmla="*/ 5 h 281"/>
                  <a:gd name="T40" fmla="*/ 18 w 455"/>
                  <a:gd name="T41" fmla="*/ 5 h 281"/>
                  <a:gd name="T42" fmla="*/ 16 w 455"/>
                  <a:gd name="T43" fmla="*/ 7 h 281"/>
                  <a:gd name="T44" fmla="*/ 15 w 455"/>
                  <a:gd name="T45" fmla="*/ 8 h 281"/>
                  <a:gd name="T46" fmla="*/ 13 w 455"/>
                  <a:gd name="T47" fmla="*/ 8 h 281"/>
                  <a:gd name="T48" fmla="*/ 15 w 455"/>
                  <a:gd name="T49" fmla="*/ 7 h 281"/>
                  <a:gd name="T50" fmla="*/ 16 w 455"/>
                  <a:gd name="T51" fmla="*/ 5 h 281"/>
                  <a:gd name="T52" fmla="*/ 18 w 455"/>
                  <a:gd name="T53" fmla="*/ 5 h 281"/>
                  <a:gd name="T54" fmla="*/ 12 w 455"/>
                  <a:gd name="T55" fmla="*/ 10 h 281"/>
                  <a:gd name="T56" fmla="*/ 9 w 455"/>
                  <a:gd name="T57" fmla="*/ 10 h 281"/>
                  <a:gd name="T58" fmla="*/ 6 w 455"/>
                  <a:gd name="T59" fmla="*/ 11 h 281"/>
                  <a:gd name="T60" fmla="*/ 8 w 455"/>
                  <a:gd name="T61" fmla="*/ 10 h 281"/>
                  <a:gd name="T62" fmla="*/ 11 w 455"/>
                  <a:gd name="T63" fmla="*/ 9 h 281"/>
                  <a:gd name="T64" fmla="*/ 13 w 455"/>
                  <a:gd name="T65" fmla="*/ 8 h 281"/>
                  <a:gd name="T66" fmla="*/ 6 w 455"/>
                  <a:gd name="T67" fmla="*/ 11 h 281"/>
                  <a:gd name="T68" fmla="*/ 6 w 455"/>
                  <a:gd name="T69" fmla="*/ 11 h 281"/>
                  <a:gd name="T70" fmla="*/ 6 w 455"/>
                  <a:gd name="T71" fmla="*/ 10 h 281"/>
                  <a:gd name="T72" fmla="*/ 6 w 455"/>
                  <a:gd name="T73" fmla="*/ 11 h 281"/>
                  <a:gd name="T74" fmla="*/ 6 w 455"/>
                  <a:gd name="T75" fmla="*/ 10 h 281"/>
                  <a:gd name="T76" fmla="*/ 5 w 455"/>
                  <a:gd name="T77" fmla="*/ 11 h 281"/>
                  <a:gd name="T78" fmla="*/ 4 w 455"/>
                  <a:gd name="T79" fmla="*/ 10 h 281"/>
                  <a:gd name="T80" fmla="*/ 5 w 455"/>
                  <a:gd name="T81" fmla="*/ 11 h 281"/>
                  <a:gd name="T82" fmla="*/ 3 w 455"/>
                  <a:gd name="T83" fmla="*/ 11 h 281"/>
                  <a:gd name="T84" fmla="*/ 1 w 455"/>
                  <a:gd name="T85" fmla="*/ 11 h 281"/>
                  <a:gd name="T86" fmla="*/ 1 w 455"/>
                  <a:gd name="T87" fmla="*/ 10 h 281"/>
                  <a:gd name="T88" fmla="*/ 0 w 455"/>
                  <a:gd name="T89" fmla="*/ 9 h 281"/>
                  <a:gd name="T90" fmla="*/ 1 w 455"/>
                  <a:gd name="T91" fmla="*/ 9 h 281"/>
                  <a:gd name="T92" fmla="*/ 1 w 455"/>
                  <a:gd name="T93" fmla="*/ 9 h 281"/>
                  <a:gd name="T94" fmla="*/ 3 w 455"/>
                  <a:gd name="T95" fmla="*/ 10 h 281"/>
                  <a:gd name="T96" fmla="*/ 4 w 455"/>
                  <a:gd name="T97" fmla="*/ 10 h 281"/>
                  <a:gd name="T98" fmla="*/ 0 w 455"/>
                  <a:gd name="T99" fmla="*/ 9 h 281"/>
                  <a:gd name="T100" fmla="*/ 0 w 455"/>
                  <a:gd name="T101" fmla="*/ 8 h 2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55"/>
                  <a:gd name="T154" fmla="*/ 0 h 281"/>
                  <a:gd name="T155" fmla="*/ 455 w 455"/>
                  <a:gd name="T156" fmla="*/ 281 h 28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55" h="281">
                    <a:moveTo>
                      <a:pt x="4" y="210"/>
                    </a:moveTo>
                    <a:lnTo>
                      <a:pt x="5" y="210"/>
                    </a:lnTo>
                    <a:lnTo>
                      <a:pt x="19" y="229"/>
                    </a:lnTo>
                    <a:lnTo>
                      <a:pt x="4" y="210"/>
                    </a:lnTo>
                    <a:close/>
                    <a:moveTo>
                      <a:pt x="5" y="210"/>
                    </a:moveTo>
                    <a:lnTo>
                      <a:pt x="20" y="198"/>
                    </a:lnTo>
                    <a:lnTo>
                      <a:pt x="33" y="188"/>
                    </a:lnTo>
                    <a:lnTo>
                      <a:pt x="46" y="178"/>
                    </a:lnTo>
                    <a:lnTo>
                      <a:pt x="57" y="169"/>
                    </a:lnTo>
                    <a:lnTo>
                      <a:pt x="72" y="188"/>
                    </a:lnTo>
                    <a:lnTo>
                      <a:pt x="58" y="200"/>
                    </a:lnTo>
                    <a:lnTo>
                      <a:pt x="44" y="211"/>
                    </a:lnTo>
                    <a:lnTo>
                      <a:pt x="31" y="220"/>
                    </a:lnTo>
                    <a:lnTo>
                      <a:pt x="19" y="229"/>
                    </a:lnTo>
                    <a:lnTo>
                      <a:pt x="5" y="210"/>
                    </a:lnTo>
                    <a:close/>
                    <a:moveTo>
                      <a:pt x="57" y="169"/>
                    </a:moveTo>
                    <a:lnTo>
                      <a:pt x="97" y="139"/>
                    </a:lnTo>
                    <a:lnTo>
                      <a:pt x="135" y="110"/>
                    </a:lnTo>
                    <a:lnTo>
                      <a:pt x="172" y="83"/>
                    </a:lnTo>
                    <a:lnTo>
                      <a:pt x="211" y="59"/>
                    </a:lnTo>
                    <a:lnTo>
                      <a:pt x="231" y="49"/>
                    </a:lnTo>
                    <a:lnTo>
                      <a:pt x="249" y="38"/>
                    </a:lnTo>
                    <a:lnTo>
                      <a:pt x="269" y="29"/>
                    </a:lnTo>
                    <a:lnTo>
                      <a:pt x="289" y="21"/>
                    </a:lnTo>
                    <a:lnTo>
                      <a:pt x="309" y="14"/>
                    </a:lnTo>
                    <a:lnTo>
                      <a:pt x="329" y="8"/>
                    </a:lnTo>
                    <a:lnTo>
                      <a:pt x="350" y="3"/>
                    </a:lnTo>
                    <a:lnTo>
                      <a:pt x="370" y="0"/>
                    </a:lnTo>
                    <a:lnTo>
                      <a:pt x="373" y="24"/>
                    </a:lnTo>
                    <a:lnTo>
                      <a:pt x="354" y="27"/>
                    </a:lnTo>
                    <a:lnTo>
                      <a:pt x="334" y="31"/>
                    </a:lnTo>
                    <a:lnTo>
                      <a:pt x="315" y="38"/>
                    </a:lnTo>
                    <a:lnTo>
                      <a:pt x="296" y="44"/>
                    </a:lnTo>
                    <a:lnTo>
                      <a:pt x="277" y="52"/>
                    </a:lnTo>
                    <a:lnTo>
                      <a:pt x="259" y="62"/>
                    </a:lnTo>
                    <a:lnTo>
                      <a:pt x="240" y="71"/>
                    </a:lnTo>
                    <a:lnTo>
                      <a:pt x="221" y="81"/>
                    </a:lnTo>
                    <a:lnTo>
                      <a:pt x="184" y="105"/>
                    </a:lnTo>
                    <a:lnTo>
                      <a:pt x="148" y="131"/>
                    </a:lnTo>
                    <a:lnTo>
                      <a:pt x="111" y="159"/>
                    </a:lnTo>
                    <a:lnTo>
                      <a:pt x="72" y="188"/>
                    </a:lnTo>
                    <a:lnTo>
                      <a:pt x="57" y="169"/>
                    </a:lnTo>
                    <a:close/>
                    <a:moveTo>
                      <a:pt x="370" y="0"/>
                    </a:moveTo>
                    <a:lnTo>
                      <a:pt x="373" y="0"/>
                    </a:lnTo>
                    <a:lnTo>
                      <a:pt x="377" y="1"/>
                    </a:lnTo>
                    <a:lnTo>
                      <a:pt x="380" y="2"/>
                    </a:lnTo>
                    <a:lnTo>
                      <a:pt x="382" y="4"/>
                    </a:lnTo>
                    <a:lnTo>
                      <a:pt x="372" y="12"/>
                    </a:lnTo>
                    <a:lnTo>
                      <a:pt x="370" y="0"/>
                    </a:lnTo>
                    <a:close/>
                    <a:moveTo>
                      <a:pt x="382" y="4"/>
                    </a:moveTo>
                    <a:lnTo>
                      <a:pt x="453" y="99"/>
                    </a:lnTo>
                    <a:lnTo>
                      <a:pt x="434" y="115"/>
                    </a:lnTo>
                    <a:lnTo>
                      <a:pt x="363" y="20"/>
                    </a:lnTo>
                    <a:lnTo>
                      <a:pt x="382" y="4"/>
                    </a:lnTo>
                    <a:close/>
                    <a:moveTo>
                      <a:pt x="453" y="99"/>
                    </a:moveTo>
                    <a:lnTo>
                      <a:pt x="455" y="103"/>
                    </a:lnTo>
                    <a:lnTo>
                      <a:pt x="455" y="107"/>
                    </a:lnTo>
                    <a:lnTo>
                      <a:pt x="455" y="111"/>
                    </a:lnTo>
                    <a:lnTo>
                      <a:pt x="453" y="115"/>
                    </a:lnTo>
                    <a:lnTo>
                      <a:pt x="444" y="107"/>
                    </a:lnTo>
                    <a:lnTo>
                      <a:pt x="453" y="99"/>
                    </a:lnTo>
                    <a:close/>
                    <a:moveTo>
                      <a:pt x="453" y="115"/>
                    </a:moveTo>
                    <a:lnTo>
                      <a:pt x="439" y="133"/>
                    </a:lnTo>
                    <a:lnTo>
                      <a:pt x="424" y="149"/>
                    </a:lnTo>
                    <a:lnTo>
                      <a:pt x="409" y="165"/>
                    </a:lnTo>
                    <a:lnTo>
                      <a:pt x="394" y="179"/>
                    </a:lnTo>
                    <a:lnTo>
                      <a:pt x="379" y="191"/>
                    </a:lnTo>
                    <a:lnTo>
                      <a:pt x="363" y="203"/>
                    </a:lnTo>
                    <a:lnTo>
                      <a:pt x="345" y="214"/>
                    </a:lnTo>
                    <a:lnTo>
                      <a:pt x="328" y="224"/>
                    </a:lnTo>
                    <a:lnTo>
                      <a:pt x="317" y="202"/>
                    </a:lnTo>
                    <a:lnTo>
                      <a:pt x="333" y="193"/>
                    </a:lnTo>
                    <a:lnTo>
                      <a:pt x="348" y="184"/>
                    </a:lnTo>
                    <a:lnTo>
                      <a:pt x="364" y="173"/>
                    </a:lnTo>
                    <a:lnTo>
                      <a:pt x="378" y="160"/>
                    </a:lnTo>
                    <a:lnTo>
                      <a:pt x="393" y="147"/>
                    </a:lnTo>
                    <a:lnTo>
                      <a:pt x="407" y="133"/>
                    </a:lnTo>
                    <a:lnTo>
                      <a:pt x="421" y="117"/>
                    </a:lnTo>
                    <a:lnTo>
                      <a:pt x="434" y="99"/>
                    </a:lnTo>
                    <a:lnTo>
                      <a:pt x="453" y="115"/>
                    </a:lnTo>
                    <a:close/>
                    <a:moveTo>
                      <a:pt x="328" y="224"/>
                    </a:moveTo>
                    <a:lnTo>
                      <a:pt x="310" y="232"/>
                    </a:lnTo>
                    <a:lnTo>
                      <a:pt x="291" y="241"/>
                    </a:lnTo>
                    <a:lnTo>
                      <a:pt x="272" y="247"/>
                    </a:lnTo>
                    <a:lnTo>
                      <a:pt x="252" y="255"/>
                    </a:lnTo>
                    <a:lnTo>
                      <a:pt x="231" y="260"/>
                    </a:lnTo>
                    <a:lnTo>
                      <a:pt x="208" y="267"/>
                    </a:lnTo>
                    <a:lnTo>
                      <a:pt x="185" y="272"/>
                    </a:lnTo>
                    <a:lnTo>
                      <a:pt x="161" y="277"/>
                    </a:lnTo>
                    <a:lnTo>
                      <a:pt x="156" y="253"/>
                    </a:lnTo>
                    <a:lnTo>
                      <a:pt x="180" y="248"/>
                    </a:lnTo>
                    <a:lnTo>
                      <a:pt x="203" y="243"/>
                    </a:lnTo>
                    <a:lnTo>
                      <a:pt x="224" y="238"/>
                    </a:lnTo>
                    <a:lnTo>
                      <a:pt x="244" y="231"/>
                    </a:lnTo>
                    <a:lnTo>
                      <a:pt x="263" y="225"/>
                    </a:lnTo>
                    <a:lnTo>
                      <a:pt x="283" y="218"/>
                    </a:lnTo>
                    <a:lnTo>
                      <a:pt x="300" y="211"/>
                    </a:lnTo>
                    <a:lnTo>
                      <a:pt x="317" y="202"/>
                    </a:lnTo>
                    <a:lnTo>
                      <a:pt x="328" y="224"/>
                    </a:lnTo>
                    <a:close/>
                    <a:moveTo>
                      <a:pt x="161" y="277"/>
                    </a:moveTo>
                    <a:lnTo>
                      <a:pt x="161" y="278"/>
                    </a:lnTo>
                    <a:lnTo>
                      <a:pt x="158" y="265"/>
                    </a:lnTo>
                    <a:lnTo>
                      <a:pt x="161" y="277"/>
                    </a:lnTo>
                    <a:close/>
                    <a:moveTo>
                      <a:pt x="161" y="278"/>
                    </a:moveTo>
                    <a:lnTo>
                      <a:pt x="161" y="278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61" y="278"/>
                    </a:moveTo>
                    <a:lnTo>
                      <a:pt x="149" y="279"/>
                    </a:lnTo>
                    <a:lnTo>
                      <a:pt x="135" y="280"/>
                    </a:lnTo>
                    <a:lnTo>
                      <a:pt x="132" y="256"/>
                    </a:lnTo>
                    <a:lnTo>
                      <a:pt x="144" y="255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35" y="280"/>
                    </a:moveTo>
                    <a:lnTo>
                      <a:pt x="122" y="281"/>
                    </a:lnTo>
                    <a:lnTo>
                      <a:pt x="109" y="281"/>
                    </a:lnTo>
                    <a:lnTo>
                      <a:pt x="110" y="257"/>
                    </a:lnTo>
                    <a:lnTo>
                      <a:pt x="121" y="256"/>
                    </a:lnTo>
                    <a:lnTo>
                      <a:pt x="132" y="256"/>
                    </a:lnTo>
                    <a:lnTo>
                      <a:pt x="135" y="280"/>
                    </a:lnTo>
                    <a:close/>
                    <a:moveTo>
                      <a:pt x="109" y="281"/>
                    </a:moveTo>
                    <a:lnTo>
                      <a:pt x="91" y="280"/>
                    </a:lnTo>
                    <a:lnTo>
                      <a:pt x="75" y="278"/>
                    </a:lnTo>
                    <a:lnTo>
                      <a:pt x="59" y="273"/>
                    </a:lnTo>
                    <a:lnTo>
                      <a:pt x="44" y="268"/>
                    </a:lnTo>
                    <a:lnTo>
                      <a:pt x="37" y="265"/>
                    </a:lnTo>
                    <a:lnTo>
                      <a:pt x="31" y="260"/>
                    </a:lnTo>
                    <a:lnTo>
                      <a:pt x="24" y="256"/>
                    </a:lnTo>
                    <a:lnTo>
                      <a:pt x="19" y="251"/>
                    </a:lnTo>
                    <a:lnTo>
                      <a:pt x="14" y="245"/>
                    </a:lnTo>
                    <a:lnTo>
                      <a:pt x="8" y="239"/>
                    </a:lnTo>
                    <a:lnTo>
                      <a:pt x="4" y="232"/>
                    </a:lnTo>
                    <a:lnTo>
                      <a:pt x="1" y="225"/>
                    </a:lnTo>
                    <a:lnTo>
                      <a:pt x="23" y="215"/>
                    </a:lnTo>
                    <a:lnTo>
                      <a:pt x="26" y="220"/>
                    </a:lnTo>
                    <a:lnTo>
                      <a:pt x="29" y="225"/>
                    </a:lnTo>
                    <a:lnTo>
                      <a:pt x="33" y="230"/>
                    </a:lnTo>
                    <a:lnTo>
                      <a:pt x="36" y="233"/>
                    </a:lnTo>
                    <a:lnTo>
                      <a:pt x="46" y="241"/>
                    </a:lnTo>
                    <a:lnTo>
                      <a:pt x="57" y="246"/>
                    </a:lnTo>
                    <a:lnTo>
                      <a:pt x="69" y="251"/>
                    </a:lnTo>
                    <a:lnTo>
                      <a:pt x="82" y="254"/>
                    </a:lnTo>
                    <a:lnTo>
                      <a:pt x="96" y="256"/>
                    </a:lnTo>
                    <a:lnTo>
                      <a:pt x="110" y="257"/>
                    </a:lnTo>
                    <a:lnTo>
                      <a:pt x="109" y="281"/>
                    </a:lnTo>
                    <a:close/>
                    <a:moveTo>
                      <a:pt x="1" y="225"/>
                    </a:moveTo>
                    <a:lnTo>
                      <a:pt x="0" y="220"/>
                    </a:lnTo>
                    <a:lnTo>
                      <a:pt x="1" y="216"/>
                    </a:lnTo>
                    <a:lnTo>
                      <a:pt x="2" y="213"/>
                    </a:lnTo>
                    <a:lnTo>
                      <a:pt x="4" y="210"/>
                    </a:lnTo>
                    <a:lnTo>
                      <a:pt x="11" y="219"/>
                    </a:lnTo>
                    <a:lnTo>
                      <a:pt x="1" y="2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9" name="Freeform 1111"/>
              <p:cNvSpPr>
                <a:spLocks/>
              </p:cNvSpPr>
              <p:nvPr/>
            </p:nvSpPr>
            <p:spPr bwMode="auto">
              <a:xfrm>
                <a:off x="2521" y="1579"/>
                <a:ext cx="58" cy="41"/>
              </a:xfrm>
              <a:custGeom>
                <a:avLst/>
                <a:gdLst>
                  <a:gd name="T0" fmla="*/ 0 w 319"/>
                  <a:gd name="T1" fmla="*/ 7 h 214"/>
                  <a:gd name="T2" fmla="*/ 1 w 319"/>
                  <a:gd name="T3" fmla="*/ 6 h 214"/>
                  <a:gd name="T4" fmla="*/ 3 w 319"/>
                  <a:gd name="T5" fmla="*/ 5 h 214"/>
                  <a:gd name="T6" fmla="*/ 4 w 319"/>
                  <a:gd name="T7" fmla="*/ 4 h 214"/>
                  <a:gd name="T8" fmla="*/ 6 w 319"/>
                  <a:gd name="T9" fmla="*/ 3 h 214"/>
                  <a:gd name="T10" fmla="*/ 6 w 319"/>
                  <a:gd name="T11" fmla="*/ 2 h 214"/>
                  <a:gd name="T12" fmla="*/ 7 w 319"/>
                  <a:gd name="T13" fmla="*/ 2 h 214"/>
                  <a:gd name="T14" fmla="*/ 8 w 319"/>
                  <a:gd name="T15" fmla="*/ 1 h 214"/>
                  <a:gd name="T16" fmla="*/ 8 w 319"/>
                  <a:gd name="T17" fmla="*/ 1 h 214"/>
                  <a:gd name="T18" fmla="*/ 9 w 319"/>
                  <a:gd name="T19" fmla="*/ 1 h 214"/>
                  <a:gd name="T20" fmla="*/ 10 w 319"/>
                  <a:gd name="T21" fmla="*/ 0 h 214"/>
                  <a:gd name="T22" fmla="*/ 11 w 319"/>
                  <a:gd name="T23" fmla="*/ 0 h 214"/>
                  <a:gd name="T24" fmla="*/ 11 w 319"/>
                  <a:gd name="T25" fmla="*/ 0 h 214"/>
                  <a:gd name="T26" fmla="*/ 13 w 319"/>
                  <a:gd name="T27" fmla="*/ 5 h 214"/>
                  <a:gd name="T28" fmla="*/ 12 w 319"/>
                  <a:gd name="T29" fmla="*/ 6 h 214"/>
                  <a:gd name="T30" fmla="*/ 12 w 319"/>
                  <a:gd name="T31" fmla="*/ 6 h 214"/>
                  <a:gd name="T32" fmla="*/ 12 w 319"/>
                  <a:gd name="T33" fmla="*/ 7 h 214"/>
                  <a:gd name="T34" fmla="*/ 11 w 319"/>
                  <a:gd name="T35" fmla="*/ 7 h 214"/>
                  <a:gd name="T36" fmla="*/ 11 w 319"/>
                  <a:gd name="T37" fmla="*/ 7 h 214"/>
                  <a:gd name="T38" fmla="*/ 10 w 319"/>
                  <a:gd name="T39" fmla="*/ 7 h 214"/>
                  <a:gd name="T40" fmla="*/ 10 w 319"/>
                  <a:gd name="T41" fmla="*/ 8 h 214"/>
                  <a:gd name="T42" fmla="*/ 9 w 319"/>
                  <a:gd name="T43" fmla="*/ 8 h 214"/>
                  <a:gd name="T44" fmla="*/ 8 w 319"/>
                  <a:gd name="T45" fmla="*/ 8 h 214"/>
                  <a:gd name="T46" fmla="*/ 7 w 319"/>
                  <a:gd name="T47" fmla="*/ 8 h 214"/>
                  <a:gd name="T48" fmla="*/ 6 w 319"/>
                  <a:gd name="T49" fmla="*/ 8 h 214"/>
                  <a:gd name="T50" fmla="*/ 5 w 319"/>
                  <a:gd name="T51" fmla="*/ 8 h 214"/>
                  <a:gd name="T52" fmla="*/ 4 w 319"/>
                  <a:gd name="T53" fmla="*/ 9 h 214"/>
                  <a:gd name="T54" fmla="*/ 3 w 319"/>
                  <a:gd name="T55" fmla="*/ 9 h 214"/>
                  <a:gd name="T56" fmla="*/ 3 w 319"/>
                  <a:gd name="T57" fmla="*/ 9 h 214"/>
                  <a:gd name="T58" fmla="*/ 2 w 319"/>
                  <a:gd name="T59" fmla="*/ 8 h 214"/>
                  <a:gd name="T60" fmla="*/ 2 w 319"/>
                  <a:gd name="T61" fmla="*/ 8 h 214"/>
                  <a:gd name="T62" fmla="*/ 1 w 319"/>
                  <a:gd name="T63" fmla="*/ 8 h 214"/>
                  <a:gd name="T64" fmla="*/ 1 w 319"/>
                  <a:gd name="T65" fmla="*/ 8 h 214"/>
                  <a:gd name="T66" fmla="*/ 1 w 319"/>
                  <a:gd name="T67" fmla="*/ 8 h 214"/>
                  <a:gd name="T68" fmla="*/ 1 w 319"/>
                  <a:gd name="T69" fmla="*/ 8 h 214"/>
                  <a:gd name="T70" fmla="*/ 0 w 319"/>
                  <a:gd name="T71" fmla="*/ 8 h 214"/>
                  <a:gd name="T72" fmla="*/ 0 w 319"/>
                  <a:gd name="T73" fmla="*/ 7 h 214"/>
                  <a:gd name="T74" fmla="*/ 0 w 319"/>
                  <a:gd name="T75" fmla="*/ 7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19"/>
                  <a:gd name="T115" fmla="*/ 0 h 214"/>
                  <a:gd name="T116" fmla="*/ 319 w 319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19" h="214">
                    <a:moveTo>
                      <a:pt x="0" y="175"/>
                    </a:moveTo>
                    <a:lnTo>
                      <a:pt x="36" y="147"/>
                    </a:lnTo>
                    <a:lnTo>
                      <a:pt x="72" y="118"/>
                    </a:lnTo>
                    <a:lnTo>
                      <a:pt x="106" y="91"/>
                    </a:lnTo>
                    <a:lnTo>
                      <a:pt x="141" y="65"/>
                    </a:lnTo>
                    <a:lnTo>
                      <a:pt x="158" y="53"/>
                    </a:lnTo>
                    <a:lnTo>
                      <a:pt x="175" y="41"/>
                    </a:lnTo>
                    <a:lnTo>
                      <a:pt x="193" y="31"/>
                    </a:lnTo>
                    <a:lnTo>
                      <a:pt x="210" y="23"/>
                    </a:lnTo>
                    <a:lnTo>
                      <a:pt x="228" y="14"/>
                    </a:lnTo>
                    <a:lnTo>
                      <a:pt x="245" y="9"/>
                    </a:lnTo>
                    <a:lnTo>
                      <a:pt x="264" y="3"/>
                    </a:lnTo>
                    <a:lnTo>
                      <a:pt x="282" y="0"/>
                    </a:lnTo>
                    <a:lnTo>
                      <a:pt x="319" y="127"/>
                    </a:lnTo>
                    <a:lnTo>
                      <a:pt x="308" y="141"/>
                    </a:lnTo>
                    <a:lnTo>
                      <a:pt x="297" y="153"/>
                    </a:lnTo>
                    <a:lnTo>
                      <a:pt x="288" y="162"/>
                    </a:lnTo>
                    <a:lnTo>
                      <a:pt x="277" y="171"/>
                    </a:lnTo>
                    <a:lnTo>
                      <a:pt x="266" y="177"/>
                    </a:lnTo>
                    <a:lnTo>
                      <a:pt x="256" y="183"/>
                    </a:lnTo>
                    <a:lnTo>
                      <a:pt x="245" y="187"/>
                    </a:lnTo>
                    <a:lnTo>
                      <a:pt x="234" y="190"/>
                    </a:lnTo>
                    <a:lnTo>
                      <a:pt x="210" y="195"/>
                    </a:lnTo>
                    <a:lnTo>
                      <a:pt x="183" y="200"/>
                    </a:lnTo>
                    <a:lnTo>
                      <a:pt x="152" y="204"/>
                    </a:lnTo>
                    <a:lnTo>
                      <a:pt x="115" y="211"/>
                    </a:lnTo>
                    <a:lnTo>
                      <a:pt x="99" y="213"/>
                    </a:lnTo>
                    <a:lnTo>
                      <a:pt x="81" y="214"/>
                    </a:lnTo>
                    <a:lnTo>
                      <a:pt x="64" y="213"/>
                    </a:lnTo>
                    <a:lnTo>
                      <a:pt x="48" y="211"/>
                    </a:lnTo>
                    <a:lnTo>
                      <a:pt x="40" y="208"/>
                    </a:lnTo>
                    <a:lnTo>
                      <a:pt x="33" y="205"/>
                    </a:lnTo>
                    <a:lnTo>
                      <a:pt x="25" y="202"/>
                    </a:lnTo>
                    <a:lnTo>
                      <a:pt x="19" y="198"/>
                    </a:lnTo>
                    <a:lnTo>
                      <a:pt x="13" y="193"/>
                    </a:lnTo>
                    <a:lnTo>
                      <a:pt x="8" y="188"/>
                    </a:lnTo>
                    <a:lnTo>
                      <a:pt x="4" y="181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0" name="Freeform 1112"/>
              <p:cNvSpPr>
                <a:spLocks noEditPoints="1"/>
              </p:cNvSpPr>
              <p:nvPr/>
            </p:nvSpPr>
            <p:spPr bwMode="auto">
              <a:xfrm>
                <a:off x="2517" y="1575"/>
                <a:ext cx="70" cy="48"/>
              </a:xfrm>
              <a:custGeom>
                <a:avLst/>
                <a:gdLst>
                  <a:gd name="T0" fmla="*/ 1 w 343"/>
                  <a:gd name="T1" fmla="*/ 8 h 238"/>
                  <a:gd name="T2" fmla="*/ 0 w 343"/>
                  <a:gd name="T3" fmla="*/ 7 h 238"/>
                  <a:gd name="T4" fmla="*/ 2 w 343"/>
                  <a:gd name="T5" fmla="*/ 6 h 238"/>
                  <a:gd name="T6" fmla="*/ 3 w 343"/>
                  <a:gd name="T7" fmla="*/ 6 h 238"/>
                  <a:gd name="T8" fmla="*/ 1 w 343"/>
                  <a:gd name="T9" fmla="*/ 8 h 238"/>
                  <a:gd name="T10" fmla="*/ 4 w 343"/>
                  <a:gd name="T11" fmla="*/ 4 h 238"/>
                  <a:gd name="T12" fmla="*/ 7 w 343"/>
                  <a:gd name="T13" fmla="*/ 2 h 238"/>
                  <a:gd name="T14" fmla="*/ 9 w 343"/>
                  <a:gd name="T15" fmla="*/ 1 h 238"/>
                  <a:gd name="T16" fmla="*/ 10 w 343"/>
                  <a:gd name="T17" fmla="*/ 0 h 238"/>
                  <a:gd name="T18" fmla="*/ 12 w 343"/>
                  <a:gd name="T19" fmla="*/ 1 h 238"/>
                  <a:gd name="T20" fmla="*/ 10 w 343"/>
                  <a:gd name="T21" fmla="*/ 1 h 238"/>
                  <a:gd name="T22" fmla="*/ 9 w 343"/>
                  <a:gd name="T23" fmla="*/ 2 h 238"/>
                  <a:gd name="T24" fmla="*/ 6 w 343"/>
                  <a:gd name="T25" fmla="*/ 3 h 238"/>
                  <a:gd name="T26" fmla="*/ 3 w 343"/>
                  <a:gd name="T27" fmla="*/ 6 h 238"/>
                  <a:gd name="T28" fmla="*/ 12 w 343"/>
                  <a:gd name="T29" fmla="*/ 0 h 238"/>
                  <a:gd name="T30" fmla="*/ 12 w 343"/>
                  <a:gd name="T31" fmla="*/ 0 h 238"/>
                  <a:gd name="T32" fmla="*/ 12 w 343"/>
                  <a:gd name="T33" fmla="*/ 0 h 238"/>
                  <a:gd name="T34" fmla="*/ 11 w 343"/>
                  <a:gd name="T35" fmla="*/ 1 h 238"/>
                  <a:gd name="T36" fmla="*/ 13 w 343"/>
                  <a:gd name="T37" fmla="*/ 6 h 238"/>
                  <a:gd name="T38" fmla="*/ 13 w 343"/>
                  <a:gd name="T39" fmla="*/ 5 h 238"/>
                  <a:gd name="T40" fmla="*/ 13 w 343"/>
                  <a:gd name="T41" fmla="*/ 7 h 238"/>
                  <a:gd name="T42" fmla="*/ 12 w 343"/>
                  <a:gd name="T43" fmla="*/ 8 h 238"/>
                  <a:gd name="T44" fmla="*/ 11 w 343"/>
                  <a:gd name="T45" fmla="*/ 8 h 238"/>
                  <a:gd name="T46" fmla="*/ 9 w 343"/>
                  <a:gd name="T47" fmla="*/ 9 h 238"/>
                  <a:gd name="T48" fmla="*/ 8 w 343"/>
                  <a:gd name="T49" fmla="*/ 8 h 238"/>
                  <a:gd name="T50" fmla="*/ 10 w 343"/>
                  <a:gd name="T51" fmla="*/ 7 h 238"/>
                  <a:gd name="T52" fmla="*/ 11 w 343"/>
                  <a:gd name="T53" fmla="*/ 7 h 238"/>
                  <a:gd name="T54" fmla="*/ 12 w 343"/>
                  <a:gd name="T55" fmla="*/ 6 h 238"/>
                  <a:gd name="T56" fmla="*/ 13 w 343"/>
                  <a:gd name="T57" fmla="*/ 6 h 238"/>
                  <a:gd name="T58" fmla="*/ 6 w 343"/>
                  <a:gd name="T59" fmla="*/ 9 h 238"/>
                  <a:gd name="T60" fmla="*/ 5 w 343"/>
                  <a:gd name="T61" fmla="*/ 9 h 238"/>
                  <a:gd name="T62" fmla="*/ 7 w 343"/>
                  <a:gd name="T63" fmla="*/ 8 h 238"/>
                  <a:gd name="T64" fmla="*/ 5 w 343"/>
                  <a:gd name="T65" fmla="*/ 9 h 238"/>
                  <a:gd name="T66" fmla="*/ 5 w 343"/>
                  <a:gd name="T67" fmla="*/ 9 h 238"/>
                  <a:gd name="T68" fmla="*/ 5 w 343"/>
                  <a:gd name="T69" fmla="*/ 9 h 238"/>
                  <a:gd name="T70" fmla="*/ 5 w 343"/>
                  <a:gd name="T71" fmla="*/ 9 h 238"/>
                  <a:gd name="T72" fmla="*/ 4 w 343"/>
                  <a:gd name="T73" fmla="*/ 9 h 238"/>
                  <a:gd name="T74" fmla="*/ 5 w 343"/>
                  <a:gd name="T75" fmla="*/ 9 h 238"/>
                  <a:gd name="T76" fmla="*/ 3 w 343"/>
                  <a:gd name="T77" fmla="*/ 10 h 238"/>
                  <a:gd name="T78" fmla="*/ 4 w 343"/>
                  <a:gd name="T79" fmla="*/ 9 h 238"/>
                  <a:gd name="T80" fmla="*/ 3 w 343"/>
                  <a:gd name="T81" fmla="*/ 10 h 238"/>
                  <a:gd name="T82" fmla="*/ 1 w 343"/>
                  <a:gd name="T83" fmla="*/ 9 h 238"/>
                  <a:gd name="T84" fmla="*/ 0 w 343"/>
                  <a:gd name="T85" fmla="*/ 8 h 238"/>
                  <a:gd name="T86" fmla="*/ 0 w 343"/>
                  <a:gd name="T87" fmla="*/ 8 h 238"/>
                  <a:gd name="T88" fmla="*/ 1 w 343"/>
                  <a:gd name="T89" fmla="*/ 8 h 238"/>
                  <a:gd name="T90" fmla="*/ 2 w 343"/>
                  <a:gd name="T91" fmla="*/ 8 h 238"/>
                  <a:gd name="T92" fmla="*/ 4 w 343"/>
                  <a:gd name="T93" fmla="*/ 9 h 238"/>
                  <a:gd name="T94" fmla="*/ 0 w 343"/>
                  <a:gd name="T95" fmla="*/ 8 h 238"/>
                  <a:gd name="T96" fmla="*/ 0 w 343"/>
                  <a:gd name="T97" fmla="*/ 7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3"/>
                  <a:gd name="T148" fmla="*/ 0 h 238"/>
                  <a:gd name="T149" fmla="*/ 343 w 343"/>
                  <a:gd name="T150" fmla="*/ 238 h 2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3" h="238">
                    <a:moveTo>
                      <a:pt x="5" y="177"/>
                    </a:moveTo>
                    <a:lnTo>
                      <a:pt x="5" y="177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5" y="177"/>
                    </a:moveTo>
                    <a:lnTo>
                      <a:pt x="22" y="164"/>
                    </a:lnTo>
                    <a:lnTo>
                      <a:pt x="38" y="151"/>
                    </a:lnTo>
                    <a:lnTo>
                      <a:pt x="53" y="138"/>
                    </a:lnTo>
                    <a:lnTo>
                      <a:pt x="68" y="126"/>
                    </a:lnTo>
                    <a:lnTo>
                      <a:pt x="84" y="146"/>
                    </a:lnTo>
                    <a:lnTo>
                      <a:pt x="67" y="159"/>
                    </a:lnTo>
                    <a:lnTo>
                      <a:pt x="51" y="172"/>
                    </a:lnTo>
                    <a:lnTo>
                      <a:pt x="35" y="185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68" y="126"/>
                    </a:moveTo>
                    <a:lnTo>
                      <a:pt x="97" y="104"/>
                    </a:lnTo>
                    <a:lnTo>
                      <a:pt x="124" y="83"/>
                    </a:lnTo>
                    <a:lnTo>
                      <a:pt x="151" y="63"/>
                    </a:lnTo>
                    <a:lnTo>
                      <a:pt x="179" y="44"/>
                    </a:lnTo>
                    <a:lnTo>
                      <a:pt x="192" y="37"/>
                    </a:lnTo>
                    <a:lnTo>
                      <a:pt x="206" y="28"/>
                    </a:lnTo>
                    <a:lnTo>
                      <a:pt x="220" y="22"/>
                    </a:lnTo>
                    <a:lnTo>
                      <a:pt x="234" y="15"/>
                    </a:lnTo>
                    <a:lnTo>
                      <a:pt x="249" y="10"/>
                    </a:lnTo>
                    <a:lnTo>
                      <a:pt x="263" y="6"/>
                    </a:lnTo>
                    <a:lnTo>
                      <a:pt x="278" y="2"/>
                    </a:lnTo>
                    <a:lnTo>
                      <a:pt x="293" y="0"/>
                    </a:lnTo>
                    <a:lnTo>
                      <a:pt x="296" y="24"/>
                    </a:lnTo>
                    <a:lnTo>
                      <a:pt x="282" y="26"/>
                    </a:lnTo>
                    <a:lnTo>
                      <a:pt x="268" y="29"/>
                    </a:lnTo>
                    <a:lnTo>
                      <a:pt x="255" y="34"/>
                    </a:lnTo>
                    <a:lnTo>
                      <a:pt x="241" y="39"/>
                    </a:lnTo>
                    <a:lnTo>
                      <a:pt x="228" y="44"/>
                    </a:lnTo>
                    <a:lnTo>
                      <a:pt x="215" y="52"/>
                    </a:lnTo>
                    <a:lnTo>
                      <a:pt x="202" y="58"/>
                    </a:lnTo>
                    <a:lnTo>
                      <a:pt x="188" y="67"/>
                    </a:lnTo>
                    <a:lnTo>
                      <a:pt x="162" y="84"/>
                    </a:lnTo>
                    <a:lnTo>
                      <a:pt x="137" y="104"/>
                    </a:lnTo>
                    <a:lnTo>
                      <a:pt x="111" y="124"/>
                    </a:lnTo>
                    <a:lnTo>
                      <a:pt x="84" y="146"/>
                    </a:lnTo>
                    <a:lnTo>
                      <a:pt x="68" y="126"/>
                    </a:lnTo>
                    <a:close/>
                    <a:moveTo>
                      <a:pt x="293" y="0"/>
                    </a:moveTo>
                    <a:lnTo>
                      <a:pt x="297" y="0"/>
                    </a:lnTo>
                    <a:lnTo>
                      <a:pt x="301" y="2"/>
                    </a:lnTo>
                    <a:lnTo>
                      <a:pt x="304" y="6"/>
                    </a:lnTo>
                    <a:lnTo>
                      <a:pt x="306" y="9"/>
                    </a:lnTo>
                    <a:lnTo>
                      <a:pt x="294" y="12"/>
                    </a:lnTo>
                    <a:lnTo>
                      <a:pt x="293" y="0"/>
                    </a:lnTo>
                    <a:close/>
                    <a:moveTo>
                      <a:pt x="306" y="9"/>
                    </a:moveTo>
                    <a:lnTo>
                      <a:pt x="343" y="136"/>
                    </a:lnTo>
                    <a:lnTo>
                      <a:pt x="319" y="143"/>
                    </a:lnTo>
                    <a:lnTo>
                      <a:pt x="283" y="15"/>
                    </a:lnTo>
                    <a:lnTo>
                      <a:pt x="306" y="9"/>
                    </a:lnTo>
                    <a:close/>
                    <a:moveTo>
                      <a:pt x="343" y="136"/>
                    </a:moveTo>
                    <a:lnTo>
                      <a:pt x="343" y="142"/>
                    </a:lnTo>
                    <a:lnTo>
                      <a:pt x="341" y="147"/>
                    </a:lnTo>
                    <a:lnTo>
                      <a:pt x="331" y="139"/>
                    </a:lnTo>
                    <a:lnTo>
                      <a:pt x="343" y="136"/>
                    </a:lnTo>
                    <a:close/>
                    <a:moveTo>
                      <a:pt x="341" y="147"/>
                    </a:moveTo>
                    <a:lnTo>
                      <a:pt x="332" y="159"/>
                    </a:lnTo>
                    <a:lnTo>
                      <a:pt x="323" y="169"/>
                    </a:lnTo>
                    <a:lnTo>
                      <a:pt x="315" y="177"/>
                    </a:lnTo>
                    <a:lnTo>
                      <a:pt x="306" y="185"/>
                    </a:lnTo>
                    <a:lnTo>
                      <a:pt x="297" y="191"/>
                    </a:lnTo>
                    <a:lnTo>
                      <a:pt x="289" y="198"/>
                    </a:lnTo>
                    <a:lnTo>
                      <a:pt x="281" y="202"/>
                    </a:lnTo>
                    <a:lnTo>
                      <a:pt x="273" y="206"/>
                    </a:lnTo>
                    <a:lnTo>
                      <a:pt x="254" y="213"/>
                    </a:lnTo>
                    <a:lnTo>
                      <a:pt x="236" y="217"/>
                    </a:lnTo>
                    <a:lnTo>
                      <a:pt x="215" y="222"/>
                    </a:lnTo>
                    <a:lnTo>
                      <a:pt x="193" y="225"/>
                    </a:lnTo>
                    <a:lnTo>
                      <a:pt x="189" y="200"/>
                    </a:lnTo>
                    <a:lnTo>
                      <a:pt x="209" y="198"/>
                    </a:lnTo>
                    <a:lnTo>
                      <a:pt x="228" y="195"/>
                    </a:lnTo>
                    <a:lnTo>
                      <a:pt x="245" y="190"/>
                    </a:lnTo>
                    <a:lnTo>
                      <a:pt x="261" y="184"/>
                    </a:lnTo>
                    <a:lnTo>
                      <a:pt x="268" y="180"/>
                    </a:lnTo>
                    <a:lnTo>
                      <a:pt x="276" y="176"/>
                    </a:lnTo>
                    <a:lnTo>
                      <a:pt x="283" y="171"/>
                    </a:lnTo>
                    <a:lnTo>
                      <a:pt x="291" y="165"/>
                    </a:lnTo>
                    <a:lnTo>
                      <a:pt x="299" y="159"/>
                    </a:lnTo>
                    <a:lnTo>
                      <a:pt x="306" y="151"/>
                    </a:lnTo>
                    <a:lnTo>
                      <a:pt x="314" y="143"/>
                    </a:lnTo>
                    <a:lnTo>
                      <a:pt x="321" y="133"/>
                    </a:lnTo>
                    <a:lnTo>
                      <a:pt x="341" y="147"/>
                    </a:lnTo>
                    <a:close/>
                    <a:moveTo>
                      <a:pt x="193" y="225"/>
                    </a:moveTo>
                    <a:lnTo>
                      <a:pt x="178" y="227"/>
                    </a:lnTo>
                    <a:lnTo>
                      <a:pt x="161" y="229"/>
                    </a:lnTo>
                    <a:lnTo>
                      <a:pt x="145" y="231"/>
                    </a:lnTo>
                    <a:lnTo>
                      <a:pt x="129" y="234"/>
                    </a:lnTo>
                    <a:lnTo>
                      <a:pt x="125" y="211"/>
                    </a:lnTo>
                    <a:lnTo>
                      <a:pt x="144" y="207"/>
                    </a:lnTo>
                    <a:lnTo>
                      <a:pt x="160" y="204"/>
                    </a:lnTo>
                    <a:lnTo>
                      <a:pt x="175" y="202"/>
                    </a:lnTo>
                    <a:lnTo>
                      <a:pt x="189" y="200"/>
                    </a:lnTo>
                    <a:lnTo>
                      <a:pt x="193" y="225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7" y="223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19" y="237"/>
                    </a:lnTo>
                    <a:lnTo>
                      <a:pt x="108" y="238"/>
                    </a:lnTo>
                    <a:lnTo>
                      <a:pt x="107" y="213"/>
                    </a:lnTo>
                    <a:lnTo>
                      <a:pt x="115" y="212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08" y="238"/>
                    </a:moveTo>
                    <a:lnTo>
                      <a:pt x="99" y="238"/>
                    </a:lnTo>
                    <a:lnTo>
                      <a:pt x="88" y="238"/>
                    </a:lnTo>
                    <a:lnTo>
                      <a:pt x="89" y="214"/>
                    </a:lnTo>
                    <a:lnTo>
                      <a:pt x="98" y="214"/>
                    </a:lnTo>
                    <a:lnTo>
                      <a:pt x="107" y="213"/>
                    </a:lnTo>
                    <a:lnTo>
                      <a:pt x="108" y="238"/>
                    </a:lnTo>
                    <a:close/>
                    <a:moveTo>
                      <a:pt x="88" y="238"/>
                    </a:moveTo>
                    <a:lnTo>
                      <a:pt x="75" y="237"/>
                    </a:lnTo>
                    <a:lnTo>
                      <a:pt x="61" y="236"/>
                    </a:lnTo>
                    <a:lnTo>
                      <a:pt x="48" y="231"/>
                    </a:lnTo>
                    <a:lnTo>
                      <a:pt x="36" y="227"/>
                    </a:lnTo>
                    <a:lnTo>
                      <a:pt x="25" y="220"/>
                    </a:lnTo>
                    <a:lnTo>
                      <a:pt x="16" y="213"/>
                    </a:lnTo>
                    <a:lnTo>
                      <a:pt x="11" y="209"/>
                    </a:lnTo>
                    <a:lnTo>
                      <a:pt x="7" y="203"/>
                    </a:lnTo>
                    <a:lnTo>
                      <a:pt x="4" y="198"/>
                    </a:lnTo>
                    <a:lnTo>
                      <a:pt x="0" y="192"/>
                    </a:lnTo>
                    <a:lnTo>
                      <a:pt x="23" y="182"/>
                    </a:lnTo>
                    <a:lnTo>
                      <a:pt x="27" y="190"/>
                    </a:lnTo>
                    <a:lnTo>
                      <a:pt x="34" y="197"/>
                    </a:lnTo>
                    <a:lnTo>
                      <a:pt x="40" y="202"/>
                    </a:lnTo>
                    <a:lnTo>
                      <a:pt x="49" y="206"/>
                    </a:lnTo>
                    <a:lnTo>
                      <a:pt x="58" y="210"/>
                    </a:lnTo>
                    <a:lnTo>
                      <a:pt x="67" y="212"/>
                    </a:lnTo>
                    <a:lnTo>
                      <a:pt x="78" y="213"/>
                    </a:lnTo>
                    <a:lnTo>
                      <a:pt x="89" y="214"/>
                    </a:lnTo>
                    <a:lnTo>
                      <a:pt x="88" y="238"/>
                    </a:lnTo>
                    <a:close/>
                    <a:moveTo>
                      <a:pt x="0" y="192"/>
                    </a:moveTo>
                    <a:lnTo>
                      <a:pt x="0" y="188"/>
                    </a:lnTo>
                    <a:lnTo>
                      <a:pt x="0" y="184"/>
                    </a:lnTo>
                    <a:lnTo>
                      <a:pt x="3" y="180"/>
                    </a:lnTo>
                    <a:lnTo>
                      <a:pt x="5" y="177"/>
                    </a:lnTo>
                    <a:lnTo>
                      <a:pt x="12" y="187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1" name="Freeform 1113"/>
              <p:cNvSpPr>
                <a:spLocks/>
              </p:cNvSpPr>
              <p:nvPr/>
            </p:nvSpPr>
            <p:spPr bwMode="auto">
              <a:xfrm>
                <a:off x="2583" y="1665"/>
                <a:ext cx="89" cy="37"/>
              </a:xfrm>
              <a:custGeom>
                <a:avLst/>
                <a:gdLst>
                  <a:gd name="T0" fmla="*/ 10 w 440"/>
                  <a:gd name="T1" fmla="*/ 0 h 195"/>
                  <a:gd name="T2" fmla="*/ 9 w 440"/>
                  <a:gd name="T3" fmla="*/ 1 h 195"/>
                  <a:gd name="T4" fmla="*/ 9 w 440"/>
                  <a:gd name="T5" fmla="*/ 1 h 195"/>
                  <a:gd name="T6" fmla="*/ 9 w 440"/>
                  <a:gd name="T7" fmla="*/ 2 h 195"/>
                  <a:gd name="T8" fmla="*/ 8 w 440"/>
                  <a:gd name="T9" fmla="*/ 3 h 195"/>
                  <a:gd name="T10" fmla="*/ 8 w 440"/>
                  <a:gd name="T11" fmla="*/ 3 h 195"/>
                  <a:gd name="T12" fmla="*/ 7 w 440"/>
                  <a:gd name="T13" fmla="*/ 4 h 195"/>
                  <a:gd name="T14" fmla="*/ 7 w 440"/>
                  <a:gd name="T15" fmla="*/ 4 h 195"/>
                  <a:gd name="T16" fmla="*/ 6 w 440"/>
                  <a:gd name="T17" fmla="*/ 5 h 195"/>
                  <a:gd name="T18" fmla="*/ 5 w 440"/>
                  <a:gd name="T19" fmla="*/ 5 h 195"/>
                  <a:gd name="T20" fmla="*/ 5 w 440"/>
                  <a:gd name="T21" fmla="*/ 5 h 195"/>
                  <a:gd name="T22" fmla="*/ 4 w 440"/>
                  <a:gd name="T23" fmla="*/ 6 h 195"/>
                  <a:gd name="T24" fmla="*/ 3 w 440"/>
                  <a:gd name="T25" fmla="*/ 6 h 195"/>
                  <a:gd name="T26" fmla="*/ 3 w 440"/>
                  <a:gd name="T27" fmla="*/ 6 h 195"/>
                  <a:gd name="T28" fmla="*/ 2 w 440"/>
                  <a:gd name="T29" fmla="*/ 7 h 195"/>
                  <a:gd name="T30" fmla="*/ 1 w 440"/>
                  <a:gd name="T31" fmla="*/ 7 h 195"/>
                  <a:gd name="T32" fmla="*/ 0 w 440"/>
                  <a:gd name="T33" fmla="*/ 7 h 195"/>
                  <a:gd name="T34" fmla="*/ 2 w 440"/>
                  <a:gd name="T35" fmla="*/ 7 h 195"/>
                  <a:gd name="T36" fmla="*/ 3 w 440"/>
                  <a:gd name="T37" fmla="*/ 8 h 195"/>
                  <a:gd name="T38" fmla="*/ 4 w 440"/>
                  <a:gd name="T39" fmla="*/ 8 h 195"/>
                  <a:gd name="T40" fmla="*/ 6 w 440"/>
                  <a:gd name="T41" fmla="*/ 8 h 195"/>
                  <a:gd name="T42" fmla="*/ 7 w 440"/>
                  <a:gd name="T43" fmla="*/ 8 h 195"/>
                  <a:gd name="T44" fmla="*/ 8 w 440"/>
                  <a:gd name="T45" fmla="*/ 8 h 195"/>
                  <a:gd name="T46" fmla="*/ 10 w 440"/>
                  <a:gd name="T47" fmla="*/ 8 h 195"/>
                  <a:gd name="T48" fmla="*/ 11 w 440"/>
                  <a:gd name="T49" fmla="*/ 7 h 195"/>
                  <a:gd name="T50" fmla="*/ 12 w 440"/>
                  <a:gd name="T51" fmla="*/ 7 h 195"/>
                  <a:gd name="T52" fmla="*/ 13 w 440"/>
                  <a:gd name="T53" fmla="*/ 7 h 195"/>
                  <a:gd name="T54" fmla="*/ 14 w 440"/>
                  <a:gd name="T55" fmla="*/ 6 h 195"/>
                  <a:gd name="T56" fmla="*/ 15 w 440"/>
                  <a:gd name="T57" fmla="*/ 6 h 195"/>
                  <a:gd name="T58" fmla="*/ 15 w 440"/>
                  <a:gd name="T59" fmla="*/ 5 h 195"/>
                  <a:gd name="T60" fmla="*/ 16 w 440"/>
                  <a:gd name="T61" fmla="*/ 5 h 195"/>
                  <a:gd name="T62" fmla="*/ 17 w 440"/>
                  <a:gd name="T63" fmla="*/ 4 h 195"/>
                  <a:gd name="T64" fmla="*/ 18 w 440"/>
                  <a:gd name="T65" fmla="*/ 4 h 195"/>
                  <a:gd name="T66" fmla="*/ 10 w 440"/>
                  <a:gd name="T67" fmla="*/ 0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95"/>
                  <a:gd name="T104" fmla="*/ 440 w 440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95">
                    <a:moveTo>
                      <a:pt x="239" y="0"/>
                    </a:moveTo>
                    <a:lnTo>
                      <a:pt x="231" y="18"/>
                    </a:lnTo>
                    <a:lnTo>
                      <a:pt x="222" y="34"/>
                    </a:lnTo>
                    <a:lnTo>
                      <a:pt x="213" y="49"/>
                    </a:lnTo>
                    <a:lnTo>
                      <a:pt x="202" y="64"/>
                    </a:lnTo>
                    <a:lnTo>
                      <a:pt x="190" y="78"/>
                    </a:lnTo>
                    <a:lnTo>
                      <a:pt x="178" y="91"/>
                    </a:lnTo>
                    <a:lnTo>
                      <a:pt x="164" y="103"/>
                    </a:lnTo>
                    <a:lnTo>
                      <a:pt x="150" y="115"/>
                    </a:lnTo>
                    <a:lnTo>
                      <a:pt x="135" y="126"/>
                    </a:lnTo>
                    <a:lnTo>
                      <a:pt x="119" y="135"/>
                    </a:lnTo>
                    <a:lnTo>
                      <a:pt x="101" y="145"/>
                    </a:lnTo>
                    <a:lnTo>
                      <a:pt x="83" y="154"/>
                    </a:lnTo>
                    <a:lnTo>
                      <a:pt x="64" y="161"/>
                    </a:lnTo>
                    <a:lnTo>
                      <a:pt x="43" y="168"/>
                    </a:lnTo>
                    <a:lnTo>
                      <a:pt x="23" y="174"/>
                    </a:lnTo>
                    <a:lnTo>
                      <a:pt x="0" y="180"/>
                    </a:lnTo>
                    <a:lnTo>
                      <a:pt x="39" y="186"/>
                    </a:lnTo>
                    <a:lnTo>
                      <a:pt x="77" y="190"/>
                    </a:lnTo>
                    <a:lnTo>
                      <a:pt x="112" y="194"/>
                    </a:lnTo>
                    <a:lnTo>
                      <a:pt x="147" y="195"/>
                    </a:lnTo>
                    <a:lnTo>
                      <a:pt x="179" y="195"/>
                    </a:lnTo>
                    <a:lnTo>
                      <a:pt x="211" y="194"/>
                    </a:lnTo>
                    <a:lnTo>
                      <a:pt x="241" y="190"/>
                    </a:lnTo>
                    <a:lnTo>
                      <a:pt x="269" y="185"/>
                    </a:lnTo>
                    <a:lnTo>
                      <a:pt x="295" y="179"/>
                    </a:lnTo>
                    <a:lnTo>
                      <a:pt x="320" y="171"/>
                    </a:lnTo>
                    <a:lnTo>
                      <a:pt x="343" y="161"/>
                    </a:lnTo>
                    <a:lnTo>
                      <a:pt x="366" y="150"/>
                    </a:lnTo>
                    <a:lnTo>
                      <a:pt x="387" y="137"/>
                    </a:lnTo>
                    <a:lnTo>
                      <a:pt x="405" y="123"/>
                    </a:lnTo>
                    <a:lnTo>
                      <a:pt x="423" y="108"/>
                    </a:lnTo>
                    <a:lnTo>
                      <a:pt x="440" y="91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2" name="Freeform 1114"/>
              <p:cNvSpPr>
                <a:spLocks noEditPoints="1"/>
              </p:cNvSpPr>
              <p:nvPr/>
            </p:nvSpPr>
            <p:spPr bwMode="auto">
              <a:xfrm>
                <a:off x="2575" y="1665"/>
                <a:ext cx="97" cy="45"/>
              </a:xfrm>
              <a:custGeom>
                <a:avLst/>
                <a:gdLst>
                  <a:gd name="T0" fmla="*/ 10 w 462"/>
                  <a:gd name="T1" fmla="*/ 1 h 220"/>
                  <a:gd name="T2" fmla="*/ 9 w 462"/>
                  <a:gd name="T3" fmla="*/ 3 h 220"/>
                  <a:gd name="T4" fmla="*/ 8 w 462"/>
                  <a:gd name="T5" fmla="*/ 4 h 220"/>
                  <a:gd name="T6" fmla="*/ 7 w 462"/>
                  <a:gd name="T7" fmla="*/ 5 h 220"/>
                  <a:gd name="T8" fmla="*/ 6 w 462"/>
                  <a:gd name="T9" fmla="*/ 5 h 220"/>
                  <a:gd name="T10" fmla="*/ 7 w 462"/>
                  <a:gd name="T11" fmla="*/ 4 h 220"/>
                  <a:gd name="T12" fmla="*/ 8 w 462"/>
                  <a:gd name="T13" fmla="*/ 3 h 220"/>
                  <a:gd name="T14" fmla="*/ 9 w 462"/>
                  <a:gd name="T15" fmla="*/ 2 h 220"/>
                  <a:gd name="T16" fmla="*/ 10 w 462"/>
                  <a:gd name="T17" fmla="*/ 0 h 220"/>
                  <a:gd name="T18" fmla="*/ 7 w 462"/>
                  <a:gd name="T19" fmla="*/ 5 h 220"/>
                  <a:gd name="T20" fmla="*/ 5 w 462"/>
                  <a:gd name="T21" fmla="*/ 6 h 220"/>
                  <a:gd name="T22" fmla="*/ 4 w 462"/>
                  <a:gd name="T23" fmla="*/ 7 h 220"/>
                  <a:gd name="T24" fmla="*/ 2 w 462"/>
                  <a:gd name="T25" fmla="*/ 8 h 220"/>
                  <a:gd name="T26" fmla="*/ 1 w 462"/>
                  <a:gd name="T27" fmla="*/ 8 h 220"/>
                  <a:gd name="T28" fmla="*/ 1 w 462"/>
                  <a:gd name="T29" fmla="*/ 7 h 220"/>
                  <a:gd name="T30" fmla="*/ 3 w 462"/>
                  <a:gd name="T31" fmla="*/ 6 h 220"/>
                  <a:gd name="T32" fmla="*/ 4 w 462"/>
                  <a:gd name="T33" fmla="*/ 6 h 220"/>
                  <a:gd name="T34" fmla="*/ 6 w 462"/>
                  <a:gd name="T35" fmla="*/ 5 h 220"/>
                  <a:gd name="T36" fmla="*/ 7 w 462"/>
                  <a:gd name="T37" fmla="*/ 5 h 220"/>
                  <a:gd name="T38" fmla="*/ 0 w 462"/>
                  <a:gd name="T39" fmla="*/ 8 h 220"/>
                  <a:gd name="T40" fmla="*/ 0 w 462"/>
                  <a:gd name="T41" fmla="*/ 8 h 220"/>
                  <a:gd name="T42" fmla="*/ 0 w 462"/>
                  <a:gd name="T43" fmla="*/ 7 h 220"/>
                  <a:gd name="T44" fmla="*/ 0 w 462"/>
                  <a:gd name="T45" fmla="*/ 7 h 220"/>
                  <a:gd name="T46" fmla="*/ 0 w 462"/>
                  <a:gd name="T47" fmla="*/ 8 h 220"/>
                  <a:gd name="T48" fmla="*/ 1 w 462"/>
                  <a:gd name="T49" fmla="*/ 7 h 220"/>
                  <a:gd name="T50" fmla="*/ 4 w 462"/>
                  <a:gd name="T51" fmla="*/ 8 h 220"/>
                  <a:gd name="T52" fmla="*/ 6 w 462"/>
                  <a:gd name="T53" fmla="*/ 8 h 220"/>
                  <a:gd name="T54" fmla="*/ 9 w 462"/>
                  <a:gd name="T55" fmla="*/ 8 h 220"/>
                  <a:gd name="T56" fmla="*/ 11 w 462"/>
                  <a:gd name="T57" fmla="*/ 7 h 220"/>
                  <a:gd name="T58" fmla="*/ 10 w 462"/>
                  <a:gd name="T59" fmla="*/ 9 h 220"/>
                  <a:gd name="T60" fmla="*/ 8 w 462"/>
                  <a:gd name="T61" fmla="*/ 9 h 220"/>
                  <a:gd name="T62" fmla="*/ 5 w 462"/>
                  <a:gd name="T63" fmla="*/ 9 h 220"/>
                  <a:gd name="T64" fmla="*/ 2 w 462"/>
                  <a:gd name="T65" fmla="*/ 8 h 220"/>
                  <a:gd name="T66" fmla="*/ 1 w 462"/>
                  <a:gd name="T67" fmla="*/ 7 h 220"/>
                  <a:gd name="T68" fmla="*/ 12 w 462"/>
                  <a:gd name="T69" fmla="*/ 7 h 220"/>
                  <a:gd name="T70" fmla="*/ 14 w 462"/>
                  <a:gd name="T71" fmla="*/ 6 h 220"/>
                  <a:gd name="T72" fmla="*/ 16 w 462"/>
                  <a:gd name="T73" fmla="*/ 6 h 220"/>
                  <a:gd name="T74" fmla="*/ 17 w 462"/>
                  <a:gd name="T75" fmla="*/ 4 h 220"/>
                  <a:gd name="T76" fmla="*/ 19 w 462"/>
                  <a:gd name="T77" fmla="*/ 4 h 220"/>
                  <a:gd name="T78" fmla="*/ 17 w 462"/>
                  <a:gd name="T79" fmla="*/ 6 h 220"/>
                  <a:gd name="T80" fmla="*/ 16 w 462"/>
                  <a:gd name="T81" fmla="*/ 6 h 220"/>
                  <a:gd name="T82" fmla="*/ 16 w 462"/>
                  <a:gd name="T83" fmla="*/ 7 h 220"/>
                  <a:gd name="T84" fmla="*/ 13 w 462"/>
                  <a:gd name="T85" fmla="*/ 8 h 220"/>
                  <a:gd name="T86" fmla="*/ 11 w 462"/>
                  <a:gd name="T87" fmla="*/ 8 h 220"/>
                  <a:gd name="T88" fmla="*/ 19 w 462"/>
                  <a:gd name="T89" fmla="*/ 4 h 220"/>
                  <a:gd name="T90" fmla="*/ 19 w 462"/>
                  <a:gd name="T91" fmla="*/ 4 h 220"/>
                  <a:gd name="T92" fmla="*/ 19 w 462"/>
                  <a:gd name="T93" fmla="*/ 4 h 220"/>
                  <a:gd name="T94" fmla="*/ 19 w 462"/>
                  <a:gd name="T95" fmla="*/ 4 h 220"/>
                  <a:gd name="T96" fmla="*/ 19 w 462"/>
                  <a:gd name="T97" fmla="*/ 4 h 220"/>
                  <a:gd name="T98" fmla="*/ 19 w 462"/>
                  <a:gd name="T99" fmla="*/ 4 h 220"/>
                  <a:gd name="T100" fmla="*/ 10 w 462"/>
                  <a:gd name="T101" fmla="*/ 1 h 220"/>
                  <a:gd name="T102" fmla="*/ 19 w 462"/>
                  <a:gd name="T103" fmla="*/ 4 h 220"/>
                  <a:gd name="T104" fmla="*/ 10 w 462"/>
                  <a:gd name="T105" fmla="*/ 0 h 220"/>
                  <a:gd name="T106" fmla="*/ 10 w 462"/>
                  <a:gd name="T107" fmla="*/ 0 h 220"/>
                  <a:gd name="T108" fmla="*/ 10 w 462"/>
                  <a:gd name="T109" fmla="*/ 0 h 220"/>
                  <a:gd name="T110" fmla="*/ 10 w 462"/>
                  <a:gd name="T111" fmla="*/ 0 h 2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2"/>
                  <a:gd name="T169" fmla="*/ 0 h 220"/>
                  <a:gd name="T170" fmla="*/ 462 w 462"/>
                  <a:gd name="T171" fmla="*/ 220 h 2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2" h="220">
                    <a:moveTo>
                      <a:pt x="262" y="17"/>
                    </a:moveTo>
                    <a:lnTo>
                      <a:pt x="253" y="35"/>
                    </a:lnTo>
                    <a:lnTo>
                      <a:pt x="244" y="52"/>
                    </a:lnTo>
                    <a:lnTo>
                      <a:pt x="233" y="67"/>
                    </a:lnTo>
                    <a:lnTo>
                      <a:pt x="223" y="84"/>
                    </a:lnTo>
                    <a:lnTo>
                      <a:pt x="211" y="98"/>
                    </a:lnTo>
                    <a:lnTo>
                      <a:pt x="198" y="112"/>
                    </a:lnTo>
                    <a:lnTo>
                      <a:pt x="184" y="125"/>
                    </a:lnTo>
                    <a:lnTo>
                      <a:pt x="169" y="137"/>
                    </a:lnTo>
                    <a:lnTo>
                      <a:pt x="154" y="117"/>
                    </a:lnTo>
                    <a:lnTo>
                      <a:pt x="168" y="106"/>
                    </a:lnTo>
                    <a:lnTo>
                      <a:pt x="181" y="94"/>
                    </a:lnTo>
                    <a:lnTo>
                      <a:pt x="192" y="81"/>
                    </a:lnTo>
                    <a:lnTo>
                      <a:pt x="203" y="68"/>
                    </a:lnTo>
                    <a:lnTo>
                      <a:pt x="214" y="54"/>
                    </a:lnTo>
                    <a:lnTo>
                      <a:pt x="223" y="39"/>
                    </a:lnTo>
                    <a:lnTo>
                      <a:pt x="231" y="24"/>
                    </a:lnTo>
                    <a:lnTo>
                      <a:pt x="239" y="8"/>
                    </a:lnTo>
                    <a:lnTo>
                      <a:pt x="262" y="17"/>
                    </a:lnTo>
                    <a:close/>
                    <a:moveTo>
                      <a:pt x="169" y="137"/>
                    </a:moveTo>
                    <a:lnTo>
                      <a:pt x="152" y="147"/>
                    </a:lnTo>
                    <a:lnTo>
                      <a:pt x="136" y="158"/>
                    </a:lnTo>
                    <a:lnTo>
                      <a:pt x="118" y="168"/>
                    </a:lnTo>
                    <a:lnTo>
                      <a:pt x="100" y="176"/>
                    </a:lnTo>
                    <a:lnTo>
                      <a:pt x="79" y="184"/>
                    </a:lnTo>
                    <a:lnTo>
                      <a:pt x="58" y="192"/>
                    </a:lnTo>
                    <a:lnTo>
                      <a:pt x="37" y="198"/>
                    </a:lnTo>
                    <a:lnTo>
                      <a:pt x="14" y="203"/>
                    </a:lnTo>
                    <a:lnTo>
                      <a:pt x="9" y="180"/>
                    </a:lnTo>
                    <a:lnTo>
                      <a:pt x="30" y="174"/>
                    </a:lnTo>
                    <a:lnTo>
                      <a:pt x="51" y="168"/>
                    </a:lnTo>
                    <a:lnTo>
                      <a:pt x="70" y="161"/>
                    </a:lnTo>
                    <a:lnTo>
                      <a:pt x="89" y="154"/>
                    </a:lnTo>
                    <a:lnTo>
                      <a:pt x="106" y="146"/>
                    </a:lnTo>
                    <a:lnTo>
                      <a:pt x="123" y="137"/>
                    </a:lnTo>
                    <a:lnTo>
                      <a:pt x="138" y="127"/>
                    </a:lnTo>
                    <a:lnTo>
                      <a:pt x="154" y="117"/>
                    </a:lnTo>
                    <a:lnTo>
                      <a:pt x="169" y="137"/>
                    </a:lnTo>
                    <a:close/>
                    <a:moveTo>
                      <a:pt x="9" y="203"/>
                    </a:moveTo>
                    <a:lnTo>
                      <a:pt x="6" y="202"/>
                    </a:lnTo>
                    <a:lnTo>
                      <a:pt x="2" y="199"/>
                    </a:lnTo>
                    <a:lnTo>
                      <a:pt x="0" y="196"/>
                    </a:lnTo>
                    <a:lnTo>
                      <a:pt x="0" y="192"/>
                    </a:lnTo>
                    <a:lnTo>
                      <a:pt x="0" y="187"/>
                    </a:lnTo>
                    <a:lnTo>
                      <a:pt x="2" y="184"/>
                    </a:lnTo>
                    <a:lnTo>
                      <a:pt x="4" y="181"/>
                    </a:lnTo>
                    <a:lnTo>
                      <a:pt x="9" y="180"/>
                    </a:lnTo>
                    <a:lnTo>
                      <a:pt x="11" y="192"/>
                    </a:lnTo>
                    <a:lnTo>
                      <a:pt x="9" y="203"/>
                    </a:lnTo>
                    <a:close/>
                    <a:moveTo>
                      <a:pt x="13" y="180"/>
                    </a:moveTo>
                    <a:lnTo>
                      <a:pt x="52" y="185"/>
                    </a:lnTo>
                    <a:lnTo>
                      <a:pt x="89" y="191"/>
                    </a:lnTo>
                    <a:lnTo>
                      <a:pt x="124" y="193"/>
                    </a:lnTo>
                    <a:lnTo>
                      <a:pt x="158" y="195"/>
                    </a:lnTo>
                    <a:lnTo>
                      <a:pt x="190" y="195"/>
                    </a:lnTo>
                    <a:lnTo>
                      <a:pt x="220" y="193"/>
                    </a:lnTo>
                    <a:lnTo>
                      <a:pt x="250" y="191"/>
                    </a:lnTo>
                    <a:lnTo>
                      <a:pt x="277" y="185"/>
                    </a:lnTo>
                    <a:lnTo>
                      <a:pt x="282" y="209"/>
                    </a:lnTo>
                    <a:lnTo>
                      <a:pt x="253" y="214"/>
                    </a:lnTo>
                    <a:lnTo>
                      <a:pt x="223" y="218"/>
                    </a:lnTo>
                    <a:lnTo>
                      <a:pt x="191" y="219"/>
                    </a:lnTo>
                    <a:lnTo>
                      <a:pt x="158" y="220"/>
                    </a:lnTo>
                    <a:lnTo>
                      <a:pt x="123" y="218"/>
                    </a:lnTo>
                    <a:lnTo>
                      <a:pt x="87" y="214"/>
                    </a:lnTo>
                    <a:lnTo>
                      <a:pt x="49" y="210"/>
                    </a:lnTo>
                    <a:lnTo>
                      <a:pt x="9" y="203"/>
                    </a:lnTo>
                    <a:lnTo>
                      <a:pt x="13" y="180"/>
                    </a:lnTo>
                    <a:close/>
                    <a:moveTo>
                      <a:pt x="277" y="185"/>
                    </a:moveTo>
                    <a:lnTo>
                      <a:pt x="303" y="179"/>
                    </a:lnTo>
                    <a:lnTo>
                      <a:pt x="326" y="171"/>
                    </a:lnTo>
                    <a:lnTo>
                      <a:pt x="349" y="162"/>
                    </a:lnTo>
                    <a:lnTo>
                      <a:pt x="371" y="152"/>
                    </a:lnTo>
                    <a:lnTo>
                      <a:pt x="390" y="140"/>
                    </a:lnTo>
                    <a:lnTo>
                      <a:pt x="408" y="126"/>
                    </a:lnTo>
                    <a:lnTo>
                      <a:pt x="426" y="111"/>
                    </a:lnTo>
                    <a:lnTo>
                      <a:pt x="442" y="94"/>
                    </a:lnTo>
                    <a:lnTo>
                      <a:pt x="460" y="111"/>
                    </a:lnTo>
                    <a:lnTo>
                      <a:pt x="443" y="129"/>
                    </a:lnTo>
                    <a:lnTo>
                      <a:pt x="425" y="145"/>
                    </a:lnTo>
                    <a:lnTo>
                      <a:pt x="414" y="153"/>
                    </a:lnTo>
                    <a:lnTo>
                      <a:pt x="404" y="159"/>
                    </a:lnTo>
                    <a:lnTo>
                      <a:pt x="393" y="167"/>
                    </a:lnTo>
                    <a:lnTo>
                      <a:pt x="382" y="173"/>
                    </a:lnTo>
                    <a:lnTo>
                      <a:pt x="360" y="184"/>
                    </a:lnTo>
                    <a:lnTo>
                      <a:pt x="335" y="194"/>
                    </a:lnTo>
                    <a:lnTo>
                      <a:pt x="309" y="202"/>
                    </a:lnTo>
                    <a:lnTo>
                      <a:pt x="282" y="209"/>
                    </a:lnTo>
                    <a:lnTo>
                      <a:pt x="277" y="185"/>
                    </a:lnTo>
                    <a:close/>
                    <a:moveTo>
                      <a:pt x="456" y="91"/>
                    </a:moveTo>
                    <a:lnTo>
                      <a:pt x="458" y="93"/>
                    </a:lnTo>
                    <a:lnTo>
                      <a:pt x="460" y="94"/>
                    </a:lnTo>
                    <a:lnTo>
                      <a:pt x="461" y="98"/>
                    </a:lnTo>
                    <a:lnTo>
                      <a:pt x="462" y="100"/>
                    </a:lnTo>
                    <a:lnTo>
                      <a:pt x="462" y="103"/>
                    </a:lnTo>
                    <a:lnTo>
                      <a:pt x="462" y="105"/>
                    </a:lnTo>
                    <a:lnTo>
                      <a:pt x="461" y="108"/>
                    </a:lnTo>
                    <a:lnTo>
                      <a:pt x="460" y="111"/>
                    </a:lnTo>
                    <a:lnTo>
                      <a:pt x="451" y="103"/>
                    </a:lnTo>
                    <a:lnTo>
                      <a:pt x="456" y="91"/>
                    </a:lnTo>
                    <a:close/>
                    <a:moveTo>
                      <a:pt x="446" y="114"/>
                    </a:moveTo>
                    <a:lnTo>
                      <a:pt x="245" y="23"/>
                    </a:lnTo>
                    <a:lnTo>
                      <a:pt x="255" y="2"/>
                    </a:lnTo>
                    <a:lnTo>
                      <a:pt x="456" y="91"/>
                    </a:lnTo>
                    <a:lnTo>
                      <a:pt x="446" y="114"/>
                    </a:lnTo>
                    <a:close/>
                    <a:moveTo>
                      <a:pt x="239" y="8"/>
                    </a:moveTo>
                    <a:lnTo>
                      <a:pt x="241" y="4"/>
                    </a:lnTo>
                    <a:lnTo>
                      <a:pt x="245" y="2"/>
                    </a:lnTo>
                    <a:lnTo>
                      <a:pt x="250" y="0"/>
                    </a:lnTo>
                    <a:lnTo>
                      <a:pt x="255" y="2"/>
                    </a:lnTo>
                    <a:lnTo>
                      <a:pt x="250" y="12"/>
                    </a:lnTo>
                    <a:lnTo>
                      <a:pt x="239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3" name="Freeform 1115"/>
              <p:cNvSpPr>
                <a:spLocks/>
              </p:cNvSpPr>
              <p:nvPr/>
            </p:nvSpPr>
            <p:spPr bwMode="auto">
              <a:xfrm>
                <a:off x="2501" y="1516"/>
                <a:ext cx="171" cy="168"/>
              </a:xfrm>
              <a:custGeom>
                <a:avLst/>
                <a:gdLst>
                  <a:gd name="T0" fmla="*/ 3 w 857"/>
                  <a:gd name="T1" fmla="*/ 5 h 816"/>
                  <a:gd name="T2" fmla="*/ 5 w 857"/>
                  <a:gd name="T3" fmla="*/ 6 h 816"/>
                  <a:gd name="T4" fmla="*/ 7 w 857"/>
                  <a:gd name="T5" fmla="*/ 7 h 816"/>
                  <a:gd name="T6" fmla="*/ 8 w 857"/>
                  <a:gd name="T7" fmla="*/ 8 h 816"/>
                  <a:gd name="T8" fmla="*/ 10 w 857"/>
                  <a:gd name="T9" fmla="*/ 9 h 816"/>
                  <a:gd name="T10" fmla="*/ 11 w 857"/>
                  <a:gd name="T11" fmla="*/ 10 h 816"/>
                  <a:gd name="T12" fmla="*/ 12 w 857"/>
                  <a:gd name="T13" fmla="*/ 11 h 816"/>
                  <a:gd name="T14" fmla="*/ 13 w 857"/>
                  <a:gd name="T15" fmla="*/ 13 h 816"/>
                  <a:gd name="T16" fmla="*/ 14 w 857"/>
                  <a:gd name="T17" fmla="*/ 14 h 816"/>
                  <a:gd name="T18" fmla="*/ 14 w 857"/>
                  <a:gd name="T19" fmla="*/ 17 h 816"/>
                  <a:gd name="T20" fmla="*/ 14 w 857"/>
                  <a:gd name="T21" fmla="*/ 18 h 816"/>
                  <a:gd name="T22" fmla="*/ 14 w 857"/>
                  <a:gd name="T23" fmla="*/ 19 h 816"/>
                  <a:gd name="T24" fmla="*/ 14 w 857"/>
                  <a:gd name="T25" fmla="*/ 21 h 816"/>
                  <a:gd name="T26" fmla="*/ 15 w 857"/>
                  <a:gd name="T27" fmla="*/ 22 h 816"/>
                  <a:gd name="T28" fmla="*/ 15 w 857"/>
                  <a:gd name="T29" fmla="*/ 23 h 816"/>
                  <a:gd name="T30" fmla="*/ 16 w 857"/>
                  <a:gd name="T31" fmla="*/ 24 h 816"/>
                  <a:gd name="T32" fmla="*/ 17 w 857"/>
                  <a:gd name="T33" fmla="*/ 26 h 816"/>
                  <a:gd name="T34" fmla="*/ 19 w 857"/>
                  <a:gd name="T35" fmla="*/ 27 h 816"/>
                  <a:gd name="T36" fmla="*/ 20 w 857"/>
                  <a:gd name="T37" fmla="*/ 29 h 816"/>
                  <a:gd name="T38" fmla="*/ 22 w 857"/>
                  <a:gd name="T39" fmla="*/ 30 h 816"/>
                  <a:gd name="T40" fmla="*/ 24 w 857"/>
                  <a:gd name="T41" fmla="*/ 31 h 816"/>
                  <a:gd name="T42" fmla="*/ 26 w 857"/>
                  <a:gd name="T43" fmla="*/ 32 h 816"/>
                  <a:gd name="T44" fmla="*/ 28 w 857"/>
                  <a:gd name="T45" fmla="*/ 32 h 816"/>
                  <a:gd name="T46" fmla="*/ 30 w 857"/>
                  <a:gd name="T47" fmla="*/ 33 h 816"/>
                  <a:gd name="T48" fmla="*/ 33 w 857"/>
                  <a:gd name="T49" fmla="*/ 29 h 816"/>
                  <a:gd name="T50" fmla="*/ 32 w 857"/>
                  <a:gd name="T51" fmla="*/ 29 h 816"/>
                  <a:gd name="T52" fmla="*/ 30 w 857"/>
                  <a:gd name="T53" fmla="*/ 28 h 816"/>
                  <a:gd name="T54" fmla="*/ 28 w 857"/>
                  <a:gd name="T55" fmla="*/ 27 h 816"/>
                  <a:gd name="T56" fmla="*/ 26 w 857"/>
                  <a:gd name="T57" fmla="*/ 26 h 816"/>
                  <a:gd name="T58" fmla="*/ 24 w 857"/>
                  <a:gd name="T59" fmla="*/ 25 h 816"/>
                  <a:gd name="T60" fmla="*/ 22 w 857"/>
                  <a:gd name="T61" fmla="*/ 24 h 816"/>
                  <a:gd name="T62" fmla="*/ 20 w 857"/>
                  <a:gd name="T63" fmla="*/ 22 h 816"/>
                  <a:gd name="T64" fmla="*/ 19 w 857"/>
                  <a:gd name="T65" fmla="*/ 21 h 816"/>
                  <a:gd name="T66" fmla="*/ 19 w 857"/>
                  <a:gd name="T67" fmla="*/ 19 h 816"/>
                  <a:gd name="T68" fmla="*/ 19 w 857"/>
                  <a:gd name="T69" fmla="*/ 17 h 816"/>
                  <a:gd name="T70" fmla="*/ 19 w 857"/>
                  <a:gd name="T71" fmla="*/ 16 h 816"/>
                  <a:gd name="T72" fmla="*/ 19 w 857"/>
                  <a:gd name="T73" fmla="*/ 14 h 816"/>
                  <a:gd name="T74" fmla="*/ 18 w 857"/>
                  <a:gd name="T75" fmla="*/ 12 h 816"/>
                  <a:gd name="T76" fmla="*/ 18 w 857"/>
                  <a:gd name="T77" fmla="*/ 11 h 816"/>
                  <a:gd name="T78" fmla="*/ 17 w 857"/>
                  <a:gd name="T79" fmla="*/ 9 h 816"/>
                  <a:gd name="T80" fmla="*/ 16 w 857"/>
                  <a:gd name="T81" fmla="*/ 8 h 816"/>
                  <a:gd name="T82" fmla="*/ 15 w 857"/>
                  <a:gd name="T83" fmla="*/ 7 h 816"/>
                  <a:gd name="T84" fmla="*/ 15 w 857"/>
                  <a:gd name="T85" fmla="*/ 5 h 816"/>
                  <a:gd name="T86" fmla="*/ 14 w 857"/>
                  <a:gd name="T87" fmla="*/ 4 h 816"/>
                  <a:gd name="T88" fmla="*/ 12 w 857"/>
                  <a:gd name="T89" fmla="*/ 3 h 816"/>
                  <a:gd name="T90" fmla="*/ 11 w 857"/>
                  <a:gd name="T91" fmla="*/ 2 h 816"/>
                  <a:gd name="T92" fmla="*/ 9 w 857"/>
                  <a:gd name="T93" fmla="*/ 1 h 816"/>
                  <a:gd name="T94" fmla="*/ 8 w 857"/>
                  <a:gd name="T95" fmla="*/ 1 h 816"/>
                  <a:gd name="T96" fmla="*/ 6 w 857"/>
                  <a:gd name="T97" fmla="*/ 0 h 816"/>
                  <a:gd name="T98" fmla="*/ 4 w 857"/>
                  <a:gd name="T99" fmla="*/ 0 h 816"/>
                  <a:gd name="T100" fmla="*/ 2 w 857"/>
                  <a:gd name="T101" fmla="*/ 0 h 816"/>
                  <a:gd name="T102" fmla="*/ 1 w 857"/>
                  <a:gd name="T103" fmla="*/ 1 h 8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57"/>
                  <a:gd name="T157" fmla="*/ 0 h 816"/>
                  <a:gd name="T158" fmla="*/ 857 w 857"/>
                  <a:gd name="T159" fmla="*/ 816 h 8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57" h="816">
                    <a:moveTo>
                      <a:pt x="0" y="34"/>
                    </a:moveTo>
                    <a:lnTo>
                      <a:pt x="70" y="121"/>
                    </a:lnTo>
                    <a:lnTo>
                      <a:pt x="97" y="130"/>
                    </a:lnTo>
                    <a:lnTo>
                      <a:pt x="122" y="140"/>
                    </a:lnTo>
                    <a:lnTo>
                      <a:pt x="147" y="151"/>
                    </a:lnTo>
                    <a:lnTo>
                      <a:pt x="170" y="162"/>
                    </a:lnTo>
                    <a:lnTo>
                      <a:pt x="191" y="174"/>
                    </a:lnTo>
                    <a:lnTo>
                      <a:pt x="212" y="187"/>
                    </a:lnTo>
                    <a:lnTo>
                      <a:pt x="230" y="200"/>
                    </a:lnTo>
                    <a:lnTo>
                      <a:pt x="248" y="214"/>
                    </a:lnTo>
                    <a:lnTo>
                      <a:pt x="264" y="229"/>
                    </a:lnTo>
                    <a:lnTo>
                      <a:pt x="279" y="244"/>
                    </a:lnTo>
                    <a:lnTo>
                      <a:pt x="293" y="260"/>
                    </a:lnTo>
                    <a:lnTo>
                      <a:pt x="305" y="276"/>
                    </a:lnTo>
                    <a:lnTo>
                      <a:pt x="316" y="294"/>
                    </a:lnTo>
                    <a:lnTo>
                      <a:pt x="326" y="312"/>
                    </a:lnTo>
                    <a:lnTo>
                      <a:pt x="334" y="330"/>
                    </a:lnTo>
                    <a:lnTo>
                      <a:pt x="341" y="350"/>
                    </a:lnTo>
                    <a:lnTo>
                      <a:pt x="340" y="383"/>
                    </a:lnTo>
                    <a:lnTo>
                      <a:pt x="340" y="417"/>
                    </a:lnTo>
                    <a:lnTo>
                      <a:pt x="341" y="433"/>
                    </a:lnTo>
                    <a:lnTo>
                      <a:pt x="343" y="449"/>
                    </a:lnTo>
                    <a:lnTo>
                      <a:pt x="345" y="464"/>
                    </a:lnTo>
                    <a:lnTo>
                      <a:pt x="348" y="480"/>
                    </a:lnTo>
                    <a:lnTo>
                      <a:pt x="351" y="495"/>
                    </a:lnTo>
                    <a:lnTo>
                      <a:pt x="354" y="512"/>
                    </a:lnTo>
                    <a:lnTo>
                      <a:pt x="359" y="527"/>
                    </a:lnTo>
                    <a:lnTo>
                      <a:pt x="364" y="542"/>
                    </a:lnTo>
                    <a:lnTo>
                      <a:pt x="370" y="557"/>
                    </a:lnTo>
                    <a:lnTo>
                      <a:pt x="376" y="572"/>
                    </a:lnTo>
                    <a:lnTo>
                      <a:pt x="383" y="587"/>
                    </a:lnTo>
                    <a:lnTo>
                      <a:pt x="390" y="602"/>
                    </a:lnTo>
                    <a:lnTo>
                      <a:pt x="410" y="622"/>
                    </a:lnTo>
                    <a:lnTo>
                      <a:pt x="430" y="640"/>
                    </a:lnTo>
                    <a:lnTo>
                      <a:pt x="451" y="659"/>
                    </a:lnTo>
                    <a:lnTo>
                      <a:pt x="471" y="675"/>
                    </a:lnTo>
                    <a:lnTo>
                      <a:pt x="492" y="691"/>
                    </a:lnTo>
                    <a:lnTo>
                      <a:pt x="513" y="706"/>
                    </a:lnTo>
                    <a:lnTo>
                      <a:pt x="535" y="721"/>
                    </a:lnTo>
                    <a:lnTo>
                      <a:pt x="556" y="735"/>
                    </a:lnTo>
                    <a:lnTo>
                      <a:pt x="579" y="748"/>
                    </a:lnTo>
                    <a:lnTo>
                      <a:pt x="602" y="760"/>
                    </a:lnTo>
                    <a:lnTo>
                      <a:pt x="626" y="771"/>
                    </a:lnTo>
                    <a:lnTo>
                      <a:pt x="649" y="782"/>
                    </a:lnTo>
                    <a:lnTo>
                      <a:pt x="673" y="791"/>
                    </a:lnTo>
                    <a:lnTo>
                      <a:pt x="697" y="801"/>
                    </a:lnTo>
                    <a:lnTo>
                      <a:pt x="722" y="809"/>
                    </a:lnTo>
                    <a:lnTo>
                      <a:pt x="748" y="816"/>
                    </a:lnTo>
                    <a:lnTo>
                      <a:pt x="857" y="716"/>
                    </a:lnTo>
                    <a:lnTo>
                      <a:pt x="836" y="714"/>
                    </a:lnTo>
                    <a:lnTo>
                      <a:pt x="815" y="709"/>
                    </a:lnTo>
                    <a:lnTo>
                      <a:pt x="792" y="705"/>
                    </a:lnTo>
                    <a:lnTo>
                      <a:pt x="768" y="699"/>
                    </a:lnTo>
                    <a:lnTo>
                      <a:pt x="743" y="690"/>
                    </a:lnTo>
                    <a:lnTo>
                      <a:pt x="718" y="680"/>
                    </a:lnTo>
                    <a:lnTo>
                      <a:pt x="694" y="670"/>
                    </a:lnTo>
                    <a:lnTo>
                      <a:pt x="668" y="659"/>
                    </a:lnTo>
                    <a:lnTo>
                      <a:pt x="642" y="646"/>
                    </a:lnTo>
                    <a:lnTo>
                      <a:pt x="617" y="632"/>
                    </a:lnTo>
                    <a:lnTo>
                      <a:pt x="592" y="616"/>
                    </a:lnTo>
                    <a:lnTo>
                      <a:pt x="568" y="600"/>
                    </a:lnTo>
                    <a:lnTo>
                      <a:pt x="545" y="583"/>
                    </a:lnTo>
                    <a:lnTo>
                      <a:pt x="522" y="566"/>
                    </a:lnTo>
                    <a:lnTo>
                      <a:pt x="500" y="547"/>
                    </a:lnTo>
                    <a:lnTo>
                      <a:pt x="481" y="528"/>
                    </a:lnTo>
                    <a:lnTo>
                      <a:pt x="483" y="507"/>
                    </a:lnTo>
                    <a:lnTo>
                      <a:pt x="485" y="488"/>
                    </a:lnTo>
                    <a:lnTo>
                      <a:pt x="485" y="467"/>
                    </a:lnTo>
                    <a:lnTo>
                      <a:pt x="485" y="448"/>
                    </a:lnTo>
                    <a:lnTo>
                      <a:pt x="484" y="427"/>
                    </a:lnTo>
                    <a:lnTo>
                      <a:pt x="482" y="407"/>
                    </a:lnTo>
                    <a:lnTo>
                      <a:pt x="479" y="387"/>
                    </a:lnTo>
                    <a:lnTo>
                      <a:pt x="474" y="367"/>
                    </a:lnTo>
                    <a:lnTo>
                      <a:pt x="469" y="348"/>
                    </a:lnTo>
                    <a:lnTo>
                      <a:pt x="464" y="327"/>
                    </a:lnTo>
                    <a:lnTo>
                      <a:pt x="456" y="306"/>
                    </a:lnTo>
                    <a:lnTo>
                      <a:pt x="448" y="287"/>
                    </a:lnTo>
                    <a:lnTo>
                      <a:pt x="439" y="267"/>
                    </a:lnTo>
                    <a:lnTo>
                      <a:pt x="429" y="247"/>
                    </a:lnTo>
                    <a:lnTo>
                      <a:pt x="418" y="227"/>
                    </a:lnTo>
                    <a:lnTo>
                      <a:pt x="406" y="206"/>
                    </a:lnTo>
                    <a:lnTo>
                      <a:pt x="401" y="191"/>
                    </a:lnTo>
                    <a:lnTo>
                      <a:pt x="394" y="176"/>
                    </a:lnTo>
                    <a:lnTo>
                      <a:pt x="387" y="162"/>
                    </a:lnTo>
                    <a:lnTo>
                      <a:pt x="378" y="147"/>
                    </a:lnTo>
                    <a:lnTo>
                      <a:pt x="367" y="133"/>
                    </a:lnTo>
                    <a:lnTo>
                      <a:pt x="356" y="120"/>
                    </a:lnTo>
                    <a:lnTo>
                      <a:pt x="343" y="106"/>
                    </a:lnTo>
                    <a:lnTo>
                      <a:pt x="329" y="93"/>
                    </a:lnTo>
                    <a:lnTo>
                      <a:pt x="312" y="81"/>
                    </a:lnTo>
                    <a:lnTo>
                      <a:pt x="295" y="68"/>
                    </a:lnTo>
                    <a:lnTo>
                      <a:pt x="277" y="56"/>
                    </a:lnTo>
                    <a:lnTo>
                      <a:pt x="257" y="45"/>
                    </a:lnTo>
                    <a:lnTo>
                      <a:pt x="237" y="33"/>
                    </a:lnTo>
                    <a:lnTo>
                      <a:pt x="214" y="24"/>
                    </a:lnTo>
                    <a:lnTo>
                      <a:pt x="191" y="13"/>
                    </a:lnTo>
                    <a:lnTo>
                      <a:pt x="166" y="3"/>
                    </a:lnTo>
                    <a:lnTo>
                      <a:pt x="145" y="1"/>
                    </a:lnTo>
                    <a:lnTo>
                      <a:pt x="123" y="0"/>
                    </a:lnTo>
                    <a:lnTo>
                      <a:pt x="103" y="1"/>
                    </a:lnTo>
                    <a:lnTo>
                      <a:pt x="82" y="4"/>
                    </a:lnTo>
                    <a:lnTo>
                      <a:pt x="62" y="9"/>
                    </a:lnTo>
                    <a:lnTo>
                      <a:pt x="41" y="16"/>
                    </a:lnTo>
                    <a:lnTo>
                      <a:pt x="21" y="25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4" name="Freeform 1116"/>
              <p:cNvSpPr>
                <a:spLocks noEditPoints="1"/>
              </p:cNvSpPr>
              <p:nvPr/>
            </p:nvSpPr>
            <p:spPr bwMode="auto">
              <a:xfrm>
                <a:off x="2497" y="1516"/>
                <a:ext cx="179" cy="168"/>
              </a:xfrm>
              <a:custGeom>
                <a:avLst/>
                <a:gdLst>
                  <a:gd name="T0" fmla="*/ 3 w 881"/>
                  <a:gd name="T1" fmla="*/ 6 h 840"/>
                  <a:gd name="T2" fmla="*/ 5 w 881"/>
                  <a:gd name="T3" fmla="*/ 5 h 840"/>
                  <a:gd name="T4" fmla="*/ 10 w 881"/>
                  <a:gd name="T5" fmla="*/ 8 h 840"/>
                  <a:gd name="T6" fmla="*/ 7 w 881"/>
                  <a:gd name="T7" fmla="*/ 7 h 840"/>
                  <a:gd name="T8" fmla="*/ 11 w 881"/>
                  <a:gd name="T9" fmla="*/ 9 h 840"/>
                  <a:gd name="T10" fmla="*/ 14 w 881"/>
                  <a:gd name="T11" fmla="*/ 13 h 840"/>
                  <a:gd name="T12" fmla="*/ 13 w 881"/>
                  <a:gd name="T13" fmla="*/ 12 h 840"/>
                  <a:gd name="T14" fmla="*/ 11 w 881"/>
                  <a:gd name="T15" fmla="*/ 9 h 840"/>
                  <a:gd name="T16" fmla="*/ 15 w 881"/>
                  <a:gd name="T17" fmla="*/ 15 h 840"/>
                  <a:gd name="T18" fmla="*/ 15 w 881"/>
                  <a:gd name="T19" fmla="*/ 20 h 840"/>
                  <a:gd name="T20" fmla="*/ 14 w 881"/>
                  <a:gd name="T21" fmla="*/ 16 h 840"/>
                  <a:gd name="T22" fmla="*/ 15 w 881"/>
                  <a:gd name="T23" fmla="*/ 20 h 840"/>
                  <a:gd name="T24" fmla="*/ 16 w 881"/>
                  <a:gd name="T25" fmla="*/ 24 h 840"/>
                  <a:gd name="T26" fmla="*/ 15 w 881"/>
                  <a:gd name="T27" fmla="*/ 22 h 840"/>
                  <a:gd name="T28" fmla="*/ 16 w 881"/>
                  <a:gd name="T29" fmla="*/ 25 h 840"/>
                  <a:gd name="T30" fmla="*/ 17 w 881"/>
                  <a:gd name="T31" fmla="*/ 25 h 840"/>
                  <a:gd name="T32" fmla="*/ 22 w 881"/>
                  <a:gd name="T33" fmla="*/ 29 h 840"/>
                  <a:gd name="T34" fmla="*/ 19 w 881"/>
                  <a:gd name="T35" fmla="*/ 28 h 840"/>
                  <a:gd name="T36" fmla="*/ 23 w 881"/>
                  <a:gd name="T37" fmla="*/ 29 h 840"/>
                  <a:gd name="T38" fmla="*/ 28 w 881"/>
                  <a:gd name="T39" fmla="*/ 32 h 840"/>
                  <a:gd name="T40" fmla="*/ 27 w 881"/>
                  <a:gd name="T41" fmla="*/ 33 h 840"/>
                  <a:gd name="T42" fmla="*/ 23 w 881"/>
                  <a:gd name="T43" fmla="*/ 29 h 840"/>
                  <a:gd name="T44" fmla="*/ 30 w 881"/>
                  <a:gd name="T45" fmla="*/ 33 h 840"/>
                  <a:gd name="T46" fmla="*/ 35 w 881"/>
                  <a:gd name="T47" fmla="*/ 29 h 840"/>
                  <a:gd name="T48" fmla="*/ 35 w 881"/>
                  <a:gd name="T49" fmla="*/ 29 h 840"/>
                  <a:gd name="T50" fmla="*/ 35 w 881"/>
                  <a:gd name="T51" fmla="*/ 29 h 840"/>
                  <a:gd name="T52" fmla="*/ 35 w 881"/>
                  <a:gd name="T53" fmla="*/ 30 h 840"/>
                  <a:gd name="T54" fmla="*/ 33 w 881"/>
                  <a:gd name="T55" fmla="*/ 28 h 840"/>
                  <a:gd name="T56" fmla="*/ 33 w 881"/>
                  <a:gd name="T57" fmla="*/ 29 h 840"/>
                  <a:gd name="T58" fmla="*/ 31 w 881"/>
                  <a:gd name="T59" fmla="*/ 28 h 840"/>
                  <a:gd name="T60" fmla="*/ 30 w 881"/>
                  <a:gd name="T61" fmla="*/ 28 h 840"/>
                  <a:gd name="T62" fmla="*/ 25 w 881"/>
                  <a:gd name="T63" fmla="*/ 26 h 840"/>
                  <a:gd name="T64" fmla="*/ 21 w 881"/>
                  <a:gd name="T65" fmla="*/ 24 h 840"/>
                  <a:gd name="T66" fmla="*/ 21 w 881"/>
                  <a:gd name="T67" fmla="*/ 22 h 840"/>
                  <a:gd name="T68" fmla="*/ 25 w 881"/>
                  <a:gd name="T69" fmla="*/ 25 h 840"/>
                  <a:gd name="T70" fmla="*/ 31 w 881"/>
                  <a:gd name="T71" fmla="*/ 28 h 840"/>
                  <a:gd name="T72" fmla="*/ 19 w 881"/>
                  <a:gd name="T73" fmla="*/ 22 h 840"/>
                  <a:gd name="T74" fmla="*/ 19 w 881"/>
                  <a:gd name="T75" fmla="*/ 18 h 840"/>
                  <a:gd name="T76" fmla="*/ 20 w 881"/>
                  <a:gd name="T77" fmla="*/ 17 h 840"/>
                  <a:gd name="T78" fmla="*/ 20 w 881"/>
                  <a:gd name="T79" fmla="*/ 22 h 840"/>
                  <a:gd name="T80" fmla="*/ 18 w 881"/>
                  <a:gd name="T81" fmla="*/ 12 h 840"/>
                  <a:gd name="T82" fmla="*/ 18 w 881"/>
                  <a:gd name="T83" fmla="*/ 9 h 840"/>
                  <a:gd name="T84" fmla="*/ 20 w 881"/>
                  <a:gd name="T85" fmla="*/ 14 h 840"/>
                  <a:gd name="T86" fmla="*/ 17 w 881"/>
                  <a:gd name="T87" fmla="*/ 9 h 840"/>
                  <a:gd name="T88" fmla="*/ 16 w 881"/>
                  <a:gd name="T89" fmla="*/ 9 h 840"/>
                  <a:gd name="T90" fmla="*/ 17 w 881"/>
                  <a:gd name="T91" fmla="*/ 8 h 840"/>
                  <a:gd name="T92" fmla="*/ 15 w 881"/>
                  <a:gd name="T93" fmla="*/ 6 h 840"/>
                  <a:gd name="T94" fmla="*/ 16 w 881"/>
                  <a:gd name="T95" fmla="*/ 8 h 840"/>
                  <a:gd name="T96" fmla="*/ 13 w 881"/>
                  <a:gd name="T97" fmla="*/ 5 h 840"/>
                  <a:gd name="T98" fmla="*/ 8 w 881"/>
                  <a:gd name="T99" fmla="*/ 2 h 840"/>
                  <a:gd name="T100" fmla="*/ 12 w 881"/>
                  <a:gd name="T101" fmla="*/ 3 h 840"/>
                  <a:gd name="T102" fmla="*/ 15 w 881"/>
                  <a:gd name="T103" fmla="*/ 5 h 840"/>
                  <a:gd name="T104" fmla="*/ 7 w 881"/>
                  <a:gd name="T105" fmla="*/ 0 h 840"/>
                  <a:gd name="T106" fmla="*/ 5 w 881"/>
                  <a:gd name="T107" fmla="*/ 1 h 840"/>
                  <a:gd name="T108" fmla="*/ 7 w 881"/>
                  <a:gd name="T109" fmla="*/ 0 h 840"/>
                  <a:gd name="T110" fmla="*/ 1 w 881"/>
                  <a:gd name="T111" fmla="*/ 2 h 840"/>
                  <a:gd name="T112" fmla="*/ 4 w 881"/>
                  <a:gd name="T113" fmla="*/ 1 h 840"/>
                  <a:gd name="T114" fmla="*/ 0 w 881"/>
                  <a:gd name="T115" fmla="*/ 2 h 8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81"/>
                  <a:gd name="T175" fmla="*/ 0 h 840"/>
                  <a:gd name="T176" fmla="*/ 881 w 881"/>
                  <a:gd name="T177" fmla="*/ 840 h 8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81" h="840">
                    <a:moveTo>
                      <a:pt x="22" y="39"/>
                    </a:moveTo>
                    <a:lnTo>
                      <a:pt x="91" y="125"/>
                    </a:lnTo>
                    <a:lnTo>
                      <a:pt x="73" y="140"/>
                    </a:lnTo>
                    <a:lnTo>
                      <a:pt x="4" y="54"/>
                    </a:lnTo>
                    <a:lnTo>
                      <a:pt x="22" y="39"/>
                    </a:lnTo>
                    <a:close/>
                    <a:moveTo>
                      <a:pt x="78" y="145"/>
                    </a:moveTo>
                    <a:lnTo>
                      <a:pt x="75" y="144"/>
                    </a:lnTo>
                    <a:lnTo>
                      <a:pt x="73" y="140"/>
                    </a:lnTo>
                    <a:lnTo>
                      <a:pt x="82" y="133"/>
                    </a:lnTo>
                    <a:lnTo>
                      <a:pt x="78" y="145"/>
                    </a:lnTo>
                    <a:close/>
                    <a:moveTo>
                      <a:pt x="86" y="122"/>
                    </a:moveTo>
                    <a:lnTo>
                      <a:pt x="114" y="131"/>
                    </a:lnTo>
                    <a:lnTo>
                      <a:pt x="140" y="141"/>
                    </a:lnTo>
                    <a:lnTo>
                      <a:pt x="164" y="152"/>
                    </a:lnTo>
                    <a:lnTo>
                      <a:pt x="187" y="163"/>
                    </a:lnTo>
                    <a:lnTo>
                      <a:pt x="210" y="176"/>
                    </a:lnTo>
                    <a:lnTo>
                      <a:pt x="230" y="189"/>
                    </a:lnTo>
                    <a:lnTo>
                      <a:pt x="250" y="202"/>
                    </a:lnTo>
                    <a:lnTo>
                      <a:pt x="268" y="217"/>
                    </a:lnTo>
                    <a:lnTo>
                      <a:pt x="252" y="235"/>
                    </a:lnTo>
                    <a:lnTo>
                      <a:pt x="235" y="221"/>
                    </a:lnTo>
                    <a:lnTo>
                      <a:pt x="216" y="208"/>
                    </a:lnTo>
                    <a:lnTo>
                      <a:pt x="197" y="196"/>
                    </a:lnTo>
                    <a:lnTo>
                      <a:pt x="176" y="185"/>
                    </a:lnTo>
                    <a:lnTo>
                      <a:pt x="154" y="174"/>
                    </a:lnTo>
                    <a:lnTo>
                      <a:pt x="130" y="164"/>
                    </a:lnTo>
                    <a:lnTo>
                      <a:pt x="105" y="154"/>
                    </a:lnTo>
                    <a:lnTo>
                      <a:pt x="78" y="145"/>
                    </a:lnTo>
                    <a:lnTo>
                      <a:pt x="86" y="122"/>
                    </a:lnTo>
                    <a:close/>
                    <a:moveTo>
                      <a:pt x="268" y="217"/>
                    </a:moveTo>
                    <a:lnTo>
                      <a:pt x="284" y="232"/>
                    </a:lnTo>
                    <a:lnTo>
                      <a:pt x="301" y="247"/>
                    </a:lnTo>
                    <a:lnTo>
                      <a:pt x="315" y="264"/>
                    </a:lnTo>
                    <a:lnTo>
                      <a:pt x="328" y="282"/>
                    </a:lnTo>
                    <a:lnTo>
                      <a:pt x="338" y="299"/>
                    </a:lnTo>
                    <a:lnTo>
                      <a:pt x="349" y="318"/>
                    </a:lnTo>
                    <a:lnTo>
                      <a:pt x="358" y="338"/>
                    </a:lnTo>
                    <a:lnTo>
                      <a:pt x="365" y="358"/>
                    </a:lnTo>
                    <a:lnTo>
                      <a:pt x="342" y="366"/>
                    </a:lnTo>
                    <a:lnTo>
                      <a:pt x="335" y="348"/>
                    </a:lnTo>
                    <a:lnTo>
                      <a:pt x="326" y="329"/>
                    </a:lnTo>
                    <a:lnTo>
                      <a:pt x="318" y="312"/>
                    </a:lnTo>
                    <a:lnTo>
                      <a:pt x="307" y="295"/>
                    </a:lnTo>
                    <a:lnTo>
                      <a:pt x="295" y="280"/>
                    </a:lnTo>
                    <a:lnTo>
                      <a:pt x="282" y="263"/>
                    </a:lnTo>
                    <a:lnTo>
                      <a:pt x="267" y="249"/>
                    </a:lnTo>
                    <a:lnTo>
                      <a:pt x="252" y="235"/>
                    </a:lnTo>
                    <a:lnTo>
                      <a:pt x="268" y="217"/>
                    </a:lnTo>
                    <a:close/>
                    <a:moveTo>
                      <a:pt x="365" y="358"/>
                    </a:moveTo>
                    <a:lnTo>
                      <a:pt x="365" y="361"/>
                    </a:lnTo>
                    <a:lnTo>
                      <a:pt x="365" y="363"/>
                    </a:lnTo>
                    <a:lnTo>
                      <a:pt x="353" y="362"/>
                    </a:lnTo>
                    <a:lnTo>
                      <a:pt x="365" y="358"/>
                    </a:lnTo>
                    <a:close/>
                    <a:moveTo>
                      <a:pt x="365" y="363"/>
                    </a:moveTo>
                    <a:lnTo>
                      <a:pt x="364" y="396"/>
                    </a:lnTo>
                    <a:lnTo>
                      <a:pt x="364" y="428"/>
                    </a:lnTo>
                    <a:lnTo>
                      <a:pt x="365" y="444"/>
                    </a:lnTo>
                    <a:lnTo>
                      <a:pt x="366" y="459"/>
                    </a:lnTo>
                    <a:lnTo>
                      <a:pt x="369" y="475"/>
                    </a:lnTo>
                    <a:lnTo>
                      <a:pt x="372" y="490"/>
                    </a:lnTo>
                    <a:lnTo>
                      <a:pt x="348" y="495"/>
                    </a:lnTo>
                    <a:lnTo>
                      <a:pt x="345" y="478"/>
                    </a:lnTo>
                    <a:lnTo>
                      <a:pt x="343" y="462"/>
                    </a:lnTo>
                    <a:lnTo>
                      <a:pt x="342" y="446"/>
                    </a:lnTo>
                    <a:lnTo>
                      <a:pt x="341" y="429"/>
                    </a:lnTo>
                    <a:lnTo>
                      <a:pt x="339" y="412"/>
                    </a:lnTo>
                    <a:lnTo>
                      <a:pt x="339" y="395"/>
                    </a:lnTo>
                    <a:lnTo>
                      <a:pt x="341" y="378"/>
                    </a:lnTo>
                    <a:lnTo>
                      <a:pt x="342" y="361"/>
                    </a:lnTo>
                    <a:lnTo>
                      <a:pt x="365" y="363"/>
                    </a:lnTo>
                    <a:close/>
                    <a:moveTo>
                      <a:pt x="372" y="490"/>
                    </a:moveTo>
                    <a:lnTo>
                      <a:pt x="375" y="505"/>
                    </a:lnTo>
                    <a:lnTo>
                      <a:pt x="378" y="520"/>
                    </a:lnTo>
                    <a:lnTo>
                      <a:pt x="383" y="536"/>
                    </a:lnTo>
                    <a:lnTo>
                      <a:pt x="388" y="550"/>
                    </a:lnTo>
                    <a:lnTo>
                      <a:pt x="393" y="565"/>
                    </a:lnTo>
                    <a:lnTo>
                      <a:pt x="399" y="580"/>
                    </a:lnTo>
                    <a:lnTo>
                      <a:pt x="405" y="594"/>
                    </a:lnTo>
                    <a:lnTo>
                      <a:pt x="413" y="609"/>
                    </a:lnTo>
                    <a:lnTo>
                      <a:pt x="391" y="620"/>
                    </a:lnTo>
                    <a:lnTo>
                      <a:pt x="384" y="605"/>
                    </a:lnTo>
                    <a:lnTo>
                      <a:pt x="377" y="590"/>
                    </a:lnTo>
                    <a:lnTo>
                      <a:pt x="371" y="573"/>
                    </a:lnTo>
                    <a:lnTo>
                      <a:pt x="364" y="558"/>
                    </a:lnTo>
                    <a:lnTo>
                      <a:pt x="360" y="542"/>
                    </a:lnTo>
                    <a:lnTo>
                      <a:pt x="355" y="527"/>
                    </a:lnTo>
                    <a:lnTo>
                      <a:pt x="351" y="511"/>
                    </a:lnTo>
                    <a:lnTo>
                      <a:pt x="348" y="495"/>
                    </a:lnTo>
                    <a:lnTo>
                      <a:pt x="372" y="490"/>
                    </a:lnTo>
                    <a:close/>
                    <a:moveTo>
                      <a:pt x="393" y="623"/>
                    </a:moveTo>
                    <a:lnTo>
                      <a:pt x="392" y="621"/>
                    </a:lnTo>
                    <a:lnTo>
                      <a:pt x="391" y="620"/>
                    </a:lnTo>
                    <a:lnTo>
                      <a:pt x="402" y="614"/>
                    </a:lnTo>
                    <a:lnTo>
                      <a:pt x="393" y="623"/>
                    </a:lnTo>
                    <a:close/>
                    <a:moveTo>
                      <a:pt x="411" y="606"/>
                    </a:moveTo>
                    <a:lnTo>
                      <a:pt x="430" y="625"/>
                    </a:lnTo>
                    <a:lnTo>
                      <a:pt x="450" y="644"/>
                    </a:lnTo>
                    <a:lnTo>
                      <a:pt x="470" y="661"/>
                    </a:lnTo>
                    <a:lnTo>
                      <a:pt x="491" y="677"/>
                    </a:lnTo>
                    <a:lnTo>
                      <a:pt x="511" y="693"/>
                    </a:lnTo>
                    <a:lnTo>
                      <a:pt x="532" y="708"/>
                    </a:lnTo>
                    <a:lnTo>
                      <a:pt x="553" y="722"/>
                    </a:lnTo>
                    <a:lnTo>
                      <a:pt x="575" y="736"/>
                    </a:lnTo>
                    <a:lnTo>
                      <a:pt x="563" y="757"/>
                    </a:lnTo>
                    <a:lnTo>
                      <a:pt x="540" y="743"/>
                    </a:lnTo>
                    <a:lnTo>
                      <a:pt x="518" y="729"/>
                    </a:lnTo>
                    <a:lnTo>
                      <a:pt x="496" y="713"/>
                    </a:lnTo>
                    <a:lnTo>
                      <a:pt x="476" y="696"/>
                    </a:lnTo>
                    <a:lnTo>
                      <a:pt x="454" y="679"/>
                    </a:lnTo>
                    <a:lnTo>
                      <a:pt x="433" y="661"/>
                    </a:lnTo>
                    <a:lnTo>
                      <a:pt x="413" y="642"/>
                    </a:lnTo>
                    <a:lnTo>
                      <a:pt x="393" y="623"/>
                    </a:lnTo>
                    <a:lnTo>
                      <a:pt x="411" y="606"/>
                    </a:lnTo>
                    <a:close/>
                    <a:moveTo>
                      <a:pt x="575" y="736"/>
                    </a:moveTo>
                    <a:lnTo>
                      <a:pt x="598" y="749"/>
                    </a:lnTo>
                    <a:lnTo>
                      <a:pt x="620" y="761"/>
                    </a:lnTo>
                    <a:lnTo>
                      <a:pt x="643" y="772"/>
                    </a:lnTo>
                    <a:lnTo>
                      <a:pt x="666" y="783"/>
                    </a:lnTo>
                    <a:lnTo>
                      <a:pt x="689" y="793"/>
                    </a:lnTo>
                    <a:lnTo>
                      <a:pt x="713" y="801"/>
                    </a:lnTo>
                    <a:lnTo>
                      <a:pt x="738" y="810"/>
                    </a:lnTo>
                    <a:lnTo>
                      <a:pt x="763" y="816"/>
                    </a:lnTo>
                    <a:lnTo>
                      <a:pt x="756" y="840"/>
                    </a:lnTo>
                    <a:lnTo>
                      <a:pt x="730" y="833"/>
                    </a:lnTo>
                    <a:lnTo>
                      <a:pt x="706" y="824"/>
                    </a:lnTo>
                    <a:lnTo>
                      <a:pt x="681" y="815"/>
                    </a:lnTo>
                    <a:lnTo>
                      <a:pt x="656" y="806"/>
                    </a:lnTo>
                    <a:lnTo>
                      <a:pt x="632" y="795"/>
                    </a:lnTo>
                    <a:lnTo>
                      <a:pt x="608" y="783"/>
                    </a:lnTo>
                    <a:lnTo>
                      <a:pt x="586" y="771"/>
                    </a:lnTo>
                    <a:lnTo>
                      <a:pt x="563" y="757"/>
                    </a:lnTo>
                    <a:lnTo>
                      <a:pt x="575" y="736"/>
                    </a:lnTo>
                    <a:close/>
                    <a:moveTo>
                      <a:pt x="767" y="838"/>
                    </a:moveTo>
                    <a:lnTo>
                      <a:pt x="762" y="840"/>
                    </a:lnTo>
                    <a:lnTo>
                      <a:pt x="756" y="840"/>
                    </a:lnTo>
                    <a:lnTo>
                      <a:pt x="760" y="828"/>
                    </a:lnTo>
                    <a:lnTo>
                      <a:pt x="767" y="838"/>
                    </a:lnTo>
                    <a:close/>
                    <a:moveTo>
                      <a:pt x="751" y="820"/>
                    </a:moveTo>
                    <a:lnTo>
                      <a:pt x="860" y="718"/>
                    </a:lnTo>
                    <a:lnTo>
                      <a:pt x="877" y="736"/>
                    </a:lnTo>
                    <a:lnTo>
                      <a:pt x="767" y="838"/>
                    </a:lnTo>
                    <a:lnTo>
                      <a:pt x="751" y="820"/>
                    </a:lnTo>
                    <a:close/>
                    <a:moveTo>
                      <a:pt x="870" y="715"/>
                    </a:moveTo>
                    <a:lnTo>
                      <a:pt x="873" y="716"/>
                    </a:lnTo>
                    <a:lnTo>
                      <a:pt x="876" y="718"/>
                    </a:lnTo>
                    <a:lnTo>
                      <a:pt x="878" y="720"/>
                    </a:lnTo>
                    <a:lnTo>
                      <a:pt x="879" y="723"/>
                    </a:lnTo>
                    <a:lnTo>
                      <a:pt x="881" y="727"/>
                    </a:lnTo>
                    <a:lnTo>
                      <a:pt x="881" y="730"/>
                    </a:lnTo>
                    <a:lnTo>
                      <a:pt x="879" y="733"/>
                    </a:lnTo>
                    <a:lnTo>
                      <a:pt x="877" y="736"/>
                    </a:lnTo>
                    <a:lnTo>
                      <a:pt x="869" y="728"/>
                    </a:lnTo>
                    <a:lnTo>
                      <a:pt x="870" y="715"/>
                    </a:lnTo>
                    <a:close/>
                    <a:moveTo>
                      <a:pt x="869" y="740"/>
                    </a:moveTo>
                    <a:lnTo>
                      <a:pt x="868" y="740"/>
                    </a:lnTo>
                    <a:lnTo>
                      <a:pt x="869" y="715"/>
                    </a:lnTo>
                    <a:lnTo>
                      <a:pt x="870" y="715"/>
                    </a:lnTo>
                    <a:lnTo>
                      <a:pt x="869" y="740"/>
                    </a:lnTo>
                    <a:close/>
                    <a:moveTo>
                      <a:pt x="868" y="740"/>
                    </a:moveTo>
                    <a:lnTo>
                      <a:pt x="868" y="740"/>
                    </a:lnTo>
                    <a:lnTo>
                      <a:pt x="869" y="728"/>
                    </a:lnTo>
                    <a:lnTo>
                      <a:pt x="868" y="740"/>
                    </a:lnTo>
                    <a:close/>
                    <a:moveTo>
                      <a:pt x="868" y="740"/>
                    </a:moveTo>
                    <a:lnTo>
                      <a:pt x="856" y="739"/>
                    </a:lnTo>
                    <a:lnTo>
                      <a:pt x="844" y="738"/>
                    </a:lnTo>
                    <a:lnTo>
                      <a:pt x="831" y="735"/>
                    </a:lnTo>
                    <a:lnTo>
                      <a:pt x="818" y="732"/>
                    </a:lnTo>
                    <a:lnTo>
                      <a:pt x="823" y="708"/>
                    </a:lnTo>
                    <a:lnTo>
                      <a:pt x="835" y="712"/>
                    </a:lnTo>
                    <a:lnTo>
                      <a:pt x="847" y="713"/>
                    </a:lnTo>
                    <a:lnTo>
                      <a:pt x="858" y="715"/>
                    </a:lnTo>
                    <a:lnTo>
                      <a:pt x="869" y="715"/>
                    </a:lnTo>
                    <a:lnTo>
                      <a:pt x="868" y="740"/>
                    </a:lnTo>
                    <a:close/>
                    <a:moveTo>
                      <a:pt x="818" y="732"/>
                    </a:moveTo>
                    <a:lnTo>
                      <a:pt x="805" y="730"/>
                    </a:lnTo>
                    <a:lnTo>
                      <a:pt x="792" y="726"/>
                    </a:lnTo>
                    <a:lnTo>
                      <a:pt x="778" y="722"/>
                    </a:lnTo>
                    <a:lnTo>
                      <a:pt x="764" y="718"/>
                    </a:lnTo>
                    <a:lnTo>
                      <a:pt x="771" y="694"/>
                    </a:lnTo>
                    <a:lnTo>
                      <a:pt x="784" y="699"/>
                    </a:lnTo>
                    <a:lnTo>
                      <a:pt x="797" y="703"/>
                    </a:lnTo>
                    <a:lnTo>
                      <a:pt x="810" y="706"/>
                    </a:lnTo>
                    <a:lnTo>
                      <a:pt x="823" y="708"/>
                    </a:lnTo>
                    <a:lnTo>
                      <a:pt x="818" y="732"/>
                    </a:lnTo>
                    <a:close/>
                    <a:moveTo>
                      <a:pt x="764" y="718"/>
                    </a:moveTo>
                    <a:lnTo>
                      <a:pt x="746" y="712"/>
                    </a:lnTo>
                    <a:lnTo>
                      <a:pt x="727" y="705"/>
                    </a:lnTo>
                    <a:lnTo>
                      <a:pt x="709" y="696"/>
                    </a:lnTo>
                    <a:lnTo>
                      <a:pt x="690" y="689"/>
                    </a:lnTo>
                    <a:lnTo>
                      <a:pt x="672" y="680"/>
                    </a:lnTo>
                    <a:lnTo>
                      <a:pt x="654" y="671"/>
                    </a:lnTo>
                    <a:lnTo>
                      <a:pt x="634" y="661"/>
                    </a:lnTo>
                    <a:lnTo>
                      <a:pt x="616" y="650"/>
                    </a:lnTo>
                    <a:lnTo>
                      <a:pt x="599" y="638"/>
                    </a:lnTo>
                    <a:lnTo>
                      <a:pt x="580" y="627"/>
                    </a:lnTo>
                    <a:lnTo>
                      <a:pt x="563" y="615"/>
                    </a:lnTo>
                    <a:lnTo>
                      <a:pt x="546" y="603"/>
                    </a:lnTo>
                    <a:lnTo>
                      <a:pt x="530" y="590"/>
                    </a:lnTo>
                    <a:lnTo>
                      <a:pt x="513" y="577"/>
                    </a:lnTo>
                    <a:lnTo>
                      <a:pt x="498" y="563"/>
                    </a:lnTo>
                    <a:lnTo>
                      <a:pt x="484" y="549"/>
                    </a:lnTo>
                    <a:lnTo>
                      <a:pt x="501" y="531"/>
                    </a:lnTo>
                    <a:lnTo>
                      <a:pt x="515" y="545"/>
                    </a:lnTo>
                    <a:lnTo>
                      <a:pt x="530" y="558"/>
                    </a:lnTo>
                    <a:lnTo>
                      <a:pt x="546" y="571"/>
                    </a:lnTo>
                    <a:lnTo>
                      <a:pt x="561" y="583"/>
                    </a:lnTo>
                    <a:lnTo>
                      <a:pt x="578" y="595"/>
                    </a:lnTo>
                    <a:lnTo>
                      <a:pt x="594" y="607"/>
                    </a:lnTo>
                    <a:lnTo>
                      <a:pt x="612" y="619"/>
                    </a:lnTo>
                    <a:lnTo>
                      <a:pt x="629" y="630"/>
                    </a:lnTo>
                    <a:lnTo>
                      <a:pt x="665" y="649"/>
                    </a:lnTo>
                    <a:lnTo>
                      <a:pt x="700" y="666"/>
                    </a:lnTo>
                    <a:lnTo>
                      <a:pt x="719" y="675"/>
                    </a:lnTo>
                    <a:lnTo>
                      <a:pt x="737" y="682"/>
                    </a:lnTo>
                    <a:lnTo>
                      <a:pt x="754" y="689"/>
                    </a:lnTo>
                    <a:lnTo>
                      <a:pt x="771" y="694"/>
                    </a:lnTo>
                    <a:lnTo>
                      <a:pt x="764" y="718"/>
                    </a:lnTo>
                    <a:close/>
                    <a:moveTo>
                      <a:pt x="484" y="549"/>
                    </a:moveTo>
                    <a:lnTo>
                      <a:pt x="481" y="543"/>
                    </a:lnTo>
                    <a:lnTo>
                      <a:pt x="480" y="538"/>
                    </a:lnTo>
                    <a:lnTo>
                      <a:pt x="493" y="540"/>
                    </a:lnTo>
                    <a:lnTo>
                      <a:pt x="484" y="549"/>
                    </a:lnTo>
                    <a:close/>
                    <a:moveTo>
                      <a:pt x="480" y="538"/>
                    </a:moveTo>
                    <a:lnTo>
                      <a:pt x="483" y="518"/>
                    </a:lnTo>
                    <a:lnTo>
                      <a:pt x="484" y="499"/>
                    </a:lnTo>
                    <a:lnTo>
                      <a:pt x="485" y="479"/>
                    </a:lnTo>
                    <a:lnTo>
                      <a:pt x="485" y="460"/>
                    </a:lnTo>
                    <a:lnTo>
                      <a:pt x="484" y="441"/>
                    </a:lnTo>
                    <a:lnTo>
                      <a:pt x="482" y="421"/>
                    </a:lnTo>
                    <a:lnTo>
                      <a:pt x="479" y="402"/>
                    </a:lnTo>
                    <a:lnTo>
                      <a:pt x="474" y="382"/>
                    </a:lnTo>
                    <a:lnTo>
                      <a:pt x="498" y="377"/>
                    </a:lnTo>
                    <a:lnTo>
                      <a:pt x="503" y="397"/>
                    </a:lnTo>
                    <a:lnTo>
                      <a:pt x="506" y="418"/>
                    </a:lnTo>
                    <a:lnTo>
                      <a:pt x="508" y="438"/>
                    </a:lnTo>
                    <a:lnTo>
                      <a:pt x="509" y="459"/>
                    </a:lnTo>
                    <a:lnTo>
                      <a:pt x="510" y="479"/>
                    </a:lnTo>
                    <a:lnTo>
                      <a:pt x="509" y="501"/>
                    </a:lnTo>
                    <a:lnTo>
                      <a:pt x="507" y="522"/>
                    </a:lnTo>
                    <a:lnTo>
                      <a:pt x="505" y="542"/>
                    </a:lnTo>
                    <a:lnTo>
                      <a:pt x="480" y="538"/>
                    </a:lnTo>
                    <a:close/>
                    <a:moveTo>
                      <a:pt x="474" y="382"/>
                    </a:moveTo>
                    <a:lnTo>
                      <a:pt x="469" y="362"/>
                    </a:lnTo>
                    <a:lnTo>
                      <a:pt x="464" y="342"/>
                    </a:lnTo>
                    <a:lnTo>
                      <a:pt x="456" y="323"/>
                    </a:lnTo>
                    <a:lnTo>
                      <a:pt x="449" y="303"/>
                    </a:lnTo>
                    <a:lnTo>
                      <a:pt x="440" y="284"/>
                    </a:lnTo>
                    <a:lnTo>
                      <a:pt x="430" y="264"/>
                    </a:lnTo>
                    <a:lnTo>
                      <a:pt x="419" y="244"/>
                    </a:lnTo>
                    <a:lnTo>
                      <a:pt x="407" y="225"/>
                    </a:lnTo>
                    <a:lnTo>
                      <a:pt x="429" y="212"/>
                    </a:lnTo>
                    <a:lnTo>
                      <a:pt x="441" y="232"/>
                    </a:lnTo>
                    <a:lnTo>
                      <a:pt x="452" y="253"/>
                    </a:lnTo>
                    <a:lnTo>
                      <a:pt x="461" y="273"/>
                    </a:lnTo>
                    <a:lnTo>
                      <a:pt x="471" y="295"/>
                    </a:lnTo>
                    <a:lnTo>
                      <a:pt x="480" y="315"/>
                    </a:lnTo>
                    <a:lnTo>
                      <a:pt x="486" y="336"/>
                    </a:lnTo>
                    <a:lnTo>
                      <a:pt x="493" y="356"/>
                    </a:lnTo>
                    <a:lnTo>
                      <a:pt x="498" y="377"/>
                    </a:lnTo>
                    <a:lnTo>
                      <a:pt x="474" y="382"/>
                    </a:lnTo>
                    <a:close/>
                    <a:moveTo>
                      <a:pt x="407" y="225"/>
                    </a:moveTo>
                    <a:lnTo>
                      <a:pt x="407" y="223"/>
                    </a:lnTo>
                    <a:lnTo>
                      <a:pt x="406" y="221"/>
                    </a:lnTo>
                    <a:lnTo>
                      <a:pt x="418" y="218"/>
                    </a:lnTo>
                    <a:lnTo>
                      <a:pt x="407" y="225"/>
                    </a:lnTo>
                    <a:close/>
                    <a:moveTo>
                      <a:pt x="406" y="221"/>
                    </a:moveTo>
                    <a:lnTo>
                      <a:pt x="406" y="221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406" y="221"/>
                    </a:moveTo>
                    <a:lnTo>
                      <a:pt x="401" y="205"/>
                    </a:lnTo>
                    <a:lnTo>
                      <a:pt x="395" y="190"/>
                    </a:lnTo>
                    <a:lnTo>
                      <a:pt x="416" y="179"/>
                    </a:lnTo>
                    <a:lnTo>
                      <a:pt x="420" y="188"/>
                    </a:lnTo>
                    <a:lnTo>
                      <a:pt x="424" y="196"/>
                    </a:lnTo>
                    <a:lnTo>
                      <a:pt x="427" y="206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395" y="190"/>
                    </a:moveTo>
                    <a:lnTo>
                      <a:pt x="386" y="175"/>
                    </a:lnTo>
                    <a:lnTo>
                      <a:pt x="375" y="160"/>
                    </a:lnTo>
                    <a:lnTo>
                      <a:pt x="395" y="145"/>
                    </a:lnTo>
                    <a:lnTo>
                      <a:pt x="401" y="153"/>
                    </a:lnTo>
                    <a:lnTo>
                      <a:pt x="406" y="162"/>
                    </a:lnTo>
                    <a:lnTo>
                      <a:pt x="412" y="171"/>
                    </a:lnTo>
                    <a:lnTo>
                      <a:pt x="416" y="179"/>
                    </a:lnTo>
                    <a:lnTo>
                      <a:pt x="395" y="190"/>
                    </a:lnTo>
                    <a:close/>
                    <a:moveTo>
                      <a:pt x="375" y="160"/>
                    </a:moveTo>
                    <a:lnTo>
                      <a:pt x="368" y="150"/>
                    </a:lnTo>
                    <a:lnTo>
                      <a:pt x="359" y="140"/>
                    </a:lnTo>
                    <a:lnTo>
                      <a:pt x="350" y="131"/>
                    </a:lnTo>
                    <a:lnTo>
                      <a:pt x="341" y="122"/>
                    </a:lnTo>
                    <a:lnTo>
                      <a:pt x="331" y="113"/>
                    </a:lnTo>
                    <a:lnTo>
                      <a:pt x="320" y="104"/>
                    </a:lnTo>
                    <a:lnTo>
                      <a:pt x="308" y="95"/>
                    </a:lnTo>
                    <a:lnTo>
                      <a:pt x="296" y="87"/>
                    </a:lnTo>
                    <a:lnTo>
                      <a:pt x="269" y="71"/>
                    </a:lnTo>
                    <a:lnTo>
                      <a:pt x="240" y="55"/>
                    </a:lnTo>
                    <a:lnTo>
                      <a:pt x="209" y="41"/>
                    </a:lnTo>
                    <a:lnTo>
                      <a:pt x="174" y="27"/>
                    </a:lnTo>
                    <a:lnTo>
                      <a:pt x="183" y="3"/>
                    </a:lnTo>
                    <a:lnTo>
                      <a:pt x="218" y="18"/>
                    </a:lnTo>
                    <a:lnTo>
                      <a:pt x="252" y="33"/>
                    </a:lnTo>
                    <a:lnTo>
                      <a:pt x="282" y="50"/>
                    </a:lnTo>
                    <a:lnTo>
                      <a:pt x="310" y="67"/>
                    </a:lnTo>
                    <a:lnTo>
                      <a:pt x="323" y="77"/>
                    </a:lnTo>
                    <a:lnTo>
                      <a:pt x="336" y="85"/>
                    </a:lnTo>
                    <a:lnTo>
                      <a:pt x="347" y="95"/>
                    </a:lnTo>
                    <a:lnTo>
                      <a:pt x="358" y="105"/>
                    </a:lnTo>
                    <a:lnTo>
                      <a:pt x="369" y="114"/>
                    </a:lnTo>
                    <a:lnTo>
                      <a:pt x="378" y="124"/>
                    </a:lnTo>
                    <a:lnTo>
                      <a:pt x="387" y="134"/>
                    </a:lnTo>
                    <a:lnTo>
                      <a:pt x="395" y="145"/>
                    </a:lnTo>
                    <a:lnTo>
                      <a:pt x="375" y="160"/>
                    </a:lnTo>
                    <a:close/>
                    <a:moveTo>
                      <a:pt x="181" y="3"/>
                    </a:moveTo>
                    <a:lnTo>
                      <a:pt x="182" y="3"/>
                    </a:lnTo>
                    <a:lnTo>
                      <a:pt x="183" y="3"/>
                    </a:lnTo>
                    <a:lnTo>
                      <a:pt x="178" y="15"/>
                    </a:lnTo>
                    <a:lnTo>
                      <a:pt x="181" y="3"/>
                    </a:lnTo>
                    <a:close/>
                    <a:moveTo>
                      <a:pt x="176" y="27"/>
                    </a:moveTo>
                    <a:lnTo>
                      <a:pt x="156" y="25"/>
                    </a:lnTo>
                    <a:lnTo>
                      <a:pt x="135" y="24"/>
                    </a:lnTo>
                    <a:lnTo>
                      <a:pt x="116" y="25"/>
                    </a:lnTo>
                    <a:lnTo>
                      <a:pt x="96" y="28"/>
                    </a:lnTo>
                    <a:lnTo>
                      <a:pt x="92" y="4"/>
                    </a:lnTo>
                    <a:lnTo>
                      <a:pt x="114" y="1"/>
                    </a:lnTo>
                    <a:lnTo>
                      <a:pt x="135" y="0"/>
                    </a:lnTo>
                    <a:lnTo>
                      <a:pt x="158" y="0"/>
                    </a:lnTo>
                    <a:lnTo>
                      <a:pt x="181" y="3"/>
                    </a:lnTo>
                    <a:lnTo>
                      <a:pt x="176" y="27"/>
                    </a:lnTo>
                    <a:close/>
                    <a:moveTo>
                      <a:pt x="96" y="28"/>
                    </a:moveTo>
                    <a:lnTo>
                      <a:pt x="77" y="33"/>
                    </a:lnTo>
                    <a:lnTo>
                      <a:pt x="58" y="40"/>
                    </a:lnTo>
                    <a:lnTo>
                      <a:pt x="38" y="47"/>
                    </a:lnTo>
                    <a:lnTo>
                      <a:pt x="19" y="57"/>
                    </a:lnTo>
                    <a:lnTo>
                      <a:pt x="7" y="36"/>
                    </a:lnTo>
                    <a:lnTo>
                      <a:pt x="27" y="26"/>
                    </a:lnTo>
                    <a:lnTo>
                      <a:pt x="49" y="17"/>
                    </a:lnTo>
                    <a:lnTo>
                      <a:pt x="70" y="10"/>
                    </a:lnTo>
                    <a:lnTo>
                      <a:pt x="92" y="4"/>
                    </a:lnTo>
                    <a:lnTo>
                      <a:pt x="96" y="28"/>
                    </a:lnTo>
                    <a:close/>
                    <a:moveTo>
                      <a:pt x="4" y="54"/>
                    </a:moveTo>
                    <a:lnTo>
                      <a:pt x="1" y="52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2" y="40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12" y="46"/>
                    </a:lnTo>
                    <a:lnTo>
                      <a:pt x="4" y="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5" name="Freeform 1117"/>
              <p:cNvSpPr>
                <a:spLocks/>
              </p:cNvSpPr>
              <p:nvPr/>
            </p:nvSpPr>
            <p:spPr bwMode="auto">
              <a:xfrm>
                <a:off x="2470" y="1367"/>
                <a:ext cx="214" cy="63"/>
              </a:xfrm>
              <a:custGeom>
                <a:avLst/>
                <a:gdLst>
                  <a:gd name="T0" fmla="*/ 1 w 1095"/>
                  <a:gd name="T1" fmla="*/ 1 h 308"/>
                  <a:gd name="T2" fmla="*/ 3 w 1095"/>
                  <a:gd name="T3" fmla="*/ 2 h 308"/>
                  <a:gd name="T4" fmla="*/ 6 w 1095"/>
                  <a:gd name="T5" fmla="*/ 3 h 308"/>
                  <a:gd name="T6" fmla="*/ 8 w 1095"/>
                  <a:gd name="T7" fmla="*/ 4 h 308"/>
                  <a:gd name="T8" fmla="*/ 11 w 1095"/>
                  <a:gd name="T9" fmla="*/ 5 h 308"/>
                  <a:gd name="T10" fmla="*/ 13 w 1095"/>
                  <a:gd name="T11" fmla="*/ 5 h 308"/>
                  <a:gd name="T12" fmla="*/ 15 w 1095"/>
                  <a:gd name="T13" fmla="*/ 5 h 308"/>
                  <a:gd name="T14" fmla="*/ 18 w 1095"/>
                  <a:gd name="T15" fmla="*/ 6 h 308"/>
                  <a:gd name="T16" fmla="*/ 20 w 1095"/>
                  <a:gd name="T17" fmla="*/ 6 h 308"/>
                  <a:gd name="T18" fmla="*/ 23 w 1095"/>
                  <a:gd name="T19" fmla="*/ 6 h 308"/>
                  <a:gd name="T20" fmla="*/ 25 w 1095"/>
                  <a:gd name="T21" fmla="*/ 5 h 308"/>
                  <a:gd name="T22" fmla="*/ 28 w 1095"/>
                  <a:gd name="T23" fmla="*/ 5 h 308"/>
                  <a:gd name="T24" fmla="*/ 30 w 1095"/>
                  <a:gd name="T25" fmla="*/ 5 h 308"/>
                  <a:gd name="T26" fmla="*/ 33 w 1095"/>
                  <a:gd name="T27" fmla="*/ 4 h 308"/>
                  <a:gd name="T28" fmla="*/ 35 w 1095"/>
                  <a:gd name="T29" fmla="*/ 3 h 308"/>
                  <a:gd name="T30" fmla="*/ 38 w 1095"/>
                  <a:gd name="T31" fmla="*/ 3 h 308"/>
                  <a:gd name="T32" fmla="*/ 44 w 1095"/>
                  <a:gd name="T33" fmla="*/ 11 h 308"/>
                  <a:gd name="T34" fmla="*/ 37 w 1095"/>
                  <a:gd name="T35" fmla="*/ 12 h 308"/>
                  <a:gd name="T36" fmla="*/ 33 w 1095"/>
                  <a:gd name="T37" fmla="*/ 12 h 308"/>
                  <a:gd name="T38" fmla="*/ 30 w 1095"/>
                  <a:gd name="T39" fmla="*/ 12 h 308"/>
                  <a:gd name="T40" fmla="*/ 26 w 1095"/>
                  <a:gd name="T41" fmla="*/ 12 h 308"/>
                  <a:gd name="T42" fmla="*/ 23 w 1095"/>
                  <a:gd name="T43" fmla="*/ 12 h 308"/>
                  <a:gd name="T44" fmla="*/ 20 w 1095"/>
                  <a:gd name="T45" fmla="*/ 12 h 308"/>
                  <a:gd name="T46" fmla="*/ 17 w 1095"/>
                  <a:gd name="T47" fmla="*/ 12 h 308"/>
                  <a:gd name="T48" fmla="*/ 14 w 1095"/>
                  <a:gd name="T49" fmla="*/ 11 h 308"/>
                  <a:gd name="T50" fmla="*/ 11 w 1095"/>
                  <a:gd name="T51" fmla="*/ 10 h 308"/>
                  <a:gd name="T52" fmla="*/ 9 w 1095"/>
                  <a:gd name="T53" fmla="*/ 9 h 308"/>
                  <a:gd name="T54" fmla="*/ 7 w 1095"/>
                  <a:gd name="T55" fmla="*/ 8 h 308"/>
                  <a:gd name="T56" fmla="*/ 5 w 1095"/>
                  <a:gd name="T57" fmla="*/ 6 h 308"/>
                  <a:gd name="T58" fmla="*/ 3 w 1095"/>
                  <a:gd name="T59" fmla="*/ 5 h 308"/>
                  <a:gd name="T60" fmla="*/ 1 w 1095"/>
                  <a:gd name="T61" fmla="*/ 2 h 308"/>
                  <a:gd name="T62" fmla="*/ 0 w 1095"/>
                  <a:gd name="T63" fmla="*/ 0 h 3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95"/>
                  <a:gd name="T97" fmla="*/ 0 h 308"/>
                  <a:gd name="T98" fmla="*/ 1095 w 1095"/>
                  <a:gd name="T99" fmla="*/ 308 h 30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95" h="308">
                    <a:moveTo>
                      <a:pt x="0" y="0"/>
                    </a:moveTo>
                    <a:lnTo>
                      <a:pt x="29" y="17"/>
                    </a:lnTo>
                    <a:lnTo>
                      <a:pt x="58" y="33"/>
                    </a:lnTo>
                    <a:lnTo>
                      <a:pt x="87" y="47"/>
                    </a:lnTo>
                    <a:lnTo>
                      <a:pt x="116" y="61"/>
                    </a:lnTo>
                    <a:lnTo>
                      <a:pt x="147" y="74"/>
                    </a:lnTo>
                    <a:lnTo>
                      <a:pt x="176" y="85"/>
                    </a:lnTo>
                    <a:lnTo>
                      <a:pt x="205" y="96"/>
                    </a:lnTo>
                    <a:lnTo>
                      <a:pt x="235" y="105"/>
                    </a:lnTo>
                    <a:lnTo>
                      <a:pt x="265" y="113"/>
                    </a:lnTo>
                    <a:lnTo>
                      <a:pt x="295" y="120"/>
                    </a:lnTo>
                    <a:lnTo>
                      <a:pt x="325" y="126"/>
                    </a:lnTo>
                    <a:lnTo>
                      <a:pt x="355" y="132"/>
                    </a:lnTo>
                    <a:lnTo>
                      <a:pt x="385" y="135"/>
                    </a:lnTo>
                    <a:lnTo>
                      <a:pt x="416" y="138"/>
                    </a:lnTo>
                    <a:lnTo>
                      <a:pt x="446" y="140"/>
                    </a:lnTo>
                    <a:lnTo>
                      <a:pt x="476" y="142"/>
                    </a:lnTo>
                    <a:lnTo>
                      <a:pt x="506" y="142"/>
                    </a:lnTo>
                    <a:lnTo>
                      <a:pt x="538" y="142"/>
                    </a:lnTo>
                    <a:lnTo>
                      <a:pt x="568" y="141"/>
                    </a:lnTo>
                    <a:lnTo>
                      <a:pt x="599" y="139"/>
                    </a:lnTo>
                    <a:lnTo>
                      <a:pt x="629" y="136"/>
                    </a:lnTo>
                    <a:lnTo>
                      <a:pt x="661" y="133"/>
                    </a:lnTo>
                    <a:lnTo>
                      <a:pt x="691" y="127"/>
                    </a:lnTo>
                    <a:lnTo>
                      <a:pt x="722" y="123"/>
                    </a:lnTo>
                    <a:lnTo>
                      <a:pt x="754" y="116"/>
                    </a:lnTo>
                    <a:lnTo>
                      <a:pt x="785" y="110"/>
                    </a:lnTo>
                    <a:lnTo>
                      <a:pt x="815" y="102"/>
                    </a:lnTo>
                    <a:lnTo>
                      <a:pt x="846" y="95"/>
                    </a:lnTo>
                    <a:lnTo>
                      <a:pt x="878" y="86"/>
                    </a:lnTo>
                    <a:lnTo>
                      <a:pt x="909" y="78"/>
                    </a:lnTo>
                    <a:lnTo>
                      <a:pt x="940" y="68"/>
                    </a:lnTo>
                    <a:lnTo>
                      <a:pt x="973" y="57"/>
                    </a:lnTo>
                    <a:lnTo>
                      <a:pt x="1095" y="270"/>
                    </a:lnTo>
                    <a:lnTo>
                      <a:pt x="1004" y="282"/>
                    </a:lnTo>
                    <a:lnTo>
                      <a:pt x="914" y="292"/>
                    </a:lnTo>
                    <a:lnTo>
                      <a:pt x="870" y="297"/>
                    </a:lnTo>
                    <a:lnTo>
                      <a:pt x="826" y="300"/>
                    </a:lnTo>
                    <a:lnTo>
                      <a:pt x="783" y="303"/>
                    </a:lnTo>
                    <a:lnTo>
                      <a:pt x="740" y="305"/>
                    </a:lnTo>
                    <a:lnTo>
                      <a:pt x="697" y="306"/>
                    </a:lnTo>
                    <a:lnTo>
                      <a:pt x="656" y="308"/>
                    </a:lnTo>
                    <a:lnTo>
                      <a:pt x="615" y="308"/>
                    </a:lnTo>
                    <a:lnTo>
                      <a:pt x="575" y="306"/>
                    </a:lnTo>
                    <a:lnTo>
                      <a:pt x="535" y="304"/>
                    </a:lnTo>
                    <a:lnTo>
                      <a:pt x="498" y="301"/>
                    </a:lnTo>
                    <a:lnTo>
                      <a:pt x="460" y="297"/>
                    </a:lnTo>
                    <a:lnTo>
                      <a:pt x="423" y="291"/>
                    </a:lnTo>
                    <a:lnTo>
                      <a:pt x="387" y="285"/>
                    </a:lnTo>
                    <a:lnTo>
                      <a:pt x="353" y="276"/>
                    </a:lnTo>
                    <a:lnTo>
                      <a:pt x="319" y="268"/>
                    </a:lnTo>
                    <a:lnTo>
                      <a:pt x="287" y="257"/>
                    </a:lnTo>
                    <a:lnTo>
                      <a:pt x="256" y="244"/>
                    </a:lnTo>
                    <a:lnTo>
                      <a:pt x="225" y="231"/>
                    </a:lnTo>
                    <a:lnTo>
                      <a:pt x="196" y="216"/>
                    </a:lnTo>
                    <a:lnTo>
                      <a:pt x="168" y="198"/>
                    </a:lnTo>
                    <a:lnTo>
                      <a:pt x="142" y="180"/>
                    </a:lnTo>
                    <a:lnTo>
                      <a:pt x="117" y="161"/>
                    </a:lnTo>
                    <a:lnTo>
                      <a:pt x="94" y="138"/>
                    </a:lnTo>
                    <a:lnTo>
                      <a:pt x="72" y="114"/>
                    </a:lnTo>
                    <a:lnTo>
                      <a:pt x="52" y="88"/>
                    </a:lnTo>
                    <a:lnTo>
                      <a:pt x="32" y="61"/>
                    </a:lnTo>
                    <a:lnTo>
                      <a:pt x="15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6" name="Freeform 1118"/>
              <p:cNvSpPr>
                <a:spLocks noEditPoints="1"/>
              </p:cNvSpPr>
              <p:nvPr/>
            </p:nvSpPr>
            <p:spPr bwMode="auto">
              <a:xfrm>
                <a:off x="2463" y="1363"/>
                <a:ext cx="225" cy="67"/>
              </a:xfrm>
              <a:custGeom>
                <a:avLst/>
                <a:gdLst>
                  <a:gd name="T0" fmla="*/ 3 w 1121"/>
                  <a:gd name="T1" fmla="*/ 1 h 331"/>
                  <a:gd name="T2" fmla="*/ 7 w 1121"/>
                  <a:gd name="T3" fmla="*/ 3 h 331"/>
                  <a:gd name="T4" fmla="*/ 10 w 1121"/>
                  <a:gd name="T5" fmla="*/ 4 h 331"/>
                  <a:gd name="T6" fmla="*/ 14 w 1121"/>
                  <a:gd name="T7" fmla="*/ 5 h 331"/>
                  <a:gd name="T8" fmla="*/ 17 w 1121"/>
                  <a:gd name="T9" fmla="*/ 6 h 331"/>
                  <a:gd name="T10" fmla="*/ 20 w 1121"/>
                  <a:gd name="T11" fmla="*/ 7 h 331"/>
                  <a:gd name="T12" fmla="*/ 16 w 1121"/>
                  <a:gd name="T13" fmla="*/ 6 h 331"/>
                  <a:gd name="T14" fmla="*/ 12 w 1121"/>
                  <a:gd name="T15" fmla="*/ 6 h 331"/>
                  <a:gd name="T16" fmla="*/ 9 w 1121"/>
                  <a:gd name="T17" fmla="*/ 5 h 331"/>
                  <a:gd name="T18" fmla="*/ 5 w 1121"/>
                  <a:gd name="T19" fmla="*/ 3 h 331"/>
                  <a:gd name="T20" fmla="*/ 1 w 1121"/>
                  <a:gd name="T21" fmla="*/ 2 h 331"/>
                  <a:gd name="T22" fmla="*/ 20 w 1121"/>
                  <a:gd name="T23" fmla="*/ 6 h 331"/>
                  <a:gd name="T24" fmla="*/ 23 w 1121"/>
                  <a:gd name="T25" fmla="*/ 6 h 331"/>
                  <a:gd name="T26" fmla="*/ 27 w 1121"/>
                  <a:gd name="T27" fmla="*/ 5 h 331"/>
                  <a:gd name="T28" fmla="*/ 31 w 1121"/>
                  <a:gd name="T29" fmla="*/ 5 h 331"/>
                  <a:gd name="T30" fmla="*/ 34 w 1121"/>
                  <a:gd name="T31" fmla="*/ 4 h 331"/>
                  <a:gd name="T32" fmla="*/ 38 w 1121"/>
                  <a:gd name="T33" fmla="*/ 3 h 331"/>
                  <a:gd name="T34" fmla="*/ 38 w 1121"/>
                  <a:gd name="T35" fmla="*/ 4 h 331"/>
                  <a:gd name="T36" fmla="*/ 34 w 1121"/>
                  <a:gd name="T37" fmla="*/ 5 h 331"/>
                  <a:gd name="T38" fmla="*/ 31 w 1121"/>
                  <a:gd name="T39" fmla="*/ 6 h 331"/>
                  <a:gd name="T40" fmla="*/ 27 w 1121"/>
                  <a:gd name="T41" fmla="*/ 6 h 331"/>
                  <a:gd name="T42" fmla="*/ 23 w 1121"/>
                  <a:gd name="T43" fmla="*/ 7 h 331"/>
                  <a:gd name="T44" fmla="*/ 20 w 1121"/>
                  <a:gd name="T45" fmla="*/ 7 h 331"/>
                  <a:gd name="T46" fmla="*/ 39 w 1121"/>
                  <a:gd name="T47" fmla="*/ 2 h 331"/>
                  <a:gd name="T48" fmla="*/ 40 w 1121"/>
                  <a:gd name="T49" fmla="*/ 3 h 331"/>
                  <a:gd name="T50" fmla="*/ 40 w 1121"/>
                  <a:gd name="T51" fmla="*/ 3 h 331"/>
                  <a:gd name="T52" fmla="*/ 39 w 1121"/>
                  <a:gd name="T53" fmla="*/ 3 h 331"/>
                  <a:gd name="T54" fmla="*/ 45 w 1121"/>
                  <a:gd name="T55" fmla="*/ 11 h 331"/>
                  <a:gd name="T56" fmla="*/ 45 w 1121"/>
                  <a:gd name="T57" fmla="*/ 11 h 331"/>
                  <a:gd name="T58" fmla="*/ 44 w 1121"/>
                  <a:gd name="T59" fmla="*/ 12 h 331"/>
                  <a:gd name="T60" fmla="*/ 45 w 1121"/>
                  <a:gd name="T61" fmla="*/ 11 h 331"/>
                  <a:gd name="T62" fmla="*/ 37 w 1121"/>
                  <a:gd name="T63" fmla="*/ 13 h 331"/>
                  <a:gd name="T64" fmla="*/ 32 w 1121"/>
                  <a:gd name="T65" fmla="*/ 13 h 331"/>
                  <a:gd name="T66" fmla="*/ 27 w 1121"/>
                  <a:gd name="T67" fmla="*/ 13 h 331"/>
                  <a:gd name="T68" fmla="*/ 22 w 1121"/>
                  <a:gd name="T69" fmla="*/ 13 h 331"/>
                  <a:gd name="T70" fmla="*/ 17 w 1121"/>
                  <a:gd name="T71" fmla="*/ 13 h 331"/>
                  <a:gd name="T72" fmla="*/ 20 w 1121"/>
                  <a:gd name="T73" fmla="*/ 12 h 331"/>
                  <a:gd name="T74" fmla="*/ 25 w 1121"/>
                  <a:gd name="T75" fmla="*/ 12 h 331"/>
                  <a:gd name="T76" fmla="*/ 30 w 1121"/>
                  <a:gd name="T77" fmla="*/ 12 h 331"/>
                  <a:gd name="T78" fmla="*/ 35 w 1121"/>
                  <a:gd name="T79" fmla="*/ 12 h 331"/>
                  <a:gd name="T80" fmla="*/ 44 w 1121"/>
                  <a:gd name="T81" fmla="*/ 11 h 331"/>
                  <a:gd name="T82" fmla="*/ 16 w 1121"/>
                  <a:gd name="T83" fmla="*/ 12 h 331"/>
                  <a:gd name="T84" fmla="*/ 12 w 1121"/>
                  <a:gd name="T85" fmla="*/ 11 h 331"/>
                  <a:gd name="T86" fmla="*/ 8 w 1121"/>
                  <a:gd name="T87" fmla="*/ 9 h 331"/>
                  <a:gd name="T88" fmla="*/ 6 w 1121"/>
                  <a:gd name="T89" fmla="*/ 8 h 331"/>
                  <a:gd name="T90" fmla="*/ 4 w 1121"/>
                  <a:gd name="T91" fmla="*/ 7 h 331"/>
                  <a:gd name="T92" fmla="*/ 3 w 1121"/>
                  <a:gd name="T93" fmla="*/ 5 h 331"/>
                  <a:gd name="T94" fmla="*/ 2 w 1121"/>
                  <a:gd name="T95" fmla="*/ 4 h 331"/>
                  <a:gd name="T96" fmla="*/ 1 w 1121"/>
                  <a:gd name="T97" fmla="*/ 2 h 331"/>
                  <a:gd name="T98" fmla="*/ 1 w 1121"/>
                  <a:gd name="T99" fmla="*/ 0 h 331"/>
                  <a:gd name="T100" fmla="*/ 2 w 1121"/>
                  <a:gd name="T101" fmla="*/ 2 h 331"/>
                  <a:gd name="T102" fmla="*/ 3 w 1121"/>
                  <a:gd name="T103" fmla="*/ 4 h 331"/>
                  <a:gd name="T104" fmla="*/ 4 w 1121"/>
                  <a:gd name="T105" fmla="*/ 5 h 331"/>
                  <a:gd name="T106" fmla="*/ 6 w 1121"/>
                  <a:gd name="T107" fmla="*/ 7 h 331"/>
                  <a:gd name="T108" fmla="*/ 9 w 1121"/>
                  <a:gd name="T109" fmla="*/ 9 h 331"/>
                  <a:gd name="T110" fmla="*/ 12 w 1121"/>
                  <a:gd name="T111" fmla="*/ 10 h 331"/>
                  <a:gd name="T112" fmla="*/ 16 w 1121"/>
                  <a:gd name="T113" fmla="*/ 11 h 331"/>
                  <a:gd name="T114" fmla="*/ 0 w 1121"/>
                  <a:gd name="T115" fmla="*/ 1 h 331"/>
                  <a:gd name="T116" fmla="*/ 0 w 1121"/>
                  <a:gd name="T117" fmla="*/ 0 h 331"/>
                  <a:gd name="T118" fmla="*/ 0 w 1121"/>
                  <a:gd name="T119" fmla="*/ 0 h 331"/>
                  <a:gd name="T120" fmla="*/ 1 w 1121"/>
                  <a:gd name="T121" fmla="*/ 0 h 3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21"/>
                  <a:gd name="T184" fmla="*/ 0 h 331"/>
                  <a:gd name="T185" fmla="*/ 1121 w 1121"/>
                  <a:gd name="T186" fmla="*/ 331 h 33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21" h="331">
                    <a:moveTo>
                      <a:pt x="19" y="1"/>
                    </a:moveTo>
                    <a:lnTo>
                      <a:pt x="47" y="18"/>
                    </a:lnTo>
                    <a:lnTo>
                      <a:pt x="76" y="34"/>
                    </a:lnTo>
                    <a:lnTo>
                      <a:pt x="106" y="48"/>
                    </a:lnTo>
                    <a:lnTo>
                      <a:pt x="135" y="63"/>
                    </a:lnTo>
                    <a:lnTo>
                      <a:pt x="164" y="74"/>
                    </a:lnTo>
                    <a:lnTo>
                      <a:pt x="193" y="86"/>
                    </a:lnTo>
                    <a:lnTo>
                      <a:pt x="222" y="96"/>
                    </a:lnTo>
                    <a:lnTo>
                      <a:pt x="251" y="105"/>
                    </a:lnTo>
                    <a:lnTo>
                      <a:pt x="281" y="113"/>
                    </a:lnTo>
                    <a:lnTo>
                      <a:pt x="311" y="120"/>
                    </a:lnTo>
                    <a:lnTo>
                      <a:pt x="340" y="126"/>
                    </a:lnTo>
                    <a:lnTo>
                      <a:pt x="370" y="132"/>
                    </a:lnTo>
                    <a:lnTo>
                      <a:pt x="399" y="135"/>
                    </a:lnTo>
                    <a:lnTo>
                      <a:pt x="430" y="138"/>
                    </a:lnTo>
                    <a:lnTo>
                      <a:pt x="460" y="140"/>
                    </a:lnTo>
                    <a:lnTo>
                      <a:pt x="490" y="141"/>
                    </a:lnTo>
                    <a:lnTo>
                      <a:pt x="489" y="166"/>
                    </a:lnTo>
                    <a:lnTo>
                      <a:pt x="458" y="165"/>
                    </a:lnTo>
                    <a:lnTo>
                      <a:pt x="427" y="163"/>
                    </a:lnTo>
                    <a:lnTo>
                      <a:pt x="397" y="160"/>
                    </a:lnTo>
                    <a:lnTo>
                      <a:pt x="366" y="155"/>
                    </a:lnTo>
                    <a:lnTo>
                      <a:pt x="336" y="150"/>
                    </a:lnTo>
                    <a:lnTo>
                      <a:pt x="305" y="144"/>
                    </a:lnTo>
                    <a:lnTo>
                      <a:pt x="275" y="137"/>
                    </a:lnTo>
                    <a:lnTo>
                      <a:pt x="245" y="128"/>
                    </a:lnTo>
                    <a:lnTo>
                      <a:pt x="215" y="119"/>
                    </a:lnTo>
                    <a:lnTo>
                      <a:pt x="184" y="109"/>
                    </a:lnTo>
                    <a:lnTo>
                      <a:pt x="154" y="97"/>
                    </a:lnTo>
                    <a:lnTo>
                      <a:pt x="125" y="84"/>
                    </a:lnTo>
                    <a:lnTo>
                      <a:pt x="95" y="71"/>
                    </a:lnTo>
                    <a:lnTo>
                      <a:pt x="66" y="56"/>
                    </a:lnTo>
                    <a:lnTo>
                      <a:pt x="35" y="40"/>
                    </a:lnTo>
                    <a:lnTo>
                      <a:pt x="6" y="23"/>
                    </a:lnTo>
                    <a:lnTo>
                      <a:pt x="19" y="1"/>
                    </a:lnTo>
                    <a:close/>
                    <a:moveTo>
                      <a:pt x="490" y="141"/>
                    </a:moveTo>
                    <a:lnTo>
                      <a:pt x="520" y="142"/>
                    </a:lnTo>
                    <a:lnTo>
                      <a:pt x="551" y="141"/>
                    </a:lnTo>
                    <a:lnTo>
                      <a:pt x="581" y="140"/>
                    </a:lnTo>
                    <a:lnTo>
                      <a:pt x="611" y="138"/>
                    </a:lnTo>
                    <a:lnTo>
                      <a:pt x="641" y="136"/>
                    </a:lnTo>
                    <a:lnTo>
                      <a:pt x="672" y="132"/>
                    </a:lnTo>
                    <a:lnTo>
                      <a:pt x="703" y="127"/>
                    </a:lnTo>
                    <a:lnTo>
                      <a:pt x="733" y="123"/>
                    </a:lnTo>
                    <a:lnTo>
                      <a:pt x="764" y="117"/>
                    </a:lnTo>
                    <a:lnTo>
                      <a:pt x="795" y="110"/>
                    </a:lnTo>
                    <a:lnTo>
                      <a:pt x="826" y="102"/>
                    </a:lnTo>
                    <a:lnTo>
                      <a:pt x="857" y="95"/>
                    </a:lnTo>
                    <a:lnTo>
                      <a:pt x="888" y="86"/>
                    </a:lnTo>
                    <a:lnTo>
                      <a:pt x="919" y="78"/>
                    </a:lnTo>
                    <a:lnTo>
                      <a:pt x="950" y="68"/>
                    </a:lnTo>
                    <a:lnTo>
                      <a:pt x="981" y="57"/>
                    </a:lnTo>
                    <a:lnTo>
                      <a:pt x="989" y="81"/>
                    </a:lnTo>
                    <a:lnTo>
                      <a:pt x="958" y="91"/>
                    </a:lnTo>
                    <a:lnTo>
                      <a:pt x="925" y="100"/>
                    </a:lnTo>
                    <a:lnTo>
                      <a:pt x="894" y="110"/>
                    </a:lnTo>
                    <a:lnTo>
                      <a:pt x="863" y="119"/>
                    </a:lnTo>
                    <a:lnTo>
                      <a:pt x="831" y="126"/>
                    </a:lnTo>
                    <a:lnTo>
                      <a:pt x="800" y="134"/>
                    </a:lnTo>
                    <a:lnTo>
                      <a:pt x="769" y="140"/>
                    </a:lnTo>
                    <a:lnTo>
                      <a:pt x="737" y="147"/>
                    </a:lnTo>
                    <a:lnTo>
                      <a:pt x="706" y="152"/>
                    </a:lnTo>
                    <a:lnTo>
                      <a:pt x="675" y="156"/>
                    </a:lnTo>
                    <a:lnTo>
                      <a:pt x="643" y="160"/>
                    </a:lnTo>
                    <a:lnTo>
                      <a:pt x="612" y="163"/>
                    </a:lnTo>
                    <a:lnTo>
                      <a:pt x="582" y="165"/>
                    </a:lnTo>
                    <a:lnTo>
                      <a:pt x="551" y="166"/>
                    </a:lnTo>
                    <a:lnTo>
                      <a:pt x="519" y="166"/>
                    </a:lnTo>
                    <a:lnTo>
                      <a:pt x="489" y="166"/>
                    </a:lnTo>
                    <a:lnTo>
                      <a:pt x="490" y="141"/>
                    </a:lnTo>
                    <a:close/>
                    <a:moveTo>
                      <a:pt x="981" y="57"/>
                    </a:moveTo>
                    <a:lnTo>
                      <a:pt x="986" y="57"/>
                    </a:lnTo>
                    <a:lnTo>
                      <a:pt x="989" y="58"/>
                    </a:lnTo>
                    <a:lnTo>
                      <a:pt x="993" y="60"/>
                    </a:lnTo>
                    <a:lnTo>
                      <a:pt x="996" y="63"/>
                    </a:lnTo>
                    <a:lnTo>
                      <a:pt x="986" y="69"/>
                    </a:lnTo>
                    <a:lnTo>
                      <a:pt x="981" y="57"/>
                    </a:lnTo>
                    <a:close/>
                    <a:moveTo>
                      <a:pt x="996" y="63"/>
                    </a:moveTo>
                    <a:lnTo>
                      <a:pt x="1119" y="276"/>
                    </a:lnTo>
                    <a:lnTo>
                      <a:pt x="1098" y="288"/>
                    </a:lnTo>
                    <a:lnTo>
                      <a:pt x="975" y="74"/>
                    </a:lnTo>
                    <a:lnTo>
                      <a:pt x="996" y="63"/>
                    </a:lnTo>
                    <a:close/>
                    <a:moveTo>
                      <a:pt x="1119" y="276"/>
                    </a:moveTo>
                    <a:lnTo>
                      <a:pt x="1120" y="279"/>
                    </a:lnTo>
                    <a:lnTo>
                      <a:pt x="1121" y="282"/>
                    </a:lnTo>
                    <a:lnTo>
                      <a:pt x="1120" y="285"/>
                    </a:lnTo>
                    <a:lnTo>
                      <a:pt x="1119" y="287"/>
                    </a:lnTo>
                    <a:lnTo>
                      <a:pt x="1118" y="290"/>
                    </a:lnTo>
                    <a:lnTo>
                      <a:pt x="1115" y="291"/>
                    </a:lnTo>
                    <a:lnTo>
                      <a:pt x="1113" y="294"/>
                    </a:lnTo>
                    <a:lnTo>
                      <a:pt x="1110" y="295"/>
                    </a:lnTo>
                    <a:lnTo>
                      <a:pt x="1108" y="282"/>
                    </a:lnTo>
                    <a:lnTo>
                      <a:pt x="1119" y="276"/>
                    </a:lnTo>
                    <a:close/>
                    <a:moveTo>
                      <a:pt x="1110" y="295"/>
                    </a:moveTo>
                    <a:lnTo>
                      <a:pt x="1018" y="307"/>
                    </a:lnTo>
                    <a:lnTo>
                      <a:pt x="927" y="316"/>
                    </a:lnTo>
                    <a:lnTo>
                      <a:pt x="883" y="321"/>
                    </a:lnTo>
                    <a:lnTo>
                      <a:pt x="839" y="324"/>
                    </a:lnTo>
                    <a:lnTo>
                      <a:pt x="796" y="327"/>
                    </a:lnTo>
                    <a:lnTo>
                      <a:pt x="753" y="329"/>
                    </a:lnTo>
                    <a:lnTo>
                      <a:pt x="710" y="331"/>
                    </a:lnTo>
                    <a:lnTo>
                      <a:pt x="668" y="331"/>
                    </a:lnTo>
                    <a:lnTo>
                      <a:pt x="627" y="331"/>
                    </a:lnTo>
                    <a:lnTo>
                      <a:pt x="587" y="330"/>
                    </a:lnTo>
                    <a:lnTo>
                      <a:pt x="547" y="328"/>
                    </a:lnTo>
                    <a:lnTo>
                      <a:pt x="508" y="325"/>
                    </a:lnTo>
                    <a:lnTo>
                      <a:pt x="471" y="321"/>
                    </a:lnTo>
                    <a:lnTo>
                      <a:pt x="434" y="315"/>
                    </a:lnTo>
                    <a:lnTo>
                      <a:pt x="438" y="290"/>
                    </a:lnTo>
                    <a:lnTo>
                      <a:pt x="475" y="296"/>
                    </a:lnTo>
                    <a:lnTo>
                      <a:pt x="512" y="300"/>
                    </a:lnTo>
                    <a:lnTo>
                      <a:pt x="551" y="303"/>
                    </a:lnTo>
                    <a:lnTo>
                      <a:pt x="589" y="306"/>
                    </a:lnTo>
                    <a:lnTo>
                      <a:pt x="629" y="307"/>
                    </a:lnTo>
                    <a:lnTo>
                      <a:pt x="669" y="307"/>
                    </a:lnTo>
                    <a:lnTo>
                      <a:pt x="711" y="307"/>
                    </a:lnTo>
                    <a:lnTo>
                      <a:pt x="753" y="304"/>
                    </a:lnTo>
                    <a:lnTo>
                      <a:pt x="796" y="302"/>
                    </a:lnTo>
                    <a:lnTo>
                      <a:pt x="839" y="300"/>
                    </a:lnTo>
                    <a:lnTo>
                      <a:pt x="882" y="296"/>
                    </a:lnTo>
                    <a:lnTo>
                      <a:pt x="926" y="291"/>
                    </a:lnTo>
                    <a:lnTo>
                      <a:pt x="1016" y="282"/>
                    </a:lnTo>
                    <a:lnTo>
                      <a:pt x="1107" y="270"/>
                    </a:lnTo>
                    <a:lnTo>
                      <a:pt x="1110" y="295"/>
                    </a:lnTo>
                    <a:close/>
                    <a:moveTo>
                      <a:pt x="434" y="315"/>
                    </a:moveTo>
                    <a:lnTo>
                      <a:pt x="398" y="309"/>
                    </a:lnTo>
                    <a:lnTo>
                      <a:pt x="363" y="300"/>
                    </a:lnTo>
                    <a:lnTo>
                      <a:pt x="328" y="290"/>
                    </a:lnTo>
                    <a:lnTo>
                      <a:pt x="295" y="280"/>
                    </a:lnTo>
                    <a:lnTo>
                      <a:pt x="263" y="268"/>
                    </a:lnTo>
                    <a:lnTo>
                      <a:pt x="232" y="254"/>
                    </a:lnTo>
                    <a:lnTo>
                      <a:pt x="203" y="237"/>
                    </a:lnTo>
                    <a:lnTo>
                      <a:pt x="175" y="221"/>
                    </a:lnTo>
                    <a:lnTo>
                      <a:pt x="161" y="212"/>
                    </a:lnTo>
                    <a:lnTo>
                      <a:pt x="148" y="202"/>
                    </a:lnTo>
                    <a:lnTo>
                      <a:pt x="135" y="192"/>
                    </a:lnTo>
                    <a:lnTo>
                      <a:pt x="122" y="181"/>
                    </a:lnTo>
                    <a:lnTo>
                      <a:pt x="110" y="171"/>
                    </a:lnTo>
                    <a:lnTo>
                      <a:pt x="98" y="159"/>
                    </a:lnTo>
                    <a:lnTo>
                      <a:pt x="86" y="147"/>
                    </a:lnTo>
                    <a:lnTo>
                      <a:pt x="75" y="134"/>
                    </a:lnTo>
                    <a:lnTo>
                      <a:pt x="65" y="121"/>
                    </a:lnTo>
                    <a:lnTo>
                      <a:pt x="55" y="108"/>
                    </a:lnTo>
                    <a:lnTo>
                      <a:pt x="44" y="94"/>
                    </a:lnTo>
                    <a:lnTo>
                      <a:pt x="35" y="80"/>
                    </a:lnTo>
                    <a:lnTo>
                      <a:pt x="26" y="65"/>
                    </a:lnTo>
                    <a:lnTo>
                      <a:pt x="17" y="50"/>
                    </a:lnTo>
                    <a:lnTo>
                      <a:pt x="9" y="33"/>
                    </a:lnTo>
                    <a:lnTo>
                      <a:pt x="1" y="17"/>
                    </a:lnTo>
                    <a:lnTo>
                      <a:pt x="23" y="6"/>
                    </a:lnTo>
                    <a:lnTo>
                      <a:pt x="31" y="23"/>
                    </a:lnTo>
                    <a:lnTo>
                      <a:pt x="39" y="38"/>
                    </a:lnTo>
                    <a:lnTo>
                      <a:pt x="47" y="53"/>
                    </a:lnTo>
                    <a:lnTo>
                      <a:pt x="56" y="67"/>
                    </a:lnTo>
                    <a:lnTo>
                      <a:pt x="65" y="80"/>
                    </a:lnTo>
                    <a:lnTo>
                      <a:pt x="74" y="94"/>
                    </a:lnTo>
                    <a:lnTo>
                      <a:pt x="84" y="106"/>
                    </a:lnTo>
                    <a:lnTo>
                      <a:pt x="95" y="119"/>
                    </a:lnTo>
                    <a:lnTo>
                      <a:pt x="104" y="131"/>
                    </a:lnTo>
                    <a:lnTo>
                      <a:pt x="115" y="141"/>
                    </a:lnTo>
                    <a:lnTo>
                      <a:pt x="127" y="152"/>
                    </a:lnTo>
                    <a:lnTo>
                      <a:pt x="139" y="163"/>
                    </a:lnTo>
                    <a:lnTo>
                      <a:pt x="163" y="182"/>
                    </a:lnTo>
                    <a:lnTo>
                      <a:pt x="189" y="201"/>
                    </a:lnTo>
                    <a:lnTo>
                      <a:pt x="216" y="217"/>
                    </a:lnTo>
                    <a:lnTo>
                      <a:pt x="244" y="232"/>
                    </a:lnTo>
                    <a:lnTo>
                      <a:pt x="274" y="245"/>
                    </a:lnTo>
                    <a:lnTo>
                      <a:pt x="304" y="257"/>
                    </a:lnTo>
                    <a:lnTo>
                      <a:pt x="337" y="268"/>
                    </a:lnTo>
                    <a:lnTo>
                      <a:pt x="369" y="276"/>
                    </a:lnTo>
                    <a:lnTo>
                      <a:pt x="403" y="284"/>
                    </a:lnTo>
                    <a:lnTo>
                      <a:pt x="438" y="290"/>
                    </a:lnTo>
                    <a:lnTo>
                      <a:pt x="434" y="315"/>
                    </a:lnTo>
                    <a:close/>
                    <a:moveTo>
                      <a:pt x="1" y="17"/>
                    </a:moveTo>
                    <a:lnTo>
                      <a:pt x="0" y="13"/>
                    </a:lnTo>
                    <a:lnTo>
                      <a:pt x="1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13" y="12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7" name="Freeform 1119"/>
              <p:cNvSpPr>
                <a:spLocks/>
              </p:cNvSpPr>
              <p:nvPr/>
            </p:nvSpPr>
            <p:spPr bwMode="auto">
              <a:xfrm>
                <a:off x="2595" y="1400"/>
                <a:ext cx="136" cy="93"/>
              </a:xfrm>
              <a:custGeom>
                <a:avLst/>
                <a:gdLst>
                  <a:gd name="T0" fmla="*/ 1 w 685"/>
                  <a:gd name="T1" fmla="*/ 17 h 456"/>
                  <a:gd name="T2" fmla="*/ 2 w 685"/>
                  <a:gd name="T3" fmla="*/ 15 h 456"/>
                  <a:gd name="T4" fmla="*/ 2 w 685"/>
                  <a:gd name="T5" fmla="*/ 14 h 456"/>
                  <a:gd name="T6" fmla="*/ 3 w 685"/>
                  <a:gd name="T7" fmla="*/ 12 h 456"/>
                  <a:gd name="T8" fmla="*/ 4 w 685"/>
                  <a:gd name="T9" fmla="*/ 11 h 456"/>
                  <a:gd name="T10" fmla="*/ 6 w 685"/>
                  <a:gd name="T11" fmla="*/ 10 h 456"/>
                  <a:gd name="T12" fmla="*/ 7 w 685"/>
                  <a:gd name="T13" fmla="*/ 9 h 456"/>
                  <a:gd name="T14" fmla="*/ 8 w 685"/>
                  <a:gd name="T15" fmla="*/ 9 h 456"/>
                  <a:gd name="T16" fmla="*/ 10 w 685"/>
                  <a:gd name="T17" fmla="*/ 8 h 456"/>
                  <a:gd name="T18" fmla="*/ 12 w 685"/>
                  <a:gd name="T19" fmla="*/ 9 h 456"/>
                  <a:gd name="T20" fmla="*/ 14 w 685"/>
                  <a:gd name="T21" fmla="*/ 9 h 456"/>
                  <a:gd name="T22" fmla="*/ 16 w 685"/>
                  <a:gd name="T23" fmla="*/ 9 h 456"/>
                  <a:gd name="T24" fmla="*/ 18 w 685"/>
                  <a:gd name="T25" fmla="*/ 10 h 456"/>
                  <a:gd name="T26" fmla="*/ 21 w 685"/>
                  <a:gd name="T27" fmla="*/ 11 h 456"/>
                  <a:gd name="T28" fmla="*/ 23 w 685"/>
                  <a:gd name="T29" fmla="*/ 13 h 456"/>
                  <a:gd name="T30" fmla="*/ 26 w 685"/>
                  <a:gd name="T31" fmla="*/ 14 h 456"/>
                  <a:gd name="T32" fmla="*/ 18 w 685"/>
                  <a:gd name="T33" fmla="*/ 2 h 456"/>
                  <a:gd name="T34" fmla="*/ 16 w 685"/>
                  <a:gd name="T35" fmla="*/ 1 h 456"/>
                  <a:gd name="T36" fmla="*/ 13 w 685"/>
                  <a:gd name="T37" fmla="*/ 0 h 456"/>
                  <a:gd name="T38" fmla="*/ 11 w 685"/>
                  <a:gd name="T39" fmla="*/ 0 h 456"/>
                  <a:gd name="T40" fmla="*/ 9 w 685"/>
                  <a:gd name="T41" fmla="*/ 0 h 456"/>
                  <a:gd name="T42" fmla="*/ 7 w 685"/>
                  <a:gd name="T43" fmla="*/ 0 h 456"/>
                  <a:gd name="T44" fmla="*/ 5 w 685"/>
                  <a:gd name="T45" fmla="*/ 1 h 456"/>
                  <a:gd name="T46" fmla="*/ 4 w 685"/>
                  <a:gd name="T47" fmla="*/ 1 h 456"/>
                  <a:gd name="T48" fmla="*/ 3 w 685"/>
                  <a:gd name="T49" fmla="*/ 2 h 456"/>
                  <a:gd name="T50" fmla="*/ 2 w 685"/>
                  <a:gd name="T51" fmla="*/ 4 h 456"/>
                  <a:gd name="T52" fmla="*/ 1 w 685"/>
                  <a:gd name="T53" fmla="*/ 5 h 456"/>
                  <a:gd name="T54" fmla="*/ 0 w 685"/>
                  <a:gd name="T55" fmla="*/ 7 h 456"/>
                  <a:gd name="T56" fmla="*/ 0 w 685"/>
                  <a:gd name="T57" fmla="*/ 8 h 456"/>
                  <a:gd name="T58" fmla="*/ 0 w 685"/>
                  <a:gd name="T59" fmla="*/ 11 h 456"/>
                  <a:gd name="T60" fmla="*/ 0 w 685"/>
                  <a:gd name="T61" fmla="*/ 13 h 456"/>
                  <a:gd name="T62" fmla="*/ 0 w 685"/>
                  <a:gd name="T63" fmla="*/ 16 h 456"/>
                  <a:gd name="T64" fmla="*/ 1 w 685"/>
                  <a:gd name="T65" fmla="*/ 19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85"/>
                  <a:gd name="T100" fmla="*/ 0 h 456"/>
                  <a:gd name="T101" fmla="*/ 685 w 685"/>
                  <a:gd name="T102" fmla="*/ 456 h 4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85" h="456">
                    <a:moveTo>
                      <a:pt x="23" y="456"/>
                    </a:moveTo>
                    <a:lnTo>
                      <a:pt x="29" y="428"/>
                    </a:lnTo>
                    <a:lnTo>
                      <a:pt x="35" y="403"/>
                    </a:lnTo>
                    <a:lnTo>
                      <a:pt x="44" y="378"/>
                    </a:lnTo>
                    <a:lnTo>
                      <a:pt x="52" y="355"/>
                    </a:lnTo>
                    <a:lnTo>
                      <a:pt x="62" y="335"/>
                    </a:lnTo>
                    <a:lnTo>
                      <a:pt x="72" y="315"/>
                    </a:lnTo>
                    <a:lnTo>
                      <a:pt x="84" y="298"/>
                    </a:lnTo>
                    <a:lnTo>
                      <a:pt x="97" y="282"/>
                    </a:lnTo>
                    <a:lnTo>
                      <a:pt x="110" y="268"/>
                    </a:lnTo>
                    <a:lnTo>
                      <a:pt x="124" y="255"/>
                    </a:lnTo>
                    <a:lnTo>
                      <a:pt x="140" y="243"/>
                    </a:lnTo>
                    <a:lnTo>
                      <a:pt x="156" y="233"/>
                    </a:lnTo>
                    <a:lnTo>
                      <a:pt x="173" y="226"/>
                    </a:lnTo>
                    <a:lnTo>
                      <a:pt x="192" y="219"/>
                    </a:lnTo>
                    <a:lnTo>
                      <a:pt x="211" y="214"/>
                    </a:lnTo>
                    <a:lnTo>
                      <a:pt x="231" y="211"/>
                    </a:lnTo>
                    <a:lnTo>
                      <a:pt x="252" y="210"/>
                    </a:lnTo>
                    <a:lnTo>
                      <a:pt x="274" y="210"/>
                    </a:lnTo>
                    <a:lnTo>
                      <a:pt x="298" y="211"/>
                    </a:lnTo>
                    <a:lnTo>
                      <a:pt x="321" y="214"/>
                    </a:lnTo>
                    <a:lnTo>
                      <a:pt x="346" y="218"/>
                    </a:lnTo>
                    <a:lnTo>
                      <a:pt x="372" y="225"/>
                    </a:lnTo>
                    <a:lnTo>
                      <a:pt x="399" y="232"/>
                    </a:lnTo>
                    <a:lnTo>
                      <a:pt x="427" y="242"/>
                    </a:lnTo>
                    <a:lnTo>
                      <a:pt x="456" y="253"/>
                    </a:lnTo>
                    <a:lnTo>
                      <a:pt x="486" y="266"/>
                    </a:lnTo>
                    <a:lnTo>
                      <a:pt x="517" y="280"/>
                    </a:lnTo>
                    <a:lnTo>
                      <a:pt x="548" y="295"/>
                    </a:lnTo>
                    <a:lnTo>
                      <a:pt x="582" y="312"/>
                    </a:lnTo>
                    <a:lnTo>
                      <a:pt x="615" y="332"/>
                    </a:lnTo>
                    <a:lnTo>
                      <a:pt x="650" y="352"/>
                    </a:lnTo>
                    <a:lnTo>
                      <a:pt x="685" y="374"/>
                    </a:lnTo>
                    <a:lnTo>
                      <a:pt x="456" y="38"/>
                    </a:lnTo>
                    <a:lnTo>
                      <a:pt x="422" y="28"/>
                    </a:lnTo>
                    <a:lnTo>
                      <a:pt x="388" y="20"/>
                    </a:lnTo>
                    <a:lnTo>
                      <a:pt x="357" y="13"/>
                    </a:lnTo>
                    <a:lnTo>
                      <a:pt x="327" y="8"/>
                    </a:lnTo>
                    <a:lnTo>
                      <a:pt x="298" y="3"/>
                    </a:lnTo>
                    <a:lnTo>
                      <a:pt x="270" y="1"/>
                    </a:lnTo>
                    <a:lnTo>
                      <a:pt x="243" y="0"/>
                    </a:lnTo>
                    <a:lnTo>
                      <a:pt x="218" y="1"/>
                    </a:lnTo>
                    <a:lnTo>
                      <a:pt x="194" y="3"/>
                    </a:lnTo>
                    <a:lnTo>
                      <a:pt x="172" y="7"/>
                    </a:lnTo>
                    <a:lnTo>
                      <a:pt x="151" y="12"/>
                    </a:lnTo>
                    <a:lnTo>
                      <a:pt x="131" y="18"/>
                    </a:lnTo>
                    <a:lnTo>
                      <a:pt x="113" y="26"/>
                    </a:lnTo>
                    <a:lnTo>
                      <a:pt x="97" y="36"/>
                    </a:lnTo>
                    <a:lnTo>
                      <a:pt x="81" y="47"/>
                    </a:lnTo>
                    <a:lnTo>
                      <a:pt x="66" y="58"/>
                    </a:lnTo>
                    <a:lnTo>
                      <a:pt x="54" y="72"/>
                    </a:lnTo>
                    <a:lnTo>
                      <a:pt x="43" y="88"/>
                    </a:lnTo>
                    <a:lnTo>
                      <a:pt x="32" y="104"/>
                    </a:lnTo>
                    <a:lnTo>
                      <a:pt x="23" y="122"/>
                    </a:lnTo>
                    <a:lnTo>
                      <a:pt x="16" y="143"/>
                    </a:lnTo>
                    <a:lnTo>
                      <a:pt x="10" y="163"/>
                    </a:lnTo>
                    <a:lnTo>
                      <a:pt x="5" y="186"/>
                    </a:lnTo>
                    <a:lnTo>
                      <a:pt x="2" y="210"/>
                    </a:lnTo>
                    <a:lnTo>
                      <a:pt x="0" y="236"/>
                    </a:lnTo>
                    <a:lnTo>
                      <a:pt x="0" y="263"/>
                    </a:lnTo>
                    <a:lnTo>
                      <a:pt x="0" y="291"/>
                    </a:lnTo>
                    <a:lnTo>
                      <a:pt x="2" y="321"/>
                    </a:lnTo>
                    <a:lnTo>
                      <a:pt x="5" y="352"/>
                    </a:lnTo>
                    <a:lnTo>
                      <a:pt x="9" y="386"/>
                    </a:lnTo>
                    <a:lnTo>
                      <a:pt x="16" y="419"/>
                    </a:lnTo>
                    <a:lnTo>
                      <a:pt x="23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8" name="Freeform 1120"/>
              <p:cNvSpPr>
                <a:spLocks noEditPoints="1"/>
              </p:cNvSpPr>
              <p:nvPr/>
            </p:nvSpPr>
            <p:spPr bwMode="auto">
              <a:xfrm>
                <a:off x="2591" y="1397"/>
                <a:ext cx="140" cy="97"/>
              </a:xfrm>
              <a:custGeom>
                <a:avLst/>
                <a:gdLst>
                  <a:gd name="T0" fmla="*/ 1 w 710"/>
                  <a:gd name="T1" fmla="*/ 16 h 479"/>
                  <a:gd name="T2" fmla="*/ 3 w 710"/>
                  <a:gd name="T3" fmla="*/ 14 h 479"/>
                  <a:gd name="T4" fmla="*/ 4 w 710"/>
                  <a:gd name="T5" fmla="*/ 11 h 479"/>
                  <a:gd name="T6" fmla="*/ 6 w 710"/>
                  <a:gd name="T7" fmla="*/ 10 h 479"/>
                  <a:gd name="T8" fmla="*/ 8 w 710"/>
                  <a:gd name="T9" fmla="*/ 9 h 479"/>
                  <a:gd name="T10" fmla="*/ 10 w 710"/>
                  <a:gd name="T11" fmla="*/ 9 h 479"/>
                  <a:gd name="T12" fmla="*/ 8 w 710"/>
                  <a:gd name="T13" fmla="*/ 10 h 479"/>
                  <a:gd name="T14" fmla="*/ 6 w 710"/>
                  <a:gd name="T15" fmla="*/ 11 h 479"/>
                  <a:gd name="T16" fmla="*/ 4 w 710"/>
                  <a:gd name="T17" fmla="*/ 13 h 479"/>
                  <a:gd name="T18" fmla="*/ 3 w 710"/>
                  <a:gd name="T19" fmla="*/ 15 h 479"/>
                  <a:gd name="T20" fmla="*/ 2 w 710"/>
                  <a:gd name="T21" fmla="*/ 18 h 479"/>
                  <a:gd name="T22" fmla="*/ 10 w 710"/>
                  <a:gd name="T23" fmla="*/ 8 h 479"/>
                  <a:gd name="T24" fmla="*/ 12 w 710"/>
                  <a:gd name="T25" fmla="*/ 8 h 479"/>
                  <a:gd name="T26" fmla="*/ 15 w 710"/>
                  <a:gd name="T27" fmla="*/ 9 h 479"/>
                  <a:gd name="T28" fmla="*/ 19 w 710"/>
                  <a:gd name="T29" fmla="*/ 10 h 479"/>
                  <a:gd name="T30" fmla="*/ 23 w 710"/>
                  <a:gd name="T31" fmla="*/ 12 h 479"/>
                  <a:gd name="T32" fmla="*/ 27 w 710"/>
                  <a:gd name="T33" fmla="*/ 14 h 479"/>
                  <a:gd name="T34" fmla="*/ 26 w 710"/>
                  <a:gd name="T35" fmla="*/ 15 h 479"/>
                  <a:gd name="T36" fmla="*/ 22 w 710"/>
                  <a:gd name="T37" fmla="*/ 13 h 479"/>
                  <a:gd name="T38" fmla="*/ 19 w 710"/>
                  <a:gd name="T39" fmla="*/ 11 h 479"/>
                  <a:gd name="T40" fmla="*/ 15 w 710"/>
                  <a:gd name="T41" fmla="*/ 10 h 479"/>
                  <a:gd name="T42" fmla="*/ 12 w 710"/>
                  <a:gd name="T43" fmla="*/ 9 h 479"/>
                  <a:gd name="T44" fmla="*/ 10 w 710"/>
                  <a:gd name="T45" fmla="*/ 9 h 479"/>
                  <a:gd name="T46" fmla="*/ 28 w 710"/>
                  <a:gd name="T47" fmla="*/ 15 h 479"/>
                  <a:gd name="T48" fmla="*/ 28 w 710"/>
                  <a:gd name="T49" fmla="*/ 16 h 479"/>
                  <a:gd name="T50" fmla="*/ 28 w 710"/>
                  <a:gd name="T51" fmla="*/ 16 h 479"/>
                  <a:gd name="T52" fmla="*/ 28 w 710"/>
                  <a:gd name="T53" fmla="*/ 15 h 479"/>
                  <a:gd name="T54" fmla="*/ 19 w 710"/>
                  <a:gd name="T55" fmla="*/ 2 h 479"/>
                  <a:gd name="T56" fmla="*/ 19 w 710"/>
                  <a:gd name="T57" fmla="*/ 2 h 479"/>
                  <a:gd name="T58" fmla="*/ 19 w 710"/>
                  <a:gd name="T59" fmla="*/ 2 h 479"/>
                  <a:gd name="T60" fmla="*/ 17 w 710"/>
                  <a:gd name="T61" fmla="*/ 2 h 479"/>
                  <a:gd name="T62" fmla="*/ 14 w 710"/>
                  <a:gd name="T63" fmla="*/ 1 h 479"/>
                  <a:gd name="T64" fmla="*/ 10 w 710"/>
                  <a:gd name="T65" fmla="*/ 1 h 479"/>
                  <a:gd name="T66" fmla="*/ 8 w 710"/>
                  <a:gd name="T67" fmla="*/ 1 h 479"/>
                  <a:gd name="T68" fmla="*/ 5 w 710"/>
                  <a:gd name="T69" fmla="*/ 2 h 479"/>
                  <a:gd name="T70" fmla="*/ 4 w 710"/>
                  <a:gd name="T71" fmla="*/ 3 h 479"/>
                  <a:gd name="T72" fmla="*/ 4 w 710"/>
                  <a:gd name="T73" fmla="*/ 1 h 479"/>
                  <a:gd name="T74" fmla="*/ 6 w 710"/>
                  <a:gd name="T75" fmla="*/ 0 h 479"/>
                  <a:gd name="T76" fmla="*/ 9 w 710"/>
                  <a:gd name="T77" fmla="*/ 0 h 479"/>
                  <a:gd name="T78" fmla="*/ 12 w 710"/>
                  <a:gd name="T79" fmla="*/ 0 h 479"/>
                  <a:gd name="T80" fmla="*/ 16 w 710"/>
                  <a:gd name="T81" fmla="*/ 1 h 479"/>
                  <a:gd name="T82" fmla="*/ 19 w 710"/>
                  <a:gd name="T83" fmla="*/ 2 h 479"/>
                  <a:gd name="T84" fmla="*/ 3 w 710"/>
                  <a:gd name="T85" fmla="*/ 4 h 479"/>
                  <a:gd name="T86" fmla="*/ 2 w 710"/>
                  <a:gd name="T87" fmla="*/ 6 h 479"/>
                  <a:gd name="T88" fmla="*/ 1 w 710"/>
                  <a:gd name="T89" fmla="*/ 9 h 479"/>
                  <a:gd name="T90" fmla="*/ 1 w 710"/>
                  <a:gd name="T91" fmla="*/ 12 h 479"/>
                  <a:gd name="T92" fmla="*/ 1 w 710"/>
                  <a:gd name="T93" fmla="*/ 16 h 479"/>
                  <a:gd name="T94" fmla="*/ 1 w 710"/>
                  <a:gd name="T95" fmla="*/ 19 h 479"/>
                  <a:gd name="T96" fmla="*/ 0 w 710"/>
                  <a:gd name="T97" fmla="*/ 15 h 479"/>
                  <a:gd name="T98" fmla="*/ 0 w 710"/>
                  <a:gd name="T99" fmla="*/ 11 h 479"/>
                  <a:gd name="T100" fmla="*/ 0 w 710"/>
                  <a:gd name="T101" fmla="*/ 8 h 479"/>
                  <a:gd name="T102" fmla="*/ 1 w 710"/>
                  <a:gd name="T103" fmla="*/ 5 h 479"/>
                  <a:gd name="T104" fmla="*/ 2 w 710"/>
                  <a:gd name="T105" fmla="*/ 3 h 479"/>
                  <a:gd name="T106" fmla="*/ 2 w 710"/>
                  <a:gd name="T107" fmla="*/ 19 h 479"/>
                  <a:gd name="T108" fmla="*/ 2 w 710"/>
                  <a:gd name="T109" fmla="*/ 19 h 479"/>
                  <a:gd name="T110" fmla="*/ 1 w 710"/>
                  <a:gd name="T111" fmla="*/ 19 h 479"/>
                  <a:gd name="T112" fmla="*/ 1 w 710"/>
                  <a:gd name="T113" fmla="*/ 19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0"/>
                  <a:gd name="T172" fmla="*/ 0 h 479"/>
                  <a:gd name="T173" fmla="*/ 710 w 710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0" h="479">
                    <a:moveTo>
                      <a:pt x="24" y="465"/>
                    </a:moveTo>
                    <a:lnTo>
                      <a:pt x="30" y="437"/>
                    </a:lnTo>
                    <a:lnTo>
                      <a:pt x="37" y="411"/>
                    </a:lnTo>
                    <a:lnTo>
                      <a:pt x="45" y="385"/>
                    </a:lnTo>
                    <a:lnTo>
                      <a:pt x="55" y="362"/>
                    </a:lnTo>
                    <a:lnTo>
                      <a:pt x="64" y="340"/>
                    </a:lnTo>
                    <a:lnTo>
                      <a:pt x="75" y="320"/>
                    </a:lnTo>
                    <a:lnTo>
                      <a:pt x="88" y="302"/>
                    </a:lnTo>
                    <a:lnTo>
                      <a:pt x="101" y="285"/>
                    </a:lnTo>
                    <a:lnTo>
                      <a:pt x="115" y="270"/>
                    </a:lnTo>
                    <a:lnTo>
                      <a:pt x="130" y="256"/>
                    </a:lnTo>
                    <a:lnTo>
                      <a:pt x="146" y="244"/>
                    </a:lnTo>
                    <a:lnTo>
                      <a:pt x="164" y="235"/>
                    </a:lnTo>
                    <a:lnTo>
                      <a:pt x="182" y="226"/>
                    </a:lnTo>
                    <a:lnTo>
                      <a:pt x="202" y="219"/>
                    </a:lnTo>
                    <a:lnTo>
                      <a:pt x="221" y="214"/>
                    </a:lnTo>
                    <a:lnTo>
                      <a:pt x="243" y="211"/>
                    </a:lnTo>
                    <a:lnTo>
                      <a:pt x="245" y="235"/>
                    </a:lnTo>
                    <a:lnTo>
                      <a:pt x="226" y="238"/>
                    </a:lnTo>
                    <a:lnTo>
                      <a:pt x="208" y="243"/>
                    </a:lnTo>
                    <a:lnTo>
                      <a:pt x="191" y="249"/>
                    </a:lnTo>
                    <a:lnTo>
                      <a:pt x="175" y="257"/>
                    </a:lnTo>
                    <a:lnTo>
                      <a:pt x="158" y="266"/>
                    </a:lnTo>
                    <a:lnTo>
                      <a:pt x="144" y="277"/>
                    </a:lnTo>
                    <a:lnTo>
                      <a:pt x="130" y="290"/>
                    </a:lnTo>
                    <a:lnTo>
                      <a:pt x="117" y="304"/>
                    </a:lnTo>
                    <a:lnTo>
                      <a:pt x="105" y="319"/>
                    </a:lnTo>
                    <a:lnTo>
                      <a:pt x="95" y="336"/>
                    </a:lnTo>
                    <a:lnTo>
                      <a:pt x="85" y="354"/>
                    </a:lnTo>
                    <a:lnTo>
                      <a:pt x="75" y="374"/>
                    </a:lnTo>
                    <a:lnTo>
                      <a:pt x="68" y="395"/>
                    </a:lnTo>
                    <a:lnTo>
                      <a:pt x="60" y="419"/>
                    </a:lnTo>
                    <a:lnTo>
                      <a:pt x="54" y="443"/>
                    </a:lnTo>
                    <a:lnTo>
                      <a:pt x="48" y="470"/>
                    </a:lnTo>
                    <a:lnTo>
                      <a:pt x="24" y="465"/>
                    </a:lnTo>
                    <a:close/>
                    <a:moveTo>
                      <a:pt x="243" y="211"/>
                    </a:moveTo>
                    <a:lnTo>
                      <a:pt x="264" y="209"/>
                    </a:lnTo>
                    <a:lnTo>
                      <a:pt x="287" y="209"/>
                    </a:lnTo>
                    <a:lnTo>
                      <a:pt x="311" y="211"/>
                    </a:lnTo>
                    <a:lnTo>
                      <a:pt x="335" y="213"/>
                    </a:lnTo>
                    <a:lnTo>
                      <a:pt x="360" y="218"/>
                    </a:lnTo>
                    <a:lnTo>
                      <a:pt x="387" y="225"/>
                    </a:lnTo>
                    <a:lnTo>
                      <a:pt x="414" y="232"/>
                    </a:lnTo>
                    <a:lnTo>
                      <a:pt x="442" y="242"/>
                    </a:lnTo>
                    <a:lnTo>
                      <a:pt x="473" y="253"/>
                    </a:lnTo>
                    <a:lnTo>
                      <a:pt x="503" y="266"/>
                    </a:lnTo>
                    <a:lnTo>
                      <a:pt x="534" y="280"/>
                    </a:lnTo>
                    <a:lnTo>
                      <a:pt x="567" y="296"/>
                    </a:lnTo>
                    <a:lnTo>
                      <a:pt x="599" y="313"/>
                    </a:lnTo>
                    <a:lnTo>
                      <a:pt x="634" y="333"/>
                    </a:lnTo>
                    <a:lnTo>
                      <a:pt x="669" y="353"/>
                    </a:lnTo>
                    <a:lnTo>
                      <a:pt x="705" y="375"/>
                    </a:lnTo>
                    <a:lnTo>
                      <a:pt x="692" y="397"/>
                    </a:lnTo>
                    <a:lnTo>
                      <a:pt x="656" y="374"/>
                    </a:lnTo>
                    <a:lnTo>
                      <a:pt x="623" y="354"/>
                    </a:lnTo>
                    <a:lnTo>
                      <a:pt x="589" y="336"/>
                    </a:lnTo>
                    <a:lnTo>
                      <a:pt x="557" y="319"/>
                    </a:lnTo>
                    <a:lnTo>
                      <a:pt x="526" y="303"/>
                    </a:lnTo>
                    <a:lnTo>
                      <a:pt x="495" y="289"/>
                    </a:lnTo>
                    <a:lnTo>
                      <a:pt x="466" y="277"/>
                    </a:lnTo>
                    <a:lnTo>
                      <a:pt x="437" y="266"/>
                    </a:lnTo>
                    <a:lnTo>
                      <a:pt x="410" y="256"/>
                    </a:lnTo>
                    <a:lnTo>
                      <a:pt x="383" y="249"/>
                    </a:lnTo>
                    <a:lnTo>
                      <a:pt x="358" y="242"/>
                    </a:lnTo>
                    <a:lnTo>
                      <a:pt x="333" y="238"/>
                    </a:lnTo>
                    <a:lnTo>
                      <a:pt x="310" y="235"/>
                    </a:lnTo>
                    <a:lnTo>
                      <a:pt x="287" y="233"/>
                    </a:lnTo>
                    <a:lnTo>
                      <a:pt x="266" y="233"/>
                    </a:lnTo>
                    <a:lnTo>
                      <a:pt x="245" y="235"/>
                    </a:lnTo>
                    <a:lnTo>
                      <a:pt x="243" y="211"/>
                    </a:lnTo>
                    <a:close/>
                    <a:moveTo>
                      <a:pt x="708" y="379"/>
                    </a:moveTo>
                    <a:lnTo>
                      <a:pt x="710" y="383"/>
                    </a:lnTo>
                    <a:lnTo>
                      <a:pt x="710" y="387"/>
                    </a:lnTo>
                    <a:lnTo>
                      <a:pt x="709" y="390"/>
                    </a:lnTo>
                    <a:lnTo>
                      <a:pt x="706" y="393"/>
                    </a:lnTo>
                    <a:lnTo>
                      <a:pt x="703" y="395"/>
                    </a:lnTo>
                    <a:lnTo>
                      <a:pt x="699" y="398"/>
                    </a:lnTo>
                    <a:lnTo>
                      <a:pt x="695" y="398"/>
                    </a:lnTo>
                    <a:lnTo>
                      <a:pt x="692" y="397"/>
                    </a:lnTo>
                    <a:lnTo>
                      <a:pt x="698" y="386"/>
                    </a:lnTo>
                    <a:lnTo>
                      <a:pt x="708" y="379"/>
                    </a:lnTo>
                    <a:close/>
                    <a:moveTo>
                      <a:pt x="689" y="392"/>
                    </a:moveTo>
                    <a:lnTo>
                      <a:pt x="460" y="56"/>
                    </a:lnTo>
                    <a:lnTo>
                      <a:pt x="479" y="42"/>
                    </a:lnTo>
                    <a:lnTo>
                      <a:pt x="708" y="379"/>
                    </a:lnTo>
                    <a:lnTo>
                      <a:pt x="689" y="392"/>
                    </a:lnTo>
                    <a:close/>
                    <a:moveTo>
                      <a:pt x="473" y="38"/>
                    </a:moveTo>
                    <a:lnTo>
                      <a:pt x="476" y="40"/>
                    </a:lnTo>
                    <a:lnTo>
                      <a:pt x="479" y="42"/>
                    </a:lnTo>
                    <a:lnTo>
                      <a:pt x="469" y="50"/>
                    </a:lnTo>
                    <a:lnTo>
                      <a:pt x="473" y="38"/>
                    </a:lnTo>
                    <a:close/>
                    <a:moveTo>
                      <a:pt x="466" y="62"/>
                    </a:moveTo>
                    <a:lnTo>
                      <a:pt x="433" y="52"/>
                    </a:lnTo>
                    <a:lnTo>
                      <a:pt x="400" y="43"/>
                    </a:lnTo>
                    <a:lnTo>
                      <a:pt x="369" y="37"/>
                    </a:lnTo>
                    <a:lnTo>
                      <a:pt x="339" y="32"/>
                    </a:lnTo>
                    <a:lnTo>
                      <a:pt x="311" y="28"/>
                    </a:lnTo>
                    <a:lnTo>
                      <a:pt x="284" y="25"/>
                    </a:lnTo>
                    <a:lnTo>
                      <a:pt x="259" y="25"/>
                    </a:lnTo>
                    <a:lnTo>
                      <a:pt x="234" y="25"/>
                    </a:lnTo>
                    <a:lnTo>
                      <a:pt x="211" y="27"/>
                    </a:lnTo>
                    <a:lnTo>
                      <a:pt x="190" y="30"/>
                    </a:lnTo>
                    <a:lnTo>
                      <a:pt x="169" y="35"/>
                    </a:lnTo>
                    <a:lnTo>
                      <a:pt x="151" y="41"/>
                    </a:lnTo>
                    <a:lnTo>
                      <a:pt x="132" y="48"/>
                    </a:lnTo>
                    <a:lnTo>
                      <a:pt x="116" y="57"/>
                    </a:lnTo>
                    <a:lnTo>
                      <a:pt x="102" y="67"/>
                    </a:lnTo>
                    <a:lnTo>
                      <a:pt x="88" y="79"/>
                    </a:lnTo>
                    <a:lnTo>
                      <a:pt x="71" y="62"/>
                    </a:lnTo>
                    <a:lnTo>
                      <a:pt x="86" y="49"/>
                    </a:lnTo>
                    <a:lnTo>
                      <a:pt x="102" y="37"/>
                    </a:lnTo>
                    <a:lnTo>
                      <a:pt x="119" y="27"/>
                    </a:lnTo>
                    <a:lnTo>
                      <a:pt x="139" y="19"/>
                    </a:lnTo>
                    <a:lnTo>
                      <a:pt x="158" y="12"/>
                    </a:lnTo>
                    <a:lnTo>
                      <a:pt x="181" y="7"/>
                    </a:lnTo>
                    <a:lnTo>
                      <a:pt x="204" y="3"/>
                    </a:lnTo>
                    <a:lnTo>
                      <a:pt x="229" y="1"/>
                    </a:lnTo>
                    <a:lnTo>
                      <a:pt x="253" y="0"/>
                    </a:lnTo>
                    <a:lnTo>
                      <a:pt x="281" y="1"/>
                    </a:lnTo>
                    <a:lnTo>
                      <a:pt x="310" y="3"/>
                    </a:lnTo>
                    <a:lnTo>
                      <a:pt x="340" y="7"/>
                    </a:lnTo>
                    <a:lnTo>
                      <a:pt x="371" y="13"/>
                    </a:lnTo>
                    <a:lnTo>
                      <a:pt x="403" y="20"/>
                    </a:lnTo>
                    <a:lnTo>
                      <a:pt x="437" y="28"/>
                    </a:lnTo>
                    <a:lnTo>
                      <a:pt x="473" y="38"/>
                    </a:lnTo>
                    <a:lnTo>
                      <a:pt x="466" y="62"/>
                    </a:lnTo>
                    <a:close/>
                    <a:moveTo>
                      <a:pt x="88" y="79"/>
                    </a:moveTo>
                    <a:lnTo>
                      <a:pt x="76" y="92"/>
                    </a:lnTo>
                    <a:lnTo>
                      <a:pt x="65" y="107"/>
                    </a:lnTo>
                    <a:lnTo>
                      <a:pt x="56" y="123"/>
                    </a:lnTo>
                    <a:lnTo>
                      <a:pt x="47" y="141"/>
                    </a:lnTo>
                    <a:lnTo>
                      <a:pt x="40" y="160"/>
                    </a:lnTo>
                    <a:lnTo>
                      <a:pt x="34" y="181"/>
                    </a:lnTo>
                    <a:lnTo>
                      <a:pt x="30" y="202"/>
                    </a:lnTo>
                    <a:lnTo>
                      <a:pt x="27" y="226"/>
                    </a:lnTo>
                    <a:lnTo>
                      <a:pt x="24" y="251"/>
                    </a:lnTo>
                    <a:lnTo>
                      <a:pt x="24" y="277"/>
                    </a:lnTo>
                    <a:lnTo>
                      <a:pt x="24" y="305"/>
                    </a:lnTo>
                    <a:lnTo>
                      <a:pt x="27" y="334"/>
                    </a:lnTo>
                    <a:lnTo>
                      <a:pt x="30" y="364"/>
                    </a:lnTo>
                    <a:lnTo>
                      <a:pt x="35" y="397"/>
                    </a:lnTo>
                    <a:lnTo>
                      <a:pt x="41" y="430"/>
                    </a:lnTo>
                    <a:lnTo>
                      <a:pt x="48" y="465"/>
                    </a:lnTo>
                    <a:lnTo>
                      <a:pt x="24" y="470"/>
                    </a:lnTo>
                    <a:lnTo>
                      <a:pt x="17" y="433"/>
                    </a:lnTo>
                    <a:lnTo>
                      <a:pt x="10" y="398"/>
                    </a:lnTo>
                    <a:lnTo>
                      <a:pt x="6" y="364"/>
                    </a:lnTo>
                    <a:lnTo>
                      <a:pt x="3" y="332"/>
                    </a:lnTo>
                    <a:lnTo>
                      <a:pt x="1" y="302"/>
                    </a:lnTo>
                    <a:lnTo>
                      <a:pt x="0" y="272"/>
                    </a:lnTo>
                    <a:lnTo>
                      <a:pt x="1" y="244"/>
                    </a:lnTo>
                    <a:lnTo>
                      <a:pt x="3" y="218"/>
                    </a:lnTo>
                    <a:lnTo>
                      <a:pt x="7" y="194"/>
                    </a:lnTo>
                    <a:lnTo>
                      <a:pt x="11" y="170"/>
                    </a:lnTo>
                    <a:lnTo>
                      <a:pt x="18" y="148"/>
                    </a:lnTo>
                    <a:lnTo>
                      <a:pt x="25" y="128"/>
                    </a:lnTo>
                    <a:lnTo>
                      <a:pt x="35" y="109"/>
                    </a:lnTo>
                    <a:lnTo>
                      <a:pt x="46" y="92"/>
                    </a:lnTo>
                    <a:lnTo>
                      <a:pt x="58" y="76"/>
                    </a:lnTo>
                    <a:lnTo>
                      <a:pt x="71" y="62"/>
                    </a:lnTo>
                    <a:lnTo>
                      <a:pt x="88" y="79"/>
                    </a:lnTo>
                    <a:close/>
                    <a:moveTo>
                      <a:pt x="48" y="470"/>
                    </a:moveTo>
                    <a:lnTo>
                      <a:pt x="46" y="473"/>
                    </a:lnTo>
                    <a:lnTo>
                      <a:pt x="44" y="476"/>
                    </a:lnTo>
                    <a:lnTo>
                      <a:pt x="40" y="478"/>
                    </a:lnTo>
                    <a:lnTo>
                      <a:pt x="36" y="479"/>
                    </a:lnTo>
                    <a:lnTo>
                      <a:pt x="32" y="478"/>
                    </a:lnTo>
                    <a:lnTo>
                      <a:pt x="29" y="476"/>
                    </a:lnTo>
                    <a:lnTo>
                      <a:pt x="25" y="473"/>
                    </a:lnTo>
                    <a:lnTo>
                      <a:pt x="24" y="470"/>
                    </a:lnTo>
                    <a:lnTo>
                      <a:pt x="36" y="468"/>
                    </a:lnTo>
                    <a:lnTo>
                      <a:pt x="48" y="4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9" name="Freeform 1121"/>
              <p:cNvSpPr>
                <a:spLocks/>
              </p:cNvSpPr>
              <p:nvPr/>
            </p:nvSpPr>
            <p:spPr bwMode="auto">
              <a:xfrm>
                <a:off x="2610" y="1266"/>
                <a:ext cx="252" cy="82"/>
              </a:xfrm>
              <a:custGeom>
                <a:avLst/>
                <a:gdLst>
                  <a:gd name="T0" fmla="*/ 51 w 1283"/>
                  <a:gd name="T1" fmla="*/ 16 h 415"/>
                  <a:gd name="T2" fmla="*/ 48 w 1283"/>
                  <a:gd name="T3" fmla="*/ 16 h 415"/>
                  <a:gd name="T4" fmla="*/ 44 w 1283"/>
                  <a:gd name="T5" fmla="*/ 16 h 415"/>
                  <a:gd name="T6" fmla="*/ 40 w 1283"/>
                  <a:gd name="T7" fmla="*/ 16 h 415"/>
                  <a:gd name="T8" fmla="*/ 36 w 1283"/>
                  <a:gd name="T9" fmla="*/ 16 h 415"/>
                  <a:gd name="T10" fmla="*/ 34 w 1283"/>
                  <a:gd name="T11" fmla="*/ 16 h 415"/>
                  <a:gd name="T12" fmla="*/ 32 w 1283"/>
                  <a:gd name="T13" fmla="*/ 16 h 415"/>
                  <a:gd name="T14" fmla="*/ 30 w 1283"/>
                  <a:gd name="T15" fmla="*/ 16 h 415"/>
                  <a:gd name="T16" fmla="*/ 28 w 1283"/>
                  <a:gd name="T17" fmla="*/ 15 h 415"/>
                  <a:gd name="T18" fmla="*/ 26 w 1283"/>
                  <a:gd name="T19" fmla="*/ 15 h 415"/>
                  <a:gd name="T20" fmla="*/ 24 w 1283"/>
                  <a:gd name="T21" fmla="*/ 15 h 415"/>
                  <a:gd name="T22" fmla="*/ 22 w 1283"/>
                  <a:gd name="T23" fmla="*/ 15 h 415"/>
                  <a:gd name="T24" fmla="*/ 20 w 1283"/>
                  <a:gd name="T25" fmla="*/ 15 h 415"/>
                  <a:gd name="T26" fmla="*/ 18 w 1283"/>
                  <a:gd name="T27" fmla="*/ 14 h 415"/>
                  <a:gd name="T28" fmla="*/ 16 w 1283"/>
                  <a:gd name="T29" fmla="*/ 14 h 415"/>
                  <a:gd name="T30" fmla="*/ 15 w 1283"/>
                  <a:gd name="T31" fmla="*/ 14 h 415"/>
                  <a:gd name="T32" fmla="*/ 13 w 1283"/>
                  <a:gd name="T33" fmla="*/ 13 h 415"/>
                  <a:gd name="T34" fmla="*/ 11 w 1283"/>
                  <a:gd name="T35" fmla="*/ 13 h 415"/>
                  <a:gd name="T36" fmla="*/ 10 w 1283"/>
                  <a:gd name="T37" fmla="*/ 12 h 415"/>
                  <a:gd name="T38" fmla="*/ 8 w 1283"/>
                  <a:gd name="T39" fmla="*/ 12 h 415"/>
                  <a:gd name="T40" fmla="*/ 7 w 1283"/>
                  <a:gd name="T41" fmla="*/ 11 h 415"/>
                  <a:gd name="T42" fmla="*/ 6 w 1283"/>
                  <a:gd name="T43" fmla="*/ 11 h 415"/>
                  <a:gd name="T44" fmla="*/ 4 w 1283"/>
                  <a:gd name="T45" fmla="*/ 10 h 415"/>
                  <a:gd name="T46" fmla="*/ 3 w 1283"/>
                  <a:gd name="T47" fmla="*/ 9 h 415"/>
                  <a:gd name="T48" fmla="*/ 2 w 1283"/>
                  <a:gd name="T49" fmla="*/ 9 h 415"/>
                  <a:gd name="T50" fmla="*/ 2 w 1283"/>
                  <a:gd name="T51" fmla="*/ 8 h 415"/>
                  <a:gd name="T52" fmla="*/ 1 w 1283"/>
                  <a:gd name="T53" fmla="*/ 7 h 415"/>
                  <a:gd name="T54" fmla="*/ 0 w 1283"/>
                  <a:gd name="T55" fmla="*/ 7 h 415"/>
                  <a:gd name="T56" fmla="*/ 0 w 1283"/>
                  <a:gd name="T57" fmla="*/ 6 h 415"/>
                  <a:gd name="T58" fmla="*/ 0 w 1283"/>
                  <a:gd name="T59" fmla="*/ 4 h 415"/>
                  <a:gd name="T60" fmla="*/ 0 w 1283"/>
                  <a:gd name="T61" fmla="*/ 3 h 415"/>
                  <a:gd name="T62" fmla="*/ 1 w 1283"/>
                  <a:gd name="T63" fmla="*/ 2 h 415"/>
                  <a:gd name="T64" fmla="*/ 1 w 1283"/>
                  <a:gd name="T65" fmla="*/ 1 h 415"/>
                  <a:gd name="T66" fmla="*/ 2 w 1283"/>
                  <a:gd name="T67" fmla="*/ 0 h 415"/>
                  <a:gd name="T68" fmla="*/ 3 w 1283"/>
                  <a:gd name="T69" fmla="*/ 0 h 415"/>
                  <a:gd name="T70" fmla="*/ 4 w 1283"/>
                  <a:gd name="T71" fmla="*/ 0 h 415"/>
                  <a:gd name="T72" fmla="*/ 5 w 1283"/>
                  <a:gd name="T73" fmla="*/ 0 h 415"/>
                  <a:gd name="T74" fmla="*/ 6 w 1283"/>
                  <a:gd name="T75" fmla="*/ 0 h 415"/>
                  <a:gd name="T76" fmla="*/ 8 w 1283"/>
                  <a:gd name="T77" fmla="*/ 1 h 415"/>
                  <a:gd name="T78" fmla="*/ 9 w 1283"/>
                  <a:gd name="T79" fmla="*/ 1 h 415"/>
                  <a:gd name="T80" fmla="*/ 11 w 1283"/>
                  <a:gd name="T81" fmla="*/ 2 h 415"/>
                  <a:gd name="T82" fmla="*/ 12 w 1283"/>
                  <a:gd name="T83" fmla="*/ 3 h 415"/>
                  <a:gd name="T84" fmla="*/ 14 w 1283"/>
                  <a:gd name="T85" fmla="*/ 4 h 415"/>
                  <a:gd name="T86" fmla="*/ 16 w 1283"/>
                  <a:gd name="T87" fmla="*/ 5 h 415"/>
                  <a:gd name="T88" fmla="*/ 18 w 1283"/>
                  <a:gd name="T89" fmla="*/ 6 h 415"/>
                  <a:gd name="T90" fmla="*/ 22 w 1283"/>
                  <a:gd name="T91" fmla="*/ 8 h 415"/>
                  <a:gd name="T92" fmla="*/ 26 w 1283"/>
                  <a:gd name="T93" fmla="*/ 10 h 415"/>
                  <a:gd name="T94" fmla="*/ 28 w 1283"/>
                  <a:gd name="T95" fmla="*/ 11 h 415"/>
                  <a:gd name="T96" fmla="*/ 30 w 1283"/>
                  <a:gd name="T97" fmla="*/ 12 h 415"/>
                  <a:gd name="T98" fmla="*/ 32 w 1283"/>
                  <a:gd name="T99" fmla="*/ 13 h 415"/>
                  <a:gd name="T100" fmla="*/ 34 w 1283"/>
                  <a:gd name="T101" fmla="*/ 14 h 415"/>
                  <a:gd name="T102" fmla="*/ 36 w 1283"/>
                  <a:gd name="T103" fmla="*/ 15 h 415"/>
                  <a:gd name="T104" fmla="*/ 39 w 1283"/>
                  <a:gd name="T105" fmla="*/ 15 h 415"/>
                  <a:gd name="T106" fmla="*/ 41 w 1283"/>
                  <a:gd name="T107" fmla="*/ 16 h 415"/>
                  <a:gd name="T108" fmla="*/ 43 w 1283"/>
                  <a:gd name="T109" fmla="*/ 16 h 415"/>
                  <a:gd name="T110" fmla="*/ 45 w 1283"/>
                  <a:gd name="T111" fmla="*/ 16 h 415"/>
                  <a:gd name="T112" fmla="*/ 47 w 1283"/>
                  <a:gd name="T113" fmla="*/ 17 h 415"/>
                  <a:gd name="T114" fmla="*/ 49 w 1283"/>
                  <a:gd name="T115" fmla="*/ 16 h 415"/>
                  <a:gd name="T116" fmla="*/ 51 w 1283"/>
                  <a:gd name="T117" fmla="*/ 16 h 4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83"/>
                  <a:gd name="T178" fmla="*/ 0 h 415"/>
                  <a:gd name="T179" fmla="*/ 1283 w 1283"/>
                  <a:gd name="T180" fmla="*/ 415 h 4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83" h="415">
                    <a:moveTo>
                      <a:pt x="1283" y="404"/>
                    </a:moveTo>
                    <a:lnTo>
                      <a:pt x="1193" y="405"/>
                    </a:lnTo>
                    <a:lnTo>
                      <a:pt x="1098" y="405"/>
                    </a:lnTo>
                    <a:lnTo>
                      <a:pt x="1000" y="404"/>
                    </a:lnTo>
                    <a:lnTo>
                      <a:pt x="900" y="399"/>
                    </a:lnTo>
                    <a:lnTo>
                      <a:pt x="849" y="397"/>
                    </a:lnTo>
                    <a:lnTo>
                      <a:pt x="798" y="394"/>
                    </a:lnTo>
                    <a:lnTo>
                      <a:pt x="747" y="391"/>
                    </a:lnTo>
                    <a:lnTo>
                      <a:pt x="698" y="386"/>
                    </a:lnTo>
                    <a:lnTo>
                      <a:pt x="647" y="381"/>
                    </a:lnTo>
                    <a:lnTo>
                      <a:pt x="597" y="376"/>
                    </a:lnTo>
                    <a:lnTo>
                      <a:pt x="549" y="370"/>
                    </a:lnTo>
                    <a:lnTo>
                      <a:pt x="501" y="363"/>
                    </a:lnTo>
                    <a:lnTo>
                      <a:pt x="455" y="355"/>
                    </a:lnTo>
                    <a:lnTo>
                      <a:pt x="409" y="348"/>
                    </a:lnTo>
                    <a:lnTo>
                      <a:pt x="365" y="338"/>
                    </a:lnTo>
                    <a:lnTo>
                      <a:pt x="323" y="328"/>
                    </a:lnTo>
                    <a:lnTo>
                      <a:pt x="282" y="318"/>
                    </a:lnTo>
                    <a:lnTo>
                      <a:pt x="244" y="307"/>
                    </a:lnTo>
                    <a:lnTo>
                      <a:pt x="207" y="295"/>
                    </a:lnTo>
                    <a:lnTo>
                      <a:pt x="173" y="282"/>
                    </a:lnTo>
                    <a:lnTo>
                      <a:pt x="141" y="268"/>
                    </a:lnTo>
                    <a:lnTo>
                      <a:pt x="111" y="253"/>
                    </a:lnTo>
                    <a:lnTo>
                      <a:pt x="85" y="236"/>
                    </a:lnTo>
                    <a:lnTo>
                      <a:pt x="62" y="219"/>
                    </a:lnTo>
                    <a:lnTo>
                      <a:pt x="41" y="202"/>
                    </a:lnTo>
                    <a:lnTo>
                      <a:pt x="24" y="183"/>
                    </a:lnTo>
                    <a:lnTo>
                      <a:pt x="11" y="163"/>
                    </a:lnTo>
                    <a:lnTo>
                      <a:pt x="0" y="142"/>
                    </a:lnTo>
                    <a:lnTo>
                      <a:pt x="3" y="102"/>
                    </a:lnTo>
                    <a:lnTo>
                      <a:pt x="10" y="69"/>
                    </a:lnTo>
                    <a:lnTo>
                      <a:pt x="19" y="43"/>
                    </a:lnTo>
                    <a:lnTo>
                      <a:pt x="35" y="24"/>
                    </a:lnTo>
                    <a:lnTo>
                      <a:pt x="52" y="10"/>
                    </a:lnTo>
                    <a:lnTo>
                      <a:pt x="73" y="2"/>
                    </a:lnTo>
                    <a:lnTo>
                      <a:pt x="98" y="0"/>
                    </a:lnTo>
                    <a:lnTo>
                      <a:pt x="126" y="1"/>
                    </a:lnTo>
                    <a:lnTo>
                      <a:pt x="157" y="7"/>
                    </a:lnTo>
                    <a:lnTo>
                      <a:pt x="190" y="18"/>
                    </a:lnTo>
                    <a:lnTo>
                      <a:pt x="227" y="32"/>
                    </a:lnTo>
                    <a:lnTo>
                      <a:pt x="266" y="50"/>
                    </a:lnTo>
                    <a:lnTo>
                      <a:pt x="306" y="69"/>
                    </a:lnTo>
                    <a:lnTo>
                      <a:pt x="349" y="91"/>
                    </a:lnTo>
                    <a:lnTo>
                      <a:pt x="394" y="114"/>
                    </a:lnTo>
                    <a:lnTo>
                      <a:pt x="441" y="140"/>
                    </a:lnTo>
                    <a:lnTo>
                      <a:pt x="538" y="193"/>
                    </a:lnTo>
                    <a:lnTo>
                      <a:pt x="642" y="248"/>
                    </a:lnTo>
                    <a:lnTo>
                      <a:pt x="693" y="274"/>
                    </a:lnTo>
                    <a:lnTo>
                      <a:pt x="747" y="300"/>
                    </a:lnTo>
                    <a:lnTo>
                      <a:pt x="801" y="324"/>
                    </a:lnTo>
                    <a:lnTo>
                      <a:pt x="855" y="345"/>
                    </a:lnTo>
                    <a:lnTo>
                      <a:pt x="910" y="365"/>
                    </a:lnTo>
                    <a:lnTo>
                      <a:pt x="964" y="382"/>
                    </a:lnTo>
                    <a:lnTo>
                      <a:pt x="1020" y="396"/>
                    </a:lnTo>
                    <a:lnTo>
                      <a:pt x="1074" y="406"/>
                    </a:lnTo>
                    <a:lnTo>
                      <a:pt x="1126" y="412"/>
                    </a:lnTo>
                    <a:lnTo>
                      <a:pt x="1179" y="415"/>
                    </a:lnTo>
                    <a:lnTo>
                      <a:pt x="1231" y="412"/>
                    </a:lnTo>
                    <a:lnTo>
                      <a:pt x="1283" y="40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0" name="Freeform 1122"/>
              <p:cNvSpPr>
                <a:spLocks noEditPoints="1"/>
              </p:cNvSpPr>
              <p:nvPr/>
            </p:nvSpPr>
            <p:spPr bwMode="auto">
              <a:xfrm>
                <a:off x="2606" y="1266"/>
                <a:ext cx="260" cy="86"/>
              </a:xfrm>
              <a:custGeom>
                <a:avLst/>
                <a:gdLst>
                  <a:gd name="T0" fmla="*/ 52 w 1305"/>
                  <a:gd name="T1" fmla="*/ 16 h 439"/>
                  <a:gd name="T2" fmla="*/ 50 w 1305"/>
                  <a:gd name="T3" fmla="*/ 17 h 439"/>
                  <a:gd name="T4" fmla="*/ 46 w 1305"/>
                  <a:gd name="T5" fmla="*/ 17 h 439"/>
                  <a:gd name="T6" fmla="*/ 45 w 1305"/>
                  <a:gd name="T7" fmla="*/ 16 h 439"/>
                  <a:gd name="T8" fmla="*/ 49 w 1305"/>
                  <a:gd name="T9" fmla="*/ 16 h 439"/>
                  <a:gd name="T10" fmla="*/ 52 w 1305"/>
                  <a:gd name="T11" fmla="*/ 17 h 439"/>
                  <a:gd name="T12" fmla="*/ 40 w 1305"/>
                  <a:gd name="T13" fmla="*/ 17 h 439"/>
                  <a:gd name="T14" fmla="*/ 36 w 1305"/>
                  <a:gd name="T15" fmla="*/ 17 h 439"/>
                  <a:gd name="T16" fmla="*/ 37 w 1305"/>
                  <a:gd name="T17" fmla="*/ 16 h 439"/>
                  <a:gd name="T18" fmla="*/ 41 w 1305"/>
                  <a:gd name="T19" fmla="*/ 16 h 439"/>
                  <a:gd name="T20" fmla="*/ 34 w 1305"/>
                  <a:gd name="T21" fmla="*/ 17 h 439"/>
                  <a:gd name="T22" fmla="*/ 23 w 1305"/>
                  <a:gd name="T23" fmla="*/ 16 h 439"/>
                  <a:gd name="T24" fmla="*/ 15 w 1305"/>
                  <a:gd name="T25" fmla="*/ 15 h 439"/>
                  <a:gd name="T26" fmla="*/ 10 w 1305"/>
                  <a:gd name="T27" fmla="*/ 13 h 439"/>
                  <a:gd name="T28" fmla="*/ 6 w 1305"/>
                  <a:gd name="T29" fmla="*/ 12 h 439"/>
                  <a:gd name="T30" fmla="*/ 3 w 1305"/>
                  <a:gd name="T31" fmla="*/ 10 h 439"/>
                  <a:gd name="T32" fmla="*/ 1 w 1305"/>
                  <a:gd name="T33" fmla="*/ 8 h 439"/>
                  <a:gd name="T34" fmla="*/ 1 w 1305"/>
                  <a:gd name="T35" fmla="*/ 7 h 439"/>
                  <a:gd name="T36" fmla="*/ 3 w 1305"/>
                  <a:gd name="T37" fmla="*/ 9 h 439"/>
                  <a:gd name="T38" fmla="*/ 6 w 1305"/>
                  <a:gd name="T39" fmla="*/ 11 h 439"/>
                  <a:gd name="T40" fmla="*/ 10 w 1305"/>
                  <a:gd name="T41" fmla="*/ 12 h 439"/>
                  <a:gd name="T42" fmla="*/ 14 w 1305"/>
                  <a:gd name="T43" fmla="*/ 13 h 439"/>
                  <a:gd name="T44" fmla="*/ 20 w 1305"/>
                  <a:gd name="T45" fmla="*/ 15 h 439"/>
                  <a:gd name="T46" fmla="*/ 32 w 1305"/>
                  <a:gd name="T47" fmla="*/ 16 h 439"/>
                  <a:gd name="T48" fmla="*/ 0 w 1305"/>
                  <a:gd name="T49" fmla="*/ 6 h 439"/>
                  <a:gd name="T50" fmla="*/ 0 w 1305"/>
                  <a:gd name="T51" fmla="*/ 6 h 439"/>
                  <a:gd name="T52" fmla="*/ 0 w 1305"/>
                  <a:gd name="T53" fmla="*/ 3 h 439"/>
                  <a:gd name="T54" fmla="*/ 1 w 1305"/>
                  <a:gd name="T55" fmla="*/ 1 h 439"/>
                  <a:gd name="T56" fmla="*/ 3 w 1305"/>
                  <a:gd name="T57" fmla="*/ 0 h 439"/>
                  <a:gd name="T58" fmla="*/ 4 w 1305"/>
                  <a:gd name="T59" fmla="*/ 0 h 439"/>
                  <a:gd name="T60" fmla="*/ 3 w 1305"/>
                  <a:gd name="T61" fmla="*/ 1 h 439"/>
                  <a:gd name="T62" fmla="*/ 2 w 1305"/>
                  <a:gd name="T63" fmla="*/ 2 h 439"/>
                  <a:gd name="T64" fmla="*/ 1 w 1305"/>
                  <a:gd name="T65" fmla="*/ 3 h 439"/>
                  <a:gd name="T66" fmla="*/ 1 w 1305"/>
                  <a:gd name="T67" fmla="*/ 6 h 439"/>
                  <a:gd name="T68" fmla="*/ 5 w 1305"/>
                  <a:gd name="T69" fmla="*/ 0 h 439"/>
                  <a:gd name="T70" fmla="*/ 8 w 1305"/>
                  <a:gd name="T71" fmla="*/ 1 h 439"/>
                  <a:gd name="T72" fmla="*/ 13 w 1305"/>
                  <a:gd name="T73" fmla="*/ 3 h 439"/>
                  <a:gd name="T74" fmla="*/ 19 w 1305"/>
                  <a:gd name="T75" fmla="*/ 7 h 439"/>
                  <a:gd name="T76" fmla="*/ 11 w 1305"/>
                  <a:gd name="T77" fmla="*/ 3 h 439"/>
                  <a:gd name="T78" fmla="*/ 7 w 1305"/>
                  <a:gd name="T79" fmla="*/ 1 h 439"/>
                  <a:gd name="T80" fmla="*/ 4 w 1305"/>
                  <a:gd name="T81" fmla="*/ 1 h 439"/>
                  <a:gd name="T82" fmla="*/ 23 w 1305"/>
                  <a:gd name="T83" fmla="*/ 8 h 439"/>
                  <a:gd name="T84" fmla="*/ 31 w 1305"/>
                  <a:gd name="T85" fmla="*/ 12 h 439"/>
                  <a:gd name="T86" fmla="*/ 38 w 1305"/>
                  <a:gd name="T87" fmla="*/ 15 h 439"/>
                  <a:gd name="T88" fmla="*/ 42 w 1305"/>
                  <a:gd name="T89" fmla="*/ 16 h 439"/>
                  <a:gd name="T90" fmla="*/ 46 w 1305"/>
                  <a:gd name="T91" fmla="*/ 17 h 439"/>
                  <a:gd name="T92" fmla="*/ 50 w 1305"/>
                  <a:gd name="T93" fmla="*/ 17 h 439"/>
                  <a:gd name="T94" fmla="*/ 51 w 1305"/>
                  <a:gd name="T95" fmla="*/ 17 h 439"/>
                  <a:gd name="T96" fmla="*/ 47 w 1305"/>
                  <a:gd name="T97" fmla="*/ 18 h 439"/>
                  <a:gd name="T98" fmla="*/ 43 w 1305"/>
                  <a:gd name="T99" fmla="*/ 17 h 439"/>
                  <a:gd name="T100" fmla="*/ 38 w 1305"/>
                  <a:gd name="T101" fmla="*/ 16 h 439"/>
                  <a:gd name="T102" fmla="*/ 33 w 1305"/>
                  <a:gd name="T103" fmla="*/ 14 h 439"/>
                  <a:gd name="T104" fmla="*/ 25 w 1305"/>
                  <a:gd name="T105" fmla="*/ 10 h 439"/>
                  <a:gd name="T106" fmla="*/ 19 w 1305"/>
                  <a:gd name="T107" fmla="*/ 6 h 439"/>
                  <a:gd name="T108" fmla="*/ 52 w 1305"/>
                  <a:gd name="T109" fmla="*/ 16 h 439"/>
                  <a:gd name="T110" fmla="*/ 52 w 1305"/>
                  <a:gd name="T111" fmla="*/ 17 h 4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05"/>
                  <a:gd name="T169" fmla="*/ 0 h 439"/>
                  <a:gd name="T170" fmla="*/ 1305 w 1305"/>
                  <a:gd name="T171" fmla="*/ 439 h 4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05" h="439">
                    <a:moveTo>
                      <a:pt x="1295" y="429"/>
                    </a:moveTo>
                    <a:lnTo>
                      <a:pt x="1294" y="429"/>
                    </a:lnTo>
                    <a:lnTo>
                      <a:pt x="1293" y="405"/>
                    </a:lnTo>
                    <a:lnTo>
                      <a:pt x="1294" y="405"/>
                    </a:lnTo>
                    <a:lnTo>
                      <a:pt x="1295" y="429"/>
                    </a:lnTo>
                    <a:close/>
                    <a:moveTo>
                      <a:pt x="1294" y="429"/>
                    </a:moveTo>
                    <a:lnTo>
                      <a:pt x="1269" y="430"/>
                    </a:lnTo>
                    <a:lnTo>
                      <a:pt x="1244" y="430"/>
                    </a:lnTo>
                    <a:lnTo>
                      <a:pt x="1218" y="431"/>
                    </a:lnTo>
                    <a:lnTo>
                      <a:pt x="1192" y="431"/>
                    </a:lnTo>
                    <a:lnTo>
                      <a:pt x="1167" y="431"/>
                    </a:lnTo>
                    <a:lnTo>
                      <a:pt x="1141" y="431"/>
                    </a:lnTo>
                    <a:lnTo>
                      <a:pt x="1114" y="431"/>
                    </a:lnTo>
                    <a:lnTo>
                      <a:pt x="1086" y="430"/>
                    </a:lnTo>
                    <a:lnTo>
                      <a:pt x="1087" y="406"/>
                    </a:lnTo>
                    <a:lnTo>
                      <a:pt x="1114" y="406"/>
                    </a:lnTo>
                    <a:lnTo>
                      <a:pt x="1141" y="406"/>
                    </a:lnTo>
                    <a:lnTo>
                      <a:pt x="1167" y="406"/>
                    </a:lnTo>
                    <a:lnTo>
                      <a:pt x="1192" y="406"/>
                    </a:lnTo>
                    <a:lnTo>
                      <a:pt x="1218" y="406"/>
                    </a:lnTo>
                    <a:lnTo>
                      <a:pt x="1244" y="406"/>
                    </a:lnTo>
                    <a:lnTo>
                      <a:pt x="1269" y="405"/>
                    </a:lnTo>
                    <a:lnTo>
                      <a:pt x="1293" y="405"/>
                    </a:lnTo>
                    <a:lnTo>
                      <a:pt x="1294" y="429"/>
                    </a:lnTo>
                    <a:close/>
                    <a:moveTo>
                      <a:pt x="1086" y="430"/>
                    </a:moveTo>
                    <a:lnTo>
                      <a:pt x="1059" y="430"/>
                    </a:lnTo>
                    <a:lnTo>
                      <a:pt x="1030" y="429"/>
                    </a:lnTo>
                    <a:lnTo>
                      <a:pt x="1002" y="429"/>
                    </a:lnTo>
                    <a:lnTo>
                      <a:pt x="974" y="428"/>
                    </a:lnTo>
                    <a:lnTo>
                      <a:pt x="946" y="426"/>
                    </a:lnTo>
                    <a:lnTo>
                      <a:pt x="918" y="425"/>
                    </a:lnTo>
                    <a:lnTo>
                      <a:pt x="890" y="424"/>
                    </a:lnTo>
                    <a:lnTo>
                      <a:pt x="862" y="422"/>
                    </a:lnTo>
                    <a:lnTo>
                      <a:pt x="863" y="398"/>
                    </a:lnTo>
                    <a:lnTo>
                      <a:pt x="891" y="399"/>
                    </a:lnTo>
                    <a:lnTo>
                      <a:pt x="919" y="401"/>
                    </a:lnTo>
                    <a:lnTo>
                      <a:pt x="947" y="403"/>
                    </a:lnTo>
                    <a:lnTo>
                      <a:pt x="975" y="403"/>
                    </a:lnTo>
                    <a:lnTo>
                      <a:pt x="1003" y="404"/>
                    </a:lnTo>
                    <a:lnTo>
                      <a:pt x="1032" y="405"/>
                    </a:lnTo>
                    <a:lnTo>
                      <a:pt x="1059" y="405"/>
                    </a:lnTo>
                    <a:lnTo>
                      <a:pt x="1087" y="406"/>
                    </a:lnTo>
                    <a:lnTo>
                      <a:pt x="1086" y="430"/>
                    </a:lnTo>
                    <a:close/>
                    <a:moveTo>
                      <a:pt x="862" y="422"/>
                    </a:moveTo>
                    <a:lnTo>
                      <a:pt x="787" y="418"/>
                    </a:lnTo>
                    <a:lnTo>
                      <a:pt x="714" y="412"/>
                    </a:lnTo>
                    <a:lnTo>
                      <a:pt x="642" y="405"/>
                    </a:lnTo>
                    <a:lnTo>
                      <a:pt x="570" y="396"/>
                    </a:lnTo>
                    <a:lnTo>
                      <a:pt x="500" y="387"/>
                    </a:lnTo>
                    <a:lnTo>
                      <a:pt x="433" y="375"/>
                    </a:lnTo>
                    <a:lnTo>
                      <a:pt x="401" y="368"/>
                    </a:lnTo>
                    <a:lnTo>
                      <a:pt x="369" y="362"/>
                    </a:lnTo>
                    <a:lnTo>
                      <a:pt x="338" y="354"/>
                    </a:lnTo>
                    <a:lnTo>
                      <a:pt x="308" y="347"/>
                    </a:lnTo>
                    <a:lnTo>
                      <a:pt x="279" y="339"/>
                    </a:lnTo>
                    <a:lnTo>
                      <a:pt x="251" y="330"/>
                    </a:lnTo>
                    <a:lnTo>
                      <a:pt x="224" y="322"/>
                    </a:lnTo>
                    <a:lnTo>
                      <a:pt x="198" y="312"/>
                    </a:lnTo>
                    <a:lnTo>
                      <a:pt x="174" y="302"/>
                    </a:lnTo>
                    <a:lnTo>
                      <a:pt x="150" y="291"/>
                    </a:lnTo>
                    <a:lnTo>
                      <a:pt x="129" y="281"/>
                    </a:lnTo>
                    <a:lnTo>
                      <a:pt x="108" y="270"/>
                    </a:lnTo>
                    <a:lnTo>
                      <a:pt x="89" y="258"/>
                    </a:lnTo>
                    <a:lnTo>
                      <a:pt x="71" y="245"/>
                    </a:lnTo>
                    <a:lnTo>
                      <a:pt x="55" y="232"/>
                    </a:lnTo>
                    <a:lnTo>
                      <a:pt x="40" y="219"/>
                    </a:lnTo>
                    <a:lnTo>
                      <a:pt x="28" y="205"/>
                    </a:lnTo>
                    <a:lnTo>
                      <a:pt x="17" y="190"/>
                    </a:lnTo>
                    <a:lnTo>
                      <a:pt x="8" y="175"/>
                    </a:lnTo>
                    <a:lnTo>
                      <a:pt x="1" y="160"/>
                    </a:lnTo>
                    <a:lnTo>
                      <a:pt x="24" y="151"/>
                    </a:lnTo>
                    <a:lnTo>
                      <a:pt x="30" y="165"/>
                    </a:lnTo>
                    <a:lnTo>
                      <a:pt x="39" y="179"/>
                    </a:lnTo>
                    <a:lnTo>
                      <a:pt x="50" y="193"/>
                    </a:lnTo>
                    <a:lnTo>
                      <a:pt x="62" y="206"/>
                    </a:lnTo>
                    <a:lnTo>
                      <a:pt x="76" y="219"/>
                    </a:lnTo>
                    <a:lnTo>
                      <a:pt x="91" y="231"/>
                    </a:lnTo>
                    <a:lnTo>
                      <a:pt x="108" y="243"/>
                    </a:lnTo>
                    <a:lnTo>
                      <a:pt x="126" y="254"/>
                    </a:lnTo>
                    <a:lnTo>
                      <a:pt x="146" y="264"/>
                    </a:lnTo>
                    <a:lnTo>
                      <a:pt x="167" y="274"/>
                    </a:lnTo>
                    <a:lnTo>
                      <a:pt x="190" y="284"/>
                    </a:lnTo>
                    <a:lnTo>
                      <a:pt x="214" y="294"/>
                    </a:lnTo>
                    <a:lnTo>
                      <a:pt x="240" y="302"/>
                    </a:lnTo>
                    <a:lnTo>
                      <a:pt x="266" y="311"/>
                    </a:lnTo>
                    <a:lnTo>
                      <a:pt x="293" y="318"/>
                    </a:lnTo>
                    <a:lnTo>
                      <a:pt x="321" y="326"/>
                    </a:lnTo>
                    <a:lnTo>
                      <a:pt x="351" y="334"/>
                    </a:lnTo>
                    <a:lnTo>
                      <a:pt x="381" y="340"/>
                    </a:lnTo>
                    <a:lnTo>
                      <a:pt x="412" y="347"/>
                    </a:lnTo>
                    <a:lnTo>
                      <a:pt x="444" y="352"/>
                    </a:lnTo>
                    <a:lnTo>
                      <a:pt x="510" y="364"/>
                    </a:lnTo>
                    <a:lnTo>
                      <a:pt x="578" y="372"/>
                    </a:lnTo>
                    <a:lnTo>
                      <a:pt x="647" y="381"/>
                    </a:lnTo>
                    <a:lnTo>
                      <a:pt x="718" y="388"/>
                    </a:lnTo>
                    <a:lnTo>
                      <a:pt x="791" y="394"/>
                    </a:lnTo>
                    <a:lnTo>
                      <a:pt x="863" y="398"/>
                    </a:lnTo>
                    <a:lnTo>
                      <a:pt x="862" y="422"/>
                    </a:lnTo>
                    <a:close/>
                    <a:moveTo>
                      <a:pt x="1" y="160"/>
                    </a:moveTo>
                    <a:lnTo>
                      <a:pt x="0" y="158"/>
                    </a:lnTo>
                    <a:lnTo>
                      <a:pt x="0" y="155"/>
                    </a:lnTo>
                    <a:lnTo>
                      <a:pt x="12" y="155"/>
                    </a:lnTo>
                    <a:lnTo>
                      <a:pt x="1" y="160"/>
                    </a:lnTo>
                    <a:close/>
                    <a:moveTo>
                      <a:pt x="0" y="155"/>
                    </a:moveTo>
                    <a:lnTo>
                      <a:pt x="1" y="135"/>
                    </a:lnTo>
                    <a:lnTo>
                      <a:pt x="2" y="117"/>
                    </a:lnTo>
                    <a:lnTo>
                      <a:pt x="4" y="99"/>
                    </a:lnTo>
                    <a:lnTo>
                      <a:pt x="8" y="83"/>
                    </a:lnTo>
                    <a:lnTo>
                      <a:pt x="12" y="69"/>
                    </a:lnTo>
                    <a:lnTo>
                      <a:pt x="17" y="56"/>
                    </a:lnTo>
                    <a:lnTo>
                      <a:pt x="24" y="45"/>
                    </a:lnTo>
                    <a:lnTo>
                      <a:pt x="30" y="36"/>
                    </a:lnTo>
                    <a:lnTo>
                      <a:pt x="38" y="27"/>
                    </a:lnTo>
                    <a:lnTo>
                      <a:pt x="47" y="19"/>
                    </a:lnTo>
                    <a:lnTo>
                      <a:pt x="55" y="13"/>
                    </a:lnTo>
                    <a:lnTo>
                      <a:pt x="65" y="9"/>
                    </a:lnTo>
                    <a:lnTo>
                      <a:pt x="76" y="4"/>
                    </a:lnTo>
                    <a:lnTo>
                      <a:pt x="88" y="2"/>
                    </a:lnTo>
                    <a:lnTo>
                      <a:pt x="99" y="1"/>
                    </a:lnTo>
                    <a:lnTo>
                      <a:pt x="112" y="0"/>
                    </a:lnTo>
                    <a:lnTo>
                      <a:pt x="112" y="25"/>
                    </a:lnTo>
                    <a:lnTo>
                      <a:pt x="103" y="25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6" y="31"/>
                    </a:lnTo>
                    <a:lnTo>
                      <a:pt x="68" y="36"/>
                    </a:lnTo>
                    <a:lnTo>
                      <a:pt x="61" y="41"/>
                    </a:lnTo>
                    <a:lnTo>
                      <a:pt x="54" y="46"/>
                    </a:lnTo>
                    <a:lnTo>
                      <a:pt x="48" y="54"/>
                    </a:lnTo>
                    <a:lnTo>
                      <a:pt x="42" y="63"/>
                    </a:lnTo>
                    <a:lnTo>
                      <a:pt x="38" y="72"/>
                    </a:lnTo>
                    <a:lnTo>
                      <a:pt x="34" y="83"/>
                    </a:lnTo>
                    <a:lnTo>
                      <a:pt x="30" y="95"/>
                    </a:lnTo>
                    <a:lnTo>
                      <a:pt x="28" y="108"/>
                    </a:lnTo>
                    <a:lnTo>
                      <a:pt x="26" y="122"/>
                    </a:lnTo>
                    <a:lnTo>
                      <a:pt x="25" y="138"/>
                    </a:lnTo>
                    <a:lnTo>
                      <a:pt x="25" y="155"/>
                    </a:lnTo>
                    <a:lnTo>
                      <a:pt x="0" y="155"/>
                    </a:lnTo>
                    <a:close/>
                    <a:moveTo>
                      <a:pt x="112" y="0"/>
                    </a:moveTo>
                    <a:lnTo>
                      <a:pt x="130" y="1"/>
                    </a:lnTo>
                    <a:lnTo>
                      <a:pt x="147" y="3"/>
                    </a:lnTo>
                    <a:lnTo>
                      <a:pt x="166" y="7"/>
                    </a:lnTo>
                    <a:lnTo>
                      <a:pt x="186" y="13"/>
                    </a:lnTo>
                    <a:lnTo>
                      <a:pt x="206" y="19"/>
                    </a:lnTo>
                    <a:lnTo>
                      <a:pt x="228" y="28"/>
                    </a:lnTo>
                    <a:lnTo>
                      <a:pt x="251" y="37"/>
                    </a:lnTo>
                    <a:lnTo>
                      <a:pt x="273" y="47"/>
                    </a:lnTo>
                    <a:lnTo>
                      <a:pt x="322" y="70"/>
                    </a:lnTo>
                    <a:lnTo>
                      <a:pt x="374" y="97"/>
                    </a:lnTo>
                    <a:lnTo>
                      <a:pt x="428" y="126"/>
                    </a:lnTo>
                    <a:lnTo>
                      <a:pt x="485" y="156"/>
                    </a:lnTo>
                    <a:lnTo>
                      <a:pt x="473" y="178"/>
                    </a:lnTo>
                    <a:lnTo>
                      <a:pt x="418" y="148"/>
                    </a:lnTo>
                    <a:lnTo>
                      <a:pt x="364" y="120"/>
                    </a:lnTo>
                    <a:lnTo>
                      <a:pt x="314" y="94"/>
                    </a:lnTo>
                    <a:lnTo>
                      <a:pt x="267" y="70"/>
                    </a:lnTo>
                    <a:lnTo>
                      <a:pt x="244" y="60"/>
                    </a:lnTo>
                    <a:lnTo>
                      <a:pt x="223" y="52"/>
                    </a:lnTo>
                    <a:lnTo>
                      <a:pt x="201" y="44"/>
                    </a:lnTo>
                    <a:lnTo>
                      <a:pt x="182" y="37"/>
                    </a:lnTo>
                    <a:lnTo>
                      <a:pt x="163" y="32"/>
                    </a:lnTo>
                    <a:lnTo>
                      <a:pt x="145" y="28"/>
                    </a:lnTo>
                    <a:lnTo>
                      <a:pt x="128" y="26"/>
                    </a:lnTo>
                    <a:lnTo>
                      <a:pt x="112" y="25"/>
                    </a:lnTo>
                    <a:lnTo>
                      <a:pt x="112" y="0"/>
                    </a:lnTo>
                    <a:close/>
                    <a:moveTo>
                      <a:pt x="485" y="156"/>
                    </a:moveTo>
                    <a:lnTo>
                      <a:pt x="531" y="182"/>
                    </a:lnTo>
                    <a:lnTo>
                      <a:pt x="580" y="208"/>
                    </a:lnTo>
                    <a:lnTo>
                      <a:pt x="629" y="234"/>
                    </a:lnTo>
                    <a:lnTo>
                      <a:pt x="679" y="260"/>
                    </a:lnTo>
                    <a:lnTo>
                      <a:pt x="730" y="285"/>
                    </a:lnTo>
                    <a:lnTo>
                      <a:pt x="781" y="309"/>
                    </a:lnTo>
                    <a:lnTo>
                      <a:pt x="833" y="331"/>
                    </a:lnTo>
                    <a:lnTo>
                      <a:pt x="886" y="352"/>
                    </a:lnTo>
                    <a:lnTo>
                      <a:pt x="912" y="362"/>
                    </a:lnTo>
                    <a:lnTo>
                      <a:pt x="938" y="370"/>
                    </a:lnTo>
                    <a:lnTo>
                      <a:pt x="963" y="379"/>
                    </a:lnTo>
                    <a:lnTo>
                      <a:pt x="989" y="387"/>
                    </a:lnTo>
                    <a:lnTo>
                      <a:pt x="1015" y="393"/>
                    </a:lnTo>
                    <a:lnTo>
                      <a:pt x="1041" y="398"/>
                    </a:lnTo>
                    <a:lnTo>
                      <a:pt x="1067" y="404"/>
                    </a:lnTo>
                    <a:lnTo>
                      <a:pt x="1093" y="408"/>
                    </a:lnTo>
                    <a:lnTo>
                      <a:pt x="1119" y="411"/>
                    </a:lnTo>
                    <a:lnTo>
                      <a:pt x="1144" y="414"/>
                    </a:lnTo>
                    <a:lnTo>
                      <a:pt x="1170" y="416"/>
                    </a:lnTo>
                    <a:lnTo>
                      <a:pt x="1195" y="416"/>
                    </a:lnTo>
                    <a:lnTo>
                      <a:pt x="1219" y="415"/>
                    </a:lnTo>
                    <a:lnTo>
                      <a:pt x="1243" y="412"/>
                    </a:lnTo>
                    <a:lnTo>
                      <a:pt x="1268" y="409"/>
                    </a:lnTo>
                    <a:lnTo>
                      <a:pt x="1292" y="405"/>
                    </a:lnTo>
                    <a:lnTo>
                      <a:pt x="1297" y="429"/>
                    </a:lnTo>
                    <a:lnTo>
                      <a:pt x="1272" y="434"/>
                    </a:lnTo>
                    <a:lnTo>
                      <a:pt x="1248" y="437"/>
                    </a:lnTo>
                    <a:lnTo>
                      <a:pt x="1222" y="439"/>
                    </a:lnTo>
                    <a:lnTo>
                      <a:pt x="1196" y="439"/>
                    </a:lnTo>
                    <a:lnTo>
                      <a:pt x="1171" y="439"/>
                    </a:lnTo>
                    <a:lnTo>
                      <a:pt x="1144" y="438"/>
                    </a:lnTo>
                    <a:lnTo>
                      <a:pt x="1118" y="436"/>
                    </a:lnTo>
                    <a:lnTo>
                      <a:pt x="1092" y="433"/>
                    </a:lnTo>
                    <a:lnTo>
                      <a:pt x="1066" y="429"/>
                    </a:lnTo>
                    <a:lnTo>
                      <a:pt x="1039" y="423"/>
                    </a:lnTo>
                    <a:lnTo>
                      <a:pt x="1013" y="418"/>
                    </a:lnTo>
                    <a:lnTo>
                      <a:pt x="986" y="410"/>
                    </a:lnTo>
                    <a:lnTo>
                      <a:pt x="959" y="403"/>
                    </a:lnTo>
                    <a:lnTo>
                      <a:pt x="933" y="395"/>
                    </a:lnTo>
                    <a:lnTo>
                      <a:pt x="906" y="385"/>
                    </a:lnTo>
                    <a:lnTo>
                      <a:pt x="880" y="376"/>
                    </a:lnTo>
                    <a:lnTo>
                      <a:pt x="827" y="355"/>
                    </a:lnTo>
                    <a:lnTo>
                      <a:pt x="774" y="333"/>
                    </a:lnTo>
                    <a:lnTo>
                      <a:pt x="722" y="309"/>
                    </a:lnTo>
                    <a:lnTo>
                      <a:pt x="671" y="283"/>
                    </a:lnTo>
                    <a:lnTo>
                      <a:pt x="620" y="257"/>
                    </a:lnTo>
                    <a:lnTo>
                      <a:pt x="569" y="231"/>
                    </a:lnTo>
                    <a:lnTo>
                      <a:pt x="521" y="204"/>
                    </a:lnTo>
                    <a:lnTo>
                      <a:pt x="473" y="178"/>
                    </a:lnTo>
                    <a:lnTo>
                      <a:pt x="485" y="156"/>
                    </a:lnTo>
                    <a:close/>
                    <a:moveTo>
                      <a:pt x="1294" y="405"/>
                    </a:moveTo>
                    <a:lnTo>
                      <a:pt x="1298" y="406"/>
                    </a:lnTo>
                    <a:lnTo>
                      <a:pt x="1302" y="408"/>
                    </a:lnTo>
                    <a:lnTo>
                      <a:pt x="1304" y="411"/>
                    </a:lnTo>
                    <a:lnTo>
                      <a:pt x="1305" y="416"/>
                    </a:lnTo>
                    <a:lnTo>
                      <a:pt x="1305" y="420"/>
                    </a:lnTo>
                    <a:lnTo>
                      <a:pt x="1304" y="424"/>
                    </a:lnTo>
                    <a:lnTo>
                      <a:pt x="1300" y="428"/>
                    </a:lnTo>
                    <a:lnTo>
                      <a:pt x="1297" y="429"/>
                    </a:lnTo>
                    <a:lnTo>
                      <a:pt x="1295" y="417"/>
                    </a:lnTo>
                    <a:lnTo>
                      <a:pt x="1294" y="4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1" name="Freeform 1123"/>
              <p:cNvSpPr>
                <a:spLocks/>
              </p:cNvSpPr>
              <p:nvPr/>
            </p:nvSpPr>
            <p:spPr bwMode="auto">
              <a:xfrm>
                <a:off x="2598" y="1300"/>
                <a:ext cx="116" cy="179"/>
              </a:xfrm>
              <a:custGeom>
                <a:avLst/>
                <a:gdLst>
                  <a:gd name="T0" fmla="*/ 24 w 589"/>
                  <a:gd name="T1" fmla="*/ 36 h 891"/>
                  <a:gd name="T2" fmla="*/ 15 w 589"/>
                  <a:gd name="T3" fmla="*/ 12 h 891"/>
                  <a:gd name="T4" fmla="*/ 15 w 589"/>
                  <a:gd name="T5" fmla="*/ 11 h 891"/>
                  <a:gd name="T6" fmla="*/ 14 w 589"/>
                  <a:gd name="T7" fmla="*/ 10 h 891"/>
                  <a:gd name="T8" fmla="*/ 13 w 589"/>
                  <a:gd name="T9" fmla="*/ 9 h 891"/>
                  <a:gd name="T10" fmla="*/ 12 w 589"/>
                  <a:gd name="T11" fmla="*/ 8 h 891"/>
                  <a:gd name="T12" fmla="*/ 11 w 589"/>
                  <a:gd name="T13" fmla="*/ 7 h 891"/>
                  <a:gd name="T14" fmla="*/ 10 w 589"/>
                  <a:gd name="T15" fmla="*/ 5 h 891"/>
                  <a:gd name="T16" fmla="*/ 9 w 589"/>
                  <a:gd name="T17" fmla="*/ 4 h 891"/>
                  <a:gd name="T18" fmla="*/ 8 w 589"/>
                  <a:gd name="T19" fmla="*/ 3 h 891"/>
                  <a:gd name="T20" fmla="*/ 7 w 589"/>
                  <a:gd name="T21" fmla="*/ 3 h 891"/>
                  <a:gd name="T22" fmla="*/ 6 w 589"/>
                  <a:gd name="T23" fmla="*/ 2 h 891"/>
                  <a:gd name="T24" fmla="*/ 5 w 589"/>
                  <a:gd name="T25" fmla="*/ 1 h 891"/>
                  <a:gd name="T26" fmla="*/ 5 w 589"/>
                  <a:gd name="T27" fmla="*/ 1 h 891"/>
                  <a:gd name="T28" fmla="*/ 4 w 589"/>
                  <a:gd name="T29" fmla="*/ 1 h 891"/>
                  <a:gd name="T30" fmla="*/ 4 w 589"/>
                  <a:gd name="T31" fmla="*/ 1 h 891"/>
                  <a:gd name="T32" fmla="*/ 3 w 589"/>
                  <a:gd name="T33" fmla="*/ 0 h 891"/>
                  <a:gd name="T34" fmla="*/ 3 w 589"/>
                  <a:gd name="T35" fmla="*/ 0 h 891"/>
                  <a:gd name="T36" fmla="*/ 2 w 589"/>
                  <a:gd name="T37" fmla="*/ 0 h 891"/>
                  <a:gd name="T38" fmla="*/ 2 w 589"/>
                  <a:gd name="T39" fmla="*/ 0 h 891"/>
                  <a:gd name="T40" fmla="*/ 1 w 589"/>
                  <a:gd name="T41" fmla="*/ 0 h 891"/>
                  <a:gd name="T42" fmla="*/ 1 w 589"/>
                  <a:gd name="T43" fmla="*/ 0 h 891"/>
                  <a:gd name="T44" fmla="*/ 0 w 589"/>
                  <a:gd name="T45" fmla="*/ 0 h 891"/>
                  <a:gd name="T46" fmla="*/ 0 w 589"/>
                  <a:gd name="T47" fmla="*/ 0 h 891"/>
                  <a:gd name="T48" fmla="*/ 0 w 589"/>
                  <a:gd name="T49" fmla="*/ 1 h 891"/>
                  <a:gd name="T50" fmla="*/ 0 w 589"/>
                  <a:gd name="T51" fmla="*/ 1 h 891"/>
                  <a:gd name="T52" fmla="*/ 0 w 589"/>
                  <a:gd name="T53" fmla="*/ 1 h 891"/>
                  <a:gd name="T54" fmla="*/ 0 w 589"/>
                  <a:gd name="T55" fmla="*/ 2 h 891"/>
                  <a:gd name="T56" fmla="*/ 1 w 589"/>
                  <a:gd name="T57" fmla="*/ 2 h 891"/>
                  <a:gd name="T58" fmla="*/ 1 w 589"/>
                  <a:gd name="T59" fmla="*/ 3 h 891"/>
                  <a:gd name="T60" fmla="*/ 2 w 589"/>
                  <a:gd name="T61" fmla="*/ 3 h 891"/>
                  <a:gd name="T62" fmla="*/ 2 w 589"/>
                  <a:gd name="T63" fmla="*/ 4 h 891"/>
                  <a:gd name="T64" fmla="*/ 4 w 589"/>
                  <a:gd name="T65" fmla="*/ 6 h 891"/>
                  <a:gd name="T66" fmla="*/ 5 w 589"/>
                  <a:gd name="T67" fmla="*/ 7 h 891"/>
                  <a:gd name="T68" fmla="*/ 7 w 589"/>
                  <a:gd name="T69" fmla="*/ 9 h 891"/>
                  <a:gd name="T70" fmla="*/ 9 w 589"/>
                  <a:gd name="T71" fmla="*/ 11 h 891"/>
                  <a:gd name="T72" fmla="*/ 9 w 589"/>
                  <a:gd name="T73" fmla="*/ 12 h 891"/>
                  <a:gd name="T74" fmla="*/ 10 w 589"/>
                  <a:gd name="T75" fmla="*/ 13 h 891"/>
                  <a:gd name="T76" fmla="*/ 11 w 589"/>
                  <a:gd name="T77" fmla="*/ 15 h 891"/>
                  <a:gd name="T78" fmla="*/ 12 w 589"/>
                  <a:gd name="T79" fmla="*/ 16 h 891"/>
                  <a:gd name="T80" fmla="*/ 13 w 589"/>
                  <a:gd name="T81" fmla="*/ 17 h 891"/>
                  <a:gd name="T82" fmla="*/ 15 w 589"/>
                  <a:gd name="T83" fmla="*/ 19 h 891"/>
                  <a:gd name="T84" fmla="*/ 16 w 589"/>
                  <a:gd name="T85" fmla="*/ 20 h 891"/>
                  <a:gd name="T86" fmla="*/ 17 w 589"/>
                  <a:gd name="T87" fmla="*/ 22 h 891"/>
                  <a:gd name="T88" fmla="*/ 18 w 589"/>
                  <a:gd name="T89" fmla="*/ 23 h 891"/>
                  <a:gd name="T90" fmla="*/ 18 w 589"/>
                  <a:gd name="T91" fmla="*/ 25 h 891"/>
                  <a:gd name="T92" fmla="*/ 19 w 589"/>
                  <a:gd name="T93" fmla="*/ 27 h 891"/>
                  <a:gd name="T94" fmla="*/ 20 w 589"/>
                  <a:gd name="T95" fmla="*/ 28 h 891"/>
                  <a:gd name="T96" fmla="*/ 21 w 589"/>
                  <a:gd name="T97" fmla="*/ 30 h 891"/>
                  <a:gd name="T98" fmla="*/ 22 w 589"/>
                  <a:gd name="T99" fmla="*/ 32 h 891"/>
                  <a:gd name="T100" fmla="*/ 23 w 589"/>
                  <a:gd name="T101" fmla="*/ 34 h 891"/>
                  <a:gd name="T102" fmla="*/ 24 w 589"/>
                  <a:gd name="T103" fmla="*/ 36 h 89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89"/>
                  <a:gd name="T157" fmla="*/ 0 h 891"/>
                  <a:gd name="T158" fmla="*/ 589 w 589"/>
                  <a:gd name="T159" fmla="*/ 891 h 89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89" h="891">
                    <a:moveTo>
                      <a:pt x="589" y="891"/>
                    </a:moveTo>
                    <a:lnTo>
                      <a:pt x="385" y="294"/>
                    </a:lnTo>
                    <a:lnTo>
                      <a:pt x="370" y="269"/>
                    </a:lnTo>
                    <a:lnTo>
                      <a:pt x="351" y="243"/>
                    </a:lnTo>
                    <a:lnTo>
                      <a:pt x="331" y="216"/>
                    </a:lnTo>
                    <a:lnTo>
                      <a:pt x="307" y="189"/>
                    </a:lnTo>
                    <a:lnTo>
                      <a:pt x="282" y="162"/>
                    </a:lnTo>
                    <a:lnTo>
                      <a:pt x="255" y="135"/>
                    </a:lnTo>
                    <a:lnTo>
                      <a:pt x="227" y="111"/>
                    </a:lnTo>
                    <a:lnTo>
                      <a:pt x="199" y="87"/>
                    </a:lnTo>
                    <a:lnTo>
                      <a:pt x="171" y="64"/>
                    </a:lnTo>
                    <a:lnTo>
                      <a:pt x="142" y="45"/>
                    </a:lnTo>
                    <a:lnTo>
                      <a:pt x="129" y="36"/>
                    </a:lnTo>
                    <a:lnTo>
                      <a:pt x="115" y="29"/>
                    </a:lnTo>
                    <a:lnTo>
                      <a:pt x="101" y="22"/>
                    </a:lnTo>
                    <a:lnTo>
                      <a:pt x="88" y="16"/>
                    </a:lnTo>
                    <a:lnTo>
                      <a:pt x="75" y="10"/>
                    </a:lnTo>
                    <a:lnTo>
                      <a:pt x="63" y="6"/>
                    </a:lnTo>
                    <a:lnTo>
                      <a:pt x="51" y="4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0" y="4"/>
                    </a:lnTo>
                    <a:lnTo>
                      <a:pt x="1" y="7"/>
                    </a:lnTo>
                    <a:lnTo>
                      <a:pt x="0" y="14"/>
                    </a:lnTo>
                    <a:lnTo>
                      <a:pt x="1" y="23"/>
                    </a:lnTo>
                    <a:lnTo>
                      <a:pt x="6" y="33"/>
                    </a:lnTo>
                    <a:lnTo>
                      <a:pt x="11" y="44"/>
                    </a:lnTo>
                    <a:lnTo>
                      <a:pt x="20" y="57"/>
                    </a:lnTo>
                    <a:lnTo>
                      <a:pt x="29" y="70"/>
                    </a:lnTo>
                    <a:lnTo>
                      <a:pt x="42" y="85"/>
                    </a:lnTo>
                    <a:lnTo>
                      <a:pt x="55" y="101"/>
                    </a:lnTo>
                    <a:lnTo>
                      <a:pt x="88" y="137"/>
                    </a:lnTo>
                    <a:lnTo>
                      <a:pt x="126" y="178"/>
                    </a:lnTo>
                    <a:lnTo>
                      <a:pt x="168" y="224"/>
                    </a:lnTo>
                    <a:lnTo>
                      <a:pt x="213" y="276"/>
                    </a:lnTo>
                    <a:lnTo>
                      <a:pt x="237" y="304"/>
                    </a:lnTo>
                    <a:lnTo>
                      <a:pt x="262" y="333"/>
                    </a:lnTo>
                    <a:lnTo>
                      <a:pt x="287" y="364"/>
                    </a:lnTo>
                    <a:lnTo>
                      <a:pt x="311" y="396"/>
                    </a:lnTo>
                    <a:lnTo>
                      <a:pt x="336" y="429"/>
                    </a:lnTo>
                    <a:lnTo>
                      <a:pt x="362" y="465"/>
                    </a:lnTo>
                    <a:lnTo>
                      <a:pt x="387" y="500"/>
                    </a:lnTo>
                    <a:lnTo>
                      <a:pt x="412" y="538"/>
                    </a:lnTo>
                    <a:lnTo>
                      <a:pt x="437" y="577"/>
                    </a:lnTo>
                    <a:lnTo>
                      <a:pt x="460" y="618"/>
                    </a:lnTo>
                    <a:lnTo>
                      <a:pt x="484" y="660"/>
                    </a:lnTo>
                    <a:lnTo>
                      <a:pt x="507" y="704"/>
                    </a:lnTo>
                    <a:lnTo>
                      <a:pt x="530" y="748"/>
                    </a:lnTo>
                    <a:lnTo>
                      <a:pt x="550" y="794"/>
                    </a:lnTo>
                    <a:lnTo>
                      <a:pt x="571" y="843"/>
                    </a:lnTo>
                    <a:lnTo>
                      <a:pt x="589" y="89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2" name="Freeform 1124"/>
              <p:cNvSpPr>
                <a:spLocks noEditPoints="1"/>
              </p:cNvSpPr>
              <p:nvPr/>
            </p:nvSpPr>
            <p:spPr bwMode="auto">
              <a:xfrm>
                <a:off x="2598" y="1300"/>
                <a:ext cx="124" cy="186"/>
              </a:xfrm>
              <a:custGeom>
                <a:avLst/>
                <a:gdLst>
                  <a:gd name="T0" fmla="*/ 16 w 613"/>
                  <a:gd name="T1" fmla="*/ 12 h 912"/>
                  <a:gd name="T2" fmla="*/ 16 w 613"/>
                  <a:gd name="T3" fmla="*/ 12 h 912"/>
                  <a:gd name="T4" fmla="*/ 16 w 613"/>
                  <a:gd name="T5" fmla="*/ 12 h 912"/>
                  <a:gd name="T6" fmla="*/ 15 w 613"/>
                  <a:gd name="T7" fmla="*/ 12 h 912"/>
                  <a:gd name="T8" fmla="*/ 15 w 613"/>
                  <a:gd name="T9" fmla="*/ 12 h 912"/>
                  <a:gd name="T10" fmla="*/ 16 w 613"/>
                  <a:gd name="T11" fmla="*/ 12 h 912"/>
                  <a:gd name="T12" fmla="*/ 15 w 613"/>
                  <a:gd name="T13" fmla="*/ 12 h 912"/>
                  <a:gd name="T14" fmla="*/ 14 w 613"/>
                  <a:gd name="T15" fmla="*/ 10 h 912"/>
                  <a:gd name="T16" fmla="*/ 16 w 613"/>
                  <a:gd name="T17" fmla="*/ 11 h 912"/>
                  <a:gd name="T18" fmla="*/ 15 w 613"/>
                  <a:gd name="T19" fmla="*/ 12 h 912"/>
                  <a:gd name="T20" fmla="*/ 13 w 613"/>
                  <a:gd name="T21" fmla="*/ 9 h 912"/>
                  <a:gd name="T22" fmla="*/ 13 w 613"/>
                  <a:gd name="T23" fmla="*/ 7 h 912"/>
                  <a:gd name="T24" fmla="*/ 14 w 613"/>
                  <a:gd name="T25" fmla="*/ 9 h 912"/>
                  <a:gd name="T26" fmla="*/ 12 w 613"/>
                  <a:gd name="T27" fmla="*/ 8 h 912"/>
                  <a:gd name="T28" fmla="*/ 10 w 613"/>
                  <a:gd name="T29" fmla="*/ 6 h 912"/>
                  <a:gd name="T30" fmla="*/ 7 w 613"/>
                  <a:gd name="T31" fmla="*/ 4 h 912"/>
                  <a:gd name="T32" fmla="*/ 5 w 613"/>
                  <a:gd name="T33" fmla="*/ 2 h 912"/>
                  <a:gd name="T34" fmla="*/ 3 w 613"/>
                  <a:gd name="T35" fmla="*/ 1 h 912"/>
                  <a:gd name="T36" fmla="*/ 1 w 613"/>
                  <a:gd name="T37" fmla="*/ 1 h 912"/>
                  <a:gd name="T38" fmla="*/ 1 w 613"/>
                  <a:gd name="T39" fmla="*/ 1 h 912"/>
                  <a:gd name="T40" fmla="*/ 1 w 613"/>
                  <a:gd name="T41" fmla="*/ 0 h 912"/>
                  <a:gd name="T42" fmla="*/ 2 w 613"/>
                  <a:gd name="T43" fmla="*/ 0 h 912"/>
                  <a:gd name="T44" fmla="*/ 3 w 613"/>
                  <a:gd name="T45" fmla="*/ 0 h 912"/>
                  <a:gd name="T46" fmla="*/ 5 w 613"/>
                  <a:gd name="T47" fmla="*/ 1 h 912"/>
                  <a:gd name="T48" fmla="*/ 8 w 613"/>
                  <a:gd name="T49" fmla="*/ 3 h 912"/>
                  <a:gd name="T50" fmla="*/ 10 w 613"/>
                  <a:gd name="T51" fmla="*/ 5 h 912"/>
                  <a:gd name="T52" fmla="*/ 13 w 613"/>
                  <a:gd name="T53" fmla="*/ 7 h 912"/>
                  <a:gd name="T54" fmla="*/ 0 w 613"/>
                  <a:gd name="T55" fmla="*/ 0 h 912"/>
                  <a:gd name="T56" fmla="*/ 0 w 613"/>
                  <a:gd name="T57" fmla="*/ 1 h 912"/>
                  <a:gd name="T58" fmla="*/ 1 w 613"/>
                  <a:gd name="T59" fmla="*/ 1 h 912"/>
                  <a:gd name="T60" fmla="*/ 2 w 613"/>
                  <a:gd name="T61" fmla="*/ 2 h 912"/>
                  <a:gd name="T62" fmla="*/ 5 w 613"/>
                  <a:gd name="T63" fmla="*/ 7 h 912"/>
                  <a:gd name="T64" fmla="*/ 3 w 613"/>
                  <a:gd name="T65" fmla="*/ 5 h 912"/>
                  <a:gd name="T66" fmla="*/ 1 w 613"/>
                  <a:gd name="T67" fmla="*/ 3 h 912"/>
                  <a:gd name="T68" fmla="*/ 0 w 613"/>
                  <a:gd name="T69" fmla="*/ 2 h 912"/>
                  <a:gd name="T70" fmla="*/ 0 w 613"/>
                  <a:gd name="T71" fmla="*/ 1 h 912"/>
                  <a:gd name="T72" fmla="*/ 5 w 613"/>
                  <a:gd name="T73" fmla="*/ 7 h 912"/>
                  <a:gd name="T74" fmla="*/ 11 w 613"/>
                  <a:gd name="T75" fmla="*/ 13 h 912"/>
                  <a:gd name="T76" fmla="*/ 15 w 613"/>
                  <a:gd name="T77" fmla="*/ 18 h 912"/>
                  <a:gd name="T78" fmla="*/ 19 w 613"/>
                  <a:gd name="T79" fmla="*/ 24 h 912"/>
                  <a:gd name="T80" fmla="*/ 21 w 613"/>
                  <a:gd name="T81" fmla="*/ 29 h 912"/>
                  <a:gd name="T82" fmla="*/ 23 w 613"/>
                  <a:gd name="T83" fmla="*/ 32 h 912"/>
                  <a:gd name="T84" fmla="*/ 24 w 613"/>
                  <a:gd name="T85" fmla="*/ 36 h 912"/>
                  <a:gd name="T86" fmla="*/ 22 w 613"/>
                  <a:gd name="T87" fmla="*/ 34 h 912"/>
                  <a:gd name="T88" fmla="*/ 21 w 613"/>
                  <a:gd name="T89" fmla="*/ 30 h 912"/>
                  <a:gd name="T90" fmla="*/ 19 w 613"/>
                  <a:gd name="T91" fmla="*/ 27 h 912"/>
                  <a:gd name="T92" fmla="*/ 15 w 613"/>
                  <a:gd name="T93" fmla="*/ 21 h 912"/>
                  <a:gd name="T94" fmla="*/ 12 w 613"/>
                  <a:gd name="T95" fmla="*/ 15 h 912"/>
                  <a:gd name="T96" fmla="*/ 7 w 613"/>
                  <a:gd name="T97" fmla="*/ 10 h 912"/>
                  <a:gd name="T98" fmla="*/ 24 w 613"/>
                  <a:gd name="T99" fmla="*/ 36 h 912"/>
                  <a:gd name="T100" fmla="*/ 24 w 613"/>
                  <a:gd name="T101" fmla="*/ 37 h 912"/>
                  <a:gd name="T102" fmla="*/ 24 w 613"/>
                  <a:gd name="T103" fmla="*/ 37 h 912"/>
                  <a:gd name="T104" fmla="*/ 24 w 613"/>
                  <a:gd name="T105" fmla="*/ 36 h 9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13"/>
                  <a:gd name="T160" fmla="*/ 0 h 912"/>
                  <a:gd name="T161" fmla="*/ 613 w 613"/>
                  <a:gd name="T162" fmla="*/ 912 h 9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13" h="912">
                    <a:moveTo>
                      <a:pt x="590" y="906"/>
                    </a:moveTo>
                    <a:lnTo>
                      <a:pt x="385" y="307"/>
                    </a:lnTo>
                    <a:lnTo>
                      <a:pt x="408" y="300"/>
                    </a:lnTo>
                    <a:lnTo>
                      <a:pt x="613" y="898"/>
                    </a:lnTo>
                    <a:lnTo>
                      <a:pt x="590" y="906"/>
                    </a:lnTo>
                    <a:close/>
                    <a:moveTo>
                      <a:pt x="408" y="298"/>
                    </a:moveTo>
                    <a:lnTo>
                      <a:pt x="408" y="299"/>
                    </a:lnTo>
                    <a:lnTo>
                      <a:pt x="408" y="300"/>
                    </a:lnTo>
                    <a:lnTo>
                      <a:pt x="397" y="304"/>
                    </a:lnTo>
                    <a:lnTo>
                      <a:pt x="408" y="298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397" y="304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78" y="297"/>
                    </a:lnTo>
                    <a:lnTo>
                      <a:pt x="370" y="283"/>
                    </a:lnTo>
                    <a:lnTo>
                      <a:pt x="359" y="269"/>
                    </a:lnTo>
                    <a:lnTo>
                      <a:pt x="349" y="255"/>
                    </a:lnTo>
                    <a:lnTo>
                      <a:pt x="369" y="239"/>
                    </a:lnTo>
                    <a:lnTo>
                      <a:pt x="380" y="255"/>
                    </a:lnTo>
                    <a:lnTo>
                      <a:pt x="390" y="270"/>
                    </a:lnTo>
                    <a:lnTo>
                      <a:pt x="399" y="284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49" y="255"/>
                    </a:moveTo>
                    <a:lnTo>
                      <a:pt x="337" y="239"/>
                    </a:lnTo>
                    <a:lnTo>
                      <a:pt x="324" y="224"/>
                    </a:lnTo>
                    <a:lnTo>
                      <a:pt x="311" y="209"/>
                    </a:lnTo>
                    <a:lnTo>
                      <a:pt x="299" y="194"/>
                    </a:lnTo>
                    <a:lnTo>
                      <a:pt x="316" y="178"/>
                    </a:lnTo>
                    <a:lnTo>
                      <a:pt x="330" y="193"/>
                    </a:lnTo>
                    <a:lnTo>
                      <a:pt x="344" y="208"/>
                    </a:lnTo>
                    <a:lnTo>
                      <a:pt x="357" y="224"/>
                    </a:lnTo>
                    <a:lnTo>
                      <a:pt x="369" y="239"/>
                    </a:lnTo>
                    <a:lnTo>
                      <a:pt x="349" y="255"/>
                    </a:lnTo>
                    <a:close/>
                    <a:moveTo>
                      <a:pt x="299" y="194"/>
                    </a:moveTo>
                    <a:lnTo>
                      <a:pt x="280" y="176"/>
                    </a:lnTo>
                    <a:lnTo>
                      <a:pt x="262" y="157"/>
                    </a:lnTo>
                    <a:lnTo>
                      <a:pt x="242" y="139"/>
                    </a:lnTo>
                    <a:lnTo>
                      <a:pt x="223" y="122"/>
                    </a:lnTo>
                    <a:lnTo>
                      <a:pt x="203" y="105"/>
                    </a:lnTo>
                    <a:lnTo>
                      <a:pt x="184" y="90"/>
                    </a:lnTo>
                    <a:lnTo>
                      <a:pt x="164" y="75"/>
                    </a:lnTo>
                    <a:lnTo>
                      <a:pt x="145" y="62"/>
                    </a:lnTo>
                    <a:lnTo>
                      <a:pt x="126" y="51"/>
                    </a:lnTo>
                    <a:lnTo>
                      <a:pt x="107" y="42"/>
                    </a:lnTo>
                    <a:lnTo>
                      <a:pt x="90" y="33"/>
                    </a:lnTo>
                    <a:lnTo>
                      <a:pt x="73" y="28"/>
                    </a:lnTo>
                    <a:lnTo>
                      <a:pt x="58" y="23"/>
                    </a:lnTo>
                    <a:lnTo>
                      <a:pt x="43" y="22"/>
                    </a:lnTo>
                    <a:lnTo>
                      <a:pt x="36" y="22"/>
                    </a:lnTo>
                    <a:lnTo>
                      <a:pt x="30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2" y="2"/>
                    </a:lnTo>
                    <a:lnTo>
                      <a:pt x="71" y="4"/>
                    </a:lnTo>
                    <a:lnTo>
                      <a:pt x="90" y="9"/>
                    </a:lnTo>
                    <a:lnTo>
                      <a:pt x="110" y="17"/>
                    </a:lnTo>
                    <a:lnTo>
                      <a:pt x="130" y="28"/>
                    </a:lnTo>
                    <a:lnTo>
                      <a:pt x="151" y="39"/>
                    </a:lnTo>
                    <a:lnTo>
                      <a:pt x="171" y="53"/>
                    </a:lnTo>
                    <a:lnTo>
                      <a:pt x="193" y="68"/>
                    </a:lnTo>
                    <a:lnTo>
                      <a:pt x="214" y="84"/>
                    </a:lnTo>
                    <a:lnTo>
                      <a:pt x="236" y="101"/>
                    </a:lnTo>
                    <a:lnTo>
                      <a:pt x="256" y="120"/>
                    </a:lnTo>
                    <a:lnTo>
                      <a:pt x="277" y="138"/>
                    </a:lnTo>
                    <a:lnTo>
                      <a:pt x="297" y="157"/>
                    </a:lnTo>
                    <a:lnTo>
                      <a:pt x="316" y="178"/>
                    </a:lnTo>
                    <a:lnTo>
                      <a:pt x="299" y="194"/>
                    </a:lnTo>
                    <a:close/>
                    <a:moveTo>
                      <a:pt x="2" y="13"/>
                    </a:moveTo>
                    <a:lnTo>
                      <a:pt x="4" y="9"/>
                    </a:lnTo>
                    <a:lnTo>
                      <a:pt x="8" y="6"/>
                    </a:lnTo>
                    <a:lnTo>
                      <a:pt x="13" y="17"/>
                    </a:lnTo>
                    <a:lnTo>
                      <a:pt x="2" y="13"/>
                    </a:lnTo>
                    <a:close/>
                    <a:moveTo>
                      <a:pt x="24" y="20"/>
                    </a:moveTo>
                    <a:lnTo>
                      <a:pt x="24" y="24"/>
                    </a:lnTo>
                    <a:lnTo>
                      <a:pt x="25" y="29"/>
                    </a:lnTo>
                    <a:lnTo>
                      <a:pt x="26" y="34"/>
                    </a:lnTo>
                    <a:lnTo>
                      <a:pt x="30" y="41"/>
                    </a:lnTo>
                    <a:lnTo>
                      <a:pt x="38" y="55"/>
                    </a:lnTo>
                    <a:lnTo>
                      <a:pt x="51" y="72"/>
                    </a:lnTo>
                    <a:lnTo>
                      <a:pt x="87" y="114"/>
                    </a:lnTo>
                    <a:lnTo>
                      <a:pt x="134" y="167"/>
                    </a:lnTo>
                    <a:lnTo>
                      <a:pt x="117" y="183"/>
                    </a:lnTo>
                    <a:lnTo>
                      <a:pt x="89" y="153"/>
                    </a:lnTo>
                    <a:lnTo>
                      <a:pt x="65" y="126"/>
                    </a:lnTo>
                    <a:lnTo>
                      <a:pt x="44" y="101"/>
                    </a:lnTo>
                    <a:lnTo>
                      <a:pt x="26" y="78"/>
                    </a:lnTo>
                    <a:lnTo>
                      <a:pt x="19" y="69"/>
                    </a:lnTo>
                    <a:lnTo>
                      <a:pt x="13" y="59"/>
                    </a:lnTo>
                    <a:lnTo>
                      <a:pt x="8" y="50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2" y="13"/>
                    </a:lnTo>
                    <a:lnTo>
                      <a:pt x="24" y="20"/>
                    </a:lnTo>
                    <a:close/>
                    <a:moveTo>
                      <a:pt x="134" y="167"/>
                    </a:moveTo>
                    <a:lnTo>
                      <a:pt x="188" y="225"/>
                    </a:lnTo>
                    <a:lnTo>
                      <a:pt x="248" y="293"/>
                    </a:lnTo>
                    <a:lnTo>
                      <a:pt x="279" y="331"/>
                    </a:lnTo>
                    <a:lnTo>
                      <a:pt x="311" y="371"/>
                    </a:lnTo>
                    <a:lnTo>
                      <a:pt x="344" y="413"/>
                    </a:lnTo>
                    <a:lnTo>
                      <a:pt x="376" y="458"/>
                    </a:lnTo>
                    <a:lnTo>
                      <a:pt x="409" y="504"/>
                    </a:lnTo>
                    <a:lnTo>
                      <a:pt x="441" y="553"/>
                    </a:lnTo>
                    <a:lnTo>
                      <a:pt x="472" y="604"/>
                    </a:lnTo>
                    <a:lnTo>
                      <a:pt x="504" y="657"/>
                    </a:lnTo>
                    <a:lnTo>
                      <a:pt x="519" y="685"/>
                    </a:lnTo>
                    <a:lnTo>
                      <a:pt x="533" y="715"/>
                    </a:lnTo>
                    <a:lnTo>
                      <a:pt x="548" y="743"/>
                    </a:lnTo>
                    <a:lnTo>
                      <a:pt x="561" y="773"/>
                    </a:lnTo>
                    <a:lnTo>
                      <a:pt x="575" y="803"/>
                    </a:lnTo>
                    <a:lnTo>
                      <a:pt x="588" y="834"/>
                    </a:lnTo>
                    <a:lnTo>
                      <a:pt x="601" y="866"/>
                    </a:lnTo>
                    <a:lnTo>
                      <a:pt x="613" y="897"/>
                    </a:lnTo>
                    <a:lnTo>
                      <a:pt x="590" y="906"/>
                    </a:lnTo>
                    <a:lnTo>
                      <a:pt x="577" y="874"/>
                    </a:lnTo>
                    <a:lnTo>
                      <a:pt x="565" y="843"/>
                    </a:lnTo>
                    <a:lnTo>
                      <a:pt x="552" y="813"/>
                    </a:lnTo>
                    <a:lnTo>
                      <a:pt x="539" y="783"/>
                    </a:lnTo>
                    <a:lnTo>
                      <a:pt x="525" y="753"/>
                    </a:lnTo>
                    <a:lnTo>
                      <a:pt x="511" y="724"/>
                    </a:lnTo>
                    <a:lnTo>
                      <a:pt x="496" y="696"/>
                    </a:lnTo>
                    <a:lnTo>
                      <a:pt x="482" y="669"/>
                    </a:lnTo>
                    <a:lnTo>
                      <a:pt x="451" y="616"/>
                    </a:lnTo>
                    <a:lnTo>
                      <a:pt x="420" y="566"/>
                    </a:lnTo>
                    <a:lnTo>
                      <a:pt x="388" y="517"/>
                    </a:lnTo>
                    <a:lnTo>
                      <a:pt x="356" y="471"/>
                    </a:lnTo>
                    <a:lnTo>
                      <a:pt x="323" y="426"/>
                    </a:lnTo>
                    <a:lnTo>
                      <a:pt x="291" y="385"/>
                    </a:lnTo>
                    <a:lnTo>
                      <a:pt x="260" y="346"/>
                    </a:lnTo>
                    <a:lnTo>
                      <a:pt x="228" y="309"/>
                    </a:lnTo>
                    <a:lnTo>
                      <a:pt x="170" y="242"/>
                    </a:lnTo>
                    <a:lnTo>
                      <a:pt x="117" y="183"/>
                    </a:lnTo>
                    <a:lnTo>
                      <a:pt x="134" y="167"/>
                    </a:lnTo>
                    <a:close/>
                    <a:moveTo>
                      <a:pt x="613" y="898"/>
                    </a:moveTo>
                    <a:lnTo>
                      <a:pt x="613" y="903"/>
                    </a:lnTo>
                    <a:lnTo>
                      <a:pt x="612" y="906"/>
                    </a:lnTo>
                    <a:lnTo>
                      <a:pt x="609" y="909"/>
                    </a:lnTo>
                    <a:lnTo>
                      <a:pt x="604" y="911"/>
                    </a:lnTo>
                    <a:lnTo>
                      <a:pt x="600" y="912"/>
                    </a:lnTo>
                    <a:lnTo>
                      <a:pt x="596" y="911"/>
                    </a:lnTo>
                    <a:lnTo>
                      <a:pt x="592" y="910"/>
                    </a:lnTo>
                    <a:lnTo>
                      <a:pt x="590" y="906"/>
                    </a:lnTo>
                    <a:lnTo>
                      <a:pt x="601" y="901"/>
                    </a:lnTo>
                    <a:lnTo>
                      <a:pt x="613" y="89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3" name="Freeform 1125"/>
              <p:cNvSpPr>
                <a:spLocks/>
              </p:cNvSpPr>
              <p:nvPr/>
            </p:nvSpPr>
            <p:spPr bwMode="auto">
              <a:xfrm>
                <a:off x="2521" y="1300"/>
                <a:ext cx="159" cy="104"/>
              </a:xfrm>
              <a:custGeom>
                <a:avLst/>
                <a:gdLst>
                  <a:gd name="T0" fmla="*/ 3 w 800"/>
                  <a:gd name="T1" fmla="*/ 17 h 529"/>
                  <a:gd name="T2" fmla="*/ 3 w 800"/>
                  <a:gd name="T3" fmla="*/ 16 h 529"/>
                  <a:gd name="T4" fmla="*/ 3 w 800"/>
                  <a:gd name="T5" fmla="*/ 15 h 529"/>
                  <a:gd name="T6" fmla="*/ 3 w 800"/>
                  <a:gd name="T7" fmla="*/ 14 h 529"/>
                  <a:gd name="T8" fmla="*/ 3 w 800"/>
                  <a:gd name="T9" fmla="*/ 14 h 529"/>
                  <a:gd name="T10" fmla="*/ 3 w 800"/>
                  <a:gd name="T11" fmla="*/ 13 h 529"/>
                  <a:gd name="T12" fmla="*/ 3 w 800"/>
                  <a:gd name="T13" fmla="*/ 13 h 529"/>
                  <a:gd name="T14" fmla="*/ 4 w 800"/>
                  <a:gd name="T15" fmla="*/ 12 h 529"/>
                  <a:gd name="T16" fmla="*/ 4 w 800"/>
                  <a:gd name="T17" fmla="*/ 12 h 529"/>
                  <a:gd name="T18" fmla="*/ 5 w 800"/>
                  <a:gd name="T19" fmla="*/ 12 h 529"/>
                  <a:gd name="T20" fmla="*/ 6 w 800"/>
                  <a:gd name="T21" fmla="*/ 11 h 529"/>
                  <a:gd name="T22" fmla="*/ 7 w 800"/>
                  <a:gd name="T23" fmla="*/ 11 h 529"/>
                  <a:gd name="T24" fmla="*/ 9 w 800"/>
                  <a:gd name="T25" fmla="*/ 12 h 529"/>
                  <a:gd name="T26" fmla="*/ 32 w 800"/>
                  <a:gd name="T27" fmla="*/ 21 h 529"/>
                  <a:gd name="T28" fmla="*/ 28 w 800"/>
                  <a:gd name="T29" fmla="*/ 16 h 529"/>
                  <a:gd name="T30" fmla="*/ 24 w 800"/>
                  <a:gd name="T31" fmla="*/ 11 h 529"/>
                  <a:gd name="T32" fmla="*/ 20 w 800"/>
                  <a:gd name="T33" fmla="*/ 6 h 529"/>
                  <a:gd name="T34" fmla="*/ 15 w 800"/>
                  <a:gd name="T35" fmla="*/ 0 h 529"/>
                  <a:gd name="T36" fmla="*/ 13 w 800"/>
                  <a:gd name="T37" fmla="*/ 0 h 529"/>
                  <a:gd name="T38" fmla="*/ 10 w 800"/>
                  <a:gd name="T39" fmla="*/ 0 h 529"/>
                  <a:gd name="T40" fmla="*/ 8 w 800"/>
                  <a:gd name="T41" fmla="*/ 0 h 529"/>
                  <a:gd name="T42" fmla="*/ 6 w 800"/>
                  <a:gd name="T43" fmla="*/ 1 h 529"/>
                  <a:gd name="T44" fmla="*/ 5 w 800"/>
                  <a:gd name="T45" fmla="*/ 1 h 529"/>
                  <a:gd name="T46" fmla="*/ 3 w 800"/>
                  <a:gd name="T47" fmla="*/ 2 h 529"/>
                  <a:gd name="T48" fmla="*/ 2 w 800"/>
                  <a:gd name="T49" fmla="*/ 3 h 529"/>
                  <a:gd name="T50" fmla="*/ 1 w 800"/>
                  <a:gd name="T51" fmla="*/ 4 h 529"/>
                  <a:gd name="T52" fmla="*/ 1 w 800"/>
                  <a:gd name="T53" fmla="*/ 5 h 529"/>
                  <a:gd name="T54" fmla="*/ 0 w 800"/>
                  <a:gd name="T55" fmla="*/ 6 h 529"/>
                  <a:gd name="T56" fmla="*/ 0 w 800"/>
                  <a:gd name="T57" fmla="*/ 8 h 529"/>
                  <a:gd name="T58" fmla="*/ 0 w 800"/>
                  <a:gd name="T59" fmla="*/ 9 h 529"/>
                  <a:gd name="T60" fmla="*/ 0 w 800"/>
                  <a:gd name="T61" fmla="*/ 11 h 529"/>
                  <a:gd name="T62" fmla="*/ 1 w 800"/>
                  <a:gd name="T63" fmla="*/ 13 h 529"/>
                  <a:gd name="T64" fmla="*/ 2 w 800"/>
                  <a:gd name="T65" fmla="*/ 16 h 529"/>
                  <a:gd name="T66" fmla="*/ 3 w 800"/>
                  <a:gd name="T67" fmla="*/ 18 h 5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0"/>
                  <a:gd name="T103" fmla="*/ 0 h 529"/>
                  <a:gd name="T104" fmla="*/ 800 w 800"/>
                  <a:gd name="T105" fmla="*/ 529 h 5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0" h="529">
                    <a:moveTo>
                      <a:pt x="72" y="448"/>
                    </a:moveTo>
                    <a:lnTo>
                      <a:pt x="69" y="433"/>
                    </a:lnTo>
                    <a:lnTo>
                      <a:pt x="67" y="419"/>
                    </a:lnTo>
                    <a:lnTo>
                      <a:pt x="66" y="405"/>
                    </a:lnTo>
                    <a:lnTo>
                      <a:pt x="66" y="393"/>
                    </a:lnTo>
                    <a:lnTo>
                      <a:pt x="66" y="381"/>
                    </a:lnTo>
                    <a:lnTo>
                      <a:pt x="66" y="369"/>
                    </a:lnTo>
                    <a:lnTo>
                      <a:pt x="67" y="359"/>
                    </a:lnTo>
                    <a:lnTo>
                      <a:pt x="69" y="350"/>
                    </a:lnTo>
                    <a:lnTo>
                      <a:pt x="71" y="340"/>
                    </a:lnTo>
                    <a:lnTo>
                      <a:pt x="74" y="332"/>
                    </a:lnTo>
                    <a:lnTo>
                      <a:pt x="78" y="325"/>
                    </a:lnTo>
                    <a:lnTo>
                      <a:pt x="82" y="317"/>
                    </a:lnTo>
                    <a:lnTo>
                      <a:pt x="86" y="312"/>
                    </a:lnTo>
                    <a:lnTo>
                      <a:pt x="92" y="305"/>
                    </a:lnTo>
                    <a:lnTo>
                      <a:pt x="97" y="301"/>
                    </a:lnTo>
                    <a:lnTo>
                      <a:pt x="102" y="297"/>
                    </a:lnTo>
                    <a:lnTo>
                      <a:pt x="109" y="292"/>
                    </a:lnTo>
                    <a:lnTo>
                      <a:pt x="115" y="289"/>
                    </a:lnTo>
                    <a:lnTo>
                      <a:pt x="123" y="287"/>
                    </a:lnTo>
                    <a:lnTo>
                      <a:pt x="131" y="284"/>
                    </a:lnTo>
                    <a:lnTo>
                      <a:pt x="147" y="282"/>
                    </a:lnTo>
                    <a:lnTo>
                      <a:pt x="164" y="280"/>
                    </a:lnTo>
                    <a:lnTo>
                      <a:pt x="182" y="280"/>
                    </a:lnTo>
                    <a:lnTo>
                      <a:pt x="202" y="283"/>
                    </a:lnTo>
                    <a:lnTo>
                      <a:pt x="222" y="287"/>
                    </a:lnTo>
                    <a:lnTo>
                      <a:pt x="244" y="292"/>
                    </a:lnTo>
                    <a:lnTo>
                      <a:pt x="800" y="529"/>
                    </a:lnTo>
                    <a:lnTo>
                      <a:pt x="755" y="467"/>
                    </a:lnTo>
                    <a:lnTo>
                      <a:pt x="707" y="405"/>
                    </a:lnTo>
                    <a:lnTo>
                      <a:pt x="658" y="341"/>
                    </a:lnTo>
                    <a:lnTo>
                      <a:pt x="607" y="276"/>
                    </a:lnTo>
                    <a:lnTo>
                      <a:pt x="554" y="210"/>
                    </a:lnTo>
                    <a:lnTo>
                      <a:pt x="499" y="142"/>
                    </a:lnTo>
                    <a:lnTo>
                      <a:pt x="442" y="74"/>
                    </a:lnTo>
                    <a:lnTo>
                      <a:pt x="382" y="5"/>
                    </a:lnTo>
                    <a:lnTo>
                      <a:pt x="349" y="2"/>
                    </a:lnTo>
                    <a:lnTo>
                      <a:pt x="316" y="0"/>
                    </a:lnTo>
                    <a:lnTo>
                      <a:pt x="286" y="0"/>
                    </a:lnTo>
                    <a:lnTo>
                      <a:pt x="257" y="0"/>
                    </a:lnTo>
                    <a:lnTo>
                      <a:pt x="230" y="2"/>
                    </a:lnTo>
                    <a:lnTo>
                      <a:pt x="204" y="4"/>
                    </a:lnTo>
                    <a:lnTo>
                      <a:pt x="179" y="7"/>
                    </a:lnTo>
                    <a:lnTo>
                      <a:pt x="156" y="13"/>
                    </a:lnTo>
                    <a:lnTo>
                      <a:pt x="135" y="18"/>
                    </a:lnTo>
                    <a:lnTo>
                      <a:pt x="115" y="25"/>
                    </a:lnTo>
                    <a:lnTo>
                      <a:pt x="97" y="33"/>
                    </a:lnTo>
                    <a:lnTo>
                      <a:pt x="81" y="42"/>
                    </a:lnTo>
                    <a:lnTo>
                      <a:pt x="66" y="52"/>
                    </a:lnTo>
                    <a:lnTo>
                      <a:pt x="52" y="63"/>
                    </a:lnTo>
                    <a:lnTo>
                      <a:pt x="40" y="75"/>
                    </a:lnTo>
                    <a:lnTo>
                      <a:pt x="30" y="88"/>
                    </a:lnTo>
                    <a:lnTo>
                      <a:pt x="20" y="103"/>
                    </a:lnTo>
                    <a:lnTo>
                      <a:pt x="13" y="118"/>
                    </a:lnTo>
                    <a:lnTo>
                      <a:pt x="7" y="135"/>
                    </a:lnTo>
                    <a:lnTo>
                      <a:pt x="3" y="153"/>
                    </a:lnTo>
                    <a:lnTo>
                      <a:pt x="1" y="171"/>
                    </a:lnTo>
                    <a:lnTo>
                      <a:pt x="0" y="191"/>
                    </a:lnTo>
                    <a:lnTo>
                      <a:pt x="0" y="212"/>
                    </a:lnTo>
                    <a:lnTo>
                      <a:pt x="2" y="234"/>
                    </a:lnTo>
                    <a:lnTo>
                      <a:pt x="5" y="257"/>
                    </a:lnTo>
                    <a:lnTo>
                      <a:pt x="10" y="280"/>
                    </a:lnTo>
                    <a:lnTo>
                      <a:pt x="16" y="306"/>
                    </a:lnTo>
                    <a:lnTo>
                      <a:pt x="25" y="332"/>
                    </a:lnTo>
                    <a:lnTo>
                      <a:pt x="34" y="359"/>
                    </a:lnTo>
                    <a:lnTo>
                      <a:pt x="45" y="387"/>
                    </a:lnTo>
                    <a:lnTo>
                      <a:pt x="58" y="418"/>
                    </a:lnTo>
                    <a:lnTo>
                      <a:pt x="72" y="44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4" name="Freeform 1126"/>
              <p:cNvSpPr>
                <a:spLocks noEditPoints="1"/>
              </p:cNvSpPr>
              <p:nvPr/>
            </p:nvSpPr>
            <p:spPr bwMode="auto">
              <a:xfrm>
                <a:off x="2521" y="1300"/>
                <a:ext cx="163" cy="112"/>
              </a:xfrm>
              <a:custGeom>
                <a:avLst/>
                <a:gdLst>
                  <a:gd name="T0" fmla="*/ 3 w 825"/>
                  <a:gd name="T1" fmla="*/ 17 h 554"/>
                  <a:gd name="T2" fmla="*/ 3 w 825"/>
                  <a:gd name="T3" fmla="*/ 15 h 554"/>
                  <a:gd name="T4" fmla="*/ 3 w 825"/>
                  <a:gd name="T5" fmla="*/ 13 h 554"/>
                  <a:gd name="T6" fmla="*/ 4 w 825"/>
                  <a:gd name="T7" fmla="*/ 12 h 554"/>
                  <a:gd name="T8" fmla="*/ 4 w 825"/>
                  <a:gd name="T9" fmla="*/ 13 h 554"/>
                  <a:gd name="T10" fmla="*/ 4 w 825"/>
                  <a:gd name="T11" fmla="*/ 14 h 554"/>
                  <a:gd name="T12" fmla="*/ 4 w 825"/>
                  <a:gd name="T13" fmla="*/ 15 h 554"/>
                  <a:gd name="T14" fmla="*/ 4 w 825"/>
                  <a:gd name="T15" fmla="*/ 18 h 554"/>
                  <a:gd name="T16" fmla="*/ 5 w 825"/>
                  <a:gd name="T17" fmla="*/ 12 h 554"/>
                  <a:gd name="T18" fmla="*/ 6 w 825"/>
                  <a:gd name="T19" fmla="*/ 11 h 554"/>
                  <a:gd name="T20" fmla="*/ 9 w 825"/>
                  <a:gd name="T21" fmla="*/ 11 h 554"/>
                  <a:gd name="T22" fmla="*/ 9 w 825"/>
                  <a:gd name="T23" fmla="*/ 12 h 554"/>
                  <a:gd name="T24" fmla="*/ 7 w 825"/>
                  <a:gd name="T25" fmla="*/ 12 h 554"/>
                  <a:gd name="T26" fmla="*/ 5 w 825"/>
                  <a:gd name="T27" fmla="*/ 13 h 554"/>
                  <a:gd name="T28" fmla="*/ 10 w 825"/>
                  <a:gd name="T29" fmla="*/ 12 h 554"/>
                  <a:gd name="T30" fmla="*/ 10 w 825"/>
                  <a:gd name="T31" fmla="*/ 12 h 554"/>
                  <a:gd name="T32" fmla="*/ 10 w 825"/>
                  <a:gd name="T33" fmla="*/ 12 h 554"/>
                  <a:gd name="T34" fmla="*/ 33 w 825"/>
                  <a:gd name="T35" fmla="*/ 22 h 554"/>
                  <a:gd name="T36" fmla="*/ 32 w 825"/>
                  <a:gd name="T37" fmla="*/ 22 h 554"/>
                  <a:gd name="T38" fmla="*/ 32 w 825"/>
                  <a:gd name="T39" fmla="*/ 22 h 554"/>
                  <a:gd name="T40" fmla="*/ 28 w 825"/>
                  <a:gd name="T41" fmla="*/ 17 h 554"/>
                  <a:gd name="T42" fmla="*/ 24 w 825"/>
                  <a:gd name="T43" fmla="*/ 12 h 554"/>
                  <a:gd name="T44" fmla="*/ 28 w 825"/>
                  <a:gd name="T45" fmla="*/ 15 h 554"/>
                  <a:gd name="T46" fmla="*/ 32 w 825"/>
                  <a:gd name="T47" fmla="*/ 20 h 554"/>
                  <a:gd name="T48" fmla="*/ 23 w 825"/>
                  <a:gd name="T49" fmla="*/ 10 h 554"/>
                  <a:gd name="T50" fmla="*/ 19 w 825"/>
                  <a:gd name="T51" fmla="*/ 5 h 554"/>
                  <a:gd name="T52" fmla="*/ 16 w 825"/>
                  <a:gd name="T53" fmla="*/ 0 h 554"/>
                  <a:gd name="T54" fmla="*/ 21 w 825"/>
                  <a:gd name="T55" fmla="*/ 6 h 554"/>
                  <a:gd name="T56" fmla="*/ 25 w 825"/>
                  <a:gd name="T57" fmla="*/ 11 h 554"/>
                  <a:gd name="T58" fmla="*/ 16 w 825"/>
                  <a:gd name="T59" fmla="*/ 0 h 554"/>
                  <a:gd name="T60" fmla="*/ 14 w 825"/>
                  <a:gd name="T61" fmla="*/ 1 h 554"/>
                  <a:gd name="T62" fmla="*/ 10 w 825"/>
                  <a:gd name="T63" fmla="*/ 1 h 554"/>
                  <a:gd name="T64" fmla="*/ 6 w 825"/>
                  <a:gd name="T65" fmla="*/ 2 h 554"/>
                  <a:gd name="T66" fmla="*/ 3 w 825"/>
                  <a:gd name="T67" fmla="*/ 3 h 554"/>
                  <a:gd name="T68" fmla="*/ 1 w 825"/>
                  <a:gd name="T69" fmla="*/ 4 h 554"/>
                  <a:gd name="T70" fmla="*/ 3 w 825"/>
                  <a:gd name="T71" fmla="*/ 2 h 554"/>
                  <a:gd name="T72" fmla="*/ 7 w 825"/>
                  <a:gd name="T73" fmla="*/ 1 h 554"/>
                  <a:gd name="T74" fmla="*/ 11 w 825"/>
                  <a:gd name="T75" fmla="*/ 0 h 554"/>
                  <a:gd name="T76" fmla="*/ 16 w 825"/>
                  <a:gd name="T77" fmla="*/ 0 h 554"/>
                  <a:gd name="T78" fmla="*/ 2 w 825"/>
                  <a:gd name="T79" fmla="*/ 5 h 554"/>
                  <a:gd name="T80" fmla="*/ 1 w 825"/>
                  <a:gd name="T81" fmla="*/ 8 h 554"/>
                  <a:gd name="T82" fmla="*/ 1 w 825"/>
                  <a:gd name="T83" fmla="*/ 12 h 554"/>
                  <a:gd name="T84" fmla="*/ 3 w 825"/>
                  <a:gd name="T85" fmla="*/ 16 h 554"/>
                  <a:gd name="T86" fmla="*/ 2 w 825"/>
                  <a:gd name="T87" fmla="*/ 17 h 554"/>
                  <a:gd name="T88" fmla="*/ 1 w 825"/>
                  <a:gd name="T89" fmla="*/ 13 h 554"/>
                  <a:gd name="T90" fmla="*/ 0 w 825"/>
                  <a:gd name="T91" fmla="*/ 9 h 554"/>
                  <a:gd name="T92" fmla="*/ 0 w 825"/>
                  <a:gd name="T93" fmla="*/ 6 h 554"/>
                  <a:gd name="T94" fmla="*/ 2 w 825"/>
                  <a:gd name="T95" fmla="*/ 4 h 554"/>
                  <a:gd name="T96" fmla="*/ 4 w 825"/>
                  <a:gd name="T97" fmla="*/ 19 h 554"/>
                  <a:gd name="T98" fmla="*/ 3 w 825"/>
                  <a:gd name="T99" fmla="*/ 19 h 55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25"/>
                  <a:gd name="T151" fmla="*/ 0 h 554"/>
                  <a:gd name="T152" fmla="*/ 825 w 825"/>
                  <a:gd name="T153" fmla="*/ 554 h 55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25" h="554">
                    <a:moveTo>
                      <a:pt x="73" y="462"/>
                    </a:moveTo>
                    <a:lnTo>
                      <a:pt x="70" y="446"/>
                    </a:lnTo>
                    <a:lnTo>
                      <a:pt x="68" y="431"/>
                    </a:lnTo>
                    <a:lnTo>
                      <a:pt x="67" y="417"/>
                    </a:lnTo>
                    <a:lnTo>
                      <a:pt x="66" y="403"/>
                    </a:lnTo>
                    <a:lnTo>
                      <a:pt x="66" y="390"/>
                    </a:lnTo>
                    <a:lnTo>
                      <a:pt x="67" y="378"/>
                    </a:lnTo>
                    <a:lnTo>
                      <a:pt x="69" y="367"/>
                    </a:lnTo>
                    <a:lnTo>
                      <a:pt x="70" y="356"/>
                    </a:lnTo>
                    <a:lnTo>
                      <a:pt x="73" y="346"/>
                    </a:lnTo>
                    <a:lnTo>
                      <a:pt x="77" y="338"/>
                    </a:lnTo>
                    <a:lnTo>
                      <a:pt x="81" y="329"/>
                    </a:lnTo>
                    <a:lnTo>
                      <a:pt x="85" y="322"/>
                    </a:lnTo>
                    <a:lnTo>
                      <a:pt x="91" y="315"/>
                    </a:lnTo>
                    <a:lnTo>
                      <a:pt x="96" y="309"/>
                    </a:lnTo>
                    <a:lnTo>
                      <a:pt x="103" y="303"/>
                    </a:lnTo>
                    <a:lnTo>
                      <a:pt x="109" y="298"/>
                    </a:lnTo>
                    <a:lnTo>
                      <a:pt x="123" y="318"/>
                    </a:lnTo>
                    <a:lnTo>
                      <a:pt x="118" y="323"/>
                    </a:lnTo>
                    <a:lnTo>
                      <a:pt x="112" y="327"/>
                    </a:lnTo>
                    <a:lnTo>
                      <a:pt x="108" y="332"/>
                    </a:lnTo>
                    <a:lnTo>
                      <a:pt x="105" y="338"/>
                    </a:lnTo>
                    <a:lnTo>
                      <a:pt x="100" y="344"/>
                    </a:lnTo>
                    <a:lnTo>
                      <a:pt x="98" y="351"/>
                    </a:lnTo>
                    <a:lnTo>
                      <a:pt x="95" y="358"/>
                    </a:lnTo>
                    <a:lnTo>
                      <a:pt x="93" y="366"/>
                    </a:lnTo>
                    <a:lnTo>
                      <a:pt x="92" y="376"/>
                    </a:lnTo>
                    <a:lnTo>
                      <a:pt x="91" y="384"/>
                    </a:lnTo>
                    <a:lnTo>
                      <a:pt x="91" y="395"/>
                    </a:lnTo>
                    <a:lnTo>
                      <a:pt x="91" y="406"/>
                    </a:lnTo>
                    <a:lnTo>
                      <a:pt x="93" y="431"/>
                    </a:lnTo>
                    <a:lnTo>
                      <a:pt x="97" y="458"/>
                    </a:lnTo>
                    <a:lnTo>
                      <a:pt x="73" y="462"/>
                    </a:lnTo>
                    <a:close/>
                    <a:moveTo>
                      <a:pt x="109" y="298"/>
                    </a:moveTo>
                    <a:lnTo>
                      <a:pt x="115" y="294"/>
                    </a:lnTo>
                    <a:lnTo>
                      <a:pt x="123" y="290"/>
                    </a:lnTo>
                    <a:lnTo>
                      <a:pt x="131" y="287"/>
                    </a:lnTo>
                    <a:lnTo>
                      <a:pt x="139" y="285"/>
                    </a:lnTo>
                    <a:lnTo>
                      <a:pt x="148" y="283"/>
                    </a:lnTo>
                    <a:lnTo>
                      <a:pt x="157" y="282"/>
                    </a:lnTo>
                    <a:lnTo>
                      <a:pt x="165" y="281"/>
                    </a:lnTo>
                    <a:lnTo>
                      <a:pt x="175" y="281"/>
                    </a:lnTo>
                    <a:lnTo>
                      <a:pt x="195" y="281"/>
                    </a:lnTo>
                    <a:lnTo>
                      <a:pt x="216" y="283"/>
                    </a:lnTo>
                    <a:lnTo>
                      <a:pt x="238" y="287"/>
                    </a:lnTo>
                    <a:lnTo>
                      <a:pt x="260" y="292"/>
                    </a:lnTo>
                    <a:lnTo>
                      <a:pt x="254" y="315"/>
                    </a:lnTo>
                    <a:lnTo>
                      <a:pt x="234" y="311"/>
                    </a:lnTo>
                    <a:lnTo>
                      <a:pt x="215" y="308"/>
                    </a:lnTo>
                    <a:lnTo>
                      <a:pt x="196" y="305"/>
                    </a:lnTo>
                    <a:lnTo>
                      <a:pt x="179" y="304"/>
                    </a:lnTo>
                    <a:lnTo>
                      <a:pt x="163" y="305"/>
                    </a:lnTo>
                    <a:lnTo>
                      <a:pt x="148" y="308"/>
                    </a:lnTo>
                    <a:lnTo>
                      <a:pt x="141" y="310"/>
                    </a:lnTo>
                    <a:lnTo>
                      <a:pt x="135" y="312"/>
                    </a:lnTo>
                    <a:lnTo>
                      <a:pt x="128" y="315"/>
                    </a:lnTo>
                    <a:lnTo>
                      <a:pt x="123" y="318"/>
                    </a:lnTo>
                    <a:lnTo>
                      <a:pt x="109" y="298"/>
                    </a:lnTo>
                    <a:close/>
                    <a:moveTo>
                      <a:pt x="260" y="292"/>
                    </a:moveTo>
                    <a:lnTo>
                      <a:pt x="260" y="292"/>
                    </a:lnTo>
                    <a:lnTo>
                      <a:pt x="261" y="292"/>
                    </a:lnTo>
                    <a:lnTo>
                      <a:pt x="257" y="304"/>
                    </a:lnTo>
                    <a:lnTo>
                      <a:pt x="260" y="292"/>
                    </a:lnTo>
                    <a:close/>
                    <a:moveTo>
                      <a:pt x="261" y="292"/>
                    </a:moveTo>
                    <a:lnTo>
                      <a:pt x="819" y="530"/>
                    </a:lnTo>
                    <a:lnTo>
                      <a:pt x="809" y="553"/>
                    </a:lnTo>
                    <a:lnTo>
                      <a:pt x="252" y="315"/>
                    </a:lnTo>
                    <a:lnTo>
                      <a:pt x="261" y="292"/>
                    </a:lnTo>
                    <a:close/>
                    <a:moveTo>
                      <a:pt x="823" y="534"/>
                    </a:moveTo>
                    <a:lnTo>
                      <a:pt x="825" y="538"/>
                    </a:lnTo>
                    <a:lnTo>
                      <a:pt x="825" y="542"/>
                    </a:lnTo>
                    <a:lnTo>
                      <a:pt x="824" y="545"/>
                    </a:lnTo>
                    <a:lnTo>
                      <a:pt x="822" y="548"/>
                    </a:lnTo>
                    <a:lnTo>
                      <a:pt x="820" y="551"/>
                    </a:lnTo>
                    <a:lnTo>
                      <a:pt x="816" y="553"/>
                    </a:lnTo>
                    <a:lnTo>
                      <a:pt x="812" y="554"/>
                    </a:lnTo>
                    <a:lnTo>
                      <a:pt x="809" y="553"/>
                    </a:lnTo>
                    <a:lnTo>
                      <a:pt x="813" y="541"/>
                    </a:lnTo>
                    <a:lnTo>
                      <a:pt x="823" y="534"/>
                    </a:lnTo>
                    <a:close/>
                    <a:moveTo>
                      <a:pt x="803" y="548"/>
                    </a:moveTo>
                    <a:lnTo>
                      <a:pt x="782" y="518"/>
                    </a:lnTo>
                    <a:lnTo>
                      <a:pt x="758" y="488"/>
                    </a:lnTo>
                    <a:lnTo>
                      <a:pt x="735" y="457"/>
                    </a:lnTo>
                    <a:lnTo>
                      <a:pt x="712" y="425"/>
                    </a:lnTo>
                    <a:lnTo>
                      <a:pt x="687" y="394"/>
                    </a:lnTo>
                    <a:lnTo>
                      <a:pt x="662" y="362"/>
                    </a:lnTo>
                    <a:lnTo>
                      <a:pt x="636" y="329"/>
                    </a:lnTo>
                    <a:lnTo>
                      <a:pt x="610" y="296"/>
                    </a:lnTo>
                    <a:lnTo>
                      <a:pt x="630" y="281"/>
                    </a:lnTo>
                    <a:lnTo>
                      <a:pt x="654" y="313"/>
                    </a:lnTo>
                    <a:lnTo>
                      <a:pt x="679" y="344"/>
                    </a:lnTo>
                    <a:lnTo>
                      <a:pt x="704" y="377"/>
                    </a:lnTo>
                    <a:lnTo>
                      <a:pt x="729" y="408"/>
                    </a:lnTo>
                    <a:lnTo>
                      <a:pt x="753" y="440"/>
                    </a:lnTo>
                    <a:lnTo>
                      <a:pt x="776" y="472"/>
                    </a:lnTo>
                    <a:lnTo>
                      <a:pt x="800" y="503"/>
                    </a:lnTo>
                    <a:lnTo>
                      <a:pt x="823" y="534"/>
                    </a:lnTo>
                    <a:lnTo>
                      <a:pt x="803" y="548"/>
                    </a:lnTo>
                    <a:close/>
                    <a:moveTo>
                      <a:pt x="610" y="296"/>
                    </a:moveTo>
                    <a:lnTo>
                      <a:pt x="583" y="262"/>
                    </a:lnTo>
                    <a:lnTo>
                      <a:pt x="556" y="229"/>
                    </a:lnTo>
                    <a:lnTo>
                      <a:pt x="529" y="195"/>
                    </a:lnTo>
                    <a:lnTo>
                      <a:pt x="501" y="161"/>
                    </a:lnTo>
                    <a:lnTo>
                      <a:pt x="473" y="127"/>
                    </a:lnTo>
                    <a:lnTo>
                      <a:pt x="444" y="93"/>
                    </a:lnTo>
                    <a:lnTo>
                      <a:pt x="416" y="59"/>
                    </a:lnTo>
                    <a:lnTo>
                      <a:pt x="387" y="25"/>
                    </a:lnTo>
                    <a:lnTo>
                      <a:pt x="405" y="8"/>
                    </a:lnTo>
                    <a:lnTo>
                      <a:pt x="435" y="44"/>
                    </a:lnTo>
                    <a:lnTo>
                      <a:pt x="464" y="80"/>
                    </a:lnTo>
                    <a:lnTo>
                      <a:pt x="493" y="114"/>
                    </a:lnTo>
                    <a:lnTo>
                      <a:pt x="522" y="148"/>
                    </a:lnTo>
                    <a:lnTo>
                      <a:pt x="550" y="182"/>
                    </a:lnTo>
                    <a:lnTo>
                      <a:pt x="577" y="216"/>
                    </a:lnTo>
                    <a:lnTo>
                      <a:pt x="604" y="248"/>
                    </a:lnTo>
                    <a:lnTo>
                      <a:pt x="630" y="281"/>
                    </a:lnTo>
                    <a:lnTo>
                      <a:pt x="610" y="296"/>
                    </a:lnTo>
                    <a:close/>
                    <a:moveTo>
                      <a:pt x="396" y="4"/>
                    </a:moveTo>
                    <a:lnTo>
                      <a:pt x="401" y="6"/>
                    </a:lnTo>
                    <a:lnTo>
                      <a:pt x="405" y="8"/>
                    </a:lnTo>
                    <a:lnTo>
                      <a:pt x="395" y="17"/>
                    </a:lnTo>
                    <a:lnTo>
                      <a:pt x="396" y="4"/>
                    </a:lnTo>
                    <a:close/>
                    <a:moveTo>
                      <a:pt x="394" y="29"/>
                    </a:moveTo>
                    <a:lnTo>
                      <a:pt x="362" y="26"/>
                    </a:lnTo>
                    <a:lnTo>
                      <a:pt x="330" y="25"/>
                    </a:lnTo>
                    <a:lnTo>
                      <a:pt x="300" y="24"/>
                    </a:lnTo>
                    <a:lnTo>
                      <a:pt x="272" y="24"/>
                    </a:lnTo>
                    <a:lnTo>
                      <a:pt x="246" y="26"/>
                    </a:lnTo>
                    <a:lnTo>
                      <a:pt x="220" y="28"/>
                    </a:lnTo>
                    <a:lnTo>
                      <a:pt x="196" y="31"/>
                    </a:lnTo>
                    <a:lnTo>
                      <a:pt x="175" y="35"/>
                    </a:lnTo>
                    <a:lnTo>
                      <a:pt x="154" y="41"/>
                    </a:lnTo>
                    <a:lnTo>
                      <a:pt x="135" y="47"/>
                    </a:lnTo>
                    <a:lnTo>
                      <a:pt x="118" y="55"/>
                    </a:lnTo>
                    <a:lnTo>
                      <a:pt x="101" y="64"/>
                    </a:lnTo>
                    <a:lnTo>
                      <a:pt x="87" y="73"/>
                    </a:lnTo>
                    <a:lnTo>
                      <a:pt x="74" y="83"/>
                    </a:lnTo>
                    <a:lnTo>
                      <a:pt x="63" y="95"/>
                    </a:lnTo>
                    <a:lnTo>
                      <a:pt x="53" y="108"/>
                    </a:lnTo>
                    <a:lnTo>
                      <a:pt x="32" y="94"/>
                    </a:lnTo>
                    <a:lnTo>
                      <a:pt x="43" y="80"/>
                    </a:lnTo>
                    <a:lnTo>
                      <a:pt x="56" y="67"/>
                    </a:lnTo>
                    <a:lnTo>
                      <a:pt x="70" y="55"/>
                    </a:lnTo>
                    <a:lnTo>
                      <a:pt x="86" y="44"/>
                    </a:lnTo>
                    <a:lnTo>
                      <a:pt x="104" y="35"/>
                    </a:lnTo>
                    <a:lnTo>
                      <a:pt x="122" y="27"/>
                    </a:lnTo>
                    <a:lnTo>
                      <a:pt x="142" y="19"/>
                    </a:lnTo>
                    <a:lnTo>
                      <a:pt x="164" y="13"/>
                    </a:lnTo>
                    <a:lnTo>
                      <a:pt x="188" y="8"/>
                    </a:lnTo>
                    <a:lnTo>
                      <a:pt x="213" y="4"/>
                    </a:lnTo>
                    <a:lnTo>
                      <a:pt x="240" y="2"/>
                    </a:lnTo>
                    <a:lnTo>
                      <a:pt x="268" y="0"/>
                    </a:lnTo>
                    <a:lnTo>
                      <a:pt x="298" y="0"/>
                    </a:lnTo>
                    <a:lnTo>
                      <a:pt x="329" y="0"/>
                    </a:lnTo>
                    <a:lnTo>
                      <a:pt x="362" y="2"/>
                    </a:lnTo>
                    <a:lnTo>
                      <a:pt x="396" y="4"/>
                    </a:lnTo>
                    <a:lnTo>
                      <a:pt x="394" y="29"/>
                    </a:lnTo>
                    <a:close/>
                    <a:moveTo>
                      <a:pt x="53" y="108"/>
                    </a:moveTo>
                    <a:lnTo>
                      <a:pt x="44" y="122"/>
                    </a:lnTo>
                    <a:lnTo>
                      <a:pt x="38" y="136"/>
                    </a:lnTo>
                    <a:lnTo>
                      <a:pt x="32" y="152"/>
                    </a:lnTo>
                    <a:lnTo>
                      <a:pt x="28" y="168"/>
                    </a:lnTo>
                    <a:lnTo>
                      <a:pt x="26" y="187"/>
                    </a:lnTo>
                    <a:lnTo>
                      <a:pt x="25" y="206"/>
                    </a:lnTo>
                    <a:lnTo>
                      <a:pt x="25" y="226"/>
                    </a:lnTo>
                    <a:lnTo>
                      <a:pt x="27" y="247"/>
                    </a:lnTo>
                    <a:lnTo>
                      <a:pt x="30" y="269"/>
                    </a:lnTo>
                    <a:lnTo>
                      <a:pt x="36" y="292"/>
                    </a:lnTo>
                    <a:lnTo>
                      <a:pt x="42" y="316"/>
                    </a:lnTo>
                    <a:lnTo>
                      <a:pt x="50" y="342"/>
                    </a:lnTo>
                    <a:lnTo>
                      <a:pt x="59" y="369"/>
                    </a:lnTo>
                    <a:lnTo>
                      <a:pt x="70" y="396"/>
                    </a:lnTo>
                    <a:lnTo>
                      <a:pt x="82" y="425"/>
                    </a:lnTo>
                    <a:lnTo>
                      <a:pt x="96" y="454"/>
                    </a:lnTo>
                    <a:lnTo>
                      <a:pt x="74" y="465"/>
                    </a:lnTo>
                    <a:lnTo>
                      <a:pt x="59" y="434"/>
                    </a:lnTo>
                    <a:lnTo>
                      <a:pt x="46" y="404"/>
                    </a:lnTo>
                    <a:lnTo>
                      <a:pt x="36" y="375"/>
                    </a:lnTo>
                    <a:lnTo>
                      <a:pt x="26" y="346"/>
                    </a:lnTo>
                    <a:lnTo>
                      <a:pt x="17" y="319"/>
                    </a:lnTo>
                    <a:lnTo>
                      <a:pt x="11" y="294"/>
                    </a:lnTo>
                    <a:lnTo>
                      <a:pt x="5" y="269"/>
                    </a:lnTo>
                    <a:lnTo>
                      <a:pt x="2" y="245"/>
                    </a:lnTo>
                    <a:lnTo>
                      <a:pt x="1" y="222"/>
                    </a:lnTo>
                    <a:lnTo>
                      <a:pt x="0" y="201"/>
                    </a:lnTo>
                    <a:lnTo>
                      <a:pt x="2" y="180"/>
                    </a:lnTo>
                    <a:lnTo>
                      <a:pt x="4" y="161"/>
                    </a:lnTo>
                    <a:lnTo>
                      <a:pt x="10" y="142"/>
                    </a:lnTo>
                    <a:lnTo>
                      <a:pt x="15" y="125"/>
                    </a:lnTo>
                    <a:lnTo>
                      <a:pt x="24" y="109"/>
                    </a:lnTo>
                    <a:lnTo>
                      <a:pt x="32" y="94"/>
                    </a:lnTo>
                    <a:lnTo>
                      <a:pt x="53" y="108"/>
                    </a:lnTo>
                    <a:close/>
                    <a:moveTo>
                      <a:pt x="97" y="458"/>
                    </a:moveTo>
                    <a:lnTo>
                      <a:pt x="97" y="462"/>
                    </a:lnTo>
                    <a:lnTo>
                      <a:pt x="95" y="465"/>
                    </a:lnTo>
                    <a:lnTo>
                      <a:pt x="92" y="467"/>
                    </a:lnTo>
                    <a:lnTo>
                      <a:pt x="88" y="470"/>
                    </a:lnTo>
                    <a:lnTo>
                      <a:pt x="84" y="471"/>
                    </a:lnTo>
                    <a:lnTo>
                      <a:pt x="80" y="470"/>
                    </a:lnTo>
                    <a:lnTo>
                      <a:pt x="77" y="469"/>
                    </a:lnTo>
                    <a:lnTo>
                      <a:pt x="74" y="465"/>
                    </a:lnTo>
                    <a:lnTo>
                      <a:pt x="85" y="460"/>
                    </a:lnTo>
                    <a:lnTo>
                      <a:pt x="97" y="45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5" name="Freeform 1127"/>
              <p:cNvSpPr>
                <a:spLocks/>
              </p:cNvSpPr>
              <p:nvPr/>
            </p:nvSpPr>
            <p:spPr bwMode="auto">
              <a:xfrm>
                <a:off x="2633" y="1575"/>
                <a:ext cx="229" cy="220"/>
              </a:xfrm>
              <a:custGeom>
                <a:avLst/>
                <a:gdLst>
                  <a:gd name="T0" fmla="*/ 2 w 1154"/>
                  <a:gd name="T1" fmla="*/ 18 h 1115"/>
                  <a:gd name="T2" fmla="*/ 5 w 1154"/>
                  <a:gd name="T3" fmla="*/ 18 h 1115"/>
                  <a:gd name="T4" fmla="*/ 7 w 1154"/>
                  <a:gd name="T5" fmla="*/ 18 h 1115"/>
                  <a:gd name="T6" fmla="*/ 8 w 1154"/>
                  <a:gd name="T7" fmla="*/ 18 h 1115"/>
                  <a:gd name="T8" fmla="*/ 9 w 1154"/>
                  <a:gd name="T9" fmla="*/ 18 h 1115"/>
                  <a:gd name="T10" fmla="*/ 11 w 1154"/>
                  <a:gd name="T11" fmla="*/ 17 h 1115"/>
                  <a:gd name="T12" fmla="*/ 12 w 1154"/>
                  <a:gd name="T13" fmla="*/ 17 h 1115"/>
                  <a:gd name="T14" fmla="*/ 12 w 1154"/>
                  <a:gd name="T15" fmla="*/ 16 h 1115"/>
                  <a:gd name="T16" fmla="*/ 13 w 1154"/>
                  <a:gd name="T17" fmla="*/ 16 h 1115"/>
                  <a:gd name="T18" fmla="*/ 14 w 1154"/>
                  <a:gd name="T19" fmla="*/ 15 h 1115"/>
                  <a:gd name="T20" fmla="*/ 14 w 1154"/>
                  <a:gd name="T21" fmla="*/ 14 h 1115"/>
                  <a:gd name="T22" fmla="*/ 14 w 1154"/>
                  <a:gd name="T23" fmla="*/ 13 h 1115"/>
                  <a:gd name="T24" fmla="*/ 14 w 1154"/>
                  <a:gd name="T25" fmla="*/ 12 h 1115"/>
                  <a:gd name="T26" fmla="*/ 14 w 1154"/>
                  <a:gd name="T27" fmla="*/ 11 h 1115"/>
                  <a:gd name="T28" fmla="*/ 14 w 1154"/>
                  <a:gd name="T29" fmla="*/ 10 h 1115"/>
                  <a:gd name="T30" fmla="*/ 46 w 1154"/>
                  <a:gd name="T31" fmla="*/ 0 h 1115"/>
                  <a:gd name="T32" fmla="*/ 39 w 1154"/>
                  <a:gd name="T33" fmla="*/ 32 h 1115"/>
                  <a:gd name="T34" fmla="*/ 32 w 1154"/>
                  <a:gd name="T35" fmla="*/ 29 h 1115"/>
                  <a:gd name="T36" fmla="*/ 31 w 1154"/>
                  <a:gd name="T37" fmla="*/ 31 h 1115"/>
                  <a:gd name="T38" fmla="*/ 30 w 1154"/>
                  <a:gd name="T39" fmla="*/ 33 h 1115"/>
                  <a:gd name="T40" fmla="*/ 30 w 1154"/>
                  <a:gd name="T41" fmla="*/ 35 h 1115"/>
                  <a:gd name="T42" fmla="*/ 29 w 1154"/>
                  <a:gd name="T43" fmla="*/ 37 h 1115"/>
                  <a:gd name="T44" fmla="*/ 28 w 1154"/>
                  <a:gd name="T45" fmla="*/ 39 h 1115"/>
                  <a:gd name="T46" fmla="*/ 27 w 1154"/>
                  <a:gd name="T47" fmla="*/ 40 h 1115"/>
                  <a:gd name="T48" fmla="*/ 26 w 1154"/>
                  <a:gd name="T49" fmla="*/ 41 h 1115"/>
                  <a:gd name="T50" fmla="*/ 25 w 1154"/>
                  <a:gd name="T51" fmla="*/ 43 h 1115"/>
                  <a:gd name="T52" fmla="*/ 24 w 1154"/>
                  <a:gd name="T53" fmla="*/ 28 h 1115"/>
                  <a:gd name="T54" fmla="*/ 24 w 1154"/>
                  <a:gd name="T55" fmla="*/ 30 h 1115"/>
                  <a:gd name="T56" fmla="*/ 22 w 1154"/>
                  <a:gd name="T57" fmla="*/ 31 h 1115"/>
                  <a:gd name="T58" fmla="*/ 21 w 1154"/>
                  <a:gd name="T59" fmla="*/ 33 h 1115"/>
                  <a:gd name="T60" fmla="*/ 20 w 1154"/>
                  <a:gd name="T61" fmla="*/ 34 h 1115"/>
                  <a:gd name="T62" fmla="*/ 18 w 1154"/>
                  <a:gd name="T63" fmla="*/ 35 h 1115"/>
                  <a:gd name="T64" fmla="*/ 16 w 1154"/>
                  <a:gd name="T65" fmla="*/ 36 h 1115"/>
                  <a:gd name="T66" fmla="*/ 14 w 1154"/>
                  <a:gd name="T67" fmla="*/ 36 h 1115"/>
                  <a:gd name="T68" fmla="*/ 14 w 1154"/>
                  <a:gd name="T69" fmla="*/ 36 h 1115"/>
                  <a:gd name="T70" fmla="*/ 15 w 1154"/>
                  <a:gd name="T71" fmla="*/ 35 h 1115"/>
                  <a:gd name="T72" fmla="*/ 16 w 1154"/>
                  <a:gd name="T73" fmla="*/ 33 h 1115"/>
                  <a:gd name="T74" fmla="*/ 16 w 1154"/>
                  <a:gd name="T75" fmla="*/ 32 h 1115"/>
                  <a:gd name="T76" fmla="*/ 17 w 1154"/>
                  <a:gd name="T77" fmla="*/ 31 h 1115"/>
                  <a:gd name="T78" fmla="*/ 17 w 1154"/>
                  <a:gd name="T79" fmla="*/ 29 h 1115"/>
                  <a:gd name="T80" fmla="*/ 17 w 1154"/>
                  <a:gd name="T81" fmla="*/ 28 h 1115"/>
                  <a:gd name="T82" fmla="*/ 18 w 1154"/>
                  <a:gd name="T83" fmla="*/ 26 h 1115"/>
                  <a:gd name="T84" fmla="*/ 17 w 1154"/>
                  <a:gd name="T85" fmla="*/ 25 h 1115"/>
                  <a:gd name="T86" fmla="*/ 16 w 1154"/>
                  <a:gd name="T87" fmla="*/ 26 h 1115"/>
                  <a:gd name="T88" fmla="*/ 15 w 1154"/>
                  <a:gd name="T89" fmla="*/ 26 h 1115"/>
                  <a:gd name="T90" fmla="*/ 14 w 1154"/>
                  <a:gd name="T91" fmla="*/ 26 h 1115"/>
                  <a:gd name="T92" fmla="*/ 13 w 1154"/>
                  <a:gd name="T93" fmla="*/ 26 h 1115"/>
                  <a:gd name="T94" fmla="*/ 12 w 1154"/>
                  <a:gd name="T95" fmla="*/ 26 h 1115"/>
                  <a:gd name="T96" fmla="*/ 10 w 1154"/>
                  <a:gd name="T97" fmla="*/ 25 h 1115"/>
                  <a:gd name="T98" fmla="*/ 9 w 1154"/>
                  <a:gd name="T99" fmla="*/ 25 h 1115"/>
                  <a:gd name="T100" fmla="*/ 8 w 1154"/>
                  <a:gd name="T101" fmla="*/ 24 h 1115"/>
                  <a:gd name="T102" fmla="*/ 5 w 1154"/>
                  <a:gd name="T103" fmla="*/ 23 h 1115"/>
                  <a:gd name="T104" fmla="*/ 3 w 1154"/>
                  <a:gd name="T105" fmla="*/ 21 h 1115"/>
                  <a:gd name="T106" fmla="*/ 1 w 1154"/>
                  <a:gd name="T107" fmla="*/ 19 h 111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54"/>
                  <a:gd name="T163" fmla="*/ 0 h 1115"/>
                  <a:gd name="T164" fmla="*/ 1154 w 1154"/>
                  <a:gd name="T165" fmla="*/ 1115 h 111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54" h="1115">
                    <a:moveTo>
                      <a:pt x="0" y="460"/>
                    </a:moveTo>
                    <a:lnTo>
                      <a:pt x="52" y="461"/>
                    </a:lnTo>
                    <a:lnTo>
                      <a:pt x="100" y="460"/>
                    </a:lnTo>
                    <a:lnTo>
                      <a:pt x="123" y="459"/>
                    </a:lnTo>
                    <a:lnTo>
                      <a:pt x="144" y="458"/>
                    </a:lnTo>
                    <a:lnTo>
                      <a:pt x="164" y="455"/>
                    </a:lnTo>
                    <a:lnTo>
                      <a:pt x="184" y="452"/>
                    </a:lnTo>
                    <a:lnTo>
                      <a:pt x="202" y="450"/>
                    </a:lnTo>
                    <a:lnTo>
                      <a:pt x="219" y="446"/>
                    </a:lnTo>
                    <a:lnTo>
                      <a:pt x="235" y="441"/>
                    </a:lnTo>
                    <a:lnTo>
                      <a:pt x="252" y="437"/>
                    </a:lnTo>
                    <a:lnTo>
                      <a:pt x="266" y="432"/>
                    </a:lnTo>
                    <a:lnTo>
                      <a:pt x="279" y="426"/>
                    </a:lnTo>
                    <a:lnTo>
                      <a:pt x="291" y="421"/>
                    </a:lnTo>
                    <a:lnTo>
                      <a:pt x="302" y="414"/>
                    </a:lnTo>
                    <a:lnTo>
                      <a:pt x="312" y="407"/>
                    </a:lnTo>
                    <a:lnTo>
                      <a:pt x="322" y="399"/>
                    </a:lnTo>
                    <a:lnTo>
                      <a:pt x="329" y="391"/>
                    </a:lnTo>
                    <a:lnTo>
                      <a:pt x="337" y="382"/>
                    </a:lnTo>
                    <a:lnTo>
                      <a:pt x="343" y="373"/>
                    </a:lnTo>
                    <a:lnTo>
                      <a:pt x="348" y="364"/>
                    </a:lnTo>
                    <a:lnTo>
                      <a:pt x="352" y="354"/>
                    </a:lnTo>
                    <a:lnTo>
                      <a:pt x="355" y="343"/>
                    </a:lnTo>
                    <a:lnTo>
                      <a:pt x="358" y="331"/>
                    </a:lnTo>
                    <a:lnTo>
                      <a:pt x="359" y="320"/>
                    </a:lnTo>
                    <a:lnTo>
                      <a:pt x="359" y="307"/>
                    </a:lnTo>
                    <a:lnTo>
                      <a:pt x="358" y="294"/>
                    </a:lnTo>
                    <a:lnTo>
                      <a:pt x="355" y="281"/>
                    </a:lnTo>
                    <a:lnTo>
                      <a:pt x="353" y="267"/>
                    </a:lnTo>
                    <a:lnTo>
                      <a:pt x="349" y="253"/>
                    </a:lnTo>
                    <a:lnTo>
                      <a:pt x="343" y="238"/>
                    </a:lnTo>
                    <a:lnTo>
                      <a:pt x="1154" y="0"/>
                    </a:lnTo>
                    <a:lnTo>
                      <a:pt x="1154" y="1083"/>
                    </a:lnTo>
                    <a:lnTo>
                      <a:pt x="973" y="804"/>
                    </a:lnTo>
                    <a:lnTo>
                      <a:pt x="883" y="1115"/>
                    </a:lnTo>
                    <a:lnTo>
                      <a:pt x="793" y="713"/>
                    </a:lnTo>
                    <a:lnTo>
                      <a:pt x="786" y="744"/>
                    </a:lnTo>
                    <a:lnTo>
                      <a:pt x="779" y="772"/>
                    </a:lnTo>
                    <a:lnTo>
                      <a:pt x="770" y="800"/>
                    </a:lnTo>
                    <a:lnTo>
                      <a:pt x="761" y="826"/>
                    </a:lnTo>
                    <a:lnTo>
                      <a:pt x="753" y="852"/>
                    </a:lnTo>
                    <a:lnTo>
                      <a:pt x="743" y="875"/>
                    </a:lnTo>
                    <a:lnTo>
                      <a:pt x="733" y="899"/>
                    </a:lnTo>
                    <a:lnTo>
                      <a:pt x="723" y="922"/>
                    </a:lnTo>
                    <a:lnTo>
                      <a:pt x="712" y="944"/>
                    </a:lnTo>
                    <a:lnTo>
                      <a:pt x="700" y="963"/>
                    </a:lnTo>
                    <a:lnTo>
                      <a:pt x="688" y="982"/>
                    </a:lnTo>
                    <a:lnTo>
                      <a:pt x="675" y="1002"/>
                    </a:lnTo>
                    <a:lnTo>
                      <a:pt x="662" y="1019"/>
                    </a:lnTo>
                    <a:lnTo>
                      <a:pt x="649" y="1035"/>
                    </a:lnTo>
                    <a:lnTo>
                      <a:pt x="635" y="1052"/>
                    </a:lnTo>
                    <a:lnTo>
                      <a:pt x="621" y="1066"/>
                    </a:lnTo>
                    <a:lnTo>
                      <a:pt x="621" y="681"/>
                    </a:lnTo>
                    <a:lnTo>
                      <a:pt x="611" y="703"/>
                    </a:lnTo>
                    <a:lnTo>
                      <a:pt x="599" y="724"/>
                    </a:lnTo>
                    <a:lnTo>
                      <a:pt x="588" y="745"/>
                    </a:lnTo>
                    <a:lnTo>
                      <a:pt x="574" y="764"/>
                    </a:lnTo>
                    <a:lnTo>
                      <a:pt x="559" y="783"/>
                    </a:lnTo>
                    <a:lnTo>
                      <a:pt x="544" y="800"/>
                    </a:lnTo>
                    <a:lnTo>
                      <a:pt x="528" y="816"/>
                    </a:lnTo>
                    <a:lnTo>
                      <a:pt x="510" y="831"/>
                    </a:lnTo>
                    <a:lnTo>
                      <a:pt x="491" y="846"/>
                    </a:lnTo>
                    <a:lnTo>
                      <a:pt x="472" y="859"/>
                    </a:lnTo>
                    <a:lnTo>
                      <a:pt x="451" y="871"/>
                    </a:lnTo>
                    <a:lnTo>
                      <a:pt x="431" y="883"/>
                    </a:lnTo>
                    <a:lnTo>
                      <a:pt x="408" y="893"/>
                    </a:lnTo>
                    <a:lnTo>
                      <a:pt x="385" y="902"/>
                    </a:lnTo>
                    <a:lnTo>
                      <a:pt x="361" y="911"/>
                    </a:lnTo>
                    <a:lnTo>
                      <a:pt x="335" y="919"/>
                    </a:lnTo>
                    <a:lnTo>
                      <a:pt x="348" y="902"/>
                    </a:lnTo>
                    <a:lnTo>
                      <a:pt x="359" y="886"/>
                    </a:lnTo>
                    <a:lnTo>
                      <a:pt x="369" y="869"/>
                    </a:lnTo>
                    <a:lnTo>
                      <a:pt x="379" y="853"/>
                    </a:lnTo>
                    <a:lnTo>
                      <a:pt x="389" y="836"/>
                    </a:lnTo>
                    <a:lnTo>
                      <a:pt x="396" y="818"/>
                    </a:lnTo>
                    <a:lnTo>
                      <a:pt x="405" y="801"/>
                    </a:lnTo>
                    <a:lnTo>
                      <a:pt x="412" y="783"/>
                    </a:lnTo>
                    <a:lnTo>
                      <a:pt x="418" y="765"/>
                    </a:lnTo>
                    <a:lnTo>
                      <a:pt x="423" y="747"/>
                    </a:lnTo>
                    <a:lnTo>
                      <a:pt x="429" y="729"/>
                    </a:lnTo>
                    <a:lnTo>
                      <a:pt x="432" y="709"/>
                    </a:lnTo>
                    <a:lnTo>
                      <a:pt x="436" y="691"/>
                    </a:lnTo>
                    <a:lnTo>
                      <a:pt x="439" y="671"/>
                    </a:lnTo>
                    <a:lnTo>
                      <a:pt x="441" y="652"/>
                    </a:lnTo>
                    <a:lnTo>
                      <a:pt x="443" y="632"/>
                    </a:lnTo>
                    <a:lnTo>
                      <a:pt x="429" y="636"/>
                    </a:lnTo>
                    <a:lnTo>
                      <a:pt x="415" y="639"/>
                    </a:lnTo>
                    <a:lnTo>
                      <a:pt x="401" y="641"/>
                    </a:lnTo>
                    <a:lnTo>
                      <a:pt x="387" y="642"/>
                    </a:lnTo>
                    <a:lnTo>
                      <a:pt x="373" y="643"/>
                    </a:lnTo>
                    <a:lnTo>
                      <a:pt x="359" y="644"/>
                    </a:lnTo>
                    <a:lnTo>
                      <a:pt x="345" y="644"/>
                    </a:lnTo>
                    <a:lnTo>
                      <a:pt x="332" y="643"/>
                    </a:lnTo>
                    <a:lnTo>
                      <a:pt x="318" y="642"/>
                    </a:lnTo>
                    <a:lnTo>
                      <a:pt x="304" y="641"/>
                    </a:lnTo>
                    <a:lnTo>
                      <a:pt x="289" y="639"/>
                    </a:lnTo>
                    <a:lnTo>
                      <a:pt x="275" y="636"/>
                    </a:lnTo>
                    <a:lnTo>
                      <a:pt x="261" y="632"/>
                    </a:lnTo>
                    <a:lnTo>
                      <a:pt x="248" y="628"/>
                    </a:lnTo>
                    <a:lnTo>
                      <a:pt x="234" y="624"/>
                    </a:lnTo>
                    <a:lnTo>
                      <a:pt x="220" y="618"/>
                    </a:lnTo>
                    <a:lnTo>
                      <a:pt x="192" y="607"/>
                    </a:lnTo>
                    <a:lnTo>
                      <a:pt x="165" y="593"/>
                    </a:lnTo>
                    <a:lnTo>
                      <a:pt x="137" y="576"/>
                    </a:lnTo>
                    <a:lnTo>
                      <a:pt x="110" y="557"/>
                    </a:lnTo>
                    <a:lnTo>
                      <a:pt x="82" y="536"/>
                    </a:lnTo>
                    <a:lnTo>
                      <a:pt x="55" y="513"/>
                    </a:lnTo>
                    <a:lnTo>
                      <a:pt x="28" y="487"/>
                    </a:lnTo>
                    <a:lnTo>
                      <a:pt x="0" y="4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6" name="Freeform 1128"/>
              <p:cNvSpPr>
                <a:spLocks noEditPoints="1"/>
              </p:cNvSpPr>
              <p:nvPr/>
            </p:nvSpPr>
            <p:spPr bwMode="auto">
              <a:xfrm>
                <a:off x="2630" y="1568"/>
                <a:ext cx="233" cy="231"/>
              </a:xfrm>
              <a:custGeom>
                <a:avLst/>
                <a:gdLst>
                  <a:gd name="T0" fmla="*/ 8 w 1177"/>
                  <a:gd name="T1" fmla="*/ 18 h 1139"/>
                  <a:gd name="T2" fmla="*/ 12 w 1177"/>
                  <a:gd name="T3" fmla="*/ 17 h 1139"/>
                  <a:gd name="T4" fmla="*/ 10 w 1177"/>
                  <a:gd name="T5" fmla="*/ 19 h 1139"/>
                  <a:gd name="T6" fmla="*/ 5 w 1177"/>
                  <a:gd name="T7" fmla="*/ 19 h 1139"/>
                  <a:gd name="T8" fmla="*/ 13 w 1177"/>
                  <a:gd name="T9" fmla="*/ 16 h 1139"/>
                  <a:gd name="T10" fmla="*/ 14 w 1177"/>
                  <a:gd name="T11" fmla="*/ 13 h 1139"/>
                  <a:gd name="T12" fmla="*/ 15 w 1177"/>
                  <a:gd name="T13" fmla="*/ 10 h 1139"/>
                  <a:gd name="T14" fmla="*/ 15 w 1177"/>
                  <a:gd name="T15" fmla="*/ 14 h 1139"/>
                  <a:gd name="T16" fmla="*/ 14 w 1177"/>
                  <a:gd name="T17" fmla="*/ 17 h 1139"/>
                  <a:gd name="T18" fmla="*/ 14 w 1177"/>
                  <a:gd name="T19" fmla="*/ 10 h 1139"/>
                  <a:gd name="T20" fmla="*/ 14 w 1177"/>
                  <a:gd name="T21" fmla="*/ 10 h 1139"/>
                  <a:gd name="T22" fmla="*/ 47 w 1177"/>
                  <a:gd name="T23" fmla="*/ 0 h 1139"/>
                  <a:gd name="T24" fmla="*/ 47 w 1177"/>
                  <a:gd name="T25" fmla="*/ 43 h 1139"/>
                  <a:gd name="T26" fmla="*/ 47 w 1177"/>
                  <a:gd name="T27" fmla="*/ 44 h 1139"/>
                  <a:gd name="T28" fmla="*/ 47 w 1177"/>
                  <a:gd name="T29" fmla="*/ 43 h 1139"/>
                  <a:gd name="T30" fmla="*/ 39 w 1177"/>
                  <a:gd name="T31" fmla="*/ 32 h 1139"/>
                  <a:gd name="T32" fmla="*/ 40 w 1177"/>
                  <a:gd name="T33" fmla="*/ 32 h 1139"/>
                  <a:gd name="T34" fmla="*/ 40 w 1177"/>
                  <a:gd name="T35" fmla="*/ 32 h 1139"/>
                  <a:gd name="T36" fmla="*/ 36 w 1177"/>
                  <a:gd name="T37" fmla="*/ 45 h 1139"/>
                  <a:gd name="T38" fmla="*/ 33 w 1177"/>
                  <a:gd name="T39" fmla="*/ 29 h 1139"/>
                  <a:gd name="T40" fmla="*/ 32 w 1177"/>
                  <a:gd name="T41" fmla="*/ 28 h 1139"/>
                  <a:gd name="T42" fmla="*/ 33 w 1177"/>
                  <a:gd name="T43" fmla="*/ 29 h 1139"/>
                  <a:gd name="T44" fmla="*/ 32 w 1177"/>
                  <a:gd name="T45" fmla="*/ 29 h 1139"/>
                  <a:gd name="T46" fmla="*/ 32 w 1177"/>
                  <a:gd name="T47" fmla="*/ 31 h 1139"/>
                  <a:gd name="T48" fmla="*/ 33 w 1177"/>
                  <a:gd name="T49" fmla="*/ 29 h 1139"/>
                  <a:gd name="T50" fmla="*/ 31 w 1177"/>
                  <a:gd name="T51" fmla="*/ 33 h 1139"/>
                  <a:gd name="T52" fmla="*/ 30 w 1177"/>
                  <a:gd name="T53" fmla="*/ 37 h 1139"/>
                  <a:gd name="T54" fmla="*/ 25 w 1177"/>
                  <a:gd name="T55" fmla="*/ 42 h 1139"/>
                  <a:gd name="T56" fmla="*/ 30 w 1177"/>
                  <a:gd name="T57" fmla="*/ 35 h 1139"/>
                  <a:gd name="T58" fmla="*/ 25 w 1177"/>
                  <a:gd name="T59" fmla="*/ 43 h 1139"/>
                  <a:gd name="T60" fmla="*/ 25 w 1177"/>
                  <a:gd name="T61" fmla="*/ 43 h 1139"/>
                  <a:gd name="T62" fmla="*/ 25 w 1177"/>
                  <a:gd name="T63" fmla="*/ 27 h 1139"/>
                  <a:gd name="T64" fmla="*/ 25 w 1177"/>
                  <a:gd name="T65" fmla="*/ 28 h 1139"/>
                  <a:gd name="T66" fmla="*/ 25 w 1177"/>
                  <a:gd name="T67" fmla="*/ 27 h 1139"/>
                  <a:gd name="T68" fmla="*/ 25 w 1177"/>
                  <a:gd name="T69" fmla="*/ 29 h 1139"/>
                  <a:gd name="T70" fmla="*/ 26 w 1177"/>
                  <a:gd name="T71" fmla="*/ 28 h 1139"/>
                  <a:gd name="T72" fmla="*/ 23 w 1177"/>
                  <a:gd name="T73" fmla="*/ 30 h 1139"/>
                  <a:gd name="T74" fmla="*/ 23 w 1177"/>
                  <a:gd name="T75" fmla="*/ 32 h 1139"/>
                  <a:gd name="T76" fmla="*/ 19 w 1177"/>
                  <a:gd name="T77" fmla="*/ 35 h 1139"/>
                  <a:gd name="T78" fmla="*/ 14 w 1177"/>
                  <a:gd name="T79" fmla="*/ 37 h 1139"/>
                  <a:gd name="T80" fmla="*/ 18 w 1177"/>
                  <a:gd name="T81" fmla="*/ 35 h 1139"/>
                  <a:gd name="T82" fmla="*/ 22 w 1177"/>
                  <a:gd name="T83" fmla="*/ 32 h 1139"/>
                  <a:gd name="T84" fmla="*/ 14 w 1177"/>
                  <a:gd name="T85" fmla="*/ 37 h 1139"/>
                  <a:gd name="T86" fmla="*/ 14 w 1177"/>
                  <a:gd name="T87" fmla="*/ 37 h 1139"/>
                  <a:gd name="T88" fmla="*/ 16 w 1177"/>
                  <a:gd name="T89" fmla="*/ 33 h 1139"/>
                  <a:gd name="T90" fmla="*/ 17 w 1177"/>
                  <a:gd name="T91" fmla="*/ 34 h 1139"/>
                  <a:gd name="T92" fmla="*/ 17 w 1177"/>
                  <a:gd name="T93" fmla="*/ 31 h 1139"/>
                  <a:gd name="T94" fmla="*/ 18 w 1177"/>
                  <a:gd name="T95" fmla="*/ 26 h 1139"/>
                  <a:gd name="T96" fmla="*/ 18 w 1177"/>
                  <a:gd name="T97" fmla="*/ 29 h 1139"/>
                  <a:gd name="T98" fmla="*/ 18 w 1177"/>
                  <a:gd name="T99" fmla="*/ 25 h 1139"/>
                  <a:gd name="T100" fmla="*/ 18 w 1177"/>
                  <a:gd name="T101" fmla="*/ 26 h 1139"/>
                  <a:gd name="T102" fmla="*/ 15 w 1177"/>
                  <a:gd name="T103" fmla="*/ 27 h 1139"/>
                  <a:gd name="T104" fmla="*/ 11 w 1177"/>
                  <a:gd name="T105" fmla="*/ 26 h 1139"/>
                  <a:gd name="T106" fmla="*/ 12 w 1177"/>
                  <a:gd name="T107" fmla="*/ 25 h 1139"/>
                  <a:gd name="T108" fmla="*/ 15 w 1177"/>
                  <a:gd name="T109" fmla="*/ 26 h 1139"/>
                  <a:gd name="T110" fmla="*/ 9 w 1177"/>
                  <a:gd name="T111" fmla="*/ 26 h 1139"/>
                  <a:gd name="T112" fmla="*/ 1 w 1177"/>
                  <a:gd name="T113" fmla="*/ 20 h 1139"/>
                  <a:gd name="T114" fmla="*/ 6 w 1177"/>
                  <a:gd name="T115" fmla="*/ 23 h 1139"/>
                  <a:gd name="T116" fmla="*/ 0 w 1177"/>
                  <a:gd name="T117" fmla="*/ 19 h 1139"/>
                  <a:gd name="T118" fmla="*/ 0 w 1177"/>
                  <a:gd name="T119" fmla="*/ 19 h 11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77"/>
                  <a:gd name="T181" fmla="*/ 0 h 1139"/>
                  <a:gd name="T182" fmla="*/ 1177 w 1177"/>
                  <a:gd name="T183" fmla="*/ 1139 h 11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77" h="1139">
                    <a:moveTo>
                      <a:pt x="13" y="459"/>
                    </a:moveTo>
                    <a:lnTo>
                      <a:pt x="64" y="460"/>
                    </a:lnTo>
                    <a:lnTo>
                      <a:pt x="110" y="460"/>
                    </a:lnTo>
                    <a:lnTo>
                      <a:pt x="133" y="459"/>
                    </a:lnTo>
                    <a:lnTo>
                      <a:pt x="153" y="458"/>
                    </a:lnTo>
                    <a:lnTo>
                      <a:pt x="174" y="455"/>
                    </a:lnTo>
                    <a:lnTo>
                      <a:pt x="192" y="452"/>
                    </a:lnTo>
                    <a:lnTo>
                      <a:pt x="211" y="450"/>
                    </a:lnTo>
                    <a:lnTo>
                      <a:pt x="227" y="447"/>
                    </a:lnTo>
                    <a:lnTo>
                      <a:pt x="243" y="443"/>
                    </a:lnTo>
                    <a:lnTo>
                      <a:pt x="258" y="438"/>
                    </a:lnTo>
                    <a:lnTo>
                      <a:pt x="272" y="433"/>
                    </a:lnTo>
                    <a:lnTo>
                      <a:pt x="285" y="427"/>
                    </a:lnTo>
                    <a:lnTo>
                      <a:pt x="297" y="422"/>
                    </a:lnTo>
                    <a:lnTo>
                      <a:pt x="308" y="416"/>
                    </a:lnTo>
                    <a:lnTo>
                      <a:pt x="321" y="436"/>
                    </a:lnTo>
                    <a:lnTo>
                      <a:pt x="309" y="443"/>
                    </a:lnTo>
                    <a:lnTo>
                      <a:pt x="296" y="449"/>
                    </a:lnTo>
                    <a:lnTo>
                      <a:pt x="283" y="455"/>
                    </a:lnTo>
                    <a:lnTo>
                      <a:pt x="268" y="461"/>
                    </a:lnTo>
                    <a:lnTo>
                      <a:pt x="253" y="465"/>
                    </a:lnTo>
                    <a:lnTo>
                      <a:pt x="236" y="470"/>
                    </a:lnTo>
                    <a:lnTo>
                      <a:pt x="218" y="473"/>
                    </a:lnTo>
                    <a:lnTo>
                      <a:pt x="199" y="476"/>
                    </a:lnTo>
                    <a:lnTo>
                      <a:pt x="179" y="479"/>
                    </a:lnTo>
                    <a:lnTo>
                      <a:pt x="159" y="481"/>
                    </a:lnTo>
                    <a:lnTo>
                      <a:pt x="136" y="482"/>
                    </a:lnTo>
                    <a:lnTo>
                      <a:pt x="114" y="484"/>
                    </a:lnTo>
                    <a:lnTo>
                      <a:pt x="65" y="485"/>
                    </a:lnTo>
                    <a:lnTo>
                      <a:pt x="12" y="484"/>
                    </a:lnTo>
                    <a:lnTo>
                      <a:pt x="13" y="459"/>
                    </a:lnTo>
                    <a:close/>
                    <a:moveTo>
                      <a:pt x="308" y="416"/>
                    </a:moveTo>
                    <a:lnTo>
                      <a:pt x="317" y="409"/>
                    </a:lnTo>
                    <a:lnTo>
                      <a:pt x="325" y="403"/>
                    </a:lnTo>
                    <a:lnTo>
                      <a:pt x="333" y="395"/>
                    </a:lnTo>
                    <a:lnTo>
                      <a:pt x="339" y="387"/>
                    </a:lnTo>
                    <a:lnTo>
                      <a:pt x="345" y="379"/>
                    </a:lnTo>
                    <a:lnTo>
                      <a:pt x="349" y="370"/>
                    </a:lnTo>
                    <a:lnTo>
                      <a:pt x="352" y="360"/>
                    </a:lnTo>
                    <a:lnTo>
                      <a:pt x="355" y="351"/>
                    </a:lnTo>
                    <a:lnTo>
                      <a:pt x="358" y="340"/>
                    </a:lnTo>
                    <a:lnTo>
                      <a:pt x="358" y="330"/>
                    </a:lnTo>
                    <a:lnTo>
                      <a:pt x="358" y="318"/>
                    </a:lnTo>
                    <a:lnTo>
                      <a:pt x="357" y="306"/>
                    </a:lnTo>
                    <a:lnTo>
                      <a:pt x="355" y="295"/>
                    </a:lnTo>
                    <a:lnTo>
                      <a:pt x="352" y="282"/>
                    </a:lnTo>
                    <a:lnTo>
                      <a:pt x="349" y="269"/>
                    </a:lnTo>
                    <a:lnTo>
                      <a:pt x="345" y="255"/>
                    </a:lnTo>
                    <a:lnTo>
                      <a:pt x="367" y="246"/>
                    </a:lnTo>
                    <a:lnTo>
                      <a:pt x="373" y="262"/>
                    </a:lnTo>
                    <a:lnTo>
                      <a:pt x="377" y="278"/>
                    </a:lnTo>
                    <a:lnTo>
                      <a:pt x="380" y="292"/>
                    </a:lnTo>
                    <a:lnTo>
                      <a:pt x="382" y="308"/>
                    </a:lnTo>
                    <a:lnTo>
                      <a:pt x="384" y="320"/>
                    </a:lnTo>
                    <a:lnTo>
                      <a:pt x="382" y="335"/>
                    </a:lnTo>
                    <a:lnTo>
                      <a:pt x="381" y="346"/>
                    </a:lnTo>
                    <a:lnTo>
                      <a:pt x="379" y="358"/>
                    </a:lnTo>
                    <a:lnTo>
                      <a:pt x="376" y="370"/>
                    </a:lnTo>
                    <a:lnTo>
                      <a:pt x="372" y="381"/>
                    </a:lnTo>
                    <a:lnTo>
                      <a:pt x="365" y="392"/>
                    </a:lnTo>
                    <a:lnTo>
                      <a:pt x="359" y="401"/>
                    </a:lnTo>
                    <a:lnTo>
                      <a:pt x="351" y="411"/>
                    </a:lnTo>
                    <a:lnTo>
                      <a:pt x="343" y="420"/>
                    </a:lnTo>
                    <a:lnTo>
                      <a:pt x="332" y="428"/>
                    </a:lnTo>
                    <a:lnTo>
                      <a:pt x="321" y="436"/>
                    </a:lnTo>
                    <a:lnTo>
                      <a:pt x="308" y="416"/>
                    </a:lnTo>
                    <a:close/>
                    <a:moveTo>
                      <a:pt x="345" y="255"/>
                    </a:moveTo>
                    <a:lnTo>
                      <a:pt x="344" y="250"/>
                    </a:lnTo>
                    <a:lnTo>
                      <a:pt x="345" y="246"/>
                    </a:lnTo>
                    <a:lnTo>
                      <a:pt x="348" y="242"/>
                    </a:lnTo>
                    <a:lnTo>
                      <a:pt x="352" y="239"/>
                    </a:lnTo>
                    <a:lnTo>
                      <a:pt x="355" y="250"/>
                    </a:lnTo>
                    <a:lnTo>
                      <a:pt x="345" y="255"/>
                    </a:lnTo>
                    <a:close/>
                    <a:moveTo>
                      <a:pt x="352" y="239"/>
                    </a:moveTo>
                    <a:lnTo>
                      <a:pt x="1162" y="1"/>
                    </a:lnTo>
                    <a:lnTo>
                      <a:pt x="1169" y="23"/>
                    </a:lnTo>
                    <a:lnTo>
                      <a:pt x="359" y="262"/>
                    </a:lnTo>
                    <a:lnTo>
                      <a:pt x="352" y="239"/>
                    </a:lnTo>
                    <a:close/>
                    <a:moveTo>
                      <a:pt x="1162" y="1"/>
                    </a:moveTo>
                    <a:lnTo>
                      <a:pt x="1164" y="0"/>
                    </a:lnTo>
                    <a:lnTo>
                      <a:pt x="1168" y="0"/>
                    </a:lnTo>
                    <a:lnTo>
                      <a:pt x="1170" y="1"/>
                    </a:lnTo>
                    <a:lnTo>
                      <a:pt x="1173" y="3"/>
                    </a:lnTo>
                    <a:lnTo>
                      <a:pt x="1175" y="4"/>
                    </a:lnTo>
                    <a:lnTo>
                      <a:pt x="1176" y="6"/>
                    </a:lnTo>
                    <a:lnTo>
                      <a:pt x="1177" y="9"/>
                    </a:lnTo>
                    <a:lnTo>
                      <a:pt x="1177" y="12"/>
                    </a:lnTo>
                    <a:lnTo>
                      <a:pt x="1166" y="12"/>
                    </a:lnTo>
                    <a:lnTo>
                      <a:pt x="1162" y="1"/>
                    </a:lnTo>
                    <a:close/>
                    <a:moveTo>
                      <a:pt x="1177" y="12"/>
                    </a:moveTo>
                    <a:lnTo>
                      <a:pt x="1177" y="1095"/>
                    </a:lnTo>
                    <a:lnTo>
                      <a:pt x="1154" y="1095"/>
                    </a:lnTo>
                    <a:lnTo>
                      <a:pt x="1154" y="12"/>
                    </a:lnTo>
                    <a:lnTo>
                      <a:pt x="1177" y="12"/>
                    </a:lnTo>
                    <a:close/>
                    <a:moveTo>
                      <a:pt x="1177" y="1095"/>
                    </a:moveTo>
                    <a:lnTo>
                      <a:pt x="1177" y="1098"/>
                    </a:lnTo>
                    <a:lnTo>
                      <a:pt x="1175" y="1101"/>
                    </a:lnTo>
                    <a:lnTo>
                      <a:pt x="1172" y="1105"/>
                    </a:lnTo>
                    <a:lnTo>
                      <a:pt x="1169" y="1106"/>
                    </a:lnTo>
                    <a:lnTo>
                      <a:pt x="1166" y="1107"/>
                    </a:lnTo>
                    <a:lnTo>
                      <a:pt x="1161" y="1106"/>
                    </a:lnTo>
                    <a:lnTo>
                      <a:pt x="1158" y="1105"/>
                    </a:lnTo>
                    <a:lnTo>
                      <a:pt x="1155" y="1101"/>
                    </a:lnTo>
                    <a:lnTo>
                      <a:pt x="1166" y="1095"/>
                    </a:lnTo>
                    <a:lnTo>
                      <a:pt x="1177" y="1095"/>
                    </a:lnTo>
                    <a:close/>
                    <a:moveTo>
                      <a:pt x="1155" y="1101"/>
                    </a:moveTo>
                    <a:lnTo>
                      <a:pt x="975" y="823"/>
                    </a:lnTo>
                    <a:lnTo>
                      <a:pt x="996" y="809"/>
                    </a:lnTo>
                    <a:lnTo>
                      <a:pt x="1176" y="1088"/>
                    </a:lnTo>
                    <a:lnTo>
                      <a:pt x="1155" y="1101"/>
                    </a:lnTo>
                    <a:close/>
                    <a:moveTo>
                      <a:pt x="973" y="812"/>
                    </a:moveTo>
                    <a:lnTo>
                      <a:pt x="975" y="809"/>
                    </a:lnTo>
                    <a:lnTo>
                      <a:pt x="978" y="806"/>
                    </a:lnTo>
                    <a:lnTo>
                      <a:pt x="981" y="804"/>
                    </a:lnTo>
                    <a:lnTo>
                      <a:pt x="984" y="804"/>
                    </a:lnTo>
                    <a:lnTo>
                      <a:pt x="987" y="804"/>
                    </a:lnTo>
                    <a:lnTo>
                      <a:pt x="991" y="804"/>
                    </a:lnTo>
                    <a:lnTo>
                      <a:pt x="994" y="806"/>
                    </a:lnTo>
                    <a:lnTo>
                      <a:pt x="996" y="809"/>
                    </a:lnTo>
                    <a:lnTo>
                      <a:pt x="985" y="816"/>
                    </a:lnTo>
                    <a:lnTo>
                      <a:pt x="973" y="812"/>
                    </a:lnTo>
                    <a:close/>
                    <a:moveTo>
                      <a:pt x="997" y="819"/>
                    </a:moveTo>
                    <a:lnTo>
                      <a:pt x="907" y="1130"/>
                    </a:lnTo>
                    <a:lnTo>
                      <a:pt x="884" y="1124"/>
                    </a:lnTo>
                    <a:lnTo>
                      <a:pt x="973" y="812"/>
                    </a:lnTo>
                    <a:lnTo>
                      <a:pt x="997" y="819"/>
                    </a:lnTo>
                    <a:close/>
                    <a:moveTo>
                      <a:pt x="907" y="1130"/>
                    </a:moveTo>
                    <a:lnTo>
                      <a:pt x="905" y="1135"/>
                    </a:lnTo>
                    <a:lnTo>
                      <a:pt x="902" y="1137"/>
                    </a:lnTo>
                    <a:lnTo>
                      <a:pt x="899" y="1138"/>
                    </a:lnTo>
                    <a:lnTo>
                      <a:pt x="894" y="1139"/>
                    </a:lnTo>
                    <a:lnTo>
                      <a:pt x="891" y="1138"/>
                    </a:lnTo>
                    <a:lnTo>
                      <a:pt x="888" y="1137"/>
                    </a:lnTo>
                    <a:lnTo>
                      <a:pt x="885" y="1134"/>
                    </a:lnTo>
                    <a:lnTo>
                      <a:pt x="884" y="1130"/>
                    </a:lnTo>
                    <a:lnTo>
                      <a:pt x="895" y="1127"/>
                    </a:lnTo>
                    <a:lnTo>
                      <a:pt x="907" y="1130"/>
                    </a:lnTo>
                    <a:close/>
                    <a:moveTo>
                      <a:pt x="884" y="1130"/>
                    </a:moveTo>
                    <a:lnTo>
                      <a:pt x="793" y="729"/>
                    </a:lnTo>
                    <a:lnTo>
                      <a:pt x="817" y="723"/>
                    </a:lnTo>
                    <a:lnTo>
                      <a:pt x="907" y="1125"/>
                    </a:lnTo>
                    <a:lnTo>
                      <a:pt x="884" y="1130"/>
                    </a:lnTo>
                    <a:close/>
                    <a:moveTo>
                      <a:pt x="793" y="723"/>
                    </a:moveTo>
                    <a:lnTo>
                      <a:pt x="795" y="719"/>
                    </a:lnTo>
                    <a:lnTo>
                      <a:pt x="797" y="717"/>
                    </a:lnTo>
                    <a:lnTo>
                      <a:pt x="802" y="715"/>
                    </a:lnTo>
                    <a:lnTo>
                      <a:pt x="805" y="715"/>
                    </a:lnTo>
                    <a:lnTo>
                      <a:pt x="809" y="715"/>
                    </a:lnTo>
                    <a:lnTo>
                      <a:pt x="812" y="717"/>
                    </a:lnTo>
                    <a:lnTo>
                      <a:pt x="816" y="719"/>
                    </a:lnTo>
                    <a:lnTo>
                      <a:pt x="817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7" y="729"/>
                    </a:lnTo>
                    <a:lnTo>
                      <a:pt x="793" y="723"/>
                    </a:lnTo>
                    <a:lnTo>
                      <a:pt x="793" y="722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793" y="723"/>
                    </a:moveTo>
                    <a:lnTo>
                      <a:pt x="793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3" y="745"/>
                    </a:lnTo>
                    <a:lnTo>
                      <a:pt x="809" y="761"/>
                    </a:lnTo>
                    <a:lnTo>
                      <a:pt x="805" y="778"/>
                    </a:lnTo>
                    <a:lnTo>
                      <a:pt x="800" y="794"/>
                    </a:lnTo>
                    <a:lnTo>
                      <a:pt x="777" y="787"/>
                    </a:lnTo>
                    <a:lnTo>
                      <a:pt x="781" y="772"/>
                    </a:lnTo>
                    <a:lnTo>
                      <a:pt x="785" y="756"/>
                    </a:lnTo>
                    <a:lnTo>
                      <a:pt x="790" y="740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800" y="794"/>
                    </a:moveTo>
                    <a:lnTo>
                      <a:pt x="795" y="810"/>
                    </a:lnTo>
                    <a:lnTo>
                      <a:pt x="791" y="825"/>
                    </a:lnTo>
                    <a:lnTo>
                      <a:pt x="785" y="840"/>
                    </a:lnTo>
                    <a:lnTo>
                      <a:pt x="781" y="854"/>
                    </a:lnTo>
                    <a:lnTo>
                      <a:pt x="757" y="846"/>
                    </a:lnTo>
                    <a:lnTo>
                      <a:pt x="763" y="831"/>
                    </a:lnTo>
                    <a:lnTo>
                      <a:pt x="768" y="817"/>
                    </a:lnTo>
                    <a:lnTo>
                      <a:pt x="772" y="802"/>
                    </a:lnTo>
                    <a:lnTo>
                      <a:pt x="777" y="787"/>
                    </a:lnTo>
                    <a:lnTo>
                      <a:pt x="800" y="794"/>
                    </a:lnTo>
                    <a:close/>
                    <a:moveTo>
                      <a:pt x="781" y="854"/>
                    </a:moveTo>
                    <a:lnTo>
                      <a:pt x="767" y="891"/>
                    </a:lnTo>
                    <a:lnTo>
                      <a:pt x="752" y="925"/>
                    </a:lnTo>
                    <a:lnTo>
                      <a:pt x="736" y="957"/>
                    </a:lnTo>
                    <a:lnTo>
                      <a:pt x="719" y="987"/>
                    </a:lnTo>
                    <a:lnTo>
                      <a:pt x="701" y="1015"/>
                    </a:lnTo>
                    <a:lnTo>
                      <a:pt x="683" y="1041"/>
                    </a:lnTo>
                    <a:lnTo>
                      <a:pt x="662" y="1065"/>
                    </a:lnTo>
                    <a:lnTo>
                      <a:pt x="642" y="1086"/>
                    </a:lnTo>
                    <a:lnTo>
                      <a:pt x="624" y="1069"/>
                    </a:lnTo>
                    <a:lnTo>
                      <a:pt x="645" y="1048"/>
                    </a:lnTo>
                    <a:lnTo>
                      <a:pt x="663" y="1025"/>
                    </a:lnTo>
                    <a:lnTo>
                      <a:pt x="682" y="1001"/>
                    </a:lnTo>
                    <a:lnTo>
                      <a:pt x="699" y="974"/>
                    </a:lnTo>
                    <a:lnTo>
                      <a:pt x="715" y="945"/>
                    </a:lnTo>
                    <a:lnTo>
                      <a:pt x="730" y="914"/>
                    </a:lnTo>
                    <a:lnTo>
                      <a:pt x="744" y="881"/>
                    </a:lnTo>
                    <a:lnTo>
                      <a:pt x="757" y="846"/>
                    </a:lnTo>
                    <a:lnTo>
                      <a:pt x="781" y="854"/>
                    </a:lnTo>
                    <a:close/>
                    <a:moveTo>
                      <a:pt x="642" y="1086"/>
                    </a:moveTo>
                    <a:lnTo>
                      <a:pt x="638" y="1088"/>
                    </a:lnTo>
                    <a:lnTo>
                      <a:pt x="635" y="1089"/>
                    </a:lnTo>
                    <a:lnTo>
                      <a:pt x="632" y="1089"/>
                    </a:lnTo>
                    <a:lnTo>
                      <a:pt x="629" y="1088"/>
                    </a:lnTo>
                    <a:lnTo>
                      <a:pt x="625" y="1087"/>
                    </a:lnTo>
                    <a:lnTo>
                      <a:pt x="623" y="1084"/>
                    </a:lnTo>
                    <a:lnTo>
                      <a:pt x="622" y="1081"/>
                    </a:lnTo>
                    <a:lnTo>
                      <a:pt x="621" y="1078"/>
                    </a:lnTo>
                    <a:lnTo>
                      <a:pt x="633" y="1078"/>
                    </a:lnTo>
                    <a:lnTo>
                      <a:pt x="642" y="1086"/>
                    </a:lnTo>
                    <a:close/>
                    <a:moveTo>
                      <a:pt x="621" y="1078"/>
                    </a:moveTo>
                    <a:lnTo>
                      <a:pt x="621" y="693"/>
                    </a:lnTo>
                    <a:lnTo>
                      <a:pt x="646" y="693"/>
                    </a:lnTo>
                    <a:lnTo>
                      <a:pt x="646" y="1078"/>
                    </a:lnTo>
                    <a:lnTo>
                      <a:pt x="621" y="1078"/>
                    </a:lnTo>
                    <a:close/>
                    <a:moveTo>
                      <a:pt x="622" y="688"/>
                    </a:moveTo>
                    <a:lnTo>
                      <a:pt x="624" y="684"/>
                    </a:lnTo>
                    <a:lnTo>
                      <a:pt x="628" y="682"/>
                    </a:lnTo>
                    <a:lnTo>
                      <a:pt x="632" y="681"/>
                    </a:lnTo>
                    <a:lnTo>
                      <a:pt x="635" y="682"/>
                    </a:lnTo>
                    <a:lnTo>
                      <a:pt x="640" y="683"/>
                    </a:lnTo>
                    <a:lnTo>
                      <a:pt x="643" y="686"/>
                    </a:lnTo>
                    <a:lnTo>
                      <a:pt x="645" y="689"/>
                    </a:lnTo>
                    <a:lnTo>
                      <a:pt x="646" y="693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45" y="697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22" y="688"/>
                    </a:moveTo>
                    <a:lnTo>
                      <a:pt x="622" y="688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38" y="711"/>
                    </a:lnTo>
                    <a:lnTo>
                      <a:pt x="632" y="723"/>
                    </a:lnTo>
                    <a:lnTo>
                      <a:pt x="625" y="736"/>
                    </a:lnTo>
                    <a:lnTo>
                      <a:pt x="619" y="748"/>
                    </a:lnTo>
                    <a:lnTo>
                      <a:pt x="598" y="735"/>
                    </a:lnTo>
                    <a:lnTo>
                      <a:pt x="605" y="723"/>
                    </a:lnTo>
                    <a:lnTo>
                      <a:pt x="611" y="711"/>
                    </a:lnTo>
                    <a:lnTo>
                      <a:pt x="617" y="700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19" y="748"/>
                    </a:moveTo>
                    <a:lnTo>
                      <a:pt x="613" y="759"/>
                    </a:lnTo>
                    <a:lnTo>
                      <a:pt x="605" y="771"/>
                    </a:lnTo>
                    <a:lnTo>
                      <a:pt x="597" y="782"/>
                    </a:lnTo>
                    <a:lnTo>
                      <a:pt x="589" y="792"/>
                    </a:lnTo>
                    <a:lnTo>
                      <a:pt x="569" y="777"/>
                    </a:lnTo>
                    <a:lnTo>
                      <a:pt x="577" y="768"/>
                    </a:lnTo>
                    <a:lnTo>
                      <a:pt x="584" y="757"/>
                    </a:lnTo>
                    <a:lnTo>
                      <a:pt x="591" y="746"/>
                    </a:lnTo>
                    <a:lnTo>
                      <a:pt x="598" y="735"/>
                    </a:lnTo>
                    <a:lnTo>
                      <a:pt x="619" y="748"/>
                    </a:lnTo>
                    <a:close/>
                    <a:moveTo>
                      <a:pt x="589" y="792"/>
                    </a:moveTo>
                    <a:lnTo>
                      <a:pt x="578" y="806"/>
                    </a:lnTo>
                    <a:lnTo>
                      <a:pt x="566" y="818"/>
                    </a:lnTo>
                    <a:lnTo>
                      <a:pt x="554" y="831"/>
                    </a:lnTo>
                    <a:lnTo>
                      <a:pt x="541" y="843"/>
                    </a:lnTo>
                    <a:lnTo>
                      <a:pt x="528" y="854"/>
                    </a:lnTo>
                    <a:lnTo>
                      <a:pt x="515" y="865"/>
                    </a:lnTo>
                    <a:lnTo>
                      <a:pt x="501" y="875"/>
                    </a:lnTo>
                    <a:lnTo>
                      <a:pt x="486" y="884"/>
                    </a:lnTo>
                    <a:lnTo>
                      <a:pt x="471" y="894"/>
                    </a:lnTo>
                    <a:lnTo>
                      <a:pt x="456" y="902"/>
                    </a:lnTo>
                    <a:lnTo>
                      <a:pt x="440" y="910"/>
                    </a:lnTo>
                    <a:lnTo>
                      <a:pt x="422" y="918"/>
                    </a:lnTo>
                    <a:lnTo>
                      <a:pt x="405" y="924"/>
                    </a:lnTo>
                    <a:lnTo>
                      <a:pt x="388" y="931"/>
                    </a:lnTo>
                    <a:lnTo>
                      <a:pt x="370" y="937"/>
                    </a:lnTo>
                    <a:lnTo>
                      <a:pt x="350" y="941"/>
                    </a:lnTo>
                    <a:lnTo>
                      <a:pt x="344" y="919"/>
                    </a:lnTo>
                    <a:lnTo>
                      <a:pt x="362" y="913"/>
                    </a:lnTo>
                    <a:lnTo>
                      <a:pt x="379" y="908"/>
                    </a:lnTo>
                    <a:lnTo>
                      <a:pt x="397" y="902"/>
                    </a:lnTo>
                    <a:lnTo>
                      <a:pt x="413" y="895"/>
                    </a:lnTo>
                    <a:lnTo>
                      <a:pt x="428" y="889"/>
                    </a:lnTo>
                    <a:lnTo>
                      <a:pt x="444" y="881"/>
                    </a:lnTo>
                    <a:lnTo>
                      <a:pt x="458" y="872"/>
                    </a:lnTo>
                    <a:lnTo>
                      <a:pt x="473" y="864"/>
                    </a:lnTo>
                    <a:lnTo>
                      <a:pt x="486" y="855"/>
                    </a:lnTo>
                    <a:lnTo>
                      <a:pt x="500" y="845"/>
                    </a:lnTo>
                    <a:lnTo>
                      <a:pt x="513" y="836"/>
                    </a:lnTo>
                    <a:lnTo>
                      <a:pt x="525" y="825"/>
                    </a:lnTo>
                    <a:lnTo>
                      <a:pt x="537" y="814"/>
                    </a:lnTo>
                    <a:lnTo>
                      <a:pt x="549" y="802"/>
                    </a:lnTo>
                    <a:lnTo>
                      <a:pt x="560" y="790"/>
                    </a:lnTo>
                    <a:lnTo>
                      <a:pt x="569" y="777"/>
                    </a:lnTo>
                    <a:lnTo>
                      <a:pt x="589" y="792"/>
                    </a:lnTo>
                    <a:close/>
                    <a:moveTo>
                      <a:pt x="350" y="941"/>
                    </a:moveTo>
                    <a:lnTo>
                      <a:pt x="347" y="943"/>
                    </a:lnTo>
                    <a:lnTo>
                      <a:pt x="343" y="941"/>
                    </a:lnTo>
                    <a:lnTo>
                      <a:pt x="340" y="939"/>
                    </a:lnTo>
                    <a:lnTo>
                      <a:pt x="337" y="937"/>
                    </a:lnTo>
                    <a:lnTo>
                      <a:pt x="336" y="933"/>
                    </a:lnTo>
                    <a:lnTo>
                      <a:pt x="335" y="930"/>
                    </a:lnTo>
                    <a:lnTo>
                      <a:pt x="336" y="926"/>
                    </a:lnTo>
                    <a:lnTo>
                      <a:pt x="337" y="923"/>
                    </a:lnTo>
                    <a:lnTo>
                      <a:pt x="347" y="931"/>
                    </a:lnTo>
                    <a:lnTo>
                      <a:pt x="350" y="941"/>
                    </a:lnTo>
                    <a:close/>
                    <a:moveTo>
                      <a:pt x="337" y="923"/>
                    </a:moveTo>
                    <a:lnTo>
                      <a:pt x="349" y="907"/>
                    </a:lnTo>
                    <a:lnTo>
                      <a:pt x="361" y="891"/>
                    </a:lnTo>
                    <a:lnTo>
                      <a:pt x="371" y="875"/>
                    </a:lnTo>
                    <a:lnTo>
                      <a:pt x="380" y="858"/>
                    </a:lnTo>
                    <a:lnTo>
                      <a:pt x="390" y="842"/>
                    </a:lnTo>
                    <a:lnTo>
                      <a:pt x="398" y="825"/>
                    </a:lnTo>
                    <a:lnTo>
                      <a:pt x="405" y="808"/>
                    </a:lnTo>
                    <a:lnTo>
                      <a:pt x="412" y="790"/>
                    </a:lnTo>
                    <a:lnTo>
                      <a:pt x="435" y="799"/>
                    </a:lnTo>
                    <a:lnTo>
                      <a:pt x="428" y="817"/>
                    </a:lnTo>
                    <a:lnTo>
                      <a:pt x="420" y="836"/>
                    </a:lnTo>
                    <a:lnTo>
                      <a:pt x="412" y="853"/>
                    </a:lnTo>
                    <a:lnTo>
                      <a:pt x="402" y="870"/>
                    </a:lnTo>
                    <a:lnTo>
                      <a:pt x="392" y="887"/>
                    </a:lnTo>
                    <a:lnTo>
                      <a:pt x="381" y="905"/>
                    </a:lnTo>
                    <a:lnTo>
                      <a:pt x="370" y="921"/>
                    </a:lnTo>
                    <a:lnTo>
                      <a:pt x="357" y="938"/>
                    </a:lnTo>
                    <a:lnTo>
                      <a:pt x="337" y="923"/>
                    </a:lnTo>
                    <a:close/>
                    <a:moveTo>
                      <a:pt x="412" y="790"/>
                    </a:moveTo>
                    <a:lnTo>
                      <a:pt x="418" y="773"/>
                    </a:lnTo>
                    <a:lnTo>
                      <a:pt x="424" y="755"/>
                    </a:lnTo>
                    <a:lnTo>
                      <a:pt x="429" y="737"/>
                    </a:lnTo>
                    <a:lnTo>
                      <a:pt x="432" y="719"/>
                    </a:lnTo>
                    <a:lnTo>
                      <a:pt x="436" y="701"/>
                    </a:lnTo>
                    <a:lnTo>
                      <a:pt x="439" y="681"/>
                    </a:lnTo>
                    <a:lnTo>
                      <a:pt x="441" y="663"/>
                    </a:lnTo>
                    <a:lnTo>
                      <a:pt x="442" y="643"/>
                    </a:lnTo>
                    <a:lnTo>
                      <a:pt x="467" y="644"/>
                    </a:lnTo>
                    <a:lnTo>
                      <a:pt x="465" y="665"/>
                    </a:lnTo>
                    <a:lnTo>
                      <a:pt x="462" y="686"/>
                    </a:lnTo>
                    <a:lnTo>
                      <a:pt x="460" y="705"/>
                    </a:lnTo>
                    <a:lnTo>
                      <a:pt x="456" y="724"/>
                    </a:lnTo>
                    <a:lnTo>
                      <a:pt x="453" y="744"/>
                    </a:lnTo>
                    <a:lnTo>
                      <a:pt x="447" y="762"/>
                    </a:lnTo>
                    <a:lnTo>
                      <a:pt x="442" y="781"/>
                    </a:lnTo>
                    <a:lnTo>
                      <a:pt x="435" y="799"/>
                    </a:lnTo>
                    <a:lnTo>
                      <a:pt x="412" y="790"/>
                    </a:lnTo>
                    <a:close/>
                    <a:moveTo>
                      <a:pt x="452" y="633"/>
                    </a:moveTo>
                    <a:lnTo>
                      <a:pt x="454" y="632"/>
                    </a:lnTo>
                    <a:lnTo>
                      <a:pt x="457" y="633"/>
                    </a:lnTo>
                    <a:lnTo>
                      <a:pt x="459" y="634"/>
                    </a:lnTo>
                    <a:lnTo>
                      <a:pt x="462" y="635"/>
                    </a:lnTo>
                    <a:lnTo>
                      <a:pt x="463" y="637"/>
                    </a:lnTo>
                    <a:lnTo>
                      <a:pt x="466" y="639"/>
                    </a:lnTo>
                    <a:lnTo>
                      <a:pt x="467" y="641"/>
                    </a:lnTo>
                    <a:lnTo>
                      <a:pt x="467" y="644"/>
                    </a:lnTo>
                    <a:lnTo>
                      <a:pt x="455" y="644"/>
                    </a:lnTo>
                    <a:lnTo>
                      <a:pt x="452" y="633"/>
                    </a:lnTo>
                    <a:close/>
                    <a:moveTo>
                      <a:pt x="457" y="656"/>
                    </a:moveTo>
                    <a:lnTo>
                      <a:pt x="443" y="660"/>
                    </a:lnTo>
                    <a:lnTo>
                      <a:pt x="429" y="663"/>
                    </a:lnTo>
                    <a:lnTo>
                      <a:pt x="414" y="665"/>
                    </a:lnTo>
                    <a:lnTo>
                      <a:pt x="400" y="667"/>
                    </a:lnTo>
                    <a:lnTo>
                      <a:pt x="386" y="668"/>
                    </a:lnTo>
                    <a:lnTo>
                      <a:pt x="372" y="668"/>
                    </a:lnTo>
                    <a:lnTo>
                      <a:pt x="357" y="668"/>
                    </a:lnTo>
                    <a:lnTo>
                      <a:pt x="343" y="668"/>
                    </a:lnTo>
                    <a:lnTo>
                      <a:pt x="328" y="667"/>
                    </a:lnTo>
                    <a:lnTo>
                      <a:pt x="313" y="665"/>
                    </a:lnTo>
                    <a:lnTo>
                      <a:pt x="299" y="663"/>
                    </a:lnTo>
                    <a:lnTo>
                      <a:pt x="285" y="660"/>
                    </a:lnTo>
                    <a:lnTo>
                      <a:pt x="271" y="656"/>
                    </a:lnTo>
                    <a:lnTo>
                      <a:pt x="256" y="652"/>
                    </a:lnTo>
                    <a:lnTo>
                      <a:pt x="242" y="648"/>
                    </a:lnTo>
                    <a:lnTo>
                      <a:pt x="228" y="642"/>
                    </a:lnTo>
                    <a:lnTo>
                      <a:pt x="237" y="620"/>
                    </a:lnTo>
                    <a:lnTo>
                      <a:pt x="264" y="628"/>
                    </a:lnTo>
                    <a:lnTo>
                      <a:pt x="291" y="636"/>
                    </a:lnTo>
                    <a:lnTo>
                      <a:pt x="304" y="639"/>
                    </a:lnTo>
                    <a:lnTo>
                      <a:pt x="317" y="641"/>
                    </a:lnTo>
                    <a:lnTo>
                      <a:pt x="331" y="642"/>
                    </a:lnTo>
                    <a:lnTo>
                      <a:pt x="344" y="643"/>
                    </a:lnTo>
                    <a:lnTo>
                      <a:pt x="358" y="644"/>
                    </a:lnTo>
                    <a:lnTo>
                      <a:pt x="371" y="644"/>
                    </a:lnTo>
                    <a:lnTo>
                      <a:pt x="385" y="643"/>
                    </a:lnTo>
                    <a:lnTo>
                      <a:pt x="398" y="642"/>
                    </a:lnTo>
                    <a:lnTo>
                      <a:pt x="411" y="641"/>
                    </a:lnTo>
                    <a:lnTo>
                      <a:pt x="425" y="638"/>
                    </a:lnTo>
                    <a:lnTo>
                      <a:pt x="438" y="636"/>
                    </a:lnTo>
                    <a:lnTo>
                      <a:pt x="452" y="633"/>
                    </a:lnTo>
                    <a:lnTo>
                      <a:pt x="457" y="656"/>
                    </a:lnTo>
                    <a:close/>
                    <a:moveTo>
                      <a:pt x="228" y="642"/>
                    </a:moveTo>
                    <a:lnTo>
                      <a:pt x="200" y="629"/>
                    </a:lnTo>
                    <a:lnTo>
                      <a:pt x="172" y="615"/>
                    </a:lnTo>
                    <a:lnTo>
                      <a:pt x="144" y="598"/>
                    </a:lnTo>
                    <a:lnTo>
                      <a:pt x="116" y="580"/>
                    </a:lnTo>
                    <a:lnTo>
                      <a:pt x="88" y="558"/>
                    </a:lnTo>
                    <a:lnTo>
                      <a:pt x="60" y="534"/>
                    </a:lnTo>
                    <a:lnTo>
                      <a:pt x="31" y="508"/>
                    </a:lnTo>
                    <a:lnTo>
                      <a:pt x="3" y="479"/>
                    </a:lnTo>
                    <a:lnTo>
                      <a:pt x="22" y="463"/>
                    </a:lnTo>
                    <a:lnTo>
                      <a:pt x="49" y="490"/>
                    </a:lnTo>
                    <a:lnTo>
                      <a:pt x="75" y="515"/>
                    </a:lnTo>
                    <a:lnTo>
                      <a:pt x="102" y="539"/>
                    </a:lnTo>
                    <a:lnTo>
                      <a:pt x="129" y="559"/>
                    </a:lnTo>
                    <a:lnTo>
                      <a:pt x="156" y="578"/>
                    </a:lnTo>
                    <a:lnTo>
                      <a:pt x="183" y="594"/>
                    </a:lnTo>
                    <a:lnTo>
                      <a:pt x="210" y="608"/>
                    </a:lnTo>
                    <a:lnTo>
                      <a:pt x="237" y="620"/>
                    </a:lnTo>
                    <a:lnTo>
                      <a:pt x="228" y="642"/>
                    </a:lnTo>
                    <a:close/>
                    <a:moveTo>
                      <a:pt x="3" y="479"/>
                    </a:moveTo>
                    <a:lnTo>
                      <a:pt x="1" y="476"/>
                    </a:lnTo>
                    <a:lnTo>
                      <a:pt x="0" y="473"/>
                    </a:lnTo>
                    <a:lnTo>
                      <a:pt x="0" y="470"/>
                    </a:lnTo>
                    <a:lnTo>
                      <a:pt x="1" y="466"/>
                    </a:lnTo>
                    <a:lnTo>
                      <a:pt x="3" y="463"/>
                    </a:lnTo>
                    <a:lnTo>
                      <a:pt x="6" y="461"/>
                    </a:lnTo>
                    <a:lnTo>
                      <a:pt x="9" y="460"/>
                    </a:lnTo>
                    <a:lnTo>
                      <a:pt x="13" y="459"/>
                    </a:lnTo>
                    <a:lnTo>
                      <a:pt x="12" y="472"/>
                    </a:lnTo>
                    <a:lnTo>
                      <a:pt x="3" y="4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7" name="Freeform 1129"/>
              <p:cNvSpPr>
                <a:spLocks/>
              </p:cNvSpPr>
              <p:nvPr/>
            </p:nvSpPr>
            <p:spPr bwMode="auto">
              <a:xfrm>
                <a:off x="2653" y="1475"/>
                <a:ext cx="210" cy="242"/>
              </a:xfrm>
              <a:custGeom>
                <a:avLst/>
                <a:gdLst>
                  <a:gd name="T0" fmla="*/ 42 w 1055"/>
                  <a:gd name="T1" fmla="*/ 3 h 1222"/>
                  <a:gd name="T2" fmla="*/ 36 w 1055"/>
                  <a:gd name="T3" fmla="*/ 24 h 1222"/>
                  <a:gd name="T4" fmla="*/ 36 w 1055"/>
                  <a:gd name="T5" fmla="*/ 27 h 1222"/>
                  <a:gd name="T6" fmla="*/ 36 w 1055"/>
                  <a:gd name="T7" fmla="*/ 30 h 1222"/>
                  <a:gd name="T8" fmla="*/ 36 w 1055"/>
                  <a:gd name="T9" fmla="*/ 32 h 1222"/>
                  <a:gd name="T10" fmla="*/ 35 w 1055"/>
                  <a:gd name="T11" fmla="*/ 35 h 1222"/>
                  <a:gd name="T12" fmla="*/ 35 w 1055"/>
                  <a:gd name="T13" fmla="*/ 37 h 1222"/>
                  <a:gd name="T14" fmla="*/ 34 w 1055"/>
                  <a:gd name="T15" fmla="*/ 40 h 1222"/>
                  <a:gd name="T16" fmla="*/ 33 w 1055"/>
                  <a:gd name="T17" fmla="*/ 42 h 1222"/>
                  <a:gd name="T18" fmla="*/ 31 w 1055"/>
                  <a:gd name="T19" fmla="*/ 44 h 1222"/>
                  <a:gd name="T20" fmla="*/ 30 w 1055"/>
                  <a:gd name="T21" fmla="*/ 47 h 1222"/>
                  <a:gd name="T22" fmla="*/ 28 w 1055"/>
                  <a:gd name="T23" fmla="*/ 49 h 1222"/>
                  <a:gd name="T24" fmla="*/ 28 w 1055"/>
                  <a:gd name="T25" fmla="*/ 28 h 1222"/>
                  <a:gd name="T26" fmla="*/ 26 w 1055"/>
                  <a:gd name="T27" fmla="*/ 31 h 1222"/>
                  <a:gd name="T28" fmla="*/ 25 w 1055"/>
                  <a:gd name="T29" fmla="*/ 33 h 1222"/>
                  <a:gd name="T30" fmla="*/ 24 w 1055"/>
                  <a:gd name="T31" fmla="*/ 36 h 1222"/>
                  <a:gd name="T32" fmla="*/ 22 w 1055"/>
                  <a:gd name="T33" fmla="*/ 38 h 1222"/>
                  <a:gd name="T34" fmla="*/ 20 w 1055"/>
                  <a:gd name="T35" fmla="*/ 40 h 1222"/>
                  <a:gd name="T36" fmla="*/ 19 w 1055"/>
                  <a:gd name="T37" fmla="*/ 41 h 1222"/>
                  <a:gd name="T38" fmla="*/ 17 w 1055"/>
                  <a:gd name="T39" fmla="*/ 43 h 1222"/>
                  <a:gd name="T40" fmla="*/ 15 w 1055"/>
                  <a:gd name="T41" fmla="*/ 43 h 1222"/>
                  <a:gd name="T42" fmla="*/ 12 w 1055"/>
                  <a:gd name="T43" fmla="*/ 44 h 1222"/>
                  <a:gd name="T44" fmla="*/ 10 w 1055"/>
                  <a:gd name="T45" fmla="*/ 45 h 1222"/>
                  <a:gd name="T46" fmla="*/ 16 w 1055"/>
                  <a:gd name="T47" fmla="*/ 32 h 1222"/>
                  <a:gd name="T48" fmla="*/ 12 w 1055"/>
                  <a:gd name="T49" fmla="*/ 34 h 1222"/>
                  <a:gd name="T50" fmla="*/ 10 w 1055"/>
                  <a:gd name="T51" fmla="*/ 35 h 1222"/>
                  <a:gd name="T52" fmla="*/ 8 w 1055"/>
                  <a:gd name="T53" fmla="*/ 36 h 1222"/>
                  <a:gd name="T54" fmla="*/ 7 w 1055"/>
                  <a:gd name="T55" fmla="*/ 36 h 1222"/>
                  <a:gd name="T56" fmla="*/ 5 w 1055"/>
                  <a:gd name="T57" fmla="*/ 36 h 1222"/>
                  <a:gd name="T58" fmla="*/ 4 w 1055"/>
                  <a:gd name="T59" fmla="*/ 36 h 1222"/>
                  <a:gd name="T60" fmla="*/ 2 w 1055"/>
                  <a:gd name="T61" fmla="*/ 35 h 1222"/>
                  <a:gd name="T62" fmla="*/ 1 w 1055"/>
                  <a:gd name="T63" fmla="*/ 34 h 1222"/>
                  <a:gd name="T64" fmla="*/ 0 w 1055"/>
                  <a:gd name="T65" fmla="*/ 33 h 1222"/>
                  <a:gd name="T66" fmla="*/ 3 w 1055"/>
                  <a:gd name="T67" fmla="*/ 32 h 1222"/>
                  <a:gd name="T68" fmla="*/ 6 w 1055"/>
                  <a:gd name="T69" fmla="*/ 31 h 1222"/>
                  <a:gd name="T70" fmla="*/ 9 w 1055"/>
                  <a:gd name="T71" fmla="*/ 30 h 1222"/>
                  <a:gd name="T72" fmla="*/ 11 w 1055"/>
                  <a:gd name="T73" fmla="*/ 28 h 1222"/>
                  <a:gd name="T74" fmla="*/ 13 w 1055"/>
                  <a:gd name="T75" fmla="*/ 26 h 1222"/>
                  <a:gd name="T76" fmla="*/ 14 w 1055"/>
                  <a:gd name="T77" fmla="*/ 24 h 1222"/>
                  <a:gd name="T78" fmla="*/ 16 w 1055"/>
                  <a:gd name="T79" fmla="*/ 21 h 1222"/>
                  <a:gd name="T80" fmla="*/ 16 w 1055"/>
                  <a:gd name="T81" fmla="*/ 19 h 1222"/>
                  <a:gd name="T82" fmla="*/ 16 w 1055"/>
                  <a:gd name="T83" fmla="*/ 16 h 1222"/>
                  <a:gd name="T84" fmla="*/ 16 w 1055"/>
                  <a:gd name="T85" fmla="*/ 13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55"/>
                  <a:gd name="T130" fmla="*/ 0 h 1222"/>
                  <a:gd name="T131" fmla="*/ 1055 w 1055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55" h="1222">
                    <a:moveTo>
                      <a:pt x="392" y="255"/>
                    </a:moveTo>
                    <a:lnTo>
                      <a:pt x="597" y="0"/>
                    </a:lnTo>
                    <a:lnTo>
                      <a:pt x="1055" y="83"/>
                    </a:lnTo>
                    <a:lnTo>
                      <a:pt x="1055" y="984"/>
                    </a:lnTo>
                    <a:lnTo>
                      <a:pt x="891" y="582"/>
                    </a:lnTo>
                    <a:lnTo>
                      <a:pt x="895" y="606"/>
                    </a:lnTo>
                    <a:lnTo>
                      <a:pt x="897" y="630"/>
                    </a:lnTo>
                    <a:lnTo>
                      <a:pt x="899" y="653"/>
                    </a:lnTo>
                    <a:lnTo>
                      <a:pt x="900" y="676"/>
                    </a:lnTo>
                    <a:lnTo>
                      <a:pt x="901" y="699"/>
                    </a:lnTo>
                    <a:lnTo>
                      <a:pt x="901" y="721"/>
                    </a:lnTo>
                    <a:lnTo>
                      <a:pt x="900" y="744"/>
                    </a:lnTo>
                    <a:lnTo>
                      <a:pt x="899" y="766"/>
                    </a:lnTo>
                    <a:lnTo>
                      <a:pt x="897" y="787"/>
                    </a:lnTo>
                    <a:lnTo>
                      <a:pt x="895" y="809"/>
                    </a:lnTo>
                    <a:lnTo>
                      <a:pt x="891" y="831"/>
                    </a:lnTo>
                    <a:lnTo>
                      <a:pt x="888" y="852"/>
                    </a:lnTo>
                    <a:lnTo>
                      <a:pt x="883" y="873"/>
                    </a:lnTo>
                    <a:lnTo>
                      <a:pt x="878" y="893"/>
                    </a:lnTo>
                    <a:lnTo>
                      <a:pt x="873" y="914"/>
                    </a:lnTo>
                    <a:lnTo>
                      <a:pt x="866" y="934"/>
                    </a:lnTo>
                    <a:lnTo>
                      <a:pt x="859" y="954"/>
                    </a:lnTo>
                    <a:lnTo>
                      <a:pt x="851" y="973"/>
                    </a:lnTo>
                    <a:lnTo>
                      <a:pt x="844" y="993"/>
                    </a:lnTo>
                    <a:lnTo>
                      <a:pt x="834" y="1012"/>
                    </a:lnTo>
                    <a:lnTo>
                      <a:pt x="825" y="1030"/>
                    </a:lnTo>
                    <a:lnTo>
                      <a:pt x="815" y="1049"/>
                    </a:lnTo>
                    <a:lnTo>
                      <a:pt x="804" y="1067"/>
                    </a:lnTo>
                    <a:lnTo>
                      <a:pt x="793" y="1085"/>
                    </a:lnTo>
                    <a:lnTo>
                      <a:pt x="781" y="1104"/>
                    </a:lnTo>
                    <a:lnTo>
                      <a:pt x="768" y="1121"/>
                    </a:lnTo>
                    <a:lnTo>
                      <a:pt x="755" y="1138"/>
                    </a:lnTo>
                    <a:lnTo>
                      <a:pt x="741" y="1156"/>
                    </a:lnTo>
                    <a:lnTo>
                      <a:pt x="726" y="1172"/>
                    </a:lnTo>
                    <a:lnTo>
                      <a:pt x="711" y="1189"/>
                    </a:lnTo>
                    <a:lnTo>
                      <a:pt x="696" y="1205"/>
                    </a:lnTo>
                    <a:lnTo>
                      <a:pt x="678" y="1222"/>
                    </a:lnTo>
                    <a:lnTo>
                      <a:pt x="703" y="672"/>
                    </a:lnTo>
                    <a:lnTo>
                      <a:pt x="694" y="698"/>
                    </a:lnTo>
                    <a:lnTo>
                      <a:pt x="684" y="723"/>
                    </a:lnTo>
                    <a:lnTo>
                      <a:pt x="673" y="746"/>
                    </a:lnTo>
                    <a:lnTo>
                      <a:pt x="662" y="769"/>
                    </a:lnTo>
                    <a:lnTo>
                      <a:pt x="651" y="792"/>
                    </a:lnTo>
                    <a:lnTo>
                      <a:pt x="641" y="813"/>
                    </a:lnTo>
                    <a:lnTo>
                      <a:pt x="629" y="834"/>
                    </a:lnTo>
                    <a:lnTo>
                      <a:pt x="617" y="854"/>
                    </a:lnTo>
                    <a:lnTo>
                      <a:pt x="605" y="874"/>
                    </a:lnTo>
                    <a:lnTo>
                      <a:pt x="592" y="892"/>
                    </a:lnTo>
                    <a:lnTo>
                      <a:pt x="579" y="909"/>
                    </a:lnTo>
                    <a:lnTo>
                      <a:pt x="566" y="927"/>
                    </a:lnTo>
                    <a:lnTo>
                      <a:pt x="553" y="943"/>
                    </a:lnTo>
                    <a:lnTo>
                      <a:pt x="539" y="959"/>
                    </a:lnTo>
                    <a:lnTo>
                      <a:pt x="525" y="973"/>
                    </a:lnTo>
                    <a:lnTo>
                      <a:pt x="511" y="987"/>
                    </a:lnTo>
                    <a:lnTo>
                      <a:pt x="496" y="1000"/>
                    </a:lnTo>
                    <a:lnTo>
                      <a:pt x="481" y="1013"/>
                    </a:lnTo>
                    <a:lnTo>
                      <a:pt x="466" y="1025"/>
                    </a:lnTo>
                    <a:lnTo>
                      <a:pt x="450" y="1036"/>
                    </a:lnTo>
                    <a:lnTo>
                      <a:pt x="433" y="1045"/>
                    </a:lnTo>
                    <a:lnTo>
                      <a:pt x="417" y="1055"/>
                    </a:lnTo>
                    <a:lnTo>
                      <a:pt x="401" y="1064"/>
                    </a:lnTo>
                    <a:lnTo>
                      <a:pt x="384" y="1071"/>
                    </a:lnTo>
                    <a:lnTo>
                      <a:pt x="366" y="1079"/>
                    </a:lnTo>
                    <a:lnTo>
                      <a:pt x="349" y="1085"/>
                    </a:lnTo>
                    <a:lnTo>
                      <a:pt x="331" y="1091"/>
                    </a:lnTo>
                    <a:lnTo>
                      <a:pt x="312" y="1095"/>
                    </a:lnTo>
                    <a:lnTo>
                      <a:pt x="294" y="1099"/>
                    </a:lnTo>
                    <a:lnTo>
                      <a:pt x="276" y="1103"/>
                    </a:lnTo>
                    <a:lnTo>
                      <a:pt x="256" y="1105"/>
                    </a:lnTo>
                    <a:lnTo>
                      <a:pt x="237" y="1107"/>
                    </a:lnTo>
                    <a:lnTo>
                      <a:pt x="441" y="771"/>
                    </a:lnTo>
                    <a:lnTo>
                      <a:pt x="405" y="797"/>
                    </a:lnTo>
                    <a:lnTo>
                      <a:pt x="370" y="821"/>
                    </a:lnTo>
                    <a:lnTo>
                      <a:pt x="335" y="841"/>
                    </a:lnTo>
                    <a:lnTo>
                      <a:pt x="303" y="859"/>
                    </a:lnTo>
                    <a:lnTo>
                      <a:pt x="286" y="866"/>
                    </a:lnTo>
                    <a:lnTo>
                      <a:pt x="270" y="873"/>
                    </a:lnTo>
                    <a:lnTo>
                      <a:pt x="255" y="879"/>
                    </a:lnTo>
                    <a:lnTo>
                      <a:pt x="240" y="883"/>
                    </a:lnTo>
                    <a:lnTo>
                      <a:pt x="225" y="889"/>
                    </a:lnTo>
                    <a:lnTo>
                      <a:pt x="211" y="892"/>
                    </a:lnTo>
                    <a:lnTo>
                      <a:pt x="196" y="895"/>
                    </a:lnTo>
                    <a:lnTo>
                      <a:pt x="182" y="898"/>
                    </a:lnTo>
                    <a:lnTo>
                      <a:pt x="169" y="899"/>
                    </a:lnTo>
                    <a:lnTo>
                      <a:pt x="155" y="900"/>
                    </a:lnTo>
                    <a:lnTo>
                      <a:pt x="142" y="899"/>
                    </a:lnTo>
                    <a:lnTo>
                      <a:pt x="130" y="899"/>
                    </a:lnTo>
                    <a:lnTo>
                      <a:pt x="117" y="896"/>
                    </a:lnTo>
                    <a:lnTo>
                      <a:pt x="105" y="894"/>
                    </a:lnTo>
                    <a:lnTo>
                      <a:pt x="93" y="891"/>
                    </a:lnTo>
                    <a:lnTo>
                      <a:pt x="81" y="887"/>
                    </a:lnTo>
                    <a:lnTo>
                      <a:pt x="70" y="882"/>
                    </a:lnTo>
                    <a:lnTo>
                      <a:pt x="60" y="877"/>
                    </a:lnTo>
                    <a:lnTo>
                      <a:pt x="49" y="871"/>
                    </a:lnTo>
                    <a:lnTo>
                      <a:pt x="39" y="864"/>
                    </a:lnTo>
                    <a:lnTo>
                      <a:pt x="28" y="855"/>
                    </a:lnTo>
                    <a:lnTo>
                      <a:pt x="19" y="848"/>
                    </a:lnTo>
                    <a:lnTo>
                      <a:pt x="10" y="838"/>
                    </a:lnTo>
                    <a:lnTo>
                      <a:pt x="0" y="828"/>
                    </a:lnTo>
                    <a:lnTo>
                      <a:pt x="28" y="820"/>
                    </a:lnTo>
                    <a:lnTo>
                      <a:pt x="54" y="811"/>
                    </a:lnTo>
                    <a:lnTo>
                      <a:pt x="80" y="802"/>
                    </a:lnTo>
                    <a:lnTo>
                      <a:pt x="106" y="793"/>
                    </a:lnTo>
                    <a:lnTo>
                      <a:pt x="130" y="782"/>
                    </a:lnTo>
                    <a:lnTo>
                      <a:pt x="154" y="771"/>
                    </a:lnTo>
                    <a:lnTo>
                      <a:pt x="176" y="760"/>
                    </a:lnTo>
                    <a:lnTo>
                      <a:pt x="198" y="748"/>
                    </a:lnTo>
                    <a:lnTo>
                      <a:pt x="218" y="736"/>
                    </a:lnTo>
                    <a:lnTo>
                      <a:pt x="238" y="723"/>
                    </a:lnTo>
                    <a:lnTo>
                      <a:pt x="257" y="710"/>
                    </a:lnTo>
                    <a:lnTo>
                      <a:pt x="276" y="694"/>
                    </a:lnTo>
                    <a:lnTo>
                      <a:pt x="292" y="680"/>
                    </a:lnTo>
                    <a:lnTo>
                      <a:pt x="308" y="664"/>
                    </a:lnTo>
                    <a:lnTo>
                      <a:pt x="323" y="648"/>
                    </a:lnTo>
                    <a:lnTo>
                      <a:pt x="337" y="631"/>
                    </a:lnTo>
                    <a:lnTo>
                      <a:pt x="349" y="613"/>
                    </a:lnTo>
                    <a:lnTo>
                      <a:pt x="361" y="595"/>
                    </a:lnTo>
                    <a:lnTo>
                      <a:pt x="372" y="577"/>
                    </a:lnTo>
                    <a:lnTo>
                      <a:pt x="380" y="556"/>
                    </a:lnTo>
                    <a:lnTo>
                      <a:pt x="389" y="536"/>
                    </a:lnTo>
                    <a:lnTo>
                      <a:pt x="396" y="514"/>
                    </a:lnTo>
                    <a:lnTo>
                      <a:pt x="402" y="493"/>
                    </a:lnTo>
                    <a:lnTo>
                      <a:pt x="406" y="470"/>
                    </a:lnTo>
                    <a:lnTo>
                      <a:pt x="408" y="445"/>
                    </a:lnTo>
                    <a:lnTo>
                      <a:pt x="411" y="421"/>
                    </a:lnTo>
                    <a:lnTo>
                      <a:pt x="412" y="395"/>
                    </a:lnTo>
                    <a:lnTo>
                      <a:pt x="411" y="369"/>
                    </a:lnTo>
                    <a:lnTo>
                      <a:pt x="408" y="341"/>
                    </a:lnTo>
                    <a:lnTo>
                      <a:pt x="404" y="313"/>
                    </a:lnTo>
                    <a:lnTo>
                      <a:pt x="399" y="284"/>
                    </a:lnTo>
                    <a:lnTo>
                      <a:pt x="392" y="25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8" name="Freeform 1130"/>
              <p:cNvSpPr>
                <a:spLocks noEditPoints="1"/>
              </p:cNvSpPr>
              <p:nvPr/>
            </p:nvSpPr>
            <p:spPr bwMode="auto">
              <a:xfrm>
                <a:off x="2645" y="1475"/>
                <a:ext cx="217" cy="242"/>
              </a:xfrm>
              <a:custGeom>
                <a:avLst/>
                <a:gdLst>
                  <a:gd name="T0" fmla="*/ 24 w 1079"/>
                  <a:gd name="T1" fmla="*/ 0 h 1245"/>
                  <a:gd name="T2" fmla="*/ 24 w 1079"/>
                  <a:gd name="T3" fmla="*/ 0 h 1245"/>
                  <a:gd name="T4" fmla="*/ 43 w 1079"/>
                  <a:gd name="T5" fmla="*/ 3 h 1245"/>
                  <a:gd name="T6" fmla="*/ 43 w 1079"/>
                  <a:gd name="T7" fmla="*/ 3 h 1245"/>
                  <a:gd name="T8" fmla="*/ 43 w 1079"/>
                  <a:gd name="T9" fmla="*/ 40 h 1245"/>
                  <a:gd name="T10" fmla="*/ 42 w 1079"/>
                  <a:gd name="T11" fmla="*/ 40 h 1245"/>
                  <a:gd name="T12" fmla="*/ 36 w 1079"/>
                  <a:gd name="T13" fmla="*/ 24 h 1245"/>
                  <a:gd name="T14" fmla="*/ 36 w 1079"/>
                  <a:gd name="T15" fmla="*/ 24 h 1245"/>
                  <a:gd name="T16" fmla="*/ 37 w 1079"/>
                  <a:gd name="T17" fmla="*/ 24 h 1245"/>
                  <a:gd name="T18" fmla="*/ 36 w 1079"/>
                  <a:gd name="T19" fmla="*/ 24 h 1245"/>
                  <a:gd name="T20" fmla="*/ 37 w 1079"/>
                  <a:gd name="T21" fmla="*/ 28 h 1245"/>
                  <a:gd name="T22" fmla="*/ 37 w 1079"/>
                  <a:gd name="T23" fmla="*/ 24 h 1245"/>
                  <a:gd name="T24" fmla="*/ 36 w 1079"/>
                  <a:gd name="T25" fmla="*/ 32 h 1245"/>
                  <a:gd name="T26" fmla="*/ 37 w 1079"/>
                  <a:gd name="T27" fmla="*/ 32 h 1245"/>
                  <a:gd name="T28" fmla="*/ 35 w 1079"/>
                  <a:gd name="T29" fmla="*/ 39 h 1245"/>
                  <a:gd name="T30" fmla="*/ 32 w 1079"/>
                  <a:gd name="T31" fmla="*/ 46 h 1245"/>
                  <a:gd name="T32" fmla="*/ 28 w 1079"/>
                  <a:gd name="T33" fmla="*/ 48 h 1245"/>
                  <a:gd name="T34" fmla="*/ 33 w 1079"/>
                  <a:gd name="T35" fmla="*/ 42 h 1245"/>
                  <a:gd name="T36" fmla="*/ 35 w 1079"/>
                  <a:gd name="T37" fmla="*/ 36 h 1245"/>
                  <a:gd name="T38" fmla="*/ 28 w 1079"/>
                  <a:gd name="T39" fmla="*/ 50 h 1245"/>
                  <a:gd name="T40" fmla="*/ 27 w 1079"/>
                  <a:gd name="T41" fmla="*/ 49 h 1245"/>
                  <a:gd name="T42" fmla="*/ 29 w 1079"/>
                  <a:gd name="T43" fmla="*/ 27 h 1245"/>
                  <a:gd name="T44" fmla="*/ 29 w 1079"/>
                  <a:gd name="T45" fmla="*/ 27 h 1245"/>
                  <a:gd name="T46" fmla="*/ 29 w 1079"/>
                  <a:gd name="T47" fmla="*/ 27 h 1245"/>
                  <a:gd name="T48" fmla="*/ 29 w 1079"/>
                  <a:gd name="T49" fmla="*/ 28 h 1245"/>
                  <a:gd name="T50" fmla="*/ 26 w 1079"/>
                  <a:gd name="T51" fmla="*/ 31 h 1245"/>
                  <a:gd name="T52" fmla="*/ 27 w 1079"/>
                  <a:gd name="T53" fmla="*/ 32 h 1245"/>
                  <a:gd name="T54" fmla="*/ 25 w 1079"/>
                  <a:gd name="T55" fmla="*/ 34 h 1245"/>
                  <a:gd name="T56" fmla="*/ 24 w 1079"/>
                  <a:gd name="T57" fmla="*/ 37 h 1245"/>
                  <a:gd name="T58" fmla="*/ 19 w 1079"/>
                  <a:gd name="T59" fmla="*/ 42 h 1245"/>
                  <a:gd name="T60" fmla="*/ 13 w 1079"/>
                  <a:gd name="T61" fmla="*/ 45 h 1245"/>
                  <a:gd name="T62" fmla="*/ 12 w 1079"/>
                  <a:gd name="T63" fmla="*/ 44 h 1245"/>
                  <a:gd name="T64" fmla="*/ 18 w 1079"/>
                  <a:gd name="T65" fmla="*/ 42 h 1245"/>
                  <a:gd name="T66" fmla="*/ 23 w 1079"/>
                  <a:gd name="T67" fmla="*/ 37 h 1245"/>
                  <a:gd name="T68" fmla="*/ 10 w 1079"/>
                  <a:gd name="T69" fmla="*/ 45 h 1245"/>
                  <a:gd name="T70" fmla="*/ 10 w 1079"/>
                  <a:gd name="T71" fmla="*/ 45 h 1245"/>
                  <a:gd name="T72" fmla="*/ 10 w 1079"/>
                  <a:gd name="T73" fmla="*/ 45 h 1245"/>
                  <a:gd name="T74" fmla="*/ 18 w 1079"/>
                  <a:gd name="T75" fmla="*/ 31 h 1245"/>
                  <a:gd name="T76" fmla="*/ 18 w 1079"/>
                  <a:gd name="T77" fmla="*/ 31 h 1245"/>
                  <a:gd name="T78" fmla="*/ 18 w 1079"/>
                  <a:gd name="T79" fmla="*/ 32 h 1245"/>
                  <a:gd name="T80" fmla="*/ 15 w 1079"/>
                  <a:gd name="T81" fmla="*/ 33 h 1245"/>
                  <a:gd name="T82" fmla="*/ 14 w 1079"/>
                  <a:gd name="T83" fmla="*/ 34 h 1245"/>
                  <a:gd name="T84" fmla="*/ 13 w 1079"/>
                  <a:gd name="T85" fmla="*/ 34 h 1245"/>
                  <a:gd name="T86" fmla="*/ 10 w 1079"/>
                  <a:gd name="T87" fmla="*/ 36 h 1245"/>
                  <a:gd name="T88" fmla="*/ 5 w 1079"/>
                  <a:gd name="T89" fmla="*/ 37 h 1245"/>
                  <a:gd name="T90" fmla="*/ 1 w 1079"/>
                  <a:gd name="T91" fmla="*/ 35 h 1245"/>
                  <a:gd name="T92" fmla="*/ 2 w 1079"/>
                  <a:gd name="T93" fmla="*/ 35 h 1245"/>
                  <a:gd name="T94" fmla="*/ 6 w 1079"/>
                  <a:gd name="T95" fmla="*/ 36 h 1245"/>
                  <a:gd name="T96" fmla="*/ 11 w 1079"/>
                  <a:gd name="T97" fmla="*/ 35 h 1245"/>
                  <a:gd name="T98" fmla="*/ 0 w 1079"/>
                  <a:gd name="T99" fmla="*/ 34 h 1245"/>
                  <a:gd name="T100" fmla="*/ 0 w 1079"/>
                  <a:gd name="T101" fmla="*/ 34 h 1245"/>
                  <a:gd name="T102" fmla="*/ 5 w 1079"/>
                  <a:gd name="T103" fmla="*/ 32 h 1245"/>
                  <a:gd name="T104" fmla="*/ 10 w 1079"/>
                  <a:gd name="T105" fmla="*/ 29 h 1245"/>
                  <a:gd name="T106" fmla="*/ 14 w 1079"/>
                  <a:gd name="T107" fmla="*/ 25 h 1245"/>
                  <a:gd name="T108" fmla="*/ 11 w 1079"/>
                  <a:gd name="T109" fmla="*/ 29 h 1245"/>
                  <a:gd name="T110" fmla="*/ 6 w 1079"/>
                  <a:gd name="T111" fmla="*/ 32 h 1245"/>
                  <a:gd name="T112" fmla="*/ 0 w 1079"/>
                  <a:gd name="T113" fmla="*/ 33 h 1245"/>
                  <a:gd name="T114" fmla="*/ 16 w 1079"/>
                  <a:gd name="T115" fmla="*/ 22 h 1245"/>
                  <a:gd name="T116" fmla="*/ 16 w 1079"/>
                  <a:gd name="T117" fmla="*/ 16 h 1245"/>
                  <a:gd name="T118" fmla="*/ 17 w 1079"/>
                  <a:gd name="T119" fmla="*/ 11 h 1245"/>
                  <a:gd name="T120" fmla="*/ 17 w 1079"/>
                  <a:gd name="T121" fmla="*/ 17 h 1245"/>
                  <a:gd name="T122" fmla="*/ 16 w 1079"/>
                  <a:gd name="T123" fmla="*/ 23 h 1245"/>
                  <a:gd name="T124" fmla="*/ 16 w 1079"/>
                  <a:gd name="T125" fmla="*/ 11 h 1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79"/>
                  <a:gd name="T190" fmla="*/ 0 h 1245"/>
                  <a:gd name="T191" fmla="*/ 1079 w 1079"/>
                  <a:gd name="T192" fmla="*/ 1245 h 1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79" h="1245">
                    <a:moveTo>
                      <a:pt x="396" y="259"/>
                    </a:moveTo>
                    <a:lnTo>
                      <a:pt x="600" y="4"/>
                    </a:lnTo>
                    <a:lnTo>
                      <a:pt x="619" y="20"/>
                    </a:lnTo>
                    <a:lnTo>
                      <a:pt x="414" y="274"/>
                    </a:lnTo>
                    <a:lnTo>
                      <a:pt x="396" y="259"/>
                    </a:lnTo>
                    <a:close/>
                    <a:moveTo>
                      <a:pt x="600" y="4"/>
                    </a:moveTo>
                    <a:lnTo>
                      <a:pt x="602" y="2"/>
                    </a:lnTo>
                    <a:lnTo>
                      <a:pt x="605" y="1"/>
                    </a:lnTo>
                    <a:lnTo>
                      <a:pt x="608" y="0"/>
                    </a:lnTo>
                    <a:lnTo>
                      <a:pt x="612" y="0"/>
                    </a:lnTo>
                    <a:lnTo>
                      <a:pt x="609" y="12"/>
                    </a:lnTo>
                    <a:lnTo>
                      <a:pt x="600" y="4"/>
                    </a:lnTo>
                    <a:close/>
                    <a:moveTo>
                      <a:pt x="612" y="0"/>
                    </a:moveTo>
                    <a:lnTo>
                      <a:pt x="1070" y="82"/>
                    </a:lnTo>
                    <a:lnTo>
                      <a:pt x="1065" y="107"/>
                    </a:lnTo>
                    <a:lnTo>
                      <a:pt x="607" y="24"/>
                    </a:lnTo>
                    <a:lnTo>
                      <a:pt x="612" y="0"/>
                    </a:lnTo>
                    <a:close/>
                    <a:moveTo>
                      <a:pt x="1070" y="82"/>
                    </a:moveTo>
                    <a:lnTo>
                      <a:pt x="1073" y="84"/>
                    </a:lnTo>
                    <a:lnTo>
                      <a:pt x="1076" y="88"/>
                    </a:lnTo>
                    <a:lnTo>
                      <a:pt x="1078" y="91"/>
                    </a:lnTo>
                    <a:lnTo>
                      <a:pt x="1079" y="95"/>
                    </a:lnTo>
                    <a:lnTo>
                      <a:pt x="1067" y="95"/>
                    </a:lnTo>
                    <a:lnTo>
                      <a:pt x="1070" y="82"/>
                    </a:lnTo>
                    <a:close/>
                    <a:moveTo>
                      <a:pt x="1079" y="95"/>
                    </a:moveTo>
                    <a:lnTo>
                      <a:pt x="1079" y="996"/>
                    </a:lnTo>
                    <a:lnTo>
                      <a:pt x="1056" y="996"/>
                    </a:lnTo>
                    <a:lnTo>
                      <a:pt x="1056" y="95"/>
                    </a:lnTo>
                    <a:lnTo>
                      <a:pt x="1079" y="95"/>
                    </a:lnTo>
                    <a:close/>
                    <a:moveTo>
                      <a:pt x="1079" y="996"/>
                    </a:moveTo>
                    <a:lnTo>
                      <a:pt x="1078" y="1000"/>
                    </a:lnTo>
                    <a:lnTo>
                      <a:pt x="1076" y="1003"/>
                    </a:lnTo>
                    <a:lnTo>
                      <a:pt x="1073" y="1006"/>
                    </a:lnTo>
                    <a:lnTo>
                      <a:pt x="1070" y="1007"/>
                    </a:lnTo>
                    <a:lnTo>
                      <a:pt x="1065" y="1007"/>
                    </a:lnTo>
                    <a:lnTo>
                      <a:pt x="1061" y="1006"/>
                    </a:lnTo>
                    <a:lnTo>
                      <a:pt x="1058" y="1005"/>
                    </a:lnTo>
                    <a:lnTo>
                      <a:pt x="1056" y="1000"/>
                    </a:lnTo>
                    <a:lnTo>
                      <a:pt x="1067" y="996"/>
                    </a:lnTo>
                    <a:lnTo>
                      <a:pt x="1079" y="996"/>
                    </a:lnTo>
                    <a:close/>
                    <a:moveTo>
                      <a:pt x="1056" y="1000"/>
                    </a:moveTo>
                    <a:lnTo>
                      <a:pt x="891" y="598"/>
                    </a:lnTo>
                    <a:lnTo>
                      <a:pt x="914" y="590"/>
                    </a:lnTo>
                    <a:lnTo>
                      <a:pt x="1078" y="992"/>
                    </a:lnTo>
                    <a:lnTo>
                      <a:pt x="1056" y="1000"/>
                    </a:lnTo>
                    <a:close/>
                    <a:moveTo>
                      <a:pt x="890" y="596"/>
                    </a:moveTo>
                    <a:lnTo>
                      <a:pt x="891" y="592"/>
                    </a:lnTo>
                    <a:lnTo>
                      <a:pt x="892" y="588"/>
                    </a:lnTo>
                    <a:lnTo>
                      <a:pt x="896" y="586"/>
                    </a:lnTo>
                    <a:lnTo>
                      <a:pt x="900" y="584"/>
                    </a:lnTo>
                    <a:lnTo>
                      <a:pt x="904" y="583"/>
                    </a:lnTo>
                    <a:lnTo>
                      <a:pt x="909" y="584"/>
                    </a:lnTo>
                    <a:lnTo>
                      <a:pt x="912" y="586"/>
                    </a:lnTo>
                    <a:lnTo>
                      <a:pt x="914" y="590"/>
                    </a:lnTo>
                    <a:lnTo>
                      <a:pt x="903" y="594"/>
                    </a:lnTo>
                    <a:lnTo>
                      <a:pt x="890" y="596"/>
                    </a:lnTo>
                    <a:close/>
                    <a:moveTo>
                      <a:pt x="915" y="592"/>
                    </a:moveTo>
                    <a:lnTo>
                      <a:pt x="915" y="593"/>
                    </a:lnTo>
                    <a:lnTo>
                      <a:pt x="890" y="596"/>
                    </a:lnTo>
                    <a:lnTo>
                      <a:pt x="915" y="592"/>
                    </a:lnTo>
                    <a:close/>
                    <a:moveTo>
                      <a:pt x="915" y="593"/>
                    </a:moveTo>
                    <a:lnTo>
                      <a:pt x="918" y="619"/>
                    </a:lnTo>
                    <a:lnTo>
                      <a:pt x="922" y="646"/>
                    </a:lnTo>
                    <a:lnTo>
                      <a:pt x="923" y="672"/>
                    </a:lnTo>
                    <a:lnTo>
                      <a:pt x="925" y="699"/>
                    </a:lnTo>
                    <a:lnTo>
                      <a:pt x="900" y="700"/>
                    </a:lnTo>
                    <a:lnTo>
                      <a:pt x="899" y="674"/>
                    </a:lnTo>
                    <a:lnTo>
                      <a:pt x="897" y="649"/>
                    </a:lnTo>
                    <a:lnTo>
                      <a:pt x="895" y="622"/>
                    </a:lnTo>
                    <a:lnTo>
                      <a:pt x="890" y="596"/>
                    </a:lnTo>
                    <a:lnTo>
                      <a:pt x="915" y="593"/>
                    </a:lnTo>
                    <a:close/>
                    <a:moveTo>
                      <a:pt x="925" y="699"/>
                    </a:moveTo>
                    <a:lnTo>
                      <a:pt x="925" y="725"/>
                    </a:lnTo>
                    <a:lnTo>
                      <a:pt x="925" y="751"/>
                    </a:lnTo>
                    <a:lnTo>
                      <a:pt x="923" y="776"/>
                    </a:lnTo>
                    <a:lnTo>
                      <a:pt x="922" y="800"/>
                    </a:lnTo>
                    <a:lnTo>
                      <a:pt x="897" y="798"/>
                    </a:lnTo>
                    <a:lnTo>
                      <a:pt x="899" y="773"/>
                    </a:lnTo>
                    <a:lnTo>
                      <a:pt x="900" y="750"/>
                    </a:lnTo>
                    <a:lnTo>
                      <a:pt x="900" y="725"/>
                    </a:lnTo>
                    <a:lnTo>
                      <a:pt x="900" y="700"/>
                    </a:lnTo>
                    <a:lnTo>
                      <a:pt x="925" y="699"/>
                    </a:lnTo>
                    <a:close/>
                    <a:moveTo>
                      <a:pt x="922" y="800"/>
                    </a:moveTo>
                    <a:lnTo>
                      <a:pt x="917" y="832"/>
                    </a:lnTo>
                    <a:lnTo>
                      <a:pt x="912" y="863"/>
                    </a:lnTo>
                    <a:lnTo>
                      <a:pt x="905" y="893"/>
                    </a:lnTo>
                    <a:lnTo>
                      <a:pt x="898" y="924"/>
                    </a:lnTo>
                    <a:lnTo>
                      <a:pt x="888" y="953"/>
                    </a:lnTo>
                    <a:lnTo>
                      <a:pt x="878" y="982"/>
                    </a:lnTo>
                    <a:lnTo>
                      <a:pt x="867" y="1010"/>
                    </a:lnTo>
                    <a:lnTo>
                      <a:pt x="853" y="1038"/>
                    </a:lnTo>
                    <a:lnTo>
                      <a:pt x="838" y="1065"/>
                    </a:lnTo>
                    <a:lnTo>
                      <a:pt x="822" y="1092"/>
                    </a:lnTo>
                    <a:lnTo>
                      <a:pt x="805" y="1119"/>
                    </a:lnTo>
                    <a:lnTo>
                      <a:pt x="787" y="1145"/>
                    </a:lnTo>
                    <a:lnTo>
                      <a:pt x="767" y="1170"/>
                    </a:lnTo>
                    <a:lnTo>
                      <a:pt x="746" y="1195"/>
                    </a:lnTo>
                    <a:lnTo>
                      <a:pt x="723" y="1218"/>
                    </a:lnTo>
                    <a:lnTo>
                      <a:pt x="699" y="1242"/>
                    </a:lnTo>
                    <a:lnTo>
                      <a:pt x="683" y="1225"/>
                    </a:lnTo>
                    <a:lnTo>
                      <a:pt x="706" y="1202"/>
                    </a:lnTo>
                    <a:lnTo>
                      <a:pt x="727" y="1178"/>
                    </a:lnTo>
                    <a:lnTo>
                      <a:pt x="748" y="1155"/>
                    </a:lnTo>
                    <a:lnTo>
                      <a:pt x="767" y="1130"/>
                    </a:lnTo>
                    <a:lnTo>
                      <a:pt x="786" y="1105"/>
                    </a:lnTo>
                    <a:lnTo>
                      <a:pt x="802" y="1080"/>
                    </a:lnTo>
                    <a:lnTo>
                      <a:pt x="817" y="1054"/>
                    </a:lnTo>
                    <a:lnTo>
                      <a:pt x="831" y="1027"/>
                    </a:lnTo>
                    <a:lnTo>
                      <a:pt x="844" y="1000"/>
                    </a:lnTo>
                    <a:lnTo>
                      <a:pt x="856" y="973"/>
                    </a:lnTo>
                    <a:lnTo>
                      <a:pt x="865" y="945"/>
                    </a:lnTo>
                    <a:lnTo>
                      <a:pt x="874" y="917"/>
                    </a:lnTo>
                    <a:lnTo>
                      <a:pt x="882" y="888"/>
                    </a:lnTo>
                    <a:lnTo>
                      <a:pt x="888" y="859"/>
                    </a:lnTo>
                    <a:lnTo>
                      <a:pt x="894" y="829"/>
                    </a:lnTo>
                    <a:lnTo>
                      <a:pt x="897" y="798"/>
                    </a:lnTo>
                    <a:lnTo>
                      <a:pt x="922" y="800"/>
                    </a:lnTo>
                    <a:close/>
                    <a:moveTo>
                      <a:pt x="699" y="1242"/>
                    </a:moveTo>
                    <a:lnTo>
                      <a:pt x="696" y="1244"/>
                    </a:lnTo>
                    <a:lnTo>
                      <a:pt x="693" y="1245"/>
                    </a:lnTo>
                    <a:lnTo>
                      <a:pt x="689" y="1245"/>
                    </a:lnTo>
                    <a:lnTo>
                      <a:pt x="686" y="1244"/>
                    </a:lnTo>
                    <a:lnTo>
                      <a:pt x="683" y="1242"/>
                    </a:lnTo>
                    <a:lnTo>
                      <a:pt x="681" y="1240"/>
                    </a:lnTo>
                    <a:lnTo>
                      <a:pt x="680" y="1237"/>
                    </a:lnTo>
                    <a:lnTo>
                      <a:pt x="679" y="1232"/>
                    </a:lnTo>
                    <a:lnTo>
                      <a:pt x="690" y="1234"/>
                    </a:lnTo>
                    <a:lnTo>
                      <a:pt x="699" y="1242"/>
                    </a:lnTo>
                    <a:close/>
                    <a:moveTo>
                      <a:pt x="679" y="1232"/>
                    </a:moveTo>
                    <a:lnTo>
                      <a:pt x="703" y="684"/>
                    </a:lnTo>
                    <a:lnTo>
                      <a:pt x="727" y="685"/>
                    </a:lnTo>
                    <a:lnTo>
                      <a:pt x="703" y="1234"/>
                    </a:lnTo>
                    <a:lnTo>
                      <a:pt x="679" y="1232"/>
                    </a:lnTo>
                    <a:close/>
                    <a:moveTo>
                      <a:pt x="703" y="679"/>
                    </a:moveTo>
                    <a:lnTo>
                      <a:pt x="706" y="676"/>
                    </a:lnTo>
                    <a:lnTo>
                      <a:pt x="709" y="674"/>
                    </a:lnTo>
                    <a:lnTo>
                      <a:pt x="713" y="673"/>
                    </a:lnTo>
                    <a:lnTo>
                      <a:pt x="717" y="674"/>
                    </a:lnTo>
                    <a:lnTo>
                      <a:pt x="721" y="675"/>
                    </a:lnTo>
                    <a:lnTo>
                      <a:pt x="724" y="677"/>
                    </a:lnTo>
                    <a:lnTo>
                      <a:pt x="726" y="681"/>
                    </a:lnTo>
                    <a:lnTo>
                      <a:pt x="727" y="685"/>
                    </a:lnTo>
                    <a:lnTo>
                      <a:pt x="715" y="684"/>
                    </a:lnTo>
                    <a:lnTo>
                      <a:pt x="703" y="679"/>
                    </a:lnTo>
                    <a:close/>
                    <a:moveTo>
                      <a:pt x="727" y="688"/>
                    </a:moveTo>
                    <a:lnTo>
                      <a:pt x="726" y="689"/>
                    </a:lnTo>
                    <a:lnTo>
                      <a:pt x="703" y="681"/>
                    </a:lnTo>
                    <a:lnTo>
                      <a:pt x="703" y="679"/>
                    </a:lnTo>
                    <a:lnTo>
                      <a:pt x="727" y="688"/>
                    </a:lnTo>
                    <a:close/>
                    <a:moveTo>
                      <a:pt x="726" y="689"/>
                    </a:moveTo>
                    <a:lnTo>
                      <a:pt x="715" y="717"/>
                    </a:lnTo>
                    <a:lnTo>
                      <a:pt x="705" y="745"/>
                    </a:lnTo>
                    <a:lnTo>
                      <a:pt x="693" y="771"/>
                    </a:lnTo>
                    <a:lnTo>
                      <a:pt x="681" y="798"/>
                    </a:lnTo>
                    <a:lnTo>
                      <a:pt x="658" y="787"/>
                    </a:lnTo>
                    <a:lnTo>
                      <a:pt x="670" y="763"/>
                    </a:lnTo>
                    <a:lnTo>
                      <a:pt x="682" y="736"/>
                    </a:lnTo>
                    <a:lnTo>
                      <a:pt x="693" y="709"/>
                    </a:lnTo>
                    <a:lnTo>
                      <a:pt x="703" y="681"/>
                    </a:lnTo>
                    <a:lnTo>
                      <a:pt x="726" y="689"/>
                    </a:lnTo>
                    <a:close/>
                    <a:moveTo>
                      <a:pt x="681" y="798"/>
                    </a:moveTo>
                    <a:lnTo>
                      <a:pt x="668" y="823"/>
                    </a:lnTo>
                    <a:lnTo>
                      <a:pt x="655" y="847"/>
                    </a:lnTo>
                    <a:lnTo>
                      <a:pt x="641" y="870"/>
                    </a:lnTo>
                    <a:lnTo>
                      <a:pt x="628" y="892"/>
                    </a:lnTo>
                    <a:lnTo>
                      <a:pt x="607" y="878"/>
                    </a:lnTo>
                    <a:lnTo>
                      <a:pt x="620" y="857"/>
                    </a:lnTo>
                    <a:lnTo>
                      <a:pt x="633" y="834"/>
                    </a:lnTo>
                    <a:lnTo>
                      <a:pt x="646" y="811"/>
                    </a:lnTo>
                    <a:lnTo>
                      <a:pt x="658" y="787"/>
                    </a:lnTo>
                    <a:lnTo>
                      <a:pt x="681" y="798"/>
                    </a:lnTo>
                    <a:close/>
                    <a:moveTo>
                      <a:pt x="628" y="892"/>
                    </a:moveTo>
                    <a:lnTo>
                      <a:pt x="609" y="919"/>
                    </a:lnTo>
                    <a:lnTo>
                      <a:pt x="590" y="944"/>
                    </a:lnTo>
                    <a:lnTo>
                      <a:pt x="570" y="968"/>
                    </a:lnTo>
                    <a:lnTo>
                      <a:pt x="549" y="991"/>
                    </a:lnTo>
                    <a:lnTo>
                      <a:pt x="528" y="1011"/>
                    </a:lnTo>
                    <a:lnTo>
                      <a:pt x="506" y="1030"/>
                    </a:lnTo>
                    <a:lnTo>
                      <a:pt x="483" y="1048"/>
                    </a:lnTo>
                    <a:lnTo>
                      <a:pt x="460" y="1063"/>
                    </a:lnTo>
                    <a:lnTo>
                      <a:pt x="437" y="1077"/>
                    </a:lnTo>
                    <a:lnTo>
                      <a:pt x="412" y="1090"/>
                    </a:lnTo>
                    <a:lnTo>
                      <a:pt x="386" y="1101"/>
                    </a:lnTo>
                    <a:lnTo>
                      <a:pt x="360" y="1110"/>
                    </a:lnTo>
                    <a:lnTo>
                      <a:pt x="334" y="1118"/>
                    </a:lnTo>
                    <a:lnTo>
                      <a:pt x="306" y="1123"/>
                    </a:lnTo>
                    <a:lnTo>
                      <a:pt x="278" y="1129"/>
                    </a:lnTo>
                    <a:lnTo>
                      <a:pt x="250" y="1131"/>
                    </a:lnTo>
                    <a:lnTo>
                      <a:pt x="248" y="1107"/>
                    </a:lnTo>
                    <a:lnTo>
                      <a:pt x="275" y="1104"/>
                    </a:lnTo>
                    <a:lnTo>
                      <a:pt x="302" y="1100"/>
                    </a:lnTo>
                    <a:lnTo>
                      <a:pt x="328" y="1094"/>
                    </a:lnTo>
                    <a:lnTo>
                      <a:pt x="352" y="1087"/>
                    </a:lnTo>
                    <a:lnTo>
                      <a:pt x="377" y="1078"/>
                    </a:lnTo>
                    <a:lnTo>
                      <a:pt x="401" y="1067"/>
                    </a:lnTo>
                    <a:lnTo>
                      <a:pt x="425" y="1055"/>
                    </a:lnTo>
                    <a:lnTo>
                      <a:pt x="447" y="1042"/>
                    </a:lnTo>
                    <a:lnTo>
                      <a:pt x="470" y="1027"/>
                    </a:lnTo>
                    <a:lnTo>
                      <a:pt x="492" y="1010"/>
                    </a:lnTo>
                    <a:lnTo>
                      <a:pt x="512" y="993"/>
                    </a:lnTo>
                    <a:lnTo>
                      <a:pt x="533" y="972"/>
                    </a:lnTo>
                    <a:lnTo>
                      <a:pt x="552" y="952"/>
                    </a:lnTo>
                    <a:lnTo>
                      <a:pt x="571" y="929"/>
                    </a:lnTo>
                    <a:lnTo>
                      <a:pt x="589" y="904"/>
                    </a:lnTo>
                    <a:lnTo>
                      <a:pt x="607" y="878"/>
                    </a:lnTo>
                    <a:lnTo>
                      <a:pt x="628" y="892"/>
                    </a:lnTo>
                    <a:close/>
                    <a:moveTo>
                      <a:pt x="250" y="1131"/>
                    </a:moveTo>
                    <a:lnTo>
                      <a:pt x="247" y="1131"/>
                    </a:lnTo>
                    <a:lnTo>
                      <a:pt x="243" y="1130"/>
                    </a:lnTo>
                    <a:lnTo>
                      <a:pt x="240" y="1128"/>
                    </a:lnTo>
                    <a:lnTo>
                      <a:pt x="239" y="1126"/>
                    </a:lnTo>
                    <a:lnTo>
                      <a:pt x="237" y="1122"/>
                    </a:lnTo>
                    <a:lnTo>
                      <a:pt x="237" y="1119"/>
                    </a:lnTo>
                    <a:lnTo>
                      <a:pt x="237" y="1116"/>
                    </a:lnTo>
                    <a:lnTo>
                      <a:pt x="238" y="1113"/>
                    </a:lnTo>
                    <a:lnTo>
                      <a:pt x="249" y="1119"/>
                    </a:lnTo>
                    <a:lnTo>
                      <a:pt x="250" y="1131"/>
                    </a:lnTo>
                    <a:close/>
                    <a:moveTo>
                      <a:pt x="238" y="1113"/>
                    </a:moveTo>
                    <a:lnTo>
                      <a:pt x="443" y="777"/>
                    </a:lnTo>
                    <a:lnTo>
                      <a:pt x="464" y="790"/>
                    </a:lnTo>
                    <a:lnTo>
                      <a:pt x="260" y="1126"/>
                    </a:lnTo>
                    <a:lnTo>
                      <a:pt x="238" y="1113"/>
                    </a:lnTo>
                    <a:close/>
                    <a:moveTo>
                      <a:pt x="446" y="773"/>
                    </a:moveTo>
                    <a:lnTo>
                      <a:pt x="450" y="771"/>
                    </a:lnTo>
                    <a:lnTo>
                      <a:pt x="454" y="771"/>
                    </a:lnTo>
                    <a:lnTo>
                      <a:pt x="457" y="772"/>
                    </a:lnTo>
                    <a:lnTo>
                      <a:pt x="460" y="775"/>
                    </a:lnTo>
                    <a:lnTo>
                      <a:pt x="464" y="778"/>
                    </a:lnTo>
                    <a:lnTo>
                      <a:pt x="465" y="781"/>
                    </a:lnTo>
                    <a:lnTo>
                      <a:pt x="465" y="785"/>
                    </a:lnTo>
                    <a:lnTo>
                      <a:pt x="464" y="790"/>
                    </a:lnTo>
                    <a:lnTo>
                      <a:pt x="453" y="783"/>
                    </a:lnTo>
                    <a:lnTo>
                      <a:pt x="446" y="773"/>
                    </a:lnTo>
                    <a:close/>
                    <a:moveTo>
                      <a:pt x="460" y="793"/>
                    </a:moveTo>
                    <a:lnTo>
                      <a:pt x="460" y="793"/>
                    </a:lnTo>
                    <a:lnTo>
                      <a:pt x="445" y="773"/>
                    </a:lnTo>
                    <a:lnTo>
                      <a:pt x="446" y="773"/>
                    </a:lnTo>
                    <a:lnTo>
                      <a:pt x="460" y="793"/>
                    </a:lnTo>
                    <a:close/>
                    <a:moveTo>
                      <a:pt x="460" y="793"/>
                    </a:moveTo>
                    <a:lnTo>
                      <a:pt x="440" y="808"/>
                    </a:lnTo>
                    <a:lnTo>
                      <a:pt x="419" y="822"/>
                    </a:lnTo>
                    <a:lnTo>
                      <a:pt x="399" y="836"/>
                    </a:lnTo>
                    <a:lnTo>
                      <a:pt x="379" y="849"/>
                    </a:lnTo>
                    <a:lnTo>
                      <a:pt x="366" y="827"/>
                    </a:lnTo>
                    <a:lnTo>
                      <a:pt x="386" y="816"/>
                    </a:lnTo>
                    <a:lnTo>
                      <a:pt x="405" y="803"/>
                    </a:lnTo>
                    <a:lnTo>
                      <a:pt x="425" y="789"/>
                    </a:lnTo>
                    <a:lnTo>
                      <a:pt x="445" y="773"/>
                    </a:lnTo>
                    <a:lnTo>
                      <a:pt x="460" y="793"/>
                    </a:lnTo>
                    <a:close/>
                    <a:moveTo>
                      <a:pt x="379" y="849"/>
                    </a:moveTo>
                    <a:lnTo>
                      <a:pt x="360" y="860"/>
                    </a:lnTo>
                    <a:lnTo>
                      <a:pt x="341" y="871"/>
                    </a:lnTo>
                    <a:lnTo>
                      <a:pt x="322" y="880"/>
                    </a:lnTo>
                    <a:lnTo>
                      <a:pt x="304" y="889"/>
                    </a:lnTo>
                    <a:lnTo>
                      <a:pt x="293" y="866"/>
                    </a:lnTo>
                    <a:lnTo>
                      <a:pt x="311" y="859"/>
                    </a:lnTo>
                    <a:lnTo>
                      <a:pt x="330" y="849"/>
                    </a:lnTo>
                    <a:lnTo>
                      <a:pt x="348" y="839"/>
                    </a:lnTo>
                    <a:lnTo>
                      <a:pt x="366" y="827"/>
                    </a:lnTo>
                    <a:lnTo>
                      <a:pt x="379" y="849"/>
                    </a:lnTo>
                    <a:close/>
                    <a:moveTo>
                      <a:pt x="304" y="889"/>
                    </a:moveTo>
                    <a:lnTo>
                      <a:pt x="280" y="899"/>
                    </a:lnTo>
                    <a:lnTo>
                      <a:pt x="257" y="907"/>
                    </a:lnTo>
                    <a:lnTo>
                      <a:pt x="235" y="914"/>
                    </a:lnTo>
                    <a:lnTo>
                      <a:pt x="213" y="918"/>
                    </a:lnTo>
                    <a:lnTo>
                      <a:pt x="192" y="921"/>
                    </a:lnTo>
                    <a:lnTo>
                      <a:pt x="171" y="924"/>
                    </a:lnTo>
                    <a:lnTo>
                      <a:pt x="152" y="924"/>
                    </a:lnTo>
                    <a:lnTo>
                      <a:pt x="133" y="921"/>
                    </a:lnTo>
                    <a:lnTo>
                      <a:pt x="114" y="918"/>
                    </a:lnTo>
                    <a:lnTo>
                      <a:pt x="96" y="913"/>
                    </a:lnTo>
                    <a:lnTo>
                      <a:pt x="79" y="906"/>
                    </a:lnTo>
                    <a:lnTo>
                      <a:pt x="63" y="898"/>
                    </a:lnTo>
                    <a:lnTo>
                      <a:pt x="47" y="888"/>
                    </a:lnTo>
                    <a:lnTo>
                      <a:pt x="32" y="876"/>
                    </a:lnTo>
                    <a:lnTo>
                      <a:pt x="18" y="863"/>
                    </a:lnTo>
                    <a:lnTo>
                      <a:pt x="4" y="848"/>
                    </a:lnTo>
                    <a:lnTo>
                      <a:pt x="22" y="832"/>
                    </a:lnTo>
                    <a:lnTo>
                      <a:pt x="34" y="846"/>
                    </a:lnTo>
                    <a:lnTo>
                      <a:pt x="47" y="858"/>
                    </a:lnTo>
                    <a:lnTo>
                      <a:pt x="61" y="867"/>
                    </a:lnTo>
                    <a:lnTo>
                      <a:pt x="75" y="877"/>
                    </a:lnTo>
                    <a:lnTo>
                      <a:pt x="90" y="884"/>
                    </a:lnTo>
                    <a:lnTo>
                      <a:pt x="105" y="890"/>
                    </a:lnTo>
                    <a:lnTo>
                      <a:pt x="121" y="894"/>
                    </a:lnTo>
                    <a:lnTo>
                      <a:pt x="139" y="898"/>
                    </a:lnTo>
                    <a:lnTo>
                      <a:pt x="156" y="899"/>
                    </a:lnTo>
                    <a:lnTo>
                      <a:pt x="173" y="899"/>
                    </a:lnTo>
                    <a:lnTo>
                      <a:pt x="192" y="897"/>
                    </a:lnTo>
                    <a:lnTo>
                      <a:pt x="211" y="894"/>
                    </a:lnTo>
                    <a:lnTo>
                      <a:pt x="230" y="889"/>
                    </a:lnTo>
                    <a:lnTo>
                      <a:pt x="251" y="884"/>
                    </a:lnTo>
                    <a:lnTo>
                      <a:pt x="271" y="876"/>
                    </a:lnTo>
                    <a:lnTo>
                      <a:pt x="293" y="866"/>
                    </a:lnTo>
                    <a:lnTo>
                      <a:pt x="304" y="889"/>
                    </a:lnTo>
                    <a:close/>
                    <a:moveTo>
                      <a:pt x="4" y="848"/>
                    </a:moveTo>
                    <a:lnTo>
                      <a:pt x="1" y="846"/>
                    </a:lnTo>
                    <a:lnTo>
                      <a:pt x="0" y="843"/>
                    </a:lnTo>
                    <a:lnTo>
                      <a:pt x="0" y="839"/>
                    </a:lnTo>
                    <a:lnTo>
                      <a:pt x="1" y="836"/>
                    </a:lnTo>
                    <a:lnTo>
                      <a:pt x="2" y="834"/>
                    </a:lnTo>
                    <a:lnTo>
                      <a:pt x="4" y="832"/>
                    </a:lnTo>
                    <a:lnTo>
                      <a:pt x="7" y="830"/>
                    </a:lnTo>
                    <a:lnTo>
                      <a:pt x="9" y="829"/>
                    </a:lnTo>
                    <a:lnTo>
                      <a:pt x="12" y="840"/>
                    </a:lnTo>
                    <a:lnTo>
                      <a:pt x="4" y="848"/>
                    </a:lnTo>
                    <a:close/>
                    <a:moveTo>
                      <a:pt x="9" y="829"/>
                    </a:moveTo>
                    <a:lnTo>
                      <a:pt x="36" y="820"/>
                    </a:lnTo>
                    <a:lnTo>
                      <a:pt x="62" y="811"/>
                    </a:lnTo>
                    <a:lnTo>
                      <a:pt x="88" y="803"/>
                    </a:lnTo>
                    <a:lnTo>
                      <a:pt x="113" y="793"/>
                    </a:lnTo>
                    <a:lnTo>
                      <a:pt x="136" y="783"/>
                    </a:lnTo>
                    <a:lnTo>
                      <a:pt x="159" y="772"/>
                    </a:lnTo>
                    <a:lnTo>
                      <a:pt x="182" y="762"/>
                    </a:lnTo>
                    <a:lnTo>
                      <a:pt x="203" y="750"/>
                    </a:lnTo>
                    <a:lnTo>
                      <a:pt x="223" y="738"/>
                    </a:lnTo>
                    <a:lnTo>
                      <a:pt x="242" y="725"/>
                    </a:lnTo>
                    <a:lnTo>
                      <a:pt x="262" y="712"/>
                    </a:lnTo>
                    <a:lnTo>
                      <a:pt x="279" y="698"/>
                    </a:lnTo>
                    <a:lnTo>
                      <a:pt x="295" y="684"/>
                    </a:lnTo>
                    <a:lnTo>
                      <a:pt x="311" y="668"/>
                    </a:lnTo>
                    <a:lnTo>
                      <a:pt x="325" y="652"/>
                    </a:lnTo>
                    <a:lnTo>
                      <a:pt x="339" y="636"/>
                    </a:lnTo>
                    <a:lnTo>
                      <a:pt x="359" y="650"/>
                    </a:lnTo>
                    <a:lnTo>
                      <a:pt x="344" y="668"/>
                    </a:lnTo>
                    <a:lnTo>
                      <a:pt x="329" y="685"/>
                    </a:lnTo>
                    <a:lnTo>
                      <a:pt x="312" y="701"/>
                    </a:lnTo>
                    <a:lnTo>
                      <a:pt x="295" y="716"/>
                    </a:lnTo>
                    <a:lnTo>
                      <a:pt x="277" y="730"/>
                    </a:lnTo>
                    <a:lnTo>
                      <a:pt x="257" y="744"/>
                    </a:lnTo>
                    <a:lnTo>
                      <a:pt x="238" y="757"/>
                    </a:lnTo>
                    <a:lnTo>
                      <a:pt x="216" y="770"/>
                    </a:lnTo>
                    <a:lnTo>
                      <a:pt x="195" y="782"/>
                    </a:lnTo>
                    <a:lnTo>
                      <a:pt x="171" y="794"/>
                    </a:lnTo>
                    <a:lnTo>
                      <a:pt x="147" y="805"/>
                    </a:lnTo>
                    <a:lnTo>
                      <a:pt x="122" y="816"/>
                    </a:lnTo>
                    <a:lnTo>
                      <a:pt x="98" y="825"/>
                    </a:lnTo>
                    <a:lnTo>
                      <a:pt x="71" y="835"/>
                    </a:lnTo>
                    <a:lnTo>
                      <a:pt x="44" y="844"/>
                    </a:lnTo>
                    <a:lnTo>
                      <a:pt x="15" y="852"/>
                    </a:lnTo>
                    <a:lnTo>
                      <a:pt x="9" y="829"/>
                    </a:lnTo>
                    <a:close/>
                    <a:moveTo>
                      <a:pt x="339" y="636"/>
                    </a:moveTo>
                    <a:lnTo>
                      <a:pt x="351" y="619"/>
                    </a:lnTo>
                    <a:lnTo>
                      <a:pt x="363" y="601"/>
                    </a:lnTo>
                    <a:lnTo>
                      <a:pt x="373" y="582"/>
                    </a:lnTo>
                    <a:lnTo>
                      <a:pt x="382" y="563"/>
                    </a:lnTo>
                    <a:lnTo>
                      <a:pt x="389" y="543"/>
                    </a:lnTo>
                    <a:lnTo>
                      <a:pt x="397" y="523"/>
                    </a:lnTo>
                    <a:lnTo>
                      <a:pt x="402" y="501"/>
                    </a:lnTo>
                    <a:lnTo>
                      <a:pt x="406" y="479"/>
                    </a:lnTo>
                    <a:lnTo>
                      <a:pt x="409" y="456"/>
                    </a:lnTo>
                    <a:lnTo>
                      <a:pt x="411" y="431"/>
                    </a:lnTo>
                    <a:lnTo>
                      <a:pt x="411" y="406"/>
                    </a:lnTo>
                    <a:lnTo>
                      <a:pt x="410" y="381"/>
                    </a:lnTo>
                    <a:lnTo>
                      <a:pt x="408" y="354"/>
                    </a:lnTo>
                    <a:lnTo>
                      <a:pt x="404" y="327"/>
                    </a:lnTo>
                    <a:lnTo>
                      <a:pt x="399" y="298"/>
                    </a:lnTo>
                    <a:lnTo>
                      <a:pt x="392" y="269"/>
                    </a:lnTo>
                    <a:lnTo>
                      <a:pt x="416" y="264"/>
                    </a:lnTo>
                    <a:lnTo>
                      <a:pt x="424" y="294"/>
                    </a:lnTo>
                    <a:lnTo>
                      <a:pt x="428" y="324"/>
                    </a:lnTo>
                    <a:lnTo>
                      <a:pt x="432" y="353"/>
                    </a:lnTo>
                    <a:lnTo>
                      <a:pt x="435" y="381"/>
                    </a:lnTo>
                    <a:lnTo>
                      <a:pt x="436" y="408"/>
                    </a:lnTo>
                    <a:lnTo>
                      <a:pt x="435" y="434"/>
                    </a:lnTo>
                    <a:lnTo>
                      <a:pt x="433" y="459"/>
                    </a:lnTo>
                    <a:lnTo>
                      <a:pt x="430" y="484"/>
                    </a:lnTo>
                    <a:lnTo>
                      <a:pt x="426" y="508"/>
                    </a:lnTo>
                    <a:lnTo>
                      <a:pt x="419" y="530"/>
                    </a:lnTo>
                    <a:lnTo>
                      <a:pt x="412" y="552"/>
                    </a:lnTo>
                    <a:lnTo>
                      <a:pt x="404" y="574"/>
                    </a:lnTo>
                    <a:lnTo>
                      <a:pt x="395" y="594"/>
                    </a:lnTo>
                    <a:lnTo>
                      <a:pt x="384" y="614"/>
                    </a:lnTo>
                    <a:lnTo>
                      <a:pt x="372" y="633"/>
                    </a:lnTo>
                    <a:lnTo>
                      <a:pt x="359" y="650"/>
                    </a:lnTo>
                    <a:lnTo>
                      <a:pt x="339" y="636"/>
                    </a:lnTo>
                    <a:close/>
                    <a:moveTo>
                      <a:pt x="392" y="269"/>
                    </a:moveTo>
                    <a:lnTo>
                      <a:pt x="393" y="264"/>
                    </a:lnTo>
                    <a:lnTo>
                      <a:pt x="396" y="259"/>
                    </a:lnTo>
                    <a:lnTo>
                      <a:pt x="404" y="267"/>
                    </a:lnTo>
                    <a:lnTo>
                      <a:pt x="392" y="2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9" name="Freeform 1131"/>
              <p:cNvSpPr>
                <a:spLocks/>
              </p:cNvSpPr>
              <p:nvPr/>
            </p:nvSpPr>
            <p:spPr bwMode="auto">
              <a:xfrm>
                <a:off x="2723" y="1434"/>
                <a:ext cx="140" cy="160"/>
              </a:xfrm>
              <a:custGeom>
                <a:avLst/>
                <a:gdLst>
                  <a:gd name="T0" fmla="*/ 2 w 710"/>
                  <a:gd name="T1" fmla="*/ 18 h 796"/>
                  <a:gd name="T2" fmla="*/ 0 w 710"/>
                  <a:gd name="T3" fmla="*/ 31 h 796"/>
                  <a:gd name="T4" fmla="*/ 1 w 710"/>
                  <a:gd name="T5" fmla="*/ 31 h 796"/>
                  <a:gd name="T6" fmla="*/ 2 w 710"/>
                  <a:gd name="T7" fmla="*/ 30 h 796"/>
                  <a:gd name="T8" fmla="*/ 2 w 710"/>
                  <a:gd name="T9" fmla="*/ 29 h 796"/>
                  <a:gd name="T10" fmla="*/ 3 w 710"/>
                  <a:gd name="T11" fmla="*/ 28 h 796"/>
                  <a:gd name="T12" fmla="*/ 4 w 710"/>
                  <a:gd name="T13" fmla="*/ 27 h 796"/>
                  <a:gd name="T14" fmla="*/ 4 w 710"/>
                  <a:gd name="T15" fmla="*/ 26 h 796"/>
                  <a:gd name="T16" fmla="*/ 5 w 710"/>
                  <a:gd name="T17" fmla="*/ 25 h 796"/>
                  <a:gd name="T18" fmla="*/ 5 w 710"/>
                  <a:gd name="T19" fmla="*/ 24 h 796"/>
                  <a:gd name="T20" fmla="*/ 6 w 710"/>
                  <a:gd name="T21" fmla="*/ 23 h 796"/>
                  <a:gd name="T22" fmla="*/ 6 w 710"/>
                  <a:gd name="T23" fmla="*/ 22 h 796"/>
                  <a:gd name="T24" fmla="*/ 7 w 710"/>
                  <a:gd name="T25" fmla="*/ 20 h 796"/>
                  <a:gd name="T26" fmla="*/ 7 w 710"/>
                  <a:gd name="T27" fmla="*/ 19 h 796"/>
                  <a:gd name="T28" fmla="*/ 7 w 710"/>
                  <a:gd name="T29" fmla="*/ 18 h 796"/>
                  <a:gd name="T30" fmla="*/ 8 w 710"/>
                  <a:gd name="T31" fmla="*/ 16 h 796"/>
                  <a:gd name="T32" fmla="*/ 8 w 710"/>
                  <a:gd name="T33" fmla="*/ 15 h 796"/>
                  <a:gd name="T34" fmla="*/ 8 w 710"/>
                  <a:gd name="T35" fmla="*/ 13 h 796"/>
                  <a:gd name="T36" fmla="*/ 9 w 710"/>
                  <a:gd name="T37" fmla="*/ 14 h 796"/>
                  <a:gd name="T38" fmla="*/ 9 w 710"/>
                  <a:gd name="T39" fmla="*/ 15 h 796"/>
                  <a:gd name="T40" fmla="*/ 9 w 710"/>
                  <a:gd name="T41" fmla="*/ 17 h 796"/>
                  <a:gd name="T42" fmla="*/ 9 w 710"/>
                  <a:gd name="T43" fmla="*/ 18 h 796"/>
                  <a:gd name="T44" fmla="*/ 10 w 710"/>
                  <a:gd name="T45" fmla="*/ 19 h 796"/>
                  <a:gd name="T46" fmla="*/ 10 w 710"/>
                  <a:gd name="T47" fmla="*/ 20 h 796"/>
                  <a:gd name="T48" fmla="*/ 10 w 710"/>
                  <a:gd name="T49" fmla="*/ 21 h 796"/>
                  <a:gd name="T50" fmla="*/ 10 w 710"/>
                  <a:gd name="T51" fmla="*/ 22 h 796"/>
                  <a:gd name="T52" fmla="*/ 10 w 710"/>
                  <a:gd name="T53" fmla="*/ 24 h 796"/>
                  <a:gd name="T54" fmla="*/ 10 w 710"/>
                  <a:gd name="T55" fmla="*/ 25 h 796"/>
                  <a:gd name="T56" fmla="*/ 10 w 710"/>
                  <a:gd name="T57" fmla="*/ 26 h 796"/>
                  <a:gd name="T58" fmla="*/ 10 w 710"/>
                  <a:gd name="T59" fmla="*/ 27 h 796"/>
                  <a:gd name="T60" fmla="*/ 10 w 710"/>
                  <a:gd name="T61" fmla="*/ 29 h 796"/>
                  <a:gd name="T62" fmla="*/ 10 w 710"/>
                  <a:gd name="T63" fmla="*/ 32 h 796"/>
                  <a:gd name="T64" fmla="*/ 11 w 710"/>
                  <a:gd name="T65" fmla="*/ 31 h 796"/>
                  <a:gd name="T66" fmla="*/ 11 w 710"/>
                  <a:gd name="T67" fmla="*/ 30 h 796"/>
                  <a:gd name="T68" fmla="*/ 12 w 710"/>
                  <a:gd name="T69" fmla="*/ 30 h 796"/>
                  <a:gd name="T70" fmla="*/ 13 w 710"/>
                  <a:gd name="T71" fmla="*/ 29 h 796"/>
                  <a:gd name="T72" fmla="*/ 13 w 710"/>
                  <a:gd name="T73" fmla="*/ 28 h 796"/>
                  <a:gd name="T74" fmla="*/ 14 w 710"/>
                  <a:gd name="T75" fmla="*/ 27 h 796"/>
                  <a:gd name="T76" fmla="*/ 14 w 710"/>
                  <a:gd name="T77" fmla="*/ 26 h 796"/>
                  <a:gd name="T78" fmla="*/ 14 w 710"/>
                  <a:gd name="T79" fmla="*/ 25 h 796"/>
                  <a:gd name="T80" fmla="*/ 15 w 710"/>
                  <a:gd name="T81" fmla="*/ 24 h 796"/>
                  <a:gd name="T82" fmla="*/ 15 w 710"/>
                  <a:gd name="T83" fmla="*/ 22 h 796"/>
                  <a:gd name="T84" fmla="*/ 15 w 710"/>
                  <a:gd name="T85" fmla="*/ 21 h 796"/>
                  <a:gd name="T86" fmla="*/ 15 w 710"/>
                  <a:gd name="T87" fmla="*/ 20 h 796"/>
                  <a:gd name="T88" fmla="*/ 16 w 710"/>
                  <a:gd name="T89" fmla="*/ 19 h 796"/>
                  <a:gd name="T90" fmla="*/ 16 w 710"/>
                  <a:gd name="T91" fmla="*/ 17 h 796"/>
                  <a:gd name="T92" fmla="*/ 16 w 710"/>
                  <a:gd name="T93" fmla="*/ 16 h 796"/>
                  <a:gd name="T94" fmla="*/ 16 w 710"/>
                  <a:gd name="T95" fmla="*/ 14 h 796"/>
                  <a:gd name="T96" fmla="*/ 24 w 710"/>
                  <a:gd name="T97" fmla="*/ 27 h 796"/>
                  <a:gd name="T98" fmla="*/ 24 w 710"/>
                  <a:gd name="T99" fmla="*/ 11 h 796"/>
                  <a:gd name="T100" fmla="*/ 28 w 710"/>
                  <a:gd name="T101" fmla="*/ 20 h 796"/>
                  <a:gd name="T102" fmla="*/ 28 w 710"/>
                  <a:gd name="T103" fmla="*/ 6 h 796"/>
                  <a:gd name="T104" fmla="*/ 15 w 710"/>
                  <a:gd name="T105" fmla="*/ 0 h 796"/>
                  <a:gd name="T106" fmla="*/ 4 w 710"/>
                  <a:gd name="T107" fmla="*/ 1 h 796"/>
                  <a:gd name="T108" fmla="*/ 2 w 710"/>
                  <a:gd name="T109" fmla="*/ 18 h 7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10"/>
                  <a:gd name="T166" fmla="*/ 0 h 796"/>
                  <a:gd name="T167" fmla="*/ 710 w 710"/>
                  <a:gd name="T168" fmla="*/ 796 h 79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10" h="796">
                    <a:moveTo>
                      <a:pt x="57" y="443"/>
                    </a:moveTo>
                    <a:lnTo>
                      <a:pt x="0" y="787"/>
                    </a:lnTo>
                    <a:lnTo>
                      <a:pt x="20" y="770"/>
                    </a:lnTo>
                    <a:lnTo>
                      <a:pt x="40" y="751"/>
                    </a:lnTo>
                    <a:lnTo>
                      <a:pt x="58" y="730"/>
                    </a:lnTo>
                    <a:lnTo>
                      <a:pt x="75" y="709"/>
                    </a:lnTo>
                    <a:lnTo>
                      <a:pt x="92" y="685"/>
                    </a:lnTo>
                    <a:lnTo>
                      <a:pt x="108" y="660"/>
                    </a:lnTo>
                    <a:lnTo>
                      <a:pt x="122" y="633"/>
                    </a:lnTo>
                    <a:lnTo>
                      <a:pt x="135" y="606"/>
                    </a:lnTo>
                    <a:lnTo>
                      <a:pt x="147" y="576"/>
                    </a:lnTo>
                    <a:lnTo>
                      <a:pt x="159" y="546"/>
                    </a:lnTo>
                    <a:lnTo>
                      <a:pt x="168" y="513"/>
                    </a:lnTo>
                    <a:lnTo>
                      <a:pt x="178" y="479"/>
                    </a:lnTo>
                    <a:lnTo>
                      <a:pt x="186" y="443"/>
                    </a:lnTo>
                    <a:lnTo>
                      <a:pt x="193" y="406"/>
                    </a:lnTo>
                    <a:lnTo>
                      <a:pt x="200" y="368"/>
                    </a:lnTo>
                    <a:lnTo>
                      <a:pt x="204" y="328"/>
                    </a:lnTo>
                    <a:lnTo>
                      <a:pt x="214" y="358"/>
                    </a:lnTo>
                    <a:lnTo>
                      <a:pt x="222" y="387"/>
                    </a:lnTo>
                    <a:lnTo>
                      <a:pt x="230" y="416"/>
                    </a:lnTo>
                    <a:lnTo>
                      <a:pt x="236" y="445"/>
                    </a:lnTo>
                    <a:lnTo>
                      <a:pt x="241" y="474"/>
                    </a:lnTo>
                    <a:lnTo>
                      <a:pt x="245" y="503"/>
                    </a:lnTo>
                    <a:lnTo>
                      <a:pt x="249" y="533"/>
                    </a:lnTo>
                    <a:lnTo>
                      <a:pt x="251" y="562"/>
                    </a:lnTo>
                    <a:lnTo>
                      <a:pt x="254" y="591"/>
                    </a:lnTo>
                    <a:lnTo>
                      <a:pt x="255" y="620"/>
                    </a:lnTo>
                    <a:lnTo>
                      <a:pt x="256" y="649"/>
                    </a:lnTo>
                    <a:lnTo>
                      <a:pt x="256" y="678"/>
                    </a:lnTo>
                    <a:lnTo>
                      <a:pt x="255" y="738"/>
                    </a:lnTo>
                    <a:lnTo>
                      <a:pt x="252" y="796"/>
                    </a:lnTo>
                    <a:lnTo>
                      <a:pt x="270" y="778"/>
                    </a:lnTo>
                    <a:lnTo>
                      <a:pt x="285" y="759"/>
                    </a:lnTo>
                    <a:lnTo>
                      <a:pt x="300" y="739"/>
                    </a:lnTo>
                    <a:lnTo>
                      <a:pt x="313" y="717"/>
                    </a:lnTo>
                    <a:lnTo>
                      <a:pt x="326" y="695"/>
                    </a:lnTo>
                    <a:lnTo>
                      <a:pt x="338" y="671"/>
                    </a:lnTo>
                    <a:lnTo>
                      <a:pt x="349" y="646"/>
                    </a:lnTo>
                    <a:lnTo>
                      <a:pt x="357" y="619"/>
                    </a:lnTo>
                    <a:lnTo>
                      <a:pt x="366" y="591"/>
                    </a:lnTo>
                    <a:lnTo>
                      <a:pt x="375" y="562"/>
                    </a:lnTo>
                    <a:lnTo>
                      <a:pt x="381" y="531"/>
                    </a:lnTo>
                    <a:lnTo>
                      <a:pt x="386" y="500"/>
                    </a:lnTo>
                    <a:lnTo>
                      <a:pt x="392" y="467"/>
                    </a:lnTo>
                    <a:lnTo>
                      <a:pt x="395" y="433"/>
                    </a:lnTo>
                    <a:lnTo>
                      <a:pt x="398" y="398"/>
                    </a:lnTo>
                    <a:lnTo>
                      <a:pt x="400" y="361"/>
                    </a:lnTo>
                    <a:lnTo>
                      <a:pt x="588" y="681"/>
                    </a:lnTo>
                    <a:lnTo>
                      <a:pt x="588" y="286"/>
                    </a:lnTo>
                    <a:lnTo>
                      <a:pt x="710" y="500"/>
                    </a:lnTo>
                    <a:lnTo>
                      <a:pt x="710" y="148"/>
                    </a:lnTo>
                    <a:lnTo>
                      <a:pt x="383" y="0"/>
                    </a:lnTo>
                    <a:lnTo>
                      <a:pt x="97" y="16"/>
                    </a:lnTo>
                    <a:lnTo>
                      <a:pt x="57" y="44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0" name="Freeform 1132"/>
              <p:cNvSpPr>
                <a:spLocks noEditPoints="1"/>
              </p:cNvSpPr>
              <p:nvPr/>
            </p:nvSpPr>
            <p:spPr bwMode="auto">
              <a:xfrm>
                <a:off x="2719" y="1434"/>
                <a:ext cx="144" cy="164"/>
              </a:xfrm>
              <a:custGeom>
                <a:avLst/>
                <a:gdLst>
                  <a:gd name="T0" fmla="*/ 3 w 735"/>
                  <a:gd name="T1" fmla="*/ 18 h 820"/>
                  <a:gd name="T2" fmla="*/ 0 w 735"/>
                  <a:gd name="T3" fmla="*/ 32 h 820"/>
                  <a:gd name="T4" fmla="*/ 0 w 735"/>
                  <a:gd name="T5" fmla="*/ 32 h 820"/>
                  <a:gd name="T6" fmla="*/ 1 w 735"/>
                  <a:gd name="T7" fmla="*/ 32 h 820"/>
                  <a:gd name="T8" fmla="*/ 1 w 735"/>
                  <a:gd name="T9" fmla="*/ 32 h 820"/>
                  <a:gd name="T10" fmla="*/ 1 w 735"/>
                  <a:gd name="T11" fmla="*/ 31 h 820"/>
                  <a:gd name="T12" fmla="*/ 2 w 735"/>
                  <a:gd name="T13" fmla="*/ 31 h 820"/>
                  <a:gd name="T14" fmla="*/ 2 w 735"/>
                  <a:gd name="T15" fmla="*/ 30 h 820"/>
                  <a:gd name="T16" fmla="*/ 4 w 735"/>
                  <a:gd name="T17" fmla="*/ 29 h 820"/>
                  <a:gd name="T18" fmla="*/ 2 w 735"/>
                  <a:gd name="T19" fmla="*/ 30 h 820"/>
                  <a:gd name="T20" fmla="*/ 5 w 735"/>
                  <a:gd name="T21" fmla="*/ 25 h 820"/>
                  <a:gd name="T22" fmla="*/ 7 w 735"/>
                  <a:gd name="T23" fmla="*/ 21 h 820"/>
                  <a:gd name="T24" fmla="*/ 8 w 735"/>
                  <a:gd name="T25" fmla="*/ 16 h 820"/>
                  <a:gd name="T26" fmla="*/ 9 w 735"/>
                  <a:gd name="T27" fmla="*/ 16 h 820"/>
                  <a:gd name="T28" fmla="*/ 8 w 735"/>
                  <a:gd name="T29" fmla="*/ 21 h 820"/>
                  <a:gd name="T30" fmla="*/ 6 w 735"/>
                  <a:gd name="T31" fmla="*/ 26 h 820"/>
                  <a:gd name="T32" fmla="*/ 3 w 735"/>
                  <a:gd name="T33" fmla="*/ 28 h 820"/>
                  <a:gd name="T34" fmla="*/ 9 w 735"/>
                  <a:gd name="T35" fmla="*/ 13 h 820"/>
                  <a:gd name="T36" fmla="*/ 9 w 735"/>
                  <a:gd name="T37" fmla="*/ 14 h 820"/>
                  <a:gd name="T38" fmla="*/ 10 w 735"/>
                  <a:gd name="T39" fmla="*/ 17 h 820"/>
                  <a:gd name="T40" fmla="*/ 11 w 735"/>
                  <a:gd name="T41" fmla="*/ 23 h 820"/>
                  <a:gd name="T42" fmla="*/ 9 w 735"/>
                  <a:gd name="T43" fmla="*/ 18 h 820"/>
                  <a:gd name="T44" fmla="*/ 9 w 735"/>
                  <a:gd name="T45" fmla="*/ 13 h 820"/>
                  <a:gd name="T46" fmla="*/ 11 w 735"/>
                  <a:gd name="T47" fmla="*/ 28 h 820"/>
                  <a:gd name="T48" fmla="*/ 10 w 735"/>
                  <a:gd name="T49" fmla="*/ 32 h 820"/>
                  <a:gd name="T50" fmla="*/ 10 w 735"/>
                  <a:gd name="T51" fmla="*/ 26 h 820"/>
                  <a:gd name="T52" fmla="*/ 11 w 735"/>
                  <a:gd name="T53" fmla="*/ 33 h 820"/>
                  <a:gd name="T54" fmla="*/ 10 w 735"/>
                  <a:gd name="T55" fmla="*/ 33 h 820"/>
                  <a:gd name="T56" fmla="*/ 11 w 735"/>
                  <a:gd name="T57" fmla="*/ 33 h 820"/>
                  <a:gd name="T58" fmla="*/ 13 w 735"/>
                  <a:gd name="T59" fmla="*/ 29 h 820"/>
                  <a:gd name="T60" fmla="*/ 15 w 735"/>
                  <a:gd name="T61" fmla="*/ 25 h 820"/>
                  <a:gd name="T62" fmla="*/ 13 w 735"/>
                  <a:gd name="T63" fmla="*/ 30 h 820"/>
                  <a:gd name="T64" fmla="*/ 14 w 735"/>
                  <a:gd name="T65" fmla="*/ 25 h 820"/>
                  <a:gd name="T66" fmla="*/ 16 w 735"/>
                  <a:gd name="T67" fmla="*/ 19 h 820"/>
                  <a:gd name="T68" fmla="*/ 17 w 735"/>
                  <a:gd name="T69" fmla="*/ 16 h 820"/>
                  <a:gd name="T70" fmla="*/ 16 w 735"/>
                  <a:gd name="T71" fmla="*/ 23 h 820"/>
                  <a:gd name="T72" fmla="*/ 16 w 735"/>
                  <a:gd name="T73" fmla="*/ 15 h 820"/>
                  <a:gd name="T74" fmla="*/ 17 w 735"/>
                  <a:gd name="T75" fmla="*/ 14 h 820"/>
                  <a:gd name="T76" fmla="*/ 17 w 735"/>
                  <a:gd name="T77" fmla="*/ 15 h 820"/>
                  <a:gd name="T78" fmla="*/ 24 w 735"/>
                  <a:gd name="T79" fmla="*/ 28 h 820"/>
                  <a:gd name="T80" fmla="*/ 24 w 735"/>
                  <a:gd name="T81" fmla="*/ 28 h 820"/>
                  <a:gd name="T82" fmla="*/ 24 w 735"/>
                  <a:gd name="T83" fmla="*/ 28 h 820"/>
                  <a:gd name="T84" fmla="*/ 23 w 735"/>
                  <a:gd name="T85" fmla="*/ 28 h 820"/>
                  <a:gd name="T86" fmla="*/ 24 w 735"/>
                  <a:gd name="T87" fmla="*/ 12 h 820"/>
                  <a:gd name="T88" fmla="*/ 24 w 735"/>
                  <a:gd name="T89" fmla="*/ 12 h 820"/>
                  <a:gd name="T90" fmla="*/ 24 w 735"/>
                  <a:gd name="T91" fmla="*/ 12 h 820"/>
                  <a:gd name="T92" fmla="*/ 29 w 735"/>
                  <a:gd name="T93" fmla="*/ 21 h 820"/>
                  <a:gd name="T94" fmla="*/ 29 w 735"/>
                  <a:gd name="T95" fmla="*/ 21 h 820"/>
                  <a:gd name="T96" fmla="*/ 29 w 735"/>
                  <a:gd name="T97" fmla="*/ 6 h 820"/>
                  <a:gd name="T98" fmla="*/ 29 w 735"/>
                  <a:gd name="T99" fmla="*/ 6 h 820"/>
                  <a:gd name="T100" fmla="*/ 29 w 735"/>
                  <a:gd name="T101" fmla="*/ 7 h 820"/>
                  <a:gd name="T102" fmla="*/ 16 w 735"/>
                  <a:gd name="T103" fmla="*/ 0 h 820"/>
                  <a:gd name="T104" fmla="*/ 16 w 735"/>
                  <a:gd name="T105" fmla="*/ 1 h 820"/>
                  <a:gd name="T106" fmla="*/ 4 w 735"/>
                  <a:gd name="T107" fmla="*/ 1 h 820"/>
                  <a:gd name="T108" fmla="*/ 4 w 735"/>
                  <a:gd name="T109" fmla="*/ 1 h 820"/>
                  <a:gd name="T110" fmla="*/ 4 w 735"/>
                  <a:gd name="T111" fmla="*/ 1 h 820"/>
                  <a:gd name="T112" fmla="*/ 3 w 735"/>
                  <a:gd name="T113" fmla="*/ 18 h 8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35"/>
                  <a:gd name="T172" fmla="*/ 0 h 820"/>
                  <a:gd name="T173" fmla="*/ 735 w 735"/>
                  <a:gd name="T174" fmla="*/ 820 h 8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35" h="820">
                    <a:moveTo>
                      <a:pt x="81" y="456"/>
                    </a:moveTo>
                    <a:lnTo>
                      <a:pt x="24" y="802"/>
                    </a:lnTo>
                    <a:lnTo>
                      <a:pt x="0" y="797"/>
                    </a:lnTo>
                    <a:lnTo>
                      <a:pt x="57" y="453"/>
                    </a:lnTo>
                    <a:lnTo>
                      <a:pt x="81" y="456"/>
                    </a:lnTo>
                    <a:close/>
                    <a:moveTo>
                      <a:pt x="19" y="809"/>
                    </a:moveTo>
                    <a:lnTo>
                      <a:pt x="16" y="810"/>
                    </a:lnTo>
                    <a:lnTo>
                      <a:pt x="13" y="811"/>
                    </a:lnTo>
                    <a:lnTo>
                      <a:pt x="9" y="810"/>
                    </a:lnTo>
                    <a:lnTo>
                      <a:pt x="5" y="809"/>
                    </a:lnTo>
                    <a:lnTo>
                      <a:pt x="3" y="807"/>
                    </a:lnTo>
                    <a:lnTo>
                      <a:pt x="1" y="805"/>
                    </a:lnTo>
                    <a:lnTo>
                      <a:pt x="0" y="801"/>
                    </a:lnTo>
                    <a:lnTo>
                      <a:pt x="0" y="797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3" y="790"/>
                    </a:lnTo>
                    <a:lnTo>
                      <a:pt x="5" y="789"/>
                    </a:lnTo>
                    <a:lnTo>
                      <a:pt x="18" y="809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19" y="809"/>
                    </a:moveTo>
                    <a:lnTo>
                      <a:pt x="19" y="809"/>
                    </a:lnTo>
                    <a:lnTo>
                      <a:pt x="18" y="809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15" y="780"/>
                    </a:lnTo>
                    <a:lnTo>
                      <a:pt x="26" y="770"/>
                    </a:lnTo>
                    <a:lnTo>
                      <a:pt x="37" y="761"/>
                    </a:lnTo>
                    <a:lnTo>
                      <a:pt x="47" y="750"/>
                    </a:lnTo>
                    <a:lnTo>
                      <a:pt x="66" y="766"/>
                    </a:lnTo>
                    <a:lnTo>
                      <a:pt x="54" y="778"/>
                    </a:lnTo>
                    <a:lnTo>
                      <a:pt x="43" y="789"/>
                    </a:lnTo>
                    <a:lnTo>
                      <a:pt x="31" y="798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47" y="750"/>
                    </a:moveTo>
                    <a:lnTo>
                      <a:pt x="57" y="738"/>
                    </a:lnTo>
                    <a:lnTo>
                      <a:pt x="67" y="726"/>
                    </a:lnTo>
                    <a:lnTo>
                      <a:pt x="77" y="714"/>
                    </a:lnTo>
                    <a:lnTo>
                      <a:pt x="85" y="702"/>
                    </a:lnTo>
                    <a:lnTo>
                      <a:pt x="106" y="716"/>
                    </a:lnTo>
                    <a:lnTo>
                      <a:pt x="96" y="729"/>
                    </a:lnTo>
                    <a:lnTo>
                      <a:pt x="86" y="742"/>
                    </a:lnTo>
                    <a:lnTo>
                      <a:pt x="75" y="755"/>
                    </a:lnTo>
                    <a:lnTo>
                      <a:pt x="66" y="766"/>
                    </a:lnTo>
                    <a:lnTo>
                      <a:pt x="47" y="750"/>
                    </a:lnTo>
                    <a:close/>
                    <a:moveTo>
                      <a:pt x="85" y="702"/>
                    </a:moveTo>
                    <a:lnTo>
                      <a:pt x="97" y="685"/>
                    </a:lnTo>
                    <a:lnTo>
                      <a:pt x="108" y="668"/>
                    </a:lnTo>
                    <a:lnTo>
                      <a:pt x="118" y="649"/>
                    </a:lnTo>
                    <a:lnTo>
                      <a:pt x="127" y="630"/>
                    </a:lnTo>
                    <a:lnTo>
                      <a:pt x="137" y="609"/>
                    </a:lnTo>
                    <a:lnTo>
                      <a:pt x="146" y="589"/>
                    </a:lnTo>
                    <a:lnTo>
                      <a:pt x="154" y="567"/>
                    </a:lnTo>
                    <a:lnTo>
                      <a:pt x="162" y="546"/>
                    </a:lnTo>
                    <a:lnTo>
                      <a:pt x="168" y="522"/>
                    </a:lnTo>
                    <a:lnTo>
                      <a:pt x="175" y="498"/>
                    </a:lnTo>
                    <a:lnTo>
                      <a:pt x="181" y="473"/>
                    </a:lnTo>
                    <a:lnTo>
                      <a:pt x="187" y="448"/>
                    </a:lnTo>
                    <a:lnTo>
                      <a:pt x="192" y="421"/>
                    </a:lnTo>
                    <a:lnTo>
                      <a:pt x="196" y="394"/>
                    </a:lnTo>
                    <a:lnTo>
                      <a:pt x="201" y="367"/>
                    </a:lnTo>
                    <a:lnTo>
                      <a:pt x="204" y="338"/>
                    </a:lnTo>
                    <a:lnTo>
                      <a:pt x="229" y="342"/>
                    </a:lnTo>
                    <a:lnTo>
                      <a:pt x="225" y="371"/>
                    </a:lnTo>
                    <a:lnTo>
                      <a:pt x="220" y="399"/>
                    </a:lnTo>
                    <a:lnTo>
                      <a:pt x="216" y="427"/>
                    </a:lnTo>
                    <a:lnTo>
                      <a:pt x="210" y="454"/>
                    </a:lnTo>
                    <a:lnTo>
                      <a:pt x="205" y="480"/>
                    </a:lnTo>
                    <a:lnTo>
                      <a:pt x="199" y="506"/>
                    </a:lnTo>
                    <a:lnTo>
                      <a:pt x="192" y="529"/>
                    </a:lnTo>
                    <a:lnTo>
                      <a:pt x="185" y="553"/>
                    </a:lnTo>
                    <a:lnTo>
                      <a:pt x="176" y="577"/>
                    </a:lnTo>
                    <a:lnTo>
                      <a:pt x="168" y="599"/>
                    </a:lnTo>
                    <a:lnTo>
                      <a:pt x="159" y="620"/>
                    </a:lnTo>
                    <a:lnTo>
                      <a:pt x="149" y="641"/>
                    </a:lnTo>
                    <a:lnTo>
                      <a:pt x="139" y="661"/>
                    </a:lnTo>
                    <a:lnTo>
                      <a:pt x="128" y="681"/>
                    </a:lnTo>
                    <a:lnTo>
                      <a:pt x="118" y="699"/>
                    </a:lnTo>
                    <a:lnTo>
                      <a:pt x="106" y="716"/>
                    </a:lnTo>
                    <a:lnTo>
                      <a:pt x="85" y="702"/>
                    </a:lnTo>
                    <a:close/>
                    <a:moveTo>
                      <a:pt x="204" y="338"/>
                    </a:moveTo>
                    <a:lnTo>
                      <a:pt x="205" y="335"/>
                    </a:lnTo>
                    <a:lnTo>
                      <a:pt x="208" y="332"/>
                    </a:lnTo>
                    <a:lnTo>
                      <a:pt x="212" y="330"/>
                    </a:lnTo>
                    <a:lnTo>
                      <a:pt x="215" y="329"/>
                    </a:lnTo>
                    <a:lnTo>
                      <a:pt x="219" y="329"/>
                    </a:lnTo>
                    <a:lnTo>
                      <a:pt x="222" y="331"/>
                    </a:lnTo>
                    <a:lnTo>
                      <a:pt x="226" y="333"/>
                    </a:lnTo>
                    <a:lnTo>
                      <a:pt x="228" y="336"/>
                    </a:lnTo>
                    <a:lnTo>
                      <a:pt x="216" y="340"/>
                    </a:lnTo>
                    <a:lnTo>
                      <a:pt x="204" y="338"/>
                    </a:lnTo>
                    <a:close/>
                    <a:moveTo>
                      <a:pt x="228" y="336"/>
                    </a:moveTo>
                    <a:lnTo>
                      <a:pt x="237" y="365"/>
                    </a:lnTo>
                    <a:lnTo>
                      <a:pt x="246" y="396"/>
                    </a:lnTo>
                    <a:lnTo>
                      <a:pt x="254" y="425"/>
                    </a:lnTo>
                    <a:lnTo>
                      <a:pt x="260" y="455"/>
                    </a:lnTo>
                    <a:lnTo>
                      <a:pt x="266" y="484"/>
                    </a:lnTo>
                    <a:lnTo>
                      <a:pt x="270" y="513"/>
                    </a:lnTo>
                    <a:lnTo>
                      <a:pt x="273" y="543"/>
                    </a:lnTo>
                    <a:lnTo>
                      <a:pt x="275" y="573"/>
                    </a:lnTo>
                    <a:lnTo>
                      <a:pt x="252" y="575"/>
                    </a:lnTo>
                    <a:lnTo>
                      <a:pt x="248" y="546"/>
                    </a:lnTo>
                    <a:lnTo>
                      <a:pt x="245" y="518"/>
                    </a:lnTo>
                    <a:lnTo>
                      <a:pt x="241" y="488"/>
                    </a:lnTo>
                    <a:lnTo>
                      <a:pt x="236" y="459"/>
                    </a:lnTo>
                    <a:lnTo>
                      <a:pt x="230" y="431"/>
                    </a:lnTo>
                    <a:lnTo>
                      <a:pt x="222" y="402"/>
                    </a:lnTo>
                    <a:lnTo>
                      <a:pt x="214" y="373"/>
                    </a:lnTo>
                    <a:lnTo>
                      <a:pt x="205" y="344"/>
                    </a:lnTo>
                    <a:lnTo>
                      <a:pt x="228" y="336"/>
                    </a:lnTo>
                    <a:close/>
                    <a:moveTo>
                      <a:pt x="275" y="573"/>
                    </a:moveTo>
                    <a:lnTo>
                      <a:pt x="277" y="602"/>
                    </a:lnTo>
                    <a:lnTo>
                      <a:pt x="279" y="632"/>
                    </a:lnTo>
                    <a:lnTo>
                      <a:pt x="280" y="661"/>
                    </a:lnTo>
                    <a:lnTo>
                      <a:pt x="280" y="690"/>
                    </a:lnTo>
                    <a:lnTo>
                      <a:pt x="280" y="720"/>
                    </a:lnTo>
                    <a:lnTo>
                      <a:pt x="279" y="750"/>
                    </a:lnTo>
                    <a:lnTo>
                      <a:pt x="279" y="779"/>
                    </a:lnTo>
                    <a:lnTo>
                      <a:pt x="277" y="808"/>
                    </a:lnTo>
                    <a:lnTo>
                      <a:pt x="253" y="807"/>
                    </a:lnTo>
                    <a:lnTo>
                      <a:pt x="254" y="778"/>
                    </a:lnTo>
                    <a:lnTo>
                      <a:pt x="255" y="749"/>
                    </a:lnTo>
                    <a:lnTo>
                      <a:pt x="255" y="721"/>
                    </a:lnTo>
                    <a:lnTo>
                      <a:pt x="256" y="691"/>
                    </a:lnTo>
                    <a:lnTo>
                      <a:pt x="255" y="662"/>
                    </a:lnTo>
                    <a:lnTo>
                      <a:pt x="255" y="633"/>
                    </a:lnTo>
                    <a:lnTo>
                      <a:pt x="254" y="604"/>
                    </a:lnTo>
                    <a:lnTo>
                      <a:pt x="252" y="575"/>
                    </a:lnTo>
                    <a:lnTo>
                      <a:pt x="275" y="573"/>
                    </a:lnTo>
                    <a:close/>
                    <a:moveTo>
                      <a:pt x="273" y="817"/>
                    </a:moveTo>
                    <a:lnTo>
                      <a:pt x="271" y="819"/>
                    </a:lnTo>
                    <a:lnTo>
                      <a:pt x="267" y="820"/>
                    </a:lnTo>
                    <a:lnTo>
                      <a:pt x="263" y="820"/>
                    </a:lnTo>
                    <a:lnTo>
                      <a:pt x="260" y="819"/>
                    </a:lnTo>
                    <a:lnTo>
                      <a:pt x="257" y="817"/>
                    </a:lnTo>
                    <a:lnTo>
                      <a:pt x="255" y="815"/>
                    </a:lnTo>
                    <a:lnTo>
                      <a:pt x="254" y="811"/>
                    </a:lnTo>
                    <a:lnTo>
                      <a:pt x="253" y="807"/>
                    </a:lnTo>
                    <a:lnTo>
                      <a:pt x="264" y="808"/>
                    </a:lnTo>
                    <a:lnTo>
                      <a:pt x="273" y="817"/>
                    </a:lnTo>
                    <a:close/>
                    <a:moveTo>
                      <a:pt x="256" y="798"/>
                    </a:moveTo>
                    <a:lnTo>
                      <a:pt x="272" y="782"/>
                    </a:lnTo>
                    <a:lnTo>
                      <a:pt x="287" y="764"/>
                    </a:lnTo>
                    <a:lnTo>
                      <a:pt x="302" y="744"/>
                    </a:lnTo>
                    <a:lnTo>
                      <a:pt x="315" y="723"/>
                    </a:lnTo>
                    <a:lnTo>
                      <a:pt x="327" y="701"/>
                    </a:lnTo>
                    <a:lnTo>
                      <a:pt x="339" y="677"/>
                    </a:lnTo>
                    <a:lnTo>
                      <a:pt x="349" y="653"/>
                    </a:lnTo>
                    <a:lnTo>
                      <a:pt x="358" y="627"/>
                    </a:lnTo>
                    <a:lnTo>
                      <a:pt x="381" y="635"/>
                    </a:lnTo>
                    <a:lnTo>
                      <a:pt x="371" y="662"/>
                    </a:lnTo>
                    <a:lnTo>
                      <a:pt x="361" y="688"/>
                    </a:lnTo>
                    <a:lnTo>
                      <a:pt x="349" y="713"/>
                    </a:lnTo>
                    <a:lnTo>
                      <a:pt x="336" y="736"/>
                    </a:lnTo>
                    <a:lnTo>
                      <a:pt x="322" y="758"/>
                    </a:lnTo>
                    <a:lnTo>
                      <a:pt x="307" y="779"/>
                    </a:lnTo>
                    <a:lnTo>
                      <a:pt x="290" y="798"/>
                    </a:lnTo>
                    <a:lnTo>
                      <a:pt x="273" y="817"/>
                    </a:lnTo>
                    <a:lnTo>
                      <a:pt x="256" y="798"/>
                    </a:lnTo>
                    <a:close/>
                    <a:moveTo>
                      <a:pt x="358" y="627"/>
                    </a:moveTo>
                    <a:lnTo>
                      <a:pt x="367" y="600"/>
                    </a:lnTo>
                    <a:lnTo>
                      <a:pt x="375" y="570"/>
                    </a:lnTo>
                    <a:lnTo>
                      <a:pt x="381" y="541"/>
                    </a:lnTo>
                    <a:lnTo>
                      <a:pt x="387" y="510"/>
                    </a:lnTo>
                    <a:lnTo>
                      <a:pt x="391" y="478"/>
                    </a:lnTo>
                    <a:lnTo>
                      <a:pt x="395" y="444"/>
                    </a:lnTo>
                    <a:lnTo>
                      <a:pt x="398" y="408"/>
                    </a:lnTo>
                    <a:lnTo>
                      <a:pt x="401" y="373"/>
                    </a:lnTo>
                    <a:lnTo>
                      <a:pt x="424" y="373"/>
                    </a:lnTo>
                    <a:lnTo>
                      <a:pt x="422" y="411"/>
                    </a:lnTo>
                    <a:lnTo>
                      <a:pt x="419" y="446"/>
                    </a:lnTo>
                    <a:lnTo>
                      <a:pt x="416" y="481"/>
                    </a:lnTo>
                    <a:lnTo>
                      <a:pt x="410" y="514"/>
                    </a:lnTo>
                    <a:lnTo>
                      <a:pt x="405" y="546"/>
                    </a:lnTo>
                    <a:lnTo>
                      <a:pt x="397" y="577"/>
                    </a:lnTo>
                    <a:lnTo>
                      <a:pt x="390" y="606"/>
                    </a:lnTo>
                    <a:lnTo>
                      <a:pt x="381" y="635"/>
                    </a:lnTo>
                    <a:lnTo>
                      <a:pt x="358" y="627"/>
                    </a:lnTo>
                    <a:close/>
                    <a:moveTo>
                      <a:pt x="401" y="373"/>
                    </a:moveTo>
                    <a:lnTo>
                      <a:pt x="401" y="369"/>
                    </a:lnTo>
                    <a:lnTo>
                      <a:pt x="403" y="365"/>
                    </a:lnTo>
                    <a:lnTo>
                      <a:pt x="406" y="363"/>
                    </a:lnTo>
                    <a:lnTo>
                      <a:pt x="409" y="362"/>
                    </a:lnTo>
                    <a:lnTo>
                      <a:pt x="414" y="361"/>
                    </a:lnTo>
                    <a:lnTo>
                      <a:pt x="417" y="362"/>
                    </a:lnTo>
                    <a:lnTo>
                      <a:pt x="420" y="364"/>
                    </a:lnTo>
                    <a:lnTo>
                      <a:pt x="423" y="366"/>
                    </a:lnTo>
                    <a:lnTo>
                      <a:pt x="412" y="373"/>
                    </a:lnTo>
                    <a:lnTo>
                      <a:pt x="401" y="373"/>
                    </a:lnTo>
                    <a:close/>
                    <a:moveTo>
                      <a:pt x="423" y="366"/>
                    </a:moveTo>
                    <a:lnTo>
                      <a:pt x="610" y="686"/>
                    </a:lnTo>
                    <a:lnTo>
                      <a:pt x="590" y="698"/>
                    </a:lnTo>
                    <a:lnTo>
                      <a:pt x="402" y="379"/>
                    </a:lnTo>
                    <a:lnTo>
                      <a:pt x="423" y="366"/>
                    </a:lnTo>
                    <a:close/>
                    <a:moveTo>
                      <a:pt x="612" y="693"/>
                    </a:moveTo>
                    <a:lnTo>
                      <a:pt x="611" y="696"/>
                    </a:lnTo>
                    <a:lnTo>
                      <a:pt x="609" y="699"/>
                    </a:lnTo>
                    <a:lnTo>
                      <a:pt x="607" y="701"/>
                    </a:lnTo>
                    <a:lnTo>
                      <a:pt x="603" y="703"/>
                    </a:lnTo>
                    <a:lnTo>
                      <a:pt x="599" y="703"/>
                    </a:lnTo>
                    <a:lnTo>
                      <a:pt x="595" y="703"/>
                    </a:lnTo>
                    <a:lnTo>
                      <a:pt x="592" y="701"/>
                    </a:lnTo>
                    <a:lnTo>
                      <a:pt x="590" y="698"/>
                    </a:lnTo>
                    <a:lnTo>
                      <a:pt x="600" y="693"/>
                    </a:lnTo>
                    <a:lnTo>
                      <a:pt x="612" y="693"/>
                    </a:lnTo>
                    <a:close/>
                    <a:moveTo>
                      <a:pt x="587" y="693"/>
                    </a:moveTo>
                    <a:lnTo>
                      <a:pt x="587" y="298"/>
                    </a:lnTo>
                    <a:lnTo>
                      <a:pt x="612" y="298"/>
                    </a:lnTo>
                    <a:lnTo>
                      <a:pt x="612" y="693"/>
                    </a:lnTo>
                    <a:lnTo>
                      <a:pt x="587" y="693"/>
                    </a:lnTo>
                    <a:close/>
                    <a:moveTo>
                      <a:pt x="587" y="298"/>
                    </a:moveTo>
                    <a:lnTo>
                      <a:pt x="589" y="295"/>
                    </a:lnTo>
                    <a:lnTo>
                      <a:pt x="591" y="292"/>
                    </a:lnTo>
                    <a:lnTo>
                      <a:pt x="594" y="290"/>
                    </a:lnTo>
                    <a:lnTo>
                      <a:pt x="597" y="288"/>
                    </a:lnTo>
                    <a:lnTo>
                      <a:pt x="600" y="288"/>
                    </a:lnTo>
                    <a:lnTo>
                      <a:pt x="605" y="288"/>
                    </a:lnTo>
                    <a:lnTo>
                      <a:pt x="608" y="290"/>
                    </a:lnTo>
                    <a:lnTo>
                      <a:pt x="610" y="293"/>
                    </a:lnTo>
                    <a:lnTo>
                      <a:pt x="600" y="298"/>
                    </a:lnTo>
                    <a:lnTo>
                      <a:pt x="587" y="298"/>
                    </a:lnTo>
                    <a:close/>
                    <a:moveTo>
                      <a:pt x="610" y="293"/>
                    </a:moveTo>
                    <a:lnTo>
                      <a:pt x="733" y="506"/>
                    </a:lnTo>
                    <a:lnTo>
                      <a:pt x="713" y="518"/>
                    </a:lnTo>
                    <a:lnTo>
                      <a:pt x="590" y="305"/>
                    </a:lnTo>
                    <a:lnTo>
                      <a:pt x="610" y="293"/>
                    </a:lnTo>
                    <a:close/>
                    <a:moveTo>
                      <a:pt x="735" y="512"/>
                    </a:moveTo>
                    <a:lnTo>
                      <a:pt x="734" y="515"/>
                    </a:lnTo>
                    <a:lnTo>
                      <a:pt x="732" y="519"/>
                    </a:lnTo>
                    <a:lnTo>
                      <a:pt x="729" y="521"/>
                    </a:lnTo>
                    <a:lnTo>
                      <a:pt x="726" y="523"/>
                    </a:lnTo>
                    <a:lnTo>
                      <a:pt x="722" y="523"/>
                    </a:lnTo>
                    <a:lnTo>
                      <a:pt x="718" y="523"/>
                    </a:lnTo>
                    <a:lnTo>
                      <a:pt x="715" y="521"/>
                    </a:lnTo>
                    <a:lnTo>
                      <a:pt x="713" y="518"/>
                    </a:lnTo>
                    <a:lnTo>
                      <a:pt x="722" y="512"/>
                    </a:lnTo>
                    <a:lnTo>
                      <a:pt x="735" y="512"/>
                    </a:lnTo>
                    <a:close/>
                    <a:moveTo>
                      <a:pt x="711" y="512"/>
                    </a:moveTo>
                    <a:lnTo>
                      <a:pt x="711" y="160"/>
                    </a:lnTo>
                    <a:lnTo>
                      <a:pt x="735" y="160"/>
                    </a:lnTo>
                    <a:lnTo>
                      <a:pt x="735" y="512"/>
                    </a:lnTo>
                    <a:lnTo>
                      <a:pt x="711" y="512"/>
                    </a:lnTo>
                    <a:close/>
                    <a:moveTo>
                      <a:pt x="728" y="148"/>
                    </a:moveTo>
                    <a:lnTo>
                      <a:pt x="730" y="150"/>
                    </a:lnTo>
                    <a:lnTo>
                      <a:pt x="732" y="154"/>
                    </a:lnTo>
                    <a:lnTo>
                      <a:pt x="734" y="157"/>
                    </a:lnTo>
                    <a:lnTo>
                      <a:pt x="735" y="160"/>
                    </a:lnTo>
                    <a:lnTo>
                      <a:pt x="722" y="160"/>
                    </a:lnTo>
                    <a:lnTo>
                      <a:pt x="728" y="148"/>
                    </a:lnTo>
                    <a:close/>
                    <a:moveTo>
                      <a:pt x="718" y="171"/>
                    </a:moveTo>
                    <a:lnTo>
                      <a:pt x="390" y="24"/>
                    </a:lnTo>
                    <a:lnTo>
                      <a:pt x="401" y="1"/>
                    </a:lnTo>
                    <a:lnTo>
                      <a:pt x="728" y="148"/>
                    </a:lnTo>
                    <a:lnTo>
                      <a:pt x="718" y="171"/>
                    </a:lnTo>
                    <a:close/>
                    <a:moveTo>
                      <a:pt x="395" y="0"/>
                    </a:moveTo>
                    <a:lnTo>
                      <a:pt x="397" y="0"/>
                    </a:lnTo>
                    <a:lnTo>
                      <a:pt x="401" y="1"/>
                    </a:lnTo>
                    <a:lnTo>
                      <a:pt x="395" y="12"/>
                    </a:lnTo>
                    <a:lnTo>
                      <a:pt x="395" y="0"/>
                    </a:lnTo>
                    <a:close/>
                    <a:moveTo>
                      <a:pt x="396" y="25"/>
                    </a:moveTo>
                    <a:lnTo>
                      <a:pt x="110" y="40"/>
                    </a:lnTo>
                    <a:lnTo>
                      <a:pt x="109" y="16"/>
                    </a:lnTo>
                    <a:lnTo>
                      <a:pt x="395" y="0"/>
                    </a:lnTo>
                    <a:lnTo>
                      <a:pt x="396" y="25"/>
                    </a:lnTo>
                    <a:close/>
                    <a:moveTo>
                      <a:pt x="97" y="27"/>
                    </a:moveTo>
                    <a:lnTo>
                      <a:pt x="98" y="23"/>
                    </a:lnTo>
                    <a:lnTo>
                      <a:pt x="101" y="20"/>
                    </a:lnTo>
                    <a:lnTo>
                      <a:pt x="105" y="18"/>
                    </a:lnTo>
                    <a:lnTo>
                      <a:pt x="109" y="16"/>
                    </a:lnTo>
                    <a:lnTo>
                      <a:pt x="109" y="28"/>
                    </a:lnTo>
                    <a:lnTo>
                      <a:pt x="97" y="27"/>
                    </a:lnTo>
                    <a:close/>
                    <a:moveTo>
                      <a:pt x="121" y="29"/>
                    </a:moveTo>
                    <a:lnTo>
                      <a:pt x="81" y="456"/>
                    </a:lnTo>
                    <a:lnTo>
                      <a:pt x="57" y="454"/>
                    </a:lnTo>
                    <a:lnTo>
                      <a:pt x="97" y="27"/>
                    </a:lnTo>
                    <a:lnTo>
                      <a:pt x="121" y="29"/>
                    </a:lnTo>
                    <a:close/>
                    <a:moveTo>
                      <a:pt x="81" y="456"/>
                    </a:moveTo>
                    <a:lnTo>
                      <a:pt x="81" y="456"/>
                    </a:lnTo>
                    <a:lnTo>
                      <a:pt x="69" y="455"/>
                    </a:lnTo>
                    <a:lnTo>
                      <a:pt x="81" y="45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1" name="Freeform 1133"/>
              <p:cNvSpPr>
                <a:spLocks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0 w 924"/>
                  <a:gd name="T1" fmla="*/ 2 h 885"/>
                  <a:gd name="T2" fmla="*/ 1 w 924"/>
                  <a:gd name="T3" fmla="*/ 1 h 885"/>
                  <a:gd name="T4" fmla="*/ 3 w 924"/>
                  <a:gd name="T5" fmla="*/ 0 h 885"/>
                  <a:gd name="T6" fmla="*/ 4 w 924"/>
                  <a:gd name="T7" fmla="*/ 0 h 885"/>
                  <a:gd name="T8" fmla="*/ 5 w 924"/>
                  <a:gd name="T9" fmla="*/ 0 h 885"/>
                  <a:gd name="T10" fmla="*/ 5 w 924"/>
                  <a:gd name="T11" fmla="*/ 0 h 885"/>
                  <a:gd name="T12" fmla="*/ 6 w 924"/>
                  <a:gd name="T13" fmla="*/ 0 h 885"/>
                  <a:gd name="T14" fmla="*/ 7 w 924"/>
                  <a:gd name="T15" fmla="*/ 0 h 885"/>
                  <a:gd name="T16" fmla="*/ 7 w 924"/>
                  <a:gd name="T17" fmla="*/ 1 h 885"/>
                  <a:gd name="T18" fmla="*/ 8 w 924"/>
                  <a:gd name="T19" fmla="*/ 1 h 885"/>
                  <a:gd name="T20" fmla="*/ 10 w 924"/>
                  <a:gd name="T21" fmla="*/ 3 h 885"/>
                  <a:gd name="T22" fmla="*/ 12 w 924"/>
                  <a:gd name="T23" fmla="*/ 5 h 885"/>
                  <a:gd name="T24" fmla="*/ 37 w 924"/>
                  <a:gd name="T25" fmla="*/ 23 h 885"/>
                  <a:gd name="T26" fmla="*/ 25 w 924"/>
                  <a:gd name="T27" fmla="*/ 18 h 885"/>
                  <a:gd name="T28" fmla="*/ 25 w 924"/>
                  <a:gd name="T29" fmla="*/ 20 h 885"/>
                  <a:gd name="T30" fmla="*/ 25 w 924"/>
                  <a:gd name="T31" fmla="*/ 22 h 885"/>
                  <a:gd name="T32" fmla="*/ 26 w 924"/>
                  <a:gd name="T33" fmla="*/ 24 h 885"/>
                  <a:gd name="T34" fmla="*/ 26 w 924"/>
                  <a:gd name="T35" fmla="*/ 26 h 885"/>
                  <a:gd name="T36" fmla="*/ 26 w 924"/>
                  <a:gd name="T37" fmla="*/ 27 h 885"/>
                  <a:gd name="T38" fmla="*/ 25 w 924"/>
                  <a:gd name="T39" fmla="*/ 29 h 885"/>
                  <a:gd name="T40" fmla="*/ 25 w 924"/>
                  <a:gd name="T41" fmla="*/ 31 h 885"/>
                  <a:gd name="T42" fmla="*/ 24 w 924"/>
                  <a:gd name="T43" fmla="*/ 31 h 885"/>
                  <a:gd name="T44" fmla="*/ 23 w 924"/>
                  <a:gd name="T45" fmla="*/ 29 h 885"/>
                  <a:gd name="T46" fmla="*/ 22 w 924"/>
                  <a:gd name="T47" fmla="*/ 26 h 885"/>
                  <a:gd name="T48" fmla="*/ 21 w 924"/>
                  <a:gd name="T49" fmla="*/ 24 h 885"/>
                  <a:gd name="T50" fmla="*/ 19 w 924"/>
                  <a:gd name="T51" fmla="*/ 23 h 885"/>
                  <a:gd name="T52" fmla="*/ 17 w 924"/>
                  <a:gd name="T53" fmla="*/ 21 h 885"/>
                  <a:gd name="T54" fmla="*/ 16 w 924"/>
                  <a:gd name="T55" fmla="*/ 20 h 885"/>
                  <a:gd name="T56" fmla="*/ 14 w 924"/>
                  <a:gd name="T57" fmla="*/ 19 h 885"/>
                  <a:gd name="T58" fmla="*/ 13 w 924"/>
                  <a:gd name="T59" fmla="*/ 19 h 885"/>
                  <a:gd name="T60" fmla="*/ 14 w 924"/>
                  <a:gd name="T61" fmla="*/ 22 h 885"/>
                  <a:gd name="T62" fmla="*/ 14 w 924"/>
                  <a:gd name="T63" fmla="*/ 24 h 885"/>
                  <a:gd name="T64" fmla="*/ 14 w 924"/>
                  <a:gd name="T65" fmla="*/ 27 h 885"/>
                  <a:gd name="T66" fmla="*/ 14 w 924"/>
                  <a:gd name="T67" fmla="*/ 29 h 885"/>
                  <a:gd name="T68" fmla="*/ 13 w 924"/>
                  <a:gd name="T69" fmla="*/ 31 h 885"/>
                  <a:gd name="T70" fmla="*/ 13 w 924"/>
                  <a:gd name="T71" fmla="*/ 33 h 885"/>
                  <a:gd name="T72" fmla="*/ 12 w 924"/>
                  <a:gd name="T73" fmla="*/ 35 h 8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24"/>
                  <a:gd name="T112" fmla="*/ 0 h 885"/>
                  <a:gd name="T113" fmla="*/ 924 w 924"/>
                  <a:gd name="T114" fmla="*/ 885 h 88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24" h="885">
                    <a:moveTo>
                      <a:pt x="278" y="885"/>
                    </a:moveTo>
                    <a:lnTo>
                      <a:pt x="0" y="49"/>
                    </a:lnTo>
                    <a:lnTo>
                      <a:pt x="19" y="38"/>
                    </a:lnTo>
                    <a:lnTo>
                      <a:pt x="36" y="28"/>
                    </a:lnTo>
                    <a:lnTo>
                      <a:pt x="53" y="19"/>
                    </a:lnTo>
                    <a:lnTo>
                      <a:pt x="70" y="12"/>
                    </a:lnTo>
                    <a:lnTo>
                      <a:pt x="86" y="7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18" y="1"/>
                    </a:lnTo>
                    <a:lnTo>
                      <a:pt x="127" y="0"/>
                    </a:lnTo>
                    <a:lnTo>
                      <a:pt x="135" y="1"/>
                    </a:lnTo>
                    <a:lnTo>
                      <a:pt x="144" y="2"/>
                    </a:lnTo>
                    <a:lnTo>
                      <a:pt x="152" y="4"/>
                    </a:lnTo>
                    <a:lnTo>
                      <a:pt x="160" y="7"/>
                    </a:lnTo>
                    <a:lnTo>
                      <a:pt x="170" y="10"/>
                    </a:lnTo>
                    <a:lnTo>
                      <a:pt x="179" y="14"/>
                    </a:lnTo>
                    <a:lnTo>
                      <a:pt x="187" y="18"/>
                    </a:lnTo>
                    <a:lnTo>
                      <a:pt x="197" y="24"/>
                    </a:lnTo>
                    <a:lnTo>
                      <a:pt x="207" y="30"/>
                    </a:lnTo>
                    <a:lnTo>
                      <a:pt x="227" y="45"/>
                    </a:lnTo>
                    <a:lnTo>
                      <a:pt x="248" y="65"/>
                    </a:lnTo>
                    <a:lnTo>
                      <a:pt x="270" y="88"/>
                    </a:lnTo>
                    <a:lnTo>
                      <a:pt x="294" y="113"/>
                    </a:lnTo>
                    <a:lnTo>
                      <a:pt x="621" y="196"/>
                    </a:lnTo>
                    <a:lnTo>
                      <a:pt x="924" y="581"/>
                    </a:lnTo>
                    <a:lnTo>
                      <a:pt x="604" y="426"/>
                    </a:lnTo>
                    <a:lnTo>
                      <a:pt x="613" y="449"/>
                    </a:lnTo>
                    <a:lnTo>
                      <a:pt x="619" y="473"/>
                    </a:lnTo>
                    <a:lnTo>
                      <a:pt x="626" y="497"/>
                    </a:lnTo>
                    <a:lnTo>
                      <a:pt x="630" y="521"/>
                    </a:lnTo>
                    <a:lnTo>
                      <a:pt x="634" y="544"/>
                    </a:lnTo>
                    <a:lnTo>
                      <a:pt x="638" y="568"/>
                    </a:lnTo>
                    <a:lnTo>
                      <a:pt x="640" y="592"/>
                    </a:lnTo>
                    <a:lnTo>
                      <a:pt x="641" y="616"/>
                    </a:lnTo>
                    <a:lnTo>
                      <a:pt x="641" y="639"/>
                    </a:lnTo>
                    <a:lnTo>
                      <a:pt x="640" y="663"/>
                    </a:lnTo>
                    <a:lnTo>
                      <a:pt x="638" y="686"/>
                    </a:lnTo>
                    <a:lnTo>
                      <a:pt x="634" y="710"/>
                    </a:lnTo>
                    <a:lnTo>
                      <a:pt x="630" y="733"/>
                    </a:lnTo>
                    <a:lnTo>
                      <a:pt x="626" y="756"/>
                    </a:lnTo>
                    <a:lnTo>
                      <a:pt x="619" y="780"/>
                    </a:lnTo>
                    <a:lnTo>
                      <a:pt x="613" y="804"/>
                    </a:lnTo>
                    <a:lnTo>
                      <a:pt x="602" y="772"/>
                    </a:lnTo>
                    <a:lnTo>
                      <a:pt x="590" y="742"/>
                    </a:lnTo>
                    <a:lnTo>
                      <a:pt x="577" y="713"/>
                    </a:lnTo>
                    <a:lnTo>
                      <a:pt x="563" y="686"/>
                    </a:lnTo>
                    <a:lnTo>
                      <a:pt x="548" y="660"/>
                    </a:lnTo>
                    <a:lnTo>
                      <a:pt x="532" y="634"/>
                    </a:lnTo>
                    <a:lnTo>
                      <a:pt x="515" y="610"/>
                    </a:lnTo>
                    <a:lnTo>
                      <a:pt x="497" y="588"/>
                    </a:lnTo>
                    <a:lnTo>
                      <a:pt x="478" y="566"/>
                    </a:lnTo>
                    <a:lnTo>
                      <a:pt x="458" y="547"/>
                    </a:lnTo>
                    <a:lnTo>
                      <a:pt x="437" y="527"/>
                    </a:lnTo>
                    <a:lnTo>
                      <a:pt x="415" y="509"/>
                    </a:lnTo>
                    <a:lnTo>
                      <a:pt x="392" y="493"/>
                    </a:lnTo>
                    <a:lnTo>
                      <a:pt x="369" y="477"/>
                    </a:lnTo>
                    <a:lnTo>
                      <a:pt x="344" y="463"/>
                    </a:lnTo>
                    <a:lnTo>
                      <a:pt x="318" y="450"/>
                    </a:lnTo>
                    <a:lnTo>
                      <a:pt x="327" y="483"/>
                    </a:lnTo>
                    <a:lnTo>
                      <a:pt x="334" y="515"/>
                    </a:lnTo>
                    <a:lnTo>
                      <a:pt x="340" y="547"/>
                    </a:lnTo>
                    <a:lnTo>
                      <a:pt x="344" y="578"/>
                    </a:lnTo>
                    <a:lnTo>
                      <a:pt x="347" y="607"/>
                    </a:lnTo>
                    <a:lnTo>
                      <a:pt x="348" y="636"/>
                    </a:lnTo>
                    <a:lnTo>
                      <a:pt x="348" y="665"/>
                    </a:lnTo>
                    <a:lnTo>
                      <a:pt x="346" y="692"/>
                    </a:lnTo>
                    <a:lnTo>
                      <a:pt x="343" y="719"/>
                    </a:lnTo>
                    <a:lnTo>
                      <a:pt x="337" y="745"/>
                    </a:lnTo>
                    <a:lnTo>
                      <a:pt x="332" y="771"/>
                    </a:lnTo>
                    <a:lnTo>
                      <a:pt x="323" y="795"/>
                    </a:lnTo>
                    <a:lnTo>
                      <a:pt x="315" y="819"/>
                    </a:lnTo>
                    <a:lnTo>
                      <a:pt x="304" y="841"/>
                    </a:lnTo>
                    <a:lnTo>
                      <a:pt x="292" y="864"/>
                    </a:lnTo>
                    <a:lnTo>
                      <a:pt x="278" y="88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2" name="Freeform 1134"/>
              <p:cNvSpPr>
                <a:spLocks noEditPoints="1"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11 w 946"/>
                  <a:gd name="T1" fmla="*/ 36 h 908"/>
                  <a:gd name="T2" fmla="*/ 0 w 946"/>
                  <a:gd name="T3" fmla="*/ 2 h 908"/>
                  <a:gd name="T4" fmla="*/ 2 w 946"/>
                  <a:gd name="T5" fmla="*/ 1 h 908"/>
                  <a:gd name="T6" fmla="*/ 5 w 946"/>
                  <a:gd name="T7" fmla="*/ 0 h 908"/>
                  <a:gd name="T8" fmla="*/ 6 w 946"/>
                  <a:gd name="T9" fmla="*/ 1 h 908"/>
                  <a:gd name="T10" fmla="*/ 3 w 946"/>
                  <a:gd name="T11" fmla="*/ 1 h 908"/>
                  <a:gd name="T12" fmla="*/ 0 w 946"/>
                  <a:gd name="T13" fmla="*/ 2 h 908"/>
                  <a:gd name="T14" fmla="*/ 7 w 946"/>
                  <a:gd name="T15" fmla="*/ 0 h 908"/>
                  <a:gd name="T16" fmla="*/ 9 w 946"/>
                  <a:gd name="T17" fmla="*/ 2 h 908"/>
                  <a:gd name="T18" fmla="*/ 13 w 946"/>
                  <a:gd name="T19" fmla="*/ 5 h 908"/>
                  <a:gd name="T20" fmla="*/ 8 w 946"/>
                  <a:gd name="T21" fmla="*/ 2 h 908"/>
                  <a:gd name="T22" fmla="*/ 7 w 946"/>
                  <a:gd name="T23" fmla="*/ 1 h 908"/>
                  <a:gd name="T24" fmla="*/ 12 w 946"/>
                  <a:gd name="T25" fmla="*/ 5 h 908"/>
                  <a:gd name="T26" fmla="*/ 12 w 946"/>
                  <a:gd name="T27" fmla="*/ 5 h 908"/>
                  <a:gd name="T28" fmla="*/ 25 w 946"/>
                  <a:gd name="T29" fmla="*/ 8 h 908"/>
                  <a:gd name="T30" fmla="*/ 26 w 946"/>
                  <a:gd name="T31" fmla="*/ 8 h 908"/>
                  <a:gd name="T32" fmla="*/ 38 w 946"/>
                  <a:gd name="T33" fmla="*/ 23 h 908"/>
                  <a:gd name="T34" fmla="*/ 38 w 946"/>
                  <a:gd name="T35" fmla="*/ 24 h 908"/>
                  <a:gd name="T36" fmla="*/ 38 w 946"/>
                  <a:gd name="T37" fmla="*/ 23 h 908"/>
                  <a:gd name="T38" fmla="*/ 37 w 946"/>
                  <a:gd name="T39" fmla="*/ 24 h 908"/>
                  <a:gd name="T40" fmla="*/ 24 w 946"/>
                  <a:gd name="T41" fmla="*/ 17 h 908"/>
                  <a:gd name="T42" fmla="*/ 25 w 946"/>
                  <a:gd name="T43" fmla="*/ 17 h 908"/>
                  <a:gd name="T44" fmla="*/ 26 w 946"/>
                  <a:gd name="T45" fmla="*/ 20 h 908"/>
                  <a:gd name="T46" fmla="*/ 27 w 946"/>
                  <a:gd name="T47" fmla="*/ 25 h 908"/>
                  <a:gd name="T48" fmla="*/ 25 w 946"/>
                  <a:gd name="T49" fmla="*/ 21 h 908"/>
                  <a:gd name="T50" fmla="*/ 25 w 946"/>
                  <a:gd name="T51" fmla="*/ 17 h 908"/>
                  <a:gd name="T52" fmla="*/ 26 w 946"/>
                  <a:gd name="T53" fmla="*/ 29 h 908"/>
                  <a:gd name="T54" fmla="*/ 24 w 946"/>
                  <a:gd name="T55" fmla="*/ 32 h 908"/>
                  <a:gd name="T56" fmla="*/ 25 w 946"/>
                  <a:gd name="T57" fmla="*/ 28 h 908"/>
                  <a:gd name="T58" fmla="*/ 25 w 946"/>
                  <a:gd name="T59" fmla="*/ 32 h 908"/>
                  <a:gd name="T60" fmla="*/ 25 w 946"/>
                  <a:gd name="T61" fmla="*/ 33 h 908"/>
                  <a:gd name="T62" fmla="*/ 25 w 946"/>
                  <a:gd name="T63" fmla="*/ 32 h 908"/>
                  <a:gd name="T64" fmla="*/ 24 w 946"/>
                  <a:gd name="T65" fmla="*/ 32 h 908"/>
                  <a:gd name="T66" fmla="*/ 23 w 946"/>
                  <a:gd name="T67" fmla="*/ 30 h 908"/>
                  <a:gd name="T68" fmla="*/ 25 w 946"/>
                  <a:gd name="T69" fmla="*/ 32 h 908"/>
                  <a:gd name="T70" fmla="*/ 23 w 946"/>
                  <a:gd name="T71" fmla="*/ 28 h 908"/>
                  <a:gd name="T72" fmla="*/ 24 w 946"/>
                  <a:gd name="T73" fmla="*/ 29 h 908"/>
                  <a:gd name="T74" fmla="*/ 21 w 946"/>
                  <a:gd name="T75" fmla="*/ 26 h 908"/>
                  <a:gd name="T76" fmla="*/ 19 w 946"/>
                  <a:gd name="T77" fmla="*/ 23 h 908"/>
                  <a:gd name="T78" fmla="*/ 16 w 946"/>
                  <a:gd name="T79" fmla="*/ 20 h 908"/>
                  <a:gd name="T80" fmla="*/ 13 w 946"/>
                  <a:gd name="T81" fmla="*/ 18 h 908"/>
                  <a:gd name="T82" fmla="*/ 17 w 946"/>
                  <a:gd name="T83" fmla="*/ 20 h 908"/>
                  <a:gd name="T84" fmla="*/ 20 w 946"/>
                  <a:gd name="T85" fmla="*/ 23 h 908"/>
                  <a:gd name="T86" fmla="*/ 23 w 946"/>
                  <a:gd name="T87" fmla="*/ 26 h 908"/>
                  <a:gd name="T88" fmla="*/ 13 w 946"/>
                  <a:gd name="T89" fmla="*/ 18 h 908"/>
                  <a:gd name="T90" fmla="*/ 13 w 946"/>
                  <a:gd name="T91" fmla="*/ 18 h 908"/>
                  <a:gd name="T92" fmla="*/ 14 w 946"/>
                  <a:gd name="T93" fmla="*/ 18 h 908"/>
                  <a:gd name="T94" fmla="*/ 14 w 946"/>
                  <a:gd name="T95" fmla="*/ 19 h 908"/>
                  <a:gd name="T96" fmla="*/ 13 w 946"/>
                  <a:gd name="T97" fmla="*/ 21 h 908"/>
                  <a:gd name="T98" fmla="*/ 14 w 946"/>
                  <a:gd name="T99" fmla="*/ 21 h 908"/>
                  <a:gd name="T100" fmla="*/ 14 w 946"/>
                  <a:gd name="T101" fmla="*/ 24 h 908"/>
                  <a:gd name="T102" fmla="*/ 14 w 946"/>
                  <a:gd name="T103" fmla="*/ 21 h 908"/>
                  <a:gd name="T104" fmla="*/ 15 w 946"/>
                  <a:gd name="T105" fmla="*/ 27 h 908"/>
                  <a:gd name="T106" fmla="*/ 14 w 946"/>
                  <a:gd name="T107" fmla="*/ 31 h 908"/>
                  <a:gd name="T108" fmla="*/ 13 w 946"/>
                  <a:gd name="T109" fmla="*/ 35 h 908"/>
                  <a:gd name="T110" fmla="*/ 12 w 946"/>
                  <a:gd name="T111" fmla="*/ 34 h 908"/>
                  <a:gd name="T112" fmla="*/ 13 w 946"/>
                  <a:gd name="T113" fmla="*/ 31 h 908"/>
                  <a:gd name="T114" fmla="*/ 14 w 946"/>
                  <a:gd name="T115" fmla="*/ 27 h 908"/>
                  <a:gd name="T116" fmla="*/ 15 w 946"/>
                  <a:gd name="T117" fmla="*/ 24 h 908"/>
                  <a:gd name="T118" fmla="*/ 11 w 946"/>
                  <a:gd name="T119" fmla="*/ 36 h 908"/>
                  <a:gd name="T120" fmla="*/ 12 w 946"/>
                  <a:gd name="T121" fmla="*/ 36 h 90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46"/>
                  <a:gd name="T184" fmla="*/ 0 h 908"/>
                  <a:gd name="T185" fmla="*/ 946 w 946"/>
                  <a:gd name="T186" fmla="*/ 908 h 90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46" h="908">
                    <a:moveTo>
                      <a:pt x="277" y="901"/>
                    </a:moveTo>
                    <a:lnTo>
                      <a:pt x="0" y="64"/>
                    </a:lnTo>
                    <a:lnTo>
                      <a:pt x="23" y="56"/>
                    </a:lnTo>
                    <a:lnTo>
                      <a:pt x="301" y="893"/>
                    </a:lnTo>
                    <a:lnTo>
                      <a:pt x="277" y="901"/>
                    </a:lnTo>
                    <a:close/>
                    <a:moveTo>
                      <a:pt x="0" y="64"/>
                    </a:moveTo>
                    <a:lnTo>
                      <a:pt x="0" y="61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5" y="50"/>
                    </a:lnTo>
                    <a:lnTo>
                      <a:pt x="11" y="61"/>
                    </a:lnTo>
                    <a:lnTo>
                      <a:pt x="0" y="64"/>
                    </a:lnTo>
                    <a:close/>
                    <a:moveTo>
                      <a:pt x="5" y="50"/>
                    </a:moveTo>
                    <a:lnTo>
                      <a:pt x="23" y="39"/>
                    </a:lnTo>
                    <a:lnTo>
                      <a:pt x="42" y="28"/>
                    </a:lnTo>
                    <a:lnTo>
                      <a:pt x="60" y="20"/>
                    </a:lnTo>
                    <a:lnTo>
                      <a:pt x="77" y="12"/>
                    </a:lnTo>
                    <a:lnTo>
                      <a:pt x="95" y="6"/>
                    </a:lnTo>
                    <a:lnTo>
                      <a:pt x="112" y="2"/>
                    </a:lnTo>
                    <a:lnTo>
                      <a:pt x="121" y="1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8" y="1"/>
                    </a:lnTo>
                    <a:lnTo>
                      <a:pt x="145" y="25"/>
                    </a:lnTo>
                    <a:lnTo>
                      <a:pt x="138" y="25"/>
                    </a:lnTo>
                    <a:lnTo>
                      <a:pt x="129" y="25"/>
                    </a:lnTo>
                    <a:lnTo>
                      <a:pt x="122" y="25"/>
                    </a:lnTo>
                    <a:lnTo>
                      <a:pt x="114" y="26"/>
                    </a:lnTo>
                    <a:lnTo>
                      <a:pt x="99" y="30"/>
                    </a:lnTo>
                    <a:lnTo>
                      <a:pt x="84" y="36"/>
                    </a:lnTo>
                    <a:lnTo>
                      <a:pt x="68" y="42"/>
                    </a:lnTo>
                    <a:lnTo>
                      <a:pt x="51" y="51"/>
                    </a:lnTo>
                    <a:lnTo>
                      <a:pt x="35" y="61"/>
                    </a:lnTo>
                    <a:lnTo>
                      <a:pt x="18" y="70"/>
                    </a:lnTo>
                    <a:lnTo>
                      <a:pt x="5" y="50"/>
                    </a:lnTo>
                    <a:close/>
                    <a:moveTo>
                      <a:pt x="148" y="1"/>
                    </a:moveTo>
                    <a:lnTo>
                      <a:pt x="156" y="2"/>
                    </a:lnTo>
                    <a:lnTo>
                      <a:pt x="166" y="4"/>
                    </a:lnTo>
                    <a:lnTo>
                      <a:pt x="175" y="7"/>
                    </a:lnTo>
                    <a:lnTo>
                      <a:pt x="184" y="10"/>
                    </a:lnTo>
                    <a:lnTo>
                      <a:pt x="194" y="14"/>
                    </a:lnTo>
                    <a:lnTo>
                      <a:pt x="204" y="20"/>
                    </a:lnTo>
                    <a:lnTo>
                      <a:pt x="213" y="25"/>
                    </a:lnTo>
                    <a:lnTo>
                      <a:pt x="223" y="31"/>
                    </a:lnTo>
                    <a:lnTo>
                      <a:pt x="234" y="39"/>
                    </a:lnTo>
                    <a:lnTo>
                      <a:pt x="245" y="48"/>
                    </a:lnTo>
                    <a:lnTo>
                      <a:pt x="256" y="56"/>
                    </a:lnTo>
                    <a:lnTo>
                      <a:pt x="266" y="67"/>
                    </a:lnTo>
                    <a:lnTo>
                      <a:pt x="289" y="91"/>
                    </a:lnTo>
                    <a:lnTo>
                      <a:pt x="314" y="118"/>
                    </a:lnTo>
                    <a:lnTo>
                      <a:pt x="295" y="134"/>
                    </a:lnTo>
                    <a:lnTo>
                      <a:pt x="273" y="108"/>
                    </a:lnTo>
                    <a:lnTo>
                      <a:pt x="251" y="87"/>
                    </a:lnTo>
                    <a:lnTo>
                      <a:pt x="232" y="68"/>
                    </a:lnTo>
                    <a:lnTo>
                      <a:pt x="212" y="53"/>
                    </a:lnTo>
                    <a:lnTo>
                      <a:pt x="204" y="48"/>
                    </a:lnTo>
                    <a:lnTo>
                      <a:pt x="194" y="42"/>
                    </a:lnTo>
                    <a:lnTo>
                      <a:pt x="185" y="38"/>
                    </a:lnTo>
                    <a:lnTo>
                      <a:pt x="177" y="34"/>
                    </a:lnTo>
                    <a:lnTo>
                      <a:pt x="169" y="30"/>
                    </a:lnTo>
                    <a:lnTo>
                      <a:pt x="160" y="28"/>
                    </a:lnTo>
                    <a:lnTo>
                      <a:pt x="153" y="26"/>
                    </a:lnTo>
                    <a:lnTo>
                      <a:pt x="145" y="25"/>
                    </a:lnTo>
                    <a:lnTo>
                      <a:pt x="148" y="1"/>
                    </a:lnTo>
                    <a:close/>
                    <a:moveTo>
                      <a:pt x="302" y="137"/>
                    </a:moveTo>
                    <a:lnTo>
                      <a:pt x="299" y="136"/>
                    </a:lnTo>
                    <a:lnTo>
                      <a:pt x="295" y="134"/>
                    </a:lnTo>
                    <a:lnTo>
                      <a:pt x="305" y="125"/>
                    </a:lnTo>
                    <a:lnTo>
                      <a:pt x="302" y="137"/>
                    </a:lnTo>
                    <a:close/>
                    <a:moveTo>
                      <a:pt x="307" y="114"/>
                    </a:moveTo>
                    <a:lnTo>
                      <a:pt x="636" y="196"/>
                    </a:lnTo>
                    <a:lnTo>
                      <a:pt x="629" y="219"/>
                    </a:lnTo>
                    <a:lnTo>
                      <a:pt x="302" y="137"/>
                    </a:lnTo>
                    <a:lnTo>
                      <a:pt x="307" y="114"/>
                    </a:lnTo>
                    <a:close/>
                    <a:moveTo>
                      <a:pt x="636" y="196"/>
                    </a:moveTo>
                    <a:lnTo>
                      <a:pt x="639" y="198"/>
                    </a:lnTo>
                    <a:lnTo>
                      <a:pt x="642" y="200"/>
                    </a:lnTo>
                    <a:lnTo>
                      <a:pt x="632" y="208"/>
                    </a:lnTo>
                    <a:lnTo>
                      <a:pt x="636" y="196"/>
                    </a:lnTo>
                    <a:close/>
                    <a:moveTo>
                      <a:pt x="642" y="200"/>
                    </a:moveTo>
                    <a:lnTo>
                      <a:pt x="944" y="586"/>
                    </a:lnTo>
                    <a:lnTo>
                      <a:pt x="925" y="601"/>
                    </a:lnTo>
                    <a:lnTo>
                      <a:pt x="623" y="215"/>
                    </a:lnTo>
                    <a:lnTo>
                      <a:pt x="642" y="200"/>
                    </a:lnTo>
                    <a:close/>
                    <a:moveTo>
                      <a:pt x="944" y="586"/>
                    </a:moveTo>
                    <a:lnTo>
                      <a:pt x="946" y="590"/>
                    </a:lnTo>
                    <a:lnTo>
                      <a:pt x="946" y="593"/>
                    </a:lnTo>
                    <a:lnTo>
                      <a:pt x="945" y="597"/>
                    </a:lnTo>
                    <a:lnTo>
                      <a:pt x="944" y="601"/>
                    </a:lnTo>
                    <a:lnTo>
                      <a:pt x="940" y="603"/>
                    </a:lnTo>
                    <a:lnTo>
                      <a:pt x="937" y="605"/>
                    </a:lnTo>
                    <a:lnTo>
                      <a:pt x="933" y="606"/>
                    </a:lnTo>
                    <a:lnTo>
                      <a:pt x="929" y="605"/>
                    </a:lnTo>
                    <a:lnTo>
                      <a:pt x="935" y="593"/>
                    </a:lnTo>
                    <a:lnTo>
                      <a:pt x="944" y="586"/>
                    </a:lnTo>
                    <a:close/>
                    <a:moveTo>
                      <a:pt x="929" y="605"/>
                    </a:moveTo>
                    <a:lnTo>
                      <a:pt x="610" y="448"/>
                    </a:lnTo>
                    <a:lnTo>
                      <a:pt x="621" y="427"/>
                    </a:lnTo>
                    <a:lnTo>
                      <a:pt x="939" y="582"/>
                    </a:lnTo>
                    <a:lnTo>
                      <a:pt x="929" y="605"/>
                    </a:lnTo>
                    <a:close/>
                    <a:moveTo>
                      <a:pt x="603" y="442"/>
                    </a:moveTo>
                    <a:lnTo>
                      <a:pt x="603" y="439"/>
                    </a:lnTo>
                    <a:lnTo>
                      <a:pt x="603" y="434"/>
                    </a:lnTo>
                    <a:lnTo>
                      <a:pt x="605" y="431"/>
                    </a:lnTo>
                    <a:lnTo>
                      <a:pt x="608" y="429"/>
                    </a:lnTo>
                    <a:lnTo>
                      <a:pt x="610" y="427"/>
                    </a:lnTo>
                    <a:lnTo>
                      <a:pt x="613" y="426"/>
                    </a:lnTo>
                    <a:lnTo>
                      <a:pt x="617" y="426"/>
                    </a:lnTo>
                    <a:lnTo>
                      <a:pt x="621" y="427"/>
                    </a:lnTo>
                    <a:lnTo>
                      <a:pt x="615" y="438"/>
                    </a:lnTo>
                    <a:lnTo>
                      <a:pt x="603" y="442"/>
                    </a:lnTo>
                    <a:close/>
                    <a:moveTo>
                      <a:pt x="627" y="433"/>
                    </a:moveTo>
                    <a:lnTo>
                      <a:pt x="635" y="458"/>
                    </a:lnTo>
                    <a:lnTo>
                      <a:pt x="642" y="482"/>
                    </a:lnTo>
                    <a:lnTo>
                      <a:pt x="649" y="507"/>
                    </a:lnTo>
                    <a:lnTo>
                      <a:pt x="654" y="530"/>
                    </a:lnTo>
                    <a:lnTo>
                      <a:pt x="657" y="555"/>
                    </a:lnTo>
                    <a:lnTo>
                      <a:pt x="661" y="579"/>
                    </a:lnTo>
                    <a:lnTo>
                      <a:pt x="663" y="604"/>
                    </a:lnTo>
                    <a:lnTo>
                      <a:pt x="664" y="628"/>
                    </a:lnTo>
                    <a:lnTo>
                      <a:pt x="639" y="628"/>
                    </a:lnTo>
                    <a:lnTo>
                      <a:pt x="639" y="605"/>
                    </a:lnTo>
                    <a:lnTo>
                      <a:pt x="637" y="582"/>
                    </a:lnTo>
                    <a:lnTo>
                      <a:pt x="634" y="559"/>
                    </a:lnTo>
                    <a:lnTo>
                      <a:pt x="629" y="536"/>
                    </a:lnTo>
                    <a:lnTo>
                      <a:pt x="625" y="512"/>
                    </a:lnTo>
                    <a:lnTo>
                      <a:pt x="618" y="489"/>
                    </a:lnTo>
                    <a:lnTo>
                      <a:pt x="612" y="466"/>
                    </a:lnTo>
                    <a:lnTo>
                      <a:pt x="603" y="442"/>
                    </a:lnTo>
                    <a:lnTo>
                      <a:pt x="627" y="433"/>
                    </a:lnTo>
                    <a:close/>
                    <a:moveTo>
                      <a:pt x="664" y="628"/>
                    </a:moveTo>
                    <a:lnTo>
                      <a:pt x="664" y="651"/>
                    </a:lnTo>
                    <a:lnTo>
                      <a:pt x="663" y="676"/>
                    </a:lnTo>
                    <a:lnTo>
                      <a:pt x="661" y="700"/>
                    </a:lnTo>
                    <a:lnTo>
                      <a:pt x="657" y="724"/>
                    </a:lnTo>
                    <a:lnTo>
                      <a:pt x="653" y="748"/>
                    </a:lnTo>
                    <a:lnTo>
                      <a:pt x="649" y="771"/>
                    </a:lnTo>
                    <a:lnTo>
                      <a:pt x="642" y="795"/>
                    </a:lnTo>
                    <a:lnTo>
                      <a:pt x="636" y="819"/>
                    </a:lnTo>
                    <a:lnTo>
                      <a:pt x="612" y="811"/>
                    </a:lnTo>
                    <a:lnTo>
                      <a:pt x="618" y="789"/>
                    </a:lnTo>
                    <a:lnTo>
                      <a:pt x="625" y="766"/>
                    </a:lnTo>
                    <a:lnTo>
                      <a:pt x="629" y="743"/>
                    </a:lnTo>
                    <a:lnTo>
                      <a:pt x="634" y="719"/>
                    </a:lnTo>
                    <a:lnTo>
                      <a:pt x="637" y="697"/>
                    </a:lnTo>
                    <a:lnTo>
                      <a:pt x="638" y="674"/>
                    </a:lnTo>
                    <a:lnTo>
                      <a:pt x="639" y="651"/>
                    </a:lnTo>
                    <a:lnTo>
                      <a:pt x="639" y="628"/>
                    </a:lnTo>
                    <a:lnTo>
                      <a:pt x="664" y="628"/>
                    </a:lnTo>
                    <a:close/>
                    <a:moveTo>
                      <a:pt x="636" y="819"/>
                    </a:moveTo>
                    <a:lnTo>
                      <a:pt x="634" y="822"/>
                    </a:lnTo>
                    <a:lnTo>
                      <a:pt x="631" y="825"/>
                    </a:lnTo>
                    <a:lnTo>
                      <a:pt x="628" y="826"/>
                    </a:lnTo>
                    <a:lnTo>
                      <a:pt x="624" y="826"/>
                    </a:lnTo>
                    <a:lnTo>
                      <a:pt x="621" y="826"/>
                    </a:lnTo>
                    <a:lnTo>
                      <a:pt x="617" y="825"/>
                    </a:lnTo>
                    <a:lnTo>
                      <a:pt x="614" y="822"/>
                    </a:lnTo>
                    <a:lnTo>
                      <a:pt x="612" y="819"/>
                    </a:lnTo>
                    <a:lnTo>
                      <a:pt x="624" y="816"/>
                    </a:lnTo>
                    <a:lnTo>
                      <a:pt x="636" y="819"/>
                    </a:lnTo>
                    <a:close/>
                    <a:moveTo>
                      <a:pt x="612" y="819"/>
                    </a:moveTo>
                    <a:lnTo>
                      <a:pt x="612" y="819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612" y="819"/>
                    </a:moveTo>
                    <a:lnTo>
                      <a:pt x="607" y="802"/>
                    </a:lnTo>
                    <a:lnTo>
                      <a:pt x="600" y="784"/>
                    </a:lnTo>
                    <a:lnTo>
                      <a:pt x="594" y="768"/>
                    </a:lnTo>
                    <a:lnTo>
                      <a:pt x="587" y="752"/>
                    </a:lnTo>
                    <a:lnTo>
                      <a:pt x="609" y="742"/>
                    </a:lnTo>
                    <a:lnTo>
                      <a:pt x="616" y="759"/>
                    </a:lnTo>
                    <a:lnTo>
                      <a:pt x="623" y="776"/>
                    </a:lnTo>
                    <a:lnTo>
                      <a:pt x="629" y="794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587" y="752"/>
                    </a:moveTo>
                    <a:lnTo>
                      <a:pt x="580" y="736"/>
                    </a:lnTo>
                    <a:lnTo>
                      <a:pt x="572" y="721"/>
                    </a:lnTo>
                    <a:lnTo>
                      <a:pt x="564" y="705"/>
                    </a:lnTo>
                    <a:lnTo>
                      <a:pt x="556" y="691"/>
                    </a:lnTo>
                    <a:lnTo>
                      <a:pt x="577" y="679"/>
                    </a:lnTo>
                    <a:lnTo>
                      <a:pt x="586" y="695"/>
                    </a:lnTo>
                    <a:lnTo>
                      <a:pt x="594" y="710"/>
                    </a:lnTo>
                    <a:lnTo>
                      <a:pt x="601" y="726"/>
                    </a:lnTo>
                    <a:lnTo>
                      <a:pt x="609" y="742"/>
                    </a:lnTo>
                    <a:lnTo>
                      <a:pt x="587" y="752"/>
                    </a:lnTo>
                    <a:close/>
                    <a:moveTo>
                      <a:pt x="556" y="691"/>
                    </a:moveTo>
                    <a:lnTo>
                      <a:pt x="545" y="673"/>
                    </a:lnTo>
                    <a:lnTo>
                      <a:pt x="534" y="655"/>
                    </a:lnTo>
                    <a:lnTo>
                      <a:pt x="522" y="638"/>
                    </a:lnTo>
                    <a:lnTo>
                      <a:pt x="510" y="621"/>
                    </a:lnTo>
                    <a:lnTo>
                      <a:pt x="497" y="606"/>
                    </a:lnTo>
                    <a:lnTo>
                      <a:pt x="484" y="591"/>
                    </a:lnTo>
                    <a:lnTo>
                      <a:pt x="470" y="576"/>
                    </a:lnTo>
                    <a:lnTo>
                      <a:pt x="456" y="562"/>
                    </a:lnTo>
                    <a:lnTo>
                      <a:pt x="441" y="549"/>
                    </a:lnTo>
                    <a:lnTo>
                      <a:pt x="426" y="536"/>
                    </a:lnTo>
                    <a:lnTo>
                      <a:pt x="410" y="524"/>
                    </a:lnTo>
                    <a:lnTo>
                      <a:pt x="394" y="513"/>
                    </a:lnTo>
                    <a:lnTo>
                      <a:pt x="378" y="501"/>
                    </a:lnTo>
                    <a:lnTo>
                      <a:pt x="360" y="492"/>
                    </a:lnTo>
                    <a:lnTo>
                      <a:pt x="342" y="482"/>
                    </a:lnTo>
                    <a:lnTo>
                      <a:pt x="324" y="473"/>
                    </a:lnTo>
                    <a:lnTo>
                      <a:pt x="334" y="452"/>
                    </a:lnTo>
                    <a:lnTo>
                      <a:pt x="354" y="460"/>
                    </a:lnTo>
                    <a:lnTo>
                      <a:pt x="372" y="471"/>
                    </a:lnTo>
                    <a:lnTo>
                      <a:pt x="389" y="481"/>
                    </a:lnTo>
                    <a:lnTo>
                      <a:pt x="408" y="493"/>
                    </a:lnTo>
                    <a:lnTo>
                      <a:pt x="424" y="505"/>
                    </a:lnTo>
                    <a:lnTo>
                      <a:pt x="441" y="517"/>
                    </a:lnTo>
                    <a:lnTo>
                      <a:pt x="457" y="530"/>
                    </a:lnTo>
                    <a:lnTo>
                      <a:pt x="473" y="544"/>
                    </a:lnTo>
                    <a:lnTo>
                      <a:pt x="488" y="559"/>
                    </a:lnTo>
                    <a:lnTo>
                      <a:pt x="502" y="575"/>
                    </a:lnTo>
                    <a:lnTo>
                      <a:pt x="516" y="590"/>
                    </a:lnTo>
                    <a:lnTo>
                      <a:pt x="529" y="607"/>
                    </a:lnTo>
                    <a:lnTo>
                      <a:pt x="542" y="623"/>
                    </a:lnTo>
                    <a:lnTo>
                      <a:pt x="555" y="642"/>
                    </a:lnTo>
                    <a:lnTo>
                      <a:pt x="565" y="660"/>
                    </a:lnTo>
                    <a:lnTo>
                      <a:pt x="577" y="679"/>
                    </a:lnTo>
                    <a:lnTo>
                      <a:pt x="556" y="691"/>
                    </a:lnTo>
                    <a:close/>
                    <a:moveTo>
                      <a:pt x="317" y="466"/>
                    </a:moveTo>
                    <a:lnTo>
                      <a:pt x="317" y="461"/>
                    </a:lnTo>
                    <a:lnTo>
                      <a:pt x="317" y="458"/>
                    </a:lnTo>
                    <a:lnTo>
                      <a:pt x="319" y="456"/>
                    </a:lnTo>
                    <a:lnTo>
                      <a:pt x="321" y="453"/>
                    </a:lnTo>
                    <a:lnTo>
                      <a:pt x="325" y="452"/>
                    </a:lnTo>
                    <a:lnTo>
                      <a:pt x="328" y="451"/>
                    </a:lnTo>
                    <a:lnTo>
                      <a:pt x="331" y="451"/>
                    </a:lnTo>
                    <a:lnTo>
                      <a:pt x="334" y="452"/>
                    </a:lnTo>
                    <a:lnTo>
                      <a:pt x="329" y="462"/>
                    </a:lnTo>
                    <a:lnTo>
                      <a:pt x="317" y="466"/>
                    </a:lnTo>
                    <a:close/>
                    <a:moveTo>
                      <a:pt x="341" y="459"/>
                    </a:moveTo>
                    <a:lnTo>
                      <a:pt x="341" y="459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41" y="459"/>
                    </a:moveTo>
                    <a:lnTo>
                      <a:pt x="346" y="478"/>
                    </a:lnTo>
                    <a:lnTo>
                      <a:pt x="351" y="496"/>
                    </a:lnTo>
                    <a:lnTo>
                      <a:pt x="355" y="514"/>
                    </a:lnTo>
                    <a:lnTo>
                      <a:pt x="359" y="533"/>
                    </a:lnTo>
                    <a:lnTo>
                      <a:pt x="334" y="537"/>
                    </a:lnTo>
                    <a:lnTo>
                      <a:pt x="331" y="520"/>
                    </a:lnTo>
                    <a:lnTo>
                      <a:pt x="327" y="502"/>
                    </a:lnTo>
                    <a:lnTo>
                      <a:pt x="322" y="484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59" y="533"/>
                    </a:moveTo>
                    <a:lnTo>
                      <a:pt x="362" y="551"/>
                    </a:lnTo>
                    <a:lnTo>
                      <a:pt x="365" y="568"/>
                    </a:lnTo>
                    <a:lnTo>
                      <a:pt x="367" y="587"/>
                    </a:lnTo>
                    <a:lnTo>
                      <a:pt x="369" y="603"/>
                    </a:lnTo>
                    <a:lnTo>
                      <a:pt x="344" y="605"/>
                    </a:lnTo>
                    <a:lnTo>
                      <a:pt x="343" y="589"/>
                    </a:lnTo>
                    <a:lnTo>
                      <a:pt x="341" y="571"/>
                    </a:lnTo>
                    <a:lnTo>
                      <a:pt x="338" y="554"/>
                    </a:lnTo>
                    <a:lnTo>
                      <a:pt x="334" y="537"/>
                    </a:lnTo>
                    <a:lnTo>
                      <a:pt x="359" y="533"/>
                    </a:lnTo>
                    <a:close/>
                    <a:moveTo>
                      <a:pt x="369" y="603"/>
                    </a:moveTo>
                    <a:lnTo>
                      <a:pt x="370" y="624"/>
                    </a:lnTo>
                    <a:lnTo>
                      <a:pt x="371" y="646"/>
                    </a:lnTo>
                    <a:lnTo>
                      <a:pt x="371" y="668"/>
                    </a:lnTo>
                    <a:lnTo>
                      <a:pt x="370" y="688"/>
                    </a:lnTo>
                    <a:lnTo>
                      <a:pt x="369" y="709"/>
                    </a:lnTo>
                    <a:lnTo>
                      <a:pt x="367" y="728"/>
                    </a:lnTo>
                    <a:lnTo>
                      <a:pt x="364" y="748"/>
                    </a:lnTo>
                    <a:lnTo>
                      <a:pt x="359" y="767"/>
                    </a:lnTo>
                    <a:lnTo>
                      <a:pt x="355" y="785"/>
                    </a:lnTo>
                    <a:lnTo>
                      <a:pt x="348" y="804"/>
                    </a:lnTo>
                    <a:lnTo>
                      <a:pt x="343" y="821"/>
                    </a:lnTo>
                    <a:lnTo>
                      <a:pt x="335" y="838"/>
                    </a:lnTo>
                    <a:lnTo>
                      <a:pt x="328" y="856"/>
                    </a:lnTo>
                    <a:lnTo>
                      <a:pt x="319" y="872"/>
                    </a:lnTo>
                    <a:lnTo>
                      <a:pt x="310" y="888"/>
                    </a:lnTo>
                    <a:lnTo>
                      <a:pt x="299" y="904"/>
                    </a:lnTo>
                    <a:lnTo>
                      <a:pt x="279" y="890"/>
                    </a:lnTo>
                    <a:lnTo>
                      <a:pt x="289" y="875"/>
                    </a:lnTo>
                    <a:lnTo>
                      <a:pt x="298" y="860"/>
                    </a:lnTo>
                    <a:lnTo>
                      <a:pt x="305" y="845"/>
                    </a:lnTo>
                    <a:lnTo>
                      <a:pt x="313" y="829"/>
                    </a:lnTo>
                    <a:lnTo>
                      <a:pt x="320" y="812"/>
                    </a:lnTo>
                    <a:lnTo>
                      <a:pt x="326" y="795"/>
                    </a:lnTo>
                    <a:lnTo>
                      <a:pt x="331" y="778"/>
                    </a:lnTo>
                    <a:lnTo>
                      <a:pt x="335" y="760"/>
                    </a:lnTo>
                    <a:lnTo>
                      <a:pt x="340" y="742"/>
                    </a:lnTo>
                    <a:lnTo>
                      <a:pt x="342" y="724"/>
                    </a:lnTo>
                    <a:lnTo>
                      <a:pt x="344" y="705"/>
                    </a:lnTo>
                    <a:lnTo>
                      <a:pt x="346" y="686"/>
                    </a:lnTo>
                    <a:lnTo>
                      <a:pt x="347" y="667"/>
                    </a:lnTo>
                    <a:lnTo>
                      <a:pt x="347" y="646"/>
                    </a:lnTo>
                    <a:lnTo>
                      <a:pt x="346" y="627"/>
                    </a:lnTo>
                    <a:lnTo>
                      <a:pt x="344" y="605"/>
                    </a:lnTo>
                    <a:lnTo>
                      <a:pt x="369" y="603"/>
                    </a:lnTo>
                    <a:close/>
                    <a:moveTo>
                      <a:pt x="299" y="904"/>
                    </a:moveTo>
                    <a:lnTo>
                      <a:pt x="297" y="906"/>
                    </a:lnTo>
                    <a:lnTo>
                      <a:pt x="293" y="907"/>
                    </a:lnTo>
                    <a:lnTo>
                      <a:pt x="290" y="908"/>
                    </a:lnTo>
                    <a:lnTo>
                      <a:pt x="287" y="908"/>
                    </a:lnTo>
                    <a:lnTo>
                      <a:pt x="284" y="907"/>
                    </a:lnTo>
                    <a:lnTo>
                      <a:pt x="281" y="906"/>
                    </a:lnTo>
                    <a:lnTo>
                      <a:pt x="279" y="904"/>
                    </a:lnTo>
                    <a:lnTo>
                      <a:pt x="277" y="901"/>
                    </a:lnTo>
                    <a:lnTo>
                      <a:pt x="289" y="897"/>
                    </a:lnTo>
                    <a:lnTo>
                      <a:pt x="299" y="9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3" name="Freeform 1135"/>
              <p:cNvSpPr>
                <a:spLocks/>
              </p:cNvSpPr>
              <p:nvPr/>
            </p:nvSpPr>
            <p:spPr bwMode="auto">
              <a:xfrm>
                <a:off x="2703" y="1341"/>
                <a:ext cx="159" cy="52"/>
              </a:xfrm>
              <a:custGeom>
                <a:avLst/>
                <a:gdLst>
                  <a:gd name="T0" fmla="*/ 31 w 787"/>
                  <a:gd name="T1" fmla="*/ 10 h 263"/>
                  <a:gd name="T2" fmla="*/ 30 w 787"/>
                  <a:gd name="T3" fmla="*/ 10 h 263"/>
                  <a:gd name="T4" fmla="*/ 29 w 787"/>
                  <a:gd name="T5" fmla="*/ 9 h 263"/>
                  <a:gd name="T6" fmla="*/ 28 w 787"/>
                  <a:gd name="T7" fmla="*/ 9 h 263"/>
                  <a:gd name="T8" fmla="*/ 27 w 787"/>
                  <a:gd name="T9" fmla="*/ 8 h 263"/>
                  <a:gd name="T10" fmla="*/ 25 w 787"/>
                  <a:gd name="T11" fmla="*/ 7 h 263"/>
                  <a:gd name="T12" fmla="*/ 22 w 787"/>
                  <a:gd name="T13" fmla="*/ 6 h 263"/>
                  <a:gd name="T14" fmla="*/ 19 w 787"/>
                  <a:gd name="T15" fmla="*/ 5 h 263"/>
                  <a:gd name="T16" fmla="*/ 17 w 787"/>
                  <a:gd name="T17" fmla="*/ 4 h 263"/>
                  <a:gd name="T18" fmla="*/ 14 w 787"/>
                  <a:gd name="T19" fmla="*/ 3 h 263"/>
                  <a:gd name="T20" fmla="*/ 12 w 787"/>
                  <a:gd name="T21" fmla="*/ 2 h 263"/>
                  <a:gd name="T22" fmla="*/ 9 w 787"/>
                  <a:gd name="T23" fmla="*/ 1 h 263"/>
                  <a:gd name="T24" fmla="*/ 7 w 787"/>
                  <a:gd name="T25" fmla="*/ 1 h 263"/>
                  <a:gd name="T26" fmla="*/ 6 w 787"/>
                  <a:gd name="T27" fmla="*/ 1 h 263"/>
                  <a:gd name="T28" fmla="*/ 5 w 787"/>
                  <a:gd name="T29" fmla="*/ 0 h 263"/>
                  <a:gd name="T30" fmla="*/ 4 w 787"/>
                  <a:gd name="T31" fmla="*/ 0 h 263"/>
                  <a:gd name="T32" fmla="*/ 3 w 787"/>
                  <a:gd name="T33" fmla="*/ 0 h 263"/>
                  <a:gd name="T34" fmla="*/ 3 w 787"/>
                  <a:gd name="T35" fmla="*/ 0 h 263"/>
                  <a:gd name="T36" fmla="*/ 2 w 787"/>
                  <a:gd name="T37" fmla="*/ 0 h 263"/>
                  <a:gd name="T38" fmla="*/ 1 w 787"/>
                  <a:gd name="T39" fmla="*/ 0 h 263"/>
                  <a:gd name="T40" fmla="*/ 1 w 787"/>
                  <a:gd name="T41" fmla="*/ 0 h 263"/>
                  <a:gd name="T42" fmla="*/ 0 w 787"/>
                  <a:gd name="T43" fmla="*/ 0 h 263"/>
                  <a:gd name="T44" fmla="*/ 0 w 787"/>
                  <a:gd name="T45" fmla="*/ 0 h 263"/>
                  <a:gd name="T46" fmla="*/ 0 w 787"/>
                  <a:gd name="T47" fmla="*/ 1 h 263"/>
                  <a:gd name="T48" fmla="*/ 0 w 787"/>
                  <a:gd name="T49" fmla="*/ 1 h 263"/>
                  <a:gd name="T50" fmla="*/ 0 w 787"/>
                  <a:gd name="T51" fmla="*/ 2 h 263"/>
                  <a:gd name="T52" fmla="*/ 0 w 787"/>
                  <a:gd name="T53" fmla="*/ 2 h 263"/>
                  <a:gd name="T54" fmla="*/ 0 w 787"/>
                  <a:gd name="T55" fmla="*/ 3 h 263"/>
                  <a:gd name="T56" fmla="*/ 1 w 787"/>
                  <a:gd name="T57" fmla="*/ 3 h 263"/>
                  <a:gd name="T58" fmla="*/ 1 w 787"/>
                  <a:gd name="T59" fmla="*/ 4 h 263"/>
                  <a:gd name="T60" fmla="*/ 2 w 787"/>
                  <a:gd name="T61" fmla="*/ 4 h 263"/>
                  <a:gd name="T62" fmla="*/ 2 w 787"/>
                  <a:gd name="T63" fmla="*/ 5 h 263"/>
                  <a:gd name="T64" fmla="*/ 3 w 787"/>
                  <a:gd name="T65" fmla="*/ 5 h 263"/>
                  <a:gd name="T66" fmla="*/ 4 w 787"/>
                  <a:gd name="T67" fmla="*/ 6 h 263"/>
                  <a:gd name="T68" fmla="*/ 5 w 787"/>
                  <a:gd name="T69" fmla="*/ 6 h 263"/>
                  <a:gd name="T70" fmla="*/ 6 w 787"/>
                  <a:gd name="T71" fmla="*/ 6 h 263"/>
                  <a:gd name="T72" fmla="*/ 7 w 787"/>
                  <a:gd name="T73" fmla="*/ 7 h 263"/>
                  <a:gd name="T74" fmla="*/ 8 w 787"/>
                  <a:gd name="T75" fmla="*/ 7 h 263"/>
                  <a:gd name="T76" fmla="*/ 9 w 787"/>
                  <a:gd name="T77" fmla="*/ 8 h 263"/>
                  <a:gd name="T78" fmla="*/ 11 w 787"/>
                  <a:gd name="T79" fmla="*/ 8 h 263"/>
                  <a:gd name="T80" fmla="*/ 12 w 787"/>
                  <a:gd name="T81" fmla="*/ 8 h 263"/>
                  <a:gd name="T82" fmla="*/ 13 w 787"/>
                  <a:gd name="T83" fmla="*/ 9 h 263"/>
                  <a:gd name="T84" fmla="*/ 15 w 787"/>
                  <a:gd name="T85" fmla="*/ 9 h 263"/>
                  <a:gd name="T86" fmla="*/ 16 w 787"/>
                  <a:gd name="T87" fmla="*/ 9 h 263"/>
                  <a:gd name="T88" fmla="*/ 17 w 787"/>
                  <a:gd name="T89" fmla="*/ 9 h 263"/>
                  <a:gd name="T90" fmla="*/ 20 w 787"/>
                  <a:gd name="T91" fmla="*/ 9 h 263"/>
                  <a:gd name="T92" fmla="*/ 23 w 787"/>
                  <a:gd name="T93" fmla="*/ 10 h 263"/>
                  <a:gd name="T94" fmla="*/ 25 w 787"/>
                  <a:gd name="T95" fmla="*/ 10 h 263"/>
                  <a:gd name="T96" fmla="*/ 28 w 787"/>
                  <a:gd name="T97" fmla="*/ 10 h 263"/>
                  <a:gd name="T98" fmla="*/ 29 w 787"/>
                  <a:gd name="T99" fmla="*/ 10 h 263"/>
                  <a:gd name="T100" fmla="*/ 30 w 787"/>
                  <a:gd name="T101" fmla="*/ 10 h 263"/>
                  <a:gd name="T102" fmla="*/ 31 w 787"/>
                  <a:gd name="T103" fmla="*/ 10 h 263"/>
                  <a:gd name="T104" fmla="*/ 31 w 787"/>
                  <a:gd name="T105" fmla="*/ 10 h 2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87"/>
                  <a:gd name="T160" fmla="*/ 0 h 263"/>
                  <a:gd name="T161" fmla="*/ 787 w 787"/>
                  <a:gd name="T162" fmla="*/ 263 h 26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87" h="263">
                    <a:moveTo>
                      <a:pt x="787" y="261"/>
                    </a:moveTo>
                    <a:lnTo>
                      <a:pt x="763" y="247"/>
                    </a:lnTo>
                    <a:lnTo>
                      <a:pt x="736" y="233"/>
                    </a:lnTo>
                    <a:lnTo>
                      <a:pt x="707" y="218"/>
                    </a:lnTo>
                    <a:lnTo>
                      <a:pt x="678" y="204"/>
                    </a:lnTo>
                    <a:lnTo>
                      <a:pt x="617" y="175"/>
                    </a:lnTo>
                    <a:lnTo>
                      <a:pt x="552" y="147"/>
                    </a:lnTo>
                    <a:lnTo>
                      <a:pt x="486" y="121"/>
                    </a:lnTo>
                    <a:lnTo>
                      <a:pt x="420" y="95"/>
                    </a:lnTo>
                    <a:lnTo>
                      <a:pt x="355" y="72"/>
                    </a:lnTo>
                    <a:lnTo>
                      <a:pt x="292" y="52"/>
                    </a:lnTo>
                    <a:lnTo>
                      <a:pt x="231" y="33"/>
                    </a:lnTo>
                    <a:lnTo>
                      <a:pt x="176" y="19"/>
                    </a:lnTo>
                    <a:lnTo>
                      <a:pt x="150" y="13"/>
                    </a:lnTo>
                    <a:lnTo>
                      <a:pt x="125" y="8"/>
                    </a:lnTo>
                    <a:lnTo>
                      <a:pt x="103" y="4"/>
                    </a:lnTo>
                    <a:lnTo>
                      <a:pt x="82" y="2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22" y="2"/>
                    </a:lnTo>
                    <a:lnTo>
                      <a:pt x="12" y="5"/>
                    </a:lnTo>
                    <a:lnTo>
                      <a:pt x="5" y="11"/>
                    </a:lnTo>
                    <a:lnTo>
                      <a:pt x="2" y="16"/>
                    </a:lnTo>
                    <a:lnTo>
                      <a:pt x="2" y="25"/>
                    </a:lnTo>
                    <a:lnTo>
                      <a:pt x="0" y="39"/>
                    </a:lnTo>
                    <a:lnTo>
                      <a:pt x="1" y="53"/>
                    </a:lnTo>
                    <a:lnTo>
                      <a:pt x="5" y="66"/>
                    </a:lnTo>
                    <a:lnTo>
                      <a:pt x="14" y="80"/>
                    </a:lnTo>
                    <a:lnTo>
                      <a:pt x="25" y="93"/>
                    </a:lnTo>
                    <a:lnTo>
                      <a:pt x="39" y="105"/>
                    </a:lnTo>
                    <a:lnTo>
                      <a:pt x="56" y="118"/>
                    </a:lnTo>
                    <a:lnTo>
                      <a:pt x="76" y="129"/>
                    </a:lnTo>
                    <a:lnTo>
                      <a:pt x="97" y="140"/>
                    </a:lnTo>
                    <a:lnTo>
                      <a:pt x="121" y="151"/>
                    </a:lnTo>
                    <a:lnTo>
                      <a:pt x="147" y="162"/>
                    </a:lnTo>
                    <a:lnTo>
                      <a:pt x="174" y="172"/>
                    </a:lnTo>
                    <a:lnTo>
                      <a:pt x="203" y="181"/>
                    </a:lnTo>
                    <a:lnTo>
                      <a:pt x="233" y="191"/>
                    </a:lnTo>
                    <a:lnTo>
                      <a:pt x="266" y="200"/>
                    </a:lnTo>
                    <a:lnTo>
                      <a:pt x="298" y="207"/>
                    </a:lnTo>
                    <a:lnTo>
                      <a:pt x="332" y="215"/>
                    </a:lnTo>
                    <a:lnTo>
                      <a:pt x="365" y="222"/>
                    </a:lnTo>
                    <a:lnTo>
                      <a:pt x="400" y="229"/>
                    </a:lnTo>
                    <a:lnTo>
                      <a:pt x="433" y="235"/>
                    </a:lnTo>
                    <a:lnTo>
                      <a:pt x="502" y="245"/>
                    </a:lnTo>
                    <a:lnTo>
                      <a:pt x="569" y="254"/>
                    </a:lnTo>
                    <a:lnTo>
                      <a:pt x="632" y="259"/>
                    </a:lnTo>
                    <a:lnTo>
                      <a:pt x="691" y="262"/>
                    </a:lnTo>
                    <a:lnTo>
                      <a:pt x="718" y="263"/>
                    </a:lnTo>
                    <a:lnTo>
                      <a:pt x="743" y="263"/>
                    </a:lnTo>
                    <a:lnTo>
                      <a:pt x="767" y="263"/>
                    </a:lnTo>
                    <a:lnTo>
                      <a:pt x="787" y="2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4" name="Freeform 1136"/>
              <p:cNvSpPr>
                <a:spLocks noEditPoints="1"/>
              </p:cNvSpPr>
              <p:nvPr/>
            </p:nvSpPr>
            <p:spPr bwMode="auto">
              <a:xfrm>
                <a:off x="2703" y="1333"/>
                <a:ext cx="159" cy="60"/>
              </a:xfrm>
              <a:custGeom>
                <a:avLst/>
                <a:gdLst>
                  <a:gd name="T0" fmla="*/ 29 w 812"/>
                  <a:gd name="T1" fmla="*/ 10 h 288"/>
                  <a:gd name="T2" fmla="*/ 25 w 812"/>
                  <a:gd name="T3" fmla="*/ 8 h 288"/>
                  <a:gd name="T4" fmla="*/ 20 w 812"/>
                  <a:gd name="T5" fmla="*/ 6 h 288"/>
                  <a:gd name="T6" fmla="*/ 15 w 812"/>
                  <a:gd name="T7" fmla="*/ 4 h 288"/>
                  <a:gd name="T8" fmla="*/ 11 w 812"/>
                  <a:gd name="T9" fmla="*/ 3 h 288"/>
                  <a:gd name="T10" fmla="*/ 8 w 812"/>
                  <a:gd name="T11" fmla="*/ 1 h 288"/>
                  <a:gd name="T12" fmla="*/ 12 w 812"/>
                  <a:gd name="T13" fmla="*/ 2 h 288"/>
                  <a:gd name="T14" fmla="*/ 17 w 812"/>
                  <a:gd name="T15" fmla="*/ 4 h 288"/>
                  <a:gd name="T16" fmla="*/ 22 w 812"/>
                  <a:gd name="T17" fmla="*/ 6 h 288"/>
                  <a:gd name="T18" fmla="*/ 27 w 812"/>
                  <a:gd name="T19" fmla="*/ 8 h 288"/>
                  <a:gd name="T20" fmla="*/ 31 w 812"/>
                  <a:gd name="T21" fmla="*/ 10 h 288"/>
                  <a:gd name="T22" fmla="*/ 8 w 812"/>
                  <a:gd name="T23" fmla="*/ 2 h 288"/>
                  <a:gd name="T24" fmla="*/ 4 w 812"/>
                  <a:gd name="T25" fmla="*/ 1 h 288"/>
                  <a:gd name="T26" fmla="*/ 4 w 812"/>
                  <a:gd name="T27" fmla="*/ 0 h 288"/>
                  <a:gd name="T28" fmla="*/ 8 w 812"/>
                  <a:gd name="T29" fmla="*/ 1 h 288"/>
                  <a:gd name="T30" fmla="*/ 2 w 812"/>
                  <a:gd name="T31" fmla="*/ 1 h 288"/>
                  <a:gd name="T32" fmla="*/ 1 w 812"/>
                  <a:gd name="T33" fmla="*/ 1 h 288"/>
                  <a:gd name="T34" fmla="*/ 0 w 812"/>
                  <a:gd name="T35" fmla="*/ 1 h 288"/>
                  <a:gd name="T36" fmla="*/ 1 w 812"/>
                  <a:gd name="T37" fmla="*/ 0 h 288"/>
                  <a:gd name="T38" fmla="*/ 2 w 812"/>
                  <a:gd name="T39" fmla="*/ 0 h 288"/>
                  <a:gd name="T40" fmla="*/ 3 w 812"/>
                  <a:gd name="T41" fmla="*/ 1 h 288"/>
                  <a:gd name="T42" fmla="*/ 1 w 812"/>
                  <a:gd name="T43" fmla="*/ 1 h 288"/>
                  <a:gd name="T44" fmla="*/ 0 w 812"/>
                  <a:gd name="T45" fmla="*/ 1 h 288"/>
                  <a:gd name="T46" fmla="*/ 1 w 812"/>
                  <a:gd name="T47" fmla="*/ 2 h 288"/>
                  <a:gd name="T48" fmla="*/ 1 w 812"/>
                  <a:gd name="T49" fmla="*/ 1 h 288"/>
                  <a:gd name="T50" fmla="*/ 1 w 812"/>
                  <a:gd name="T51" fmla="*/ 2 h 288"/>
                  <a:gd name="T52" fmla="*/ 0 w 812"/>
                  <a:gd name="T53" fmla="*/ 2 h 288"/>
                  <a:gd name="T54" fmla="*/ 1 w 812"/>
                  <a:gd name="T55" fmla="*/ 2 h 288"/>
                  <a:gd name="T56" fmla="*/ 1 w 812"/>
                  <a:gd name="T57" fmla="*/ 3 h 288"/>
                  <a:gd name="T58" fmla="*/ 2 w 812"/>
                  <a:gd name="T59" fmla="*/ 4 h 288"/>
                  <a:gd name="T60" fmla="*/ 3 w 812"/>
                  <a:gd name="T61" fmla="*/ 5 h 288"/>
                  <a:gd name="T62" fmla="*/ 2 w 812"/>
                  <a:gd name="T63" fmla="*/ 5 h 288"/>
                  <a:gd name="T64" fmla="*/ 1 w 812"/>
                  <a:gd name="T65" fmla="*/ 4 h 288"/>
                  <a:gd name="T66" fmla="*/ 0 w 812"/>
                  <a:gd name="T67" fmla="*/ 2 h 288"/>
                  <a:gd name="T68" fmla="*/ 4 w 812"/>
                  <a:gd name="T69" fmla="*/ 5 h 288"/>
                  <a:gd name="T70" fmla="*/ 6 w 812"/>
                  <a:gd name="T71" fmla="*/ 6 h 288"/>
                  <a:gd name="T72" fmla="*/ 9 w 812"/>
                  <a:gd name="T73" fmla="*/ 8 h 288"/>
                  <a:gd name="T74" fmla="*/ 6 w 812"/>
                  <a:gd name="T75" fmla="*/ 8 h 288"/>
                  <a:gd name="T76" fmla="*/ 4 w 812"/>
                  <a:gd name="T77" fmla="*/ 7 h 288"/>
                  <a:gd name="T78" fmla="*/ 3 w 812"/>
                  <a:gd name="T79" fmla="*/ 5 h 288"/>
                  <a:gd name="T80" fmla="*/ 12 w 812"/>
                  <a:gd name="T81" fmla="*/ 8 h 288"/>
                  <a:gd name="T82" fmla="*/ 17 w 812"/>
                  <a:gd name="T83" fmla="*/ 9 h 288"/>
                  <a:gd name="T84" fmla="*/ 22 w 812"/>
                  <a:gd name="T85" fmla="*/ 10 h 288"/>
                  <a:gd name="T86" fmla="*/ 26 w 812"/>
                  <a:gd name="T87" fmla="*/ 10 h 288"/>
                  <a:gd name="T88" fmla="*/ 30 w 812"/>
                  <a:gd name="T89" fmla="*/ 11 h 288"/>
                  <a:gd name="T90" fmla="*/ 32 w 812"/>
                  <a:gd name="T91" fmla="*/ 12 h 288"/>
                  <a:gd name="T92" fmla="*/ 29 w 812"/>
                  <a:gd name="T93" fmla="*/ 12 h 288"/>
                  <a:gd name="T94" fmla="*/ 25 w 812"/>
                  <a:gd name="T95" fmla="*/ 11 h 288"/>
                  <a:gd name="T96" fmla="*/ 20 w 812"/>
                  <a:gd name="T97" fmla="*/ 11 h 288"/>
                  <a:gd name="T98" fmla="*/ 15 w 812"/>
                  <a:gd name="T99" fmla="*/ 10 h 288"/>
                  <a:gd name="T100" fmla="*/ 11 w 812"/>
                  <a:gd name="T101" fmla="*/ 9 h 288"/>
                  <a:gd name="T102" fmla="*/ 32 w 812"/>
                  <a:gd name="T103" fmla="*/ 11 h 288"/>
                  <a:gd name="T104" fmla="*/ 32 w 812"/>
                  <a:gd name="T105" fmla="*/ 11 h 288"/>
                  <a:gd name="T106" fmla="*/ 32 w 812"/>
                  <a:gd name="T107" fmla="*/ 11 h 288"/>
                  <a:gd name="T108" fmla="*/ 32 w 812"/>
                  <a:gd name="T109" fmla="*/ 11 h 28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12"/>
                  <a:gd name="T166" fmla="*/ 0 h 288"/>
                  <a:gd name="T167" fmla="*/ 812 w 812"/>
                  <a:gd name="T168" fmla="*/ 288 h 28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12" h="288">
                    <a:moveTo>
                      <a:pt x="794" y="285"/>
                    </a:moveTo>
                    <a:lnTo>
                      <a:pt x="763" y="268"/>
                    </a:lnTo>
                    <a:lnTo>
                      <a:pt x="730" y="249"/>
                    </a:lnTo>
                    <a:lnTo>
                      <a:pt x="695" y="232"/>
                    </a:lnTo>
                    <a:lnTo>
                      <a:pt x="658" y="215"/>
                    </a:lnTo>
                    <a:lnTo>
                      <a:pt x="620" y="196"/>
                    </a:lnTo>
                    <a:lnTo>
                      <a:pt x="580" y="180"/>
                    </a:lnTo>
                    <a:lnTo>
                      <a:pt x="540" y="163"/>
                    </a:lnTo>
                    <a:lnTo>
                      <a:pt x="500" y="147"/>
                    </a:lnTo>
                    <a:lnTo>
                      <a:pt x="460" y="132"/>
                    </a:lnTo>
                    <a:lnTo>
                      <a:pt x="419" y="116"/>
                    </a:lnTo>
                    <a:lnTo>
                      <a:pt x="379" y="102"/>
                    </a:lnTo>
                    <a:lnTo>
                      <a:pt x="339" y="88"/>
                    </a:lnTo>
                    <a:lnTo>
                      <a:pt x="301" y="77"/>
                    </a:lnTo>
                    <a:lnTo>
                      <a:pt x="264" y="65"/>
                    </a:lnTo>
                    <a:lnTo>
                      <a:pt x="228" y="55"/>
                    </a:lnTo>
                    <a:lnTo>
                      <a:pt x="194" y="46"/>
                    </a:lnTo>
                    <a:lnTo>
                      <a:pt x="200" y="23"/>
                    </a:lnTo>
                    <a:lnTo>
                      <a:pt x="234" y="31"/>
                    </a:lnTo>
                    <a:lnTo>
                      <a:pt x="270" y="42"/>
                    </a:lnTo>
                    <a:lnTo>
                      <a:pt x="308" y="53"/>
                    </a:lnTo>
                    <a:lnTo>
                      <a:pt x="347" y="66"/>
                    </a:lnTo>
                    <a:lnTo>
                      <a:pt x="387" y="79"/>
                    </a:lnTo>
                    <a:lnTo>
                      <a:pt x="428" y="93"/>
                    </a:lnTo>
                    <a:lnTo>
                      <a:pt x="469" y="108"/>
                    </a:lnTo>
                    <a:lnTo>
                      <a:pt x="510" y="124"/>
                    </a:lnTo>
                    <a:lnTo>
                      <a:pt x="550" y="140"/>
                    </a:lnTo>
                    <a:lnTo>
                      <a:pt x="591" y="158"/>
                    </a:lnTo>
                    <a:lnTo>
                      <a:pt x="630" y="175"/>
                    </a:lnTo>
                    <a:lnTo>
                      <a:pt x="669" y="192"/>
                    </a:lnTo>
                    <a:lnTo>
                      <a:pt x="705" y="210"/>
                    </a:lnTo>
                    <a:lnTo>
                      <a:pt x="741" y="228"/>
                    </a:lnTo>
                    <a:lnTo>
                      <a:pt x="776" y="246"/>
                    </a:lnTo>
                    <a:lnTo>
                      <a:pt x="807" y="264"/>
                    </a:lnTo>
                    <a:lnTo>
                      <a:pt x="794" y="285"/>
                    </a:lnTo>
                    <a:close/>
                    <a:moveTo>
                      <a:pt x="194" y="46"/>
                    </a:moveTo>
                    <a:lnTo>
                      <a:pt x="158" y="38"/>
                    </a:lnTo>
                    <a:lnTo>
                      <a:pt x="125" y="31"/>
                    </a:lnTo>
                    <a:lnTo>
                      <a:pt x="96" y="27"/>
                    </a:lnTo>
                    <a:lnTo>
                      <a:pt x="71" y="25"/>
                    </a:lnTo>
                    <a:lnTo>
                      <a:pt x="72" y="1"/>
                    </a:lnTo>
                    <a:lnTo>
                      <a:pt x="99" y="3"/>
                    </a:lnTo>
                    <a:lnTo>
                      <a:pt x="130" y="7"/>
                    </a:lnTo>
                    <a:lnTo>
                      <a:pt x="163" y="14"/>
                    </a:lnTo>
                    <a:lnTo>
                      <a:pt x="200" y="23"/>
                    </a:lnTo>
                    <a:lnTo>
                      <a:pt x="194" y="46"/>
                    </a:lnTo>
                    <a:close/>
                    <a:moveTo>
                      <a:pt x="71" y="25"/>
                    </a:moveTo>
                    <a:lnTo>
                      <a:pt x="54" y="25"/>
                    </a:lnTo>
                    <a:lnTo>
                      <a:pt x="40" y="26"/>
                    </a:lnTo>
                    <a:lnTo>
                      <a:pt x="35" y="27"/>
                    </a:lnTo>
                    <a:lnTo>
                      <a:pt x="31" y="28"/>
                    </a:lnTo>
                    <a:lnTo>
                      <a:pt x="28" y="30"/>
                    </a:lnTo>
                    <a:lnTo>
                      <a:pt x="27" y="32"/>
                    </a:lnTo>
                    <a:lnTo>
                      <a:pt x="4" y="25"/>
                    </a:lnTo>
                    <a:lnTo>
                      <a:pt x="8" y="18"/>
                    </a:lnTo>
                    <a:lnTo>
                      <a:pt x="12" y="13"/>
                    </a:lnTo>
                    <a:lnTo>
                      <a:pt x="18" y="8"/>
                    </a:lnTo>
                    <a:lnTo>
                      <a:pt x="26" y="5"/>
                    </a:lnTo>
                    <a:lnTo>
                      <a:pt x="36" y="2"/>
                    </a:lnTo>
                    <a:lnTo>
                      <a:pt x="46" y="1"/>
                    </a:lnTo>
                    <a:lnTo>
                      <a:pt x="58" y="0"/>
                    </a:lnTo>
                    <a:lnTo>
                      <a:pt x="72" y="1"/>
                    </a:lnTo>
                    <a:lnTo>
                      <a:pt x="71" y="25"/>
                    </a:lnTo>
                    <a:close/>
                    <a:moveTo>
                      <a:pt x="27" y="32"/>
                    </a:moveTo>
                    <a:lnTo>
                      <a:pt x="27" y="33"/>
                    </a:lnTo>
                    <a:lnTo>
                      <a:pt x="27" y="35"/>
                    </a:lnTo>
                    <a:lnTo>
                      <a:pt x="3" y="39"/>
                    </a:lnTo>
                    <a:lnTo>
                      <a:pt x="2" y="31"/>
                    </a:lnTo>
                    <a:lnTo>
                      <a:pt x="4" y="25"/>
                    </a:lnTo>
                    <a:lnTo>
                      <a:pt x="27" y="32"/>
                    </a:lnTo>
                    <a:close/>
                    <a:moveTo>
                      <a:pt x="27" y="35"/>
                    </a:moveTo>
                    <a:lnTo>
                      <a:pt x="27" y="38"/>
                    </a:lnTo>
                    <a:lnTo>
                      <a:pt x="27" y="41"/>
                    </a:lnTo>
                    <a:lnTo>
                      <a:pt x="15" y="38"/>
                    </a:lnTo>
                    <a:lnTo>
                      <a:pt x="27" y="35"/>
                    </a:lnTo>
                    <a:close/>
                    <a:moveTo>
                      <a:pt x="27" y="41"/>
                    </a:moveTo>
                    <a:lnTo>
                      <a:pt x="25" y="48"/>
                    </a:lnTo>
                    <a:lnTo>
                      <a:pt x="25" y="57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1" y="40"/>
                    </a:lnTo>
                    <a:lnTo>
                      <a:pt x="3" y="33"/>
                    </a:lnTo>
                    <a:lnTo>
                      <a:pt x="27" y="41"/>
                    </a:lnTo>
                    <a:close/>
                    <a:moveTo>
                      <a:pt x="25" y="57"/>
                    </a:moveTo>
                    <a:lnTo>
                      <a:pt x="26" y="66"/>
                    </a:lnTo>
                    <a:lnTo>
                      <a:pt x="30" y="74"/>
                    </a:lnTo>
                    <a:lnTo>
                      <a:pt x="36" y="83"/>
                    </a:lnTo>
                    <a:lnTo>
                      <a:pt x="42" y="92"/>
                    </a:lnTo>
                    <a:lnTo>
                      <a:pt x="51" y="100"/>
                    </a:lnTo>
                    <a:lnTo>
                      <a:pt x="61" y="109"/>
                    </a:lnTo>
                    <a:lnTo>
                      <a:pt x="71" y="118"/>
                    </a:lnTo>
                    <a:lnTo>
                      <a:pt x="84" y="125"/>
                    </a:lnTo>
                    <a:lnTo>
                      <a:pt x="71" y="147"/>
                    </a:lnTo>
                    <a:lnTo>
                      <a:pt x="56" y="137"/>
                    </a:lnTo>
                    <a:lnTo>
                      <a:pt x="43" y="126"/>
                    </a:lnTo>
                    <a:lnTo>
                      <a:pt x="31" y="115"/>
                    </a:lnTo>
                    <a:lnTo>
                      <a:pt x="22" y="105"/>
                    </a:lnTo>
                    <a:lnTo>
                      <a:pt x="13" y="94"/>
                    </a:lnTo>
                    <a:lnTo>
                      <a:pt x="7" y="83"/>
                    </a:lnTo>
                    <a:lnTo>
                      <a:pt x="2" y="71"/>
                    </a:lnTo>
                    <a:lnTo>
                      <a:pt x="0" y="59"/>
                    </a:lnTo>
                    <a:lnTo>
                      <a:pt x="25" y="57"/>
                    </a:lnTo>
                    <a:close/>
                    <a:moveTo>
                      <a:pt x="84" y="125"/>
                    </a:moveTo>
                    <a:lnTo>
                      <a:pt x="99" y="134"/>
                    </a:lnTo>
                    <a:lnTo>
                      <a:pt x="116" y="142"/>
                    </a:lnTo>
                    <a:lnTo>
                      <a:pt x="133" y="150"/>
                    </a:lnTo>
                    <a:lnTo>
                      <a:pt x="151" y="159"/>
                    </a:lnTo>
                    <a:lnTo>
                      <a:pt x="192" y="174"/>
                    </a:lnTo>
                    <a:lnTo>
                      <a:pt x="235" y="188"/>
                    </a:lnTo>
                    <a:lnTo>
                      <a:pt x="229" y="210"/>
                    </a:lnTo>
                    <a:lnTo>
                      <a:pt x="206" y="204"/>
                    </a:lnTo>
                    <a:lnTo>
                      <a:pt x="184" y="196"/>
                    </a:lnTo>
                    <a:lnTo>
                      <a:pt x="162" y="189"/>
                    </a:lnTo>
                    <a:lnTo>
                      <a:pt x="142" y="181"/>
                    </a:lnTo>
                    <a:lnTo>
                      <a:pt x="123" y="173"/>
                    </a:lnTo>
                    <a:lnTo>
                      <a:pt x="105" y="164"/>
                    </a:lnTo>
                    <a:lnTo>
                      <a:pt x="88" y="155"/>
                    </a:lnTo>
                    <a:lnTo>
                      <a:pt x="71" y="147"/>
                    </a:lnTo>
                    <a:lnTo>
                      <a:pt x="84" y="125"/>
                    </a:lnTo>
                    <a:close/>
                    <a:moveTo>
                      <a:pt x="235" y="188"/>
                    </a:moveTo>
                    <a:lnTo>
                      <a:pt x="271" y="197"/>
                    </a:lnTo>
                    <a:lnTo>
                      <a:pt x="309" y="207"/>
                    </a:lnTo>
                    <a:lnTo>
                      <a:pt x="347" y="216"/>
                    </a:lnTo>
                    <a:lnTo>
                      <a:pt x="386" y="224"/>
                    </a:lnTo>
                    <a:lnTo>
                      <a:pt x="424" y="232"/>
                    </a:lnTo>
                    <a:lnTo>
                      <a:pt x="464" y="239"/>
                    </a:lnTo>
                    <a:lnTo>
                      <a:pt x="503" y="244"/>
                    </a:lnTo>
                    <a:lnTo>
                      <a:pt x="542" y="249"/>
                    </a:lnTo>
                    <a:lnTo>
                      <a:pt x="580" y="254"/>
                    </a:lnTo>
                    <a:lnTo>
                      <a:pt x="617" y="258"/>
                    </a:lnTo>
                    <a:lnTo>
                      <a:pt x="652" y="260"/>
                    </a:lnTo>
                    <a:lnTo>
                      <a:pt x="687" y="262"/>
                    </a:lnTo>
                    <a:lnTo>
                      <a:pt x="718" y="264"/>
                    </a:lnTo>
                    <a:lnTo>
                      <a:pt x="749" y="264"/>
                    </a:lnTo>
                    <a:lnTo>
                      <a:pt x="776" y="263"/>
                    </a:lnTo>
                    <a:lnTo>
                      <a:pt x="799" y="262"/>
                    </a:lnTo>
                    <a:lnTo>
                      <a:pt x="801" y="287"/>
                    </a:lnTo>
                    <a:lnTo>
                      <a:pt x="777" y="288"/>
                    </a:lnTo>
                    <a:lnTo>
                      <a:pt x="750" y="288"/>
                    </a:lnTo>
                    <a:lnTo>
                      <a:pt x="719" y="288"/>
                    </a:lnTo>
                    <a:lnTo>
                      <a:pt x="686" y="287"/>
                    </a:lnTo>
                    <a:lnTo>
                      <a:pt x="652" y="285"/>
                    </a:lnTo>
                    <a:lnTo>
                      <a:pt x="616" y="282"/>
                    </a:lnTo>
                    <a:lnTo>
                      <a:pt x="578" y="278"/>
                    </a:lnTo>
                    <a:lnTo>
                      <a:pt x="540" y="274"/>
                    </a:lnTo>
                    <a:lnTo>
                      <a:pt x="500" y="269"/>
                    </a:lnTo>
                    <a:lnTo>
                      <a:pt x="460" y="262"/>
                    </a:lnTo>
                    <a:lnTo>
                      <a:pt x="420" y="256"/>
                    </a:lnTo>
                    <a:lnTo>
                      <a:pt x="380" y="248"/>
                    </a:lnTo>
                    <a:lnTo>
                      <a:pt x="341" y="240"/>
                    </a:lnTo>
                    <a:lnTo>
                      <a:pt x="302" y="231"/>
                    </a:lnTo>
                    <a:lnTo>
                      <a:pt x="265" y="221"/>
                    </a:lnTo>
                    <a:lnTo>
                      <a:pt x="229" y="210"/>
                    </a:lnTo>
                    <a:lnTo>
                      <a:pt x="235" y="188"/>
                    </a:lnTo>
                    <a:close/>
                    <a:moveTo>
                      <a:pt x="807" y="264"/>
                    </a:moveTo>
                    <a:lnTo>
                      <a:pt x="810" y="267"/>
                    </a:lnTo>
                    <a:lnTo>
                      <a:pt x="811" y="270"/>
                    </a:lnTo>
                    <a:lnTo>
                      <a:pt x="812" y="273"/>
                    </a:lnTo>
                    <a:lnTo>
                      <a:pt x="812" y="277"/>
                    </a:lnTo>
                    <a:lnTo>
                      <a:pt x="810" y="281"/>
                    </a:lnTo>
                    <a:lnTo>
                      <a:pt x="808" y="284"/>
                    </a:lnTo>
                    <a:lnTo>
                      <a:pt x="805" y="286"/>
                    </a:lnTo>
                    <a:lnTo>
                      <a:pt x="801" y="287"/>
                    </a:lnTo>
                    <a:lnTo>
                      <a:pt x="800" y="274"/>
                    </a:lnTo>
                    <a:lnTo>
                      <a:pt x="807" y="26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5" name="Freeform 1137"/>
              <p:cNvSpPr>
                <a:spLocks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0 w 274"/>
                  <a:gd name="T1" fmla="*/ 0 h 162"/>
                  <a:gd name="T2" fmla="*/ 0 w 274"/>
                  <a:gd name="T3" fmla="*/ 1 h 162"/>
                  <a:gd name="T4" fmla="*/ 0 w 274"/>
                  <a:gd name="T5" fmla="*/ 1 h 162"/>
                  <a:gd name="T6" fmla="*/ 0 w 274"/>
                  <a:gd name="T7" fmla="*/ 2 h 162"/>
                  <a:gd name="T8" fmla="*/ 0 w 274"/>
                  <a:gd name="T9" fmla="*/ 2 h 162"/>
                  <a:gd name="T10" fmla="*/ 0 w 274"/>
                  <a:gd name="T11" fmla="*/ 2 h 162"/>
                  <a:gd name="T12" fmla="*/ 0 w 274"/>
                  <a:gd name="T13" fmla="*/ 3 h 162"/>
                  <a:gd name="T14" fmla="*/ 1 w 274"/>
                  <a:gd name="T15" fmla="*/ 3 h 162"/>
                  <a:gd name="T16" fmla="*/ 1 w 274"/>
                  <a:gd name="T17" fmla="*/ 4 h 162"/>
                  <a:gd name="T18" fmla="*/ 1 w 274"/>
                  <a:gd name="T19" fmla="*/ 4 h 162"/>
                  <a:gd name="T20" fmla="*/ 2 w 274"/>
                  <a:gd name="T21" fmla="*/ 5 h 162"/>
                  <a:gd name="T22" fmla="*/ 2 w 274"/>
                  <a:gd name="T23" fmla="*/ 5 h 162"/>
                  <a:gd name="T24" fmla="*/ 2 w 274"/>
                  <a:gd name="T25" fmla="*/ 5 h 162"/>
                  <a:gd name="T26" fmla="*/ 3 w 274"/>
                  <a:gd name="T27" fmla="*/ 5 h 162"/>
                  <a:gd name="T28" fmla="*/ 3 w 274"/>
                  <a:gd name="T29" fmla="*/ 6 h 162"/>
                  <a:gd name="T30" fmla="*/ 4 w 274"/>
                  <a:gd name="T31" fmla="*/ 6 h 162"/>
                  <a:gd name="T32" fmla="*/ 4 w 274"/>
                  <a:gd name="T33" fmla="*/ 6 h 162"/>
                  <a:gd name="T34" fmla="*/ 5 w 274"/>
                  <a:gd name="T35" fmla="*/ 6 h 162"/>
                  <a:gd name="T36" fmla="*/ 5 w 274"/>
                  <a:gd name="T37" fmla="*/ 6 h 162"/>
                  <a:gd name="T38" fmla="*/ 6 w 274"/>
                  <a:gd name="T39" fmla="*/ 6 h 162"/>
                  <a:gd name="T40" fmla="*/ 6 w 274"/>
                  <a:gd name="T41" fmla="*/ 6 h 162"/>
                  <a:gd name="T42" fmla="*/ 7 w 274"/>
                  <a:gd name="T43" fmla="*/ 6 h 162"/>
                  <a:gd name="T44" fmla="*/ 7 w 274"/>
                  <a:gd name="T45" fmla="*/ 6 h 162"/>
                  <a:gd name="T46" fmla="*/ 8 w 274"/>
                  <a:gd name="T47" fmla="*/ 6 h 162"/>
                  <a:gd name="T48" fmla="*/ 8 w 274"/>
                  <a:gd name="T49" fmla="*/ 6 h 162"/>
                  <a:gd name="T50" fmla="*/ 9 w 274"/>
                  <a:gd name="T51" fmla="*/ 6 h 162"/>
                  <a:gd name="T52" fmla="*/ 9 w 274"/>
                  <a:gd name="T53" fmla="*/ 6 h 162"/>
                  <a:gd name="T54" fmla="*/ 10 w 274"/>
                  <a:gd name="T55" fmla="*/ 5 h 162"/>
                  <a:gd name="T56" fmla="*/ 10 w 274"/>
                  <a:gd name="T57" fmla="*/ 5 h 162"/>
                  <a:gd name="T58" fmla="*/ 10 w 274"/>
                  <a:gd name="T59" fmla="*/ 4 h 162"/>
                  <a:gd name="T60" fmla="*/ 11 w 274"/>
                  <a:gd name="T61" fmla="*/ 4 h 162"/>
                  <a:gd name="T62" fmla="*/ 11 w 274"/>
                  <a:gd name="T63" fmla="*/ 3 h 162"/>
                  <a:gd name="T64" fmla="*/ 11 w 274"/>
                  <a:gd name="T65" fmla="*/ 3 h 162"/>
                  <a:gd name="T66" fmla="*/ 0 w 274"/>
                  <a:gd name="T67" fmla="*/ 0 h 1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4"/>
                  <a:gd name="T103" fmla="*/ 0 h 162"/>
                  <a:gd name="T104" fmla="*/ 274 w 274"/>
                  <a:gd name="T105" fmla="*/ 162 h 1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4" h="162">
                    <a:moveTo>
                      <a:pt x="5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63"/>
                    </a:lnTo>
                    <a:lnTo>
                      <a:pt x="10" y="75"/>
                    </a:lnTo>
                    <a:lnTo>
                      <a:pt x="17" y="86"/>
                    </a:lnTo>
                    <a:lnTo>
                      <a:pt x="23" y="97"/>
                    </a:lnTo>
                    <a:lnTo>
                      <a:pt x="31" y="106"/>
                    </a:lnTo>
                    <a:lnTo>
                      <a:pt x="40" y="116"/>
                    </a:lnTo>
                    <a:lnTo>
                      <a:pt x="50" y="125"/>
                    </a:lnTo>
                    <a:lnTo>
                      <a:pt x="61" y="132"/>
                    </a:lnTo>
                    <a:lnTo>
                      <a:pt x="72" y="139"/>
                    </a:lnTo>
                    <a:lnTo>
                      <a:pt x="84" y="145"/>
                    </a:lnTo>
                    <a:lnTo>
                      <a:pt x="95" y="151"/>
                    </a:lnTo>
                    <a:lnTo>
                      <a:pt x="108" y="155"/>
                    </a:lnTo>
                    <a:lnTo>
                      <a:pt x="120" y="158"/>
                    </a:lnTo>
                    <a:lnTo>
                      <a:pt x="133" y="161"/>
                    </a:lnTo>
                    <a:lnTo>
                      <a:pt x="146" y="162"/>
                    </a:lnTo>
                    <a:lnTo>
                      <a:pt x="159" y="162"/>
                    </a:lnTo>
                    <a:lnTo>
                      <a:pt x="172" y="162"/>
                    </a:lnTo>
                    <a:lnTo>
                      <a:pt x="185" y="160"/>
                    </a:lnTo>
                    <a:lnTo>
                      <a:pt x="197" y="157"/>
                    </a:lnTo>
                    <a:lnTo>
                      <a:pt x="209" y="153"/>
                    </a:lnTo>
                    <a:lnTo>
                      <a:pt x="220" y="146"/>
                    </a:lnTo>
                    <a:lnTo>
                      <a:pt x="231" y="140"/>
                    </a:lnTo>
                    <a:lnTo>
                      <a:pt x="240" y="131"/>
                    </a:lnTo>
                    <a:lnTo>
                      <a:pt x="249" y="120"/>
                    </a:lnTo>
                    <a:lnTo>
                      <a:pt x="256" y="110"/>
                    </a:lnTo>
                    <a:lnTo>
                      <a:pt x="264" y="97"/>
                    </a:lnTo>
                    <a:lnTo>
                      <a:pt x="269" y="81"/>
                    </a:lnTo>
                    <a:lnTo>
                      <a:pt x="274" y="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6" name="Freeform 1138"/>
              <p:cNvSpPr>
                <a:spLocks noEditPoints="1"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1 w 297"/>
                  <a:gd name="T1" fmla="*/ 1 h 186"/>
                  <a:gd name="T2" fmla="*/ 1 w 297"/>
                  <a:gd name="T3" fmla="*/ 2 h 186"/>
                  <a:gd name="T4" fmla="*/ 1 w 297"/>
                  <a:gd name="T5" fmla="*/ 2 h 186"/>
                  <a:gd name="T6" fmla="*/ 1 w 297"/>
                  <a:gd name="T7" fmla="*/ 3 h 186"/>
                  <a:gd name="T8" fmla="*/ 1 w 297"/>
                  <a:gd name="T9" fmla="*/ 3 h 186"/>
                  <a:gd name="T10" fmla="*/ 2 w 297"/>
                  <a:gd name="T11" fmla="*/ 4 h 186"/>
                  <a:gd name="T12" fmla="*/ 2 w 297"/>
                  <a:gd name="T13" fmla="*/ 5 h 186"/>
                  <a:gd name="T14" fmla="*/ 2 w 297"/>
                  <a:gd name="T15" fmla="*/ 6 h 186"/>
                  <a:gd name="T16" fmla="*/ 2 w 297"/>
                  <a:gd name="T17" fmla="*/ 5 h 186"/>
                  <a:gd name="T18" fmla="*/ 1 w 297"/>
                  <a:gd name="T19" fmla="*/ 5 h 186"/>
                  <a:gd name="T20" fmla="*/ 1 w 297"/>
                  <a:gd name="T21" fmla="*/ 4 h 186"/>
                  <a:gd name="T22" fmla="*/ 0 w 297"/>
                  <a:gd name="T23" fmla="*/ 4 h 186"/>
                  <a:gd name="T24" fmla="*/ 0 w 297"/>
                  <a:gd name="T25" fmla="*/ 3 h 186"/>
                  <a:gd name="T26" fmla="*/ 0 w 297"/>
                  <a:gd name="T27" fmla="*/ 2 h 186"/>
                  <a:gd name="T28" fmla="*/ 0 w 297"/>
                  <a:gd name="T29" fmla="*/ 1 h 186"/>
                  <a:gd name="T30" fmla="*/ 0 w 297"/>
                  <a:gd name="T31" fmla="*/ 0 h 186"/>
                  <a:gd name="T32" fmla="*/ 3 w 297"/>
                  <a:gd name="T33" fmla="*/ 5 h 186"/>
                  <a:gd name="T34" fmla="*/ 4 w 297"/>
                  <a:gd name="T35" fmla="*/ 6 h 186"/>
                  <a:gd name="T36" fmla="*/ 5 w 297"/>
                  <a:gd name="T37" fmla="*/ 6 h 186"/>
                  <a:gd name="T38" fmla="*/ 4 w 297"/>
                  <a:gd name="T39" fmla="*/ 7 h 186"/>
                  <a:gd name="T40" fmla="*/ 3 w 297"/>
                  <a:gd name="T41" fmla="*/ 6 h 186"/>
                  <a:gd name="T42" fmla="*/ 3 w 297"/>
                  <a:gd name="T43" fmla="*/ 5 h 186"/>
                  <a:gd name="T44" fmla="*/ 6 w 297"/>
                  <a:gd name="T45" fmla="*/ 6 h 186"/>
                  <a:gd name="T46" fmla="*/ 7 w 297"/>
                  <a:gd name="T47" fmla="*/ 6 h 186"/>
                  <a:gd name="T48" fmla="*/ 8 w 297"/>
                  <a:gd name="T49" fmla="*/ 7 h 186"/>
                  <a:gd name="T50" fmla="*/ 6 w 297"/>
                  <a:gd name="T51" fmla="*/ 7 h 186"/>
                  <a:gd name="T52" fmla="*/ 5 w 297"/>
                  <a:gd name="T53" fmla="*/ 7 h 186"/>
                  <a:gd name="T54" fmla="*/ 7 w 297"/>
                  <a:gd name="T55" fmla="*/ 6 h 186"/>
                  <a:gd name="T56" fmla="*/ 9 w 297"/>
                  <a:gd name="T57" fmla="*/ 6 h 186"/>
                  <a:gd name="T58" fmla="*/ 9 w 297"/>
                  <a:gd name="T59" fmla="*/ 6 h 186"/>
                  <a:gd name="T60" fmla="*/ 9 w 297"/>
                  <a:gd name="T61" fmla="*/ 5 h 186"/>
                  <a:gd name="T62" fmla="*/ 10 w 297"/>
                  <a:gd name="T63" fmla="*/ 5 h 186"/>
                  <a:gd name="T64" fmla="*/ 10 w 297"/>
                  <a:gd name="T65" fmla="*/ 4 h 186"/>
                  <a:gd name="T66" fmla="*/ 11 w 297"/>
                  <a:gd name="T67" fmla="*/ 4 h 186"/>
                  <a:gd name="T68" fmla="*/ 11 w 297"/>
                  <a:gd name="T69" fmla="*/ 3 h 186"/>
                  <a:gd name="T70" fmla="*/ 12 w 297"/>
                  <a:gd name="T71" fmla="*/ 4 h 186"/>
                  <a:gd name="T72" fmla="*/ 11 w 297"/>
                  <a:gd name="T73" fmla="*/ 4 h 186"/>
                  <a:gd name="T74" fmla="*/ 11 w 297"/>
                  <a:gd name="T75" fmla="*/ 5 h 186"/>
                  <a:gd name="T76" fmla="*/ 10 w 297"/>
                  <a:gd name="T77" fmla="*/ 6 h 186"/>
                  <a:gd name="T78" fmla="*/ 10 w 297"/>
                  <a:gd name="T79" fmla="*/ 6 h 186"/>
                  <a:gd name="T80" fmla="*/ 9 w 297"/>
                  <a:gd name="T81" fmla="*/ 7 h 186"/>
                  <a:gd name="T82" fmla="*/ 9 w 297"/>
                  <a:gd name="T83" fmla="*/ 7 h 186"/>
                  <a:gd name="T84" fmla="*/ 8 w 297"/>
                  <a:gd name="T85" fmla="*/ 7 h 186"/>
                  <a:gd name="T86" fmla="*/ 7 w 297"/>
                  <a:gd name="T87" fmla="*/ 6 h 186"/>
                  <a:gd name="T88" fmla="*/ 12 w 297"/>
                  <a:gd name="T89" fmla="*/ 3 h 186"/>
                  <a:gd name="T90" fmla="*/ 12 w 297"/>
                  <a:gd name="T91" fmla="*/ 3 h 186"/>
                  <a:gd name="T92" fmla="*/ 11 w 297"/>
                  <a:gd name="T93" fmla="*/ 3 h 186"/>
                  <a:gd name="T94" fmla="*/ 11 w 297"/>
                  <a:gd name="T95" fmla="*/ 4 h 186"/>
                  <a:gd name="T96" fmla="*/ 1 w 297"/>
                  <a:gd name="T97" fmla="*/ 0 h 186"/>
                  <a:gd name="T98" fmla="*/ 11 w 297"/>
                  <a:gd name="T99" fmla="*/ 4 h 186"/>
                  <a:gd name="T100" fmla="*/ 0 w 297"/>
                  <a:gd name="T101" fmla="*/ 0 h 186"/>
                  <a:gd name="T102" fmla="*/ 1 w 297"/>
                  <a:gd name="T103" fmla="*/ 0 h 186"/>
                  <a:gd name="T104" fmla="*/ 1 w 297"/>
                  <a:gd name="T105" fmla="*/ 0 h 1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97"/>
                  <a:gd name="T160" fmla="*/ 0 h 186"/>
                  <a:gd name="T161" fmla="*/ 297 w 297"/>
                  <a:gd name="T162" fmla="*/ 186 h 1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97" h="186">
                    <a:moveTo>
                      <a:pt x="28" y="15"/>
                    </a:moveTo>
                    <a:lnTo>
                      <a:pt x="25" y="23"/>
                    </a:lnTo>
                    <a:lnTo>
                      <a:pt x="24" y="32"/>
                    </a:lnTo>
                    <a:lnTo>
                      <a:pt x="23" y="41"/>
                    </a:lnTo>
                    <a:lnTo>
                      <a:pt x="24" y="49"/>
                    </a:lnTo>
                    <a:lnTo>
                      <a:pt x="25" y="57"/>
                    </a:lnTo>
                    <a:lnTo>
                      <a:pt x="27" y="64"/>
                    </a:lnTo>
                    <a:lnTo>
                      <a:pt x="29" y="72"/>
                    </a:lnTo>
                    <a:lnTo>
                      <a:pt x="32" y="80"/>
                    </a:lnTo>
                    <a:lnTo>
                      <a:pt x="35" y="87"/>
                    </a:lnTo>
                    <a:lnTo>
                      <a:pt x="40" y="95"/>
                    </a:lnTo>
                    <a:lnTo>
                      <a:pt x="45" y="101"/>
                    </a:lnTo>
                    <a:lnTo>
                      <a:pt x="50" y="108"/>
                    </a:lnTo>
                    <a:lnTo>
                      <a:pt x="61" y="119"/>
                    </a:lnTo>
                    <a:lnTo>
                      <a:pt x="75" y="130"/>
                    </a:lnTo>
                    <a:lnTo>
                      <a:pt x="61" y="151"/>
                    </a:lnTo>
                    <a:lnTo>
                      <a:pt x="52" y="144"/>
                    </a:lnTo>
                    <a:lnTo>
                      <a:pt x="45" y="137"/>
                    </a:lnTo>
                    <a:lnTo>
                      <a:pt x="37" y="130"/>
                    </a:lnTo>
                    <a:lnTo>
                      <a:pt x="31" y="123"/>
                    </a:lnTo>
                    <a:lnTo>
                      <a:pt x="24" y="114"/>
                    </a:lnTo>
                    <a:lnTo>
                      <a:pt x="18" y="107"/>
                    </a:lnTo>
                    <a:lnTo>
                      <a:pt x="14" y="98"/>
                    </a:lnTo>
                    <a:lnTo>
                      <a:pt x="9" y="88"/>
                    </a:lnTo>
                    <a:lnTo>
                      <a:pt x="5" y="80"/>
                    </a:lnTo>
                    <a:lnTo>
                      <a:pt x="3" y="70"/>
                    </a:lnTo>
                    <a:lnTo>
                      <a:pt x="1" y="60"/>
                    </a:lnTo>
                    <a:lnTo>
                      <a:pt x="0" y="50"/>
                    </a:lnTo>
                    <a:lnTo>
                      <a:pt x="0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4" y="8"/>
                    </a:lnTo>
                    <a:lnTo>
                      <a:pt x="28" y="15"/>
                    </a:lnTo>
                    <a:close/>
                    <a:moveTo>
                      <a:pt x="75" y="130"/>
                    </a:moveTo>
                    <a:lnTo>
                      <a:pt x="87" y="139"/>
                    </a:lnTo>
                    <a:lnTo>
                      <a:pt x="100" y="145"/>
                    </a:lnTo>
                    <a:lnTo>
                      <a:pt x="114" y="152"/>
                    </a:lnTo>
                    <a:lnTo>
                      <a:pt x="128" y="156"/>
                    </a:lnTo>
                    <a:lnTo>
                      <a:pt x="122" y="180"/>
                    </a:lnTo>
                    <a:lnTo>
                      <a:pt x="105" y="175"/>
                    </a:lnTo>
                    <a:lnTo>
                      <a:pt x="90" y="168"/>
                    </a:lnTo>
                    <a:lnTo>
                      <a:pt x="75" y="159"/>
                    </a:lnTo>
                    <a:lnTo>
                      <a:pt x="61" y="151"/>
                    </a:lnTo>
                    <a:lnTo>
                      <a:pt x="75" y="130"/>
                    </a:lnTo>
                    <a:close/>
                    <a:moveTo>
                      <a:pt x="128" y="156"/>
                    </a:moveTo>
                    <a:lnTo>
                      <a:pt x="142" y="159"/>
                    </a:lnTo>
                    <a:lnTo>
                      <a:pt x="157" y="162"/>
                    </a:lnTo>
                    <a:lnTo>
                      <a:pt x="171" y="162"/>
                    </a:lnTo>
                    <a:lnTo>
                      <a:pt x="185" y="161"/>
                    </a:lnTo>
                    <a:lnTo>
                      <a:pt x="189" y="185"/>
                    </a:lnTo>
                    <a:lnTo>
                      <a:pt x="172" y="186"/>
                    </a:lnTo>
                    <a:lnTo>
                      <a:pt x="155" y="185"/>
                    </a:lnTo>
                    <a:lnTo>
                      <a:pt x="139" y="183"/>
                    </a:lnTo>
                    <a:lnTo>
                      <a:pt x="122" y="180"/>
                    </a:lnTo>
                    <a:lnTo>
                      <a:pt x="128" y="156"/>
                    </a:lnTo>
                    <a:close/>
                    <a:moveTo>
                      <a:pt x="185" y="161"/>
                    </a:moveTo>
                    <a:lnTo>
                      <a:pt x="200" y="157"/>
                    </a:lnTo>
                    <a:lnTo>
                      <a:pt x="215" y="153"/>
                    </a:lnTo>
                    <a:lnTo>
                      <a:pt x="221" y="149"/>
                    </a:lnTo>
                    <a:lnTo>
                      <a:pt x="227" y="145"/>
                    </a:lnTo>
                    <a:lnTo>
                      <a:pt x="234" y="141"/>
                    </a:lnTo>
                    <a:lnTo>
                      <a:pt x="239" y="136"/>
                    </a:lnTo>
                    <a:lnTo>
                      <a:pt x="245" y="130"/>
                    </a:lnTo>
                    <a:lnTo>
                      <a:pt x="250" y="124"/>
                    </a:lnTo>
                    <a:lnTo>
                      <a:pt x="256" y="117"/>
                    </a:lnTo>
                    <a:lnTo>
                      <a:pt x="260" y="110"/>
                    </a:lnTo>
                    <a:lnTo>
                      <a:pt x="264" y="101"/>
                    </a:lnTo>
                    <a:lnTo>
                      <a:pt x="267" y="92"/>
                    </a:lnTo>
                    <a:lnTo>
                      <a:pt x="271" y="84"/>
                    </a:lnTo>
                    <a:lnTo>
                      <a:pt x="273" y="73"/>
                    </a:lnTo>
                    <a:lnTo>
                      <a:pt x="297" y="78"/>
                    </a:lnTo>
                    <a:lnTo>
                      <a:pt x="293" y="91"/>
                    </a:lnTo>
                    <a:lnTo>
                      <a:pt x="290" y="102"/>
                    </a:lnTo>
                    <a:lnTo>
                      <a:pt x="286" y="113"/>
                    </a:lnTo>
                    <a:lnTo>
                      <a:pt x="280" y="123"/>
                    </a:lnTo>
                    <a:lnTo>
                      <a:pt x="275" y="131"/>
                    </a:lnTo>
                    <a:lnTo>
                      <a:pt x="269" y="140"/>
                    </a:lnTo>
                    <a:lnTo>
                      <a:pt x="262" y="148"/>
                    </a:lnTo>
                    <a:lnTo>
                      <a:pt x="256" y="155"/>
                    </a:lnTo>
                    <a:lnTo>
                      <a:pt x="248" y="161"/>
                    </a:lnTo>
                    <a:lnTo>
                      <a:pt x="240" y="166"/>
                    </a:lnTo>
                    <a:lnTo>
                      <a:pt x="233" y="171"/>
                    </a:lnTo>
                    <a:lnTo>
                      <a:pt x="224" y="175"/>
                    </a:lnTo>
                    <a:lnTo>
                      <a:pt x="216" y="179"/>
                    </a:lnTo>
                    <a:lnTo>
                      <a:pt x="207" y="181"/>
                    </a:lnTo>
                    <a:lnTo>
                      <a:pt x="197" y="183"/>
                    </a:lnTo>
                    <a:lnTo>
                      <a:pt x="189" y="185"/>
                    </a:lnTo>
                    <a:lnTo>
                      <a:pt x="185" y="161"/>
                    </a:lnTo>
                    <a:close/>
                    <a:moveTo>
                      <a:pt x="288" y="64"/>
                    </a:moveTo>
                    <a:lnTo>
                      <a:pt x="292" y="67"/>
                    </a:lnTo>
                    <a:lnTo>
                      <a:pt x="296" y="70"/>
                    </a:lnTo>
                    <a:lnTo>
                      <a:pt x="297" y="74"/>
                    </a:lnTo>
                    <a:lnTo>
                      <a:pt x="297" y="78"/>
                    </a:lnTo>
                    <a:lnTo>
                      <a:pt x="285" y="76"/>
                    </a:lnTo>
                    <a:lnTo>
                      <a:pt x="288" y="64"/>
                    </a:lnTo>
                    <a:close/>
                    <a:moveTo>
                      <a:pt x="283" y="88"/>
                    </a:moveTo>
                    <a:lnTo>
                      <a:pt x="13" y="23"/>
                    </a:lnTo>
                    <a:lnTo>
                      <a:pt x="19" y="0"/>
                    </a:lnTo>
                    <a:lnTo>
                      <a:pt x="288" y="64"/>
                    </a:lnTo>
                    <a:lnTo>
                      <a:pt x="283" y="88"/>
                    </a:lnTo>
                    <a:close/>
                    <a:moveTo>
                      <a:pt x="4" y="8"/>
                    </a:moveTo>
                    <a:lnTo>
                      <a:pt x="6" y="4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16" y="11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7" name="Freeform 113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8" name="Freeform 114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9" name="Freeform 114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0" name="Freeform 114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1" name="Freeform 114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2" name="Freeform 114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3" name="Freeform 114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4" name="Freeform 114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5" name="Freeform 114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6" name="Freeform 114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7" name="Freeform 114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8" name="Freeform 115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9" name="Freeform 115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0" name="Freeform 115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1" name="Freeform 115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2" name="Freeform 115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3" name="Freeform 115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4" name="Freeform 115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5" name="Freeform 115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6" name="Freeform 115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7" name="Freeform 115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8" name="Freeform 116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9" name="Freeform 116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0" name="Freeform 116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1" name="Freeform 116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2" name="Freeform 116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3" name="Freeform 116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4" name="Freeform 116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5" name="Freeform 116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6" name="Freeform 116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7" name="Freeform 116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8" name="Freeform 117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9" name="Freeform 1171"/>
              <p:cNvSpPr>
                <a:spLocks/>
              </p:cNvSpPr>
              <p:nvPr/>
            </p:nvSpPr>
            <p:spPr bwMode="auto">
              <a:xfrm>
                <a:off x="3360" y="1948"/>
                <a:ext cx="85" cy="406"/>
              </a:xfrm>
              <a:custGeom>
                <a:avLst/>
                <a:gdLst>
                  <a:gd name="T0" fmla="*/ 14 w 433"/>
                  <a:gd name="T1" fmla="*/ 9 h 2040"/>
                  <a:gd name="T2" fmla="*/ 15 w 433"/>
                  <a:gd name="T3" fmla="*/ 14 h 2040"/>
                  <a:gd name="T4" fmla="*/ 16 w 433"/>
                  <a:gd name="T5" fmla="*/ 19 h 2040"/>
                  <a:gd name="T6" fmla="*/ 16 w 433"/>
                  <a:gd name="T7" fmla="*/ 24 h 2040"/>
                  <a:gd name="T8" fmla="*/ 17 w 433"/>
                  <a:gd name="T9" fmla="*/ 29 h 2040"/>
                  <a:gd name="T10" fmla="*/ 17 w 433"/>
                  <a:gd name="T11" fmla="*/ 34 h 2040"/>
                  <a:gd name="T12" fmla="*/ 17 w 433"/>
                  <a:gd name="T13" fmla="*/ 39 h 2040"/>
                  <a:gd name="T14" fmla="*/ 17 w 433"/>
                  <a:gd name="T15" fmla="*/ 44 h 2040"/>
                  <a:gd name="T16" fmla="*/ 16 w 433"/>
                  <a:gd name="T17" fmla="*/ 49 h 2040"/>
                  <a:gd name="T18" fmla="*/ 16 w 433"/>
                  <a:gd name="T19" fmla="*/ 53 h 2040"/>
                  <a:gd name="T20" fmla="*/ 15 w 433"/>
                  <a:gd name="T21" fmla="*/ 58 h 2040"/>
                  <a:gd name="T22" fmla="*/ 14 w 433"/>
                  <a:gd name="T23" fmla="*/ 62 h 2040"/>
                  <a:gd name="T24" fmla="*/ 13 w 433"/>
                  <a:gd name="T25" fmla="*/ 67 h 2040"/>
                  <a:gd name="T26" fmla="*/ 11 w 433"/>
                  <a:gd name="T27" fmla="*/ 71 h 2040"/>
                  <a:gd name="T28" fmla="*/ 10 w 433"/>
                  <a:gd name="T29" fmla="*/ 75 h 2040"/>
                  <a:gd name="T30" fmla="*/ 8 w 433"/>
                  <a:gd name="T31" fmla="*/ 80 h 2040"/>
                  <a:gd name="T32" fmla="*/ 6 w 433"/>
                  <a:gd name="T33" fmla="*/ 79 h 2040"/>
                  <a:gd name="T34" fmla="*/ 5 w 433"/>
                  <a:gd name="T35" fmla="*/ 73 h 2040"/>
                  <a:gd name="T36" fmla="*/ 4 w 433"/>
                  <a:gd name="T37" fmla="*/ 68 h 2040"/>
                  <a:gd name="T38" fmla="*/ 3 w 433"/>
                  <a:gd name="T39" fmla="*/ 63 h 2040"/>
                  <a:gd name="T40" fmla="*/ 2 w 433"/>
                  <a:gd name="T41" fmla="*/ 57 h 2040"/>
                  <a:gd name="T42" fmla="*/ 1 w 433"/>
                  <a:gd name="T43" fmla="*/ 52 h 2040"/>
                  <a:gd name="T44" fmla="*/ 1 w 433"/>
                  <a:gd name="T45" fmla="*/ 47 h 2040"/>
                  <a:gd name="T46" fmla="*/ 0 w 433"/>
                  <a:gd name="T47" fmla="*/ 41 h 2040"/>
                  <a:gd name="T48" fmla="*/ 0 w 433"/>
                  <a:gd name="T49" fmla="*/ 36 h 2040"/>
                  <a:gd name="T50" fmla="*/ 0 w 433"/>
                  <a:gd name="T51" fmla="*/ 31 h 2040"/>
                  <a:gd name="T52" fmla="*/ 0 w 433"/>
                  <a:gd name="T53" fmla="*/ 26 h 2040"/>
                  <a:gd name="T54" fmla="*/ 0 w 433"/>
                  <a:gd name="T55" fmla="*/ 21 h 2040"/>
                  <a:gd name="T56" fmla="*/ 0 w 433"/>
                  <a:gd name="T57" fmla="*/ 16 h 2040"/>
                  <a:gd name="T58" fmla="*/ 1 w 433"/>
                  <a:gd name="T59" fmla="*/ 11 h 2040"/>
                  <a:gd name="T60" fmla="*/ 1 w 433"/>
                  <a:gd name="T61" fmla="*/ 7 h 2040"/>
                  <a:gd name="T62" fmla="*/ 2 w 433"/>
                  <a:gd name="T63" fmla="*/ 2 h 2040"/>
                  <a:gd name="T64" fmla="*/ 4 w 433"/>
                  <a:gd name="T65" fmla="*/ 1 h 2040"/>
                  <a:gd name="T66" fmla="*/ 7 w 433"/>
                  <a:gd name="T67" fmla="*/ 2 h 2040"/>
                  <a:gd name="T68" fmla="*/ 10 w 433"/>
                  <a:gd name="T69" fmla="*/ 4 h 2040"/>
                  <a:gd name="T70" fmla="*/ 12 w 433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3"/>
                  <a:gd name="T109" fmla="*/ 0 h 2040"/>
                  <a:gd name="T110" fmla="*/ 433 w 433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3" h="2040">
                    <a:moveTo>
                      <a:pt x="350" y="161"/>
                    </a:moveTo>
                    <a:lnTo>
                      <a:pt x="363" y="226"/>
                    </a:lnTo>
                    <a:lnTo>
                      <a:pt x="375" y="291"/>
                    </a:lnTo>
                    <a:lnTo>
                      <a:pt x="386" y="354"/>
                    </a:lnTo>
                    <a:lnTo>
                      <a:pt x="396" y="418"/>
                    </a:lnTo>
                    <a:lnTo>
                      <a:pt x="404" y="481"/>
                    </a:lnTo>
                    <a:lnTo>
                      <a:pt x="412" y="544"/>
                    </a:lnTo>
                    <a:lnTo>
                      <a:pt x="418" y="607"/>
                    </a:lnTo>
                    <a:lnTo>
                      <a:pt x="424" y="669"/>
                    </a:lnTo>
                    <a:lnTo>
                      <a:pt x="427" y="731"/>
                    </a:lnTo>
                    <a:lnTo>
                      <a:pt x="430" y="793"/>
                    </a:lnTo>
                    <a:lnTo>
                      <a:pt x="431" y="853"/>
                    </a:lnTo>
                    <a:lnTo>
                      <a:pt x="433" y="915"/>
                    </a:lnTo>
                    <a:lnTo>
                      <a:pt x="431" y="975"/>
                    </a:lnTo>
                    <a:lnTo>
                      <a:pt x="429" y="1035"/>
                    </a:lnTo>
                    <a:lnTo>
                      <a:pt x="426" y="1094"/>
                    </a:lnTo>
                    <a:lnTo>
                      <a:pt x="422" y="1154"/>
                    </a:lnTo>
                    <a:lnTo>
                      <a:pt x="415" y="1213"/>
                    </a:lnTo>
                    <a:lnTo>
                      <a:pt x="409" y="1271"/>
                    </a:lnTo>
                    <a:lnTo>
                      <a:pt x="400" y="1329"/>
                    </a:lnTo>
                    <a:lnTo>
                      <a:pt x="390" y="1387"/>
                    </a:lnTo>
                    <a:lnTo>
                      <a:pt x="380" y="1443"/>
                    </a:lnTo>
                    <a:lnTo>
                      <a:pt x="368" y="1500"/>
                    </a:lnTo>
                    <a:lnTo>
                      <a:pt x="354" y="1556"/>
                    </a:lnTo>
                    <a:lnTo>
                      <a:pt x="339" y="1611"/>
                    </a:lnTo>
                    <a:lnTo>
                      <a:pt x="322" y="1668"/>
                    </a:lnTo>
                    <a:lnTo>
                      <a:pt x="305" y="1722"/>
                    </a:lnTo>
                    <a:lnTo>
                      <a:pt x="286" y="1777"/>
                    </a:lnTo>
                    <a:lnTo>
                      <a:pt x="266" y="1830"/>
                    </a:lnTo>
                    <a:lnTo>
                      <a:pt x="245" y="1884"/>
                    </a:lnTo>
                    <a:lnTo>
                      <a:pt x="221" y="1937"/>
                    </a:lnTo>
                    <a:lnTo>
                      <a:pt x="197" y="1988"/>
                    </a:lnTo>
                    <a:lnTo>
                      <a:pt x="171" y="2040"/>
                    </a:lnTo>
                    <a:lnTo>
                      <a:pt x="154" y="1972"/>
                    </a:lnTo>
                    <a:lnTo>
                      <a:pt x="139" y="1903"/>
                    </a:lnTo>
                    <a:lnTo>
                      <a:pt x="125" y="1835"/>
                    </a:lnTo>
                    <a:lnTo>
                      <a:pt x="111" y="1767"/>
                    </a:lnTo>
                    <a:lnTo>
                      <a:pt x="98" y="1700"/>
                    </a:lnTo>
                    <a:lnTo>
                      <a:pt x="85" y="1632"/>
                    </a:lnTo>
                    <a:lnTo>
                      <a:pt x="74" y="1565"/>
                    </a:lnTo>
                    <a:lnTo>
                      <a:pt x="63" y="1497"/>
                    </a:lnTo>
                    <a:lnTo>
                      <a:pt x="53" y="1430"/>
                    </a:lnTo>
                    <a:lnTo>
                      <a:pt x="45" y="1363"/>
                    </a:lnTo>
                    <a:lnTo>
                      <a:pt x="36" y="1297"/>
                    </a:lnTo>
                    <a:lnTo>
                      <a:pt x="29" y="1230"/>
                    </a:lnTo>
                    <a:lnTo>
                      <a:pt x="22" y="1164"/>
                    </a:lnTo>
                    <a:lnTo>
                      <a:pt x="17" y="1100"/>
                    </a:lnTo>
                    <a:lnTo>
                      <a:pt x="12" y="1034"/>
                    </a:lnTo>
                    <a:lnTo>
                      <a:pt x="8" y="969"/>
                    </a:lnTo>
                    <a:lnTo>
                      <a:pt x="5" y="905"/>
                    </a:lnTo>
                    <a:lnTo>
                      <a:pt x="3" y="840"/>
                    </a:lnTo>
                    <a:lnTo>
                      <a:pt x="2" y="778"/>
                    </a:lnTo>
                    <a:lnTo>
                      <a:pt x="0" y="714"/>
                    </a:lnTo>
                    <a:lnTo>
                      <a:pt x="0" y="651"/>
                    </a:lnTo>
                    <a:lnTo>
                      <a:pt x="2" y="590"/>
                    </a:lnTo>
                    <a:lnTo>
                      <a:pt x="4" y="528"/>
                    </a:lnTo>
                    <a:lnTo>
                      <a:pt x="7" y="467"/>
                    </a:lnTo>
                    <a:lnTo>
                      <a:pt x="10" y="406"/>
                    </a:lnTo>
                    <a:lnTo>
                      <a:pt x="15" y="347"/>
                    </a:lnTo>
                    <a:lnTo>
                      <a:pt x="20" y="287"/>
                    </a:lnTo>
                    <a:lnTo>
                      <a:pt x="26" y="228"/>
                    </a:lnTo>
                    <a:lnTo>
                      <a:pt x="33" y="171"/>
                    </a:lnTo>
                    <a:lnTo>
                      <a:pt x="40" y="114"/>
                    </a:lnTo>
                    <a:lnTo>
                      <a:pt x="49" y="56"/>
                    </a:lnTo>
                    <a:lnTo>
                      <a:pt x="59" y="0"/>
                    </a:lnTo>
                    <a:lnTo>
                      <a:pt x="96" y="21"/>
                    </a:lnTo>
                    <a:lnTo>
                      <a:pt x="132" y="40"/>
                    </a:lnTo>
                    <a:lnTo>
                      <a:pt x="168" y="61"/>
                    </a:lnTo>
                    <a:lnTo>
                      <a:pt x="205" y="81"/>
                    </a:lnTo>
                    <a:lnTo>
                      <a:pt x="241" y="101"/>
                    </a:lnTo>
                    <a:lnTo>
                      <a:pt x="277" y="121"/>
                    </a:lnTo>
                    <a:lnTo>
                      <a:pt x="314" y="142"/>
                    </a:lnTo>
                    <a:lnTo>
                      <a:pt x="350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0" name="Freeform 1172"/>
              <p:cNvSpPr>
                <a:spLocks noEditPoints="1"/>
              </p:cNvSpPr>
              <p:nvPr/>
            </p:nvSpPr>
            <p:spPr bwMode="auto">
              <a:xfrm>
                <a:off x="3356" y="1948"/>
                <a:ext cx="93" cy="410"/>
              </a:xfrm>
              <a:custGeom>
                <a:avLst/>
                <a:gdLst>
                  <a:gd name="T0" fmla="*/ 14 w 455"/>
                  <a:gd name="T1" fmla="*/ 7 h 2064"/>
                  <a:gd name="T2" fmla="*/ 16 w 455"/>
                  <a:gd name="T3" fmla="*/ 10 h 2064"/>
                  <a:gd name="T4" fmla="*/ 17 w 455"/>
                  <a:gd name="T5" fmla="*/ 16 h 2064"/>
                  <a:gd name="T6" fmla="*/ 16 w 455"/>
                  <a:gd name="T7" fmla="*/ 17 h 2064"/>
                  <a:gd name="T8" fmla="*/ 15 w 455"/>
                  <a:gd name="T9" fmla="*/ 11 h 2064"/>
                  <a:gd name="T10" fmla="*/ 15 w 455"/>
                  <a:gd name="T11" fmla="*/ 7 h 2064"/>
                  <a:gd name="T12" fmla="*/ 17 w 455"/>
                  <a:gd name="T13" fmla="*/ 23 h 2064"/>
                  <a:gd name="T14" fmla="*/ 18 w 455"/>
                  <a:gd name="T15" fmla="*/ 28 h 2064"/>
                  <a:gd name="T16" fmla="*/ 17 w 455"/>
                  <a:gd name="T17" fmla="*/ 27 h 2064"/>
                  <a:gd name="T18" fmla="*/ 16 w 455"/>
                  <a:gd name="T19" fmla="*/ 21 h 2064"/>
                  <a:gd name="T20" fmla="*/ 18 w 455"/>
                  <a:gd name="T21" fmla="*/ 30 h 2064"/>
                  <a:gd name="T22" fmla="*/ 18 w 455"/>
                  <a:gd name="T23" fmla="*/ 37 h 2064"/>
                  <a:gd name="T24" fmla="*/ 18 w 455"/>
                  <a:gd name="T25" fmla="*/ 44 h 2064"/>
                  <a:gd name="T26" fmla="*/ 17 w 455"/>
                  <a:gd name="T27" fmla="*/ 51 h 2064"/>
                  <a:gd name="T28" fmla="*/ 16 w 455"/>
                  <a:gd name="T29" fmla="*/ 57 h 2064"/>
                  <a:gd name="T30" fmla="*/ 15 w 455"/>
                  <a:gd name="T31" fmla="*/ 64 h 2064"/>
                  <a:gd name="T32" fmla="*/ 13 w 455"/>
                  <a:gd name="T33" fmla="*/ 70 h 2064"/>
                  <a:gd name="T34" fmla="*/ 11 w 455"/>
                  <a:gd name="T35" fmla="*/ 76 h 2064"/>
                  <a:gd name="T36" fmla="*/ 8 w 455"/>
                  <a:gd name="T37" fmla="*/ 82 h 2064"/>
                  <a:gd name="T38" fmla="*/ 9 w 455"/>
                  <a:gd name="T39" fmla="*/ 77 h 2064"/>
                  <a:gd name="T40" fmla="*/ 11 w 455"/>
                  <a:gd name="T41" fmla="*/ 71 h 2064"/>
                  <a:gd name="T42" fmla="*/ 13 w 455"/>
                  <a:gd name="T43" fmla="*/ 65 h 2064"/>
                  <a:gd name="T44" fmla="*/ 15 w 455"/>
                  <a:gd name="T45" fmla="*/ 59 h 2064"/>
                  <a:gd name="T46" fmla="*/ 16 w 455"/>
                  <a:gd name="T47" fmla="*/ 52 h 2064"/>
                  <a:gd name="T48" fmla="*/ 17 w 455"/>
                  <a:gd name="T49" fmla="*/ 45 h 2064"/>
                  <a:gd name="T50" fmla="*/ 17 w 455"/>
                  <a:gd name="T51" fmla="*/ 38 h 2064"/>
                  <a:gd name="T52" fmla="*/ 17 w 455"/>
                  <a:gd name="T53" fmla="*/ 31 h 2064"/>
                  <a:gd name="T54" fmla="*/ 8 w 455"/>
                  <a:gd name="T55" fmla="*/ 82 h 2064"/>
                  <a:gd name="T56" fmla="*/ 7 w 455"/>
                  <a:gd name="T57" fmla="*/ 83 h 2064"/>
                  <a:gd name="T58" fmla="*/ 7 w 455"/>
                  <a:gd name="T59" fmla="*/ 82 h 2064"/>
                  <a:gd name="T60" fmla="*/ 7 w 455"/>
                  <a:gd name="T61" fmla="*/ 82 h 2064"/>
                  <a:gd name="T62" fmla="*/ 7 w 455"/>
                  <a:gd name="T63" fmla="*/ 82 h 2064"/>
                  <a:gd name="T64" fmla="*/ 7 w 455"/>
                  <a:gd name="T65" fmla="*/ 82 h 2064"/>
                  <a:gd name="T66" fmla="*/ 6 w 455"/>
                  <a:gd name="T67" fmla="*/ 78 h 2064"/>
                  <a:gd name="T68" fmla="*/ 4 w 455"/>
                  <a:gd name="T69" fmla="*/ 72 h 2064"/>
                  <a:gd name="T70" fmla="*/ 6 w 455"/>
                  <a:gd name="T71" fmla="*/ 73 h 2064"/>
                  <a:gd name="T72" fmla="*/ 7 w 455"/>
                  <a:gd name="T73" fmla="*/ 79 h 2064"/>
                  <a:gd name="T74" fmla="*/ 4 w 455"/>
                  <a:gd name="T75" fmla="*/ 70 h 2064"/>
                  <a:gd name="T76" fmla="*/ 3 w 455"/>
                  <a:gd name="T77" fmla="*/ 64 h 2064"/>
                  <a:gd name="T78" fmla="*/ 2 w 455"/>
                  <a:gd name="T79" fmla="*/ 58 h 2064"/>
                  <a:gd name="T80" fmla="*/ 4 w 455"/>
                  <a:gd name="T81" fmla="*/ 62 h 2064"/>
                  <a:gd name="T82" fmla="*/ 5 w 455"/>
                  <a:gd name="T83" fmla="*/ 68 h 2064"/>
                  <a:gd name="T84" fmla="*/ 2 w 455"/>
                  <a:gd name="T85" fmla="*/ 54 h 2064"/>
                  <a:gd name="T86" fmla="*/ 0 w 455"/>
                  <a:gd name="T87" fmla="*/ 39 h 2064"/>
                  <a:gd name="T88" fmla="*/ 0 w 455"/>
                  <a:gd name="T89" fmla="*/ 24 h 2064"/>
                  <a:gd name="T90" fmla="*/ 1 w 455"/>
                  <a:gd name="T91" fmla="*/ 10 h 2064"/>
                  <a:gd name="T92" fmla="*/ 3 w 455"/>
                  <a:gd name="T93" fmla="*/ 1 h 2064"/>
                  <a:gd name="T94" fmla="*/ 2 w 455"/>
                  <a:gd name="T95" fmla="*/ 14 h 2064"/>
                  <a:gd name="T96" fmla="*/ 1 w 455"/>
                  <a:gd name="T97" fmla="*/ 28 h 2064"/>
                  <a:gd name="T98" fmla="*/ 1 w 455"/>
                  <a:gd name="T99" fmla="*/ 43 h 2064"/>
                  <a:gd name="T100" fmla="*/ 3 w 455"/>
                  <a:gd name="T101" fmla="*/ 58 h 2064"/>
                  <a:gd name="T102" fmla="*/ 2 w 455"/>
                  <a:gd name="T103" fmla="*/ 0 h 2064"/>
                  <a:gd name="T104" fmla="*/ 3 w 455"/>
                  <a:gd name="T105" fmla="*/ 0 h 2064"/>
                  <a:gd name="T106" fmla="*/ 2 w 455"/>
                  <a:gd name="T107" fmla="*/ 0 h 2064"/>
                  <a:gd name="T108" fmla="*/ 3 w 455"/>
                  <a:gd name="T109" fmla="*/ 1 h 2064"/>
                  <a:gd name="T110" fmla="*/ 15 w 455"/>
                  <a:gd name="T111" fmla="*/ 7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373" y="171"/>
                    </a:moveTo>
                    <a:lnTo>
                      <a:pt x="373" y="171"/>
                    </a:lnTo>
                    <a:lnTo>
                      <a:pt x="350" y="176"/>
                    </a:lnTo>
                    <a:lnTo>
                      <a:pt x="350" y="175"/>
                    </a:lnTo>
                    <a:lnTo>
                      <a:pt x="373" y="171"/>
                    </a:lnTo>
                    <a:close/>
                    <a:moveTo>
                      <a:pt x="373" y="171"/>
                    </a:moveTo>
                    <a:lnTo>
                      <a:pt x="381" y="208"/>
                    </a:lnTo>
                    <a:lnTo>
                      <a:pt x="388" y="243"/>
                    </a:lnTo>
                    <a:lnTo>
                      <a:pt x="395" y="280"/>
                    </a:lnTo>
                    <a:lnTo>
                      <a:pt x="401" y="316"/>
                    </a:lnTo>
                    <a:lnTo>
                      <a:pt x="407" y="352"/>
                    </a:lnTo>
                    <a:lnTo>
                      <a:pt x="413" y="388"/>
                    </a:lnTo>
                    <a:lnTo>
                      <a:pt x="419" y="424"/>
                    </a:lnTo>
                    <a:lnTo>
                      <a:pt x="423" y="459"/>
                    </a:lnTo>
                    <a:lnTo>
                      <a:pt x="399" y="462"/>
                    </a:lnTo>
                    <a:lnTo>
                      <a:pt x="394" y="427"/>
                    </a:lnTo>
                    <a:lnTo>
                      <a:pt x="388" y="391"/>
                    </a:lnTo>
                    <a:lnTo>
                      <a:pt x="383" y="356"/>
                    </a:lnTo>
                    <a:lnTo>
                      <a:pt x="378" y="320"/>
                    </a:lnTo>
                    <a:lnTo>
                      <a:pt x="371" y="284"/>
                    </a:lnTo>
                    <a:lnTo>
                      <a:pt x="364" y="249"/>
                    </a:lnTo>
                    <a:lnTo>
                      <a:pt x="357" y="212"/>
                    </a:lnTo>
                    <a:lnTo>
                      <a:pt x="350" y="176"/>
                    </a:lnTo>
                    <a:lnTo>
                      <a:pt x="373" y="171"/>
                    </a:lnTo>
                    <a:close/>
                    <a:moveTo>
                      <a:pt x="423" y="459"/>
                    </a:moveTo>
                    <a:lnTo>
                      <a:pt x="428" y="495"/>
                    </a:lnTo>
                    <a:lnTo>
                      <a:pt x="433" y="531"/>
                    </a:lnTo>
                    <a:lnTo>
                      <a:pt x="436" y="566"/>
                    </a:lnTo>
                    <a:lnTo>
                      <a:pt x="440" y="601"/>
                    </a:lnTo>
                    <a:lnTo>
                      <a:pt x="442" y="636"/>
                    </a:lnTo>
                    <a:lnTo>
                      <a:pt x="446" y="671"/>
                    </a:lnTo>
                    <a:lnTo>
                      <a:pt x="448" y="705"/>
                    </a:lnTo>
                    <a:lnTo>
                      <a:pt x="450" y="740"/>
                    </a:lnTo>
                    <a:lnTo>
                      <a:pt x="426" y="741"/>
                    </a:lnTo>
                    <a:lnTo>
                      <a:pt x="424" y="707"/>
                    </a:lnTo>
                    <a:lnTo>
                      <a:pt x="422" y="672"/>
                    </a:lnTo>
                    <a:lnTo>
                      <a:pt x="419" y="637"/>
                    </a:lnTo>
                    <a:lnTo>
                      <a:pt x="415" y="603"/>
                    </a:lnTo>
                    <a:lnTo>
                      <a:pt x="412" y="567"/>
                    </a:lnTo>
                    <a:lnTo>
                      <a:pt x="408" y="533"/>
                    </a:lnTo>
                    <a:lnTo>
                      <a:pt x="404" y="497"/>
                    </a:lnTo>
                    <a:lnTo>
                      <a:pt x="399" y="462"/>
                    </a:lnTo>
                    <a:lnTo>
                      <a:pt x="423" y="459"/>
                    </a:lnTo>
                    <a:close/>
                    <a:moveTo>
                      <a:pt x="450" y="740"/>
                    </a:moveTo>
                    <a:lnTo>
                      <a:pt x="452" y="785"/>
                    </a:lnTo>
                    <a:lnTo>
                      <a:pt x="454" y="830"/>
                    </a:lnTo>
                    <a:lnTo>
                      <a:pt x="455" y="873"/>
                    </a:lnTo>
                    <a:lnTo>
                      <a:pt x="455" y="917"/>
                    </a:lnTo>
                    <a:lnTo>
                      <a:pt x="454" y="961"/>
                    </a:lnTo>
                    <a:lnTo>
                      <a:pt x="454" y="1005"/>
                    </a:lnTo>
                    <a:lnTo>
                      <a:pt x="452" y="1048"/>
                    </a:lnTo>
                    <a:lnTo>
                      <a:pt x="450" y="1091"/>
                    </a:lnTo>
                    <a:lnTo>
                      <a:pt x="447" y="1134"/>
                    </a:lnTo>
                    <a:lnTo>
                      <a:pt x="444" y="1176"/>
                    </a:lnTo>
                    <a:lnTo>
                      <a:pt x="439" y="1220"/>
                    </a:lnTo>
                    <a:lnTo>
                      <a:pt x="435" y="1262"/>
                    </a:lnTo>
                    <a:lnTo>
                      <a:pt x="428" y="1304"/>
                    </a:lnTo>
                    <a:lnTo>
                      <a:pt x="423" y="1346"/>
                    </a:lnTo>
                    <a:lnTo>
                      <a:pt x="415" y="1387"/>
                    </a:lnTo>
                    <a:lnTo>
                      <a:pt x="408" y="1428"/>
                    </a:lnTo>
                    <a:lnTo>
                      <a:pt x="400" y="1470"/>
                    </a:lnTo>
                    <a:lnTo>
                      <a:pt x="391" y="1510"/>
                    </a:lnTo>
                    <a:lnTo>
                      <a:pt x="381" y="1551"/>
                    </a:lnTo>
                    <a:lnTo>
                      <a:pt x="371" y="1592"/>
                    </a:lnTo>
                    <a:lnTo>
                      <a:pt x="360" y="1632"/>
                    </a:lnTo>
                    <a:lnTo>
                      <a:pt x="348" y="1672"/>
                    </a:lnTo>
                    <a:lnTo>
                      <a:pt x="337" y="1712"/>
                    </a:lnTo>
                    <a:lnTo>
                      <a:pt x="323" y="1751"/>
                    </a:lnTo>
                    <a:lnTo>
                      <a:pt x="310" y="1790"/>
                    </a:lnTo>
                    <a:lnTo>
                      <a:pt x="294" y="1830"/>
                    </a:lnTo>
                    <a:lnTo>
                      <a:pt x="279" y="1868"/>
                    </a:lnTo>
                    <a:lnTo>
                      <a:pt x="263" y="1906"/>
                    </a:lnTo>
                    <a:lnTo>
                      <a:pt x="247" y="1944"/>
                    </a:lnTo>
                    <a:lnTo>
                      <a:pt x="230" y="1982"/>
                    </a:lnTo>
                    <a:lnTo>
                      <a:pt x="211" y="2020"/>
                    </a:lnTo>
                    <a:lnTo>
                      <a:pt x="193" y="2058"/>
                    </a:lnTo>
                    <a:lnTo>
                      <a:pt x="171" y="2047"/>
                    </a:lnTo>
                    <a:lnTo>
                      <a:pt x="190" y="2009"/>
                    </a:lnTo>
                    <a:lnTo>
                      <a:pt x="208" y="1972"/>
                    </a:lnTo>
                    <a:lnTo>
                      <a:pt x="224" y="1935"/>
                    </a:lnTo>
                    <a:lnTo>
                      <a:pt x="242" y="1897"/>
                    </a:lnTo>
                    <a:lnTo>
                      <a:pt x="257" y="1859"/>
                    </a:lnTo>
                    <a:lnTo>
                      <a:pt x="272" y="1820"/>
                    </a:lnTo>
                    <a:lnTo>
                      <a:pt x="287" y="1782"/>
                    </a:lnTo>
                    <a:lnTo>
                      <a:pt x="300" y="1743"/>
                    </a:lnTo>
                    <a:lnTo>
                      <a:pt x="313" y="1704"/>
                    </a:lnTo>
                    <a:lnTo>
                      <a:pt x="326" y="1665"/>
                    </a:lnTo>
                    <a:lnTo>
                      <a:pt x="337" y="1625"/>
                    </a:lnTo>
                    <a:lnTo>
                      <a:pt x="347" y="1586"/>
                    </a:lnTo>
                    <a:lnTo>
                      <a:pt x="358" y="1546"/>
                    </a:lnTo>
                    <a:lnTo>
                      <a:pt x="367" y="1505"/>
                    </a:lnTo>
                    <a:lnTo>
                      <a:pt x="377" y="1465"/>
                    </a:lnTo>
                    <a:lnTo>
                      <a:pt x="384" y="1424"/>
                    </a:lnTo>
                    <a:lnTo>
                      <a:pt x="392" y="1383"/>
                    </a:lnTo>
                    <a:lnTo>
                      <a:pt x="398" y="1342"/>
                    </a:lnTo>
                    <a:lnTo>
                      <a:pt x="405" y="1299"/>
                    </a:lnTo>
                    <a:lnTo>
                      <a:pt x="410" y="1258"/>
                    </a:lnTo>
                    <a:lnTo>
                      <a:pt x="415" y="1216"/>
                    </a:lnTo>
                    <a:lnTo>
                      <a:pt x="420" y="1174"/>
                    </a:lnTo>
                    <a:lnTo>
                      <a:pt x="423" y="1132"/>
                    </a:lnTo>
                    <a:lnTo>
                      <a:pt x="425" y="1089"/>
                    </a:lnTo>
                    <a:lnTo>
                      <a:pt x="428" y="1047"/>
                    </a:lnTo>
                    <a:lnTo>
                      <a:pt x="429" y="1004"/>
                    </a:lnTo>
                    <a:lnTo>
                      <a:pt x="431" y="960"/>
                    </a:lnTo>
                    <a:lnTo>
                      <a:pt x="431" y="917"/>
                    </a:lnTo>
                    <a:lnTo>
                      <a:pt x="431" y="874"/>
                    </a:lnTo>
                    <a:lnTo>
                      <a:pt x="429" y="830"/>
                    </a:lnTo>
                    <a:lnTo>
                      <a:pt x="428" y="785"/>
                    </a:lnTo>
                    <a:lnTo>
                      <a:pt x="426" y="741"/>
                    </a:lnTo>
                    <a:lnTo>
                      <a:pt x="450" y="740"/>
                    </a:lnTo>
                    <a:close/>
                    <a:moveTo>
                      <a:pt x="193" y="2058"/>
                    </a:moveTo>
                    <a:lnTo>
                      <a:pt x="190" y="2061"/>
                    </a:lnTo>
                    <a:lnTo>
                      <a:pt x="188" y="2063"/>
                    </a:lnTo>
                    <a:lnTo>
                      <a:pt x="184" y="2064"/>
                    </a:lnTo>
                    <a:lnTo>
                      <a:pt x="180" y="2064"/>
                    </a:lnTo>
                    <a:lnTo>
                      <a:pt x="177" y="2063"/>
                    </a:lnTo>
                    <a:lnTo>
                      <a:pt x="174" y="2061"/>
                    </a:lnTo>
                    <a:lnTo>
                      <a:pt x="171" y="2059"/>
                    </a:lnTo>
                    <a:lnTo>
                      <a:pt x="170" y="2054"/>
                    </a:lnTo>
                    <a:lnTo>
                      <a:pt x="182" y="2052"/>
                    </a:lnTo>
                    <a:lnTo>
                      <a:pt x="193" y="2058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93" y="2049"/>
                    </a:lnTo>
                    <a:lnTo>
                      <a:pt x="194" y="2049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81" y="2051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61" y="2016"/>
                    </a:lnTo>
                    <a:lnTo>
                      <a:pt x="152" y="1978"/>
                    </a:lnTo>
                    <a:lnTo>
                      <a:pt x="143" y="1939"/>
                    </a:lnTo>
                    <a:lnTo>
                      <a:pt x="135" y="1901"/>
                    </a:lnTo>
                    <a:lnTo>
                      <a:pt x="126" y="1863"/>
                    </a:lnTo>
                    <a:lnTo>
                      <a:pt x="118" y="1824"/>
                    </a:lnTo>
                    <a:lnTo>
                      <a:pt x="111" y="1787"/>
                    </a:lnTo>
                    <a:lnTo>
                      <a:pt x="103" y="1749"/>
                    </a:lnTo>
                    <a:lnTo>
                      <a:pt x="127" y="1744"/>
                    </a:lnTo>
                    <a:lnTo>
                      <a:pt x="135" y="1782"/>
                    </a:lnTo>
                    <a:lnTo>
                      <a:pt x="142" y="1820"/>
                    </a:lnTo>
                    <a:lnTo>
                      <a:pt x="150" y="1858"/>
                    </a:lnTo>
                    <a:lnTo>
                      <a:pt x="158" y="1897"/>
                    </a:lnTo>
                    <a:lnTo>
                      <a:pt x="167" y="1935"/>
                    </a:lnTo>
                    <a:lnTo>
                      <a:pt x="176" y="1972"/>
                    </a:lnTo>
                    <a:lnTo>
                      <a:pt x="184" y="2010"/>
                    </a:lnTo>
                    <a:lnTo>
                      <a:pt x="193" y="2049"/>
                    </a:lnTo>
                    <a:lnTo>
                      <a:pt x="170" y="2054"/>
                    </a:lnTo>
                    <a:close/>
                    <a:moveTo>
                      <a:pt x="103" y="1749"/>
                    </a:moveTo>
                    <a:lnTo>
                      <a:pt x="96" y="1711"/>
                    </a:lnTo>
                    <a:lnTo>
                      <a:pt x="89" y="1673"/>
                    </a:lnTo>
                    <a:lnTo>
                      <a:pt x="82" y="1635"/>
                    </a:lnTo>
                    <a:lnTo>
                      <a:pt x="75" y="1596"/>
                    </a:lnTo>
                    <a:lnTo>
                      <a:pt x="70" y="1559"/>
                    </a:lnTo>
                    <a:lnTo>
                      <a:pt x="63" y="1522"/>
                    </a:lnTo>
                    <a:lnTo>
                      <a:pt x="58" y="1484"/>
                    </a:lnTo>
                    <a:lnTo>
                      <a:pt x="53" y="1446"/>
                    </a:lnTo>
                    <a:lnTo>
                      <a:pt x="76" y="1443"/>
                    </a:lnTo>
                    <a:lnTo>
                      <a:pt x="82" y="1480"/>
                    </a:lnTo>
                    <a:lnTo>
                      <a:pt x="87" y="1518"/>
                    </a:lnTo>
                    <a:lnTo>
                      <a:pt x="94" y="1555"/>
                    </a:lnTo>
                    <a:lnTo>
                      <a:pt x="100" y="1593"/>
                    </a:lnTo>
                    <a:lnTo>
                      <a:pt x="107" y="1631"/>
                    </a:lnTo>
                    <a:lnTo>
                      <a:pt x="113" y="1669"/>
                    </a:lnTo>
                    <a:lnTo>
                      <a:pt x="120" y="1707"/>
                    </a:lnTo>
                    <a:lnTo>
                      <a:pt x="127" y="1744"/>
                    </a:lnTo>
                    <a:lnTo>
                      <a:pt x="103" y="1749"/>
                    </a:lnTo>
                    <a:close/>
                    <a:moveTo>
                      <a:pt x="53" y="1446"/>
                    </a:moveTo>
                    <a:lnTo>
                      <a:pt x="40" y="1350"/>
                    </a:lnTo>
                    <a:lnTo>
                      <a:pt x="29" y="1254"/>
                    </a:lnTo>
                    <a:lnTo>
                      <a:pt x="20" y="1159"/>
                    </a:lnTo>
                    <a:lnTo>
                      <a:pt x="13" y="1065"/>
                    </a:lnTo>
                    <a:lnTo>
                      <a:pt x="6" y="971"/>
                    </a:lnTo>
                    <a:lnTo>
                      <a:pt x="3" y="878"/>
                    </a:lnTo>
                    <a:lnTo>
                      <a:pt x="1" y="786"/>
                    </a:lnTo>
                    <a:lnTo>
                      <a:pt x="0" y="696"/>
                    </a:lnTo>
                    <a:lnTo>
                      <a:pt x="1" y="606"/>
                    </a:lnTo>
                    <a:lnTo>
                      <a:pt x="4" y="516"/>
                    </a:lnTo>
                    <a:lnTo>
                      <a:pt x="8" y="429"/>
                    </a:lnTo>
                    <a:lnTo>
                      <a:pt x="15" y="343"/>
                    </a:lnTo>
                    <a:lnTo>
                      <a:pt x="23" y="257"/>
                    </a:lnTo>
                    <a:lnTo>
                      <a:pt x="33" y="174"/>
                    </a:lnTo>
                    <a:lnTo>
                      <a:pt x="45" y="91"/>
                    </a:lnTo>
                    <a:lnTo>
                      <a:pt x="58" y="10"/>
                    </a:lnTo>
                    <a:lnTo>
                      <a:pt x="82" y="14"/>
                    </a:lnTo>
                    <a:lnTo>
                      <a:pt x="69" y="95"/>
                    </a:lnTo>
                    <a:lnTo>
                      <a:pt x="57" y="177"/>
                    </a:lnTo>
                    <a:lnTo>
                      <a:pt x="47" y="261"/>
                    </a:lnTo>
                    <a:lnTo>
                      <a:pt x="39" y="345"/>
                    </a:lnTo>
                    <a:lnTo>
                      <a:pt x="33" y="431"/>
                    </a:lnTo>
                    <a:lnTo>
                      <a:pt x="28" y="519"/>
                    </a:lnTo>
                    <a:lnTo>
                      <a:pt x="26" y="607"/>
                    </a:lnTo>
                    <a:lnTo>
                      <a:pt x="24" y="696"/>
                    </a:lnTo>
                    <a:lnTo>
                      <a:pt x="24" y="786"/>
                    </a:lnTo>
                    <a:lnTo>
                      <a:pt x="27" y="878"/>
                    </a:lnTo>
                    <a:lnTo>
                      <a:pt x="31" y="970"/>
                    </a:lnTo>
                    <a:lnTo>
                      <a:pt x="36" y="1063"/>
                    </a:lnTo>
                    <a:lnTo>
                      <a:pt x="44" y="1157"/>
                    </a:lnTo>
                    <a:lnTo>
                      <a:pt x="54" y="1252"/>
                    </a:lnTo>
                    <a:lnTo>
                      <a:pt x="64" y="1347"/>
                    </a:lnTo>
                    <a:lnTo>
                      <a:pt x="76" y="1443"/>
                    </a:lnTo>
                    <a:lnTo>
                      <a:pt x="53" y="1446"/>
                    </a:lnTo>
                    <a:close/>
                    <a:moveTo>
                      <a:pt x="58" y="10"/>
                    </a:moveTo>
                    <a:lnTo>
                      <a:pt x="59" y="8"/>
                    </a:lnTo>
                    <a:lnTo>
                      <a:pt x="60" y="6"/>
                    </a:lnTo>
                    <a:lnTo>
                      <a:pt x="62" y="3"/>
                    </a:lnTo>
                    <a:lnTo>
                      <a:pt x="64" y="1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5" y="1"/>
                    </a:lnTo>
                    <a:lnTo>
                      <a:pt x="70" y="12"/>
                    </a:lnTo>
                    <a:lnTo>
                      <a:pt x="58" y="10"/>
                    </a:lnTo>
                    <a:close/>
                    <a:moveTo>
                      <a:pt x="75" y="1"/>
                    </a:moveTo>
                    <a:lnTo>
                      <a:pt x="367" y="162"/>
                    </a:lnTo>
                    <a:lnTo>
                      <a:pt x="356" y="184"/>
                    </a:lnTo>
                    <a:lnTo>
                      <a:pt x="64" y="23"/>
                    </a:lnTo>
                    <a:lnTo>
                      <a:pt x="75" y="1"/>
                    </a:lnTo>
                    <a:close/>
                    <a:moveTo>
                      <a:pt x="367" y="162"/>
                    </a:moveTo>
                    <a:lnTo>
                      <a:pt x="371" y="167"/>
                    </a:lnTo>
                    <a:lnTo>
                      <a:pt x="373" y="171"/>
                    </a:lnTo>
                    <a:lnTo>
                      <a:pt x="361" y="173"/>
                    </a:lnTo>
                    <a:lnTo>
                      <a:pt x="367" y="1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1" name="Freeform 1173"/>
              <p:cNvSpPr>
                <a:spLocks/>
              </p:cNvSpPr>
              <p:nvPr/>
            </p:nvSpPr>
            <p:spPr bwMode="auto">
              <a:xfrm>
                <a:off x="3301" y="1915"/>
                <a:ext cx="85" cy="384"/>
              </a:xfrm>
              <a:custGeom>
                <a:avLst/>
                <a:gdLst>
                  <a:gd name="T0" fmla="*/ 14 w 418"/>
                  <a:gd name="T1" fmla="*/ 8 h 1916"/>
                  <a:gd name="T2" fmla="*/ 15 w 418"/>
                  <a:gd name="T3" fmla="*/ 13 h 1916"/>
                  <a:gd name="T4" fmla="*/ 15 w 418"/>
                  <a:gd name="T5" fmla="*/ 18 h 1916"/>
                  <a:gd name="T6" fmla="*/ 16 w 418"/>
                  <a:gd name="T7" fmla="*/ 23 h 1916"/>
                  <a:gd name="T8" fmla="*/ 16 w 418"/>
                  <a:gd name="T9" fmla="*/ 27 h 1916"/>
                  <a:gd name="T10" fmla="*/ 17 w 418"/>
                  <a:gd name="T11" fmla="*/ 32 h 1916"/>
                  <a:gd name="T12" fmla="*/ 17 w 418"/>
                  <a:gd name="T13" fmla="*/ 37 h 1916"/>
                  <a:gd name="T14" fmla="*/ 17 w 418"/>
                  <a:gd name="T15" fmla="*/ 41 h 1916"/>
                  <a:gd name="T16" fmla="*/ 16 w 418"/>
                  <a:gd name="T17" fmla="*/ 46 h 1916"/>
                  <a:gd name="T18" fmla="*/ 16 w 418"/>
                  <a:gd name="T19" fmla="*/ 50 h 1916"/>
                  <a:gd name="T20" fmla="*/ 15 w 418"/>
                  <a:gd name="T21" fmla="*/ 54 h 1916"/>
                  <a:gd name="T22" fmla="*/ 14 w 418"/>
                  <a:gd name="T23" fmla="*/ 59 h 1916"/>
                  <a:gd name="T24" fmla="*/ 13 w 418"/>
                  <a:gd name="T25" fmla="*/ 63 h 1916"/>
                  <a:gd name="T26" fmla="*/ 12 w 418"/>
                  <a:gd name="T27" fmla="*/ 67 h 1916"/>
                  <a:gd name="T28" fmla="*/ 10 w 418"/>
                  <a:gd name="T29" fmla="*/ 71 h 1916"/>
                  <a:gd name="T30" fmla="*/ 8 w 418"/>
                  <a:gd name="T31" fmla="*/ 75 h 1916"/>
                  <a:gd name="T32" fmla="*/ 7 w 418"/>
                  <a:gd name="T33" fmla="*/ 74 h 1916"/>
                  <a:gd name="T34" fmla="*/ 5 w 418"/>
                  <a:gd name="T35" fmla="*/ 69 h 1916"/>
                  <a:gd name="T36" fmla="*/ 4 w 418"/>
                  <a:gd name="T37" fmla="*/ 64 h 1916"/>
                  <a:gd name="T38" fmla="*/ 3 w 418"/>
                  <a:gd name="T39" fmla="*/ 59 h 1916"/>
                  <a:gd name="T40" fmla="*/ 2 w 418"/>
                  <a:gd name="T41" fmla="*/ 54 h 1916"/>
                  <a:gd name="T42" fmla="*/ 2 w 418"/>
                  <a:gd name="T43" fmla="*/ 49 h 1916"/>
                  <a:gd name="T44" fmla="*/ 1 w 418"/>
                  <a:gd name="T45" fmla="*/ 44 h 1916"/>
                  <a:gd name="T46" fmla="*/ 1 w 418"/>
                  <a:gd name="T47" fmla="*/ 39 h 1916"/>
                  <a:gd name="T48" fmla="*/ 0 w 418"/>
                  <a:gd name="T49" fmla="*/ 34 h 1916"/>
                  <a:gd name="T50" fmla="*/ 0 w 418"/>
                  <a:gd name="T51" fmla="*/ 29 h 1916"/>
                  <a:gd name="T52" fmla="*/ 0 w 418"/>
                  <a:gd name="T53" fmla="*/ 25 h 1916"/>
                  <a:gd name="T54" fmla="*/ 0 w 418"/>
                  <a:gd name="T55" fmla="*/ 20 h 1916"/>
                  <a:gd name="T56" fmla="*/ 0 w 418"/>
                  <a:gd name="T57" fmla="*/ 15 h 1916"/>
                  <a:gd name="T58" fmla="*/ 1 w 418"/>
                  <a:gd name="T59" fmla="*/ 11 h 1916"/>
                  <a:gd name="T60" fmla="*/ 1 w 418"/>
                  <a:gd name="T61" fmla="*/ 6 h 1916"/>
                  <a:gd name="T62" fmla="*/ 2 w 418"/>
                  <a:gd name="T63" fmla="*/ 2 h 1916"/>
                  <a:gd name="T64" fmla="*/ 3 w 418"/>
                  <a:gd name="T65" fmla="*/ 1 h 1916"/>
                  <a:gd name="T66" fmla="*/ 6 w 418"/>
                  <a:gd name="T67" fmla="*/ 2 h 1916"/>
                  <a:gd name="T68" fmla="*/ 9 w 418"/>
                  <a:gd name="T69" fmla="*/ 4 h 1916"/>
                  <a:gd name="T70" fmla="*/ 12 w 418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8"/>
                  <a:gd name="T109" fmla="*/ 0 h 1916"/>
                  <a:gd name="T110" fmla="*/ 418 w 418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8" h="1916">
                    <a:moveTo>
                      <a:pt x="325" y="147"/>
                    </a:moveTo>
                    <a:lnTo>
                      <a:pt x="338" y="209"/>
                    </a:lnTo>
                    <a:lnTo>
                      <a:pt x="351" y="268"/>
                    </a:lnTo>
                    <a:lnTo>
                      <a:pt x="362" y="329"/>
                    </a:lnTo>
                    <a:lnTo>
                      <a:pt x="373" y="389"/>
                    </a:lnTo>
                    <a:lnTo>
                      <a:pt x="382" y="448"/>
                    </a:lnTo>
                    <a:lnTo>
                      <a:pt x="390" y="508"/>
                    </a:lnTo>
                    <a:lnTo>
                      <a:pt x="398" y="567"/>
                    </a:lnTo>
                    <a:lnTo>
                      <a:pt x="403" y="627"/>
                    </a:lnTo>
                    <a:lnTo>
                      <a:pt x="409" y="685"/>
                    </a:lnTo>
                    <a:lnTo>
                      <a:pt x="413" y="743"/>
                    </a:lnTo>
                    <a:lnTo>
                      <a:pt x="416" y="802"/>
                    </a:lnTo>
                    <a:lnTo>
                      <a:pt x="417" y="859"/>
                    </a:lnTo>
                    <a:lnTo>
                      <a:pt x="418" y="916"/>
                    </a:lnTo>
                    <a:lnTo>
                      <a:pt x="417" y="973"/>
                    </a:lnTo>
                    <a:lnTo>
                      <a:pt x="416" y="1029"/>
                    </a:lnTo>
                    <a:lnTo>
                      <a:pt x="413" y="1086"/>
                    </a:lnTo>
                    <a:lnTo>
                      <a:pt x="409" y="1141"/>
                    </a:lnTo>
                    <a:lnTo>
                      <a:pt x="403" y="1197"/>
                    </a:lnTo>
                    <a:lnTo>
                      <a:pt x="396" y="1251"/>
                    </a:lnTo>
                    <a:lnTo>
                      <a:pt x="388" y="1306"/>
                    </a:lnTo>
                    <a:lnTo>
                      <a:pt x="378" y="1359"/>
                    </a:lnTo>
                    <a:lnTo>
                      <a:pt x="368" y="1413"/>
                    </a:lnTo>
                    <a:lnTo>
                      <a:pt x="356" y="1466"/>
                    </a:lnTo>
                    <a:lnTo>
                      <a:pt x="342" y="1518"/>
                    </a:lnTo>
                    <a:lnTo>
                      <a:pt x="327" y="1569"/>
                    </a:lnTo>
                    <a:lnTo>
                      <a:pt x="310" y="1621"/>
                    </a:lnTo>
                    <a:lnTo>
                      <a:pt x="293" y="1672"/>
                    </a:lnTo>
                    <a:lnTo>
                      <a:pt x="274" y="1722"/>
                    </a:lnTo>
                    <a:lnTo>
                      <a:pt x="252" y="1771"/>
                    </a:lnTo>
                    <a:lnTo>
                      <a:pt x="230" y="1820"/>
                    </a:lnTo>
                    <a:lnTo>
                      <a:pt x="206" y="1869"/>
                    </a:lnTo>
                    <a:lnTo>
                      <a:pt x="181" y="1916"/>
                    </a:lnTo>
                    <a:lnTo>
                      <a:pt x="163" y="1852"/>
                    </a:lnTo>
                    <a:lnTo>
                      <a:pt x="147" y="1789"/>
                    </a:lnTo>
                    <a:lnTo>
                      <a:pt x="132" y="1725"/>
                    </a:lnTo>
                    <a:lnTo>
                      <a:pt x="117" y="1661"/>
                    </a:lnTo>
                    <a:lnTo>
                      <a:pt x="104" y="1598"/>
                    </a:lnTo>
                    <a:lnTo>
                      <a:pt x="91" y="1534"/>
                    </a:lnTo>
                    <a:lnTo>
                      <a:pt x="79" y="1470"/>
                    </a:lnTo>
                    <a:lnTo>
                      <a:pt x="67" y="1407"/>
                    </a:lnTo>
                    <a:lnTo>
                      <a:pt x="58" y="1345"/>
                    </a:lnTo>
                    <a:lnTo>
                      <a:pt x="48" y="1282"/>
                    </a:lnTo>
                    <a:lnTo>
                      <a:pt x="40" y="1220"/>
                    </a:lnTo>
                    <a:lnTo>
                      <a:pt x="33" y="1157"/>
                    </a:lnTo>
                    <a:lnTo>
                      <a:pt x="25" y="1095"/>
                    </a:lnTo>
                    <a:lnTo>
                      <a:pt x="20" y="1034"/>
                    </a:lnTo>
                    <a:lnTo>
                      <a:pt x="14" y="972"/>
                    </a:lnTo>
                    <a:lnTo>
                      <a:pt x="10" y="912"/>
                    </a:lnTo>
                    <a:lnTo>
                      <a:pt x="7" y="851"/>
                    </a:lnTo>
                    <a:lnTo>
                      <a:pt x="4" y="791"/>
                    </a:lnTo>
                    <a:lnTo>
                      <a:pt x="2" y="731"/>
                    </a:lnTo>
                    <a:lnTo>
                      <a:pt x="1" y="672"/>
                    </a:lnTo>
                    <a:lnTo>
                      <a:pt x="0" y="613"/>
                    </a:lnTo>
                    <a:lnTo>
                      <a:pt x="1" y="554"/>
                    </a:lnTo>
                    <a:lnTo>
                      <a:pt x="2" y="497"/>
                    </a:lnTo>
                    <a:lnTo>
                      <a:pt x="5" y="439"/>
                    </a:lnTo>
                    <a:lnTo>
                      <a:pt x="8" y="383"/>
                    </a:lnTo>
                    <a:lnTo>
                      <a:pt x="11" y="326"/>
                    </a:lnTo>
                    <a:lnTo>
                      <a:pt x="15" y="270"/>
                    </a:lnTo>
                    <a:lnTo>
                      <a:pt x="21" y="215"/>
                    </a:lnTo>
                    <a:lnTo>
                      <a:pt x="27" y="160"/>
                    </a:lnTo>
                    <a:lnTo>
                      <a:pt x="34" y="106"/>
                    </a:lnTo>
                    <a:lnTo>
                      <a:pt x="41" y="53"/>
                    </a:lnTo>
                    <a:lnTo>
                      <a:pt x="49" y="0"/>
                    </a:lnTo>
                    <a:lnTo>
                      <a:pt x="83" y="19"/>
                    </a:lnTo>
                    <a:lnTo>
                      <a:pt x="118" y="37"/>
                    </a:lnTo>
                    <a:lnTo>
                      <a:pt x="153" y="55"/>
                    </a:lnTo>
                    <a:lnTo>
                      <a:pt x="187" y="74"/>
                    </a:lnTo>
                    <a:lnTo>
                      <a:pt x="222" y="92"/>
                    </a:lnTo>
                    <a:lnTo>
                      <a:pt x="256" y="110"/>
                    </a:lnTo>
                    <a:lnTo>
                      <a:pt x="291" y="129"/>
                    </a:lnTo>
                    <a:lnTo>
                      <a:pt x="325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2" name="Freeform 1174"/>
              <p:cNvSpPr>
                <a:spLocks noEditPoints="1"/>
              </p:cNvSpPr>
              <p:nvPr/>
            </p:nvSpPr>
            <p:spPr bwMode="auto">
              <a:xfrm>
                <a:off x="3294" y="1911"/>
                <a:ext cx="89" cy="387"/>
              </a:xfrm>
              <a:custGeom>
                <a:avLst/>
                <a:gdLst>
                  <a:gd name="T0" fmla="*/ 15 w 442"/>
                  <a:gd name="T1" fmla="*/ 11 h 1940"/>
                  <a:gd name="T2" fmla="*/ 16 w 442"/>
                  <a:gd name="T3" fmla="*/ 18 h 1940"/>
                  <a:gd name="T4" fmla="*/ 17 w 442"/>
                  <a:gd name="T5" fmla="*/ 26 h 1940"/>
                  <a:gd name="T6" fmla="*/ 18 w 442"/>
                  <a:gd name="T7" fmla="*/ 33 h 1940"/>
                  <a:gd name="T8" fmla="*/ 18 w 442"/>
                  <a:gd name="T9" fmla="*/ 39 h 1940"/>
                  <a:gd name="T10" fmla="*/ 16 w 442"/>
                  <a:gd name="T11" fmla="*/ 44 h 1940"/>
                  <a:gd name="T12" fmla="*/ 17 w 442"/>
                  <a:gd name="T13" fmla="*/ 37 h 1940"/>
                  <a:gd name="T14" fmla="*/ 16 w 442"/>
                  <a:gd name="T15" fmla="*/ 30 h 1940"/>
                  <a:gd name="T16" fmla="*/ 16 w 442"/>
                  <a:gd name="T17" fmla="*/ 23 h 1940"/>
                  <a:gd name="T18" fmla="*/ 15 w 442"/>
                  <a:gd name="T19" fmla="*/ 16 h 1940"/>
                  <a:gd name="T20" fmla="*/ 13 w 442"/>
                  <a:gd name="T21" fmla="*/ 9 h 1940"/>
                  <a:gd name="T22" fmla="*/ 17 w 442"/>
                  <a:gd name="T23" fmla="*/ 44 h 1940"/>
                  <a:gd name="T24" fmla="*/ 17 w 442"/>
                  <a:gd name="T25" fmla="*/ 51 h 1940"/>
                  <a:gd name="T26" fmla="*/ 16 w 442"/>
                  <a:gd name="T27" fmla="*/ 57 h 1940"/>
                  <a:gd name="T28" fmla="*/ 14 w 442"/>
                  <a:gd name="T29" fmla="*/ 63 h 1940"/>
                  <a:gd name="T30" fmla="*/ 12 w 442"/>
                  <a:gd name="T31" fmla="*/ 70 h 1940"/>
                  <a:gd name="T32" fmla="*/ 9 w 442"/>
                  <a:gd name="T33" fmla="*/ 75 h 1940"/>
                  <a:gd name="T34" fmla="*/ 8 w 442"/>
                  <a:gd name="T35" fmla="*/ 75 h 1940"/>
                  <a:gd name="T36" fmla="*/ 11 w 442"/>
                  <a:gd name="T37" fmla="*/ 69 h 1940"/>
                  <a:gd name="T38" fmla="*/ 13 w 442"/>
                  <a:gd name="T39" fmla="*/ 63 h 1940"/>
                  <a:gd name="T40" fmla="*/ 15 w 442"/>
                  <a:gd name="T41" fmla="*/ 57 h 1940"/>
                  <a:gd name="T42" fmla="*/ 16 w 442"/>
                  <a:gd name="T43" fmla="*/ 50 h 1940"/>
                  <a:gd name="T44" fmla="*/ 16 w 442"/>
                  <a:gd name="T45" fmla="*/ 44 h 1940"/>
                  <a:gd name="T46" fmla="*/ 8 w 442"/>
                  <a:gd name="T47" fmla="*/ 78 h 1940"/>
                  <a:gd name="T48" fmla="*/ 8 w 442"/>
                  <a:gd name="T49" fmla="*/ 78 h 1940"/>
                  <a:gd name="T50" fmla="*/ 7 w 442"/>
                  <a:gd name="T51" fmla="*/ 77 h 1940"/>
                  <a:gd name="T52" fmla="*/ 8 w 442"/>
                  <a:gd name="T53" fmla="*/ 77 h 1940"/>
                  <a:gd name="T54" fmla="*/ 8 w 442"/>
                  <a:gd name="T55" fmla="*/ 77 h 1940"/>
                  <a:gd name="T56" fmla="*/ 7 w 442"/>
                  <a:gd name="T57" fmla="*/ 77 h 1940"/>
                  <a:gd name="T58" fmla="*/ 6 w 442"/>
                  <a:gd name="T59" fmla="*/ 73 h 1940"/>
                  <a:gd name="T60" fmla="*/ 5 w 442"/>
                  <a:gd name="T61" fmla="*/ 69 h 1940"/>
                  <a:gd name="T62" fmla="*/ 5 w 442"/>
                  <a:gd name="T63" fmla="*/ 66 h 1940"/>
                  <a:gd name="T64" fmla="*/ 6 w 442"/>
                  <a:gd name="T65" fmla="*/ 70 h 1940"/>
                  <a:gd name="T66" fmla="*/ 7 w 442"/>
                  <a:gd name="T67" fmla="*/ 74 h 1940"/>
                  <a:gd name="T68" fmla="*/ 7 w 442"/>
                  <a:gd name="T69" fmla="*/ 77 h 1940"/>
                  <a:gd name="T70" fmla="*/ 4 w 442"/>
                  <a:gd name="T71" fmla="*/ 63 h 1940"/>
                  <a:gd name="T72" fmla="*/ 3 w 442"/>
                  <a:gd name="T73" fmla="*/ 59 h 1940"/>
                  <a:gd name="T74" fmla="*/ 2 w 442"/>
                  <a:gd name="T75" fmla="*/ 54 h 1940"/>
                  <a:gd name="T76" fmla="*/ 4 w 442"/>
                  <a:gd name="T77" fmla="*/ 57 h 1940"/>
                  <a:gd name="T78" fmla="*/ 4 w 442"/>
                  <a:gd name="T79" fmla="*/ 61 h 1940"/>
                  <a:gd name="T80" fmla="*/ 5 w 442"/>
                  <a:gd name="T81" fmla="*/ 66 h 1940"/>
                  <a:gd name="T82" fmla="*/ 2 w 442"/>
                  <a:gd name="T83" fmla="*/ 51 h 1940"/>
                  <a:gd name="T84" fmla="*/ 1 w 442"/>
                  <a:gd name="T85" fmla="*/ 40 h 1940"/>
                  <a:gd name="T86" fmla="*/ 0 w 442"/>
                  <a:gd name="T87" fmla="*/ 30 h 1940"/>
                  <a:gd name="T88" fmla="*/ 0 w 442"/>
                  <a:gd name="T89" fmla="*/ 19 h 1940"/>
                  <a:gd name="T90" fmla="*/ 1 w 442"/>
                  <a:gd name="T91" fmla="*/ 10 h 1940"/>
                  <a:gd name="T92" fmla="*/ 2 w 442"/>
                  <a:gd name="T93" fmla="*/ 0 h 1940"/>
                  <a:gd name="T94" fmla="*/ 2 w 442"/>
                  <a:gd name="T95" fmla="*/ 7 h 1940"/>
                  <a:gd name="T96" fmla="*/ 1 w 442"/>
                  <a:gd name="T97" fmla="*/ 16 h 1940"/>
                  <a:gd name="T98" fmla="*/ 1 w 442"/>
                  <a:gd name="T99" fmla="*/ 26 h 1940"/>
                  <a:gd name="T100" fmla="*/ 1 w 442"/>
                  <a:gd name="T101" fmla="*/ 37 h 1940"/>
                  <a:gd name="T102" fmla="*/ 2 w 442"/>
                  <a:gd name="T103" fmla="*/ 47 h 1940"/>
                  <a:gd name="T104" fmla="*/ 2 w 442"/>
                  <a:gd name="T105" fmla="*/ 54 h 1940"/>
                  <a:gd name="T106" fmla="*/ 2 w 442"/>
                  <a:gd name="T107" fmla="*/ 0 h 1940"/>
                  <a:gd name="T108" fmla="*/ 2 w 442"/>
                  <a:gd name="T109" fmla="*/ 0 h 1940"/>
                  <a:gd name="T110" fmla="*/ 3 w 442"/>
                  <a:gd name="T111" fmla="*/ 0 h 1940"/>
                  <a:gd name="T112" fmla="*/ 3 w 442"/>
                  <a:gd name="T113" fmla="*/ 0 h 1940"/>
                  <a:gd name="T114" fmla="*/ 2 w 442"/>
                  <a:gd name="T115" fmla="*/ 1 h 1940"/>
                  <a:gd name="T116" fmla="*/ 14 w 442"/>
                  <a:gd name="T117" fmla="*/ 6 h 1940"/>
                  <a:gd name="T118" fmla="*/ 14 w 442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2"/>
                  <a:gd name="T181" fmla="*/ 0 h 1940"/>
                  <a:gd name="T182" fmla="*/ 442 w 442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2" h="1940">
                    <a:moveTo>
                      <a:pt x="349" y="157"/>
                    </a:moveTo>
                    <a:lnTo>
                      <a:pt x="362" y="217"/>
                    </a:lnTo>
                    <a:lnTo>
                      <a:pt x="375" y="278"/>
                    </a:lnTo>
                    <a:lnTo>
                      <a:pt x="386" y="338"/>
                    </a:lnTo>
                    <a:lnTo>
                      <a:pt x="397" y="399"/>
                    </a:lnTo>
                    <a:lnTo>
                      <a:pt x="405" y="459"/>
                    </a:lnTo>
                    <a:lnTo>
                      <a:pt x="414" y="519"/>
                    </a:lnTo>
                    <a:lnTo>
                      <a:pt x="422" y="578"/>
                    </a:lnTo>
                    <a:lnTo>
                      <a:pt x="428" y="638"/>
                    </a:lnTo>
                    <a:lnTo>
                      <a:pt x="432" y="696"/>
                    </a:lnTo>
                    <a:lnTo>
                      <a:pt x="437" y="754"/>
                    </a:lnTo>
                    <a:lnTo>
                      <a:pt x="440" y="813"/>
                    </a:lnTo>
                    <a:lnTo>
                      <a:pt x="441" y="871"/>
                    </a:lnTo>
                    <a:lnTo>
                      <a:pt x="442" y="928"/>
                    </a:lnTo>
                    <a:lnTo>
                      <a:pt x="441" y="985"/>
                    </a:lnTo>
                    <a:lnTo>
                      <a:pt x="440" y="1041"/>
                    </a:lnTo>
                    <a:lnTo>
                      <a:pt x="437" y="1099"/>
                    </a:lnTo>
                    <a:lnTo>
                      <a:pt x="413" y="1097"/>
                    </a:lnTo>
                    <a:lnTo>
                      <a:pt x="415" y="1040"/>
                    </a:lnTo>
                    <a:lnTo>
                      <a:pt x="417" y="984"/>
                    </a:lnTo>
                    <a:lnTo>
                      <a:pt x="417" y="928"/>
                    </a:lnTo>
                    <a:lnTo>
                      <a:pt x="417" y="871"/>
                    </a:lnTo>
                    <a:lnTo>
                      <a:pt x="415" y="814"/>
                    </a:lnTo>
                    <a:lnTo>
                      <a:pt x="413" y="755"/>
                    </a:lnTo>
                    <a:lnTo>
                      <a:pt x="409" y="698"/>
                    </a:lnTo>
                    <a:lnTo>
                      <a:pt x="403" y="639"/>
                    </a:lnTo>
                    <a:lnTo>
                      <a:pt x="397" y="580"/>
                    </a:lnTo>
                    <a:lnTo>
                      <a:pt x="390" y="521"/>
                    </a:lnTo>
                    <a:lnTo>
                      <a:pt x="382" y="463"/>
                    </a:lnTo>
                    <a:lnTo>
                      <a:pt x="372" y="402"/>
                    </a:lnTo>
                    <a:lnTo>
                      <a:pt x="362" y="343"/>
                    </a:lnTo>
                    <a:lnTo>
                      <a:pt x="351" y="282"/>
                    </a:lnTo>
                    <a:lnTo>
                      <a:pt x="339" y="223"/>
                    </a:lnTo>
                    <a:lnTo>
                      <a:pt x="326" y="162"/>
                    </a:lnTo>
                    <a:lnTo>
                      <a:pt x="349" y="157"/>
                    </a:lnTo>
                    <a:close/>
                    <a:moveTo>
                      <a:pt x="437" y="1099"/>
                    </a:moveTo>
                    <a:lnTo>
                      <a:pt x="432" y="1154"/>
                    </a:lnTo>
                    <a:lnTo>
                      <a:pt x="427" y="1210"/>
                    </a:lnTo>
                    <a:lnTo>
                      <a:pt x="421" y="1265"/>
                    </a:lnTo>
                    <a:lnTo>
                      <a:pt x="412" y="1319"/>
                    </a:lnTo>
                    <a:lnTo>
                      <a:pt x="402" y="1374"/>
                    </a:lnTo>
                    <a:lnTo>
                      <a:pt x="391" y="1427"/>
                    </a:lnTo>
                    <a:lnTo>
                      <a:pt x="380" y="1481"/>
                    </a:lnTo>
                    <a:lnTo>
                      <a:pt x="366" y="1533"/>
                    </a:lnTo>
                    <a:lnTo>
                      <a:pt x="350" y="1586"/>
                    </a:lnTo>
                    <a:lnTo>
                      <a:pt x="334" y="1637"/>
                    </a:lnTo>
                    <a:lnTo>
                      <a:pt x="316" y="1688"/>
                    </a:lnTo>
                    <a:lnTo>
                      <a:pt x="296" y="1738"/>
                    </a:lnTo>
                    <a:lnTo>
                      <a:pt x="276" y="1789"/>
                    </a:lnTo>
                    <a:lnTo>
                      <a:pt x="253" y="1837"/>
                    </a:lnTo>
                    <a:lnTo>
                      <a:pt x="228" y="1886"/>
                    </a:lnTo>
                    <a:lnTo>
                      <a:pt x="203" y="1935"/>
                    </a:lnTo>
                    <a:lnTo>
                      <a:pt x="182" y="1923"/>
                    </a:lnTo>
                    <a:lnTo>
                      <a:pt x="207" y="1875"/>
                    </a:lnTo>
                    <a:lnTo>
                      <a:pt x="230" y="1828"/>
                    </a:lnTo>
                    <a:lnTo>
                      <a:pt x="253" y="1779"/>
                    </a:lnTo>
                    <a:lnTo>
                      <a:pt x="274" y="1729"/>
                    </a:lnTo>
                    <a:lnTo>
                      <a:pt x="293" y="1680"/>
                    </a:lnTo>
                    <a:lnTo>
                      <a:pt x="311" y="1629"/>
                    </a:lnTo>
                    <a:lnTo>
                      <a:pt x="328" y="1578"/>
                    </a:lnTo>
                    <a:lnTo>
                      <a:pt x="342" y="1526"/>
                    </a:lnTo>
                    <a:lnTo>
                      <a:pt x="356" y="1475"/>
                    </a:lnTo>
                    <a:lnTo>
                      <a:pt x="368" y="1422"/>
                    </a:lnTo>
                    <a:lnTo>
                      <a:pt x="378" y="1369"/>
                    </a:lnTo>
                    <a:lnTo>
                      <a:pt x="388" y="1316"/>
                    </a:lnTo>
                    <a:lnTo>
                      <a:pt x="396" y="1262"/>
                    </a:lnTo>
                    <a:lnTo>
                      <a:pt x="403" y="1207"/>
                    </a:lnTo>
                    <a:lnTo>
                      <a:pt x="409" y="1152"/>
                    </a:lnTo>
                    <a:lnTo>
                      <a:pt x="413" y="1097"/>
                    </a:lnTo>
                    <a:lnTo>
                      <a:pt x="437" y="1099"/>
                    </a:lnTo>
                    <a:close/>
                    <a:moveTo>
                      <a:pt x="203" y="1935"/>
                    </a:moveTo>
                    <a:lnTo>
                      <a:pt x="200" y="1938"/>
                    </a:lnTo>
                    <a:lnTo>
                      <a:pt x="198" y="1939"/>
                    </a:lnTo>
                    <a:lnTo>
                      <a:pt x="195" y="1940"/>
                    </a:lnTo>
                    <a:lnTo>
                      <a:pt x="191" y="1940"/>
                    </a:lnTo>
                    <a:lnTo>
                      <a:pt x="187" y="1939"/>
                    </a:lnTo>
                    <a:lnTo>
                      <a:pt x="185" y="1938"/>
                    </a:lnTo>
                    <a:lnTo>
                      <a:pt x="182" y="1935"/>
                    </a:lnTo>
                    <a:lnTo>
                      <a:pt x="181" y="1931"/>
                    </a:lnTo>
                    <a:lnTo>
                      <a:pt x="193" y="1928"/>
                    </a:lnTo>
                    <a:lnTo>
                      <a:pt x="203" y="1935"/>
                    </a:lnTo>
                    <a:close/>
                    <a:moveTo>
                      <a:pt x="181" y="1931"/>
                    </a:moveTo>
                    <a:lnTo>
                      <a:pt x="181" y="1931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81" y="1931"/>
                    </a:moveTo>
                    <a:lnTo>
                      <a:pt x="171" y="1896"/>
                    </a:lnTo>
                    <a:lnTo>
                      <a:pt x="161" y="1859"/>
                    </a:lnTo>
                    <a:lnTo>
                      <a:pt x="153" y="1823"/>
                    </a:lnTo>
                    <a:lnTo>
                      <a:pt x="143" y="1788"/>
                    </a:lnTo>
                    <a:lnTo>
                      <a:pt x="134" y="1752"/>
                    </a:lnTo>
                    <a:lnTo>
                      <a:pt x="127" y="1716"/>
                    </a:lnTo>
                    <a:lnTo>
                      <a:pt x="118" y="1680"/>
                    </a:lnTo>
                    <a:lnTo>
                      <a:pt x="111" y="1644"/>
                    </a:lnTo>
                    <a:lnTo>
                      <a:pt x="134" y="1640"/>
                    </a:lnTo>
                    <a:lnTo>
                      <a:pt x="142" y="1675"/>
                    </a:lnTo>
                    <a:lnTo>
                      <a:pt x="149" y="1710"/>
                    </a:lnTo>
                    <a:lnTo>
                      <a:pt x="158" y="1746"/>
                    </a:lnTo>
                    <a:lnTo>
                      <a:pt x="167" y="1781"/>
                    </a:lnTo>
                    <a:lnTo>
                      <a:pt x="175" y="1818"/>
                    </a:lnTo>
                    <a:lnTo>
                      <a:pt x="185" y="1854"/>
                    </a:lnTo>
                    <a:lnTo>
                      <a:pt x="195" y="1889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11" y="1644"/>
                    </a:moveTo>
                    <a:lnTo>
                      <a:pt x="103" y="1608"/>
                    </a:lnTo>
                    <a:lnTo>
                      <a:pt x="95" y="1573"/>
                    </a:lnTo>
                    <a:lnTo>
                      <a:pt x="89" y="1538"/>
                    </a:lnTo>
                    <a:lnTo>
                      <a:pt x="83" y="1503"/>
                    </a:lnTo>
                    <a:lnTo>
                      <a:pt x="76" y="1467"/>
                    </a:lnTo>
                    <a:lnTo>
                      <a:pt x="70" y="1431"/>
                    </a:lnTo>
                    <a:lnTo>
                      <a:pt x="64" y="1396"/>
                    </a:lnTo>
                    <a:lnTo>
                      <a:pt x="58" y="1360"/>
                    </a:lnTo>
                    <a:lnTo>
                      <a:pt x="81" y="1357"/>
                    </a:lnTo>
                    <a:lnTo>
                      <a:pt x="88" y="1391"/>
                    </a:lnTo>
                    <a:lnTo>
                      <a:pt x="93" y="1427"/>
                    </a:lnTo>
                    <a:lnTo>
                      <a:pt x="100" y="1462"/>
                    </a:lnTo>
                    <a:lnTo>
                      <a:pt x="106" y="1497"/>
                    </a:lnTo>
                    <a:lnTo>
                      <a:pt x="113" y="1533"/>
                    </a:lnTo>
                    <a:lnTo>
                      <a:pt x="119" y="1569"/>
                    </a:lnTo>
                    <a:lnTo>
                      <a:pt x="127" y="1604"/>
                    </a:lnTo>
                    <a:lnTo>
                      <a:pt x="134" y="1640"/>
                    </a:lnTo>
                    <a:lnTo>
                      <a:pt x="111" y="1644"/>
                    </a:lnTo>
                    <a:close/>
                    <a:moveTo>
                      <a:pt x="58" y="1360"/>
                    </a:moveTo>
                    <a:lnTo>
                      <a:pt x="45" y="1270"/>
                    </a:lnTo>
                    <a:lnTo>
                      <a:pt x="33" y="1180"/>
                    </a:lnTo>
                    <a:lnTo>
                      <a:pt x="23" y="1091"/>
                    </a:lnTo>
                    <a:lnTo>
                      <a:pt x="16" y="1003"/>
                    </a:lnTo>
                    <a:lnTo>
                      <a:pt x="9" y="914"/>
                    </a:lnTo>
                    <a:lnTo>
                      <a:pt x="5" y="828"/>
                    </a:lnTo>
                    <a:lnTo>
                      <a:pt x="2" y="741"/>
                    </a:lnTo>
                    <a:lnTo>
                      <a:pt x="0" y="655"/>
                    </a:lnTo>
                    <a:lnTo>
                      <a:pt x="2" y="571"/>
                    </a:lnTo>
                    <a:lnTo>
                      <a:pt x="3" y="487"/>
                    </a:lnTo>
                    <a:lnTo>
                      <a:pt x="7" y="404"/>
                    </a:lnTo>
                    <a:lnTo>
                      <a:pt x="12" y="323"/>
                    </a:lnTo>
                    <a:lnTo>
                      <a:pt x="19" y="243"/>
                    </a:lnTo>
                    <a:lnTo>
                      <a:pt x="27" y="165"/>
                    </a:lnTo>
                    <a:lnTo>
                      <a:pt x="37" y="87"/>
                    </a:lnTo>
                    <a:lnTo>
                      <a:pt x="49" y="10"/>
                    </a:lnTo>
                    <a:lnTo>
                      <a:pt x="73" y="14"/>
                    </a:lnTo>
                    <a:lnTo>
                      <a:pt x="62" y="90"/>
                    </a:lnTo>
                    <a:lnTo>
                      <a:pt x="51" y="167"/>
                    </a:lnTo>
                    <a:lnTo>
                      <a:pt x="44" y="246"/>
                    </a:lnTo>
                    <a:lnTo>
                      <a:pt x="36" y="325"/>
                    </a:lnTo>
                    <a:lnTo>
                      <a:pt x="31" y="406"/>
                    </a:lnTo>
                    <a:lnTo>
                      <a:pt x="27" y="489"/>
                    </a:lnTo>
                    <a:lnTo>
                      <a:pt x="25" y="572"/>
                    </a:lnTo>
                    <a:lnTo>
                      <a:pt x="25" y="656"/>
                    </a:lnTo>
                    <a:lnTo>
                      <a:pt x="26" y="740"/>
                    </a:lnTo>
                    <a:lnTo>
                      <a:pt x="29" y="827"/>
                    </a:lnTo>
                    <a:lnTo>
                      <a:pt x="34" y="913"/>
                    </a:lnTo>
                    <a:lnTo>
                      <a:pt x="39" y="1000"/>
                    </a:lnTo>
                    <a:lnTo>
                      <a:pt x="48" y="1089"/>
                    </a:lnTo>
                    <a:lnTo>
                      <a:pt x="58" y="1178"/>
                    </a:lnTo>
                    <a:lnTo>
                      <a:pt x="68" y="1267"/>
                    </a:lnTo>
                    <a:lnTo>
                      <a:pt x="81" y="1357"/>
                    </a:lnTo>
                    <a:lnTo>
                      <a:pt x="58" y="1360"/>
                    </a:lnTo>
                    <a:close/>
                    <a:moveTo>
                      <a:pt x="49" y="10"/>
                    </a:moveTo>
                    <a:lnTo>
                      <a:pt x="50" y="7"/>
                    </a:lnTo>
                    <a:lnTo>
                      <a:pt x="51" y="5"/>
                    </a:lnTo>
                    <a:lnTo>
                      <a:pt x="53" y="3"/>
                    </a:lnTo>
                    <a:lnTo>
                      <a:pt x="56" y="1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4" y="0"/>
                    </a:lnTo>
                    <a:lnTo>
                      <a:pt x="67" y="1"/>
                    </a:lnTo>
                    <a:lnTo>
                      <a:pt x="61" y="12"/>
                    </a:lnTo>
                    <a:lnTo>
                      <a:pt x="49" y="10"/>
                    </a:lnTo>
                    <a:close/>
                    <a:moveTo>
                      <a:pt x="67" y="1"/>
                    </a:moveTo>
                    <a:lnTo>
                      <a:pt x="343" y="148"/>
                    </a:lnTo>
                    <a:lnTo>
                      <a:pt x="332" y="170"/>
                    </a:lnTo>
                    <a:lnTo>
                      <a:pt x="56" y="23"/>
                    </a:lnTo>
                    <a:lnTo>
                      <a:pt x="67" y="1"/>
                    </a:lnTo>
                    <a:close/>
                    <a:moveTo>
                      <a:pt x="343" y="148"/>
                    </a:moveTo>
                    <a:lnTo>
                      <a:pt x="347" y="153"/>
                    </a:lnTo>
                    <a:lnTo>
                      <a:pt x="349" y="157"/>
                    </a:lnTo>
                    <a:lnTo>
                      <a:pt x="337" y="159"/>
                    </a:lnTo>
                    <a:lnTo>
                      <a:pt x="343" y="1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3" name="Freeform 1175"/>
              <p:cNvSpPr>
                <a:spLocks/>
              </p:cNvSpPr>
              <p:nvPr/>
            </p:nvSpPr>
            <p:spPr bwMode="auto">
              <a:xfrm>
                <a:off x="3239" y="1881"/>
                <a:ext cx="78" cy="354"/>
              </a:xfrm>
              <a:custGeom>
                <a:avLst/>
                <a:gdLst>
                  <a:gd name="T0" fmla="*/ 12 w 406"/>
                  <a:gd name="T1" fmla="*/ 8 h 1794"/>
                  <a:gd name="T2" fmla="*/ 13 w 406"/>
                  <a:gd name="T3" fmla="*/ 12 h 1794"/>
                  <a:gd name="T4" fmla="*/ 14 w 406"/>
                  <a:gd name="T5" fmla="*/ 17 h 1794"/>
                  <a:gd name="T6" fmla="*/ 15 w 406"/>
                  <a:gd name="T7" fmla="*/ 21 h 1794"/>
                  <a:gd name="T8" fmla="*/ 16 w 406"/>
                  <a:gd name="T9" fmla="*/ 26 h 1794"/>
                  <a:gd name="T10" fmla="*/ 16 w 406"/>
                  <a:gd name="T11" fmla="*/ 30 h 1794"/>
                  <a:gd name="T12" fmla="*/ 16 w 406"/>
                  <a:gd name="T13" fmla="*/ 34 h 1794"/>
                  <a:gd name="T14" fmla="*/ 16 w 406"/>
                  <a:gd name="T15" fmla="*/ 39 h 1794"/>
                  <a:gd name="T16" fmla="*/ 16 w 406"/>
                  <a:gd name="T17" fmla="*/ 43 h 1794"/>
                  <a:gd name="T18" fmla="*/ 16 w 406"/>
                  <a:gd name="T19" fmla="*/ 47 h 1794"/>
                  <a:gd name="T20" fmla="*/ 15 w 406"/>
                  <a:gd name="T21" fmla="*/ 51 h 1794"/>
                  <a:gd name="T22" fmla="*/ 14 w 406"/>
                  <a:gd name="T23" fmla="*/ 55 h 1794"/>
                  <a:gd name="T24" fmla="*/ 13 w 406"/>
                  <a:gd name="T25" fmla="*/ 59 h 1794"/>
                  <a:gd name="T26" fmla="*/ 12 w 406"/>
                  <a:gd name="T27" fmla="*/ 63 h 1794"/>
                  <a:gd name="T28" fmla="*/ 10 w 406"/>
                  <a:gd name="T29" fmla="*/ 66 h 1794"/>
                  <a:gd name="T30" fmla="*/ 9 w 406"/>
                  <a:gd name="T31" fmla="*/ 70 h 1794"/>
                  <a:gd name="T32" fmla="*/ 7 w 406"/>
                  <a:gd name="T33" fmla="*/ 69 h 1794"/>
                  <a:gd name="T34" fmla="*/ 6 w 406"/>
                  <a:gd name="T35" fmla="*/ 65 h 1794"/>
                  <a:gd name="T36" fmla="*/ 4 w 406"/>
                  <a:gd name="T37" fmla="*/ 60 h 1794"/>
                  <a:gd name="T38" fmla="*/ 3 w 406"/>
                  <a:gd name="T39" fmla="*/ 55 h 1794"/>
                  <a:gd name="T40" fmla="*/ 2 w 406"/>
                  <a:gd name="T41" fmla="*/ 50 h 1794"/>
                  <a:gd name="T42" fmla="*/ 2 w 406"/>
                  <a:gd name="T43" fmla="*/ 46 h 1794"/>
                  <a:gd name="T44" fmla="*/ 1 w 406"/>
                  <a:gd name="T45" fmla="*/ 41 h 1794"/>
                  <a:gd name="T46" fmla="*/ 1 w 406"/>
                  <a:gd name="T47" fmla="*/ 37 h 1794"/>
                  <a:gd name="T48" fmla="*/ 0 w 406"/>
                  <a:gd name="T49" fmla="*/ 32 h 1794"/>
                  <a:gd name="T50" fmla="*/ 0 w 406"/>
                  <a:gd name="T51" fmla="*/ 27 h 1794"/>
                  <a:gd name="T52" fmla="*/ 0 w 406"/>
                  <a:gd name="T53" fmla="*/ 23 h 1794"/>
                  <a:gd name="T54" fmla="*/ 0 w 406"/>
                  <a:gd name="T55" fmla="*/ 19 h 1794"/>
                  <a:gd name="T56" fmla="*/ 0 w 406"/>
                  <a:gd name="T57" fmla="*/ 14 h 1794"/>
                  <a:gd name="T58" fmla="*/ 0 w 406"/>
                  <a:gd name="T59" fmla="*/ 10 h 1794"/>
                  <a:gd name="T60" fmla="*/ 1 w 406"/>
                  <a:gd name="T61" fmla="*/ 6 h 1794"/>
                  <a:gd name="T62" fmla="*/ 1 w 406"/>
                  <a:gd name="T63" fmla="*/ 2 h 1794"/>
                  <a:gd name="T64" fmla="*/ 3 w 406"/>
                  <a:gd name="T65" fmla="*/ 1 h 1794"/>
                  <a:gd name="T66" fmla="*/ 5 w 406"/>
                  <a:gd name="T67" fmla="*/ 2 h 1794"/>
                  <a:gd name="T68" fmla="*/ 8 w 406"/>
                  <a:gd name="T69" fmla="*/ 3 h 1794"/>
                  <a:gd name="T70" fmla="*/ 11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300" y="134"/>
                    </a:moveTo>
                    <a:lnTo>
                      <a:pt x="313" y="191"/>
                    </a:lnTo>
                    <a:lnTo>
                      <a:pt x="326" y="248"/>
                    </a:lnTo>
                    <a:lnTo>
                      <a:pt x="338" y="305"/>
                    </a:lnTo>
                    <a:lnTo>
                      <a:pt x="349" y="361"/>
                    </a:lnTo>
                    <a:lnTo>
                      <a:pt x="359" y="417"/>
                    </a:lnTo>
                    <a:lnTo>
                      <a:pt x="368" y="473"/>
                    </a:lnTo>
                    <a:lnTo>
                      <a:pt x="376" y="528"/>
                    </a:lnTo>
                    <a:lnTo>
                      <a:pt x="384" y="585"/>
                    </a:lnTo>
                    <a:lnTo>
                      <a:pt x="390" y="640"/>
                    </a:lnTo>
                    <a:lnTo>
                      <a:pt x="395" y="695"/>
                    </a:lnTo>
                    <a:lnTo>
                      <a:pt x="400" y="750"/>
                    </a:lnTo>
                    <a:lnTo>
                      <a:pt x="403" y="804"/>
                    </a:lnTo>
                    <a:lnTo>
                      <a:pt x="405" y="858"/>
                    </a:lnTo>
                    <a:lnTo>
                      <a:pt x="406" y="912"/>
                    </a:lnTo>
                    <a:lnTo>
                      <a:pt x="405" y="965"/>
                    </a:lnTo>
                    <a:lnTo>
                      <a:pt x="404" y="1018"/>
                    </a:lnTo>
                    <a:lnTo>
                      <a:pt x="401" y="1071"/>
                    </a:lnTo>
                    <a:lnTo>
                      <a:pt x="398" y="1122"/>
                    </a:lnTo>
                    <a:lnTo>
                      <a:pt x="392" y="1174"/>
                    </a:lnTo>
                    <a:lnTo>
                      <a:pt x="386" y="1226"/>
                    </a:lnTo>
                    <a:lnTo>
                      <a:pt x="377" y="1277"/>
                    </a:lnTo>
                    <a:lnTo>
                      <a:pt x="368" y="1327"/>
                    </a:lnTo>
                    <a:lnTo>
                      <a:pt x="358" y="1376"/>
                    </a:lnTo>
                    <a:lnTo>
                      <a:pt x="345" y="1425"/>
                    </a:lnTo>
                    <a:lnTo>
                      <a:pt x="332" y="1473"/>
                    </a:lnTo>
                    <a:lnTo>
                      <a:pt x="316" y="1521"/>
                    </a:lnTo>
                    <a:lnTo>
                      <a:pt x="299" y="1568"/>
                    </a:lnTo>
                    <a:lnTo>
                      <a:pt x="281" y="1615"/>
                    </a:lnTo>
                    <a:lnTo>
                      <a:pt x="260" y="1661"/>
                    </a:lnTo>
                    <a:lnTo>
                      <a:pt x="239" y="1706"/>
                    </a:lnTo>
                    <a:lnTo>
                      <a:pt x="215" y="1751"/>
                    </a:lnTo>
                    <a:lnTo>
                      <a:pt x="190" y="1794"/>
                    </a:lnTo>
                    <a:lnTo>
                      <a:pt x="172" y="1735"/>
                    </a:lnTo>
                    <a:lnTo>
                      <a:pt x="156" y="1674"/>
                    </a:lnTo>
                    <a:lnTo>
                      <a:pt x="139" y="1615"/>
                    </a:lnTo>
                    <a:lnTo>
                      <a:pt x="124" y="1555"/>
                    </a:lnTo>
                    <a:lnTo>
                      <a:pt x="109" y="1496"/>
                    </a:lnTo>
                    <a:lnTo>
                      <a:pt x="96" y="1437"/>
                    </a:lnTo>
                    <a:lnTo>
                      <a:pt x="84" y="1377"/>
                    </a:lnTo>
                    <a:lnTo>
                      <a:pt x="73" y="1319"/>
                    </a:lnTo>
                    <a:lnTo>
                      <a:pt x="62" y="1260"/>
                    </a:lnTo>
                    <a:lnTo>
                      <a:pt x="52" y="1201"/>
                    </a:lnTo>
                    <a:lnTo>
                      <a:pt x="43" y="1143"/>
                    </a:lnTo>
                    <a:lnTo>
                      <a:pt x="36" y="1085"/>
                    </a:lnTo>
                    <a:lnTo>
                      <a:pt x="28" y="1027"/>
                    </a:lnTo>
                    <a:lnTo>
                      <a:pt x="22" y="969"/>
                    </a:lnTo>
                    <a:lnTo>
                      <a:pt x="16" y="912"/>
                    </a:lnTo>
                    <a:lnTo>
                      <a:pt x="12" y="855"/>
                    </a:lnTo>
                    <a:lnTo>
                      <a:pt x="8" y="798"/>
                    </a:lnTo>
                    <a:lnTo>
                      <a:pt x="4" y="742"/>
                    </a:lnTo>
                    <a:lnTo>
                      <a:pt x="2" y="686"/>
                    </a:lnTo>
                    <a:lnTo>
                      <a:pt x="1" y="631"/>
                    </a:lnTo>
                    <a:lnTo>
                      <a:pt x="0" y="576"/>
                    </a:lnTo>
                    <a:lnTo>
                      <a:pt x="0" y="521"/>
                    </a:lnTo>
                    <a:lnTo>
                      <a:pt x="1" y="467"/>
                    </a:lnTo>
                    <a:lnTo>
                      <a:pt x="2" y="413"/>
                    </a:lnTo>
                    <a:lnTo>
                      <a:pt x="4" y="359"/>
                    </a:lnTo>
                    <a:lnTo>
                      <a:pt x="8" y="306"/>
                    </a:lnTo>
                    <a:lnTo>
                      <a:pt x="11" y="254"/>
                    </a:lnTo>
                    <a:lnTo>
                      <a:pt x="15" y="202"/>
                    </a:lnTo>
                    <a:lnTo>
                      <a:pt x="21" y="150"/>
                    </a:lnTo>
                    <a:lnTo>
                      <a:pt x="26" y="101"/>
                    </a:lnTo>
                    <a:lnTo>
                      <a:pt x="33" y="50"/>
                    </a:lnTo>
                    <a:lnTo>
                      <a:pt x="40" y="0"/>
                    </a:lnTo>
                    <a:lnTo>
                      <a:pt x="73" y="18"/>
                    </a:lnTo>
                    <a:lnTo>
                      <a:pt x="105" y="34"/>
                    </a:lnTo>
                    <a:lnTo>
                      <a:pt x="137" y="51"/>
                    </a:lnTo>
                    <a:lnTo>
                      <a:pt x="170" y="67"/>
                    </a:lnTo>
                    <a:lnTo>
                      <a:pt x="203" y="85"/>
                    </a:lnTo>
                    <a:lnTo>
                      <a:pt x="236" y="101"/>
                    </a:lnTo>
                    <a:lnTo>
                      <a:pt x="268" y="118"/>
                    </a:lnTo>
                    <a:lnTo>
                      <a:pt x="300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4" name="Freeform 1176"/>
              <p:cNvSpPr>
                <a:spLocks noEditPoints="1"/>
              </p:cNvSpPr>
              <p:nvPr/>
            </p:nvSpPr>
            <p:spPr bwMode="auto">
              <a:xfrm>
                <a:off x="3239" y="1877"/>
                <a:ext cx="85" cy="361"/>
              </a:xfrm>
              <a:custGeom>
                <a:avLst/>
                <a:gdLst>
                  <a:gd name="T0" fmla="*/ 14 w 430"/>
                  <a:gd name="T1" fmla="*/ 10 h 1818"/>
                  <a:gd name="T2" fmla="*/ 15 w 430"/>
                  <a:gd name="T3" fmla="*/ 17 h 1818"/>
                  <a:gd name="T4" fmla="*/ 16 w 430"/>
                  <a:gd name="T5" fmla="*/ 24 h 1818"/>
                  <a:gd name="T6" fmla="*/ 17 w 430"/>
                  <a:gd name="T7" fmla="*/ 30 h 1818"/>
                  <a:gd name="T8" fmla="*/ 17 w 430"/>
                  <a:gd name="T9" fmla="*/ 37 h 1818"/>
                  <a:gd name="T10" fmla="*/ 16 w 430"/>
                  <a:gd name="T11" fmla="*/ 41 h 1818"/>
                  <a:gd name="T12" fmla="*/ 16 w 430"/>
                  <a:gd name="T13" fmla="*/ 35 h 1818"/>
                  <a:gd name="T14" fmla="*/ 16 w 430"/>
                  <a:gd name="T15" fmla="*/ 28 h 1818"/>
                  <a:gd name="T16" fmla="*/ 15 w 430"/>
                  <a:gd name="T17" fmla="*/ 22 h 1818"/>
                  <a:gd name="T18" fmla="*/ 14 w 430"/>
                  <a:gd name="T19" fmla="*/ 15 h 1818"/>
                  <a:gd name="T20" fmla="*/ 13 w 430"/>
                  <a:gd name="T21" fmla="*/ 8 h 1818"/>
                  <a:gd name="T22" fmla="*/ 17 w 430"/>
                  <a:gd name="T23" fmla="*/ 41 h 1818"/>
                  <a:gd name="T24" fmla="*/ 17 w 430"/>
                  <a:gd name="T25" fmla="*/ 48 h 1818"/>
                  <a:gd name="T26" fmla="*/ 16 w 430"/>
                  <a:gd name="T27" fmla="*/ 54 h 1818"/>
                  <a:gd name="T28" fmla="*/ 14 w 430"/>
                  <a:gd name="T29" fmla="*/ 60 h 1818"/>
                  <a:gd name="T30" fmla="*/ 12 w 430"/>
                  <a:gd name="T31" fmla="*/ 65 h 1818"/>
                  <a:gd name="T32" fmla="*/ 10 w 430"/>
                  <a:gd name="T33" fmla="*/ 71 h 1818"/>
                  <a:gd name="T34" fmla="*/ 9 w 430"/>
                  <a:gd name="T35" fmla="*/ 70 h 1818"/>
                  <a:gd name="T36" fmla="*/ 11 w 430"/>
                  <a:gd name="T37" fmla="*/ 65 h 1818"/>
                  <a:gd name="T38" fmla="*/ 13 w 430"/>
                  <a:gd name="T39" fmla="*/ 59 h 1818"/>
                  <a:gd name="T40" fmla="*/ 15 w 430"/>
                  <a:gd name="T41" fmla="*/ 53 h 1818"/>
                  <a:gd name="T42" fmla="*/ 16 w 430"/>
                  <a:gd name="T43" fmla="*/ 47 h 1818"/>
                  <a:gd name="T44" fmla="*/ 16 w 430"/>
                  <a:gd name="T45" fmla="*/ 41 h 1818"/>
                  <a:gd name="T46" fmla="*/ 8 w 430"/>
                  <a:gd name="T47" fmla="*/ 73 h 1818"/>
                  <a:gd name="T48" fmla="*/ 8 w 430"/>
                  <a:gd name="T49" fmla="*/ 73 h 1818"/>
                  <a:gd name="T50" fmla="*/ 8 w 430"/>
                  <a:gd name="T51" fmla="*/ 73 h 1818"/>
                  <a:gd name="T52" fmla="*/ 9 w 430"/>
                  <a:gd name="T53" fmla="*/ 73 h 1818"/>
                  <a:gd name="T54" fmla="*/ 9 w 430"/>
                  <a:gd name="T55" fmla="*/ 72 h 1818"/>
                  <a:gd name="T56" fmla="*/ 8 w 430"/>
                  <a:gd name="T57" fmla="*/ 72 h 1818"/>
                  <a:gd name="T58" fmla="*/ 6 w 430"/>
                  <a:gd name="T59" fmla="*/ 68 h 1818"/>
                  <a:gd name="T60" fmla="*/ 5 w 430"/>
                  <a:gd name="T61" fmla="*/ 64 h 1818"/>
                  <a:gd name="T62" fmla="*/ 6 w 430"/>
                  <a:gd name="T63" fmla="*/ 62 h 1818"/>
                  <a:gd name="T64" fmla="*/ 7 w 430"/>
                  <a:gd name="T65" fmla="*/ 66 h 1818"/>
                  <a:gd name="T66" fmla="*/ 8 w 430"/>
                  <a:gd name="T67" fmla="*/ 70 h 1818"/>
                  <a:gd name="T68" fmla="*/ 8 w 430"/>
                  <a:gd name="T69" fmla="*/ 72 h 1818"/>
                  <a:gd name="T70" fmla="*/ 4 w 430"/>
                  <a:gd name="T71" fmla="*/ 59 h 1818"/>
                  <a:gd name="T72" fmla="*/ 3 w 430"/>
                  <a:gd name="T73" fmla="*/ 55 h 1818"/>
                  <a:gd name="T74" fmla="*/ 2 w 430"/>
                  <a:gd name="T75" fmla="*/ 51 h 1818"/>
                  <a:gd name="T76" fmla="*/ 4 w 430"/>
                  <a:gd name="T77" fmla="*/ 54 h 1818"/>
                  <a:gd name="T78" fmla="*/ 5 w 430"/>
                  <a:gd name="T79" fmla="*/ 58 h 1818"/>
                  <a:gd name="T80" fmla="*/ 6 w 430"/>
                  <a:gd name="T81" fmla="*/ 62 h 1818"/>
                  <a:gd name="T82" fmla="*/ 2 w 430"/>
                  <a:gd name="T83" fmla="*/ 48 h 1818"/>
                  <a:gd name="T84" fmla="*/ 1 w 430"/>
                  <a:gd name="T85" fmla="*/ 38 h 1818"/>
                  <a:gd name="T86" fmla="*/ 0 w 430"/>
                  <a:gd name="T87" fmla="*/ 28 h 1818"/>
                  <a:gd name="T88" fmla="*/ 0 w 430"/>
                  <a:gd name="T89" fmla="*/ 18 h 1818"/>
                  <a:gd name="T90" fmla="*/ 1 w 430"/>
                  <a:gd name="T91" fmla="*/ 9 h 1818"/>
                  <a:gd name="T92" fmla="*/ 2 w 430"/>
                  <a:gd name="T93" fmla="*/ 0 h 1818"/>
                  <a:gd name="T94" fmla="*/ 2 w 430"/>
                  <a:gd name="T95" fmla="*/ 6 h 1818"/>
                  <a:gd name="T96" fmla="*/ 1 w 430"/>
                  <a:gd name="T97" fmla="*/ 15 h 1818"/>
                  <a:gd name="T98" fmla="*/ 1 w 430"/>
                  <a:gd name="T99" fmla="*/ 25 h 1818"/>
                  <a:gd name="T100" fmla="*/ 1 w 430"/>
                  <a:gd name="T101" fmla="*/ 34 h 1818"/>
                  <a:gd name="T102" fmla="*/ 2 w 430"/>
                  <a:gd name="T103" fmla="*/ 44 h 1818"/>
                  <a:gd name="T104" fmla="*/ 2 w 430"/>
                  <a:gd name="T105" fmla="*/ 51 h 1818"/>
                  <a:gd name="T106" fmla="*/ 2 w 430"/>
                  <a:gd name="T107" fmla="*/ 0 h 1818"/>
                  <a:gd name="T108" fmla="*/ 2 w 430"/>
                  <a:gd name="T109" fmla="*/ 0 h 1818"/>
                  <a:gd name="T110" fmla="*/ 2 w 430"/>
                  <a:gd name="T111" fmla="*/ 0 h 1818"/>
                  <a:gd name="T112" fmla="*/ 2 w 430"/>
                  <a:gd name="T113" fmla="*/ 0 h 1818"/>
                  <a:gd name="T114" fmla="*/ 2 w 430"/>
                  <a:gd name="T115" fmla="*/ 1 h 1818"/>
                  <a:gd name="T116" fmla="*/ 13 w 430"/>
                  <a:gd name="T117" fmla="*/ 6 h 1818"/>
                  <a:gd name="T118" fmla="*/ 13 w 430"/>
                  <a:gd name="T119" fmla="*/ 5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324" y="144"/>
                    </a:moveTo>
                    <a:lnTo>
                      <a:pt x="337" y="201"/>
                    </a:lnTo>
                    <a:lnTo>
                      <a:pt x="350" y="257"/>
                    </a:lnTo>
                    <a:lnTo>
                      <a:pt x="362" y="315"/>
                    </a:lnTo>
                    <a:lnTo>
                      <a:pt x="373" y="371"/>
                    </a:lnTo>
                    <a:lnTo>
                      <a:pt x="383" y="427"/>
                    </a:lnTo>
                    <a:lnTo>
                      <a:pt x="392" y="483"/>
                    </a:lnTo>
                    <a:lnTo>
                      <a:pt x="401" y="539"/>
                    </a:lnTo>
                    <a:lnTo>
                      <a:pt x="407" y="595"/>
                    </a:lnTo>
                    <a:lnTo>
                      <a:pt x="414" y="651"/>
                    </a:lnTo>
                    <a:lnTo>
                      <a:pt x="419" y="706"/>
                    </a:lnTo>
                    <a:lnTo>
                      <a:pt x="424" y="761"/>
                    </a:lnTo>
                    <a:lnTo>
                      <a:pt x="427" y="816"/>
                    </a:lnTo>
                    <a:lnTo>
                      <a:pt x="429" y="870"/>
                    </a:lnTo>
                    <a:lnTo>
                      <a:pt x="430" y="924"/>
                    </a:lnTo>
                    <a:lnTo>
                      <a:pt x="430" y="978"/>
                    </a:lnTo>
                    <a:lnTo>
                      <a:pt x="428" y="1031"/>
                    </a:lnTo>
                    <a:lnTo>
                      <a:pt x="404" y="1030"/>
                    </a:lnTo>
                    <a:lnTo>
                      <a:pt x="405" y="977"/>
                    </a:lnTo>
                    <a:lnTo>
                      <a:pt x="405" y="924"/>
                    </a:lnTo>
                    <a:lnTo>
                      <a:pt x="404" y="870"/>
                    </a:lnTo>
                    <a:lnTo>
                      <a:pt x="403" y="816"/>
                    </a:lnTo>
                    <a:lnTo>
                      <a:pt x="400" y="762"/>
                    </a:lnTo>
                    <a:lnTo>
                      <a:pt x="396" y="708"/>
                    </a:lnTo>
                    <a:lnTo>
                      <a:pt x="390" y="653"/>
                    </a:lnTo>
                    <a:lnTo>
                      <a:pt x="384" y="598"/>
                    </a:lnTo>
                    <a:lnTo>
                      <a:pt x="376" y="543"/>
                    </a:lnTo>
                    <a:lnTo>
                      <a:pt x="369" y="486"/>
                    </a:lnTo>
                    <a:lnTo>
                      <a:pt x="359" y="431"/>
                    </a:lnTo>
                    <a:lnTo>
                      <a:pt x="349" y="375"/>
                    </a:lnTo>
                    <a:lnTo>
                      <a:pt x="338" y="319"/>
                    </a:lnTo>
                    <a:lnTo>
                      <a:pt x="326" y="263"/>
                    </a:lnTo>
                    <a:lnTo>
                      <a:pt x="313" y="206"/>
                    </a:lnTo>
                    <a:lnTo>
                      <a:pt x="301" y="149"/>
                    </a:lnTo>
                    <a:lnTo>
                      <a:pt x="324" y="144"/>
                    </a:lnTo>
                    <a:close/>
                    <a:moveTo>
                      <a:pt x="428" y="1031"/>
                    </a:moveTo>
                    <a:lnTo>
                      <a:pt x="426" y="1084"/>
                    </a:lnTo>
                    <a:lnTo>
                      <a:pt x="421" y="1135"/>
                    </a:lnTo>
                    <a:lnTo>
                      <a:pt x="416" y="1188"/>
                    </a:lnTo>
                    <a:lnTo>
                      <a:pt x="410" y="1239"/>
                    </a:lnTo>
                    <a:lnTo>
                      <a:pt x="401" y="1291"/>
                    </a:lnTo>
                    <a:lnTo>
                      <a:pt x="392" y="1341"/>
                    </a:lnTo>
                    <a:lnTo>
                      <a:pt x="382" y="1391"/>
                    </a:lnTo>
                    <a:lnTo>
                      <a:pt x="369" y="1440"/>
                    </a:lnTo>
                    <a:lnTo>
                      <a:pt x="355" y="1490"/>
                    </a:lnTo>
                    <a:lnTo>
                      <a:pt x="339" y="1537"/>
                    </a:lnTo>
                    <a:lnTo>
                      <a:pt x="322" y="1585"/>
                    </a:lnTo>
                    <a:lnTo>
                      <a:pt x="304" y="1632"/>
                    </a:lnTo>
                    <a:lnTo>
                      <a:pt x="283" y="1678"/>
                    </a:lnTo>
                    <a:lnTo>
                      <a:pt x="262" y="1723"/>
                    </a:lnTo>
                    <a:lnTo>
                      <a:pt x="238" y="1768"/>
                    </a:lnTo>
                    <a:lnTo>
                      <a:pt x="213" y="1813"/>
                    </a:lnTo>
                    <a:lnTo>
                      <a:pt x="191" y="1800"/>
                    </a:lnTo>
                    <a:lnTo>
                      <a:pt x="216" y="1756"/>
                    </a:lnTo>
                    <a:lnTo>
                      <a:pt x="240" y="1712"/>
                    </a:lnTo>
                    <a:lnTo>
                      <a:pt x="262" y="1668"/>
                    </a:lnTo>
                    <a:lnTo>
                      <a:pt x="281" y="1623"/>
                    </a:lnTo>
                    <a:lnTo>
                      <a:pt x="299" y="1576"/>
                    </a:lnTo>
                    <a:lnTo>
                      <a:pt x="317" y="1530"/>
                    </a:lnTo>
                    <a:lnTo>
                      <a:pt x="332" y="1482"/>
                    </a:lnTo>
                    <a:lnTo>
                      <a:pt x="346" y="1434"/>
                    </a:lnTo>
                    <a:lnTo>
                      <a:pt x="358" y="1385"/>
                    </a:lnTo>
                    <a:lnTo>
                      <a:pt x="369" y="1336"/>
                    </a:lnTo>
                    <a:lnTo>
                      <a:pt x="377" y="1286"/>
                    </a:lnTo>
                    <a:lnTo>
                      <a:pt x="386" y="1236"/>
                    </a:lnTo>
                    <a:lnTo>
                      <a:pt x="392" y="1185"/>
                    </a:lnTo>
                    <a:lnTo>
                      <a:pt x="398" y="1133"/>
                    </a:lnTo>
                    <a:lnTo>
                      <a:pt x="401" y="1081"/>
                    </a:lnTo>
                    <a:lnTo>
                      <a:pt x="404" y="1030"/>
                    </a:lnTo>
                    <a:lnTo>
                      <a:pt x="428" y="1031"/>
                    </a:lnTo>
                    <a:close/>
                    <a:moveTo>
                      <a:pt x="213" y="1813"/>
                    </a:moveTo>
                    <a:lnTo>
                      <a:pt x="210" y="1815"/>
                    </a:lnTo>
                    <a:lnTo>
                      <a:pt x="208" y="1817"/>
                    </a:lnTo>
                    <a:lnTo>
                      <a:pt x="204" y="1818"/>
                    </a:lnTo>
                    <a:lnTo>
                      <a:pt x="201" y="1818"/>
                    </a:lnTo>
                    <a:lnTo>
                      <a:pt x="198" y="1817"/>
                    </a:lnTo>
                    <a:lnTo>
                      <a:pt x="195" y="1816"/>
                    </a:lnTo>
                    <a:lnTo>
                      <a:pt x="193" y="1813"/>
                    </a:lnTo>
                    <a:lnTo>
                      <a:pt x="190" y="1809"/>
                    </a:lnTo>
                    <a:lnTo>
                      <a:pt x="202" y="1806"/>
                    </a:lnTo>
                    <a:lnTo>
                      <a:pt x="213" y="1813"/>
                    </a:lnTo>
                    <a:close/>
                    <a:moveTo>
                      <a:pt x="190" y="1809"/>
                    </a:moveTo>
                    <a:lnTo>
                      <a:pt x="190" y="1809"/>
                    </a:lnTo>
                    <a:lnTo>
                      <a:pt x="214" y="1802"/>
                    </a:lnTo>
                    <a:lnTo>
                      <a:pt x="214" y="1803"/>
                    </a:lnTo>
                    <a:lnTo>
                      <a:pt x="190" y="1809"/>
                    </a:lnTo>
                    <a:close/>
                    <a:moveTo>
                      <a:pt x="190" y="1809"/>
                    </a:moveTo>
                    <a:lnTo>
                      <a:pt x="181" y="1776"/>
                    </a:lnTo>
                    <a:lnTo>
                      <a:pt x="170" y="1741"/>
                    </a:lnTo>
                    <a:lnTo>
                      <a:pt x="160" y="1708"/>
                    </a:lnTo>
                    <a:lnTo>
                      <a:pt x="151" y="1674"/>
                    </a:lnTo>
                    <a:lnTo>
                      <a:pt x="142" y="1641"/>
                    </a:lnTo>
                    <a:lnTo>
                      <a:pt x="133" y="1607"/>
                    </a:lnTo>
                    <a:lnTo>
                      <a:pt x="126" y="1575"/>
                    </a:lnTo>
                    <a:lnTo>
                      <a:pt x="117" y="1542"/>
                    </a:lnTo>
                    <a:lnTo>
                      <a:pt x="141" y="1536"/>
                    </a:lnTo>
                    <a:lnTo>
                      <a:pt x="149" y="1569"/>
                    </a:lnTo>
                    <a:lnTo>
                      <a:pt x="157" y="1602"/>
                    </a:lnTo>
                    <a:lnTo>
                      <a:pt x="166" y="1636"/>
                    </a:lnTo>
                    <a:lnTo>
                      <a:pt x="175" y="1669"/>
                    </a:lnTo>
                    <a:lnTo>
                      <a:pt x="184" y="1702"/>
                    </a:lnTo>
                    <a:lnTo>
                      <a:pt x="194" y="1736"/>
                    </a:lnTo>
                    <a:lnTo>
                      <a:pt x="203" y="1768"/>
                    </a:lnTo>
                    <a:lnTo>
                      <a:pt x="214" y="1802"/>
                    </a:lnTo>
                    <a:lnTo>
                      <a:pt x="190" y="1809"/>
                    </a:lnTo>
                    <a:close/>
                    <a:moveTo>
                      <a:pt x="117" y="1542"/>
                    </a:moveTo>
                    <a:lnTo>
                      <a:pt x="109" y="1508"/>
                    </a:lnTo>
                    <a:lnTo>
                      <a:pt x="102" y="1475"/>
                    </a:lnTo>
                    <a:lnTo>
                      <a:pt x="94" y="1441"/>
                    </a:lnTo>
                    <a:lnTo>
                      <a:pt x="88" y="1409"/>
                    </a:lnTo>
                    <a:lnTo>
                      <a:pt x="80" y="1375"/>
                    </a:lnTo>
                    <a:lnTo>
                      <a:pt x="75" y="1342"/>
                    </a:lnTo>
                    <a:lnTo>
                      <a:pt x="68" y="1308"/>
                    </a:lnTo>
                    <a:lnTo>
                      <a:pt x="62" y="1276"/>
                    </a:lnTo>
                    <a:lnTo>
                      <a:pt x="87" y="1272"/>
                    </a:lnTo>
                    <a:lnTo>
                      <a:pt x="92" y="1304"/>
                    </a:lnTo>
                    <a:lnTo>
                      <a:pt x="99" y="1337"/>
                    </a:lnTo>
                    <a:lnTo>
                      <a:pt x="105" y="1370"/>
                    </a:lnTo>
                    <a:lnTo>
                      <a:pt x="112" y="1403"/>
                    </a:lnTo>
                    <a:lnTo>
                      <a:pt x="118" y="1436"/>
                    </a:lnTo>
                    <a:lnTo>
                      <a:pt x="126" y="1469"/>
                    </a:lnTo>
                    <a:lnTo>
                      <a:pt x="133" y="1503"/>
                    </a:lnTo>
                    <a:lnTo>
                      <a:pt x="141" y="1536"/>
                    </a:lnTo>
                    <a:lnTo>
                      <a:pt x="117" y="1542"/>
                    </a:lnTo>
                    <a:close/>
                    <a:moveTo>
                      <a:pt x="62" y="1276"/>
                    </a:moveTo>
                    <a:lnTo>
                      <a:pt x="49" y="1192"/>
                    </a:lnTo>
                    <a:lnTo>
                      <a:pt x="37" y="1107"/>
                    </a:lnTo>
                    <a:lnTo>
                      <a:pt x="26" y="1023"/>
                    </a:lnTo>
                    <a:lnTo>
                      <a:pt x="18" y="941"/>
                    </a:lnTo>
                    <a:lnTo>
                      <a:pt x="11" y="859"/>
                    </a:lnTo>
                    <a:lnTo>
                      <a:pt x="6" y="777"/>
                    </a:lnTo>
                    <a:lnTo>
                      <a:pt x="2" y="696"/>
                    </a:lnTo>
                    <a:lnTo>
                      <a:pt x="0" y="616"/>
                    </a:lnTo>
                    <a:lnTo>
                      <a:pt x="0" y="537"/>
                    </a:lnTo>
                    <a:lnTo>
                      <a:pt x="1" y="458"/>
                    </a:lnTo>
                    <a:lnTo>
                      <a:pt x="5" y="382"/>
                    </a:lnTo>
                    <a:lnTo>
                      <a:pt x="9" y="305"/>
                    </a:lnTo>
                    <a:lnTo>
                      <a:pt x="14" y="229"/>
                    </a:lnTo>
                    <a:lnTo>
                      <a:pt x="21" y="156"/>
                    </a:lnTo>
                    <a:lnTo>
                      <a:pt x="29" y="82"/>
                    </a:lnTo>
                    <a:lnTo>
                      <a:pt x="39" y="11"/>
                    </a:lnTo>
                    <a:lnTo>
                      <a:pt x="64" y="14"/>
                    </a:lnTo>
                    <a:lnTo>
                      <a:pt x="54" y="86"/>
                    </a:lnTo>
                    <a:lnTo>
                      <a:pt x="46" y="158"/>
                    </a:lnTo>
                    <a:lnTo>
                      <a:pt x="38" y="232"/>
                    </a:lnTo>
                    <a:lnTo>
                      <a:pt x="33" y="306"/>
                    </a:lnTo>
                    <a:lnTo>
                      <a:pt x="28" y="383"/>
                    </a:lnTo>
                    <a:lnTo>
                      <a:pt x="26" y="459"/>
                    </a:lnTo>
                    <a:lnTo>
                      <a:pt x="24" y="537"/>
                    </a:lnTo>
                    <a:lnTo>
                      <a:pt x="25" y="616"/>
                    </a:lnTo>
                    <a:lnTo>
                      <a:pt x="26" y="695"/>
                    </a:lnTo>
                    <a:lnTo>
                      <a:pt x="31" y="776"/>
                    </a:lnTo>
                    <a:lnTo>
                      <a:pt x="35" y="857"/>
                    </a:lnTo>
                    <a:lnTo>
                      <a:pt x="42" y="939"/>
                    </a:lnTo>
                    <a:lnTo>
                      <a:pt x="50" y="1021"/>
                    </a:lnTo>
                    <a:lnTo>
                      <a:pt x="61" y="1104"/>
                    </a:lnTo>
                    <a:lnTo>
                      <a:pt x="73" y="1187"/>
                    </a:lnTo>
                    <a:lnTo>
                      <a:pt x="87" y="1272"/>
                    </a:lnTo>
                    <a:lnTo>
                      <a:pt x="62" y="1276"/>
                    </a:lnTo>
                    <a:close/>
                    <a:moveTo>
                      <a:pt x="39" y="11"/>
                    </a:moveTo>
                    <a:lnTo>
                      <a:pt x="40" y="8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8" y="1"/>
                    </a:lnTo>
                    <a:lnTo>
                      <a:pt x="52" y="12"/>
                    </a:lnTo>
                    <a:lnTo>
                      <a:pt x="39" y="11"/>
                    </a:lnTo>
                    <a:close/>
                    <a:moveTo>
                      <a:pt x="58" y="1"/>
                    </a:moveTo>
                    <a:lnTo>
                      <a:pt x="318" y="136"/>
                    </a:lnTo>
                    <a:lnTo>
                      <a:pt x="307" y="157"/>
                    </a:lnTo>
                    <a:lnTo>
                      <a:pt x="46" y="23"/>
                    </a:lnTo>
                    <a:lnTo>
                      <a:pt x="58" y="1"/>
                    </a:lnTo>
                    <a:close/>
                    <a:moveTo>
                      <a:pt x="318" y="136"/>
                    </a:moveTo>
                    <a:lnTo>
                      <a:pt x="322" y="140"/>
                    </a:lnTo>
                    <a:lnTo>
                      <a:pt x="324" y="144"/>
                    </a:lnTo>
                    <a:lnTo>
                      <a:pt x="312" y="146"/>
                    </a:lnTo>
                    <a:lnTo>
                      <a:pt x="318" y="13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5" name="Freeform 1177"/>
              <p:cNvSpPr>
                <a:spLocks/>
              </p:cNvSpPr>
              <p:nvPr/>
            </p:nvSpPr>
            <p:spPr bwMode="auto">
              <a:xfrm>
                <a:off x="3177" y="1844"/>
                <a:ext cx="82" cy="335"/>
              </a:xfrm>
              <a:custGeom>
                <a:avLst/>
                <a:gdLst>
                  <a:gd name="T0" fmla="*/ 12 w 395"/>
                  <a:gd name="T1" fmla="*/ 7 h 1671"/>
                  <a:gd name="T2" fmla="*/ 13 w 395"/>
                  <a:gd name="T3" fmla="*/ 11 h 1671"/>
                  <a:gd name="T4" fmla="*/ 13 w 395"/>
                  <a:gd name="T5" fmla="*/ 15 h 1671"/>
                  <a:gd name="T6" fmla="*/ 14 w 395"/>
                  <a:gd name="T7" fmla="*/ 20 h 1671"/>
                  <a:gd name="T8" fmla="*/ 15 w 395"/>
                  <a:gd name="T9" fmla="*/ 24 h 1671"/>
                  <a:gd name="T10" fmla="*/ 15 w 395"/>
                  <a:gd name="T11" fmla="*/ 28 h 1671"/>
                  <a:gd name="T12" fmla="*/ 16 w 395"/>
                  <a:gd name="T13" fmla="*/ 32 h 1671"/>
                  <a:gd name="T14" fmla="*/ 16 w 395"/>
                  <a:gd name="T15" fmla="*/ 36 h 1671"/>
                  <a:gd name="T16" fmla="*/ 16 w 395"/>
                  <a:gd name="T17" fmla="*/ 40 h 1671"/>
                  <a:gd name="T18" fmla="*/ 16 w 395"/>
                  <a:gd name="T19" fmla="*/ 44 h 1671"/>
                  <a:gd name="T20" fmla="*/ 15 w 395"/>
                  <a:gd name="T21" fmla="*/ 48 h 1671"/>
                  <a:gd name="T22" fmla="*/ 14 w 395"/>
                  <a:gd name="T23" fmla="*/ 51 h 1671"/>
                  <a:gd name="T24" fmla="*/ 13 w 395"/>
                  <a:gd name="T25" fmla="*/ 55 h 1671"/>
                  <a:gd name="T26" fmla="*/ 12 w 395"/>
                  <a:gd name="T27" fmla="*/ 59 h 1671"/>
                  <a:gd name="T28" fmla="*/ 11 w 395"/>
                  <a:gd name="T29" fmla="*/ 62 h 1671"/>
                  <a:gd name="T30" fmla="*/ 9 w 395"/>
                  <a:gd name="T31" fmla="*/ 65 h 1671"/>
                  <a:gd name="T32" fmla="*/ 7 w 395"/>
                  <a:gd name="T33" fmla="*/ 65 h 1671"/>
                  <a:gd name="T34" fmla="*/ 6 w 395"/>
                  <a:gd name="T35" fmla="*/ 60 h 1671"/>
                  <a:gd name="T36" fmla="*/ 5 w 395"/>
                  <a:gd name="T37" fmla="*/ 56 h 1671"/>
                  <a:gd name="T38" fmla="*/ 4 w 395"/>
                  <a:gd name="T39" fmla="*/ 51 h 1671"/>
                  <a:gd name="T40" fmla="*/ 3 w 395"/>
                  <a:gd name="T41" fmla="*/ 47 h 1671"/>
                  <a:gd name="T42" fmla="*/ 2 w 395"/>
                  <a:gd name="T43" fmla="*/ 43 h 1671"/>
                  <a:gd name="T44" fmla="*/ 1 w 395"/>
                  <a:gd name="T45" fmla="*/ 38 h 1671"/>
                  <a:gd name="T46" fmla="*/ 1 w 395"/>
                  <a:gd name="T47" fmla="*/ 34 h 1671"/>
                  <a:gd name="T48" fmla="*/ 0 w 395"/>
                  <a:gd name="T49" fmla="*/ 30 h 1671"/>
                  <a:gd name="T50" fmla="*/ 0 w 395"/>
                  <a:gd name="T51" fmla="*/ 26 h 1671"/>
                  <a:gd name="T52" fmla="*/ 0 w 395"/>
                  <a:gd name="T53" fmla="*/ 21 h 1671"/>
                  <a:gd name="T54" fmla="*/ 0 w 395"/>
                  <a:gd name="T55" fmla="*/ 17 h 1671"/>
                  <a:gd name="T56" fmla="*/ 0 w 395"/>
                  <a:gd name="T57" fmla="*/ 13 h 1671"/>
                  <a:gd name="T58" fmla="*/ 0 w 395"/>
                  <a:gd name="T59" fmla="*/ 9 h 1671"/>
                  <a:gd name="T60" fmla="*/ 1 w 395"/>
                  <a:gd name="T61" fmla="*/ 6 h 1671"/>
                  <a:gd name="T62" fmla="*/ 1 w 395"/>
                  <a:gd name="T63" fmla="*/ 2 h 1671"/>
                  <a:gd name="T64" fmla="*/ 2 w 395"/>
                  <a:gd name="T65" fmla="*/ 1 h 1671"/>
                  <a:gd name="T66" fmla="*/ 5 w 395"/>
                  <a:gd name="T67" fmla="*/ 2 h 1671"/>
                  <a:gd name="T68" fmla="*/ 7 w 395"/>
                  <a:gd name="T69" fmla="*/ 3 h 1671"/>
                  <a:gd name="T70" fmla="*/ 10 w 395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5"/>
                  <a:gd name="T109" fmla="*/ 0 h 1671"/>
                  <a:gd name="T110" fmla="*/ 395 w 395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5" h="1671">
                    <a:moveTo>
                      <a:pt x="275" y="121"/>
                    </a:moveTo>
                    <a:lnTo>
                      <a:pt x="289" y="173"/>
                    </a:lnTo>
                    <a:lnTo>
                      <a:pt x="301" y="226"/>
                    </a:lnTo>
                    <a:lnTo>
                      <a:pt x="314" y="279"/>
                    </a:lnTo>
                    <a:lnTo>
                      <a:pt x="325" y="332"/>
                    </a:lnTo>
                    <a:lnTo>
                      <a:pt x="336" y="385"/>
                    </a:lnTo>
                    <a:lnTo>
                      <a:pt x="347" y="437"/>
                    </a:lnTo>
                    <a:lnTo>
                      <a:pt x="355" y="490"/>
                    </a:lnTo>
                    <a:lnTo>
                      <a:pt x="364" y="541"/>
                    </a:lnTo>
                    <a:lnTo>
                      <a:pt x="372" y="593"/>
                    </a:lnTo>
                    <a:lnTo>
                      <a:pt x="378" y="645"/>
                    </a:lnTo>
                    <a:lnTo>
                      <a:pt x="383" y="697"/>
                    </a:lnTo>
                    <a:lnTo>
                      <a:pt x="388" y="748"/>
                    </a:lnTo>
                    <a:lnTo>
                      <a:pt x="392" y="799"/>
                    </a:lnTo>
                    <a:lnTo>
                      <a:pt x="394" y="849"/>
                    </a:lnTo>
                    <a:lnTo>
                      <a:pt x="395" y="900"/>
                    </a:lnTo>
                    <a:lnTo>
                      <a:pt x="395" y="950"/>
                    </a:lnTo>
                    <a:lnTo>
                      <a:pt x="394" y="999"/>
                    </a:lnTo>
                    <a:lnTo>
                      <a:pt x="392" y="1048"/>
                    </a:lnTo>
                    <a:lnTo>
                      <a:pt x="388" y="1097"/>
                    </a:lnTo>
                    <a:lnTo>
                      <a:pt x="383" y="1145"/>
                    </a:lnTo>
                    <a:lnTo>
                      <a:pt x="377" y="1193"/>
                    </a:lnTo>
                    <a:lnTo>
                      <a:pt x="368" y="1239"/>
                    </a:lnTo>
                    <a:lnTo>
                      <a:pt x="360" y="1286"/>
                    </a:lnTo>
                    <a:lnTo>
                      <a:pt x="348" y="1331"/>
                    </a:lnTo>
                    <a:lnTo>
                      <a:pt x="336" y="1376"/>
                    </a:lnTo>
                    <a:lnTo>
                      <a:pt x="322" y="1421"/>
                    </a:lnTo>
                    <a:lnTo>
                      <a:pt x="306" y="1464"/>
                    </a:lnTo>
                    <a:lnTo>
                      <a:pt x="288" y="1507"/>
                    </a:lnTo>
                    <a:lnTo>
                      <a:pt x="269" y="1549"/>
                    </a:lnTo>
                    <a:lnTo>
                      <a:pt x="247" y="1590"/>
                    </a:lnTo>
                    <a:lnTo>
                      <a:pt x="225" y="1631"/>
                    </a:lnTo>
                    <a:lnTo>
                      <a:pt x="200" y="1671"/>
                    </a:lnTo>
                    <a:lnTo>
                      <a:pt x="181" y="1615"/>
                    </a:lnTo>
                    <a:lnTo>
                      <a:pt x="163" y="1560"/>
                    </a:lnTo>
                    <a:lnTo>
                      <a:pt x="147" y="1505"/>
                    </a:lnTo>
                    <a:lnTo>
                      <a:pt x="131" y="1449"/>
                    </a:lnTo>
                    <a:lnTo>
                      <a:pt x="116" y="1394"/>
                    </a:lnTo>
                    <a:lnTo>
                      <a:pt x="103" y="1339"/>
                    </a:lnTo>
                    <a:lnTo>
                      <a:pt x="90" y="1283"/>
                    </a:lnTo>
                    <a:lnTo>
                      <a:pt x="78" y="1228"/>
                    </a:lnTo>
                    <a:lnTo>
                      <a:pt x="66" y="1174"/>
                    </a:lnTo>
                    <a:lnTo>
                      <a:pt x="56" y="1119"/>
                    </a:lnTo>
                    <a:lnTo>
                      <a:pt x="46" y="1065"/>
                    </a:lnTo>
                    <a:lnTo>
                      <a:pt x="39" y="1011"/>
                    </a:lnTo>
                    <a:lnTo>
                      <a:pt x="31" y="957"/>
                    </a:lnTo>
                    <a:lnTo>
                      <a:pt x="25" y="904"/>
                    </a:lnTo>
                    <a:lnTo>
                      <a:pt x="18" y="850"/>
                    </a:lnTo>
                    <a:lnTo>
                      <a:pt x="14" y="797"/>
                    </a:lnTo>
                    <a:lnTo>
                      <a:pt x="10" y="745"/>
                    </a:lnTo>
                    <a:lnTo>
                      <a:pt x="5" y="693"/>
                    </a:lnTo>
                    <a:lnTo>
                      <a:pt x="3" y="640"/>
                    </a:lnTo>
                    <a:lnTo>
                      <a:pt x="1" y="588"/>
                    </a:lnTo>
                    <a:lnTo>
                      <a:pt x="0" y="537"/>
                    </a:lnTo>
                    <a:lnTo>
                      <a:pt x="0" y="486"/>
                    </a:lnTo>
                    <a:lnTo>
                      <a:pt x="0" y="436"/>
                    </a:lnTo>
                    <a:lnTo>
                      <a:pt x="1" y="385"/>
                    </a:lnTo>
                    <a:lnTo>
                      <a:pt x="2" y="335"/>
                    </a:lnTo>
                    <a:lnTo>
                      <a:pt x="4" y="286"/>
                    </a:lnTo>
                    <a:lnTo>
                      <a:pt x="8" y="237"/>
                    </a:lnTo>
                    <a:lnTo>
                      <a:pt x="11" y="188"/>
                    </a:lnTo>
                    <a:lnTo>
                      <a:pt x="14" y="141"/>
                    </a:lnTo>
                    <a:lnTo>
                      <a:pt x="19" y="93"/>
                    </a:lnTo>
                    <a:lnTo>
                      <a:pt x="25" y="47"/>
                    </a:lnTo>
                    <a:lnTo>
                      <a:pt x="30" y="0"/>
                    </a:lnTo>
                    <a:lnTo>
                      <a:pt x="60" y="16"/>
                    </a:lnTo>
                    <a:lnTo>
                      <a:pt x="92" y="31"/>
                    </a:lnTo>
                    <a:lnTo>
                      <a:pt x="122" y="46"/>
                    </a:lnTo>
                    <a:lnTo>
                      <a:pt x="152" y="61"/>
                    </a:lnTo>
                    <a:lnTo>
                      <a:pt x="184" y="76"/>
                    </a:lnTo>
                    <a:lnTo>
                      <a:pt x="214" y="91"/>
                    </a:lnTo>
                    <a:lnTo>
                      <a:pt x="245" y="106"/>
                    </a:lnTo>
                    <a:lnTo>
                      <a:pt x="275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6" name="Freeform 1178"/>
              <p:cNvSpPr>
                <a:spLocks noEditPoints="1"/>
              </p:cNvSpPr>
              <p:nvPr/>
            </p:nvSpPr>
            <p:spPr bwMode="auto">
              <a:xfrm>
                <a:off x="3177" y="1844"/>
                <a:ext cx="85" cy="339"/>
              </a:xfrm>
              <a:custGeom>
                <a:avLst/>
                <a:gdLst>
                  <a:gd name="T0" fmla="*/ 13 w 420"/>
                  <a:gd name="T1" fmla="*/ 9 h 1694"/>
                  <a:gd name="T2" fmla="*/ 14 w 420"/>
                  <a:gd name="T3" fmla="*/ 16 h 1694"/>
                  <a:gd name="T4" fmla="*/ 16 w 420"/>
                  <a:gd name="T5" fmla="*/ 22 h 1694"/>
                  <a:gd name="T6" fmla="*/ 16 w 420"/>
                  <a:gd name="T7" fmla="*/ 28 h 1694"/>
                  <a:gd name="T8" fmla="*/ 17 w 420"/>
                  <a:gd name="T9" fmla="*/ 34 h 1694"/>
                  <a:gd name="T10" fmla="*/ 16 w 420"/>
                  <a:gd name="T11" fmla="*/ 38 h 1694"/>
                  <a:gd name="T12" fmla="*/ 16 w 420"/>
                  <a:gd name="T13" fmla="*/ 32 h 1694"/>
                  <a:gd name="T14" fmla="*/ 15 w 420"/>
                  <a:gd name="T15" fmla="*/ 26 h 1694"/>
                  <a:gd name="T16" fmla="*/ 14 w 420"/>
                  <a:gd name="T17" fmla="*/ 20 h 1694"/>
                  <a:gd name="T18" fmla="*/ 13 w 420"/>
                  <a:gd name="T19" fmla="*/ 14 h 1694"/>
                  <a:gd name="T20" fmla="*/ 12 w 420"/>
                  <a:gd name="T21" fmla="*/ 7 h 1694"/>
                  <a:gd name="T22" fmla="*/ 17 w 420"/>
                  <a:gd name="T23" fmla="*/ 38 h 1694"/>
                  <a:gd name="T24" fmla="*/ 17 w 420"/>
                  <a:gd name="T25" fmla="*/ 44 h 1694"/>
                  <a:gd name="T26" fmla="*/ 16 w 420"/>
                  <a:gd name="T27" fmla="*/ 50 h 1694"/>
                  <a:gd name="T28" fmla="*/ 14 w 420"/>
                  <a:gd name="T29" fmla="*/ 56 h 1694"/>
                  <a:gd name="T30" fmla="*/ 12 w 420"/>
                  <a:gd name="T31" fmla="*/ 61 h 1694"/>
                  <a:gd name="T32" fmla="*/ 10 w 420"/>
                  <a:gd name="T33" fmla="*/ 66 h 1694"/>
                  <a:gd name="T34" fmla="*/ 9 w 420"/>
                  <a:gd name="T35" fmla="*/ 65 h 1694"/>
                  <a:gd name="T36" fmla="*/ 12 w 420"/>
                  <a:gd name="T37" fmla="*/ 61 h 1694"/>
                  <a:gd name="T38" fmla="*/ 13 w 420"/>
                  <a:gd name="T39" fmla="*/ 55 h 1694"/>
                  <a:gd name="T40" fmla="*/ 15 w 420"/>
                  <a:gd name="T41" fmla="*/ 50 h 1694"/>
                  <a:gd name="T42" fmla="*/ 16 w 420"/>
                  <a:gd name="T43" fmla="*/ 44 h 1694"/>
                  <a:gd name="T44" fmla="*/ 16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8 h 1694"/>
                  <a:gd name="T54" fmla="*/ 9 w 420"/>
                  <a:gd name="T55" fmla="*/ 67 h 1694"/>
                  <a:gd name="T56" fmla="*/ 9 w 420"/>
                  <a:gd name="T57" fmla="*/ 67 h 1694"/>
                  <a:gd name="T58" fmla="*/ 9 w 420"/>
                  <a:gd name="T59" fmla="*/ 67 h 1694"/>
                  <a:gd name="T60" fmla="*/ 7 w 420"/>
                  <a:gd name="T61" fmla="*/ 65 h 1694"/>
                  <a:gd name="T62" fmla="*/ 6 w 420"/>
                  <a:gd name="T63" fmla="*/ 61 h 1694"/>
                  <a:gd name="T64" fmla="*/ 5 w 420"/>
                  <a:gd name="T65" fmla="*/ 57 h 1694"/>
                  <a:gd name="T66" fmla="*/ 7 w 420"/>
                  <a:gd name="T67" fmla="*/ 60 h 1694"/>
                  <a:gd name="T68" fmla="*/ 8 w 420"/>
                  <a:gd name="T69" fmla="*/ 63 h 1694"/>
                  <a:gd name="T70" fmla="*/ 9 w 420"/>
                  <a:gd name="T71" fmla="*/ 67 h 1694"/>
                  <a:gd name="T72" fmla="*/ 5 w 420"/>
                  <a:gd name="T73" fmla="*/ 56 h 1694"/>
                  <a:gd name="T74" fmla="*/ 4 w 420"/>
                  <a:gd name="T75" fmla="*/ 53 h 1694"/>
                  <a:gd name="T76" fmla="*/ 3 w 420"/>
                  <a:gd name="T77" fmla="*/ 49 h 1694"/>
                  <a:gd name="T78" fmla="*/ 4 w 420"/>
                  <a:gd name="T79" fmla="*/ 49 h 1694"/>
                  <a:gd name="T80" fmla="*/ 5 w 420"/>
                  <a:gd name="T81" fmla="*/ 52 h 1694"/>
                  <a:gd name="T82" fmla="*/ 6 w 420"/>
                  <a:gd name="T83" fmla="*/ 56 h 1694"/>
                  <a:gd name="T84" fmla="*/ 3 w 420"/>
                  <a:gd name="T85" fmla="*/ 48 h 1694"/>
                  <a:gd name="T86" fmla="*/ 1 w 420"/>
                  <a:gd name="T87" fmla="*/ 38 h 1694"/>
                  <a:gd name="T88" fmla="*/ 0 w 420"/>
                  <a:gd name="T89" fmla="*/ 29 h 1694"/>
                  <a:gd name="T90" fmla="*/ 0 w 420"/>
                  <a:gd name="T91" fmla="*/ 20 h 1694"/>
                  <a:gd name="T92" fmla="*/ 0 w 420"/>
                  <a:gd name="T93" fmla="*/ 11 h 1694"/>
                  <a:gd name="T94" fmla="*/ 1 w 420"/>
                  <a:gd name="T95" fmla="*/ 3 h 1694"/>
                  <a:gd name="T96" fmla="*/ 2 w 420"/>
                  <a:gd name="T97" fmla="*/ 3 h 1694"/>
                  <a:gd name="T98" fmla="*/ 1 w 420"/>
                  <a:gd name="T99" fmla="*/ 11 h 1694"/>
                  <a:gd name="T100" fmla="*/ 1 w 420"/>
                  <a:gd name="T101" fmla="*/ 20 h 1694"/>
                  <a:gd name="T102" fmla="*/ 1 w 420"/>
                  <a:gd name="T103" fmla="*/ 29 h 1694"/>
                  <a:gd name="T104" fmla="*/ 2 w 420"/>
                  <a:gd name="T105" fmla="*/ 38 h 1694"/>
                  <a:gd name="T106" fmla="*/ 4 w 420"/>
                  <a:gd name="T107" fmla="*/ 47 h 1694"/>
                  <a:gd name="T108" fmla="*/ 1 w 420"/>
                  <a:gd name="T109" fmla="*/ 0 h 1694"/>
                  <a:gd name="T110" fmla="*/ 2 w 420"/>
                  <a:gd name="T111" fmla="*/ 0 h 1694"/>
                  <a:gd name="T112" fmla="*/ 2 w 420"/>
                  <a:gd name="T113" fmla="*/ 0 h 1694"/>
                  <a:gd name="T114" fmla="*/ 1 w 420"/>
                  <a:gd name="T115" fmla="*/ 0 h 1694"/>
                  <a:gd name="T116" fmla="*/ 11 w 420"/>
                  <a:gd name="T117" fmla="*/ 6 h 1694"/>
                  <a:gd name="T118" fmla="*/ 12 w 420"/>
                  <a:gd name="T119" fmla="*/ 5 h 1694"/>
                  <a:gd name="T120" fmla="*/ 12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300" y="129"/>
                    </a:moveTo>
                    <a:lnTo>
                      <a:pt x="313" y="182"/>
                    </a:lnTo>
                    <a:lnTo>
                      <a:pt x="326" y="235"/>
                    </a:lnTo>
                    <a:lnTo>
                      <a:pt x="339" y="288"/>
                    </a:lnTo>
                    <a:lnTo>
                      <a:pt x="350" y="341"/>
                    </a:lnTo>
                    <a:lnTo>
                      <a:pt x="361" y="394"/>
                    </a:lnTo>
                    <a:lnTo>
                      <a:pt x="372" y="446"/>
                    </a:lnTo>
                    <a:lnTo>
                      <a:pt x="380" y="498"/>
                    </a:lnTo>
                    <a:lnTo>
                      <a:pt x="389" y="551"/>
                    </a:lnTo>
                    <a:lnTo>
                      <a:pt x="396" y="603"/>
                    </a:lnTo>
                    <a:lnTo>
                      <a:pt x="403" y="655"/>
                    </a:lnTo>
                    <a:lnTo>
                      <a:pt x="408" y="707"/>
                    </a:lnTo>
                    <a:lnTo>
                      <a:pt x="414" y="759"/>
                    </a:lnTo>
                    <a:lnTo>
                      <a:pt x="417" y="810"/>
                    </a:lnTo>
                    <a:lnTo>
                      <a:pt x="419" y="860"/>
                    </a:lnTo>
                    <a:lnTo>
                      <a:pt x="420" y="911"/>
                    </a:lnTo>
                    <a:lnTo>
                      <a:pt x="420" y="961"/>
                    </a:lnTo>
                    <a:lnTo>
                      <a:pt x="396" y="961"/>
                    </a:lnTo>
                    <a:lnTo>
                      <a:pt x="396" y="911"/>
                    </a:lnTo>
                    <a:lnTo>
                      <a:pt x="395" y="861"/>
                    </a:lnTo>
                    <a:lnTo>
                      <a:pt x="392" y="811"/>
                    </a:lnTo>
                    <a:lnTo>
                      <a:pt x="389" y="760"/>
                    </a:lnTo>
                    <a:lnTo>
                      <a:pt x="385" y="709"/>
                    </a:lnTo>
                    <a:lnTo>
                      <a:pt x="379" y="657"/>
                    </a:lnTo>
                    <a:lnTo>
                      <a:pt x="373" y="605"/>
                    </a:lnTo>
                    <a:lnTo>
                      <a:pt x="365" y="554"/>
                    </a:lnTo>
                    <a:lnTo>
                      <a:pt x="356" y="502"/>
                    </a:lnTo>
                    <a:lnTo>
                      <a:pt x="347" y="450"/>
                    </a:lnTo>
                    <a:lnTo>
                      <a:pt x="337" y="397"/>
                    </a:lnTo>
                    <a:lnTo>
                      <a:pt x="326" y="345"/>
                    </a:lnTo>
                    <a:lnTo>
                      <a:pt x="315" y="292"/>
                    </a:lnTo>
                    <a:lnTo>
                      <a:pt x="302" y="240"/>
                    </a:lnTo>
                    <a:lnTo>
                      <a:pt x="291" y="187"/>
                    </a:lnTo>
                    <a:lnTo>
                      <a:pt x="277" y="135"/>
                    </a:lnTo>
                    <a:lnTo>
                      <a:pt x="300" y="129"/>
                    </a:lnTo>
                    <a:close/>
                    <a:moveTo>
                      <a:pt x="420" y="961"/>
                    </a:moveTo>
                    <a:lnTo>
                      <a:pt x="419" y="1010"/>
                    </a:lnTo>
                    <a:lnTo>
                      <a:pt x="417" y="1060"/>
                    </a:lnTo>
                    <a:lnTo>
                      <a:pt x="414" y="1109"/>
                    </a:lnTo>
                    <a:lnTo>
                      <a:pt x="408" y="1157"/>
                    </a:lnTo>
                    <a:lnTo>
                      <a:pt x="402" y="1206"/>
                    </a:lnTo>
                    <a:lnTo>
                      <a:pt x="393" y="1252"/>
                    </a:lnTo>
                    <a:lnTo>
                      <a:pt x="385" y="1300"/>
                    </a:lnTo>
                    <a:lnTo>
                      <a:pt x="373" y="1345"/>
                    </a:lnTo>
                    <a:lnTo>
                      <a:pt x="361" y="1391"/>
                    </a:lnTo>
                    <a:lnTo>
                      <a:pt x="346" y="1436"/>
                    </a:lnTo>
                    <a:lnTo>
                      <a:pt x="329" y="1480"/>
                    </a:lnTo>
                    <a:lnTo>
                      <a:pt x="312" y="1523"/>
                    </a:lnTo>
                    <a:lnTo>
                      <a:pt x="293" y="1566"/>
                    </a:lnTo>
                    <a:lnTo>
                      <a:pt x="271" y="1608"/>
                    </a:lnTo>
                    <a:lnTo>
                      <a:pt x="248" y="1649"/>
                    </a:lnTo>
                    <a:lnTo>
                      <a:pt x="224" y="1689"/>
                    </a:lnTo>
                    <a:lnTo>
                      <a:pt x="203" y="1675"/>
                    </a:lnTo>
                    <a:lnTo>
                      <a:pt x="227" y="1636"/>
                    </a:lnTo>
                    <a:lnTo>
                      <a:pt x="250" y="1596"/>
                    </a:lnTo>
                    <a:lnTo>
                      <a:pt x="271" y="1555"/>
                    </a:lnTo>
                    <a:lnTo>
                      <a:pt x="291" y="1513"/>
                    </a:lnTo>
                    <a:lnTo>
                      <a:pt x="308" y="1470"/>
                    </a:lnTo>
                    <a:lnTo>
                      <a:pt x="323" y="1427"/>
                    </a:lnTo>
                    <a:lnTo>
                      <a:pt x="337" y="1383"/>
                    </a:lnTo>
                    <a:lnTo>
                      <a:pt x="350" y="1339"/>
                    </a:lnTo>
                    <a:lnTo>
                      <a:pt x="361" y="1293"/>
                    </a:lnTo>
                    <a:lnTo>
                      <a:pt x="369" y="1248"/>
                    </a:lnTo>
                    <a:lnTo>
                      <a:pt x="378" y="1202"/>
                    </a:lnTo>
                    <a:lnTo>
                      <a:pt x="385" y="1154"/>
                    </a:lnTo>
                    <a:lnTo>
                      <a:pt x="389" y="1107"/>
                    </a:lnTo>
                    <a:lnTo>
                      <a:pt x="393" y="1058"/>
                    </a:lnTo>
                    <a:lnTo>
                      <a:pt x="395" y="1009"/>
                    </a:lnTo>
                    <a:lnTo>
                      <a:pt x="396" y="961"/>
                    </a:lnTo>
                    <a:lnTo>
                      <a:pt x="420" y="961"/>
                    </a:lnTo>
                    <a:close/>
                    <a:moveTo>
                      <a:pt x="224" y="1689"/>
                    </a:moveTo>
                    <a:lnTo>
                      <a:pt x="220" y="1691"/>
                    </a:lnTo>
                    <a:lnTo>
                      <a:pt x="218" y="1693"/>
                    </a:lnTo>
                    <a:lnTo>
                      <a:pt x="215" y="1694"/>
                    </a:lnTo>
                    <a:lnTo>
                      <a:pt x="212" y="1694"/>
                    </a:lnTo>
                    <a:lnTo>
                      <a:pt x="208" y="1693"/>
                    </a:lnTo>
                    <a:lnTo>
                      <a:pt x="205" y="1691"/>
                    </a:lnTo>
                    <a:lnTo>
                      <a:pt x="203" y="1689"/>
                    </a:lnTo>
                    <a:lnTo>
                      <a:pt x="201" y="1685"/>
                    </a:lnTo>
                    <a:lnTo>
                      <a:pt x="213" y="1682"/>
                    </a:lnTo>
                    <a:lnTo>
                      <a:pt x="224" y="1689"/>
                    </a:lnTo>
                    <a:close/>
                    <a:moveTo>
                      <a:pt x="201" y="1685"/>
                    </a:moveTo>
                    <a:lnTo>
                      <a:pt x="201" y="1685"/>
                    </a:lnTo>
                    <a:lnTo>
                      <a:pt x="225" y="1677"/>
                    </a:lnTo>
                    <a:lnTo>
                      <a:pt x="225" y="1678"/>
                    </a:lnTo>
                    <a:lnTo>
                      <a:pt x="201" y="1685"/>
                    </a:lnTo>
                    <a:close/>
                    <a:moveTo>
                      <a:pt x="225" y="1677"/>
                    </a:moveTo>
                    <a:lnTo>
                      <a:pt x="225" y="1677"/>
                    </a:lnTo>
                    <a:lnTo>
                      <a:pt x="213" y="1681"/>
                    </a:lnTo>
                    <a:lnTo>
                      <a:pt x="225" y="1677"/>
                    </a:lnTo>
                    <a:close/>
                    <a:moveTo>
                      <a:pt x="201" y="1685"/>
                    </a:moveTo>
                    <a:lnTo>
                      <a:pt x="190" y="1654"/>
                    </a:lnTo>
                    <a:lnTo>
                      <a:pt x="180" y="1623"/>
                    </a:lnTo>
                    <a:lnTo>
                      <a:pt x="170" y="1591"/>
                    </a:lnTo>
                    <a:lnTo>
                      <a:pt x="160" y="1560"/>
                    </a:lnTo>
                    <a:lnTo>
                      <a:pt x="151" y="1529"/>
                    </a:lnTo>
                    <a:lnTo>
                      <a:pt x="141" y="1499"/>
                    </a:lnTo>
                    <a:lnTo>
                      <a:pt x="133" y="1467"/>
                    </a:lnTo>
                    <a:lnTo>
                      <a:pt x="124" y="1436"/>
                    </a:lnTo>
                    <a:lnTo>
                      <a:pt x="148" y="1429"/>
                    </a:lnTo>
                    <a:lnTo>
                      <a:pt x="157" y="1461"/>
                    </a:lnTo>
                    <a:lnTo>
                      <a:pt x="165" y="1492"/>
                    </a:lnTo>
                    <a:lnTo>
                      <a:pt x="174" y="1522"/>
                    </a:lnTo>
                    <a:lnTo>
                      <a:pt x="184" y="1554"/>
                    </a:lnTo>
                    <a:lnTo>
                      <a:pt x="193" y="1584"/>
                    </a:lnTo>
                    <a:lnTo>
                      <a:pt x="203" y="1615"/>
                    </a:lnTo>
                    <a:lnTo>
                      <a:pt x="214" y="1647"/>
                    </a:lnTo>
                    <a:lnTo>
                      <a:pt x="225" y="1677"/>
                    </a:lnTo>
                    <a:lnTo>
                      <a:pt x="201" y="1685"/>
                    </a:lnTo>
                    <a:close/>
                    <a:moveTo>
                      <a:pt x="124" y="1436"/>
                    </a:moveTo>
                    <a:lnTo>
                      <a:pt x="117" y="1405"/>
                    </a:lnTo>
                    <a:lnTo>
                      <a:pt x="109" y="1374"/>
                    </a:lnTo>
                    <a:lnTo>
                      <a:pt x="102" y="1343"/>
                    </a:lnTo>
                    <a:lnTo>
                      <a:pt x="94" y="1313"/>
                    </a:lnTo>
                    <a:lnTo>
                      <a:pt x="86" y="1281"/>
                    </a:lnTo>
                    <a:lnTo>
                      <a:pt x="80" y="1250"/>
                    </a:lnTo>
                    <a:lnTo>
                      <a:pt x="73" y="1220"/>
                    </a:lnTo>
                    <a:lnTo>
                      <a:pt x="68" y="1189"/>
                    </a:lnTo>
                    <a:lnTo>
                      <a:pt x="92" y="1184"/>
                    </a:lnTo>
                    <a:lnTo>
                      <a:pt x="97" y="1215"/>
                    </a:lnTo>
                    <a:lnTo>
                      <a:pt x="104" y="1246"/>
                    </a:lnTo>
                    <a:lnTo>
                      <a:pt x="110" y="1276"/>
                    </a:lnTo>
                    <a:lnTo>
                      <a:pt x="118" y="1306"/>
                    </a:lnTo>
                    <a:lnTo>
                      <a:pt x="124" y="1338"/>
                    </a:lnTo>
                    <a:lnTo>
                      <a:pt x="132" y="1368"/>
                    </a:lnTo>
                    <a:lnTo>
                      <a:pt x="140" y="1399"/>
                    </a:lnTo>
                    <a:lnTo>
                      <a:pt x="148" y="1429"/>
                    </a:lnTo>
                    <a:lnTo>
                      <a:pt x="124" y="1436"/>
                    </a:lnTo>
                    <a:close/>
                    <a:moveTo>
                      <a:pt x="68" y="1189"/>
                    </a:moveTo>
                    <a:lnTo>
                      <a:pt x="53" y="1111"/>
                    </a:lnTo>
                    <a:lnTo>
                      <a:pt x="41" y="1032"/>
                    </a:lnTo>
                    <a:lnTo>
                      <a:pt x="30" y="954"/>
                    </a:lnTo>
                    <a:lnTo>
                      <a:pt x="21" y="878"/>
                    </a:lnTo>
                    <a:lnTo>
                      <a:pt x="14" y="801"/>
                    </a:lnTo>
                    <a:lnTo>
                      <a:pt x="8" y="724"/>
                    </a:lnTo>
                    <a:lnTo>
                      <a:pt x="4" y="650"/>
                    </a:lnTo>
                    <a:lnTo>
                      <a:pt x="1" y="575"/>
                    </a:lnTo>
                    <a:lnTo>
                      <a:pt x="0" y="501"/>
                    </a:lnTo>
                    <a:lnTo>
                      <a:pt x="1" y="428"/>
                    </a:lnTo>
                    <a:lnTo>
                      <a:pt x="2" y="356"/>
                    </a:lnTo>
                    <a:lnTo>
                      <a:pt x="5" y="285"/>
                    </a:lnTo>
                    <a:lnTo>
                      <a:pt x="10" y="214"/>
                    </a:lnTo>
                    <a:lnTo>
                      <a:pt x="16" y="145"/>
                    </a:lnTo>
                    <a:lnTo>
                      <a:pt x="23" y="76"/>
                    </a:lnTo>
                    <a:lnTo>
                      <a:pt x="31" y="9"/>
                    </a:lnTo>
                    <a:lnTo>
                      <a:pt x="55" y="12"/>
                    </a:lnTo>
                    <a:lnTo>
                      <a:pt x="46" y="79"/>
                    </a:lnTo>
                    <a:lnTo>
                      <a:pt x="40" y="147"/>
                    </a:lnTo>
                    <a:lnTo>
                      <a:pt x="35" y="216"/>
                    </a:lnTo>
                    <a:lnTo>
                      <a:pt x="30" y="286"/>
                    </a:lnTo>
                    <a:lnTo>
                      <a:pt x="27" y="356"/>
                    </a:lnTo>
                    <a:lnTo>
                      <a:pt x="25" y="428"/>
                    </a:lnTo>
                    <a:lnTo>
                      <a:pt x="25" y="501"/>
                    </a:lnTo>
                    <a:lnTo>
                      <a:pt x="26" y="574"/>
                    </a:lnTo>
                    <a:lnTo>
                      <a:pt x="28" y="649"/>
                    </a:lnTo>
                    <a:lnTo>
                      <a:pt x="32" y="723"/>
                    </a:lnTo>
                    <a:lnTo>
                      <a:pt x="38" y="799"/>
                    </a:lnTo>
                    <a:lnTo>
                      <a:pt x="45" y="874"/>
                    </a:lnTo>
                    <a:lnTo>
                      <a:pt x="54" y="951"/>
                    </a:lnTo>
                    <a:lnTo>
                      <a:pt x="65" y="1029"/>
                    </a:lnTo>
                    <a:lnTo>
                      <a:pt x="77" y="1107"/>
                    </a:lnTo>
                    <a:lnTo>
                      <a:pt x="92" y="1184"/>
                    </a:lnTo>
                    <a:lnTo>
                      <a:pt x="68" y="1189"/>
                    </a:lnTo>
                    <a:close/>
                    <a:moveTo>
                      <a:pt x="31" y="9"/>
                    </a:moveTo>
                    <a:lnTo>
                      <a:pt x="31" y="7"/>
                    </a:lnTo>
                    <a:lnTo>
                      <a:pt x="33" y="4"/>
                    </a:lnTo>
                    <a:lnTo>
                      <a:pt x="35" y="2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49" y="1"/>
                    </a:lnTo>
                    <a:lnTo>
                      <a:pt x="43" y="11"/>
                    </a:lnTo>
                    <a:lnTo>
                      <a:pt x="31" y="9"/>
                    </a:lnTo>
                    <a:close/>
                    <a:moveTo>
                      <a:pt x="49" y="1"/>
                    </a:moveTo>
                    <a:lnTo>
                      <a:pt x="294" y="122"/>
                    </a:lnTo>
                    <a:lnTo>
                      <a:pt x="283" y="143"/>
                    </a:lnTo>
                    <a:lnTo>
                      <a:pt x="38" y="22"/>
                    </a:lnTo>
                    <a:lnTo>
                      <a:pt x="49" y="1"/>
                    </a:lnTo>
                    <a:close/>
                    <a:moveTo>
                      <a:pt x="294" y="122"/>
                    </a:moveTo>
                    <a:lnTo>
                      <a:pt x="298" y="125"/>
                    </a:lnTo>
                    <a:lnTo>
                      <a:pt x="300" y="129"/>
                    </a:lnTo>
                    <a:lnTo>
                      <a:pt x="288" y="132"/>
                    </a:lnTo>
                    <a:lnTo>
                      <a:pt x="294" y="1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7" name="Freeform 1179"/>
              <p:cNvSpPr>
                <a:spLocks/>
              </p:cNvSpPr>
              <p:nvPr/>
            </p:nvSpPr>
            <p:spPr bwMode="auto">
              <a:xfrm>
                <a:off x="3123" y="1810"/>
                <a:ext cx="74" cy="309"/>
              </a:xfrm>
              <a:custGeom>
                <a:avLst/>
                <a:gdLst>
                  <a:gd name="T0" fmla="*/ 11 w 389"/>
                  <a:gd name="T1" fmla="*/ 8 h 1548"/>
                  <a:gd name="T2" fmla="*/ 13 w 389"/>
                  <a:gd name="T3" fmla="*/ 14 h 1548"/>
                  <a:gd name="T4" fmla="*/ 13 w 389"/>
                  <a:gd name="T5" fmla="*/ 18 h 1548"/>
                  <a:gd name="T6" fmla="*/ 14 w 389"/>
                  <a:gd name="T7" fmla="*/ 22 h 1548"/>
                  <a:gd name="T8" fmla="*/ 15 w 389"/>
                  <a:gd name="T9" fmla="*/ 26 h 1548"/>
                  <a:gd name="T10" fmla="*/ 15 w 389"/>
                  <a:gd name="T11" fmla="*/ 30 h 1548"/>
                  <a:gd name="T12" fmla="*/ 15 w 389"/>
                  <a:gd name="T13" fmla="*/ 33 h 1548"/>
                  <a:gd name="T14" fmla="*/ 16 w 389"/>
                  <a:gd name="T15" fmla="*/ 37 h 1548"/>
                  <a:gd name="T16" fmla="*/ 15 w 389"/>
                  <a:gd name="T17" fmla="*/ 41 h 1548"/>
                  <a:gd name="T18" fmla="*/ 15 w 389"/>
                  <a:gd name="T19" fmla="*/ 44 h 1548"/>
                  <a:gd name="T20" fmla="*/ 15 w 389"/>
                  <a:gd name="T21" fmla="*/ 48 h 1548"/>
                  <a:gd name="T22" fmla="*/ 14 w 389"/>
                  <a:gd name="T23" fmla="*/ 51 h 1548"/>
                  <a:gd name="T24" fmla="*/ 13 w 389"/>
                  <a:gd name="T25" fmla="*/ 55 h 1548"/>
                  <a:gd name="T26" fmla="*/ 11 w 389"/>
                  <a:gd name="T27" fmla="*/ 58 h 1548"/>
                  <a:gd name="T28" fmla="*/ 9 w 389"/>
                  <a:gd name="T29" fmla="*/ 61 h 1548"/>
                  <a:gd name="T30" fmla="*/ 8 w 389"/>
                  <a:gd name="T31" fmla="*/ 60 h 1548"/>
                  <a:gd name="T32" fmla="*/ 6 w 389"/>
                  <a:gd name="T33" fmla="*/ 56 h 1548"/>
                  <a:gd name="T34" fmla="*/ 5 w 389"/>
                  <a:gd name="T35" fmla="*/ 52 h 1548"/>
                  <a:gd name="T36" fmla="*/ 4 w 389"/>
                  <a:gd name="T37" fmla="*/ 48 h 1548"/>
                  <a:gd name="T38" fmla="*/ 3 w 389"/>
                  <a:gd name="T39" fmla="*/ 44 h 1548"/>
                  <a:gd name="T40" fmla="*/ 2 w 389"/>
                  <a:gd name="T41" fmla="*/ 40 h 1548"/>
                  <a:gd name="T42" fmla="*/ 1 w 389"/>
                  <a:gd name="T43" fmla="*/ 36 h 1548"/>
                  <a:gd name="T44" fmla="*/ 1 w 389"/>
                  <a:gd name="T45" fmla="*/ 32 h 1548"/>
                  <a:gd name="T46" fmla="*/ 0 w 389"/>
                  <a:gd name="T47" fmla="*/ 28 h 1548"/>
                  <a:gd name="T48" fmla="*/ 0 w 389"/>
                  <a:gd name="T49" fmla="*/ 24 h 1548"/>
                  <a:gd name="T50" fmla="*/ 0 w 389"/>
                  <a:gd name="T51" fmla="*/ 20 h 1548"/>
                  <a:gd name="T52" fmla="*/ 0 w 389"/>
                  <a:gd name="T53" fmla="*/ 16 h 1548"/>
                  <a:gd name="T54" fmla="*/ 0 w 389"/>
                  <a:gd name="T55" fmla="*/ 13 h 1548"/>
                  <a:gd name="T56" fmla="*/ 0 w 389"/>
                  <a:gd name="T57" fmla="*/ 9 h 1548"/>
                  <a:gd name="T58" fmla="*/ 1 w 389"/>
                  <a:gd name="T59" fmla="*/ 3 h 1548"/>
                  <a:gd name="T60" fmla="*/ 2 w 389"/>
                  <a:gd name="T61" fmla="*/ 1 h 1548"/>
                  <a:gd name="T62" fmla="*/ 4 w 389"/>
                  <a:gd name="T63" fmla="*/ 2 h 1548"/>
                  <a:gd name="T64" fmla="*/ 7 w 389"/>
                  <a:gd name="T65" fmla="*/ 3 h 1548"/>
                  <a:gd name="T66" fmla="*/ 9 w 389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9"/>
                  <a:gd name="T103" fmla="*/ 0 h 1548"/>
                  <a:gd name="T104" fmla="*/ 389 w 389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9" h="1548">
                    <a:moveTo>
                      <a:pt x="251" y="108"/>
                    </a:moveTo>
                    <a:lnTo>
                      <a:pt x="278" y="206"/>
                    </a:lnTo>
                    <a:lnTo>
                      <a:pt x="303" y="304"/>
                    </a:lnTo>
                    <a:lnTo>
                      <a:pt x="314" y="353"/>
                    </a:lnTo>
                    <a:lnTo>
                      <a:pt x="325" y="402"/>
                    </a:lnTo>
                    <a:lnTo>
                      <a:pt x="336" y="451"/>
                    </a:lnTo>
                    <a:lnTo>
                      <a:pt x="345" y="499"/>
                    </a:lnTo>
                    <a:lnTo>
                      <a:pt x="354" y="548"/>
                    </a:lnTo>
                    <a:lnTo>
                      <a:pt x="362" y="597"/>
                    </a:lnTo>
                    <a:lnTo>
                      <a:pt x="368" y="645"/>
                    </a:lnTo>
                    <a:lnTo>
                      <a:pt x="374" y="693"/>
                    </a:lnTo>
                    <a:lnTo>
                      <a:pt x="380" y="741"/>
                    </a:lnTo>
                    <a:lnTo>
                      <a:pt x="383" y="789"/>
                    </a:lnTo>
                    <a:lnTo>
                      <a:pt x="386" y="835"/>
                    </a:lnTo>
                    <a:lnTo>
                      <a:pt x="387" y="883"/>
                    </a:lnTo>
                    <a:lnTo>
                      <a:pt x="389" y="929"/>
                    </a:lnTo>
                    <a:lnTo>
                      <a:pt x="387" y="975"/>
                    </a:lnTo>
                    <a:lnTo>
                      <a:pt x="385" y="1020"/>
                    </a:lnTo>
                    <a:lnTo>
                      <a:pt x="382" y="1065"/>
                    </a:lnTo>
                    <a:lnTo>
                      <a:pt x="377" y="1110"/>
                    </a:lnTo>
                    <a:lnTo>
                      <a:pt x="370" y="1153"/>
                    </a:lnTo>
                    <a:lnTo>
                      <a:pt x="362" y="1196"/>
                    </a:lnTo>
                    <a:lnTo>
                      <a:pt x="353" y="1238"/>
                    </a:lnTo>
                    <a:lnTo>
                      <a:pt x="341" y="1280"/>
                    </a:lnTo>
                    <a:lnTo>
                      <a:pt x="328" y="1320"/>
                    </a:lnTo>
                    <a:lnTo>
                      <a:pt x="313" y="1361"/>
                    </a:lnTo>
                    <a:lnTo>
                      <a:pt x="297" y="1400"/>
                    </a:lnTo>
                    <a:lnTo>
                      <a:pt x="278" y="1439"/>
                    </a:lnTo>
                    <a:lnTo>
                      <a:pt x="258" y="1476"/>
                    </a:lnTo>
                    <a:lnTo>
                      <a:pt x="235" y="1512"/>
                    </a:lnTo>
                    <a:lnTo>
                      <a:pt x="210" y="1548"/>
                    </a:lnTo>
                    <a:lnTo>
                      <a:pt x="191" y="1497"/>
                    </a:lnTo>
                    <a:lnTo>
                      <a:pt x="173" y="1445"/>
                    </a:lnTo>
                    <a:lnTo>
                      <a:pt x="155" y="1395"/>
                    </a:lnTo>
                    <a:lnTo>
                      <a:pt x="138" y="1344"/>
                    </a:lnTo>
                    <a:lnTo>
                      <a:pt x="123" y="1292"/>
                    </a:lnTo>
                    <a:lnTo>
                      <a:pt x="109" y="1241"/>
                    </a:lnTo>
                    <a:lnTo>
                      <a:pt x="96" y="1191"/>
                    </a:lnTo>
                    <a:lnTo>
                      <a:pt x="83" y="1140"/>
                    </a:lnTo>
                    <a:lnTo>
                      <a:pt x="72" y="1089"/>
                    </a:lnTo>
                    <a:lnTo>
                      <a:pt x="61" y="1039"/>
                    </a:lnTo>
                    <a:lnTo>
                      <a:pt x="52" y="989"/>
                    </a:lnTo>
                    <a:lnTo>
                      <a:pt x="43" y="939"/>
                    </a:lnTo>
                    <a:lnTo>
                      <a:pt x="35" y="889"/>
                    </a:lnTo>
                    <a:lnTo>
                      <a:pt x="28" y="840"/>
                    </a:lnTo>
                    <a:lnTo>
                      <a:pt x="21" y="790"/>
                    </a:lnTo>
                    <a:lnTo>
                      <a:pt x="16" y="741"/>
                    </a:lnTo>
                    <a:lnTo>
                      <a:pt x="12" y="692"/>
                    </a:lnTo>
                    <a:lnTo>
                      <a:pt x="8" y="643"/>
                    </a:lnTo>
                    <a:lnTo>
                      <a:pt x="5" y="596"/>
                    </a:lnTo>
                    <a:lnTo>
                      <a:pt x="2" y="547"/>
                    </a:lnTo>
                    <a:lnTo>
                      <a:pt x="1" y="499"/>
                    </a:lnTo>
                    <a:lnTo>
                      <a:pt x="0" y="452"/>
                    </a:lnTo>
                    <a:lnTo>
                      <a:pt x="0" y="405"/>
                    </a:lnTo>
                    <a:lnTo>
                      <a:pt x="0" y="358"/>
                    </a:lnTo>
                    <a:lnTo>
                      <a:pt x="1" y="313"/>
                    </a:lnTo>
                    <a:lnTo>
                      <a:pt x="2" y="266"/>
                    </a:lnTo>
                    <a:lnTo>
                      <a:pt x="4" y="221"/>
                    </a:lnTo>
                    <a:lnTo>
                      <a:pt x="6" y="176"/>
                    </a:lnTo>
                    <a:lnTo>
                      <a:pt x="13" y="87"/>
                    </a:lnTo>
                    <a:lnTo>
                      <a:pt x="21" y="0"/>
                    </a:lnTo>
                    <a:lnTo>
                      <a:pt x="50" y="14"/>
                    </a:lnTo>
                    <a:lnTo>
                      <a:pt x="79" y="27"/>
                    </a:lnTo>
                    <a:lnTo>
                      <a:pt x="108" y="41"/>
                    </a:lnTo>
                    <a:lnTo>
                      <a:pt x="137" y="54"/>
                    </a:lnTo>
                    <a:lnTo>
                      <a:pt x="165" y="67"/>
                    </a:lnTo>
                    <a:lnTo>
                      <a:pt x="194" y="81"/>
                    </a:lnTo>
                    <a:lnTo>
                      <a:pt x="223" y="94"/>
                    </a:lnTo>
                    <a:lnTo>
                      <a:pt x="251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8" name="Freeform 1180"/>
              <p:cNvSpPr>
                <a:spLocks noEditPoints="1"/>
              </p:cNvSpPr>
              <p:nvPr/>
            </p:nvSpPr>
            <p:spPr bwMode="auto">
              <a:xfrm>
                <a:off x="3115" y="1810"/>
                <a:ext cx="85" cy="309"/>
              </a:xfrm>
              <a:custGeom>
                <a:avLst/>
                <a:gdLst>
                  <a:gd name="T0" fmla="*/ 12 w 413"/>
                  <a:gd name="T1" fmla="*/ 9 h 1571"/>
                  <a:gd name="T2" fmla="*/ 13 w 413"/>
                  <a:gd name="T3" fmla="*/ 14 h 1571"/>
                  <a:gd name="T4" fmla="*/ 14 w 413"/>
                  <a:gd name="T5" fmla="*/ 20 h 1571"/>
                  <a:gd name="T6" fmla="*/ 15 w 413"/>
                  <a:gd name="T7" fmla="*/ 26 h 1571"/>
                  <a:gd name="T8" fmla="*/ 16 w 413"/>
                  <a:gd name="T9" fmla="*/ 32 h 1571"/>
                  <a:gd name="T10" fmla="*/ 15 w 413"/>
                  <a:gd name="T11" fmla="*/ 36 h 1571"/>
                  <a:gd name="T12" fmla="*/ 15 w 413"/>
                  <a:gd name="T13" fmla="*/ 30 h 1571"/>
                  <a:gd name="T14" fmla="*/ 14 w 413"/>
                  <a:gd name="T15" fmla="*/ 24 h 1571"/>
                  <a:gd name="T16" fmla="*/ 13 w 413"/>
                  <a:gd name="T17" fmla="*/ 19 h 1571"/>
                  <a:gd name="T18" fmla="*/ 12 w 413"/>
                  <a:gd name="T19" fmla="*/ 13 h 1571"/>
                  <a:gd name="T20" fmla="*/ 11 w 413"/>
                  <a:gd name="T21" fmla="*/ 7 h 1571"/>
                  <a:gd name="T22" fmla="*/ 16 w 413"/>
                  <a:gd name="T23" fmla="*/ 36 h 1571"/>
                  <a:gd name="T24" fmla="*/ 16 w 413"/>
                  <a:gd name="T25" fmla="*/ 41 h 1571"/>
                  <a:gd name="T26" fmla="*/ 15 w 413"/>
                  <a:gd name="T27" fmla="*/ 47 h 1571"/>
                  <a:gd name="T28" fmla="*/ 14 w 413"/>
                  <a:gd name="T29" fmla="*/ 52 h 1571"/>
                  <a:gd name="T30" fmla="*/ 13 w 413"/>
                  <a:gd name="T31" fmla="*/ 57 h 1571"/>
                  <a:gd name="T32" fmla="*/ 11 w 413"/>
                  <a:gd name="T33" fmla="*/ 60 h 1571"/>
                  <a:gd name="T34" fmla="*/ 9 w 413"/>
                  <a:gd name="T35" fmla="*/ 63 h 1571"/>
                  <a:gd name="T36" fmla="*/ 9 w 413"/>
                  <a:gd name="T37" fmla="*/ 61 h 1571"/>
                  <a:gd name="T38" fmla="*/ 11 w 413"/>
                  <a:gd name="T39" fmla="*/ 58 h 1571"/>
                  <a:gd name="T40" fmla="*/ 13 w 413"/>
                  <a:gd name="T41" fmla="*/ 53 h 1571"/>
                  <a:gd name="T42" fmla="*/ 14 w 413"/>
                  <a:gd name="T43" fmla="*/ 48 h 1571"/>
                  <a:gd name="T44" fmla="*/ 15 w 413"/>
                  <a:gd name="T45" fmla="*/ 43 h 1571"/>
                  <a:gd name="T46" fmla="*/ 15 w 413"/>
                  <a:gd name="T47" fmla="*/ 38 h 1571"/>
                  <a:gd name="T48" fmla="*/ 9 w 413"/>
                  <a:gd name="T49" fmla="*/ 63 h 1571"/>
                  <a:gd name="T50" fmla="*/ 9 w 413"/>
                  <a:gd name="T51" fmla="*/ 63 h 1571"/>
                  <a:gd name="T52" fmla="*/ 9 w 413"/>
                  <a:gd name="T53" fmla="*/ 63 h 1571"/>
                  <a:gd name="T54" fmla="*/ 9 w 413"/>
                  <a:gd name="T55" fmla="*/ 62 h 1571"/>
                  <a:gd name="T56" fmla="*/ 8 w 413"/>
                  <a:gd name="T57" fmla="*/ 62 h 1571"/>
                  <a:gd name="T58" fmla="*/ 8 w 413"/>
                  <a:gd name="T59" fmla="*/ 62 h 1571"/>
                  <a:gd name="T60" fmla="*/ 9 w 413"/>
                  <a:gd name="T61" fmla="*/ 62 h 1571"/>
                  <a:gd name="T62" fmla="*/ 8 w 413"/>
                  <a:gd name="T63" fmla="*/ 61 h 1571"/>
                  <a:gd name="T64" fmla="*/ 7 w 413"/>
                  <a:gd name="T65" fmla="*/ 58 h 1571"/>
                  <a:gd name="T66" fmla="*/ 6 w 413"/>
                  <a:gd name="T67" fmla="*/ 54 h 1571"/>
                  <a:gd name="T68" fmla="*/ 7 w 413"/>
                  <a:gd name="T69" fmla="*/ 54 h 1571"/>
                  <a:gd name="T70" fmla="*/ 8 w 413"/>
                  <a:gd name="T71" fmla="*/ 58 h 1571"/>
                  <a:gd name="T72" fmla="*/ 9 w 413"/>
                  <a:gd name="T73" fmla="*/ 61 h 1571"/>
                  <a:gd name="T74" fmla="*/ 5 w 413"/>
                  <a:gd name="T75" fmla="*/ 53 h 1571"/>
                  <a:gd name="T76" fmla="*/ 4 w 413"/>
                  <a:gd name="T77" fmla="*/ 50 h 1571"/>
                  <a:gd name="T78" fmla="*/ 3 w 413"/>
                  <a:gd name="T79" fmla="*/ 46 h 1571"/>
                  <a:gd name="T80" fmla="*/ 4 w 413"/>
                  <a:gd name="T81" fmla="*/ 44 h 1571"/>
                  <a:gd name="T82" fmla="*/ 5 w 413"/>
                  <a:gd name="T83" fmla="*/ 47 h 1571"/>
                  <a:gd name="T84" fmla="*/ 6 w 413"/>
                  <a:gd name="T85" fmla="*/ 51 h 1571"/>
                  <a:gd name="T86" fmla="*/ 5 w 413"/>
                  <a:gd name="T87" fmla="*/ 53 h 1571"/>
                  <a:gd name="T88" fmla="*/ 2 w 413"/>
                  <a:gd name="T89" fmla="*/ 38 h 1571"/>
                  <a:gd name="T90" fmla="*/ 1 w 413"/>
                  <a:gd name="T91" fmla="*/ 30 h 1571"/>
                  <a:gd name="T92" fmla="*/ 0 w 413"/>
                  <a:gd name="T93" fmla="*/ 21 h 1571"/>
                  <a:gd name="T94" fmla="*/ 0 w 413"/>
                  <a:gd name="T95" fmla="*/ 13 h 1571"/>
                  <a:gd name="T96" fmla="*/ 0 w 413"/>
                  <a:gd name="T97" fmla="*/ 5 h 1571"/>
                  <a:gd name="T98" fmla="*/ 2 w 413"/>
                  <a:gd name="T99" fmla="*/ 1 h 1571"/>
                  <a:gd name="T100" fmla="*/ 1 w 413"/>
                  <a:gd name="T101" fmla="*/ 8 h 1571"/>
                  <a:gd name="T102" fmla="*/ 1 w 413"/>
                  <a:gd name="T103" fmla="*/ 16 h 1571"/>
                  <a:gd name="T104" fmla="*/ 1 w 413"/>
                  <a:gd name="T105" fmla="*/ 24 h 1571"/>
                  <a:gd name="T106" fmla="*/ 2 w 413"/>
                  <a:gd name="T107" fmla="*/ 32 h 1571"/>
                  <a:gd name="T108" fmla="*/ 3 w 413"/>
                  <a:gd name="T109" fmla="*/ 41 h 1571"/>
                  <a:gd name="T110" fmla="*/ 1 w 413"/>
                  <a:gd name="T111" fmla="*/ 0 h 1571"/>
                  <a:gd name="T112" fmla="*/ 1 w 413"/>
                  <a:gd name="T113" fmla="*/ 0 h 1571"/>
                  <a:gd name="T114" fmla="*/ 1 w 413"/>
                  <a:gd name="T115" fmla="*/ 0 h 1571"/>
                  <a:gd name="T116" fmla="*/ 1 w 413"/>
                  <a:gd name="T117" fmla="*/ 0 h 1571"/>
                  <a:gd name="T118" fmla="*/ 11 w 413"/>
                  <a:gd name="T119" fmla="*/ 4 h 1571"/>
                  <a:gd name="T120" fmla="*/ 2 w 413"/>
                  <a:gd name="T121" fmla="*/ 0 h 1571"/>
                  <a:gd name="T122" fmla="*/ 11 w 413"/>
                  <a:gd name="T123" fmla="*/ 5 h 157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13"/>
                  <a:gd name="T187" fmla="*/ 0 h 1571"/>
                  <a:gd name="T188" fmla="*/ 413 w 413"/>
                  <a:gd name="T189" fmla="*/ 1571 h 157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13" h="1571">
                    <a:moveTo>
                      <a:pt x="276" y="116"/>
                    </a:moveTo>
                    <a:lnTo>
                      <a:pt x="290" y="165"/>
                    </a:lnTo>
                    <a:lnTo>
                      <a:pt x="303" y="213"/>
                    </a:lnTo>
                    <a:lnTo>
                      <a:pt x="315" y="263"/>
                    </a:lnTo>
                    <a:lnTo>
                      <a:pt x="328" y="312"/>
                    </a:lnTo>
                    <a:lnTo>
                      <a:pt x="339" y="361"/>
                    </a:lnTo>
                    <a:lnTo>
                      <a:pt x="350" y="411"/>
                    </a:lnTo>
                    <a:lnTo>
                      <a:pt x="360" y="460"/>
                    </a:lnTo>
                    <a:lnTo>
                      <a:pt x="370" y="508"/>
                    </a:lnTo>
                    <a:lnTo>
                      <a:pt x="379" y="558"/>
                    </a:lnTo>
                    <a:lnTo>
                      <a:pt x="386" y="607"/>
                    </a:lnTo>
                    <a:lnTo>
                      <a:pt x="394" y="655"/>
                    </a:lnTo>
                    <a:lnTo>
                      <a:pt x="399" y="703"/>
                    </a:lnTo>
                    <a:lnTo>
                      <a:pt x="405" y="751"/>
                    </a:lnTo>
                    <a:lnTo>
                      <a:pt x="408" y="799"/>
                    </a:lnTo>
                    <a:lnTo>
                      <a:pt x="411" y="846"/>
                    </a:lnTo>
                    <a:lnTo>
                      <a:pt x="413" y="893"/>
                    </a:lnTo>
                    <a:lnTo>
                      <a:pt x="389" y="894"/>
                    </a:lnTo>
                    <a:lnTo>
                      <a:pt x="387" y="847"/>
                    </a:lnTo>
                    <a:lnTo>
                      <a:pt x="384" y="800"/>
                    </a:lnTo>
                    <a:lnTo>
                      <a:pt x="380" y="753"/>
                    </a:lnTo>
                    <a:lnTo>
                      <a:pt x="376" y="705"/>
                    </a:lnTo>
                    <a:lnTo>
                      <a:pt x="369" y="657"/>
                    </a:lnTo>
                    <a:lnTo>
                      <a:pt x="363" y="610"/>
                    </a:lnTo>
                    <a:lnTo>
                      <a:pt x="355" y="561"/>
                    </a:lnTo>
                    <a:lnTo>
                      <a:pt x="346" y="513"/>
                    </a:lnTo>
                    <a:lnTo>
                      <a:pt x="337" y="464"/>
                    </a:lnTo>
                    <a:lnTo>
                      <a:pt x="326" y="415"/>
                    </a:lnTo>
                    <a:lnTo>
                      <a:pt x="315" y="366"/>
                    </a:lnTo>
                    <a:lnTo>
                      <a:pt x="304" y="317"/>
                    </a:lnTo>
                    <a:lnTo>
                      <a:pt x="292" y="268"/>
                    </a:lnTo>
                    <a:lnTo>
                      <a:pt x="279" y="220"/>
                    </a:lnTo>
                    <a:lnTo>
                      <a:pt x="267" y="171"/>
                    </a:lnTo>
                    <a:lnTo>
                      <a:pt x="252" y="123"/>
                    </a:lnTo>
                    <a:lnTo>
                      <a:pt x="276" y="116"/>
                    </a:lnTo>
                    <a:close/>
                    <a:moveTo>
                      <a:pt x="413" y="893"/>
                    </a:moveTo>
                    <a:lnTo>
                      <a:pt x="413" y="940"/>
                    </a:lnTo>
                    <a:lnTo>
                      <a:pt x="412" y="987"/>
                    </a:lnTo>
                    <a:lnTo>
                      <a:pt x="410" y="1032"/>
                    </a:lnTo>
                    <a:lnTo>
                      <a:pt x="407" y="1077"/>
                    </a:lnTo>
                    <a:lnTo>
                      <a:pt x="402" y="1122"/>
                    </a:lnTo>
                    <a:lnTo>
                      <a:pt x="395" y="1166"/>
                    </a:lnTo>
                    <a:lnTo>
                      <a:pt x="386" y="1210"/>
                    </a:lnTo>
                    <a:lnTo>
                      <a:pt x="377" y="1252"/>
                    </a:lnTo>
                    <a:lnTo>
                      <a:pt x="366" y="1294"/>
                    </a:lnTo>
                    <a:lnTo>
                      <a:pt x="352" y="1337"/>
                    </a:lnTo>
                    <a:lnTo>
                      <a:pt x="338" y="1377"/>
                    </a:lnTo>
                    <a:lnTo>
                      <a:pt x="321" y="1417"/>
                    </a:lnTo>
                    <a:lnTo>
                      <a:pt x="302" y="1455"/>
                    </a:lnTo>
                    <a:lnTo>
                      <a:pt x="281" y="1493"/>
                    </a:lnTo>
                    <a:lnTo>
                      <a:pt x="270" y="1512"/>
                    </a:lnTo>
                    <a:lnTo>
                      <a:pt x="258" y="1530"/>
                    </a:lnTo>
                    <a:lnTo>
                      <a:pt x="246" y="1548"/>
                    </a:lnTo>
                    <a:lnTo>
                      <a:pt x="233" y="1567"/>
                    </a:lnTo>
                    <a:lnTo>
                      <a:pt x="214" y="1553"/>
                    </a:lnTo>
                    <a:lnTo>
                      <a:pt x="227" y="1534"/>
                    </a:lnTo>
                    <a:lnTo>
                      <a:pt x="238" y="1517"/>
                    </a:lnTo>
                    <a:lnTo>
                      <a:pt x="249" y="1499"/>
                    </a:lnTo>
                    <a:lnTo>
                      <a:pt x="260" y="1481"/>
                    </a:lnTo>
                    <a:lnTo>
                      <a:pt x="281" y="1444"/>
                    </a:lnTo>
                    <a:lnTo>
                      <a:pt x="299" y="1406"/>
                    </a:lnTo>
                    <a:lnTo>
                      <a:pt x="315" y="1367"/>
                    </a:lnTo>
                    <a:lnTo>
                      <a:pt x="329" y="1327"/>
                    </a:lnTo>
                    <a:lnTo>
                      <a:pt x="342" y="1287"/>
                    </a:lnTo>
                    <a:lnTo>
                      <a:pt x="354" y="1246"/>
                    </a:lnTo>
                    <a:lnTo>
                      <a:pt x="364" y="1204"/>
                    </a:lnTo>
                    <a:lnTo>
                      <a:pt x="371" y="1162"/>
                    </a:lnTo>
                    <a:lnTo>
                      <a:pt x="378" y="1118"/>
                    </a:lnTo>
                    <a:lnTo>
                      <a:pt x="382" y="1074"/>
                    </a:lnTo>
                    <a:lnTo>
                      <a:pt x="386" y="1030"/>
                    </a:lnTo>
                    <a:lnTo>
                      <a:pt x="389" y="985"/>
                    </a:lnTo>
                    <a:lnTo>
                      <a:pt x="390" y="939"/>
                    </a:lnTo>
                    <a:lnTo>
                      <a:pt x="389" y="894"/>
                    </a:lnTo>
                    <a:lnTo>
                      <a:pt x="413" y="893"/>
                    </a:lnTo>
                    <a:close/>
                    <a:moveTo>
                      <a:pt x="233" y="1567"/>
                    </a:moveTo>
                    <a:lnTo>
                      <a:pt x="231" y="1569"/>
                    </a:lnTo>
                    <a:lnTo>
                      <a:pt x="229" y="1570"/>
                    </a:lnTo>
                    <a:lnTo>
                      <a:pt x="225" y="1571"/>
                    </a:lnTo>
                    <a:lnTo>
                      <a:pt x="222" y="1571"/>
                    </a:lnTo>
                    <a:lnTo>
                      <a:pt x="219" y="1570"/>
                    </a:lnTo>
                    <a:lnTo>
                      <a:pt x="217" y="1569"/>
                    </a:lnTo>
                    <a:lnTo>
                      <a:pt x="214" y="1567"/>
                    </a:lnTo>
                    <a:lnTo>
                      <a:pt x="213" y="1563"/>
                    </a:lnTo>
                    <a:lnTo>
                      <a:pt x="223" y="1559"/>
                    </a:lnTo>
                    <a:lnTo>
                      <a:pt x="233" y="1567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35" y="1554"/>
                    </a:lnTo>
                    <a:lnTo>
                      <a:pt x="235" y="1555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23" y="1559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01" y="1534"/>
                    </a:lnTo>
                    <a:lnTo>
                      <a:pt x="190" y="1505"/>
                    </a:lnTo>
                    <a:lnTo>
                      <a:pt x="179" y="1477"/>
                    </a:lnTo>
                    <a:lnTo>
                      <a:pt x="169" y="1448"/>
                    </a:lnTo>
                    <a:lnTo>
                      <a:pt x="160" y="1419"/>
                    </a:lnTo>
                    <a:lnTo>
                      <a:pt x="150" y="1391"/>
                    </a:lnTo>
                    <a:lnTo>
                      <a:pt x="141" y="1361"/>
                    </a:lnTo>
                    <a:lnTo>
                      <a:pt x="133" y="1333"/>
                    </a:lnTo>
                    <a:lnTo>
                      <a:pt x="155" y="1326"/>
                    </a:lnTo>
                    <a:lnTo>
                      <a:pt x="164" y="1355"/>
                    </a:lnTo>
                    <a:lnTo>
                      <a:pt x="174" y="1383"/>
                    </a:lnTo>
                    <a:lnTo>
                      <a:pt x="182" y="1411"/>
                    </a:lnTo>
                    <a:lnTo>
                      <a:pt x="192" y="1440"/>
                    </a:lnTo>
                    <a:lnTo>
                      <a:pt x="203" y="1468"/>
                    </a:lnTo>
                    <a:lnTo>
                      <a:pt x="213" y="1498"/>
                    </a:lnTo>
                    <a:lnTo>
                      <a:pt x="223" y="1526"/>
                    </a:lnTo>
                    <a:lnTo>
                      <a:pt x="235" y="1554"/>
                    </a:lnTo>
                    <a:lnTo>
                      <a:pt x="213" y="1563"/>
                    </a:lnTo>
                    <a:close/>
                    <a:moveTo>
                      <a:pt x="133" y="1333"/>
                    </a:moveTo>
                    <a:lnTo>
                      <a:pt x="124" y="1304"/>
                    </a:lnTo>
                    <a:lnTo>
                      <a:pt x="115" y="1275"/>
                    </a:lnTo>
                    <a:lnTo>
                      <a:pt x="108" y="1247"/>
                    </a:lnTo>
                    <a:lnTo>
                      <a:pt x="100" y="1219"/>
                    </a:lnTo>
                    <a:lnTo>
                      <a:pt x="93" y="1190"/>
                    </a:lnTo>
                    <a:lnTo>
                      <a:pt x="86" y="1162"/>
                    </a:lnTo>
                    <a:lnTo>
                      <a:pt x="80" y="1132"/>
                    </a:lnTo>
                    <a:lnTo>
                      <a:pt x="73" y="1104"/>
                    </a:lnTo>
                    <a:lnTo>
                      <a:pt x="97" y="1099"/>
                    </a:lnTo>
                    <a:lnTo>
                      <a:pt x="103" y="1127"/>
                    </a:lnTo>
                    <a:lnTo>
                      <a:pt x="110" y="1156"/>
                    </a:lnTo>
                    <a:lnTo>
                      <a:pt x="116" y="1184"/>
                    </a:lnTo>
                    <a:lnTo>
                      <a:pt x="124" y="1212"/>
                    </a:lnTo>
                    <a:lnTo>
                      <a:pt x="132" y="1240"/>
                    </a:lnTo>
                    <a:lnTo>
                      <a:pt x="139" y="1270"/>
                    </a:lnTo>
                    <a:lnTo>
                      <a:pt x="147" y="1298"/>
                    </a:lnTo>
                    <a:lnTo>
                      <a:pt x="155" y="1326"/>
                    </a:lnTo>
                    <a:lnTo>
                      <a:pt x="133" y="1333"/>
                    </a:lnTo>
                    <a:close/>
                    <a:moveTo>
                      <a:pt x="73" y="1104"/>
                    </a:moveTo>
                    <a:lnTo>
                      <a:pt x="58" y="1032"/>
                    </a:lnTo>
                    <a:lnTo>
                      <a:pt x="45" y="960"/>
                    </a:lnTo>
                    <a:lnTo>
                      <a:pt x="33" y="887"/>
                    </a:lnTo>
                    <a:lnTo>
                      <a:pt x="25" y="816"/>
                    </a:lnTo>
                    <a:lnTo>
                      <a:pt x="16" y="745"/>
                    </a:lnTo>
                    <a:lnTo>
                      <a:pt x="11" y="675"/>
                    </a:lnTo>
                    <a:lnTo>
                      <a:pt x="5" y="604"/>
                    </a:lnTo>
                    <a:lnTo>
                      <a:pt x="2" y="535"/>
                    </a:lnTo>
                    <a:lnTo>
                      <a:pt x="1" y="467"/>
                    </a:lnTo>
                    <a:lnTo>
                      <a:pt x="0" y="399"/>
                    </a:lnTo>
                    <a:lnTo>
                      <a:pt x="1" y="332"/>
                    </a:lnTo>
                    <a:lnTo>
                      <a:pt x="3" y="266"/>
                    </a:lnTo>
                    <a:lnTo>
                      <a:pt x="6" y="200"/>
                    </a:lnTo>
                    <a:lnTo>
                      <a:pt x="11" y="137"/>
                    </a:lnTo>
                    <a:lnTo>
                      <a:pt x="16" y="73"/>
                    </a:lnTo>
                    <a:lnTo>
                      <a:pt x="22" y="10"/>
                    </a:lnTo>
                    <a:lnTo>
                      <a:pt x="46" y="13"/>
                    </a:lnTo>
                    <a:lnTo>
                      <a:pt x="40" y="75"/>
                    </a:lnTo>
                    <a:lnTo>
                      <a:pt x="34" y="138"/>
                    </a:lnTo>
                    <a:lnTo>
                      <a:pt x="30" y="202"/>
                    </a:lnTo>
                    <a:lnTo>
                      <a:pt x="28" y="266"/>
                    </a:lnTo>
                    <a:lnTo>
                      <a:pt x="26" y="332"/>
                    </a:lnTo>
                    <a:lnTo>
                      <a:pt x="25" y="399"/>
                    </a:lnTo>
                    <a:lnTo>
                      <a:pt x="25" y="466"/>
                    </a:lnTo>
                    <a:lnTo>
                      <a:pt x="27" y="534"/>
                    </a:lnTo>
                    <a:lnTo>
                      <a:pt x="30" y="603"/>
                    </a:lnTo>
                    <a:lnTo>
                      <a:pt x="34" y="672"/>
                    </a:lnTo>
                    <a:lnTo>
                      <a:pt x="41" y="743"/>
                    </a:lnTo>
                    <a:lnTo>
                      <a:pt x="48" y="813"/>
                    </a:lnTo>
                    <a:lnTo>
                      <a:pt x="58" y="884"/>
                    </a:lnTo>
                    <a:lnTo>
                      <a:pt x="69" y="955"/>
                    </a:lnTo>
                    <a:lnTo>
                      <a:pt x="82" y="1027"/>
                    </a:lnTo>
                    <a:lnTo>
                      <a:pt x="97" y="1099"/>
                    </a:lnTo>
                    <a:lnTo>
                      <a:pt x="73" y="1104"/>
                    </a:lnTo>
                    <a:close/>
                    <a:moveTo>
                      <a:pt x="22" y="10"/>
                    </a:moveTo>
                    <a:lnTo>
                      <a:pt x="24" y="7"/>
                    </a:lnTo>
                    <a:lnTo>
                      <a:pt x="25" y="5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40" y="1"/>
                    </a:lnTo>
                    <a:lnTo>
                      <a:pt x="34" y="11"/>
                    </a:lnTo>
                    <a:lnTo>
                      <a:pt x="22" y="10"/>
                    </a:lnTo>
                    <a:close/>
                    <a:moveTo>
                      <a:pt x="40" y="1"/>
                    </a:moveTo>
                    <a:lnTo>
                      <a:pt x="270" y="109"/>
                    </a:lnTo>
                    <a:lnTo>
                      <a:pt x="259" y="130"/>
                    </a:lnTo>
                    <a:lnTo>
                      <a:pt x="29" y="22"/>
                    </a:lnTo>
                    <a:lnTo>
                      <a:pt x="40" y="1"/>
                    </a:lnTo>
                    <a:close/>
                    <a:moveTo>
                      <a:pt x="270" y="109"/>
                    </a:moveTo>
                    <a:lnTo>
                      <a:pt x="273" y="112"/>
                    </a:lnTo>
                    <a:lnTo>
                      <a:pt x="276" y="116"/>
                    </a:lnTo>
                    <a:lnTo>
                      <a:pt x="264" y="119"/>
                    </a:lnTo>
                    <a:lnTo>
                      <a:pt x="270" y="1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9" name="Freeform 1181"/>
              <p:cNvSpPr>
                <a:spLocks/>
              </p:cNvSpPr>
              <p:nvPr/>
            </p:nvSpPr>
            <p:spPr bwMode="auto">
              <a:xfrm>
                <a:off x="3061" y="1777"/>
                <a:ext cx="74" cy="279"/>
              </a:xfrm>
              <a:custGeom>
                <a:avLst/>
                <a:gdLst>
                  <a:gd name="T0" fmla="*/ 10 w 385"/>
                  <a:gd name="T1" fmla="*/ 7 h 1424"/>
                  <a:gd name="T2" fmla="*/ 12 w 385"/>
                  <a:gd name="T3" fmla="*/ 13 h 1424"/>
                  <a:gd name="T4" fmla="*/ 13 w 385"/>
                  <a:gd name="T5" fmla="*/ 16 h 1424"/>
                  <a:gd name="T6" fmla="*/ 14 w 385"/>
                  <a:gd name="T7" fmla="*/ 20 h 1424"/>
                  <a:gd name="T8" fmla="*/ 14 w 385"/>
                  <a:gd name="T9" fmla="*/ 24 h 1424"/>
                  <a:gd name="T10" fmla="*/ 15 w 385"/>
                  <a:gd name="T11" fmla="*/ 27 h 1424"/>
                  <a:gd name="T12" fmla="*/ 15 w 385"/>
                  <a:gd name="T13" fmla="*/ 31 h 1424"/>
                  <a:gd name="T14" fmla="*/ 15 w 385"/>
                  <a:gd name="T15" fmla="*/ 34 h 1424"/>
                  <a:gd name="T16" fmla="*/ 15 w 385"/>
                  <a:gd name="T17" fmla="*/ 38 h 1424"/>
                  <a:gd name="T18" fmla="*/ 15 w 385"/>
                  <a:gd name="T19" fmla="*/ 41 h 1424"/>
                  <a:gd name="T20" fmla="*/ 15 w 385"/>
                  <a:gd name="T21" fmla="*/ 44 h 1424"/>
                  <a:gd name="T22" fmla="*/ 14 w 385"/>
                  <a:gd name="T23" fmla="*/ 47 h 1424"/>
                  <a:gd name="T24" fmla="*/ 13 w 385"/>
                  <a:gd name="T25" fmla="*/ 50 h 1424"/>
                  <a:gd name="T26" fmla="*/ 12 w 385"/>
                  <a:gd name="T27" fmla="*/ 53 h 1424"/>
                  <a:gd name="T28" fmla="*/ 10 w 385"/>
                  <a:gd name="T29" fmla="*/ 56 h 1424"/>
                  <a:gd name="T30" fmla="*/ 8 w 385"/>
                  <a:gd name="T31" fmla="*/ 55 h 1424"/>
                  <a:gd name="T32" fmla="*/ 7 w 385"/>
                  <a:gd name="T33" fmla="*/ 51 h 1424"/>
                  <a:gd name="T34" fmla="*/ 5 w 385"/>
                  <a:gd name="T35" fmla="*/ 48 h 1424"/>
                  <a:gd name="T36" fmla="*/ 4 w 385"/>
                  <a:gd name="T37" fmla="*/ 44 h 1424"/>
                  <a:gd name="T38" fmla="*/ 3 w 385"/>
                  <a:gd name="T39" fmla="*/ 40 h 1424"/>
                  <a:gd name="T40" fmla="*/ 2 w 385"/>
                  <a:gd name="T41" fmla="*/ 36 h 1424"/>
                  <a:gd name="T42" fmla="*/ 2 w 385"/>
                  <a:gd name="T43" fmla="*/ 33 h 1424"/>
                  <a:gd name="T44" fmla="*/ 1 w 385"/>
                  <a:gd name="T45" fmla="*/ 29 h 1424"/>
                  <a:gd name="T46" fmla="*/ 1 w 385"/>
                  <a:gd name="T47" fmla="*/ 25 h 1424"/>
                  <a:gd name="T48" fmla="*/ 0 w 385"/>
                  <a:gd name="T49" fmla="*/ 22 h 1424"/>
                  <a:gd name="T50" fmla="*/ 0 w 385"/>
                  <a:gd name="T51" fmla="*/ 18 h 1424"/>
                  <a:gd name="T52" fmla="*/ 0 w 385"/>
                  <a:gd name="T53" fmla="*/ 15 h 1424"/>
                  <a:gd name="T54" fmla="*/ 0 w 385"/>
                  <a:gd name="T55" fmla="*/ 10 h 1424"/>
                  <a:gd name="T56" fmla="*/ 0 w 385"/>
                  <a:gd name="T57" fmla="*/ 3 h 1424"/>
                  <a:gd name="T58" fmla="*/ 2 w 385"/>
                  <a:gd name="T59" fmla="*/ 0 h 1424"/>
                  <a:gd name="T60" fmla="*/ 4 w 385"/>
                  <a:gd name="T61" fmla="*/ 1 h 1424"/>
                  <a:gd name="T62" fmla="*/ 6 w 385"/>
                  <a:gd name="T63" fmla="*/ 2 h 1424"/>
                  <a:gd name="T64" fmla="*/ 8 w 385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5"/>
                  <a:gd name="T100" fmla="*/ 0 h 1424"/>
                  <a:gd name="T101" fmla="*/ 385 w 385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5" h="1424">
                    <a:moveTo>
                      <a:pt x="229" y="94"/>
                    </a:moveTo>
                    <a:lnTo>
                      <a:pt x="256" y="183"/>
                    </a:lnTo>
                    <a:lnTo>
                      <a:pt x="282" y="274"/>
                    </a:lnTo>
                    <a:lnTo>
                      <a:pt x="294" y="319"/>
                    </a:lnTo>
                    <a:lnTo>
                      <a:pt x="306" y="365"/>
                    </a:lnTo>
                    <a:lnTo>
                      <a:pt x="318" y="410"/>
                    </a:lnTo>
                    <a:lnTo>
                      <a:pt x="328" y="455"/>
                    </a:lnTo>
                    <a:lnTo>
                      <a:pt x="338" y="501"/>
                    </a:lnTo>
                    <a:lnTo>
                      <a:pt x="347" y="546"/>
                    </a:lnTo>
                    <a:lnTo>
                      <a:pt x="356" y="591"/>
                    </a:lnTo>
                    <a:lnTo>
                      <a:pt x="363" y="637"/>
                    </a:lnTo>
                    <a:lnTo>
                      <a:pt x="370" y="681"/>
                    </a:lnTo>
                    <a:lnTo>
                      <a:pt x="375" y="725"/>
                    </a:lnTo>
                    <a:lnTo>
                      <a:pt x="379" y="770"/>
                    </a:lnTo>
                    <a:lnTo>
                      <a:pt x="383" y="813"/>
                    </a:lnTo>
                    <a:lnTo>
                      <a:pt x="384" y="856"/>
                    </a:lnTo>
                    <a:lnTo>
                      <a:pt x="385" y="899"/>
                    </a:lnTo>
                    <a:lnTo>
                      <a:pt x="384" y="941"/>
                    </a:lnTo>
                    <a:lnTo>
                      <a:pt x="383" y="983"/>
                    </a:lnTo>
                    <a:lnTo>
                      <a:pt x="378" y="1024"/>
                    </a:lnTo>
                    <a:lnTo>
                      <a:pt x="374" y="1064"/>
                    </a:lnTo>
                    <a:lnTo>
                      <a:pt x="367" y="1104"/>
                    </a:lnTo>
                    <a:lnTo>
                      <a:pt x="359" y="1143"/>
                    </a:lnTo>
                    <a:lnTo>
                      <a:pt x="348" y="1181"/>
                    </a:lnTo>
                    <a:lnTo>
                      <a:pt x="336" y="1219"/>
                    </a:lnTo>
                    <a:lnTo>
                      <a:pt x="322" y="1256"/>
                    </a:lnTo>
                    <a:lnTo>
                      <a:pt x="307" y="1291"/>
                    </a:lnTo>
                    <a:lnTo>
                      <a:pt x="289" y="1326"/>
                    </a:lnTo>
                    <a:lnTo>
                      <a:pt x="269" y="1359"/>
                    </a:lnTo>
                    <a:lnTo>
                      <a:pt x="248" y="1392"/>
                    </a:lnTo>
                    <a:lnTo>
                      <a:pt x="223" y="1424"/>
                    </a:lnTo>
                    <a:lnTo>
                      <a:pt x="202" y="1377"/>
                    </a:lnTo>
                    <a:lnTo>
                      <a:pt x="184" y="1330"/>
                    </a:lnTo>
                    <a:lnTo>
                      <a:pt x="166" y="1283"/>
                    </a:lnTo>
                    <a:lnTo>
                      <a:pt x="148" y="1236"/>
                    </a:lnTo>
                    <a:lnTo>
                      <a:pt x="132" y="1189"/>
                    </a:lnTo>
                    <a:lnTo>
                      <a:pt x="117" y="1142"/>
                    </a:lnTo>
                    <a:lnTo>
                      <a:pt x="104" y="1096"/>
                    </a:lnTo>
                    <a:lnTo>
                      <a:pt x="91" y="1049"/>
                    </a:lnTo>
                    <a:lnTo>
                      <a:pt x="79" y="1003"/>
                    </a:lnTo>
                    <a:lnTo>
                      <a:pt x="68" y="956"/>
                    </a:lnTo>
                    <a:lnTo>
                      <a:pt x="58" y="910"/>
                    </a:lnTo>
                    <a:lnTo>
                      <a:pt x="49" y="865"/>
                    </a:lnTo>
                    <a:lnTo>
                      <a:pt x="40" y="818"/>
                    </a:lnTo>
                    <a:lnTo>
                      <a:pt x="34" y="773"/>
                    </a:lnTo>
                    <a:lnTo>
                      <a:pt x="26" y="727"/>
                    </a:lnTo>
                    <a:lnTo>
                      <a:pt x="21" y="682"/>
                    </a:lnTo>
                    <a:lnTo>
                      <a:pt x="17" y="637"/>
                    </a:lnTo>
                    <a:lnTo>
                      <a:pt x="12" y="592"/>
                    </a:lnTo>
                    <a:lnTo>
                      <a:pt x="8" y="548"/>
                    </a:lnTo>
                    <a:lnTo>
                      <a:pt x="6" y="504"/>
                    </a:lnTo>
                    <a:lnTo>
                      <a:pt x="4" y="460"/>
                    </a:lnTo>
                    <a:lnTo>
                      <a:pt x="1" y="416"/>
                    </a:lnTo>
                    <a:lnTo>
                      <a:pt x="0" y="373"/>
                    </a:lnTo>
                    <a:lnTo>
                      <a:pt x="0" y="330"/>
                    </a:lnTo>
                    <a:lnTo>
                      <a:pt x="1" y="245"/>
                    </a:lnTo>
                    <a:lnTo>
                      <a:pt x="4" y="162"/>
                    </a:lnTo>
                    <a:lnTo>
                      <a:pt x="9" y="79"/>
                    </a:lnTo>
                    <a:lnTo>
                      <a:pt x="14" y="0"/>
                    </a:lnTo>
                    <a:lnTo>
                      <a:pt x="41" y="11"/>
                    </a:lnTo>
                    <a:lnTo>
                      <a:pt x="68" y="23"/>
                    </a:lnTo>
                    <a:lnTo>
                      <a:pt x="95" y="34"/>
                    </a:lnTo>
                    <a:lnTo>
                      <a:pt x="122" y="46"/>
                    </a:lnTo>
                    <a:lnTo>
                      <a:pt x="149" y="58"/>
                    </a:lnTo>
                    <a:lnTo>
                      <a:pt x="176" y="70"/>
                    </a:lnTo>
                    <a:lnTo>
                      <a:pt x="202" y="82"/>
                    </a:lnTo>
                    <a:lnTo>
                      <a:pt x="229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0" name="Freeform 1182"/>
              <p:cNvSpPr>
                <a:spLocks noEditPoints="1"/>
              </p:cNvSpPr>
              <p:nvPr/>
            </p:nvSpPr>
            <p:spPr bwMode="auto">
              <a:xfrm>
                <a:off x="3057" y="1769"/>
                <a:ext cx="85" cy="294"/>
              </a:xfrm>
              <a:custGeom>
                <a:avLst/>
                <a:gdLst>
                  <a:gd name="T0" fmla="*/ 12 w 409"/>
                  <a:gd name="T1" fmla="*/ 11 h 1448"/>
                  <a:gd name="T2" fmla="*/ 13 w 409"/>
                  <a:gd name="T3" fmla="*/ 17 h 1448"/>
                  <a:gd name="T4" fmla="*/ 14 w 409"/>
                  <a:gd name="T5" fmla="*/ 22 h 1448"/>
                  <a:gd name="T6" fmla="*/ 15 w 409"/>
                  <a:gd name="T7" fmla="*/ 28 h 1448"/>
                  <a:gd name="T8" fmla="*/ 16 w 409"/>
                  <a:gd name="T9" fmla="*/ 33 h 1448"/>
                  <a:gd name="T10" fmla="*/ 15 w 409"/>
                  <a:gd name="T11" fmla="*/ 30 h 1448"/>
                  <a:gd name="T12" fmla="*/ 14 w 409"/>
                  <a:gd name="T13" fmla="*/ 24 h 1448"/>
                  <a:gd name="T14" fmla="*/ 13 w 409"/>
                  <a:gd name="T15" fmla="*/ 19 h 1448"/>
                  <a:gd name="T16" fmla="*/ 11 w 409"/>
                  <a:gd name="T17" fmla="*/ 13 h 1448"/>
                  <a:gd name="T18" fmla="*/ 9 w 409"/>
                  <a:gd name="T19" fmla="*/ 4 h 1448"/>
                  <a:gd name="T20" fmla="*/ 16 w 409"/>
                  <a:gd name="T21" fmla="*/ 35 h 1448"/>
                  <a:gd name="T22" fmla="*/ 16 w 409"/>
                  <a:gd name="T23" fmla="*/ 40 h 1448"/>
                  <a:gd name="T24" fmla="*/ 15 w 409"/>
                  <a:gd name="T25" fmla="*/ 45 h 1448"/>
                  <a:gd name="T26" fmla="*/ 14 w 409"/>
                  <a:gd name="T27" fmla="*/ 49 h 1448"/>
                  <a:gd name="T28" fmla="*/ 13 w 409"/>
                  <a:gd name="T29" fmla="*/ 52 h 1448"/>
                  <a:gd name="T30" fmla="*/ 12 w 409"/>
                  <a:gd name="T31" fmla="*/ 54 h 1448"/>
                  <a:gd name="T32" fmla="*/ 11 w 409"/>
                  <a:gd name="T33" fmla="*/ 56 h 1448"/>
                  <a:gd name="T34" fmla="*/ 10 w 409"/>
                  <a:gd name="T35" fmla="*/ 58 h 1448"/>
                  <a:gd name="T36" fmla="*/ 10 w 409"/>
                  <a:gd name="T37" fmla="*/ 56 h 1448"/>
                  <a:gd name="T38" fmla="*/ 11 w 409"/>
                  <a:gd name="T39" fmla="*/ 54 h 1448"/>
                  <a:gd name="T40" fmla="*/ 12 w 409"/>
                  <a:gd name="T41" fmla="*/ 52 h 1448"/>
                  <a:gd name="T42" fmla="*/ 14 w 409"/>
                  <a:gd name="T43" fmla="*/ 48 h 1448"/>
                  <a:gd name="T44" fmla="*/ 15 w 409"/>
                  <a:gd name="T45" fmla="*/ 43 h 1448"/>
                  <a:gd name="T46" fmla="*/ 15 w 409"/>
                  <a:gd name="T47" fmla="*/ 38 h 1448"/>
                  <a:gd name="T48" fmla="*/ 15 w 409"/>
                  <a:gd name="T49" fmla="*/ 33 h 1448"/>
                  <a:gd name="T50" fmla="*/ 10 w 409"/>
                  <a:gd name="T51" fmla="*/ 58 h 1448"/>
                  <a:gd name="T52" fmla="*/ 9 w 409"/>
                  <a:gd name="T53" fmla="*/ 58 h 1448"/>
                  <a:gd name="T54" fmla="*/ 9 w 409"/>
                  <a:gd name="T55" fmla="*/ 58 h 1448"/>
                  <a:gd name="T56" fmla="*/ 10 w 409"/>
                  <a:gd name="T57" fmla="*/ 58 h 1448"/>
                  <a:gd name="T58" fmla="*/ 7 w 409"/>
                  <a:gd name="T59" fmla="*/ 54 h 1448"/>
                  <a:gd name="T60" fmla="*/ 5 w 409"/>
                  <a:gd name="T61" fmla="*/ 48 h 1448"/>
                  <a:gd name="T62" fmla="*/ 4 w 409"/>
                  <a:gd name="T63" fmla="*/ 43 h 1448"/>
                  <a:gd name="T64" fmla="*/ 2 w 409"/>
                  <a:gd name="T65" fmla="*/ 37 h 1448"/>
                  <a:gd name="T66" fmla="*/ 1 w 409"/>
                  <a:gd name="T67" fmla="*/ 32 h 1448"/>
                  <a:gd name="T68" fmla="*/ 2 w 409"/>
                  <a:gd name="T69" fmla="*/ 28 h 1448"/>
                  <a:gd name="T70" fmla="*/ 3 w 409"/>
                  <a:gd name="T71" fmla="*/ 33 h 1448"/>
                  <a:gd name="T72" fmla="*/ 4 w 409"/>
                  <a:gd name="T73" fmla="*/ 39 h 1448"/>
                  <a:gd name="T74" fmla="*/ 5 w 409"/>
                  <a:gd name="T75" fmla="*/ 44 h 1448"/>
                  <a:gd name="T76" fmla="*/ 7 w 409"/>
                  <a:gd name="T77" fmla="*/ 50 h 1448"/>
                  <a:gd name="T78" fmla="*/ 9 w 409"/>
                  <a:gd name="T79" fmla="*/ 55 h 1448"/>
                  <a:gd name="T80" fmla="*/ 1 w 409"/>
                  <a:gd name="T81" fmla="*/ 28 h 1448"/>
                  <a:gd name="T82" fmla="*/ 0 w 409"/>
                  <a:gd name="T83" fmla="*/ 22 h 1448"/>
                  <a:gd name="T84" fmla="*/ 0 w 409"/>
                  <a:gd name="T85" fmla="*/ 17 h 1448"/>
                  <a:gd name="T86" fmla="*/ 0 w 409"/>
                  <a:gd name="T87" fmla="*/ 10 h 1448"/>
                  <a:gd name="T88" fmla="*/ 1 w 409"/>
                  <a:gd name="T89" fmla="*/ 0 h 1448"/>
                  <a:gd name="T90" fmla="*/ 1 w 409"/>
                  <a:gd name="T91" fmla="*/ 7 h 1448"/>
                  <a:gd name="T92" fmla="*/ 1 w 409"/>
                  <a:gd name="T93" fmla="*/ 15 h 1448"/>
                  <a:gd name="T94" fmla="*/ 1 w 409"/>
                  <a:gd name="T95" fmla="*/ 21 h 1448"/>
                  <a:gd name="T96" fmla="*/ 2 w 409"/>
                  <a:gd name="T97" fmla="*/ 26 h 1448"/>
                  <a:gd name="T98" fmla="*/ 1 w 409"/>
                  <a:gd name="T99" fmla="*/ 0 h 1448"/>
                  <a:gd name="T100" fmla="*/ 1 w 409"/>
                  <a:gd name="T101" fmla="*/ 0 h 1448"/>
                  <a:gd name="T102" fmla="*/ 1 w 409"/>
                  <a:gd name="T103" fmla="*/ 0 h 1448"/>
                  <a:gd name="T104" fmla="*/ 1 w 409"/>
                  <a:gd name="T105" fmla="*/ 0 h 1448"/>
                  <a:gd name="T106" fmla="*/ 10 w 409"/>
                  <a:gd name="T107" fmla="*/ 4 h 1448"/>
                  <a:gd name="T108" fmla="*/ 1 w 409"/>
                  <a:gd name="T109" fmla="*/ 0 h 1448"/>
                  <a:gd name="T110" fmla="*/ 10 w 409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9"/>
                  <a:gd name="T169" fmla="*/ 0 h 1448"/>
                  <a:gd name="T170" fmla="*/ 409 w 409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9" h="1448">
                    <a:moveTo>
                      <a:pt x="253" y="102"/>
                    </a:moveTo>
                    <a:lnTo>
                      <a:pt x="280" y="192"/>
                    </a:lnTo>
                    <a:lnTo>
                      <a:pt x="306" y="283"/>
                    </a:lnTo>
                    <a:lnTo>
                      <a:pt x="318" y="328"/>
                    </a:lnTo>
                    <a:lnTo>
                      <a:pt x="330" y="374"/>
                    </a:lnTo>
                    <a:lnTo>
                      <a:pt x="342" y="420"/>
                    </a:lnTo>
                    <a:lnTo>
                      <a:pt x="353" y="465"/>
                    </a:lnTo>
                    <a:lnTo>
                      <a:pt x="362" y="511"/>
                    </a:lnTo>
                    <a:lnTo>
                      <a:pt x="371" y="557"/>
                    </a:lnTo>
                    <a:lnTo>
                      <a:pt x="380" y="601"/>
                    </a:lnTo>
                    <a:lnTo>
                      <a:pt x="387" y="647"/>
                    </a:lnTo>
                    <a:lnTo>
                      <a:pt x="394" y="692"/>
                    </a:lnTo>
                    <a:lnTo>
                      <a:pt x="399" y="736"/>
                    </a:lnTo>
                    <a:lnTo>
                      <a:pt x="403" y="781"/>
                    </a:lnTo>
                    <a:lnTo>
                      <a:pt x="407" y="825"/>
                    </a:lnTo>
                    <a:lnTo>
                      <a:pt x="382" y="826"/>
                    </a:lnTo>
                    <a:lnTo>
                      <a:pt x="379" y="783"/>
                    </a:lnTo>
                    <a:lnTo>
                      <a:pt x="374" y="738"/>
                    </a:lnTo>
                    <a:lnTo>
                      <a:pt x="369" y="694"/>
                    </a:lnTo>
                    <a:lnTo>
                      <a:pt x="362" y="650"/>
                    </a:lnTo>
                    <a:lnTo>
                      <a:pt x="356" y="606"/>
                    </a:lnTo>
                    <a:lnTo>
                      <a:pt x="347" y="560"/>
                    </a:lnTo>
                    <a:lnTo>
                      <a:pt x="339" y="515"/>
                    </a:lnTo>
                    <a:lnTo>
                      <a:pt x="328" y="469"/>
                    </a:lnTo>
                    <a:lnTo>
                      <a:pt x="318" y="424"/>
                    </a:lnTo>
                    <a:lnTo>
                      <a:pt x="306" y="379"/>
                    </a:lnTo>
                    <a:lnTo>
                      <a:pt x="294" y="333"/>
                    </a:lnTo>
                    <a:lnTo>
                      <a:pt x="282" y="289"/>
                    </a:lnTo>
                    <a:lnTo>
                      <a:pt x="256" y="198"/>
                    </a:lnTo>
                    <a:lnTo>
                      <a:pt x="231" y="109"/>
                    </a:lnTo>
                    <a:lnTo>
                      <a:pt x="253" y="102"/>
                    </a:lnTo>
                    <a:close/>
                    <a:moveTo>
                      <a:pt x="407" y="825"/>
                    </a:moveTo>
                    <a:lnTo>
                      <a:pt x="409" y="868"/>
                    </a:lnTo>
                    <a:lnTo>
                      <a:pt x="409" y="911"/>
                    </a:lnTo>
                    <a:lnTo>
                      <a:pt x="409" y="954"/>
                    </a:lnTo>
                    <a:lnTo>
                      <a:pt x="407" y="997"/>
                    </a:lnTo>
                    <a:lnTo>
                      <a:pt x="402" y="1038"/>
                    </a:lnTo>
                    <a:lnTo>
                      <a:pt x="398" y="1079"/>
                    </a:lnTo>
                    <a:lnTo>
                      <a:pt x="390" y="1120"/>
                    </a:lnTo>
                    <a:lnTo>
                      <a:pt x="382" y="1159"/>
                    </a:lnTo>
                    <a:lnTo>
                      <a:pt x="372" y="1197"/>
                    </a:lnTo>
                    <a:lnTo>
                      <a:pt x="360" y="1235"/>
                    </a:lnTo>
                    <a:lnTo>
                      <a:pt x="353" y="1254"/>
                    </a:lnTo>
                    <a:lnTo>
                      <a:pt x="346" y="1273"/>
                    </a:lnTo>
                    <a:lnTo>
                      <a:pt x="339" y="1290"/>
                    </a:lnTo>
                    <a:lnTo>
                      <a:pt x="330" y="1309"/>
                    </a:lnTo>
                    <a:lnTo>
                      <a:pt x="321" y="1326"/>
                    </a:lnTo>
                    <a:lnTo>
                      <a:pt x="312" y="1344"/>
                    </a:lnTo>
                    <a:lnTo>
                      <a:pt x="302" y="1362"/>
                    </a:lnTo>
                    <a:lnTo>
                      <a:pt x="292" y="1378"/>
                    </a:lnTo>
                    <a:lnTo>
                      <a:pt x="280" y="1395"/>
                    </a:lnTo>
                    <a:lnTo>
                      <a:pt x="269" y="1411"/>
                    </a:lnTo>
                    <a:lnTo>
                      <a:pt x="258" y="1427"/>
                    </a:lnTo>
                    <a:lnTo>
                      <a:pt x="245" y="1444"/>
                    </a:lnTo>
                    <a:lnTo>
                      <a:pt x="226" y="1429"/>
                    </a:lnTo>
                    <a:lnTo>
                      <a:pt x="238" y="1412"/>
                    </a:lnTo>
                    <a:lnTo>
                      <a:pt x="250" y="1397"/>
                    </a:lnTo>
                    <a:lnTo>
                      <a:pt x="261" y="1381"/>
                    </a:lnTo>
                    <a:lnTo>
                      <a:pt x="272" y="1365"/>
                    </a:lnTo>
                    <a:lnTo>
                      <a:pt x="281" y="1349"/>
                    </a:lnTo>
                    <a:lnTo>
                      <a:pt x="291" y="1331"/>
                    </a:lnTo>
                    <a:lnTo>
                      <a:pt x="300" y="1315"/>
                    </a:lnTo>
                    <a:lnTo>
                      <a:pt x="308" y="1298"/>
                    </a:lnTo>
                    <a:lnTo>
                      <a:pt x="323" y="1262"/>
                    </a:lnTo>
                    <a:lnTo>
                      <a:pt x="337" y="1227"/>
                    </a:lnTo>
                    <a:lnTo>
                      <a:pt x="349" y="1190"/>
                    </a:lnTo>
                    <a:lnTo>
                      <a:pt x="359" y="1152"/>
                    </a:lnTo>
                    <a:lnTo>
                      <a:pt x="367" y="1113"/>
                    </a:lnTo>
                    <a:lnTo>
                      <a:pt x="374" y="1074"/>
                    </a:lnTo>
                    <a:lnTo>
                      <a:pt x="379" y="1034"/>
                    </a:lnTo>
                    <a:lnTo>
                      <a:pt x="382" y="993"/>
                    </a:lnTo>
                    <a:lnTo>
                      <a:pt x="384" y="952"/>
                    </a:lnTo>
                    <a:lnTo>
                      <a:pt x="385" y="911"/>
                    </a:lnTo>
                    <a:lnTo>
                      <a:pt x="384" y="868"/>
                    </a:lnTo>
                    <a:lnTo>
                      <a:pt x="382" y="826"/>
                    </a:lnTo>
                    <a:lnTo>
                      <a:pt x="407" y="825"/>
                    </a:lnTo>
                    <a:close/>
                    <a:moveTo>
                      <a:pt x="245" y="1444"/>
                    </a:moveTo>
                    <a:lnTo>
                      <a:pt x="242" y="1446"/>
                    </a:lnTo>
                    <a:lnTo>
                      <a:pt x="240" y="1447"/>
                    </a:lnTo>
                    <a:lnTo>
                      <a:pt x="237" y="1448"/>
                    </a:lnTo>
                    <a:lnTo>
                      <a:pt x="234" y="1448"/>
                    </a:lnTo>
                    <a:lnTo>
                      <a:pt x="231" y="1447"/>
                    </a:lnTo>
                    <a:lnTo>
                      <a:pt x="228" y="1446"/>
                    </a:lnTo>
                    <a:lnTo>
                      <a:pt x="226" y="1444"/>
                    </a:lnTo>
                    <a:lnTo>
                      <a:pt x="224" y="1440"/>
                    </a:lnTo>
                    <a:lnTo>
                      <a:pt x="235" y="1436"/>
                    </a:lnTo>
                    <a:lnTo>
                      <a:pt x="245" y="1444"/>
                    </a:lnTo>
                    <a:close/>
                    <a:moveTo>
                      <a:pt x="224" y="1440"/>
                    </a:moveTo>
                    <a:lnTo>
                      <a:pt x="204" y="1394"/>
                    </a:lnTo>
                    <a:lnTo>
                      <a:pt x="184" y="1346"/>
                    </a:lnTo>
                    <a:lnTo>
                      <a:pt x="166" y="1299"/>
                    </a:lnTo>
                    <a:lnTo>
                      <a:pt x="148" y="1252"/>
                    </a:lnTo>
                    <a:lnTo>
                      <a:pt x="133" y="1205"/>
                    </a:lnTo>
                    <a:lnTo>
                      <a:pt x="118" y="1157"/>
                    </a:lnTo>
                    <a:lnTo>
                      <a:pt x="104" y="1111"/>
                    </a:lnTo>
                    <a:lnTo>
                      <a:pt x="91" y="1065"/>
                    </a:lnTo>
                    <a:lnTo>
                      <a:pt x="79" y="1018"/>
                    </a:lnTo>
                    <a:lnTo>
                      <a:pt x="69" y="972"/>
                    </a:lnTo>
                    <a:lnTo>
                      <a:pt x="58" y="925"/>
                    </a:lnTo>
                    <a:lnTo>
                      <a:pt x="49" y="879"/>
                    </a:lnTo>
                    <a:lnTo>
                      <a:pt x="40" y="832"/>
                    </a:lnTo>
                    <a:lnTo>
                      <a:pt x="33" y="787"/>
                    </a:lnTo>
                    <a:lnTo>
                      <a:pt x="26" y="741"/>
                    </a:lnTo>
                    <a:lnTo>
                      <a:pt x="21" y="695"/>
                    </a:lnTo>
                    <a:lnTo>
                      <a:pt x="45" y="693"/>
                    </a:lnTo>
                    <a:lnTo>
                      <a:pt x="51" y="737"/>
                    </a:lnTo>
                    <a:lnTo>
                      <a:pt x="58" y="783"/>
                    </a:lnTo>
                    <a:lnTo>
                      <a:pt x="64" y="828"/>
                    </a:lnTo>
                    <a:lnTo>
                      <a:pt x="73" y="874"/>
                    </a:lnTo>
                    <a:lnTo>
                      <a:pt x="81" y="920"/>
                    </a:lnTo>
                    <a:lnTo>
                      <a:pt x="92" y="966"/>
                    </a:lnTo>
                    <a:lnTo>
                      <a:pt x="103" y="1012"/>
                    </a:lnTo>
                    <a:lnTo>
                      <a:pt x="115" y="1058"/>
                    </a:lnTo>
                    <a:lnTo>
                      <a:pt x="127" y="1105"/>
                    </a:lnTo>
                    <a:lnTo>
                      <a:pt x="141" y="1151"/>
                    </a:lnTo>
                    <a:lnTo>
                      <a:pt x="156" y="1197"/>
                    </a:lnTo>
                    <a:lnTo>
                      <a:pt x="172" y="1244"/>
                    </a:lnTo>
                    <a:lnTo>
                      <a:pt x="188" y="1290"/>
                    </a:lnTo>
                    <a:lnTo>
                      <a:pt x="207" y="1338"/>
                    </a:lnTo>
                    <a:lnTo>
                      <a:pt x="226" y="1384"/>
                    </a:lnTo>
                    <a:lnTo>
                      <a:pt x="247" y="1431"/>
                    </a:lnTo>
                    <a:lnTo>
                      <a:pt x="224" y="1440"/>
                    </a:lnTo>
                    <a:close/>
                    <a:moveTo>
                      <a:pt x="21" y="695"/>
                    </a:moveTo>
                    <a:lnTo>
                      <a:pt x="16" y="651"/>
                    </a:lnTo>
                    <a:lnTo>
                      <a:pt x="11" y="606"/>
                    </a:lnTo>
                    <a:lnTo>
                      <a:pt x="8" y="561"/>
                    </a:lnTo>
                    <a:lnTo>
                      <a:pt x="6" y="516"/>
                    </a:lnTo>
                    <a:lnTo>
                      <a:pt x="3" y="473"/>
                    </a:lnTo>
                    <a:lnTo>
                      <a:pt x="2" y="428"/>
                    </a:lnTo>
                    <a:lnTo>
                      <a:pt x="0" y="385"/>
                    </a:lnTo>
                    <a:lnTo>
                      <a:pt x="0" y="342"/>
                    </a:lnTo>
                    <a:lnTo>
                      <a:pt x="2" y="257"/>
                    </a:lnTo>
                    <a:lnTo>
                      <a:pt x="4" y="172"/>
                    </a:lnTo>
                    <a:lnTo>
                      <a:pt x="8" y="90"/>
                    </a:lnTo>
                    <a:lnTo>
                      <a:pt x="15" y="10"/>
                    </a:lnTo>
                    <a:lnTo>
                      <a:pt x="39" y="13"/>
                    </a:lnTo>
                    <a:lnTo>
                      <a:pt x="33" y="93"/>
                    </a:lnTo>
                    <a:lnTo>
                      <a:pt x="29" y="174"/>
                    </a:lnTo>
                    <a:lnTo>
                      <a:pt x="25" y="257"/>
                    </a:lnTo>
                    <a:lnTo>
                      <a:pt x="24" y="342"/>
                    </a:lnTo>
                    <a:lnTo>
                      <a:pt x="25" y="384"/>
                    </a:lnTo>
                    <a:lnTo>
                      <a:pt x="26" y="427"/>
                    </a:lnTo>
                    <a:lnTo>
                      <a:pt x="27" y="472"/>
                    </a:lnTo>
                    <a:lnTo>
                      <a:pt x="30" y="515"/>
                    </a:lnTo>
                    <a:lnTo>
                      <a:pt x="33" y="559"/>
                    </a:lnTo>
                    <a:lnTo>
                      <a:pt x="36" y="603"/>
                    </a:lnTo>
                    <a:lnTo>
                      <a:pt x="40" y="648"/>
                    </a:lnTo>
                    <a:lnTo>
                      <a:pt x="45" y="693"/>
                    </a:lnTo>
                    <a:lnTo>
                      <a:pt x="21" y="695"/>
                    </a:lnTo>
                    <a:close/>
                    <a:moveTo>
                      <a:pt x="15" y="10"/>
                    </a:moveTo>
                    <a:lnTo>
                      <a:pt x="16" y="7"/>
                    </a:lnTo>
                    <a:lnTo>
                      <a:pt x="17" y="5"/>
                    </a:lnTo>
                    <a:lnTo>
                      <a:pt x="19" y="3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26" y="12"/>
                    </a:lnTo>
                    <a:lnTo>
                      <a:pt x="15" y="10"/>
                    </a:lnTo>
                    <a:close/>
                    <a:moveTo>
                      <a:pt x="32" y="0"/>
                    </a:moveTo>
                    <a:lnTo>
                      <a:pt x="247" y="95"/>
                    </a:lnTo>
                    <a:lnTo>
                      <a:pt x="237" y="116"/>
                    </a:lnTo>
                    <a:lnTo>
                      <a:pt x="22" y="22"/>
                    </a:lnTo>
                    <a:lnTo>
                      <a:pt x="32" y="0"/>
                    </a:lnTo>
                    <a:close/>
                    <a:moveTo>
                      <a:pt x="247" y="95"/>
                    </a:moveTo>
                    <a:lnTo>
                      <a:pt x="250" y="98"/>
                    </a:lnTo>
                    <a:lnTo>
                      <a:pt x="253" y="102"/>
                    </a:lnTo>
                    <a:lnTo>
                      <a:pt x="241" y="106"/>
                    </a:lnTo>
                    <a:lnTo>
                      <a:pt x="247" y="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1" name="Freeform 1183"/>
              <p:cNvSpPr>
                <a:spLocks/>
              </p:cNvSpPr>
              <p:nvPr/>
            </p:nvSpPr>
            <p:spPr bwMode="auto">
              <a:xfrm>
                <a:off x="2998" y="1736"/>
                <a:ext cx="78" cy="265"/>
              </a:xfrm>
              <a:custGeom>
                <a:avLst/>
                <a:gdLst>
                  <a:gd name="T0" fmla="*/ 9 w 382"/>
                  <a:gd name="T1" fmla="*/ 7 h 1301"/>
                  <a:gd name="T2" fmla="*/ 11 w 382"/>
                  <a:gd name="T3" fmla="*/ 13 h 1301"/>
                  <a:gd name="T4" fmla="*/ 13 w 382"/>
                  <a:gd name="T5" fmla="*/ 18 h 1301"/>
                  <a:gd name="T6" fmla="*/ 14 w 382"/>
                  <a:gd name="T7" fmla="*/ 22 h 1301"/>
                  <a:gd name="T8" fmla="*/ 14 w 382"/>
                  <a:gd name="T9" fmla="*/ 25 h 1301"/>
                  <a:gd name="T10" fmla="*/ 15 w 382"/>
                  <a:gd name="T11" fmla="*/ 28 h 1301"/>
                  <a:gd name="T12" fmla="*/ 15 w 382"/>
                  <a:gd name="T13" fmla="*/ 32 h 1301"/>
                  <a:gd name="T14" fmla="*/ 15 w 382"/>
                  <a:gd name="T15" fmla="*/ 35 h 1301"/>
                  <a:gd name="T16" fmla="*/ 15 w 382"/>
                  <a:gd name="T17" fmla="*/ 38 h 1301"/>
                  <a:gd name="T18" fmla="*/ 15 w 382"/>
                  <a:gd name="T19" fmla="*/ 41 h 1301"/>
                  <a:gd name="T20" fmla="*/ 14 w 382"/>
                  <a:gd name="T21" fmla="*/ 44 h 1301"/>
                  <a:gd name="T22" fmla="*/ 13 w 382"/>
                  <a:gd name="T23" fmla="*/ 46 h 1301"/>
                  <a:gd name="T24" fmla="*/ 12 w 382"/>
                  <a:gd name="T25" fmla="*/ 49 h 1301"/>
                  <a:gd name="T26" fmla="*/ 10 w 382"/>
                  <a:gd name="T27" fmla="*/ 51 h 1301"/>
                  <a:gd name="T28" fmla="*/ 9 w 382"/>
                  <a:gd name="T29" fmla="*/ 51 h 1301"/>
                  <a:gd name="T30" fmla="*/ 7 w 382"/>
                  <a:gd name="T31" fmla="*/ 47 h 1301"/>
                  <a:gd name="T32" fmla="*/ 6 w 382"/>
                  <a:gd name="T33" fmla="*/ 44 h 1301"/>
                  <a:gd name="T34" fmla="*/ 4 w 382"/>
                  <a:gd name="T35" fmla="*/ 40 h 1301"/>
                  <a:gd name="T36" fmla="*/ 3 w 382"/>
                  <a:gd name="T37" fmla="*/ 37 h 1301"/>
                  <a:gd name="T38" fmla="*/ 3 w 382"/>
                  <a:gd name="T39" fmla="*/ 34 h 1301"/>
                  <a:gd name="T40" fmla="*/ 2 w 382"/>
                  <a:gd name="T41" fmla="*/ 30 h 1301"/>
                  <a:gd name="T42" fmla="*/ 1 w 382"/>
                  <a:gd name="T43" fmla="*/ 27 h 1301"/>
                  <a:gd name="T44" fmla="*/ 1 w 382"/>
                  <a:gd name="T45" fmla="*/ 23 h 1301"/>
                  <a:gd name="T46" fmla="*/ 0 w 382"/>
                  <a:gd name="T47" fmla="*/ 20 h 1301"/>
                  <a:gd name="T48" fmla="*/ 0 w 382"/>
                  <a:gd name="T49" fmla="*/ 17 h 1301"/>
                  <a:gd name="T50" fmla="*/ 0 w 382"/>
                  <a:gd name="T51" fmla="*/ 14 h 1301"/>
                  <a:gd name="T52" fmla="*/ 0 w 382"/>
                  <a:gd name="T53" fmla="*/ 9 h 1301"/>
                  <a:gd name="T54" fmla="*/ 0 w 382"/>
                  <a:gd name="T55" fmla="*/ 3 h 1301"/>
                  <a:gd name="T56" fmla="*/ 1 w 382"/>
                  <a:gd name="T57" fmla="*/ 0 h 1301"/>
                  <a:gd name="T58" fmla="*/ 3 w 382"/>
                  <a:gd name="T59" fmla="*/ 1 h 1301"/>
                  <a:gd name="T60" fmla="*/ 5 w 382"/>
                  <a:gd name="T61" fmla="*/ 2 h 1301"/>
                  <a:gd name="T62" fmla="*/ 7 w 382"/>
                  <a:gd name="T63" fmla="*/ 3 h 13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1301"/>
                  <a:gd name="T98" fmla="*/ 382 w 382"/>
                  <a:gd name="T99" fmla="*/ 1301 h 130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1301">
                    <a:moveTo>
                      <a:pt x="206" y="81"/>
                    </a:moveTo>
                    <a:lnTo>
                      <a:pt x="234" y="163"/>
                    </a:lnTo>
                    <a:lnTo>
                      <a:pt x="260" y="246"/>
                    </a:lnTo>
                    <a:lnTo>
                      <a:pt x="286" y="329"/>
                    </a:lnTo>
                    <a:lnTo>
                      <a:pt x="310" y="413"/>
                    </a:lnTo>
                    <a:lnTo>
                      <a:pt x="321" y="455"/>
                    </a:lnTo>
                    <a:lnTo>
                      <a:pt x="332" y="497"/>
                    </a:lnTo>
                    <a:lnTo>
                      <a:pt x="341" y="540"/>
                    </a:lnTo>
                    <a:lnTo>
                      <a:pt x="350" y="582"/>
                    </a:lnTo>
                    <a:lnTo>
                      <a:pt x="359" y="623"/>
                    </a:lnTo>
                    <a:lnTo>
                      <a:pt x="365" y="664"/>
                    </a:lnTo>
                    <a:lnTo>
                      <a:pt x="370" y="705"/>
                    </a:lnTo>
                    <a:lnTo>
                      <a:pt x="376" y="746"/>
                    </a:lnTo>
                    <a:lnTo>
                      <a:pt x="379" y="786"/>
                    </a:lnTo>
                    <a:lnTo>
                      <a:pt x="381" y="826"/>
                    </a:lnTo>
                    <a:lnTo>
                      <a:pt x="382" y="865"/>
                    </a:lnTo>
                    <a:lnTo>
                      <a:pt x="381" y="904"/>
                    </a:lnTo>
                    <a:lnTo>
                      <a:pt x="380" y="941"/>
                    </a:lnTo>
                    <a:lnTo>
                      <a:pt x="376" y="978"/>
                    </a:lnTo>
                    <a:lnTo>
                      <a:pt x="370" y="1015"/>
                    </a:lnTo>
                    <a:lnTo>
                      <a:pt x="364" y="1050"/>
                    </a:lnTo>
                    <a:lnTo>
                      <a:pt x="354" y="1085"/>
                    </a:lnTo>
                    <a:lnTo>
                      <a:pt x="343" y="1120"/>
                    </a:lnTo>
                    <a:lnTo>
                      <a:pt x="332" y="1152"/>
                    </a:lnTo>
                    <a:lnTo>
                      <a:pt x="316" y="1184"/>
                    </a:lnTo>
                    <a:lnTo>
                      <a:pt x="299" y="1215"/>
                    </a:lnTo>
                    <a:lnTo>
                      <a:pt x="281" y="1245"/>
                    </a:lnTo>
                    <a:lnTo>
                      <a:pt x="259" y="1274"/>
                    </a:lnTo>
                    <a:lnTo>
                      <a:pt x="235" y="1301"/>
                    </a:lnTo>
                    <a:lnTo>
                      <a:pt x="214" y="1259"/>
                    </a:lnTo>
                    <a:lnTo>
                      <a:pt x="193" y="1216"/>
                    </a:lnTo>
                    <a:lnTo>
                      <a:pt x="175" y="1174"/>
                    </a:lnTo>
                    <a:lnTo>
                      <a:pt x="157" y="1130"/>
                    </a:lnTo>
                    <a:lnTo>
                      <a:pt x="140" y="1088"/>
                    </a:lnTo>
                    <a:lnTo>
                      <a:pt x="125" y="1045"/>
                    </a:lnTo>
                    <a:lnTo>
                      <a:pt x="111" y="1003"/>
                    </a:lnTo>
                    <a:lnTo>
                      <a:pt x="97" y="961"/>
                    </a:lnTo>
                    <a:lnTo>
                      <a:pt x="85" y="918"/>
                    </a:lnTo>
                    <a:lnTo>
                      <a:pt x="73" y="875"/>
                    </a:lnTo>
                    <a:lnTo>
                      <a:pt x="64" y="833"/>
                    </a:lnTo>
                    <a:lnTo>
                      <a:pt x="54" y="792"/>
                    </a:lnTo>
                    <a:lnTo>
                      <a:pt x="45" y="750"/>
                    </a:lnTo>
                    <a:lnTo>
                      <a:pt x="38" y="708"/>
                    </a:lnTo>
                    <a:lnTo>
                      <a:pt x="31" y="667"/>
                    </a:lnTo>
                    <a:lnTo>
                      <a:pt x="25" y="626"/>
                    </a:lnTo>
                    <a:lnTo>
                      <a:pt x="19" y="585"/>
                    </a:lnTo>
                    <a:lnTo>
                      <a:pt x="15" y="544"/>
                    </a:lnTo>
                    <a:lnTo>
                      <a:pt x="11" y="503"/>
                    </a:lnTo>
                    <a:lnTo>
                      <a:pt x="8" y="463"/>
                    </a:lnTo>
                    <a:lnTo>
                      <a:pt x="5" y="422"/>
                    </a:lnTo>
                    <a:lnTo>
                      <a:pt x="3" y="382"/>
                    </a:lnTo>
                    <a:lnTo>
                      <a:pt x="1" y="343"/>
                    </a:lnTo>
                    <a:lnTo>
                      <a:pt x="0" y="303"/>
                    </a:lnTo>
                    <a:lnTo>
                      <a:pt x="0" y="225"/>
                    </a:lnTo>
                    <a:lnTo>
                      <a:pt x="1" y="149"/>
                    </a:lnTo>
                    <a:lnTo>
                      <a:pt x="3" y="73"/>
                    </a:lnTo>
                    <a:lnTo>
                      <a:pt x="8" y="0"/>
                    </a:lnTo>
                    <a:lnTo>
                      <a:pt x="32" y="10"/>
                    </a:lnTo>
                    <a:lnTo>
                      <a:pt x="57" y="20"/>
                    </a:lnTo>
                    <a:lnTo>
                      <a:pt x="82" y="30"/>
                    </a:lnTo>
                    <a:lnTo>
                      <a:pt x="107" y="41"/>
                    </a:lnTo>
                    <a:lnTo>
                      <a:pt x="132" y="50"/>
                    </a:lnTo>
                    <a:lnTo>
                      <a:pt x="157" y="60"/>
                    </a:lnTo>
                    <a:lnTo>
                      <a:pt x="181" y="71"/>
                    </a:lnTo>
                    <a:lnTo>
                      <a:pt x="206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2" name="Freeform 1184"/>
              <p:cNvSpPr>
                <a:spLocks noEditPoints="1"/>
              </p:cNvSpPr>
              <p:nvPr/>
            </p:nvSpPr>
            <p:spPr bwMode="auto">
              <a:xfrm>
                <a:off x="2995" y="1736"/>
                <a:ext cx="85" cy="265"/>
              </a:xfrm>
              <a:custGeom>
                <a:avLst/>
                <a:gdLst>
                  <a:gd name="T0" fmla="*/ 12 w 406"/>
                  <a:gd name="T1" fmla="*/ 10 h 1325"/>
                  <a:gd name="T2" fmla="*/ 14 w 406"/>
                  <a:gd name="T3" fmla="*/ 19 h 1325"/>
                  <a:gd name="T4" fmla="*/ 15 w 406"/>
                  <a:gd name="T5" fmla="*/ 24 h 1325"/>
                  <a:gd name="T6" fmla="*/ 16 w 406"/>
                  <a:gd name="T7" fmla="*/ 29 h 1325"/>
                  <a:gd name="T8" fmla="*/ 15 w 406"/>
                  <a:gd name="T9" fmla="*/ 29 h 1325"/>
                  <a:gd name="T10" fmla="*/ 14 w 406"/>
                  <a:gd name="T11" fmla="*/ 24 h 1325"/>
                  <a:gd name="T12" fmla="*/ 13 w 406"/>
                  <a:gd name="T13" fmla="*/ 19 h 1325"/>
                  <a:gd name="T14" fmla="*/ 11 w 406"/>
                  <a:gd name="T15" fmla="*/ 10 h 1325"/>
                  <a:gd name="T16" fmla="*/ 9 w 406"/>
                  <a:gd name="T17" fmla="*/ 4 h 1325"/>
                  <a:gd name="T18" fmla="*/ 17 w 406"/>
                  <a:gd name="T19" fmla="*/ 34 h 1325"/>
                  <a:gd name="T20" fmla="*/ 17 w 406"/>
                  <a:gd name="T21" fmla="*/ 38 h 1325"/>
                  <a:gd name="T22" fmla="*/ 16 w 406"/>
                  <a:gd name="T23" fmla="*/ 43 h 1325"/>
                  <a:gd name="T24" fmla="*/ 15 w 406"/>
                  <a:gd name="T25" fmla="*/ 46 h 1325"/>
                  <a:gd name="T26" fmla="*/ 14 w 406"/>
                  <a:gd name="T27" fmla="*/ 48 h 1325"/>
                  <a:gd name="T28" fmla="*/ 13 w 406"/>
                  <a:gd name="T29" fmla="*/ 50 h 1325"/>
                  <a:gd name="T30" fmla="*/ 12 w 406"/>
                  <a:gd name="T31" fmla="*/ 52 h 1325"/>
                  <a:gd name="T32" fmla="*/ 10 w 406"/>
                  <a:gd name="T33" fmla="*/ 52 h 1325"/>
                  <a:gd name="T34" fmla="*/ 11 w 406"/>
                  <a:gd name="T35" fmla="*/ 51 h 1325"/>
                  <a:gd name="T36" fmla="*/ 12 w 406"/>
                  <a:gd name="T37" fmla="*/ 49 h 1325"/>
                  <a:gd name="T38" fmla="*/ 13 w 406"/>
                  <a:gd name="T39" fmla="*/ 47 h 1325"/>
                  <a:gd name="T40" fmla="*/ 14 w 406"/>
                  <a:gd name="T41" fmla="*/ 45 h 1325"/>
                  <a:gd name="T42" fmla="*/ 15 w 406"/>
                  <a:gd name="T43" fmla="*/ 41 h 1325"/>
                  <a:gd name="T44" fmla="*/ 16 w 406"/>
                  <a:gd name="T45" fmla="*/ 37 h 1325"/>
                  <a:gd name="T46" fmla="*/ 16 w 406"/>
                  <a:gd name="T47" fmla="*/ 32 h 1325"/>
                  <a:gd name="T48" fmla="*/ 11 w 406"/>
                  <a:gd name="T49" fmla="*/ 53 h 1325"/>
                  <a:gd name="T50" fmla="*/ 10 w 406"/>
                  <a:gd name="T51" fmla="*/ 53 h 1325"/>
                  <a:gd name="T52" fmla="*/ 10 w 406"/>
                  <a:gd name="T53" fmla="*/ 53 h 1325"/>
                  <a:gd name="T54" fmla="*/ 10 w 406"/>
                  <a:gd name="T55" fmla="*/ 53 h 1325"/>
                  <a:gd name="T56" fmla="*/ 9 w 406"/>
                  <a:gd name="T57" fmla="*/ 51 h 1325"/>
                  <a:gd name="T58" fmla="*/ 6 w 406"/>
                  <a:gd name="T59" fmla="*/ 46 h 1325"/>
                  <a:gd name="T60" fmla="*/ 4 w 406"/>
                  <a:gd name="T61" fmla="*/ 41 h 1325"/>
                  <a:gd name="T62" fmla="*/ 3 w 406"/>
                  <a:gd name="T63" fmla="*/ 36 h 1325"/>
                  <a:gd name="T64" fmla="*/ 2 w 406"/>
                  <a:gd name="T65" fmla="*/ 31 h 1325"/>
                  <a:gd name="T66" fmla="*/ 1 w 406"/>
                  <a:gd name="T67" fmla="*/ 26 h 1325"/>
                  <a:gd name="T68" fmla="*/ 3 w 406"/>
                  <a:gd name="T69" fmla="*/ 29 h 1325"/>
                  <a:gd name="T70" fmla="*/ 4 w 406"/>
                  <a:gd name="T71" fmla="*/ 34 h 1325"/>
                  <a:gd name="T72" fmla="*/ 5 w 406"/>
                  <a:gd name="T73" fmla="*/ 39 h 1325"/>
                  <a:gd name="T74" fmla="*/ 7 w 406"/>
                  <a:gd name="T75" fmla="*/ 44 h 1325"/>
                  <a:gd name="T76" fmla="*/ 9 w 406"/>
                  <a:gd name="T77" fmla="*/ 49 h 1325"/>
                  <a:gd name="T78" fmla="*/ 10 w 406"/>
                  <a:gd name="T79" fmla="*/ 53 h 1325"/>
                  <a:gd name="T80" fmla="*/ 1 w 406"/>
                  <a:gd name="T81" fmla="*/ 22 h 1325"/>
                  <a:gd name="T82" fmla="*/ 0 w 406"/>
                  <a:gd name="T83" fmla="*/ 17 h 1325"/>
                  <a:gd name="T84" fmla="*/ 0 w 406"/>
                  <a:gd name="T85" fmla="*/ 13 h 1325"/>
                  <a:gd name="T86" fmla="*/ 0 w 406"/>
                  <a:gd name="T87" fmla="*/ 3 h 1325"/>
                  <a:gd name="T88" fmla="*/ 1 w 406"/>
                  <a:gd name="T89" fmla="*/ 3 h 1325"/>
                  <a:gd name="T90" fmla="*/ 1 w 406"/>
                  <a:gd name="T91" fmla="*/ 13 h 1325"/>
                  <a:gd name="T92" fmla="*/ 1 w 406"/>
                  <a:gd name="T93" fmla="*/ 17 h 1325"/>
                  <a:gd name="T94" fmla="*/ 2 w 406"/>
                  <a:gd name="T95" fmla="*/ 22 h 1325"/>
                  <a:gd name="T96" fmla="*/ 1 w 406"/>
                  <a:gd name="T97" fmla="*/ 26 h 1325"/>
                  <a:gd name="T98" fmla="*/ 0 w 406"/>
                  <a:gd name="T99" fmla="*/ 0 h 1325"/>
                  <a:gd name="T100" fmla="*/ 1 w 406"/>
                  <a:gd name="T101" fmla="*/ 0 h 1325"/>
                  <a:gd name="T102" fmla="*/ 1 w 406"/>
                  <a:gd name="T103" fmla="*/ 0 h 1325"/>
                  <a:gd name="T104" fmla="*/ 1 w 406"/>
                  <a:gd name="T105" fmla="*/ 0 h 1325"/>
                  <a:gd name="T106" fmla="*/ 1 w 406"/>
                  <a:gd name="T107" fmla="*/ 1 h 1325"/>
                  <a:gd name="T108" fmla="*/ 9 w 406"/>
                  <a:gd name="T109" fmla="*/ 3 h 1325"/>
                  <a:gd name="T110" fmla="*/ 9 w 406"/>
                  <a:gd name="T111" fmla="*/ 3 h 132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6"/>
                  <a:gd name="T169" fmla="*/ 0 h 1325"/>
                  <a:gd name="T170" fmla="*/ 406 w 406"/>
                  <a:gd name="T171" fmla="*/ 1325 h 132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6" h="1325">
                    <a:moveTo>
                      <a:pt x="230" y="89"/>
                    </a:moveTo>
                    <a:lnTo>
                      <a:pt x="257" y="171"/>
                    </a:lnTo>
                    <a:lnTo>
                      <a:pt x="284" y="255"/>
                    </a:lnTo>
                    <a:lnTo>
                      <a:pt x="310" y="339"/>
                    </a:lnTo>
                    <a:lnTo>
                      <a:pt x="334" y="423"/>
                    </a:lnTo>
                    <a:lnTo>
                      <a:pt x="345" y="465"/>
                    </a:lnTo>
                    <a:lnTo>
                      <a:pt x="355" y="507"/>
                    </a:lnTo>
                    <a:lnTo>
                      <a:pt x="365" y="549"/>
                    </a:lnTo>
                    <a:lnTo>
                      <a:pt x="374" y="592"/>
                    </a:lnTo>
                    <a:lnTo>
                      <a:pt x="382" y="633"/>
                    </a:lnTo>
                    <a:lnTo>
                      <a:pt x="389" y="675"/>
                    </a:lnTo>
                    <a:lnTo>
                      <a:pt x="395" y="716"/>
                    </a:lnTo>
                    <a:lnTo>
                      <a:pt x="400" y="757"/>
                    </a:lnTo>
                    <a:lnTo>
                      <a:pt x="376" y="759"/>
                    </a:lnTo>
                    <a:lnTo>
                      <a:pt x="371" y="719"/>
                    </a:lnTo>
                    <a:lnTo>
                      <a:pt x="365" y="678"/>
                    </a:lnTo>
                    <a:lnTo>
                      <a:pt x="358" y="637"/>
                    </a:lnTo>
                    <a:lnTo>
                      <a:pt x="350" y="596"/>
                    </a:lnTo>
                    <a:lnTo>
                      <a:pt x="341" y="554"/>
                    </a:lnTo>
                    <a:lnTo>
                      <a:pt x="332" y="513"/>
                    </a:lnTo>
                    <a:lnTo>
                      <a:pt x="322" y="471"/>
                    </a:lnTo>
                    <a:lnTo>
                      <a:pt x="310" y="428"/>
                    </a:lnTo>
                    <a:lnTo>
                      <a:pt x="286" y="344"/>
                    </a:lnTo>
                    <a:lnTo>
                      <a:pt x="262" y="261"/>
                    </a:lnTo>
                    <a:lnTo>
                      <a:pt x="235" y="178"/>
                    </a:lnTo>
                    <a:lnTo>
                      <a:pt x="208" y="97"/>
                    </a:lnTo>
                    <a:lnTo>
                      <a:pt x="230" y="89"/>
                    </a:lnTo>
                    <a:close/>
                    <a:moveTo>
                      <a:pt x="400" y="757"/>
                    </a:moveTo>
                    <a:lnTo>
                      <a:pt x="403" y="797"/>
                    </a:lnTo>
                    <a:lnTo>
                      <a:pt x="405" y="838"/>
                    </a:lnTo>
                    <a:lnTo>
                      <a:pt x="406" y="877"/>
                    </a:lnTo>
                    <a:lnTo>
                      <a:pt x="406" y="917"/>
                    </a:lnTo>
                    <a:lnTo>
                      <a:pt x="404" y="954"/>
                    </a:lnTo>
                    <a:lnTo>
                      <a:pt x="400" y="992"/>
                    </a:lnTo>
                    <a:lnTo>
                      <a:pt x="394" y="1030"/>
                    </a:lnTo>
                    <a:lnTo>
                      <a:pt x="387" y="1066"/>
                    </a:lnTo>
                    <a:lnTo>
                      <a:pt x="378" y="1101"/>
                    </a:lnTo>
                    <a:lnTo>
                      <a:pt x="367" y="1136"/>
                    </a:lnTo>
                    <a:lnTo>
                      <a:pt x="361" y="1153"/>
                    </a:lnTo>
                    <a:lnTo>
                      <a:pt x="354" y="1169"/>
                    </a:lnTo>
                    <a:lnTo>
                      <a:pt x="347" y="1186"/>
                    </a:lnTo>
                    <a:lnTo>
                      <a:pt x="339" y="1202"/>
                    </a:lnTo>
                    <a:lnTo>
                      <a:pt x="331" y="1218"/>
                    </a:lnTo>
                    <a:lnTo>
                      <a:pt x="322" y="1234"/>
                    </a:lnTo>
                    <a:lnTo>
                      <a:pt x="312" y="1249"/>
                    </a:lnTo>
                    <a:lnTo>
                      <a:pt x="303" y="1264"/>
                    </a:lnTo>
                    <a:lnTo>
                      <a:pt x="292" y="1278"/>
                    </a:lnTo>
                    <a:lnTo>
                      <a:pt x="280" y="1294"/>
                    </a:lnTo>
                    <a:lnTo>
                      <a:pt x="268" y="1308"/>
                    </a:lnTo>
                    <a:lnTo>
                      <a:pt x="256" y="1322"/>
                    </a:lnTo>
                    <a:lnTo>
                      <a:pt x="238" y="1305"/>
                    </a:lnTo>
                    <a:lnTo>
                      <a:pt x="250" y="1291"/>
                    </a:lnTo>
                    <a:lnTo>
                      <a:pt x="262" y="1278"/>
                    </a:lnTo>
                    <a:lnTo>
                      <a:pt x="272" y="1264"/>
                    </a:lnTo>
                    <a:lnTo>
                      <a:pt x="282" y="1250"/>
                    </a:lnTo>
                    <a:lnTo>
                      <a:pt x="292" y="1235"/>
                    </a:lnTo>
                    <a:lnTo>
                      <a:pt x="301" y="1220"/>
                    </a:lnTo>
                    <a:lnTo>
                      <a:pt x="310" y="1205"/>
                    </a:lnTo>
                    <a:lnTo>
                      <a:pt x="318" y="1190"/>
                    </a:lnTo>
                    <a:lnTo>
                      <a:pt x="325" y="1175"/>
                    </a:lnTo>
                    <a:lnTo>
                      <a:pt x="333" y="1159"/>
                    </a:lnTo>
                    <a:lnTo>
                      <a:pt x="339" y="1142"/>
                    </a:lnTo>
                    <a:lnTo>
                      <a:pt x="345" y="1126"/>
                    </a:lnTo>
                    <a:lnTo>
                      <a:pt x="355" y="1093"/>
                    </a:lnTo>
                    <a:lnTo>
                      <a:pt x="364" y="1059"/>
                    </a:lnTo>
                    <a:lnTo>
                      <a:pt x="371" y="1024"/>
                    </a:lnTo>
                    <a:lnTo>
                      <a:pt x="376" y="988"/>
                    </a:lnTo>
                    <a:lnTo>
                      <a:pt x="379" y="951"/>
                    </a:lnTo>
                    <a:lnTo>
                      <a:pt x="381" y="913"/>
                    </a:lnTo>
                    <a:lnTo>
                      <a:pt x="382" y="876"/>
                    </a:lnTo>
                    <a:lnTo>
                      <a:pt x="381" y="838"/>
                    </a:lnTo>
                    <a:lnTo>
                      <a:pt x="379" y="799"/>
                    </a:lnTo>
                    <a:lnTo>
                      <a:pt x="376" y="759"/>
                    </a:lnTo>
                    <a:lnTo>
                      <a:pt x="400" y="757"/>
                    </a:lnTo>
                    <a:close/>
                    <a:moveTo>
                      <a:pt x="256" y="1322"/>
                    </a:moveTo>
                    <a:lnTo>
                      <a:pt x="254" y="1324"/>
                    </a:lnTo>
                    <a:lnTo>
                      <a:pt x="251" y="1325"/>
                    </a:lnTo>
                    <a:lnTo>
                      <a:pt x="249" y="1325"/>
                    </a:lnTo>
                    <a:lnTo>
                      <a:pt x="245" y="1325"/>
                    </a:lnTo>
                    <a:lnTo>
                      <a:pt x="243" y="1325"/>
                    </a:lnTo>
                    <a:lnTo>
                      <a:pt x="240" y="1323"/>
                    </a:lnTo>
                    <a:lnTo>
                      <a:pt x="238" y="1322"/>
                    </a:lnTo>
                    <a:lnTo>
                      <a:pt x="237" y="1318"/>
                    </a:lnTo>
                    <a:lnTo>
                      <a:pt x="247" y="1313"/>
                    </a:lnTo>
                    <a:lnTo>
                      <a:pt x="256" y="1322"/>
                    </a:lnTo>
                    <a:close/>
                    <a:moveTo>
                      <a:pt x="237" y="1318"/>
                    </a:moveTo>
                    <a:lnTo>
                      <a:pt x="215" y="1276"/>
                    </a:lnTo>
                    <a:lnTo>
                      <a:pt x="195" y="1233"/>
                    </a:lnTo>
                    <a:lnTo>
                      <a:pt x="175" y="1190"/>
                    </a:lnTo>
                    <a:lnTo>
                      <a:pt x="158" y="1147"/>
                    </a:lnTo>
                    <a:lnTo>
                      <a:pt x="142" y="1105"/>
                    </a:lnTo>
                    <a:lnTo>
                      <a:pt x="125" y="1061"/>
                    </a:lnTo>
                    <a:lnTo>
                      <a:pt x="111" y="1018"/>
                    </a:lnTo>
                    <a:lnTo>
                      <a:pt x="97" y="976"/>
                    </a:lnTo>
                    <a:lnTo>
                      <a:pt x="85" y="934"/>
                    </a:lnTo>
                    <a:lnTo>
                      <a:pt x="74" y="891"/>
                    </a:lnTo>
                    <a:lnTo>
                      <a:pt x="64" y="849"/>
                    </a:lnTo>
                    <a:lnTo>
                      <a:pt x="54" y="806"/>
                    </a:lnTo>
                    <a:lnTo>
                      <a:pt x="46" y="764"/>
                    </a:lnTo>
                    <a:lnTo>
                      <a:pt x="38" y="722"/>
                    </a:lnTo>
                    <a:lnTo>
                      <a:pt x="31" y="681"/>
                    </a:lnTo>
                    <a:lnTo>
                      <a:pt x="25" y="639"/>
                    </a:lnTo>
                    <a:lnTo>
                      <a:pt x="49" y="636"/>
                    </a:lnTo>
                    <a:lnTo>
                      <a:pt x="55" y="677"/>
                    </a:lnTo>
                    <a:lnTo>
                      <a:pt x="62" y="718"/>
                    </a:lnTo>
                    <a:lnTo>
                      <a:pt x="69" y="760"/>
                    </a:lnTo>
                    <a:lnTo>
                      <a:pt x="78" y="801"/>
                    </a:lnTo>
                    <a:lnTo>
                      <a:pt x="88" y="843"/>
                    </a:lnTo>
                    <a:lnTo>
                      <a:pt x="97" y="885"/>
                    </a:lnTo>
                    <a:lnTo>
                      <a:pt x="109" y="926"/>
                    </a:lnTo>
                    <a:lnTo>
                      <a:pt x="121" y="968"/>
                    </a:lnTo>
                    <a:lnTo>
                      <a:pt x="134" y="1011"/>
                    </a:lnTo>
                    <a:lnTo>
                      <a:pt x="148" y="1054"/>
                    </a:lnTo>
                    <a:lnTo>
                      <a:pt x="164" y="1096"/>
                    </a:lnTo>
                    <a:lnTo>
                      <a:pt x="181" y="1138"/>
                    </a:lnTo>
                    <a:lnTo>
                      <a:pt x="198" y="1180"/>
                    </a:lnTo>
                    <a:lnTo>
                      <a:pt x="216" y="1222"/>
                    </a:lnTo>
                    <a:lnTo>
                      <a:pt x="237" y="1265"/>
                    </a:lnTo>
                    <a:lnTo>
                      <a:pt x="258" y="1308"/>
                    </a:lnTo>
                    <a:lnTo>
                      <a:pt x="237" y="1318"/>
                    </a:lnTo>
                    <a:close/>
                    <a:moveTo>
                      <a:pt x="25" y="639"/>
                    </a:moveTo>
                    <a:lnTo>
                      <a:pt x="20" y="598"/>
                    </a:lnTo>
                    <a:lnTo>
                      <a:pt x="15" y="557"/>
                    </a:lnTo>
                    <a:lnTo>
                      <a:pt x="11" y="516"/>
                    </a:lnTo>
                    <a:lnTo>
                      <a:pt x="8" y="475"/>
                    </a:lnTo>
                    <a:lnTo>
                      <a:pt x="4" y="435"/>
                    </a:lnTo>
                    <a:lnTo>
                      <a:pt x="2" y="395"/>
                    </a:lnTo>
                    <a:lnTo>
                      <a:pt x="1" y="355"/>
                    </a:lnTo>
                    <a:lnTo>
                      <a:pt x="0" y="315"/>
                    </a:lnTo>
                    <a:lnTo>
                      <a:pt x="0" y="237"/>
                    </a:lnTo>
                    <a:lnTo>
                      <a:pt x="1" y="161"/>
                    </a:lnTo>
                    <a:lnTo>
                      <a:pt x="3" y="85"/>
                    </a:lnTo>
                    <a:lnTo>
                      <a:pt x="7" y="12"/>
                    </a:lnTo>
                    <a:lnTo>
                      <a:pt x="31" y="13"/>
                    </a:lnTo>
                    <a:lnTo>
                      <a:pt x="27" y="86"/>
                    </a:lnTo>
                    <a:lnTo>
                      <a:pt x="25" y="161"/>
                    </a:lnTo>
                    <a:lnTo>
                      <a:pt x="24" y="237"/>
                    </a:lnTo>
                    <a:lnTo>
                      <a:pt x="25" y="315"/>
                    </a:lnTo>
                    <a:lnTo>
                      <a:pt x="25" y="354"/>
                    </a:lnTo>
                    <a:lnTo>
                      <a:pt x="27" y="394"/>
                    </a:lnTo>
                    <a:lnTo>
                      <a:pt x="29" y="434"/>
                    </a:lnTo>
                    <a:lnTo>
                      <a:pt x="31" y="474"/>
                    </a:lnTo>
                    <a:lnTo>
                      <a:pt x="35" y="514"/>
                    </a:lnTo>
                    <a:lnTo>
                      <a:pt x="39" y="554"/>
                    </a:lnTo>
                    <a:lnTo>
                      <a:pt x="43" y="595"/>
                    </a:lnTo>
                    <a:lnTo>
                      <a:pt x="49" y="636"/>
                    </a:lnTo>
                    <a:lnTo>
                      <a:pt x="25" y="639"/>
                    </a:lnTo>
                    <a:close/>
                    <a:moveTo>
                      <a:pt x="7" y="12"/>
                    </a:moveTo>
                    <a:lnTo>
                      <a:pt x="8" y="8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0" y="12"/>
                    </a:lnTo>
                    <a:lnTo>
                      <a:pt x="7" y="12"/>
                    </a:lnTo>
                    <a:close/>
                    <a:moveTo>
                      <a:pt x="24" y="1"/>
                    </a:moveTo>
                    <a:lnTo>
                      <a:pt x="224" y="82"/>
                    </a:lnTo>
                    <a:lnTo>
                      <a:pt x="214" y="104"/>
                    </a:lnTo>
                    <a:lnTo>
                      <a:pt x="14" y="23"/>
                    </a:lnTo>
                    <a:lnTo>
                      <a:pt x="24" y="1"/>
                    </a:lnTo>
                    <a:close/>
                    <a:moveTo>
                      <a:pt x="224" y="82"/>
                    </a:moveTo>
                    <a:lnTo>
                      <a:pt x="227" y="85"/>
                    </a:lnTo>
                    <a:lnTo>
                      <a:pt x="230" y="89"/>
                    </a:lnTo>
                    <a:lnTo>
                      <a:pt x="218" y="93"/>
                    </a:lnTo>
                    <a:lnTo>
                      <a:pt x="224" y="8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3" name="Freeform 118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4" name="Freeform 118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5" name="Freeform 118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6" name="Freeform 118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7" name="Freeform 118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8" name="Freeform 119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9" name="Freeform 119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0" name="Freeform 119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1" name="Freeform 119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2" name="Freeform 119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3" name="Freeform 119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4" name="Freeform 119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5" name="Freeform 119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6" name="Freeform 119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7" name="Freeform 119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8" name="Freeform 120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9" name="Freeform 120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0" name="Freeform 120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1" name="Freeform 120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2" name="Freeform 120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3" name="Freeform 120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4" name="Freeform 120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5" name="Freeform 120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6" name="Freeform 120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7" name="Freeform 120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8" name="Freeform 121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9" name="Freeform 121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0" name="Freeform 121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1" name="Freeform 121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2" name="Freeform 121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3" name="Freeform 121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4" name="Freeform 121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5" name="Freeform 1217"/>
              <p:cNvSpPr>
                <a:spLocks/>
              </p:cNvSpPr>
              <p:nvPr/>
            </p:nvSpPr>
            <p:spPr bwMode="auto">
              <a:xfrm>
                <a:off x="3332" y="1814"/>
                <a:ext cx="167" cy="238"/>
              </a:xfrm>
              <a:custGeom>
                <a:avLst/>
                <a:gdLst>
                  <a:gd name="T0" fmla="*/ 34 w 846"/>
                  <a:gd name="T1" fmla="*/ 47 h 1200"/>
                  <a:gd name="T2" fmla="*/ 34 w 846"/>
                  <a:gd name="T3" fmla="*/ 45 h 1200"/>
                  <a:gd name="T4" fmla="*/ 33 w 846"/>
                  <a:gd name="T5" fmla="*/ 42 h 1200"/>
                  <a:gd name="T6" fmla="*/ 33 w 846"/>
                  <a:gd name="T7" fmla="*/ 39 h 1200"/>
                  <a:gd name="T8" fmla="*/ 32 w 846"/>
                  <a:gd name="T9" fmla="*/ 35 h 1200"/>
                  <a:gd name="T10" fmla="*/ 32 w 846"/>
                  <a:gd name="T11" fmla="*/ 30 h 1200"/>
                  <a:gd name="T12" fmla="*/ 31 w 846"/>
                  <a:gd name="T13" fmla="*/ 25 h 1200"/>
                  <a:gd name="T14" fmla="*/ 29 w 846"/>
                  <a:gd name="T15" fmla="*/ 21 h 1200"/>
                  <a:gd name="T16" fmla="*/ 28 w 846"/>
                  <a:gd name="T17" fmla="*/ 16 h 1200"/>
                  <a:gd name="T18" fmla="*/ 27 w 846"/>
                  <a:gd name="T19" fmla="*/ 14 h 1200"/>
                  <a:gd name="T20" fmla="*/ 27 w 846"/>
                  <a:gd name="T21" fmla="*/ 12 h 1200"/>
                  <a:gd name="T22" fmla="*/ 26 w 846"/>
                  <a:gd name="T23" fmla="*/ 10 h 1200"/>
                  <a:gd name="T24" fmla="*/ 25 w 846"/>
                  <a:gd name="T25" fmla="*/ 9 h 1200"/>
                  <a:gd name="T26" fmla="*/ 24 w 846"/>
                  <a:gd name="T27" fmla="*/ 7 h 1200"/>
                  <a:gd name="T28" fmla="*/ 23 w 846"/>
                  <a:gd name="T29" fmla="*/ 6 h 1200"/>
                  <a:gd name="T30" fmla="*/ 21 w 846"/>
                  <a:gd name="T31" fmla="*/ 5 h 1200"/>
                  <a:gd name="T32" fmla="*/ 20 w 846"/>
                  <a:gd name="T33" fmla="*/ 4 h 1200"/>
                  <a:gd name="T34" fmla="*/ 19 w 846"/>
                  <a:gd name="T35" fmla="*/ 3 h 1200"/>
                  <a:gd name="T36" fmla="*/ 18 w 846"/>
                  <a:gd name="T37" fmla="*/ 3 h 1200"/>
                  <a:gd name="T38" fmla="*/ 16 w 846"/>
                  <a:gd name="T39" fmla="*/ 2 h 1200"/>
                  <a:gd name="T40" fmla="*/ 13 w 846"/>
                  <a:gd name="T41" fmla="*/ 1 h 1200"/>
                  <a:gd name="T42" fmla="*/ 11 w 846"/>
                  <a:gd name="T43" fmla="*/ 0 h 1200"/>
                  <a:gd name="T44" fmla="*/ 8 w 846"/>
                  <a:gd name="T45" fmla="*/ 0 h 1200"/>
                  <a:gd name="T46" fmla="*/ 5 w 846"/>
                  <a:gd name="T47" fmla="*/ 0 h 1200"/>
                  <a:gd name="T48" fmla="*/ 4 w 846"/>
                  <a:gd name="T49" fmla="*/ 0 h 1200"/>
                  <a:gd name="T50" fmla="*/ 2 w 846"/>
                  <a:gd name="T51" fmla="*/ 0 h 1200"/>
                  <a:gd name="T52" fmla="*/ 1 w 846"/>
                  <a:gd name="T53" fmla="*/ 1 h 1200"/>
                  <a:gd name="T54" fmla="*/ 1 w 846"/>
                  <a:gd name="T55" fmla="*/ 3 h 1200"/>
                  <a:gd name="T56" fmla="*/ 4 w 846"/>
                  <a:gd name="T57" fmla="*/ 7 h 1200"/>
                  <a:gd name="T58" fmla="*/ 7 w 846"/>
                  <a:gd name="T59" fmla="*/ 12 h 1200"/>
                  <a:gd name="T60" fmla="*/ 9 w 846"/>
                  <a:gd name="T61" fmla="*/ 16 h 1200"/>
                  <a:gd name="T62" fmla="*/ 10 w 846"/>
                  <a:gd name="T63" fmla="*/ 20 h 1200"/>
                  <a:gd name="T64" fmla="*/ 11 w 846"/>
                  <a:gd name="T65" fmla="*/ 23 h 1200"/>
                  <a:gd name="T66" fmla="*/ 12 w 846"/>
                  <a:gd name="T67" fmla="*/ 25 h 1200"/>
                  <a:gd name="T68" fmla="*/ 12 w 846"/>
                  <a:gd name="T69" fmla="*/ 27 h 1200"/>
                  <a:gd name="T70" fmla="*/ 13 w 846"/>
                  <a:gd name="T71" fmla="*/ 29 h 1200"/>
                  <a:gd name="T72" fmla="*/ 13 w 846"/>
                  <a:gd name="T73" fmla="*/ 31 h 1200"/>
                  <a:gd name="T74" fmla="*/ 13 w 846"/>
                  <a:gd name="T75" fmla="*/ 33 h 1200"/>
                  <a:gd name="T76" fmla="*/ 14 w 846"/>
                  <a:gd name="T77" fmla="*/ 35 h 1200"/>
                  <a:gd name="T78" fmla="*/ 15 w 846"/>
                  <a:gd name="T79" fmla="*/ 37 h 1200"/>
                  <a:gd name="T80" fmla="*/ 17 w 846"/>
                  <a:gd name="T81" fmla="*/ 39 h 1200"/>
                  <a:gd name="T82" fmla="*/ 17 w 846"/>
                  <a:gd name="T83" fmla="*/ 40 h 1200"/>
                  <a:gd name="T84" fmla="*/ 19 w 846"/>
                  <a:gd name="T85" fmla="*/ 41 h 1200"/>
                  <a:gd name="T86" fmla="*/ 20 w 846"/>
                  <a:gd name="T87" fmla="*/ 42 h 1200"/>
                  <a:gd name="T88" fmla="*/ 21 w 846"/>
                  <a:gd name="T89" fmla="*/ 43 h 1200"/>
                  <a:gd name="T90" fmla="*/ 22 w 846"/>
                  <a:gd name="T91" fmla="*/ 44 h 1200"/>
                  <a:gd name="T92" fmla="*/ 24 w 846"/>
                  <a:gd name="T93" fmla="*/ 45 h 1200"/>
                  <a:gd name="T94" fmla="*/ 25 w 846"/>
                  <a:gd name="T95" fmla="*/ 45 h 1200"/>
                  <a:gd name="T96" fmla="*/ 28 w 846"/>
                  <a:gd name="T97" fmla="*/ 46 h 1200"/>
                  <a:gd name="T98" fmla="*/ 3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844" y="1200"/>
                    </a:moveTo>
                    <a:lnTo>
                      <a:pt x="846" y="1181"/>
                    </a:lnTo>
                    <a:lnTo>
                      <a:pt x="846" y="1159"/>
                    </a:lnTo>
                    <a:lnTo>
                      <a:pt x="844" y="1130"/>
                    </a:lnTo>
                    <a:lnTo>
                      <a:pt x="842" y="1095"/>
                    </a:lnTo>
                    <a:lnTo>
                      <a:pt x="838" y="1057"/>
                    </a:lnTo>
                    <a:lnTo>
                      <a:pt x="834" y="1014"/>
                    </a:lnTo>
                    <a:lnTo>
                      <a:pt x="827" y="968"/>
                    </a:lnTo>
                    <a:lnTo>
                      <a:pt x="820" y="918"/>
                    </a:lnTo>
                    <a:lnTo>
                      <a:pt x="812" y="865"/>
                    </a:lnTo>
                    <a:lnTo>
                      <a:pt x="802" y="811"/>
                    </a:lnTo>
                    <a:lnTo>
                      <a:pt x="791" y="755"/>
                    </a:lnTo>
                    <a:lnTo>
                      <a:pt x="780" y="696"/>
                    </a:lnTo>
                    <a:lnTo>
                      <a:pt x="767" y="637"/>
                    </a:lnTo>
                    <a:lnTo>
                      <a:pt x="752" y="579"/>
                    </a:lnTo>
                    <a:lnTo>
                      <a:pt x="736" y="519"/>
                    </a:lnTo>
                    <a:lnTo>
                      <a:pt x="720" y="460"/>
                    </a:lnTo>
                    <a:lnTo>
                      <a:pt x="705" y="411"/>
                    </a:lnTo>
                    <a:lnTo>
                      <a:pt x="690" y="364"/>
                    </a:lnTo>
                    <a:lnTo>
                      <a:pt x="682" y="341"/>
                    </a:lnTo>
                    <a:lnTo>
                      <a:pt x="674" y="318"/>
                    </a:lnTo>
                    <a:lnTo>
                      <a:pt x="665" y="297"/>
                    </a:lnTo>
                    <a:lnTo>
                      <a:pt x="656" y="276"/>
                    </a:lnTo>
                    <a:lnTo>
                      <a:pt x="646" y="255"/>
                    </a:lnTo>
                    <a:lnTo>
                      <a:pt x="635" y="235"/>
                    </a:lnTo>
                    <a:lnTo>
                      <a:pt x="623" y="216"/>
                    </a:lnTo>
                    <a:lnTo>
                      <a:pt x="611" y="196"/>
                    </a:lnTo>
                    <a:lnTo>
                      <a:pt x="597" y="179"/>
                    </a:lnTo>
                    <a:lnTo>
                      <a:pt x="582" y="162"/>
                    </a:lnTo>
                    <a:lnTo>
                      <a:pt x="566" y="145"/>
                    </a:lnTo>
                    <a:lnTo>
                      <a:pt x="548" y="128"/>
                    </a:lnTo>
                    <a:lnTo>
                      <a:pt x="537" y="119"/>
                    </a:lnTo>
                    <a:lnTo>
                      <a:pt x="524" y="109"/>
                    </a:lnTo>
                    <a:lnTo>
                      <a:pt x="510" y="100"/>
                    </a:lnTo>
                    <a:lnTo>
                      <a:pt x="497" y="91"/>
                    </a:lnTo>
                    <a:lnTo>
                      <a:pt x="483" y="82"/>
                    </a:lnTo>
                    <a:lnTo>
                      <a:pt x="467" y="74"/>
                    </a:lnTo>
                    <a:lnTo>
                      <a:pt x="452" y="66"/>
                    </a:lnTo>
                    <a:lnTo>
                      <a:pt x="436" y="59"/>
                    </a:lnTo>
                    <a:lnTo>
                      <a:pt x="404" y="45"/>
                    </a:lnTo>
                    <a:lnTo>
                      <a:pt x="370" y="33"/>
                    </a:lnTo>
                    <a:lnTo>
                      <a:pt x="336" y="23"/>
                    </a:lnTo>
                    <a:lnTo>
                      <a:pt x="300" y="14"/>
                    </a:lnTo>
                    <a:lnTo>
                      <a:pt x="263" y="7"/>
                    </a:lnTo>
                    <a:lnTo>
                      <a:pt x="226" y="3"/>
                    </a:lnTo>
                    <a:lnTo>
                      <a:pt x="188" y="1"/>
                    </a:lnTo>
                    <a:lnTo>
                      <a:pt x="150" y="0"/>
                    </a:lnTo>
                    <a:lnTo>
                      <a:pt x="132" y="1"/>
                    </a:lnTo>
                    <a:lnTo>
                      <a:pt x="112" y="2"/>
                    </a:lnTo>
                    <a:lnTo>
                      <a:pt x="94" y="4"/>
                    </a:lnTo>
                    <a:lnTo>
                      <a:pt x="74" y="6"/>
                    </a:lnTo>
                    <a:lnTo>
                      <a:pt x="56" y="10"/>
                    </a:lnTo>
                    <a:lnTo>
                      <a:pt x="38" y="13"/>
                    </a:lnTo>
                    <a:lnTo>
                      <a:pt x="18" y="17"/>
                    </a:lnTo>
                    <a:lnTo>
                      <a:pt x="0" y="21"/>
                    </a:lnTo>
                    <a:lnTo>
                      <a:pt x="37" y="77"/>
                    </a:lnTo>
                    <a:lnTo>
                      <a:pt x="72" y="132"/>
                    </a:lnTo>
                    <a:lnTo>
                      <a:pt x="105" y="186"/>
                    </a:lnTo>
                    <a:lnTo>
                      <a:pt x="136" y="240"/>
                    </a:lnTo>
                    <a:lnTo>
                      <a:pt x="165" y="294"/>
                    </a:lnTo>
                    <a:lnTo>
                      <a:pt x="192" y="347"/>
                    </a:lnTo>
                    <a:lnTo>
                      <a:pt x="217" y="398"/>
                    </a:lnTo>
                    <a:lnTo>
                      <a:pt x="239" y="450"/>
                    </a:lnTo>
                    <a:lnTo>
                      <a:pt x="259" y="503"/>
                    </a:lnTo>
                    <a:lnTo>
                      <a:pt x="276" y="555"/>
                    </a:lnTo>
                    <a:lnTo>
                      <a:pt x="284" y="581"/>
                    </a:lnTo>
                    <a:lnTo>
                      <a:pt x="290" y="606"/>
                    </a:lnTo>
                    <a:lnTo>
                      <a:pt x="297" y="632"/>
                    </a:lnTo>
                    <a:lnTo>
                      <a:pt x="302" y="657"/>
                    </a:lnTo>
                    <a:lnTo>
                      <a:pt x="308" y="680"/>
                    </a:lnTo>
                    <a:lnTo>
                      <a:pt x="312" y="705"/>
                    </a:lnTo>
                    <a:lnTo>
                      <a:pt x="315" y="729"/>
                    </a:lnTo>
                    <a:lnTo>
                      <a:pt x="318" y="753"/>
                    </a:lnTo>
                    <a:lnTo>
                      <a:pt x="321" y="776"/>
                    </a:lnTo>
                    <a:lnTo>
                      <a:pt x="323" y="800"/>
                    </a:lnTo>
                    <a:lnTo>
                      <a:pt x="324" y="823"/>
                    </a:lnTo>
                    <a:lnTo>
                      <a:pt x="324" y="847"/>
                    </a:lnTo>
                    <a:lnTo>
                      <a:pt x="341" y="878"/>
                    </a:lnTo>
                    <a:lnTo>
                      <a:pt x="359" y="908"/>
                    </a:lnTo>
                    <a:lnTo>
                      <a:pt x="380" y="937"/>
                    </a:lnTo>
                    <a:lnTo>
                      <a:pt x="403" y="964"/>
                    </a:lnTo>
                    <a:lnTo>
                      <a:pt x="413" y="978"/>
                    </a:lnTo>
                    <a:lnTo>
                      <a:pt x="426" y="991"/>
                    </a:lnTo>
                    <a:lnTo>
                      <a:pt x="438" y="1004"/>
                    </a:lnTo>
                    <a:lnTo>
                      <a:pt x="451" y="1016"/>
                    </a:lnTo>
                    <a:lnTo>
                      <a:pt x="465" y="1028"/>
                    </a:lnTo>
                    <a:lnTo>
                      <a:pt x="479" y="1040"/>
                    </a:lnTo>
                    <a:lnTo>
                      <a:pt x="494" y="1052"/>
                    </a:lnTo>
                    <a:lnTo>
                      <a:pt x="510" y="1063"/>
                    </a:lnTo>
                    <a:lnTo>
                      <a:pt x="526" y="1073"/>
                    </a:lnTo>
                    <a:lnTo>
                      <a:pt x="542" y="1084"/>
                    </a:lnTo>
                    <a:lnTo>
                      <a:pt x="559" y="1095"/>
                    </a:lnTo>
                    <a:lnTo>
                      <a:pt x="577" y="1105"/>
                    </a:lnTo>
                    <a:lnTo>
                      <a:pt x="595" y="1114"/>
                    </a:lnTo>
                    <a:lnTo>
                      <a:pt x="614" y="1123"/>
                    </a:lnTo>
                    <a:lnTo>
                      <a:pt x="634" y="1133"/>
                    </a:lnTo>
                    <a:lnTo>
                      <a:pt x="654" y="1141"/>
                    </a:lnTo>
                    <a:lnTo>
                      <a:pt x="698" y="1158"/>
                    </a:lnTo>
                    <a:lnTo>
                      <a:pt x="743" y="1173"/>
                    </a:lnTo>
                    <a:lnTo>
                      <a:pt x="793" y="1187"/>
                    </a:lnTo>
                    <a:lnTo>
                      <a:pt x="844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6" name="Freeform 1218"/>
              <p:cNvSpPr>
                <a:spLocks noEditPoints="1"/>
              </p:cNvSpPr>
              <p:nvPr/>
            </p:nvSpPr>
            <p:spPr bwMode="auto">
              <a:xfrm>
                <a:off x="3328" y="1810"/>
                <a:ext cx="179" cy="242"/>
              </a:xfrm>
              <a:custGeom>
                <a:avLst/>
                <a:gdLst>
                  <a:gd name="T0" fmla="*/ 35 w 869"/>
                  <a:gd name="T1" fmla="*/ 48 h 1224"/>
                  <a:gd name="T2" fmla="*/ 34 w 869"/>
                  <a:gd name="T3" fmla="*/ 46 h 1224"/>
                  <a:gd name="T4" fmla="*/ 34 w 869"/>
                  <a:gd name="T5" fmla="*/ 48 h 1224"/>
                  <a:gd name="T6" fmla="*/ 35 w 869"/>
                  <a:gd name="T7" fmla="*/ 43 h 1224"/>
                  <a:gd name="T8" fmla="*/ 34 w 869"/>
                  <a:gd name="T9" fmla="*/ 43 h 1224"/>
                  <a:gd name="T10" fmla="*/ 31 w 869"/>
                  <a:gd name="T11" fmla="*/ 26 h 1224"/>
                  <a:gd name="T12" fmla="*/ 30 w 869"/>
                  <a:gd name="T13" fmla="*/ 20 h 1224"/>
                  <a:gd name="T14" fmla="*/ 34 w 869"/>
                  <a:gd name="T15" fmla="*/ 35 h 1224"/>
                  <a:gd name="T16" fmla="*/ 29 w 869"/>
                  <a:gd name="T17" fmla="*/ 18 h 1224"/>
                  <a:gd name="T18" fmla="*/ 27 w 869"/>
                  <a:gd name="T19" fmla="*/ 13 h 1224"/>
                  <a:gd name="T20" fmla="*/ 29 w 869"/>
                  <a:gd name="T21" fmla="*/ 15 h 1224"/>
                  <a:gd name="T22" fmla="*/ 26 w 869"/>
                  <a:gd name="T23" fmla="*/ 12 h 1224"/>
                  <a:gd name="T24" fmla="*/ 23 w 869"/>
                  <a:gd name="T25" fmla="*/ 7 h 1224"/>
                  <a:gd name="T26" fmla="*/ 25 w 869"/>
                  <a:gd name="T27" fmla="*/ 7 h 1224"/>
                  <a:gd name="T28" fmla="*/ 26 w 869"/>
                  <a:gd name="T29" fmla="*/ 12 h 1224"/>
                  <a:gd name="T30" fmla="*/ 22 w 869"/>
                  <a:gd name="T31" fmla="*/ 6 h 1224"/>
                  <a:gd name="T32" fmla="*/ 21 w 869"/>
                  <a:gd name="T33" fmla="*/ 4 h 1224"/>
                  <a:gd name="T34" fmla="*/ 19 w 869"/>
                  <a:gd name="T35" fmla="*/ 4 h 1224"/>
                  <a:gd name="T36" fmla="*/ 19 w 869"/>
                  <a:gd name="T37" fmla="*/ 3 h 1224"/>
                  <a:gd name="T38" fmla="*/ 15 w 869"/>
                  <a:gd name="T39" fmla="*/ 2 h 1224"/>
                  <a:gd name="T40" fmla="*/ 9 w 869"/>
                  <a:gd name="T41" fmla="*/ 1 h 1224"/>
                  <a:gd name="T42" fmla="*/ 3 w 869"/>
                  <a:gd name="T43" fmla="*/ 1 h 1224"/>
                  <a:gd name="T44" fmla="*/ 4 w 869"/>
                  <a:gd name="T45" fmla="*/ 0 h 1224"/>
                  <a:gd name="T46" fmla="*/ 10 w 869"/>
                  <a:gd name="T47" fmla="*/ 0 h 1224"/>
                  <a:gd name="T48" fmla="*/ 17 w 869"/>
                  <a:gd name="T49" fmla="*/ 2 h 1224"/>
                  <a:gd name="T50" fmla="*/ 0 w 869"/>
                  <a:gd name="T51" fmla="*/ 1 h 1224"/>
                  <a:gd name="T52" fmla="*/ 0 w 869"/>
                  <a:gd name="T53" fmla="*/ 1 h 1224"/>
                  <a:gd name="T54" fmla="*/ 0 w 869"/>
                  <a:gd name="T55" fmla="*/ 2 h 1224"/>
                  <a:gd name="T56" fmla="*/ 0 w 869"/>
                  <a:gd name="T57" fmla="*/ 2 h 1224"/>
                  <a:gd name="T58" fmla="*/ 2 w 869"/>
                  <a:gd name="T59" fmla="*/ 4 h 1224"/>
                  <a:gd name="T60" fmla="*/ 3 w 869"/>
                  <a:gd name="T61" fmla="*/ 4 h 1224"/>
                  <a:gd name="T62" fmla="*/ 3 w 869"/>
                  <a:gd name="T63" fmla="*/ 6 h 1224"/>
                  <a:gd name="T64" fmla="*/ 5 w 869"/>
                  <a:gd name="T65" fmla="*/ 8 h 1224"/>
                  <a:gd name="T66" fmla="*/ 10 w 869"/>
                  <a:gd name="T67" fmla="*/ 17 h 1224"/>
                  <a:gd name="T68" fmla="*/ 7 w 869"/>
                  <a:gd name="T69" fmla="*/ 13 h 1224"/>
                  <a:gd name="T70" fmla="*/ 10 w 869"/>
                  <a:gd name="T71" fmla="*/ 18 h 1224"/>
                  <a:gd name="T72" fmla="*/ 11 w 869"/>
                  <a:gd name="T73" fmla="*/ 20 h 1224"/>
                  <a:gd name="T74" fmla="*/ 13 w 869"/>
                  <a:gd name="T75" fmla="*/ 27 h 1224"/>
                  <a:gd name="T76" fmla="*/ 11 w 869"/>
                  <a:gd name="T77" fmla="*/ 22 h 1224"/>
                  <a:gd name="T78" fmla="*/ 13 w 869"/>
                  <a:gd name="T79" fmla="*/ 28 h 1224"/>
                  <a:gd name="T80" fmla="*/ 14 w 869"/>
                  <a:gd name="T81" fmla="*/ 33 h 1224"/>
                  <a:gd name="T82" fmla="*/ 13 w 869"/>
                  <a:gd name="T83" fmla="*/ 31 h 1224"/>
                  <a:gd name="T84" fmla="*/ 13 w 869"/>
                  <a:gd name="T85" fmla="*/ 34 h 1224"/>
                  <a:gd name="T86" fmla="*/ 15 w 869"/>
                  <a:gd name="T87" fmla="*/ 35 h 1224"/>
                  <a:gd name="T88" fmla="*/ 18 w 869"/>
                  <a:gd name="T89" fmla="*/ 40 h 1224"/>
                  <a:gd name="T90" fmla="*/ 21 w 869"/>
                  <a:gd name="T91" fmla="*/ 43 h 1224"/>
                  <a:gd name="T92" fmla="*/ 17 w 869"/>
                  <a:gd name="T93" fmla="*/ 40 h 1224"/>
                  <a:gd name="T94" fmla="*/ 14 w 869"/>
                  <a:gd name="T95" fmla="*/ 37 h 1224"/>
                  <a:gd name="T96" fmla="*/ 22 w 869"/>
                  <a:gd name="T97" fmla="*/ 43 h 1224"/>
                  <a:gd name="T98" fmla="*/ 27 w 869"/>
                  <a:gd name="T99" fmla="*/ 45 h 1224"/>
                  <a:gd name="T100" fmla="*/ 32 w 869"/>
                  <a:gd name="T101" fmla="*/ 48 h 1224"/>
                  <a:gd name="T102" fmla="*/ 26 w 869"/>
                  <a:gd name="T103" fmla="*/ 46 h 1224"/>
                  <a:gd name="T104" fmla="*/ 21 w 869"/>
                  <a:gd name="T105" fmla="*/ 43 h 1224"/>
                  <a:gd name="T106" fmla="*/ 34 w 869"/>
                  <a:gd name="T107" fmla="*/ 49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69"/>
                  <a:gd name="T163" fmla="*/ 0 h 1224"/>
                  <a:gd name="T164" fmla="*/ 869 w 869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69" h="1224">
                    <a:moveTo>
                      <a:pt x="845" y="1210"/>
                    </a:moveTo>
                    <a:lnTo>
                      <a:pt x="845" y="1210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210"/>
                    </a:moveTo>
                    <a:lnTo>
                      <a:pt x="845" y="1201"/>
                    </a:lnTo>
                    <a:lnTo>
                      <a:pt x="846" y="1190"/>
                    </a:lnTo>
                    <a:lnTo>
                      <a:pt x="846" y="1178"/>
                    </a:lnTo>
                    <a:lnTo>
                      <a:pt x="845" y="1164"/>
                    </a:lnTo>
                    <a:lnTo>
                      <a:pt x="869" y="1163"/>
                    </a:lnTo>
                    <a:lnTo>
                      <a:pt x="869" y="1178"/>
                    </a:lnTo>
                    <a:lnTo>
                      <a:pt x="869" y="1192"/>
                    </a:lnTo>
                    <a:lnTo>
                      <a:pt x="869" y="1203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164"/>
                    </a:moveTo>
                    <a:lnTo>
                      <a:pt x="845" y="1148"/>
                    </a:lnTo>
                    <a:lnTo>
                      <a:pt x="843" y="1131"/>
                    </a:lnTo>
                    <a:lnTo>
                      <a:pt x="841" y="1111"/>
                    </a:lnTo>
                    <a:lnTo>
                      <a:pt x="840" y="1090"/>
                    </a:lnTo>
                    <a:lnTo>
                      <a:pt x="864" y="1088"/>
                    </a:lnTo>
                    <a:lnTo>
                      <a:pt x="866" y="1108"/>
                    </a:lnTo>
                    <a:lnTo>
                      <a:pt x="867" y="1128"/>
                    </a:lnTo>
                    <a:lnTo>
                      <a:pt x="868" y="1146"/>
                    </a:lnTo>
                    <a:lnTo>
                      <a:pt x="869" y="1163"/>
                    </a:lnTo>
                    <a:lnTo>
                      <a:pt x="845" y="1164"/>
                    </a:lnTo>
                    <a:close/>
                    <a:moveTo>
                      <a:pt x="840" y="1090"/>
                    </a:moveTo>
                    <a:lnTo>
                      <a:pt x="834" y="1030"/>
                    </a:lnTo>
                    <a:lnTo>
                      <a:pt x="825" y="963"/>
                    </a:lnTo>
                    <a:lnTo>
                      <a:pt x="813" y="890"/>
                    </a:lnTo>
                    <a:lnTo>
                      <a:pt x="799" y="811"/>
                    </a:lnTo>
                    <a:lnTo>
                      <a:pt x="783" y="729"/>
                    </a:lnTo>
                    <a:lnTo>
                      <a:pt x="765" y="645"/>
                    </a:lnTo>
                    <a:lnTo>
                      <a:pt x="755" y="603"/>
                    </a:lnTo>
                    <a:lnTo>
                      <a:pt x="744" y="561"/>
                    </a:lnTo>
                    <a:lnTo>
                      <a:pt x="732" y="517"/>
                    </a:lnTo>
                    <a:lnTo>
                      <a:pt x="720" y="475"/>
                    </a:lnTo>
                    <a:lnTo>
                      <a:pt x="744" y="469"/>
                    </a:lnTo>
                    <a:lnTo>
                      <a:pt x="756" y="511"/>
                    </a:lnTo>
                    <a:lnTo>
                      <a:pt x="767" y="554"/>
                    </a:lnTo>
                    <a:lnTo>
                      <a:pt x="778" y="596"/>
                    </a:lnTo>
                    <a:lnTo>
                      <a:pt x="788" y="639"/>
                    </a:lnTo>
                    <a:lnTo>
                      <a:pt x="807" y="725"/>
                    </a:lnTo>
                    <a:lnTo>
                      <a:pt x="823" y="807"/>
                    </a:lnTo>
                    <a:lnTo>
                      <a:pt x="837" y="886"/>
                    </a:lnTo>
                    <a:lnTo>
                      <a:pt x="849" y="960"/>
                    </a:lnTo>
                    <a:lnTo>
                      <a:pt x="858" y="1027"/>
                    </a:lnTo>
                    <a:lnTo>
                      <a:pt x="864" y="1088"/>
                    </a:lnTo>
                    <a:lnTo>
                      <a:pt x="840" y="1090"/>
                    </a:lnTo>
                    <a:close/>
                    <a:moveTo>
                      <a:pt x="720" y="475"/>
                    </a:moveTo>
                    <a:lnTo>
                      <a:pt x="713" y="451"/>
                    </a:lnTo>
                    <a:lnTo>
                      <a:pt x="706" y="427"/>
                    </a:lnTo>
                    <a:lnTo>
                      <a:pt x="699" y="404"/>
                    </a:lnTo>
                    <a:lnTo>
                      <a:pt x="691" y="380"/>
                    </a:lnTo>
                    <a:lnTo>
                      <a:pt x="684" y="357"/>
                    </a:lnTo>
                    <a:lnTo>
                      <a:pt x="675" y="336"/>
                    </a:lnTo>
                    <a:lnTo>
                      <a:pt x="666" y="314"/>
                    </a:lnTo>
                    <a:lnTo>
                      <a:pt x="657" y="293"/>
                    </a:lnTo>
                    <a:lnTo>
                      <a:pt x="679" y="283"/>
                    </a:lnTo>
                    <a:lnTo>
                      <a:pt x="689" y="305"/>
                    </a:lnTo>
                    <a:lnTo>
                      <a:pt x="698" y="326"/>
                    </a:lnTo>
                    <a:lnTo>
                      <a:pt x="706" y="349"/>
                    </a:lnTo>
                    <a:lnTo>
                      <a:pt x="714" y="372"/>
                    </a:lnTo>
                    <a:lnTo>
                      <a:pt x="721" y="395"/>
                    </a:lnTo>
                    <a:lnTo>
                      <a:pt x="729" y="419"/>
                    </a:lnTo>
                    <a:lnTo>
                      <a:pt x="737" y="444"/>
                    </a:lnTo>
                    <a:lnTo>
                      <a:pt x="744" y="469"/>
                    </a:lnTo>
                    <a:lnTo>
                      <a:pt x="720" y="475"/>
                    </a:lnTo>
                    <a:close/>
                    <a:moveTo>
                      <a:pt x="657" y="293"/>
                    </a:moveTo>
                    <a:lnTo>
                      <a:pt x="647" y="273"/>
                    </a:lnTo>
                    <a:lnTo>
                      <a:pt x="636" y="253"/>
                    </a:lnTo>
                    <a:lnTo>
                      <a:pt x="625" y="234"/>
                    </a:lnTo>
                    <a:lnTo>
                      <a:pt x="612" y="216"/>
                    </a:lnTo>
                    <a:lnTo>
                      <a:pt x="599" y="199"/>
                    </a:lnTo>
                    <a:lnTo>
                      <a:pt x="585" y="181"/>
                    </a:lnTo>
                    <a:lnTo>
                      <a:pt x="569" y="165"/>
                    </a:lnTo>
                    <a:lnTo>
                      <a:pt x="553" y="150"/>
                    </a:lnTo>
                    <a:lnTo>
                      <a:pt x="568" y="132"/>
                    </a:lnTo>
                    <a:lnTo>
                      <a:pt x="586" y="148"/>
                    </a:lnTo>
                    <a:lnTo>
                      <a:pt x="603" y="165"/>
                    </a:lnTo>
                    <a:lnTo>
                      <a:pt x="619" y="184"/>
                    </a:lnTo>
                    <a:lnTo>
                      <a:pt x="633" y="202"/>
                    </a:lnTo>
                    <a:lnTo>
                      <a:pt x="646" y="221"/>
                    </a:lnTo>
                    <a:lnTo>
                      <a:pt x="658" y="241"/>
                    </a:lnTo>
                    <a:lnTo>
                      <a:pt x="668" y="261"/>
                    </a:lnTo>
                    <a:lnTo>
                      <a:pt x="679" y="283"/>
                    </a:lnTo>
                    <a:lnTo>
                      <a:pt x="657" y="293"/>
                    </a:lnTo>
                    <a:close/>
                    <a:moveTo>
                      <a:pt x="553" y="150"/>
                    </a:moveTo>
                    <a:lnTo>
                      <a:pt x="552" y="150"/>
                    </a:lnTo>
                    <a:lnTo>
                      <a:pt x="568" y="132"/>
                    </a:lnTo>
                    <a:lnTo>
                      <a:pt x="553" y="150"/>
                    </a:lnTo>
                    <a:close/>
                    <a:moveTo>
                      <a:pt x="552" y="150"/>
                    </a:moveTo>
                    <a:lnTo>
                      <a:pt x="539" y="139"/>
                    </a:lnTo>
                    <a:lnTo>
                      <a:pt x="525" y="129"/>
                    </a:lnTo>
                    <a:lnTo>
                      <a:pt x="511" y="119"/>
                    </a:lnTo>
                    <a:lnTo>
                      <a:pt x="495" y="109"/>
                    </a:lnTo>
                    <a:lnTo>
                      <a:pt x="508" y="89"/>
                    </a:lnTo>
                    <a:lnTo>
                      <a:pt x="524" y="98"/>
                    </a:lnTo>
                    <a:lnTo>
                      <a:pt x="539" y="109"/>
                    </a:lnTo>
                    <a:lnTo>
                      <a:pt x="554" y="120"/>
                    </a:lnTo>
                    <a:lnTo>
                      <a:pt x="568" y="132"/>
                    </a:lnTo>
                    <a:lnTo>
                      <a:pt x="552" y="150"/>
                    </a:lnTo>
                    <a:close/>
                    <a:moveTo>
                      <a:pt x="495" y="109"/>
                    </a:moveTo>
                    <a:lnTo>
                      <a:pt x="479" y="99"/>
                    </a:lnTo>
                    <a:lnTo>
                      <a:pt x="462" y="91"/>
                    </a:lnTo>
                    <a:lnTo>
                      <a:pt x="446" y="83"/>
                    </a:lnTo>
                    <a:lnTo>
                      <a:pt x="429" y="76"/>
                    </a:lnTo>
                    <a:lnTo>
                      <a:pt x="438" y="53"/>
                    </a:lnTo>
                    <a:lnTo>
                      <a:pt x="457" y="60"/>
                    </a:lnTo>
                    <a:lnTo>
                      <a:pt x="474" y="69"/>
                    </a:lnTo>
                    <a:lnTo>
                      <a:pt x="491" y="79"/>
                    </a:lnTo>
                    <a:lnTo>
                      <a:pt x="508" y="89"/>
                    </a:lnTo>
                    <a:lnTo>
                      <a:pt x="495" y="109"/>
                    </a:lnTo>
                    <a:close/>
                    <a:moveTo>
                      <a:pt x="429" y="76"/>
                    </a:moveTo>
                    <a:lnTo>
                      <a:pt x="405" y="66"/>
                    </a:lnTo>
                    <a:lnTo>
                      <a:pt x="381" y="57"/>
                    </a:lnTo>
                    <a:lnTo>
                      <a:pt x="357" y="50"/>
                    </a:lnTo>
                    <a:lnTo>
                      <a:pt x="332" y="43"/>
                    </a:lnTo>
                    <a:lnTo>
                      <a:pt x="307" y="38"/>
                    </a:lnTo>
                    <a:lnTo>
                      <a:pt x="281" y="32"/>
                    </a:lnTo>
                    <a:lnTo>
                      <a:pt x="255" y="29"/>
                    </a:lnTo>
                    <a:lnTo>
                      <a:pt x="228" y="26"/>
                    </a:lnTo>
                    <a:lnTo>
                      <a:pt x="201" y="25"/>
                    </a:lnTo>
                    <a:lnTo>
                      <a:pt x="175" y="24"/>
                    </a:lnTo>
                    <a:lnTo>
                      <a:pt x="148" y="25"/>
                    </a:lnTo>
                    <a:lnTo>
                      <a:pt x="121" y="27"/>
                    </a:lnTo>
                    <a:lnTo>
                      <a:pt x="94" y="29"/>
                    </a:lnTo>
                    <a:lnTo>
                      <a:pt x="68" y="33"/>
                    </a:lnTo>
                    <a:lnTo>
                      <a:pt x="41" y="39"/>
                    </a:lnTo>
                    <a:lnTo>
                      <a:pt x="15" y="45"/>
                    </a:lnTo>
                    <a:lnTo>
                      <a:pt x="9" y="22"/>
                    </a:lnTo>
                    <a:lnTo>
                      <a:pt x="36" y="15"/>
                    </a:lnTo>
                    <a:lnTo>
                      <a:pt x="64" y="10"/>
                    </a:lnTo>
                    <a:lnTo>
                      <a:pt x="91" y="5"/>
                    </a:lnTo>
                    <a:lnTo>
                      <a:pt x="119" y="2"/>
                    </a:lnTo>
                    <a:lnTo>
                      <a:pt x="147" y="0"/>
                    </a:lnTo>
                    <a:lnTo>
                      <a:pt x="174" y="0"/>
                    </a:lnTo>
                    <a:lnTo>
                      <a:pt x="202" y="0"/>
                    </a:lnTo>
                    <a:lnTo>
                      <a:pt x="230" y="2"/>
                    </a:lnTo>
                    <a:lnTo>
                      <a:pt x="257" y="5"/>
                    </a:lnTo>
                    <a:lnTo>
                      <a:pt x="284" y="9"/>
                    </a:lnTo>
                    <a:lnTo>
                      <a:pt x="311" y="14"/>
                    </a:lnTo>
                    <a:lnTo>
                      <a:pt x="338" y="19"/>
                    </a:lnTo>
                    <a:lnTo>
                      <a:pt x="364" y="27"/>
                    </a:lnTo>
                    <a:lnTo>
                      <a:pt x="389" y="35"/>
                    </a:lnTo>
                    <a:lnTo>
                      <a:pt x="414" y="43"/>
                    </a:lnTo>
                    <a:lnTo>
                      <a:pt x="438" y="53"/>
                    </a:lnTo>
                    <a:lnTo>
                      <a:pt x="429" y="76"/>
                    </a:lnTo>
                    <a:close/>
                    <a:moveTo>
                      <a:pt x="3" y="41"/>
                    </a:moveTo>
                    <a:lnTo>
                      <a:pt x="1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33"/>
                    </a:lnTo>
                    <a:lnTo>
                      <a:pt x="3" y="41"/>
                    </a:lnTo>
                    <a:close/>
                    <a:moveTo>
                      <a:pt x="22" y="26"/>
                    </a:moveTo>
                    <a:lnTo>
                      <a:pt x="23" y="27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22" y="26"/>
                    </a:lnTo>
                    <a:close/>
                    <a:moveTo>
                      <a:pt x="2" y="41"/>
                    </a:moveTo>
                    <a:lnTo>
                      <a:pt x="2" y="41"/>
                    </a:lnTo>
                    <a:lnTo>
                      <a:pt x="12" y="33"/>
                    </a:lnTo>
                    <a:lnTo>
                      <a:pt x="2" y="41"/>
                    </a:lnTo>
                    <a:close/>
                    <a:moveTo>
                      <a:pt x="23" y="27"/>
                    </a:moveTo>
                    <a:lnTo>
                      <a:pt x="33" y="44"/>
                    </a:lnTo>
                    <a:lnTo>
                      <a:pt x="44" y="59"/>
                    </a:lnTo>
                    <a:lnTo>
                      <a:pt x="55" y="75"/>
                    </a:lnTo>
                    <a:lnTo>
                      <a:pt x="64" y="89"/>
                    </a:lnTo>
                    <a:lnTo>
                      <a:pt x="43" y="102"/>
                    </a:lnTo>
                    <a:lnTo>
                      <a:pt x="32" y="85"/>
                    </a:lnTo>
                    <a:lnTo>
                      <a:pt x="22" y="69"/>
                    </a:lnTo>
                    <a:lnTo>
                      <a:pt x="12" y="54"/>
                    </a:lnTo>
                    <a:lnTo>
                      <a:pt x="2" y="41"/>
                    </a:lnTo>
                    <a:lnTo>
                      <a:pt x="23" y="27"/>
                    </a:lnTo>
                    <a:close/>
                    <a:moveTo>
                      <a:pt x="64" y="89"/>
                    </a:moveTo>
                    <a:lnTo>
                      <a:pt x="72" y="103"/>
                    </a:lnTo>
                    <a:lnTo>
                      <a:pt x="82" y="118"/>
                    </a:lnTo>
                    <a:lnTo>
                      <a:pt x="92" y="133"/>
                    </a:lnTo>
                    <a:lnTo>
                      <a:pt x="103" y="150"/>
                    </a:lnTo>
                    <a:lnTo>
                      <a:pt x="82" y="163"/>
                    </a:lnTo>
                    <a:lnTo>
                      <a:pt x="73" y="149"/>
                    </a:lnTo>
                    <a:lnTo>
                      <a:pt x="64" y="134"/>
                    </a:lnTo>
                    <a:lnTo>
                      <a:pt x="54" y="119"/>
                    </a:lnTo>
                    <a:lnTo>
                      <a:pt x="43" y="102"/>
                    </a:lnTo>
                    <a:lnTo>
                      <a:pt x="64" y="89"/>
                    </a:lnTo>
                    <a:close/>
                    <a:moveTo>
                      <a:pt x="103" y="150"/>
                    </a:moveTo>
                    <a:lnTo>
                      <a:pt x="126" y="189"/>
                    </a:lnTo>
                    <a:lnTo>
                      <a:pt x="149" y="229"/>
                    </a:lnTo>
                    <a:lnTo>
                      <a:pt x="171" y="268"/>
                    </a:lnTo>
                    <a:lnTo>
                      <a:pt x="191" y="307"/>
                    </a:lnTo>
                    <a:lnTo>
                      <a:pt x="211" y="345"/>
                    </a:lnTo>
                    <a:lnTo>
                      <a:pt x="229" y="383"/>
                    </a:lnTo>
                    <a:lnTo>
                      <a:pt x="246" y="420"/>
                    </a:lnTo>
                    <a:lnTo>
                      <a:pt x="262" y="458"/>
                    </a:lnTo>
                    <a:lnTo>
                      <a:pt x="240" y="468"/>
                    </a:lnTo>
                    <a:lnTo>
                      <a:pt x="224" y="430"/>
                    </a:lnTo>
                    <a:lnTo>
                      <a:pt x="207" y="393"/>
                    </a:lnTo>
                    <a:lnTo>
                      <a:pt x="189" y="355"/>
                    </a:lnTo>
                    <a:lnTo>
                      <a:pt x="170" y="318"/>
                    </a:lnTo>
                    <a:lnTo>
                      <a:pt x="149" y="279"/>
                    </a:lnTo>
                    <a:lnTo>
                      <a:pt x="127" y="241"/>
                    </a:lnTo>
                    <a:lnTo>
                      <a:pt x="105" y="202"/>
                    </a:lnTo>
                    <a:lnTo>
                      <a:pt x="82" y="163"/>
                    </a:lnTo>
                    <a:lnTo>
                      <a:pt x="103" y="150"/>
                    </a:lnTo>
                    <a:close/>
                    <a:moveTo>
                      <a:pt x="262" y="458"/>
                    </a:moveTo>
                    <a:lnTo>
                      <a:pt x="262" y="458"/>
                    </a:lnTo>
                    <a:lnTo>
                      <a:pt x="251" y="462"/>
                    </a:lnTo>
                    <a:lnTo>
                      <a:pt x="262" y="458"/>
                    </a:lnTo>
                    <a:close/>
                    <a:moveTo>
                      <a:pt x="262" y="458"/>
                    </a:moveTo>
                    <a:lnTo>
                      <a:pt x="272" y="485"/>
                    </a:lnTo>
                    <a:lnTo>
                      <a:pt x="282" y="511"/>
                    </a:lnTo>
                    <a:lnTo>
                      <a:pt x="292" y="538"/>
                    </a:lnTo>
                    <a:lnTo>
                      <a:pt x="299" y="564"/>
                    </a:lnTo>
                    <a:lnTo>
                      <a:pt x="308" y="590"/>
                    </a:lnTo>
                    <a:lnTo>
                      <a:pt x="314" y="616"/>
                    </a:lnTo>
                    <a:lnTo>
                      <a:pt x="321" y="640"/>
                    </a:lnTo>
                    <a:lnTo>
                      <a:pt x="326" y="665"/>
                    </a:lnTo>
                    <a:lnTo>
                      <a:pt x="302" y="671"/>
                    </a:lnTo>
                    <a:lnTo>
                      <a:pt x="297" y="646"/>
                    </a:lnTo>
                    <a:lnTo>
                      <a:pt x="290" y="621"/>
                    </a:lnTo>
                    <a:lnTo>
                      <a:pt x="284" y="596"/>
                    </a:lnTo>
                    <a:lnTo>
                      <a:pt x="276" y="570"/>
                    </a:lnTo>
                    <a:lnTo>
                      <a:pt x="268" y="545"/>
                    </a:lnTo>
                    <a:lnTo>
                      <a:pt x="259" y="519"/>
                    </a:lnTo>
                    <a:lnTo>
                      <a:pt x="249" y="494"/>
                    </a:lnTo>
                    <a:lnTo>
                      <a:pt x="240" y="467"/>
                    </a:lnTo>
                    <a:lnTo>
                      <a:pt x="262" y="458"/>
                    </a:lnTo>
                    <a:close/>
                    <a:moveTo>
                      <a:pt x="326" y="665"/>
                    </a:moveTo>
                    <a:lnTo>
                      <a:pt x="332" y="690"/>
                    </a:lnTo>
                    <a:lnTo>
                      <a:pt x="336" y="715"/>
                    </a:lnTo>
                    <a:lnTo>
                      <a:pt x="340" y="740"/>
                    </a:lnTo>
                    <a:lnTo>
                      <a:pt x="342" y="764"/>
                    </a:lnTo>
                    <a:lnTo>
                      <a:pt x="346" y="787"/>
                    </a:lnTo>
                    <a:lnTo>
                      <a:pt x="347" y="811"/>
                    </a:lnTo>
                    <a:lnTo>
                      <a:pt x="348" y="835"/>
                    </a:lnTo>
                    <a:lnTo>
                      <a:pt x="349" y="859"/>
                    </a:lnTo>
                    <a:lnTo>
                      <a:pt x="324" y="859"/>
                    </a:lnTo>
                    <a:lnTo>
                      <a:pt x="324" y="836"/>
                    </a:lnTo>
                    <a:lnTo>
                      <a:pt x="323" y="813"/>
                    </a:lnTo>
                    <a:lnTo>
                      <a:pt x="321" y="789"/>
                    </a:lnTo>
                    <a:lnTo>
                      <a:pt x="319" y="767"/>
                    </a:lnTo>
                    <a:lnTo>
                      <a:pt x="315" y="743"/>
                    </a:lnTo>
                    <a:lnTo>
                      <a:pt x="312" y="719"/>
                    </a:lnTo>
                    <a:lnTo>
                      <a:pt x="308" y="694"/>
                    </a:lnTo>
                    <a:lnTo>
                      <a:pt x="302" y="671"/>
                    </a:lnTo>
                    <a:lnTo>
                      <a:pt x="326" y="665"/>
                    </a:lnTo>
                    <a:close/>
                    <a:moveTo>
                      <a:pt x="325" y="864"/>
                    </a:moveTo>
                    <a:lnTo>
                      <a:pt x="325" y="861"/>
                    </a:lnTo>
                    <a:lnTo>
                      <a:pt x="324" y="859"/>
                    </a:lnTo>
                    <a:lnTo>
                      <a:pt x="336" y="859"/>
                    </a:lnTo>
                    <a:lnTo>
                      <a:pt x="325" y="864"/>
                    </a:lnTo>
                    <a:close/>
                    <a:moveTo>
                      <a:pt x="347" y="852"/>
                    </a:moveTo>
                    <a:lnTo>
                      <a:pt x="364" y="883"/>
                    </a:lnTo>
                    <a:lnTo>
                      <a:pt x="382" y="914"/>
                    </a:lnTo>
                    <a:lnTo>
                      <a:pt x="402" y="942"/>
                    </a:lnTo>
                    <a:lnTo>
                      <a:pt x="423" y="969"/>
                    </a:lnTo>
                    <a:lnTo>
                      <a:pt x="435" y="982"/>
                    </a:lnTo>
                    <a:lnTo>
                      <a:pt x="447" y="995"/>
                    </a:lnTo>
                    <a:lnTo>
                      <a:pt x="459" y="1008"/>
                    </a:lnTo>
                    <a:lnTo>
                      <a:pt x="472" y="1020"/>
                    </a:lnTo>
                    <a:lnTo>
                      <a:pt x="485" y="1031"/>
                    </a:lnTo>
                    <a:lnTo>
                      <a:pt x="499" y="1043"/>
                    </a:lnTo>
                    <a:lnTo>
                      <a:pt x="514" y="1054"/>
                    </a:lnTo>
                    <a:lnTo>
                      <a:pt x="529" y="1065"/>
                    </a:lnTo>
                    <a:lnTo>
                      <a:pt x="515" y="1085"/>
                    </a:lnTo>
                    <a:lnTo>
                      <a:pt x="499" y="1074"/>
                    </a:lnTo>
                    <a:lnTo>
                      <a:pt x="484" y="1062"/>
                    </a:lnTo>
                    <a:lnTo>
                      <a:pt x="470" y="1050"/>
                    </a:lnTo>
                    <a:lnTo>
                      <a:pt x="456" y="1038"/>
                    </a:lnTo>
                    <a:lnTo>
                      <a:pt x="443" y="1025"/>
                    </a:lnTo>
                    <a:lnTo>
                      <a:pt x="430" y="1012"/>
                    </a:lnTo>
                    <a:lnTo>
                      <a:pt x="417" y="998"/>
                    </a:lnTo>
                    <a:lnTo>
                      <a:pt x="405" y="985"/>
                    </a:lnTo>
                    <a:lnTo>
                      <a:pt x="393" y="971"/>
                    </a:lnTo>
                    <a:lnTo>
                      <a:pt x="382" y="957"/>
                    </a:lnTo>
                    <a:lnTo>
                      <a:pt x="373" y="942"/>
                    </a:lnTo>
                    <a:lnTo>
                      <a:pt x="362" y="927"/>
                    </a:lnTo>
                    <a:lnTo>
                      <a:pt x="343" y="896"/>
                    </a:lnTo>
                    <a:lnTo>
                      <a:pt x="325" y="864"/>
                    </a:lnTo>
                    <a:lnTo>
                      <a:pt x="347" y="852"/>
                    </a:lnTo>
                    <a:close/>
                    <a:moveTo>
                      <a:pt x="529" y="1065"/>
                    </a:moveTo>
                    <a:lnTo>
                      <a:pt x="544" y="1076"/>
                    </a:lnTo>
                    <a:lnTo>
                      <a:pt x="560" y="1086"/>
                    </a:lnTo>
                    <a:lnTo>
                      <a:pt x="578" y="1096"/>
                    </a:lnTo>
                    <a:lnTo>
                      <a:pt x="595" y="1106"/>
                    </a:lnTo>
                    <a:lnTo>
                      <a:pt x="613" y="1116"/>
                    </a:lnTo>
                    <a:lnTo>
                      <a:pt x="632" y="1124"/>
                    </a:lnTo>
                    <a:lnTo>
                      <a:pt x="651" y="1133"/>
                    </a:lnTo>
                    <a:lnTo>
                      <a:pt x="672" y="1142"/>
                    </a:lnTo>
                    <a:lnTo>
                      <a:pt x="714" y="1158"/>
                    </a:lnTo>
                    <a:lnTo>
                      <a:pt x="759" y="1173"/>
                    </a:lnTo>
                    <a:lnTo>
                      <a:pt x="808" y="1187"/>
                    </a:lnTo>
                    <a:lnTo>
                      <a:pt x="859" y="1200"/>
                    </a:lnTo>
                    <a:lnTo>
                      <a:pt x="853" y="1224"/>
                    </a:lnTo>
                    <a:lnTo>
                      <a:pt x="801" y="1211"/>
                    </a:lnTo>
                    <a:lnTo>
                      <a:pt x="752" y="1197"/>
                    </a:lnTo>
                    <a:lnTo>
                      <a:pt x="728" y="1189"/>
                    </a:lnTo>
                    <a:lnTo>
                      <a:pt x="705" y="1180"/>
                    </a:lnTo>
                    <a:lnTo>
                      <a:pt x="683" y="1173"/>
                    </a:lnTo>
                    <a:lnTo>
                      <a:pt x="662" y="1164"/>
                    </a:lnTo>
                    <a:lnTo>
                      <a:pt x="641" y="1156"/>
                    </a:lnTo>
                    <a:lnTo>
                      <a:pt x="621" y="1146"/>
                    </a:lnTo>
                    <a:lnTo>
                      <a:pt x="602" y="1137"/>
                    </a:lnTo>
                    <a:lnTo>
                      <a:pt x="583" y="1128"/>
                    </a:lnTo>
                    <a:lnTo>
                      <a:pt x="565" y="1117"/>
                    </a:lnTo>
                    <a:lnTo>
                      <a:pt x="548" y="1107"/>
                    </a:lnTo>
                    <a:lnTo>
                      <a:pt x="531" y="1096"/>
                    </a:lnTo>
                    <a:lnTo>
                      <a:pt x="515" y="1085"/>
                    </a:lnTo>
                    <a:lnTo>
                      <a:pt x="529" y="1065"/>
                    </a:lnTo>
                    <a:close/>
                    <a:moveTo>
                      <a:pt x="868" y="1213"/>
                    </a:moveTo>
                    <a:lnTo>
                      <a:pt x="866" y="1217"/>
                    </a:lnTo>
                    <a:lnTo>
                      <a:pt x="863" y="1221"/>
                    </a:lnTo>
                    <a:lnTo>
                      <a:pt x="859" y="1224"/>
                    </a:lnTo>
                    <a:lnTo>
                      <a:pt x="853" y="1224"/>
                    </a:lnTo>
                    <a:lnTo>
                      <a:pt x="856" y="1212"/>
                    </a:lnTo>
                    <a:lnTo>
                      <a:pt x="868" y="121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7" name="Freeform 1219"/>
              <p:cNvSpPr>
                <a:spLocks/>
              </p:cNvSpPr>
              <p:nvPr/>
            </p:nvSpPr>
            <p:spPr bwMode="auto">
              <a:xfrm>
                <a:off x="3262" y="1803"/>
                <a:ext cx="144" cy="216"/>
              </a:xfrm>
              <a:custGeom>
                <a:avLst/>
                <a:gdLst>
                  <a:gd name="T0" fmla="*/ 29 w 726"/>
                  <a:gd name="T1" fmla="*/ 42 h 1067"/>
                  <a:gd name="T2" fmla="*/ 29 w 726"/>
                  <a:gd name="T3" fmla="*/ 40 h 1067"/>
                  <a:gd name="T4" fmla="*/ 29 w 726"/>
                  <a:gd name="T5" fmla="*/ 38 h 1067"/>
                  <a:gd name="T6" fmla="*/ 28 w 726"/>
                  <a:gd name="T7" fmla="*/ 34 h 1067"/>
                  <a:gd name="T8" fmla="*/ 28 w 726"/>
                  <a:gd name="T9" fmla="*/ 31 h 1067"/>
                  <a:gd name="T10" fmla="*/ 27 w 726"/>
                  <a:gd name="T11" fmla="*/ 27 h 1067"/>
                  <a:gd name="T12" fmla="*/ 26 w 726"/>
                  <a:gd name="T13" fmla="*/ 23 h 1067"/>
                  <a:gd name="T14" fmla="*/ 24 w 726"/>
                  <a:gd name="T15" fmla="*/ 18 h 1067"/>
                  <a:gd name="T16" fmla="*/ 23 w 726"/>
                  <a:gd name="T17" fmla="*/ 15 h 1067"/>
                  <a:gd name="T18" fmla="*/ 22 w 726"/>
                  <a:gd name="T19" fmla="*/ 13 h 1067"/>
                  <a:gd name="T20" fmla="*/ 21 w 726"/>
                  <a:gd name="T21" fmla="*/ 12 h 1067"/>
                  <a:gd name="T22" fmla="*/ 20 w 726"/>
                  <a:gd name="T23" fmla="*/ 10 h 1067"/>
                  <a:gd name="T24" fmla="*/ 19 w 726"/>
                  <a:gd name="T25" fmla="*/ 8 h 1067"/>
                  <a:gd name="T26" fmla="*/ 18 w 726"/>
                  <a:gd name="T27" fmla="*/ 7 h 1067"/>
                  <a:gd name="T28" fmla="*/ 16 w 726"/>
                  <a:gd name="T29" fmla="*/ 5 h 1067"/>
                  <a:gd name="T30" fmla="*/ 15 w 726"/>
                  <a:gd name="T31" fmla="*/ 4 h 1067"/>
                  <a:gd name="T32" fmla="*/ 14 w 726"/>
                  <a:gd name="T33" fmla="*/ 3 h 1067"/>
                  <a:gd name="T34" fmla="*/ 12 w 726"/>
                  <a:gd name="T35" fmla="*/ 2 h 1067"/>
                  <a:gd name="T36" fmla="*/ 10 w 726"/>
                  <a:gd name="T37" fmla="*/ 1 h 1067"/>
                  <a:gd name="T38" fmla="*/ 9 w 726"/>
                  <a:gd name="T39" fmla="*/ 0 h 1067"/>
                  <a:gd name="T40" fmla="*/ 7 w 726"/>
                  <a:gd name="T41" fmla="*/ 0 h 1067"/>
                  <a:gd name="T42" fmla="*/ 5 w 726"/>
                  <a:gd name="T43" fmla="*/ 0 h 1067"/>
                  <a:gd name="T44" fmla="*/ 3 w 726"/>
                  <a:gd name="T45" fmla="*/ 0 h 1067"/>
                  <a:gd name="T46" fmla="*/ 1 w 726"/>
                  <a:gd name="T47" fmla="*/ 1 h 1067"/>
                  <a:gd name="T48" fmla="*/ 1 w 726"/>
                  <a:gd name="T49" fmla="*/ 3 h 1067"/>
                  <a:gd name="T50" fmla="*/ 4 w 726"/>
                  <a:gd name="T51" fmla="*/ 7 h 1067"/>
                  <a:gd name="T52" fmla="*/ 5 w 726"/>
                  <a:gd name="T53" fmla="*/ 11 h 1067"/>
                  <a:gd name="T54" fmla="*/ 7 w 726"/>
                  <a:gd name="T55" fmla="*/ 14 h 1067"/>
                  <a:gd name="T56" fmla="*/ 9 w 726"/>
                  <a:gd name="T57" fmla="*/ 18 h 1067"/>
                  <a:gd name="T58" fmla="*/ 10 w 726"/>
                  <a:gd name="T59" fmla="*/ 22 h 1067"/>
                  <a:gd name="T60" fmla="*/ 10 w 726"/>
                  <a:gd name="T61" fmla="*/ 26 h 1067"/>
                  <a:gd name="T62" fmla="*/ 11 w 726"/>
                  <a:gd name="T63" fmla="*/ 28 h 1067"/>
                  <a:gd name="T64" fmla="*/ 11 w 726"/>
                  <a:gd name="T65" fmla="*/ 30 h 1067"/>
                  <a:gd name="T66" fmla="*/ 11 w 726"/>
                  <a:gd name="T67" fmla="*/ 32 h 1067"/>
                  <a:gd name="T68" fmla="*/ 13 w 726"/>
                  <a:gd name="T69" fmla="*/ 34 h 1067"/>
                  <a:gd name="T70" fmla="*/ 14 w 726"/>
                  <a:gd name="T71" fmla="*/ 36 h 1067"/>
                  <a:gd name="T72" fmla="*/ 16 w 726"/>
                  <a:gd name="T73" fmla="*/ 38 h 1067"/>
                  <a:gd name="T74" fmla="*/ 18 w 726"/>
                  <a:gd name="T75" fmla="*/ 39 h 1067"/>
                  <a:gd name="T76" fmla="*/ 21 w 726"/>
                  <a:gd name="T77" fmla="*/ 40 h 1067"/>
                  <a:gd name="T78" fmla="*/ 24 w 726"/>
                  <a:gd name="T79" fmla="*/ 42 h 1067"/>
                  <a:gd name="T80" fmla="*/ 27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725" y="1067"/>
                    </a:moveTo>
                    <a:lnTo>
                      <a:pt x="726" y="1050"/>
                    </a:lnTo>
                    <a:lnTo>
                      <a:pt x="726" y="1030"/>
                    </a:lnTo>
                    <a:lnTo>
                      <a:pt x="725" y="1003"/>
                    </a:lnTo>
                    <a:lnTo>
                      <a:pt x="723" y="973"/>
                    </a:lnTo>
                    <a:lnTo>
                      <a:pt x="719" y="938"/>
                    </a:lnTo>
                    <a:lnTo>
                      <a:pt x="715" y="900"/>
                    </a:lnTo>
                    <a:lnTo>
                      <a:pt x="709" y="858"/>
                    </a:lnTo>
                    <a:lnTo>
                      <a:pt x="702" y="814"/>
                    </a:lnTo>
                    <a:lnTo>
                      <a:pt x="694" y="767"/>
                    </a:lnTo>
                    <a:lnTo>
                      <a:pt x="683" y="719"/>
                    </a:lnTo>
                    <a:lnTo>
                      <a:pt x="671" y="669"/>
                    </a:lnTo>
                    <a:lnTo>
                      <a:pt x="658" y="617"/>
                    </a:lnTo>
                    <a:lnTo>
                      <a:pt x="643" y="566"/>
                    </a:lnTo>
                    <a:lnTo>
                      <a:pt x="626" y="513"/>
                    </a:lnTo>
                    <a:lnTo>
                      <a:pt x="606" y="460"/>
                    </a:lnTo>
                    <a:lnTo>
                      <a:pt x="586" y="408"/>
                    </a:lnTo>
                    <a:lnTo>
                      <a:pt x="575" y="383"/>
                    </a:lnTo>
                    <a:lnTo>
                      <a:pt x="563" y="359"/>
                    </a:lnTo>
                    <a:lnTo>
                      <a:pt x="551" y="335"/>
                    </a:lnTo>
                    <a:lnTo>
                      <a:pt x="539" y="312"/>
                    </a:lnTo>
                    <a:lnTo>
                      <a:pt x="526" y="288"/>
                    </a:lnTo>
                    <a:lnTo>
                      <a:pt x="513" y="266"/>
                    </a:lnTo>
                    <a:lnTo>
                      <a:pt x="500" y="244"/>
                    </a:lnTo>
                    <a:lnTo>
                      <a:pt x="486" y="223"/>
                    </a:lnTo>
                    <a:lnTo>
                      <a:pt x="472" y="203"/>
                    </a:lnTo>
                    <a:lnTo>
                      <a:pt x="457" y="182"/>
                    </a:lnTo>
                    <a:lnTo>
                      <a:pt x="441" y="163"/>
                    </a:lnTo>
                    <a:lnTo>
                      <a:pt x="426" y="145"/>
                    </a:lnTo>
                    <a:lnTo>
                      <a:pt x="409" y="127"/>
                    </a:lnTo>
                    <a:lnTo>
                      <a:pt x="392" y="111"/>
                    </a:lnTo>
                    <a:lnTo>
                      <a:pt x="375" y="96"/>
                    </a:lnTo>
                    <a:lnTo>
                      <a:pt x="358" y="81"/>
                    </a:lnTo>
                    <a:lnTo>
                      <a:pt x="339" y="68"/>
                    </a:lnTo>
                    <a:lnTo>
                      <a:pt x="320" y="55"/>
                    </a:lnTo>
                    <a:lnTo>
                      <a:pt x="300" y="44"/>
                    </a:lnTo>
                    <a:lnTo>
                      <a:pt x="281" y="33"/>
                    </a:lnTo>
                    <a:lnTo>
                      <a:pt x="260" y="24"/>
                    </a:lnTo>
                    <a:lnTo>
                      <a:pt x="240" y="17"/>
                    </a:lnTo>
                    <a:lnTo>
                      <a:pt x="218" y="10"/>
                    </a:lnTo>
                    <a:lnTo>
                      <a:pt x="196" y="6"/>
                    </a:lnTo>
                    <a:lnTo>
                      <a:pt x="174" y="2"/>
                    </a:lnTo>
                    <a:lnTo>
                      <a:pt x="150" y="0"/>
                    </a:lnTo>
                    <a:lnTo>
                      <a:pt x="127" y="0"/>
                    </a:lnTo>
                    <a:lnTo>
                      <a:pt x="103" y="1"/>
                    </a:lnTo>
                    <a:lnTo>
                      <a:pt x="78" y="3"/>
                    </a:lnTo>
                    <a:lnTo>
                      <a:pt x="53" y="7"/>
                    </a:lnTo>
                    <a:lnTo>
                      <a:pt x="27" y="14"/>
                    </a:lnTo>
                    <a:lnTo>
                      <a:pt x="0" y="21"/>
                    </a:lnTo>
                    <a:lnTo>
                      <a:pt x="31" y="70"/>
                    </a:lnTo>
                    <a:lnTo>
                      <a:pt x="61" y="119"/>
                    </a:lnTo>
                    <a:lnTo>
                      <a:pt x="88" y="168"/>
                    </a:lnTo>
                    <a:lnTo>
                      <a:pt x="114" y="217"/>
                    </a:lnTo>
                    <a:lnTo>
                      <a:pt x="137" y="264"/>
                    </a:lnTo>
                    <a:lnTo>
                      <a:pt x="160" y="313"/>
                    </a:lnTo>
                    <a:lnTo>
                      <a:pt x="179" y="360"/>
                    </a:lnTo>
                    <a:lnTo>
                      <a:pt x="198" y="407"/>
                    </a:lnTo>
                    <a:lnTo>
                      <a:pt x="214" y="454"/>
                    </a:lnTo>
                    <a:lnTo>
                      <a:pt x="228" y="501"/>
                    </a:lnTo>
                    <a:lnTo>
                      <a:pt x="240" y="546"/>
                    </a:lnTo>
                    <a:lnTo>
                      <a:pt x="251" y="591"/>
                    </a:lnTo>
                    <a:lnTo>
                      <a:pt x="258" y="636"/>
                    </a:lnTo>
                    <a:lnTo>
                      <a:pt x="264" y="679"/>
                    </a:lnTo>
                    <a:lnTo>
                      <a:pt x="265" y="701"/>
                    </a:lnTo>
                    <a:lnTo>
                      <a:pt x="267" y="722"/>
                    </a:lnTo>
                    <a:lnTo>
                      <a:pt x="267" y="743"/>
                    </a:lnTo>
                    <a:lnTo>
                      <a:pt x="267" y="763"/>
                    </a:lnTo>
                    <a:lnTo>
                      <a:pt x="282" y="791"/>
                    </a:lnTo>
                    <a:lnTo>
                      <a:pt x="298" y="817"/>
                    </a:lnTo>
                    <a:lnTo>
                      <a:pt x="316" y="843"/>
                    </a:lnTo>
                    <a:lnTo>
                      <a:pt x="336" y="867"/>
                    </a:lnTo>
                    <a:lnTo>
                      <a:pt x="358" y="890"/>
                    </a:lnTo>
                    <a:lnTo>
                      <a:pt x="381" y="911"/>
                    </a:lnTo>
                    <a:lnTo>
                      <a:pt x="406" y="932"/>
                    </a:lnTo>
                    <a:lnTo>
                      <a:pt x="433" y="952"/>
                    </a:lnTo>
                    <a:lnTo>
                      <a:pt x="463" y="971"/>
                    </a:lnTo>
                    <a:lnTo>
                      <a:pt x="494" y="988"/>
                    </a:lnTo>
                    <a:lnTo>
                      <a:pt x="527" y="1004"/>
                    </a:lnTo>
                    <a:lnTo>
                      <a:pt x="563" y="1018"/>
                    </a:lnTo>
                    <a:lnTo>
                      <a:pt x="600" y="1032"/>
                    </a:lnTo>
                    <a:lnTo>
                      <a:pt x="640" y="1045"/>
                    </a:lnTo>
                    <a:lnTo>
                      <a:pt x="681" y="1057"/>
                    </a:lnTo>
                    <a:lnTo>
                      <a:pt x="725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8" name="Freeform 1220"/>
              <p:cNvSpPr>
                <a:spLocks noEditPoints="1"/>
              </p:cNvSpPr>
              <p:nvPr/>
            </p:nvSpPr>
            <p:spPr bwMode="auto">
              <a:xfrm>
                <a:off x="3259" y="1803"/>
                <a:ext cx="148" cy="216"/>
              </a:xfrm>
              <a:custGeom>
                <a:avLst/>
                <a:gdLst>
                  <a:gd name="T0" fmla="*/ 29 w 750"/>
                  <a:gd name="T1" fmla="*/ 43 h 1092"/>
                  <a:gd name="T2" fmla="*/ 30 w 750"/>
                  <a:gd name="T3" fmla="*/ 42 h 1092"/>
                  <a:gd name="T4" fmla="*/ 29 w 750"/>
                  <a:gd name="T5" fmla="*/ 41 h 1092"/>
                  <a:gd name="T6" fmla="*/ 30 w 750"/>
                  <a:gd name="T7" fmla="*/ 40 h 1092"/>
                  <a:gd name="T8" fmla="*/ 28 w 750"/>
                  <a:gd name="T9" fmla="*/ 34 h 1092"/>
                  <a:gd name="T10" fmla="*/ 26 w 750"/>
                  <a:gd name="T11" fmla="*/ 26 h 1092"/>
                  <a:gd name="T12" fmla="*/ 23 w 750"/>
                  <a:gd name="T13" fmla="*/ 17 h 1092"/>
                  <a:gd name="T14" fmla="*/ 27 w 750"/>
                  <a:gd name="T15" fmla="*/ 24 h 1092"/>
                  <a:gd name="T16" fmla="*/ 29 w 750"/>
                  <a:gd name="T17" fmla="*/ 33 h 1092"/>
                  <a:gd name="T18" fmla="*/ 23 w 750"/>
                  <a:gd name="T19" fmla="*/ 17 h 1092"/>
                  <a:gd name="T20" fmla="*/ 23 w 750"/>
                  <a:gd name="T21" fmla="*/ 17 h 1092"/>
                  <a:gd name="T22" fmla="*/ 24 w 750"/>
                  <a:gd name="T23" fmla="*/ 17 h 1092"/>
                  <a:gd name="T24" fmla="*/ 22 w 750"/>
                  <a:gd name="T25" fmla="*/ 14 h 1092"/>
                  <a:gd name="T26" fmla="*/ 24 w 750"/>
                  <a:gd name="T27" fmla="*/ 17 h 1092"/>
                  <a:gd name="T28" fmla="*/ 19 w 750"/>
                  <a:gd name="T29" fmla="*/ 9 h 1092"/>
                  <a:gd name="T30" fmla="*/ 21 w 750"/>
                  <a:gd name="T31" fmla="*/ 13 h 1092"/>
                  <a:gd name="T32" fmla="*/ 15 w 750"/>
                  <a:gd name="T33" fmla="*/ 4 h 1092"/>
                  <a:gd name="T34" fmla="*/ 12 w 750"/>
                  <a:gd name="T35" fmla="*/ 2 h 1092"/>
                  <a:gd name="T36" fmla="*/ 8 w 750"/>
                  <a:gd name="T37" fmla="*/ 1 h 1092"/>
                  <a:gd name="T38" fmla="*/ 4 w 750"/>
                  <a:gd name="T39" fmla="*/ 1 h 1092"/>
                  <a:gd name="T40" fmla="*/ 0 w 750"/>
                  <a:gd name="T41" fmla="*/ 1 h 1092"/>
                  <a:gd name="T42" fmla="*/ 5 w 750"/>
                  <a:gd name="T43" fmla="*/ 0 h 1092"/>
                  <a:gd name="T44" fmla="*/ 9 w 750"/>
                  <a:gd name="T45" fmla="*/ 0 h 1092"/>
                  <a:gd name="T46" fmla="*/ 13 w 750"/>
                  <a:gd name="T47" fmla="*/ 2 h 1092"/>
                  <a:gd name="T48" fmla="*/ 16 w 750"/>
                  <a:gd name="T49" fmla="*/ 4 h 1092"/>
                  <a:gd name="T50" fmla="*/ 0 w 750"/>
                  <a:gd name="T51" fmla="*/ 2 h 1092"/>
                  <a:gd name="T52" fmla="*/ 0 w 750"/>
                  <a:gd name="T53" fmla="*/ 1 h 1092"/>
                  <a:gd name="T54" fmla="*/ 1 w 750"/>
                  <a:gd name="T55" fmla="*/ 1 h 1092"/>
                  <a:gd name="T56" fmla="*/ 1 w 750"/>
                  <a:gd name="T57" fmla="*/ 1 h 1092"/>
                  <a:gd name="T58" fmla="*/ 1 w 750"/>
                  <a:gd name="T59" fmla="*/ 2 h 1092"/>
                  <a:gd name="T60" fmla="*/ 1 w 750"/>
                  <a:gd name="T61" fmla="*/ 3 h 1092"/>
                  <a:gd name="T62" fmla="*/ 3 w 750"/>
                  <a:gd name="T63" fmla="*/ 4 h 1092"/>
                  <a:gd name="T64" fmla="*/ 2 w 750"/>
                  <a:gd name="T65" fmla="*/ 4 h 1092"/>
                  <a:gd name="T66" fmla="*/ 6 w 750"/>
                  <a:gd name="T67" fmla="*/ 10 h 1092"/>
                  <a:gd name="T68" fmla="*/ 8 w 750"/>
                  <a:gd name="T69" fmla="*/ 17 h 1092"/>
                  <a:gd name="T70" fmla="*/ 4 w 750"/>
                  <a:gd name="T71" fmla="*/ 9 h 1092"/>
                  <a:gd name="T72" fmla="*/ 9 w 750"/>
                  <a:gd name="T73" fmla="*/ 17 h 1092"/>
                  <a:gd name="T74" fmla="*/ 9 w 750"/>
                  <a:gd name="T75" fmla="*/ 17 h 1092"/>
                  <a:gd name="T76" fmla="*/ 8 w 750"/>
                  <a:gd name="T77" fmla="*/ 18 h 1092"/>
                  <a:gd name="T78" fmla="*/ 10 w 750"/>
                  <a:gd name="T79" fmla="*/ 20 h 1092"/>
                  <a:gd name="T80" fmla="*/ 9 w 750"/>
                  <a:gd name="T81" fmla="*/ 20 h 1092"/>
                  <a:gd name="T82" fmla="*/ 11 w 750"/>
                  <a:gd name="T83" fmla="*/ 25 h 1092"/>
                  <a:gd name="T84" fmla="*/ 11 w 750"/>
                  <a:gd name="T85" fmla="*/ 31 h 1092"/>
                  <a:gd name="T86" fmla="*/ 10 w 750"/>
                  <a:gd name="T87" fmla="*/ 24 h 1092"/>
                  <a:gd name="T88" fmla="*/ 11 w 750"/>
                  <a:gd name="T89" fmla="*/ 31 h 1092"/>
                  <a:gd name="T90" fmla="*/ 13 w 750"/>
                  <a:gd name="T91" fmla="*/ 34 h 1092"/>
                  <a:gd name="T92" fmla="*/ 18 w 750"/>
                  <a:gd name="T93" fmla="*/ 39 h 1092"/>
                  <a:gd name="T94" fmla="*/ 14 w 750"/>
                  <a:gd name="T95" fmla="*/ 35 h 1092"/>
                  <a:gd name="T96" fmla="*/ 11 w 750"/>
                  <a:gd name="T97" fmla="*/ 32 h 1092"/>
                  <a:gd name="T98" fmla="*/ 20 w 750"/>
                  <a:gd name="T99" fmla="*/ 40 h 1092"/>
                  <a:gd name="T100" fmla="*/ 30 w 750"/>
                  <a:gd name="T101" fmla="*/ 43 h 1092"/>
                  <a:gd name="T102" fmla="*/ 21 w 750"/>
                  <a:gd name="T103" fmla="*/ 41 h 1092"/>
                  <a:gd name="T104" fmla="*/ 30 w 750"/>
                  <a:gd name="T105" fmla="*/ 43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724" y="1079"/>
                    </a:moveTo>
                    <a:lnTo>
                      <a:pt x="724" y="1079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4" y="1079"/>
                    </a:moveTo>
                    <a:lnTo>
                      <a:pt x="725" y="1070"/>
                    </a:lnTo>
                    <a:lnTo>
                      <a:pt x="725" y="1060"/>
                    </a:lnTo>
                    <a:lnTo>
                      <a:pt x="725" y="1049"/>
                    </a:lnTo>
                    <a:lnTo>
                      <a:pt x="725" y="1036"/>
                    </a:lnTo>
                    <a:lnTo>
                      <a:pt x="750" y="1035"/>
                    </a:lnTo>
                    <a:lnTo>
                      <a:pt x="750" y="1049"/>
                    </a:lnTo>
                    <a:lnTo>
                      <a:pt x="750" y="1061"/>
                    </a:lnTo>
                    <a:lnTo>
                      <a:pt x="750" y="1072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5" y="1036"/>
                    </a:moveTo>
                    <a:lnTo>
                      <a:pt x="725" y="1022"/>
                    </a:lnTo>
                    <a:lnTo>
                      <a:pt x="724" y="1006"/>
                    </a:lnTo>
                    <a:lnTo>
                      <a:pt x="723" y="989"/>
                    </a:lnTo>
                    <a:lnTo>
                      <a:pt x="721" y="971"/>
                    </a:lnTo>
                    <a:lnTo>
                      <a:pt x="746" y="967"/>
                    </a:lnTo>
                    <a:lnTo>
                      <a:pt x="747" y="987"/>
                    </a:lnTo>
                    <a:lnTo>
                      <a:pt x="748" y="1004"/>
                    </a:lnTo>
                    <a:lnTo>
                      <a:pt x="749" y="1020"/>
                    </a:lnTo>
                    <a:lnTo>
                      <a:pt x="750" y="1035"/>
                    </a:lnTo>
                    <a:lnTo>
                      <a:pt x="725" y="1036"/>
                    </a:lnTo>
                    <a:close/>
                    <a:moveTo>
                      <a:pt x="721" y="971"/>
                    </a:moveTo>
                    <a:lnTo>
                      <a:pt x="715" y="917"/>
                    </a:lnTo>
                    <a:lnTo>
                      <a:pt x="707" y="857"/>
                    </a:lnTo>
                    <a:lnTo>
                      <a:pt x="701" y="825"/>
                    </a:lnTo>
                    <a:lnTo>
                      <a:pt x="695" y="792"/>
                    </a:lnTo>
                    <a:lnTo>
                      <a:pt x="688" y="758"/>
                    </a:lnTo>
                    <a:lnTo>
                      <a:pt x="681" y="722"/>
                    </a:lnTo>
                    <a:lnTo>
                      <a:pt x="672" y="687"/>
                    </a:lnTo>
                    <a:lnTo>
                      <a:pt x="662" y="650"/>
                    </a:lnTo>
                    <a:lnTo>
                      <a:pt x="653" y="613"/>
                    </a:lnTo>
                    <a:lnTo>
                      <a:pt x="641" y="575"/>
                    </a:lnTo>
                    <a:lnTo>
                      <a:pt x="629" y="537"/>
                    </a:lnTo>
                    <a:lnTo>
                      <a:pt x="616" y="501"/>
                    </a:lnTo>
                    <a:lnTo>
                      <a:pt x="601" y="463"/>
                    </a:lnTo>
                    <a:lnTo>
                      <a:pt x="586" y="426"/>
                    </a:lnTo>
                    <a:lnTo>
                      <a:pt x="608" y="417"/>
                    </a:lnTo>
                    <a:lnTo>
                      <a:pt x="623" y="454"/>
                    </a:lnTo>
                    <a:lnTo>
                      <a:pt x="639" y="492"/>
                    </a:lnTo>
                    <a:lnTo>
                      <a:pt x="652" y="530"/>
                    </a:lnTo>
                    <a:lnTo>
                      <a:pt x="665" y="568"/>
                    </a:lnTo>
                    <a:lnTo>
                      <a:pt x="675" y="606"/>
                    </a:lnTo>
                    <a:lnTo>
                      <a:pt x="686" y="643"/>
                    </a:lnTo>
                    <a:lnTo>
                      <a:pt x="696" y="681"/>
                    </a:lnTo>
                    <a:lnTo>
                      <a:pt x="704" y="717"/>
                    </a:lnTo>
                    <a:lnTo>
                      <a:pt x="712" y="752"/>
                    </a:lnTo>
                    <a:lnTo>
                      <a:pt x="719" y="787"/>
                    </a:lnTo>
                    <a:lnTo>
                      <a:pt x="725" y="822"/>
                    </a:lnTo>
                    <a:lnTo>
                      <a:pt x="730" y="854"/>
                    </a:lnTo>
                    <a:lnTo>
                      <a:pt x="739" y="914"/>
                    </a:lnTo>
                    <a:lnTo>
                      <a:pt x="746" y="967"/>
                    </a:lnTo>
                    <a:lnTo>
                      <a:pt x="721" y="971"/>
                    </a:lnTo>
                    <a:close/>
                    <a:moveTo>
                      <a:pt x="586" y="426"/>
                    </a:moveTo>
                    <a:lnTo>
                      <a:pt x="586" y="425"/>
                    </a:lnTo>
                    <a:lnTo>
                      <a:pt x="598" y="421"/>
                    </a:lnTo>
                    <a:lnTo>
                      <a:pt x="586" y="426"/>
                    </a:lnTo>
                    <a:close/>
                    <a:moveTo>
                      <a:pt x="586" y="425"/>
                    </a:moveTo>
                    <a:lnTo>
                      <a:pt x="586" y="425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586" y="425"/>
                    </a:lnTo>
                    <a:close/>
                    <a:moveTo>
                      <a:pt x="608" y="417"/>
                    </a:moveTo>
                    <a:lnTo>
                      <a:pt x="608" y="417"/>
                    </a:lnTo>
                    <a:lnTo>
                      <a:pt x="598" y="421"/>
                    </a:lnTo>
                    <a:lnTo>
                      <a:pt x="608" y="417"/>
                    </a:lnTo>
                    <a:close/>
                    <a:moveTo>
                      <a:pt x="586" y="425"/>
                    </a:moveTo>
                    <a:lnTo>
                      <a:pt x="574" y="398"/>
                    </a:lnTo>
                    <a:lnTo>
                      <a:pt x="562" y="372"/>
                    </a:lnTo>
                    <a:lnTo>
                      <a:pt x="548" y="345"/>
                    </a:lnTo>
                    <a:lnTo>
                      <a:pt x="534" y="319"/>
                    </a:lnTo>
                    <a:lnTo>
                      <a:pt x="555" y="307"/>
                    </a:lnTo>
                    <a:lnTo>
                      <a:pt x="569" y="333"/>
                    </a:lnTo>
                    <a:lnTo>
                      <a:pt x="582" y="360"/>
                    </a:lnTo>
                    <a:lnTo>
                      <a:pt x="595" y="387"/>
                    </a:lnTo>
                    <a:lnTo>
                      <a:pt x="608" y="417"/>
                    </a:lnTo>
                    <a:lnTo>
                      <a:pt x="586" y="425"/>
                    </a:lnTo>
                    <a:close/>
                    <a:moveTo>
                      <a:pt x="534" y="319"/>
                    </a:moveTo>
                    <a:lnTo>
                      <a:pt x="520" y="293"/>
                    </a:lnTo>
                    <a:lnTo>
                      <a:pt x="506" y="270"/>
                    </a:lnTo>
                    <a:lnTo>
                      <a:pt x="490" y="246"/>
                    </a:lnTo>
                    <a:lnTo>
                      <a:pt x="474" y="223"/>
                    </a:lnTo>
                    <a:lnTo>
                      <a:pt x="494" y="209"/>
                    </a:lnTo>
                    <a:lnTo>
                      <a:pt x="510" y="233"/>
                    </a:lnTo>
                    <a:lnTo>
                      <a:pt x="526" y="257"/>
                    </a:lnTo>
                    <a:lnTo>
                      <a:pt x="541" y="282"/>
                    </a:lnTo>
                    <a:lnTo>
                      <a:pt x="555" y="307"/>
                    </a:lnTo>
                    <a:lnTo>
                      <a:pt x="534" y="319"/>
                    </a:lnTo>
                    <a:close/>
                    <a:moveTo>
                      <a:pt x="474" y="223"/>
                    </a:moveTo>
                    <a:lnTo>
                      <a:pt x="453" y="195"/>
                    </a:lnTo>
                    <a:lnTo>
                      <a:pt x="431" y="169"/>
                    </a:lnTo>
                    <a:lnTo>
                      <a:pt x="409" y="145"/>
                    </a:lnTo>
                    <a:lnTo>
                      <a:pt x="385" y="123"/>
                    </a:lnTo>
                    <a:lnTo>
                      <a:pt x="372" y="112"/>
                    </a:lnTo>
                    <a:lnTo>
                      <a:pt x="360" y="102"/>
                    </a:lnTo>
                    <a:lnTo>
                      <a:pt x="347" y="93"/>
                    </a:lnTo>
                    <a:lnTo>
                      <a:pt x="334" y="84"/>
                    </a:lnTo>
                    <a:lnTo>
                      <a:pt x="320" y="75"/>
                    </a:lnTo>
                    <a:lnTo>
                      <a:pt x="307" y="68"/>
                    </a:lnTo>
                    <a:lnTo>
                      <a:pt x="293" y="60"/>
                    </a:lnTo>
                    <a:lnTo>
                      <a:pt x="279" y="54"/>
                    </a:lnTo>
                    <a:lnTo>
                      <a:pt x="265" y="48"/>
                    </a:lnTo>
                    <a:lnTo>
                      <a:pt x="250" y="43"/>
                    </a:lnTo>
                    <a:lnTo>
                      <a:pt x="235" y="37"/>
                    </a:lnTo>
                    <a:lnTo>
                      <a:pt x="220" y="34"/>
                    </a:lnTo>
                    <a:lnTo>
                      <a:pt x="204" y="31"/>
                    </a:lnTo>
                    <a:lnTo>
                      <a:pt x="188" y="28"/>
                    </a:lnTo>
                    <a:lnTo>
                      <a:pt x="173" y="27"/>
                    </a:lnTo>
                    <a:lnTo>
                      <a:pt x="156" y="26"/>
                    </a:lnTo>
                    <a:lnTo>
                      <a:pt x="140" y="24"/>
                    </a:lnTo>
                    <a:lnTo>
                      <a:pt x="123" y="26"/>
                    </a:lnTo>
                    <a:lnTo>
                      <a:pt x="106" y="27"/>
                    </a:lnTo>
                    <a:lnTo>
                      <a:pt x="89" y="29"/>
                    </a:lnTo>
                    <a:lnTo>
                      <a:pt x="70" y="32"/>
                    </a:lnTo>
                    <a:lnTo>
                      <a:pt x="53" y="35"/>
                    </a:lnTo>
                    <a:lnTo>
                      <a:pt x="35" y="41"/>
                    </a:lnTo>
                    <a:lnTo>
                      <a:pt x="16" y="46"/>
                    </a:lnTo>
                    <a:lnTo>
                      <a:pt x="9" y="22"/>
                    </a:lnTo>
                    <a:lnTo>
                      <a:pt x="28" y="16"/>
                    </a:lnTo>
                    <a:lnTo>
                      <a:pt x="48" y="12"/>
                    </a:lnTo>
                    <a:lnTo>
                      <a:pt x="67" y="7"/>
                    </a:lnTo>
                    <a:lnTo>
                      <a:pt x="86" y="4"/>
                    </a:lnTo>
                    <a:lnTo>
                      <a:pt x="104" y="2"/>
                    </a:lnTo>
                    <a:lnTo>
                      <a:pt x="122" y="1"/>
                    </a:lnTo>
                    <a:lnTo>
                      <a:pt x="140" y="0"/>
                    </a:lnTo>
                    <a:lnTo>
                      <a:pt x="158" y="1"/>
                    </a:lnTo>
                    <a:lnTo>
                      <a:pt x="175" y="2"/>
                    </a:lnTo>
                    <a:lnTo>
                      <a:pt x="191" y="3"/>
                    </a:lnTo>
                    <a:lnTo>
                      <a:pt x="209" y="6"/>
                    </a:lnTo>
                    <a:lnTo>
                      <a:pt x="225" y="9"/>
                    </a:lnTo>
                    <a:lnTo>
                      <a:pt x="241" y="14"/>
                    </a:lnTo>
                    <a:lnTo>
                      <a:pt x="256" y="18"/>
                    </a:lnTo>
                    <a:lnTo>
                      <a:pt x="272" y="24"/>
                    </a:lnTo>
                    <a:lnTo>
                      <a:pt x="288" y="30"/>
                    </a:lnTo>
                    <a:lnTo>
                      <a:pt x="303" y="37"/>
                    </a:lnTo>
                    <a:lnTo>
                      <a:pt x="317" y="45"/>
                    </a:lnTo>
                    <a:lnTo>
                      <a:pt x="332" y="53"/>
                    </a:lnTo>
                    <a:lnTo>
                      <a:pt x="346" y="62"/>
                    </a:lnTo>
                    <a:lnTo>
                      <a:pt x="359" y="71"/>
                    </a:lnTo>
                    <a:lnTo>
                      <a:pt x="373" y="81"/>
                    </a:lnTo>
                    <a:lnTo>
                      <a:pt x="386" y="91"/>
                    </a:lnTo>
                    <a:lnTo>
                      <a:pt x="399" y="102"/>
                    </a:lnTo>
                    <a:lnTo>
                      <a:pt x="425" y="126"/>
                    </a:lnTo>
                    <a:lnTo>
                      <a:pt x="448" y="152"/>
                    </a:lnTo>
                    <a:lnTo>
                      <a:pt x="472" y="180"/>
                    </a:lnTo>
                    <a:lnTo>
                      <a:pt x="494" y="209"/>
                    </a:lnTo>
                    <a:lnTo>
                      <a:pt x="474" y="223"/>
                    </a:lnTo>
                    <a:close/>
                    <a:moveTo>
                      <a:pt x="2" y="41"/>
                    </a:moveTo>
                    <a:lnTo>
                      <a:pt x="1" y="39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6" y="23"/>
                    </a:lnTo>
                    <a:lnTo>
                      <a:pt x="9" y="22"/>
                    </a:lnTo>
                    <a:lnTo>
                      <a:pt x="12" y="34"/>
                    </a:lnTo>
                    <a:lnTo>
                      <a:pt x="2" y="41"/>
                    </a:lnTo>
                    <a:close/>
                    <a:moveTo>
                      <a:pt x="23" y="28"/>
                    </a:moveTo>
                    <a:lnTo>
                      <a:pt x="22" y="27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22" y="27"/>
                    </a:moveTo>
                    <a:lnTo>
                      <a:pt x="22" y="27"/>
                    </a:lnTo>
                    <a:lnTo>
                      <a:pt x="23" y="28"/>
                    </a:lnTo>
                    <a:lnTo>
                      <a:pt x="12" y="34"/>
                    </a:lnTo>
                    <a:lnTo>
                      <a:pt x="22" y="27"/>
                    </a:lnTo>
                    <a:close/>
                    <a:moveTo>
                      <a:pt x="23" y="28"/>
                    </a:moveTo>
                    <a:lnTo>
                      <a:pt x="31" y="40"/>
                    </a:lnTo>
                    <a:lnTo>
                      <a:pt x="39" y="54"/>
                    </a:lnTo>
                    <a:lnTo>
                      <a:pt x="48" y="68"/>
                    </a:lnTo>
                    <a:lnTo>
                      <a:pt x="58" y="83"/>
                    </a:lnTo>
                    <a:lnTo>
                      <a:pt x="37" y="96"/>
                    </a:lnTo>
                    <a:lnTo>
                      <a:pt x="29" y="83"/>
                    </a:lnTo>
                    <a:lnTo>
                      <a:pt x="21" y="70"/>
                    </a:lnTo>
                    <a:lnTo>
                      <a:pt x="12" y="56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58" y="83"/>
                    </a:moveTo>
                    <a:lnTo>
                      <a:pt x="65" y="96"/>
                    </a:lnTo>
                    <a:lnTo>
                      <a:pt x="74" y="110"/>
                    </a:lnTo>
                    <a:lnTo>
                      <a:pt x="81" y="124"/>
                    </a:lnTo>
                    <a:lnTo>
                      <a:pt x="90" y="138"/>
                    </a:lnTo>
                    <a:lnTo>
                      <a:pt x="69" y="150"/>
                    </a:lnTo>
                    <a:lnTo>
                      <a:pt x="62" y="137"/>
                    </a:lnTo>
                    <a:lnTo>
                      <a:pt x="53" y="124"/>
                    </a:lnTo>
                    <a:lnTo>
                      <a:pt x="46" y="110"/>
                    </a:lnTo>
                    <a:lnTo>
                      <a:pt x="37" y="96"/>
                    </a:lnTo>
                    <a:lnTo>
                      <a:pt x="58" y="83"/>
                    </a:lnTo>
                    <a:close/>
                    <a:moveTo>
                      <a:pt x="90" y="138"/>
                    </a:moveTo>
                    <a:lnTo>
                      <a:pt x="110" y="174"/>
                    </a:lnTo>
                    <a:lnTo>
                      <a:pt x="129" y="209"/>
                    </a:lnTo>
                    <a:lnTo>
                      <a:pt x="147" y="244"/>
                    </a:lnTo>
                    <a:lnTo>
                      <a:pt x="163" y="278"/>
                    </a:lnTo>
                    <a:lnTo>
                      <a:pt x="180" y="313"/>
                    </a:lnTo>
                    <a:lnTo>
                      <a:pt x="195" y="347"/>
                    </a:lnTo>
                    <a:lnTo>
                      <a:pt x="209" y="382"/>
                    </a:lnTo>
                    <a:lnTo>
                      <a:pt x="221" y="415"/>
                    </a:lnTo>
                    <a:lnTo>
                      <a:pt x="198" y="424"/>
                    </a:lnTo>
                    <a:lnTo>
                      <a:pt x="185" y="391"/>
                    </a:lnTo>
                    <a:lnTo>
                      <a:pt x="172" y="356"/>
                    </a:lnTo>
                    <a:lnTo>
                      <a:pt x="157" y="323"/>
                    </a:lnTo>
                    <a:lnTo>
                      <a:pt x="141" y="288"/>
                    </a:lnTo>
                    <a:lnTo>
                      <a:pt x="124" y="253"/>
                    </a:lnTo>
                    <a:lnTo>
                      <a:pt x="107" y="219"/>
                    </a:lnTo>
                    <a:lnTo>
                      <a:pt x="88" y="184"/>
                    </a:lnTo>
                    <a:lnTo>
                      <a:pt x="69" y="150"/>
                    </a:lnTo>
                    <a:lnTo>
                      <a:pt x="90" y="138"/>
                    </a:lnTo>
                    <a:close/>
                    <a:moveTo>
                      <a:pt x="221" y="415"/>
                    </a:moveTo>
                    <a:lnTo>
                      <a:pt x="222" y="417"/>
                    </a:lnTo>
                    <a:lnTo>
                      <a:pt x="222" y="419"/>
                    </a:lnTo>
                    <a:lnTo>
                      <a:pt x="199" y="427"/>
                    </a:lnTo>
                    <a:lnTo>
                      <a:pt x="199" y="425"/>
                    </a:lnTo>
                    <a:lnTo>
                      <a:pt x="198" y="424"/>
                    </a:lnTo>
                    <a:lnTo>
                      <a:pt x="221" y="415"/>
                    </a:lnTo>
                    <a:close/>
                    <a:moveTo>
                      <a:pt x="222" y="419"/>
                    </a:moveTo>
                    <a:lnTo>
                      <a:pt x="227" y="432"/>
                    </a:lnTo>
                    <a:lnTo>
                      <a:pt x="231" y="445"/>
                    </a:lnTo>
                    <a:lnTo>
                      <a:pt x="236" y="459"/>
                    </a:lnTo>
                    <a:lnTo>
                      <a:pt x="240" y="472"/>
                    </a:lnTo>
                    <a:lnTo>
                      <a:pt x="217" y="479"/>
                    </a:lnTo>
                    <a:lnTo>
                      <a:pt x="213" y="466"/>
                    </a:lnTo>
                    <a:lnTo>
                      <a:pt x="209" y="453"/>
                    </a:lnTo>
                    <a:lnTo>
                      <a:pt x="203" y="440"/>
                    </a:lnTo>
                    <a:lnTo>
                      <a:pt x="199" y="427"/>
                    </a:lnTo>
                    <a:lnTo>
                      <a:pt x="222" y="419"/>
                    </a:lnTo>
                    <a:close/>
                    <a:moveTo>
                      <a:pt x="240" y="472"/>
                    </a:moveTo>
                    <a:lnTo>
                      <a:pt x="244" y="483"/>
                    </a:lnTo>
                    <a:lnTo>
                      <a:pt x="248" y="496"/>
                    </a:lnTo>
                    <a:lnTo>
                      <a:pt x="252" y="509"/>
                    </a:lnTo>
                    <a:lnTo>
                      <a:pt x="256" y="523"/>
                    </a:lnTo>
                    <a:lnTo>
                      <a:pt x="232" y="530"/>
                    </a:lnTo>
                    <a:lnTo>
                      <a:pt x="229" y="519"/>
                    </a:lnTo>
                    <a:lnTo>
                      <a:pt x="225" y="506"/>
                    </a:lnTo>
                    <a:lnTo>
                      <a:pt x="222" y="493"/>
                    </a:lnTo>
                    <a:lnTo>
                      <a:pt x="217" y="479"/>
                    </a:lnTo>
                    <a:lnTo>
                      <a:pt x="240" y="472"/>
                    </a:lnTo>
                    <a:close/>
                    <a:moveTo>
                      <a:pt x="256" y="523"/>
                    </a:moveTo>
                    <a:lnTo>
                      <a:pt x="264" y="557"/>
                    </a:lnTo>
                    <a:lnTo>
                      <a:pt x="271" y="589"/>
                    </a:lnTo>
                    <a:lnTo>
                      <a:pt x="278" y="622"/>
                    </a:lnTo>
                    <a:lnTo>
                      <a:pt x="283" y="653"/>
                    </a:lnTo>
                    <a:lnTo>
                      <a:pt x="286" y="684"/>
                    </a:lnTo>
                    <a:lnTo>
                      <a:pt x="290" y="716"/>
                    </a:lnTo>
                    <a:lnTo>
                      <a:pt x="291" y="746"/>
                    </a:lnTo>
                    <a:lnTo>
                      <a:pt x="292" y="776"/>
                    </a:lnTo>
                    <a:lnTo>
                      <a:pt x="267" y="776"/>
                    </a:lnTo>
                    <a:lnTo>
                      <a:pt x="267" y="747"/>
                    </a:lnTo>
                    <a:lnTo>
                      <a:pt x="265" y="718"/>
                    </a:lnTo>
                    <a:lnTo>
                      <a:pt x="263" y="688"/>
                    </a:lnTo>
                    <a:lnTo>
                      <a:pt x="258" y="657"/>
                    </a:lnTo>
                    <a:lnTo>
                      <a:pt x="254" y="626"/>
                    </a:lnTo>
                    <a:lnTo>
                      <a:pt x="248" y="595"/>
                    </a:lnTo>
                    <a:lnTo>
                      <a:pt x="241" y="562"/>
                    </a:lnTo>
                    <a:lnTo>
                      <a:pt x="232" y="530"/>
                    </a:lnTo>
                    <a:lnTo>
                      <a:pt x="256" y="523"/>
                    </a:lnTo>
                    <a:close/>
                    <a:moveTo>
                      <a:pt x="268" y="782"/>
                    </a:moveTo>
                    <a:lnTo>
                      <a:pt x="268" y="779"/>
                    </a:lnTo>
                    <a:lnTo>
                      <a:pt x="267" y="776"/>
                    </a:lnTo>
                    <a:lnTo>
                      <a:pt x="279" y="776"/>
                    </a:lnTo>
                    <a:lnTo>
                      <a:pt x="268" y="782"/>
                    </a:lnTo>
                    <a:close/>
                    <a:moveTo>
                      <a:pt x="290" y="771"/>
                    </a:moveTo>
                    <a:lnTo>
                      <a:pt x="304" y="798"/>
                    </a:lnTo>
                    <a:lnTo>
                      <a:pt x="320" y="824"/>
                    </a:lnTo>
                    <a:lnTo>
                      <a:pt x="337" y="849"/>
                    </a:lnTo>
                    <a:lnTo>
                      <a:pt x="357" y="871"/>
                    </a:lnTo>
                    <a:lnTo>
                      <a:pt x="378" y="894"/>
                    </a:lnTo>
                    <a:lnTo>
                      <a:pt x="401" y="915"/>
                    </a:lnTo>
                    <a:lnTo>
                      <a:pt x="426" y="936"/>
                    </a:lnTo>
                    <a:lnTo>
                      <a:pt x="453" y="954"/>
                    </a:lnTo>
                    <a:lnTo>
                      <a:pt x="439" y="975"/>
                    </a:lnTo>
                    <a:lnTo>
                      <a:pt x="411" y="954"/>
                    </a:lnTo>
                    <a:lnTo>
                      <a:pt x="385" y="934"/>
                    </a:lnTo>
                    <a:lnTo>
                      <a:pt x="373" y="923"/>
                    </a:lnTo>
                    <a:lnTo>
                      <a:pt x="361" y="911"/>
                    </a:lnTo>
                    <a:lnTo>
                      <a:pt x="349" y="899"/>
                    </a:lnTo>
                    <a:lnTo>
                      <a:pt x="338" y="887"/>
                    </a:lnTo>
                    <a:lnTo>
                      <a:pt x="329" y="876"/>
                    </a:lnTo>
                    <a:lnTo>
                      <a:pt x="318" y="863"/>
                    </a:lnTo>
                    <a:lnTo>
                      <a:pt x="309" y="851"/>
                    </a:lnTo>
                    <a:lnTo>
                      <a:pt x="299" y="837"/>
                    </a:lnTo>
                    <a:lnTo>
                      <a:pt x="291" y="824"/>
                    </a:lnTo>
                    <a:lnTo>
                      <a:pt x="283" y="810"/>
                    </a:lnTo>
                    <a:lnTo>
                      <a:pt x="276" y="796"/>
                    </a:lnTo>
                    <a:lnTo>
                      <a:pt x="268" y="782"/>
                    </a:lnTo>
                    <a:lnTo>
                      <a:pt x="290" y="771"/>
                    </a:lnTo>
                    <a:close/>
                    <a:moveTo>
                      <a:pt x="453" y="954"/>
                    </a:moveTo>
                    <a:lnTo>
                      <a:pt x="481" y="973"/>
                    </a:lnTo>
                    <a:lnTo>
                      <a:pt x="512" y="990"/>
                    </a:lnTo>
                    <a:lnTo>
                      <a:pt x="545" y="1005"/>
                    </a:lnTo>
                    <a:lnTo>
                      <a:pt x="579" y="1020"/>
                    </a:lnTo>
                    <a:lnTo>
                      <a:pt x="617" y="1034"/>
                    </a:lnTo>
                    <a:lnTo>
                      <a:pt x="655" y="1046"/>
                    </a:lnTo>
                    <a:lnTo>
                      <a:pt x="696" y="1058"/>
                    </a:lnTo>
                    <a:lnTo>
                      <a:pt x="739" y="1068"/>
                    </a:lnTo>
                    <a:lnTo>
                      <a:pt x="734" y="1092"/>
                    </a:lnTo>
                    <a:lnTo>
                      <a:pt x="689" y="1082"/>
                    </a:lnTo>
                    <a:lnTo>
                      <a:pt x="647" y="1070"/>
                    </a:lnTo>
                    <a:lnTo>
                      <a:pt x="607" y="1057"/>
                    </a:lnTo>
                    <a:lnTo>
                      <a:pt x="569" y="1043"/>
                    </a:lnTo>
                    <a:lnTo>
                      <a:pt x="534" y="1028"/>
                    </a:lnTo>
                    <a:lnTo>
                      <a:pt x="500" y="1012"/>
                    </a:lnTo>
                    <a:lnTo>
                      <a:pt x="469" y="993"/>
                    </a:lnTo>
                    <a:lnTo>
                      <a:pt x="439" y="975"/>
                    </a:lnTo>
                    <a:lnTo>
                      <a:pt x="453" y="954"/>
                    </a:lnTo>
                    <a:close/>
                    <a:moveTo>
                      <a:pt x="749" y="1081"/>
                    </a:moveTo>
                    <a:lnTo>
                      <a:pt x="747" y="1086"/>
                    </a:lnTo>
                    <a:lnTo>
                      <a:pt x="743" y="1089"/>
                    </a:lnTo>
                    <a:lnTo>
                      <a:pt x="739" y="1092"/>
                    </a:lnTo>
                    <a:lnTo>
                      <a:pt x="734" y="1092"/>
                    </a:lnTo>
                    <a:lnTo>
                      <a:pt x="737" y="1080"/>
                    </a:lnTo>
                    <a:lnTo>
                      <a:pt x="749" y="10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9" name="Freeform 1221"/>
              <p:cNvSpPr>
                <a:spLocks/>
              </p:cNvSpPr>
              <p:nvPr/>
            </p:nvSpPr>
            <p:spPr bwMode="auto">
              <a:xfrm>
                <a:off x="3200" y="1799"/>
                <a:ext cx="116" cy="190"/>
              </a:xfrm>
              <a:custGeom>
                <a:avLst/>
                <a:gdLst>
                  <a:gd name="T0" fmla="*/ 24 w 604"/>
                  <a:gd name="T1" fmla="*/ 38 h 959"/>
                  <a:gd name="T2" fmla="*/ 24 w 604"/>
                  <a:gd name="T3" fmla="*/ 36 h 959"/>
                  <a:gd name="T4" fmla="*/ 24 w 604"/>
                  <a:gd name="T5" fmla="*/ 34 h 959"/>
                  <a:gd name="T6" fmla="*/ 23 w 604"/>
                  <a:gd name="T7" fmla="*/ 31 h 959"/>
                  <a:gd name="T8" fmla="*/ 23 w 604"/>
                  <a:gd name="T9" fmla="*/ 28 h 959"/>
                  <a:gd name="T10" fmla="*/ 22 w 604"/>
                  <a:gd name="T11" fmla="*/ 24 h 959"/>
                  <a:gd name="T12" fmla="*/ 21 w 604"/>
                  <a:gd name="T13" fmla="*/ 20 h 959"/>
                  <a:gd name="T14" fmla="*/ 20 w 604"/>
                  <a:gd name="T15" fmla="*/ 17 h 959"/>
                  <a:gd name="T16" fmla="*/ 18 w 604"/>
                  <a:gd name="T17" fmla="*/ 13 h 959"/>
                  <a:gd name="T18" fmla="*/ 17 w 604"/>
                  <a:gd name="T19" fmla="*/ 10 h 959"/>
                  <a:gd name="T20" fmla="*/ 16 w 604"/>
                  <a:gd name="T21" fmla="*/ 9 h 959"/>
                  <a:gd name="T22" fmla="*/ 15 w 604"/>
                  <a:gd name="T23" fmla="*/ 7 h 959"/>
                  <a:gd name="T24" fmla="*/ 15 w 604"/>
                  <a:gd name="T25" fmla="*/ 6 h 959"/>
                  <a:gd name="T26" fmla="*/ 14 w 604"/>
                  <a:gd name="T27" fmla="*/ 5 h 959"/>
                  <a:gd name="T28" fmla="*/ 12 w 604"/>
                  <a:gd name="T29" fmla="*/ 3 h 959"/>
                  <a:gd name="T30" fmla="*/ 11 w 604"/>
                  <a:gd name="T31" fmla="*/ 2 h 959"/>
                  <a:gd name="T32" fmla="*/ 10 w 604"/>
                  <a:gd name="T33" fmla="*/ 2 h 959"/>
                  <a:gd name="T34" fmla="*/ 9 w 604"/>
                  <a:gd name="T35" fmla="*/ 1 h 959"/>
                  <a:gd name="T36" fmla="*/ 7 w 604"/>
                  <a:gd name="T37" fmla="*/ 0 h 959"/>
                  <a:gd name="T38" fmla="*/ 6 w 604"/>
                  <a:gd name="T39" fmla="*/ 0 h 959"/>
                  <a:gd name="T40" fmla="*/ 4 w 604"/>
                  <a:gd name="T41" fmla="*/ 0 h 959"/>
                  <a:gd name="T42" fmla="*/ 3 w 604"/>
                  <a:gd name="T43" fmla="*/ 0 h 959"/>
                  <a:gd name="T44" fmla="*/ 1 w 604"/>
                  <a:gd name="T45" fmla="*/ 1 h 959"/>
                  <a:gd name="T46" fmla="*/ 1 w 604"/>
                  <a:gd name="T47" fmla="*/ 3 h 959"/>
                  <a:gd name="T48" fmla="*/ 3 w 604"/>
                  <a:gd name="T49" fmla="*/ 6 h 959"/>
                  <a:gd name="T50" fmla="*/ 5 w 604"/>
                  <a:gd name="T51" fmla="*/ 10 h 959"/>
                  <a:gd name="T52" fmla="*/ 6 w 604"/>
                  <a:gd name="T53" fmla="*/ 13 h 959"/>
                  <a:gd name="T54" fmla="*/ 7 w 604"/>
                  <a:gd name="T55" fmla="*/ 17 h 959"/>
                  <a:gd name="T56" fmla="*/ 8 w 604"/>
                  <a:gd name="T57" fmla="*/ 20 h 959"/>
                  <a:gd name="T58" fmla="*/ 9 w 604"/>
                  <a:gd name="T59" fmla="*/ 23 h 959"/>
                  <a:gd name="T60" fmla="*/ 9 w 604"/>
                  <a:gd name="T61" fmla="*/ 26 h 959"/>
                  <a:gd name="T62" fmla="*/ 9 w 604"/>
                  <a:gd name="T63" fmla="*/ 29 h 959"/>
                  <a:gd name="T64" fmla="*/ 11 w 604"/>
                  <a:gd name="T65" fmla="*/ 31 h 959"/>
                  <a:gd name="T66" fmla="*/ 12 w 604"/>
                  <a:gd name="T67" fmla="*/ 32 h 959"/>
                  <a:gd name="T68" fmla="*/ 14 w 604"/>
                  <a:gd name="T69" fmla="*/ 34 h 959"/>
                  <a:gd name="T70" fmla="*/ 15 w 604"/>
                  <a:gd name="T71" fmla="*/ 35 h 959"/>
                  <a:gd name="T72" fmla="*/ 17 w 604"/>
                  <a:gd name="T73" fmla="*/ 36 h 959"/>
                  <a:gd name="T74" fmla="*/ 20 w 604"/>
                  <a:gd name="T75" fmla="*/ 37 h 959"/>
                  <a:gd name="T76" fmla="*/ 22 w 604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4"/>
                  <a:gd name="T118" fmla="*/ 0 h 959"/>
                  <a:gd name="T119" fmla="*/ 604 w 604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4" h="959">
                    <a:moveTo>
                      <a:pt x="604" y="959"/>
                    </a:moveTo>
                    <a:lnTo>
                      <a:pt x="604" y="944"/>
                    </a:lnTo>
                    <a:lnTo>
                      <a:pt x="604" y="924"/>
                    </a:lnTo>
                    <a:lnTo>
                      <a:pt x="603" y="901"/>
                    </a:lnTo>
                    <a:lnTo>
                      <a:pt x="601" y="874"/>
                    </a:lnTo>
                    <a:lnTo>
                      <a:pt x="599" y="842"/>
                    </a:lnTo>
                    <a:lnTo>
                      <a:pt x="595" y="808"/>
                    </a:lnTo>
                    <a:lnTo>
                      <a:pt x="590" y="771"/>
                    </a:lnTo>
                    <a:lnTo>
                      <a:pt x="584" y="731"/>
                    </a:lnTo>
                    <a:lnTo>
                      <a:pt x="576" y="689"/>
                    </a:lnTo>
                    <a:lnTo>
                      <a:pt x="568" y="646"/>
                    </a:lnTo>
                    <a:lnTo>
                      <a:pt x="558" y="600"/>
                    </a:lnTo>
                    <a:lnTo>
                      <a:pt x="547" y="555"/>
                    </a:lnTo>
                    <a:lnTo>
                      <a:pt x="534" y="508"/>
                    </a:lnTo>
                    <a:lnTo>
                      <a:pt x="520" y="461"/>
                    </a:lnTo>
                    <a:lnTo>
                      <a:pt x="504" y="414"/>
                    </a:lnTo>
                    <a:lnTo>
                      <a:pt x="487" y="367"/>
                    </a:lnTo>
                    <a:lnTo>
                      <a:pt x="468" y="323"/>
                    </a:lnTo>
                    <a:lnTo>
                      <a:pt x="449" y="280"/>
                    </a:lnTo>
                    <a:lnTo>
                      <a:pt x="438" y="259"/>
                    </a:lnTo>
                    <a:lnTo>
                      <a:pt x="427" y="239"/>
                    </a:lnTo>
                    <a:lnTo>
                      <a:pt x="416" y="219"/>
                    </a:lnTo>
                    <a:lnTo>
                      <a:pt x="404" y="200"/>
                    </a:lnTo>
                    <a:lnTo>
                      <a:pt x="393" y="181"/>
                    </a:lnTo>
                    <a:lnTo>
                      <a:pt x="380" y="163"/>
                    </a:lnTo>
                    <a:lnTo>
                      <a:pt x="367" y="146"/>
                    </a:lnTo>
                    <a:lnTo>
                      <a:pt x="354" y="130"/>
                    </a:lnTo>
                    <a:lnTo>
                      <a:pt x="341" y="114"/>
                    </a:lnTo>
                    <a:lnTo>
                      <a:pt x="327" y="99"/>
                    </a:lnTo>
                    <a:lnTo>
                      <a:pt x="312" y="85"/>
                    </a:lnTo>
                    <a:lnTo>
                      <a:pt x="296" y="72"/>
                    </a:lnTo>
                    <a:lnTo>
                      <a:pt x="281" y="60"/>
                    </a:lnTo>
                    <a:lnTo>
                      <a:pt x="266" y="49"/>
                    </a:lnTo>
                    <a:lnTo>
                      <a:pt x="250" y="39"/>
                    </a:lnTo>
                    <a:lnTo>
                      <a:pt x="234" y="30"/>
                    </a:lnTo>
                    <a:lnTo>
                      <a:pt x="217" y="22"/>
                    </a:lnTo>
                    <a:lnTo>
                      <a:pt x="199" y="15"/>
                    </a:lnTo>
                    <a:lnTo>
                      <a:pt x="181" y="10"/>
                    </a:lnTo>
                    <a:lnTo>
                      <a:pt x="163" y="5"/>
                    </a:lnTo>
                    <a:lnTo>
                      <a:pt x="144" y="2"/>
                    </a:lnTo>
                    <a:lnTo>
                      <a:pt x="125" y="1"/>
                    </a:lnTo>
                    <a:lnTo>
                      <a:pt x="105" y="0"/>
                    </a:lnTo>
                    <a:lnTo>
                      <a:pt x="86" y="1"/>
                    </a:lnTo>
                    <a:lnTo>
                      <a:pt x="65" y="4"/>
                    </a:lnTo>
                    <a:lnTo>
                      <a:pt x="44" y="9"/>
                    </a:lnTo>
                    <a:lnTo>
                      <a:pt x="23" y="14"/>
                    </a:lnTo>
                    <a:lnTo>
                      <a:pt x="0" y="22"/>
                    </a:lnTo>
                    <a:lnTo>
                      <a:pt x="26" y="66"/>
                    </a:lnTo>
                    <a:lnTo>
                      <a:pt x="51" y="110"/>
                    </a:lnTo>
                    <a:lnTo>
                      <a:pt x="75" y="154"/>
                    </a:lnTo>
                    <a:lnTo>
                      <a:pt x="97" y="199"/>
                    </a:lnTo>
                    <a:lnTo>
                      <a:pt x="116" y="243"/>
                    </a:lnTo>
                    <a:lnTo>
                      <a:pt x="134" y="286"/>
                    </a:lnTo>
                    <a:lnTo>
                      <a:pt x="152" y="329"/>
                    </a:lnTo>
                    <a:lnTo>
                      <a:pt x="167" y="371"/>
                    </a:lnTo>
                    <a:lnTo>
                      <a:pt x="181" y="415"/>
                    </a:lnTo>
                    <a:lnTo>
                      <a:pt x="193" y="457"/>
                    </a:lnTo>
                    <a:lnTo>
                      <a:pt x="204" y="498"/>
                    </a:lnTo>
                    <a:lnTo>
                      <a:pt x="212" y="539"/>
                    </a:lnTo>
                    <a:lnTo>
                      <a:pt x="219" y="580"/>
                    </a:lnTo>
                    <a:lnTo>
                      <a:pt x="224" y="619"/>
                    </a:lnTo>
                    <a:lnTo>
                      <a:pt x="226" y="658"/>
                    </a:lnTo>
                    <a:lnTo>
                      <a:pt x="228" y="695"/>
                    </a:lnTo>
                    <a:lnTo>
                      <a:pt x="239" y="720"/>
                    </a:lnTo>
                    <a:lnTo>
                      <a:pt x="253" y="744"/>
                    </a:lnTo>
                    <a:lnTo>
                      <a:pt x="267" y="767"/>
                    </a:lnTo>
                    <a:lnTo>
                      <a:pt x="285" y="788"/>
                    </a:lnTo>
                    <a:lnTo>
                      <a:pt x="302" y="808"/>
                    </a:lnTo>
                    <a:lnTo>
                      <a:pt x="321" y="827"/>
                    </a:lnTo>
                    <a:lnTo>
                      <a:pt x="342" y="846"/>
                    </a:lnTo>
                    <a:lnTo>
                      <a:pt x="364" y="862"/>
                    </a:lnTo>
                    <a:lnTo>
                      <a:pt x="389" y="878"/>
                    </a:lnTo>
                    <a:lnTo>
                      <a:pt x="414" y="893"/>
                    </a:lnTo>
                    <a:lnTo>
                      <a:pt x="442" y="907"/>
                    </a:lnTo>
                    <a:lnTo>
                      <a:pt x="471" y="919"/>
                    </a:lnTo>
                    <a:lnTo>
                      <a:pt x="502" y="931"/>
                    </a:lnTo>
                    <a:lnTo>
                      <a:pt x="534" y="941"/>
                    </a:lnTo>
                    <a:lnTo>
                      <a:pt x="568" y="950"/>
                    </a:lnTo>
                    <a:lnTo>
                      <a:pt x="604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0" name="Freeform 1222"/>
              <p:cNvSpPr>
                <a:spLocks noEditPoints="1"/>
              </p:cNvSpPr>
              <p:nvPr/>
            </p:nvSpPr>
            <p:spPr bwMode="auto">
              <a:xfrm>
                <a:off x="3196" y="1795"/>
                <a:ext cx="128" cy="194"/>
              </a:xfrm>
              <a:custGeom>
                <a:avLst/>
                <a:gdLst>
                  <a:gd name="T0" fmla="*/ 24 w 627"/>
                  <a:gd name="T1" fmla="*/ 38 h 983"/>
                  <a:gd name="T2" fmla="*/ 24 w 627"/>
                  <a:gd name="T3" fmla="*/ 38 h 983"/>
                  <a:gd name="T4" fmla="*/ 25 w 627"/>
                  <a:gd name="T5" fmla="*/ 37 h 983"/>
                  <a:gd name="T6" fmla="*/ 24 w 627"/>
                  <a:gd name="T7" fmla="*/ 38 h 983"/>
                  <a:gd name="T8" fmla="*/ 24 w 627"/>
                  <a:gd name="T9" fmla="*/ 35 h 983"/>
                  <a:gd name="T10" fmla="*/ 25 w 627"/>
                  <a:gd name="T11" fmla="*/ 37 h 983"/>
                  <a:gd name="T12" fmla="*/ 23 w 627"/>
                  <a:gd name="T13" fmla="*/ 28 h 983"/>
                  <a:gd name="T14" fmla="*/ 22 w 627"/>
                  <a:gd name="T15" fmla="*/ 21 h 983"/>
                  <a:gd name="T16" fmla="*/ 20 w 627"/>
                  <a:gd name="T17" fmla="*/ 15 h 983"/>
                  <a:gd name="T18" fmla="*/ 23 w 627"/>
                  <a:gd name="T19" fmla="*/ 22 h 983"/>
                  <a:gd name="T20" fmla="*/ 25 w 627"/>
                  <a:gd name="T21" fmla="*/ 31 h 983"/>
                  <a:gd name="T22" fmla="*/ 20 w 627"/>
                  <a:gd name="T23" fmla="*/ 15 h 983"/>
                  <a:gd name="T24" fmla="*/ 20 w 627"/>
                  <a:gd name="T25" fmla="*/ 15 h 983"/>
                  <a:gd name="T26" fmla="*/ 20 w 627"/>
                  <a:gd name="T27" fmla="*/ 15 h 983"/>
                  <a:gd name="T28" fmla="*/ 20 w 627"/>
                  <a:gd name="T29" fmla="*/ 15 h 983"/>
                  <a:gd name="T30" fmla="*/ 18 w 627"/>
                  <a:gd name="T31" fmla="*/ 11 h 983"/>
                  <a:gd name="T32" fmla="*/ 20 w 627"/>
                  <a:gd name="T33" fmla="*/ 15 h 983"/>
                  <a:gd name="T34" fmla="*/ 16 w 627"/>
                  <a:gd name="T35" fmla="*/ 9 h 983"/>
                  <a:gd name="T36" fmla="*/ 18 w 627"/>
                  <a:gd name="T37" fmla="*/ 10 h 983"/>
                  <a:gd name="T38" fmla="*/ 14 w 627"/>
                  <a:gd name="T39" fmla="*/ 6 h 983"/>
                  <a:gd name="T40" fmla="*/ 11 w 627"/>
                  <a:gd name="T41" fmla="*/ 3 h 983"/>
                  <a:gd name="T42" fmla="*/ 8 w 627"/>
                  <a:gd name="T43" fmla="*/ 2 h 983"/>
                  <a:gd name="T44" fmla="*/ 6 w 627"/>
                  <a:gd name="T45" fmla="*/ 1 h 983"/>
                  <a:gd name="T46" fmla="*/ 3 w 627"/>
                  <a:gd name="T47" fmla="*/ 1 h 983"/>
                  <a:gd name="T48" fmla="*/ 0 w 627"/>
                  <a:gd name="T49" fmla="*/ 1 h 983"/>
                  <a:gd name="T50" fmla="*/ 3 w 627"/>
                  <a:gd name="T51" fmla="*/ 0 h 983"/>
                  <a:gd name="T52" fmla="*/ 6 w 627"/>
                  <a:gd name="T53" fmla="*/ 0 h 983"/>
                  <a:gd name="T54" fmla="*/ 9 w 627"/>
                  <a:gd name="T55" fmla="*/ 1 h 983"/>
                  <a:gd name="T56" fmla="*/ 12 w 627"/>
                  <a:gd name="T57" fmla="*/ 2 h 983"/>
                  <a:gd name="T58" fmla="*/ 16 w 627"/>
                  <a:gd name="T59" fmla="*/ 6 h 983"/>
                  <a:gd name="T60" fmla="*/ 0 w 627"/>
                  <a:gd name="T61" fmla="*/ 1 h 983"/>
                  <a:gd name="T62" fmla="*/ 0 w 627"/>
                  <a:gd name="T63" fmla="*/ 1 h 983"/>
                  <a:gd name="T64" fmla="*/ 1 w 627"/>
                  <a:gd name="T65" fmla="*/ 1 h 983"/>
                  <a:gd name="T66" fmla="*/ 1 w 627"/>
                  <a:gd name="T67" fmla="*/ 1 h 983"/>
                  <a:gd name="T68" fmla="*/ 1 w 627"/>
                  <a:gd name="T69" fmla="*/ 1 h 983"/>
                  <a:gd name="T70" fmla="*/ 1 w 627"/>
                  <a:gd name="T71" fmla="*/ 4 h 983"/>
                  <a:gd name="T72" fmla="*/ 1 w 627"/>
                  <a:gd name="T73" fmla="*/ 1 h 983"/>
                  <a:gd name="T74" fmla="*/ 3 w 627"/>
                  <a:gd name="T75" fmla="*/ 5 h 983"/>
                  <a:gd name="T76" fmla="*/ 1 w 627"/>
                  <a:gd name="T77" fmla="*/ 4 h 983"/>
                  <a:gd name="T78" fmla="*/ 5 w 627"/>
                  <a:gd name="T79" fmla="*/ 9 h 983"/>
                  <a:gd name="T80" fmla="*/ 8 w 627"/>
                  <a:gd name="T81" fmla="*/ 15 h 983"/>
                  <a:gd name="T82" fmla="*/ 5 w 627"/>
                  <a:gd name="T83" fmla="*/ 11 h 983"/>
                  <a:gd name="T84" fmla="*/ 3 w 627"/>
                  <a:gd name="T85" fmla="*/ 5 h 983"/>
                  <a:gd name="T86" fmla="*/ 7 w 627"/>
                  <a:gd name="T87" fmla="*/ 16 h 983"/>
                  <a:gd name="T88" fmla="*/ 8 w 627"/>
                  <a:gd name="T89" fmla="*/ 16 h 983"/>
                  <a:gd name="T90" fmla="*/ 7 w 627"/>
                  <a:gd name="T91" fmla="*/ 17 h 983"/>
                  <a:gd name="T92" fmla="*/ 8 w 627"/>
                  <a:gd name="T93" fmla="*/ 18 h 983"/>
                  <a:gd name="T94" fmla="*/ 8 w 627"/>
                  <a:gd name="T95" fmla="*/ 19 h 983"/>
                  <a:gd name="T96" fmla="*/ 9 w 627"/>
                  <a:gd name="T97" fmla="*/ 19 h 983"/>
                  <a:gd name="T98" fmla="*/ 10 w 627"/>
                  <a:gd name="T99" fmla="*/ 25 h 983"/>
                  <a:gd name="T100" fmla="*/ 9 w 627"/>
                  <a:gd name="T101" fmla="*/ 27 h 983"/>
                  <a:gd name="T102" fmla="*/ 8 w 627"/>
                  <a:gd name="T103" fmla="*/ 22 h 983"/>
                  <a:gd name="T104" fmla="*/ 9 w 627"/>
                  <a:gd name="T105" fmla="*/ 28 h 983"/>
                  <a:gd name="T106" fmla="*/ 10 w 627"/>
                  <a:gd name="T107" fmla="*/ 29 h 983"/>
                  <a:gd name="T108" fmla="*/ 14 w 627"/>
                  <a:gd name="T109" fmla="*/ 33 h 983"/>
                  <a:gd name="T110" fmla="*/ 13 w 627"/>
                  <a:gd name="T111" fmla="*/ 34 h 983"/>
                  <a:gd name="T112" fmla="*/ 10 w 627"/>
                  <a:gd name="T113" fmla="*/ 29 h 983"/>
                  <a:gd name="T114" fmla="*/ 17 w 627"/>
                  <a:gd name="T115" fmla="*/ 35 h 983"/>
                  <a:gd name="T116" fmla="*/ 24 w 627"/>
                  <a:gd name="T117" fmla="*/ 38 h 983"/>
                  <a:gd name="T118" fmla="*/ 20 w 627"/>
                  <a:gd name="T119" fmla="*/ 38 h 983"/>
                  <a:gd name="T120" fmla="*/ 15 w 627"/>
                  <a:gd name="T121" fmla="*/ 35 h 983"/>
                  <a:gd name="T122" fmla="*/ 25 w 627"/>
                  <a:gd name="T123" fmla="*/ 39 h 9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27"/>
                  <a:gd name="T187" fmla="*/ 0 h 983"/>
                  <a:gd name="T188" fmla="*/ 627 w 627"/>
                  <a:gd name="T189" fmla="*/ 983 h 98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27" h="983">
                    <a:moveTo>
                      <a:pt x="602" y="970"/>
                    </a:moveTo>
                    <a:lnTo>
                      <a:pt x="602" y="970"/>
                    </a:lnTo>
                    <a:lnTo>
                      <a:pt x="627" y="971"/>
                    </a:lnTo>
                    <a:lnTo>
                      <a:pt x="627" y="972"/>
                    </a:lnTo>
                    <a:lnTo>
                      <a:pt x="602" y="970"/>
                    </a:lnTo>
                    <a:close/>
                    <a:moveTo>
                      <a:pt x="627" y="971"/>
                    </a:moveTo>
                    <a:lnTo>
                      <a:pt x="627" y="971"/>
                    </a:lnTo>
                    <a:lnTo>
                      <a:pt x="615" y="970"/>
                    </a:lnTo>
                    <a:lnTo>
                      <a:pt x="627" y="971"/>
                    </a:lnTo>
                    <a:close/>
                    <a:moveTo>
                      <a:pt x="602" y="970"/>
                    </a:moveTo>
                    <a:lnTo>
                      <a:pt x="603" y="962"/>
                    </a:lnTo>
                    <a:lnTo>
                      <a:pt x="603" y="954"/>
                    </a:lnTo>
                    <a:lnTo>
                      <a:pt x="603" y="943"/>
                    </a:lnTo>
                    <a:lnTo>
                      <a:pt x="603" y="931"/>
                    </a:lnTo>
                    <a:lnTo>
                      <a:pt x="627" y="931"/>
                    </a:lnTo>
                    <a:lnTo>
                      <a:pt x="627" y="943"/>
                    </a:lnTo>
                    <a:lnTo>
                      <a:pt x="627" y="954"/>
                    </a:lnTo>
                    <a:lnTo>
                      <a:pt x="627" y="963"/>
                    </a:lnTo>
                    <a:lnTo>
                      <a:pt x="627" y="971"/>
                    </a:lnTo>
                    <a:lnTo>
                      <a:pt x="602" y="970"/>
                    </a:lnTo>
                    <a:close/>
                    <a:moveTo>
                      <a:pt x="603" y="931"/>
                    </a:moveTo>
                    <a:lnTo>
                      <a:pt x="602" y="918"/>
                    </a:lnTo>
                    <a:lnTo>
                      <a:pt x="601" y="904"/>
                    </a:lnTo>
                    <a:lnTo>
                      <a:pt x="600" y="889"/>
                    </a:lnTo>
                    <a:lnTo>
                      <a:pt x="599" y="872"/>
                    </a:lnTo>
                    <a:lnTo>
                      <a:pt x="623" y="869"/>
                    </a:lnTo>
                    <a:lnTo>
                      <a:pt x="625" y="886"/>
                    </a:lnTo>
                    <a:lnTo>
                      <a:pt x="626" y="902"/>
                    </a:lnTo>
                    <a:lnTo>
                      <a:pt x="626" y="917"/>
                    </a:lnTo>
                    <a:lnTo>
                      <a:pt x="627" y="931"/>
                    </a:lnTo>
                    <a:lnTo>
                      <a:pt x="603" y="931"/>
                    </a:lnTo>
                    <a:close/>
                    <a:moveTo>
                      <a:pt x="599" y="872"/>
                    </a:moveTo>
                    <a:lnTo>
                      <a:pt x="594" y="824"/>
                    </a:lnTo>
                    <a:lnTo>
                      <a:pt x="586" y="770"/>
                    </a:lnTo>
                    <a:lnTo>
                      <a:pt x="577" y="712"/>
                    </a:lnTo>
                    <a:lnTo>
                      <a:pt x="564" y="649"/>
                    </a:lnTo>
                    <a:lnTo>
                      <a:pt x="558" y="617"/>
                    </a:lnTo>
                    <a:lnTo>
                      <a:pt x="549" y="584"/>
                    </a:lnTo>
                    <a:lnTo>
                      <a:pt x="541" y="551"/>
                    </a:lnTo>
                    <a:lnTo>
                      <a:pt x="532" y="517"/>
                    </a:lnTo>
                    <a:lnTo>
                      <a:pt x="521" y="484"/>
                    </a:lnTo>
                    <a:lnTo>
                      <a:pt x="510" y="450"/>
                    </a:lnTo>
                    <a:lnTo>
                      <a:pt x="499" y="417"/>
                    </a:lnTo>
                    <a:lnTo>
                      <a:pt x="487" y="383"/>
                    </a:lnTo>
                    <a:lnTo>
                      <a:pt x="509" y="375"/>
                    </a:lnTo>
                    <a:lnTo>
                      <a:pt x="522" y="408"/>
                    </a:lnTo>
                    <a:lnTo>
                      <a:pt x="534" y="442"/>
                    </a:lnTo>
                    <a:lnTo>
                      <a:pt x="545" y="476"/>
                    </a:lnTo>
                    <a:lnTo>
                      <a:pt x="555" y="511"/>
                    </a:lnTo>
                    <a:lnTo>
                      <a:pt x="564" y="544"/>
                    </a:lnTo>
                    <a:lnTo>
                      <a:pt x="573" y="578"/>
                    </a:lnTo>
                    <a:lnTo>
                      <a:pt x="582" y="611"/>
                    </a:lnTo>
                    <a:lnTo>
                      <a:pt x="588" y="644"/>
                    </a:lnTo>
                    <a:lnTo>
                      <a:pt x="601" y="707"/>
                    </a:lnTo>
                    <a:lnTo>
                      <a:pt x="611" y="767"/>
                    </a:lnTo>
                    <a:lnTo>
                      <a:pt x="618" y="821"/>
                    </a:lnTo>
                    <a:lnTo>
                      <a:pt x="623" y="869"/>
                    </a:lnTo>
                    <a:lnTo>
                      <a:pt x="599" y="872"/>
                    </a:lnTo>
                    <a:close/>
                    <a:moveTo>
                      <a:pt x="487" y="383"/>
                    </a:moveTo>
                    <a:lnTo>
                      <a:pt x="487" y="383"/>
                    </a:lnTo>
                    <a:lnTo>
                      <a:pt x="487" y="382"/>
                    </a:lnTo>
                    <a:lnTo>
                      <a:pt x="498" y="379"/>
                    </a:lnTo>
                    <a:lnTo>
                      <a:pt x="487" y="383"/>
                    </a:lnTo>
                    <a:close/>
                    <a:moveTo>
                      <a:pt x="487" y="382"/>
                    </a:moveTo>
                    <a:lnTo>
                      <a:pt x="487" y="383"/>
                    </a:lnTo>
                    <a:lnTo>
                      <a:pt x="487" y="385"/>
                    </a:lnTo>
                    <a:lnTo>
                      <a:pt x="508" y="374"/>
                    </a:lnTo>
                    <a:lnTo>
                      <a:pt x="509" y="374"/>
                    </a:lnTo>
                    <a:lnTo>
                      <a:pt x="509" y="375"/>
                    </a:lnTo>
                    <a:lnTo>
                      <a:pt x="487" y="382"/>
                    </a:lnTo>
                    <a:close/>
                    <a:moveTo>
                      <a:pt x="487" y="385"/>
                    </a:moveTo>
                    <a:lnTo>
                      <a:pt x="487" y="383"/>
                    </a:lnTo>
                    <a:lnTo>
                      <a:pt x="498" y="379"/>
                    </a:lnTo>
                    <a:lnTo>
                      <a:pt x="487" y="385"/>
                    </a:lnTo>
                    <a:close/>
                    <a:moveTo>
                      <a:pt x="487" y="383"/>
                    </a:moveTo>
                    <a:lnTo>
                      <a:pt x="477" y="359"/>
                    </a:lnTo>
                    <a:lnTo>
                      <a:pt x="466" y="335"/>
                    </a:lnTo>
                    <a:lnTo>
                      <a:pt x="455" y="311"/>
                    </a:lnTo>
                    <a:lnTo>
                      <a:pt x="444" y="287"/>
                    </a:lnTo>
                    <a:lnTo>
                      <a:pt x="465" y="277"/>
                    </a:lnTo>
                    <a:lnTo>
                      <a:pt x="477" y="299"/>
                    </a:lnTo>
                    <a:lnTo>
                      <a:pt x="488" y="324"/>
                    </a:lnTo>
                    <a:lnTo>
                      <a:pt x="499" y="349"/>
                    </a:lnTo>
                    <a:lnTo>
                      <a:pt x="509" y="375"/>
                    </a:lnTo>
                    <a:lnTo>
                      <a:pt x="487" y="383"/>
                    </a:lnTo>
                    <a:close/>
                    <a:moveTo>
                      <a:pt x="444" y="287"/>
                    </a:moveTo>
                    <a:lnTo>
                      <a:pt x="432" y="265"/>
                    </a:lnTo>
                    <a:lnTo>
                      <a:pt x="420" y="243"/>
                    </a:lnTo>
                    <a:lnTo>
                      <a:pt x="407" y="221"/>
                    </a:lnTo>
                    <a:lnTo>
                      <a:pt x="394" y="201"/>
                    </a:lnTo>
                    <a:lnTo>
                      <a:pt x="414" y="187"/>
                    </a:lnTo>
                    <a:lnTo>
                      <a:pt x="427" y="209"/>
                    </a:lnTo>
                    <a:lnTo>
                      <a:pt x="440" y="230"/>
                    </a:lnTo>
                    <a:lnTo>
                      <a:pt x="453" y="253"/>
                    </a:lnTo>
                    <a:lnTo>
                      <a:pt x="465" y="277"/>
                    </a:lnTo>
                    <a:lnTo>
                      <a:pt x="444" y="287"/>
                    </a:lnTo>
                    <a:close/>
                    <a:moveTo>
                      <a:pt x="394" y="201"/>
                    </a:moveTo>
                    <a:lnTo>
                      <a:pt x="377" y="176"/>
                    </a:lnTo>
                    <a:lnTo>
                      <a:pt x="358" y="152"/>
                    </a:lnTo>
                    <a:lnTo>
                      <a:pt x="339" y="131"/>
                    </a:lnTo>
                    <a:lnTo>
                      <a:pt x="319" y="111"/>
                    </a:lnTo>
                    <a:lnTo>
                      <a:pt x="299" y="93"/>
                    </a:lnTo>
                    <a:lnTo>
                      <a:pt x="277" y="76"/>
                    </a:lnTo>
                    <a:lnTo>
                      <a:pt x="266" y="69"/>
                    </a:lnTo>
                    <a:lnTo>
                      <a:pt x="255" y="62"/>
                    </a:lnTo>
                    <a:lnTo>
                      <a:pt x="244" y="55"/>
                    </a:lnTo>
                    <a:lnTo>
                      <a:pt x="232" y="50"/>
                    </a:lnTo>
                    <a:lnTo>
                      <a:pt x="220" y="44"/>
                    </a:lnTo>
                    <a:lnTo>
                      <a:pt x="208" y="40"/>
                    </a:lnTo>
                    <a:lnTo>
                      <a:pt x="196" y="36"/>
                    </a:lnTo>
                    <a:lnTo>
                      <a:pt x="183" y="32"/>
                    </a:lnTo>
                    <a:lnTo>
                      <a:pt x="170" y="29"/>
                    </a:lnTo>
                    <a:lnTo>
                      <a:pt x="157" y="27"/>
                    </a:lnTo>
                    <a:lnTo>
                      <a:pt x="144" y="26"/>
                    </a:lnTo>
                    <a:lnTo>
                      <a:pt x="131" y="25"/>
                    </a:lnTo>
                    <a:lnTo>
                      <a:pt x="117" y="25"/>
                    </a:lnTo>
                    <a:lnTo>
                      <a:pt x="103" y="26"/>
                    </a:lnTo>
                    <a:lnTo>
                      <a:pt x="89" y="27"/>
                    </a:lnTo>
                    <a:lnTo>
                      <a:pt x="75" y="29"/>
                    </a:lnTo>
                    <a:lnTo>
                      <a:pt x="61" y="31"/>
                    </a:lnTo>
                    <a:lnTo>
                      <a:pt x="46" y="35"/>
                    </a:lnTo>
                    <a:lnTo>
                      <a:pt x="31" y="40"/>
                    </a:lnTo>
                    <a:lnTo>
                      <a:pt x="16" y="44"/>
                    </a:lnTo>
                    <a:lnTo>
                      <a:pt x="7" y="22"/>
                    </a:lnTo>
                    <a:lnTo>
                      <a:pt x="24" y="16"/>
                    </a:lnTo>
                    <a:lnTo>
                      <a:pt x="41" y="11"/>
                    </a:lnTo>
                    <a:lnTo>
                      <a:pt x="56" y="8"/>
                    </a:lnTo>
                    <a:lnTo>
                      <a:pt x="72" y="4"/>
                    </a:lnTo>
                    <a:lnTo>
                      <a:pt x="87" y="2"/>
                    </a:lnTo>
                    <a:lnTo>
                      <a:pt x="102" y="1"/>
                    </a:lnTo>
                    <a:lnTo>
                      <a:pt x="117" y="0"/>
                    </a:lnTo>
                    <a:lnTo>
                      <a:pt x="131" y="0"/>
                    </a:lnTo>
                    <a:lnTo>
                      <a:pt x="147" y="1"/>
                    </a:lnTo>
                    <a:lnTo>
                      <a:pt x="161" y="2"/>
                    </a:lnTo>
                    <a:lnTo>
                      <a:pt x="175" y="4"/>
                    </a:lnTo>
                    <a:lnTo>
                      <a:pt x="189" y="8"/>
                    </a:lnTo>
                    <a:lnTo>
                      <a:pt x="202" y="11"/>
                    </a:lnTo>
                    <a:lnTo>
                      <a:pt x="215" y="15"/>
                    </a:lnTo>
                    <a:lnTo>
                      <a:pt x="228" y="21"/>
                    </a:lnTo>
                    <a:lnTo>
                      <a:pt x="240" y="26"/>
                    </a:lnTo>
                    <a:lnTo>
                      <a:pt x="253" y="32"/>
                    </a:lnTo>
                    <a:lnTo>
                      <a:pt x="265" y="39"/>
                    </a:lnTo>
                    <a:lnTo>
                      <a:pt x="277" y="47"/>
                    </a:lnTo>
                    <a:lnTo>
                      <a:pt x="289" y="54"/>
                    </a:lnTo>
                    <a:lnTo>
                      <a:pt x="312" y="71"/>
                    </a:lnTo>
                    <a:lnTo>
                      <a:pt x="334" y="91"/>
                    </a:lnTo>
                    <a:lnTo>
                      <a:pt x="356" y="112"/>
                    </a:lnTo>
                    <a:lnTo>
                      <a:pt x="375" y="136"/>
                    </a:lnTo>
                    <a:lnTo>
                      <a:pt x="395" y="161"/>
                    </a:lnTo>
                    <a:lnTo>
                      <a:pt x="414" y="187"/>
                    </a:lnTo>
                    <a:lnTo>
                      <a:pt x="394" y="201"/>
                    </a:lnTo>
                    <a:close/>
                    <a:moveTo>
                      <a:pt x="2" y="40"/>
                    </a:moveTo>
                    <a:lnTo>
                      <a:pt x="1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7" y="22"/>
                    </a:lnTo>
                    <a:lnTo>
                      <a:pt x="11" y="34"/>
                    </a:lnTo>
                    <a:lnTo>
                      <a:pt x="2" y="40"/>
                    </a:lnTo>
                    <a:close/>
                    <a:moveTo>
                      <a:pt x="22" y="26"/>
                    </a:moveTo>
                    <a:lnTo>
                      <a:pt x="22" y="2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2" y="26"/>
                    </a:lnTo>
                    <a:close/>
                    <a:moveTo>
                      <a:pt x="2" y="39"/>
                    </a:moveTo>
                    <a:lnTo>
                      <a:pt x="2" y="39"/>
                    </a:lnTo>
                    <a:lnTo>
                      <a:pt x="11" y="34"/>
                    </a:lnTo>
                    <a:lnTo>
                      <a:pt x="2" y="39"/>
                    </a:lnTo>
                    <a:close/>
                    <a:moveTo>
                      <a:pt x="22" y="27"/>
                    </a:moveTo>
                    <a:lnTo>
                      <a:pt x="29" y="38"/>
                    </a:lnTo>
                    <a:lnTo>
                      <a:pt x="36" y="50"/>
                    </a:lnTo>
                    <a:lnTo>
                      <a:pt x="44" y="63"/>
                    </a:lnTo>
                    <a:lnTo>
                      <a:pt x="51" y="78"/>
                    </a:lnTo>
                    <a:lnTo>
                      <a:pt x="30" y="90"/>
                    </a:lnTo>
                    <a:lnTo>
                      <a:pt x="24" y="79"/>
                    </a:lnTo>
                    <a:lnTo>
                      <a:pt x="17" y="67"/>
                    </a:lnTo>
                    <a:lnTo>
                      <a:pt x="9" y="54"/>
                    </a:lnTo>
                    <a:lnTo>
                      <a:pt x="2" y="39"/>
                    </a:lnTo>
                    <a:lnTo>
                      <a:pt x="22" y="27"/>
                    </a:lnTo>
                    <a:close/>
                    <a:moveTo>
                      <a:pt x="51" y="78"/>
                    </a:moveTo>
                    <a:lnTo>
                      <a:pt x="58" y="90"/>
                    </a:lnTo>
                    <a:lnTo>
                      <a:pt x="65" y="103"/>
                    </a:lnTo>
                    <a:lnTo>
                      <a:pt x="72" y="115"/>
                    </a:lnTo>
                    <a:lnTo>
                      <a:pt x="78" y="128"/>
                    </a:lnTo>
                    <a:lnTo>
                      <a:pt x="57" y="138"/>
                    </a:lnTo>
                    <a:lnTo>
                      <a:pt x="50" y="126"/>
                    </a:lnTo>
                    <a:lnTo>
                      <a:pt x="44" y="115"/>
                    </a:lnTo>
                    <a:lnTo>
                      <a:pt x="37" y="102"/>
                    </a:lnTo>
                    <a:lnTo>
                      <a:pt x="30" y="90"/>
                    </a:lnTo>
                    <a:lnTo>
                      <a:pt x="51" y="78"/>
                    </a:lnTo>
                    <a:close/>
                    <a:moveTo>
                      <a:pt x="78" y="128"/>
                    </a:moveTo>
                    <a:lnTo>
                      <a:pt x="96" y="160"/>
                    </a:lnTo>
                    <a:lnTo>
                      <a:pt x="112" y="191"/>
                    </a:lnTo>
                    <a:lnTo>
                      <a:pt x="127" y="224"/>
                    </a:lnTo>
                    <a:lnTo>
                      <a:pt x="141" y="255"/>
                    </a:lnTo>
                    <a:lnTo>
                      <a:pt x="154" y="286"/>
                    </a:lnTo>
                    <a:lnTo>
                      <a:pt x="167" y="318"/>
                    </a:lnTo>
                    <a:lnTo>
                      <a:pt x="179" y="349"/>
                    </a:lnTo>
                    <a:lnTo>
                      <a:pt x="190" y="380"/>
                    </a:lnTo>
                    <a:lnTo>
                      <a:pt x="167" y="388"/>
                    </a:lnTo>
                    <a:lnTo>
                      <a:pt x="156" y="358"/>
                    </a:lnTo>
                    <a:lnTo>
                      <a:pt x="144" y="326"/>
                    </a:lnTo>
                    <a:lnTo>
                      <a:pt x="131" y="295"/>
                    </a:lnTo>
                    <a:lnTo>
                      <a:pt x="118" y="265"/>
                    </a:lnTo>
                    <a:lnTo>
                      <a:pt x="104" y="233"/>
                    </a:lnTo>
                    <a:lnTo>
                      <a:pt x="89" y="202"/>
                    </a:lnTo>
                    <a:lnTo>
                      <a:pt x="74" y="171"/>
                    </a:lnTo>
                    <a:lnTo>
                      <a:pt x="57" y="138"/>
                    </a:lnTo>
                    <a:lnTo>
                      <a:pt x="78" y="128"/>
                    </a:lnTo>
                    <a:close/>
                    <a:moveTo>
                      <a:pt x="190" y="380"/>
                    </a:moveTo>
                    <a:lnTo>
                      <a:pt x="191" y="382"/>
                    </a:lnTo>
                    <a:lnTo>
                      <a:pt x="192" y="385"/>
                    </a:lnTo>
                    <a:lnTo>
                      <a:pt x="168" y="392"/>
                    </a:lnTo>
                    <a:lnTo>
                      <a:pt x="167" y="390"/>
                    </a:lnTo>
                    <a:lnTo>
                      <a:pt x="167" y="388"/>
                    </a:lnTo>
                    <a:lnTo>
                      <a:pt x="190" y="380"/>
                    </a:lnTo>
                    <a:close/>
                    <a:moveTo>
                      <a:pt x="192" y="385"/>
                    </a:moveTo>
                    <a:lnTo>
                      <a:pt x="195" y="398"/>
                    </a:lnTo>
                    <a:lnTo>
                      <a:pt x="199" y="409"/>
                    </a:lnTo>
                    <a:lnTo>
                      <a:pt x="204" y="421"/>
                    </a:lnTo>
                    <a:lnTo>
                      <a:pt x="207" y="433"/>
                    </a:lnTo>
                    <a:lnTo>
                      <a:pt x="183" y="440"/>
                    </a:lnTo>
                    <a:lnTo>
                      <a:pt x="180" y="428"/>
                    </a:lnTo>
                    <a:lnTo>
                      <a:pt x="176" y="416"/>
                    </a:lnTo>
                    <a:lnTo>
                      <a:pt x="172" y="404"/>
                    </a:lnTo>
                    <a:lnTo>
                      <a:pt x="168" y="392"/>
                    </a:lnTo>
                    <a:lnTo>
                      <a:pt x="192" y="385"/>
                    </a:lnTo>
                    <a:close/>
                    <a:moveTo>
                      <a:pt x="207" y="433"/>
                    </a:moveTo>
                    <a:lnTo>
                      <a:pt x="210" y="444"/>
                    </a:lnTo>
                    <a:lnTo>
                      <a:pt x="213" y="455"/>
                    </a:lnTo>
                    <a:lnTo>
                      <a:pt x="217" y="468"/>
                    </a:lnTo>
                    <a:lnTo>
                      <a:pt x="220" y="480"/>
                    </a:lnTo>
                    <a:lnTo>
                      <a:pt x="196" y="486"/>
                    </a:lnTo>
                    <a:lnTo>
                      <a:pt x="193" y="475"/>
                    </a:lnTo>
                    <a:lnTo>
                      <a:pt x="191" y="464"/>
                    </a:lnTo>
                    <a:lnTo>
                      <a:pt x="186" y="453"/>
                    </a:lnTo>
                    <a:lnTo>
                      <a:pt x="183" y="440"/>
                    </a:lnTo>
                    <a:lnTo>
                      <a:pt x="207" y="433"/>
                    </a:lnTo>
                    <a:close/>
                    <a:moveTo>
                      <a:pt x="220" y="480"/>
                    </a:moveTo>
                    <a:lnTo>
                      <a:pt x="226" y="510"/>
                    </a:lnTo>
                    <a:lnTo>
                      <a:pt x="233" y="539"/>
                    </a:lnTo>
                    <a:lnTo>
                      <a:pt x="238" y="568"/>
                    </a:lnTo>
                    <a:lnTo>
                      <a:pt x="243" y="597"/>
                    </a:lnTo>
                    <a:lnTo>
                      <a:pt x="246" y="625"/>
                    </a:lnTo>
                    <a:lnTo>
                      <a:pt x="249" y="653"/>
                    </a:lnTo>
                    <a:lnTo>
                      <a:pt x="250" y="680"/>
                    </a:lnTo>
                    <a:lnTo>
                      <a:pt x="251" y="707"/>
                    </a:lnTo>
                    <a:lnTo>
                      <a:pt x="226" y="707"/>
                    </a:lnTo>
                    <a:lnTo>
                      <a:pt x="226" y="682"/>
                    </a:lnTo>
                    <a:lnTo>
                      <a:pt x="224" y="655"/>
                    </a:lnTo>
                    <a:lnTo>
                      <a:pt x="222" y="628"/>
                    </a:lnTo>
                    <a:lnTo>
                      <a:pt x="219" y="599"/>
                    </a:lnTo>
                    <a:lnTo>
                      <a:pt x="215" y="572"/>
                    </a:lnTo>
                    <a:lnTo>
                      <a:pt x="209" y="543"/>
                    </a:lnTo>
                    <a:lnTo>
                      <a:pt x="203" y="515"/>
                    </a:lnTo>
                    <a:lnTo>
                      <a:pt x="196" y="486"/>
                    </a:lnTo>
                    <a:lnTo>
                      <a:pt x="220" y="480"/>
                    </a:lnTo>
                    <a:close/>
                    <a:moveTo>
                      <a:pt x="228" y="713"/>
                    </a:moveTo>
                    <a:lnTo>
                      <a:pt x="228" y="711"/>
                    </a:lnTo>
                    <a:lnTo>
                      <a:pt x="226" y="707"/>
                    </a:lnTo>
                    <a:lnTo>
                      <a:pt x="239" y="707"/>
                    </a:lnTo>
                    <a:lnTo>
                      <a:pt x="228" y="713"/>
                    </a:lnTo>
                    <a:close/>
                    <a:moveTo>
                      <a:pt x="250" y="703"/>
                    </a:moveTo>
                    <a:lnTo>
                      <a:pt x="261" y="727"/>
                    </a:lnTo>
                    <a:lnTo>
                      <a:pt x="274" y="750"/>
                    </a:lnTo>
                    <a:lnTo>
                      <a:pt x="289" y="771"/>
                    </a:lnTo>
                    <a:lnTo>
                      <a:pt x="304" y="792"/>
                    </a:lnTo>
                    <a:lnTo>
                      <a:pt x="321" y="812"/>
                    </a:lnTo>
                    <a:lnTo>
                      <a:pt x="341" y="831"/>
                    </a:lnTo>
                    <a:lnTo>
                      <a:pt x="360" y="848"/>
                    </a:lnTo>
                    <a:lnTo>
                      <a:pt x="383" y="864"/>
                    </a:lnTo>
                    <a:lnTo>
                      <a:pt x="369" y="885"/>
                    </a:lnTo>
                    <a:lnTo>
                      <a:pt x="345" y="867"/>
                    </a:lnTo>
                    <a:lnTo>
                      <a:pt x="324" y="848"/>
                    </a:lnTo>
                    <a:lnTo>
                      <a:pt x="304" y="828"/>
                    </a:lnTo>
                    <a:lnTo>
                      <a:pt x="286" y="808"/>
                    </a:lnTo>
                    <a:lnTo>
                      <a:pt x="269" y="785"/>
                    </a:lnTo>
                    <a:lnTo>
                      <a:pt x="253" y="763"/>
                    </a:lnTo>
                    <a:lnTo>
                      <a:pt x="239" y="738"/>
                    </a:lnTo>
                    <a:lnTo>
                      <a:pt x="228" y="713"/>
                    </a:lnTo>
                    <a:lnTo>
                      <a:pt x="250" y="703"/>
                    </a:lnTo>
                    <a:close/>
                    <a:moveTo>
                      <a:pt x="383" y="864"/>
                    </a:moveTo>
                    <a:lnTo>
                      <a:pt x="407" y="880"/>
                    </a:lnTo>
                    <a:lnTo>
                      <a:pt x="432" y="894"/>
                    </a:lnTo>
                    <a:lnTo>
                      <a:pt x="459" y="907"/>
                    </a:lnTo>
                    <a:lnTo>
                      <a:pt x="487" y="920"/>
                    </a:lnTo>
                    <a:lnTo>
                      <a:pt x="517" y="931"/>
                    </a:lnTo>
                    <a:lnTo>
                      <a:pt x="548" y="942"/>
                    </a:lnTo>
                    <a:lnTo>
                      <a:pt x="582" y="950"/>
                    </a:lnTo>
                    <a:lnTo>
                      <a:pt x="617" y="959"/>
                    </a:lnTo>
                    <a:lnTo>
                      <a:pt x="612" y="983"/>
                    </a:lnTo>
                    <a:lnTo>
                      <a:pt x="576" y="974"/>
                    </a:lnTo>
                    <a:lnTo>
                      <a:pt x="542" y="965"/>
                    </a:lnTo>
                    <a:lnTo>
                      <a:pt x="508" y="954"/>
                    </a:lnTo>
                    <a:lnTo>
                      <a:pt x="477" y="943"/>
                    </a:lnTo>
                    <a:lnTo>
                      <a:pt x="448" y="930"/>
                    </a:lnTo>
                    <a:lnTo>
                      <a:pt x="420" y="916"/>
                    </a:lnTo>
                    <a:lnTo>
                      <a:pt x="394" y="901"/>
                    </a:lnTo>
                    <a:lnTo>
                      <a:pt x="369" y="885"/>
                    </a:lnTo>
                    <a:lnTo>
                      <a:pt x="383" y="864"/>
                    </a:lnTo>
                    <a:close/>
                    <a:moveTo>
                      <a:pt x="627" y="972"/>
                    </a:moveTo>
                    <a:lnTo>
                      <a:pt x="625" y="976"/>
                    </a:lnTo>
                    <a:lnTo>
                      <a:pt x="622" y="981"/>
                    </a:lnTo>
                    <a:lnTo>
                      <a:pt x="617" y="983"/>
                    </a:lnTo>
                    <a:lnTo>
                      <a:pt x="612" y="983"/>
                    </a:lnTo>
                    <a:lnTo>
                      <a:pt x="615" y="971"/>
                    </a:lnTo>
                    <a:lnTo>
                      <a:pt x="627" y="97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1" name="Freeform 1223"/>
              <p:cNvSpPr>
                <a:spLocks/>
              </p:cNvSpPr>
              <p:nvPr/>
            </p:nvSpPr>
            <p:spPr bwMode="auto">
              <a:xfrm>
                <a:off x="3150" y="1788"/>
                <a:ext cx="97" cy="179"/>
              </a:xfrm>
              <a:custGeom>
                <a:avLst/>
                <a:gdLst>
                  <a:gd name="T0" fmla="*/ 20 w 512"/>
                  <a:gd name="T1" fmla="*/ 34 h 869"/>
                  <a:gd name="T2" fmla="*/ 20 w 512"/>
                  <a:gd name="T3" fmla="*/ 33 h 869"/>
                  <a:gd name="T4" fmla="*/ 20 w 512"/>
                  <a:gd name="T5" fmla="*/ 31 h 869"/>
                  <a:gd name="T6" fmla="*/ 20 w 512"/>
                  <a:gd name="T7" fmla="*/ 28 h 869"/>
                  <a:gd name="T8" fmla="*/ 19 w 512"/>
                  <a:gd name="T9" fmla="*/ 25 h 869"/>
                  <a:gd name="T10" fmla="*/ 19 w 512"/>
                  <a:gd name="T11" fmla="*/ 22 h 869"/>
                  <a:gd name="T12" fmla="*/ 18 w 512"/>
                  <a:gd name="T13" fmla="*/ 18 h 869"/>
                  <a:gd name="T14" fmla="*/ 17 w 512"/>
                  <a:gd name="T15" fmla="*/ 15 h 869"/>
                  <a:gd name="T16" fmla="*/ 16 w 512"/>
                  <a:gd name="T17" fmla="*/ 12 h 869"/>
                  <a:gd name="T18" fmla="*/ 14 w 512"/>
                  <a:gd name="T19" fmla="*/ 9 h 869"/>
                  <a:gd name="T20" fmla="*/ 13 w 512"/>
                  <a:gd name="T21" fmla="*/ 7 h 869"/>
                  <a:gd name="T22" fmla="*/ 12 w 512"/>
                  <a:gd name="T23" fmla="*/ 5 h 869"/>
                  <a:gd name="T24" fmla="*/ 11 w 512"/>
                  <a:gd name="T25" fmla="*/ 4 h 869"/>
                  <a:gd name="T26" fmla="*/ 10 w 512"/>
                  <a:gd name="T27" fmla="*/ 3 h 869"/>
                  <a:gd name="T28" fmla="*/ 9 w 512"/>
                  <a:gd name="T29" fmla="*/ 2 h 869"/>
                  <a:gd name="T30" fmla="*/ 8 w 512"/>
                  <a:gd name="T31" fmla="*/ 1 h 869"/>
                  <a:gd name="T32" fmla="*/ 7 w 512"/>
                  <a:gd name="T33" fmla="*/ 1 h 869"/>
                  <a:gd name="T34" fmla="*/ 6 w 512"/>
                  <a:gd name="T35" fmla="*/ 0 h 869"/>
                  <a:gd name="T36" fmla="*/ 5 w 512"/>
                  <a:gd name="T37" fmla="*/ 0 h 869"/>
                  <a:gd name="T38" fmla="*/ 4 w 512"/>
                  <a:gd name="T39" fmla="*/ 0 h 869"/>
                  <a:gd name="T40" fmla="*/ 2 w 512"/>
                  <a:gd name="T41" fmla="*/ 0 h 869"/>
                  <a:gd name="T42" fmla="*/ 1 w 512"/>
                  <a:gd name="T43" fmla="*/ 1 h 869"/>
                  <a:gd name="T44" fmla="*/ 1 w 512"/>
                  <a:gd name="T45" fmla="*/ 2 h 869"/>
                  <a:gd name="T46" fmla="*/ 3 w 512"/>
                  <a:gd name="T47" fmla="*/ 6 h 869"/>
                  <a:gd name="T48" fmla="*/ 4 w 512"/>
                  <a:gd name="T49" fmla="*/ 9 h 869"/>
                  <a:gd name="T50" fmla="*/ 5 w 512"/>
                  <a:gd name="T51" fmla="*/ 12 h 869"/>
                  <a:gd name="T52" fmla="*/ 6 w 512"/>
                  <a:gd name="T53" fmla="*/ 15 h 869"/>
                  <a:gd name="T54" fmla="*/ 7 w 512"/>
                  <a:gd name="T55" fmla="*/ 18 h 869"/>
                  <a:gd name="T56" fmla="*/ 7 w 512"/>
                  <a:gd name="T57" fmla="*/ 21 h 869"/>
                  <a:gd name="T58" fmla="*/ 8 w 512"/>
                  <a:gd name="T59" fmla="*/ 24 h 869"/>
                  <a:gd name="T60" fmla="*/ 8 w 512"/>
                  <a:gd name="T61" fmla="*/ 26 h 869"/>
                  <a:gd name="T62" fmla="*/ 9 w 512"/>
                  <a:gd name="T63" fmla="*/ 28 h 869"/>
                  <a:gd name="T64" fmla="*/ 10 w 512"/>
                  <a:gd name="T65" fmla="*/ 30 h 869"/>
                  <a:gd name="T66" fmla="*/ 12 w 512"/>
                  <a:gd name="T67" fmla="*/ 31 h 869"/>
                  <a:gd name="T68" fmla="*/ 13 w 512"/>
                  <a:gd name="T69" fmla="*/ 32 h 869"/>
                  <a:gd name="T70" fmla="*/ 15 w 512"/>
                  <a:gd name="T71" fmla="*/ 33 h 869"/>
                  <a:gd name="T72" fmla="*/ 17 w 512"/>
                  <a:gd name="T73" fmla="*/ 34 h 869"/>
                  <a:gd name="T74" fmla="*/ 19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512" y="869"/>
                    </a:moveTo>
                    <a:lnTo>
                      <a:pt x="512" y="856"/>
                    </a:lnTo>
                    <a:lnTo>
                      <a:pt x="512" y="838"/>
                    </a:lnTo>
                    <a:lnTo>
                      <a:pt x="511" y="816"/>
                    </a:lnTo>
                    <a:lnTo>
                      <a:pt x="510" y="791"/>
                    </a:lnTo>
                    <a:lnTo>
                      <a:pt x="507" y="763"/>
                    </a:lnTo>
                    <a:lnTo>
                      <a:pt x="504" y="732"/>
                    </a:lnTo>
                    <a:lnTo>
                      <a:pt x="499" y="699"/>
                    </a:lnTo>
                    <a:lnTo>
                      <a:pt x="494" y="662"/>
                    </a:lnTo>
                    <a:lnTo>
                      <a:pt x="487" y="624"/>
                    </a:lnTo>
                    <a:lnTo>
                      <a:pt x="480" y="585"/>
                    </a:lnTo>
                    <a:lnTo>
                      <a:pt x="472" y="544"/>
                    </a:lnTo>
                    <a:lnTo>
                      <a:pt x="463" y="502"/>
                    </a:lnTo>
                    <a:lnTo>
                      <a:pt x="451" y="460"/>
                    </a:lnTo>
                    <a:lnTo>
                      <a:pt x="439" y="417"/>
                    </a:lnTo>
                    <a:lnTo>
                      <a:pt x="426" y="373"/>
                    </a:lnTo>
                    <a:lnTo>
                      <a:pt x="411" y="331"/>
                    </a:lnTo>
                    <a:lnTo>
                      <a:pt x="396" y="291"/>
                    </a:lnTo>
                    <a:lnTo>
                      <a:pt x="378" y="253"/>
                    </a:lnTo>
                    <a:lnTo>
                      <a:pt x="361" y="215"/>
                    </a:lnTo>
                    <a:lnTo>
                      <a:pt x="342" y="180"/>
                    </a:lnTo>
                    <a:lnTo>
                      <a:pt x="331" y="163"/>
                    </a:lnTo>
                    <a:lnTo>
                      <a:pt x="321" y="147"/>
                    </a:lnTo>
                    <a:lnTo>
                      <a:pt x="310" y="130"/>
                    </a:lnTo>
                    <a:lnTo>
                      <a:pt x="298" y="116"/>
                    </a:lnTo>
                    <a:lnTo>
                      <a:pt x="288" y="101"/>
                    </a:lnTo>
                    <a:lnTo>
                      <a:pt x="276" y="88"/>
                    </a:lnTo>
                    <a:lnTo>
                      <a:pt x="263" y="75"/>
                    </a:lnTo>
                    <a:lnTo>
                      <a:pt x="251" y="64"/>
                    </a:lnTo>
                    <a:lnTo>
                      <a:pt x="238" y="53"/>
                    </a:lnTo>
                    <a:lnTo>
                      <a:pt x="225" y="43"/>
                    </a:lnTo>
                    <a:lnTo>
                      <a:pt x="211" y="33"/>
                    </a:lnTo>
                    <a:lnTo>
                      <a:pt x="197" y="26"/>
                    </a:lnTo>
                    <a:lnTo>
                      <a:pt x="183" y="18"/>
                    </a:lnTo>
                    <a:lnTo>
                      <a:pt x="169" y="13"/>
                    </a:lnTo>
                    <a:lnTo>
                      <a:pt x="154" y="7"/>
                    </a:lnTo>
                    <a:lnTo>
                      <a:pt x="137" y="4"/>
                    </a:lnTo>
                    <a:lnTo>
                      <a:pt x="122" y="1"/>
                    </a:lnTo>
                    <a:lnTo>
                      <a:pt x="106" y="0"/>
                    </a:lnTo>
                    <a:lnTo>
                      <a:pt x="89" y="0"/>
                    </a:lnTo>
                    <a:lnTo>
                      <a:pt x="73" y="1"/>
                    </a:lnTo>
                    <a:lnTo>
                      <a:pt x="55" y="3"/>
                    </a:lnTo>
                    <a:lnTo>
                      <a:pt x="37" y="7"/>
                    </a:lnTo>
                    <a:lnTo>
                      <a:pt x="20" y="13"/>
                    </a:lnTo>
                    <a:lnTo>
                      <a:pt x="0" y="19"/>
                    </a:lnTo>
                    <a:lnTo>
                      <a:pt x="23" y="60"/>
                    </a:lnTo>
                    <a:lnTo>
                      <a:pt x="45" y="101"/>
                    </a:lnTo>
                    <a:lnTo>
                      <a:pt x="64" y="142"/>
                    </a:lnTo>
                    <a:lnTo>
                      <a:pt x="82" y="182"/>
                    </a:lnTo>
                    <a:lnTo>
                      <a:pt x="100" y="222"/>
                    </a:lnTo>
                    <a:lnTo>
                      <a:pt x="116" y="262"/>
                    </a:lnTo>
                    <a:lnTo>
                      <a:pt x="130" y="302"/>
                    </a:lnTo>
                    <a:lnTo>
                      <a:pt x="143" y="341"/>
                    </a:lnTo>
                    <a:lnTo>
                      <a:pt x="155" y="380"/>
                    </a:lnTo>
                    <a:lnTo>
                      <a:pt x="166" y="419"/>
                    </a:lnTo>
                    <a:lnTo>
                      <a:pt x="174" y="457"/>
                    </a:lnTo>
                    <a:lnTo>
                      <a:pt x="182" y="494"/>
                    </a:lnTo>
                    <a:lnTo>
                      <a:pt x="188" y="531"/>
                    </a:lnTo>
                    <a:lnTo>
                      <a:pt x="193" y="568"/>
                    </a:lnTo>
                    <a:lnTo>
                      <a:pt x="195" y="602"/>
                    </a:lnTo>
                    <a:lnTo>
                      <a:pt x="196" y="638"/>
                    </a:lnTo>
                    <a:lnTo>
                      <a:pt x="207" y="660"/>
                    </a:lnTo>
                    <a:lnTo>
                      <a:pt x="218" y="681"/>
                    </a:lnTo>
                    <a:lnTo>
                      <a:pt x="231" y="702"/>
                    </a:lnTo>
                    <a:lnTo>
                      <a:pt x="245" y="721"/>
                    </a:lnTo>
                    <a:lnTo>
                      <a:pt x="261" y="740"/>
                    </a:lnTo>
                    <a:lnTo>
                      <a:pt x="277" y="757"/>
                    </a:lnTo>
                    <a:lnTo>
                      <a:pt x="294" y="772"/>
                    </a:lnTo>
                    <a:lnTo>
                      <a:pt x="313" y="787"/>
                    </a:lnTo>
                    <a:lnTo>
                      <a:pt x="334" y="801"/>
                    </a:lnTo>
                    <a:lnTo>
                      <a:pt x="356" y="814"/>
                    </a:lnTo>
                    <a:lnTo>
                      <a:pt x="378" y="826"/>
                    </a:lnTo>
                    <a:lnTo>
                      <a:pt x="402" y="837"/>
                    </a:lnTo>
                    <a:lnTo>
                      <a:pt x="428" y="847"/>
                    </a:lnTo>
                    <a:lnTo>
                      <a:pt x="455" y="855"/>
                    </a:lnTo>
                    <a:lnTo>
                      <a:pt x="483" y="863"/>
                    </a:lnTo>
                    <a:lnTo>
                      <a:pt x="512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2" name="Freeform 1224"/>
              <p:cNvSpPr>
                <a:spLocks noEditPoints="1"/>
              </p:cNvSpPr>
              <p:nvPr/>
            </p:nvSpPr>
            <p:spPr bwMode="auto">
              <a:xfrm>
                <a:off x="3146" y="1788"/>
                <a:ext cx="105" cy="179"/>
              </a:xfrm>
              <a:custGeom>
                <a:avLst/>
                <a:gdLst>
                  <a:gd name="T0" fmla="*/ 22 w 537"/>
                  <a:gd name="T1" fmla="*/ 35 h 894"/>
                  <a:gd name="T2" fmla="*/ 21 w 537"/>
                  <a:gd name="T3" fmla="*/ 34 h 894"/>
                  <a:gd name="T4" fmla="*/ 22 w 537"/>
                  <a:gd name="T5" fmla="*/ 34 h 894"/>
                  <a:gd name="T6" fmla="*/ 21 w 537"/>
                  <a:gd name="T7" fmla="*/ 33 h 894"/>
                  <a:gd name="T8" fmla="*/ 22 w 537"/>
                  <a:gd name="T9" fmla="*/ 32 h 894"/>
                  <a:gd name="T10" fmla="*/ 21 w 537"/>
                  <a:gd name="T11" fmla="*/ 31 h 894"/>
                  <a:gd name="T12" fmla="*/ 19 w 537"/>
                  <a:gd name="T13" fmla="*/ 21 h 894"/>
                  <a:gd name="T14" fmla="*/ 17 w 537"/>
                  <a:gd name="T15" fmla="*/ 14 h 894"/>
                  <a:gd name="T16" fmla="*/ 19 w 537"/>
                  <a:gd name="T17" fmla="*/ 18 h 894"/>
                  <a:gd name="T18" fmla="*/ 21 w 537"/>
                  <a:gd name="T19" fmla="*/ 29 h 894"/>
                  <a:gd name="T20" fmla="*/ 16 w 537"/>
                  <a:gd name="T21" fmla="*/ 13 h 894"/>
                  <a:gd name="T22" fmla="*/ 17 w 537"/>
                  <a:gd name="T23" fmla="*/ 13 h 894"/>
                  <a:gd name="T24" fmla="*/ 15 w 537"/>
                  <a:gd name="T25" fmla="*/ 11 h 894"/>
                  <a:gd name="T26" fmla="*/ 13 w 537"/>
                  <a:gd name="T27" fmla="*/ 6 h 894"/>
                  <a:gd name="T28" fmla="*/ 10 w 537"/>
                  <a:gd name="T29" fmla="*/ 4 h 894"/>
                  <a:gd name="T30" fmla="*/ 12 w 537"/>
                  <a:gd name="T31" fmla="*/ 4 h 894"/>
                  <a:gd name="T32" fmla="*/ 14 w 537"/>
                  <a:gd name="T33" fmla="*/ 7 h 894"/>
                  <a:gd name="T34" fmla="*/ 16 w 537"/>
                  <a:gd name="T35" fmla="*/ 12 h 894"/>
                  <a:gd name="T36" fmla="*/ 8 w 537"/>
                  <a:gd name="T37" fmla="*/ 2 h 894"/>
                  <a:gd name="T38" fmla="*/ 5 w 537"/>
                  <a:gd name="T39" fmla="*/ 1 h 894"/>
                  <a:gd name="T40" fmla="*/ 2 w 537"/>
                  <a:gd name="T41" fmla="*/ 1 h 894"/>
                  <a:gd name="T42" fmla="*/ 2 w 537"/>
                  <a:gd name="T43" fmla="*/ 0 h 894"/>
                  <a:gd name="T44" fmla="*/ 5 w 537"/>
                  <a:gd name="T45" fmla="*/ 0 h 894"/>
                  <a:gd name="T46" fmla="*/ 8 w 537"/>
                  <a:gd name="T47" fmla="*/ 1 h 894"/>
                  <a:gd name="T48" fmla="*/ 10 w 537"/>
                  <a:gd name="T49" fmla="*/ 3 h 894"/>
                  <a:gd name="T50" fmla="*/ 1 w 537"/>
                  <a:gd name="T51" fmla="*/ 1 h 894"/>
                  <a:gd name="T52" fmla="*/ 0 w 537"/>
                  <a:gd name="T53" fmla="*/ 1 h 894"/>
                  <a:gd name="T54" fmla="*/ 1 w 537"/>
                  <a:gd name="T55" fmla="*/ 1 h 894"/>
                  <a:gd name="T56" fmla="*/ 0 w 537"/>
                  <a:gd name="T57" fmla="*/ 2 h 894"/>
                  <a:gd name="T58" fmla="*/ 1 w 537"/>
                  <a:gd name="T59" fmla="*/ 2 h 894"/>
                  <a:gd name="T60" fmla="*/ 1 w 537"/>
                  <a:gd name="T61" fmla="*/ 3 h 894"/>
                  <a:gd name="T62" fmla="*/ 2 w 537"/>
                  <a:gd name="T63" fmla="*/ 3 h 894"/>
                  <a:gd name="T64" fmla="*/ 2 w 537"/>
                  <a:gd name="T65" fmla="*/ 5 h 894"/>
                  <a:gd name="T66" fmla="*/ 2 w 537"/>
                  <a:gd name="T67" fmla="*/ 3 h 894"/>
                  <a:gd name="T68" fmla="*/ 5 w 537"/>
                  <a:gd name="T69" fmla="*/ 9 h 894"/>
                  <a:gd name="T70" fmla="*/ 6 w 537"/>
                  <a:gd name="T71" fmla="*/ 14 h 894"/>
                  <a:gd name="T72" fmla="*/ 4 w 537"/>
                  <a:gd name="T73" fmla="*/ 9 h 894"/>
                  <a:gd name="T74" fmla="*/ 7 w 537"/>
                  <a:gd name="T75" fmla="*/ 14 h 894"/>
                  <a:gd name="T76" fmla="*/ 7 w 537"/>
                  <a:gd name="T77" fmla="*/ 20 h 894"/>
                  <a:gd name="T78" fmla="*/ 7 w 537"/>
                  <a:gd name="T79" fmla="*/ 14 h 894"/>
                  <a:gd name="T80" fmla="*/ 9 w 537"/>
                  <a:gd name="T81" fmla="*/ 26 h 894"/>
                  <a:gd name="T82" fmla="*/ 7 w 537"/>
                  <a:gd name="T83" fmla="*/ 20 h 894"/>
                  <a:gd name="T84" fmla="*/ 8 w 537"/>
                  <a:gd name="T85" fmla="*/ 26 h 894"/>
                  <a:gd name="T86" fmla="*/ 10 w 537"/>
                  <a:gd name="T87" fmla="*/ 28 h 894"/>
                  <a:gd name="T88" fmla="*/ 13 w 537"/>
                  <a:gd name="T89" fmla="*/ 31 h 894"/>
                  <a:gd name="T90" fmla="*/ 10 w 537"/>
                  <a:gd name="T91" fmla="*/ 29 h 894"/>
                  <a:gd name="T92" fmla="*/ 9 w 537"/>
                  <a:gd name="T93" fmla="*/ 26 h 894"/>
                  <a:gd name="T94" fmla="*/ 17 w 537"/>
                  <a:gd name="T95" fmla="*/ 33 h 894"/>
                  <a:gd name="T96" fmla="*/ 21 w 537"/>
                  <a:gd name="T97" fmla="*/ 35 h 894"/>
                  <a:gd name="T98" fmla="*/ 15 w 537"/>
                  <a:gd name="T99" fmla="*/ 34 h 894"/>
                  <a:gd name="T100" fmla="*/ 22 w 537"/>
                  <a:gd name="T101" fmla="*/ 35 h 894"/>
                  <a:gd name="T102" fmla="*/ 2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512" y="881"/>
                    </a:moveTo>
                    <a:lnTo>
                      <a:pt x="512" y="881"/>
                    </a:lnTo>
                    <a:lnTo>
                      <a:pt x="536" y="882"/>
                    </a:lnTo>
                    <a:lnTo>
                      <a:pt x="536" y="883"/>
                    </a:lnTo>
                    <a:lnTo>
                      <a:pt x="512" y="881"/>
                    </a:lnTo>
                    <a:close/>
                    <a:moveTo>
                      <a:pt x="512" y="881"/>
                    </a:moveTo>
                    <a:lnTo>
                      <a:pt x="512" y="875"/>
                    </a:lnTo>
                    <a:lnTo>
                      <a:pt x="512" y="866"/>
                    </a:lnTo>
                    <a:lnTo>
                      <a:pt x="512" y="856"/>
                    </a:lnTo>
                    <a:lnTo>
                      <a:pt x="512" y="847"/>
                    </a:lnTo>
                    <a:lnTo>
                      <a:pt x="536" y="845"/>
                    </a:lnTo>
                    <a:lnTo>
                      <a:pt x="537" y="856"/>
                    </a:lnTo>
                    <a:lnTo>
                      <a:pt x="537" y="867"/>
                    </a:lnTo>
                    <a:lnTo>
                      <a:pt x="537" y="876"/>
                    </a:lnTo>
                    <a:lnTo>
                      <a:pt x="536" y="882"/>
                    </a:lnTo>
                    <a:lnTo>
                      <a:pt x="512" y="881"/>
                    </a:lnTo>
                    <a:close/>
                    <a:moveTo>
                      <a:pt x="512" y="847"/>
                    </a:moveTo>
                    <a:lnTo>
                      <a:pt x="511" y="835"/>
                    </a:lnTo>
                    <a:lnTo>
                      <a:pt x="511" y="822"/>
                    </a:lnTo>
                    <a:lnTo>
                      <a:pt x="510" y="808"/>
                    </a:lnTo>
                    <a:lnTo>
                      <a:pt x="508" y="791"/>
                    </a:lnTo>
                    <a:lnTo>
                      <a:pt x="533" y="789"/>
                    </a:lnTo>
                    <a:lnTo>
                      <a:pt x="534" y="804"/>
                    </a:lnTo>
                    <a:lnTo>
                      <a:pt x="535" y="820"/>
                    </a:lnTo>
                    <a:lnTo>
                      <a:pt x="536" y="833"/>
                    </a:lnTo>
                    <a:lnTo>
                      <a:pt x="536" y="845"/>
                    </a:lnTo>
                    <a:lnTo>
                      <a:pt x="512" y="847"/>
                    </a:lnTo>
                    <a:close/>
                    <a:moveTo>
                      <a:pt x="508" y="791"/>
                    </a:moveTo>
                    <a:lnTo>
                      <a:pt x="504" y="748"/>
                    </a:lnTo>
                    <a:lnTo>
                      <a:pt x="497" y="700"/>
                    </a:lnTo>
                    <a:lnTo>
                      <a:pt x="489" y="647"/>
                    </a:lnTo>
                    <a:lnTo>
                      <a:pt x="478" y="590"/>
                    </a:lnTo>
                    <a:lnTo>
                      <a:pt x="465" y="531"/>
                    </a:lnTo>
                    <a:lnTo>
                      <a:pt x="450" y="471"/>
                    </a:lnTo>
                    <a:lnTo>
                      <a:pt x="441" y="440"/>
                    </a:lnTo>
                    <a:lnTo>
                      <a:pt x="432" y="409"/>
                    </a:lnTo>
                    <a:lnTo>
                      <a:pt x="422" y="379"/>
                    </a:lnTo>
                    <a:lnTo>
                      <a:pt x="411" y="349"/>
                    </a:lnTo>
                    <a:lnTo>
                      <a:pt x="435" y="340"/>
                    </a:lnTo>
                    <a:lnTo>
                      <a:pt x="445" y="370"/>
                    </a:lnTo>
                    <a:lnTo>
                      <a:pt x="455" y="402"/>
                    </a:lnTo>
                    <a:lnTo>
                      <a:pt x="465" y="433"/>
                    </a:lnTo>
                    <a:lnTo>
                      <a:pt x="473" y="463"/>
                    </a:lnTo>
                    <a:lnTo>
                      <a:pt x="489" y="525"/>
                    </a:lnTo>
                    <a:lnTo>
                      <a:pt x="503" y="584"/>
                    </a:lnTo>
                    <a:lnTo>
                      <a:pt x="513" y="642"/>
                    </a:lnTo>
                    <a:lnTo>
                      <a:pt x="521" y="696"/>
                    </a:lnTo>
                    <a:lnTo>
                      <a:pt x="529" y="745"/>
                    </a:lnTo>
                    <a:lnTo>
                      <a:pt x="533" y="789"/>
                    </a:lnTo>
                    <a:lnTo>
                      <a:pt x="508" y="791"/>
                    </a:lnTo>
                    <a:close/>
                    <a:moveTo>
                      <a:pt x="411" y="349"/>
                    </a:moveTo>
                    <a:lnTo>
                      <a:pt x="408" y="338"/>
                    </a:lnTo>
                    <a:lnTo>
                      <a:pt x="404" y="329"/>
                    </a:lnTo>
                    <a:lnTo>
                      <a:pt x="401" y="321"/>
                    </a:lnTo>
                    <a:lnTo>
                      <a:pt x="398" y="313"/>
                    </a:lnTo>
                    <a:lnTo>
                      <a:pt x="421" y="304"/>
                    </a:lnTo>
                    <a:lnTo>
                      <a:pt x="425" y="314"/>
                    </a:lnTo>
                    <a:lnTo>
                      <a:pt x="428" y="324"/>
                    </a:lnTo>
                    <a:lnTo>
                      <a:pt x="431" y="332"/>
                    </a:lnTo>
                    <a:lnTo>
                      <a:pt x="435" y="340"/>
                    </a:lnTo>
                    <a:lnTo>
                      <a:pt x="411" y="349"/>
                    </a:lnTo>
                    <a:close/>
                    <a:moveTo>
                      <a:pt x="398" y="313"/>
                    </a:moveTo>
                    <a:lnTo>
                      <a:pt x="383" y="277"/>
                    </a:lnTo>
                    <a:lnTo>
                      <a:pt x="367" y="243"/>
                    </a:lnTo>
                    <a:lnTo>
                      <a:pt x="349" y="210"/>
                    </a:lnTo>
                    <a:lnTo>
                      <a:pt x="331" y="179"/>
                    </a:lnTo>
                    <a:lnTo>
                      <a:pt x="321" y="165"/>
                    </a:lnTo>
                    <a:lnTo>
                      <a:pt x="311" y="150"/>
                    </a:lnTo>
                    <a:lnTo>
                      <a:pt x="302" y="137"/>
                    </a:lnTo>
                    <a:lnTo>
                      <a:pt x="291" y="124"/>
                    </a:lnTo>
                    <a:lnTo>
                      <a:pt x="280" y="112"/>
                    </a:lnTo>
                    <a:lnTo>
                      <a:pt x="269" y="100"/>
                    </a:lnTo>
                    <a:lnTo>
                      <a:pt x="259" y="89"/>
                    </a:lnTo>
                    <a:lnTo>
                      <a:pt x="247" y="79"/>
                    </a:lnTo>
                    <a:lnTo>
                      <a:pt x="263" y="60"/>
                    </a:lnTo>
                    <a:lnTo>
                      <a:pt x="275" y="71"/>
                    </a:lnTo>
                    <a:lnTo>
                      <a:pt x="287" y="83"/>
                    </a:lnTo>
                    <a:lnTo>
                      <a:pt x="297" y="95"/>
                    </a:lnTo>
                    <a:lnTo>
                      <a:pt x="309" y="108"/>
                    </a:lnTo>
                    <a:lnTo>
                      <a:pt x="320" y="121"/>
                    </a:lnTo>
                    <a:lnTo>
                      <a:pt x="331" y="135"/>
                    </a:lnTo>
                    <a:lnTo>
                      <a:pt x="341" y="150"/>
                    </a:lnTo>
                    <a:lnTo>
                      <a:pt x="351" y="165"/>
                    </a:lnTo>
                    <a:lnTo>
                      <a:pt x="370" y="197"/>
                    </a:lnTo>
                    <a:lnTo>
                      <a:pt x="388" y="232"/>
                    </a:lnTo>
                    <a:lnTo>
                      <a:pt x="404" y="268"/>
                    </a:lnTo>
                    <a:lnTo>
                      <a:pt x="421" y="304"/>
                    </a:lnTo>
                    <a:lnTo>
                      <a:pt x="398" y="313"/>
                    </a:lnTo>
                    <a:close/>
                    <a:moveTo>
                      <a:pt x="247" y="79"/>
                    </a:moveTo>
                    <a:lnTo>
                      <a:pt x="235" y="70"/>
                    </a:lnTo>
                    <a:lnTo>
                      <a:pt x="224" y="61"/>
                    </a:lnTo>
                    <a:lnTo>
                      <a:pt x="211" y="54"/>
                    </a:lnTo>
                    <a:lnTo>
                      <a:pt x="199" y="47"/>
                    </a:lnTo>
                    <a:lnTo>
                      <a:pt x="186" y="41"/>
                    </a:lnTo>
                    <a:lnTo>
                      <a:pt x="173" y="35"/>
                    </a:lnTo>
                    <a:lnTo>
                      <a:pt x="160" y="32"/>
                    </a:lnTo>
                    <a:lnTo>
                      <a:pt x="146" y="29"/>
                    </a:lnTo>
                    <a:lnTo>
                      <a:pt x="132" y="27"/>
                    </a:lnTo>
                    <a:lnTo>
                      <a:pt x="118" y="25"/>
                    </a:lnTo>
                    <a:lnTo>
                      <a:pt x="104" y="25"/>
                    </a:lnTo>
                    <a:lnTo>
                      <a:pt x="89" y="26"/>
                    </a:lnTo>
                    <a:lnTo>
                      <a:pt x="74" y="28"/>
                    </a:lnTo>
                    <a:lnTo>
                      <a:pt x="59" y="31"/>
                    </a:lnTo>
                    <a:lnTo>
                      <a:pt x="43" y="35"/>
                    </a:lnTo>
                    <a:lnTo>
                      <a:pt x="26" y="41"/>
                    </a:lnTo>
                    <a:lnTo>
                      <a:pt x="18" y="17"/>
                    </a:lnTo>
                    <a:lnTo>
                      <a:pt x="36" y="12"/>
                    </a:lnTo>
                    <a:lnTo>
                      <a:pt x="53" y="6"/>
                    </a:lnTo>
                    <a:lnTo>
                      <a:pt x="71" y="3"/>
                    </a:lnTo>
                    <a:lnTo>
                      <a:pt x="87" y="1"/>
                    </a:lnTo>
                    <a:lnTo>
                      <a:pt x="104" y="0"/>
                    </a:lnTo>
                    <a:lnTo>
                      <a:pt x="120" y="1"/>
                    </a:lnTo>
                    <a:lnTo>
                      <a:pt x="135" y="2"/>
                    </a:lnTo>
                    <a:lnTo>
                      <a:pt x="152" y="4"/>
                    </a:lnTo>
                    <a:lnTo>
                      <a:pt x="166" y="8"/>
                    </a:lnTo>
                    <a:lnTo>
                      <a:pt x="181" y="13"/>
                    </a:lnTo>
                    <a:lnTo>
                      <a:pt x="195" y="18"/>
                    </a:lnTo>
                    <a:lnTo>
                      <a:pt x="210" y="25"/>
                    </a:lnTo>
                    <a:lnTo>
                      <a:pt x="223" y="32"/>
                    </a:lnTo>
                    <a:lnTo>
                      <a:pt x="237" y="41"/>
                    </a:lnTo>
                    <a:lnTo>
                      <a:pt x="250" y="51"/>
                    </a:lnTo>
                    <a:lnTo>
                      <a:pt x="263" y="60"/>
                    </a:lnTo>
                    <a:lnTo>
                      <a:pt x="247" y="79"/>
                    </a:lnTo>
                    <a:close/>
                    <a:moveTo>
                      <a:pt x="26" y="41"/>
                    </a:moveTo>
                    <a:lnTo>
                      <a:pt x="20" y="43"/>
                    </a:lnTo>
                    <a:lnTo>
                      <a:pt x="17" y="44"/>
                    </a:lnTo>
                    <a:lnTo>
                      <a:pt x="8" y="21"/>
                    </a:lnTo>
                    <a:lnTo>
                      <a:pt x="14" y="18"/>
                    </a:lnTo>
                    <a:lnTo>
                      <a:pt x="18" y="17"/>
                    </a:lnTo>
                    <a:lnTo>
                      <a:pt x="26" y="41"/>
                    </a:lnTo>
                    <a:close/>
                    <a:moveTo>
                      <a:pt x="1" y="39"/>
                    </a:moveTo>
                    <a:lnTo>
                      <a:pt x="0" y="33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32"/>
                    </a:lnTo>
                    <a:lnTo>
                      <a:pt x="1" y="39"/>
                    </a:lnTo>
                    <a:close/>
                    <a:moveTo>
                      <a:pt x="23" y="27"/>
                    </a:moveTo>
                    <a:lnTo>
                      <a:pt x="23" y="27"/>
                    </a:lnTo>
                    <a:lnTo>
                      <a:pt x="1" y="39"/>
                    </a:lnTo>
                    <a:lnTo>
                      <a:pt x="23" y="27"/>
                    </a:lnTo>
                    <a:close/>
                    <a:moveTo>
                      <a:pt x="3" y="39"/>
                    </a:moveTo>
                    <a:lnTo>
                      <a:pt x="1" y="39"/>
                    </a:lnTo>
                    <a:lnTo>
                      <a:pt x="12" y="32"/>
                    </a:lnTo>
                    <a:lnTo>
                      <a:pt x="3" y="39"/>
                    </a:lnTo>
                    <a:close/>
                    <a:moveTo>
                      <a:pt x="23" y="27"/>
                    </a:moveTo>
                    <a:lnTo>
                      <a:pt x="30" y="38"/>
                    </a:lnTo>
                    <a:lnTo>
                      <a:pt x="36" y="50"/>
                    </a:lnTo>
                    <a:lnTo>
                      <a:pt x="43" y="61"/>
                    </a:lnTo>
                    <a:lnTo>
                      <a:pt x="48" y="73"/>
                    </a:lnTo>
                    <a:lnTo>
                      <a:pt x="26" y="84"/>
                    </a:lnTo>
                    <a:lnTo>
                      <a:pt x="21" y="73"/>
                    </a:lnTo>
                    <a:lnTo>
                      <a:pt x="14" y="61"/>
                    </a:lnTo>
                    <a:lnTo>
                      <a:pt x="9" y="51"/>
                    </a:lnTo>
                    <a:lnTo>
                      <a:pt x="3" y="39"/>
                    </a:lnTo>
                    <a:lnTo>
                      <a:pt x="23" y="27"/>
                    </a:lnTo>
                    <a:close/>
                    <a:moveTo>
                      <a:pt x="48" y="73"/>
                    </a:moveTo>
                    <a:lnTo>
                      <a:pt x="55" y="85"/>
                    </a:lnTo>
                    <a:lnTo>
                      <a:pt x="61" y="97"/>
                    </a:lnTo>
                    <a:lnTo>
                      <a:pt x="66" y="109"/>
                    </a:lnTo>
                    <a:lnTo>
                      <a:pt x="72" y="119"/>
                    </a:lnTo>
                    <a:lnTo>
                      <a:pt x="50" y="129"/>
                    </a:lnTo>
                    <a:lnTo>
                      <a:pt x="44" y="118"/>
                    </a:lnTo>
                    <a:lnTo>
                      <a:pt x="38" y="106"/>
                    </a:lnTo>
                    <a:lnTo>
                      <a:pt x="32" y="95"/>
                    </a:lnTo>
                    <a:lnTo>
                      <a:pt x="26" y="84"/>
                    </a:lnTo>
                    <a:lnTo>
                      <a:pt x="48" y="73"/>
                    </a:lnTo>
                    <a:close/>
                    <a:moveTo>
                      <a:pt x="72" y="119"/>
                    </a:moveTo>
                    <a:lnTo>
                      <a:pt x="86" y="149"/>
                    </a:lnTo>
                    <a:lnTo>
                      <a:pt x="100" y="178"/>
                    </a:lnTo>
                    <a:lnTo>
                      <a:pt x="113" y="207"/>
                    </a:lnTo>
                    <a:lnTo>
                      <a:pt x="125" y="236"/>
                    </a:lnTo>
                    <a:lnTo>
                      <a:pt x="136" y="264"/>
                    </a:lnTo>
                    <a:lnTo>
                      <a:pt x="147" y="294"/>
                    </a:lnTo>
                    <a:lnTo>
                      <a:pt x="157" y="322"/>
                    </a:lnTo>
                    <a:lnTo>
                      <a:pt x="167" y="350"/>
                    </a:lnTo>
                    <a:lnTo>
                      <a:pt x="143" y="357"/>
                    </a:lnTo>
                    <a:lnTo>
                      <a:pt x="134" y="329"/>
                    </a:lnTo>
                    <a:lnTo>
                      <a:pt x="125" y="301"/>
                    </a:lnTo>
                    <a:lnTo>
                      <a:pt x="114" y="273"/>
                    </a:lnTo>
                    <a:lnTo>
                      <a:pt x="102" y="245"/>
                    </a:lnTo>
                    <a:lnTo>
                      <a:pt x="90" y="216"/>
                    </a:lnTo>
                    <a:lnTo>
                      <a:pt x="77" y="188"/>
                    </a:lnTo>
                    <a:lnTo>
                      <a:pt x="64" y="159"/>
                    </a:lnTo>
                    <a:lnTo>
                      <a:pt x="50" y="129"/>
                    </a:lnTo>
                    <a:lnTo>
                      <a:pt x="72" y="119"/>
                    </a:lnTo>
                    <a:close/>
                    <a:moveTo>
                      <a:pt x="167" y="350"/>
                    </a:moveTo>
                    <a:lnTo>
                      <a:pt x="179" y="390"/>
                    </a:lnTo>
                    <a:lnTo>
                      <a:pt x="189" y="429"/>
                    </a:lnTo>
                    <a:lnTo>
                      <a:pt x="199" y="467"/>
                    </a:lnTo>
                    <a:lnTo>
                      <a:pt x="207" y="505"/>
                    </a:lnTo>
                    <a:lnTo>
                      <a:pt x="182" y="510"/>
                    </a:lnTo>
                    <a:lnTo>
                      <a:pt x="174" y="473"/>
                    </a:lnTo>
                    <a:lnTo>
                      <a:pt x="166" y="435"/>
                    </a:lnTo>
                    <a:lnTo>
                      <a:pt x="155" y="396"/>
                    </a:lnTo>
                    <a:lnTo>
                      <a:pt x="143" y="357"/>
                    </a:lnTo>
                    <a:lnTo>
                      <a:pt x="167" y="350"/>
                    </a:lnTo>
                    <a:close/>
                    <a:moveTo>
                      <a:pt x="207" y="505"/>
                    </a:moveTo>
                    <a:lnTo>
                      <a:pt x="212" y="542"/>
                    </a:lnTo>
                    <a:lnTo>
                      <a:pt x="216" y="579"/>
                    </a:lnTo>
                    <a:lnTo>
                      <a:pt x="220" y="615"/>
                    </a:lnTo>
                    <a:lnTo>
                      <a:pt x="221" y="651"/>
                    </a:lnTo>
                    <a:lnTo>
                      <a:pt x="196" y="651"/>
                    </a:lnTo>
                    <a:lnTo>
                      <a:pt x="195" y="617"/>
                    </a:lnTo>
                    <a:lnTo>
                      <a:pt x="193" y="582"/>
                    </a:lnTo>
                    <a:lnTo>
                      <a:pt x="188" y="546"/>
                    </a:lnTo>
                    <a:lnTo>
                      <a:pt x="182" y="510"/>
                    </a:lnTo>
                    <a:lnTo>
                      <a:pt x="207" y="505"/>
                    </a:lnTo>
                    <a:close/>
                    <a:moveTo>
                      <a:pt x="197" y="655"/>
                    </a:moveTo>
                    <a:lnTo>
                      <a:pt x="197" y="653"/>
                    </a:lnTo>
                    <a:lnTo>
                      <a:pt x="196" y="651"/>
                    </a:lnTo>
                    <a:lnTo>
                      <a:pt x="208" y="651"/>
                    </a:lnTo>
                    <a:lnTo>
                      <a:pt x="197" y="655"/>
                    </a:lnTo>
                    <a:close/>
                    <a:moveTo>
                      <a:pt x="220" y="646"/>
                    </a:moveTo>
                    <a:lnTo>
                      <a:pt x="229" y="667"/>
                    </a:lnTo>
                    <a:lnTo>
                      <a:pt x="240" y="689"/>
                    </a:lnTo>
                    <a:lnTo>
                      <a:pt x="253" y="708"/>
                    </a:lnTo>
                    <a:lnTo>
                      <a:pt x="266" y="727"/>
                    </a:lnTo>
                    <a:lnTo>
                      <a:pt x="281" y="744"/>
                    </a:lnTo>
                    <a:lnTo>
                      <a:pt x="297" y="761"/>
                    </a:lnTo>
                    <a:lnTo>
                      <a:pt x="315" y="776"/>
                    </a:lnTo>
                    <a:lnTo>
                      <a:pt x="333" y="790"/>
                    </a:lnTo>
                    <a:lnTo>
                      <a:pt x="318" y="810"/>
                    </a:lnTo>
                    <a:lnTo>
                      <a:pt x="298" y="795"/>
                    </a:lnTo>
                    <a:lnTo>
                      <a:pt x="280" y="779"/>
                    </a:lnTo>
                    <a:lnTo>
                      <a:pt x="263" y="760"/>
                    </a:lnTo>
                    <a:lnTo>
                      <a:pt x="248" y="742"/>
                    </a:lnTo>
                    <a:lnTo>
                      <a:pt x="233" y="721"/>
                    </a:lnTo>
                    <a:lnTo>
                      <a:pt x="220" y="701"/>
                    </a:lnTo>
                    <a:lnTo>
                      <a:pt x="208" y="679"/>
                    </a:lnTo>
                    <a:lnTo>
                      <a:pt x="197" y="655"/>
                    </a:lnTo>
                    <a:lnTo>
                      <a:pt x="220" y="646"/>
                    </a:lnTo>
                    <a:close/>
                    <a:moveTo>
                      <a:pt x="333" y="790"/>
                    </a:moveTo>
                    <a:lnTo>
                      <a:pt x="352" y="804"/>
                    </a:lnTo>
                    <a:lnTo>
                      <a:pt x="373" y="816"/>
                    </a:lnTo>
                    <a:lnTo>
                      <a:pt x="396" y="828"/>
                    </a:lnTo>
                    <a:lnTo>
                      <a:pt x="419" y="839"/>
                    </a:lnTo>
                    <a:lnTo>
                      <a:pt x="444" y="848"/>
                    </a:lnTo>
                    <a:lnTo>
                      <a:pt x="470" y="856"/>
                    </a:lnTo>
                    <a:lnTo>
                      <a:pt x="497" y="864"/>
                    </a:lnTo>
                    <a:lnTo>
                      <a:pt x="526" y="870"/>
                    </a:lnTo>
                    <a:lnTo>
                      <a:pt x="522" y="894"/>
                    </a:lnTo>
                    <a:lnTo>
                      <a:pt x="492" y="888"/>
                    </a:lnTo>
                    <a:lnTo>
                      <a:pt x="463" y="880"/>
                    </a:lnTo>
                    <a:lnTo>
                      <a:pt x="436" y="870"/>
                    </a:lnTo>
                    <a:lnTo>
                      <a:pt x="410" y="861"/>
                    </a:lnTo>
                    <a:lnTo>
                      <a:pt x="385" y="850"/>
                    </a:lnTo>
                    <a:lnTo>
                      <a:pt x="361" y="838"/>
                    </a:lnTo>
                    <a:lnTo>
                      <a:pt x="340" y="825"/>
                    </a:lnTo>
                    <a:lnTo>
                      <a:pt x="318" y="810"/>
                    </a:lnTo>
                    <a:lnTo>
                      <a:pt x="333" y="790"/>
                    </a:lnTo>
                    <a:close/>
                    <a:moveTo>
                      <a:pt x="536" y="883"/>
                    </a:moveTo>
                    <a:lnTo>
                      <a:pt x="535" y="888"/>
                    </a:lnTo>
                    <a:lnTo>
                      <a:pt x="532" y="892"/>
                    </a:lnTo>
                    <a:lnTo>
                      <a:pt x="527" y="894"/>
                    </a:lnTo>
                    <a:lnTo>
                      <a:pt x="522" y="894"/>
                    </a:lnTo>
                    <a:lnTo>
                      <a:pt x="524" y="882"/>
                    </a:lnTo>
                    <a:lnTo>
                      <a:pt x="536" y="8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3" name="Freeform 1225"/>
              <p:cNvSpPr>
                <a:spLocks/>
              </p:cNvSpPr>
              <p:nvPr/>
            </p:nvSpPr>
            <p:spPr bwMode="auto">
              <a:xfrm>
                <a:off x="3103" y="1784"/>
                <a:ext cx="89" cy="160"/>
              </a:xfrm>
              <a:custGeom>
                <a:avLst/>
                <a:gdLst>
                  <a:gd name="T0" fmla="*/ 18 w 441"/>
                  <a:gd name="T1" fmla="*/ 31 h 797"/>
                  <a:gd name="T2" fmla="*/ 17 w 441"/>
                  <a:gd name="T3" fmla="*/ 27 h 797"/>
                  <a:gd name="T4" fmla="*/ 17 w 441"/>
                  <a:gd name="T5" fmla="*/ 23 h 797"/>
                  <a:gd name="T6" fmla="*/ 16 w 441"/>
                  <a:gd name="T7" fmla="*/ 20 h 797"/>
                  <a:gd name="T8" fmla="*/ 15 w 441"/>
                  <a:gd name="T9" fmla="*/ 17 h 797"/>
                  <a:gd name="T10" fmla="*/ 15 w 441"/>
                  <a:gd name="T11" fmla="*/ 14 h 797"/>
                  <a:gd name="T12" fmla="*/ 13 w 441"/>
                  <a:gd name="T13" fmla="*/ 11 h 797"/>
                  <a:gd name="T14" fmla="*/ 12 w 441"/>
                  <a:gd name="T15" fmla="*/ 8 h 797"/>
                  <a:gd name="T16" fmla="*/ 11 w 441"/>
                  <a:gd name="T17" fmla="*/ 6 h 797"/>
                  <a:gd name="T18" fmla="*/ 11 w 441"/>
                  <a:gd name="T19" fmla="*/ 5 h 797"/>
                  <a:gd name="T20" fmla="*/ 10 w 441"/>
                  <a:gd name="T21" fmla="*/ 4 h 797"/>
                  <a:gd name="T22" fmla="*/ 9 w 441"/>
                  <a:gd name="T23" fmla="*/ 3 h 797"/>
                  <a:gd name="T24" fmla="*/ 8 w 441"/>
                  <a:gd name="T25" fmla="*/ 2 h 797"/>
                  <a:gd name="T26" fmla="*/ 7 w 441"/>
                  <a:gd name="T27" fmla="*/ 1 h 797"/>
                  <a:gd name="T28" fmla="*/ 6 w 441"/>
                  <a:gd name="T29" fmla="*/ 1 h 797"/>
                  <a:gd name="T30" fmla="*/ 5 w 441"/>
                  <a:gd name="T31" fmla="*/ 0 h 797"/>
                  <a:gd name="T32" fmla="*/ 4 w 441"/>
                  <a:gd name="T33" fmla="*/ 0 h 797"/>
                  <a:gd name="T34" fmla="*/ 3 w 441"/>
                  <a:gd name="T35" fmla="*/ 0 h 797"/>
                  <a:gd name="T36" fmla="*/ 2 w 441"/>
                  <a:gd name="T37" fmla="*/ 0 h 797"/>
                  <a:gd name="T38" fmla="*/ 1 w 441"/>
                  <a:gd name="T39" fmla="*/ 1 h 797"/>
                  <a:gd name="T40" fmla="*/ 1 w 441"/>
                  <a:gd name="T41" fmla="*/ 2 h 797"/>
                  <a:gd name="T42" fmla="*/ 2 w 441"/>
                  <a:gd name="T43" fmla="*/ 5 h 797"/>
                  <a:gd name="T44" fmla="*/ 3 w 441"/>
                  <a:gd name="T45" fmla="*/ 8 h 797"/>
                  <a:gd name="T46" fmla="*/ 5 w 441"/>
                  <a:gd name="T47" fmla="*/ 11 h 797"/>
                  <a:gd name="T48" fmla="*/ 5 w 441"/>
                  <a:gd name="T49" fmla="*/ 14 h 797"/>
                  <a:gd name="T50" fmla="*/ 6 w 441"/>
                  <a:gd name="T51" fmla="*/ 17 h 797"/>
                  <a:gd name="T52" fmla="*/ 7 w 441"/>
                  <a:gd name="T53" fmla="*/ 20 h 797"/>
                  <a:gd name="T54" fmla="*/ 7 w 441"/>
                  <a:gd name="T55" fmla="*/ 22 h 797"/>
                  <a:gd name="T56" fmla="*/ 7 w 441"/>
                  <a:gd name="T57" fmla="*/ 24 h 797"/>
                  <a:gd name="T58" fmla="*/ 8 w 441"/>
                  <a:gd name="T59" fmla="*/ 26 h 797"/>
                  <a:gd name="T60" fmla="*/ 9 w 441"/>
                  <a:gd name="T61" fmla="*/ 27 h 797"/>
                  <a:gd name="T62" fmla="*/ 10 w 441"/>
                  <a:gd name="T63" fmla="*/ 28 h 797"/>
                  <a:gd name="T64" fmla="*/ 11 w 441"/>
                  <a:gd name="T65" fmla="*/ 29 h 797"/>
                  <a:gd name="T66" fmla="*/ 13 w 441"/>
                  <a:gd name="T67" fmla="*/ 30 h 797"/>
                  <a:gd name="T68" fmla="*/ 15 w 441"/>
                  <a:gd name="T69" fmla="*/ 31 h 797"/>
                  <a:gd name="T70" fmla="*/ 17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441" y="797"/>
                    </a:moveTo>
                    <a:lnTo>
                      <a:pt x="441" y="768"/>
                    </a:lnTo>
                    <a:lnTo>
                      <a:pt x="437" y="726"/>
                    </a:lnTo>
                    <a:lnTo>
                      <a:pt x="432" y="671"/>
                    </a:lnTo>
                    <a:lnTo>
                      <a:pt x="423" y="607"/>
                    </a:lnTo>
                    <a:lnTo>
                      <a:pt x="418" y="572"/>
                    </a:lnTo>
                    <a:lnTo>
                      <a:pt x="412" y="536"/>
                    </a:lnTo>
                    <a:lnTo>
                      <a:pt x="404" y="498"/>
                    </a:lnTo>
                    <a:lnTo>
                      <a:pt x="395" y="460"/>
                    </a:lnTo>
                    <a:lnTo>
                      <a:pt x="387" y="421"/>
                    </a:lnTo>
                    <a:lnTo>
                      <a:pt x="376" y="381"/>
                    </a:lnTo>
                    <a:lnTo>
                      <a:pt x="364" y="342"/>
                    </a:lnTo>
                    <a:lnTo>
                      <a:pt x="351" y="303"/>
                    </a:lnTo>
                    <a:lnTo>
                      <a:pt x="338" y="267"/>
                    </a:lnTo>
                    <a:lnTo>
                      <a:pt x="323" y="231"/>
                    </a:lnTo>
                    <a:lnTo>
                      <a:pt x="308" y="196"/>
                    </a:lnTo>
                    <a:lnTo>
                      <a:pt x="292" y="164"/>
                    </a:lnTo>
                    <a:lnTo>
                      <a:pt x="283" y="149"/>
                    </a:lnTo>
                    <a:lnTo>
                      <a:pt x="273" y="134"/>
                    </a:lnTo>
                    <a:lnTo>
                      <a:pt x="265" y="120"/>
                    </a:lnTo>
                    <a:lnTo>
                      <a:pt x="255" y="106"/>
                    </a:lnTo>
                    <a:lnTo>
                      <a:pt x="245" y="93"/>
                    </a:lnTo>
                    <a:lnTo>
                      <a:pt x="234" y="81"/>
                    </a:lnTo>
                    <a:lnTo>
                      <a:pt x="225" y="69"/>
                    </a:lnTo>
                    <a:lnTo>
                      <a:pt x="214" y="58"/>
                    </a:lnTo>
                    <a:lnTo>
                      <a:pt x="202" y="48"/>
                    </a:lnTo>
                    <a:lnTo>
                      <a:pt x="191" y="39"/>
                    </a:lnTo>
                    <a:lnTo>
                      <a:pt x="179" y="31"/>
                    </a:lnTo>
                    <a:lnTo>
                      <a:pt x="167" y="24"/>
                    </a:lnTo>
                    <a:lnTo>
                      <a:pt x="156" y="17"/>
                    </a:lnTo>
                    <a:lnTo>
                      <a:pt x="143" y="12"/>
                    </a:lnTo>
                    <a:lnTo>
                      <a:pt x="130" y="7"/>
                    </a:lnTo>
                    <a:lnTo>
                      <a:pt x="117" y="4"/>
                    </a:lnTo>
                    <a:lnTo>
                      <a:pt x="104" y="1"/>
                    </a:lnTo>
                    <a:lnTo>
                      <a:pt x="90" y="0"/>
                    </a:lnTo>
                    <a:lnTo>
                      <a:pt x="76" y="0"/>
                    </a:lnTo>
                    <a:lnTo>
                      <a:pt x="61" y="2"/>
                    </a:lnTo>
                    <a:lnTo>
                      <a:pt x="46" y="4"/>
                    </a:lnTo>
                    <a:lnTo>
                      <a:pt x="31" y="7"/>
                    </a:lnTo>
                    <a:lnTo>
                      <a:pt x="15" y="13"/>
                    </a:lnTo>
                    <a:lnTo>
                      <a:pt x="0" y="19"/>
                    </a:lnTo>
                    <a:lnTo>
                      <a:pt x="19" y="57"/>
                    </a:lnTo>
                    <a:lnTo>
                      <a:pt x="38" y="95"/>
                    </a:lnTo>
                    <a:lnTo>
                      <a:pt x="55" y="133"/>
                    </a:lnTo>
                    <a:lnTo>
                      <a:pt x="71" y="169"/>
                    </a:lnTo>
                    <a:lnTo>
                      <a:pt x="86" y="207"/>
                    </a:lnTo>
                    <a:lnTo>
                      <a:pt x="100" y="244"/>
                    </a:lnTo>
                    <a:lnTo>
                      <a:pt x="113" y="280"/>
                    </a:lnTo>
                    <a:lnTo>
                      <a:pt x="124" y="316"/>
                    </a:lnTo>
                    <a:lnTo>
                      <a:pt x="135" y="352"/>
                    </a:lnTo>
                    <a:lnTo>
                      <a:pt x="145" y="388"/>
                    </a:lnTo>
                    <a:lnTo>
                      <a:pt x="152" y="423"/>
                    </a:lnTo>
                    <a:lnTo>
                      <a:pt x="159" y="458"/>
                    </a:lnTo>
                    <a:lnTo>
                      <a:pt x="164" y="491"/>
                    </a:lnTo>
                    <a:lnTo>
                      <a:pt x="167" y="525"/>
                    </a:lnTo>
                    <a:lnTo>
                      <a:pt x="171" y="558"/>
                    </a:lnTo>
                    <a:lnTo>
                      <a:pt x="172" y="591"/>
                    </a:lnTo>
                    <a:lnTo>
                      <a:pt x="180" y="611"/>
                    </a:lnTo>
                    <a:lnTo>
                      <a:pt x="190" y="631"/>
                    </a:lnTo>
                    <a:lnTo>
                      <a:pt x="201" y="649"/>
                    </a:lnTo>
                    <a:lnTo>
                      <a:pt x="213" y="666"/>
                    </a:lnTo>
                    <a:lnTo>
                      <a:pt x="226" y="682"/>
                    </a:lnTo>
                    <a:lnTo>
                      <a:pt x="240" y="699"/>
                    </a:lnTo>
                    <a:lnTo>
                      <a:pt x="255" y="713"/>
                    </a:lnTo>
                    <a:lnTo>
                      <a:pt x="271" y="726"/>
                    </a:lnTo>
                    <a:lnTo>
                      <a:pt x="288" y="739"/>
                    </a:lnTo>
                    <a:lnTo>
                      <a:pt x="307" y="749"/>
                    </a:lnTo>
                    <a:lnTo>
                      <a:pt x="326" y="760"/>
                    </a:lnTo>
                    <a:lnTo>
                      <a:pt x="347" y="770"/>
                    </a:lnTo>
                    <a:lnTo>
                      <a:pt x="368" y="777"/>
                    </a:lnTo>
                    <a:lnTo>
                      <a:pt x="392" y="785"/>
                    </a:lnTo>
                    <a:lnTo>
                      <a:pt x="416" y="792"/>
                    </a:lnTo>
                    <a:lnTo>
                      <a:pt x="441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4" name="Freeform 1226"/>
              <p:cNvSpPr>
                <a:spLocks noEditPoints="1"/>
              </p:cNvSpPr>
              <p:nvPr/>
            </p:nvSpPr>
            <p:spPr bwMode="auto">
              <a:xfrm>
                <a:off x="3103" y="1784"/>
                <a:ext cx="93" cy="164"/>
              </a:xfrm>
              <a:custGeom>
                <a:avLst/>
                <a:gdLst>
                  <a:gd name="T0" fmla="*/ 19 w 466"/>
                  <a:gd name="T1" fmla="*/ 32 h 821"/>
                  <a:gd name="T2" fmla="*/ 18 w 466"/>
                  <a:gd name="T3" fmla="*/ 32 h 821"/>
                  <a:gd name="T4" fmla="*/ 19 w 466"/>
                  <a:gd name="T5" fmla="*/ 31 h 821"/>
                  <a:gd name="T6" fmla="*/ 18 w 466"/>
                  <a:gd name="T7" fmla="*/ 32 h 821"/>
                  <a:gd name="T8" fmla="*/ 17 w 466"/>
                  <a:gd name="T9" fmla="*/ 29 h 821"/>
                  <a:gd name="T10" fmla="*/ 19 w 466"/>
                  <a:gd name="T11" fmla="*/ 31 h 821"/>
                  <a:gd name="T12" fmla="*/ 17 w 466"/>
                  <a:gd name="T13" fmla="*/ 24 h 821"/>
                  <a:gd name="T14" fmla="*/ 15 w 466"/>
                  <a:gd name="T15" fmla="*/ 15 h 821"/>
                  <a:gd name="T16" fmla="*/ 16 w 466"/>
                  <a:gd name="T17" fmla="*/ 15 h 821"/>
                  <a:gd name="T18" fmla="*/ 18 w 466"/>
                  <a:gd name="T19" fmla="*/ 23 h 821"/>
                  <a:gd name="T20" fmla="*/ 14 w 466"/>
                  <a:gd name="T21" fmla="*/ 13 h 821"/>
                  <a:gd name="T22" fmla="*/ 14 w 466"/>
                  <a:gd name="T23" fmla="*/ 9 h 821"/>
                  <a:gd name="T24" fmla="*/ 14 w 466"/>
                  <a:gd name="T25" fmla="*/ 13 h 821"/>
                  <a:gd name="T26" fmla="*/ 11 w 466"/>
                  <a:gd name="T27" fmla="*/ 5 h 821"/>
                  <a:gd name="T28" fmla="*/ 9 w 466"/>
                  <a:gd name="T29" fmla="*/ 2 h 821"/>
                  <a:gd name="T30" fmla="*/ 12 w 466"/>
                  <a:gd name="T31" fmla="*/ 6 h 821"/>
                  <a:gd name="T32" fmla="*/ 8 w 466"/>
                  <a:gd name="T33" fmla="*/ 3 h 821"/>
                  <a:gd name="T34" fmla="*/ 6 w 466"/>
                  <a:gd name="T35" fmla="*/ 1 h 821"/>
                  <a:gd name="T36" fmla="*/ 4 w 466"/>
                  <a:gd name="T37" fmla="*/ 1 h 821"/>
                  <a:gd name="T38" fmla="*/ 2 w 466"/>
                  <a:gd name="T39" fmla="*/ 1 h 821"/>
                  <a:gd name="T40" fmla="*/ 3 w 466"/>
                  <a:gd name="T41" fmla="*/ 0 h 821"/>
                  <a:gd name="T42" fmla="*/ 5 w 466"/>
                  <a:gd name="T43" fmla="*/ 0 h 821"/>
                  <a:gd name="T44" fmla="*/ 7 w 466"/>
                  <a:gd name="T45" fmla="*/ 1 h 821"/>
                  <a:gd name="T46" fmla="*/ 1 w 466"/>
                  <a:gd name="T47" fmla="*/ 1 h 821"/>
                  <a:gd name="T48" fmla="*/ 1 w 466"/>
                  <a:gd name="T49" fmla="*/ 0 h 821"/>
                  <a:gd name="T50" fmla="*/ 0 w 466"/>
                  <a:gd name="T51" fmla="*/ 1 h 821"/>
                  <a:gd name="T52" fmla="*/ 1 w 466"/>
                  <a:gd name="T53" fmla="*/ 1 h 821"/>
                  <a:gd name="T54" fmla="*/ 1 w 466"/>
                  <a:gd name="T55" fmla="*/ 2 h 821"/>
                  <a:gd name="T56" fmla="*/ 1 w 466"/>
                  <a:gd name="T57" fmla="*/ 3 h 821"/>
                  <a:gd name="T58" fmla="*/ 2 w 466"/>
                  <a:gd name="T59" fmla="*/ 3 h 821"/>
                  <a:gd name="T60" fmla="*/ 2 w 466"/>
                  <a:gd name="T61" fmla="*/ 5 h 821"/>
                  <a:gd name="T62" fmla="*/ 2 w 466"/>
                  <a:gd name="T63" fmla="*/ 3 h 821"/>
                  <a:gd name="T64" fmla="*/ 4 w 466"/>
                  <a:gd name="T65" fmla="*/ 9 h 821"/>
                  <a:gd name="T66" fmla="*/ 5 w 466"/>
                  <a:gd name="T67" fmla="*/ 13 h 821"/>
                  <a:gd name="T68" fmla="*/ 3 w 466"/>
                  <a:gd name="T69" fmla="*/ 8 h 821"/>
                  <a:gd name="T70" fmla="*/ 6 w 466"/>
                  <a:gd name="T71" fmla="*/ 13 h 821"/>
                  <a:gd name="T72" fmla="*/ 6 w 466"/>
                  <a:gd name="T73" fmla="*/ 13 h 821"/>
                  <a:gd name="T74" fmla="*/ 6 w 466"/>
                  <a:gd name="T75" fmla="*/ 13 h 821"/>
                  <a:gd name="T76" fmla="*/ 5 w 466"/>
                  <a:gd name="T77" fmla="*/ 15 h 821"/>
                  <a:gd name="T78" fmla="*/ 6 w 466"/>
                  <a:gd name="T79" fmla="*/ 15 h 821"/>
                  <a:gd name="T80" fmla="*/ 6 w 466"/>
                  <a:gd name="T81" fmla="*/ 16 h 821"/>
                  <a:gd name="T82" fmla="*/ 6 w 466"/>
                  <a:gd name="T83" fmla="*/ 15 h 821"/>
                  <a:gd name="T84" fmla="*/ 8 w 466"/>
                  <a:gd name="T85" fmla="*/ 20 h 821"/>
                  <a:gd name="T86" fmla="*/ 7 w 466"/>
                  <a:gd name="T87" fmla="*/ 24 h 821"/>
                  <a:gd name="T88" fmla="*/ 6 w 466"/>
                  <a:gd name="T89" fmla="*/ 19 h 821"/>
                  <a:gd name="T90" fmla="*/ 7 w 466"/>
                  <a:gd name="T91" fmla="*/ 24 h 821"/>
                  <a:gd name="T92" fmla="*/ 8 w 466"/>
                  <a:gd name="T93" fmla="*/ 24 h 821"/>
                  <a:gd name="T94" fmla="*/ 10 w 466"/>
                  <a:gd name="T95" fmla="*/ 27 h 821"/>
                  <a:gd name="T96" fmla="*/ 10 w 466"/>
                  <a:gd name="T97" fmla="*/ 29 h 821"/>
                  <a:gd name="T98" fmla="*/ 8 w 466"/>
                  <a:gd name="T99" fmla="*/ 26 h 821"/>
                  <a:gd name="T100" fmla="*/ 12 w 466"/>
                  <a:gd name="T101" fmla="*/ 30 h 821"/>
                  <a:gd name="T102" fmla="*/ 16 w 466"/>
                  <a:gd name="T103" fmla="*/ 31 h 821"/>
                  <a:gd name="T104" fmla="*/ 16 w 466"/>
                  <a:gd name="T105" fmla="*/ 32 h 821"/>
                  <a:gd name="T106" fmla="*/ 12 w 466"/>
                  <a:gd name="T107" fmla="*/ 30 h 821"/>
                  <a:gd name="T108" fmla="*/ 18 w 466"/>
                  <a:gd name="T109" fmla="*/ 33 h 821"/>
                  <a:gd name="T110" fmla="*/ 18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441" y="808"/>
                    </a:moveTo>
                    <a:lnTo>
                      <a:pt x="441" y="808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65" y="809"/>
                    </a:moveTo>
                    <a:lnTo>
                      <a:pt x="465" y="809"/>
                    </a:lnTo>
                    <a:lnTo>
                      <a:pt x="453" y="808"/>
                    </a:lnTo>
                    <a:lnTo>
                      <a:pt x="465" y="809"/>
                    </a:lnTo>
                    <a:close/>
                    <a:moveTo>
                      <a:pt x="441" y="808"/>
                    </a:moveTo>
                    <a:lnTo>
                      <a:pt x="441" y="794"/>
                    </a:lnTo>
                    <a:lnTo>
                      <a:pt x="441" y="775"/>
                    </a:lnTo>
                    <a:lnTo>
                      <a:pt x="465" y="774"/>
                    </a:lnTo>
                    <a:lnTo>
                      <a:pt x="465" y="784"/>
                    </a:lnTo>
                    <a:lnTo>
                      <a:pt x="466" y="794"/>
                    </a:lnTo>
                    <a:lnTo>
                      <a:pt x="466" y="801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41" y="775"/>
                    </a:moveTo>
                    <a:lnTo>
                      <a:pt x="440" y="765"/>
                    </a:lnTo>
                    <a:lnTo>
                      <a:pt x="439" y="753"/>
                    </a:lnTo>
                    <a:lnTo>
                      <a:pt x="438" y="740"/>
                    </a:lnTo>
                    <a:lnTo>
                      <a:pt x="436" y="725"/>
                    </a:lnTo>
                    <a:lnTo>
                      <a:pt x="461" y="723"/>
                    </a:lnTo>
                    <a:lnTo>
                      <a:pt x="462" y="737"/>
                    </a:lnTo>
                    <a:lnTo>
                      <a:pt x="463" y="751"/>
                    </a:lnTo>
                    <a:lnTo>
                      <a:pt x="463" y="762"/>
                    </a:lnTo>
                    <a:lnTo>
                      <a:pt x="465" y="774"/>
                    </a:lnTo>
                    <a:lnTo>
                      <a:pt x="441" y="775"/>
                    </a:lnTo>
                    <a:close/>
                    <a:moveTo>
                      <a:pt x="436" y="725"/>
                    </a:moveTo>
                    <a:lnTo>
                      <a:pt x="432" y="686"/>
                    </a:lnTo>
                    <a:lnTo>
                      <a:pt x="427" y="640"/>
                    </a:lnTo>
                    <a:lnTo>
                      <a:pt x="419" y="592"/>
                    </a:lnTo>
                    <a:lnTo>
                      <a:pt x="409" y="540"/>
                    </a:lnTo>
                    <a:lnTo>
                      <a:pt x="399" y="486"/>
                    </a:lnTo>
                    <a:lnTo>
                      <a:pt x="386" y="431"/>
                    </a:lnTo>
                    <a:lnTo>
                      <a:pt x="378" y="403"/>
                    </a:lnTo>
                    <a:lnTo>
                      <a:pt x="370" y="375"/>
                    </a:lnTo>
                    <a:lnTo>
                      <a:pt x="361" y="348"/>
                    </a:lnTo>
                    <a:lnTo>
                      <a:pt x="352" y="320"/>
                    </a:lnTo>
                    <a:lnTo>
                      <a:pt x="375" y="312"/>
                    </a:lnTo>
                    <a:lnTo>
                      <a:pt x="385" y="339"/>
                    </a:lnTo>
                    <a:lnTo>
                      <a:pt x="393" y="368"/>
                    </a:lnTo>
                    <a:lnTo>
                      <a:pt x="401" y="396"/>
                    </a:lnTo>
                    <a:lnTo>
                      <a:pt x="408" y="424"/>
                    </a:lnTo>
                    <a:lnTo>
                      <a:pt x="422" y="481"/>
                    </a:lnTo>
                    <a:lnTo>
                      <a:pt x="433" y="536"/>
                    </a:lnTo>
                    <a:lnTo>
                      <a:pt x="443" y="588"/>
                    </a:lnTo>
                    <a:lnTo>
                      <a:pt x="451" y="637"/>
                    </a:lnTo>
                    <a:lnTo>
                      <a:pt x="457" y="683"/>
                    </a:lnTo>
                    <a:lnTo>
                      <a:pt x="461" y="723"/>
                    </a:lnTo>
                    <a:lnTo>
                      <a:pt x="436" y="725"/>
                    </a:lnTo>
                    <a:close/>
                    <a:moveTo>
                      <a:pt x="352" y="320"/>
                    </a:moveTo>
                    <a:lnTo>
                      <a:pt x="345" y="298"/>
                    </a:lnTo>
                    <a:lnTo>
                      <a:pt x="336" y="278"/>
                    </a:lnTo>
                    <a:lnTo>
                      <a:pt x="328" y="257"/>
                    </a:lnTo>
                    <a:lnTo>
                      <a:pt x="320" y="237"/>
                    </a:lnTo>
                    <a:lnTo>
                      <a:pt x="341" y="227"/>
                    </a:lnTo>
                    <a:lnTo>
                      <a:pt x="350" y="247"/>
                    </a:lnTo>
                    <a:lnTo>
                      <a:pt x="359" y="269"/>
                    </a:lnTo>
                    <a:lnTo>
                      <a:pt x="367" y="289"/>
                    </a:lnTo>
                    <a:lnTo>
                      <a:pt x="375" y="312"/>
                    </a:lnTo>
                    <a:lnTo>
                      <a:pt x="352" y="320"/>
                    </a:lnTo>
                    <a:close/>
                    <a:moveTo>
                      <a:pt x="320" y="237"/>
                    </a:moveTo>
                    <a:lnTo>
                      <a:pt x="307" y="210"/>
                    </a:lnTo>
                    <a:lnTo>
                      <a:pt x="294" y="185"/>
                    </a:lnTo>
                    <a:lnTo>
                      <a:pt x="280" y="160"/>
                    </a:lnTo>
                    <a:lnTo>
                      <a:pt x="265" y="137"/>
                    </a:lnTo>
                    <a:lnTo>
                      <a:pt x="250" y="116"/>
                    </a:lnTo>
                    <a:lnTo>
                      <a:pt x="233" y="96"/>
                    </a:lnTo>
                    <a:lnTo>
                      <a:pt x="217" y="79"/>
                    </a:lnTo>
                    <a:lnTo>
                      <a:pt x="199" y="64"/>
                    </a:lnTo>
                    <a:lnTo>
                      <a:pt x="214" y="44"/>
                    </a:lnTo>
                    <a:lnTo>
                      <a:pt x="233" y="60"/>
                    </a:lnTo>
                    <a:lnTo>
                      <a:pt x="251" y="79"/>
                    </a:lnTo>
                    <a:lnTo>
                      <a:pt x="268" y="99"/>
                    </a:lnTo>
                    <a:lnTo>
                      <a:pt x="284" y="122"/>
                    </a:lnTo>
                    <a:lnTo>
                      <a:pt x="300" y="146"/>
                    </a:lnTo>
                    <a:lnTo>
                      <a:pt x="314" y="172"/>
                    </a:lnTo>
                    <a:lnTo>
                      <a:pt x="328" y="199"/>
                    </a:lnTo>
                    <a:lnTo>
                      <a:pt x="341" y="227"/>
                    </a:lnTo>
                    <a:lnTo>
                      <a:pt x="320" y="237"/>
                    </a:lnTo>
                    <a:close/>
                    <a:moveTo>
                      <a:pt x="199" y="64"/>
                    </a:moveTo>
                    <a:lnTo>
                      <a:pt x="190" y="57"/>
                    </a:lnTo>
                    <a:lnTo>
                      <a:pt x="182" y="51"/>
                    </a:lnTo>
                    <a:lnTo>
                      <a:pt x="172" y="45"/>
                    </a:lnTo>
                    <a:lnTo>
                      <a:pt x="163" y="40"/>
                    </a:lnTo>
                    <a:lnTo>
                      <a:pt x="154" y="36"/>
                    </a:lnTo>
                    <a:lnTo>
                      <a:pt x="144" y="32"/>
                    </a:lnTo>
                    <a:lnTo>
                      <a:pt x="134" y="29"/>
                    </a:lnTo>
                    <a:lnTo>
                      <a:pt x="123" y="27"/>
                    </a:lnTo>
                    <a:lnTo>
                      <a:pt x="114" y="26"/>
                    </a:lnTo>
                    <a:lnTo>
                      <a:pt x="103" y="25"/>
                    </a:lnTo>
                    <a:lnTo>
                      <a:pt x="92" y="25"/>
                    </a:lnTo>
                    <a:lnTo>
                      <a:pt x="81" y="25"/>
                    </a:lnTo>
                    <a:lnTo>
                      <a:pt x="70" y="26"/>
                    </a:lnTo>
                    <a:lnTo>
                      <a:pt x="58" y="28"/>
                    </a:lnTo>
                    <a:lnTo>
                      <a:pt x="48" y="31"/>
                    </a:lnTo>
                    <a:lnTo>
                      <a:pt x="36" y="35"/>
                    </a:lnTo>
                    <a:lnTo>
                      <a:pt x="27" y="12"/>
                    </a:lnTo>
                    <a:lnTo>
                      <a:pt x="41" y="8"/>
                    </a:lnTo>
                    <a:lnTo>
                      <a:pt x="54" y="4"/>
                    </a:lnTo>
                    <a:lnTo>
                      <a:pt x="67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105" y="0"/>
                    </a:lnTo>
                    <a:lnTo>
                      <a:pt x="117" y="1"/>
                    </a:lnTo>
                    <a:lnTo>
                      <a:pt x="129" y="3"/>
                    </a:lnTo>
                    <a:lnTo>
                      <a:pt x="139" y="5"/>
                    </a:lnTo>
                    <a:lnTo>
                      <a:pt x="151" y="9"/>
                    </a:lnTo>
                    <a:lnTo>
                      <a:pt x="162" y="13"/>
                    </a:lnTo>
                    <a:lnTo>
                      <a:pt x="173" y="18"/>
                    </a:lnTo>
                    <a:lnTo>
                      <a:pt x="184" y="24"/>
                    </a:lnTo>
                    <a:lnTo>
                      <a:pt x="195" y="30"/>
                    </a:lnTo>
                    <a:lnTo>
                      <a:pt x="204" y="37"/>
                    </a:lnTo>
                    <a:lnTo>
                      <a:pt x="214" y="44"/>
                    </a:lnTo>
                    <a:lnTo>
                      <a:pt x="199" y="64"/>
                    </a:lnTo>
                    <a:close/>
                    <a:moveTo>
                      <a:pt x="36" y="35"/>
                    </a:moveTo>
                    <a:lnTo>
                      <a:pt x="26" y="39"/>
                    </a:lnTo>
                    <a:lnTo>
                      <a:pt x="16" y="42"/>
                    </a:lnTo>
                    <a:lnTo>
                      <a:pt x="7" y="21"/>
                    </a:lnTo>
                    <a:lnTo>
                      <a:pt x="17" y="16"/>
                    </a:lnTo>
                    <a:lnTo>
                      <a:pt x="27" y="12"/>
                    </a:lnTo>
                    <a:lnTo>
                      <a:pt x="36" y="35"/>
                    </a:lnTo>
                    <a:close/>
                    <a:moveTo>
                      <a:pt x="1" y="37"/>
                    </a:moveTo>
                    <a:lnTo>
                      <a:pt x="0" y="32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7" y="21"/>
                    </a:lnTo>
                    <a:lnTo>
                      <a:pt x="12" y="31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9" y="38"/>
                    </a:lnTo>
                    <a:lnTo>
                      <a:pt x="35" y="49"/>
                    </a:lnTo>
                    <a:lnTo>
                      <a:pt x="40" y="59"/>
                    </a:lnTo>
                    <a:lnTo>
                      <a:pt x="44" y="68"/>
                    </a:lnTo>
                    <a:lnTo>
                      <a:pt x="23" y="79"/>
                    </a:lnTo>
                    <a:lnTo>
                      <a:pt x="16" y="67"/>
                    </a:lnTo>
                    <a:lnTo>
                      <a:pt x="11" y="56"/>
                    </a:lnTo>
                    <a:lnTo>
                      <a:pt x="6" y="4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4" y="68"/>
                    </a:moveTo>
                    <a:lnTo>
                      <a:pt x="49" y="78"/>
                    </a:lnTo>
                    <a:lnTo>
                      <a:pt x="54" y="89"/>
                    </a:lnTo>
                    <a:lnTo>
                      <a:pt x="60" y="99"/>
                    </a:lnTo>
                    <a:lnTo>
                      <a:pt x="65" y="111"/>
                    </a:lnTo>
                    <a:lnTo>
                      <a:pt x="43" y="121"/>
                    </a:lnTo>
                    <a:lnTo>
                      <a:pt x="39" y="112"/>
                    </a:lnTo>
                    <a:lnTo>
                      <a:pt x="34" y="102"/>
                    </a:lnTo>
                    <a:lnTo>
                      <a:pt x="28" y="91"/>
                    </a:lnTo>
                    <a:lnTo>
                      <a:pt x="23" y="79"/>
                    </a:lnTo>
                    <a:lnTo>
                      <a:pt x="44" y="68"/>
                    </a:lnTo>
                    <a:close/>
                    <a:moveTo>
                      <a:pt x="65" y="111"/>
                    </a:moveTo>
                    <a:lnTo>
                      <a:pt x="78" y="138"/>
                    </a:lnTo>
                    <a:lnTo>
                      <a:pt x="90" y="165"/>
                    </a:lnTo>
                    <a:lnTo>
                      <a:pt x="101" y="192"/>
                    </a:lnTo>
                    <a:lnTo>
                      <a:pt x="111" y="219"/>
                    </a:lnTo>
                    <a:lnTo>
                      <a:pt x="122" y="246"/>
                    </a:lnTo>
                    <a:lnTo>
                      <a:pt x="131" y="272"/>
                    </a:lnTo>
                    <a:lnTo>
                      <a:pt x="141" y="298"/>
                    </a:lnTo>
                    <a:lnTo>
                      <a:pt x="148" y="325"/>
                    </a:lnTo>
                    <a:lnTo>
                      <a:pt x="125" y="332"/>
                    </a:lnTo>
                    <a:lnTo>
                      <a:pt x="117" y="306"/>
                    </a:lnTo>
                    <a:lnTo>
                      <a:pt x="108" y="280"/>
                    </a:lnTo>
                    <a:lnTo>
                      <a:pt x="98" y="254"/>
                    </a:lnTo>
                    <a:lnTo>
                      <a:pt x="89" y="227"/>
                    </a:lnTo>
                    <a:lnTo>
                      <a:pt x="78" y="201"/>
                    </a:lnTo>
                    <a:lnTo>
                      <a:pt x="67" y="174"/>
                    </a:lnTo>
                    <a:lnTo>
                      <a:pt x="55" y="148"/>
                    </a:lnTo>
                    <a:lnTo>
                      <a:pt x="43" y="121"/>
                    </a:lnTo>
                    <a:lnTo>
                      <a:pt x="65" y="111"/>
                    </a:lnTo>
                    <a:close/>
                    <a:moveTo>
                      <a:pt x="148" y="325"/>
                    </a:moveTo>
                    <a:lnTo>
                      <a:pt x="149" y="327"/>
                    </a:lnTo>
                    <a:lnTo>
                      <a:pt x="125" y="334"/>
                    </a:lnTo>
                    <a:lnTo>
                      <a:pt x="125" y="332"/>
                    </a:lnTo>
                    <a:lnTo>
                      <a:pt x="148" y="325"/>
                    </a:lnTo>
                    <a:close/>
                    <a:moveTo>
                      <a:pt x="149" y="327"/>
                    </a:moveTo>
                    <a:lnTo>
                      <a:pt x="149" y="327"/>
                    </a:lnTo>
                    <a:lnTo>
                      <a:pt x="137" y="330"/>
                    </a:lnTo>
                    <a:lnTo>
                      <a:pt x="149" y="327"/>
                    </a:lnTo>
                    <a:close/>
                    <a:moveTo>
                      <a:pt x="149" y="327"/>
                    </a:moveTo>
                    <a:lnTo>
                      <a:pt x="151" y="336"/>
                    </a:lnTo>
                    <a:lnTo>
                      <a:pt x="155" y="346"/>
                    </a:lnTo>
                    <a:lnTo>
                      <a:pt x="158" y="356"/>
                    </a:lnTo>
                    <a:lnTo>
                      <a:pt x="160" y="367"/>
                    </a:lnTo>
                    <a:lnTo>
                      <a:pt x="137" y="374"/>
                    </a:lnTo>
                    <a:lnTo>
                      <a:pt x="135" y="365"/>
                    </a:lnTo>
                    <a:lnTo>
                      <a:pt x="132" y="355"/>
                    </a:lnTo>
                    <a:lnTo>
                      <a:pt x="129" y="345"/>
                    </a:lnTo>
                    <a:lnTo>
                      <a:pt x="125" y="334"/>
                    </a:lnTo>
                    <a:lnTo>
                      <a:pt x="149" y="327"/>
                    </a:lnTo>
                    <a:close/>
                    <a:moveTo>
                      <a:pt x="160" y="367"/>
                    </a:moveTo>
                    <a:lnTo>
                      <a:pt x="163" y="378"/>
                    </a:lnTo>
                    <a:lnTo>
                      <a:pt x="166" y="389"/>
                    </a:lnTo>
                    <a:lnTo>
                      <a:pt x="169" y="399"/>
                    </a:lnTo>
                    <a:lnTo>
                      <a:pt x="171" y="407"/>
                    </a:lnTo>
                    <a:lnTo>
                      <a:pt x="147" y="413"/>
                    </a:lnTo>
                    <a:lnTo>
                      <a:pt x="144" y="402"/>
                    </a:lnTo>
                    <a:lnTo>
                      <a:pt x="142" y="392"/>
                    </a:lnTo>
                    <a:lnTo>
                      <a:pt x="139" y="382"/>
                    </a:lnTo>
                    <a:lnTo>
                      <a:pt x="137" y="374"/>
                    </a:lnTo>
                    <a:lnTo>
                      <a:pt x="160" y="367"/>
                    </a:lnTo>
                    <a:close/>
                    <a:moveTo>
                      <a:pt x="171" y="407"/>
                    </a:moveTo>
                    <a:lnTo>
                      <a:pt x="176" y="433"/>
                    </a:lnTo>
                    <a:lnTo>
                      <a:pt x="181" y="458"/>
                    </a:lnTo>
                    <a:lnTo>
                      <a:pt x="185" y="483"/>
                    </a:lnTo>
                    <a:lnTo>
                      <a:pt x="188" y="508"/>
                    </a:lnTo>
                    <a:lnTo>
                      <a:pt x="191" y="531"/>
                    </a:lnTo>
                    <a:lnTo>
                      <a:pt x="193" y="555"/>
                    </a:lnTo>
                    <a:lnTo>
                      <a:pt x="195" y="579"/>
                    </a:lnTo>
                    <a:lnTo>
                      <a:pt x="196" y="603"/>
                    </a:lnTo>
                    <a:lnTo>
                      <a:pt x="171" y="603"/>
                    </a:lnTo>
                    <a:lnTo>
                      <a:pt x="171" y="580"/>
                    </a:lnTo>
                    <a:lnTo>
                      <a:pt x="169" y="557"/>
                    </a:lnTo>
                    <a:lnTo>
                      <a:pt x="168" y="534"/>
                    </a:lnTo>
                    <a:lnTo>
                      <a:pt x="164" y="510"/>
                    </a:lnTo>
                    <a:lnTo>
                      <a:pt x="161" y="486"/>
                    </a:lnTo>
                    <a:lnTo>
                      <a:pt x="157" y="462"/>
                    </a:lnTo>
                    <a:lnTo>
                      <a:pt x="152" y="437"/>
                    </a:lnTo>
                    <a:lnTo>
                      <a:pt x="147" y="413"/>
                    </a:lnTo>
                    <a:lnTo>
                      <a:pt x="171" y="407"/>
                    </a:lnTo>
                    <a:close/>
                    <a:moveTo>
                      <a:pt x="172" y="607"/>
                    </a:moveTo>
                    <a:lnTo>
                      <a:pt x="172" y="605"/>
                    </a:lnTo>
                    <a:lnTo>
                      <a:pt x="171" y="603"/>
                    </a:lnTo>
                    <a:lnTo>
                      <a:pt x="184" y="603"/>
                    </a:lnTo>
                    <a:lnTo>
                      <a:pt x="172" y="607"/>
                    </a:lnTo>
                    <a:close/>
                    <a:moveTo>
                      <a:pt x="195" y="598"/>
                    </a:moveTo>
                    <a:lnTo>
                      <a:pt x="203" y="618"/>
                    </a:lnTo>
                    <a:lnTo>
                      <a:pt x="213" y="636"/>
                    </a:lnTo>
                    <a:lnTo>
                      <a:pt x="224" y="654"/>
                    </a:lnTo>
                    <a:lnTo>
                      <a:pt x="235" y="671"/>
                    </a:lnTo>
                    <a:lnTo>
                      <a:pt x="247" y="687"/>
                    </a:lnTo>
                    <a:lnTo>
                      <a:pt x="260" y="702"/>
                    </a:lnTo>
                    <a:lnTo>
                      <a:pt x="276" y="716"/>
                    </a:lnTo>
                    <a:lnTo>
                      <a:pt x="291" y="729"/>
                    </a:lnTo>
                    <a:lnTo>
                      <a:pt x="276" y="747"/>
                    </a:lnTo>
                    <a:lnTo>
                      <a:pt x="259" y="734"/>
                    </a:lnTo>
                    <a:lnTo>
                      <a:pt x="243" y="719"/>
                    </a:lnTo>
                    <a:lnTo>
                      <a:pt x="229" y="703"/>
                    </a:lnTo>
                    <a:lnTo>
                      <a:pt x="215" y="686"/>
                    </a:lnTo>
                    <a:lnTo>
                      <a:pt x="203" y="667"/>
                    </a:lnTo>
                    <a:lnTo>
                      <a:pt x="191" y="648"/>
                    </a:lnTo>
                    <a:lnTo>
                      <a:pt x="182" y="629"/>
                    </a:lnTo>
                    <a:lnTo>
                      <a:pt x="172" y="607"/>
                    </a:lnTo>
                    <a:lnTo>
                      <a:pt x="195" y="598"/>
                    </a:lnTo>
                    <a:close/>
                    <a:moveTo>
                      <a:pt x="291" y="729"/>
                    </a:moveTo>
                    <a:lnTo>
                      <a:pt x="308" y="741"/>
                    </a:lnTo>
                    <a:lnTo>
                      <a:pt x="325" y="752"/>
                    </a:lnTo>
                    <a:lnTo>
                      <a:pt x="344" y="761"/>
                    </a:lnTo>
                    <a:lnTo>
                      <a:pt x="364" y="770"/>
                    </a:lnTo>
                    <a:lnTo>
                      <a:pt x="385" y="779"/>
                    </a:lnTo>
                    <a:lnTo>
                      <a:pt x="407" y="785"/>
                    </a:lnTo>
                    <a:lnTo>
                      <a:pt x="430" y="792"/>
                    </a:lnTo>
                    <a:lnTo>
                      <a:pt x="455" y="797"/>
                    </a:lnTo>
                    <a:lnTo>
                      <a:pt x="451" y="821"/>
                    </a:lnTo>
                    <a:lnTo>
                      <a:pt x="425" y="815"/>
                    </a:lnTo>
                    <a:lnTo>
                      <a:pt x="400" y="809"/>
                    </a:lnTo>
                    <a:lnTo>
                      <a:pt x="377" y="801"/>
                    </a:lnTo>
                    <a:lnTo>
                      <a:pt x="354" y="793"/>
                    </a:lnTo>
                    <a:lnTo>
                      <a:pt x="333" y="783"/>
                    </a:lnTo>
                    <a:lnTo>
                      <a:pt x="312" y="772"/>
                    </a:lnTo>
                    <a:lnTo>
                      <a:pt x="294" y="760"/>
                    </a:lnTo>
                    <a:lnTo>
                      <a:pt x="276" y="747"/>
                    </a:lnTo>
                    <a:lnTo>
                      <a:pt x="291" y="729"/>
                    </a:lnTo>
                    <a:close/>
                    <a:moveTo>
                      <a:pt x="465" y="809"/>
                    </a:moveTo>
                    <a:lnTo>
                      <a:pt x="463" y="814"/>
                    </a:lnTo>
                    <a:lnTo>
                      <a:pt x="460" y="819"/>
                    </a:lnTo>
                    <a:lnTo>
                      <a:pt x="458" y="820"/>
                    </a:lnTo>
                    <a:lnTo>
                      <a:pt x="456" y="821"/>
                    </a:lnTo>
                    <a:lnTo>
                      <a:pt x="454" y="821"/>
                    </a:lnTo>
                    <a:lnTo>
                      <a:pt x="451" y="821"/>
                    </a:lnTo>
                    <a:lnTo>
                      <a:pt x="453" y="809"/>
                    </a:lnTo>
                    <a:lnTo>
                      <a:pt x="465" y="8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5" name="Freeform 1227"/>
              <p:cNvSpPr>
                <a:spLocks/>
              </p:cNvSpPr>
              <p:nvPr/>
            </p:nvSpPr>
            <p:spPr bwMode="auto">
              <a:xfrm>
                <a:off x="3064" y="1780"/>
                <a:ext cx="78" cy="149"/>
              </a:xfrm>
              <a:custGeom>
                <a:avLst/>
                <a:gdLst>
                  <a:gd name="T0" fmla="*/ 15 w 383"/>
                  <a:gd name="T1" fmla="*/ 28 h 735"/>
                  <a:gd name="T2" fmla="*/ 15 w 383"/>
                  <a:gd name="T3" fmla="*/ 25 h 735"/>
                  <a:gd name="T4" fmla="*/ 14 w 383"/>
                  <a:gd name="T5" fmla="*/ 21 h 735"/>
                  <a:gd name="T6" fmla="*/ 14 w 383"/>
                  <a:gd name="T7" fmla="*/ 18 h 735"/>
                  <a:gd name="T8" fmla="*/ 13 w 383"/>
                  <a:gd name="T9" fmla="*/ 15 h 735"/>
                  <a:gd name="T10" fmla="*/ 13 w 383"/>
                  <a:gd name="T11" fmla="*/ 13 h 735"/>
                  <a:gd name="T12" fmla="*/ 12 w 383"/>
                  <a:gd name="T13" fmla="*/ 10 h 735"/>
                  <a:gd name="T14" fmla="*/ 11 w 383"/>
                  <a:gd name="T15" fmla="*/ 7 h 735"/>
                  <a:gd name="T16" fmla="*/ 9 w 383"/>
                  <a:gd name="T17" fmla="*/ 5 h 735"/>
                  <a:gd name="T18" fmla="*/ 8 w 383"/>
                  <a:gd name="T19" fmla="*/ 3 h 735"/>
                  <a:gd name="T20" fmla="*/ 8 w 383"/>
                  <a:gd name="T21" fmla="*/ 3 h 735"/>
                  <a:gd name="T22" fmla="*/ 7 w 383"/>
                  <a:gd name="T23" fmla="*/ 2 h 735"/>
                  <a:gd name="T24" fmla="*/ 6 w 383"/>
                  <a:gd name="T25" fmla="*/ 1 h 735"/>
                  <a:gd name="T26" fmla="*/ 5 w 383"/>
                  <a:gd name="T27" fmla="*/ 1 h 735"/>
                  <a:gd name="T28" fmla="*/ 4 w 383"/>
                  <a:gd name="T29" fmla="*/ 0 h 735"/>
                  <a:gd name="T30" fmla="*/ 4 w 383"/>
                  <a:gd name="T31" fmla="*/ 0 h 735"/>
                  <a:gd name="T32" fmla="*/ 3 w 383"/>
                  <a:gd name="T33" fmla="*/ 0 h 735"/>
                  <a:gd name="T34" fmla="*/ 2 w 383"/>
                  <a:gd name="T35" fmla="*/ 0 h 735"/>
                  <a:gd name="T36" fmla="*/ 1 w 383"/>
                  <a:gd name="T37" fmla="*/ 0 h 735"/>
                  <a:gd name="T38" fmla="*/ 1 w 383"/>
                  <a:gd name="T39" fmla="*/ 2 h 735"/>
                  <a:gd name="T40" fmla="*/ 2 w 383"/>
                  <a:gd name="T41" fmla="*/ 5 h 735"/>
                  <a:gd name="T42" fmla="*/ 3 w 383"/>
                  <a:gd name="T43" fmla="*/ 8 h 735"/>
                  <a:gd name="T44" fmla="*/ 4 w 383"/>
                  <a:gd name="T45" fmla="*/ 10 h 735"/>
                  <a:gd name="T46" fmla="*/ 5 w 383"/>
                  <a:gd name="T47" fmla="*/ 13 h 735"/>
                  <a:gd name="T48" fmla="*/ 5 w 383"/>
                  <a:gd name="T49" fmla="*/ 16 h 735"/>
                  <a:gd name="T50" fmla="*/ 6 w 383"/>
                  <a:gd name="T51" fmla="*/ 18 h 735"/>
                  <a:gd name="T52" fmla="*/ 6 w 383"/>
                  <a:gd name="T53" fmla="*/ 21 h 735"/>
                  <a:gd name="T54" fmla="*/ 6 w 383"/>
                  <a:gd name="T55" fmla="*/ 23 h 735"/>
                  <a:gd name="T56" fmla="*/ 7 w 383"/>
                  <a:gd name="T57" fmla="*/ 24 h 735"/>
                  <a:gd name="T58" fmla="*/ 8 w 383"/>
                  <a:gd name="T59" fmla="*/ 25 h 735"/>
                  <a:gd name="T60" fmla="*/ 9 w 383"/>
                  <a:gd name="T61" fmla="*/ 26 h 735"/>
                  <a:gd name="T62" fmla="*/ 10 w 383"/>
                  <a:gd name="T63" fmla="*/ 27 h 735"/>
                  <a:gd name="T64" fmla="*/ 11 w 383"/>
                  <a:gd name="T65" fmla="*/ 28 h 735"/>
                  <a:gd name="T66" fmla="*/ 13 w 383"/>
                  <a:gd name="T67" fmla="*/ 29 h 735"/>
                  <a:gd name="T68" fmla="*/ 14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383" y="735"/>
                    </a:moveTo>
                    <a:lnTo>
                      <a:pt x="383" y="708"/>
                    </a:lnTo>
                    <a:lnTo>
                      <a:pt x="381" y="669"/>
                    </a:lnTo>
                    <a:lnTo>
                      <a:pt x="376" y="618"/>
                    </a:lnTo>
                    <a:lnTo>
                      <a:pt x="368" y="559"/>
                    </a:lnTo>
                    <a:lnTo>
                      <a:pt x="364" y="526"/>
                    </a:lnTo>
                    <a:lnTo>
                      <a:pt x="357" y="493"/>
                    </a:lnTo>
                    <a:lnTo>
                      <a:pt x="351" y="458"/>
                    </a:lnTo>
                    <a:lnTo>
                      <a:pt x="344" y="424"/>
                    </a:lnTo>
                    <a:lnTo>
                      <a:pt x="336" y="387"/>
                    </a:lnTo>
                    <a:lnTo>
                      <a:pt x="326" y="351"/>
                    </a:lnTo>
                    <a:lnTo>
                      <a:pt x="316" y="316"/>
                    </a:lnTo>
                    <a:lnTo>
                      <a:pt x="305" y="279"/>
                    </a:lnTo>
                    <a:lnTo>
                      <a:pt x="294" y="245"/>
                    </a:lnTo>
                    <a:lnTo>
                      <a:pt x="281" y="212"/>
                    </a:lnTo>
                    <a:lnTo>
                      <a:pt x="268" y="181"/>
                    </a:lnTo>
                    <a:lnTo>
                      <a:pt x="253" y="150"/>
                    </a:lnTo>
                    <a:lnTo>
                      <a:pt x="237" y="122"/>
                    </a:lnTo>
                    <a:lnTo>
                      <a:pt x="221" y="96"/>
                    </a:lnTo>
                    <a:lnTo>
                      <a:pt x="213" y="85"/>
                    </a:lnTo>
                    <a:lnTo>
                      <a:pt x="203" y="74"/>
                    </a:lnTo>
                    <a:lnTo>
                      <a:pt x="194" y="63"/>
                    </a:lnTo>
                    <a:lnTo>
                      <a:pt x="184" y="53"/>
                    </a:lnTo>
                    <a:lnTo>
                      <a:pt x="176" y="43"/>
                    </a:lnTo>
                    <a:lnTo>
                      <a:pt x="165" y="35"/>
                    </a:lnTo>
                    <a:lnTo>
                      <a:pt x="155" y="27"/>
                    </a:lnTo>
                    <a:lnTo>
                      <a:pt x="146" y="21"/>
                    </a:lnTo>
                    <a:lnTo>
                      <a:pt x="135" y="15"/>
                    </a:lnTo>
                    <a:lnTo>
                      <a:pt x="124" y="10"/>
                    </a:lnTo>
                    <a:lnTo>
                      <a:pt x="112" y="6"/>
                    </a:lnTo>
                    <a:lnTo>
                      <a:pt x="101" y="4"/>
                    </a:lnTo>
                    <a:lnTo>
                      <a:pt x="89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3" y="1"/>
                    </a:lnTo>
                    <a:lnTo>
                      <a:pt x="40" y="4"/>
                    </a:lnTo>
                    <a:lnTo>
                      <a:pt x="27" y="8"/>
                    </a:lnTo>
                    <a:lnTo>
                      <a:pt x="14" y="12"/>
                    </a:lnTo>
                    <a:lnTo>
                      <a:pt x="0" y="19"/>
                    </a:lnTo>
                    <a:lnTo>
                      <a:pt x="17" y="53"/>
                    </a:lnTo>
                    <a:lnTo>
                      <a:pt x="33" y="89"/>
                    </a:lnTo>
                    <a:lnTo>
                      <a:pt x="48" y="123"/>
                    </a:lnTo>
                    <a:lnTo>
                      <a:pt x="62" y="158"/>
                    </a:lnTo>
                    <a:lnTo>
                      <a:pt x="76" y="193"/>
                    </a:lnTo>
                    <a:lnTo>
                      <a:pt x="88" y="227"/>
                    </a:lnTo>
                    <a:lnTo>
                      <a:pt x="99" y="261"/>
                    </a:lnTo>
                    <a:lnTo>
                      <a:pt x="110" y="294"/>
                    </a:lnTo>
                    <a:lnTo>
                      <a:pt x="119" y="328"/>
                    </a:lnTo>
                    <a:lnTo>
                      <a:pt x="127" y="361"/>
                    </a:lnTo>
                    <a:lnTo>
                      <a:pt x="134" y="393"/>
                    </a:lnTo>
                    <a:lnTo>
                      <a:pt x="139" y="425"/>
                    </a:lnTo>
                    <a:lnTo>
                      <a:pt x="145" y="457"/>
                    </a:lnTo>
                    <a:lnTo>
                      <a:pt x="148" y="488"/>
                    </a:lnTo>
                    <a:lnTo>
                      <a:pt x="150" y="519"/>
                    </a:lnTo>
                    <a:lnTo>
                      <a:pt x="152" y="549"/>
                    </a:lnTo>
                    <a:lnTo>
                      <a:pt x="160" y="567"/>
                    </a:lnTo>
                    <a:lnTo>
                      <a:pt x="168" y="586"/>
                    </a:lnTo>
                    <a:lnTo>
                      <a:pt x="178" y="603"/>
                    </a:lnTo>
                    <a:lnTo>
                      <a:pt x="188" y="619"/>
                    </a:lnTo>
                    <a:lnTo>
                      <a:pt x="200" y="633"/>
                    </a:lnTo>
                    <a:lnTo>
                      <a:pt x="211" y="647"/>
                    </a:lnTo>
                    <a:lnTo>
                      <a:pt x="224" y="661"/>
                    </a:lnTo>
                    <a:lnTo>
                      <a:pt x="238" y="673"/>
                    </a:lnTo>
                    <a:lnTo>
                      <a:pt x="254" y="684"/>
                    </a:lnTo>
                    <a:lnTo>
                      <a:pt x="269" y="694"/>
                    </a:lnTo>
                    <a:lnTo>
                      <a:pt x="286" y="703"/>
                    </a:lnTo>
                    <a:lnTo>
                      <a:pt x="303" y="711"/>
                    </a:lnTo>
                    <a:lnTo>
                      <a:pt x="322" y="718"/>
                    </a:lnTo>
                    <a:lnTo>
                      <a:pt x="341" y="725"/>
                    </a:lnTo>
                    <a:lnTo>
                      <a:pt x="362" y="730"/>
                    </a:lnTo>
                    <a:lnTo>
                      <a:pt x="383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6" name="Freeform 1228"/>
              <p:cNvSpPr>
                <a:spLocks noEditPoints="1"/>
              </p:cNvSpPr>
              <p:nvPr/>
            </p:nvSpPr>
            <p:spPr bwMode="auto">
              <a:xfrm>
                <a:off x="3064" y="1780"/>
                <a:ext cx="82" cy="149"/>
              </a:xfrm>
              <a:custGeom>
                <a:avLst/>
                <a:gdLst>
                  <a:gd name="T0" fmla="*/ 17 w 407"/>
                  <a:gd name="T1" fmla="*/ 30 h 760"/>
                  <a:gd name="T2" fmla="*/ 16 w 407"/>
                  <a:gd name="T3" fmla="*/ 29 h 760"/>
                  <a:gd name="T4" fmla="*/ 16 w 407"/>
                  <a:gd name="T5" fmla="*/ 29 h 760"/>
                  <a:gd name="T6" fmla="*/ 16 w 407"/>
                  <a:gd name="T7" fmla="*/ 27 h 760"/>
                  <a:gd name="T8" fmla="*/ 16 w 407"/>
                  <a:gd name="T9" fmla="*/ 29 h 760"/>
                  <a:gd name="T10" fmla="*/ 15 w 407"/>
                  <a:gd name="T11" fmla="*/ 20 h 760"/>
                  <a:gd name="T12" fmla="*/ 13 w 407"/>
                  <a:gd name="T13" fmla="*/ 12 h 760"/>
                  <a:gd name="T14" fmla="*/ 16 w 407"/>
                  <a:gd name="T15" fmla="*/ 22 h 760"/>
                  <a:gd name="T16" fmla="*/ 12 w 407"/>
                  <a:gd name="T17" fmla="*/ 12 h 760"/>
                  <a:gd name="T18" fmla="*/ 11 w 407"/>
                  <a:gd name="T19" fmla="*/ 7 h 760"/>
                  <a:gd name="T20" fmla="*/ 12 w 407"/>
                  <a:gd name="T21" fmla="*/ 12 h 760"/>
                  <a:gd name="T22" fmla="*/ 9 w 407"/>
                  <a:gd name="T23" fmla="*/ 4 h 760"/>
                  <a:gd name="T24" fmla="*/ 7 w 407"/>
                  <a:gd name="T25" fmla="*/ 1 h 760"/>
                  <a:gd name="T26" fmla="*/ 10 w 407"/>
                  <a:gd name="T27" fmla="*/ 4 h 760"/>
                  <a:gd name="T28" fmla="*/ 7 w 407"/>
                  <a:gd name="T29" fmla="*/ 2 h 760"/>
                  <a:gd name="T30" fmla="*/ 4 w 407"/>
                  <a:gd name="T31" fmla="*/ 1 h 760"/>
                  <a:gd name="T32" fmla="*/ 2 w 407"/>
                  <a:gd name="T33" fmla="*/ 0 h 760"/>
                  <a:gd name="T34" fmla="*/ 4 w 407"/>
                  <a:gd name="T35" fmla="*/ 0 h 760"/>
                  <a:gd name="T36" fmla="*/ 6 w 407"/>
                  <a:gd name="T37" fmla="*/ 0 h 760"/>
                  <a:gd name="T38" fmla="*/ 2 w 407"/>
                  <a:gd name="T39" fmla="*/ 1 h 760"/>
                  <a:gd name="T40" fmla="*/ 1 w 407"/>
                  <a:gd name="T41" fmla="*/ 0 h 760"/>
                  <a:gd name="T42" fmla="*/ 0 w 407"/>
                  <a:gd name="T43" fmla="*/ 1 h 760"/>
                  <a:gd name="T44" fmla="*/ 1 w 407"/>
                  <a:gd name="T45" fmla="*/ 1 h 760"/>
                  <a:gd name="T46" fmla="*/ 1 w 407"/>
                  <a:gd name="T47" fmla="*/ 1 h 760"/>
                  <a:gd name="T48" fmla="*/ 1 w 407"/>
                  <a:gd name="T49" fmla="*/ 2 h 760"/>
                  <a:gd name="T50" fmla="*/ 0 w 407"/>
                  <a:gd name="T51" fmla="*/ 2 h 760"/>
                  <a:gd name="T52" fmla="*/ 2 w 407"/>
                  <a:gd name="T53" fmla="*/ 3 h 760"/>
                  <a:gd name="T54" fmla="*/ 1 w 407"/>
                  <a:gd name="T55" fmla="*/ 4 h 760"/>
                  <a:gd name="T56" fmla="*/ 2 w 407"/>
                  <a:gd name="T57" fmla="*/ 4 h 760"/>
                  <a:gd name="T58" fmla="*/ 4 w 407"/>
                  <a:gd name="T59" fmla="*/ 9 h 760"/>
                  <a:gd name="T60" fmla="*/ 4 w 407"/>
                  <a:gd name="T61" fmla="*/ 11 h 760"/>
                  <a:gd name="T62" fmla="*/ 2 w 407"/>
                  <a:gd name="T63" fmla="*/ 7 h 760"/>
                  <a:gd name="T64" fmla="*/ 5 w 407"/>
                  <a:gd name="T65" fmla="*/ 12 h 760"/>
                  <a:gd name="T66" fmla="*/ 5 w 407"/>
                  <a:gd name="T67" fmla="*/ 12 h 760"/>
                  <a:gd name="T68" fmla="*/ 5 w 407"/>
                  <a:gd name="T69" fmla="*/ 12 h 760"/>
                  <a:gd name="T70" fmla="*/ 5 w 407"/>
                  <a:gd name="T71" fmla="*/ 14 h 760"/>
                  <a:gd name="T72" fmla="*/ 5 w 407"/>
                  <a:gd name="T73" fmla="*/ 12 h 760"/>
                  <a:gd name="T74" fmla="*/ 6 w 407"/>
                  <a:gd name="T75" fmla="*/ 15 h 760"/>
                  <a:gd name="T76" fmla="*/ 5 w 407"/>
                  <a:gd name="T77" fmla="*/ 14 h 760"/>
                  <a:gd name="T78" fmla="*/ 7 w 407"/>
                  <a:gd name="T79" fmla="*/ 18 h 760"/>
                  <a:gd name="T80" fmla="*/ 7 w 407"/>
                  <a:gd name="T81" fmla="*/ 22 h 760"/>
                  <a:gd name="T82" fmla="*/ 6 w 407"/>
                  <a:gd name="T83" fmla="*/ 19 h 760"/>
                  <a:gd name="T84" fmla="*/ 6 w 407"/>
                  <a:gd name="T85" fmla="*/ 15 h 760"/>
                  <a:gd name="T86" fmla="*/ 6 w 407"/>
                  <a:gd name="T87" fmla="*/ 23 h 760"/>
                  <a:gd name="T88" fmla="*/ 8 w 407"/>
                  <a:gd name="T89" fmla="*/ 25 h 760"/>
                  <a:gd name="T90" fmla="*/ 10 w 407"/>
                  <a:gd name="T91" fmla="*/ 28 h 760"/>
                  <a:gd name="T92" fmla="*/ 7 w 407"/>
                  <a:gd name="T93" fmla="*/ 25 h 760"/>
                  <a:gd name="T94" fmla="*/ 10 w 407"/>
                  <a:gd name="T95" fmla="*/ 27 h 760"/>
                  <a:gd name="T96" fmla="*/ 14 w 407"/>
                  <a:gd name="T97" fmla="*/ 29 h 760"/>
                  <a:gd name="T98" fmla="*/ 15 w 407"/>
                  <a:gd name="T99" fmla="*/ 30 h 760"/>
                  <a:gd name="T100" fmla="*/ 11 w 407"/>
                  <a:gd name="T101" fmla="*/ 29 h 760"/>
                  <a:gd name="T102" fmla="*/ 17 w 407"/>
                  <a:gd name="T103" fmla="*/ 30 h 760"/>
                  <a:gd name="T104" fmla="*/ 16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383" y="747"/>
                    </a:moveTo>
                    <a:lnTo>
                      <a:pt x="383" y="747"/>
                    </a:lnTo>
                    <a:lnTo>
                      <a:pt x="407" y="747"/>
                    </a:lnTo>
                    <a:lnTo>
                      <a:pt x="407" y="748"/>
                    </a:lnTo>
                    <a:lnTo>
                      <a:pt x="383" y="747"/>
                    </a:lnTo>
                    <a:close/>
                    <a:moveTo>
                      <a:pt x="383" y="747"/>
                    </a:moveTo>
                    <a:lnTo>
                      <a:pt x="383" y="734"/>
                    </a:lnTo>
                    <a:lnTo>
                      <a:pt x="382" y="716"/>
                    </a:lnTo>
                    <a:lnTo>
                      <a:pt x="407" y="715"/>
                    </a:lnTo>
                    <a:lnTo>
                      <a:pt x="407" y="733"/>
                    </a:lnTo>
                    <a:lnTo>
                      <a:pt x="407" y="747"/>
                    </a:lnTo>
                    <a:lnTo>
                      <a:pt x="383" y="747"/>
                    </a:lnTo>
                    <a:close/>
                    <a:moveTo>
                      <a:pt x="382" y="716"/>
                    </a:moveTo>
                    <a:lnTo>
                      <a:pt x="382" y="706"/>
                    </a:lnTo>
                    <a:lnTo>
                      <a:pt x="381" y="695"/>
                    </a:lnTo>
                    <a:lnTo>
                      <a:pt x="380" y="683"/>
                    </a:lnTo>
                    <a:lnTo>
                      <a:pt x="379" y="670"/>
                    </a:lnTo>
                    <a:lnTo>
                      <a:pt x="404" y="668"/>
                    </a:lnTo>
                    <a:lnTo>
                      <a:pt x="405" y="681"/>
                    </a:lnTo>
                    <a:lnTo>
                      <a:pt x="406" y="693"/>
                    </a:lnTo>
                    <a:lnTo>
                      <a:pt x="406" y="704"/>
                    </a:lnTo>
                    <a:lnTo>
                      <a:pt x="407" y="715"/>
                    </a:lnTo>
                    <a:lnTo>
                      <a:pt x="382" y="716"/>
                    </a:lnTo>
                    <a:close/>
                    <a:moveTo>
                      <a:pt x="379" y="670"/>
                    </a:moveTo>
                    <a:lnTo>
                      <a:pt x="376" y="632"/>
                    </a:lnTo>
                    <a:lnTo>
                      <a:pt x="370" y="591"/>
                    </a:lnTo>
                    <a:lnTo>
                      <a:pt x="364" y="547"/>
                    </a:lnTo>
                    <a:lnTo>
                      <a:pt x="356" y="499"/>
                    </a:lnTo>
                    <a:lnTo>
                      <a:pt x="347" y="450"/>
                    </a:lnTo>
                    <a:lnTo>
                      <a:pt x="335" y="399"/>
                    </a:lnTo>
                    <a:lnTo>
                      <a:pt x="321" y="347"/>
                    </a:lnTo>
                    <a:lnTo>
                      <a:pt x="306" y="296"/>
                    </a:lnTo>
                    <a:lnTo>
                      <a:pt x="328" y="289"/>
                    </a:lnTo>
                    <a:lnTo>
                      <a:pt x="344" y="341"/>
                    </a:lnTo>
                    <a:lnTo>
                      <a:pt x="358" y="392"/>
                    </a:lnTo>
                    <a:lnTo>
                      <a:pt x="370" y="444"/>
                    </a:lnTo>
                    <a:lnTo>
                      <a:pt x="380" y="495"/>
                    </a:lnTo>
                    <a:lnTo>
                      <a:pt x="388" y="542"/>
                    </a:lnTo>
                    <a:lnTo>
                      <a:pt x="395" y="589"/>
                    </a:lnTo>
                    <a:lnTo>
                      <a:pt x="400" y="630"/>
                    </a:lnTo>
                    <a:lnTo>
                      <a:pt x="404" y="668"/>
                    </a:lnTo>
                    <a:lnTo>
                      <a:pt x="379" y="670"/>
                    </a:lnTo>
                    <a:close/>
                    <a:moveTo>
                      <a:pt x="306" y="296"/>
                    </a:moveTo>
                    <a:lnTo>
                      <a:pt x="296" y="266"/>
                    </a:lnTo>
                    <a:lnTo>
                      <a:pt x="284" y="237"/>
                    </a:lnTo>
                    <a:lnTo>
                      <a:pt x="272" y="209"/>
                    </a:lnTo>
                    <a:lnTo>
                      <a:pt x="260" y="182"/>
                    </a:lnTo>
                    <a:lnTo>
                      <a:pt x="282" y="171"/>
                    </a:lnTo>
                    <a:lnTo>
                      <a:pt x="295" y="199"/>
                    </a:lnTo>
                    <a:lnTo>
                      <a:pt x="307" y="227"/>
                    </a:lnTo>
                    <a:lnTo>
                      <a:pt x="319" y="257"/>
                    </a:lnTo>
                    <a:lnTo>
                      <a:pt x="328" y="289"/>
                    </a:lnTo>
                    <a:lnTo>
                      <a:pt x="306" y="296"/>
                    </a:lnTo>
                    <a:close/>
                    <a:moveTo>
                      <a:pt x="260" y="182"/>
                    </a:moveTo>
                    <a:lnTo>
                      <a:pt x="249" y="161"/>
                    </a:lnTo>
                    <a:lnTo>
                      <a:pt x="239" y="142"/>
                    </a:lnTo>
                    <a:lnTo>
                      <a:pt x="228" y="123"/>
                    </a:lnTo>
                    <a:lnTo>
                      <a:pt x="216" y="107"/>
                    </a:lnTo>
                    <a:lnTo>
                      <a:pt x="204" y="91"/>
                    </a:lnTo>
                    <a:lnTo>
                      <a:pt x="191" y="77"/>
                    </a:lnTo>
                    <a:lnTo>
                      <a:pt x="178" y="64"/>
                    </a:lnTo>
                    <a:lnTo>
                      <a:pt x="164" y="53"/>
                    </a:lnTo>
                    <a:lnTo>
                      <a:pt x="178" y="34"/>
                    </a:lnTo>
                    <a:lnTo>
                      <a:pt x="193" y="46"/>
                    </a:lnTo>
                    <a:lnTo>
                      <a:pt x="207" y="60"/>
                    </a:lnTo>
                    <a:lnTo>
                      <a:pt x="221" y="75"/>
                    </a:lnTo>
                    <a:lnTo>
                      <a:pt x="234" y="91"/>
                    </a:lnTo>
                    <a:lnTo>
                      <a:pt x="247" y="109"/>
                    </a:lnTo>
                    <a:lnTo>
                      <a:pt x="259" y="129"/>
                    </a:lnTo>
                    <a:lnTo>
                      <a:pt x="271" y="149"/>
                    </a:lnTo>
                    <a:lnTo>
                      <a:pt x="282" y="171"/>
                    </a:lnTo>
                    <a:lnTo>
                      <a:pt x="260" y="182"/>
                    </a:lnTo>
                    <a:close/>
                    <a:moveTo>
                      <a:pt x="164" y="53"/>
                    </a:moveTo>
                    <a:lnTo>
                      <a:pt x="150" y="45"/>
                    </a:lnTo>
                    <a:lnTo>
                      <a:pt x="136" y="37"/>
                    </a:lnTo>
                    <a:lnTo>
                      <a:pt x="122" y="31"/>
                    </a:lnTo>
                    <a:lnTo>
                      <a:pt x="107" y="27"/>
                    </a:lnTo>
                    <a:lnTo>
                      <a:pt x="92" y="25"/>
                    </a:lnTo>
                    <a:lnTo>
                      <a:pt x="75" y="25"/>
                    </a:lnTo>
                    <a:lnTo>
                      <a:pt x="58" y="28"/>
                    </a:lnTo>
                    <a:lnTo>
                      <a:pt x="42" y="33"/>
                    </a:lnTo>
                    <a:lnTo>
                      <a:pt x="33" y="9"/>
                    </a:lnTo>
                    <a:lnTo>
                      <a:pt x="44" y="7"/>
                    </a:lnTo>
                    <a:lnTo>
                      <a:pt x="54" y="4"/>
                    </a:lnTo>
                    <a:lnTo>
                      <a:pt x="64" y="2"/>
                    </a:lnTo>
                    <a:lnTo>
                      <a:pt x="73" y="1"/>
                    </a:lnTo>
                    <a:lnTo>
                      <a:pt x="83" y="0"/>
                    </a:lnTo>
                    <a:lnTo>
                      <a:pt x="93" y="1"/>
                    </a:lnTo>
                    <a:lnTo>
                      <a:pt x="102" y="1"/>
                    </a:lnTo>
                    <a:lnTo>
                      <a:pt x="111" y="4"/>
                    </a:lnTo>
                    <a:lnTo>
                      <a:pt x="120" y="5"/>
                    </a:lnTo>
                    <a:lnTo>
                      <a:pt x="128" y="8"/>
                    </a:lnTo>
                    <a:lnTo>
                      <a:pt x="137" y="11"/>
                    </a:lnTo>
                    <a:lnTo>
                      <a:pt x="146" y="14"/>
                    </a:lnTo>
                    <a:lnTo>
                      <a:pt x="163" y="23"/>
                    </a:lnTo>
                    <a:lnTo>
                      <a:pt x="178" y="34"/>
                    </a:lnTo>
                    <a:lnTo>
                      <a:pt x="164" y="53"/>
                    </a:lnTo>
                    <a:close/>
                    <a:moveTo>
                      <a:pt x="42" y="33"/>
                    </a:moveTo>
                    <a:lnTo>
                      <a:pt x="30" y="37"/>
                    </a:lnTo>
                    <a:lnTo>
                      <a:pt x="17" y="42"/>
                    </a:lnTo>
                    <a:lnTo>
                      <a:pt x="6" y="21"/>
                    </a:lnTo>
                    <a:lnTo>
                      <a:pt x="20" y="14"/>
                    </a:lnTo>
                    <a:lnTo>
                      <a:pt x="33" y="9"/>
                    </a:lnTo>
                    <a:lnTo>
                      <a:pt x="42" y="33"/>
                    </a:lnTo>
                    <a:close/>
                    <a:moveTo>
                      <a:pt x="1" y="37"/>
                    </a:moveTo>
                    <a:lnTo>
                      <a:pt x="0" y="33"/>
                    </a:lnTo>
                    <a:lnTo>
                      <a:pt x="1" y="27"/>
                    </a:lnTo>
                    <a:lnTo>
                      <a:pt x="3" y="23"/>
                    </a:lnTo>
                    <a:lnTo>
                      <a:pt x="6" y="21"/>
                    </a:lnTo>
                    <a:lnTo>
                      <a:pt x="12" y="32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2" y="32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7" y="35"/>
                    </a:lnTo>
                    <a:lnTo>
                      <a:pt x="32" y="45"/>
                    </a:lnTo>
                    <a:lnTo>
                      <a:pt x="37" y="54"/>
                    </a:lnTo>
                    <a:lnTo>
                      <a:pt x="42" y="66"/>
                    </a:lnTo>
                    <a:lnTo>
                      <a:pt x="20" y="76"/>
                    </a:lnTo>
                    <a:lnTo>
                      <a:pt x="16" y="67"/>
                    </a:lnTo>
                    <a:lnTo>
                      <a:pt x="12" y="59"/>
                    </a:lnTo>
                    <a:lnTo>
                      <a:pt x="6" y="48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2" y="66"/>
                    </a:moveTo>
                    <a:lnTo>
                      <a:pt x="46" y="76"/>
                    </a:lnTo>
                    <a:lnTo>
                      <a:pt x="52" y="86"/>
                    </a:lnTo>
                    <a:lnTo>
                      <a:pt x="56" y="95"/>
                    </a:lnTo>
                    <a:lnTo>
                      <a:pt x="60" y="105"/>
                    </a:lnTo>
                    <a:lnTo>
                      <a:pt x="38" y="115"/>
                    </a:lnTo>
                    <a:lnTo>
                      <a:pt x="33" y="105"/>
                    </a:lnTo>
                    <a:lnTo>
                      <a:pt x="29" y="95"/>
                    </a:lnTo>
                    <a:lnTo>
                      <a:pt x="25" y="86"/>
                    </a:lnTo>
                    <a:lnTo>
                      <a:pt x="20" y="76"/>
                    </a:lnTo>
                    <a:lnTo>
                      <a:pt x="42" y="66"/>
                    </a:lnTo>
                    <a:close/>
                    <a:moveTo>
                      <a:pt x="60" y="105"/>
                    </a:moveTo>
                    <a:lnTo>
                      <a:pt x="71" y="131"/>
                    </a:lnTo>
                    <a:lnTo>
                      <a:pt x="82" y="156"/>
                    </a:lnTo>
                    <a:lnTo>
                      <a:pt x="92" y="181"/>
                    </a:lnTo>
                    <a:lnTo>
                      <a:pt x="101" y="206"/>
                    </a:lnTo>
                    <a:lnTo>
                      <a:pt x="110" y="230"/>
                    </a:lnTo>
                    <a:lnTo>
                      <a:pt x="119" y="255"/>
                    </a:lnTo>
                    <a:lnTo>
                      <a:pt x="126" y="279"/>
                    </a:lnTo>
                    <a:lnTo>
                      <a:pt x="134" y="304"/>
                    </a:lnTo>
                    <a:lnTo>
                      <a:pt x="110" y="310"/>
                    </a:lnTo>
                    <a:lnTo>
                      <a:pt x="102" y="287"/>
                    </a:lnTo>
                    <a:lnTo>
                      <a:pt x="95" y="262"/>
                    </a:lnTo>
                    <a:lnTo>
                      <a:pt x="86" y="238"/>
                    </a:lnTo>
                    <a:lnTo>
                      <a:pt x="78" y="213"/>
                    </a:lnTo>
                    <a:lnTo>
                      <a:pt x="69" y="189"/>
                    </a:lnTo>
                    <a:lnTo>
                      <a:pt x="59" y="164"/>
                    </a:lnTo>
                    <a:lnTo>
                      <a:pt x="48" y="140"/>
                    </a:lnTo>
                    <a:lnTo>
                      <a:pt x="38" y="115"/>
                    </a:lnTo>
                    <a:lnTo>
                      <a:pt x="60" y="105"/>
                    </a:lnTo>
                    <a:close/>
                    <a:moveTo>
                      <a:pt x="134" y="304"/>
                    </a:moveTo>
                    <a:lnTo>
                      <a:pt x="134" y="304"/>
                    </a:lnTo>
                    <a:lnTo>
                      <a:pt x="134" y="305"/>
                    </a:lnTo>
                    <a:lnTo>
                      <a:pt x="110" y="311"/>
                    </a:lnTo>
                    <a:lnTo>
                      <a:pt x="110" y="310"/>
                    </a:lnTo>
                    <a:lnTo>
                      <a:pt x="134" y="304"/>
                    </a:lnTo>
                    <a:close/>
                    <a:moveTo>
                      <a:pt x="134" y="305"/>
                    </a:moveTo>
                    <a:lnTo>
                      <a:pt x="134" y="305"/>
                    </a:lnTo>
                    <a:lnTo>
                      <a:pt x="122" y="308"/>
                    </a:lnTo>
                    <a:lnTo>
                      <a:pt x="134" y="305"/>
                    </a:lnTo>
                    <a:close/>
                    <a:moveTo>
                      <a:pt x="134" y="305"/>
                    </a:moveTo>
                    <a:lnTo>
                      <a:pt x="137" y="316"/>
                    </a:lnTo>
                    <a:lnTo>
                      <a:pt x="139" y="325"/>
                    </a:lnTo>
                    <a:lnTo>
                      <a:pt x="141" y="334"/>
                    </a:lnTo>
                    <a:lnTo>
                      <a:pt x="144" y="343"/>
                    </a:lnTo>
                    <a:lnTo>
                      <a:pt x="120" y="348"/>
                    </a:lnTo>
                    <a:lnTo>
                      <a:pt x="118" y="338"/>
                    </a:lnTo>
                    <a:lnTo>
                      <a:pt x="115" y="329"/>
                    </a:lnTo>
                    <a:lnTo>
                      <a:pt x="112" y="320"/>
                    </a:lnTo>
                    <a:lnTo>
                      <a:pt x="110" y="311"/>
                    </a:lnTo>
                    <a:lnTo>
                      <a:pt x="134" y="305"/>
                    </a:lnTo>
                    <a:close/>
                    <a:moveTo>
                      <a:pt x="144" y="343"/>
                    </a:moveTo>
                    <a:lnTo>
                      <a:pt x="146" y="351"/>
                    </a:lnTo>
                    <a:lnTo>
                      <a:pt x="148" y="360"/>
                    </a:lnTo>
                    <a:lnTo>
                      <a:pt x="150" y="370"/>
                    </a:lnTo>
                    <a:lnTo>
                      <a:pt x="153" y="380"/>
                    </a:lnTo>
                    <a:lnTo>
                      <a:pt x="130" y="385"/>
                    </a:lnTo>
                    <a:lnTo>
                      <a:pt x="127" y="377"/>
                    </a:lnTo>
                    <a:lnTo>
                      <a:pt x="125" y="369"/>
                    </a:lnTo>
                    <a:lnTo>
                      <a:pt x="123" y="359"/>
                    </a:lnTo>
                    <a:lnTo>
                      <a:pt x="120" y="348"/>
                    </a:lnTo>
                    <a:lnTo>
                      <a:pt x="144" y="343"/>
                    </a:lnTo>
                    <a:close/>
                    <a:moveTo>
                      <a:pt x="153" y="380"/>
                    </a:moveTo>
                    <a:lnTo>
                      <a:pt x="158" y="403"/>
                    </a:lnTo>
                    <a:lnTo>
                      <a:pt x="162" y="427"/>
                    </a:lnTo>
                    <a:lnTo>
                      <a:pt x="166" y="450"/>
                    </a:lnTo>
                    <a:lnTo>
                      <a:pt x="169" y="472"/>
                    </a:lnTo>
                    <a:lnTo>
                      <a:pt x="172" y="495"/>
                    </a:lnTo>
                    <a:lnTo>
                      <a:pt x="174" y="518"/>
                    </a:lnTo>
                    <a:lnTo>
                      <a:pt x="175" y="539"/>
                    </a:lnTo>
                    <a:lnTo>
                      <a:pt x="176" y="562"/>
                    </a:lnTo>
                    <a:lnTo>
                      <a:pt x="151" y="562"/>
                    </a:lnTo>
                    <a:lnTo>
                      <a:pt x="151" y="540"/>
                    </a:lnTo>
                    <a:lnTo>
                      <a:pt x="149" y="520"/>
                    </a:lnTo>
                    <a:lnTo>
                      <a:pt x="148" y="497"/>
                    </a:lnTo>
                    <a:lnTo>
                      <a:pt x="145" y="476"/>
                    </a:lnTo>
                    <a:lnTo>
                      <a:pt x="141" y="453"/>
                    </a:lnTo>
                    <a:lnTo>
                      <a:pt x="138" y="431"/>
                    </a:lnTo>
                    <a:lnTo>
                      <a:pt x="134" y="407"/>
                    </a:lnTo>
                    <a:lnTo>
                      <a:pt x="130" y="385"/>
                    </a:lnTo>
                    <a:lnTo>
                      <a:pt x="153" y="380"/>
                    </a:lnTo>
                    <a:close/>
                    <a:moveTo>
                      <a:pt x="152" y="566"/>
                    </a:moveTo>
                    <a:lnTo>
                      <a:pt x="152" y="564"/>
                    </a:lnTo>
                    <a:lnTo>
                      <a:pt x="151" y="562"/>
                    </a:lnTo>
                    <a:lnTo>
                      <a:pt x="164" y="562"/>
                    </a:lnTo>
                    <a:lnTo>
                      <a:pt x="152" y="566"/>
                    </a:lnTo>
                    <a:close/>
                    <a:moveTo>
                      <a:pt x="175" y="558"/>
                    </a:moveTo>
                    <a:lnTo>
                      <a:pt x="182" y="576"/>
                    </a:lnTo>
                    <a:lnTo>
                      <a:pt x="191" y="593"/>
                    </a:lnTo>
                    <a:lnTo>
                      <a:pt x="200" y="609"/>
                    </a:lnTo>
                    <a:lnTo>
                      <a:pt x="209" y="625"/>
                    </a:lnTo>
                    <a:lnTo>
                      <a:pt x="220" y="639"/>
                    </a:lnTo>
                    <a:lnTo>
                      <a:pt x="232" y="653"/>
                    </a:lnTo>
                    <a:lnTo>
                      <a:pt x="245" y="665"/>
                    </a:lnTo>
                    <a:lnTo>
                      <a:pt x="258" y="676"/>
                    </a:lnTo>
                    <a:lnTo>
                      <a:pt x="243" y="695"/>
                    </a:lnTo>
                    <a:lnTo>
                      <a:pt x="228" y="683"/>
                    </a:lnTo>
                    <a:lnTo>
                      <a:pt x="215" y="669"/>
                    </a:lnTo>
                    <a:lnTo>
                      <a:pt x="202" y="655"/>
                    </a:lnTo>
                    <a:lnTo>
                      <a:pt x="190" y="639"/>
                    </a:lnTo>
                    <a:lnTo>
                      <a:pt x="179" y="622"/>
                    </a:lnTo>
                    <a:lnTo>
                      <a:pt x="169" y="604"/>
                    </a:lnTo>
                    <a:lnTo>
                      <a:pt x="160" y="586"/>
                    </a:lnTo>
                    <a:lnTo>
                      <a:pt x="152" y="566"/>
                    </a:lnTo>
                    <a:lnTo>
                      <a:pt x="175" y="558"/>
                    </a:lnTo>
                    <a:close/>
                    <a:moveTo>
                      <a:pt x="258" y="676"/>
                    </a:moveTo>
                    <a:lnTo>
                      <a:pt x="272" y="687"/>
                    </a:lnTo>
                    <a:lnTo>
                      <a:pt x="287" y="697"/>
                    </a:lnTo>
                    <a:lnTo>
                      <a:pt x="303" y="706"/>
                    </a:lnTo>
                    <a:lnTo>
                      <a:pt x="321" y="713"/>
                    </a:lnTo>
                    <a:lnTo>
                      <a:pt x="338" y="720"/>
                    </a:lnTo>
                    <a:lnTo>
                      <a:pt x="357" y="726"/>
                    </a:lnTo>
                    <a:lnTo>
                      <a:pt x="377" y="731"/>
                    </a:lnTo>
                    <a:lnTo>
                      <a:pt x="397" y="735"/>
                    </a:lnTo>
                    <a:lnTo>
                      <a:pt x="393" y="760"/>
                    </a:lnTo>
                    <a:lnTo>
                      <a:pt x="371" y="755"/>
                    </a:lnTo>
                    <a:lnTo>
                      <a:pt x="350" y="750"/>
                    </a:lnTo>
                    <a:lnTo>
                      <a:pt x="329" y="743"/>
                    </a:lnTo>
                    <a:lnTo>
                      <a:pt x="310" y="736"/>
                    </a:lnTo>
                    <a:lnTo>
                      <a:pt x="292" y="727"/>
                    </a:lnTo>
                    <a:lnTo>
                      <a:pt x="274" y="717"/>
                    </a:lnTo>
                    <a:lnTo>
                      <a:pt x="258" y="707"/>
                    </a:lnTo>
                    <a:lnTo>
                      <a:pt x="243" y="695"/>
                    </a:lnTo>
                    <a:lnTo>
                      <a:pt x="258" y="676"/>
                    </a:lnTo>
                    <a:close/>
                    <a:moveTo>
                      <a:pt x="407" y="748"/>
                    </a:moveTo>
                    <a:lnTo>
                      <a:pt x="406" y="753"/>
                    </a:lnTo>
                    <a:lnTo>
                      <a:pt x="403" y="756"/>
                    </a:lnTo>
                    <a:lnTo>
                      <a:pt x="401" y="758"/>
                    </a:lnTo>
                    <a:lnTo>
                      <a:pt x="398" y="760"/>
                    </a:lnTo>
                    <a:lnTo>
                      <a:pt x="396" y="760"/>
                    </a:lnTo>
                    <a:lnTo>
                      <a:pt x="393" y="760"/>
                    </a:lnTo>
                    <a:lnTo>
                      <a:pt x="395" y="748"/>
                    </a:lnTo>
                    <a:lnTo>
                      <a:pt x="407" y="7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7" name="Freeform 1229"/>
              <p:cNvSpPr>
                <a:spLocks/>
              </p:cNvSpPr>
              <p:nvPr/>
            </p:nvSpPr>
            <p:spPr bwMode="auto">
              <a:xfrm>
                <a:off x="3033" y="1780"/>
                <a:ext cx="66" cy="134"/>
              </a:xfrm>
              <a:custGeom>
                <a:avLst/>
                <a:gdLst>
                  <a:gd name="T0" fmla="*/ 14 w 339"/>
                  <a:gd name="T1" fmla="*/ 26 h 681"/>
                  <a:gd name="T2" fmla="*/ 13 w 339"/>
                  <a:gd name="T3" fmla="*/ 23 h 681"/>
                  <a:gd name="T4" fmla="*/ 13 w 339"/>
                  <a:gd name="T5" fmla="*/ 18 h 681"/>
                  <a:gd name="T6" fmla="*/ 12 w 339"/>
                  <a:gd name="T7" fmla="*/ 14 h 681"/>
                  <a:gd name="T8" fmla="*/ 11 w 339"/>
                  <a:gd name="T9" fmla="*/ 12 h 681"/>
                  <a:gd name="T10" fmla="*/ 10 w 339"/>
                  <a:gd name="T11" fmla="*/ 9 h 681"/>
                  <a:gd name="T12" fmla="*/ 9 w 339"/>
                  <a:gd name="T13" fmla="*/ 7 h 681"/>
                  <a:gd name="T14" fmla="*/ 8 w 339"/>
                  <a:gd name="T15" fmla="*/ 5 h 681"/>
                  <a:gd name="T16" fmla="*/ 7 w 339"/>
                  <a:gd name="T17" fmla="*/ 3 h 681"/>
                  <a:gd name="T18" fmla="*/ 7 w 339"/>
                  <a:gd name="T19" fmla="*/ 2 h 681"/>
                  <a:gd name="T20" fmla="*/ 6 w 339"/>
                  <a:gd name="T21" fmla="*/ 2 h 681"/>
                  <a:gd name="T22" fmla="*/ 5 w 339"/>
                  <a:gd name="T23" fmla="*/ 1 h 681"/>
                  <a:gd name="T24" fmla="*/ 5 w 339"/>
                  <a:gd name="T25" fmla="*/ 1 h 681"/>
                  <a:gd name="T26" fmla="*/ 4 w 339"/>
                  <a:gd name="T27" fmla="*/ 0 h 681"/>
                  <a:gd name="T28" fmla="*/ 3 w 339"/>
                  <a:gd name="T29" fmla="*/ 0 h 681"/>
                  <a:gd name="T30" fmla="*/ 2 w 339"/>
                  <a:gd name="T31" fmla="*/ 0 h 681"/>
                  <a:gd name="T32" fmla="*/ 1 w 339"/>
                  <a:gd name="T33" fmla="*/ 0 h 681"/>
                  <a:gd name="T34" fmla="*/ 0 w 339"/>
                  <a:gd name="T35" fmla="*/ 0 h 681"/>
                  <a:gd name="T36" fmla="*/ 1 w 339"/>
                  <a:gd name="T37" fmla="*/ 2 h 681"/>
                  <a:gd name="T38" fmla="*/ 2 w 339"/>
                  <a:gd name="T39" fmla="*/ 5 h 681"/>
                  <a:gd name="T40" fmla="*/ 3 w 339"/>
                  <a:gd name="T41" fmla="*/ 7 h 681"/>
                  <a:gd name="T42" fmla="*/ 4 w 339"/>
                  <a:gd name="T43" fmla="*/ 10 h 681"/>
                  <a:gd name="T44" fmla="*/ 4 w 339"/>
                  <a:gd name="T45" fmla="*/ 12 h 681"/>
                  <a:gd name="T46" fmla="*/ 5 w 339"/>
                  <a:gd name="T47" fmla="*/ 15 h 681"/>
                  <a:gd name="T48" fmla="*/ 5 w 339"/>
                  <a:gd name="T49" fmla="*/ 17 h 681"/>
                  <a:gd name="T50" fmla="*/ 5 w 339"/>
                  <a:gd name="T51" fmla="*/ 19 h 681"/>
                  <a:gd name="T52" fmla="*/ 6 w 339"/>
                  <a:gd name="T53" fmla="*/ 21 h 681"/>
                  <a:gd name="T54" fmla="*/ 6 w 339"/>
                  <a:gd name="T55" fmla="*/ 22 h 681"/>
                  <a:gd name="T56" fmla="*/ 7 w 339"/>
                  <a:gd name="T57" fmla="*/ 24 h 681"/>
                  <a:gd name="T58" fmla="*/ 8 w 339"/>
                  <a:gd name="T59" fmla="*/ 25 h 681"/>
                  <a:gd name="T60" fmla="*/ 9 w 339"/>
                  <a:gd name="T61" fmla="*/ 25 h 681"/>
                  <a:gd name="T62" fmla="*/ 10 w 339"/>
                  <a:gd name="T63" fmla="*/ 26 h 681"/>
                  <a:gd name="T64" fmla="*/ 11 w 339"/>
                  <a:gd name="T65" fmla="*/ 27 h 681"/>
                  <a:gd name="T66" fmla="*/ 13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339" y="681"/>
                    </a:moveTo>
                    <a:lnTo>
                      <a:pt x="337" y="656"/>
                    </a:lnTo>
                    <a:lnTo>
                      <a:pt x="335" y="620"/>
                    </a:lnTo>
                    <a:lnTo>
                      <a:pt x="331" y="573"/>
                    </a:lnTo>
                    <a:lnTo>
                      <a:pt x="323" y="518"/>
                    </a:lnTo>
                    <a:lnTo>
                      <a:pt x="314" y="457"/>
                    </a:lnTo>
                    <a:lnTo>
                      <a:pt x="302" y="392"/>
                    </a:lnTo>
                    <a:lnTo>
                      <a:pt x="294" y="358"/>
                    </a:lnTo>
                    <a:lnTo>
                      <a:pt x="286" y="325"/>
                    </a:lnTo>
                    <a:lnTo>
                      <a:pt x="277" y="291"/>
                    </a:lnTo>
                    <a:lnTo>
                      <a:pt x="267" y="259"/>
                    </a:lnTo>
                    <a:lnTo>
                      <a:pt x="256" y="227"/>
                    </a:lnTo>
                    <a:lnTo>
                      <a:pt x="246" y="196"/>
                    </a:lnTo>
                    <a:lnTo>
                      <a:pt x="234" y="167"/>
                    </a:lnTo>
                    <a:lnTo>
                      <a:pt x="221" y="139"/>
                    </a:lnTo>
                    <a:lnTo>
                      <a:pt x="208" y="113"/>
                    </a:lnTo>
                    <a:lnTo>
                      <a:pt x="194" y="89"/>
                    </a:lnTo>
                    <a:lnTo>
                      <a:pt x="186" y="78"/>
                    </a:lnTo>
                    <a:lnTo>
                      <a:pt x="179" y="68"/>
                    </a:lnTo>
                    <a:lnTo>
                      <a:pt x="170" y="57"/>
                    </a:lnTo>
                    <a:lnTo>
                      <a:pt x="162" y="48"/>
                    </a:lnTo>
                    <a:lnTo>
                      <a:pt x="154" y="40"/>
                    </a:lnTo>
                    <a:lnTo>
                      <a:pt x="145" y="32"/>
                    </a:lnTo>
                    <a:lnTo>
                      <a:pt x="137" y="25"/>
                    </a:lnTo>
                    <a:lnTo>
                      <a:pt x="128" y="19"/>
                    </a:lnTo>
                    <a:lnTo>
                      <a:pt x="118" y="14"/>
                    </a:lnTo>
                    <a:lnTo>
                      <a:pt x="108" y="8"/>
                    </a:lnTo>
                    <a:lnTo>
                      <a:pt x="99" y="5"/>
                    </a:lnTo>
                    <a:lnTo>
                      <a:pt x="89" y="2"/>
                    </a:lnTo>
                    <a:lnTo>
                      <a:pt x="78" y="1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7" y="1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12"/>
                    </a:lnTo>
                    <a:lnTo>
                      <a:pt x="0" y="17"/>
                    </a:lnTo>
                    <a:lnTo>
                      <a:pt x="16" y="51"/>
                    </a:lnTo>
                    <a:lnTo>
                      <a:pt x="30" y="83"/>
                    </a:lnTo>
                    <a:lnTo>
                      <a:pt x="44" y="115"/>
                    </a:lnTo>
                    <a:lnTo>
                      <a:pt x="57" y="148"/>
                    </a:lnTo>
                    <a:lnTo>
                      <a:pt x="67" y="180"/>
                    </a:lnTo>
                    <a:lnTo>
                      <a:pt x="78" y="212"/>
                    </a:lnTo>
                    <a:lnTo>
                      <a:pt x="89" y="243"/>
                    </a:lnTo>
                    <a:lnTo>
                      <a:pt x="98" y="274"/>
                    </a:lnTo>
                    <a:lnTo>
                      <a:pt x="106" y="305"/>
                    </a:lnTo>
                    <a:lnTo>
                      <a:pt x="113" y="337"/>
                    </a:lnTo>
                    <a:lnTo>
                      <a:pt x="119" y="367"/>
                    </a:lnTo>
                    <a:lnTo>
                      <a:pt x="125" y="397"/>
                    </a:lnTo>
                    <a:lnTo>
                      <a:pt x="129" y="426"/>
                    </a:lnTo>
                    <a:lnTo>
                      <a:pt x="132" y="456"/>
                    </a:lnTo>
                    <a:lnTo>
                      <a:pt x="134" y="485"/>
                    </a:lnTo>
                    <a:lnTo>
                      <a:pt x="135" y="513"/>
                    </a:lnTo>
                    <a:lnTo>
                      <a:pt x="143" y="530"/>
                    </a:lnTo>
                    <a:lnTo>
                      <a:pt x="151" y="547"/>
                    </a:lnTo>
                    <a:lnTo>
                      <a:pt x="158" y="563"/>
                    </a:lnTo>
                    <a:lnTo>
                      <a:pt x="168" y="578"/>
                    </a:lnTo>
                    <a:lnTo>
                      <a:pt x="178" y="592"/>
                    </a:lnTo>
                    <a:lnTo>
                      <a:pt x="188" y="604"/>
                    </a:lnTo>
                    <a:lnTo>
                      <a:pt x="199" y="617"/>
                    </a:lnTo>
                    <a:lnTo>
                      <a:pt x="212" y="627"/>
                    </a:lnTo>
                    <a:lnTo>
                      <a:pt x="225" y="637"/>
                    </a:lnTo>
                    <a:lnTo>
                      <a:pt x="239" y="647"/>
                    </a:lnTo>
                    <a:lnTo>
                      <a:pt x="253" y="654"/>
                    </a:lnTo>
                    <a:lnTo>
                      <a:pt x="268" y="662"/>
                    </a:lnTo>
                    <a:lnTo>
                      <a:pt x="285" y="668"/>
                    </a:lnTo>
                    <a:lnTo>
                      <a:pt x="302" y="674"/>
                    </a:lnTo>
                    <a:lnTo>
                      <a:pt x="319" y="678"/>
                    </a:lnTo>
                    <a:lnTo>
                      <a:pt x="339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8" name="Freeform 1230"/>
              <p:cNvSpPr>
                <a:spLocks noEditPoints="1"/>
              </p:cNvSpPr>
              <p:nvPr/>
            </p:nvSpPr>
            <p:spPr bwMode="auto">
              <a:xfrm>
                <a:off x="3033" y="1777"/>
                <a:ext cx="70" cy="138"/>
              </a:xfrm>
              <a:custGeom>
                <a:avLst/>
                <a:gdLst>
                  <a:gd name="T0" fmla="*/ 14 w 361"/>
                  <a:gd name="T1" fmla="*/ 28 h 705"/>
                  <a:gd name="T2" fmla="*/ 13 w 361"/>
                  <a:gd name="T3" fmla="*/ 28 h 705"/>
                  <a:gd name="T4" fmla="*/ 14 w 361"/>
                  <a:gd name="T5" fmla="*/ 27 h 705"/>
                  <a:gd name="T6" fmla="*/ 13 w 361"/>
                  <a:gd name="T7" fmla="*/ 26 h 705"/>
                  <a:gd name="T8" fmla="*/ 14 w 361"/>
                  <a:gd name="T9" fmla="*/ 25 h 705"/>
                  <a:gd name="T10" fmla="*/ 14 w 361"/>
                  <a:gd name="T11" fmla="*/ 27 h 705"/>
                  <a:gd name="T12" fmla="*/ 13 w 361"/>
                  <a:gd name="T13" fmla="*/ 22 h 705"/>
                  <a:gd name="T14" fmla="*/ 12 w 361"/>
                  <a:gd name="T15" fmla="*/ 15 h 705"/>
                  <a:gd name="T16" fmla="*/ 12 w 361"/>
                  <a:gd name="T17" fmla="*/ 13 h 705"/>
                  <a:gd name="T18" fmla="*/ 14 w 361"/>
                  <a:gd name="T19" fmla="*/ 20 h 705"/>
                  <a:gd name="T20" fmla="*/ 13 w 361"/>
                  <a:gd name="T21" fmla="*/ 25 h 705"/>
                  <a:gd name="T22" fmla="*/ 9 w 361"/>
                  <a:gd name="T23" fmla="*/ 7 h 705"/>
                  <a:gd name="T24" fmla="*/ 11 w 361"/>
                  <a:gd name="T25" fmla="*/ 8 h 705"/>
                  <a:gd name="T26" fmla="*/ 8 w 361"/>
                  <a:gd name="T27" fmla="*/ 6 h 705"/>
                  <a:gd name="T28" fmla="*/ 7 w 361"/>
                  <a:gd name="T29" fmla="*/ 3 h 705"/>
                  <a:gd name="T30" fmla="*/ 5 w 361"/>
                  <a:gd name="T31" fmla="*/ 2 h 705"/>
                  <a:gd name="T32" fmla="*/ 7 w 361"/>
                  <a:gd name="T33" fmla="*/ 2 h 705"/>
                  <a:gd name="T34" fmla="*/ 9 w 361"/>
                  <a:gd name="T35" fmla="*/ 4 h 705"/>
                  <a:gd name="T36" fmla="*/ 5 w 361"/>
                  <a:gd name="T37" fmla="*/ 2 h 705"/>
                  <a:gd name="T38" fmla="*/ 3 w 361"/>
                  <a:gd name="T39" fmla="*/ 1 h 705"/>
                  <a:gd name="T40" fmla="*/ 1 w 361"/>
                  <a:gd name="T41" fmla="*/ 0 h 705"/>
                  <a:gd name="T42" fmla="*/ 4 w 361"/>
                  <a:gd name="T43" fmla="*/ 0 h 705"/>
                  <a:gd name="T44" fmla="*/ 6 w 361"/>
                  <a:gd name="T45" fmla="*/ 1 h 705"/>
                  <a:gd name="T46" fmla="*/ 1 w 361"/>
                  <a:gd name="T47" fmla="*/ 2 h 705"/>
                  <a:gd name="T48" fmla="*/ 2 w 361"/>
                  <a:gd name="T49" fmla="*/ 1 h 705"/>
                  <a:gd name="T50" fmla="*/ 0 w 361"/>
                  <a:gd name="T51" fmla="*/ 1 h 705"/>
                  <a:gd name="T52" fmla="*/ 1 w 361"/>
                  <a:gd name="T53" fmla="*/ 1 h 705"/>
                  <a:gd name="T54" fmla="*/ 1 w 361"/>
                  <a:gd name="T55" fmla="*/ 1 h 705"/>
                  <a:gd name="T56" fmla="*/ 1 w 361"/>
                  <a:gd name="T57" fmla="*/ 2 h 705"/>
                  <a:gd name="T58" fmla="*/ 0 w 361"/>
                  <a:gd name="T59" fmla="*/ 2 h 705"/>
                  <a:gd name="T60" fmla="*/ 2 w 361"/>
                  <a:gd name="T61" fmla="*/ 2 h 705"/>
                  <a:gd name="T62" fmla="*/ 2 w 361"/>
                  <a:gd name="T63" fmla="*/ 4 h 705"/>
                  <a:gd name="T64" fmla="*/ 1 w 361"/>
                  <a:gd name="T65" fmla="*/ 3 h 705"/>
                  <a:gd name="T66" fmla="*/ 3 w 361"/>
                  <a:gd name="T67" fmla="*/ 5 h 705"/>
                  <a:gd name="T68" fmla="*/ 4 w 361"/>
                  <a:gd name="T69" fmla="*/ 9 h 705"/>
                  <a:gd name="T70" fmla="*/ 4 w 361"/>
                  <a:gd name="T71" fmla="*/ 12 h 705"/>
                  <a:gd name="T72" fmla="*/ 3 w 361"/>
                  <a:gd name="T73" fmla="*/ 8 h 705"/>
                  <a:gd name="T74" fmla="*/ 1 w 361"/>
                  <a:gd name="T75" fmla="*/ 4 h 705"/>
                  <a:gd name="T76" fmla="*/ 4 w 361"/>
                  <a:gd name="T77" fmla="*/ 12 h 705"/>
                  <a:gd name="T78" fmla="*/ 5 w 361"/>
                  <a:gd name="T79" fmla="*/ 12 h 705"/>
                  <a:gd name="T80" fmla="*/ 4 w 361"/>
                  <a:gd name="T81" fmla="*/ 13 h 705"/>
                  <a:gd name="T82" fmla="*/ 4 w 361"/>
                  <a:gd name="T83" fmla="*/ 12 h 705"/>
                  <a:gd name="T84" fmla="*/ 5 w 361"/>
                  <a:gd name="T85" fmla="*/ 13 h 705"/>
                  <a:gd name="T86" fmla="*/ 5 w 361"/>
                  <a:gd name="T87" fmla="*/ 14 h 705"/>
                  <a:gd name="T88" fmla="*/ 5 w 361"/>
                  <a:gd name="T89" fmla="*/ 13 h 705"/>
                  <a:gd name="T90" fmla="*/ 6 w 361"/>
                  <a:gd name="T91" fmla="*/ 17 h 705"/>
                  <a:gd name="T92" fmla="*/ 6 w 361"/>
                  <a:gd name="T93" fmla="*/ 20 h 705"/>
                  <a:gd name="T94" fmla="*/ 5 w 361"/>
                  <a:gd name="T95" fmla="*/ 19 h 705"/>
                  <a:gd name="T96" fmla="*/ 5 w 361"/>
                  <a:gd name="T97" fmla="*/ 16 h 705"/>
                  <a:gd name="T98" fmla="*/ 5 w 361"/>
                  <a:gd name="T99" fmla="*/ 21 h 705"/>
                  <a:gd name="T100" fmla="*/ 5 w 361"/>
                  <a:gd name="T101" fmla="*/ 21 h 705"/>
                  <a:gd name="T102" fmla="*/ 7 w 361"/>
                  <a:gd name="T103" fmla="*/ 23 h 705"/>
                  <a:gd name="T104" fmla="*/ 9 w 361"/>
                  <a:gd name="T105" fmla="*/ 25 h 705"/>
                  <a:gd name="T106" fmla="*/ 8 w 361"/>
                  <a:gd name="T107" fmla="*/ 25 h 705"/>
                  <a:gd name="T108" fmla="*/ 6 w 361"/>
                  <a:gd name="T109" fmla="*/ 23 h 705"/>
                  <a:gd name="T110" fmla="*/ 9 w 361"/>
                  <a:gd name="T111" fmla="*/ 25 h 705"/>
                  <a:gd name="T112" fmla="*/ 11 w 361"/>
                  <a:gd name="T113" fmla="*/ 26 h 705"/>
                  <a:gd name="T114" fmla="*/ 14 w 361"/>
                  <a:gd name="T115" fmla="*/ 27 h 705"/>
                  <a:gd name="T116" fmla="*/ 12 w 361"/>
                  <a:gd name="T117" fmla="*/ 28 h 705"/>
                  <a:gd name="T118" fmla="*/ 9 w 361"/>
                  <a:gd name="T119" fmla="*/ 26 h 705"/>
                  <a:gd name="T120" fmla="*/ 14 w 361"/>
                  <a:gd name="T121" fmla="*/ 28 h 705"/>
                  <a:gd name="T122" fmla="*/ 14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337" y="693"/>
                    </a:moveTo>
                    <a:lnTo>
                      <a:pt x="337" y="692"/>
                    </a:lnTo>
                    <a:lnTo>
                      <a:pt x="361" y="693"/>
                    </a:lnTo>
                    <a:lnTo>
                      <a:pt x="337" y="693"/>
                    </a:lnTo>
                    <a:close/>
                    <a:moveTo>
                      <a:pt x="337" y="692"/>
                    </a:moveTo>
                    <a:lnTo>
                      <a:pt x="337" y="680"/>
                    </a:lnTo>
                    <a:lnTo>
                      <a:pt x="337" y="664"/>
                    </a:lnTo>
                    <a:lnTo>
                      <a:pt x="360" y="663"/>
                    </a:lnTo>
                    <a:lnTo>
                      <a:pt x="361" y="680"/>
                    </a:lnTo>
                    <a:lnTo>
                      <a:pt x="361" y="693"/>
                    </a:lnTo>
                    <a:lnTo>
                      <a:pt x="337" y="692"/>
                    </a:lnTo>
                    <a:close/>
                    <a:moveTo>
                      <a:pt x="337" y="664"/>
                    </a:moveTo>
                    <a:lnTo>
                      <a:pt x="335" y="656"/>
                    </a:lnTo>
                    <a:lnTo>
                      <a:pt x="335" y="645"/>
                    </a:lnTo>
                    <a:lnTo>
                      <a:pt x="334" y="634"/>
                    </a:lnTo>
                    <a:lnTo>
                      <a:pt x="333" y="621"/>
                    </a:lnTo>
                    <a:lnTo>
                      <a:pt x="357" y="619"/>
                    </a:lnTo>
                    <a:lnTo>
                      <a:pt x="358" y="631"/>
                    </a:lnTo>
                    <a:lnTo>
                      <a:pt x="359" y="643"/>
                    </a:lnTo>
                    <a:lnTo>
                      <a:pt x="360" y="653"/>
                    </a:lnTo>
                    <a:lnTo>
                      <a:pt x="360" y="663"/>
                    </a:lnTo>
                    <a:lnTo>
                      <a:pt x="337" y="664"/>
                    </a:lnTo>
                    <a:close/>
                    <a:moveTo>
                      <a:pt x="333" y="621"/>
                    </a:moveTo>
                    <a:lnTo>
                      <a:pt x="330" y="586"/>
                    </a:lnTo>
                    <a:lnTo>
                      <a:pt x="325" y="549"/>
                    </a:lnTo>
                    <a:lnTo>
                      <a:pt x="319" y="506"/>
                    </a:lnTo>
                    <a:lnTo>
                      <a:pt x="312" y="462"/>
                    </a:lnTo>
                    <a:lnTo>
                      <a:pt x="302" y="416"/>
                    </a:lnTo>
                    <a:lnTo>
                      <a:pt x="292" y="369"/>
                    </a:lnTo>
                    <a:lnTo>
                      <a:pt x="280" y="322"/>
                    </a:lnTo>
                    <a:lnTo>
                      <a:pt x="266" y="274"/>
                    </a:lnTo>
                    <a:lnTo>
                      <a:pt x="290" y="267"/>
                    </a:lnTo>
                    <a:lnTo>
                      <a:pt x="304" y="314"/>
                    </a:lnTo>
                    <a:lnTo>
                      <a:pt x="316" y="363"/>
                    </a:lnTo>
                    <a:lnTo>
                      <a:pt x="327" y="410"/>
                    </a:lnTo>
                    <a:lnTo>
                      <a:pt x="335" y="458"/>
                    </a:lnTo>
                    <a:lnTo>
                      <a:pt x="343" y="502"/>
                    </a:lnTo>
                    <a:lnTo>
                      <a:pt x="350" y="545"/>
                    </a:lnTo>
                    <a:lnTo>
                      <a:pt x="354" y="584"/>
                    </a:lnTo>
                    <a:lnTo>
                      <a:pt x="357" y="619"/>
                    </a:lnTo>
                    <a:lnTo>
                      <a:pt x="333" y="621"/>
                    </a:lnTo>
                    <a:close/>
                    <a:moveTo>
                      <a:pt x="266" y="274"/>
                    </a:moveTo>
                    <a:lnTo>
                      <a:pt x="254" y="238"/>
                    </a:lnTo>
                    <a:lnTo>
                      <a:pt x="241" y="203"/>
                    </a:lnTo>
                    <a:lnTo>
                      <a:pt x="227" y="171"/>
                    </a:lnTo>
                    <a:lnTo>
                      <a:pt x="213" y="139"/>
                    </a:lnTo>
                    <a:lnTo>
                      <a:pt x="235" y="128"/>
                    </a:lnTo>
                    <a:lnTo>
                      <a:pt x="250" y="161"/>
                    </a:lnTo>
                    <a:lnTo>
                      <a:pt x="264" y="194"/>
                    </a:lnTo>
                    <a:lnTo>
                      <a:pt x="278" y="230"/>
                    </a:lnTo>
                    <a:lnTo>
                      <a:pt x="290" y="267"/>
                    </a:lnTo>
                    <a:lnTo>
                      <a:pt x="266" y="274"/>
                    </a:lnTo>
                    <a:close/>
                    <a:moveTo>
                      <a:pt x="213" y="139"/>
                    </a:moveTo>
                    <a:lnTo>
                      <a:pt x="205" y="124"/>
                    </a:lnTo>
                    <a:lnTo>
                      <a:pt x="196" y="110"/>
                    </a:lnTo>
                    <a:lnTo>
                      <a:pt x="186" y="96"/>
                    </a:lnTo>
                    <a:lnTo>
                      <a:pt x="178" y="84"/>
                    </a:lnTo>
                    <a:lnTo>
                      <a:pt x="168" y="72"/>
                    </a:lnTo>
                    <a:lnTo>
                      <a:pt x="157" y="62"/>
                    </a:lnTo>
                    <a:lnTo>
                      <a:pt x="148" y="53"/>
                    </a:lnTo>
                    <a:lnTo>
                      <a:pt x="137" y="44"/>
                    </a:lnTo>
                    <a:lnTo>
                      <a:pt x="151" y="24"/>
                    </a:lnTo>
                    <a:lnTo>
                      <a:pt x="163" y="33"/>
                    </a:lnTo>
                    <a:lnTo>
                      <a:pt x="173" y="43"/>
                    </a:lnTo>
                    <a:lnTo>
                      <a:pt x="185" y="55"/>
                    </a:lnTo>
                    <a:lnTo>
                      <a:pt x="196" y="68"/>
                    </a:lnTo>
                    <a:lnTo>
                      <a:pt x="206" y="82"/>
                    </a:lnTo>
                    <a:lnTo>
                      <a:pt x="216" y="96"/>
                    </a:lnTo>
                    <a:lnTo>
                      <a:pt x="225" y="112"/>
                    </a:lnTo>
                    <a:lnTo>
                      <a:pt x="235" y="128"/>
                    </a:lnTo>
                    <a:lnTo>
                      <a:pt x="213" y="139"/>
                    </a:lnTo>
                    <a:close/>
                    <a:moveTo>
                      <a:pt x="137" y="44"/>
                    </a:moveTo>
                    <a:lnTo>
                      <a:pt x="126" y="38"/>
                    </a:lnTo>
                    <a:lnTo>
                      <a:pt x="115" y="32"/>
                    </a:lnTo>
                    <a:lnTo>
                      <a:pt x="104" y="28"/>
                    </a:lnTo>
                    <a:lnTo>
                      <a:pt x="92" y="26"/>
                    </a:lnTo>
                    <a:lnTo>
                      <a:pt x="82" y="25"/>
                    </a:lnTo>
                    <a:lnTo>
                      <a:pt x="69" y="25"/>
                    </a:lnTo>
                    <a:lnTo>
                      <a:pt x="57" y="26"/>
                    </a:lnTo>
                    <a:lnTo>
                      <a:pt x="44" y="29"/>
                    </a:lnTo>
                    <a:lnTo>
                      <a:pt x="36" y="5"/>
                    </a:lnTo>
                    <a:lnTo>
                      <a:pt x="52" y="2"/>
                    </a:lnTo>
                    <a:lnTo>
                      <a:pt x="68" y="0"/>
                    </a:lnTo>
                    <a:lnTo>
                      <a:pt x="83" y="0"/>
                    </a:lnTo>
                    <a:lnTo>
                      <a:pt x="97" y="1"/>
                    </a:lnTo>
                    <a:lnTo>
                      <a:pt x="111" y="4"/>
                    </a:lnTo>
                    <a:lnTo>
                      <a:pt x="125" y="10"/>
                    </a:lnTo>
                    <a:lnTo>
                      <a:pt x="138" y="16"/>
                    </a:lnTo>
                    <a:lnTo>
                      <a:pt x="151" y="24"/>
                    </a:lnTo>
                    <a:lnTo>
                      <a:pt x="137" y="44"/>
                    </a:lnTo>
                    <a:close/>
                    <a:moveTo>
                      <a:pt x="44" y="29"/>
                    </a:moveTo>
                    <a:lnTo>
                      <a:pt x="30" y="35"/>
                    </a:lnTo>
                    <a:lnTo>
                      <a:pt x="17" y="40"/>
                    </a:lnTo>
                    <a:lnTo>
                      <a:pt x="6" y="18"/>
                    </a:lnTo>
                    <a:lnTo>
                      <a:pt x="21" y="11"/>
                    </a:lnTo>
                    <a:lnTo>
                      <a:pt x="36" y="5"/>
                    </a:lnTo>
                    <a:lnTo>
                      <a:pt x="44" y="29"/>
                    </a:lnTo>
                    <a:close/>
                    <a:moveTo>
                      <a:pt x="1" y="35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2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5"/>
                    </a:lnTo>
                    <a:close/>
                    <a:moveTo>
                      <a:pt x="22" y="25"/>
                    </a:moveTo>
                    <a:lnTo>
                      <a:pt x="22" y="25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22" y="25"/>
                    </a:moveTo>
                    <a:lnTo>
                      <a:pt x="28" y="36"/>
                    </a:lnTo>
                    <a:lnTo>
                      <a:pt x="32" y="45"/>
                    </a:lnTo>
                    <a:lnTo>
                      <a:pt x="36" y="54"/>
                    </a:lnTo>
                    <a:lnTo>
                      <a:pt x="40" y="62"/>
                    </a:lnTo>
                    <a:lnTo>
                      <a:pt x="17" y="71"/>
                    </a:lnTo>
                    <a:lnTo>
                      <a:pt x="13" y="60"/>
                    </a:lnTo>
                    <a:lnTo>
                      <a:pt x="8" y="51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40" y="62"/>
                    </a:moveTo>
                    <a:lnTo>
                      <a:pt x="44" y="71"/>
                    </a:lnTo>
                    <a:lnTo>
                      <a:pt x="48" y="81"/>
                    </a:lnTo>
                    <a:lnTo>
                      <a:pt x="52" y="90"/>
                    </a:lnTo>
                    <a:lnTo>
                      <a:pt x="56" y="98"/>
                    </a:lnTo>
                    <a:lnTo>
                      <a:pt x="33" y="108"/>
                    </a:lnTo>
                    <a:lnTo>
                      <a:pt x="29" y="97"/>
                    </a:lnTo>
                    <a:lnTo>
                      <a:pt x="24" y="89"/>
                    </a:lnTo>
                    <a:lnTo>
                      <a:pt x="21" y="80"/>
                    </a:lnTo>
                    <a:lnTo>
                      <a:pt x="17" y="71"/>
                    </a:lnTo>
                    <a:lnTo>
                      <a:pt x="40" y="62"/>
                    </a:lnTo>
                    <a:close/>
                    <a:moveTo>
                      <a:pt x="56" y="98"/>
                    </a:moveTo>
                    <a:lnTo>
                      <a:pt x="65" y="122"/>
                    </a:lnTo>
                    <a:lnTo>
                      <a:pt x="74" y="145"/>
                    </a:lnTo>
                    <a:lnTo>
                      <a:pt x="84" y="168"/>
                    </a:lnTo>
                    <a:lnTo>
                      <a:pt x="91" y="191"/>
                    </a:lnTo>
                    <a:lnTo>
                      <a:pt x="100" y="215"/>
                    </a:lnTo>
                    <a:lnTo>
                      <a:pt x="106" y="238"/>
                    </a:lnTo>
                    <a:lnTo>
                      <a:pt x="114" y="260"/>
                    </a:lnTo>
                    <a:lnTo>
                      <a:pt x="121" y="283"/>
                    </a:lnTo>
                    <a:lnTo>
                      <a:pt x="97" y="289"/>
                    </a:lnTo>
                    <a:lnTo>
                      <a:pt x="90" y="268"/>
                    </a:lnTo>
                    <a:lnTo>
                      <a:pt x="84" y="245"/>
                    </a:lnTo>
                    <a:lnTo>
                      <a:pt x="76" y="222"/>
                    </a:lnTo>
                    <a:lnTo>
                      <a:pt x="69" y="200"/>
                    </a:lnTo>
                    <a:lnTo>
                      <a:pt x="60" y="177"/>
                    </a:lnTo>
                    <a:lnTo>
                      <a:pt x="51" y="154"/>
                    </a:lnTo>
                    <a:lnTo>
                      <a:pt x="43" y="131"/>
                    </a:lnTo>
                    <a:lnTo>
                      <a:pt x="33" y="108"/>
                    </a:lnTo>
                    <a:lnTo>
                      <a:pt x="56" y="98"/>
                    </a:lnTo>
                    <a:close/>
                    <a:moveTo>
                      <a:pt x="121" y="283"/>
                    </a:moveTo>
                    <a:lnTo>
                      <a:pt x="121" y="285"/>
                    </a:lnTo>
                    <a:lnTo>
                      <a:pt x="98" y="292"/>
                    </a:lnTo>
                    <a:lnTo>
                      <a:pt x="97" y="289"/>
                    </a:lnTo>
                    <a:lnTo>
                      <a:pt x="121" y="283"/>
                    </a:lnTo>
                    <a:close/>
                    <a:moveTo>
                      <a:pt x="121" y="285"/>
                    </a:moveTo>
                    <a:lnTo>
                      <a:pt x="124" y="295"/>
                    </a:lnTo>
                    <a:lnTo>
                      <a:pt x="126" y="303"/>
                    </a:lnTo>
                    <a:lnTo>
                      <a:pt x="128" y="312"/>
                    </a:lnTo>
                    <a:lnTo>
                      <a:pt x="130" y="320"/>
                    </a:lnTo>
                    <a:lnTo>
                      <a:pt x="106" y="326"/>
                    </a:lnTo>
                    <a:lnTo>
                      <a:pt x="104" y="316"/>
                    </a:lnTo>
                    <a:lnTo>
                      <a:pt x="102" y="307"/>
                    </a:lnTo>
                    <a:lnTo>
                      <a:pt x="100" y="299"/>
                    </a:lnTo>
                    <a:lnTo>
                      <a:pt x="98" y="292"/>
                    </a:lnTo>
                    <a:lnTo>
                      <a:pt x="121" y="285"/>
                    </a:lnTo>
                    <a:close/>
                    <a:moveTo>
                      <a:pt x="130" y="320"/>
                    </a:moveTo>
                    <a:lnTo>
                      <a:pt x="132" y="327"/>
                    </a:lnTo>
                    <a:lnTo>
                      <a:pt x="133" y="336"/>
                    </a:lnTo>
                    <a:lnTo>
                      <a:pt x="136" y="344"/>
                    </a:lnTo>
                    <a:lnTo>
                      <a:pt x="138" y="355"/>
                    </a:lnTo>
                    <a:lnTo>
                      <a:pt x="114" y="360"/>
                    </a:lnTo>
                    <a:lnTo>
                      <a:pt x="113" y="352"/>
                    </a:lnTo>
                    <a:lnTo>
                      <a:pt x="111" y="344"/>
                    </a:lnTo>
                    <a:lnTo>
                      <a:pt x="109" y="336"/>
                    </a:lnTo>
                    <a:lnTo>
                      <a:pt x="106" y="326"/>
                    </a:lnTo>
                    <a:lnTo>
                      <a:pt x="130" y="320"/>
                    </a:lnTo>
                    <a:close/>
                    <a:moveTo>
                      <a:pt x="138" y="355"/>
                    </a:moveTo>
                    <a:lnTo>
                      <a:pt x="142" y="377"/>
                    </a:lnTo>
                    <a:lnTo>
                      <a:pt x="146" y="398"/>
                    </a:lnTo>
                    <a:lnTo>
                      <a:pt x="150" y="420"/>
                    </a:lnTo>
                    <a:lnTo>
                      <a:pt x="153" y="442"/>
                    </a:lnTo>
                    <a:lnTo>
                      <a:pt x="155" y="462"/>
                    </a:lnTo>
                    <a:lnTo>
                      <a:pt x="157" y="484"/>
                    </a:lnTo>
                    <a:lnTo>
                      <a:pt x="158" y="504"/>
                    </a:lnTo>
                    <a:lnTo>
                      <a:pt x="158" y="525"/>
                    </a:lnTo>
                    <a:lnTo>
                      <a:pt x="135" y="525"/>
                    </a:lnTo>
                    <a:lnTo>
                      <a:pt x="133" y="505"/>
                    </a:lnTo>
                    <a:lnTo>
                      <a:pt x="132" y="485"/>
                    </a:lnTo>
                    <a:lnTo>
                      <a:pt x="130" y="464"/>
                    </a:lnTo>
                    <a:lnTo>
                      <a:pt x="128" y="444"/>
                    </a:lnTo>
                    <a:lnTo>
                      <a:pt x="126" y="423"/>
                    </a:lnTo>
                    <a:lnTo>
                      <a:pt x="123" y="403"/>
                    </a:lnTo>
                    <a:lnTo>
                      <a:pt x="118" y="381"/>
                    </a:lnTo>
                    <a:lnTo>
                      <a:pt x="114" y="360"/>
                    </a:lnTo>
                    <a:lnTo>
                      <a:pt x="138" y="355"/>
                    </a:lnTo>
                    <a:close/>
                    <a:moveTo>
                      <a:pt x="135" y="529"/>
                    </a:moveTo>
                    <a:lnTo>
                      <a:pt x="135" y="527"/>
                    </a:lnTo>
                    <a:lnTo>
                      <a:pt x="135" y="525"/>
                    </a:lnTo>
                    <a:lnTo>
                      <a:pt x="146" y="525"/>
                    </a:lnTo>
                    <a:lnTo>
                      <a:pt x="135" y="529"/>
                    </a:lnTo>
                    <a:close/>
                    <a:moveTo>
                      <a:pt x="158" y="521"/>
                    </a:moveTo>
                    <a:lnTo>
                      <a:pt x="165" y="537"/>
                    </a:lnTo>
                    <a:lnTo>
                      <a:pt x="172" y="553"/>
                    </a:lnTo>
                    <a:lnTo>
                      <a:pt x="180" y="568"/>
                    </a:lnTo>
                    <a:lnTo>
                      <a:pt x="189" y="582"/>
                    </a:lnTo>
                    <a:lnTo>
                      <a:pt x="198" y="596"/>
                    </a:lnTo>
                    <a:lnTo>
                      <a:pt x="208" y="608"/>
                    </a:lnTo>
                    <a:lnTo>
                      <a:pt x="219" y="619"/>
                    </a:lnTo>
                    <a:lnTo>
                      <a:pt x="231" y="630"/>
                    </a:lnTo>
                    <a:lnTo>
                      <a:pt x="214" y="648"/>
                    </a:lnTo>
                    <a:lnTo>
                      <a:pt x="203" y="637"/>
                    </a:lnTo>
                    <a:lnTo>
                      <a:pt x="190" y="624"/>
                    </a:lnTo>
                    <a:lnTo>
                      <a:pt x="179" y="610"/>
                    </a:lnTo>
                    <a:lnTo>
                      <a:pt x="169" y="596"/>
                    </a:lnTo>
                    <a:lnTo>
                      <a:pt x="159" y="581"/>
                    </a:lnTo>
                    <a:lnTo>
                      <a:pt x="151" y="565"/>
                    </a:lnTo>
                    <a:lnTo>
                      <a:pt x="142" y="548"/>
                    </a:lnTo>
                    <a:lnTo>
                      <a:pt x="135" y="529"/>
                    </a:lnTo>
                    <a:lnTo>
                      <a:pt x="158" y="521"/>
                    </a:lnTo>
                    <a:close/>
                    <a:moveTo>
                      <a:pt x="231" y="630"/>
                    </a:moveTo>
                    <a:lnTo>
                      <a:pt x="243" y="639"/>
                    </a:lnTo>
                    <a:lnTo>
                      <a:pt x="256" y="648"/>
                    </a:lnTo>
                    <a:lnTo>
                      <a:pt x="270" y="656"/>
                    </a:lnTo>
                    <a:lnTo>
                      <a:pt x="285" y="662"/>
                    </a:lnTo>
                    <a:lnTo>
                      <a:pt x="300" y="668"/>
                    </a:lnTo>
                    <a:lnTo>
                      <a:pt x="316" y="674"/>
                    </a:lnTo>
                    <a:lnTo>
                      <a:pt x="333" y="678"/>
                    </a:lnTo>
                    <a:lnTo>
                      <a:pt x="351" y="681"/>
                    </a:lnTo>
                    <a:lnTo>
                      <a:pt x="347" y="705"/>
                    </a:lnTo>
                    <a:lnTo>
                      <a:pt x="328" y="702"/>
                    </a:lnTo>
                    <a:lnTo>
                      <a:pt x="310" y="698"/>
                    </a:lnTo>
                    <a:lnTo>
                      <a:pt x="291" y="691"/>
                    </a:lnTo>
                    <a:lnTo>
                      <a:pt x="275" y="685"/>
                    </a:lnTo>
                    <a:lnTo>
                      <a:pt x="259" y="677"/>
                    </a:lnTo>
                    <a:lnTo>
                      <a:pt x="244" y="668"/>
                    </a:lnTo>
                    <a:lnTo>
                      <a:pt x="229" y="659"/>
                    </a:lnTo>
                    <a:lnTo>
                      <a:pt x="214" y="648"/>
                    </a:lnTo>
                    <a:lnTo>
                      <a:pt x="231" y="630"/>
                    </a:lnTo>
                    <a:close/>
                    <a:moveTo>
                      <a:pt x="361" y="693"/>
                    </a:moveTo>
                    <a:lnTo>
                      <a:pt x="360" y="699"/>
                    </a:lnTo>
                    <a:lnTo>
                      <a:pt x="357" y="703"/>
                    </a:lnTo>
                    <a:lnTo>
                      <a:pt x="352" y="705"/>
                    </a:lnTo>
                    <a:lnTo>
                      <a:pt x="347" y="705"/>
                    </a:lnTo>
                    <a:lnTo>
                      <a:pt x="350" y="693"/>
                    </a:lnTo>
                    <a:lnTo>
                      <a:pt x="361" y="69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9" name="Freeform 1231"/>
              <p:cNvSpPr>
                <a:spLocks/>
              </p:cNvSpPr>
              <p:nvPr/>
            </p:nvSpPr>
            <p:spPr bwMode="auto">
              <a:xfrm>
                <a:off x="3002" y="1777"/>
                <a:ext cx="62" cy="123"/>
              </a:xfrm>
              <a:custGeom>
                <a:avLst/>
                <a:gdLst>
                  <a:gd name="T0" fmla="*/ 12 w 301"/>
                  <a:gd name="T1" fmla="*/ 25 h 636"/>
                  <a:gd name="T2" fmla="*/ 12 w 301"/>
                  <a:gd name="T3" fmla="*/ 22 h 636"/>
                  <a:gd name="T4" fmla="*/ 11 w 301"/>
                  <a:gd name="T5" fmla="*/ 17 h 636"/>
                  <a:gd name="T6" fmla="*/ 10 w 301"/>
                  <a:gd name="T7" fmla="*/ 13 h 636"/>
                  <a:gd name="T8" fmla="*/ 10 w 301"/>
                  <a:gd name="T9" fmla="*/ 11 h 636"/>
                  <a:gd name="T10" fmla="*/ 9 w 301"/>
                  <a:gd name="T11" fmla="*/ 8 h 636"/>
                  <a:gd name="T12" fmla="*/ 8 w 301"/>
                  <a:gd name="T13" fmla="*/ 6 h 636"/>
                  <a:gd name="T14" fmla="*/ 7 w 301"/>
                  <a:gd name="T15" fmla="*/ 4 h 636"/>
                  <a:gd name="T16" fmla="*/ 6 w 301"/>
                  <a:gd name="T17" fmla="*/ 2 h 636"/>
                  <a:gd name="T18" fmla="*/ 5 w 301"/>
                  <a:gd name="T19" fmla="*/ 1 h 636"/>
                  <a:gd name="T20" fmla="*/ 5 w 301"/>
                  <a:gd name="T21" fmla="*/ 1 h 636"/>
                  <a:gd name="T22" fmla="*/ 4 w 301"/>
                  <a:gd name="T23" fmla="*/ 1 h 636"/>
                  <a:gd name="T24" fmla="*/ 3 w 301"/>
                  <a:gd name="T25" fmla="*/ 0 h 636"/>
                  <a:gd name="T26" fmla="*/ 3 w 301"/>
                  <a:gd name="T27" fmla="*/ 0 h 636"/>
                  <a:gd name="T28" fmla="*/ 2 w 301"/>
                  <a:gd name="T29" fmla="*/ 0 h 636"/>
                  <a:gd name="T30" fmla="*/ 1 w 301"/>
                  <a:gd name="T31" fmla="*/ 0 h 636"/>
                  <a:gd name="T32" fmla="*/ 0 w 301"/>
                  <a:gd name="T33" fmla="*/ 0 h 636"/>
                  <a:gd name="T34" fmla="*/ 1 w 301"/>
                  <a:gd name="T35" fmla="*/ 2 h 636"/>
                  <a:gd name="T36" fmla="*/ 2 w 301"/>
                  <a:gd name="T37" fmla="*/ 4 h 636"/>
                  <a:gd name="T38" fmla="*/ 2 w 301"/>
                  <a:gd name="T39" fmla="*/ 7 h 636"/>
                  <a:gd name="T40" fmla="*/ 3 w 301"/>
                  <a:gd name="T41" fmla="*/ 9 h 636"/>
                  <a:gd name="T42" fmla="*/ 4 w 301"/>
                  <a:gd name="T43" fmla="*/ 12 h 636"/>
                  <a:gd name="T44" fmla="*/ 4 w 301"/>
                  <a:gd name="T45" fmla="*/ 14 h 636"/>
                  <a:gd name="T46" fmla="*/ 5 w 301"/>
                  <a:gd name="T47" fmla="*/ 16 h 636"/>
                  <a:gd name="T48" fmla="*/ 5 w 301"/>
                  <a:gd name="T49" fmla="*/ 18 h 636"/>
                  <a:gd name="T50" fmla="*/ 5 w 301"/>
                  <a:gd name="T51" fmla="*/ 20 h 636"/>
                  <a:gd name="T52" fmla="*/ 6 w 301"/>
                  <a:gd name="T53" fmla="*/ 21 h 636"/>
                  <a:gd name="T54" fmla="*/ 6 w 301"/>
                  <a:gd name="T55" fmla="*/ 22 h 636"/>
                  <a:gd name="T56" fmla="*/ 7 w 301"/>
                  <a:gd name="T57" fmla="*/ 23 h 636"/>
                  <a:gd name="T58" fmla="*/ 8 w 301"/>
                  <a:gd name="T59" fmla="*/ 24 h 636"/>
                  <a:gd name="T60" fmla="*/ 9 w 301"/>
                  <a:gd name="T61" fmla="*/ 25 h 636"/>
                  <a:gd name="T62" fmla="*/ 10 w 301"/>
                  <a:gd name="T63" fmla="*/ 25 h 636"/>
                  <a:gd name="T64" fmla="*/ 11 w 301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1"/>
                  <a:gd name="T100" fmla="*/ 0 h 636"/>
                  <a:gd name="T101" fmla="*/ 301 w 301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1" h="636">
                    <a:moveTo>
                      <a:pt x="301" y="636"/>
                    </a:moveTo>
                    <a:lnTo>
                      <a:pt x="300" y="612"/>
                    </a:lnTo>
                    <a:lnTo>
                      <a:pt x="297" y="578"/>
                    </a:lnTo>
                    <a:lnTo>
                      <a:pt x="293" y="534"/>
                    </a:lnTo>
                    <a:lnTo>
                      <a:pt x="287" y="482"/>
                    </a:lnTo>
                    <a:lnTo>
                      <a:pt x="278" y="425"/>
                    </a:lnTo>
                    <a:lnTo>
                      <a:pt x="267" y="365"/>
                    </a:lnTo>
                    <a:lnTo>
                      <a:pt x="261" y="334"/>
                    </a:lnTo>
                    <a:lnTo>
                      <a:pt x="253" y="303"/>
                    </a:lnTo>
                    <a:lnTo>
                      <a:pt x="246" y="272"/>
                    </a:lnTo>
                    <a:lnTo>
                      <a:pt x="237" y="240"/>
                    </a:lnTo>
                    <a:lnTo>
                      <a:pt x="227" y="211"/>
                    </a:lnTo>
                    <a:lnTo>
                      <a:pt x="218" y="182"/>
                    </a:lnTo>
                    <a:lnTo>
                      <a:pt x="207" y="155"/>
                    </a:lnTo>
                    <a:lnTo>
                      <a:pt x="196" y="129"/>
                    </a:lnTo>
                    <a:lnTo>
                      <a:pt x="184" y="104"/>
                    </a:lnTo>
                    <a:lnTo>
                      <a:pt x="171" y="83"/>
                    </a:lnTo>
                    <a:lnTo>
                      <a:pt x="157" y="62"/>
                    </a:lnTo>
                    <a:lnTo>
                      <a:pt x="143" y="45"/>
                    </a:lnTo>
                    <a:lnTo>
                      <a:pt x="135" y="36"/>
                    </a:lnTo>
                    <a:lnTo>
                      <a:pt x="128" y="30"/>
                    </a:lnTo>
                    <a:lnTo>
                      <a:pt x="120" y="23"/>
                    </a:lnTo>
                    <a:lnTo>
                      <a:pt x="113" y="17"/>
                    </a:lnTo>
                    <a:lnTo>
                      <a:pt x="104" y="13"/>
                    </a:lnTo>
                    <a:lnTo>
                      <a:pt x="96" y="8"/>
                    </a:lnTo>
                    <a:lnTo>
                      <a:pt x="87" y="5"/>
                    </a:lnTo>
                    <a:lnTo>
                      <a:pt x="78" y="2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2" y="2"/>
                    </a:lnTo>
                    <a:lnTo>
                      <a:pt x="32" y="4"/>
                    </a:lnTo>
                    <a:lnTo>
                      <a:pt x="21" y="7"/>
                    </a:lnTo>
                    <a:lnTo>
                      <a:pt x="11" y="11"/>
                    </a:lnTo>
                    <a:lnTo>
                      <a:pt x="0" y="17"/>
                    </a:lnTo>
                    <a:lnTo>
                      <a:pt x="15" y="47"/>
                    </a:lnTo>
                    <a:lnTo>
                      <a:pt x="27" y="78"/>
                    </a:lnTo>
                    <a:lnTo>
                      <a:pt x="39" y="109"/>
                    </a:lnTo>
                    <a:lnTo>
                      <a:pt x="50" y="139"/>
                    </a:lnTo>
                    <a:lnTo>
                      <a:pt x="61" y="169"/>
                    </a:lnTo>
                    <a:lnTo>
                      <a:pt x="71" y="198"/>
                    </a:lnTo>
                    <a:lnTo>
                      <a:pt x="79" y="229"/>
                    </a:lnTo>
                    <a:lnTo>
                      <a:pt x="88" y="258"/>
                    </a:lnTo>
                    <a:lnTo>
                      <a:pt x="96" y="287"/>
                    </a:lnTo>
                    <a:lnTo>
                      <a:pt x="102" y="316"/>
                    </a:lnTo>
                    <a:lnTo>
                      <a:pt x="107" y="344"/>
                    </a:lnTo>
                    <a:lnTo>
                      <a:pt x="112" y="372"/>
                    </a:lnTo>
                    <a:lnTo>
                      <a:pt x="116" y="400"/>
                    </a:lnTo>
                    <a:lnTo>
                      <a:pt x="119" y="427"/>
                    </a:lnTo>
                    <a:lnTo>
                      <a:pt x="121" y="454"/>
                    </a:lnTo>
                    <a:lnTo>
                      <a:pt x="123" y="481"/>
                    </a:lnTo>
                    <a:lnTo>
                      <a:pt x="128" y="497"/>
                    </a:lnTo>
                    <a:lnTo>
                      <a:pt x="135" y="513"/>
                    </a:lnTo>
                    <a:lnTo>
                      <a:pt x="142" y="528"/>
                    </a:lnTo>
                    <a:lnTo>
                      <a:pt x="151" y="541"/>
                    </a:lnTo>
                    <a:lnTo>
                      <a:pt x="159" y="554"/>
                    </a:lnTo>
                    <a:lnTo>
                      <a:pt x="169" y="565"/>
                    </a:lnTo>
                    <a:lnTo>
                      <a:pt x="179" y="577"/>
                    </a:lnTo>
                    <a:lnTo>
                      <a:pt x="189" y="587"/>
                    </a:lnTo>
                    <a:lnTo>
                      <a:pt x="200" y="596"/>
                    </a:lnTo>
                    <a:lnTo>
                      <a:pt x="213" y="604"/>
                    </a:lnTo>
                    <a:lnTo>
                      <a:pt x="226" y="612"/>
                    </a:lnTo>
                    <a:lnTo>
                      <a:pt x="239" y="618"/>
                    </a:lnTo>
                    <a:lnTo>
                      <a:pt x="253" y="624"/>
                    </a:lnTo>
                    <a:lnTo>
                      <a:pt x="268" y="628"/>
                    </a:lnTo>
                    <a:lnTo>
                      <a:pt x="285" y="632"/>
                    </a:lnTo>
                    <a:lnTo>
                      <a:pt x="301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0" name="Freeform 1232"/>
              <p:cNvSpPr>
                <a:spLocks noEditPoints="1"/>
              </p:cNvSpPr>
              <p:nvPr/>
            </p:nvSpPr>
            <p:spPr bwMode="auto">
              <a:xfrm>
                <a:off x="2998" y="1769"/>
                <a:ext cx="66" cy="134"/>
              </a:xfrm>
              <a:custGeom>
                <a:avLst/>
                <a:gdLst>
                  <a:gd name="T0" fmla="*/ 13 w 324"/>
                  <a:gd name="T1" fmla="*/ 26 h 660"/>
                  <a:gd name="T2" fmla="*/ 12 w 324"/>
                  <a:gd name="T3" fmla="*/ 26 h 660"/>
                  <a:gd name="T4" fmla="*/ 12 w 324"/>
                  <a:gd name="T5" fmla="*/ 26 h 660"/>
                  <a:gd name="T6" fmla="*/ 13 w 324"/>
                  <a:gd name="T7" fmla="*/ 25 h 660"/>
                  <a:gd name="T8" fmla="*/ 12 w 324"/>
                  <a:gd name="T9" fmla="*/ 24 h 660"/>
                  <a:gd name="T10" fmla="*/ 13 w 324"/>
                  <a:gd name="T11" fmla="*/ 23 h 660"/>
                  <a:gd name="T12" fmla="*/ 13 w 324"/>
                  <a:gd name="T13" fmla="*/ 25 h 660"/>
                  <a:gd name="T14" fmla="*/ 12 w 324"/>
                  <a:gd name="T15" fmla="*/ 20 h 660"/>
                  <a:gd name="T16" fmla="*/ 10 w 324"/>
                  <a:gd name="T17" fmla="*/ 14 h 660"/>
                  <a:gd name="T18" fmla="*/ 11 w 324"/>
                  <a:gd name="T19" fmla="*/ 12 h 660"/>
                  <a:gd name="T20" fmla="*/ 12 w 324"/>
                  <a:gd name="T21" fmla="*/ 19 h 660"/>
                  <a:gd name="T22" fmla="*/ 12 w 324"/>
                  <a:gd name="T23" fmla="*/ 23 h 660"/>
                  <a:gd name="T24" fmla="*/ 8 w 324"/>
                  <a:gd name="T25" fmla="*/ 6 h 660"/>
                  <a:gd name="T26" fmla="*/ 8 w 324"/>
                  <a:gd name="T27" fmla="*/ 4 h 660"/>
                  <a:gd name="T28" fmla="*/ 9 w 324"/>
                  <a:gd name="T29" fmla="*/ 7 h 660"/>
                  <a:gd name="T30" fmla="*/ 7 w 324"/>
                  <a:gd name="T31" fmla="*/ 4 h 660"/>
                  <a:gd name="T32" fmla="*/ 6 w 324"/>
                  <a:gd name="T33" fmla="*/ 3 h 660"/>
                  <a:gd name="T34" fmla="*/ 5 w 324"/>
                  <a:gd name="T35" fmla="*/ 2 h 660"/>
                  <a:gd name="T36" fmla="*/ 6 w 324"/>
                  <a:gd name="T37" fmla="*/ 2 h 660"/>
                  <a:gd name="T38" fmla="*/ 8 w 324"/>
                  <a:gd name="T39" fmla="*/ 3 h 660"/>
                  <a:gd name="T40" fmla="*/ 4 w 324"/>
                  <a:gd name="T41" fmla="*/ 1 h 660"/>
                  <a:gd name="T42" fmla="*/ 3 w 324"/>
                  <a:gd name="T43" fmla="*/ 1 h 660"/>
                  <a:gd name="T44" fmla="*/ 1 w 324"/>
                  <a:gd name="T45" fmla="*/ 0 h 660"/>
                  <a:gd name="T46" fmla="*/ 3 w 324"/>
                  <a:gd name="T47" fmla="*/ 0 h 660"/>
                  <a:gd name="T48" fmla="*/ 5 w 324"/>
                  <a:gd name="T49" fmla="*/ 1 h 660"/>
                  <a:gd name="T50" fmla="*/ 1 w 324"/>
                  <a:gd name="T51" fmla="*/ 2 h 660"/>
                  <a:gd name="T52" fmla="*/ 2 w 324"/>
                  <a:gd name="T53" fmla="*/ 1 h 660"/>
                  <a:gd name="T54" fmla="*/ 0 w 324"/>
                  <a:gd name="T55" fmla="*/ 1 h 660"/>
                  <a:gd name="T56" fmla="*/ 1 w 324"/>
                  <a:gd name="T57" fmla="*/ 1 h 660"/>
                  <a:gd name="T58" fmla="*/ 1 w 324"/>
                  <a:gd name="T59" fmla="*/ 1 h 660"/>
                  <a:gd name="T60" fmla="*/ 1 w 324"/>
                  <a:gd name="T61" fmla="*/ 1 h 660"/>
                  <a:gd name="T62" fmla="*/ 1 w 324"/>
                  <a:gd name="T63" fmla="*/ 2 h 660"/>
                  <a:gd name="T64" fmla="*/ 0 w 324"/>
                  <a:gd name="T65" fmla="*/ 2 h 660"/>
                  <a:gd name="T66" fmla="*/ 2 w 324"/>
                  <a:gd name="T67" fmla="*/ 2 h 660"/>
                  <a:gd name="T68" fmla="*/ 2 w 324"/>
                  <a:gd name="T69" fmla="*/ 4 h 660"/>
                  <a:gd name="T70" fmla="*/ 1 w 324"/>
                  <a:gd name="T71" fmla="*/ 3 h 660"/>
                  <a:gd name="T72" fmla="*/ 2 w 324"/>
                  <a:gd name="T73" fmla="*/ 5 h 660"/>
                  <a:gd name="T74" fmla="*/ 4 w 324"/>
                  <a:gd name="T75" fmla="*/ 8 h 660"/>
                  <a:gd name="T76" fmla="*/ 3 w 324"/>
                  <a:gd name="T77" fmla="*/ 11 h 660"/>
                  <a:gd name="T78" fmla="*/ 2 w 324"/>
                  <a:gd name="T79" fmla="*/ 8 h 660"/>
                  <a:gd name="T80" fmla="*/ 1 w 324"/>
                  <a:gd name="T81" fmla="*/ 4 h 660"/>
                  <a:gd name="T82" fmla="*/ 3 w 324"/>
                  <a:gd name="T83" fmla="*/ 11 h 660"/>
                  <a:gd name="T84" fmla="*/ 5 w 324"/>
                  <a:gd name="T85" fmla="*/ 11 h 660"/>
                  <a:gd name="T86" fmla="*/ 4 w 324"/>
                  <a:gd name="T87" fmla="*/ 12 h 660"/>
                  <a:gd name="T88" fmla="*/ 5 w 324"/>
                  <a:gd name="T89" fmla="*/ 12 h 660"/>
                  <a:gd name="T90" fmla="*/ 5 w 324"/>
                  <a:gd name="T91" fmla="*/ 13 h 660"/>
                  <a:gd name="T92" fmla="*/ 5 w 324"/>
                  <a:gd name="T93" fmla="*/ 12 h 660"/>
                  <a:gd name="T94" fmla="*/ 6 w 324"/>
                  <a:gd name="T95" fmla="*/ 18 h 660"/>
                  <a:gd name="T96" fmla="*/ 5 w 324"/>
                  <a:gd name="T97" fmla="*/ 17 h 660"/>
                  <a:gd name="T98" fmla="*/ 5 w 324"/>
                  <a:gd name="T99" fmla="*/ 20 h 660"/>
                  <a:gd name="T100" fmla="*/ 5 w 324"/>
                  <a:gd name="T101" fmla="*/ 20 h 660"/>
                  <a:gd name="T102" fmla="*/ 7 w 324"/>
                  <a:gd name="T103" fmla="*/ 21 h 660"/>
                  <a:gd name="T104" fmla="*/ 8 w 324"/>
                  <a:gd name="T105" fmla="*/ 23 h 660"/>
                  <a:gd name="T106" fmla="*/ 7 w 324"/>
                  <a:gd name="T107" fmla="*/ 23 h 660"/>
                  <a:gd name="T108" fmla="*/ 5 w 324"/>
                  <a:gd name="T109" fmla="*/ 21 h 660"/>
                  <a:gd name="T110" fmla="*/ 8 w 324"/>
                  <a:gd name="T111" fmla="*/ 24 h 660"/>
                  <a:gd name="T112" fmla="*/ 10 w 324"/>
                  <a:gd name="T113" fmla="*/ 25 h 660"/>
                  <a:gd name="T114" fmla="*/ 13 w 324"/>
                  <a:gd name="T115" fmla="*/ 25 h 660"/>
                  <a:gd name="T116" fmla="*/ 10 w 324"/>
                  <a:gd name="T117" fmla="*/ 26 h 660"/>
                  <a:gd name="T118" fmla="*/ 8 w 324"/>
                  <a:gd name="T119" fmla="*/ 25 h 660"/>
                  <a:gd name="T120" fmla="*/ 13 w 324"/>
                  <a:gd name="T121" fmla="*/ 26 h 660"/>
                  <a:gd name="T122" fmla="*/ 13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299" y="648"/>
                    </a:moveTo>
                    <a:lnTo>
                      <a:pt x="299" y="647"/>
                    </a:lnTo>
                    <a:lnTo>
                      <a:pt x="299" y="646"/>
                    </a:lnTo>
                    <a:lnTo>
                      <a:pt x="324" y="646"/>
                    </a:lnTo>
                    <a:lnTo>
                      <a:pt x="324" y="647"/>
                    </a:lnTo>
                    <a:lnTo>
                      <a:pt x="324" y="648"/>
                    </a:lnTo>
                    <a:lnTo>
                      <a:pt x="299" y="648"/>
                    </a:lnTo>
                    <a:close/>
                    <a:moveTo>
                      <a:pt x="299" y="646"/>
                    </a:moveTo>
                    <a:lnTo>
                      <a:pt x="299" y="646"/>
                    </a:lnTo>
                    <a:lnTo>
                      <a:pt x="312" y="646"/>
                    </a:lnTo>
                    <a:lnTo>
                      <a:pt x="299" y="646"/>
                    </a:lnTo>
                    <a:close/>
                    <a:moveTo>
                      <a:pt x="299" y="646"/>
                    </a:moveTo>
                    <a:lnTo>
                      <a:pt x="299" y="635"/>
                    </a:lnTo>
                    <a:lnTo>
                      <a:pt x="299" y="620"/>
                    </a:lnTo>
                    <a:lnTo>
                      <a:pt x="323" y="617"/>
                    </a:lnTo>
                    <a:lnTo>
                      <a:pt x="324" y="634"/>
                    </a:lnTo>
                    <a:lnTo>
                      <a:pt x="324" y="647"/>
                    </a:lnTo>
                    <a:lnTo>
                      <a:pt x="299" y="646"/>
                    </a:lnTo>
                    <a:close/>
                    <a:moveTo>
                      <a:pt x="299" y="620"/>
                    </a:moveTo>
                    <a:lnTo>
                      <a:pt x="298" y="610"/>
                    </a:lnTo>
                    <a:lnTo>
                      <a:pt x="298" y="600"/>
                    </a:lnTo>
                    <a:lnTo>
                      <a:pt x="297" y="589"/>
                    </a:lnTo>
                    <a:lnTo>
                      <a:pt x="296" y="579"/>
                    </a:lnTo>
                    <a:lnTo>
                      <a:pt x="319" y="576"/>
                    </a:lnTo>
                    <a:lnTo>
                      <a:pt x="320" y="587"/>
                    </a:lnTo>
                    <a:lnTo>
                      <a:pt x="321" y="598"/>
                    </a:lnTo>
                    <a:lnTo>
                      <a:pt x="323" y="609"/>
                    </a:lnTo>
                    <a:lnTo>
                      <a:pt x="323" y="617"/>
                    </a:lnTo>
                    <a:lnTo>
                      <a:pt x="299" y="620"/>
                    </a:lnTo>
                    <a:close/>
                    <a:moveTo>
                      <a:pt x="296" y="579"/>
                    </a:moveTo>
                    <a:lnTo>
                      <a:pt x="292" y="546"/>
                    </a:lnTo>
                    <a:lnTo>
                      <a:pt x="288" y="511"/>
                    </a:lnTo>
                    <a:lnTo>
                      <a:pt x="283" y="472"/>
                    </a:lnTo>
                    <a:lnTo>
                      <a:pt x="276" y="431"/>
                    </a:lnTo>
                    <a:lnTo>
                      <a:pt x="269" y="387"/>
                    </a:lnTo>
                    <a:lnTo>
                      <a:pt x="259" y="344"/>
                    </a:lnTo>
                    <a:lnTo>
                      <a:pt x="248" y="300"/>
                    </a:lnTo>
                    <a:lnTo>
                      <a:pt x="236" y="256"/>
                    </a:lnTo>
                    <a:lnTo>
                      <a:pt x="260" y="249"/>
                    </a:lnTo>
                    <a:lnTo>
                      <a:pt x="272" y="293"/>
                    </a:lnTo>
                    <a:lnTo>
                      <a:pt x="283" y="338"/>
                    </a:lnTo>
                    <a:lnTo>
                      <a:pt x="292" y="383"/>
                    </a:lnTo>
                    <a:lnTo>
                      <a:pt x="300" y="426"/>
                    </a:lnTo>
                    <a:lnTo>
                      <a:pt x="306" y="468"/>
                    </a:lnTo>
                    <a:lnTo>
                      <a:pt x="312" y="507"/>
                    </a:lnTo>
                    <a:lnTo>
                      <a:pt x="316" y="544"/>
                    </a:lnTo>
                    <a:lnTo>
                      <a:pt x="319" y="576"/>
                    </a:lnTo>
                    <a:lnTo>
                      <a:pt x="296" y="579"/>
                    </a:lnTo>
                    <a:close/>
                    <a:moveTo>
                      <a:pt x="236" y="256"/>
                    </a:moveTo>
                    <a:lnTo>
                      <a:pt x="223" y="216"/>
                    </a:lnTo>
                    <a:lnTo>
                      <a:pt x="209" y="178"/>
                    </a:lnTo>
                    <a:lnTo>
                      <a:pt x="202" y="161"/>
                    </a:lnTo>
                    <a:lnTo>
                      <a:pt x="194" y="143"/>
                    </a:lnTo>
                    <a:lnTo>
                      <a:pt x="186" y="127"/>
                    </a:lnTo>
                    <a:lnTo>
                      <a:pt x="178" y="111"/>
                    </a:lnTo>
                    <a:lnTo>
                      <a:pt x="199" y="99"/>
                    </a:lnTo>
                    <a:lnTo>
                      <a:pt x="208" y="115"/>
                    </a:lnTo>
                    <a:lnTo>
                      <a:pt x="217" y="133"/>
                    </a:lnTo>
                    <a:lnTo>
                      <a:pt x="224" y="151"/>
                    </a:lnTo>
                    <a:lnTo>
                      <a:pt x="232" y="169"/>
                    </a:lnTo>
                    <a:lnTo>
                      <a:pt x="247" y="208"/>
                    </a:lnTo>
                    <a:lnTo>
                      <a:pt x="260" y="249"/>
                    </a:lnTo>
                    <a:lnTo>
                      <a:pt x="236" y="256"/>
                    </a:lnTo>
                    <a:close/>
                    <a:moveTo>
                      <a:pt x="178" y="111"/>
                    </a:moveTo>
                    <a:lnTo>
                      <a:pt x="171" y="99"/>
                    </a:lnTo>
                    <a:lnTo>
                      <a:pt x="164" y="88"/>
                    </a:lnTo>
                    <a:lnTo>
                      <a:pt x="156" y="79"/>
                    </a:lnTo>
                    <a:lnTo>
                      <a:pt x="149" y="69"/>
                    </a:lnTo>
                    <a:lnTo>
                      <a:pt x="141" y="60"/>
                    </a:lnTo>
                    <a:lnTo>
                      <a:pt x="132" y="52"/>
                    </a:lnTo>
                    <a:lnTo>
                      <a:pt x="125" y="45"/>
                    </a:lnTo>
                    <a:lnTo>
                      <a:pt x="116" y="39"/>
                    </a:lnTo>
                    <a:lnTo>
                      <a:pt x="129" y="18"/>
                    </a:lnTo>
                    <a:lnTo>
                      <a:pt x="139" y="26"/>
                    </a:lnTo>
                    <a:lnTo>
                      <a:pt x="149" y="33"/>
                    </a:lnTo>
                    <a:lnTo>
                      <a:pt x="157" y="42"/>
                    </a:lnTo>
                    <a:lnTo>
                      <a:pt x="166" y="52"/>
                    </a:lnTo>
                    <a:lnTo>
                      <a:pt x="175" y="62"/>
                    </a:lnTo>
                    <a:lnTo>
                      <a:pt x="183" y="74"/>
                    </a:lnTo>
                    <a:lnTo>
                      <a:pt x="191" y="86"/>
                    </a:lnTo>
                    <a:lnTo>
                      <a:pt x="199" y="99"/>
                    </a:lnTo>
                    <a:lnTo>
                      <a:pt x="178" y="111"/>
                    </a:lnTo>
                    <a:close/>
                    <a:moveTo>
                      <a:pt x="116" y="39"/>
                    </a:moveTo>
                    <a:lnTo>
                      <a:pt x="108" y="34"/>
                    </a:lnTo>
                    <a:lnTo>
                      <a:pt x="99" y="30"/>
                    </a:lnTo>
                    <a:lnTo>
                      <a:pt x="90" y="27"/>
                    </a:lnTo>
                    <a:lnTo>
                      <a:pt x="82" y="25"/>
                    </a:lnTo>
                    <a:lnTo>
                      <a:pt x="73" y="25"/>
                    </a:lnTo>
                    <a:lnTo>
                      <a:pt x="63" y="25"/>
                    </a:lnTo>
                    <a:lnTo>
                      <a:pt x="54" y="26"/>
                    </a:lnTo>
                    <a:lnTo>
                      <a:pt x="44" y="28"/>
                    </a:lnTo>
                    <a:lnTo>
                      <a:pt x="37" y="4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97" y="3"/>
                    </a:lnTo>
                    <a:lnTo>
                      <a:pt x="109" y="7"/>
                    </a:lnTo>
                    <a:lnTo>
                      <a:pt x="119" y="13"/>
                    </a:lnTo>
                    <a:lnTo>
                      <a:pt x="129" y="18"/>
                    </a:lnTo>
                    <a:lnTo>
                      <a:pt x="116" y="39"/>
                    </a:lnTo>
                    <a:close/>
                    <a:moveTo>
                      <a:pt x="44" y="28"/>
                    </a:moveTo>
                    <a:lnTo>
                      <a:pt x="31" y="32"/>
                    </a:lnTo>
                    <a:lnTo>
                      <a:pt x="18" y="40"/>
                    </a:lnTo>
                    <a:lnTo>
                      <a:pt x="6" y="18"/>
                    </a:lnTo>
                    <a:lnTo>
                      <a:pt x="22" y="10"/>
                    </a:lnTo>
                    <a:lnTo>
                      <a:pt x="37" y="4"/>
                    </a:lnTo>
                    <a:lnTo>
                      <a:pt x="44" y="28"/>
                    </a:lnTo>
                    <a:close/>
                    <a:moveTo>
                      <a:pt x="1" y="34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4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1" y="29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7" y="31"/>
                    </a:lnTo>
                    <a:lnTo>
                      <a:pt x="30" y="40"/>
                    </a:lnTo>
                    <a:lnTo>
                      <a:pt x="34" y="48"/>
                    </a:lnTo>
                    <a:lnTo>
                      <a:pt x="38" y="58"/>
                    </a:lnTo>
                    <a:lnTo>
                      <a:pt x="16" y="68"/>
                    </a:lnTo>
                    <a:lnTo>
                      <a:pt x="13" y="61"/>
                    </a:lnTo>
                    <a:lnTo>
                      <a:pt x="9" y="53"/>
                    </a:lnTo>
                    <a:lnTo>
                      <a:pt x="5" y="44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38" y="58"/>
                    </a:moveTo>
                    <a:lnTo>
                      <a:pt x="42" y="68"/>
                    </a:lnTo>
                    <a:lnTo>
                      <a:pt x="46" y="76"/>
                    </a:lnTo>
                    <a:lnTo>
                      <a:pt x="49" y="85"/>
                    </a:lnTo>
                    <a:lnTo>
                      <a:pt x="53" y="93"/>
                    </a:lnTo>
                    <a:lnTo>
                      <a:pt x="30" y="102"/>
                    </a:lnTo>
                    <a:lnTo>
                      <a:pt x="27" y="93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6" y="68"/>
                    </a:lnTo>
                    <a:lnTo>
                      <a:pt x="38" y="58"/>
                    </a:lnTo>
                    <a:close/>
                    <a:moveTo>
                      <a:pt x="53" y="93"/>
                    </a:moveTo>
                    <a:lnTo>
                      <a:pt x="61" y="115"/>
                    </a:lnTo>
                    <a:lnTo>
                      <a:pt x="70" y="137"/>
                    </a:lnTo>
                    <a:lnTo>
                      <a:pt x="77" y="158"/>
                    </a:lnTo>
                    <a:lnTo>
                      <a:pt x="85" y="180"/>
                    </a:lnTo>
                    <a:lnTo>
                      <a:pt x="91" y="202"/>
                    </a:lnTo>
                    <a:lnTo>
                      <a:pt x="99" y="223"/>
                    </a:lnTo>
                    <a:lnTo>
                      <a:pt x="104" y="245"/>
                    </a:lnTo>
                    <a:lnTo>
                      <a:pt x="111" y="266"/>
                    </a:lnTo>
                    <a:lnTo>
                      <a:pt x="87" y="273"/>
                    </a:lnTo>
                    <a:lnTo>
                      <a:pt x="82" y="251"/>
                    </a:lnTo>
                    <a:lnTo>
                      <a:pt x="75" y="231"/>
                    </a:lnTo>
                    <a:lnTo>
                      <a:pt x="69" y="209"/>
                    </a:lnTo>
                    <a:lnTo>
                      <a:pt x="62" y="189"/>
                    </a:lnTo>
                    <a:lnTo>
                      <a:pt x="55" y="167"/>
                    </a:lnTo>
                    <a:lnTo>
                      <a:pt x="47" y="145"/>
                    </a:lnTo>
                    <a:lnTo>
                      <a:pt x="38" y="124"/>
                    </a:lnTo>
                    <a:lnTo>
                      <a:pt x="30" y="102"/>
                    </a:lnTo>
                    <a:lnTo>
                      <a:pt x="53" y="93"/>
                    </a:lnTo>
                    <a:close/>
                    <a:moveTo>
                      <a:pt x="111" y="266"/>
                    </a:moveTo>
                    <a:lnTo>
                      <a:pt x="111" y="268"/>
                    </a:lnTo>
                    <a:lnTo>
                      <a:pt x="87" y="274"/>
                    </a:lnTo>
                    <a:lnTo>
                      <a:pt x="87" y="273"/>
                    </a:lnTo>
                    <a:lnTo>
                      <a:pt x="111" y="266"/>
                    </a:lnTo>
                    <a:close/>
                    <a:moveTo>
                      <a:pt x="111" y="268"/>
                    </a:moveTo>
                    <a:lnTo>
                      <a:pt x="113" y="277"/>
                    </a:lnTo>
                    <a:lnTo>
                      <a:pt x="115" y="286"/>
                    </a:lnTo>
                    <a:lnTo>
                      <a:pt x="117" y="293"/>
                    </a:lnTo>
                    <a:lnTo>
                      <a:pt x="119" y="301"/>
                    </a:lnTo>
                    <a:lnTo>
                      <a:pt x="96" y="305"/>
                    </a:lnTo>
                    <a:lnTo>
                      <a:pt x="91" y="288"/>
                    </a:lnTo>
                    <a:lnTo>
                      <a:pt x="87" y="274"/>
                    </a:lnTo>
                    <a:lnTo>
                      <a:pt x="111" y="268"/>
                    </a:lnTo>
                    <a:close/>
                    <a:moveTo>
                      <a:pt x="119" y="301"/>
                    </a:moveTo>
                    <a:lnTo>
                      <a:pt x="121" y="309"/>
                    </a:lnTo>
                    <a:lnTo>
                      <a:pt x="123" y="316"/>
                    </a:lnTo>
                    <a:lnTo>
                      <a:pt x="125" y="325"/>
                    </a:lnTo>
                    <a:lnTo>
                      <a:pt x="126" y="333"/>
                    </a:lnTo>
                    <a:lnTo>
                      <a:pt x="102" y="338"/>
                    </a:lnTo>
                    <a:lnTo>
                      <a:pt x="99" y="323"/>
                    </a:lnTo>
                    <a:lnTo>
                      <a:pt x="96" y="305"/>
                    </a:lnTo>
                    <a:lnTo>
                      <a:pt x="119" y="301"/>
                    </a:lnTo>
                    <a:close/>
                    <a:moveTo>
                      <a:pt x="126" y="333"/>
                    </a:moveTo>
                    <a:lnTo>
                      <a:pt x="134" y="374"/>
                    </a:lnTo>
                    <a:lnTo>
                      <a:pt x="140" y="414"/>
                    </a:lnTo>
                    <a:lnTo>
                      <a:pt x="143" y="454"/>
                    </a:lnTo>
                    <a:lnTo>
                      <a:pt x="145" y="492"/>
                    </a:lnTo>
                    <a:lnTo>
                      <a:pt x="122" y="493"/>
                    </a:lnTo>
                    <a:lnTo>
                      <a:pt x="119" y="455"/>
                    </a:lnTo>
                    <a:lnTo>
                      <a:pt x="115" y="418"/>
                    </a:lnTo>
                    <a:lnTo>
                      <a:pt x="110" y="378"/>
                    </a:lnTo>
                    <a:lnTo>
                      <a:pt x="102" y="338"/>
                    </a:lnTo>
                    <a:lnTo>
                      <a:pt x="126" y="333"/>
                    </a:lnTo>
                    <a:close/>
                    <a:moveTo>
                      <a:pt x="122" y="496"/>
                    </a:moveTo>
                    <a:lnTo>
                      <a:pt x="122" y="495"/>
                    </a:lnTo>
                    <a:lnTo>
                      <a:pt x="122" y="493"/>
                    </a:lnTo>
                    <a:lnTo>
                      <a:pt x="134" y="493"/>
                    </a:lnTo>
                    <a:lnTo>
                      <a:pt x="122" y="496"/>
                    </a:lnTo>
                    <a:close/>
                    <a:moveTo>
                      <a:pt x="145" y="489"/>
                    </a:moveTo>
                    <a:lnTo>
                      <a:pt x="151" y="505"/>
                    </a:lnTo>
                    <a:lnTo>
                      <a:pt x="157" y="519"/>
                    </a:lnTo>
                    <a:lnTo>
                      <a:pt x="164" y="533"/>
                    </a:lnTo>
                    <a:lnTo>
                      <a:pt x="171" y="546"/>
                    </a:lnTo>
                    <a:lnTo>
                      <a:pt x="180" y="558"/>
                    </a:lnTo>
                    <a:lnTo>
                      <a:pt x="189" y="570"/>
                    </a:lnTo>
                    <a:lnTo>
                      <a:pt x="198" y="580"/>
                    </a:lnTo>
                    <a:lnTo>
                      <a:pt x="208" y="589"/>
                    </a:lnTo>
                    <a:lnTo>
                      <a:pt x="192" y="608"/>
                    </a:lnTo>
                    <a:lnTo>
                      <a:pt x="181" y="598"/>
                    </a:lnTo>
                    <a:lnTo>
                      <a:pt x="170" y="586"/>
                    </a:lnTo>
                    <a:lnTo>
                      <a:pt x="161" y="573"/>
                    </a:lnTo>
                    <a:lnTo>
                      <a:pt x="152" y="560"/>
                    </a:lnTo>
                    <a:lnTo>
                      <a:pt x="143" y="546"/>
                    </a:lnTo>
                    <a:lnTo>
                      <a:pt x="136" y="530"/>
                    </a:lnTo>
                    <a:lnTo>
                      <a:pt x="128" y="514"/>
                    </a:lnTo>
                    <a:lnTo>
                      <a:pt x="122" y="496"/>
                    </a:lnTo>
                    <a:lnTo>
                      <a:pt x="145" y="489"/>
                    </a:lnTo>
                    <a:close/>
                    <a:moveTo>
                      <a:pt x="208" y="589"/>
                    </a:moveTo>
                    <a:lnTo>
                      <a:pt x="219" y="598"/>
                    </a:lnTo>
                    <a:lnTo>
                      <a:pt x="231" y="607"/>
                    </a:lnTo>
                    <a:lnTo>
                      <a:pt x="243" y="613"/>
                    </a:lnTo>
                    <a:lnTo>
                      <a:pt x="256" y="620"/>
                    </a:lnTo>
                    <a:lnTo>
                      <a:pt x="269" y="624"/>
                    </a:lnTo>
                    <a:lnTo>
                      <a:pt x="283" y="629"/>
                    </a:lnTo>
                    <a:lnTo>
                      <a:pt x="298" y="633"/>
                    </a:lnTo>
                    <a:lnTo>
                      <a:pt x="313" y="635"/>
                    </a:lnTo>
                    <a:lnTo>
                      <a:pt x="310" y="660"/>
                    </a:lnTo>
                    <a:lnTo>
                      <a:pt x="292" y="656"/>
                    </a:lnTo>
                    <a:lnTo>
                      <a:pt x="276" y="652"/>
                    </a:lnTo>
                    <a:lnTo>
                      <a:pt x="260" y="648"/>
                    </a:lnTo>
                    <a:lnTo>
                      <a:pt x="245" y="641"/>
                    </a:lnTo>
                    <a:lnTo>
                      <a:pt x="231" y="635"/>
                    </a:lnTo>
                    <a:lnTo>
                      <a:pt x="217" y="627"/>
                    </a:lnTo>
                    <a:lnTo>
                      <a:pt x="205" y="617"/>
                    </a:lnTo>
                    <a:lnTo>
                      <a:pt x="192" y="608"/>
                    </a:lnTo>
                    <a:lnTo>
                      <a:pt x="208" y="589"/>
                    </a:lnTo>
                    <a:close/>
                    <a:moveTo>
                      <a:pt x="324" y="648"/>
                    </a:moveTo>
                    <a:lnTo>
                      <a:pt x="323" y="652"/>
                    </a:lnTo>
                    <a:lnTo>
                      <a:pt x="319" y="656"/>
                    </a:lnTo>
                    <a:lnTo>
                      <a:pt x="315" y="660"/>
                    </a:lnTo>
                    <a:lnTo>
                      <a:pt x="310" y="660"/>
                    </a:lnTo>
                    <a:lnTo>
                      <a:pt x="312" y="648"/>
                    </a:lnTo>
                    <a:lnTo>
                      <a:pt x="324" y="6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1" name="Freeform 1233"/>
              <p:cNvSpPr>
                <a:spLocks/>
              </p:cNvSpPr>
              <p:nvPr/>
            </p:nvSpPr>
            <p:spPr bwMode="auto">
              <a:xfrm>
                <a:off x="2975" y="1769"/>
                <a:ext cx="54" cy="119"/>
              </a:xfrm>
              <a:custGeom>
                <a:avLst/>
                <a:gdLst>
                  <a:gd name="T0" fmla="*/ 10 w 268"/>
                  <a:gd name="T1" fmla="*/ 23 h 597"/>
                  <a:gd name="T2" fmla="*/ 10 w 268"/>
                  <a:gd name="T3" fmla="*/ 20 h 597"/>
                  <a:gd name="T4" fmla="*/ 10 w 268"/>
                  <a:gd name="T5" fmla="*/ 16 h 597"/>
                  <a:gd name="T6" fmla="*/ 9 w 268"/>
                  <a:gd name="T7" fmla="*/ 13 h 597"/>
                  <a:gd name="T8" fmla="*/ 9 w 268"/>
                  <a:gd name="T9" fmla="*/ 10 h 597"/>
                  <a:gd name="T10" fmla="*/ 8 w 268"/>
                  <a:gd name="T11" fmla="*/ 8 h 597"/>
                  <a:gd name="T12" fmla="*/ 7 w 268"/>
                  <a:gd name="T13" fmla="*/ 6 h 597"/>
                  <a:gd name="T14" fmla="*/ 6 w 268"/>
                  <a:gd name="T15" fmla="*/ 4 h 597"/>
                  <a:gd name="T16" fmla="*/ 5 w 268"/>
                  <a:gd name="T17" fmla="*/ 2 h 597"/>
                  <a:gd name="T18" fmla="*/ 5 w 268"/>
                  <a:gd name="T19" fmla="*/ 1 h 597"/>
                  <a:gd name="T20" fmla="*/ 4 w 268"/>
                  <a:gd name="T21" fmla="*/ 1 h 597"/>
                  <a:gd name="T22" fmla="*/ 4 w 268"/>
                  <a:gd name="T23" fmla="*/ 0 h 597"/>
                  <a:gd name="T24" fmla="*/ 3 w 268"/>
                  <a:gd name="T25" fmla="*/ 0 h 597"/>
                  <a:gd name="T26" fmla="*/ 2 w 268"/>
                  <a:gd name="T27" fmla="*/ 0 h 597"/>
                  <a:gd name="T28" fmla="*/ 2 w 268"/>
                  <a:gd name="T29" fmla="*/ 0 h 597"/>
                  <a:gd name="T30" fmla="*/ 1 w 268"/>
                  <a:gd name="T31" fmla="*/ 0 h 597"/>
                  <a:gd name="T32" fmla="*/ 0 w 268"/>
                  <a:gd name="T33" fmla="*/ 0 h 597"/>
                  <a:gd name="T34" fmla="*/ 0 w 268"/>
                  <a:gd name="T35" fmla="*/ 2 h 597"/>
                  <a:gd name="T36" fmla="*/ 1 w 268"/>
                  <a:gd name="T37" fmla="*/ 4 h 597"/>
                  <a:gd name="T38" fmla="*/ 2 w 268"/>
                  <a:gd name="T39" fmla="*/ 6 h 597"/>
                  <a:gd name="T40" fmla="*/ 3 w 268"/>
                  <a:gd name="T41" fmla="*/ 9 h 597"/>
                  <a:gd name="T42" fmla="*/ 3 w 268"/>
                  <a:gd name="T43" fmla="*/ 11 h 597"/>
                  <a:gd name="T44" fmla="*/ 4 w 268"/>
                  <a:gd name="T45" fmla="*/ 13 h 597"/>
                  <a:gd name="T46" fmla="*/ 4 w 268"/>
                  <a:gd name="T47" fmla="*/ 15 h 597"/>
                  <a:gd name="T48" fmla="*/ 4 w 268"/>
                  <a:gd name="T49" fmla="*/ 17 h 597"/>
                  <a:gd name="T50" fmla="*/ 5 w 268"/>
                  <a:gd name="T51" fmla="*/ 19 h 597"/>
                  <a:gd name="T52" fmla="*/ 5 w 268"/>
                  <a:gd name="T53" fmla="*/ 20 h 597"/>
                  <a:gd name="T54" fmla="*/ 6 w 268"/>
                  <a:gd name="T55" fmla="*/ 21 h 597"/>
                  <a:gd name="T56" fmla="*/ 6 w 268"/>
                  <a:gd name="T57" fmla="*/ 22 h 597"/>
                  <a:gd name="T58" fmla="*/ 7 w 268"/>
                  <a:gd name="T59" fmla="*/ 23 h 597"/>
                  <a:gd name="T60" fmla="*/ 8 w 268"/>
                  <a:gd name="T61" fmla="*/ 23 h 597"/>
                  <a:gd name="T62" fmla="*/ 9 w 268"/>
                  <a:gd name="T63" fmla="*/ 24 h 597"/>
                  <a:gd name="T64" fmla="*/ 10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268" y="597"/>
                    </a:moveTo>
                    <a:lnTo>
                      <a:pt x="268" y="575"/>
                    </a:lnTo>
                    <a:lnTo>
                      <a:pt x="265" y="543"/>
                    </a:lnTo>
                    <a:lnTo>
                      <a:pt x="261" y="502"/>
                    </a:lnTo>
                    <a:lnTo>
                      <a:pt x="256" y="453"/>
                    </a:lnTo>
                    <a:lnTo>
                      <a:pt x="248" y="399"/>
                    </a:lnTo>
                    <a:lnTo>
                      <a:pt x="237" y="343"/>
                    </a:lnTo>
                    <a:lnTo>
                      <a:pt x="232" y="314"/>
                    </a:lnTo>
                    <a:lnTo>
                      <a:pt x="226" y="284"/>
                    </a:lnTo>
                    <a:lnTo>
                      <a:pt x="218" y="254"/>
                    </a:lnTo>
                    <a:lnTo>
                      <a:pt x="210" y="226"/>
                    </a:lnTo>
                    <a:lnTo>
                      <a:pt x="202" y="198"/>
                    </a:lnTo>
                    <a:lnTo>
                      <a:pt x="193" y="171"/>
                    </a:lnTo>
                    <a:lnTo>
                      <a:pt x="183" y="145"/>
                    </a:lnTo>
                    <a:lnTo>
                      <a:pt x="174" y="121"/>
                    </a:lnTo>
                    <a:lnTo>
                      <a:pt x="163" y="99"/>
                    </a:lnTo>
                    <a:lnTo>
                      <a:pt x="151" y="78"/>
                    </a:lnTo>
                    <a:lnTo>
                      <a:pt x="139" y="59"/>
                    </a:lnTo>
                    <a:lnTo>
                      <a:pt x="126" y="43"/>
                    </a:lnTo>
                    <a:lnTo>
                      <a:pt x="120" y="35"/>
                    </a:lnTo>
                    <a:lnTo>
                      <a:pt x="113" y="29"/>
                    </a:lnTo>
                    <a:lnTo>
                      <a:pt x="107" y="22"/>
                    </a:lnTo>
                    <a:lnTo>
                      <a:pt x="99" y="17"/>
                    </a:lnTo>
                    <a:lnTo>
                      <a:pt x="92" y="12"/>
                    </a:lnTo>
                    <a:lnTo>
                      <a:pt x="84" y="8"/>
                    </a:lnTo>
                    <a:lnTo>
                      <a:pt x="76" y="5"/>
                    </a:lnTo>
                    <a:lnTo>
                      <a:pt x="69" y="3"/>
                    </a:lnTo>
                    <a:lnTo>
                      <a:pt x="61" y="2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5" y="3"/>
                    </a:lnTo>
                    <a:lnTo>
                      <a:pt x="27" y="5"/>
                    </a:lnTo>
                    <a:lnTo>
                      <a:pt x="18" y="8"/>
                    </a:lnTo>
                    <a:lnTo>
                      <a:pt x="10" y="11"/>
                    </a:lnTo>
                    <a:lnTo>
                      <a:pt x="0" y="17"/>
                    </a:lnTo>
                    <a:lnTo>
                      <a:pt x="12" y="46"/>
                    </a:lnTo>
                    <a:lnTo>
                      <a:pt x="24" y="75"/>
                    </a:lnTo>
                    <a:lnTo>
                      <a:pt x="34" y="103"/>
                    </a:lnTo>
                    <a:lnTo>
                      <a:pt x="45" y="132"/>
                    </a:lnTo>
                    <a:lnTo>
                      <a:pt x="55" y="160"/>
                    </a:lnTo>
                    <a:lnTo>
                      <a:pt x="64" y="188"/>
                    </a:lnTo>
                    <a:lnTo>
                      <a:pt x="71" y="215"/>
                    </a:lnTo>
                    <a:lnTo>
                      <a:pt x="79" y="243"/>
                    </a:lnTo>
                    <a:lnTo>
                      <a:pt x="85" y="270"/>
                    </a:lnTo>
                    <a:lnTo>
                      <a:pt x="92" y="299"/>
                    </a:lnTo>
                    <a:lnTo>
                      <a:pt x="96" y="326"/>
                    </a:lnTo>
                    <a:lnTo>
                      <a:pt x="100" y="351"/>
                    </a:lnTo>
                    <a:lnTo>
                      <a:pt x="105" y="377"/>
                    </a:lnTo>
                    <a:lnTo>
                      <a:pt x="107" y="403"/>
                    </a:lnTo>
                    <a:lnTo>
                      <a:pt x="109" y="429"/>
                    </a:lnTo>
                    <a:lnTo>
                      <a:pt x="110" y="454"/>
                    </a:lnTo>
                    <a:lnTo>
                      <a:pt x="115" y="469"/>
                    </a:lnTo>
                    <a:lnTo>
                      <a:pt x="122" y="484"/>
                    </a:lnTo>
                    <a:lnTo>
                      <a:pt x="128" y="497"/>
                    </a:lnTo>
                    <a:lnTo>
                      <a:pt x="136" y="510"/>
                    </a:lnTo>
                    <a:lnTo>
                      <a:pt x="143" y="522"/>
                    </a:lnTo>
                    <a:lnTo>
                      <a:pt x="152" y="534"/>
                    </a:lnTo>
                    <a:lnTo>
                      <a:pt x="161" y="544"/>
                    </a:lnTo>
                    <a:lnTo>
                      <a:pt x="170" y="553"/>
                    </a:lnTo>
                    <a:lnTo>
                      <a:pt x="180" y="561"/>
                    </a:lnTo>
                    <a:lnTo>
                      <a:pt x="191" y="569"/>
                    </a:lnTo>
                    <a:lnTo>
                      <a:pt x="203" y="576"/>
                    </a:lnTo>
                    <a:lnTo>
                      <a:pt x="215" y="581"/>
                    </a:lnTo>
                    <a:lnTo>
                      <a:pt x="227" y="587"/>
                    </a:lnTo>
                    <a:lnTo>
                      <a:pt x="240" y="591"/>
                    </a:lnTo>
                    <a:lnTo>
                      <a:pt x="254" y="594"/>
                    </a:lnTo>
                    <a:lnTo>
                      <a:pt x="268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2" name="Freeform 1234"/>
              <p:cNvSpPr>
                <a:spLocks noEditPoints="1"/>
              </p:cNvSpPr>
              <p:nvPr/>
            </p:nvSpPr>
            <p:spPr bwMode="auto">
              <a:xfrm>
                <a:off x="2975" y="1769"/>
                <a:ext cx="54" cy="127"/>
              </a:xfrm>
              <a:custGeom>
                <a:avLst/>
                <a:gdLst>
                  <a:gd name="T0" fmla="*/ 12 w 293"/>
                  <a:gd name="T1" fmla="*/ 24 h 619"/>
                  <a:gd name="T2" fmla="*/ 11 w 293"/>
                  <a:gd name="T3" fmla="*/ 24 h 619"/>
                  <a:gd name="T4" fmla="*/ 12 w 293"/>
                  <a:gd name="T5" fmla="*/ 24 h 619"/>
                  <a:gd name="T6" fmla="*/ 11 w 293"/>
                  <a:gd name="T7" fmla="*/ 23 h 619"/>
                  <a:gd name="T8" fmla="*/ 12 w 293"/>
                  <a:gd name="T9" fmla="*/ 22 h 619"/>
                  <a:gd name="T10" fmla="*/ 12 w 293"/>
                  <a:gd name="T11" fmla="*/ 23 h 619"/>
                  <a:gd name="T12" fmla="*/ 10 w 293"/>
                  <a:gd name="T13" fmla="*/ 19 h 619"/>
                  <a:gd name="T14" fmla="*/ 9 w 293"/>
                  <a:gd name="T15" fmla="*/ 13 h 619"/>
                  <a:gd name="T16" fmla="*/ 10 w 293"/>
                  <a:gd name="T17" fmla="*/ 11 h 619"/>
                  <a:gd name="T18" fmla="*/ 11 w 293"/>
                  <a:gd name="T19" fmla="*/ 18 h 619"/>
                  <a:gd name="T20" fmla="*/ 11 w 293"/>
                  <a:gd name="T21" fmla="*/ 22 h 619"/>
                  <a:gd name="T22" fmla="*/ 7 w 293"/>
                  <a:gd name="T23" fmla="*/ 6 h 619"/>
                  <a:gd name="T24" fmla="*/ 7 w 293"/>
                  <a:gd name="T25" fmla="*/ 3 h 619"/>
                  <a:gd name="T26" fmla="*/ 8 w 293"/>
                  <a:gd name="T27" fmla="*/ 6 h 619"/>
                  <a:gd name="T28" fmla="*/ 9 w 293"/>
                  <a:gd name="T29" fmla="*/ 9 h 619"/>
                  <a:gd name="T30" fmla="*/ 5 w 293"/>
                  <a:gd name="T31" fmla="*/ 2 h 619"/>
                  <a:gd name="T32" fmla="*/ 4 w 293"/>
                  <a:gd name="T33" fmla="*/ 1 h 619"/>
                  <a:gd name="T34" fmla="*/ 5 w 293"/>
                  <a:gd name="T35" fmla="*/ 1 h 619"/>
                  <a:gd name="T36" fmla="*/ 6 w 293"/>
                  <a:gd name="T37" fmla="*/ 4 h 619"/>
                  <a:gd name="T38" fmla="*/ 3 w 293"/>
                  <a:gd name="T39" fmla="*/ 1 h 619"/>
                  <a:gd name="T40" fmla="*/ 2 w 293"/>
                  <a:gd name="T41" fmla="*/ 1 h 619"/>
                  <a:gd name="T42" fmla="*/ 2 w 293"/>
                  <a:gd name="T43" fmla="*/ 0 h 619"/>
                  <a:gd name="T44" fmla="*/ 4 w 293"/>
                  <a:gd name="T45" fmla="*/ 0 h 619"/>
                  <a:gd name="T46" fmla="*/ 2 w 293"/>
                  <a:gd name="T47" fmla="*/ 1 h 619"/>
                  <a:gd name="T48" fmla="*/ 1 w 293"/>
                  <a:gd name="T49" fmla="*/ 1 h 619"/>
                  <a:gd name="T50" fmla="*/ 2 w 293"/>
                  <a:gd name="T51" fmla="*/ 1 h 619"/>
                  <a:gd name="T52" fmla="*/ 0 w 293"/>
                  <a:gd name="T53" fmla="*/ 1 h 619"/>
                  <a:gd name="T54" fmla="*/ 1 w 293"/>
                  <a:gd name="T55" fmla="*/ 1 h 619"/>
                  <a:gd name="T56" fmla="*/ 1 w 293"/>
                  <a:gd name="T57" fmla="*/ 1 h 619"/>
                  <a:gd name="T58" fmla="*/ 1 w 293"/>
                  <a:gd name="T59" fmla="*/ 2 h 619"/>
                  <a:gd name="T60" fmla="*/ 0 w 293"/>
                  <a:gd name="T61" fmla="*/ 1 h 619"/>
                  <a:gd name="T62" fmla="*/ 2 w 293"/>
                  <a:gd name="T63" fmla="*/ 3 h 619"/>
                  <a:gd name="T64" fmla="*/ 1 w 293"/>
                  <a:gd name="T65" fmla="*/ 3 h 619"/>
                  <a:gd name="T66" fmla="*/ 2 w 293"/>
                  <a:gd name="T67" fmla="*/ 4 h 619"/>
                  <a:gd name="T68" fmla="*/ 3 w 293"/>
                  <a:gd name="T69" fmla="*/ 8 h 619"/>
                  <a:gd name="T70" fmla="*/ 3 w 293"/>
                  <a:gd name="T71" fmla="*/ 10 h 619"/>
                  <a:gd name="T72" fmla="*/ 1 w 293"/>
                  <a:gd name="T73" fmla="*/ 4 h 619"/>
                  <a:gd name="T74" fmla="*/ 4 w 293"/>
                  <a:gd name="T75" fmla="*/ 10 h 619"/>
                  <a:gd name="T76" fmla="*/ 4 w 293"/>
                  <a:gd name="T77" fmla="*/ 10 h 619"/>
                  <a:gd name="T78" fmla="*/ 3 w 293"/>
                  <a:gd name="T79" fmla="*/ 12 h 619"/>
                  <a:gd name="T80" fmla="*/ 4 w 293"/>
                  <a:gd name="T81" fmla="*/ 11 h 619"/>
                  <a:gd name="T82" fmla="*/ 4 w 293"/>
                  <a:gd name="T83" fmla="*/ 12 h 619"/>
                  <a:gd name="T84" fmla="*/ 5 w 293"/>
                  <a:gd name="T85" fmla="*/ 14 h 619"/>
                  <a:gd name="T86" fmla="*/ 4 w 293"/>
                  <a:gd name="T87" fmla="*/ 19 h 619"/>
                  <a:gd name="T88" fmla="*/ 4 w 293"/>
                  <a:gd name="T89" fmla="*/ 13 h 619"/>
                  <a:gd name="T90" fmla="*/ 4 w 293"/>
                  <a:gd name="T91" fmla="*/ 19 h 619"/>
                  <a:gd name="T92" fmla="*/ 6 w 293"/>
                  <a:gd name="T93" fmla="*/ 19 h 619"/>
                  <a:gd name="T94" fmla="*/ 7 w 293"/>
                  <a:gd name="T95" fmla="*/ 21 h 619"/>
                  <a:gd name="T96" fmla="*/ 7 w 293"/>
                  <a:gd name="T97" fmla="*/ 23 h 619"/>
                  <a:gd name="T98" fmla="*/ 6 w 293"/>
                  <a:gd name="T99" fmla="*/ 21 h 619"/>
                  <a:gd name="T100" fmla="*/ 4 w 293"/>
                  <a:gd name="T101" fmla="*/ 19 h 619"/>
                  <a:gd name="T102" fmla="*/ 8 w 293"/>
                  <a:gd name="T103" fmla="*/ 23 h 619"/>
                  <a:gd name="T104" fmla="*/ 10 w 293"/>
                  <a:gd name="T105" fmla="*/ 24 h 619"/>
                  <a:gd name="T106" fmla="*/ 11 w 293"/>
                  <a:gd name="T107" fmla="*/ 25 h 619"/>
                  <a:gd name="T108" fmla="*/ 8 w 293"/>
                  <a:gd name="T109" fmla="*/ 24 h 619"/>
                  <a:gd name="T110" fmla="*/ 8 w 293"/>
                  <a:gd name="T111" fmla="*/ 22 h 619"/>
                  <a:gd name="T112" fmla="*/ 11 w 293"/>
                  <a:gd name="T113" fmla="*/ 25 h 6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3"/>
                  <a:gd name="T172" fmla="*/ 0 h 619"/>
                  <a:gd name="T173" fmla="*/ 293 w 293"/>
                  <a:gd name="T174" fmla="*/ 619 h 6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3" h="619">
                    <a:moveTo>
                      <a:pt x="268" y="608"/>
                    </a:moveTo>
                    <a:lnTo>
                      <a:pt x="268" y="607"/>
                    </a:lnTo>
                    <a:lnTo>
                      <a:pt x="268" y="605"/>
                    </a:lnTo>
                    <a:lnTo>
                      <a:pt x="293" y="605"/>
                    </a:lnTo>
                    <a:lnTo>
                      <a:pt x="293" y="607"/>
                    </a:lnTo>
                    <a:lnTo>
                      <a:pt x="293" y="608"/>
                    </a:lnTo>
                    <a:lnTo>
                      <a:pt x="268" y="608"/>
                    </a:lnTo>
                    <a:close/>
                    <a:moveTo>
                      <a:pt x="268" y="605"/>
                    </a:moveTo>
                    <a:lnTo>
                      <a:pt x="268" y="595"/>
                    </a:lnTo>
                    <a:lnTo>
                      <a:pt x="267" y="580"/>
                    </a:lnTo>
                    <a:lnTo>
                      <a:pt x="292" y="578"/>
                    </a:lnTo>
                    <a:lnTo>
                      <a:pt x="292" y="594"/>
                    </a:lnTo>
                    <a:lnTo>
                      <a:pt x="293" y="605"/>
                    </a:lnTo>
                    <a:lnTo>
                      <a:pt x="268" y="605"/>
                    </a:lnTo>
                    <a:close/>
                    <a:moveTo>
                      <a:pt x="267" y="580"/>
                    </a:moveTo>
                    <a:lnTo>
                      <a:pt x="267" y="572"/>
                    </a:lnTo>
                    <a:lnTo>
                      <a:pt x="266" y="562"/>
                    </a:lnTo>
                    <a:lnTo>
                      <a:pt x="265" y="553"/>
                    </a:lnTo>
                    <a:lnTo>
                      <a:pt x="265" y="542"/>
                    </a:lnTo>
                    <a:lnTo>
                      <a:pt x="288" y="540"/>
                    </a:lnTo>
                    <a:lnTo>
                      <a:pt x="289" y="550"/>
                    </a:lnTo>
                    <a:lnTo>
                      <a:pt x="290" y="560"/>
                    </a:lnTo>
                    <a:lnTo>
                      <a:pt x="290" y="570"/>
                    </a:lnTo>
                    <a:lnTo>
                      <a:pt x="292" y="578"/>
                    </a:lnTo>
                    <a:lnTo>
                      <a:pt x="267" y="580"/>
                    </a:lnTo>
                    <a:close/>
                    <a:moveTo>
                      <a:pt x="265" y="542"/>
                    </a:moveTo>
                    <a:lnTo>
                      <a:pt x="261" y="511"/>
                    </a:lnTo>
                    <a:lnTo>
                      <a:pt x="257" y="478"/>
                    </a:lnTo>
                    <a:lnTo>
                      <a:pt x="253" y="441"/>
                    </a:lnTo>
                    <a:lnTo>
                      <a:pt x="246" y="402"/>
                    </a:lnTo>
                    <a:lnTo>
                      <a:pt x="240" y="362"/>
                    </a:lnTo>
                    <a:lnTo>
                      <a:pt x="231" y="321"/>
                    </a:lnTo>
                    <a:lnTo>
                      <a:pt x="221" y="280"/>
                    </a:lnTo>
                    <a:lnTo>
                      <a:pt x="211" y="240"/>
                    </a:lnTo>
                    <a:lnTo>
                      <a:pt x="234" y="234"/>
                    </a:lnTo>
                    <a:lnTo>
                      <a:pt x="245" y="275"/>
                    </a:lnTo>
                    <a:lnTo>
                      <a:pt x="255" y="317"/>
                    </a:lnTo>
                    <a:lnTo>
                      <a:pt x="263" y="358"/>
                    </a:lnTo>
                    <a:lnTo>
                      <a:pt x="270" y="399"/>
                    </a:lnTo>
                    <a:lnTo>
                      <a:pt x="276" y="438"/>
                    </a:lnTo>
                    <a:lnTo>
                      <a:pt x="282" y="475"/>
                    </a:lnTo>
                    <a:lnTo>
                      <a:pt x="285" y="509"/>
                    </a:lnTo>
                    <a:lnTo>
                      <a:pt x="288" y="540"/>
                    </a:lnTo>
                    <a:lnTo>
                      <a:pt x="265" y="542"/>
                    </a:lnTo>
                    <a:close/>
                    <a:moveTo>
                      <a:pt x="211" y="240"/>
                    </a:moveTo>
                    <a:lnTo>
                      <a:pt x="198" y="198"/>
                    </a:lnTo>
                    <a:lnTo>
                      <a:pt x="184" y="158"/>
                    </a:lnTo>
                    <a:lnTo>
                      <a:pt x="176" y="140"/>
                    </a:lnTo>
                    <a:lnTo>
                      <a:pt x="167" y="122"/>
                    </a:lnTo>
                    <a:lnTo>
                      <a:pt x="159" y="105"/>
                    </a:lnTo>
                    <a:lnTo>
                      <a:pt x="150" y="90"/>
                    </a:lnTo>
                    <a:lnTo>
                      <a:pt x="171" y="77"/>
                    </a:lnTo>
                    <a:lnTo>
                      <a:pt x="180" y="94"/>
                    </a:lnTo>
                    <a:lnTo>
                      <a:pt x="189" y="111"/>
                    </a:lnTo>
                    <a:lnTo>
                      <a:pt x="198" y="129"/>
                    </a:lnTo>
                    <a:lnTo>
                      <a:pt x="205" y="149"/>
                    </a:lnTo>
                    <a:lnTo>
                      <a:pt x="214" y="169"/>
                    </a:lnTo>
                    <a:lnTo>
                      <a:pt x="220" y="190"/>
                    </a:lnTo>
                    <a:lnTo>
                      <a:pt x="228" y="211"/>
                    </a:lnTo>
                    <a:lnTo>
                      <a:pt x="234" y="234"/>
                    </a:lnTo>
                    <a:lnTo>
                      <a:pt x="211" y="240"/>
                    </a:lnTo>
                    <a:close/>
                    <a:moveTo>
                      <a:pt x="150" y="90"/>
                    </a:moveTo>
                    <a:lnTo>
                      <a:pt x="138" y="73"/>
                    </a:lnTo>
                    <a:lnTo>
                      <a:pt x="126" y="58"/>
                    </a:lnTo>
                    <a:lnTo>
                      <a:pt x="120" y="50"/>
                    </a:lnTo>
                    <a:lnTo>
                      <a:pt x="113" y="45"/>
                    </a:lnTo>
                    <a:lnTo>
                      <a:pt x="107" y="40"/>
                    </a:lnTo>
                    <a:lnTo>
                      <a:pt x="100" y="35"/>
                    </a:lnTo>
                    <a:lnTo>
                      <a:pt x="113" y="14"/>
                    </a:lnTo>
                    <a:lnTo>
                      <a:pt x="121" y="19"/>
                    </a:lnTo>
                    <a:lnTo>
                      <a:pt x="128" y="25"/>
                    </a:lnTo>
                    <a:lnTo>
                      <a:pt x="136" y="33"/>
                    </a:lnTo>
                    <a:lnTo>
                      <a:pt x="144" y="41"/>
                    </a:lnTo>
                    <a:lnTo>
                      <a:pt x="158" y="58"/>
                    </a:lnTo>
                    <a:lnTo>
                      <a:pt x="171" y="77"/>
                    </a:lnTo>
                    <a:lnTo>
                      <a:pt x="150" y="90"/>
                    </a:lnTo>
                    <a:close/>
                    <a:moveTo>
                      <a:pt x="100" y="35"/>
                    </a:moveTo>
                    <a:lnTo>
                      <a:pt x="94" y="31"/>
                    </a:lnTo>
                    <a:lnTo>
                      <a:pt x="87" y="29"/>
                    </a:lnTo>
                    <a:lnTo>
                      <a:pt x="80" y="27"/>
                    </a:lnTo>
                    <a:lnTo>
                      <a:pt x="73" y="24"/>
                    </a:lnTo>
                    <a:lnTo>
                      <a:pt x="66" y="24"/>
                    </a:lnTo>
                    <a:lnTo>
                      <a:pt x="59" y="24"/>
                    </a:lnTo>
                    <a:lnTo>
                      <a:pt x="52" y="24"/>
                    </a:lnTo>
                    <a:lnTo>
                      <a:pt x="44" y="27"/>
                    </a:lnTo>
                    <a:lnTo>
                      <a:pt x="38" y="3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7" y="0"/>
                    </a:lnTo>
                    <a:lnTo>
                      <a:pt x="77" y="1"/>
                    </a:lnTo>
                    <a:lnTo>
                      <a:pt x="86" y="3"/>
                    </a:lnTo>
                    <a:lnTo>
                      <a:pt x="95" y="5"/>
                    </a:lnTo>
                    <a:lnTo>
                      <a:pt x="105" y="9"/>
                    </a:lnTo>
                    <a:lnTo>
                      <a:pt x="113" y="14"/>
                    </a:lnTo>
                    <a:lnTo>
                      <a:pt x="100" y="35"/>
                    </a:lnTo>
                    <a:close/>
                    <a:moveTo>
                      <a:pt x="44" y="27"/>
                    </a:moveTo>
                    <a:lnTo>
                      <a:pt x="31" y="31"/>
                    </a:lnTo>
                    <a:lnTo>
                      <a:pt x="18" y="38"/>
                    </a:lnTo>
                    <a:lnTo>
                      <a:pt x="5" y="18"/>
                    </a:lnTo>
                    <a:lnTo>
                      <a:pt x="14" y="13"/>
                    </a:lnTo>
                    <a:lnTo>
                      <a:pt x="22" y="9"/>
                    </a:lnTo>
                    <a:lnTo>
                      <a:pt x="30" y="6"/>
                    </a:lnTo>
                    <a:lnTo>
                      <a:pt x="38" y="3"/>
                    </a:lnTo>
                    <a:lnTo>
                      <a:pt x="44" y="27"/>
                    </a:lnTo>
                    <a:close/>
                    <a:moveTo>
                      <a:pt x="1" y="33"/>
                    </a:moveTo>
                    <a:lnTo>
                      <a:pt x="0" y="29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12" y="28"/>
                    </a:lnTo>
                    <a:lnTo>
                      <a:pt x="1" y="3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8" y="34"/>
                    </a:lnTo>
                    <a:lnTo>
                      <a:pt x="31" y="43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14" y="65"/>
                    </a:lnTo>
                    <a:lnTo>
                      <a:pt x="6" y="46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37" y="56"/>
                    </a:moveTo>
                    <a:lnTo>
                      <a:pt x="40" y="62"/>
                    </a:lnTo>
                    <a:lnTo>
                      <a:pt x="43" y="70"/>
                    </a:lnTo>
                    <a:lnTo>
                      <a:pt x="46" y="78"/>
                    </a:lnTo>
                    <a:lnTo>
                      <a:pt x="50" y="88"/>
                    </a:lnTo>
                    <a:lnTo>
                      <a:pt x="27" y="97"/>
                    </a:lnTo>
                    <a:lnTo>
                      <a:pt x="22" y="84"/>
                    </a:lnTo>
                    <a:lnTo>
                      <a:pt x="14" y="65"/>
                    </a:lnTo>
                    <a:lnTo>
                      <a:pt x="37" y="56"/>
                    </a:lnTo>
                    <a:close/>
                    <a:moveTo>
                      <a:pt x="50" y="88"/>
                    </a:moveTo>
                    <a:lnTo>
                      <a:pt x="58" y="109"/>
                    </a:lnTo>
                    <a:lnTo>
                      <a:pt x="66" y="130"/>
                    </a:lnTo>
                    <a:lnTo>
                      <a:pt x="72" y="151"/>
                    </a:lnTo>
                    <a:lnTo>
                      <a:pt x="79" y="171"/>
                    </a:lnTo>
                    <a:lnTo>
                      <a:pt x="85" y="192"/>
                    </a:lnTo>
                    <a:lnTo>
                      <a:pt x="92" y="211"/>
                    </a:lnTo>
                    <a:lnTo>
                      <a:pt x="97" y="232"/>
                    </a:lnTo>
                    <a:lnTo>
                      <a:pt x="103" y="251"/>
                    </a:lnTo>
                    <a:lnTo>
                      <a:pt x="79" y="258"/>
                    </a:lnTo>
                    <a:lnTo>
                      <a:pt x="68" y="218"/>
                    </a:lnTo>
                    <a:lnTo>
                      <a:pt x="56" y="178"/>
                    </a:lnTo>
                    <a:lnTo>
                      <a:pt x="42" y="138"/>
                    </a:lnTo>
                    <a:lnTo>
                      <a:pt x="27" y="97"/>
                    </a:lnTo>
                    <a:lnTo>
                      <a:pt x="50" y="88"/>
                    </a:lnTo>
                    <a:close/>
                    <a:moveTo>
                      <a:pt x="103" y="251"/>
                    </a:moveTo>
                    <a:lnTo>
                      <a:pt x="103" y="252"/>
                    </a:lnTo>
                    <a:lnTo>
                      <a:pt x="79" y="258"/>
                    </a:lnTo>
                    <a:lnTo>
                      <a:pt x="103" y="251"/>
                    </a:lnTo>
                    <a:close/>
                    <a:moveTo>
                      <a:pt x="103" y="252"/>
                    </a:moveTo>
                    <a:lnTo>
                      <a:pt x="106" y="267"/>
                    </a:lnTo>
                    <a:lnTo>
                      <a:pt x="110" y="284"/>
                    </a:lnTo>
                    <a:lnTo>
                      <a:pt x="86" y="289"/>
                    </a:lnTo>
                    <a:lnTo>
                      <a:pt x="83" y="275"/>
                    </a:lnTo>
                    <a:lnTo>
                      <a:pt x="79" y="258"/>
                    </a:lnTo>
                    <a:lnTo>
                      <a:pt x="103" y="252"/>
                    </a:lnTo>
                    <a:close/>
                    <a:moveTo>
                      <a:pt x="110" y="284"/>
                    </a:moveTo>
                    <a:lnTo>
                      <a:pt x="113" y="298"/>
                    </a:lnTo>
                    <a:lnTo>
                      <a:pt x="117" y="314"/>
                    </a:lnTo>
                    <a:lnTo>
                      <a:pt x="93" y="319"/>
                    </a:lnTo>
                    <a:lnTo>
                      <a:pt x="90" y="305"/>
                    </a:lnTo>
                    <a:lnTo>
                      <a:pt x="86" y="289"/>
                    </a:lnTo>
                    <a:lnTo>
                      <a:pt x="110" y="284"/>
                    </a:lnTo>
                    <a:close/>
                    <a:moveTo>
                      <a:pt x="117" y="314"/>
                    </a:moveTo>
                    <a:lnTo>
                      <a:pt x="123" y="353"/>
                    </a:lnTo>
                    <a:lnTo>
                      <a:pt x="128" y="391"/>
                    </a:lnTo>
                    <a:lnTo>
                      <a:pt x="133" y="428"/>
                    </a:lnTo>
                    <a:lnTo>
                      <a:pt x="134" y="465"/>
                    </a:lnTo>
                    <a:lnTo>
                      <a:pt x="110" y="465"/>
                    </a:lnTo>
                    <a:lnTo>
                      <a:pt x="108" y="429"/>
                    </a:lnTo>
                    <a:lnTo>
                      <a:pt x="105" y="394"/>
                    </a:lnTo>
                    <a:lnTo>
                      <a:pt x="99" y="357"/>
                    </a:lnTo>
                    <a:lnTo>
                      <a:pt x="93" y="319"/>
                    </a:lnTo>
                    <a:lnTo>
                      <a:pt x="117" y="314"/>
                    </a:lnTo>
                    <a:close/>
                    <a:moveTo>
                      <a:pt x="111" y="469"/>
                    </a:moveTo>
                    <a:lnTo>
                      <a:pt x="110" y="467"/>
                    </a:lnTo>
                    <a:lnTo>
                      <a:pt x="110" y="465"/>
                    </a:lnTo>
                    <a:lnTo>
                      <a:pt x="122" y="465"/>
                    </a:lnTo>
                    <a:lnTo>
                      <a:pt x="111" y="469"/>
                    </a:lnTo>
                    <a:close/>
                    <a:moveTo>
                      <a:pt x="134" y="461"/>
                    </a:moveTo>
                    <a:lnTo>
                      <a:pt x="139" y="476"/>
                    </a:lnTo>
                    <a:lnTo>
                      <a:pt x="145" y="490"/>
                    </a:lnTo>
                    <a:lnTo>
                      <a:pt x="151" y="503"/>
                    </a:lnTo>
                    <a:lnTo>
                      <a:pt x="158" y="515"/>
                    </a:lnTo>
                    <a:lnTo>
                      <a:pt x="165" y="527"/>
                    </a:lnTo>
                    <a:lnTo>
                      <a:pt x="173" y="536"/>
                    </a:lnTo>
                    <a:lnTo>
                      <a:pt x="181" y="546"/>
                    </a:lnTo>
                    <a:lnTo>
                      <a:pt x="190" y="555"/>
                    </a:lnTo>
                    <a:lnTo>
                      <a:pt x="174" y="573"/>
                    </a:lnTo>
                    <a:lnTo>
                      <a:pt x="164" y="563"/>
                    </a:lnTo>
                    <a:lnTo>
                      <a:pt x="154" y="553"/>
                    </a:lnTo>
                    <a:lnTo>
                      <a:pt x="146" y="541"/>
                    </a:lnTo>
                    <a:lnTo>
                      <a:pt x="137" y="528"/>
                    </a:lnTo>
                    <a:lnTo>
                      <a:pt x="130" y="515"/>
                    </a:lnTo>
                    <a:lnTo>
                      <a:pt x="123" y="501"/>
                    </a:lnTo>
                    <a:lnTo>
                      <a:pt x="117" y="484"/>
                    </a:lnTo>
                    <a:lnTo>
                      <a:pt x="111" y="469"/>
                    </a:lnTo>
                    <a:lnTo>
                      <a:pt x="134" y="461"/>
                    </a:lnTo>
                    <a:close/>
                    <a:moveTo>
                      <a:pt x="190" y="555"/>
                    </a:moveTo>
                    <a:lnTo>
                      <a:pt x="200" y="563"/>
                    </a:lnTo>
                    <a:lnTo>
                      <a:pt x="209" y="570"/>
                    </a:lnTo>
                    <a:lnTo>
                      <a:pt x="220" y="576"/>
                    </a:lnTo>
                    <a:lnTo>
                      <a:pt x="231" y="582"/>
                    </a:lnTo>
                    <a:lnTo>
                      <a:pt x="243" y="586"/>
                    </a:lnTo>
                    <a:lnTo>
                      <a:pt x="255" y="590"/>
                    </a:lnTo>
                    <a:lnTo>
                      <a:pt x="268" y="592"/>
                    </a:lnTo>
                    <a:lnTo>
                      <a:pt x="282" y="596"/>
                    </a:lnTo>
                    <a:lnTo>
                      <a:pt x="279" y="619"/>
                    </a:lnTo>
                    <a:lnTo>
                      <a:pt x="263" y="617"/>
                    </a:lnTo>
                    <a:lnTo>
                      <a:pt x="248" y="613"/>
                    </a:lnTo>
                    <a:lnTo>
                      <a:pt x="234" y="609"/>
                    </a:lnTo>
                    <a:lnTo>
                      <a:pt x="221" y="603"/>
                    </a:lnTo>
                    <a:lnTo>
                      <a:pt x="208" y="598"/>
                    </a:lnTo>
                    <a:lnTo>
                      <a:pt x="196" y="590"/>
                    </a:lnTo>
                    <a:lnTo>
                      <a:pt x="185" y="582"/>
                    </a:lnTo>
                    <a:lnTo>
                      <a:pt x="174" y="573"/>
                    </a:lnTo>
                    <a:lnTo>
                      <a:pt x="190" y="555"/>
                    </a:lnTo>
                    <a:close/>
                    <a:moveTo>
                      <a:pt x="293" y="608"/>
                    </a:moveTo>
                    <a:lnTo>
                      <a:pt x="290" y="612"/>
                    </a:lnTo>
                    <a:lnTo>
                      <a:pt x="288" y="616"/>
                    </a:lnTo>
                    <a:lnTo>
                      <a:pt x="283" y="619"/>
                    </a:lnTo>
                    <a:lnTo>
                      <a:pt x="279" y="619"/>
                    </a:lnTo>
                    <a:lnTo>
                      <a:pt x="280" y="608"/>
                    </a:lnTo>
                    <a:lnTo>
                      <a:pt x="293" y="60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3" name="Freeform 1235"/>
              <p:cNvSpPr>
                <a:spLocks/>
              </p:cNvSpPr>
              <p:nvPr/>
            </p:nvSpPr>
            <p:spPr bwMode="auto">
              <a:xfrm>
                <a:off x="2952" y="1769"/>
                <a:ext cx="47" cy="112"/>
              </a:xfrm>
              <a:custGeom>
                <a:avLst/>
                <a:gdLst>
                  <a:gd name="T0" fmla="*/ 10 w 241"/>
                  <a:gd name="T1" fmla="*/ 22 h 561"/>
                  <a:gd name="T2" fmla="*/ 9 w 241"/>
                  <a:gd name="T3" fmla="*/ 19 h 561"/>
                  <a:gd name="T4" fmla="*/ 9 w 241"/>
                  <a:gd name="T5" fmla="*/ 15 h 561"/>
                  <a:gd name="T6" fmla="*/ 8 w 241"/>
                  <a:gd name="T7" fmla="*/ 12 h 561"/>
                  <a:gd name="T8" fmla="*/ 8 w 241"/>
                  <a:gd name="T9" fmla="*/ 10 h 561"/>
                  <a:gd name="T10" fmla="*/ 7 w 241"/>
                  <a:gd name="T11" fmla="*/ 7 h 561"/>
                  <a:gd name="T12" fmla="*/ 7 w 241"/>
                  <a:gd name="T13" fmla="*/ 5 h 561"/>
                  <a:gd name="T14" fmla="*/ 6 w 241"/>
                  <a:gd name="T15" fmla="*/ 4 h 561"/>
                  <a:gd name="T16" fmla="*/ 5 w 241"/>
                  <a:gd name="T17" fmla="*/ 2 h 561"/>
                  <a:gd name="T18" fmla="*/ 4 w 241"/>
                  <a:gd name="T19" fmla="*/ 1 h 561"/>
                  <a:gd name="T20" fmla="*/ 4 w 241"/>
                  <a:gd name="T21" fmla="*/ 1 h 561"/>
                  <a:gd name="T22" fmla="*/ 3 w 241"/>
                  <a:gd name="T23" fmla="*/ 0 h 561"/>
                  <a:gd name="T24" fmla="*/ 3 w 241"/>
                  <a:gd name="T25" fmla="*/ 0 h 561"/>
                  <a:gd name="T26" fmla="*/ 2 w 241"/>
                  <a:gd name="T27" fmla="*/ 0 h 561"/>
                  <a:gd name="T28" fmla="*/ 2 w 241"/>
                  <a:gd name="T29" fmla="*/ 0 h 561"/>
                  <a:gd name="T30" fmla="*/ 1 w 241"/>
                  <a:gd name="T31" fmla="*/ 0 h 561"/>
                  <a:gd name="T32" fmla="*/ 0 w 241"/>
                  <a:gd name="T33" fmla="*/ 0 h 561"/>
                  <a:gd name="T34" fmla="*/ 0 w 241"/>
                  <a:gd name="T35" fmla="*/ 2 h 561"/>
                  <a:gd name="T36" fmla="*/ 1 w 241"/>
                  <a:gd name="T37" fmla="*/ 4 h 561"/>
                  <a:gd name="T38" fmla="*/ 2 w 241"/>
                  <a:gd name="T39" fmla="*/ 6 h 561"/>
                  <a:gd name="T40" fmla="*/ 3 w 241"/>
                  <a:gd name="T41" fmla="*/ 8 h 561"/>
                  <a:gd name="T42" fmla="*/ 3 w 241"/>
                  <a:gd name="T43" fmla="*/ 10 h 561"/>
                  <a:gd name="T44" fmla="*/ 4 w 241"/>
                  <a:gd name="T45" fmla="*/ 12 h 561"/>
                  <a:gd name="T46" fmla="*/ 4 w 241"/>
                  <a:gd name="T47" fmla="*/ 14 h 561"/>
                  <a:gd name="T48" fmla="*/ 4 w 241"/>
                  <a:gd name="T49" fmla="*/ 16 h 561"/>
                  <a:gd name="T50" fmla="*/ 4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6 w 241"/>
                  <a:gd name="T57" fmla="*/ 20 h 561"/>
                  <a:gd name="T58" fmla="*/ 6 w 241"/>
                  <a:gd name="T59" fmla="*/ 21 h 561"/>
                  <a:gd name="T60" fmla="*/ 7 w 241"/>
                  <a:gd name="T61" fmla="*/ 22 h 561"/>
                  <a:gd name="T62" fmla="*/ 8 w 241"/>
                  <a:gd name="T63" fmla="*/ 22 h 561"/>
                  <a:gd name="T64" fmla="*/ 9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241" y="561"/>
                    </a:moveTo>
                    <a:lnTo>
                      <a:pt x="241" y="540"/>
                    </a:lnTo>
                    <a:lnTo>
                      <a:pt x="239" y="509"/>
                    </a:lnTo>
                    <a:lnTo>
                      <a:pt x="235" y="470"/>
                    </a:lnTo>
                    <a:lnTo>
                      <a:pt x="229" y="425"/>
                    </a:lnTo>
                    <a:lnTo>
                      <a:pt x="223" y="375"/>
                    </a:lnTo>
                    <a:lnTo>
                      <a:pt x="213" y="321"/>
                    </a:lnTo>
                    <a:lnTo>
                      <a:pt x="208" y="293"/>
                    </a:lnTo>
                    <a:lnTo>
                      <a:pt x="202" y="266"/>
                    </a:lnTo>
                    <a:lnTo>
                      <a:pt x="196" y="238"/>
                    </a:lnTo>
                    <a:lnTo>
                      <a:pt x="188" y="211"/>
                    </a:lnTo>
                    <a:lnTo>
                      <a:pt x="181" y="185"/>
                    </a:lnTo>
                    <a:lnTo>
                      <a:pt x="173" y="160"/>
                    </a:lnTo>
                    <a:lnTo>
                      <a:pt x="164" y="135"/>
                    </a:lnTo>
                    <a:lnTo>
                      <a:pt x="155" y="113"/>
                    </a:lnTo>
                    <a:lnTo>
                      <a:pt x="146" y="92"/>
                    </a:lnTo>
                    <a:lnTo>
                      <a:pt x="135" y="72"/>
                    </a:lnTo>
                    <a:lnTo>
                      <a:pt x="124" y="54"/>
                    </a:lnTo>
                    <a:lnTo>
                      <a:pt x="114" y="39"/>
                    </a:lnTo>
                    <a:lnTo>
                      <a:pt x="107" y="32"/>
                    </a:lnTo>
                    <a:lnTo>
                      <a:pt x="102" y="25"/>
                    </a:lnTo>
                    <a:lnTo>
                      <a:pt x="95" y="20"/>
                    </a:lnTo>
                    <a:lnTo>
                      <a:pt x="89" y="15"/>
                    </a:lnTo>
                    <a:lnTo>
                      <a:pt x="82" y="10"/>
                    </a:lnTo>
                    <a:lnTo>
                      <a:pt x="76" y="7"/>
                    </a:lnTo>
                    <a:lnTo>
                      <a:pt x="68" y="4"/>
                    </a:lnTo>
                    <a:lnTo>
                      <a:pt x="62" y="2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0" y="16"/>
                    </a:lnTo>
                    <a:lnTo>
                      <a:pt x="11" y="43"/>
                    </a:lnTo>
                    <a:lnTo>
                      <a:pt x="22" y="71"/>
                    </a:lnTo>
                    <a:lnTo>
                      <a:pt x="31" y="98"/>
                    </a:lnTo>
                    <a:lnTo>
                      <a:pt x="40" y="124"/>
                    </a:lnTo>
                    <a:lnTo>
                      <a:pt x="49" y="151"/>
                    </a:lnTo>
                    <a:lnTo>
                      <a:pt x="57" y="178"/>
                    </a:lnTo>
                    <a:lnTo>
                      <a:pt x="64" y="204"/>
                    </a:lnTo>
                    <a:lnTo>
                      <a:pt x="71" y="229"/>
                    </a:lnTo>
                    <a:lnTo>
                      <a:pt x="77" y="255"/>
                    </a:lnTo>
                    <a:lnTo>
                      <a:pt x="82" y="281"/>
                    </a:lnTo>
                    <a:lnTo>
                      <a:pt x="88" y="307"/>
                    </a:lnTo>
                    <a:lnTo>
                      <a:pt x="91" y="332"/>
                    </a:lnTo>
                    <a:lnTo>
                      <a:pt x="94" y="357"/>
                    </a:lnTo>
                    <a:lnTo>
                      <a:pt x="97" y="381"/>
                    </a:lnTo>
                    <a:lnTo>
                      <a:pt x="100" y="405"/>
                    </a:lnTo>
                    <a:lnTo>
                      <a:pt x="101" y="428"/>
                    </a:lnTo>
                    <a:lnTo>
                      <a:pt x="105" y="443"/>
                    </a:lnTo>
                    <a:lnTo>
                      <a:pt x="110" y="457"/>
                    </a:lnTo>
                    <a:lnTo>
                      <a:pt x="117" y="469"/>
                    </a:lnTo>
                    <a:lnTo>
                      <a:pt x="123" y="482"/>
                    </a:lnTo>
                    <a:lnTo>
                      <a:pt x="130" y="493"/>
                    </a:lnTo>
                    <a:lnTo>
                      <a:pt x="137" y="503"/>
                    </a:lnTo>
                    <a:lnTo>
                      <a:pt x="146" y="512"/>
                    </a:lnTo>
                    <a:lnTo>
                      <a:pt x="154" y="521"/>
                    </a:lnTo>
                    <a:lnTo>
                      <a:pt x="163" y="530"/>
                    </a:lnTo>
                    <a:lnTo>
                      <a:pt x="173" y="536"/>
                    </a:lnTo>
                    <a:lnTo>
                      <a:pt x="183" y="543"/>
                    </a:lnTo>
                    <a:lnTo>
                      <a:pt x="193" y="548"/>
                    </a:lnTo>
                    <a:lnTo>
                      <a:pt x="204" y="552"/>
                    </a:lnTo>
                    <a:lnTo>
                      <a:pt x="216" y="556"/>
                    </a:lnTo>
                    <a:lnTo>
                      <a:pt x="228" y="559"/>
                    </a:lnTo>
                    <a:lnTo>
                      <a:pt x="241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4" name="Freeform 1236"/>
              <p:cNvSpPr>
                <a:spLocks noEditPoints="1"/>
              </p:cNvSpPr>
              <p:nvPr/>
            </p:nvSpPr>
            <p:spPr bwMode="auto">
              <a:xfrm>
                <a:off x="2952" y="1766"/>
                <a:ext cx="54" cy="119"/>
              </a:xfrm>
              <a:custGeom>
                <a:avLst/>
                <a:gdLst>
                  <a:gd name="T0" fmla="*/ 11 w 265"/>
                  <a:gd name="T1" fmla="*/ 23 h 585"/>
                  <a:gd name="T2" fmla="*/ 10 w 265"/>
                  <a:gd name="T3" fmla="*/ 23 h 585"/>
                  <a:gd name="T4" fmla="*/ 11 w 265"/>
                  <a:gd name="T5" fmla="*/ 22 h 585"/>
                  <a:gd name="T6" fmla="*/ 10 w 265"/>
                  <a:gd name="T7" fmla="*/ 22 h 585"/>
                  <a:gd name="T8" fmla="*/ 10 w 265"/>
                  <a:gd name="T9" fmla="*/ 20 h 585"/>
                  <a:gd name="T10" fmla="*/ 11 w 265"/>
                  <a:gd name="T11" fmla="*/ 22 h 585"/>
                  <a:gd name="T12" fmla="*/ 9 w 265"/>
                  <a:gd name="T13" fmla="*/ 18 h 585"/>
                  <a:gd name="T14" fmla="*/ 8 w 265"/>
                  <a:gd name="T15" fmla="*/ 12 h 585"/>
                  <a:gd name="T16" fmla="*/ 9 w 265"/>
                  <a:gd name="T17" fmla="*/ 10 h 585"/>
                  <a:gd name="T18" fmla="*/ 10 w 265"/>
                  <a:gd name="T19" fmla="*/ 16 h 585"/>
                  <a:gd name="T20" fmla="*/ 9 w 265"/>
                  <a:gd name="T21" fmla="*/ 20 h 585"/>
                  <a:gd name="T22" fmla="*/ 7 w 265"/>
                  <a:gd name="T23" fmla="*/ 7 h 585"/>
                  <a:gd name="T24" fmla="*/ 5 w 265"/>
                  <a:gd name="T25" fmla="*/ 4 h 585"/>
                  <a:gd name="T26" fmla="*/ 7 w 265"/>
                  <a:gd name="T27" fmla="*/ 4 h 585"/>
                  <a:gd name="T28" fmla="*/ 8 w 265"/>
                  <a:gd name="T29" fmla="*/ 7 h 585"/>
                  <a:gd name="T30" fmla="*/ 5 w 265"/>
                  <a:gd name="T31" fmla="*/ 3 h 585"/>
                  <a:gd name="T32" fmla="*/ 3 w 265"/>
                  <a:gd name="T33" fmla="*/ 1 h 585"/>
                  <a:gd name="T34" fmla="*/ 5 w 265"/>
                  <a:gd name="T35" fmla="*/ 1 h 585"/>
                  <a:gd name="T36" fmla="*/ 5 w 265"/>
                  <a:gd name="T37" fmla="*/ 3 h 585"/>
                  <a:gd name="T38" fmla="*/ 2 w 265"/>
                  <a:gd name="T39" fmla="*/ 1 h 585"/>
                  <a:gd name="T40" fmla="*/ 1 w 265"/>
                  <a:gd name="T41" fmla="*/ 0 h 585"/>
                  <a:gd name="T42" fmla="*/ 3 w 265"/>
                  <a:gd name="T43" fmla="*/ 0 h 585"/>
                  <a:gd name="T44" fmla="*/ 4 w 265"/>
                  <a:gd name="T45" fmla="*/ 0 h 585"/>
                  <a:gd name="T46" fmla="*/ 1 w 265"/>
                  <a:gd name="T47" fmla="*/ 2 h 585"/>
                  <a:gd name="T48" fmla="*/ 1 w 265"/>
                  <a:gd name="T49" fmla="*/ 0 h 585"/>
                  <a:gd name="T50" fmla="*/ 0 w 265"/>
                  <a:gd name="T51" fmla="*/ 1 h 585"/>
                  <a:gd name="T52" fmla="*/ 0 w 265"/>
                  <a:gd name="T53" fmla="*/ 1 h 585"/>
                  <a:gd name="T54" fmla="*/ 0 w 265"/>
                  <a:gd name="T55" fmla="*/ 1 h 585"/>
                  <a:gd name="T56" fmla="*/ 1 w 265"/>
                  <a:gd name="T57" fmla="*/ 1 h 585"/>
                  <a:gd name="T58" fmla="*/ 0 w 265"/>
                  <a:gd name="T59" fmla="*/ 1 h 585"/>
                  <a:gd name="T60" fmla="*/ 2 w 265"/>
                  <a:gd name="T61" fmla="*/ 3 h 585"/>
                  <a:gd name="T62" fmla="*/ 1 w 265"/>
                  <a:gd name="T63" fmla="*/ 2 h 585"/>
                  <a:gd name="T64" fmla="*/ 3 w 265"/>
                  <a:gd name="T65" fmla="*/ 8 h 585"/>
                  <a:gd name="T66" fmla="*/ 2 w 265"/>
                  <a:gd name="T67" fmla="*/ 7 h 585"/>
                  <a:gd name="T68" fmla="*/ 4 w 265"/>
                  <a:gd name="T69" fmla="*/ 10 h 585"/>
                  <a:gd name="T70" fmla="*/ 5 w 265"/>
                  <a:gd name="T71" fmla="*/ 14 h 585"/>
                  <a:gd name="T72" fmla="*/ 3 w 265"/>
                  <a:gd name="T73" fmla="*/ 11 h 585"/>
                  <a:gd name="T74" fmla="*/ 5 w 265"/>
                  <a:gd name="T75" fmla="*/ 15 h 585"/>
                  <a:gd name="T76" fmla="*/ 4 w 265"/>
                  <a:gd name="T77" fmla="*/ 18 h 585"/>
                  <a:gd name="T78" fmla="*/ 4 w 265"/>
                  <a:gd name="T79" fmla="*/ 14 h 585"/>
                  <a:gd name="T80" fmla="*/ 4 w 265"/>
                  <a:gd name="T81" fmla="*/ 18 h 585"/>
                  <a:gd name="T82" fmla="*/ 5 w 265"/>
                  <a:gd name="T83" fmla="*/ 18 h 585"/>
                  <a:gd name="T84" fmla="*/ 6 w 265"/>
                  <a:gd name="T85" fmla="*/ 20 h 585"/>
                  <a:gd name="T86" fmla="*/ 6 w 265"/>
                  <a:gd name="T87" fmla="*/ 22 h 585"/>
                  <a:gd name="T88" fmla="*/ 5 w 265"/>
                  <a:gd name="T89" fmla="*/ 20 h 585"/>
                  <a:gd name="T90" fmla="*/ 4 w 265"/>
                  <a:gd name="T91" fmla="*/ 18 h 585"/>
                  <a:gd name="T92" fmla="*/ 8 w 265"/>
                  <a:gd name="T93" fmla="*/ 22 h 585"/>
                  <a:gd name="T94" fmla="*/ 9 w 265"/>
                  <a:gd name="T95" fmla="*/ 22 h 585"/>
                  <a:gd name="T96" fmla="*/ 10 w 265"/>
                  <a:gd name="T97" fmla="*/ 23 h 585"/>
                  <a:gd name="T98" fmla="*/ 8 w 265"/>
                  <a:gd name="T99" fmla="*/ 23 h 585"/>
                  <a:gd name="T100" fmla="*/ 7 w 265"/>
                  <a:gd name="T101" fmla="*/ 21 h 585"/>
                  <a:gd name="T102" fmla="*/ 1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241" y="572"/>
                    </a:moveTo>
                    <a:lnTo>
                      <a:pt x="241" y="572"/>
                    </a:lnTo>
                    <a:lnTo>
                      <a:pt x="241" y="571"/>
                    </a:lnTo>
                    <a:lnTo>
                      <a:pt x="265" y="571"/>
                    </a:lnTo>
                    <a:lnTo>
                      <a:pt x="265" y="572"/>
                    </a:lnTo>
                    <a:lnTo>
                      <a:pt x="265" y="573"/>
                    </a:lnTo>
                    <a:lnTo>
                      <a:pt x="241" y="572"/>
                    </a:lnTo>
                    <a:close/>
                    <a:moveTo>
                      <a:pt x="241" y="571"/>
                    </a:moveTo>
                    <a:lnTo>
                      <a:pt x="241" y="560"/>
                    </a:lnTo>
                    <a:lnTo>
                      <a:pt x="240" y="546"/>
                    </a:lnTo>
                    <a:lnTo>
                      <a:pt x="264" y="545"/>
                    </a:lnTo>
                    <a:lnTo>
                      <a:pt x="265" y="560"/>
                    </a:lnTo>
                    <a:lnTo>
                      <a:pt x="265" y="571"/>
                    </a:lnTo>
                    <a:lnTo>
                      <a:pt x="241" y="571"/>
                    </a:lnTo>
                    <a:close/>
                    <a:moveTo>
                      <a:pt x="240" y="546"/>
                    </a:moveTo>
                    <a:lnTo>
                      <a:pt x="240" y="538"/>
                    </a:lnTo>
                    <a:lnTo>
                      <a:pt x="239" y="530"/>
                    </a:lnTo>
                    <a:lnTo>
                      <a:pt x="238" y="520"/>
                    </a:lnTo>
                    <a:lnTo>
                      <a:pt x="237" y="509"/>
                    </a:lnTo>
                    <a:lnTo>
                      <a:pt x="262" y="508"/>
                    </a:lnTo>
                    <a:lnTo>
                      <a:pt x="263" y="518"/>
                    </a:lnTo>
                    <a:lnTo>
                      <a:pt x="263" y="528"/>
                    </a:lnTo>
                    <a:lnTo>
                      <a:pt x="264" y="536"/>
                    </a:lnTo>
                    <a:lnTo>
                      <a:pt x="264" y="545"/>
                    </a:lnTo>
                    <a:lnTo>
                      <a:pt x="240" y="546"/>
                    </a:lnTo>
                    <a:close/>
                    <a:moveTo>
                      <a:pt x="237" y="509"/>
                    </a:moveTo>
                    <a:lnTo>
                      <a:pt x="235" y="481"/>
                    </a:lnTo>
                    <a:lnTo>
                      <a:pt x="230" y="450"/>
                    </a:lnTo>
                    <a:lnTo>
                      <a:pt x="226" y="415"/>
                    </a:lnTo>
                    <a:lnTo>
                      <a:pt x="221" y="380"/>
                    </a:lnTo>
                    <a:lnTo>
                      <a:pt x="214" y="342"/>
                    </a:lnTo>
                    <a:lnTo>
                      <a:pt x="207" y="303"/>
                    </a:lnTo>
                    <a:lnTo>
                      <a:pt x="198" y="265"/>
                    </a:lnTo>
                    <a:lnTo>
                      <a:pt x="188" y="226"/>
                    </a:lnTo>
                    <a:lnTo>
                      <a:pt x="212" y="220"/>
                    </a:lnTo>
                    <a:lnTo>
                      <a:pt x="222" y="259"/>
                    </a:lnTo>
                    <a:lnTo>
                      <a:pt x="230" y="299"/>
                    </a:lnTo>
                    <a:lnTo>
                      <a:pt x="238" y="338"/>
                    </a:lnTo>
                    <a:lnTo>
                      <a:pt x="244" y="375"/>
                    </a:lnTo>
                    <a:lnTo>
                      <a:pt x="251" y="412"/>
                    </a:lnTo>
                    <a:lnTo>
                      <a:pt x="255" y="447"/>
                    </a:lnTo>
                    <a:lnTo>
                      <a:pt x="258" y="479"/>
                    </a:lnTo>
                    <a:lnTo>
                      <a:pt x="262" y="508"/>
                    </a:lnTo>
                    <a:lnTo>
                      <a:pt x="237" y="509"/>
                    </a:lnTo>
                    <a:close/>
                    <a:moveTo>
                      <a:pt x="188" y="226"/>
                    </a:moveTo>
                    <a:lnTo>
                      <a:pt x="182" y="205"/>
                    </a:lnTo>
                    <a:lnTo>
                      <a:pt x="175" y="183"/>
                    </a:lnTo>
                    <a:lnTo>
                      <a:pt x="169" y="163"/>
                    </a:lnTo>
                    <a:lnTo>
                      <a:pt x="161" y="142"/>
                    </a:lnTo>
                    <a:lnTo>
                      <a:pt x="153" y="124"/>
                    </a:lnTo>
                    <a:lnTo>
                      <a:pt x="145" y="105"/>
                    </a:lnTo>
                    <a:lnTo>
                      <a:pt x="136" y="89"/>
                    </a:lnTo>
                    <a:lnTo>
                      <a:pt x="127" y="74"/>
                    </a:lnTo>
                    <a:lnTo>
                      <a:pt x="147" y="61"/>
                    </a:lnTo>
                    <a:lnTo>
                      <a:pt x="157" y="76"/>
                    </a:lnTo>
                    <a:lnTo>
                      <a:pt x="167" y="93"/>
                    </a:lnTo>
                    <a:lnTo>
                      <a:pt x="175" y="112"/>
                    </a:lnTo>
                    <a:lnTo>
                      <a:pt x="183" y="132"/>
                    </a:lnTo>
                    <a:lnTo>
                      <a:pt x="190" y="153"/>
                    </a:lnTo>
                    <a:lnTo>
                      <a:pt x="198" y="174"/>
                    </a:lnTo>
                    <a:lnTo>
                      <a:pt x="205" y="197"/>
                    </a:lnTo>
                    <a:lnTo>
                      <a:pt x="212" y="220"/>
                    </a:lnTo>
                    <a:lnTo>
                      <a:pt x="188" y="226"/>
                    </a:lnTo>
                    <a:close/>
                    <a:moveTo>
                      <a:pt x="127" y="74"/>
                    </a:moveTo>
                    <a:lnTo>
                      <a:pt x="118" y="61"/>
                    </a:lnTo>
                    <a:lnTo>
                      <a:pt x="107" y="49"/>
                    </a:lnTo>
                    <a:lnTo>
                      <a:pt x="97" y="39"/>
                    </a:lnTo>
                    <a:lnTo>
                      <a:pt x="87" y="32"/>
                    </a:lnTo>
                    <a:lnTo>
                      <a:pt x="99" y="11"/>
                    </a:lnTo>
                    <a:lnTo>
                      <a:pt x="106" y="16"/>
                    </a:lnTo>
                    <a:lnTo>
                      <a:pt x="113" y="20"/>
                    </a:lnTo>
                    <a:lnTo>
                      <a:pt x="118" y="25"/>
                    </a:lnTo>
                    <a:lnTo>
                      <a:pt x="124" y="32"/>
                    </a:lnTo>
                    <a:lnTo>
                      <a:pt x="136" y="45"/>
                    </a:lnTo>
                    <a:lnTo>
                      <a:pt x="147" y="61"/>
                    </a:lnTo>
                    <a:lnTo>
                      <a:pt x="127" y="74"/>
                    </a:lnTo>
                    <a:close/>
                    <a:moveTo>
                      <a:pt x="87" y="32"/>
                    </a:moveTo>
                    <a:lnTo>
                      <a:pt x="77" y="28"/>
                    </a:lnTo>
                    <a:lnTo>
                      <a:pt x="66" y="25"/>
                    </a:lnTo>
                    <a:lnTo>
                      <a:pt x="61" y="24"/>
                    </a:lnTo>
                    <a:lnTo>
                      <a:pt x="55" y="24"/>
                    </a:lnTo>
                    <a:lnTo>
                      <a:pt x="49" y="25"/>
                    </a:lnTo>
                    <a:lnTo>
                      <a:pt x="43" y="27"/>
                    </a:lnTo>
                    <a:lnTo>
                      <a:pt x="37" y="3"/>
                    </a:lnTo>
                    <a:lnTo>
                      <a:pt x="46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69" y="1"/>
                    </a:lnTo>
                    <a:lnTo>
                      <a:pt x="77" y="2"/>
                    </a:lnTo>
                    <a:lnTo>
                      <a:pt x="85" y="5"/>
                    </a:lnTo>
                    <a:lnTo>
                      <a:pt x="92" y="7"/>
                    </a:lnTo>
                    <a:lnTo>
                      <a:pt x="99" y="11"/>
                    </a:lnTo>
                    <a:lnTo>
                      <a:pt x="87" y="32"/>
                    </a:lnTo>
                    <a:close/>
                    <a:moveTo>
                      <a:pt x="43" y="27"/>
                    </a:moveTo>
                    <a:lnTo>
                      <a:pt x="32" y="31"/>
                    </a:lnTo>
                    <a:lnTo>
                      <a:pt x="19" y="38"/>
                    </a:lnTo>
                    <a:lnTo>
                      <a:pt x="6" y="18"/>
                    </a:lnTo>
                    <a:lnTo>
                      <a:pt x="13" y="12"/>
                    </a:lnTo>
                    <a:lnTo>
                      <a:pt x="22" y="9"/>
                    </a:lnTo>
                    <a:lnTo>
                      <a:pt x="29" y="5"/>
                    </a:lnTo>
                    <a:lnTo>
                      <a:pt x="37" y="3"/>
                    </a:lnTo>
                    <a:lnTo>
                      <a:pt x="43" y="27"/>
                    </a:lnTo>
                    <a:close/>
                    <a:moveTo>
                      <a:pt x="0" y="33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6" y="18"/>
                    </a:lnTo>
                    <a:lnTo>
                      <a:pt x="12" y="28"/>
                    </a:lnTo>
                    <a:lnTo>
                      <a:pt x="0" y="33"/>
                    </a:lnTo>
                    <a:close/>
                    <a:moveTo>
                      <a:pt x="23" y="23"/>
                    </a:moveTo>
                    <a:lnTo>
                      <a:pt x="24" y="2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23" y="23"/>
                    </a:lnTo>
                    <a:close/>
                    <a:moveTo>
                      <a:pt x="24" y="23"/>
                    </a:moveTo>
                    <a:lnTo>
                      <a:pt x="28" y="36"/>
                    </a:lnTo>
                    <a:lnTo>
                      <a:pt x="36" y="55"/>
                    </a:lnTo>
                    <a:lnTo>
                      <a:pt x="13" y="63"/>
                    </a:lnTo>
                    <a:lnTo>
                      <a:pt x="8" y="50"/>
                    </a:lnTo>
                    <a:lnTo>
                      <a:pt x="1" y="33"/>
                    </a:lnTo>
                    <a:lnTo>
                      <a:pt x="24" y="23"/>
                    </a:lnTo>
                    <a:close/>
                    <a:moveTo>
                      <a:pt x="36" y="55"/>
                    </a:moveTo>
                    <a:lnTo>
                      <a:pt x="42" y="73"/>
                    </a:lnTo>
                    <a:lnTo>
                      <a:pt x="48" y="85"/>
                    </a:lnTo>
                    <a:lnTo>
                      <a:pt x="24" y="93"/>
                    </a:lnTo>
                    <a:lnTo>
                      <a:pt x="18" y="75"/>
                    </a:lnTo>
                    <a:lnTo>
                      <a:pt x="13" y="63"/>
                    </a:lnTo>
                    <a:lnTo>
                      <a:pt x="36" y="55"/>
                    </a:lnTo>
                    <a:close/>
                    <a:moveTo>
                      <a:pt x="48" y="85"/>
                    </a:moveTo>
                    <a:lnTo>
                      <a:pt x="61" y="124"/>
                    </a:lnTo>
                    <a:lnTo>
                      <a:pt x="74" y="163"/>
                    </a:lnTo>
                    <a:lnTo>
                      <a:pt x="85" y="200"/>
                    </a:lnTo>
                    <a:lnTo>
                      <a:pt x="95" y="238"/>
                    </a:lnTo>
                    <a:lnTo>
                      <a:pt x="72" y="245"/>
                    </a:lnTo>
                    <a:lnTo>
                      <a:pt x="62" y="207"/>
                    </a:lnTo>
                    <a:lnTo>
                      <a:pt x="50" y="170"/>
                    </a:lnTo>
                    <a:lnTo>
                      <a:pt x="38" y="131"/>
                    </a:lnTo>
                    <a:lnTo>
                      <a:pt x="24" y="93"/>
                    </a:lnTo>
                    <a:lnTo>
                      <a:pt x="48" y="85"/>
                    </a:lnTo>
                    <a:close/>
                    <a:moveTo>
                      <a:pt x="95" y="238"/>
                    </a:moveTo>
                    <a:lnTo>
                      <a:pt x="101" y="265"/>
                    </a:lnTo>
                    <a:lnTo>
                      <a:pt x="106" y="291"/>
                    </a:lnTo>
                    <a:lnTo>
                      <a:pt x="112" y="317"/>
                    </a:lnTo>
                    <a:lnTo>
                      <a:pt x="116" y="342"/>
                    </a:lnTo>
                    <a:lnTo>
                      <a:pt x="91" y="345"/>
                    </a:lnTo>
                    <a:lnTo>
                      <a:pt x="87" y="320"/>
                    </a:lnTo>
                    <a:lnTo>
                      <a:pt x="82" y="295"/>
                    </a:lnTo>
                    <a:lnTo>
                      <a:pt x="77" y="271"/>
                    </a:lnTo>
                    <a:lnTo>
                      <a:pt x="72" y="245"/>
                    </a:lnTo>
                    <a:lnTo>
                      <a:pt x="95" y="238"/>
                    </a:lnTo>
                    <a:close/>
                    <a:moveTo>
                      <a:pt x="116" y="342"/>
                    </a:moveTo>
                    <a:lnTo>
                      <a:pt x="119" y="367"/>
                    </a:lnTo>
                    <a:lnTo>
                      <a:pt x="121" y="392"/>
                    </a:lnTo>
                    <a:lnTo>
                      <a:pt x="123" y="416"/>
                    </a:lnTo>
                    <a:lnTo>
                      <a:pt x="124" y="440"/>
                    </a:lnTo>
                    <a:lnTo>
                      <a:pt x="101" y="441"/>
                    </a:lnTo>
                    <a:lnTo>
                      <a:pt x="99" y="419"/>
                    </a:lnTo>
                    <a:lnTo>
                      <a:pt x="97" y="395"/>
                    </a:lnTo>
                    <a:lnTo>
                      <a:pt x="94" y="370"/>
                    </a:lnTo>
                    <a:lnTo>
                      <a:pt x="91" y="345"/>
                    </a:lnTo>
                    <a:lnTo>
                      <a:pt x="116" y="342"/>
                    </a:lnTo>
                    <a:close/>
                    <a:moveTo>
                      <a:pt x="101" y="444"/>
                    </a:moveTo>
                    <a:lnTo>
                      <a:pt x="101" y="442"/>
                    </a:lnTo>
                    <a:lnTo>
                      <a:pt x="101" y="441"/>
                    </a:lnTo>
                    <a:lnTo>
                      <a:pt x="113" y="440"/>
                    </a:lnTo>
                    <a:lnTo>
                      <a:pt x="101" y="444"/>
                    </a:lnTo>
                    <a:close/>
                    <a:moveTo>
                      <a:pt x="124" y="437"/>
                    </a:moveTo>
                    <a:lnTo>
                      <a:pt x="129" y="451"/>
                    </a:lnTo>
                    <a:lnTo>
                      <a:pt x="134" y="464"/>
                    </a:lnTo>
                    <a:lnTo>
                      <a:pt x="140" y="476"/>
                    </a:lnTo>
                    <a:lnTo>
                      <a:pt x="145" y="488"/>
                    </a:lnTo>
                    <a:lnTo>
                      <a:pt x="153" y="497"/>
                    </a:lnTo>
                    <a:lnTo>
                      <a:pt x="159" y="507"/>
                    </a:lnTo>
                    <a:lnTo>
                      <a:pt x="167" y="516"/>
                    </a:lnTo>
                    <a:lnTo>
                      <a:pt x="174" y="524"/>
                    </a:lnTo>
                    <a:lnTo>
                      <a:pt x="158" y="543"/>
                    </a:lnTo>
                    <a:lnTo>
                      <a:pt x="148" y="533"/>
                    </a:lnTo>
                    <a:lnTo>
                      <a:pt x="140" y="523"/>
                    </a:lnTo>
                    <a:lnTo>
                      <a:pt x="132" y="513"/>
                    </a:lnTo>
                    <a:lnTo>
                      <a:pt x="124" y="501"/>
                    </a:lnTo>
                    <a:lnTo>
                      <a:pt x="118" y="488"/>
                    </a:lnTo>
                    <a:lnTo>
                      <a:pt x="112" y="474"/>
                    </a:lnTo>
                    <a:lnTo>
                      <a:pt x="106" y="460"/>
                    </a:lnTo>
                    <a:lnTo>
                      <a:pt x="101" y="444"/>
                    </a:lnTo>
                    <a:lnTo>
                      <a:pt x="124" y="437"/>
                    </a:lnTo>
                    <a:close/>
                    <a:moveTo>
                      <a:pt x="174" y="524"/>
                    </a:moveTo>
                    <a:lnTo>
                      <a:pt x="183" y="532"/>
                    </a:lnTo>
                    <a:lnTo>
                      <a:pt x="191" y="538"/>
                    </a:lnTo>
                    <a:lnTo>
                      <a:pt x="201" y="544"/>
                    </a:lnTo>
                    <a:lnTo>
                      <a:pt x="211" y="548"/>
                    </a:lnTo>
                    <a:lnTo>
                      <a:pt x="221" y="552"/>
                    </a:lnTo>
                    <a:lnTo>
                      <a:pt x="231" y="556"/>
                    </a:lnTo>
                    <a:lnTo>
                      <a:pt x="242" y="559"/>
                    </a:lnTo>
                    <a:lnTo>
                      <a:pt x="254" y="560"/>
                    </a:lnTo>
                    <a:lnTo>
                      <a:pt x="252" y="585"/>
                    </a:lnTo>
                    <a:lnTo>
                      <a:pt x="238" y="583"/>
                    </a:lnTo>
                    <a:lnTo>
                      <a:pt x="225" y="579"/>
                    </a:lnTo>
                    <a:lnTo>
                      <a:pt x="212" y="575"/>
                    </a:lnTo>
                    <a:lnTo>
                      <a:pt x="200" y="571"/>
                    </a:lnTo>
                    <a:lnTo>
                      <a:pt x="188" y="565"/>
                    </a:lnTo>
                    <a:lnTo>
                      <a:pt x="177" y="558"/>
                    </a:lnTo>
                    <a:lnTo>
                      <a:pt x="168" y="550"/>
                    </a:lnTo>
                    <a:lnTo>
                      <a:pt x="158" y="543"/>
                    </a:lnTo>
                    <a:lnTo>
                      <a:pt x="174" y="524"/>
                    </a:lnTo>
                    <a:close/>
                    <a:moveTo>
                      <a:pt x="265" y="573"/>
                    </a:moveTo>
                    <a:lnTo>
                      <a:pt x="264" y="577"/>
                    </a:lnTo>
                    <a:lnTo>
                      <a:pt x="261" y="582"/>
                    </a:lnTo>
                    <a:lnTo>
                      <a:pt x="256" y="584"/>
                    </a:lnTo>
                    <a:lnTo>
                      <a:pt x="252" y="585"/>
                    </a:lnTo>
                    <a:lnTo>
                      <a:pt x="253" y="573"/>
                    </a:lnTo>
                    <a:lnTo>
                      <a:pt x="265" y="57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5" name="Freeform 1237"/>
              <p:cNvSpPr>
                <a:spLocks/>
              </p:cNvSpPr>
              <p:nvPr/>
            </p:nvSpPr>
            <p:spPr bwMode="auto">
              <a:xfrm>
                <a:off x="2932" y="1766"/>
                <a:ext cx="43" cy="104"/>
              </a:xfrm>
              <a:custGeom>
                <a:avLst/>
                <a:gdLst>
                  <a:gd name="T0" fmla="*/ 9 w 219"/>
                  <a:gd name="T1" fmla="*/ 21 h 530"/>
                  <a:gd name="T2" fmla="*/ 9 w 219"/>
                  <a:gd name="T3" fmla="*/ 20 h 530"/>
                  <a:gd name="T4" fmla="*/ 9 w 219"/>
                  <a:gd name="T5" fmla="*/ 19 h 530"/>
                  <a:gd name="T6" fmla="*/ 9 w 219"/>
                  <a:gd name="T7" fmla="*/ 18 h 530"/>
                  <a:gd name="T8" fmla="*/ 8 w 219"/>
                  <a:gd name="T9" fmla="*/ 16 h 530"/>
                  <a:gd name="T10" fmla="*/ 8 w 219"/>
                  <a:gd name="T11" fmla="*/ 14 h 530"/>
                  <a:gd name="T12" fmla="*/ 8 w 219"/>
                  <a:gd name="T13" fmla="*/ 12 h 530"/>
                  <a:gd name="T14" fmla="*/ 7 w 219"/>
                  <a:gd name="T15" fmla="*/ 10 h 530"/>
                  <a:gd name="T16" fmla="*/ 7 w 219"/>
                  <a:gd name="T17" fmla="*/ 8 h 530"/>
                  <a:gd name="T18" fmla="*/ 7 w 219"/>
                  <a:gd name="T19" fmla="*/ 7 h 530"/>
                  <a:gd name="T20" fmla="*/ 6 w 219"/>
                  <a:gd name="T21" fmla="*/ 6 h 530"/>
                  <a:gd name="T22" fmla="*/ 6 w 219"/>
                  <a:gd name="T23" fmla="*/ 5 h 530"/>
                  <a:gd name="T24" fmla="*/ 6 w 219"/>
                  <a:gd name="T25" fmla="*/ 4 h 530"/>
                  <a:gd name="T26" fmla="*/ 5 w 219"/>
                  <a:gd name="T27" fmla="*/ 3 h 530"/>
                  <a:gd name="T28" fmla="*/ 5 w 219"/>
                  <a:gd name="T29" fmla="*/ 3 h 530"/>
                  <a:gd name="T30" fmla="*/ 5 w 219"/>
                  <a:gd name="T31" fmla="*/ 2 h 530"/>
                  <a:gd name="T32" fmla="*/ 4 w 219"/>
                  <a:gd name="T33" fmla="*/ 1 h 530"/>
                  <a:gd name="T34" fmla="*/ 4 w 219"/>
                  <a:gd name="T35" fmla="*/ 1 h 530"/>
                  <a:gd name="T36" fmla="*/ 3 w 219"/>
                  <a:gd name="T37" fmla="*/ 1 h 530"/>
                  <a:gd name="T38" fmla="*/ 3 w 219"/>
                  <a:gd name="T39" fmla="*/ 0 h 530"/>
                  <a:gd name="T40" fmla="*/ 3 w 219"/>
                  <a:gd name="T41" fmla="*/ 0 h 530"/>
                  <a:gd name="T42" fmla="*/ 2 w 219"/>
                  <a:gd name="T43" fmla="*/ 0 h 530"/>
                  <a:gd name="T44" fmla="*/ 2 w 219"/>
                  <a:gd name="T45" fmla="*/ 0 h 530"/>
                  <a:gd name="T46" fmla="*/ 2 w 219"/>
                  <a:gd name="T47" fmla="*/ 0 h 530"/>
                  <a:gd name="T48" fmla="*/ 2 w 219"/>
                  <a:gd name="T49" fmla="*/ 0 h 530"/>
                  <a:gd name="T50" fmla="*/ 1 w 219"/>
                  <a:gd name="T51" fmla="*/ 0 h 530"/>
                  <a:gd name="T52" fmla="*/ 1 w 219"/>
                  <a:gd name="T53" fmla="*/ 0 h 530"/>
                  <a:gd name="T54" fmla="*/ 1 w 219"/>
                  <a:gd name="T55" fmla="*/ 0 h 530"/>
                  <a:gd name="T56" fmla="*/ 1 w 219"/>
                  <a:gd name="T57" fmla="*/ 0 h 530"/>
                  <a:gd name="T58" fmla="*/ 0 w 219"/>
                  <a:gd name="T59" fmla="*/ 0 h 530"/>
                  <a:gd name="T60" fmla="*/ 0 w 219"/>
                  <a:gd name="T61" fmla="*/ 1 h 530"/>
                  <a:gd name="T62" fmla="*/ 0 w 219"/>
                  <a:gd name="T63" fmla="*/ 2 h 530"/>
                  <a:gd name="T64" fmla="*/ 1 w 219"/>
                  <a:gd name="T65" fmla="*/ 3 h 530"/>
                  <a:gd name="T66" fmla="*/ 1 w 219"/>
                  <a:gd name="T67" fmla="*/ 4 h 530"/>
                  <a:gd name="T68" fmla="*/ 1 w 219"/>
                  <a:gd name="T69" fmla="*/ 5 h 530"/>
                  <a:gd name="T70" fmla="*/ 2 w 219"/>
                  <a:gd name="T71" fmla="*/ 6 h 530"/>
                  <a:gd name="T72" fmla="*/ 2 w 219"/>
                  <a:gd name="T73" fmla="*/ 7 h 530"/>
                  <a:gd name="T74" fmla="*/ 2 w 219"/>
                  <a:gd name="T75" fmla="*/ 8 h 530"/>
                  <a:gd name="T76" fmla="*/ 3 w 219"/>
                  <a:gd name="T77" fmla="*/ 9 h 530"/>
                  <a:gd name="T78" fmla="*/ 3 w 219"/>
                  <a:gd name="T79" fmla="*/ 10 h 530"/>
                  <a:gd name="T80" fmla="*/ 3 w 219"/>
                  <a:gd name="T81" fmla="*/ 11 h 530"/>
                  <a:gd name="T82" fmla="*/ 3 w 219"/>
                  <a:gd name="T83" fmla="*/ 12 h 530"/>
                  <a:gd name="T84" fmla="*/ 3 w 219"/>
                  <a:gd name="T85" fmla="*/ 13 h 530"/>
                  <a:gd name="T86" fmla="*/ 3 w 219"/>
                  <a:gd name="T87" fmla="*/ 14 h 530"/>
                  <a:gd name="T88" fmla="*/ 4 w 219"/>
                  <a:gd name="T89" fmla="*/ 14 h 530"/>
                  <a:gd name="T90" fmla="*/ 4 w 219"/>
                  <a:gd name="T91" fmla="*/ 15 h 530"/>
                  <a:gd name="T92" fmla="*/ 4 w 219"/>
                  <a:gd name="T93" fmla="*/ 16 h 530"/>
                  <a:gd name="T94" fmla="*/ 4 w 219"/>
                  <a:gd name="T95" fmla="*/ 17 h 530"/>
                  <a:gd name="T96" fmla="*/ 4 w 219"/>
                  <a:gd name="T97" fmla="*/ 17 h 530"/>
                  <a:gd name="T98" fmla="*/ 4 w 219"/>
                  <a:gd name="T99" fmla="*/ 18 h 530"/>
                  <a:gd name="T100" fmla="*/ 5 w 219"/>
                  <a:gd name="T101" fmla="*/ 18 h 530"/>
                  <a:gd name="T102" fmla="*/ 5 w 219"/>
                  <a:gd name="T103" fmla="*/ 19 h 530"/>
                  <a:gd name="T104" fmla="*/ 5 w 219"/>
                  <a:gd name="T105" fmla="*/ 19 h 530"/>
                  <a:gd name="T106" fmla="*/ 5 w 219"/>
                  <a:gd name="T107" fmla="*/ 19 h 530"/>
                  <a:gd name="T108" fmla="*/ 6 w 219"/>
                  <a:gd name="T109" fmla="*/ 20 h 530"/>
                  <a:gd name="T110" fmla="*/ 6 w 219"/>
                  <a:gd name="T111" fmla="*/ 20 h 530"/>
                  <a:gd name="T112" fmla="*/ 6 w 219"/>
                  <a:gd name="T113" fmla="*/ 20 h 530"/>
                  <a:gd name="T114" fmla="*/ 7 w 219"/>
                  <a:gd name="T115" fmla="*/ 21 h 530"/>
                  <a:gd name="T116" fmla="*/ 7 w 219"/>
                  <a:gd name="T117" fmla="*/ 21 h 530"/>
                  <a:gd name="T118" fmla="*/ 7 w 219"/>
                  <a:gd name="T119" fmla="*/ 21 h 530"/>
                  <a:gd name="T120" fmla="*/ 8 w 219"/>
                  <a:gd name="T121" fmla="*/ 21 h 530"/>
                  <a:gd name="T122" fmla="*/ 8 w 219"/>
                  <a:gd name="T123" fmla="*/ 21 h 530"/>
                  <a:gd name="T124" fmla="*/ 9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219" y="530"/>
                    </a:moveTo>
                    <a:lnTo>
                      <a:pt x="219" y="510"/>
                    </a:lnTo>
                    <a:lnTo>
                      <a:pt x="216" y="481"/>
                    </a:lnTo>
                    <a:lnTo>
                      <a:pt x="213" y="444"/>
                    </a:lnTo>
                    <a:lnTo>
                      <a:pt x="208" y="401"/>
                    </a:lnTo>
                    <a:lnTo>
                      <a:pt x="201" y="354"/>
                    </a:lnTo>
                    <a:lnTo>
                      <a:pt x="193" y="303"/>
                    </a:lnTo>
                    <a:lnTo>
                      <a:pt x="182" y="251"/>
                    </a:lnTo>
                    <a:lnTo>
                      <a:pt x="170" y="199"/>
                    </a:lnTo>
                    <a:lnTo>
                      <a:pt x="163" y="174"/>
                    </a:lnTo>
                    <a:lnTo>
                      <a:pt x="156" y="151"/>
                    </a:lnTo>
                    <a:lnTo>
                      <a:pt x="148" y="128"/>
                    </a:lnTo>
                    <a:lnTo>
                      <a:pt x="140" y="106"/>
                    </a:lnTo>
                    <a:lnTo>
                      <a:pt x="131" y="86"/>
                    </a:lnTo>
                    <a:lnTo>
                      <a:pt x="121" y="68"/>
                    </a:lnTo>
                    <a:lnTo>
                      <a:pt x="112" y="51"/>
                    </a:lnTo>
                    <a:lnTo>
                      <a:pt x="102" y="36"/>
                    </a:lnTo>
                    <a:lnTo>
                      <a:pt x="91" y="24"/>
                    </a:lnTo>
                    <a:lnTo>
                      <a:pt x="79" y="14"/>
                    </a:lnTo>
                    <a:lnTo>
                      <a:pt x="74" y="9"/>
                    </a:lnTo>
                    <a:lnTo>
                      <a:pt x="67" y="6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7"/>
                    </a:lnTo>
                    <a:lnTo>
                      <a:pt x="7" y="10"/>
                    </a:lnTo>
                    <a:lnTo>
                      <a:pt x="0" y="15"/>
                    </a:lnTo>
                    <a:lnTo>
                      <a:pt x="10" y="41"/>
                    </a:lnTo>
                    <a:lnTo>
                      <a:pt x="20" y="66"/>
                    </a:lnTo>
                    <a:lnTo>
                      <a:pt x="28" y="92"/>
                    </a:lnTo>
                    <a:lnTo>
                      <a:pt x="37" y="117"/>
                    </a:lnTo>
                    <a:lnTo>
                      <a:pt x="45" y="143"/>
                    </a:lnTo>
                    <a:lnTo>
                      <a:pt x="52" y="168"/>
                    </a:lnTo>
                    <a:lnTo>
                      <a:pt x="59" y="193"/>
                    </a:lnTo>
                    <a:lnTo>
                      <a:pt x="65" y="218"/>
                    </a:lnTo>
                    <a:lnTo>
                      <a:pt x="71" y="243"/>
                    </a:lnTo>
                    <a:lnTo>
                      <a:pt x="76" y="266"/>
                    </a:lnTo>
                    <a:lnTo>
                      <a:pt x="80" y="290"/>
                    </a:lnTo>
                    <a:lnTo>
                      <a:pt x="84" y="314"/>
                    </a:lnTo>
                    <a:lnTo>
                      <a:pt x="87" y="338"/>
                    </a:lnTo>
                    <a:lnTo>
                      <a:pt x="89" y="361"/>
                    </a:lnTo>
                    <a:lnTo>
                      <a:pt x="91" y="384"/>
                    </a:lnTo>
                    <a:lnTo>
                      <a:pt x="92" y="407"/>
                    </a:lnTo>
                    <a:lnTo>
                      <a:pt x="97" y="420"/>
                    </a:lnTo>
                    <a:lnTo>
                      <a:pt x="101" y="433"/>
                    </a:lnTo>
                    <a:lnTo>
                      <a:pt x="106" y="446"/>
                    </a:lnTo>
                    <a:lnTo>
                      <a:pt x="113" y="456"/>
                    </a:lnTo>
                    <a:lnTo>
                      <a:pt x="118" y="467"/>
                    </a:lnTo>
                    <a:lnTo>
                      <a:pt x="126" y="477"/>
                    </a:lnTo>
                    <a:lnTo>
                      <a:pt x="132" y="486"/>
                    </a:lnTo>
                    <a:lnTo>
                      <a:pt x="140" y="493"/>
                    </a:lnTo>
                    <a:lnTo>
                      <a:pt x="148" y="501"/>
                    </a:lnTo>
                    <a:lnTo>
                      <a:pt x="157" y="507"/>
                    </a:lnTo>
                    <a:lnTo>
                      <a:pt x="166" y="513"/>
                    </a:lnTo>
                    <a:lnTo>
                      <a:pt x="175" y="518"/>
                    </a:lnTo>
                    <a:lnTo>
                      <a:pt x="186" y="522"/>
                    </a:lnTo>
                    <a:lnTo>
                      <a:pt x="196" y="525"/>
                    </a:lnTo>
                    <a:lnTo>
                      <a:pt x="207" y="528"/>
                    </a:lnTo>
                    <a:lnTo>
                      <a:pt x="219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6" name="Freeform 1238"/>
              <p:cNvSpPr>
                <a:spLocks noEditPoints="1"/>
              </p:cNvSpPr>
              <p:nvPr/>
            </p:nvSpPr>
            <p:spPr bwMode="auto">
              <a:xfrm>
                <a:off x="2929" y="1766"/>
                <a:ext cx="50" cy="108"/>
              </a:xfrm>
              <a:custGeom>
                <a:avLst/>
                <a:gdLst>
                  <a:gd name="T0" fmla="*/ 8 w 243"/>
                  <a:gd name="T1" fmla="*/ 20 h 554"/>
                  <a:gd name="T2" fmla="*/ 9 w 243"/>
                  <a:gd name="T3" fmla="*/ 21 h 554"/>
                  <a:gd name="T4" fmla="*/ 8 w 243"/>
                  <a:gd name="T5" fmla="*/ 20 h 554"/>
                  <a:gd name="T6" fmla="*/ 8 w 243"/>
                  <a:gd name="T7" fmla="*/ 18 h 554"/>
                  <a:gd name="T8" fmla="*/ 9 w 243"/>
                  <a:gd name="T9" fmla="*/ 19 h 554"/>
                  <a:gd name="T10" fmla="*/ 8 w 243"/>
                  <a:gd name="T11" fmla="*/ 18 h 554"/>
                  <a:gd name="T12" fmla="*/ 9 w 243"/>
                  <a:gd name="T13" fmla="*/ 16 h 554"/>
                  <a:gd name="T14" fmla="*/ 9 w 243"/>
                  <a:gd name="T15" fmla="*/ 18 h 554"/>
                  <a:gd name="T16" fmla="*/ 8 w 243"/>
                  <a:gd name="T17" fmla="*/ 15 h 554"/>
                  <a:gd name="T18" fmla="*/ 7 w 243"/>
                  <a:gd name="T19" fmla="*/ 11 h 554"/>
                  <a:gd name="T20" fmla="*/ 8 w 243"/>
                  <a:gd name="T21" fmla="*/ 9 h 554"/>
                  <a:gd name="T22" fmla="*/ 9 w 243"/>
                  <a:gd name="T23" fmla="*/ 14 h 554"/>
                  <a:gd name="T24" fmla="*/ 8 w 243"/>
                  <a:gd name="T25" fmla="*/ 17 h 554"/>
                  <a:gd name="T26" fmla="*/ 6 w 243"/>
                  <a:gd name="T27" fmla="*/ 6 h 554"/>
                  <a:gd name="T28" fmla="*/ 5 w 243"/>
                  <a:gd name="T29" fmla="*/ 3 h 554"/>
                  <a:gd name="T30" fmla="*/ 6 w 243"/>
                  <a:gd name="T31" fmla="*/ 3 h 554"/>
                  <a:gd name="T32" fmla="*/ 7 w 243"/>
                  <a:gd name="T33" fmla="*/ 6 h 554"/>
                  <a:gd name="T34" fmla="*/ 4 w 243"/>
                  <a:gd name="T35" fmla="*/ 2 h 554"/>
                  <a:gd name="T36" fmla="*/ 3 w 243"/>
                  <a:gd name="T37" fmla="*/ 1 h 554"/>
                  <a:gd name="T38" fmla="*/ 5 w 243"/>
                  <a:gd name="T39" fmla="*/ 1 h 554"/>
                  <a:gd name="T40" fmla="*/ 3 w 243"/>
                  <a:gd name="T41" fmla="*/ 1 h 554"/>
                  <a:gd name="T42" fmla="*/ 1 w 243"/>
                  <a:gd name="T43" fmla="*/ 0 h 554"/>
                  <a:gd name="T44" fmla="*/ 3 w 243"/>
                  <a:gd name="T45" fmla="*/ 0 h 554"/>
                  <a:gd name="T46" fmla="*/ 4 w 243"/>
                  <a:gd name="T47" fmla="*/ 0 h 554"/>
                  <a:gd name="T48" fmla="*/ 1 w 243"/>
                  <a:gd name="T49" fmla="*/ 1 h 554"/>
                  <a:gd name="T50" fmla="*/ 1 w 243"/>
                  <a:gd name="T51" fmla="*/ 1 h 554"/>
                  <a:gd name="T52" fmla="*/ 2 w 243"/>
                  <a:gd name="T53" fmla="*/ 1 h 554"/>
                  <a:gd name="T54" fmla="*/ 0 w 243"/>
                  <a:gd name="T55" fmla="*/ 1 h 554"/>
                  <a:gd name="T56" fmla="*/ 1 w 243"/>
                  <a:gd name="T57" fmla="*/ 1 h 554"/>
                  <a:gd name="T58" fmla="*/ 1 w 243"/>
                  <a:gd name="T59" fmla="*/ 1 h 554"/>
                  <a:gd name="T60" fmla="*/ 1 w 243"/>
                  <a:gd name="T61" fmla="*/ 1 h 554"/>
                  <a:gd name="T62" fmla="*/ 1 w 243"/>
                  <a:gd name="T63" fmla="*/ 2 h 554"/>
                  <a:gd name="T64" fmla="*/ 1 w 243"/>
                  <a:gd name="T65" fmla="*/ 2 h 554"/>
                  <a:gd name="T66" fmla="*/ 1 w 243"/>
                  <a:gd name="T67" fmla="*/ 3 h 554"/>
                  <a:gd name="T68" fmla="*/ 2 w 243"/>
                  <a:gd name="T69" fmla="*/ 5 h 554"/>
                  <a:gd name="T70" fmla="*/ 3 w 243"/>
                  <a:gd name="T71" fmla="*/ 9 h 554"/>
                  <a:gd name="T72" fmla="*/ 1 w 243"/>
                  <a:gd name="T73" fmla="*/ 4 h 554"/>
                  <a:gd name="T74" fmla="*/ 3 w 243"/>
                  <a:gd name="T75" fmla="*/ 9 h 554"/>
                  <a:gd name="T76" fmla="*/ 4 w 243"/>
                  <a:gd name="T77" fmla="*/ 9 h 554"/>
                  <a:gd name="T78" fmla="*/ 3 w 243"/>
                  <a:gd name="T79" fmla="*/ 9 h 554"/>
                  <a:gd name="T80" fmla="*/ 4 w 243"/>
                  <a:gd name="T81" fmla="*/ 9 h 554"/>
                  <a:gd name="T82" fmla="*/ 3 w 243"/>
                  <a:gd name="T83" fmla="*/ 10 h 554"/>
                  <a:gd name="T84" fmla="*/ 4 w 243"/>
                  <a:gd name="T85" fmla="*/ 10 h 554"/>
                  <a:gd name="T86" fmla="*/ 3 w 243"/>
                  <a:gd name="T87" fmla="*/ 11 h 554"/>
                  <a:gd name="T88" fmla="*/ 4 w 243"/>
                  <a:gd name="T89" fmla="*/ 13 h 554"/>
                  <a:gd name="T90" fmla="*/ 4 w 243"/>
                  <a:gd name="T91" fmla="*/ 17 h 554"/>
                  <a:gd name="T92" fmla="*/ 3 w 243"/>
                  <a:gd name="T93" fmla="*/ 12 h 554"/>
                  <a:gd name="T94" fmla="*/ 4 w 243"/>
                  <a:gd name="T95" fmla="*/ 17 h 554"/>
                  <a:gd name="T96" fmla="*/ 5 w 243"/>
                  <a:gd name="T97" fmla="*/ 17 h 554"/>
                  <a:gd name="T98" fmla="*/ 6 w 243"/>
                  <a:gd name="T99" fmla="*/ 19 h 554"/>
                  <a:gd name="T100" fmla="*/ 6 w 243"/>
                  <a:gd name="T101" fmla="*/ 21 h 554"/>
                  <a:gd name="T102" fmla="*/ 5 w 243"/>
                  <a:gd name="T103" fmla="*/ 19 h 554"/>
                  <a:gd name="T104" fmla="*/ 4 w 243"/>
                  <a:gd name="T105" fmla="*/ 17 h 554"/>
                  <a:gd name="T106" fmla="*/ 7 w 243"/>
                  <a:gd name="T107" fmla="*/ 20 h 554"/>
                  <a:gd name="T108" fmla="*/ 8 w 243"/>
                  <a:gd name="T109" fmla="*/ 21 h 554"/>
                  <a:gd name="T110" fmla="*/ 8 w 243"/>
                  <a:gd name="T111" fmla="*/ 22 h 554"/>
                  <a:gd name="T112" fmla="*/ 7 w 243"/>
                  <a:gd name="T113" fmla="*/ 21 h 554"/>
                  <a:gd name="T114" fmla="*/ 6 w 243"/>
                  <a:gd name="T115" fmla="*/ 20 h 554"/>
                  <a:gd name="T116" fmla="*/ 9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220" y="542"/>
                    </a:moveTo>
                    <a:lnTo>
                      <a:pt x="220" y="533"/>
                    </a:lnTo>
                    <a:lnTo>
                      <a:pt x="219" y="522"/>
                    </a:lnTo>
                    <a:lnTo>
                      <a:pt x="219" y="509"/>
                    </a:lnTo>
                    <a:lnTo>
                      <a:pt x="216" y="494"/>
                    </a:lnTo>
                    <a:lnTo>
                      <a:pt x="241" y="492"/>
                    </a:lnTo>
                    <a:lnTo>
                      <a:pt x="242" y="507"/>
                    </a:lnTo>
                    <a:lnTo>
                      <a:pt x="243" y="521"/>
                    </a:lnTo>
                    <a:lnTo>
                      <a:pt x="243" y="533"/>
                    </a:lnTo>
                    <a:lnTo>
                      <a:pt x="243" y="542"/>
                    </a:lnTo>
                    <a:lnTo>
                      <a:pt x="220" y="542"/>
                    </a:lnTo>
                    <a:close/>
                    <a:moveTo>
                      <a:pt x="216" y="494"/>
                    </a:moveTo>
                    <a:lnTo>
                      <a:pt x="216" y="486"/>
                    </a:lnTo>
                    <a:lnTo>
                      <a:pt x="215" y="477"/>
                    </a:lnTo>
                    <a:lnTo>
                      <a:pt x="214" y="466"/>
                    </a:lnTo>
                    <a:lnTo>
                      <a:pt x="213" y="456"/>
                    </a:lnTo>
                    <a:lnTo>
                      <a:pt x="238" y="454"/>
                    </a:lnTo>
                    <a:lnTo>
                      <a:pt x="239" y="464"/>
                    </a:lnTo>
                    <a:lnTo>
                      <a:pt x="239" y="474"/>
                    </a:lnTo>
                    <a:lnTo>
                      <a:pt x="240" y="483"/>
                    </a:lnTo>
                    <a:lnTo>
                      <a:pt x="241" y="492"/>
                    </a:lnTo>
                    <a:lnTo>
                      <a:pt x="216" y="494"/>
                    </a:lnTo>
                    <a:close/>
                    <a:moveTo>
                      <a:pt x="213" y="456"/>
                    </a:moveTo>
                    <a:lnTo>
                      <a:pt x="212" y="447"/>
                    </a:lnTo>
                    <a:lnTo>
                      <a:pt x="211" y="436"/>
                    </a:lnTo>
                    <a:lnTo>
                      <a:pt x="210" y="424"/>
                    </a:lnTo>
                    <a:lnTo>
                      <a:pt x="208" y="412"/>
                    </a:lnTo>
                    <a:lnTo>
                      <a:pt x="233" y="409"/>
                    </a:lnTo>
                    <a:lnTo>
                      <a:pt x="234" y="421"/>
                    </a:lnTo>
                    <a:lnTo>
                      <a:pt x="235" y="432"/>
                    </a:lnTo>
                    <a:lnTo>
                      <a:pt x="237" y="442"/>
                    </a:lnTo>
                    <a:lnTo>
                      <a:pt x="238" y="454"/>
                    </a:lnTo>
                    <a:lnTo>
                      <a:pt x="213" y="456"/>
                    </a:lnTo>
                    <a:close/>
                    <a:moveTo>
                      <a:pt x="208" y="412"/>
                    </a:moveTo>
                    <a:lnTo>
                      <a:pt x="206" y="390"/>
                    </a:lnTo>
                    <a:lnTo>
                      <a:pt x="201" y="365"/>
                    </a:lnTo>
                    <a:lnTo>
                      <a:pt x="198" y="341"/>
                    </a:lnTo>
                    <a:lnTo>
                      <a:pt x="194" y="315"/>
                    </a:lnTo>
                    <a:lnTo>
                      <a:pt x="188" y="290"/>
                    </a:lnTo>
                    <a:lnTo>
                      <a:pt x="183" y="264"/>
                    </a:lnTo>
                    <a:lnTo>
                      <a:pt x="178" y="239"/>
                    </a:lnTo>
                    <a:lnTo>
                      <a:pt x="171" y="215"/>
                    </a:lnTo>
                    <a:lnTo>
                      <a:pt x="195" y="208"/>
                    </a:lnTo>
                    <a:lnTo>
                      <a:pt x="201" y="234"/>
                    </a:lnTo>
                    <a:lnTo>
                      <a:pt x="207" y="260"/>
                    </a:lnTo>
                    <a:lnTo>
                      <a:pt x="212" y="286"/>
                    </a:lnTo>
                    <a:lnTo>
                      <a:pt x="218" y="312"/>
                    </a:lnTo>
                    <a:lnTo>
                      <a:pt x="222" y="337"/>
                    </a:lnTo>
                    <a:lnTo>
                      <a:pt x="226" y="363"/>
                    </a:lnTo>
                    <a:lnTo>
                      <a:pt x="229" y="386"/>
                    </a:lnTo>
                    <a:lnTo>
                      <a:pt x="233" y="409"/>
                    </a:lnTo>
                    <a:lnTo>
                      <a:pt x="208" y="412"/>
                    </a:lnTo>
                    <a:close/>
                    <a:moveTo>
                      <a:pt x="171" y="215"/>
                    </a:moveTo>
                    <a:lnTo>
                      <a:pt x="165" y="192"/>
                    </a:lnTo>
                    <a:lnTo>
                      <a:pt x="158" y="170"/>
                    </a:lnTo>
                    <a:lnTo>
                      <a:pt x="152" y="149"/>
                    </a:lnTo>
                    <a:lnTo>
                      <a:pt x="144" y="129"/>
                    </a:lnTo>
                    <a:lnTo>
                      <a:pt x="137" y="110"/>
                    </a:lnTo>
                    <a:lnTo>
                      <a:pt x="128" y="93"/>
                    </a:lnTo>
                    <a:lnTo>
                      <a:pt x="119" y="77"/>
                    </a:lnTo>
                    <a:lnTo>
                      <a:pt x="111" y="62"/>
                    </a:lnTo>
                    <a:lnTo>
                      <a:pt x="130" y="49"/>
                    </a:lnTo>
                    <a:lnTo>
                      <a:pt x="140" y="64"/>
                    </a:lnTo>
                    <a:lnTo>
                      <a:pt x="149" y="81"/>
                    </a:lnTo>
                    <a:lnTo>
                      <a:pt x="158" y="99"/>
                    </a:lnTo>
                    <a:lnTo>
                      <a:pt x="166" y="118"/>
                    </a:lnTo>
                    <a:lnTo>
                      <a:pt x="174" y="140"/>
                    </a:lnTo>
                    <a:lnTo>
                      <a:pt x="181" y="162"/>
                    </a:lnTo>
                    <a:lnTo>
                      <a:pt x="188" y="184"/>
                    </a:lnTo>
                    <a:lnTo>
                      <a:pt x="195" y="208"/>
                    </a:lnTo>
                    <a:lnTo>
                      <a:pt x="171" y="215"/>
                    </a:lnTo>
                    <a:close/>
                    <a:moveTo>
                      <a:pt x="111" y="62"/>
                    </a:moveTo>
                    <a:lnTo>
                      <a:pt x="102" y="53"/>
                    </a:lnTo>
                    <a:lnTo>
                      <a:pt x="94" y="44"/>
                    </a:lnTo>
                    <a:lnTo>
                      <a:pt x="86" y="36"/>
                    </a:lnTo>
                    <a:lnTo>
                      <a:pt x="77" y="30"/>
                    </a:lnTo>
                    <a:lnTo>
                      <a:pt x="89" y="9"/>
                    </a:lnTo>
                    <a:lnTo>
                      <a:pt x="100" y="16"/>
                    </a:lnTo>
                    <a:lnTo>
                      <a:pt x="111" y="26"/>
                    </a:lnTo>
                    <a:lnTo>
                      <a:pt x="120" y="36"/>
                    </a:lnTo>
                    <a:lnTo>
                      <a:pt x="130" y="49"/>
                    </a:lnTo>
                    <a:lnTo>
                      <a:pt x="111" y="62"/>
                    </a:lnTo>
                    <a:close/>
                    <a:moveTo>
                      <a:pt x="77" y="30"/>
                    </a:moveTo>
                    <a:lnTo>
                      <a:pt x="70" y="27"/>
                    </a:lnTo>
                    <a:lnTo>
                      <a:pt x="61" y="24"/>
                    </a:lnTo>
                    <a:lnTo>
                      <a:pt x="52" y="24"/>
                    </a:lnTo>
                    <a:lnTo>
                      <a:pt x="44" y="26"/>
                    </a:lnTo>
                    <a:lnTo>
                      <a:pt x="37" y="2"/>
                    </a:lnTo>
                    <a:lnTo>
                      <a:pt x="44" y="1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71" y="2"/>
                    </a:lnTo>
                    <a:lnTo>
                      <a:pt x="77" y="3"/>
                    </a:lnTo>
                    <a:lnTo>
                      <a:pt x="82" y="6"/>
                    </a:lnTo>
                    <a:lnTo>
                      <a:pt x="89" y="9"/>
                    </a:lnTo>
                    <a:lnTo>
                      <a:pt x="77" y="30"/>
                    </a:lnTo>
                    <a:close/>
                    <a:moveTo>
                      <a:pt x="44" y="26"/>
                    </a:moveTo>
                    <a:lnTo>
                      <a:pt x="37" y="28"/>
                    </a:lnTo>
                    <a:lnTo>
                      <a:pt x="32" y="30"/>
                    </a:lnTo>
                    <a:lnTo>
                      <a:pt x="26" y="33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2" y="8"/>
                    </a:lnTo>
                    <a:lnTo>
                      <a:pt x="30" y="5"/>
                    </a:lnTo>
                    <a:lnTo>
                      <a:pt x="37" y="2"/>
                    </a:lnTo>
                    <a:lnTo>
                      <a:pt x="44" y="26"/>
                    </a:lnTo>
                    <a:close/>
                    <a:moveTo>
                      <a:pt x="1" y="32"/>
                    </a:moveTo>
                    <a:lnTo>
                      <a:pt x="0" y="28"/>
                    </a:lnTo>
                    <a:lnTo>
                      <a:pt x="1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27"/>
                    </a:lnTo>
                    <a:lnTo>
                      <a:pt x="1" y="3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3" y="28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30" y="37"/>
                    </a:lnTo>
                    <a:lnTo>
                      <a:pt x="36" y="51"/>
                    </a:lnTo>
                    <a:lnTo>
                      <a:pt x="13" y="60"/>
                    </a:lnTo>
                    <a:lnTo>
                      <a:pt x="7" y="46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36" y="51"/>
                    </a:moveTo>
                    <a:lnTo>
                      <a:pt x="41" y="68"/>
                    </a:lnTo>
                    <a:lnTo>
                      <a:pt x="47" y="81"/>
                    </a:lnTo>
                    <a:lnTo>
                      <a:pt x="23" y="89"/>
                    </a:lnTo>
                    <a:lnTo>
                      <a:pt x="18" y="73"/>
                    </a:lnTo>
                    <a:lnTo>
                      <a:pt x="13" y="60"/>
                    </a:lnTo>
                    <a:lnTo>
                      <a:pt x="36" y="51"/>
                    </a:lnTo>
                    <a:close/>
                    <a:moveTo>
                      <a:pt x="47" y="81"/>
                    </a:moveTo>
                    <a:lnTo>
                      <a:pt x="59" y="117"/>
                    </a:lnTo>
                    <a:lnTo>
                      <a:pt x="71" y="154"/>
                    </a:lnTo>
                    <a:lnTo>
                      <a:pt x="80" y="191"/>
                    </a:lnTo>
                    <a:lnTo>
                      <a:pt x="90" y="226"/>
                    </a:lnTo>
                    <a:lnTo>
                      <a:pt x="66" y="232"/>
                    </a:lnTo>
                    <a:lnTo>
                      <a:pt x="58" y="197"/>
                    </a:lnTo>
                    <a:lnTo>
                      <a:pt x="47" y="162"/>
                    </a:lnTo>
                    <a:lnTo>
                      <a:pt x="36" y="125"/>
                    </a:lnTo>
                    <a:lnTo>
                      <a:pt x="23" y="89"/>
                    </a:lnTo>
                    <a:lnTo>
                      <a:pt x="47" y="81"/>
                    </a:lnTo>
                    <a:close/>
                    <a:moveTo>
                      <a:pt x="66" y="232"/>
                    </a:moveTo>
                    <a:lnTo>
                      <a:pt x="66" y="232"/>
                    </a:lnTo>
                    <a:lnTo>
                      <a:pt x="78" y="230"/>
                    </a:lnTo>
                    <a:lnTo>
                      <a:pt x="66" y="232"/>
                    </a:lnTo>
                    <a:close/>
                    <a:moveTo>
                      <a:pt x="90" y="226"/>
                    </a:moveTo>
                    <a:lnTo>
                      <a:pt x="90" y="228"/>
                    </a:lnTo>
                    <a:lnTo>
                      <a:pt x="89" y="224"/>
                    </a:lnTo>
                    <a:lnTo>
                      <a:pt x="89" y="222"/>
                    </a:lnTo>
                    <a:lnTo>
                      <a:pt x="90" y="228"/>
                    </a:lnTo>
                    <a:lnTo>
                      <a:pt x="66" y="233"/>
                    </a:lnTo>
                    <a:lnTo>
                      <a:pt x="65" y="228"/>
                    </a:lnTo>
                    <a:lnTo>
                      <a:pt x="65" y="230"/>
                    </a:lnTo>
                    <a:lnTo>
                      <a:pt x="66" y="234"/>
                    </a:lnTo>
                    <a:lnTo>
                      <a:pt x="66" y="232"/>
                    </a:lnTo>
                    <a:lnTo>
                      <a:pt x="90" y="226"/>
                    </a:lnTo>
                    <a:close/>
                    <a:moveTo>
                      <a:pt x="90" y="228"/>
                    </a:moveTo>
                    <a:lnTo>
                      <a:pt x="93" y="240"/>
                    </a:lnTo>
                    <a:lnTo>
                      <a:pt x="97" y="256"/>
                    </a:lnTo>
                    <a:lnTo>
                      <a:pt x="73" y="260"/>
                    </a:lnTo>
                    <a:lnTo>
                      <a:pt x="70" y="247"/>
                    </a:lnTo>
                    <a:lnTo>
                      <a:pt x="66" y="233"/>
                    </a:lnTo>
                    <a:lnTo>
                      <a:pt x="90" y="228"/>
                    </a:lnTo>
                    <a:close/>
                    <a:moveTo>
                      <a:pt x="97" y="256"/>
                    </a:moveTo>
                    <a:lnTo>
                      <a:pt x="100" y="273"/>
                    </a:lnTo>
                    <a:lnTo>
                      <a:pt x="102" y="283"/>
                    </a:lnTo>
                    <a:lnTo>
                      <a:pt x="77" y="287"/>
                    </a:lnTo>
                    <a:lnTo>
                      <a:pt x="75" y="271"/>
                    </a:lnTo>
                    <a:lnTo>
                      <a:pt x="73" y="260"/>
                    </a:lnTo>
                    <a:lnTo>
                      <a:pt x="97" y="256"/>
                    </a:lnTo>
                    <a:close/>
                    <a:moveTo>
                      <a:pt x="102" y="283"/>
                    </a:moveTo>
                    <a:lnTo>
                      <a:pt x="107" y="317"/>
                    </a:lnTo>
                    <a:lnTo>
                      <a:pt x="112" y="351"/>
                    </a:lnTo>
                    <a:lnTo>
                      <a:pt x="115" y="385"/>
                    </a:lnTo>
                    <a:lnTo>
                      <a:pt x="117" y="418"/>
                    </a:lnTo>
                    <a:lnTo>
                      <a:pt x="92" y="419"/>
                    </a:lnTo>
                    <a:lnTo>
                      <a:pt x="91" y="387"/>
                    </a:lnTo>
                    <a:lnTo>
                      <a:pt x="88" y="355"/>
                    </a:lnTo>
                    <a:lnTo>
                      <a:pt x="84" y="321"/>
                    </a:lnTo>
                    <a:lnTo>
                      <a:pt x="77" y="287"/>
                    </a:lnTo>
                    <a:lnTo>
                      <a:pt x="102" y="283"/>
                    </a:lnTo>
                    <a:close/>
                    <a:moveTo>
                      <a:pt x="93" y="422"/>
                    </a:moveTo>
                    <a:lnTo>
                      <a:pt x="93" y="420"/>
                    </a:lnTo>
                    <a:lnTo>
                      <a:pt x="92" y="419"/>
                    </a:lnTo>
                    <a:lnTo>
                      <a:pt x="105" y="419"/>
                    </a:lnTo>
                    <a:lnTo>
                      <a:pt x="93" y="422"/>
                    </a:lnTo>
                    <a:close/>
                    <a:moveTo>
                      <a:pt x="116" y="414"/>
                    </a:moveTo>
                    <a:lnTo>
                      <a:pt x="120" y="427"/>
                    </a:lnTo>
                    <a:lnTo>
                      <a:pt x="126" y="440"/>
                    </a:lnTo>
                    <a:lnTo>
                      <a:pt x="130" y="451"/>
                    </a:lnTo>
                    <a:lnTo>
                      <a:pt x="135" y="462"/>
                    </a:lnTo>
                    <a:lnTo>
                      <a:pt x="142" y="472"/>
                    </a:lnTo>
                    <a:lnTo>
                      <a:pt x="148" y="481"/>
                    </a:lnTo>
                    <a:lnTo>
                      <a:pt x="155" y="489"/>
                    </a:lnTo>
                    <a:lnTo>
                      <a:pt x="161" y="496"/>
                    </a:lnTo>
                    <a:lnTo>
                      <a:pt x="144" y="515"/>
                    </a:lnTo>
                    <a:lnTo>
                      <a:pt x="137" y="506"/>
                    </a:lnTo>
                    <a:lnTo>
                      <a:pt x="129" y="496"/>
                    </a:lnTo>
                    <a:lnTo>
                      <a:pt x="121" y="486"/>
                    </a:lnTo>
                    <a:lnTo>
                      <a:pt x="115" y="475"/>
                    </a:lnTo>
                    <a:lnTo>
                      <a:pt x="108" y="463"/>
                    </a:lnTo>
                    <a:lnTo>
                      <a:pt x="103" y="450"/>
                    </a:lnTo>
                    <a:lnTo>
                      <a:pt x="98" y="436"/>
                    </a:lnTo>
                    <a:lnTo>
                      <a:pt x="93" y="422"/>
                    </a:lnTo>
                    <a:lnTo>
                      <a:pt x="116" y="414"/>
                    </a:lnTo>
                    <a:close/>
                    <a:moveTo>
                      <a:pt x="161" y="496"/>
                    </a:moveTo>
                    <a:lnTo>
                      <a:pt x="169" y="503"/>
                    </a:lnTo>
                    <a:lnTo>
                      <a:pt x="176" y="509"/>
                    </a:lnTo>
                    <a:lnTo>
                      <a:pt x="185" y="515"/>
                    </a:lnTo>
                    <a:lnTo>
                      <a:pt x="194" y="519"/>
                    </a:lnTo>
                    <a:lnTo>
                      <a:pt x="203" y="522"/>
                    </a:lnTo>
                    <a:lnTo>
                      <a:pt x="212" y="526"/>
                    </a:lnTo>
                    <a:lnTo>
                      <a:pt x="223" y="528"/>
                    </a:lnTo>
                    <a:lnTo>
                      <a:pt x="233" y="529"/>
                    </a:lnTo>
                    <a:lnTo>
                      <a:pt x="230" y="554"/>
                    </a:lnTo>
                    <a:lnTo>
                      <a:pt x="218" y="552"/>
                    </a:lnTo>
                    <a:lnTo>
                      <a:pt x="206" y="549"/>
                    </a:lnTo>
                    <a:lnTo>
                      <a:pt x="195" y="545"/>
                    </a:lnTo>
                    <a:lnTo>
                      <a:pt x="183" y="541"/>
                    </a:lnTo>
                    <a:lnTo>
                      <a:pt x="173" y="535"/>
                    </a:lnTo>
                    <a:lnTo>
                      <a:pt x="162" y="530"/>
                    </a:lnTo>
                    <a:lnTo>
                      <a:pt x="154" y="522"/>
                    </a:lnTo>
                    <a:lnTo>
                      <a:pt x="144" y="515"/>
                    </a:lnTo>
                    <a:lnTo>
                      <a:pt x="161" y="496"/>
                    </a:lnTo>
                    <a:close/>
                    <a:moveTo>
                      <a:pt x="243" y="542"/>
                    </a:moveTo>
                    <a:lnTo>
                      <a:pt x="242" y="546"/>
                    </a:lnTo>
                    <a:lnTo>
                      <a:pt x="239" y="550"/>
                    </a:lnTo>
                    <a:lnTo>
                      <a:pt x="235" y="553"/>
                    </a:lnTo>
                    <a:lnTo>
                      <a:pt x="230" y="554"/>
                    </a:lnTo>
                    <a:lnTo>
                      <a:pt x="232" y="542"/>
                    </a:lnTo>
                    <a:lnTo>
                      <a:pt x="243" y="54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7" name="Freeform 1239"/>
              <p:cNvSpPr>
                <a:spLocks/>
              </p:cNvSpPr>
              <p:nvPr/>
            </p:nvSpPr>
            <p:spPr bwMode="auto">
              <a:xfrm>
                <a:off x="2913" y="1766"/>
                <a:ext cx="39" cy="104"/>
              </a:xfrm>
              <a:custGeom>
                <a:avLst/>
                <a:gdLst>
                  <a:gd name="T0" fmla="*/ 8 w 200"/>
                  <a:gd name="T1" fmla="*/ 20 h 502"/>
                  <a:gd name="T2" fmla="*/ 8 w 200"/>
                  <a:gd name="T3" fmla="*/ 19 h 502"/>
                  <a:gd name="T4" fmla="*/ 8 w 200"/>
                  <a:gd name="T5" fmla="*/ 18 h 502"/>
                  <a:gd name="T6" fmla="*/ 8 w 200"/>
                  <a:gd name="T7" fmla="*/ 17 h 502"/>
                  <a:gd name="T8" fmla="*/ 8 w 200"/>
                  <a:gd name="T9" fmla="*/ 15 h 502"/>
                  <a:gd name="T10" fmla="*/ 7 w 200"/>
                  <a:gd name="T11" fmla="*/ 13 h 502"/>
                  <a:gd name="T12" fmla="*/ 7 w 200"/>
                  <a:gd name="T13" fmla="*/ 11 h 502"/>
                  <a:gd name="T14" fmla="*/ 7 w 200"/>
                  <a:gd name="T15" fmla="*/ 9 h 502"/>
                  <a:gd name="T16" fmla="*/ 6 w 200"/>
                  <a:gd name="T17" fmla="*/ 7 h 502"/>
                  <a:gd name="T18" fmla="*/ 6 w 200"/>
                  <a:gd name="T19" fmla="*/ 7 h 502"/>
                  <a:gd name="T20" fmla="*/ 6 w 200"/>
                  <a:gd name="T21" fmla="*/ 6 h 502"/>
                  <a:gd name="T22" fmla="*/ 5 w 200"/>
                  <a:gd name="T23" fmla="*/ 5 h 502"/>
                  <a:gd name="T24" fmla="*/ 5 w 200"/>
                  <a:gd name="T25" fmla="*/ 4 h 502"/>
                  <a:gd name="T26" fmla="*/ 5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3 w 200"/>
                  <a:gd name="T35" fmla="*/ 1 h 502"/>
                  <a:gd name="T36" fmla="*/ 3 w 200"/>
                  <a:gd name="T37" fmla="*/ 1 h 502"/>
                  <a:gd name="T38" fmla="*/ 3 w 200"/>
                  <a:gd name="T39" fmla="*/ 0 h 502"/>
                  <a:gd name="T40" fmla="*/ 2 w 200"/>
                  <a:gd name="T41" fmla="*/ 0 h 502"/>
                  <a:gd name="T42" fmla="*/ 2 w 200"/>
                  <a:gd name="T43" fmla="*/ 0 h 502"/>
                  <a:gd name="T44" fmla="*/ 2 w 200"/>
                  <a:gd name="T45" fmla="*/ 0 h 502"/>
                  <a:gd name="T46" fmla="*/ 2 w 200"/>
                  <a:gd name="T47" fmla="*/ 0 h 502"/>
                  <a:gd name="T48" fmla="*/ 2 w 200"/>
                  <a:gd name="T49" fmla="*/ 0 h 502"/>
                  <a:gd name="T50" fmla="*/ 1 w 200"/>
                  <a:gd name="T51" fmla="*/ 0 h 502"/>
                  <a:gd name="T52" fmla="*/ 1 w 200"/>
                  <a:gd name="T53" fmla="*/ 0 h 502"/>
                  <a:gd name="T54" fmla="*/ 1 w 200"/>
                  <a:gd name="T55" fmla="*/ 0 h 502"/>
                  <a:gd name="T56" fmla="*/ 1 w 200"/>
                  <a:gd name="T57" fmla="*/ 0 h 502"/>
                  <a:gd name="T58" fmla="*/ 0 w 200"/>
                  <a:gd name="T59" fmla="*/ 0 h 502"/>
                  <a:gd name="T60" fmla="*/ 0 w 200"/>
                  <a:gd name="T61" fmla="*/ 1 h 502"/>
                  <a:gd name="T62" fmla="*/ 0 w 200"/>
                  <a:gd name="T63" fmla="*/ 2 h 502"/>
                  <a:gd name="T64" fmla="*/ 1 w 200"/>
                  <a:gd name="T65" fmla="*/ 3 h 502"/>
                  <a:gd name="T66" fmla="*/ 1 w 200"/>
                  <a:gd name="T67" fmla="*/ 3 h 502"/>
                  <a:gd name="T68" fmla="*/ 1 w 200"/>
                  <a:gd name="T69" fmla="*/ 4 h 502"/>
                  <a:gd name="T70" fmla="*/ 2 w 200"/>
                  <a:gd name="T71" fmla="*/ 5 h 502"/>
                  <a:gd name="T72" fmla="*/ 2 w 200"/>
                  <a:gd name="T73" fmla="*/ 6 h 502"/>
                  <a:gd name="T74" fmla="*/ 2 w 200"/>
                  <a:gd name="T75" fmla="*/ 7 h 502"/>
                  <a:gd name="T76" fmla="*/ 2 w 200"/>
                  <a:gd name="T77" fmla="*/ 8 h 502"/>
                  <a:gd name="T78" fmla="*/ 3 w 200"/>
                  <a:gd name="T79" fmla="*/ 9 h 502"/>
                  <a:gd name="T80" fmla="*/ 3 w 200"/>
                  <a:gd name="T81" fmla="*/ 10 h 502"/>
                  <a:gd name="T82" fmla="*/ 3 w 200"/>
                  <a:gd name="T83" fmla="*/ 11 h 502"/>
                  <a:gd name="T84" fmla="*/ 3 w 200"/>
                  <a:gd name="T85" fmla="*/ 12 h 502"/>
                  <a:gd name="T86" fmla="*/ 3 w 200"/>
                  <a:gd name="T87" fmla="*/ 13 h 502"/>
                  <a:gd name="T88" fmla="*/ 3 w 200"/>
                  <a:gd name="T89" fmla="*/ 14 h 502"/>
                  <a:gd name="T90" fmla="*/ 3 w 200"/>
                  <a:gd name="T91" fmla="*/ 15 h 502"/>
                  <a:gd name="T92" fmla="*/ 3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5 w 200"/>
                  <a:gd name="T105" fmla="*/ 18 h 502"/>
                  <a:gd name="T106" fmla="*/ 5 w 200"/>
                  <a:gd name="T107" fmla="*/ 18 h 502"/>
                  <a:gd name="T108" fmla="*/ 5 w 200"/>
                  <a:gd name="T109" fmla="*/ 19 h 502"/>
                  <a:gd name="T110" fmla="*/ 5 w 200"/>
                  <a:gd name="T111" fmla="*/ 19 h 502"/>
                  <a:gd name="T112" fmla="*/ 6 w 200"/>
                  <a:gd name="T113" fmla="*/ 19 h 502"/>
                  <a:gd name="T114" fmla="*/ 6 w 200"/>
                  <a:gd name="T115" fmla="*/ 19 h 502"/>
                  <a:gd name="T116" fmla="*/ 6 w 200"/>
                  <a:gd name="T117" fmla="*/ 20 h 502"/>
                  <a:gd name="T118" fmla="*/ 7 w 200"/>
                  <a:gd name="T119" fmla="*/ 20 h 502"/>
                  <a:gd name="T120" fmla="*/ 7 w 200"/>
                  <a:gd name="T121" fmla="*/ 20 h 502"/>
                  <a:gd name="T122" fmla="*/ 8 w 200"/>
                  <a:gd name="T123" fmla="*/ 20 h 502"/>
                  <a:gd name="T124" fmla="*/ 8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200" y="502"/>
                    </a:moveTo>
                    <a:lnTo>
                      <a:pt x="199" y="484"/>
                    </a:lnTo>
                    <a:lnTo>
                      <a:pt x="198" y="455"/>
                    </a:lnTo>
                    <a:lnTo>
                      <a:pt x="195" y="421"/>
                    </a:lnTo>
                    <a:lnTo>
                      <a:pt x="189" y="380"/>
                    </a:lnTo>
                    <a:lnTo>
                      <a:pt x="184" y="335"/>
                    </a:lnTo>
                    <a:lnTo>
                      <a:pt x="176" y="286"/>
                    </a:lnTo>
                    <a:lnTo>
                      <a:pt x="167" y="237"/>
                    </a:lnTo>
                    <a:lnTo>
                      <a:pt x="155" y="188"/>
                    </a:lnTo>
                    <a:lnTo>
                      <a:pt x="149" y="165"/>
                    </a:lnTo>
                    <a:lnTo>
                      <a:pt x="142" y="142"/>
                    </a:lnTo>
                    <a:lnTo>
                      <a:pt x="135" y="121"/>
                    </a:lnTo>
                    <a:lnTo>
                      <a:pt x="128" y="100"/>
                    </a:lnTo>
                    <a:lnTo>
                      <a:pt x="120" y="82"/>
                    </a:lnTo>
                    <a:lnTo>
                      <a:pt x="111" y="63"/>
                    </a:lnTo>
                    <a:lnTo>
                      <a:pt x="102" y="48"/>
                    </a:lnTo>
                    <a:lnTo>
                      <a:pt x="93" y="34"/>
                    </a:lnTo>
                    <a:lnTo>
                      <a:pt x="83" y="22"/>
                    </a:lnTo>
                    <a:lnTo>
                      <a:pt x="73" y="13"/>
                    </a:lnTo>
                    <a:lnTo>
                      <a:pt x="67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39" y="0"/>
                    </a:lnTo>
                    <a:lnTo>
                      <a:pt x="33" y="1"/>
                    </a:lnTo>
                    <a:lnTo>
                      <a:pt x="26" y="2"/>
                    </a:lnTo>
                    <a:lnTo>
                      <a:pt x="21" y="4"/>
                    </a:lnTo>
                    <a:lnTo>
                      <a:pt x="14" y="6"/>
                    </a:lnTo>
                    <a:lnTo>
                      <a:pt x="7" y="11"/>
                    </a:lnTo>
                    <a:lnTo>
                      <a:pt x="0" y="15"/>
                    </a:lnTo>
                    <a:lnTo>
                      <a:pt x="10" y="39"/>
                    </a:lnTo>
                    <a:lnTo>
                      <a:pt x="19" y="63"/>
                    </a:lnTo>
                    <a:lnTo>
                      <a:pt x="27" y="87"/>
                    </a:lnTo>
                    <a:lnTo>
                      <a:pt x="35" y="112"/>
                    </a:lnTo>
                    <a:lnTo>
                      <a:pt x="42" y="136"/>
                    </a:lnTo>
                    <a:lnTo>
                      <a:pt x="49" y="160"/>
                    </a:lnTo>
                    <a:lnTo>
                      <a:pt x="55" y="183"/>
                    </a:lnTo>
                    <a:lnTo>
                      <a:pt x="61" y="207"/>
                    </a:lnTo>
                    <a:lnTo>
                      <a:pt x="65" y="230"/>
                    </a:lnTo>
                    <a:lnTo>
                      <a:pt x="70" y="254"/>
                    </a:lnTo>
                    <a:lnTo>
                      <a:pt x="74" y="276"/>
                    </a:lnTo>
                    <a:lnTo>
                      <a:pt x="78" y="299"/>
                    </a:lnTo>
                    <a:lnTo>
                      <a:pt x="80" y="322"/>
                    </a:lnTo>
                    <a:lnTo>
                      <a:pt x="82" y="343"/>
                    </a:lnTo>
                    <a:lnTo>
                      <a:pt x="84" y="365"/>
                    </a:lnTo>
                    <a:lnTo>
                      <a:pt x="86" y="386"/>
                    </a:lnTo>
                    <a:lnTo>
                      <a:pt x="90" y="399"/>
                    </a:lnTo>
                    <a:lnTo>
                      <a:pt x="94" y="412"/>
                    </a:lnTo>
                    <a:lnTo>
                      <a:pt x="100" y="423"/>
                    </a:lnTo>
                    <a:lnTo>
                      <a:pt x="105" y="434"/>
                    </a:lnTo>
                    <a:lnTo>
                      <a:pt x="110" y="444"/>
                    </a:lnTo>
                    <a:lnTo>
                      <a:pt x="117" y="453"/>
                    </a:lnTo>
                    <a:lnTo>
                      <a:pt x="123" y="462"/>
                    </a:lnTo>
                    <a:lnTo>
                      <a:pt x="130" y="470"/>
                    </a:lnTo>
                    <a:lnTo>
                      <a:pt x="137" y="476"/>
                    </a:lnTo>
                    <a:lnTo>
                      <a:pt x="145" y="481"/>
                    </a:lnTo>
                    <a:lnTo>
                      <a:pt x="154" y="487"/>
                    </a:lnTo>
                    <a:lnTo>
                      <a:pt x="162" y="491"/>
                    </a:lnTo>
                    <a:lnTo>
                      <a:pt x="171" y="495"/>
                    </a:lnTo>
                    <a:lnTo>
                      <a:pt x="181" y="498"/>
                    </a:lnTo>
                    <a:lnTo>
                      <a:pt x="190" y="500"/>
                    </a:lnTo>
                    <a:lnTo>
                      <a:pt x="20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8" name="Freeform 1240"/>
              <p:cNvSpPr>
                <a:spLocks noEditPoints="1"/>
              </p:cNvSpPr>
              <p:nvPr/>
            </p:nvSpPr>
            <p:spPr bwMode="auto">
              <a:xfrm>
                <a:off x="2909" y="1762"/>
                <a:ext cx="47" cy="104"/>
              </a:xfrm>
              <a:custGeom>
                <a:avLst/>
                <a:gdLst>
                  <a:gd name="T0" fmla="*/ 9 w 224"/>
                  <a:gd name="T1" fmla="*/ 20 h 526"/>
                  <a:gd name="T2" fmla="*/ 8 w 224"/>
                  <a:gd name="T3" fmla="*/ 20 h 526"/>
                  <a:gd name="T4" fmla="*/ 9 w 224"/>
                  <a:gd name="T5" fmla="*/ 19 h 526"/>
                  <a:gd name="T6" fmla="*/ 8 w 224"/>
                  <a:gd name="T7" fmla="*/ 18 h 526"/>
                  <a:gd name="T8" fmla="*/ 8 w 224"/>
                  <a:gd name="T9" fmla="*/ 17 h 526"/>
                  <a:gd name="T10" fmla="*/ 9 w 224"/>
                  <a:gd name="T11" fmla="*/ 19 h 526"/>
                  <a:gd name="T12" fmla="*/ 7 w 224"/>
                  <a:gd name="T13" fmla="*/ 15 h 526"/>
                  <a:gd name="T14" fmla="*/ 6 w 224"/>
                  <a:gd name="T15" fmla="*/ 10 h 526"/>
                  <a:gd name="T16" fmla="*/ 7 w 224"/>
                  <a:gd name="T17" fmla="*/ 9 h 526"/>
                  <a:gd name="T18" fmla="*/ 8 w 224"/>
                  <a:gd name="T19" fmla="*/ 14 h 526"/>
                  <a:gd name="T20" fmla="*/ 7 w 224"/>
                  <a:gd name="T21" fmla="*/ 17 h 526"/>
                  <a:gd name="T22" fmla="*/ 5 w 224"/>
                  <a:gd name="T23" fmla="*/ 6 h 526"/>
                  <a:gd name="T24" fmla="*/ 4 w 224"/>
                  <a:gd name="T25" fmla="*/ 3 h 526"/>
                  <a:gd name="T26" fmla="*/ 5 w 224"/>
                  <a:gd name="T27" fmla="*/ 3 h 526"/>
                  <a:gd name="T28" fmla="*/ 6 w 224"/>
                  <a:gd name="T29" fmla="*/ 6 h 526"/>
                  <a:gd name="T30" fmla="*/ 4 w 224"/>
                  <a:gd name="T31" fmla="*/ 2 h 526"/>
                  <a:gd name="T32" fmla="*/ 3 w 224"/>
                  <a:gd name="T33" fmla="*/ 1 h 526"/>
                  <a:gd name="T34" fmla="*/ 4 w 224"/>
                  <a:gd name="T35" fmla="*/ 1 h 526"/>
                  <a:gd name="T36" fmla="*/ 2 w 224"/>
                  <a:gd name="T37" fmla="*/ 1 h 526"/>
                  <a:gd name="T38" fmla="*/ 1 w 224"/>
                  <a:gd name="T39" fmla="*/ 0 h 526"/>
                  <a:gd name="T40" fmla="*/ 2 w 224"/>
                  <a:gd name="T41" fmla="*/ 0 h 526"/>
                  <a:gd name="T42" fmla="*/ 2 w 224"/>
                  <a:gd name="T43" fmla="*/ 1 h 526"/>
                  <a:gd name="T44" fmla="*/ 1 w 224"/>
                  <a:gd name="T45" fmla="*/ 1 h 526"/>
                  <a:gd name="T46" fmla="*/ 1 w 224"/>
                  <a:gd name="T47" fmla="*/ 0 h 526"/>
                  <a:gd name="T48" fmla="*/ 0 w 224"/>
                  <a:gd name="T49" fmla="*/ 1 h 526"/>
                  <a:gd name="T50" fmla="*/ 0 w 224"/>
                  <a:gd name="T51" fmla="*/ 1 h 526"/>
                  <a:gd name="T52" fmla="*/ 1 w 224"/>
                  <a:gd name="T53" fmla="*/ 1 h 526"/>
                  <a:gd name="T54" fmla="*/ 1 w 224"/>
                  <a:gd name="T55" fmla="*/ 1 h 526"/>
                  <a:gd name="T56" fmla="*/ 0 w 224"/>
                  <a:gd name="T57" fmla="*/ 2 h 526"/>
                  <a:gd name="T58" fmla="*/ 1 w 224"/>
                  <a:gd name="T59" fmla="*/ 2 h 526"/>
                  <a:gd name="T60" fmla="*/ 1 w 224"/>
                  <a:gd name="T61" fmla="*/ 3 h 526"/>
                  <a:gd name="T62" fmla="*/ 2 w 224"/>
                  <a:gd name="T63" fmla="*/ 4 h 526"/>
                  <a:gd name="T64" fmla="*/ 2 w 224"/>
                  <a:gd name="T65" fmla="*/ 9 h 526"/>
                  <a:gd name="T66" fmla="*/ 1 w 224"/>
                  <a:gd name="T67" fmla="*/ 3 h 526"/>
                  <a:gd name="T68" fmla="*/ 4 w 224"/>
                  <a:gd name="T69" fmla="*/ 11 h 526"/>
                  <a:gd name="T70" fmla="*/ 3 w 224"/>
                  <a:gd name="T71" fmla="*/ 12 h 526"/>
                  <a:gd name="T72" fmla="*/ 3 w 224"/>
                  <a:gd name="T73" fmla="*/ 9 h 526"/>
                  <a:gd name="T74" fmla="*/ 4 w 224"/>
                  <a:gd name="T75" fmla="*/ 15 h 526"/>
                  <a:gd name="T76" fmla="*/ 3 w 224"/>
                  <a:gd name="T77" fmla="*/ 14 h 526"/>
                  <a:gd name="T78" fmla="*/ 3 w 224"/>
                  <a:gd name="T79" fmla="*/ 16 h 526"/>
                  <a:gd name="T80" fmla="*/ 3 w 224"/>
                  <a:gd name="T81" fmla="*/ 16 h 526"/>
                  <a:gd name="T82" fmla="*/ 5 w 224"/>
                  <a:gd name="T83" fmla="*/ 17 h 526"/>
                  <a:gd name="T84" fmla="*/ 6 w 224"/>
                  <a:gd name="T85" fmla="*/ 19 h 526"/>
                  <a:gd name="T86" fmla="*/ 5 w 224"/>
                  <a:gd name="T87" fmla="*/ 19 h 526"/>
                  <a:gd name="T88" fmla="*/ 4 w 224"/>
                  <a:gd name="T89" fmla="*/ 17 h 526"/>
                  <a:gd name="T90" fmla="*/ 6 w 224"/>
                  <a:gd name="T91" fmla="*/ 19 h 526"/>
                  <a:gd name="T92" fmla="*/ 7 w 224"/>
                  <a:gd name="T93" fmla="*/ 20 h 526"/>
                  <a:gd name="T94" fmla="*/ 8 w 224"/>
                  <a:gd name="T95" fmla="*/ 20 h 526"/>
                  <a:gd name="T96" fmla="*/ 7 w 224"/>
                  <a:gd name="T97" fmla="*/ 21 h 526"/>
                  <a:gd name="T98" fmla="*/ 6 w 224"/>
                  <a:gd name="T99" fmla="*/ 20 h 526"/>
                  <a:gd name="T100" fmla="*/ 9 w 224"/>
                  <a:gd name="T101" fmla="*/ 21 h 526"/>
                  <a:gd name="T102" fmla="*/ 8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200" y="514"/>
                    </a:moveTo>
                    <a:lnTo>
                      <a:pt x="200" y="506"/>
                    </a:lnTo>
                    <a:lnTo>
                      <a:pt x="199" y="496"/>
                    </a:lnTo>
                    <a:lnTo>
                      <a:pt x="224" y="494"/>
                    </a:lnTo>
                    <a:lnTo>
                      <a:pt x="224" y="505"/>
                    </a:lnTo>
                    <a:lnTo>
                      <a:pt x="224" y="514"/>
                    </a:lnTo>
                    <a:lnTo>
                      <a:pt x="200" y="514"/>
                    </a:lnTo>
                    <a:close/>
                    <a:moveTo>
                      <a:pt x="199" y="496"/>
                    </a:moveTo>
                    <a:lnTo>
                      <a:pt x="198" y="483"/>
                    </a:lnTo>
                    <a:lnTo>
                      <a:pt x="197" y="466"/>
                    </a:lnTo>
                    <a:lnTo>
                      <a:pt x="222" y="464"/>
                    </a:lnTo>
                    <a:lnTo>
                      <a:pt x="223" y="480"/>
                    </a:lnTo>
                    <a:lnTo>
                      <a:pt x="224" y="494"/>
                    </a:lnTo>
                    <a:lnTo>
                      <a:pt x="199" y="496"/>
                    </a:lnTo>
                    <a:close/>
                    <a:moveTo>
                      <a:pt x="197" y="466"/>
                    </a:moveTo>
                    <a:lnTo>
                      <a:pt x="197" y="458"/>
                    </a:lnTo>
                    <a:lnTo>
                      <a:pt x="196" y="448"/>
                    </a:lnTo>
                    <a:lnTo>
                      <a:pt x="195" y="438"/>
                    </a:lnTo>
                    <a:lnTo>
                      <a:pt x="194" y="428"/>
                    </a:lnTo>
                    <a:lnTo>
                      <a:pt x="217" y="425"/>
                    </a:lnTo>
                    <a:lnTo>
                      <a:pt x="219" y="435"/>
                    </a:lnTo>
                    <a:lnTo>
                      <a:pt x="220" y="446"/>
                    </a:lnTo>
                    <a:lnTo>
                      <a:pt x="221" y="455"/>
                    </a:lnTo>
                    <a:lnTo>
                      <a:pt x="222" y="464"/>
                    </a:lnTo>
                    <a:lnTo>
                      <a:pt x="197" y="466"/>
                    </a:lnTo>
                    <a:close/>
                    <a:moveTo>
                      <a:pt x="194" y="428"/>
                    </a:moveTo>
                    <a:lnTo>
                      <a:pt x="190" y="404"/>
                    </a:lnTo>
                    <a:lnTo>
                      <a:pt x="187" y="377"/>
                    </a:lnTo>
                    <a:lnTo>
                      <a:pt x="184" y="350"/>
                    </a:lnTo>
                    <a:lnTo>
                      <a:pt x="180" y="321"/>
                    </a:lnTo>
                    <a:lnTo>
                      <a:pt x="174" y="291"/>
                    </a:lnTo>
                    <a:lnTo>
                      <a:pt x="169" y="262"/>
                    </a:lnTo>
                    <a:lnTo>
                      <a:pt x="162" y="232"/>
                    </a:lnTo>
                    <a:lnTo>
                      <a:pt x="155" y="203"/>
                    </a:lnTo>
                    <a:lnTo>
                      <a:pt x="179" y="197"/>
                    </a:lnTo>
                    <a:lnTo>
                      <a:pt x="186" y="227"/>
                    </a:lnTo>
                    <a:lnTo>
                      <a:pt x="193" y="257"/>
                    </a:lnTo>
                    <a:lnTo>
                      <a:pt x="198" y="287"/>
                    </a:lnTo>
                    <a:lnTo>
                      <a:pt x="203" y="316"/>
                    </a:lnTo>
                    <a:lnTo>
                      <a:pt x="208" y="345"/>
                    </a:lnTo>
                    <a:lnTo>
                      <a:pt x="212" y="374"/>
                    </a:lnTo>
                    <a:lnTo>
                      <a:pt x="215" y="401"/>
                    </a:lnTo>
                    <a:lnTo>
                      <a:pt x="217" y="425"/>
                    </a:lnTo>
                    <a:lnTo>
                      <a:pt x="194" y="428"/>
                    </a:lnTo>
                    <a:close/>
                    <a:moveTo>
                      <a:pt x="155" y="203"/>
                    </a:moveTo>
                    <a:lnTo>
                      <a:pt x="149" y="180"/>
                    </a:lnTo>
                    <a:lnTo>
                      <a:pt x="143" y="159"/>
                    </a:lnTo>
                    <a:lnTo>
                      <a:pt x="135" y="138"/>
                    </a:lnTo>
                    <a:lnTo>
                      <a:pt x="129" y="118"/>
                    </a:lnTo>
                    <a:lnTo>
                      <a:pt x="121" y="99"/>
                    </a:lnTo>
                    <a:lnTo>
                      <a:pt x="113" y="83"/>
                    </a:lnTo>
                    <a:lnTo>
                      <a:pt x="105" y="68"/>
                    </a:lnTo>
                    <a:lnTo>
                      <a:pt x="95" y="54"/>
                    </a:lnTo>
                    <a:lnTo>
                      <a:pt x="116" y="40"/>
                    </a:lnTo>
                    <a:lnTo>
                      <a:pt x="125" y="54"/>
                    </a:lnTo>
                    <a:lnTo>
                      <a:pt x="134" y="71"/>
                    </a:lnTo>
                    <a:lnTo>
                      <a:pt x="143" y="88"/>
                    </a:lnTo>
                    <a:lnTo>
                      <a:pt x="152" y="108"/>
                    </a:lnTo>
                    <a:lnTo>
                      <a:pt x="159" y="129"/>
                    </a:lnTo>
                    <a:lnTo>
                      <a:pt x="166" y="151"/>
                    </a:lnTo>
                    <a:lnTo>
                      <a:pt x="173" y="174"/>
                    </a:lnTo>
                    <a:lnTo>
                      <a:pt x="179" y="197"/>
                    </a:lnTo>
                    <a:lnTo>
                      <a:pt x="155" y="203"/>
                    </a:lnTo>
                    <a:close/>
                    <a:moveTo>
                      <a:pt x="95" y="54"/>
                    </a:moveTo>
                    <a:lnTo>
                      <a:pt x="89" y="46"/>
                    </a:lnTo>
                    <a:lnTo>
                      <a:pt x="82" y="39"/>
                    </a:lnTo>
                    <a:lnTo>
                      <a:pt x="76" y="33"/>
                    </a:lnTo>
                    <a:lnTo>
                      <a:pt x="68" y="29"/>
                    </a:lnTo>
                    <a:lnTo>
                      <a:pt x="80" y="7"/>
                    </a:lnTo>
                    <a:lnTo>
                      <a:pt x="89" y="13"/>
                    </a:lnTo>
                    <a:lnTo>
                      <a:pt x="99" y="20"/>
                    </a:lnTo>
                    <a:lnTo>
                      <a:pt x="107" y="30"/>
                    </a:lnTo>
                    <a:lnTo>
                      <a:pt x="116" y="40"/>
                    </a:lnTo>
                    <a:lnTo>
                      <a:pt x="95" y="54"/>
                    </a:lnTo>
                    <a:close/>
                    <a:moveTo>
                      <a:pt x="68" y="29"/>
                    </a:moveTo>
                    <a:lnTo>
                      <a:pt x="62" y="26"/>
                    </a:lnTo>
                    <a:lnTo>
                      <a:pt x="55" y="25"/>
                    </a:lnTo>
                    <a:lnTo>
                      <a:pt x="49" y="25"/>
                    </a:lnTo>
                    <a:lnTo>
                      <a:pt x="41" y="26"/>
                    </a:lnTo>
                    <a:lnTo>
                      <a:pt x="36" y="2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9" y="3"/>
                    </a:lnTo>
                    <a:lnTo>
                      <a:pt x="80" y="7"/>
                    </a:lnTo>
                    <a:lnTo>
                      <a:pt x="68" y="29"/>
                    </a:lnTo>
                    <a:close/>
                    <a:moveTo>
                      <a:pt x="41" y="26"/>
                    </a:moveTo>
                    <a:lnTo>
                      <a:pt x="36" y="27"/>
                    </a:lnTo>
                    <a:lnTo>
                      <a:pt x="31" y="29"/>
                    </a:lnTo>
                    <a:lnTo>
                      <a:pt x="25" y="32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1" y="7"/>
                    </a:lnTo>
                    <a:lnTo>
                      <a:pt x="28" y="4"/>
                    </a:lnTo>
                    <a:lnTo>
                      <a:pt x="36" y="2"/>
                    </a:lnTo>
                    <a:lnTo>
                      <a:pt x="41" y="26"/>
                    </a:lnTo>
                    <a:close/>
                    <a:moveTo>
                      <a:pt x="1" y="31"/>
                    </a:moveTo>
                    <a:lnTo>
                      <a:pt x="0" y="28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6" y="17"/>
                    </a:lnTo>
                    <a:lnTo>
                      <a:pt x="12" y="27"/>
                    </a:lnTo>
                    <a:lnTo>
                      <a:pt x="1" y="31"/>
                    </a:lnTo>
                    <a:close/>
                    <a:moveTo>
                      <a:pt x="24" y="21"/>
                    </a:moveTo>
                    <a:lnTo>
                      <a:pt x="24" y="23"/>
                    </a:lnTo>
                    <a:lnTo>
                      <a:pt x="1" y="31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4" y="21"/>
                    </a:lnTo>
                    <a:close/>
                    <a:moveTo>
                      <a:pt x="24" y="23"/>
                    </a:moveTo>
                    <a:lnTo>
                      <a:pt x="31" y="39"/>
                    </a:lnTo>
                    <a:lnTo>
                      <a:pt x="35" y="50"/>
                    </a:lnTo>
                    <a:lnTo>
                      <a:pt x="11" y="58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24" y="23"/>
                    </a:lnTo>
                    <a:close/>
                    <a:moveTo>
                      <a:pt x="35" y="50"/>
                    </a:moveTo>
                    <a:lnTo>
                      <a:pt x="39" y="61"/>
                    </a:lnTo>
                    <a:lnTo>
                      <a:pt x="45" y="78"/>
                    </a:lnTo>
                    <a:lnTo>
                      <a:pt x="21" y="85"/>
                    </a:lnTo>
                    <a:lnTo>
                      <a:pt x="18" y="73"/>
                    </a:lnTo>
                    <a:lnTo>
                      <a:pt x="11" y="58"/>
                    </a:lnTo>
                    <a:lnTo>
                      <a:pt x="35" y="50"/>
                    </a:lnTo>
                    <a:close/>
                    <a:moveTo>
                      <a:pt x="45" y="78"/>
                    </a:moveTo>
                    <a:lnTo>
                      <a:pt x="57" y="112"/>
                    </a:lnTo>
                    <a:lnTo>
                      <a:pt x="66" y="147"/>
                    </a:lnTo>
                    <a:lnTo>
                      <a:pt x="76" y="181"/>
                    </a:lnTo>
                    <a:lnTo>
                      <a:pt x="85" y="216"/>
                    </a:lnTo>
                    <a:lnTo>
                      <a:pt x="61" y="221"/>
                    </a:lnTo>
                    <a:lnTo>
                      <a:pt x="52" y="188"/>
                    </a:lnTo>
                    <a:lnTo>
                      <a:pt x="44" y="154"/>
                    </a:lnTo>
                    <a:lnTo>
                      <a:pt x="33" y="120"/>
                    </a:lnTo>
                    <a:lnTo>
                      <a:pt x="21" y="85"/>
                    </a:lnTo>
                    <a:lnTo>
                      <a:pt x="45" y="78"/>
                    </a:lnTo>
                    <a:close/>
                    <a:moveTo>
                      <a:pt x="85" y="216"/>
                    </a:moveTo>
                    <a:lnTo>
                      <a:pt x="90" y="240"/>
                    </a:lnTo>
                    <a:lnTo>
                      <a:pt x="94" y="263"/>
                    </a:lnTo>
                    <a:lnTo>
                      <a:pt x="99" y="286"/>
                    </a:lnTo>
                    <a:lnTo>
                      <a:pt x="102" y="309"/>
                    </a:lnTo>
                    <a:lnTo>
                      <a:pt x="77" y="312"/>
                    </a:lnTo>
                    <a:lnTo>
                      <a:pt x="74" y="289"/>
                    </a:lnTo>
                    <a:lnTo>
                      <a:pt x="69" y="267"/>
                    </a:lnTo>
                    <a:lnTo>
                      <a:pt x="65" y="244"/>
                    </a:lnTo>
                    <a:lnTo>
                      <a:pt x="61" y="221"/>
                    </a:lnTo>
                    <a:lnTo>
                      <a:pt x="85" y="216"/>
                    </a:lnTo>
                    <a:close/>
                    <a:moveTo>
                      <a:pt x="102" y="309"/>
                    </a:moveTo>
                    <a:lnTo>
                      <a:pt x="104" y="331"/>
                    </a:lnTo>
                    <a:lnTo>
                      <a:pt x="106" y="354"/>
                    </a:lnTo>
                    <a:lnTo>
                      <a:pt x="108" y="376"/>
                    </a:lnTo>
                    <a:lnTo>
                      <a:pt x="109" y="398"/>
                    </a:lnTo>
                    <a:lnTo>
                      <a:pt x="85" y="398"/>
                    </a:lnTo>
                    <a:lnTo>
                      <a:pt x="85" y="378"/>
                    </a:lnTo>
                    <a:lnTo>
                      <a:pt x="82" y="356"/>
                    </a:lnTo>
                    <a:lnTo>
                      <a:pt x="80" y="335"/>
                    </a:lnTo>
                    <a:lnTo>
                      <a:pt x="77" y="312"/>
                    </a:lnTo>
                    <a:lnTo>
                      <a:pt x="102" y="309"/>
                    </a:lnTo>
                    <a:close/>
                    <a:moveTo>
                      <a:pt x="86" y="402"/>
                    </a:moveTo>
                    <a:lnTo>
                      <a:pt x="86" y="401"/>
                    </a:lnTo>
                    <a:lnTo>
                      <a:pt x="85" y="398"/>
                    </a:lnTo>
                    <a:lnTo>
                      <a:pt x="98" y="398"/>
                    </a:lnTo>
                    <a:lnTo>
                      <a:pt x="86" y="402"/>
                    </a:lnTo>
                    <a:close/>
                    <a:moveTo>
                      <a:pt x="109" y="395"/>
                    </a:moveTo>
                    <a:lnTo>
                      <a:pt x="113" y="407"/>
                    </a:lnTo>
                    <a:lnTo>
                      <a:pt x="117" y="419"/>
                    </a:lnTo>
                    <a:lnTo>
                      <a:pt x="122" y="430"/>
                    </a:lnTo>
                    <a:lnTo>
                      <a:pt x="127" y="439"/>
                    </a:lnTo>
                    <a:lnTo>
                      <a:pt x="132" y="449"/>
                    </a:lnTo>
                    <a:lnTo>
                      <a:pt x="139" y="458"/>
                    </a:lnTo>
                    <a:lnTo>
                      <a:pt x="144" y="465"/>
                    </a:lnTo>
                    <a:lnTo>
                      <a:pt x="150" y="473"/>
                    </a:lnTo>
                    <a:lnTo>
                      <a:pt x="133" y="490"/>
                    </a:lnTo>
                    <a:lnTo>
                      <a:pt x="126" y="482"/>
                    </a:lnTo>
                    <a:lnTo>
                      <a:pt x="119" y="473"/>
                    </a:lnTo>
                    <a:lnTo>
                      <a:pt x="113" y="463"/>
                    </a:lnTo>
                    <a:lnTo>
                      <a:pt x="106" y="452"/>
                    </a:lnTo>
                    <a:lnTo>
                      <a:pt x="101" y="440"/>
                    </a:lnTo>
                    <a:lnTo>
                      <a:pt x="95" y="429"/>
                    </a:lnTo>
                    <a:lnTo>
                      <a:pt x="90" y="416"/>
                    </a:lnTo>
                    <a:lnTo>
                      <a:pt x="86" y="402"/>
                    </a:lnTo>
                    <a:lnTo>
                      <a:pt x="109" y="395"/>
                    </a:lnTo>
                    <a:close/>
                    <a:moveTo>
                      <a:pt x="150" y="473"/>
                    </a:moveTo>
                    <a:lnTo>
                      <a:pt x="157" y="478"/>
                    </a:lnTo>
                    <a:lnTo>
                      <a:pt x="165" y="484"/>
                    </a:lnTo>
                    <a:lnTo>
                      <a:pt x="172" y="488"/>
                    </a:lnTo>
                    <a:lnTo>
                      <a:pt x="180" y="492"/>
                    </a:lnTo>
                    <a:lnTo>
                      <a:pt x="187" y="496"/>
                    </a:lnTo>
                    <a:lnTo>
                      <a:pt x="196" y="498"/>
                    </a:lnTo>
                    <a:lnTo>
                      <a:pt x="205" y="500"/>
                    </a:lnTo>
                    <a:lnTo>
                      <a:pt x="213" y="501"/>
                    </a:lnTo>
                    <a:lnTo>
                      <a:pt x="211" y="526"/>
                    </a:lnTo>
                    <a:lnTo>
                      <a:pt x="200" y="524"/>
                    </a:lnTo>
                    <a:lnTo>
                      <a:pt x="189" y="521"/>
                    </a:lnTo>
                    <a:lnTo>
                      <a:pt x="179" y="518"/>
                    </a:lnTo>
                    <a:lnTo>
                      <a:pt x="169" y="515"/>
                    </a:lnTo>
                    <a:lnTo>
                      <a:pt x="159" y="510"/>
                    </a:lnTo>
                    <a:lnTo>
                      <a:pt x="150" y="504"/>
                    </a:lnTo>
                    <a:lnTo>
                      <a:pt x="142" y="498"/>
                    </a:lnTo>
                    <a:lnTo>
                      <a:pt x="133" y="490"/>
                    </a:lnTo>
                    <a:lnTo>
                      <a:pt x="150" y="473"/>
                    </a:lnTo>
                    <a:close/>
                    <a:moveTo>
                      <a:pt x="224" y="514"/>
                    </a:moveTo>
                    <a:lnTo>
                      <a:pt x="223" y="518"/>
                    </a:lnTo>
                    <a:lnTo>
                      <a:pt x="220" y="523"/>
                    </a:lnTo>
                    <a:lnTo>
                      <a:pt x="215" y="525"/>
                    </a:lnTo>
                    <a:lnTo>
                      <a:pt x="211" y="526"/>
                    </a:lnTo>
                    <a:lnTo>
                      <a:pt x="212" y="514"/>
                    </a:lnTo>
                    <a:lnTo>
                      <a:pt x="224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9" name="Freeform 1241"/>
              <p:cNvSpPr>
                <a:spLocks/>
              </p:cNvSpPr>
              <p:nvPr/>
            </p:nvSpPr>
            <p:spPr bwMode="auto">
              <a:xfrm>
                <a:off x="3286" y="1665"/>
                <a:ext cx="159" cy="171"/>
              </a:xfrm>
              <a:custGeom>
                <a:avLst/>
                <a:gdLst>
                  <a:gd name="T0" fmla="*/ 32 w 809"/>
                  <a:gd name="T1" fmla="*/ 34 h 857"/>
                  <a:gd name="T2" fmla="*/ 32 w 809"/>
                  <a:gd name="T3" fmla="*/ 32 h 857"/>
                  <a:gd name="T4" fmla="*/ 32 w 809"/>
                  <a:gd name="T5" fmla="*/ 30 h 857"/>
                  <a:gd name="T6" fmla="*/ 31 w 809"/>
                  <a:gd name="T7" fmla="*/ 27 h 857"/>
                  <a:gd name="T8" fmla="*/ 31 w 809"/>
                  <a:gd name="T9" fmla="*/ 23 h 857"/>
                  <a:gd name="T10" fmla="*/ 30 w 809"/>
                  <a:gd name="T11" fmla="*/ 20 h 857"/>
                  <a:gd name="T12" fmla="*/ 28 w 809"/>
                  <a:gd name="T13" fmla="*/ 16 h 857"/>
                  <a:gd name="T14" fmla="*/ 27 w 809"/>
                  <a:gd name="T15" fmla="*/ 13 h 857"/>
                  <a:gd name="T16" fmla="*/ 25 w 809"/>
                  <a:gd name="T17" fmla="*/ 10 h 857"/>
                  <a:gd name="T18" fmla="*/ 24 w 809"/>
                  <a:gd name="T19" fmla="*/ 8 h 857"/>
                  <a:gd name="T20" fmla="*/ 23 w 809"/>
                  <a:gd name="T21" fmla="*/ 6 h 857"/>
                  <a:gd name="T22" fmla="*/ 22 w 809"/>
                  <a:gd name="T23" fmla="*/ 5 h 857"/>
                  <a:gd name="T24" fmla="*/ 20 w 809"/>
                  <a:gd name="T25" fmla="*/ 3 h 857"/>
                  <a:gd name="T26" fmla="*/ 19 w 809"/>
                  <a:gd name="T27" fmla="*/ 2 h 857"/>
                  <a:gd name="T28" fmla="*/ 17 w 809"/>
                  <a:gd name="T29" fmla="*/ 1 h 857"/>
                  <a:gd name="T30" fmla="*/ 16 w 809"/>
                  <a:gd name="T31" fmla="*/ 0 h 857"/>
                  <a:gd name="T32" fmla="*/ 15 w 809"/>
                  <a:gd name="T33" fmla="*/ 0 h 857"/>
                  <a:gd name="T34" fmla="*/ 14 w 809"/>
                  <a:gd name="T35" fmla="*/ 0 h 857"/>
                  <a:gd name="T36" fmla="*/ 12 w 809"/>
                  <a:gd name="T37" fmla="*/ 0 h 857"/>
                  <a:gd name="T38" fmla="*/ 10 w 809"/>
                  <a:gd name="T39" fmla="*/ 0 h 857"/>
                  <a:gd name="T40" fmla="*/ 9 w 809"/>
                  <a:gd name="T41" fmla="*/ 0 h 857"/>
                  <a:gd name="T42" fmla="*/ 6 w 809"/>
                  <a:gd name="T43" fmla="*/ 1 h 857"/>
                  <a:gd name="T44" fmla="*/ 4 w 809"/>
                  <a:gd name="T45" fmla="*/ 1 h 857"/>
                  <a:gd name="T46" fmla="*/ 2 w 809"/>
                  <a:gd name="T47" fmla="*/ 2 h 857"/>
                  <a:gd name="T48" fmla="*/ 1 w 809"/>
                  <a:gd name="T49" fmla="*/ 3 h 857"/>
                  <a:gd name="T50" fmla="*/ 1 w 809"/>
                  <a:gd name="T51" fmla="*/ 4 h 857"/>
                  <a:gd name="T52" fmla="*/ 4 w 809"/>
                  <a:gd name="T53" fmla="*/ 8 h 857"/>
                  <a:gd name="T54" fmla="*/ 6 w 809"/>
                  <a:gd name="T55" fmla="*/ 11 h 857"/>
                  <a:gd name="T56" fmla="*/ 8 w 809"/>
                  <a:gd name="T57" fmla="*/ 14 h 857"/>
                  <a:gd name="T58" fmla="*/ 10 w 809"/>
                  <a:gd name="T59" fmla="*/ 17 h 857"/>
                  <a:gd name="T60" fmla="*/ 12 w 809"/>
                  <a:gd name="T61" fmla="*/ 20 h 857"/>
                  <a:gd name="T62" fmla="*/ 13 w 809"/>
                  <a:gd name="T63" fmla="*/ 23 h 857"/>
                  <a:gd name="T64" fmla="*/ 13 w 809"/>
                  <a:gd name="T65" fmla="*/ 26 h 857"/>
                  <a:gd name="T66" fmla="*/ 14 w 809"/>
                  <a:gd name="T67" fmla="*/ 27 h 857"/>
                  <a:gd name="T68" fmla="*/ 14 w 809"/>
                  <a:gd name="T69" fmla="*/ 29 h 857"/>
                  <a:gd name="T70" fmla="*/ 15 w 809"/>
                  <a:gd name="T71" fmla="*/ 30 h 857"/>
                  <a:gd name="T72" fmla="*/ 16 w 809"/>
                  <a:gd name="T73" fmla="*/ 30 h 857"/>
                  <a:gd name="T74" fmla="*/ 17 w 809"/>
                  <a:gd name="T75" fmla="*/ 31 h 857"/>
                  <a:gd name="T76" fmla="*/ 17 w 809"/>
                  <a:gd name="T77" fmla="*/ 32 h 857"/>
                  <a:gd name="T78" fmla="*/ 18 w 809"/>
                  <a:gd name="T79" fmla="*/ 32 h 857"/>
                  <a:gd name="T80" fmla="*/ 20 w 809"/>
                  <a:gd name="T81" fmla="*/ 33 h 857"/>
                  <a:gd name="T82" fmla="*/ 22 w 809"/>
                  <a:gd name="T83" fmla="*/ 34 h 857"/>
                  <a:gd name="T84" fmla="*/ 25 w 809"/>
                  <a:gd name="T85" fmla="*/ 34 h 857"/>
                  <a:gd name="T86" fmla="*/ 28 w 809"/>
                  <a:gd name="T87" fmla="*/ 35 h 857"/>
                  <a:gd name="T88" fmla="*/ 31 w 809"/>
                  <a:gd name="T89" fmla="*/ 35 h 85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809"/>
                  <a:gd name="T136" fmla="*/ 0 h 857"/>
                  <a:gd name="T137" fmla="*/ 809 w 809"/>
                  <a:gd name="T138" fmla="*/ 857 h 85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809" h="857">
                    <a:moveTo>
                      <a:pt x="809" y="853"/>
                    </a:moveTo>
                    <a:lnTo>
                      <a:pt x="809" y="838"/>
                    </a:lnTo>
                    <a:lnTo>
                      <a:pt x="807" y="818"/>
                    </a:lnTo>
                    <a:lnTo>
                      <a:pt x="805" y="794"/>
                    </a:lnTo>
                    <a:lnTo>
                      <a:pt x="801" y="766"/>
                    </a:lnTo>
                    <a:lnTo>
                      <a:pt x="796" y="734"/>
                    </a:lnTo>
                    <a:lnTo>
                      <a:pt x="790" y="701"/>
                    </a:lnTo>
                    <a:lnTo>
                      <a:pt x="783" y="664"/>
                    </a:lnTo>
                    <a:lnTo>
                      <a:pt x="774" y="624"/>
                    </a:lnTo>
                    <a:lnTo>
                      <a:pt x="765" y="583"/>
                    </a:lnTo>
                    <a:lnTo>
                      <a:pt x="754" y="541"/>
                    </a:lnTo>
                    <a:lnTo>
                      <a:pt x="741" y="498"/>
                    </a:lnTo>
                    <a:lnTo>
                      <a:pt x="726" y="454"/>
                    </a:lnTo>
                    <a:lnTo>
                      <a:pt x="709" y="409"/>
                    </a:lnTo>
                    <a:lnTo>
                      <a:pt x="691" y="365"/>
                    </a:lnTo>
                    <a:lnTo>
                      <a:pt x="672" y="321"/>
                    </a:lnTo>
                    <a:lnTo>
                      <a:pt x="650" y="278"/>
                    </a:lnTo>
                    <a:lnTo>
                      <a:pt x="636" y="252"/>
                    </a:lnTo>
                    <a:lnTo>
                      <a:pt x="622" y="227"/>
                    </a:lnTo>
                    <a:lnTo>
                      <a:pt x="608" y="203"/>
                    </a:lnTo>
                    <a:lnTo>
                      <a:pt x="593" y="179"/>
                    </a:lnTo>
                    <a:lnTo>
                      <a:pt x="578" y="158"/>
                    </a:lnTo>
                    <a:lnTo>
                      <a:pt x="562" y="136"/>
                    </a:lnTo>
                    <a:lnTo>
                      <a:pt x="545" y="116"/>
                    </a:lnTo>
                    <a:lnTo>
                      <a:pt x="528" y="97"/>
                    </a:lnTo>
                    <a:lnTo>
                      <a:pt x="511" y="79"/>
                    </a:lnTo>
                    <a:lnTo>
                      <a:pt x="492" y="63"/>
                    </a:lnTo>
                    <a:lnTo>
                      <a:pt x="473" y="49"/>
                    </a:lnTo>
                    <a:lnTo>
                      <a:pt x="454" y="36"/>
                    </a:lnTo>
                    <a:lnTo>
                      <a:pt x="432" y="25"/>
                    </a:lnTo>
                    <a:lnTo>
                      <a:pt x="410" y="15"/>
                    </a:lnTo>
                    <a:lnTo>
                      <a:pt x="398" y="12"/>
                    </a:lnTo>
                    <a:lnTo>
                      <a:pt x="387" y="9"/>
                    </a:lnTo>
                    <a:lnTo>
                      <a:pt x="375" y="5"/>
                    </a:lnTo>
                    <a:lnTo>
                      <a:pt x="363" y="3"/>
                    </a:lnTo>
                    <a:lnTo>
                      <a:pt x="347" y="1"/>
                    </a:lnTo>
                    <a:lnTo>
                      <a:pt x="328" y="0"/>
                    </a:lnTo>
                    <a:lnTo>
                      <a:pt x="308" y="0"/>
                    </a:lnTo>
                    <a:lnTo>
                      <a:pt x="285" y="1"/>
                    </a:lnTo>
                    <a:lnTo>
                      <a:pt x="262" y="3"/>
                    </a:lnTo>
                    <a:lnTo>
                      <a:pt x="237" y="5"/>
                    </a:lnTo>
                    <a:lnTo>
                      <a:pt x="213" y="9"/>
                    </a:lnTo>
                    <a:lnTo>
                      <a:pt x="187" y="13"/>
                    </a:lnTo>
                    <a:lnTo>
                      <a:pt x="161" y="17"/>
                    </a:lnTo>
                    <a:lnTo>
                      <a:pt x="135" y="24"/>
                    </a:lnTo>
                    <a:lnTo>
                      <a:pt x="110" y="30"/>
                    </a:lnTo>
                    <a:lnTo>
                      <a:pt x="85" y="38"/>
                    </a:lnTo>
                    <a:lnTo>
                      <a:pt x="61" y="45"/>
                    </a:lnTo>
                    <a:lnTo>
                      <a:pt x="40" y="55"/>
                    </a:lnTo>
                    <a:lnTo>
                      <a:pt x="18" y="65"/>
                    </a:lnTo>
                    <a:lnTo>
                      <a:pt x="0" y="76"/>
                    </a:lnTo>
                    <a:lnTo>
                      <a:pt x="34" y="112"/>
                    </a:lnTo>
                    <a:lnTo>
                      <a:pt x="68" y="151"/>
                    </a:lnTo>
                    <a:lnTo>
                      <a:pt x="100" y="189"/>
                    </a:lnTo>
                    <a:lnTo>
                      <a:pt x="131" y="228"/>
                    </a:lnTo>
                    <a:lnTo>
                      <a:pt x="159" y="267"/>
                    </a:lnTo>
                    <a:lnTo>
                      <a:pt x="186" y="306"/>
                    </a:lnTo>
                    <a:lnTo>
                      <a:pt x="210" y="346"/>
                    </a:lnTo>
                    <a:lnTo>
                      <a:pt x="233" y="384"/>
                    </a:lnTo>
                    <a:lnTo>
                      <a:pt x="255" y="423"/>
                    </a:lnTo>
                    <a:lnTo>
                      <a:pt x="273" y="463"/>
                    </a:lnTo>
                    <a:lnTo>
                      <a:pt x="290" y="502"/>
                    </a:lnTo>
                    <a:lnTo>
                      <a:pt x="306" y="542"/>
                    </a:lnTo>
                    <a:lnTo>
                      <a:pt x="318" y="582"/>
                    </a:lnTo>
                    <a:lnTo>
                      <a:pt x="329" y="622"/>
                    </a:lnTo>
                    <a:lnTo>
                      <a:pt x="334" y="641"/>
                    </a:lnTo>
                    <a:lnTo>
                      <a:pt x="338" y="661"/>
                    </a:lnTo>
                    <a:lnTo>
                      <a:pt x="341" y="681"/>
                    </a:lnTo>
                    <a:lnTo>
                      <a:pt x="344" y="701"/>
                    </a:lnTo>
                    <a:lnTo>
                      <a:pt x="353" y="713"/>
                    </a:lnTo>
                    <a:lnTo>
                      <a:pt x="362" y="724"/>
                    </a:lnTo>
                    <a:lnTo>
                      <a:pt x="371" y="733"/>
                    </a:lnTo>
                    <a:lnTo>
                      <a:pt x="381" y="744"/>
                    </a:lnTo>
                    <a:lnTo>
                      <a:pt x="391" y="754"/>
                    </a:lnTo>
                    <a:lnTo>
                      <a:pt x="402" y="762"/>
                    </a:lnTo>
                    <a:lnTo>
                      <a:pt x="412" y="771"/>
                    </a:lnTo>
                    <a:lnTo>
                      <a:pt x="423" y="780"/>
                    </a:lnTo>
                    <a:lnTo>
                      <a:pt x="435" y="787"/>
                    </a:lnTo>
                    <a:lnTo>
                      <a:pt x="447" y="795"/>
                    </a:lnTo>
                    <a:lnTo>
                      <a:pt x="460" y="802"/>
                    </a:lnTo>
                    <a:lnTo>
                      <a:pt x="472" y="809"/>
                    </a:lnTo>
                    <a:lnTo>
                      <a:pt x="499" y="821"/>
                    </a:lnTo>
                    <a:lnTo>
                      <a:pt x="527" y="830"/>
                    </a:lnTo>
                    <a:lnTo>
                      <a:pt x="557" y="839"/>
                    </a:lnTo>
                    <a:lnTo>
                      <a:pt x="589" y="847"/>
                    </a:lnTo>
                    <a:lnTo>
                      <a:pt x="622" y="852"/>
                    </a:lnTo>
                    <a:lnTo>
                      <a:pt x="657" y="855"/>
                    </a:lnTo>
                    <a:lnTo>
                      <a:pt x="692" y="857"/>
                    </a:lnTo>
                    <a:lnTo>
                      <a:pt x="730" y="857"/>
                    </a:lnTo>
                    <a:lnTo>
                      <a:pt x="769" y="856"/>
                    </a:lnTo>
                    <a:lnTo>
                      <a:pt x="809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0" name="Freeform 1242"/>
              <p:cNvSpPr>
                <a:spLocks noEditPoints="1"/>
              </p:cNvSpPr>
              <p:nvPr/>
            </p:nvSpPr>
            <p:spPr bwMode="auto">
              <a:xfrm>
                <a:off x="3282" y="1665"/>
                <a:ext cx="167" cy="179"/>
              </a:xfrm>
              <a:custGeom>
                <a:avLst/>
                <a:gdLst>
                  <a:gd name="T0" fmla="*/ 33 w 834"/>
                  <a:gd name="T1" fmla="*/ 34 h 882"/>
                  <a:gd name="T2" fmla="*/ 32 w 834"/>
                  <a:gd name="T3" fmla="*/ 34 h 882"/>
                  <a:gd name="T4" fmla="*/ 33 w 834"/>
                  <a:gd name="T5" fmla="*/ 34 h 882"/>
                  <a:gd name="T6" fmla="*/ 32 w 834"/>
                  <a:gd name="T7" fmla="*/ 32 h 882"/>
                  <a:gd name="T8" fmla="*/ 33 w 834"/>
                  <a:gd name="T9" fmla="*/ 31 h 882"/>
                  <a:gd name="T10" fmla="*/ 32 w 834"/>
                  <a:gd name="T11" fmla="*/ 30 h 882"/>
                  <a:gd name="T12" fmla="*/ 30 w 834"/>
                  <a:gd name="T13" fmla="*/ 20 h 882"/>
                  <a:gd name="T14" fmla="*/ 27 w 834"/>
                  <a:gd name="T15" fmla="*/ 14 h 882"/>
                  <a:gd name="T16" fmla="*/ 28 w 834"/>
                  <a:gd name="T17" fmla="*/ 14 h 882"/>
                  <a:gd name="T18" fmla="*/ 31 w 834"/>
                  <a:gd name="T19" fmla="*/ 20 h 882"/>
                  <a:gd name="T20" fmla="*/ 32 w 834"/>
                  <a:gd name="T21" fmla="*/ 26 h 882"/>
                  <a:gd name="T22" fmla="*/ 26 w 834"/>
                  <a:gd name="T23" fmla="*/ 11 h 882"/>
                  <a:gd name="T24" fmla="*/ 23 w 834"/>
                  <a:gd name="T25" fmla="*/ 6 h 882"/>
                  <a:gd name="T26" fmla="*/ 23 w 834"/>
                  <a:gd name="T27" fmla="*/ 6 h 882"/>
                  <a:gd name="T28" fmla="*/ 26 w 834"/>
                  <a:gd name="T29" fmla="*/ 10 h 882"/>
                  <a:gd name="T30" fmla="*/ 20 w 834"/>
                  <a:gd name="T31" fmla="*/ 3 h 882"/>
                  <a:gd name="T32" fmla="*/ 16 w 834"/>
                  <a:gd name="T33" fmla="*/ 1 h 882"/>
                  <a:gd name="T34" fmla="*/ 16 w 834"/>
                  <a:gd name="T35" fmla="*/ 0 h 882"/>
                  <a:gd name="T36" fmla="*/ 18 w 834"/>
                  <a:gd name="T37" fmla="*/ 1 h 882"/>
                  <a:gd name="T38" fmla="*/ 21 w 834"/>
                  <a:gd name="T39" fmla="*/ 3 h 882"/>
                  <a:gd name="T40" fmla="*/ 15 w 834"/>
                  <a:gd name="T41" fmla="*/ 1 h 882"/>
                  <a:gd name="T42" fmla="*/ 15 w 834"/>
                  <a:gd name="T43" fmla="*/ 0 h 882"/>
                  <a:gd name="T44" fmla="*/ 15 w 834"/>
                  <a:gd name="T45" fmla="*/ 1 h 882"/>
                  <a:gd name="T46" fmla="*/ 14 w 834"/>
                  <a:gd name="T47" fmla="*/ 0 h 882"/>
                  <a:gd name="T48" fmla="*/ 13 w 834"/>
                  <a:gd name="T49" fmla="*/ 1 h 882"/>
                  <a:gd name="T50" fmla="*/ 11 w 834"/>
                  <a:gd name="T51" fmla="*/ 0 h 882"/>
                  <a:gd name="T52" fmla="*/ 13 w 834"/>
                  <a:gd name="T53" fmla="*/ 1 h 882"/>
                  <a:gd name="T54" fmla="*/ 6 w 834"/>
                  <a:gd name="T55" fmla="*/ 2 h 882"/>
                  <a:gd name="T56" fmla="*/ 1 w 834"/>
                  <a:gd name="T57" fmla="*/ 4 h 882"/>
                  <a:gd name="T58" fmla="*/ 2 w 834"/>
                  <a:gd name="T59" fmla="*/ 2 h 882"/>
                  <a:gd name="T60" fmla="*/ 9 w 834"/>
                  <a:gd name="T61" fmla="*/ 0 h 882"/>
                  <a:gd name="T62" fmla="*/ 0 w 834"/>
                  <a:gd name="T63" fmla="*/ 4 h 882"/>
                  <a:gd name="T64" fmla="*/ 0 w 834"/>
                  <a:gd name="T65" fmla="*/ 3 h 882"/>
                  <a:gd name="T66" fmla="*/ 1 w 834"/>
                  <a:gd name="T67" fmla="*/ 3 h 882"/>
                  <a:gd name="T68" fmla="*/ 1 w 834"/>
                  <a:gd name="T69" fmla="*/ 3 h 882"/>
                  <a:gd name="T70" fmla="*/ 1 w 834"/>
                  <a:gd name="T71" fmla="*/ 4 h 882"/>
                  <a:gd name="T72" fmla="*/ 1 w 834"/>
                  <a:gd name="T73" fmla="*/ 5 h 882"/>
                  <a:gd name="T74" fmla="*/ 2 w 834"/>
                  <a:gd name="T75" fmla="*/ 5 h 882"/>
                  <a:gd name="T76" fmla="*/ 3 w 834"/>
                  <a:gd name="T77" fmla="*/ 7 h 882"/>
                  <a:gd name="T78" fmla="*/ 2 w 834"/>
                  <a:gd name="T79" fmla="*/ 5 h 882"/>
                  <a:gd name="T80" fmla="*/ 7 w 834"/>
                  <a:gd name="T81" fmla="*/ 11 h 882"/>
                  <a:gd name="T82" fmla="*/ 9 w 834"/>
                  <a:gd name="T83" fmla="*/ 16 h 882"/>
                  <a:gd name="T84" fmla="*/ 6 w 834"/>
                  <a:gd name="T85" fmla="*/ 10 h 882"/>
                  <a:gd name="T86" fmla="*/ 10 w 834"/>
                  <a:gd name="T87" fmla="*/ 16 h 882"/>
                  <a:gd name="T88" fmla="*/ 12 w 834"/>
                  <a:gd name="T89" fmla="*/ 22 h 882"/>
                  <a:gd name="T90" fmla="*/ 10 w 834"/>
                  <a:gd name="T91" fmla="*/ 16 h 882"/>
                  <a:gd name="T92" fmla="*/ 14 w 834"/>
                  <a:gd name="T93" fmla="*/ 27 h 882"/>
                  <a:gd name="T94" fmla="*/ 14 w 834"/>
                  <a:gd name="T95" fmla="*/ 27 h 882"/>
                  <a:gd name="T96" fmla="*/ 13 w 834"/>
                  <a:gd name="T97" fmla="*/ 22 h 882"/>
                  <a:gd name="T98" fmla="*/ 14 w 834"/>
                  <a:gd name="T99" fmla="*/ 29 h 882"/>
                  <a:gd name="T100" fmla="*/ 15 w 834"/>
                  <a:gd name="T101" fmla="*/ 28 h 882"/>
                  <a:gd name="T102" fmla="*/ 16 w 834"/>
                  <a:gd name="T103" fmla="*/ 30 h 882"/>
                  <a:gd name="T104" fmla="*/ 14 w 834"/>
                  <a:gd name="T105" fmla="*/ 29 h 882"/>
                  <a:gd name="T106" fmla="*/ 18 w 834"/>
                  <a:gd name="T107" fmla="*/ 31 h 882"/>
                  <a:gd name="T108" fmla="*/ 16 w 834"/>
                  <a:gd name="T109" fmla="*/ 31 h 882"/>
                  <a:gd name="T110" fmla="*/ 20 w 834"/>
                  <a:gd name="T111" fmla="*/ 32 h 882"/>
                  <a:gd name="T112" fmla="*/ 24 w 834"/>
                  <a:gd name="T113" fmla="*/ 34 h 882"/>
                  <a:gd name="T114" fmla="*/ 28 w 834"/>
                  <a:gd name="T115" fmla="*/ 34 h 882"/>
                  <a:gd name="T116" fmla="*/ 33 w 834"/>
                  <a:gd name="T117" fmla="*/ 35 h 882"/>
                  <a:gd name="T118" fmla="*/ 27 w 834"/>
                  <a:gd name="T119" fmla="*/ 35 h 882"/>
                  <a:gd name="T120" fmla="*/ 22 w 834"/>
                  <a:gd name="T121" fmla="*/ 34 h 882"/>
                  <a:gd name="T122" fmla="*/ 18 w 834"/>
                  <a:gd name="T123" fmla="*/ 33 h 882"/>
                  <a:gd name="T124" fmla="*/ 33 w 834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4"/>
                  <a:gd name="T190" fmla="*/ 0 h 882"/>
                  <a:gd name="T191" fmla="*/ 834 w 834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4" h="882">
                    <a:moveTo>
                      <a:pt x="809" y="865"/>
                    </a:moveTo>
                    <a:lnTo>
                      <a:pt x="809" y="865"/>
                    </a:lnTo>
                    <a:lnTo>
                      <a:pt x="809" y="864"/>
                    </a:lnTo>
                    <a:lnTo>
                      <a:pt x="834" y="863"/>
                    </a:lnTo>
                    <a:lnTo>
                      <a:pt x="834" y="864"/>
                    </a:lnTo>
                    <a:lnTo>
                      <a:pt x="834" y="865"/>
                    </a:lnTo>
                    <a:lnTo>
                      <a:pt x="809" y="865"/>
                    </a:lnTo>
                    <a:close/>
                    <a:moveTo>
                      <a:pt x="809" y="864"/>
                    </a:moveTo>
                    <a:lnTo>
                      <a:pt x="809" y="857"/>
                    </a:lnTo>
                    <a:lnTo>
                      <a:pt x="808" y="847"/>
                    </a:lnTo>
                    <a:lnTo>
                      <a:pt x="808" y="836"/>
                    </a:lnTo>
                    <a:lnTo>
                      <a:pt x="806" y="823"/>
                    </a:lnTo>
                    <a:lnTo>
                      <a:pt x="831" y="821"/>
                    </a:lnTo>
                    <a:lnTo>
                      <a:pt x="832" y="833"/>
                    </a:lnTo>
                    <a:lnTo>
                      <a:pt x="833" y="845"/>
                    </a:lnTo>
                    <a:lnTo>
                      <a:pt x="833" y="854"/>
                    </a:lnTo>
                    <a:lnTo>
                      <a:pt x="834" y="863"/>
                    </a:lnTo>
                    <a:lnTo>
                      <a:pt x="809" y="864"/>
                    </a:lnTo>
                    <a:close/>
                    <a:moveTo>
                      <a:pt x="806" y="823"/>
                    </a:moveTo>
                    <a:lnTo>
                      <a:pt x="805" y="810"/>
                    </a:lnTo>
                    <a:lnTo>
                      <a:pt x="802" y="795"/>
                    </a:lnTo>
                    <a:lnTo>
                      <a:pt x="800" y="779"/>
                    </a:lnTo>
                    <a:lnTo>
                      <a:pt x="798" y="761"/>
                    </a:lnTo>
                    <a:lnTo>
                      <a:pt x="823" y="758"/>
                    </a:lnTo>
                    <a:lnTo>
                      <a:pt x="825" y="776"/>
                    </a:lnTo>
                    <a:lnTo>
                      <a:pt x="827" y="791"/>
                    </a:lnTo>
                    <a:lnTo>
                      <a:pt x="829" y="807"/>
                    </a:lnTo>
                    <a:lnTo>
                      <a:pt x="831" y="821"/>
                    </a:lnTo>
                    <a:lnTo>
                      <a:pt x="806" y="823"/>
                    </a:lnTo>
                    <a:close/>
                    <a:moveTo>
                      <a:pt x="798" y="761"/>
                    </a:moveTo>
                    <a:lnTo>
                      <a:pt x="791" y="714"/>
                    </a:lnTo>
                    <a:lnTo>
                      <a:pt x="780" y="661"/>
                    </a:lnTo>
                    <a:lnTo>
                      <a:pt x="767" y="604"/>
                    </a:lnTo>
                    <a:lnTo>
                      <a:pt x="751" y="544"/>
                    </a:lnTo>
                    <a:lnTo>
                      <a:pt x="741" y="513"/>
                    </a:lnTo>
                    <a:lnTo>
                      <a:pt x="730" y="482"/>
                    </a:lnTo>
                    <a:lnTo>
                      <a:pt x="719" y="450"/>
                    </a:lnTo>
                    <a:lnTo>
                      <a:pt x="707" y="419"/>
                    </a:lnTo>
                    <a:lnTo>
                      <a:pt x="694" y="388"/>
                    </a:lnTo>
                    <a:lnTo>
                      <a:pt x="682" y="356"/>
                    </a:lnTo>
                    <a:lnTo>
                      <a:pt x="666" y="325"/>
                    </a:lnTo>
                    <a:lnTo>
                      <a:pt x="651" y="295"/>
                    </a:lnTo>
                    <a:lnTo>
                      <a:pt x="673" y="283"/>
                    </a:lnTo>
                    <a:lnTo>
                      <a:pt x="688" y="314"/>
                    </a:lnTo>
                    <a:lnTo>
                      <a:pt x="703" y="346"/>
                    </a:lnTo>
                    <a:lnTo>
                      <a:pt x="717" y="378"/>
                    </a:lnTo>
                    <a:lnTo>
                      <a:pt x="730" y="409"/>
                    </a:lnTo>
                    <a:lnTo>
                      <a:pt x="743" y="442"/>
                    </a:lnTo>
                    <a:lnTo>
                      <a:pt x="754" y="474"/>
                    </a:lnTo>
                    <a:lnTo>
                      <a:pt x="764" y="506"/>
                    </a:lnTo>
                    <a:lnTo>
                      <a:pt x="773" y="537"/>
                    </a:lnTo>
                    <a:lnTo>
                      <a:pt x="782" y="568"/>
                    </a:lnTo>
                    <a:lnTo>
                      <a:pt x="791" y="598"/>
                    </a:lnTo>
                    <a:lnTo>
                      <a:pt x="797" y="628"/>
                    </a:lnTo>
                    <a:lnTo>
                      <a:pt x="804" y="657"/>
                    </a:lnTo>
                    <a:lnTo>
                      <a:pt x="814" y="710"/>
                    </a:lnTo>
                    <a:lnTo>
                      <a:pt x="823" y="758"/>
                    </a:lnTo>
                    <a:lnTo>
                      <a:pt x="798" y="761"/>
                    </a:lnTo>
                    <a:close/>
                    <a:moveTo>
                      <a:pt x="651" y="295"/>
                    </a:moveTo>
                    <a:lnTo>
                      <a:pt x="637" y="270"/>
                    </a:lnTo>
                    <a:lnTo>
                      <a:pt x="623" y="245"/>
                    </a:lnTo>
                    <a:lnTo>
                      <a:pt x="609" y="221"/>
                    </a:lnTo>
                    <a:lnTo>
                      <a:pt x="595" y="199"/>
                    </a:lnTo>
                    <a:lnTo>
                      <a:pt x="580" y="177"/>
                    </a:lnTo>
                    <a:lnTo>
                      <a:pt x="564" y="156"/>
                    </a:lnTo>
                    <a:lnTo>
                      <a:pt x="549" y="136"/>
                    </a:lnTo>
                    <a:lnTo>
                      <a:pt x="531" y="117"/>
                    </a:lnTo>
                    <a:lnTo>
                      <a:pt x="550" y="101"/>
                    </a:lnTo>
                    <a:lnTo>
                      <a:pt x="567" y="120"/>
                    </a:lnTo>
                    <a:lnTo>
                      <a:pt x="583" y="140"/>
                    </a:lnTo>
                    <a:lnTo>
                      <a:pt x="599" y="162"/>
                    </a:lnTo>
                    <a:lnTo>
                      <a:pt x="615" y="185"/>
                    </a:lnTo>
                    <a:lnTo>
                      <a:pt x="630" y="209"/>
                    </a:lnTo>
                    <a:lnTo>
                      <a:pt x="645" y="232"/>
                    </a:lnTo>
                    <a:lnTo>
                      <a:pt x="659" y="258"/>
                    </a:lnTo>
                    <a:lnTo>
                      <a:pt x="673" y="283"/>
                    </a:lnTo>
                    <a:lnTo>
                      <a:pt x="651" y="295"/>
                    </a:lnTo>
                    <a:close/>
                    <a:moveTo>
                      <a:pt x="531" y="117"/>
                    </a:moveTo>
                    <a:lnTo>
                      <a:pt x="514" y="101"/>
                    </a:lnTo>
                    <a:lnTo>
                      <a:pt x="497" y="84"/>
                    </a:lnTo>
                    <a:lnTo>
                      <a:pt x="478" y="70"/>
                    </a:lnTo>
                    <a:lnTo>
                      <a:pt x="459" y="58"/>
                    </a:lnTo>
                    <a:lnTo>
                      <a:pt x="439" y="48"/>
                    </a:lnTo>
                    <a:lnTo>
                      <a:pt x="418" y="39"/>
                    </a:lnTo>
                    <a:lnTo>
                      <a:pt x="407" y="36"/>
                    </a:lnTo>
                    <a:lnTo>
                      <a:pt x="395" y="32"/>
                    </a:lnTo>
                    <a:lnTo>
                      <a:pt x="384" y="29"/>
                    </a:lnTo>
                    <a:lnTo>
                      <a:pt x="373" y="27"/>
                    </a:lnTo>
                    <a:lnTo>
                      <a:pt x="376" y="3"/>
                    </a:lnTo>
                    <a:lnTo>
                      <a:pt x="389" y="5"/>
                    </a:lnTo>
                    <a:lnTo>
                      <a:pt x="402" y="9"/>
                    </a:lnTo>
                    <a:lnTo>
                      <a:pt x="414" y="12"/>
                    </a:lnTo>
                    <a:lnTo>
                      <a:pt x="426" y="15"/>
                    </a:lnTo>
                    <a:lnTo>
                      <a:pt x="437" y="21"/>
                    </a:lnTo>
                    <a:lnTo>
                      <a:pt x="449" y="25"/>
                    </a:lnTo>
                    <a:lnTo>
                      <a:pt x="460" y="30"/>
                    </a:lnTo>
                    <a:lnTo>
                      <a:pt x="471" y="37"/>
                    </a:lnTo>
                    <a:lnTo>
                      <a:pt x="491" y="50"/>
                    </a:lnTo>
                    <a:lnTo>
                      <a:pt x="512" y="65"/>
                    </a:lnTo>
                    <a:lnTo>
                      <a:pt x="531" y="82"/>
                    </a:lnTo>
                    <a:lnTo>
                      <a:pt x="550" y="101"/>
                    </a:lnTo>
                    <a:lnTo>
                      <a:pt x="531" y="117"/>
                    </a:lnTo>
                    <a:close/>
                    <a:moveTo>
                      <a:pt x="376" y="3"/>
                    </a:moveTo>
                    <a:lnTo>
                      <a:pt x="376" y="3"/>
                    </a:lnTo>
                    <a:lnTo>
                      <a:pt x="375" y="15"/>
                    </a:lnTo>
                    <a:lnTo>
                      <a:pt x="376" y="3"/>
                    </a:lnTo>
                    <a:close/>
                    <a:moveTo>
                      <a:pt x="373" y="27"/>
                    </a:moveTo>
                    <a:lnTo>
                      <a:pt x="373" y="27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73" y="27"/>
                    </a:moveTo>
                    <a:lnTo>
                      <a:pt x="364" y="26"/>
                    </a:lnTo>
                    <a:lnTo>
                      <a:pt x="354" y="25"/>
                    </a:lnTo>
                    <a:lnTo>
                      <a:pt x="345" y="25"/>
                    </a:lnTo>
                    <a:lnTo>
                      <a:pt x="335" y="25"/>
                    </a:lnTo>
                    <a:lnTo>
                      <a:pt x="335" y="0"/>
                    </a:lnTo>
                    <a:lnTo>
                      <a:pt x="347" y="0"/>
                    </a:lnTo>
                    <a:lnTo>
                      <a:pt x="357" y="1"/>
                    </a:lnTo>
                    <a:lnTo>
                      <a:pt x="367" y="2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35" y="25"/>
                    </a:moveTo>
                    <a:lnTo>
                      <a:pt x="323" y="25"/>
                    </a:lnTo>
                    <a:lnTo>
                      <a:pt x="312" y="25"/>
                    </a:lnTo>
                    <a:lnTo>
                      <a:pt x="299" y="25"/>
                    </a:lnTo>
                    <a:lnTo>
                      <a:pt x="287" y="26"/>
                    </a:lnTo>
                    <a:lnTo>
                      <a:pt x="285" y="1"/>
                    </a:lnTo>
                    <a:lnTo>
                      <a:pt x="298" y="1"/>
                    </a:lnTo>
                    <a:lnTo>
                      <a:pt x="311" y="0"/>
                    </a:lnTo>
                    <a:lnTo>
                      <a:pt x="323" y="0"/>
                    </a:lnTo>
                    <a:lnTo>
                      <a:pt x="335" y="0"/>
                    </a:lnTo>
                    <a:lnTo>
                      <a:pt x="335" y="25"/>
                    </a:lnTo>
                    <a:close/>
                    <a:moveTo>
                      <a:pt x="287" y="26"/>
                    </a:moveTo>
                    <a:lnTo>
                      <a:pt x="253" y="29"/>
                    </a:lnTo>
                    <a:lnTo>
                      <a:pt x="217" y="34"/>
                    </a:lnTo>
                    <a:lnTo>
                      <a:pt x="180" y="40"/>
                    </a:lnTo>
                    <a:lnTo>
                      <a:pt x="145" y="49"/>
                    </a:lnTo>
                    <a:lnTo>
                      <a:pt x="109" y="58"/>
                    </a:lnTo>
                    <a:lnTo>
                      <a:pt x="76" y="70"/>
                    </a:lnTo>
                    <a:lnTo>
                      <a:pt x="60" y="76"/>
                    </a:lnTo>
                    <a:lnTo>
                      <a:pt x="45" y="83"/>
                    </a:lnTo>
                    <a:lnTo>
                      <a:pt x="31" y="90"/>
                    </a:lnTo>
                    <a:lnTo>
                      <a:pt x="18" y="97"/>
                    </a:lnTo>
                    <a:lnTo>
                      <a:pt x="5" y="77"/>
                    </a:lnTo>
                    <a:lnTo>
                      <a:pt x="19" y="69"/>
                    </a:lnTo>
                    <a:lnTo>
                      <a:pt x="33" y="62"/>
                    </a:lnTo>
                    <a:lnTo>
                      <a:pt x="50" y="54"/>
                    </a:lnTo>
                    <a:lnTo>
                      <a:pt x="66" y="48"/>
                    </a:lnTo>
                    <a:lnTo>
                      <a:pt x="100" y="36"/>
                    </a:lnTo>
                    <a:lnTo>
                      <a:pt x="137" y="25"/>
                    </a:lnTo>
                    <a:lnTo>
                      <a:pt x="175" y="16"/>
                    </a:lnTo>
                    <a:lnTo>
                      <a:pt x="213" y="10"/>
                    </a:lnTo>
                    <a:lnTo>
                      <a:pt x="249" y="4"/>
                    </a:lnTo>
                    <a:lnTo>
                      <a:pt x="285" y="1"/>
                    </a:lnTo>
                    <a:lnTo>
                      <a:pt x="287" y="26"/>
                    </a:lnTo>
                    <a:close/>
                    <a:moveTo>
                      <a:pt x="3" y="96"/>
                    </a:moveTo>
                    <a:lnTo>
                      <a:pt x="1" y="93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1" y="80"/>
                    </a:lnTo>
                    <a:lnTo>
                      <a:pt x="3" y="79"/>
                    </a:lnTo>
                    <a:lnTo>
                      <a:pt x="5" y="77"/>
                    </a:lnTo>
                    <a:lnTo>
                      <a:pt x="12" y="88"/>
                    </a:lnTo>
                    <a:lnTo>
                      <a:pt x="3" y="96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3" y="96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12" y="88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9" y="89"/>
                    </a:lnTo>
                    <a:lnTo>
                      <a:pt x="39" y="98"/>
                    </a:lnTo>
                    <a:lnTo>
                      <a:pt x="49" y="109"/>
                    </a:lnTo>
                    <a:lnTo>
                      <a:pt x="59" y="121"/>
                    </a:lnTo>
                    <a:lnTo>
                      <a:pt x="41" y="137"/>
                    </a:lnTo>
                    <a:lnTo>
                      <a:pt x="33" y="128"/>
                    </a:lnTo>
                    <a:lnTo>
                      <a:pt x="24" y="118"/>
                    </a:lnTo>
                    <a:lnTo>
                      <a:pt x="14" y="107"/>
                    </a:lnTo>
                    <a:lnTo>
                      <a:pt x="3" y="95"/>
                    </a:lnTo>
                    <a:lnTo>
                      <a:pt x="21" y="79"/>
                    </a:lnTo>
                    <a:close/>
                    <a:moveTo>
                      <a:pt x="59" y="121"/>
                    </a:moveTo>
                    <a:lnTo>
                      <a:pt x="69" y="133"/>
                    </a:lnTo>
                    <a:lnTo>
                      <a:pt x="79" y="144"/>
                    </a:lnTo>
                    <a:lnTo>
                      <a:pt x="89" y="153"/>
                    </a:lnTo>
                    <a:lnTo>
                      <a:pt x="97" y="164"/>
                    </a:lnTo>
                    <a:lnTo>
                      <a:pt x="79" y="179"/>
                    </a:lnTo>
                    <a:lnTo>
                      <a:pt x="69" y="169"/>
                    </a:lnTo>
                    <a:lnTo>
                      <a:pt x="59" y="158"/>
                    </a:lnTo>
                    <a:lnTo>
                      <a:pt x="51" y="147"/>
                    </a:lnTo>
                    <a:lnTo>
                      <a:pt x="41" y="137"/>
                    </a:lnTo>
                    <a:lnTo>
                      <a:pt x="59" y="121"/>
                    </a:lnTo>
                    <a:close/>
                    <a:moveTo>
                      <a:pt x="97" y="164"/>
                    </a:moveTo>
                    <a:lnTo>
                      <a:pt x="120" y="192"/>
                    </a:lnTo>
                    <a:lnTo>
                      <a:pt x="143" y="220"/>
                    </a:lnTo>
                    <a:lnTo>
                      <a:pt x="163" y="248"/>
                    </a:lnTo>
                    <a:lnTo>
                      <a:pt x="184" y="277"/>
                    </a:lnTo>
                    <a:lnTo>
                      <a:pt x="203" y="305"/>
                    </a:lnTo>
                    <a:lnTo>
                      <a:pt x="221" y="334"/>
                    </a:lnTo>
                    <a:lnTo>
                      <a:pt x="240" y="362"/>
                    </a:lnTo>
                    <a:lnTo>
                      <a:pt x="256" y="390"/>
                    </a:lnTo>
                    <a:lnTo>
                      <a:pt x="234" y="402"/>
                    </a:lnTo>
                    <a:lnTo>
                      <a:pt x="218" y="374"/>
                    </a:lnTo>
                    <a:lnTo>
                      <a:pt x="201" y="347"/>
                    </a:lnTo>
                    <a:lnTo>
                      <a:pt x="184" y="319"/>
                    </a:lnTo>
                    <a:lnTo>
                      <a:pt x="164" y="291"/>
                    </a:lnTo>
                    <a:lnTo>
                      <a:pt x="144" y="263"/>
                    </a:lnTo>
                    <a:lnTo>
                      <a:pt x="123" y="234"/>
                    </a:lnTo>
                    <a:lnTo>
                      <a:pt x="102" y="207"/>
                    </a:lnTo>
                    <a:lnTo>
                      <a:pt x="79" y="179"/>
                    </a:lnTo>
                    <a:lnTo>
                      <a:pt x="97" y="164"/>
                    </a:lnTo>
                    <a:close/>
                    <a:moveTo>
                      <a:pt x="256" y="390"/>
                    </a:moveTo>
                    <a:lnTo>
                      <a:pt x="278" y="430"/>
                    </a:lnTo>
                    <a:lnTo>
                      <a:pt x="297" y="470"/>
                    </a:lnTo>
                    <a:lnTo>
                      <a:pt x="314" y="510"/>
                    </a:lnTo>
                    <a:lnTo>
                      <a:pt x="329" y="550"/>
                    </a:lnTo>
                    <a:lnTo>
                      <a:pt x="306" y="558"/>
                    </a:lnTo>
                    <a:lnTo>
                      <a:pt x="292" y="518"/>
                    </a:lnTo>
                    <a:lnTo>
                      <a:pt x="274" y="480"/>
                    </a:lnTo>
                    <a:lnTo>
                      <a:pt x="255" y="441"/>
                    </a:lnTo>
                    <a:lnTo>
                      <a:pt x="234" y="402"/>
                    </a:lnTo>
                    <a:lnTo>
                      <a:pt x="256" y="390"/>
                    </a:lnTo>
                    <a:close/>
                    <a:moveTo>
                      <a:pt x="329" y="550"/>
                    </a:moveTo>
                    <a:lnTo>
                      <a:pt x="342" y="591"/>
                    </a:lnTo>
                    <a:lnTo>
                      <a:pt x="353" y="631"/>
                    </a:lnTo>
                    <a:lnTo>
                      <a:pt x="357" y="651"/>
                    </a:lnTo>
                    <a:lnTo>
                      <a:pt x="362" y="671"/>
                    </a:lnTo>
                    <a:lnTo>
                      <a:pt x="365" y="691"/>
                    </a:lnTo>
                    <a:lnTo>
                      <a:pt x="368" y="712"/>
                    </a:lnTo>
                    <a:lnTo>
                      <a:pt x="345" y="714"/>
                    </a:lnTo>
                    <a:lnTo>
                      <a:pt x="341" y="695"/>
                    </a:lnTo>
                    <a:lnTo>
                      <a:pt x="338" y="675"/>
                    </a:lnTo>
                    <a:lnTo>
                      <a:pt x="334" y="656"/>
                    </a:lnTo>
                    <a:lnTo>
                      <a:pt x="329" y="636"/>
                    </a:lnTo>
                    <a:lnTo>
                      <a:pt x="319" y="597"/>
                    </a:lnTo>
                    <a:lnTo>
                      <a:pt x="306" y="558"/>
                    </a:lnTo>
                    <a:lnTo>
                      <a:pt x="329" y="550"/>
                    </a:lnTo>
                    <a:close/>
                    <a:moveTo>
                      <a:pt x="347" y="720"/>
                    </a:moveTo>
                    <a:lnTo>
                      <a:pt x="345" y="717"/>
                    </a:lnTo>
                    <a:lnTo>
                      <a:pt x="345" y="714"/>
                    </a:lnTo>
                    <a:lnTo>
                      <a:pt x="356" y="713"/>
                    </a:lnTo>
                    <a:lnTo>
                      <a:pt x="347" y="720"/>
                    </a:lnTo>
                    <a:close/>
                    <a:moveTo>
                      <a:pt x="366" y="705"/>
                    </a:moveTo>
                    <a:lnTo>
                      <a:pt x="366" y="706"/>
                    </a:lnTo>
                    <a:lnTo>
                      <a:pt x="347" y="720"/>
                    </a:lnTo>
                    <a:lnTo>
                      <a:pt x="366" y="705"/>
                    </a:lnTo>
                    <a:close/>
                    <a:moveTo>
                      <a:pt x="366" y="706"/>
                    </a:moveTo>
                    <a:lnTo>
                      <a:pt x="375" y="718"/>
                    </a:lnTo>
                    <a:lnTo>
                      <a:pt x="384" y="730"/>
                    </a:lnTo>
                    <a:lnTo>
                      <a:pt x="395" y="741"/>
                    </a:lnTo>
                    <a:lnTo>
                      <a:pt x="406" y="752"/>
                    </a:lnTo>
                    <a:lnTo>
                      <a:pt x="389" y="769"/>
                    </a:lnTo>
                    <a:lnTo>
                      <a:pt x="378" y="758"/>
                    </a:lnTo>
                    <a:lnTo>
                      <a:pt x="367" y="746"/>
                    </a:lnTo>
                    <a:lnTo>
                      <a:pt x="356" y="733"/>
                    </a:lnTo>
                    <a:lnTo>
                      <a:pt x="347" y="720"/>
                    </a:lnTo>
                    <a:lnTo>
                      <a:pt x="366" y="706"/>
                    </a:lnTo>
                    <a:close/>
                    <a:moveTo>
                      <a:pt x="406" y="752"/>
                    </a:moveTo>
                    <a:lnTo>
                      <a:pt x="417" y="761"/>
                    </a:lnTo>
                    <a:lnTo>
                      <a:pt x="429" y="771"/>
                    </a:lnTo>
                    <a:lnTo>
                      <a:pt x="441" y="780"/>
                    </a:lnTo>
                    <a:lnTo>
                      <a:pt x="454" y="788"/>
                    </a:lnTo>
                    <a:lnTo>
                      <a:pt x="440" y="810"/>
                    </a:lnTo>
                    <a:lnTo>
                      <a:pt x="427" y="800"/>
                    </a:lnTo>
                    <a:lnTo>
                      <a:pt x="414" y="791"/>
                    </a:lnTo>
                    <a:lnTo>
                      <a:pt x="401" y="780"/>
                    </a:lnTo>
                    <a:lnTo>
                      <a:pt x="389" y="769"/>
                    </a:lnTo>
                    <a:lnTo>
                      <a:pt x="406" y="752"/>
                    </a:lnTo>
                    <a:close/>
                    <a:moveTo>
                      <a:pt x="454" y="788"/>
                    </a:moveTo>
                    <a:lnTo>
                      <a:pt x="470" y="799"/>
                    </a:lnTo>
                    <a:lnTo>
                      <a:pt x="488" y="809"/>
                    </a:lnTo>
                    <a:lnTo>
                      <a:pt x="507" y="818"/>
                    </a:lnTo>
                    <a:lnTo>
                      <a:pt x="526" y="825"/>
                    </a:lnTo>
                    <a:lnTo>
                      <a:pt x="547" y="833"/>
                    </a:lnTo>
                    <a:lnTo>
                      <a:pt x="567" y="838"/>
                    </a:lnTo>
                    <a:lnTo>
                      <a:pt x="589" y="844"/>
                    </a:lnTo>
                    <a:lnTo>
                      <a:pt x="611" y="848"/>
                    </a:lnTo>
                    <a:lnTo>
                      <a:pt x="635" y="851"/>
                    </a:lnTo>
                    <a:lnTo>
                      <a:pt x="659" y="854"/>
                    </a:lnTo>
                    <a:lnTo>
                      <a:pt x="684" y="857"/>
                    </a:lnTo>
                    <a:lnTo>
                      <a:pt x="710" y="858"/>
                    </a:lnTo>
                    <a:lnTo>
                      <a:pt x="737" y="858"/>
                    </a:lnTo>
                    <a:lnTo>
                      <a:pt x="764" y="857"/>
                    </a:lnTo>
                    <a:lnTo>
                      <a:pt x="792" y="855"/>
                    </a:lnTo>
                    <a:lnTo>
                      <a:pt x="820" y="853"/>
                    </a:lnTo>
                    <a:lnTo>
                      <a:pt x="823" y="877"/>
                    </a:lnTo>
                    <a:lnTo>
                      <a:pt x="793" y="880"/>
                    </a:lnTo>
                    <a:lnTo>
                      <a:pt x="764" y="881"/>
                    </a:lnTo>
                    <a:lnTo>
                      <a:pt x="736" y="882"/>
                    </a:lnTo>
                    <a:lnTo>
                      <a:pt x="707" y="881"/>
                    </a:lnTo>
                    <a:lnTo>
                      <a:pt x="680" y="880"/>
                    </a:lnTo>
                    <a:lnTo>
                      <a:pt x="655" y="878"/>
                    </a:lnTo>
                    <a:lnTo>
                      <a:pt x="630" y="876"/>
                    </a:lnTo>
                    <a:lnTo>
                      <a:pt x="606" y="872"/>
                    </a:lnTo>
                    <a:lnTo>
                      <a:pt x="582" y="867"/>
                    </a:lnTo>
                    <a:lnTo>
                      <a:pt x="559" y="862"/>
                    </a:lnTo>
                    <a:lnTo>
                      <a:pt x="538" y="855"/>
                    </a:lnTo>
                    <a:lnTo>
                      <a:pt x="516" y="848"/>
                    </a:lnTo>
                    <a:lnTo>
                      <a:pt x="496" y="839"/>
                    </a:lnTo>
                    <a:lnTo>
                      <a:pt x="476" y="831"/>
                    </a:lnTo>
                    <a:lnTo>
                      <a:pt x="458" y="821"/>
                    </a:lnTo>
                    <a:lnTo>
                      <a:pt x="440" y="810"/>
                    </a:lnTo>
                    <a:lnTo>
                      <a:pt x="454" y="788"/>
                    </a:lnTo>
                    <a:close/>
                    <a:moveTo>
                      <a:pt x="834" y="865"/>
                    </a:moveTo>
                    <a:lnTo>
                      <a:pt x="833" y="869"/>
                    </a:lnTo>
                    <a:lnTo>
                      <a:pt x="831" y="873"/>
                    </a:lnTo>
                    <a:lnTo>
                      <a:pt x="826" y="876"/>
                    </a:lnTo>
                    <a:lnTo>
                      <a:pt x="823" y="877"/>
                    </a:lnTo>
                    <a:lnTo>
                      <a:pt x="821" y="865"/>
                    </a:lnTo>
                    <a:lnTo>
                      <a:pt x="834" y="86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1" name="Freeform 1243"/>
              <p:cNvSpPr>
                <a:spLocks/>
              </p:cNvSpPr>
              <p:nvPr/>
            </p:nvSpPr>
            <p:spPr bwMode="auto">
              <a:xfrm>
                <a:off x="3224" y="1680"/>
                <a:ext cx="140" cy="156"/>
              </a:xfrm>
              <a:custGeom>
                <a:avLst/>
                <a:gdLst>
                  <a:gd name="T0" fmla="*/ 28 w 700"/>
                  <a:gd name="T1" fmla="*/ 31 h 780"/>
                  <a:gd name="T2" fmla="*/ 28 w 700"/>
                  <a:gd name="T3" fmla="*/ 29 h 780"/>
                  <a:gd name="T4" fmla="*/ 27 w 700"/>
                  <a:gd name="T5" fmla="*/ 27 h 780"/>
                  <a:gd name="T6" fmla="*/ 26 w 700"/>
                  <a:gd name="T7" fmla="*/ 24 h 780"/>
                  <a:gd name="T8" fmla="*/ 26 w 700"/>
                  <a:gd name="T9" fmla="*/ 21 h 780"/>
                  <a:gd name="T10" fmla="*/ 24 w 700"/>
                  <a:gd name="T11" fmla="*/ 18 h 780"/>
                  <a:gd name="T12" fmla="*/ 23 w 700"/>
                  <a:gd name="T13" fmla="*/ 15 h 780"/>
                  <a:gd name="T14" fmla="*/ 21 w 700"/>
                  <a:gd name="T15" fmla="*/ 12 h 780"/>
                  <a:gd name="T16" fmla="*/ 20 w 700"/>
                  <a:gd name="T17" fmla="*/ 9 h 780"/>
                  <a:gd name="T18" fmla="*/ 18 w 700"/>
                  <a:gd name="T19" fmla="*/ 7 h 780"/>
                  <a:gd name="T20" fmla="*/ 17 w 700"/>
                  <a:gd name="T21" fmla="*/ 5 h 780"/>
                  <a:gd name="T22" fmla="*/ 16 w 700"/>
                  <a:gd name="T23" fmla="*/ 4 h 780"/>
                  <a:gd name="T24" fmla="*/ 15 w 700"/>
                  <a:gd name="T25" fmla="*/ 3 h 780"/>
                  <a:gd name="T26" fmla="*/ 14 w 700"/>
                  <a:gd name="T27" fmla="*/ 2 h 780"/>
                  <a:gd name="T28" fmla="*/ 12 w 700"/>
                  <a:gd name="T29" fmla="*/ 1 h 780"/>
                  <a:gd name="T30" fmla="*/ 11 w 700"/>
                  <a:gd name="T31" fmla="*/ 1 h 780"/>
                  <a:gd name="T32" fmla="*/ 10 w 700"/>
                  <a:gd name="T33" fmla="*/ 0 h 780"/>
                  <a:gd name="T34" fmla="*/ 8 w 700"/>
                  <a:gd name="T35" fmla="*/ 0 h 780"/>
                  <a:gd name="T36" fmla="*/ 7 w 700"/>
                  <a:gd name="T37" fmla="*/ 0 h 780"/>
                  <a:gd name="T38" fmla="*/ 5 w 700"/>
                  <a:gd name="T39" fmla="*/ 0 h 780"/>
                  <a:gd name="T40" fmla="*/ 4 w 700"/>
                  <a:gd name="T41" fmla="*/ 0 h 780"/>
                  <a:gd name="T42" fmla="*/ 2 w 700"/>
                  <a:gd name="T43" fmla="*/ 1 h 780"/>
                  <a:gd name="T44" fmla="*/ 1 w 700"/>
                  <a:gd name="T45" fmla="*/ 2 h 780"/>
                  <a:gd name="T46" fmla="*/ 1 w 700"/>
                  <a:gd name="T47" fmla="*/ 4 h 780"/>
                  <a:gd name="T48" fmla="*/ 4 w 700"/>
                  <a:gd name="T49" fmla="*/ 7 h 780"/>
                  <a:gd name="T50" fmla="*/ 6 w 700"/>
                  <a:gd name="T51" fmla="*/ 9 h 780"/>
                  <a:gd name="T52" fmla="*/ 7 w 700"/>
                  <a:gd name="T53" fmla="*/ 12 h 780"/>
                  <a:gd name="T54" fmla="*/ 9 w 700"/>
                  <a:gd name="T55" fmla="*/ 15 h 780"/>
                  <a:gd name="T56" fmla="*/ 10 w 700"/>
                  <a:gd name="T57" fmla="*/ 18 h 780"/>
                  <a:gd name="T58" fmla="*/ 11 w 700"/>
                  <a:gd name="T59" fmla="*/ 21 h 780"/>
                  <a:gd name="T60" fmla="*/ 12 w 700"/>
                  <a:gd name="T61" fmla="*/ 24 h 780"/>
                  <a:gd name="T62" fmla="*/ 13 w 700"/>
                  <a:gd name="T63" fmla="*/ 26 h 780"/>
                  <a:gd name="T64" fmla="*/ 14 w 700"/>
                  <a:gd name="T65" fmla="*/ 28 h 780"/>
                  <a:gd name="T66" fmla="*/ 16 w 700"/>
                  <a:gd name="T67" fmla="*/ 29 h 780"/>
                  <a:gd name="T68" fmla="*/ 17 w 700"/>
                  <a:gd name="T69" fmla="*/ 30 h 780"/>
                  <a:gd name="T70" fmla="*/ 19 w 700"/>
                  <a:gd name="T71" fmla="*/ 31 h 780"/>
                  <a:gd name="T72" fmla="*/ 22 w 700"/>
                  <a:gd name="T73" fmla="*/ 31 h 780"/>
                  <a:gd name="T74" fmla="*/ 24 w 700"/>
                  <a:gd name="T75" fmla="*/ 31 h 780"/>
                  <a:gd name="T76" fmla="*/ 27 w 700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00"/>
                  <a:gd name="T118" fmla="*/ 0 h 780"/>
                  <a:gd name="T119" fmla="*/ 700 w 700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00" h="780">
                    <a:moveTo>
                      <a:pt x="700" y="777"/>
                    </a:moveTo>
                    <a:lnTo>
                      <a:pt x="698" y="763"/>
                    </a:lnTo>
                    <a:lnTo>
                      <a:pt x="695" y="745"/>
                    </a:lnTo>
                    <a:lnTo>
                      <a:pt x="691" y="722"/>
                    </a:lnTo>
                    <a:lnTo>
                      <a:pt x="686" y="696"/>
                    </a:lnTo>
                    <a:lnTo>
                      <a:pt x="679" y="668"/>
                    </a:lnTo>
                    <a:lnTo>
                      <a:pt x="672" y="636"/>
                    </a:lnTo>
                    <a:lnTo>
                      <a:pt x="662" y="602"/>
                    </a:lnTo>
                    <a:lnTo>
                      <a:pt x="651" y="567"/>
                    </a:lnTo>
                    <a:lnTo>
                      <a:pt x="639" y="529"/>
                    </a:lnTo>
                    <a:lnTo>
                      <a:pt x="625" y="490"/>
                    </a:lnTo>
                    <a:lnTo>
                      <a:pt x="610" y="450"/>
                    </a:lnTo>
                    <a:lnTo>
                      <a:pt x="593" y="410"/>
                    </a:lnTo>
                    <a:lnTo>
                      <a:pt x="575" y="369"/>
                    </a:lnTo>
                    <a:lnTo>
                      <a:pt x="556" y="329"/>
                    </a:lnTo>
                    <a:lnTo>
                      <a:pt x="534" y="289"/>
                    </a:lnTo>
                    <a:lnTo>
                      <a:pt x="512" y="249"/>
                    </a:lnTo>
                    <a:lnTo>
                      <a:pt x="489" y="213"/>
                    </a:lnTo>
                    <a:lnTo>
                      <a:pt x="464" y="179"/>
                    </a:lnTo>
                    <a:lnTo>
                      <a:pt x="452" y="163"/>
                    </a:lnTo>
                    <a:lnTo>
                      <a:pt x="439" y="146"/>
                    </a:lnTo>
                    <a:lnTo>
                      <a:pt x="426" y="131"/>
                    </a:lnTo>
                    <a:lnTo>
                      <a:pt x="412" y="116"/>
                    </a:lnTo>
                    <a:lnTo>
                      <a:pt x="398" y="102"/>
                    </a:lnTo>
                    <a:lnTo>
                      <a:pt x="384" y="89"/>
                    </a:lnTo>
                    <a:lnTo>
                      <a:pt x="370" y="76"/>
                    </a:lnTo>
                    <a:lnTo>
                      <a:pt x="355" y="65"/>
                    </a:lnTo>
                    <a:lnTo>
                      <a:pt x="340" y="54"/>
                    </a:lnTo>
                    <a:lnTo>
                      <a:pt x="325" y="44"/>
                    </a:lnTo>
                    <a:lnTo>
                      <a:pt x="310" y="35"/>
                    </a:lnTo>
                    <a:lnTo>
                      <a:pt x="294" y="27"/>
                    </a:lnTo>
                    <a:lnTo>
                      <a:pt x="277" y="19"/>
                    </a:lnTo>
                    <a:lnTo>
                      <a:pt x="261" y="14"/>
                    </a:lnTo>
                    <a:lnTo>
                      <a:pt x="244" y="8"/>
                    </a:lnTo>
                    <a:lnTo>
                      <a:pt x="227" y="4"/>
                    </a:lnTo>
                    <a:lnTo>
                      <a:pt x="209" y="2"/>
                    </a:lnTo>
                    <a:lnTo>
                      <a:pt x="192" y="0"/>
                    </a:lnTo>
                    <a:lnTo>
                      <a:pt x="174" y="0"/>
                    </a:lnTo>
                    <a:lnTo>
                      <a:pt x="155" y="1"/>
                    </a:lnTo>
                    <a:lnTo>
                      <a:pt x="137" y="3"/>
                    </a:lnTo>
                    <a:lnTo>
                      <a:pt x="119" y="6"/>
                    </a:lnTo>
                    <a:lnTo>
                      <a:pt x="99" y="11"/>
                    </a:lnTo>
                    <a:lnTo>
                      <a:pt x="80" y="17"/>
                    </a:lnTo>
                    <a:lnTo>
                      <a:pt x="60" y="26"/>
                    </a:lnTo>
                    <a:lnTo>
                      <a:pt x="40" y="34"/>
                    </a:lnTo>
                    <a:lnTo>
                      <a:pt x="20" y="45"/>
                    </a:lnTo>
                    <a:lnTo>
                      <a:pt x="0" y="58"/>
                    </a:lnTo>
                    <a:lnTo>
                      <a:pt x="30" y="92"/>
                    </a:lnTo>
                    <a:lnTo>
                      <a:pt x="60" y="128"/>
                    </a:lnTo>
                    <a:lnTo>
                      <a:pt x="88" y="164"/>
                    </a:lnTo>
                    <a:lnTo>
                      <a:pt x="114" y="198"/>
                    </a:lnTo>
                    <a:lnTo>
                      <a:pt x="139" y="235"/>
                    </a:lnTo>
                    <a:lnTo>
                      <a:pt x="163" y="271"/>
                    </a:lnTo>
                    <a:lnTo>
                      <a:pt x="184" y="306"/>
                    </a:lnTo>
                    <a:lnTo>
                      <a:pt x="204" y="343"/>
                    </a:lnTo>
                    <a:lnTo>
                      <a:pt x="223" y="380"/>
                    </a:lnTo>
                    <a:lnTo>
                      <a:pt x="240" y="416"/>
                    </a:lnTo>
                    <a:lnTo>
                      <a:pt x="255" y="453"/>
                    </a:lnTo>
                    <a:lnTo>
                      <a:pt x="269" y="490"/>
                    </a:lnTo>
                    <a:lnTo>
                      <a:pt x="280" y="527"/>
                    </a:lnTo>
                    <a:lnTo>
                      <a:pt x="289" y="563"/>
                    </a:lnTo>
                    <a:lnTo>
                      <a:pt x="297" y="599"/>
                    </a:lnTo>
                    <a:lnTo>
                      <a:pt x="302" y="636"/>
                    </a:lnTo>
                    <a:lnTo>
                      <a:pt x="317" y="656"/>
                    </a:lnTo>
                    <a:lnTo>
                      <a:pt x="334" y="675"/>
                    </a:lnTo>
                    <a:lnTo>
                      <a:pt x="351" y="692"/>
                    </a:lnTo>
                    <a:lnTo>
                      <a:pt x="369" y="708"/>
                    </a:lnTo>
                    <a:lnTo>
                      <a:pt x="390" y="722"/>
                    </a:lnTo>
                    <a:lnTo>
                      <a:pt x="410" y="735"/>
                    </a:lnTo>
                    <a:lnTo>
                      <a:pt x="433" y="746"/>
                    </a:lnTo>
                    <a:lnTo>
                      <a:pt x="457" y="756"/>
                    </a:lnTo>
                    <a:lnTo>
                      <a:pt x="483" y="763"/>
                    </a:lnTo>
                    <a:lnTo>
                      <a:pt x="510" y="770"/>
                    </a:lnTo>
                    <a:lnTo>
                      <a:pt x="538" y="775"/>
                    </a:lnTo>
                    <a:lnTo>
                      <a:pt x="567" y="778"/>
                    </a:lnTo>
                    <a:lnTo>
                      <a:pt x="598" y="780"/>
                    </a:lnTo>
                    <a:lnTo>
                      <a:pt x="631" y="780"/>
                    </a:lnTo>
                    <a:lnTo>
                      <a:pt x="664" y="779"/>
                    </a:lnTo>
                    <a:lnTo>
                      <a:pt x="70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2" name="Freeform 1244"/>
              <p:cNvSpPr>
                <a:spLocks noEditPoints="1"/>
              </p:cNvSpPr>
              <p:nvPr/>
            </p:nvSpPr>
            <p:spPr bwMode="auto">
              <a:xfrm>
                <a:off x="3220" y="1680"/>
                <a:ext cx="148" cy="156"/>
              </a:xfrm>
              <a:custGeom>
                <a:avLst/>
                <a:gdLst>
                  <a:gd name="T0" fmla="*/ 29 w 725"/>
                  <a:gd name="T1" fmla="*/ 32 h 805"/>
                  <a:gd name="T2" fmla="*/ 28 w 725"/>
                  <a:gd name="T3" fmla="*/ 31 h 805"/>
                  <a:gd name="T4" fmla="*/ 29 w 725"/>
                  <a:gd name="T5" fmla="*/ 31 h 805"/>
                  <a:gd name="T6" fmla="*/ 28 w 725"/>
                  <a:gd name="T7" fmla="*/ 30 h 805"/>
                  <a:gd name="T8" fmla="*/ 28 w 725"/>
                  <a:gd name="T9" fmla="*/ 28 h 805"/>
                  <a:gd name="T10" fmla="*/ 27 w 725"/>
                  <a:gd name="T11" fmla="*/ 28 h 805"/>
                  <a:gd name="T12" fmla="*/ 24 w 725"/>
                  <a:gd name="T13" fmla="*/ 19 h 805"/>
                  <a:gd name="T14" fmla="*/ 22 w 725"/>
                  <a:gd name="T15" fmla="*/ 13 h 805"/>
                  <a:gd name="T16" fmla="*/ 23 w 725"/>
                  <a:gd name="T17" fmla="*/ 12 h 805"/>
                  <a:gd name="T18" fmla="*/ 25 w 725"/>
                  <a:gd name="T19" fmla="*/ 18 h 805"/>
                  <a:gd name="T20" fmla="*/ 28 w 725"/>
                  <a:gd name="T21" fmla="*/ 28 h 805"/>
                  <a:gd name="T22" fmla="*/ 21 w 725"/>
                  <a:gd name="T23" fmla="*/ 9 h 805"/>
                  <a:gd name="T24" fmla="*/ 19 w 725"/>
                  <a:gd name="T25" fmla="*/ 9 h 805"/>
                  <a:gd name="T26" fmla="*/ 16 w 725"/>
                  <a:gd name="T27" fmla="*/ 5 h 805"/>
                  <a:gd name="T28" fmla="*/ 14 w 725"/>
                  <a:gd name="T29" fmla="*/ 3 h 805"/>
                  <a:gd name="T30" fmla="*/ 13 w 725"/>
                  <a:gd name="T31" fmla="*/ 1 h 805"/>
                  <a:gd name="T32" fmla="*/ 16 w 725"/>
                  <a:gd name="T33" fmla="*/ 3 h 805"/>
                  <a:gd name="T34" fmla="*/ 18 w 725"/>
                  <a:gd name="T35" fmla="*/ 6 h 805"/>
                  <a:gd name="T36" fmla="*/ 12 w 725"/>
                  <a:gd name="T37" fmla="*/ 2 h 805"/>
                  <a:gd name="T38" fmla="*/ 9 w 725"/>
                  <a:gd name="T39" fmla="*/ 1 h 805"/>
                  <a:gd name="T40" fmla="*/ 5 w 725"/>
                  <a:gd name="T41" fmla="*/ 1 h 805"/>
                  <a:gd name="T42" fmla="*/ 2 w 725"/>
                  <a:gd name="T43" fmla="*/ 3 h 805"/>
                  <a:gd name="T44" fmla="*/ 3 w 725"/>
                  <a:gd name="T45" fmla="*/ 1 h 805"/>
                  <a:gd name="T46" fmla="*/ 7 w 725"/>
                  <a:gd name="T47" fmla="*/ 0 h 805"/>
                  <a:gd name="T48" fmla="*/ 10 w 725"/>
                  <a:gd name="T49" fmla="*/ 0 h 805"/>
                  <a:gd name="T50" fmla="*/ 1 w 725"/>
                  <a:gd name="T51" fmla="*/ 3 h 805"/>
                  <a:gd name="T52" fmla="*/ 1 w 725"/>
                  <a:gd name="T53" fmla="*/ 2 h 805"/>
                  <a:gd name="T54" fmla="*/ 0 w 725"/>
                  <a:gd name="T55" fmla="*/ 3 h 805"/>
                  <a:gd name="T56" fmla="*/ 0 w 725"/>
                  <a:gd name="T57" fmla="*/ 2 h 805"/>
                  <a:gd name="T58" fmla="*/ 0 w 725"/>
                  <a:gd name="T59" fmla="*/ 3 h 805"/>
                  <a:gd name="T60" fmla="*/ 2 w 725"/>
                  <a:gd name="T61" fmla="*/ 3 h 805"/>
                  <a:gd name="T62" fmla="*/ 1 w 725"/>
                  <a:gd name="T63" fmla="*/ 4 h 805"/>
                  <a:gd name="T64" fmla="*/ 3 w 725"/>
                  <a:gd name="T65" fmla="*/ 4 h 805"/>
                  <a:gd name="T66" fmla="*/ 2 w 725"/>
                  <a:gd name="T67" fmla="*/ 6 h 805"/>
                  <a:gd name="T68" fmla="*/ 4 w 725"/>
                  <a:gd name="T69" fmla="*/ 6 h 805"/>
                  <a:gd name="T70" fmla="*/ 7 w 725"/>
                  <a:gd name="T71" fmla="*/ 11 h 805"/>
                  <a:gd name="T72" fmla="*/ 8 w 725"/>
                  <a:gd name="T73" fmla="*/ 13 h 805"/>
                  <a:gd name="T74" fmla="*/ 4 w 725"/>
                  <a:gd name="T75" fmla="*/ 8 h 805"/>
                  <a:gd name="T76" fmla="*/ 9 w 725"/>
                  <a:gd name="T77" fmla="*/ 14 h 805"/>
                  <a:gd name="T78" fmla="*/ 8 w 725"/>
                  <a:gd name="T79" fmla="*/ 14 h 805"/>
                  <a:gd name="T80" fmla="*/ 9 w 725"/>
                  <a:gd name="T81" fmla="*/ 14 h 805"/>
                  <a:gd name="T82" fmla="*/ 10 w 725"/>
                  <a:gd name="T83" fmla="*/ 15 h 805"/>
                  <a:gd name="T84" fmla="*/ 9 w 725"/>
                  <a:gd name="T85" fmla="*/ 15 h 805"/>
                  <a:gd name="T86" fmla="*/ 10 w 725"/>
                  <a:gd name="T87" fmla="*/ 17 h 805"/>
                  <a:gd name="T88" fmla="*/ 9 w 725"/>
                  <a:gd name="T89" fmla="*/ 17 h 805"/>
                  <a:gd name="T90" fmla="*/ 11 w 725"/>
                  <a:gd name="T91" fmla="*/ 18 h 805"/>
                  <a:gd name="T92" fmla="*/ 13 w 725"/>
                  <a:gd name="T93" fmla="*/ 24 h 805"/>
                  <a:gd name="T94" fmla="*/ 12 w 725"/>
                  <a:gd name="T95" fmla="*/ 24 h 805"/>
                  <a:gd name="T96" fmla="*/ 10 w 725"/>
                  <a:gd name="T97" fmla="*/ 19 h 805"/>
                  <a:gd name="T98" fmla="*/ 12 w 725"/>
                  <a:gd name="T99" fmla="*/ 26 h 805"/>
                  <a:gd name="T100" fmla="*/ 14 w 725"/>
                  <a:gd name="T101" fmla="*/ 27 h 805"/>
                  <a:gd name="T102" fmla="*/ 18 w 725"/>
                  <a:gd name="T103" fmla="*/ 30 h 805"/>
                  <a:gd name="T104" fmla="*/ 16 w 725"/>
                  <a:gd name="T105" fmla="*/ 30 h 805"/>
                  <a:gd name="T106" fmla="*/ 12 w 725"/>
                  <a:gd name="T107" fmla="*/ 26 h 805"/>
                  <a:gd name="T108" fmla="*/ 22 w 725"/>
                  <a:gd name="T109" fmla="*/ 31 h 805"/>
                  <a:gd name="T110" fmla="*/ 28 w 725"/>
                  <a:gd name="T111" fmla="*/ 31 h 805"/>
                  <a:gd name="T112" fmla="*/ 23 w 725"/>
                  <a:gd name="T113" fmla="*/ 32 h 805"/>
                  <a:gd name="T114" fmla="*/ 19 w 725"/>
                  <a:gd name="T115" fmla="*/ 30 h 805"/>
                  <a:gd name="T116" fmla="*/ 29 w 725"/>
                  <a:gd name="T117" fmla="*/ 32 h 8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25"/>
                  <a:gd name="T178" fmla="*/ 0 h 805"/>
                  <a:gd name="T179" fmla="*/ 725 w 725"/>
                  <a:gd name="T180" fmla="*/ 805 h 8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25" h="805">
                    <a:moveTo>
                      <a:pt x="700" y="789"/>
                    </a:moveTo>
                    <a:lnTo>
                      <a:pt x="700" y="78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700" y="789"/>
                    </a:moveTo>
                    <a:lnTo>
                      <a:pt x="700" y="783"/>
                    </a:lnTo>
                    <a:lnTo>
                      <a:pt x="699" y="774"/>
                    </a:lnTo>
                    <a:lnTo>
                      <a:pt x="696" y="764"/>
                    </a:lnTo>
                    <a:lnTo>
                      <a:pt x="695" y="752"/>
                    </a:lnTo>
                    <a:lnTo>
                      <a:pt x="719" y="748"/>
                    </a:lnTo>
                    <a:lnTo>
                      <a:pt x="721" y="760"/>
                    </a:lnTo>
                    <a:lnTo>
                      <a:pt x="722" y="770"/>
                    </a:lnTo>
                    <a:lnTo>
                      <a:pt x="723" y="77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695" y="752"/>
                    </a:moveTo>
                    <a:lnTo>
                      <a:pt x="693" y="740"/>
                    </a:lnTo>
                    <a:lnTo>
                      <a:pt x="690" y="725"/>
                    </a:lnTo>
                    <a:lnTo>
                      <a:pt x="687" y="711"/>
                    </a:lnTo>
                    <a:lnTo>
                      <a:pt x="683" y="696"/>
                    </a:lnTo>
                    <a:lnTo>
                      <a:pt x="707" y="691"/>
                    </a:lnTo>
                    <a:lnTo>
                      <a:pt x="712" y="708"/>
                    </a:lnTo>
                    <a:lnTo>
                      <a:pt x="715" y="723"/>
                    </a:lnTo>
                    <a:lnTo>
                      <a:pt x="717" y="736"/>
                    </a:lnTo>
                    <a:lnTo>
                      <a:pt x="719" y="748"/>
                    </a:lnTo>
                    <a:lnTo>
                      <a:pt x="695" y="752"/>
                    </a:lnTo>
                    <a:close/>
                    <a:moveTo>
                      <a:pt x="683" y="696"/>
                    </a:moveTo>
                    <a:lnTo>
                      <a:pt x="673" y="653"/>
                    </a:lnTo>
                    <a:lnTo>
                      <a:pt x="659" y="603"/>
                    </a:lnTo>
                    <a:lnTo>
                      <a:pt x="642" y="552"/>
                    </a:lnTo>
                    <a:lnTo>
                      <a:pt x="623" y="495"/>
                    </a:lnTo>
                    <a:lnTo>
                      <a:pt x="612" y="467"/>
                    </a:lnTo>
                    <a:lnTo>
                      <a:pt x="600" y="439"/>
                    </a:lnTo>
                    <a:lnTo>
                      <a:pt x="587" y="410"/>
                    </a:lnTo>
                    <a:lnTo>
                      <a:pt x="574" y="381"/>
                    </a:lnTo>
                    <a:lnTo>
                      <a:pt x="560" y="352"/>
                    </a:lnTo>
                    <a:lnTo>
                      <a:pt x="546" y="324"/>
                    </a:lnTo>
                    <a:lnTo>
                      <a:pt x="531" y="296"/>
                    </a:lnTo>
                    <a:lnTo>
                      <a:pt x="515" y="268"/>
                    </a:lnTo>
                    <a:lnTo>
                      <a:pt x="536" y="256"/>
                    </a:lnTo>
                    <a:lnTo>
                      <a:pt x="552" y="284"/>
                    </a:lnTo>
                    <a:lnTo>
                      <a:pt x="568" y="312"/>
                    </a:lnTo>
                    <a:lnTo>
                      <a:pt x="582" y="341"/>
                    </a:lnTo>
                    <a:lnTo>
                      <a:pt x="597" y="370"/>
                    </a:lnTo>
                    <a:lnTo>
                      <a:pt x="610" y="399"/>
                    </a:lnTo>
                    <a:lnTo>
                      <a:pt x="623" y="430"/>
                    </a:lnTo>
                    <a:lnTo>
                      <a:pt x="635" y="459"/>
                    </a:lnTo>
                    <a:lnTo>
                      <a:pt x="646" y="487"/>
                    </a:lnTo>
                    <a:lnTo>
                      <a:pt x="665" y="544"/>
                    </a:lnTo>
                    <a:lnTo>
                      <a:pt x="682" y="597"/>
                    </a:lnTo>
                    <a:lnTo>
                      <a:pt x="696" y="647"/>
                    </a:lnTo>
                    <a:lnTo>
                      <a:pt x="707" y="691"/>
                    </a:lnTo>
                    <a:lnTo>
                      <a:pt x="683" y="696"/>
                    </a:lnTo>
                    <a:close/>
                    <a:moveTo>
                      <a:pt x="515" y="268"/>
                    </a:moveTo>
                    <a:lnTo>
                      <a:pt x="509" y="259"/>
                    </a:lnTo>
                    <a:lnTo>
                      <a:pt x="501" y="246"/>
                    </a:lnTo>
                    <a:lnTo>
                      <a:pt x="521" y="233"/>
                    </a:lnTo>
                    <a:lnTo>
                      <a:pt x="527" y="243"/>
                    </a:lnTo>
                    <a:lnTo>
                      <a:pt x="536" y="256"/>
                    </a:lnTo>
                    <a:lnTo>
                      <a:pt x="515" y="268"/>
                    </a:lnTo>
                    <a:close/>
                    <a:moveTo>
                      <a:pt x="501" y="246"/>
                    </a:moveTo>
                    <a:lnTo>
                      <a:pt x="479" y="214"/>
                    </a:lnTo>
                    <a:lnTo>
                      <a:pt x="456" y="182"/>
                    </a:lnTo>
                    <a:lnTo>
                      <a:pt x="444" y="168"/>
                    </a:lnTo>
                    <a:lnTo>
                      <a:pt x="432" y="154"/>
                    </a:lnTo>
                    <a:lnTo>
                      <a:pt x="419" y="140"/>
                    </a:lnTo>
                    <a:lnTo>
                      <a:pt x="407" y="127"/>
                    </a:lnTo>
                    <a:lnTo>
                      <a:pt x="394" y="114"/>
                    </a:lnTo>
                    <a:lnTo>
                      <a:pt x="381" y="102"/>
                    </a:lnTo>
                    <a:lnTo>
                      <a:pt x="367" y="92"/>
                    </a:lnTo>
                    <a:lnTo>
                      <a:pt x="353" y="81"/>
                    </a:lnTo>
                    <a:lnTo>
                      <a:pt x="339" y="71"/>
                    </a:lnTo>
                    <a:lnTo>
                      <a:pt x="325" y="62"/>
                    </a:lnTo>
                    <a:lnTo>
                      <a:pt x="311" y="55"/>
                    </a:lnTo>
                    <a:lnTo>
                      <a:pt x="296" y="47"/>
                    </a:lnTo>
                    <a:lnTo>
                      <a:pt x="307" y="25"/>
                    </a:lnTo>
                    <a:lnTo>
                      <a:pt x="322" y="32"/>
                    </a:lnTo>
                    <a:lnTo>
                      <a:pt x="337" y="41"/>
                    </a:lnTo>
                    <a:lnTo>
                      <a:pt x="352" y="50"/>
                    </a:lnTo>
                    <a:lnTo>
                      <a:pt x="367" y="60"/>
                    </a:lnTo>
                    <a:lnTo>
                      <a:pt x="381" y="71"/>
                    </a:lnTo>
                    <a:lnTo>
                      <a:pt x="395" y="83"/>
                    </a:lnTo>
                    <a:lnTo>
                      <a:pt x="409" y="96"/>
                    </a:lnTo>
                    <a:lnTo>
                      <a:pt x="423" y="109"/>
                    </a:lnTo>
                    <a:lnTo>
                      <a:pt x="436" y="122"/>
                    </a:lnTo>
                    <a:lnTo>
                      <a:pt x="449" y="137"/>
                    </a:lnTo>
                    <a:lnTo>
                      <a:pt x="462" y="151"/>
                    </a:lnTo>
                    <a:lnTo>
                      <a:pt x="475" y="167"/>
                    </a:lnTo>
                    <a:lnTo>
                      <a:pt x="499" y="200"/>
                    </a:lnTo>
                    <a:lnTo>
                      <a:pt x="521" y="233"/>
                    </a:lnTo>
                    <a:lnTo>
                      <a:pt x="501" y="246"/>
                    </a:lnTo>
                    <a:close/>
                    <a:moveTo>
                      <a:pt x="296" y="47"/>
                    </a:moveTo>
                    <a:lnTo>
                      <a:pt x="282" y="41"/>
                    </a:lnTo>
                    <a:lnTo>
                      <a:pt x="267" y="35"/>
                    </a:lnTo>
                    <a:lnTo>
                      <a:pt x="251" y="31"/>
                    </a:lnTo>
                    <a:lnTo>
                      <a:pt x="235" y="28"/>
                    </a:lnTo>
                    <a:lnTo>
                      <a:pt x="220" y="26"/>
                    </a:lnTo>
                    <a:lnTo>
                      <a:pt x="204" y="25"/>
                    </a:lnTo>
                    <a:lnTo>
                      <a:pt x="188" y="23"/>
                    </a:lnTo>
                    <a:lnTo>
                      <a:pt x="170" y="25"/>
                    </a:lnTo>
                    <a:lnTo>
                      <a:pt x="154" y="27"/>
                    </a:lnTo>
                    <a:lnTo>
                      <a:pt x="137" y="30"/>
                    </a:lnTo>
                    <a:lnTo>
                      <a:pt x="120" y="33"/>
                    </a:lnTo>
                    <a:lnTo>
                      <a:pt x="102" y="39"/>
                    </a:lnTo>
                    <a:lnTo>
                      <a:pt x="84" y="46"/>
                    </a:lnTo>
                    <a:lnTo>
                      <a:pt x="66" y="54"/>
                    </a:lnTo>
                    <a:lnTo>
                      <a:pt x="47" y="63"/>
                    </a:lnTo>
                    <a:lnTo>
                      <a:pt x="29" y="74"/>
                    </a:lnTo>
                    <a:lnTo>
                      <a:pt x="16" y="53"/>
                    </a:lnTo>
                    <a:lnTo>
                      <a:pt x="37" y="42"/>
                    </a:lnTo>
                    <a:lnTo>
                      <a:pt x="56" y="31"/>
                    </a:lnTo>
                    <a:lnTo>
                      <a:pt x="75" y="22"/>
                    </a:lnTo>
                    <a:lnTo>
                      <a:pt x="95" y="16"/>
                    </a:lnTo>
                    <a:lnTo>
                      <a:pt x="114" y="9"/>
                    </a:lnTo>
                    <a:lnTo>
                      <a:pt x="133" y="5"/>
                    </a:lnTo>
                    <a:lnTo>
                      <a:pt x="151" y="2"/>
                    </a:lnTo>
                    <a:lnTo>
                      <a:pt x="169" y="0"/>
                    </a:lnTo>
                    <a:lnTo>
                      <a:pt x="188" y="0"/>
                    </a:lnTo>
                    <a:lnTo>
                      <a:pt x="205" y="0"/>
                    </a:lnTo>
                    <a:lnTo>
                      <a:pt x="223" y="1"/>
                    </a:lnTo>
                    <a:lnTo>
                      <a:pt x="240" y="4"/>
                    </a:lnTo>
                    <a:lnTo>
                      <a:pt x="257" y="7"/>
                    </a:lnTo>
                    <a:lnTo>
                      <a:pt x="274" y="13"/>
                    </a:lnTo>
                    <a:lnTo>
                      <a:pt x="290" y="18"/>
                    </a:lnTo>
                    <a:lnTo>
                      <a:pt x="307" y="25"/>
                    </a:lnTo>
                    <a:lnTo>
                      <a:pt x="296" y="47"/>
                    </a:lnTo>
                    <a:close/>
                    <a:moveTo>
                      <a:pt x="29" y="74"/>
                    </a:moveTo>
                    <a:lnTo>
                      <a:pt x="26" y="75"/>
                    </a:lnTo>
                    <a:lnTo>
                      <a:pt x="19" y="81"/>
                    </a:lnTo>
                    <a:lnTo>
                      <a:pt x="5" y="59"/>
                    </a:lnTo>
                    <a:lnTo>
                      <a:pt x="10" y="57"/>
                    </a:lnTo>
                    <a:lnTo>
                      <a:pt x="16" y="53"/>
                    </a:lnTo>
                    <a:lnTo>
                      <a:pt x="29" y="74"/>
                    </a:lnTo>
                    <a:close/>
                    <a:moveTo>
                      <a:pt x="3" y="79"/>
                    </a:moveTo>
                    <a:lnTo>
                      <a:pt x="2" y="76"/>
                    </a:lnTo>
                    <a:lnTo>
                      <a:pt x="1" y="73"/>
                    </a:lnTo>
                    <a:lnTo>
                      <a:pt x="0" y="71"/>
                    </a:lnTo>
                    <a:lnTo>
                      <a:pt x="1" y="69"/>
                    </a:lnTo>
                    <a:lnTo>
                      <a:pt x="1" y="66"/>
                    </a:lnTo>
                    <a:lnTo>
                      <a:pt x="2" y="63"/>
                    </a:lnTo>
                    <a:lnTo>
                      <a:pt x="4" y="61"/>
                    </a:lnTo>
                    <a:lnTo>
                      <a:pt x="5" y="59"/>
                    </a:lnTo>
                    <a:lnTo>
                      <a:pt x="13" y="70"/>
                    </a:lnTo>
                    <a:lnTo>
                      <a:pt x="3" y="79"/>
                    </a:lnTo>
                    <a:close/>
                    <a:moveTo>
                      <a:pt x="21" y="61"/>
                    </a:moveTo>
                    <a:lnTo>
                      <a:pt x="21" y="61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21" y="61"/>
                    </a:moveTo>
                    <a:lnTo>
                      <a:pt x="30" y="71"/>
                    </a:lnTo>
                    <a:lnTo>
                      <a:pt x="39" y="81"/>
                    </a:lnTo>
                    <a:lnTo>
                      <a:pt x="47" y="90"/>
                    </a:lnTo>
                    <a:lnTo>
                      <a:pt x="56" y="101"/>
                    </a:lnTo>
                    <a:lnTo>
                      <a:pt x="38" y="117"/>
                    </a:lnTo>
                    <a:lnTo>
                      <a:pt x="30" y="108"/>
                    </a:lnTo>
                    <a:lnTo>
                      <a:pt x="21" y="98"/>
                    </a:lnTo>
                    <a:lnTo>
                      <a:pt x="13" y="88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56" y="101"/>
                    </a:moveTo>
                    <a:lnTo>
                      <a:pt x="65" y="111"/>
                    </a:lnTo>
                    <a:lnTo>
                      <a:pt x="73" y="122"/>
                    </a:lnTo>
                    <a:lnTo>
                      <a:pt x="82" y="131"/>
                    </a:lnTo>
                    <a:lnTo>
                      <a:pt x="89" y="141"/>
                    </a:lnTo>
                    <a:lnTo>
                      <a:pt x="70" y="156"/>
                    </a:lnTo>
                    <a:lnTo>
                      <a:pt x="62" y="147"/>
                    </a:lnTo>
                    <a:lnTo>
                      <a:pt x="54" y="136"/>
                    </a:lnTo>
                    <a:lnTo>
                      <a:pt x="46" y="126"/>
                    </a:lnTo>
                    <a:lnTo>
                      <a:pt x="38" y="117"/>
                    </a:lnTo>
                    <a:lnTo>
                      <a:pt x="56" y="101"/>
                    </a:lnTo>
                    <a:close/>
                    <a:moveTo>
                      <a:pt x="89" y="141"/>
                    </a:moveTo>
                    <a:lnTo>
                      <a:pt x="110" y="166"/>
                    </a:lnTo>
                    <a:lnTo>
                      <a:pt x="129" y="192"/>
                    </a:lnTo>
                    <a:lnTo>
                      <a:pt x="148" y="218"/>
                    </a:lnTo>
                    <a:lnTo>
                      <a:pt x="165" y="244"/>
                    </a:lnTo>
                    <a:lnTo>
                      <a:pt x="182" y="270"/>
                    </a:lnTo>
                    <a:lnTo>
                      <a:pt x="199" y="297"/>
                    </a:lnTo>
                    <a:lnTo>
                      <a:pt x="214" y="323"/>
                    </a:lnTo>
                    <a:lnTo>
                      <a:pt x="228" y="349"/>
                    </a:lnTo>
                    <a:lnTo>
                      <a:pt x="206" y="360"/>
                    </a:lnTo>
                    <a:lnTo>
                      <a:pt x="192" y="335"/>
                    </a:lnTo>
                    <a:lnTo>
                      <a:pt x="177" y="309"/>
                    </a:lnTo>
                    <a:lnTo>
                      <a:pt x="162" y="283"/>
                    </a:lnTo>
                    <a:lnTo>
                      <a:pt x="145" y="258"/>
                    </a:lnTo>
                    <a:lnTo>
                      <a:pt x="127" y="232"/>
                    </a:lnTo>
                    <a:lnTo>
                      <a:pt x="109" y="207"/>
                    </a:lnTo>
                    <a:lnTo>
                      <a:pt x="91" y="181"/>
                    </a:lnTo>
                    <a:lnTo>
                      <a:pt x="70" y="156"/>
                    </a:lnTo>
                    <a:lnTo>
                      <a:pt x="89" y="141"/>
                    </a:lnTo>
                    <a:close/>
                    <a:moveTo>
                      <a:pt x="228" y="349"/>
                    </a:moveTo>
                    <a:lnTo>
                      <a:pt x="228" y="349"/>
                    </a:lnTo>
                    <a:lnTo>
                      <a:pt x="217" y="355"/>
                    </a:lnTo>
                    <a:lnTo>
                      <a:pt x="228" y="349"/>
                    </a:lnTo>
                    <a:close/>
                    <a:moveTo>
                      <a:pt x="228" y="349"/>
                    </a:moveTo>
                    <a:lnTo>
                      <a:pt x="228" y="350"/>
                    </a:lnTo>
                    <a:lnTo>
                      <a:pt x="207" y="360"/>
                    </a:lnTo>
                    <a:lnTo>
                      <a:pt x="206" y="360"/>
                    </a:lnTo>
                    <a:lnTo>
                      <a:pt x="228" y="349"/>
                    </a:lnTo>
                    <a:close/>
                    <a:moveTo>
                      <a:pt x="207" y="360"/>
                    </a:moveTo>
                    <a:lnTo>
                      <a:pt x="207" y="360"/>
                    </a:lnTo>
                    <a:lnTo>
                      <a:pt x="218" y="355"/>
                    </a:lnTo>
                    <a:lnTo>
                      <a:pt x="207" y="360"/>
                    </a:lnTo>
                    <a:close/>
                    <a:moveTo>
                      <a:pt x="228" y="349"/>
                    </a:moveTo>
                    <a:lnTo>
                      <a:pt x="233" y="358"/>
                    </a:lnTo>
                    <a:lnTo>
                      <a:pt x="239" y="369"/>
                    </a:lnTo>
                    <a:lnTo>
                      <a:pt x="244" y="380"/>
                    </a:lnTo>
                    <a:lnTo>
                      <a:pt x="249" y="391"/>
                    </a:lnTo>
                    <a:lnTo>
                      <a:pt x="228" y="401"/>
                    </a:lnTo>
                    <a:lnTo>
                      <a:pt x="222" y="392"/>
                    </a:lnTo>
                    <a:lnTo>
                      <a:pt x="218" y="382"/>
                    </a:lnTo>
                    <a:lnTo>
                      <a:pt x="213" y="371"/>
                    </a:lnTo>
                    <a:lnTo>
                      <a:pt x="207" y="360"/>
                    </a:lnTo>
                    <a:lnTo>
                      <a:pt x="228" y="349"/>
                    </a:lnTo>
                    <a:close/>
                    <a:moveTo>
                      <a:pt x="249" y="391"/>
                    </a:moveTo>
                    <a:lnTo>
                      <a:pt x="255" y="403"/>
                    </a:lnTo>
                    <a:lnTo>
                      <a:pt x="260" y="413"/>
                    </a:lnTo>
                    <a:lnTo>
                      <a:pt x="264" y="423"/>
                    </a:lnTo>
                    <a:lnTo>
                      <a:pt x="269" y="433"/>
                    </a:lnTo>
                    <a:lnTo>
                      <a:pt x="246" y="443"/>
                    </a:lnTo>
                    <a:lnTo>
                      <a:pt x="241" y="431"/>
                    </a:lnTo>
                    <a:lnTo>
                      <a:pt x="236" y="420"/>
                    </a:lnTo>
                    <a:lnTo>
                      <a:pt x="232" y="410"/>
                    </a:lnTo>
                    <a:lnTo>
                      <a:pt x="228" y="401"/>
                    </a:lnTo>
                    <a:lnTo>
                      <a:pt x="249" y="391"/>
                    </a:lnTo>
                    <a:close/>
                    <a:moveTo>
                      <a:pt x="269" y="433"/>
                    </a:moveTo>
                    <a:lnTo>
                      <a:pt x="280" y="460"/>
                    </a:lnTo>
                    <a:lnTo>
                      <a:pt x="289" y="486"/>
                    </a:lnTo>
                    <a:lnTo>
                      <a:pt x="298" y="513"/>
                    </a:lnTo>
                    <a:lnTo>
                      <a:pt x="305" y="540"/>
                    </a:lnTo>
                    <a:lnTo>
                      <a:pt x="313" y="567"/>
                    </a:lnTo>
                    <a:lnTo>
                      <a:pt x="318" y="593"/>
                    </a:lnTo>
                    <a:lnTo>
                      <a:pt x="324" y="620"/>
                    </a:lnTo>
                    <a:lnTo>
                      <a:pt x="327" y="646"/>
                    </a:lnTo>
                    <a:lnTo>
                      <a:pt x="303" y="649"/>
                    </a:lnTo>
                    <a:lnTo>
                      <a:pt x="299" y="623"/>
                    </a:lnTo>
                    <a:lnTo>
                      <a:pt x="295" y="598"/>
                    </a:lnTo>
                    <a:lnTo>
                      <a:pt x="289" y="572"/>
                    </a:lnTo>
                    <a:lnTo>
                      <a:pt x="282" y="546"/>
                    </a:lnTo>
                    <a:lnTo>
                      <a:pt x="274" y="520"/>
                    </a:lnTo>
                    <a:lnTo>
                      <a:pt x="266" y="494"/>
                    </a:lnTo>
                    <a:lnTo>
                      <a:pt x="256" y="468"/>
                    </a:lnTo>
                    <a:lnTo>
                      <a:pt x="246" y="443"/>
                    </a:lnTo>
                    <a:lnTo>
                      <a:pt x="269" y="433"/>
                    </a:lnTo>
                    <a:close/>
                    <a:moveTo>
                      <a:pt x="305" y="654"/>
                    </a:moveTo>
                    <a:lnTo>
                      <a:pt x="304" y="652"/>
                    </a:lnTo>
                    <a:lnTo>
                      <a:pt x="303" y="649"/>
                    </a:lnTo>
                    <a:lnTo>
                      <a:pt x="315" y="648"/>
                    </a:lnTo>
                    <a:lnTo>
                      <a:pt x="305" y="654"/>
                    </a:lnTo>
                    <a:close/>
                    <a:moveTo>
                      <a:pt x="325" y="640"/>
                    </a:moveTo>
                    <a:lnTo>
                      <a:pt x="340" y="661"/>
                    </a:lnTo>
                    <a:lnTo>
                      <a:pt x="355" y="678"/>
                    </a:lnTo>
                    <a:lnTo>
                      <a:pt x="371" y="695"/>
                    </a:lnTo>
                    <a:lnTo>
                      <a:pt x="390" y="710"/>
                    </a:lnTo>
                    <a:lnTo>
                      <a:pt x="409" y="723"/>
                    </a:lnTo>
                    <a:lnTo>
                      <a:pt x="430" y="736"/>
                    </a:lnTo>
                    <a:lnTo>
                      <a:pt x="451" y="747"/>
                    </a:lnTo>
                    <a:lnTo>
                      <a:pt x="474" y="756"/>
                    </a:lnTo>
                    <a:lnTo>
                      <a:pt x="466" y="779"/>
                    </a:lnTo>
                    <a:lnTo>
                      <a:pt x="442" y="769"/>
                    </a:lnTo>
                    <a:lnTo>
                      <a:pt x="418" y="758"/>
                    </a:lnTo>
                    <a:lnTo>
                      <a:pt x="395" y="744"/>
                    </a:lnTo>
                    <a:lnTo>
                      <a:pt x="375" y="730"/>
                    </a:lnTo>
                    <a:lnTo>
                      <a:pt x="355" y="713"/>
                    </a:lnTo>
                    <a:lnTo>
                      <a:pt x="337" y="695"/>
                    </a:lnTo>
                    <a:lnTo>
                      <a:pt x="321" y="676"/>
                    </a:lnTo>
                    <a:lnTo>
                      <a:pt x="305" y="654"/>
                    </a:lnTo>
                    <a:lnTo>
                      <a:pt x="325" y="640"/>
                    </a:lnTo>
                    <a:close/>
                    <a:moveTo>
                      <a:pt x="474" y="756"/>
                    </a:moveTo>
                    <a:lnTo>
                      <a:pt x="499" y="764"/>
                    </a:lnTo>
                    <a:lnTo>
                      <a:pt x="525" y="770"/>
                    </a:lnTo>
                    <a:lnTo>
                      <a:pt x="553" y="775"/>
                    </a:lnTo>
                    <a:lnTo>
                      <a:pt x="581" y="778"/>
                    </a:lnTo>
                    <a:lnTo>
                      <a:pt x="611" y="781"/>
                    </a:lnTo>
                    <a:lnTo>
                      <a:pt x="644" y="781"/>
                    </a:lnTo>
                    <a:lnTo>
                      <a:pt x="676" y="779"/>
                    </a:lnTo>
                    <a:lnTo>
                      <a:pt x="711" y="776"/>
                    </a:lnTo>
                    <a:lnTo>
                      <a:pt x="714" y="801"/>
                    </a:lnTo>
                    <a:lnTo>
                      <a:pt x="677" y="804"/>
                    </a:lnTo>
                    <a:lnTo>
                      <a:pt x="642" y="805"/>
                    </a:lnTo>
                    <a:lnTo>
                      <a:pt x="610" y="804"/>
                    </a:lnTo>
                    <a:lnTo>
                      <a:pt x="579" y="803"/>
                    </a:lnTo>
                    <a:lnTo>
                      <a:pt x="548" y="799"/>
                    </a:lnTo>
                    <a:lnTo>
                      <a:pt x="519" y="795"/>
                    </a:lnTo>
                    <a:lnTo>
                      <a:pt x="492" y="787"/>
                    </a:lnTo>
                    <a:lnTo>
                      <a:pt x="466" y="779"/>
                    </a:lnTo>
                    <a:lnTo>
                      <a:pt x="474" y="756"/>
                    </a:lnTo>
                    <a:close/>
                    <a:moveTo>
                      <a:pt x="725" y="788"/>
                    </a:moveTo>
                    <a:lnTo>
                      <a:pt x="723" y="792"/>
                    </a:lnTo>
                    <a:lnTo>
                      <a:pt x="721" y="797"/>
                    </a:lnTo>
                    <a:lnTo>
                      <a:pt x="717" y="800"/>
                    </a:lnTo>
                    <a:lnTo>
                      <a:pt x="714" y="801"/>
                    </a:lnTo>
                    <a:lnTo>
                      <a:pt x="713" y="789"/>
                    </a:lnTo>
                    <a:lnTo>
                      <a:pt x="725" y="78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3" name="Freeform 1245"/>
              <p:cNvSpPr>
                <a:spLocks/>
              </p:cNvSpPr>
              <p:nvPr/>
            </p:nvSpPr>
            <p:spPr bwMode="auto">
              <a:xfrm>
                <a:off x="3173" y="1691"/>
                <a:ext cx="120" cy="142"/>
              </a:xfrm>
              <a:custGeom>
                <a:avLst/>
                <a:gdLst>
                  <a:gd name="T0" fmla="*/ 25 w 607"/>
                  <a:gd name="T1" fmla="*/ 28 h 725"/>
                  <a:gd name="T2" fmla="*/ 24 w 607"/>
                  <a:gd name="T3" fmla="*/ 27 h 725"/>
                  <a:gd name="T4" fmla="*/ 24 w 607"/>
                  <a:gd name="T5" fmla="*/ 25 h 725"/>
                  <a:gd name="T6" fmla="*/ 23 w 607"/>
                  <a:gd name="T7" fmla="*/ 22 h 725"/>
                  <a:gd name="T8" fmla="*/ 22 w 607"/>
                  <a:gd name="T9" fmla="*/ 20 h 725"/>
                  <a:gd name="T10" fmla="*/ 21 w 607"/>
                  <a:gd name="T11" fmla="*/ 17 h 725"/>
                  <a:gd name="T12" fmla="*/ 20 w 607"/>
                  <a:gd name="T13" fmla="*/ 14 h 725"/>
                  <a:gd name="T14" fmla="*/ 19 w 607"/>
                  <a:gd name="T15" fmla="*/ 11 h 725"/>
                  <a:gd name="T16" fmla="*/ 17 w 607"/>
                  <a:gd name="T17" fmla="*/ 8 h 725"/>
                  <a:gd name="T18" fmla="*/ 16 w 607"/>
                  <a:gd name="T19" fmla="*/ 6 h 725"/>
                  <a:gd name="T20" fmla="*/ 15 w 607"/>
                  <a:gd name="T21" fmla="*/ 5 h 725"/>
                  <a:gd name="T22" fmla="*/ 14 w 607"/>
                  <a:gd name="T23" fmla="*/ 4 h 725"/>
                  <a:gd name="T24" fmla="*/ 13 w 607"/>
                  <a:gd name="T25" fmla="*/ 3 h 725"/>
                  <a:gd name="T26" fmla="*/ 12 w 607"/>
                  <a:gd name="T27" fmla="*/ 2 h 725"/>
                  <a:gd name="T28" fmla="*/ 11 w 607"/>
                  <a:gd name="T29" fmla="*/ 1 h 725"/>
                  <a:gd name="T30" fmla="*/ 10 w 607"/>
                  <a:gd name="T31" fmla="*/ 1 h 725"/>
                  <a:gd name="T32" fmla="*/ 9 w 607"/>
                  <a:gd name="T33" fmla="*/ 0 h 725"/>
                  <a:gd name="T34" fmla="*/ 7 w 607"/>
                  <a:gd name="T35" fmla="*/ 0 h 725"/>
                  <a:gd name="T36" fmla="*/ 6 w 607"/>
                  <a:gd name="T37" fmla="*/ 0 h 725"/>
                  <a:gd name="T38" fmla="*/ 5 w 607"/>
                  <a:gd name="T39" fmla="*/ 0 h 725"/>
                  <a:gd name="T40" fmla="*/ 3 w 607"/>
                  <a:gd name="T41" fmla="*/ 0 h 725"/>
                  <a:gd name="T42" fmla="*/ 2 w 607"/>
                  <a:gd name="T43" fmla="*/ 1 h 725"/>
                  <a:gd name="T44" fmla="*/ 1 w 607"/>
                  <a:gd name="T45" fmla="*/ 2 h 725"/>
                  <a:gd name="T46" fmla="*/ 1 w 607"/>
                  <a:gd name="T47" fmla="*/ 3 h 725"/>
                  <a:gd name="T48" fmla="*/ 3 w 607"/>
                  <a:gd name="T49" fmla="*/ 6 h 725"/>
                  <a:gd name="T50" fmla="*/ 5 w 607"/>
                  <a:gd name="T51" fmla="*/ 9 h 725"/>
                  <a:gd name="T52" fmla="*/ 7 w 607"/>
                  <a:gd name="T53" fmla="*/ 11 h 725"/>
                  <a:gd name="T54" fmla="*/ 8 w 607"/>
                  <a:gd name="T55" fmla="*/ 14 h 725"/>
                  <a:gd name="T56" fmla="*/ 9 w 607"/>
                  <a:gd name="T57" fmla="*/ 17 h 725"/>
                  <a:gd name="T58" fmla="*/ 10 w 607"/>
                  <a:gd name="T59" fmla="*/ 20 h 725"/>
                  <a:gd name="T60" fmla="*/ 11 w 607"/>
                  <a:gd name="T61" fmla="*/ 22 h 725"/>
                  <a:gd name="T62" fmla="*/ 11 w 607"/>
                  <a:gd name="T63" fmla="*/ 24 h 725"/>
                  <a:gd name="T64" fmla="*/ 12 w 607"/>
                  <a:gd name="T65" fmla="*/ 26 h 725"/>
                  <a:gd name="T66" fmla="*/ 14 w 607"/>
                  <a:gd name="T67" fmla="*/ 27 h 725"/>
                  <a:gd name="T68" fmla="*/ 15 w 607"/>
                  <a:gd name="T69" fmla="*/ 28 h 725"/>
                  <a:gd name="T70" fmla="*/ 17 w 607"/>
                  <a:gd name="T71" fmla="*/ 28 h 725"/>
                  <a:gd name="T72" fmla="*/ 19 w 607"/>
                  <a:gd name="T73" fmla="*/ 29 h 725"/>
                  <a:gd name="T74" fmla="*/ 21 w 607"/>
                  <a:gd name="T75" fmla="*/ 29 h 725"/>
                  <a:gd name="T76" fmla="*/ 23 w 607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7"/>
                  <a:gd name="T118" fmla="*/ 0 h 725"/>
                  <a:gd name="T119" fmla="*/ 607 w 607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7" h="725">
                    <a:moveTo>
                      <a:pt x="607" y="720"/>
                    </a:moveTo>
                    <a:lnTo>
                      <a:pt x="606" y="708"/>
                    </a:lnTo>
                    <a:lnTo>
                      <a:pt x="604" y="690"/>
                    </a:lnTo>
                    <a:lnTo>
                      <a:pt x="600" y="670"/>
                    </a:lnTo>
                    <a:lnTo>
                      <a:pt x="596" y="646"/>
                    </a:lnTo>
                    <a:lnTo>
                      <a:pt x="590" y="620"/>
                    </a:lnTo>
                    <a:lnTo>
                      <a:pt x="583" y="591"/>
                    </a:lnTo>
                    <a:lnTo>
                      <a:pt x="574" y="560"/>
                    </a:lnTo>
                    <a:lnTo>
                      <a:pt x="564" y="526"/>
                    </a:lnTo>
                    <a:lnTo>
                      <a:pt x="554" y="492"/>
                    </a:lnTo>
                    <a:lnTo>
                      <a:pt x="543" y="456"/>
                    </a:lnTo>
                    <a:lnTo>
                      <a:pt x="529" y="419"/>
                    </a:lnTo>
                    <a:lnTo>
                      <a:pt x="515" y="382"/>
                    </a:lnTo>
                    <a:lnTo>
                      <a:pt x="498" y="345"/>
                    </a:lnTo>
                    <a:lnTo>
                      <a:pt x="482" y="307"/>
                    </a:lnTo>
                    <a:lnTo>
                      <a:pt x="464" y="270"/>
                    </a:lnTo>
                    <a:lnTo>
                      <a:pt x="444" y="234"/>
                    </a:lnTo>
                    <a:lnTo>
                      <a:pt x="424" y="201"/>
                    </a:lnTo>
                    <a:lnTo>
                      <a:pt x="403" y="169"/>
                    </a:lnTo>
                    <a:lnTo>
                      <a:pt x="392" y="153"/>
                    </a:lnTo>
                    <a:lnTo>
                      <a:pt x="381" y="138"/>
                    </a:lnTo>
                    <a:lnTo>
                      <a:pt x="370" y="124"/>
                    </a:lnTo>
                    <a:lnTo>
                      <a:pt x="358" y="110"/>
                    </a:lnTo>
                    <a:lnTo>
                      <a:pt x="346" y="97"/>
                    </a:lnTo>
                    <a:lnTo>
                      <a:pt x="333" y="84"/>
                    </a:lnTo>
                    <a:lnTo>
                      <a:pt x="321" y="74"/>
                    </a:lnTo>
                    <a:lnTo>
                      <a:pt x="308" y="62"/>
                    </a:lnTo>
                    <a:lnTo>
                      <a:pt x="295" y="52"/>
                    </a:lnTo>
                    <a:lnTo>
                      <a:pt x="282" y="42"/>
                    </a:lnTo>
                    <a:lnTo>
                      <a:pt x="268" y="34"/>
                    </a:lnTo>
                    <a:lnTo>
                      <a:pt x="254" y="26"/>
                    </a:lnTo>
                    <a:lnTo>
                      <a:pt x="240" y="20"/>
                    </a:lnTo>
                    <a:lnTo>
                      <a:pt x="226" y="13"/>
                    </a:lnTo>
                    <a:lnTo>
                      <a:pt x="212" y="9"/>
                    </a:lnTo>
                    <a:lnTo>
                      <a:pt x="197" y="4"/>
                    </a:lnTo>
                    <a:lnTo>
                      <a:pt x="182" y="2"/>
                    </a:lnTo>
                    <a:lnTo>
                      <a:pt x="167" y="0"/>
                    </a:lnTo>
                    <a:lnTo>
                      <a:pt x="151" y="0"/>
                    </a:lnTo>
                    <a:lnTo>
                      <a:pt x="135" y="0"/>
                    </a:lnTo>
                    <a:lnTo>
                      <a:pt x="119" y="2"/>
                    </a:lnTo>
                    <a:lnTo>
                      <a:pt x="103" y="6"/>
                    </a:lnTo>
                    <a:lnTo>
                      <a:pt x="87" y="10"/>
                    </a:lnTo>
                    <a:lnTo>
                      <a:pt x="70" y="15"/>
                    </a:lnTo>
                    <a:lnTo>
                      <a:pt x="53" y="23"/>
                    </a:lnTo>
                    <a:lnTo>
                      <a:pt x="36" y="30"/>
                    </a:lnTo>
                    <a:lnTo>
                      <a:pt x="19" y="41"/>
                    </a:lnTo>
                    <a:lnTo>
                      <a:pt x="0" y="52"/>
                    </a:lnTo>
                    <a:lnTo>
                      <a:pt x="27" y="84"/>
                    </a:lnTo>
                    <a:lnTo>
                      <a:pt x="53" y="118"/>
                    </a:lnTo>
                    <a:lnTo>
                      <a:pt x="78" y="151"/>
                    </a:lnTo>
                    <a:lnTo>
                      <a:pt x="101" y="184"/>
                    </a:lnTo>
                    <a:lnTo>
                      <a:pt x="124" y="217"/>
                    </a:lnTo>
                    <a:lnTo>
                      <a:pt x="144" y="251"/>
                    </a:lnTo>
                    <a:lnTo>
                      <a:pt x="162" y="284"/>
                    </a:lnTo>
                    <a:lnTo>
                      <a:pt x="181" y="319"/>
                    </a:lnTo>
                    <a:lnTo>
                      <a:pt x="197" y="352"/>
                    </a:lnTo>
                    <a:lnTo>
                      <a:pt x="212" y="387"/>
                    </a:lnTo>
                    <a:lnTo>
                      <a:pt x="225" y="421"/>
                    </a:lnTo>
                    <a:lnTo>
                      <a:pt x="237" y="455"/>
                    </a:lnTo>
                    <a:lnTo>
                      <a:pt x="248" y="489"/>
                    </a:lnTo>
                    <a:lnTo>
                      <a:pt x="256" y="523"/>
                    </a:lnTo>
                    <a:lnTo>
                      <a:pt x="263" y="556"/>
                    </a:lnTo>
                    <a:lnTo>
                      <a:pt x="268" y="590"/>
                    </a:lnTo>
                    <a:lnTo>
                      <a:pt x="281" y="609"/>
                    </a:lnTo>
                    <a:lnTo>
                      <a:pt x="294" y="627"/>
                    </a:lnTo>
                    <a:lnTo>
                      <a:pt x="309" y="643"/>
                    </a:lnTo>
                    <a:lnTo>
                      <a:pt x="326" y="657"/>
                    </a:lnTo>
                    <a:lnTo>
                      <a:pt x="343" y="671"/>
                    </a:lnTo>
                    <a:lnTo>
                      <a:pt x="361" y="682"/>
                    </a:lnTo>
                    <a:lnTo>
                      <a:pt x="381" y="692"/>
                    </a:lnTo>
                    <a:lnTo>
                      <a:pt x="401" y="701"/>
                    </a:lnTo>
                    <a:lnTo>
                      <a:pt x="423" y="709"/>
                    </a:lnTo>
                    <a:lnTo>
                      <a:pt x="445" y="715"/>
                    </a:lnTo>
                    <a:lnTo>
                      <a:pt x="469" y="719"/>
                    </a:lnTo>
                    <a:lnTo>
                      <a:pt x="494" y="723"/>
                    </a:lnTo>
                    <a:lnTo>
                      <a:pt x="521" y="724"/>
                    </a:lnTo>
                    <a:lnTo>
                      <a:pt x="549" y="725"/>
                    </a:lnTo>
                    <a:lnTo>
                      <a:pt x="577" y="724"/>
                    </a:lnTo>
                    <a:lnTo>
                      <a:pt x="607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4" name="Freeform 1246"/>
              <p:cNvSpPr>
                <a:spLocks noEditPoints="1"/>
              </p:cNvSpPr>
              <p:nvPr/>
            </p:nvSpPr>
            <p:spPr bwMode="auto">
              <a:xfrm>
                <a:off x="3169" y="1691"/>
                <a:ext cx="124" cy="145"/>
              </a:xfrm>
              <a:custGeom>
                <a:avLst/>
                <a:gdLst>
                  <a:gd name="T0" fmla="*/ 24 w 630"/>
                  <a:gd name="T1" fmla="*/ 29 h 750"/>
                  <a:gd name="T2" fmla="*/ 24 w 630"/>
                  <a:gd name="T3" fmla="*/ 28 h 750"/>
                  <a:gd name="T4" fmla="*/ 25 w 630"/>
                  <a:gd name="T5" fmla="*/ 29 h 750"/>
                  <a:gd name="T6" fmla="*/ 24 w 630"/>
                  <a:gd name="T7" fmla="*/ 26 h 750"/>
                  <a:gd name="T8" fmla="*/ 25 w 630"/>
                  <a:gd name="T9" fmla="*/ 27 h 750"/>
                  <a:gd name="T10" fmla="*/ 23 w 630"/>
                  <a:gd name="T11" fmla="*/ 23 h 750"/>
                  <a:gd name="T12" fmla="*/ 19 w 630"/>
                  <a:gd name="T13" fmla="*/ 13 h 750"/>
                  <a:gd name="T14" fmla="*/ 19 w 630"/>
                  <a:gd name="T15" fmla="*/ 11 h 750"/>
                  <a:gd name="T16" fmla="*/ 22 w 630"/>
                  <a:gd name="T17" fmla="*/ 16 h 750"/>
                  <a:gd name="T18" fmla="*/ 24 w 630"/>
                  <a:gd name="T19" fmla="*/ 24 h 750"/>
                  <a:gd name="T20" fmla="*/ 17 w 630"/>
                  <a:gd name="T21" fmla="*/ 9 h 750"/>
                  <a:gd name="T22" fmla="*/ 18 w 630"/>
                  <a:gd name="T23" fmla="*/ 8 h 750"/>
                  <a:gd name="T24" fmla="*/ 16 w 630"/>
                  <a:gd name="T25" fmla="*/ 7 h 750"/>
                  <a:gd name="T26" fmla="*/ 12 w 630"/>
                  <a:gd name="T27" fmla="*/ 3 h 750"/>
                  <a:gd name="T28" fmla="*/ 10 w 630"/>
                  <a:gd name="T29" fmla="*/ 1 h 750"/>
                  <a:gd name="T30" fmla="*/ 13 w 630"/>
                  <a:gd name="T31" fmla="*/ 2 h 750"/>
                  <a:gd name="T32" fmla="*/ 16 w 630"/>
                  <a:gd name="T33" fmla="*/ 5 h 750"/>
                  <a:gd name="T34" fmla="*/ 9 w 630"/>
                  <a:gd name="T35" fmla="*/ 2 h 750"/>
                  <a:gd name="T36" fmla="*/ 7 w 630"/>
                  <a:gd name="T37" fmla="*/ 1 h 750"/>
                  <a:gd name="T38" fmla="*/ 4 w 630"/>
                  <a:gd name="T39" fmla="*/ 1 h 750"/>
                  <a:gd name="T40" fmla="*/ 2 w 630"/>
                  <a:gd name="T41" fmla="*/ 2 h 750"/>
                  <a:gd name="T42" fmla="*/ 4 w 630"/>
                  <a:gd name="T43" fmla="*/ 0 h 750"/>
                  <a:gd name="T44" fmla="*/ 7 w 630"/>
                  <a:gd name="T45" fmla="*/ 0 h 750"/>
                  <a:gd name="T46" fmla="*/ 9 w 630"/>
                  <a:gd name="T47" fmla="*/ 0 h 750"/>
                  <a:gd name="T48" fmla="*/ 1 w 630"/>
                  <a:gd name="T49" fmla="*/ 3 h 750"/>
                  <a:gd name="T50" fmla="*/ 2 w 630"/>
                  <a:gd name="T51" fmla="*/ 2 h 750"/>
                  <a:gd name="T52" fmla="*/ 0 w 630"/>
                  <a:gd name="T53" fmla="*/ 2 h 750"/>
                  <a:gd name="T54" fmla="*/ 1 w 630"/>
                  <a:gd name="T55" fmla="*/ 2 h 750"/>
                  <a:gd name="T56" fmla="*/ 1 w 630"/>
                  <a:gd name="T57" fmla="*/ 2 h 750"/>
                  <a:gd name="T58" fmla="*/ 1 w 630"/>
                  <a:gd name="T59" fmla="*/ 2 h 750"/>
                  <a:gd name="T60" fmla="*/ 1 w 630"/>
                  <a:gd name="T61" fmla="*/ 4 h 750"/>
                  <a:gd name="T62" fmla="*/ 1 w 630"/>
                  <a:gd name="T63" fmla="*/ 2 h 750"/>
                  <a:gd name="T64" fmla="*/ 3 w 630"/>
                  <a:gd name="T65" fmla="*/ 5 h 750"/>
                  <a:gd name="T66" fmla="*/ 1 w 630"/>
                  <a:gd name="T67" fmla="*/ 4 h 750"/>
                  <a:gd name="T68" fmla="*/ 5 w 630"/>
                  <a:gd name="T69" fmla="*/ 8 h 750"/>
                  <a:gd name="T70" fmla="*/ 8 w 630"/>
                  <a:gd name="T71" fmla="*/ 13 h 750"/>
                  <a:gd name="T72" fmla="*/ 5 w 630"/>
                  <a:gd name="T73" fmla="*/ 10 h 750"/>
                  <a:gd name="T74" fmla="*/ 3 w 630"/>
                  <a:gd name="T75" fmla="*/ 5 h 750"/>
                  <a:gd name="T76" fmla="*/ 8 w 630"/>
                  <a:gd name="T77" fmla="*/ 13 h 750"/>
                  <a:gd name="T78" fmla="*/ 9 w 630"/>
                  <a:gd name="T79" fmla="*/ 15 h 750"/>
                  <a:gd name="T80" fmla="*/ 7 w 630"/>
                  <a:gd name="T81" fmla="*/ 13 h 750"/>
                  <a:gd name="T82" fmla="*/ 9 w 630"/>
                  <a:gd name="T83" fmla="*/ 16 h 750"/>
                  <a:gd name="T84" fmla="*/ 8 w 630"/>
                  <a:gd name="T85" fmla="*/ 15 h 750"/>
                  <a:gd name="T86" fmla="*/ 10 w 630"/>
                  <a:gd name="T87" fmla="*/ 18 h 750"/>
                  <a:gd name="T88" fmla="*/ 12 w 630"/>
                  <a:gd name="T89" fmla="*/ 23 h 750"/>
                  <a:gd name="T90" fmla="*/ 10 w 630"/>
                  <a:gd name="T91" fmla="*/ 21 h 750"/>
                  <a:gd name="T92" fmla="*/ 9 w 630"/>
                  <a:gd name="T93" fmla="*/ 17 h 750"/>
                  <a:gd name="T94" fmla="*/ 11 w 630"/>
                  <a:gd name="T95" fmla="*/ 24 h 750"/>
                  <a:gd name="T96" fmla="*/ 13 w 630"/>
                  <a:gd name="T97" fmla="*/ 26 h 750"/>
                  <a:gd name="T98" fmla="*/ 17 w 630"/>
                  <a:gd name="T99" fmla="*/ 28 h 750"/>
                  <a:gd name="T100" fmla="*/ 13 w 630"/>
                  <a:gd name="T101" fmla="*/ 27 h 750"/>
                  <a:gd name="T102" fmla="*/ 12 w 630"/>
                  <a:gd name="T103" fmla="*/ 24 h 750"/>
                  <a:gd name="T104" fmla="*/ 20 w 630"/>
                  <a:gd name="T105" fmla="*/ 29 h 750"/>
                  <a:gd name="T106" fmla="*/ 25 w 630"/>
                  <a:gd name="T107" fmla="*/ 30 h 750"/>
                  <a:gd name="T108" fmla="*/ 19 w 630"/>
                  <a:gd name="T109" fmla="*/ 30 h 750"/>
                  <a:gd name="T110" fmla="*/ 25 w 630"/>
                  <a:gd name="T111" fmla="*/ 29 h 750"/>
                  <a:gd name="T112" fmla="*/ 25 w 630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0"/>
                  <a:gd name="T172" fmla="*/ 0 h 750"/>
                  <a:gd name="T173" fmla="*/ 630 w 630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0" h="750">
                    <a:moveTo>
                      <a:pt x="607" y="735"/>
                    </a:moveTo>
                    <a:lnTo>
                      <a:pt x="607" y="733"/>
                    </a:lnTo>
                    <a:lnTo>
                      <a:pt x="630" y="732"/>
                    </a:lnTo>
                    <a:lnTo>
                      <a:pt x="607" y="735"/>
                    </a:lnTo>
                    <a:close/>
                    <a:moveTo>
                      <a:pt x="607" y="733"/>
                    </a:moveTo>
                    <a:lnTo>
                      <a:pt x="605" y="728"/>
                    </a:lnTo>
                    <a:lnTo>
                      <a:pt x="604" y="721"/>
                    </a:lnTo>
                    <a:lnTo>
                      <a:pt x="603" y="711"/>
                    </a:lnTo>
                    <a:lnTo>
                      <a:pt x="602" y="700"/>
                    </a:lnTo>
                    <a:lnTo>
                      <a:pt x="626" y="697"/>
                    </a:lnTo>
                    <a:lnTo>
                      <a:pt x="628" y="706"/>
                    </a:lnTo>
                    <a:lnTo>
                      <a:pt x="629" y="716"/>
                    </a:lnTo>
                    <a:lnTo>
                      <a:pt x="630" y="725"/>
                    </a:lnTo>
                    <a:lnTo>
                      <a:pt x="630" y="732"/>
                    </a:lnTo>
                    <a:lnTo>
                      <a:pt x="607" y="733"/>
                    </a:lnTo>
                    <a:close/>
                    <a:moveTo>
                      <a:pt x="602" y="700"/>
                    </a:moveTo>
                    <a:lnTo>
                      <a:pt x="600" y="688"/>
                    </a:lnTo>
                    <a:lnTo>
                      <a:pt x="597" y="675"/>
                    </a:lnTo>
                    <a:lnTo>
                      <a:pt x="595" y="662"/>
                    </a:lnTo>
                    <a:lnTo>
                      <a:pt x="591" y="649"/>
                    </a:lnTo>
                    <a:lnTo>
                      <a:pt x="615" y="644"/>
                    </a:lnTo>
                    <a:lnTo>
                      <a:pt x="618" y="659"/>
                    </a:lnTo>
                    <a:lnTo>
                      <a:pt x="622" y="673"/>
                    </a:lnTo>
                    <a:lnTo>
                      <a:pt x="624" y="685"/>
                    </a:lnTo>
                    <a:lnTo>
                      <a:pt x="626" y="697"/>
                    </a:lnTo>
                    <a:lnTo>
                      <a:pt x="602" y="700"/>
                    </a:lnTo>
                    <a:close/>
                    <a:moveTo>
                      <a:pt x="591" y="649"/>
                    </a:moveTo>
                    <a:lnTo>
                      <a:pt x="582" y="608"/>
                    </a:lnTo>
                    <a:lnTo>
                      <a:pt x="570" y="564"/>
                    </a:lnTo>
                    <a:lnTo>
                      <a:pt x="556" y="515"/>
                    </a:lnTo>
                    <a:lnTo>
                      <a:pt x="538" y="463"/>
                    </a:lnTo>
                    <a:lnTo>
                      <a:pt x="519" y="411"/>
                    </a:lnTo>
                    <a:lnTo>
                      <a:pt x="496" y="358"/>
                    </a:lnTo>
                    <a:lnTo>
                      <a:pt x="484" y="331"/>
                    </a:lnTo>
                    <a:lnTo>
                      <a:pt x="472" y="305"/>
                    </a:lnTo>
                    <a:lnTo>
                      <a:pt x="459" y="279"/>
                    </a:lnTo>
                    <a:lnTo>
                      <a:pt x="445" y="253"/>
                    </a:lnTo>
                    <a:lnTo>
                      <a:pt x="466" y="241"/>
                    </a:lnTo>
                    <a:lnTo>
                      <a:pt x="480" y="267"/>
                    </a:lnTo>
                    <a:lnTo>
                      <a:pt x="493" y="294"/>
                    </a:lnTo>
                    <a:lnTo>
                      <a:pt x="506" y="321"/>
                    </a:lnTo>
                    <a:lnTo>
                      <a:pt x="519" y="348"/>
                    </a:lnTo>
                    <a:lnTo>
                      <a:pt x="530" y="375"/>
                    </a:lnTo>
                    <a:lnTo>
                      <a:pt x="542" y="402"/>
                    </a:lnTo>
                    <a:lnTo>
                      <a:pt x="551" y="429"/>
                    </a:lnTo>
                    <a:lnTo>
                      <a:pt x="561" y="456"/>
                    </a:lnTo>
                    <a:lnTo>
                      <a:pt x="578" y="508"/>
                    </a:lnTo>
                    <a:lnTo>
                      <a:pt x="594" y="556"/>
                    </a:lnTo>
                    <a:lnTo>
                      <a:pt x="605" y="603"/>
                    </a:lnTo>
                    <a:lnTo>
                      <a:pt x="615" y="644"/>
                    </a:lnTo>
                    <a:lnTo>
                      <a:pt x="591" y="649"/>
                    </a:lnTo>
                    <a:close/>
                    <a:moveTo>
                      <a:pt x="445" y="253"/>
                    </a:moveTo>
                    <a:lnTo>
                      <a:pt x="436" y="238"/>
                    </a:lnTo>
                    <a:lnTo>
                      <a:pt x="426" y="223"/>
                    </a:lnTo>
                    <a:lnTo>
                      <a:pt x="418" y="208"/>
                    </a:lnTo>
                    <a:lnTo>
                      <a:pt x="408" y="193"/>
                    </a:lnTo>
                    <a:lnTo>
                      <a:pt x="427" y="179"/>
                    </a:lnTo>
                    <a:lnTo>
                      <a:pt x="437" y="195"/>
                    </a:lnTo>
                    <a:lnTo>
                      <a:pt x="447" y="210"/>
                    </a:lnTo>
                    <a:lnTo>
                      <a:pt x="456" y="225"/>
                    </a:lnTo>
                    <a:lnTo>
                      <a:pt x="466" y="241"/>
                    </a:lnTo>
                    <a:lnTo>
                      <a:pt x="445" y="253"/>
                    </a:lnTo>
                    <a:close/>
                    <a:moveTo>
                      <a:pt x="408" y="193"/>
                    </a:moveTo>
                    <a:lnTo>
                      <a:pt x="389" y="169"/>
                    </a:lnTo>
                    <a:lnTo>
                      <a:pt x="371" y="145"/>
                    </a:lnTo>
                    <a:lnTo>
                      <a:pt x="352" y="123"/>
                    </a:lnTo>
                    <a:lnTo>
                      <a:pt x="332" y="103"/>
                    </a:lnTo>
                    <a:lnTo>
                      <a:pt x="312" y="84"/>
                    </a:lnTo>
                    <a:lnTo>
                      <a:pt x="290" y="68"/>
                    </a:lnTo>
                    <a:lnTo>
                      <a:pt x="279" y="61"/>
                    </a:lnTo>
                    <a:lnTo>
                      <a:pt x="268" y="54"/>
                    </a:lnTo>
                    <a:lnTo>
                      <a:pt x="257" y="49"/>
                    </a:lnTo>
                    <a:lnTo>
                      <a:pt x="246" y="43"/>
                    </a:lnTo>
                    <a:lnTo>
                      <a:pt x="255" y="21"/>
                    </a:lnTo>
                    <a:lnTo>
                      <a:pt x="267" y="26"/>
                    </a:lnTo>
                    <a:lnTo>
                      <a:pt x="279" y="33"/>
                    </a:lnTo>
                    <a:lnTo>
                      <a:pt x="291" y="40"/>
                    </a:lnTo>
                    <a:lnTo>
                      <a:pt x="303" y="48"/>
                    </a:lnTo>
                    <a:lnTo>
                      <a:pt x="314" y="56"/>
                    </a:lnTo>
                    <a:lnTo>
                      <a:pt x="326" y="65"/>
                    </a:lnTo>
                    <a:lnTo>
                      <a:pt x="337" y="74"/>
                    </a:lnTo>
                    <a:lnTo>
                      <a:pt x="347" y="84"/>
                    </a:lnTo>
                    <a:lnTo>
                      <a:pt x="369" y="105"/>
                    </a:lnTo>
                    <a:lnTo>
                      <a:pt x="389" y="129"/>
                    </a:lnTo>
                    <a:lnTo>
                      <a:pt x="409" y="154"/>
                    </a:lnTo>
                    <a:lnTo>
                      <a:pt x="427" y="179"/>
                    </a:lnTo>
                    <a:lnTo>
                      <a:pt x="408" y="193"/>
                    </a:lnTo>
                    <a:close/>
                    <a:moveTo>
                      <a:pt x="246" y="43"/>
                    </a:moveTo>
                    <a:lnTo>
                      <a:pt x="234" y="38"/>
                    </a:lnTo>
                    <a:lnTo>
                      <a:pt x="223" y="35"/>
                    </a:lnTo>
                    <a:lnTo>
                      <a:pt x="211" y="31"/>
                    </a:lnTo>
                    <a:lnTo>
                      <a:pt x="199" y="28"/>
                    </a:lnTo>
                    <a:lnTo>
                      <a:pt x="187" y="26"/>
                    </a:lnTo>
                    <a:lnTo>
                      <a:pt x="174" y="25"/>
                    </a:lnTo>
                    <a:lnTo>
                      <a:pt x="163" y="25"/>
                    </a:lnTo>
                    <a:lnTo>
                      <a:pt x="150" y="25"/>
                    </a:lnTo>
                    <a:lnTo>
                      <a:pt x="138" y="26"/>
                    </a:lnTo>
                    <a:lnTo>
                      <a:pt x="125" y="28"/>
                    </a:lnTo>
                    <a:lnTo>
                      <a:pt x="112" y="31"/>
                    </a:lnTo>
                    <a:lnTo>
                      <a:pt x="99" y="35"/>
                    </a:lnTo>
                    <a:lnTo>
                      <a:pt x="85" y="40"/>
                    </a:lnTo>
                    <a:lnTo>
                      <a:pt x="72" y="46"/>
                    </a:lnTo>
                    <a:lnTo>
                      <a:pt x="58" y="52"/>
                    </a:lnTo>
                    <a:lnTo>
                      <a:pt x="44" y="60"/>
                    </a:lnTo>
                    <a:lnTo>
                      <a:pt x="32" y="38"/>
                    </a:lnTo>
                    <a:lnTo>
                      <a:pt x="47" y="29"/>
                    </a:lnTo>
                    <a:lnTo>
                      <a:pt x="62" y="23"/>
                    </a:lnTo>
                    <a:lnTo>
                      <a:pt x="77" y="16"/>
                    </a:lnTo>
                    <a:lnTo>
                      <a:pt x="92" y="12"/>
                    </a:lnTo>
                    <a:lnTo>
                      <a:pt x="106" y="8"/>
                    </a:lnTo>
                    <a:lnTo>
                      <a:pt x="120" y="4"/>
                    </a:lnTo>
                    <a:lnTo>
                      <a:pt x="136" y="2"/>
                    </a:lnTo>
                    <a:lnTo>
                      <a:pt x="150" y="1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2"/>
                    </a:lnTo>
                    <a:lnTo>
                      <a:pt x="204" y="4"/>
                    </a:lnTo>
                    <a:lnTo>
                      <a:pt x="217" y="8"/>
                    </a:lnTo>
                    <a:lnTo>
                      <a:pt x="230" y="11"/>
                    </a:lnTo>
                    <a:lnTo>
                      <a:pt x="243" y="15"/>
                    </a:lnTo>
                    <a:lnTo>
                      <a:pt x="255" y="21"/>
                    </a:lnTo>
                    <a:lnTo>
                      <a:pt x="246" y="43"/>
                    </a:lnTo>
                    <a:close/>
                    <a:moveTo>
                      <a:pt x="44" y="60"/>
                    </a:moveTo>
                    <a:lnTo>
                      <a:pt x="32" y="66"/>
                    </a:lnTo>
                    <a:lnTo>
                      <a:pt x="19" y="75"/>
                    </a:lnTo>
                    <a:lnTo>
                      <a:pt x="5" y="55"/>
                    </a:lnTo>
                    <a:lnTo>
                      <a:pt x="19" y="47"/>
                    </a:lnTo>
                    <a:lnTo>
                      <a:pt x="32" y="38"/>
                    </a:lnTo>
                    <a:lnTo>
                      <a:pt x="44" y="60"/>
                    </a:lnTo>
                    <a:close/>
                    <a:moveTo>
                      <a:pt x="2" y="73"/>
                    </a:moveTo>
                    <a:lnTo>
                      <a:pt x="1" y="68"/>
                    </a:lnTo>
                    <a:lnTo>
                      <a:pt x="0" y="63"/>
                    </a:lnTo>
                    <a:lnTo>
                      <a:pt x="2" y="58"/>
                    </a:lnTo>
                    <a:lnTo>
                      <a:pt x="5" y="55"/>
                    </a:lnTo>
                    <a:lnTo>
                      <a:pt x="11" y="65"/>
                    </a:lnTo>
                    <a:lnTo>
                      <a:pt x="2" y="73"/>
                    </a:lnTo>
                    <a:close/>
                    <a:moveTo>
                      <a:pt x="21" y="57"/>
                    </a:moveTo>
                    <a:lnTo>
                      <a:pt x="21" y="56"/>
                    </a:lnTo>
                    <a:lnTo>
                      <a:pt x="20" y="56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1" y="57"/>
                    </a:lnTo>
                    <a:close/>
                    <a:moveTo>
                      <a:pt x="20" y="56"/>
                    </a:moveTo>
                    <a:lnTo>
                      <a:pt x="21" y="56"/>
                    </a:lnTo>
                    <a:lnTo>
                      <a:pt x="21" y="57"/>
                    </a:lnTo>
                    <a:lnTo>
                      <a:pt x="11" y="65"/>
                    </a:lnTo>
                    <a:lnTo>
                      <a:pt x="20" y="56"/>
                    </a:lnTo>
                    <a:close/>
                    <a:moveTo>
                      <a:pt x="21" y="57"/>
                    </a:moveTo>
                    <a:lnTo>
                      <a:pt x="30" y="67"/>
                    </a:lnTo>
                    <a:lnTo>
                      <a:pt x="37" y="77"/>
                    </a:lnTo>
                    <a:lnTo>
                      <a:pt x="45" y="87"/>
                    </a:lnTo>
                    <a:lnTo>
                      <a:pt x="51" y="94"/>
                    </a:lnTo>
                    <a:lnTo>
                      <a:pt x="32" y="109"/>
                    </a:lnTo>
                    <a:lnTo>
                      <a:pt x="24" y="100"/>
                    </a:lnTo>
                    <a:lnTo>
                      <a:pt x="17" y="90"/>
                    </a:lnTo>
                    <a:lnTo>
                      <a:pt x="9" y="81"/>
                    </a:lnTo>
                    <a:lnTo>
                      <a:pt x="3" y="73"/>
                    </a:lnTo>
                    <a:lnTo>
                      <a:pt x="21" y="57"/>
                    </a:lnTo>
                    <a:close/>
                    <a:moveTo>
                      <a:pt x="51" y="94"/>
                    </a:moveTo>
                    <a:lnTo>
                      <a:pt x="59" y="104"/>
                    </a:lnTo>
                    <a:lnTo>
                      <a:pt x="66" y="112"/>
                    </a:lnTo>
                    <a:lnTo>
                      <a:pt x="73" y="122"/>
                    </a:lnTo>
                    <a:lnTo>
                      <a:pt x="81" y="131"/>
                    </a:lnTo>
                    <a:lnTo>
                      <a:pt x="61" y="146"/>
                    </a:lnTo>
                    <a:lnTo>
                      <a:pt x="54" y="137"/>
                    </a:lnTo>
                    <a:lnTo>
                      <a:pt x="47" y="128"/>
                    </a:lnTo>
                    <a:lnTo>
                      <a:pt x="39" y="119"/>
                    </a:lnTo>
                    <a:lnTo>
                      <a:pt x="32" y="109"/>
                    </a:lnTo>
                    <a:lnTo>
                      <a:pt x="51" y="94"/>
                    </a:lnTo>
                    <a:close/>
                    <a:moveTo>
                      <a:pt x="81" y="131"/>
                    </a:moveTo>
                    <a:lnTo>
                      <a:pt x="98" y="156"/>
                    </a:lnTo>
                    <a:lnTo>
                      <a:pt x="115" y="179"/>
                    </a:lnTo>
                    <a:lnTo>
                      <a:pt x="131" y="203"/>
                    </a:lnTo>
                    <a:lnTo>
                      <a:pt x="147" y="228"/>
                    </a:lnTo>
                    <a:lnTo>
                      <a:pt x="163" y="252"/>
                    </a:lnTo>
                    <a:lnTo>
                      <a:pt x="177" y="277"/>
                    </a:lnTo>
                    <a:lnTo>
                      <a:pt x="190" y="301"/>
                    </a:lnTo>
                    <a:lnTo>
                      <a:pt x="203" y="326"/>
                    </a:lnTo>
                    <a:lnTo>
                      <a:pt x="181" y="337"/>
                    </a:lnTo>
                    <a:lnTo>
                      <a:pt x="168" y="312"/>
                    </a:lnTo>
                    <a:lnTo>
                      <a:pt x="155" y="289"/>
                    </a:lnTo>
                    <a:lnTo>
                      <a:pt x="141" y="265"/>
                    </a:lnTo>
                    <a:lnTo>
                      <a:pt x="126" y="241"/>
                    </a:lnTo>
                    <a:lnTo>
                      <a:pt x="111" y="217"/>
                    </a:lnTo>
                    <a:lnTo>
                      <a:pt x="95" y="193"/>
                    </a:lnTo>
                    <a:lnTo>
                      <a:pt x="78" y="170"/>
                    </a:lnTo>
                    <a:lnTo>
                      <a:pt x="61" y="146"/>
                    </a:lnTo>
                    <a:lnTo>
                      <a:pt x="81" y="131"/>
                    </a:lnTo>
                    <a:close/>
                    <a:moveTo>
                      <a:pt x="203" y="326"/>
                    </a:moveTo>
                    <a:lnTo>
                      <a:pt x="203" y="326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03" y="326"/>
                    </a:moveTo>
                    <a:lnTo>
                      <a:pt x="207" y="335"/>
                    </a:lnTo>
                    <a:lnTo>
                      <a:pt x="212" y="345"/>
                    </a:lnTo>
                    <a:lnTo>
                      <a:pt x="217" y="354"/>
                    </a:lnTo>
                    <a:lnTo>
                      <a:pt x="221" y="365"/>
                    </a:lnTo>
                    <a:lnTo>
                      <a:pt x="199" y="375"/>
                    </a:lnTo>
                    <a:lnTo>
                      <a:pt x="195" y="365"/>
                    </a:lnTo>
                    <a:lnTo>
                      <a:pt x="191" y="357"/>
                    </a:lnTo>
                    <a:lnTo>
                      <a:pt x="185" y="347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21" y="365"/>
                    </a:moveTo>
                    <a:lnTo>
                      <a:pt x="225" y="374"/>
                    </a:lnTo>
                    <a:lnTo>
                      <a:pt x="230" y="384"/>
                    </a:lnTo>
                    <a:lnTo>
                      <a:pt x="234" y="393"/>
                    </a:lnTo>
                    <a:lnTo>
                      <a:pt x="238" y="404"/>
                    </a:lnTo>
                    <a:lnTo>
                      <a:pt x="216" y="413"/>
                    </a:lnTo>
                    <a:lnTo>
                      <a:pt x="211" y="404"/>
                    </a:lnTo>
                    <a:lnTo>
                      <a:pt x="208" y="394"/>
                    </a:lnTo>
                    <a:lnTo>
                      <a:pt x="204" y="385"/>
                    </a:lnTo>
                    <a:lnTo>
                      <a:pt x="199" y="375"/>
                    </a:lnTo>
                    <a:lnTo>
                      <a:pt x="221" y="365"/>
                    </a:lnTo>
                    <a:close/>
                    <a:moveTo>
                      <a:pt x="238" y="404"/>
                    </a:moveTo>
                    <a:lnTo>
                      <a:pt x="248" y="429"/>
                    </a:lnTo>
                    <a:lnTo>
                      <a:pt x="257" y="454"/>
                    </a:lnTo>
                    <a:lnTo>
                      <a:pt x="264" y="479"/>
                    </a:lnTo>
                    <a:lnTo>
                      <a:pt x="272" y="503"/>
                    </a:lnTo>
                    <a:lnTo>
                      <a:pt x="278" y="528"/>
                    </a:lnTo>
                    <a:lnTo>
                      <a:pt x="284" y="553"/>
                    </a:lnTo>
                    <a:lnTo>
                      <a:pt x="288" y="577"/>
                    </a:lnTo>
                    <a:lnTo>
                      <a:pt x="291" y="602"/>
                    </a:lnTo>
                    <a:lnTo>
                      <a:pt x="267" y="605"/>
                    </a:lnTo>
                    <a:lnTo>
                      <a:pt x="263" y="581"/>
                    </a:lnTo>
                    <a:lnTo>
                      <a:pt x="259" y="557"/>
                    </a:lnTo>
                    <a:lnTo>
                      <a:pt x="253" y="533"/>
                    </a:lnTo>
                    <a:lnTo>
                      <a:pt x="248" y="509"/>
                    </a:lnTo>
                    <a:lnTo>
                      <a:pt x="240" y="485"/>
                    </a:lnTo>
                    <a:lnTo>
                      <a:pt x="233" y="461"/>
                    </a:lnTo>
                    <a:lnTo>
                      <a:pt x="224" y="436"/>
                    </a:lnTo>
                    <a:lnTo>
                      <a:pt x="216" y="413"/>
                    </a:lnTo>
                    <a:lnTo>
                      <a:pt x="238" y="404"/>
                    </a:lnTo>
                    <a:close/>
                    <a:moveTo>
                      <a:pt x="268" y="609"/>
                    </a:moveTo>
                    <a:lnTo>
                      <a:pt x="267" y="607"/>
                    </a:lnTo>
                    <a:lnTo>
                      <a:pt x="267" y="605"/>
                    </a:lnTo>
                    <a:lnTo>
                      <a:pt x="279" y="603"/>
                    </a:lnTo>
                    <a:lnTo>
                      <a:pt x="268" y="609"/>
                    </a:lnTo>
                    <a:close/>
                    <a:moveTo>
                      <a:pt x="289" y="597"/>
                    </a:moveTo>
                    <a:lnTo>
                      <a:pt x="302" y="615"/>
                    </a:lnTo>
                    <a:lnTo>
                      <a:pt x="315" y="632"/>
                    </a:lnTo>
                    <a:lnTo>
                      <a:pt x="329" y="647"/>
                    </a:lnTo>
                    <a:lnTo>
                      <a:pt x="344" y="661"/>
                    </a:lnTo>
                    <a:lnTo>
                      <a:pt x="360" y="673"/>
                    </a:lnTo>
                    <a:lnTo>
                      <a:pt x="378" y="685"/>
                    </a:lnTo>
                    <a:lnTo>
                      <a:pt x="397" y="695"/>
                    </a:lnTo>
                    <a:lnTo>
                      <a:pt x="416" y="703"/>
                    </a:lnTo>
                    <a:lnTo>
                      <a:pt x="408" y="726"/>
                    </a:lnTo>
                    <a:lnTo>
                      <a:pt x="386" y="716"/>
                    </a:lnTo>
                    <a:lnTo>
                      <a:pt x="366" y="705"/>
                    </a:lnTo>
                    <a:lnTo>
                      <a:pt x="346" y="694"/>
                    </a:lnTo>
                    <a:lnTo>
                      <a:pt x="329" y="679"/>
                    </a:lnTo>
                    <a:lnTo>
                      <a:pt x="312" y="664"/>
                    </a:lnTo>
                    <a:lnTo>
                      <a:pt x="297" y="647"/>
                    </a:lnTo>
                    <a:lnTo>
                      <a:pt x="281" y="630"/>
                    </a:lnTo>
                    <a:lnTo>
                      <a:pt x="268" y="609"/>
                    </a:lnTo>
                    <a:lnTo>
                      <a:pt x="289" y="597"/>
                    </a:lnTo>
                    <a:close/>
                    <a:moveTo>
                      <a:pt x="416" y="703"/>
                    </a:moveTo>
                    <a:lnTo>
                      <a:pt x="437" y="710"/>
                    </a:lnTo>
                    <a:lnTo>
                      <a:pt x="460" y="716"/>
                    </a:lnTo>
                    <a:lnTo>
                      <a:pt x="482" y="721"/>
                    </a:lnTo>
                    <a:lnTo>
                      <a:pt x="507" y="724"/>
                    </a:lnTo>
                    <a:lnTo>
                      <a:pt x="533" y="725"/>
                    </a:lnTo>
                    <a:lnTo>
                      <a:pt x="560" y="725"/>
                    </a:lnTo>
                    <a:lnTo>
                      <a:pt x="588" y="724"/>
                    </a:lnTo>
                    <a:lnTo>
                      <a:pt x="617" y="722"/>
                    </a:lnTo>
                    <a:lnTo>
                      <a:pt x="619" y="745"/>
                    </a:lnTo>
                    <a:lnTo>
                      <a:pt x="589" y="749"/>
                    </a:lnTo>
                    <a:lnTo>
                      <a:pt x="559" y="750"/>
                    </a:lnTo>
                    <a:lnTo>
                      <a:pt x="531" y="750"/>
                    </a:lnTo>
                    <a:lnTo>
                      <a:pt x="504" y="748"/>
                    </a:lnTo>
                    <a:lnTo>
                      <a:pt x="478" y="744"/>
                    </a:lnTo>
                    <a:lnTo>
                      <a:pt x="453" y="740"/>
                    </a:lnTo>
                    <a:lnTo>
                      <a:pt x="429" y="733"/>
                    </a:lnTo>
                    <a:lnTo>
                      <a:pt x="408" y="726"/>
                    </a:lnTo>
                    <a:lnTo>
                      <a:pt x="416" y="703"/>
                    </a:lnTo>
                    <a:close/>
                    <a:moveTo>
                      <a:pt x="630" y="732"/>
                    </a:moveTo>
                    <a:lnTo>
                      <a:pt x="630" y="737"/>
                    </a:lnTo>
                    <a:lnTo>
                      <a:pt x="628" y="741"/>
                    </a:lnTo>
                    <a:lnTo>
                      <a:pt x="624" y="744"/>
                    </a:lnTo>
                    <a:lnTo>
                      <a:pt x="619" y="745"/>
                    </a:lnTo>
                    <a:lnTo>
                      <a:pt x="618" y="733"/>
                    </a:lnTo>
                    <a:lnTo>
                      <a:pt x="630" y="73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5" name="Freeform 1247"/>
              <p:cNvSpPr>
                <a:spLocks/>
              </p:cNvSpPr>
              <p:nvPr/>
            </p:nvSpPr>
            <p:spPr bwMode="auto">
              <a:xfrm>
                <a:off x="3127" y="1698"/>
                <a:ext cx="109" cy="134"/>
              </a:xfrm>
              <a:custGeom>
                <a:avLst/>
                <a:gdLst>
                  <a:gd name="T0" fmla="*/ 21 w 533"/>
                  <a:gd name="T1" fmla="*/ 26 h 675"/>
                  <a:gd name="T2" fmla="*/ 20 w 533"/>
                  <a:gd name="T3" fmla="*/ 22 h 675"/>
                  <a:gd name="T4" fmla="*/ 19 w 533"/>
                  <a:gd name="T5" fmla="*/ 18 h 675"/>
                  <a:gd name="T6" fmla="*/ 19 w 533"/>
                  <a:gd name="T7" fmla="*/ 16 h 675"/>
                  <a:gd name="T8" fmla="*/ 18 w 533"/>
                  <a:gd name="T9" fmla="*/ 13 h 675"/>
                  <a:gd name="T10" fmla="*/ 16 w 533"/>
                  <a:gd name="T11" fmla="*/ 10 h 675"/>
                  <a:gd name="T12" fmla="*/ 15 w 533"/>
                  <a:gd name="T13" fmla="*/ 8 h 675"/>
                  <a:gd name="T14" fmla="*/ 13 w 533"/>
                  <a:gd name="T15" fmla="*/ 5 h 675"/>
                  <a:gd name="T16" fmla="*/ 12 w 533"/>
                  <a:gd name="T17" fmla="*/ 4 h 675"/>
                  <a:gd name="T18" fmla="*/ 11 w 533"/>
                  <a:gd name="T19" fmla="*/ 3 h 675"/>
                  <a:gd name="T20" fmla="*/ 10 w 533"/>
                  <a:gd name="T21" fmla="*/ 2 h 675"/>
                  <a:gd name="T22" fmla="*/ 9 w 533"/>
                  <a:gd name="T23" fmla="*/ 1 h 675"/>
                  <a:gd name="T24" fmla="*/ 8 w 533"/>
                  <a:gd name="T25" fmla="*/ 1 h 675"/>
                  <a:gd name="T26" fmla="*/ 7 w 533"/>
                  <a:gd name="T27" fmla="*/ 0 h 675"/>
                  <a:gd name="T28" fmla="*/ 6 w 533"/>
                  <a:gd name="T29" fmla="*/ 0 h 675"/>
                  <a:gd name="T30" fmla="*/ 5 w 533"/>
                  <a:gd name="T31" fmla="*/ 0 h 675"/>
                  <a:gd name="T32" fmla="*/ 4 w 533"/>
                  <a:gd name="T33" fmla="*/ 0 h 675"/>
                  <a:gd name="T34" fmla="*/ 3 w 533"/>
                  <a:gd name="T35" fmla="*/ 0 h 675"/>
                  <a:gd name="T36" fmla="*/ 2 w 533"/>
                  <a:gd name="T37" fmla="*/ 1 h 675"/>
                  <a:gd name="T38" fmla="*/ 1 w 533"/>
                  <a:gd name="T39" fmla="*/ 1 h 675"/>
                  <a:gd name="T40" fmla="*/ 1 w 533"/>
                  <a:gd name="T41" fmla="*/ 3 h 675"/>
                  <a:gd name="T42" fmla="*/ 3 w 533"/>
                  <a:gd name="T43" fmla="*/ 6 h 675"/>
                  <a:gd name="T44" fmla="*/ 4 w 533"/>
                  <a:gd name="T45" fmla="*/ 8 h 675"/>
                  <a:gd name="T46" fmla="*/ 6 w 533"/>
                  <a:gd name="T47" fmla="*/ 11 h 675"/>
                  <a:gd name="T48" fmla="*/ 7 w 533"/>
                  <a:gd name="T49" fmla="*/ 13 h 675"/>
                  <a:gd name="T50" fmla="*/ 8 w 533"/>
                  <a:gd name="T51" fmla="*/ 16 h 675"/>
                  <a:gd name="T52" fmla="*/ 9 w 533"/>
                  <a:gd name="T53" fmla="*/ 18 h 675"/>
                  <a:gd name="T54" fmla="*/ 9 w 533"/>
                  <a:gd name="T55" fmla="*/ 21 h 675"/>
                  <a:gd name="T56" fmla="*/ 10 w 533"/>
                  <a:gd name="T57" fmla="*/ 23 h 675"/>
                  <a:gd name="T58" fmla="*/ 11 w 533"/>
                  <a:gd name="T59" fmla="*/ 24 h 675"/>
                  <a:gd name="T60" fmla="*/ 12 w 533"/>
                  <a:gd name="T61" fmla="*/ 25 h 675"/>
                  <a:gd name="T62" fmla="*/ 13 w 533"/>
                  <a:gd name="T63" fmla="*/ 26 h 675"/>
                  <a:gd name="T64" fmla="*/ 15 w 533"/>
                  <a:gd name="T65" fmla="*/ 26 h 675"/>
                  <a:gd name="T66" fmla="*/ 17 w 533"/>
                  <a:gd name="T67" fmla="*/ 27 h 675"/>
                  <a:gd name="T68" fmla="*/ 18 w 533"/>
                  <a:gd name="T69" fmla="*/ 27 h 675"/>
                  <a:gd name="T70" fmla="*/ 20 w 533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3"/>
                  <a:gd name="T109" fmla="*/ 0 h 675"/>
                  <a:gd name="T110" fmla="*/ 533 w 533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3" h="675">
                    <a:moveTo>
                      <a:pt x="533" y="672"/>
                    </a:moveTo>
                    <a:lnTo>
                      <a:pt x="530" y="644"/>
                    </a:lnTo>
                    <a:lnTo>
                      <a:pt x="522" y="603"/>
                    </a:lnTo>
                    <a:lnTo>
                      <a:pt x="510" y="552"/>
                    </a:lnTo>
                    <a:lnTo>
                      <a:pt x="494" y="492"/>
                    </a:lnTo>
                    <a:lnTo>
                      <a:pt x="484" y="459"/>
                    </a:lnTo>
                    <a:lnTo>
                      <a:pt x="474" y="427"/>
                    </a:lnTo>
                    <a:lnTo>
                      <a:pt x="462" y="392"/>
                    </a:lnTo>
                    <a:lnTo>
                      <a:pt x="449" y="358"/>
                    </a:lnTo>
                    <a:lnTo>
                      <a:pt x="436" y="323"/>
                    </a:lnTo>
                    <a:lnTo>
                      <a:pt x="421" y="289"/>
                    </a:lnTo>
                    <a:lnTo>
                      <a:pt x="405" y="254"/>
                    </a:lnTo>
                    <a:lnTo>
                      <a:pt x="387" y="220"/>
                    </a:lnTo>
                    <a:lnTo>
                      <a:pt x="370" y="189"/>
                    </a:lnTo>
                    <a:lnTo>
                      <a:pt x="351" y="159"/>
                    </a:lnTo>
                    <a:lnTo>
                      <a:pt x="331" y="131"/>
                    </a:lnTo>
                    <a:lnTo>
                      <a:pt x="312" y="105"/>
                    </a:lnTo>
                    <a:lnTo>
                      <a:pt x="301" y="92"/>
                    </a:lnTo>
                    <a:lnTo>
                      <a:pt x="290" y="80"/>
                    </a:lnTo>
                    <a:lnTo>
                      <a:pt x="279" y="69"/>
                    </a:lnTo>
                    <a:lnTo>
                      <a:pt x="267" y="60"/>
                    </a:lnTo>
                    <a:lnTo>
                      <a:pt x="257" y="50"/>
                    </a:lnTo>
                    <a:lnTo>
                      <a:pt x="245" y="40"/>
                    </a:lnTo>
                    <a:lnTo>
                      <a:pt x="233" y="33"/>
                    </a:lnTo>
                    <a:lnTo>
                      <a:pt x="221" y="25"/>
                    </a:lnTo>
                    <a:lnTo>
                      <a:pt x="209" y="19"/>
                    </a:lnTo>
                    <a:lnTo>
                      <a:pt x="196" y="13"/>
                    </a:lnTo>
                    <a:lnTo>
                      <a:pt x="183" y="9"/>
                    </a:lnTo>
                    <a:lnTo>
                      <a:pt x="170" y="4"/>
                    </a:lnTo>
                    <a:lnTo>
                      <a:pt x="157" y="2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7" y="0"/>
                    </a:lnTo>
                    <a:lnTo>
                      <a:pt x="103" y="1"/>
                    </a:lnTo>
                    <a:lnTo>
                      <a:pt x="89" y="4"/>
                    </a:lnTo>
                    <a:lnTo>
                      <a:pt x="74" y="9"/>
                    </a:lnTo>
                    <a:lnTo>
                      <a:pt x="60" y="13"/>
                    </a:lnTo>
                    <a:lnTo>
                      <a:pt x="45" y="20"/>
                    </a:lnTo>
                    <a:lnTo>
                      <a:pt x="30" y="27"/>
                    </a:lnTo>
                    <a:lnTo>
                      <a:pt x="15" y="37"/>
                    </a:lnTo>
                    <a:lnTo>
                      <a:pt x="0" y="47"/>
                    </a:lnTo>
                    <a:lnTo>
                      <a:pt x="23" y="78"/>
                    </a:lnTo>
                    <a:lnTo>
                      <a:pt x="47" y="109"/>
                    </a:lnTo>
                    <a:lnTo>
                      <a:pt x="69" y="139"/>
                    </a:lnTo>
                    <a:lnTo>
                      <a:pt x="89" y="171"/>
                    </a:lnTo>
                    <a:lnTo>
                      <a:pt x="109" y="202"/>
                    </a:lnTo>
                    <a:lnTo>
                      <a:pt x="126" y="235"/>
                    </a:lnTo>
                    <a:lnTo>
                      <a:pt x="143" y="266"/>
                    </a:lnTo>
                    <a:lnTo>
                      <a:pt x="159" y="297"/>
                    </a:lnTo>
                    <a:lnTo>
                      <a:pt x="173" y="330"/>
                    </a:lnTo>
                    <a:lnTo>
                      <a:pt x="187" y="361"/>
                    </a:lnTo>
                    <a:lnTo>
                      <a:pt x="199" y="393"/>
                    </a:lnTo>
                    <a:lnTo>
                      <a:pt x="210" y="425"/>
                    </a:lnTo>
                    <a:lnTo>
                      <a:pt x="219" y="456"/>
                    </a:lnTo>
                    <a:lnTo>
                      <a:pt x="226" y="488"/>
                    </a:lnTo>
                    <a:lnTo>
                      <a:pt x="233" y="520"/>
                    </a:lnTo>
                    <a:lnTo>
                      <a:pt x="237" y="551"/>
                    </a:lnTo>
                    <a:lnTo>
                      <a:pt x="249" y="568"/>
                    </a:lnTo>
                    <a:lnTo>
                      <a:pt x="261" y="584"/>
                    </a:lnTo>
                    <a:lnTo>
                      <a:pt x="274" y="600"/>
                    </a:lnTo>
                    <a:lnTo>
                      <a:pt x="289" y="613"/>
                    </a:lnTo>
                    <a:lnTo>
                      <a:pt x="303" y="625"/>
                    </a:lnTo>
                    <a:lnTo>
                      <a:pt x="319" y="636"/>
                    </a:lnTo>
                    <a:lnTo>
                      <a:pt x="336" y="646"/>
                    </a:lnTo>
                    <a:lnTo>
                      <a:pt x="355" y="654"/>
                    </a:lnTo>
                    <a:lnTo>
                      <a:pt x="373" y="661"/>
                    </a:lnTo>
                    <a:lnTo>
                      <a:pt x="393" y="667"/>
                    </a:lnTo>
                    <a:lnTo>
                      <a:pt x="414" y="671"/>
                    </a:lnTo>
                    <a:lnTo>
                      <a:pt x="436" y="674"/>
                    </a:lnTo>
                    <a:lnTo>
                      <a:pt x="459" y="675"/>
                    </a:lnTo>
                    <a:lnTo>
                      <a:pt x="482" y="675"/>
                    </a:lnTo>
                    <a:lnTo>
                      <a:pt x="507" y="674"/>
                    </a:lnTo>
                    <a:lnTo>
                      <a:pt x="533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6" name="Freeform 1248"/>
              <p:cNvSpPr>
                <a:spLocks noEditPoints="1"/>
              </p:cNvSpPr>
              <p:nvPr/>
            </p:nvSpPr>
            <p:spPr bwMode="auto">
              <a:xfrm>
                <a:off x="3127" y="1695"/>
                <a:ext cx="109" cy="138"/>
              </a:xfrm>
              <a:custGeom>
                <a:avLst/>
                <a:gdLst>
                  <a:gd name="T0" fmla="*/ 22 w 557"/>
                  <a:gd name="T1" fmla="*/ 27 h 701"/>
                  <a:gd name="T2" fmla="*/ 21 w 557"/>
                  <a:gd name="T3" fmla="*/ 26 h 701"/>
                  <a:gd name="T4" fmla="*/ 22 w 557"/>
                  <a:gd name="T5" fmla="*/ 27 h 701"/>
                  <a:gd name="T6" fmla="*/ 21 w 557"/>
                  <a:gd name="T7" fmla="*/ 26 h 701"/>
                  <a:gd name="T8" fmla="*/ 22 w 557"/>
                  <a:gd name="T9" fmla="*/ 24 h 701"/>
                  <a:gd name="T10" fmla="*/ 22 w 557"/>
                  <a:gd name="T11" fmla="*/ 26 h 701"/>
                  <a:gd name="T12" fmla="*/ 20 w 557"/>
                  <a:gd name="T13" fmla="*/ 21 h 701"/>
                  <a:gd name="T14" fmla="*/ 17 w 557"/>
                  <a:gd name="T15" fmla="*/ 13 h 701"/>
                  <a:gd name="T16" fmla="*/ 15 w 557"/>
                  <a:gd name="T17" fmla="*/ 10 h 701"/>
                  <a:gd name="T18" fmla="*/ 18 w 557"/>
                  <a:gd name="T19" fmla="*/ 12 h 701"/>
                  <a:gd name="T20" fmla="*/ 20 w 557"/>
                  <a:gd name="T21" fmla="*/ 19 h 701"/>
                  <a:gd name="T22" fmla="*/ 21 w 557"/>
                  <a:gd name="T23" fmla="*/ 24 h 701"/>
                  <a:gd name="T24" fmla="*/ 14 w 557"/>
                  <a:gd name="T25" fmla="*/ 7 h 701"/>
                  <a:gd name="T26" fmla="*/ 15 w 557"/>
                  <a:gd name="T27" fmla="*/ 7 h 701"/>
                  <a:gd name="T28" fmla="*/ 13 w 557"/>
                  <a:gd name="T29" fmla="*/ 6 h 701"/>
                  <a:gd name="T30" fmla="*/ 11 w 557"/>
                  <a:gd name="T31" fmla="*/ 3 h 701"/>
                  <a:gd name="T32" fmla="*/ 8 w 557"/>
                  <a:gd name="T33" fmla="*/ 2 h 701"/>
                  <a:gd name="T34" fmla="*/ 11 w 557"/>
                  <a:gd name="T35" fmla="*/ 2 h 701"/>
                  <a:gd name="T36" fmla="*/ 14 w 557"/>
                  <a:gd name="T37" fmla="*/ 5 h 701"/>
                  <a:gd name="T38" fmla="*/ 8 w 557"/>
                  <a:gd name="T39" fmla="*/ 1 h 701"/>
                  <a:gd name="T40" fmla="*/ 6 w 557"/>
                  <a:gd name="T41" fmla="*/ 1 h 701"/>
                  <a:gd name="T42" fmla="*/ 4 w 557"/>
                  <a:gd name="T43" fmla="*/ 1 h 701"/>
                  <a:gd name="T44" fmla="*/ 2 w 557"/>
                  <a:gd name="T45" fmla="*/ 2 h 701"/>
                  <a:gd name="T46" fmla="*/ 3 w 557"/>
                  <a:gd name="T47" fmla="*/ 1 h 701"/>
                  <a:gd name="T48" fmla="*/ 4 w 557"/>
                  <a:gd name="T49" fmla="*/ 0 h 701"/>
                  <a:gd name="T50" fmla="*/ 6 w 557"/>
                  <a:gd name="T51" fmla="*/ 0 h 701"/>
                  <a:gd name="T52" fmla="*/ 8 w 557"/>
                  <a:gd name="T53" fmla="*/ 0 h 701"/>
                  <a:gd name="T54" fmla="*/ 2 w 557"/>
                  <a:gd name="T55" fmla="*/ 2 h 701"/>
                  <a:gd name="T56" fmla="*/ 1 w 557"/>
                  <a:gd name="T57" fmla="*/ 3 h 701"/>
                  <a:gd name="T58" fmla="*/ 1 w 557"/>
                  <a:gd name="T59" fmla="*/ 1 h 701"/>
                  <a:gd name="T60" fmla="*/ 0 w 557"/>
                  <a:gd name="T61" fmla="*/ 3 h 701"/>
                  <a:gd name="T62" fmla="*/ 0 w 557"/>
                  <a:gd name="T63" fmla="*/ 2 h 701"/>
                  <a:gd name="T64" fmla="*/ 0 w 557"/>
                  <a:gd name="T65" fmla="*/ 3 h 701"/>
                  <a:gd name="T66" fmla="*/ 1 w 557"/>
                  <a:gd name="T67" fmla="*/ 2 h 701"/>
                  <a:gd name="T68" fmla="*/ 1 w 557"/>
                  <a:gd name="T69" fmla="*/ 2 h 701"/>
                  <a:gd name="T70" fmla="*/ 1 w 557"/>
                  <a:gd name="T71" fmla="*/ 4 h 701"/>
                  <a:gd name="T72" fmla="*/ 0 w 557"/>
                  <a:gd name="T73" fmla="*/ 3 h 701"/>
                  <a:gd name="T74" fmla="*/ 2 w 557"/>
                  <a:gd name="T75" fmla="*/ 4 h 701"/>
                  <a:gd name="T76" fmla="*/ 2 w 557"/>
                  <a:gd name="T77" fmla="*/ 5 h 701"/>
                  <a:gd name="T78" fmla="*/ 2 w 557"/>
                  <a:gd name="T79" fmla="*/ 4 h 701"/>
                  <a:gd name="T80" fmla="*/ 5 w 557"/>
                  <a:gd name="T81" fmla="*/ 8 h 701"/>
                  <a:gd name="T82" fmla="*/ 7 w 557"/>
                  <a:gd name="T83" fmla="*/ 11 h 701"/>
                  <a:gd name="T84" fmla="*/ 6 w 557"/>
                  <a:gd name="T85" fmla="*/ 11 h 701"/>
                  <a:gd name="T86" fmla="*/ 3 w 557"/>
                  <a:gd name="T87" fmla="*/ 7 h 701"/>
                  <a:gd name="T88" fmla="*/ 7 w 557"/>
                  <a:gd name="T89" fmla="*/ 12 h 701"/>
                  <a:gd name="T90" fmla="*/ 9 w 557"/>
                  <a:gd name="T91" fmla="*/ 17 h 701"/>
                  <a:gd name="T92" fmla="*/ 7 w 557"/>
                  <a:gd name="T93" fmla="*/ 14 h 701"/>
                  <a:gd name="T94" fmla="*/ 10 w 557"/>
                  <a:gd name="T95" fmla="*/ 19 h 701"/>
                  <a:gd name="T96" fmla="*/ 9 w 557"/>
                  <a:gd name="T97" fmla="*/ 23 h 701"/>
                  <a:gd name="T98" fmla="*/ 8 w 557"/>
                  <a:gd name="T99" fmla="*/ 18 h 701"/>
                  <a:gd name="T100" fmla="*/ 9 w 557"/>
                  <a:gd name="T101" fmla="*/ 23 h 701"/>
                  <a:gd name="T102" fmla="*/ 11 w 557"/>
                  <a:gd name="T103" fmla="*/ 23 h 701"/>
                  <a:gd name="T104" fmla="*/ 13 w 557"/>
                  <a:gd name="T105" fmla="*/ 25 h 701"/>
                  <a:gd name="T106" fmla="*/ 14 w 557"/>
                  <a:gd name="T107" fmla="*/ 27 h 701"/>
                  <a:gd name="T108" fmla="*/ 12 w 557"/>
                  <a:gd name="T109" fmla="*/ 25 h 701"/>
                  <a:gd name="T110" fmla="*/ 10 w 557"/>
                  <a:gd name="T111" fmla="*/ 23 h 701"/>
                  <a:gd name="T112" fmla="*/ 16 w 557"/>
                  <a:gd name="T113" fmla="*/ 27 h 701"/>
                  <a:gd name="T114" fmla="*/ 20 w 557"/>
                  <a:gd name="T115" fmla="*/ 27 h 701"/>
                  <a:gd name="T116" fmla="*/ 21 w 557"/>
                  <a:gd name="T117" fmla="*/ 28 h 701"/>
                  <a:gd name="T118" fmla="*/ 17 w 557"/>
                  <a:gd name="T119" fmla="*/ 28 h 701"/>
                  <a:gd name="T120" fmla="*/ 15 w 557"/>
                  <a:gd name="T121" fmla="*/ 26 h 701"/>
                  <a:gd name="T122" fmla="*/ 22 w 557"/>
                  <a:gd name="T123" fmla="*/ 28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7"/>
                  <a:gd name="T187" fmla="*/ 0 h 701"/>
                  <a:gd name="T188" fmla="*/ 557 w 557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7" h="701">
                    <a:moveTo>
                      <a:pt x="533" y="686"/>
                    </a:moveTo>
                    <a:lnTo>
                      <a:pt x="533" y="685"/>
                    </a:lnTo>
                    <a:lnTo>
                      <a:pt x="557" y="684"/>
                    </a:lnTo>
                    <a:lnTo>
                      <a:pt x="533" y="686"/>
                    </a:lnTo>
                    <a:close/>
                    <a:moveTo>
                      <a:pt x="533" y="685"/>
                    </a:moveTo>
                    <a:lnTo>
                      <a:pt x="531" y="672"/>
                    </a:lnTo>
                    <a:lnTo>
                      <a:pt x="529" y="654"/>
                    </a:lnTo>
                    <a:lnTo>
                      <a:pt x="553" y="650"/>
                    </a:lnTo>
                    <a:lnTo>
                      <a:pt x="555" y="659"/>
                    </a:lnTo>
                    <a:lnTo>
                      <a:pt x="556" y="669"/>
                    </a:lnTo>
                    <a:lnTo>
                      <a:pt x="556" y="676"/>
                    </a:lnTo>
                    <a:lnTo>
                      <a:pt x="557" y="684"/>
                    </a:lnTo>
                    <a:lnTo>
                      <a:pt x="533" y="685"/>
                    </a:lnTo>
                    <a:close/>
                    <a:moveTo>
                      <a:pt x="529" y="654"/>
                    </a:moveTo>
                    <a:lnTo>
                      <a:pt x="527" y="643"/>
                    </a:lnTo>
                    <a:lnTo>
                      <a:pt x="525" y="631"/>
                    </a:lnTo>
                    <a:lnTo>
                      <a:pt x="522" y="618"/>
                    </a:lnTo>
                    <a:lnTo>
                      <a:pt x="519" y="606"/>
                    </a:lnTo>
                    <a:lnTo>
                      <a:pt x="543" y="601"/>
                    </a:lnTo>
                    <a:lnTo>
                      <a:pt x="546" y="616"/>
                    </a:lnTo>
                    <a:lnTo>
                      <a:pt x="549" y="629"/>
                    </a:lnTo>
                    <a:lnTo>
                      <a:pt x="552" y="640"/>
                    </a:lnTo>
                    <a:lnTo>
                      <a:pt x="553" y="650"/>
                    </a:lnTo>
                    <a:lnTo>
                      <a:pt x="529" y="654"/>
                    </a:lnTo>
                    <a:close/>
                    <a:moveTo>
                      <a:pt x="519" y="606"/>
                    </a:moveTo>
                    <a:lnTo>
                      <a:pt x="511" y="568"/>
                    </a:lnTo>
                    <a:lnTo>
                      <a:pt x="500" y="527"/>
                    </a:lnTo>
                    <a:lnTo>
                      <a:pt x="487" y="482"/>
                    </a:lnTo>
                    <a:lnTo>
                      <a:pt x="472" y="434"/>
                    </a:lnTo>
                    <a:lnTo>
                      <a:pt x="454" y="386"/>
                    </a:lnTo>
                    <a:lnTo>
                      <a:pt x="434" y="336"/>
                    </a:lnTo>
                    <a:lnTo>
                      <a:pt x="424" y="311"/>
                    </a:lnTo>
                    <a:lnTo>
                      <a:pt x="412" y="287"/>
                    </a:lnTo>
                    <a:lnTo>
                      <a:pt x="400" y="263"/>
                    </a:lnTo>
                    <a:lnTo>
                      <a:pt x="388" y="239"/>
                    </a:lnTo>
                    <a:lnTo>
                      <a:pt x="410" y="227"/>
                    </a:lnTo>
                    <a:lnTo>
                      <a:pt x="422" y="252"/>
                    </a:lnTo>
                    <a:lnTo>
                      <a:pt x="434" y="277"/>
                    </a:lnTo>
                    <a:lnTo>
                      <a:pt x="446" y="302"/>
                    </a:lnTo>
                    <a:lnTo>
                      <a:pt x="456" y="326"/>
                    </a:lnTo>
                    <a:lnTo>
                      <a:pt x="477" y="377"/>
                    </a:lnTo>
                    <a:lnTo>
                      <a:pt x="494" y="427"/>
                    </a:lnTo>
                    <a:lnTo>
                      <a:pt x="509" y="474"/>
                    </a:lnTo>
                    <a:lnTo>
                      <a:pt x="523" y="521"/>
                    </a:lnTo>
                    <a:lnTo>
                      <a:pt x="534" y="563"/>
                    </a:lnTo>
                    <a:lnTo>
                      <a:pt x="543" y="601"/>
                    </a:lnTo>
                    <a:lnTo>
                      <a:pt x="519" y="606"/>
                    </a:lnTo>
                    <a:close/>
                    <a:moveTo>
                      <a:pt x="388" y="239"/>
                    </a:moveTo>
                    <a:lnTo>
                      <a:pt x="375" y="216"/>
                    </a:lnTo>
                    <a:lnTo>
                      <a:pt x="363" y="195"/>
                    </a:lnTo>
                    <a:lnTo>
                      <a:pt x="350" y="174"/>
                    </a:lnTo>
                    <a:lnTo>
                      <a:pt x="337" y="155"/>
                    </a:lnTo>
                    <a:lnTo>
                      <a:pt x="356" y="141"/>
                    </a:lnTo>
                    <a:lnTo>
                      <a:pt x="370" y="161"/>
                    </a:lnTo>
                    <a:lnTo>
                      <a:pt x="384" y="183"/>
                    </a:lnTo>
                    <a:lnTo>
                      <a:pt x="397" y="204"/>
                    </a:lnTo>
                    <a:lnTo>
                      <a:pt x="410" y="227"/>
                    </a:lnTo>
                    <a:lnTo>
                      <a:pt x="388" y="239"/>
                    </a:lnTo>
                    <a:close/>
                    <a:moveTo>
                      <a:pt x="337" y="155"/>
                    </a:moveTo>
                    <a:lnTo>
                      <a:pt x="321" y="135"/>
                    </a:lnTo>
                    <a:lnTo>
                      <a:pt x="306" y="117"/>
                    </a:lnTo>
                    <a:lnTo>
                      <a:pt x="291" y="100"/>
                    </a:lnTo>
                    <a:lnTo>
                      <a:pt x="275" y="84"/>
                    </a:lnTo>
                    <a:lnTo>
                      <a:pt x="259" y="70"/>
                    </a:lnTo>
                    <a:lnTo>
                      <a:pt x="242" y="57"/>
                    </a:lnTo>
                    <a:lnTo>
                      <a:pt x="224" y="48"/>
                    </a:lnTo>
                    <a:lnTo>
                      <a:pt x="207" y="39"/>
                    </a:lnTo>
                    <a:lnTo>
                      <a:pt x="217" y="16"/>
                    </a:lnTo>
                    <a:lnTo>
                      <a:pt x="236" y="26"/>
                    </a:lnTo>
                    <a:lnTo>
                      <a:pt x="255" y="37"/>
                    </a:lnTo>
                    <a:lnTo>
                      <a:pt x="273" y="51"/>
                    </a:lnTo>
                    <a:lnTo>
                      <a:pt x="290" y="65"/>
                    </a:lnTo>
                    <a:lnTo>
                      <a:pt x="307" y="82"/>
                    </a:lnTo>
                    <a:lnTo>
                      <a:pt x="325" y="101"/>
                    </a:lnTo>
                    <a:lnTo>
                      <a:pt x="341" y="120"/>
                    </a:lnTo>
                    <a:lnTo>
                      <a:pt x="356" y="141"/>
                    </a:lnTo>
                    <a:lnTo>
                      <a:pt x="337" y="155"/>
                    </a:lnTo>
                    <a:close/>
                    <a:moveTo>
                      <a:pt x="207" y="39"/>
                    </a:moveTo>
                    <a:lnTo>
                      <a:pt x="189" y="33"/>
                    </a:lnTo>
                    <a:lnTo>
                      <a:pt x="170" y="27"/>
                    </a:lnTo>
                    <a:lnTo>
                      <a:pt x="162" y="26"/>
                    </a:lnTo>
                    <a:lnTo>
                      <a:pt x="152" y="25"/>
                    </a:lnTo>
                    <a:lnTo>
                      <a:pt x="142" y="25"/>
                    </a:lnTo>
                    <a:lnTo>
                      <a:pt x="132" y="25"/>
                    </a:lnTo>
                    <a:lnTo>
                      <a:pt x="123" y="26"/>
                    </a:lnTo>
                    <a:lnTo>
                      <a:pt x="113" y="27"/>
                    </a:lnTo>
                    <a:lnTo>
                      <a:pt x="103" y="29"/>
                    </a:lnTo>
                    <a:lnTo>
                      <a:pt x="94" y="32"/>
                    </a:lnTo>
                    <a:lnTo>
                      <a:pt x="83" y="36"/>
                    </a:lnTo>
                    <a:lnTo>
                      <a:pt x="73" y="39"/>
                    </a:lnTo>
                    <a:lnTo>
                      <a:pt x="62" y="44"/>
                    </a:lnTo>
                    <a:lnTo>
                      <a:pt x="51" y="49"/>
                    </a:lnTo>
                    <a:lnTo>
                      <a:pt x="41" y="28"/>
                    </a:lnTo>
                    <a:lnTo>
                      <a:pt x="53" y="22"/>
                    </a:lnTo>
                    <a:lnTo>
                      <a:pt x="64" y="16"/>
                    </a:lnTo>
                    <a:lnTo>
                      <a:pt x="75" y="12"/>
                    </a:lnTo>
                    <a:lnTo>
                      <a:pt x="87" y="9"/>
                    </a:lnTo>
                    <a:lnTo>
                      <a:pt x="99" y="6"/>
                    </a:lnTo>
                    <a:lnTo>
                      <a:pt x="110" y="3"/>
                    </a:lnTo>
                    <a:lnTo>
                      <a:pt x="121" y="1"/>
                    </a:lnTo>
                    <a:lnTo>
                      <a:pt x="132" y="0"/>
                    </a:lnTo>
                    <a:lnTo>
                      <a:pt x="143" y="0"/>
                    </a:lnTo>
                    <a:lnTo>
                      <a:pt x="154" y="1"/>
                    </a:lnTo>
                    <a:lnTo>
                      <a:pt x="165" y="2"/>
                    </a:lnTo>
                    <a:lnTo>
                      <a:pt x="176" y="3"/>
                    </a:lnTo>
                    <a:lnTo>
                      <a:pt x="185" y="6"/>
                    </a:lnTo>
                    <a:lnTo>
                      <a:pt x="196" y="9"/>
                    </a:lnTo>
                    <a:lnTo>
                      <a:pt x="206" y="12"/>
                    </a:lnTo>
                    <a:lnTo>
                      <a:pt x="217" y="16"/>
                    </a:lnTo>
                    <a:lnTo>
                      <a:pt x="207" y="39"/>
                    </a:lnTo>
                    <a:close/>
                    <a:moveTo>
                      <a:pt x="51" y="49"/>
                    </a:moveTo>
                    <a:lnTo>
                      <a:pt x="44" y="54"/>
                    </a:lnTo>
                    <a:lnTo>
                      <a:pt x="35" y="59"/>
                    </a:lnTo>
                    <a:lnTo>
                      <a:pt x="27" y="64"/>
                    </a:lnTo>
                    <a:lnTo>
                      <a:pt x="19" y="69"/>
                    </a:lnTo>
                    <a:lnTo>
                      <a:pt x="5" y="50"/>
                    </a:lnTo>
                    <a:lnTo>
                      <a:pt x="14" y="43"/>
                    </a:lnTo>
                    <a:lnTo>
                      <a:pt x="22" y="38"/>
                    </a:lnTo>
                    <a:lnTo>
                      <a:pt x="32" y="33"/>
                    </a:lnTo>
                    <a:lnTo>
                      <a:pt x="41" y="28"/>
                    </a:lnTo>
                    <a:lnTo>
                      <a:pt x="51" y="49"/>
                    </a:lnTo>
                    <a:close/>
                    <a:moveTo>
                      <a:pt x="2" y="68"/>
                    </a:moveTo>
                    <a:lnTo>
                      <a:pt x="0" y="64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12" y="60"/>
                    </a:lnTo>
                    <a:lnTo>
                      <a:pt x="2" y="68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12" y="60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8" y="61"/>
                    </a:lnTo>
                    <a:lnTo>
                      <a:pt x="35" y="70"/>
                    </a:lnTo>
                    <a:lnTo>
                      <a:pt x="42" y="79"/>
                    </a:lnTo>
                    <a:lnTo>
                      <a:pt x="48" y="88"/>
                    </a:lnTo>
                    <a:lnTo>
                      <a:pt x="29" y="102"/>
                    </a:lnTo>
                    <a:lnTo>
                      <a:pt x="22" y="93"/>
                    </a:lnTo>
                    <a:lnTo>
                      <a:pt x="16" y="84"/>
                    </a:lnTo>
                    <a:lnTo>
                      <a:pt x="9" y="76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48" y="88"/>
                    </a:moveTo>
                    <a:lnTo>
                      <a:pt x="55" y="95"/>
                    </a:lnTo>
                    <a:lnTo>
                      <a:pt x="60" y="104"/>
                    </a:lnTo>
                    <a:lnTo>
                      <a:pt x="67" y="113"/>
                    </a:lnTo>
                    <a:lnTo>
                      <a:pt x="74" y="122"/>
                    </a:lnTo>
                    <a:lnTo>
                      <a:pt x="54" y="136"/>
                    </a:lnTo>
                    <a:lnTo>
                      <a:pt x="48" y="129"/>
                    </a:lnTo>
                    <a:lnTo>
                      <a:pt x="42" y="120"/>
                    </a:lnTo>
                    <a:lnTo>
                      <a:pt x="35" y="111"/>
                    </a:lnTo>
                    <a:lnTo>
                      <a:pt x="29" y="102"/>
                    </a:lnTo>
                    <a:lnTo>
                      <a:pt x="48" y="88"/>
                    </a:lnTo>
                    <a:close/>
                    <a:moveTo>
                      <a:pt x="74" y="122"/>
                    </a:moveTo>
                    <a:lnTo>
                      <a:pt x="89" y="145"/>
                    </a:lnTo>
                    <a:lnTo>
                      <a:pt x="104" y="168"/>
                    </a:lnTo>
                    <a:lnTo>
                      <a:pt x="120" y="190"/>
                    </a:lnTo>
                    <a:lnTo>
                      <a:pt x="132" y="213"/>
                    </a:lnTo>
                    <a:lnTo>
                      <a:pt x="147" y="236"/>
                    </a:lnTo>
                    <a:lnTo>
                      <a:pt x="158" y="258"/>
                    </a:lnTo>
                    <a:lnTo>
                      <a:pt x="170" y="282"/>
                    </a:lnTo>
                    <a:lnTo>
                      <a:pt x="182" y="305"/>
                    </a:lnTo>
                    <a:lnTo>
                      <a:pt x="159" y="316"/>
                    </a:lnTo>
                    <a:lnTo>
                      <a:pt x="149" y="293"/>
                    </a:lnTo>
                    <a:lnTo>
                      <a:pt x="138" y="270"/>
                    </a:lnTo>
                    <a:lnTo>
                      <a:pt x="125" y="249"/>
                    </a:lnTo>
                    <a:lnTo>
                      <a:pt x="112" y="226"/>
                    </a:lnTo>
                    <a:lnTo>
                      <a:pt x="99" y="203"/>
                    </a:lnTo>
                    <a:lnTo>
                      <a:pt x="84" y="181"/>
                    </a:lnTo>
                    <a:lnTo>
                      <a:pt x="70" y="159"/>
                    </a:lnTo>
                    <a:lnTo>
                      <a:pt x="54" y="136"/>
                    </a:lnTo>
                    <a:lnTo>
                      <a:pt x="74" y="122"/>
                    </a:lnTo>
                    <a:close/>
                    <a:moveTo>
                      <a:pt x="182" y="305"/>
                    </a:moveTo>
                    <a:lnTo>
                      <a:pt x="197" y="337"/>
                    </a:lnTo>
                    <a:lnTo>
                      <a:pt x="210" y="371"/>
                    </a:lnTo>
                    <a:lnTo>
                      <a:pt x="223" y="402"/>
                    </a:lnTo>
                    <a:lnTo>
                      <a:pt x="233" y="434"/>
                    </a:lnTo>
                    <a:lnTo>
                      <a:pt x="210" y="442"/>
                    </a:lnTo>
                    <a:lnTo>
                      <a:pt x="199" y="410"/>
                    </a:lnTo>
                    <a:lnTo>
                      <a:pt x="188" y="378"/>
                    </a:lnTo>
                    <a:lnTo>
                      <a:pt x="175" y="347"/>
                    </a:lnTo>
                    <a:lnTo>
                      <a:pt x="159" y="316"/>
                    </a:lnTo>
                    <a:lnTo>
                      <a:pt x="182" y="305"/>
                    </a:lnTo>
                    <a:close/>
                    <a:moveTo>
                      <a:pt x="233" y="434"/>
                    </a:moveTo>
                    <a:lnTo>
                      <a:pt x="243" y="466"/>
                    </a:lnTo>
                    <a:lnTo>
                      <a:pt x="250" y="498"/>
                    </a:lnTo>
                    <a:lnTo>
                      <a:pt x="257" y="530"/>
                    </a:lnTo>
                    <a:lnTo>
                      <a:pt x="261" y="562"/>
                    </a:lnTo>
                    <a:lnTo>
                      <a:pt x="237" y="565"/>
                    </a:lnTo>
                    <a:lnTo>
                      <a:pt x="233" y="535"/>
                    </a:lnTo>
                    <a:lnTo>
                      <a:pt x="226" y="503"/>
                    </a:lnTo>
                    <a:lnTo>
                      <a:pt x="219" y="473"/>
                    </a:lnTo>
                    <a:lnTo>
                      <a:pt x="210" y="442"/>
                    </a:lnTo>
                    <a:lnTo>
                      <a:pt x="233" y="434"/>
                    </a:lnTo>
                    <a:close/>
                    <a:moveTo>
                      <a:pt x="239" y="570"/>
                    </a:moveTo>
                    <a:lnTo>
                      <a:pt x="238" y="568"/>
                    </a:lnTo>
                    <a:lnTo>
                      <a:pt x="237" y="565"/>
                    </a:lnTo>
                    <a:lnTo>
                      <a:pt x="249" y="564"/>
                    </a:lnTo>
                    <a:lnTo>
                      <a:pt x="239" y="570"/>
                    </a:lnTo>
                    <a:close/>
                    <a:moveTo>
                      <a:pt x="260" y="557"/>
                    </a:moveTo>
                    <a:lnTo>
                      <a:pt x="271" y="574"/>
                    </a:lnTo>
                    <a:lnTo>
                      <a:pt x="283" y="590"/>
                    </a:lnTo>
                    <a:lnTo>
                      <a:pt x="294" y="604"/>
                    </a:lnTo>
                    <a:lnTo>
                      <a:pt x="309" y="617"/>
                    </a:lnTo>
                    <a:lnTo>
                      <a:pt x="323" y="629"/>
                    </a:lnTo>
                    <a:lnTo>
                      <a:pt x="338" y="638"/>
                    </a:lnTo>
                    <a:lnTo>
                      <a:pt x="354" y="648"/>
                    </a:lnTo>
                    <a:lnTo>
                      <a:pt x="371" y="656"/>
                    </a:lnTo>
                    <a:lnTo>
                      <a:pt x="361" y="678"/>
                    </a:lnTo>
                    <a:lnTo>
                      <a:pt x="343" y="670"/>
                    </a:lnTo>
                    <a:lnTo>
                      <a:pt x="325" y="660"/>
                    </a:lnTo>
                    <a:lnTo>
                      <a:pt x="309" y="648"/>
                    </a:lnTo>
                    <a:lnTo>
                      <a:pt x="292" y="635"/>
                    </a:lnTo>
                    <a:lnTo>
                      <a:pt x="277" y="621"/>
                    </a:lnTo>
                    <a:lnTo>
                      <a:pt x="264" y="605"/>
                    </a:lnTo>
                    <a:lnTo>
                      <a:pt x="251" y="589"/>
                    </a:lnTo>
                    <a:lnTo>
                      <a:pt x="239" y="570"/>
                    </a:lnTo>
                    <a:lnTo>
                      <a:pt x="260" y="557"/>
                    </a:lnTo>
                    <a:close/>
                    <a:moveTo>
                      <a:pt x="371" y="656"/>
                    </a:moveTo>
                    <a:lnTo>
                      <a:pt x="390" y="662"/>
                    </a:lnTo>
                    <a:lnTo>
                      <a:pt x="408" y="668"/>
                    </a:lnTo>
                    <a:lnTo>
                      <a:pt x="428" y="672"/>
                    </a:lnTo>
                    <a:lnTo>
                      <a:pt x="450" y="674"/>
                    </a:lnTo>
                    <a:lnTo>
                      <a:pt x="472" y="676"/>
                    </a:lnTo>
                    <a:lnTo>
                      <a:pt x="494" y="676"/>
                    </a:lnTo>
                    <a:lnTo>
                      <a:pt x="518" y="675"/>
                    </a:lnTo>
                    <a:lnTo>
                      <a:pt x="544" y="673"/>
                    </a:lnTo>
                    <a:lnTo>
                      <a:pt x="546" y="697"/>
                    </a:lnTo>
                    <a:lnTo>
                      <a:pt x="519" y="699"/>
                    </a:lnTo>
                    <a:lnTo>
                      <a:pt x="494" y="701"/>
                    </a:lnTo>
                    <a:lnTo>
                      <a:pt x="469" y="700"/>
                    </a:lnTo>
                    <a:lnTo>
                      <a:pt x="446" y="699"/>
                    </a:lnTo>
                    <a:lnTo>
                      <a:pt x="423" y="696"/>
                    </a:lnTo>
                    <a:lnTo>
                      <a:pt x="401" y="691"/>
                    </a:lnTo>
                    <a:lnTo>
                      <a:pt x="381" y="686"/>
                    </a:lnTo>
                    <a:lnTo>
                      <a:pt x="361" y="678"/>
                    </a:lnTo>
                    <a:lnTo>
                      <a:pt x="371" y="656"/>
                    </a:lnTo>
                    <a:close/>
                    <a:moveTo>
                      <a:pt x="557" y="684"/>
                    </a:moveTo>
                    <a:lnTo>
                      <a:pt x="556" y="688"/>
                    </a:lnTo>
                    <a:lnTo>
                      <a:pt x="554" y="692"/>
                    </a:lnTo>
                    <a:lnTo>
                      <a:pt x="550" y="696"/>
                    </a:lnTo>
                    <a:lnTo>
                      <a:pt x="546" y="697"/>
                    </a:lnTo>
                    <a:lnTo>
                      <a:pt x="545" y="685"/>
                    </a:lnTo>
                    <a:lnTo>
                      <a:pt x="557" y="6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7" name="Freeform 1249"/>
              <p:cNvSpPr>
                <a:spLocks/>
              </p:cNvSpPr>
              <p:nvPr/>
            </p:nvSpPr>
            <p:spPr bwMode="auto">
              <a:xfrm>
                <a:off x="3088" y="1702"/>
                <a:ext cx="93" cy="130"/>
              </a:xfrm>
              <a:custGeom>
                <a:avLst/>
                <a:gdLst>
                  <a:gd name="T0" fmla="*/ 19 w 473"/>
                  <a:gd name="T1" fmla="*/ 24 h 634"/>
                  <a:gd name="T2" fmla="*/ 18 w 473"/>
                  <a:gd name="T3" fmla="*/ 20 h 634"/>
                  <a:gd name="T4" fmla="*/ 17 w 473"/>
                  <a:gd name="T5" fmla="*/ 17 h 634"/>
                  <a:gd name="T6" fmla="*/ 16 w 473"/>
                  <a:gd name="T7" fmla="*/ 15 h 634"/>
                  <a:gd name="T8" fmla="*/ 15 w 473"/>
                  <a:gd name="T9" fmla="*/ 12 h 634"/>
                  <a:gd name="T10" fmla="*/ 14 w 473"/>
                  <a:gd name="T11" fmla="*/ 9 h 634"/>
                  <a:gd name="T12" fmla="*/ 13 w 473"/>
                  <a:gd name="T13" fmla="*/ 7 h 634"/>
                  <a:gd name="T14" fmla="*/ 12 w 473"/>
                  <a:gd name="T15" fmla="*/ 5 h 634"/>
                  <a:gd name="T16" fmla="*/ 10 w 473"/>
                  <a:gd name="T17" fmla="*/ 3 h 634"/>
                  <a:gd name="T18" fmla="*/ 9 w 473"/>
                  <a:gd name="T19" fmla="*/ 2 h 634"/>
                  <a:gd name="T20" fmla="*/ 8 w 473"/>
                  <a:gd name="T21" fmla="*/ 1 h 634"/>
                  <a:gd name="T22" fmla="*/ 7 w 473"/>
                  <a:gd name="T23" fmla="*/ 1 h 634"/>
                  <a:gd name="T24" fmla="*/ 6 w 473"/>
                  <a:gd name="T25" fmla="*/ 0 h 634"/>
                  <a:gd name="T26" fmla="*/ 6 w 473"/>
                  <a:gd name="T27" fmla="*/ 0 h 634"/>
                  <a:gd name="T28" fmla="*/ 5 w 473"/>
                  <a:gd name="T29" fmla="*/ 0 h 634"/>
                  <a:gd name="T30" fmla="*/ 4 w 473"/>
                  <a:gd name="T31" fmla="*/ 0 h 634"/>
                  <a:gd name="T32" fmla="*/ 3 w 473"/>
                  <a:gd name="T33" fmla="*/ 0 h 634"/>
                  <a:gd name="T34" fmla="*/ 2 w 473"/>
                  <a:gd name="T35" fmla="*/ 1 h 634"/>
                  <a:gd name="T36" fmla="*/ 1 w 473"/>
                  <a:gd name="T37" fmla="*/ 1 h 634"/>
                  <a:gd name="T38" fmla="*/ 1 w 473"/>
                  <a:gd name="T39" fmla="*/ 3 h 634"/>
                  <a:gd name="T40" fmla="*/ 2 w 473"/>
                  <a:gd name="T41" fmla="*/ 5 h 634"/>
                  <a:gd name="T42" fmla="*/ 4 w 473"/>
                  <a:gd name="T43" fmla="*/ 8 h 634"/>
                  <a:gd name="T44" fmla="*/ 5 w 473"/>
                  <a:gd name="T45" fmla="*/ 10 h 634"/>
                  <a:gd name="T46" fmla="*/ 6 w 473"/>
                  <a:gd name="T47" fmla="*/ 12 h 634"/>
                  <a:gd name="T48" fmla="*/ 7 w 473"/>
                  <a:gd name="T49" fmla="*/ 15 h 634"/>
                  <a:gd name="T50" fmla="*/ 8 w 473"/>
                  <a:gd name="T51" fmla="*/ 17 h 634"/>
                  <a:gd name="T52" fmla="*/ 8 w 473"/>
                  <a:gd name="T53" fmla="*/ 19 h 634"/>
                  <a:gd name="T54" fmla="*/ 9 w 473"/>
                  <a:gd name="T55" fmla="*/ 21 h 634"/>
                  <a:gd name="T56" fmla="*/ 10 w 473"/>
                  <a:gd name="T57" fmla="*/ 22 h 634"/>
                  <a:gd name="T58" fmla="*/ 11 w 473"/>
                  <a:gd name="T59" fmla="*/ 23 h 634"/>
                  <a:gd name="T60" fmla="*/ 12 w 473"/>
                  <a:gd name="T61" fmla="*/ 24 h 634"/>
                  <a:gd name="T62" fmla="*/ 13 w 473"/>
                  <a:gd name="T63" fmla="*/ 24 h 634"/>
                  <a:gd name="T64" fmla="*/ 15 w 473"/>
                  <a:gd name="T65" fmla="*/ 25 h 634"/>
                  <a:gd name="T66" fmla="*/ 16 w 473"/>
                  <a:gd name="T67" fmla="*/ 25 h 634"/>
                  <a:gd name="T68" fmla="*/ 18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473" y="629"/>
                    </a:moveTo>
                    <a:lnTo>
                      <a:pt x="470" y="603"/>
                    </a:lnTo>
                    <a:lnTo>
                      <a:pt x="463" y="566"/>
                    </a:lnTo>
                    <a:lnTo>
                      <a:pt x="452" y="518"/>
                    </a:lnTo>
                    <a:lnTo>
                      <a:pt x="437" y="462"/>
                    </a:lnTo>
                    <a:lnTo>
                      <a:pt x="429" y="432"/>
                    </a:lnTo>
                    <a:lnTo>
                      <a:pt x="419" y="401"/>
                    </a:lnTo>
                    <a:lnTo>
                      <a:pt x="409" y="369"/>
                    </a:lnTo>
                    <a:lnTo>
                      <a:pt x="397" y="337"/>
                    </a:lnTo>
                    <a:lnTo>
                      <a:pt x="384" y="304"/>
                    </a:lnTo>
                    <a:lnTo>
                      <a:pt x="371" y="272"/>
                    </a:lnTo>
                    <a:lnTo>
                      <a:pt x="357" y="239"/>
                    </a:lnTo>
                    <a:lnTo>
                      <a:pt x="342" y="208"/>
                    </a:lnTo>
                    <a:lnTo>
                      <a:pt x="326" y="179"/>
                    </a:lnTo>
                    <a:lnTo>
                      <a:pt x="310" y="151"/>
                    </a:lnTo>
                    <a:lnTo>
                      <a:pt x="292" y="124"/>
                    </a:lnTo>
                    <a:lnTo>
                      <a:pt x="274" y="100"/>
                    </a:lnTo>
                    <a:lnTo>
                      <a:pt x="256" y="77"/>
                    </a:lnTo>
                    <a:lnTo>
                      <a:pt x="235" y="57"/>
                    </a:lnTo>
                    <a:lnTo>
                      <a:pt x="226" y="48"/>
                    </a:lnTo>
                    <a:lnTo>
                      <a:pt x="215" y="40"/>
                    </a:lnTo>
                    <a:lnTo>
                      <a:pt x="205" y="32"/>
                    </a:lnTo>
                    <a:lnTo>
                      <a:pt x="194" y="25"/>
                    </a:lnTo>
                    <a:lnTo>
                      <a:pt x="183" y="18"/>
                    </a:lnTo>
                    <a:lnTo>
                      <a:pt x="173" y="14"/>
                    </a:lnTo>
                    <a:lnTo>
                      <a:pt x="161" y="8"/>
                    </a:lnTo>
                    <a:lnTo>
                      <a:pt x="150" y="5"/>
                    </a:lnTo>
                    <a:lnTo>
                      <a:pt x="138" y="3"/>
                    </a:lnTo>
                    <a:lnTo>
                      <a:pt x="126" y="1"/>
                    </a:lnTo>
                    <a:lnTo>
                      <a:pt x="114" y="0"/>
                    </a:lnTo>
                    <a:lnTo>
                      <a:pt x="102" y="1"/>
                    </a:lnTo>
                    <a:lnTo>
                      <a:pt x="91" y="2"/>
                    </a:lnTo>
                    <a:lnTo>
                      <a:pt x="78" y="4"/>
                    </a:lnTo>
                    <a:lnTo>
                      <a:pt x="66" y="7"/>
                    </a:lnTo>
                    <a:lnTo>
                      <a:pt x="53" y="13"/>
                    </a:lnTo>
                    <a:lnTo>
                      <a:pt x="40" y="18"/>
                    </a:lnTo>
                    <a:lnTo>
                      <a:pt x="27" y="26"/>
                    </a:lnTo>
                    <a:lnTo>
                      <a:pt x="13" y="33"/>
                    </a:lnTo>
                    <a:lnTo>
                      <a:pt x="0" y="43"/>
                    </a:lnTo>
                    <a:lnTo>
                      <a:pt x="21" y="72"/>
                    </a:lnTo>
                    <a:lnTo>
                      <a:pt x="42" y="101"/>
                    </a:lnTo>
                    <a:lnTo>
                      <a:pt x="61" y="131"/>
                    </a:lnTo>
                    <a:lnTo>
                      <a:pt x="80" y="161"/>
                    </a:lnTo>
                    <a:lnTo>
                      <a:pt x="97" y="190"/>
                    </a:lnTo>
                    <a:lnTo>
                      <a:pt x="113" y="220"/>
                    </a:lnTo>
                    <a:lnTo>
                      <a:pt x="128" y="249"/>
                    </a:lnTo>
                    <a:lnTo>
                      <a:pt x="142" y="278"/>
                    </a:lnTo>
                    <a:lnTo>
                      <a:pt x="156" y="309"/>
                    </a:lnTo>
                    <a:lnTo>
                      <a:pt x="168" y="339"/>
                    </a:lnTo>
                    <a:lnTo>
                      <a:pt x="179" y="369"/>
                    </a:lnTo>
                    <a:lnTo>
                      <a:pt x="188" y="398"/>
                    </a:lnTo>
                    <a:lnTo>
                      <a:pt x="196" y="428"/>
                    </a:lnTo>
                    <a:lnTo>
                      <a:pt x="204" y="458"/>
                    </a:lnTo>
                    <a:lnTo>
                      <a:pt x="209" y="488"/>
                    </a:lnTo>
                    <a:lnTo>
                      <a:pt x="214" y="517"/>
                    </a:lnTo>
                    <a:lnTo>
                      <a:pt x="223" y="533"/>
                    </a:lnTo>
                    <a:lnTo>
                      <a:pt x="235" y="548"/>
                    </a:lnTo>
                    <a:lnTo>
                      <a:pt x="246" y="562"/>
                    </a:lnTo>
                    <a:lnTo>
                      <a:pt x="259" y="575"/>
                    </a:lnTo>
                    <a:lnTo>
                      <a:pt x="272" y="586"/>
                    </a:lnTo>
                    <a:lnTo>
                      <a:pt x="286" y="597"/>
                    </a:lnTo>
                    <a:lnTo>
                      <a:pt x="301" y="606"/>
                    </a:lnTo>
                    <a:lnTo>
                      <a:pt x="317" y="613"/>
                    </a:lnTo>
                    <a:lnTo>
                      <a:pt x="334" y="620"/>
                    </a:lnTo>
                    <a:lnTo>
                      <a:pt x="351" y="625"/>
                    </a:lnTo>
                    <a:lnTo>
                      <a:pt x="369" y="629"/>
                    </a:lnTo>
                    <a:lnTo>
                      <a:pt x="388" y="632"/>
                    </a:lnTo>
                    <a:lnTo>
                      <a:pt x="408" y="634"/>
                    </a:lnTo>
                    <a:lnTo>
                      <a:pt x="429" y="634"/>
                    </a:lnTo>
                    <a:lnTo>
                      <a:pt x="450" y="633"/>
                    </a:lnTo>
                    <a:lnTo>
                      <a:pt x="473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8" name="Freeform 1250"/>
              <p:cNvSpPr>
                <a:spLocks noEditPoints="1"/>
              </p:cNvSpPr>
              <p:nvPr/>
            </p:nvSpPr>
            <p:spPr bwMode="auto">
              <a:xfrm>
                <a:off x="3084" y="1702"/>
                <a:ext cx="97" cy="130"/>
              </a:xfrm>
              <a:custGeom>
                <a:avLst/>
                <a:gdLst>
                  <a:gd name="T0" fmla="*/ 19 w 497"/>
                  <a:gd name="T1" fmla="*/ 26 h 658"/>
                  <a:gd name="T2" fmla="*/ 20 w 497"/>
                  <a:gd name="T3" fmla="*/ 25 h 658"/>
                  <a:gd name="T4" fmla="*/ 19 w 497"/>
                  <a:gd name="T5" fmla="*/ 24 h 658"/>
                  <a:gd name="T6" fmla="*/ 19 w 497"/>
                  <a:gd name="T7" fmla="*/ 24 h 658"/>
                  <a:gd name="T8" fmla="*/ 18 w 497"/>
                  <a:gd name="T9" fmla="*/ 21 h 658"/>
                  <a:gd name="T10" fmla="*/ 15 w 497"/>
                  <a:gd name="T11" fmla="*/ 13 h 658"/>
                  <a:gd name="T12" fmla="*/ 15 w 497"/>
                  <a:gd name="T13" fmla="*/ 9 h 658"/>
                  <a:gd name="T14" fmla="*/ 17 w 497"/>
                  <a:gd name="T15" fmla="*/ 14 h 658"/>
                  <a:gd name="T16" fmla="*/ 19 w 497"/>
                  <a:gd name="T17" fmla="*/ 23 h 658"/>
                  <a:gd name="T18" fmla="*/ 12 w 497"/>
                  <a:gd name="T19" fmla="*/ 6 h 658"/>
                  <a:gd name="T20" fmla="*/ 14 w 497"/>
                  <a:gd name="T21" fmla="*/ 8 h 658"/>
                  <a:gd name="T22" fmla="*/ 10 w 497"/>
                  <a:gd name="T23" fmla="*/ 4 h 658"/>
                  <a:gd name="T24" fmla="*/ 8 w 497"/>
                  <a:gd name="T25" fmla="*/ 2 h 658"/>
                  <a:gd name="T26" fmla="*/ 9 w 497"/>
                  <a:gd name="T27" fmla="*/ 2 h 658"/>
                  <a:gd name="T28" fmla="*/ 12 w 497"/>
                  <a:gd name="T29" fmla="*/ 4 h 658"/>
                  <a:gd name="T30" fmla="*/ 5 w 497"/>
                  <a:gd name="T31" fmla="*/ 1 h 658"/>
                  <a:gd name="T32" fmla="*/ 2 w 497"/>
                  <a:gd name="T33" fmla="*/ 2 h 658"/>
                  <a:gd name="T34" fmla="*/ 5 w 497"/>
                  <a:gd name="T35" fmla="*/ 0 h 658"/>
                  <a:gd name="T36" fmla="*/ 7 w 497"/>
                  <a:gd name="T37" fmla="*/ 1 h 658"/>
                  <a:gd name="T38" fmla="*/ 1 w 497"/>
                  <a:gd name="T39" fmla="*/ 3 h 658"/>
                  <a:gd name="T40" fmla="*/ 2 w 497"/>
                  <a:gd name="T41" fmla="*/ 1 h 658"/>
                  <a:gd name="T42" fmla="*/ 0 w 497"/>
                  <a:gd name="T43" fmla="*/ 2 h 658"/>
                  <a:gd name="T44" fmla="*/ 1 w 497"/>
                  <a:gd name="T45" fmla="*/ 2 h 658"/>
                  <a:gd name="T46" fmla="*/ 1 w 497"/>
                  <a:gd name="T47" fmla="*/ 2 h 658"/>
                  <a:gd name="T48" fmla="*/ 1 w 497"/>
                  <a:gd name="T49" fmla="*/ 2 h 658"/>
                  <a:gd name="T50" fmla="*/ 2 w 497"/>
                  <a:gd name="T51" fmla="*/ 3 h 658"/>
                  <a:gd name="T52" fmla="*/ 2 w 497"/>
                  <a:gd name="T53" fmla="*/ 3 h 658"/>
                  <a:gd name="T54" fmla="*/ 2 w 497"/>
                  <a:gd name="T55" fmla="*/ 5 h 658"/>
                  <a:gd name="T56" fmla="*/ 2 w 497"/>
                  <a:gd name="T57" fmla="*/ 3 h 658"/>
                  <a:gd name="T58" fmla="*/ 5 w 497"/>
                  <a:gd name="T59" fmla="*/ 8 h 658"/>
                  <a:gd name="T60" fmla="*/ 6 w 497"/>
                  <a:gd name="T61" fmla="*/ 12 h 658"/>
                  <a:gd name="T62" fmla="*/ 4 w 497"/>
                  <a:gd name="T63" fmla="*/ 8 h 658"/>
                  <a:gd name="T64" fmla="*/ 7 w 497"/>
                  <a:gd name="T65" fmla="*/ 11 h 658"/>
                  <a:gd name="T66" fmla="*/ 7 w 497"/>
                  <a:gd name="T67" fmla="*/ 11 h 658"/>
                  <a:gd name="T68" fmla="*/ 6 w 497"/>
                  <a:gd name="T69" fmla="*/ 13 h 658"/>
                  <a:gd name="T70" fmla="*/ 7 w 497"/>
                  <a:gd name="T71" fmla="*/ 11 h 658"/>
                  <a:gd name="T72" fmla="*/ 8 w 497"/>
                  <a:gd name="T73" fmla="*/ 14 h 658"/>
                  <a:gd name="T74" fmla="*/ 6 w 497"/>
                  <a:gd name="T75" fmla="*/ 13 h 658"/>
                  <a:gd name="T76" fmla="*/ 9 w 497"/>
                  <a:gd name="T77" fmla="*/ 17 h 658"/>
                  <a:gd name="T78" fmla="*/ 9 w 497"/>
                  <a:gd name="T79" fmla="*/ 21 h 658"/>
                  <a:gd name="T80" fmla="*/ 8 w 497"/>
                  <a:gd name="T81" fmla="*/ 18 h 658"/>
                  <a:gd name="T82" fmla="*/ 8 w 497"/>
                  <a:gd name="T83" fmla="*/ 14 h 658"/>
                  <a:gd name="T84" fmla="*/ 9 w 497"/>
                  <a:gd name="T85" fmla="*/ 21 h 658"/>
                  <a:gd name="T86" fmla="*/ 11 w 497"/>
                  <a:gd name="T87" fmla="*/ 23 h 658"/>
                  <a:gd name="T88" fmla="*/ 13 w 497"/>
                  <a:gd name="T89" fmla="*/ 26 h 658"/>
                  <a:gd name="T90" fmla="*/ 10 w 497"/>
                  <a:gd name="T91" fmla="*/ 23 h 658"/>
                  <a:gd name="T92" fmla="*/ 13 w 497"/>
                  <a:gd name="T93" fmla="*/ 25 h 658"/>
                  <a:gd name="T94" fmla="*/ 17 w 497"/>
                  <a:gd name="T95" fmla="*/ 25 h 658"/>
                  <a:gd name="T96" fmla="*/ 18 w 497"/>
                  <a:gd name="T97" fmla="*/ 26 h 658"/>
                  <a:gd name="T98" fmla="*/ 14 w 497"/>
                  <a:gd name="T99" fmla="*/ 26 h 658"/>
                  <a:gd name="T100" fmla="*/ 20 w 497"/>
                  <a:gd name="T101" fmla="*/ 26 h 658"/>
                  <a:gd name="T102" fmla="*/ 2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473" y="642"/>
                    </a:moveTo>
                    <a:lnTo>
                      <a:pt x="473" y="642"/>
                    </a:lnTo>
                    <a:lnTo>
                      <a:pt x="497" y="640"/>
                    </a:lnTo>
                    <a:lnTo>
                      <a:pt x="497" y="641"/>
                    </a:lnTo>
                    <a:lnTo>
                      <a:pt x="473" y="642"/>
                    </a:lnTo>
                    <a:close/>
                    <a:moveTo>
                      <a:pt x="473" y="642"/>
                    </a:moveTo>
                    <a:lnTo>
                      <a:pt x="472" y="631"/>
                    </a:lnTo>
                    <a:lnTo>
                      <a:pt x="469" y="613"/>
                    </a:lnTo>
                    <a:lnTo>
                      <a:pt x="493" y="609"/>
                    </a:lnTo>
                    <a:lnTo>
                      <a:pt x="496" y="626"/>
                    </a:lnTo>
                    <a:lnTo>
                      <a:pt x="497" y="640"/>
                    </a:lnTo>
                    <a:lnTo>
                      <a:pt x="473" y="642"/>
                    </a:lnTo>
                    <a:close/>
                    <a:moveTo>
                      <a:pt x="469" y="613"/>
                    </a:moveTo>
                    <a:lnTo>
                      <a:pt x="466" y="602"/>
                    </a:lnTo>
                    <a:lnTo>
                      <a:pt x="465" y="592"/>
                    </a:lnTo>
                    <a:lnTo>
                      <a:pt x="463" y="580"/>
                    </a:lnTo>
                    <a:lnTo>
                      <a:pt x="460" y="569"/>
                    </a:lnTo>
                    <a:lnTo>
                      <a:pt x="484" y="564"/>
                    </a:lnTo>
                    <a:lnTo>
                      <a:pt x="487" y="578"/>
                    </a:lnTo>
                    <a:lnTo>
                      <a:pt x="489" y="590"/>
                    </a:lnTo>
                    <a:lnTo>
                      <a:pt x="491" y="600"/>
                    </a:lnTo>
                    <a:lnTo>
                      <a:pt x="493" y="609"/>
                    </a:lnTo>
                    <a:lnTo>
                      <a:pt x="469" y="613"/>
                    </a:lnTo>
                    <a:close/>
                    <a:moveTo>
                      <a:pt x="460" y="569"/>
                    </a:moveTo>
                    <a:lnTo>
                      <a:pt x="452" y="533"/>
                    </a:lnTo>
                    <a:lnTo>
                      <a:pt x="443" y="494"/>
                    </a:lnTo>
                    <a:lnTo>
                      <a:pt x="431" y="453"/>
                    </a:lnTo>
                    <a:lnTo>
                      <a:pt x="417" y="409"/>
                    </a:lnTo>
                    <a:lnTo>
                      <a:pt x="402" y="363"/>
                    </a:lnTo>
                    <a:lnTo>
                      <a:pt x="384" y="316"/>
                    </a:lnTo>
                    <a:lnTo>
                      <a:pt x="375" y="294"/>
                    </a:lnTo>
                    <a:lnTo>
                      <a:pt x="364" y="271"/>
                    </a:lnTo>
                    <a:lnTo>
                      <a:pt x="354" y="248"/>
                    </a:lnTo>
                    <a:lnTo>
                      <a:pt x="343" y="226"/>
                    </a:lnTo>
                    <a:lnTo>
                      <a:pt x="365" y="215"/>
                    </a:lnTo>
                    <a:lnTo>
                      <a:pt x="376" y="237"/>
                    </a:lnTo>
                    <a:lnTo>
                      <a:pt x="387" y="260"/>
                    </a:lnTo>
                    <a:lnTo>
                      <a:pt x="396" y="284"/>
                    </a:lnTo>
                    <a:lnTo>
                      <a:pt x="406" y="308"/>
                    </a:lnTo>
                    <a:lnTo>
                      <a:pt x="424" y="354"/>
                    </a:lnTo>
                    <a:lnTo>
                      <a:pt x="441" y="402"/>
                    </a:lnTo>
                    <a:lnTo>
                      <a:pt x="455" y="446"/>
                    </a:lnTo>
                    <a:lnTo>
                      <a:pt x="466" y="489"/>
                    </a:lnTo>
                    <a:lnTo>
                      <a:pt x="476" y="528"/>
                    </a:lnTo>
                    <a:lnTo>
                      <a:pt x="484" y="564"/>
                    </a:lnTo>
                    <a:lnTo>
                      <a:pt x="460" y="569"/>
                    </a:lnTo>
                    <a:close/>
                    <a:moveTo>
                      <a:pt x="343" y="226"/>
                    </a:moveTo>
                    <a:lnTo>
                      <a:pt x="328" y="199"/>
                    </a:lnTo>
                    <a:lnTo>
                      <a:pt x="313" y="173"/>
                    </a:lnTo>
                    <a:lnTo>
                      <a:pt x="297" y="148"/>
                    </a:lnTo>
                    <a:lnTo>
                      <a:pt x="281" y="124"/>
                    </a:lnTo>
                    <a:lnTo>
                      <a:pt x="300" y="110"/>
                    </a:lnTo>
                    <a:lnTo>
                      <a:pt x="317" y="134"/>
                    </a:lnTo>
                    <a:lnTo>
                      <a:pt x="334" y="159"/>
                    </a:lnTo>
                    <a:lnTo>
                      <a:pt x="350" y="187"/>
                    </a:lnTo>
                    <a:lnTo>
                      <a:pt x="365" y="215"/>
                    </a:lnTo>
                    <a:lnTo>
                      <a:pt x="343" y="226"/>
                    </a:lnTo>
                    <a:close/>
                    <a:moveTo>
                      <a:pt x="281" y="124"/>
                    </a:moveTo>
                    <a:lnTo>
                      <a:pt x="269" y="109"/>
                    </a:lnTo>
                    <a:lnTo>
                      <a:pt x="256" y="95"/>
                    </a:lnTo>
                    <a:lnTo>
                      <a:pt x="243" y="82"/>
                    </a:lnTo>
                    <a:lnTo>
                      <a:pt x="231" y="70"/>
                    </a:lnTo>
                    <a:lnTo>
                      <a:pt x="217" y="59"/>
                    </a:lnTo>
                    <a:lnTo>
                      <a:pt x="204" y="50"/>
                    </a:lnTo>
                    <a:lnTo>
                      <a:pt x="190" y="42"/>
                    </a:lnTo>
                    <a:lnTo>
                      <a:pt x="176" y="35"/>
                    </a:lnTo>
                    <a:lnTo>
                      <a:pt x="186" y="13"/>
                    </a:lnTo>
                    <a:lnTo>
                      <a:pt x="201" y="19"/>
                    </a:lnTo>
                    <a:lnTo>
                      <a:pt x="216" y="29"/>
                    </a:lnTo>
                    <a:lnTo>
                      <a:pt x="231" y="39"/>
                    </a:lnTo>
                    <a:lnTo>
                      <a:pt x="246" y="51"/>
                    </a:lnTo>
                    <a:lnTo>
                      <a:pt x="260" y="64"/>
                    </a:lnTo>
                    <a:lnTo>
                      <a:pt x="273" y="78"/>
                    </a:lnTo>
                    <a:lnTo>
                      <a:pt x="287" y="93"/>
                    </a:lnTo>
                    <a:lnTo>
                      <a:pt x="300" y="110"/>
                    </a:lnTo>
                    <a:lnTo>
                      <a:pt x="281" y="124"/>
                    </a:lnTo>
                    <a:close/>
                    <a:moveTo>
                      <a:pt x="176" y="35"/>
                    </a:moveTo>
                    <a:lnTo>
                      <a:pt x="162" y="30"/>
                    </a:lnTo>
                    <a:lnTo>
                      <a:pt x="148" y="27"/>
                    </a:lnTo>
                    <a:lnTo>
                      <a:pt x="133" y="25"/>
                    </a:lnTo>
                    <a:lnTo>
                      <a:pt x="118" y="25"/>
                    </a:lnTo>
                    <a:lnTo>
                      <a:pt x="103" y="26"/>
                    </a:lnTo>
                    <a:lnTo>
                      <a:pt x="87" y="29"/>
                    </a:lnTo>
                    <a:lnTo>
                      <a:pt x="71" y="34"/>
                    </a:lnTo>
                    <a:lnTo>
                      <a:pt x="55" y="42"/>
                    </a:lnTo>
                    <a:lnTo>
                      <a:pt x="44" y="20"/>
                    </a:lnTo>
                    <a:lnTo>
                      <a:pt x="63" y="12"/>
                    </a:lnTo>
                    <a:lnTo>
                      <a:pt x="81" y="6"/>
                    </a:lnTo>
                    <a:lnTo>
                      <a:pt x="99" y="2"/>
                    </a:lnTo>
                    <a:lnTo>
                      <a:pt x="118" y="0"/>
                    </a:lnTo>
                    <a:lnTo>
                      <a:pt x="135" y="0"/>
                    </a:lnTo>
                    <a:lnTo>
                      <a:pt x="152" y="2"/>
                    </a:lnTo>
                    <a:lnTo>
                      <a:pt x="168" y="6"/>
                    </a:lnTo>
                    <a:lnTo>
                      <a:pt x="186" y="13"/>
                    </a:lnTo>
                    <a:lnTo>
                      <a:pt x="176" y="35"/>
                    </a:lnTo>
                    <a:close/>
                    <a:moveTo>
                      <a:pt x="55" y="42"/>
                    </a:moveTo>
                    <a:lnTo>
                      <a:pt x="46" y="46"/>
                    </a:lnTo>
                    <a:lnTo>
                      <a:pt x="38" y="52"/>
                    </a:lnTo>
                    <a:lnTo>
                      <a:pt x="28" y="58"/>
                    </a:lnTo>
                    <a:lnTo>
                      <a:pt x="19" y="65"/>
                    </a:lnTo>
                    <a:lnTo>
                      <a:pt x="4" y="45"/>
                    </a:lnTo>
                    <a:lnTo>
                      <a:pt x="14" y="39"/>
                    </a:lnTo>
                    <a:lnTo>
                      <a:pt x="24" y="32"/>
                    </a:lnTo>
                    <a:lnTo>
                      <a:pt x="34" y="26"/>
                    </a:lnTo>
                    <a:lnTo>
                      <a:pt x="44" y="20"/>
                    </a:lnTo>
                    <a:lnTo>
                      <a:pt x="55" y="42"/>
                    </a:lnTo>
                    <a:close/>
                    <a:moveTo>
                      <a:pt x="2" y="62"/>
                    </a:moveTo>
                    <a:lnTo>
                      <a:pt x="0" y="58"/>
                    </a:lnTo>
                    <a:lnTo>
                      <a:pt x="0" y="54"/>
                    </a:lnTo>
                    <a:lnTo>
                      <a:pt x="1" y="50"/>
                    </a:lnTo>
                    <a:lnTo>
                      <a:pt x="4" y="45"/>
                    </a:lnTo>
                    <a:lnTo>
                      <a:pt x="12" y="55"/>
                    </a:lnTo>
                    <a:lnTo>
                      <a:pt x="2" y="62"/>
                    </a:lnTo>
                    <a:close/>
                    <a:moveTo>
                      <a:pt x="22" y="47"/>
                    </a:moveTo>
                    <a:lnTo>
                      <a:pt x="19" y="46"/>
                    </a:lnTo>
                    <a:lnTo>
                      <a:pt x="20" y="46"/>
                    </a:lnTo>
                    <a:lnTo>
                      <a:pt x="3" y="64"/>
                    </a:lnTo>
                    <a:lnTo>
                      <a:pt x="1" y="62"/>
                    </a:lnTo>
                    <a:lnTo>
                      <a:pt x="2" y="62"/>
                    </a:lnTo>
                    <a:lnTo>
                      <a:pt x="22" y="47"/>
                    </a:lnTo>
                    <a:close/>
                    <a:moveTo>
                      <a:pt x="20" y="46"/>
                    </a:moveTo>
                    <a:lnTo>
                      <a:pt x="22" y="47"/>
                    </a:lnTo>
                    <a:lnTo>
                      <a:pt x="22" y="48"/>
                    </a:lnTo>
                    <a:lnTo>
                      <a:pt x="12" y="55"/>
                    </a:lnTo>
                    <a:lnTo>
                      <a:pt x="20" y="46"/>
                    </a:lnTo>
                    <a:close/>
                    <a:moveTo>
                      <a:pt x="22" y="48"/>
                    </a:moveTo>
                    <a:lnTo>
                      <a:pt x="27" y="55"/>
                    </a:lnTo>
                    <a:lnTo>
                      <a:pt x="32" y="62"/>
                    </a:lnTo>
                    <a:lnTo>
                      <a:pt x="39" y="71"/>
                    </a:lnTo>
                    <a:lnTo>
                      <a:pt x="45" y="81"/>
                    </a:lnTo>
                    <a:lnTo>
                      <a:pt x="26" y="95"/>
                    </a:lnTo>
                    <a:lnTo>
                      <a:pt x="16" y="81"/>
                    </a:lnTo>
                    <a:lnTo>
                      <a:pt x="2" y="62"/>
                    </a:lnTo>
                    <a:lnTo>
                      <a:pt x="22" y="48"/>
                    </a:lnTo>
                    <a:close/>
                    <a:moveTo>
                      <a:pt x="45" y="81"/>
                    </a:moveTo>
                    <a:lnTo>
                      <a:pt x="53" y="91"/>
                    </a:lnTo>
                    <a:lnTo>
                      <a:pt x="58" y="99"/>
                    </a:lnTo>
                    <a:lnTo>
                      <a:pt x="64" y="107"/>
                    </a:lnTo>
                    <a:lnTo>
                      <a:pt x="69" y="114"/>
                    </a:lnTo>
                    <a:lnTo>
                      <a:pt x="49" y="127"/>
                    </a:lnTo>
                    <a:lnTo>
                      <a:pt x="42" y="119"/>
                    </a:lnTo>
                    <a:lnTo>
                      <a:pt x="37" y="110"/>
                    </a:lnTo>
                    <a:lnTo>
                      <a:pt x="31" y="102"/>
                    </a:lnTo>
                    <a:lnTo>
                      <a:pt x="26" y="95"/>
                    </a:lnTo>
                    <a:lnTo>
                      <a:pt x="45" y="81"/>
                    </a:lnTo>
                    <a:close/>
                    <a:moveTo>
                      <a:pt x="69" y="114"/>
                    </a:moveTo>
                    <a:lnTo>
                      <a:pt x="83" y="135"/>
                    </a:lnTo>
                    <a:lnTo>
                      <a:pt x="96" y="156"/>
                    </a:lnTo>
                    <a:lnTo>
                      <a:pt x="109" y="178"/>
                    </a:lnTo>
                    <a:lnTo>
                      <a:pt x="122" y="200"/>
                    </a:lnTo>
                    <a:lnTo>
                      <a:pt x="134" y="221"/>
                    </a:lnTo>
                    <a:lnTo>
                      <a:pt x="145" y="243"/>
                    </a:lnTo>
                    <a:lnTo>
                      <a:pt x="155" y="264"/>
                    </a:lnTo>
                    <a:lnTo>
                      <a:pt x="166" y="286"/>
                    </a:lnTo>
                    <a:lnTo>
                      <a:pt x="144" y="296"/>
                    </a:lnTo>
                    <a:lnTo>
                      <a:pt x="134" y="275"/>
                    </a:lnTo>
                    <a:lnTo>
                      <a:pt x="123" y="254"/>
                    </a:lnTo>
                    <a:lnTo>
                      <a:pt x="112" y="232"/>
                    </a:lnTo>
                    <a:lnTo>
                      <a:pt x="100" y="212"/>
                    </a:lnTo>
                    <a:lnTo>
                      <a:pt x="88" y="190"/>
                    </a:lnTo>
                    <a:lnTo>
                      <a:pt x="76" y="169"/>
                    </a:lnTo>
                    <a:lnTo>
                      <a:pt x="63" y="149"/>
                    </a:lnTo>
                    <a:lnTo>
                      <a:pt x="49" y="127"/>
                    </a:lnTo>
                    <a:lnTo>
                      <a:pt x="69" y="114"/>
                    </a:lnTo>
                    <a:close/>
                    <a:moveTo>
                      <a:pt x="166" y="286"/>
                    </a:moveTo>
                    <a:lnTo>
                      <a:pt x="166" y="286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66" y="286"/>
                    </a:moveTo>
                    <a:lnTo>
                      <a:pt x="169" y="295"/>
                    </a:lnTo>
                    <a:lnTo>
                      <a:pt x="174" y="303"/>
                    </a:lnTo>
                    <a:lnTo>
                      <a:pt x="177" y="312"/>
                    </a:lnTo>
                    <a:lnTo>
                      <a:pt x="181" y="320"/>
                    </a:lnTo>
                    <a:lnTo>
                      <a:pt x="159" y="329"/>
                    </a:lnTo>
                    <a:lnTo>
                      <a:pt x="154" y="321"/>
                    </a:lnTo>
                    <a:lnTo>
                      <a:pt x="151" y="313"/>
                    </a:lnTo>
                    <a:lnTo>
                      <a:pt x="148" y="304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81" y="320"/>
                    </a:moveTo>
                    <a:lnTo>
                      <a:pt x="185" y="329"/>
                    </a:lnTo>
                    <a:lnTo>
                      <a:pt x="188" y="338"/>
                    </a:lnTo>
                    <a:lnTo>
                      <a:pt x="191" y="345"/>
                    </a:lnTo>
                    <a:lnTo>
                      <a:pt x="194" y="354"/>
                    </a:lnTo>
                    <a:lnTo>
                      <a:pt x="172" y="363"/>
                    </a:lnTo>
                    <a:lnTo>
                      <a:pt x="168" y="354"/>
                    </a:lnTo>
                    <a:lnTo>
                      <a:pt x="165" y="345"/>
                    </a:lnTo>
                    <a:lnTo>
                      <a:pt x="162" y="338"/>
                    </a:lnTo>
                    <a:lnTo>
                      <a:pt x="159" y="329"/>
                    </a:lnTo>
                    <a:lnTo>
                      <a:pt x="181" y="320"/>
                    </a:lnTo>
                    <a:close/>
                    <a:moveTo>
                      <a:pt x="194" y="354"/>
                    </a:moveTo>
                    <a:lnTo>
                      <a:pt x="202" y="376"/>
                    </a:lnTo>
                    <a:lnTo>
                      <a:pt x="209" y="397"/>
                    </a:lnTo>
                    <a:lnTo>
                      <a:pt x="216" y="419"/>
                    </a:lnTo>
                    <a:lnTo>
                      <a:pt x="221" y="442"/>
                    </a:lnTo>
                    <a:lnTo>
                      <a:pt x="227" y="463"/>
                    </a:lnTo>
                    <a:lnTo>
                      <a:pt x="231" y="485"/>
                    </a:lnTo>
                    <a:lnTo>
                      <a:pt x="234" y="506"/>
                    </a:lnTo>
                    <a:lnTo>
                      <a:pt x="238" y="528"/>
                    </a:lnTo>
                    <a:lnTo>
                      <a:pt x="214" y="530"/>
                    </a:lnTo>
                    <a:lnTo>
                      <a:pt x="211" y="510"/>
                    </a:lnTo>
                    <a:lnTo>
                      <a:pt x="207" y="489"/>
                    </a:lnTo>
                    <a:lnTo>
                      <a:pt x="203" y="469"/>
                    </a:lnTo>
                    <a:lnTo>
                      <a:pt x="198" y="447"/>
                    </a:lnTo>
                    <a:lnTo>
                      <a:pt x="192" y="426"/>
                    </a:lnTo>
                    <a:lnTo>
                      <a:pt x="186" y="405"/>
                    </a:lnTo>
                    <a:lnTo>
                      <a:pt x="179" y="384"/>
                    </a:lnTo>
                    <a:lnTo>
                      <a:pt x="172" y="363"/>
                    </a:lnTo>
                    <a:lnTo>
                      <a:pt x="194" y="354"/>
                    </a:lnTo>
                    <a:close/>
                    <a:moveTo>
                      <a:pt x="215" y="534"/>
                    </a:moveTo>
                    <a:lnTo>
                      <a:pt x="215" y="532"/>
                    </a:lnTo>
                    <a:lnTo>
                      <a:pt x="214" y="530"/>
                    </a:lnTo>
                    <a:lnTo>
                      <a:pt x="226" y="529"/>
                    </a:lnTo>
                    <a:lnTo>
                      <a:pt x="215" y="534"/>
                    </a:lnTo>
                    <a:close/>
                    <a:moveTo>
                      <a:pt x="236" y="523"/>
                    </a:moveTo>
                    <a:lnTo>
                      <a:pt x="246" y="539"/>
                    </a:lnTo>
                    <a:lnTo>
                      <a:pt x="256" y="553"/>
                    </a:lnTo>
                    <a:lnTo>
                      <a:pt x="267" y="566"/>
                    </a:lnTo>
                    <a:lnTo>
                      <a:pt x="279" y="579"/>
                    </a:lnTo>
                    <a:lnTo>
                      <a:pt x="292" y="590"/>
                    </a:lnTo>
                    <a:lnTo>
                      <a:pt x="304" y="598"/>
                    </a:lnTo>
                    <a:lnTo>
                      <a:pt x="319" y="607"/>
                    </a:lnTo>
                    <a:lnTo>
                      <a:pt x="334" y="614"/>
                    </a:lnTo>
                    <a:lnTo>
                      <a:pt x="324" y="637"/>
                    </a:lnTo>
                    <a:lnTo>
                      <a:pt x="308" y="628"/>
                    </a:lnTo>
                    <a:lnTo>
                      <a:pt x="292" y="619"/>
                    </a:lnTo>
                    <a:lnTo>
                      <a:pt x="276" y="608"/>
                    </a:lnTo>
                    <a:lnTo>
                      <a:pt x="262" y="596"/>
                    </a:lnTo>
                    <a:lnTo>
                      <a:pt x="249" y="583"/>
                    </a:lnTo>
                    <a:lnTo>
                      <a:pt x="238" y="568"/>
                    </a:lnTo>
                    <a:lnTo>
                      <a:pt x="226" y="552"/>
                    </a:lnTo>
                    <a:lnTo>
                      <a:pt x="215" y="534"/>
                    </a:lnTo>
                    <a:lnTo>
                      <a:pt x="236" y="523"/>
                    </a:lnTo>
                    <a:close/>
                    <a:moveTo>
                      <a:pt x="334" y="614"/>
                    </a:moveTo>
                    <a:lnTo>
                      <a:pt x="350" y="621"/>
                    </a:lnTo>
                    <a:lnTo>
                      <a:pt x="366" y="625"/>
                    </a:lnTo>
                    <a:lnTo>
                      <a:pt x="383" y="629"/>
                    </a:lnTo>
                    <a:lnTo>
                      <a:pt x="402" y="632"/>
                    </a:lnTo>
                    <a:lnTo>
                      <a:pt x="421" y="633"/>
                    </a:lnTo>
                    <a:lnTo>
                      <a:pt x="441" y="633"/>
                    </a:lnTo>
                    <a:lnTo>
                      <a:pt x="462" y="632"/>
                    </a:lnTo>
                    <a:lnTo>
                      <a:pt x="484" y="629"/>
                    </a:lnTo>
                    <a:lnTo>
                      <a:pt x="486" y="654"/>
                    </a:lnTo>
                    <a:lnTo>
                      <a:pt x="463" y="656"/>
                    </a:lnTo>
                    <a:lnTo>
                      <a:pt x="441" y="658"/>
                    </a:lnTo>
                    <a:lnTo>
                      <a:pt x="419" y="658"/>
                    </a:lnTo>
                    <a:lnTo>
                      <a:pt x="398" y="655"/>
                    </a:lnTo>
                    <a:lnTo>
                      <a:pt x="379" y="653"/>
                    </a:lnTo>
                    <a:lnTo>
                      <a:pt x="360" y="649"/>
                    </a:lnTo>
                    <a:lnTo>
                      <a:pt x="341" y="644"/>
                    </a:lnTo>
                    <a:lnTo>
                      <a:pt x="324" y="637"/>
                    </a:lnTo>
                    <a:lnTo>
                      <a:pt x="334" y="614"/>
                    </a:lnTo>
                    <a:close/>
                    <a:moveTo>
                      <a:pt x="497" y="641"/>
                    </a:moveTo>
                    <a:lnTo>
                      <a:pt x="497" y="646"/>
                    </a:lnTo>
                    <a:lnTo>
                      <a:pt x="495" y="649"/>
                    </a:lnTo>
                    <a:lnTo>
                      <a:pt x="490" y="652"/>
                    </a:lnTo>
                    <a:lnTo>
                      <a:pt x="486" y="654"/>
                    </a:lnTo>
                    <a:lnTo>
                      <a:pt x="485" y="641"/>
                    </a:lnTo>
                    <a:lnTo>
                      <a:pt x="497" y="6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9" name="Freeform 1251"/>
              <p:cNvSpPr>
                <a:spLocks/>
              </p:cNvSpPr>
              <p:nvPr/>
            </p:nvSpPr>
            <p:spPr bwMode="auto">
              <a:xfrm>
                <a:off x="3049" y="1713"/>
                <a:ext cx="85" cy="116"/>
              </a:xfrm>
              <a:custGeom>
                <a:avLst/>
                <a:gdLst>
                  <a:gd name="T0" fmla="*/ 17 w 422"/>
                  <a:gd name="T1" fmla="*/ 23 h 595"/>
                  <a:gd name="T2" fmla="*/ 16 w 422"/>
                  <a:gd name="T3" fmla="*/ 19 h 595"/>
                  <a:gd name="T4" fmla="*/ 15 w 422"/>
                  <a:gd name="T5" fmla="*/ 16 h 595"/>
                  <a:gd name="T6" fmla="*/ 14 w 422"/>
                  <a:gd name="T7" fmla="*/ 14 h 595"/>
                  <a:gd name="T8" fmla="*/ 14 w 422"/>
                  <a:gd name="T9" fmla="*/ 11 h 595"/>
                  <a:gd name="T10" fmla="*/ 13 w 422"/>
                  <a:gd name="T11" fmla="*/ 9 h 595"/>
                  <a:gd name="T12" fmla="*/ 12 w 422"/>
                  <a:gd name="T13" fmla="*/ 7 h 595"/>
                  <a:gd name="T14" fmla="*/ 10 w 422"/>
                  <a:gd name="T15" fmla="*/ 5 h 595"/>
                  <a:gd name="T16" fmla="*/ 9 w 422"/>
                  <a:gd name="T17" fmla="*/ 3 h 595"/>
                  <a:gd name="T18" fmla="*/ 8 w 422"/>
                  <a:gd name="T19" fmla="*/ 2 h 595"/>
                  <a:gd name="T20" fmla="*/ 7 w 422"/>
                  <a:gd name="T21" fmla="*/ 1 h 595"/>
                  <a:gd name="T22" fmla="*/ 6 w 422"/>
                  <a:gd name="T23" fmla="*/ 1 h 595"/>
                  <a:gd name="T24" fmla="*/ 6 w 422"/>
                  <a:gd name="T25" fmla="*/ 0 h 595"/>
                  <a:gd name="T26" fmla="*/ 5 w 422"/>
                  <a:gd name="T27" fmla="*/ 0 h 595"/>
                  <a:gd name="T28" fmla="*/ 4 w 422"/>
                  <a:gd name="T29" fmla="*/ 0 h 595"/>
                  <a:gd name="T30" fmla="*/ 3 w 422"/>
                  <a:gd name="T31" fmla="*/ 0 h 595"/>
                  <a:gd name="T32" fmla="*/ 2 w 422"/>
                  <a:gd name="T33" fmla="*/ 0 h 595"/>
                  <a:gd name="T34" fmla="*/ 1 w 422"/>
                  <a:gd name="T35" fmla="*/ 1 h 595"/>
                  <a:gd name="T36" fmla="*/ 0 w 422"/>
                  <a:gd name="T37" fmla="*/ 1 h 595"/>
                  <a:gd name="T38" fmla="*/ 1 w 422"/>
                  <a:gd name="T39" fmla="*/ 3 h 595"/>
                  <a:gd name="T40" fmla="*/ 2 w 422"/>
                  <a:gd name="T41" fmla="*/ 5 h 595"/>
                  <a:gd name="T42" fmla="*/ 3 w 422"/>
                  <a:gd name="T43" fmla="*/ 7 h 595"/>
                  <a:gd name="T44" fmla="*/ 5 w 422"/>
                  <a:gd name="T45" fmla="*/ 9 h 595"/>
                  <a:gd name="T46" fmla="*/ 6 w 422"/>
                  <a:gd name="T47" fmla="*/ 12 h 595"/>
                  <a:gd name="T48" fmla="*/ 6 w 422"/>
                  <a:gd name="T49" fmla="*/ 14 h 595"/>
                  <a:gd name="T50" fmla="*/ 7 w 422"/>
                  <a:gd name="T51" fmla="*/ 16 h 595"/>
                  <a:gd name="T52" fmla="*/ 8 w 422"/>
                  <a:gd name="T53" fmla="*/ 18 h 595"/>
                  <a:gd name="T54" fmla="*/ 8 w 422"/>
                  <a:gd name="T55" fmla="*/ 20 h 595"/>
                  <a:gd name="T56" fmla="*/ 9 w 422"/>
                  <a:gd name="T57" fmla="*/ 21 h 595"/>
                  <a:gd name="T58" fmla="*/ 10 w 422"/>
                  <a:gd name="T59" fmla="*/ 22 h 595"/>
                  <a:gd name="T60" fmla="*/ 11 w 422"/>
                  <a:gd name="T61" fmla="*/ 23 h 595"/>
                  <a:gd name="T62" fmla="*/ 12 w 422"/>
                  <a:gd name="T63" fmla="*/ 23 h 595"/>
                  <a:gd name="T64" fmla="*/ 13 w 422"/>
                  <a:gd name="T65" fmla="*/ 24 h 595"/>
                  <a:gd name="T66" fmla="*/ 15 w 422"/>
                  <a:gd name="T67" fmla="*/ 24 h 595"/>
                  <a:gd name="T68" fmla="*/ 16 w 422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2"/>
                  <a:gd name="T106" fmla="*/ 0 h 595"/>
                  <a:gd name="T107" fmla="*/ 422 w 422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2" h="595">
                    <a:moveTo>
                      <a:pt x="422" y="592"/>
                    </a:moveTo>
                    <a:lnTo>
                      <a:pt x="419" y="567"/>
                    </a:lnTo>
                    <a:lnTo>
                      <a:pt x="412" y="531"/>
                    </a:lnTo>
                    <a:lnTo>
                      <a:pt x="403" y="487"/>
                    </a:lnTo>
                    <a:lnTo>
                      <a:pt x="390" y="434"/>
                    </a:lnTo>
                    <a:lnTo>
                      <a:pt x="382" y="406"/>
                    </a:lnTo>
                    <a:lnTo>
                      <a:pt x="373" y="377"/>
                    </a:lnTo>
                    <a:lnTo>
                      <a:pt x="364" y="348"/>
                    </a:lnTo>
                    <a:lnTo>
                      <a:pt x="353" y="318"/>
                    </a:lnTo>
                    <a:lnTo>
                      <a:pt x="342" y="286"/>
                    </a:lnTo>
                    <a:lnTo>
                      <a:pt x="330" y="256"/>
                    </a:lnTo>
                    <a:lnTo>
                      <a:pt x="317" y="226"/>
                    </a:lnTo>
                    <a:lnTo>
                      <a:pt x="303" y="197"/>
                    </a:lnTo>
                    <a:lnTo>
                      <a:pt x="289" y="169"/>
                    </a:lnTo>
                    <a:lnTo>
                      <a:pt x="274" y="143"/>
                    </a:lnTo>
                    <a:lnTo>
                      <a:pt x="259" y="118"/>
                    </a:lnTo>
                    <a:lnTo>
                      <a:pt x="243" y="94"/>
                    </a:lnTo>
                    <a:lnTo>
                      <a:pt x="225" y="72"/>
                    </a:lnTo>
                    <a:lnTo>
                      <a:pt x="208" y="54"/>
                    </a:lnTo>
                    <a:lnTo>
                      <a:pt x="199" y="45"/>
                    </a:lnTo>
                    <a:lnTo>
                      <a:pt x="190" y="37"/>
                    </a:lnTo>
                    <a:lnTo>
                      <a:pt x="181" y="30"/>
                    </a:lnTo>
                    <a:lnTo>
                      <a:pt x="171" y="24"/>
                    </a:lnTo>
                    <a:lnTo>
                      <a:pt x="162" y="17"/>
                    </a:lnTo>
                    <a:lnTo>
                      <a:pt x="152" y="12"/>
                    </a:lnTo>
                    <a:lnTo>
                      <a:pt x="142" y="8"/>
                    </a:lnTo>
                    <a:lnTo>
                      <a:pt x="131" y="4"/>
                    </a:lnTo>
                    <a:lnTo>
                      <a:pt x="122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0" y="1"/>
                    </a:lnTo>
                    <a:lnTo>
                      <a:pt x="68" y="3"/>
                    </a:lnTo>
                    <a:lnTo>
                      <a:pt x="57" y="7"/>
                    </a:lnTo>
                    <a:lnTo>
                      <a:pt x="46" y="11"/>
                    </a:lnTo>
                    <a:lnTo>
                      <a:pt x="34" y="16"/>
                    </a:lnTo>
                    <a:lnTo>
                      <a:pt x="22" y="23"/>
                    </a:lnTo>
                    <a:lnTo>
                      <a:pt x="12" y="30"/>
                    </a:lnTo>
                    <a:lnTo>
                      <a:pt x="0" y="39"/>
                    </a:lnTo>
                    <a:lnTo>
                      <a:pt x="18" y="67"/>
                    </a:lnTo>
                    <a:lnTo>
                      <a:pt x="37" y="94"/>
                    </a:lnTo>
                    <a:lnTo>
                      <a:pt x="55" y="122"/>
                    </a:lnTo>
                    <a:lnTo>
                      <a:pt x="71" y="150"/>
                    </a:lnTo>
                    <a:lnTo>
                      <a:pt x="87" y="178"/>
                    </a:lnTo>
                    <a:lnTo>
                      <a:pt x="101" y="206"/>
                    </a:lnTo>
                    <a:lnTo>
                      <a:pt x="115" y="233"/>
                    </a:lnTo>
                    <a:lnTo>
                      <a:pt x="128" y="261"/>
                    </a:lnTo>
                    <a:lnTo>
                      <a:pt x="140" y="291"/>
                    </a:lnTo>
                    <a:lnTo>
                      <a:pt x="151" y="319"/>
                    </a:lnTo>
                    <a:lnTo>
                      <a:pt x="161" y="347"/>
                    </a:lnTo>
                    <a:lnTo>
                      <a:pt x="169" y="375"/>
                    </a:lnTo>
                    <a:lnTo>
                      <a:pt x="177" y="403"/>
                    </a:lnTo>
                    <a:lnTo>
                      <a:pt x="183" y="431"/>
                    </a:lnTo>
                    <a:lnTo>
                      <a:pt x="189" y="458"/>
                    </a:lnTo>
                    <a:lnTo>
                      <a:pt x="193" y="486"/>
                    </a:lnTo>
                    <a:lnTo>
                      <a:pt x="202" y="501"/>
                    </a:lnTo>
                    <a:lnTo>
                      <a:pt x="211" y="515"/>
                    </a:lnTo>
                    <a:lnTo>
                      <a:pt x="222" y="529"/>
                    </a:lnTo>
                    <a:lnTo>
                      <a:pt x="233" y="541"/>
                    </a:lnTo>
                    <a:lnTo>
                      <a:pt x="245" y="552"/>
                    </a:lnTo>
                    <a:lnTo>
                      <a:pt x="257" y="561"/>
                    </a:lnTo>
                    <a:lnTo>
                      <a:pt x="271" y="569"/>
                    </a:lnTo>
                    <a:lnTo>
                      <a:pt x="285" y="577"/>
                    </a:lnTo>
                    <a:lnTo>
                      <a:pt x="299" y="582"/>
                    </a:lnTo>
                    <a:lnTo>
                      <a:pt x="314" y="588"/>
                    </a:lnTo>
                    <a:lnTo>
                      <a:pt x="330" y="591"/>
                    </a:lnTo>
                    <a:lnTo>
                      <a:pt x="347" y="594"/>
                    </a:lnTo>
                    <a:lnTo>
                      <a:pt x="365" y="595"/>
                    </a:lnTo>
                    <a:lnTo>
                      <a:pt x="383" y="595"/>
                    </a:lnTo>
                    <a:lnTo>
                      <a:pt x="403" y="594"/>
                    </a:lnTo>
                    <a:lnTo>
                      <a:pt x="422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0" name="Freeform 1252"/>
              <p:cNvSpPr>
                <a:spLocks noEditPoints="1"/>
              </p:cNvSpPr>
              <p:nvPr/>
            </p:nvSpPr>
            <p:spPr bwMode="auto">
              <a:xfrm>
                <a:off x="3049" y="1710"/>
                <a:ext cx="89" cy="123"/>
              </a:xfrm>
              <a:custGeom>
                <a:avLst/>
                <a:gdLst>
                  <a:gd name="T0" fmla="*/ 18 w 446"/>
                  <a:gd name="T1" fmla="*/ 24 h 620"/>
                  <a:gd name="T2" fmla="*/ 17 w 446"/>
                  <a:gd name="T3" fmla="*/ 24 h 620"/>
                  <a:gd name="T4" fmla="*/ 18 w 446"/>
                  <a:gd name="T5" fmla="*/ 24 h 620"/>
                  <a:gd name="T6" fmla="*/ 17 w 446"/>
                  <a:gd name="T7" fmla="*/ 23 h 620"/>
                  <a:gd name="T8" fmla="*/ 18 w 446"/>
                  <a:gd name="T9" fmla="*/ 21 h 620"/>
                  <a:gd name="T10" fmla="*/ 18 w 446"/>
                  <a:gd name="T11" fmla="*/ 23 h 620"/>
                  <a:gd name="T12" fmla="*/ 16 w 446"/>
                  <a:gd name="T13" fmla="*/ 19 h 620"/>
                  <a:gd name="T14" fmla="*/ 14 w 446"/>
                  <a:gd name="T15" fmla="*/ 12 h 620"/>
                  <a:gd name="T16" fmla="*/ 14 w 446"/>
                  <a:gd name="T17" fmla="*/ 10 h 620"/>
                  <a:gd name="T18" fmla="*/ 17 w 446"/>
                  <a:gd name="T19" fmla="*/ 17 h 620"/>
                  <a:gd name="T20" fmla="*/ 17 w 446"/>
                  <a:gd name="T21" fmla="*/ 21 h 620"/>
                  <a:gd name="T22" fmla="*/ 10 w 446"/>
                  <a:gd name="T23" fmla="*/ 5 h 620"/>
                  <a:gd name="T24" fmla="*/ 12 w 446"/>
                  <a:gd name="T25" fmla="*/ 6 h 620"/>
                  <a:gd name="T26" fmla="*/ 9 w 446"/>
                  <a:gd name="T27" fmla="*/ 4 h 620"/>
                  <a:gd name="T28" fmla="*/ 8 w 446"/>
                  <a:gd name="T29" fmla="*/ 2 h 620"/>
                  <a:gd name="T30" fmla="*/ 6 w 446"/>
                  <a:gd name="T31" fmla="*/ 1 h 620"/>
                  <a:gd name="T32" fmla="*/ 8 w 446"/>
                  <a:gd name="T33" fmla="*/ 1 h 620"/>
                  <a:gd name="T34" fmla="*/ 10 w 446"/>
                  <a:gd name="T35" fmla="*/ 3 h 620"/>
                  <a:gd name="T36" fmla="*/ 6 w 446"/>
                  <a:gd name="T37" fmla="*/ 1 h 620"/>
                  <a:gd name="T38" fmla="*/ 4 w 446"/>
                  <a:gd name="T39" fmla="*/ 1 h 620"/>
                  <a:gd name="T40" fmla="*/ 2 w 446"/>
                  <a:gd name="T41" fmla="*/ 1 h 620"/>
                  <a:gd name="T42" fmla="*/ 4 w 446"/>
                  <a:gd name="T43" fmla="*/ 0 h 620"/>
                  <a:gd name="T44" fmla="*/ 6 w 446"/>
                  <a:gd name="T45" fmla="*/ 0 h 620"/>
                  <a:gd name="T46" fmla="*/ 2 w 446"/>
                  <a:gd name="T47" fmla="*/ 2 h 620"/>
                  <a:gd name="T48" fmla="*/ 1 w 446"/>
                  <a:gd name="T49" fmla="*/ 1 h 620"/>
                  <a:gd name="T50" fmla="*/ 2 w 446"/>
                  <a:gd name="T51" fmla="*/ 2 h 620"/>
                  <a:gd name="T52" fmla="*/ 0 w 446"/>
                  <a:gd name="T53" fmla="*/ 2 h 620"/>
                  <a:gd name="T54" fmla="*/ 1 w 446"/>
                  <a:gd name="T55" fmla="*/ 2 h 620"/>
                  <a:gd name="T56" fmla="*/ 0 w 446"/>
                  <a:gd name="T57" fmla="*/ 2 h 620"/>
                  <a:gd name="T58" fmla="*/ 1 w 446"/>
                  <a:gd name="T59" fmla="*/ 2 h 620"/>
                  <a:gd name="T60" fmla="*/ 1 w 446"/>
                  <a:gd name="T61" fmla="*/ 2 h 620"/>
                  <a:gd name="T62" fmla="*/ 0 w 446"/>
                  <a:gd name="T63" fmla="*/ 3 h 620"/>
                  <a:gd name="T64" fmla="*/ 2 w 446"/>
                  <a:gd name="T65" fmla="*/ 4 h 620"/>
                  <a:gd name="T66" fmla="*/ 1 w 446"/>
                  <a:gd name="T67" fmla="*/ 4 h 620"/>
                  <a:gd name="T68" fmla="*/ 4 w 446"/>
                  <a:gd name="T69" fmla="*/ 6 h 620"/>
                  <a:gd name="T70" fmla="*/ 5 w 446"/>
                  <a:gd name="T71" fmla="*/ 9 h 620"/>
                  <a:gd name="T72" fmla="*/ 4 w 446"/>
                  <a:gd name="T73" fmla="*/ 10 h 620"/>
                  <a:gd name="T74" fmla="*/ 3 w 446"/>
                  <a:gd name="T75" fmla="*/ 4 h 620"/>
                  <a:gd name="T76" fmla="*/ 5 w 446"/>
                  <a:gd name="T77" fmla="*/ 11 h 620"/>
                  <a:gd name="T78" fmla="*/ 5 w 446"/>
                  <a:gd name="T79" fmla="*/ 11 h 620"/>
                  <a:gd name="T80" fmla="*/ 6 w 446"/>
                  <a:gd name="T81" fmla="*/ 11 h 620"/>
                  <a:gd name="T82" fmla="*/ 5 w 446"/>
                  <a:gd name="T83" fmla="*/ 12 h 620"/>
                  <a:gd name="T84" fmla="*/ 7 w 446"/>
                  <a:gd name="T85" fmla="*/ 13 h 620"/>
                  <a:gd name="T86" fmla="*/ 6 w 446"/>
                  <a:gd name="T87" fmla="*/ 12 h 620"/>
                  <a:gd name="T88" fmla="*/ 8 w 446"/>
                  <a:gd name="T89" fmla="*/ 15 h 620"/>
                  <a:gd name="T90" fmla="*/ 8 w 446"/>
                  <a:gd name="T91" fmla="*/ 18 h 620"/>
                  <a:gd name="T92" fmla="*/ 8 w 446"/>
                  <a:gd name="T93" fmla="*/ 18 h 620"/>
                  <a:gd name="T94" fmla="*/ 7 w 446"/>
                  <a:gd name="T95" fmla="*/ 13 h 620"/>
                  <a:gd name="T96" fmla="*/ 8 w 446"/>
                  <a:gd name="T97" fmla="*/ 20 h 620"/>
                  <a:gd name="T98" fmla="*/ 9 w 446"/>
                  <a:gd name="T99" fmla="*/ 21 h 620"/>
                  <a:gd name="T100" fmla="*/ 11 w 446"/>
                  <a:gd name="T101" fmla="*/ 23 h 620"/>
                  <a:gd name="T102" fmla="*/ 11 w 446"/>
                  <a:gd name="T103" fmla="*/ 24 h 620"/>
                  <a:gd name="T104" fmla="*/ 9 w 446"/>
                  <a:gd name="T105" fmla="*/ 22 h 620"/>
                  <a:gd name="T106" fmla="*/ 9 w 446"/>
                  <a:gd name="T107" fmla="*/ 20 h 620"/>
                  <a:gd name="T108" fmla="*/ 14 w 446"/>
                  <a:gd name="T109" fmla="*/ 24 h 620"/>
                  <a:gd name="T110" fmla="*/ 17 w 446"/>
                  <a:gd name="T111" fmla="*/ 24 h 620"/>
                  <a:gd name="T112" fmla="*/ 16 w 446"/>
                  <a:gd name="T113" fmla="*/ 25 h 620"/>
                  <a:gd name="T114" fmla="*/ 13 w 446"/>
                  <a:gd name="T115" fmla="*/ 25 h 620"/>
                  <a:gd name="T116" fmla="*/ 18 w 446"/>
                  <a:gd name="T117" fmla="*/ 24 h 620"/>
                  <a:gd name="T118" fmla="*/ 18 w 446"/>
                  <a:gd name="T119" fmla="*/ 25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422" y="606"/>
                    </a:moveTo>
                    <a:lnTo>
                      <a:pt x="422" y="606"/>
                    </a:lnTo>
                    <a:lnTo>
                      <a:pt x="422" y="605"/>
                    </a:lnTo>
                    <a:lnTo>
                      <a:pt x="446" y="604"/>
                    </a:lnTo>
                    <a:lnTo>
                      <a:pt x="422" y="606"/>
                    </a:lnTo>
                    <a:close/>
                    <a:moveTo>
                      <a:pt x="422" y="605"/>
                    </a:moveTo>
                    <a:lnTo>
                      <a:pt x="420" y="594"/>
                    </a:lnTo>
                    <a:lnTo>
                      <a:pt x="418" y="578"/>
                    </a:lnTo>
                    <a:lnTo>
                      <a:pt x="443" y="575"/>
                    </a:lnTo>
                    <a:lnTo>
                      <a:pt x="445" y="590"/>
                    </a:lnTo>
                    <a:lnTo>
                      <a:pt x="446" y="604"/>
                    </a:lnTo>
                    <a:lnTo>
                      <a:pt x="422" y="605"/>
                    </a:lnTo>
                    <a:close/>
                    <a:moveTo>
                      <a:pt x="418" y="578"/>
                    </a:moveTo>
                    <a:lnTo>
                      <a:pt x="417" y="568"/>
                    </a:lnTo>
                    <a:lnTo>
                      <a:pt x="415" y="557"/>
                    </a:lnTo>
                    <a:lnTo>
                      <a:pt x="412" y="547"/>
                    </a:lnTo>
                    <a:lnTo>
                      <a:pt x="410" y="537"/>
                    </a:lnTo>
                    <a:lnTo>
                      <a:pt x="434" y="532"/>
                    </a:lnTo>
                    <a:lnTo>
                      <a:pt x="437" y="544"/>
                    </a:lnTo>
                    <a:lnTo>
                      <a:pt x="439" y="556"/>
                    </a:lnTo>
                    <a:lnTo>
                      <a:pt x="440" y="566"/>
                    </a:lnTo>
                    <a:lnTo>
                      <a:pt x="443" y="575"/>
                    </a:lnTo>
                    <a:lnTo>
                      <a:pt x="418" y="578"/>
                    </a:lnTo>
                    <a:close/>
                    <a:moveTo>
                      <a:pt x="410" y="537"/>
                    </a:moveTo>
                    <a:lnTo>
                      <a:pt x="403" y="503"/>
                    </a:lnTo>
                    <a:lnTo>
                      <a:pt x="394" y="468"/>
                    </a:lnTo>
                    <a:lnTo>
                      <a:pt x="383" y="428"/>
                    </a:lnTo>
                    <a:lnTo>
                      <a:pt x="371" y="387"/>
                    </a:lnTo>
                    <a:lnTo>
                      <a:pt x="357" y="344"/>
                    </a:lnTo>
                    <a:lnTo>
                      <a:pt x="341" y="300"/>
                    </a:lnTo>
                    <a:lnTo>
                      <a:pt x="324" y="257"/>
                    </a:lnTo>
                    <a:lnTo>
                      <a:pt x="304" y="215"/>
                    </a:lnTo>
                    <a:lnTo>
                      <a:pt x="326" y="204"/>
                    </a:lnTo>
                    <a:lnTo>
                      <a:pt x="345" y="247"/>
                    </a:lnTo>
                    <a:lnTo>
                      <a:pt x="364" y="292"/>
                    </a:lnTo>
                    <a:lnTo>
                      <a:pt x="380" y="336"/>
                    </a:lnTo>
                    <a:lnTo>
                      <a:pt x="394" y="379"/>
                    </a:lnTo>
                    <a:lnTo>
                      <a:pt x="407" y="421"/>
                    </a:lnTo>
                    <a:lnTo>
                      <a:pt x="418" y="461"/>
                    </a:lnTo>
                    <a:lnTo>
                      <a:pt x="426" y="498"/>
                    </a:lnTo>
                    <a:lnTo>
                      <a:pt x="434" y="532"/>
                    </a:lnTo>
                    <a:lnTo>
                      <a:pt x="410" y="537"/>
                    </a:lnTo>
                    <a:close/>
                    <a:moveTo>
                      <a:pt x="304" y="215"/>
                    </a:moveTo>
                    <a:lnTo>
                      <a:pt x="288" y="184"/>
                    </a:lnTo>
                    <a:lnTo>
                      <a:pt x="272" y="155"/>
                    </a:lnTo>
                    <a:lnTo>
                      <a:pt x="255" y="128"/>
                    </a:lnTo>
                    <a:lnTo>
                      <a:pt x="235" y="103"/>
                    </a:lnTo>
                    <a:lnTo>
                      <a:pt x="255" y="88"/>
                    </a:lnTo>
                    <a:lnTo>
                      <a:pt x="274" y="114"/>
                    </a:lnTo>
                    <a:lnTo>
                      <a:pt x="292" y="142"/>
                    </a:lnTo>
                    <a:lnTo>
                      <a:pt x="310" y="172"/>
                    </a:lnTo>
                    <a:lnTo>
                      <a:pt x="326" y="204"/>
                    </a:lnTo>
                    <a:lnTo>
                      <a:pt x="304" y="215"/>
                    </a:lnTo>
                    <a:close/>
                    <a:moveTo>
                      <a:pt x="235" y="103"/>
                    </a:moveTo>
                    <a:lnTo>
                      <a:pt x="226" y="91"/>
                    </a:lnTo>
                    <a:lnTo>
                      <a:pt x="216" y="79"/>
                    </a:lnTo>
                    <a:lnTo>
                      <a:pt x="205" y="69"/>
                    </a:lnTo>
                    <a:lnTo>
                      <a:pt x="194" y="60"/>
                    </a:lnTo>
                    <a:lnTo>
                      <a:pt x="184" y="52"/>
                    </a:lnTo>
                    <a:lnTo>
                      <a:pt x="173" y="44"/>
                    </a:lnTo>
                    <a:lnTo>
                      <a:pt x="162" y="38"/>
                    </a:lnTo>
                    <a:lnTo>
                      <a:pt x="151" y="33"/>
                    </a:lnTo>
                    <a:lnTo>
                      <a:pt x="160" y="10"/>
                    </a:lnTo>
                    <a:lnTo>
                      <a:pt x="173" y="16"/>
                    </a:lnTo>
                    <a:lnTo>
                      <a:pt x="186" y="23"/>
                    </a:lnTo>
                    <a:lnTo>
                      <a:pt x="197" y="31"/>
                    </a:lnTo>
                    <a:lnTo>
                      <a:pt x="209" y="40"/>
                    </a:lnTo>
                    <a:lnTo>
                      <a:pt x="221" y="51"/>
                    </a:lnTo>
                    <a:lnTo>
                      <a:pt x="233" y="62"/>
                    </a:lnTo>
                    <a:lnTo>
                      <a:pt x="244" y="75"/>
                    </a:lnTo>
                    <a:lnTo>
                      <a:pt x="255" y="88"/>
                    </a:lnTo>
                    <a:lnTo>
                      <a:pt x="235" y="103"/>
                    </a:lnTo>
                    <a:close/>
                    <a:moveTo>
                      <a:pt x="151" y="33"/>
                    </a:moveTo>
                    <a:lnTo>
                      <a:pt x="139" y="29"/>
                    </a:lnTo>
                    <a:lnTo>
                      <a:pt x="128" y="26"/>
                    </a:lnTo>
                    <a:lnTo>
                      <a:pt x="116" y="25"/>
                    </a:lnTo>
                    <a:lnTo>
                      <a:pt x="105" y="25"/>
                    </a:lnTo>
                    <a:lnTo>
                      <a:pt x="93" y="26"/>
                    </a:lnTo>
                    <a:lnTo>
                      <a:pt x="81" y="28"/>
                    </a:lnTo>
                    <a:lnTo>
                      <a:pt x="68" y="33"/>
                    </a:lnTo>
                    <a:lnTo>
                      <a:pt x="56" y="38"/>
                    </a:lnTo>
                    <a:lnTo>
                      <a:pt x="45" y="16"/>
                    </a:lnTo>
                    <a:lnTo>
                      <a:pt x="60" y="10"/>
                    </a:lnTo>
                    <a:lnTo>
                      <a:pt x="75" y="4"/>
                    </a:lnTo>
                    <a:lnTo>
                      <a:pt x="89" y="2"/>
                    </a:lnTo>
                    <a:lnTo>
                      <a:pt x="105" y="0"/>
                    </a:lnTo>
                    <a:lnTo>
                      <a:pt x="119" y="1"/>
                    </a:lnTo>
                    <a:lnTo>
                      <a:pt x="133" y="2"/>
                    </a:lnTo>
                    <a:lnTo>
                      <a:pt x="146" y="6"/>
                    </a:lnTo>
                    <a:lnTo>
                      <a:pt x="160" y="10"/>
                    </a:lnTo>
                    <a:lnTo>
                      <a:pt x="151" y="33"/>
                    </a:lnTo>
                    <a:close/>
                    <a:moveTo>
                      <a:pt x="56" y="38"/>
                    </a:moveTo>
                    <a:lnTo>
                      <a:pt x="47" y="42"/>
                    </a:lnTo>
                    <a:lnTo>
                      <a:pt x="38" y="48"/>
                    </a:lnTo>
                    <a:lnTo>
                      <a:pt x="29" y="54"/>
                    </a:lnTo>
                    <a:lnTo>
                      <a:pt x="19" y="62"/>
                    </a:lnTo>
                    <a:lnTo>
                      <a:pt x="4" y="42"/>
                    </a:lnTo>
                    <a:lnTo>
                      <a:pt x="14" y="35"/>
                    </a:lnTo>
                    <a:lnTo>
                      <a:pt x="25" y="28"/>
                    </a:lnTo>
                    <a:lnTo>
                      <a:pt x="34" y="22"/>
                    </a:lnTo>
                    <a:lnTo>
                      <a:pt x="45" y="16"/>
                    </a:lnTo>
                    <a:lnTo>
                      <a:pt x="56" y="38"/>
                    </a:lnTo>
                    <a:close/>
                    <a:moveTo>
                      <a:pt x="2" y="60"/>
                    </a:moveTo>
                    <a:lnTo>
                      <a:pt x="0" y="55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4" y="42"/>
                    </a:lnTo>
                    <a:lnTo>
                      <a:pt x="12" y="52"/>
                    </a:lnTo>
                    <a:lnTo>
                      <a:pt x="2" y="60"/>
                    </a:lnTo>
                    <a:close/>
                    <a:moveTo>
                      <a:pt x="21" y="44"/>
                    </a:moveTo>
                    <a:lnTo>
                      <a:pt x="19" y="43"/>
                    </a:lnTo>
                    <a:lnTo>
                      <a:pt x="20" y="43"/>
                    </a:lnTo>
                    <a:lnTo>
                      <a:pt x="3" y="61"/>
                    </a:lnTo>
                    <a:lnTo>
                      <a:pt x="1" y="58"/>
                    </a:lnTo>
                    <a:lnTo>
                      <a:pt x="2" y="60"/>
                    </a:lnTo>
                    <a:lnTo>
                      <a:pt x="21" y="44"/>
                    </a:lnTo>
                    <a:close/>
                    <a:moveTo>
                      <a:pt x="20" y="43"/>
                    </a:moveTo>
                    <a:lnTo>
                      <a:pt x="20" y="44"/>
                    </a:lnTo>
                    <a:lnTo>
                      <a:pt x="21" y="46"/>
                    </a:lnTo>
                    <a:lnTo>
                      <a:pt x="12" y="52"/>
                    </a:lnTo>
                    <a:lnTo>
                      <a:pt x="20" y="43"/>
                    </a:lnTo>
                    <a:close/>
                    <a:moveTo>
                      <a:pt x="21" y="46"/>
                    </a:moveTo>
                    <a:lnTo>
                      <a:pt x="33" y="63"/>
                    </a:lnTo>
                    <a:lnTo>
                      <a:pt x="43" y="77"/>
                    </a:lnTo>
                    <a:lnTo>
                      <a:pt x="22" y="90"/>
                    </a:lnTo>
                    <a:lnTo>
                      <a:pt x="11" y="73"/>
                    </a:lnTo>
                    <a:lnTo>
                      <a:pt x="2" y="60"/>
                    </a:lnTo>
                    <a:lnTo>
                      <a:pt x="21" y="46"/>
                    </a:lnTo>
                    <a:close/>
                    <a:moveTo>
                      <a:pt x="43" y="77"/>
                    </a:moveTo>
                    <a:lnTo>
                      <a:pt x="54" y="93"/>
                    </a:lnTo>
                    <a:lnTo>
                      <a:pt x="63" y="107"/>
                    </a:lnTo>
                    <a:lnTo>
                      <a:pt x="43" y="121"/>
                    </a:lnTo>
                    <a:lnTo>
                      <a:pt x="32" y="105"/>
                    </a:lnTo>
                    <a:lnTo>
                      <a:pt x="22" y="90"/>
                    </a:lnTo>
                    <a:lnTo>
                      <a:pt x="43" y="77"/>
                    </a:lnTo>
                    <a:close/>
                    <a:moveTo>
                      <a:pt x="63" y="107"/>
                    </a:moveTo>
                    <a:lnTo>
                      <a:pt x="76" y="128"/>
                    </a:lnTo>
                    <a:lnTo>
                      <a:pt x="88" y="148"/>
                    </a:lnTo>
                    <a:lnTo>
                      <a:pt x="100" y="168"/>
                    </a:lnTo>
                    <a:lnTo>
                      <a:pt x="111" y="188"/>
                    </a:lnTo>
                    <a:lnTo>
                      <a:pt x="122" y="209"/>
                    </a:lnTo>
                    <a:lnTo>
                      <a:pt x="133" y="229"/>
                    </a:lnTo>
                    <a:lnTo>
                      <a:pt x="142" y="250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11" y="240"/>
                    </a:lnTo>
                    <a:lnTo>
                      <a:pt x="90" y="201"/>
                    </a:lnTo>
                    <a:lnTo>
                      <a:pt x="68" y="161"/>
                    </a:lnTo>
                    <a:lnTo>
                      <a:pt x="43" y="121"/>
                    </a:lnTo>
                    <a:lnTo>
                      <a:pt x="63" y="107"/>
                    </a:lnTo>
                    <a:close/>
                    <a:moveTo>
                      <a:pt x="129" y="280"/>
                    </a:moveTo>
                    <a:lnTo>
                      <a:pt x="129" y="280"/>
                    </a:lnTo>
                    <a:lnTo>
                      <a:pt x="140" y="274"/>
                    </a:lnTo>
                    <a:lnTo>
                      <a:pt x="129" y="280"/>
                    </a:lnTo>
                    <a:close/>
                    <a:moveTo>
                      <a:pt x="151" y="270"/>
                    </a:moveTo>
                    <a:lnTo>
                      <a:pt x="152" y="271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29" y="281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51" y="270"/>
                    </a:moveTo>
                    <a:lnTo>
                      <a:pt x="159" y="286"/>
                    </a:lnTo>
                    <a:lnTo>
                      <a:pt x="165" y="303"/>
                    </a:lnTo>
                    <a:lnTo>
                      <a:pt x="142" y="311"/>
                    </a:lnTo>
                    <a:lnTo>
                      <a:pt x="136" y="295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65" y="303"/>
                    </a:moveTo>
                    <a:lnTo>
                      <a:pt x="171" y="319"/>
                    </a:lnTo>
                    <a:lnTo>
                      <a:pt x="177" y="335"/>
                    </a:lnTo>
                    <a:lnTo>
                      <a:pt x="153" y="343"/>
                    </a:lnTo>
                    <a:lnTo>
                      <a:pt x="148" y="326"/>
                    </a:lnTo>
                    <a:lnTo>
                      <a:pt x="142" y="311"/>
                    </a:lnTo>
                    <a:lnTo>
                      <a:pt x="165" y="303"/>
                    </a:lnTo>
                    <a:close/>
                    <a:moveTo>
                      <a:pt x="177" y="335"/>
                    </a:moveTo>
                    <a:lnTo>
                      <a:pt x="183" y="355"/>
                    </a:lnTo>
                    <a:lnTo>
                      <a:pt x="190" y="376"/>
                    </a:lnTo>
                    <a:lnTo>
                      <a:pt x="196" y="397"/>
                    </a:lnTo>
                    <a:lnTo>
                      <a:pt x="202" y="416"/>
                    </a:lnTo>
                    <a:lnTo>
                      <a:pt x="206" y="436"/>
                    </a:lnTo>
                    <a:lnTo>
                      <a:pt x="210" y="457"/>
                    </a:lnTo>
                    <a:lnTo>
                      <a:pt x="214" y="478"/>
                    </a:lnTo>
                    <a:lnTo>
                      <a:pt x="217" y="498"/>
                    </a:lnTo>
                    <a:lnTo>
                      <a:pt x="192" y="500"/>
                    </a:lnTo>
                    <a:lnTo>
                      <a:pt x="186" y="461"/>
                    </a:lnTo>
                    <a:lnTo>
                      <a:pt x="178" y="422"/>
                    </a:lnTo>
                    <a:lnTo>
                      <a:pt x="167" y="382"/>
                    </a:lnTo>
                    <a:lnTo>
                      <a:pt x="153" y="343"/>
                    </a:lnTo>
                    <a:lnTo>
                      <a:pt x="177" y="335"/>
                    </a:lnTo>
                    <a:close/>
                    <a:moveTo>
                      <a:pt x="194" y="505"/>
                    </a:moveTo>
                    <a:lnTo>
                      <a:pt x="193" y="502"/>
                    </a:lnTo>
                    <a:lnTo>
                      <a:pt x="192" y="500"/>
                    </a:lnTo>
                    <a:lnTo>
                      <a:pt x="205" y="499"/>
                    </a:lnTo>
                    <a:lnTo>
                      <a:pt x="194" y="505"/>
                    </a:lnTo>
                    <a:close/>
                    <a:moveTo>
                      <a:pt x="216" y="494"/>
                    </a:moveTo>
                    <a:lnTo>
                      <a:pt x="224" y="508"/>
                    </a:lnTo>
                    <a:lnTo>
                      <a:pt x="233" y="521"/>
                    </a:lnTo>
                    <a:lnTo>
                      <a:pt x="243" y="534"/>
                    </a:lnTo>
                    <a:lnTo>
                      <a:pt x="254" y="544"/>
                    </a:lnTo>
                    <a:lnTo>
                      <a:pt x="264" y="555"/>
                    </a:lnTo>
                    <a:lnTo>
                      <a:pt x="276" y="564"/>
                    </a:lnTo>
                    <a:lnTo>
                      <a:pt x="288" y="571"/>
                    </a:lnTo>
                    <a:lnTo>
                      <a:pt x="301" y="579"/>
                    </a:lnTo>
                    <a:lnTo>
                      <a:pt x="291" y="601"/>
                    </a:lnTo>
                    <a:lnTo>
                      <a:pt x="276" y="593"/>
                    </a:lnTo>
                    <a:lnTo>
                      <a:pt x="262" y="584"/>
                    </a:lnTo>
                    <a:lnTo>
                      <a:pt x="249" y="574"/>
                    </a:lnTo>
                    <a:lnTo>
                      <a:pt x="236" y="563"/>
                    </a:lnTo>
                    <a:lnTo>
                      <a:pt x="224" y="550"/>
                    </a:lnTo>
                    <a:lnTo>
                      <a:pt x="214" y="536"/>
                    </a:lnTo>
                    <a:lnTo>
                      <a:pt x="204" y="521"/>
                    </a:lnTo>
                    <a:lnTo>
                      <a:pt x="194" y="505"/>
                    </a:lnTo>
                    <a:lnTo>
                      <a:pt x="216" y="494"/>
                    </a:lnTo>
                    <a:close/>
                    <a:moveTo>
                      <a:pt x="301" y="579"/>
                    </a:moveTo>
                    <a:lnTo>
                      <a:pt x="315" y="584"/>
                    </a:lnTo>
                    <a:lnTo>
                      <a:pt x="330" y="589"/>
                    </a:lnTo>
                    <a:lnTo>
                      <a:pt x="345" y="592"/>
                    </a:lnTo>
                    <a:lnTo>
                      <a:pt x="361" y="594"/>
                    </a:lnTo>
                    <a:lnTo>
                      <a:pt x="378" y="596"/>
                    </a:lnTo>
                    <a:lnTo>
                      <a:pt x="395" y="596"/>
                    </a:lnTo>
                    <a:lnTo>
                      <a:pt x="413" y="595"/>
                    </a:lnTo>
                    <a:lnTo>
                      <a:pt x="432" y="593"/>
                    </a:lnTo>
                    <a:lnTo>
                      <a:pt x="436" y="617"/>
                    </a:lnTo>
                    <a:lnTo>
                      <a:pt x="415" y="619"/>
                    </a:lnTo>
                    <a:lnTo>
                      <a:pt x="395" y="620"/>
                    </a:lnTo>
                    <a:lnTo>
                      <a:pt x="376" y="620"/>
                    </a:lnTo>
                    <a:lnTo>
                      <a:pt x="357" y="619"/>
                    </a:lnTo>
                    <a:lnTo>
                      <a:pt x="340" y="616"/>
                    </a:lnTo>
                    <a:lnTo>
                      <a:pt x="323" y="613"/>
                    </a:lnTo>
                    <a:lnTo>
                      <a:pt x="307" y="607"/>
                    </a:lnTo>
                    <a:lnTo>
                      <a:pt x="291" y="601"/>
                    </a:lnTo>
                    <a:lnTo>
                      <a:pt x="301" y="579"/>
                    </a:lnTo>
                    <a:close/>
                    <a:moveTo>
                      <a:pt x="446" y="604"/>
                    </a:moveTo>
                    <a:lnTo>
                      <a:pt x="446" y="608"/>
                    </a:lnTo>
                    <a:lnTo>
                      <a:pt x="443" y="613"/>
                    </a:lnTo>
                    <a:lnTo>
                      <a:pt x="439" y="616"/>
                    </a:lnTo>
                    <a:lnTo>
                      <a:pt x="436" y="617"/>
                    </a:lnTo>
                    <a:lnTo>
                      <a:pt x="434" y="605"/>
                    </a:lnTo>
                    <a:lnTo>
                      <a:pt x="446" y="6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1" name="Freeform 1253"/>
              <p:cNvSpPr>
                <a:spLocks/>
              </p:cNvSpPr>
              <p:nvPr/>
            </p:nvSpPr>
            <p:spPr bwMode="auto">
              <a:xfrm>
                <a:off x="3018" y="1717"/>
                <a:ext cx="82" cy="112"/>
              </a:xfrm>
              <a:custGeom>
                <a:avLst/>
                <a:gdLst>
                  <a:gd name="T0" fmla="*/ 15 w 380"/>
                  <a:gd name="T1" fmla="*/ 22 h 563"/>
                  <a:gd name="T2" fmla="*/ 14 w 380"/>
                  <a:gd name="T3" fmla="*/ 19 h 563"/>
                  <a:gd name="T4" fmla="*/ 13 w 380"/>
                  <a:gd name="T5" fmla="*/ 14 h 563"/>
                  <a:gd name="T6" fmla="*/ 12 w 380"/>
                  <a:gd name="T7" fmla="*/ 11 h 563"/>
                  <a:gd name="T8" fmla="*/ 11 w 380"/>
                  <a:gd name="T9" fmla="*/ 9 h 563"/>
                  <a:gd name="T10" fmla="*/ 10 w 380"/>
                  <a:gd name="T11" fmla="*/ 6 h 563"/>
                  <a:gd name="T12" fmla="*/ 9 w 380"/>
                  <a:gd name="T13" fmla="*/ 4 h 563"/>
                  <a:gd name="T14" fmla="*/ 8 w 380"/>
                  <a:gd name="T15" fmla="*/ 3 h 563"/>
                  <a:gd name="T16" fmla="*/ 7 w 380"/>
                  <a:gd name="T17" fmla="*/ 2 h 563"/>
                  <a:gd name="T18" fmla="*/ 6 w 380"/>
                  <a:gd name="T19" fmla="*/ 1 h 563"/>
                  <a:gd name="T20" fmla="*/ 6 w 380"/>
                  <a:gd name="T21" fmla="*/ 1 h 563"/>
                  <a:gd name="T22" fmla="*/ 5 w 380"/>
                  <a:gd name="T23" fmla="*/ 0 h 563"/>
                  <a:gd name="T24" fmla="*/ 4 w 380"/>
                  <a:gd name="T25" fmla="*/ 0 h 563"/>
                  <a:gd name="T26" fmla="*/ 4 w 380"/>
                  <a:gd name="T27" fmla="*/ 0 h 563"/>
                  <a:gd name="T28" fmla="*/ 3 w 380"/>
                  <a:gd name="T29" fmla="*/ 0 h 563"/>
                  <a:gd name="T30" fmla="*/ 2 w 380"/>
                  <a:gd name="T31" fmla="*/ 0 h 563"/>
                  <a:gd name="T32" fmla="*/ 1 w 380"/>
                  <a:gd name="T33" fmla="*/ 1 h 563"/>
                  <a:gd name="T34" fmla="*/ 0 w 380"/>
                  <a:gd name="T35" fmla="*/ 1 h 563"/>
                  <a:gd name="T36" fmla="*/ 1 w 380"/>
                  <a:gd name="T37" fmla="*/ 3 h 563"/>
                  <a:gd name="T38" fmla="*/ 2 w 380"/>
                  <a:gd name="T39" fmla="*/ 5 h 563"/>
                  <a:gd name="T40" fmla="*/ 3 w 380"/>
                  <a:gd name="T41" fmla="*/ 7 h 563"/>
                  <a:gd name="T42" fmla="*/ 4 w 380"/>
                  <a:gd name="T43" fmla="*/ 9 h 563"/>
                  <a:gd name="T44" fmla="*/ 5 w 380"/>
                  <a:gd name="T45" fmla="*/ 11 h 563"/>
                  <a:gd name="T46" fmla="*/ 6 w 380"/>
                  <a:gd name="T47" fmla="*/ 13 h 563"/>
                  <a:gd name="T48" fmla="*/ 6 w 380"/>
                  <a:gd name="T49" fmla="*/ 15 h 563"/>
                  <a:gd name="T50" fmla="*/ 7 w 380"/>
                  <a:gd name="T51" fmla="*/ 17 h 563"/>
                  <a:gd name="T52" fmla="*/ 7 w 380"/>
                  <a:gd name="T53" fmla="*/ 19 h 563"/>
                  <a:gd name="T54" fmla="*/ 8 w 380"/>
                  <a:gd name="T55" fmla="*/ 20 h 563"/>
                  <a:gd name="T56" fmla="*/ 9 w 380"/>
                  <a:gd name="T57" fmla="*/ 21 h 563"/>
                  <a:gd name="T58" fmla="*/ 10 w 380"/>
                  <a:gd name="T59" fmla="*/ 22 h 563"/>
                  <a:gd name="T60" fmla="*/ 11 w 380"/>
                  <a:gd name="T61" fmla="*/ 22 h 563"/>
                  <a:gd name="T62" fmla="*/ 12 w 380"/>
                  <a:gd name="T63" fmla="*/ 22 h 563"/>
                  <a:gd name="T64" fmla="*/ 13 w 380"/>
                  <a:gd name="T65" fmla="*/ 23 h 563"/>
                  <a:gd name="T66" fmla="*/ 15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380" y="560"/>
                    </a:moveTo>
                    <a:lnTo>
                      <a:pt x="377" y="537"/>
                    </a:lnTo>
                    <a:lnTo>
                      <a:pt x="372" y="503"/>
                    </a:lnTo>
                    <a:lnTo>
                      <a:pt x="362" y="461"/>
                    </a:lnTo>
                    <a:lnTo>
                      <a:pt x="350" y="412"/>
                    </a:lnTo>
                    <a:lnTo>
                      <a:pt x="335" y="358"/>
                    </a:lnTo>
                    <a:lnTo>
                      <a:pt x="316" y="301"/>
                    </a:lnTo>
                    <a:lnTo>
                      <a:pt x="307" y="272"/>
                    </a:lnTo>
                    <a:lnTo>
                      <a:pt x="296" y="244"/>
                    </a:lnTo>
                    <a:lnTo>
                      <a:pt x="284" y="215"/>
                    </a:lnTo>
                    <a:lnTo>
                      <a:pt x="272" y="188"/>
                    </a:lnTo>
                    <a:lnTo>
                      <a:pt x="259" y="161"/>
                    </a:lnTo>
                    <a:lnTo>
                      <a:pt x="246" y="136"/>
                    </a:lnTo>
                    <a:lnTo>
                      <a:pt x="232" y="112"/>
                    </a:lnTo>
                    <a:lnTo>
                      <a:pt x="217" y="91"/>
                    </a:lnTo>
                    <a:lnTo>
                      <a:pt x="202" y="70"/>
                    </a:lnTo>
                    <a:lnTo>
                      <a:pt x="187" y="52"/>
                    </a:lnTo>
                    <a:lnTo>
                      <a:pt x="178" y="44"/>
                    </a:lnTo>
                    <a:lnTo>
                      <a:pt x="171" y="37"/>
                    </a:lnTo>
                    <a:lnTo>
                      <a:pt x="162" y="29"/>
                    </a:lnTo>
                    <a:lnTo>
                      <a:pt x="153" y="24"/>
                    </a:lnTo>
                    <a:lnTo>
                      <a:pt x="145" y="17"/>
                    </a:lnTo>
                    <a:lnTo>
                      <a:pt x="136" y="13"/>
                    </a:lnTo>
                    <a:lnTo>
                      <a:pt x="127" y="9"/>
                    </a:lnTo>
                    <a:lnTo>
                      <a:pt x="118" y="6"/>
                    </a:lnTo>
                    <a:lnTo>
                      <a:pt x="109" y="3"/>
                    </a:lnTo>
                    <a:lnTo>
                      <a:pt x="99" y="1"/>
                    </a:lnTo>
                    <a:lnTo>
                      <a:pt x="91" y="0"/>
                    </a:lnTo>
                    <a:lnTo>
                      <a:pt x="81" y="0"/>
                    </a:lnTo>
                    <a:lnTo>
                      <a:pt x="71" y="1"/>
                    </a:lnTo>
                    <a:lnTo>
                      <a:pt x="62" y="3"/>
                    </a:lnTo>
                    <a:lnTo>
                      <a:pt x="51" y="7"/>
                    </a:lnTo>
                    <a:lnTo>
                      <a:pt x="41" y="11"/>
                    </a:lnTo>
                    <a:lnTo>
                      <a:pt x="31" y="15"/>
                    </a:lnTo>
                    <a:lnTo>
                      <a:pt x="20" y="22"/>
                    </a:lnTo>
                    <a:lnTo>
                      <a:pt x="10" y="28"/>
                    </a:lnTo>
                    <a:lnTo>
                      <a:pt x="0" y="37"/>
                    </a:lnTo>
                    <a:lnTo>
                      <a:pt x="17" y="63"/>
                    </a:lnTo>
                    <a:lnTo>
                      <a:pt x="33" y="90"/>
                    </a:lnTo>
                    <a:lnTo>
                      <a:pt x="50" y="116"/>
                    </a:lnTo>
                    <a:lnTo>
                      <a:pt x="65" y="143"/>
                    </a:lnTo>
                    <a:lnTo>
                      <a:pt x="79" y="169"/>
                    </a:lnTo>
                    <a:lnTo>
                      <a:pt x="93" y="196"/>
                    </a:lnTo>
                    <a:lnTo>
                      <a:pt x="105" y="222"/>
                    </a:lnTo>
                    <a:lnTo>
                      <a:pt x="117" y="249"/>
                    </a:lnTo>
                    <a:lnTo>
                      <a:pt x="127" y="274"/>
                    </a:lnTo>
                    <a:lnTo>
                      <a:pt x="137" y="301"/>
                    </a:lnTo>
                    <a:lnTo>
                      <a:pt x="146" y="328"/>
                    </a:lnTo>
                    <a:lnTo>
                      <a:pt x="154" y="354"/>
                    </a:lnTo>
                    <a:lnTo>
                      <a:pt x="161" y="381"/>
                    </a:lnTo>
                    <a:lnTo>
                      <a:pt x="167" y="407"/>
                    </a:lnTo>
                    <a:lnTo>
                      <a:pt x="172" y="434"/>
                    </a:lnTo>
                    <a:lnTo>
                      <a:pt x="176" y="460"/>
                    </a:lnTo>
                    <a:lnTo>
                      <a:pt x="184" y="474"/>
                    </a:lnTo>
                    <a:lnTo>
                      <a:pt x="193" y="488"/>
                    </a:lnTo>
                    <a:lnTo>
                      <a:pt x="202" y="500"/>
                    </a:lnTo>
                    <a:lnTo>
                      <a:pt x="213" y="512"/>
                    </a:lnTo>
                    <a:lnTo>
                      <a:pt x="222" y="522"/>
                    </a:lnTo>
                    <a:lnTo>
                      <a:pt x="234" y="530"/>
                    </a:lnTo>
                    <a:lnTo>
                      <a:pt x="246" y="539"/>
                    </a:lnTo>
                    <a:lnTo>
                      <a:pt x="258" y="546"/>
                    </a:lnTo>
                    <a:lnTo>
                      <a:pt x="271" y="551"/>
                    </a:lnTo>
                    <a:lnTo>
                      <a:pt x="285" y="555"/>
                    </a:lnTo>
                    <a:lnTo>
                      <a:pt x="299" y="560"/>
                    </a:lnTo>
                    <a:lnTo>
                      <a:pt x="314" y="562"/>
                    </a:lnTo>
                    <a:lnTo>
                      <a:pt x="329" y="563"/>
                    </a:lnTo>
                    <a:lnTo>
                      <a:pt x="346" y="563"/>
                    </a:lnTo>
                    <a:lnTo>
                      <a:pt x="363" y="562"/>
                    </a:lnTo>
                    <a:lnTo>
                      <a:pt x="38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2" name="Freeform 1254"/>
              <p:cNvSpPr>
                <a:spLocks noEditPoints="1"/>
              </p:cNvSpPr>
              <p:nvPr/>
            </p:nvSpPr>
            <p:spPr bwMode="auto">
              <a:xfrm>
                <a:off x="3018" y="1713"/>
                <a:ext cx="82" cy="119"/>
              </a:xfrm>
              <a:custGeom>
                <a:avLst/>
                <a:gdLst>
                  <a:gd name="T0" fmla="*/ 16 w 404"/>
                  <a:gd name="T1" fmla="*/ 23 h 587"/>
                  <a:gd name="T2" fmla="*/ 15 w 404"/>
                  <a:gd name="T3" fmla="*/ 22 h 587"/>
                  <a:gd name="T4" fmla="*/ 15 w 404"/>
                  <a:gd name="T5" fmla="*/ 23 h 587"/>
                  <a:gd name="T6" fmla="*/ 15 w 404"/>
                  <a:gd name="T7" fmla="*/ 21 h 587"/>
                  <a:gd name="T8" fmla="*/ 16 w 404"/>
                  <a:gd name="T9" fmla="*/ 21 h 587"/>
                  <a:gd name="T10" fmla="*/ 15 w 404"/>
                  <a:gd name="T11" fmla="*/ 20 h 587"/>
                  <a:gd name="T12" fmla="*/ 13 w 404"/>
                  <a:gd name="T13" fmla="*/ 15 h 587"/>
                  <a:gd name="T14" fmla="*/ 11 w 404"/>
                  <a:gd name="T15" fmla="*/ 8 h 587"/>
                  <a:gd name="T16" fmla="*/ 14 w 404"/>
                  <a:gd name="T17" fmla="*/ 13 h 587"/>
                  <a:gd name="T18" fmla="*/ 16 w 404"/>
                  <a:gd name="T19" fmla="*/ 19 h 587"/>
                  <a:gd name="T20" fmla="*/ 10 w 404"/>
                  <a:gd name="T21" fmla="*/ 7 h 587"/>
                  <a:gd name="T22" fmla="*/ 8 w 404"/>
                  <a:gd name="T23" fmla="*/ 4 h 587"/>
                  <a:gd name="T24" fmla="*/ 10 w 404"/>
                  <a:gd name="T25" fmla="*/ 4 h 587"/>
                  <a:gd name="T26" fmla="*/ 12 w 404"/>
                  <a:gd name="T27" fmla="*/ 8 h 587"/>
                  <a:gd name="T28" fmla="*/ 7 w 404"/>
                  <a:gd name="T29" fmla="*/ 3 h 587"/>
                  <a:gd name="T30" fmla="*/ 6 w 404"/>
                  <a:gd name="T31" fmla="*/ 2 h 587"/>
                  <a:gd name="T32" fmla="*/ 6 w 404"/>
                  <a:gd name="T33" fmla="*/ 0 h 587"/>
                  <a:gd name="T34" fmla="*/ 8 w 404"/>
                  <a:gd name="T35" fmla="*/ 2 h 587"/>
                  <a:gd name="T36" fmla="*/ 8 w 404"/>
                  <a:gd name="T37" fmla="*/ 3 h 587"/>
                  <a:gd name="T38" fmla="*/ 4 w 404"/>
                  <a:gd name="T39" fmla="*/ 1 h 587"/>
                  <a:gd name="T40" fmla="*/ 3 w 404"/>
                  <a:gd name="T41" fmla="*/ 1 h 587"/>
                  <a:gd name="T42" fmla="*/ 3 w 404"/>
                  <a:gd name="T43" fmla="*/ 0 h 587"/>
                  <a:gd name="T44" fmla="*/ 5 w 404"/>
                  <a:gd name="T45" fmla="*/ 0 h 587"/>
                  <a:gd name="T46" fmla="*/ 2 w 404"/>
                  <a:gd name="T47" fmla="*/ 1 h 587"/>
                  <a:gd name="T48" fmla="*/ 1 w 404"/>
                  <a:gd name="T49" fmla="*/ 2 h 587"/>
                  <a:gd name="T50" fmla="*/ 1 w 404"/>
                  <a:gd name="T51" fmla="*/ 1 h 587"/>
                  <a:gd name="T52" fmla="*/ 0 w 404"/>
                  <a:gd name="T53" fmla="*/ 2 h 587"/>
                  <a:gd name="T54" fmla="*/ 0 w 404"/>
                  <a:gd name="T55" fmla="*/ 2 h 587"/>
                  <a:gd name="T56" fmla="*/ 1 w 404"/>
                  <a:gd name="T57" fmla="*/ 2 h 587"/>
                  <a:gd name="T58" fmla="*/ 1 w 404"/>
                  <a:gd name="T59" fmla="*/ 2 h 587"/>
                  <a:gd name="T60" fmla="*/ 0 w 404"/>
                  <a:gd name="T61" fmla="*/ 2 h 587"/>
                  <a:gd name="T62" fmla="*/ 2 w 404"/>
                  <a:gd name="T63" fmla="*/ 3 h 587"/>
                  <a:gd name="T64" fmla="*/ 1 w 404"/>
                  <a:gd name="T65" fmla="*/ 2 h 587"/>
                  <a:gd name="T66" fmla="*/ 2 w 404"/>
                  <a:gd name="T67" fmla="*/ 5 h 587"/>
                  <a:gd name="T68" fmla="*/ 2 w 404"/>
                  <a:gd name="T69" fmla="*/ 4 h 587"/>
                  <a:gd name="T70" fmla="*/ 6 w 404"/>
                  <a:gd name="T71" fmla="*/ 10 h 587"/>
                  <a:gd name="T72" fmla="*/ 2 w 404"/>
                  <a:gd name="T73" fmla="*/ 6 h 587"/>
                  <a:gd name="T74" fmla="*/ 6 w 404"/>
                  <a:gd name="T75" fmla="*/ 10 h 587"/>
                  <a:gd name="T76" fmla="*/ 6 w 404"/>
                  <a:gd name="T77" fmla="*/ 10 h 587"/>
                  <a:gd name="T78" fmla="*/ 5 w 404"/>
                  <a:gd name="T79" fmla="*/ 11 h 587"/>
                  <a:gd name="T80" fmla="*/ 6 w 404"/>
                  <a:gd name="T81" fmla="*/ 12 h 587"/>
                  <a:gd name="T82" fmla="*/ 5 w 404"/>
                  <a:gd name="T83" fmla="*/ 12 h 587"/>
                  <a:gd name="T84" fmla="*/ 7 w 404"/>
                  <a:gd name="T85" fmla="*/ 16 h 587"/>
                  <a:gd name="T86" fmla="*/ 7 w 404"/>
                  <a:gd name="T87" fmla="*/ 17 h 587"/>
                  <a:gd name="T88" fmla="*/ 7 w 404"/>
                  <a:gd name="T89" fmla="*/ 13 h 587"/>
                  <a:gd name="T90" fmla="*/ 8 w 404"/>
                  <a:gd name="T91" fmla="*/ 19 h 587"/>
                  <a:gd name="T92" fmla="*/ 9 w 404"/>
                  <a:gd name="T93" fmla="*/ 20 h 587"/>
                  <a:gd name="T94" fmla="*/ 10 w 404"/>
                  <a:gd name="T95" fmla="*/ 21 h 587"/>
                  <a:gd name="T96" fmla="*/ 10 w 404"/>
                  <a:gd name="T97" fmla="*/ 22 h 587"/>
                  <a:gd name="T98" fmla="*/ 8 w 404"/>
                  <a:gd name="T99" fmla="*/ 21 h 587"/>
                  <a:gd name="T100" fmla="*/ 8 w 404"/>
                  <a:gd name="T101" fmla="*/ 19 h 587"/>
                  <a:gd name="T102" fmla="*/ 13 w 404"/>
                  <a:gd name="T103" fmla="*/ 22 h 587"/>
                  <a:gd name="T104" fmla="*/ 15 w 404"/>
                  <a:gd name="T105" fmla="*/ 22 h 587"/>
                  <a:gd name="T106" fmla="*/ 14 w 404"/>
                  <a:gd name="T107" fmla="*/ 23 h 587"/>
                  <a:gd name="T108" fmla="*/ 12 w 404"/>
                  <a:gd name="T109" fmla="*/ 23 h 587"/>
                  <a:gd name="T110" fmla="*/ 16 w 404"/>
                  <a:gd name="T111" fmla="*/ 23 h 587"/>
                  <a:gd name="T112" fmla="*/ 16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380" y="573"/>
                    </a:moveTo>
                    <a:lnTo>
                      <a:pt x="380" y="573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80" y="573"/>
                    </a:moveTo>
                    <a:lnTo>
                      <a:pt x="379" y="562"/>
                    </a:lnTo>
                    <a:lnTo>
                      <a:pt x="376" y="547"/>
                    </a:lnTo>
                    <a:lnTo>
                      <a:pt x="401" y="542"/>
                    </a:lnTo>
                    <a:lnTo>
                      <a:pt x="403" y="558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76" y="547"/>
                    </a:moveTo>
                    <a:lnTo>
                      <a:pt x="375" y="537"/>
                    </a:lnTo>
                    <a:lnTo>
                      <a:pt x="373" y="527"/>
                    </a:lnTo>
                    <a:lnTo>
                      <a:pt x="372" y="518"/>
                    </a:lnTo>
                    <a:lnTo>
                      <a:pt x="369" y="508"/>
                    </a:lnTo>
                    <a:lnTo>
                      <a:pt x="393" y="502"/>
                    </a:lnTo>
                    <a:lnTo>
                      <a:pt x="395" y="515"/>
                    </a:lnTo>
                    <a:lnTo>
                      <a:pt x="398" y="526"/>
                    </a:lnTo>
                    <a:lnTo>
                      <a:pt x="400" y="535"/>
                    </a:lnTo>
                    <a:lnTo>
                      <a:pt x="401" y="542"/>
                    </a:lnTo>
                    <a:lnTo>
                      <a:pt x="376" y="547"/>
                    </a:lnTo>
                    <a:close/>
                    <a:moveTo>
                      <a:pt x="369" y="508"/>
                    </a:moveTo>
                    <a:lnTo>
                      <a:pt x="363" y="477"/>
                    </a:lnTo>
                    <a:lnTo>
                      <a:pt x="354" y="442"/>
                    </a:lnTo>
                    <a:lnTo>
                      <a:pt x="345" y="405"/>
                    </a:lnTo>
                    <a:lnTo>
                      <a:pt x="333" y="366"/>
                    </a:lnTo>
                    <a:lnTo>
                      <a:pt x="320" y="326"/>
                    </a:lnTo>
                    <a:lnTo>
                      <a:pt x="306" y="285"/>
                    </a:lnTo>
                    <a:lnTo>
                      <a:pt x="290" y="244"/>
                    </a:lnTo>
                    <a:lnTo>
                      <a:pt x="272" y="204"/>
                    </a:lnTo>
                    <a:lnTo>
                      <a:pt x="295" y="195"/>
                    </a:lnTo>
                    <a:lnTo>
                      <a:pt x="312" y="235"/>
                    </a:lnTo>
                    <a:lnTo>
                      <a:pt x="328" y="277"/>
                    </a:lnTo>
                    <a:lnTo>
                      <a:pt x="344" y="318"/>
                    </a:lnTo>
                    <a:lnTo>
                      <a:pt x="357" y="359"/>
                    </a:lnTo>
                    <a:lnTo>
                      <a:pt x="368" y="399"/>
                    </a:lnTo>
                    <a:lnTo>
                      <a:pt x="378" y="437"/>
                    </a:lnTo>
                    <a:lnTo>
                      <a:pt x="387" y="471"/>
                    </a:lnTo>
                    <a:lnTo>
                      <a:pt x="393" y="502"/>
                    </a:lnTo>
                    <a:lnTo>
                      <a:pt x="369" y="508"/>
                    </a:lnTo>
                    <a:close/>
                    <a:moveTo>
                      <a:pt x="272" y="204"/>
                    </a:moveTo>
                    <a:lnTo>
                      <a:pt x="256" y="171"/>
                    </a:lnTo>
                    <a:lnTo>
                      <a:pt x="239" y="140"/>
                    </a:lnTo>
                    <a:lnTo>
                      <a:pt x="229" y="124"/>
                    </a:lnTo>
                    <a:lnTo>
                      <a:pt x="220" y="110"/>
                    </a:lnTo>
                    <a:lnTo>
                      <a:pt x="211" y="97"/>
                    </a:lnTo>
                    <a:lnTo>
                      <a:pt x="201" y="86"/>
                    </a:lnTo>
                    <a:lnTo>
                      <a:pt x="219" y="69"/>
                    </a:lnTo>
                    <a:lnTo>
                      <a:pt x="230" y="82"/>
                    </a:lnTo>
                    <a:lnTo>
                      <a:pt x="240" y="96"/>
                    </a:lnTo>
                    <a:lnTo>
                      <a:pt x="250" y="111"/>
                    </a:lnTo>
                    <a:lnTo>
                      <a:pt x="259" y="127"/>
                    </a:lnTo>
                    <a:lnTo>
                      <a:pt x="278" y="160"/>
                    </a:lnTo>
                    <a:lnTo>
                      <a:pt x="295" y="195"/>
                    </a:lnTo>
                    <a:lnTo>
                      <a:pt x="272" y="204"/>
                    </a:lnTo>
                    <a:close/>
                    <a:moveTo>
                      <a:pt x="201" y="86"/>
                    </a:moveTo>
                    <a:lnTo>
                      <a:pt x="192" y="76"/>
                    </a:lnTo>
                    <a:lnTo>
                      <a:pt x="184" y="67"/>
                    </a:lnTo>
                    <a:lnTo>
                      <a:pt x="176" y="59"/>
                    </a:lnTo>
                    <a:lnTo>
                      <a:pt x="167" y="52"/>
                    </a:lnTo>
                    <a:lnTo>
                      <a:pt x="159" y="46"/>
                    </a:lnTo>
                    <a:lnTo>
                      <a:pt x="149" y="39"/>
                    </a:lnTo>
                    <a:lnTo>
                      <a:pt x="140" y="35"/>
                    </a:lnTo>
                    <a:lnTo>
                      <a:pt x="132" y="30"/>
                    </a:lnTo>
                    <a:lnTo>
                      <a:pt x="140" y="8"/>
                    </a:lnTo>
                    <a:lnTo>
                      <a:pt x="151" y="12"/>
                    </a:lnTo>
                    <a:lnTo>
                      <a:pt x="161" y="19"/>
                    </a:lnTo>
                    <a:lnTo>
                      <a:pt x="172" y="25"/>
                    </a:lnTo>
                    <a:lnTo>
                      <a:pt x="182" y="32"/>
                    </a:lnTo>
                    <a:lnTo>
                      <a:pt x="191" y="40"/>
                    </a:lnTo>
                    <a:lnTo>
                      <a:pt x="201" y="49"/>
                    </a:lnTo>
                    <a:lnTo>
                      <a:pt x="210" y="59"/>
                    </a:lnTo>
                    <a:lnTo>
                      <a:pt x="219" y="69"/>
                    </a:lnTo>
                    <a:lnTo>
                      <a:pt x="201" y="86"/>
                    </a:lnTo>
                    <a:close/>
                    <a:moveTo>
                      <a:pt x="132" y="30"/>
                    </a:moveTo>
                    <a:lnTo>
                      <a:pt x="122" y="28"/>
                    </a:lnTo>
                    <a:lnTo>
                      <a:pt x="113" y="26"/>
                    </a:lnTo>
                    <a:lnTo>
                      <a:pt x="104" y="25"/>
                    </a:lnTo>
                    <a:lnTo>
                      <a:pt x="95" y="25"/>
                    </a:lnTo>
                    <a:lnTo>
                      <a:pt x="85" y="25"/>
                    </a:lnTo>
                    <a:lnTo>
                      <a:pt x="76" y="27"/>
                    </a:lnTo>
                    <a:lnTo>
                      <a:pt x="66" y="30"/>
                    </a:lnTo>
                    <a:lnTo>
                      <a:pt x="56" y="35"/>
                    </a:lnTo>
                    <a:lnTo>
                      <a:pt x="45" y="12"/>
                    </a:lnTo>
                    <a:lnTo>
                      <a:pt x="58" y="7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4" y="0"/>
                    </a:lnTo>
                    <a:lnTo>
                      <a:pt x="106" y="0"/>
                    </a:lnTo>
                    <a:lnTo>
                      <a:pt x="118" y="1"/>
                    </a:lnTo>
                    <a:lnTo>
                      <a:pt x="129" y="5"/>
                    </a:lnTo>
                    <a:lnTo>
                      <a:pt x="140" y="8"/>
                    </a:lnTo>
                    <a:lnTo>
                      <a:pt x="132" y="30"/>
                    </a:lnTo>
                    <a:close/>
                    <a:moveTo>
                      <a:pt x="56" y="35"/>
                    </a:moveTo>
                    <a:lnTo>
                      <a:pt x="47" y="39"/>
                    </a:lnTo>
                    <a:lnTo>
                      <a:pt x="38" y="45"/>
                    </a:lnTo>
                    <a:lnTo>
                      <a:pt x="29" y="51"/>
                    </a:lnTo>
                    <a:lnTo>
                      <a:pt x="20" y="59"/>
                    </a:lnTo>
                    <a:lnTo>
                      <a:pt x="3" y="40"/>
                    </a:lnTo>
                    <a:lnTo>
                      <a:pt x="14" y="32"/>
                    </a:lnTo>
                    <a:lnTo>
                      <a:pt x="25" y="24"/>
                    </a:lnTo>
                    <a:lnTo>
                      <a:pt x="36" y="18"/>
                    </a:lnTo>
                    <a:lnTo>
                      <a:pt x="45" y="12"/>
                    </a:lnTo>
                    <a:lnTo>
                      <a:pt x="56" y="35"/>
                    </a:lnTo>
                    <a:close/>
                    <a:moveTo>
                      <a:pt x="1" y="55"/>
                    </a:moveTo>
                    <a:lnTo>
                      <a:pt x="0" y="51"/>
                    </a:lnTo>
                    <a:lnTo>
                      <a:pt x="0" y="47"/>
                    </a:lnTo>
                    <a:lnTo>
                      <a:pt x="1" y="43"/>
                    </a:lnTo>
                    <a:lnTo>
                      <a:pt x="3" y="40"/>
                    </a:lnTo>
                    <a:lnTo>
                      <a:pt x="12" y="49"/>
                    </a:lnTo>
                    <a:lnTo>
                      <a:pt x="1" y="55"/>
                    </a:lnTo>
                    <a:close/>
                    <a:moveTo>
                      <a:pt x="22" y="42"/>
                    </a:moveTo>
                    <a:lnTo>
                      <a:pt x="22" y="42"/>
                    </a:lnTo>
                    <a:lnTo>
                      <a:pt x="22" y="41"/>
                    </a:lnTo>
                    <a:lnTo>
                      <a:pt x="2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22" y="42"/>
                    </a:lnTo>
                    <a:close/>
                    <a:moveTo>
                      <a:pt x="22" y="41"/>
                    </a:moveTo>
                    <a:lnTo>
                      <a:pt x="22" y="41"/>
                    </a:lnTo>
                    <a:lnTo>
                      <a:pt x="22" y="42"/>
                    </a:lnTo>
                    <a:lnTo>
                      <a:pt x="12" y="49"/>
                    </a:lnTo>
                    <a:lnTo>
                      <a:pt x="22" y="41"/>
                    </a:lnTo>
                    <a:close/>
                    <a:moveTo>
                      <a:pt x="22" y="42"/>
                    </a:moveTo>
                    <a:lnTo>
                      <a:pt x="34" y="59"/>
                    </a:lnTo>
                    <a:lnTo>
                      <a:pt x="41" y="72"/>
                    </a:lnTo>
                    <a:lnTo>
                      <a:pt x="21" y="86"/>
                    </a:lnTo>
                    <a:lnTo>
                      <a:pt x="10" y="68"/>
                    </a:lnTo>
                    <a:lnTo>
                      <a:pt x="1" y="56"/>
                    </a:lnTo>
                    <a:lnTo>
                      <a:pt x="22" y="42"/>
                    </a:lnTo>
                    <a:close/>
                    <a:moveTo>
                      <a:pt x="41" y="72"/>
                    </a:moveTo>
                    <a:lnTo>
                      <a:pt x="50" y="84"/>
                    </a:lnTo>
                    <a:lnTo>
                      <a:pt x="61" y="102"/>
                    </a:lnTo>
                    <a:lnTo>
                      <a:pt x="39" y="114"/>
                    </a:lnTo>
                    <a:lnTo>
                      <a:pt x="31" y="102"/>
                    </a:lnTo>
                    <a:lnTo>
                      <a:pt x="21" y="86"/>
                    </a:lnTo>
                    <a:lnTo>
                      <a:pt x="41" y="72"/>
                    </a:lnTo>
                    <a:close/>
                    <a:moveTo>
                      <a:pt x="61" y="102"/>
                    </a:moveTo>
                    <a:lnTo>
                      <a:pt x="83" y="140"/>
                    </a:lnTo>
                    <a:lnTo>
                      <a:pt x="104" y="178"/>
                    </a:lnTo>
                    <a:lnTo>
                      <a:pt x="123" y="217"/>
                    </a:lnTo>
                    <a:lnTo>
                      <a:pt x="139" y="255"/>
                    </a:lnTo>
                    <a:lnTo>
                      <a:pt x="117" y="265"/>
                    </a:lnTo>
                    <a:lnTo>
                      <a:pt x="101" y="227"/>
                    </a:lnTo>
                    <a:lnTo>
                      <a:pt x="82" y="189"/>
                    </a:lnTo>
                    <a:lnTo>
                      <a:pt x="62" y="151"/>
                    </a:lnTo>
                    <a:lnTo>
                      <a:pt x="39" y="114"/>
                    </a:lnTo>
                    <a:lnTo>
                      <a:pt x="61" y="102"/>
                    </a:lnTo>
                    <a:close/>
                    <a:moveTo>
                      <a:pt x="139" y="255"/>
                    </a:moveTo>
                    <a:lnTo>
                      <a:pt x="139" y="255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39" y="255"/>
                    </a:moveTo>
                    <a:lnTo>
                      <a:pt x="146" y="269"/>
                    </a:lnTo>
                    <a:lnTo>
                      <a:pt x="152" y="286"/>
                    </a:lnTo>
                    <a:lnTo>
                      <a:pt x="130" y="295"/>
                    </a:lnTo>
                    <a:lnTo>
                      <a:pt x="124" y="281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52" y="286"/>
                    </a:moveTo>
                    <a:lnTo>
                      <a:pt x="158" y="302"/>
                    </a:lnTo>
                    <a:lnTo>
                      <a:pt x="163" y="317"/>
                    </a:lnTo>
                    <a:lnTo>
                      <a:pt x="140" y="324"/>
                    </a:lnTo>
                    <a:lnTo>
                      <a:pt x="135" y="309"/>
                    </a:lnTo>
                    <a:lnTo>
                      <a:pt x="130" y="295"/>
                    </a:lnTo>
                    <a:lnTo>
                      <a:pt x="152" y="286"/>
                    </a:lnTo>
                    <a:close/>
                    <a:moveTo>
                      <a:pt x="163" y="317"/>
                    </a:moveTo>
                    <a:lnTo>
                      <a:pt x="175" y="356"/>
                    </a:lnTo>
                    <a:lnTo>
                      <a:pt x="186" y="393"/>
                    </a:lnTo>
                    <a:lnTo>
                      <a:pt x="194" y="432"/>
                    </a:lnTo>
                    <a:lnTo>
                      <a:pt x="200" y="470"/>
                    </a:lnTo>
                    <a:lnTo>
                      <a:pt x="176" y="473"/>
                    </a:lnTo>
                    <a:lnTo>
                      <a:pt x="170" y="437"/>
                    </a:lnTo>
                    <a:lnTo>
                      <a:pt x="162" y="400"/>
                    </a:lnTo>
                    <a:lnTo>
                      <a:pt x="152" y="362"/>
                    </a:lnTo>
                    <a:lnTo>
                      <a:pt x="140" y="324"/>
                    </a:lnTo>
                    <a:lnTo>
                      <a:pt x="163" y="317"/>
                    </a:lnTo>
                    <a:close/>
                    <a:moveTo>
                      <a:pt x="177" y="478"/>
                    </a:moveTo>
                    <a:lnTo>
                      <a:pt x="176" y="475"/>
                    </a:lnTo>
                    <a:lnTo>
                      <a:pt x="176" y="473"/>
                    </a:lnTo>
                    <a:lnTo>
                      <a:pt x="188" y="472"/>
                    </a:lnTo>
                    <a:lnTo>
                      <a:pt x="177" y="478"/>
                    </a:lnTo>
                    <a:close/>
                    <a:moveTo>
                      <a:pt x="199" y="467"/>
                    </a:moveTo>
                    <a:lnTo>
                      <a:pt x="206" y="480"/>
                    </a:lnTo>
                    <a:lnTo>
                      <a:pt x="215" y="493"/>
                    </a:lnTo>
                    <a:lnTo>
                      <a:pt x="224" y="505"/>
                    </a:lnTo>
                    <a:lnTo>
                      <a:pt x="232" y="514"/>
                    </a:lnTo>
                    <a:lnTo>
                      <a:pt x="242" y="524"/>
                    </a:lnTo>
                    <a:lnTo>
                      <a:pt x="253" y="533"/>
                    </a:lnTo>
                    <a:lnTo>
                      <a:pt x="264" y="540"/>
                    </a:lnTo>
                    <a:lnTo>
                      <a:pt x="275" y="547"/>
                    </a:lnTo>
                    <a:lnTo>
                      <a:pt x="265" y="568"/>
                    </a:lnTo>
                    <a:lnTo>
                      <a:pt x="252" y="561"/>
                    </a:lnTo>
                    <a:lnTo>
                      <a:pt x="239" y="553"/>
                    </a:lnTo>
                    <a:lnTo>
                      <a:pt x="227" y="543"/>
                    </a:lnTo>
                    <a:lnTo>
                      <a:pt x="216" y="533"/>
                    </a:lnTo>
                    <a:lnTo>
                      <a:pt x="205" y="521"/>
                    </a:lnTo>
                    <a:lnTo>
                      <a:pt x="196" y="507"/>
                    </a:lnTo>
                    <a:lnTo>
                      <a:pt x="186" y="493"/>
                    </a:lnTo>
                    <a:lnTo>
                      <a:pt x="177" y="478"/>
                    </a:lnTo>
                    <a:lnTo>
                      <a:pt x="199" y="467"/>
                    </a:lnTo>
                    <a:close/>
                    <a:moveTo>
                      <a:pt x="275" y="547"/>
                    </a:moveTo>
                    <a:lnTo>
                      <a:pt x="287" y="552"/>
                    </a:lnTo>
                    <a:lnTo>
                      <a:pt x="300" y="556"/>
                    </a:lnTo>
                    <a:lnTo>
                      <a:pt x="314" y="560"/>
                    </a:lnTo>
                    <a:lnTo>
                      <a:pt x="328" y="562"/>
                    </a:lnTo>
                    <a:lnTo>
                      <a:pt x="342" y="563"/>
                    </a:lnTo>
                    <a:lnTo>
                      <a:pt x="358" y="563"/>
                    </a:lnTo>
                    <a:lnTo>
                      <a:pt x="374" y="562"/>
                    </a:lnTo>
                    <a:lnTo>
                      <a:pt x="390" y="560"/>
                    </a:lnTo>
                    <a:lnTo>
                      <a:pt x="394" y="583"/>
                    </a:lnTo>
                    <a:lnTo>
                      <a:pt x="376" y="586"/>
                    </a:lnTo>
                    <a:lnTo>
                      <a:pt x="358" y="587"/>
                    </a:lnTo>
                    <a:lnTo>
                      <a:pt x="340" y="587"/>
                    </a:lnTo>
                    <a:lnTo>
                      <a:pt x="324" y="586"/>
                    </a:lnTo>
                    <a:lnTo>
                      <a:pt x="308" y="583"/>
                    </a:lnTo>
                    <a:lnTo>
                      <a:pt x="293" y="579"/>
                    </a:lnTo>
                    <a:lnTo>
                      <a:pt x="279" y="575"/>
                    </a:lnTo>
                    <a:lnTo>
                      <a:pt x="265" y="568"/>
                    </a:lnTo>
                    <a:lnTo>
                      <a:pt x="275" y="547"/>
                    </a:lnTo>
                    <a:close/>
                    <a:moveTo>
                      <a:pt x="404" y="570"/>
                    </a:moveTo>
                    <a:lnTo>
                      <a:pt x="404" y="575"/>
                    </a:lnTo>
                    <a:lnTo>
                      <a:pt x="402" y="579"/>
                    </a:lnTo>
                    <a:lnTo>
                      <a:pt x="398" y="582"/>
                    </a:lnTo>
                    <a:lnTo>
                      <a:pt x="394" y="583"/>
                    </a:lnTo>
                    <a:lnTo>
                      <a:pt x="392" y="572"/>
                    </a:lnTo>
                    <a:lnTo>
                      <a:pt x="404" y="5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3" name="Freeform 1255"/>
              <p:cNvSpPr>
                <a:spLocks/>
              </p:cNvSpPr>
              <p:nvPr/>
            </p:nvSpPr>
            <p:spPr bwMode="auto">
              <a:xfrm>
                <a:off x="2995" y="1721"/>
                <a:ext cx="66" cy="108"/>
              </a:xfrm>
              <a:custGeom>
                <a:avLst/>
                <a:gdLst>
                  <a:gd name="T0" fmla="*/ 14 w 345"/>
                  <a:gd name="T1" fmla="*/ 21 h 532"/>
                  <a:gd name="T2" fmla="*/ 13 w 345"/>
                  <a:gd name="T3" fmla="*/ 18 h 532"/>
                  <a:gd name="T4" fmla="*/ 12 w 345"/>
                  <a:gd name="T5" fmla="*/ 14 h 532"/>
                  <a:gd name="T6" fmla="*/ 11 w 345"/>
                  <a:gd name="T7" fmla="*/ 10 h 532"/>
                  <a:gd name="T8" fmla="*/ 10 w 345"/>
                  <a:gd name="T9" fmla="*/ 8 h 532"/>
                  <a:gd name="T10" fmla="*/ 9 w 345"/>
                  <a:gd name="T11" fmla="*/ 6 h 532"/>
                  <a:gd name="T12" fmla="*/ 8 w 345"/>
                  <a:gd name="T13" fmla="*/ 4 h 532"/>
                  <a:gd name="T14" fmla="*/ 7 w 345"/>
                  <a:gd name="T15" fmla="*/ 3 h 532"/>
                  <a:gd name="T16" fmla="*/ 6 w 345"/>
                  <a:gd name="T17" fmla="*/ 1 h 532"/>
                  <a:gd name="T18" fmla="*/ 5 w 345"/>
                  <a:gd name="T19" fmla="*/ 1 h 532"/>
                  <a:gd name="T20" fmla="*/ 5 w 345"/>
                  <a:gd name="T21" fmla="*/ 0 h 532"/>
                  <a:gd name="T22" fmla="*/ 4 w 345"/>
                  <a:gd name="T23" fmla="*/ 0 h 532"/>
                  <a:gd name="T24" fmla="*/ 3 w 345"/>
                  <a:gd name="T25" fmla="*/ 0 h 532"/>
                  <a:gd name="T26" fmla="*/ 3 w 345"/>
                  <a:gd name="T27" fmla="*/ 0 h 532"/>
                  <a:gd name="T28" fmla="*/ 2 w 345"/>
                  <a:gd name="T29" fmla="*/ 0 h 532"/>
                  <a:gd name="T30" fmla="*/ 1 w 345"/>
                  <a:gd name="T31" fmla="*/ 1 h 532"/>
                  <a:gd name="T32" fmla="*/ 0 w 345"/>
                  <a:gd name="T33" fmla="*/ 1 h 532"/>
                  <a:gd name="T34" fmla="*/ 1 w 345"/>
                  <a:gd name="T35" fmla="*/ 2 h 532"/>
                  <a:gd name="T36" fmla="*/ 2 w 345"/>
                  <a:gd name="T37" fmla="*/ 4 h 532"/>
                  <a:gd name="T38" fmla="*/ 3 w 345"/>
                  <a:gd name="T39" fmla="*/ 6 h 532"/>
                  <a:gd name="T40" fmla="*/ 4 w 345"/>
                  <a:gd name="T41" fmla="*/ 8 h 532"/>
                  <a:gd name="T42" fmla="*/ 5 w 345"/>
                  <a:gd name="T43" fmla="*/ 10 h 532"/>
                  <a:gd name="T44" fmla="*/ 5 w 345"/>
                  <a:gd name="T45" fmla="*/ 13 h 532"/>
                  <a:gd name="T46" fmla="*/ 6 w 345"/>
                  <a:gd name="T47" fmla="*/ 15 h 532"/>
                  <a:gd name="T48" fmla="*/ 6 w 345"/>
                  <a:gd name="T49" fmla="*/ 17 h 532"/>
                  <a:gd name="T50" fmla="*/ 7 w 345"/>
                  <a:gd name="T51" fmla="*/ 18 h 532"/>
                  <a:gd name="T52" fmla="*/ 7 w 345"/>
                  <a:gd name="T53" fmla="*/ 19 h 532"/>
                  <a:gd name="T54" fmla="*/ 8 w 345"/>
                  <a:gd name="T55" fmla="*/ 20 h 532"/>
                  <a:gd name="T56" fmla="*/ 9 w 345"/>
                  <a:gd name="T57" fmla="*/ 21 h 532"/>
                  <a:gd name="T58" fmla="*/ 10 w 345"/>
                  <a:gd name="T59" fmla="*/ 21 h 532"/>
                  <a:gd name="T60" fmla="*/ 11 w 345"/>
                  <a:gd name="T61" fmla="*/ 21 h 532"/>
                  <a:gd name="T62" fmla="*/ 12 w 345"/>
                  <a:gd name="T63" fmla="*/ 22 h 532"/>
                  <a:gd name="T64" fmla="*/ 13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345" y="530"/>
                    </a:moveTo>
                    <a:lnTo>
                      <a:pt x="343" y="509"/>
                    </a:lnTo>
                    <a:lnTo>
                      <a:pt x="336" y="476"/>
                    </a:lnTo>
                    <a:lnTo>
                      <a:pt x="329" y="436"/>
                    </a:lnTo>
                    <a:lnTo>
                      <a:pt x="317" y="390"/>
                    </a:lnTo>
                    <a:lnTo>
                      <a:pt x="304" y="339"/>
                    </a:lnTo>
                    <a:lnTo>
                      <a:pt x="287" y="286"/>
                    </a:lnTo>
                    <a:lnTo>
                      <a:pt x="278" y="258"/>
                    </a:lnTo>
                    <a:lnTo>
                      <a:pt x="267" y="231"/>
                    </a:lnTo>
                    <a:lnTo>
                      <a:pt x="257" y="205"/>
                    </a:lnTo>
                    <a:lnTo>
                      <a:pt x="246" y="178"/>
                    </a:lnTo>
                    <a:lnTo>
                      <a:pt x="235" y="153"/>
                    </a:lnTo>
                    <a:lnTo>
                      <a:pt x="222" y="130"/>
                    </a:lnTo>
                    <a:lnTo>
                      <a:pt x="210" y="108"/>
                    </a:lnTo>
                    <a:lnTo>
                      <a:pt x="196" y="86"/>
                    </a:lnTo>
                    <a:lnTo>
                      <a:pt x="183" y="67"/>
                    </a:lnTo>
                    <a:lnTo>
                      <a:pt x="169" y="50"/>
                    </a:lnTo>
                    <a:lnTo>
                      <a:pt x="154" y="36"/>
                    </a:lnTo>
                    <a:lnTo>
                      <a:pt x="139" y="23"/>
                    </a:lnTo>
                    <a:lnTo>
                      <a:pt x="131" y="17"/>
                    </a:lnTo>
                    <a:lnTo>
                      <a:pt x="122" y="13"/>
                    </a:lnTo>
                    <a:lnTo>
                      <a:pt x="115" y="9"/>
                    </a:lnTo>
                    <a:lnTo>
                      <a:pt x="106" y="5"/>
                    </a:lnTo>
                    <a:lnTo>
                      <a:pt x="99" y="3"/>
                    </a:lnTo>
                    <a:lnTo>
                      <a:pt x="90" y="1"/>
                    </a:lnTo>
                    <a:lnTo>
                      <a:pt x="81" y="0"/>
                    </a:lnTo>
                    <a:lnTo>
                      <a:pt x="73" y="0"/>
                    </a:lnTo>
                    <a:lnTo>
                      <a:pt x="64" y="1"/>
                    </a:lnTo>
                    <a:lnTo>
                      <a:pt x="55" y="3"/>
                    </a:lnTo>
                    <a:lnTo>
                      <a:pt x="47" y="5"/>
                    </a:lnTo>
                    <a:lnTo>
                      <a:pt x="37" y="10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0" y="35"/>
                    </a:lnTo>
                    <a:lnTo>
                      <a:pt x="17" y="59"/>
                    </a:lnTo>
                    <a:lnTo>
                      <a:pt x="32" y="84"/>
                    </a:lnTo>
                    <a:lnTo>
                      <a:pt x="46" y="109"/>
                    </a:lnTo>
                    <a:lnTo>
                      <a:pt x="60" y="134"/>
                    </a:lnTo>
                    <a:lnTo>
                      <a:pt x="73" y="160"/>
                    </a:lnTo>
                    <a:lnTo>
                      <a:pt x="85" y="185"/>
                    </a:lnTo>
                    <a:lnTo>
                      <a:pt x="97" y="209"/>
                    </a:lnTo>
                    <a:lnTo>
                      <a:pt x="107" y="235"/>
                    </a:lnTo>
                    <a:lnTo>
                      <a:pt x="117" y="260"/>
                    </a:lnTo>
                    <a:lnTo>
                      <a:pt x="126" y="286"/>
                    </a:lnTo>
                    <a:lnTo>
                      <a:pt x="134" y="311"/>
                    </a:lnTo>
                    <a:lnTo>
                      <a:pt x="142" y="336"/>
                    </a:lnTo>
                    <a:lnTo>
                      <a:pt x="148" y="361"/>
                    </a:lnTo>
                    <a:lnTo>
                      <a:pt x="154" y="387"/>
                    </a:lnTo>
                    <a:lnTo>
                      <a:pt x="158" y="411"/>
                    </a:lnTo>
                    <a:lnTo>
                      <a:pt x="161" y="436"/>
                    </a:lnTo>
                    <a:lnTo>
                      <a:pt x="169" y="449"/>
                    </a:lnTo>
                    <a:lnTo>
                      <a:pt x="178" y="462"/>
                    </a:lnTo>
                    <a:lnTo>
                      <a:pt x="185" y="474"/>
                    </a:lnTo>
                    <a:lnTo>
                      <a:pt x="195" y="485"/>
                    </a:lnTo>
                    <a:lnTo>
                      <a:pt x="203" y="495"/>
                    </a:lnTo>
                    <a:lnTo>
                      <a:pt x="214" y="503"/>
                    </a:lnTo>
                    <a:lnTo>
                      <a:pt x="225" y="510"/>
                    </a:lnTo>
                    <a:lnTo>
                      <a:pt x="236" y="516"/>
                    </a:lnTo>
                    <a:lnTo>
                      <a:pt x="248" y="522"/>
                    </a:lnTo>
                    <a:lnTo>
                      <a:pt x="260" y="526"/>
                    </a:lnTo>
                    <a:lnTo>
                      <a:pt x="273" y="529"/>
                    </a:lnTo>
                    <a:lnTo>
                      <a:pt x="286" y="531"/>
                    </a:lnTo>
                    <a:lnTo>
                      <a:pt x="300" y="532"/>
                    </a:lnTo>
                    <a:lnTo>
                      <a:pt x="315" y="532"/>
                    </a:lnTo>
                    <a:lnTo>
                      <a:pt x="330" y="532"/>
                    </a:lnTo>
                    <a:lnTo>
                      <a:pt x="345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4" name="Freeform 1256"/>
              <p:cNvSpPr>
                <a:spLocks noEditPoints="1"/>
              </p:cNvSpPr>
              <p:nvPr/>
            </p:nvSpPr>
            <p:spPr bwMode="auto">
              <a:xfrm>
                <a:off x="2991" y="1717"/>
                <a:ext cx="74" cy="112"/>
              </a:xfrm>
              <a:custGeom>
                <a:avLst/>
                <a:gdLst>
                  <a:gd name="T0" fmla="*/ 15 w 368"/>
                  <a:gd name="T1" fmla="*/ 22 h 557"/>
                  <a:gd name="T2" fmla="*/ 14 w 368"/>
                  <a:gd name="T3" fmla="*/ 21 h 557"/>
                  <a:gd name="T4" fmla="*/ 14 w 368"/>
                  <a:gd name="T5" fmla="*/ 22 h 557"/>
                  <a:gd name="T6" fmla="*/ 13 w 368"/>
                  <a:gd name="T7" fmla="*/ 20 h 557"/>
                  <a:gd name="T8" fmla="*/ 15 w 368"/>
                  <a:gd name="T9" fmla="*/ 20 h 557"/>
                  <a:gd name="T10" fmla="*/ 13 w 368"/>
                  <a:gd name="T11" fmla="*/ 19 h 557"/>
                  <a:gd name="T12" fmla="*/ 12 w 368"/>
                  <a:gd name="T13" fmla="*/ 14 h 557"/>
                  <a:gd name="T14" fmla="*/ 10 w 368"/>
                  <a:gd name="T15" fmla="*/ 8 h 557"/>
                  <a:gd name="T16" fmla="*/ 13 w 368"/>
                  <a:gd name="T17" fmla="*/ 12 h 557"/>
                  <a:gd name="T18" fmla="*/ 14 w 368"/>
                  <a:gd name="T19" fmla="*/ 18 h 557"/>
                  <a:gd name="T20" fmla="*/ 9 w 368"/>
                  <a:gd name="T21" fmla="*/ 6 h 557"/>
                  <a:gd name="T22" fmla="*/ 7 w 368"/>
                  <a:gd name="T23" fmla="*/ 3 h 557"/>
                  <a:gd name="T24" fmla="*/ 9 w 368"/>
                  <a:gd name="T25" fmla="*/ 3 h 557"/>
                  <a:gd name="T26" fmla="*/ 10 w 368"/>
                  <a:gd name="T27" fmla="*/ 6 h 557"/>
                  <a:gd name="T28" fmla="*/ 7 w 368"/>
                  <a:gd name="T29" fmla="*/ 3 h 557"/>
                  <a:gd name="T30" fmla="*/ 5 w 368"/>
                  <a:gd name="T31" fmla="*/ 1 h 557"/>
                  <a:gd name="T32" fmla="*/ 5 w 368"/>
                  <a:gd name="T33" fmla="*/ 0 h 557"/>
                  <a:gd name="T34" fmla="*/ 7 w 368"/>
                  <a:gd name="T35" fmla="*/ 1 h 557"/>
                  <a:gd name="T36" fmla="*/ 7 w 368"/>
                  <a:gd name="T37" fmla="*/ 3 h 557"/>
                  <a:gd name="T38" fmla="*/ 4 w 368"/>
                  <a:gd name="T39" fmla="*/ 1 h 557"/>
                  <a:gd name="T40" fmla="*/ 2 w 368"/>
                  <a:gd name="T41" fmla="*/ 1 h 557"/>
                  <a:gd name="T42" fmla="*/ 3 w 368"/>
                  <a:gd name="T43" fmla="*/ 0 h 557"/>
                  <a:gd name="T44" fmla="*/ 4 w 368"/>
                  <a:gd name="T45" fmla="*/ 0 h 557"/>
                  <a:gd name="T46" fmla="*/ 2 w 368"/>
                  <a:gd name="T47" fmla="*/ 1 h 557"/>
                  <a:gd name="T48" fmla="*/ 1 w 368"/>
                  <a:gd name="T49" fmla="*/ 2 h 557"/>
                  <a:gd name="T50" fmla="*/ 1 w 368"/>
                  <a:gd name="T51" fmla="*/ 1 h 557"/>
                  <a:gd name="T52" fmla="*/ 0 w 368"/>
                  <a:gd name="T53" fmla="*/ 2 h 557"/>
                  <a:gd name="T54" fmla="*/ 0 w 368"/>
                  <a:gd name="T55" fmla="*/ 2 h 557"/>
                  <a:gd name="T56" fmla="*/ 1 w 368"/>
                  <a:gd name="T57" fmla="*/ 2 h 557"/>
                  <a:gd name="T58" fmla="*/ 1 w 368"/>
                  <a:gd name="T59" fmla="*/ 2 h 557"/>
                  <a:gd name="T60" fmla="*/ 0 w 368"/>
                  <a:gd name="T61" fmla="*/ 2 h 557"/>
                  <a:gd name="T62" fmla="*/ 2 w 368"/>
                  <a:gd name="T63" fmla="*/ 3 h 557"/>
                  <a:gd name="T64" fmla="*/ 1 w 368"/>
                  <a:gd name="T65" fmla="*/ 2 h 557"/>
                  <a:gd name="T66" fmla="*/ 1 w 368"/>
                  <a:gd name="T67" fmla="*/ 4 h 557"/>
                  <a:gd name="T68" fmla="*/ 2 w 368"/>
                  <a:gd name="T69" fmla="*/ 4 h 557"/>
                  <a:gd name="T70" fmla="*/ 5 w 368"/>
                  <a:gd name="T71" fmla="*/ 10 h 557"/>
                  <a:gd name="T72" fmla="*/ 2 w 368"/>
                  <a:gd name="T73" fmla="*/ 6 h 557"/>
                  <a:gd name="T74" fmla="*/ 5 w 368"/>
                  <a:gd name="T75" fmla="*/ 10 h 557"/>
                  <a:gd name="T76" fmla="*/ 4 w 368"/>
                  <a:gd name="T77" fmla="*/ 10 h 557"/>
                  <a:gd name="T78" fmla="*/ 5 w 368"/>
                  <a:gd name="T79" fmla="*/ 10 h 557"/>
                  <a:gd name="T80" fmla="*/ 6 w 368"/>
                  <a:gd name="T81" fmla="*/ 11 h 557"/>
                  <a:gd name="T82" fmla="*/ 5 w 368"/>
                  <a:gd name="T83" fmla="*/ 10 h 557"/>
                  <a:gd name="T84" fmla="*/ 5 w 368"/>
                  <a:gd name="T85" fmla="*/ 12 h 557"/>
                  <a:gd name="T86" fmla="*/ 6 w 368"/>
                  <a:gd name="T87" fmla="*/ 12 h 557"/>
                  <a:gd name="T88" fmla="*/ 7 w 368"/>
                  <a:gd name="T89" fmla="*/ 18 h 557"/>
                  <a:gd name="T90" fmla="*/ 6 w 368"/>
                  <a:gd name="T91" fmla="*/ 14 h 557"/>
                  <a:gd name="T92" fmla="*/ 7 w 368"/>
                  <a:gd name="T93" fmla="*/ 18 h 557"/>
                  <a:gd name="T94" fmla="*/ 7 w 368"/>
                  <a:gd name="T95" fmla="*/ 18 h 557"/>
                  <a:gd name="T96" fmla="*/ 9 w 368"/>
                  <a:gd name="T97" fmla="*/ 19 h 557"/>
                  <a:gd name="T98" fmla="*/ 10 w 368"/>
                  <a:gd name="T99" fmla="*/ 21 h 557"/>
                  <a:gd name="T100" fmla="*/ 8 w 368"/>
                  <a:gd name="T101" fmla="*/ 21 h 557"/>
                  <a:gd name="T102" fmla="*/ 7 w 368"/>
                  <a:gd name="T103" fmla="*/ 19 h 557"/>
                  <a:gd name="T104" fmla="*/ 11 w 368"/>
                  <a:gd name="T105" fmla="*/ 21 h 557"/>
                  <a:gd name="T106" fmla="*/ 13 w 368"/>
                  <a:gd name="T107" fmla="*/ 21 h 557"/>
                  <a:gd name="T108" fmla="*/ 14 w 368"/>
                  <a:gd name="T109" fmla="*/ 22 h 557"/>
                  <a:gd name="T110" fmla="*/ 12 w 368"/>
                  <a:gd name="T111" fmla="*/ 22 h 557"/>
                  <a:gd name="T112" fmla="*/ 10 w 368"/>
                  <a:gd name="T113" fmla="*/ 21 h 557"/>
                  <a:gd name="T114" fmla="*/ 15 w 368"/>
                  <a:gd name="T115" fmla="*/ 22 h 557"/>
                  <a:gd name="T116" fmla="*/ 15 w 368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8"/>
                  <a:gd name="T178" fmla="*/ 0 h 557"/>
                  <a:gd name="T179" fmla="*/ 368 w 368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8" h="557">
                    <a:moveTo>
                      <a:pt x="344" y="543"/>
                    </a:moveTo>
                    <a:lnTo>
                      <a:pt x="344" y="542"/>
                    </a:lnTo>
                    <a:lnTo>
                      <a:pt x="368" y="540"/>
                    </a:lnTo>
                    <a:lnTo>
                      <a:pt x="368" y="541"/>
                    </a:lnTo>
                    <a:lnTo>
                      <a:pt x="344" y="543"/>
                    </a:lnTo>
                    <a:close/>
                    <a:moveTo>
                      <a:pt x="344" y="542"/>
                    </a:moveTo>
                    <a:lnTo>
                      <a:pt x="343" y="533"/>
                    </a:lnTo>
                    <a:lnTo>
                      <a:pt x="341" y="518"/>
                    </a:lnTo>
                    <a:lnTo>
                      <a:pt x="365" y="514"/>
                    </a:lnTo>
                    <a:lnTo>
                      <a:pt x="367" y="528"/>
                    </a:lnTo>
                    <a:lnTo>
                      <a:pt x="368" y="540"/>
                    </a:lnTo>
                    <a:lnTo>
                      <a:pt x="344" y="542"/>
                    </a:lnTo>
                    <a:close/>
                    <a:moveTo>
                      <a:pt x="341" y="518"/>
                    </a:moveTo>
                    <a:lnTo>
                      <a:pt x="339" y="509"/>
                    </a:lnTo>
                    <a:lnTo>
                      <a:pt x="338" y="499"/>
                    </a:lnTo>
                    <a:lnTo>
                      <a:pt x="335" y="490"/>
                    </a:lnTo>
                    <a:lnTo>
                      <a:pt x="334" y="482"/>
                    </a:lnTo>
                    <a:lnTo>
                      <a:pt x="358" y="476"/>
                    </a:lnTo>
                    <a:lnTo>
                      <a:pt x="360" y="489"/>
                    </a:lnTo>
                    <a:lnTo>
                      <a:pt x="362" y="499"/>
                    </a:lnTo>
                    <a:lnTo>
                      <a:pt x="363" y="508"/>
                    </a:lnTo>
                    <a:lnTo>
                      <a:pt x="365" y="514"/>
                    </a:lnTo>
                    <a:lnTo>
                      <a:pt x="341" y="518"/>
                    </a:lnTo>
                    <a:close/>
                    <a:moveTo>
                      <a:pt x="334" y="482"/>
                    </a:moveTo>
                    <a:lnTo>
                      <a:pt x="328" y="453"/>
                    </a:lnTo>
                    <a:lnTo>
                      <a:pt x="320" y="420"/>
                    </a:lnTo>
                    <a:lnTo>
                      <a:pt x="312" y="385"/>
                    </a:lnTo>
                    <a:lnTo>
                      <a:pt x="301" y="348"/>
                    </a:lnTo>
                    <a:lnTo>
                      <a:pt x="289" y="310"/>
                    </a:lnTo>
                    <a:lnTo>
                      <a:pt x="276" y="271"/>
                    </a:lnTo>
                    <a:lnTo>
                      <a:pt x="262" y="233"/>
                    </a:lnTo>
                    <a:lnTo>
                      <a:pt x="246" y="196"/>
                    </a:lnTo>
                    <a:lnTo>
                      <a:pt x="268" y="186"/>
                    </a:lnTo>
                    <a:lnTo>
                      <a:pt x="284" y="224"/>
                    </a:lnTo>
                    <a:lnTo>
                      <a:pt x="299" y="263"/>
                    </a:lnTo>
                    <a:lnTo>
                      <a:pt x="312" y="302"/>
                    </a:lnTo>
                    <a:lnTo>
                      <a:pt x="324" y="341"/>
                    </a:lnTo>
                    <a:lnTo>
                      <a:pt x="334" y="378"/>
                    </a:lnTo>
                    <a:lnTo>
                      <a:pt x="344" y="414"/>
                    </a:lnTo>
                    <a:lnTo>
                      <a:pt x="352" y="447"/>
                    </a:lnTo>
                    <a:lnTo>
                      <a:pt x="358" y="476"/>
                    </a:lnTo>
                    <a:lnTo>
                      <a:pt x="334" y="482"/>
                    </a:lnTo>
                    <a:close/>
                    <a:moveTo>
                      <a:pt x="246" y="196"/>
                    </a:moveTo>
                    <a:lnTo>
                      <a:pt x="228" y="160"/>
                    </a:lnTo>
                    <a:lnTo>
                      <a:pt x="211" y="128"/>
                    </a:lnTo>
                    <a:lnTo>
                      <a:pt x="201" y="112"/>
                    </a:lnTo>
                    <a:lnTo>
                      <a:pt x="192" y="98"/>
                    </a:lnTo>
                    <a:lnTo>
                      <a:pt x="182" y="84"/>
                    </a:lnTo>
                    <a:lnTo>
                      <a:pt x="172" y="72"/>
                    </a:lnTo>
                    <a:lnTo>
                      <a:pt x="191" y="56"/>
                    </a:lnTo>
                    <a:lnTo>
                      <a:pt x="201" y="69"/>
                    </a:lnTo>
                    <a:lnTo>
                      <a:pt x="212" y="83"/>
                    </a:lnTo>
                    <a:lnTo>
                      <a:pt x="222" y="98"/>
                    </a:lnTo>
                    <a:lnTo>
                      <a:pt x="232" y="115"/>
                    </a:lnTo>
                    <a:lnTo>
                      <a:pt x="241" y="132"/>
                    </a:lnTo>
                    <a:lnTo>
                      <a:pt x="250" y="149"/>
                    </a:lnTo>
                    <a:lnTo>
                      <a:pt x="260" y="166"/>
                    </a:lnTo>
                    <a:lnTo>
                      <a:pt x="268" y="186"/>
                    </a:lnTo>
                    <a:lnTo>
                      <a:pt x="246" y="196"/>
                    </a:lnTo>
                    <a:close/>
                    <a:moveTo>
                      <a:pt x="172" y="72"/>
                    </a:moveTo>
                    <a:lnTo>
                      <a:pt x="158" y="58"/>
                    </a:lnTo>
                    <a:lnTo>
                      <a:pt x="144" y="47"/>
                    </a:lnTo>
                    <a:lnTo>
                      <a:pt x="138" y="41"/>
                    </a:lnTo>
                    <a:lnTo>
                      <a:pt x="130" y="37"/>
                    </a:lnTo>
                    <a:lnTo>
                      <a:pt x="123" y="32"/>
                    </a:lnTo>
                    <a:lnTo>
                      <a:pt x="115" y="29"/>
                    </a:lnTo>
                    <a:lnTo>
                      <a:pt x="124" y="7"/>
                    </a:lnTo>
                    <a:lnTo>
                      <a:pt x="132" y="10"/>
                    </a:lnTo>
                    <a:lnTo>
                      <a:pt x="141" y="14"/>
                    </a:lnTo>
                    <a:lnTo>
                      <a:pt x="150" y="20"/>
                    </a:lnTo>
                    <a:lnTo>
                      <a:pt x="158" y="26"/>
                    </a:lnTo>
                    <a:lnTo>
                      <a:pt x="167" y="32"/>
                    </a:lnTo>
                    <a:lnTo>
                      <a:pt x="174" y="40"/>
                    </a:lnTo>
                    <a:lnTo>
                      <a:pt x="183" y="48"/>
                    </a:lnTo>
                    <a:lnTo>
                      <a:pt x="191" y="56"/>
                    </a:lnTo>
                    <a:lnTo>
                      <a:pt x="172" y="72"/>
                    </a:lnTo>
                    <a:close/>
                    <a:moveTo>
                      <a:pt x="115" y="29"/>
                    </a:moveTo>
                    <a:lnTo>
                      <a:pt x="108" y="27"/>
                    </a:lnTo>
                    <a:lnTo>
                      <a:pt x="101" y="26"/>
                    </a:lnTo>
                    <a:lnTo>
                      <a:pt x="93" y="25"/>
                    </a:lnTo>
                    <a:lnTo>
                      <a:pt x="86" y="25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2" y="29"/>
                    </a:lnTo>
                    <a:lnTo>
                      <a:pt x="55" y="32"/>
                    </a:lnTo>
                    <a:lnTo>
                      <a:pt x="45" y="10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75" y="1"/>
                    </a:lnTo>
                    <a:lnTo>
                      <a:pt x="85" y="0"/>
                    </a:lnTo>
                    <a:lnTo>
                      <a:pt x="95" y="0"/>
                    </a:lnTo>
                    <a:lnTo>
                      <a:pt x="104" y="1"/>
                    </a:lnTo>
                    <a:lnTo>
                      <a:pt x="114" y="3"/>
                    </a:lnTo>
                    <a:lnTo>
                      <a:pt x="124" y="7"/>
                    </a:lnTo>
                    <a:lnTo>
                      <a:pt x="115" y="29"/>
                    </a:lnTo>
                    <a:close/>
                    <a:moveTo>
                      <a:pt x="55" y="32"/>
                    </a:moveTo>
                    <a:lnTo>
                      <a:pt x="46" y="37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19" y="55"/>
                    </a:lnTo>
                    <a:lnTo>
                      <a:pt x="4" y="37"/>
                    </a:lnTo>
                    <a:lnTo>
                      <a:pt x="14" y="28"/>
                    </a:lnTo>
                    <a:lnTo>
                      <a:pt x="24" y="21"/>
                    </a:lnTo>
                    <a:lnTo>
                      <a:pt x="34" y="15"/>
                    </a:lnTo>
                    <a:lnTo>
                      <a:pt x="45" y="10"/>
                    </a:lnTo>
                    <a:lnTo>
                      <a:pt x="55" y="32"/>
                    </a:lnTo>
                    <a:close/>
                    <a:moveTo>
                      <a:pt x="1" y="53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4" y="37"/>
                    </a:lnTo>
                    <a:lnTo>
                      <a:pt x="11" y="47"/>
                    </a:lnTo>
                    <a:lnTo>
                      <a:pt x="1" y="53"/>
                    </a:lnTo>
                    <a:close/>
                    <a:moveTo>
                      <a:pt x="22" y="40"/>
                    </a:moveTo>
                    <a:lnTo>
                      <a:pt x="21" y="39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22" y="40"/>
                    </a:lnTo>
                    <a:close/>
                    <a:moveTo>
                      <a:pt x="21" y="39"/>
                    </a:moveTo>
                    <a:lnTo>
                      <a:pt x="21" y="39"/>
                    </a:lnTo>
                    <a:lnTo>
                      <a:pt x="21" y="40"/>
                    </a:lnTo>
                    <a:lnTo>
                      <a:pt x="11" y="47"/>
                    </a:lnTo>
                    <a:lnTo>
                      <a:pt x="21" y="39"/>
                    </a:lnTo>
                    <a:close/>
                    <a:moveTo>
                      <a:pt x="21" y="40"/>
                    </a:moveTo>
                    <a:lnTo>
                      <a:pt x="30" y="53"/>
                    </a:lnTo>
                    <a:lnTo>
                      <a:pt x="39" y="68"/>
                    </a:lnTo>
                    <a:lnTo>
                      <a:pt x="19" y="81"/>
                    </a:lnTo>
                    <a:lnTo>
                      <a:pt x="10" y="67"/>
                    </a:lnTo>
                    <a:lnTo>
                      <a:pt x="2" y="53"/>
                    </a:lnTo>
                    <a:lnTo>
                      <a:pt x="21" y="40"/>
                    </a:lnTo>
                    <a:close/>
                    <a:moveTo>
                      <a:pt x="39" y="68"/>
                    </a:moveTo>
                    <a:lnTo>
                      <a:pt x="49" y="83"/>
                    </a:lnTo>
                    <a:lnTo>
                      <a:pt x="57" y="96"/>
                    </a:lnTo>
                    <a:lnTo>
                      <a:pt x="35" y="108"/>
                    </a:lnTo>
                    <a:lnTo>
                      <a:pt x="27" y="93"/>
                    </a:lnTo>
                    <a:lnTo>
                      <a:pt x="19" y="81"/>
                    </a:lnTo>
                    <a:lnTo>
                      <a:pt x="39" y="68"/>
                    </a:lnTo>
                    <a:close/>
                    <a:moveTo>
                      <a:pt x="57" y="96"/>
                    </a:moveTo>
                    <a:lnTo>
                      <a:pt x="77" y="132"/>
                    </a:lnTo>
                    <a:lnTo>
                      <a:pt x="96" y="169"/>
                    </a:lnTo>
                    <a:lnTo>
                      <a:pt x="114" y="205"/>
                    </a:lnTo>
                    <a:lnTo>
                      <a:pt x="129" y="242"/>
                    </a:lnTo>
                    <a:lnTo>
                      <a:pt x="106" y="252"/>
                    </a:lnTo>
                    <a:lnTo>
                      <a:pt x="91" y="216"/>
                    </a:lnTo>
                    <a:lnTo>
                      <a:pt x="74" y="180"/>
                    </a:lnTo>
                    <a:lnTo>
                      <a:pt x="56" y="145"/>
                    </a:lnTo>
                    <a:lnTo>
                      <a:pt x="35" y="108"/>
                    </a:lnTo>
                    <a:lnTo>
                      <a:pt x="57" y="96"/>
                    </a:lnTo>
                    <a:close/>
                    <a:moveTo>
                      <a:pt x="129" y="242"/>
                    </a:moveTo>
                    <a:lnTo>
                      <a:pt x="129" y="242"/>
                    </a:lnTo>
                    <a:lnTo>
                      <a:pt x="108" y="253"/>
                    </a:lnTo>
                    <a:lnTo>
                      <a:pt x="106" y="251"/>
                    </a:lnTo>
                    <a:lnTo>
                      <a:pt x="106" y="252"/>
                    </a:lnTo>
                    <a:lnTo>
                      <a:pt x="129" y="242"/>
                    </a:lnTo>
                    <a:close/>
                    <a:moveTo>
                      <a:pt x="129" y="242"/>
                    </a:moveTo>
                    <a:lnTo>
                      <a:pt x="129" y="243"/>
                    </a:lnTo>
                    <a:lnTo>
                      <a:pt x="118" y="247"/>
                    </a:lnTo>
                    <a:lnTo>
                      <a:pt x="129" y="242"/>
                    </a:lnTo>
                    <a:close/>
                    <a:moveTo>
                      <a:pt x="129" y="243"/>
                    </a:moveTo>
                    <a:lnTo>
                      <a:pt x="136" y="259"/>
                    </a:lnTo>
                    <a:lnTo>
                      <a:pt x="141" y="271"/>
                    </a:lnTo>
                    <a:lnTo>
                      <a:pt x="117" y="280"/>
                    </a:lnTo>
                    <a:lnTo>
                      <a:pt x="112" y="264"/>
                    </a:lnTo>
                    <a:lnTo>
                      <a:pt x="106" y="252"/>
                    </a:lnTo>
                    <a:lnTo>
                      <a:pt x="129" y="243"/>
                    </a:lnTo>
                    <a:close/>
                    <a:moveTo>
                      <a:pt x="141" y="271"/>
                    </a:moveTo>
                    <a:lnTo>
                      <a:pt x="145" y="284"/>
                    </a:lnTo>
                    <a:lnTo>
                      <a:pt x="151" y="300"/>
                    </a:lnTo>
                    <a:lnTo>
                      <a:pt x="127" y="308"/>
                    </a:lnTo>
                    <a:lnTo>
                      <a:pt x="124" y="296"/>
                    </a:lnTo>
                    <a:lnTo>
                      <a:pt x="117" y="280"/>
                    </a:lnTo>
                    <a:lnTo>
                      <a:pt x="141" y="271"/>
                    </a:lnTo>
                    <a:close/>
                    <a:moveTo>
                      <a:pt x="151" y="300"/>
                    </a:moveTo>
                    <a:lnTo>
                      <a:pt x="162" y="337"/>
                    </a:lnTo>
                    <a:lnTo>
                      <a:pt x="171" y="374"/>
                    </a:lnTo>
                    <a:lnTo>
                      <a:pt x="179" y="410"/>
                    </a:lnTo>
                    <a:lnTo>
                      <a:pt x="185" y="446"/>
                    </a:lnTo>
                    <a:lnTo>
                      <a:pt x="160" y="449"/>
                    </a:lnTo>
                    <a:lnTo>
                      <a:pt x="155" y="414"/>
                    </a:lnTo>
                    <a:lnTo>
                      <a:pt x="147" y="379"/>
                    </a:lnTo>
                    <a:lnTo>
                      <a:pt x="139" y="344"/>
                    </a:lnTo>
                    <a:lnTo>
                      <a:pt x="127" y="308"/>
                    </a:lnTo>
                    <a:lnTo>
                      <a:pt x="151" y="300"/>
                    </a:lnTo>
                    <a:close/>
                    <a:moveTo>
                      <a:pt x="162" y="453"/>
                    </a:moveTo>
                    <a:lnTo>
                      <a:pt x="162" y="452"/>
                    </a:lnTo>
                    <a:lnTo>
                      <a:pt x="160" y="449"/>
                    </a:lnTo>
                    <a:lnTo>
                      <a:pt x="172" y="448"/>
                    </a:lnTo>
                    <a:lnTo>
                      <a:pt x="162" y="453"/>
                    </a:lnTo>
                    <a:close/>
                    <a:moveTo>
                      <a:pt x="184" y="443"/>
                    </a:moveTo>
                    <a:lnTo>
                      <a:pt x="191" y="456"/>
                    </a:lnTo>
                    <a:lnTo>
                      <a:pt x="198" y="468"/>
                    </a:lnTo>
                    <a:lnTo>
                      <a:pt x="206" y="479"/>
                    </a:lnTo>
                    <a:lnTo>
                      <a:pt x="214" y="488"/>
                    </a:lnTo>
                    <a:lnTo>
                      <a:pt x="223" y="497"/>
                    </a:lnTo>
                    <a:lnTo>
                      <a:pt x="233" y="506"/>
                    </a:lnTo>
                    <a:lnTo>
                      <a:pt x="243" y="512"/>
                    </a:lnTo>
                    <a:lnTo>
                      <a:pt x="252" y="517"/>
                    </a:lnTo>
                    <a:lnTo>
                      <a:pt x="241" y="539"/>
                    </a:lnTo>
                    <a:lnTo>
                      <a:pt x="230" y="533"/>
                    </a:lnTo>
                    <a:lnTo>
                      <a:pt x="218" y="525"/>
                    </a:lnTo>
                    <a:lnTo>
                      <a:pt x="207" y="515"/>
                    </a:lnTo>
                    <a:lnTo>
                      <a:pt x="197" y="506"/>
                    </a:lnTo>
                    <a:lnTo>
                      <a:pt x="187" y="494"/>
                    </a:lnTo>
                    <a:lnTo>
                      <a:pt x="178" y="482"/>
                    </a:lnTo>
                    <a:lnTo>
                      <a:pt x="170" y="468"/>
                    </a:lnTo>
                    <a:lnTo>
                      <a:pt x="162" y="453"/>
                    </a:lnTo>
                    <a:lnTo>
                      <a:pt x="184" y="443"/>
                    </a:lnTo>
                    <a:close/>
                    <a:moveTo>
                      <a:pt x="252" y="517"/>
                    </a:moveTo>
                    <a:lnTo>
                      <a:pt x="263" y="523"/>
                    </a:lnTo>
                    <a:lnTo>
                      <a:pt x="275" y="527"/>
                    </a:lnTo>
                    <a:lnTo>
                      <a:pt x="287" y="529"/>
                    </a:lnTo>
                    <a:lnTo>
                      <a:pt x="299" y="531"/>
                    </a:lnTo>
                    <a:lnTo>
                      <a:pt x="312" y="533"/>
                    </a:lnTo>
                    <a:lnTo>
                      <a:pt x="326" y="533"/>
                    </a:lnTo>
                    <a:lnTo>
                      <a:pt x="340" y="531"/>
                    </a:lnTo>
                    <a:lnTo>
                      <a:pt x="354" y="529"/>
                    </a:lnTo>
                    <a:lnTo>
                      <a:pt x="358" y="554"/>
                    </a:lnTo>
                    <a:lnTo>
                      <a:pt x="342" y="556"/>
                    </a:lnTo>
                    <a:lnTo>
                      <a:pt x="326" y="557"/>
                    </a:lnTo>
                    <a:lnTo>
                      <a:pt x="311" y="557"/>
                    </a:lnTo>
                    <a:lnTo>
                      <a:pt x="295" y="556"/>
                    </a:lnTo>
                    <a:lnTo>
                      <a:pt x="281" y="553"/>
                    </a:lnTo>
                    <a:lnTo>
                      <a:pt x="267" y="550"/>
                    </a:lnTo>
                    <a:lnTo>
                      <a:pt x="254" y="545"/>
                    </a:lnTo>
                    <a:lnTo>
                      <a:pt x="241" y="539"/>
                    </a:lnTo>
                    <a:lnTo>
                      <a:pt x="252" y="517"/>
                    </a:lnTo>
                    <a:close/>
                    <a:moveTo>
                      <a:pt x="368" y="541"/>
                    </a:moveTo>
                    <a:lnTo>
                      <a:pt x="368" y="545"/>
                    </a:lnTo>
                    <a:lnTo>
                      <a:pt x="366" y="549"/>
                    </a:lnTo>
                    <a:lnTo>
                      <a:pt x="362" y="552"/>
                    </a:lnTo>
                    <a:lnTo>
                      <a:pt x="358" y="554"/>
                    </a:lnTo>
                    <a:lnTo>
                      <a:pt x="356" y="542"/>
                    </a:lnTo>
                    <a:lnTo>
                      <a:pt x="368" y="5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5" name="Freeform 1257"/>
              <p:cNvSpPr>
                <a:spLocks/>
              </p:cNvSpPr>
              <p:nvPr/>
            </p:nvSpPr>
            <p:spPr bwMode="auto">
              <a:xfrm>
                <a:off x="2967" y="1728"/>
                <a:ext cx="58" cy="101"/>
              </a:xfrm>
              <a:custGeom>
                <a:avLst/>
                <a:gdLst>
                  <a:gd name="T0" fmla="*/ 13 w 313"/>
                  <a:gd name="T1" fmla="*/ 19 h 505"/>
                  <a:gd name="T2" fmla="*/ 12 w 313"/>
                  <a:gd name="T3" fmla="*/ 17 h 505"/>
                  <a:gd name="T4" fmla="*/ 11 w 313"/>
                  <a:gd name="T5" fmla="*/ 13 h 505"/>
                  <a:gd name="T6" fmla="*/ 10 w 313"/>
                  <a:gd name="T7" fmla="*/ 10 h 505"/>
                  <a:gd name="T8" fmla="*/ 9 w 313"/>
                  <a:gd name="T9" fmla="*/ 8 h 505"/>
                  <a:gd name="T10" fmla="*/ 9 w 313"/>
                  <a:gd name="T11" fmla="*/ 6 h 505"/>
                  <a:gd name="T12" fmla="*/ 8 w 313"/>
                  <a:gd name="T13" fmla="*/ 4 h 505"/>
                  <a:gd name="T14" fmla="*/ 7 w 313"/>
                  <a:gd name="T15" fmla="*/ 3 h 505"/>
                  <a:gd name="T16" fmla="*/ 6 w 313"/>
                  <a:gd name="T17" fmla="*/ 1 h 505"/>
                  <a:gd name="T18" fmla="*/ 5 w 313"/>
                  <a:gd name="T19" fmla="*/ 1 h 505"/>
                  <a:gd name="T20" fmla="*/ 4 w 313"/>
                  <a:gd name="T21" fmla="*/ 0 h 505"/>
                  <a:gd name="T22" fmla="*/ 4 w 313"/>
                  <a:gd name="T23" fmla="*/ 0 h 505"/>
                  <a:gd name="T24" fmla="*/ 3 w 313"/>
                  <a:gd name="T25" fmla="*/ 0 h 505"/>
                  <a:gd name="T26" fmla="*/ 2 w 313"/>
                  <a:gd name="T27" fmla="*/ 0 h 505"/>
                  <a:gd name="T28" fmla="*/ 2 w 313"/>
                  <a:gd name="T29" fmla="*/ 0 h 505"/>
                  <a:gd name="T30" fmla="*/ 1 w 313"/>
                  <a:gd name="T31" fmla="*/ 1 h 505"/>
                  <a:gd name="T32" fmla="*/ 0 w 313"/>
                  <a:gd name="T33" fmla="*/ 1 h 505"/>
                  <a:gd name="T34" fmla="*/ 1 w 313"/>
                  <a:gd name="T35" fmla="*/ 2 h 505"/>
                  <a:gd name="T36" fmla="*/ 2 w 313"/>
                  <a:gd name="T37" fmla="*/ 4 h 505"/>
                  <a:gd name="T38" fmla="*/ 3 w 313"/>
                  <a:gd name="T39" fmla="*/ 6 h 505"/>
                  <a:gd name="T40" fmla="*/ 4 w 313"/>
                  <a:gd name="T41" fmla="*/ 8 h 505"/>
                  <a:gd name="T42" fmla="*/ 4 w 313"/>
                  <a:gd name="T43" fmla="*/ 10 h 505"/>
                  <a:gd name="T44" fmla="*/ 5 w 313"/>
                  <a:gd name="T45" fmla="*/ 12 h 505"/>
                  <a:gd name="T46" fmla="*/ 5 w 313"/>
                  <a:gd name="T47" fmla="*/ 14 h 505"/>
                  <a:gd name="T48" fmla="*/ 6 w 313"/>
                  <a:gd name="T49" fmla="*/ 16 h 505"/>
                  <a:gd name="T50" fmla="*/ 6 w 313"/>
                  <a:gd name="T51" fmla="*/ 17 h 505"/>
                  <a:gd name="T52" fmla="*/ 7 w 313"/>
                  <a:gd name="T53" fmla="*/ 18 h 505"/>
                  <a:gd name="T54" fmla="*/ 8 w 313"/>
                  <a:gd name="T55" fmla="*/ 19 h 505"/>
                  <a:gd name="T56" fmla="*/ 8 w 313"/>
                  <a:gd name="T57" fmla="*/ 19 h 505"/>
                  <a:gd name="T58" fmla="*/ 9 w 313"/>
                  <a:gd name="T59" fmla="*/ 20 h 505"/>
                  <a:gd name="T60" fmla="*/ 10 w 313"/>
                  <a:gd name="T61" fmla="*/ 20 h 505"/>
                  <a:gd name="T62" fmla="*/ 11 w 313"/>
                  <a:gd name="T63" fmla="*/ 20 h 505"/>
                  <a:gd name="T64" fmla="*/ 12 w 313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3"/>
                  <a:gd name="T100" fmla="*/ 0 h 505"/>
                  <a:gd name="T101" fmla="*/ 313 w 313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3" h="505">
                    <a:moveTo>
                      <a:pt x="313" y="503"/>
                    </a:moveTo>
                    <a:lnTo>
                      <a:pt x="311" y="482"/>
                    </a:lnTo>
                    <a:lnTo>
                      <a:pt x="306" y="452"/>
                    </a:lnTo>
                    <a:lnTo>
                      <a:pt x="298" y="414"/>
                    </a:lnTo>
                    <a:lnTo>
                      <a:pt x="287" y="370"/>
                    </a:lnTo>
                    <a:lnTo>
                      <a:pt x="275" y="321"/>
                    </a:lnTo>
                    <a:lnTo>
                      <a:pt x="260" y="271"/>
                    </a:lnTo>
                    <a:lnTo>
                      <a:pt x="252" y="246"/>
                    </a:lnTo>
                    <a:lnTo>
                      <a:pt x="242" y="220"/>
                    </a:lnTo>
                    <a:lnTo>
                      <a:pt x="232" y="194"/>
                    </a:lnTo>
                    <a:lnTo>
                      <a:pt x="222" y="169"/>
                    </a:lnTo>
                    <a:lnTo>
                      <a:pt x="212" y="145"/>
                    </a:lnTo>
                    <a:lnTo>
                      <a:pt x="201" y="124"/>
                    </a:lnTo>
                    <a:lnTo>
                      <a:pt x="189" y="102"/>
                    </a:lnTo>
                    <a:lnTo>
                      <a:pt x="177" y="82"/>
                    </a:lnTo>
                    <a:lnTo>
                      <a:pt x="164" y="63"/>
                    </a:lnTo>
                    <a:lnTo>
                      <a:pt x="151" y="47"/>
                    </a:lnTo>
                    <a:lnTo>
                      <a:pt x="138" y="33"/>
                    </a:lnTo>
                    <a:lnTo>
                      <a:pt x="124" y="21"/>
                    </a:lnTo>
                    <a:lnTo>
                      <a:pt x="118" y="16"/>
                    </a:lnTo>
                    <a:lnTo>
                      <a:pt x="110" y="12"/>
                    </a:lnTo>
                    <a:lnTo>
                      <a:pt x="103" y="7"/>
                    </a:lnTo>
                    <a:lnTo>
                      <a:pt x="95" y="5"/>
                    </a:lnTo>
                    <a:lnTo>
                      <a:pt x="89" y="2"/>
                    </a:lnTo>
                    <a:lnTo>
                      <a:pt x="81" y="1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57" y="1"/>
                    </a:lnTo>
                    <a:lnTo>
                      <a:pt x="50" y="2"/>
                    </a:lnTo>
                    <a:lnTo>
                      <a:pt x="41" y="5"/>
                    </a:lnTo>
                    <a:lnTo>
                      <a:pt x="33" y="8"/>
                    </a:lnTo>
                    <a:lnTo>
                      <a:pt x="25" y="13"/>
                    </a:lnTo>
                    <a:lnTo>
                      <a:pt x="16" y="18"/>
                    </a:lnTo>
                    <a:lnTo>
                      <a:pt x="9" y="24"/>
                    </a:lnTo>
                    <a:lnTo>
                      <a:pt x="0" y="31"/>
                    </a:lnTo>
                    <a:lnTo>
                      <a:pt x="14" y="55"/>
                    </a:lnTo>
                    <a:lnTo>
                      <a:pt x="28" y="78"/>
                    </a:lnTo>
                    <a:lnTo>
                      <a:pt x="41" y="103"/>
                    </a:lnTo>
                    <a:lnTo>
                      <a:pt x="54" y="127"/>
                    </a:lnTo>
                    <a:lnTo>
                      <a:pt x="66" y="151"/>
                    </a:lnTo>
                    <a:lnTo>
                      <a:pt x="77" y="175"/>
                    </a:lnTo>
                    <a:lnTo>
                      <a:pt x="87" y="198"/>
                    </a:lnTo>
                    <a:lnTo>
                      <a:pt x="97" y="222"/>
                    </a:lnTo>
                    <a:lnTo>
                      <a:pt x="106" y="247"/>
                    </a:lnTo>
                    <a:lnTo>
                      <a:pt x="114" y="271"/>
                    </a:lnTo>
                    <a:lnTo>
                      <a:pt x="122" y="294"/>
                    </a:lnTo>
                    <a:lnTo>
                      <a:pt x="128" y="318"/>
                    </a:lnTo>
                    <a:lnTo>
                      <a:pt x="135" y="343"/>
                    </a:lnTo>
                    <a:lnTo>
                      <a:pt x="140" y="367"/>
                    </a:lnTo>
                    <a:lnTo>
                      <a:pt x="145" y="390"/>
                    </a:lnTo>
                    <a:lnTo>
                      <a:pt x="148" y="413"/>
                    </a:lnTo>
                    <a:lnTo>
                      <a:pt x="154" y="426"/>
                    </a:lnTo>
                    <a:lnTo>
                      <a:pt x="162" y="439"/>
                    </a:lnTo>
                    <a:lnTo>
                      <a:pt x="170" y="450"/>
                    </a:lnTo>
                    <a:lnTo>
                      <a:pt x="178" y="460"/>
                    </a:lnTo>
                    <a:lnTo>
                      <a:pt x="187" y="469"/>
                    </a:lnTo>
                    <a:lnTo>
                      <a:pt x="195" y="477"/>
                    </a:lnTo>
                    <a:lnTo>
                      <a:pt x="205" y="485"/>
                    </a:lnTo>
                    <a:lnTo>
                      <a:pt x="216" y="490"/>
                    </a:lnTo>
                    <a:lnTo>
                      <a:pt x="226" y="495"/>
                    </a:lnTo>
                    <a:lnTo>
                      <a:pt x="238" y="500"/>
                    </a:lnTo>
                    <a:lnTo>
                      <a:pt x="248" y="503"/>
                    </a:lnTo>
                    <a:lnTo>
                      <a:pt x="260" y="504"/>
                    </a:lnTo>
                    <a:lnTo>
                      <a:pt x="273" y="505"/>
                    </a:lnTo>
                    <a:lnTo>
                      <a:pt x="286" y="505"/>
                    </a:lnTo>
                    <a:lnTo>
                      <a:pt x="299" y="505"/>
                    </a:lnTo>
                    <a:lnTo>
                      <a:pt x="313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6" name="Freeform 1258"/>
              <p:cNvSpPr>
                <a:spLocks noEditPoints="1"/>
              </p:cNvSpPr>
              <p:nvPr/>
            </p:nvSpPr>
            <p:spPr bwMode="auto">
              <a:xfrm>
                <a:off x="2967" y="1721"/>
                <a:ext cx="66" cy="108"/>
              </a:xfrm>
              <a:custGeom>
                <a:avLst/>
                <a:gdLst>
                  <a:gd name="T0" fmla="*/ 13 w 338"/>
                  <a:gd name="T1" fmla="*/ 21 h 530"/>
                  <a:gd name="T2" fmla="*/ 12 w 338"/>
                  <a:gd name="T3" fmla="*/ 21 h 530"/>
                  <a:gd name="T4" fmla="*/ 13 w 338"/>
                  <a:gd name="T5" fmla="*/ 20 h 530"/>
                  <a:gd name="T6" fmla="*/ 12 w 338"/>
                  <a:gd name="T7" fmla="*/ 19 h 530"/>
                  <a:gd name="T8" fmla="*/ 13 w 338"/>
                  <a:gd name="T9" fmla="*/ 18 h 530"/>
                  <a:gd name="T10" fmla="*/ 13 w 338"/>
                  <a:gd name="T11" fmla="*/ 20 h 530"/>
                  <a:gd name="T12" fmla="*/ 11 w 338"/>
                  <a:gd name="T13" fmla="*/ 16 h 530"/>
                  <a:gd name="T14" fmla="*/ 10 w 338"/>
                  <a:gd name="T15" fmla="*/ 10 h 530"/>
                  <a:gd name="T16" fmla="*/ 10 w 338"/>
                  <a:gd name="T17" fmla="*/ 9 h 530"/>
                  <a:gd name="T18" fmla="*/ 12 w 338"/>
                  <a:gd name="T19" fmla="*/ 14 h 530"/>
                  <a:gd name="T20" fmla="*/ 12 w 338"/>
                  <a:gd name="T21" fmla="*/ 18 h 530"/>
                  <a:gd name="T22" fmla="*/ 8 w 338"/>
                  <a:gd name="T23" fmla="*/ 5 h 530"/>
                  <a:gd name="T24" fmla="*/ 6 w 338"/>
                  <a:gd name="T25" fmla="*/ 3 h 530"/>
                  <a:gd name="T26" fmla="*/ 7 w 338"/>
                  <a:gd name="T27" fmla="*/ 3 h 530"/>
                  <a:gd name="T28" fmla="*/ 9 w 338"/>
                  <a:gd name="T29" fmla="*/ 6 h 530"/>
                  <a:gd name="T30" fmla="*/ 6 w 338"/>
                  <a:gd name="T31" fmla="*/ 2 h 530"/>
                  <a:gd name="T32" fmla="*/ 4 w 338"/>
                  <a:gd name="T33" fmla="*/ 1 h 530"/>
                  <a:gd name="T34" fmla="*/ 5 w 338"/>
                  <a:gd name="T35" fmla="*/ 1 h 530"/>
                  <a:gd name="T36" fmla="*/ 6 w 338"/>
                  <a:gd name="T37" fmla="*/ 2 h 530"/>
                  <a:gd name="T38" fmla="*/ 3 w 338"/>
                  <a:gd name="T39" fmla="*/ 1 h 530"/>
                  <a:gd name="T40" fmla="*/ 2 w 338"/>
                  <a:gd name="T41" fmla="*/ 1 h 530"/>
                  <a:gd name="T42" fmla="*/ 2 w 338"/>
                  <a:gd name="T43" fmla="*/ 0 h 530"/>
                  <a:gd name="T44" fmla="*/ 4 w 338"/>
                  <a:gd name="T45" fmla="*/ 0 h 530"/>
                  <a:gd name="T46" fmla="*/ 2 w 338"/>
                  <a:gd name="T47" fmla="*/ 1 h 530"/>
                  <a:gd name="T48" fmla="*/ 1 w 338"/>
                  <a:gd name="T49" fmla="*/ 2 h 530"/>
                  <a:gd name="T50" fmla="*/ 1 w 338"/>
                  <a:gd name="T51" fmla="*/ 1 h 530"/>
                  <a:gd name="T52" fmla="*/ 0 w 338"/>
                  <a:gd name="T53" fmla="*/ 2 h 530"/>
                  <a:gd name="T54" fmla="*/ 0 w 338"/>
                  <a:gd name="T55" fmla="*/ 2 h 530"/>
                  <a:gd name="T56" fmla="*/ 1 w 338"/>
                  <a:gd name="T57" fmla="*/ 1 h 530"/>
                  <a:gd name="T58" fmla="*/ 1 w 338"/>
                  <a:gd name="T59" fmla="*/ 1 h 530"/>
                  <a:gd name="T60" fmla="*/ 0 w 338"/>
                  <a:gd name="T61" fmla="*/ 2 h 530"/>
                  <a:gd name="T62" fmla="*/ 2 w 338"/>
                  <a:gd name="T63" fmla="*/ 3 h 530"/>
                  <a:gd name="T64" fmla="*/ 1 w 338"/>
                  <a:gd name="T65" fmla="*/ 1 h 530"/>
                  <a:gd name="T66" fmla="*/ 1 w 338"/>
                  <a:gd name="T67" fmla="*/ 4 h 530"/>
                  <a:gd name="T68" fmla="*/ 2 w 338"/>
                  <a:gd name="T69" fmla="*/ 4 h 530"/>
                  <a:gd name="T70" fmla="*/ 5 w 338"/>
                  <a:gd name="T71" fmla="*/ 9 h 530"/>
                  <a:gd name="T72" fmla="*/ 2 w 338"/>
                  <a:gd name="T73" fmla="*/ 5 h 530"/>
                  <a:gd name="T74" fmla="*/ 5 w 338"/>
                  <a:gd name="T75" fmla="*/ 9 h 530"/>
                  <a:gd name="T76" fmla="*/ 5 w 338"/>
                  <a:gd name="T77" fmla="*/ 9 h 530"/>
                  <a:gd name="T78" fmla="*/ 4 w 338"/>
                  <a:gd name="T79" fmla="*/ 10 h 530"/>
                  <a:gd name="T80" fmla="*/ 5 w 338"/>
                  <a:gd name="T81" fmla="*/ 9 h 530"/>
                  <a:gd name="T82" fmla="*/ 5 w 338"/>
                  <a:gd name="T83" fmla="*/ 10 h 530"/>
                  <a:gd name="T84" fmla="*/ 4 w 338"/>
                  <a:gd name="T85" fmla="*/ 10 h 530"/>
                  <a:gd name="T86" fmla="*/ 6 w 338"/>
                  <a:gd name="T87" fmla="*/ 11 h 530"/>
                  <a:gd name="T88" fmla="*/ 5 w 338"/>
                  <a:gd name="T89" fmla="*/ 10 h 530"/>
                  <a:gd name="T90" fmla="*/ 7 w 338"/>
                  <a:gd name="T91" fmla="*/ 16 h 530"/>
                  <a:gd name="T92" fmla="*/ 5 w 338"/>
                  <a:gd name="T93" fmla="*/ 14 h 530"/>
                  <a:gd name="T94" fmla="*/ 6 w 338"/>
                  <a:gd name="T95" fmla="*/ 17 h 530"/>
                  <a:gd name="T96" fmla="*/ 6 w 338"/>
                  <a:gd name="T97" fmla="*/ 17 h 530"/>
                  <a:gd name="T98" fmla="*/ 8 w 338"/>
                  <a:gd name="T99" fmla="*/ 18 h 530"/>
                  <a:gd name="T100" fmla="*/ 9 w 338"/>
                  <a:gd name="T101" fmla="*/ 19 h 530"/>
                  <a:gd name="T102" fmla="*/ 8 w 338"/>
                  <a:gd name="T103" fmla="*/ 20 h 530"/>
                  <a:gd name="T104" fmla="*/ 7 w 338"/>
                  <a:gd name="T105" fmla="*/ 18 h 530"/>
                  <a:gd name="T106" fmla="*/ 9 w 338"/>
                  <a:gd name="T107" fmla="*/ 20 h 530"/>
                  <a:gd name="T108" fmla="*/ 11 w 338"/>
                  <a:gd name="T109" fmla="*/ 20 h 530"/>
                  <a:gd name="T110" fmla="*/ 13 w 338"/>
                  <a:gd name="T111" fmla="*/ 20 h 530"/>
                  <a:gd name="T112" fmla="*/ 11 w 338"/>
                  <a:gd name="T113" fmla="*/ 21 h 530"/>
                  <a:gd name="T114" fmla="*/ 9 w 338"/>
                  <a:gd name="T115" fmla="*/ 21 h 530"/>
                  <a:gd name="T116" fmla="*/ 13 w 338"/>
                  <a:gd name="T117" fmla="*/ 21 h 530"/>
                  <a:gd name="T118" fmla="*/ 13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313" y="516"/>
                    </a:moveTo>
                    <a:lnTo>
                      <a:pt x="313" y="515"/>
                    </a:lnTo>
                    <a:lnTo>
                      <a:pt x="338" y="514"/>
                    </a:lnTo>
                    <a:lnTo>
                      <a:pt x="313" y="516"/>
                    </a:lnTo>
                    <a:close/>
                    <a:moveTo>
                      <a:pt x="313" y="515"/>
                    </a:moveTo>
                    <a:lnTo>
                      <a:pt x="312" y="506"/>
                    </a:lnTo>
                    <a:lnTo>
                      <a:pt x="310" y="492"/>
                    </a:lnTo>
                    <a:lnTo>
                      <a:pt x="335" y="489"/>
                    </a:lnTo>
                    <a:lnTo>
                      <a:pt x="336" y="502"/>
                    </a:lnTo>
                    <a:lnTo>
                      <a:pt x="338" y="514"/>
                    </a:lnTo>
                    <a:lnTo>
                      <a:pt x="313" y="515"/>
                    </a:lnTo>
                    <a:close/>
                    <a:moveTo>
                      <a:pt x="310" y="492"/>
                    </a:moveTo>
                    <a:lnTo>
                      <a:pt x="309" y="483"/>
                    </a:lnTo>
                    <a:lnTo>
                      <a:pt x="307" y="474"/>
                    </a:lnTo>
                    <a:lnTo>
                      <a:pt x="306" y="465"/>
                    </a:lnTo>
                    <a:lnTo>
                      <a:pt x="304" y="458"/>
                    </a:lnTo>
                    <a:lnTo>
                      <a:pt x="328" y="452"/>
                    </a:lnTo>
                    <a:lnTo>
                      <a:pt x="331" y="464"/>
                    </a:lnTo>
                    <a:lnTo>
                      <a:pt x="332" y="474"/>
                    </a:lnTo>
                    <a:lnTo>
                      <a:pt x="334" y="483"/>
                    </a:lnTo>
                    <a:lnTo>
                      <a:pt x="335" y="489"/>
                    </a:lnTo>
                    <a:lnTo>
                      <a:pt x="310" y="492"/>
                    </a:lnTo>
                    <a:close/>
                    <a:moveTo>
                      <a:pt x="304" y="458"/>
                    </a:moveTo>
                    <a:lnTo>
                      <a:pt x="298" y="430"/>
                    </a:lnTo>
                    <a:lnTo>
                      <a:pt x="292" y="399"/>
                    </a:lnTo>
                    <a:lnTo>
                      <a:pt x="283" y="366"/>
                    </a:lnTo>
                    <a:lnTo>
                      <a:pt x="273" y="331"/>
                    </a:lnTo>
                    <a:lnTo>
                      <a:pt x="263" y="295"/>
                    </a:lnTo>
                    <a:lnTo>
                      <a:pt x="251" y="258"/>
                    </a:lnTo>
                    <a:lnTo>
                      <a:pt x="238" y="222"/>
                    </a:lnTo>
                    <a:lnTo>
                      <a:pt x="224" y="187"/>
                    </a:lnTo>
                    <a:lnTo>
                      <a:pt x="245" y="177"/>
                    </a:lnTo>
                    <a:lnTo>
                      <a:pt x="260" y="213"/>
                    </a:lnTo>
                    <a:lnTo>
                      <a:pt x="273" y="250"/>
                    </a:lnTo>
                    <a:lnTo>
                      <a:pt x="286" y="287"/>
                    </a:lnTo>
                    <a:lnTo>
                      <a:pt x="297" y="324"/>
                    </a:lnTo>
                    <a:lnTo>
                      <a:pt x="307" y="359"/>
                    </a:lnTo>
                    <a:lnTo>
                      <a:pt x="315" y="394"/>
                    </a:lnTo>
                    <a:lnTo>
                      <a:pt x="322" y="424"/>
                    </a:lnTo>
                    <a:lnTo>
                      <a:pt x="328" y="452"/>
                    </a:lnTo>
                    <a:lnTo>
                      <a:pt x="304" y="458"/>
                    </a:lnTo>
                    <a:close/>
                    <a:moveTo>
                      <a:pt x="224" y="187"/>
                    </a:moveTo>
                    <a:lnTo>
                      <a:pt x="215" y="168"/>
                    </a:lnTo>
                    <a:lnTo>
                      <a:pt x="206" y="150"/>
                    </a:lnTo>
                    <a:lnTo>
                      <a:pt x="198" y="133"/>
                    </a:lnTo>
                    <a:lnTo>
                      <a:pt x="189" y="116"/>
                    </a:lnTo>
                    <a:lnTo>
                      <a:pt x="179" y="101"/>
                    </a:lnTo>
                    <a:lnTo>
                      <a:pt x="170" y="87"/>
                    </a:lnTo>
                    <a:lnTo>
                      <a:pt x="160" y="74"/>
                    </a:lnTo>
                    <a:lnTo>
                      <a:pt x="149" y="61"/>
                    </a:lnTo>
                    <a:lnTo>
                      <a:pt x="167" y="45"/>
                    </a:lnTo>
                    <a:lnTo>
                      <a:pt x="178" y="58"/>
                    </a:lnTo>
                    <a:lnTo>
                      <a:pt x="189" y="72"/>
                    </a:lnTo>
                    <a:lnTo>
                      <a:pt x="199" y="87"/>
                    </a:lnTo>
                    <a:lnTo>
                      <a:pt x="209" y="103"/>
                    </a:lnTo>
                    <a:lnTo>
                      <a:pt x="218" y="121"/>
                    </a:lnTo>
                    <a:lnTo>
                      <a:pt x="228" y="138"/>
                    </a:lnTo>
                    <a:lnTo>
                      <a:pt x="237" y="157"/>
                    </a:lnTo>
                    <a:lnTo>
                      <a:pt x="245" y="177"/>
                    </a:lnTo>
                    <a:lnTo>
                      <a:pt x="224" y="187"/>
                    </a:lnTo>
                    <a:close/>
                    <a:moveTo>
                      <a:pt x="149" y="61"/>
                    </a:moveTo>
                    <a:lnTo>
                      <a:pt x="138" y="51"/>
                    </a:lnTo>
                    <a:lnTo>
                      <a:pt x="126" y="41"/>
                    </a:lnTo>
                    <a:lnTo>
                      <a:pt x="115" y="33"/>
                    </a:lnTo>
                    <a:lnTo>
                      <a:pt x="102" y="28"/>
                    </a:lnTo>
                    <a:lnTo>
                      <a:pt x="110" y="4"/>
                    </a:lnTo>
                    <a:lnTo>
                      <a:pt x="118" y="7"/>
                    </a:lnTo>
                    <a:lnTo>
                      <a:pt x="125" y="12"/>
                    </a:lnTo>
                    <a:lnTo>
                      <a:pt x="133" y="16"/>
                    </a:lnTo>
                    <a:lnTo>
                      <a:pt x="139" y="20"/>
                    </a:lnTo>
                    <a:lnTo>
                      <a:pt x="153" y="32"/>
                    </a:lnTo>
                    <a:lnTo>
                      <a:pt x="167" y="45"/>
                    </a:lnTo>
                    <a:lnTo>
                      <a:pt x="149" y="61"/>
                    </a:lnTo>
                    <a:close/>
                    <a:moveTo>
                      <a:pt x="102" y="28"/>
                    </a:moveTo>
                    <a:lnTo>
                      <a:pt x="96" y="26"/>
                    </a:lnTo>
                    <a:lnTo>
                      <a:pt x="90" y="25"/>
                    </a:lnTo>
                    <a:lnTo>
                      <a:pt x="84" y="24"/>
                    </a:lnTo>
                    <a:lnTo>
                      <a:pt x="78" y="24"/>
                    </a:lnTo>
                    <a:lnTo>
                      <a:pt x="72" y="25"/>
                    </a:lnTo>
                    <a:lnTo>
                      <a:pt x="66" y="26"/>
                    </a:lnTo>
                    <a:lnTo>
                      <a:pt x="59" y="27"/>
                    </a:lnTo>
                    <a:lnTo>
                      <a:pt x="53" y="30"/>
                    </a:lnTo>
                    <a:lnTo>
                      <a:pt x="43" y="7"/>
                    </a:lnTo>
                    <a:lnTo>
                      <a:pt x="52" y="4"/>
                    </a:lnTo>
                    <a:lnTo>
                      <a:pt x="61" y="2"/>
                    </a:lnTo>
                    <a:lnTo>
                      <a:pt x="69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4" y="1"/>
                    </a:lnTo>
                    <a:lnTo>
                      <a:pt x="103" y="2"/>
                    </a:lnTo>
                    <a:lnTo>
                      <a:pt x="110" y="4"/>
                    </a:lnTo>
                    <a:lnTo>
                      <a:pt x="102" y="28"/>
                    </a:lnTo>
                    <a:close/>
                    <a:moveTo>
                      <a:pt x="53" y="30"/>
                    </a:moveTo>
                    <a:lnTo>
                      <a:pt x="45" y="33"/>
                    </a:lnTo>
                    <a:lnTo>
                      <a:pt x="37" y="39"/>
                    </a:lnTo>
                    <a:lnTo>
                      <a:pt x="28" y="45"/>
                    </a:lnTo>
                    <a:lnTo>
                      <a:pt x="20" y="53"/>
                    </a:lnTo>
                    <a:lnTo>
                      <a:pt x="3" y="34"/>
                    </a:lnTo>
                    <a:lnTo>
                      <a:pt x="13" y="26"/>
                    </a:lnTo>
                    <a:lnTo>
                      <a:pt x="24" y="18"/>
                    </a:lnTo>
                    <a:lnTo>
                      <a:pt x="34" y="13"/>
                    </a:lnTo>
                    <a:lnTo>
                      <a:pt x="43" y="7"/>
                    </a:lnTo>
                    <a:lnTo>
                      <a:pt x="53" y="30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3" y="34"/>
                    </a:lnTo>
                    <a:lnTo>
                      <a:pt x="12" y="43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22" y="36"/>
                    </a:lnTo>
                    <a:lnTo>
                      <a:pt x="22" y="35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22" y="35"/>
                    </a:moveTo>
                    <a:lnTo>
                      <a:pt x="22" y="36"/>
                    </a:lnTo>
                    <a:lnTo>
                      <a:pt x="12" y="43"/>
                    </a:lnTo>
                    <a:lnTo>
                      <a:pt x="22" y="35"/>
                    </a:lnTo>
                    <a:close/>
                    <a:moveTo>
                      <a:pt x="22" y="36"/>
                    </a:moveTo>
                    <a:lnTo>
                      <a:pt x="31" y="52"/>
                    </a:lnTo>
                    <a:lnTo>
                      <a:pt x="39" y="63"/>
                    </a:lnTo>
                    <a:lnTo>
                      <a:pt x="17" y="76"/>
                    </a:lnTo>
                    <a:lnTo>
                      <a:pt x="9" y="62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9" y="63"/>
                    </a:moveTo>
                    <a:lnTo>
                      <a:pt x="45" y="75"/>
                    </a:lnTo>
                    <a:lnTo>
                      <a:pt x="54" y="90"/>
                    </a:lnTo>
                    <a:lnTo>
                      <a:pt x="32" y="102"/>
                    </a:lnTo>
                    <a:lnTo>
                      <a:pt x="26" y="92"/>
                    </a:lnTo>
                    <a:lnTo>
                      <a:pt x="17" y="76"/>
                    </a:lnTo>
                    <a:lnTo>
                      <a:pt x="39" y="63"/>
                    </a:lnTo>
                    <a:close/>
                    <a:moveTo>
                      <a:pt x="54" y="90"/>
                    </a:moveTo>
                    <a:lnTo>
                      <a:pt x="72" y="126"/>
                    </a:lnTo>
                    <a:lnTo>
                      <a:pt x="90" y="161"/>
                    </a:lnTo>
                    <a:lnTo>
                      <a:pt x="106" y="195"/>
                    </a:lnTo>
                    <a:lnTo>
                      <a:pt x="121" y="230"/>
                    </a:lnTo>
                    <a:lnTo>
                      <a:pt x="98" y="238"/>
                    </a:lnTo>
                    <a:lnTo>
                      <a:pt x="83" y="205"/>
                    </a:lnTo>
                    <a:lnTo>
                      <a:pt x="68" y="170"/>
                    </a:lnTo>
                    <a:lnTo>
                      <a:pt x="51" y="137"/>
                    </a:lnTo>
                    <a:lnTo>
                      <a:pt x="32" y="102"/>
                    </a:lnTo>
                    <a:lnTo>
                      <a:pt x="54" y="90"/>
                    </a:lnTo>
                    <a:close/>
                    <a:moveTo>
                      <a:pt x="121" y="230"/>
                    </a:moveTo>
                    <a:lnTo>
                      <a:pt x="121" y="230"/>
                    </a:lnTo>
                    <a:lnTo>
                      <a:pt x="109" y="234"/>
                    </a:lnTo>
                    <a:lnTo>
                      <a:pt x="121" y="230"/>
                    </a:lnTo>
                    <a:close/>
                    <a:moveTo>
                      <a:pt x="121" y="230"/>
                    </a:moveTo>
                    <a:lnTo>
                      <a:pt x="120" y="230"/>
                    </a:lnTo>
                    <a:lnTo>
                      <a:pt x="98" y="240"/>
                    </a:lnTo>
                    <a:lnTo>
                      <a:pt x="97" y="238"/>
                    </a:lnTo>
                    <a:lnTo>
                      <a:pt x="121" y="230"/>
                    </a:lnTo>
                    <a:close/>
                    <a:moveTo>
                      <a:pt x="120" y="230"/>
                    </a:moveTo>
                    <a:lnTo>
                      <a:pt x="120" y="230"/>
                    </a:lnTo>
                    <a:lnTo>
                      <a:pt x="121" y="230"/>
                    </a:lnTo>
                    <a:lnTo>
                      <a:pt x="109" y="235"/>
                    </a:lnTo>
                    <a:lnTo>
                      <a:pt x="120" y="230"/>
                    </a:lnTo>
                    <a:close/>
                    <a:moveTo>
                      <a:pt x="121" y="230"/>
                    </a:moveTo>
                    <a:lnTo>
                      <a:pt x="126" y="245"/>
                    </a:lnTo>
                    <a:lnTo>
                      <a:pt x="131" y="258"/>
                    </a:lnTo>
                    <a:lnTo>
                      <a:pt x="108" y="265"/>
                    </a:lnTo>
                    <a:lnTo>
                      <a:pt x="103" y="251"/>
                    </a:lnTo>
                    <a:lnTo>
                      <a:pt x="98" y="240"/>
                    </a:lnTo>
                    <a:lnTo>
                      <a:pt x="121" y="230"/>
                    </a:lnTo>
                    <a:close/>
                    <a:moveTo>
                      <a:pt x="131" y="258"/>
                    </a:moveTo>
                    <a:lnTo>
                      <a:pt x="136" y="273"/>
                    </a:lnTo>
                    <a:lnTo>
                      <a:pt x="140" y="285"/>
                    </a:lnTo>
                    <a:lnTo>
                      <a:pt x="117" y="292"/>
                    </a:lnTo>
                    <a:lnTo>
                      <a:pt x="112" y="278"/>
                    </a:lnTo>
                    <a:lnTo>
                      <a:pt x="108" y="265"/>
                    </a:lnTo>
                    <a:lnTo>
                      <a:pt x="131" y="258"/>
                    </a:lnTo>
                    <a:close/>
                    <a:moveTo>
                      <a:pt x="140" y="285"/>
                    </a:moveTo>
                    <a:lnTo>
                      <a:pt x="150" y="321"/>
                    </a:lnTo>
                    <a:lnTo>
                      <a:pt x="160" y="355"/>
                    </a:lnTo>
                    <a:lnTo>
                      <a:pt x="166" y="390"/>
                    </a:lnTo>
                    <a:lnTo>
                      <a:pt x="172" y="424"/>
                    </a:lnTo>
                    <a:lnTo>
                      <a:pt x="148" y="427"/>
                    </a:lnTo>
                    <a:lnTo>
                      <a:pt x="143" y="394"/>
                    </a:lnTo>
                    <a:lnTo>
                      <a:pt x="135" y="360"/>
                    </a:lnTo>
                    <a:lnTo>
                      <a:pt x="128" y="327"/>
                    </a:lnTo>
                    <a:lnTo>
                      <a:pt x="117" y="292"/>
                    </a:lnTo>
                    <a:lnTo>
                      <a:pt x="140" y="285"/>
                    </a:lnTo>
                    <a:close/>
                    <a:moveTo>
                      <a:pt x="149" y="431"/>
                    </a:moveTo>
                    <a:lnTo>
                      <a:pt x="148" y="429"/>
                    </a:lnTo>
                    <a:lnTo>
                      <a:pt x="148" y="427"/>
                    </a:lnTo>
                    <a:lnTo>
                      <a:pt x="160" y="425"/>
                    </a:lnTo>
                    <a:lnTo>
                      <a:pt x="149" y="431"/>
                    </a:lnTo>
                    <a:close/>
                    <a:moveTo>
                      <a:pt x="171" y="420"/>
                    </a:moveTo>
                    <a:lnTo>
                      <a:pt x="177" y="433"/>
                    </a:lnTo>
                    <a:lnTo>
                      <a:pt x="184" y="444"/>
                    </a:lnTo>
                    <a:lnTo>
                      <a:pt x="191" y="454"/>
                    </a:lnTo>
                    <a:lnTo>
                      <a:pt x="199" y="463"/>
                    </a:lnTo>
                    <a:lnTo>
                      <a:pt x="206" y="472"/>
                    </a:lnTo>
                    <a:lnTo>
                      <a:pt x="215" y="479"/>
                    </a:lnTo>
                    <a:lnTo>
                      <a:pt x="224" y="486"/>
                    </a:lnTo>
                    <a:lnTo>
                      <a:pt x="233" y="491"/>
                    </a:lnTo>
                    <a:lnTo>
                      <a:pt x="221" y="513"/>
                    </a:lnTo>
                    <a:lnTo>
                      <a:pt x="211" y="506"/>
                    </a:lnTo>
                    <a:lnTo>
                      <a:pt x="200" y="499"/>
                    </a:lnTo>
                    <a:lnTo>
                      <a:pt x="190" y="490"/>
                    </a:lnTo>
                    <a:lnTo>
                      <a:pt x="182" y="480"/>
                    </a:lnTo>
                    <a:lnTo>
                      <a:pt x="172" y="470"/>
                    </a:lnTo>
                    <a:lnTo>
                      <a:pt x="164" y="458"/>
                    </a:lnTo>
                    <a:lnTo>
                      <a:pt x="156" y="445"/>
                    </a:lnTo>
                    <a:lnTo>
                      <a:pt x="149" y="431"/>
                    </a:lnTo>
                    <a:lnTo>
                      <a:pt x="171" y="420"/>
                    </a:lnTo>
                    <a:close/>
                    <a:moveTo>
                      <a:pt x="233" y="491"/>
                    </a:moveTo>
                    <a:lnTo>
                      <a:pt x="243" y="497"/>
                    </a:lnTo>
                    <a:lnTo>
                      <a:pt x="253" y="500"/>
                    </a:lnTo>
                    <a:lnTo>
                      <a:pt x="264" y="503"/>
                    </a:lnTo>
                    <a:lnTo>
                      <a:pt x="274" y="504"/>
                    </a:lnTo>
                    <a:lnTo>
                      <a:pt x="286" y="505"/>
                    </a:lnTo>
                    <a:lnTo>
                      <a:pt x="298" y="505"/>
                    </a:lnTo>
                    <a:lnTo>
                      <a:pt x="310" y="504"/>
                    </a:lnTo>
                    <a:lnTo>
                      <a:pt x="323" y="502"/>
                    </a:lnTo>
                    <a:lnTo>
                      <a:pt x="327" y="527"/>
                    </a:lnTo>
                    <a:lnTo>
                      <a:pt x="312" y="529"/>
                    </a:lnTo>
                    <a:lnTo>
                      <a:pt x="298" y="530"/>
                    </a:lnTo>
                    <a:lnTo>
                      <a:pt x="284" y="530"/>
                    </a:lnTo>
                    <a:lnTo>
                      <a:pt x="271" y="529"/>
                    </a:lnTo>
                    <a:lnTo>
                      <a:pt x="258" y="527"/>
                    </a:lnTo>
                    <a:lnTo>
                      <a:pt x="245" y="524"/>
                    </a:lnTo>
                    <a:lnTo>
                      <a:pt x="233" y="518"/>
                    </a:lnTo>
                    <a:lnTo>
                      <a:pt x="221" y="513"/>
                    </a:lnTo>
                    <a:lnTo>
                      <a:pt x="233" y="491"/>
                    </a:lnTo>
                    <a:close/>
                    <a:moveTo>
                      <a:pt x="338" y="514"/>
                    </a:moveTo>
                    <a:lnTo>
                      <a:pt x="337" y="518"/>
                    </a:lnTo>
                    <a:lnTo>
                      <a:pt x="335" y="522"/>
                    </a:lnTo>
                    <a:lnTo>
                      <a:pt x="332" y="525"/>
                    </a:lnTo>
                    <a:lnTo>
                      <a:pt x="327" y="527"/>
                    </a:lnTo>
                    <a:lnTo>
                      <a:pt x="325" y="515"/>
                    </a:lnTo>
                    <a:lnTo>
                      <a:pt x="338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7" name="Freeform 1259"/>
              <p:cNvSpPr>
                <a:spLocks/>
              </p:cNvSpPr>
              <p:nvPr/>
            </p:nvSpPr>
            <p:spPr bwMode="auto">
              <a:xfrm>
                <a:off x="2944" y="1732"/>
                <a:ext cx="54" cy="97"/>
              </a:xfrm>
              <a:custGeom>
                <a:avLst/>
                <a:gdLst>
                  <a:gd name="T0" fmla="*/ 11 w 288"/>
                  <a:gd name="T1" fmla="*/ 18 h 482"/>
                  <a:gd name="T2" fmla="*/ 11 w 288"/>
                  <a:gd name="T3" fmla="*/ 16 h 482"/>
                  <a:gd name="T4" fmla="*/ 10 w 288"/>
                  <a:gd name="T5" fmla="*/ 12 h 482"/>
                  <a:gd name="T6" fmla="*/ 9 w 288"/>
                  <a:gd name="T7" fmla="*/ 9 h 482"/>
                  <a:gd name="T8" fmla="*/ 8 w 288"/>
                  <a:gd name="T9" fmla="*/ 7 h 482"/>
                  <a:gd name="T10" fmla="*/ 8 w 288"/>
                  <a:gd name="T11" fmla="*/ 6 h 482"/>
                  <a:gd name="T12" fmla="*/ 7 w 288"/>
                  <a:gd name="T13" fmla="*/ 4 h 482"/>
                  <a:gd name="T14" fmla="*/ 6 w 288"/>
                  <a:gd name="T15" fmla="*/ 2 h 482"/>
                  <a:gd name="T16" fmla="*/ 5 w 288"/>
                  <a:gd name="T17" fmla="*/ 1 h 482"/>
                  <a:gd name="T18" fmla="*/ 4 w 288"/>
                  <a:gd name="T19" fmla="*/ 1 h 482"/>
                  <a:gd name="T20" fmla="*/ 4 w 288"/>
                  <a:gd name="T21" fmla="*/ 0 h 482"/>
                  <a:gd name="T22" fmla="*/ 3 w 288"/>
                  <a:gd name="T23" fmla="*/ 0 h 482"/>
                  <a:gd name="T24" fmla="*/ 3 w 288"/>
                  <a:gd name="T25" fmla="*/ 0 h 482"/>
                  <a:gd name="T26" fmla="*/ 2 w 288"/>
                  <a:gd name="T27" fmla="*/ 0 h 482"/>
                  <a:gd name="T28" fmla="*/ 2 w 288"/>
                  <a:gd name="T29" fmla="*/ 0 h 482"/>
                  <a:gd name="T30" fmla="*/ 1 w 288"/>
                  <a:gd name="T31" fmla="*/ 0 h 482"/>
                  <a:gd name="T32" fmla="*/ 0 w 288"/>
                  <a:gd name="T33" fmla="*/ 1 h 482"/>
                  <a:gd name="T34" fmla="*/ 1 w 288"/>
                  <a:gd name="T35" fmla="*/ 2 h 482"/>
                  <a:gd name="T36" fmla="*/ 2 w 288"/>
                  <a:gd name="T37" fmla="*/ 4 h 482"/>
                  <a:gd name="T38" fmla="*/ 2 w 288"/>
                  <a:gd name="T39" fmla="*/ 6 h 482"/>
                  <a:gd name="T40" fmla="*/ 3 w 288"/>
                  <a:gd name="T41" fmla="*/ 8 h 482"/>
                  <a:gd name="T42" fmla="*/ 4 w 288"/>
                  <a:gd name="T43" fmla="*/ 9 h 482"/>
                  <a:gd name="T44" fmla="*/ 5 w 288"/>
                  <a:gd name="T45" fmla="*/ 11 h 482"/>
                  <a:gd name="T46" fmla="*/ 5 w 288"/>
                  <a:gd name="T47" fmla="*/ 13 h 482"/>
                  <a:gd name="T48" fmla="*/ 5 w 288"/>
                  <a:gd name="T49" fmla="*/ 15 h 482"/>
                  <a:gd name="T50" fmla="*/ 6 w 288"/>
                  <a:gd name="T51" fmla="*/ 16 h 482"/>
                  <a:gd name="T52" fmla="*/ 6 w 288"/>
                  <a:gd name="T53" fmla="*/ 17 h 482"/>
                  <a:gd name="T54" fmla="*/ 7 w 288"/>
                  <a:gd name="T55" fmla="*/ 18 h 482"/>
                  <a:gd name="T56" fmla="*/ 7 w 288"/>
                  <a:gd name="T57" fmla="*/ 18 h 482"/>
                  <a:gd name="T58" fmla="*/ 8 w 288"/>
                  <a:gd name="T59" fmla="*/ 19 h 482"/>
                  <a:gd name="T60" fmla="*/ 9 w 288"/>
                  <a:gd name="T61" fmla="*/ 19 h 482"/>
                  <a:gd name="T62" fmla="*/ 10 w 288"/>
                  <a:gd name="T63" fmla="*/ 19 h 482"/>
                  <a:gd name="T64" fmla="*/ 11 w 288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8"/>
                  <a:gd name="T100" fmla="*/ 0 h 482"/>
                  <a:gd name="T101" fmla="*/ 288 w 288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8" h="482">
                    <a:moveTo>
                      <a:pt x="288" y="479"/>
                    </a:moveTo>
                    <a:lnTo>
                      <a:pt x="285" y="459"/>
                    </a:lnTo>
                    <a:lnTo>
                      <a:pt x="280" y="431"/>
                    </a:lnTo>
                    <a:lnTo>
                      <a:pt x="272" y="394"/>
                    </a:lnTo>
                    <a:lnTo>
                      <a:pt x="263" y="353"/>
                    </a:lnTo>
                    <a:lnTo>
                      <a:pt x="251" y="307"/>
                    </a:lnTo>
                    <a:lnTo>
                      <a:pt x="237" y="259"/>
                    </a:lnTo>
                    <a:lnTo>
                      <a:pt x="229" y="235"/>
                    </a:lnTo>
                    <a:lnTo>
                      <a:pt x="221" y="210"/>
                    </a:lnTo>
                    <a:lnTo>
                      <a:pt x="212" y="186"/>
                    </a:lnTo>
                    <a:lnTo>
                      <a:pt x="202" y="162"/>
                    </a:lnTo>
                    <a:lnTo>
                      <a:pt x="193" y="139"/>
                    </a:lnTo>
                    <a:lnTo>
                      <a:pt x="183" y="118"/>
                    </a:lnTo>
                    <a:lnTo>
                      <a:pt x="172" y="98"/>
                    </a:lnTo>
                    <a:lnTo>
                      <a:pt x="161" y="79"/>
                    </a:lnTo>
                    <a:lnTo>
                      <a:pt x="150" y="62"/>
                    </a:lnTo>
                    <a:lnTo>
                      <a:pt x="139" y="46"/>
                    </a:lnTo>
                    <a:lnTo>
                      <a:pt x="126" y="33"/>
                    </a:lnTo>
                    <a:lnTo>
                      <a:pt x="114" y="21"/>
                    </a:lnTo>
                    <a:lnTo>
                      <a:pt x="107" y="15"/>
                    </a:lnTo>
                    <a:lnTo>
                      <a:pt x="101" y="11"/>
                    </a:lnTo>
                    <a:lnTo>
                      <a:pt x="94" y="8"/>
                    </a:lnTo>
                    <a:lnTo>
                      <a:pt x="87" y="4"/>
                    </a:lnTo>
                    <a:lnTo>
                      <a:pt x="80" y="2"/>
                    </a:lnTo>
                    <a:lnTo>
                      <a:pt x="74" y="1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5" y="2"/>
                    </a:lnTo>
                    <a:lnTo>
                      <a:pt x="38" y="4"/>
                    </a:lnTo>
                    <a:lnTo>
                      <a:pt x="31" y="8"/>
                    </a:lnTo>
                    <a:lnTo>
                      <a:pt x="23" y="12"/>
                    </a:lnTo>
                    <a:lnTo>
                      <a:pt x="15" y="16"/>
                    </a:lnTo>
                    <a:lnTo>
                      <a:pt x="8" y="23"/>
                    </a:lnTo>
                    <a:lnTo>
                      <a:pt x="0" y="29"/>
                    </a:lnTo>
                    <a:lnTo>
                      <a:pt x="13" y="52"/>
                    </a:lnTo>
                    <a:lnTo>
                      <a:pt x="26" y="75"/>
                    </a:lnTo>
                    <a:lnTo>
                      <a:pt x="38" y="97"/>
                    </a:lnTo>
                    <a:lnTo>
                      <a:pt x="50" y="121"/>
                    </a:lnTo>
                    <a:lnTo>
                      <a:pt x="61" y="144"/>
                    </a:lnTo>
                    <a:lnTo>
                      <a:pt x="72" y="166"/>
                    </a:lnTo>
                    <a:lnTo>
                      <a:pt x="81" y="189"/>
                    </a:lnTo>
                    <a:lnTo>
                      <a:pt x="90" y="212"/>
                    </a:lnTo>
                    <a:lnTo>
                      <a:pt x="99" y="236"/>
                    </a:lnTo>
                    <a:lnTo>
                      <a:pt x="106" y="258"/>
                    </a:lnTo>
                    <a:lnTo>
                      <a:pt x="114" y="281"/>
                    </a:lnTo>
                    <a:lnTo>
                      <a:pt x="119" y="304"/>
                    </a:lnTo>
                    <a:lnTo>
                      <a:pt x="126" y="326"/>
                    </a:lnTo>
                    <a:lnTo>
                      <a:pt x="130" y="349"/>
                    </a:lnTo>
                    <a:lnTo>
                      <a:pt x="134" y="372"/>
                    </a:lnTo>
                    <a:lnTo>
                      <a:pt x="137" y="394"/>
                    </a:lnTo>
                    <a:lnTo>
                      <a:pt x="144" y="406"/>
                    </a:lnTo>
                    <a:lnTo>
                      <a:pt x="150" y="418"/>
                    </a:lnTo>
                    <a:lnTo>
                      <a:pt x="157" y="429"/>
                    </a:lnTo>
                    <a:lnTo>
                      <a:pt x="164" y="439"/>
                    </a:lnTo>
                    <a:lnTo>
                      <a:pt x="173" y="447"/>
                    </a:lnTo>
                    <a:lnTo>
                      <a:pt x="181" y="455"/>
                    </a:lnTo>
                    <a:lnTo>
                      <a:pt x="189" y="461"/>
                    </a:lnTo>
                    <a:lnTo>
                      <a:pt x="199" y="467"/>
                    </a:lnTo>
                    <a:lnTo>
                      <a:pt x="209" y="472"/>
                    </a:lnTo>
                    <a:lnTo>
                      <a:pt x="218" y="475"/>
                    </a:lnTo>
                    <a:lnTo>
                      <a:pt x="229" y="479"/>
                    </a:lnTo>
                    <a:lnTo>
                      <a:pt x="240" y="481"/>
                    </a:lnTo>
                    <a:lnTo>
                      <a:pt x="251" y="482"/>
                    </a:lnTo>
                    <a:lnTo>
                      <a:pt x="263" y="482"/>
                    </a:lnTo>
                    <a:lnTo>
                      <a:pt x="275" y="481"/>
                    </a:lnTo>
                    <a:lnTo>
                      <a:pt x="288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8" name="Freeform 1260"/>
              <p:cNvSpPr>
                <a:spLocks noEditPoints="1"/>
              </p:cNvSpPr>
              <p:nvPr/>
            </p:nvSpPr>
            <p:spPr bwMode="auto">
              <a:xfrm>
                <a:off x="2940" y="1728"/>
                <a:ext cx="66" cy="101"/>
              </a:xfrm>
              <a:custGeom>
                <a:avLst/>
                <a:gdLst>
                  <a:gd name="T0" fmla="*/ 13 w 311"/>
                  <a:gd name="T1" fmla="*/ 20 h 507"/>
                  <a:gd name="T2" fmla="*/ 12 w 311"/>
                  <a:gd name="T3" fmla="*/ 20 h 507"/>
                  <a:gd name="T4" fmla="*/ 13 w 311"/>
                  <a:gd name="T5" fmla="*/ 20 h 507"/>
                  <a:gd name="T6" fmla="*/ 12 w 311"/>
                  <a:gd name="T7" fmla="*/ 19 h 507"/>
                  <a:gd name="T8" fmla="*/ 12 w 311"/>
                  <a:gd name="T9" fmla="*/ 18 h 507"/>
                  <a:gd name="T10" fmla="*/ 13 w 311"/>
                  <a:gd name="T11" fmla="*/ 19 h 507"/>
                  <a:gd name="T12" fmla="*/ 11 w 311"/>
                  <a:gd name="T13" fmla="*/ 15 h 507"/>
                  <a:gd name="T14" fmla="*/ 9 w 311"/>
                  <a:gd name="T15" fmla="*/ 10 h 507"/>
                  <a:gd name="T16" fmla="*/ 10 w 311"/>
                  <a:gd name="T17" fmla="*/ 8 h 507"/>
                  <a:gd name="T18" fmla="*/ 12 w 311"/>
                  <a:gd name="T19" fmla="*/ 14 h 507"/>
                  <a:gd name="T20" fmla="*/ 11 w 311"/>
                  <a:gd name="T21" fmla="*/ 18 h 507"/>
                  <a:gd name="T22" fmla="*/ 7 w 311"/>
                  <a:gd name="T23" fmla="*/ 5 h 507"/>
                  <a:gd name="T24" fmla="*/ 6 w 311"/>
                  <a:gd name="T25" fmla="*/ 3 h 507"/>
                  <a:gd name="T26" fmla="*/ 7 w 311"/>
                  <a:gd name="T27" fmla="*/ 3 h 507"/>
                  <a:gd name="T28" fmla="*/ 9 w 311"/>
                  <a:gd name="T29" fmla="*/ 5 h 507"/>
                  <a:gd name="T30" fmla="*/ 5 w 311"/>
                  <a:gd name="T31" fmla="*/ 2 h 507"/>
                  <a:gd name="T32" fmla="*/ 4 w 311"/>
                  <a:gd name="T33" fmla="*/ 1 h 507"/>
                  <a:gd name="T34" fmla="*/ 6 w 311"/>
                  <a:gd name="T35" fmla="*/ 1 h 507"/>
                  <a:gd name="T36" fmla="*/ 3 w 311"/>
                  <a:gd name="T37" fmla="*/ 1 h 507"/>
                  <a:gd name="T38" fmla="*/ 2 w 311"/>
                  <a:gd name="T39" fmla="*/ 0 h 507"/>
                  <a:gd name="T40" fmla="*/ 3 w 311"/>
                  <a:gd name="T41" fmla="*/ 0 h 507"/>
                  <a:gd name="T42" fmla="*/ 4 w 311"/>
                  <a:gd name="T43" fmla="*/ 0 h 507"/>
                  <a:gd name="T44" fmla="*/ 1 w 311"/>
                  <a:gd name="T45" fmla="*/ 2 h 507"/>
                  <a:gd name="T46" fmla="*/ 1 w 311"/>
                  <a:gd name="T47" fmla="*/ 1 h 507"/>
                  <a:gd name="T48" fmla="*/ 2 w 311"/>
                  <a:gd name="T49" fmla="*/ 1 h 507"/>
                  <a:gd name="T50" fmla="*/ 0 w 311"/>
                  <a:gd name="T51" fmla="*/ 1 h 507"/>
                  <a:gd name="T52" fmla="*/ 1 w 311"/>
                  <a:gd name="T53" fmla="*/ 1 h 507"/>
                  <a:gd name="T54" fmla="*/ 0 w 311"/>
                  <a:gd name="T55" fmla="*/ 2 h 507"/>
                  <a:gd name="T56" fmla="*/ 0 w 311"/>
                  <a:gd name="T57" fmla="*/ 2 h 507"/>
                  <a:gd name="T58" fmla="*/ 1 w 311"/>
                  <a:gd name="T59" fmla="*/ 1 h 507"/>
                  <a:gd name="T60" fmla="*/ 0 w 311"/>
                  <a:gd name="T61" fmla="*/ 3 h 507"/>
                  <a:gd name="T62" fmla="*/ 2 w 311"/>
                  <a:gd name="T63" fmla="*/ 3 h 507"/>
                  <a:gd name="T64" fmla="*/ 1 w 311"/>
                  <a:gd name="T65" fmla="*/ 3 h 507"/>
                  <a:gd name="T66" fmla="*/ 3 w 311"/>
                  <a:gd name="T67" fmla="*/ 6 h 507"/>
                  <a:gd name="T68" fmla="*/ 3 w 311"/>
                  <a:gd name="T69" fmla="*/ 8 h 507"/>
                  <a:gd name="T70" fmla="*/ 2 w 311"/>
                  <a:gd name="T71" fmla="*/ 4 h 507"/>
                  <a:gd name="T72" fmla="*/ 5 w 311"/>
                  <a:gd name="T73" fmla="*/ 9 h 507"/>
                  <a:gd name="T74" fmla="*/ 4 w 311"/>
                  <a:gd name="T75" fmla="*/ 9 h 507"/>
                  <a:gd name="T76" fmla="*/ 5 w 311"/>
                  <a:gd name="T77" fmla="*/ 10 h 507"/>
                  <a:gd name="T78" fmla="*/ 5 w 311"/>
                  <a:gd name="T79" fmla="*/ 9 h 507"/>
                  <a:gd name="T80" fmla="*/ 4 w 311"/>
                  <a:gd name="T81" fmla="*/ 11 h 507"/>
                  <a:gd name="T82" fmla="*/ 5 w 311"/>
                  <a:gd name="T83" fmla="*/ 11 h 507"/>
                  <a:gd name="T84" fmla="*/ 7 w 311"/>
                  <a:gd name="T85" fmla="*/ 16 h 507"/>
                  <a:gd name="T86" fmla="*/ 5 w 311"/>
                  <a:gd name="T87" fmla="*/ 13 h 507"/>
                  <a:gd name="T88" fmla="*/ 6 w 311"/>
                  <a:gd name="T89" fmla="*/ 17 h 507"/>
                  <a:gd name="T90" fmla="*/ 6 w 311"/>
                  <a:gd name="T91" fmla="*/ 16 h 507"/>
                  <a:gd name="T92" fmla="*/ 8 w 311"/>
                  <a:gd name="T93" fmla="*/ 18 h 507"/>
                  <a:gd name="T94" fmla="*/ 9 w 311"/>
                  <a:gd name="T95" fmla="*/ 19 h 507"/>
                  <a:gd name="T96" fmla="*/ 7 w 311"/>
                  <a:gd name="T97" fmla="*/ 19 h 507"/>
                  <a:gd name="T98" fmla="*/ 6 w 311"/>
                  <a:gd name="T99" fmla="*/ 17 h 507"/>
                  <a:gd name="T100" fmla="*/ 9 w 311"/>
                  <a:gd name="T101" fmla="*/ 19 h 507"/>
                  <a:gd name="T102" fmla="*/ 11 w 311"/>
                  <a:gd name="T103" fmla="*/ 20 h 507"/>
                  <a:gd name="T104" fmla="*/ 12 w 311"/>
                  <a:gd name="T105" fmla="*/ 21 h 507"/>
                  <a:gd name="T106" fmla="*/ 10 w 311"/>
                  <a:gd name="T107" fmla="*/ 21 h 507"/>
                  <a:gd name="T108" fmla="*/ 9 w 311"/>
                  <a:gd name="T109" fmla="*/ 20 h 507"/>
                  <a:gd name="T110" fmla="*/ 13 w 311"/>
                  <a:gd name="T111" fmla="*/ 20 h 507"/>
                  <a:gd name="T112" fmla="*/ 13 w 311"/>
                  <a:gd name="T113" fmla="*/ 20 h 5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11"/>
                  <a:gd name="T172" fmla="*/ 0 h 507"/>
                  <a:gd name="T173" fmla="*/ 311 w 311"/>
                  <a:gd name="T174" fmla="*/ 507 h 5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11" h="507">
                    <a:moveTo>
                      <a:pt x="288" y="493"/>
                    </a:moveTo>
                    <a:lnTo>
                      <a:pt x="288" y="493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8" y="493"/>
                    </a:moveTo>
                    <a:lnTo>
                      <a:pt x="287" y="484"/>
                    </a:lnTo>
                    <a:lnTo>
                      <a:pt x="284" y="471"/>
                    </a:lnTo>
                    <a:lnTo>
                      <a:pt x="308" y="467"/>
                    </a:lnTo>
                    <a:lnTo>
                      <a:pt x="310" y="480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4" y="471"/>
                    </a:moveTo>
                    <a:lnTo>
                      <a:pt x="282" y="461"/>
                    </a:lnTo>
                    <a:lnTo>
                      <a:pt x="281" y="453"/>
                    </a:lnTo>
                    <a:lnTo>
                      <a:pt x="280" y="445"/>
                    </a:lnTo>
                    <a:lnTo>
                      <a:pt x="278" y="438"/>
                    </a:lnTo>
                    <a:lnTo>
                      <a:pt x="303" y="433"/>
                    </a:lnTo>
                    <a:lnTo>
                      <a:pt x="305" y="444"/>
                    </a:lnTo>
                    <a:lnTo>
                      <a:pt x="306" y="454"/>
                    </a:lnTo>
                    <a:lnTo>
                      <a:pt x="307" y="461"/>
                    </a:lnTo>
                    <a:lnTo>
                      <a:pt x="308" y="467"/>
                    </a:lnTo>
                    <a:lnTo>
                      <a:pt x="284" y="471"/>
                    </a:lnTo>
                    <a:close/>
                    <a:moveTo>
                      <a:pt x="278" y="438"/>
                    </a:moveTo>
                    <a:lnTo>
                      <a:pt x="273" y="412"/>
                    </a:lnTo>
                    <a:lnTo>
                      <a:pt x="266" y="383"/>
                    </a:lnTo>
                    <a:lnTo>
                      <a:pt x="259" y="351"/>
                    </a:lnTo>
                    <a:lnTo>
                      <a:pt x="250" y="318"/>
                    </a:lnTo>
                    <a:lnTo>
                      <a:pt x="240" y="283"/>
                    </a:lnTo>
                    <a:lnTo>
                      <a:pt x="228" y="249"/>
                    </a:lnTo>
                    <a:lnTo>
                      <a:pt x="216" y="214"/>
                    </a:lnTo>
                    <a:lnTo>
                      <a:pt x="203" y="179"/>
                    </a:lnTo>
                    <a:lnTo>
                      <a:pt x="226" y="171"/>
                    </a:lnTo>
                    <a:lnTo>
                      <a:pt x="239" y="204"/>
                    </a:lnTo>
                    <a:lnTo>
                      <a:pt x="252" y="240"/>
                    </a:lnTo>
                    <a:lnTo>
                      <a:pt x="263" y="276"/>
                    </a:lnTo>
                    <a:lnTo>
                      <a:pt x="274" y="310"/>
                    </a:lnTo>
                    <a:lnTo>
                      <a:pt x="282" y="345"/>
                    </a:lnTo>
                    <a:lnTo>
                      <a:pt x="290" y="376"/>
                    </a:lnTo>
                    <a:lnTo>
                      <a:pt x="296" y="406"/>
                    </a:lnTo>
                    <a:lnTo>
                      <a:pt x="303" y="433"/>
                    </a:lnTo>
                    <a:lnTo>
                      <a:pt x="278" y="438"/>
                    </a:lnTo>
                    <a:close/>
                    <a:moveTo>
                      <a:pt x="203" y="179"/>
                    </a:moveTo>
                    <a:lnTo>
                      <a:pt x="195" y="161"/>
                    </a:lnTo>
                    <a:lnTo>
                      <a:pt x="187" y="143"/>
                    </a:lnTo>
                    <a:lnTo>
                      <a:pt x="179" y="125"/>
                    </a:lnTo>
                    <a:lnTo>
                      <a:pt x="169" y="109"/>
                    </a:lnTo>
                    <a:lnTo>
                      <a:pt x="160" y="94"/>
                    </a:lnTo>
                    <a:lnTo>
                      <a:pt x="151" y="80"/>
                    </a:lnTo>
                    <a:lnTo>
                      <a:pt x="141" y="67"/>
                    </a:lnTo>
                    <a:lnTo>
                      <a:pt x="131" y="55"/>
                    </a:lnTo>
                    <a:lnTo>
                      <a:pt x="148" y="38"/>
                    </a:lnTo>
                    <a:lnTo>
                      <a:pt x="159" y="51"/>
                    </a:lnTo>
                    <a:lnTo>
                      <a:pt x="170" y="65"/>
                    </a:lnTo>
                    <a:lnTo>
                      <a:pt x="180" y="80"/>
                    </a:lnTo>
                    <a:lnTo>
                      <a:pt x="191" y="96"/>
                    </a:lnTo>
                    <a:lnTo>
                      <a:pt x="199" y="114"/>
                    </a:lnTo>
                    <a:lnTo>
                      <a:pt x="209" y="132"/>
                    </a:lnTo>
                    <a:lnTo>
                      <a:pt x="218" y="150"/>
                    </a:lnTo>
                    <a:lnTo>
                      <a:pt x="226" y="171"/>
                    </a:lnTo>
                    <a:lnTo>
                      <a:pt x="203" y="179"/>
                    </a:lnTo>
                    <a:close/>
                    <a:moveTo>
                      <a:pt x="131" y="55"/>
                    </a:moveTo>
                    <a:lnTo>
                      <a:pt x="121" y="46"/>
                    </a:lnTo>
                    <a:lnTo>
                      <a:pt x="112" y="38"/>
                    </a:lnTo>
                    <a:lnTo>
                      <a:pt x="102" y="33"/>
                    </a:lnTo>
                    <a:lnTo>
                      <a:pt x="92" y="28"/>
                    </a:lnTo>
                    <a:lnTo>
                      <a:pt x="100" y="5"/>
                    </a:lnTo>
                    <a:lnTo>
                      <a:pt x="113" y="10"/>
                    </a:lnTo>
                    <a:lnTo>
                      <a:pt x="125" y="17"/>
                    </a:lnTo>
                    <a:lnTo>
                      <a:pt x="137" y="27"/>
                    </a:lnTo>
                    <a:lnTo>
                      <a:pt x="148" y="38"/>
                    </a:lnTo>
                    <a:lnTo>
                      <a:pt x="131" y="55"/>
                    </a:lnTo>
                    <a:close/>
                    <a:moveTo>
                      <a:pt x="92" y="28"/>
                    </a:moveTo>
                    <a:lnTo>
                      <a:pt x="83" y="26"/>
                    </a:lnTo>
                    <a:lnTo>
                      <a:pt x="73" y="25"/>
                    </a:lnTo>
                    <a:lnTo>
                      <a:pt x="62" y="26"/>
                    </a:lnTo>
                    <a:lnTo>
                      <a:pt x="52" y="29"/>
                    </a:lnTo>
                    <a:lnTo>
                      <a:pt x="43" y="7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78" y="1"/>
                    </a:lnTo>
                    <a:lnTo>
                      <a:pt x="86" y="1"/>
                    </a:lnTo>
                    <a:lnTo>
                      <a:pt x="92" y="3"/>
                    </a:lnTo>
                    <a:lnTo>
                      <a:pt x="100" y="5"/>
                    </a:lnTo>
                    <a:lnTo>
                      <a:pt x="92" y="28"/>
                    </a:lnTo>
                    <a:close/>
                    <a:moveTo>
                      <a:pt x="52" y="29"/>
                    </a:moveTo>
                    <a:lnTo>
                      <a:pt x="45" y="34"/>
                    </a:lnTo>
                    <a:lnTo>
                      <a:pt x="36" y="38"/>
                    </a:lnTo>
                    <a:lnTo>
                      <a:pt x="28" y="44"/>
                    </a:lnTo>
                    <a:lnTo>
                      <a:pt x="21" y="51"/>
                    </a:lnTo>
                    <a:lnTo>
                      <a:pt x="4" y="34"/>
                    </a:lnTo>
                    <a:lnTo>
                      <a:pt x="13" y="25"/>
                    </a:lnTo>
                    <a:lnTo>
                      <a:pt x="23" y="17"/>
                    </a:lnTo>
                    <a:lnTo>
                      <a:pt x="33" y="12"/>
                    </a:lnTo>
                    <a:lnTo>
                      <a:pt x="43" y="7"/>
                    </a:lnTo>
                    <a:lnTo>
                      <a:pt x="52" y="29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4" y="34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3" y="36"/>
                    </a:moveTo>
                    <a:lnTo>
                      <a:pt x="23" y="37"/>
                    </a:lnTo>
                    <a:lnTo>
                      <a:pt x="1" y="48"/>
                    </a:lnTo>
                    <a:lnTo>
                      <a:pt x="1" y="49"/>
                    </a:lnTo>
                    <a:lnTo>
                      <a:pt x="23" y="36"/>
                    </a:lnTo>
                    <a:close/>
                    <a:moveTo>
                      <a:pt x="1" y="49"/>
                    </a:moveTo>
                    <a:lnTo>
                      <a:pt x="1" y="49"/>
                    </a:lnTo>
                    <a:lnTo>
                      <a:pt x="1" y="48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30" y="48"/>
                    </a:lnTo>
                    <a:lnTo>
                      <a:pt x="38" y="62"/>
                    </a:lnTo>
                    <a:lnTo>
                      <a:pt x="17" y="74"/>
                    </a:lnTo>
                    <a:lnTo>
                      <a:pt x="10" y="63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8" y="62"/>
                    </a:moveTo>
                    <a:lnTo>
                      <a:pt x="46" y="76"/>
                    </a:lnTo>
                    <a:lnTo>
                      <a:pt x="52" y="88"/>
                    </a:lnTo>
                    <a:lnTo>
                      <a:pt x="31" y="100"/>
                    </a:lnTo>
                    <a:lnTo>
                      <a:pt x="23" y="86"/>
                    </a:lnTo>
                    <a:lnTo>
                      <a:pt x="17" y="74"/>
                    </a:lnTo>
                    <a:lnTo>
                      <a:pt x="38" y="62"/>
                    </a:lnTo>
                    <a:close/>
                    <a:moveTo>
                      <a:pt x="52" y="88"/>
                    </a:moveTo>
                    <a:lnTo>
                      <a:pt x="70" y="121"/>
                    </a:lnTo>
                    <a:lnTo>
                      <a:pt x="86" y="154"/>
                    </a:lnTo>
                    <a:lnTo>
                      <a:pt x="100" y="187"/>
                    </a:lnTo>
                    <a:lnTo>
                      <a:pt x="114" y="221"/>
                    </a:lnTo>
                    <a:lnTo>
                      <a:pt x="91" y="229"/>
                    </a:lnTo>
                    <a:lnTo>
                      <a:pt x="78" y="197"/>
                    </a:lnTo>
                    <a:lnTo>
                      <a:pt x="63" y="164"/>
                    </a:lnTo>
                    <a:lnTo>
                      <a:pt x="48" y="132"/>
                    </a:lnTo>
                    <a:lnTo>
                      <a:pt x="31" y="100"/>
                    </a:lnTo>
                    <a:lnTo>
                      <a:pt x="52" y="88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102" y="225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91" y="229"/>
                    </a:lnTo>
                    <a:lnTo>
                      <a:pt x="90" y="229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8" y="232"/>
                    </a:lnTo>
                    <a:lnTo>
                      <a:pt x="124" y="248"/>
                    </a:lnTo>
                    <a:lnTo>
                      <a:pt x="100" y="255"/>
                    </a:lnTo>
                    <a:lnTo>
                      <a:pt x="95" y="243"/>
                    </a:lnTo>
                    <a:lnTo>
                      <a:pt x="91" y="229"/>
                    </a:lnTo>
                    <a:lnTo>
                      <a:pt x="114" y="221"/>
                    </a:lnTo>
                    <a:close/>
                    <a:moveTo>
                      <a:pt x="124" y="248"/>
                    </a:moveTo>
                    <a:lnTo>
                      <a:pt x="128" y="262"/>
                    </a:lnTo>
                    <a:lnTo>
                      <a:pt x="132" y="273"/>
                    </a:lnTo>
                    <a:lnTo>
                      <a:pt x="108" y="281"/>
                    </a:lnTo>
                    <a:lnTo>
                      <a:pt x="104" y="267"/>
                    </a:lnTo>
                    <a:lnTo>
                      <a:pt x="100" y="255"/>
                    </a:lnTo>
                    <a:lnTo>
                      <a:pt x="124" y="248"/>
                    </a:lnTo>
                    <a:close/>
                    <a:moveTo>
                      <a:pt x="132" y="273"/>
                    </a:moveTo>
                    <a:lnTo>
                      <a:pt x="142" y="306"/>
                    </a:lnTo>
                    <a:lnTo>
                      <a:pt x="149" y="339"/>
                    </a:lnTo>
                    <a:lnTo>
                      <a:pt x="156" y="373"/>
                    </a:lnTo>
                    <a:lnTo>
                      <a:pt x="161" y="405"/>
                    </a:lnTo>
                    <a:lnTo>
                      <a:pt x="138" y="408"/>
                    </a:lnTo>
                    <a:lnTo>
                      <a:pt x="132" y="377"/>
                    </a:lnTo>
                    <a:lnTo>
                      <a:pt x="126" y="345"/>
                    </a:lnTo>
                    <a:lnTo>
                      <a:pt x="118" y="313"/>
                    </a:lnTo>
                    <a:lnTo>
                      <a:pt x="108" y="281"/>
                    </a:lnTo>
                    <a:lnTo>
                      <a:pt x="132" y="273"/>
                    </a:lnTo>
                    <a:close/>
                    <a:moveTo>
                      <a:pt x="139" y="412"/>
                    </a:moveTo>
                    <a:lnTo>
                      <a:pt x="138" y="411"/>
                    </a:lnTo>
                    <a:lnTo>
                      <a:pt x="138" y="408"/>
                    </a:lnTo>
                    <a:lnTo>
                      <a:pt x="149" y="407"/>
                    </a:lnTo>
                    <a:lnTo>
                      <a:pt x="139" y="412"/>
                    </a:lnTo>
                    <a:close/>
                    <a:moveTo>
                      <a:pt x="160" y="402"/>
                    </a:moveTo>
                    <a:lnTo>
                      <a:pt x="167" y="414"/>
                    </a:lnTo>
                    <a:lnTo>
                      <a:pt x="172" y="425"/>
                    </a:lnTo>
                    <a:lnTo>
                      <a:pt x="179" y="434"/>
                    </a:lnTo>
                    <a:lnTo>
                      <a:pt x="186" y="443"/>
                    </a:lnTo>
                    <a:lnTo>
                      <a:pt x="193" y="451"/>
                    </a:lnTo>
                    <a:lnTo>
                      <a:pt x="200" y="458"/>
                    </a:lnTo>
                    <a:lnTo>
                      <a:pt x="209" y="465"/>
                    </a:lnTo>
                    <a:lnTo>
                      <a:pt x="216" y="470"/>
                    </a:lnTo>
                    <a:lnTo>
                      <a:pt x="205" y="491"/>
                    </a:lnTo>
                    <a:lnTo>
                      <a:pt x="195" y="484"/>
                    </a:lnTo>
                    <a:lnTo>
                      <a:pt x="185" y="478"/>
                    </a:lnTo>
                    <a:lnTo>
                      <a:pt x="176" y="469"/>
                    </a:lnTo>
                    <a:lnTo>
                      <a:pt x="168" y="459"/>
                    </a:lnTo>
                    <a:lnTo>
                      <a:pt x="159" y="449"/>
                    </a:lnTo>
                    <a:lnTo>
                      <a:pt x="152" y="438"/>
                    </a:lnTo>
                    <a:lnTo>
                      <a:pt x="145" y="426"/>
                    </a:lnTo>
                    <a:lnTo>
                      <a:pt x="139" y="412"/>
                    </a:lnTo>
                    <a:lnTo>
                      <a:pt x="160" y="402"/>
                    </a:lnTo>
                    <a:close/>
                    <a:moveTo>
                      <a:pt x="216" y="470"/>
                    </a:moveTo>
                    <a:lnTo>
                      <a:pt x="225" y="474"/>
                    </a:lnTo>
                    <a:lnTo>
                      <a:pt x="235" y="478"/>
                    </a:lnTo>
                    <a:lnTo>
                      <a:pt x="243" y="480"/>
                    </a:lnTo>
                    <a:lnTo>
                      <a:pt x="253" y="482"/>
                    </a:lnTo>
                    <a:lnTo>
                      <a:pt x="264" y="483"/>
                    </a:lnTo>
                    <a:lnTo>
                      <a:pt x="275" y="482"/>
                    </a:lnTo>
                    <a:lnTo>
                      <a:pt x="286" y="482"/>
                    </a:lnTo>
                    <a:lnTo>
                      <a:pt x="297" y="480"/>
                    </a:lnTo>
                    <a:lnTo>
                      <a:pt x="302" y="505"/>
                    </a:lnTo>
                    <a:lnTo>
                      <a:pt x="288" y="506"/>
                    </a:lnTo>
                    <a:lnTo>
                      <a:pt x="275" y="507"/>
                    </a:lnTo>
                    <a:lnTo>
                      <a:pt x="262" y="507"/>
                    </a:lnTo>
                    <a:lnTo>
                      <a:pt x="250" y="506"/>
                    </a:lnTo>
                    <a:lnTo>
                      <a:pt x="238" y="503"/>
                    </a:lnTo>
                    <a:lnTo>
                      <a:pt x="226" y="500"/>
                    </a:lnTo>
                    <a:lnTo>
                      <a:pt x="215" y="496"/>
                    </a:lnTo>
                    <a:lnTo>
                      <a:pt x="205" y="491"/>
                    </a:lnTo>
                    <a:lnTo>
                      <a:pt x="216" y="470"/>
                    </a:lnTo>
                    <a:close/>
                    <a:moveTo>
                      <a:pt x="311" y="491"/>
                    </a:moveTo>
                    <a:lnTo>
                      <a:pt x="311" y="495"/>
                    </a:lnTo>
                    <a:lnTo>
                      <a:pt x="309" y="499"/>
                    </a:lnTo>
                    <a:lnTo>
                      <a:pt x="306" y="502"/>
                    </a:lnTo>
                    <a:lnTo>
                      <a:pt x="302" y="505"/>
                    </a:lnTo>
                    <a:lnTo>
                      <a:pt x="300" y="492"/>
                    </a:lnTo>
                    <a:lnTo>
                      <a:pt x="311" y="49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9" name="Freeform 1261"/>
              <p:cNvSpPr>
                <a:spLocks/>
              </p:cNvSpPr>
              <p:nvPr/>
            </p:nvSpPr>
            <p:spPr bwMode="auto">
              <a:xfrm>
                <a:off x="2925" y="1732"/>
                <a:ext cx="50" cy="97"/>
              </a:xfrm>
              <a:custGeom>
                <a:avLst/>
                <a:gdLst>
                  <a:gd name="T0" fmla="*/ 11 w 265"/>
                  <a:gd name="T1" fmla="*/ 18 h 460"/>
                  <a:gd name="T2" fmla="*/ 10 w 265"/>
                  <a:gd name="T3" fmla="*/ 15 h 460"/>
                  <a:gd name="T4" fmla="*/ 9 w 265"/>
                  <a:gd name="T5" fmla="*/ 12 h 460"/>
                  <a:gd name="T6" fmla="*/ 8 w 265"/>
                  <a:gd name="T7" fmla="*/ 8 h 460"/>
                  <a:gd name="T8" fmla="*/ 7 w 265"/>
                  <a:gd name="T9" fmla="*/ 5 h 460"/>
                  <a:gd name="T10" fmla="*/ 6 w 265"/>
                  <a:gd name="T11" fmla="*/ 4 h 460"/>
                  <a:gd name="T12" fmla="*/ 6 w 265"/>
                  <a:gd name="T13" fmla="*/ 2 h 460"/>
                  <a:gd name="T14" fmla="*/ 5 w 265"/>
                  <a:gd name="T15" fmla="*/ 1 h 460"/>
                  <a:gd name="T16" fmla="*/ 4 w 265"/>
                  <a:gd name="T17" fmla="*/ 1 h 460"/>
                  <a:gd name="T18" fmla="*/ 3 w 265"/>
                  <a:gd name="T19" fmla="*/ 0 h 460"/>
                  <a:gd name="T20" fmla="*/ 3 w 265"/>
                  <a:gd name="T21" fmla="*/ 0 h 460"/>
                  <a:gd name="T22" fmla="*/ 2 w 265"/>
                  <a:gd name="T23" fmla="*/ 0 h 460"/>
                  <a:gd name="T24" fmla="*/ 2 w 265"/>
                  <a:gd name="T25" fmla="*/ 0 h 460"/>
                  <a:gd name="T26" fmla="*/ 1 w 265"/>
                  <a:gd name="T27" fmla="*/ 0 h 460"/>
                  <a:gd name="T28" fmla="*/ 1 w 265"/>
                  <a:gd name="T29" fmla="*/ 0 h 460"/>
                  <a:gd name="T30" fmla="*/ 0 w 265"/>
                  <a:gd name="T31" fmla="*/ 1 h 460"/>
                  <a:gd name="T32" fmla="*/ 0 w 265"/>
                  <a:gd name="T33" fmla="*/ 2 h 460"/>
                  <a:gd name="T34" fmla="*/ 1 w 265"/>
                  <a:gd name="T35" fmla="*/ 4 h 460"/>
                  <a:gd name="T36" fmla="*/ 2 w 265"/>
                  <a:gd name="T37" fmla="*/ 5 h 460"/>
                  <a:gd name="T38" fmla="*/ 3 w 265"/>
                  <a:gd name="T39" fmla="*/ 7 h 460"/>
                  <a:gd name="T40" fmla="*/ 4 w 265"/>
                  <a:gd name="T41" fmla="*/ 9 h 460"/>
                  <a:gd name="T42" fmla="*/ 4 w 265"/>
                  <a:gd name="T43" fmla="*/ 11 h 460"/>
                  <a:gd name="T44" fmla="*/ 5 w 265"/>
                  <a:gd name="T45" fmla="*/ 12 h 460"/>
                  <a:gd name="T46" fmla="*/ 5 w 265"/>
                  <a:gd name="T47" fmla="*/ 14 h 460"/>
                  <a:gd name="T48" fmla="*/ 5 w 265"/>
                  <a:gd name="T49" fmla="*/ 15 h 460"/>
                  <a:gd name="T50" fmla="*/ 6 w 265"/>
                  <a:gd name="T51" fmla="*/ 16 h 460"/>
                  <a:gd name="T52" fmla="*/ 6 w 265"/>
                  <a:gd name="T53" fmla="*/ 17 h 460"/>
                  <a:gd name="T54" fmla="*/ 7 w 265"/>
                  <a:gd name="T55" fmla="*/ 18 h 460"/>
                  <a:gd name="T56" fmla="*/ 8 w 265"/>
                  <a:gd name="T57" fmla="*/ 18 h 460"/>
                  <a:gd name="T58" fmla="*/ 8 w 265"/>
                  <a:gd name="T59" fmla="*/ 18 h 460"/>
                  <a:gd name="T60" fmla="*/ 9 w 265"/>
                  <a:gd name="T61" fmla="*/ 18 h 460"/>
                  <a:gd name="T62" fmla="*/ 1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265" y="456"/>
                    </a:moveTo>
                    <a:lnTo>
                      <a:pt x="263" y="438"/>
                    </a:lnTo>
                    <a:lnTo>
                      <a:pt x="258" y="411"/>
                    </a:lnTo>
                    <a:lnTo>
                      <a:pt x="251" y="376"/>
                    </a:lnTo>
                    <a:lnTo>
                      <a:pt x="242" y="336"/>
                    </a:lnTo>
                    <a:lnTo>
                      <a:pt x="232" y="293"/>
                    </a:lnTo>
                    <a:lnTo>
                      <a:pt x="218" y="247"/>
                    </a:lnTo>
                    <a:lnTo>
                      <a:pt x="202" y="200"/>
                    </a:lnTo>
                    <a:lnTo>
                      <a:pt x="186" y="155"/>
                    </a:lnTo>
                    <a:lnTo>
                      <a:pt x="177" y="133"/>
                    </a:lnTo>
                    <a:lnTo>
                      <a:pt x="168" y="113"/>
                    </a:lnTo>
                    <a:lnTo>
                      <a:pt x="158" y="93"/>
                    </a:lnTo>
                    <a:lnTo>
                      <a:pt x="147" y="75"/>
                    </a:lnTo>
                    <a:lnTo>
                      <a:pt x="138" y="59"/>
                    </a:lnTo>
                    <a:lnTo>
                      <a:pt x="127" y="44"/>
                    </a:lnTo>
                    <a:lnTo>
                      <a:pt x="115" y="31"/>
                    </a:lnTo>
                    <a:lnTo>
                      <a:pt x="103" y="19"/>
                    </a:lnTo>
                    <a:lnTo>
                      <a:pt x="98" y="15"/>
                    </a:lnTo>
                    <a:lnTo>
                      <a:pt x="91" y="10"/>
                    </a:lnTo>
                    <a:lnTo>
                      <a:pt x="86" y="7"/>
                    </a:lnTo>
                    <a:lnTo>
                      <a:pt x="79" y="4"/>
                    </a:lnTo>
                    <a:lnTo>
                      <a:pt x="73" y="2"/>
                    </a:lnTo>
                    <a:lnTo>
                      <a:pt x="67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1" y="2"/>
                    </a:lnTo>
                    <a:lnTo>
                      <a:pt x="35" y="4"/>
                    </a:lnTo>
                    <a:lnTo>
                      <a:pt x="27" y="6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7" y="20"/>
                    </a:lnTo>
                    <a:lnTo>
                      <a:pt x="0" y="27"/>
                    </a:lnTo>
                    <a:lnTo>
                      <a:pt x="12" y="49"/>
                    </a:lnTo>
                    <a:lnTo>
                      <a:pt x="24" y="71"/>
                    </a:lnTo>
                    <a:lnTo>
                      <a:pt x="36" y="92"/>
                    </a:lnTo>
                    <a:lnTo>
                      <a:pt x="47" y="114"/>
                    </a:lnTo>
                    <a:lnTo>
                      <a:pt x="57" y="137"/>
                    </a:lnTo>
                    <a:lnTo>
                      <a:pt x="66" y="158"/>
                    </a:lnTo>
                    <a:lnTo>
                      <a:pt x="75" y="180"/>
                    </a:lnTo>
                    <a:lnTo>
                      <a:pt x="84" y="201"/>
                    </a:lnTo>
                    <a:lnTo>
                      <a:pt x="91" y="224"/>
                    </a:lnTo>
                    <a:lnTo>
                      <a:pt x="99" y="246"/>
                    </a:lnTo>
                    <a:lnTo>
                      <a:pt x="105" y="267"/>
                    </a:lnTo>
                    <a:lnTo>
                      <a:pt x="111" y="289"/>
                    </a:lnTo>
                    <a:lnTo>
                      <a:pt x="116" y="311"/>
                    </a:lnTo>
                    <a:lnTo>
                      <a:pt x="120" y="332"/>
                    </a:lnTo>
                    <a:lnTo>
                      <a:pt x="125" y="354"/>
                    </a:lnTo>
                    <a:lnTo>
                      <a:pt x="128" y="375"/>
                    </a:lnTo>
                    <a:lnTo>
                      <a:pt x="133" y="387"/>
                    </a:lnTo>
                    <a:lnTo>
                      <a:pt x="140" y="398"/>
                    </a:lnTo>
                    <a:lnTo>
                      <a:pt x="146" y="409"/>
                    </a:lnTo>
                    <a:lnTo>
                      <a:pt x="153" y="417"/>
                    </a:lnTo>
                    <a:lnTo>
                      <a:pt x="160" y="426"/>
                    </a:lnTo>
                    <a:lnTo>
                      <a:pt x="168" y="434"/>
                    </a:lnTo>
                    <a:lnTo>
                      <a:pt x="175" y="440"/>
                    </a:lnTo>
                    <a:lnTo>
                      <a:pt x="184" y="446"/>
                    </a:lnTo>
                    <a:lnTo>
                      <a:pt x="193" y="450"/>
                    </a:lnTo>
                    <a:lnTo>
                      <a:pt x="201" y="453"/>
                    </a:lnTo>
                    <a:lnTo>
                      <a:pt x="211" y="456"/>
                    </a:lnTo>
                    <a:lnTo>
                      <a:pt x="221" y="459"/>
                    </a:lnTo>
                    <a:lnTo>
                      <a:pt x="232" y="460"/>
                    </a:lnTo>
                    <a:lnTo>
                      <a:pt x="242" y="460"/>
                    </a:lnTo>
                    <a:lnTo>
                      <a:pt x="253" y="459"/>
                    </a:lnTo>
                    <a:lnTo>
                      <a:pt x="265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0" name="Freeform 1262"/>
              <p:cNvSpPr>
                <a:spLocks noEditPoints="1"/>
              </p:cNvSpPr>
              <p:nvPr/>
            </p:nvSpPr>
            <p:spPr bwMode="auto">
              <a:xfrm>
                <a:off x="2921" y="1732"/>
                <a:ext cx="54" cy="97"/>
              </a:xfrm>
              <a:custGeom>
                <a:avLst/>
                <a:gdLst>
                  <a:gd name="T0" fmla="*/ 12 w 288"/>
                  <a:gd name="T1" fmla="*/ 19 h 484"/>
                  <a:gd name="T2" fmla="*/ 11 w 288"/>
                  <a:gd name="T3" fmla="*/ 18 h 484"/>
                  <a:gd name="T4" fmla="*/ 11 w 288"/>
                  <a:gd name="T5" fmla="*/ 19 h 484"/>
                  <a:gd name="T6" fmla="*/ 11 w 288"/>
                  <a:gd name="T7" fmla="*/ 17 h 484"/>
                  <a:gd name="T8" fmla="*/ 11 w 288"/>
                  <a:gd name="T9" fmla="*/ 18 h 484"/>
                  <a:gd name="T10" fmla="*/ 10 w 288"/>
                  <a:gd name="T11" fmla="*/ 15 h 484"/>
                  <a:gd name="T12" fmla="*/ 8 w 288"/>
                  <a:gd name="T13" fmla="*/ 9 h 484"/>
                  <a:gd name="T14" fmla="*/ 9 w 288"/>
                  <a:gd name="T15" fmla="*/ 8 h 484"/>
                  <a:gd name="T16" fmla="*/ 11 w 288"/>
                  <a:gd name="T17" fmla="*/ 13 h 484"/>
                  <a:gd name="T18" fmla="*/ 10 w 288"/>
                  <a:gd name="T19" fmla="*/ 17 h 484"/>
                  <a:gd name="T20" fmla="*/ 6 w 288"/>
                  <a:gd name="T21" fmla="*/ 5 h 484"/>
                  <a:gd name="T22" fmla="*/ 5 w 288"/>
                  <a:gd name="T23" fmla="*/ 2 h 484"/>
                  <a:gd name="T24" fmla="*/ 6 w 288"/>
                  <a:gd name="T25" fmla="*/ 2 h 484"/>
                  <a:gd name="T26" fmla="*/ 8 w 288"/>
                  <a:gd name="T27" fmla="*/ 5 h 484"/>
                  <a:gd name="T28" fmla="*/ 5 w 288"/>
                  <a:gd name="T29" fmla="*/ 2 h 484"/>
                  <a:gd name="T30" fmla="*/ 3 w 288"/>
                  <a:gd name="T31" fmla="*/ 1 h 484"/>
                  <a:gd name="T32" fmla="*/ 5 w 288"/>
                  <a:gd name="T33" fmla="*/ 1 h 484"/>
                  <a:gd name="T34" fmla="*/ 3 w 288"/>
                  <a:gd name="T35" fmla="*/ 1 h 484"/>
                  <a:gd name="T36" fmla="*/ 2 w 288"/>
                  <a:gd name="T37" fmla="*/ 0 h 484"/>
                  <a:gd name="T38" fmla="*/ 3 w 288"/>
                  <a:gd name="T39" fmla="*/ 0 h 484"/>
                  <a:gd name="T40" fmla="*/ 2 w 288"/>
                  <a:gd name="T41" fmla="*/ 1 h 484"/>
                  <a:gd name="T42" fmla="*/ 1 w 288"/>
                  <a:gd name="T43" fmla="*/ 2 h 484"/>
                  <a:gd name="T44" fmla="*/ 1 w 288"/>
                  <a:gd name="T45" fmla="*/ 0 h 484"/>
                  <a:gd name="T46" fmla="*/ 0 w 288"/>
                  <a:gd name="T47" fmla="*/ 2 h 484"/>
                  <a:gd name="T48" fmla="*/ 0 w 288"/>
                  <a:gd name="T49" fmla="*/ 2 h 484"/>
                  <a:gd name="T50" fmla="*/ 0 w 288"/>
                  <a:gd name="T51" fmla="*/ 2 h 484"/>
                  <a:gd name="T52" fmla="*/ 0 w 288"/>
                  <a:gd name="T53" fmla="*/ 2 h 484"/>
                  <a:gd name="T54" fmla="*/ 1 w 288"/>
                  <a:gd name="T55" fmla="*/ 2 h 484"/>
                  <a:gd name="T56" fmla="*/ 0 w 288"/>
                  <a:gd name="T57" fmla="*/ 2 h 484"/>
                  <a:gd name="T58" fmla="*/ 2 w 288"/>
                  <a:gd name="T59" fmla="*/ 3 h 484"/>
                  <a:gd name="T60" fmla="*/ 1 w 288"/>
                  <a:gd name="T61" fmla="*/ 2 h 484"/>
                  <a:gd name="T62" fmla="*/ 4 w 288"/>
                  <a:gd name="T63" fmla="*/ 7 h 484"/>
                  <a:gd name="T64" fmla="*/ 2 w 288"/>
                  <a:gd name="T65" fmla="*/ 6 h 484"/>
                  <a:gd name="T66" fmla="*/ 4 w 288"/>
                  <a:gd name="T67" fmla="*/ 8 h 484"/>
                  <a:gd name="T68" fmla="*/ 3 w 288"/>
                  <a:gd name="T69" fmla="*/ 9 h 484"/>
                  <a:gd name="T70" fmla="*/ 3 w 288"/>
                  <a:gd name="T71" fmla="*/ 9 h 484"/>
                  <a:gd name="T72" fmla="*/ 4 w 288"/>
                  <a:gd name="T73" fmla="*/ 9 h 484"/>
                  <a:gd name="T74" fmla="*/ 3 w 288"/>
                  <a:gd name="T75" fmla="*/ 9 h 484"/>
                  <a:gd name="T76" fmla="*/ 5 w 288"/>
                  <a:gd name="T77" fmla="*/ 10 h 484"/>
                  <a:gd name="T78" fmla="*/ 5 w 288"/>
                  <a:gd name="T79" fmla="*/ 9 h 484"/>
                  <a:gd name="T80" fmla="*/ 6 w 288"/>
                  <a:gd name="T81" fmla="*/ 14 h 484"/>
                  <a:gd name="T82" fmla="*/ 5 w 288"/>
                  <a:gd name="T83" fmla="*/ 13 h 484"/>
                  <a:gd name="T84" fmla="*/ 5 w 288"/>
                  <a:gd name="T85" fmla="*/ 16 h 484"/>
                  <a:gd name="T86" fmla="*/ 5 w 288"/>
                  <a:gd name="T87" fmla="*/ 16 h 484"/>
                  <a:gd name="T88" fmla="*/ 7 w 288"/>
                  <a:gd name="T89" fmla="*/ 17 h 484"/>
                  <a:gd name="T90" fmla="*/ 8 w 288"/>
                  <a:gd name="T91" fmla="*/ 18 h 484"/>
                  <a:gd name="T92" fmla="*/ 7 w 288"/>
                  <a:gd name="T93" fmla="*/ 18 h 484"/>
                  <a:gd name="T94" fmla="*/ 6 w 288"/>
                  <a:gd name="T95" fmla="*/ 17 h 484"/>
                  <a:gd name="T96" fmla="*/ 8 w 288"/>
                  <a:gd name="T97" fmla="*/ 18 h 484"/>
                  <a:gd name="T98" fmla="*/ 9 w 288"/>
                  <a:gd name="T99" fmla="*/ 18 h 484"/>
                  <a:gd name="T100" fmla="*/ 11 w 288"/>
                  <a:gd name="T101" fmla="*/ 18 h 484"/>
                  <a:gd name="T102" fmla="*/ 10 w 288"/>
                  <a:gd name="T103" fmla="*/ 19 h 484"/>
                  <a:gd name="T104" fmla="*/ 8 w 288"/>
                  <a:gd name="T105" fmla="*/ 19 h 484"/>
                  <a:gd name="T106" fmla="*/ 12 w 288"/>
                  <a:gd name="T107" fmla="*/ 19 h 484"/>
                  <a:gd name="T108" fmla="*/ 11 w 288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8"/>
                  <a:gd name="T166" fmla="*/ 0 h 484"/>
                  <a:gd name="T167" fmla="*/ 288 w 288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8" h="484">
                    <a:moveTo>
                      <a:pt x="264" y="470"/>
                    </a:moveTo>
                    <a:lnTo>
                      <a:pt x="264" y="470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4" y="470"/>
                    </a:moveTo>
                    <a:lnTo>
                      <a:pt x="263" y="462"/>
                    </a:lnTo>
                    <a:lnTo>
                      <a:pt x="261" y="450"/>
                    </a:lnTo>
                    <a:lnTo>
                      <a:pt x="285" y="446"/>
                    </a:lnTo>
                    <a:lnTo>
                      <a:pt x="287" y="457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1" y="450"/>
                    </a:moveTo>
                    <a:lnTo>
                      <a:pt x="258" y="433"/>
                    </a:lnTo>
                    <a:lnTo>
                      <a:pt x="256" y="418"/>
                    </a:lnTo>
                    <a:lnTo>
                      <a:pt x="279" y="413"/>
                    </a:lnTo>
                    <a:lnTo>
                      <a:pt x="281" y="424"/>
                    </a:lnTo>
                    <a:lnTo>
                      <a:pt x="283" y="434"/>
                    </a:lnTo>
                    <a:lnTo>
                      <a:pt x="285" y="440"/>
                    </a:lnTo>
                    <a:lnTo>
                      <a:pt x="285" y="446"/>
                    </a:lnTo>
                    <a:lnTo>
                      <a:pt x="261" y="450"/>
                    </a:lnTo>
                    <a:close/>
                    <a:moveTo>
                      <a:pt x="256" y="418"/>
                    </a:moveTo>
                    <a:lnTo>
                      <a:pt x="250" y="393"/>
                    </a:lnTo>
                    <a:lnTo>
                      <a:pt x="245" y="365"/>
                    </a:lnTo>
                    <a:lnTo>
                      <a:pt x="237" y="335"/>
                    </a:lnTo>
                    <a:lnTo>
                      <a:pt x="229" y="303"/>
                    </a:lnTo>
                    <a:lnTo>
                      <a:pt x="220" y="271"/>
                    </a:lnTo>
                    <a:lnTo>
                      <a:pt x="209" y="237"/>
                    </a:lnTo>
                    <a:lnTo>
                      <a:pt x="198" y="205"/>
                    </a:lnTo>
                    <a:lnTo>
                      <a:pt x="185" y="172"/>
                    </a:lnTo>
                    <a:lnTo>
                      <a:pt x="208" y="163"/>
                    </a:lnTo>
                    <a:lnTo>
                      <a:pt x="221" y="196"/>
                    </a:lnTo>
                    <a:lnTo>
                      <a:pt x="232" y="230"/>
                    </a:lnTo>
                    <a:lnTo>
                      <a:pt x="243" y="263"/>
                    </a:lnTo>
                    <a:lnTo>
                      <a:pt x="252" y="297"/>
                    </a:lnTo>
                    <a:lnTo>
                      <a:pt x="261" y="329"/>
                    </a:lnTo>
                    <a:lnTo>
                      <a:pt x="267" y="359"/>
                    </a:lnTo>
                    <a:lnTo>
                      <a:pt x="274" y="387"/>
                    </a:lnTo>
                    <a:lnTo>
                      <a:pt x="279" y="413"/>
                    </a:lnTo>
                    <a:lnTo>
                      <a:pt x="256" y="418"/>
                    </a:lnTo>
                    <a:close/>
                    <a:moveTo>
                      <a:pt x="185" y="172"/>
                    </a:moveTo>
                    <a:lnTo>
                      <a:pt x="178" y="153"/>
                    </a:lnTo>
                    <a:lnTo>
                      <a:pt x="169" y="135"/>
                    </a:lnTo>
                    <a:lnTo>
                      <a:pt x="161" y="117"/>
                    </a:lnTo>
                    <a:lnTo>
                      <a:pt x="152" y="101"/>
                    </a:lnTo>
                    <a:lnTo>
                      <a:pt x="143" y="86"/>
                    </a:lnTo>
                    <a:lnTo>
                      <a:pt x="133" y="72"/>
                    </a:lnTo>
                    <a:lnTo>
                      <a:pt x="124" y="59"/>
                    </a:lnTo>
                    <a:lnTo>
                      <a:pt x="114" y="48"/>
                    </a:lnTo>
                    <a:lnTo>
                      <a:pt x="131" y="31"/>
                    </a:lnTo>
                    <a:lnTo>
                      <a:pt x="142" y="43"/>
                    </a:lnTo>
                    <a:lnTo>
                      <a:pt x="153" y="57"/>
                    </a:lnTo>
                    <a:lnTo>
                      <a:pt x="163" y="71"/>
                    </a:lnTo>
                    <a:lnTo>
                      <a:pt x="172" y="88"/>
                    </a:lnTo>
                    <a:lnTo>
                      <a:pt x="182" y="105"/>
                    </a:lnTo>
                    <a:lnTo>
                      <a:pt x="191" y="124"/>
                    </a:lnTo>
                    <a:lnTo>
                      <a:pt x="199" y="143"/>
                    </a:lnTo>
                    <a:lnTo>
                      <a:pt x="208" y="163"/>
                    </a:lnTo>
                    <a:lnTo>
                      <a:pt x="185" y="172"/>
                    </a:lnTo>
                    <a:close/>
                    <a:moveTo>
                      <a:pt x="114" y="48"/>
                    </a:moveTo>
                    <a:lnTo>
                      <a:pt x="106" y="41"/>
                    </a:lnTo>
                    <a:lnTo>
                      <a:pt x="98" y="35"/>
                    </a:lnTo>
                    <a:lnTo>
                      <a:pt x="89" y="30"/>
                    </a:lnTo>
                    <a:lnTo>
                      <a:pt x="82" y="27"/>
                    </a:lnTo>
                    <a:lnTo>
                      <a:pt x="89" y="4"/>
                    </a:lnTo>
                    <a:lnTo>
                      <a:pt x="100" y="8"/>
                    </a:lnTo>
                    <a:lnTo>
                      <a:pt x="111" y="14"/>
                    </a:lnTo>
                    <a:lnTo>
                      <a:pt x="121" y="22"/>
                    </a:lnTo>
                    <a:lnTo>
                      <a:pt x="131" y="31"/>
                    </a:lnTo>
                    <a:lnTo>
                      <a:pt x="114" y="48"/>
                    </a:lnTo>
                    <a:close/>
                    <a:moveTo>
                      <a:pt x="82" y="27"/>
                    </a:moveTo>
                    <a:lnTo>
                      <a:pt x="73" y="25"/>
                    </a:lnTo>
                    <a:lnTo>
                      <a:pt x="65" y="24"/>
                    </a:lnTo>
                    <a:lnTo>
                      <a:pt x="58" y="25"/>
                    </a:lnTo>
                    <a:lnTo>
                      <a:pt x="49" y="28"/>
                    </a:lnTo>
                    <a:lnTo>
                      <a:pt x="41" y="5"/>
                    </a:lnTo>
                    <a:lnTo>
                      <a:pt x="47" y="3"/>
                    </a:lnTo>
                    <a:lnTo>
                      <a:pt x="52" y="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7" y="1"/>
                    </a:lnTo>
                    <a:lnTo>
                      <a:pt x="89" y="4"/>
                    </a:lnTo>
                    <a:lnTo>
                      <a:pt x="82" y="27"/>
                    </a:lnTo>
                    <a:close/>
                    <a:moveTo>
                      <a:pt x="49" y="28"/>
                    </a:moveTo>
                    <a:lnTo>
                      <a:pt x="42" y="32"/>
                    </a:lnTo>
                    <a:lnTo>
                      <a:pt x="35" y="36"/>
                    </a:lnTo>
                    <a:lnTo>
                      <a:pt x="28" y="42"/>
                    </a:lnTo>
                    <a:lnTo>
                      <a:pt x="20" y="48"/>
                    </a:lnTo>
                    <a:lnTo>
                      <a:pt x="3" y="31"/>
                    </a:lnTo>
                    <a:lnTo>
                      <a:pt x="13" y="22"/>
                    </a:lnTo>
                    <a:lnTo>
                      <a:pt x="21" y="16"/>
                    </a:lnTo>
                    <a:lnTo>
                      <a:pt x="31" y="9"/>
                    </a:lnTo>
                    <a:lnTo>
                      <a:pt x="41" y="5"/>
                    </a:lnTo>
                    <a:lnTo>
                      <a:pt x="49" y="28"/>
                    </a:lnTo>
                    <a:close/>
                    <a:moveTo>
                      <a:pt x="1" y="46"/>
                    </a:moveTo>
                    <a:lnTo>
                      <a:pt x="0" y="43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11" y="40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2" y="34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1" y="46"/>
                    </a:moveTo>
                    <a:lnTo>
                      <a:pt x="1" y="46"/>
                    </a:lnTo>
                    <a:lnTo>
                      <a:pt x="11" y="41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9" y="46"/>
                    </a:lnTo>
                    <a:lnTo>
                      <a:pt x="36" y="59"/>
                    </a:lnTo>
                    <a:lnTo>
                      <a:pt x="15" y="71"/>
                    </a:lnTo>
                    <a:lnTo>
                      <a:pt x="8" y="58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36" y="59"/>
                    </a:moveTo>
                    <a:lnTo>
                      <a:pt x="42" y="69"/>
                    </a:lnTo>
                    <a:lnTo>
                      <a:pt x="49" y="84"/>
                    </a:lnTo>
                    <a:lnTo>
                      <a:pt x="28" y="95"/>
                    </a:lnTo>
                    <a:lnTo>
                      <a:pt x="22" y="85"/>
                    </a:lnTo>
                    <a:lnTo>
                      <a:pt x="15" y="71"/>
                    </a:lnTo>
                    <a:lnTo>
                      <a:pt x="36" y="59"/>
                    </a:lnTo>
                    <a:close/>
                    <a:moveTo>
                      <a:pt x="49" y="84"/>
                    </a:moveTo>
                    <a:lnTo>
                      <a:pt x="65" y="115"/>
                    </a:lnTo>
                    <a:lnTo>
                      <a:pt x="81" y="148"/>
                    </a:lnTo>
                    <a:lnTo>
                      <a:pt x="94" y="179"/>
                    </a:lnTo>
                    <a:lnTo>
                      <a:pt x="106" y="210"/>
                    </a:lnTo>
                    <a:lnTo>
                      <a:pt x="83" y="219"/>
                    </a:lnTo>
                    <a:lnTo>
                      <a:pt x="71" y="187"/>
                    </a:lnTo>
                    <a:lnTo>
                      <a:pt x="58" y="156"/>
                    </a:lnTo>
                    <a:lnTo>
                      <a:pt x="43" y="125"/>
                    </a:lnTo>
                    <a:lnTo>
                      <a:pt x="28" y="95"/>
                    </a:lnTo>
                    <a:lnTo>
                      <a:pt x="49" y="84"/>
                    </a:lnTo>
                    <a:close/>
                    <a:moveTo>
                      <a:pt x="106" y="210"/>
                    </a:moveTo>
                    <a:lnTo>
                      <a:pt x="106" y="210"/>
                    </a:lnTo>
                    <a:lnTo>
                      <a:pt x="106" y="211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83" y="219"/>
                    </a:moveTo>
                    <a:lnTo>
                      <a:pt x="83" y="219"/>
                    </a:lnTo>
                    <a:lnTo>
                      <a:pt x="95" y="214"/>
                    </a:lnTo>
                    <a:lnTo>
                      <a:pt x="83" y="219"/>
                    </a:lnTo>
                    <a:close/>
                    <a:moveTo>
                      <a:pt x="106" y="210"/>
                    </a:moveTo>
                    <a:lnTo>
                      <a:pt x="110" y="221"/>
                    </a:lnTo>
                    <a:lnTo>
                      <a:pt x="115" y="236"/>
                    </a:lnTo>
                    <a:lnTo>
                      <a:pt x="91" y="244"/>
                    </a:lnTo>
                    <a:lnTo>
                      <a:pt x="88" y="234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115" y="236"/>
                    </a:moveTo>
                    <a:lnTo>
                      <a:pt x="119" y="249"/>
                    </a:lnTo>
                    <a:lnTo>
                      <a:pt x="123" y="261"/>
                    </a:lnTo>
                    <a:lnTo>
                      <a:pt x="100" y="267"/>
                    </a:lnTo>
                    <a:lnTo>
                      <a:pt x="96" y="254"/>
                    </a:lnTo>
                    <a:lnTo>
                      <a:pt x="91" y="244"/>
                    </a:lnTo>
                    <a:lnTo>
                      <a:pt x="115" y="236"/>
                    </a:lnTo>
                    <a:close/>
                    <a:moveTo>
                      <a:pt x="123" y="261"/>
                    </a:moveTo>
                    <a:lnTo>
                      <a:pt x="132" y="292"/>
                    </a:lnTo>
                    <a:lnTo>
                      <a:pt x="140" y="325"/>
                    </a:lnTo>
                    <a:lnTo>
                      <a:pt x="146" y="356"/>
                    </a:lnTo>
                    <a:lnTo>
                      <a:pt x="151" y="387"/>
                    </a:lnTo>
                    <a:lnTo>
                      <a:pt x="127" y="391"/>
                    </a:lnTo>
                    <a:lnTo>
                      <a:pt x="122" y="360"/>
                    </a:lnTo>
                    <a:lnTo>
                      <a:pt x="116" y="329"/>
                    </a:lnTo>
                    <a:lnTo>
                      <a:pt x="109" y="299"/>
                    </a:lnTo>
                    <a:lnTo>
                      <a:pt x="100" y="267"/>
                    </a:lnTo>
                    <a:lnTo>
                      <a:pt x="123" y="261"/>
                    </a:lnTo>
                    <a:close/>
                    <a:moveTo>
                      <a:pt x="127" y="394"/>
                    </a:moveTo>
                    <a:lnTo>
                      <a:pt x="127" y="392"/>
                    </a:lnTo>
                    <a:lnTo>
                      <a:pt x="127" y="391"/>
                    </a:lnTo>
                    <a:lnTo>
                      <a:pt x="139" y="388"/>
                    </a:lnTo>
                    <a:lnTo>
                      <a:pt x="127" y="394"/>
                    </a:lnTo>
                    <a:close/>
                    <a:moveTo>
                      <a:pt x="150" y="384"/>
                    </a:moveTo>
                    <a:lnTo>
                      <a:pt x="155" y="395"/>
                    </a:lnTo>
                    <a:lnTo>
                      <a:pt x="161" y="405"/>
                    </a:lnTo>
                    <a:lnTo>
                      <a:pt x="167" y="414"/>
                    </a:lnTo>
                    <a:lnTo>
                      <a:pt x="173" y="423"/>
                    </a:lnTo>
                    <a:lnTo>
                      <a:pt x="180" y="430"/>
                    </a:lnTo>
                    <a:lnTo>
                      <a:pt x="186" y="437"/>
                    </a:lnTo>
                    <a:lnTo>
                      <a:pt x="194" y="442"/>
                    </a:lnTo>
                    <a:lnTo>
                      <a:pt x="202" y="448"/>
                    </a:lnTo>
                    <a:lnTo>
                      <a:pt x="189" y="469"/>
                    </a:lnTo>
                    <a:lnTo>
                      <a:pt x="180" y="463"/>
                    </a:lnTo>
                    <a:lnTo>
                      <a:pt x="171" y="456"/>
                    </a:lnTo>
                    <a:lnTo>
                      <a:pt x="163" y="448"/>
                    </a:lnTo>
                    <a:lnTo>
                      <a:pt x="155" y="439"/>
                    </a:lnTo>
                    <a:lnTo>
                      <a:pt x="148" y="429"/>
                    </a:lnTo>
                    <a:lnTo>
                      <a:pt x="140" y="419"/>
                    </a:lnTo>
                    <a:lnTo>
                      <a:pt x="133" y="407"/>
                    </a:lnTo>
                    <a:lnTo>
                      <a:pt x="127" y="394"/>
                    </a:lnTo>
                    <a:lnTo>
                      <a:pt x="150" y="384"/>
                    </a:lnTo>
                    <a:close/>
                    <a:moveTo>
                      <a:pt x="202" y="448"/>
                    </a:moveTo>
                    <a:lnTo>
                      <a:pt x="209" y="452"/>
                    </a:lnTo>
                    <a:lnTo>
                      <a:pt x="217" y="455"/>
                    </a:lnTo>
                    <a:lnTo>
                      <a:pt x="225" y="457"/>
                    </a:lnTo>
                    <a:lnTo>
                      <a:pt x="235" y="460"/>
                    </a:lnTo>
                    <a:lnTo>
                      <a:pt x="244" y="460"/>
                    </a:lnTo>
                    <a:lnTo>
                      <a:pt x="253" y="460"/>
                    </a:lnTo>
                    <a:lnTo>
                      <a:pt x="263" y="460"/>
                    </a:lnTo>
                    <a:lnTo>
                      <a:pt x="274" y="457"/>
                    </a:lnTo>
                    <a:lnTo>
                      <a:pt x="278" y="481"/>
                    </a:lnTo>
                    <a:lnTo>
                      <a:pt x="265" y="483"/>
                    </a:lnTo>
                    <a:lnTo>
                      <a:pt x="253" y="484"/>
                    </a:lnTo>
                    <a:lnTo>
                      <a:pt x="242" y="484"/>
                    </a:lnTo>
                    <a:lnTo>
                      <a:pt x="230" y="483"/>
                    </a:lnTo>
                    <a:lnTo>
                      <a:pt x="219" y="481"/>
                    </a:lnTo>
                    <a:lnTo>
                      <a:pt x="209" y="478"/>
                    </a:lnTo>
                    <a:lnTo>
                      <a:pt x="198" y="474"/>
                    </a:lnTo>
                    <a:lnTo>
                      <a:pt x="189" y="469"/>
                    </a:lnTo>
                    <a:lnTo>
                      <a:pt x="202" y="448"/>
                    </a:lnTo>
                    <a:close/>
                    <a:moveTo>
                      <a:pt x="288" y="468"/>
                    </a:moveTo>
                    <a:lnTo>
                      <a:pt x="287" y="473"/>
                    </a:lnTo>
                    <a:lnTo>
                      <a:pt x="285" y="477"/>
                    </a:lnTo>
                    <a:lnTo>
                      <a:pt x="281" y="480"/>
                    </a:lnTo>
                    <a:lnTo>
                      <a:pt x="278" y="481"/>
                    </a:lnTo>
                    <a:lnTo>
                      <a:pt x="276" y="469"/>
                    </a:lnTo>
                    <a:lnTo>
                      <a:pt x="288" y="46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sp>
          <p:nvSpPr>
            <p:cNvPr id="186" name="Freeform 1263"/>
            <p:cNvSpPr>
              <a:spLocks/>
            </p:cNvSpPr>
            <p:nvPr/>
          </p:nvSpPr>
          <p:spPr bwMode="auto">
            <a:xfrm>
              <a:off x="2901" y="1736"/>
              <a:ext cx="50" cy="86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4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6"/>
                  </a:lnTo>
                  <a:lnTo>
                    <a:pt x="19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7" y="257"/>
                  </a:lnTo>
                  <a:lnTo>
                    <a:pt x="104" y="277"/>
                  </a:lnTo>
                  <a:lnTo>
                    <a:pt x="108" y="298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0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5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7" name="Freeform 1264"/>
            <p:cNvSpPr>
              <a:spLocks noEditPoints="1"/>
            </p:cNvSpPr>
            <p:nvPr/>
          </p:nvSpPr>
          <p:spPr bwMode="auto">
            <a:xfrm>
              <a:off x="2901" y="1736"/>
              <a:ext cx="50" cy="93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7 h 464"/>
                <a:gd name="T6" fmla="*/ 10 w 269"/>
                <a:gd name="T7" fmla="*/ 16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7 h 464"/>
                <a:gd name="T16" fmla="*/ 10 w 269"/>
                <a:gd name="T17" fmla="*/ 12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4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4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5 h 464"/>
                <a:gd name="T98" fmla="*/ 8 w 269"/>
                <a:gd name="T99" fmla="*/ 17 h 464"/>
                <a:gd name="T100" fmla="*/ 9 w 269"/>
                <a:gd name="T101" fmla="*/ 17 h 464"/>
                <a:gd name="T102" fmla="*/ 10 w 269"/>
                <a:gd name="T103" fmla="*/ 18 h 464"/>
                <a:gd name="T104" fmla="*/ 9 w 269"/>
                <a:gd name="T105" fmla="*/ 18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4" y="450"/>
                  </a:moveTo>
                  <a:lnTo>
                    <a:pt x="244" y="450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4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2" y="431"/>
                  </a:moveTo>
                  <a:lnTo>
                    <a:pt x="239" y="413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1" y="376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59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5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5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3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39" y="95"/>
                  </a:lnTo>
                  <a:lnTo>
                    <a:pt x="130" y="80"/>
                  </a:lnTo>
                  <a:lnTo>
                    <a:pt x="121" y="66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0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7" y="116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1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4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6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8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2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79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09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09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2" y="222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3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0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8" y="315"/>
                  </a:lnTo>
                  <a:lnTo>
                    <a:pt x="102" y="286"/>
                  </a:lnTo>
                  <a:lnTo>
                    <a:pt x="93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1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7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4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7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8" name="Freeform 126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9" name="Freeform 126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0" name="Freeform 126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1" name="Freeform 126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2" name="Freeform 1269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3" name="Freeform 127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4" name="Freeform 1271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5" name="Freeform 127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6" name="Freeform 1273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7" name="Freeform 127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8" name="Freeform 127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9" name="Freeform 127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0" name="Freeform 127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1" name="Freeform 127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2" name="Freeform 1279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3" name="Freeform 128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4" name="Freeform 1281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5" name="Freeform 128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6" name="Freeform 1283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7" name="Freeform 128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8" name="Freeform 1285"/>
            <p:cNvSpPr>
              <a:spLocks/>
            </p:cNvSpPr>
            <p:nvPr/>
          </p:nvSpPr>
          <p:spPr bwMode="auto">
            <a:xfrm>
              <a:off x="3243" y="1575"/>
              <a:ext cx="113" cy="112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2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4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4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4" y="434"/>
                  </a:lnTo>
                  <a:lnTo>
                    <a:pt x="271" y="410"/>
                  </a:lnTo>
                  <a:lnTo>
                    <a:pt x="236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5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3" y="23"/>
                  </a:lnTo>
                  <a:lnTo>
                    <a:pt x="48" y="19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9" name="Freeform 1286"/>
            <p:cNvSpPr>
              <a:spLocks noEditPoints="1"/>
            </p:cNvSpPr>
            <p:nvPr/>
          </p:nvSpPr>
          <p:spPr bwMode="auto">
            <a:xfrm>
              <a:off x="3239" y="1575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7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8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1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0 h 559"/>
                <a:gd name="T50" fmla="*/ 24 w 599"/>
                <a:gd name="T51" fmla="*/ 20 h 559"/>
                <a:gd name="T52" fmla="*/ 16 w 599"/>
                <a:gd name="T53" fmla="*/ 21 h 559"/>
                <a:gd name="T54" fmla="*/ 14 w 599"/>
                <a:gd name="T55" fmla="*/ 19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1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4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6" y="217"/>
                  </a:lnTo>
                  <a:lnTo>
                    <a:pt x="418" y="231"/>
                  </a:lnTo>
                  <a:lnTo>
                    <a:pt x="394" y="202"/>
                  </a:lnTo>
                  <a:lnTo>
                    <a:pt x="368" y="172"/>
                  </a:lnTo>
                  <a:lnTo>
                    <a:pt x="342" y="145"/>
                  </a:lnTo>
                  <a:lnTo>
                    <a:pt x="315" y="118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8" y="22"/>
                  </a:lnTo>
                  <a:lnTo>
                    <a:pt x="213" y="2"/>
                  </a:lnTo>
                  <a:close/>
                  <a:moveTo>
                    <a:pt x="436" y="217"/>
                  </a:moveTo>
                  <a:lnTo>
                    <a:pt x="460" y="248"/>
                  </a:lnTo>
                  <a:lnTo>
                    <a:pt x="483" y="280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3"/>
                  </a:lnTo>
                  <a:lnTo>
                    <a:pt x="440" y="262"/>
                  </a:lnTo>
                  <a:lnTo>
                    <a:pt x="418" y="231"/>
                  </a:lnTo>
                  <a:lnTo>
                    <a:pt x="436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7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0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2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3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2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8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6"/>
                  </a:lnTo>
                  <a:lnTo>
                    <a:pt x="323" y="477"/>
                  </a:lnTo>
                  <a:lnTo>
                    <a:pt x="298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39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8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0" name="Freeform 1287"/>
            <p:cNvSpPr>
              <a:spLocks/>
            </p:cNvSpPr>
            <p:nvPr/>
          </p:nvSpPr>
          <p:spPr bwMode="auto">
            <a:xfrm>
              <a:off x="3200" y="1590"/>
              <a:ext cx="109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5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89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399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19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89" y="463"/>
                  </a:lnTo>
                  <a:lnTo>
                    <a:pt x="482" y="467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7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7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4" y="316"/>
                  </a:lnTo>
                  <a:lnTo>
                    <a:pt x="167" y="276"/>
                  </a:lnTo>
                  <a:lnTo>
                    <a:pt x="138" y="237"/>
                  </a:lnTo>
                  <a:lnTo>
                    <a:pt x="111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7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1" name="Freeform 1288"/>
            <p:cNvSpPr>
              <a:spLocks noEditPoints="1"/>
            </p:cNvSpPr>
            <p:nvPr/>
          </p:nvSpPr>
          <p:spPr bwMode="auto">
            <a:xfrm>
              <a:off x="3200" y="1590"/>
              <a:ext cx="109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2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7 h 503"/>
                <a:gd name="T26" fmla="*/ 22 w 550"/>
                <a:gd name="T27" fmla="*/ 18 h 503"/>
                <a:gd name="T28" fmla="*/ 22 w 550"/>
                <a:gd name="T29" fmla="*/ 17 h 503"/>
                <a:gd name="T30" fmla="*/ 21 w 550"/>
                <a:gd name="T31" fmla="*/ 18 h 503"/>
                <a:gd name="T32" fmla="*/ 20 w 550"/>
                <a:gd name="T33" fmla="*/ 19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8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7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2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6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5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0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0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4"/>
                  </a:lnTo>
                  <a:lnTo>
                    <a:pt x="441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1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69"/>
                  </a:lnTo>
                  <a:lnTo>
                    <a:pt x="523" y="475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8" y="477"/>
                  </a:lnTo>
                  <a:lnTo>
                    <a:pt x="467" y="476"/>
                  </a:lnTo>
                  <a:lnTo>
                    <a:pt x="474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0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2" y="62"/>
                  </a:lnTo>
                  <a:lnTo>
                    <a:pt x="22" y="47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2" y="62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2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2" y="62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2" name="Freeform 1289"/>
            <p:cNvSpPr>
              <a:spLocks/>
            </p:cNvSpPr>
            <p:nvPr/>
          </p:nvSpPr>
          <p:spPr bwMode="auto">
            <a:xfrm>
              <a:off x="3162" y="1605"/>
              <a:ext cx="97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19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1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59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29" y="297"/>
                  </a:lnTo>
                  <a:lnTo>
                    <a:pt x="445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5" y="413"/>
                  </a:lnTo>
                  <a:lnTo>
                    <a:pt x="305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3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49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6" y="29"/>
                  </a:lnTo>
                  <a:lnTo>
                    <a:pt x="109" y="23"/>
                  </a:lnTo>
                  <a:lnTo>
                    <a:pt x="130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3" name="Freeform 1290"/>
            <p:cNvSpPr>
              <a:spLocks noEditPoints="1"/>
            </p:cNvSpPr>
            <p:nvPr/>
          </p:nvSpPr>
          <p:spPr bwMode="auto">
            <a:xfrm>
              <a:off x="3158" y="1605"/>
              <a:ext cx="105" cy="86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6 h 448"/>
                <a:gd name="T32" fmla="*/ 18 w 500"/>
                <a:gd name="T33" fmla="*/ 17 h 448"/>
                <a:gd name="T34" fmla="*/ 17 w 500"/>
                <a:gd name="T35" fmla="*/ 17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6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6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5 h 448"/>
                <a:gd name="T62" fmla="*/ 14 w 500"/>
                <a:gd name="T63" fmla="*/ 16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5"/>
                  </a:lnTo>
                  <a:lnTo>
                    <a:pt x="302" y="108"/>
                  </a:lnTo>
                  <a:lnTo>
                    <a:pt x="323" y="130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4" y="146"/>
                  </a:lnTo>
                  <a:lnTo>
                    <a:pt x="284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7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7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6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89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7" y="431"/>
                  </a:lnTo>
                  <a:lnTo>
                    <a:pt x="449" y="435"/>
                  </a:lnTo>
                  <a:lnTo>
                    <a:pt x="440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4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1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38" y="413"/>
                  </a:lnTo>
                  <a:lnTo>
                    <a:pt x="446" y="409"/>
                  </a:lnTo>
                  <a:lnTo>
                    <a:pt x="452" y="405"/>
                  </a:lnTo>
                  <a:lnTo>
                    <a:pt x="467" y="395"/>
                  </a:lnTo>
                  <a:lnTo>
                    <a:pt x="479" y="382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3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3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5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89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4" name="Freeform 1291"/>
            <p:cNvSpPr>
              <a:spLocks/>
            </p:cNvSpPr>
            <p:nvPr/>
          </p:nvSpPr>
          <p:spPr bwMode="auto">
            <a:xfrm>
              <a:off x="3127" y="1620"/>
              <a:ext cx="85" cy="78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3 w 428"/>
                <a:gd name="T11" fmla="*/ 8 h 369"/>
                <a:gd name="T12" fmla="*/ 14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6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5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4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79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6" y="344"/>
                  </a:lnTo>
                  <a:lnTo>
                    <a:pt x="399" y="348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6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7"/>
                  </a:lnTo>
                  <a:lnTo>
                    <a:pt x="62" y="48"/>
                  </a:lnTo>
                  <a:lnTo>
                    <a:pt x="82" y="38"/>
                  </a:lnTo>
                  <a:lnTo>
                    <a:pt x="103" y="28"/>
                  </a:lnTo>
                  <a:lnTo>
                    <a:pt x="124" y="19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5" name="Freeform 1292"/>
            <p:cNvSpPr>
              <a:spLocks noEditPoints="1"/>
            </p:cNvSpPr>
            <p:nvPr/>
          </p:nvSpPr>
          <p:spPr bwMode="auto">
            <a:xfrm>
              <a:off x="3123" y="1620"/>
              <a:ext cx="85" cy="78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3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3" y="4"/>
                  </a:moveTo>
                  <a:lnTo>
                    <a:pt x="220" y="40"/>
                  </a:lnTo>
                  <a:lnTo>
                    <a:pt x="255" y="78"/>
                  </a:lnTo>
                  <a:lnTo>
                    <a:pt x="290" y="118"/>
                  </a:lnTo>
                  <a:lnTo>
                    <a:pt x="324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4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3" y="4"/>
                  </a:lnTo>
                  <a:close/>
                  <a:moveTo>
                    <a:pt x="324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2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19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4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2" y="359"/>
                  </a:lnTo>
                  <a:lnTo>
                    <a:pt x="424" y="365"/>
                  </a:lnTo>
                  <a:lnTo>
                    <a:pt x="415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0" y="384"/>
                  </a:lnTo>
                  <a:lnTo>
                    <a:pt x="382" y="387"/>
                  </a:lnTo>
                  <a:lnTo>
                    <a:pt x="372" y="389"/>
                  </a:lnTo>
                  <a:lnTo>
                    <a:pt x="363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8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3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39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3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0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1" y="82"/>
                  </a:lnTo>
                  <a:lnTo>
                    <a:pt x="3" y="80"/>
                  </a:lnTo>
                  <a:lnTo>
                    <a:pt x="4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7" y="0"/>
                  </a:lnTo>
                  <a:lnTo>
                    <a:pt x="181" y="1"/>
                  </a:lnTo>
                  <a:lnTo>
                    <a:pt x="183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6" name="Freeform 129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7" name="Freeform 129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8" name="Freeform 129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9" name="Freeform 129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0" name="Freeform 129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1" name="Freeform 129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2" name="Freeform 129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3" name="Freeform 130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4" name="Freeform 130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5" name="Freeform 130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6" name="Freeform 130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7" name="Freeform 130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8" name="Freeform 130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9" name="Freeform 130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0" name="Freeform 130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1" name="Freeform 130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2" name="Freeform 130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3" name="Freeform 131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4" name="Freeform 131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5" name="Freeform 131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6" name="Freeform 131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7" name="Freeform 131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8" name="Freeform 131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9" name="Freeform 131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0" name="Freeform 131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1" name="Freeform 131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2" name="Freeform 131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3" name="Freeform 132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4" name="Freeform 132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5" name="Freeform 132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6" name="Freeform 132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7" name="Freeform 132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8" name="Freeform 1325"/>
            <p:cNvSpPr>
              <a:spLocks/>
            </p:cNvSpPr>
            <p:nvPr/>
          </p:nvSpPr>
          <p:spPr bwMode="auto">
            <a:xfrm>
              <a:off x="3204" y="1523"/>
              <a:ext cx="124" cy="63"/>
            </a:xfrm>
            <a:custGeom>
              <a:avLst/>
              <a:gdLst>
                <a:gd name="T0" fmla="*/ 25 w 614"/>
                <a:gd name="T1" fmla="*/ 9 h 305"/>
                <a:gd name="T2" fmla="*/ 23 w 614"/>
                <a:gd name="T3" fmla="*/ 8 h 305"/>
                <a:gd name="T4" fmla="*/ 22 w 614"/>
                <a:gd name="T5" fmla="*/ 7 h 305"/>
                <a:gd name="T6" fmla="*/ 21 w 614"/>
                <a:gd name="T7" fmla="*/ 7 h 305"/>
                <a:gd name="T8" fmla="*/ 19 w 614"/>
                <a:gd name="T9" fmla="*/ 6 h 305"/>
                <a:gd name="T10" fmla="*/ 18 w 614"/>
                <a:gd name="T11" fmla="*/ 5 h 305"/>
                <a:gd name="T12" fmla="*/ 17 w 614"/>
                <a:gd name="T13" fmla="*/ 4 h 305"/>
                <a:gd name="T14" fmla="*/ 15 w 614"/>
                <a:gd name="T15" fmla="*/ 4 h 305"/>
                <a:gd name="T16" fmla="*/ 14 w 614"/>
                <a:gd name="T17" fmla="*/ 3 h 305"/>
                <a:gd name="T18" fmla="*/ 12 w 614"/>
                <a:gd name="T19" fmla="*/ 2 h 305"/>
                <a:gd name="T20" fmla="*/ 11 w 614"/>
                <a:gd name="T21" fmla="*/ 2 h 305"/>
                <a:gd name="T22" fmla="*/ 10 w 614"/>
                <a:gd name="T23" fmla="*/ 2 h 305"/>
                <a:gd name="T24" fmla="*/ 8 w 614"/>
                <a:gd name="T25" fmla="*/ 1 h 305"/>
                <a:gd name="T26" fmla="*/ 7 w 614"/>
                <a:gd name="T27" fmla="*/ 1 h 305"/>
                <a:gd name="T28" fmla="*/ 6 w 614"/>
                <a:gd name="T29" fmla="*/ 0 h 305"/>
                <a:gd name="T30" fmla="*/ 4 w 614"/>
                <a:gd name="T31" fmla="*/ 0 h 305"/>
                <a:gd name="T32" fmla="*/ 3 w 614"/>
                <a:gd name="T33" fmla="*/ 0 h 305"/>
                <a:gd name="T34" fmla="*/ 0 w 614"/>
                <a:gd name="T35" fmla="*/ 3 h 305"/>
                <a:gd name="T36" fmla="*/ 1 w 614"/>
                <a:gd name="T37" fmla="*/ 4 h 305"/>
                <a:gd name="T38" fmla="*/ 2 w 614"/>
                <a:gd name="T39" fmla="*/ 5 h 305"/>
                <a:gd name="T40" fmla="*/ 2 w 614"/>
                <a:gd name="T41" fmla="*/ 6 h 305"/>
                <a:gd name="T42" fmla="*/ 3 w 614"/>
                <a:gd name="T43" fmla="*/ 7 h 305"/>
                <a:gd name="T44" fmla="*/ 4 w 614"/>
                <a:gd name="T45" fmla="*/ 7 h 305"/>
                <a:gd name="T46" fmla="*/ 5 w 614"/>
                <a:gd name="T47" fmla="*/ 8 h 305"/>
                <a:gd name="T48" fmla="*/ 6 w 614"/>
                <a:gd name="T49" fmla="*/ 9 h 305"/>
                <a:gd name="T50" fmla="*/ 7 w 614"/>
                <a:gd name="T51" fmla="*/ 9 h 305"/>
                <a:gd name="T52" fmla="*/ 8 w 614"/>
                <a:gd name="T53" fmla="*/ 10 h 305"/>
                <a:gd name="T54" fmla="*/ 9 w 614"/>
                <a:gd name="T55" fmla="*/ 10 h 305"/>
                <a:gd name="T56" fmla="*/ 10 w 614"/>
                <a:gd name="T57" fmla="*/ 10 h 305"/>
                <a:gd name="T58" fmla="*/ 11 w 614"/>
                <a:gd name="T59" fmla="*/ 11 h 305"/>
                <a:gd name="T60" fmla="*/ 12 w 614"/>
                <a:gd name="T61" fmla="*/ 11 h 305"/>
                <a:gd name="T62" fmla="*/ 14 w 614"/>
                <a:gd name="T63" fmla="*/ 11 h 305"/>
                <a:gd name="T64" fmla="*/ 15 w 614"/>
                <a:gd name="T65" fmla="*/ 12 h 305"/>
                <a:gd name="T66" fmla="*/ 16 w 614"/>
                <a:gd name="T67" fmla="*/ 12 h 305"/>
                <a:gd name="T68" fmla="*/ 17 w 614"/>
                <a:gd name="T69" fmla="*/ 12 h 305"/>
                <a:gd name="T70" fmla="*/ 18 w 614"/>
                <a:gd name="T71" fmla="*/ 12 h 305"/>
                <a:gd name="T72" fmla="*/ 18 w 614"/>
                <a:gd name="T73" fmla="*/ 12 h 305"/>
                <a:gd name="T74" fmla="*/ 19 w 614"/>
                <a:gd name="T75" fmla="*/ 12 h 305"/>
                <a:gd name="T76" fmla="*/ 19 w 614"/>
                <a:gd name="T77" fmla="*/ 12 h 305"/>
                <a:gd name="T78" fmla="*/ 20 w 614"/>
                <a:gd name="T79" fmla="*/ 12 h 305"/>
                <a:gd name="T80" fmla="*/ 21 w 614"/>
                <a:gd name="T81" fmla="*/ 12 h 305"/>
                <a:gd name="T82" fmla="*/ 21 w 614"/>
                <a:gd name="T83" fmla="*/ 12 h 305"/>
                <a:gd name="T84" fmla="*/ 22 w 614"/>
                <a:gd name="T85" fmla="*/ 12 h 305"/>
                <a:gd name="T86" fmla="*/ 22 w 614"/>
                <a:gd name="T87" fmla="*/ 12 h 305"/>
                <a:gd name="T88" fmla="*/ 23 w 614"/>
                <a:gd name="T89" fmla="*/ 11 h 305"/>
                <a:gd name="T90" fmla="*/ 23 w 614"/>
                <a:gd name="T91" fmla="*/ 11 h 305"/>
                <a:gd name="T92" fmla="*/ 24 w 614"/>
                <a:gd name="T93" fmla="*/ 11 h 305"/>
                <a:gd name="T94" fmla="*/ 24 w 614"/>
                <a:gd name="T95" fmla="*/ 10 h 305"/>
                <a:gd name="T96" fmla="*/ 24 w 614"/>
                <a:gd name="T97" fmla="*/ 10 h 305"/>
                <a:gd name="T98" fmla="*/ 25 w 614"/>
                <a:gd name="T99" fmla="*/ 9 h 30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5"/>
                <a:gd name="T152" fmla="*/ 614 w 614"/>
                <a:gd name="T153" fmla="*/ 305 h 30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5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5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7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2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7" y="305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0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8"/>
                  </a:lnTo>
                  <a:lnTo>
                    <a:pt x="599" y="258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9" name="Freeform 1326"/>
            <p:cNvSpPr>
              <a:spLocks noEditPoints="1"/>
            </p:cNvSpPr>
            <p:nvPr/>
          </p:nvSpPr>
          <p:spPr bwMode="auto">
            <a:xfrm>
              <a:off x="3204" y="1520"/>
              <a:ext cx="128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2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7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3 w 638"/>
                <a:gd name="T89" fmla="*/ 11 h 330"/>
                <a:gd name="T90" fmla="*/ 24 w 638"/>
                <a:gd name="T91" fmla="*/ 10 h 330"/>
                <a:gd name="T92" fmla="*/ 25 w 638"/>
                <a:gd name="T93" fmla="*/ 11 h 330"/>
                <a:gd name="T94" fmla="*/ 24 w 638"/>
                <a:gd name="T95" fmla="*/ 12 h 330"/>
                <a:gd name="T96" fmla="*/ 23 w 638"/>
                <a:gd name="T97" fmla="*/ 12 h 330"/>
                <a:gd name="T98" fmla="*/ 22 w 638"/>
                <a:gd name="T99" fmla="*/ 13 h 330"/>
                <a:gd name="T100" fmla="*/ 20 w 638"/>
                <a:gd name="T101" fmla="*/ 13 h 330"/>
                <a:gd name="T102" fmla="*/ 25 w 638"/>
                <a:gd name="T103" fmla="*/ 10 h 330"/>
                <a:gd name="T104" fmla="*/ 25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09"/>
                  </a:lnTo>
                  <a:lnTo>
                    <a:pt x="518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599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5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2"/>
                  </a:lnTo>
                  <a:lnTo>
                    <a:pt x="152" y="35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2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7"/>
                  </a:lnTo>
                  <a:lnTo>
                    <a:pt x="259" y="38"/>
                  </a:lnTo>
                  <a:lnTo>
                    <a:pt x="293" y="50"/>
                  </a:lnTo>
                  <a:lnTo>
                    <a:pt x="328" y="62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2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5" y="21"/>
                  </a:moveTo>
                  <a:lnTo>
                    <a:pt x="21" y="96"/>
                  </a:lnTo>
                  <a:lnTo>
                    <a:pt x="3" y="79"/>
                  </a:lnTo>
                  <a:lnTo>
                    <a:pt x="77" y="4"/>
                  </a:lnTo>
                  <a:lnTo>
                    <a:pt x="95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4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5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0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39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5"/>
                  </a:lnTo>
                  <a:lnTo>
                    <a:pt x="386" y="293"/>
                  </a:lnTo>
                  <a:lnTo>
                    <a:pt x="419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6" y="292"/>
                  </a:lnTo>
                  <a:lnTo>
                    <a:pt x="257" y="282"/>
                  </a:lnTo>
                  <a:lnTo>
                    <a:pt x="230" y="273"/>
                  </a:lnTo>
                  <a:lnTo>
                    <a:pt x="205" y="261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19" y="300"/>
                  </a:moveTo>
                  <a:lnTo>
                    <a:pt x="419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19" y="300"/>
                  </a:lnTo>
                  <a:close/>
                  <a:moveTo>
                    <a:pt x="419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19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6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6" y="305"/>
                  </a:moveTo>
                  <a:lnTo>
                    <a:pt x="507" y="304"/>
                  </a:lnTo>
                  <a:lnTo>
                    <a:pt x="527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0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8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1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6" y="311"/>
                  </a:lnTo>
                  <a:lnTo>
                    <a:pt x="566" y="316"/>
                  </a:lnTo>
                  <a:lnTo>
                    <a:pt x="556" y="319"/>
                  </a:lnTo>
                  <a:lnTo>
                    <a:pt x="545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6" y="305"/>
                  </a:lnTo>
                  <a:close/>
                  <a:moveTo>
                    <a:pt x="633" y="238"/>
                  </a:moveTo>
                  <a:lnTo>
                    <a:pt x="635" y="240"/>
                  </a:lnTo>
                  <a:lnTo>
                    <a:pt x="637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0" name="Freeform 1327"/>
            <p:cNvSpPr>
              <a:spLocks/>
            </p:cNvSpPr>
            <p:nvPr/>
          </p:nvSpPr>
          <p:spPr bwMode="auto">
            <a:xfrm>
              <a:off x="3181" y="1546"/>
              <a:ext cx="101" cy="45"/>
            </a:xfrm>
            <a:custGeom>
              <a:avLst/>
              <a:gdLst>
                <a:gd name="T0" fmla="*/ 19 w 487"/>
                <a:gd name="T1" fmla="*/ 7 h 242"/>
                <a:gd name="T2" fmla="*/ 18 w 487"/>
                <a:gd name="T3" fmla="*/ 7 h 242"/>
                <a:gd name="T4" fmla="*/ 17 w 487"/>
                <a:gd name="T5" fmla="*/ 6 h 242"/>
                <a:gd name="T6" fmla="*/ 16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5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6 w 487"/>
                <a:gd name="T77" fmla="*/ 10 h 242"/>
                <a:gd name="T78" fmla="*/ 17 w 487"/>
                <a:gd name="T79" fmla="*/ 9 h 242"/>
                <a:gd name="T80" fmla="*/ 17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8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19 w 487"/>
                <a:gd name="T93" fmla="*/ 8 h 242"/>
                <a:gd name="T94" fmla="*/ 19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1"/>
                  </a:lnTo>
                  <a:lnTo>
                    <a:pt x="380" y="115"/>
                  </a:lnTo>
                  <a:lnTo>
                    <a:pt x="354" y="99"/>
                  </a:lnTo>
                  <a:lnTo>
                    <a:pt x="327" y="85"/>
                  </a:lnTo>
                  <a:lnTo>
                    <a:pt x="300" y="72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5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1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4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8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1" name="Freeform 1328"/>
            <p:cNvSpPr>
              <a:spLocks noEditPoints="1"/>
            </p:cNvSpPr>
            <p:nvPr/>
          </p:nvSpPr>
          <p:spPr bwMode="auto">
            <a:xfrm>
              <a:off x="3181" y="1538"/>
              <a:ext cx="101" cy="52"/>
            </a:xfrm>
            <a:custGeom>
              <a:avLst/>
              <a:gdLst>
                <a:gd name="T0" fmla="*/ 18 w 511"/>
                <a:gd name="T1" fmla="*/ 7 h 266"/>
                <a:gd name="T2" fmla="*/ 14 w 511"/>
                <a:gd name="T3" fmla="*/ 5 h 266"/>
                <a:gd name="T4" fmla="*/ 11 w 511"/>
                <a:gd name="T5" fmla="*/ 3 h 266"/>
                <a:gd name="T6" fmla="*/ 14 w 511"/>
                <a:gd name="T7" fmla="*/ 3 h 266"/>
                <a:gd name="T8" fmla="*/ 17 w 511"/>
                <a:gd name="T9" fmla="*/ 5 h 266"/>
                <a:gd name="T10" fmla="*/ 20 w 511"/>
                <a:gd name="T11" fmla="*/ 8 h 266"/>
                <a:gd name="T12" fmla="*/ 10 w 511"/>
                <a:gd name="T13" fmla="*/ 3 h 266"/>
                <a:gd name="T14" fmla="*/ 7 w 511"/>
                <a:gd name="T15" fmla="*/ 2 h 266"/>
                <a:gd name="T16" fmla="*/ 4 w 511"/>
                <a:gd name="T17" fmla="*/ 1 h 266"/>
                <a:gd name="T18" fmla="*/ 4 w 511"/>
                <a:gd name="T19" fmla="*/ 0 h 266"/>
                <a:gd name="T20" fmla="*/ 7 w 511"/>
                <a:gd name="T21" fmla="*/ 1 h 266"/>
                <a:gd name="T22" fmla="*/ 11 w 511"/>
                <a:gd name="T23" fmla="*/ 2 h 266"/>
                <a:gd name="T24" fmla="*/ 3 w 511"/>
                <a:gd name="T25" fmla="*/ 0 h 266"/>
                <a:gd name="T26" fmla="*/ 3 w 511"/>
                <a:gd name="T27" fmla="*/ 0 h 266"/>
                <a:gd name="T28" fmla="*/ 1 w 511"/>
                <a:gd name="T29" fmla="*/ 3 h 266"/>
                <a:gd name="T30" fmla="*/ 3 w 511"/>
                <a:gd name="T31" fmla="*/ 1 h 266"/>
                <a:gd name="T32" fmla="*/ 0 w 511"/>
                <a:gd name="T33" fmla="*/ 3 h 266"/>
                <a:gd name="T34" fmla="*/ 0 w 511"/>
                <a:gd name="T35" fmla="*/ 3 h 266"/>
                <a:gd name="T36" fmla="*/ 2 w 511"/>
                <a:gd name="T37" fmla="*/ 3 h 266"/>
                <a:gd name="T38" fmla="*/ 3 w 511"/>
                <a:gd name="T39" fmla="*/ 5 h 266"/>
                <a:gd name="T40" fmla="*/ 5 w 511"/>
                <a:gd name="T41" fmla="*/ 7 h 266"/>
                <a:gd name="T42" fmla="*/ 5 w 511"/>
                <a:gd name="T43" fmla="*/ 8 h 266"/>
                <a:gd name="T44" fmla="*/ 3 w 511"/>
                <a:gd name="T45" fmla="*/ 6 h 266"/>
                <a:gd name="T46" fmla="*/ 1 w 511"/>
                <a:gd name="T47" fmla="*/ 4 h 266"/>
                <a:gd name="T48" fmla="*/ 6 w 511"/>
                <a:gd name="T49" fmla="*/ 7 h 266"/>
                <a:gd name="T50" fmla="*/ 9 w 511"/>
                <a:gd name="T51" fmla="*/ 8 h 266"/>
                <a:gd name="T52" fmla="*/ 11 w 511"/>
                <a:gd name="T53" fmla="*/ 9 h 266"/>
                <a:gd name="T54" fmla="*/ 13 w 511"/>
                <a:gd name="T55" fmla="*/ 10 h 266"/>
                <a:gd name="T56" fmla="*/ 10 w 511"/>
                <a:gd name="T57" fmla="*/ 10 h 266"/>
                <a:gd name="T58" fmla="*/ 7 w 511"/>
                <a:gd name="T59" fmla="*/ 9 h 266"/>
                <a:gd name="T60" fmla="*/ 6 w 511"/>
                <a:gd name="T61" fmla="*/ 7 h 266"/>
                <a:gd name="T62" fmla="*/ 13 w 511"/>
                <a:gd name="T63" fmla="*/ 10 h 266"/>
                <a:gd name="T64" fmla="*/ 13 w 511"/>
                <a:gd name="T65" fmla="*/ 9 h 266"/>
                <a:gd name="T66" fmla="*/ 13 w 511"/>
                <a:gd name="T67" fmla="*/ 9 h 266"/>
                <a:gd name="T68" fmla="*/ 14 w 511"/>
                <a:gd name="T69" fmla="*/ 10 h 266"/>
                <a:gd name="T70" fmla="*/ 13 w 511"/>
                <a:gd name="T71" fmla="*/ 10 h 266"/>
                <a:gd name="T72" fmla="*/ 15 w 511"/>
                <a:gd name="T73" fmla="*/ 10 h 266"/>
                <a:gd name="T74" fmla="*/ 15 w 511"/>
                <a:gd name="T75" fmla="*/ 11 h 266"/>
                <a:gd name="T76" fmla="*/ 16 w 511"/>
                <a:gd name="T77" fmla="*/ 10 h 266"/>
                <a:gd name="T78" fmla="*/ 17 w 511"/>
                <a:gd name="T79" fmla="*/ 9 h 266"/>
                <a:gd name="T80" fmla="*/ 18 w 511"/>
                <a:gd name="T81" fmla="*/ 9 h 266"/>
                <a:gd name="T82" fmla="*/ 19 w 511"/>
                <a:gd name="T83" fmla="*/ 8 h 266"/>
                <a:gd name="T84" fmla="*/ 19 w 511"/>
                <a:gd name="T85" fmla="*/ 8 h 266"/>
                <a:gd name="T86" fmla="*/ 20 w 511"/>
                <a:gd name="T87" fmla="*/ 9 h 266"/>
                <a:gd name="T88" fmla="*/ 19 w 511"/>
                <a:gd name="T89" fmla="*/ 9 h 266"/>
                <a:gd name="T90" fmla="*/ 18 w 511"/>
                <a:gd name="T91" fmla="*/ 10 h 266"/>
                <a:gd name="T92" fmla="*/ 17 w 511"/>
                <a:gd name="T93" fmla="*/ 10 h 266"/>
                <a:gd name="T94" fmla="*/ 16 w 511"/>
                <a:gd name="T95" fmla="*/ 11 h 266"/>
                <a:gd name="T96" fmla="*/ 20 w 511"/>
                <a:gd name="T97" fmla="*/ 8 h 266"/>
                <a:gd name="T98" fmla="*/ 20 w 511"/>
                <a:gd name="T99" fmla="*/ 8 h 2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6"/>
                <a:gd name="T152" fmla="*/ 511 w 511"/>
                <a:gd name="T153" fmla="*/ 266 h 2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6">
                  <a:moveTo>
                    <a:pt x="491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7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69"/>
                  </a:lnTo>
                  <a:lnTo>
                    <a:pt x="507" y="189"/>
                  </a:lnTo>
                  <a:lnTo>
                    <a:pt x="491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8" y="63"/>
                  </a:lnTo>
                  <a:lnTo>
                    <a:pt x="202" y="53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3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7" y="9"/>
                  </a:lnTo>
                  <a:lnTo>
                    <a:pt x="154" y="15"/>
                  </a:lnTo>
                  <a:lnTo>
                    <a:pt x="181" y="22"/>
                  </a:lnTo>
                  <a:lnTo>
                    <a:pt x="208" y="30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3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3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3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0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4"/>
                  </a:lnTo>
                  <a:lnTo>
                    <a:pt x="53" y="102"/>
                  </a:lnTo>
                  <a:lnTo>
                    <a:pt x="69" y="118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4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6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4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59" y="221"/>
                  </a:lnTo>
                  <a:lnTo>
                    <a:pt x="284" y="227"/>
                  </a:lnTo>
                  <a:lnTo>
                    <a:pt x="309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4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1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4" y="181"/>
                  </a:lnTo>
                  <a:close/>
                  <a:moveTo>
                    <a:pt x="332" y="262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2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2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6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0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19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5"/>
                  </a:lnTo>
                  <a:lnTo>
                    <a:pt x="390" y="266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1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2" name="Freeform 1329"/>
            <p:cNvSpPr>
              <a:spLocks/>
            </p:cNvSpPr>
            <p:nvPr/>
          </p:nvSpPr>
          <p:spPr bwMode="auto">
            <a:xfrm>
              <a:off x="3154" y="1553"/>
              <a:ext cx="85" cy="52"/>
            </a:xfrm>
            <a:custGeom>
              <a:avLst/>
              <a:gdLst>
                <a:gd name="T0" fmla="*/ 17 w 432"/>
                <a:gd name="T1" fmla="*/ 8 h 257"/>
                <a:gd name="T2" fmla="*/ 15 w 432"/>
                <a:gd name="T3" fmla="*/ 7 h 257"/>
                <a:gd name="T4" fmla="*/ 14 w 432"/>
                <a:gd name="T5" fmla="*/ 5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7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4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5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9 h 257"/>
                <a:gd name="T52" fmla="*/ 9 w 432"/>
                <a:gd name="T53" fmla="*/ 9 h 257"/>
                <a:gd name="T54" fmla="*/ 10 w 432"/>
                <a:gd name="T55" fmla="*/ 10 h 257"/>
                <a:gd name="T56" fmla="*/ 10 w 432"/>
                <a:gd name="T57" fmla="*/ 10 h 257"/>
                <a:gd name="T58" fmla="*/ 11 w 432"/>
                <a:gd name="T59" fmla="*/ 10 h 257"/>
                <a:gd name="T60" fmla="*/ 12 w 432"/>
                <a:gd name="T61" fmla="*/ 10 h 257"/>
                <a:gd name="T62" fmla="*/ 13 w 432"/>
                <a:gd name="T63" fmla="*/ 10 h 257"/>
                <a:gd name="T64" fmla="*/ 14 w 432"/>
                <a:gd name="T65" fmla="*/ 10 h 257"/>
                <a:gd name="T66" fmla="*/ 14 w 432"/>
                <a:gd name="T67" fmla="*/ 10 h 257"/>
                <a:gd name="T68" fmla="*/ 14 w 432"/>
                <a:gd name="T69" fmla="*/ 10 h 257"/>
                <a:gd name="T70" fmla="*/ 15 w 432"/>
                <a:gd name="T71" fmla="*/ 10 h 257"/>
                <a:gd name="T72" fmla="*/ 15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6 w 432"/>
                <a:gd name="T79" fmla="*/ 9 h 257"/>
                <a:gd name="T80" fmla="*/ 17 w 432"/>
                <a:gd name="T81" fmla="*/ 9 h 257"/>
                <a:gd name="T82" fmla="*/ 17 w 432"/>
                <a:gd name="T83" fmla="*/ 9 h 257"/>
                <a:gd name="T84" fmla="*/ 17 w 432"/>
                <a:gd name="T85" fmla="*/ 9 h 257"/>
                <a:gd name="T86" fmla="*/ 17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4"/>
                  </a:lnTo>
                  <a:lnTo>
                    <a:pt x="231" y="60"/>
                  </a:lnTo>
                  <a:lnTo>
                    <a:pt x="209" y="47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1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4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09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6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1" y="255"/>
                  </a:lnTo>
                  <a:lnTo>
                    <a:pt x="372" y="253"/>
                  </a:lnTo>
                  <a:lnTo>
                    <a:pt x="381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6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3" name="Freeform 1330"/>
            <p:cNvSpPr>
              <a:spLocks noEditPoints="1"/>
            </p:cNvSpPr>
            <p:nvPr/>
          </p:nvSpPr>
          <p:spPr bwMode="auto">
            <a:xfrm>
              <a:off x="3150" y="1549"/>
              <a:ext cx="93" cy="56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69"/>
                  </a:lnTo>
                  <a:lnTo>
                    <a:pt x="410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1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7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59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59" y="139"/>
                  </a:lnTo>
                  <a:lnTo>
                    <a:pt x="399" y="169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2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3" y="12"/>
                  </a:lnTo>
                  <a:lnTo>
                    <a:pt x="74" y="4"/>
                  </a:lnTo>
                  <a:close/>
                  <a:moveTo>
                    <a:pt x="93" y="20"/>
                  </a:moveTo>
                  <a:lnTo>
                    <a:pt x="22" y="115"/>
                  </a:lnTo>
                  <a:lnTo>
                    <a:pt x="2" y="99"/>
                  </a:lnTo>
                  <a:lnTo>
                    <a:pt x="74" y="4"/>
                  </a:lnTo>
                  <a:lnTo>
                    <a:pt x="93" y="20"/>
                  </a:lnTo>
                  <a:close/>
                  <a:moveTo>
                    <a:pt x="2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2" y="99"/>
                  </a:lnTo>
                  <a:lnTo>
                    <a:pt x="12" y="107"/>
                  </a:lnTo>
                  <a:lnTo>
                    <a:pt x="2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3" y="147"/>
                  </a:lnTo>
                  <a:lnTo>
                    <a:pt x="78" y="160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39" y="202"/>
                  </a:lnTo>
                  <a:lnTo>
                    <a:pt x="128" y="224"/>
                  </a:lnTo>
                  <a:lnTo>
                    <a:pt x="110" y="214"/>
                  </a:lnTo>
                  <a:lnTo>
                    <a:pt x="94" y="203"/>
                  </a:lnTo>
                  <a:lnTo>
                    <a:pt x="78" y="191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2" y="115"/>
                  </a:lnTo>
                  <a:lnTo>
                    <a:pt x="22" y="99"/>
                  </a:lnTo>
                  <a:close/>
                  <a:moveTo>
                    <a:pt x="139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3" y="243"/>
                  </a:lnTo>
                  <a:lnTo>
                    <a:pt x="276" y="248"/>
                  </a:lnTo>
                  <a:lnTo>
                    <a:pt x="299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3" y="255"/>
                  </a:lnTo>
                  <a:lnTo>
                    <a:pt x="184" y="247"/>
                  </a:lnTo>
                  <a:lnTo>
                    <a:pt x="164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39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299" y="253"/>
                  </a:moveTo>
                  <a:lnTo>
                    <a:pt x="299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299" y="253"/>
                  </a:lnTo>
                  <a:close/>
                  <a:moveTo>
                    <a:pt x="299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299" y="253"/>
                  </a:lnTo>
                  <a:close/>
                  <a:moveTo>
                    <a:pt x="323" y="256"/>
                  </a:moveTo>
                  <a:lnTo>
                    <a:pt x="335" y="256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0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3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7" y="239"/>
                  </a:lnTo>
                  <a:lnTo>
                    <a:pt x="442" y="245"/>
                  </a:lnTo>
                  <a:lnTo>
                    <a:pt x="437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6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4" name="Freeform 1331"/>
            <p:cNvSpPr>
              <a:spLocks/>
            </p:cNvSpPr>
            <p:nvPr/>
          </p:nvSpPr>
          <p:spPr bwMode="auto">
            <a:xfrm>
              <a:off x="3138" y="1575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6 h 214"/>
                <a:gd name="T30" fmla="*/ 1 w 318"/>
                <a:gd name="T31" fmla="*/ 6 h 214"/>
                <a:gd name="T32" fmla="*/ 1 w 318"/>
                <a:gd name="T33" fmla="*/ 7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8 h 214"/>
                <a:gd name="T42" fmla="*/ 3 w 318"/>
                <a:gd name="T43" fmla="*/ 8 h 214"/>
                <a:gd name="T44" fmla="*/ 4 w 318"/>
                <a:gd name="T45" fmla="*/ 8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9 h 214"/>
                <a:gd name="T54" fmla="*/ 10 w 318"/>
                <a:gd name="T55" fmla="*/ 9 h 214"/>
                <a:gd name="T56" fmla="*/ 10 w 318"/>
                <a:gd name="T57" fmla="*/ 9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8 h 214"/>
                <a:gd name="T70" fmla="*/ 13 w 318"/>
                <a:gd name="T71" fmla="*/ 8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1" y="14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7"/>
                  </a:lnTo>
                  <a:lnTo>
                    <a:pt x="11" y="141"/>
                  </a:lnTo>
                  <a:lnTo>
                    <a:pt x="21" y="153"/>
                  </a:lnTo>
                  <a:lnTo>
                    <a:pt x="32" y="162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5"/>
                  </a:lnTo>
                  <a:lnTo>
                    <a:pt x="137" y="200"/>
                  </a:lnTo>
                  <a:lnTo>
                    <a:pt x="167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8" y="214"/>
                  </a:lnTo>
                  <a:lnTo>
                    <a:pt x="255" y="213"/>
                  </a:lnTo>
                  <a:lnTo>
                    <a:pt x="271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1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5" name="Freeform 1332"/>
            <p:cNvSpPr>
              <a:spLocks noEditPoints="1"/>
            </p:cNvSpPr>
            <p:nvPr/>
          </p:nvSpPr>
          <p:spPr bwMode="auto">
            <a:xfrm>
              <a:off x="3138" y="1572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1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6"/>
                  </a:lnTo>
                  <a:lnTo>
                    <a:pt x="289" y="138"/>
                  </a:lnTo>
                  <a:lnTo>
                    <a:pt x="304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4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29"/>
                  </a:lnTo>
                  <a:lnTo>
                    <a:pt x="60" y="26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8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4"/>
                  </a:lnTo>
                  <a:lnTo>
                    <a:pt x="274" y="126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3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2"/>
                  </a:lnTo>
                  <a:lnTo>
                    <a:pt x="0" y="136"/>
                  </a:lnTo>
                  <a:lnTo>
                    <a:pt x="12" y="139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7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5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7" y="222"/>
                  </a:lnTo>
                  <a:lnTo>
                    <a:pt x="107" y="217"/>
                  </a:lnTo>
                  <a:lnTo>
                    <a:pt x="88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199" y="207"/>
                  </a:lnTo>
                  <a:lnTo>
                    <a:pt x="218" y="211"/>
                  </a:lnTo>
                  <a:lnTo>
                    <a:pt x="214" y="234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4"/>
                  </a:moveTo>
                  <a:lnTo>
                    <a:pt x="214" y="234"/>
                  </a:lnTo>
                  <a:lnTo>
                    <a:pt x="216" y="223"/>
                  </a:lnTo>
                  <a:lnTo>
                    <a:pt x="214" y="234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3" y="237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4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4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1" y="209"/>
                  </a:lnTo>
                  <a:lnTo>
                    <a:pt x="327" y="213"/>
                  </a:lnTo>
                  <a:lnTo>
                    <a:pt x="317" y="220"/>
                  </a:lnTo>
                  <a:lnTo>
                    <a:pt x="307" y="227"/>
                  </a:lnTo>
                  <a:lnTo>
                    <a:pt x="295" y="231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4" y="214"/>
                  </a:lnTo>
                  <a:close/>
                  <a:moveTo>
                    <a:pt x="338" y="177"/>
                  </a:moveTo>
                  <a:lnTo>
                    <a:pt x="340" y="180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6" name="Freeform 1333"/>
            <p:cNvSpPr>
              <a:spLocks/>
            </p:cNvSpPr>
            <p:nvPr/>
          </p:nvSpPr>
          <p:spPr bwMode="auto">
            <a:xfrm>
              <a:off x="3057" y="1665"/>
              <a:ext cx="85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5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8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199" y="190"/>
                  </a:lnTo>
                  <a:lnTo>
                    <a:pt x="171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4" y="150"/>
                  </a:lnTo>
                  <a:lnTo>
                    <a:pt x="53" y="137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7" name="Freeform 1334"/>
            <p:cNvSpPr>
              <a:spLocks noEditPoints="1"/>
            </p:cNvSpPr>
            <p:nvPr/>
          </p:nvSpPr>
          <p:spPr bwMode="auto">
            <a:xfrm>
              <a:off x="3057" y="1665"/>
              <a:ext cx="93" cy="41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8" y="54"/>
                  </a:lnTo>
                  <a:lnTo>
                    <a:pt x="259" y="68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7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7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1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3"/>
                  </a:lnTo>
                  <a:lnTo>
                    <a:pt x="425" y="198"/>
                  </a:lnTo>
                  <a:lnTo>
                    <a:pt x="403" y="192"/>
                  </a:lnTo>
                  <a:lnTo>
                    <a:pt x="383" y="184"/>
                  </a:lnTo>
                  <a:lnTo>
                    <a:pt x="362" y="176"/>
                  </a:lnTo>
                  <a:lnTo>
                    <a:pt x="344" y="168"/>
                  </a:lnTo>
                  <a:lnTo>
                    <a:pt x="326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7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1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3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3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19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1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3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3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4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59"/>
                  </a:lnTo>
                  <a:lnTo>
                    <a:pt x="48" y="153"/>
                  </a:lnTo>
                  <a:lnTo>
                    <a:pt x="37" y="145"/>
                  </a:lnTo>
                  <a:lnTo>
                    <a:pt x="19" y="129"/>
                  </a:lnTo>
                  <a:lnTo>
                    <a:pt x="2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79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2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4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2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7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1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8" name="Freeform 1335"/>
            <p:cNvSpPr>
              <a:spLocks/>
            </p:cNvSpPr>
            <p:nvPr/>
          </p:nvSpPr>
          <p:spPr bwMode="auto">
            <a:xfrm>
              <a:off x="3057" y="1516"/>
              <a:ext cx="167" cy="168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7 h 816"/>
                <a:gd name="T6" fmla="*/ 26 w 857"/>
                <a:gd name="T7" fmla="*/ 8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3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1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9 h 816"/>
                <a:gd name="T38" fmla="*/ 12 w 857"/>
                <a:gd name="T39" fmla="*/ 30 h 816"/>
                <a:gd name="T40" fmla="*/ 10 w 857"/>
                <a:gd name="T41" fmla="*/ 31 h 816"/>
                <a:gd name="T42" fmla="*/ 8 w 857"/>
                <a:gd name="T43" fmla="*/ 32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9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4 h 816"/>
                <a:gd name="T62" fmla="*/ 14 w 857"/>
                <a:gd name="T63" fmla="*/ 22 h 816"/>
                <a:gd name="T64" fmla="*/ 15 w 857"/>
                <a:gd name="T65" fmla="*/ 21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7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6" y="121"/>
                  </a:lnTo>
                  <a:lnTo>
                    <a:pt x="759" y="130"/>
                  </a:lnTo>
                  <a:lnTo>
                    <a:pt x="734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6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5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6" y="675"/>
                  </a:lnTo>
                  <a:lnTo>
                    <a:pt x="365" y="691"/>
                  </a:lnTo>
                  <a:lnTo>
                    <a:pt x="344" y="706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1"/>
                  </a:lnTo>
                  <a:lnTo>
                    <a:pt x="207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09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0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6" y="547"/>
                  </a:lnTo>
                  <a:lnTo>
                    <a:pt x="376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7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6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599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5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9"/>
                  </a:lnTo>
                  <a:lnTo>
                    <a:pt x="815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9" name="Freeform 1336"/>
            <p:cNvSpPr>
              <a:spLocks noEditPoints="1"/>
            </p:cNvSpPr>
            <p:nvPr/>
          </p:nvSpPr>
          <p:spPr bwMode="auto">
            <a:xfrm>
              <a:off x="3049" y="1516"/>
              <a:ext cx="175" cy="168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7" y="54"/>
                  </a:moveTo>
                  <a:lnTo>
                    <a:pt x="808" y="140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7" y="54"/>
                  </a:lnTo>
                  <a:close/>
                  <a:moveTo>
                    <a:pt x="808" y="140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8" y="133"/>
                  </a:lnTo>
                  <a:lnTo>
                    <a:pt x="808" y="140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1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1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2" y="318"/>
                  </a:lnTo>
                  <a:lnTo>
                    <a:pt x="542" y="299"/>
                  </a:lnTo>
                  <a:lnTo>
                    <a:pt x="554" y="282"/>
                  </a:lnTo>
                  <a:lnTo>
                    <a:pt x="566" y="264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1"/>
                  </a:moveTo>
                  <a:lnTo>
                    <a:pt x="541" y="395"/>
                  </a:lnTo>
                  <a:lnTo>
                    <a:pt x="540" y="429"/>
                  </a:lnTo>
                  <a:lnTo>
                    <a:pt x="539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1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1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3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3" y="550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2"/>
                  </a:lnTo>
                  <a:lnTo>
                    <a:pt x="447" y="661"/>
                  </a:lnTo>
                  <a:lnTo>
                    <a:pt x="427" y="679"/>
                  </a:lnTo>
                  <a:lnTo>
                    <a:pt x="406" y="696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3"/>
                  </a:lnTo>
                  <a:lnTo>
                    <a:pt x="319" y="757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7"/>
                  </a:moveTo>
                  <a:lnTo>
                    <a:pt x="295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7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3"/>
                  </a:lnTo>
                  <a:lnTo>
                    <a:pt x="2" y="720"/>
                  </a:lnTo>
                  <a:lnTo>
                    <a:pt x="4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2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7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7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6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7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5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5" y="545"/>
                  </a:lnTo>
                  <a:lnTo>
                    <a:pt x="379" y="531"/>
                  </a:lnTo>
                  <a:lnTo>
                    <a:pt x="397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5"/>
                  </a:lnTo>
                  <a:lnTo>
                    <a:pt x="300" y="627"/>
                  </a:lnTo>
                  <a:lnTo>
                    <a:pt x="282" y="638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6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7" y="549"/>
                  </a:lnTo>
                  <a:lnTo>
                    <a:pt x="388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79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399" y="421"/>
                  </a:lnTo>
                  <a:lnTo>
                    <a:pt x="397" y="441"/>
                  </a:lnTo>
                  <a:lnTo>
                    <a:pt x="395" y="460"/>
                  </a:lnTo>
                  <a:lnTo>
                    <a:pt x="395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3"/>
                  </a:lnTo>
                  <a:lnTo>
                    <a:pt x="429" y="253"/>
                  </a:lnTo>
                  <a:lnTo>
                    <a:pt x="440" y="232"/>
                  </a:lnTo>
                  <a:lnTo>
                    <a:pt x="453" y="212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4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2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0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5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4"/>
                  </a:lnTo>
                  <a:lnTo>
                    <a:pt x="502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7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1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1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0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699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0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7" y="54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0" name="Freeform 1337"/>
            <p:cNvSpPr>
              <a:spLocks/>
            </p:cNvSpPr>
            <p:nvPr/>
          </p:nvSpPr>
          <p:spPr bwMode="auto">
            <a:xfrm>
              <a:off x="3037" y="1367"/>
              <a:ext cx="221" cy="63"/>
            </a:xfrm>
            <a:custGeom>
              <a:avLst/>
              <a:gdLst>
                <a:gd name="T0" fmla="*/ 43 w 1097"/>
                <a:gd name="T1" fmla="*/ 1 h 308"/>
                <a:gd name="T2" fmla="*/ 41 w 1097"/>
                <a:gd name="T3" fmla="*/ 2 h 308"/>
                <a:gd name="T4" fmla="*/ 38 w 1097"/>
                <a:gd name="T5" fmla="*/ 3 h 308"/>
                <a:gd name="T6" fmla="*/ 36 w 1097"/>
                <a:gd name="T7" fmla="*/ 4 h 308"/>
                <a:gd name="T8" fmla="*/ 33 w 1097"/>
                <a:gd name="T9" fmla="*/ 5 h 308"/>
                <a:gd name="T10" fmla="*/ 31 w 1097"/>
                <a:gd name="T11" fmla="*/ 5 h 308"/>
                <a:gd name="T12" fmla="*/ 28 w 1097"/>
                <a:gd name="T13" fmla="*/ 5 h 308"/>
                <a:gd name="T14" fmla="*/ 26 w 1097"/>
                <a:gd name="T15" fmla="*/ 6 h 308"/>
                <a:gd name="T16" fmla="*/ 24 w 1097"/>
                <a:gd name="T17" fmla="*/ 6 h 308"/>
                <a:gd name="T18" fmla="*/ 21 w 1097"/>
                <a:gd name="T19" fmla="*/ 6 h 308"/>
                <a:gd name="T20" fmla="*/ 19 w 1097"/>
                <a:gd name="T21" fmla="*/ 5 h 308"/>
                <a:gd name="T22" fmla="*/ 16 w 1097"/>
                <a:gd name="T23" fmla="*/ 5 h 308"/>
                <a:gd name="T24" fmla="*/ 14 w 1097"/>
                <a:gd name="T25" fmla="*/ 5 h 308"/>
                <a:gd name="T26" fmla="*/ 11 w 1097"/>
                <a:gd name="T27" fmla="*/ 4 h 308"/>
                <a:gd name="T28" fmla="*/ 9 w 1097"/>
                <a:gd name="T29" fmla="*/ 3 h 308"/>
                <a:gd name="T30" fmla="*/ 6 w 1097"/>
                <a:gd name="T31" fmla="*/ 3 h 308"/>
                <a:gd name="T32" fmla="*/ 0 w 1097"/>
                <a:gd name="T33" fmla="*/ 11 h 308"/>
                <a:gd name="T34" fmla="*/ 7 w 1097"/>
                <a:gd name="T35" fmla="*/ 12 h 308"/>
                <a:gd name="T36" fmla="*/ 11 w 1097"/>
                <a:gd name="T37" fmla="*/ 12 h 308"/>
                <a:gd name="T38" fmla="*/ 14 w 1097"/>
                <a:gd name="T39" fmla="*/ 12 h 308"/>
                <a:gd name="T40" fmla="*/ 18 w 1097"/>
                <a:gd name="T41" fmla="*/ 12 h 308"/>
                <a:gd name="T42" fmla="*/ 21 w 1097"/>
                <a:gd name="T43" fmla="*/ 12 h 308"/>
                <a:gd name="T44" fmla="*/ 24 w 1097"/>
                <a:gd name="T45" fmla="*/ 12 h 308"/>
                <a:gd name="T46" fmla="*/ 27 w 1097"/>
                <a:gd name="T47" fmla="*/ 12 h 308"/>
                <a:gd name="T48" fmla="*/ 30 w 1097"/>
                <a:gd name="T49" fmla="*/ 11 h 308"/>
                <a:gd name="T50" fmla="*/ 32 w 1097"/>
                <a:gd name="T51" fmla="*/ 10 h 308"/>
                <a:gd name="T52" fmla="*/ 35 w 1097"/>
                <a:gd name="T53" fmla="*/ 9 h 308"/>
                <a:gd name="T54" fmla="*/ 37 w 1097"/>
                <a:gd name="T55" fmla="*/ 8 h 308"/>
                <a:gd name="T56" fmla="*/ 39 w 1097"/>
                <a:gd name="T57" fmla="*/ 6 h 308"/>
                <a:gd name="T58" fmla="*/ 41 w 1097"/>
                <a:gd name="T59" fmla="*/ 5 h 308"/>
                <a:gd name="T60" fmla="*/ 43 w 1097"/>
                <a:gd name="T61" fmla="*/ 2 h 308"/>
                <a:gd name="T62" fmla="*/ 44 w 1097"/>
                <a:gd name="T63" fmla="*/ 0 h 3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97"/>
                <a:gd name="T97" fmla="*/ 0 h 308"/>
                <a:gd name="T98" fmla="*/ 1097 w 1097"/>
                <a:gd name="T99" fmla="*/ 308 h 3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97" h="308">
                  <a:moveTo>
                    <a:pt x="1097" y="0"/>
                  </a:moveTo>
                  <a:lnTo>
                    <a:pt x="1067" y="17"/>
                  </a:lnTo>
                  <a:lnTo>
                    <a:pt x="1038" y="33"/>
                  </a:lnTo>
                  <a:lnTo>
                    <a:pt x="1008" y="47"/>
                  </a:lnTo>
                  <a:lnTo>
                    <a:pt x="979" y="61"/>
                  </a:lnTo>
                  <a:lnTo>
                    <a:pt x="950" y="74"/>
                  </a:lnTo>
                  <a:lnTo>
                    <a:pt x="921" y="85"/>
                  </a:lnTo>
                  <a:lnTo>
                    <a:pt x="890" y="96"/>
                  </a:lnTo>
                  <a:lnTo>
                    <a:pt x="860" y="105"/>
                  </a:lnTo>
                  <a:lnTo>
                    <a:pt x="831" y="113"/>
                  </a:lnTo>
                  <a:lnTo>
                    <a:pt x="801" y="120"/>
                  </a:lnTo>
                  <a:lnTo>
                    <a:pt x="770" y="126"/>
                  </a:lnTo>
                  <a:lnTo>
                    <a:pt x="740" y="132"/>
                  </a:lnTo>
                  <a:lnTo>
                    <a:pt x="710" y="135"/>
                  </a:lnTo>
                  <a:lnTo>
                    <a:pt x="680" y="138"/>
                  </a:lnTo>
                  <a:lnTo>
                    <a:pt x="649" y="140"/>
                  </a:lnTo>
                  <a:lnTo>
                    <a:pt x="619" y="142"/>
                  </a:lnTo>
                  <a:lnTo>
                    <a:pt x="589" y="142"/>
                  </a:lnTo>
                  <a:lnTo>
                    <a:pt x="559" y="142"/>
                  </a:lnTo>
                  <a:lnTo>
                    <a:pt x="527" y="141"/>
                  </a:lnTo>
                  <a:lnTo>
                    <a:pt x="497" y="139"/>
                  </a:lnTo>
                  <a:lnTo>
                    <a:pt x="466" y="136"/>
                  </a:lnTo>
                  <a:lnTo>
                    <a:pt x="436" y="133"/>
                  </a:lnTo>
                  <a:lnTo>
                    <a:pt x="404" y="127"/>
                  </a:lnTo>
                  <a:lnTo>
                    <a:pt x="373" y="123"/>
                  </a:lnTo>
                  <a:lnTo>
                    <a:pt x="343" y="116"/>
                  </a:lnTo>
                  <a:lnTo>
                    <a:pt x="311" y="110"/>
                  </a:lnTo>
                  <a:lnTo>
                    <a:pt x="280" y="102"/>
                  </a:lnTo>
                  <a:lnTo>
                    <a:pt x="249" y="95"/>
                  </a:lnTo>
                  <a:lnTo>
                    <a:pt x="217" y="86"/>
                  </a:lnTo>
                  <a:lnTo>
                    <a:pt x="186" y="78"/>
                  </a:lnTo>
                  <a:lnTo>
                    <a:pt x="155" y="68"/>
                  </a:lnTo>
                  <a:lnTo>
                    <a:pt x="123" y="57"/>
                  </a:lnTo>
                  <a:lnTo>
                    <a:pt x="0" y="270"/>
                  </a:lnTo>
                  <a:lnTo>
                    <a:pt x="91" y="282"/>
                  </a:lnTo>
                  <a:lnTo>
                    <a:pt x="182" y="292"/>
                  </a:lnTo>
                  <a:lnTo>
                    <a:pt x="226" y="297"/>
                  </a:lnTo>
                  <a:lnTo>
                    <a:pt x="269" y="300"/>
                  </a:lnTo>
                  <a:lnTo>
                    <a:pt x="314" y="303"/>
                  </a:lnTo>
                  <a:lnTo>
                    <a:pt x="356" y="305"/>
                  </a:lnTo>
                  <a:lnTo>
                    <a:pt x="398" y="306"/>
                  </a:lnTo>
                  <a:lnTo>
                    <a:pt x="440" y="308"/>
                  </a:lnTo>
                  <a:lnTo>
                    <a:pt x="480" y="308"/>
                  </a:lnTo>
                  <a:lnTo>
                    <a:pt x="521" y="306"/>
                  </a:lnTo>
                  <a:lnTo>
                    <a:pt x="560" y="304"/>
                  </a:lnTo>
                  <a:lnTo>
                    <a:pt x="599" y="301"/>
                  </a:lnTo>
                  <a:lnTo>
                    <a:pt x="635" y="297"/>
                  </a:lnTo>
                  <a:lnTo>
                    <a:pt x="672" y="291"/>
                  </a:lnTo>
                  <a:lnTo>
                    <a:pt x="708" y="285"/>
                  </a:lnTo>
                  <a:lnTo>
                    <a:pt x="743" y="276"/>
                  </a:lnTo>
                  <a:lnTo>
                    <a:pt x="777" y="268"/>
                  </a:lnTo>
                  <a:lnTo>
                    <a:pt x="809" y="257"/>
                  </a:lnTo>
                  <a:lnTo>
                    <a:pt x="841" y="244"/>
                  </a:lnTo>
                  <a:lnTo>
                    <a:pt x="871" y="231"/>
                  </a:lnTo>
                  <a:lnTo>
                    <a:pt x="899" y="216"/>
                  </a:lnTo>
                  <a:lnTo>
                    <a:pt x="927" y="198"/>
                  </a:lnTo>
                  <a:lnTo>
                    <a:pt x="953" y="180"/>
                  </a:lnTo>
                  <a:lnTo>
                    <a:pt x="979" y="161"/>
                  </a:lnTo>
                  <a:lnTo>
                    <a:pt x="1002" y="138"/>
                  </a:lnTo>
                  <a:lnTo>
                    <a:pt x="1024" y="114"/>
                  </a:lnTo>
                  <a:lnTo>
                    <a:pt x="1045" y="88"/>
                  </a:lnTo>
                  <a:lnTo>
                    <a:pt x="1063" y="61"/>
                  </a:lnTo>
                  <a:lnTo>
                    <a:pt x="1080" y="31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1" name="Freeform 1338"/>
            <p:cNvSpPr>
              <a:spLocks noEditPoints="1"/>
            </p:cNvSpPr>
            <p:nvPr/>
          </p:nvSpPr>
          <p:spPr bwMode="auto">
            <a:xfrm>
              <a:off x="3037" y="1363"/>
              <a:ext cx="221" cy="67"/>
            </a:xfrm>
            <a:custGeom>
              <a:avLst/>
              <a:gdLst>
                <a:gd name="T0" fmla="*/ 42 w 1121"/>
                <a:gd name="T1" fmla="*/ 2 h 331"/>
                <a:gd name="T2" fmla="*/ 39 w 1121"/>
                <a:gd name="T3" fmla="*/ 4 h 331"/>
                <a:gd name="T4" fmla="*/ 35 w 1121"/>
                <a:gd name="T5" fmla="*/ 5 h 331"/>
                <a:gd name="T6" fmla="*/ 31 w 1121"/>
                <a:gd name="T7" fmla="*/ 6 h 331"/>
                <a:gd name="T8" fmla="*/ 28 w 1121"/>
                <a:gd name="T9" fmla="*/ 7 h 331"/>
                <a:gd name="T10" fmla="*/ 25 w 1121"/>
                <a:gd name="T11" fmla="*/ 6 h 331"/>
                <a:gd name="T12" fmla="*/ 29 w 1121"/>
                <a:gd name="T13" fmla="*/ 5 h 331"/>
                <a:gd name="T14" fmla="*/ 32 w 1121"/>
                <a:gd name="T15" fmla="*/ 5 h 331"/>
                <a:gd name="T16" fmla="*/ 36 w 1121"/>
                <a:gd name="T17" fmla="*/ 4 h 331"/>
                <a:gd name="T18" fmla="*/ 39 w 1121"/>
                <a:gd name="T19" fmla="*/ 3 h 331"/>
                <a:gd name="T20" fmla="*/ 43 w 1121"/>
                <a:gd name="T21" fmla="*/ 1 h 331"/>
                <a:gd name="T22" fmla="*/ 25 w 1121"/>
                <a:gd name="T23" fmla="*/ 7 h 331"/>
                <a:gd name="T24" fmla="*/ 22 w 1121"/>
                <a:gd name="T25" fmla="*/ 7 h 331"/>
                <a:gd name="T26" fmla="*/ 18 w 1121"/>
                <a:gd name="T27" fmla="*/ 6 h 331"/>
                <a:gd name="T28" fmla="*/ 14 w 1121"/>
                <a:gd name="T29" fmla="*/ 6 h 331"/>
                <a:gd name="T30" fmla="*/ 10 w 1121"/>
                <a:gd name="T31" fmla="*/ 5 h 331"/>
                <a:gd name="T32" fmla="*/ 7 w 1121"/>
                <a:gd name="T33" fmla="*/ 4 h 331"/>
                <a:gd name="T34" fmla="*/ 7 w 1121"/>
                <a:gd name="T35" fmla="*/ 3 h 331"/>
                <a:gd name="T36" fmla="*/ 11 w 1121"/>
                <a:gd name="T37" fmla="*/ 4 h 331"/>
                <a:gd name="T38" fmla="*/ 14 w 1121"/>
                <a:gd name="T39" fmla="*/ 5 h 331"/>
                <a:gd name="T40" fmla="*/ 18 w 1121"/>
                <a:gd name="T41" fmla="*/ 5 h 331"/>
                <a:gd name="T42" fmla="*/ 22 w 1121"/>
                <a:gd name="T43" fmla="*/ 6 h 331"/>
                <a:gd name="T44" fmla="*/ 25 w 1121"/>
                <a:gd name="T45" fmla="*/ 6 h 331"/>
                <a:gd name="T46" fmla="*/ 5 w 1121"/>
                <a:gd name="T47" fmla="*/ 2 h 331"/>
                <a:gd name="T48" fmla="*/ 6 w 1121"/>
                <a:gd name="T49" fmla="*/ 2 h 331"/>
                <a:gd name="T50" fmla="*/ 6 w 1121"/>
                <a:gd name="T51" fmla="*/ 3 h 331"/>
                <a:gd name="T52" fmla="*/ 5 w 1121"/>
                <a:gd name="T53" fmla="*/ 3 h 331"/>
                <a:gd name="T54" fmla="*/ 0 w 1121"/>
                <a:gd name="T55" fmla="*/ 12 h 331"/>
                <a:gd name="T56" fmla="*/ 0 w 1121"/>
                <a:gd name="T57" fmla="*/ 11 h 331"/>
                <a:gd name="T58" fmla="*/ 0 w 1121"/>
                <a:gd name="T59" fmla="*/ 11 h 331"/>
                <a:gd name="T60" fmla="*/ 0 w 1121"/>
                <a:gd name="T61" fmla="*/ 12 h 331"/>
                <a:gd name="T62" fmla="*/ 8 w 1121"/>
                <a:gd name="T63" fmla="*/ 12 h 331"/>
                <a:gd name="T64" fmla="*/ 13 w 1121"/>
                <a:gd name="T65" fmla="*/ 12 h 331"/>
                <a:gd name="T66" fmla="*/ 18 w 1121"/>
                <a:gd name="T67" fmla="*/ 12 h 331"/>
                <a:gd name="T68" fmla="*/ 23 w 1121"/>
                <a:gd name="T69" fmla="*/ 12 h 331"/>
                <a:gd name="T70" fmla="*/ 27 w 1121"/>
                <a:gd name="T71" fmla="*/ 12 h 331"/>
                <a:gd name="T72" fmla="*/ 24 w 1121"/>
                <a:gd name="T73" fmla="*/ 13 h 331"/>
                <a:gd name="T74" fmla="*/ 20 w 1121"/>
                <a:gd name="T75" fmla="*/ 13 h 331"/>
                <a:gd name="T76" fmla="*/ 15 w 1121"/>
                <a:gd name="T77" fmla="*/ 13 h 331"/>
                <a:gd name="T78" fmla="*/ 9 w 1121"/>
                <a:gd name="T79" fmla="*/ 13 h 331"/>
                <a:gd name="T80" fmla="*/ 0 w 1121"/>
                <a:gd name="T81" fmla="*/ 12 h 331"/>
                <a:gd name="T82" fmla="*/ 29 w 1121"/>
                <a:gd name="T83" fmla="*/ 11 h 331"/>
                <a:gd name="T84" fmla="*/ 33 w 1121"/>
                <a:gd name="T85" fmla="*/ 10 h 331"/>
                <a:gd name="T86" fmla="*/ 36 w 1121"/>
                <a:gd name="T87" fmla="*/ 9 h 331"/>
                <a:gd name="T88" fmla="*/ 39 w 1121"/>
                <a:gd name="T89" fmla="*/ 7 h 331"/>
                <a:gd name="T90" fmla="*/ 41 w 1121"/>
                <a:gd name="T91" fmla="*/ 5 h 331"/>
                <a:gd name="T92" fmla="*/ 42 w 1121"/>
                <a:gd name="T93" fmla="*/ 4 h 331"/>
                <a:gd name="T94" fmla="*/ 43 w 1121"/>
                <a:gd name="T95" fmla="*/ 2 h 331"/>
                <a:gd name="T96" fmla="*/ 44 w 1121"/>
                <a:gd name="T97" fmla="*/ 0 h 331"/>
                <a:gd name="T98" fmla="*/ 44 w 1121"/>
                <a:gd name="T99" fmla="*/ 2 h 331"/>
                <a:gd name="T100" fmla="*/ 43 w 1121"/>
                <a:gd name="T101" fmla="*/ 4 h 331"/>
                <a:gd name="T102" fmla="*/ 42 w 1121"/>
                <a:gd name="T103" fmla="*/ 5 h 331"/>
                <a:gd name="T104" fmla="*/ 40 w 1121"/>
                <a:gd name="T105" fmla="*/ 7 h 331"/>
                <a:gd name="T106" fmla="*/ 39 w 1121"/>
                <a:gd name="T107" fmla="*/ 8 h 331"/>
                <a:gd name="T108" fmla="*/ 37 w 1121"/>
                <a:gd name="T109" fmla="*/ 9 h 331"/>
                <a:gd name="T110" fmla="*/ 33 w 1121"/>
                <a:gd name="T111" fmla="*/ 11 h 331"/>
                <a:gd name="T112" fmla="*/ 29 w 1121"/>
                <a:gd name="T113" fmla="*/ 12 h 331"/>
                <a:gd name="T114" fmla="*/ 44 w 1121"/>
                <a:gd name="T115" fmla="*/ 0 h 331"/>
                <a:gd name="T116" fmla="*/ 44 w 1121"/>
                <a:gd name="T117" fmla="*/ 0 h 331"/>
                <a:gd name="T118" fmla="*/ 45 w 1121"/>
                <a:gd name="T119" fmla="*/ 0 h 331"/>
                <a:gd name="T120" fmla="*/ 44 w 1121"/>
                <a:gd name="T121" fmla="*/ 0 h 3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21"/>
                <a:gd name="T184" fmla="*/ 0 h 331"/>
                <a:gd name="T185" fmla="*/ 1121 w 1121"/>
                <a:gd name="T186" fmla="*/ 331 h 3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21" h="331">
                  <a:moveTo>
                    <a:pt x="1115" y="23"/>
                  </a:moveTo>
                  <a:lnTo>
                    <a:pt x="1085" y="40"/>
                  </a:lnTo>
                  <a:lnTo>
                    <a:pt x="1056" y="56"/>
                  </a:lnTo>
                  <a:lnTo>
                    <a:pt x="1025" y="71"/>
                  </a:lnTo>
                  <a:lnTo>
                    <a:pt x="996" y="84"/>
                  </a:lnTo>
                  <a:lnTo>
                    <a:pt x="966" y="97"/>
                  </a:lnTo>
                  <a:lnTo>
                    <a:pt x="936" y="109"/>
                  </a:lnTo>
                  <a:lnTo>
                    <a:pt x="907" y="119"/>
                  </a:lnTo>
                  <a:lnTo>
                    <a:pt x="876" y="128"/>
                  </a:lnTo>
                  <a:lnTo>
                    <a:pt x="846" y="137"/>
                  </a:lnTo>
                  <a:lnTo>
                    <a:pt x="816" y="144"/>
                  </a:lnTo>
                  <a:lnTo>
                    <a:pt x="785" y="150"/>
                  </a:lnTo>
                  <a:lnTo>
                    <a:pt x="754" y="155"/>
                  </a:lnTo>
                  <a:lnTo>
                    <a:pt x="724" y="160"/>
                  </a:lnTo>
                  <a:lnTo>
                    <a:pt x="693" y="163"/>
                  </a:lnTo>
                  <a:lnTo>
                    <a:pt x="663" y="165"/>
                  </a:lnTo>
                  <a:lnTo>
                    <a:pt x="632" y="166"/>
                  </a:lnTo>
                  <a:lnTo>
                    <a:pt x="631" y="141"/>
                  </a:lnTo>
                  <a:lnTo>
                    <a:pt x="661" y="140"/>
                  </a:lnTo>
                  <a:lnTo>
                    <a:pt x="691" y="138"/>
                  </a:lnTo>
                  <a:lnTo>
                    <a:pt x="721" y="135"/>
                  </a:lnTo>
                  <a:lnTo>
                    <a:pt x="751" y="132"/>
                  </a:lnTo>
                  <a:lnTo>
                    <a:pt x="780" y="126"/>
                  </a:lnTo>
                  <a:lnTo>
                    <a:pt x="811" y="120"/>
                  </a:lnTo>
                  <a:lnTo>
                    <a:pt x="840" y="113"/>
                  </a:lnTo>
                  <a:lnTo>
                    <a:pt x="869" y="105"/>
                  </a:lnTo>
                  <a:lnTo>
                    <a:pt x="898" y="96"/>
                  </a:lnTo>
                  <a:lnTo>
                    <a:pt x="928" y="86"/>
                  </a:lnTo>
                  <a:lnTo>
                    <a:pt x="957" y="74"/>
                  </a:lnTo>
                  <a:lnTo>
                    <a:pt x="987" y="63"/>
                  </a:lnTo>
                  <a:lnTo>
                    <a:pt x="1016" y="48"/>
                  </a:lnTo>
                  <a:lnTo>
                    <a:pt x="1044" y="34"/>
                  </a:lnTo>
                  <a:lnTo>
                    <a:pt x="1073" y="18"/>
                  </a:lnTo>
                  <a:lnTo>
                    <a:pt x="1102" y="1"/>
                  </a:lnTo>
                  <a:lnTo>
                    <a:pt x="1115" y="23"/>
                  </a:lnTo>
                  <a:close/>
                  <a:moveTo>
                    <a:pt x="632" y="166"/>
                  </a:moveTo>
                  <a:lnTo>
                    <a:pt x="601" y="166"/>
                  </a:lnTo>
                  <a:lnTo>
                    <a:pt x="570" y="166"/>
                  </a:lnTo>
                  <a:lnTo>
                    <a:pt x="539" y="165"/>
                  </a:lnTo>
                  <a:lnTo>
                    <a:pt x="508" y="163"/>
                  </a:lnTo>
                  <a:lnTo>
                    <a:pt x="477" y="160"/>
                  </a:lnTo>
                  <a:lnTo>
                    <a:pt x="447" y="156"/>
                  </a:lnTo>
                  <a:lnTo>
                    <a:pt x="415" y="152"/>
                  </a:lnTo>
                  <a:lnTo>
                    <a:pt x="384" y="147"/>
                  </a:lnTo>
                  <a:lnTo>
                    <a:pt x="353" y="140"/>
                  </a:lnTo>
                  <a:lnTo>
                    <a:pt x="321" y="134"/>
                  </a:lnTo>
                  <a:lnTo>
                    <a:pt x="290" y="126"/>
                  </a:lnTo>
                  <a:lnTo>
                    <a:pt x="258" y="119"/>
                  </a:lnTo>
                  <a:lnTo>
                    <a:pt x="226" y="110"/>
                  </a:lnTo>
                  <a:lnTo>
                    <a:pt x="195" y="100"/>
                  </a:lnTo>
                  <a:lnTo>
                    <a:pt x="164" y="91"/>
                  </a:lnTo>
                  <a:lnTo>
                    <a:pt x="131" y="81"/>
                  </a:lnTo>
                  <a:lnTo>
                    <a:pt x="139" y="57"/>
                  </a:lnTo>
                  <a:lnTo>
                    <a:pt x="170" y="68"/>
                  </a:lnTo>
                  <a:lnTo>
                    <a:pt x="201" y="78"/>
                  </a:lnTo>
                  <a:lnTo>
                    <a:pt x="233" y="86"/>
                  </a:lnTo>
                  <a:lnTo>
                    <a:pt x="264" y="95"/>
                  </a:lnTo>
                  <a:lnTo>
                    <a:pt x="294" y="102"/>
                  </a:lnTo>
                  <a:lnTo>
                    <a:pt x="326" y="110"/>
                  </a:lnTo>
                  <a:lnTo>
                    <a:pt x="357" y="117"/>
                  </a:lnTo>
                  <a:lnTo>
                    <a:pt x="387" y="123"/>
                  </a:lnTo>
                  <a:lnTo>
                    <a:pt x="418" y="127"/>
                  </a:lnTo>
                  <a:lnTo>
                    <a:pt x="449" y="132"/>
                  </a:lnTo>
                  <a:lnTo>
                    <a:pt x="479" y="136"/>
                  </a:lnTo>
                  <a:lnTo>
                    <a:pt x="510" y="138"/>
                  </a:lnTo>
                  <a:lnTo>
                    <a:pt x="541" y="140"/>
                  </a:lnTo>
                  <a:lnTo>
                    <a:pt x="571" y="141"/>
                  </a:lnTo>
                  <a:lnTo>
                    <a:pt x="601" y="142"/>
                  </a:lnTo>
                  <a:lnTo>
                    <a:pt x="631" y="141"/>
                  </a:lnTo>
                  <a:lnTo>
                    <a:pt x="632" y="166"/>
                  </a:lnTo>
                  <a:close/>
                  <a:moveTo>
                    <a:pt x="125" y="63"/>
                  </a:moveTo>
                  <a:lnTo>
                    <a:pt x="127" y="60"/>
                  </a:lnTo>
                  <a:lnTo>
                    <a:pt x="131" y="58"/>
                  </a:lnTo>
                  <a:lnTo>
                    <a:pt x="135" y="57"/>
                  </a:lnTo>
                  <a:lnTo>
                    <a:pt x="139" y="57"/>
                  </a:lnTo>
                  <a:lnTo>
                    <a:pt x="135" y="69"/>
                  </a:lnTo>
                  <a:lnTo>
                    <a:pt x="125" y="63"/>
                  </a:lnTo>
                  <a:close/>
                  <a:moveTo>
                    <a:pt x="146" y="74"/>
                  </a:moveTo>
                  <a:lnTo>
                    <a:pt x="23" y="288"/>
                  </a:lnTo>
                  <a:lnTo>
                    <a:pt x="2" y="276"/>
                  </a:lnTo>
                  <a:lnTo>
                    <a:pt x="125" y="63"/>
                  </a:lnTo>
                  <a:lnTo>
                    <a:pt x="146" y="74"/>
                  </a:lnTo>
                  <a:close/>
                  <a:moveTo>
                    <a:pt x="11" y="295"/>
                  </a:moveTo>
                  <a:lnTo>
                    <a:pt x="8" y="294"/>
                  </a:lnTo>
                  <a:lnTo>
                    <a:pt x="5" y="291"/>
                  </a:lnTo>
                  <a:lnTo>
                    <a:pt x="4" y="290"/>
                  </a:lnTo>
                  <a:lnTo>
                    <a:pt x="2" y="287"/>
                  </a:lnTo>
                  <a:lnTo>
                    <a:pt x="0" y="285"/>
                  </a:lnTo>
                  <a:lnTo>
                    <a:pt x="0" y="282"/>
                  </a:lnTo>
                  <a:lnTo>
                    <a:pt x="0" y="279"/>
                  </a:lnTo>
                  <a:lnTo>
                    <a:pt x="2" y="276"/>
                  </a:lnTo>
                  <a:lnTo>
                    <a:pt x="12" y="282"/>
                  </a:lnTo>
                  <a:lnTo>
                    <a:pt x="11" y="295"/>
                  </a:lnTo>
                  <a:close/>
                  <a:moveTo>
                    <a:pt x="13" y="270"/>
                  </a:moveTo>
                  <a:lnTo>
                    <a:pt x="104" y="282"/>
                  </a:lnTo>
                  <a:lnTo>
                    <a:pt x="194" y="291"/>
                  </a:lnTo>
                  <a:lnTo>
                    <a:pt x="238" y="296"/>
                  </a:lnTo>
                  <a:lnTo>
                    <a:pt x="282" y="300"/>
                  </a:lnTo>
                  <a:lnTo>
                    <a:pt x="326" y="302"/>
                  </a:lnTo>
                  <a:lnTo>
                    <a:pt x="368" y="304"/>
                  </a:lnTo>
                  <a:lnTo>
                    <a:pt x="410" y="307"/>
                  </a:lnTo>
                  <a:lnTo>
                    <a:pt x="451" y="307"/>
                  </a:lnTo>
                  <a:lnTo>
                    <a:pt x="492" y="307"/>
                  </a:lnTo>
                  <a:lnTo>
                    <a:pt x="532" y="306"/>
                  </a:lnTo>
                  <a:lnTo>
                    <a:pt x="571" y="303"/>
                  </a:lnTo>
                  <a:lnTo>
                    <a:pt x="609" y="300"/>
                  </a:lnTo>
                  <a:lnTo>
                    <a:pt x="646" y="296"/>
                  </a:lnTo>
                  <a:lnTo>
                    <a:pt x="683" y="290"/>
                  </a:lnTo>
                  <a:lnTo>
                    <a:pt x="686" y="315"/>
                  </a:lnTo>
                  <a:lnTo>
                    <a:pt x="650" y="321"/>
                  </a:lnTo>
                  <a:lnTo>
                    <a:pt x="612" y="325"/>
                  </a:lnTo>
                  <a:lnTo>
                    <a:pt x="573" y="328"/>
                  </a:lnTo>
                  <a:lnTo>
                    <a:pt x="534" y="330"/>
                  </a:lnTo>
                  <a:lnTo>
                    <a:pt x="493" y="331"/>
                  </a:lnTo>
                  <a:lnTo>
                    <a:pt x="452" y="331"/>
                  </a:lnTo>
                  <a:lnTo>
                    <a:pt x="411" y="331"/>
                  </a:lnTo>
                  <a:lnTo>
                    <a:pt x="368" y="329"/>
                  </a:lnTo>
                  <a:lnTo>
                    <a:pt x="325" y="327"/>
                  </a:lnTo>
                  <a:lnTo>
                    <a:pt x="281" y="324"/>
                  </a:lnTo>
                  <a:lnTo>
                    <a:pt x="237" y="321"/>
                  </a:lnTo>
                  <a:lnTo>
                    <a:pt x="193" y="316"/>
                  </a:lnTo>
                  <a:lnTo>
                    <a:pt x="102" y="307"/>
                  </a:lnTo>
                  <a:lnTo>
                    <a:pt x="11" y="295"/>
                  </a:lnTo>
                  <a:lnTo>
                    <a:pt x="13" y="270"/>
                  </a:lnTo>
                  <a:close/>
                  <a:moveTo>
                    <a:pt x="683" y="290"/>
                  </a:moveTo>
                  <a:lnTo>
                    <a:pt x="718" y="284"/>
                  </a:lnTo>
                  <a:lnTo>
                    <a:pt x="751" y="276"/>
                  </a:lnTo>
                  <a:lnTo>
                    <a:pt x="785" y="268"/>
                  </a:lnTo>
                  <a:lnTo>
                    <a:pt x="816" y="257"/>
                  </a:lnTo>
                  <a:lnTo>
                    <a:pt x="847" y="245"/>
                  </a:lnTo>
                  <a:lnTo>
                    <a:pt x="876" y="232"/>
                  </a:lnTo>
                  <a:lnTo>
                    <a:pt x="904" y="217"/>
                  </a:lnTo>
                  <a:lnTo>
                    <a:pt x="931" y="201"/>
                  </a:lnTo>
                  <a:lnTo>
                    <a:pt x="957" y="182"/>
                  </a:lnTo>
                  <a:lnTo>
                    <a:pt x="982" y="163"/>
                  </a:lnTo>
                  <a:lnTo>
                    <a:pt x="994" y="152"/>
                  </a:lnTo>
                  <a:lnTo>
                    <a:pt x="1005" y="141"/>
                  </a:lnTo>
                  <a:lnTo>
                    <a:pt x="1016" y="131"/>
                  </a:lnTo>
                  <a:lnTo>
                    <a:pt x="1027" y="119"/>
                  </a:lnTo>
                  <a:lnTo>
                    <a:pt x="1036" y="106"/>
                  </a:lnTo>
                  <a:lnTo>
                    <a:pt x="1046" y="94"/>
                  </a:lnTo>
                  <a:lnTo>
                    <a:pt x="1056" y="80"/>
                  </a:lnTo>
                  <a:lnTo>
                    <a:pt x="1065" y="67"/>
                  </a:lnTo>
                  <a:lnTo>
                    <a:pt x="1074" y="53"/>
                  </a:lnTo>
                  <a:lnTo>
                    <a:pt x="1082" y="38"/>
                  </a:lnTo>
                  <a:lnTo>
                    <a:pt x="1090" y="23"/>
                  </a:lnTo>
                  <a:lnTo>
                    <a:pt x="1097" y="6"/>
                  </a:lnTo>
                  <a:lnTo>
                    <a:pt x="1119" y="17"/>
                  </a:lnTo>
                  <a:lnTo>
                    <a:pt x="1112" y="33"/>
                  </a:lnTo>
                  <a:lnTo>
                    <a:pt x="1103" y="50"/>
                  </a:lnTo>
                  <a:lnTo>
                    <a:pt x="1095" y="65"/>
                  </a:lnTo>
                  <a:lnTo>
                    <a:pt x="1086" y="80"/>
                  </a:lnTo>
                  <a:lnTo>
                    <a:pt x="1076" y="94"/>
                  </a:lnTo>
                  <a:lnTo>
                    <a:pt x="1067" y="108"/>
                  </a:lnTo>
                  <a:lnTo>
                    <a:pt x="1056" y="121"/>
                  </a:lnTo>
                  <a:lnTo>
                    <a:pt x="1045" y="134"/>
                  </a:lnTo>
                  <a:lnTo>
                    <a:pt x="1034" y="147"/>
                  </a:lnTo>
                  <a:lnTo>
                    <a:pt x="1023" y="159"/>
                  </a:lnTo>
                  <a:lnTo>
                    <a:pt x="1011" y="171"/>
                  </a:lnTo>
                  <a:lnTo>
                    <a:pt x="998" y="181"/>
                  </a:lnTo>
                  <a:lnTo>
                    <a:pt x="987" y="192"/>
                  </a:lnTo>
                  <a:lnTo>
                    <a:pt x="974" y="202"/>
                  </a:lnTo>
                  <a:lnTo>
                    <a:pt x="960" y="212"/>
                  </a:lnTo>
                  <a:lnTo>
                    <a:pt x="947" y="221"/>
                  </a:lnTo>
                  <a:lnTo>
                    <a:pt x="919" y="237"/>
                  </a:lnTo>
                  <a:lnTo>
                    <a:pt x="888" y="254"/>
                  </a:lnTo>
                  <a:lnTo>
                    <a:pt x="858" y="268"/>
                  </a:lnTo>
                  <a:lnTo>
                    <a:pt x="826" y="280"/>
                  </a:lnTo>
                  <a:lnTo>
                    <a:pt x="792" y="290"/>
                  </a:lnTo>
                  <a:lnTo>
                    <a:pt x="759" y="300"/>
                  </a:lnTo>
                  <a:lnTo>
                    <a:pt x="723" y="309"/>
                  </a:lnTo>
                  <a:lnTo>
                    <a:pt x="686" y="315"/>
                  </a:lnTo>
                  <a:lnTo>
                    <a:pt x="683" y="290"/>
                  </a:lnTo>
                  <a:close/>
                  <a:moveTo>
                    <a:pt x="1102" y="1"/>
                  </a:moveTo>
                  <a:lnTo>
                    <a:pt x="1105" y="0"/>
                  </a:lnTo>
                  <a:lnTo>
                    <a:pt x="1110" y="0"/>
                  </a:lnTo>
                  <a:lnTo>
                    <a:pt x="1113" y="1"/>
                  </a:lnTo>
                  <a:lnTo>
                    <a:pt x="1116" y="3"/>
                  </a:lnTo>
                  <a:lnTo>
                    <a:pt x="1118" y="6"/>
                  </a:lnTo>
                  <a:lnTo>
                    <a:pt x="1121" y="10"/>
                  </a:lnTo>
                  <a:lnTo>
                    <a:pt x="1121" y="13"/>
                  </a:lnTo>
                  <a:lnTo>
                    <a:pt x="1119" y="17"/>
                  </a:lnTo>
                  <a:lnTo>
                    <a:pt x="1109" y="12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2" name="Freeform 1339"/>
            <p:cNvSpPr>
              <a:spLocks/>
            </p:cNvSpPr>
            <p:nvPr/>
          </p:nvSpPr>
          <p:spPr bwMode="auto">
            <a:xfrm>
              <a:off x="2995" y="1400"/>
              <a:ext cx="136" cy="89"/>
            </a:xfrm>
            <a:custGeom>
              <a:avLst/>
              <a:gdLst>
                <a:gd name="T0" fmla="*/ 26 w 687"/>
                <a:gd name="T1" fmla="*/ 17 h 456"/>
                <a:gd name="T2" fmla="*/ 26 w 687"/>
                <a:gd name="T3" fmla="*/ 15 h 456"/>
                <a:gd name="T4" fmla="*/ 25 w 687"/>
                <a:gd name="T5" fmla="*/ 14 h 456"/>
                <a:gd name="T6" fmla="*/ 24 w 687"/>
                <a:gd name="T7" fmla="*/ 12 h 456"/>
                <a:gd name="T8" fmla="*/ 23 w 687"/>
                <a:gd name="T9" fmla="*/ 11 h 456"/>
                <a:gd name="T10" fmla="*/ 22 w 687"/>
                <a:gd name="T11" fmla="*/ 10 h 456"/>
                <a:gd name="T12" fmla="*/ 20 w 687"/>
                <a:gd name="T13" fmla="*/ 9 h 456"/>
                <a:gd name="T14" fmla="*/ 19 w 687"/>
                <a:gd name="T15" fmla="*/ 9 h 456"/>
                <a:gd name="T16" fmla="*/ 17 w 687"/>
                <a:gd name="T17" fmla="*/ 8 h 456"/>
                <a:gd name="T18" fmla="*/ 16 w 687"/>
                <a:gd name="T19" fmla="*/ 9 h 456"/>
                <a:gd name="T20" fmla="*/ 14 w 687"/>
                <a:gd name="T21" fmla="*/ 9 h 456"/>
                <a:gd name="T22" fmla="*/ 11 w 687"/>
                <a:gd name="T23" fmla="*/ 9 h 456"/>
                <a:gd name="T24" fmla="*/ 9 w 687"/>
                <a:gd name="T25" fmla="*/ 10 h 456"/>
                <a:gd name="T26" fmla="*/ 7 w 687"/>
                <a:gd name="T27" fmla="*/ 11 h 456"/>
                <a:gd name="T28" fmla="*/ 4 w 687"/>
                <a:gd name="T29" fmla="*/ 13 h 456"/>
                <a:gd name="T30" fmla="*/ 1 w 687"/>
                <a:gd name="T31" fmla="*/ 14 h 456"/>
                <a:gd name="T32" fmla="*/ 9 w 687"/>
                <a:gd name="T33" fmla="*/ 2 h 456"/>
                <a:gd name="T34" fmla="*/ 12 w 687"/>
                <a:gd name="T35" fmla="*/ 1 h 456"/>
                <a:gd name="T36" fmla="*/ 14 w 687"/>
                <a:gd name="T37" fmla="*/ 0 h 456"/>
                <a:gd name="T38" fmla="*/ 17 w 687"/>
                <a:gd name="T39" fmla="*/ 0 h 456"/>
                <a:gd name="T40" fmla="*/ 19 w 687"/>
                <a:gd name="T41" fmla="*/ 0 h 456"/>
                <a:gd name="T42" fmla="*/ 21 w 687"/>
                <a:gd name="T43" fmla="*/ 0 h 456"/>
                <a:gd name="T44" fmla="*/ 22 w 687"/>
                <a:gd name="T45" fmla="*/ 1 h 456"/>
                <a:gd name="T46" fmla="*/ 24 w 687"/>
                <a:gd name="T47" fmla="*/ 1 h 456"/>
                <a:gd name="T48" fmla="*/ 25 w 687"/>
                <a:gd name="T49" fmla="*/ 2 h 456"/>
                <a:gd name="T50" fmla="*/ 26 w 687"/>
                <a:gd name="T51" fmla="*/ 4 h 456"/>
                <a:gd name="T52" fmla="*/ 26 w 687"/>
                <a:gd name="T53" fmla="*/ 5 h 456"/>
                <a:gd name="T54" fmla="*/ 27 w 687"/>
                <a:gd name="T55" fmla="*/ 7 h 456"/>
                <a:gd name="T56" fmla="*/ 27 w 687"/>
                <a:gd name="T57" fmla="*/ 8 h 456"/>
                <a:gd name="T58" fmla="*/ 27 w 687"/>
                <a:gd name="T59" fmla="*/ 11 h 456"/>
                <a:gd name="T60" fmla="*/ 27 w 687"/>
                <a:gd name="T61" fmla="*/ 13 h 456"/>
                <a:gd name="T62" fmla="*/ 27 w 687"/>
                <a:gd name="T63" fmla="*/ 16 h 456"/>
                <a:gd name="T64" fmla="*/ 26 w 687"/>
                <a:gd name="T65" fmla="*/ 19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7"/>
                <a:gd name="T100" fmla="*/ 0 h 456"/>
                <a:gd name="T101" fmla="*/ 687 w 687"/>
                <a:gd name="T102" fmla="*/ 456 h 4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7" h="456">
                  <a:moveTo>
                    <a:pt x="663" y="456"/>
                  </a:moveTo>
                  <a:lnTo>
                    <a:pt x="657" y="428"/>
                  </a:lnTo>
                  <a:lnTo>
                    <a:pt x="650" y="403"/>
                  </a:lnTo>
                  <a:lnTo>
                    <a:pt x="643" y="378"/>
                  </a:lnTo>
                  <a:lnTo>
                    <a:pt x="634" y="355"/>
                  </a:lnTo>
                  <a:lnTo>
                    <a:pt x="624" y="335"/>
                  </a:lnTo>
                  <a:lnTo>
                    <a:pt x="614" y="315"/>
                  </a:lnTo>
                  <a:lnTo>
                    <a:pt x="602" y="298"/>
                  </a:lnTo>
                  <a:lnTo>
                    <a:pt x="590" y="282"/>
                  </a:lnTo>
                  <a:lnTo>
                    <a:pt x="576" y="268"/>
                  </a:lnTo>
                  <a:lnTo>
                    <a:pt x="562" y="255"/>
                  </a:lnTo>
                  <a:lnTo>
                    <a:pt x="547" y="243"/>
                  </a:lnTo>
                  <a:lnTo>
                    <a:pt x="529" y="233"/>
                  </a:lnTo>
                  <a:lnTo>
                    <a:pt x="512" y="226"/>
                  </a:lnTo>
                  <a:lnTo>
                    <a:pt x="495" y="219"/>
                  </a:lnTo>
                  <a:lnTo>
                    <a:pt x="475" y="214"/>
                  </a:lnTo>
                  <a:lnTo>
                    <a:pt x="455" y="211"/>
                  </a:lnTo>
                  <a:lnTo>
                    <a:pt x="433" y="210"/>
                  </a:lnTo>
                  <a:lnTo>
                    <a:pt x="412" y="210"/>
                  </a:lnTo>
                  <a:lnTo>
                    <a:pt x="389" y="211"/>
                  </a:lnTo>
                  <a:lnTo>
                    <a:pt x="364" y="214"/>
                  </a:lnTo>
                  <a:lnTo>
                    <a:pt x="339" y="218"/>
                  </a:lnTo>
                  <a:lnTo>
                    <a:pt x="313" y="225"/>
                  </a:lnTo>
                  <a:lnTo>
                    <a:pt x="286" y="232"/>
                  </a:lnTo>
                  <a:lnTo>
                    <a:pt x="258" y="242"/>
                  </a:lnTo>
                  <a:lnTo>
                    <a:pt x="230" y="253"/>
                  </a:lnTo>
                  <a:lnTo>
                    <a:pt x="200" y="266"/>
                  </a:lnTo>
                  <a:lnTo>
                    <a:pt x="169" y="280"/>
                  </a:lnTo>
                  <a:lnTo>
                    <a:pt x="137" y="295"/>
                  </a:lnTo>
                  <a:lnTo>
                    <a:pt x="105" y="312"/>
                  </a:lnTo>
                  <a:lnTo>
                    <a:pt x="70" y="332"/>
                  </a:lnTo>
                  <a:lnTo>
                    <a:pt x="36" y="352"/>
                  </a:lnTo>
                  <a:lnTo>
                    <a:pt x="0" y="374"/>
                  </a:lnTo>
                  <a:lnTo>
                    <a:pt x="229" y="38"/>
                  </a:lnTo>
                  <a:lnTo>
                    <a:pt x="264" y="28"/>
                  </a:lnTo>
                  <a:lnTo>
                    <a:pt x="297" y="20"/>
                  </a:lnTo>
                  <a:lnTo>
                    <a:pt x="328" y="13"/>
                  </a:lnTo>
                  <a:lnTo>
                    <a:pt x="360" y="8"/>
                  </a:lnTo>
                  <a:lnTo>
                    <a:pt x="389" y="3"/>
                  </a:lnTo>
                  <a:lnTo>
                    <a:pt x="416" y="1"/>
                  </a:lnTo>
                  <a:lnTo>
                    <a:pt x="443" y="0"/>
                  </a:lnTo>
                  <a:lnTo>
                    <a:pt x="468" y="1"/>
                  </a:lnTo>
                  <a:lnTo>
                    <a:pt x="492" y="3"/>
                  </a:lnTo>
                  <a:lnTo>
                    <a:pt x="514" y="7"/>
                  </a:lnTo>
                  <a:lnTo>
                    <a:pt x="535" y="12"/>
                  </a:lnTo>
                  <a:lnTo>
                    <a:pt x="554" y="18"/>
                  </a:lnTo>
                  <a:lnTo>
                    <a:pt x="573" y="26"/>
                  </a:lnTo>
                  <a:lnTo>
                    <a:pt x="590" y="36"/>
                  </a:lnTo>
                  <a:lnTo>
                    <a:pt x="605" y="47"/>
                  </a:lnTo>
                  <a:lnTo>
                    <a:pt x="619" y="58"/>
                  </a:lnTo>
                  <a:lnTo>
                    <a:pt x="632" y="72"/>
                  </a:lnTo>
                  <a:lnTo>
                    <a:pt x="644" y="88"/>
                  </a:lnTo>
                  <a:lnTo>
                    <a:pt x="654" y="104"/>
                  </a:lnTo>
                  <a:lnTo>
                    <a:pt x="662" y="122"/>
                  </a:lnTo>
                  <a:lnTo>
                    <a:pt x="670" y="143"/>
                  </a:lnTo>
                  <a:lnTo>
                    <a:pt x="676" y="163"/>
                  </a:lnTo>
                  <a:lnTo>
                    <a:pt x="681" y="186"/>
                  </a:lnTo>
                  <a:lnTo>
                    <a:pt x="684" y="210"/>
                  </a:lnTo>
                  <a:lnTo>
                    <a:pt x="686" y="236"/>
                  </a:lnTo>
                  <a:lnTo>
                    <a:pt x="687" y="263"/>
                  </a:lnTo>
                  <a:lnTo>
                    <a:pt x="686" y="291"/>
                  </a:lnTo>
                  <a:lnTo>
                    <a:pt x="684" y="321"/>
                  </a:lnTo>
                  <a:lnTo>
                    <a:pt x="681" y="352"/>
                  </a:lnTo>
                  <a:lnTo>
                    <a:pt x="676" y="386"/>
                  </a:lnTo>
                  <a:lnTo>
                    <a:pt x="670" y="419"/>
                  </a:lnTo>
                  <a:lnTo>
                    <a:pt x="663" y="45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3" name="Freeform 1340"/>
            <p:cNvSpPr>
              <a:spLocks noEditPoints="1"/>
            </p:cNvSpPr>
            <p:nvPr/>
          </p:nvSpPr>
          <p:spPr bwMode="auto">
            <a:xfrm>
              <a:off x="2991" y="1397"/>
              <a:ext cx="144" cy="93"/>
            </a:xfrm>
            <a:custGeom>
              <a:avLst/>
              <a:gdLst>
                <a:gd name="T0" fmla="*/ 26 w 711"/>
                <a:gd name="T1" fmla="*/ 17 h 479"/>
                <a:gd name="T2" fmla="*/ 25 w 711"/>
                <a:gd name="T3" fmla="*/ 14 h 479"/>
                <a:gd name="T4" fmla="*/ 24 w 711"/>
                <a:gd name="T5" fmla="*/ 12 h 479"/>
                <a:gd name="T6" fmla="*/ 22 w 711"/>
                <a:gd name="T7" fmla="*/ 11 h 479"/>
                <a:gd name="T8" fmla="*/ 20 w 711"/>
                <a:gd name="T9" fmla="*/ 10 h 479"/>
                <a:gd name="T10" fmla="*/ 19 w 711"/>
                <a:gd name="T11" fmla="*/ 8 h 479"/>
                <a:gd name="T12" fmla="*/ 21 w 711"/>
                <a:gd name="T13" fmla="*/ 9 h 479"/>
                <a:gd name="T14" fmla="*/ 23 w 711"/>
                <a:gd name="T15" fmla="*/ 10 h 479"/>
                <a:gd name="T16" fmla="*/ 25 w 711"/>
                <a:gd name="T17" fmla="*/ 12 h 479"/>
                <a:gd name="T18" fmla="*/ 26 w 711"/>
                <a:gd name="T19" fmla="*/ 15 h 479"/>
                <a:gd name="T20" fmla="*/ 27 w 711"/>
                <a:gd name="T21" fmla="*/ 18 h 479"/>
                <a:gd name="T22" fmla="*/ 19 w 711"/>
                <a:gd name="T23" fmla="*/ 9 h 479"/>
                <a:gd name="T24" fmla="*/ 16 w 711"/>
                <a:gd name="T25" fmla="*/ 9 h 479"/>
                <a:gd name="T26" fmla="*/ 13 w 711"/>
                <a:gd name="T27" fmla="*/ 10 h 479"/>
                <a:gd name="T28" fmla="*/ 10 w 711"/>
                <a:gd name="T29" fmla="*/ 11 h 479"/>
                <a:gd name="T30" fmla="*/ 6 w 711"/>
                <a:gd name="T31" fmla="*/ 13 h 479"/>
                <a:gd name="T32" fmla="*/ 2 w 711"/>
                <a:gd name="T33" fmla="*/ 15 h 479"/>
                <a:gd name="T34" fmla="*/ 2 w 711"/>
                <a:gd name="T35" fmla="*/ 14 h 479"/>
                <a:gd name="T36" fmla="*/ 6 w 711"/>
                <a:gd name="T37" fmla="*/ 12 h 479"/>
                <a:gd name="T38" fmla="*/ 10 w 711"/>
                <a:gd name="T39" fmla="*/ 10 h 479"/>
                <a:gd name="T40" fmla="*/ 13 w 711"/>
                <a:gd name="T41" fmla="*/ 9 h 479"/>
                <a:gd name="T42" fmla="*/ 16 w 711"/>
                <a:gd name="T43" fmla="*/ 8 h 479"/>
                <a:gd name="T44" fmla="*/ 19 w 711"/>
                <a:gd name="T45" fmla="*/ 8 h 479"/>
                <a:gd name="T46" fmla="*/ 1 w 711"/>
                <a:gd name="T47" fmla="*/ 16 h 479"/>
                <a:gd name="T48" fmla="*/ 0 w 711"/>
                <a:gd name="T49" fmla="*/ 16 h 479"/>
                <a:gd name="T50" fmla="*/ 0 w 711"/>
                <a:gd name="T51" fmla="*/ 15 h 479"/>
                <a:gd name="T52" fmla="*/ 1 w 711"/>
                <a:gd name="T53" fmla="*/ 16 h 479"/>
                <a:gd name="T54" fmla="*/ 10 w 711"/>
                <a:gd name="T55" fmla="*/ 2 h 479"/>
                <a:gd name="T56" fmla="*/ 9 w 711"/>
                <a:gd name="T57" fmla="*/ 2 h 479"/>
                <a:gd name="T58" fmla="*/ 10 w 711"/>
                <a:gd name="T59" fmla="*/ 2 h 479"/>
                <a:gd name="T60" fmla="*/ 11 w 711"/>
                <a:gd name="T61" fmla="*/ 1 h 479"/>
                <a:gd name="T62" fmla="*/ 15 w 711"/>
                <a:gd name="T63" fmla="*/ 0 h 479"/>
                <a:gd name="T64" fmla="*/ 18 w 711"/>
                <a:gd name="T65" fmla="*/ 0 h 479"/>
                <a:gd name="T66" fmla="*/ 21 w 711"/>
                <a:gd name="T67" fmla="*/ 0 h 479"/>
                <a:gd name="T68" fmla="*/ 24 w 711"/>
                <a:gd name="T69" fmla="*/ 1 h 479"/>
                <a:gd name="T70" fmla="*/ 26 w 711"/>
                <a:gd name="T71" fmla="*/ 2 h 479"/>
                <a:gd name="T72" fmla="*/ 24 w 711"/>
                <a:gd name="T73" fmla="*/ 2 h 479"/>
                <a:gd name="T74" fmla="*/ 22 w 711"/>
                <a:gd name="T75" fmla="*/ 1 h 479"/>
                <a:gd name="T76" fmla="*/ 19 w 711"/>
                <a:gd name="T77" fmla="*/ 1 h 479"/>
                <a:gd name="T78" fmla="*/ 16 w 711"/>
                <a:gd name="T79" fmla="*/ 1 h 479"/>
                <a:gd name="T80" fmla="*/ 12 w 711"/>
                <a:gd name="T81" fmla="*/ 2 h 479"/>
                <a:gd name="T82" fmla="*/ 10 w 711"/>
                <a:gd name="T83" fmla="*/ 2 h 479"/>
                <a:gd name="T84" fmla="*/ 27 w 711"/>
                <a:gd name="T85" fmla="*/ 4 h 479"/>
                <a:gd name="T86" fmla="*/ 28 w 711"/>
                <a:gd name="T87" fmla="*/ 6 h 479"/>
                <a:gd name="T88" fmla="*/ 28 w 711"/>
                <a:gd name="T89" fmla="*/ 9 h 479"/>
                <a:gd name="T90" fmla="*/ 28 w 711"/>
                <a:gd name="T91" fmla="*/ 12 h 479"/>
                <a:gd name="T92" fmla="*/ 28 w 711"/>
                <a:gd name="T93" fmla="*/ 16 h 479"/>
                <a:gd name="T94" fmla="*/ 26 w 711"/>
                <a:gd name="T95" fmla="*/ 19 h 479"/>
                <a:gd name="T96" fmla="*/ 27 w 711"/>
                <a:gd name="T97" fmla="*/ 15 h 479"/>
                <a:gd name="T98" fmla="*/ 27 w 711"/>
                <a:gd name="T99" fmla="*/ 11 h 479"/>
                <a:gd name="T100" fmla="*/ 27 w 711"/>
                <a:gd name="T101" fmla="*/ 8 h 479"/>
                <a:gd name="T102" fmla="*/ 26 w 711"/>
                <a:gd name="T103" fmla="*/ 6 h 479"/>
                <a:gd name="T104" fmla="*/ 25 w 711"/>
                <a:gd name="T105" fmla="*/ 4 h 479"/>
                <a:gd name="T106" fmla="*/ 27 w 711"/>
                <a:gd name="T107" fmla="*/ 19 h 479"/>
                <a:gd name="T108" fmla="*/ 27 w 711"/>
                <a:gd name="T109" fmla="*/ 19 h 479"/>
                <a:gd name="T110" fmla="*/ 27 w 711"/>
                <a:gd name="T111" fmla="*/ 19 h 479"/>
                <a:gd name="T112" fmla="*/ 27 w 711"/>
                <a:gd name="T113" fmla="*/ 19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1"/>
                <a:gd name="T172" fmla="*/ 0 h 479"/>
                <a:gd name="T173" fmla="*/ 711 w 711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1" h="479">
                  <a:moveTo>
                    <a:pt x="663" y="470"/>
                  </a:moveTo>
                  <a:lnTo>
                    <a:pt x="657" y="443"/>
                  </a:lnTo>
                  <a:lnTo>
                    <a:pt x="650" y="419"/>
                  </a:lnTo>
                  <a:lnTo>
                    <a:pt x="644" y="395"/>
                  </a:lnTo>
                  <a:lnTo>
                    <a:pt x="635" y="374"/>
                  </a:lnTo>
                  <a:lnTo>
                    <a:pt x="626" y="354"/>
                  </a:lnTo>
                  <a:lnTo>
                    <a:pt x="616" y="336"/>
                  </a:lnTo>
                  <a:lnTo>
                    <a:pt x="605" y="319"/>
                  </a:lnTo>
                  <a:lnTo>
                    <a:pt x="593" y="304"/>
                  </a:lnTo>
                  <a:lnTo>
                    <a:pt x="580" y="290"/>
                  </a:lnTo>
                  <a:lnTo>
                    <a:pt x="566" y="277"/>
                  </a:lnTo>
                  <a:lnTo>
                    <a:pt x="552" y="266"/>
                  </a:lnTo>
                  <a:lnTo>
                    <a:pt x="537" y="257"/>
                  </a:lnTo>
                  <a:lnTo>
                    <a:pt x="520" y="249"/>
                  </a:lnTo>
                  <a:lnTo>
                    <a:pt x="502" y="243"/>
                  </a:lnTo>
                  <a:lnTo>
                    <a:pt x="485" y="238"/>
                  </a:lnTo>
                  <a:lnTo>
                    <a:pt x="466" y="235"/>
                  </a:lnTo>
                  <a:lnTo>
                    <a:pt x="468" y="211"/>
                  </a:lnTo>
                  <a:lnTo>
                    <a:pt x="490" y="214"/>
                  </a:lnTo>
                  <a:lnTo>
                    <a:pt x="510" y="219"/>
                  </a:lnTo>
                  <a:lnTo>
                    <a:pt x="529" y="226"/>
                  </a:lnTo>
                  <a:lnTo>
                    <a:pt x="547" y="235"/>
                  </a:lnTo>
                  <a:lnTo>
                    <a:pt x="564" y="244"/>
                  </a:lnTo>
                  <a:lnTo>
                    <a:pt x="580" y="256"/>
                  </a:lnTo>
                  <a:lnTo>
                    <a:pt x="595" y="270"/>
                  </a:lnTo>
                  <a:lnTo>
                    <a:pt x="609" y="285"/>
                  </a:lnTo>
                  <a:lnTo>
                    <a:pt x="623" y="302"/>
                  </a:lnTo>
                  <a:lnTo>
                    <a:pt x="635" y="320"/>
                  </a:lnTo>
                  <a:lnTo>
                    <a:pt x="646" y="340"/>
                  </a:lnTo>
                  <a:lnTo>
                    <a:pt x="657" y="362"/>
                  </a:lnTo>
                  <a:lnTo>
                    <a:pt x="666" y="385"/>
                  </a:lnTo>
                  <a:lnTo>
                    <a:pt x="673" y="411"/>
                  </a:lnTo>
                  <a:lnTo>
                    <a:pt x="681" y="437"/>
                  </a:lnTo>
                  <a:lnTo>
                    <a:pt x="687" y="465"/>
                  </a:lnTo>
                  <a:lnTo>
                    <a:pt x="663" y="470"/>
                  </a:lnTo>
                  <a:close/>
                  <a:moveTo>
                    <a:pt x="466" y="235"/>
                  </a:moveTo>
                  <a:lnTo>
                    <a:pt x="445" y="233"/>
                  </a:lnTo>
                  <a:lnTo>
                    <a:pt x="424" y="233"/>
                  </a:lnTo>
                  <a:lnTo>
                    <a:pt x="401" y="235"/>
                  </a:lnTo>
                  <a:lnTo>
                    <a:pt x="377" y="238"/>
                  </a:lnTo>
                  <a:lnTo>
                    <a:pt x="352" y="242"/>
                  </a:lnTo>
                  <a:lnTo>
                    <a:pt x="327" y="249"/>
                  </a:lnTo>
                  <a:lnTo>
                    <a:pt x="300" y="256"/>
                  </a:lnTo>
                  <a:lnTo>
                    <a:pt x="273" y="266"/>
                  </a:lnTo>
                  <a:lnTo>
                    <a:pt x="245" y="277"/>
                  </a:lnTo>
                  <a:lnTo>
                    <a:pt x="216" y="289"/>
                  </a:lnTo>
                  <a:lnTo>
                    <a:pt x="185" y="303"/>
                  </a:lnTo>
                  <a:lnTo>
                    <a:pt x="154" y="319"/>
                  </a:lnTo>
                  <a:lnTo>
                    <a:pt x="122" y="336"/>
                  </a:lnTo>
                  <a:lnTo>
                    <a:pt x="89" y="354"/>
                  </a:lnTo>
                  <a:lnTo>
                    <a:pt x="54" y="374"/>
                  </a:lnTo>
                  <a:lnTo>
                    <a:pt x="19" y="397"/>
                  </a:lnTo>
                  <a:lnTo>
                    <a:pt x="6" y="375"/>
                  </a:lnTo>
                  <a:lnTo>
                    <a:pt x="42" y="353"/>
                  </a:lnTo>
                  <a:lnTo>
                    <a:pt x="77" y="333"/>
                  </a:lnTo>
                  <a:lnTo>
                    <a:pt x="111" y="313"/>
                  </a:lnTo>
                  <a:lnTo>
                    <a:pt x="145" y="296"/>
                  </a:lnTo>
                  <a:lnTo>
                    <a:pt x="177" y="280"/>
                  </a:lnTo>
                  <a:lnTo>
                    <a:pt x="208" y="266"/>
                  </a:lnTo>
                  <a:lnTo>
                    <a:pt x="239" y="253"/>
                  </a:lnTo>
                  <a:lnTo>
                    <a:pt x="268" y="242"/>
                  </a:lnTo>
                  <a:lnTo>
                    <a:pt x="296" y="232"/>
                  </a:lnTo>
                  <a:lnTo>
                    <a:pt x="324" y="225"/>
                  </a:lnTo>
                  <a:lnTo>
                    <a:pt x="350" y="218"/>
                  </a:lnTo>
                  <a:lnTo>
                    <a:pt x="376" y="213"/>
                  </a:lnTo>
                  <a:lnTo>
                    <a:pt x="400" y="211"/>
                  </a:lnTo>
                  <a:lnTo>
                    <a:pt x="424" y="209"/>
                  </a:lnTo>
                  <a:lnTo>
                    <a:pt x="446" y="209"/>
                  </a:lnTo>
                  <a:lnTo>
                    <a:pt x="468" y="211"/>
                  </a:lnTo>
                  <a:lnTo>
                    <a:pt x="466" y="235"/>
                  </a:lnTo>
                  <a:close/>
                  <a:moveTo>
                    <a:pt x="19" y="397"/>
                  </a:moveTo>
                  <a:lnTo>
                    <a:pt x="15" y="398"/>
                  </a:lnTo>
                  <a:lnTo>
                    <a:pt x="11" y="398"/>
                  </a:lnTo>
                  <a:lnTo>
                    <a:pt x="8" y="395"/>
                  </a:lnTo>
                  <a:lnTo>
                    <a:pt x="5" y="393"/>
                  </a:lnTo>
                  <a:lnTo>
                    <a:pt x="2" y="390"/>
                  </a:lnTo>
                  <a:lnTo>
                    <a:pt x="0" y="387"/>
                  </a:lnTo>
                  <a:lnTo>
                    <a:pt x="0" y="383"/>
                  </a:lnTo>
                  <a:lnTo>
                    <a:pt x="2" y="379"/>
                  </a:lnTo>
                  <a:lnTo>
                    <a:pt x="12" y="386"/>
                  </a:lnTo>
                  <a:lnTo>
                    <a:pt x="19" y="397"/>
                  </a:lnTo>
                  <a:close/>
                  <a:moveTo>
                    <a:pt x="2" y="379"/>
                  </a:moveTo>
                  <a:lnTo>
                    <a:pt x="231" y="42"/>
                  </a:lnTo>
                  <a:lnTo>
                    <a:pt x="251" y="56"/>
                  </a:lnTo>
                  <a:lnTo>
                    <a:pt x="22" y="392"/>
                  </a:lnTo>
                  <a:lnTo>
                    <a:pt x="2" y="379"/>
                  </a:lnTo>
                  <a:close/>
                  <a:moveTo>
                    <a:pt x="231" y="42"/>
                  </a:moveTo>
                  <a:lnTo>
                    <a:pt x="235" y="40"/>
                  </a:lnTo>
                  <a:lnTo>
                    <a:pt x="238" y="38"/>
                  </a:lnTo>
                  <a:lnTo>
                    <a:pt x="241" y="50"/>
                  </a:lnTo>
                  <a:lnTo>
                    <a:pt x="231" y="42"/>
                  </a:lnTo>
                  <a:close/>
                  <a:moveTo>
                    <a:pt x="238" y="38"/>
                  </a:moveTo>
                  <a:lnTo>
                    <a:pt x="273" y="28"/>
                  </a:lnTo>
                  <a:lnTo>
                    <a:pt x="307" y="20"/>
                  </a:lnTo>
                  <a:lnTo>
                    <a:pt x="340" y="13"/>
                  </a:lnTo>
                  <a:lnTo>
                    <a:pt x="372" y="7"/>
                  </a:lnTo>
                  <a:lnTo>
                    <a:pt x="401" y="3"/>
                  </a:lnTo>
                  <a:lnTo>
                    <a:pt x="430" y="1"/>
                  </a:lnTo>
                  <a:lnTo>
                    <a:pt x="457" y="0"/>
                  </a:lnTo>
                  <a:lnTo>
                    <a:pt x="483" y="1"/>
                  </a:lnTo>
                  <a:lnTo>
                    <a:pt x="507" y="3"/>
                  </a:lnTo>
                  <a:lnTo>
                    <a:pt x="531" y="7"/>
                  </a:lnTo>
                  <a:lnTo>
                    <a:pt x="552" y="12"/>
                  </a:lnTo>
                  <a:lnTo>
                    <a:pt x="573" y="19"/>
                  </a:lnTo>
                  <a:lnTo>
                    <a:pt x="591" y="27"/>
                  </a:lnTo>
                  <a:lnTo>
                    <a:pt x="608" y="37"/>
                  </a:lnTo>
                  <a:lnTo>
                    <a:pt x="625" y="49"/>
                  </a:lnTo>
                  <a:lnTo>
                    <a:pt x="640" y="62"/>
                  </a:lnTo>
                  <a:lnTo>
                    <a:pt x="622" y="79"/>
                  </a:lnTo>
                  <a:lnTo>
                    <a:pt x="609" y="67"/>
                  </a:lnTo>
                  <a:lnTo>
                    <a:pt x="594" y="57"/>
                  </a:lnTo>
                  <a:lnTo>
                    <a:pt x="578" y="48"/>
                  </a:lnTo>
                  <a:lnTo>
                    <a:pt x="561" y="41"/>
                  </a:lnTo>
                  <a:lnTo>
                    <a:pt x="541" y="35"/>
                  </a:lnTo>
                  <a:lnTo>
                    <a:pt x="521" y="30"/>
                  </a:lnTo>
                  <a:lnTo>
                    <a:pt x="499" y="27"/>
                  </a:lnTo>
                  <a:lnTo>
                    <a:pt x="477" y="25"/>
                  </a:lnTo>
                  <a:lnTo>
                    <a:pt x="453" y="25"/>
                  </a:lnTo>
                  <a:lnTo>
                    <a:pt x="427" y="25"/>
                  </a:lnTo>
                  <a:lnTo>
                    <a:pt x="400" y="28"/>
                  </a:lnTo>
                  <a:lnTo>
                    <a:pt x="372" y="32"/>
                  </a:lnTo>
                  <a:lnTo>
                    <a:pt x="342" y="37"/>
                  </a:lnTo>
                  <a:lnTo>
                    <a:pt x="311" y="43"/>
                  </a:lnTo>
                  <a:lnTo>
                    <a:pt x="279" y="52"/>
                  </a:lnTo>
                  <a:lnTo>
                    <a:pt x="244" y="62"/>
                  </a:lnTo>
                  <a:lnTo>
                    <a:pt x="238" y="38"/>
                  </a:lnTo>
                  <a:close/>
                  <a:moveTo>
                    <a:pt x="640" y="62"/>
                  </a:moveTo>
                  <a:lnTo>
                    <a:pt x="654" y="76"/>
                  </a:lnTo>
                  <a:lnTo>
                    <a:pt x="666" y="92"/>
                  </a:lnTo>
                  <a:lnTo>
                    <a:pt x="675" y="109"/>
                  </a:lnTo>
                  <a:lnTo>
                    <a:pt x="685" y="128"/>
                  </a:lnTo>
                  <a:lnTo>
                    <a:pt x="693" y="148"/>
                  </a:lnTo>
                  <a:lnTo>
                    <a:pt x="699" y="170"/>
                  </a:lnTo>
                  <a:lnTo>
                    <a:pt x="704" y="194"/>
                  </a:lnTo>
                  <a:lnTo>
                    <a:pt x="708" y="218"/>
                  </a:lnTo>
                  <a:lnTo>
                    <a:pt x="710" y="244"/>
                  </a:lnTo>
                  <a:lnTo>
                    <a:pt x="711" y="272"/>
                  </a:lnTo>
                  <a:lnTo>
                    <a:pt x="710" y="302"/>
                  </a:lnTo>
                  <a:lnTo>
                    <a:pt x="709" y="332"/>
                  </a:lnTo>
                  <a:lnTo>
                    <a:pt x="706" y="364"/>
                  </a:lnTo>
                  <a:lnTo>
                    <a:pt x="700" y="398"/>
                  </a:lnTo>
                  <a:lnTo>
                    <a:pt x="695" y="433"/>
                  </a:lnTo>
                  <a:lnTo>
                    <a:pt x="687" y="470"/>
                  </a:lnTo>
                  <a:lnTo>
                    <a:pt x="663" y="465"/>
                  </a:lnTo>
                  <a:lnTo>
                    <a:pt x="670" y="430"/>
                  </a:lnTo>
                  <a:lnTo>
                    <a:pt x="676" y="397"/>
                  </a:lnTo>
                  <a:lnTo>
                    <a:pt x="681" y="364"/>
                  </a:lnTo>
                  <a:lnTo>
                    <a:pt x="684" y="334"/>
                  </a:lnTo>
                  <a:lnTo>
                    <a:pt x="686" y="305"/>
                  </a:lnTo>
                  <a:lnTo>
                    <a:pt x="686" y="277"/>
                  </a:lnTo>
                  <a:lnTo>
                    <a:pt x="686" y="251"/>
                  </a:lnTo>
                  <a:lnTo>
                    <a:pt x="684" y="226"/>
                  </a:lnTo>
                  <a:lnTo>
                    <a:pt x="681" y="202"/>
                  </a:lnTo>
                  <a:lnTo>
                    <a:pt x="676" y="181"/>
                  </a:lnTo>
                  <a:lnTo>
                    <a:pt x="671" y="160"/>
                  </a:lnTo>
                  <a:lnTo>
                    <a:pt x="663" y="141"/>
                  </a:lnTo>
                  <a:lnTo>
                    <a:pt x="656" y="123"/>
                  </a:lnTo>
                  <a:lnTo>
                    <a:pt x="646" y="107"/>
                  </a:lnTo>
                  <a:lnTo>
                    <a:pt x="635" y="92"/>
                  </a:lnTo>
                  <a:lnTo>
                    <a:pt x="622" y="79"/>
                  </a:lnTo>
                  <a:lnTo>
                    <a:pt x="640" y="62"/>
                  </a:lnTo>
                  <a:close/>
                  <a:moveTo>
                    <a:pt x="687" y="470"/>
                  </a:moveTo>
                  <a:lnTo>
                    <a:pt x="685" y="473"/>
                  </a:lnTo>
                  <a:lnTo>
                    <a:pt x="683" y="476"/>
                  </a:lnTo>
                  <a:lnTo>
                    <a:pt x="679" y="478"/>
                  </a:lnTo>
                  <a:lnTo>
                    <a:pt x="675" y="479"/>
                  </a:lnTo>
                  <a:lnTo>
                    <a:pt x="671" y="478"/>
                  </a:lnTo>
                  <a:lnTo>
                    <a:pt x="668" y="476"/>
                  </a:lnTo>
                  <a:lnTo>
                    <a:pt x="664" y="473"/>
                  </a:lnTo>
                  <a:lnTo>
                    <a:pt x="663" y="470"/>
                  </a:lnTo>
                  <a:lnTo>
                    <a:pt x="675" y="468"/>
                  </a:lnTo>
                  <a:lnTo>
                    <a:pt x="687" y="47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4" name="Freeform 1341"/>
            <p:cNvSpPr>
              <a:spLocks/>
            </p:cNvSpPr>
            <p:nvPr/>
          </p:nvSpPr>
          <p:spPr bwMode="auto">
            <a:xfrm>
              <a:off x="2859" y="1266"/>
              <a:ext cx="256" cy="82"/>
            </a:xfrm>
            <a:custGeom>
              <a:avLst/>
              <a:gdLst>
                <a:gd name="T0" fmla="*/ 0 w 1282"/>
                <a:gd name="T1" fmla="*/ 16 h 415"/>
                <a:gd name="T2" fmla="*/ 4 w 1282"/>
                <a:gd name="T3" fmla="*/ 16 h 415"/>
                <a:gd name="T4" fmla="*/ 7 w 1282"/>
                <a:gd name="T5" fmla="*/ 16 h 415"/>
                <a:gd name="T6" fmla="*/ 11 w 1282"/>
                <a:gd name="T7" fmla="*/ 16 h 415"/>
                <a:gd name="T8" fmla="*/ 15 w 1282"/>
                <a:gd name="T9" fmla="*/ 16 h 415"/>
                <a:gd name="T10" fmla="*/ 17 w 1282"/>
                <a:gd name="T11" fmla="*/ 16 h 415"/>
                <a:gd name="T12" fmla="*/ 19 w 1282"/>
                <a:gd name="T13" fmla="*/ 16 h 415"/>
                <a:gd name="T14" fmla="*/ 21 w 1282"/>
                <a:gd name="T15" fmla="*/ 16 h 415"/>
                <a:gd name="T16" fmla="*/ 23 w 1282"/>
                <a:gd name="T17" fmla="*/ 15 h 415"/>
                <a:gd name="T18" fmla="*/ 25 w 1282"/>
                <a:gd name="T19" fmla="*/ 15 h 415"/>
                <a:gd name="T20" fmla="*/ 27 w 1282"/>
                <a:gd name="T21" fmla="*/ 15 h 415"/>
                <a:gd name="T22" fmla="*/ 29 w 1282"/>
                <a:gd name="T23" fmla="*/ 15 h 415"/>
                <a:gd name="T24" fmla="*/ 31 w 1282"/>
                <a:gd name="T25" fmla="*/ 15 h 415"/>
                <a:gd name="T26" fmla="*/ 33 w 1282"/>
                <a:gd name="T27" fmla="*/ 14 h 415"/>
                <a:gd name="T28" fmla="*/ 35 w 1282"/>
                <a:gd name="T29" fmla="*/ 14 h 415"/>
                <a:gd name="T30" fmla="*/ 37 w 1282"/>
                <a:gd name="T31" fmla="*/ 14 h 415"/>
                <a:gd name="T32" fmla="*/ 38 w 1282"/>
                <a:gd name="T33" fmla="*/ 13 h 415"/>
                <a:gd name="T34" fmla="*/ 40 w 1282"/>
                <a:gd name="T35" fmla="*/ 13 h 415"/>
                <a:gd name="T36" fmla="*/ 42 w 1282"/>
                <a:gd name="T37" fmla="*/ 12 h 415"/>
                <a:gd name="T38" fmla="*/ 43 w 1282"/>
                <a:gd name="T39" fmla="*/ 12 h 415"/>
                <a:gd name="T40" fmla="*/ 45 w 1282"/>
                <a:gd name="T41" fmla="*/ 11 h 415"/>
                <a:gd name="T42" fmla="*/ 46 w 1282"/>
                <a:gd name="T43" fmla="*/ 11 h 415"/>
                <a:gd name="T44" fmla="*/ 47 w 1282"/>
                <a:gd name="T45" fmla="*/ 10 h 415"/>
                <a:gd name="T46" fmla="*/ 48 w 1282"/>
                <a:gd name="T47" fmla="*/ 9 h 415"/>
                <a:gd name="T48" fmla="*/ 49 w 1282"/>
                <a:gd name="T49" fmla="*/ 9 h 415"/>
                <a:gd name="T50" fmla="*/ 50 w 1282"/>
                <a:gd name="T51" fmla="*/ 8 h 415"/>
                <a:gd name="T52" fmla="*/ 51 w 1282"/>
                <a:gd name="T53" fmla="*/ 7 h 415"/>
                <a:gd name="T54" fmla="*/ 51 w 1282"/>
                <a:gd name="T55" fmla="*/ 7 h 415"/>
                <a:gd name="T56" fmla="*/ 52 w 1282"/>
                <a:gd name="T57" fmla="*/ 6 h 415"/>
                <a:gd name="T58" fmla="*/ 52 w 1282"/>
                <a:gd name="T59" fmla="*/ 4 h 415"/>
                <a:gd name="T60" fmla="*/ 51 w 1282"/>
                <a:gd name="T61" fmla="*/ 3 h 415"/>
                <a:gd name="T62" fmla="*/ 51 w 1282"/>
                <a:gd name="T63" fmla="*/ 2 h 415"/>
                <a:gd name="T64" fmla="*/ 50 w 1282"/>
                <a:gd name="T65" fmla="*/ 1 h 415"/>
                <a:gd name="T66" fmla="*/ 50 w 1282"/>
                <a:gd name="T67" fmla="*/ 0 h 415"/>
                <a:gd name="T68" fmla="*/ 49 w 1282"/>
                <a:gd name="T69" fmla="*/ 0 h 415"/>
                <a:gd name="T70" fmla="*/ 48 w 1282"/>
                <a:gd name="T71" fmla="*/ 0 h 415"/>
                <a:gd name="T72" fmla="*/ 47 w 1282"/>
                <a:gd name="T73" fmla="*/ 0 h 415"/>
                <a:gd name="T74" fmla="*/ 45 w 1282"/>
                <a:gd name="T75" fmla="*/ 0 h 415"/>
                <a:gd name="T76" fmla="*/ 44 w 1282"/>
                <a:gd name="T77" fmla="*/ 1 h 415"/>
                <a:gd name="T78" fmla="*/ 42 w 1282"/>
                <a:gd name="T79" fmla="*/ 1 h 415"/>
                <a:gd name="T80" fmla="*/ 41 w 1282"/>
                <a:gd name="T81" fmla="*/ 2 h 415"/>
                <a:gd name="T82" fmla="*/ 39 w 1282"/>
                <a:gd name="T83" fmla="*/ 3 h 415"/>
                <a:gd name="T84" fmla="*/ 37 w 1282"/>
                <a:gd name="T85" fmla="*/ 4 h 415"/>
                <a:gd name="T86" fmla="*/ 36 w 1282"/>
                <a:gd name="T87" fmla="*/ 5 h 415"/>
                <a:gd name="T88" fmla="*/ 34 w 1282"/>
                <a:gd name="T89" fmla="*/ 6 h 415"/>
                <a:gd name="T90" fmla="*/ 30 w 1282"/>
                <a:gd name="T91" fmla="*/ 8 h 415"/>
                <a:gd name="T92" fmla="*/ 26 w 1282"/>
                <a:gd name="T93" fmla="*/ 10 h 415"/>
                <a:gd name="T94" fmla="*/ 24 w 1282"/>
                <a:gd name="T95" fmla="*/ 11 h 415"/>
                <a:gd name="T96" fmla="*/ 21 w 1282"/>
                <a:gd name="T97" fmla="*/ 12 h 415"/>
                <a:gd name="T98" fmla="*/ 19 w 1282"/>
                <a:gd name="T99" fmla="*/ 13 h 415"/>
                <a:gd name="T100" fmla="*/ 17 w 1282"/>
                <a:gd name="T101" fmla="*/ 14 h 415"/>
                <a:gd name="T102" fmla="*/ 15 w 1282"/>
                <a:gd name="T103" fmla="*/ 15 h 415"/>
                <a:gd name="T104" fmla="*/ 13 w 1282"/>
                <a:gd name="T105" fmla="*/ 15 h 415"/>
                <a:gd name="T106" fmla="*/ 11 w 1282"/>
                <a:gd name="T107" fmla="*/ 16 h 415"/>
                <a:gd name="T108" fmla="*/ 8 w 1282"/>
                <a:gd name="T109" fmla="*/ 16 h 415"/>
                <a:gd name="T110" fmla="*/ 6 w 1282"/>
                <a:gd name="T111" fmla="*/ 16 h 415"/>
                <a:gd name="T112" fmla="*/ 4 w 1282"/>
                <a:gd name="T113" fmla="*/ 17 h 415"/>
                <a:gd name="T114" fmla="*/ 2 w 1282"/>
                <a:gd name="T115" fmla="*/ 16 h 415"/>
                <a:gd name="T116" fmla="*/ 0 w 1282"/>
                <a:gd name="T117" fmla="*/ 16 h 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82"/>
                <a:gd name="T178" fmla="*/ 0 h 415"/>
                <a:gd name="T179" fmla="*/ 1282 w 1282"/>
                <a:gd name="T180" fmla="*/ 415 h 41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82" h="415">
                  <a:moveTo>
                    <a:pt x="0" y="404"/>
                  </a:moveTo>
                  <a:lnTo>
                    <a:pt x="88" y="405"/>
                  </a:lnTo>
                  <a:lnTo>
                    <a:pt x="183" y="405"/>
                  </a:lnTo>
                  <a:lnTo>
                    <a:pt x="282" y="404"/>
                  </a:lnTo>
                  <a:lnTo>
                    <a:pt x="382" y="399"/>
                  </a:lnTo>
                  <a:lnTo>
                    <a:pt x="433" y="397"/>
                  </a:lnTo>
                  <a:lnTo>
                    <a:pt x="484" y="394"/>
                  </a:lnTo>
                  <a:lnTo>
                    <a:pt x="534" y="391"/>
                  </a:lnTo>
                  <a:lnTo>
                    <a:pt x="585" y="386"/>
                  </a:lnTo>
                  <a:lnTo>
                    <a:pt x="635" y="381"/>
                  </a:lnTo>
                  <a:lnTo>
                    <a:pt x="684" y="376"/>
                  </a:lnTo>
                  <a:lnTo>
                    <a:pt x="733" y="370"/>
                  </a:lnTo>
                  <a:lnTo>
                    <a:pt x="781" y="363"/>
                  </a:lnTo>
                  <a:lnTo>
                    <a:pt x="827" y="355"/>
                  </a:lnTo>
                  <a:lnTo>
                    <a:pt x="872" y="348"/>
                  </a:lnTo>
                  <a:lnTo>
                    <a:pt x="917" y="338"/>
                  </a:lnTo>
                  <a:lnTo>
                    <a:pt x="959" y="328"/>
                  </a:lnTo>
                  <a:lnTo>
                    <a:pt x="1000" y="318"/>
                  </a:lnTo>
                  <a:lnTo>
                    <a:pt x="1039" y="307"/>
                  </a:lnTo>
                  <a:lnTo>
                    <a:pt x="1074" y="295"/>
                  </a:lnTo>
                  <a:lnTo>
                    <a:pt x="1109" y="282"/>
                  </a:lnTo>
                  <a:lnTo>
                    <a:pt x="1141" y="268"/>
                  </a:lnTo>
                  <a:lnTo>
                    <a:pt x="1171" y="253"/>
                  </a:lnTo>
                  <a:lnTo>
                    <a:pt x="1196" y="236"/>
                  </a:lnTo>
                  <a:lnTo>
                    <a:pt x="1220" y="219"/>
                  </a:lnTo>
                  <a:lnTo>
                    <a:pt x="1241" y="202"/>
                  </a:lnTo>
                  <a:lnTo>
                    <a:pt x="1258" y="183"/>
                  </a:lnTo>
                  <a:lnTo>
                    <a:pt x="1271" y="163"/>
                  </a:lnTo>
                  <a:lnTo>
                    <a:pt x="1282" y="142"/>
                  </a:lnTo>
                  <a:lnTo>
                    <a:pt x="1280" y="102"/>
                  </a:lnTo>
                  <a:lnTo>
                    <a:pt x="1273" y="69"/>
                  </a:lnTo>
                  <a:lnTo>
                    <a:pt x="1262" y="43"/>
                  </a:lnTo>
                  <a:lnTo>
                    <a:pt x="1248" y="24"/>
                  </a:lnTo>
                  <a:lnTo>
                    <a:pt x="1230" y="10"/>
                  </a:lnTo>
                  <a:lnTo>
                    <a:pt x="1208" y="2"/>
                  </a:lnTo>
                  <a:lnTo>
                    <a:pt x="1183" y="0"/>
                  </a:lnTo>
                  <a:lnTo>
                    <a:pt x="1155" y="1"/>
                  </a:lnTo>
                  <a:lnTo>
                    <a:pt x="1125" y="7"/>
                  </a:lnTo>
                  <a:lnTo>
                    <a:pt x="1092" y="18"/>
                  </a:lnTo>
                  <a:lnTo>
                    <a:pt x="1055" y="32"/>
                  </a:lnTo>
                  <a:lnTo>
                    <a:pt x="1017" y="50"/>
                  </a:lnTo>
                  <a:lnTo>
                    <a:pt x="976" y="69"/>
                  </a:lnTo>
                  <a:lnTo>
                    <a:pt x="933" y="91"/>
                  </a:lnTo>
                  <a:lnTo>
                    <a:pt x="888" y="114"/>
                  </a:lnTo>
                  <a:lnTo>
                    <a:pt x="841" y="140"/>
                  </a:lnTo>
                  <a:lnTo>
                    <a:pt x="744" y="193"/>
                  </a:lnTo>
                  <a:lnTo>
                    <a:pt x="641" y="248"/>
                  </a:lnTo>
                  <a:lnTo>
                    <a:pt x="588" y="274"/>
                  </a:lnTo>
                  <a:lnTo>
                    <a:pt x="534" y="300"/>
                  </a:lnTo>
                  <a:lnTo>
                    <a:pt x="480" y="324"/>
                  </a:lnTo>
                  <a:lnTo>
                    <a:pt x="426" y="345"/>
                  </a:lnTo>
                  <a:lnTo>
                    <a:pt x="371" y="365"/>
                  </a:lnTo>
                  <a:lnTo>
                    <a:pt x="317" y="382"/>
                  </a:lnTo>
                  <a:lnTo>
                    <a:pt x="263" y="396"/>
                  </a:lnTo>
                  <a:lnTo>
                    <a:pt x="209" y="406"/>
                  </a:lnTo>
                  <a:lnTo>
                    <a:pt x="155" y="412"/>
                  </a:lnTo>
                  <a:lnTo>
                    <a:pt x="102" y="415"/>
                  </a:lnTo>
                  <a:lnTo>
                    <a:pt x="50" y="412"/>
                  </a:lnTo>
                  <a:lnTo>
                    <a:pt x="0" y="40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5" name="Freeform 1342"/>
            <p:cNvSpPr>
              <a:spLocks noEditPoints="1"/>
            </p:cNvSpPr>
            <p:nvPr/>
          </p:nvSpPr>
          <p:spPr bwMode="auto">
            <a:xfrm>
              <a:off x="2859" y="1263"/>
              <a:ext cx="264" cy="86"/>
            </a:xfrm>
            <a:custGeom>
              <a:avLst/>
              <a:gdLst>
                <a:gd name="T0" fmla="*/ 0 w 1305"/>
                <a:gd name="T1" fmla="*/ 17 h 439"/>
                <a:gd name="T2" fmla="*/ 2 w 1305"/>
                <a:gd name="T3" fmla="*/ 16 h 439"/>
                <a:gd name="T4" fmla="*/ 7 w 1305"/>
                <a:gd name="T5" fmla="*/ 16 h 439"/>
                <a:gd name="T6" fmla="*/ 8 w 1305"/>
                <a:gd name="T7" fmla="*/ 17 h 439"/>
                <a:gd name="T8" fmla="*/ 3 w 1305"/>
                <a:gd name="T9" fmla="*/ 17 h 439"/>
                <a:gd name="T10" fmla="*/ 0 w 1305"/>
                <a:gd name="T11" fmla="*/ 16 h 439"/>
                <a:gd name="T12" fmla="*/ 12 w 1305"/>
                <a:gd name="T13" fmla="*/ 16 h 439"/>
                <a:gd name="T14" fmla="*/ 17 w 1305"/>
                <a:gd name="T15" fmla="*/ 16 h 439"/>
                <a:gd name="T16" fmla="*/ 15 w 1305"/>
                <a:gd name="T17" fmla="*/ 17 h 439"/>
                <a:gd name="T18" fmla="*/ 11 w 1305"/>
                <a:gd name="T19" fmla="*/ 17 h 439"/>
                <a:gd name="T20" fmla="*/ 18 w 1305"/>
                <a:gd name="T21" fmla="*/ 16 h 439"/>
                <a:gd name="T22" fmla="*/ 29 w 1305"/>
                <a:gd name="T23" fmla="*/ 15 h 439"/>
                <a:gd name="T24" fmla="*/ 37 w 1305"/>
                <a:gd name="T25" fmla="*/ 14 h 439"/>
                <a:gd name="T26" fmla="*/ 42 w 1305"/>
                <a:gd name="T27" fmla="*/ 12 h 439"/>
                <a:gd name="T28" fmla="*/ 45 w 1305"/>
                <a:gd name="T29" fmla="*/ 11 h 439"/>
                <a:gd name="T30" fmla="*/ 49 w 1305"/>
                <a:gd name="T31" fmla="*/ 9 h 439"/>
                <a:gd name="T32" fmla="*/ 51 w 1305"/>
                <a:gd name="T33" fmla="*/ 7 h 439"/>
                <a:gd name="T34" fmla="*/ 52 w 1305"/>
                <a:gd name="T35" fmla="*/ 7 h 439"/>
                <a:gd name="T36" fmla="*/ 50 w 1305"/>
                <a:gd name="T37" fmla="*/ 9 h 439"/>
                <a:gd name="T38" fmla="*/ 47 w 1305"/>
                <a:gd name="T39" fmla="*/ 11 h 439"/>
                <a:gd name="T40" fmla="*/ 43 w 1305"/>
                <a:gd name="T41" fmla="*/ 13 h 439"/>
                <a:gd name="T42" fmla="*/ 39 w 1305"/>
                <a:gd name="T43" fmla="*/ 14 h 439"/>
                <a:gd name="T44" fmla="*/ 32 w 1305"/>
                <a:gd name="T45" fmla="*/ 16 h 439"/>
                <a:gd name="T46" fmla="*/ 21 w 1305"/>
                <a:gd name="T47" fmla="*/ 17 h 439"/>
                <a:gd name="T48" fmla="*/ 52 w 1305"/>
                <a:gd name="T49" fmla="*/ 6 h 439"/>
                <a:gd name="T50" fmla="*/ 51 w 1305"/>
                <a:gd name="T51" fmla="*/ 6 h 439"/>
                <a:gd name="T52" fmla="*/ 51 w 1305"/>
                <a:gd name="T53" fmla="*/ 4 h 439"/>
                <a:gd name="T54" fmla="*/ 50 w 1305"/>
                <a:gd name="T55" fmla="*/ 2 h 439"/>
                <a:gd name="T56" fmla="*/ 49 w 1305"/>
                <a:gd name="T57" fmla="*/ 1 h 439"/>
                <a:gd name="T58" fmla="*/ 48 w 1305"/>
                <a:gd name="T59" fmla="*/ 1 h 439"/>
                <a:gd name="T60" fmla="*/ 49 w 1305"/>
                <a:gd name="T61" fmla="*/ 0 h 439"/>
                <a:gd name="T62" fmla="*/ 51 w 1305"/>
                <a:gd name="T63" fmla="*/ 1 h 439"/>
                <a:gd name="T64" fmla="*/ 52 w 1305"/>
                <a:gd name="T65" fmla="*/ 3 h 439"/>
                <a:gd name="T66" fmla="*/ 52 w 1305"/>
                <a:gd name="T67" fmla="*/ 5 h 439"/>
                <a:gd name="T68" fmla="*/ 47 w 1305"/>
                <a:gd name="T69" fmla="*/ 1 h 439"/>
                <a:gd name="T70" fmla="*/ 44 w 1305"/>
                <a:gd name="T71" fmla="*/ 2 h 439"/>
                <a:gd name="T72" fmla="*/ 40 w 1305"/>
                <a:gd name="T73" fmla="*/ 4 h 439"/>
                <a:gd name="T74" fmla="*/ 33 w 1305"/>
                <a:gd name="T75" fmla="*/ 6 h 439"/>
                <a:gd name="T76" fmla="*/ 41 w 1305"/>
                <a:gd name="T77" fmla="*/ 2 h 439"/>
                <a:gd name="T78" fmla="*/ 45 w 1305"/>
                <a:gd name="T79" fmla="*/ 1 h 439"/>
                <a:gd name="T80" fmla="*/ 48 w 1305"/>
                <a:gd name="T81" fmla="*/ 0 h 439"/>
                <a:gd name="T82" fmla="*/ 29 w 1305"/>
                <a:gd name="T83" fmla="*/ 9 h 439"/>
                <a:gd name="T84" fmla="*/ 21 w 1305"/>
                <a:gd name="T85" fmla="*/ 13 h 439"/>
                <a:gd name="T86" fmla="*/ 15 w 1305"/>
                <a:gd name="T87" fmla="*/ 16 h 439"/>
                <a:gd name="T88" fmla="*/ 11 w 1305"/>
                <a:gd name="T89" fmla="*/ 17 h 439"/>
                <a:gd name="T90" fmla="*/ 6 w 1305"/>
                <a:gd name="T91" fmla="*/ 18 h 439"/>
                <a:gd name="T92" fmla="*/ 2 w 1305"/>
                <a:gd name="T93" fmla="*/ 18 h 439"/>
                <a:gd name="T94" fmla="*/ 1 w 1305"/>
                <a:gd name="T95" fmla="*/ 16 h 439"/>
                <a:gd name="T96" fmla="*/ 5 w 1305"/>
                <a:gd name="T97" fmla="*/ 17 h 439"/>
                <a:gd name="T98" fmla="*/ 10 w 1305"/>
                <a:gd name="T99" fmla="*/ 16 h 439"/>
                <a:gd name="T100" fmla="*/ 14 w 1305"/>
                <a:gd name="T101" fmla="*/ 15 h 439"/>
                <a:gd name="T102" fmla="*/ 19 w 1305"/>
                <a:gd name="T103" fmla="*/ 13 h 439"/>
                <a:gd name="T104" fmla="*/ 27 w 1305"/>
                <a:gd name="T105" fmla="*/ 9 h 439"/>
                <a:gd name="T106" fmla="*/ 33 w 1305"/>
                <a:gd name="T107" fmla="*/ 7 h 439"/>
                <a:gd name="T108" fmla="*/ 0 w 1305"/>
                <a:gd name="T109" fmla="*/ 17 h 439"/>
                <a:gd name="T110" fmla="*/ 0 w 1305"/>
                <a:gd name="T111" fmla="*/ 16 h 4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05"/>
                <a:gd name="T169" fmla="*/ 0 h 439"/>
                <a:gd name="T170" fmla="*/ 1305 w 1305"/>
                <a:gd name="T171" fmla="*/ 439 h 43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05" h="439">
                  <a:moveTo>
                    <a:pt x="11" y="405"/>
                  </a:moveTo>
                  <a:lnTo>
                    <a:pt x="12" y="405"/>
                  </a:lnTo>
                  <a:lnTo>
                    <a:pt x="11" y="429"/>
                  </a:lnTo>
                  <a:lnTo>
                    <a:pt x="10" y="429"/>
                  </a:lnTo>
                  <a:lnTo>
                    <a:pt x="11" y="405"/>
                  </a:lnTo>
                  <a:close/>
                  <a:moveTo>
                    <a:pt x="12" y="405"/>
                  </a:moveTo>
                  <a:lnTo>
                    <a:pt x="36" y="405"/>
                  </a:lnTo>
                  <a:lnTo>
                    <a:pt x="60" y="406"/>
                  </a:lnTo>
                  <a:lnTo>
                    <a:pt x="86" y="406"/>
                  </a:lnTo>
                  <a:lnTo>
                    <a:pt x="112" y="406"/>
                  </a:lnTo>
                  <a:lnTo>
                    <a:pt x="138" y="406"/>
                  </a:lnTo>
                  <a:lnTo>
                    <a:pt x="164" y="406"/>
                  </a:lnTo>
                  <a:lnTo>
                    <a:pt x="191" y="406"/>
                  </a:lnTo>
                  <a:lnTo>
                    <a:pt x="218" y="406"/>
                  </a:lnTo>
                  <a:lnTo>
                    <a:pt x="219" y="430"/>
                  </a:lnTo>
                  <a:lnTo>
                    <a:pt x="192" y="431"/>
                  </a:lnTo>
                  <a:lnTo>
                    <a:pt x="165" y="431"/>
                  </a:lnTo>
                  <a:lnTo>
                    <a:pt x="138" y="431"/>
                  </a:lnTo>
                  <a:lnTo>
                    <a:pt x="112" y="431"/>
                  </a:lnTo>
                  <a:lnTo>
                    <a:pt x="86" y="431"/>
                  </a:lnTo>
                  <a:lnTo>
                    <a:pt x="60" y="430"/>
                  </a:lnTo>
                  <a:lnTo>
                    <a:pt x="36" y="430"/>
                  </a:lnTo>
                  <a:lnTo>
                    <a:pt x="11" y="429"/>
                  </a:lnTo>
                  <a:lnTo>
                    <a:pt x="12" y="405"/>
                  </a:lnTo>
                  <a:close/>
                  <a:moveTo>
                    <a:pt x="218" y="406"/>
                  </a:moveTo>
                  <a:lnTo>
                    <a:pt x="246" y="405"/>
                  </a:lnTo>
                  <a:lnTo>
                    <a:pt x="273" y="405"/>
                  </a:lnTo>
                  <a:lnTo>
                    <a:pt x="301" y="404"/>
                  </a:lnTo>
                  <a:lnTo>
                    <a:pt x="329" y="403"/>
                  </a:lnTo>
                  <a:lnTo>
                    <a:pt x="357" y="403"/>
                  </a:lnTo>
                  <a:lnTo>
                    <a:pt x="385" y="401"/>
                  </a:lnTo>
                  <a:lnTo>
                    <a:pt x="414" y="399"/>
                  </a:lnTo>
                  <a:lnTo>
                    <a:pt x="443" y="398"/>
                  </a:lnTo>
                  <a:lnTo>
                    <a:pt x="444" y="422"/>
                  </a:lnTo>
                  <a:lnTo>
                    <a:pt x="415" y="424"/>
                  </a:lnTo>
                  <a:lnTo>
                    <a:pt x="387" y="425"/>
                  </a:lnTo>
                  <a:lnTo>
                    <a:pt x="358" y="426"/>
                  </a:lnTo>
                  <a:lnTo>
                    <a:pt x="330" y="428"/>
                  </a:lnTo>
                  <a:lnTo>
                    <a:pt x="302" y="429"/>
                  </a:lnTo>
                  <a:lnTo>
                    <a:pt x="274" y="429"/>
                  </a:lnTo>
                  <a:lnTo>
                    <a:pt x="246" y="430"/>
                  </a:lnTo>
                  <a:lnTo>
                    <a:pt x="219" y="430"/>
                  </a:lnTo>
                  <a:lnTo>
                    <a:pt x="218" y="406"/>
                  </a:lnTo>
                  <a:close/>
                  <a:moveTo>
                    <a:pt x="443" y="398"/>
                  </a:moveTo>
                  <a:lnTo>
                    <a:pt x="514" y="394"/>
                  </a:lnTo>
                  <a:lnTo>
                    <a:pt x="586" y="388"/>
                  </a:lnTo>
                  <a:lnTo>
                    <a:pt x="658" y="381"/>
                  </a:lnTo>
                  <a:lnTo>
                    <a:pt x="728" y="372"/>
                  </a:lnTo>
                  <a:lnTo>
                    <a:pt x="796" y="364"/>
                  </a:lnTo>
                  <a:lnTo>
                    <a:pt x="861" y="352"/>
                  </a:lnTo>
                  <a:lnTo>
                    <a:pt x="893" y="347"/>
                  </a:lnTo>
                  <a:lnTo>
                    <a:pt x="924" y="340"/>
                  </a:lnTo>
                  <a:lnTo>
                    <a:pt x="955" y="334"/>
                  </a:lnTo>
                  <a:lnTo>
                    <a:pt x="984" y="326"/>
                  </a:lnTo>
                  <a:lnTo>
                    <a:pt x="1012" y="318"/>
                  </a:lnTo>
                  <a:lnTo>
                    <a:pt x="1039" y="311"/>
                  </a:lnTo>
                  <a:lnTo>
                    <a:pt x="1066" y="302"/>
                  </a:lnTo>
                  <a:lnTo>
                    <a:pt x="1091" y="294"/>
                  </a:lnTo>
                  <a:lnTo>
                    <a:pt x="1115" y="284"/>
                  </a:lnTo>
                  <a:lnTo>
                    <a:pt x="1137" y="274"/>
                  </a:lnTo>
                  <a:lnTo>
                    <a:pt x="1159" y="264"/>
                  </a:lnTo>
                  <a:lnTo>
                    <a:pt x="1178" y="254"/>
                  </a:lnTo>
                  <a:lnTo>
                    <a:pt x="1198" y="243"/>
                  </a:lnTo>
                  <a:lnTo>
                    <a:pt x="1214" y="231"/>
                  </a:lnTo>
                  <a:lnTo>
                    <a:pt x="1230" y="219"/>
                  </a:lnTo>
                  <a:lnTo>
                    <a:pt x="1243" y="206"/>
                  </a:lnTo>
                  <a:lnTo>
                    <a:pt x="1256" y="193"/>
                  </a:lnTo>
                  <a:lnTo>
                    <a:pt x="1266" y="179"/>
                  </a:lnTo>
                  <a:lnTo>
                    <a:pt x="1274" y="165"/>
                  </a:lnTo>
                  <a:lnTo>
                    <a:pt x="1281" y="151"/>
                  </a:lnTo>
                  <a:lnTo>
                    <a:pt x="1304" y="160"/>
                  </a:lnTo>
                  <a:lnTo>
                    <a:pt x="1297" y="175"/>
                  </a:lnTo>
                  <a:lnTo>
                    <a:pt x="1287" y="190"/>
                  </a:lnTo>
                  <a:lnTo>
                    <a:pt x="1277" y="205"/>
                  </a:lnTo>
                  <a:lnTo>
                    <a:pt x="1265" y="219"/>
                  </a:lnTo>
                  <a:lnTo>
                    <a:pt x="1250" y="232"/>
                  </a:lnTo>
                  <a:lnTo>
                    <a:pt x="1234" y="245"/>
                  </a:lnTo>
                  <a:lnTo>
                    <a:pt x="1216" y="258"/>
                  </a:lnTo>
                  <a:lnTo>
                    <a:pt x="1198" y="270"/>
                  </a:lnTo>
                  <a:lnTo>
                    <a:pt x="1177" y="281"/>
                  </a:lnTo>
                  <a:lnTo>
                    <a:pt x="1155" y="291"/>
                  </a:lnTo>
                  <a:lnTo>
                    <a:pt x="1132" y="302"/>
                  </a:lnTo>
                  <a:lnTo>
                    <a:pt x="1107" y="312"/>
                  </a:lnTo>
                  <a:lnTo>
                    <a:pt x="1081" y="322"/>
                  </a:lnTo>
                  <a:lnTo>
                    <a:pt x="1054" y="330"/>
                  </a:lnTo>
                  <a:lnTo>
                    <a:pt x="1026" y="339"/>
                  </a:lnTo>
                  <a:lnTo>
                    <a:pt x="997" y="347"/>
                  </a:lnTo>
                  <a:lnTo>
                    <a:pt x="967" y="354"/>
                  </a:lnTo>
                  <a:lnTo>
                    <a:pt x="936" y="362"/>
                  </a:lnTo>
                  <a:lnTo>
                    <a:pt x="904" y="368"/>
                  </a:lnTo>
                  <a:lnTo>
                    <a:pt x="872" y="375"/>
                  </a:lnTo>
                  <a:lnTo>
                    <a:pt x="805" y="387"/>
                  </a:lnTo>
                  <a:lnTo>
                    <a:pt x="734" y="396"/>
                  </a:lnTo>
                  <a:lnTo>
                    <a:pt x="663" y="405"/>
                  </a:lnTo>
                  <a:lnTo>
                    <a:pt x="591" y="412"/>
                  </a:lnTo>
                  <a:lnTo>
                    <a:pt x="517" y="418"/>
                  </a:lnTo>
                  <a:lnTo>
                    <a:pt x="444" y="422"/>
                  </a:lnTo>
                  <a:lnTo>
                    <a:pt x="443" y="398"/>
                  </a:lnTo>
                  <a:close/>
                  <a:moveTo>
                    <a:pt x="1305" y="155"/>
                  </a:moveTo>
                  <a:lnTo>
                    <a:pt x="1305" y="158"/>
                  </a:lnTo>
                  <a:lnTo>
                    <a:pt x="1304" y="160"/>
                  </a:lnTo>
                  <a:lnTo>
                    <a:pt x="1293" y="155"/>
                  </a:lnTo>
                  <a:lnTo>
                    <a:pt x="1305" y="155"/>
                  </a:lnTo>
                  <a:close/>
                  <a:moveTo>
                    <a:pt x="1281" y="155"/>
                  </a:moveTo>
                  <a:lnTo>
                    <a:pt x="1280" y="138"/>
                  </a:lnTo>
                  <a:lnTo>
                    <a:pt x="1279" y="122"/>
                  </a:lnTo>
                  <a:lnTo>
                    <a:pt x="1277" y="108"/>
                  </a:lnTo>
                  <a:lnTo>
                    <a:pt x="1274" y="95"/>
                  </a:lnTo>
                  <a:lnTo>
                    <a:pt x="1271" y="83"/>
                  </a:lnTo>
                  <a:lnTo>
                    <a:pt x="1267" y="72"/>
                  </a:lnTo>
                  <a:lnTo>
                    <a:pt x="1263" y="63"/>
                  </a:lnTo>
                  <a:lnTo>
                    <a:pt x="1257" y="54"/>
                  </a:lnTo>
                  <a:lnTo>
                    <a:pt x="1251" y="46"/>
                  </a:lnTo>
                  <a:lnTo>
                    <a:pt x="1244" y="41"/>
                  </a:lnTo>
                  <a:lnTo>
                    <a:pt x="1238" y="36"/>
                  </a:lnTo>
                  <a:lnTo>
                    <a:pt x="1229" y="31"/>
                  </a:lnTo>
                  <a:lnTo>
                    <a:pt x="1221" y="28"/>
                  </a:lnTo>
                  <a:lnTo>
                    <a:pt x="1212" y="26"/>
                  </a:lnTo>
                  <a:lnTo>
                    <a:pt x="1202" y="25"/>
                  </a:lnTo>
                  <a:lnTo>
                    <a:pt x="1192" y="25"/>
                  </a:lnTo>
                  <a:lnTo>
                    <a:pt x="1192" y="0"/>
                  </a:lnTo>
                  <a:lnTo>
                    <a:pt x="1205" y="1"/>
                  </a:lnTo>
                  <a:lnTo>
                    <a:pt x="1217" y="2"/>
                  </a:lnTo>
                  <a:lnTo>
                    <a:pt x="1229" y="4"/>
                  </a:lnTo>
                  <a:lnTo>
                    <a:pt x="1240" y="9"/>
                  </a:lnTo>
                  <a:lnTo>
                    <a:pt x="1250" y="13"/>
                  </a:lnTo>
                  <a:lnTo>
                    <a:pt x="1259" y="19"/>
                  </a:lnTo>
                  <a:lnTo>
                    <a:pt x="1267" y="27"/>
                  </a:lnTo>
                  <a:lnTo>
                    <a:pt x="1274" y="36"/>
                  </a:lnTo>
                  <a:lnTo>
                    <a:pt x="1282" y="45"/>
                  </a:lnTo>
                  <a:lnTo>
                    <a:pt x="1287" y="56"/>
                  </a:lnTo>
                  <a:lnTo>
                    <a:pt x="1293" y="69"/>
                  </a:lnTo>
                  <a:lnTo>
                    <a:pt x="1297" y="83"/>
                  </a:lnTo>
                  <a:lnTo>
                    <a:pt x="1300" y="99"/>
                  </a:lnTo>
                  <a:lnTo>
                    <a:pt x="1302" y="117"/>
                  </a:lnTo>
                  <a:lnTo>
                    <a:pt x="1305" y="135"/>
                  </a:lnTo>
                  <a:lnTo>
                    <a:pt x="1305" y="155"/>
                  </a:lnTo>
                  <a:lnTo>
                    <a:pt x="1281" y="155"/>
                  </a:lnTo>
                  <a:close/>
                  <a:moveTo>
                    <a:pt x="1192" y="25"/>
                  </a:moveTo>
                  <a:lnTo>
                    <a:pt x="1177" y="26"/>
                  </a:lnTo>
                  <a:lnTo>
                    <a:pt x="1160" y="28"/>
                  </a:lnTo>
                  <a:lnTo>
                    <a:pt x="1143" y="32"/>
                  </a:lnTo>
                  <a:lnTo>
                    <a:pt x="1123" y="37"/>
                  </a:lnTo>
                  <a:lnTo>
                    <a:pt x="1104" y="44"/>
                  </a:lnTo>
                  <a:lnTo>
                    <a:pt x="1083" y="52"/>
                  </a:lnTo>
                  <a:lnTo>
                    <a:pt x="1061" y="60"/>
                  </a:lnTo>
                  <a:lnTo>
                    <a:pt x="1039" y="70"/>
                  </a:lnTo>
                  <a:lnTo>
                    <a:pt x="991" y="94"/>
                  </a:lnTo>
                  <a:lnTo>
                    <a:pt x="941" y="120"/>
                  </a:lnTo>
                  <a:lnTo>
                    <a:pt x="888" y="148"/>
                  </a:lnTo>
                  <a:lnTo>
                    <a:pt x="832" y="178"/>
                  </a:lnTo>
                  <a:lnTo>
                    <a:pt x="820" y="156"/>
                  </a:lnTo>
                  <a:lnTo>
                    <a:pt x="877" y="126"/>
                  </a:lnTo>
                  <a:lnTo>
                    <a:pt x="931" y="97"/>
                  </a:lnTo>
                  <a:lnTo>
                    <a:pt x="983" y="70"/>
                  </a:lnTo>
                  <a:lnTo>
                    <a:pt x="1031" y="47"/>
                  </a:lnTo>
                  <a:lnTo>
                    <a:pt x="1054" y="37"/>
                  </a:lnTo>
                  <a:lnTo>
                    <a:pt x="1077" y="28"/>
                  </a:lnTo>
                  <a:lnTo>
                    <a:pt x="1098" y="19"/>
                  </a:lnTo>
                  <a:lnTo>
                    <a:pt x="1119" y="13"/>
                  </a:lnTo>
                  <a:lnTo>
                    <a:pt x="1139" y="7"/>
                  </a:lnTo>
                  <a:lnTo>
                    <a:pt x="1158" y="3"/>
                  </a:lnTo>
                  <a:lnTo>
                    <a:pt x="1176" y="1"/>
                  </a:lnTo>
                  <a:lnTo>
                    <a:pt x="1192" y="0"/>
                  </a:lnTo>
                  <a:lnTo>
                    <a:pt x="1192" y="25"/>
                  </a:lnTo>
                  <a:close/>
                  <a:moveTo>
                    <a:pt x="832" y="178"/>
                  </a:moveTo>
                  <a:lnTo>
                    <a:pt x="784" y="204"/>
                  </a:lnTo>
                  <a:lnTo>
                    <a:pt x="735" y="231"/>
                  </a:lnTo>
                  <a:lnTo>
                    <a:pt x="686" y="257"/>
                  </a:lnTo>
                  <a:lnTo>
                    <a:pt x="635" y="283"/>
                  </a:lnTo>
                  <a:lnTo>
                    <a:pt x="583" y="309"/>
                  </a:lnTo>
                  <a:lnTo>
                    <a:pt x="530" y="333"/>
                  </a:lnTo>
                  <a:lnTo>
                    <a:pt x="478" y="355"/>
                  </a:lnTo>
                  <a:lnTo>
                    <a:pt x="425" y="376"/>
                  </a:lnTo>
                  <a:lnTo>
                    <a:pt x="398" y="385"/>
                  </a:lnTo>
                  <a:lnTo>
                    <a:pt x="371" y="395"/>
                  </a:lnTo>
                  <a:lnTo>
                    <a:pt x="346" y="403"/>
                  </a:lnTo>
                  <a:lnTo>
                    <a:pt x="319" y="410"/>
                  </a:lnTo>
                  <a:lnTo>
                    <a:pt x="292" y="418"/>
                  </a:lnTo>
                  <a:lnTo>
                    <a:pt x="266" y="423"/>
                  </a:lnTo>
                  <a:lnTo>
                    <a:pt x="239" y="429"/>
                  </a:lnTo>
                  <a:lnTo>
                    <a:pt x="213" y="433"/>
                  </a:lnTo>
                  <a:lnTo>
                    <a:pt x="187" y="436"/>
                  </a:lnTo>
                  <a:lnTo>
                    <a:pt x="161" y="438"/>
                  </a:lnTo>
                  <a:lnTo>
                    <a:pt x="135" y="439"/>
                  </a:lnTo>
                  <a:lnTo>
                    <a:pt x="109" y="439"/>
                  </a:lnTo>
                  <a:lnTo>
                    <a:pt x="83" y="439"/>
                  </a:lnTo>
                  <a:lnTo>
                    <a:pt x="58" y="437"/>
                  </a:lnTo>
                  <a:lnTo>
                    <a:pt x="32" y="434"/>
                  </a:lnTo>
                  <a:lnTo>
                    <a:pt x="7" y="429"/>
                  </a:lnTo>
                  <a:lnTo>
                    <a:pt x="13" y="405"/>
                  </a:lnTo>
                  <a:lnTo>
                    <a:pt x="37" y="409"/>
                  </a:lnTo>
                  <a:lnTo>
                    <a:pt x="61" y="412"/>
                  </a:lnTo>
                  <a:lnTo>
                    <a:pt x="85" y="415"/>
                  </a:lnTo>
                  <a:lnTo>
                    <a:pt x="110" y="416"/>
                  </a:lnTo>
                  <a:lnTo>
                    <a:pt x="136" y="416"/>
                  </a:lnTo>
                  <a:lnTo>
                    <a:pt x="161" y="414"/>
                  </a:lnTo>
                  <a:lnTo>
                    <a:pt x="187" y="411"/>
                  </a:lnTo>
                  <a:lnTo>
                    <a:pt x="212" y="408"/>
                  </a:lnTo>
                  <a:lnTo>
                    <a:pt x="238" y="404"/>
                  </a:lnTo>
                  <a:lnTo>
                    <a:pt x="263" y="398"/>
                  </a:lnTo>
                  <a:lnTo>
                    <a:pt x="289" y="393"/>
                  </a:lnTo>
                  <a:lnTo>
                    <a:pt x="315" y="387"/>
                  </a:lnTo>
                  <a:lnTo>
                    <a:pt x="341" y="379"/>
                  </a:lnTo>
                  <a:lnTo>
                    <a:pt x="367" y="370"/>
                  </a:lnTo>
                  <a:lnTo>
                    <a:pt x="393" y="362"/>
                  </a:lnTo>
                  <a:lnTo>
                    <a:pt x="419" y="352"/>
                  </a:lnTo>
                  <a:lnTo>
                    <a:pt x="472" y="331"/>
                  </a:lnTo>
                  <a:lnTo>
                    <a:pt x="524" y="309"/>
                  </a:lnTo>
                  <a:lnTo>
                    <a:pt x="575" y="285"/>
                  </a:lnTo>
                  <a:lnTo>
                    <a:pt x="625" y="260"/>
                  </a:lnTo>
                  <a:lnTo>
                    <a:pt x="676" y="234"/>
                  </a:lnTo>
                  <a:lnTo>
                    <a:pt x="725" y="208"/>
                  </a:lnTo>
                  <a:lnTo>
                    <a:pt x="773" y="182"/>
                  </a:lnTo>
                  <a:lnTo>
                    <a:pt x="820" y="156"/>
                  </a:lnTo>
                  <a:lnTo>
                    <a:pt x="832" y="178"/>
                  </a:lnTo>
                  <a:close/>
                  <a:moveTo>
                    <a:pt x="7" y="429"/>
                  </a:moveTo>
                  <a:lnTo>
                    <a:pt x="4" y="428"/>
                  </a:lnTo>
                  <a:lnTo>
                    <a:pt x="1" y="424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1" y="411"/>
                  </a:lnTo>
                  <a:lnTo>
                    <a:pt x="3" y="408"/>
                  </a:lnTo>
                  <a:lnTo>
                    <a:pt x="6" y="406"/>
                  </a:lnTo>
                  <a:lnTo>
                    <a:pt x="11" y="405"/>
                  </a:lnTo>
                  <a:lnTo>
                    <a:pt x="11" y="417"/>
                  </a:lnTo>
                  <a:lnTo>
                    <a:pt x="7" y="4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6" name="Freeform 1343"/>
            <p:cNvSpPr>
              <a:spLocks/>
            </p:cNvSpPr>
            <p:nvPr/>
          </p:nvSpPr>
          <p:spPr bwMode="auto">
            <a:xfrm>
              <a:off x="3002" y="1300"/>
              <a:ext cx="116" cy="175"/>
            </a:xfrm>
            <a:custGeom>
              <a:avLst/>
              <a:gdLst>
                <a:gd name="T0" fmla="*/ 0 w 590"/>
                <a:gd name="T1" fmla="*/ 36 h 891"/>
                <a:gd name="T2" fmla="*/ 8 w 590"/>
                <a:gd name="T3" fmla="*/ 12 h 891"/>
                <a:gd name="T4" fmla="*/ 9 w 590"/>
                <a:gd name="T5" fmla="*/ 11 h 891"/>
                <a:gd name="T6" fmla="*/ 10 w 590"/>
                <a:gd name="T7" fmla="*/ 10 h 891"/>
                <a:gd name="T8" fmla="*/ 10 w 590"/>
                <a:gd name="T9" fmla="*/ 9 h 891"/>
                <a:gd name="T10" fmla="*/ 11 w 590"/>
                <a:gd name="T11" fmla="*/ 8 h 891"/>
                <a:gd name="T12" fmla="*/ 12 w 590"/>
                <a:gd name="T13" fmla="*/ 7 h 891"/>
                <a:gd name="T14" fmla="*/ 13 w 590"/>
                <a:gd name="T15" fmla="*/ 5 h 891"/>
                <a:gd name="T16" fmla="*/ 14 w 590"/>
                <a:gd name="T17" fmla="*/ 4 h 891"/>
                <a:gd name="T18" fmla="*/ 16 w 590"/>
                <a:gd name="T19" fmla="*/ 3 h 891"/>
                <a:gd name="T20" fmla="*/ 17 w 590"/>
                <a:gd name="T21" fmla="*/ 3 h 891"/>
                <a:gd name="T22" fmla="*/ 18 w 590"/>
                <a:gd name="T23" fmla="*/ 2 h 891"/>
                <a:gd name="T24" fmla="*/ 18 w 590"/>
                <a:gd name="T25" fmla="*/ 1 h 891"/>
                <a:gd name="T26" fmla="*/ 19 w 590"/>
                <a:gd name="T27" fmla="*/ 1 h 891"/>
                <a:gd name="T28" fmla="*/ 20 w 590"/>
                <a:gd name="T29" fmla="*/ 1 h 891"/>
                <a:gd name="T30" fmla="*/ 20 w 590"/>
                <a:gd name="T31" fmla="*/ 1 h 891"/>
                <a:gd name="T32" fmla="*/ 21 w 590"/>
                <a:gd name="T33" fmla="*/ 0 h 891"/>
                <a:gd name="T34" fmla="*/ 21 w 590"/>
                <a:gd name="T35" fmla="*/ 0 h 891"/>
                <a:gd name="T36" fmla="*/ 22 w 590"/>
                <a:gd name="T37" fmla="*/ 0 h 891"/>
                <a:gd name="T38" fmla="*/ 22 w 590"/>
                <a:gd name="T39" fmla="*/ 0 h 891"/>
                <a:gd name="T40" fmla="*/ 22 w 590"/>
                <a:gd name="T41" fmla="*/ 0 h 891"/>
                <a:gd name="T42" fmla="*/ 23 w 590"/>
                <a:gd name="T43" fmla="*/ 0 h 891"/>
                <a:gd name="T44" fmla="*/ 23 w 590"/>
                <a:gd name="T45" fmla="*/ 0 h 891"/>
                <a:gd name="T46" fmla="*/ 24 w 590"/>
                <a:gd name="T47" fmla="*/ 0 h 891"/>
                <a:gd name="T48" fmla="*/ 24 w 590"/>
                <a:gd name="T49" fmla="*/ 1 h 891"/>
                <a:gd name="T50" fmla="*/ 24 w 590"/>
                <a:gd name="T51" fmla="*/ 1 h 891"/>
                <a:gd name="T52" fmla="*/ 23 w 590"/>
                <a:gd name="T53" fmla="*/ 1 h 891"/>
                <a:gd name="T54" fmla="*/ 23 w 590"/>
                <a:gd name="T55" fmla="*/ 2 h 891"/>
                <a:gd name="T56" fmla="*/ 23 w 590"/>
                <a:gd name="T57" fmla="*/ 2 h 891"/>
                <a:gd name="T58" fmla="*/ 22 w 590"/>
                <a:gd name="T59" fmla="*/ 3 h 891"/>
                <a:gd name="T60" fmla="*/ 22 w 590"/>
                <a:gd name="T61" fmla="*/ 3 h 891"/>
                <a:gd name="T62" fmla="*/ 21 w 590"/>
                <a:gd name="T63" fmla="*/ 4 h 891"/>
                <a:gd name="T64" fmla="*/ 20 w 590"/>
                <a:gd name="T65" fmla="*/ 6 h 891"/>
                <a:gd name="T66" fmla="*/ 19 w 590"/>
                <a:gd name="T67" fmla="*/ 7 h 891"/>
                <a:gd name="T68" fmla="*/ 17 w 590"/>
                <a:gd name="T69" fmla="*/ 9 h 891"/>
                <a:gd name="T70" fmla="*/ 15 w 590"/>
                <a:gd name="T71" fmla="*/ 11 h 891"/>
                <a:gd name="T72" fmla="*/ 14 w 590"/>
                <a:gd name="T73" fmla="*/ 12 h 891"/>
                <a:gd name="T74" fmla="*/ 13 w 590"/>
                <a:gd name="T75" fmla="*/ 13 h 891"/>
                <a:gd name="T76" fmla="*/ 12 w 590"/>
                <a:gd name="T77" fmla="*/ 15 h 891"/>
                <a:gd name="T78" fmla="*/ 11 w 590"/>
                <a:gd name="T79" fmla="*/ 16 h 891"/>
                <a:gd name="T80" fmla="*/ 10 w 590"/>
                <a:gd name="T81" fmla="*/ 17 h 891"/>
                <a:gd name="T82" fmla="*/ 9 w 590"/>
                <a:gd name="T83" fmla="*/ 19 h 891"/>
                <a:gd name="T84" fmla="*/ 8 w 590"/>
                <a:gd name="T85" fmla="*/ 20 h 891"/>
                <a:gd name="T86" fmla="*/ 7 w 590"/>
                <a:gd name="T87" fmla="*/ 22 h 891"/>
                <a:gd name="T88" fmla="*/ 6 w 590"/>
                <a:gd name="T89" fmla="*/ 23 h 891"/>
                <a:gd name="T90" fmla="*/ 5 w 590"/>
                <a:gd name="T91" fmla="*/ 25 h 891"/>
                <a:gd name="T92" fmla="*/ 4 w 590"/>
                <a:gd name="T93" fmla="*/ 27 h 891"/>
                <a:gd name="T94" fmla="*/ 3 w 590"/>
                <a:gd name="T95" fmla="*/ 28 h 891"/>
                <a:gd name="T96" fmla="*/ 2 w 590"/>
                <a:gd name="T97" fmla="*/ 30 h 891"/>
                <a:gd name="T98" fmla="*/ 2 w 590"/>
                <a:gd name="T99" fmla="*/ 32 h 891"/>
                <a:gd name="T100" fmla="*/ 1 w 590"/>
                <a:gd name="T101" fmla="*/ 34 h 891"/>
                <a:gd name="T102" fmla="*/ 0 w 590"/>
                <a:gd name="T103" fmla="*/ 36 h 8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1"/>
                <a:gd name="T158" fmla="*/ 590 w 590"/>
                <a:gd name="T159" fmla="*/ 891 h 89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1">
                  <a:moveTo>
                    <a:pt x="0" y="891"/>
                  </a:moveTo>
                  <a:lnTo>
                    <a:pt x="205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59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1" y="36"/>
                  </a:lnTo>
                  <a:lnTo>
                    <a:pt x="476" y="29"/>
                  </a:lnTo>
                  <a:lnTo>
                    <a:pt x="488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6" y="6"/>
                  </a:lnTo>
                  <a:lnTo>
                    <a:pt x="538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4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69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4" y="178"/>
                  </a:lnTo>
                  <a:lnTo>
                    <a:pt x="422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8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2" y="500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5" y="660"/>
                  </a:lnTo>
                  <a:lnTo>
                    <a:pt x="82" y="704"/>
                  </a:lnTo>
                  <a:lnTo>
                    <a:pt x="61" y="748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7" name="Freeform 1344"/>
            <p:cNvSpPr>
              <a:spLocks noEditPoints="1"/>
            </p:cNvSpPr>
            <p:nvPr/>
          </p:nvSpPr>
          <p:spPr bwMode="auto">
            <a:xfrm>
              <a:off x="3002" y="1300"/>
              <a:ext cx="124" cy="183"/>
            </a:xfrm>
            <a:custGeom>
              <a:avLst/>
              <a:gdLst>
                <a:gd name="T0" fmla="*/ 9 w 614"/>
                <a:gd name="T1" fmla="*/ 12 h 913"/>
                <a:gd name="T2" fmla="*/ 8 w 614"/>
                <a:gd name="T3" fmla="*/ 12 h 913"/>
                <a:gd name="T4" fmla="*/ 9 w 614"/>
                <a:gd name="T5" fmla="*/ 12 h 913"/>
                <a:gd name="T6" fmla="*/ 8 w 614"/>
                <a:gd name="T7" fmla="*/ 12 h 913"/>
                <a:gd name="T8" fmla="*/ 8 w 614"/>
                <a:gd name="T9" fmla="*/ 12 h 913"/>
                <a:gd name="T10" fmla="*/ 9 w 614"/>
                <a:gd name="T11" fmla="*/ 12 h 913"/>
                <a:gd name="T12" fmla="*/ 9 w 614"/>
                <a:gd name="T13" fmla="*/ 11 h 913"/>
                <a:gd name="T14" fmla="*/ 10 w 614"/>
                <a:gd name="T15" fmla="*/ 10 h 913"/>
                <a:gd name="T16" fmla="*/ 10 w 614"/>
                <a:gd name="T17" fmla="*/ 11 h 913"/>
                <a:gd name="T18" fmla="*/ 8 w 614"/>
                <a:gd name="T19" fmla="*/ 12 h 913"/>
                <a:gd name="T20" fmla="*/ 11 w 614"/>
                <a:gd name="T21" fmla="*/ 8 h 913"/>
                <a:gd name="T22" fmla="*/ 13 w 614"/>
                <a:gd name="T23" fmla="*/ 8 h 913"/>
                <a:gd name="T24" fmla="*/ 11 w 614"/>
                <a:gd name="T25" fmla="*/ 10 h 913"/>
                <a:gd name="T26" fmla="*/ 12 w 614"/>
                <a:gd name="T27" fmla="*/ 7 h 913"/>
                <a:gd name="T28" fmla="*/ 14 w 614"/>
                <a:gd name="T29" fmla="*/ 5 h 913"/>
                <a:gd name="T30" fmla="*/ 17 w 614"/>
                <a:gd name="T31" fmla="*/ 3 h 913"/>
                <a:gd name="T32" fmla="*/ 19 w 614"/>
                <a:gd name="T33" fmla="*/ 1 h 913"/>
                <a:gd name="T34" fmla="*/ 22 w 614"/>
                <a:gd name="T35" fmla="*/ 0 h 913"/>
                <a:gd name="T36" fmla="*/ 23 w 614"/>
                <a:gd name="T37" fmla="*/ 0 h 913"/>
                <a:gd name="T38" fmla="*/ 24 w 614"/>
                <a:gd name="T39" fmla="*/ 0 h 913"/>
                <a:gd name="T40" fmla="*/ 24 w 614"/>
                <a:gd name="T41" fmla="*/ 1 h 913"/>
                <a:gd name="T42" fmla="*/ 23 w 614"/>
                <a:gd name="T43" fmla="*/ 1 h 913"/>
                <a:gd name="T44" fmla="*/ 22 w 614"/>
                <a:gd name="T45" fmla="*/ 1 h 913"/>
                <a:gd name="T46" fmla="*/ 20 w 614"/>
                <a:gd name="T47" fmla="*/ 2 h 913"/>
                <a:gd name="T48" fmla="*/ 17 w 614"/>
                <a:gd name="T49" fmla="*/ 4 h 913"/>
                <a:gd name="T50" fmla="*/ 15 w 614"/>
                <a:gd name="T51" fmla="*/ 6 h 913"/>
                <a:gd name="T52" fmla="*/ 13 w 614"/>
                <a:gd name="T53" fmla="*/ 8 h 913"/>
                <a:gd name="T54" fmla="*/ 24 w 614"/>
                <a:gd name="T55" fmla="*/ 0 h 913"/>
                <a:gd name="T56" fmla="*/ 24 w 614"/>
                <a:gd name="T57" fmla="*/ 0 h 913"/>
                <a:gd name="T58" fmla="*/ 25 w 614"/>
                <a:gd name="T59" fmla="*/ 1 h 913"/>
                <a:gd name="T60" fmla="*/ 24 w 614"/>
                <a:gd name="T61" fmla="*/ 2 h 913"/>
                <a:gd name="T62" fmla="*/ 24 w 614"/>
                <a:gd name="T63" fmla="*/ 3 h 913"/>
                <a:gd name="T64" fmla="*/ 21 w 614"/>
                <a:gd name="T65" fmla="*/ 6 h 913"/>
                <a:gd name="T66" fmla="*/ 21 w 614"/>
                <a:gd name="T67" fmla="*/ 5 h 913"/>
                <a:gd name="T68" fmla="*/ 23 w 614"/>
                <a:gd name="T69" fmla="*/ 2 h 913"/>
                <a:gd name="T70" fmla="*/ 24 w 614"/>
                <a:gd name="T71" fmla="*/ 1 h 913"/>
                <a:gd name="T72" fmla="*/ 20 w 614"/>
                <a:gd name="T73" fmla="*/ 7 h 913"/>
                <a:gd name="T74" fmla="*/ 14 w 614"/>
                <a:gd name="T75" fmla="*/ 14 h 913"/>
                <a:gd name="T76" fmla="*/ 10 w 614"/>
                <a:gd name="T77" fmla="*/ 19 h 913"/>
                <a:gd name="T78" fmla="*/ 6 w 614"/>
                <a:gd name="T79" fmla="*/ 25 h 913"/>
                <a:gd name="T80" fmla="*/ 4 w 614"/>
                <a:gd name="T81" fmla="*/ 29 h 913"/>
                <a:gd name="T82" fmla="*/ 2 w 614"/>
                <a:gd name="T83" fmla="*/ 33 h 913"/>
                <a:gd name="T84" fmla="*/ 1 w 614"/>
                <a:gd name="T85" fmla="*/ 36 h 913"/>
                <a:gd name="T86" fmla="*/ 1 w 614"/>
                <a:gd name="T87" fmla="*/ 33 h 913"/>
                <a:gd name="T88" fmla="*/ 3 w 614"/>
                <a:gd name="T89" fmla="*/ 30 h 913"/>
                <a:gd name="T90" fmla="*/ 4 w 614"/>
                <a:gd name="T91" fmla="*/ 26 h 913"/>
                <a:gd name="T92" fmla="*/ 8 w 614"/>
                <a:gd name="T93" fmla="*/ 20 h 913"/>
                <a:gd name="T94" fmla="*/ 12 w 614"/>
                <a:gd name="T95" fmla="*/ 15 h 913"/>
                <a:gd name="T96" fmla="*/ 17 w 614"/>
                <a:gd name="T97" fmla="*/ 9 h 913"/>
                <a:gd name="T98" fmla="*/ 1 w 614"/>
                <a:gd name="T99" fmla="*/ 36 h 913"/>
                <a:gd name="T100" fmla="*/ 1 w 614"/>
                <a:gd name="T101" fmla="*/ 37 h 913"/>
                <a:gd name="T102" fmla="*/ 0 w 614"/>
                <a:gd name="T103" fmla="*/ 36 h 913"/>
                <a:gd name="T104" fmla="*/ 0 w 614"/>
                <a:gd name="T105" fmla="*/ 36 h 9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14"/>
                <a:gd name="T160" fmla="*/ 0 h 913"/>
                <a:gd name="T161" fmla="*/ 614 w 614"/>
                <a:gd name="T162" fmla="*/ 913 h 91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14" h="913">
                  <a:moveTo>
                    <a:pt x="1" y="899"/>
                  </a:moveTo>
                  <a:lnTo>
                    <a:pt x="206" y="301"/>
                  </a:lnTo>
                  <a:lnTo>
                    <a:pt x="228" y="308"/>
                  </a:lnTo>
                  <a:lnTo>
                    <a:pt x="24" y="907"/>
                  </a:lnTo>
                  <a:lnTo>
                    <a:pt x="1" y="899"/>
                  </a:lnTo>
                  <a:close/>
                  <a:moveTo>
                    <a:pt x="206" y="301"/>
                  </a:moveTo>
                  <a:lnTo>
                    <a:pt x="206" y="300"/>
                  </a:lnTo>
                  <a:lnTo>
                    <a:pt x="207" y="299"/>
                  </a:lnTo>
                  <a:lnTo>
                    <a:pt x="217" y="305"/>
                  </a:lnTo>
                  <a:lnTo>
                    <a:pt x="206" y="301"/>
                  </a:lnTo>
                  <a:close/>
                  <a:moveTo>
                    <a:pt x="207" y="299"/>
                  </a:moveTo>
                  <a:lnTo>
                    <a:pt x="207" y="299"/>
                  </a:lnTo>
                  <a:lnTo>
                    <a:pt x="227" y="311"/>
                  </a:lnTo>
                  <a:lnTo>
                    <a:pt x="207" y="299"/>
                  </a:lnTo>
                  <a:close/>
                  <a:moveTo>
                    <a:pt x="228" y="311"/>
                  </a:moveTo>
                  <a:lnTo>
                    <a:pt x="227" y="311"/>
                  </a:lnTo>
                  <a:lnTo>
                    <a:pt x="217" y="305"/>
                  </a:lnTo>
                  <a:lnTo>
                    <a:pt x="228" y="311"/>
                  </a:lnTo>
                  <a:close/>
                  <a:moveTo>
                    <a:pt x="207" y="299"/>
                  </a:moveTo>
                  <a:lnTo>
                    <a:pt x="214" y="285"/>
                  </a:lnTo>
                  <a:lnTo>
                    <a:pt x="224" y="271"/>
                  </a:lnTo>
                  <a:lnTo>
                    <a:pt x="234" y="256"/>
                  </a:lnTo>
                  <a:lnTo>
                    <a:pt x="246" y="240"/>
                  </a:lnTo>
                  <a:lnTo>
                    <a:pt x="265" y="256"/>
                  </a:lnTo>
                  <a:lnTo>
                    <a:pt x="254" y="270"/>
                  </a:lnTo>
                  <a:lnTo>
                    <a:pt x="244" y="284"/>
                  </a:lnTo>
                  <a:lnTo>
                    <a:pt x="236" y="298"/>
                  </a:lnTo>
                  <a:lnTo>
                    <a:pt x="228" y="311"/>
                  </a:lnTo>
                  <a:lnTo>
                    <a:pt x="207" y="299"/>
                  </a:lnTo>
                  <a:close/>
                  <a:moveTo>
                    <a:pt x="246" y="240"/>
                  </a:moveTo>
                  <a:lnTo>
                    <a:pt x="257" y="225"/>
                  </a:lnTo>
                  <a:lnTo>
                    <a:pt x="270" y="209"/>
                  </a:lnTo>
                  <a:lnTo>
                    <a:pt x="283" y="194"/>
                  </a:lnTo>
                  <a:lnTo>
                    <a:pt x="297" y="179"/>
                  </a:lnTo>
                  <a:lnTo>
                    <a:pt x="316" y="195"/>
                  </a:lnTo>
                  <a:lnTo>
                    <a:pt x="302" y="210"/>
                  </a:lnTo>
                  <a:lnTo>
                    <a:pt x="289" y="225"/>
                  </a:lnTo>
                  <a:lnTo>
                    <a:pt x="277" y="240"/>
                  </a:lnTo>
                  <a:lnTo>
                    <a:pt x="265" y="256"/>
                  </a:lnTo>
                  <a:lnTo>
                    <a:pt x="246" y="240"/>
                  </a:lnTo>
                  <a:close/>
                  <a:moveTo>
                    <a:pt x="297" y="179"/>
                  </a:moveTo>
                  <a:lnTo>
                    <a:pt x="317" y="158"/>
                  </a:lnTo>
                  <a:lnTo>
                    <a:pt x="336" y="139"/>
                  </a:lnTo>
                  <a:lnTo>
                    <a:pt x="357" y="121"/>
                  </a:lnTo>
                  <a:lnTo>
                    <a:pt x="378" y="102"/>
                  </a:lnTo>
                  <a:lnTo>
                    <a:pt x="399" y="85"/>
                  </a:lnTo>
                  <a:lnTo>
                    <a:pt x="421" y="69"/>
                  </a:lnTo>
                  <a:lnTo>
                    <a:pt x="442" y="54"/>
                  </a:lnTo>
                  <a:lnTo>
                    <a:pt x="464" y="40"/>
                  </a:lnTo>
                  <a:lnTo>
                    <a:pt x="484" y="29"/>
                  </a:lnTo>
                  <a:lnTo>
                    <a:pt x="505" y="18"/>
                  </a:lnTo>
                  <a:lnTo>
                    <a:pt x="524" y="10"/>
                  </a:lnTo>
                  <a:lnTo>
                    <a:pt x="543" y="5"/>
                  </a:lnTo>
                  <a:lnTo>
                    <a:pt x="552" y="3"/>
                  </a:lnTo>
                  <a:lnTo>
                    <a:pt x="561" y="1"/>
                  </a:lnTo>
                  <a:lnTo>
                    <a:pt x="569" y="1"/>
                  </a:lnTo>
                  <a:lnTo>
                    <a:pt x="577" y="0"/>
                  </a:lnTo>
                  <a:lnTo>
                    <a:pt x="585" y="1"/>
                  </a:lnTo>
                  <a:lnTo>
                    <a:pt x="592" y="2"/>
                  </a:lnTo>
                  <a:lnTo>
                    <a:pt x="599" y="4"/>
                  </a:lnTo>
                  <a:lnTo>
                    <a:pt x="606" y="7"/>
                  </a:lnTo>
                  <a:lnTo>
                    <a:pt x="596" y="29"/>
                  </a:lnTo>
                  <a:lnTo>
                    <a:pt x="590" y="27"/>
                  </a:lnTo>
                  <a:lnTo>
                    <a:pt x="584" y="24"/>
                  </a:lnTo>
                  <a:lnTo>
                    <a:pt x="577" y="23"/>
                  </a:lnTo>
                  <a:lnTo>
                    <a:pt x="571" y="23"/>
                  </a:lnTo>
                  <a:lnTo>
                    <a:pt x="557" y="24"/>
                  </a:lnTo>
                  <a:lnTo>
                    <a:pt x="540" y="29"/>
                  </a:lnTo>
                  <a:lnTo>
                    <a:pt x="524" y="34"/>
                  </a:lnTo>
                  <a:lnTo>
                    <a:pt x="506" y="43"/>
                  </a:lnTo>
                  <a:lnTo>
                    <a:pt x="488" y="52"/>
                  </a:lnTo>
                  <a:lnTo>
                    <a:pt x="469" y="63"/>
                  </a:lnTo>
                  <a:lnTo>
                    <a:pt x="450" y="76"/>
                  </a:lnTo>
                  <a:lnTo>
                    <a:pt x="430" y="91"/>
                  </a:lnTo>
                  <a:lnTo>
                    <a:pt x="411" y="106"/>
                  </a:lnTo>
                  <a:lnTo>
                    <a:pt x="390" y="123"/>
                  </a:lnTo>
                  <a:lnTo>
                    <a:pt x="371" y="140"/>
                  </a:lnTo>
                  <a:lnTo>
                    <a:pt x="352" y="158"/>
                  </a:lnTo>
                  <a:lnTo>
                    <a:pt x="333" y="177"/>
                  </a:lnTo>
                  <a:lnTo>
                    <a:pt x="316" y="195"/>
                  </a:lnTo>
                  <a:lnTo>
                    <a:pt x="297" y="179"/>
                  </a:lnTo>
                  <a:close/>
                  <a:moveTo>
                    <a:pt x="606" y="7"/>
                  </a:moveTo>
                  <a:lnTo>
                    <a:pt x="610" y="10"/>
                  </a:lnTo>
                  <a:lnTo>
                    <a:pt x="613" y="14"/>
                  </a:lnTo>
                  <a:lnTo>
                    <a:pt x="601" y="18"/>
                  </a:lnTo>
                  <a:lnTo>
                    <a:pt x="606" y="7"/>
                  </a:lnTo>
                  <a:close/>
                  <a:moveTo>
                    <a:pt x="613" y="14"/>
                  </a:moveTo>
                  <a:lnTo>
                    <a:pt x="614" y="20"/>
                  </a:lnTo>
                  <a:lnTo>
                    <a:pt x="614" y="28"/>
                  </a:lnTo>
                  <a:lnTo>
                    <a:pt x="612" y="34"/>
                  </a:lnTo>
                  <a:lnTo>
                    <a:pt x="610" y="43"/>
                  </a:lnTo>
                  <a:lnTo>
                    <a:pt x="605" y="51"/>
                  </a:lnTo>
                  <a:lnTo>
                    <a:pt x="601" y="60"/>
                  </a:lnTo>
                  <a:lnTo>
                    <a:pt x="594" y="70"/>
                  </a:lnTo>
                  <a:lnTo>
                    <a:pt x="587" y="79"/>
                  </a:lnTo>
                  <a:lnTo>
                    <a:pt x="570" y="102"/>
                  </a:lnTo>
                  <a:lnTo>
                    <a:pt x="549" y="127"/>
                  </a:lnTo>
                  <a:lnTo>
                    <a:pt x="524" y="154"/>
                  </a:lnTo>
                  <a:lnTo>
                    <a:pt x="497" y="184"/>
                  </a:lnTo>
                  <a:lnTo>
                    <a:pt x="479" y="168"/>
                  </a:lnTo>
                  <a:lnTo>
                    <a:pt x="526" y="115"/>
                  </a:lnTo>
                  <a:lnTo>
                    <a:pt x="563" y="73"/>
                  </a:lnTo>
                  <a:lnTo>
                    <a:pt x="575" y="56"/>
                  </a:lnTo>
                  <a:lnTo>
                    <a:pt x="585" y="42"/>
                  </a:lnTo>
                  <a:lnTo>
                    <a:pt x="587" y="35"/>
                  </a:lnTo>
                  <a:lnTo>
                    <a:pt x="589" y="30"/>
                  </a:lnTo>
                  <a:lnTo>
                    <a:pt x="589" y="25"/>
                  </a:lnTo>
                  <a:lnTo>
                    <a:pt x="589" y="21"/>
                  </a:lnTo>
                  <a:lnTo>
                    <a:pt x="613" y="14"/>
                  </a:lnTo>
                  <a:close/>
                  <a:moveTo>
                    <a:pt x="497" y="184"/>
                  </a:moveTo>
                  <a:lnTo>
                    <a:pt x="444" y="243"/>
                  </a:lnTo>
                  <a:lnTo>
                    <a:pt x="385" y="310"/>
                  </a:lnTo>
                  <a:lnTo>
                    <a:pt x="354" y="347"/>
                  </a:lnTo>
                  <a:lnTo>
                    <a:pt x="322" y="386"/>
                  </a:lnTo>
                  <a:lnTo>
                    <a:pt x="290" y="427"/>
                  </a:lnTo>
                  <a:lnTo>
                    <a:pt x="257" y="472"/>
                  </a:lnTo>
                  <a:lnTo>
                    <a:pt x="225" y="518"/>
                  </a:lnTo>
                  <a:lnTo>
                    <a:pt x="194" y="567"/>
                  </a:lnTo>
                  <a:lnTo>
                    <a:pt x="162" y="617"/>
                  </a:lnTo>
                  <a:lnTo>
                    <a:pt x="132" y="670"/>
                  </a:lnTo>
                  <a:lnTo>
                    <a:pt x="117" y="697"/>
                  </a:lnTo>
                  <a:lnTo>
                    <a:pt x="103" y="725"/>
                  </a:lnTo>
                  <a:lnTo>
                    <a:pt x="89" y="754"/>
                  </a:lnTo>
                  <a:lnTo>
                    <a:pt x="75" y="784"/>
                  </a:lnTo>
                  <a:lnTo>
                    <a:pt x="61" y="814"/>
                  </a:lnTo>
                  <a:lnTo>
                    <a:pt x="48" y="844"/>
                  </a:lnTo>
                  <a:lnTo>
                    <a:pt x="36" y="875"/>
                  </a:lnTo>
                  <a:lnTo>
                    <a:pt x="24" y="907"/>
                  </a:lnTo>
                  <a:lnTo>
                    <a:pt x="1" y="898"/>
                  </a:lnTo>
                  <a:lnTo>
                    <a:pt x="13" y="867"/>
                  </a:lnTo>
                  <a:lnTo>
                    <a:pt x="25" y="835"/>
                  </a:lnTo>
                  <a:lnTo>
                    <a:pt x="39" y="804"/>
                  </a:lnTo>
                  <a:lnTo>
                    <a:pt x="52" y="774"/>
                  </a:lnTo>
                  <a:lnTo>
                    <a:pt x="66" y="744"/>
                  </a:lnTo>
                  <a:lnTo>
                    <a:pt x="80" y="716"/>
                  </a:lnTo>
                  <a:lnTo>
                    <a:pt x="95" y="686"/>
                  </a:lnTo>
                  <a:lnTo>
                    <a:pt x="111" y="658"/>
                  </a:lnTo>
                  <a:lnTo>
                    <a:pt x="141" y="605"/>
                  </a:lnTo>
                  <a:lnTo>
                    <a:pt x="172" y="554"/>
                  </a:lnTo>
                  <a:lnTo>
                    <a:pt x="205" y="505"/>
                  </a:lnTo>
                  <a:lnTo>
                    <a:pt x="237" y="457"/>
                  </a:lnTo>
                  <a:lnTo>
                    <a:pt x="270" y="413"/>
                  </a:lnTo>
                  <a:lnTo>
                    <a:pt x="303" y="372"/>
                  </a:lnTo>
                  <a:lnTo>
                    <a:pt x="334" y="332"/>
                  </a:lnTo>
                  <a:lnTo>
                    <a:pt x="365" y="294"/>
                  </a:lnTo>
                  <a:lnTo>
                    <a:pt x="425" y="226"/>
                  </a:lnTo>
                  <a:lnTo>
                    <a:pt x="479" y="168"/>
                  </a:lnTo>
                  <a:lnTo>
                    <a:pt x="497" y="184"/>
                  </a:lnTo>
                  <a:close/>
                  <a:moveTo>
                    <a:pt x="24" y="907"/>
                  </a:moveTo>
                  <a:lnTo>
                    <a:pt x="22" y="911"/>
                  </a:lnTo>
                  <a:lnTo>
                    <a:pt x="18" y="912"/>
                  </a:lnTo>
                  <a:lnTo>
                    <a:pt x="13" y="913"/>
                  </a:lnTo>
                  <a:lnTo>
                    <a:pt x="9" y="912"/>
                  </a:lnTo>
                  <a:lnTo>
                    <a:pt x="6" y="910"/>
                  </a:lnTo>
                  <a:lnTo>
                    <a:pt x="3" y="907"/>
                  </a:lnTo>
                  <a:lnTo>
                    <a:pt x="0" y="904"/>
                  </a:lnTo>
                  <a:lnTo>
                    <a:pt x="1" y="899"/>
                  </a:lnTo>
                  <a:lnTo>
                    <a:pt x="12" y="902"/>
                  </a:lnTo>
                  <a:lnTo>
                    <a:pt x="24" y="90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8" name="Freeform 1345"/>
            <p:cNvSpPr>
              <a:spLocks/>
            </p:cNvSpPr>
            <p:nvPr/>
          </p:nvSpPr>
          <p:spPr bwMode="auto">
            <a:xfrm>
              <a:off x="3041" y="1300"/>
              <a:ext cx="159" cy="104"/>
            </a:xfrm>
            <a:custGeom>
              <a:avLst/>
              <a:gdLst>
                <a:gd name="T0" fmla="*/ 29 w 802"/>
                <a:gd name="T1" fmla="*/ 17 h 529"/>
                <a:gd name="T2" fmla="*/ 29 w 802"/>
                <a:gd name="T3" fmla="*/ 16 h 529"/>
                <a:gd name="T4" fmla="*/ 29 w 802"/>
                <a:gd name="T5" fmla="*/ 15 h 529"/>
                <a:gd name="T6" fmla="*/ 29 w 802"/>
                <a:gd name="T7" fmla="*/ 14 h 529"/>
                <a:gd name="T8" fmla="*/ 29 w 802"/>
                <a:gd name="T9" fmla="*/ 14 h 529"/>
                <a:gd name="T10" fmla="*/ 29 w 802"/>
                <a:gd name="T11" fmla="*/ 13 h 529"/>
                <a:gd name="T12" fmla="*/ 28 w 802"/>
                <a:gd name="T13" fmla="*/ 13 h 529"/>
                <a:gd name="T14" fmla="*/ 28 w 802"/>
                <a:gd name="T15" fmla="*/ 12 h 529"/>
                <a:gd name="T16" fmla="*/ 28 w 802"/>
                <a:gd name="T17" fmla="*/ 12 h 529"/>
                <a:gd name="T18" fmla="*/ 27 w 802"/>
                <a:gd name="T19" fmla="*/ 12 h 529"/>
                <a:gd name="T20" fmla="*/ 26 w 802"/>
                <a:gd name="T21" fmla="*/ 11 h 529"/>
                <a:gd name="T22" fmla="*/ 25 w 802"/>
                <a:gd name="T23" fmla="*/ 11 h 529"/>
                <a:gd name="T24" fmla="*/ 23 w 802"/>
                <a:gd name="T25" fmla="*/ 12 h 529"/>
                <a:gd name="T26" fmla="*/ 0 w 802"/>
                <a:gd name="T27" fmla="*/ 21 h 529"/>
                <a:gd name="T28" fmla="*/ 4 w 802"/>
                <a:gd name="T29" fmla="*/ 16 h 529"/>
                <a:gd name="T30" fmla="*/ 8 w 802"/>
                <a:gd name="T31" fmla="*/ 11 h 529"/>
                <a:gd name="T32" fmla="*/ 12 w 802"/>
                <a:gd name="T33" fmla="*/ 6 h 529"/>
                <a:gd name="T34" fmla="*/ 17 w 802"/>
                <a:gd name="T35" fmla="*/ 0 h 529"/>
                <a:gd name="T36" fmla="*/ 19 w 802"/>
                <a:gd name="T37" fmla="*/ 0 h 529"/>
                <a:gd name="T38" fmla="*/ 22 w 802"/>
                <a:gd name="T39" fmla="*/ 0 h 529"/>
                <a:gd name="T40" fmla="*/ 24 w 802"/>
                <a:gd name="T41" fmla="*/ 0 h 529"/>
                <a:gd name="T42" fmla="*/ 26 w 802"/>
                <a:gd name="T43" fmla="*/ 1 h 529"/>
                <a:gd name="T44" fmla="*/ 27 w 802"/>
                <a:gd name="T45" fmla="*/ 1 h 529"/>
                <a:gd name="T46" fmla="*/ 29 w 802"/>
                <a:gd name="T47" fmla="*/ 2 h 529"/>
                <a:gd name="T48" fmla="*/ 30 w 802"/>
                <a:gd name="T49" fmla="*/ 3 h 529"/>
                <a:gd name="T50" fmla="*/ 31 w 802"/>
                <a:gd name="T51" fmla="*/ 4 h 529"/>
                <a:gd name="T52" fmla="*/ 31 w 802"/>
                <a:gd name="T53" fmla="*/ 5 h 529"/>
                <a:gd name="T54" fmla="*/ 32 w 802"/>
                <a:gd name="T55" fmla="*/ 6 h 529"/>
                <a:gd name="T56" fmla="*/ 32 w 802"/>
                <a:gd name="T57" fmla="*/ 8 h 529"/>
                <a:gd name="T58" fmla="*/ 32 w 802"/>
                <a:gd name="T59" fmla="*/ 9 h 529"/>
                <a:gd name="T60" fmla="*/ 32 w 802"/>
                <a:gd name="T61" fmla="*/ 11 h 529"/>
                <a:gd name="T62" fmla="*/ 31 w 802"/>
                <a:gd name="T63" fmla="*/ 13 h 529"/>
                <a:gd name="T64" fmla="*/ 30 w 802"/>
                <a:gd name="T65" fmla="*/ 16 h 529"/>
                <a:gd name="T66" fmla="*/ 29 w 802"/>
                <a:gd name="T67" fmla="*/ 18 h 5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2"/>
                <a:gd name="T103" fmla="*/ 0 h 529"/>
                <a:gd name="T104" fmla="*/ 802 w 802"/>
                <a:gd name="T105" fmla="*/ 529 h 52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2" h="529">
                  <a:moveTo>
                    <a:pt x="728" y="448"/>
                  </a:moveTo>
                  <a:lnTo>
                    <a:pt x="731" y="433"/>
                  </a:lnTo>
                  <a:lnTo>
                    <a:pt x="734" y="419"/>
                  </a:lnTo>
                  <a:lnTo>
                    <a:pt x="735" y="405"/>
                  </a:lnTo>
                  <a:lnTo>
                    <a:pt x="736" y="393"/>
                  </a:lnTo>
                  <a:lnTo>
                    <a:pt x="736" y="381"/>
                  </a:lnTo>
                  <a:lnTo>
                    <a:pt x="735" y="369"/>
                  </a:lnTo>
                  <a:lnTo>
                    <a:pt x="734" y="359"/>
                  </a:lnTo>
                  <a:lnTo>
                    <a:pt x="731" y="350"/>
                  </a:lnTo>
                  <a:lnTo>
                    <a:pt x="729" y="340"/>
                  </a:lnTo>
                  <a:lnTo>
                    <a:pt x="726" y="332"/>
                  </a:lnTo>
                  <a:lnTo>
                    <a:pt x="723" y="325"/>
                  </a:lnTo>
                  <a:lnTo>
                    <a:pt x="719" y="317"/>
                  </a:lnTo>
                  <a:lnTo>
                    <a:pt x="714" y="312"/>
                  </a:lnTo>
                  <a:lnTo>
                    <a:pt x="710" y="305"/>
                  </a:lnTo>
                  <a:lnTo>
                    <a:pt x="704" y="301"/>
                  </a:lnTo>
                  <a:lnTo>
                    <a:pt x="698" y="297"/>
                  </a:lnTo>
                  <a:lnTo>
                    <a:pt x="692" y="292"/>
                  </a:lnTo>
                  <a:lnTo>
                    <a:pt x="685" y="289"/>
                  </a:lnTo>
                  <a:lnTo>
                    <a:pt x="677" y="287"/>
                  </a:lnTo>
                  <a:lnTo>
                    <a:pt x="670" y="284"/>
                  </a:lnTo>
                  <a:lnTo>
                    <a:pt x="654" y="282"/>
                  </a:lnTo>
                  <a:lnTo>
                    <a:pt x="636" y="280"/>
                  </a:lnTo>
                  <a:lnTo>
                    <a:pt x="618" y="280"/>
                  </a:lnTo>
                  <a:lnTo>
                    <a:pt x="599" y="283"/>
                  </a:lnTo>
                  <a:lnTo>
                    <a:pt x="578" y="287"/>
                  </a:lnTo>
                  <a:lnTo>
                    <a:pt x="557" y="292"/>
                  </a:lnTo>
                  <a:lnTo>
                    <a:pt x="0" y="529"/>
                  </a:lnTo>
                  <a:lnTo>
                    <a:pt x="46" y="467"/>
                  </a:lnTo>
                  <a:lnTo>
                    <a:pt x="93" y="405"/>
                  </a:lnTo>
                  <a:lnTo>
                    <a:pt x="143" y="341"/>
                  </a:lnTo>
                  <a:lnTo>
                    <a:pt x="195" y="276"/>
                  </a:lnTo>
                  <a:lnTo>
                    <a:pt x="248" y="210"/>
                  </a:lnTo>
                  <a:lnTo>
                    <a:pt x="303" y="142"/>
                  </a:lnTo>
                  <a:lnTo>
                    <a:pt x="359" y="74"/>
                  </a:lnTo>
                  <a:lnTo>
                    <a:pt x="418" y="5"/>
                  </a:lnTo>
                  <a:lnTo>
                    <a:pt x="452" y="2"/>
                  </a:lnTo>
                  <a:lnTo>
                    <a:pt x="484" y="0"/>
                  </a:lnTo>
                  <a:lnTo>
                    <a:pt x="514" y="0"/>
                  </a:lnTo>
                  <a:lnTo>
                    <a:pt x="544" y="0"/>
                  </a:lnTo>
                  <a:lnTo>
                    <a:pt x="572" y="2"/>
                  </a:lnTo>
                  <a:lnTo>
                    <a:pt x="598" y="4"/>
                  </a:lnTo>
                  <a:lnTo>
                    <a:pt x="621" y="7"/>
                  </a:lnTo>
                  <a:lnTo>
                    <a:pt x="644" y="13"/>
                  </a:lnTo>
                  <a:lnTo>
                    <a:pt x="666" y="18"/>
                  </a:lnTo>
                  <a:lnTo>
                    <a:pt x="685" y="25"/>
                  </a:lnTo>
                  <a:lnTo>
                    <a:pt x="703" y="33"/>
                  </a:lnTo>
                  <a:lnTo>
                    <a:pt x="720" y="42"/>
                  </a:lnTo>
                  <a:lnTo>
                    <a:pt x="735" y="52"/>
                  </a:lnTo>
                  <a:lnTo>
                    <a:pt x="749" y="63"/>
                  </a:lnTo>
                  <a:lnTo>
                    <a:pt x="761" y="75"/>
                  </a:lnTo>
                  <a:lnTo>
                    <a:pt x="771" y="88"/>
                  </a:lnTo>
                  <a:lnTo>
                    <a:pt x="780" y="103"/>
                  </a:lnTo>
                  <a:lnTo>
                    <a:pt x="788" y="118"/>
                  </a:lnTo>
                  <a:lnTo>
                    <a:pt x="793" y="135"/>
                  </a:lnTo>
                  <a:lnTo>
                    <a:pt x="797" y="153"/>
                  </a:lnTo>
                  <a:lnTo>
                    <a:pt x="801" y="171"/>
                  </a:lnTo>
                  <a:lnTo>
                    <a:pt x="802" y="191"/>
                  </a:lnTo>
                  <a:lnTo>
                    <a:pt x="801" y="212"/>
                  </a:lnTo>
                  <a:lnTo>
                    <a:pt x="800" y="234"/>
                  </a:lnTo>
                  <a:lnTo>
                    <a:pt x="796" y="257"/>
                  </a:lnTo>
                  <a:lnTo>
                    <a:pt x="791" y="280"/>
                  </a:lnTo>
                  <a:lnTo>
                    <a:pt x="784" y="306"/>
                  </a:lnTo>
                  <a:lnTo>
                    <a:pt x="776" y="332"/>
                  </a:lnTo>
                  <a:lnTo>
                    <a:pt x="767" y="359"/>
                  </a:lnTo>
                  <a:lnTo>
                    <a:pt x="755" y="387"/>
                  </a:lnTo>
                  <a:lnTo>
                    <a:pt x="743" y="418"/>
                  </a:lnTo>
                  <a:lnTo>
                    <a:pt x="728" y="448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9" name="Freeform 1346"/>
            <p:cNvSpPr>
              <a:spLocks noEditPoints="1"/>
            </p:cNvSpPr>
            <p:nvPr/>
          </p:nvSpPr>
          <p:spPr bwMode="auto">
            <a:xfrm>
              <a:off x="3041" y="1300"/>
              <a:ext cx="163" cy="108"/>
            </a:xfrm>
            <a:custGeom>
              <a:avLst/>
              <a:gdLst>
                <a:gd name="T0" fmla="*/ 29 w 826"/>
                <a:gd name="T1" fmla="*/ 16 h 554"/>
                <a:gd name="T2" fmla="*/ 29 w 826"/>
                <a:gd name="T3" fmla="*/ 14 h 554"/>
                <a:gd name="T4" fmla="*/ 29 w 826"/>
                <a:gd name="T5" fmla="*/ 13 h 554"/>
                <a:gd name="T6" fmla="*/ 29 w 826"/>
                <a:gd name="T7" fmla="*/ 12 h 554"/>
                <a:gd name="T8" fmla="*/ 30 w 826"/>
                <a:gd name="T9" fmla="*/ 13 h 554"/>
                <a:gd name="T10" fmla="*/ 30 w 826"/>
                <a:gd name="T11" fmla="*/ 14 h 554"/>
                <a:gd name="T12" fmla="*/ 30 w 826"/>
                <a:gd name="T13" fmla="*/ 16 h 554"/>
                <a:gd name="T14" fmla="*/ 30 w 826"/>
                <a:gd name="T15" fmla="*/ 19 h 554"/>
                <a:gd name="T16" fmla="*/ 28 w 826"/>
                <a:gd name="T17" fmla="*/ 13 h 554"/>
                <a:gd name="T18" fmla="*/ 26 w 826"/>
                <a:gd name="T19" fmla="*/ 12 h 554"/>
                <a:gd name="T20" fmla="*/ 23 w 826"/>
                <a:gd name="T21" fmla="*/ 13 h 554"/>
                <a:gd name="T22" fmla="*/ 25 w 826"/>
                <a:gd name="T23" fmla="*/ 11 h 554"/>
                <a:gd name="T24" fmla="*/ 27 w 826"/>
                <a:gd name="T25" fmla="*/ 11 h 554"/>
                <a:gd name="T26" fmla="*/ 28 w 826"/>
                <a:gd name="T27" fmla="*/ 12 h 554"/>
                <a:gd name="T28" fmla="*/ 23 w 826"/>
                <a:gd name="T29" fmla="*/ 12 h 554"/>
                <a:gd name="T30" fmla="*/ 23 w 826"/>
                <a:gd name="T31" fmla="*/ 13 h 554"/>
                <a:gd name="T32" fmla="*/ 23 w 826"/>
                <a:gd name="T33" fmla="*/ 13 h 554"/>
                <a:gd name="T34" fmla="*/ 0 w 826"/>
                <a:gd name="T35" fmla="*/ 22 h 554"/>
                <a:gd name="T36" fmla="*/ 0 w 826"/>
                <a:gd name="T37" fmla="*/ 22 h 554"/>
                <a:gd name="T38" fmla="*/ 0 w 826"/>
                <a:gd name="T39" fmla="*/ 21 h 554"/>
                <a:gd name="T40" fmla="*/ 4 w 826"/>
                <a:gd name="T41" fmla="*/ 16 h 554"/>
                <a:gd name="T42" fmla="*/ 8 w 826"/>
                <a:gd name="T43" fmla="*/ 11 h 554"/>
                <a:gd name="T44" fmla="*/ 6 w 826"/>
                <a:gd name="T45" fmla="*/ 16 h 554"/>
                <a:gd name="T46" fmla="*/ 2 w 826"/>
                <a:gd name="T47" fmla="*/ 21 h 554"/>
                <a:gd name="T48" fmla="*/ 9 w 826"/>
                <a:gd name="T49" fmla="*/ 10 h 554"/>
                <a:gd name="T50" fmla="*/ 13 w 826"/>
                <a:gd name="T51" fmla="*/ 5 h 554"/>
                <a:gd name="T52" fmla="*/ 18 w 826"/>
                <a:gd name="T53" fmla="*/ 1 h 554"/>
                <a:gd name="T54" fmla="*/ 13 w 826"/>
                <a:gd name="T55" fmla="*/ 6 h 554"/>
                <a:gd name="T56" fmla="*/ 9 w 826"/>
                <a:gd name="T57" fmla="*/ 12 h 554"/>
                <a:gd name="T58" fmla="*/ 17 w 826"/>
                <a:gd name="T59" fmla="*/ 0 h 554"/>
                <a:gd name="T60" fmla="*/ 19 w 826"/>
                <a:gd name="T61" fmla="*/ 0 h 554"/>
                <a:gd name="T62" fmla="*/ 23 w 826"/>
                <a:gd name="T63" fmla="*/ 0 h 554"/>
                <a:gd name="T64" fmla="*/ 27 w 826"/>
                <a:gd name="T65" fmla="*/ 1 h 554"/>
                <a:gd name="T66" fmla="*/ 30 w 826"/>
                <a:gd name="T67" fmla="*/ 2 h 554"/>
                <a:gd name="T68" fmla="*/ 31 w 826"/>
                <a:gd name="T69" fmla="*/ 4 h 554"/>
                <a:gd name="T70" fmla="*/ 29 w 826"/>
                <a:gd name="T71" fmla="*/ 3 h 554"/>
                <a:gd name="T72" fmla="*/ 26 w 826"/>
                <a:gd name="T73" fmla="*/ 1 h 554"/>
                <a:gd name="T74" fmla="*/ 22 w 826"/>
                <a:gd name="T75" fmla="*/ 1 h 554"/>
                <a:gd name="T76" fmla="*/ 17 w 826"/>
                <a:gd name="T77" fmla="*/ 1 h 554"/>
                <a:gd name="T78" fmla="*/ 32 w 826"/>
                <a:gd name="T79" fmla="*/ 5 h 554"/>
                <a:gd name="T80" fmla="*/ 33 w 826"/>
                <a:gd name="T81" fmla="*/ 8 h 554"/>
                <a:gd name="T82" fmla="*/ 33 w 826"/>
                <a:gd name="T83" fmla="*/ 12 h 554"/>
                <a:gd name="T84" fmla="*/ 31 w 826"/>
                <a:gd name="T85" fmla="*/ 16 h 554"/>
                <a:gd name="T86" fmla="*/ 30 w 826"/>
                <a:gd name="T87" fmla="*/ 17 h 554"/>
                <a:gd name="T88" fmla="*/ 31 w 826"/>
                <a:gd name="T89" fmla="*/ 13 h 554"/>
                <a:gd name="T90" fmla="*/ 32 w 826"/>
                <a:gd name="T91" fmla="*/ 9 h 554"/>
                <a:gd name="T92" fmla="*/ 32 w 826"/>
                <a:gd name="T93" fmla="*/ 6 h 554"/>
                <a:gd name="T94" fmla="*/ 32 w 826"/>
                <a:gd name="T95" fmla="*/ 4 h 554"/>
                <a:gd name="T96" fmla="*/ 30 w 826"/>
                <a:gd name="T97" fmla="*/ 19 h 554"/>
                <a:gd name="T98" fmla="*/ 29 w 826"/>
                <a:gd name="T99" fmla="*/ 19 h 5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26"/>
                <a:gd name="T151" fmla="*/ 0 h 554"/>
                <a:gd name="T152" fmla="*/ 826 w 826"/>
                <a:gd name="T153" fmla="*/ 554 h 5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26" h="554">
                  <a:moveTo>
                    <a:pt x="728" y="458"/>
                  </a:moveTo>
                  <a:lnTo>
                    <a:pt x="734" y="431"/>
                  </a:lnTo>
                  <a:lnTo>
                    <a:pt x="735" y="406"/>
                  </a:lnTo>
                  <a:lnTo>
                    <a:pt x="736" y="395"/>
                  </a:lnTo>
                  <a:lnTo>
                    <a:pt x="735" y="384"/>
                  </a:lnTo>
                  <a:lnTo>
                    <a:pt x="734" y="376"/>
                  </a:lnTo>
                  <a:lnTo>
                    <a:pt x="733" y="366"/>
                  </a:lnTo>
                  <a:lnTo>
                    <a:pt x="731" y="358"/>
                  </a:lnTo>
                  <a:lnTo>
                    <a:pt x="728" y="351"/>
                  </a:lnTo>
                  <a:lnTo>
                    <a:pt x="725" y="344"/>
                  </a:lnTo>
                  <a:lnTo>
                    <a:pt x="722" y="338"/>
                  </a:lnTo>
                  <a:lnTo>
                    <a:pt x="718" y="332"/>
                  </a:lnTo>
                  <a:lnTo>
                    <a:pt x="713" y="327"/>
                  </a:lnTo>
                  <a:lnTo>
                    <a:pt x="709" y="323"/>
                  </a:lnTo>
                  <a:lnTo>
                    <a:pt x="704" y="318"/>
                  </a:lnTo>
                  <a:lnTo>
                    <a:pt x="716" y="298"/>
                  </a:lnTo>
                  <a:lnTo>
                    <a:pt x="724" y="303"/>
                  </a:lnTo>
                  <a:lnTo>
                    <a:pt x="729" y="309"/>
                  </a:lnTo>
                  <a:lnTo>
                    <a:pt x="736" y="315"/>
                  </a:lnTo>
                  <a:lnTo>
                    <a:pt x="740" y="322"/>
                  </a:lnTo>
                  <a:lnTo>
                    <a:pt x="745" y="329"/>
                  </a:lnTo>
                  <a:lnTo>
                    <a:pt x="749" y="338"/>
                  </a:lnTo>
                  <a:lnTo>
                    <a:pt x="752" y="346"/>
                  </a:lnTo>
                  <a:lnTo>
                    <a:pt x="755" y="356"/>
                  </a:lnTo>
                  <a:lnTo>
                    <a:pt x="758" y="367"/>
                  </a:lnTo>
                  <a:lnTo>
                    <a:pt x="759" y="378"/>
                  </a:lnTo>
                  <a:lnTo>
                    <a:pt x="760" y="390"/>
                  </a:lnTo>
                  <a:lnTo>
                    <a:pt x="760" y="403"/>
                  </a:lnTo>
                  <a:lnTo>
                    <a:pt x="759" y="417"/>
                  </a:lnTo>
                  <a:lnTo>
                    <a:pt x="758" y="431"/>
                  </a:lnTo>
                  <a:lnTo>
                    <a:pt x="755" y="446"/>
                  </a:lnTo>
                  <a:lnTo>
                    <a:pt x="752" y="462"/>
                  </a:lnTo>
                  <a:lnTo>
                    <a:pt x="728" y="458"/>
                  </a:lnTo>
                  <a:close/>
                  <a:moveTo>
                    <a:pt x="704" y="318"/>
                  </a:moveTo>
                  <a:lnTo>
                    <a:pt x="697" y="315"/>
                  </a:lnTo>
                  <a:lnTo>
                    <a:pt x="692" y="312"/>
                  </a:lnTo>
                  <a:lnTo>
                    <a:pt x="685" y="310"/>
                  </a:lnTo>
                  <a:lnTo>
                    <a:pt x="678" y="308"/>
                  </a:lnTo>
                  <a:lnTo>
                    <a:pt x="664" y="305"/>
                  </a:lnTo>
                  <a:lnTo>
                    <a:pt x="647" y="304"/>
                  </a:lnTo>
                  <a:lnTo>
                    <a:pt x="630" y="305"/>
                  </a:lnTo>
                  <a:lnTo>
                    <a:pt x="612" y="308"/>
                  </a:lnTo>
                  <a:lnTo>
                    <a:pt x="592" y="311"/>
                  </a:lnTo>
                  <a:lnTo>
                    <a:pt x="572" y="315"/>
                  </a:lnTo>
                  <a:lnTo>
                    <a:pt x="566" y="292"/>
                  </a:lnTo>
                  <a:lnTo>
                    <a:pt x="588" y="287"/>
                  </a:lnTo>
                  <a:lnTo>
                    <a:pt x="610" y="283"/>
                  </a:lnTo>
                  <a:lnTo>
                    <a:pt x="631" y="281"/>
                  </a:lnTo>
                  <a:lnTo>
                    <a:pt x="651" y="281"/>
                  </a:lnTo>
                  <a:lnTo>
                    <a:pt x="660" y="281"/>
                  </a:lnTo>
                  <a:lnTo>
                    <a:pt x="669" y="282"/>
                  </a:lnTo>
                  <a:lnTo>
                    <a:pt x="678" y="283"/>
                  </a:lnTo>
                  <a:lnTo>
                    <a:pt x="686" y="285"/>
                  </a:lnTo>
                  <a:lnTo>
                    <a:pt x="695" y="287"/>
                  </a:lnTo>
                  <a:lnTo>
                    <a:pt x="702" y="290"/>
                  </a:lnTo>
                  <a:lnTo>
                    <a:pt x="710" y="294"/>
                  </a:lnTo>
                  <a:lnTo>
                    <a:pt x="716" y="298"/>
                  </a:lnTo>
                  <a:lnTo>
                    <a:pt x="704" y="318"/>
                  </a:lnTo>
                  <a:close/>
                  <a:moveTo>
                    <a:pt x="564" y="292"/>
                  </a:moveTo>
                  <a:lnTo>
                    <a:pt x="565" y="292"/>
                  </a:lnTo>
                  <a:lnTo>
                    <a:pt x="566" y="292"/>
                  </a:lnTo>
                  <a:lnTo>
                    <a:pt x="569" y="304"/>
                  </a:lnTo>
                  <a:lnTo>
                    <a:pt x="564" y="292"/>
                  </a:lnTo>
                  <a:close/>
                  <a:moveTo>
                    <a:pt x="574" y="315"/>
                  </a:moveTo>
                  <a:lnTo>
                    <a:pt x="18" y="553"/>
                  </a:lnTo>
                  <a:lnTo>
                    <a:pt x="8" y="530"/>
                  </a:lnTo>
                  <a:lnTo>
                    <a:pt x="564" y="292"/>
                  </a:lnTo>
                  <a:lnTo>
                    <a:pt x="574" y="315"/>
                  </a:lnTo>
                  <a:close/>
                  <a:moveTo>
                    <a:pt x="18" y="553"/>
                  </a:moveTo>
                  <a:lnTo>
                    <a:pt x="13" y="554"/>
                  </a:lnTo>
                  <a:lnTo>
                    <a:pt x="10" y="553"/>
                  </a:lnTo>
                  <a:lnTo>
                    <a:pt x="6" y="551"/>
                  </a:lnTo>
                  <a:lnTo>
                    <a:pt x="4" y="548"/>
                  </a:lnTo>
                  <a:lnTo>
                    <a:pt x="1" y="545"/>
                  </a:lnTo>
                  <a:lnTo>
                    <a:pt x="0" y="542"/>
                  </a:lnTo>
                  <a:lnTo>
                    <a:pt x="0" y="538"/>
                  </a:lnTo>
                  <a:lnTo>
                    <a:pt x="3" y="534"/>
                  </a:lnTo>
                  <a:lnTo>
                    <a:pt x="12" y="541"/>
                  </a:lnTo>
                  <a:lnTo>
                    <a:pt x="18" y="553"/>
                  </a:lnTo>
                  <a:close/>
                  <a:moveTo>
                    <a:pt x="3" y="534"/>
                  </a:moveTo>
                  <a:lnTo>
                    <a:pt x="25" y="503"/>
                  </a:lnTo>
                  <a:lnTo>
                    <a:pt x="49" y="472"/>
                  </a:lnTo>
                  <a:lnTo>
                    <a:pt x="73" y="440"/>
                  </a:lnTo>
                  <a:lnTo>
                    <a:pt x="97" y="408"/>
                  </a:lnTo>
                  <a:lnTo>
                    <a:pt x="121" y="377"/>
                  </a:lnTo>
                  <a:lnTo>
                    <a:pt x="146" y="344"/>
                  </a:lnTo>
                  <a:lnTo>
                    <a:pt x="171" y="313"/>
                  </a:lnTo>
                  <a:lnTo>
                    <a:pt x="197" y="281"/>
                  </a:lnTo>
                  <a:lnTo>
                    <a:pt x="215" y="296"/>
                  </a:lnTo>
                  <a:lnTo>
                    <a:pt x="189" y="329"/>
                  </a:lnTo>
                  <a:lnTo>
                    <a:pt x="163" y="362"/>
                  </a:lnTo>
                  <a:lnTo>
                    <a:pt x="139" y="394"/>
                  </a:lnTo>
                  <a:lnTo>
                    <a:pt x="115" y="425"/>
                  </a:lnTo>
                  <a:lnTo>
                    <a:pt x="90" y="457"/>
                  </a:lnTo>
                  <a:lnTo>
                    <a:pt x="67" y="488"/>
                  </a:lnTo>
                  <a:lnTo>
                    <a:pt x="45" y="518"/>
                  </a:lnTo>
                  <a:lnTo>
                    <a:pt x="22" y="548"/>
                  </a:lnTo>
                  <a:lnTo>
                    <a:pt x="3" y="534"/>
                  </a:lnTo>
                  <a:close/>
                  <a:moveTo>
                    <a:pt x="197" y="281"/>
                  </a:moveTo>
                  <a:lnTo>
                    <a:pt x="223" y="248"/>
                  </a:lnTo>
                  <a:lnTo>
                    <a:pt x="249" y="216"/>
                  </a:lnTo>
                  <a:lnTo>
                    <a:pt x="276" y="182"/>
                  </a:lnTo>
                  <a:lnTo>
                    <a:pt x="304" y="148"/>
                  </a:lnTo>
                  <a:lnTo>
                    <a:pt x="332" y="114"/>
                  </a:lnTo>
                  <a:lnTo>
                    <a:pt x="361" y="80"/>
                  </a:lnTo>
                  <a:lnTo>
                    <a:pt x="390" y="44"/>
                  </a:lnTo>
                  <a:lnTo>
                    <a:pt x="421" y="8"/>
                  </a:lnTo>
                  <a:lnTo>
                    <a:pt x="439" y="25"/>
                  </a:lnTo>
                  <a:lnTo>
                    <a:pt x="410" y="59"/>
                  </a:lnTo>
                  <a:lnTo>
                    <a:pt x="382" y="93"/>
                  </a:lnTo>
                  <a:lnTo>
                    <a:pt x="353" y="127"/>
                  </a:lnTo>
                  <a:lnTo>
                    <a:pt x="324" y="161"/>
                  </a:lnTo>
                  <a:lnTo>
                    <a:pt x="297" y="195"/>
                  </a:lnTo>
                  <a:lnTo>
                    <a:pt x="269" y="229"/>
                  </a:lnTo>
                  <a:lnTo>
                    <a:pt x="242" y="262"/>
                  </a:lnTo>
                  <a:lnTo>
                    <a:pt x="215" y="296"/>
                  </a:lnTo>
                  <a:lnTo>
                    <a:pt x="197" y="281"/>
                  </a:lnTo>
                  <a:close/>
                  <a:moveTo>
                    <a:pt x="421" y="8"/>
                  </a:moveTo>
                  <a:lnTo>
                    <a:pt x="425" y="6"/>
                  </a:lnTo>
                  <a:lnTo>
                    <a:pt x="429" y="4"/>
                  </a:lnTo>
                  <a:lnTo>
                    <a:pt x="430" y="17"/>
                  </a:lnTo>
                  <a:lnTo>
                    <a:pt x="421" y="8"/>
                  </a:lnTo>
                  <a:close/>
                  <a:moveTo>
                    <a:pt x="429" y="4"/>
                  </a:moveTo>
                  <a:lnTo>
                    <a:pt x="464" y="2"/>
                  </a:lnTo>
                  <a:lnTo>
                    <a:pt x="496" y="0"/>
                  </a:lnTo>
                  <a:lnTo>
                    <a:pt x="527" y="0"/>
                  </a:lnTo>
                  <a:lnTo>
                    <a:pt x="558" y="0"/>
                  </a:lnTo>
                  <a:lnTo>
                    <a:pt x="586" y="2"/>
                  </a:lnTo>
                  <a:lnTo>
                    <a:pt x="613" y="4"/>
                  </a:lnTo>
                  <a:lnTo>
                    <a:pt x="638" y="8"/>
                  </a:lnTo>
                  <a:lnTo>
                    <a:pt x="661" y="13"/>
                  </a:lnTo>
                  <a:lnTo>
                    <a:pt x="683" y="19"/>
                  </a:lnTo>
                  <a:lnTo>
                    <a:pt x="704" y="27"/>
                  </a:lnTo>
                  <a:lnTo>
                    <a:pt x="723" y="35"/>
                  </a:lnTo>
                  <a:lnTo>
                    <a:pt x="740" y="44"/>
                  </a:lnTo>
                  <a:lnTo>
                    <a:pt x="755" y="55"/>
                  </a:lnTo>
                  <a:lnTo>
                    <a:pt x="769" y="67"/>
                  </a:lnTo>
                  <a:lnTo>
                    <a:pt x="782" y="80"/>
                  </a:lnTo>
                  <a:lnTo>
                    <a:pt x="793" y="94"/>
                  </a:lnTo>
                  <a:lnTo>
                    <a:pt x="773" y="108"/>
                  </a:lnTo>
                  <a:lnTo>
                    <a:pt x="763" y="95"/>
                  </a:lnTo>
                  <a:lnTo>
                    <a:pt x="752" y="83"/>
                  </a:lnTo>
                  <a:lnTo>
                    <a:pt x="739" y="73"/>
                  </a:lnTo>
                  <a:lnTo>
                    <a:pt x="724" y="64"/>
                  </a:lnTo>
                  <a:lnTo>
                    <a:pt x="708" y="55"/>
                  </a:lnTo>
                  <a:lnTo>
                    <a:pt x="691" y="47"/>
                  </a:lnTo>
                  <a:lnTo>
                    <a:pt x="672" y="41"/>
                  </a:lnTo>
                  <a:lnTo>
                    <a:pt x="651" y="35"/>
                  </a:lnTo>
                  <a:lnTo>
                    <a:pt x="629" y="31"/>
                  </a:lnTo>
                  <a:lnTo>
                    <a:pt x="605" y="28"/>
                  </a:lnTo>
                  <a:lnTo>
                    <a:pt x="580" y="26"/>
                  </a:lnTo>
                  <a:lnTo>
                    <a:pt x="553" y="24"/>
                  </a:lnTo>
                  <a:lnTo>
                    <a:pt x="525" y="24"/>
                  </a:lnTo>
                  <a:lnTo>
                    <a:pt x="495" y="25"/>
                  </a:lnTo>
                  <a:lnTo>
                    <a:pt x="464" y="26"/>
                  </a:lnTo>
                  <a:lnTo>
                    <a:pt x="431" y="29"/>
                  </a:lnTo>
                  <a:lnTo>
                    <a:pt x="429" y="4"/>
                  </a:lnTo>
                  <a:close/>
                  <a:moveTo>
                    <a:pt x="793" y="94"/>
                  </a:moveTo>
                  <a:lnTo>
                    <a:pt x="803" y="109"/>
                  </a:lnTo>
                  <a:lnTo>
                    <a:pt x="810" y="125"/>
                  </a:lnTo>
                  <a:lnTo>
                    <a:pt x="817" y="142"/>
                  </a:lnTo>
                  <a:lnTo>
                    <a:pt x="821" y="161"/>
                  </a:lnTo>
                  <a:lnTo>
                    <a:pt x="824" y="180"/>
                  </a:lnTo>
                  <a:lnTo>
                    <a:pt x="826" y="201"/>
                  </a:lnTo>
                  <a:lnTo>
                    <a:pt x="826" y="222"/>
                  </a:lnTo>
                  <a:lnTo>
                    <a:pt x="823" y="245"/>
                  </a:lnTo>
                  <a:lnTo>
                    <a:pt x="820" y="269"/>
                  </a:lnTo>
                  <a:lnTo>
                    <a:pt x="815" y="294"/>
                  </a:lnTo>
                  <a:lnTo>
                    <a:pt x="808" y="319"/>
                  </a:lnTo>
                  <a:lnTo>
                    <a:pt x="801" y="346"/>
                  </a:lnTo>
                  <a:lnTo>
                    <a:pt x="791" y="375"/>
                  </a:lnTo>
                  <a:lnTo>
                    <a:pt x="779" y="404"/>
                  </a:lnTo>
                  <a:lnTo>
                    <a:pt x="766" y="434"/>
                  </a:lnTo>
                  <a:lnTo>
                    <a:pt x="752" y="465"/>
                  </a:lnTo>
                  <a:lnTo>
                    <a:pt x="729" y="454"/>
                  </a:lnTo>
                  <a:lnTo>
                    <a:pt x="743" y="425"/>
                  </a:lnTo>
                  <a:lnTo>
                    <a:pt x="756" y="396"/>
                  </a:lnTo>
                  <a:lnTo>
                    <a:pt x="767" y="369"/>
                  </a:lnTo>
                  <a:lnTo>
                    <a:pt x="776" y="342"/>
                  </a:lnTo>
                  <a:lnTo>
                    <a:pt x="785" y="316"/>
                  </a:lnTo>
                  <a:lnTo>
                    <a:pt x="791" y="292"/>
                  </a:lnTo>
                  <a:lnTo>
                    <a:pt x="795" y="269"/>
                  </a:lnTo>
                  <a:lnTo>
                    <a:pt x="799" y="247"/>
                  </a:lnTo>
                  <a:lnTo>
                    <a:pt x="801" y="226"/>
                  </a:lnTo>
                  <a:lnTo>
                    <a:pt x="802" y="206"/>
                  </a:lnTo>
                  <a:lnTo>
                    <a:pt x="801" y="187"/>
                  </a:lnTo>
                  <a:lnTo>
                    <a:pt x="797" y="168"/>
                  </a:lnTo>
                  <a:lnTo>
                    <a:pt x="794" y="152"/>
                  </a:lnTo>
                  <a:lnTo>
                    <a:pt x="789" y="136"/>
                  </a:lnTo>
                  <a:lnTo>
                    <a:pt x="781" y="122"/>
                  </a:lnTo>
                  <a:lnTo>
                    <a:pt x="773" y="108"/>
                  </a:lnTo>
                  <a:lnTo>
                    <a:pt x="793" y="94"/>
                  </a:lnTo>
                  <a:close/>
                  <a:moveTo>
                    <a:pt x="752" y="465"/>
                  </a:moveTo>
                  <a:lnTo>
                    <a:pt x="749" y="469"/>
                  </a:lnTo>
                  <a:lnTo>
                    <a:pt x="746" y="470"/>
                  </a:lnTo>
                  <a:lnTo>
                    <a:pt x="741" y="471"/>
                  </a:lnTo>
                  <a:lnTo>
                    <a:pt x="737" y="470"/>
                  </a:lnTo>
                  <a:lnTo>
                    <a:pt x="734" y="467"/>
                  </a:lnTo>
                  <a:lnTo>
                    <a:pt x="731" y="465"/>
                  </a:lnTo>
                  <a:lnTo>
                    <a:pt x="728" y="462"/>
                  </a:lnTo>
                  <a:lnTo>
                    <a:pt x="728" y="458"/>
                  </a:lnTo>
                  <a:lnTo>
                    <a:pt x="740" y="460"/>
                  </a:lnTo>
                  <a:lnTo>
                    <a:pt x="752" y="46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0" name="Freeform 1347"/>
            <p:cNvSpPr>
              <a:spLocks/>
            </p:cNvSpPr>
            <p:nvPr/>
          </p:nvSpPr>
          <p:spPr bwMode="auto">
            <a:xfrm>
              <a:off x="2862" y="1572"/>
              <a:ext cx="229" cy="220"/>
            </a:xfrm>
            <a:custGeom>
              <a:avLst/>
              <a:gdLst>
                <a:gd name="T0" fmla="*/ 44 w 1153"/>
                <a:gd name="T1" fmla="*/ 18 h 1115"/>
                <a:gd name="T2" fmla="*/ 41 w 1153"/>
                <a:gd name="T3" fmla="*/ 18 h 1115"/>
                <a:gd name="T4" fmla="*/ 40 w 1153"/>
                <a:gd name="T5" fmla="*/ 18 h 1115"/>
                <a:gd name="T6" fmla="*/ 38 w 1153"/>
                <a:gd name="T7" fmla="*/ 18 h 1115"/>
                <a:gd name="T8" fmla="*/ 37 w 1153"/>
                <a:gd name="T9" fmla="*/ 18 h 1115"/>
                <a:gd name="T10" fmla="*/ 36 w 1153"/>
                <a:gd name="T11" fmla="*/ 17 h 1115"/>
                <a:gd name="T12" fmla="*/ 35 w 1153"/>
                <a:gd name="T13" fmla="*/ 17 h 1115"/>
                <a:gd name="T14" fmla="*/ 34 w 1153"/>
                <a:gd name="T15" fmla="*/ 16 h 1115"/>
                <a:gd name="T16" fmla="*/ 33 w 1153"/>
                <a:gd name="T17" fmla="*/ 16 h 1115"/>
                <a:gd name="T18" fmla="*/ 32 w 1153"/>
                <a:gd name="T19" fmla="*/ 15 h 1115"/>
                <a:gd name="T20" fmla="*/ 32 w 1153"/>
                <a:gd name="T21" fmla="*/ 14 h 1115"/>
                <a:gd name="T22" fmla="*/ 32 w 1153"/>
                <a:gd name="T23" fmla="*/ 13 h 1115"/>
                <a:gd name="T24" fmla="*/ 32 w 1153"/>
                <a:gd name="T25" fmla="*/ 12 h 1115"/>
                <a:gd name="T26" fmla="*/ 32 w 1153"/>
                <a:gd name="T27" fmla="*/ 11 h 1115"/>
                <a:gd name="T28" fmla="*/ 32 w 1153"/>
                <a:gd name="T29" fmla="*/ 10 h 1115"/>
                <a:gd name="T30" fmla="*/ 0 w 1153"/>
                <a:gd name="T31" fmla="*/ 0 h 1115"/>
                <a:gd name="T32" fmla="*/ 7 w 1153"/>
                <a:gd name="T33" fmla="*/ 32 h 1115"/>
                <a:gd name="T34" fmla="*/ 14 w 1153"/>
                <a:gd name="T35" fmla="*/ 29 h 1115"/>
                <a:gd name="T36" fmla="*/ 15 w 1153"/>
                <a:gd name="T37" fmla="*/ 31 h 1115"/>
                <a:gd name="T38" fmla="*/ 16 w 1153"/>
                <a:gd name="T39" fmla="*/ 33 h 1115"/>
                <a:gd name="T40" fmla="*/ 16 w 1153"/>
                <a:gd name="T41" fmla="*/ 35 h 1115"/>
                <a:gd name="T42" fmla="*/ 17 w 1153"/>
                <a:gd name="T43" fmla="*/ 37 h 1115"/>
                <a:gd name="T44" fmla="*/ 18 w 1153"/>
                <a:gd name="T45" fmla="*/ 39 h 1115"/>
                <a:gd name="T46" fmla="*/ 19 w 1153"/>
                <a:gd name="T47" fmla="*/ 40 h 1115"/>
                <a:gd name="T48" fmla="*/ 20 w 1153"/>
                <a:gd name="T49" fmla="*/ 41 h 1115"/>
                <a:gd name="T50" fmla="*/ 21 w 1153"/>
                <a:gd name="T51" fmla="*/ 43 h 1115"/>
                <a:gd name="T52" fmla="*/ 22 w 1153"/>
                <a:gd name="T53" fmla="*/ 28 h 1115"/>
                <a:gd name="T54" fmla="*/ 23 w 1153"/>
                <a:gd name="T55" fmla="*/ 30 h 1115"/>
                <a:gd name="T56" fmla="*/ 24 w 1153"/>
                <a:gd name="T57" fmla="*/ 31 h 1115"/>
                <a:gd name="T58" fmla="*/ 25 w 1153"/>
                <a:gd name="T59" fmla="*/ 33 h 1115"/>
                <a:gd name="T60" fmla="*/ 27 w 1153"/>
                <a:gd name="T61" fmla="*/ 34 h 1115"/>
                <a:gd name="T62" fmla="*/ 28 w 1153"/>
                <a:gd name="T63" fmla="*/ 35 h 1115"/>
                <a:gd name="T64" fmla="*/ 30 w 1153"/>
                <a:gd name="T65" fmla="*/ 36 h 1115"/>
                <a:gd name="T66" fmla="*/ 32 w 1153"/>
                <a:gd name="T67" fmla="*/ 36 h 1115"/>
                <a:gd name="T68" fmla="*/ 32 w 1153"/>
                <a:gd name="T69" fmla="*/ 36 h 1115"/>
                <a:gd name="T70" fmla="*/ 31 w 1153"/>
                <a:gd name="T71" fmla="*/ 35 h 1115"/>
                <a:gd name="T72" fmla="*/ 31 w 1153"/>
                <a:gd name="T73" fmla="*/ 33 h 1115"/>
                <a:gd name="T74" fmla="*/ 30 w 1153"/>
                <a:gd name="T75" fmla="*/ 32 h 1115"/>
                <a:gd name="T76" fmla="*/ 29 w 1153"/>
                <a:gd name="T77" fmla="*/ 31 h 1115"/>
                <a:gd name="T78" fmla="*/ 29 w 1153"/>
                <a:gd name="T79" fmla="*/ 29 h 1115"/>
                <a:gd name="T80" fmla="*/ 29 w 1153"/>
                <a:gd name="T81" fmla="*/ 28 h 1115"/>
                <a:gd name="T82" fmla="*/ 29 w 1153"/>
                <a:gd name="T83" fmla="*/ 26 h 1115"/>
                <a:gd name="T84" fmla="*/ 29 w 1153"/>
                <a:gd name="T85" fmla="*/ 25 h 1115"/>
                <a:gd name="T86" fmla="*/ 30 w 1153"/>
                <a:gd name="T87" fmla="*/ 26 h 1115"/>
                <a:gd name="T88" fmla="*/ 31 w 1153"/>
                <a:gd name="T89" fmla="*/ 26 h 1115"/>
                <a:gd name="T90" fmla="*/ 32 w 1153"/>
                <a:gd name="T91" fmla="*/ 26 h 1115"/>
                <a:gd name="T92" fmla="*/ 34 w 1153"/>
                <a:gd name="T93" fmla="*/ 26 h 1115"/>
                <a:gd name="T94" fmla="*/ 35 w 1153"/>
                <a:gd name="T95" fmla="*/ 26 h 1115"/>
                <a:gd name="T96" fmla="*/ 36 w 1153"/>
                <a:gd name="T97" fmla="*/ 25 h 1115"/>
                <a:gd name="T98" fmla="*/ 37 w 1153"/>
                <a:gd name="T99" fmla="*/ 25 h 1115"/>
                <a:gd name="T100" fmla="*/ 39 w 1153"/>
                <a:gd name="T101" fmla="*/ 24 h 1115"/>
                <a:gd name="T102" fmla="*/ 41 w 1153"/>
                <a:gd name="T103" fmla="*/ 23 h 1115"/>
                <a:gd name="T104" fmla="*/ 43 w 1153"/>
                <a:gd name="T105" fmla="*/ 21 h 1115"/>
                <a:gd name="T106" fmla="*/ 45 w 1153"/>
                <a:gd name="T107" fmla="*/ 19 h 111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3"/>
                <a:gd name="T163" fmla="*/ 0 h 1115"/>
                <a:gd name="T164" fmla="*/ 1153 w 1153"/>
                <a:gd name="T165" fmla="*/ 1115 h 111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3" h="1115">
                  <a:moveTo>
                    <a:pt x="1153" y="460"/>
                  </a:moveTo>
                  <a:lnTo>
                    <a:pt x="1102" y="461"/>
                  </a:lnTo>
                  <a:lnTo>
                    <a:pt x="1053" y="460"/>
                  </a:lnTo>
                  <a:lnTo>
                    <a:pt x="1031" y="459"/>
                  </a:lnTo>
                  <a:lnTo>
                    <a:pt x="1010" y="458"/>
                  </a:lnTo>
                  <a:lnTo>
                    <a:pt x="989" y="455"/>
                  </a:lnTo>
                  <a:lnTo>
                    <a:pt x="970" y="452"/>
                  </a:lnTo>
                  <a:lnTo>
                    <a:pt x="951" y="450"/>
                  </a:lnTo>
                  <a:lnTo>
                    <a:pt x="934" y="446"/>
                  </a:lnTo>
                  <a:lnTo>
                    <a:pt x="918" y="441"/>
                  </a:lnTo>
                  <a:lnTo>
                    <a:pt x="903" y="437"/>
                  </a:lnTo>
                  <a:lnTo>
                    <a:pt x="888" y="432"/>
                  </a:lnTo>
                  <a:lnTo>
                    <a:pt x="875" y="426"/>
                  </a:lnTo>
                  <a:lnTo>
                    <a:pt x="863" y="421"/>
                  </a:lnTo>
                  <a:lnTo>
                    <a:pt x="852" y="414"/>
                  </a:lnTo>
                  <a:lnTo>
                    <a:pt x="841" y="407"/>
                  </a:lnTo>
                  <a:lnTo>
                    <a:pt x="833" y="399"/>
                  </a:lnTo>
                  <a:lnTo>
                    <a:pt x="824" y="391"/>
                  </a:lnTo>
                  <a:lnTo>
                    <a:pt x="816" y="382"/>
                  </a:lnTo>
                  <a:lnTo>
                    <a:pt x="811" y="373"/>
                  </a:lnTo>
                  <a:lnTo>
                    <a:pt x="806" y="364"/>
                  </a:lnTo>
                  <a:lnTo>
                    <a:pt x="801" y="354"/>
                  </a:lnTo>
                  <a:lnTo>
                    <a:pt x="798" y="343"/>
                  </a:lnTo>
                  <a:lnTo>
                    <a:pt x="796" y="331"/>
                  </a:lnTo>
                  <a:lnTo>
                    <a:pt x="795" y="320"/>
                  </a:lnTo>
                  <a:lnTo>
                    <a:pt x="795" y="307"/>
                  </a:lnTo>
                  <a:lnTo>
                    <a:pt x="796" y="294"/>
                  </a:lnTo>
                  <a:lnTo>
                    <a:pt x="798" y="281"/>
                  </a:lnTo>
                  <a:lnTo>
                    <a:pt x="801" y="267"/>
                  </a:lnTo>
                  <a:lnTo>
                    <a:pt x="805" y="253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3"/>
                  </a:lnTo>
                  <a:lnTo>
                    <a:pt x="180" y="804"/>
                  </a:lnTo>
                  <a:lnTo>
                    <a:pt x="271" y="1115"/>
                  </a:lnTo>
                  <a:lnTo>
                    <a:pt x="361" y="713"/>
                  </a:lnTo>
                  <a:lnTo>
                    <a:pt x="368" y="744"/>
                  </a:lnTo>
                  <a:lnTo>
                    <a:pt x="376" y="772"/>
                  </a:lnTo>
                  <a:lnTo>
                    <a:pt x="383" y="800"/>
                  </a:lnTo>
                  <a:lnTo>
                    <a:pt x="392" y="826"/>
                  </a:lnTo>
                  <a:lnTo>
                    <a:pt x="402" y="852"/>
                  </a:lnTo>
                  <a:lnTo>
                    <a:pt x="410" y="875"/>
                  </a:lnTo>
                  <a:lnTo>
                    <a:pt x="421" y="899"/>
                  </a:lnTo>
                  <a:lnTo>
                    <a:pt x="432" y="922"/>
                  </a:lnTo>
                  <a:lnTo>
                    <a:pt x="443" y="944"/>
                  </a:lnTo>
                  <a:lnTo>
                    <a:pt x="454" y="963"/>
                  </a:lnTo>
                  <a:lnTo>
                    <a:pt x="465" y="982"/>
                  </a:lnTo>
                  <a:lnTo>
                    <a:pt x="478" y="1002"/>
                  </a:lnTo>
                  <a:lnTo>
                    <a:pt x="491" y="1019"/>
                  </a:lnTo>
                  <a:lnTo>
                    <a:pt x="504" y="1035"/>
                  </a:lnTo>
                  <a:lnTo>
                    <a:pt x="518" y="1052"/>
                  </a:lnTo>
                  <a:lnTo>
                    <a:pt x="532" y="1066"/>
                  </a:lnTo>
                  <a:lnTo>
                    <a:pt x="532" y="681"/>
                  </a:lnTo>
                  <a:lnTo>
                    <a:pt x="543" y="703"/>
                  </a:lnTo>
                  <a:lnTo>
                    <a:pt x="554" y="724"/>
                  </a:lnTo>
                  <a:lnTo>
                    <a:pt x="567" y="745"/>
                  </a:lnTo>
                  <a:lnTo>
                    <a:pt x="580" y="764"/>
                  </a:lnTo>
                  <a:lnTo>
                    <a:pt x="594" y="783"/>
                  </a:lnTo>
                  <a:lnTo>
                    <a:pt x="610" y="800"/>
                  </a:lnTo>
                  <a:lnTo>
                    <a:pt x="626" y="816"/>
                  </a:lnTo>
                  <a:lnTo>
                    <a:pt x="644" y="831"/>
                  </a:lnTo>
                  <a:lnTo>
                    <a:pt x="662" y="846"/>
                  </a:lnTo>
                  <a:lnTo>
                    <a:pt x="681" y="859"/>
                  </a:lnTo>
                  <a:lnTo>
                    <a:pt x="702" y="871"/>
                  </a:lnTo>
                  <a:lnTo>
                    <a:pt x="724" y="883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1"/>
                  </a:lnTo>
                  <a:lnTo>
                    <a:pt x="819" y="919"/>
                  </a:lnTo>
                  <a:lnTo>
                    <a:pt x="807" y="902"/>
                  </a:lnTo>
                  <a:lnTo>
                    <a:pt x="795" y="886"/>
                  </a:lnTo>
                  <a:lnTo>
                    <a:pt x="784" y="869"/>
                  </a:lnTo>
                  <a:lnTo>
                    <a:pt x="774" y="853"/>
                  </a:lnTo>
                  <a:lnTo>
                    <a:pt x="766" y="836"/>
                  </a:lnTo>
                  <a:lnTo>
                    <a:pt x="757" y="818"/>
                  </a:lnTo>
                  <a:lnTo>
                    <a:pt x="750" y="801"/>
                  </a:lnTo>
                  <a:lnTo>
                    <a:pt x="742" y="783"/>
                  </a:lnTo>
                  <a:lnTo>
                    <a:pt x="735" y="765"/>
                  </a:lnTo>
                  <a:lnTo>
                    <a:pt x="730" y="747"/>
                  </a:lnTo>
                  <a:lnTo>
                    <a:pt x="726" y="729"/>
                  </a:lnTo>
                  <a:lnTo>
                    <a:pt x="721" y="709"/>
                  </a:lnTo>
                  <a:lnTo>
                    <a:pt x="718" y="691"/>
                  </a:lnTo>
                  <a:lnTo>
                    <a:pt x="715" y="671"/>
                  </a:lnTo>
                  <a:lnTo>
                    <a:pt x="713" y="652"/>
                  </a:lnTo>
                  <a:lnTo>
                    <a:pt x="712" y="632"/>
                  </a:lnTo>
                  <a:lnTo>
                    <a:pt x="726" y="636"/>
                  </a:lnTo>
                  <a:lnTo>
                    <a:pt x="739" y="639"/>
                  </a:lnTo>
                  <a:lnTo>
                    <a:pt x="753" y="641"/>
                  </a:lnTo>
                  <a:lnTo>
                    <a:pt x="767" y="642"/>
                  </a:lnTo>
                  <a:lnTo>
                    <a:pt x="781" y="643"/>
                  </a:lnTo>
                  <a:lnTo>
                    <a:pt x="795" y="644"/>
                  </a:lnTo>
                  <a:lnTo>
                    <a:pt x="809" y="644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1"/>
                  </a:lnTo>
                  <a:lnTo>
                    <a:pt x="864" y="639"/>
                  </a:lnTo>
                  <a:lnTo>
                    <a:pt x="878" y="636"/>
                  </a:lnTo>
                  <a:lnTo>
                    <a:pt x="892" y="632"/>
                  </a:lnTo>
                  <a:lnTo>
                    <a:pt x="906" y="628"/>
                  </a:lnTo>
                  <a:lnTo>
                    <a:pt x="919" y="624"/>
                  </a:lnTo>
                  <a:lnTo>
                    <a:pt x="933" y="618"/>
                  </a:lnTo>
                  <a:lnTo>
                    <a:pt x="961" y="607"/>
                  </a:lnTo>
                  <a:lnTo>
                    <a:pt x="988" y="593"/>
                  </a:lnTo>
                  <a:lnTo>
                    <a:pt x="1016" y="576"/>
                  </a:lnTo>
                  <a:lnTo>
                    <a:pt x="1043" y="557"/>
                  </a:lnTo>
                  <a:lnTo>
                    <a:pt x="1071" y="536"/>
                  </a:lnTo>
                  <a:lnTo>
                    <a:pt x="1098" y="513"/>
                  </a:lnTo>
                  <a:lnTo>
                    <a:pt x="1126" y="487"/>
                  </a:lnTo>
                  <a:lnTo>
                    <a:pt x="1153" y="46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1" name="Freeform 1348"/>
            <p:cNvSpPr>
              <a:spLocks noEditPoints="1"/>
            </p:cNvSpPr>
            <p:nvPr/>
          </p:nvSpPr>
          <p:spPr bwMode="auto">
            <a:xfrm>
              <a:off x="2859" y="1568"/>
              <a:ext cx="233" cy="231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3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2 h 1139"/>
                <a:gd name="T34" fmla="*/ 8 w 1177"/>
                <a:gd name="T35" fmla="*/ 32 h 1139"/>
                <a:gd name="T36" fmla="*/ 11 w 1177"/>
                <a:gd name="T37" fmla="*/ 45 h 1139"/>
                <a:gd name="T38" fmla="*/ 15 w 1177"/>
                <a:gd name="T39" fmla="*/ 29 h 1139"/>
                <a:gd name="T40" fmla="*/ 15 w 1177"/>
                <a:gd name="T41" fmla="*/ 28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3 h 1139"/>
                <a:gd name="T52" fmla="*/ 18 w 1177"/>
                <a:gd name="T53" fmla="*/ 36 h 1139"/>
                <a:gd name="T54" fmla="*/ 21 w 1177"/>
                <a:gd name="T55" fmla="*/ 43 h 1139"/>
                <a:gd name="T56" fmla="*/ 16 w 1177"/>
                <a:gd name="T57" fmla="*/ 35 h 1139"/>
                <a:gd name="T58" fmla="*/ 22 w 1177"/>
                <a:gd name="T59" fmla="*/ 43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7 h 1139"/>
                <a:gd name="T68" fmla="*/ 23 w 1177"/>
                <a:gd name="T69" fmla="*/ 29 h 1139"/>
                <a:gd name="T70" fmla="*/ 22 w 1177"/>
                <a:gd name="T71" fmla="*/ 27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6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3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29 h 1139"/>
                <a:gd name="T98" fmla="*/ 28 w 1177"/>
                <a:gd name="T99" fmla="*/ 25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5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2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59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09" y="461"/>
                  </a:lnTo>
                  <a:lnTo>
                    <a:pt x="894" y="455"/>
                  </a:lnTo>
                  <a:lnTo>
                    <a:pt x="881" y="449"/>
                  </a:lnTo>
                  <a:lnTo>
                    <a:pt x="868" y="443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7" y="450"/>
                  </a:lnTo>
                  <a:lnTo>
                    <a:pt x="985" y="452"/>
                  </a:lnTo>
                  <a:lnTo>
                    <a:pt x="1005" y="455"/>
                  </a:lnTo>
                  <a:lnTo>
                    <a:pt x="1024" y="458"/>
                  </a:lnTo>
                  <a:lnTo>
                    <a:pt x="1044" y="459"/>
                  </a:lnTo>
                  <a:lnTo>
                    <a:pt x="1067" y="460"/>
                  </a:lnTo>
                  <a:lnTo>
                    <a:pt x="1114" y="460"/>
                  </a:lnTo>
                  <a:lnTo>
                    <a:pt x="1165" y="459"/>
                  </a:lnTo>
                  <a:lnTo>
                    <a:pt x="1165" y="484"/>
                  </a:lnTo>
                  <a:close/>
                  <a:moveTo>
                    <a:pt x="857" y="436"/>
                  </a:moveTo>
                  <a:lnTo>
                    <a:pt x="846" y="428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1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1" y="370"/>
                  </a:lnTo>
                  <a:lnTo>
                    <a:pt x="798" y="358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0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0" y="278"/>
                  </a:lnTo>
                  <a:lnTo>
                    <a:pt x="805" y="262"/>
                  </a:lnTo>
                  <a:lnTo>
                    <a:pt x="810" y="246"/>
                  </a:lnTo>
                  <a:lnTo>
                    <a:pt x="834" y="255"/>
                  </a:lnTo>
                  <a:lnTo>
                    <a:pt x="828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0"/>
                  </a:lnTo>
                  <a:lnTo>
                    <a:pt x="822" y="351"/>
                  </a:lnTo>
                  <a:lnTo>
                    <a:pt x="825" y="360"/>
                  </a:lnTo>
                  <a:lnTo>
                    <a:pt x="828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2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39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0"/>
                  </a:lnTo>
                  <a:lnTo>
                    <a:pt x="825" y="239"/>
                  </a:lnTo>
                  <a:close/>
                  <a:moveTo>
                    <a:pt x="819" y="262"/>
                  </a:moveTo>
                  <a:lnTo>
                    <a:pt x="9" y="23"/>
                  </a:lnTo>
                  <a:lnTo>
                    <a:pt x="15" y="1"/>
                  </a:lnTo>
                  <a:lnTo>
                    <a:pt x="825" y="239"/>
                  </a:lnTo>
                  <a:lnTo>
                    <a:pt x="819" y="262"/>
                  </a:lnTo>
                  <a:close/>
                  <a:moveTo>
                    <a:pt x="0" y="12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2" y="12"/>
                  </a:lnTo>
                  <a:lnTo>
                    <a:pt x="0" y="12"/>
                  </a:lnTo>
                  <a:close/>
                  <a:moveTo>
                    <a:pt x="25" y="12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2"/>
                  </a:lnTo>
                  <a:lnTo>
                    <a:pt x="25" y="12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5" y="1105"/>
                  </a:lnTo>
                  <a:lnTo>
                    <a:pt x="2" y="1101"/>
                  </a:lnTo>
                  <a:lnTo>
                    <a:pt x="1" y="1098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09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09"/>
                  </a:moveTo>
                  <a:lnTo>
                    <a:pt x="185" y="806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4" y="804"/>
                  </a:lnTo>
                  <a:lnTo>
                    <a:pt x="198" y="804"/>
                  </a:lnTo>
                  <a:lnTo>
                    <a:pt x="200" y="806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09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0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0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8"/>
                  </a:lnTo>
                  <a:lnTo>
                    <a:pt x="275" y="1137"/>
                  </a:lnTo>
                  <a:lnTo>
                    <a:pt x="272" y="1135"/>
                  </a:lnTo>
                  <a:lnTo>
                    <a:pt x="271" y="1130"/>
                  </a:lnTo>
                  <a:lnTo>
                    <a:pt x="283" y="1127"/>
                  </a:lnTo>
                  <a:lnTo>
                    <a:pt x="295" y="1130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0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2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3" y="719"/>
                  </a:lnTo>
                  <a:lnTo>
                    <a:pt x="385" y="723"/>
                  </a:lnTo>
                  <a:lnTo>
                    <a:pt x="373" y="725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5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2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1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0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6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4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5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0" y="891"/>
                  </a:lnTo>
                  <a:lnTo>
                    <a:pt x="396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1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3" y="689"/>
                  </a:lnTo>
                  <a:lnTo>
                    <a:pt x="535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1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0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8" y="748"/>
                  </a:lnTo>
                  <a:lnTo>
                    <a:pt x="552" y="736"/>
                  </a:lnTo>
                  <a:lnTo>
                    <a:pt x="546" y="723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3" y="771"/>
                  </a:lnTo>
                  <a:lnTo>
                    <a:pt x="566" y="759"/>
                  </a:lnTo>
                  <a:lnTo>
                    <a:pt x="558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7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1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2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2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0" y="806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1" y="933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1"/>
                  </a:lnTo>
                  <a:lnTo>
                    <a:pt x="832" y="943"/>
                  </a:lnTo>
                  <a:lnTo>
                    <a:pt x="827" y="941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8" y="921"/>
                  </a:lnTo>
                  <a:lnTo>
                    <a:pt x="797" y="905"/>
                  </a:lnTo>
                  <a:lnTo>
                    <a:pt x="785" y="887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8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5"/>
                  </a:lnTo>
                  <a:lnTo>
                    <a:pt x="818" y="891"/>
                  </a:lnTo>
                  <a:lnTo>
                    <a:pt x="828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1" y="644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1" y="644"/>
                  </a:moveTo>
                  <a:lnTo>
                    <a:pt x="712" y="641"/>
                  </a:lnTo>
                  <a:lnTo>
                    <a:pt x="712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0" y="633"/>
                  </a:lnTo>
                  <a:lnTo>
                    <a:pt x="724" y="632"/>
                  </a:lnTo>
                  <a:lnTo>
                    <a:pt x="727" y="633"/>
                  </a:lnTo>
                  <a:lnTo>
                    <a:pt x="724" y="644"/>
                  </a:lnTo>
                  <a:lnTo>
                    <a:pt x="711" y="644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3" y="638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4"/>
                  </a:lnTo>
                  <a:lnTo>
                    <a:pt x="821" y="644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8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2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0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5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8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5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4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6"/>
                  </a:lnTo>
                  <a:lnTo>
                    <a:pt x="1174" y="479"/>
                  </a:lnTo>
                  <a:lnTo>
                    <a:pt x="1165" y="472"/>
                  </a:lnTo>
                  <a:lnTo>
                    <a:pt x="1165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2" name="Freeform 1349"/>
            <p:cNvSpPr>
              <a:spLocks/>
            </p:cNvSpPr>
            <p:nvPr/>
          </p:nvSpPr>
          <p:spPr bwMode="auto">
            <a:xfrm>
              <a:off x="2862" y="1471"/>
              <a:ext cx="210" cy="246"/>
            </a:xfrm>
            <a:custGeom>
              <a:avLst/>
              <a:gdLst>
                <a:gd name="T0" fmla="*/ 0 w 1054"/>
                <a:gd name="T1" fmla="*/ 3 h 1222"/>
                <a:gd name="T2" fmla="*/ 6 w 1054"/>
                <a:gd name="T3" fmla="*/ 24 h 1222"/>
                <a:gd name="T4" fmla="*/ 6 w 1054"/>
                <a:gd name="T5" fmla="*/ 27 h 1222"/>
                <a:gd name="T6" fmla="*/ 6 w 1054"/>
                <a:gd name="T7" fmla="*/ 30 h 1222"/>
                <a:gd name="T8" fmla="*/ 6 w 1054"/>
                <a:gd name="T9" fmla="*/ 32 h 1222"/>
                <a:gd name="T10" fmla="*/ 7 w 1054"/>
                <a:gd name="T11" fmla="*/ 35 h 1222"/>
                <a:gd name="T12" fmla="*/ 8 w 1054"/>
                <a:gd name="T13" fmla="*/ 37 h 1222"/>
                <a:gd name="T14" fmla="*/ 8 w 1054"/>
                <a:gd name="T15" fmla="*/ 40 h 1222"/>
                <a:gd name="T16" fmla="*/ 10 w 1054"/>
                <a:gd name="T17" fmla="*/ 42 h 1222"/>
                <a:gd name="T18" fmla="*/ 11 w 1054"/>
                <a:gd name="T19" fmla="*/ 44 h 1222"/>
                <a:gd name="T20" fmla="*/ 13 w 1054"/>
                <a:gd name="T21" fmla="*/ 47 h 1222"/>
                <a:gd name="T22" fmla="*/ 14 w 1054"/>
                <a:gd name="T23" fmla="*/ 49 h 1222"/>
                <a:gd name="T24" fmla="*/ 14 w 1054"/>
                <a:gd name="T25" fmla="*/ 28 h 1222"/>
                <a:gd name="T26" fmla="*/ 16 w 1054"/>
                <a:gd name="T27" fmla="*/ 31 h 1222"/>
                <a:gd name="T28" fmla="*/ 17 w 1054"/>
                <a:gd name="T29" fmla="*/ 33 h 1222"/>
                <a:gd name="T30" fmla="*/ 18 w 1054"/>
                <a:gd name="T31" fmla="*/ 36 h 1222"/>
                <a:gd name="T32" fmla="*/ 20 w 1054"/>
                <a:gd name="T33" fmla="*/ 38 h 1222"/>
                <a:gd name="T34" fmla="*/ 22 w 1054"/>
                <a:gd name="T35" fmla="*/ 40 h 1222"/>
                <a:gd name="T36" fmla="*/ 24 w 1054"/>
                <a:gd name="T37" fmla="*/ 41 h 1222"/>
                <a:gd name="T38" fmla="*/ 26 w 1054"/>
                <a:gd name="T39" fmla="*/ 43 h 1222"/>
                <a:gd name="T40" fmla="*/ 28 w 1054"/>
                <a:gd name="T41" fmla="*/ 43 h 1222"/>
                <a:gd name="T42" fmla="*/ 30 w 1054"/>
                <a:gd name="T43" fmla="*/ 44 h 1222"/>
                <a:gd name="T44" fmla="*/ 32 w 1054"/>
                <a:gd name="T45" fmla="*/ 45 h 1222"/>
                <a:gd name="T46" fmla="*/ 26 w 1054"/>
                <a:gd name="T47" fmla="*/ 32 h 1222"/>
                <a:gd name="T48" fmla="*/ 30 w 1054"/>
                <a:gd name="T49" fmla="*/ 34 h 1222"/>
                <a:gd name="T50" fmla="*/ 32 w 1054"/>
                <a:gd name="T51" fmla="*/ 35 h 1222"/>
                <a:gd name="T52" fmla="*/ 34 w 1054"/>
                <a:gd name="T53" fmla="*/ 36 h 1222"/>
                <a:gd name="T54" fmla="*/ 35 w 1054"/>
                <a:gd name="T55" fmla="*/ 36 h 1222"/>
                <a:gd name="T56" fmla="*/ 37 w 1054"/>
                <a:gd name="T57" fmla="*/ 36 h 1222"/>
                <a:gd name="T58" fmla="*/ 38 w 1054"/>
                <a:gd name="T59" fmla="*/ 36 h 1222"/>
                <a:gd name="T60" fmla="*/ 40 w 1054"/>
                <a:gd name="T61" fmla="*/ 35 h 1222"/>
                <a:gd name="T62" fmla="*/ 41 w 1054"/>
                <a:gd name="T63" fmla="*/ 34 h 1222"/>
                <a:gd name="T64" fmla="*/ 42 w 1054"/>
                <a:gd name="T65" fmla="*/ 33 h 1222"/>
                <a:gd name="T66" fmla="*/ 39 w 1054"/>
                <a:gd name="T67" fmla="*/ 32 h 1222"/>
                <a:gd name="T68" fmla="*/ 36 w 1054"/>
                <a:gd name="T69" fmla="*/ 31 h 1222"/>
                <a:gd name="T70" fmla="*/ 33 w 1054"/>
                <a:gd name="T71" fmla="*/ 30 h 1222"/>
                <a:gd name="T72" fmla="*/ 31 w 1054"/>
                <a:gd name="T73" fmla="*/ 28 h 1222"/>
                <a:gd name="T74" fmla="*/ 29 w 1054"/>
                <a:gd name="T75" fmla="*/ 26 h 1222"/>
                <a:gd name="T76" fmla="*/ 28 w 1054"/>
                <a:gd name="T77" fmla="*/ 24 h 1222"/>
                <a:gd name="T78" fmla="*/ 27 w 1054"/>
                <a:gd name="T79" fmla="*/ 21 h 1222"/>
                <a:gd name="T80" fmla="*/ 26 w 1054"/>
                <a:gd name="T81" fmla="*/ 19 h 1222"/>
                <a:gd name="T82" fmla="*/ 26 w 1054"/>
                <a:gd name="T83" fmla="*/ 16 h 1222"/>
                <a:gd name="T84" fmla="*/ 26 w 1054"/>
                <a:gd name="T85" fmla="*/ 13 h 12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54"/>
                <a:gd name="T130" fmla="*/ 0 h 1222"/>
                <a:gd name="T131" fmla="*/ 1054 w 1054"/>
                <a:gd name="T132" fmla="*/ 1222 h 12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54" h="1222">
                  <a:moveTo>
                    <a:pt x="662" y="255"/>
                  </a:moveTo>
                  <a:lnTo>
                    <a:pt x="457" y="0"/>
                  </a:lnTo>
                  <a:lnTo>
                    <a:pt x="0" y="83"/>
                  </a:lnTo>
                  <a:lnTo>
                    <a:pt x="0" y="984"/>
                  </a:lnTo>
                  <a:lnTo>
                    <a:pt x="164" y="582"/>
                  </a:lnTo>
                  <a:lnTo>
                    <a:pt x="161" y="606"/>
                  </a:lnTo>
                  <a:lnTo>
                    <a:pt x="158" y="630"/>
                  </a:lnTo>
                  <a:lnTo>
                    <a:pt x="157" y="653"/>
                  </a:lnTo>
                  <a:lnTo>
                    <a:pt x="155" y="676"/>
                  </a:lnTo>
                  <a:lnTo>
                    <a:pt x="155" y="699"/>
                  </a:lnTo>
                  <a:lnTo>
                    <a:pt x="155" y="721"/>
                  </a:lnTo>
                  <a:lnTo>
                    <a:pt x="155" y="744"/>
                  </a:lnTo>
                  <a:lnTo>
                    <a:pt x="156" y="766"/>
                  </a:lnTo>
                  <a:lnTo>
                    <a:pt x="158" y="787"/>
                  </a:lnTo>
                  <a:lnTo>
                    <a:pt x="160" y="809"/>
                  </a:lnTo>
                  <a:lnTo>
                    <a:pt x="163" y="831"/>
                  </a:lnTo>
                  <a:lnTo>
                    <a:pt x="168" y="852"/>
                  </a:lnTo>
                  <a:lnTo>
                    <a:pt x="172" y="873"/>
                  </a:lnTo>
                  <a:lnTo>
                    <a:pt x="176" y="893"/>
                  </a:lnTo>
                  <a:lnTo>
                    <a:pt x="183" y="914"/>
                  </a:lnTo>
                  <a:lnTo>
                    <a:pt x="189" y="934"/>
                  </a:lnTo>
                  <a:lnTo>
                    <a:pt x="196" y="954"/>
                  </a:lnTo>
                  <a:lnTo>
                    <a:pt x="203" y="973"/>
                  </a:lnTo>
                  <a:lnTo>
                    <a:pt x="212" y="993"/>
                  </a:lnTo>
                  <a:lnTo>
                    <a:pt x="220" y="1012"/>
                  </a:lnTo>
                  <a:lnTo>
                    <a:pt x="230" y="1030"/>
                  </a:lnTo>
                  <a:lnTo>
                    <a:pt x="240" y="1049"/>
                  </a:lnTo>
                  <a:lnTo>
                    <a:pt x="251" y="1067"/>
                  </a:lnTo>
                  <a:lnTo>
                    <a:pt x="261" y="1085"/>
                  </a:lnTo>
                  <a:lnTo>
                    <a:pt x="274" y="1104"/>
                  </a:lnTo>
                  <a:lnTo>
                    <a:pt x="286" y="1121"/>
                  </a:lnTo>
                  <a:lnTo>
                    <a:pt x="300" y="1138"/>
                  </a:lnTo>
                  <a:lnTo>
                    <a:pt x="313" y="1156"/>
                  </a:lnTo>
                  <a:lnTo>
                    <a:pt x="328" y="1172"/>
                  </a:lnTo>
                  <a:lnTo>
                    <a:pt x="344" y="1189"/>
                  </a:lnTo>
                  <a:lnTo>
                    <a:pt x="360" y="1205"/>
                  </a:lnTo>
                  <a:lnTo>
                    <a:pt x="376" y="1222"/>
                  </a:lnTo>
                  <a:lnTo>
                    <a:pt x="351" y="672"/>
                  </a:lnTo>
                  <a:lnTo>
                    <a:pt x="361" y="698"/>
                  </a:lnTo>
                  <a:lnTo>
                    <a:pt x="372" y="723"/>
                  </a:lnTo>
                  <a:lnTo>
                    <a:pt x="381" y="746"/>
                  </a:lnTo>
                  <a:lnTo>
                    <a:pt x="392" y="769"/>
                  </a:lnTo>
                  <a:lnTo>
                    <a:pt x="403" y="792"/>
                  </a:lnTo>
                  <a:lnTo>
                    <a:pt x="414" y="813"/>
                  </a:lnTo>
                  <a:lnTo>
                    <a:pt x="426" y="834"/>
                  </a:lnTo>
                  <a:lnTo>
                    <a:pt x="438" y="854"/>
                  </a:lnTo>
                  <a:lnTo>
                    <a:pt x="449" y="874"/>
                  </a:lnTo>
                  <a:lnTo>
                    <a:pt x="462" y="892"/>
                  </a:lnTo>
                  <a:lnTo>
                    <a:pt x="475" y="909"/>
                  </a:lnTo>
                  <a:lnTo>
                    <a:pt x="488" y="927"/>
                  </a:lnTo>
                  <a:lnTo>
                    <a:pt x="501" y="943"/>
                  </a:lnTo>
                  <a:lnTo>
                    <a:pt x="515" y="959"/>
                  </a:lnTo>
                  <a:lnTo>
                    <a:pt x="529" y="973"/>
                  </a:lnTo>
                  <a:lnTo>
                    <a:pt x="544" y="987"/>
                  </a:lnTo>
                  <a:lnTo>
                    <a:pt x="559" y="1000"/>
                  </a:lnTo>
                  <a:lnTo>
                    <a:pt x="574" y="1013"/>
                  </a:lnTo>
                  <a:lnTo>
                    <a:pt x="590" y="1025"/>
                  </a:lnTo>
                  <a:lnTo>
                    <a:pt x="605" y="1036"/>
                  </a:lnTo>
                  <a:lnTo>
                    <a:pt x="621" y="1045"/>
                  </a:lnTo>
                  <a:lnTo>
                    <a:pt x="637" y="1055"/>
                  </a:lnTo>
                  <a:lnTo>
                    <a:pt x="654" y="1064"/>
                  </a:lnTo>
                  <a:lnTo>
                    <a:pt x="671" y="1071"/>
                  </a:lnTo>
                  <a:lnTo>
                    <a:pt x="688" y="1079"/>
                  </a:lnTo>
                  <a:lnTo>
                    <a:pt x="705" y="1085"/>
                  </a:lnTo>
                  <a:lnTo>
                    <a:pt x="724" y="1091"/>
                  </a:lnTo>
                  <a:lnTo>
                    <a:pt x="742" y="1095"/>
                  </a:lnTo>
                  <a:lnTo>
                    <a:pt x="760" y="1099"/>
                  </a:lnTo>
                  <a:lnTo>
                    <a:pt x="779" y="1103"/>
                  </a:lnTo>
                  <a:lnTo>
                    <a:pt x="798" y="1105"/>
                  </a:lnTo>
                  <a:lnTo>
                    <a:pt x="818" y="1107"/>
                  </a:lnTo>
                  <a:lnTo>
                    <a:pt x="614" y="771"/>
                  </a:lnTo>
                  <a:lnTo>
                    <a:pt x="650" y="797"/>
                  </a:lnTo>
                  <a:lnTo>
                    <a:pt x="686" y="821"/>
                  </a:lnTo>
                  <a:lnTo>
                    <a:pt x="719" y="841"/>
                  </a:lnTo>
                  <a:lnTo>
                    <a:pt x="753" y="859"/>
                  </a:lnTo>
                  <a:lnTo>
                    <a:pt x="769" y="866"/>
                  </a:lnTo>
                  <a:lnTo>
                    <a:pt x="784" y="873"/>
                  </a:lnTo>
                  <a:lnTo>
                    <a:pt x="799" y="879"/>
                  </a:lnTo>
                  <a:lnTo>
                    <a:pt x="816" y="883"/>
                  </a:lnTo>
                  <a:lnTo>
                    <a:pt x="830" y="889"/>
                  </a:lnTo>
                  <a:lnTo>
                    <a:pt x="845" y="892"/>
                  </a:lnTo>
                  <a:lnTo>
                    <a:pt x="859" y="895"/>
                  </a:lnTo>
                  <a:lnTo>
                    <a:pt x="873" y="898"/>
                  </a:lnTo>
                  <a:lnTo>
                    <a:pt x="886" y="899"/>
                  </a:lnTo>
                  <a:lnTo>
                    <a:pt x="900" y="900"/>
                  </a:lnTo>
                  <a:lnTo>
                    <a:pt x="913" y="899"/>
                  </a:lnTo>
                  <a:lnTo>
                    <a:pt x="926" y="899"/>
                  </a:lnTo>
                  <a:lnTo>
                    <a:pt x="938" y="896"/>
                  </a:lnTo>
                  <a:lnTo>
                    <a:pt x="949" y="894"/>
                  </a:lnTo>
                  <a:lnTo>
                    <a:pt x="961" y="891"/>
                  </a:lnTo>
                  <a:lnTo>
                    <a:pt x="973" y="887"/>
                  </a:lnTo>
                  <a:lnTo>
                    <a:pt x="984" y="882"/>
                  </a:lnTo>
                  <a:lnTo>
                    <a:pt x="995" y="877"/>
                  </a:lnTo>
                  <a:lnTo>
                    <a:pt x="1006" y="871"/>
                  </a:lnTo>
                  <a:lnTo>
                    <a:pt x="1016" y="864"/>
                  </a:lnTo>
                  <a:lnTo>
                    <a:pt x="1026" y="855"/>
                  </a:lnTo>
                  <a:lnTo>
                    <a:pt x="1036" y="848"/>
                  </a:lnTo>
                  <a:lnTo>
                    <a:pt x="1046" y="838"/>
                  </a:lnTo>
                  <a:lnTo>
                    <a:pt x="1054" y="828"/>
                  </a:lnTo>
                  <a:lnTo>
                    <a:pt x="1027" y="820"/>
                  </a:lnTo>
                  <a:lnTo>
                    <a:pt x="1000" y="811"/>
                  </a:lnTo>
                  <a:lnTo>
                    <a:pt x="974" y="802"/>
                  </a:lnTo>
                  <a:lnTo>
                    <a:pt x="949" y="793"/>
                  </a:lnTo>
                  <a:lnTo>
                    <a:pt x="925" y="782"/>
                  </a:lnTo>
                  <a:lnTo>
                    <a:pt x="902" y="771"/>
                  </a:lnTo>
                  <a:lnTo>
                    <a:pt x="879" y="760"/>
                  </a:lnTo>
                  <a:lnTo>
                    <a:pt x="858" y="748"/>
                  </a:lnTo>
                  <a:lnTo>
                    <a:pt x="836" y="736"/>
                  </a:lnTo>
                  <a:lnTo>
                    <a:pt x="817" y="723"/>
                  </a:lnTo>
                  <a:lnTo>
                    <a:pt x="797" y="710"/>
                  </a:lnTo>
                  <a:lnTo>
                    <a:pt x="780" y="694"/>
                  </a:lnTo>
                  <a:lnTo>
                    <a:pt x="763" y="680"/>
                  </a:lnTo>
                  <a:lnTo>
                    <a:pt x="746" y="664"/>
                  </a:lnTo>
                  <a:lnTo>
                    <a:pt x="731" y="648"/>
                  </a:lnTo>
                  <a:lnTo>
                    <a:pt x="718" y="631"/>
                  </a:lnTo>
                  <a:lnTo>
                    <a:pt x="705" y="613"/>
                  </a:lnTo>
                  <a:lnTo>
                    <a:pt x="694" y="595"/>
                  </a:lnTo>
                  <a:lnTo>
                    <a:pt x="683" y="577"/>
                  </a:lnTo>
                  <a:lnTo>
                    <a:pt x="674" y="556"/>
                  </a:lnTo>
                  <a:lnTo>
                    <a:pt x="665" y="536"/>
                  </a:lnTo>
                  <a:lnTo>
                    <a:pt x="659" y="514"/>
                  </a:lnTo>
                  <a:lnTo>
                    <a:pt x="654" y="493"/>
                  </a:lnTo>
                  <a:lnTo>
                    <a:pt x="649" y="470"/>
                  </a:lnTo>
                  <a:lnTo>
                    <a:pt x="646" y="445"/>
                  </a:lnTo>
                  <a:lnTo>
                    <a:pt x="644" y="421"/>
                  </a:lnTo>
                  <a:lnTo>
                    <a:pt x="644" y="395"/>
                  </a:lnTo>
                  <a:lnTo>
                    <a:pt x="645" y="369"/>
                  </a:lnTo>
                  <a:lnTo>
                    <a:pt x="647" y="341"/>
                  </a:lnTo>
                  <a:lnTo>
                    <a:pt x="650" y="313"/>
                  </a:lnTo>
                  <a:lnTo>
                    <a:pt x="656" y="284"/>
                  </a:lnTo>
                  <a:lnTo>
                    <a:pt x="662" y="25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3" name="Freeform 1350"/>
            <p:cNvSpPr>
              <a:spLocks noEditPoints="1"/>
            </p:cNvSpPr>
            <p:nvPr/>
          </p:nvSpPr>
          <p:spPr bwMode="auto">
            <a:xfrm>
              <a:off x="2859" y="1471"/>
              <a:ext cx="214" cy="250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1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5" y="274"/>
                  </a:moveTo>
                  <a:lnTo>
                    <a:pt x="461" y="20"/>
                  </a:lnTo>
                  <a:lnTo>
                    <a:pt x="480" y="4"/>
                  </a:lnTo>
                  <a:lnTo>
                    <a:pt x="685" y="259"/>
                  </a:lnTo>
                  <a:lnTo>
                    <a:pt x="665" y="274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4"/>
                  </a:lnTo>
                  <a:lnTo>
                    <a:pt x="470" y="12"/>
                  </a:lnTo>
                  <a:lnTo>
                    <a:pt x="469" y="0"/>
                  </a:lnTo>
                  <a:close/>
                  <a:moveTo>
                    <a:pt x="472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2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6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3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8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8" y="586"/>
                  </a:lnTo>
                  <a:lnTo>
                    <a:pt x="172" y="584"/>
                  </a:lnTo>
                  <a:lnTo>
                    <a:pt x="175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8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4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2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4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49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2" y="1170"/>
                  </a:lnTo>
                  <a:lnTo>
                    <a:pt x="293" y="1145"/>
                  </a:lnTo>
                  <a:lnTo>
                    <a:pt x="274" y="1119"/>
                  </a:lnTo>
                  <a:lnTo>
                    <a:pt x="257" y="1092"/>
                  </a:lnTo>
                  <a:lnTo>
                    <a:pt x="241" y="1065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3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4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4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5" y="677"/>
                  </a:lnTo>
                  <a:lnTo>
                    <a:pt x="359" y="675"/>
                  </a:lnTo>
                  <a:lnTo>
                    <a:pt x="362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79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79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79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6"/>
                  </a:lnTo>
                  <a:lnTo>
                    <a:pt x="409" y="763"/>
                  </a:lnTo>
                  <a:lnTo>
                    <a:pt x="421" y="787"/>
                  </a:lnTo>
                  <a:lnTo>
                    <a:pt x="400" y="798"/>
                  </a:lnTo>
                  <a:lnTo>
                    <a:pt x="387" y="771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7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2" y="823"/>
                  </a:lnTo>
                  <a:lnTo>
                    <a:pt x="400" y="798"/>
                  </a:lnTo>
                  <a:lnTo>
                    <a:pt x="421" y="787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3" y="1123"/>
                  </a:lnTo>
                  <a:lnTo>
                    <a:pt x="746" y="1118"/>
                  </a:lnTo>
                  <a:lnTo>
                    <a:pt x="719" y="1110"/>
                  </a:lnTo>
                  <a:lnTo>
                    <a:pt x="694" y="1101"/>
                  </a:lnTo>
                  <a:lnTo>
                    <a:pt x="668" y="1090"/>
                  </a:lnTo>
                  <a:lnTo>
                    <a:pt x="644" y="1077"/>
                  </a:lnTo>
                  <a:lnTo>
                    <a:pt x="619" y="1063"/>
                  </a:lnTo>
                  <a:lnTo>
                    <a:pt x="596" y="1048"/>
                  </a:lnTo>
                  <a:lnTo>
                    <a:pt x="574" y="1030"/>
                  </a:lnTo>
                  <a:lnTo>
                    <a:pt x="552" y="1011"/>
                  </a:lnTo>
                  <a:lnTo>
                    <a:pt x="530" y="991"/>
                  </a:lnTo>
                  <a:lnTo>
                    <a:pt x="510" y="968"/>
                  </a:lnTo>
                  <a:lnTo>
                    <a:pt x="489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3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6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8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7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89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6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8" y="924"/>
                  </a:lnTo>
                  <a:lnTo>
                    <a:pt x="888" y="921"/>
                  </a:lnTo>
                  <a:lnTo>
                    <a:pt x="866" y="918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799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0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7" y="834"/>
                  </a:lnTo>
                  <a:lnTo>
                    <a:pt x="1079" y="836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0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8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7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8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2"/>
                  </a:lnTo>
                  <a:lnTo>
                    <a:pt x="769" y="668"/>
                  </a:lnTo>
                  <a:lnTo>
                    <a:pt x="784" y="684"/>
                  </a:lnTo>
                  <a:lnTo>
                    <a:pt x="800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8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7" y="793"/>
                  </a:lnTo>
                  <a:lnTo>
                    <a:pt x="992" y="803"/>
                  </a:lnTo>
                  <a:lnTo>
                    <a:pt x="1018" y="811"/>
                  </a:lnTo>
                  <a:lnTo>
                    <a:pt x="1043" y="820"/>
                  </a:lnTo>
                  <a:lnTo>
                    <a:pt x="1070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6" y="614"/>
                  </a:lnTo>
                  <a:lnTo>
                    <a:pt x="685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4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6"/>
                  </a:lnTo>
                  <a:lnTo>
                    <a:pt x="669" y="431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4" name="Freeform 1351"/>
            <p:cNvSpPr>
              <a:spLocks/>
            </p:cNvSpPr>
            <p:nvPr/>
          </p:nvSpPr>
          <p:spPr bwMode="auto">
            <a:xfrm>
              <a:off x="2862" y="1434"/>
              <a:ext cx="140" cy="156"/>
            </a:xfrm>
            <a:custGeom>
              <a:avLst/>
              <a:gdLst>
                <a:gd name="T0" fmla="*/ 26 w 711"/>
                <a:gd name="T1" fmla="*/ 18 h 796"/>
                <a:gd name="T2" fmla="*/ 28 w 711"/>
                <a:gd name="T3" fmla="*/ 31 h 796"/>
                <a:gd name="T4" fmla="*/ 28 w 711"/>
                <a:gd name="T5" fmla="*/ 31 h 796"/>
                <a:gd name="T6" fmla="*/ 27 w 711"/>
                <a:gd name="T7" fmla="*/ 30 h 796"/>
                <a:gd name="T8" fmla="*/ 26 w 711"/>
                <a:gd name="T9" fmla="*/ 29 h 796"/>
                <a:gd name="T10" fmla="*/ 25 w 711"/>
                <a:gd name="T11" fmla="*/ 28 h 796"/>
                <a:gd name="T12" fmla="*/ 25 w 711"/>
                <a:gd name="T13" fmla="*/ 27 h 796"/>
                <a:gd name="T14" fmla="*/ 24 w 711"/>
                <a:gd name="T15" fmla="*/ 26 h 796"/>
                <a:gd name="T16" fmla="*/ 24 w 711"/>
                <a:gd name="T17" fmla="*/ 25 h 796"/>
                <a:gd name="T18" fmla="*/ 23 w 711"/>
                <a:gd name="T19" fmla="*/ 24 h 796"/>
                <a:gd name="T20" fmla="*/ 23 w 711"/>
                <a:gd name="T21" fmla="*/ 23 h 796"/>
                <a:gd name="T22" fmla="*/ 22 w 711"/>
                <a:gd name="T23" fmla="*/ 22 h 796"/>
                <a:gd name="T24" fmla="*/ 22 w 711"/>
                <a:gd name="T25" fmla="*/ 20 h 796"/>
                <a:gd name="T26" fmla="*/ 21 w 711"/>
                <a:gd name="T27" fmla="*/ 19 h 796"/>
                <a:gd name="T28" fmla="*/ 21 w 711"/>
                <a:gd name="T29" fmla="*/ 18 h 796"/>
                <a:gd name="T30" fmla="*/ 21 w 711"/>
                <a:gd name="T31" fmla="*/ 16 h 796"/>
                <a:gd name="T32" fmla="*/ 20 w 711"/>
                <a:gd name="T33" fmla="*/ 15 h 796"/>
                <a:gd name="T34" fmla="*/ 20 w 711"/>
                <a:gd name="T35" fmla="*/ 13 h 796"/>
                <a:gd name="T36" fmla="*/ 20 w 711"/>
                <a:gd name="T37" fmla="*/ 14 h 796"/>
                <a:gd name="T38" fmla="*/ 19 w 711"/>
                <a:gd name="T39" fmla="*/ 15 h 796"/>
                <a:gd name="T40" fmla="*/ 19 w 711"/>
                <a:gd name="T41" fmla="*/ 17 h 796"/>
                <a:gd name="T42" fmla="*/ 19 w 711"/>
                <a:gd name="T43" fmla="*/ 18 h 796"/>
                <a:gd name="T44" fmla="*/ 19 w 711"/>
                <a:gd name="T45" fmla="*/ 19 h 796"/>
                <a:gd name="T46" fmla="*/ 19 w 711"/>
                <a:gd name="T47" fmla="*/ 20 h 796"/>
                <a:gd name="T48" fmla="*/ 18 w 711"/>
                <a:gd name="T49" fmla="*/ 21 h 796"/>
                <a:gd name="T50" fmla="*/ 18 w 711"/>
                <a:gd name="T51" fmla="*/ 22 h 796"/>
                <a:gd name="T52" fmla="*/ 18 w 711"/>
                <a:gd name="T53" fmla="*/ 24 h 796"/>
                <a:gd name="T54" fmla="*/ 18 w 711"/>
                <a:gd name="T55" fmla="*/ 25 h 796"/>
                <a:gd name="T56" fmla="*/ 18 w 711"/>
                <a:gd name="T57" fmla="*/ 26 h 796"/>
                <a:gd name="T58" fmla="*/ 18 w 711"/>
                <a:gd name="T59" fmla="*/ 27 h 796"/>
                <a:gd name="T60" fmla="*/ 18 w 711"/>
                <a:gd name="T61" fmla="*/ 29 h 796"/>
                <a:gd name="T62" fmla="*/ 18 w 711"/>
                <a:gd name="T63" fmla="*/ 32 h 796"/>
                <a:gd name="T64" fmla="*/ 18 w 711"/>
                <a:gd name="T65" fmla="*/ 31 h 796"/>
                <a:gd name="T66" fmla="*/ 17 w 711"/>
                <a:gd name="T67" fmla="*/ 30 h 796"/>
                <a:gd name="T68" fmla="*/ 16 w 711"/>
                <a:gd name="T69" fmla="*/ 30 h 796"/>
                <a:gd name="T70" fmla="*/ 16 w 711"/>
                <a:gd name="T71" fmla="*/ 29 h 796"/>
                <a:gd name="T72" fmla="*/ 15 w 711"/>
                <a:gd name="T73" fmla="*/ 28 h 796"/>
                <a:gd name="T74" fmla="*/ 15 w 711"/>
                <a:gd name="T75" fmla="*/ 27 h 796"/>
                <a:gd name="T76" fmla="*/ 14 w 711"/>
                <a:gd name="T77" fmla="*/ 26 h 796"/>
                <a:gd name="T78" fmla="*/ 14 w 711"/>
                <a:gd name="T79" fmla="*/ 25 h 796"/>
                <a:gd name="T80" fmla="*/ 14 w 711"/>
                <a:gd name="T81" fmla="*/ 24 h 796"/>
                <a:gd name="T82" fmla="*/ 13 w 711"/>
                <a:gd name="T83" fmla="*/ 22 h 796"/>
                <a:gd name="T84" fmla="*/ 13 w 711"/>
                <a:gd name="T85" fmla="*/ 21 h 796"/>
                <a:gd name="T86" fmla="*/ 13 w 711"/>
                <a:gd name="T87" fmla="*/ 20 h 796"/>
                <a:gd name="T88" fmla="*/ 13 w 711"/>
                <a:gd name="T89" fmla="*/ 19 h 796"/>
                <a:gd name="T90" fmla="*/ 13 w 711"/>
                <a:gd name="T91" fmla="*/ 17 h 796"/>
                <a:gd name="T92" fmla="*/ 12 w 711"/>
                <a:gd name="T93" fmla="*/ 16 h 796"/>
                <a:gd name="T94" fmla="*/ 12 w 711"/>
                <a:gd name="T95" fmla="*/ 14 h 796"/>
                <a:gd name="T96" fmla="*/ 5 w 711"/>
                <a:gd name="T97" fmla="*/ 27 h 796"/>
                <a:gd name="T98" fmla="*/ 5 w 711"/>
                <a:gd name="T99" fmla="*/ 11 h 796"/>
                <a:gd name="T100" fmla="*/ 0 w 711"/>
                <a:gd name="T101" fmla="*/ 20 h 796"/>
                <a:gd name="T102" fmla="*/ 0 w 711"/>
                <a:gd name="T103" fmla="*/ 6 h 796"/>
                <a:gd name="T104" fmla="*/ 13 w 711"/>
                <a:gd name="T105" fmla="*/ 0 h 796"/>
                <a:gd name="T106" fmla="*/ 25 w 711"/>
                <a:gd name="T107" fmla="*/ 1 h 796"/>
                <a:gd name="T108" fmla="*/ 26 w 711"/>
                <a:gd name="T109" fmla="*/ 18 h 7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11"/>
                <a:gd name="T166" fmla="*/ 0 h 796"/>
                <a:gd name="T167" fmla="*/ 711 w 711"/>
                <a:gd name="T168" fmla="*/ 796 h 79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11" h="796">
                  <a:moveTo>
                    <a:pt x="653" y="443"/>
                  </a:moveTo>
                  <a:lnTo>
                    <a:pt x="711" y="787"/>
                  </a:lnTo>
                  <a:lnTo>
                    <a:pt x="690" y="770"/>
                  </a:lnTo>
                  <a:lnTo>
                    <a:pt x="671" y="751"/>
                  </a:lnTo>
                  <a:lnTo>
                    <a:pt x="652" y="730"/>
                  </a:lnTo>
                  <a:lnTo>
                    <a:pt x="635" y="709"/>
                  </a:lnTo>
                  <a:lnTo>
                    <a:pt x="619" y="685"/>
                  </a:lnTo>
                  <a:lnTo>
                    <a:pt x="604" y="660"/>
                  </a:lnTo>
                  <a:lnTo>
                    <a:pt x="590" y="633"/>
                  </a:lnTo>
                  <a:lnTo>
                    <a:pt x="576" y="606"/>
                  </a:lnTo>
                  <a:lnTo>
                    <a:pt x="564" y="576"/>
                  </a:lnTo>
                  <a:lnTo>
                    <a:pt x="552" y="546"/>
                  </a:lnTo>
                  <a:lnTo>
                    <a:pt x="542" y="513"/>
                  </a:lnTo>
                  <a:lnTo>
                    <a:pt x="533" y="479"/>
                  </a:lnTo>
                  <a:lnTo>
                    <a:pt x="525" y="443"/>
                  </a:lnTo>
                  <a:lnTo>
                    <a:pt x="517" y="406"/>
                  </a:lnTo>
                  <a:lnTo>
                    <a:pt x="512" y="368"/>
                  </a:lnTo>
                  <a:lnTo>
                    <a:pt x="507" y="328"/>
                  </a:lnTo>
                  <a:lnTo>
                    <a:pt x="497" y="358"/>
                  </a:lnTo>
                  <a:lnTo>
                    <a:pt x="488" y="387"/>
                  </a:lnTo>
                  <a:lnTo>
                    <a:pt x="481" y="416"/>
                  </a:lnTo>
                  <a:lnTo>
                    <a:pt x="475" y="445"/>
                  </a:lnTo>
                  <a:lnTo>
                    <a:pt x="470" y="474"/>
                  </a:lnTo>
                  <a:lnTo>
                    <a:pt x="466" y="503"/>
                  </a:lnTo>
                  <a:lnTo>
                    <a:pt x="462" y="533"/>
                  </a:lnTo>
                  <a:lnTo>
                    <a:pt x="459" y="562"/>
                  </a:lnTo>
                  <a:lnTo>
                    <a:pt x="457" y="591"/>
                  </a:lnTo>
                  <a:lnTo>
                    <a:pt x="456" y="620"/>
                  </a:lnTo>
                  <a:lnTo>
                    <a:pt x="456" y="649"/>
                  </a:lnTo>
                  <a:lnTo>
                    <a:pt x="455" y="678"/>
                  </a:lnTo>
                  <a:lnTo>
                    <a:pt x="456" y="738"/>
                  </a:lnTo>
                  <a:lnTo>
                    <a:pt x="458" y="796"/>
                  </a:lnTo>
                  <a:lnTo>
                    <a:pt x="441" y="778"/>
                  </a:lnTo>
                  <a:lnTo>
                    <a:pt x="426" y="759"/>
                  </a:lnTo>
                  <a:lnTo>
                    <a:pt x="412" y="739"/>
                  </a:lnTo>
                  <a:lnTo>
                    <a:pt x="397" y="717"/>
                  </a:lnTo>
                  <a:lnTo>
                    <a:pt x="385" y="695"/>
                  </a:lnTo>
                  <a:lnTo>
                    <a:pt x="374" y="671"/>
                  </a:lnTo>
                  <a:lnTo>
                    <a:pt x="363" y="646"/>
                  </a:lnTo>
                  <a:lnTo>
                    <a:pt x="353" y="619"/>
                  </a:lnTo>
                  <a:lnTo>
                    <a:pt x="345" y="591"/>
                  </a:lnTo>
                  <a:lnTo>
                    <a:pt x="337" y="562"/>
                  </a:lnTo>
                  <a:lnTo>
                    <a:pt x="331" y="531"/>
                  </a:lnTo>
                  <a:lnTo>
                    <a:pt x="324" y="500"/>
                  </a:lnTo>
                  <a:lnTo>
                    <a:pt x="320" y="467"/>
                  </a:lnTo>
                  <a:lnTo>
                    <a:pt x="315" y="433"/>
                  </a:lnTo>
                  <a:lnTo>
                    <a:pt x="312" y="398"/>
                  </a:lnTo>
                  <a:lnTo>
                    <a:pt x="310" y="361"/>
                  </a:lnTo>
                  <a:lnTo>
                    <a:pt x="123" y="681"/>
                  </a:lnTo>
                  <a:lnTo>
                    <a:pt x="123" y="286"/>
                  </a:lnTo>
                  <a:lnTo>
                    <a:pt x="0" y="500"/>
                  </a:lnTo>
                  <a:lnTo>
                    <a:pt x="0" y="148"/>
                  </a:lnTo>
                  <a:lnTo>
                    <a:pt x="327" y="0"/>
                  </a:lnTo>
                  <a:lnTo>
                    <a:pt x="614" y="16"/>
                  </a:lnTo>
                  <a:lnTo>
                    <a:pt x="653" y="44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5" name="Freeform 1352"/>
            <p:cNvSpPr>
              <a:spLocks noEditPoints="1"/>
            </p:cNvSpPr>
            <p:nvPr/>
          </p:nvSpPr>
          <p:spPr bwMode="auto">
            <a:xfrm>
              <a:off x="2859" y="1434"/>
              <a:ext cx="148" cy="164"/>
            </a:xfrm>
            <a:custGeom>
              <a:avLst/>
              <a:gdLst>
                <a:gd name="T0" fmla="*/ 27 w 736"/>
                <a:gd name="T1" fmla="*/ 18 h 820"/>
                <a:gd name="T2" fmla="*/ 29 w 736"/>
                <a:gd name="T3" fmla="*/ 32 h 820"/>
                <a:gd name="T4" fmla="*/ 29 w 736"/>
                <a:gd name="T5" fmla="*/ 32 h 820"/>
                <a:gd name="T6" fmla="*/ 29 w 736"/>
                <a:gd name="T7" fmla="*/ 32 h 820"/>
                <a:gd name="T8" fmla="*/ 29 w 736"/>
                <a:gd name="T9" fmla="*/ 32 h 820"/>
                <a:gd name="T10" fmla="*/ 28 w 736"/>
                <a:gd name="T11" fmla="*/ 32 h 820"/>
                <a:gd name="T12" fmla="*/ 28 w 736"/>
                <a:gd name="T13" fmla="*/ 30 h 820"/>
                <a:gd name="T14" fmla="*/ 27 w 736"/>
                <a:gd name="T15" fmla="*/ 31 h 820"/>
                <a:gd name="T16" fmla="*/ 26 w 736"/>
                <a:gd name="T17" fmla="*/ 28 h 820"/>
                <a:gd name="T18" fmla="*/ 27 w 736"/>
                <a:gd name="T19" fmla="*/ 31 h 820"/>
                <a:gd name="T20" fmla="*/ 23 w 736"/>
                <a:gd name="T21" fmla="*/ 26 h 820"/>
                <a:gd name="T22" fmla="*/ 22 w 736"/>
                <a:gd name="T23" fmla="*/ 21 h 820"/>
                <a:gd name="T24" fmla="*/ 21 w 736"/>
                <a:gd name="T25" fmla="*/ 16 h 820"/>
                <a:gd name="T26" fmla="*/ 21 w 736"/>
                <a:gd name="T27" fmla="*/ 16 h 820"/>
                <a:gd name="T28" fmla="*/ 23 w 736"/>
                <a:gd name="T29" fmla="*/ 21 h 820"/>
                <a:gd name="T30" fmla="*/ 24 w 736"/>
                <a:gd name="T31" fmla="*/ 25 h 820"/>
                <a:gd name="T32" fmla="*/ 25 w 736"/>
                <a:gd name="T33" fmla="*/ 29 h 820"/>
                <a:gd name="T34" fmla="*/ 21 w 736"/>
                <a:gd name="T35" fmla="*/ 13 h 820"/>
                <a:gd name="T36" fmla="*/ 21 w 736"/>
                <a:gd name="T37" fmla="*/ 14 h 820"/>
                <a:gd name="T38" fmla="*/ 20 w 736"/>
                <a:gd name="T39" fmla="*/ 17 h 820"/>
                <a:gd name="T40" fmla="*/ 19 w 736"/>
                <a:gd name="T41" fmla="*/ 23 h 820"/>
                <a:gd name="T42" fmla="*/ 19 w 736"/>
                <a:gd name="T43" fmla="*/ 18 h 820"/>
                <a:gd name="T44" fmla="*/ 21 w 736"/>
                <a:gd name="T45" fmla="*/ 14 h 820"/>
                <a:gd name="T46" fmla="*/ 19 w 736"/>
                <a:gd name="T47" fmla="*/ 28 h 820"/>
                <a:gd name="T48" fmla="*/ 18 w 736"/>
                <a:gd name="T49" fmla="*/ 32 h 820"/>
                <a:gd name="T50" fmla="*/ 18 w 736"/>
                <a:gd name="T51" fmla="*/ 26 h 820"/>
                <a:gd name="T52" fmla="*/ 19 w 736"/>
                <a:gd name="T53" fmla="*/ 32 h 820"/>
                <a:gd name="T54" fmla="*/ 19 w 736"/>
                <a:gd name="T55" fmla="*/ 33 h 820"/>
                <a:gd name="T56" fmla="*/ 19 w 736"/>
                <a:gd name="T57" fmla="*/ 32 h 820"/>
                <a:gd name="T58" fmla="*/ 16 w 736"/>
                <a:gd name="T59" fmla="*/ 29 h 820"/>
                <a:gd name="T60" fmla="*/ 15 w 736"/>
                <a:gd name="T61" fmla="*/ 25 h 820"/>
                <a:gd name="T62" fmla="*/ 17 w 736"/>
                <a:gd name="T63" fmla="*/ 30 h 820"/>
                <a:gd name="T64" fmla="*/ 14 w 736"/>
                <a:gd name="T65" fmla="*/ 25 h 820"/>
                <a:gd name="T66" fmla="*/ 13 w 736"/>
                <a:gd name="T67" fmla="*/ 19 h 820"/>
                <a:gd name="T68" fmla="*/ 13 w 736"/>
                <a:gd name="T69" fmla="*/ 16 h 820"/>
                <a:gd name="T70" fmla="*/ 14 w 736"/>
                <a:gd name="T71" fmla="*/ 23 h 820"/>
                <a:gd name="T72" fmla="*/ 13 w 736"/>
                <a:gd name="T73" fmla="*/ 15 h 820"/>
                <a:gd name="T74" fmla="*/ 13 w 736"/>
                <a:gd name="T75" fmla="*/ 15 h 820"/>
                <a:gd name="T76" fmla="*/ 13 w 736"/>
                <a:gd name="T77" fmla="*/ 15 h 820"/>
                <a:gd name="T78" fmla="*/ 6 w 736"/>
                <a:gd name="T79" fmla="*/ 28 h 820"/>
                <a:gd name="T80" fmla="*/ 5 w 736"/>
                <a:gd name="T81" fmla="*/ 28 h 820"/>
                <a:gd name="T82" fmla="*/ 6 w 736"/>
                <a:gd name="T83" fmla="*/ 28 h 820"/>
                <a:gd name="T84" fmla="*/ 5 w 736"/>
                <a:gd name="T85" fmla="*/ 28 h 820"/>
                <a:gd name="T86" fmla="*/ 5 w 736"/>
                <a:gd name="T87" fmla="*/ 12 h 820"/>
                <a:gd name="T88" fmla="*/ 5 w 736"/>
                <a:gd name="T89" fmla="*/ 12 h 820"/>
                <a:gd name="T90" fmla="*/ 5 w 736"/>
                <a:gd name="T91" fmla="*/ 12 h 820"/>
                <a:gd name="T92" fmla="*/ 1 w 736"/>
                <a:gd name="T93" fmla="*/ 21 h 820"/>
                <a:gd name="T94" fmla="*/ 0 w 736"/>
                <a:gd name="T95" fmla="*/ 20 h 820"/>
                <a:gd name="T96" fmla="*/ 1 w 736"/>
                <a:gd name="T97" fmla="*/ 6 h 820"/>
                <a:gd name="T98" fmla="*/ 0 w 736"/>
                <a:gd name="T99" fmla="*/ 6 h 820"/>
                <a:gd name="T100" fmla="*/ 0 w 736"/>
                <a:gd name="T101" fmla="*/ 6 h 820"/>
                <a:gd name="T102" fmla="*/ 13 w 736"/>
                <a:gd name="T103" fmla="*/ 0 h 820"/>
                <a:gd name="T104" fmla="*/ 14 w 736"/>
                <a:gd name="T105" fmla="*/ 0 h 820"/>
                <a:gd name="T106" fmla="*/ 25 w 736"/>
                <a:gd name="T107" fmla="*/ 1 h 820"/>
                <a:gd name="T108" fmla="*/ 25 w 736"/>
                <a:gd name="T109" fmla="*/ 1 h 820"/>
                <a:gd name="T110" fmla="*/ 25 w 736"/>
                <a:gd name="T111" fmla="*/ 1 h 820"/>
                <a:gd name="T112" fmla="*/ 27 w 736"/>
                <a:gd name="T113" fmla="*/ 18 h 8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6"/>
                <a:gd name="T172" fmla="*/ 0 h 820"/>
                <a:gd name="T173" fmla="*/ 736 w 736"/>
                <a:gd name="T174" fmla="*/ 820 h 8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6" h="820">
                  <a:moveTo>
                    <a:pt x="678" y="453"/>
                  </a:moveTo>
                  <a:lnTo>
                    <a:pt x="736" y="797"/>
                  </a:lnTo>
                  <a:lnTo>
                    <a:pt x="711" y="802"/>
                  </a:lnTo>
                  <a:lnTo>
                    <a:pt x="654" y="456"/>
                  </a:lnTo>
                  <a:lnTo>
                    <a:pt x="678" y="453"/>
                  </a:lnTo>
                  <a:close/>
                  <a:moveTo>
                    <a:pt x="736" y="797"/>
                  </a:moveTo>
                  <a:lnTo>
                    <a:pt x="736" y="801"/>
                  </a:lnTo>
                  <a:lnTo>
                    <a:pt x="735" y="805"/>
                  </a:lnTo>
                  <a:lnTo>
                    <a:pt x="732" y="807"/>
                  </a:lnTo>
                  <a:lnTo>
                    <a:pt x="729" y="809"/>
                  </a:lnTo>
                  <a:lnTo>
                    <a:pt x="726" y="810"/>
                  </a:lnTo>
                  <a:lnTo>
                    <a:pt x="723" y="811"/>
                  </a:lnTo>
                  <a:lnTo>
                    <a:pt x="718" y="810"/>
                  </a:lnTo>
                  <a:lnTo>
                    <a:pt x="715" y="809"/>
                  </a:lnTo>
                  <a:lnTo>
                    <a:pt x="723" y="799"/>
                  </a:lnTo>
                  <a:lnTo>
                    <a:pt x="736" y="797"/>
                  </a:lnTo>
                  <a:close/>
                  <a:moveTo>
                    <a:pt x="715" y="809"/>
                  </a:moveTo>
                  <a:lnTo>
                    <a:pt x="717" y="809"/>
                  </a:lnTo>
                  <a:lnTo>
                    <a:pt x="716" y="809"/>
                  </a:lnTo>
                  <a:lnTo>
                    <a:pt x="730" y="789"/>
                  </a:lnTo>
                  <a:lnTo>
                    <a:pt x="731" y="79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716" y="809"/>
                  </a:moveTo>
                  <a:lnTo>
                    <a:pt x="715" y="809"/>
                  </a:lnTo>
                  <a:lnTo>
                    <a:pt x="723" y="799"/>
                  </a:lnTo>
                  <a:lnTo>
                    <a:pt x="716" y="809"/>
                  </a:lnTo>
                  <a:close/>
                  <a:moveTo>
                    <a:pt x="715" y="809"/>
                  </a:moveTo>
                  <a:lnTo>
                    <a:pt x="703" y="798"/>
                  </a:lnTo>
                  <a:lnTo>
                    <a:pt x="691" y="789"/>
                  </a:lnTo>
                  <a:lnTo>
                    <a:pt x="681" y="778"/>
                  </a:lnTo>
                  <a:lnTo>
                    <a:pt x="670" y="766"/>
                  </a:lnTo>
                  <a:lnTo>
                    <a:pt x="687" y="750"/>
                  </a:lnTo>
                  <a:lnTo>
                    <a:pt x="698" y="761"/>
                  </a:lnTo>
                  <a:lnTo>
                    <a:pt x="709" y="770"/>
                  </a:lnTo>
                  <a:lnTo>
                    <a:pt x="719" y="78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670" y="766"/>
                  </a:moveTo>
                  <a:lnTo>
                    <a:pt x="659" y="755"/>
                  </a:lnTo>
                  <a:lnTo>
                    <a:pt x="649" y="742"/>
                  </a:lnTo>
                  <a:lnTo>
                    <a:pt x="638" y="729"/>
                  </a:lnTo>
                  <a:lnTo>
                    <a:pt x="629" y="716"/>
                  </a:lnTo>
                  <a:lnTo>
                    <a:pt x="649" y="702"/>
                  </a:lnTo>
                  <a:lnTo>
                    <a:pt x="658" y="714"/>
                  </a:lnTo>
                  <a:lnTo>
                    <a:pt x="668" y="726"/>
                  </a:lnTo>
                  <a:lnTo>
                    <a:pt x="677" y="738"/>
                  </a:lnTo>
                  <a:lnTo>
                    <a:pt x="687" y="750"/>
                  </a:lnTo>
                  <a:lnTo>
                    <a:pt x="670" y="766"/>
                  </a:lnTo>
                  <a:close/>
                  <a:moveTo>
                    <a:pt x="629" y="716"/>
                  </a:moveTo>
                  <a:lnTo>
                    <a:pt x="618" y="699"/>
                  </a:lnTo>
                  <a:lnTo>
                    <a:pt x="606" y="681"/>
                  </a:lnTo>
                  <a:lnTo>
                    <a:pt x="595" y="661"/>
                  </a:lnTo>
                  <a:lnTo>
                    <a:pt x="586" y="641"/>
                  </a:lnTo>
                  <a:lnTo>
                    <a:pt x="576" y="620"/>
                  </a:lnTo>
                  <a:lnTo>
                    <a:pt x="567" y="599"/>
                  </a:lnTo>
                  <a:lnTo>
                    <a:pt x="559" y="577"/>
                  </a:lnTo>
                  <a:lnTo>
                    <a:pt x="550" y="553"/>
                  </a:lnTo>
                  <a:lnTo>
                    <a:pt x="543" y="529"/>
                  </a:lnTo>
                  <a:lnTo>
                    <a:pt x="536" y="506"/>
                  </a:lnTo>
                  <a:lnTo>
                    <a:pt x="529" y="480"/>
                  </a:lnTo>
                  <a:lnTo>
                    <a:pt x="524" y="454"/>
                  </a:lnTo>
                  <a:lnTo>
                    <a:pt x="519" y="427"/>
                  </a:lnTo>
                  <a:lnTo>
                    <a:pt x="514" y="399"/>
                  </a:lnTo>
                  <a:lnTo>
                    <a:pt x="510" y="371"/>
                  </a:lnTo>
                  <a:lnTo>
                    <a:pt x="507" y="342"/>
                  </a:lnTo>
                  <a:lnTo>
                    <a:pt x="530" y="338"/>
                  </a:lnTo>
                  <a:lnTo>
                    <a:pt x="534" y="367"/>
                  </a:lnTo>
                  <a:lnTo>
                    <a:pt x="538" y="394"/>
                  </a:lnTo>
                  <a:lnTo>
                    <a:pt x="542" y="421"/>
                  </a:lnTo>
                  <a:lnTo>
                    <a:pt x="548" y="448"/>
                  </a:lnTo>
                  <a:lnTo>
                    <a:pt x="553" y="473"/>
                  </a:lnTo>
                  <a:lnTo>
                    <a:pt x="560" y="498"/>
                  </a:lnTo>
                  <a:lnTo>
                    <a:pt x="566" y="522"/>
                  </a:lnTo>
                  <a:lnTo>
                    <a:pt x="574" y="546"/>
                  </a:lnTo>
                  <a:lnTo>
                    <a:pt x="581" y="567"/>
                  </a:lnTo>
                  <a:lnTo>
                    <a:pt x="589" y="589"/>
                  </a:lnTo>
                  <a:lnTo>
                    <a:pt x="597" y="609"/>
                  </a:lnTo>
                  <a:lnTo>
                    <a:pt x="607" y="630"/>
                  </a:lnTo>
                  <a:lnTo>
                    <a:pt x="617" y="649"/>
                  </a:lnTo>
                  <a:lnTo>
                    <a:pt x="627" y="668"/>
                  </a:lnTo>
                  <a:lnTo>
                    <a:pt x="637" y="685"/>
                  </a:lnTo>
                  <a:lnTo>
                    <a:pt x="649" y="702"/>
                  </a:lnTo>
                  <a:lnTo>
                    <a:pt x="629" y="716"/>
                  </a:lnTo>
                  <a:close/>
                  <a:moveTo>
                    <a:pt x="507" y="336"/>
                  </a:moveTo>
                  <a:lnTo>
                    <a:pt x="509" y="333"/>
                  </a:lnTo>
                  <a:lnTo>
                    <a:pt x="512" y="331"/>
                  </a:lnTo>
                  <a:lnTo>
                    <a:pt x="515" y="329"/>
                  </a:lnTo>
                  <a:lnTo>
                    <a:pt x="520" y="329"/>
                  </a:lnTo>
                  <a:lnTo>
                    <a:pt x="524" y="330"/>
                  </a:lnTo>
                  <a:lnTo>
                    <a:pt x="527" y="332"/>
                  </a:lnTo>
                  <a:lnTo>
                    <a:pt x="529" y="335"/>
                  </a:lnTo>
                  <a:lnTo>
                    <a:pt x="530" y="338"/>
                  </a:lnTo>
                  <a:lnTo>
                    <a:pt x="519" y="340"/>
                  </a:lnTo>
                  <a:lnTo>
                    <a:pt x="507" y="336"/>
                  </a:lnTo>
                  <a:close/>
                  <a:moveTo>
                    <a:pt x="530" y="344"/>
                  </a:moveTo>
                  <a:lnTo>
                    <a:pt x="521" y="373"/>
                  </a:lnTo>
                  <a:lnTo>
                    <a:pt x="512" y="402"/>
                  </a:lnTo>
                  <a:lnTo>
                    <a:pt x="505" y="431"/>
                  </a:lnTo>
                  <a:lnTo>
                    <a:pt x="499" y="459"/>
                  </a:lnTo>
                  <a:lnTo>
                    <a:pt x="494" y="488"/>
                  </a:lnTo>
                  <a:lnTo>
                    <a:pt x="489" y="518"/>
                  </a:lnTo>
                  <a:lnTo>
                    <a:pt x="486" y="546"/>
                  </a:lnTo>
                  <a:lnTo>
                    <a:pt x="483" y="575"/>
                  </a:lnTo>
                  <a:lnTo>
                    <a:pt x="459" y="573"/>
                  </a:lnTo>
                  <a:lnTo>
                    <a:pt x="461" y="543"/>
                  </a:lnTo>
                  <a:lnTo>
                    <a:pt x="466" y="513"/>
                  </a:lnTo>
                  <a:lnTo>
                    <a:pt x="470" y="484"/>
                  </a:lnTo>
                  <a:lnTo>
                    <a:pt x="475" y="455"/>
                  </a:lnTo>
                  <a:lnTo>
                    <a:pt x="481" y="425"/>
                  </a:lnTo>
                  <a:lnTo>
                    <a:pt x="488" y="396"/>
                  </a:lnTo>
                  <a:lnTo>
                    <a:pt x="497" y="365"/>
                  </a:lnTo>
                  <a:lnTo>
                    <a:pt x="507" y="336"/>
                  </a:lnTo>
                  <a:lnTo>
                    <a:pt x="530" y="344"/>
                  </a:lnTo>
                  <a:close/>
                  <a:moveTo>
                    <a:pt x="483" y="575"/>
                  </a:moveTo>
                  <a:lnTo>
                    <a:pt x="482" y="604"/>
                  </a:lnTo>
                  <a:lnTo>
                    <a:pt x="481" y="633"/>
                  </a:lnTo>
                  <a:lnTo>
                    <a:pt x="480" y="662"/>
                  </a:lnTo>
                  <a:lnTo>
                    <a:pt x="480" y="691"/>
                  </a:lnTo>
                  <a:lnTo>
                    <a:pt x="480" y="721"/>
                  </a:lnTo>
                  <a:lnTo>
                    <a:pt x="480" y="749"/>
                  </a:lnTo>
                  <a:lnTo>
                    <a:pt x="481" y="778"/>
                  </a:lnTo>
                  <a:lnTo>
                    <a:pt x="482" y="807"/>
                  </a:lnTo>
                  <a:lnTo>
                    <a:pt x="458" y="808"/>
                  </a:lnTo>
                  <a:lnTo>
                    <a:pt x="457" y="779"/>
                  </a:lnTo>
                  <a:lnTo>
                    <a:pt x="456" y="750"/>
                  </a:lnTo>
                  <a:lnTo>
                    <a:pt x="455" y="720"/>
                  </a:lnTo>
                  <a:lnTo>
                    <a:pt x="455" y="690"/>
                  </a:lnTo>
                  <a:lnTo>
                    <a:pt x="455" y="661"/>
                  </a:lnTo>
                  <a:lnTo>
                    <a:pt x="456" y="632"/>
                  </a:lnTo>
                  <a:lnTo>
                    <a:pt x="457" y="602"/>
                  </a:lnTo>
                  <a:lnTo>
                    <a:pt x="459" y="573"/>
                  </a:lnTo>
                  <a:lnTo>
                    <a:pt x="483" y="575"/>
                  </a:lnTo>
                  <a:close/>
                  <a:moveTo>
                    <a:pt x="482" y="807"/>
                  </a:moveTo>
                  <a:lnTo>
                    <a:pt x="482" y="811"/>
                  </a:lnTo>
                  <a:lnTo>
                    <a:pt x="480" y="815"/>
                  </a:lnTo>
                  <a:lnTo>
                    <a:pt x="478" y="817"/>
                  </a:lnTo>
                  <a:lnTo>
                    <a:pt x="474" y="819"/>
                  </a:lnTo>
                  <a:lnTo>
                    <a:pt x="471" y="820"/>
                  </a:lnTo>
                  <a:lnTo>
                    <a:pt x="468" y="820"/>
                  </a:lnTo>
                  <a:lnTo>
                    <a:pt x="465" y="819"/>
                  </a:lnTo>
                  <a:lnTo>
                    <a:pt x="461" y="817"/>
                  </a:lnTo>
                  <a:lnTo>
                    <a:pt x="470" y="808"/>
                  </a:lnTo>
                  <a:lnTo>
                    <a:pt x="482" y="807"/>
                  </a:lnTo>
                  <a:close/>
                  <a:moveTo>
                    <a:pt x="461" y="817"/>
                  </a:moveTo>
                  <a:lnTo>
                    <a:pt x="444" y="798"/>
                  </a:lnTo>
                  <a:lnTo>
                    <a:pt x="428" y="779"/>
                  </a:lnTo>
                  <a:lnTo>
                    <a:pt x="413" y="758"/>
                  </a:lnTo>
                  <a:lnTo>
                    <a:pt x="399" y="736"/>
                  </a:lnTo>
                  <a:lnTo>
                    <a:pt x="386" y="713"/>
                  </a:lnTo>
                  <a:lnTo>
                    <a:pt x="374" y="688"/>
                  </a:lnTo>
                  <a:lnTo>
                    <a:pt x="363" y="662"/>
                  </a:lnTo>
                  <a:lnTo>
                    <a:pt x="353" y="635"/>
                  </a:lnTo>
                  <a:lnTo>
                    <a:pt x="377" y="627"/>
                  </a:lnTo>
                  <a:lnTo>
                    <a:pt x="386" y="653"/>
                  </a:lnTo>
                  <a:lnTo>
                    <a:pt x="397" y="677"/>
                  </a:lnTo>
                  <a:lnTo>
                    <a:pt x="407" y="701"/>
                  </a:lnTo>
                  <a:lnTo>
                    <a:pt x="419" y="723"/>
                  </a:lnTo>
                  <a:lnTo>
                    <a:pt x="433" y="744"/>
                  </a:lnTo>
                  <a:lnTo>
                    <a:pt x="447" y="764"/>
                  </a:lnTo>
                  <a:lnTo>
                    <a:pt x="462" y="782"/>
                  </a:lnTo>
                  <a:lnTo>
                    <a:pt x="479" y="798"/>
                  </a:lnTo>
                  <a:lnTo>
                    <a:pt x="461" y="817"/>
                  </a:lnTo>
                  <a:close/>
                  <a:moveTo>
                    <a:pt x="353" y="635"/>
                  </a:moveTo>
                  <a:lnTo>
                    <a:pt x="345" y="606"/>
                  </a:lnTo>
                  <a:lnTo>
                    <a:pt x="337" y="577"/>
                  </a:lnTo>
                  <a:lnTo>
                    <a:pt x="331" y="546"/>
                  </a:lnTo>
                  <a:lnTo>
                    <a:pt x="324" y="514"/>
                  </a:lnTo>
                  <a:lnTo>
                    <a:pt x="320" y="481"/>
                  </a:lnTo>
                  <a:lnTo>
                    <a:pt x="316" y="446"/>
                  </a:lnTo>
                  <a:lnTo>
                    <a:pt x="312" y="411"/>
                  </a:lnTo>
                  <a:lnTo>
                    <a:pt x="310" y="373"/>
                  </a:lnTo>
                  <a:lnTo>
                    <a:pt x="335" y="373"/>
                  </a:lnTo>
                  <a:lnTo>
                    <a:pt x="337" y="408"/>
                  </a:lnTo>
                  <a:lnTo>
                    <a:pt x="339" y="444"/>
                  </a:lnTo>
                  <a:lnTo>
                    <a:pt x="344" y="478"/>
                  </a:lnTo>
                  <a:lnTo>
                    <a:pt x="348" y="510"/>
                  </a:lnTo>
                  <a:lnTo>
                    <a:pt x="354" y="541"/>
                  </a:lnTo>
                  <a:lnTo>
                    <a:pt x="361" y="570"/>
                  </a:lnTo>
                  <a:lnTo>
                    <a:pt x="368" y="600"/>
                  </a:lnTo>
                  <a:lnTo>
                    <a:pt x="377" y="627"/>
                  </a:lnTo>
                  <a:lnTo>
                    <a:pt x="353" y="635"/>
                  </a:lnTo>
                  <a:close/>
                  <a:moveTo>
                    <a:pt x="312" y="366"/>
                  </a:moveTo>
                  <a:lnTo>
                    <a:pt x="314" y="364"/>
                  </a:lnTo>
                  <a:lnTo>
                    <a:pt x="318" y="362"/>
                  </a:lnTo>
                  <a:lnTo>
                    <a:pt x="321" y="361"/>
                  </a:lnTo>
                  <a:lnTo>
                    <a:pt x="325" y="362"/>
                  </a:lnTo>
                  <a:lnTo>
                    <a:pt x="328" y="363"/>
                  </a:lnTo>
                  <a:lnTo>
                    <a:pt x="332" y="365"/>
                  </a:lnTo>
                  <a:lnTo>
                    <a:pt x="334" y="369"/>
                  </a:lnTo>
                  <a:lnTo>
                    <a:pt x="335" y="373"/>
                  </a:lnTo>
                  <a:lnTo>
                    <a:pt x="322" y="373"/>
                  </a:lnTo>
                  <a:lnTo>
                    <a:pt x="312" y="366"/>
                  </a:lnTo>
                  <a:close/>
                  <a:moveTo>
                    <a:pt x="333" y="379"/>
                  </a:moveTo>
                  <a:lnTo>
                    <a:pt x="146" y="698"/>
                  </a:lnTo>
                  <a:lnTo>
                    <a:pt x="124" y="686"/>
                  </a:lnTo>
                  <a:lnTo>
                    <a:pt x="312" y="366"/>
                  </a:lnTo>
                  <a:lnTo>
                    <a:pt x="333" y="379"/>
                  </a:lnTo>
                  <a:close/>
                  <a:moveTo>
                    <a:pt x="146" y="698"/>
                  </a:moveTo>
                  <a:lnTo>
                    <a:pt x="143" y="701"/>
                  </a:lnTo>
                  <a:lnTo>
                    <a:pt x="139" y="703"/>
                  </a:lnTo>
                  <a:lnTo>
                    <a:pt x="136" y="703"/>
                  </a:lnTo>
                  <a:lnTo>
                    <a:pt x="132" y="703"/>
                  </a:lnTo>
                  <a:lnTo>
                    <a:pt x="129" y="701"/>
                  </a:lnTo>
                  <a:lnTo>
                    <a:pt x="125" y="699"/>
                  </a:lnTo>
                  <a:lnTo>
                    <a:pt x="123" y="696"/>
                  </a:lnTo>
                  <a:lnTo>
                    <a:pt x="123" y="693"/>
                  </a:lnTo>
                  <a:lnTo>
                    <a:pt x="135" y="693"/>
                  </a:lnTo>
                  <a:lnTo>
                    <a:pt x="146" y="698"/>
                  </a:lnTo>
                  <a:close/>
                  <a:moveTo>
                    <a:pt x="123" y="693"/>
                  </a:moveTo>
                  <a:lnTo>
                    <a:pt x="123" y="298"/>
                  </a:lnTo>
                  <a:lnTo>
                    <a:pt x="147" y="298"/>
                  </a:lnTo>
                  <a:lnTo>
                    <a:pt x="147" y="693"/>
                  </a:lnTo>
                  <a:lnTo>
                    <a:pt x="123" y="693"/>
                  </a:lnTo>
                  <a:close/>
                  <a:moveTo>
                    <a:pt x="124" y="293"/>
                  </a:moveTo>
                  <a:lnTo>
                    <a:pt x="127" y="290"/>
                  </a:lnTo>
                  <a:lnTo>
                    <a:pt x="130" y="288"/>
                  </a:lnTo>
                  <a:lnTo>
                    <a:pt x="134" y="288"/>
                  </a:lnTo>
                  <a:lnTo>
                    <a:pt x="137" y="288"/>
                  </a:lnTo>
                  <a:lnTo>
                    <a:pt x="142" y="290"/>
                  </a:lnTo>
                  <a:lnTo>
                    <a:pt x="144" y="292"/>
                  </a:lnTo>
                  <a:lnTo>
                    <a:pt x="146" y="295"/>
                  </a:lnTo>
                  <a:lnTo>
                    <a:pt x="147" y="298"/>
                  </a:lnTo>
                  <a:lnTo>
                    <a:pt x="135" y="298"/>
                  </a:lnTo>
                  <a:lnTo>
                    <a:pt x="124" y="293"/>
                  </a:lnTo>
                  <a:close/>
                  <a:moveTo>
                    <a:pt x="146" y="305"/>
                  </a:moveTo>
                  <a:lnTo>
                    <a:pt x="23" y="518"/>
                  </a:lnTo>
                  <a:lnTo>
                    <a:pt x="1" y="506"/>
                  </a:lnTo>
                  <a:lnTo>
                    <a:pt x="124" y="293"/>
                  </a:lnTo>
                  <a:lnTo>
                    <a:pt x="146" y="305"/>
                  </a:lnTo>
                  <a:close/>
                  <a:moveTo>
                    <a:pt x="23" y="518"/>
                  </a:moveTo>
                  <a:lnTo>
                    <a:pt x="20" y="521"/>
                  </a:lnTo>
                  <a:lnTo>
                    <a:pt x="16" y="523"/>
                  </a:lnTo>
                  <a:lnTo>
                    <a:pt x="13" y="523"/>
                  </a:lnTo>
                  <a:lnTo>
                    <a:pt x="9" y="523"/>
                  </a:lnTo>
                  <a:lnTo>
                    <a:pt x="6" y="521"/>
                  </a:lnTo>
                  <a:lnTo>
                    <a:pt x="2" y="519"/>
                  </a:lnTo>
                  <a:lnTo>
                    <a:pt x="0" y="515"/>
                  </a:lnTo>
                  <a:lnTo>
                    <a:pt x="0" y="512"/>
                  </a:lnTo>
                  <a:lnTo>
                    <a:pt x="12" y="512"/>
                  </a:lnTo>
                  <a:lnTo>
                    <a:pt x="23" y="518"/>
                  </a:lnTo>
                  <a:close/>
                  <a:moveTo>
                    <a:pt x="0" y="512"/>
                  </a:moveTo>
                  <a:lnTo>
                    <a:pt x="0" y="160"/>
                  </a:lnTo>
                  <a:lnTo>
                    <a:pt x="24" y="160"/>
                  </a:lnTo>
                  <a:lnTo>
                    <a:pt x="24" y="512"/>
                  </a:lnTo>
                  <a:lnTo>
                    <a:pt x="0" y="512"/>
                  </a:lnTo>
                  <a:close/>
                  <a:moveTo>
                    <a:pt x="0" y="160"/>
                  </a:moveTo>
                  <a:lnTo>
                    <a:pt x="0" y="157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7" y="148"/>
                  </a:lnTo>
                  <a:lnTo>
                    <a:pt x="12" y="160"/>
                  </a:lnTo>
                  <a:lnTo>
                    <a:pt x="0" y="160"/>
                  </a:lnTo>
                  <a:close/>
                  <a:moveTo>
                    <a:pt x="7" y="148"/>
                  </a:moveTo>
                  <a:lnTo>
                    <a:pt x="335" y="1"/>
                  </a:lnTo>
                  <a:lnTo>
                    <a:pt x="345" y="24"/>
                  </a:lnTo>
                  <a:lnTo>
                    <a:pt x="17" y="171"/>
                  </a:lnTo>
                  <a:lnTo>
                    <a:pt x="7" y="148"/>
                  </a:lnTo>
                  <a:close/>
                  <a:moveTo>
                    <a:pt x="335" y="1"/>
                  </a:moveTo>
                  <a:lnTo>
                    <a:pt x="337" y="0"/>
                  </a:lnTo>
                  <a:lnTo>
                    <a:pt x="340" y="0"/>
                  </a:lnTo>
                  <a:lnTo>
                    <a:pt x="339" y="12"/>
                  </a:lnTo>
                  <a:lnTo>
                    <a:pt x="335" y="1"/>
                  </a:lnTo>
                  <a:close/>
                  <a:moveTo>
                    <a:pt x="340" y="0"/>
                  </a:moveTo>
                  <a:lnTo>
                    <a:pt x="627" y="16"/>
                  </a:lnTo>
                  <a:lnTo>
                    <a:pt x="626" y="40"/>
                  </a:lnTo>
                  <a:lnTo>
                    <a:pt x="339" y="25"/>
                  </a:lnTo>
                  <a:lnTo>
                    <a:pt x="340" y="0"/>
                  </a:lnTo>
                  <a:close/>
                  <a:moveTo>
                    <a:pt x="627" y="16"/>
                  </a:moveTo>
                  <a:lnTo>
                    <a:pt x="630" y="18"/>
                  </a:lnTo>
                  <a:lnTo>
                    <a:pt x="634" y="20"/>
                  </a:lnTo>
                  <a:lnTo>
                    <a:pt x="636" y="23"/>
                  </a:lnTo>
                  <a:lnTo>
                    <a:pt x="637" y="27"/>
                  </a:lnTo>
                  <a:lnTo>
                    <a:pt x="626" y="28"/>
                  </a:lnTo>
                  <a:lnTo>
                    <a:pt x="627" y="16"/>
                  </a:lnTo>
                  <a:close/>
                  <a:moveTo>
                    <a:pt x="637" y="27"/>
                  </a:moveTo>
                  <a:lnTo>
                    <a:pt x="678" y="454"/>
                  </a:lnTo>
                  <a:lnTo>
                    <a:pt x="654" y="456"/>
                  </a:lnTo>
                  <a:lnTo>
                    <a:pt x="614" y="29"/>
                  </a:lnTo>
                  <a:lnTo>
                    <a:pt x="637" y="27"/>
                  </a:lnTo>
                  <a:close/>
                  <a:moveTo>
                    <a:pt x="654" y="456"/>
                  </a:moveTo>
                  <a:lnTo>
                    <a:pt x="654" y="456"/>
                  </a:lnTo>
                  <a:lnTo>
                    <a:pt x="665" y="455"/>
                  </a:lnTo>
                  <a:lnTo>
                    <a:pt x="654" y="45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6" name="Freeform 1353"/>
            <p:cNvSpPr>
              <a:spLocks/>
            </p:cNvSpPr>
            <p:nvPr/>
          </p:nvSpPr>
          <p:spPr bwMode="auto">
            <a:xfrm>
              <a:off x="2862" y="1348"/>
              <a:ext cx="183" cy="175"/>
            </a:xfrm>
            <a:custGeom>
              <a:avLst/>
              <a:gdLst>
                <a:gd name="T0" fmla="*/ 37 w 922"/>
                <a:gd name="T1" fmla="*/ 2 h 885"/>
                <a:gd name="T2" fmla="*/ 35 w 922"/>
                <a:gd name="T3" fmla="*/ 1 h 885"/>
                <a:gd name="T4" fmla="*/ 34 w 922"/>
                <a:gd name="T5" fmla="*/ 0 h 885"/>
                <a:gd name="T6" fmla="*/ 33 w 922"/>
                <a:gd name="T7" fmla="*/ 0 h 885"/>
                <a:gd name="T8" fmla="*/ 32 w 922"/>
                <a:gd name="T9" fmla="*/ 0 h 885"/>
                <a:gd name="T10" fmla="*/ 31 w 922"/>
                <a:gd name="T11" fmla="*/ 0 h 885"/>
                <a:gd name="T12" fmla="*/ 31 w 922"/>
                <a:gd name="T13" fmla="*/ 0 h 885"/>
                <a:gd name="T14" fmla="*/ 30 w 922"/>
                <a:gd name="T15" fmla="*/ 0 h 885"/>
                <a:gd name="T16" fmla="*/ 29 w 922"/>
                <a:gd name="T17" fmla="*/ 1 h 885"/>
                <a:gd name="T18" fmla="*/ 29 w 922"/>
                <a:gd name="T19" fmla="*/ 1 h 885"/>
                <a:gd name="T20" fmla="*/ 27 w 922"/>
                <a:gd name="T21" fmla="*/ 3 h 885"/>
                <a:gd name="T22" fmla="*/ 25 w 922"/>
                <a:gd name="T23" fmla="*/ 5 h 885"/>
                <a:gd name="T24" fmla="*/ 0 w 922"/>
                <a:gd name="T25" fmla="*/ 23 h 885"/>
                <a:gd name="T26" fmla="*/ 12 w 922"/>
                <a:gd name="T27" fmla="*/ 18 h 885"/>
                <a:gd name="T28" fmla="*/ 12 w 922"/>
                <a:gd name="T29" fmla="*/ 20 h 885"/>
                <a:gd name="T30" fmla="*/ 11 w 922"/>
                <a:gd name="T31" fmla="*/ 22 h 885"/>
                <a:gd name="T32" fmla="*/ 11 w 922"/>
                <a:gd name="T33" fmla="*/ 24 h 885"/>
                <a:gd name="T34" fmla="*/ 11 w 922"/>
                <a:gd name="T35" fmla="*/ 26 h 885"/>
                <a:gd name="T36" fmla="*/ 11 w 922"/>
                <a:gd name="T37" fmla="*/ 27 h 885"/>
                <a:gd name="T38" fmla="*/ 12 w 922"/>
                <a:gd name="T39" fmla="*/ 29 h 885"/>
                <a:gd name="T40" fmla="*/ 12 w 922"/>
                <a:gd name="T41" fmla="*/ 31 h 885"/>
                <a:gd name="T42" fmla="*/ 13 w 922"/>
                <a:gd name="T43" fmla="*/ 31 h 885"/>
                <a:gd name="T44" fmla="*/ 14 w 922"/>
                <a:gd name="T45" fmla="*/ 29 h 885"/>
                <a:gd name="T46" fmla="*/ 15 w 922"/>
                <a:gd name="T47" fmla="*/ 26 h 885"/>
                <a:gd name="T48" fmla="*/ 16 w 922"/>
                <a:gd name="T49" fmla="*/ 24 h 885"/>
                <a:gd name="T50" fmla="*/ 18 w 922"/>
                <a:gd name="T51" fmla="*/ 23 h 885"/>
                <a:gd name="T52" fmla="*/ 19 w 922"/>
                <a:gd name="T53" fmla="*/ 21 h 885"/>
                <a:gd name="T54" fmla="*/ 21 w 922"/>
                <a:gd name="T55" fmla="*/ 20 h 885"/>
                <a:gd name="T56" fmla="*/ 23 w 922"/>
                <a:gd name="T57" fmla="*/ 19 h 885"/>
                <a:gd name="T58" fmla="*/ 24 w 922"/>
                <a:gd name="T59" fmla="*/ 19 h 885"/>
                <a:gd name="T60" fmla="*/ 23 w 922"/>
                <a:gd name="T61" fmla="*/ 22 h 885"/>
                <a:gd name="T62" fmla="*/ 23 w 922"/>
                <a:gd name="T63" fmla="*/ 24 h 885"/>
                <a:gd name="T64" fmla="*/ 23 w 922"/>
                <a:gd name="T65" fmla="*/ 27 h 885"/>
                <a:gd name="T66" fmla="*/ 23 w 922"/>
                <a:gd name="T67" fmla="*/ 29 h 885"/>
                <a:gd name="T68" fmla="*/ 24 w 922"/>
                <a:gd name="T69" fmla="*/ 31 h 885"/>
                <a:gd name="T70" fmla="*/ 24 w 922"/>
                <a:gd name="T71" fmla="*/ 33 h 885"/>
                <a:gd name="T72" fmla="*/ 25 w 922"/>
                <a:gd name="T73" fmla="*/ 35 h 8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22"/>
                <a:gd name="T112" fmla="*/ 0 h 885"/>
                <a:gd name="T113" fmla="*/ 922 w 922"/>
                <a:gd name="T114" fmla="*/ 885 h 8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22" h="885">
                  <a:moveTo>
                    <a:pt x="644" y="885"/>
                  </a:moveTo>
                  <a:lnTo>
                    <a:pt x="922" y="49"/>
                  </a:lnTo>
                  <a:lnTo>
                    <a:pt x="905" y="38"/>
                  </a:lnTo>
                  <a:lnTo>
                    <a:pt x="886" y="28"/>
                  </a:lnTo>
                  <a:lnTo>
                    <a:pt x="870" y="19"/>
                  </a:lnTo>
                  <a:lnTo>
                    <a:pt x="853" y="12"/>
                  </a:lnTo>
                  <a:lnTo>
                    <a:pt x="837" y="7"/>
                  </a:lnTo>
                  <a:lnTo>
                    <a:pt x="821" y="2"/>
                  </a:lnTo>
                  <a:lnTo>
                    <a:pt x="813" y="1"/>
                  </a:lnTo>
                  <a:lnTo>
                    <a:pt x="804" y="1"/>
                  </a:lnTo>
                  <a:lnTo>
                    <a:pt x="796" y="0"/>
                  </a:lnTo>
                  <a:lnTo>
                    <a:pt x="788" y="1"/>
                  </a:lnTo>
                  <a:lnTo>
                    <a:pt x="779" y="2"/>
                  </a:lnTo>
                  <a:lnTo>
                    <a:pt x="771" y="4"/>
                  </a:lnTo>
                  <a:lnTo>
                    <a:pt x="762" y="7"/>
                  </a:lnTo>
                  <a:lnTo>
                    <a:pt x="754" y="10"/>
                  </a:lnTo>
                  <a:lnTo>
                    <a:pt x="744" y="14"/>
                  </a:lnTo>
                  <a:lnTo>
                    <a:pt x="735" y="18"/>
                  </a:lnTo>
                  <a:lnTo>
                    <a:pt x="725" y="24"/>
                  </a:lnTo>
                  <a:lnTo>
                    <a:pt x="716" y="30"/>
                  </a:lnTo>
                  <a:lnTo>
                    <a:pt x="696" y="45"/>
                  </a:lnTo>
                  <a:lnTo>
                    <a:pt x="675" y="65"/>
                  </a:lnTo>
                  <a:lnTo>
                    <a:pt x="653" y="88"/>
                  </a:lnTo>
                  <a:lnTo>
                    <a:pt x="629" y="113"/>
                  </a:lnTo>
                  <a:lnTo>
                    <a:pt x="301" y="196"/>
                  </a:lnTo>
                  <a:lnTo>
                    <a:pt x="0" y="581"/>
                  </a:lnTo>
                  <a:lnTo>
                    <a:pt x="318" y="426"/>
                  </a:lnTo>
                  <a:lnTo>
                    <a:pt x="311" y="449"/>
                  </a:lnTo>
                  <a:lnTo>
                    <a:pt x="303" y="473"/>
                  </a:lnTo>
                  <a:lnTo>
                    <a:pt x="297" y="497"/>
                  </a:lnTo>
                  <a:lnTo>
                    <a:pt x="292" y="521"/>
                  </a:lnTo>
                  <a:lnTo>
                    <a:pt x="288" y="544"/>
                  </a:lnTo>
                  <a:lnTo>
                    <a:pt x="285" y="568"/>
                  </a:lnTo>
                  <a:lnTo>
                    <a:pt x="284" y="592"/>
                  </a:lnTo>
                  <a:lnTo>
                    <a:pt x="283" y="616"/>
                  </a:lnTo>
                  <a:lnTo>
                    <a:pt x="283" y="639"/>
                  </a:lnTo>
                  <a:lnTo>
                    <a:pt x="284" y="663"/>
                  </a:lnTo>
                  <a:lnTo>
                    <a:pt x="285" y="686"/>
                  </a:lnTo>
                  <a:lnTo>
                    <a:pt x="288" y="710"/>
                  </a:lnTo>
                  <a:lnTo>
                    <a:pt x="292" y="733"/>
                  </a:lnTo>
                  <a:lnTo>
                    <a:pt x="298" y="756"/>
                  </a:lnTo>
                  <a:lnTo>
                    <a:pt x="303" y="780"/>
                  </a:lnTo>
                  <a:lnTo>
                    <a:pt x="310" y="804"/>
                  </a:lnTo>
                  <a:lnTo>
                    <a:pt x="320" y="772"/>
                  </a:lnTo>
                  <a:lnTo>
                    <a:pt x="333" y="742"/>
                  </a:lnTo>
                  <a:lnTo>
                    <a:pt x="346" y="713"/>
                  </a:lnTo>
                  <a:lnTo>
                    <a:pt x="360" y="686"/>
                  </a:lnTo>
                  <a:lnTo>
                    <a:pt x="374" y="660"/>
                  </a:lnTo>
                  <a:lnTo>
                    <a:pt x="391" y="634"/>
                  </a:lnTo>
                  <a:lnTo>
                    <a:pt x="408" y="610"/>
                  </a:lnTo>
                  <a:lnTo>
                    <a:pt x="426" y="588"/>
                  </a:lnTo>
                  <a:lnTo>
                    <a:pt x="445" y="566"/>
                  </a:lnTo>
                  <a:lnTo>
                    <a:pt x="465" y="547"/>
                  </a:lnTo>
                  <a:lnTo>
                    <a:pt x="486" y="527"/>
                  </a:lnTo>
                  <a:lnTo>
                    <a:pt x="507" y="509"/>
                  </a:lnTo>
                  <a:lnTo>
                    <a:pt x="530" y="493"/>
                  </a:lnTo>
                  <a:lnTo>
                    <a:pt x="554" y="477"/>
                  </a:lnTo>
                  <a:lnTo>
                    <a:pt x="579" y="463"/>
                  </a:lnTo>
                  <a:lnTo>
                    <a:pt x="605" y="450"/>
                  </a:lnTo>
                  <a:lnTo>
                    <a:pt x="596" y="483"/>
                  </a:lnTo>
                  <a:lnTo>
                    <a:pt x="588" y="515"/>
                  </a:lnTo>
                  <a:lnTo>
                    <a:pt x="583" y="547"/>
                  </a:lnTo>
                  <a:lnTo>
                    <a:pt x="579" y="578"/>
                  </a:lnTo>
                  <a:lnTo>
                    <a:pt x="575" y="607"/>
                  </a:lnTo>
                  <a:lnTo>
                    <a:pt x="574" y="636"/>
                  </a:lnTo>
                  <a:lnTo>
                    <a:pt x="575" y="665"/>
                  </a:lnTo>
                  <a:lnTo>
                    <a:pt x="576" y="692"/>
                  </a:lnTo>
                  <a:lnTo>
                    <a:pt x="580" y="719"/>
                  </a:lnTo>
                  <a:lnTo>
                    <a:pt x="585" y="745"/>
                  </a:lnTo>
                  <a:lnTo>
                    <a:pt x="592" y="771"/>
                  </a:lnTo>
                  <a:lnTo>
                    <a:pt x="599" y="795"/>
                  </a:lnTo>
                  <a:lnTo>
                    <a:pt x="608" y="819"/>
                  </a:lnTo>
                  <a:lnTo>
                    <a:pt x="619" y="841"/>
                  </a:lnTo>
                  <a:lnTo>
                    <a:pt x="632" y="864"/>
                  </a:lnTo>
                  <a:lnTo>
                    <a:pt x="644" y="88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7" name="Freeform 1354"/>
            <p:cNvSpPr>
              <a:spLocks noEditPoints="1"/>
            </p:cNvSpPr>
            <p:nvPr/>
          </p:nvSpPr>
          <p:spPr bwMode="auto">
            <a:xfrm>
              <a:off x="2862" y="1348"/>
              <a:ext cx="190" cy="175"/>
            </a:xfrm>
            <a:custGeom>
              <a:avLst/>
              <a:gdLst>
                <a:gd name="T0" fmla="*/ 26 w 946"/>
                <a:gd name="T1" fmla="*/ 35 h 908"/>
                <a:gd name="T2" fmla="*/ 38 w 946"/>
                <a:gd name="T3" fmla="*/ 3 h 908"/>
                <a:gd name="T4" fmla="*/ 36 w 946"/>
                <a:gd name="T5" fmla="*/ 2 h 908"/>
                <a:gd name="T6" fmla="*/ 33 w 946"/>
                <a:gd name="T7" fmla="*/ 1 h 908"/>
                <a:gd name="T8" fmla="*/ 32 w 946"/>
                <a:gd name="T9" fmla="*/ 0 h 908"/>
                <a:gd name="T10" fmla="*/ 35 w 946"/>
                <a:gd name="T11" fmla="*/ 0 h 908"/>
                <a:gd name="T12" fmla="*/ 37 w 946"/>
                <a:gd name="T13" fmla="*/ 3 h 908"/>
                <a:gd name="T14" fmla="*/ 31 w 946"/>
                <a:gd name="T15" fmla="*/ 1 h 908"/>
                <a:gd name="T16" fmla="*/ 29 w 946"/>
                <a:gd name="T17" fmla="*/ 3 h 908"/>
                <a:gd name="T18" fmla="*/ 26 w 946"/>
                <a:gd name="T19" fmla="*/ 4 h 908"/>
                <a:gd name="T20" fmla="*/ 29 w 946"/>
                <a:gd name="T21" fmla="*/ 1 h 908"/>
                <a:gd name="T22" fmla="*/ 31 w 946"/>
                <a:gd name="T23" fmla="*/ 0 h 908"/>
                <a:gd name="T24" fmla="*/ 26 w 946"/>
                <a:gd name="T25" fmla="*/ 5 h 908"/>
                <a:gd name="T26" fmla="*/ 26 w 946"/>
                <a:gd name="T27" fmla="*/ 5 h 908"/>
                <a:gd name="T28" fmla="*/ 12 w 946"/>
                <a:gd name="T29" fmla="*/ 8 h 908"/>
                <a:gd name="T30" fmla="*/ 13 w 946"/>
                <a:gd name="T31" fmla="*/ 9 h 908"/>
                <a:gd name="T32" fmla="*/ 1 w 946"/>
                <a:gd name="T33" fmla="*/ 24 h 908"/>
                <a:gd name="T34" fmla="*/ 0 w 946"/>
                <a:gd name="T35" fmla="*/ 24 h 908"/>
                <a:gd name="T36" fmla="*/ 1 w 946"/>
                <a:gd name="T37" fmla="*/ 24 h 908"/>
                <a:gd name="T38" fmla="*/ 0 w 946"/>
                <a:gd name="T39" fmla="*/ 23 h 908"/>
                <a:gd name="T40" fmla="*/ 14 w 946"/>
                <a:gd name="T41" fmla="*/ 17 h 908"/>
                <a:gd name="T42" fmla="*/ 13 w 946"/>
                <a:gd name="T43" fmla="*/ 17 h 908"/>
                <a:gd name="T44" fmla="*/ 13 w 946"/>
                <a:gd name="T45" fmla="*/ 20 h 908"/>
                <a:gd name="T46" fmla="*/ 12 w 946"/>
                <a:gd name="T47" fmla="*/ 25 h 908"/>
                <a:gd name="T48" fmla="*/ 12 w 946"/>
                <a:gd name="T49" fmla="*/ 21 h 908"/>
                <a:gd name="T50" fmla="*/ 14 w 946"/>
                <a:gd name="T51" fmla="*/ 18 h 908"/>
                <a:gd name="T52" fmla="*/ 12 w 946"/>
                <a:gd name="T53" fmla="*/ 29 h 908"/>
                <a:gd name="T54" fmla="*/ 12 w 946"/>
                <a:gd name="T55" fmla="*/ 32 h 908"/>
                <a:gd name="T56" fmla="*/ 11 w 946"/>
                <a:gd name="T57" fmla="*/ 28 h 908"/>
                <a:gd name="T58" fmla="*/ 13 w 946"/>
                <a:gd name="T59" fmla="*/ 32 h 908"/>
                <a:gd name="T60" fmla="*/ 13 w 946"/>
                <a:gd name="T61" fmla="*/ 33 h 908"/>
                <a:gd name="T62" fmla="*/ 13 w 946"/>
                <a:gd name="T63" fmla="*/ 32 h 908"/>
                <a:gd name="T64" fmla="*/ 12 w 946"/>
                <a:gd name="T65" fmla="*/ 32 h 908"/>
                <a:gd name="T66" fmla="*/ 13 w 946"/>
                <a:gd name="T67" fmla="*/ 30 h 908"/>
                <a:gd name="T68" fmla="*/ 13 w 946"/>
                <a:gd name="T69" fmla="*/ 32 h 908"/>
                <a:gd name="T70" fmla="*/ 14 w 946"/>
                <a:gd name="T71" fmla="*/ 28 h 908"/>
                <a:gd name="T72" fmla="*/ 15 w 946"/>
                <a:gd name="T73" fmla="*/ 29 h 908"/>
                <a:gd name="T74" fmla="*/ 16 w 946"/>
                <a:gd name="T75" fmla="*/ 26 h 908"/>
                <a:gd name="T76" fmla="*/ 18 w 946"/>
                <a:gd name="T77" fmla="*/ 22 h 908"/>
                <a:gd name="T78" fmla="*/ 22 w 946"/>
                <a:gd name="T79" fmla="*/ 20 h 908"/>
                <a:gd name="T80" fmla="*/ 25 w 946"/>
                <a:gd name="T81" fmla="*/ 19 h 908"/>
                <a:gd name="T82" fmla="*/ 21 w 946"/>
                <a:gd name="T83" fmla="*/ 21 h 908"/>
                <a:gd name="T84" fmla="*/ 18 w 946"/>
                <a:gd name="T85" fmla="*/ 24 h 908"/>
                <a:gd name="T86" fmla="*/ 16 w 946"/>
                <a:gd name="T87" fmla="*/ 27 h 908"/>
                <a:gd name="T88" fmla="*/ 25 w 946"/>
                <a:gd name="T89" fmla="*/ 18 h 908"/>
                <a:gd name="T90" fmla="*/ 25 w 946"/>
                <a:gd name="T91" fmla="*/ 18 h 908"/>
                <a:gd name="T92" fmla="*/ 25 w 946"/>
                <a:gd name="T93" fmla="*/ 19 h 908"/>
                <a:gd name="T94" fmla="*/ 25 w 946"/>
                <a:gd name="T95" fmla="*/ 19 h 908"/>
                <a:gd name="T96" fmla="*/ 24 w 946"/>
                <a:gd name="T97" fmla="*/ 20 h 908"/>
                <a:gd name="T98" fmla="*/ 24 w 946"/>
                <a:gd name="T99" fmla="*/ 21 h 908"/>
                <a:gd name="T100" fmla="*/ 23 w 946"/>
                <a:gd name="T101" fmla="*/ 24 h 908"/>
                <a:gd name="T102" fmla="*/ 24 w 946"/>
                <a:gd name="T103" fmla="*/ 21 h 908"/>
                <a:gd name="T104" fmla="*/ 24 w 946"/>
                <a:gd name="T105" fmla="*/ 27 h 908"/>
                <a:gd name="T106" fmla="*/ 25 w 946"/>
                <a:gd name="T107" fmla="*/ 31 h 908"/>
                <a:gd name="T108" fmla="*/ 26 w 946"/>
                <a:gd name="T109" fmla="*/ 34 h 908"/>
                <a:gd name="T110" fmla="*/ 25 w 946"/>
                <a:gd name="T111" fmla="*/ 35 h 908"/>
                <a:gd name="T112" fmla="*/ 24 w 946"/>
                <a:gd name="T113" fmla="*/ 31 h 908"/>
                <a:gd name="T114" fmla="*/ 23 w 946"/>
                <a:gd name="T115" fmla="*/ 27 h 908"/>
                <a:gd name="T116" fmla="*/ 24 w 946"/>
                <a:gd name="T117" fmla="*/ 24 h 908"/>
                <a:gd name="T118" fmla="*/ 26 w 946"/>
                <a:gd name="T119" fmla="*/ 36 h 908"/>
                <a:gd name="T120" fmla="*/ 26 w 946"/>
                <a:gd name="T121" fmla="*/ 36 h 9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6"/>
                <a:gd name="T184" fmla="*/ 0 h 908"/>
                <a:gd name="T185" fmla="*/ 946 w 946"/>
                <a:gd name="T186" fmla="*/ 908 h 9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6" h="908">
                  <a:moveTo>
                    <a:pt x="646" y="893"/>
                  </a:moveTo>
                  <a:lnTo>
                    <a:pt x="923" y="56"/>
                  </a:lnTo>
                  <a:lnTo>
                    <a:pt x="946" y="64"/>
                  </a:lnTo>
                  <a:lnTo>
                    <a:pt x="668" y="901"/>
                  </a:lnTo>
                  <a:lnTo>
                    <a:pt x="646" y="893"/>
                  </a:lnTo>
                  <a:close/>
                  <a:moveTo>
                    <a:pt x="941" y="50"/>
                  </a:moveTo>
                  <a:lnTo>
                    <a:pt x="944" y="52"/>
                  </a:lnTo>
                  <a:lnTo>
                    <a:pt x="946" y="56"/>
                  </a:lnTo>
                  <a:lnTo>
                    <a:pt x="946" y="61"/>
                  </a:lnTo>
                  <a:lnTo>
                    <a:pt x="946" y="64"/>
                  </a:lnTo>
                  <a:lnTo>
                    <a:pt x="934" y="61"/>
                  </a:lnTo>
                  <a:lnTo>
                    <a:pt x="941" y="50"/>
                  </a:lnTo>
                  <a:close/>
                  <a:moveTo>
                    <a:pt x="929" y="70"/>
                  </a:moveTo>
                  <a:lnTo>
                    <a:pt x="910" y="61"/>
                  </a:lnTo>
                  <a:lnTo>
                    <a:pt x="894" y="51"/>
                  </a:lnTo>
                  <a:lnTo>
                    <a:pt x="878" y="42"/>
                  </a:lnTo>
                  <a:lnTo>
                    <a:pt x="862" y="36"/>
                  </a:lnTo>
                  <a:lnTo>
                    <a:pt x="847" y="30"/>
                  </a:lnTo>
                  <a:lnTo>
                    <a:pt x="831" y="26"/>
                  </a:lnTo>
                  <a:lnTo>
                    <a:pt x="824" y="25"/>
                  </a:lnTo>
                  <a:lnTo>
                    <a:pt x="816" y="25"/>
                  </a:lnTo>
                  <a:lnTo>
                    <a:pt x="809" y="25"/>
                  </a:lnTo>
                  <a:lnTo>
                    <a:pt x="801" y="25"/>
                  </a:lnTo>
                  <a:lnTo>
                    <a:pt x="799" y="1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5" y="1"/>
                  </a:lnTo>
                  <a:lnTo>
                    <a:pt x="834" y="2"/>
                  </a:lnTo>
                  <a:lnTo>
                    <a:pt x="851" y="6"/>
                  </a:lnTo>
                  <a:lnTo>
                    <a:pt x="868" y="12"/>
                  </a:lnTo>
                  <a:lnTo>
                    <a:pt x="887" y="20"/>
                  </a:lnTo>
                  <a:lnTo>
                    <a:pt x="904" y="28"/>
                  </a:lnTo>
                  <a:lnTo>
                    <a:pt x="922" y="39"/>
                  </a:lnTo>
                  <a:lnTo>
                    <a:pt x="941" y="50"/>
                  </a:lnTo>
                  <a:lnTo>
                    <a:pt x="929" y="70"/>
                  </a:lnTo>
                  <a:close/>
                  <a:moveTo>
                    <a:pt x="801" y="25"/>
                  </a:moveTo>
                  <a:lnTo>
                    <a:pt x="793" y="26"/>
                  </a:lnTo>
                  <a:lnTo>
                    <a:pt x="785" y="28"/>
                  </a:lnTo>
                  <a:lnTo>
                    <a:pt x="776" y="30"/>
                  </a:lnTo>
                  <a:lnTo>
                    <a:pt x="769" y="34"/>
                  </a:lnTo>
                  <a:lnTo>
                    <a:pt x="760" y="38"/>
                  </a:lnTo>
                  <a:lnTo>
                    <a:pt x="752" y="42"/>
                  </a:lnTo>
                  <a:lnTo>
                    <a:pt x="743" y="48"/>
                  </a:lnTo>
                  <a:lnTo>
                    <a:pt x="733" y="53"/>
                  </a:lnTo>
                  <a:lnTo>
                    <a:pt x="715" y="68"/>
                  </a:lnTo>
                  <a:lnTo>
                    <a:pt x="694" y="87"/>
                  </a:lnTo>
                  <a:lnTo>
                    <a:pt x="673" y="108"/>
                  </a:lnTo>
                  <a:lnTo>
                    <a:pt x="650" y="134"/>
                  </a:lnTo>
                  <a:lnTo>
                    <a:pt x="632" y="118"/>
                  </a:lnTo>
                  <a:lnTo>
                    <a:pt x="656" y="91"/>
                  </a:lnTo>
                  <a:lnTo>
                    <a:pt x="679" y="67"/>
                  </a:lnTo>
                  <a:lnTo>
                    <a:pt x="691" y="56"/>
                  </a:lnTo>
                  <a:lnTo>
                    <a:pt x="702" y="48"/>
                  </a:lnTo>
                  <a:lnTo>
                    <a:pt x="713" y="39"/>
                  </a:lnTo>
                  <a:lnTo>
                    <a:pt x="722" y="31"/>
                  </a:lnTo>
                  <a:lnTo>
                    <a:pt x="732" y="25"/>
                  </a:lnTo>
                  <a:lnTo>
                    <a:pt x="743" y="20"/>
                  </a:lnTo>
                  <a:lnTo>
                    <a:pt x="753" y="14"/>
                  </a:lnTo>
                  <a:lnTo>
                    <a:pt x="761" y="10"/>
                  </a:lnTo>
                  <a:lnTo>
                    <a:pt x="771" y="7"/>
                  </a:lnTo>
                  <a:lnTo>
                    <a:pt x="781" y="4"/>
                  </a:lnTo>
                  <a:lnTo>
                    <a:pt x="789" y="2"/>
                  </a:lnTo>
                  <a:lnTo>
                    <a:pt x="799" y="1"/>
                  </a:lnTo>
                  <a:lnTo>
                    <a:pt x="801" y="25"/>
                  </a:lnTo>
                  <a:close/>
                  <a:moveTo>
                    <a:pt x="650" y="134"/>
                  </a:moveTo>
                  <a:lnTo>
                    <a:pt x="647" y="136"/>
                  </a:lnTo>
                  <a:lnTo>
                    <a:pt x="644" y="137"/>
                  </a:lnTo>
                  <a:lnTo>
                    <a:pt x="641" y="125"/>
                  </a:lnTo>
                  <a:lnTo>
                    <a:pt x="650" y="134"/>
                  </a:lnTo>
                  <a:close/>
                  <a:moveTo>
                    <a:pt x="644" y="137"/>
                  </a:moveTo>
                  <a:lnTo>
                    <a:pt x="316" y="219"/>
                  </a:lnTo>
                  <a:lnTo>
                    <a:pt x="311" y="196"/>
                  </a:lnTo>
                  <a:lnTo>
                    <a:pt x="638" y="114"/>
                  </a:lnTo>
                  <a:lnTo>
                    <a:pt x="644" y="137"/>
                  </a:lnTo>
                  <a:close/>
                  <a:moveTo>
                    <a:pt x="303" y="200"/>
                  </a:moveTo>
                  <a:lnTo>
                    <a:pt x="307" y="198"/>
                  </a:lnTo>
                  <a:lnTo>
                    <a:pt x="311" y="196"/>
                  </a:lnTo>
                  <a:lnTo>
                    <a:pt x="313" y="208"/>
                  </a:lnTo>
                  <a:lnTo>
                    <a:pt x="303" y="200"/>
                  </a:lnTo>
                  <a:close/>
                  <a:moveTo>
                    <a:pt x="323" y="215"/>
                  </a:moveTo>
                  <a:lnTo>
                    <a:pt x="21" y="601"/>
                  </a:lnTo>
                  <a:lnTo>
                    <a:pt x="2" y="586"/>
                  </a:lnTo>
                  <a:lnTo>
                    <a:pt x="303" y="200"/>
                  </a:lnTo>
                  <a:lnTo>
                    <a:pt x="323" y="215"/>
                  </a:lnTo>
                  <a:close/>
                  <a:moveTo>
                    <a:pt x="17" y="605"/>
                  </a:moveTo>
                  <a:lnTo>
                    <a:pt x="13" y="606"/>
                  </a:lnTo>
                  <a:lnTo>
                    <a:pt x="10" y="605"/>
                  </a:lnTo>
                  <a:lnTo>
                    <a:pt x="5" y="603"/>
                  </a:lnTo>
                  <a:lnTo>
                    <a:pt x="3" y="601"/>
                  </a:lnTo>
                  <a:lnTo>
                    <a:pt x="1" y="597"/>
                  </a:lnTo>
                  <a:lnTo>
                    <a:pt x="0" y="593"/>
                  </a:lnTo>
                  <a:lnTo>
                    <a:pt x="0" y="590"/>
                  </a:lnTo>
                  <a:lnTo>
                    <a:pt x="2" y="586"/>
                  </a:lnTo>
                  <a:lnTo>
                    <a:pt x="12" y="593"/>
                  </a:lnTo>
                  <a:lnTo>
                    <a:pt x="17" y="605"/>
                  </a:lnTo>
                  <a:close/>
                  <a:moveTo>
                    <a:pt x="6" y="582"/>
                  </a:moveTo>
                  <a:lnTo>
                    <a:pt x="325" y="427"/>
                  </a:lnTo>
                  <a:lnTo>
                    <a:pt x="336" y="448"/>
                  </a:lnTo>
                  <a:lnTo>
                    <a:pt x="17" y="605"/>
                  </a:lnTo>
                  <a:lnTo>
                    <a:pt x="6" y="582"/>
                  </a:lnTo>
                  <a:close/>
                  <a:moveTo>
                    <a:pt x="325" y="427"/>
                  </a:moveTo>
                  <a:lnTo>
                    <a:pt x="329" y="426"/>
                  </a:lnTo>
                  <a:lnTo>
                    <a:pt x="332" y="426"/>
                  </a:lnTo>
                  <a:lnTo>
                    <a:pt x="336" y="427"/>
                  </a:lnTo>
                  <a:lnTo>
                    <a:pt x="339" y="429"/>
                  </a:lnTo>
                  <a:lnTo>
                    <a:pt x="341" y="431"/>
                  </a:lnTo>
                  <a:lnTo>
                    <a:pt x="342" y="434"/>
                  </a:lnTo>
                  <a:lnTo>
                    <a:pt x="342" y="439"/>
                  </a:lnTo>
                  <a:lnTo>
                    <a:pt x="342" y="442"/>
                  </a:lnTo>
                  <a:lnTo>
                    <a:pt x="330" y="438"/>
                  </a:lnTo>
                  <a:lnTo>
                    <a:pt x="325" y="427"/>
                  </a:lnTo>
                  <a:close/>
                  <a:moveTo>
                    <a:pt x="342" y="442"/>
                  </a:moveTo>
                  <a:lnTo>
                    <a:pt x="334" y="466"/>
                  </a:lnTo>
                  <a:lnTo>
                    <a:pt x="327" y="489"/>
                  </a:lnTo>
                  <a:lnTo>
                    <a:pt x="321" y="512"/>
                  </a:lnTo>
                  <a:lnTo>
                    <a:pt x="316" y="536"/>
                  </a:lnTo>
                  <a:lnTo>
                    <a:pt x="312" y="559"/>
                  </a:lnTo>
                  <a:lnTo>
                    <a:pt x="310" y="582"/>
                  </a:lnTo>
                  <a:lnTo>
                    <a:pt x="308" y="605"/>
                  </a:lnTo>
                  <a:lnTo>
                    <a:pt x="307" y="628"/>
                  </a:lnTo>
                  <a:lnTo>
                    <a:pt x="282" y="628"/>
                  </a:lnTo>
                  <a:lnTo>
                    <a:pt x="283" y="604"/>
                  </a:lnTo>
                  <a:lnTo>
                    <a:pt x="285" y="579"/>
                  </a:lnTo>
                  <a:lnTo>
                    <a:pt x="288" y="555"/>
                  </a:lnTo>
                  <a:lnTo>
                    <a:pt x="292" y="530"/>
                  </a:lnTo>
                  <a:lnTo>
                    <a:pt x="297" y="507"/>
                  </a:lnTo>
                  <a:lnTo>
                    <a:pt x="303" y="482"/>
                  </a:lnTo>
                  <a:lnTo>
                    <a:pt x="311" y="458"/>
                  </a:lnTo>
                  <a:lnTo>
                    <a:pt x="319" y="433"/>
                  </a:lnTo>
                  <a:lnTo>
                    <a:pt x="342" y="442"/>
                  </a:lnTo>
                  <a:close/>
                  <a:moveTo>
                    <a:pt x="307" y="628"/>
                  </a:moveTo>
                  <a:lnTo>
                    <a:pt x="307" y="651"/>
                  </a:lnTo>
                  <a:lnTo>
                    <a:pt x="308" y="674"/>
                  </a:lnTo>
                  <a:lnTo>
                    <a:pt x="310" y="697"/>
                  </a:lnTo>
                  <a:lnTo>
                    <a:pt x="312" y="719"/>
                  </a:lnTo>
                  <a:lnTo>
                    <a:pt x="316" y="743"/>
                  </a:lnTo>
                  <a:lnTo>
                    <a:pt x="322" y="766"/>
                  </a:lnTo>
                  <a:lnTo>
                    <a:pt x="327" y="789"/>
                  </a:lnTo>
                  <a:lnTo>
                    <a:pt x="334" y="811"/>
                  </a:lnTo>
                  <a:lnTo>
                    <a:pt x="310" y="819"/>
                  </a:lnTo>
                  <a:lnTo>
                    <a:pt x="303" y="795"/>
                  </a:lnTo>
                  <a:lnTo>
                    <a:pt x="297" y="771"/>
                  </a:lnTo>
                  <a:lnTo>
                    <a:pt x="292" y="748"/>
                  </a:lnTo>
                  <a:lnTo>
                    <a:pt x="288" y="724"/>
                  </a:lnTo>
                  <a:lnTo>
                    <a:pt x="285" y="700"/>
                  </a:lnTo>
                  <a:lnTo>
                    <a:pt x="283" y="676"/>
                  </a:lnTo>
                  <a:lnTo>
                    <a:pt x="282" y="651"/>
                  </a:lnTo>
                  <a:lnTo>
                    <a:pt x="282" y="628"/>
                  </a:lnTo>
                  <a:lnTo>
                    <a:pt x="307" y="628"/>
                  </a:lnTo>
                  <a:close/>
                  <a:moveTo>
                    <a:pt x="334" y="819"/>
                  </a:moveTo>
                  <a:lnTo>
                    <a:pt x="331" y="822"/>
                  </a:lnTo>
                  <a:lnTo>
                    <a:pt x="329" y="825"/>
                  </a:lnTo>
                  <a:lnTo>
                    <a:pt x="326" y="826"/>
                  </a:lnTo>
                  <a:lnTo>
                    <a:pt x="322" y="826"/>
                  </a:lnTo>
                  <a:lnTo>
                    <a:pt x="318" y="826"/>
                  </a:lnTo>
                  <a:lnTo>
                    <a:pt x="315" y="825"/>
                  </a:lnTo>
                  <a:lnTo>
                    <a:pt x="312" y="822"/>
                  </a:lnTo>
                  <a:lnTo>
                    <a:pt x="310" y="819"/>
                  </a:lnTo>
                  <a:lnTo>
                    <a:pt x="322" y="816"/>
                  </a:lnTo>
                  <a:lnTo>
                    <a:pt x="334" y="819"/>
                  </a:lnTo>
                  <a:close/>
                  <a:moveTo>
                    <a:pt x="311" y="811"/>
                  </a:moveTo>
                  <a:lnTo>
                    <a:pt x="311" y="811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11" y="811"/>
                  </a:moveTo>
                  <a:lnTo>
                    <a:pt x="316" y="794"/>
                  </a:lnTo>
                  <a:lnTo>
                    <a:pt x="323" y="776"/>
                  </a:lnTo>
                  <a:lnTo>
                    <a:pt x="330" y="759"/>
                  </a:lnTo>
                  <a:lnTo>
                    <a:pt x="337" y="742"/>
                  </a:lnTo>
                  <a:lnTo>
                    <a:pt x="359" y="752"/>
                  </a:lnTo>
                  <a:lnTo>
                    <a:pt x="352" y="768"/>
                  </a:lnTo>
                  <a:lnTo>
                    <a:pt x="345" y="784"/>
                  </a:lnTo>
                  <a:lnTo>
                    <a:pt x="340" y="802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37" y="742"/>
                  </a:moveTo>
                  <a:lnTo>
                    <a:pt x="344" y="726"/>
                  </a:lnTo>
                  <a:lnTo>
                    <a:pt x="352" y="710"/>
                  </a:lnTo>
                  <a:lnTo>
                    <a:pt x="361" y="695"/>
                  </a:lnTo>
                  <a:lnTo>
                    <a:pt x="368" y="679"/>
                  </a:lnTo>
                  <a:lnTo>
                    <a:pt x="390" y="691"/>
                  </a:lnTo>
                  <a:lnTo>
                    <a:pt x="381" y="705"/>
                  </a:lnTo>
                  <a:lnTo>
                    <a:pt x="373" y="721"/>
                  </a:lnTo>
                  <a:lnTo>
                    <a:pt x="366" y="736"/>
                  </a:lnTo>
                  <a:lnTo>
                    <a:pt x="359" y="752"/>
                  </a:lnTo>
                  <a:lnTo>
                    <a:pt x="337" y="742"/>
                  </a:lnTo>
                  <a:close/>
                  <a:moveTo>
                    <a:pt x="368" y="679"/>
                  </a:moveTo>
                  <a:lnTo>
                    <a:pt x="380" y="660"/>
                  </a:lnTo>
                  <a:lnTo>
                    <a:pt x="392" y="642"/>
                  </a:lnTo>
                  <a:lnTo>
                    <a:pt x="404" y="623"/>
                  </a:lnTo>
                  <a:lnTo>
                    <a:pt x="417" y="607"/>
                  </a:lnTo>
                  <a:lnTo>
                    <a:pt x="430" y="590"/>
                  </a:lnTo>
                  <a:lnTo>
                    <a:pt x="444" y="575"/>
                  </a:lnTo>
                  <a:lnTo>
                    <a:pt x="459" y="559"/>
                  </a:lnTo>
                  <a:lnTo>
                    <a:pt x="473" y="544"/>
                  </a:lnTo>
                  <a:lnTo>
                    <a:pt x="489" y="530"/>
                  </a:lnTo>
                  <a:lnTo>
                    <a:pt x="505" y="517"/>
                  </a:lnTo>
                  <a:lnTo>
                    <a:pt x="521" y="505"/>
                  </a:lnTo>
                  <a:lnTo>
                    <a:pt x="539" y="493"/>
                  </a:lnTo>
                  <a:lnTo>
                    <a:pt x="556" y="481"/>
                  </a:lnTo>
                  <a:lnTo>
                    <a:pt x="574" y="471"/>
                  </a:lnTo>
                  <a:lnTo>
                    <a:pt x="593" y="460"/>
                  </a:lnTo>
                  <a:lnTo>
                    <a:pt x="611" y="452"/>
                  </a:lnTo>
                  <a:lnTo>
                    <a:pt x="622" y="473"/>
                  </a:lnTo>
                  <a:lnTo>
                    <a:pt x="604" y="482"/>
                  </a:lnTo>
                  <a:lnTo>
                    <a:pt x="586" y="492"/>
                  </a:lnTo>
                  <a:lnTo>
                    <a:pt x="569" y="501"/>
                  </a:lnTo>
                  <a:lnTo>
                    <a:pt x="552" y="513"/>
                  </a:lnTo>
                  <a:lnTo>
                    <a:pt x="536" y="524"/>
                  </a:lnTo>
                  <a:lnTo>
                    <a:pt x="520" y="536"/>
                  </a:lnTo>
                  <a:lnTo>
                    <a:pt x="504" y="549"/>
                  </a:lnTo>
                  <a:lnTo>
                    <a:pt x="490" y="562"/>
                  </a:lnTo>
                  <a:lnTo>
                    <a:pt x="476" y="576"/>
                  </a:lnTo>
                  <a:lnTo>
                    <a:pt x="462" y="591"/>
                  </a:lnTo>
                  <a:lnTo>
                    <a:pt x="448" y="606"/>
                  </a:lnTo>
                  <a:lnTo>
                    <a:pt x="436" y="621"/>
                  </a:lnTo>
                  <a:lnTo>
                    <a:pt x="423" y="638"/>
                  </a:lnTo>
                  <a:lnTo>
                    <a:pt x="411" y="655"/>
                  </a:lnTo>
                  <a:lnTo>
                    <a:pt x="400" y="673"/>
                  </a:lnTo>
                  <a:lnTo>
                    <a:pt x="390" y="691"/>
                  </a:lnTo>
                  <a:lnTo>
                    <a:pt x="368" y="679"/>
                  </a:lnTo>
                  <a:close/>
                  <a:moveTo>
                    <a:pt x="611" y="452"/>
                  </a:moveTo>
                  <a:lnTo>
                    <a:pt x="615" y="451"/>
                  </a:lnTo>
                  <a:lnTo>
                    <a:pt x="619" y="451"/>
                  </a:lnTo>
                  <a:lnTo>
                    <a:pt x="622" y="452"/>
                  </a:lnTo>
                  <a:lnTo>
                    <a:pt x="624" y="453"/>
                  </a:lnTo>
                  <a:lnTo>
                    <a:pt x="626" y="456"/>
                  </a:lnTo>
                  <a:lnTo>
                    <a:pt x="628" y="458"/>
                  </a:lnTo>
                  <a:lnTo>
                    <a:pt x="628" y="461"/>
                  </a:lnTo>
                  <a:lnTo>
                    <a:pt x="628" y="466"/>
                  </a:lnTo>
                  <a:lnTo>
                    <a:pt x="617" y="462"/>
                  </a:lnTo>
                  <a:lnTo>
                    <a:pt x="611" y="452"/>
                  </a:lnTo>
                  <a:close/>
                  <a:moveTo>
                    <a:pt x="628" y="466"/>
                  </a:moveTo>
                  <a:lnTo>
                    <a:pt x="628" y="466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28" y="466"/>
                  </a:moveTo>
                  <a:lnTo>
                    <a:pt x="623" y="484"/>
                  </a:lnTo>
                  <a:lnTo>
                    <a:pt x="619" y="502"/>
                  </a:lnTo>
                  <a:lnTo>
                    <a:pt x="614" y="520"/>
                  </a:lnTo>
                  <a:lnTo>
                    <a:pt x="611" y="537"/>
                  </a:lnTo>
                  <a:lnTo>
                    <a:pt x="587" y="533"/>
                  </a:lnTo>
                  <a:lnTo>
                    <a:pt x="591" y="514"/>
                  </a:lnTo>
                  <a:lnTo>
                    <a:pt x="595" y="496"/>
                  </a:lnTo>
                  <a:lnTo>
                    <a:pt x="599" y="478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11" y="537"/>
                  </a:moveTo>
                  <a:lnTo>
                    <a:pt x="608" y="554"/>
                  </a:lnTo>
                  <a:lnTo>
                    <a:pt x="606" y="571"/>
                  </a:lnTo>
                  <a:lnTo>
                    <a:pt x="602" y="589"/>
                  </a:lnTo>
                  <a:lnTo>
                    <a:pt x="601" y="605"/>
                  </a:lnTo>
                  <a:lnTo>
                    <a:pt x="577" y="603"/>
                  </a:lnTo>
                  <a:lnTo>
                    <a:pt x="579" y="587"/>
                  </a:lnTo>
                  <a:lnTo>
                    <a:pt x="581" y="568"/>
                  </a:lnTo>
                  <a:lnTo>
                    <a:pt x="584" y="551"/>
                  </a:lnTo>
                  <a:lnTo>
                    <a:pt x="587" y="533"/>
                  </a:lnTo>
                  <a:lnTo>
                    <a:pt x="611" y="537"/>
                  </a:lnTo>
                  <a:close/>
                  <a:moveTo>
                    <a:pt x="601" y="605"/>
                  </a:moveTo>
                  <a:lnTo>
                    <a:pt x="599" y="627"/>
                  </a:lnTo>
                  <a:lnTo>
                    <a:pt x="599" y="646"/>
                  </a:lnTo>
                  <a:lnTo>
                    <a:pt x="599" y="667"/>
                  </a:lnTo>
                  <a:lnTo>
                    <a:pt x="599" y="686"/>
                  </a:lnTo>
                  <a:lnTo>
                    <a:pt x="601" y="705"/>
                  </a:lnTo>
                  <a:lnTo>
                    <a:pt x="604" y="724"/>
                  </a:lnTo>
                  <a:lnTo>
                    <a:pt x="607" y="742"/>
                  </a:lnTo>
                  <a:lnTo>
                    <a:pt x="610" y="760"/>
                  </a:lnTo>
                  <a:lnTo>
                    <a:pt x="614" y="778"/>
                  </a:lnTo>
                  <a:lnTo>
                    <a:pt x="620" y="795"/>
                  </a:lnTo>
                  <a:lnTo>
                    <a:pt x="626" y="812"/>
                  </a:lnTo>
                  <a:lnTo>
                    <a:pt x="633" y="829"/>
                  </a:lnTo>
                  <a:lnTo>
                    <a:pt x="640" y="845"/>
                  </a:lnTo>
                  <a:lnTo>
                    <a:pt x="648" y="860"/>
                  </a:lnTo>
                  <a:lnTo>
                    <a:pt x="658" y="875"/>
                  </a:lnTo>
                  <a:lnTo>
                    <a:pt x="667" y="890"/>
                  </a:lnTo>
                  <a:lnTo>
                    <a:pt x="647" y="904"/>
                  </a:lnTo>
                  <a:lnTo>
                    <a:pt x="637" y="888"/>
                  </a:lnTo>
                  <a:lnTo>
                    <a:pt x="627" y="872"/>
                  </a:lnTo>
                  <a:lnTo>
                    <a:pt x="619" y="856"/>
                  </a:lnTo>
                  <a:lnTo>
                    <a:pt x="610" y="838"/>
                  </a:lnTo>
                  <a:lnTo>
                    <a:pt x="604" y="821"/>
                  </a:lnTo>
                  <a:lnTo>
                    <a:pt x="597" y="804"/>
                  </a:lnTo>
                  <a:lnTo>
                    <a:pt x="592" y="785"/>
                  </a:lnTo>
                  <a:lnTo>
                    <a:pt x="586" y="767"/>
                  </a:lnTo>
                  <a:lnTo>
                    <a:pt x="583" y="748"/>
                  </a:lnTo>
                  <a:lnTo>
                    <a:pt x="580" y="728"/>
                  </a:lnTo>
                  <a:lnTo>
                    <a:pt x="577" y="709"/>
                  </a:lnTo>
                  <a:lnTo>
                    <a:pt x="575" y="688"/>
                  </a:lnTo>
                  <a:lnTo>
                    <a:pt x="574" y="668"/>
                  </a:lnTo>
                  <a:lnTo>
                    <a:pt x="574" y="646"/>
                  </a:lnTo>
                  <a:lnTo>
                    <a:pt x="575" y="624"/>
                  </a:lnTo>
                  <a:lnTo>
                    <a:pt x="577" y="603"/>
                  </a:lnTo>
                  <a:lnTo>
                    <a:pt x="601" y="605"/>
                  </a:lnTo>
                  <a:close/>
                  <a:moveTo>
                    <a:pt x="668" y="901"/>
                  </a:moveTo>
                  <a:lnTo>
                    <a:pt x="667" y="904"/>
                  </a:lnTo>
                  <a:lnTo>
                    <a:pt x="664" y="906"/>
                  </a:lnTo>
                  <a:lnTo>
                    <a:pt x="662" y="907"/>
                  </a:lnTo>
                  <a:lnTo>
                    <a:pt x="659" y="908"/>
                  </a:lnTo>
                  <a:lnTo>
                    <a:pt x="655" y="908"/>
                  </a:lnTo>
                  <a:lnTo>
                    <a:pt x="652" y="907"/>
                  </a:lnTo>
                  <a:lnTo>
                    <a:pt x="649" y="906"/>
                  </a:lnTo>
                  <a:lnTo>
                    <a:pt x="647" y="904"/>
                  </a:lnTo>
                  <a:lnTo>
                    <a:pt x="656" y="897"/>
                  </a:lnTo>
                  <a:lnTo>
                    <a:pt x="668" y="90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8" name="Freeform 1355"/>
            <p:cNvSpPr>
              <a:spLocks/>
            </p:cNvSpPr>
            <p:nvPr/>
          </p:nvSpPr>
          <p:spPr bwMode="auto">
            <a:xfrm>
              <a:off x="2862" y="1337"/>
              <a:ext cx="155" cy="52"/>
            </a:xfrm>
            <a:custGeom>
              <a:avLst/>
              <a:gdLst>
                <a:gd name="T0" fmla="*/ 0 w 789"/>
                <a:gd name="T1" fmla="*/ 10 h 263"/>
                <a:gd name="T2" fmla="*/ 1 w 789"/>
                <a:gd name="T3" fmla="*/ 10 h 263"/>
                <a:gd name="T4" fmla="*/ 2 w 789"/>
                <a:gd name="T5" fmla="*/ 9 h 263"/>
                <a:gd name="T6" fmla="*/ 3 w 789"/>
                <a:gd name="T7" fmla="*/ 9 h 263"/>
                <a:gd name="T8" fmla="*/ 4 w 789"/>
                <a:gd name="T9" fmla="*/ 8 h 263"/>
                <a:gd name="T10" fmla="*/ 7 w 789"/>
                <a:gd name="T11" fmla="*/ 7 h 263"/>
                <a:gd name="T12" fmla="*/ 9 w 789"/>
                <a:gd name="T13" fmla="*/ 6 h 263"/>
                <a:gd name="T14" fmla="*/ 12 w 789"/>
                <a:gd name="T15" fmla="*/ 5 h 263"/>
                <a:gd name="T16" fmla="*/ 15 w 789"/>
                <a:gd name="T17" fmla="*/ 4 h 263"/>
                <a:gd name="T18" fmla="*/ 17 w 789"/>
                <a:gd name="T19" fmla="*/ 3 h 263"/>
                <a:gd name="T20" fmla="*/ 20 w 789"/>
                <a:gd name="T21" fmla="*/ 2 h 263"/>
                <a:gd name="T22" fmla="*/ 22 w 789"/>
                <a:gd name="T23" fmla="*/ 1 h 263"/>
                <a:gd name="T24" fmla="*/ 25 w 789"/>
                <a:gd name="T25" fmla="*/ 1 h 263"/>
                <a:gd name="T26" fmla="*/ 26 w 789"/>
                <a:gd name="T27" fmla="*/ 1 h 263"/>
                <a:gd name="T28" fmla="*/ 27 w 789"/>
                <a:gd name="T29" fmla="*/ 0 h 263"/>
                <a:gd name="T30" fmla="*/ 27 w 789"/>
                <a:gd name="T31" fmla="*/ 0 h 263"/>
                <a:gd name="T32" fmla="*/ 28 w 789"/>
                <a:gd name="T33" fmla="*/ 0 h 263"/>
                <a:gd name="T34" fmla="*/ 29 w 789"/>
                <a:gd name="T35" fmla="*/ 0 h 263"/>
                <a:gd name="T36" fmla="*/ 30 w 789"/>
                <a:gd name="T37" fmla="*/ 0 h 263"/>
                <a:gd name="T38" fmla="*/ 30 w 789"/>
                <a:gd name="T39" fmla="*/ 0 h 263"/>
                <a:gd name="T40" fmla="*/ 31 w 789"/>
                <a:gd name="T41" fmla="*/ 0 h 263"/>
                <a:gd name="T42" fmla="*/ 31 w 789"/>
                <a:gd name="T43" fmla="*/ 0 h 263"/>
                <a:gd name="T44" fmla="*/ 31 w 789"/>
                <a:gd name="T45" fmla="*/ 0 h 263"/>
                <a:gd name="T46" fmla="*/ 31 w 789"/>
                <a:gd name="T47" fmla="*/ 1 h 263"/>
                <a:gd name="T48" fmla="*/ 31 w 789"/>
                <a:gd name="T49" fmla="*/ 1 h 263"/>
                <a:gd name="T50" fmla="*/ 32 w 789"/>
                <a:gd name="T51" fmla="*/ 2 h 263"/>
                <a:gd name="T52" fmla="*/ 32 w 789"/>
                <a:gd name="T53" fmla="*/ 2 h 263"/>
                <a:gd name="T54" fmla="*/ 31 w 789"/>
                <a:gd name="T55" fmla="*/ 3 h 263"/>
                <a:gd name="T56" fmla="*/ 31 w 789"/>
                <a:gd name="T57" fmla="*/ 3 h 263"/>
                <a:gd name="T58" fmla="*/ 31 w 789"/>
                <a:gd name="T59" fmla="*/ 4 h 263"/>
                <a:gd name="T60" fmla="*/ 30 w 789"/>
                <a:gd name="T61" fmla="*/ 4 h 263"/>
                <a:gd name="T62" fmla="*/ 29 w 789"/>
                <a:gd name="T63" fmla="*/ 5 h 263"/>
                <a:gd name="T64" fmla="*/ 29 w 789"/>
                <a:gd name="T65" fmla="*/ 5 h 263"/>
                <a:gd name="T66" fmla="*/ 28 w 789"/>
                <a:gd name="T67" fmla="*/ 6 h 263"/>
                <a:gd name="T68" fmla="*/ 27 w 789"/>
                <a:gd name="T69" fmla="*/ 6 h 263"/>
                <a:gd name="T70" fmla="*/ 26 w 789"/>
                <a:gd name="T71" fmla="*/ 6 h 263"/>
                <a:gd name="T72" fmla="*/ 25 w 789"/>
                <a:gd name="T73" fmla="*/ 7 h 263"/>
                <a:gd name="T74" fmla="*/ 23 w 789"/>
                <a:gd name="T75" fmla="*/ 7 h 263"/>
                <a:gd name="T76" fmla="*/ 22 w 789"/>
                <a:gd name="T77" fmla="*/ 8 h 263"/>
                <a:gd name="T78" fmla="*/ 21 w 789"/>
                <a:gd name="T79" fmla="*/ 8 h 263"/>
                <a:gd name="T80" fmla="*/ 20 w 789"/>
                <a:gd name="T81" fmla="*/ 8 h 263"/>
                <a:gd name="T82" fmla="*/ 18 w 789"/>
                <a:gd name="T83" fmla="*/ 9 h 263"/>
                <a:gd name="T84" fmla="*/ 17 w 789"/>
                <a:gd name="T85" fmla="*/ 9 h 263"/>
                <a:gd name="T86" fmla="*/ 16 w 789"/>
                <a:gd name="T87" fmla="*/ 9 h 263"/>
                <a:gd name="T88" fmla="*/ 14 w 789"/>
                <a:gd name="T89" fmla="*/ 9 h 263"/>
                <a:gd name="T90" fmla="*/ 11 w 789"/>
                <a:gd name="T91" fmla="*/ 9 h 263"/>
                <a:gd name="T92" fmla="*/ 9 w 789"/>
                <a:gd name="T93" fmla="*/ 10 h 263"/>
                <a:gd name="T94" fmla="*/ 6 w 789"/>
                <a:gd name="T95" fmla="*/ 10 h 263"/>
                <a:gd name="T96" fmla="*/ 4 w 789"/>
                <a:gd name="T97" fmla="*/ 10 h 263"/>
                <a:gd name="T98" fmla="*/ 3 w 789"/>
                <a:gd name="T99" fmla="*/ 10 h 263"/>
                <a:gd name="T100" fmla="*/ 2 w 789"/>
                <a:gd name="T101" fmla="*/ 10 h 263"/>
                <a:gd name="T102" fmla="*/ 1 w 789"/>
                <a:gd name="T103" fmla="*/ 10 h 263"/>
                <a:gd name="T104" fmla="*/ 0 w 789"/>
                <a:gd name="T105" fmla="*/ 10 h 2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89"/>
                <a:gd name="T160" fmla="*/ 0 h 263"/>
                <a:gd name="T161" fmla="*/ 789 w 789"/>
                <a:gd name="T162" fmla="*/ 263 h 26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89" h="263">
                  <a:moveTo>
                    <a:pt x="0" y="261"/>
                  </a:moveTo>
                  <a:lnTo>
                    <a:pt x="26" y="247"/>
                  </a:lnTo>
                  <a:lnTo>
                    <a:pt x="52" y="233"/>
                  </a:lnTo>
                  <a:lnTo>
                    <a:pt x="80" y="218"/>
                  </a:lnTo>
                  <a:lnTo>
                    <a:pt x="110" y="204"/>
                  </a:lnTo>
                  <a:lnTo>
                    <a:pt x="171" y="175"/>
                  </a:lnTo>
                  <a:lnTo>
                    <a:pt x="236" y="147"/>
                  </a:lnTo>
                  <a:lnTo>
                    <a:pt x="301" y="121"/>
                  </a:lnTo>
                  <a:lnTo>
                    <a:pt x="367" y="95"/>
                  </a:lnTo>
                  <a:lnTo>
                    <a:pt x="433" y="72"/>
                  </a:lnTo>
                  <a:lnTo>
                    <a:pt x="496" y="52"/>
                  </a:lnTo>
                  <a:lnTo>
                    <a:pt x="556" y="33"/>
                  </a:lnTo>
                  <a:lnTo>
                    <a:pt x="613" y="19"/>
                  </a:lnTo>
                  <a:lnTo>
                    <a:pt x="638" y="13"/>
                  </a:lnTo>
                  <a:lnTo>
                    <a:pt x="662" y="8"/>
                  </a:lnTo>
                  <a:lnTo>
                    <a:pt x="685" y="4"/>
                  </a:lnTo>
                  <a:lnTo>
                    <a:pt x="705" y="2"/>
                  </a:lnTo>
                  <a:lnTo>
                    <a:pt x="724" y="0"/>
                  </a:lnTo>
                  <a:lnTo>
                    <a:pt x="741" y="0"/>
                  </a:lnTo>
                  <a:lnTo>
                    <a:pt x="755" y="0"/>
                  </a:lnTo>
                  <a:lnTo>
                    <a:pt x="767" y="2"/>
                  </a:lnTo>
                  <a:lnTo>
                    <a:pt x="776" y="5"/>
                  </a:lnTo>
                  <a:lnTo>
                    <a:pt x="782" y="11"/>
                  </a:lnTo>
                  <a:lnTo>
                    <a:pt x="785" y="16"/>
                  </a:lnTo>
                  <a:lnTo>
                    <a:pt x="785" y="25"/>
                  </a:lnTo>
                  <a:lnTo>
                    <a:pt x="789" y="39"/>
                  </a:lnTo>
                  <a:lnTo>
                    <a:pt x="787" y="53"/>
                  </a:lnTo>
                  <a:lnTo>
                    <a:pt x="782" y="66"/>
                  </a:lnTo>
                  <a:lnTo>
                    <a:pt x="775" y="80"/>
                  </a:lnTo>
                  <a:lnTo>
                    <a:pt x="763" y="93"/>
                  </a:lnTo>
                  <a:lnTo>
                    <a:pt x="749" y="105"/>
                  </a:lnTo>
                  <a:lnTo>
                    <a:pt x="731" y="118"/>
                  </a:lnTo>
                  <a:lnTo>
                    <a:pt x="713" y="129"/>
                  </a:lnTo>
                  <a:lnTo>
                    <a:pt x="690" y="140"/>
                  </a:lnTo>
                  <a:lnTo>
                    <a:pt x="667" y="151"/>
                  </a:lnTo>
                  <a:lnTo>
                    <a:pt x="641" y="162"/>
                  </a:lnTo>
                  <a:lnTo>
                    <a:pt x="614" y="172"/>
                  </a:lnTo>
                  <a:lnTo>
                    <a:pt x="584" y="181"/>
                  </a:lnTo>
                  <a:lnTo>
                    <a:pt x="554" y="191"/>
                  </a:lnTo>
                  <a:lnTo>
                    <a:pt x="523" y="200"/>
                  </a:lnTo>
                  <a:lnTo>
                    <a:pt x="489" y="207"/>
                  </a:lnTo>
                  <a:lnTo>
                    <a:pt x="457" y="215"/>
                  </a:lnTo>
                  <a:lnTo>
                    <a:pt x="422" y="222"/>
                  </a:lnTo>
                  <a:lnTo>
                    <a:pt x="389" y="229"/>
                  </a:lnTo>
                  <a:lnTo>
                    <a:pt x="354" y="235"/>
                  </a:lnTo>
                  <a:lnTo>
                    <a:pt x="285" y="245"/>
                  </a:lnTo>
                  <a:lnTo>
                    <a:pt x="219" y="254"/>
                  </a:lnTo>
                  <a:lnTo>
                    <a:pt x="156" y="259"/>
                  </a:lnTo>
                  <a:lnTo>
                    <a:pt x="97" y="262"/>
                  </a:lnTo>
                  <a:lnTo>
                    <a:pt x="70" y="263"/>
                  </a:lnTo>
                  <a:lnTo>
                    <a:pt x="44" y="263"/>
                  </a:lnTo>
                  <a:lnTo>
                    <a:pt x="22" y="263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9" name="Freeform 1356"/>
            <p:cNvSpPr>
              <a:spLocks noEditPoints="1"/>
            </p:cNvSpPr>
            <p:nvPr/>
          </p:nvSpPr>
          <p:spPr bwMode="auto">
            <a:xfrm>
              <a:off x="2859" y="1333"/>
              <a:ext cx="163" cy="56"/>
            </a:xfrm>
            <a:custGeom>
              <a:avLst/>
              <a:gdLst>
                <a:gd name="T0" fmla="*/ 3 w 812"/>
                <a:gd name="T1" fmla="*/ 9 h 288"/>
                <a:gd name="T2" fmla="*/ 7 w 812"/>
                <a:gd name="T3" fmla="*/ 7 h 288"/>
                <a:gd name="T4" fmla="*/ 12 w 812"/>
                <a:gd name="T5" fmla="*/ 5 h 288"/>
                <a:gd name="T6" fmla="*/ 17 w 812"/>
                <a:gd name="T7" fmla="*/ 3 h 288"/>
                <a:gd name="T8" fmla="*/ 22 w 812"/>
                <a:gd name="T9" fmla="*/ 2 h 288"/>
                <a:gd name="T10" fmla="*/ 25 w 812"/>
                <a:gd name="T11" fmla="*/ 2 h 288"/>
                <a:gd name="T12" fmla="*/ 20 w 812"/>
                <a:gd name="T13" fmla="*/ 3 h 288"/>
                <a:gd name="T14" fmla="*/ 16 w 812"/>
                <a:gd name="T15" fmla="*/ 5 h 288"/>
                <a:gd name="T16" fmla="*/ 11 w 812"/>
                <a:gd name="T17" fmla="*/ 7 h 288"/>
                <a:gd name="T18" fmla="*/ 6 w 812"/>
                <a:gd name="T19" fmla="*/ 9 h 288"/>
                <a:gd name="T20" fmla="*/ 2 w 812"/>
                <a:gd name="T21" fmla="*/ 11 h 288"/>
                <a:gd name="T22" fmla="*/ 24 w 812"/>
                <a:gd name="T23" fmla="*/ 1 h 288"/>
                <a:gd name="T24" fmla="*/ 28 w 812"/>
                <a:gd name="T25" fmla="*/ 0 h 288"/>
                <a:gd name="T26" fmla="*/ 29 w 812"/>
                <a:gd name="T27" fmla="*/ 1 h 288"/>
                <a:gd name="T28" fmla="*/ 25 w 812"/>
                <a:gd name="T29" fmla="*/ 2 h 288"/>
                <a:gd name="T30" fmla="*/ 30 w 812"/>
                <a:gd name="T31" fmla="*/ 0 h 288"/>
                <a:gd name="T32" fmla="*/ 31 w 812"/>
                <a:gd name="T33" fmla="*/ 0 h 288"/>
                <a:gd name="T34" fmla="*/ 32 w 812"/>
                <a:gd name="T35" fmla="*/ 1 h 288"/>
                <a:gd name="T36" fmla="*/ 31 w 812"/>
                <a:gd name="T37" fmla="*/ 1 h 288"/>
                <a:gd name="T38" fmla="*/ 31 w 812"/>
                <a:gd name="T39" fmla="*/ 1 h 288"/>
                <a:gd name="T40" fmla="*/ 30 w 812"/>
                <a:gd name="T41" fmla="*/ 0 h 288"/>
                <a:gd name="T42" fmla="*/ 32 w 812"/>
                <a:gd name="T43" fmla="*/ 2 h 288"/>
                <a:gd name="T44" fmla="*/ 31 w 812"/>
                <a:gd name="T45" fmla="*/ 1 h 288"/>
                <a:gd name="T46" fmla="*/ 31 w 812"/>
                <a:gd name="T47" fmla="*/ 2 h 288"/>
                <a:gd name="T48" fmla="*/ 31 w 812"/>
                <a:gd name="T49" fmla="*/ 2 h 288"/>
                <a:gd name="T50" fmla="*/ 32 w 812"/>
                <a:gd name="T51" fmla="*/ 2 h 288"/>
                <a:gd name="T52" fmla="*/ 31 w 812"/>
                <a:gd name="T53" fmla="*/ 2 h 288"/>
                <a:gd name="T54" fmla="*/ 32 w 812"/>
                <a:gd name="T55" fmla="*/ 1 h 288"/>
                <a:gd name="T56" fmla="*/ 32 w 812"/>
                <a:gd name="T57" fmla="*/ 3 h 288"/>
                <a:gd name="T58" fmla="*/ 31 w 812"/>
                <a:gd name="T59" fmla="*/ 5 h 288"/>
                <a:gd name="T60" fmla="*/ 30 w 812"/>
                <a:gd name="T61" fmla="*/ 6 h 288"/>
                <a:gd name="T62" fmla="*/ 30 w 812"/>
                <a:gd name="T63" fmla="*/ 4 h 288"/>
                <a:gd name="T64" fmla="*/ 31 w 812"/>
                <a:gd name="T65" fmla="*/ 3 h 288"/>
                <a:gd name="T66" fmla="*/ 31 w 812"/>
                <a:gd name="T67" fmla="*/ 2 h 288"/>
                <a:gd name="T68" fmla="*/ 29 w 812"/>
                <a:gd name="T69" fmla="*/ 6 h 288"/>
                <a:gd name="T70" fmla="*/ 27 w 812"/>
                <a:gd name="T71" fmla="*/ 7 h 288"/>
                <a:gd name="T72" fmla="*/ 24 w 812"/>
                <a:gd name="T73" fmla="*/ 8 h 288"/>
                <a:gd name="T74" fmla="*/ 25 w 812"/>
                <a:gd name="T75" fmla="*/ 7 h 288"/>
                <a:gd name="T76" fmla="*/ 28 w 812"/>
                <a:gd name="T77" fmla="*/ 6 h 288"/>
                <a:gd name="T78" fmla="*/ 30 w 812"/>
                <a:gd name="T79" fmla="*/ 6 h 288"/>
                <a:gd name="T80" fmla="*/ 20 w 812"/>
                <a:gd name="T81" fmla="*/ 9 h 288"/>
                <a:gd name="T82" fmla="*/ 16 w 812"/>
                <a:gd name="T83" fmla="*/ 10 h 288"/>
                <a:gd name="T84" fmla="*/ 11 w 812"/>
                <a:gd name="T85" fmla="*/ 11 h 288"/>
                <a:gd name="T86" fmla="*/ 6 w 812"/>
                <a:gd name="T87" fmla="*/ 11 h 288"/>
                <a:gd name="T88" fmla="*/ 3 w 812"/>
                <a:gd name="T89" fmla="*/ 12 h 288"/>
                <a:gd name="T90" fmla="*/ 1 w 812"/>
                <a:gd name="T91" fmla="*/ 11 h 288"/>
                <a:gd name="T92" fmla="*/ 4 w 812"/>
                <a:gd name="T93" fmla="*/ 11 h 288"/>
                <a:gd name="T94" fmla="*/ 8 w 812"/>
                <a:gd name="T95" fmla="*/ 10 h 288"/>
                <a:gd name="T96" fmla="*/ 12 w 812"/>
                <a:gd name="T97" fmla="*/ 10 h 288"/>
                <a:gd name="T98" fmla="*/ 17 w 812"/>
                <a:gd name="T99" fmla="*/ 9 h 288"/>
                <a:gd name="T100" fmla="*/ 22 w 812"/>
                <a:gd name="T101" fmla="*/ 8 h 288"/>
                <a:gd name="T102" fmla="*/ 0 w 812"/>
                <a:gd name="T103" fmla="*/ 12 h 288"/>
                <a:gd name="T104" fmla="*/ 0 w 812"/>
                <a:gd name="T105" fmla="*/ 11 h 288"/>
                <a:gd name="T106" fmla="*/ 0 w 812"/>
                <a:gd name="T107" fmla="*/ 11 h 288"/>
                <a:gd name="T108" fmla="*/ 0 w 812"/>
                <a:gd name="T109" fmla="*/ 11 h 2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12"/>
                <a:gd name="T166" fmla="*/ 0 h 288"/>
                <a:gd name="T167" fmla="*/ 812 w 812"/>
                <a:gd name="T168" fmla="*/ 288 h 28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12" h="288">
                  <a:moveTo>
                    <a:pt x="6" y="264"/>
                  </a:moveTo>
                  <a:lnTo>
                    <a:pt x="38" y="246"/>
                  </a:lnTo>
                  <a:lnTo>
                    <a:pt x="72" y="228"/>
                  </a:lnTo>
                  <a:lnTo>
                    <a:pt x="107" y="210"/>
                  </a:lnTo>
                  <a:lnTo>
                    <a:pt x="144" y="192"/>
                  </a:lnTo>
                  <a:lnTo>
                    <a:pt x="183" y="175"/>
                  </a:lnTo>
                  <a:lnTo>
                    <a:pt x="223" y="158"/>
                  </a:lnTo>
                  <a:lnTo>
                    <a:pt x="263" y="140"/>
                  </a:lnTo>
                  <a:lnTo>
                    <a:pt x="304" y="124"/>
                  </a:lnTo>
                  <a:lnTo>
                    <a:pt x="345" y="108"/>
                  </a:lnTo>
                  <a:lnTo>
                    <a:pt x="386" y="93"/>
                  </a:lnTo>
                  <a:lnTo>
                    <a:pt x="426" y="79"/>
                  </a:lnTo>
                  <a:lnTo>
                    <a:pt x="466" y="66"/>
                  </a:lnTo>
                  <a:lnTo>
                    <a:pt x="505" y="53"/>
                  </a:lnTo>
                  <a:lnTo>
                    <a:pt x="542" y="42"/>
                  </a:lnTo>
                  <a:lnTo>
                    <a:pt x="578" y="31"/>
                  </a:lnTo>
                  <a:lnTo>
                    <a:pt x="613" y="23"/>
                  </a:lnTo>
                  <a:lnTo>
                    <a:pt x="619" y="46"/>
                  </a:lnTo>
                  <a:lnTo>
                    <a:pt x="585" y="55"/>
                  </a:lnTo>
                  <a:lnTo>
                    <a:pt x="549" y="65"/>
                  </a:lnTo>
                  <a:lnTo>
                    <a:pt x="511" y="77"/>
                  </a:lnTo>
                  <a:lnTo>
                    <a:pt x="473" y="88"/>
                  </a:lnTo>
                  <a:lnTo>
                    <a:pt x="433" y="102"/>
                  </a:lnTo>
                  <a:lnTo>
                    <a:pt x="393" y="116"/>
                  </a:lnTo>
                  <a:lnTo>
                    <a:pt x="353" y="132"/>
                  </a:lnTo>
                  <a:lnTo>
                    <a:pt x="312" y="147"/>
                  </a:lnTo>
                  <a:lnTo>
                    <a:pt x="272" y="163"/>
                  </a:lnTo>
                  <a:lnTo>
                    <a:pt x="232" y="180"/>
                  </a:lnTo>
                  <a:lnTo>
                    <a:pt x="194" y="196"/>
                  </a:lnTo>
                  <a:lnTo>
                    <a:pt x="155" y="215"/>
                  </a:lnTo>
                  <a:lnTo>
                    <a:pt x="118" y="232"/>
                  </a:lnTo>
                  <a:lnTo>
                    <a:pt x="83" y="249"/>
                  </a:lnTo>
                  <a:lnTo>
                    <a:pt x="50" y="268"/>
                  </a:lnTo>
                  <a:lnTo>
                    <a:pt x="19" y="285"/>
                  </a:lnTo>
                  <a:lnTo>
                    <a:pt x="6" y="264"/>
                  </a:lnTo>
                  <a:close/>
                  <a:moveTo>
                    <a:pt x="613" y="23"/>
                  </a:moveTo>
                  <a:lnTo>
                    <a:pt x="649" y="14"/>
                  </a:lnTo>
                  <a:lnTo>
                    <a:pt x="684" y="7"/>
                  </a:lnTo>
                  <a:lnTo>
                    <a:pt x="714" y="3"/>
                  </a:lnTo>
                  <a:lnTo>
                    <a:pt x="740" y="1"/>
                  </a:lnTo>
                  <a:lnTo>
                    <a:pt x="742" y="25"/>
                  </a:lnTo>
                  <a:lnTo>
                    <a:pt x="716" y="27"/>
                  </a:lnTo>
                  <a:lnTo>
                    <a:pt x="687" y="31"/>
                  </a:lnTo>
                  <a:lnTo>
                    <a:pt x="655" y="38"/>
                  </a:lnTo>
                  <a:lnTo>
                    <a:pt x="619" y="46"/>
                  </a:lnTo>
                  <a:lnTo>
                    <a:pt x="613" y="23"/>
                  </a:lnTo>
                  <a:close/>
                  <a:moveTo>
                    <a:pt x="740" y="1"/>
                  </a:moveTo>
                  <a:lnTo>
                    <a:pt x="754" y="0"/>
                  </a:lnTo>
                  <a:lnTo>
                    <a:pt x="766" y="1"/>
                  </a:lnTo>
                  <a:lnTo>
                    <a:pt x="777" y="2"/>
                  </a:lnTo>
                  <a:lnTo>
                    <a:pt x="787" y="5"/>
                  </a:lnTo>
                  <a:lnTo>
                    <a:pt x="794" y="8"/>
                  </a:lnTo>
                  <a:lnTo>
                    <a:pt x="801" y="13"/>
                  </a:lnTo>
                  <a:lnTo>
                    <a:pt x="806" y="18"/>
                  </a:lnTo>
                  <a:lnTo>
                    <a:pt x="809" y="25"/>
                  </a:lnTo>
                  <a:lnTo>
                    <a:pt x="785" y="32"/>
                  </a:lnTo>
                  <a:lnTo>
                    <a:pt x="784" y="30"/>
                  </a:lnTo>
                  <a:lnTo>
                    <a:pt x="781" y="28"/>
                  </a:lnTo>
                  <a:lnTo>
                    <a:pt x="778" y="27"/>
                  </a:lnTo>
                  <a:lnTo>
                    <a:pt x="772" y="26"/>
                  </a:lnTo>
                  <a:lnTo>
                    <a:pt x="760" y="25"/>
                  </a:lnTo>
                  <a:lnTo>
                    <a:pt x="742" y="25"/>
                  </a:lnTo>
                  <a:lnTo>
                    <a:pt x="740" y="1"/>
                  </a:lnTo>
                  <a:close/>
                  <a:moveTo>
                    <a:pt x="809" y="25"/>
                  </a:moveTo>
                  <a:lnTo>
                    <a:pt x="810" y="31"/>
                  </a:lnTo>
                  <a:lnTo>
                    <a:pt x="810" y="39"/>
                  </a:lnTo>
                  <a:lnTo>
                    <a:pt x="785" y="35"/>
                  </a:lnTo>
                  <a:lnTo>
                    <a:pt x="785" y="33"/>
                  </a:lnTo>
                  <a:lnTo>
                    <a:pt x="785" y="32"/>
                  </a:lnTo>
                  <a:lnTo>
                    <a:pt x="809" y="25"/>
                  </a:lnTo>
                  <a:close/>
                  <a:moveTo>
                    <a:pt x="787" y="41"/>
                  </a:moveTo>
                  <a:lnTo>
                    <a:pt x="785" y="38"/>
                  </a:lnTo>
                  <a:lnTo>
                    <a:pt x="785" y="35"/>
                  </a:lnTo>
                  <a:lnTo>
                    <a:pt x="797" y="38"/>
                  </a:lnTo>
                  <a:lnTo>
                    <a:pt x="787" y="41"/>
                  </a:lnTo>
                  <a:close/>
                  <a:moveTo>
                    <a:pt x="809" y="33"/>
                  </a:moveTo>
                  <a:lnTo>
                    <a:pt x="811" y="40"/>
                  </a:lnTo>
                  <a:lnTo>
                    <a:pt x="812" y="46"/>
                  </a:lnTo>
                  <a:lnTo>
                    <a:pt x="812" y="53"/>
                  </a:lnTo>
                  <a:lnTo>
                    <a:pt x="812" y="59"/>
                  </a:lnTo>
                  <a:lnTo>
                    <a:pt x="788" y="57"/>
                  </a:lnTo>
                  <a:lnTo>
                    <a:pt x="788" y="48"/>
                  </a:lnTo>
                  <a:lnTo>
                    <a:pt x="787" y="41"/>
                  </a:lnTo>
                  <a:lnTo>
                    <a:pt x="809" y="33"/>
                  </a:lnTo>
                  <a:close/>
                  <a:moveTo>
                    <a:pt x="812" y="59"/>
                  </a:moveTo>
                  <a:lnTo>
                    <a:pt x="810" y="71"/>
                  </a:lnTo>
                  <a:lnTo>
                    <a:pt x="806" y="83"/>
                  </a:lnTo>
                  <a:lnTo>
                    <a:pt x="799" y="94"/>
                  </a:lnTo>
                  <a:lnTo>
                    <a:pt x="792" y="105"/>
                  </a:lnTo>
                  <a:lnTo>
                    <a:pt x="781" y="115"/>
                  </a:lnTo>
                  <a:lnTo>
                    <a:pt x="769" y="126"/>
                  </a:lnTo>
                  <a:lnTo>
                    <a:pt x="756" y="137"/>
                  </a:lnTo>
                  <a:lnTo>
                    <a:pt x="741" y="147"/>
                  </a:lnTo>
                  <a:lnTo>
                    <a:pt x="728" y="125"/>
                  </a:lnTo>
                  <a:lnTo>
                    <a:pt x="741" y="118"/>
                  </a:lnTo>
                  <a:lnTo>
                    <a:pt x="752" y="109"/>
                  </a:lnTo>
                  <a:lnTo>
                    <a:pt x="763" y="100"/>
                  </a:lnTo>
                  <a:lnTo>
                    <a:pt x="770" y="92"/>
                  </a:lnTo>
                  <a:lnTo>
                    <a:pt x="778" y="83"/>
                  </a:lnTo>
                  <a:lnTo>
                    <a:pt x="783" y="74"/>
                  </a:lnTo>
                  <a:lnTo>
                    <a:pt x="787" y="66"/>
                  </a:lnTo>
                  <a:lnTo>
                    <a:pt x="788" y="57"/>
                  </a:lnTo>
                  <a:lnTo>
                    <a:pt x="812" y="59"/>
                  </a:lnTo>
                  <a:close/>
                  <a:moveTo>
                    <a:pt x="741" y="147"/>
                  </a:moveTo>
                  <a:lnTo>
                    <a:pt x="725" y="155"/>
                  </a:lnTo>
                  <a:lnTo>
                    <a:pt x="709" y="164"/>
                  </a:lnTo>
                  <a:lnTo>
                    <a:pt x="690" y="173"/>
                  </a:lnTo>
                  <a:lnTo>
                    <a:pt x="671" y="181"/>
                  </a:lnTo>
                  <a:lnTo>
                    <a:pt x="650" y="189"/>
                  </a:lnTo>
                  <a:lnTo>
                    <a:pt x="629" y="196"/>
                  </a:lnTo>
                  <a:lnTo>
                    <a:pt x="607" y="204"/>
                  </a:lnTo>
                  <a:lnTo>
                    <a:pt x="585" y="210"/>
                  </a:lnTo>
                  <a:lnTo>
                    <a:pt x="577" y="188"/>
                  </a:lnTo>
                  <a:lnTo>
                    <a:pt x="621" y="174"/>
                  </a:lnTo>
                  <a:lnTo>
                    <a:pt x="661" y="159"/>
                  </a:lnTo>
                  <a:lnTo>
                    <a:pt x="680" y="150"/>
                  </a:lnTo>
                  <a:lnTo>
                    <a:pt x="697" y="142"/>
                  </a:lnTo>
                  <a:lnTo>
                    <a:pt x="713" y="134"/>
                  </a:lnTo>
                  <a:lnTo>
                    <a:pt x="728" y="125"/>
                  </a:lnTo>
                  <a:lnTo>
                    <a:pt x="741" y="147"/>
                  </a:lnTo>
                  <a:close/>
                  <a:moveTo>
                    <a:pt x="585" y="210"/>
                  </a:moveTo>
                  <a:lnTo>
                    <a:pt x="548" y="221"/>
                  </a:lnTo>
                  <a:lnTo>
                    <a:pt x="510" y="231"/>
                  </a:lnTo>
                  <a:lnTo>
                    <a:pt x="471" y="240"/>
                  </a:lnTo>
                  <a:lnTo>
                    <a:pt x="432" y="248"/>
                  </a:lnTo>
                  <a:lnTo>
                    <a:pt x="392" y="256"/>
                  </a:lnTo>
                  <a:lnTo>
                    <a:pt x="352" y="262"/>
                  </a:lnTo>
                  <a:lnTo>
                    <a:pt x="312" y="269"/>
                  </a:lnTo>
                  <a:lnTo>
                    <a:pt x="273" y="274"/>
                  </a:lnTo>
                  <a:lnTo>
                    <a:pt x="235" y="278"/>
                  </a:lnTo>
                  <a:lnTo>
                    <a:pt x="197" y="282"/>
                  </a:lnTo>
                  <a:lnTo>
                    <a:pt x="161" y="285"/>
                  </a:lnTo>
                  <a:lnTo>
                    <a:pt x="127" y="287"/>
                  </a:lnTo>
                  <a:lnTo>
                    <a:pt x="94" y="288"/>
                  </a:lnTo>
                  <a:lnTo>
                    <a:pt x="64" y="288"/>
                  </a:lnTo>
                  <a:lnTo>
                    <a:pt x="36" y="288"/>
                  </a:lnTo>
                  <a:lnTo>
                    <a:pt x="11" y="287"/>
                  </a:lnTo>
                  <a:lnTo>
                    <a:pt x="13" y="262"/>
                  </a:lnTo>
                  <a:lnTo>
                    <a:pt x="38" y="263"/>
                  </a:lnTo>
                  <a:lnTo>
                    <a:pt x="65" y="264"/>
                  </a:lnTo>
                  <a:lnTo>
                    <a:pt x="94" y="264"/>
                  </a:lnTo>
                  <a:lnTo>
                    <a:pt x="127" y="262"/>
                  </a:lnTo>
                  <a:lnTo>
                    <a:pt x="160" y="260"/>
                  </a:lnTo>
                  <a:lnTo>
                    <a:pt x="196" y="258"/>
                  </a:lnTo>
                  <a:lnTo>
                    <a:pt x="232" y="254"/>
                  </a:lnTo>
                  <a:lnTo>
                    <a:pt x="270" y="249"/>
                  </a:lnTo>
                  <a:lnTo>
                    <a:pt x="309" y="244"/>
                  </a:lnTo>
                  <a:lnTo>
                    <a:pt x="349" y="239"/>
                  </a:lnTo>
                  <a:lnTo>
                    <a:pt x="388" y="232"/>
                  </a:lnTo>
                  <a:lnTo>
                    <a:pt x="428" y="224"/>
                  </a:lnTo>
                  <a:lnTo>
                    <a:pt x="466" y="216"/>
                  </a:lnTo>
                  <a:lnTo>
                    <a:pt x="505" y="207"/>
                  </a:lnTo>
                  <a:lnTo>
                    <a:pt x="541" y="197"/>
                  </a:lnTo>
                  <a:lnTo>
                    <a:pt x="577" y="188"/>
                  </a:lnTo>
                  <a:lnTo>
                    <a:pt x="585" y="210"/>
                  </a:lnTo>
                  <a:close/>
                  <a:moveTo>
                    <a:pt x="11" y="287"/>
                  </a:moveTo>
                  <a:lnTo>
                    <a:pt x="8" y="286"/>
                  </a:lnTo>
                  <a:lnTo>
                    <a:pt x="5" y="284"/>
                  </a:lnTo>
                  <a:lnTo>
                    <a:pt x="2" y="281"/>
                  </a:lnTo>
                  <a:lnTo>
                    <a:pt x="1" y="277"/>
                  </a:lnTo>
                  <a:lnTo>
                    <a:pt x="0" y="273"/>
                  </a:lnTo>
                  <a:lnTo>
                    <a:pt x="1" y="270"/>
                  </a:lnTo>
                  <a:lnTo>
                    <a:pt x="3" y="267"/>
                  </a:lnTo>
                  <a:lnTo>
                    <a:pt x="6" y="264"/>
                  </a:lnTo>
                  <a:lnTo>
                    <a:pt x="12" y="274"/>
                  </a:lnTo>
                  <a:lnTo>
                    <a:pt x="11" y="28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0" name="Freeform 1357"/>
            <p:cNvSpPr>
              <a:spLocks/>
            </p:cNvSpPr>
            <p:nvPr/>
          </p:nvSpPr>
          <p:spPr bwMode="auto">
            <a:xfrm>
              <a:off x="3018" y="1322"/>
              <a:ext cx="50" cy="34"/>
            </a:xfrm>
            <a:custGeom>
              <a:avLst/>
              <a:gdLst>
                <a:gd name="T0" fmla="*/ 11 w 273"/>
                <a:gd name="T1" fmla="*/ 0 h 162"/>
                <a:gd name="T2" fmla="*/ 11 w 273"/>
                <a:gd name="T3" fmla="*/ 1 h 162"/>
                <a:gd name="T4" fmla="*/ 11 w 273"/>
                <a:gd name="T5" fmla="*/ 1 h 162"/>
                <a:gd name="T6" fmla="*/ 11 w 273"/>
                <a:gd name="T7" fmla="*/ 2 h 162"/>
                <a:gd name="T8" fmla="*/ 11 w 273"/>
                <a:gd name="T9" fmla="*/ 2 h 162"/>
                <a:gd name="T10" fmla="*/ 11 w 273"/>
                <a:gd name="T11" fmla="*/ 2 h 162"/>
                <a:gd name="T12" fmla="*/ 11 w 273"/>
                <a:gd name="T13" fmla="*/ 3 h 162"/>
                <a:gd name="T14" fmla="*/ 10 w 273"/>
                <a:gd name="T15" fmla="*/ 3 h 162"/>
                <a:gd name="T16" fmla="*/ 10 w 273"/>
                <a:gd name="T17" fmla="*/ 4 h 162"/>
                <a:gd name="T18" fmla="*/ 10 w 273"/>
                <a:gd name="T19" fmla="*/ 4 h 162"/>
                <a:gd name="T20" fmla="*/ 9 w 273"/>
                <a:gd name="T21" fmla="*/ 5 h 162"/>
                <a:gd name="T22" fmla="*/ 9 w 273"/>
                <a:gd name="T23" fmla="*/ 5 h 162"/>
                <a:gd name="T24" fmla="*/ 9 w 273"/>
                <a:gd name="T25" fmla="*/ 5 h 162"/>
                <a:gd name="T26" fmla="*/ 8 w 273"/>
                <a:gd name="T27" fmla="*/ 5 h 162"/>
                <a:gd name="T28" fmla="*/ 8 w 273"/>
                <a:gd name="T29" fmla="*/ 6 h 162"/>
                <a:gd name="T30" fmla="*/ 7 w 273"/>
                <a:gd name="T31" fmla="*/ 6 h 162"/>
                <a:gd name="T32" fmla="*/ 7 w 273"/>
                <a:gd name="T33" fmla="*/ 6 h 162"/>
                <a:gd name="T34" fmla="*/ 6 w 273"/>
                <a:gd name="T35" fmla="*/ 6 h 162"/>
                <a:gd name="T36" fmla="*/ 6 w 273"/>
                <a:gd name="T37" fmla="*/ 6 h 162"/>
                <a:gd name="T38" fmla="*/ 5 w 273"/>
                <a:gd name="T39" fmla="*/ 6 h 162"/>
                <a:gd name="T40" fmla="*/ 5 w 273"/>
                <a:gd name="T41" fmla="*/ 6 h 162"/>
                <a:gd name="T42" fmla="*/ 4 w 273"/>
                <a:gd name="T43" fmla="*/ 6 h 162"/>
                <a:gd name="T44" fmla="*/ 4 w 273"/>
                <a:gd name="T45" fmla="*/ 6 h 162"/>
                <a:gd name="T46" fmla="*/ 3 w 273"/>
                <a:gd name="T47" fmla="*/ 6 h 162"/>
                <a:gd name="T48" fmla="*/ 3 w 273"/>
                <a:gd name="T49" fmla="*/ 6 h 162"/>
                <a:gd name="T50" fmla="*/ 2 w 273"/>
                <a:gd name="T51" fmla="*/ 6 h 162"/>
                <a:gd name="T52" fmla="*/ 2 w 273"/>
                <a:gd name="T53" fmla="*/ 6 h 162"/>
                <a:gd name="T54" fmla="*/ 1 w 273"/>
                <a:gd name="T55" fmla="*/ 5 h 162"/>
                <a:gd name="T56" fmla="*/ 1 w 273"/>
                <a:gd name="T57" fmla="*/ 5 h 162"/>
                <a:gd name="T58" fmla="*/ 1 w 273"/>
                <a:gd name="T59" fmla="*/ 4 h 162"/>
                <a:gd name="T60" fmla="*/ 0 w 273"/>
                <a:gd name="T61" fmla="*/ 4 h 162"/>
                <a:gd name="T62" fmla="*/ 0 w 273"/>
                <a:gd name="T63" fmla="*/ 3 h 162"/>
                <a:gd name="T64" fmla="*/ 0 w 273"/>
                <a:gd name="T65" fmla="*/ 3 h 162"/>
                <a:gd name="T66" fmla="*/ 11 w 273"/>
                <a:gd name="T67" fmla="*/ 0 h 1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2"/>
                <a:gd name="T104" fmla="*/ 273 w 273"/>
                <a:gd name="T105" fmla="*/ 162 h 16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2">
                  <a:moveTo>
                    <a:pt x="268" y="0"/>
                  </a:moveTo>
                  <a:lnTo>
                    <a:pt x="272" y="13"/>
                  </a:lnTo>
                  <a:lnTo>
                    <a:pt x="273" y="26"/>
                  </a:lnTo>
                  <a:lnTo>
                    <a:pt x="273" y="39"/>
                  </a:lnTo>
                  <a:lnTo>
                    <a:pt x="271" y="51"/>
                  </a:lnTo>
                  <a:lnTo>
                    <a:pt x="267" y="63"/>
                  </a:lnTo>
                  <a:lnTo>
                    <a:pt x="263" y="75"/>
                  </a:lnTo>
                  <a:lnTo>
                    <a:pt x="258" y="86"/>
                  </a:lnTo>
                  <a:lnTo>
                    <a:pt x="250" y="97"/>
                  </a:lnTo>
                  <a:lnTo>
                    <a:pt x="243" y="106"/>
                  </a:lnTo>
                  <a:lnTo>
                    <a:pt x="234" y="116"/>
                  </a:lnTo>
                  <a:lnTo>
                    <a:pt x="224" y="125"/>
                  </a:lnTo>
                  <a:lnTo>
                    <a:pt x="213" y="132"/>
                  </a:lnTo>
                  <a:lnTo>
                    <a:pt x="203" y="139"/>
                  </a:lnTo>
                  <a:lnTo>
                    <a:pt x="191" y="145"/>
                  </a:lnTo>
                  <a:lnTo>
                    <a:pt x="178" y="151"/>
                  </a:lnTo>
                  <a:lnTo>
                    <a:pt x="166" y="155"/>
                  </a:lnTo>
                  <a:lnTo>
                    <a:pt x="153" y="158"/>
                  </a:lnTo>
                  <a:lnTo>
                    <a:pt x="140" y="161"/>
                  </a:lnTo>
                  <a:lnTo>
                    <a:pt x="127" y="162"/>
                  </a:lnTo>
                  <a:lnTo>
                    <a:pt x="114" y="162"/>
                  </a:lnTo>
                  <a:lnTo>
                    <a:pt x="101" y="162"/>
                  </a:lnTo>
                  <a:lnTo>
                    <a:pt x="89" y="160"/>
                  </a:lnTo>
                  <a:lnTo>
                    <a:pt x="77" y="157"/>
                  </a:lnTo>
                  <a:lnTo>
                    <a:pt x="65" y="153"/>
                  </a:lnTo>
                  <a:lnTo>
                    <a:pt x="54" y="146"/>
                  </a:lnTo>
                  <a:lnTo>
                    <a:pt x="44" y="140"/>
                  </a:lnTo>
                  <a:lnTo>
                    <a:pt x="34" y="131"/>
                  </a:lnTo>
                  <a:lnTo>
                    <a:pt x="24" y="120"/>
                  </a:lnTo>
                  <a:lnTo>
                    <a:pt x="17" y="110"/>
                  </a:lnTo>
                  <a:lnTo>
                    <a:pt x="10" y="97"/>
                  </a:lnTo>
                  <a:lnTo>
                    <a:pt x="4" y="81"/>
                  </a:lnTo>
                  <a:lnTo>
                    <a:pt x="0" y="6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1" name="Freeform 1358"/>
            <p:cNvSpPr>
              <a:spLocks noEditPoints="1"/>
            </p:cNvSpPr>
            <p:nvPr/>
          </p:nvSpPr>
          <p:spPr bwMode="auto">
            <a:xfrm>
              <a:off x="3014" y="1322"/>
              <a:ext cx="58" cy="37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4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4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4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19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0"/>
                  </a:lnTo>
                  <a:lnTo>
                    <a:pt x="267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1" y="23"/>
                  </a:lnTo>
                  <a:lnTo>
                    <a:pt x="269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1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1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1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29" y="92"/>
                  </a:lnTo>
                  <a:lnTo>
                    <a:pt x="33" y="101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1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69" y="145"/>
                  </a:lnTo>
                  <a:lnTo>
                    <a:pt x="76" y="149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1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1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2" name="Freeform 1359"/>
            <p:cNvSpPr>
              <a:spLocks/>
            </p:cNvSpPr>
            <p:nvPr/>
          </p:nvSpPr>
          <p:spPr bwMode="auto">
            <a:xfrm>
              <a:off x="2245" y="1907"/>
              <a:ext cx="419" cy="537"/>
            </a:xfrm>
            <a:custGeom>
              <a:avLst/>
              <a:gdLst>
                <a:gd name="T0" fmla="*/ 66 w 2083"/>
                <a:gd name="T1" fmla="*/ 64 h 2697"/>
                <a:gd name="T2" fmla="*/ 72 w 2083"/>
                <a:gd name="T3" fmla="*/ 59 h 2697"/>
                <a:gd name="T4" fmla="*/ 73 w 2083"/>
                <a:gd name="T5" fmla="*/ 68 h 2697"/>
                <a:gd name="T6" fmla="*/ 78 w 2083"/>
                <a:gd name="T7" fmla="*/ 68 h 2697"/>
                <a:gd name="T8" fmla="*/ 83 w 2083"/>
                <a:gd name="T9" fmla="*/ 75 h 2697"/>
                <a:gd name="T10" fmla="*/ 81 w 2083"/>
                <a:gd name="T11" fmla="*/ 78 h 2697"/>
                <a:gd name="T12" fmla="*/ 72 w 2083"/>
                <a:gd name="T13" fmla="*/ 78 h 2697"/>
                <a:gd name="T14" fmla="*/ 69 w 2083"/>
                <a:gd name="T15" fmla="*/ 77 h 2697"/>
                <a:gd name="T16" fmla="*/ 59 w 2083"/>
                <a:gd name="T17" fmla="*/ 78 h 2697"/>
                <a:gd name="T18" fmla="*/ 51 w 2083"/>
                <a:gd name="T19" fmla="*/ 83 h 2697"/>
                <a:gd name="T20" fmla="*/ 53 w 2083"/>
                <a:gd name="T21" fmla="*/ 88 h 2697"/>
                <a:gd name="T22" fmla="*/ 52 w 2083"/>
                <a:gd name="T23" fmla="*/ 91 h 2697"/>
                <a:gd name="T24" fmla="*/ 57 w 2083"/>
                <a:gd name="T25" fmla="*/ 98 h 2697"/>
                <a:gd name="T26" fmla="*/ 58 w 2083"/>
                <a:gd name="T27" fmla="*/ 107 h 2697"/>
                <a:gd name="T28" fmla="*/ 54 w 2083"/>
                <a:gd name="T29" fmla="*/ 108 h 2697"/>
                <a:gd name="T30" fmla="*/ 48 w 2083"/>
                <a:gd name="T31" fmla="*/ 103 h 2697"/>
                <a:gd name="T32" fmla="*/ 45 w 2083"/>
                <a:gd name="T33" fmla="*/ 94 h 2697"/>
                <a:gd name="T34" fmla="*/ 40 w 2083"/>
                <a:gd name="T35" fmla="*/ 94 h 2697"/>
                <a:gd name="T36" fmla="*/ 38 w 2083"/>
                <a:gd name="T37" fmla="*/ 91 h 2697"/>
                <a:gd name="T38" fmla="*/ 35 w 2083"/>
                <a:gd name="T39" fmla="*/ 89 h 2697"/>
                <a:gd name="T40" fmla="*/ 37 w 2083"/>
                <a:gd name="T41" fmla="*/ 85 h 2697"/>
                <a:gd name="T42" fmla="*/ 34 w 2083"/>
                <a:gd name="T43" fmla="*/ 84 h 2697"/>
                <a:gd name="T44" fmla="*/ 36 w 2083"/>
                <a:gd name="T45" fmla="*/ 80 h 2697"/>
                <a:gd name="T46" fmla="*/ 33 w 2083"/>
                <a:gd name="T47" fmla="*/ 78 h 2697"/>
                <a:gd name="T48" fmla="*/ 35 w 2083"/>
                <a:gd name="T49" fmla="*/ 73 h 2697"/>
                <a:gd name="T50" fmla="*/ 30 w 2083"/>
                <a:gd name="T51" fmla="*/ 70 h 2697"/>
                <a:gd name="T52" fmla="*/ 27 w 2083"/>
                <a:gd name="T53" fmla="*/ 60 h 2697"/>
                <a:gd name="T54" fmla="*/ 14 w 2083"/>
                <a:gd name="T55" fmla="*/ 24 h 2697"/>
                <a:gd name="T56" fmla="*/ 11 w 2083"/>
                <a:gd name="T57" fmla="*/ 25 h 2697"/>
                <a:gd name="T58" fmla="*/ 10 w 2083"/>
                <a:gd name="T59" fmla="*/ 19 h 2697"/>
                <a:gd name="T60" fmla="*/ 7 w 2083"/>
                <a:gd name="T61" fmla="*/ 25 h 2697"/>
                <a:gd name="T62" fmla="*/ 7 w 2083"/>
                <a:gd name="T63" fmla="*/ 19 h 2697"/>
                <a:gd name="T64" fmla="*/ 2 w 2083"/>
                <a:gd name="T65" fmla="*/ 18 h 2697"/>
                <a:gd name="T66" fmla="*/ 0 w 2083"/>
                <a:gd name="T67" fmla="*/ 13 h 2697"/>
                <a:gd name="T68" fmla="*/ 1 w 2083"/>
                <a:gd name="T69" fmla="*/ 10 h 2697"/>
                <a:gd name="T70" fmla="*/ 5 w 2083"/>
                <a:gd name="T71" fmla="*/ 10 h 2697"/>
                <a:gd name="T72" fmla="*/ 0 w 2083"/>
                <a:gd name="T73" fmla="*/ 5 h 2697"/>
                <a:gd name="T74" fmla="*/ 10 w 2083"/>
                <a:gd name="T75" fmla="*/ 0 h 2697"/>
                <a:gd name="T76" fmla="*/ 12 w 2083"/>
                <a:gd name="T77" fmla="*/ 7 h 2697"/>
                <a:gd name="T78" fmla="*/ 15 w 2083"/>
                <a:gd name="T79" fmla="*/ 5 h 2697"/>
                <a:gd name="T80" fmla="*/ 18 w 2083"/>
                <a:gd name="T81" fmla="*/ 7 h 2697"/>
                <a:gd name="T82" fmla="*/ 19 w 2083"/>
                <a:gd name="T83" fmla="*/ 12 h 2697"/>
                <a:gd name="T84" fmla="*/ 17 w 2083"/>
                <a:gd name="T85" fmla="*/ 16 h 2697"/>
                <a:gd name="T86" fmla="*/ 21 w 2083"/>
                <a:gd name="T87" fmla="*/ 19 h 2697"/>
                <a:gd name="T88" fmla="*/ 16 w 2083"/>
                <a:gd name="T89" fmla="*/ 18 h 2697"/>
                <a:gd name="T90" fmla="*/ 20 w 2083"/>
                <a:gd name="T91" fmla="*/ 21 h 2697"/>
                <a:gd name="T92" fmla="*/ 17 w 2083"/>
                <a:gd name="T93" fmla="*/ 24 h 2697"/>
                <a:gd name="T94" fmla="*/ 34 w 2083"/>
                <a:gd name="T95" fmla="*/ 59 h 2697"/>
                <a:gd name="T96" fmla="*/ 40 w 2083"/>
                <a:gd name="T97" fmla="*/ 63 h 2697"/>
                <a:gd name="T98" fmla="*/ 41 w 2083"/>
                <a:gd name="T99" fmla="*/ 69 h 2697"/>
                <a:gd name="T100" fmla="*/ 52 w 2083"/>
                <a:gd name="T101" fmla="*/ 73 h 2697"/>
                <a:gd name="T102" fmla="*/ 70 w 2083"/>
                <a:gd name="T103" fmla="*/ 72 h 2697"/>
                <a:gd name="T104" fmla="*/ 69 w 2083"/>
                <a:gd name="T105" fmla="*/ 67 h 2697"/>
                <a:gd name="T106" fmla="*/ 66 w 2083"/>
                <a:gd name="T107" fmla="*/ 64 h 26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83"/>
                <a:gd name="T163" fmla="*/ 0 h 2697"/>
                <a:gd name="T164" fmla="*/ 2083 w 2083"/>
                <a:gd name="T165" fmla="*/ 2697 h 269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83" h="2697">
                  <a:moveTo>
                    <a:pt x="1644" y="1601"/>
                  </a:moveTo>
                  <a:lnTo>
                    <a:pt x="1793" y="1479"/>
                  </a:lnTo>
                  <a:lnTo>
                    <a:pt x="1831" y="1695"/>
                  </a:lnTo>
                  <a:lnTo>
                    <a:pt x="1942" y="1695"/>
                  </a:lnTo>
                  <a:lnTo>
                    <a:pt x="2083" y="1864"/>
                  </a:lnTo>
                  <a:lnTo>
                    <a:pt x="2017" y="1957"/>
                  </a:lnTo>
                  <a:lnTo>
                    <a:pt x="1803" y="1957"/>
                  </a:lnTo>
                  <a:lnTo>
                    <a:pt x="1728" y="1919"/>
                  </a:lnTo>
                  <a:lnTo>
                    <a:pt x="1476" y="1947"/>
                  </a:lnTo>
                  <a:lnTo>
                    <a:pt x="1280" y="2088"/>
                  </a:lnTo>
                  <a:lnTo>
                    <a:pt x="1317" y="2210"/>
                  </a:lnTo>
                  <a:lnTo>
                    <a:pt x="1298" y="2285"/>
                  </a:lnTo>
                  <a:lnTo>
                    <a:pt x="1429" y="2453"/>
                  </a:lnTo>
                  <a:lnTo>
                    <a:pt x="1439" y="2669"/>
                  </a:lnTo>
                  <a:lnTo>
                    <a:pt x="1355" y="2697"/>
                  </a:lnTo>
                  <a:lnTo>
                    <a:pt x="1204" y="2584"/>
                  </a:lnTo>
                  <a:lnTo>
                    <a:pt x="1130" y="2360"/>
                  </a:lnTo>
                  <a:lnTo>
                    <a:pt x="991" y="2341"/>
                  </a:lnTo>
                  <a:lnTo>
                    <a:pt x="953" y="2276"/>
                  </a:lnTo>
                  <a:lnTo>
                    <a:pt x="878" y="2238"/>
                  </a:lnTo>
                  <a:lnTo>
                    <a:pt x="915" y="2135"/>
                  </a:lnTo>
                  <a:lnTo>
                    <a:pt x="850" y="2097"/>
                  </a:lnTo>
                  <a:lnTo>
                    <a:pt x="887" y="1994"/>
                  </a:lnTo>
                  <a:lnTo>
                    <a:pt x="812" y="1947"/>
                  </a:lnTo>
                  <a:lnTo>
                    <a:pt x="878" y="1836"/>
                  </a:lnTo>
                  <a:lnTo>
                    <a:pt x="738" y="1742"/>
                  </a:lnTo>
                  <a:lnTo>
                    <a:pt x="672" y="1507"/>
                  </a:lnTo>
                  <a:lnTo>
                    <a:pt x="346" y="599"/>
                  </a:lnTo>
                  <a:lnTo>
                    <a:pt x="270" y="637"/>
                  </a:lnTo>
                  <a:lnTo>
                    <a:pt x="262" y="487"/>
                  </a:lnTo>
                  <a:lnTo>
                    <a:pt x="186" y="627"/>
                  </a:lnTo>
                  <a:lnTo>
                    <a:pt x="169" y="477"/>
                  </a:lnTo>
                  <a:lnTo>
                    <a:pt x="47" y="439"/>
                  </a:lnTo>
                  <a:lnTo>
                    <a:pt x="0" y="328"/>
                  </a:lnTo>
                  <a:lnTo>
                    <a:pt x="28" y="252"/>
                  </a:lnTo>
                  <a:lnTo>
                    <a:pt x="122" y="244"/>
                  </a:lnTo>
                  <a:lnTo>
                    <a:pt x="0" y="122"/>
                  </a:lnTo>
                  <a:lnTo>
                    <a:pt x="262" y="0"/>
                  </a:lnTo>
                  <a:lnTo>
                    <a:pt x="290" y="168"/>
                  </a:lnTo>
                  <a:lnTo>
                    <a:pt x="364" y="122"/>
                  </a:lnTo>
                  <a:lnTo>
                    <a:pt x="439" y="178"/>
                  </a:lnTo>
                  <a:lnTo>
                    <a:pt x="476" y="308"/>
                  </a:lnTo>
                  <a:lnTo>
                    <a:pt x="430" y="401"/>
                  </a:lnTo>
                  <a:lnTo>
                    <a:pt x="514" y="467"/>
                  </a:lnTo>
                  <a:lnTo>
                    <a:pt x="392" y="449"/>
                  </a:lnTo>
                  <a:lnTo>
                    <a:pt x="495" y="533"/>
                  </a:lnTo>
                  <a:lnTo>
                    <a:pt x="430" y="589"/>
                  </a:lnTo>
                  <a:lnTo>
                    <a:pt x="850" y="1479"/>
                  </a:lnTo>
                  <a:lnTo>
                    <a:pt x="991" y="1582"/>
                  </a:lnTo>
                  <a:lnTo>
                    <a:pt x="1026" y="1723"/>
                  </a:lnTo>
                  <a:lnTo>
                    <a:pt x="1298" y="1826"/>
                  </a:lnTo>
                  <a:lnTo>
                    <a:pt x="1747" y="1789"/>
                  </a:lnTo>
                  <a:lnTo>
                    <a:pt x="1728" y="1676"/>
                  </a:lnTo>
                  <a:lnTo>
                    <a:pt x="1644" y="160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3" name="Freeform 1360"/>
            <p:cNvSpPr>
              <a:spLocks noEditPoints="1"/>
            </p:cNvSpPr>
            <p:nvPr/>
          </p:nvSpPr>
          <p:spPr bwMode="auto">
            <a:xfrm>
              <a:off x="2241" y="1903"/>
              <a:ext cx="423" cy="544"/>
            </a:xfrm>
            <a:custGeom>
              <a:avLst/>
              <a:gdLst>
                <a:gd name="T0" fmla="*/ 72 w 2106"/>
                <a:gd name="T1" fmla="*/ 59 h 2721"/>
                <a:gd name="T2" fmla="*/ 72 w 2106"/>
                <a:gd name="T3" fmla="*/ 60 h 2721"/>
                <a:gd name="T4" fmla="*/ 78 w 2106"/>
                <a:gd name="T5" fmla="*/ 68 h 2721"/>
                <a:gd name="T6" fmla="*/ 84 w 2106"/>
                <a:gd name="T7" fmla="*/ 75 h 2721"/>
                <a:gd name="T8" fmla="*/ 84 w 2106"/>
                <a:gd name="T9" fmla="*/ 75 h 2721"/>
                <a:gd name="T10" fmla="*/ 81 w 2106"/>
                <a:gd name="T11" fmla="*/ 79 h 2721"/>
                <a:gd name="T12" fmla="*/ 73 w 2106"/>
                <a:gd name="T13" fmla="*/ 80 h 2721"/>
                <a:gd name="T14" fmla="*/ 70 w 2106"/>
                <a:gd name="T15" fmla="*/ 77 h 2721"/>
                <a:gd name="T16" fmla="*/ 59 w 2106"/>
                <a:gd name="T17" fmla="*/ 78 h 2721"/>
                <a:gd name="T18" fmla="*/ 51 w 2106"/>
                <a:gd name="T19" fmla="*/ 84 h 2721"/>
                <a:gd name="T20" fmla="*/ 54 w 2106"/>
                <a:gd name="T21" fmla="*/ 89 h 2721"/>
                <a:gd name="T22" fmla="*/ 52 w 2106"/>
                <a:gd name="T23" fmla="*/ 92 h 2721"/>
                <a:gd name="T24" fmla="*/ 58 w 2106"/>
                <a:gd name="T25" fmla="*/ 99 h 2721"/>
                <a:gd name="T26" fmla="*/ 58 w 2106"/>
                <a:gd name="T27" fmla="*/ 108 h 2721"/>
                <a:gd name="T28" fmla="*/ 55 w 2106"/>
                <a:gd name="T29" fmla="*/ 109 h 2721"/>
                <a:gd name="T30" fmla="*/ 48 w 2106"/>
                <a:gd name="T31" fmla="*/ 105 h 2721"/>
                <a:gd name="T32" fmla="*/ 46 w 2106"/>
                <a:gd name="T33" fmla="*/ 95 h 2721"/>
                <a:gd name="T34" fmla="*/ 46 w 2106"/>
                <a:gd name="T35" fmla="*/ 95 h 2721"/>
                <a:gd name="T36" fmla="*/ 40 w 2106"/>
                <a:gd name="T37" fmla="*/ 94 h 2721"/>
                <a:gd name="T38" fmla="*/ 39 w 2106"/>
                <a:gd name="T39" fmla="*/ 91 h 2721"/>
                <a:gd name="T40" fmla="*/ 37 w 2106"/>
                <a:gd name="T41" fmla="*/ 86 h 2721"/>
                <a:gd name="T42" fmla="*/ 37 w 2106"/>
                <a:gd name="T43" fmla="*/ 86 h 2721"/>
                <a:gd name="T44" fmla="*/ 34 w 2106"/>
                <a:gd name="T45" fmla="*/ 85 h 2721"/>
                <a:gd name="T46" fmla="*/ 36 w 2106"/>
                <a:gd name="T47" fmla="*/ 80 h 2721"/>
                <a:gd name="T48" fmla="*/ 33 w 2106"/>
                <a:gd name="T49" fmla="*/ 79 h 2721"/>
                <a:gd name="T50" fmla="*/ 33 w 2106"/>
                <a:gd name="T51" fmla="*/ 79 h 2721"/>
                <a:gd name="T52" fmla="*/ 30 w 2106"/>
                <a:gd name="T53" fmla="*/ 71 h 2721"/>
                <a:gd name="T54" fmla="*/ 27 w 2106"/>
                <a:gd name="T55" fmla="*/ 61 h 2721"/>
                <a:gd name="T56" fmla="*/ 14 w 2106"/>
                <a:gd name="T57" fmla="*/ 25 h 2721"/>
                <a:gd name="T58" fmla="*/ 14 w 2106"/>
                <a:gd name="T59" fmla="*/ 24 h 2721"/>
                <a:gd name="T60" fmla="*/ 11 w 2106"/>
                <a:gd name="T61" fmla="*/ 26 h 2721"/>
                <a:gd name="T62" fmla="*/ 12 w 2106"/>
                <a:gd name="T63" fmla="*/ 26 h 2721"/>
                <a:gd name="T64" fmla="*/ 11 w 2106"/>
                <a:gd name="T65" fmla="*/ 20 h 2721"/>
                <a:gd name="T66" fmla="*/ 8 w 2106"/>
                <a:gd name="T67" fmla="*/ 26 h 2721"/>
                <a:gd name="T68" fmla="*/ 7 w 2106"/>
                <a:gd name="T69" fmla="*/ 20 h 2721"/>
                <a:gd name="T70" fmla="*/ 7 w 2106"/>
                <a:gd name="T71" fmla="*/ 19 h 2721"/>
                <a:gd name="T72" fmla="*/ 2 w 2106"/>
                <a:gd name="T73" fmla="*/ 19 h 2721"/>
                <a:gd name="T74" fmla="*/ 0 w 2106"/>
                <a:gd name="T75" fmla="*/ 14 h 2721"/>
                <a:gd name="T76" fmla="*/ 2 w 2106"/>
                <a:gd name="T77" fmla="*/ 10 h 2721"/>
                <a:gd name="T78" fmla="*/ 6 w 2106"/>
                <a:gd name="T79" fmla="*/ 10 h 2721"/>
                <a:gd name="T80" fmla="*/ 0 w 2106"/>
                <a:gd name="T81" fmla="*/ 6 h 2721"/>
                <a:gd name="T82" fmla="*/ 0 w 2106"/>
                <a:gd name="T83" fmla="*/ 5 h 2721"/>
                <a:gd name="T84" fmla="*/ 11 w 2106"/>
                <a:gd name="T85" fmla="*/ 0 h 2721"/>
                <a:gd name="T86" fmla="*/ 11 w 2106"/>
                <a:gd name="T87" fmla="*/ 0 h 2721"/>
                <a:gd name="T88" fmla="*/ 12 w 2106"/>
                <a:gd name="T89" fmla="*/ 8 h 2721"/>
                <a:gd name="T90" fmla="*/ 12 w 2106"/>
                <a:gd name="T91" fmla="*/ 8 h 2721"/>
                <a:gd name="T92" fmla="*/ 18 w 2106"/>
                <a:gd name="T93" fmla="*/ 7 h 2721"/>
                <a:gd name="T94" fmla="*/ 20 w 2106"/>
                <a:gd name="T95" fmla="*/ 13 h 2721"/>
                <a:gd name="T96" fmla="*/ 18 w 2106"/>
                <a:gd name="T97" fmla="*/ 17 h 2721"/>
                <a:gd name="T98" fmla="*/ 17 w 2106"/>
                <a:gd name="T99" fmla="*/ 17 h 2721"/>
                <a:gd name="T100" fmla="*/ 21 w 2106"/>
                <a:gd name="T101" fmla="*/ 19 h 2721"/>
                <a:gd name="T102" fmla="*/ 21 w 2106"/>
                <a:gd name="T103" fmla="*/ 19 h 2721"/>
                <a:gd name="T104" fmla="*/ 16 w 2106"/>
                <a:gd name="T105" fmla="*/ 18 h 2721"/>
                <a:gd name="T106" fmla="*/ 21 w 2106"/>
                <a:gd name="T107" fmla="*/ 22 h 2721"/>
                <a:gd name="T108" fmla="*/ 18 w 2106"/>
                <a:gd name="T109" fmla="*/ 24 h 2721"/>
                <a:gd name="T110" fmla="*/ 17 w 2106"/>
                <a:gd name="T111" fmla="*/ 24 h 2721"/>
                <a:gd name="T112" fmla="*/ 34 w 2106"/>
                <a:gd name="T113" fmla="*/ 60 h 2721"/>
                <a:gd name="T114" fmla="*/ 40 w 2106"/>
                <a:gd name="T115" fmla="*/ 63 h 2721"/>
                <a:gd name="T116" fmla="*/ 41 w 2106"/>
                <a:gd name="T117" fmla="*/ 70 h 2721"/>
                <a:gd name="T118" fmla="*/ 52 w 2106"/>
                <a:gd name="T119" fmla="*/ 74 h 2721"/>
                <a:gd name="T120" fmla="*/ 70 w 2106"/>
                <a:gd name="T121" fmla="*/ 73 h 2721"/>
                <a:gd name="T122" fmla="*/ 70 w 2106"/>
                <a:gd name="T123" fmla="*/ 68 h 2721"/>
                <a:gd name="T124" fmla="*/ 66 w 2106"/>
                <a:gd name="T125" fmla="*/ 65 h 27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06"/>
                <a:gd name="T190" fmla="*/ 0 h 2721"/>
                <a:gd name="T191" fmla="*/ 2106 w 2106"/>
                <a:gd name="T192" fmla="*/ 2721 h 27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06" h="2721">
                  <a:moveTo>
                    <a:pt x="1648" y="1604"/>
                  </a:moveTo>
                  <a:lnTo>
                    <a:pt x="1798" y="1483"/>
                  </a:lnTo>
                  <a:lnTo>
                    <a:pt x="1813" y="1501"/>
                  </a:lnTo>
                  <a:lnTo>
                    <a:pt x="1664" y="1623"/>
                  </a:lnTo>
                  <a:lnTo>
                    <a:pt x="1648" y="1604"/>
                  </a:lnTo>
                  <a:close/>
                  <a:moveTo>
                    <a:pt x="1798" y="1483"/>
                  </a:moveTo>
                  <a:lnTo>
                    <a:pt x="1800" y="1480"/>
                  </a:lnTo>
                  <a:lnTo>
                    <a:pt x="1803" y="1479"/>
                  </a:lnTo>
                  <a:lnTo>
                    <a:pt x="1806" y="1479"/>
                  </a:lnTo>
                  <a:lnTo>
                    <a:pt x="1809" y="1480"/>
                  </a:lnTo>
                  <a:lnTo>
                    <a:pt x="1812" y="1481"/>
                  </a:lnTo>
                  <a:lnTo>
                    <a:pt x="1814" y="1484"/>
                  </a:lnTo>
                  <a:lnTo>
                    <a:pt x="1816" y="1486"/>
                  </a:lnTo>
                  <a:lnTo>
                    <a:pt x="1817" y="1489"/>
                  </a:lnTo>
                  <a:lnTo>
                    <a:pt x="1805" y="1491"/>
                  </a:lnTo>
                  <a:lnTo>
                    <a:pt x="1798" y="1483"/>
                  </a:lnTo>
                  <a:close/>
                  <a:moveTo>
                    <a:pt x="1817" y="1489"/>
                  </a:moveTo>
                  <a:lnTo>
                    <a:pt x="1855" y="1705"/>
                  </a:lnTo>
                  <a:lnTo>
                    <a:pt x="1830" y="1709"/>
                  </a:lnTo>
                  <a:lnTo>
                    <a:pt x="1792" y="1493"/>
                  </a:lnTo>
                  <a:lnTo>
                    <a:pt x="1817" y="1489"/>
                  </a:lnTo>
                  <a:close/>
                  <a:moveTo>
                    <a:pt x="1843" y="1719"/>
                  </a:moveTo>
                  <a:lnTo>
                    <a:pt x="1839" y="1718"/>
                  </a:lnTo>
                  <a:lnTo>
                    <a:pt x="1835" y="1716"/>
                  </a:lnTo>
                  <a:lnTo>
                    <a:pt x="1832" y="1713"/>
                  </a:lnTo>
                  <a:lnTo>
                    <a:pt x="1830" y="1709"/>
                  </a:lnTo>
                  <a:lnTo>
                    <a:pt x="1843" y="1707"/>
                  </a:lnTo>
                  <a:lnTo>
                    <a:pt x="1843" y="1719"/>
                  </a:lnTo>
                  <a:close/>
                  <a:moveTo>
                    <a:pt x="1843" y="1695"/>
                  </a:moveTo>
                  <a:lnTo>
                    <a:pt x="1954" y="1695"/>
                  </a:lnTo>
                  <a:lnTo>
                    <a:pt x="1954" y="1719"/>
                  </a:lnTo>
                  <a:lnTo>
                    <a:pt x="1843" y="1719"/>
                  </a:lnTo>
                  <a:lnTo>
                    <a:pt x="1843" y="1695"/>
                  </a:lnTo>
                  <a:close/>
                  <a:moveTo>
                    <a:pt x="1954" y="1695"/>
                  </a:moveTo>
                  <a:lnTo>
                    <a:pt x="1960" y="1696"/>
                  </a:lnTo>
                  <a:lnTo>
                    <a:pt x="1964" y="1700"/>
                  </a:lnTo>
                  <a:lnTo>
                    <a:pt x="1954" y="1707"/>
                  </a:lnTo>
                  <a:lnTo>
                    <a:pt x="1954" y="1695"/>
                  </a:lnTo>
                  <a:close/>
                  <a:moveTo>
                    <a:pt x="1964" y="1700"/>
                  </a:moveTo>
                  <a:lnTo>
                    <a:pt x="2104" y="1867"/>
                  </a:lnTo>
                  <a:lnTo>
                    <a:pt x="2085" y="1883"/>
                  </a:lnTo>
                  <a:lnTo>
                    <a:pt x="1945" y="1715"/>
                  </a:lnTo>
                  <a:lnTo>
                    <a:pt x="1964" y="1700"/>
                  </a:lnTo>
                  <a:close/>
                  <a:moveTo>
                    <a:pt x="2104" y="1867"/>
                  </a:moveTo>
                  <a:lnTo>
                    <a:pt x="2105" y="1870"/>
                  </a:lnTo>
                  <a:lnTo>
                    <a:pt x="2106" y="1875"/>
                  </a:lnTo>
                  <a:lnTo>
                    <a:pt x="2106" y="1879"/>
                  </a:lnTo>
                  <a:lnTo>
                    <a:pt x="2104" y="1882"/>
                  </a:lnTo>
                  <a:lnTo>
                    <a:pt x="2095" y="1876"/>
                  </a:lnTo>
                  <a:lnTo>
                    <a:pt x="2104" y="1867"/>
                  </a:lnTo>
                  <a:close/>
                  <a:moveTo>
                    <a:pt x="2104" y="1882"/>
                  </a:moveTo>
                  <a:lnTo>
                    <a:pt x="2038" y="1976"/>
                  </a:lnTo>
                  <a:lnTo>
                    <a:pt x="2019" y="1962"/>
                  </a:lnTo>
                  <a:lnTo>
                    <a:pt x="2085" y="1868"/>
                  </a:lnTo>
                  <a:lnTo>
                    <a:pt x="2104" y="1882"/>
                  </a:lnTo>
                  <a:close/>
                  <a:moveTo>
                    <a:pt x="2038" y="1976"/>
                  </a:moveTo>
                  <a:lnTo>
                    <a:pt x="2034" y="1979"/>
                  </a:lnTo>
                  <a:lnTo>
                    <a:pt x="2029" y="1982"/>
                  </a:lnTo>
                  <a:lnTo>
                    <a:pt x="2029" y="1969"/>
                  </a:lnTo>
                  <a:lnTo>
                    <a:pt x="2038" y="1976"/>
                  </a:lnTo>
                  <a:close/>
                  <a:moveTo>
                    <a:pt x="2029" y="1982"/>
                  </a:moveTo>
                  <a:lnTo>
                    <a:pt x="1815" y="1982"/>
                  </a:lnTo>
                  <a:lnTo>
                    <a:pt x="1815" y="1957"/>
                  </a:lnTo>
                  <a:lnTo>
                    <a:pt x="2029" y="1957"/>
                  </a:lnTo>
                  <a:lnTo>
                    <a:pt x="2029" y="1982"/>
                  </a:lnTo>
                  <a:close/>
                  <a:moveTo>
                    <a:pt x="1815" y="1982"/>
                  </a:moveTo>
                  <a:lnTo>
                    <a:pt x="1812" y="1980"/>
                  </a:lnTo>
                  <a:lnTo>
                    <a:pt x="1809" y="1979"/>
                  </a:lnTo>
                  <a:lnTo>
                    <a:pt x="1815" y="1969"/>
                  </a:lnTo>
                  <a:lnTo>
                    <a:pt x="1815" y="1982"/>
                  </a:lnTo>
                  <a:close/>
                  <a:moveTo>
                    <a:pt x="1809" y="1979"/>
                  </a:moveTo>
                  <a:lnTo>
                    <a:pt x="1735" y="1943"/>
                  </a:lnTo>
                  <a:lnTo>
                    <a:pt x="1746" y="1920"/>
                  </a:lnTo>
                  <a:lnTo>
                    <a:pt x="1820" y="1958"/>
                  </a:lnTo>
                  <a:lnTo>
                    <a:pt x="1809" y="1979"/>
                  </a:lnTo>
                  <a:close/>
                  <a:moveTo>
                    <a:pt x="1739" y="1919"/>
                  </a:moveTo>
                  <a:lnTo>
                    <a:pt x="1742" y="1919"/>
                  </a:lnTo>
                  <a:lnTo>
                    <a:pt x="1746" y="1920"/>
                  </a:lnTo>
                  <a:lnTo>
                    <a:pt x="1740" y="1931"/>
                  </a:lnTo>
                  <a:lnTo>
                    <a:pt x="1739" y="1919"/>
                  </a:lnTo>
                  <a:close/>
                  <a:moveTo>
                    <a:pt x="1741" y="1944"/>
                  </a:moveTo>
                  <a:lnTo>
                    <a:pt x="1490" y="1972"/>
                  </a:lnTo>
                  <a:lnTo>
                    <a:pt x="1486" y="1947"/>
                  </a:lnTo>
                  <a:lnTo>
                    <a:pt x="1739" y="1919"/>
                  </a:lnTo>
                  <a:lnTo>
                    <a:pt x="1741" y="1944"/>
                  </a:lnTo>
                  <a:close/>
                  <a:moveTo>
                    <a:pt x="1481" y="1949"/>
                  </a:moveTo>
                  <a:lnTo>
                    <a:pt x="1484" y="1948"/>
                  </a:lnTo>
                  <a:lnTo>
                    <a:pt x="1486" y="1947"/>
                  </a:lnTo>
                  <a:lnTo>
                    <a:pt x="1488" y="1959"/>
                  </a:lnTo>
                  <a:lnTo>
                    <a:pt x="1481" y="1949"/>
                  </a:lnTo>
                  <a:close/>
                  <a:moveTo>
                    <a:pt x="1495" y="1969"/>
                  </a:moveTo>
                  <a:lnTo>
                    <a:pt x="1300" y="2110"/>
                  </a:lnTo>
                  <a:lnTo>
                    <a:pt x="1284" y="2091"/>
                  </a:lnTo>
                  <a:lnTo>
                    <a:pt x="1481" y="1949"/>
                  </a:lnTo>
                  <a:lnTo>
                    <a:pt x="1495" y="1969"/>
                  </a:lnTo>
                  <a:close/>
                  <a:moveTo>
                    <a:pt x="1280" y="2104"/>
                  </a:moveTo>
                  <a:lnTo>
                    <a:pt x="1280" y="2100"/>
                  </a:lnTo>
                  <a:lnTo>
                    <a:pt x="1281" y="2097"/>
                  </a:lnTo>
                  <a:lnTo>
                    <a:pt x="1282" y="2093"/>
                  </a:lnTo>
                  <a:lnTo>
                    <a:pt x="1284" y="2091"/>
                  </a:lnTo>
                  <a:lnTo>
                    <a:pt x="1292" y="2100"/>
                  </a:lnTo>
                  <a:lnTo>
                    <a:pt x="1280" y="2104"/>
                  </a:lnTo>
                  <a:close/>
                  <a:moveTo>
                    <a:pt x="1304" y="2097"/>
                  </a:moveTo>
                  <a:lnTo>
                    <a:pt x="1341" y="2219"/>
                  </a:lnTo>
                  <a:lnTo>
                    <a:pt x="1317" y="2226"/>
                  </a:lnTo>
                  <a:lnTo>
                    <a:pt x="1280" y="2104"/>
                  </a:lnTo>
                  <a:lnTo>
                    <a:pt x="1304" y="2097"/>
                  </a:lnTo>
                  <a:close/>
                  <a:moveTo>
                    <a:pt x="1341" y="2219"/>
                  </a:moveTo>
                  <a:lnTo>
                    <a:pt x="1341" y="2222"/>
                  </a:lnTo>
                  <a:lnTo>
                    <a:pt x="1341" y="2226"/>
                  </a:lnTo>
                  <a:lnTo>
                    <a:pt x="1329" y="2222"/>
                  </a:lnTo>
                  <a:lnTo>
                    <a:pt x="1341" y="2219"/>
                  </a:lnTo>
                  <a:close/>
                  <a:moveTo>
                    <a:pt x="1341" y="2226"/>
                  </a:moveTo>
                  <a:lnTo>
                    <a:pt x="1322" y="2299"/>
                  </a:lnTo>
                  <a:lnTo>
                    <a:pt x="1299" y="2294"/>
                  </a:lnTo>
                  <a:lnTo>
                    <a:pt x="1317" y="2219"/>
                  </a:lnTo>
                  <a:lnTo>
                    <a:pt x="1341" y="2226"/>
                  </a:lnTo>
                  <a:close/>
                  <a:moveTo>
                    <a:pt x="1301" y="2304"/>
                  </a:moveTo>
                  <a:lnTo>
                    <a:pt x="1299" y="2299"/>
                  </a:lnTo>
                  <a:lnTo>
                    <a:pt x="1299" y="2294"/>
                  </a:lnTo>
                  <a:lnTo>
                    <a:pt x="1310" y="2297"/>
                  </a:lnTo>
                  <a:lnTo>
                    <a:pt x="1301" y="2304"/>
                  </a:lnTo>
                  <a:close/>
                  <a:moveTo>
                    <a:pt x="1320" y="2289"/>
                  </a:moveTo>
                  <a:lnTo>
                    <a:pt x="1450" y="2458"/>
                  </a:lnTo>
                  <a:lnTo>
                    <a:pt x="1431" y="2473"/>
                  </a:lnTo>
                  <a:lnTo>
                    <a:pt x="1301" y="2304"/>
                  </a:lnTo>
                  <a:lnTo>
                    <a:pt x="1320" y="2289"/>
                  </a:lnTo>
                  <a:close/>
                  <a:moveTo>
                    <a:pt x="1450" y="2458"/>
                  </a:moveTo>
                  <a:lnTo>
                    <a:pt x="1452" y="2462"/>
                  </a:lnTo>
                  <a:lnTo>
                    <a:pt x="1453" y="2465"/>
                  </a:lnTo>
                  <a:lnTo>
                    <a:pt x="1441" y="2465"/>
                  </a:lnTo>
                  <a:lnTo>
                    <a:pt x="1450" y="2458"/>
                  </a:lnTo>
                  <a:close/>
                  <a:moveTo>
                    <a:pt x="1453" y="2465"/>
                  </a:moveTo>
                  <a:lnTo>
                    <a:pt x="1463" y="2680"/>
                  </a:lnTo>
                  <a:lnTo>
                    <a:pt x="1438" y="2681"/>
                  </a:lnTo>
                  <a:lnTo>
                    <a:pt x="1428" y="2466"/>
                  </a:lnTo>
                  <a:lnTo>
                    <a:pt x="1453" y="2465"/>
                  </a:lnTo>
                  <a:close/>
                  <a:moveTo>
                    <a:pt x="1463" y="2680"/>
                  </a:moveTo>
                  <a:lnTo>
                    <a:pt x="1462" y="2685"/>
                  </a:lnTo>
                  <a:lnTo>
                    <a:pt x="1459" y="2688"/>
                  </a:lnTo>
                  <a:lnTo>
                    <a:pt x="1457" y="2691"/>
                  </a:lnTo>
                  <a:lnTo>
                    <a:pt x="1454" y="2693"/>
                  </a:lnTo>
                  <a:lnTo>
                    <a:pt x="1451" y="2681"/>
                  </a:lnTo>
                  <a:lnTo>
                    <a:pt x="1463" y="2680"/>
                  </a:lnTo>
                  <a:close/>
                  <a:moveTo>
                    <a:pt x="1454" y="2693"/>
                  </a:moveTo>
                  <a:lnTo>
                    <a:pt x="1370" y="2721"/>
                  </a:lnTo>
                  <a:lnTo>
                    <a:pt x="1362" y="2698"/>
                  </a:lnTo>
                  <a:lnTo>
                    <a:pt x="1446" y="2669"/>
                  </a:lnTo>
                  <a:lnTo>
                    <a:pt x="1454" y="2693"/>
                  </a:lnTo>
                  <a:close/>
                  <a:moveTo>
                    <a:pt x="1370" y="2721"/>
                  </a:moveTo>
                  <a:lnTo>
                    <a:pt x="1364" y="2721"/>
                  </a:lnTo>
                  <a:lnTo>
                    <a:pt x="1359" y="2719"/>
                  </a:lnTo>
                  <a:lnTo>
                    <a:pt x="1367" y="2709"/>
                  </a:lnTo>
                  <a:lnTo>
                    <a:pt x="1370" y="2721"/>
                  </a:lnTo>
                  <a:close/>
                  <a:moveTo>
                    <a:pt x="1359" y="2719"/>
                  </a:moveTo>
                  <a:lnTo>
                    <a:pt x="1209" y="2606"/>
                  </a:lnTo>
                  <a:lnTo>
                    <a:pt x="1224" y="2586"/>
                  </a:lnTo>
                  <a:lnTo>
                    <a:pt x="1374" y="2700"/>
                  </a:lnTo>
                  <a:lnTo>
                    <a:pt x="1359" y="2719"/>
                  </a:lnTo>
                  <a:close/>
                  <a:moveTo>
                    <a:pt x="1209" y="2606"/>
                  </a:moveTo>
                  <a:lnTo>
                    <a:pt x="1207" y="2603"/>
                  </a:lnTo>
                  <a:lnTo>
                    <a:pt x="1205" y="2600"/>
                  </a:lnTo>
                  <a:lnTo>
                    <a:pt x="1216" y="2596"/>
                  </a:lnTo>
                  <a:lnTo>
                    <a:pt x="1209" y="2606"/>
                  </a:lnTo>
                  <a:close/>
                  <a:moveTo>
                    <a:pt x="1205" y="2600"/>
                  </a:moveTo>
                  <a:lnTo>
                    <a:pt x="1131" y="2376"/>
                  </a:lnTo>
                  <a:lnTo>
                    <a:pt x="1154" y="2368"/>
                  </a:lnTo>
                  <a:lnTo>
                    <a:pt x="1228" y="2592"/>
                  </a:lnTo>
                  <a:lnTo>
                    <a:pt x="1205" y="2600"/>
                  </a:lnTo>
                  <a:close/>
                  <a:moveTo>
                    <a:pt x="1144" y="2360"/>
                  </a:moveTo>
                  <a:lnTo>
                    <a:pt x="1146" y="2361"/>
                  </a:lnTo>
                  <a:lnTo>
                    <a:pt x="1149" y="2363"/>
                  </a:lnTo>
                  <a:lnTo>
                    <a:pt x="1153" y="2366"/>
                  </a:lnTo>
                  <a:lnTo>
                    <a:pt x="1154" y="2368"/>
                  </a:lnTo>
                  <a:lnTo>
                    <a:pt x="1142" y="2372"/>
                  </a:lnTo>
                  <a:lnTo>
                    <a:pt x="1144" y="2360"/>
                  </a:lnTo>
                  <a:close/>
                  <a:moveTo>
                    <a:pt x="1141" y="2384"/>
                  </a:moveTo>
                  <a:lnTo>
                    <a:pt x="1000" y="2365"/>
                  </a:lnTo>
                  <a:lnTo>
                    <a:pt x="1004" y="2340"/>
                  </a:lnTo>
                  <a:lnTo>
                    <a:pt x="1144" y="2360"/>
                  </a:lnTo>
                  <a:lnTo>
                    <a:pt x="1141" y="2384"/>
                  </a:lnTo>
                  <a:close/>
                  <a:moveTo>
                    <a:pt x="1000" y="2365"/>
                  </a:moveTo>
                  <a:lnTo>
                    <a:pt x="996" y="2363"/>
                  </a:lnTo>
                  <a:lnTo>
                    <a:pt x="992" y="2358"/>
                  </a:lnTo>
                  <a:lnTo>
                    <a:pt x="1003" y="2353"/>
                  </a:lnTo>
                  <a:lnTo>
                    <a:pt x="1000" y="2365"/>
                  </a:lnTo>
                  <a:close/>
                  <a:moveTo>
                    <a:pt x="992" y="2358"/>
                  </a:moveTo>
                  <a:lnTo>
                    <a:pt x="954" y="2295"/>
                  </a:lnTo>
                  <a:lnTo>
                    <a:pt x="975" y="2282"/>
                  </a:lnTo>
                  <a:lnTo>
                    <a:pt x="1012" y="2347"/>
                  </a:lnTo>
                  <a:lnTo>
                    <a:pt x="992" y="2358"/>
                  </a:lnTo>
                  <a:close/>
                  <a:moveTo>
                    <a:pt x="970" y="2277"/>
                  </a:moveTo>
                  <a:lnTo>
                    <a:pt x="972" y="2280"/>
                  </a:lnTo>
                  <a:lnTo>
                    <a:pt x="975" y="2282"/>
                  </a:lnTo>
                  <a:lnTo>
                    <a:pt x="965" y="2288"/>
                  </a:lnTo>
                  <a:lnTo>
                    <a:pt x="970" y="2277"/>
                  </a:lnTo>
                  <a:close/>
                  <a:moveTo>
                    <a:pt x="959" y="2299"/>
                  </a:moveTo>
                  <a:lnTo>
                    <a:pt x="885" y="2261"/>
                  </a:lnTo>
                  <a:lnTo>
                    <a:pt x="896" y="2240"/>
                  </a:lnTo>
                  <a:lnTo>
                    <a:pt x="970" y="2277"/>
                  </a:lnTo>
                  <a:lnTo>
                    <a:pt x="959" y="2299"/>
                  </a:lnTo>
                  <a:close/>
                  <a:moveTo>
                    <a:pt x="885" y="2261"/>
                  </a:moveTo>
                  <a:lnTo>
                    <a:pt x="882" y="2258"/>
                  </a:lnTo>
                  <a:lnTo>
                    <a:pt x="879" y="2255"/>
                  </a:lnTo>
                  <a:lnTo>
                    <a:pt x="878" y="2250"/>
                  </a:lnTo>
                  <a:lnTo>
                    <a:pt x="878" y="2246"/>
                  </a:lnTo>
                  <a:lnTo>
                    <a:pt x="890" y="2250"/>
                  </a:lnTo>
                  <a:lnTo>
                    <a:pt x="885" y="2261"/>
                  </a:lnTo>
                  <a:close/>
                  <a:moveTo>
                    <a:pt x="878" y="2246"/>
                  </a:moveTo>
                  <a:lnTo>
                    <a:pt x="915" y="2142"/>
                  </a:lnTo>
                  <a:lnTo>
                    <a:pt x="938" y="2151"/>
                  </a:lnTo>
                  <a:lnTo>
                    <a:pt x="902" y="2255"/>
                  </a:lnTo>
                  <a:lnTo>
                    <a:pt x="878" y="2246"/>
                  </a:lnTo>
                  <a:close/>
                  <a:moveTo>
                    <a:pt x="933" y="2136"/>
                  </a:moveTo>
                  <a:lnTo>
                    <a:pt x="936" y="2139"/>
                  </a:lnTo>
                  <a:lnTo>
                    <a:pt x="938" y="2142"/>
                  </a:lnTo>
                  <a:lnTo>
                    <a:pt x="939" y="2147"/>
                  </a:lnTo>
                  <a:lnTo>
                    <a:pt x="938" y="2151"/>
                  </a:lnTo>
                  <a:lnTo>
                    <a:pt x="927" y="2147"/>
                  </a:lnTo>
                  <a:lnTo>
                    <a:pt x="933" y="2136"/>
                  </a:lnTo>
                  <a:close/>
                  <a:moveTo>
                    <a:pt x="921" y="2158"/>
                  </a:moveTo>
                  <a:lnTo>
                    <a:pt x="856" y="2120"/>
                  </a:lnTo>
                  <a:lnTo>
                    <a:pt x="869" y="2098"/>
                  </a:lnTo>
                  <a:lnTo>
                    <a:pt x="933" y="2136"/>
                  </a:lnTo>
                  <a:lnTo>
                    <a:pt x="921" y="2158"/>
                  </a:lnTo>
                  <a:close/>
                  <a:moveTo>
                    <a:pt x="856" y="2120"/>
                  </a:moveTo>
                  <a:lnTo>
                    <a:pt x="854" y="2117"/>
                  </a:lnTo>
                  <a:lnTo>
                    <a:pt x="851" y="2113"/>
                  </a:lnTo>
                  <a:lnTo>
                    <a:pt x="850" y="2109"/>
                  </a:lnTo>
                  <a:lnTo>
                    <a:pt x="850" y="2105"/>
                  </a:lnTo>
                  <a:lnTo>
                    <a:pt x="862" y="2109"/>
                  </a:lnTo>
                  <a:lnTo>
                    <a:pt x="856" y="2120"/>
                  </a:lnTo>
                  <a:close/>
                  <a:moveTo>
                    <a:pt x="850" y="2105"/>
                  </a:moveTo>
                  <a:lnTo>
                    <a:pt x="887" y="2003"/>
                  </a:lnTo>
                  <a:lnTo>
                    <a:pt x="910" y="2011"/>
                  </a:lnTo>
                  <a:lnTo>
                    <a:pt x="874" y="2113"/>
                  </a:lnTo>
                  <a:lnTo>
                    <a:pt x="850" y="2105"/>
                  </a:lnTo>
                  <a:close/>
                  <a:moveTo>
                    <a:pt x="905" y="1997"/>
                  </a:moveTo>
                  <a:lnTo>
                    <a:pt x="908" y="1999"/>
                  </a:lnTo>
                  <a:lnTo>
                    <a:pt x="910" y="2003"/>
                  </a:lnTo>
                  <a:lnTo>
                    <a:pt x="911" y="2007"/>
                  </a:lnTo>
                  <a:lnTo>
                    <a:pt x="910" y="2011"/>
                  </a:lnTo>
                  <a:lnTo>
                    <a:pt x="899" y="2006"/>
                  </a:lnTo>
                  <a:lnTo>
                    <a:pt x="905" y="1997"/>
                  </a:lnTo>
                  <a:close/>
                  <a:moveTo>
                    <a:pt x="892" y="2017"/>
                  </a:moveTo>
                  <a:lnTo>
                    <a:pt x="818" y="1970"/>
                  </a:lnTo>
                  <a:lnTo>
                    <a:pt x="831" y="1949"/>
                  </a:lnTo>
                  <a:lnTo>
                    <a:pt x="905" y="1997"/>
                  </a:lnTo>
                  <a:lnTo>
                    <a:pt x="892" y="2017"/>
                  </a:lnTo>
                  <a:close/>
                  <a:moveTo>
                    <a:pt x="818" y="1970"/>
                  </a:moveTo>
                  <a:lnTo>
                    <a:pt x="815" y="1966"/>
                  </a:lnTo>
                  <a:lnTo>
                    <a:pt x="813" y="1962"/>
                  </a:lnTo>
                  <a:lnTo>
                    <a:pt x="813" y="1957"/>
                  </a:lnTo>
                  <a:lnTo>
                    <a:pt x="814" y="1953"/>
                  </a:lnTo>
                  <a:lnTo>
                    <a:pt x="824" y="1959"/>
                  </a:lnTo>
                  <a:lnTo>
                    <a:pt x="818" y="1970"/>
                  </a:lnTo>
                  <a:close/>
                  <a:moveTo>
                    <a:pt x="814" y="1953"/>
                  </a:moveTo>
                  <a:lnTo>
                    <a:pt x="879" y="1841"/>
                  </a:lnTo>
                  <a:lnTo>
                    <a:pt x="901" y="1853"/>
                  </a:lnTo>
                  <a:lnTo>
                    <a:pt x="835" y="1965"/>
                  </a:lnTo>
                  <a:lnTo>
                    <a:pt x="814" y="1953"/>
                  </a:lnTo>
                  <a:close/>
                  <a:moveTo>
                    <a:pt x="897" y="1837"/>
                  </a:moveTo>
                  <a:lnTo>
                    <a:pt x="900" y="1840"/>
                  </a:lnTo>
                  <a:lnTo>
                    <a:pt x="902" y="1844"/>
                  </a:lnTo>
                  <a:lnTo>
                    <a:pt x="902" y="1849"/>
                  </a:lnTo>
                  <a:lnTo>
                    <a:pt x="901" y="1853"/>
                  </a:lnTo>
                  <a:lnTo>
                    <a:pt x="890" y="1848"/>
                  </a:lnTo>
                  <a:lnTo>
                    <a:pt x="897" y="1837"/>
                  </a:lnTo>
                  <a:close/>
                  <a:moveTo>
                    <a:pt x="884" y="1857"/>
                  </a:moveTo>
                  <a:lnTo>
                    <a:pt x="743" y="1763"/>
                  </a:lnTo>
                  <a:lnTo>
                    <a:pt x="757" y="1743"/>
                  </a:lnTo>
                  <a:lnTo>
                    <a:pt x="897" y="1837"/>
                  </a:lnTo>
                  <a:lnTo>
                    <a:pt x="884" y="1857"/>
                  </a:lnTo>
                  <a:close/>
                  <a:moveTo>
                    <a:pt x="743" y="1763"/>
                  </a:moveTo>
                  <a:lnTo>
                    <a:pt x="740" y="1760"/>
                  </a:lnTo>
                  <a:lnTo>
                    <a:pt x="738" y="1757"/>
                  </a:lnTo>
                  <a:lnTo>
                    <a:pt x="750" y="1754"/>
                  </a:lnTo>
                  <a:lnTo>
                    <a:pt x="743" y="1763"/>
                  </a:lnTo>
                  <a:close/>
                  <a:moveTo>
                    <a:pt x="738" y="1757"/>
                  </a:moveTo>
                  <a:lnTo>
                    <a:pt x="672" y="1523"/>
                  </a:lnTo>
                  <a:lnTo>
                    <a:pt x="696" y="1516"/>
                  </a:lnTo>
                  <a:lnTo>
                    <a:pt x="762" y="1750"/>
                  </a:lnTo>
                  <a:lnTo>
                    <a:pt x="738" y="1757"/>
                  </a:lnTo>
                  <a:close/>
                  <a:moveTo>
                    <a:pt x="696" y="1515"/>
                  </a:moveTo>
                  <a:lnTo>
                    <a:pt x="696" y="1516"/>
                  </a:lnTo>
                  <a:lnTo>
                    <a:pt x="684" y="1519"/>
                  </a:lnTo>
                  <a:lnTo>
                    <a:pt x="696" y="1515"/>
                  </a:lnTo>
                  <a:close/>
                  <a:moveTo>
                    <a:pt x="673" y="1524"/>
                  </a:moveTo>
                  <a:lnTo>
                    <a:pt x="346" y="615"/>
                  </a:lnTo>
                  <a:lnTo>
                    <a:pt x="370" y="607"/>
                  </a:lnTo>
                  <a:lnTo>
                    <a:pt x="696" y="1515"/>
                  </a:lnTo>
                  <a:lnTo>
                    <a:pt x="673" y="1524"/>
                  </a:lnTo>
                  <a:close/>
                  <a:moveTo>
                    <a:pt x="352" y="600"/>
                  </a:moveTo>
                  <a:lnTo>
                    <a:pt x="358" y="599"/>
                  </a:lnTo>
                  <a:lnTo>
                    <a:pt x="362" y="600"/>
                  </a:lnTo>
                  <a:lnTo>
                    <a:pt x="366" y="602"/>
                  </a:lnTo>
                  <a:lnTo>
                    <a:pt x="370" y="607"/>
                  </a:lnTo>
                  <a:lnTo>
                    <a:pt x="358" y="611"/>
                  </a:lnTo>
                  <a:lnTo>
                    <a:pt x="352" y="600"/>
                  </a:lnTo>
                  <a:close/>
                  <a:moveTo>
                    <a:pt x="363" y="622"/>
                  </a:moveTo>
                  <a:lnTo>
                    <a:pt x="288" y="660"/>
                  </a:lnTo>
                  <a:lnTo>
                    <a:pt x="277" y="638"/>
                  </a:lnTo>
                  <a:lnTo>
                    <a:pt x="352" y="600"/>
                  </a:lnTo>
                  <a:lnTo>
                    <a:pt x="363" y="622"/>
                  </a:lnTo>
                  <a:close/>
                  <a:moveTo>
                    <a:pt x="288" y="660"/>
                  </a:moveTo>
                  <a:lnTo>
                    <a:pt x="285" y="661"/>
                  </a:lnTo>
                  <a:lnTo>
                    <a:pt x="282" y="661"/>
                  </a:lnTo>
                  <a:lnTo>
                    <a:pt x="279" y="661"/>
                  </a:lnTo>
                  <a:lnTo>
                    <a:pt x="277" y="660"/>
                  </a:lnTo>
                  <a:lnTo>
                    <a:pt x="274" y="657"/>
                  </a:lnTo>
                  <a:lnTo>
                    <a:pt x="272" y="655"/>
                  </a:lnTo>
                  <a:lnTo>
                    <a:pt x="271" y="652"/>
                  </a:lnTo>
                  <a:lnTo>
                    <a:pt x="270" y="650"/>
                  </a:lnTo>
                  <a:lnTo>
                    <a:pt x="282" y="649"/>
                  </a:lnTo>
                  <a:lnTo>
                    <a:pt x="288" y="660"/>
                  </a:lnTo>
                  <a:close/>
                  <a:moveTo>
                    <a:pt x="270" y="650"/>
                  </a:moveTo>
                  <a:lnTo>
                    <a:pt x="262" y="500"/>
                  </a:lnTo>
                  <a:lnTo>
                    <a:pt x="287" y="499"/>
                  </a:lnTo>
                  <a:lnTo>
                    <a:pt x="294" y="649"/>
                  </a:lnTo>
                  <a:lnTo>
                    <a:pt x="270" y="650"/>
                  </a:lnTo>
                  <a:close/>
                  <a:moveTo>
                    <a:pt x="263" y="493"/>
                  </a:moveTo>
                  <a:lnTo>
                    <a:pt x="266" y="490"/>
                  </a:lnTo>
                  <a:lnTo>
                    <a:pt x="269" y="488"/>
                  </a:lnTo>
                  <a:lnTo>
                    <a:pt x="272" y="488"/>
                  </a:lnTo>
                  <a:lnTo>
                    <a:pt x="277" y="488"/>
                  </a:lnTo>
                  <a:lnTo>
                    <a:pt x="280" y="489"/>
                  </a:lnTo>
                  <a:lnTo>
                    <a:pt x="283" y="491"/>
                  </a:lnTo>
                  <a:lnTo>
                    <a:pt x="285" y="494"/>
                  </a:lnTo>
                  <a:lnTo>
                    <a:pt x="287" y="499"/>
                  </a:lnTo>
                  <a:lnTo>
                    <a:pt x="274" y="499"/>
                  </a:lnTo>
                  <a:lnTo>
                    <a:pt x="263" y="493"/>
                  </a:lnTo>
                  <a:close/>
                  <a:moveTo>
                    <a:pt x="284" y="505"/>
                  </a:moveTo>
                  <a:lnTo>
                    <a:pt x="209" y="644"/>
                  </a:lnTo>
                  <a:lnTo>
                    <a:pt x="187" y="634"/>
                  </a:lnTo>
                  <a:lnTo>
                    <a:pt x="263" y="493"/>
                  </a:lnTo>
                  <a:lnTo>
                    <a:pt x="284" y="505"/>
                  </a:lnTo>
                  <a:close/>
                  <a:moveTo>
                    <a:pt x="209" y="644"/>
                  </a:moveTo>
                  <a:lnTo>
                    <a:pt x="207" y="648"/>
                  </a:lnTo>
                  <a:lnTo>
                    <a:pt x="203" y="650"/>
                  </a:lnTo>
                  <a:lnTo>
                    <a:pt x="200" y="651"/>
                  </a:lnTo>
                  <a:lnTo>
                    <a:pt x="196" y="651"/>
                  </a:lnTo>
                  <a:lnTo>
                    <a:pt x="193" y="649"/>
                  </a:lnTo>
                  <a:lnTo>
                    <a:pt x="189" y="648"/>
                  </a:lnTo>
                  <a:lnTo>
                    <a:pt x="187" y="644"/>
                  </a:lnTo>
                  <a:lnTo>
                    <a:pt x="186" y="640"/>
                  </a:lnTo>
                  <a:lnTo>
                    <a:pt x="198" y="639"/>
                  </a:lnTo>
                  <a:lnTo>
                    <a:pt x="209" y="644"/>
                  </a:lnTo>
                  <a:close/>
                  <a:moveTo>
                    <a:pt x="186" y="640"/>
                  </a:moveTo>
                  <a:lnTo>
                    <a:pt x="168" y="491"/>
                  </a:lnTo>
                  <a:lnTo>
                    <a:pt x="193" y="488"/>
                  </a:lnTo>
                  <a:lnTo>
                    <a:pt x="211" y="638"/>
                  </a:lnTo>
                  <a:lnTo>
                    <a:pt x="186" y="640"/>
                  </a:lnTo>
                  <a:close/>
                  <a:moveTo>
                    <a:pt x="184" y="478"/>
                  </a:moveTo>
                  <a:lnTo>
                    <a:pt x="186" y="479"/>
                  </a:lnTo>
                  <a:lnTo>
                    <a:pt x="189" y="481"/>
                  </a:lnTo>
                  <a:lnTo>
                    <a:pt x="191" y="485"/>
                  </a:lnTo>
                  <a:lnTo>
                    <a:pt x="193" y="488"/>
                  </a:lnTo>
                  <a:lnTo>
                    <a:pt x="181" y="489"/>
                  </a:lnTo>
                  <a:lnTo>
                    <a:pt x="184" y="478"/>
                  </a:lnTo>
                  <a:close/>
                  <a:moveTo>
                    <a:pt x="176" y="501"/>
                  </a:moveTo>
                  <a:lnTo>
                    <a:pt x="54" y="463"/>
                  </a:lnTo>
                  <a:lnTo>
                    <a:pt x="62" y="440"/>
                  </a:lnTo>
                  <a:lnTo>
                    <a:pt x="184" y="478"/>
                  </a:lnTo>
                  <a:lnTo>
                    <a:pt x="176" y="501"/>
                  </a:lnTo>
                  <a:close/>
                  <a:moveTo>
                    <a:pt x="54" y="463"/>
                  </a:moveTo>
                  <a:lnTo>
                    <a:pt x="50" y="460"/>
                  </a:lnTo>
                  <a:lnTo>
                    <a:pt x="47" y="457"/>
                  </a:lnTo>
                  <a:lnTo>
                    <a:pt x="59" y="451"/>
                  </a:lnTo>
                  <a:lnTo>
                    <a:pt x="54" y="463"/>
                  </a:lnTo>
                  <a:close/>
                  <a:moveTo>
                    <a:pt x="47" y="457"/>
                  </a:moveTo>
                  <a:lnTo>
                    <a:pt x="0" y="344"/>
                  </a:lnTo>
                  <a:lnTo>
                    <a:pt x="23" y="335"/>
                  </a:lnTo>
                  <a:lnTo>
                    <a:pt x="69" y="447"/>
                  </a:lnTo>
                  <a:lnTo>
                    <a:pt x="47" y="457"/>
                  </a:lnTo>
                  <a:close/>
                  <a:moveTo>
                    <a:pt x="0" y="344"/>
                  </a:moveTo>
                  <a:lnTo>
                    <a:pt x="0" y="340"/>
                  </a:lnTo>
                  <a:lnTo>
                    <a:pt x="0" y="336"/>
                  </a:lnTo>
                  <a:lnTo>
                    <a:pt x="12" y="340"/>
                  </a:lnTo>
                  <a:lnTo>
                    <a:pt x="0" y="344"/>
                  </a:lnTo>
                  <a:close/>
                  <a:moveTo>
                    <a:pt x="0" y="336"/>
                  </a:moveTo>
                  <a:lnTo>
                    <a:pt x="28" y="260"/>
                  </a:lnTo>
                  <a:lnTo>
                    <a:pt x="52" y="269"/>
                  </a:lnTo>
                  <a:lnTo>
                    <a:pt x="24" y="344"/>
                  </a:lnTo>
                  <a:lnTo>
                    <a:pt x="0" y="336"/>
                  </a:lnTo>
                  <a:close/>
                  <a:moveTo>
                    <a:pt x="28" y="260"/>
                  </a:moveTo>
                  <a:lnTo>
                    <a:pt x="31" y="257"/>
                  </a:lnTo>
                  <a:lnTo>
                    <a:pt x="33" y="255"/>
                  </a:lnTo>
                  <a:lnTo>
                    <a:pt x="36" y="252"/>
                  </a:lnTo>
                  <a:lnTo>
                    <a:pt x="39" y="252"/>
                  </a:lnTo>
                  <a:lnTo>
                    <a:pt x="40" y="264"/>
                  </a:lnTo>
                  <a:lnTo>
                    <a:pt x="28" y="260"/>
                  </a:lnTo>
                  <a:close/>
                  <a:moveTo>
                    <a:pt x="39" y="252"/>
                  </a:moveTo>
                  <a:lnTo>
                    <a:pt x="133" y="244"/>
                  </a:lnTo>
                  <a:lnTo>
                    <a:pt x="135" y="268"/>
                  </a:lnTo>
                  <a:lnTo>
                    <a:pt x="41" y="276"/>
                  </a:lnTo>
                  <a:lnTo>
                    <a:pt x="39" y="252"/>
                  </a:lnTo>
                  <a:close/>
                  <a:moveTo>
                    <a:pt x="143" y="247"/>
                  </a:moveTo>
                  <a:lnTo>
                    <a:pt x="145" y="250"/>
                  </a:lnTo>
                  <a:lnTo>
                    <a:pt x="146" y="254"/>
                  </a:lnTo>
                  <a:lnTo>
                    <a:pt x="146" y="257"/>
                  </a:lnTo>
                  <a:lnTo>
                    <a:pt x="145" y="260"/>
                  </a:lnTo>
                  <a:lnTo>
                    <a:pt x="144" y="262"/>
                  </a:lnTo>
                  <a:lnTo>
                    <a:pt x="142" y="265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4" y="256"/>
                  </a:lnTo>
                  <a:lnTo>
                    <a:pt x="143" y="247"/>
                  </a:lnTo>
                  <a:close/>
                  <a:moveTo>
                    <a:pt x="126" y="264"/>
                  </a:moveTo>
                  <a:lnTo>
                    <a:pt x="4" y="142"/>
                  </a:lnTo>
                  <a:lnTo>
                    <a:pt x="21" y="125"/>
                  </a:lnTo>
                  <a:lnTo>
                    <a:pt x="143" y="247"/>
                  </a:lnTo>
                  <a:lnTo>
                    <a:pt x="126" y="264"/>
                  </a:lnTo>
                  <a:close/>
                  <a:moveTo>
                    <a:pt x="4" y="142"/>
                  </a:moveTo>
                  <a:lnTo>
                    <a:pt x="1" y="140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1"/>
                  </a:lnTo>
                  <a:lnTo>
                    <a:pt x="1" y="129"/>
                  </a:lnTo>
                  <a:lnTo>
                    <a:pt x="2" y="126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12" y="134"/>
                  </a:lnTo>
                  <a:lnTo>
                    <a:pt x="4" y="142"/>
                  </a:lnTo>
                  <a:close/>
                  <a:moveTo>
                    <a:pt x="7" y="123"/>
                  </a:moveTo>
                  <a:lnTo>
                    <a:pt x="269" y="1"/>
                  </a:lnTo>
                  <a:lnTo>
                    <a:pt x="279" y="23"/>
                  </a:lnTo>
                  <a:lnTo>
                    <a:pt x="18" y="144"/>
                  </a:lnTo>
                  <a:lnTo>
                    <a:pt x="7" y="123"/>
                  </a:lnTo>
                  <a:close/>
                  <a:moveTo>
                    <a:pt x="269" y="1"/>
                  </a:moveTo>
                  <a:lnTo>
                    <a:pt x="271" y="0"/>
                  </a:lnTo>
                  <a:lnTo>
                    <a:pt x="275" y="0"/>
                  </a:lnTo>
                  <a:lnTo>
                    <a:pt x="277" y="1"/>
                  </a:lnTo>
                  <a:lnTo>
                    <a:pt x="280" y="2"/>
                  </a:lnTo>
                  <a:lnTo>
                    <a:pt x="282" y="3"/>
                  </a:lnTo>
                  <a:lnTo>
                    <a:pt x="284" y="5"/>
                  </a:lnTo>
                  <a:lnTo>
                    <a:pt x="285" y="7"/>
                  </a:lnTo>
                  <a:lnTo>
                    <a:pt x="287" y="11"/>
                  </a:lnTo>
                  <a:lnTo>
                    <a:pt x="274" y="12"/>
                  </a:lnTo>
                  <a:lnTo>
                    <a:pt x="269" y="1"/>
                  </a:lnTo>
                  <a:close/>
                  <a:moveTo>
                    <a:pt x="287" y="11"/>
                  </a:moveTo>
                  <a:lnTo>
                    <a:pt x="315" y="178"/>
                  </a:lnTo>
                  <a:lnTo>
                    <a:pt x="290" y="182"/>
                  </a:lnTo>
                  <a:lnTo>
                    <a:pt x="262" y="14"/>
                  </a:lnTo>
                  <a:lnTo>
                    <a:pt x="287" y="11"/>
                  </a:lnTo>
                  <a:close/>
                  <a:moveTo>
                    <a:pt x="308" y="191"/>
                  </a:moveTo>
                  <a:lnTo>
                    <a:pt x="306" y="192"/>
                  </a:lnTo>
                  <a:lnTo>
                    <a:pt x="303" y="192"/>
                  </a:lnTo>
                  <a:lnTo>
                    <a:pt x="299" y="192"/>
                  </a:lnTo>
                  <a:lnTo>
                    <a:pt x="297" y="191"/>
                  </a:lnTo>
                  <a:lnTo>
                    <a:pt x="294" y="190"/>
                  </a:lnTo>
                  <a:lnTo>
                    <a:pt x="292" y="188"/>
                  </a:lnTo>
                  <a:lnTo>
                    <a:pt x="291" y="184"/>
                  </a:lnTo>
                  <a:lnTo>
                    <a:pt x="290" y="182"/>
                  </a:lnTo>
                  <a:lnTo>
                    <a:pt x="302" y="180"/>
                  </a:lnTo>
                  <a:lnTo>
                    <a:pt x="308" y="191"/>
                  </a:lnTo>
                  <a:close/>
                  <a:moveTo>
                    <a:pt x="295" y="169"/>
                  </a:moveTo>
                  <a:lnTo>
                    <a:pt x="370" y="124"/>
                  </a:lnTo>
                  <a:lnTo>
                    <a:pt x="383" y="144"/>
                  </a:lnTo>
                  <a:lnTo>
                    <a:pt x="308" y="191"/>
                  </a:lnTo>
                  <a:lnTo>
                    <a:pt x="295" y="169"/>
                  </a:lnTo>
                  <a:close/>
                  <a:moveTo>
                    <a:pt x="370" y="124"/>
                  </a:moveTo>
                  <a:lnTo>
                    <a:pt x="373" y="122"/>
                  </a:lnTo>
                  <a:lnTo>
                    <a:pt x="377" y="122"/>
                  </a:lnTo>
                  <a:lnTo>
                    <a:pt x="380" y="123"/>
                  </a:lnTo>
                  <a:lnTo>
                    <a:pt x="384" y="124"/>
                  </a:lnTo>
                  <a:lnTo>
                    <a:pt x="376" y="134"/>
                  </a:lnTo>
                  <a:lnTo>
                    <a:pt x="370" y="124"/>
                  </a:lnTo>
                  <a:close/>
                  <a:moveTo>
                    <a:pt x="384" y="124"/>
                  </a:moveTo>
                  <a:lnTo>
                    <a:pt x="458" y="180"/>
                  </a:lnTo>
                  <a:lnTo>
                    <a:pt x="443" y="200"/>
                  </a:lnTo>
                  <a:lnTo>
                    <a:pt x="369" y="143"/>
                  </a:lnTo>
                  <a:lnTo>
                    <a:pt x="384" y="124"/>
                  </a:lnTo>
                  <a:close/>
                  <a:moveTo>
                    <a:pt x="458" y="180"/>
                  </a:moveTo>
                  <a:lnTo>
                    <a:pt x="460" y="183"/>
                  </a:lnTo>
                  <a:lnTo>
                    <a:pt x="463" y="187"/>
                  </a:lnTo>
                  <a:lnTo>
                    <a:pt x="451" y="190"/>
                  </a:lnTo>
                  <a:lnTo>
                    <a:pt x="458" y="180"/>
                  </a:lnTo>
                  <a:close/>
                  <a:moveTo>
                    <a:pt x="463" y="187"/>
                  </a:moveTo>
                  <a:lnTo>
                    <a:pt x="500" y="316"/>
                  </a:lnTo>
                  <a:lnTo>
                    <a:pt x="477" y="324"/>
                  </a:lnTo>
                  <a:lnTo>
                    <a:pt x="439" y="193"/>
                  </a:lnTo>
                  <a:lnTo>
                    <a:pt x="463" y="187"/>
                  </a:lnTo>
                  <a:close/>
                  <a:moveTo>
                    <a:pt x="500" y="316"/>
                  </a:moveTo>
                  <a:lnTo>
                    <a:pt x="500" y="322"/>
                  </a:lnTo>
                  <a:lnTo>
                    <a:pt x="499" y="326"/>
                  </a:lnTo>
                  <a:lnTo>
                    <a:pt x="488" y="320"/>
                  </a:lnTo>
                  <a:lnTo>
                    <a:pt x="500" y="316"/>
                  </a:lnTo>
                  <a:close/>
                  <a:moveTo>
                    <a:pt x="499" y="326"/>
                  </a:moveTo>
                  <a:lnTo>
                    <a:pt x="453" y="419"/>
                  </a:lnTo>
                  <a:lnTo>
                    <a:pt x="431" y="408"/>
                  </a:lnTo>
                  <a:lnTo>
                    <a:pt x="478" y="315"/>
                  </a:lnTo>
                  <a:lnTo>
                    <a:pt x="499" y="326"/>
                  </a:lnTo>
                  <a:close/>
                  <a:moveTo>
                    <a:pt x="434" y="423"/>
                  </a:moveTo>
                  <a:lnTo>
                    <a:pt x="432" y="421"/>
                  </a:lnTo>
                  <a:lnTo>
                    <a:pt x="430" y="417"/>
                  </a:lnTo>
                  <a:lnTo>
                    <a:pt x="430" y="412"/>
                  </a:lnTo>
                  <a:lnTo>
                    <a:pt x="431" y="408"/>
                  </a:lnTo>
                  <a:lnTo>
                    <a:pt x="442" y="413"/>
                  </a:lnTo>
                  <a:lnTo>
                    <a:pt x="434" y="423"/>
                  </a:lnTo>
                  <a:close/>
                  <a:moveTo>
                    <a:pt x="450" y="405"/>
                  </a:moveTo>
                  <a:lnTo>
                    <a:pt x="534" y="470"/>
                  </a:lnTo>
                  <a:lnTo>
                    <a:pt x="519" y="489"/>
                  </a:lnTo>
                  <a:lnTo>
                    <a:pt x="434" y="423"/>
                  </a:lnTo>
                  <a:lnTo>
                    <a:pt x="450" y="405"/>
                  </a:lnTo>
                  <a:close/>
                  <a:moveTo>
                    <a:pt x="534" y="470"/>
                  </a:moveTo>
                  <a:lnTo>
                    <a:pt x="536" y="473"/>
                  </a:lnTo>
                  <a:lnTo>
                    <a:pt x="537" y="477"/>
                  </a:lnTo>
                  <a:lnTo>
                    <a:pt x="537" y="480"/>
                  </a:lnTo>
                  <a:lnTo>
                    <a:pt x="536" y="485"/>
                  </a:lnTo>
                  <a:lnTo>
                    <a:pt x="535" y="488"/>
                  </a:lnTo>
                  <a:lnTo>
                    <a:pt x="532" y="490"/>
                  </a:lnTo>
                  <a:lnTo>
                    <a:pt x="528" y="491"/>
                  </a:lnTo>
                  <a:lnTo>
                    <a:pt x="524" y="492"/>
                  </a:lnTo>
                  <a:lnTo>
                    <a:pt x="526" y="479"/>
                  </a:lnTo>
                  <a:lnTo>
                    <a:pt x="534" y="470"/>
                  </a:lnTo>
                  <a:close/>
                  <a:moveTo>
                    <a:pt x="524" y="492"/>
                  </a:moveTo>
                  <a:lnTo>
                    <a:pt x="402" y="474"/>
                  </a:lnTo>
                  <a:lnTo>
                    <a:pt x="406" y="449"/>
                  </a:lnTo>
                  <a:lnTo>
                    <a:pt x="527" y="467"/>
                  </a:lnTo>
                  <a:lnTo>
                    <a:pt x="524" y="492"/>
                  </a:lnTo>
                  <a:close/>
                  <a:moveTo>
                    <a:pt x="397" y="471"/>
                  </a:moveTo>
                  <a:lnTo>
                    <a:pt x="393" y="467"/>
                  </a:lnTo>
                  <a:lnTo>
                    <a:pt x="392" y="464"/>
                  </a:lnTo>
                  <a:lnTo>
                    <a:pt x="392" y="461"/>
                  </a:lnTo>
                  <a:lnTo>
                    <a:pt x="393" y="457"/>
                  </a:lnTo>
                  <a:lnTo>
                    <a:pt x="396" y="453"/>
                  </a:lnTo>
                  <a:lnTo>
                    <a:pt x="399" y="451"/>
                  </a:lnTo>
                  <a:lnTo>
                    <a:pt x="402" y="449"/>
                  </a:lnTo>
                  <a:lnTo>
                    <a:pt x="406" y="449"/>
                  </a:lnTo>
                  <a:lnTo>
                    <a:pt x="404" y="461"/>
                  </a:lnTo>
                  <a:lnTo>
                    <a:pt x="397" y="471"/>
                  </a:lnTo>
                  <a:close/>
                  <a:moveTo>
                    <a:pt x="412" y="452"/>
                  </a:moveTo>
                  <a:lnTo>
                    <a:pt x="514" y="535"/>
                  </a:lnTo>
                  <a:lnTo>
                    <a:pt x="499" y="555"/>
                  </a:lnTo>
                  <a:lnTo>
                    <a:pt x="397" y="471"/>
                  </a:lnTo>
                  <a:lnTo>
                    <a:pt x="412" y="452"/>
                  </a:lnTo>
                  <a:close/>
                  <a:moveTo>
                    <a:pt x="514" y="535"/>
                  </a:moveTo>
                  <a:lnTo>
                    <a:pt x="515" y="538"/>
                  </a:lnTo>
                  <a:lnTo>
                    <a:pt x="518" y="540"/>
                  </a:lnTo>
                  <a:lnTo>
                    <a:pt x="518" y="543"/>
                  </a:lnTo>
                  <a:lnTo>
                    <a:pt x="519" y="545"/>
                  </a:lnTo>
                  <a:lnTo>
                    <a:pt x="518" y="548"/>
                  </a:lnTo>
                  <a:lnTo>
                    <a:pt x="518" y="551"/>
                  </a:lnTo>
                  <a:lnTo>
                    <a:pt x="517" y="553"/>
                  </a:lnTo>
                  <a:lnTo>
                    <a:pt x="514" y="555"/>
                  </a:lnTo>
                  <a:lnTo>
                    <a:pt x="507" y="545"/>
                  </a:lnTo>
                  <a:lnTo>
                    <a:pt x="514" y="535"/>
                  </a:lnTo>
                  <a:close/>
                  <a:moveTo>
                    <a:pt x="514" y="555"/>
                  </a:moveTo>
                  <a:lnTo>
                    <a:pt x="450" y="611"/>
                  </a:lnTo>
                  <a:lnTo>
                    <a:pt x="434" y="593"/>
                  </a:lnTo>
                  <a:lnTo>
                    <a:pt x="498" y="536"/>
                  </a:lnTo>
                  <a:lnTo>
                    <a:pt x="514" y="555"/>
                  </a:lnTo>
                  <a:close/>
                  <a:moveTo>
                    <a:pt x="431" y="607"/>
                  </a:moveTo>
                  <a:lnTo>
                    <a:pt x="430" y="603"/>
                  </a:lnTo>
                  <a:lnTo>
                    <a:pt x="430" y="599"/>
                  </a:lnTo>
                  <a:lnTo>
                    <a:pt x="432" y="595"/>
                  </a:lnTo>
                  <a:lnTo>
                    <a:pt x="434" y="593"/>
                  </a:lnTo>
                  <a:lnTo>
                    <a:pt x="442" y="601"/>
                  </a:lnTo>
                  <a:lnTo>
                    <a:pt x="431" y="607"/>
                  </a:lnTo>
                  <a:close/>
                  <a:moveTo>
                    <a:pt x="453" y="596"/>
                  </a:moveTo>
                  <a:lnTo>
                    <a:pt x="873" y="1487"/>
                  </a:lnTo>
                  <a:lnTo>
                    <a:pt x="851" y="1497"/>
                  </a:lnTo>
                  <a:lnTo>
                    <a:pt x="431" y="607"/>
                  </a:lnTo>
                  <a:lnTo>
                    <a:pt x="453" y="596"/>
                  </a:lnTo>
                  <a:close/>
                  <a:moveTo>
                    <a:pt x="855" y="1501"/>
                  </a:moveTo>
                  <a:lnTo>
                    <a:pt x="852" y="1499"/>
                  </a:lnTo>
                  <a:lnTo>
                    <a:pt x="851" y="1497"/>
                  </a:lnTo>
                  <a:lnTo>
                    <a:pt x="862" y="1491"/>
                  </a:lnTo>
                  <a:lnTo>
                    <a:pt x="855" y="1501"/>
                  </a:lnTo>
                  <a:close/>
                  <a:moveTo>
                    <a:pt x="870" y="1481"/>
                  </a:moveTo>
                  <a:lnTo>
                    <a:pt x="1009" y="1584"/>
                  </a:lnTo>
                  <a:lnTo>
                    <a:pt x="995" y="1604"/>
                  </a:lnTo>
                  <a:lnTo>
                    <a:pt x="855" y="1501"/>
                  </a:lnTo>
                  <a:lnTo>
                    <a:pt x="870" y="1481"/>
                  </a:lnTo>
                  <a:close/>
                  <a:moveTo>
                    <a:pt x="1009" y="1584"/>
                  </a:moveTo>
                  <a:lnTo>
                    <a:pt x="1012" y="1587"/>
                  </a:lnTo>
                  <a:lnTo>
                    <a:pt x="1013" y="1591"/>
                  </a:lnTo>
                  <a:lnTo>
                    <a:pt x="1003" y="1594"/>
                  </a:lnTo>
                  <a:lnTo>
                    <a:pt x="1009" y="1584"/>
                  </a:lnTo>
                  <a:close/>
                  <a:moveTo>
                    <a:pt x="1013" y="1591"/>
                  </a:moveTo>
                  <a:lnTo>
                    <a:pt x="1050" y="1732"/>
                  </a:lnTo>
                  <a:lnTo>
                    <a:pt x="1027" y="1739"/>
                  </a:lnTo>
                  <a:lnTo>
                    <a:pt x="991" y="1597"/>
                  </a:lnTo>
                  <a:lnTo>
                    <a:pt x="1013" y="1591"/>
                  </a:lnTo>
                  <a:close/>
                  <a:moveTo>
                    <a:pt x="1034" y="1747"/>
                  </a:moveTo>
                  <a:lnTo>
                    <a:pt x="1030" y="1743"/>
                  </a:lnTo>
                  <a:lnTo>
                    <a:pt x="1027" y="1739"/>
                  </a:lnTo>
                  <a:lnTo>
                    <a:pt x="1038" y="1735"/>
                  </a:lnTo>
                  <a:lnTo>
                    <a:pt x="1034" y="1747"/>
                  </a:lnTo>
                  <a:close/>
                  <a:moveTo>
                    <a:pt x="1043" y="1723"/>
                  </a:moveTo>
                  <a:lnTo>
                    <a:pt x="1315" y="1826"/>
                  </a:lnTo>
                  <a:lnTo>
                    <a:pt x="1306" y="1849"/>
                  </a:lnTo>
                  <a:lnTo>
                    <a:pt x="1034" y="1747"/>
                  </a:lnTo>
                  <a:lnTo>
                    <a:pt x="1043" y="1723"/>
                  </a:lnTo>
                  <a:close/>
                  <a:moveTo>
                    <a:pt x="1311" y="1850"/>
                  </a:moveTo>
                  <a:lnTo>
                    <a:pt x="1308" y="1850"/>
                  </a:lnTo>
                  <a:lnTo>
                    <a:pt x="1306" y="1849"/>
                  </a:lnTo>
                  <a:lnTo>
                    <a:pt x="1310" y="1838"/>
                  </a:lnTo>
                  <a:lnTo>
                    <a:pt x="1311" y="1850"/>
                  </a:lnTo>
                  <a:close/>
                  <a:moveTo>
                    <a:pt x="1309" y="1825"/>
                  </a:moveTo>
                  <a:lnTo>
                    <a:pt x="1758" y="1788"/>
                  </a:lnTo>
                  <a:lnTo>
                    <a:pt x="1760" y="1813"/>
                  </a:lnTo>
                  <a:lnTo>
                    <a:pt x="1311" y="1850"/>
                  </a:lnTo>
                  <a:lnTo>
                    <a:pt x="1309" y="1825"/>
                  </a:lnTo>
                  <a:close/>
                  <a:moveTo>
                    <a:pt x="1771" y="1799"/>
                  </a:moveTo>
                  <a:lnTo>
                    <a:pt x="1771" y="1803"/>
                  </a:lnTo>
                  <a:lnTo>
                    <a:pt x="1768" y="1809"/>
                  </a:lnTo>
                  <a:lnTo>
                    <a:pt x="1764" y="1812"/>
                  </a:lnTo>
                  <a:lnTo>
                    <a:pt x="1760" y="1813"/>
                  </a:lnTo>
                  <a:lnTo>
                    <a:pt x="1759" y="1801"/>
                  </a:lnTo>
                  <a:lnTo>
                    <a:pt x="1771" y="1799"/>
                  </a:lnTo>
                  <a:close/>
                  <a:moveTo>
                    <a:pt x="1747" y="1803"/>
                  </a:moveTo>
                  <a:lnTo>
                    <a:pt x="1728" y="1690"/>
                  </a:lnTo>
                  <a:lnTo>
                    <a:pt x="1752" y="1686"/>
                  </a:lnTo>
                  <a:lnTo>
                    <a:pt x="1771" y="1799"/>
                  </a:lnTo>
                  <a:lnTo>
                    <a:pt x="1747" y="1803"/>
                  </a:lnTo>
                  <a:close/>
                  <a:moveTo>
                    <a:pt x="1748" y="1679"/>
                  </a:moveTo>
                  <a:lnTo>
                    <a:pt x="1751" y="1682"/>
                  </a:lnTo>
                  <a:lnTo>
                    <a:pt x="1752" y="1686"/>
                  </a:lnTo>
                  <a:lnTo>
                    <a:pt x="1740" y="1688"/>
                  </a:lnTo>
                  <a:lnTo>
                    <a:pt x="1748" y="1679"/>
                  </a:lnTo>
                  <a:close/>
                  <a:moveTo>
                    <a:pt x="1732" y="1696"/>
                  </a:moveTo>
                  <a:lnTo>
                    <a:pt x="1648" y="1622"/>
                  </a:lnTo>
                  <a:lnTo>
                    <a:pt x="1665" y="1605"/>
                  </a:lnTo>
                  <a:lnTo>
                    <a:pt x="1748" y="1679"/>
                  </a:lnTo>
                  <a:lnTo>
                    <a:pt x="1732" y="1696"/>
                  </a:lnTo>
                  <a:close/>
                  <a:moveTo>
                    <a:pt x="1648" y="1622"/>
                  </a:moveTo>
                  <a:lnTo>
                    <a:pt x="1646" y="1621"/>
                  </a:lnTo>
                  <a:lnTo>
                    <a:pt x="1645" y="1619"/>
                  </a:lnTo>
                  <a:lnTo>
                    <a:pt x="1644" y="1615"/>
                  </a:lnTo>
                  <a:lnTo>
                    <a:pt x="1644" y="1613"/>
                  </a:lnTo>
                  <a:lnTo>
                    <a:pt x="1644" y="1610"/>
                  </a:lnTo>
                  <a:lnTo>
                    <a:pt x="1645" y="1608"/>
                  </a:lnTo>
                  <a:lnTo>
                    <a:pt x="1646" y="1606"/>
                  </a:lnTo>
                  <a:lnTo>
                    <a:pt x="1648" y="1604"/>
                  </a:lnTo>
                  <a:lnTo>
                    <a:pt x="1656" y="1613"/>
                  </a:lnTo>
                  <a:lnTo>
                    <a:pt x="1648" y="162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4" name="Freeform 1361"/>
            <p:cNvSpPr>
              <a:spLocks noEditPoints="1"/>
            </p:cNvSpPr>
            <p:nvPr/>
          </p:nvSpPr>
          <p:spPr bwMode="auto">
            <a:xfrm>
              <a:off x="2420" y="2250"/>
              <a:ext cx="35" cy="30"/>
            </a:xfrm>
            <a:custGeom>
              <a:avLst/>
              <a:gdLst>
                <a:gd name="T0" fmla="*/ 6 w 163"/>
                <a:gd name="T1" fmla="*/ 0 h 125"/>
                <a:gd name="T2" fmla="*/ 6 w 163"/>
                <a:gd name="T3" fmla="*/ 0 h 125"/>
                <a:gd name="T4" fmla="*/ 6 w 163"/>
                <a:gd name="T5" fmla="*/ 0 h 125"/>
                <a:gd name="T6" fmla="*/ 6 w 163"/>
                <a:gd name="T7" fmla="*/ 0 h 125"/>
                <a:gd name="T8" fmla="*/ 7 w 163"/>
                <a:gd name="T9" fmla="*/ 0 h 125"/>
                <a:gd name="T10" fmla="*/ 7 w 163"/>
                <a:gd name="T11" fmla="*/ 0 h 125"/>
                <a:gd name="T12" fmla="*/ 7 w 163"/>
                <a:gd name="T13" fmla="*/ 1 h 125"/>
                <a:gd name="T14" fmla="*/ 7 w 163"/>
                <a:gd name="T15" fmla="*/ 1 h 125"/>
                <a:gd name="T16" fmla="*/ 6 w 163"/>
                <a:gd name="T17" fmla="*/ 1 h 125"/>
                <a:gd name="T18" fmla="*/ 6 w 163"/>
                <a:gd name="T19" fmla="*/ 0 h 125"/>
                <a:gd name="T20" fmla="*/ 6 w 163"/>
                <a:gd name="T21" fmla="*/ 1 h 125"/>
                <a:gd name="T22" fmla="*/ 1 w 163"/>
                <a:gd name="T23" fmla="*/ 5 h 125"/>
                <a:gd name="T24" fmla="*/ 0 w 163"/>
                <a:gd name="T25" fmla="*/ 4 h 125"/>
                <a:gd name="T26" fmla="*/ 6 w 163"/>
                <a:gd name="T27" fmla="*/ 0 h 125"/>
                <a:gd name="T28" fmla="*/ 6 w 163"/>
                <a:gd name="T29" fmla="*/ 1 h 125"/>
                <a:gd name="T30" fmla="*/ 1 w 163"/>
                <a:gd name="T31" fmla="*/ 5 h 125"/>
                <a:gd name="T32" fmla="*/ 1 w 163"/>
                <a:gd name="T33" fmla="*/ 5 h 125"/>
                <a:gd name="T34" fmla="*/ 0 w 163"/>
                <a:gd name="T35" fmla="*/ 5 h 125"/>
                <a:gd name="T36" fmla="*/ 0 w 163"/>
                <a:gd name="T37" fmla="*/ 5 h 125"/>
                <a:gd name="T38" fmla="*/ 0 w 163"/>
                <a:gd name="T39" fmla="*/ 5 h 125"/>
                <a:gd name="T40" fmla="*/ 0 w 163"/>
                <a:gd name="T41" fmla="*/ 5 h 125"/>
                <a:gd name="T42" fmla="*/ 0 w 163"/>
                <a:gd name="T43" fmla="*/ 5 h 125"/>
                <a:gd name="T44" fmla="*/ 0 w 163"/>
                <a:gd name="T45" fmla="*/ 4 h 125"/>
                <a:gd name="T46" fmla="*/ 0 w 163"/>
                <a:gd name="T47" fmla="*/ 4 h 125"/>
                <a:gd name="T48" fmla="*/ 1 w 163"/>
                <a:gd name="T49" fmla="*/ 5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5"/>
                <a:gd name="T77" fmla="*/ 163 w 163"/>
                <a:gd name="T78" fmla="*/ 125 h 1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5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3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3"/>
                  </a:moveTo>
                  <a:lnTo>
                    <a:pt x="14" y="125"/>
                  </a:lnTo>
                  <a:lnTo>
                    <a:pt x="10" y="125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5" name="Freeform 1362"/>
            <p:cNvSpPr>
              <a:spLocks noEditPoints="1"/>
            </p:cNvSpPr>
            <p:nvPr/>
          </p:nvSpPr>
          <p:spPr bwMode="auto">
            <a:xfrm>
              <a:off x="2420" y="2272"/>
              <a:ext cx="105" cy="37"/>
            </a:xfrm>
            <a:custGeom>
              <a:avLst/>
              <a:gdLst>
                <a:gd name="T0" fmla="*/ 1 w 530"/>
                <a:gd name="T1" fmla="*/ 7 h 175"/>
                <a:gd name="T2" fmla="*/ 1 w 530"/>
                <a:gd name="T3" fmla="*/ 7 h 175"/>
                <a:gd name="T4" fmla="*/ 1 w 530"/>
                <a:gd name="T5" fmla="*/ 7 h 175"/>
                <a:gd name="T6" fmla="*/ 0 w 530"/>
                <a:gd name="T7" fmla="*/ 7 h 175"/>
                <a:gd name="T8" fmla="*/ 0 w 530"/>
                <a:gd name="T9" fmla="*/ 7 h 175"/>
                <a:gd name="T10" fmla="*/ 0 w 530"/>
                <a:gd name="T11" fmla="*/ 7 h 175"/>
                <a:gd name="T12" fmla="*/ 0 w 530"/>
                <a:gd name="T13" fmla="*/ 7 h 175"/>
                <a:gd name="T14" fmla="*/ 0 w 530"/>
                <a:gd name="T15" fmla="*/ 6 h 175"/>
                <a:gd name="T16" fmla="*/ 0 w 530"/>
                <a:gd name="T17" fmla="*/ 6 h 175"/>
                <a:gd name="T18" fmla="*/ 1 w 530"/>
                <a:gd name="T19" fmla="*/ 7 h 175"/>
                <a:gd name="T20" fmla="*/ 0 w 530"/>
                <a:gd name="T21" fmla="*/ 6 h 175"/>
                <a:gd name="T22" fmla="*/ 5 w 530"/>
                <a:gd name="T23" fmla="*/ 0 h 175"/>
                <a:gd name="T24" fmla="*/ 6 w 530"/>
                <a:gd name="T25" fmla="*/ 1 h 175"/>
                <a:gd name="T26" fmla="*/ 1 w 530"/>
                <a:gd name="T27" fmla="*/ 7 h 175"/>
                <a:gd name="T28" fmla="*/ 0 w 530"/>
                <a:gd name="T29" fmla="*/ 6 h 175"/>
                <a:gd name="T30" fmla="*/ 5 w 530"/>
                <a:gd name="T31" fmla="*/ 0 h 175"/>
                <a:gd name="T32" fmla="*/ 5 w 530"/>
                <a:gd name="T33" fmla="*/ 0 h 175"/>
                <a:gd name="T34" fmla="*/ 6 w 530"/>
                <a:gd name="T35" fmla="*/ 0 h 175"/>
                <a:gd name="T36" fmla="*/ 6 w 530"/>
                <a:gd name="T37" fmla="*/ 0 h 175"/>
                <a:gd name="T38" fmla="*/ 6 w 530"/>
                <a:gd name="T39" fmla="*/ 0 h 175"/>
                <a:gd name="T40" fmla="*/ 6 w 530"/>
                <a:gd name="T41" fmla="*/ 0 h 175"/>
                <a:gd name="T42" fmla="*/ 5 w 530"/>
                <a:gd name="T43" fmla="*/ 0 h 175"/>
                <a:gd name="T44" fmla="*/ 6 w 530"/>
                <a:gd name="T45" fmla="*/ 0 h 175"/>
                <a:gd name="T46" fmla="*/ 14 w 530"/>
                <a:gd name="T47" fmla="*/ 6 h 175"/>
                <a:gd name="T48" fmla="*/ 13 w 530"/>
                <a:gd name="T49" fmla="*/ 7 h 175"/>
                <a:gd name="T50" fmla="*/ 5 w 530"/>
                <a:gd name="T51" fmla="*/ 1 h 175"/>
                <a:gd name="T52" fmla="*/ 6 w 530"/>
                <a:gd name="T53" fmla="*/ 0 h 175"/>
                <a:gd name="T54" fmla="*/ 14 w 530"/>
                <a:gd name="T55" fmla="*/ 7 h 175"/>
                <a:gd name="T56" fmla="*/ 13 w 530"/>
                <a:gd name="T57" fmla="*/ 7 h 175"/>
                <a:gd name="T58" fmla="*/ 13 w 530"/>
                <a:gd name="T59" fmla="*/ 7 h 175"/>
                <a:gd name="T60" fmla="*/ 14 w 530"/>
                <a:gd name="T61" fmla="*/ 6 h 175"/>
                <a:gd name="T62" fmla="*/ 14 w 530"/>
                <a:gd name="T63" fmla="*/ 7 h 175"/>
                <a:gd name="T64" fmla="*/ 14 w 530"/>
                <a:gd name="T65" fmla="*/ 6 h 175"/>
                <a:gd name="T66" fmla="*/ 21 w 530"/>
                <a:gd name="T67" fmla="*/ 6 h 175"/>
                <a:gd name="T68" fmla="*/ 21 w 530"/>
                <a:gd name="T69" fmla="*/ 7 h 175"/>
                <a:gd name="T70" fmla="*/ 14 w 530"/>
                <a:gd name="T71" fmla="*/ 7 h 175"/>
                <a:gd name="T72" fmla="*/ 14 w 530"/>
                <a:gd name="T73" fmla="*/ 6 h 175"/>
                <a:gd name="T74" fmla="*/ 21 w 530"/>
                <a:gd name="T75" fmla="*/ 6 h 175"/>
                <a:gd name="T76" fmla="*/ 21 w 530"/>
                <a:gd name="T77" fmla="*/ 6 h 175"/>
                <a:gd name="T78" fmla="*/ 21 w 530"/>
                <a:gd name="T79" fmla="*/ 6 h 175"/>
                <a:gd name="T80" fmla="*/ 21 w 530"/>
                <a:gd name="T81" fmla="*/ 6 h 175"/>
                <a:gd name="T82" fmla="*/ 21 w 530"/>
                <a:gd name="T83" fmla="*/ 6 h 175"/>
                <a:gd name="T84" fmla="*/ 21 w 530"/>
                <a:gd name="T85" fmla="*/ 7 h 175"/>
                <a:gd name="T86" fmla="*/ 21 w 530"/>
                <a:gd name="T87" fmla="*/ 7 h 175"/>
                <a:gd name="T88" fmla="*/ 21 w 530"/>
                <a:gd name="T89" fmla="*/ 7 h 175"/>
                <a:gd name="T90" fmla="*/ 21 w 530"/>
                <a:gd name="T91" fmla="*/ 7 h 175"/>
                <a:gd name="T92" fmla="*/ 21 w 530"/>
                <a:gd name="T93" fmla="*/ 6 h 17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30"/>
                <a:gd name="T142" fmla="*/ 0 h 175"/>
                <a:gd name="T143" fmla="*/ 530 w 530"/>
                <a:gd name="T144" fmla="*/ 175 h 17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30" h="175">
                  <a:moveTo>
                    <a:pt x="22" y="171"/>
                  </a:moveTo>
                  <a:lnTo>
                    <a:pt x="19" y="173"/>
                  </a:lnTo>
                  <a:lnTo>
                    <a:pt x="13" y="175"/>
                  </a:lnTo>
                  <a:lnTo>
                    <a:pt x="9" y="174"/>
                  </a:lnTo>
                  <a:lnTo>
                    <a:pt x="5" y="172"/>
                  </a:lnTo>
                  <a:lnTo>
                    <a:pt x="1" y="167"/>
                  </a:lnTo>
                  <a:lnTo>
                    <a:pt x="0" y="163"/>
                  </a:lnTo>
                  <a:lnTo>
                    <a:pt x="1" y="159"/>
                  </a:lnTo>
                  <a:lnTo>
                    <a:pt x="4" y="155"/>
                  </a:lnTo>
                  <a:lnTo>
                    <a:pt x="22" y="171"/>
                  </a:lnTo>
                  <a:close/>
                  <a:moveTo>
                    <a:pt x="4" y="155"/>
                  </a:moveTo>
                  <a:lnTo>
                    <a:pt x="134" y="3"/>
                  </a:lnTo>
                  <a:lnTo>
                    <a:pt x="153" y="20"/>
                  </a:lnTo>
                  <a:lnTo>
                    <a:pt x="22" y="171"/>
                  </a:lnTo>
                  <a:lnTo>
                    <a:pt x="4" y="155"/>
                  </a:lnTo>
                  <a:close/>
                  <a:moveTo>
                    <a:pt x="134" y="3"/>
                  </a:moveTo>
                  <a:lnTo>
                    <a:pt x="137" y="1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50" y="2"/>
                  </a:lnTo>
                  <a:lnTo>
                    <a:pt x="143" y="12"/>
                  </a:lnTo>
                  <a:lnTo>
                    <a:pt x="134" y="3"/>
                  </a:lnTo>
                  <a:close/>
                  <a:moveTo>
                    <a:pt x="150" y="2"/>
                  </a:moveTo>
                  <a:lnTo>
                    <a:pt x="347" y="152"/>
                  </a:lnTo>
                  <a:lnTo>
                    <a:pt x="332" y="172"/>
                  </a:lnTo>
                  <a:lnTo>
                    <a:pt x="135" y="21"/>
                  </a:lnTo>
                  <a:lnTo>
                    <a:pt x="150" y="2"/>
                  </a:lnTo>
                  <a:close/>
                  <a:moveTo>
                    <a:pt x="339" y="175"/>
                  </a:moveTo>
                  <a:lnTo>
                    <a:pt x="335" y="174"/>
                  </a:lnTo>
                  <a:lnTo>
                    <a:pt x="332" y="172"/>
                  </a:lnTo>
                  <a:lnTo>
                    <a:pt x="339" y="162"/>
                  </a:lnTo>
                  <a:lnTo>
                    <a:pt x="339" y="175"/>
                  </a:lnTo>
                  <a:close/>
                  <a:moveTo>
                    <a:pt x="339" y="150"/>
                  </a:moveTo>
                  <a:lnTo>
                    <a:pt x="517" y="150"/>
                  </a:lnTo>
                  <a:lnTo>
                    <a:pt x="517" y="175"/>
                  </a:lnTo>
                  <a:lnTo>
                    <a:pt x="339" y="175"/>
                  </a:lnTo>
                  <a:lnTo>
                    <a:pt x="339" y="150"/>
                  </a:lnTo>
                  <a:close/>
                  <a:moveTo>
                    <a:pt x="517" y="150"/>
                  </a:moveTo>
                  <a:lnTo>
                    <a:pt x="522" y="151"/>
                  </a:lnTo>
                  <a:lnTo>
                    <a:pt x="525" y="153"/>
                  </a:lnTo>
                  <a:lnTo>
                    <a:pt x="528" y="158"/>
                  </a:lnTo>
                  <a:lnTo>
                    <a:pt x="530" y="162"/>
                  </a:lnTo>
                  <a:lnTo>
                    <a:pt x="528" y="167"/>
                  </a:lnTo>
                  <a:lnTo>
                    <a:pt x="525" y="171"/>
                  </a:lnTo>
                  <a:lnTo>
                    <a:pt x="522" y="174"/>
                  </a:lnTo>
                  <a:lnTo>
                    <a:pt x="517" y="175"/>
                  </a:lnTo>
                  <a:lnTo>
                    <a:pt x="517" y="15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6" name="Freeform 1363"/>
            <p:cNvSpPr>
              <a:spLocks noEditPoints="1"/>
            </p:cNvSpPr>
            <p:nvPr/>
          </p:nvSpPr>
          <p:spPr bwMode="auto">
            <a:xfrm>
              <a:off x="2424" y="2283"/>
              <a:ext cx="54" cy="34"/>
            </a:xfrm>
            <a:custGeom>
              <a:avLst/>
              <a:gdLst>
                <a:gd name="T0" fmla="*/ 3 w 248"/>
                <a:gd name="T1" fmla="*/ 1 h 156"/>
                <a:gd name="T2" fmla="*/ 3 w 248"/>
                <a:gd name="T3" fmla="*/ 1 h 156"/>
                <a:gd name="T4" fmla="*/ 3 w 248"/>
                <a:gd name="T5" fmla="*/ 1 h 156"/>
                <a:gd name="T6" fmla="*/ 3 w 248"/>
                <a:gd name="T7" fmla="*/ 1 h 156"/>
                <a:gd name="T8" fmla="*/ 3 w 248"/>
                <a:gd name="T9" fmla="*/ 0 h 156"/>
                <a:gd name="T10" fmla="*/ 3 w 248"/>
                <a:gd name="T11" fmla="*/ 0 h 156"/>
                <a:gd name="T12" fmla="*/ 3 w 248"/>
                <a:gd name="T13" fmla="*/ 0 h 156"/>
                <a:gd name="T14" fmla="*/ 3 w 248"/>
                <a:gd name="T15" fmla="*/ 0 h 156"/>
                <a:gd name="T16" fmla="*/ 3 w 248"/>
                <a:gd name="T17" fmla="*/ 0 h 156"/>
                <a:gd name="T18" fmla="*/ 3 w 248"/>
                <a:gd name="T19" fmla="*/ 1 h 156"/>
                <a:gd name="T20" fmla="*/ 3 w 248"/>
                <a:gd name="T21" fmla="*/ 0 h 156"/>
                <a:gd name="T22" fmla="*/ 9 w 248"/>
                <a:gd name="T23" fmla="*/ 2 h 156"/>
                <a:gd name="T24" fmla="*/ 9 w 248"/>
                <a:gd name="T25" fmla="*/ 3 h 156"/>
                <a:gd name="T26" fmla="*/ 3 w 248"/>
                <a:gd name="T27" fmla="*/ 1 h 156"/>
                <a:gd name="T28" fmla="*/ 3 w 248"/>
                <a:gd name="T29" fmla="*/ 0 h 156"/>
                <a:gd name="T30" fmla="*/ 9 w 248"/>
                <a:gd name="T31" fmla="*/ 2 h 156"/>
                <a:gd name="T32" fmla="*/ 9 w 248"/>
                <a:gd name="T33" fmla="*/ 2 h 156"/>
                <a:gd name="T34" fmla="*/ 9 w 248"/>
                <a:gd name="T35" fmla="*/ 2 h 156"/>
                <a:gd name="T36" fmla="*/ 10 w 248"/>
                <a:gd name="T37" fmla="*/ 2 h 156"/>
                <a:gd name="T38" fmla="*/ 10 w 248"/>
                <a:gd name="T39" fmla="*/ 3 h 156"/>
                <a:gd name="T40" fmla="*/ 10 w 248"/>
                <a:gd name="T41" fmla="*/ 3 h 156"/>
                <a:gd name="T42" fmla="*/ 10 w 248"/>
                <a:gd name="T43" fmla="*/ 3 h 156"/>
                <a:gd name="T44" fmla="*/ 10 w 248"/>
                <a:gd name="T45" fmla="*/ 3 h 156"/>
                <a:gd name="T46" fmla="*/ 10 w 248"/>
                <a:gd name="T47" fmla="*/ 3 h 156"/>
                <a:gd name="T48" fmla="*/ 9 w 248"/>
                <a:gd name="T49" fmla="*/ 3 h 156"/>
                <a:gd name="T50" fmla="*/ 9 w 248"/>
                <a:gd name="T51" fmla="*/ 2 h 156"/>
                <a:gd name="T52" fmla="*/ 10 w 248"/>
                <a:gd name="T53" fmla="*/ 3 h 156"/>
                <a:gd name="T54" fmla="*/ 8 w 248"/>
                <a:gd name="T55" fmla="*/ 6 h 156"/>
                <a:gd name="T56" fmla="*/ 7 w 248"/>
                <a:gd name="T57" fmla="*/ 5 h 156"/>
                <a:gd name="T58" fmla="*/ 9 w 248"/>
                <a:gd name="T59" fmla="*/ 2 h 156"/>
                <a:gd name="T60" fmla="*/ 10 w 248"/>
                <a:gd name="T61" fmla="*/ 3 h 156"/>
                <a:gd name="T62" fmla="*/ 8 w 248"/>
                <a:gd name="T63" fmla="*/ 6 h 156"/>
                <a:gd name="T64" fmla="*/ 8 w 248"/>
                <a:gd name="T65" fmla="*/ 6 h 156"/>
                <a:gd name="T66" fmla="*/ 8 w 248"/>
                <a:gd name="T67" fmla="*/ 6 h 156"/>
                <a:gd name="T68" fmla="*/ 8 w 248"/>
                <a:gd name="T69" fmla="*/ 6 h 156"/>
                <a:gd name="T70" fmla="*/ 7 w 248"/>
                <a:gd name="T71" fmla="*/ 6 h 156"/>
                <a:gd name="T72" fmla="*/ 8 w 248"/>
                <a:gd name="T73" fmla="*/ 6 h 156"/>
                <a:gd name="T74" fmla="*/ 8 w 248"/>
                <a:gd name="T75" fmla="*/ 6 h 156"/>
                <a:gd name="T76" fmla="*/ 7 w 248"/>
                <a:gd name="T77" fmla="*/ 6 h 156"/>
                <a:gd name="T78" fmla="*/ 0 w 248"/>
                <a:gd name="T79" fmla="*/ 4 h 156"/>
                <a:gd name="T80" fmla="*/ 1 w 248"/>
                <a:gd name="T81" fmla="*/ 3 h 156"/>
                <a:gd name="T82" fmla="*/ 8 w 248"/>
                <a:gd name="T83" fmla="*/ 5 h 156"/>
                <a:gd name="T84" fmla="*/ 7 w 248"/>
                <a:gd name="T85" fmla="*/ 6 h 156"/>
                <a:gd name="T86" fmla="*/ 0 w 248"/>
                <a:gd name="T87" fmla="*/ 4 h 156"/>
                <a:gd name="T88" fmla="*/ 0 w 248"/>
                <a:gd name="T89" fmla="*/ 3 h 156"/>
                <a:gd name="T90" fmla="*/ 0 w 248"/>
                <a:gd name="T91" fmla="*/ 3 h 156"/>
                <a:gd name="T92" fmla="*/ 0 w 248"/>
                <a:gd name="T93" fmla="*/ 3 h 156"/>
                <a:gd name="T94" fmla="*/ 0 w 248"/>
                <a:gd name="T95" fmla="*/ 3 h 156"/>
                <a:gd name="T96" fmla="*/ 0 w 248"/>
                <a:gd name="T97" fmla="*/ 3 h 156"/>
                <a:gd name="T98" fmla="*/ 0 w 248"/>
                <a:gd name="T99" fmla="*/ 3 h 156"/>
                <a:gd name="T100" fmla="*/ 0 w 248"/>
                <a:gd name="T101" fmla="*/ 3 h 156"/>
                <a:gd name="T102" fmla="*/ 1 w 248"/>
                <a:gd name="T103" fmla="*/ 3 h 156"/>
                <a:gd name="T104" fmla="*/ 0 w 248"/>
                <a:gd name="T105" fmla="*/ 4 h 1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6"/>
                <a:gd name="T161" fmla="*/ 248 w 248"/>
                <a:gd name="T162" fmla="*/ 156 h 1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6">
                  <a:moveTo>
                    <a:pt x="74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4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4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0"/>
                  </a:lnTo>
                  <a:lnTo>
                    <a:pt x="246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6" y="68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2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6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7" name="Freeform 1364"/>
            <p:cNvSpPr>
              <a:spLocks noEditPoints="1"/>
            </p:cNvSpPr>
            <p:nvPr/>
          </p:nvSpPr>
          <p:spPr bwMode="auto">
            <a:xfrm>
              <a:off x="2424" y="2306"/>
              <a:ext cx="82" cy="30"/>
            </a:xfrm>
            <a:custGeom>
              <a:avLst/>
              <a:gdLst>
                <a:gd name="T0" fmla="*/ 1 w 399"/>
                <a:gd name="T1" fmla="*/ 7 h 164"/>
                <a:gd name="T2" fmla="*/ 0 w 399"/>
                <a:gd name="T3" fmla="*/ 7 h 164"/>
                <a:gd name="T4" fmla="*/ 0 w 399"/>
                <a:gd name="T5" fmla="*/ 6 h 164"/>
                <a:gd name="T6" fmla="*/ 0 w 399"/>
                <a:gd name="T7" fmla="*/ 6 h 164"/>
                <a:gd name="T8" fmla="*/ 0 w 399"/>
                <a:gd name="T9" fmla="*/ 6 h 164"/>
                <a:gd name="T10" fmla="*/ 0 w 399"/>
                <a:gd name="T11" fmla="*/ 6 h 164"/>
                <a:gd name="T12" fmla="*/ 0 w 399"/>
                <a:gd name="T13" fmla="*/ 6 h 164"/>
                <a:gd name="T14" fmla="*/ 0 w 399"/>
                <a:gd name="T15" fmla="*/ 6 h 164"/>
                <a:gd name="T16" fmla="*/ 0 w 399"/>
                <a:gd name="T17" fmla="*/ 6 h 164"/>
                <a:gd name="T18" fmla="*/ 1 w 399"/>
                <a:gd name="T19" fmla="*/ 7 h 164"/>
                <a:gd name="T20" fmla="*/ 0 w 399"/>
                <a:gd name="T21" fmla="*/ 6 h 164"/>
                <a:gd name="T22" fmla="*/ 7 w 399"/>
                <a:gd name="T23" fmla="*/ 5 h 164"/>
                <a:gd name="T24" fmla="*/ 7 w 399"/>
                <a:gd name="T25" fmla="*/ 6 h 164"/>
                <a:gd name="T26" fmla="*/ 1 w 399"/>
                <a:gd name="T27" fmla="*/ 7 h 164"/>
                <a:gd name="T28" fmla="*/ 0 w 399"/>
                <a:gd name="T29" fmla="*/ 6 h 164"/>
                <a:gd name="T30" fmla="*/ 7 w 399"/>
                <a:gd name="T31" fmla="*/ 6 h 164"/>
                <a:gd name="T32" fmla="*/ 7 w 399"/>
                <a:gd name="T33" fmla="*/ 6 h 164"/>
                <a:gd name="T34" fmla="*/ 7 w 399"/>
                <a:gd name="T35" fmla="*/ 6 h 164"/>
                <a:gd name="T36" fmla="*/ 7 w 399"/>
                <a:gd name="T37" fmla="*/ 6 h 164"/>
                <a:gd name="T38" fmla="*/ 7 w 399"/>
                <a:gd name="T39" fmla="*/ 6 h 164"/>
                <a:gd name="T40" fmla="*/ 7 w 399"/>
                <a:gd name="T41" fmla="*/ 5 h 164"/>
                <a:gd name="T42" fmla="*/ 15 w 399"/>
                <a:gd name="T43" fmla="*/ 3 h 164"/>
                <a:gd name="T44" fmla="*/ 16 w 399"/>
                <a:gd name="T45" fmla="*/ 4 h 164"/>
                <a:gd name="T46" fmla="*/ 7 w 399"/>
                <a:gd name="T47" fmla="*/ 6 h 164"/>
                <a:gd name="T48" fmla="*/ 7 w 399"/>
                <a:gd name="T49" fmla="*/ 5 h 164"/>
                <a:gd name="T50" fmla="*/ 16 w 399"/>
                <a:gd name="T51" fmla="*/ 4 h 164"/>
                <a:gd name="T52" fmla="*/ 16 w 399"/>
                <a:gd name="T53" fmla="*/ 4 h 164"/>
                <a:gd name="T54" fmla="*/ 16 w 399"/>
                <a:gd name="T55" fmla="*/ 4 h 164"/>
                <a:gd name="T56" fmla="*/ 16 w 399"/>
                <a:gd name="T57" fmla="*/ 4 h 164"/>
                <a:gd name="T58" fmla="*/ 16 w 399"/>
                <a:gd name="T59" fmla="*/ 4 h 164"/>
                <a:gd name="T60" fmla="*/ 16 w 399"/>
                <a:gd name="T61" fmla="*/ 4 h 164"/>
                <a:gd name="T62" fmla="*/ 16 w 399"/>
                <a:gd name="T63" fmla="*/ 4 h 164"/>
                <a:gd name="T64" fmla="*/ 15 w 399"/>
                <a:gd name="T65" fmla="*/ 4 h 164"/>
                <a:gd name="T66" fmla="*/ 15 w 399"/>
                <a:gd name="T67" fmla="*/ 1 h 164"/>
                <a:gd name="T68" fmla="*/ 16 w 399"/>
                <a:gd name="T69" fmla="*/ 0 h 164"/>
                <a:gd name="T70" fmla="*/ 16 w 399"/>
                <a:gd name="T71" fmla="*/ 4 h 164"/>
                <a:gd name="T72" fmla="*/ 15 w 399"/>
                <a:gd name="T73" fmla="*/ 4 h 164"/>
                <a:gd name="T74" fmla="*/ 15 w 399"/>
                <a:gd name="T75" fmla="*/ 0 h 164"/>
                <a:gd name="T76" fmla="*/ 15 w 399"/>
                <a:gd name="T77" fmla="*/ 0 h 164"/>
                <a:gd name="T78" fmla="*/ 15 w 399"/>
                <a:gd name="T79" fmla="*/ 0 h 164"/>
                <a:gd name="T80" fmla="*/ 16 w 399"/>
                <a:gd name="T81" fmla="*/ 0 h 164"/>
                <a:gd name="T82" fmla="*/ 16 w 399"/>
                <a:gd name="T83" fmla="*/ 0 h 164"/>
                <a:gd name="T84" fmla="*/ 15 w 399"/>
                <a:gd name="T85" fmla="*/ 0 h 164"/>
                <a:gd name="T86" fmla="*/ 15 w 399"/>
                <a:gd name="T87" fmla="*/ 0 h 164"/>
                <a:gd name="T88" fmla="*/ 15 w 399"/>
                <a:gd name="T89" fmla="*/ 1 h 164"/>
                <a:gd name="T90" fmla="*/ 8 w 399"/>
                <a:gd name="T91" fmla="*/ 2 h 164"/>
                <a:gd name="T92" fmla="*/ 8 w 399"/>
                <a:gd name="T93" fmla="*/ 1 h 164"/>
                <a:gd name="T94" fmla="*/ 15 w 399"/>
                <a:gd name="T95" fmla="*/ 0 h 164"/>
                <a:gd name="T96" fmla="*/ 15 w 399"/>
                <a:gd name="T97" fmla="*/ 1 h 164"/>
                <a:gd name="T98" fmla="*/ 8 w 399"/>
                <a:gd name="T99" fmla="*/ 2 h 164"/>
                <a:gd name="T100" fmla="*/ 7 w 399"/>
                <a:gd name="T101" fmla="*/ 2 h 164"/>
                <a:gd name="T102" fmla="*/ 7 w 399"/>
                <a:gd name="T103" fmla="*/ 2 h 164"/>
                <a:gd name="T104" fmla="*/ 7 w 399"/>
                <a:gd name="T105" fmla="*/ 1 h 164"/>
                <a:gd name="T106" fmla="*/ 7 w 399"/>
                <a:gd name="T107" fmla="*/ 1 h 164"/>
                <a:gd name="T108" fmla="*/ 7 w 399"/>
                <a:gd name="T109" fmla="*/ 1 h 164"/>
                <a:gd name="T110" fmla="*/ 7 w 399"/>
                <a:gd name="T111" fmla="*/ 1 h 164"/>
                <a:gd name="T112" fmla="*/ 7 w 399"/>
                <a:gd name="T113" fmla="*/ 1 h 164"/>
                <a:gd name="T114" fmla="*/ 8 w 399"/>
                <a:gd name="T115" fmla="*/ 1 h 164"/>
                <a:gd name="T116" fmla="*/ 8 w 399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9"/>
                <a:gd name="T178" fmla="*/ 0 h 164"/>
                <a:gd name="T179" fmla="*/ 399 w 399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9" h="164">
                  <a:moveTo>
                    <a:pt x="13" y="164"/>
                  </a:moveTo>
                  <a:lnTo>
                    <a:pt x="9" y="163"/>
                  </a:lnTo>
                  <a:lnTo>
                    <a:pt x="4" y="161"/>
                  </a:lnTo>
                  <a:lnTo>
                    <a:pt x="2" y="158"/>
                  </a:lnTo>
                  <a:lnTo>
                    <a:pt x="0" y="152"/>
                  </a:lnTo>
                  <a:lnTo>
                    <a:pt x="1" y="148"/>
                  </a:lnTo>
                  <a:lnTo>
                    <a:pt x="3" y="144"/>
                  </a:lnTo>
                  <a:lnTo>
                    <a:pt x="8" y="142"/>
                  </a:lnTo>
                  <a:lnTo>
                    <a:pt x="12" y="139"/>
                  </a:lnTo>
                  <a:lnTo>
                    <a:pt x="13" y="164"/>
                  </a:lnTo>
                  <a:close/>
                  <a:moveTo>
                    <a:pt x="12" y="139"/>
                  </a:moveTo>
                  <a:lnTo>
                    <a:pt x="180" y="130"/>
                  </a:lnTo>
                  <a:lnTo>
                    <a:pt x="181" y="155"/>
                  </a:lnTo>
                  <a:lnTo>
                    <a:pt x="13" y="164"/>
                  </a:lnTo>
                  <a:lnTo>
                    <a:pt x="12" y="139"/>
                  </a:lnTo>
                  <a:close/>
                  <a:moveTo>
                    <a:pt x="184" y="155"/>
                  </a:moveTo>
                  <a:lnTo>
                    <a:pt x="183" y="155"/>
                  </a:lnTo>
                  <a:lnTo>
                    <a:pt x="181" y="155"/>
                  </a:lnTo>
                  <a:lnTo>
                    <a:pt x="180" y="143"/>
                  </a:lnTo>
                  <a:lnTo>
                    <a:pt x="184" y="155"/>
                  </a:lnTo>
                  <a:close/>
                  <a:moveTo>
                    <a:pt x="178" y="131"/>
                  </a:moveTo>
                  <a:lnTo>
                    <a:pt x="383" y="84"/>
                  </a:lnTo>
                  <a:lnTo>
                    <a:pt x="389" y="108"/>
                  </a:lnTo>
                  <a:lnTo>
                    <a:pt x="184" y="155"/>
                  </a:lnTo>
                  <a:lnTo>
                    <a:pt x="178" y="131"/>
                  </a:lnTo>
                  <a:close/>
                  <a:moveTo>
                    <a:pt x="399" y="95"/>
                  </a:moveTo>
                  <a:lnTo>
                    <a:pt x="399" y="99"/>
                  </a:lnTo>
                  <a:lnTo>
                    <a:pt x="396" y="103"/>
                  </a:lnTo>
                  <a:lnTo>
                    <a:pt x="393" y="106"/>
                  </a:lnTo>
                  <a:lnTo>
                    <a:pt x="389" y="108"/>
                  </a:lnTo>
                  <a:lnTo>
                    <a:pt x="387" y="96"/>
                  </a:lnTo>
                  <a:lnTo>
                    <a:pt x="399" y="95"/>
                  </a:lnTo>
                  <a:close/>
                  <a:moveTo>
                    <a:pt x="375" y="97"/>
                  </a:moveTo>
                  <a:lnTo>
                    <a:pt x="366" y="13"/>
                  </a:lnTo>
                  <a:lnTo>
                    <a:pt x="390" y="11"/>
                  </a:lnTo>
                  <a:lnTo>
                    <a:pt x="399" y="95"/>
                  </a:lnTo>
                  <a:lnTo>
                    <a:pt x="375" y="97"/>
                  </a:lnTo>
                  <a:close/>
                  <a:moveTo>
                    <a:pt x="377" y="0"/>
                  </a:moveTo>
                  <a:lnTo>
                    <a:pt x="381" y="0"/>
                  </a:lnTo>
                  <a:lnTo>
                    <a:pt x="386" y="3"/>
                  </a:lnTo>
                  <a:lnTo>
                    <a:pt x="389" y="7"/>
                  </a:lnTo>
                  <a:lnTo>
                    <a:pt x="390" y="11"/>
                  </a:lnTo>
                  <a:lnTo>
                    <a:pt x="378" y="12"/>
                  </a:lnTo>
                  <a:lnTo>
                    <a:pt x="377" y="0"/>
                  </a:lnTo>
                  <a:close/>
                  <a:moveTo>
                    <a:pt x="379" y="24"/>
                  </a:moveTo>
                  <a:lnTo>
                    <a:pt x="191" y="42"/>
                  </a:lnTo>
                  <a:lnTo>
                    <a:pt x="189" y="18"/>
                  </a:lnTo>
                  <a:lnTo>
                    <a:pt x="377" y="0"/>
                  </a:lnTo>
                  <a:lnTo>
                    <a:pt x="379" y="24"/>
                  </a:lnTo>
                  <a:close/>
                  <a:moveTo>
                    <a:pt x="191" y="42"/>
                  </a:moveTo>
                  <a:lnTo>
                    <a:pt x="187" y="42"/>
                  </a:lnTo>
                  <a:lnTo>
                    <a:pt x="183" y="40"/>
                  </a:lnTo>
                  <a:lnTo>
                    <a:pt x="179" y="36"/>
                  </a:lnTo>
                  <a:lnTo>
                    <a:pt x="178" y="31"/>
                  </a:lnTo>
                  <a:lnTo>
                    <a:pt x="179" y="27"/>
                  </a:lnTo>
                  <a:lnTo>
                    <a:pt x="181" y="23"/>
                  </a:lnTo>
                  <a:lnTo>
                    <a:pt x="185" y="20"/>
                  </a:lnTo>
                  <a:lnTo>
                    <a:pt x="189" y="18"/>
                  </a:lnTo>
                  <a:lnTo>
                    <a:pt x="191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8" name="Freeform 1365"/>
            <p:cNvSpPr>
              <a:spLocks noEditPoints="1"/>
            </p:cNvSpPr>
            <p:nvPr/>
          </p:nvSpPr>
          <p:spPr bwMode="auto">
            <a:xfrm>
              <a:off x="2435" y="2343"/>
              <a:ext cx="74" cy="19"/>
            </a:xfrm>
            <a:custGeom>
              <a:avLst/>
              <a:gdLst>
                <a:gd name="T0" fmla="*/ 1 w 371"/>
                <a:gd name="T1" fmla="*/ 4 h 108"/>
                <a:gd name="T2" fmla="*/ 0 w 371"/>
                <a:gd name="T3" fmla="*/ 4 h 108"/>
                <a:gd name="T4" fmla="*/ 0 w 371"/>
                <a:gd name="T5" fmla="*/ 4 h 108"/>
                <a:gd name="T6" fmla="*/ 0 w 371"/>
                <a:gd name="T7" fmla="*/ 4 h 108"/>
                <a:gd name="T8" fmla="*/ 0 w 371"/>
                <a:gd name="T9" fmla="*/ 4 h 108"/>
                <a:gd name="T10" fmla="*/ 0 w 371"/>
                <a:gd name="T11" fmla="*/ 4 h 108"/>
                <a:gd name="T12" fmla="*/ 0 w 371"/>
                <a:gd name="T13" fmla="*/ 3 h 108"/>
                <a:gd name="T14" fmla="*/ 0 w 371"/>
                <a:gd name="T15" fmla="*/ 3 h 108"/>
                <a:gd name="T16" fmla="*/ 0 w 371"/>
                <a:gd name="T17" fmla="*/ 3 h 108"/>
                <a:gd name="T18" fmla="*/ 1 w 371"/>
                <a:gd name="T19" fmla="*/ 4 h 108"/>
                <a:gd name="T20" fmla="*/ 0 w 371"/>
                <a:gd name="T21" fmla="*/ 3 h 108"/>
                <a:gd name="T22" fmla="*/ 8 w 371"/>
                <a:gd name="T23" fmla="*/ 2 h 108"/>
                <a:gd name="T24" fmla="*/ 8 w 371"/>
                <a:gd name="T25" fmla="*/ 3 h 108"/>
                <a:gd name="T26" fmla="*/ 1 w 371"/>
                <a:gd name="T27" fmla="*/ 4 h 108"/>
                <a:gd name="T28" fmla="*/ 0 w 371"/>
                <a:gd name="T29" fmla="*/ 3 h 108"/>
                <a:gd name="T30" fmla="*/ 8 w 371"/>
                <a:gd name="T31" fmla="*/ 3 h 108"/>
                <a:gd name="T32" fmla="*/ 8 w 371"/>
                <a:gd name="T33" fmla="*/ 3 h 108"/>
                <a:gd name="T34" fmla="*/ 8 w 371"/>
                <a:gd name="T35" fmla="*/ 3 h 108"/>
                <a:gd name="T36" fmla="*/ 8 w 371"/>
                <a:gd name="T37" fmla="*/ 3 h 108"/>
                <a:gd name="T38" fmla="*/ 8 w 371"/>
                <a:gd name="T39" fmla="*/ 3 h 108"/>
                <a:gd name="T40" fmla="*/ 8 w 371"/>
                <a:gd name="T41" fmla="*/ 2 h 108"/>
                <a:gd name="T42" fmla="*/ 14 w 371"/>
                <a:gd name="T43" fmla="*/ 0 h 108"/>
                <a:gd name="T44" fmla="*/ 14 w 371"/>
                <a:gd name="T45" fmla="*/ 1 h 108"/>
                <a:gd name="T46" fmla="*/ 8 w 371"/>
                <a:gd name="T47" fmla="*/ 3 h 108"/>
                <a:gd name="T48" fmla="*/ 8 w 371"/>
                <a:gd name="T49" fmla="*/ 2 h 108"/>
                <a:gd name="T50" fmla="*/ 14 w 371"/>
                <a:gd name="T51" fmla="*/ 0 h 108"/>
                <a:gd name="T52" fmla="*/ 14 w 371"/>
                <a:gd name="T53" fmla="*/ 0 h 108"/>
                <a:gd name="T54" fmla="*/ 14 w 371"/>
                <a:gd name="T55" fmla="*/ 0 h 108"/>
                <a:gd name="T56" fmla="*/ 15 w 371"/>
                <a:gd name="T57" fmla="*/ 0 h 108"/>
                <a:gd name="T58" fmla="*/ 15 w 371"/>
                <a:gd name="T59" fmla="*/ 0 h 108"/>
                <a:gd name="T60" fmla="*/ 15 w 371"/>
                <a:gd name="T61" fmla="*/ 0 h 108"/>
                <a:gd name="T62" fmla="*/ 15 w 371"/>
                <a:gd name="T63" fmla="*/ 1 h 108"/>
                <a:gd name="T64" fmla="*/ 15 w 371"/>
                <a:gd name="T65" fmla="*/ 1 h 108"/>
                <a:gd name="T66" fmla="*/ 14 w 371"/>
                <a:gd name="T67" fmla="*/ 1 h 108"/>
                <a:gd name="T68" fmla="*/ 14 w 371"/>
                <a:gd name="T69" fmla="*/ 0 h 1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1"/>
                <a:gd name="T106" fmla="*/ 0 h 108"/>
                <a:gd name="T107" fmla="*/ 371 w 371"/>
                <a:gd name="T108" fmla="*/ 108 h 10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1" h="108">
                  <a:moveTo>
                    <a:pt x="15" y="108"/>
                  </a:moveTo>
                  <a:lnTo>
                    <a:pt x="10" y="108"/>
                  </a:lnTo>
                  <a:lnTo>
                    <a:pt x="6" y="106"/>
                  </a:lnTo>
                  <a:lnTo>
                    <a:pt x="3" y="102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7" y="85"/>
                  </a:lnTo>
                  <a:lnTo>
                    <a:pt x="11" y="83"/>
                  </a:lnTo>
                  <a:lnTo>
                    <a:pt x="15" y="108"/>
                  </a:lnTo>
                  <a:close/>
                  <a:moveTo>
                    <a:pt x="11" y="83"/>
                  </a:moveTo>
                  <a:lnTo>
                    <a:pt x="207" y="56"/>
                  </a:lnTo>
                  <a:lnTo>
                    <a:pt x="211" y="80"/>
                  </a:lnTo>
                  <a:lnTo>
                    <a:pt x="15" y="108"/>
                  </a:lnTo>
                  <a:lnTo>
                    <a:pt x="11" y="83"/>
                  </a:lnTo>
                  <a:close/>
                  <a:moveTo>
                    <a:pt x="213" y="79"/>
                  </a:moveTo>
                  <a:lnTo>
                    <a:pt x="212" y="80"/>
                  </a:lnTo>
                  <a:lnTo>
                    <a:pt x="211" y="80"/>
                  </a:lnTo>
                  <a:lnTo>
                    <a:pt x="209" y="68"/>
                  </a:lnTo>
                  <a:lnTo>
                    <a:pt x="213" y="79"/>
                  </a:lnTo>
                  <a:close/>
                  <a:moveTo>
                    <a:pt x="205" y="56"/>
                  </a:moveTo>
                  <a:lnTo>
                    <a:pt x="355" y="0"/>
                  </a:lnTo>
                  <a:lnTo>
                    <a:pt x="363" y="24"/>
                  </a:lnTo>
                  <a:lnTo>
                    <a:pt x="213" y="79"/>
                  </a:lnTo>
                  <a:lnTo>
                    <a:pt x="205" y="56"/>
                  </a:lnTo>
                  <a:close/>
                  <a:moveTo>
                    <a:pt x="355" y="0"/>
                  </a:moveTo>
                  <a:lnTo>
                    <a:pt x="359" y="0"/>
                  </a:lnTo>
                  <a:lnTo>
                    <a:pt x="363" y="1"/>
                  </a:lnTo>
                  <a:lnTo>
                    <a:pt x="368" y="3"/>
                  </a:lnTo>
                  <a:lnTo>
                    <a:pt x="370" y="7"/>
                  </a:lnTo>
                  <a:lnTo>
                    <a:pt x="371" y="12"/>
                  </a:lnTo>
                  <a:lnTo>
                    <a:pt x="370" y="17"/>
                  </a:lnTo>
                  <a:lnTo>
                    <a:pt x="367" y="20"/>
                  </a:lnTo>
                  <a:lnTo>
                    <a:pt x="363" y="24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9" name="Freeform 1366"/>
            <p:cNvSpPr>
              <a:spLocks noEditPoints="1"/>
            </p:cNvSpPr>
            <p:nvPr/>
          </p:nvSpPr>
          <p:spPr bwMode="auto">
            <a:xfrm>
              <a:off x="2466" y="2365"/>
              <a:ext cx="43" cy="19"/>
            </a:xfrm>
            <a:custGeom>
              <a:avLst/>
              <a:gdLst>
                <a:gd name="T0" fmla="*/ 1 w 211"/>
                <a:gd name="T1" fmla="*/ 4 h 100"/>
                <a:gd name="T2" fmla="*/ 0 w 211"/>
                <a:gd name="T3" fmla="*/ 4 h 100"/>
                <a:gd name="T4" fmla="*/ 0 w 211"/>
                <a:gd name="T5" fmla="*/ 4 h 100"/>
                <a:gd name="T6" fmla="*/ 0 w 211"/>
                <a:gd name="T7" fmla="*/ 4 h 100"/>
                <a:gd name="T8" fmla="*/ 0 w 211"/>
                <a:gd name="T9" fmla="*/ 4 h 100"/>
                <a:gd name="T10" fmla="*/ 0 w 211"/>
                <a:gd name="T11" fmla="*/ 3 h 100"/>
                <a:gd name="T12" fmla="*/ 0 w 211"/>
                <a:gd name="T13" fmla="*/ 3 h 100"/>
                <a:gd name="T14" fmla="*/ 0 w 211"/>
                <a:gd name="T15" fmla="*/ 3 h 100"/>
                <a:gd name="T16" fmla="*/ 0 w 211"/>
                <a:gd name="T17" fmla="*/ 3 h 100"/>
                <a:gd name="T18" fmla="*/ 1 w 211"/>
                <a:gd name="T19" fmla="*/ 4 h 100"/>
                <a:gd name="T20" fmla="*/ 0 w 211"/>
                <a:gd name="T21" fmla="*/ 3 h 100"/>
                <a:gd name="T22" fmla="*/ 4 w 211"/>
                <a:gd name="T23" fmla="*/ 2 h 100"/>
                <a:gd name="T24" fmla="*/ 4 w 211"/>
                <a:gd name="T25" fmla="*/ 3 h 100"/>
                <a:gd name="T26" fmla="*/ 1 w 211"/>
                <a:gd name="T27" fmla="*/ 4 h 100"/>
                <a:gd name="T28" fmla="*/ 0 w 211"/>
                <a:gd name="T29" fmla="*/ 3 h 100"/>
                <a:gd name="T30" fmla="*/ 4 w 211"/>
                <a:gd name="T31" fmla="*/ 3 h 100"/>
                <a:gd name="T32" fmla="*/ 4 w 211"/>
                <a:gd name="T33" fmla="*/ 3 h 100"/>
                <a:gd name="T34" fmla="*/ 4 w 211"/>
                <a:gd name="T35" fmla="*/ 3 h 100"/>
                <a:gd name="T36" fmla="*/ 4 w 211"/>
                <a:gd name="T37" fmla="*/ 2 h 100"/>
                <a:gd name="T38" fmla="*/ 4 w 211"/>
                <a:gd name="T39" fmla="*/ 3 h 100"/>
                <a:gd name="T40" fmla="*/ 4 w 211"/>
                <a:gd name="T41" fmla="*/ 2 h 100"/>
                <a:gd name="T42" fmla="*/ 8 w 211"/>
                <a:gd name="T43" fmla="*/ 0 h 100"/>
                <a:gd name="T44" fmla="*/ 8 w 211"/>
                <a:gd name="T45" fmla="*/ 1 h 100"/>
                <a:gd name="T46" fmla="*/ 4 w 211"/>
                <a:gd name="T47" fmla="*/ 3 h 100"/>
                <a:gd name="T48" fmla="*/ 4 w 211"/>
                <a:gd name="T49" fmla="*/ 2 h 100"/>
                <a:gd name="T50" fmla="*/ 8 w 211"/>
                <a:gd name="T51" fmla="*/ 0 h 100"/>
                <a:gd name="T52" fmla="*/ 8 w 211"/>
                <a:gd name="T53" fmla="*/ 0 h 100"/>
                <a:gd name="T54" fmla="*/ 8 w 211"/>
                <a:gd name="T55" fmla="*/ 0 h 100"/>
                <a:gd name="T56" fmla="*/ 8 w 211"/>
                <a:gd name="T57" fmla="*/ 0 h 100"/>
                <a:gd name="T58" fmla="*/ 8 w 211"/>
                <a:gd name="T59" fmla="*/ 0 h 100"/>
                <a:gd name="T60" fmla="*/ 8 w 211"/>
                <a:gd name="T61" fmla="*/ 0 h 100"/>
                <a:gd name="T62" fmla="*/ 8 w 211"/>
                <a:gd name="T63" fmla="*/ 1 h 100"/>
                <a:gd name="T64" fmla="*/ 8 w 211"/>
                <a:gd name="T65" fmla="*/ 1 h 100"/>
                <a:gd name="T66" fmla="*/ 8 w 211"/>
                <a:gd name="T67" fmla="*/ 1 h 100"/>
                <a:gd name="T68" fmla="*/ 8 w 211"/>
                <a:gd name="T69" fmla="*/ 0 h 1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1"/>
                <a:gd name="T106" fmla="*/ 0 h 100"/>
                <a:gd name="T107" fmla="*/ 211 w 211"/>
                <a:gd name="T108" fmla="*/ 100 h 10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1" h="100">
                  <a:moveTo>
                    <a:pt x="16" y="99"/>
                  </a:moveTo>
                  <a:lnTo>
                    <a:pt x="11" y="100"/>
                  </a:lnTo>
                  <a:lnTo>
                    <a:pt x="7" y="99"/>
                  </a:lnTo>
                  <a:lnTo>
                    <a:pt x="3" y="96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2"/>
                  </a:lnTo>
                  <a:lnTo>
                    <a:pt x="4" y="79"/>
                  </a:lnTo>
                  <a:lnTo>
                    <a:pt x="9" y="76"/>
                  </a:lnTo>
                  <a:lnTo>
                    <a:pt x="16" y="99"/>
                  </a:lnTo>
                  <a:close/>
                  <a:moveTo>
                    <a:pt x="9" y="76"/>
                  </a:moveTo>
                  <a:lnTo>
                    <a:pt x="103" y="47"/>
                  </a:lnTo>
                  <a:lnTo>
                    <a:pt x="109" y="70"/>
                  </a:lnTo>
                  <a:lnTo>
                    <a:pt x="16" y="99"/>
                  </a:lnTo>
                  <a:lnTo>
                    <a:pt x="9" y="76"/>
                  </a:lnTo>
                  <a:close/>
                  <a:moveTo>
                    <a:pt x="111" y="70"/>
                  </a:moveTo>
                  <a:lnTo>
                    <a:pt x="110" y="70"/>
                  </a:lnTo>
                  <a:lnTo>
                    <a:pt x="109" y="70"/>
                  </a:lnTo>
                  <a:lnTo>
                    <a:pt x="106" y="58"/>
                  </a:lnTo>
                  <a:lnTo>
                    <a:pt x="111" y="70"/>
                  </a:lnTo>
                  <a:close/>
                  <a:moveTo>
                    <a:pt x="100" y="47"/>
                  </a:moveTo>
                  <a:lnTo>
                    <a:pt x="193" y="1"/>
                  </a:lnTo>
                  <a:lnTo>
                    <a:pt x="204" y="23"/>
                  </a:lnTo>
                  <a:lnTo>
                    <a:pt x="111" y="70"/>
                  </a:lnTo>
                  <a:lnTo>
                    <a:pt x="100" y="47"/>
                  </a:lnTo>
                  <a:close/>
                  <a:moveTo>
                    <a:pt x="193" y="1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206" y="3"/>
                  </a:lnTo>
                  <a:lnTo>
                    <a:pt x="210" y="7"/>
                  </a:lnTo>
                  <a:lnTo>
                    <a:pt x="211" y="12"/>
                  </a:lnTo>
                  <a:lnTo>
                    <a:pt x="210" y="16"/>
                  </a:lnTo>
                  <a:lnTo>
                    <a:pt x="207" y="20"/>
                  </a:lnTo>
                  <a:lnTo>
                    <a:pt x="204" y="23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0" name="Freeform 1367"/>
            <p:cNvSpPr>
              <a:spLocks/>
            </p:cNvSpPr>
            <p:nvPr/>
          </p:nvSpPr>
          <p:spPr bwMode="auto">
            <a:xfrm>
              <a:off x="3274" y="2116"/>
              <a:ext cx="39" cy="22"/>
            </a:xfrm>
            <a:custGeom>
              <a:avLst/>
              <a:gdLst>
                <a:gd name="T0" fmla="*/ 0 w 186"/>
                <a:gd name="T1" fmla="*/ 4 h 130"/>
                <a:gd name="T2" fmla="*/ 1 w 186"/>
                <a:gd name="T3" fmla="*/ 0 h 130"/>
                <a:gd name="T4" fmla="*/ 8 w 186"/>
                <a:gd name="T5" fmla="*/ 1 h 130"/>
                <a:gd name="T6" fmla="*/ 7 w 186"/>
                <a:gd name="T7" fmla="*/ 5 h 130"/>
                <a:gd name="T8" fmla="*/ 0 w 186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130"/>
                <a:gd name="T17" fmla="*/ 186 w 186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130">
                  <a:moveTo>
                    <a:pt x="0" y="102"/>
                  </a:moveTo>
                  <a:lnTo>
                    <a:pt x="18" y="0"/>
                  </a:lnTo>
                  <a:lnTo>
                    <a:pt x="186" y="28"/>
                  </a:lnTo>
                  <a:lnTo>
                    <a:pt x="168" y="13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1" name="Freeform 1368"/>
            <p:cNvSpPr>
              <a:spLocks noEditPoints="1"/>
            </p:cNvSpPr>
            <p:nvPr/>
          </p:nvSpPr>
          <p:spPr bwMode="auto">
            <a:xfrm>
              <a:off x="3274" y="2108"/>
              <a:ext cx="43" cy="37"/>
            </a:xfrm>
            <a:custGeom>
              <a:avLst/>
              <a:gdLst>
                <a:gd name="T0" fmla="*/ 0 w 211"/>
                <a:gd name="T1" fmla="*/ 4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4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1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6 h 156"/>
                <a:gd name="T64" fmla="*/ 7 w 211"/>
                <a:gd name="T65" fmla="*/ 6 h 156"/>
                <a:gd name="T66" fmla="*/ 7 w 211"/>
                <a:gd name="T67" fmla="*/ 6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6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5 h 156"/>
                <a:gd name="T80" fmla="*/ 7 w 211"/>
                <a:gd name="T81" fmla="*/ 6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4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3"/>
                  </a:moveTo>
                  <a:lnTo>
                    <a:pt x="18" y="10"/>
                  </a:lnTo>
                  <a:lnTo>
                    <a:pt x="42" y="15"/>
                  </a:lnTo>
                  <a:lnTo>
                    <a:pt x="24" y="117"/>
                  </a:lnTo>
                  <a:lnTo>
                    <a:pt x="0" y="113"/>
                  </a:lnTo>
                  <a:close/>
                  <a:moveTo>
                    <a:pt x="18" y="10"/>
                  </a:moveTo>
                  <a:lnTo>
                    <a:pt x="19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0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7" y="33"/>
                  </a:lnTo>
                  <a:lnTo>
                    <a:pt x="210" y="37"/>
                  </a:lnTo>
                  <a:lnTo>
                    <a:pt x="211" y="43"/>
                  </a:lnTo>
                  <a:lnTo>
                    <a:pt x="198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5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5"/>
                  </a:moveTo>
                  <a:lnTo>
                    <a:pt x="190" y="150"/>
                  </a:lnTo>
                  <a:lnTo>
                    <a:pt x="187" y="153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5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1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8"/>
                  </a:lnTo>
                  <a:lnTo>
                    <a:pt x="0" y="113"/>
                  </a:lnTo>
                  <a:lnTo>
                    <a:pt x="12" y="115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2" name="Freeform 1369"/>
            <p:cNvSpPr>
              <a:spLocks/>
            </p:cNvSpPr>
            <p:nvPr/>
          </p:nvSpPr>
          <p:spPr bwMode="auto">
            <a:xfrm>
              <a:off x="3193" y="2134"/>
              <a:ext cx="183" cy="186"/>
            </a:xfrm>
            <a:custGeom>
              <a:avLst/>
              <a:gdLst>
                <a:gd name="T0" fmla="*/ 20 w 927"/>
                <a:gd name="T1" fmla="*/ 0 h 928"/>
                <a:gd name="T2" fmla="*/ 23 w 927"/>
                <a:gd name="T3" fmla="*/ 1 h 928"/>
                <a:gd name="T4" fmla="*/ 26 w 927"/>
                <a:gd name="T5" fmla="*/ 1 h 928"/>
                <a:gd name="T6" fmla="*/ 28 w 927"/>
                <a:gd name="T7" fmla="*/ 3 h 928"/>
                <a:gd name="T8" fmla="*/ 30 w 927"/>
                <a:gd name="T9" fmla="*/ 4 h 928"/>
                <a:gd name="T10" fmla="*/ 32 w 927"/>
                <a:gd name="T11" fmla="*/ 6 h 928"/>
                <a:gd name="T12" fmla="*/ 34 w 927"/>
                <a:gd name="T13" fmla="*/ 8 h 928"/>
                <a:gd name="T14" fmla="*/ 35 w 927"/>
                <a:gd name="T15" fmla="*/ 11 h 928"/>
                <a:gd name="T16" fmla="*/ 36 w 927"/>
                <a:gd name="T17" fmla="*/ 13 h 928"/>
                <a:gd name="T18" fmla="*/ 37 w 927"/>
                <a:gd name="T19" fmla="*/ 16 h 928"/>
                <a:gd name="T20" fmla="*/ 37 w 927"/>
                <a:gd name="T21" fmla="*/ 19 h 928"/>
                <a:gd name="T22" fmla="*/ 37 w 927"/>
                <a:gd name="T23" fmla="*/ 21 h 928"/>
                <a:gd name="T24" fmla="*/ 36 w 927"/>
                <a:gd name="T25" fmla="*/ 24 h 928"/>
                <a:gd name="T26" fmla="*/ 35 w 927"/>
                <a:gd name="T27" fmla="*/ 27 h 928"/>
                <a:gd name="T28" fmla="*/ 34 w 927"/>
                <a:gd name="T29" fmla="*/ 29 h 928"/>
                <a:gd name="T30" fmla="*/ 32 w 927"/>
                <a:gd name="T31" fmla="*/ 31 h 928"/>
                <a:gd name="T32" fmla="*/ 30 w 927"/>
                <a:gd name="T33" fmla="*/ 33 h 928"/>
                <a:gd name="T34" fmla="*/ 28 w 927"/>
                <a:gd name="T35" fmla="*/ 34 h 928"/>
                <a:gd name="T36" fmla="*/ 26 w 927"/>
                <a:gd name="T37" fmla="*/ 36 h 928"/>
                <a:gd name="T38" fmla="*/ 23 w 927"/>
                <a:gd name="T39" fmla="*/ 37 h 928"/>
                <a:gd name="T40" fmla="*/ 20 w 927"/>
                <a:gd name="T41" fmla="*/ 37 h 928"/>
                <a:gd name="T42" fmla="*/ 18 w 927"/>
                <a:gd name="T43" fmla="*/ 37 h 928"/>
                <a:gd name="T44" fmla="*/ 15 w 927"/>
                <a:gd name="T45" fmla="*/ 37 h 928"/>
                <a:gd name="T46" fmla="*/ 12 w 927"/>
                <a:gd name="T47" fmla="*/ 36 h 928"/>
                <a:gd name="T48" fmla="*/ 10 w 927"/>
                <a:gd name="T49" fmla="*/ 35 h 928"/>
                <a:gd name="T50" fmla="*/ 7 w 927"/>
                <a:gd name="T51" fmla="*/ 33 h 928"/>
                <a:gd name="T52" fmla="*/ 5 w 927"/>
                <a:gd name="T53" fmla="*/ 32 h 928"/>
                <a:gd name="T54" fmla="*/ 4 w 927"/>
                <a:gd name="T55" fmla="*/ 30 h 928"/>
                <a:gd name="T56" fmla="*/ 2 w 927"/>
                <a:gd name="T57" fmla="*/ 27 h 928"/>
                <a:gd name="T58" fmla="*/ 1 w 927"/>
                <a:gd name="T59" fmla="*/ 25 h 928"/>
                <a:gd name="T60" fmla="*/ 0 w 927"/>
                <a:gd name="T61" fmla="*/ 22 h 928"/>
                <a:gd name="T62" fmla="*/ 0 w 927"/>
                <a:gd name="T63" fmla="*/ 20 h 928"/>
                <a:gd name="T64" fmla="*/ 0 w 927"/>
                <a:gd name="T65" fmla="*/ 17 h 928"/>
                <a:gd name="T66" fmla="*/ 1 w 927"/>
                <a:gd name="T67" fmla="*/ 14 h 928"/>
                <a:gd name="T68" fmla="*/ 1 w 927"/>
                <a:gd name="T69" fmla="*/ 11 h 928"/>
                <a:gd name="T70" fmla="*/ 3 w 927"/>
                <a:gd name="T71" fmla="*/ 9 h 928"/>
                <a:gd name="T72" fmla="*/ 4 w 927"/>
                <a:gd name="T73" fmla="*/ 7 h 928"/>
                <a:gd name="T74" fmla="*/ 6 w 927"/>
                <a:gd name="T75" fmla="*/ 5 h 928"/>
                <a:gd name="T76" fmla="*/ 8 w 927"/>
                <a:gd name="T77" fmla="*/ 3 h 928"/>
                <a:gd name="T78" fmla="*/ 10 w 927"/>
                <a:gd name="T79" fmla="*/ 2 h 928"/>
                <a:gd name="T80" fmla="*/ 13 w 927"/>
                <a:gd name="T81" fmla="*/ 1 h 928"/>
                <a:gd name="T82" fmla="*/ 16 w 927"/>
                <a:gd name="T83" fmla="*/ 0 h 928"/>
                <a:gd name="T84" fmla="*/ 19 w 927"/>
                <a:gd name="T85" fmla="*/ 0 h 92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27"/>
                <a:gd name="T130" fmla="*/ 0 h 928"/>
                <a:gd name="T131" fmla="*/ 927 w 927"/>
                <a:gd name="T132" fmla="*/ 928 h 92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27" h="928">
                  <a:moveTo>
                    <a:pt x="464" y="0"/>
                  </a:moveTo>
                  <a:lnTo>
                    <a:pt x="487" y="1"/>
                  </a:lnTo>
                  <a:lnTo>
                    <a:pt x="511" y="3"/>
                  </a:lnTo>
                  <a:lnTo>
                    <a:pt x="534" y="6"/>
                  </a:lnTo>
                  <a:lnTo>
                    <a:pt x="556" y="10"/>
                  </a:lnTo>
                  <a:lnTo>
                    <a:pt x="579" y="15"/>
                  </a:lnTo>
                  <a:lnTo>
                    <a:pt x="601" y="22"/>
                  </a:lnTo>
                  <a:lnTo>
                    <a:pt x="622" y="29"/>
                  </a:lnTo>
                  <a:lnTo>
                    <a:pt x="644" y="37"/>
                  </a:lnTo>
                  <a:lnTo>
                    <a:pt x="664" y="47"/>
                  </a:lnTo>
                  <a:lnTo>
                    <a:pt x="684" y="56"/>
                  </a:lnTo>
                  <a:lnTo>
                    <a:pt x="703" y="68"/>
                  </a:lnTo>
                  <a:lnTo>
                    <a:pt x="722" y="80"/>
                  </a:lnTo>
                  <a:lnTo>
                    <a:pt x="740" y="93"/>
                  </a:lnTo>
                  <a:lnTo>
                    <a:pt x="757" y="107"/>
                  </a:lnTo>
                  <a:lnTo>
                    <a:pt x="775" y="121"/>
                  </a:lnTo>
                  <a:lnTo>
                    <a:pt x="791" y="136"/>
                  </a:lnTo>
                  <a:lnTo>
                    <a:pt x="806" y="153"/>
                  </a:lnTo>
                  <a:lnTo>
                    <a:pt x="821" y="170"/>
                  </a:lnTo>
                  <a:lnTo>
                    <a:pt x="834" y="187"/>
                  </a:lnTo>
                  <a:lnTo>
                    <a:pt x="847" y="205"/>
                  </a:lnTo>
                  <a:lnTo>
                    <a:pt x="860" y="224"/>
                  </a:lnTo>
                  <a:lnTo>
                    <a:pt x="871" y="243"/>
                  </a:lnTo>
                  <a:lnTo>
                    <a:pt x="880" y="264"/>
                  </a:lnTo>
                  <a:lnTo>
                    <a:pt x="890" y="284"/>
                  </a:lnTo>
                  <a:lnTo>
                    <a:pt x="899" y="305"/>
                  </a:lnTo>
                  <a:lnTo>
                    <a:pt x="906" y="326"/>
                  </a:lnTo>
                  <a:lnTo>
                    <a:pt x="912" y="348"/>
                  </a:lnTo>
                  <a:lnTo>
                    <a:pt x="917" y="371"/>
                  </a:lnTo>
                  <a:lnTo>
                    <a:pt x="922" y="393"/>
                  </a:lnTo>
                  <a:lnTo>
                    <a:pt x="925" y="417"/>
                  </a:lnTo>
                  <a:lnTo>
                    <a:pt x="926" y="440"/>
                  </a:lnTo>
                  <a:lnTo>
                    <a:pt x="927" y="464"/>
                  </a:lnTo>
                  <a:lnTo>
                    <a:pt x="926" y="488"/>
                  </a:lnTo>
                  <a:lnTo>
                    <a:pt x="925" y="511"/>
                  </a:lnTo>
                  <a:lnTo>
                    <a:pt x="922" y="535"/>
                  </a:lnTo>
                  <a:lnTo>
                    <a:pt x="917" y="558"/>
                  </a:lnTo>
                  <a:lnTo>
                    <a:pt x="912" y="580"/>
                  </a:lnTo>
                  <a:lnTo>
                    <a:pt x="906" y="602"/>
                  </a:lnTo>
                  <a:lnTo>
                    <a:pt x="899" y="623"/>
                  </a:lnTo>
                  <a:lnTo>
                    <a:pt x="890" y="644"/>
                  </a:lnTo>
                  <a:lnTo>
                    <a:pt x="880" y="664"/>
                  </a:lnTo>
                  <a:lnTo>
                    <a:pt x="871" y="685"/>
                  </a:lnTo>
                  <a:lnTo>
                    <a:pt x="860" y="704"/>
                  </a:lnTo>
                  <a:lnTo>
                    <a:pt x="847" y="723"/>
                  </a:lnTo>
                  <a:lnTo>
                    <a:pt x="834" y="741"/>
                  </a:lnTo>
                  <a:lnTo>
                    <a:pt x="821" y="758"/>
                  </a:lnTo>
                  <a:lnTo>
                    <a:pt x="806" y="776"/>
                  </a:lnTo>
                  <a:lnTo>
                    <a:pt x="791" y="792"/>
                  </a:lnTo>
                  <a:lnTo>
                    <a:pt x="775" y="807"/>
                  </a:lnTo>
                  <a:lnTo>
                    <a:pt x="757" y="821"/>
                  </a:lnTo>
                  <a:lnTo>
                    <a:pt x="740" y="835"/>
                  </a:lnTo>
                  <a:lnTo>
                    <a:pt x="722" y="848"/>
                  </a:lnTo>
                  <a:lnTo>
                    <a:pt x="703" y="860"/>
                  </a:lnTo>
                  <a:lnTo>
                    <a:pt x="684" y="872"/>
                  </a:lnTo>
                  <a:lnTo>
                    <a:pt x="664" y="882"/>
                  </a:lnTo>
                  <a:lnTo>
                    <a:pt x="644" y="891"/>
                  </a:lnTo>
                  <a:lnTo>
                    <a:pt x="622" y="899"/>
                  </a:lnTo>
                  <a:lnTo>
                    <a:pt x="601" y="906"/>
                  </a:lnTo>
                  <a:lnTo>
                    <a:pt x="579" y="913"/>
                  </a:lnTo>
                  <a:lnTo>
                    <a:pt x="556" y="918"/>
                  </a:lnTo>
                  <a:lnTo>
                    <a:pt x="534" y="923"/>
                  </a:lnTo>
                  <a:lnTo>
                    <a:pt x="511" y="925"/>
                  </a:lnTo>
                  <a:lnTo>
                    <a:pt x="487" y="927"/>
                  </a:lnTo>
                  <a:lnTo>
                    <a:pt x="464" y="928"/>
                  </a:lnTo>
                  <a:lnTo>
                    <a:pt x="440" y="927"/>
                  </a:lnTo>
                  <a:lnTo>
                    <a:pt x="416" y="925"/>
                  </a:lnTo>
                  <a:lnTo>
                    <a:pt x="393" y="923"/>
                  </a:lnTo>
                  <a:lnTo>
                    <a:pt x="371" y="918"/>
                  </a:lnTo>
                  <a:lnTo>
                    <a:pt x="348" y="913"/>
                  </a:lnTo>
                  <a:lnTo>
                    <a:pt x="326" y="906"/>
                  </a:lnTo>
                  <a:lnTo>
                    <a:pt x="305" y="899"/>
                  </a:lnTo>
                  <a:lnTo>
                    <a:pt x="283" y="891"/>
                  </a:lnTo>
                  <a:lnTo>
                    <a:pt x="263" y="882"/>
                  </a:lnTo>
                  <a:lnTo>
                    <a:pt x="243" y="872"/>
                  </a:lnTo>
                  <a:lnTo>
                    <a:pt x="224" y="860"/>
                  </a:lnTo>
                  <a:lnTo>
                    <a:pt x="204" y="848"/>
                  </a:lnTo>
                  <a:lnTo>
                    <a:pt x="186" y="835"/>
                  </a:lnTo>
                  <a:lnTo>
                    <a:pt x="169" y="821"/>
                  </a:lnTo>
                  <a:lnTo>
                    <a:pt x="152" y="807"/>
                  </a:lnTo>
                  <a:lnTo>
                    <a:pt x="136" y="792"/>
                  </a:lnTo>
                  <a:lnTo>
                    <a:pt x="120" y="776"/>
                  </a:lnTo>
                  <a:lnTo>
                    <a:pt x="106" y="758"/>
                  </a:lnTo>
                  <a:lnTo>
                    <a:pt x="92" y="741"/>
                  </a:lnTo>
                  <a:lnTo>
                    <a:pt x="79" y="723"/>
                  </a:lnTo>
                  <a:lnTo>
                    <a:pt x="67" y="704"/>
                  </a:lnTo>
                  <a:lnTo>
                    <a:pt x="56" y="685"/>
                  </a:lnTo>
                  <a:lnTo>
                    <a:pt x="46" y="664"/>
                  </a:lnTo>
                  <a:lnTo>
                    <a:pt x="37" y="644"/>
                  </a:lnTo>
                  <a:lnTo>
                    <a:pt x="28" y="623"/>
                  </a:lnTo>
                  <a:lnTo>
                    <a:pt x="21" y="602"/>
                  </a:lnTo>
                  <a:lnTo>
                    <a:pt x="14" y="580"/>
                  </a:lnTo>
                  <a:lnTo>
                    <a:pt x="10" y="558"/>
                  </a:lnTo>
                  <a:lnTo>
                    <a:pt x="6" y="535"/>
                  </a:lnTo>
                  <a:lnTo>
                    <a:pt x="2" y="511"/>
                  </a:lnTo>
                  <a:lnTo>
                    <a:pt x="0" y="488"/>
                  </a:lnTo>
                  <a:lnTo>
                    <a:pt x="0" y="464"/>
                  </a:lnTo>
                  <a:lnTo>
                    <a:pt x="0" y="440"/>
                  </a:lnTo>
                  <a:lnTo>
                    <a:pt x="2" y="417"/>
                  </a:lnTo>
                  <a:lnTo>
                    <a:pt x="6" y="393"/>
                  </a:lnTo>
                  <a:lnTo>
                    <a:pt x="10" y="371"/>
                  </a:lnTo>
                  <a:lnTo>
                    <a:pt x="14" y="348"/>
                  </a:lnTo>
                  <a:lnTo>
                    <a:pt x="21" y="326"/>
                  </a:lnTo>
                  <a:lnTo>
                    <a:pt x="28" y="305"/>
                  </a:lnTo>
                  <a:lnTo>
                    <a:pt x="37" y="284"/>
                  </a:lnTo>
                  <a:lnTo>
                    <a:pt x="46" y="264"/>
                  </a:lnTo>
                  <a:lnTo>
                    <a:pt x="56" y="243"/>
                  </a:lnTo>
                  <a:lnTo>
                    <a:pt x="67" y="224"/>
                  </a:lnTo>
                  <a:lnTo>
                    <a:pt x="79" y="205"/>
                  </a:lnTo>
                  <a:lnTo>
                    <a:pt x="92" y="187"/>
                  </a:lnTo>
                  <a:lnTo>
                    <a:pt x="106" y="170"/>
                  </a:lnTo>
                  <a:lnTo>
                    <a:pt x="120" y="153"/>
                  </a:lnTo>
                  <a:lnTo>
                    <a:pt x="136" y="136"/>
                  </a:lnTo>
                  <a:lnTo>
                    <a:pt x="152" y="121"/>
                  </a:lnTo>
                  <a:lnTo>
                    <a:pt x="169" y="107"/>
                  </a:lnTo>
                  <a:lnTo>
                    <a:pt x="186" y="93"/>
                  </a:lnTo>
                  <a:lnTo>
                    <a:pt x="204" y="80"/>
                  </a:lnTo>
                  <a:lnTo>
                    <a:pt x="224" y="68"/>
                  </a:lnTo>
                  <a:lnTo>
                    <a:pt x="243" y="56"/>
                  </a:lnTo>
                  <a:lnTo>
                    <a:pt x="263" y="47"/>
                  </a:lnTo>
                  <a:lnTo>
                    <a:pt x="283" y="37"/>
                  </a:lnTo>
                  <a:lnTo>
                    <a:pt x="305" y="29"/>
                  </a:lnTo>
                  <a:lnTo>
                    <a:pt x="326" y="22"/>
                  </a:lnTo>
                  <a:lnTo>
                    <a:pt x="348" y="15"/>
                  </a:lnTo>
                  <a:lnTo>
                    <a:pt x="371" y="10"/>
                  </a:lnTo>
                  <a:lnTo>
                    <a:pt x="393" y="6"/>
                  </a:lnTo>
                  <a:lnTo>
                    <a:pt x="416" y="3"/>
                  </a:lnTo>
                  <a:lnTo>
                    <a:pt x="440" y="1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3" name="Freeform 1370"/>
            <p:cNvSpPr>
              <a:spLocks noEditPoints="1"/>
            </p:cNvSpPr>
            <p:nvPr/>
          </p:nvSpPr>
          <p:spPr bwMode="auto">
            <a:xfrm>
              <a:off x="3189" y="2134"/>
              <a:ext cx="190" cy="186"/>
            </a:xfrm>
            <a:custGeom>
              <a:avLst/>
              <a:gdLst>
                <a:gd name="T0" fmla="*/ 19 w 951"/>
                <a:gd name="T1" fmla="*/ 0 h 952"/>
                <a:gd name="T2" fmla="*/ 25 w 951"/>
                <a:gd name="T3" fmla="*/ 1 h 952"/>
                <a:gd name="T4" fmla="*/ 30 w 951"/>
                <a:gd name="T5" fmla="*/ 3 h 952"/>
                <a:gd name="T6" fmla="*/ 31 w 951"/>
                <a:gd name="T7" fmla="*/ 6 h 952"/>
                <a:gd name="T8" fmla="*/ 27 w 951"/>
                <a:gd name="T9" fmla="*/ 3 h 952"/>
                <a:gd name="T10" fmla="*/ 22 w 951"/>
                <a:gd name="T11" fmla="*/ 1 h 952"/>
                <a:gd name="T12" fmla="*/ 33 w 951"/>
                <a:gd name="T13" fmla="*/ 6 h 952"/>
                <a:gd name="T14" fmla="*/ 37 w 951"/>
                <a:gd name="T15" fmla="*/ 11 h 952"/>
                <a:gd name="T16" fmla="*/ 38 w 951"/>
                <a:gd name="T17" fmla="*/ 16 h 952"/>
                <a:gd name="T18" fmla="*/ 37 w 951"/>
                <a:gd name="T19" fmla="*/ 17 h 952"/>
                <a:gd name="T20" fmla="*/ 36 w 951"/>
                <a:gd name="T21" fmla="*/ 12 h 952"/>
                <a:gd name="T22" fmla="*/ 33 w 951"/>
                <a:gd name="T23" fmla="*/ 8 h 952"/>
                <a:gd name="T24" fmla="*/ 37 w 951"/>
                <a:gd name="T25" fmla="*/ 19 h 952"/>
                <a:gd name="T26" fmla="*/ 37 w 951"/>
                <a:gd name="T27" fmla="*/ 19 h 952"/>
                <a:gd name="T28" fmla="*/ 38 w 951"/>
                <a:gd name="T29" fmla="*/ 23 h 952"/>
                <a:gd name="T30" fmla="*/ 36 w 951"/>
                <a:gd name="T31" fmla="*/ 28 h 952"/>
                <a:gd name="T32" fmla="*/ 33 w 951"/>
                <a:gd name="T33" fmla="*/ 32 h 952"/>
                <a:gd name="T34" fmla="*/ 35 w 951"/>
                <a:gd name="T35" fmla="*/ 28 h 952"/>
                <a:gd name="T36" fmla="*/ 37 w 951"/>
                <a:gd name="T37" fmla="*/ 24 h 952"/>
                <a:gd name="T38" fmla="*/ 38 w 951"/>
                <a:gd name="T39" fmla="*/ 19 h 952"/>
                <a:gd name="T40" fmla="*/ 29 w 951"/>
                <a:gd name="T41" fmla="*/ 35 h 952"/>
                <a:gd name="T42" fmla="*/ 24 w 951"/>
                <a:gd name="T43" fmla="*/ 37 h 952"/>
                <a:gd name="T44" fmla="*/ 19 w 951"/>
                <a:gd name="T45" fmla="*/ 37 h 952"/>
                <a:gd name="T46" fmla="*/ 25 w 951"/>
                <a:gd name="T47" fmla="*/ 36 h 952"/>
                <a:gd name="T48" fmla="*/ 29 w 951"/>
                <a:gd name="T49" fmla="*/ 34 h 952"/>
                <a:gd name="T50" fmla="*/ 19 w 951"/>
                <a:gd name="T51" fmla="*/ 38 h 952"/>
                <a:gd name="T52" fmla="*/ 19 w 951"/>
                <a:gd name="T53" fmla="*/ 38 h 952"/>
                <a:gd name="T54" fmla="*/ 17 w 951"/>
                <a:gd name="T55" fmla="*/ 38 h 952"/>
                <a:gd name="T56" fmla="*/ 12 w 951"/>
                <a:gd name="T57" fmla="*/ 36 h 952"/>
                <a:gd name="T58" fmla="*/ 7 w 951"/>
                <a:gd name="T59" fmla="*/ 34 h 952"/>
                <a:gd name="T60" fmla="*/ 8 w 951"/>
                <a:gd name="T61" fmla="*/ 33 h 952"/>
                <a:gd name="T62" fmla="*/ 13 w 951"/>
                <a:gd name="T63" fmla="*/ 36 h 952"/>
                <a:gd name="T64" fmla="*/ 18 w 951"/>
                <a:gd name="T65" fmla="*/ 37 h 952"/>
                <a:gd name="T66" fmla="*/ 4 w 951"/>
                <a:gd name="T67" fmla="*/ 30 h 952"/>
                <a:gd name="T68" fmla="*/ 1 w 951"/>
                <a:gd name="T69" fmla="*/ 26 h 952"/>
                <a:gd name="T70" fmla="*/ 0 w 951"/>
                <a:gd name="T71" fmla="*/ 20 h 952"/>
                <a:gd name="T72" fmla="*/ 1 w 951"/>
                <a:gd name="T73" fmla="*/ 23 h 952"/>
                <a:gd name="T74" fmla="*/ 3 w 951"/>
                <a:gd name="T75" fmla="*/ 28 h 952"/>
                <a:gd name="T76" fmla="*/ 6 w 951"/>
                <a:gd name="T77" fmla="*/ 32 h 952"/>
                <a:gd name="T78" fmla="*/ 0 w 951"/>
                <a:gd name="T79" fmla="*/ 19 h 952"/>
                <a:gd name="T80" fmla="*/ 0 w 951"/>
                <a:gd name="T81" fmla="*/ 19 h 952"/>
                <a:gd name="T82" fmla="*/ 1 w 951"/>
                <a:gd name="T83" fmla="*/ 13 h 952"/>
                <a:gd name="T84" fmla="*/ 3 w 951"/>
                <a:gd name="T85" fmla="*/ 8 h 952"/>
                <a:gd name="T86" fmla="*/ 6 w 951"/>
                <a:gd name="T87" fmla="*/ 7 h 952"/>
                <a:gd name="T88" fmla="*/ 3 w 951"/>
                <a:gd name="T89" fmla="*/ 11 h 952"/>
                <a:gd name="T90" fmla="*/ 1 w 951"/>
                <a:gd name="T91" fmla="*/ 16 h 952"/>
                <a:gd name="T92" fmla="*/ 6 w 951"/>
                <a:gd name="T93" fmla="*/ 5 h 952"/>
                <a:gd name="T94" fmla="*/ 11 w 951"/>
                <a:gd name="T95" fmla="*/ 2 h 952"/>
                <a:gd name="T96" fmla="*/ 16 w 951"/>
                <a:gd name="T97" fmla="*/ 0 h 952"/>
                <a:gd name="T98" fmla="*/ 17 w 951"/>
                <a:gd name="T99" fmla="*/ 1 h 952"/>
                <a:gd name="T100" fmla="*/ 12 w 951"/>
                <a:gd name="T101" fmla="*/ 2 h 952"/>
                <a:gd name="T102" fmla="*/ 8 w 951"/>
                <a:gd name="T103" fmla="*/ 5 h 952"/>
                <a:gd name="T104" fmla="*/ 19 w 951"/>
                <a:gd name="T105" fmla="*/ 1 h 9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51"/>
                <a:gd name="T160" fmla="*/ 0 h 952"/>
                <a:gd name="T161" fmla="*/ 951 w 951"/>
                <a:gd name="T162" fmla="*/ 952 h 9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51" h="952"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476" y="0"/>
                  </a:moveTo>
                  <a:lnTo>
                    <a:pt x="499" y="1"/>
                  </a:lnTo>
                  <a:lnTo>
                    <a:pt x="524" y="4"/>
                  </a:lnTo>
                  <a:lnTo>
                    <a:pt x="548" y="6"/>
                  </a:lnTo>
                  <a:lnTo>
                    <a:pt x="571" y="10"/>
                  </a:lnTo>
                  <a:lnTo>
                    <a:pt x="594" y="15"/>
                  </a:lnTo>
                  <a:lnTo>
                    <a:pt x="617" y="22"/>
                  </a:lnTo>
                  <a:lnTo>
                    <a:pt x="639" y="30"/>
                  </a:lnTo>
                  <a:lnTo>
                    <a:pt x="660" y="38"/>
                  </a:lnTo>
                  <a:lnTo>
                    <a:pt x="682" y="48"/>
                  </a:lnTo>
                  <a:lnTo>
                    <a:pt x="701" y="58"/>
                  </a:lnTo>
                  <a:lnTo>
                    <a:pt x="722" y="69"/>
                  </a:lnTo>
                  <a:lnTo>
                    <a:pt x="741" y="82"/>
                  </a:lnTo>
                  <a:lnTo>
                    <a:pt x="760" y="95"/>
                  </a:lnTo>
                  <a:lnTo>
                    <a:pt x="778" y="109"/>
                  </a:lnTo>
                  <a:lnTo>
                    <a:pt x="795" y="125"/>
                  </a:lnTo>
                  <a:lnTo>
                    <a:pt x="811" y="140"/>
                  </a:lnTo>
                  <a:lnTo>
                    <a:pt x="794" y="157"/>
                  </a:lnTo>
                  <a:lnTo>
                    <a:pt x="778" y="143"/>
                  </a:lnTo>
                  <a:lnTo>
                    <a:pt x="762" y="128"/>
                  </a:lnTo>
                  <a:lnTo>
                    <a:pt x="744" y="115"/>
                  </a:lnTo>
                  <a:lnTo>
                    <a:pt x="727" y="102"/>
                  </a:lnTo>
                  <a:lnTo>
                    <a:pt x="709" y="90"/>
                  </a:lnTo>
                  <a:lnTo>
                    <a:pt x="690" y="79"/>
                  </a:lnTo>
                  <a:lnTo>
                    <a:pt x="671" y="69"/>
                  </a:lnTo>
                  <a:lnTo>
                    <a:pt x="651" y="61"/>
                  </a:lnTo>
                  <a:lnTo>
                    <a:pt x="630" y="52"/>
                  </a:lnTo>
                  <a:lnTo>
                    <a:pt x="609" y="46"/>
                  </a:lnTo>
                  <a:lnTo>
                    <a:pt x="588" y="39"/>
                  </a:lnTo>
                  <a:lnTo>
                    <a:pt x="566" y="34"/>
                  </a:lnTo>
                  <a:lnTo>
                    <a:pt x="544" y="31"/>
                  </a:lnTo>
                  <a:lnTo>
                    <a:pt x="521" y="27"/>
                  </a:lnTo>
                  <a:lnTo>
                    <a:pt x="498" y="25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811" y="140"/>
                  </a:moveTo>
                  <a:lnTo>
                    <a:pt x="828" y="157"/>
                  </a:lnTo>
                  <a:lnTo>
                    <a:pt x="842" y="174"/>
                  </a:lnTo>
                  <a:lnTo>
                    <a:pt x="856" y="192"/>
                  </a:lnTo>
                  <a:lnTo>
                    <a:pt x="870" y="211"/>
                  </a:lnTo>
                  <a:lnTo>
                    <a:pt x="882" y="229"/>
                  </a:lnTo>
                  <a:lnTo>
                    <a:pt x="894" y="250"/>
                  </a:lnTo>
                  <a:lnTo>
                    <a:pt x="904" y="270"/>
                  </a:lnTo>
                  <a:lnTo>
                    <a:pt x="913" y="291"/>
                  </a:lnTo>
                  <a:lnTo>
                    <a:pt x="922" y="312"/>
                  </a:lnTo>
                  <a:lnTo>
                    <a:pt x="929" y="335"/>
                  </a:lnTo>
                  <a:lnTo>
                    <a:pt x="936" y="358"/>
                  </a:lnTo>
                  <a:lnTo>
                    <a:pt x="941" y="381"/>
                  </a:lnTo>
                  <a:lnTo>
                    <a:pt x="945" y="404"/>
                  </a:lnTo>
                  <a:lnTo>
                    <a:pt x="949" y="428"/>
                  </a:lnTo>
                  <a:lnTo>
                    <a:pt x="951" y="452"/>
                  </a:lnTo>
                  <a:lnTo>
                    <a:pt x="951" y="476"/>
                  </a:lnTo>
                  <a:lnTo>
                    <a:pt x="927" y="476"/>
                  </a:lnTo>
                  <a:lnTo>
                    <a:pt x="926" y="453"/>
                  </a:lnTo>
                  <a:lnTo>
                    <a:pt x="924" y="430"/>
                  </a:lnTo>
                  <a:lnTo>
                    <a:pt x="922" y="408"/>
                  </a:lnTo>
                  <a:lnTo>
                    <a:pt x="917" y="385"/>
                  </a:lnTo>
                  <a:lnTo>
                    <a:pt x="912" y="363"/>
                  </a:lnTo>
                  <a:lnTo>
                    <a:pt x="907" y="343"/>
                  </a:lnTo>
                  <a:lnTo>
                    <a:pt x="899" y="321"/>
                  </a:lnTo>
                  <a:lnTo>
                    <a:pt x="891" y="301"/>
                  </a:lnTo>
                  <a:lnTo>
                    <a:pt x="882" y="281"/>
                  </a:lnTo>
                  <a:lnTo>
                    <a:pt x="872" y="262"/>
                  </a:lnTo>
                  <a:lnTo>
                    <a:pt x="861" y="242"/>
                  </a:lnTo>
                  <a:lnTo>
                    <a:pt x="849" y="224"/>
                  </a:lnTo>
                  <a:lnTo>
                    <a:pt x="836" y="207"/>
                  </a:lnTo>
                  <a:lnTo>
                    <a:pt x="823" y="189"/>
                  </a:lnTo>
                  <a:lnTo>
                    <a:pt x="809" y="173"/>
                  </a:lnTo>
                  <a:lnTo>
                    <a:pt x="794" y="157"/>
                  </a:lnTo>
                  <a:lnTo>
                    <a:pt x="811" y="140"/>
                  </a:lnTo>
                  <a:close/>
                  <a:moveTo>
                    <a:pt x="951" y="476"/>
                  </a:moveTo>
                  <a:lnTo>
                    <a:pt x="951" y="476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6"/>
                  </a:moveTo>
                  <a:lnTo>
                    <a:pt x="951" y="477"/>
                  </a:lnTo>
                  <a:lnTo>
                    <a:pt x="927" y="477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7"/>
                  </a:moveTo>
                  <a:lnTo>
                    <a:pt x="951" y="500"/>
                  </a:lnTo>
                  <a:lnTo>
                    <a:pt x="949" y="524"/>
                  </a:lnTo>
                  <a:lnTo>
                    <a:pt x="945" y="548"/>
                  </a:lnTo>
                  <a:lnTo>
                    <a:pt x="941" y="572"/>
                  </a:lnTo>
                  <a:lnTo>
                    <a:pt x="936" y="594"/>
                  </a:lnTo>
                  <a:lnTo>
                    <a:pt x="929" y="617"/>
                  </a:lnTo>
                  <a:lnTo>
                    <a:pt x="922" y="640"/>
                  </a:lnTo>
                  <a:lnTo>
                    <a:pt x="913" y="661"/>
                  </a:lnTo>
                  <a:lnTo>
                    <a:pt x="904" y="682"/>
                  </a:lnTo>
                  <a:lnTo>
                    <a:pt x="894" y="702"/>
                  </a:lnTo>
                  <a:lnTo>
                    <a:pt x="882" y="723"/>
                  </a:lnTo>
                  <a:lnTo>
                    <a:pt x="870" y="741"/>
                  </a:lnTo>
                  <a:lnTo>
                    <a:pt x="856" y="761"/>
                  </a:lnTo>
                  <a:lnTo>
                    <a:pt x="842" y="778"/>
                  </a:lnTo>
                  <a:lnTo>
                    <a:pt x="828" y="795"/>
                  </a:lnTo>
                  <a:lnTo>
                    <a:pt x="811" y="813"/>
                  </a:lnTo>
                  <a:lnTo>
                    <a:pt x="794" y="795"/>
                  </a:lnTo>
                  <a:lnTo>
                    <a:pt x="809" y="779"/>
                  </a:lnTo>
                  <a:lnTo>
                    <a:pt x="823" y="763"/>
                  </a:lnTo>
                  <a:lnTo>
                    <a:pt x="836" y="746"/>
                  </a:lnTo>
                  <a:lnTo>
                    <a:pt x="849" y="728"/>
                  </a:lnTo>
                  <a:lnTo>
                    <a:pt x="861" y="710"/>
                  </a:lnTo>
                  <a:lnTo>
                    <a:pt x="872" y="690"/>
                  </a:lnTo>
                  <a:lnTo>
                    <a:pt x="882" y="671"/>
                  </a:lnTo>
                  <a:lnTo>
                    <a:pt x="891" y="652"/>
                  </a:lnTo>
                  <a:lnTo>
                    <a:pt x="899" y="631"/>
                  </a:lnTo>
                  <a:lnTo>
                    <a:pt x="907" y="609"/>
                  </a:lnTo>
                  <a:lnTo>
                    <a:pt x="912" y="589"/>
                  </a:lnTo>
                  <a:lnTo>
                    <a:pt x="917" y="566"/>
                  </a:lnTo>
                  <a:lnTo>
                    <a:pt x="922" y="545"/>
                  </a:lnTo>
                  <a:lnTo>
                    <a:pt x="924" y="522"/>
                  </a:lnTo>
                  <a:lnTo>
                    <a:pt x="926" y="499"/>
                  </a:lnTo>
                  <a:lnTo>
                    <a:pt x="927" y="477"/>
                  </a:lnTo>
                  <a:lnTo>
                    <a:pt x="951" y="477"/>
                  </a:lnTo>
                  <a:close/>
                  <a:moveTo>
                    <a:pt x="811" y="813"/>
                  </a:moveTo>
                  <a:lnTo>
                    <a:pt x="795" y="828"/>
                  </a:lnTo>
                  <a:lnTo>
                    <a:pt x="778" y="843"/>
                  </a:lnTo>
                  <a:lnTo>
                    <a:pt x="760" y="857"/>
                  </a:lnTo>
                  <a:lnTo>
                    <a:pt x="741" y="870"/>
                  </a:lnTo>
                  <a:lnTo>
                    <a:pt x="722" y="883"/>
                  </a:lnTo>
                  <a:lnTo>
                    <a:pt x="701" y="895"/>
                  </a:lnTo>
                  <a:lnTo>
                    <a:pt x="682" y="904"/>
                  </a:lnTo>
                  <a:lnTo>
                    <a:pt x="660" y="914"/>
                  </a:lnTo>
                  <a:lnTo>
                    <a:pt x="639" y="923"/>
                  </a:lnTo>
                  <a:lnTo>
                    <a:pt x="617" y="930"/>
                  </a:lnTo>
                  <a:lnTo>
                    <a:pt x="594" y="937"/>
                  </a:lnTo>
                  <a:lnTo>
                    <a:pt x="571" y="942"/>
                  </a:lnTo>
                  <a:lnTo>
                    <a:pt x="548" y="946"/>
                  </a:lnTo>
                  <a:lnTo>
                    <a:pt x="524" y="949"/>
                  </a:lnTo>
                  <a:lnTo>
                    <a:pt x="500" y="951"/>
                  </a:lnTo>
                  <a:lnTo>
                    <a:pt x="476" y="952"/>
                  </a:lnTo>
                  <a:lnTo>
                    <a:pt x="476" y="927"/>
                  </a:lnTo>
                  <a:lnTo>
                    <a:pt x="498" y="927"/>
                  </a:lnTo>
                  <a:lnTo>
                    <a:pt x="521" y="925"/>
                  </a:lnTo>
                  <a:lnTo>
                    <a:pt x="544" y="922"/>
                  </a:lnTo>
                  <a:lnTo>
                    <a:pt x="566" y="918"/>
                  </a:lnTo>
                  <a:lnTo>
                    <a:pt x="588" y="913"/>
                  </a:lnTo>
                  <a:lnTo>
                    <a:pt x="609" y="906"/>
                  </a:lnTo>
                  <a:lnTo>
                    <a:pt x="630" y="900"/>
                  </a:lnTo>
                  <a:lnTo>
                    <a:pt x="651" y="891"/>
                  </a:lnTo>
                  <a:lnTo>
                    <a:pt x="671" y="883"/>
                  </a:lnTo>
                  <a:lnTo>
                    <a:pt x="690" y="873"/>
                  </a:lnTo>
                  <a:lnTo>
                    <a:pt x="709" y="862"/>
                  </a:lnTo>
                  <a:lnTo>
                    <a:pt x="727" y="850"/>
                  </a:lnTo>
                  <a:lnTo>
                    <a:pt x="744" y="837"/>
                  </a:lnTo>
                  <a:lnTo>
                    <a:pt x="762" y="824"/>
                  </a:lnTo>
                  <a:lnTo>
                    <a:pt x="778" y="809"/>
                  </a:lnTo>
                  <a:lnTo>
                    <a:pt x="794" y="795"/>
                  </a:lnTo>
                  <a:lnTo>
                    <a:pt x="811" y="813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51" y="951"/>
                  </a:lnTo>
                  <a:lnTo>
                    <a:pt x="427" y="949"/>
                  </a:lnTo>
                  <a:lnTo>
                    <a:pt x="403" y="946"/>
                  </a:lnTo>
                  <a:lnTo>
                    <a:pt x="379" y="942"/>
                  </a:lnTo>
                  <a:lnTo>
                    <a:pt x="357" y="937"/>
                  </a:lnTo>
                  <a:lnTo>
                    <a:pt x="334" y="930"/>
                  </a:lnTo>
                  <a:lnTo>
                    <a:pt x="312" y="923"/>
                  </a:lnTo>
                  <a:lnTo>
                    <a:pt x="291" y="914"/>
                  </a:lnTo>
                  <a:lnTo>
                    <a:pt x="269" y="904"/>
                  </a:lnTo>
                  <a:lnTo>
                    <a:pt x="249" y="895"/>
                  </a:lnTo>
                  <a:lnTo>
                    <a:pt x="229" y="883"/>
                  </a:lnTo>
                  <a:lnTo>
                    <a:pt x="210" y="870"/>
                  </a:lnTo>
                  <a:lnTo>
                    <a:pt x="192" y="857"/>
                  </a:lnTo>
                  <a:lnTo>
                    <a:pt x="173" y="843"/>
                  </a:lnTo>
                  <a:lnTo>
                    <a:pt x="156" y="828"/>
                  </a:lnTo>
                  <a:lnTo>
                    <a:pt x="140" y="813"/>
                  </a:lnTo>
                  <a:lnTo>
                    <a:pt x="157" y="795"/>
                  </a:lnTo>
                  <a:lnTo>
                    <a:pt x="172" y="809"/>
                  </a:lnTo>
                  <a:lnTo>
                    <a:pt x="188" y="824"/>
                  </a:lnTo>
                  <a:lnTo>
                    <a:pt x="206" y="837"/>
                  </a:lnTo>
                  <a:lnTo>
                    <a:pt x="224" y="850"/>
                  </a:lnTo>
                  <a:lnTo>
                    <a:pt x="242" y="862"/>
                  </a:lnTo>
                  <a:lnTo>
                    <a:pt x="261" y="873"/>
                  </a:lnTo>
                  <a:lnTo>
                    <a:pt x="280" y="883"/>
                  </a:lnTo>
                  <a:lnTo>
                    <a:pt x="301" y="891"/>
                  </a:lnTo>
                  <a:lnTo>
                    <a:pt x="320" y="900"/>
                  </a:lnTo>
                  <a:lnTo>
                    <a:pt x="342" y="906"/>
                  </a:lnTo>
                  <a:lnTo>
                    <a:pt x="363" y="913"/>
                  </a:lnTo>
                  <a:lnTo>
                    <a:pt x="385" y="918"/>
                  </a:lnTo>
                  <a:lnTo>
                    <a:pt x="406" y="922"/>
                  </a:lnTo>
                  <a:lnTo>
                    <a:pt x="429" y="925"/>
                  </a:lnTo>
                  <a:lnTo>
                    <a:pt x="452" y="927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140" y="813"/>
                  </a:moveTo>
                  <a:lnTo>
                    <a:pt x="123" y="795"/>
                  </a:lnTo>
                  <a:lnTo>
                    <a:pt x="108" y="778"/>
                  </a:lnTo>
                  <a:lnTo>
                    <a:pt x="94" y="761"/>
                  </a:lnTo>
                  <a:lnTo>
                    <a:pt x="81" y="741"/>
                  </a:lnTo>
                  <a:lnTo>
                    <a:pt x="68" y="723"/>
                  </a:lnTo>
                  <a:lnTo>
                    <a:pt x="58" y="702"/>
                  </a:lnTo>
                  <a:lnTo>
                    <a:pt x="47" y="682"/>
                  </a:lnTo>
                  <a:lnTo>
                    <a:pt x="37" y="661"/>
                  </a:lnTo>
                  <a:lnTo>
                    <a:pt x="28" y="640"/>
                  </a:lnTo>
                  <a:lnTo>
                    <a:pt x="21" y="617"/>
                  </a:lnTo>
                  <a:lnTo>
                    <a:pt x="14" y="594"/>
                  </a:lnTo>
                  <a:lnTo>
                    <a:pt x="10" y="572"/>
                  </a:lnTo>
                  <a:lnTo>
                    <a:pt x="6" y="548"/>
                  </a:lnTo>
                  <a:lnTo>
                    <a:pt x="2" y="524"/>
                  </a:lnTo>
                  <a:lnTo>
                    <a:pt x="0" y="500"/>
                  </a:lnTo>
                  <a:lnTo>
                    <a:pt x="0" y="477"/>
                  </a:lnTo>
                  <a:lnTo>
                    <a:pt x="24" y="477"/>
                  </a:lnTo>
                  <a:lnTo>
                    <a:pt x="25" y="499"/>
                  </a:lnTo>
                  <a:lnTo>
                    <a:pt x="26" y="522"/>
                  </a:lnTo>
                  <a:lnTo>
                    <a:pt x="29" y="545"/>
                  </a:lnTo>
                  <a:lnTo>
                    <a:pt x="34" y="567"/>
                  </a:lnTo>
                  <a:lnTo>
                    <a:pt x="38" y="589"/>
                  </a:lnTo>
                  <a:lnTo>
                    <a:pt x="45" y="609"/>
                  </a:lnTo>
                  <a:lnTo>
                    <a:pt x="52" y="631"/>
                  </a:lnTo>
                  <a:lnTo>
                    <a:pt x="60" y="652"/>
                  </a:lnTo>
                  <a:lnTo>
                    <a:pt x="68" y="671"/>
                  </a:lnTo>
                  <a:lnTo>
                    <a:pt x="79" y="690"/>
                  </a:lnTo>
                  <a:lnTo>
                    <a:pt x="90" y="710"/>
                  </a:lnTo>
                  <a:lnTo>
                    <a:pt x="102" y="728"/>
                  </a:lnTo>
                  <a:lnTo>
                    <a:pt x="114" y="746"/>
                  </a:lnTo>
                  <a:lnTo>
                    <a:pt x="128" y="763"/>
                  </a:lnTo>
                  <a:lnTo>
                    <a:pt x="142" y="779"/>
                  </a:lnTo>
                  <a:lnTo>
                    <a:pt x="157" y="795"/>
                  </a:lnTo>
                  <a:lnTo>
                    <a:pt x="140" y="813"/>
                  </a:lnTo>
                  <a:close/>
                  <a:moveTo>
                    <a:pt x="0" y="477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24" y="477"/>
                  </a:lnTo>
                  <a:lnTo>
                    <a:pt x="0" y="477"/>
                  </a:lnTo>
                  <a:close/>
                  <a:moveTo>
                    <a:pt x="0" y="476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0" y="476"/>
                  </a:moveTo>
                  <a:lnTo>
                    <a:pt x="0" y="452"/>
                  </a:lnTo>
                  <a:lnTo>
                    <a:pt x="2" y="428"/>
                  </a:lnTo>
                  <a:lnTo>
                    <a:pt x="6" y="404"/>
                  </a:lnTo>
                  <a:lnTo>
                    <a:pt x="10" y="381"/>
                  </a:lnTo>
                  <a:lnTo>
                    <a:pt x="14" y="358"/>
                  </a:lnTo>
                  <a:lnTo>
                    <a:pt x="21" y="335"/>
                  </a:lnTo>
                  <a:lnTo>
                    <a:pt x="28" y="312"/>
                  </a:lnTo>
                  <a:lnTo>
                    <a:pt x="37" y="291"/>
                  </a:lnTo>
                  <a:lnTo>
                    <a:pt x="47" y="270"/>
                  </a:lnTo>
                  <a:lnTo>
                    <a:pt x="58" y="250"/>
                  </a:lnTo>
                  <a:lnTo>
                    <a:pt x="68" y="229"/>
                  </a:lnTo>
                  <a:lnTo>
                    <a:pt x="81" y="211"/>
                  </a:lnTo>
                  <a:lnTo>
                    <a:pt x="94" y="192"/>
                  </a:lnTo>
                  <a:lnTo>
                    <a:pt x="108" y="174"/>
                  </a:lnTo>
                  <a:lnTo>
                    <a:pt x="123" y="157"/>
                  </a:lnTo>
                  <a:lnTo>
                    <a:pt x="140" y="140"/>
                  </a:lnTo>
                  <a:lnTo>
                    <a:pt x="157" y="157"/>
                  </a:lnTo>
                  <a:lnTo>
                    <a:pt x="142" y="173"/>
                  </a:lnTo>
                  <a:lnTo>
                    <a:pt x="128" y="189"/>
                  </a:lnTo>
                  <a:lnTo>
                    <a:pt x="114" y="207"/>
                  </a:lnTo>
                  <a:lnTo>
                    <a:pt x="102" y="224"/>
                  </a:lnTo>
                  <a:lnTo>
                    <a:pt x="90" y="242"/>
                  </a:lnTo>
                  <a:lnTo>
                    <a:pt x="79" y="262"/>
                  </a:lnTo>
                  <a:lnTo>
                    <a:pt x="68" y="281"/>
                  </a:lnTo>
                  <a:lnTo>
                    <a:pt x="60" y="301"/>
                  </a:lnTo>
                  <a:lnTo>
                    <a:pt x="52" y="321"/>
                  </a:lnTo>
                  <a:lnTo>
                    <a:pt x="45" y="343"/>
                  </a:lnTo>
                  <a:lnTo>
                    <a:pt x="38" y="363"/>
                  </a:lnTo>
                  <a:lnTo>
                    <a:pt x="34" y="386"/>
                  </a:lnTo>
                  <a:lnTo>
                    <a:pt x="29" y="408"/>
                  </a:lnTo>
                  <a:lnTo>
                    <a:pt x="26" y="430"/>
                  </a:lnTo>
                  <a:lnTo>
                    <a:pt x="25" y="453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140" y="140"/>
                  </a:moveTo>
                  <a:lnTo>
                    <a:pt x="156" y="125"/>
                  </a:lnTo>
                  <a:lnTo>
                    <a:pt x="173" y="109"/>
                  </a:lnTo>
                  <a:lnTo>
                    <a:pt x="192" y="95"/>
                  </a:lnTo>
                  <a:lnTo>
                    <a:pt x="210" y="82"/>
                  </a:lnTo>
                  <a:lnTo>
                    <a:pt x="229" y="69"/>
                  </a:lnTo>
                  <a:lnTo>
                    <a:pt x="249" y="58"/>
                  </a:lnTo>
                  <a:lnTo>
                    <a:pt x="269" y="48"/>
                  </a:lnTo>
                  <a:lnTo>
                    <a:pt x="291" y="38"/>
                  </a:lnTo>
                  <a:lnTo>
                    <a:pt x="312" y="30"/>
                  </a:lnTo>
                  <a:lnTo>
                    <a:pt x="334" y="22"/>
                  </a:lnTo>
                  <a:lnTo>
                    <a:pt x="357" y="15"/>
                  </a:lnTo>
                  <a:lnTo>
                    <a:pt x="379" y="10"/>
                  </a:lnTo>
                  <a:lnTo>
                    <a:pt x="403" y="6"/>
                  </a:lnTo>
                  <a:lnTo>
                    <a:pt x="427" y="4"/>
                  </a:lnTo>
                  <a:lnTo>
                    <a:pt x="451" y="1"/>
                  </a:lnTo>
                  <a:lnTo>
                    <a:pt x="476" y="0"/>
                  </a:lnTo>
                  <a:lnTo>
                    <a:pt x="476" y="25"/>
                  </a:lnTo>
                  <a:lnTo>
                    <a:pt x="452" y="25"/>
                  </a:lnTo>
                  <a:lnTo>
                    <a:pt x="429" y="27"/>
                  </a:lnTo>
                  <a:lnTo>
                    <a:pt x="406" y="31"/>
                  </a:lnTo>
                  <a:lnTo>
                    <a:pt x="385" y="34"/>
                  </a:lnTo>
                  <a:lnTo>
                    <a:pt x="363" y="39"/>
                  </a:lnTo>
                  <a:lnTo>
                    <a:pt x="342" y="46"/>
                  </a:lnTo>
                  <a:lnTo>
                    <a:pt x="320" y="52"/>
                  </a:lnTo>
                  <a:lnTo>
                    <a:pt x="301" y="61"/>
                  </a:lnTo>
                  <a:lnTo>
                    <a:pt x="280" y="69"/>
                  </a:lnTo>
                  <a:lnTo>
                    <a:pt x="261" y="79"/>
                  </a:lnTo>
                  <a:lnTo>
                    <a:pt x="242" y="90"/>
                  </a:lnTo>
                  <a:lnTo>
                    <a:pt x="224" y="102"/>
                  </a:lnTo>
                  <a:lnTo>
                    <a:pt x="206" y="115"/>
                  </a:lnTo>
                  <a:lnTo>
                    <a:pt x="188" y="128"/>
                  </a:lnTo>
                  <a:lnTo>
                    <a:pt x="172" y="143"/>
                  </a:lnTo>
                  <a:lnTo>
                    <a:pt x="157" y="157"/>
                  </a:lnTo>
                  <a:lnTo>
                    <a:pt x="140" y="140"/>
                  </a:lnTo>
                  <a:close/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4" name="Freeform 1371"/>
            <p:cNvSpPr>
              <a:spLocks/>
            </p:cNvSpPr>
            <p:nvPr/>
          </p:nvSpPr>
          <p:spPr bwMode="auto">
            <a:xfrm>
              <a:off x="3193" y="2175"/>
              <a:ext cx="183" cy="89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5"/>
                  </a:lnTo>
                  <a:lnTo>
                    <a:pt x="868" y="421"/>
                  </a:lnTo>
                  <a:lnTo>
                    <a:pt x="0" y="19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5" name="Freeform 1372"/>
            <p:cNvSpPr>
              <a:spLocks noEditPoints="1"/>
            </p:cNvSpPr>
            <p:nvPr/>
          </p:nvSpPr>
          <p:spPr bwMode="auto">
            <a:xfrm>
              <a:off x="3193" y="2175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7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8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89" y="0"/>
                  </a:moveTo>
                  <a:lnTo>
                    <a:pt x="931" y="206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89" y="0"/>
                  </a:lnTo>
                  <a:close/>
                  <a:moveTo>
                    <a:pt x="931" y="206"/>
                  </a:moveTo>
                  <a:lnTo>
                    <a:pt x="934" y="208"/>
                  </a:lnTo>
                  <a:lnTo>
                    <a:pt x="937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7"/>
                  </a:lnTo>
                  <a:lnTo>
                    <a:pt x="931" y="206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0"/>
                  </a:lnTo>
                  <a:lnTo>
                    <a:pt x="887" y="443"/>
                  </a:lnTo>
                  <a:lnTo>
                    <a:pt x="881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3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4"/>
                  </a:lnTo>
                  <a:lnTo>
                    <a:pt x="12" y="208"/>
                  </a:lnTo>
                  <a:lnTo>
                    <a:pt x="9" y="220"/>
                  </a:lnTo>
                  <a:close/>
                  <a:moveTo>
                    <a:pt x="0" y="204"/>
                  </a:moveTo>
                  <a:lnTo>
                    <a:pt x="74" y="8"/>
                  </a:lnTo>
                  <a:lnTo>
                    <a:pt x="97" y="17"/>
                  </a:lnTo>
                  <a:lnTo>
                    <a:pt x="24" y="212"/>
                  </a:lnTo>
                  <a:lnTo>
                    <a:pt x="0" y="204"/>
                  </a:lnTo>
                  <a:close/>
                  <a:moveTo>
                    <a:pt x="74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86" y="12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6" name="Freeform 1373"/>
            <p:cNvSpPr>
              <a:spLocks/>
            </p:cNvSpPr>
            <p:nvPr/>
          </p:nvSpPr>
          <p:spPr bwMode="auto">
            <a:xfrm>
              <a:off x="3266" y="2049"/>
              <a:ext cx="82" cy="71"/>
            </a:xfrm>
            <a:custGeom>
              <a:avLst/>
              <a:gdLst>
                <a:gd name="T0" fmla="*/ 3 w 392"/>
                <a:gd name="T1" fmla="*/ 13 h 356"/>
                <a:gd name="T2" fmla="*/ 4 w 392"/>
                <a:gd name="T3" fmla="*/ 9 h 356"/>
                <a:gd name="T4" fmla="*/ 0 w 392"/>
                <a:gd name="T5" fmla="*/ 10 h 356"/>
                <a:gd name="T6" fmla="*/ 0 w 392"/>
                <a:gd name="T7" fmla="*/ 3 h 356"/>
                <a:gd name="T8" fmla="*/ 5 w 392"/>
                <a:gd name="T9" fmla="*/ 5 h 356"/>
                <a:gd name="T10" fmla="*/ 4 w 392"/>
                <a:gd name="T11" fmla="*/ 0 h 356"/>
                <a:gd name="T12" fmla="*/ 11 w 392"/>
                <a:gd name="T13" fmla="*/ 0 h 356"/>
                <a:gd name="T14" fmla="*/ 10 w 392"/>
                <a:gd name="T15" fmla="*/ 6 h 356"/>
                <a:gd name="T16" fmla="*/ 16 w 392"/>
                <a:gd name="T17" fmla="*/ 5 h 356"/>
                <a:gd name="T18" fmla="*/ 14 w 392"/>
                <a:gd name="T19" fmla="*/ 12 h 356"/>
                <a:gd name="T20" fmla="*/ 9 w 392"/>
                <a:gd name="T21" fmla="*/ 9 h 356"/>
                <a:gd name="T22" fmla="*/ 9 w 392"/>
                <a:gd name="T23" fmla="*/ 14 h 356"/>
                <a:gd name="T24" fmla="*/ 3 w 392"/>
                <a:gd name="T25" fmla="*/ 13 h 3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6"/>
                <a:gd name="T41" fmla="*/ 392 w 392"/>
                <a:gd name="T42" fmla="*/ 356 h 3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6">
                  <a:moveTo>
                    <a:pt x="73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4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0"/>
                  </a:lnTo>
                  <a:lnTo>
                    <a:pt x="223" y="235"/>
                  </a:lnTo>
                  <a:lnTo>
                    <a:pt x="223" y="356"/>
                  </a:lnTo>
                  <a:lnTo>
                    <a:pt x="73" y="329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7" name="Freeform 1374"/>
            <p:cNvSpPr>
              <a:spLocks noEditPoints="1"/>
            </p:cNvSpPr>
            <p:nvPr/>
          </p:nvSpPr>
          <p:spPr bwMode="auto">
            <a:xfrm>
              <a:off x="3266" y="2049"/>
              <a:ext cx="85" cy="75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5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6 h 381"/>
                <a:gd name="T86" fmla="*/ 10 w 417"/>
                <a:gd name="T87" fmla="*/ 15 h 381"/>
                <a:gd name="T88" fmla="*/ 10 w 417"/>
                <a:gd name="T89" fmla="*/ 15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5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5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6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8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8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9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6"/>
                  </a:lnTo>
                  <a:lnTo>
                    <a:pt x="25" y="96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6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6"/>
                  </a:lnTo>
                  <a:lnTo>
                    <a:pt x="0" y="96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0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4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5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5"/>
                  </a:moveTo>
                  <a:lnTo>
                    <a:pt x="102" y="12"/>
                  </a:lnTo>
                  <a:lnTo>
                    <a:pt x="102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5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5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5"/>
                  </a:moveTo>
                  <a:lnTo>
                    <a:pt x="267" y="157"/>
                  </a:lnTo>
                  <a:lnTo>
                    <a:pt x="243" y="150"/>
                  </a:lnTo>
                  <a:lnTo>
                    <a:pt x="281" y="9"/>
                  </a:lnTo>
                  <a:lnTo>
                    <a:pt x="304" y="15"/>
                  </a:lnTo>
                  <a:close/>
                  <a:moveTo>
                    <a:pt x="256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1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0"/>
                  </a:lnTo>
                  <a:lnTo>
                    <a:pt x="255" y="154"/>
                  </a:lnTo>
                  <a:lnTo>
                    <a:pt x="256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6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2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4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2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1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5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4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8"/>
                  </a:lnTo>
                  <a:lnTo>
                    <a:pt x="224" y="368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8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6" y="381"/>
                  </a:lnTo>
                  <a:lnTo>
                    <a:pt x="234" y="381"/>
                  </a:lnTo>
                  <a:lnTo>
                    <a:pt x="236" y="368"/>
                  </a:lnTo>
                  <a:lnTo>
                    <a:pt x="248" y="368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6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5"/>
                  </a:lnTo>
                  <a:lnTo>
                    <a:pt x="86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8" name="Freeform 1375"/>
            <p:cNvSpPr>
              <a:spLocks/>
            </p:cNvSpPr>
            <p:nvPr/>
          </p:nvSpPr>
          <p:spPr bwMode="auto">
            <a:xfrm>
              <a:off x="3064" y="2209"/>
              <a:ext cx="291" cy="134"/>
            </a:xfrm>
            <a:custGeom>
              <a:avLst/>
              <a:gdLst>
                <a:gd name="T0" fmla="*/ 7 w 1467"/>
                <a:gd name="T1" fmla="*/ 0 h 674"/>
                <a:gd name="T2" fmla="*/ 3 w 1467"/>
                <a:gd name="T3" fmla="*/ 6 h 674"/>
                <a:gd name="T4" fmla="*/ 4 w 1467"/>
                <a:gd name="T5" fmla="*/ 12 h 674"/>
                <a:gd name="T6" fmla="*/ 0 w 1467"/>
                <a:gd name="T7" fmla="*/ 17 h 674"/>
                <a:gd name="T8" fmla="*/ 3 w 1467"/>
                <a:gd name="T9" fmla="*/ 21 h 674"/>
                <a:gd name="T10" fmla="*/ 10 w 1467"/>
                <a:gd name="T11" fmla="*/ 20 h 674"/>
                <a:gd name="T12" fmla="*/ 23 w 1467"/>
                <a:gd name="T13" fmla="*/ 20 h 674"/>
                <a:gd name="T14" fmla="*/ 36 w 1467"/>
                <a:gd name="T15" fmla="*/ 25 h 674"/>
                <a:gd name="T16" fmla="*/ 46 w 1467"/>
                <a:gd name="T17" fmla="*/ 27 h 674"/>
                <a:gd name="T18" fmla="*/ 56 w 1467"/>
                <a:gd name="T19" fmla="*/ 23 h 674"/>
                <a:gd name="T20" fmla="*/ 59 w 1467"/>
                <a:gd name="T21" fmla="*/ 15 h 674"/>
                <a:gd name="T22" fmla="*/ 55 w 1467"/>
                <a:gd name="T23" fmla="*/ 9 h 674"/>
                <a:gd name="T24" fmla="*/ 48 w 1467"/>
                <a:gd name="T25" fmla="*/ 7 h 674"/>
                <a:gd name="T26" fmla="*/ 52 w 1467"/>
                <a:gd name="T27" fmla="*/ 15 h 674"/>
                <a:gd name="T28" fmla="*/ 49 w 1467"/>
                <a:gd name="T29" fmla="*/ 18 h 674"/>
                <a:gd name="T30" fmla="*/ 44 w 1467"/>
                <a:gd name="T31" fmla="*/ 20 h 674"/>
                <a:gd name="T32" fmla="*/ 45 w 1467"/>
                <a:gd name="T33" fmla="*/ 15 h 674"/>
                <a:gd name="T34" fmla="*/ 43 w 1467"/>
                <a:gd name="T35" fmla="*/ 7 h 674"/>
                <a:gd name="T36" fmla="*/ 35 w 1467"/>
                <a:gd name="T37" fmla="*/ 4 h 674"/>
                <a:gd name="T38" fmla="*/ 39 w 1467"/>
                <a:gd name="T39" fmla="*/ 11 h 674"/>
                <a:gd name="T40" fmla="*/ 37 w 1467"/>
                <a:gd name="T41" fmla="*/ 18 h 674"/>
                <a:gd name="T42" fmla="*/ 31 w 1467"/>
                <a:gd name="T43" fmla="*/ 14 h 674"/>
                <a:gd name="T44" fmla="*/ 26 w 1467"/>
                <a:gd name="T45" fmla="*/ 12 h 674"/>
                <a:gd name="T46" fmla="*/ 22 w 1467"/>
                <a:gd name="T47" fmla="*/ 14 h 674"/>
                <a:gd name="T48" fmla="*/ 11 w 1467"/>
                <a:gd name="T49" fmla="*/ 14 h 674"/>
                <a:gd name="T50" fmla="*/ 7 w 1467"/>
                <a:gd name="T51" fmla="*/ 12 h 674"/>
                <a:gd name="T52" fmla="*/ 11 w 1467"/>
                <a:gd name="T53" fmla="*/ 9 h 674"/>
                <a:gd name="T54" fmla="*/ 7 w 1467"/>
                <a:gd name="T55" fmla="*/ 0 h 6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467"/>
                <a:gd name="T85" fmla="*/ 0 h 674"/>
                <a:gd name="T86" fmla="*/ 1467 w 1467"/>
                <a:gd name="T87" fmla="*/ 674 h 6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467" h="674">
                  <a:moveTo>
                    <a:pt x="187" y="0"/>
                  </a:moveTo>
                  <a:lnTo>
                    <a:pt x="84" y="140"/>
                  </a:lnTo>
                  <a:lnTo>
                    <a:pt x="94" y="308"/>
                  </a:lnTo>
                  <a:lnTo>
                    <a:pt x="0" y="430"/>
                  </a:lnTo>
                  <a:lnTo>
                    <a:pt x="84" y="524"/>
                  </a:lnTo>
                  <a:lnTo>
                    <a:pt x="253" y="506"/>
                  </a:lnTo>
                  <a:lnTo>
                    <a:pt x="570" y="496"/>
                  </a:lnTo>
                  <a:lnTo>
                    <a:pt x="906" y="628"/>
                  </a:lnTo>
                  <a:lnTo>
                    <a:pt x="1159" y="674"/>
                  </a:lnTo>
                  <a:lnTo>
                    <a:pt x="1391" y="571"/>
                  </a:lnTo>
                  <a:lnTo>
                    <a:pt x="1467" y="383"/>
                  </a:lnTo>
                  <a:lnTo>
                    <a:pt x="1383" y="216"/>
                  </a:lnTo>
                  <a:lnTo>
                    <a:pt x="1204" y="178"/>
                  </a:lnTo>
                  <a:lnTo>
                    <a:pt x="1307" y="365"/>
                  </a:lnTo>
                  <a:lnTo>
                    <a:pt x="1223" y="440"/>
                  </a:lnTo>
                  <a:lnTo>
                    <a:pt x="1093" y="487"/>
                  </a:lnTo>
                  <a:lnTo>
                    <a:pt x="1131" y="365"/>
                  </a:lnTo>
                  <a:lnTo>
                    <a:pt x="1065" y="178"/>
                  </a:lnTo>
                  <a:lnTo>
                    <a:pt x="887" y="112"/>
                  </a:lnTo>
                  <a:lnTo>
                    <a:pt x="971" y="280"/>
                  </a:lnTo>
                  <a:lnTo>
                    <a:pt x="915" y="440"/>
                  </a:lnTo>
                  <a:lnTo>
                    <a:pt x="774" y="355"/>
                  </a:lnTo>
                  <a:lnTo>
                    <a:pt x="645" y="290"/>
                  </a:lnTo>
                  <a:lnTo>
                    <a:pt x="542" y="355"/>
                  </a:lnTo>
                  <a:lnTo>
                    <a:pt x="271" y="355"/>
                  </a:lnTo>
                  <a:lnTo>
                    <a:pt x="187" y="290"/>
                  </a:lnTo>
                  <a:lnTo>
                    <a:pt x="271" y="23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9" name="Freeform 1376"/>
            <p:cNvSpPr>
              <a:spLocks noEditPoints="1"/>
            </p:cNvSpPr>
            <p:nvPr/>
          </p:nvSpPr>
          <p:spPr bwMode="auto">
            <a:xfrm>
              <a:off x="3061" y="2205"/>
              <a:ext cx="299" cy="145"/>
            </a:xfrm>
            <a:custGeom>
              <a:avLst/>
              <a:gdLst>
                <a:gd name="T0" fmla="*/ 8 w 1491"/>
                <a:gd name="T1" fmla="*/ 1 h 698"/>
                <a:gd name="T2" fmla="*/ 3 w 1491"/>
                <a:gd name="T3" fmla="*/ 6 h 698"/>
                <a:gd name="T4" fmla="*/ 4 w 1491"/>
                <a:gd name="T5" fmla="*/ 6 h 698"/>
                <a:gd name="T6" fmla="*/ 5 w 1491"/>
                <a:gd name="T7" fmla="*/ 13 h 698"/>
                <a:gd name="T8" fmla="*/ 5 w 1491"/>
                <a:gd name="T9" fmla="*/ 13 h 698"/>
                <a:gd name="T10" fmla="*/ 0 w 1491"/>
                <a:gd name="T11" fmla="*/ 17 h 698"/>
                <a:gd name="T12" fmla="*/ 4 w 1491"/>
                <a:gd name="T13" fmla="*/ 22 h 698"/>
                <a:gd name="T14" fmla="*/ 4 w 1491"/>
                <a:gd name="T15" fmla="*/ 22 h 698"/>
                <a:gd name="T16" fmla="*/ 11 w 1491"/>
                <a:gd name="T17" fmla="*/ 21 h 698"/>
                <a:gd name="T18" fmla="*/ 11 w 1491"/>
                <a:gd name="T19" fmla="*/ 20 h 698"/>
                <a:gd name="T20" fmla="*/ 23 w 1491"/>
                <a:gd name="T21" fmla="*/ 21 h 698"/>
                <a:gd name="T22" fmla="*/ 23 w 1491"/>
                <a:gd name="T23" fmla="*/ 20 h 698"/>
                <a:gd name="T24" fmla="*/ 37 w 1491"/>
                <a:gd name="T25" fmla="*/ 26 h 698"/>
                <a:gd name="T26" fmla="*/ 37 w 1491"/>
                <a:gd name="T27" fmla="*/ 26 h 698"/>
                <a:gd name="T28" fmla="*/ 47 w 1491"/>
                <a:gd name="T29" fmla="*/ 28 h 698"/>
                <a:gd name="T30" fmla="*/ 47 w 1491"/>
                <a:gd name="T31" fmla="*/ 28 h 698"/>
                <a:gd name="T32" fmla="*/ 56 w 1491"/>
                <a:gd name="T33" fmla="*/ 24 h 698"/>
                <a:gd name="T34" fmla="*/ 56 w 1491"/>
                <a:gd name="T35" fmla="*/ 24 h 698"/>
                <a:gd name="T36" fmla="*/ 60 w 1491"/>
                <a:gd name="T37" fmla="*/ 16 h 698"/>
                <a:gd name="T38" fmla="*/ 60 w 1491"/>
                <a:gd name="T39" fmla="*/ 16 h 698"/>
                <a:gd name="T40" fmla="*/ 56 w 1491"/>
                <a:gd name="T41" fmla="*/ 9 h 698"/>
                <a:gd name="T42" fmla="*/ 56 w 1491"/>
                <a:gd name="T43" fmla="*/ 9 h 698"/>
                <a:gd name="T44" fmla="*/ 49 w 1491"/>
                <a:gd name="T45" fmla="*/ 7 h 698"/>
                <a:gd name="T46" fmla="*/ 48 w 1491"/>
                <a:gd name="T47" fmla="*/ 8 h 698"/>
                <a:gd name="T48" fmla="*/ 49 w 1491"/>
                <a:gd name="T49" fmla="*/ 7 h 698"/>
                <a:gd name="T50" fmla="*/ 53 w 1491"/>
                <a:gd name="T51" fmla="*/ 15 h 698"/>
                <a:gd name="T52" fmla="*/ 53 w 1491"/>
                <a:gd name="T53" fmla="*/ 15 h 698"/>
                <a:gd name="T54" fmla="*/ 53 w 1491"/>
                <a:gd name="T55" fmla="*/ 15 h 698"/>
                <a:gd name="T56" fmla="*/ 53 w 1491"/>
                <a:gd name="T57" fmla="*/ 16 h 698"/>
                <a:gd name="T58" fmla="*/ 50 w 1491"/>
                <a:gd name="T59" fmla="*/ 18 h 698"/>
                <a:gd name="T60" fmla="*/ 50 w 1491"/>
                <a:gd name="T61" fmla="*/ 19 h 698"/>
                <a:gd name="T62" fmla="*/ 44 w 1491"/>
                <a:gd name="T63" fmla="*/ 20 h 698"/>
                <a:gd name="T64" fmla="*/ 44 w 1491"/>
                <a:gd name="T65" fmla="*/ 20 h 698"/>
                <a:gd name="T66" fmla="*/ 45 w 1491"/>
                <a:gd name="T67" fmla="*/ 20 h 698"/>
                <a:gd name="T68" fmla="*/ 46 w 1491"/>
                <a:gd name="T69" fmla="*/ 15 h 698"/>
                <a:gd name="T70" fmla="*/ 46 w 1491"/>
                <a:gd name="T71" fmla="*/ 15 h 698"/>
                <a:gd name="T72" fmla="*/ 43 w 1491"/>
                <a:gd name="T73" fmla="*/ 8 h 698"/>
                <a:gd name="T74" fmla="*/ 43 w 1491"/>
                <a:gd name="T75" fmla="*/ 7 h 698"/>
                <a:gd name="T76" fmla="*/ 35 w 1491"/>
                <a:gd name="T77" fmla="*/ 5 h 698"/>
                <a:gd name="T78" fmla="*/ 36 w 1491"/>
                <a:gd name="T79" fmla="*/ 5 h 698"/>
                <a:gd name="T80" fmla="*/ 39 w 1491"/>
                <a:gd name="T81" fmla="*/ 12 h 698"/>
                <a:gd name="T82" fmla="*/ 40 w 1491"/>
                <a:gd name="T83" fmla="*/ 12 h 698"/>
                <a:gd name="T84" fmla="*/ 37 w 1491"/>
                <a:gd name="T85" fmla="*/ 18 h 698"/>
                <a:gd name="T86" fmla="*/ 37 w 1491"/>
                <a:gd name="T87" fmla="*/ 18 h 698"/>
                <a:gd name="T88" fmla="*/ 37 w 1491"/>
                <a:gd name="T89" fmla="*/ 19 h 698"/>
                <a:gd name="T90" fmla="*/ 31 w 1491"/>
                <a:gd name="T91" fmla="*/ 15 h 698"/>
                <a:gd name="T92" fmla="*/ 32 w 1491"/>
                <a:gd name="T93" fmla="*/ 14 h 698"/>
                <a:gd name="T94" fmla="*/ 26 w 1491"/>
                <a:gd name="T95" fmla="*/ 13 h 698"/>
                <a:gd name="T96" fmla="*/ 26 w 1491"/>
                <a:gd name="T97" fmla="*/ 12 h 698"/>
                <a:gd name="T98" fmla="*/ 26 w 1491"/>
                <a:gd name="T99" fmla="*/ 12 h 698"/>
                <a:gd name="T100" fmla="*/ 27 w 1491"/>
                <a:gd name="T101" fmla="*/ 13 h 698"/>
                <a:gd name="T102" fmla="*/ 22 w 1491"/>
                <a:gd name="T103" fmla="*/ 15 h 698"/>
                <a:gd name="T104" fmla="*/ 22 w 1491"/>
                <a:gd name="T105" fmla="*/ 15 h 698"/>
                <a:gd name="T106" fmla="*/ 11 w 1491"/>
                <a:gd name="T107" fmla="*/ 15 h 698"/>
                <a:gd name="T108" fmla="*/ 11 w 1491"/>
                <a:gd name="T109" fmla="*/ 15 h 698"/>
                <a:gd name="T110" fmla="*/ 7 w 1491"/>
                <a:gd name="T111" fmla="*/ 12 h 698"/>
                <a:gd name="T112" fmla="*/ 8 w 1491"/>
                <a:gd name="T113" fmla="*/ 12 h 698"/>
                <a:gd name="T114" fmla="*/ 8 w 1491"/>
                <a:gd name="T115" fmla="*/ 13 h 698"/>
                <a:gd name="T116" fmla="*/ 12 w 1491"/>
                <a:gd name="T117" fmla="*/ 10 h 698"/>
                <a:gd name="T118" fmla="*/ 7 w 1491"/>
                <a:gd name="T119" fmla="*/ 1 h 698"/>
                <a:gd name="T120" fmla="*/ 8 w 1491"/>
                <a:gd name="T121" fmla="*/ 0 h 698"/>
                <a:gd name="T122" fmla="*/ 8 w 1491"/>
                <a:gd name="T123" fmla="*/ 0 h 6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91"/>
                <a:gd name="T187" fmla="*/ 0 h 698"/>
                <a:gd name="T188" fmla="*/ 1491 w 1491"/>
                <a:gd name="T189" fmla="*/ 698 h 6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91" h="698">
                  <a:moveTo>
                    <a:pt x="209" y="20"/>
                  </a:moveTo>
                  <a:lnTo>
                    <a:pt x="106" y="159"/>
                  </a:lnTo>
                  <a:lnTo>
                    <a:pt x="87" y="145"/>
                  </a:lnTo>
                  <a:lnTo>
                    <a:pt x="189" y="6"/>
                  </a:lnTo>
                  <a:lnTo>
                    <a:pt x="209" y="20"/>
                  </a:lnTo>
                  <a:close/>
                  <a:moveTo>
                    <a:pt x="84" y="152"/>
                  </a:moveTo>
                  <a:lnTo>
                    <a:pt x="85" y="149"/>
                  </a:lnTo>
                  <a:lnTo>
                    <a:pt x="87" y="145"/>
                  </a:lnTo>
                  <a:lnTo>
                    <a:pt x="96" y="152"/>
                  </a:lnTo>
                  <a:lnTo>
                    <a:pt x="84" y="152"/>
                  </a:lnTo>
                  <a:close/>
                  <a:moveTo>
                    <a:pt x="108" y="151"/>
                  </a:moveTo>
                  <a:lnTo>
                    <a:pt x="118" y="320"/>
                  </a:lnTo>
                  <a:lnTo>
                    <a:pt x="94" y="321"/>
                  </a:lnTo>
                  <a:lnTo>
                    <a:pt x="84" y="152"/>
                  </a:lnTo>
                  <a:lnTo>
                    <a:pt x="108" y="151"/>
                  </a:lnTo>
                  <a:close/>
                  <a:moveTo>
                    <a:pt x="118" y="320"/>
                  </a:moveTo>
                  <a:lnTo>
                    <a:pt x="118" y="324"/>
                  </a:lnTo>
                  <a:lnTo>
                    <a:pt x="116" y="327"/>
                  </a:lnTo>
                  <a:lnTo>
                    <a:pt x="106" y="320"/>
                  </a:lnTo>
                  <a:lnTo>
                    <a:pt x="118" y="320"/>
                  </a:lnTo>
                  <a:close/>
                  <a:moveTo>
                    <a:pt x="116" y="327"/>
                  </a:moveTo>
                  <a:lnTo>
                    <a:pt x="22" y="449"/>
                  </a:lnTo>
                  <a:lnTo>
                    <a:pt x="2" y="434"/>
                  </a:lnTo>
                  <a:lnTo>
                    <a:pt x="96" y="312"/>
                  </a:lnTo>
                  <a:lnTo>
                    <a:pt x="116" y="327"/>
                  </a:lnTo>
                  <a:close/>
                  <a:moveTo>
                    <a:pt x="3" y="451"/>
                  </a:moveTo>
                  <a:lnTo>
                    <a:pt x="1" y="446"/>
                  </a:lnTo>
                  <a:lnTo>
                    <a:pt x="0" y="442"/>
                  </a:lnTo>
                  <a:lnTo>
                    <a:pt x="1" y="439"/>
                  </a:lnTo>
                  <a:lnTo>
                    <a:pt x="2" y="434"/>
                  </a:lnTo>
                  <a:lnTo>
                    <a:pt x="12" y="442"/>
                  </a:lnTo>
                  <a:lnTo>
                    <a:pt x="3" y="451"/>
                  </a:lnTo>
                  <a:close/>
                  <a:moveTo>
                    <a:pt x="22" y="434"/>
                  </a:moveTo>
                  <a:lnTo>
                    <a:pt x="105" y="528"/>
                  </a:lnTo>
                  <a:lnTo>
                    <a:pt x="88" y="543"/>
                  </a:lnTo>
                  <a:lnTo>
                    <a:pt x="3" y="451"/>
                  </a:lnTo>
                  <a:lnTo>
                    <a:pt x="22" y="434"/>
                  </a:lnTo>
                  <a:close/>
                  <a:moveTo>
                    <a:pt x="97" y="548"/>
                  </a:moveTo>
                  <a:lnTo>
                    <a:pt x="92" y="547"/>
                  </a:lnTo>
                  <a:lnTo>
                    <a:pt x="88" y="543"/>
                  </a:lnTo>
                  <a:lnTo>
                    <a:pt x="96" y="536"/>
                  </a:lnTo>
                  <a:lnTo>
                    <a:pt x="97" y="548"/>
                  </a:lnTo>
                  <a:close/>
                  <a:moveTo>
                    <a:pt x="95" y="524"/>
                  </a:moveTo>
                  <a:lnTo>
                    <a:pt x="263" y="506"/>
                  </a:lnTo>
                  <a:lnTo>
                    <a:pt x="266" y="529"/>
                  </a:lnTo>
                  <a:lnTo>
                    <a:pt x="97" y="548"/>
                  </a:lnTo>
                  <a:lnTo>
                    <a:pt x="95" y="524"/>
                  </a:lnTo>
                  <a:close/>
                  <a:moveTo>
                    <a:pt x="263" y="506"/>
                  </a:moveTo>
                  <a:lnTo>
                    <a:pt x="264" y="506"/>
                  </a:lnTo>
                  <a:lnTo>
                    <a:pt x="265" y="518"/>
                  </a:lnTo>
                  <a:lnTo>
                    <a:pt x="263" y="506"/>
                  </a:lnTo>
                  <a:close/>
                  <a:moveTo>
                    <a:pt x="264" y="506"/>
                  </a:moveTo>
                  <a:lnTo>
                    <a:pt x="582" y="496"/>
                  </a:lnTo>
                  <a:lnTo>
                    <a:pt x="582" y="520"/>
                  </a:lnTo>
                  <a:lnTo>
                    <a:pt x="265" y="529"/>
                  </a:lnTo>
                  <a:lnTo>
                    <a:pt x="264" y="506"/>
                  </a:lnTo>
                  <a:close/>
                  <a:moveTo>
                    <a:pt x="582" y="496"/>
                  </a:moveTo>
                  <a:lnTo>
                    <a:pt x="584" y="496"/>
                  </a:lnTo>
                  <a:lnTo>
                    <a:pt x="587" y="497"/>
                  </a:lnTo>
                  <a:lnTo>
                    <a:pt x="582" y="508"/>
                  </a:lnTo>
                  <a:lnTo>
                    <a:pt x="582" y="496"/>
                  </a:lnTo>
                  <a:close/>
                  <a:moveTo>
                    <a:pt x="587" y="497"/>
                  </a:moveTo>
                  <a:lnTo>
                    <a:pt x="923" y="628"/>
                  </a:lnTo>
                  <a:lnTo>
                    <a:pt x="914" y="650"/>
                  </a:lnTo>
                  <a:lnTo>
                    <a:pt x="578" y="520"/>
                  </a:lnTo>
                  <a:lnTo>
                    <a:pt x="587" y="497"/>
                  </a:lnTo>
                  <a:close/>
                  <a:moveTo>
                    <a:pt x="916" y="651"/>
                  </a:moveTo>
                  <a:lnTo>
                    <a:pt x="915" y="651"/>
                  </a:lnTo>
                  <a:lnTo>
                    <a:pt x="914" y="650"/>
                  </a:lnTo>
                  <a:lnTo>
                    <a:pt x="918" y="640"/>
                  </a:lnTo>
                  <a:lnTo>
                    <a:pt x="916" y="651"/>
                  </a:lnTo>
                  <a:close/>
                  <a:moveTo>
                    <a:pt x="920" y="628"/>
                  </a:moveTo>
                  <a:lnTo>
                    <a:pt x="1173" y="673"/>
                  </a:lnTo>
                  <a:lnTo>
                    <a:pt x="1169" y="698"/>
                  </a:lnTo>
                  <a:lnTo>
                    <a:pt x="916" y="651"/>
                  </a:lnTo>
                  <a:lnTo>
                    <a:pt x="920" y="628"/>
                  </a:lnTo>
                  <a:close/>
                  <a:moveTo>
                    <a:pt x="1175" y="697"/>
                  </a:moveTo>
                  <a:lnTo>
                    <a:pt x="1172" y="698"/>
                  </a:lnTo>
                  <a:lnTo>
                    <a:pt x="1169" y="698"/>
                  </a:lnTo>
                  <a:lnTo>
                    <a:pt x="1171" y="686"/>
                  </a:lnTo>
                  <a:lnTo>
                    <a:pt x="1175" y="697"/>
                  </a:lnTo>
                  <a:close/>
                  <a:moveTo>
                    <a:pt x="1166" y="674"/>
                  </a:moveTo>
                  <a:lnTo>
                    <a:pt x="1398" y="573"/>
                  </a:lnTo>
                  <a:lnTo>
                    <a:pt x="1407" y="594"/>
                  </a:lnTo>
                  <a:lnTo>
                    <a:pt x="1175" y="697"/>
                  </a:lnTo>
                  <a:lnTo>
                    <a:pt x="1166" y="674"/>
                  </a:lnTo>
                  <a:close/>
                  <a:moveTo>
                    <a:pt x="1414" y="588"/>
                  </a:moveTo>
                  <a:lnTo>
                    <a:pt x="1412" y="591"/>
                  </a:lnTo>
                  <a:lnTo>
                    <a:pt x="1407" y="594"/>
                  </a:lnTo>
                  <a:lnTo>
                    <a:pt x="1403" y="583"/>
                  </a:lnTo>
                  <a:lnTo>
                    <a:pt x="1414" y="588"/>
                  </a:lnTo>
                  <a:close/>
                  <a:moveTo>
                    <a:pt x="1391" y="579"/>
                  </a:moveTo>
                  <a:lnTo>
                    <a:pt x="1467" y="391"/>
                  </a:lnTo>
                  <a:lnTo>
                    <a:pt x="1490" y="400"/>
                  </a:lnTo>
                  <a:lnTo>
                    <a:pt x="1414" y="588"/>
                  </a:lnTo>
                  <a:lnTo>
                    <a:pt x="1391" y="579"/>
                  </a:lnTo>
                  <a:close/>
                  <a:moveTo>
                    <a:pt x="1490" y="390"/>
                  </a:moveTo>
                  <a:lnTo>
                    <a:pt x="1491" y="395"/>
                  </a:lnTo>
                  <a:lnTo>
                    <a:pt x="1490" y="400"/>
                  </a:lnTo>
                  <a:lnTo>
                    <a:pt x="1479" y="395"/>
                  </a:lnTo>
                  <a:lnTo>
                    <a:pt x="1490" y="390"/>
                  </a:lnTo>
                  <a:close/>
                  <a:moveTo>
                    <a:pt x="1468" y="401"/>
                  </a:moveTo>
                  <a:lnTo>
                    <a:pt x="1384" y="233"/>
                  </a:lnTo>
                  <a:lnTo>
                    <a:pt x="1405" y="223"/>
                  </a:lnTo>
                  <a:lnTo>
                    <a:pt x="1490" y="390"/>
                  </a:lnTo>
                  <a:lnTo>
                    <a:pt x="1468" y="401"/>
                  </a:lnTo>
                  <a:close/>
                  <a:moveTo>
                    <a:pt x="1397" y="216"/>
                  </a:moveTo>
                  <a:lnTo>
                    <a:pt x="1402" y="218"/>
                  </a:lnTo>
                  <a:lnTo>
                    <a:pt x="1405" y="223"/>
                  </a:lnTo>
                  <a:lnTo>
                    <a:pt x="1395" y="228"/>
                  </a:lnTo>
                  <a:lnTo>
                    <a:pt x="1397" y="216"/>
                  </a:lnTo>
                  <a:close/>
                  <a:moveTo>
                    <a:pt x="1392" y="240"/>
                  </a:moveTo>
                  <a:lnTo>
                    <a:pt x="1214" y="202"/>
                  </a:lnTo>
                  <a:lnTo>
                    <a:pt x="1220" y="178"/>
                  </a:lnTo>
                  <a:lnTo>
                    <a:pt x="1397" y="216"/>
                  </a:lnTo>
                  <a:lnTo>
                    <a:pt x="1392" y="240"/>
                  </a:lnTo>
                  <a:close/>
                  <a:moveTo>
                    <a:pt x="1206" y="196"/>
                  </a:moveTo>
                  <a:lnTo>
                    <a:pt x="1204" y="192"/>
                  </a:lnTo>
                  <a:lnTo>
                    <a:pt x="1204" y="189"/>
                  </a:lnTo>
                  <a:lnTo>
                    <a:pt x="1206" y="186"/>
                  </a:lnTo>
                  <a:lnTo>
                    <a:pt x="1207" y="183"/>
                  </a:lnTo>
                  <a:lnTo>
                    <a:pt x="1210" y="181"/>
                  </a:lnTo>
                  <a:lnTo>
                    <a:pt x="1212" y="178"/>
                  </a:lnTo>
                  <a:lnTo>
                    <a:pt x="1215" y="178"/>
                  </a:lnTo>
                  <a:lnTo>
                    <a:pt x="1220" y="178"/>
                  </a:lnTo>
                  <a:lnTo>
                    <a:pt x="1216" y="190"/>
                  </a:lnTo>
                  <a:lnTo>
                    <a:pt x="1206" y="196"/>
                  </a:lnTo>
                  <a:close/>
                  <a:moveTo>
                    <a:pt x="1227" y="184"/>
                  </a:moveTo>
                  <a:lnTo>
                    <a:pt x="1330" y="372"/>
                  </a:lnTo>
                  <a:lnTo>
                    <a:pt x="1308" y="384"/>
                  </a:lnTo>
                  <a:lnTo>
                    <a:pt x="1206" y="196"/>
                  </a:lnTo>
                  <a:lnTo>
                    <a:pt x="1227" y="184"/>
                  </a:lnTo>
                  <a:close/>
                  <a:moveTo>
                    <a:pt x="1330" y="372"/>
                  </a:moveTo>
                  <a:lnTo>
                    <a:pt x="1331" y="375"/>
                  </a:lnTo>
                  <a:lnTo>
                    <a:pt x="1331" y="379"/>
                  </a:lnTo>
                  <a:lnTo>
                    <a:pt x="1330" y="384"/>
                  </a:lnTo>
                  <a:lnTo>
                    <a:pt x="1328" y="387"/>
                  </a:lnTo>
                  <a:lnTo>
                    <a:pt x="1319" y="377"/>
                  </a:lnTo>
                  <a:lnTo>
                    <a:pt x="1330" y="372"/>
                  </a:lnTo>
                  <a:close/>
                  <a:moveTo>
                    <a:pt x="1328" y="387"/>
                  </a:moveTo>
                  <a:lnTo>
                    <a:pt x="1243" y="461"/>
                  </a:lnTo>
                  <a:lnTo>
                    <a:pt x="1227" y="443"/>
                  </a:lnTo>
                  <a:lnTo>
                    <a:pt x="1311" y="368"/>
                  </a:lnTo>
                  <a:lnTo>
                    <a:pt x="1328" y="387"/>
                  </a:lnTo>
                  <a:close/>
                  <a:moveTo>
                    <a:pt x="1243" y="461"/>
                  </a:moveTo>
                  <a:lnTo>
                    <a:pt x="1241" y="462"/>
                  </a:lnTo>
                  <a:lnTo>
                    <a:pt x="1239" y="464"/>
                  </a:lnTo>
                  <a:lnTo>
                    <a:pt x="1235" y="452"/>
                  </a:lnTo>
                  <a:lnTo>
                    <a:pt x="1243" y="461"/>
                  </a:lnTo>
                  <a:close/>
                  <a:moveTo>
                    <a:pt x="1239" y="464"/>
                  </a:moveTo>
                  <a:lnTo>
                    <a:pt x="1109" y="511"/>
                  </a:lnTo>
                  <a:lnTo>
                    <a:pt x="1101" y="487"/>
                  </a:lnTo>
                  <a:lnTo>
                    <a:pt x="1230" y="441"/>
                  </a:lnTo>
                  <a:lnTo>
                    <a:pt x="1239" y="464"/>
                  </a:lnTo>
                  <a:close/>
                  <a:moveTo>
                    <a:pt x="1109" y="511"/>
                  </a:moveTo>
                  <a:lnTo>
                    <a:pt x="1105" y="511"/>
                  </a:lnTo>
                  <a:lnTo>
                    <a:pt x="1102" y="511"/>
                  </a:lnTo>
                  <a:lnTo>
                    <a:pt x="1099" y="510"/>
                  </a:lnTo>
                  <a:lnTo>
                    <a:pt x="1096" y="508"/>
                  </a:lnTo>
                  <a:lnTo>
                    <a:pt x="1094" y="506"/>
                  </a:lnTo>
                  <a:lnTo>
                    <a:pt x="1093" y="502"/>
                  </a:lnTo>
                  <a:lnTo>
                    <a:pt x="1092" y="499"/>
                  </a:lnTo>
                  <a:lnTo>
                    <a:pt x="1093" y="496"/>
                  </a:lnTo>
                  <a:lnTo>
                    <a:pt x="1105" y="499"/>
                  </a:lnTo>
                  <a:lnTo>
                    <a:pt x="1109" y="511"/>
                  </a:lnTo>
                  <a:close/>
                  <a:moveTo>
                    <a:pt x="1093" y="496"/>
                  </a:moveTo>
                  <a:lnTo>
                    <a:pt x="1131" y="374"/>
                  </a:lnTo>
                  <a:lnTo>
                    <a:pt x="1154" y="381"/>
                  </a:lnTo>
                  <a:lnTo>
                    <a:pt x="1116" y="503"/>
                  </a:lnTo>
                  <a:lnTo>
                    <a:pt x="1093" y="496"/>
                  </a:lnTo>
                  <a:close/>
                  <a:moveTo>
                    <a:pt x="1154" y="374"/>
                  </a:moveTo>
                  <a:lnTo>
                    <a:pt x="1155" y="377"/>
                  </a:lnTo>
                  <a:lnTo>
                    <a:pt x="1154" y="381"/>
                  </a:lnTo>
                  <a:lnTo>
                    <a:pt x="1143" y="377"/>
                  </a:lnTo>
                  <a:lnTo>
                    <a:pt x="1154" y="374"/>
                  </a:lnTo>
                  <a:close/>
                  <a:moveTo>
                    <a:pt x="1131" y="381"/>
                  </a:moveTo>
                  <a:lnTo>
                    <a:pt x="1065" y="194"/>
                  </a:lnTo>
                  <a:lnTo>
                    <a:pt x="1088" y="186"/>
                  </a:lnTo>
                  <a:lnTo>
                    <a:pt x="1154" y="374"/>
                  </a:lnTo>
                  <a:lnTo>
                    <a:pt x="1131" y="381"/>
                  </a:lnTo>
                  <a:close/>
                  <a:moveTo>
                    <a:pt x="1081" y="178"/>
                  </a:moveTo>
                  <a:lnTo>
                    <a:pt x="1085" y="182"/>
                  </a:lnTo>
                  <a:lnTo>
                    <a:pt x="1088" y="186"/>
                  </a:lnTo>
                  <a:lnTo>
                    <a:pt x="1077" y="190"/>
                  </a:lnTo>
                  <a:lnTo>
                    <a:pt x="1081" y="178"/>
                  </a:lnTo>
                  <a:close/>
                  <a:moveTo>
                    <a:pt x="1073" y="201"/>
                  </a:moveTo>
                  <a:lnTo>
                    <a:pt x="894" y="136"/>
                  </a:lnTo>
                  <a:lnTo>
                    <a:pt x="903" y="113"/>
                  </a:lnTo>
                  <a:lnTo>
                    <a:pt x="1081" y="178"/>
                  </a:lnTo>
                  <a:lnTo>
                    <a:pt x="1073" y="201"/>
                  </a:lnTo>
                  <a:close/>
                  <a:moveTo>
                    <a:pt x="888" y="130"/>
                  </a:moveTo>
                  <a:lnTo>
                    <a:pt x="887" y="127"/>
                  </a:lnTo>
                  <a:lnTo>
                    <a:pt x="887" y="122"/>
                  </a:lnTo>
                  <a:lnTo>
                    <a:pt x="888" y="119"/>
                  </a:lnTo>
                  <a:lnTo>
                    <a:pt x="890" y="116"/>
                  </a:lnTo>
                  <a:lnTo>
                    <a:pt x="892" y="114"/>
                  </a:lnTo>
                  <a:lnTo>
                    <a:pt x="896" y="113"/>
                  </a:lnTo>
                  <a:lnTo>
                    <a:pt x="900" y="113"/>
                  </a:lnTo>
                  <a:lnTo>
                    <a:pt x="903" y="113"/>
                  </a:lnTo>
                  <a:lnTo>
                    <a:pt x="899" y="124"/>
                  </a:lnTo>
                  <a:lnTo>
                    <a:pt x="888" y="130"/>
                  </a:lnTo>
                  <a:close/>
                  <a:moveTo>
                    <a:pt x="910" y="119"/>
                  </a:moveTo>
                  <a:lnTo>
                    <a:pt x="994" y="286"/>
                  </a:lnTo>
                  <a:lnTo>
                    <a:pt x="972" y="298"/>
                  </a:lnTo>
                  <a:lnTo>
                    <a:pt x="888" y="130"/>
                  </a:lnTo>
                  <a:lnTo>
                    <a:pt x="910" y="119"/>
                  </a:lnTo>
                  <a:close/>
                  <a:moveTo>
                    <a:pt x="994" y="286"/>
                  </a:moveTo>
                  <a:lnTo>
                    <a:pt x="995" y="292"/>
                  </a:lnTo>
                  <a:lnTo>
                    <a:pt x="995" y="296"/>
                  </a:lnTo>
                  <a:lnTo>
                    <a:pt x="983" y="292"/>
                  </a:lnTo>
                  <a:lnTo>
                    <a:pt x="994" y="286"/>
                  </a:lnTo>
                  <a:close/>
                  <a:moveTo>
                    <a:pt x="995" y="296"/>
                  </a:moveTo>
                  <a:lnTo>
                    <a:pt x="939" y="456"/>
                  </a:lnTo>
                  <a:lnTo>
                    <a:pt x="915" y="447"/>
                  </a:lnTo>
                  <a:lnTo>
                    <a:pt x="971" y="289"/>
                  </a:lnTo>
                  <a:lnTo>
                    <a:pt x="995" y="296"/>
                  </a:lnTo>
                  <a:close/>
                  <a:moveTo>
                    <a:pt x="939" y="456"/>
                  </a:moveTo>
                  <a:lnTo>
                    <a:pt x="938" y="458"/>
                  </a:lnTo>
                  <a:lnTo>
                    <a:pt x="936" y="460"/>
                  </a:lnTo>
                  <a:lnTo>
                    <a:pt x="933" y="462"/>
                  </a:lnTo>
                  <a:lnTo>
                    <a:pt x="931" y="464"/>
                  </a:lnTo>
                  <a:lnTo>
                    <a:pt x="928" y="464"/>
                  </a:lnTo>
                  <a:lnTo>
                    <a:pt x="926" y="464"/>
                  </a:lnTo>
                  <a:lnTo>
                    <a:pt x="924" y="464"/>
                  </a:lnTo>
                  <a:lnTo>
                    <a:pt x="920" y="462"/>
                  </a:lnTo>
                  <a:lnTo>
                    <a:pt x="927" y="452"/>
                  </a:lnTo>
                  <a:lnTo>
                    <a:pt x="939" y="456"/>
                  </a:lnTo>
                  <a:close/>
                  <a:moveTo>
                    <a:pt x="920" y="462"/>
                  </a:moveTo>
                  <a:lnTo>
                    <a:pt x="781" y="378"/>
                  </a:lnTo>
                  <a:lnTo>
                    <a:pt x="793" y="358"/>
                  </a:lnTo>
                  <a:lnTo>
                    <a:pt x="933" y="441"/>
                  </a:lnTo>
                  <a:lnTo>
                    <a:pt x="920" y="462"/>
                  </a:lnTo>
                  <a:close/>
                  <a:moveTo>
                    <a:pt x="792" y="357"/>
                  </a:moveTo>
                  <a:lnTo>
                    <a:pt x="793" y="357"/>
                  </a:lnTo>
                  <a:lnTo>
                    <a:pt x="793" y="358"/>
                  </a:lnTo>
                  <a:lnTo>
                    <a:pt x="786" y="367"/>
                  </a:lnTo>
                  <a:lnTo>
                    <a:pt x="792" y="357"/>
                  </a:lnTo>
                  <a:close/>
                  <a:moveTo>
                    <a:pt x="781" y="379"/>
                  </a:moveTo>
                  <a:lnTo>
                    <a:pt x="651" y="313"/>
                  </a:lnTo>
                  <a:lnTo>
                    <a:pt x="662" y="291"/>
                  </a:lnTo>
                  <a:lnTo>
                    <a:pt x="792" y="357"/>
                  </a:lnTo>
                  <a:lnTo>
                    <a:pt x="781" y="379"/>
                  </a:lnTo>
                  <a:close/>
                  <a:moveTo>
                    <a:pt x="650" y="292"/>
                  </a:moveTo>
                  <a:lnTo>
                    <a:pt x="653" y="291"/>
                  </a:lnTo>
                  <a:lnTo>
                    <a:pt x="656" y="291"/>
                  </a:lnTo>
                  <a:lnTo>
                    <a:pt x="659" y="291"/>
                  </a:lnTo>
                  <a:lnTo>
                    <a:pt x="662" y="291"/>
                  </a:lnTo>
                  <a:lnTo>
                    <a:pt x="657" y="302"/>
                  </a:lnTo>
                  <a:lnTo>
                    <a:pt x="650" y="292"/>
                  </a:lnTo>
                  <a:close/>
                  <a:moveTo>
                    <a:pt x="663" y="312"/>
                  </a:moveTo>
                  <a:lnTo>
                    <a:pt x="561" y="378"/>
                  </a:lnTo>
                  <a:lnTo>
                    <a:pt x="548" y="358"/>
                  </a:lnTo>
                  <a:lnTo>
                    <a:pt x="650" y="292"/>
                  </a:lnTo>
                  <a:lnTo>
                    <a:pt x="663" y="312"/>
                  </a:lnTo>
                  <a:close/>
                  <a:moveTo>
                    <a:pt x="561" y="378"/>
                  </a:moveTo>
                  <a:lnTo>
                    <a:pt x="557" y="379"/>
                  </a:lnTo>
                  <a:lnTo>
                    <a:pt x="554" y="380"/>
                  </a:lnTo>
                  <a:lnTo>
                    <a:pt x="554" y="367"/>
                  </a:lnTo>
                  <a:lnTo>
                    <a:pt x="561" y="378"/>
                  </a:lnTo>
                  <a:close/>
                  <a:moveTo>
                    <a:pt x="554" y="380"/>
                  </a:moveTo>
                  <a:lnTo>
                    <a:pt x="283" y="380"/>
                  </a:lnTo>
                  <a:lnTo>
                    <a:pt x="283" y="356"/>
                  </a:lnTo>
                  <a:lnTo>
                    <a:pt x="554" y="356"/>
                  </a:lnTo>
                  <a:lnTo>
                    <a:pt x="554" y="380"/>
                  </a:lnTo>
                  <a:close/>
                  <a:moveTo>
                    <a:pt x="283" y="380"/>
                  </a:moveTo>
                  <a:lnTo>
                    <a:pt x="279" y="379"/>
                  </a:lnTo>
                  <a:lnTo>
                    <a:pt x="276" y="377"/>
                  </a:lnTo>
                  <a:lnTo>
                    <a:pt x="283" y="367"/>
                  </a:lnTo>
                  <a:lnTo>
                    <a:pt x="283" y="380"/>
                  </a:lnTo>
                  <a:close/>
                  <a:moveTo>
                    <a:pt x="276" y="377"/>
                  </a:moveTo>
                  <a:lnTo>
                    <a:pt x="191" y="311"/>
                  </a:lnTo>
                  <a:lnTo>
                    <a:pt x="206" y="293"/>
                  </a:lnTo>
                  <a:lnTo>
                    <a:pt x="291" y="358"/>
                  </a:lnTo>
                  <a:lnTo>
                    <a:pt x="276" y="377"/>
                  </a:lnTo>
                  <a:close/>
                  <a:moveTo>
                    <a:pt x="191" y="311"/>
                  </a:moveTo>
                  <a:lnTo>
                    <a:pt x="189" y="309"/>
                  </a:lnTo>
                  <a:lnTo>
                    <a:pt x="188" y="307"/>
                  </a:lnTo>
                  <a:lnTo>
                    <a:pt x="187" y="305"/>
                  </a:lnTo>
                  <a:lnTo>
                    <a:pt x="187" y="302"/>
                  </a:lnTo>
                  <a:lnTo>
                    <a:pt x="187" y="298"/>
                  </a:lnTo>
                  <a:lnTo>
                    <a:pt x="188" y="296"/>
                  </a:lnTo>
                  <a:lnTo>
                    <a:pt x="189" y="294"/>
                  </a:lnTo>
                  <a:lnTo>
                    <a:pt x="192" y="292"/>
                  </a:lnTo>
                  <a:lnTo>
                    <a:pt x="199" y="302"/>
                  </a:lnTo>
                  <a:lnTo>
                    <a:pt x="191" y="311"/>
                  </a:lnTo>
                  <a:close/>
                  <a:moveTo>
                    <a:pt x="192" y="292"/>
                  </a:moveTo>
                  <a:lnTo>
                    <a:pt x="276" y="236"/>
                  </a:lnTo>
                  <a:lnTo>
                    <a:pt x="290" y="256"/>
                  </a:lnTo>
                  <a:lnTo>
                    <a:pt x="205" y="312"/>
                  </a:lnTo>
                  <a:lnTo>
                    <a:pt x="192" y="292"/>
                  </a:lnTo>
                  <a:close/>
                  <a:moveTo>
                    <a:pt x="294" y="242"/>
                  </a:moveTo>
                  <a:lnTo>
                    <a:pt x="295" y="245"/>
                  </a:lnTo>
                  <a:lnTo>
                    <a:pt x="294" y="250"/>
                  </a:lnTo>
                  <a:lnTo>
                    <a:pt x="292" y="254"/>
                  </a:lnTo>
                  <a:lnTo>
                    <a:pt x="290" y="256"/>
                  </a:lnTo>
                  <a:lnTo>
                    <a:pt x="283" y="246"/>
                  </a:lnTo>
                  <a:lnTo>
                    <a:pt x="294" y="242"/>
                  </a:lnTo>
                  <a:close/>
                  <a:moveTo>
                    <a:pt x="271" y="250"/>
                  </a:moveTo>
                  <a:lnTo>
                    <a:pt x="187" y="16"/>
                  </a:lnTo>
                  <a:lnTo>
                    <a:pt x="210" y="8"/>
                  </a:lnTo>
                  <a:lnTo>
                    <a:pt x="294" y="242"/>
                  </a:lnTo>
                  <a:lnTo>
                    <a:pt x="271" y="250"/>
                  </a:lnTo>
                  <a:close/>
                  <a:moveTo>
                    <a:pt x="189" y="6"/>
                  </a:moveTo>
                  <a:lnTo>
                    <a:pt x="191" y="2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200" y="0"/>
                  </a:lnTo>
                  <a:lnTo>
                    <a:pt x="203" y="1"/>
                  </a:lnTo>
                  <a:lnTo>
                    <a:pt x="206" y="2"/>
                  </a:lnTo>
                  <a:lnTo>
                    <a:pt x="209" y="6"/>
                  </a:lnTo>
                  <a:lnTo>
                    <a:pt x="210" y="8"/>
                  </a:lnTo>
                  <a:lnTo>
                    <a:pt x="199" y="12"/>
                  </a:lnTo>
                  <a:lnTo>
                    <a:pt x="189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0" name="Freeform 1377"/>
            <p:cNvSpPr>
              <a:spLocks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4 w 2292"/>
                <a:gd name="T1" fmla="*/ 1 h 3271"/>
                <a:gd name="T2" fmla="*/ 65 w 2292"/>
                <a:gd name="T3" fmla="*/ 5 h 3271"/>
                <a:gd name="T4" fmla="*/ 66 w 2292"/>
                <a:gd name="T5" fmla="*/ 9 h 3271"/>
                <a:gd name="T6" fmla="*/ 69 w 2292"/>
                <a:gd name="T7" fmla="*/ 13 h 3271"/>
                <a:gd name="T8" fmla="*/ 71 w 2292"/>
                <a:gd name="T9" fmla="*/ 16 h 3271"/>
                <a:gd name="T10" fmla="*/ 74 w 2292"/>
                <a:gd name="T11" fmla="*/ 20 h 3271"/>
                <a:gd name="T12" fmla="*/ 77 w 2292"/>
                <a:gd name="T13" fmla="*/ 22 h 3271"/>
                <a:gd name="T14" fmla="*/ 81 w 2292"/>
                <a:gd name="T15" fmla="*/ 25 h 3271"/>
                <a:gd name="T16" fmla="*/ 84 w 2292"/>
                <a:gd name="T17" fmla="*/ 26 h 3271"/>
                <a:gd name="T18" fmla="*/ 87 w 2292"/>
                <a:gd name="T19" fmla="*/ 28 h 3271"/>
                <a:gd name="T20" fmla="*/ 90 w 2292"/>
                <a:gd name="T21" fmla="*/ 28 h 3271"/>
                <a:gd name="T22" fmla="*/ 92 w 2292"/>
                <a:gd name="T23" fmla="*/ 59 h 3271"/>
                <a:gd name="T24" fmla="*/ 90 w 2292"/>
                <a:gd name="T25" fmla="*/ 69 h 3271"/>
                <a:gd name="T26" fmla="*/ 88 w 2292"/>
                <a:gd name="T27" fmla="*/ 79 h 3271"/>
                <a:gd name="T28" fmla="*/ 85 w 2292"/>
                <a:gd name="T29" fmla="*/ 88 h 3271"/>
                <a:gd name="T30" fmla="*/ 81 w 2292"/>
                <a:gd name="T31" fmla="*/ 96 h 3271"/>
                <a:gd name="T32" fmla="*/ 76 w 2292"/>
                <a:gd name="T33" fmla="*/ 104 h 3271"/>
                <a:gd name="T34" fmla="*/ 71 w 2292"/>
                <a:gd name="T35" fmla="*/ 111 h 3271"/>
                <a:gd name="T36" fmla="*/ 65 w 2292"/>
                <a:gd name="T37" fmla="*/ 117 h 3271"/>
                <a:gd name="T38" fmla="*/ 59 w 2292"/>
                <a:gd name="T39" fmla="*/ 122 h 3271"/>
                <a:gd name="T40" fmla="*/ 54 w 2292"/>
                <a:gd name="T41" fmla="*/ 126 h 3271"/>
                <a:gd name="T42" fmla="*/ 48 w 2292"/>
                <a:gd name="T43" fmla="*/ 130 h 3271"/>
                <a:gd name="T44" fmla="*/ 42 w 2292"/>
                <a:gd name="T45" fmla="*/ 129 h 3271"/>
                <a:gd name="T46" fmla="*/ 36 w 2292"/>
                <a:gd name="T47" fmla="*/ 125 h 3271"/>
                <a:gd name="T48" fmla="*/ 30 w 2292"/>
                <a:gd name="T49" fmla="*/ 120 h 3271"/>
                <a:gd name="T50" fmla="*/ 25 w 2292"/>
                <a:gd name="T51" fmla="*/ 115 h 3271"/>
                <a:gd name="T52" fmla="*/ 19 w 2292"/>
                <a:gd name="T53" fmla="*/ 108 h 3271"/>
                <a:gd name="T54" fmla="*/ 14 w 2292"/>
                <a:gd name="T55" fmla="*/ 101 h 3271"/>
                <a:gd name="T56" fmla="*/ 9 w 2292"/>
                <a:gd name="T57" fmla="*/ 93 h 3271"/>
                <a:gd name="T58" fmla="*/ 6 w 2292"/>
                <a:gd name="T59" fmla="*/ 85 h 3271"/>
                <a:gd name="T60" fmla="*/ 3 w 2292"/>
                <a:gd name="T61" fmla="*/ 75 h 3271"/>
                <a:gd name="T62" fmla="*/ 1 w 2292"/>
                <a:gd name="T63" fmla="*/ 65 h 3271"/>
                <a:gd name="T64" fmla="*/ 0 w 2292"/>
                <a:gd name="T65" fmla="*/ 55 h 3271"/>
                <a:gd name="T66" fmla="*/ 2 w 2292"/>
                <a:gd name="T67" fmla="*/ 28 h 3271"/>
                <a:gd name="T68" fmla="*/ 6 w 2292"/>
                <a:gd name="T69" fmla="*/ 28 h 3271"/>
                <a:gd name="T70" fmla="*/ 9 w 2292"/>
                <a:gd name="T71" fmla="*/ 26 h 3271"/>
                <a:gd name="T72" fmla="*/ 13 w 2292"/>
                <a:gd name="T73" fmla="*/ 24 h 3271"/>
                <a:gd name="T74" fmla="*/ 16 w 2292"/>
                <a:gd name="T75" fmla="*/ 22 h 3271"/>
                <a:gd name="T76" fmla="*/ 19 w 2292"/>
                <a:gd name="T77" fmla="*/ 19 h 3271"/>
                <a:gd name="T78" fmla="*/ 22 w 2292"/>
                <a:gd name="T79" fmla="*/ 16 h 3271"/>
                <a:gd name="T80" fmla="*/ 24 w 2292"/>
                <a:gd name="T81" fmla="*/ 12 h 3271"/>
                <a:gd name="T82" fmla="*/ 25 w 2292"/>
                <a:gd name="T83" fmla="*/ 8 h 3271"/>
                <a:gd name="T84" fmla="*/ 27 w 2292"/>
                <a:gd name="T85" fmla="*/ 4 h 3271"/>
                <a:gd name="T86" fmla="*/ 27 w 2292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2"/>
                <a:gd name="T133" fmla="*/ 0 h 3271"/>
                <a:gd name="T134" fmla="*/ 2292 w 2292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2" h="3271">
                  <a:moveTo>
                    <a:pt x="672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10" y="67"/>
                  </a:lnTo>
                  <a:lnTo>
                    <a:pt x="1615" y="102"/>
                  </a:lnTo>
                  <a:lnTo>
                    <a:pt x="1624" y="134"/>
                  </a:lnTo>
                  <a:lnTo>
                    <a:pt x="1635" y="168"/>
                  </a:lnTo>
                  <a:lnTo>
                    <a:pt x="1648" y="200"/>
                  </a:lnTo>
                  <a:lnTo>
                    <a:pt x="1662" y="232"/>
                  </a:lnTo>
                  <a:lnTo>
                    <a:pt x="1678" y="264"/>
                  </a:lnTo>
                  <a:lnTo>
                    <a:pt x="1696" y="295"/>
                  </a:lnTo>
                  <a:lnTo>
                    <a:pt x="1716" y="325"/>
                  </a:lnTo>
                  <a:lnTo>
                    <a:pt x="1736" y="354"/>
                  </a:lnTo>
                  <a:lnTo>
                    <a:pt x="1759" y="384"/>
                  </a:lnTo>
                  <a:lnTo>
                    <a:pt x="1782" y="412"/>
                  </a:lnTo>
                  <a:lnTo>
                    <a:pt x="1806" y="439"/>
                  </a:lnTo>
                  <a:lnTo>
                    <a:pt x="1831" y="465"/>
                  </a:lnTo>
                  <a:lnTo>
                    <a:pt x="1857" y="490"/>
                  </a:lnTo>
                  <a:lnTo>
                    <a:pt x="1884" y="514"/>
                  </a:lnTo>
                  <a:lnTo>
                    <a:pt x="1911" y="537"/>
                  </a:lnTo>
                  <a:lnTo>
                    <a:pt x="1938" y="560"/>
                  </a:lnTo>
                  <a:lnTo>
                    <a:pt x="1966" y="580"/>
                  </a:lnTo>
                  <a:lnTo>
                    <a:pt x="1994" y="600"/>
                  </a:lnTo>
                  <a:lnTo>
                    <a:pt x="2022" y="617"/>
                  </a:lnTo>
                  <a:lnTo>
                    <a:pt x="2052" y="634"/>
                  </a:lnTo>
                  <a:lnTo>
                    <a:pt x="2080" y="649"/>
                  </a:lnTo>
                  <a:lnTo>
                    <a:pt x="2107" y="662"/>
                  </a:lnTo>
                  <a:lnTo>
                    <a:pt x="2135" y="674"/>
                  </a:lnTo>
                  <a:lnTo>
                    <a:pt x="2162" y="685"/>
                  </a:lnTo>
                  <a:lnTo>
                    <a:pt x="2188" y="692"/>
                  </a:lnTo>
                  <a:lnTo>
                    <a:pt x="2214" y="700"/>
                  </a:lnTo>
                  <a:lnTo>
                    <a:pt x="2237" y="704"/>
                  </a:lnTo>
                  <a:lnTo>
                    <a:pt x="2261" y="708"/>
                  </a:lnTo>
                  <a:lnTo>
                    <a:pt x="2284" y="709"/>
                  </a:lnTo>
                  <a:lnTo>
                    <a:pt x="2292" y="1377"/>
                  </a:lnTo>
                  <a:lnTo>
                    <a:pt x="2290" y="1468"/>
                  </a:lnTo>
                  <a:lnTo>
                    <a:pt x="2285" y="1556"/>
                  </a:lnTo>
                  <a:lnTo>
                    <a:pt x="2275" y="1643"/>
                  </a:lnTo>
                  <a:lnTo>
                    <a:pt x="2262" y="1728"/>
                  </a:lnTo>
                  <a:lnTo>
                    <a:pt x="2247" y="1811"/>
                  </a:lnTo>
                  <a:lnTo>
                    <a:pt x="2228" y="1892"/>
                  </a:lnTo>
                  <a:lnTo>
                    <a:pt x="2206" y="1972"/>
                  </a:lnTo>
                  <a:lnTo>
                    <a:pt x="2181" y="2049"/>
                  </a:lnTo>
                  <a:lnTo>
                    <a:pt x="2154" y="2124"/>
                  </a:lnTo>
                  <a:lnTo>
                    <a:pt x="2124" y="2198"/>
                  </a:lnTo>
                  <a:lnTo>
                    <a:pt x="2093" y="2269"/>
                  </a:lnTo>
                  <a:lnTo>
                    <a:pt x="2058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60" y="2653"/>
                  </a:lnTo>
                  <a:lnTo>
                    <a:pt x="1816" y="2710"/>
                  </a:lnTo>
                  <a:lnTo>
                    <a:pt x="1771" y="2764"/>
                  </a:lnTo>
                  <a:lnTo>
                    <a:pt x="1725" y="2817"/>
                  </a:lnTo>
                  <a:lnTo>
                    <a:pt x="1679" y="2866"/>
                  </a:lnTo>
                  <a:lnTo>
                    <a:pt x="1631" y="2915"/>
                  </a:lnTo>
                  <a:lnTo>
                    <a:pt x="1583" y="2960"/>
                  </a:lnTo>
                  <a:lnTo>
                    <a:pt x="1535" y="3005"/>
                  </a:lnTo>
                  <a:lnTo>
                    <a:pt x="1487" y="3046"/>
                  </a:lnTo>
                  <a:lnTo>
                    <a:pt x="1438" y="3085"/>
                  </a:lnTo>
                  <a:lnTo>
                    <a:pt x="1389" y="3121"/>
                  </a:lnTo>
                  <a:lnTo>
                    <a:pt x="1342" y="3156"/>
                  </a:lnTo>
                  <a:lnTo>
                    <a:pt x="1294" y="3188"/>
                  </a:lnTo>
                  <a:lnTo>
                    <a:pt x="1247" y="3219"/>
                  </a:lnTo>
                  <a:lnTo>
                    <a:pt x="1200" y="3246"/>
                  </a:lnTo>
                  <a:lnTo>
                    <a:pt x="1155" y="3271"/>
                  </a:lnTo>
                  <a:lnTo>
                    <a:pt x="1108" y="3247"/>
                  </a:lnTo>
                  <a:lnTo>
                    <a:pt x="1059" y="3219"/>
                  </a:lnTo>
                  <a:lnTo>
                    <a:pt x="1010" y="3189"/>
                  </a:lnTo>
                  <a:lnTo>
                    <a:pt x="961" y="3157"/>
                  </a:lnTo>
                  <a:lnTo>
                    <a:pt x="911" y="3122"/>
                  </a:lnTo>
                  <a:lnTo>
                    <a:pt x="861" y="3086"/>
                  </a:lnTo>
                  <a:lnTo>
                    <a:pt x="812" y="3047"/>
                  </a:lnTo>
                  <a:lnTo>
                    <a:pt x="762" y="3006"/>
                  </a:lnTo>
                  <a:lnTo>
                    <a:pt x="713" y="2961"/>
                  </a:lnTo>
                  <a:lnTo>
                    <a:pt x="665" y="2916"/>
                  </a:lnTo>
                  <a:lnTo>
                    <a:pt x="617" y="2868"/>
                  </a:lnTo>
                  <a:lnTo>
                    <a:pt x="570" y="2818"/>
                  </a:lnTo>
                  <a:lnTo>
                    <a:pt x="523" y="2765"/>
                  </a:lnTo>
                  <a:lnTo>
                    <a:pt x="478" y="2710"/>
                  </a:lnTo>
                  <a:lnTo>
                    <a:pt x="434" y="2654"/>
                  </a:lnTo>
                  <a:lnTo>
                    <a:pt x="391" y="2594"/>
                  </a:lnTo>
                  <a:lnTo>
                    <a:pt x="350" y="2533"/>
                  </a:lnTo>
                  <a:lnTo>
                    <a:pt x="310" y="2470"/>
                  </a:lnTo>
                  <a:lnTo>
                    <a:pt x="273" y="2404"/>
                  </a:lnTo>
                  <a:lnTo>
                    <a:pt x="237" y="2336"/>
                  </a:lnTo>
                  <a:lnTo>
                    <a:pt x="202" y="2267"/>
                  </a:lnTo>
                  <a:lnTo>
                    <a:pt x="171" y="2196"/>
                  </a:lnTo>
                  <a:lnTo>
                    <a:pt x="142" y="2121"/>
                  </a:lnTo>
                  <a:lnTo>
                    <a:pt x="115" y="2046"/>
                  </a:lnTo>
                  <a:lnTo>
                    <a:pt x="91" y="1968"/>
                  </a:lnTo>
                  <a:lnTo>
                    <a:pt x="70" y="1888"/>
                  </a:lnTo>
                  <a:lnTo>
                    <a:pt x="51" y="1807"/>
                  </a:lnTo>
                  <a:lnTo>
                    <a:pt x="35" y="1723"/>
                  </a:lnTo>
                  <a:lnTo>
                    <a:pt x="23" y="1637"/>
                  </a:lnTo>
                  <a:lnTo>
                    <a:pt x="13" y="1550"/>
                  </a:lnTo>
                  <a:lnTo>
                    <a:pt x="8" y="1460"/>
                  </a:lnTo>
                  <a:lnTo>
                    <a:pt x="7" y="1368"/>
                  </a:lnTo>
                  <a:lnTo>
                    <a:pt x="0" y="714"/>
                  </a:lnTo>
                  <a:lnTo>
                    <a:pt x="30" y="713"/>
                  </a:lnTo>
                  <a:lnTo>
                    <a:pt x="59" y="711"/>
                  </a:lnTo>
                  <a:lnTo>
                    <a:pt x="89" y="706"/>
                  </a:lnTo>
                  <a:lnTo>
                    <a:pt x="118" y="700"/>
                  </a:lnTo>
                  <a:lnTo>
                    <a:pt x="148" y="691"/>
                  </a:lnTo>
                  <a:lnTo>
                    <a:pt x="178" y="681"/>
                  </a:lnTo>
                  <a:lnTo>
                    <a:pt x="207" y="670"/>
                  </a:lnTo>
                  <a:lnTo>
                    <a:pt x="236" y="656"/>
                  </a:lnTo>
                  <a:lnTo>
                    <a:pt x="265" y="641"/>
                  </a:lnTo>
                  <a:lnTo>
                    <a:pt x="294" y="624"/>
                  </a:lnTo>
                  <a:lnTo>
                    <a:pt x="322" y="607"/>
                  </a:lnTo>
                  <a:lnTo>
                    <a:pt x="349" y="588"/>
                  </a:lnTo>
                  <a:lnTo>
                    <a:pt x="376" y="567"/>
                  </a:lnTo>
                  <a:lnTo>
                    <a:pt x="403" y="544"/>
                  </a:lnTo>
                  <a:lnTo>
                    <a:pt x="428" y="522"/>
                  </a:lnTo>
                  <a:lnTo>
                    <a:pt x="453" y="497"/>
                  </a:lnTo>
                  <a:lnTo>
                    <a:pt x="477" y="472"/>
                  </a:lnTo>
                  <a:lnTo>
                    <a:pt x="501" y="445"/>
                  </a:lnTo>
                  <a:lnTo>
                    <a:pt x="522" y="418"/>
                  </a:lnTo>
                  <a:lnTo>
                    <a:pt x="543" y="390"/>
                  </a:lnTo>
                  <a:lnTo>
                    <a:pt x="562" y="361"/>
                  </a:lnTo>
                  <a:lnTo>
                    <a:pt x="580" y="331"/>
                  </a:lnTo>
                  <a:lnTo>
                    <a:pt x="597" y="300"/>
                  </a:lnTo>
                  <a:lnTo>
                    <a:pt x="612" y="268"/>
                  </a:lnTo>
                  <a:lnTo>
                    <a:pt x="626" y="237"/>
                  </a:lnTo>
                  <a:lnTo>
                    <a:pt x="638" y="204"/>
                  </a:lnTo>
                  <a:lnTo>
                    <a:pt x="649" y="171"/>
                  </a:lnTo>
                  <a:lnTo>
                    <a:pt x="657" y="137"/>
                  </a:lnTo>
                  <a:lnTo>
                    <a:pt x="664" y="104"/>
                  </a:lnTo>
                  <a:lnTo>
                    <a:pt x="669" y="69"/>
                  </a:lnTo>
                  <a:lnTo>
                    <a:pt x="671" y="35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1" name="Freeform 1378"/>
            <p:cNvSpPr>
              <a:spLocks noEditPoints="1"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5 w 2315"/>
                <a:gd name="T1" fmla="*/ 0 h 3296"/>
                <a:gd name="T2" fmla="*/ 64 w 2315"/>
                <a:gd name="T3" fmla="*/ 1 h 3296"/>
                <a:gd name="T4" fmla="*/ 65 w 2315"/>
                <a:gd name="T5" fmla="*/ 4 h 3296"/>
                <a:gd name="T6" fmla="*/ 65 w 2315"/>
                <a:gd name="T7" fmla="*/ 5 h 3296"/>
                <a:gd name="T8" fmla="*/ 66 w 2315"/>
                <a:gd name="T9" fmla="*/ 7 h 3296"/>
                <a:gd name="T10" fmla="*/ 67 w 2315"/>
                <a:gd name="T11" fmla="*/ 11 h 3296"/>
                <a:gd name="T12" fmla="*/ 69 w 2315"/>
                <a:gd name="T13" fmla="*/ 12 h 3296"/>
                <a:gd name="T14" fmla="*/ 74 w 2315"/>
                <a:gd name="T15" fmla="*/ 19 h 3296"/>
                <a:gd name="T16" fmla="*/ 80 w 2315"/>
                <a:gd name="T17" fmla="*/ 24 h 3296"/>
                <a:gd name="T18" fmla="*/ 86 w 2315"/>
                <a:gd name="T19" fmla="*/ 27 h 3296"/>
                <a:gd name="T20" fmla="*/ 92 w 2315"/>
                <a:gd name="T21" fmla="*/ 28 h 3296"/>
                <a:gd name="T22" fmla="*/ 87 w 2315"/>
                <a:gd name="T23" fmla="*/ 28 h 3296"/>
                <a:gd name="T24" fmla="*/ 80 w 2315"/>
                <a:gd name="T25" fmla="*/ 25 h 3296"/>
                <a:gd name="T26" fmla="*/ 74 w 2315"/>
                <a:gd name="T27" fmla="*/ 20 h 3296"/>
                <a:gd name="T28" fmla="*/ 68 w 2315"/>
                <a:gd name="T29" fmla="*/ 13 h 3296"/>
                <a:gd name="T30" fmla="*/ 92 w 2315"/>
                <a:gd name="T31" fmla="*/ 29 h 3296"/>
                <a:gd name="T32" fmla="*/ 93 w 2315"/>
                <a:gd name="T33" fmla="*/ 56 h 3296"/>
                <a:gd name="T34" fmla="*/ 92 w 2315"/>
                <a:gd name="T35" fmla="*/ 56 h 3296"/>
                <a:gd name="T36" fmla="*/ 92 w 2315"/>
                <a:gd name="T37" fmla="*/ 68 h 3296"/>
                <a:gd name="T38" fmla="*/ 91 w 2315"/>
                <a:gd name="T39" fmla="*/ 62 h 3296"/>
                <a:gd name="T40" fmla="*/ 90 w 2315"/>
                <a:gd name="T41" fmla="*/ 77 h 3296"/>
                <a:gd name="T42" fmla="*/ 87 w 2315"/>
                <a:gd name="T43" fmla="*/ 82 h 3296"/>
                <a:gd name="T44" fmla="*/ 87 w 2315"/>
                <a:gd name="T45" fmla="*/ 86 h 3296"/>
                <a:gd name="T46" fmla="*/ 79 w 2315"/>
                <a:gd name="T47" fmla="*/ 102 h 3296"/>
                <a:gd name="T48" fmla="*/ 69 w 2315"/>
                <a:gd name="T49" fmla="*/ 115 h 3296"/>
                <a:gd name="T50" fmla="*/ 58 w 2315"/>
                <a:gd name="T51" fmla="*/ 125 h 3296"/>
                <a:gd name="T52" fmla="*/ 47 w 2315"/>
                <a:gd name="T53" fmla="*/ 132 h 3296"/>
                <a:gd name="T54" fmla="*/ 56 w 2315"/>
                <a:gd name="T55" fmla="*/ 125 h 3296"/>
                <a:gd name="T56" fmla="*/ 67 w 2315"/>
                <a:gd name="T57" fmla="*/ 115 h 3296"/>
                <a:gd name="T58" fmla="*/ 77 w 2315"/>
                <a:gd name="T59" fmla="*/ 103 h 3296"/>
                <a:gd name="T60" fmla="*/ 85 w 2315"/>
                <a:gd name="T61" fmla="*/ 88 h 3296"/>
                <a:gd name="T62" fmla="*/ 46 w 2315"/>
                <a:gd name="T63" fmla="*/ 132 h 3296"/>
                <a:gd name="T64" fmla="*/ 43 w 2315"/>
                <a:gd name="T65" fmla="*/ 130 h 3296"/>
                <a:gd name="T66" fmla="*/ 40 w 2315"/>
                <a:gd name="T67" fmla="*/ 127 h 3296"/>
                <a:gd name="T68" fmla="*/ 38 w 2315"/>
                <a:gd name="T69" fmla="*/ 126 h 3296"/>
                <a:gd name="T70" fmla="*/ 29 w 2315"/>
                <a:gd name="T71" fmla="*/ 119 h 3296"/>
                <a:gd name="T72" fmla="*/ 37 w 2315"/>
                <a:gd name="T73" fmla="*/ 125 h 3296"/>
                <a:gd name="T74" fmla="*/ 22 w 2315"/>
                <a:gd name="T75" fmla="*/ 112 h 3296"/>
                <a:gd name="T76" fmla="*/ 12 w 2315"/>
                <a:gd name="T77" fmla="*/ 99 h 3296"/>
                <a:gd name="T78" fmla="*/ 4 w 2315"/>
                <a:gd name="T79" fmla="*/ 82 h 3296"/>
                <a:gd name="T80" fmla="*/ 1 w 2315"/>
                <a:gd name="T81" fmla="*/ 63 h 3296"/>
                <a:gd name="T82" fmla="*/ 2 w 2315"/>
                <a:gd name="T83" fmla="*/ 66 h 3296"/>
                <a:gd name="T84" fmla="*/ 6 w 2315"/>
                <a:gd name="T85" fmla="*/ 84 h 3296"/>
                <a:gd name="T86" fmla="*/ 14 w 2315"/>
                <a:gd name="T87" fmla="*/ 100 h 3296"/>
                <a:gd name="T88" fmla="*/ 24 w 2315"/>
                <a:gd name="T89" fmla="*/ 113 h 3296"/>
                <a:gd name="T90" fmla="*/ 1 w 2315"/>
                <a:gd name="T91" fmla="*/ 29 h 3296"/>
                <a:gd name="T92" fmla="*/ 0 w 2315"/>
                <a:gd name="T93" fmla="*/ 29 h 3296"/>
                <a:gd name="T94" fmla="*/ 0 w 2315"/>
                <a:gd name="T95" fmla="*/ 29 h 3296"/>
                <a:gd name="T96" fmla="*/ 9 w 2315"/>
                <a:gd name="T97" fmla="*/ 27 h 3296"/>
                <a:gd name="T98" fmla="*/ 17 w 2315"/>
                <a:gd name="T99" fmla="*/ 21 h 3296"/>
                <a:gd name="T100" fmla="*/ 13 w 2315"/>
                <a:gd name="T101" fmla="*/ 26 h 3296"/>
                <a:gd name="T102" fmla="*/ 3 w 2315"/>
                <a:gd name="T103" fmla="*/ 29 h 3296"/>
                <a:gd name="T104" fmla="*/ 22 w 2315"/>
                <a:gd name="T105" fmla="*/ 16 h 3296"/>
                <a:gd name="T106" fmla="*/ 26 w 2315"/>
                <a:gd name="T107" fmla="*/ 6 h 3296"/>
                <a:gd name="T108" fmla="*/ 27 w 2315"/>
                <a:gd name="T109" fmla="*/ 5 h 3296"/>
                <a:gd name="T110" fmla="*/ 23 w 2315"/>
                <a:gd name="T111" fmla="*/ 15 h 3296"/>
                <a:gd name="T112" fmla="*/ 27 w 2315"/>
                <a:gd name="T113" fmla="*/ 1 h 3296"/>
                <a:gd name="T114" fmla="*/ 27 w 2315"/>
                <a:gd name="T115" fmla="*/ 0 h 329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6"/>
                <a:gd name="T176" fmla="*/ 2315 w 2315"/>
                <a:gd name="T177" fmla="*/ 3296 h 329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6">
                  <a:moveTo>
                    <a:pt x="683" y="0"/>
                  </a:moveTo>
                  <a:lnTo>
                    <a:pt x="1614" y="0"/>
                  </a:lnTo>
                  <a:lnTo>
                    <a:pt x="1614" y="25"/>
                  </a:lnTo>
                  <a:lnTo>
                    <a:pt x="683" y="25"/>
                  </a:lnTo>
                  <a:lnTo>
                    <a:pt x="683" y="0"/>
                  </a:lnTo>
                  <a:close/>
                  <a:moveTo>
                    <a:pt x="1614" y="0"/>
                  </a:moveTo>
                  <a:lnTo>
                    <a:pt x="1620" y="1"/>
                  </a:lnTo>
                  <a:lnTo>
                    <a:pt x="1623" y="4"/>
                  </a:lnTo>
                  <a:lnTo>
                    <a:pt x="1626" y="9"/>
                  </a:lnTo>
                  <a:lnTo>
                    <a:pt x="1627" y="13"/>
                  </a:lnTo>
                  <a:lnTo>
                    <a:pt x="1614" y="13"/>
                  </a:lnTo>
                  <a:lnTo>
                    <a:pt x="1614" y="0"/>
                  </a:lnTo>
                  <a:close/>
                  <a:moveTo>
                    <a:pt x="1627" y="13"/>
                  </a:moveTo>
                  <a:lnTo>
                    <a:pt x="1627" y="14"/>
                  </a:lnTo>
                  <a:lnTo>
                    <a:pt x="1627" y="16"/>
                  </a:lnTo>
                  <a:lnTo>
                    <a:pt x="1602" y="16"/>
                  </a:lnTo>
                  <a:lnTo>
                    <a:pt x="1602" y="14"/>
                  </a:lnTo>
                  <a:lnTo>
                    <a:pt x="1602" y="13"/>
                  </a:lnTo>
                  <a:lnTo>
                    <a:pt x="1627" y="13"/>
                  </a:lnTo>
                  <a:close/>
                  <a:moveTo>
                    <a:pt x="1627" y="16"/>
                  </a:moveTo>
                  <a:lnTo>
                    <a:pt x="1627" y="35"/>
                  </a:lnTo>
                  <a:lnTo>
                    <a:pt x="1629" y="53"/>
                  </a:lnTo>
                  <a:lnTo>
                    <a:pt x="1632" y="71"/>
                  </a:lnTo>
                  <a:lnTo>
                    <a:pt x="1634" y="90"/>
                  </a:lnTo>
                  <a:lnTo>
                    <a:pt x="1638" y="108"/>
                  </a:lnTo>
                  <a:lnTo>
                    <a:pt x="1642" y="127"/>
                  </a:lnTo>
                  <a:lnTo>
                    <a:pt x="1647" y="145"/>
                  </a:lnTo>
                  <a:lnTo>
                    <a:pt x="1653" y="162"/>
                  </a:lnTo>
                  <a:lnTo>
                    <a:pt x="1629" y="170"/>
                  </a:lnTo>
                  <a:lnTo>
                    <a:pt x="1624" y="151"/>
                  </a:lnTo>
                  <a:lnTo>
                    <a:pt x="1619" y="132"/>
                  </a:lnTo>
                  <a:lnTo>
                    <a:pt x="1614" y="114"/>
                  </a:lnTo>
                  <a:lnTo>
                    <a:pt x="1610" y="94"/>
                  </a:lnTo>
                  <a:lnTo>
                    <a:pt x="1607" y="75"/>
                  </a:lnTo>
                  <a:lnTo>
                    <a:pt x="1605" y="55"/>
                  </a:lnTo>
                  <a:lnTo>
                    <a:pt x="1604" y="36"/>
                  </a:lnTo>
                  <a:lnTo>
                    <a:pt x="1602" y="16"/>
                  </a:lnTo>
                  <a:lnTo>
                    <a:pt x="1627" y="16"/>
                  </a:lnTo>
                  <a:close/>
                  <a:moveTo>
                    <a:pt x="1653" y="162"/>
                  </a:moveTo>
                  <a:lnTo>
                    <a:pt x="1659" y="181"/>
                  </a:lnTo>
                  <a:lnTo>
                    <a:pt x="1666" y="199"/>
                  </a:lnTo>
                  <a:lnTo>
                    <a:pt x="1674" y="216"/>
                  </a:lnTo>
                  <a:lnTo>
                    <a:pt x="1681" y="233"/>
                  </a:lnTo>
                  <a:lnTo>
                    <a:pt x="1699" y="269"/>
                  </a:lnTo>
                  <a:lnTo>
                    <a:pt x="1719" y="303"/>
                  </a:lnTo>
                  <a:lnTo>
                    <a:pt x="1697" y="316"/>
                  </a:lnTo>
                  <a:lnTo>
                    <a:pt x="1688" y="298"/>
                  </a:lnTo>
                  <a:lnTo>
                    <a:pt x="1677" y="280"/>
                  </a:lnTo>
                  <a:lnTo>
                    <a:pt x="1668" y="263"/>
                  </a:lnTo>
                  <a:lnTo>
                    <a:pt x="1660" y="244"/>
                  </a:lnTo>
                  <a:lnTo>
                    <a:pt x="1651" y="226"/>
                  </a:lnTo>
                  <a:lnTo>
                    <a:pt x="1643" y="208"/>
                  </a:lnTo>
                  <a:lnTo>
                    <a:pt x="1636" y="189"/>
                  </a:lnTo>
                  <a:lnTo>
                    <a:pt x="1629" y="170"/>
                  </a:lnTo>
                  <a:lnTo>
                    <a:pt x="1653" y="162"/>
                  </a:lnTo>
                  <a:close/>
                  <a:moveTo>
                    <a:pt x="1719" y="303"/>
                  </a:moveTo>
                  <a:lnTo>
                    <a:pt x="1732" y="324"/>
                  </a:lnTo>
                  <a:lnTo>
                    <a:pt x="1746" y="346"/>
                  </a:lnTo>
                  <a:lnTo>
                    <a:pt x="1761" y="366"/>
                  </a:lnTo>
                  <a:lnTo>
                    <a:pt x="1777" y="387"/>
                  </a:lnTo>
                  <a:lnTo>
                    <a:pt x="1794" y="406"/>
                  </a:lnTo>
                  <a:lnTo>
                    <a:pt x="1810" y="426"/>
                  </a:lnTo>
                  <a:lnTo>
                    <a:pt x="1827" y="445"/>
                  </a:lnTo>
                  <a:lnTo>
                    <a:pt x="1845" y="463"/>
                  </a:lnTo>
                  <a:lnTo>
                    <a:pt x="1863" y="482"/>
                  </a:lnTo>
                  <a:lnTo>
                    <a:pt x="1882" y="499"/>
                  </a:lnTo>
                  <a:lnTo>
                    <a:pt x="1901" y="516"/>
                  </a:lnTo>
                  <a:lnTo>
                    <a:pt x="1920" y="533"/>
                  </a:lnTo>
                  <a:lnTo>
                    <a:pt x="1939" y="549"/>
                  </a:lnTo>
                  <a:lnTo>
                    <a:pt x="1959" y="564"/>
                  </a:lnTo>
                  <a:lnTo>
                    <a:pt x="1978" y="579"/>
                  </a:lnTo>
                  <a:lnTo>
                    <a:pt x="1998" y="593"/>
                  </a:lnTo>
                  <a:lnTo>
                    <a:pt x="2018" y="606"/>
                  </a:lnTo>
                  <a:lnTo>
                    <a:pt x="2038" y="619"/>
                  </a:lnTo>
                  <a:lnTo>
                    <a:pt x="2057" y="631"/>
                  </a:lnTo>
                  <a:lnTo>
                    <a:pt x="2078" y="642"/>
                  </a:lnTo>
                  <a:lnTo>
                    <a:pt x="2097" y="651"/>
                  </a:lnTo>
                  <a:lnTo>
                    <a:pt x="2117" y="661"/>
                  </a:lnTo>
                  <a:lnTo>
                    <a:pt x="2136" y="670"/>
                  </a:lnTo>
                  <a:lnTo>
                    <a:pt x="2155" y="678"/>
                  </a:lnTo>
                  <a:lnTo>
                    <a:pt x="2174" y="685"/>
                  </a:lnTo>
                  <a:lnTo>
                    <a:pt x="2192" y="691"/>
                  </a:lnTo>
                  <a:lnTo>
                    <a:pt x="2210" y="697"/>
                  </a:lnTo>
                  <a:lnTo>
                    <a:pt x="2229" y="701"/>
                  </a:lnTo>
                  <a:lnTo>
                    <a:pt x="2246" y="704"/>
                  </a:lnTo>
                  <a:lnTo>
                    <a:pt x="2262" y="708"/>
                  </a:lnTo>
                  <a:lnTo>
                    <a:pt x="2280" y="709"/>
                  </a:lnTo>
                  <a:lnTo>
                    <a:pt x="2295" y="710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1"/>
                  </a:lnTo>
                  <a:lnTo>
                    <a:pt x="2244" y="729"/>
                  </a:lnTo>
                  <a:lnTo>
                    <a:pt x="2226" y="725"/>
                  </a:lnTo>
                  <a:lnTo>
                    <a:pt x="2207" y="721"/>
                  </a:lnTo>
                  <a:lnTo>
                    <a:pt x="2189" y="715"/>
                  </a:lnTo>
                  <a:lnTo>
                    <a:pt x="2169" y="709"/>
                  </a:lnTo>
                  <a:lnTo>
                    <a:pt x="2150" y="702"/>
                  </a:lnTo>
                  <a:lnTo>
                    <a:pt x="2129" y="694"/>
                  </a:lnTo>
                  <a:lnTo>
                    <a:pt x="2110" y="685"/>
                  </a:lnTo>
                  <a:lnTo>
                    <a:pt x="2090" y="674"/>
                  </a:lnTo>
                  <a:lnTo>
                    <a:pt x="2069" y="664"/>
                  </a:lnTo>
                  <a:lnTo>
                    <a:pt x="2048" y="652"/>
                  </a:lnTo>
                  <a:lnTo>
                    <a:pt x="2028" y="641"/>
                  </a:lnTo>
                  <a:lnTo>
                    <a:pt x="2007" y="628"/>
                  </a:lnTo>
                  <a:lnTo>
                    <a:pt x="1987" y="614"/>
                  </a:lnTo>
                  <a:lnTo>
                    <a:pt x="1966" y="600"/>
                  </a:lnTo>
                  <a:lnTo>
                    <a:pt x="1946" y="584"/>
                  </a:lnTo>
                  <a:lnTo>
                    <a:pt x="1925" y="568"/>
                  </a:lnTo>
                  <a:lnTo>
                    <a:pt x="1905" y="552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7" y="500"/>
                  </a:lnTo>
                  <a:lnTo>
                    <a:pt x="1828" y="481"/>
                  </a:lnTo>
                  <a:lnTo>
                    <a:pt x="1810" y="462"/>
                  </a:lnTo>
                  <a:lnTo>
                    <a:pt x="1793" y="442"/>
                  </a:lnTo>
                  <a:lnTo>
                    <a:pt x="1775" y="422"/>
                  </a:lnTo>
                  <a:lnTo>
                    <a:pt x="1758" y="402"/>
                  </a:lnTo>
                  <a:lnTo>
                    <a:pt x="1742" y="380"/>
                  </a:lnTo>
                  <a:lnTo>
                    <a:pt x="1727" y="360"/>
                  </a:lnTo>
                  <a:lnTo>
                    <a:pt x="1712" y="337"/>
                  </a:lnTo>
                  <a:lnTo>
                    <a:pt x="1697" y="316"/>
                  </a:lnTo>
                  <a:lnTo>
                    <a:pt x="1719" y="303"/>
                  </a:lnTo>
                  <a:close/>
                  <a:moveTo>
                    <a:pt x="2295" y="710"/>
                  </a:moveTo>
                  <a:lnTo>
                    <a:pt x="2299" y="710"/>
                  </a:lnTo>
                  <a:lnTo>
                    <a:pt x="2303" y="713"/>
                  </a:lnTo>
                  <a:lnTo>
                    <a:pt x="2306" y="717"/>
                  </a:lnTo>
                  <a:lnTo>
                    <a:pt x="2307" y="722"/>
                  </a:lnTo>
                  <a:lnTo>
                    <a:pt x="2295" y="722"/>
                  </a:lnTo>
                  <a:lnTo>
                    <a:pt x="2295" y="710"/>
                  </a:lnTo>
                  <a:close/>
                  <a:moveTo>
                    <a:pt x="2307" y="722"/>
                  </a:moveTo>
                  <a:lnTo>
                    <a:pt x="2315" y="1390"/>
                  </a:lnTo>
                  <a:lnTo>
                    <a:pt x="2292" y="1390"/>
                  </a:lnTo>
                  <a:lnTo>
                    <a:pt x="2283" y="722"/>
                  </a:lnTo>
                  <a:lnTo>
                    <a:pt x="2307" y="722"/>
                  </a:lnTo>
                  <a:close/>
                  <a:moveTo>
                    <a:pt x="2315" y="1390"/>
                  </a:moveTo>
                  <a:lnTo>
                    <a:pt x="2315" y="1390"/>
                  </a:lnTo>
                  <a:lnTo>
                    <a:pt x="2303" y="1390"/>
                  </a:lnTo>
                  <a:lnTo>
                    <a:pt x="2315" y="1390"/>
                  </a:lnTo>
                  <a:close/>
                  <a:moveTo>
                    <a:pt x="2315" y="1390"/>
                  </a:moveTo>
                  <a:lnTo>
                    <a:pt x="2315" y="1394"/>
                  </a:lnTo>
                  <a:lnTo>
                    <a:pt x="2315" y="1399"/>
                  </a:lnTo>
                  <a:lnTo>
                    <a:pt x="2292" y="1399"/>
                  </a:lnTo>
                  <a:lnTo>
                    <a:pt x="2292" y="1394"/>
                  </a:lnTo>
                  <a:lnTo>
                    <a:pt x="2292" y="1390"/>
                  </a:lnTo>
                  <a:lnTo>
                    <a:pt x="2315" y="1390"/>
                  </a:lnTo>
                  <a:close/>
                  <a:moveTo>
                    <a:pt x="2315" y="1399"/>
                  </a:moveTo>
                  <a:lnTo>
                    <a:pt x="2314" y="1450"/>
                  </a:lnTo>
                  <a:lnTo>
                    <a:pt x="2312" y="1500"/>
                  </a:lnTo>
                  <a:lnTo>
                    <a:pt x="2309" y="1550"/>
                  </a:lnTo>
                  <a:lnTo>
                    <a:pt x="2304" y="1600"/>
                  </a:lnTo>
                  <a:lnTo>
                    <a:pt x="2299" y="1648"/>
                  </a:lnTo>
                  <a:lnTo>
                    <a:pt x="2293" y="1697"/>
                  </a:lnTo>
                  <a:lnTo>
                    <a:pt x="2285" y="1744"/>
                  </a:lnTo>
                  <a:lnTo>
                    <a:pt x="2276" y="1792"/>
                  </a:lnTo>
                  <a:lnTo>
                    <a:pt x="2253" y="1786"/>
                  </a:lnTo>
                  <a:lnTo>
                    <a:pt x="2261" y="1740"/>
                  </a:lnTo>
                  <a:lnTo>
                    <a:pt x="2269" y="1694"/>
                  </a:lnTo>
                  <a:lnTo>
                    <a:pt x="2275" y="1646"/>
                  </a:lnTo>
                  <a:lnTo>
                    <a:pt x="2281" y="1597"/>
                  </a:lnTo>
                  <a:lnTo>
                    <a:pt x="2285" y="1549"/>
                  </a:lnTo>
                  <a:lnTo>
                    <a:pt x="2288" y="1499"/>
                  </a:lnTo>
                  <a:lnTo>
                    <a:pt x="2290" y="1450"/>
                  </a:lnTo>
                  <a:lnTo>
                    <a:pt x="2292" y="1399"/>
                  </a:lnTo>
                  <a:lnTo>
                    <a:pt x="2315" y="1399"/>
                  </a:lnTo>
                  <a:close/>
                  <a:moveTo>
                    <a:pt x="2276" y="1792"/>
                  </a:moveTo>
                  <a:lnTo>
                    <a:pt x="2267" y="1838"/>
                  </a:lnTo>
                  <a:lnTo>
                    <a:pt x="2257" y="1884"/>
                  </a:lnTo>
                  <a:lnTo>
                    <a:pt x="2245" y="1929"/>
                  </a:lnTo>
                  <a:lnTo>
                    <a:pt x="2233" y="1973"/>
                  </a:lnTo>
                  <a:lnTo>
                    <a:pt x="2219" y="2018"/>
                  </a:lnTo>
                  <a:lnTo>
                    <a:pt x="2205" y="2061"/>
                  </a:lnTo>
                  <a:lnTo>
                    <a:pt x="2190" y="2103"/>
                  </a:lnTo>
                  <a:lnTo>
                    <a:pt x="2175" y="2145"/>
                  </a:lnTo>
                  <a:lnTo>
                    <a:pt x="2152" y="2136"/>
                  </a:lnTo>
                  <a:lnTo>
                    <a:pt x="2167" y="2095"/>
                  </a:lnTo>
                  <a:lnTo>
                    <a:pt x="2182" y="2052"/>
                  </a:lnTo>
                  <a:lnTo>
                    <a:pt x="2196" y="2010"/>
                  </a:lnTo>
                  <a:lnTo>
                    <a:pt x="2209" y="1967"/>
                  </a:lnTo>
                  <a:lnTo>
                    <a:pt x="2221" y="1923"/>
                  </a:lnTo>
                  <a:lnTo>
                    <a:pt x="2233" y="1878"/>
                  </a:lnTo>
                  <a:lnTo>
                    <a:pt x="2243" y="1833"/>
                  </a:lnTo>
                  <a:lnTo>
                    <a:pt x="2253" y="1786"/>
                  </a:lnTo>
                  <a:lnTo>
                    <a:pt x="2276" y="1792"/>
                  </a:lnTo>
                  <a:close/>
                  <a:moveTo>
                    <a:pt x="2175" y="2145"/>
                  </a:moveTo>
                  <a:lnTo>
                    <a:pt x="2153" y="2198"/>
                  </a:lnTo>
                  <a:lnTo>
                    <a:pt x="2131" y="2250"/>
                  </a:lnTo>
                  <a:lnTo>
                    <a:pt x="2108" y="2301"/>
                  </a:lnTo>
                  <a:lnTo>
                    <a:pt x="2083" y="2351"/>
                  </a:lnTo>
                  <a:lnTo>
                    <a:pt x="2057" y="2400"/>
                  </a:lnTo>
                  <a:lnTo>
                    <a:pt x="2030" y="2447"/>
                  </a:lnTo>
                  <a:lnTo>
                    <a:pt x="2002" y="2494"/>
                  </a:lnTo>
                  <a:lnTo>
                    <a:pt x="1974" y="2539"/>
                  </a:lnTo>
                  <a:lnTo>
                    <a:pt x="1945" y="2584"/>
                  </a:lnTo>
                  <a:lnTo>
                    <a:pt x="1915" y="2628"/>
                  </a:lnTo>
                  <a:lnTo>
                    <a:pt x="1883" y="2670"/>
                  </a:lnTo>
                  <a:lnTo>
                    <a:pt x="1852" y="2711"/>
                  </a:lnTo>
                  <a:lnTo>
                    <a:pt x="1820" y="2751"/>
                  </a:lnTo>
                  <a:lnTo>
                    <a:pt x="1787" y="2790"/>
                  </a:lnTo>
                  <a:lnTo>
                    <a:pt x="1755" y="2828"/>
                  </a:lnTo>
                  <a:lnTo>
                    <a:pt x="1720" y="2864"/>
                  </a:lnTo>
                  <a:lnTo>
                    <a:pt x="1687" y="2900"/>
                  </a:lnTo>
                  <a:lnTo>
                    <a:pt x="1652" y="2935"/>
                  </a:lnTo>
                  <a:lnTo>
                    <a:pt x="1618" y="2968"/>
                  </a:lnTo>
                  <a:lnTo>
                    <a:pt x="1583" y="3000"/>
                  </a:lnTo>
                  <a:lnTo>
                    <a:pt x="1548" y="3031"/>
                  </a:lnTo>
                  <a:lnTo>
                    <a:pt x="1514" y="3061"/>
                  </a:lnTo>
                  <a:lnTo>
                    <a:pt x="1478" y="3090"/>
                  </a:lnTo>
                  <a:lnTo>
                    <a:pt x="1444" y="3117"/>
                  </a:lnTo>
                  <a:lnTo>
                    <a:pt x="1409" y="3144"/>
                  </a:lnTo>
                  <a:lnTo>
                    <a:pt x="1375" y="3169"/>
                  </a:lnTo>
                  <a:lnTo>
                    <a:pt x="1340" y="3193"/>
                  </a:lnTo>
                  <a:lnTo>
                    <a:pt x="1305" y="3215"/>
                  </a:lnTo>
                  <a:lnTo>
                    <a:pt x="1272" y="3237"/>
                  </a:lnTo>
                  <a:lnTo>
                    <a:pt x="1237" y="3257"/>
                  </a:lnTo>
                  <a:lnTo>
                    <a:pt x="1205" y="3277"/>
                  </a:lnTo>
                  <a:lnTo>
                    <a:pt x="1171" y="3295"/>
                  </a:lnTo>
                  <a:lnTo>
                    <a:pt x="1161" y="3274"/>
                  </a:lnTo>
                  <a:lnTo>
                    <a:pt x="1193" y="3255"/>
                  </a:lnTo>
                  <a:lnTo>
                    <a:pt x="1225" y="3237"/>
                  </a:lnTo>
                  <a:lnTo>
                    <a:pt x="1259" y="3216"/>
                  </a:lnTo>
                  <a:lnTo>
                    <a:pt x="1292" y="3195"/>
                  </a:lnTo>
                  <a:lnTo>
                    <a:pt x="1326" y="3172"/>
                  </a:lnTo>
                  <a:lnTo>
                    <a:pt x="1360" y="3148"/>
                  </a:lnTo>
                  <a:lnTo>
                    <a:pt x="1395" y="3124"/>
                  </a:lnTo>
                  <a:lnTo>
                    <a:pt x="1430" y="3098"/>
                  </a:lnTo>
                  <a:lnTo>
                    <a:pt x="1464" y="3071"/>
                  </a:lnTo>
                  <a:lnTo>
                    <a:pt x="1499" y="3043"/>
                  </a:lnTo>
                  <a:lnTo>
                    <a:pt x="1533" y="3012"/>
                  </a:lnTo>
                  <a:lnTo>
                    <a:pt x="1567" y="2982"/>
                  </a:lnTo>
                  <a:lnTo>
                    <a:pt x="1601" y="2950"/>
                  </a:lnTo>
                  <a:lnTo>
                    <a:pt x="1636" y="2917"/>
                  </a:lnTo>
                  <a:lnTo>
                    <a:pt x="1669" y="2883"/>
                  </a:lnTo>
                  <a:lnTo>
                    <a:pt x="1703" y="2848"/>
                  </a:lnTo>
                  <a:lnTo>
                    <a:pt x="1736" y="2811"/>
                  </a:lnTo>
                  <a:lnTo>
                    <a:pt x="1769" y="2774"/>
                  </a:lnTo>
                  <a:lnTo>
                    <a:pt x="1801" y="2736"/>
                  </a:lnTo>
                  <a:lnTo>
                    <a:pt x="1832" y="2696"/>
                  </a:lnTo>
                  <a:lnTo>
                    <a:pt x="1864" y="2655"/>
                  </a:lnTo>
                  <a:lnTo>
                    <a:pt x="1894" y="2613"/>
                  </a:lnTo>
                  <a:lnTo>
                    <a:pt x="1924" y="2571"/>
                  </a:lnTo>
                  <a:lnTo>
                    <a:pt x="1953" y="2526"/>
                  </a:lnTo>
                  <a:lnTo>
                    <a:pt x="1982" y="2481"/>
                  </a:lnTo>
                  <a:lnTo>
                    <a:pt x="2009" y="2436"/>
                  </a:lnTo>
                  <a:lnTo>
                    <a:pt x="2036" y="2388"/>
                  </a:lnTo>
                  <a:lnTo>
                    <a:pt x="2061" y="2339"/>
                  </a:lnTo>
                  <a:lnTo>
                    <a:pt x="2085" y="2291"/>
                  </a:lnTo>
                  <a:lnTo>
                    <a:pt x="2109" y="2240"/>
                  </a:lnTo>
                  <a:lnTo>
                    <a:pt x="2131" y="2189"/>
                  </a:lnTo>
                  <a:lnTo>
                    <a:pt x="2152" y="2136"/>
                  </a:lnTo>
                  <a:lnTo>
                    <a:pt x="2175" y="2145"/>
                  </a:lnTo>
                  <a:close/>
                  <a:moveTo>
                    <a:pt x="1171" y="3295"/>
                  </a:moveTo>
                  <a:lnTo>
                    <a:pt x="1166" y="3296"/>
                  </a:lnTo>
                  <a:lnTo>
                    <a:pt x="1161" y="3295"/>
                  </a:lnTo>
                  <a:lnTo>
                    <a:pt x="1166" y="3284"/>
                  </a:lnTo>
                  <a:lnTo>
                    <a:pt x="1171" y="3295"/>
                  </a:lnTo>
                  <a:close/>
                  <a:moveTo>
                    <a:pt x="1161" y="3295"/>
                  </a:moveTo>
                  <a:lnTo>
                    <a:pt x="1161" y="3295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1161" y="3295"/>
                  </a:moveTo>
                  <a:lnTo>
                    <a:pt x="1134" y="3281"/>
                  </a:lnTo>
                  <a:lnTo>
                    <a:pt x="1107" y="3267"/>
                  </a:lnTo>
                  <a:lnTo>
                    <a:pt x="1080" y="3252"/>
                  </a:lnTo>
                  <a:lnTo>
                    <a:pt x="1053" y="3236"/>
                  </a:lnTo>
                  <a:lnTo>
                    <a:pt x="1025" y="3219"/>
                  </a:lnTo>
                  <a:lnTo>
                    <a:pt x="997" y="3201"/>
                  </a:lnTo>
                  <a:lnTo>
                    <a:pt x="968" y="3183"/>
                  </a:lnTo>
                  <a:lnTo>
                    <a:pt x="941" y="3163"/>
                  </a:lnTo>
                  <a:lnTo>
                    <a:pt x="954" y="3144"/>
                  </a:lnTo>
                  <a:lnTo>
                    <a:pt x="982" y="3162"/>
                  </a:lnTo>
                  <a:lnTo>
                    <a:pt x="1009" y="3181"/>
                  </a:lnTo>
                  <a:lnTo>
                    <a:pt x="1038" y="3198"/>
                  </a:lnTo>
                  <a:lnTo>
                    <a:pt x="1065" y="3214"/>
                  </a:lnTo>
                  <a:lnTo>
                    <a:pt x="1092" y="3230"/>
                  </a:lnTo>
                  <a:lnTo>
                    <a:pt x="1119" y="3246"/>
                  </a:lnTo>
                  <a:lnTo>
                    <a:pt x="1146" y="3260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941" y="3163"/>
                  </a:moveTo>
                  <a:lnTo>
                    <a:pt x="913" y="3144"/>
                  </a:lnTo>
                  <a:lnTo>
                    <a:pt x="885" y="3124"/>
                  </a:lnTo>
                  <a:lnTo>
                    <a:pt x="857" y="3102"/>
                  </a:lnTo>
                  <a:lnTo>
                    <a:pt x="829" y="3080"/>
                  </a:lnTo>
                  <a:lnTo>
                    <a:pt x="801" y="3058"/>
                  </a:lnTo>
                  <a:lnTo>
                    <a:pt x="773" y="3034"/>
                  </a:lnTo>
                  <a:lnTo>
                    <a:pt x="746" y="3010"/>
                  </a:lnTo>
                  <a:lnTo>
                    <a:pt x="718" y="2985"/>
                  </a:lnTo>
                  <a:lnTo>
                    <a:pt x="734" y="2967"/>
                  </a:lnTo>
                  <a:lnTo>
                    <a:pt x="762" y="2992"/>
                  </a:lnTo>
                  <a:lnTo>
                    <a:pt x="789" y="3016"/>
                  </a:lnTo>
                  <a:lnTo>
                    <a:pt x="817" y="3039"/>
                  </a:lnTo>
                  <a:lnTo>
                    <a:pt x="844" y="3061"/>
                  </a:lnTo>
                  <a:lnTo>
                    <a:pt x="872" y="3082"/>
                  </a:lnTo>
                  <a:lnTo>
                    <a:pt x="899" y="3104"/>
                  </a:lnTo>
                  <a:lnTo>
                    <a:pt x="927" y="3125"/>
                  </a:lnTo>
                  <a:lnTo>
                    <a:pt x="954" y="3144"/>
                  </a:lnTo>
                  <a:lnTo>
                    <a:pt x="941" y="3163"/>
                  </a:lnTo>
                  <a:close/>
                  <a:moveTo>
                    <a:pt x="718" y="2985"/>
                  </a:moveTo>
                  <a:lnTo>
                    <a:pt x="682" y="2953"/>
                  </a:lnTo>
                  <a:lnTo>
                    <a:pt x="648" y="2918"/>
                  </a:lnTo>
                  <a:lnTo>
                    <a:pt x="613" y="2883"/>
                  </a:lnTo>
                  <a:lnTo>
                    <a:pt x="579" y="2847"/>
                  </a:lnTo>
                  <a:lnTo>
                    <a:pt x="545" y="2809"/>
                  </a:lnTo>
                  <a:lnTo>
                    <a:pt x="512" y="2770"/>
                  </a:lnTo>
                  <a:lnTo>
                    <a:pt x="479" y="2730"/>
                  </a:lnTo>
                  <a:lnTo>
                    <a:pt x="448" y="2689"/>
                  </a:lnTo>
                  <a:lnTo>
                    <a:pt x="417" y="2647"/>
                  </a:lnTo>
                  <a:lnTo>
                    <a:pt x="385" y="2604"/>
                  </a:lnTo>
                  <a:lnTo>
                    <a:pt x="356" y="2560"/>
                  </a:lnTo>
                  <a:lnTo>
                    <a:pt x="327" y="2514"/>
                  </a:lnTo>
                  <a:lnTo>
                    <a:pt x="299" y="2468"/>
                  </a:lnTo>
                  <a:lnTo>
                    <a:pt x="272" y="2420"/>
                  </a:lnTo>
                  <a:lnTo>
                    <a:pt x="245" y="2372"/>
                  </a:lnTo>
                  <a:lnTo>
                    <a:pt x="220" y="2322"/>
                  </a:lnTo>
                  <a:lnTo>
                    <a:pt x="196" y="2270"/>
                  </a:lnTo>
                  <a:lnTo>
                    <a:pt x="173" y="2218"/>
                  </a:lnTo>
                  <a:lnTo>
                    <a:pt x="152" y="2166"/>
                  </a:lnTo>
                  <a:lnTo>
                    <a:pt x="131" y="2112"/>
                  </a:lnTo>
                  <a:lnTo>
                    <a:pt x="112" y="2056"/>
                  </a:lnTo>
                  <a:lnTo>
                    <a:pt x="95" y="2000"/>
                  </a:lnTo>
                  <a:lnTo>
                    <a:pt x="78" y="1943"/>
                  </a:lnTo>
                  <a:lnTo>
                    <a:pt x="63" y="1885"/>
                  </a:lnTo>
                  <a:lnTo>
                    <a:pt x="50" y="1825"/>
                  </a:lnTo>
                  <a:lnTo>
                    <a:pt x="38" y="1765"/>
                  </a:lnTo>
                  <a:lnTo>
                    <a:pt x="29" y="1703"/>
                  </a:lnTo>
                  <a:lnTo>
                    <a:pt x="20" y="1641"/>
                  </a:lnTo>
                  <a:lnTo>
                    <a:pt x="14" y="1578"/>
                  </a:lnTo>
                  <a:lnTo>
                    <a:pt x="9" y="1513"/>
                  </a:lnTo>
                  <a:lnTo>
                    <a:pt x="6" y="1447"/>
                  </a:lnTo>
                  <a:lnTo>
                    <a:pt x="5" y="1381"/>
                  </a:lnTo>
                  <a:lnTo>
                    <a:pt x="30" y="1381"/>
                  </a:lnTo>
                  <a:lnTo>
                    <a:pt x="31" y="1447"/>
                  </a:lnTo>
                  <a:lnTo>
                    <a:pt x="33" y="1512"/>
                  </a:lnTo>
                  <a:lnTo>
                    <a:pt x="38" y="1576"/>
                  </a:lnTo>
                  <a:lnTo>
                    <a:pt x="45" y="1639"/>
                  </a:lnTo>
                  <a:lnTo>
                    <a:pt x="53" y="1700"/>
                  </a:lnTo>
                  <a:lnTo>
                    <a:pt x="63" y="1761"/>
                  </a:lnTo>
                  <a:lnTo>
                    <a:pt x="74" y="1820"/>
                  </a:lnTo>
                  <a:lnTo>
                    <a:pt x="87" y="1879"/>
                  </a:lnTo>
                  <a:lnTo>
                    <a:pt x="102" y="1937"/>
                  </a:lnTo>
                  <a:lnTo>
                    <a:pt x="118" y="1993"/>
                  </a:lnTo>
                  <a:lnTo>
                    <a:pt x="136" y="2049"/>
                  </a:lnTo>
                  <a:lnTo>
                    <a:pt x="154" y="2103"/>
                  </a:lnTo>
                  <a:lnTo>
                    <a:pt x="175" y="2157"/>
                  </a:lnTo>
                  <a:lnTo>
                    <a:pt x="196" y="2210"/>
                  </a:lnTo>
                  <a:lnTo>
                    <a:pt x="219" y="2261"/>
                  </a:lnTo>
                  <a:lnTo>
                    <a:pt x="243" y="2311"/>
                  </a:lnTo>
                  <a:lnTo>
                    <a:pt x="267" y="2360"/>
                  </a:lnTo>
                  <a:lnTo>
                    <a:pt x="292" y="2409"/>
                  </a:lnTo>
                  <a:lnTo>
                    <a:pt x="319" y="2456"/>
                  </a:lnTo>
                  <a:lnTo>
                    <a:pt x="347" y="2501"/>
                  </a:lnTo>
                  <a:lnTo>
                    <a:pt x="377" y="2547"/>
                  </a:lnTo>
                  <a:lnTo>
                    <a:pt x="406" y="2590"/>
                  </a:lnTo>
                  <a:lnTo>
                    <a:pt x="436" y="2633"/>
                  </a:lnTo>
                  <a:lnTo>
                    <a:pt x="467" y="2675"/>
                  </a:lnTo>
                  <a:lnTo>
                    <a:pt x="499" y="2715"/>
                  </a:lnTo>
                  <a:lnTo>
                    <a:pt x="531" y="2755"/>
                  </a:lnTo>
                  <a:lnTo>
                    <a:pt x="563" y="2793"/>
                  </a:lnTo>
                  <a:lnTo>
                    <a:pt x="597" y="2830"/>
                  </a:lnTo>
                  <a:lnTo>
                    <a:pt x="630" y="2866"/>
                  </a:lnTo>
                  <a:lnTo>
                    <a:pt x="665" y="2901"/>
                  </a:lnTo>
                  <a:lnTo>
                    <a:pt x="699" y="2935"/>
                  </a:lnTo>
                  <a:lnTo>
                    <a:pt x="734" y="2967"/>
                  </a:lnTo>
                  <a:lnTo>
                    <a:pt x="718" y="2985"/>
                  </a:lnTo>
                  <a:close/>
                  <a:moveTo>
                    <a:pt x="5" y="1381"/>
                  </a:moveTo>
                  <a:lnTo>
                    <a:pt x="0" y="727"/>
                  </a:lnTo>
                  <a:lnTo>
                    <a:pt x="24" y="727"/>
                  </a:lnTo>
                  <a:lnTo>
                    <a:pt x="30" y="1381"/>
                  </a:lnTo>
                  <a:lnTo>
                    <a:pt x="5" y="1381"/>
                  </a:lnTo>
                  <a:close/>
                  <a:moveTo>
                    <a:pt x="0" y="727"/>
                  </a:moveTo>
                  <a:lnTo>
                    <a:pt x="1" y="723"/>
                  </a:lnTo>
                  <a:lnTo>
                    <a:pt x="4" y="718"/>
                  </a:lnTo>
                  <a:lnTo>
                    <a:pt x="7" y="716"/>
                  </a:lnTo>
                  <a:lnTo>
                    <a:pt x="11" y="715"/>
                  </a:lnTo>
                  <a:lnTo>
                    <a:pt x="11" y="727"/>
                  </a:lnTo>
                  <a:lnTo>
                    <a:pt x="0" y="727"/>
                  </a:lnTo>
                  <a:close/>
                  <a:moveTo>
                    <a:pt x="11" y="715"/>
                  </a:moveTo>
                  <a:lnTo>
                    <a:pt x="16" y="715"/>
                  </a:lnTo>
                  <a:lnTo>
                    <a:pt x="19" y="715"/>
                  </a:lnTo>
                  <a:lnTo>
                    <a:pt x="19" y="739"/>
                  </a:lnTo>
                  <a:lnTo>
                    <a:pt x="16" y="739"/>
                  </a:lnTo>
                  <a:lnTo>
                    <a:pt x="11" y="739"/>
                  </a:lnTo>
                  <a:lnTo>
                    <a:pt x="11" y="715"/>
                  </a:lnTo>
                  <a:close/>
                  <a:moveTo>
                    <a:pt x="19" y="715"/>
                  </a:moveTo>
                  <a:lnTo>
                    <a:pt x="47" y="714"/>
                  </a:lnTo>
                  <a:lnTo>
                    <a:pt x="75" y="711"/>
                  </a:lnTo>
                  <a:lnTo>
                    <a:pt x="103" y="705"/>
                  </a:lnTo>
                  <a:lnTo>
                    <a:pt x="132" y="699"/>
                  </a:lnTo>
                  <a:lnTo>
                    <a:pt x="161" y="691"/>
                  </a:lnTo>
                  <a:lnTo>
                    <a:pt x="190" y="681"/>
                  </a:lnTo>
                  <a:lnTo>
                    <a:pt x="218" y="670"/>
                  </a:lnTo>
                  <a:lnTo>
                    <a:pt x="246" y="656"/>
                  </a:lnTo>
                  <a:lnTo>
                    <a:pt x="274" y="642"/>
                  </a:lnTo>
                  <a:lnTo>
                    <a:pt x="301" y="625"/>
                  </a:lnTo>
                  <a:lnTo>
                    <a:pt x="328" y="608"/>
                  </a:lnTo>
                  <a:lnTo>
                    <a:pt x="355" y="589"/>
                  </a:lnTo>
                  <a:lnTo>
                    <a:pt x="381" y="569"/>
                  </a:lnTo>
                  <a:lnTo>
                    <a:pt x="407" y="548"/>
                  </a:lnTo>
                  <a:lnTo>
                    <a:pt x="432" y="526"/>
                  </a:lnTo>
                  <a:lnTo>
                    <a:pt x="455" y="502"/>
                  </a:lnTo>
                  <a:lnTo>
                    <a:pt x="473" y="520"/>
                  </a:lnTo>
                  <a:lnTo>
                    <a:pt x="448" y="543"/>
                  </a:lnTo>
                  <a:lnTo>
                    <a:pt x="422" y="567"/>
                  </a:lnTo>
                  <a:lnTo>
                    <a:pt x="396" y="589"/>
                  </a:lnTo>
                  <a:lnTo>
                    <a:pt x="369" y="609"/>
                  </a:lnTo>
                  <a:lnTo>
                    <a:pt x="341" y="629"/>
                  </a:lnTo>
                  <a:lnTo>
                    <a:pt x="313" y="647"/>
                  </a:lnTo>
                  <a:lnTo>
                    <a:pt x="285" y="663"/>
                  </a:lnTo>
                  <a:lnTo>
                    <a:pt x="256" y="678"/>
                  </a:lnTo>
                  <a:lnTo>
                    <a:pt x="226" y="692"/>
                  </a:lnTo>
                  <a:lnTo>
                    <a:pt x="196" y="704"/>
                  </a:lnTo>
                  <a:lnTo>
                    <a:pt x="167" y="714"/>
                  </a:lnTo>
                  <a:lnTo>
                    <a:pt x="137" y="723"/>
                  </a:lnTo>
                  <a:lnTo>
                    <a:pt x="108" y="730"/>
                  </a:lnTo>
                  <a:lnTo>
                    <a:pt x="77" y="735"/>
                  </a:lnTo>
                  <a:lnTo>
                    <a:pt x="48" y="738"/>
                  </a:lnTo>
                  <a:lnTo>
                    <a:pt x="19" y="739"/>
                  </a:lnTo>
                  <a:lnTo>
                    <a:pt x="19" y="715"/>
                  </a:lnTo>
                  <a:close/>
                  <a:moveTo>
                    <a:pt x="455" y="502"/>
                  </a:moveTo>
                  <a:lnTo>
                    <a:pt x="478" y="478"/>
                  </a:lnTo>
                  <a:lnTo>
                    <a:pt x="501" y="452"/>
                  </a:lnTo>
                  <a:lnTo>
                    <a:pt x="521" y="426"/>
                  </a:lnTo>
                  <a:lnTo>
                    <a:pt x="542" y="399"/>
                  </a:lnTo>
                  <a:lnTo>
                    <a:pt x="560" y="370"/>
                  </a:lnTo>
                  <a:lnTo>
                    <a:pt x="579" y="341"/>
                  </a:lnTo>
                  <a:lnTo>
                    <a:pt x="595" y="311"/>
                  </a:lnTo>
                  <a:lnTo>
                    <a:pt x="610" y="281"/>
                  </a:lnTo>
                  <a:lnTo>
                    <a:pt x="623" y="251"/>
                  </a:lnTo>
                  <a:lnTo>
                    <a:pt x="636" y="219"/>
                  </a:lnTo>
                  <a:lnTo>
                    <a:pt x="645" y="187"/>
                  </a:lnTo>
                  <a:lnTo>
                    <a:pt x="654" y="155"/>
                  </a:lnTo>
                  <a:lnTo>
                    <a:pt x="662" y="122"/>
                  </a:lnTo>
                  <a:lnTo>
                    <a:pt x="667" y="89"/>
                  </a:lnTo>
                  <a:lnTo>
                    <a:pt x="670" y="56"/>
                  </a:lnTo>
                  <a:lnTo>
                    <a:pt x="671" y="23"/>
                  </a:lnTo>
                  <a:lnTo>
                    <a:pt x="695" y="23"/>
                  </a:lnTo>
                  <a:lnTo>
                    <a:pt x="694" y="57"/>
                  </a:lnTo>
                  <a:lnTo>
                    <a:pt x="691" y="92"/>
                  </a:lnTo>
                  <a:lnTo>
                    <a:pt x="685" y="125"/>
                  </a:lnTo>
                  <a:lnTo>
                    <a:pt x="678" y="160"/>
                  </a:lnTo>
                  <a:lnTo>
                    <a:pt x="669" y="193"/>
                  </a:lnTo>
                  <a:lnTo>
                    <a:pt x="658" y="227"/>
                  </a:lnTo>
                  <a:lnTo>
                    <a:pt x="647" y="259"/>
                  </a:lnTo>
                  <a:lnTo>
                    <a:pt x="633" y="291"/>
                  </a:lnTo>
                  <a:lnTo>
                    <a:pt x="616" y="322"/>
                  </a:lnTo>
                  <a:lnTo>
                    <a:pt x="600" y="353"/>
                  </a:lnTo>
                  <a:lnTo>
                    <a:pt x="582" y="382"/>
                  </a:lnTo>
                  <a:lnTo>
                    <a:pt x="562" y="412"/>
                  </a:lnTo>
                  <a:lnTo>
                    <a:pt x="542" y="441"/>
                  </a:lnTo>
                  <a:lnTo>
                    <a:pt x="519" y="468"/>
                  </a:lnTo>
                  <a:lnTo>
                    <a:pt x="496" y="494"/>
                  </a:lnTo>
                  <a:lnTo>
                    <a:pt x="473" y="520"/>
                  </a:lnTo>
                  <a:lnTo>
                    <a:pt x="455" y="502"/>
                  </a:lnTo>
                  <a:close/>
                  <a:moveTo>
                    <a:pt x="671" y="23"/>
                  </a:moveTo>
                  <a:lnTo>
                    <a:pt x="671" y="17"/>
                  </a:lnTo>
                  <a:lnTo>
                    <a:pt x="671" y="13"/>
                  </a:lnTo>
                  <a:lnTo>
                    <a:pt x="695" y="13"/>
                  </a:lnTo>
                  <a:lnTo>
                    <a:pt x="695" y="17"/>
                  </a:lnTo>
                  <a:lnTo>
                    <a:pt x="695" y="23"/>
                  </a:lnTo>
                  <a:lnTo>
                    <a:pt x="671" y="23"/>
                  </a:lnTo>
                  <a:close/>
                  <a:moveTo>
                    <a:pt x="671" y="13"/>
                  </a:moveTo>
                  <a:lnTo>
                    <a:pt x="672" y="9"/>
                  </a:lnTo>
                  <a:lnTo>
                    <a:pt x="675" y="4"/>
                  </a:lnTo>
                  <a:lnTo>
                    <a:pt x="679" y="1"/>
                  </a:lnTo>
                  <a:lnTo>
                    <a:pt x="683" y="0"/>
                  </a:lnTo>
                  <a:lnTo>
                    <a:pt x="683" y="13"/>
                  </a:lnTo>
                  <a:lnTo>
                    <a:pt x="671" y="1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2" name="Freeform 1379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3"/>
                <a:gd name="T1" fmla="*/ 104 h 2607"/>
                <a:gd name="T2" fmla="*/ 0 w 3"/>
                <a:gd name="T3" fmla="*/ 104 h 2607"/>
                <a:gd name="T4" fmla="*/ 0 w 3"/>
                <a:gd name="T5" fmla="*/ 104 h 2607"/>
                <a:gd name="T6" fmla="*/ 0 w 3"/>
                <a:gd name="T7" fmla="*/ 104 h 2607"/>
                <a:gd name="T8" fmla="*/ 0 w 3"/>
                <a:gd name="T9" fmla="*/ 104 h 2607"/>
                <a:gd name="T10" fmla="*/ 0 w 3"/>
                <a:gd name="T11" fmla="*/ 0 h 2607"/>
                <a:gd name="T12" fmla="*/ 0 w 3"/>
                <a:gd name="T13" fmla="*/ 0 h 2607"/>
                <a:gd name="T14" fmla="*/ 0 w 3"/>
                <a:gd name="T15" fmla="*/ 0 h 2607"/>
                <a:gd name="T16" fmla="*/ 0 w 3"/>
                <a:gd name="T17" fmla="*/ 0 h 2607"/>
                <a:gd name="T18" fmla="*/ 0 w 3"/>
                <a:gd name="T19" fmla="*/ 0 h 2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2607"/>
                <a:gd name="T32" fmla="*/ 3 w 3"/>
                <a:gd name="T33" fmla="*/ 2607 h 26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2607">
                  <a:moveTo>
                    <a:pt x="0" y="2596"/>
                  </a:moveTo>
                  <a:lnTo>
                    <a:pt x="1" y="2607"/>
                  </a:lnTo>
                  <a:lnTo>
                    <a:pt x="3" y="2596"/>
                  </a:lnTo>
                  <a:lnTo>
                    <a:pt x="1" y="2596"/>
                  </a:lnTo>
                  <a:lnTo>
                    <a:pt x="0" y="2596"/>
                  </a:lnTo>
                  <a:close/>
                  <a:moveTo>
                    <a:pt x="3" y="11"/>
                  </a:moveTo>
                  <a:lnTo>
                    <a:pt x="1" y="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3" name="Freeform 1380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14"/>
                <a:gd name="T1" fmla="*/ 102 h 2607"/>
                <a:gd name="T2" fmla="*/ 0 w 14"/>
                <a:gd name="T3" fmla="*/ 104 h 2607"/>
                <a:gd name="T4" fmla="*/ 0 w 14"/>
                <a:gd name="T5" fmla="*/ 102 h 2607"/>
                <a:gd name="T6" fmla="*/ 0 w 14"/>
                <a:gd name="T7" fmla="*/ 102 h 2607"/>
                <a:gd name="T8" fmla="*/ 0 w 14"/>
                <a:gd name="T9" fmla="*/ 102 h 2607"/>
                <a:gd name="T10" fmla="*/ 0 w 14"/>
                <a:gd name="T11" fmla="*/ 102 h 2607"/>
                <a:gd name="T12" fmla="*/ 0 w 14"/>
                <a:gd name="T13" fmla="*/ 102 h 2607"/>
                <a:gd name="T14" fmla="*/ 0 w 14"/>
                <a:gd name="T15" fmla="*/ 2 h 2607"/>
                <a:gd name="T16" fmla="*/ 0 w 14"/>
                <a:gd name="T17" fmla="*/ 0 h 2607"/>
                <a:gd name="T18" fmla="*/ 0 w 14"/>
                <a:gd name="T19" fmla="*/ 2 h 2607"/>
                <a:gd name="T20" fmla="*/ 0 w 14"/>
                <a:gd name="T21" fmla="*/ 2 h 2607"/>
                <a:gd name="T22" fmla="*/ 0 w 14"/>
                <a:gd name="T23" fmla="*/ 2 h 2607"/>
                <a:gd name="T24" fmla="*/ 0 w 14"/>
                <a:gd name="T25" fmla="*/ 2 h 2607"/>
                <a:gd name="T26" fmla="*/ 0 w 14"/>
                <a:gd name="T27" fmla="*/ 2 h 26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"/>
                <a:gd name="T43" fmla="*/ 0 h 2607"/>
                <a:gd name="T44" fmla="*/ 14 w 14"/>
                <a:gd name="T45" fmla="*/ 2607 h 260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" h="2607">
                  <a:moveTo>
                    <a:pt x="0" y="2561"/>
                  </a:moveTo>
                  <a:lnTo>
                    <a:pt x="7" y="2607"/>
                  </a:lnTo>
                  <a:lnTo>
                    <a:pt x="13" y="2561"/>
                  </a:lnTo>
                  <a:lnTo>
                    <a:pt x="12" y="2561"/>
                  </a:lnTo>
                  <a:lnTo>
                    <a:pt x="11" y="2561"/>
                  </a:lnTo>
                  <a:lnTo>
                    <a:pt x="6" y="2561"/>
                  </a:lnTo>
                  <a:lnTo>
                    <a:pt x="0" y="2561"/>
                  </a:lnTo>
                  <a:close/>
                  <a:moveTo>
                    <a:pt x="14" y="45"/>
                  </a:moveTo>
                  <a:lnTo>
                    <a:pt x="7" y="0"/>
                  </a:lnTo>
                  <a:lnTo>
                    <a:pt x="1" y="45"/>
                  </a:lnTo>
                  <a:lnTo>
                    <a:pt x="6" y="45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4" y="4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4" name="Freeform 1381"/>
            <p:cNvSpPr>
              <a:spLocks noEditPoints="1"/>
            </p:cNvSpPr>
            <p:nvPr/>
          </p:nvSpPr>
          <p:spPr bwMode="auto">
            <a:xfrm>
              <a:off x="2862" y="1587"/>
              <a:ext cx="4" cy="518"/>
            </a:xfrm>
            <a:custGeom>
              <a:avLst/>
              <a:gdLst>
                <a:gd name="T0" fmla="*/ 0 w 23"/>
                <a:gd name="T1" fmla="*/ 0 h 2585"/>
                <a:gd name="T2" fmla="*/ 0 w 23"/>
                <a:gd name="T3" fmla="*/ 0 h 2585"/>
                <a:gd name="T4" fmla="*/ 0 w 23"/>
                <a:gd name="T5" fmla="*/ 0 h 2585"/>
                <a:gd name="T6" fmla="*/ 0 w 23"/>
                <a:gd name="T7" fmla="*/ 3 h 2585"/>
                <a:gd name="T8" fmla="*/ 0 w 23"/>
                <a:gd name="T9" fmla="*/ 3 h 2585"/>
                <a:gd name="T10" fmla="*/ 1 w 23"/>
                <a:gd name="T11" fmla="*/ 3 h 2585"/>
                <a:gd name="T12" fmla="*/ 1 w 23"/>
                <a:gd name="T13" fmla="*/ 3 h 2585"/>
                <a:gd name="T14" fmla="*/ 1 w 23"/>
                <a:gd name="T15" fmla="*/ 3 h 2585"/>
                <a:gd name="T16" fmla="*/ 0 w 23"/>
                <a:gd name="T17" fmla="*/ 0 h 2585"/>
                <a:gd name="T18" fmla="*/ 0 w 23"/>
                <a:gd name="T19" fmla="*/ 103 h 2585"/>
                <a:gd name="T20" fmla="*/ 0 w 23"/>
                <a:gd name="T21" fmla="*/ 103 h 2585"/>
                <a:gd name="T22" fmla="*/ 0 w 23"/>
                <a:gd name="T23" fmla="*/ 103 h 2585"/>
                <a:gd name="T24" fmla="*/ 1 w 23"/>
                <a:gd name="T25" fmla="*/ 101 h 2585"/>
                <a:gd name="T26" fmla="*/ 1 w 23"/>
                <a:gd name="T27" fmla="*/ 101 h 2585"/>
                <a:gd name="T28" fmla="*/ 1 w 23"/>
                <a:gd name="T29" fmla="*/ 101 h 2585"/>
                <a:gd name="T30" fmla="*/ 0 w 23"/>
                <a:gd name="T31" fmla="*/ 101 h 2585"/>
                <a:gd name="T32" fmla="*/ 0 w 23"/>
                <a:gd name="T33" fmla="*/ 101 h 2585"/>
                <a:gd name="T34" fmla="*/ 0 w 23"/>
                <a:gd name="T35" fmla="*/ 103 h 25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"/>
                <a:gd name="T55" fmla="*/ 0 h 2585"/>
                <a:gd name="T56" fmla="*/ 23 w 23"/>
                <a:gd name="T57" fmla="*/ 2585 h 25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" h="2585">
                  <a:moveTo>
                    <a:pt x="13" y="0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1" y="68"/>
                  </a:lnTo>
                  <a:lnTo>
                    <a:pt x="7" y="68"/>
                  </a:lnTo>
                  <a:lnTo>
                    <a:pt x="15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13" y="0"/>
                  </a:lnTo>
                  <a:close/>
                  <a:moveTo>
                    <a:pt x="10" y="2585"/>
                  </a:moveTo>
                  <a:lnTo>
                    <a:pt x="11" y="2585"/>
                  </a:lnTo>
                  <a:lnTo>
                    <a:pt x="13" y="2585"/>
                  </a:lnTo>
                  <a:lnTo>
                    <a:pt x="23" y="2517"/>
                  </a:lnTo>
                  <a:lnTo>
                    <a:pt x="18" y="2517"/>
                  </a:lnTo>
                  <a:lnTo>
                    <a:pt x="15" y="2517"/>
                  </a:lnTo>
                  <a:lnTo>
                    <a:pt x="7" y="2517"/>
                  </a:lnTo>
                  <a:lnTo>
                    <a:pt x="0" y="2517"/>
                  </a:lnTo>
                  <a:lnTo>
                    <a:pt x="10" y="258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5" name="Freeform 1382"/>
            <p:cNvSpPr>
              <a:spLocks noEditPoints="1"/>
            </p:cNvSpPr>
            <p:nvPr/>
          </p:nvSpPr>
          <p:spPr bwMode="auto">
            <a:xfrm>
              <a:off x="2859" y="1590"/>
              <a:ext cx="8" cy="503"/>
            </a:xfrm>
            <a:custGeom>
              <a:avLst/>
              <a:gdLst>
                <a:gd name="T0" fmla="*/ 1 w 32"/>
                <a:gd name="T1" fmla="*/ 0 h 2516"/>
                <a:gd name="T2" fmla="*/ 1 w 32"/>
                <a:gd name="T3" fmla="*/ 0 h 2516"/>
                <a:gd name="T4" fmla="*/ 1 w 32"/>
                <a:gd name="T5" fmla="*/ 0 h 2516"/>
                <a:gd name="T6" fmla="*/ 1 w 32"/>
                <a:gd name="T7" fmla="*/ 0 h 2516"/>
                <a:gd name="T8" fmla="*/ 0 w 32"/>
                <a:gd name="T9" fmla="*/ 0 h 2516"/>
                <a:gd name="T10" fmla="*/ 0 w 32"/>
                <a:gd name="T11" fmla="*/ 3 h 2516"/>
                <a:gd name="T12" fmla="*/ 0 w 32"/>
                <a:gd name="T13" fmla="*/ 3 h 2516"/>
                <a:gd name="T14" fmla="*/ 1 w 32"/>
                <a:gd name="T15" fmla="*/ 3 h 2516"/>
                <a:gd name="T16" fmla="*/ 1 w 32"/>
                <a:gd name="T17" fmla="*/ 3 h 2516"/>
                <a:gd name="T18" fmla="*/ 1 w 32"/>
                <a:gd name="T19" fmla="*/ 3 h 2516"/>
                <a:gd name="T20" fmla="*/ 1 w 32"/>
                <a:gd name="T21" fmla="*/ 0 h 2516"/>
                <a:gd name="T22" fmla="*/ 0 w 32"/>
                <a:gd name="T23" fmla="*/ 101 h 2516"/>
                <a:gd name="T24" fmla="*/ 1 w 32"/>
                <a:gd name="T25" fmla="*/ 101 h 2516"/>
                <a:gd name="T26" fmla="*/ 1 w 32"/>
                <a:gd name="T27" fmla="*/ 101 h 2516"/>
                <a:gd name="T28" fmla="*/ 1 w 32"/>
                <a:gd name="T29" fmla="*/ 101 h 2516"/>
                <a:gd name="T30" fmla="*/ 1 w 32"/>
                <a:gd name="T31" fmla="*/ 101 h 2516"/>
                <a:gd name="T32" fmla="*/ 1 w 32"/>
                <a:gd name="T33" fmla="*/ 98 h 2516"/>
                <a:gd name="T34" fmla="*/ 1 w 32"/>
                <a:gd name="T35" fmla="*/ 98 h 2516"/>
                <a:gd name="T36" fmla="*/ 1 w 32"/>
                <a:gd name="T37" fmla="*/ 98 h 2516"/>
                <a:gd name="T38" fmla="*/ 0 w 32"/>
                <a:gd name="T39" fmla="*/ 98 h 2516"/>
                <a:gd name="T40" fmla="*/ 0 w 32"/>
                <a:gd name="T41" fmla="*/ 98 h 2516"/>
                <a:gd name="T42" fmla="*/ 0 w 32"/>
                <a:gd name="T43" fmla="*/ 101 h 25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2"/>
                <a:gd name="T67" fmla="*/ 0 h 2516"/>
                <a:gd name="T68" fmla="*/ 32 w 32"/>
                <a:gd name="T69" fmla="*/ 2516 h 25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2" h="2516">
                  <a:moveTo>
                    <a:pt x="22" y="0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1" y="68"/>
                  </a:lnTo>
                  <a:lnTo>
                    <a:pt x="9" y="68"/>
                  </a:lnTo>
                  <a:lnTo>
                    <a:pt x="19" y="68"/>
                  </a:lnTo>
                  <a:lnTo>
                    <a:pt x="25" y="68"/>
                  </a:lnTo>
                  <a:lnTo>
                    <a:pt x="32" y="68"/>
                  </a:lnTo>
                  <a:lnTo>
                    <a:pt x="22" y="0"/>
                  </a:lnTo>
                  <a:close/>
                  <a:moveTo>
                    <a:pt x="8" y="2516"/>
                  </a:moveTo>
                  <a:lnTo>
                    <a:pt x="14" y="2516"/>
                  </a:lnTo>
                  <a:lnTo>
                    <a:pt x="19" y="2516"/>
                  </a:lnTo>
                  <a:lnTo>
                    <a:pt x="20" y="2516"/>
                  </a:lnTo>
                  <a:lnTo>
                    <a:pt x="21" y="2516"/>
                  </a:lnTo>
                  <a:lnTo>
                    <a:pt x="32" y="2448"/>
                  </a:lnTo>
                  <a:lnTo>
                    <a:pt x="25" y="2448"/>
                  </a:lnTo>
                  <a:lnTo>
                    <a:pt x="19" y="2448"/>
                  </a:lnTo>
                  <a:lnTo>
                    <a:pt x="9" y="2448"/>
                  </a:lnTo>
                  <a:lnTo>
                    <a:pt x="0" y="2448"/>
                  </a:lnTo>
                  <a:lnTo>
                    <a:pt x="8" y="251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6" name="Freeform 1383"/>
            <p:cNvSpPr>
              <a:spLocks noEditPoints="1"/>
            </p:cNvSpPr>
            <p:nvPr/>
          </p:nvSpPr>
          <p:spPr bwMode="auto">
            <a:xfrm>
              <a:off x="2859" y="1602"/>
              <a:ext cx="8" cy="488"/>
            </a:xfrm>
            <a:custGeom>
              <a:avLst/>
              <a:gdLst>
                <a:gd name="T0" fmla="*/ 1 w 43"/>
                <a:gd name="T1" fmla="*/ 0 h 2449"/>
                <a:gd name="T2" fmla="*/ 1 w 43"/>
                <a:gd name="T3" fmla="*/ 0 h 2449"/>
                <a:gd name="T4" fmla="*/ 1 w 43"/>
                <a:gd name="T5" fmla="*/ 0 h 2449"/>
                <a:gd name="T6" fmla="*/ 1 w 43"/>
                <a:gd name="T7" fmla="*/ 0 h 2449"/>
                <a:gd name="T8" fmla="*/ 0 w 43"/>
                <a:gd name="T9" fmla="*/ 0 h 2449"/>
                <a:gd name="T10" fmla="*/ 0 w 43"/>
                <a:gd name="T11" fmla="*/ 3 h 2449"/>
                <a:gd name="T12" fmla="*/ 0 w 43"/>
                <a:gd name="T13" fmla="*/ 3 h 2449"/>
                <a:gd name="T14" fmla="*/ 1 w 43"/>
                <a:gd name="T15" fmla="*/ 3 h 2449"/>
                <a:gd name="T16" fmla="*/ 1 w 43"/>
                <a:gd name="T17" fmla="*/ 3 h 2449"/>
                <a:gd name="T18" fmla="*/ 1 w 43"/>
                <a:gd name="T19" fmla="*/ 3 h 2449"/>
                <a:gd name="T20" fmla="*/ 1 w 43"/>
                <a:gd name="T21" fmla="*/ 0 h 2449"/>
                <a:gd name="T22" fmla="*/ 0 w 43"/>
                <a:gd name="T23" fmla="*/ 98 h 2449"/>
                <a:gd name="T24" fmla="*/ 1 w 43"/>
                <a:gd name="T25" fmla="*/ 98 h 2449"/>
                <a:gd name="T26" fmla="*/ 1 w 43"/>
                <a:gd name="T27" fmla="*/ 98 h 2449"/>
                <a:gd name="T28" fmla="*/ 1 w 43"/>
                <a:gd name="T29" fmla="*/ 98 h 2449"/>
                <a:gd name="T30" fmla="*/ 1 w 43"/>
                <a:gd name="T31" fmla="*/ 98 h 2449"/>
                <a:gd name="T32" fmla="*/ 1 w 43"/>
                <a:gd name="T33" fmla="*/ 95 h 2449"/>
                <a:gd name="T34" fmla="*/ 1 w 43"/>
                <a:gd name="T35" fmla="*/ 95 h 2449"/>
                <a:gd name="T36" fmla="*/ 1 w 43"/>
                <a:gd name="T37" fmla="*/ 95 h 2449"/>
                <a:gd name="T38" fmla="*/ 0 w 43"/>
                <a:gd name="T39" fmla="*/ 95 h 2449"/>
                <a:gd name="T40" fmla="*/ 0 w 43"/>
                <a:gd name="T41" fmla="*/ 95 h 2449"/>
                <a:gd name="T42" fmla="*/ 0 w 43"/>
                <a:gd name="T43" fmla="*/ 98 h 24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"/>
                <a:gd name="T67" fmla="*/ 0 h 2449"/>
                <a:gd name="T68" fmla="*/ 43 w 43"/>
                <a:gd name="T69" fmla="*/ 2449 h 24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" h="2449">
                  <a:moveTo>
                    <a:pt x="33" y="0"/>
                  </a:moveTo>
                  <a:lnTo>
                    <a:pt x="29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2" y="68"/>
                  </a:lnTo>
                  <a:lnTo>
                    <a:pt x="13" y="68"/>
                  </a:lnTo>
                  <a:lnTo>
                    <a:pt x="25" y="68"/>
                  </a:lnTo>
                  <a:lnTo>
                    <a:pt x="34" y="68"/>
                  </a:lnTo>
                  <a:lnTo>
                    <a:pt x="43" y="68"/>
                  </a:lnTo>
                  <a:lnTo>
                    <a:pt x="33" y="0"/>
                  </a:lnTo>
                  <a:close/>
                  <a:moveTo>
                    <a:pt x="10" y="2449"/>
                  </a:moveTo>
                  <a:lnTo>
                    <a:pt x="17" y="2449"/>
                  </a:lnTo>
                  <a:lnTo>
                    <a:pt x="25" y="2449"/>
                  </a:lnTo>
                  <a:lnTo>
                    <a:pt x="28" y="2449"/>
                  </a:lnTo>
                  <a:lnTo>
                    <a:pt x="33" y="2449"/>
                  </a:lnTo>
                  <a:lnTo>
                    <a:pt x="42" y="2381"/>
                  </a:lnTo>
                  <a:lnTo>
                    <a:pt x="34" y="2381"/>
                  </a:lnTo>
                  <a:lnTo>
                    <a:pt x="25" y="2381"/>
                  </a:lnTo>
                  <a:lnTo>
                    <a:pt x="12" y="2381"/>
                  </a:lnTo>
                  <a:lnTo>
                    <a:pt x="0" y="2380"/>
                  </a:lnTo>
                  <a:lnTo>
                    <a:pt x="10" y="244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7" name="Freeform 1384"/>
            <p:cNvSpPr>
              <a:spLocks noEditPoints="1"/>
            </p:cNvSpPr>
            <p:nvPr/>
          </p:nvSpPr>
          <p:spPr bwMode="auto">
            <a:xfrm>
              <a:off x="2859" y="1605"/>
              <a:ext cx="8" cy="477"/>
            </a:xfrm>
            <a:custGeom>
              <a:avLst/>
              <a:gdLst>
                <a:gd name="T0" fmla="*/ 2 w 53"/>
                <a:gd name="T1" fmla="*/ 0 h 2380"/>
                <a:gd name="T2" fmla="*/ 1 w 53"/>
                <a:gd name="T3" fmla="*/ 0 h 2380"/>
                <a:gd name="T4" fmla="*/ 1 w 53"/>
                <a:gd name="T5" fmla="*/ 0 h 2380"/>
                <a:gd name="T6" fmla="*/ 1 w 53"/>
                <a:gd name="T7" fmla="*/ 0 h 2380"/>
                <a:gd name="T8" fmla="*/ 0 w 53"/>
                <a:gd name="T9" fmla="*/ 0 h 2380"/>
                <a:gd name="T10" fmla="*/ 0 w 53"/>
                <a:gd name="T11" fmla="*/ 3 h 2380"/>
                <a:gd name="T12" fmla="*/ 1 w 53"/>
                <a:gd name="T13" fmla="*/ 3 h 2380"/>
                <a:gd name="T14" fmla="*/ 1 w 53"/>
                <a:gd name="T15" fmla="*/ 3 h 2380"/>
                <a:gd name="T16" fmla="*/ 2 w 53"/>
                <a:gd name="T17" fmla="*/ 3 h 2380"/>
                <a:gd name="T18" fmla="*/ 2 w 53"/>
                <a:gd name="T19" fmla="*/ 3 h 2380"/>
                <a:gd name="T20" fmla="*/ 2 w 53"/>
                <a:gd name="T21" fmla="*/ 0 h 2380"/>
                <a:gd name="T22" fmla="*/ 0 w 53"/>
                <a:gd name="T23" fmla="*/ 95 h 2380"/>
                <a:gd name="T24" fmla="*/ 1 w 53"/>
                <a:gd name="T25" fmla="*/ 95 h 2380"/>
                <a:gd name="T26" fmla="*/ 1 w 53"/>
                <a:gd name="T27" fmla="*/ 95 h 2380"/>
                <a:gd name="T28" fmla="*/ 1 w 53"/>
                <a:gd name="T29" fmla="*/ 95 h 2380"/>
                <a:gd name="T30" fmla="*/ 2 w 53"/>
                <a:gd name="T31" fmla="*/ 95 h 2380"/>
                <a:gd name="T32" fmla="*/ 2 w 53"/>
                <a:gd name="T33" fmla="*/ 92 h 2380"/>
                <a:gd name="T34" fmla="*/ 2 w 53"/>
                <a:gd name="T35" fmla="*/ 92 h 2380"/>
                <a:gd name="T36" fmla="*/ 1 w 53"/>
                <a:gd name="T37" fmla="*/ 92 h 2380"/>
                <a:gd name="T38" fmla="*/ 1 w 53"/>
                <a:gd name="T39" fmla="*/ 92 h 2380"/>
                <a:gd name="T40" fmla="*/ 0 w 53"/>
                <a:gd name="T41" fmla="*/ 92 h 2380"/>
                <a:gd name="T42" fmla="*/ 0 w 53"/>
                <a:gd name="T43" fmla="*/ 95 h 23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2380"/>
                <a:gd name="T68" fmla="*/ 53 w 53"/>
                <a:gd name="T69" fmla="*/ 2380 h 238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2380">
                  <a:moveTo>
                    <a:pt x="42" y="0"/>
                  </a:moveTo>
                  <a:lnTo>
                    <a:pt x="35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1" y="68"/>
                  </a:lnTo>
                  <a:lnTo>
                    <a:pt x="15" y="68"/>
                  </a:lnTo>
                  <a:lnTo>
                    <a:pt x="29" y="68"/>
                  </a:lnTo>
                  <a:lnTo>
                    <a:pt x="41" y="68"/>
                  </a:lnTo>
                  <a:lnTo>
                    <a:pt x="53" y="68"/>
                  </a:lnTo>
                  <a:lnTo>
                    <a:pt x="42" y="0"/>
                  </a:lnTo>
                  <a:close/>
                  <a:moveTo>
                    <a:pt x="10" y="2380"/>
                  </a:moveTo>
                  <a:lnTo>
                    <a:pt x="19" y="2380"/>
                  </a:lnTo>
                  <a:lnTo>
                    <a:pt x="29" y="2380"/>
                  </a:lnTo>
                  <a:lnTo>
                    <a:pt x="35" y="2380"/>
                  </a:lnTo>
                  <a:lnTo>
                    <a:pt x="42" y="2380"/>
                  </a:lnTo>
                  <a:lnTo>
                    <a:pt x="52" y="2312"/>
                  </a:lnTo>
                  <a:lnTo>
                    <a:pt x="40" y="2312"/>
                  </a:lnTo>
                  <a:lnTo>
                    <a:pt x="29" y="2312"/>
                  </a:lnTo>
                  <a:lnTo>
                    <a:pt x="14" y="2312"/>
                  </a:lnTo>
                  <a:lnTo>
                    <a:pt x="0" y="2312"/>
                  </a:lnTo>
                  <a:lnTo>
                    <a:pt x="10" y="238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8" name="Freeform 1385"/>
            <p:cNvSpPr>
              <a:spLocks noEditPoints="1"/>
            </p:cNvSpPr>
            <p:nvPr/>
          </p:nvSpPr>
          <p:spPr bwMode="auto">
            <a:xfrm>
              <a:off x="2645" y="1616"/>
              <a:ext cx="439" cy="458"/>
            </a:xfrm>
            <a:custGeom>
              <a:avLst/>
              <a:gdLst>
                <a:gd name="T0" fmla="*/ 44 w 2184"/>
                <a:gd name="T1" fmla="*/ 0 h 2313"/>
                <a:gd name="T2" fmla="*/ 44 w 2184"/>
                <a:gd name="T3" fmla="*/ 0 h 2313"/>
                <a:gd name="T4" fmla="*/ 44 w 2184"/>
                <a:gd name="T5" fmla="*/ 0 h 2313"/>
                <a:gd name="T6" fmla="*/ 43 w 2184"/>
                <a:gd name="T7" fmla="*/ 0 h 2313"/>
                <a:gd name="T8" fmla="*/ 43 w 2184"/>
                <a:gd name="T9" fmla="*/ 0 h 2313"/>
                <a:gd name="T10" fmla="*/ 42 w 2184"/>
                <a:gd name="T11" fmla="*/ 3 h 2313"/>
                <a:gd name="T12" fmla="*/ 43 w 2184"/>
                <a:gd name="T13" fmla="*/ 3 h 2313"/>
                <a:gd name="T14" fmla="*/ 44 w 2184"/>
                <a:gd name="T15" fmla="*/ 3 h 2313"/>
                <a:gd name="T16" fmla="*/ 44 w 2184"/>
                <a:gd name="T17" fmla="*/ 3 h 2313"/>
                <a:gd name="T18" fmla="*/ 45 w 2184"/>
                <a:gd name="T19" fmla="*/ 3 h 2313"/>
                <a:gd name="T20" fmla="*/ 44 w 2184"/>
                <a:gd name="T21" fmla="*/ 0 h 2313"/>
                <a:gd name="T22" fmla="*/ 43 w 2184"/>
                <a:gd name="T23" fmla="*/ 93 h 2313"/>
                <a:gd name="T24" fmla="*/ 43 w 2184"/>
                <a:gd name="T25" fmla="*/ 93 h 2313"/>
                <a:gd name="T26" fmla="*/ 44 w 2184"/>
                <a:gd name="T27" fmla="*/ 93 h 2313"/>
                <a:gd name="T28" fmla="*/ 44 w 2184"/>
                <a:gd name="T29" fmla="*/ 93 h 2313"/>
                <a:gd name="T30" fmla="*/ 44 w 2184"/>
                <a:gd name="T31" fmla="*/ 93 h 2313"/>
                <a:gd name="T32" fmla="*/ 45 w 2184"/>
                <a:gd name="T33" fmla="*/ 90 h 2313"/>
                <a:gd name="T34" fmla="*/ 44 w 2184"/>
                <a:gd name="T35" fmla="*/ 90 h 2313"/>
                <a:gd name="T36" fmla="*/ 44 w 2184"/>
                <a:gd name="T37" fmla="*/ 90 h 2313"/>
                <a:gd name="T38" fmla="*/ 43 w 2184"/>
                <a:gd name="T39" fmla="*/ 90 h 2313"/>
                <a:gd name="T40" fmla="*/ 43 w 2184"/>
                <a:gd name="T41" fmla="*/ 90 h 2313"/>
                <a:gd name="T42" fmla="*/ 43 w 2184"/>
                <a:gd name="T43" fmla="*/ 90 h 2313"/>
                <a:gd name="T44" fmla="*/ 42 w 2184"/>
                <a:gd name="T45" fmla="*/ 90 h 2313"/>
                <a:gd name="T46" fmla="*/ 43 w 2184"/>
                <a:gd name="T47" fmla="*/ 93 h 2313"/>
                <a:gd name="T48" fmla="*/ 0 w 2184"/>
                <a:gd name="T49" fmla="*/ 48 h 2313"/>
                <a:gd name="T50" fmla="*/ 0 w 2184"/>
                <a:gd name="T51" fmla="*/ 48 h 2313"/>
                <a:gd name="T52" fmla="*/ 0 w 2184"/>
                <a:gd name="T53" fmla="*/ 48 h 2313"/>
                <a:gd name="T54" fmla="*/ 0 w 2184"/>
                <a:gd name="T55" fmla="*/ 48 h 2313"/>
                <a:gd name="T56" fmla="*/ 0 w 2184"/>
                <a:gd name="T57" fmla="*/ 48 h 2313"/>
                <a:gd name="T58" fmla="*/ 87 w 2184"/>
                <a:gd name="T59" fmla="*/ 48 h 2313"/>
                <a:gd name="T60" fmla="*/ 87 w 2184"/>
                <a:gd name="T61" fmla="*/ 48 h 2313"/>
                <a:gd name="T62" fmla="*/ 87 w 2184"/>
                <a:gd name="T63" fmla="*/ 48 h 2313"/>
                <a:gd name="T64" fmla="*/ 87 w 2184"/>
                <a:gd name="T65" fmla="*/ 48 h 2313"/>
                <a:gd name="T66" fmla="*/ 87 w 2184"/>
                <a:gd name="T67" fmla="*/ 48 h 23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84"/>
                <a:gd name="T103" fmla="*/ 0 h 2313"/>
                <a:gd name="T104" fmla="*/ 2184 w 2184"/>
                <a:gd name="T105" fmla="*/ 2313 h 23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84" h="2313">
                  <a:moveTo>
                    <a:pt x="1110" y="0"/>
                  </a:moveTo>
                  <a:lnTo>
                    <a:pt x="1101" y="0"/>
                  </a:lnTo>
                  <a:lnTo>
                    <a:pt x="1092" y="0"/>
                  </a:lnTo>
                  <a:lnTo>
                    <a:pt x="1080" y="0"/>
                  </a:lnTo>
                  <a:lnTo>
                    <a:pt x="1069" y="0"/>
                  </a:lnTo>
                  <a:lnTo>
                    <a:pt x="1060" y="69"/>
                  </a:lnTo>
                  <a:lnTo>
                    <a:pt x="1076" y="68"/>
                  </a:lnTo>
                  <a:lnTo>
                    <a:pt x="1092" y="68"/>
                  </a:lnTo>
                  <a:lnTo>
                    <a:pt x="1106" y="68"/>
                  </a:lnTo>
                  <a:lnTo>
                    <a:pt x="1121" y="69"/>
                  </a:lnTo>
                  <a:lnTo>
                    <a:pt x="1110" y="0"/>
                  </a:lnTo>
                  <a:close/>
                  <a:moveTo>
                    <a:pt x="1067" y="2312"/>
                  </a:moveTo>
                  <a:lnTo>
                    <a:pt x="1079" y="2313"/>
                  </a:lnTo>
                  <a:lnTo>
                    <a:pt x="1092" y="2313"/>
                  </a:lnTo>
                  <a:lnTo>
                    <a:pt x="1101" y="2313"/>
                  </a:lnTo>
                  <a:lnTo>
                    <a:pt x="1109" y="2313"/>
                  </a:lnTo>
                  <a:lnTo>
                    <a:pt x="1120" y="2244"/>
                  </a:lnTo>
                  <a:lnTo>
                    <a:pt x="1106" y="2245"/>
                  </a:lnTo>
                  <a:lnTo>
                    <a:pt x="1092" y="2245"/>
                  </a:lnTo>
                  <a:lnTo>
                    <a:pt x="1083" y="2245"/>
                  </a:lnTo>
                  <a:lnTo>
                    <a:pt x="1075" y="2245"/>
                  </a:lnTo>
                  <a:lnTo>
                    <a:pt x="1066" y="2244"/>
                  </a:lnTo>
                  <a:lnTo>
                    <a:pt x="1057" y="2244"/>
                  </a:lnTo>
                  <a:lnTo>
                    <a:pt x="1067" y="2312"/>
                  </a:lnTo>
                  <a:close/>
                  <a:moveTo>
                    <a:pt x="4" y="1192"/>
                  </a:moveTo>
                  <a:lnTo>
                    <a:pt x="0" y="1193"/>
                  </a:lnTo>
                  <a:lnTo>
                    <a:pt x="4" y="1194"/>
                  </a:lnTo>
                  <a:lnTo>
                    <a:pt x="4" y="1193"/>
                  </a:lnTo>
                  <a:lnTo>
                    <a:pt x="4" y="1192"/>
                  </a:lnTo>
                  <a:close/>
                  <a:moveTo>
                    <a:pt x="2180" y="1201"/>
                  </a:moveTo>
                  <a:lnTo>
                    <a:pt x="2184" y="1199"/>
                  </a:lnTo>
                  <a:lnTo>
                    <a:pt x="2180" y="1199"/>
                  </a:lnTo>
                  <a:lnTo>
                    <a:pt x="2180" y="1201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9" name="Freeform 1386"/>
            <p:cNvSpPr>
              <a:spLocks noEditPoints="1"/>
            </p:cNvSpPr>
            <p:nvPr/>
          </p:nvSpPr>
          <p:spPr bwMode="auto">
            <a:xfrm>
              <a:off x="2645" y="1620"/>
              <a:ext cx="439" cy="451"/>
            </a:xfrm>
            <a:custGeom>
              <a:avLst/>
              <a:gdLst>
                <a:gd name="T0" fmla="*/ 45 w 2184"/>
                <a:gd name="T1" fmla="*/ 0 h 2244"/>
                <a:gd name="T2" fmla="*/ 44 w 2184"/>
                <a:gd name="T3" fmla="*/ 0 h 2244"/>
                <a:gd name="T4" fmla="*/ 44 w 2184"/>
                <a:gd name="T5" fmla="*/ 0 h 2244"/>
                <a:gd name="T6" fmla="*/ 43 w 2184"/>
                <a:gd name="T7" fmla="*/ 0 h 2244"/>
                <a:gd name="T8" fmla="*/ 43 w 2184"/>
                <a:gd name="T9" fmla="*/ 0 h 2244"/>
                <a:gd name="T10" fmla="*/ 42 w 2184"/>
                <a:gd name="T11" fmla="*/ 3 h 2244"/>
                <a:gd name="T12" fmla="*/ 43 w 2184"/>
                <a:gd name="T13" fmla="*/ 3 h 2244"/>
                <a:gd name="T14" fmla="*/ 43 w 2184"/>
                <a:gd name="T15" fmla="*/ 3 h 2244"/>
                <a:gd name="T16" fmla="*/ 43 w 2184"/>
                <a:gd name="T17" fmla="*/ 3 h 2244"/>
                <a:gd name="T18" fmla="*/ 44 w 2184"/>
                <a:gd name="T19" fmla="*/ 3 h 2244"/>
                <a:gd name="T20" fmla="*/ 44 w 2184"/>
                <a:gd name="T21" fmla="*/ 3 h 2244"/>
                <a:gd name="T22" fmla="*/ 44 w 2184"/>
                <a:gd name="T23" fmla="*/ 3 h 2244"/>
                <a:gd name="T24" fmla="*/ 45 w 2184"/>
                <a:gd name="T25" fmla="*/ 3 h 2244"/>
                <a:gd name="T26" fmla="*/ 45 w 2184"/>
                <a:gd name="T27" fmla="*/ 3 h 2244"/>
                <a:gd name="T28" fmla="*/ 45 w 2184"/>
                <a:gd name="T29" fmla="*/ 0 h 2244"/>
                <a:gd name="T30" fmla="*/ 43 w 2184"/>
                <a:gd name="T31" fmla="*/ 90 h 2244"/>
                <a:gd name="T32" fmla="*/ 43 w 2184"/>
                <a:gd name="T33" fmla="*/ 90 h 2244"/>
                <a:gd name="T34" fmla="*/ 44 w 2184"/>
                <a:gd name="T35" fmla="*/ 90 h 2244"/>
                <a:gd name="T36" fmla="*/ 44 w 2184"/>
                <a:gd name="T37" fmla="*/ 90 h 2244"/>
                <a:gd name="T38" fmla="*/ 45 w 2184"/>
                <a:gd name="T39" fmla="*/ 90 h 2244"/>
                <a:gd name="T40" fmla="*/ 45 w 2184"/>
                <a:gd name="T41" fmla="*/ 87 h 2244"/>
                <a:gd name="T42" fmla="*/ 45 w 2184"/>
                <a:gd name="T43" fmla="*/ 87 h 2244"/>
                <a:gd name="T44" fmla="*/ 44 w 2184"/>
                <a:gd name="T45" fmla="*/ 87 h 2244"/>
                <a:gd name="T46" fmla="*/ 44 w 2184"/>
                <a:gd name="T47" fmla="*/ 87 h 2244"/>
                <a:gd name="T48" fmla="*/ 44 w 2184"/>
                <a:gd name="T49" fmla="*/ 87 h 2244"/>
                <a:gd name="T50" fmla="*/ 43 w 2184"/>
                <a:gd name="T51" fmla="*/ 87 h 2244"/>
                <a:gd name="T52" fmla="*/ 43 w 2184"/>
                <a:gd name="T53" fmla="*/ 87 h 2244"/>
                <a:gd name="T54" fmla="*/ 43 w 2184"/>
                <a:gd name="T55" fmla="*/ 87 h 2244"/>
                <a:gd name="T56" fmla="*/ 42 w 2184"/>
                <a:gd name="T57" fmla="*/ 87 h 2244"/>
                <a:gd name="T58" fmla="*/ 43 w 2184"/>
                <a:gd name="T59" fmla="*/ 90 h 2244"/>
                <a:gd name="T60" fmla="*/ 2 w 2184"/>
                <a:gd name="T61" fmla="*/ 46 h 2244"/>
                <a:gd name="T62" fmla="*/ 0 w 2184"/>
                <a:gd name="T63" fmla="*/ 46 h 2244"/>
                <a:gd name="T64" fmla="*/ 2 w 2184"/>
                <a:gd name="T65" fmla="*/ 47 h 2244"/>
                <a:gd name="T66" fmla="*/ 2 w 2184"/>
                <a:gd name="T67" fmla="*/ 46 h 2244"/>
                <a:gd name="T68" fmla="*/ 2 w 2184"/>
                <a:gd name="T69" fmla="*/ 46 h 2244"/>
                <a:gd name="T70" fmla="*/ 86 w 2184"/>
                <a:gd name="T71" fmla="*/ 47 h 2244"/>
                <a:gd name="T72" fmla="*/ 87 w 2184"/>
                <a:gd name="T73" fmla="*/ 47 h 2244"/>
                <a:gd name="T74" fmla="*/ 86 w 2184"/>
                <a:gd name="T75" fmla="*/ 46 h 2244"/>
                <a:gd name="T76" fmla="*/ 86 w 2184"/>
                <a:gd name="T77" fmla="*/ 47 h 2244"/>
                <a:gd name="T78" fmla="*/ 86 w 2184"/>
                <a:gd name="T79" fmla="*/ 47 h 224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84"/>
                <a:gd name="T121" fmla="*/ 0 h 2244"/>
                <a:gd name="T122" fmla="*/ 2184 w 2184"/>
                <a:gd name="T123" fmla="*/ 2244 h 224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84" h="2244">
                  <a:moveTo>
                    <a:pt x="1116" y="0"/>
                  </a:moveTo>
                  <a:lnTo>
                    <a:pt x="1104" y="0"/>
                  </a:lnTo>
                  <a:lnTo>
                    <a:pt x="1092" y="0"/>
                  </a:lnTo>
                  <a:lnTo>
                    <a:pt x="1078" y="0"/>
                  </a:lnTo>
                  <a:lnTo>
                    <a:pt x="1064" y="0"/>
                  </a:lnTo>
                  <a:lnTo>
                    <a:pt x="1055" y="68"/>
                  </a:lnTo>
                  <a:lnTo>
                    <a:pt x="1065" y="68"/>
                  </a:lnTo>
                  <a:lnTo>
                    <a:pt x="1074" y="68"/>
                  </a:lnTo>
                  <a:lnTo>
                    <a:pt x="1082" y="68"/>
                  </a:lnTo>
                  <a:lnTo>
                    <a:pt x="1092" y="68"/>
                  </a:lnTo>
                  <a:lnTo>
                    <a:pt x="1101" y="68"/>
                  </a:lnTo>
                  <a:lnTo>
                    <a:pt x="1109" y="68"/>
                  </a:lnTo>
                  <a:lnTo>
                    <a:pt x="1118" y="68"/>
                  </a:lnTo>
                  <a:lnTo>
                    <a:pt x="1125" y="68"/>
                  </a:lnTo>
                  <a:lnTo>
                    <a:pt x="1116" y="0"/>
                  </a:lnTo>
                  <a:close/>
                  <a:moveTo>
                    <a:pt x="1063" y="2244"/>
                  </a:moveTo>
                  <a:lnTo>
                    <a:pt x="1077" y="2244"/>
                  </a:lnTo>
                  <a:lnTo>
                    <a:pt x="1092" y="2244"/>
                  </a:lnTo>
                  <a:lnTo>
                    <a:pt x="1103" y="2244"/>
                  </a:lnTo>
                  <a:lnTo>
                    <a:pt x="1115" y="2244"/>
                  </a:lnTo>
                  <a:lnTo>
                    <a:pt x="1124" y="2176"/>
                  </a:lnTo>
                  <a:lnTo>
                    <a:pt x="1117" y="2176"/>
                  </a:lnTo>
                  <a:lnTo>
                    <a:pt x="1108" y="2176"/>
                  </a:lnTo>
                  <a:lnTo>
                    <a:pt x="1100" y="2176"/>
                  </a:lnTo>
                  <a:lnTo>
                    <a:pt x="1092" y="2176"/>
                  </a:lnTo>
                  <a:lnTo>
                    <a:pt x="1082" y="2176"/>
                  </a:lnTo>
                  <a:lnTo>
                    <a:pt x="1073" y="2176"/>
                  </a:lnTo>
                  <a:lnTo>
                    <a:pt x="1063" y="2176"/>
                  </a:lnTo>
                  <a:lnTo>
                    <a:pt x="1053" y="2176"/>
                  </a:lnTo>
                  <a:lnTo>
                    <a:pt x="1063" y="2244"/>
                  </a:lnTo>
                  <a:close/>
                  <a:moveTo>
                    <a:pt x="38" y="1153"/>
                  </a:moveTo>
                  <a:lnTo>
                    <a:pt x="0" y="1159"/>
                  </a:lnTo>
                  <a:lnTo>
                    <a:pt x="38" y="1165"/>
                  </a:lnTo>
                  <a:lnTo>
                    <a:pt x="38" y="1159"/>
                  </a:lnTo>
                  <a:lnTo>
                    <a:pt x="38" y="1153"/>
                  </a:lnTo>
                  <a:close/>
                  <a:moveTo>
                    <a:pt x="2145" y="1173"/>
                  </a:moveTo>
                  <a:lnTo>
                    <a:pt x="2184" y="1165"/>
                  </a:lnTo>
                  <a:lnTo>
                    <a:pt x="2145" y="1159"/>
                  </a:lnTo>
                  <a:lnTo>
                    <a:pt x="2145" y="1165"/>
                  </a:lnTo>
                  <a:lnTo>
                    <a:pt x="2145" y="117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0" name="Freeform 1387"/>
            <p:cNvSpPr>
              <a:spLocks noEditPoints="1"/>
            </p:cNvSpPr>
            <p:nvPr/>
          </p:nvSpPr>
          <p:spPr bwMode="auto">
            <a:xfrm>
              <a:off x="2645" y="1631"/>
              <a:ext cx="431" cy="428"/>
            </a:xfrm>
            <a:custGeom>
              <a:avLst/>
              <a:gdLst>
                <a:gd name="T0" fmla="*/ 45 w 2176"/>
                <a:gd name="T1" fmla="*/ 0 h 2177"/>
                <a:gd name="T2" fmla="*/ 44 w 2176"/>
                <a:gd name="T3" fmla="*/ 0 h 2177"/>
                <a:gd name="T4" fmla="*/ 44 w 2176"/>
                <a:gd name="T5" fmla="*/ 0 h 2177"/>
                <a:gd name="T6" fmla="*/ 43 w 2176"/>
                <a:gd name="T7" fmla="*/ 0 h 2177"/>
                <a:gd name="T8" fmla="*/ 42 w 2176"/>
                <a:gd name="T9" fmla="*/ 0 h 2177"/>
                <a:gd name="T10" fmla="*/ 42 w 2176"/>
                <a:gd name="T11" fmla="*/ 3 h 2177"/>
                <a:gd name="T12" fmla="*/ 42 w 2176"/>
                <a:gd name="T13" fmla="*/ 3 h 2177"/>
                <a:gd name="T14" fmla="*/ 43 w 2176"/>
                <a:gd name="T15" fmla="*/ 3 h 2177"/>
                <a:gd name="T16" fmla="*/ 43 w 2176"/>
                <a:gd name="T17" fmla="*/ 3 h 2177"/>
                <a:gd name="T18" fmla="*/ 44 w 2176"/>
                <a:gd name="T19" fmla="*/ 3 h 2177"/>
                <a:gd name="T20" fmla="*/ 44 w 2176"/>
                <a:gd name="T21" fmla="*/ 3 h 2177"/>
                <a:gd name="T22" fmla="*/ 44 w 2176"/>
                <a:gd name="T23" fmla="*/ 3 h 2177"/>
                <a:gd name="T24" fmla="*/ 45 w 2176"/>
                <a:gd name="T25" fmla="*/ 3 h 2177"/>
                <a:gd name="T26" fmla="*/ 45 w 2176"/>
                <a:gd name="T27" fmla="*/ 3 h 2177"/>
                <a:gd name="T28" fmla="*/ 45 w 2176"/>
                <a:gd name="T29" fmla="*/ 0 h 2177"/>
                <a:gd name="T30" fmla="*/ 0 w 2176"/>
                <a:gd name="T31" fmla="*/ 45 h 2177"/>
                <a:gd name="T32" fmla="*/ 0 w 2176"/>
                <a:gd name="T33" fmla="*/ 45 h 2177"/>
                <a:gd name="T34" fmla="*/ 0 w 2176"/>
                <a:gd name="T35" fmla="*/ 45 h 2177"/>
                <a:gd name="T36" fmla="*/ 3 w 2176"/>
                <a:gd name="T37" fmla="*/ 45 h 2177"/>
                <a:gd name="T38" fmla="*/ 3 w 2176"/>
                <a:gd name="T39" fmla="*/ 45 h 2177"/>
                <a:gd name="T40" fmla="*/ 3 w 2176"/>
                <a:gd name="T41" fmla="*/ 44 h 2177"/>
                <a:gd name="T42" fmla="*/ 0 w 2176"/>
                <a:gd name="T43" fmla="*/ 45 h 2177"/>
                <a:gd name="T44" fmla="*/ 42 w 2176"/>
                <a:gd name="T45" fmla="*/ 87 h 2177"/>
                <a:gd name="T46" fmla="*/ 42 w 2176"/>
                <a:gd name="T47" fmla="*/ 87 h 2177"/>
                <a:gd name="T48" fmla="*/ 43 w 2176"/>
                <a:gd name="T49" fmla="*/ 87 h 2177"/>
                <a:gd name="T50" fmla="*/ 43 w 2176"/>
                <a:gd name="T51" fmla="*/ 87 h 2177"/>
                <a:gd name="T52" fmla="*/ 44 w 2176"/>
                <a:gd name="T53" fmla="*/ 87 h 2177"/>
                <a:gd name="T54" fmla="*/ 44 w 2176"/>
                <a:gd name="T55" fmla="*/ 87 h 2177"/>
                <a:gd name="T56" fmla="*/ 45 w 2176"/>
                <a:gd name="T57" fmla="*/ 87 h 2177"/>
                <a:gd name="T58" fmla="*/ 45 w 2176"/>
                <a:gd name="T59" fmla="*/ 84 h 2177"/>
                <a:gd name="T60" fmla="*/ 45 w 2176"/>
                <a:gd name="T61" fmla="*/ 84 h 2177"/>
                <a:gd name="T62" fmla="*/ 44 w 2176"/>
                <a:gd name="T63" fmla="*/ 84 h 2177"/>
                <a:gd name="T64" fmla="*/ 44 w 2176"/>
                <a:gd name="T65" fmla="*/ 84 h 2177"/>
                <a:gd name="T66" fmla="*/ 44 w 2176"/>
                <a:gd name="T67" fmla="*/ 84 h 2177"/>
                <a:gd name="T68" fmla="*/ 43 w 2176"/>
                <a:gd name="T69" fmla="*/ 84 h 2177"/>
                <a:gd name="T70" fmla="*/ 43 w 2176"/>
                <a:gd name="T71" fmla="*/ 84 h 2177"/>
                <a:gd name="T72" fmla="*/ 42 w 2176"/>
                <a:gd name="T73" fmla="*/ 84 h 2177"/>
                <a:gd name="T74" fmla="*/ 42 w 2176"/>
                <a:gd name="T75" fmla="*/ 84 h 2177"/>
                <a:gd name="T76" fmla="*/ 42 w 2176"/>
                <a:gd name="T77" fmla="*/ 87 h 2177"/>
                <a:gd name="T78" fmla="*/ 87 w 2176"/>
                <a:gd name="T79" fmla="*/ 45 h 2177"/>
                <a:gd name="T80" fmla="*/ 87 w 2176"/>
                <a:gd name="T81" fmla="*/ 45 h 2177"/>
                <a:gd name="T82" fmla="*/ 87 w 2176"/>
                <a:gd name="T83" fmla="*/ 45 h 2177"/>
                <a:gd name="T84" fmla="*/ 84 w 2176"/>
                <a:gd name="T85" fmla="*/ 45 h 2177"/>
                <a:gd name="T86" fmla="*/ 84 w 2176"/>
                <a:gd name="T87" fmla="*/ 45 h 2177"/>
                <a:gd name="T88" fmla="*/ 84 w 2176"/>
                <a:gd name="T89" fmla="*/ 46 h 2177"/>
                <a:gd name="T90" fmla="*/ 87 w 2176"/>
                <a:gd name="T91" fmla="*/ 45 h 217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76"/>
                <a:gd name="T139" fmla="*/ 0 h 2177"/>
                <a:gd name="T140" fmla="*/ 2176 w 2176"/>
                <a:gd name="T141" fmla="*/ 2177 h 217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76" h="2177">
                  <a:moveTo>
                    <a:pt x="1117" y="1"/>
                  </a:moveTo>
                  <a:lnTo>
                    <a:pt x="1102" y="0"/>
                  </a:lnTo>
                  <a:lnTo>
                    <a:pt x="1088" y="0"/>
                  </a:lnTo>
                  <a:lnTo>
                    <a:pt x="1072" y="0"/>
                  </a:lnTo>
                  <a:lnTo>
                    <a:pt x="1056" y="1"/>
                  </a:lnTo>
                  <a:lnTo>
                    <a:pt x="1047" y="69"/>
                  </a:lnTo>
                  <a:lnTo>
                    <a:pt x="1057" y="69"/>
                  </a:lnTo>
                  <a:lnTo>
                    <a:pt x="1067" y="68"/>
                  </a:lnTo>
                  <a:lnTo>
                    <a:pt x="1077" y="68"/>
                  </a:lnTo>
                  <a:lnTo>
                    <a:pt x="1088" y="68"/>
                  </a:lnTo>
                  <a:lnTo>
                    <a:pt x="1098" y="68"/>
                  </a:lnTo>
                  <a:lnTo>
                    <a:pt x="1107" y="68"/>
                  </a:lnTo>
                  <a:lnTo>
                    <a:pt x="1117" y="69"/>
                  </a:lnTo>
                  <a:lnTo>
                    <a:pt x="1127" y="69"/>
                  </a:lnTo>
                  <a:lnTo>
                    <a:pt x="1117" y="1"/>
                  </a:lnTo>
                  <a:close/>
                  <a:moveTo>
                    <a:pt x="0" y="1124"/>
                  </a:moveTo>
                  <a:lnTo>
                    <a:pt x="0" y="1125"/>
                  </a:lnTo>
                  <a:lnTo>
                    <a:pt x="0" y="1126"/>
                  </a:lnTo>
                  <a:lnTo>
                    <a:pt x="68" y="1138"/>
                  </a:lnTo>
                  <a:lnTo>
                    <a:pt x="68" y="1125"/>
                  </a:lnTo>
                  <a:lnTo>
                    <a:pt x="67" y="1112"/>
                  </a:lnTo>
                  <a:lnTo>
                    <a:pt x="0" y="1124"/>
                  </a:lnTo>
                  <a:close/>
                  <a:moveTo>
                    <a:pt x="1053" y="2176"/>
                  </a:moveTo>
                  <a:lnTo>
                    <a:pt x="1062" y="2176"/>
                  </a:lnTo>
                  <a:lnTo>
                    <a:pt x="1071" y="2177"/>
                  </a:lnTo>
                  <a:lnTo>
                    <a:pt x="1079" y="2177"/>
                  </a:lnTo>
                  <a:lnTo>
                    <a:pt x="1088" y="2177"/>
                  </a:lnTo>
                  <a:lnTo>
                    <a:pt x="1102" y="2177"/>
                  </a:lnTo>
                  <a:lnTo>
                    <a:pt x="1116" y="2176"/>
                  </a:lnTo>
                  <a:lnTo>
                    <a:pt x="1126" y="2108"/>
                  </a:lnTo>
                  <a:lnTo>
                    <a:pt x="1116" y="2108"/>
                  </a:lnTo>
                  <a:lnTo>
                    <a:pt x="1106" y="2109"/>
                  </a:lnTo>
                  <a:lnTo>
                    <a:pt x="1098" y="2109"/>
                  </a:lnTo>
                  <a:lnTo>
                    <a:pt x="1088" y="2109"/>
                  </a:lnTo>
                  <a:lnTo>
                    <a:pt x="1077" y="2109"/>
                  </a:lnTo>
                  <a:lnTo>
                    <a:pt x="1065" y="2109"/>
                  </a:lnTo>
                  <a:lnTo>
                    <a:pt x="1055" y="2108"/>
                  </a:lnTo>
                  <a:lnTo>
                    <a:pt x="1044" y="2108"/>
                  </a:lnTo>
                  <a:lnTo>
                    <a:pt x="1053" y="2176"/>
                  </a:lnTo>
                  <a:close/>
                  <a:moveTo>
                    <a:pt x="2176" y="1133"/>
                  </a:moveTo>
                  <a:lnTo>
                    <a:pt x="2176" y="1131"/>
                  </a:lnTo>
                  <a:lnTo>
                    <a:pt x="2108" y="1119"/>
                  </a:lnTo>
                  <a:lnTo>
                    <a:pt x="2108" y="1131"/>
                  </a:lnTo>
                  <a:lnTo>
                    <a:pt x="2106" y="1144"/>
                  </a:lnTo>
                  <a:lnTo>
                    <a:pt x="2176" y="113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1" name="Freeform 1388"/>
            <p:cNvSpPr>
              <a:spLocks noEditPoints="1"/>
            </p:cNvSpPr>
            <p:nvPr/>
          </p:nvSpPr>
          <p:spPr bwMode="auto">
            <a:xfrm>
              <a:off x="2653" y="1635"/>
              <a:ext cx="419" cy="421"/>
            </a:xfrm>
            <a:custGeom>
              <a:avLst/>
              <a:gdLst>
                <a:gd name="T0" fmla="*/ 43 w 2107"/>
                <a:gd name="T1" fmla="*/ 0 h 2108"/>
                <a:gd name="T2" fmla="*/ 43 w 2107"/>
                <a:gd name="T3" fmla="*/ 0 h 2108"/>
                <a:gd name="T4" fmla="*/ 43 w 2107"/>
                <a:gd name="T5" fmla="*/ 0 h 2108"/>
                <a:gd name="T6" fmla="*/ 42 w 2107"/>
                <a:gd name="T7" fmla="*/ 0 h 2108"/>
                <a:gd name="T8" fmla="*/ 42 w 2107"/>
                <a:gd name="T9" fmla="*/ 0 h 2108"/>
                <a:gd name="T10" fmla="*/ 42 w 2107"/>
                <a:gd name="T11" fmla="*/ 0 h 2108"/>
                <a:gd name="T12" fmla="*/ 41 w 2107"/>
                <a:gd name="T13" fmla="*/ 0 h 2108"/>
                <a:gd name="T14" fmla="*/ 41 w 2107"/>
                <a:gd name="T15" fmla="*/ 0 h 2108"/>
                <a:gd name="T16" fmla="*/ 41 w 2107"/>
                <a:gd name="T17" fmla="*/ 0 h 2108"/>
                <a:gd name="T18" fmla="*/ 40 w 2107"/>
                <a:gd name="T19" fmla="*/ 3 h 2108"/>
                <a:gd name="T20" fmla="*/ 41 w 2107"/>
                <a:gd name="T21" fmla="*/ 3 h 2108"/>
                <a:gd name="T22" fmla="*/ 41 w 2107"/>
                <a:gd name="T23" fmla="*/ 3 h 2108"/>
                <a:gd name="T24" fmla="*/ 42 w 2107"/>
                <a:gd name="T25" fmla="*/ 3 h 2108"/>
                <a:gd name="T26" fmla="*/ 42 w 2107"/>
                <a:gd name="T27" fmla="*/ 3 h 2108"/>
                <a:gd name="T28" fmla="*/ 43 w 2107"/>
                <a:gd name="T29" fmla="*/ 3 h 2108"/>
                <a:gd name="T30" fmla="*/ 43 w 2107"/>
                <a:gd name="T31" fmla="*/ 3 h 2108"/>
                <a:gd name="T32" fmla="*/ 43 w 2107"/>
                <a:gd name="T33" fmla="*/ 3 h 2108"/>
                <a:gd name="T34" fmla="*/ 44 w 2107"/>
                <a:gd name="T35" fmla="*/ 3 h 2108"/>
                <a:gd name="T36" fmla="*/ 43 w 2107"/>
                <a:gd name="T37" fmla="*/ 0 h 2108"/>
                <a:gd name="T38" fmla="*/ 0 w 2107"/>
                <a:gd name="T39" fmla="*/ 43 h 2108"/>
                <a:gd name="T40" fmla="*/ 0 w 2107"/>
                <a:gd name="T41" fmla="*/ 44 h 2108"/>
                <a:gd name="T42" fmla="*/ 0 w 2107"/>
                <a:gd name="T43" fmla="*/ 44 h 2108"/>
                <a:gd name="T44" fmla="*/ 3 w 2107"/>
                <a:gd name="T45" fmla="*/ 44 h 2108"/>
                <a:gd name="T46" fmla="*/ 3 w 2107"/>
                <a:gd name="T47" fmla="*/ 44 h 2108"/>
                <a:gd name="T48" fmla="*/ 3 w 2107"/>
                <a:gd name="T49" fmla="*/ 44 h 2108"/>
                <a:gd name="T50" fmla="*/ 3 w 2107"/>
                <a:gd name="T51" fmla="*/ 43 h 2108"/>
                <a:gd name="T52" fmla="*/ 3 w 2107"/>
                <a:gd name="T53" fmla="*/ 43 h 2108"/>
                <a:gd name="T54" fmla="*/ 0 w 2107"/>
                <a:gd name="T55" fmla="*/ 43 h 2108"/>
                <a:gd name="T56" fmla="*/ 41 w 2107"/>
                <a:gd name="T57" fmla="*/ 84 h 2108"/>
                <a:gd name="T58" fmla="*/ 41 w 2107"/>
                <a:gd name="T59" fmla="*/ 84 h 2108"/>
                <a:gd name="T60" fmla="*/ 41 w 2107"/>
                <a:gd name="T61" fmla="*/ 84 h 2108"/>
                <a:gd name="T62" fmla="*/ 42 w 2107"/>
                <a:gd name="T63" fmla="*/ 84 h 2108"/>
                <a:gd name="T64" fmla="*/ 42 w 2107"/>
                <a:gd name="T65" fmla="*/ 84 h 2108"/>
                <a:gd name="T66" fmla="*/ 42 w 2107"/>
                <a:gd name="T67" fmla="*/ 84 h 2108"/>
                <a:gd name="T68" fmla="*/ 43 w 2107"/>
                <a:gd name="T69" fmla="*/ 84 h 2108"/>
                <a:gd name="T70" fmla="*/ 43 w 2107"/>
                <a:gd name="T71" fmla="*/ 84 h 2108"/>
                <a:gd name="T72" fmla="*/ 43 w 2107"/>
                <a:gd name="T73" fmla="*/ 84 h 2108"/>
                <a:gd name="T74" fmla="*/ 44 w 2107"/>
                <a:gd name="T75" fmla="*/ 81 h 2108"/>
                <a:gd name="T76" fmla="*/ 43 w 2107"/>
                <a:gd name="T77" fmla="*/ 81 h 2108"/>
                <a:gd name="T78" fmla="*/ 43 w 2107"/>
                <a:gd name="T79" fmla="*/ 81 h 2108"/>
                <a:gd name="T80" fmla="*/ 43 w 2107"/>
                <a:gd name="T81" fmla="*/ 81 h 2108"/>
                <a:gd name="T82" fmla="*/ 42 w 2107"/>
                <a:gd name="T83" fmla="*/ 81 h 2108"/>
                <a:gd name="T84" fmla="*/ 42 w 2107"/>
                <a:gd name="T85" fmla="*/ 81 h 2108"/>
                <a:gd name="T86" fmla="*/ 41 w 2107"/>
                <a:gd name="T87" fmla="*/ 81 h 2108"/>
                <a:gd name="T88" fmla="*/ 41 w 2107"/>
                <a:gd name="T89" fmla="*/ 81 h 2108"/>
                <a:gd name="T90" fmla="*/ 40 w 2107"/>
                <a:gd name="T91" fmla="*/ 81 h 2108"/>
                <a:gd name="T92" fmla="*/ 41 w 2107"/>
                <a:gd name="T93" fmla="*/ 84 h 2108"/>
                <a:gd name="T94" fmla="*/ 84 w 2107"/>
                <a:gd name="T95" fmla="*/ 44 h 2108"/>
                <a:gd name="T96" fmla="*/ 84 w 2107"/>
                <a:gd name="T97" fmla="*/ 44 h 2108"/>
                <a:gd name="T98" fmla="*/ 84 w 2107"/>
                <a:gd name="T99" fmla="*/ 44 h 2108"/>
                <a:gd name="T100" fmla="*/ 82 w 2107"/>
                <a:gd name="T101" fmla="*/ 43 h 2108"/>
                <a:gd name="T102" fmla="*/ 81 w 2107"/>
                <a:gd name="T103" fmla="*/ 43 h 2108"/>
                <a:gd name="T104" fmla="*/ 81 w 2107"/>
                <a:gd name="T105" fmla="*/ 44 h 2108"/>
                <a:gd name="T106" fmla="*/ 81 w 2107"/>
                <a:gd name="T107" fmla="*/ 44 h 2108"/>
                <a:gd name="T108" fmla="*/ 81 w 2107"/>
                <a:gd name="T109" fmla="*/ 45 h 2108"/>
                <a:gd name="T110" fmla="*/ 84 w 2107"/>
                <a:gd name="T111" fmla="*/ 44 h 21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07"/>
                <a:gd name="T169" fmla="*/ 0 h 2108"/>
                <a:gd name="T170" fmla="*/ 2107 w 2107"/>
                <a:gd name="T171" fmla="*/ 2108 h 21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07" h="2108">
                  <a:moveTo>
                    <a:pt x="1087" y="0"/>
                  </a:moveTo>
                  <a:lnTo>
                    <a:pt x="1080" y="0"/>
                  </a:lnTo>
                  <a:lnTo>
                    <a:pt x="1071" y="0"/>
                  </a:lnTo>
                  <a:lnTo>
                    <a:pt x="1063" y="0"/>
                  </a:lnTo>
                  <a:lnTo>
                    <a:pt x="1054" y="0"/>
                  </a:lnTo>
                  <a:lnTo>
                    <a:pt x="1044" y="0"/>
                  </a:lnTo>
                  <a:lnTo>
                    <a:pt x="1036" y="0"/>
                  </a:lnTo>
                  <a:lnTo>
                    <a:pt x="1027" y="0"/>
                  </a:lnTo>
                  <a:lnTo>
                    <a:pt x="1017" y="0"/>
                  </a:lnTo>
                  <a:lnTo>
                    <a:pt x="1009" y="69"/>
                  </a:lnTo>
                  <a:lnTo>
                    <a:pt x="1019" y="68"/>
                  </a:lnTo>
                  <a:lnTo>
                    <a:pt x="1031" y="68"/>
                  </a:lnTo>
                  <a:lnTo>
                    <a:pt x="1042" y="68"/>
                  </a:lnTo>
                  <a:lnTo>
                    <a:pt x="1054" y="68"/>
                  </a:lnTo>
                  <a:lnTo>
                    <a:pt x="1065" y="68"/>
                  </a:lnTo>
                  <a:lnTo>
                    <a:pt x="1076" y="68"/>
                  </a:lnTo>
                  <a:lnTo>
                    <a:pt x="1087" y="68"/>
                  </a:lnTo>
                  <a:lnTo>
                    <a:pt x="1098" y="69"/>
                  </a:lnTo>
                  <a:lnTo>
                    <a:pt x="1087" y="0"/>
                  </a:lnTo>
                  <a:close/>
                  <a:moveTo>
                    <a:pt x="0" y="1085"/>
                  </a:moveTo>
                  <a:lnTo>
                    <a:pt x="0" y="1091"/>
                  </a:lnTo>
                  <a:lnTo>
                    <a:pt x="0" y="1097"/>
                  </a:lnTo>
                  <a:lnTo>
                    <a:pt x="69" y="1110"/>
                  </a:lnTo>
                  <a:lnTo>
                    <a:pt x="68" y="1101"/>
                  </a:lnTo>
                  <a:lnTo>
                    <a:pt x="68" y="1091"/>
                  </a:lnTo>
                  <a:lnTo>
                    <a:pt x="68" y="1081"/>
                  </a:lnTo>
                  <a:lnTo>
                    <a:pt x="68" y="1072"/>
                  </a:lnTo>
                  <a:lnTo>
                    <a:pt x="0" y="1085"/>
                  </a:lnTo>
                  <a:close/>
                  <a:moveTo>
                    <a:pt x="1015" y="2108"/>
                  </a:moveTo>
                  <a:lnTo>
                    <a:pt x="1025" y="2108"/>
                  </a:lnTo>
                  <a:lnTo>
                    <a:pt x="1035" y="2108"/>
                  </a:lnTo>
                  <a:lnTo>
                    <a:pt x="1044" y="2108"/>
                  </a:lnTo>
                  <a:lnTo>
                    <a:pt x="1054" y="2108"/>
                  </a:lnTo>
                  <a:lnTo>
                    <a:pt x="1062" y="2108"/>
                  </a:lnTo>
                  <a:lnTo>
                    <a:pt x="1070" y="2108"/>
                  </a:lnTo>
                  <a:lnTo>
                    <a:pt x="1079" y="2108"/>
                  </a:lnTo>
                  <a:lnTo>
                    <a:pt x="1086" y="2108"/>
                  </a:lnTo>
                  <a:lnTo>
                    <a:pt x="1097" y="2039"/>
                  </a:lnTo>
                  <a:lnTo>
                    <a:pt x="1086" y="2040"/>
                  </a:lnTo>
                  <a:lnTo>
                    <a:pt x="1076" y="2040"/>
                  </a:lnTo>
                  <a:lnTo>
                    <a:pt x="1065" y="2040"/>
                  </a:lnTo>
                  <a:lnTo>
                    <a:pt x="1054" y="2040"/>
                  </a:lnTo>
                  <a:lnTo>
                    <a:pt x="1041" y="2040"/>
                  </a:lnTo>
                  <a:lnTo>
                    <a:pt x="1029" y="2040"/>
                  </a:lnTo>
                  <a:lnTo>
                    <a:pt x="1017" y="2040"/>
                  </a:lnTo>
                  <a:lnTo>
                    <a:pt x="1005" y="2039"/>
                  </a:lnTo>
                  <a:lnTo>
                    <a:pt x="1015" y="2108"/>
                  </a:lnTo>
                  <a:close/>
                  <a:moveTo>
                    <a:pt x="2107" y="1105"/>
                  </a:moveTo>
                  <a:lnTo>
                    <a:pt x="2107" y="1097"/>
                  </a:lnTo>
                  <a:lnTo>
                    <a:pt x="2107" y="1091"/>
                  </a:lnTo>
                  <a:lnTo>
                    <a:pt x="2040" y="1078"/>
                  </a:lnTo>
                  <a:lnTo>
                    <a:pt x="2039" y="1088"/>
                  </a:lnTo>
                  <a:lnTo>
                    <a:pt x="2039" y="1097"/>
                  </a:lnTo>
                  <a:lnTo>
                    <a:pt x="2039" y="1107"/>
                  </a:lnTo>
                  <a:lnTo>
                    <a:pt x="2038" y="1117"/>
                  </a:lnTo>
                  <a:lnTo>
                    <a:pt x="2107" y="1105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2" name="Freeform 1389"/>
            <p:cNvSpPr>
              <a:spLocks noEditPoints="1"/>
            </p:cNvSpPr>
            <p:nvPr/>
          </p:nvSpPr>
          <p:spPr bwMode="auto">
            <a:xfrm>
              <a:off x="2661" y="1639"/>
              <a:ext cx="408" cy="414"/>
            </a:xfrm>
            <a:custGeom>
              <a:avLst/>
              <a:gdLst>
                <a:gd name="T0" fmla="*/ 42 w 2041"/>
                <a:gd name="T1" fmla="*/ 0 h 2041"/>
                <a:gd name="T2" fmla="*/ 42 w 2041"/>
                <a:gd name="T3" fmla="*/ 0 h 2041"/>
                <a:gd name="T4" fmla="*/ 42 w 2041"/>
                <a:gd name="T5" fmla="*/ 0 h 2041"/>
                <a:gd name="T6" fmla="*/ 41 w 2041"/>
                <a:gd name="T7" fmla="*/ 0 h 2041"/>
                <a:gd name="T8" fmla="*/ 41 w 2041"/>
                <a:gd name="T9" fmla="*/ 0 h 2041"/>
                <a:gd name="T10" fmla="*/ 40 w 2041"/>
                <a:gd name="T11" fmla="*/ 0 h 2041"/>
                <a:gd name="T12" fmla="*/ 40 w 2041"/>
                <a:gd name="T13" fmla="*/ 0 h 2041"/>
                <a:gd name="T14" fmla="*/ 40 w 2041"/>
                <a:gd name="T15" fmla="*/ 0 h 2041"/>
                <a:gd name="T16" fmla="*/ 39 w 2041"/>
                <a:gd name="T17" fmla="*/ 0 h 2041"/>
                <a:gd name="T18" fmla="*/ 39 w 2041"/>
                <a:gd name="T19" fmla="*/ 3 h 2041"/>
                <a:gd name="T20" fmla="*/ 39 w 2041"/>
                <a:gd name="T21" fmla="*/ 3 h 2041"/>
                <a:gd name="T22" fmla="*/ 40 w 2041"/>
                <a:gd name="T23" fmla="*/ 3 h 2041"/>
                <a:gd name="T24" fmla="*/ 40 w 2041"/>
                <a:gd name="T25" fmla="*/ 3 h 2041"/>
                <a:gd name="T26" fmla="*/ 41 w 2041"/>
                <a:gd name="T27" fmla="*/ 3 h 2041"/>
                <a:gd name="T28" fmla="*/ 41 w 2041"/>
                <a:gd name="T29" fmla="*/ 3 h 2041"/>
                <a:gd name="T30" fmla="*/ 42 w 2041"/>
                <a:gd name="T31" fmla="*/ 3 h 2041"/>
                <a:gd name="T32" fmla="*/ 42 w 2041"/>
                <a:gd name="T33" fmla="*/ 3 h 2041"/>
                <a:gd name="T34" fmla="*/ 43 w 2041"/>
                <a:gd name="T35" fmla="*/ 3 h 2041"/>
                <a:gd name="T36" fmla="*/ 42 w 2041"/>
                <a:gd name="T37" fmla="*/ 0 h 2041"/>
                <a:gd name="T38" fmla="*/ 0 w 2041"/>
                <a:gd name="T39" fmla="*/ 42 h 2041"/>
                <a:gd name="T40" fmla="*/ 0 w 2041"/>
                <a:gd name="T41" fmla="*/ 42 h 2041"/>
                <a:gd name="T42" fmla="*/ 0 w 2041"/>
                <a:gd name="T43" fmla="*/ 43 h 2041"/>
                <a:gd name="T44" fmla="*/ 3 w 2041"/>
                <a:gd name="T45" fmla="*/ 43 h 2041"/>
                <a:gd name="T46" fmla="*/ 3 w 2041"/>
                <a:gd name="T47" fmla="*/ 43 h 2041"/>
                <a:gd name="T48" fmla="*/ 3 w 2041"/>
                <a:gd name="T49" fmla="*/ 42 h 2041"/>
                <a:gd name="T50" fmla="*/ 3 w 2041"/>
                <a:gd name="T51" fmla="*/ 42 h 2041"/>
                <a:gd name="T52" fmla="*/ 3 w 2041"/>
                <a:gd name="T53" fmla="*/ 41 h 2041"/>
                <a:gd name="T54" fmla="*/ 0 w 2041"/>
                <a:gd name="T55" fmla="*/ 42 h 2041"/>
                <a:gd name="T56" fmla="*/ 39 w 2041"/>
                <a:gd name="T57" fmla="*/ 82 h 2041"/>
                <a:gd name="T58" fmla="*/ 40 w 2041"/>
                <a:gd name="T59" fmla="*/ 82 h 2041"/>
                <a:gd name="T60" fmla="*/ 40 w 2041"/>
                <a:gd name="T61" fmla="*/ 82 h 2041"/>
                <a:gd name="T62" fmla="*/ 40 w 2041"/>
                <a:gd name="T63" fmla="*/ 82 h 2041"/>
                <a:gd name="T64" fmla="*/ 41 w 2041"/>
                <a:gd name="T65" fmla="*/ 82 h 2041"/>
                <a:gd name="T66" fmla="*/ 41 w 2041"/>
                <a:gd name="T67" fmla="*/ 82 h 2041"/>
                <a:gd name="T68" fmla="*/ 42 w 2041"/>
                <a:gd name="T69" fmla="*/ 82 h 2041"/>
                <a:gd name="T70" fmla="*/ 42 w 2041"/>
                <a:gd name="T71" fmla="*/ 82 h 2041"/>
                <a:gd name="T72" fmla="*/ 42 w 2041"/>
                <a:gd name="T73" fmla="*/ 82 h 2041"/>
                <a:gd name="T74" fmla="*/ 43 w 2041"/>
                <a:gd name="T75" fmla="*/ 79 h 2041"/>
                <a:gd name="T76" fmla="*/ 42 w 2041"/>
                <a:gd name="T77" fmla="*/ 79 h 2041"/>
                <a:gd name="T78" fmla="*/ 42 w 2041"/>
                <a:gd name="T79" fmla="*/ 79 h 2041"/>
                <a:gd name="T80" fmla="*/ 41 w 2041"/>
                <a:gd name="T81" fmla="*/ 79 h 2041"/>
                <a:gd name="T82" fmla="*/ 41 w 2041"/>
                <a:gd name="T83" fmla="*/ 79 h 2041"/>
                <a:gd name="T84" fmla="*/ 40 w 2041"/>
                <a:gd name="T85" fmla="*/ 79 h 2041"/>
                <a:gd name="T86" fmla="*/ 40 w 2041"/>
                <a:gd name="T87" fmla="*/ 79 h 2041"/>
                <a:gd name="T88" fmla="*/ 39 w 2041"/>
                <a:gd name="T89" fmla="*/ 79 h 2041"/>
                <a:gd name="T90" fmla="*/ 39 w 2041"/>
                <a:gd name="T91" fmla="*/ 79 h 2041"/>
                <a:gd name="T92" fmla="*/ 39 w 2041"/>
                <a:gd name="T93" fmla="*/ 82 h 2041"/>
                <a:gd name="T94" fmla="*/ 82 w 2041"/>
                <a:gd name="T95" fmla="*/ 43 h 2041"/>
                <a:gd name="T96" fmla="*/ 82 w 2041"/>
                <a:gd name="T97" fmla="*/ 43 h 2041"/>
                <a:gd name="T98" fmla="*/ 82 w 2041"/>
                <a:gd name="T99" fmla="*/ 42 h 2041"/>
                <a:gd name="T100" fmla="*/ 79 w 2041"/>
                <a:gd name="T101" fmla="*/ 42 h 2041"/>
                <a:gd name="T102" fmla="*/ 79 w 2041"/>
                <a:gd name="T103" fmla="*/ 42 h 2041"/>
                <a:gd name="T104" fmla="*/ 79 w 2041"/>
                <a:gd name="T105" fmla="*/ 43 h 2041"/>
                <a:gd name="T106" fmla="*/ 79 w 2041"/>
                <a:gd name="T107" fmla="*/ 43 h 2041"/>
                <a:gd name="T108" fmla="*/ 79 w 2041"/>
                <a:gd name="T109" fmla="*/ 44 h 2041"/>
                <a:gd name="T110" fmla="*/ 82 w 2041"/>
                <a:gd name="T111" fmla="*/ 43 h 20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41"/>
                <a:gd name="T169" fmla="*/ 0 h 2041"/>
                <a:gd name="T170" fmla="*/ 2041 w 2041"/>
                <a:gd name="T171" fmla="*/ 2041 h 204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41" h="2041">
                  <a:moveTo>
                    <a:pt x="1060" y="1"/>
                  </a:moveTo>
                  <a:lnTo>
                    <a:pt x="1050" y="1"/>
                  </a:lnTo>
                  <a:lnTo>
                    <a:pt x="1040" y="0"/>
                  </a:lnTo>
                  <a:lnTo>
                    <a:pt x="1031" y="0"/>
                  </a:lnTo>
                  <a:lnTo>
                    <a:pt x="1021" y="0"/>
                  </a:lnTo>
                  <a:lnTo>
                    <a:pt x="1010" y="0"/>
                  </a:lnTo>
                  <a:lnTo>
                    <a:pt x="1000" y="0"/>
                  </a:lnTo>
                  <a:lnTo>
                    <a:pt x="990" y="1"/>
                  </a:lnTo>
                  <a:lnTo>
                    <a:pt x="980" y="1"/>
                  </a:lnTo>
                  <a:lnTo>
                    <a:pt x="971" y="69"/>
                  </a:lnTo>
                  <a:lnTo>
                    <a:pt x="983" y="69"/>
                  </a:lnTo>
                  <a:lnTo>
                    <a:pt x="996" y="68"/>
                  </a:lnTo>
                  <a:lnTo>
                    <a:pt x="1008" y="68"/>
                  </a:lnTo>
                  <a:lnTo>
                    <a:pt x="1021" y="68"/>
                  </a:lnTo>
                  <a:lnTo>
                    <a:pt x="1033" y="68"/>
                  </a:lnTo>
                  <a:lnTo>
                    <a:pt x="1046" y="68"/>
                  </a:lnTo>
                  <a:lnTo>
                    <a:pt x="1058" y="69"/>
                  </a:lnTo>
                  <a:lnTo>
                    <a:pt x="1071" y="69"/>
                  </a:lnTo>
                  <a:lnTo>
                    <a:pt x="1060" y="1"/>
                  </a:lnTo>
                  <a:close/>
                  <a:moveTo>
                    <a:pt x="0" y="1044"/>
                  </a:moveTo>
                  <a:lnTo>
                    <a:pt x="1" y="1057"/>
                  </a:lnTo>
                  <a:lnTo>
                    <a:pt x="1" y="1070"/>
                  </a:lnTo>
                  <a:lnTo>
                    <a:pt x="71" y="1083"/>
                  </a:lnTo>
                  <a:lnTo>
                    <a:pt x="69" y="1070"/>
                  </a:lnTo>
                  <a:lnTo>
                    <a:pt x="69" y="1057"/>
                  </a:lnTo>
                  <a:lnTo>
                    <a:pt x="68" y="1044"/>
                  </a:lnTo>
                  <a:lnTo>
                    <a:pt x="68" y="1031"/>
                  </a:lnTo>
                  <a:lnTo>
                    <a:pt x="0" y="1044"/>
                  </a:lnTo>
                  <a:close/>
                  <a:moveTo>
                    <a:pt x="977" y="2040"/>
                  </a:moveTo>
                  <a:lnTo>
                    <a:pt x="988" y="2040"/>
                  </a:lnTo>
                  <a:lnTo>
                    <a:pt x="998" y="2041"/>
                  </a:lnTo>
                  <a:lnTo>
                    <a:pt x="1010" y="2041"/>
                  </a:lnTo>
                  <a:lnTo>
                    <a:pt x="1021" y="2041"/>
                  </a:lnTo>
                  <a:lnTo>
                    <a:pt x="1031" y="2041"/>
                  </a:lnTo>
                  <a:lnTo>
                    <a:pt x="1039" y="2041"/>
                  </a:lnTo>
                  <a:lnTo>
                    <a:pt x="1049" y="2040"/>
                  </a:lnTo>
                  <a:lnTo>
                    <a:pt x="1059" y="2040"/>
                  </a:lnTo>
                  <a:lnTo>
                    <a:pt x="1069" y="1972"/>
                  </a:lnTo>
                  <a:lnTo>
                    <a:pt x="1057" y="1972"/>
                  </a:lnTo>
                  <a:lnTo>
                    <a:pt x="1045" y="1973"/>
                  </a:lnTo>
                  <a:lnTo>
                    <a:pt x="1033" y="1973"/>
                  </a:lnTo>
                  <a:lnTo>
                    <a:pt x="1021" y="1973"/>
                  </a:lnTo>
                  <a:lnTo>
                    <a:pt x="1007" y="1973"/>
                  </a:lnTo>
                  <a:lnTo>
                    <a:pt x="994" y="1972"/>
                  </a:lnTo>
                  <a:lnTo>
                    <a:pt x="981" y="1972"/>
                  </a:lnTo>
                  <a:lnTo>
                    <a:pt x="968" y="1971"/>
                  </a:lnTo>
                  <a:lnTo>
                    <a:pt x="977" y="2040"/>
                  </a:lnTo>
                  <a:close/>
                  <a:moveTo>
                    <a:pt x="2039" y="1076"/>
                  </a:moveTo>
                  <a:lnTo>
                    <a:pt x="2041" y="1063"/>
                  </a:lnTo>
                  <a:lnTo>
                    <a:pt x="2041" y="1051"/>
                  </a:lnTo>
                  <a:lnTo>
                    <a:pt x="1973" y="1039"/>
                  </a:lnTo>
                  <a:lnTo>
                    <a:pt x="1973" y="1051"/>
                  </a:lnTo>
                  <a:lnTo>
                    <a:pt x="1973" y="1063"/>
                  </a:lnTo>
                  <a:lnTo>
                    <a:pt x="1971" y="1076"/>
                  </a:lnTo>
                  <a:lnTo>
                    <a:pt x="1970" y="1088"/>
                  </a:lnTo>
                  <a:lnTo>
                    <a:pt x="2039" y="1076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3" name="Freeform 1390"/>
            <p:cNvSpPr>
              <a:spLocks noEditPoints="1"/>
            </p:cNvSpPr>
            <p:nvPr/>
          </p:nvSpPr>
          <p:spPr bwMode="auto">
            <a:xfrm>
              <a:off x="2664" y="1650"/>
              <a:ext cx="396" cy="391"/>
            </a:xfrm>
            <a:custGeom>
              <a:avLst/>
              <a:gdLst>
                <a:gd name="T0" fmla="*/ 41 w 1972"/>
                <a:gd name="T1" fmla="*/ 0 h 1972"/>
                <a:gd name="T2" fmla="*/ 41 w 1972"/>
                <a:gd name="T3" fmla="*/ 0 h 1972"/>
                <a:gd name="T4" fmla="*/ 40 w 1972"/>
                <a:gd name="T5" fmla="*/ 0 h 1972"/>
                <a:gd name="T6" fmla="*/ 40 w 1972"/>
                <a:gd name="T7" fmla="*/ 0 h 1972"/>
                <a:gd name="T8" fmla="*/ 39 w 1972"/>
                <a:gd name="T9" fmla="*/ 0 h 1972"/>
                <a:gd name="T10" fmla="*/ 39 w 1972"/>
                <a:gd name="T11" fmla="*/ 0 h 1972"/>
                <a:gd name="T12" fmla="*/ 38 w 1972"/>
                <a:gd name="T13" fmla="*/ 0 h 1972"/>
                <a:gd name="T14" fmla="*/ 38 w 1972"/>
                <a:gd name="T15" fmla="*/ 0 h 1972"/>
                <a:gd name="T16" fmla="*/ 38 w 1972"/>
                <a:gd name="T17" fmla="*/ 0 h 1972"/>
                <a:gd name="T18" fmla="*/ 37 w 1972"/>
                <a:gd name="T19" fmla="*/ 3 h 1972"/>
                <a:gd name="T20" fmla="*/ 38 w 1972"/>
                <a:gd name="T21" fmla="*/ 3 h 1972"/>
                <a:gd name="T22" fmla="*/ 38 w 1972"/>
                <a:gd name="T23" fmla="*/ 3 h 1972"/>
                <a:gd name="T24" fmla="*/ 39 w 1972"/>
                <a:gd name="T25" fmla="*/ 3 h 1972"/>
                <a:gd name="T26" fmla="*/ 39 w 1972"/>
                <a:gd name="T27" fmla="*/ 3 h 1972"/>
                <a:gd name="T28" fmla="*/ 40 w 1972"/>
                <a:gd name="T29" fmla="*/ 3 h 1972"/>
                <a:gd name="T30" fmla="*/ 40 w 1972"/>
                <a:gd name="T31" fmla="*/ 3 h 1972"/>
                <a:gd name="T32" fmla="*/ 41 w 1972"/>
                <a:gd name="T33" fmla="*/ 3 h 1972"/>
                <a:gd name="T34" fmla="*/ 42 w 1972"/>
                <a:gd name="T35" fmla="*/ 3 h 1972"/>
                <a:gd name="T36" fmla="*/ 41 w 1972"/>
                <a:gd name="T37" fmla="*/ 0 h 1972"/>
                <a:gd name="T38" fmla="*/ 0 w 1972"/>
                <a:gd name="T39" fmla="*/ 40 h 1972"/>
                <a:gd name="T40" fmla="*/ 0 w 1972"/>
                <a:gd name="T41" fmla="*/ 41 h 1972"/>
                <a:gd name="T42" fmla="*/ 0 w 1972"/>
                <a:gd name="T43" fmla="*/ 41 h 1972"/>
                <a:gd name="T44" fmla="*/ 0 w 1972"/>
                <a:gd name="T45" fmla="*/ 41 h 1972"/>
                <a:gd name="T46" fmla="*/ 0 w 1972"/>
                <a:gd name="T47" fmla="*/ 42 h 1972"/>
                <a:gd name="T48" fmla="*/ 3 w 1972"/>
                <a:gd name="T49" fmla="*/ 42 h 1972"/>
                <a:gd name="T50" fmla="*/ 3 w 1972"/>
                <a:gd name="T51" fmla="*/ 42 h 1972"/>
                <a:gd name="T52" fmla="*/ 3 w 1972"/>
                <a:gd name="T53" fmla="*/ 41 h 1972"/>
                <a:gd name="T54" fmla="*/ 3 w 1972"/>
                <a:gd name="T55" fmla="*/ 40 h 1972"/>
                <a:gd name="T56" fmla="*/ 3 w 1972"/>
                <a:gd name="T57" fmla="*/ 40 h 1972"/>
                <a:gd name="T58" fmla="*/ 0 w 1972"/>
                <a:gd name="T59" fmla="*/ 40 h 1972"/>
                <a:gd name="T60" fmla="*/ 37 w 1972"/>
                <a:gd name="T61" fmla="*/ 79 h 1972"/>
                <a:gd name="T62" fmla="*/ 38 w 1972"/>
                <a:gd name="T63" fmla="*/ 79 h 1972"/>
                <a:gd name="T64" fmla="*/ 38 w 1972"/>
                <a:gd name="T65" fmla="*/ 79 h 1972"/>
                <a:gd name="T66" fmla="*/ 39 w 1972"/>
                <a:gd name="T67" fmla="*/ 79 h 1972"/>
                <a:gd name="T68" fmla="*/ 39 w 1972"/>
                <a:gd name="T69" fmla="*/ 79 h 1972"/>
                <a:gd name="T70" fmla="*/ 40 w 1972"/>
                <a:gd name="T71" fmla="*/ 79 h 1972"/>
                <a:gd name="T72" fmla="*/ 40 w 1972"/>
                <a:gd name="T73" fmla="*/ 79 h 1972"/>
                <a:gd name="T74" fmla="*/ 41 w 1972"/>
                <a:gd name="T75" fmla="*/ 79 h 1972"/>
                <a:gd name="T76" fmla="*/ 41 w 1972"/>
                <a:gd name="T77" fmla="*/ 79 h 1972"/>
                <a:gd name="T78" fmla="*/ 42 w 1972"/>
                <a:gd name="T79" fmla="*/ 76 h 1972"/>
                <a:gd name="T80" fmla="*/ 41 w 1972"/>
                <a:gd name="T81" fmla="*/ 76 h 1972"/>
                <a:gd name="T82" fmla="*/ 40 w 1972"/>
                <a:gd name="T83" fmla="*/ 76 h 1972"/>
                <a:gd name="T84" fmla="*/ 40 w 1972"/>
                <a:gd name="T85" fmla="*/ 76 h 1972"/>
                <a:gd name="T86" fmla="*/ 39 w 1972"/>
                <a:gd name="T87" fmla="*/ 76 h 1972"/>
                <a:gd name="T88" fmla="*/ 39 w 1972"/>
                <a:gd name="T89" fmla="*/ 76 h 1972"/>
                <a:gd name="T90" fmla="*/ 38 w 1972"/>
                <a:gd name="T91" fmla="*/ 76 h 1972"/>
                <a:gd name="T92" fmla="*/ 38 w 1972"/>
                <a:gd name="T93" fmla="*/ 76 h 1972"/>
                <a:gd name="T94" fmla="*/ 37 w 1972"/>
                <a:gd name="T95" fmla="*/ 76 h 1972"/>
                <a:gd name="T96" fmla="*/ 37 w 1972"/>
                <a:gd name="T97" fmla="*/ 79 h 1972"/>
                <a:gd name="T98" fmla="*/ 79 w 1972"/>
                <a:gd name="T99" fmla="*/ 42 h 1972"/>
                <a:gd name="T100" fmla="*/ 79 w 1972"/>
                <a:gd name="T101" fmla="*/ 42 h 1972"/>
                <a:gd name="T102" fmla="*/ 79 w 1972"/>
                <a:gd name="T103" fmla="*/ 41 h 1972"/>
                <a:gd name="T104" fmla="*/ 79 w 1972"/>
                <a:gd name="T105" fmla="*/ 41 h 1972"/>
                <a:gd name="T106" fmla="*/ 79 w 1972"/>
                <a:gd name="T107" fmla="*/ 40 h 1972"/>
                <a:gd name="T108" fmla="*/ 76 w 1972"/>
                <a:gd name="T109" fmla="*/ 40 h 1972"/>
                <a:gd name="T110" fmla="*/ 76 w 1972"/>
                <a:gd name="T111" fmla="*/ 41 h 1972"/>
                <a:gd name="T112" fmla="*/ 76 w 1972"/>
                <a:gd name="T113" fmla="*/ 41 h 1972"/>
                <a:gd name="T114" fmla="*/ 76 w 1972"/>
                <a:gd name="T115" fmla="*/ 42 h 1972"/>
                <a:gd name="T116" fmla="*/ 76 w 1972"/>
                <a:gd name="T117" fmla="*/ 43 h 1972"/>
                <a:gd name="T118" fmla="*/ 79 w 1972"/>
                <a:gd name="T119" fmla="*/ 42 h 1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72"/>
                <a:gd name="T181" fmla="*/ 0 h 1972"/>
                <a:gd name="T182" fmla="*/ 1972 w 1972"/>
                <a:gd name="T183" fmla="*/ 1972 h 1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72" h="1972">
                  <a:moveTo>
                    <a:pt x="1030" y="1"/>
                  </a:moveTo>
                  <a:lnTo>
                    <a:pt x="1019" y="0"/>
                  </a:lnTo>
                  <a:lnTo>
                    <a:pt x="1008" y="0"/>
                  </a:lnTo>
                  <a:lnTo>
                    <a:pt x="997" y="0"/>
                  </a:lnTo>
                  <a:lnTo>
                    <a:pt x="986" y="0"/>
                  </a:lnTo>
                  <a:lnTo>
                    <a:pt x="974" y="0"/>
                  </a:lnTo>
                  <a:lnTo>
                    <a:pt x="963" y="0"/>
                  </a:lnTo>
                  <a:lnTo>
                    <a:pt x="951" y="0"/>
                  </a:lnTo>
                  <a:lnTo>
                    <a:pt x="941" y="1"/>
                  </a:lnTo>
                  <a:lnTo>
                    <a:pt x="932" y="69"/>
                  </a:lnTo>
                  <a:lnTo>
                    <a:pt x="945" y="68"/>
                  </a:lnTo>
                  <a:lnTo>
                    <a:pt x="959" y="68"/>
                  </a:lnTo>
                  <a:lnTo>
                    <a:pt x="972" y="68"/>
                  </a:lnTo>
                  <a:lnTo>
                    <a:pt x="986" y="68"/>
                  </a:lnTo>
                  <a:lnTo>
                    <a:pt x="999" y="68"/>
                  </a:lnTo>
                  <a:lnTo>
                    <a:pt x="1013" y="68"/>
                  </a:lnTo>
                  <a:lnTo>
                    <a:pt x="1027" y="69"/>
                  </a:lnTo>
                  <a:lnTo>
                    <a:pt x="1041" y="69"/>
                  </a:lnTo>
                  <a:lnTo>
                    <a:pt x="1030" y="1"/>
                  </a:lnTo>
                  <a:close/>
                  <a:moveTo>
                    <a:pt x="0" y="1004"/>
                  </a:moveTo>
                  <a:lnTo>
                    <a:pt x="0" y="1013"/>
                  </a:lnTo>
                  <a:lnTo>
                    <a:pt x="0" y="1023"/>
                  </a:lnTo>
                  <a:lnTo>
                    <a:pt x="0" y="1033"/>
                  </a:lnTo>
                  <a:lnTo>
                    <a:pt x="1" y="1042"/>
                  </a:lnTo>
                  <a:lnTo>
                    <a:pt x="70" y="1055"/>
                  </a:lnTo>
                  <a:lnTo>
                    <a:pt x="69" y="1039"/>
                  </a:lnTo>
                  <a:lnTo>
                    <a:pt x="68" y="1023"/>
                  </a:lnTo>
                  <a:lnTo>
                    <a:pt x="68" y="1007"/>
                  </a:lnTo>
                  <a:lnTo>
                    <a:pt x="67" y="992"/>
                  </a:lnTo>
                  <a:lnTo>
                    <a:pt x="0" y="1004"/>
                  </a:lnTo>
                  <a:close/>
                  <a:moveTo>
                    <a:pt x="937" y="1971"/>
                  </a:moveTo>
                  <a:lnTo>
                    <a:pt x="949" y="1972"/>
                  </a:lnTo>
                  <a:lnTo>
                    <a:pt x="961" y="1972"/>
                  </a:lnTo>
                  <a:lnTo>
                    <a:pt x="973" y="1972"/>
                  </a:lnTo>
                  <a:lnTo>
                    <a:pt x="986" y="1972"/>
                  </a:lnTo>
                  <a:lnTo>
                    <a:pt x="997" y="1972"/>
                  </a:lnTo>
                  <a:lnTo>
                    <a:pt x="1008" y="1972"/>
                  </a:lnTo>
                  <a:lnTo>
                    <a:pt x="1018" y="1972"/>
                  </a:lnTo>
                  <a:lnTo>
                    <a:pt x="1029" y="1971"/>
                  </a:lnTo>
                  <a:lnTo>
                    <a:pt x="1039" y="1903"/>
                  </a:lnTo>
                  <a:lnTo>
                    <a:pt x="1026" y="1903"/>
                  </a:lnTo>
                  <a:lnTo>
                    <a:pt x="1012" y="1904"/>
                  </a:lnTo>
                  <a:lnTo>
                    <a:pt x="999" y="1904"/>
                  </a:lnTo>
                  <a:lnTo>
                    <a:pt x="986" y="1904"/>
                  </a:lnTo>
                  <a:lnTo>
                    <a:pt x="971" y="1904"/>
                  </a:lnTo>
                  <a:lnTo>
                    <a:pt x="957" y="1904"/>
                  </a:lnTo>
                  <a:lnTo>
                    <a:pt x="942" y="1903"/>
                  </a:lnTo>
                  <a:lnTo>
                    <a:pt x="928" y="1903"/>
                  </a:lnTo>
                  <a:lnTo>
                    <a:pt x="937" y="1971"/>
                  </a:lnTo>
                  <a:close/>
                  <a:moveTo>
                    <a:pt x="1970" y="1049"/>
                  </a:moveTo>
                  <a:lnTo>
                    <a:pt x="1971" y="1039"/>
                  </a:lnTo>
                  <a:lnTo>
                    <a:pt x="1971" y="1029"/>
                  </a:lnTo>
                  <a:lnTo>
                    <a:pt x="1971" y="1020"/>
                  </a:lnTo>
                  <a:lnTo>
                    <a:pt x="1972" y="1010"/>
                  </a:lnTo>
                  <a:lnTo>
                    <a:pt x="1904" y="998"/>
                  </a:lnTo>
                  <a:lnTo>
                    <a:pt x="1904" y="1013"/>
                  </a:lnTo>
                  <a:lnTo>
                    <a:pt x="1903" y="1029"/>
                  </a:lnTo>
                  <a:lnTo>
                    <a:pt x="1902" y="1045"/>
                  </a:lnTo>
                  <a:lnTo>
                    <a:pt x="1901" y="1061"/>
                  </a:lnTo>
                  <a:lnTo>
                    <a:pt x="1970" y="1049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4" name="Freeform 1391"/>
            <p:cNvSpPr>
              <a:spLocks noEditPoints="1"/>
            </p:cNvSpPr>
            <p:nvPr/>
          </p:nvSpPr>
          <p:spPr bwMode="auto">
            <a:xfrm>
              <a:off x="2676" y="1654"/>
              <a:ext cx="381" cy="384"/>
            </a:xfrm>
            <a:custGeom>
              <a:avLst/>
              <a:gdLst>
                <a:gd name="T0" fmla="*/ 40 w 1905"/>
                <a:gd name="T1" fmla="*/ 0 h 1905"/>
                <a:gd name="T2" fmla="*/ 40 w 1905"/>
                <a:gd name="T3" fmla="*/ 0 h 1905"/>
                <a:gd name="T4" fmla="*/ 39 w 1905"/>
                <a:gd name="T5" fmla="*/ 0 h 1905"/>
                <a:gd name="T6" fmla="*/ 39 w 1905"/>
                <a:gd name="T7" fmla="*/ 0 h 1905"/>
                <a:gd name="T8" fmla="*/ 38 w 1905"/>
                <a:gd name="T9" fmla="*/ 0 h 1905"/>
                <a:gd name="T10" fmla="*/ 38 w 1905"/>
                <a:gd name="T11" fmla="*/ 0 h 1905"/>
                <a:gd name="T12" fmla="*/ 37 w 1905"/>
                <a:gd name="T13" fmla="*/ 0 h 1905"/>
                <a:gd name="T14" fmla="*/ 37 w 1905"/>
                <a:gd name="T15" fmla="*/ 0 h 1905"/>
                <a:gd name="T16" fmla="*/ 36 w 1905"/>
                <a:gd name="T17" fmla="*/ 0 h 1905"/>
                <a:gd name="T18" fmla="*/ 36 w 1905"/>
                <a:gd name="T19" fmla="*/ 3 h 1905"/>
                <a:gd name="T20" fmla="*/ 36 w 1905"/>
                <a:gd name="T21" fmla="*/ 3 h 1905"/>
                <a:gd name="T22" fmla="*/ 37 w 1905"/>
                <a:gd name="T23" fmla="*/ 3 h 1905"/>
                <a:gd name="T24" fmla="*/ 38 w 1905"/>
                <a:gd name="T25" fmla="*/ 3 h 1905"/>
                <a:gd name="T26" fmla="*/ 38 w 1905"/>
                <a:gd name="T27" fmla="*/ 3 h 1905"/>
                <a:gd name="T28" fmla="*/ 39 w 1905"/>
                <a:gd name="T29" fmla="*/ 3 h 1905"/>
                <a:gd name="T30" fmla="*/ 39 w 1905"/>
                <a:gd name="T31" fmla="*/ 3 h 1905"/>
                <a:gd name="T32" fmla="*/ 40 w 1905"/>
                <a:gd name="T33" fmla="*/ 3 h 1905"/>
                <a:gd name="T34" fmla="*/ 41 w 1905"/>
                <a:gd name="T35" fmla="*/ 3 h 1905"/>
                <a:gd name="T36" fmla="*/ 40 w 1905"/>
                <a:gd name="T37" fmla="*/ 0 h 1905"/>
                <a:gd name="T38" fmla="*/ 0 w 1905"/>
                <a:gd name="T39" fmla="*/ 39 h 1905"/>
                <a:gd name="T40" fmla="*/ 0 w 1905"/>
                <a:gd name="T41" fmla="*/ 39 h 1905"/>
                <a:gd name="T42" fmla="*/ 0 w 1905"/>
                <a:gd name="T43" fmla="*/ 40 h 1905"/>
                <a:gd name="T44" fmla="*/ 0 w 1905"/>
                <a:gd name="T45" fmla="*/ 40 h 1905"/>
                <a:gd name="T46" fmla="*/ 0 w 1905"/>
                <a:gd name="T47" fmla="*/ 41 h 1905"/>
                <a:gd name="T48" fmla="*/ 3 w 1905"/>
                <a:gd name="T49" fmla="*/ 41 h 1905"/>
                <a:gd name="T50" fmla="*/ 3 w 1905"/>
                <a:gd name="T51" fmla="*/ 40 h 1905"/>
                <a:gd name="T52" fmla="*/ 3 w 1905"/>
                <a:gd name="T53" fmla="*/ 40 h 1905"/>
                <a:gd name="T54" fmla="*/ 3 w 1905"/>
                <a:gd name="T55" fmla="*/ 39 h 1905"/>
                <a:gd name="T56" fmla="*/ 3 w 1905"/>
                <a:gd name="T57" fmla="*/ 38 h 1905"/>
                <a:gd name="T58" fmla="*/ 3 w 1905"/>
                <a:gd name="T59" fmla="*/ 38 h 1905"/>
                <a:gd name="T60" fmla="*/ 3 w 1905"/>
                <a:gd name="T61" fmla="*/ 38 h 1905"/>
                <a:gd name="T62" fmla="*/ 0 w 1905"/>
                <a:gd name="T63" fmla="*/ 39 h 1905"/>
                <a:gd name="T64" fmla="*/ 36 w 1905"/>
                <a:gd name="T65" fmla="*/ 76 h 1905"/>
                <a:gd name="T66" fmla="*/ 37 w 1905"/>
                <a:gd name="T67" fmla="*/ 76 h 1905"/>
                <a:gd name="T68" fmla="*/ 37 w 1905"/>
                <a:gd name="T69" fmla="*/ 76 h 1905"/>
                <a:gd name="T70" fmla="*/ 38 w 1905"/>
                <a:gd name="T71" fmla="*/ 76 h 1905"/>
                <a:gd name="T72" fmla="*/ 38 w 1905"/>
                <a:gd name="T73" fmla="*/ 76 h 1905"/>
                <a:gd name="T74" fmla="*/ 39 w 1905"/>
                <a:gd name="T75" fmla="*/ 76 h 1905"/>
                <a:gd name="T76" fmla="*/ 39 w 1905"/>
                <a:gd name="T77" fmla="*/ 76 h 1905"/>
                <a:gd name="T78" fmla="*/ 40 w 1905"/>
                <a:gd name="T79" fmla="*/ 76 h 1905"/>
                <a:gd name="T80" fmla="*/ 40 w 1905"/>
                <a:gd name="T81" fmla="*/ 76 h 1905"/>
                <a:gd name="T82" fmla="*/ 40 w 1905"/>
                <a:gd name="T83" fmla="*/ 73 h 1905"/>
                <a:gd name="T84" fmla="*/ 40 w 1905"/>
                <a:gd name="T85" fmla="*/ 73 h 1905"/>
                <a:gd name="T86" fmla="*/ 39 w 1905"/>
                <a:gd name="T87" fmla="*/ 73 h 1905"/>
                <a:gd name="T88" fmla="*/ 39 w 1905"/>
                <a:gd name="T89" fmla="*/ 73 h 1905"/>
                <a:gd name="T90" fmla="*/ 38 w 1905"/>
                <a:gd name="T91" fmla="*/ 73 h 1905"/>
                <a:gd name="T92" fmla="*/ 37 w 1905"/>
                <a:gd name="T93" fmla="*/ 73 h 1905"/>
                <a:gd name="T94" fmla="*/ 37 w 1905"/>
                <a:gd name="T95" fmla="*/ 73 h 1905"/>
                <a:gd name="T96" fmla="*/ 36 w 1905"/>
                <a:gd name="T97" fmla="*/ 73 h 1905"/>
                <a:gd name="T98" fmla="*/ 36 w 1905"/>
                <a:gd name="T99" fmla="*/ 73 h 1905"/>
                <a:gd name="T100" fmla="*/ 36 w 1905"/>
                <a:gd name="T101" fmla="*/ 76 h 1905"/>
                <a:gd name="T102" fmla="*/ 76 w 1905"/>
                <a:gd name="T103" fmla="*/ 41 h 1905"/>
                <a:gd name="T104" fmla="*/ 76 w 1905"/>
                <a:gd name="T105" fmla="*/ 40 h 1905"/>
                <a:gd name="T106" fmla="*/ 76 w 1905"/>
                <a:gd name="T107" fmla="*/ 40 h 1905"/>
                <a:gd name="T108" fmla="*/ 76 w 1905"/>
                <a:gd name="T109" fmla="*/ 39 h 1905"/>
                <a:gd name="T110" fmla="*/ 76 w 1905"/>
                <a:gd name="T111" fmla="*/ 39 h 1905"/>
                <a:gd name="T112" fmla="*/ 73 w 1905"/>
                <a:gd name="T113" fmla="*/ 38 h 1905"/>
                <a:gd name="T114" fmla="*/ 73 w 1905"/>
                <a:gd name="T115" fmla="*/ 39 h 1905"/>
                <a:gd name="T116" fmla="*/ 73 w 1905"/>
                <a:gd name="T117" fmla="*/ 40 h 1905"/>
                <a:gd name="T118" fmla="*/ 73 w 1905"/>
                <a:gd name="T119" fmla="*/ 41 h 1905"/>
                <a:gd name="T120" fmla="*/ 73 w 1905"/>
                <a:gd name="T121" fmla="*/ 41 h 1905"/>
                <a:gd name="T122" fmla="*/ 76 w 1905"/>
                <a:gd name="T123" fmla="*/ 41 h 19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05"/>
                <a:gd name="T187" fmla="*/ 0 h 1905"/>
                <a:gd name="T188" fmla="*/ 1905 w 1905"/>
                <a:gd name="T189" fmla="*/ 1905 h 19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05" h="1905">
                  <a:moveTo>
                    <a:pt x="1003" y="1"/>
                  </a:moveTo>
                  <a:lnTo>
                    <a:pt x="990" y="1"/>
                  </a:lnTo>
                  <a:lnTo>
                    <a:pt x="978" y="0"/>
                  </a:lnTo>
                  <a:lnTo>
                    <a:pt x="965" y="0"/>
                  </a:lnTo>
                  <a:lnTo>
                    <a:pt x="953" y="0"/>
                  </a:lnTo>
                  <a:lnTo>
                    <a:pt x="940" y="0"/>
                  </a:lnTo>
                  <a:lnTo>
                    <a:pt x="928" y="0"/>
                  </a:lnTo>
                  <a:lnTo>
                    <a:pt x="915" y="1"/>
                  </a:lnTo>
                  <a:lnTo>
                    <a:pt x="903" y="1"/>
                  </a:lnTo>
                  <a:lnTo>
                    <a:pt x="895" y="70"/>
                  </a:lnTo>
                  <a:lnTo>
                    <a:pt x="909" y="69"/>
                  </a:lnTo>
                  <a:lnTo>
                    <a:pt x="924" y="69"/>
                  </a:lnTo>
                  <a:lnTo>
                    <a:pt x="938" y="68"/>
                  </a:lnTo>
                  <a:lnTo>
                    <a:pt x="953" y="68"/>
                  </a:lnTo>
                  <a:lnTo>
                    <a:pt x="968" y="68"/>
                  </a:lnTo>
                  <a:lnTo>
                    <a:pt x="983" y="69"/>
                  </a:lnTo>
                  <a:lnTo>
                    <a:pt x="998" y="69"/>
                  </a:lnTo>
                  <a:lnTo>
                    <a:pt x="1013" y="70"/>
                  </a:lnTo>
                  <a:lnTo>
                    <a:pt x="1003" y="1"/>
                  </a:lnTo>
                  <a:close/>
                  <a:moveTo>
                    <a:pt x="0" y="963"/>
                  </a:moveTo>
                  <a:lnTo>
                    <a:pt x="0" y="976"/>
                  </a:lnTo>
                  <a:lnTo>
                    <a:pt x="1" y="989"/>
                  </a:lnTo>
                  <a:lnTo>
                    <a:pt x="1" y="1002"/>
                  </a:lnTo>
                  <a:lnTo>
                    <a:pt x="3" y="1015"/>
                  </a:lnTo>
                  <a:lnTo>
                    <a:pt x="72" y="1027"/>
                  </a:lnTo>
                  <a:lnTo>
                    <a:pt x="71" y="1008"/>
                  </a:lnTo>
                  <a:lnTo>
                    <a:pt x="70" y="990"/>
                  </a:lnTo>
                  <a:lnTo>
                    <a:pt x="68" y="971"/>
                  </a:lnTo>
                  <a:lnTo>
                    <a:pt x="68" y="952"/>
                  </a:lnTo>
                  <a:lnTo>
                    <a:pt x="68" y="951"/>
                  </a:lnTo>
                  <a:lnTo>
                    <a:pt x="0" y="963"/>
                  </a:lnTo>
                  <a:close/>
                  <a:moveTo>
                    <a:pt x="900" y="1903"/>
                  </a:moveTo>
                  <a:lnTo>
                    <a:pt x="913" y="1904"/>
                  </a:lnTo>
                  <a:lnTo>
                    <a:pt x="926" y="1904"/>
                  </a:lnTo>
                  <a:lnTo>
                    <a:pt x="939" y="1905"/>
                  </a:lnTo>
                  <a:lnTo>
                    <a:pt x="953" y="1905"/>
                  </a:lnTo>
                  <a:lnTo>
                    <a:pt x="965" y="1905"/>
                  </a:lnTo>
                  <a:lnTo>
                    <a:pt x="977" y="1905"/>
                  </a:lnTo>
                  <a:lnTo>
                    <a:pt x="989" y="1904"/>
                  </a:lnTo>
                  <a:lnTo>
                    <a:pt x="1001" y="1904"/>
                  </a:lnTo>
                  <a:lnTo>
                    <a:pt x="1011" y="1835"/>
                  </a:lnTo>
                  <a:lnTo>
                    <a:pt x="996" y="1836"/>
                  </a:lnTo>
                  <a:lnTo>
                    <a:pt x="982" y="1836"/>
                  </a:lnTo>
                  <a:lnTo>
                    <a:pt x="967" y="1837"/>
                  </a:lnTo>
                  <a:lnTo>
                    <a:pt x="953" y="1837"/>
                  </a:lnTo>
                  <a:lnTo>
                    <a:pt x="937" y="1837"/>
                  </a:lnTo>
                  <a:lnTo>
                    <a:pt x="922" y="1836"/>
                  </a:lnTo>
                  <a:lnTo>
                    <a:pt x="905" y="1836"/>
                  </a:lnTo>
                  <a:lnTo>
                    <a:pt x="890" y="1835"/>
                  </a:lnTo>
                  <a:lnTo>
                    <a:pt x="900" y="1903"/>
                  </a:lnTo>
                  <a:close/>
                  <a:moveTo>
                    <a:pt x="1902" y="1020"/>
                  </a:moveTo>
                  <a:lnTo>
                    <a:pt x="1903" y="1008"/>
                  </a:lnTo>
                  <a:lnTo>
                    <a:pt x="1905" y="995"/>
                  </a:lnTo>
                  <a:lnTo>
                    <a:pt x="1905" y="983"/>
                  </a:lnTo>
                  <a:lnTo>
                    <a:pt x="1905" y="971"/>
                  </a:lnTo>
                  <a:lnTo>
                    <a:pt x="1836" y="958"/>
                  </a:lnTo>
                  <a:lnTo>
                    <a:pt x="1836" y="977"/>
                  </a:lnTo>
                  <a:lnTo>
                    <a:pt x="1835" y="995"/>
                  </a:lnTo>
                  <a:lnTo>
                    <a:pt x="1834" y="1014"/>
                  </a:lnTo>
                  <a:lnTo>
                    <a:pt x="1833" y="1032"/>
                  </a:lnTo>
                  <a:lnTo>
                    <a:pt x="1902" y="102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5" name="Freeform 1392"/>
            <p:cNvSpPr>
              <a:spLocks noEditPoints="1"/>
            </p:cNvSpPr>
            <p:nvPr/>
          </p:nvSpPr>
          <p:spPr bwMode="auto">
            <a:xfrm>
              <a:off x="2680" y="1665"/>
              <a:ext cx="365" cy="361"/>
            </a:xfrm>
            <a:custGeom>
              <a:avLst/>
              <a:gdLst>
                <a:gd name="T0" fmla="*/ 38 w 1837"/>
                <a:gd name="T1" fmla="*/ 0 h 1836"/>
                <a:gd name="T2" fmla="*/ 37 w 1837"/>
                <a:gd name="T3" fmla="*/ 0 h 1836"/>
                <a:gd name="T4" fmla="*/ 36 w 1837"/>
                <a:gd name="T5" fmla="*/ 0 h 1836"/>
                <a:gd name="T6" fmla="*/ 35 w 1837"/>
                <a:gd name="T7" fmla="*/ 0 h 1836"/>
                <a:gd name="T8" fmla="*/ 34 w 1837"/>
                <a:gd name="T9" fmla="*/ 3 h 1836"/>
                <a:gd name="T10" fmla="*/ 35 w 1837"/>
                <a:gd name="T11" fmla="*/ 3 h 1836"/>
                <a:gd name="T12" fmla="*/ 37 w 1837"/>
                <a:gd name="T13" fmla="*/ 3 h 1836"/>
                <a:gd name="T14" fmla="*/ 38 w 1837"/>
                <a:gd name="T15" fmla="*/ 3 h 1836"/>
                <a:gd name="T16" fmla="*/ 39 w 1837"/>
                <a:gd name="T17" fmla="*/ 3 h 1836"/>
                <a:gd name="T18" fmla="*/ 0 w 1837"/>
                <a:gd name="T19" fmla="*/ 37 h 1836"/>
                <a:gd name="T20" fmla="*/ 0 w 1837"/>
                <a:gd name="T21" fmla="*/ 38 h 1836"/>
                <a:gd name="T22" fmla="*/ 0 w 1837"/>
                <a:gd name="T23" fmla="*/ 39 h 1836"/>
                <a:gd name="T24" fmla="*/ 3 w 1837"/>
                <a:gd name="T25" fmla="*/ 39 h 1836"/>
                <a:gd name="T26" fmla="*/ 3 w 1837"/>
                <a:gd name="T27" fmla="*/ 38 h 1836"/>
                <a:gd name="T28" fmla="*/ 3 w 1837"/>
                <a:gd name="T29" fmla="*/ 37 h 1836"/>
                <a:gd name="T30" fmla="*/ 0 w 1837"/>
                <a:gd name="T31" fmla="*/ 37 h 1836"/>
                <a:gd name="T32" fmla="*/ 35 w 1837"/>
                <a:gd name="T33" fmla="*/ 73 h 1836"/>
                <a:gd name="T34" fmla="*/ 36 w 1837"/>
                <a:gd name="T35" fmla="*/ 73 h 1836"/>
                <a:gd name="T36" fmla="*/ 37 w 1837"/>
                <a:gd name="T37" fmla="*/ 73 h 1836"/>
                <a:gd name="T38" fmla="*/ 38 w 1837"/>
                <a:gd name="T39" fmla="*/ 73 h 1836"/>
                <a:gd name="T40" fmla="*/ 39 w 1837"/>
                <a:gd name="T41" fmla="*/ 71 h 1836"/>
                <a:gd name="T42" fmla="*/ 38 w 1837"/>
                <a:gd name="T43" fmla="*/ 71 h 1836"/>
                <a:gd name="T44" fmla="*/ 37 w 1837"/>
                <a:gd name="T45" fmla="*/ 71 h 1836"/>
                <a:gd name="T46" fmla="*/ 35 w 1837"/>
                <a:gd name="T47" fmla="*/ 71 h 1836"/>
                <a:gd name="T48" fmla="*/ 34 w 1837"/>
                <a:gd name="T49" fmla="*/ 71 h 1836"/>
                <a:gd name="T50" fmla="*/ 73 w 1837"/>
                <a:gd name="T51" fmla="*/ 40 h 1836"/>
                <a:gd name="T52" fmla="*/ 73 w 1837"/>
                <a:gd name="T53" fmla="*/ 38 h 1836"/>
                <a:gd name="T54" fmla="*/ 73 w 1837"/>
                <a:gd name="T55" fmla="*/ 37 h 1836"/>
                <a:gd name="T56" fmla="*/ 71 w 1837"/>
                <a:gd name="T57" fmla="*/ 37 h 1836"/>
                <a:gd name="T58" fmla="*/ 71 w 1837"/>
                <a:gd name="T59" fmla="*/ 38 h 1836"/>
                <a:gd name="T60" fmla="*/ 71 w 1837"/>
                <a:gd name="T61" fmla="*/ 39 h 1836"/>
                <a:gd name="T62" fmla="*/ 73 w 1837"/>
                <a:gd name="T63" fmla="*/ 40 h 1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37"/>
                <a:gd name="T97" fmla="*/ 0 h 1836"/>
                <a:gd name="T98" fmla="*/ 1837 w 1837"/>
                <a:gd name="T99" fmla="*/ 1836 h 18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37" h="1836">
                  <a:moveTo>
                    <a:pt x="974" y="1"/>
                  </a:moveTo>
                  <a:lnTo>
                    <a:pt x="960" y="1"/>
                  </a:lnTo>
                  <a:lnTo>
                    <a:pt x="946" y="0"/>
                  </a:lnTo>
                  <a:lnTo>
                    <a:pt x="932" y="0"/>
                  </a:lnTo>
                  <a:lnTo>
                    <a:pt x="919" y="0"/>
                  </a:lnTo>
                  <a:lnTo>
                    <a:pt x="905" y="0"/>
                  </a:lnTo>
                  <a:lnTo>
                    <a:pt x="892" y="0"/>
                  </a:lnTo>
                  <a:lnTo>
                    <a:pt x="878" y="0"/>
                  </a:lnTo>
                  <a:lnTo>
                    <a:pt x="865" y="1"/>
                  </a:lnTo>
                  <a:lnTo>
                    <a:pt x="855" y="70"/>
                  </a:lnTo>
                  <a:lnTo>
                    <a:pt x="871" y="69"/>
                  </a:lnTo>
                  <a:lnTo>
                    <a:pt x="887" y="68"/>
                  </a:lnTo>
                  <a:lnTo>
                    <a:pt x="903" y="68"/>
                  </a:lnTo>
                  <a:lnTo>
                    <a:pt x="919" y="68"/>
                  </a:lnTo>
                  <a:lnTo>
                    <a:pt x="935" y="68"/>
                  </a:lnTo>
                  <a:lnTo>
                    <a:pt x="951" y="68"/>
                  </a:lnTo>
                  <a:lnTo>
                    <a:pt x="968" y="69"/>
                  </a:lnTo>
                  <a:lnTo>
                    <a:pt x="984" y="70"/>
                  </a:lnTo>
                  <a:lnTo>
                    <a:pt x="974" y="1"/>
                  </a:lnTo>
                  <a:close/>
                  <a:moveTo>
                    <a:pt x="0" y="924"/>
                  </a:moveTo>
                  <a:lnTo>
                    <a:pt x="1" y="939"/>
                  </a:lnTo>
                  <a:lnTo>
                    <a:pt x="1" y="955"/>
                  </a:lnTo>
                  <a:lnTo>
                    <a:pt x="2" y="971"/>
                  </a:lnTo>
                  <a:lnTo>
                    <a:pt x="3" y="987"/>
                  </a:lnTo>
                  <a:lnTo>
                    <a:pt x="72" y="999"/>
                  </a:lnTo>
                  <a:lnTo>
                    <a:pt x="70" y="980"/>
                  </a:lnTo>
                  <a:lnTo>
                    <a:pt x="69" y="959"/>
                  </a:lnTo>
                  <a:lnTo>
                    <a:pt x="69" y="939"/>
                  </a:lnTo>
                  <a:lnTo>
                    <a:pt x="68" y="918"/>
                  </a:lnTo>
                  <a:lnTo>
                    <a:pt x="68" y="914"/>
                  </a:lnTo>
                  <a:lnTo>
                    <a:pt x="68" y="911"/>
                  </a:lnTo>
                  <a:lnTo>
                    <a:pt x="0" y="924"/>
                  </a:lnTo>
                  <a:close/>
                  <a:moveTo>
                    <a:pt x="861" y="1835"/>
                  </a:moveTo>
                  <a:lnTo>
                    <a:pt x="875" y="1835"/>
                  </a:lnTo>
                  <a:lnTo>
                    <a:pt x="890" y="1836"/>
                  </a:lnTo>
                  <a:lnTo>
                    <a:pt x="904" y="1836"/>
                  </a:lnTo>
                  <a:lnTo>
                    <a:pt x="919" y="1836"/>
                  </a:lnTo>
                  <a:lnTo>
                    <a:pt x="932" y="1836"/>
                  </a:lnTo>
                  <a:lnTo>
                    <a:pt x="945" y="1836"/>
                  </a:lnTo>
                  <a:lnTo>
                    <a:pt x="959" y="1835"/>
                  </a:lnTo>
                  <a:lnTo>
                    <a:pt x="972" y="1835"/>
                  </a:lnTo>
                  <a:lnTo>
                    <a:pt x="982" y="1766"/>
                  </a:lnTo>
                  <a:lnTo>
                    <a:pt x="967" y="1767"/>
                  </a:lnTo>
                  <a:lnTo>
                    <a:pt x="950" y="1768"/>
                  </a:lnTo>
                  <a:lnTo>
                    <a:pt x="934" y="1768"/>
                  </a:lnTo>
                  <a:lnTo>
                    <a:pt x="919" y="1768"/>
                  </a:lnTo>
                  <a:lnTo>
                    <a:pt x="902" y="1768"/>
                  </a:lnTo>
                  <a:lnTo>
                    <a:pt x="884" y="1768"/>
                  </a:lnTo>
                  <a:lnTo>
                    <a:pt x="868" y="1767"/>
                  </a:lnTo>
                  <a:lnTo>
                    <a:pt x="851" y="1766"/>
                  </a:lnTo>
                  <a:lnTo>
                    <a:pt x="861" y="1835"/>
                  </a:lnTo>
                  <a:close/>
                  <a:moveTo>
                    <a:pt x="1834" y="993"/>
                  </a:moveTo>
                  <a:lnTo>
                    <a:pt x="1835" y="977"/>
                  </a:lnTo>
                  <a:lnTo>
                    <a:pt x="1836" y="961"/>
                  </a:lnTo>
                  <a:lnTo>
                    <a:pt x="1837" y="945"/>
                  </a:lnTo>
                  <a:lnTo>
                    <a:pt x="1837" y="930"/>
                  </a:lnTo>
                  <a:lnTo>
                    <a:pt x="1769" y="917"/>
                  </a:lnTo>
                  <a:lnTo>
                    <a:pt x="1769" y="918"/>
                  </a:lnTo>
                  <a:lnTo>
                    <a:pt x="1769" y="940"/>
                  </a:lnTo>
                  <a:lnTo>
                    <a:pt x="1768" y="961"/>
                  </a:lnTo>
                  <a:lnTo>
                    <a:pt x="1767" y="983"/>
                  </a:lnTo>
                  <a:lnTo>
                    <a:pt x="1765" y="1005"/>
                  </a:lnTo>
                  <a:lnTo>
                    <a:pt x="1834" y="993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6" name="Freeform 1393"/>
            <p:cNvSpPr>
              <a:spLocks noEditPoints="1"/>
            </p:cNvSpPr>
            <p:nvPr/>
          </p:nvSpPr>
          <p:spPr bwMode="auto">
            <a:xfrm>
              <a:off x="2688" y="1669"/>
              <a:ext cx="353" cy="354"/>
            </a:xfrm>
            <a:custGeom>
              <a:avLst/>
              <a:gdLst>
                <a:gd name="T0" fmla="*/ 37 w 1768"/>
                <a:gd name="T1" fmla="*/ 0 h 1769"/>
                <a:gd name="T2" fmla="*/ 36 w 1768"/>
                <a:gd name="T3" fmla="*/ 0 h 1769"/>
                <a:gd name="T4" fmla="*/ 35 w 1768"/>
                <a:gd name="T5" fmla="*/ 0 h 1769"/>
                <a:gd name="T6" fmla="*/ 34 w 1768"/>
                <a:gd name="T7" fmla="*/ 0 h 1769"/>
                <a:gd name="T8" fmla="*/ 33 w 1768"/>
                <a:gd name="T9" fmla="*/ 3 h 1769"/>
                <a:gd name="T10" fmla="*/ 34 w 1768"/>
                <a:gd name="T11" fmla="*/ 3 h 1769"/>
                <a:gd name="T12" fmla="*/ 35 w 1768"/>
                <a:gd name="T13" fmla="*/ 3 h 1769"/>
                <a:gd name="T14" fmla="*/ 37 w 1768"/>
                <a:gd name="T15" fmla="*/ 3 h 1769"/>
                <a:gd name="T16" fmla="*/ 38 w 1768"/>
                <a:gd name="T17" fmla="*/ 3 h 1769"/>
                <a:gd name="T18" fmla="*/ 0 w 1768"/>
                <a:gd name="T19" fmla="*/ 35 h 1769"/>
                <a:gd name="T20" fmla="*/ 0 w 1768"/>
                <a:gd name="T21" fmla="*/ 35 h 1769"/>
                <a:gd name="T22" fmla="*/ 0 w 1768"/>
                <a:gd name="T23" fmla="*/ 37 h 1769"/>
                <a:gd name="T24" fmla="*/ 0 w 1768"/>
                <a:gd name="T25" fmla="*/ 38 h 1769"/>
                <a:gd name="T26" fmla="*/ 3 w 1768"/>
                <a:gd name="T27" fmla="*/ 38 h 1769"/>
                <a:gd name="T28" fmla="*/ 3 w 1768"/>
                <a:gd name="T29" fmla="*/ 36 h 1769"/>
                <a:gd name="T30" fmla="*/ 3 w 1768"/>
                <a:gd name="T31" fmla="*/ 35 h 1769"/>
                <a:gd name="T32" fmla="*/ 0 w 1768"/>
                <a:gd name="T33" fmla="*/ 35 h 1769"/>
                <a:gd name="T34" fmla="*/ 33 w 1768"/>
                <a:gd name="T35" fmla="*/ 70 h 1769"/>
                <a:gd name="T36" fmla="*/ 35 w 1768"/>
                <a:gd name="T37" fmla="*/ 70 h 1769"/>
                <a:gd name="T38" fmla="*/ 36 w 1768"/>
                <a:gd name="T39" fmla="*/ 70 h 1769"/>
                <a:gd name="T40" fmla="*/ 37 w 1768"/>
                <a:gd name="T41" fmla="*/ 70 h 1769"/>
                <a:gd name="T42" fmla="*/ 38 w 1768"/>
                <a:gd name="T43" fmla="*/ 68 h 1769"/>
                <a:gd name="T44" fmla="*/ 37 w 1768"/>
                <a:gd name="T45" fmla="*/ 68 h 1769"/>
                <a:gd name="T46" fmla="*/ 35 w 1768"/>
                <a:gd name="T47" fmla="*/ 68 h 1769"/>
                <a:gd name="T48" fmla="*/ 34 w 1768"/>
                <a:gd name="T49" fmla="*/ 68 h 1769"/>
                <a:gd name="T50" fmla="*/ 32 w 1768"/>
                <a:gd name="T51" fmla="*/ 68 h 1769"/>
                <a:gd name="T52" fmla="*/ 70 w 1768"/>
                <a:gd name="T53" fmla="*/ 38 h 1769"/>
                <a:gd name="T54" fmla="*/ 70 w 1768"/>
                <a:gd name="T55" fmla="*/ 37 h 1769"/>
                <a:gd name="T56" fmla="*/ 70 w 1768"/>
                <a:gd name="T57" fmla="*/ 36 h 1769"/>
                <a:gd name="T58" fmla="*/ 68 w 1768"/>
                <a:gd name="T59" fmla="*/ 35 h 1769"/>
                <a:gd name="T60" fmla="*/ 68 w 1768"/>
                <a:gd name="T61" fmla="*/ 36 h 1769"/>
                <a:gd name="T62" fmla="*/ 68 w 1768"/>
                <a:gd name="T63" fmla="*/ 38 h 1769"/>
                <a:gd name="T64" fmla="*/ 70 w 1768"/>
                <a:gd name="T65" fmla="*/ 38 h 17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8"/>
                <a:gd name="T100" fmla="*/ 0 h 1769"/>
                <a:gd name="T101" fmla="*/ 1768 w 1768"/>
                <a:gd name="T102" fmla="*/ 1769 h 176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8" h="1769">
                  <a:moveTo>
                    <a:pt x="945" y="2"/>
                  </a:moveTo>
                  <a:lnTo>
                    <a:pt x="930" y="1"/>
                  </a:lnTo>
                  <a:lnTo>
                    <a:pt x="915" y="1"/>
                  </a:lnTo>
                  <a:lnTo>
                    <a:pt x="900" y="0"/>
                  </a:lnTo>
                  <a:lnTo>
                    <a:pt x="885" y="0"/>
                  </a:lnTo>
                  <a:lnTo>
                    <a:pt x="870" y="0"/>
                  </a:lnTo>
                  <a:lnTo>
                    <a:pt x="856" y="1"/>
                  </a:lnTo>
                  <a:lnTo>
                    <a:pt x="841" y="1"/>
                  </a:lnTo>
                  <a:lnTo>
                    <a:pt x="827" y="2"/>
                  </a:lnTo>
                  <a:lnTo>
                    <a:pt x="817" y="71"/>
                  </a:lnTo>
                  <a:lnTo>
                    <a:pt x="834" y="70"/>
                  </a:lnTo>
                  <a:lnTo>
                    <a:pt x="850" y="69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902" y="68"/>
                  </a:lnTo>
                  <a:lnTo>
                    <a:pt x="921" y="69"/>
                  </a:lnTo>
                  <a:lnTo>
                    <a:pt x="938" y="70"/>
                  </a:lnTo>
                  <a:lnTo>
                    <a:pt x="955" y="71"/>
                  </a:lnTo>
                  <a:lnTo>
                    <a:pt x="945" y="2"/>
                  </a:lnTo>
                  <a:close/>
                  <a:moveTo>
                    <a:pt x="0" y="883"/>
                  </a:moveTo>
                  <a:lnTo>
                    <a:pt x="0" y="883"/>
                  </a:lnTo>
                  <a:lnTo>
                    <a:pt x="0" y="884"/>
                  </a:lnTo>
                  <a:lnTo>
                    <a:pt x="0" y="903"/>
                  </a:lnTo>
                  <a:lnTo>
                    <a:pt x="2" y="922"/>
                  </a:lnTo>
                  <a:lnTo>
                    <a:pt x="3" y="940"/>
                  </a:lnTo>
                  <a:lnTo>
                    <a:pt x="4" y="959"/>
                  </a:lnTo>
                  <a:lnTo>
                    <a:pt x="73" y="972"/>
                  </a:lnTo>
                  <a:lnTo>
                    <a:pt x="71" y="950"/>
                  </a:lnTo>
                  <a:lnTo>
                    <a:pt x="70" y="929"/>
                  </a:lnTo>
                  <a:lnTo>
                    <a:pt x="68" y="906"/>
                  </a:lnTo>
                  <a:lnTo>
                    <a:pt x="68" y="884"/>
                  </a:lnTo>
                  <a:lnTo>
                    <a:pt x="68" y="878"/>
                  </a:lnTo>
                  <a:lnTo>
                    <a:pt x="68" y="870"/>
                  </a:lnTo>
                  <a:lnTo>
                    <a:pt x="0" y="883"/>
                  </a:lnTo>
                  <a:close/>
                  <a:moveTo>
                    <a:pt x="822" y="1767"/>
                  </a:moveTo>
                  <a:lnTo>
                    <a:pt x="837" y="1768"/>
                  </a:lnTo>
                  <a:lnTo>
                    <a:pt x="854" y="1768"/>
                  </a:lnTo>
                  <a:lnTo>
                    <a:pt x="869" y="1769"/>
                  </a:lnTo>
                  <a:lnTo>
                    <a:pt x="885" y="1769"/>
                  </a:lnTo>
                  <a:lnTo>
                    <a:pt x="899" y="1769"/>
                  </a:lnTo>
                  <a:lnTo>
                    <a:pt x="914" y="1768"/>
                  </a:lnTo>
                  <a:lnTo>
                    <a:pt x="928" y="1768"/>
                  </a:lnTo>
                  <a:lnTo>
                    <a:pt x="943" y="1767"/>
                  </a:lnTo>
                  <a:lnTo>
                    <a:pt x="953" y="1698"/>
                  </a:lnTo>
                  <a:lnTo>
                    <a:pt x="936" y="1699"/>
                  </a:lnTo>
                  <a:lnTo>
                    <a:pt x="918" y="1700"/>
                  </a:lnTo>
                  <a:lnTo>
                    <a:pt x="902" y="1701"/>
                  </a:lnTo>
                  <a:lnTo>
                    <a:pt x="885" y="1701"/>
                  </a:lnTo>
                  <a:lnTo>
                    <a:pt x="867" y="1701"/>
                  </a:lnTo>
                  <a:lnTo>
                    <a:pt x="848" y="1700"/>
                  </a:lnTo>
                  <a:lnTo>
                    <a:pt x="830" y="1699"/>
                  </a:lnTo>
                  <a:lnTo>
                    <a:pt x="813" y="1698"/>
                  </a:lnTo>
                  <a:lnTo>
                    <a:pt x="822" y="1767"/>
                  </a:lnTo>
                  <a:close/>
                  <a:moveTo>
                    <a:pt x="1765" y="964"/>
                  </a:moveTo>
                  <a:lnTo>
                    <a:pt x="1766" y="946"/>
                  </a:lnTo>
                  <a:lnTo>
                    <a:pt x="1767" y="927"/>
                  </a:lnTo>
                  <a:lnTo>
                    <a:pt x="1768" y="909"/>
                  </a:lnTo>
                  <a:lnTo>
                    <a:pt x="1768" y="890"/>
                  </a:lnTo>
                  <a:lnTo>
                    <a:pt x="1700" y="878"/>
                  </a:lnTo>
                  <a:lnTo>
                    <a:pt x="1700" y="881"/>
                  </a:lnTo>
                  <a:lnTo>
                    <a:pt x="1702" y="884"/>
                  </a:lnTo>
                  <a:lnTo>
                    <a:pt x="1700" y="908"/>
                  </a:lnTo>
                  <a:lnTo>
                    <a:pt x="1699" y="931"/>
                  </a:lnTo>
                  <a:lnTo>
                    <a:pt x="1698" y="954"/>
                  </a:lnTo>
                  <a:lnTo>
                    <a:pt x="1696" y="977"/>
                  </a:lnTo>
                  <a:lnTo>
                    <a:pt x="1765" y="96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7" name="Freeform 1394"/>
            <p:cNvSpPr>
              <a:spLocks noEditPoints="1"/>
            </p:cNvSpPr>
            <p:nvPr/>
          </p:nvSpPr>
          <p:spPr bwMode="auto">
            <a:xfrm>
              <a:off x="2692" y="1672"/>
              <a:ext cx="338" cy="339"/>
            </a:xfrm>
            <a:custGeom>
              <a:avLst/>
              <a:gdLst>
                <a:gd name="T0" fmla="*/ 68 w 1701"/>
                <a:gd name="T1" fmla="*/ 34 h 1700"/>
                <a:gd name="T2" fmla="*/ 65 w 1701"/>
                <a:gd name="T3" fmla="*/ 33 h 1700"/>
                <a:gd name="T4" fmla="*/ 65 w 1701"/>
                <a:gd name="T5" fmla="*/ 34 h 1700"/>
                <a:gd name="T6" fmla="*/ 65 w 1701"/>
                <a:gd name="T7" fmla="*/ 36 h 1700"/>
                <a:gd name="T8" fmla="*/ 65 w 1701"/>
                <a:gd name="T9" fmla="*/ 38 h 1700"/>
                <a:gd name="T10" fmla="*/ 68 w 1701"/>
                <a:gd name="T11" fmla="*/ 37 h 1700"/>
                <a:gd name="T12" fmla="*/ 68 w 1701"/>
                <a:gd name="T13" fmla="*/ 35 h 1700"/>
                <a:gd name="T14" fmla="*/ 37 w 1701"/>
                <a:gd name="T15" fmla="*/ 0 h 1700"/>
                <a:gd name="T16" fmla="*/ 35 w 1701"/>
                <a:gd name="T17" fmla="*/ 0 h 1700"/>
                <a:gd name="T18" fmla="*/ 34 w 1701"/>
                <a:gd name="T19" fmla="*/ 0 h 1700"/>
                <a:gd name="T20" fmla="*/ 33 w 1701"/>
                <a:gd name="T21" fmla="*/ 0 h 1700"/>
                <a:gd name="T22" fmla="*/ 31 w 1701"/>
                <a:gd name="T23" fmla="*/ 0 h 1700"/>
                <a:gd name="T24" fmla="*/ 32 w 1701"/>
                <a:gd name="T25" fmla="*/ 3 h 1700"/>
                <a:gd name="T26" fmla="*/ 33 w 1701"/>
                <a:gd name="T27" fmla="*/ 3 h 1700"/>
                <a:gd name="T28" fmla="*/ 35 w 1701"/>
                <a:gd name="T29" fmla="*/ 3 h 1700"/>
                <a:gd name="T30" fmla="*/ 36 w 1701"/>
                <a:gd name="T31" fmla="*/ 3 h 1700"/>
                <a:gd name="T32" fmla="*/ 37 w 1701"/>
                <a:gd name="T33" fmla="*/ 0 h 1700"/>
                <a:gd name="T34" fmla="*/ 0 w 1701"/>
                <a:gd name="T35" fmla="*/ 34 h 1700"/>
                <a:gd name="T36" fmla="*/ 0 w 1701"/>
                <a:gd name="T37" fmla="*/ 35 h 1700"/>
                <a:gd name="T38" fmla="*/ 0 w 1701"/>
                <a:gd name="T39" fmla="*/ 36 h 1700"/>
                <a:gd name="T40" fmla="*/ 3 w 1701"/>
                <a:gd name="T41" fmla="*/ 38 h 1700"/>
                <a:gd name="T42" fmla="*/ 3 w 1701"/>
                <a:gd name="T43" fmla="*/ 36 h 1700"/>
                <a:gd name="T44" fmla="*/ 3 w 1701"/>
                <a:gd name="T45" fmla="*/ 34 h 1700"/>
                <a:gd name="T46" fmla="*/ 3 w 1701"/>
                <a:gd name="T47" fmla="*/ 33 h 1700"/>
                <a:gd name="T48" fmla="*/ 31 w 1701"/>
                <a:gd name="T49" fmla="*/ 68 h 1700"/>
                <a:gd name="T50" fmla="*/ 33 w 1701"/>
                <a:gd name="T51" fmla="*/ 68 h 1700"/>
                <a:gd name="T52" fmla="*/ 34 w 1701"/>
                <a:gd name="T53" fmla="*/ 68 h 1700"/>
                <a:gd name="T54" fmla="*/ 35 w 1701"/>
                <a:gd name="T55" fmla="*/ 68 h 1700"/>
                <a:gd name="T56" fmla="*/ 37 w 1701"/>
                <a:gd name="T57" fmla="*/ 68 h 1700"/>
                <a:gd name="T58" fmla="*/ 36 w 1701"/>
                <a:gd name="T59" fmla="*/ 65 h 1700"/>
                <a:gd name="T60" fmla="*/ 35 w 1701"/>
                <a:gd name="T61" fmla="*/ 65 h 1700"/>
                <a:gd name="T62" fmla="*/ 33 w 1701"/>
                <a:gd name="T63" fmla="*/ 65 h 1700"/>
                <a:gd name="T64" fmla="*/ 32 w 1701"/>
                <a:gd name="T65" fmla="*/ 65 h 1700"/>
                <a:gd name="T66" fmla="*/ 31 w 1701"/>
                <a:gd name="T67" fmla="*/ 68 h 1700"/>
                <a:gd name="T68" fmla="*/ 12 w 1701"/>
                <a:gd name="T69" fmla="*/ 57 h 1700"/>
                <a:gd name="T70" fmla="*/ 13 w 1701"/>
                <a:gd name="T71" fmla="*/ 57 h 1700"/>
                <a:gd name="T72" fmla="*/ 55 w 1701"/>
                <a:gd name="T73" fmla="*/ 57 h 1700"/>
                <a:gd name="T74" fmla="*/ 55 w 1701"/>
                <a:gd name="T75" fmla="*/ 57 h 1700"/>
                <a:gd name="T76" fmla="*/ 55 w 1701"/>
                <a:gd name="T77" fmla="*/ 57 h 17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01"/>
                <a:gd name="T118" fmla="*/ 0 h 1700"/>
                <a:gd name="T119" fmla="*/ 1701 w 1701"/>
                <a:gd name="T120" fmla="*/ 1700 h 170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01" h="1700">
                  <a:moveTo>
                    <a:pt x="1701" y="850"/>
                  </a:moveTo>
                  <a:lnTo>
                    <a:pt x="1701" y="850"/>
                  </a:lnTo>
                  <a:lnTo>
                    <a:pt x="1701" y="849"/>
                  </a:lnTo>
                  <a:lnTo>
                    <a:pt x="1633" y="837"/>
                  </a:lnTo>
                  <a:lnTo>
                    <a:pt x="1633" y="844"/>
                  </a:lnTo>
                  <a:lnTo>
                    <a:pt x="1633" y="850"/>
                  </a:lnTo>
                  <a:lnTo>
                    <a:pt x="1633" y="875"/>
                  </a:lnTo>
                  <a:lnTo>
                    <a:pt x="1632" y="900"/>
                  </a:lnTo>
                  <a:lnTo>
                    <a:pt x="1630" y="925"/>
                  </a:lnTo>
                  <a:lnTo>
                    <a:pt x="1626" y="949"/>
                  </a:lnTo>
                  <a:lnTo>
                    <a:pt x="1697" y="937"/>
                  </a:lnTo>
                  <a:lnTo>
                    <a:pt x="1699" y="915"/>
                  </a:lnTo>
                  <a:lnTo>
                    <a:pt x="1700" y="893"/>
                  </a:lnTo>
                  <a:lnTo>
                    <a:pt x="1701" y="872"/>
                  </a:lnTo>
                  <a:lnTo>
                    <a:pt x="1701" y="850"/>
                  </a:lnTo>
                  <a:close/>
                  <a:moveTo>
                    <a:pt x="916" y="2"/>
                  </a:moveTo>
                  <a:lnTo>
                    <a:pt x="900" y="1"/>
                  </a:lnTo>
                  <a:lnTo>
                    <a:pt x="883" y="0"/>
                  </a:lnTo>
                  <a:lnTo>
                    <a:pt x="867" y="0"/>
                  </a:lnTo>
                  <a:lnTo>
                    <a:pt x="851" y="0"/>
                  </a:lnTo>
                  <a:lnTo>
                    <a:pt x="835" y="0"/>
                  </a:lnTo>
                  <a:lnTo>
                    <a:pt x="819" y="0"/>
                  </a:lnTo>
                  <a:lnTo>
                    <a:pt x="803" y="1"/>
                  </a:lnTo>
                  <a:lnTo>
                    <a:pt x="787" y="2"/>
                  </a:lnTo>
                  <a:lnTo>
                    <a:pt x="779" y="72"/>
                  </a:lnTo>
                  <a:lnTo>
                    <a:pt x="797" y="69"/>
                  </a:lnTo>
                  <a:lnTo>
                    <a:pt x="814" y="68"/>
                  </a:lnTo>
                  <a:lnTo>
                    <a:pt x="833" y="68"/>
                  </a:lnTo>
                  <a:lnTo>
                    <a:pt x="851" y="68"/>
                  </a:lnTo>
                  <a:lnTo>
                    <a:pt x="869" y="68"/>
                  </a:lnTo>
                  <a:lnTo>
                    <a:pt x="889" y="68"/>
                  </a:lnTo>
                  <a:lnTo>
                    <a:pt x="908" y="71"/>
                  </a:lnTo>
                  <a:lnTo>
                    <a:pt x="927" y="72"/>
                  </a:lnTo>
                  <a:lnTo>
                    <a:pt x="916" y="2"/>
                  </a:lnTo>
                  <a:close/>
                  <a:moveTo>
                    <a:pt x="0" y="843"/>
                  </a:moveTo>
                  <a:lnTo>
                    <a:pt x="0" y="846"/>
                  </a:lnTo>
                  <a:lnTo>
                    <a:pt x="0" y="850"/>
                  </a:lnTo>
                  <a:lnTo>
                    <a:pt x="1" y="871"/>
                  </a:lnTo>
                  <a:lnTo>
                    <a:pt x="1" y="891"/>
                  </a:lnTo>
                  <a:lnTo>
                    <a:pt x="2" y="912"/>
                  </a:lnTo>
                  <a:lnTo>
                    <a:pt x="4" y="931"/>
                  </a:lnTo>
                  <a:lnTo>
                    <a:pt x="74" y="944"/>
                  </a:lnTo>
                  <a:lnTo>
                    <a:pt x="71" y="922"/>
                  </a:lnTo>
                  <a:lnTo>
                    <a:pt x="70" y="898"/>
                  </a:lnTo>
                  <a:lnTo>
                    <a:pt x="69" y="874"/>
                  </a:lnTo>
                  <a:lnTo>
                    <a:pt x="68" y="850"/>
                  </a:lnTo>
                  <a:lnTo>
                    <a:pt x="68" y="841"/>
                  </a:lnTo>
                  <a:lnTo>
                    <a:pt x="69" y="830"/>
                  </a:lnTo>
                  <a:lnTo>
                    <a:pt x="0" y="843"/>
                  </a:lnTo>
                  <a:close/>
                  <a:moveTo>
                    <a:pt x="783" y="1698"/>
                  </a:moveTo>
                  <a:lnTo>
                    <a:pt x="800" y="1699"/>
                  </a:lnTo>
                  <a:lnTo>
                    <a:pt x="816" y="1700"/>
                  </a:lnTo>
                  <a:lnTo>
                    <a:pt x="834" y="1700"/>
                  </a:lnTo>
                  <a:lnTo>
                    <a:pt x="851" y="1700"/>
                  </a:lnTo>
                  <a:lnTo>
                    <a:pt x="866" y="1700"/>
                  </a:lnTo>
                  <a:lnTo>
                    <a:pt x="882" y="1700"/>
                  </a:lnTo>
                  <a:lnTo>
                    <a:pt x="899" y="1699"/>
                  </a:lnTo>
                  <a:lnTo>
                    <a:pt x="914" y="1698"/>
                  </a:lnTo>
                  <a:lnTo>
                    <a:pt x="924" y="1629"/>
                  </a:lnTo>
                  <a:lnTo>
                    <a:pt x="906" y="1631"/>
                  </a:lnTo>
                  <a:lnTo>
                    <a:pt x="888" y="1632"/>
                  </a:lnTo>
                  <a:lnTo>
                    <a:pt x="869" y="1632"/>
                  </a:lnTo>
                  <a:lnTo>
                    <a:pt x="851" y="1632"/>
                  </a:lnTo>
                  <a:lnTo>
                    <a:pt x="832" y="1632"/>
                  </a:lnTo>
                  <a:lnTo>
                    <a:pt x="812" y="1631"/>
                  </a:lnTo>
                  <a:lnTo>
                    <a:pt x="793" y="1630"/>
                  </a:lnTo>
                  <a:lnTo>
                    <a:pt x="773" y="1629"/>
                  </a:lnTo>
                  <a:lnTo>
                    <a:pt x="783" y="1698"/>
                  </a:lnTo>
                  <a:close/>
                  <a:moveTo>
                    <a:pt x="311" y="1417"/>
                  </a:moveTo>
                  <a:lnTo>
                    <a:pt x="302" y="1433"/>
                  </a:lnTo>
                  <a:lnTo>
                    <a:pt x="320" y="1425"/>
                  </a:lnTo>
                  <a:lnTo>
                    <a:pt x="315" y="1421"/>
                  </a:lnTo>
                  <a:lnTo>
                    <a:pt x="311" y="1417"/>
                  </a:lnTo>
                  <a:close/>
                  <a:moveTo>
                    <a:pt x="1379" y="1427"/>
                  </a:moveTo>
                  <a:lnTo>
                    <a:pt x="1391" y="1433"/>
                  </a:lnTo>
                  <a:lnTo>
                    <a:pt x="1386" y="1422"/>
                  </a:lnTo>
                  <a:lnTo>
                    <a:pt x="1382" y="1424"/>
                  </a:lnTo>
                  <a:lnTo>
                    <a:pt x="1379" y="1427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8" name="Freeform 1395"/>
            <p:cNvSpPr>
              <a:spLocks noEditPoints="1"/>
            </p:cNvSpPr>
            <p:nvPr/>
          </p:nvSpPr>
          <p:spPr bwMode="auto">
            <a:xfrm>
              <a:off x="2699" y="1684"/>
              <a:ext cx="326" cy="324"/>
            </a:xfrm>
            <a:custGeom>
              <a:avLst/>
              <a:gdLst>
                <a:gd name="T0" fmla="*/ 65 w 1634"/>
                <a:gd name="T1" fmla="*/ 33 h 1633"/>
                <a:gd name="T2" fmla="*/ 63 w 1634"/>
                <a:gd name="T3" fmla="*/ 32 h 1633"/>
                <a:gd name="T4" fmla="*/ 63 w 1634"/>
                <a:gd name="T5" fmla="*/ 33 h 1633"/>
                <a:gd name="T6" fmla="*/ 63 w 1634"/>
                <a:gd name="T7" fmla="*/ 35 h 1633"/>
                <a:gd name="T8" fmla="*/ 62 w 1634"/>
                <a:gd name="T9" fmla="*/ 37 h 1633"/>
                <a:gd name="T10" fmla="*/ 65 w 1634"/>
                <a:gd name="T11" fmla="*/ 35 h 1633"/>
                <a:gd name="T12" fmla="*/ 65 w 1634"/>
                <a:gd name="T13" fmla="*/ 34 h 1633"/>
                <a:gd name="T14" fmla="*/ 36 w 1634"/>
                <a:gd name="T15" fmla="*/ 0 h 1633"/>
                <a:gd name="T16" fmla="*/ 34 w 1634"/>
                <a:gd name="T17" fmla="*/ 0 h 1633"/>
                <a:gd name="T18" fmla="*/ 33 w 1634"/>
                <a:gd name="T19" fmla="*/ 0 h 1633"/>
                <a:gd name="T20" fmla="*/ 31 w 1634"/>
                <a:gd name="T21" fmla="*/ 0 h 1633"/>
                <a:gd name="T22" fmla="*/ 30 w 1634"/>
                <a:gd name="T23" fmla="*/ 0 h 1633"/>
                <a:gd name="T24" fmla="*/ 30 w 1634"/>
                <a:gd name="T25" fmla="*/ 3 h 1633"/>
                <a:gd name="T26" fmla="*/ 32 w 1634"/>
                <a:gd name="T27" fmla="*/ 3 h 1633"/>
                <a:gd name="T28" fmla="*/ 34 w 1634"/>
                <a:gd name="T29" fmla="*/ 3 h 1633"/>
                <a:gd name="T30" fmla="*/ 35 w 1634"/>
                <a:gd name="T31" fmla="*/ 3 h 1633"/>
                <a:gd name="T32" fmla="*/ 36 w 1634"/>
                <a:gd name="T33" fmla="*/ 0 h 1633"/>
                <a:gd name="T34" fmla="*/ 0 w 1634"/>
                <a:gd name="T35" fmla="*/ 32 h 1633"/>
                <a:gd name="T36" fmla="*/ 0 w 1634"/>
                <a:gd name="T37" fmla="*/ 34 h 1633"/>
                <a:gd name="T38" fmla="*/ 0 w 1634"/>
                <a:gd name="T39" fmla="*/ 35 h 1633"/>
                <a:gd name="T40" fmla="*/ 3 w 1634"/>
                <a:gd name="T41" fmla="*/ 37 h 1633"/>
                <a:gd name="T42" fmla="*/ 3 w 1634"/>
                <a:gd name="T43" fmla="*/ 35 h 1633"/>
                <a:gd name="T44" fmla="*/ 3 w 1634"/>
                <a:gd name="T45" fmla="*/ 33 h 1633"/>
                <a:gd name="T46" fmla="*/ 3 w 1634"/>
                <a:gd name="T47" fmla="*/ 32 h 1633"/>
                <a:gd name="T48" fmla="*/ 30 w 1634"/>
                <a:gd name="T49" fmla="*/ 65 h 1633"/>
                <a:gd name="T50" fmla="*/ 31 w 1634"/>
                <a:gd name="T51" fmla="*/ 65 h 1633"/>
                <a:gd name="T52" fmla="*/ 33 w 1634"/>
                <a:gd name="T53" fmla="*/ 65 h 1633"/>
                <a:gd name="T54" fmla="*/ 34 w 1634"/>
                <a:gd name="T55" fmla="*/ 65 h 1633"/>
                <a:gd name="T56" fmla="*/ 35 w 1634"/>
                <a:gd name="T57" fmla="*/ 65 h 1633"/>
                <a:gd name="T58" fmla="*/ 35 w 1634"/>
                <a:gd name="T59" fmla="*/ 63 h 1633"/>
                <a:gd name="T60" fmla="*/ 33 w 1634"/>
                <a:gd name="T61" fmla="*/ 63 h 1633"/>
                <a:gd name="T62" fmla="*/ 32 w 1634"/>
                <a:gd name="T63" fmla="*/ 63 h 1633"/>
                <a:gd name="T64" fmla="*/ 30 w 1634"/>
                <a:gd name="T65" fmla="*/ 63 h 1633"/>
                <a:gd name="T66" fmla="*/ 30 w 1634"/>
                <a:gd name="T67" fmla="*/ 65 h 1633"/>
                <a:gd name="T68" fmla="*/ 11 w 1634"/>
                <a:gd name="T69" fmla="*/ 56 h 1633"/>
                <a:gd name="T70" fmla="*/ 12 w 1634"/>
                <a:gd name="T71" fmla="*/ 55 h 1633"/>
                <a:gd name="T72" fmla="*/ 53 w 1634"/>
                <a:gd name="T73" fmla="*/ 55 h 1633"/>
                <a:gd name="T74" fmla="*/ 53 w 1634"/>
                <a:gd name="T75" fmla="*/ 54 h 1633"/>
                <a:gd name="T76" fmla="*/ 53 w 1634"/>
                <a:gd name="T77" fmla="*/ 55 h 16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634"/>
                <a:gd name="T118" fmla="*/ 0 h 1633"/>
                <a:gd name="T119" fmla="*/ 1634 w 1634"/>
                <a:gd name="T120" fmla="*/ 1633 h 16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634" h="1633">
                  <a:moveTo>
                    <a:pt x="1634" y="816"/>
                  </a:moveTo>
                  <a:lnTo>
                    <a:pt x="1632" y="813"/>
                  </a:lnTo>
                  <a:lnTo>
                    <a:pt x="1632" y="810"/>
                  </a:lnTo>
                  <a:lnTo>
                    <a:pt x="1564" y="797"/>
                  </a:lnTo>
                  <a:lnTo>
                    <a:pt x="1564" y="807"/>
                  </a:lnTo>
                  <a:lnTo>
                    <a:pt x="1565" y="816"/>
                  </a:lnTo>
                  <a:lnTo>
                    <a:pt x="1564" y="843"/>
                  </a:lnTo>
                  <a:lnTo>
                    <a:pt x="1563" y="869"/>
                  </a:lnTo>
                  <a:lnTo>
                    <a:pt x="1561" y="895"/>
                  </a:lnTo>
                  <a:lnTo>
                    <a:pt x="1558" y="921"/>
                  </a:lnTo>
                  <a:lnTo>
                    <a:pt x="1628" y="909"/>
                  </a:lnTo>
                  <a:lnTo>
                    <a:pt x="1630" y="886"/>
                  </a:lnTo>
                  <a:lnTo>
                    <a:pt x="1631" y="863"/>
                  </a:lnTo>
                  <a:lnTo>
                    <a:pt x="1632" y="840"/>
                  </a:lnTo>
                  <a:lnTo>
                    <a:pt x="1634" y="816"/>
                  </a:lnTo>
                  <a:close/>
                  <a:moveTo>
                    <a:pt x="887" y="3"/>
                  </a:moveTo>
                  <a:lnTo>
                    <a:pt x="870" y="2"/>
                  </a:lnTo>
                  <a:lnTo>
                    <a:pt x="853" y="1"/>
                  </a:lnTo>
                  <a:lnTo>
                    <a:pt x="834" y="0"/>
                  </a:lnTo>
                  <a:lnTo>
                    <a:pt x="817" y="0"/>
                  </a:lnTo>
                  <a:lnTo>
                    <a:pt x="800" y="0"/>
                  </a:lnTo>
                  <a:lnTo>
                    <a:pt x="782" y="1"/>
                  </a:lnTo>
                  <a:lnTo>
                    <a:pt x="766" y="2"/>
                  </a:lnTo>
                  <a:lnTo>
                    <a:pt x="749" y="3"/>
                  </a:lnTo>
                  <a:lnTo>
                    <a:pt x="740" y="72"/>
                  </a:lnTo>
                  <a:lnTo>
                    <a:pt x="759" y="70"/>
                  </a:lnTo>
                  <a:lnTo>
                    <a:pt x="778" y="69"/>
                  </a:lnTo>
                  <a:lnTo>
                    <a:pt x="798" y="68"/>
                  </a:lnTo>
                  <a:lnTo>
                    <a:pt x="817" y="68"/>
                  </a:lnTo>
                  <a:lnTo>
                    <a:pt x="838" y="68"/>
                  </a:lnTo>
                  <a:lnTo>
                    <a:pt x="858" y="69"/>
                  </a:lnTo>
                  <a:lnTo>
                    <a:pt x="877" y="70"/>
                  </a:lnTo>
                  <a:lnTo>
                    <a:pt x="898" y="72"/>
                  </a:lnTo>
                  <a:lnTo>
                    <a:pt x="887" y="3"/>
                  </a:lnTo>
                  <a:close/>
                  <a:moveTo>
                    <a:pt x="0" y="802"/>
                  </a:moveTo>
                  <a:lnTo>
                    <a:pt x="0" y="810"/>
                  </a:lnTo>
                  <a:lnTo>
                    <a:pt x="0" y="816"/>
                  </a:lnTo>
                  <a:lnTo>
                    <a:pt x="0" y="838"/>
                  </a:lnTo>
                  <a:lnTo>
                    <a:pt x="2" y="861"/>
                  </a:lnTo>
                  <a:lnTo>
                    <a:pt x="3" y="882"/>
                  </a:lnTo>
                  <a:lnTo>
                    <a:pt x="5" y="904"/>
                  </a:lnTo>
                  <a:lnTo>
                    <a:pt x="75" y="917"/>
                  </a:lnTo>
                  <a:lnTo>
                    <a:pt x="72" y="892"/>
                  </a:lnTo>
                  <a:lnTo>
                    <a:pt x="70" y="867"/>
                  </a:lnTo>
                  <a:lnTo>
                    <a:pt x="69" y="842"/>
                  </a:lnTo>
                  <a:lnTo>
                    <a:pt x="69" y="816"/>
                  </a:lnTo>
                  <a:lnTo>
                    <a:pt x="69" y="803"/>
                  </a:lnTo>
                  <a:lnTo>
                    <a:pt x="69" y="790"/>
                  </a:lnTo>
                  <a:lnTo>
                    <a:pt x="0" y="802"/>
                  </a:lnTo>
                  <a:close/>
                  <a:moveTo>
                    <a:pt x="745" y="1630"/>
                  </a:moveTo>
                  <a:lnTo>
                    <a:pt x="762" y="1631"/>
                  </a:lnTo>
                  <a:lnTo>
                    <a:pt x="780" y="1632"/>
                  </a:lnTo>
                  <a:lnTo>
                    <a:pt x="799" y="1633"/>
                  </a:lnTo>
                  <a:lnTo>
                    <a:pt x="817" y="1633"/>
                  </a:lnTo>
                  <a:lnTo>
                    <a:pt x="834" y="1633"/>
                  </a:lnTo>
                  <a:lnTo>
                    <a:pt x="850" y="1632"/>
                  </a:lnTo>
                  <a:lnTo>
                    <a:pt x="868" y="1631"/>
                  </a:lnTo>
                  <a:lnTo>
                    <a:pt x="885" y="1630"/>
                  </a:lnTo>
                  <a:lnTo>
                    <a:pt x="895" y="1560"/>
                  </a:lnTo>
                  <a:lnTo>
                    <a:pt x="875" y="1563"/>
                  </a:lnTo>
                  <a:lnTo>
                    <a:pt x="856" y="1564"/>
                  </a:lnTo>
                  <a:lnTo>
                    <a:pt x="836" y="1565"/>
                  </a:lnTo>
                  <a:lnTo>
                    <a:pt x="817" y="1565"/>
                  </a:lnTo>
                  <a:lnTo>
                    <a:pt x="795" y="1565"/>
                  </a:lnTo>
                  <a:lnTo>
                    <a:pt x="775" y="1564"/>
                  </a:lnTo>
                  <a:lnTo>
                    <a:pt x="754" y="1561"/>
                  </a:lnTo>
                  <a:lnTo>
                    <a:pt x="735" y="1560"/>
                  </a:lnTo>
                  <a:lnTo>
                    <a:pt x="745" y="1630"/>
                  </a:lnTo>
                  <a:close/>
                  <a:moveTo>
                    <a:pt x="294" y="1352"/>
                  </a:moveTo>
                  <a:lnTo>
                    <a:pt x="268" y="1399"/>
                  </a:lnTo>
                  <a:lnTo>
                    <a:pt x="318" y="1374"/>
                  </a:lnTo>
                  <a:lnTo>
                    <a:pt x="306" y="1363"/>
                  </a:lnTo>
                  <a:lnTo>
                    <a:pt x="294" y="1352"/>
                  </a:lnTo>
                  <a:close/>
                  <a:moveTo>
                    <a:pt x="1314" y="1376"/>
                  </a:moveTo>
                  <a:lnTo>
                    <a:pt x="1357" y="1399"/>
                  </a:lnTo>
                  <a:lnTo>
                    <a:pt x="1335" y="1355"/>
                  </a:lnTo>
                  <a:lnTo>
                    <a:pt x="1325" y="1366"/>
                  </a:lnTo>
                  <a:lnTo>
                    <a:pt x="1314" y="1376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9" name="Freeform 1396"/>
            <p:cNvSpPr>
              <a:spLocks noEditPoints="1"/>
            </p:cNvSpPr>
            <p:nvPr/>
          </p:nvSpPr>
          <p:spPr bwMode="auto">
            <a:xfrm>
              <a:off x="2707" y="1687"/>
              <a:ext cx="315" cy="317"/>
            </a:xfrm>
            <a:custGeom>
              <a:avLst/>
              <a:gdLst>
                <a:gd name="T0" fmla="*/ 63 w 1565"/>
                <a:gd name="T1" fmla="*/ 31 h 1564"/>
                <a:gd name="T2" fmla="*/ 60 w 1565"/>
                <a:gd name="T3" fmla="*/ 30 h 1564"/>
                <a:gd name="T4" fmla="*/ 60 w 1565"/>
                <a:gd name="T5" fmla="*/ 31 h 1564"/>
                <a:gd name="T6" fmla="*/ 60 w 1565"/>
                <a:gd name="T7" fmla="*/ 34 h 1564"/>
                <a:gd name="T8" fmla="*/ 60 w 1565"/>
                <a:gd name="T9" fmla="*/ 36 h 1564"/>
                <a:gd name="T10" fmla="*/ 62 w 1565"/>
                <a:gd name="T11" fmla="*/ 34 h 1564"/>
                <a:gd name="T12" fmla="*/ 63 w 1565"/>
                <a:gd name="T13" fmla="*/ 32 h 1564"/>
                <a:gd name="T14" fmla="*/ 34 w 1565"/>
                <a:gd name="T15" fmla="*/ 0 h 1564"/>
                <a:gd name="T16" fmla="*/ 33 w 1565"/>
                <a:gd name="T17" fmla="*/ 0 h 1564"/>
                <a:gd name="T18" fmla="*/ 31 w 1565"/>
                <a:gd name="T19" fmla="*/ 0 h 1564"/>
                <a:gd name="T20" fmla="*/ 30 w 1565"/>
                <a:gd name="T21" fmla="*/ 0 h 1564"/>
                <a:gd name="T22" fmla="*/ 28 w 1565"/>
                <a:gd name="T23" fmla="*/ 0 h 1564"/>
                <a:gd name="T24" fmla="*/ 29 w 1565"/>
                <a:gd name="T25" fmla="*/ 3 h 1564"/>
                <a:gd name="T26" fmla="*/ 30 w 1565"/>
                <a:gd name="T27" fmla="*/ 3 h 1564"/>
                <a:gd name="T28" fmla="*/ 32 w 1565"/>
                <a:gd name="T29" fmla="*/ 3 h 1564"/>
                <a:gd name="T30" fmla="*/ 34 w 1565"/>
                <a:gd name="T31" fmla="*/ 3 h 1564"/>
                <a:gd name="T32" fmla="*/ 34 w 1565"/>
                <a:gd name="T33" fmla="*/ 0 h 1564"/>
                <a:gd name="T34" fmla="*/ 0 w 1565"/>
                <a:gd name="T35" fmla="*/ 31 h 1564"/>
                <a:gd name="T36" fmla="*/ 0 w 1565"/>
                <a:gd name="T37" fmla="*/ 32 h 1564"/>
                <a:gd name="T38" fmla="*/ 0 w 1565"/>
                <a:gd name="T39" fmla="*/ 34 h 1564"/>
                <a:gd name="T40" fmla="*/ 3 w 1565"/>
                <a:gd name="T41" fmla="*/ 36 h 1564"/>
                <a:gd name="T42" fmla="*/ 3 w 1565"/>
                <a:gd name="T43" fmla="*/ 33 h 1564"/>
                <a:gd name="T44" fmla="*/ 3 w 1565"/>
                <a:gd name="T45" fmla="*/ 31 h 1564"/>
                <a:gd name="T46" fmla="*/ 3 w 1565"/>
                <a:gd name="T47" fmla="*/ 31 h 1564"/>
                <a:gd name="T48" fmla="*/ 3 w 1565"/>
                <a:gd name="T49" fmla="*/ 30 h 1564"/>
                <a:gd name="T50" fmla="*/ 10 w 1565"/>
                <a:gd name="T51" fmla="*/ 54 h 1564"/>
                <a:gd name="T52" fmla="*/ 10 w 1565"/>
                <a:gd name="T53" fmla="*/ 54 h 1564"/>
                <a:gd name="T54" fmla="*/ 12 w 1565"/>
                <a:gd name="T55" fmla="*/ 53 h 1564"/>
                <a:gd name="T56" fmla="*/ 11 w 1565"/>
                <a:gd name="T57" fmla="*/ 52 h 1564"/>
                <a:gd name="T58" fmla="*/ 10 w 1565"/>
                <a:gd name="T59" fmla="*/ 54 h 1564"/>
                <a:gd name="T60" fmla="*/ 29 w 1565"/>
                <a:gd name="T61" fmla="*/ 63 h 1564"/>
                <a:gd name="T62" fmla="*/ 31 w 1565"/>
                <a:gd name="T63" fmla="*/ 63 h 1564"/>
                <a:gd name="T64" fmla="*/ 32 w 1565"/>
                <a:gd name="T65" fmla="*/ 63 h 1564"/>
                <a:gd name="T66" fmla="*/ 34 w 1565"/>
                <a:gd name="T67" fmla="*/ 63 h 1564"/>
                <a:gd name="T68" fmla="*/ 35 w 1565"/>
                <a:gd name="T69" fmla="*/ 60 h 1564"/>
                <a:gd name="T70" fmla="*/ 33 w 1565"/>
                <a:gd name="T71" fmla="*/ 60 h 1564"/>
                <a:gd name="T72" fmla="*/ 31 w 1565"/>
                <a:gd name="T73" fmla="*/ 60 h 1564"/>
                <a:gd name="T74" fmla="*/ 30 w 1565"/>
                <a:gd name="T75" fmla="*/ 60 h 1564"/>
                <a:gd name="T76" fmla="*/ 28 w 1565"/>
                <a:gd name="T77" fmla="*/ 60 h 1564"/>
                <a:gd name="T78" fmla="*/ 52 w 1565"/>
                <a:gd name="T79" fmla="*/ 54 h 1564"/>
                <a:gd name="T80" fmla="*/ 53 w 1565"/>
                <a:gd name="T81" fmla="*/ 54 h 1564"/>
                <a:gd name="T82" fmla="*/ 51 w 1565"/>
                <a:gd name="T83" fmla="*/ 52 h 1564"/>
                <a:gd name="T84" fmla="*/ 50 w 1565"/>
                <a:gd name="T85" fmla="*/ 53 h 1564"/>
                <a:gd name="T86" fmla="*/ 52 w 1565"/>
                <a:gd name="T87" fmla="*/ 54 h 1564"/>
                <a:gd name="T88" fmla="*/ 10 w 1565"/>
                <a:gd name="T89" fmla="*/ 12 h 1564"/>
                <a:gd name="T90" fmla="*/ 11 w 1565"/>
                <a:gd name="T91" fmla="*/ 11 h 1564"/>
                <a:gd name="T92" fmla="*/ 53 w 1565"/>
                <a:gd name="T93" fmla="*/ 12 h 1564"/>
                <a:gd name="T94" fmla="*/ 52 w 1565"/>
                <a:gd name="T95" fmla="*/ 12 h 1564"/>
                <a:gd name="T96" fmla="*/ 53 w 1565"/>
                <a:gd name="T97" fmla="*/ 12 h 15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65"/>
                <a:gd name="T148" fmla="*/ 0 h 1564"/>
                <a:gd name="T149" fmla="*/ 1565 w 1565"/>
                <a:gd name="T150" fmla="*/ 1564 h 15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65" h="1564">
                  <a:moveTo>
                    <a:pt x="1565" y="782"/>
                  </a:moveTo>
                  <a:lnTo>
                    <a:pt x="1565" y="776"/>
                  </a:lnTo>
                  <a:lnTo>
                    <a:pt x="1565" y="769"/>
                  </a:lnTo>
                  <a:lnTo>
                    <a:pt x="1497" y="756"/>
                  </a:lnTo>
                  <a:lnTo>
                    <a:pt x="1497" y="769"/>
                  </a:lnTo>
                  <a:lnTo>
                    <a:pt x="1497" y="782"/>
                  </a:lnTo>
                  <a:lnTo>
                    <a:pt x="1497" y="810"/>
                  </a:lnTo>
                  <a:lnTo>
                    <a:pt x="1495" y="838"/>
                  </a:lnTo>
                  <a:lnTo>
                    <a:pt x="1493" y="865"/>
                  </a:lnTo>
                  <a:lnTo>
                    <a:pt x="1488" y="894"/>
                  </a:lnTo>
                  <a:lnTo>
                    <a:pt x="1558" y="881"/>
                  </a:lnTo>
                  <a:lnTo>
                    <a:pt x="1562" y="857"/>
                  </a:lnTo>
                  <a:lnTo>
                    <a:pt x="1564" y="832"/>
                  </a:lnTo>
                  <a:lnTo>
                    <a:pt x="1565" y="807"/>
                  </a:lnTo>
                  <a:lnTo>
                    <a:pt x="1565" y="782"/>
                  </a:lnTo>
                  <a:close/>
                  <a:moveTo>
                    <a:pt x="859" y="4"/>
                  </a:moveTo>
                  <a:lnTo>
                    <a:pt x="840" y="3"/>
                  </a:lnTo>
                  <a:lnTo>
                    <a:pt x="821" y="0"/>
                  </a:lnTo>
                  <a:lnTo>
                    <a:pt x="801" y="0"/>
                  </a:lnTo>
                  <a:lnTo>
                    <a:pt x="783" y="0"/>
                  </a:lnTo>
                  <a:lnTo>
                    <a:pt x="765" y="0"/>
                  </a:lnTo>
                  <a:lnTo>
                    <a:pt x="746" y="0"/>
                  </a:lnTo>
                  <a:lnTo>
                    <a:pt x="729" y="1"/>
                  </a:lnTo>
                  <a:lnTo>
                    <a:pt x="711" y="4"/>
                  </a:lnTo>
                  <a:lnTo>
                    <a:pt x="702" y="73"/>
                  </a:lnTo>
                  <a:lnTo>
                    <a:pt x="721" y="71"/>
                  </a:lnTo>
                  <a:lnTo>
                    <a:pt x="742" y="69"/>
                  </a:lnTo>
                  <a:lnTo>
                    <a:pt x="762" y="68"/>
                  </a:lnTo>
                  <a:lnTo>
                    <a:pt x="783" y="68"/>
                  </a:lnTo>
                  <a:lnTo>
                    <a:pt x="805" y="68"/>
                  </a:lnTo>
                  <a:lnTo>
                    <a:pt x="826" y="69"/>
                  </a:lnTo>
                  <a:lnTo>
                    <a:pt x="848" y="71"/>
                  </a:lnTo>
                  <a:lnTo>
                    <a:pt x="869" y="73"/>
                  </a:lnTo>
                  <a:lnTo>
                    <a:pt x="859" y="4"/>
                  </a:lnTo>
                  <a:close/>
                  <a:moveTo>
                    <a:pt x="1" y="762"/>
                  </a:moveTo>
                  <a:lnTo>
                    <a:pt x="0" y="773"/>
                  </a:lnTo>
                  <a:lnTo>
                    <a:pt x="0" y="782"/>
                  </a:lnTo>
                  <a:lnTo>
                    <a:pt x="1" y="806"/>
                  </a:lnTo>
                  <a:lnTo>
                    <a:pt x="2" y="830"/>
                  </a:lnTo>
                  <a:lnTo>
                    <a:pt x="3" y="854"/>
                  </a:lnTo>
                  <a:lnTo>
                    <a:pt x="6" y="876"/>
                  </a:lnTo>
                  <a:lnTo>
                    <a:pt x="77" y="889"/>
                  </a:lnTo>
                  <a:lnTo>
                    <a:pt x="72" y="863"/>
                  </a:lnTo>
                  <a:lnTo>
                    <a:pt x="70" y="836"/>
                  </a:lnTo>
                  <a:lnTo>
                    <a:pt x="69" y="809"/>
                  </a:lnTo>
                  <a:lnTo>
                    <a:pt x="68" y="782"/>
                  </a:lnTo>
                  <a:lnTo>
                    <a:pt x="68" y="774"/>
                  </a:lnTo>
                  <a:lnTo>
                    <a:pt x="69" y="766"/>
                  </a:lnTo>
                  <a:lnTo>
                    <a:pt x="69" y="757"/>
                  </a:lnTo>
                  <a:lnTo>
                    <a:pt x="69" y="750"/>
                  </a:lnTo>
                  <a:lnTo>
                    <a:pt x="1" y="762"/>
                  </a:lnTo>
                  <a:close/>
                  <a:moveTo>
                    <a:pt x="243" y="1349"/>
                  </a:moveTo>
                  <a:lnTo>
                    <a:pt x="247" y="1353"/>
                  </a:lnTo>
                  <a:lnTo>
                    <a:pt x="252" y="1357"/>
                  </a:lnTo>
                  <a:lnTo>
                    <a:pt x="316" y="1323"/>
                  </a:lnTo>
                  <a:lnTo>
                    <a:pt x="307" y="1315"/>
                  </a:lnTo>
                  <a:lnTo>
                    <a:pt x="296" y="1305"/>
                  </a:lnTo>
                  <a:lnTo>
                    <a:pt x="286" y="1296"/>
                  </a:lnTo>
                  <a:lnTo>
                    <a:pt x="276" y="1287"/>
                  </a:lnTo>
                  <a:lnTo>
                    <a:pt x="243" y="1349"/>
                  </a:lnTo>
                  <a:close/>
                  <a:moveTo>
                    <a:pt x="705" y="1561"/>
                  </a:moveTo>
                  <a:lnTo>
                    <a:pt x="725" y="1562"/>
                  </a:lnTo>
                  <a:lnTo>
                    <a:pt x="744" y="1563"/>
                  </a:lnTo>
                  <a:lnTo>
                    <a:pt x="764" y="1564"/>
                  </a:lnTo>
                  <a:lnTo>
                    <a:pt x="783" y="1564"/>
                  </a:lnTo>
                  <a:lnTo>
                    <a:pt x="801" y="1564"/>
                  </a:lnTo>
                  <a:lnTo>
                    <a:pt x="820" y="1564"/>
                  </a:lnTo>
                  <a:lnTo>
                    <a:pt x="838" y="1563"/>
                  </a:lnTo>
                  <a:lnTo>
                    <a:pt x="856" y="1561"/>
                  </a:lnTo>
                  <a:lnTo>
                    <a:pt x="866" y="1492"/>
                  </a:lnTo>
                  <a:lnTo>
                    <a:pt x="846" y="1494"/>
                  </a:lnTo>
                  <a:lnTo>
                    <a:pt x="825" y="1495"/>
                  </a:lnTo>
                  <a:lnTo>
                    <a:pt x="804" y="1496"/>
                  </a:lnTo>
                  <a:lnTo>
                    <a:pt x="783" y="1496"/>
                  </a:lnTo>
                  <a:lnTo>
                    <a:pt x="760" y="1496"/>
                  </a:lnTo>
                  <a:lnTo>
                    <a:pt x="739" y="1495"/>
                  </a:lnTo>
                  <a:lnTo>
                    <a:pt x="717" y="1494"/>
                  </a:lnTo>
                  <a:lnTo>
                    <a:pt x="696" y="1491"/>
                  </a:lnTo>
                  <a:lnTo>
                    <a:pt x="705" y="1561"/>
                  </a:lnTo>
                  <a:close/>
                  <a:moveTo>
                    <a:pt x="1311" y="1359"/>
                  </a:moveTo>
                  <a:lnTo>
                    <a:pt x="1314" y="1356"/>
                  </a:lnTo>
                  <a:lnTo>
                    <a:pt x="1318" y="1354"/>
                  </a:lnTo>
                  <a:lnTo>
                    <a:pt x="1285" y="1290"/>
                  </a:lnTo>
                  <a:lnTo>
                    <a:pt x="1277" y="1299"/>
                  </a:lnTo>
                  <a:lnTo>
                    <a:pt x="1267" y="1307"/>
                  </a:lnTo>
                  <a:lnTo>
                    <a:pt x="1257" y="1316"/>
                  </a:lnTo>
                  <a:lnTo>
                    <a:pt x="1247" y="1324"/>
                  </a:lnTo>
                  <a:lnTo>
                    <a:pt x="1311" y="1359"/>
                  </a:lnTo>
                  <a:close/>
                  <a:moveTo>
                    <a:pt x="242" y="273"/>
                  </a:moveTo>
                  <a:lnTo>
                    <a:pt x="256" y="300"/>
                  </a:lnTo>
                  <a:lnTo>
                    <a:pt x="262" y="293"/>
                  </a:lnTo>
                  <a:lnTo>
                    <a:pt x="269" y="287"/>
                  </a:lnTo>
                  <a:lnTo>
                    <a:pt x="242" y="273"/>
                  </a:lnTo>
                  <a:close/>
                  <a:moveTo>
                    <a:pt x="1317" y="307"/>
                  </a:moveTo>
                  <a:lnTo>
                    <a:pt x="1331" y="280"/>
                  </a:lnTo>
                  <a:lnTo>
                    <a:pt x="1304" y="294"/>
                  </a:lnTo>
                  <a:lnTo>
                    <a:pt x="1310" y="301"/>
                  </a:lnTo>
                  <a:lnTo>
                    <a:pt x="1317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0" name="Freeform 1397"/>
            <p:cNvSpPr>
              <a:spLocks noEditPoints="1"/>
            </p:cNvSpPr>
            <p:nvPr/>
          </p:nvSpPr>
          <p:spPr bwMode="auto">
            <a:xfrm>
              <a:off x="2711" y="1698"/>
              <a:ext cx="303" cy="294"/>
            </a:xfrm>
            <a:custGeom>
              <a:avLst/>
              <a:gdLst>
                <a:gd name="T0" fmla="*/ 60 w 1496"/>
                <a:gd name="T1" fmla="*/ 30 h 1497"/>
                <a:gd name="T2" fmla="*/ 57 w 1496"/>
                <a:gd name="T3" fmla="*/ 29 h 1497"/>
                <a:gd name="T4" fmla="*/ 57 w 1496"/>
                <a:gd name="T5" fmla="*/ 30 h 1497"/>
                <a:gd name="T6" fmla="*/ 57 w 1496"/>
                <a:gd name="T7" fmla="*/ 32 h 1497"/>
                <a:gd name="T8" fmla="*/ 57 w 1496"/>
                <a:gd name="T9" fmla="*/ 35 h 1497"/>
                <a:gd name="T10" fmla="*/ 60 w 1496"/>
                <a:gd name="T11" fmla="*/ 33 h 1497"/>
                <a:gd name="T12" fmla="*/ 60 w 1496"/>
                <a:gd name="T13" fmla="*/ 31 h 1497"/>
                <a:gd name="T14" fmla="*/ 33 w 1496"/>
                <a:gd name="T15" fmla="*/ 0 h 1497"/>
                <a:gd name="T16" fmla="*/ 32 w 1496"/>
                <a:gd name="T17" fmla="*/ 0 h 1497"/>
                <a:gd name="T18" fmla="*/ 30 w 1496"/>
                <a:gd name="T19" fmla="*/ 0 h 1497"/>
                <a:gd name="T20" fmla="*/ 28 w 1496"/>
                <a:gd name="T21" fmla="*/ 0 h 1497"/>
                <a:gd name="T22" fmla="*/ 27 w 1496"/>
                <a:gd name="T23" fmla="*/ 0 h 1497"/>
                <a:gd name="T24" fmla="*/ 27 w 1496"/>
                <a:gd name="T25" fmla="*/ 3 h 1497"/>
                <a:gd name="T26" fmla="*/ 29 w 1496"/>
                <a:gd name="T27" fmla="*/ 3 h 1497"/>
                <a:gd name="T28" fmla="*/ 31 w 1496"/>
                <a:gd name="T29" fmla="*/ 3 h 1497"/>
                <a:gd name="T30" fmla="*/ 33 w 1496"/>
                <a:gd name="T31" fmla="*/ 3 h 1497"/>
                <a:gd name="T32" fmla="*/ 33 w 1496"/>
                <a:gd name="T33" fmla="*/ 0 h 1497"/>
                <a:gd name="T34" fmla="*/ 0 w 1496"/>
                <a:gd name="T35" fmla="*/ 29 h 1497"/>
                <a:gd name="T36" fmla="*/ 0 w 1496"/>
                <a:gd name="T37" fmla="*/ 31 h 1497"/>
                <a:gd name="T38" fmla="*/ 0 w 1496"/>
                <a:gd name="T39" fmla="*/ 33 h 1497"/>
                <a:gd name="T40" fmla="*/ 3 w 1496"/>
                <a:gd name="T41" fmla="*/ 34 h 1497"/>
                <a:gd name="T42" fmla="*/ 3 w 1496"/>
                <a:gd name="T43" fmla="*/ 32 h 1497"/>
                <a:gd name="T44" fmla="*/ 3 w 1496"/>
                <a:gd name="T45" fmla="*/ 30 h 1497"/>
                <a:gd name="T46" fmla="*/ 3 w 1496"/>
                <a:gd name="T47" fmla="*/ 29 h 1497"/>
                <a:gd name="T48" fmla="*/ 3 w 1496"/>
                <a:gd name="T49" fmla="*/ 28 h 1497"/>
                <a:gd name="T50" fmla="*/ 9 w 1496"/>
                <a:gd name="T51" fmla="*/ 51 h 1497"/>
                <a:gd name="T52" fmla="*/ 10 w 1496"/>
                <a:gd name="T53" fmla="*/ 52 h 1497"/>
                <a:gd name="T54" fmla="*/ 12 w 1496"/>
                <a:gd name="T55" fmla="*/ 50 h 1497"/>
                <a:gd name="T56" fmla="*/ 11 w 1496"/>
                <a:gd name="T57" fmla="*/ 49 h 1497"/>
                <a:gd name="T58" fmla="*/ 9 w 1496"/>
                <a:gd name="T59" fmla="*/ 51 h 1497"/>
                <a:gd name="T60" fmla="*/ 27 w 1496"/>
                <a:gd name="T61" fmla="*/ 60 h 1497"/>
                <a:gd name="T62" fmla="*/ 29 w 1496"/>
                <a:gd name="T63" fmla="*/ 60 h 1497"/>
                <a:gd name="T64" fmla="*/ 31 w 1496"/>
                <a:gd name="T65" fmla="*/ 60 h 1497"/>
                <a:gd name="T66" fmla="*/ 32 w 1496"/>
                <a:gd name="T67" fmla="*/ 60 h 1497"/>
                <a:gd name="T68" fmla="*/ 33 w 1496"/>
                <a:gd name="T69" fmla="*/ 57 h 1497"/>
                <a:gd name="T70" fmla="*/ 32 w 1496"/>
                <a:gd name="T71" fmla="*/ 57 h 1497"/>
                <a:gd name="T72" fmla="*/ 30 w 1496"/>
                <a:gd name="T73" fmla="*/ 57 h 1497"/>
                <a:gd name="T74" fmla="*/ 28 w 1496"/>
                <a:gd name="T75" fmla="*/ 57 h 1497"/>
                <a:gd name="T76" fmla="*/ 26 w 1496"/>
                <a:gd name="T77" fmla="*/ 57 h 1497"/>
                <a:gd name="T78" fmla="*/ 50 w 1496"/>
                <a:gd name="T79" fmla="*/ 52 h 1497"/>
                <a:gd name="T80" fmla="*/ 51 w 1496"/>
                <a:gd name="T81" fmla="*/ 51 h 1497"/>
                <a:gd name="T82" fmla="*/ 49 w 1496"/>
                <a:gd name="T83" fmla="*/ 49 h 1497"/>
                <a:gd name="T84" fmla="*/ 48 w 1496"/>
                <a:gd name="T85" fmla="*/ 50 h 1497"/>
                <a:gd name="T86" fmla="*/ 50 w 1496"/>
                <a:gd name="T87" fmla="*/ 52 h 1497"/>
                <a:gd name="T88" fmla="*/ 9 w 1496"/>
                <a:gd name="T89" fmla="*/ 12 h 1497"/>
                <a:gd name="T90" fmla="*/ 11 w 1496"/>
                <a:gd name="T91" fmla="*/ 11 h 1497"/>
                <a:gd name="T92" fmla="*/ 51 w 1496"/>
                <a:gd name="T93" fmla="*/ 12 h 1497"/>
                <a:gd name="T94" fmla="*/ 49 w 1496"/>
                <a:gd name="T95" fmla="*/ 11 h 1497"/>
                <a:gd name="T96" fmla="*/ 51 w 1496"/>
                <a:gd name="T97" fmla="*/ 12 h 14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96"/>
                <a:gd name="T148" fmla="*/ 0 h 1497"/>
                <a:gd name="T149" fmla="*/ 1496 w 1496"/>
                <a:gd name="T150" fmla="*/ 1497 h 14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96" h="1497">
                  <a:moveTo>
                    <a:pt x="1496" y="748"/>
                  </a:moveTo>
                  <a:lnTo>
                    <a:pt x="1495" y="739"/>
                  </a:lnTo>
                  <a:lnTo>
                    <a:pt x="1495" y="729"/>
                  </a:lnTo>
                  <a:lnTo>
                    <a:pt x="1427" y="716"/>
                  </a:lnTo>
                  <a:lnTo>
                    <a:pt x="1427" y="732"/>
                  </a:lnTo>
                  <a:lnTo>
                    <a:pt x="1428" y="748"/>
                  </a:lnTo>
                  <a:lnTo>
                    <a:pt x="1427" y="779"/>
                  </a:lnTo>
                  <a:lnTo>
                    <a:pt x="1425" y="808"/>
                  </a:lnTo>
                  <a:lnTo>
                    <a:pt x="1422" y="837"/>
                  </a:lnTo>
                  <a:lnTo>
                    <a:pt x="1418" y="865"/>
                  </a:lnTo>
                  <a:lnTo>
                    <a:pt x="1489" y="853"/>
                  </a:lnTo>
                  <a:lnTo>
                    <a:pt x="1492" y="827"/>
                  </a:lnTo>
                  <a:lnTo>
                    <a:pt x="1494" y="801"/>
                  </a:lnTo>
                  <a:lnTo>
                    <a:pt x="1495" y="775"/>
                  </a:lnTo>
                  <a:lnTo>
                    <a:pt x="1496" y="748"/>
                  </a:lnTo>
                  <a:close/>
                  <a:moveTo>
                    <a:pt x="829" y="4"/>
                  </a:moveTo>
                  <a:lnTo>
                    <a:pt x="808" y="2"/>
                  </a:lnTo>
                  <a:lnTo>
                    <a:pt x="789" y="1"/>
                  </a:lnTo>
                  <a:lnTo>
                    <a:pt x="769" y="0"/>
                  </a:lnTo>
                  <a:lnTo>
                    <a:pt x="748" y="0"/>
                  </a:lnTo>
                  <a:lnTo>
                    <a:pt x="729" y="0"/>
                  </a:lnTo>
                  <a:lnTo>
                    <a:pt x="709" y="1"/>
                  </a:lnTo>
                  <a:lnTo>
                    <a:pt x="690" y="2"/>
                  </a:lnTo>
                  <a:lnTo>
                    <a:pt x="671" y="4"/>
                  </a:lnTo>
                  <a:lnTo>
                    <a:pt x="663" y="73"/>
                  </a:lnTo>
                  <a:lnTo>
                    <a:pt x="683" y="71"/>
                  </a:lnTo>
                  <a:lnTo>
                    <a:pt x="705" y="69"/>
                  </a:lnTo>
                  <a:lnTo>
                    <a:pt x="726" y="68"/>
                  </a:lnTo>
                  <a:lnTo>
                    <a:pt x="748" y="68"/>
                  </a:lnTo>
                  <a:lnTo>
                    <a:pt x="771" y="68"/>
                  </a:lnTo>
                  <a:lnTo>
                    <a:pt x="794" y="70"/>
                  </a:lnTo>
                  <a:lnTo>
                    <a:pt x="817" y="71"/>
                  </a:lnTo>
                  <a:lnTo>
                    <a:pt x="840" y="74"/>
                  </a:lnTo>
                  <a:lnTo>
                    <a:pt x="829" y="4"/>
                  </a:lnTo>
                  <a:close/>
                  <a:moveTo>
                    <a:pt x="0" y="722"/>
                  </a:moveTo>
                  <a:lnTo>
                    <a:pt x="0" y="735"/>
                  </a:lnTo>
                  <a:lnTo>
                    <a:pt x="0" y="748"/>
                  </a:lnTo>
                  <a:lnTo>
                    <a:pt x="0" y="774"/>
                  </a:lnTo>
                  <a:lnTo>
                    <a:pt x="1" y="799"/>
                  </a:lnTo>
                  <a:lnTo>
                    <a:pt x="3" y="824"/>
                  </a:lnTo>
                  <a:lnTo>
                    <a:pt x="6" y="849"/>
                  </a:lnTo>
                  <a:lnTo>
                    <a:pt x="77" y="862"/>
                  </a:lnTo>
                  <a:lnTo>
                    <a:pt x="73" y="834"/>
                  </a:lnTo>
                  <a:lnTo>
                    <a:pt x="70" y="806"/>
                  </a:lnTo>
                  <a:lnTo>
                    <a:pt x="68" y="777"/>
                  </a:lnTo>
                  <a:lnTo>
                    <a:pt x="68" y="748"/>
                  </a:lnTo>
                  <a:lnTo>
                    <a:pt x="68" y="739"/>
                  </a:lnTo>
                  <a:lnTo>
                    <a:pt x="68" y="729"/>
                  </a:lnTo>
                  <a:lnTo>
                    <a:pt x="68" y="719"/>
                  </a:lnTo>
                  <a:lnTo>
                    <a:pt x="69" y="709"/>
                  </a:lnTo>
                  <a:lnTo>
                    <a:pt x="0" y="722"/>
                  </a:lnTo>
                  <a:close/>
                  <a:moveTo>
                    <a:pt x="225" y="1284"/>
                  </a:moveTo>
                  <a:lnTo>
                    <a:pt x="237" y="1295"/>
                  </a:lnTo>
                  <a:lnTo>
                    <a:pt x="249" y="1306"/>
                  </a:lnTo>
                  <a:lnTo>
                    <a:pt x="314" y="1272"/>
                  </a:lnTo>
                  <a:lnTo>
                    <a:pt x="300" y="1260"/>
                  </a:lnTo>
                  <a:lnTo>
                    <a:pt x="286" y="1247"/>
                  </a:lnTo>
                  <a:lnTo>
                    <a:pt x="272" y="1234"/>
                  </a:lnTo>
                  <a:lnTo>
                    <a:pt x="259" y="1221"/>
                  </a:lnTo>
                  <a:lnTo>
                    <a:pt x="225" y="1284"/>
                  </a:lnTo>
                  <a:close/>
                  <a:moveTo>
                    <a:pt x="666" y="1492"/>
                  </a:moveTo>
                  <a:lnTo>
                    <a:pt x="685" y="1493"/>
                  </a:lnTo>
                  <a:lnTo>
                    <a:pt x="706" y="1496"/>
                  </a:lnTo>
                  <a:lnTo>
                    <a:pt x="726" y="1497"/>
                  </a:lnTo>
                  <a:lnTo>
                    <a:pt x="748" y="1497"/>
                  </a:lnTo>
                  <a:lnTo>
                    <a:pt x="767" y="1497"/>
                  </a:lnTo>
                  <a:lnTo>
                    <a:pt x="787" y="1496"/>
                  </a:lnTo>
                  <a:lnTo>
                    <a:pt x="806" y="1495"/>
                  </a:lnTo>
                  <a:lnTo>
                    <a:pt x="826" y="1492"/>
                  </a:lnTo>
                  <a:lnTo>
                    <a:pt x="837" y="1423"/>
                  </a:lnTo>
                  <a:lnTo>
                    <a:pt x="815" y="1425"/>
                  </a:lnTo>
                  <a:lnTo>
                    <a:pt x="792" y="1427"/>
                  </a:lnTo>
                  <a:lnTo>
                    <a:pt x="770" y="1429"/>
                  </a:lnTo>
                  <a:lnTo>
                    <a:pt x="748" y="1429"/>
                  </a:lnTo>
                  <a:lnTo>
                    <a:pt x="724" y="1428"/>
                  </a:lnTo>
                  <a:lnTo>
                    <a:pt x="702" y="1427"/>
                  </a:lnTo>
                  <a:lnTo>
                    <a:pt x="679" y="1425"/>
                  </a:lnTo>
                  <a:lnTo>
                    <a:pt x="656" y="1422"/>
                  </a:lnTo>
                  <a:lnTo>
                    <a:pt x="666" y="1492"/>
                  </a:lnTo>
                  <a:close/>
                  <a:moveTo>
                    <a:pt x="1245" y="1308"/>
                  </a:moveTo>
                  <a:lnTo>
                    <a:pt x="1256" y="1298"/>
                  </a:lnTo>
                  <a:lnTo>
                    <a:pt x="1266" y="1287"/>
                  </a:lnTo>
                  <a:lnTo>
                    <a:pt x="1234" y="1223"/>
                  </a:lnTo>
                  <a:lnTo>
                    <a:pt x="1221" y="1236"/>
                  </a:lnTo>
                  <a:lnTo>
                    <a:pt x="1208" y="1249"/>
                  </a:lnTo>
                  <a:lnTo>
                    <a:pt x="1194" y="1261"/>
                  </a:lnTo>
                  <a:lnTo>
                    <a:pt x="1180" y="1273"/>
                  </a:lnTo>
                  <a:lnTo>
                    <a:pt x="1245" y="1308"/>
                  </a:lnTo>
                  <a:close/>
                  <a:moveTo>
                    <a:pt x="207" y="239"/>
                  </a:moveTo>
                  <a:lnTo>
                    <a:pt x="237" y="299"/>
                  </a:lnTo>
                  <a:lnTo>
                    <a:pt x="251" y="284"/>
                  </a:lnTo>
                  <a:lnTo>
                    <a:pt x="265" y="269"/>
                  </a:lnTo>
                  <a:lnTo>
                    <a:pt x="207" y="239"/>
                  </a:lnTo>
                  <a:close/>
                  <a:moveTo>
                    <a:pt x="1264" y="307"/>
                  </a:moveTo>
                  <a:lnTo>
                    <a:pt x="1296" y="246"/>
                  </a:lnTo>
                  <a:lnTo>
                    <a:pt x="1237" y="275"/>
                  </a:lnTo>
                  <a:lnTo>
                    <a:pt x="1251" y="290"/>
                  </a:lnTo>
                  <a:lnTo>
                    <a:pt x="1264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1" name="Freeform 1398"/>
            <p:cNvSpPr>
              <a:spLocks noEditPoints="1"/>
            </p:cNvSpPr>
            <p:nvPr/>
          </p:nvSpPr>
          <p:spPr bwMode="auto">
            <a:xfrm>
              <a:off x="2723" y="1702"/>
              <a:ext cx="287" cy="287"/>
            </a:xfrm>
            <a:custGeom>
              <a:avLst/>
              <a:gdLst>
                <a:gd name="T0" fmla="*/ 57 w 1429"/>
                <a:gd name="T1" fmla="*/ 28 h 1428"/>
                <a:gd name="T2" fmla="*/ 54 w 1429"/>
                <a:gd name="T3" fmla="*/ 27 h 1428"/>
                <a:gd name="T4" fmla="*/ 54 w 1429"/>
                <a:gd name="T5" fmla="*/ 28 h 1428"/>
                <a:gd name="T6" fmla="*/ 54 w 1429"/>
                <a:gd name="T7" fmla="*/ 29 h 1428"/>
                <a:gd name="T8" fmla="*/ 54 w 1429"/>
                <a:gd name="T9" fmla="*/ 31 h 1428"/>
                <a:gd name="T10" fmla="*/ 54 w 1429"/>
                <a:gd name="T11" fmla="*/ 33 h 1428"/>
                <a:gd name="T12" fmla="*/ 57 w 1429"/>
                <a:gd name="T13" fmla="*/ 32 h 1428"/>
                <a:gd name="T14" fmla="*/ 57 w 1429"/>
                <a:gd name="T15" fmla="*/ 30 h 1428"/>
                <a:gd name="T16" fmla="*/ 50 w 1429"/>
                <a:gd name="T17" fmla="*/ 10 h 1428"/>
                <a:gd name="T18" fmla="*/ 49 w 1429"/>
                <a:gd name="T19" fmla="*/ 9 h 1428"/>
                <a:gd name="T20" fmla="*/ 47 w 1429"/>
                <a:gd name="T21" fmla="*/ 11 h 1428"/>
                <a:gd name="T22" fmla="*/ 48 w 1429"/>
                <a:gd name="T23" fmla="*/ 12 h 1428"/>
                <a:gd name="T24" fmla="*/ 50 w 1429"/>
                <a:gd name="T25" fmla="*/ 10 h 1428"/>
                <a:gd name="T26" fmla="*/ 31 w 1429"/>
                <a:gd name="T27" fmla="*/ 0 h 1428"/>
                <a:gd name="T28" fmla="*/ 30 w 1429"/>
                <a:gd name="T29" fmla="*/ 0 h 1428"/>
                <a:gd name="T30" fmla="*/ 28 w 1429"/>
                <a:gd name="T31" fmla="*/ 0 h 1428"/>
                <a:gd name="T32" fmla="*/ 26 w 1429"/>
                <a:gd name="T33" fmla="*/ 0 h 1428"/>
                <a:gd name="T34" fmla="*/ 25 w 1429"/>
                <a:gd name="T35" fmla="*/ 3 h 1428"/>
                <a:gd name="T36" fmla="*/ 27 w 1429"/>
                <a:gd name="T37" fmla="*/ 3 h 1428"/>
                <a:gd name="T38" fmla="*/ 29 w 1429"/>
                <a:gd name="T39" fmla="*/ 3 h 1428"/>
                <a:gd name="T40" fmla="*/ 31 w 1429"/>
                <a:gd name="T41" fmla="*/ 3 h 1428"/>
                <a:gd name="T42" fmla="*/ 33 w 1429"/>
                <a:gd name="T43" fmla="*/ 3 h 1428"/>
                <a:gd name="T44" fmla="*/ 8 w 1429"/>
                <a:gd name="T45" fmla="*/ 9 h 1428"/>
                <a:gd name="T46" fmla="*/ 8 w 1429"/>
                <a:gd name="T47" fmla="*/ 9 h 1428"/>
                <a:gd name="T48" fmla="*/ 9 w 1429"/>
                <a:gd name="T49" fmla="*/ 11 h 1428"/>
                <a:gd name="T50" fmla="*/ 10 w 1429"/>
                <a:gd name="T51" fmla="*/ 10 h 1428"/>
                <a:gd name="T52" fmla="*/ 8 w 1429"/>
                <a:gd name="T53" fmla="*/ 9 h 1428"/>
                <a:gd name="T54" fmla="*/ 0 w 1429"/>
                <a:gd name="T55" fmla="*/ 28 h 1428"/>
                <a:gd name="T56" fmla="*/ 0 w 1429"/>
                <a:gd name="T57" fmla="*/ 28 h 1428"/>
                <a:gd name="T58" fmla="*/ 0 w 1429"/>
                <a:gd name="T59" fmla="*/ 30 h 1428"/>
                <a:gd name="T60" fmla="*/ 0 w 1429"/>
                <a:gd name="T61" fmla="*/ 32 h 1428"/>
                <a:gd name="T62" fmla="*/ 3 w 1429"/>
                <a:gd name="T63" fmla="*/ 33 h 1428"/>
                <a:gd name="T64" fmla="*/ 3 w 1429"/>
                <a:gd name="T65" fmla="*/ 31 h 1428"/>
                <a:gd name="T66" fmla="*/ 3 w 1429"/>
                <a:gd name="T67" fmla="*/ 29 h 1428"/>
                <a:gd name="T68" fmla="*/ 3 w 1429"/>
                <a:gd name="T69" fmla="*/ 28 h 1428"/>
                <a:gd name="T70" fmla="*/ 3 w 1429"/>
                <a:gd name="T71" fmla="*/ 27 h 1428"/>
                <a:gd name="T72" fmla="*/ 8 w 1429"/>
                <a:gd name="T73" fmla="*/ 48 h 1428"/>
                <a:gd name="T74" fmla="*/ 9 w 1429"/>
                <a:gd name="T75" fmla="*/ 49 h 1428"/>
                <a:gd name="T76" fmla="*/ 10 w 1429"/>
                <a:gd name="T77" fmla="*/ 50 h 1428"/>
                <a:gd name="T78" fmla="*/ 12 w 1429"/>
                <a:gd name="T79" fmla="*/ 48 h 1428"/>
                <a:gd name="T80" fmla="*/ 10 w 1429"/>
                <a:gd name="T81" fmla="*/ 47 h 1428"/>
                <a:gd name="T82" fmla="*/ 8 w 1429"/>
                <a:gd name="T83" fmla="*/ 48 h 1428"/>
                <a:gd name="T84" fmla="*/ 26 w 1429"/>
                <a:gd name="T85" fmla="*/ 57 h 1428"/>
                <a:gd name="T86" fmla="*/ 28 w 1429"/>
                <a:gd name="T87" fmla="*/ 57 h 1428"/>
                <a:gd name="T88" fmla="*/ 29 w 1429"/>
                <a:gd name="T89" fmla="*/ 57 h 1428"/>
                <a:gd name="T90" fmla="*/ 31 w 1429"/>
                <a:gd name="T91" fmla="*/ 57 h 1428"/>
                <a:gd name="T92" fmla="*/ 32 w 1429"/>
                <a:gd name="T93" fmla="*/ 54 h 1428"/>
                <a:gd name="T94" fmla="*/ 31 w 1429"/>
                <a:gd name="T95" fmla="*/ 54 h 1428"/>
                <a:gd name="T96" fmla="*/ 29 w 1429"/>
                <a:gd name="T97" fmla="*/ 54 h 1428"/>
                <a:gd name="T98" fmla="*/ 27 w 1429"/>
                <a:gd name="T99" fmla="*/ 54 h 1428"/>
                <a:gd name="T100" fmla="*/ 25 w 1429"/>
                <a:gd name="T101" fmla="*/ 54 h 1428"/>
                <a:gd name="T102" fmla="*/ 47 w 1429"/>
                <a:gd name="T103" fmla="*/ 50 h 1428"/>
                <a:gd name="T104" fmla="*/ 48 w 1429"/>
                <a:gd name="T105" fmla="*/ 49 h 1428"/>
                <a:gd name="T106" fmla="*/ 49 w 1429"/>
                <a:gd name="T107" fmla="*/ 49 h 1428"/>
                <a:gd name="T108" fmla="*/ 47 w 1429"/>
                <a:gd name="T109" fmla="*/ 47 h 1428"/>
                <a:gd name="T110" fmla="*/ 45 w 1429"/>
                <a:gd name="T111" fmla="*/ 48 h 1428"/>
                <a:gd name="T112" fmla="*/ 47 w 1429"/>
                <a:gd name="T113" fmla="*/ 50 h 14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29"/>
                <a:gd name="T172" fmla="*/ 0 h 1428"/>
                <a:gd name="T173" fmla="*/ 1429 w 1429"/>
                <a:gd name="T174" fmla="*/ 1428 h 14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29" h="1428">
                  <a:moveTo>
                    <a:pt x="1429" y="714"/>
                  </a:moveTo>
                  <a:lnTo>
                    <a:pt x="1429" y="701"/>
                  </a:lnTo>
                  <a:lnTo>
                    <a:pt x="1429" y="688"/>
                  </a:lnTo>
                  <a:lnTo>
                    <a:pt x="1360" y="676"/>
                  </a:lnTo>
                  <a:lnTo>
                    <a:pt x="1360" y="685"/>
                  </a:lnTo>
                  <a:lnTo>
                    <a:pt x="1361" y="695"/>
                  </a:lnTo>
                  <a:lnTo>
                    <a:pt x="1361" y="705"/>
                  </a:lnTo>
                  <a:lnTo>
                    <a:pt x="1361" y="714"/>
                  </a:lnTo>
                  <a:lnTo>
                    <a:pt x="1360" y="746"/>
                  </a:lnTo>
                  <a:lnTo>
                    <a:pt x="1358" y="777"/>
                  </a:lnTo>
                  <a:lnTo>
                    <a:pt x="1354" y="807"/>
                  </a:lnTo>
                  <a:lnTo>
                    <a:pt x="1349" y="837"/>
                  </a:lnTo>
                  <a:lnTo>
                    <a:pt x="1420" y="826"/>
                  </a:lnTo>
                  <a:lnTo>
                    <a:pt x="1425" y="797"/>
                  </a:lnTo>
                  <a:lnTo>
                    <a:pt x="1427" y="770"/>
                  </a:lnTo>
                  <a:lnTo>
                    <a:pt x="1429" y="742"/>
                  </a:lnTo>
                  <a:lnTo>
                    <a:pt x="1429" y="714"/>
                  </a:lnTo>
                  <a:close/>
                  <a:moveTo>
                    <a:pt x="1249" y="239"/>
                  </a:moveTo>
                  <a:lnTo>
                    <a:pt x="1242" y="233"/>
                  </a:lnTo>
                  <a:lnTo>
                    <a:pt x="1236" y="226"/>
                  </a:lnTo>
                  <a:lnTo>
                    <a:pt x="1172" y="257"/>
                  </a:lnTo>
                  <a:lnTo>
                    <a:pt x="1184" y="269"/>
                  </a:lnTo>
                  <a:lnTo>
                    <a:pt x="1195" y="281"/>
                  </a:lnTo>
                  <a:lnTo>
                    <a:pt x="1204" y="293"/>
                  </a:lnTo>
                  <a:lnTo>
                    <a:pt x="1215" y="305"/>
                  </a:lnTo>
                  <a:lnTo>
                    <a:pt x="1249" y="239"/>
                  </a:lnTo>
                  <a:close/>
                  <a:moveTo>
                    <a:pt x="801" y="5"/>
                  </a:moveTo>
                  <a:lnTo>
                    <a:pt x="780" y="3"/>
                  </a:lnTo>
                  <a:lnTo>
                    <a:pt x="758" y="1"/>
                  </a:lnTo>
                  <a:lnTo>
                    <a:pt x="737" y="0"/>
                  </a:lnTo>
                  <a:lnTo>
                    <a:pt x="715" y="0"/>
                  </a:lnTo>
                  <a:lnTo>
                    <a:pt x="694" y="0"/>
                  </a:lnTo>
                  <a:lnTo>
                    <a:pt x="674" y="1"/>
                  </a:lnTo>
                  <a:lnTo>
                    <a:pt x="653" y="3"/>
                  </a:lnTo>
                  <a:lnTo>
                    <a:pt x="634" y="5"/>
                  </a:lnTo>
                  <a:lnTo>
                    <a:pt x="624" y="74"/>
                  </a:lnTo>
                  <a:lnTo>
                    <a:pt x="647" y="72"/>
                  </a:lnTo>
                  <a:lnTo>
                    <a:pt x="670" y="70"/>
                  </a:lnTo>
                  <a:lnTo>
                    <a:pt x="692" y="68"/>
                  </a:lnTo>
                  <a:lnTo>
                    <a:pt x="715" y="68"/>
                  </a:lnTo>
                  <a:lnTo>
                    <a:pt x="740" y="68"/>
                  </a:lnTo>
                  <a:lnTo>
                    <a:pt x="764" y="70"/>
                  </a:lnTo>
                  <a:lnTo>
                    <a:pt x="788" y="72"/>
                  </a:lnTo>
                  <a:lnTo>
                    <a:pt x="812" y="75"/>
                  </a:lnTo>
                  <a:lnTo>
                    <a:pt x="801" y="5"/>
                  </a:lnTo>
                  <a:close/>
                  <a:moveTo>
                    <a:pt x="201" y="219"/>
                  </a:moveTo>
                  <a:lnTo>
                    <a:pt x="194" y="225"/>
                  </a:lnTo>
                  <a:lnTo>
                    <a:pt x="188" y="232"/>
                  </a:lnTo>
                  <a:lnTo>
                    <a:pt x="220" y="297"/>
                  </a:lnTo>
                  <a:lnTo>
                    <a:pt x="231" y="286"/>
                  </a:lnTo>
                  <a:lnTo>
                    <a:pt x="242" y="274"/>
                  </a:lnTo>
                  <a:lnTo>
                    <a:pt x="253" y="263"/>
                  </a:lnTo>
                  <a:lnTo>
                    <a:pt x="264" y="251"/>
                  </a:lnTo>
                  <a:lnTo>
                    <a:pt x="201" y="219"/>
                  </a:lnTo>
                  <a:close/>
                  <a:moveTo>
                    <a:pt x="1" y="682"/>
                  </a:moveTo>
                  <a:lnTo>
                    <a:pt x="1" y="689"/>
                  </a:lnTo>
                  <a:lnTo>
                    <a:pt x="1" y="698"/>
                  </a:lnTo>
                  <a:lnTo>
                    <a:pt x="0" y="706"/>
                  </a:lnTo>
                  <a:lnTo>
                    <a:pt x="0" y="714"/>
                  </a:lnTo>
                  <a:lnTo>
                    <a:pt x="1" y="741"/>
                  </a:lnTo>
                  <a:lnTo>
                    <a:pt x="2" y="768"/>
                  </a:lnTo>
                  <a:lnTo>
                    <a:pt x="4" y="795"/>
                  </a:lnTo>
                  <a:lnTo>
                    <a:pt x="9" y="821"/>
                  </a:lnTo>
                  <a:lnTo>
                    <a:pt x="80" y="834"/>
                  </a:lnTo>
                  <a:lnTo>
                    <a:pt x="75" y="805"/>
                  </a:lnTo>
                  <a:lnTo>
                    <a:pt x="71" y="775"/>
                  </a:lnTo>
                  <a:lnTo>
                    <a:pt x="69" y="745"/>
                  </a:lnTo>
                  <a:lnTo>
                    <a:pt x="68" y="714"/>
                  </a:lnTo>
                  <a:lnTo>
                    <a:pt x="68" y="702"/>
                  </a:lnTo>
                  <a:lnTo>
                    <a:pt x="69" y="692"/>
                  </a:lnTo>
                  <a:lnTo>
                    <a:pt x="69" y="680"/>
                  </a:lnTo>
                  <a:lnTo>
                    <a:pt x="70" y="669"/>
                  </a:lnTo>
                  <a:lnTo>
                    <a:pt x="1" y="682"/>
                  </a:lnTo>
                  <a:close/>
                  <a:moveTo>
                    <a:pt x="208" y="1219"/>
                  </a:moveTo>
                  <a:lnTo>
                    <a:pt x="218" y="1228"/>
                  </a:lnTo>
                  <a:lnTo>
                    <a:pt x="228" y="1237"/>
                  </a:lnTo>
                  <a:lnTo>
                    <a:pt x="239" y="1247"/>
                  </a:lnTo>
                  <a:lnTo>
                    <a:pt x="248" y="1255"/>
                  </a:lnTo>
                  <a:lnTo>
                    <a:pt x="314" y="1222"/>
                  </a:lnTo>
                  <a:lnTo>
                    <a:pt x="296" y="1206"/>
                  </a:lnTo>
                  <a:lnTo>
                    <a:pt x="278" y="1189"/>
                  </a:lnTo>
                  <a:lnTo>
                    <a:pt x="259" y="1173"/>
                  </a:lnTo>
                  <a:lnTo>
                    <a:pt x="242" y="1155"/>
                  </a:lnTo>
                  <a:lnTo>
                    <a:pt x="208" y="1219"/>
                  </a:lnTo>
                  <a:close/>
                  <a:moveTo>
                    <a:pt x="628" y="1423"/>
                  </a:moveTo>
                  <a:lnTo>
                    <a:pt x="649" y="1426"/>
                  </a:lnTo>
                  <a:lnTo>
                    <a:pt x="671" y="1427"/>
                  </a:lnTo>
                  <a:lnTo>
                    <a:pt x="692" y="1428"/>
                  </a:lnTo>
                  <a:lnTo>
                    <a:pt x="715" y="1428"/>
                  </a:lnTo>
                  <a:lnTo>
                    <a:pt x="736" y="1428"/>
                  </a:lnTo>
                  <a:lnTo>
                    <a:pt x="757" y="1427"/>
                  </a:lnTo>
                  <a:lnTo>
                    <a:pt x="778" y="1426"/>
                  </a:lnTo>
                  <a:lnTo>
                    <a:pt x="798" y="1424"/>
                  </a:lnTo>
                  <a:lnTo>
                    <a:pt x="809" y="1354"/>
                  </a:lnTo>
                  <a:lnTo>
                    <a:pt x="785" y="1357"/>
                  </a:lnTo>
                  <a:lnTo>
                    <a:pt x="763" y="1359"/>
                  </a:lnTo>
                  <a:lnTo>
                    <a:pt x="739" y="1360"/>
                  </a:lnTo>
                  <a:lnTo>
                    <a:pt x="715" y="1360"/>
                  </a:lnTo>
                  <a:lnTo>
                    <a:pt x="690" y="1360"/>
                  </a:lnTo>
                  <a:lnTo>
                    <a:pt x="665" y="1359"/>
                  </a:lnTo>
                  <a:lnTo>
                    <a:pt x="642" y="1357"/>
                  </a:lnTo>
                  <a:lnTo>
                    <a:pt x="618" y="1354"/>
                  </a:lnTo>
                  <a:lnTo>
                    <a:pt x="628" y="1423"/>
                  </a:lnTo>
                  <a:close/>
                  <a:moveTo>
                    <a:pt x="1179" y="1256"/>
                  </a:moveTo>
                  <a:lnTo>
                    <a:pt x="1189" y="1248"/>
                  </a:lnTo>
                  <a:lnTo>
                    <a:pt x="1199" y="1239"/>
                  </a:lnTo>
                  <a:lnTo>
                    <a:pt x="1209" y="1231"/>
                  </a:lnTo>
                  <a:lnTo>
                    <a:pt x="1217" y="1222"/>
                  </a:lnTo>
                  <a:lnTo>
                    <a:pt x="1186" y="1157"/>
                  </a:lnTo>
                  <a:lnTo>
                    <a:pt x="1169" y="1174"/>
                  </a:lnTo>
                  <a:lnTo>
                    <a:pt x="1151" y="1191"/>
                  </a:lnTo>
                  <a:lnTo>
                    <a:pt x="1133" y="1207"/>
                  </a:lnTo>
                  <a:lnTo>
                    <a:pt x="1115" y="1222"/>
                  </a:lnTo>
                  <a:lnTo>
                    <a:pt x="1179" y="1256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2" name="Freeform 1399"/>
            <p:cNvSpPr>
              <a:spLocks noEditPoints="1"/>
            </p:cNvSpPr>
            <p:nvPr/>
          </p:nvSpPr>
          <p:spPr bwMode="auto">
            <a:xfrm>
              <a:off x="2727" y="1706"/>
              <a:ext cx="272" cy="276"/>
            </a:xfrm>
            <a:custGeom>
              <a:avLst/>
              <a:gdLst>
                <a:gd name="T0" fmla="*/ 54 w 1360"/>
                <a:gd name="T1" fmla="*/ 27 h 1361"/>
                <a:gd name="T2" fmla="*/ 52 w 1360"/>
                <a:gd name="T3" fmla="*/ 26 h 1361"/>
                <a:gd name="T4" fmla="*/ 52 w 1360"/>
                <a:gd name="T5" fmla="*/ 26 h 1361"/>
                <a:gd name="T6" fmla="*/ 52 w 1360"/>
                <a:gd name="T7" fmla="*/ 27 h 1361"/>
                <a:gd name="T8" fmla="*/ 52 w 1360"/>
                <a:gd name="T9" fmla="*/ 30 h 1361"/>
                <a:gd name="T10" fmla="*/ 51 w 1360"/>
                <a:gd name="T11" fmla="*/ 32 h 1361"/>
                <a:gd name="T12" fmla="*/ 54 w 1360"/>
                <a:gd name="T13" fmla="*/ 31 h 1361"/>
                <a:gd name="T14" fmla="*/ 54 w 1360"/>
                <a:gd name="T15" fmla="*/ 29 h 1361"/>
                <a:gd name="T16" fmla="*/ 48 w 1360"/>
                <a:gd name="T17" fmla="*/ 10 h 1361"/>
                <a:gd name="T18" fmla="*/ 47 w 1360"/>
                <a:gd name="T19" fmla="*/ 8 h 1361"/>
                <a:gd name="T20" fmla="*/ 45 w 1360"/>
                <a:gd name="T21" fmla="*/ 10 h 1361"/>
                <a:gd name="T22" fmla="*/ 46 w 1360"/>
                <a:gd name="T23" fmla="*/ 12 h 1361"/>
                <a:gd name="T24" fmla="*/ 48 w 1360"/>
                <a:gd name="T25" fmla="*/ 10 h 1361"/>
                <a:gd name="T26" fmla="*/ 30 w 1360"/>
                <a:gd name="T27" fmla="*/ 0 h 1361"/>
                <a:gd name="T28" fmla="*/ 28 w 1360"/>
                <a:gd name="T29" fmla="*/ 0 h 1361"/>
                <a:gd name="T30" fmla="*/ 26 w 1360"/>
                <a:gd name="T31" fmla="*/ 0 h 1361"/>
                <a:gd name="T32" fmla="*/ 25 w 1360"/>
                <a:gd name="T33" fmla="*/ 0 h 1361"/>
                <a:gd name="T34" fmla="*/ 23 w 1360"/>
                <a:gd name="T35" fmla="*/ 3 h 1361"/>
                <a:gd name="T36" fmla="*/ 25 w 1360"/>
                <a:gd name="T37" fmla="*/ 3 h 1361"/>
                <a:gd name="T38" fmla="*/ 27 w 1360"/>
                <a:gd name="T39" fmla="*/ 3 h 1361"/>
                <a:gd name="T40" fmla="*/ 29 w 1360"/>
                <a:gd name="T41" fmla="*/ 3 h 1361"/>
                <a:gd name="T42" fmla="*/ 31 w 1360"/>
                <a:gd name="T43" fmla="*/ 3 h 1361"/>
                <a:gd name="T44" fmla="*/ 8 w 1360"/>
                <a:gd name="T45" fmla="*/ 8 h 1361"/>
                <a:gd name="T46" fmla="*/ 7 w 1360"/>
                <a:gd name="T47" fmla="*/ 9 h 1361"/>
                <a:gd name="T48" fmla="*/ 9 w 1360"/>
                <a:gd name="T49" fmla="*/ 11 h 1361"/>
                <a:gd name="T50" fmla="*/ 10 w 1360"/>
                <a:gd name="T51" fmla="*/ 10 h 1361"/>
                <a:gd name="T52" fmla="*/ 8 w 1360"/>
                <a:gd name="T53" fmla="*/ 8 h 1361"/>
                <a:gd name="T54" fmla="*/ 0 w 1360"/>
                <a:gd name="T55" fmla="*/ 26 h 1361"/>
                <a:gd name="T56" fmla="*/ 0 w 1360"/>
                <a:gd name="T57" fmla="*/ 27 h 1361"/>
                <a:gd name="T58" fmla="*/ 0 w 1360"/>
                <a:gd name="T59" fmla="*/ 28 h 1361"/>
                <a:gd name="T60" fmla="*/ 0 w 1360"/>
                <a:gd name="T61" fmla="*/ 31 h 1361"/>
                <a:gd name="T62" fmla="*/ 3 w 1360"/>
                <a:gd name="T63" fmla="*/ 32 h 1361"/>
                <a:gd name="T64" fmla="*/ 3 w 1360"/>
                <a:gd name="T65" fmla="*/ 30 h 1361"/>
                <a:gd name="T66" fmla="*/ 3 w 1360"/>
                <a:gd name="T67" fmla="*/ 27 h 1361"/>
                <a:gd name="T68" fmla="*/ 3 w 1360"/>
                <a:gd name="T69" fmla="*/ 26 h 1361"/>
                <a:gd name="T70" fmla="*/ 3 w 1360"/>
                <a:gd name="T71" fmla="*/ 25 h 1361"/>
                <a:gd name="T72" fmla="*/ 8 w 1360"/>
                <a:gd name="T73" fmla="*/ 46 h 1361"/>
                <a:gd name="T74" fmla="*/ 9 w 1360"/>
                <a:gd name="T75" fmla="*/ 47 h 1361"/>
                <a:gd name="T76" fmla="*/ 10 w 1360"/>
                <a:gd name="T77" fmla="*/ 49 h 1361"/>
                <a:gd name="T78" fmla="*/ 12 w 1360"/>
                <a:gd name="T79" fmla="*/ 46 h 1361"/>
                <a:gd name="T80" fmla="*/ 10 w 1360"/>
                <a:gd name="T81" fmla="*/ 45 h 1361"/>
                <a:gd name="T82" fmla="*/ 8 w 1360"/>
                <a:gd name="T83" fmla="*/ 46 h 1361"/>
                <a:gd name="T84" fmla="*/ 24 w 1360"/>
                <a:gd name="T85" fmla="*/ 55 h 1361"/>
                <a:gd name="T86" fmla="*/ 26 w 1360"/>
                <a:gd name="T87" fmla="*/ 55 h 1361"/>
                <a:gd name="T88" fmla="*/ 28 w 1360"/>
                <a:gd name="T89" fmla="*/ 55 h 1361"/>
                <a:gd name="T90" fmla="*/ 30 w 1360"/>
                <a:gd name="T91" fmla="*/ 55 h 1361"/>
                <a:gd name="T92" fmla="*/ 31 w 1360"/>
                <a:gd name="T93" fmla="*/ 52 h 1361"/>
                <a:gd name="T94" fmla="*/ 29 w 1360"/>
                <a:gd name="T95" fmla="*/ 52 h 1361"/>
                <a:gd name="T96" fmla="*/ 27 w 1360"/>
                <a:gd name="T97" fmla="*/ 52 h 1361"/>
                <a:gd name="T98" fmla="*/ 25 w 1360"/>
                <a:gd name="T99" fmla="*/ 52 h 1361"/>
                <a:gd name="T100" fmla="*/ 23 w 1360"/>
                <a:gd name="T101" fmla="*/ 52 h 1361"/>
                <a:gd name="T102" fmla="*/ 44 w 1360"/>
                <a:gd name="T103" fmla="*/ 49 h 1361"/>
                <a:gd name="T104" fmla="*/ 46 w 1360"/>
                <a:gd name="T105" fmla="*/ 48 h 1361"/>
                <a:gd name="T106" fmla="*/ 47 w 1360"/>
                <a:gd name="T107" fmla="*/ 47 h 1361"/>
                <a:gd name="T108" fmla="*/ 45 w 1360"/>
                <a:gd name="T109" fmla="*/ 45 h 1361"/>
                <a:gd name="T110" fmla="*/ 43 w 1360"/>
                <a:gd name="T111" fmla="*/ 46 h 1361"/>
                <a:gd name="T112" fmla="*/ 44 w 1360"/>
                <a:gd name="T113" fmla="*/ 49 h 136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60"/>
                <a:gd name="T172" fmla="*/ 0 h 1361"/>
                <a:gd name="T173" fmla="*/ 1360 w 1360"/>
                <a:gd name="T174" fmla="*/ 1361 h 136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60" h="1361">
                  <a:moveTo>
                    <a:pt x="1360" y="680"/>
                  </a:moveTo>
                  <a:lnTo>
                    <a:pt x="1359" y="664"/>
                  </a:lnTo>
                  <a:lnTo>
                    <a:pt x="1359" y="648"/>
                  </a:lnTo>
                  <a:lnTo>
                    <a:pt x="1290" y="636"/>
                  </a:lnTo>
                  <a:lnTo>
                    <a:pt x="1291" y="647"/>
                  </a:lnTo>
                  <a:lnTo>
                    <a:pt x="1291" y="658"/>
                  </a:lnTo>
                  <a:lnTo>
                    <a:pt x="1291" y="669"/>
                  </a:lnTo>
                  <a:lnTo>
                    <a:pt x="1292" y="680"/>
                  </a:lnTo>
                  <a:lnTo>
                    <a:pt x="1291" y="714"/>
                  </a:lnTo>
                  <a:lnTo>
                    <a:pt x="1288" y="746"/>
                  </a:lnTo>
                  <a:lnTo>
                    <a:pt x="1284" y="779"/>
                  </a:lnTo>
                  <a:lnTo>
                    <a:pt x="1278" y="810"/>
                  </a:lnTo>
                  <a:lnTo>
                    <a:pt x="1350" y="797"/>
                  </a:lnTo>
                  <a:lnTo>
                    <a:pt x="1354" y="769"/>
                  </a:lnTo>
                  <a:lnTo>
                    <a:pt x="1357" y="740"/>
                  </a:lnTo>
                  <a:lnTo>
                    <a:pt x="1359" y="711"/>
                  </a:lnTo>
                  <a:lnTo>
                    <a:pt x="1360" y="680"/>
                  </a:lnTo>
                  <a:close/>
                  <a:moveTo>
                    <a:pt x="1196" y="239"/>
                  </a:moveTo>
                  <a:lnTo>
                    <a:pt x="1183" y="222"/>
                  </a:lnTo>
                  <a:lnTo>
                    <a:pt x="1169" y="207"/>
                  </a:lnTo>
                  <a:lnTo>
                    <a:pt x="1106" y="241"/>
                  </a:lnTo>
                  <a:lnTo>
                    <a:pt x="1121" y="256"/>
                  </a:lnTo>
                  <a:lnTo>
                    <a:pt x="1135" y="271"/>
                  </a:lnTo>
                  <a:lnTo>
                    <a:pt x="1149" y="287"/>
                  </a:lnTo>
                  <a:lnTo>
                    <a:pt x="1163" y="303"/>
                  </a:lnTo>
                  <a:lnTo>
                    <a:pt x="1196" y="239"/>
                  </a:lnTo>
                  <a:close/>
                  <a:moveTo>
                    <a:pt x="772" y="6"/>
                  </a:moveTo>
                  <a:lnTo>
                    <a:pt x="749" y="3"/>
                  </a:lnTo>
                  <a:lnTo>
                    <a:pt x="726" y="2"/>
                  </a:lnTo>
                  <a:lnTo>
                    <a:pt x="703" y="0"/>
                  </a:lnTo>
                  <a:lnTo>
                    <a:pt x="680" y="0"/>
                  </a:lnTo>
                  <a:lnTo>
                    <a:pt x="658" y="0"/>
                  </a:lnTo>
                  <a:lnTo>
                    <a:pt x="637" y="1"/>
                  </a:lnTo>
                  <a:lnTo>
                    <a:pt x="615" y="3"/>
                  </a:lnTo>
                  <a:lnTo>
                    <a:pt x="595" y="5"/>
                  </a:lnTo>
                  <a:lnTo>
                    <a:pt x="585" y="75"/>
                  </a:lnTo>
                  <a:lnTo>
                    <a:pt x="609" y="72"/>
                  </a:lnTo>
                  <a:lnTo>
                    <a:pt x="631" y="70"/>
                  </a:lnTo>
                  <a:lnTo>
                    <a:pt x="655" y="69"/>
                  </a:lnTo>
                  <a:lnTo>
                    <a:pt x="680" y="68"/>
                  </a:lnTo>
                  <a:lnTo>
                    <a:pt x="706" y="69"/>
                  </a:lnTo>
                  <a:lnTo>
                    <a:pt x="732" y="70"/>
                  </a:lnTo>
                  <a:lnTo>
                    <a:pt x="757" y="73"/>
                  </a:lnTo>
                  <a:lnTo>
                    <a:pt x="783" y="77"/>
                  </a:lnTo>
                  <a:lnTo>
                    <a:pt x="772" y="6"/>
                  </a:lnTo>
                  <a:close/>
                  <a:moveTo>
                    <a:pt x="197" y="201"/>
                  </a:moveTo>
                  <a:lnTo>
                    <a:pt x="183" y="216"/>
                  </a:lnTo>
                  <a:lnTo>
                    <a:pt x="169" y="231"/>
                  </a:lnTo>
                  <a:lnTo>
                    <a:pt x="203" y="297"/>
                  </a:lnTo>
                  <a:lnTo>
                    <a:pt x="216" y="281"/>
                  </a:lnTo>
                  <a:lnTo>
                    <a:pt x="231" y="264"/>
                  </a:lnTo>
                  <a:lnTo>
                    <a:pt x="246" y="249"/>
                  </a:lnTo>
                  <a:lnTo>
                    <a:pt x="261" y="234"/>
                  </a:lnTo>
                  <a:lnTo>
                    <a:pt x="197" y="201"/>
                  </a:lnTo>
                  <a:close/>
                  <a:moveTo>
                    <a:pt x="1" y="641"/>
                  </a:moveTo>
                  <a:lnTo>
                    <a:pt x="0" y="651"/>
                  </a:lnTo>
                  <a:lnTo>
                    <a:pt x="0" y="661"/>
                  </a:lnTo>
                  <a:lnTo>
                    <a:pt x="0" y="671"/>
                  </a:lnTo>
                  <a:lnTo>
                    <a:pt x="0" y="680"/>
                  </a:lnTo>
                  <a:lnTo>
                    <a:pt x="0" y="709"/>
                  </a:lnTo>
                  <a:lnTo>
                    <a:pt x="2" y="738"/>
                  </a:lnTo>
                  <a:lnTo>
                    <a:pt x="5" y="766"/>
                  </a:lnTo>
                  <a:lnTo>
                    <a:pt x="9" y="794"/>
                  </a:lnTo>
                  <a:lnTo>
                    <a:pt x="81" y="807"/>
                  </a:lnTo>
                  <a:lnTo>
                    <a:pt x="75" y="775"/>
                  </a:lnTo>
                  <a:lnTo>
                    <a:pt x="71" y="744"/>
                  </a:lnTo>
                  <a:lnTo>
                    <a:pt x="69" y="713"/>
                  </a:lnTo>
                  <a:lnTo>
                    <a:pt x="68" y="680"/>
                  </a:lnTo>
                  <a:lnTo>
                    <a:pt x="68" y="667"/>
                  </a:lnTo>
                  <a:lnTo>
                    <a:pt x="68" y="654"/>
                  </a:lnTo>
                  <a:lnTo>
                    <a:pt x="69" y="641"/>
                  </a:lnTo>
                  <a:lnTo>
                    <a:pt x="70" y="628"/>
                  </a:lnTo>
                  <a:lnTo>
                    <a:pt x="1" y="641"/>
                  </a:lnTo>
                  <a:close/>
                  <a:moveTo>
                    <a:pt x="191" y="1153"/>
                  </a:moveTo>
                  <a:lnTo>
                    <a:pt x="204" y="1166"/>
                  </a:lnTo>
                  <a:lnTo>
                    <a:pt x="218" y="1179"/>
                  </a:lnTo>
                  <a:lnTo>
                    <a:pt x="232" y="1192"/>
                  </a:lnTo>
                  <a:lnTo>
                    <a:pt x="246" y="1204"/>
                  </a:lnTo>
                  <a:lnTo>
                    <a:pt x="313" y="1171"/>
                  </a:lnTo>
                  <a:lnTo>
                    <a:pt x="289" y="1152"/>
                  </a:lnTo>
                  <a:lnTo>
                    <a:pt x="266" y="1132"/>
                  </a:lnTo>
                  <a:lnTo>
                    <a:pt x="245" y="1111"/>
                  </a:lnTo>
                  <a:lnTo>
                    <a:pt x="224" y="1090"/>
                  </a:lnTo>
                  <a:lnTo>
                    <a:pt x="191" y="1153"/>
                  </a:lnTo>
                  <a:close/>
                  <a:moveTo>
                    <a:pt x="588" y="1354"/>
                  </a:moveTo>
                  <a:lnTo>
                    <a:pt x="611" y="1357"/>
                  </a:lnTo>
                  <a:lnTo>
                    <a:pt x="634" y="1359"/>
                  </a:lnTo>
                  <a:lnTo>
                    <a:pt x="656" y="1360"/>
                  </a:lnTo>
                  <a:lnTo>
                    <a:pt x="680" y="1361"/>
                  </a:lnTo>
                  <a:lnTo>
                    <a:pt x="702" y="1361"/>
                  </a:lnTo>
                  <a:lnTo>
                    <a:pt x="724" y="1359"/>
                  </a:lnTo>
                  <a:lnTo>
                    <a:pt x="747" y="1357"/>
                  </a:lnTo>
                  <a:lnTo>
                    <a:pt x="769" y="1355"/>
                  </a:lnTo>
                  <a:lnTo>
                    <a:pt x="778" y="1284"/>
                  </a:lnTo>
                  <a:lnTo>
                    <a:pt x="755" y="1288"/>
                  </a:lnTo>
                  <a:lnTo>
                    <a:pt x="730" y="1290"/>
                  </a:lnTo>
                  <a:lnTo>
                    <a:pt x="705" y="1292"/>
                  </a:lnTo>
                  <a:lnTo>
                    <a:pt x="680" y="1293"/>
                  </a:lnTo>
                  <a:lnTo>
                    <a:pt x="654" y="1292"/>
                  </a:lnTo>
                  <a:lnTo>
                    <a:pt x="628" y="1290"/>
                  </a:lnTo>
                  <a:lnTo>
                    <a:pt x="603" y="1287"/>
                  </a:lnTo>
                  <a:lnTo>
                    <a:pt x="578" y="1284"/>
                  </a:lnTo>
                  <a:lnTo>
                    <a:pt x="588" y="1354"/>
                  </a:lnTo>
                  <a:close/>
                  <a:moveTo>
                    <a:pt x="1112" y="1205"/>
                  </a:moveTo>
                  <a:lnTo>
                    <a:pt x="1126" y="1193"/>
                  </a:lnTo>
                  <a:lnTo>
                    <a:pt x="1140" y="1181"/>
                  </a:lnTo>
                  <a:lnTo>
                    <a:pt x="1153" y="1168"/>
                  </a:lnTo>
                  <a:lnTo>
                    <a:pt x="1166" y="1155"/>
                  </a:lnTo>
                  <a:lnTo>
                    <a:pt x="1135" y="1091"/>
                  </a:lnTo>
                  <a:lnTo>
                    <a:pt x="1114" y="1112"/>
                  </a:lnTo>
                  <a:lnTo>
                    <a:pt x="1093" y="1133"/>
                  </a:lnTo>
                  <a:lnTo>
                    <a:pt x="1070" y="1152"/>
                  </a:lnTo>
                  <a:lnTo>
                    <a:pt x="1047" y="1170"/>
                  </a:lnTo>
                  <a:lnTo>
                    <a:pt x="1112" y="1205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3" name="Freeform 1400"/>
            <p:cNvSpPr>
              <a:spLocks noEditPoints="1"/>
            </p:cNvSpPr>
            <p:nvPr/>
          </p:nvSpPr>
          <p:spPr bwMode="auto">
            <a:xfrm>
              <a:off x="2734" y="1717"/>
              <a:ext cx="260" cy="257"/>
            </a:xfrm>
            <a:custGeom>
              <a:avLst/>
              <a:gdLst>
                <a:gd name="T0" fmla="*/ 52 w 1293"/>
                <a:gd name="T1" fmla="*/ 26 h 1292"/>
                <a:gd name="T2" fmla="*/ 52 w 1293"/>
                <a:gd name="T3" fmla="*/ 25 h 1292"/>
                <a:gd name="T4" fmla="*/ 49 w 1293"/>
                <a:gd name="T5" fmla="*/ 24 h 1292"/>
                <a:gd name="T6" fmla="*/ 49 w 1293"/>
                <a:gd name="T7" fmla="*/ 25 h 1292"/>
                <a:gd name="T8" fmla="*/ 49 w 1293"/>
                <a:gd name="T9" fmla="*/ 26 h 1292"/>
                <a:gd name="T10" fmla="*/ 49 w 1293"/>
                <a:gd name="T11" fmla="*/ 29 h 1292"/>
                <a:gd name="T12" fmla="*/ 48 w 1293"/>
                <a:gd name="T13" fmla="*/ 31 h 1292"/>
                <a:gd name="T14" fmla="*/ 52 w 1293"/>
                <a:gd name="T15" fmla="*/ 30 h 1292"/>
                <a:gd name="T16" fmla="*/ 52 w 1293"/>
                <a:gd name="T17" fmla="*/ 27 h 1292"/>
                <a:gd name="T18" fmla="*/ 46 w 1293"/>
                <a:gd name="T19" fmla="*/ 10 h 1292"/>
                <a:gd name="T20" fmla="*/ 45 w 1293"/>
                <a:gd name="T21" fmla="*/ 9 h 1292"/>
                <a:gd name="T22" fmla="*/ 44 w 1293"/>
                <a:gd name="T23" fmla="*/ 8 h 1292"/>
                <a:gd name="T24" fmla="*/ 42 w 1293"/>
                <a:gd name="T25" fmla="*/ 10 h 1292"/>
                <a:gd name="T26" fmla="*/ 44 w 1293"/>
                <a:gd name="T27" fmla="*/ 11 h 1292"/>
                <a:gd name="T28" fmla="*/ 46 w 1293"/>
                <a:gd name="T29" fmla="*/ 10 h 1292"/>
                <a:gd name="T30" fmla="*/ 29 w 1293"/>
                <a:gd name="T31" fmla="*/ 0 h 1292"/>
                <a:gd name="T32" fmla="*/ 27 w 1293"/>
                <a:gd name="T33" fmla="*/ 0 h 1292"/>
                <a:gd name="T34" fmla="*/ 25 w 1293"/>
                <a:gd name="T35" fmla="*/ 0 h 1292"/>
                <a:gd name="T36" fmla="*/ 23 w 1293"/>
                <a:gd name="T37" fmla="*/ 0 h 1292"/>
                <a:gd name="T38" fmla="*/ 22 w 1293"/>
                <a:gd name="T39" fmla="*/ 3 h 1292"/>
                <a:gd name="T40" fmla="*/ 24 w 1293"/>
                <a:gd name="T41" fmla="*/ 3 h 1292"/>
                <a:gd name="T42" fmla="*/ 26 w 1293"/>
                <a:gd name="T43" fmla="*/ 3 h 1292"/>
                <a:gd name="T44" fmla="*/ 28 w 1293"/>
                <a:gd name="T45" fmla="*/ 3 h 1292"/>
                <a:gd name="T46" fmla="*/ 30 w 1293"/>
                <a:gd name="T47" fmla="*/ 3 h 1292"/>
                <a:gd name="T48" fmla="*/ 8 w 1293"/>
                <a:gd name="T49" fmla="*/ 7 h 1292"/>
                <a:gd name="T50" fmla="*/ 7 w 1293"/>
                <a:gd name="T51" fmla="*/ 8 h 1292"/>
                <a:gd name="T52" fmla="*/ 6 w 1293"/>
                <a:gd name="T53" fmla="*/ 9 h 1292"/>
                <a:gd name="T54" fmla="*/ 8 w 1293"/>
                <a:gd name="T55" fmla="*/ 11 h 1292"/>
                <a:gd name="T56" fmla="*/ 10 w 1293"/>
                <a:gd name="T57" fmla="*/ 9 h 1292"/>
                <a:gd name="T58" fmla="*/ 8 w 1293"/>
                <a:gd name="T59" fmla="*/ 7 h 1292"/>
                <a:gd name="T60" fmla="*/ 0 w 1293"/>
                <a:gd name="T61" fmla="*/ 25 h 1292"/>
                <a:gd name="T62" fmla="*/ 0 w 1293"/>
                <a:gd name="T63" fmla="*/ 25 h 1292"/>
                <a:gd name="T64" fmla="*/ 0 w 1293"/>
                <a:gd name="T65" fmla="*/ 27 h 1292"/>
                <a:gd name="T66" fmla="*/ 0 w 1293"/>
                <a:gd name="T67" fmla="*/ 30 h 1292"/>
                <a:gd name="T68" fmla="*/ 3 w 1293"/>
                <a:gd name="T69" fmla="*/ 31 h 1292"/>
                <a:gd name="T70" fmla="*/ 3 w 1293"/>
                <a:gd name="T71" fmla="*/ 29 h 1292"/>
                <a:gd name="T72" fmla="*/ 3 w 1293"/>
                <a:gd name="T73" fmla="*/ 26 h 1292"/>
                <a:gd name="T74" fmla="*/ 3 w 1293"/>
                <a:gd name="T75" fmla="*/ 25 h 1292"/>
                <a:gd name="T76" fmla="*/ 3 w 1293"/>
                <a:gd name="T77" fmla="*/ 24 h 1292"/>
                <a:gd name="T78" fmla="*/ 7 w 1293"/>
                <a:gd name="T79" fmla="*/ 44 h 1292"/>
                <a:gd name="T80" fmla="*/ 8 w 1293"/>
                <a:gd name="T81" fmla="*/ 45 h 1292"/>
                <a:gd name="T82" fmla="*/ 10 w 1293"/>
                <a:gd name="T83" fmla="*/ 46 h 1292"/>
                <a:gd name="T84" fmla="*/ 12 w 1293"/>
                <a:gd name="T85" fmla="*/ 45 h 1292"/>
                <a:gd name="T86" fmla="*/ 11 w 1293"/>
                <a:gd name="T87" fmla="*/ 44 h 1292"/>
                <a:gd name="T88" fmla="*/ 10 w 1293"/>
                <a:gd name="T89" fmla="*/ 43 h 1292"/>
                <a:gd name="T90" fmla="*/ 9 w 1293"/>
                <a:gd name="T91" fmla="*/ 42 h 1292"/>
                <a:gd name="T92" fmla="*/ 7 w 1293"/>
                <a:gd name="T93" fmla="*/ 44 h 1292"/>
                <a:gd name="T94" fmla="*/ 23 w 1293"/>
                <a:gd name="T95" fmla="*/ 52 h 1292"/>
                <a:gd name="T96" fmla="*/ 25 w 1293"/>
                <a:gd name="T97" fmla="*/ 52 h 1292"/>
                <a:gd name="T98" fmla="*/ 27 w 1293"/>
                <a:gd name="T99" fmla="*/ 52 h 1292"/>
                <a:gd name="T100" fmla="*/ 29 w 1293"/>
                <a:gd name="T101" fmla="*/ 52 h 1292"/>
                <a:gd name="T102" fmla="*/ 30 w 1293"/>
                <a:gd name="T103" fmla="*/ 49 h 1292"/>
                <a:gd name="T104" fmla="*/ 28 w 1293"/>
                <a:gd name="T105" fmla="*/ 49 h 1292"/>
                <a:gd name="T106" fmla="*/ 26 w 1293"/>
                <a:gd name="T107" fmla="*/ 49 h 1292"/>
                <a:gd name="T108" fmla="*/ 24 w 1293"/>
                <a:gd name="T109" fmla="*/ 49 h 1292"/>
                <a:gd name="T110" fmla="*/ 22 w 1293"/>
                <a:gd name="T111" fmla="*/ 49 h 1292"/>
                <a:gd name="T112" fmla="*/ 42 w 1293"/>
                <a:gd name="T113" fmla="*/ 46 h 1292"/>
                <a:gd name="T114" fmla="*/ 43 w 1293"/>
                <a:gd name="T115" fmla="*/ 45 h 1292"/>
                <a:gd name="T116" fmla="*/ 45 w 1293"/>
                <a:gd name="T117" fmla="*/ 44 h 1292"/>
                <a:gd name="T118" fmla="*/ 43 w 1293"/>
                <a:gd name="T119" fmla="*/ 42 h 1292"/>
                <a:gd name="T120" fmla="*/ 40 w 1293"/>
                <a:gd name="T121" fmla="*/ 44 h 1292"/>
                <a:gd name="T122" fmla="*/ 42 w 1293"/>
                <a:gd name="T123" fmla="*/ 46 h 129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93"/>
                <a:gd name="T187" fmla="*/ 0 h 1292"/>
                <a:gd name="T188" fmla="*/ 1293 w 1293"/>
                <a:gd name="T189" fmla="*/ 1292 h 129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93" h="1292">
                  <a:moveTo>
                    <a:pt x="1293" y="646"/>
                  </a:moveTo>
                  <a:lnTo>
                    <a:pt x="1293" y="637"/>
                  </a:lnTo>
                  <a:lnTo>
                    <a:pt x="1293" y="627"/>
                  </a:lnTo>
                  <a:lnTo>
                    <a:pt x="1292" y="617"/>
                  </a:lnTo>
                  <a:lnTo>
                    <a:pt x="1292" y="608"/>
                  </a:lnTo>
                  <a:lnTo>
                    <a:pt x="1223" y="596"/>
                  </a:lnTo>
                  <a:lnTo>
                    <a:pt x="1224" y="607"/>
                  </a:lnTo>
                  <a:lnTo>
                    <a:pt x="1225" y="620"/>
                  </a:lnTo>
                  <a:lnTo>
                    <a:pt x="1225" y="633"/>
                  </a:lnTo>
                  <a:lnTo>
                    <a:pt x="1225" y="646"/>
                  </a:lnTo>
                  <a:lnTo>
                    <a:pt x="1224" y="681"/>
                  </a:lnTo>
                  <a:lnTo>
                    <a:pt x="1221" y="715"/>
                  </a:lnTo>
                  <a:lnTo>
                    <a:pt x="1216" y="749"/>
                  </a:lnTo>
                  <a:lnTo>
                    <a:pt x="1209" y="782"/>
                  </a:lnTo>
                  <a:lnTo>
                    <a:pt x="1281" y="769"/>
                  </a:lnTo>
                  <a:lnTo>
                    <a:pt x="1286" y="739"/>
                  </a:lnTo>
                  <a:lnTo>
                    <a:pt x="1290" y="709"/>
                  </a:lnTo>
                  <a:lnTo>
                    <a:pt x="1292" y="678"/>
                  </a:lnTo>
                  <a:lnTo>
                    <a:pt x="1293" y="646"/>
                  </a:lnTo>
                  <a:close/>
                  <a:moveTo>
                    <a:pt x="1147" y="237"/>
                  </a:moveTo>
                  <a:lnTo>
                    <a:pt x="1136" y="225"/>
                  </a:lnTo>
                  <a:lnTo>
                    <a:pt x="1127" y="213"/>
                  </a:lnTo>
                  <a:lnTo>
                    <a:pt x="1116" y="201"/>
                  </a:lnTo>
                  <a:lnTo>
                    <a:pt x="1104" y="189"/>
                  </a:lnTo>
                  <a:lnTo>
                    <a:pt x="1040" y="223"/>
                  </a:lnTo>
                  <a:lnTo>
                    <a:pt x="1060" y="241"/>
                  </a:lnTo>
                  <a:lnTo>
                    <a:pt x="1078" y="262"/>
                  </a:lnTo>
                  <a:lnTo>
                    <a:pt x="1095" y="282"/>
                  </a:lnTo>
                  <a:lnTo>
                    <a:pt x="1113" y="304"/>
                  </a:lnTo>
                  <a:lnTo>
                    <a:pt x="1147" y="237"/>
                  </a:lnTo>
                  <a:close/>
                  <a:moveTo>
                    <a:pt x="744" y="7"/>
                  </a:moveTo>
                  <a:lnTo>
                    <a:pt x="720" y="4"/>
                  </a:lnTo>
                  <a:lnTo>
                    <a:pt x="696" y="2"/>
                  </a:lnTo>
                  <a:lnTo>
                    <a:pt x="672" y="0"/>
                  </a:lnTo>
                  <a:lnTo>
                    <a:pt x="647" y="0"/>
                  </a:lnTo>
                  <a:lnTo>
                    <a:pt x="624" y="0"/>
                  </a:lnTo>
                  <a:lnTo>
                    <a:pt x="602" y="2"/>
                  </a:lnTo>
                  <a:lnTo>
                    <a:pt x="579" y="4"/>
                  </a:lnTo>
                  <a:lnTo>
                    <a:pt x="556" y="6"/>
                  </a:lnTo>
                  <a:lnTo>
                    <a:pt x="548" y="76"/>
                  </a:lnTo>
                  <a:lnTo>
                    <a:pt x="571" y="73"/>
                  </a:lnTo>
                  <a:lnTo>
                    <a:pt x="596" y="71"/>
                  </a:lnTo>
                  <a:lnTo>
                    <a:pt x="621" y="68"/>
                  </a:lnTo>
                  <a:lnTo>
                    <a:pt x="647" y="68"/>
                  </a:lnTo>
                  <a:lnTo>
                    <a:pt x="674" y="68"/>
                  </a:lnTo>
                  <a:lnTo>
                    <a:pt x="701" y="71"/>
                  </a:lnTo>
                  <a:lnTo>
                    <a:pt x="728" y="74"/>
                  </a:lnTo>
                  <a:lnTo>
                    <a:pt x="755" y="78"/>
                  </a:lnTo>
                  <a:lnTo>
                    <a:pt x="744" y="7"/>
                  </a:lnTo>
                  <a:close/>
                  <a:moveTo>
                    <a:pt x="196" y="183"/>
                  </a:moveTo>
                  <a:lnTo>
                    <a:pt x="185" y="195"/>
                  </a:lnTo>
                  <a:lnTo>
                    <a:pt x="174" y="206"/>
                  </a:lnTo>
                  <a:lnTo>
                    <a:pt x="163" y="218"/>
                  </a:lnTo>
                  <a:lnTo>
                    <a:pt x="152" y="229"/>
                  </a:lnTo>
                  <a:lnTo>
                    <a:pt x="186" y="297"/>
                  </a:lnTo>
                  <a:lnTo>
                    <a:pt x="203" y="276"/>
                  </a:lnTo>
                  <a:lnTo>
                    <a:pt x="221" y="255"/>
                  </a:lnTo>
                  <a:lnTo>
                    <a:pt x="240" y="235"/>
                  </a:lnTo>
                  <a:lnTo>
                    <a:pt x="260" y="216"/>
                  </a:lnTo>
                  <a:lnTo>
                    <a:pt x="196" y="183"/>
                  </a:lnTo>
                  <a:close/>
                  <a:moveTo>
                    <a:pt x="2" y="601"/>
                  </a:moveTo>
                  <a:lnTo>
                    <a:pt x="1" y="612"/>
                  </a:lnTo>
                  <a:lnTo>
                    <a:pt x="1" y="624"/>
                  </a:lnTo>
                  <a:lnTo>
                    <a:pt x="0" y="634"/>
                  </a:lnTo>
                  <a:lnTo>
                    <a:pt x="0" y="646"/>
                  </a:lnTo>
                  <a:lnTo>
                    <a:pt x="1" y="677"/>
                  </a:lnTo>
                  <a:lnTo>
                    <a:pt x="3" y="707"/>
                  </a:lnTo>
                  <a:lnTo>
                    <a:pt x="7" y="737"/>
                  </a:lnTo>
                  <a:lnTo>
                    <a:pt x="12" y="766"/>
                  </a:lnTo>
                  <a:lnTo>
                    <a:pt x="84" y="779"/>
                  </a:lnTo>
                  <a:lnTo>
                    <a:pt x="77" y="747"/>
                  </a:lnTo>
                  <a:lnTo>
                    <a:pt x="72" y="714"/>
                  </a:lnTo>
                  <a:lnTo>
                    <a:pt x="69" y="680"/>
                  </a:lnTo>
                  <a:lnTo>
                    <a:pt x="68" y="646"/>
                  </a:lnTo>
                  <a:lnTo>
                    <a:pt x="68" y="631"/>
                  </a:lnTo>
                  <a:lnTo>
                    <a:pt x="69" y="617"/>
                  </a:lnTo>
                  <a:lnTo>
                    <a:pt x="70" y="603"/>
                  </a:lnTo>
                  <a:lnTo>
                    <a:pt x="71" y="588"/>
                  </a:lnTo>
                  <a:lnTo>
                    <a:pt x="2" y="601"/>
                  </a:lnTo>
                  <a:close/>
                  <a:moveTo>
                    <a:pt x="174" y="1087"/>
                  </a:moveTo>
                  <a:lnTo>
                    <a:pt x="191" y="1105"/>
                  </a:lnTo>
                  <a:lnTo>
                    <a:pt x="210" y="1121"/>
                  </a:lnTo>
                  <a:lnTo>
                    <a:pt x="228" y="1138"/>
                  </a:lnTo>
                  <a:lnTo>
                    <a:pt x="246" y="1154"/>
                  </a:lnTo>
                  <a:lnTo>
                    <a:pt x="314" y="1119"/>
                  </a:lnTo>
                  <a:lnTo>
                    <a:pt x="299" y="1109"/>
                  </a:lnTo>
                  <a:lnTo>
                    <a:pt x="285" y="1098"/>
                  </a:lnTo>
                  <a:lnTo>
                    <a:pt x="271" y="1086"/>
                  </a:lnTo>
                  <a:lnTo>
                    <a:pt x="258" y="1075"/>
                  </a:lnTo>
                  <a:lnTo>
                    <a:pt x="245" y="1062"/>
                  </a:lnTo>
                  <a:lnTo>
                    <a:pt x="232" y="1050"/>
                  </a:lnTo>
                  <a:lnTo>
                    <a:pt x="220" y="1037"/>
                  </a:lnTo>
                  <a:lnTo>
                    <a:pt x="208" y="1023"/>
                  </a:lnTo>
                  <a:lnTo>
                    <a:pt x="174" y="1087"/>
                  </a:lnTo>
                  <a:close/>
                  <a:moveTo>
                    <a:pt x="550" y="1286"/>
                  </a:moveTo>
                  <a:lnTo>
                    <a:pt x="574" y="1289"/>
                  </a:lnTo>
                  <a:lnTo>
                    <a:pt x="597" y="1291"/>
                  </a:lnTo>
                  <a:lnTo>
                    <a:pt x="622" y="1292"/>
                  </a:lnTo>
                  <a:lnTo>
                    <a:pt x="647" y="1292"/>
                  </a:lnTo>
                  <a:lnTo>
                    <a:pt x="671" y="1292"/>
                  </a:lnTo>
                  <a:lnTo>
                    <a:pt x="695" y="1291"/>
                  </a:lnTo>
                  <a:lnTo>
                    <a:pt x="717" y="1289"/>
                  </a:lnTo>
                  <a:lnTo>
                    <a:pt x="741" y="1286"/>
                  </a:lnTo>
                  <a:lnTo>
                    <a:pt x="751" y="1215"/>
                  </a:lnTo>
                  <a:lnTo>
                    <a:pt x="726" y="1219"/>
                  </a:lnTo>
                  <a:lnTo>
                    <a:pt x="700" y="1222"/>
                  </a:lnTo>
                  <a:lnTo>
                    <a:pt x="673" y="1224"/>
                  </a:lnTo>
                  <a:lnTo>
                    <a:pt x="647" y="1224"/>
                  </a:lnTo>
                  <a:lnTo>
                    <a:pt x="620" y="1224"/>
                  </a:lnTo>
                  <a:lnTo>
                    <a:pt x="593" y="1222"/>
                  </a:lnTo>
                  <a:lnTo>
                    <a:pt x="566" y="1219"/>
                  </a:lnTo>
                  <a:lnTo>
                    <a:pt x="540" y="1214"/>
                  </a:lnTo>
                  <a:lnTo>
                    <a:pt x="550" y="1286"/>
                  </a:lnTo>
                  <a:close/>
                  <a:moveTo>
                    <a:pt x="1047" y="1154"/>
                  </a:moveTo>
                  <a:lnTo>
                    <a:pt x="1065" y="1139"/>
                  </a:lnTo>
                  <a:lnTo>
                    <a:pt x="1083" y="1123"/>
                  </a:lnTo>
                  <a:lnTo>
                    <a:pt x="1101" y="1106"/>
                  </a:lnTo>
                  <a:lnTo>
                    <a:pt x="1118" y="1089"/>
                  </a:lnTo>
                  <a:lnTo>
                    <a:pt x="1084" y="1023"/>
                  </a:lnTo>
                  <a:lnTo>
                    <a:pt x="1061" y="1049"/>
                  </a:lnTo>
                  <a:lnTo>
                    <a:pt x="1036" y="1074"/>
                  </a:lnTo>
                  <a:lnTo>
                    <a:pt x="1009" y="1097"/>
                  </a:lnTo>
                  <a:lnTo>
                    <a:pt x="981" y="1118"/>
                  </a:lnTo>
                  <a:lnTo>
                    <a:pt x="1047" y="1154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4" name="Freeform 1401"/>
            <p:cNvSpPr>
              <a:spLocks noEditPoints="1"/>
            </p:cNvSpPr>
            <p:nvPr/>
          </p:nvSpPr>
          <p:spPr bwMode="auto">
            <a:xfrm>
              <a:off x="2738" y="1721"/>
              <a:ext cx="245" cy="246"/>
            </a:xfrm>
            <a:custGeom>
              <a:avLst/>
              <a:gdLst>
                <a:gd name="T0" fmla="*/ 49 w 1224"/>
                <a:gd name="T1" fmla="*/ 24 h 1225"/>
                <a:gd name="T2" fmla="*/ 46 w 1224"/>
                <a:gd name="T3" fmla="*/ 22 h 1225"/>
                <a:gd name="T4" fmla="*/ 46 w 1224"/>
                <a:gd name="T5" fmla="*/ 24 h 1225"/>
                <a:gd name="T6" fmla="*/ 46 w 1224"/>
                <a:gd name="T7" fmla="*/ 26 h 1225"/>
                <a:gd name="T8" fmla="*/ 46 w 1224"/>
                <a:gd name="T9" fmla="*/ 28 h 1225"/>
                <a:gd name="T10" fmla="*/ 46 w 1224"/>
                <a:gd name="T11" fmla="*/ 30 h 1225"/>
                <a:gd name="T12" fmla="*/ 49 w 1224"/>
                <a:gd name="T13" fmla="*/ 27 h 1225"/>
                <a:gd name="T14" fmla="*/ 44 w 1224"/>
                <a:gd name="T15" fmla="*/ 9 h 1225"/>
                <a:gd name="T16" fmla="*/ 42 w 1224"/>
                <a:gd name="T17" fmla="*/ 8 h 1225"/>
                <a:gd name="T18" fmla="*/ 40 w 1224"/>
                <a:gd name="T19" fmla="*/ 9 h 1225"/>
                <a:gd name="T20" fmla="*/ 42 w 1224"/>
                <a:gd name="T21" fmla="*/ 12 h 1225"/>
                <a:gd name="T22" fmla="*/ 28 w 1224"/>
                <a:gd name="T23" fmla="*/ 0 h 1225"/>
                <a:gd name="T24" fmla="*/ 25 w 1224"/>
                <a:gd name="T25" fmla="*/ 0 h 1225"/>
                <a:gd name="T26" fmla="*/ 22 w 1224"/>
                <a:gd name="T27" fmla="*/ 0 h 1225"/>
                <a:gd name="T28" fmla="*/ 21 w 1224"/>
                <a:gd name="T29" fmla="*/ 3 h 1225"/>
                <a:gd name="T30" fmla="*/ 25 w 1224"/>
                <a:gd name="T31" fmla="*/ 3 h 1225"/>
                <a:gd name="T32" fmla="*/ 28 w 1224"/>
                <a:gd name="T33" fmla="*/ 3 h 1225"/>
                <a:gd name="T34" fmla="*/ 8 w 1224"/>
                <a:gd name="T35" fmla="*/ 7 h 1225"/>
                <a:gd name="T36" fmla="*/ 6 w 1224"/>
                <a:gd name="T37" fmla="*/ 9 h 1225"/>
                <a:gd name="T38" fmla="*/ 8 w 1224"/>
                <a:gd name="T39" fmla="*/ 11 h 1225"/>
                <a:gd name="T40" fmla="*/ 10 w 1224"/>
                <a:gd name="T41" fmla="*/ 8 h 1225"/>
                <a:gd name="T42" fmla="*/ 0 w 1224"/>
                <a:gd name="T43" fmla="*/ 23 h 1225"/>
                <a:gd name="T44" fmla="*/ 0 w 1224"/>
                <a:gd name="T45" fmla="*/ 24 h 1225"/>
                <a:gd name="T46" fmla="*/ 0 w 1224"/>
                <a:gd name="T47" fmla="*/ 28 h 1225"/>
                <a:gd name="T48" fmla="*/ 3 w 1224"/>
                <a:gd name="T49" fmla="*/ 29 h 1225"/>
                <a:gd name="T50" fmla="*/ 3 w 1224"/>
                <a:gd name="T51" fmla="*/ 27 h 1225"/>
                <a:gd name="T52" fmla="*/ 3 w 1224"/>
                <a:gd name="T53" fmla="*/ 25 h 1225"/>
                <a:gd name="T54" fmla="*/ 3 w 1224"/>
                <a:gd name="T55" fmla="*/ 23 h 1225"/>
                <a:gd name="T56" fmla="*/ 0 w 1224"/>
                <a:gd name="T57" fmla="*/ 22 h 1225"/>
                <a:gd name="T58" fmla="*/ 8 w 1224"/>
                <a:gd name="T59" fmla="*/ 43 h 1225"/>
                <a:gd name="T60" fmla="*/ 13 w 1224"/>
                <a:gd name="T61" fmla="*/ 43 h 1225"/>
                <a:gd name="T62" fmla="*/ 11 w 1224"/>
                <a:gd name="T63" fmla="*/ 41 h 1225"/>
                <a:gd name="T64" fmla="*/ 9 w 1224"/>
                <a:gd name="T65" fmla="*/ 40 h 1225"/>
                <a:gd name="T66" fmla="*/ 6 w 1224"/>
                <a:gd name="T67" fmla="*/ 41 h 1225"/>
                <a:gd name="T68" fmla="*/ 22 w 1224"/>
                <a:gd name="T69" fmla="*/ 49 h 1225"/>
                <a:gd name="T70" fmla="*/ 26 w 1224"/>
                <a:gd name="T71" fmla="*/ 49 h 1225"/>
                <a:gd name="T72" fmla="*/ 28 w 1224"/>
                <a:gd name="T73" fmla="*/ 49 h 1225"/>
                <a:gd name="T74" fmla="*/ 27 w 1224"/>
                <a:gd name="T75" fmla="*/ 46 h 1225"/>
                <a:gd name="T76" fmla="*/ 23 w 1224"/>
                <a:gd name="T77" fmla="*/ 46 h 1225"/>
                <a:gd name="T78" fmla="*/ 20 w 1224"/>
                <a:gd name="T79" fmla="*/ 46 h 1225"/>
                <a:gd name="T80" fmla="*/ 40 w 1224"/>
                <a:gd name="T81" fmla="*/ 43 h 1225"/>
                <a:gd name="T82" fmla="*/ 43 w 1224"/>
                <a:gd name="T83" fmla="*/ 41 h 1225"/>
                <a:gd name="T84" fmla="*/ 40 w 1224"/>
                <a:gd name="T85" fmla="*/ 39 h 1225"/>
                <a:gd name="T86" fmla="*/ 38 w 1224"/>
                <a:gd name="T87" fmla="*/ 41 h 1225"/>
                <a:gd name="T88" fmla="*/ 37 w 1224"/>
                <a:gd name="T89" fmla="*/ 43 h 1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24"/>
                <a:gd name="T136" fmla="*/ 0 h 1225"/>
                <a:gd name="T137" fmla="*/ 1224 w 1224"/>
                <a:gd name="T138" fmla="*/ 1225 h 122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24" h="1225">
                  <a:moveTo>
                    <a:pt x="1224" y="612"/>
                  </a:moveTo>
                  <a:lnTo>
                    <a:pt x="1223" y="601"/>
                  </a:lnTo>
                  <a:lnTo>
                    <a:pt x="1223" y="590"/>
                  </a:lnTo>
                  <a:lnTo>
                    <a:pt x="1223" y="579"/>
                  </a:lnTo>
                  <a:lnTo>
                    <a:pt x="1222" y="568"/>
                  </a:lnTo>
                  <a:lnTo>
                    <a:pt x="1153" y="555"/>
                  </a:lnTo>
                  <a:lnTo>
                    <a:pt x="1154" y="569"/>
                  </a:lnTo>
                  <a:lnTo>
                    <a:pt x="1155" y="583"/>
                  </a:lnTo>
                  <a:lnTo>
                    <a:pt x="1155" y="598"/>
                  </a:lnTo>
                  <a:lnTo>
                    <a:pt x="1156" y="612"/>
                  </a:lnTo>
                  <a:lnTo>
                    <a:pt x="1155" y="631"/>
                  </a:lnTo>
                  <a:lnTo>
                    <a:pt x="1154" y="649"/>
                  </a:lnTo>
                  <a:lnTo>
                    <a:pt x="1153" y="667"/>
                  </a:lnTo>
                  <a:lnTo>
                    <a:pt x="1151" y="685"/>
                  </a:lnTo>
                  <a:lnTo>
                    <a:pt x="1149" y="703"/>
                  </a:lnTo>
                  <a:lnTo>
                    <a:pt x="1146" y="720"/>
                  </a:lnTo>
                  <a:lnTo>
                    <a:pt x="1141" y="738"/>
                  </a:lnTo>
                  <a:lnTo>
                    <a:pt x="1137" y="755"/>
                  </a:lnTo>
                  <a:lnTo>
                    <a:pt x="1210" y="742"/>
                  </a:lnTo>
                  <a:lnTo>
                    <a:pt x="1216" y="711"/>
                  </a:lnTo>
                  <a:lnTo>
                    <a:pt x="1220" y="678"/>
                  </a:lnTo>
                  <a:lnTo>
                    <a:pt x="1223" y="646"/>
                  </a:lnTo>
                  <a:lnTo>
                    <a:pt x="1224" y="612"/>
                  </a:lnTo>
                  <a:close/>
                  <a:moveTo>
                    <a:pt x="1095" y="235"/>
                  </a:moveTo>
                  <a:lnTo>
                    <a:pt x="1081" y="219"/>
                  </a:lnTo>
                  <a:lnTo>
                    <a:pt x="1067" y="203"/>
                  </a:lnTo>
                  <a:lnTo>
                    <a:pt x="1053" y="188"/>
                  </a:lnTo>
                  <a:lnTo>
                    <a:pt x="1038" y="173"/>
                  </a:lnTo>
                  <a:lnTo>
                    <a:pt x="973" y="205"/>
                  </a:lnTo>
                  <a:lnTo>
                    <a:pt x="996" y="228"/>
                  </a:lnTo>
                  <a:lnTo>
                    <a:pt x="1019" y="252"/>
                  </a:lnTo>
                  <a:lnTo>
                    <a:pt x="1040" y="276"/>
                  </a:lnTo>
                  <a:lnTo>
                    <a:pt x="1060" y="303"/>
                  </a:lnTo>
                  <a:lnTo>
                    <a:pt x="1095" y="235"/>
                  </a:lnTo>
                  <a:close/>
                  <a:moveTo>
                    <a:pt x="715" y="9"/>
                  </a:moveTo>
                  <a:lnTo>
                    <a:pt x="689" y="5"/>
                  </a:lnTo>
                  <a:lnTo>
                    <a:pt x="664" y="2"/>
                  </a:lnTo>
                  <a:lnTo>
                    <a:pt x="638" y="1"/>
                  </a:lnTo>
                  <a:lnTo>
                    <a:pt x="612" y="0"/>
                  </a:lnTo>
                  <a:lnTo>
                    <a:pt x="587" y="1"/>
                  </a:lnTo>
                  <a:lnTo>
                    <a:pt x="563" y="2"/>
                  </a:lnTo>
                  <a:lnTo>
                    <a:pt x="541" y="4"/>
                  </a:lnTo>
                  <a:lnTo>
                    <a:pt x="517" y="7"/>
                  </a:lnTo>
                  <a:lnTo>
                    <a:pt x="508" y="78"/>
                  </a:lnTo>
                  <a:lnTo>
                    <a:pt x="533" y="73"/>
                  </a:lnTo>
                  <a:lnTo>
                    <a:pt x="559" y="70"/>
                  </a:lnTo>
                  <a:lnTo>
                    <a:pt x="585" y="69"/>
                  </a:lnTo>
                  <a:lnTo>
                    <a:pt x="612" y="68"/>
                  </a:lnTo>
                  <a:lnTo>
                    <a:pt x="641" y="69"/>
                  </a:lnTo>
                  <a:lnTo>
                    <a:pt x="669" y="71"/>
                  </a:lnTo>
                  <a:lnTo>
                    <a:pt x="697" y="74"/>
                  </a:lnTo>
                  <a:lnTo>
                    <a:pt x="725" y="80"/>
                  </a:lnTo>
                  <a:lnTo>
                    <a:pt x="715" y="9"/>
                  </a:lnTo>
                  <a:close/>
                  <a:moveTo>
                    <a:pt x="193" y="166"/>
                  </a:moveTo>
                  <a:lnTo>
                    <a:pt x="178" y="181"/>
                  </a:lnTo>
                  <a:lnTo>
                    <a:pt x="163" y="196"/>
                  </a:lnTo>
                  <a:lnTo>
                    <a:pt x="148" y="213"/>
                  </a:lnTo>
                  <a:lnTo>
                    <a:pt x="135" y="229"/>
                  </a:lnTo>
                  <a:lnTo>
                    <a:pt x="168" y="297"/>
                  </a:lnTo>
                  <a:lnTo>
                    <a:pt x="188" y="271"/>
                  </a:lnTo>
                  <a:lnTo>
                    <a:pt x="209" y="245"/>
                  </a:lnTo>
                  <a:lnTo>
                    <a:pt x="233" y="221"/>
                  </a:lnTo>
                  <a:lnTo>
                    <a:pt x="258" y="200"/>
                  </a:lnTo>
                  <a:lnTo>
                    <a:pt x="193" y="166"/>
                  </a:lnTo>
                  <a:close/>
                  <a:moveTo>
                    <a:pt x="2" y="560"/>
                  </a:moveTo>
                  <a:lnTo>
                    <a:pt x="1" y="573"/>
                  </a:lnTo>
                  <a:lnTo>
                    <a:pt x="0" y="586"/>
                  </a:lnTo>
                  <a:lnTo>
                    <a:pt x="0" y="599"/>
                  </a:lnTo>
                  <a:lnTo>
                    <a:pt x="0" y="612"/>
                  </a:lnTo>
                  <a:lnTo>
                    <a:pt x="1" y="645"/>
                  </a:lnTo>
                  <a:lnTo>
                    <a:pt x="3" y="676"/>
                  </a:lnTo>
                  <a:lnTo>
                    <a:pt x="7" y="707"/>
                  </a:lnTo>
                  <a:lnTo>
                    <a:pt x="13" y="739"/>
                  </a:lnTo>
                  <a:lnTo>
                    <a:pt x="86" y="752"/>
                  </a:lnTo>
                  <a:lnTo>
                    <a:pt x="82" y="735"/>
                  </a:lnTo>
                  <a:lnTo>
                    <a:pt x="77" y="718"/>
                  </a:lnTo>
                  <a:lnTo>
                    <a:pt x="74" y="701"/>
                  </a:lnTo>
                  <a:lnTo>
                    <a:pt x="72" y="684"/>
                  </a:lnTo>
                  <a:lnTo>
                    <a:pt x="70" y="666"/>
                  </a:lnTo>
                  <a:lnTo>
                    <a:pt x="69" y="648"/>
                  </a:lnTo>
                  <a:lnTo>
                    <a:pt x="68" y="631"/>
                  </a:lnTo>
                  <a:lnTo>
                    <a:pt x="68" y="612"/>
                  </a:lnTo>
                  <a:lnTo>
                    <a:pt x="68" y="596"/>
                  </a:lnTo>
                  <a:lnTo>
                    <a:pt x="69" y="580"/>
                  </a:lnTo>
                  <a:lnTo>
                    <a:pt x="70" y="564"/>
                  </a:lnTo>
                  <a:lnTo>
                    <a:pt x="71" y="547"/>
                  </a:lnTo>
                  <a:lnTo>
                    <a:pt x="2" y="560"/>
                  </a:lnTo>
                  <a:close/>
                  <a:moveTo>
                    <a:pt x="156" y="1022"/>
                  </a:moveTo>
                  <a:lnTo>
                    <a:pt x="177" y="1043"/>
                  </a:lnTo>
                  <a:lnTo>
                    <a:pt x="198" y="1064"/>
                  </a:lnTo>
                  <a:lnTo>
                    <a:pt x="221" y="1084"/>
                  </a:lnTo>
                  <a:lnTo>
                    <a:pt x="245" y="1103"/>
                  </a:lnTo>
                  <a:lnTo>
                    <a:pt x="314" y="1068"/>
                  </a:lnTo>
                  <a:lnTo>
                    <a:pt x="297" y="1056"/>
                  </a:lnTo>
                  <a:lnTo>
                    <a:pt x="279" y="1043"/>
                  </a:lnTo>
                  <a:lnTo>
                    <a:pt x="263" y="1030"/>
                  </a:lnTo>
                  <a:lnTo>
                    <a:pt x="248" y="1017"/>
                  </a:lnTo>
                  <a:lnTo>
                    <a:pt x="233" y="1003"/>
                  </a:lnTo>
                  <a:lnTo>
                    <a:pt x="218" y="988"/>
                  </a:lnTo>
                  <a:lnTo>
                    <a:pt x="204" y="973"/>
                  </a:lnTo>
                  <a:lnTo>
                    <a:pt x="191" y="957"/>
                  </a:lnTo>
                  <a:lnTo>
                    <a:pt x="156" y="1022"/>
                  </a:lnTo>
                  <a:close/>
                  <a:moveTo>
                    <a:pt x="510" y="1216"/>
                  </a:moveTo>
                  <a:lnTo>
                    <a:pt x="535" y="1219"/>
                  </a:lnTo>
                  <a:lnTo>
                    <a:pt x="560" y="1222"/>
                  </a:lnTo>
                  <a:lnTo>
                    <a:pt x="586" y="1224"/>
                  </a:lnTo>
                  <a:lnTo>
                    <a:pt x="612" y="1225"/>
                  </a:lnTo>
                  <a:lnTo>
                    <a:pt x="637" y="1224"/>
                  </a:lnTo>
                  <a:lnTo>
                    <a:pt x="662" y="1222"/>
                  </a:lnTo>
                  <a:lnTo>
                    <a:pt x="687" y="1220"/>
                  </a:lnTo>
                  <a:lnTo>
                    <a:pt x="710" y="1216"/>
                  </a:lnTo>
                  <a:lnTo>
                    <a:pt x="721" y="1146"/>
                  </a:lnTo>
                  <a:lnTo>
                    <a:pt x="694" y="1150"/>
                  </a:lnTo>
                  <a:lnTo>
                    <a:pt x="667" y="1153"/>
                  </a:lnTo>
                  <a:lnTo>
                    <a:pt x="640" y="1156"/>
                  </a:lnTo>
                  <a:lnTo>
                    <a:pt x="612" y="1157"/>
                  </a:lnTo>
                  <a:lnTo>
                    <a:pt x="583" y="1156"/>
                  </a:lnTo>
                  <a:lnTo>
                    <a:pt x="555" y="1153"/>
                  </a:lnTo>
                  <a:lnTo>
                    <a:pt x="528" y="1150"/>
                  </a:lnTo>
                  <a:lnTo>
                    <a:pt x="500" y="1145"/>
                  </a:lnTo>
                  <a:lnTo>
                    <a:pt x="510" y="1216"/>
                  </a:lnTo>
                  <a:close/>
                  <a:moveTo>
                    <a:pt x="979" y="1102"/>
                  </a:moveTo>
                  <a:lnTo>
                    <a:pt x="1002" y="1084"/>
                  </a:lnTo>
                  <a:lnTo>
                    <a:pt x="1025" y="1065"/>
                  </a:lnTo>
                  <a:lnTo>
                    <a:pt x="1046" y="1044"/>
                  </a:lnTo>
                  <a:lnTo>
                    <a:pt x="1067" y="1023"/>
                  </a:lnTo>
                  <a:lnTo>
                    <a:pt x="1033" y="957"/>
                  </a:lnTo>
                  <a:lnTo>
                    <a:pt x="1020" y="972"/>
                  </a:lnTo>
                  <a:lnTo>
                    <a:pt x="1006" y="987"/>
                  </a:lnTo>
                  <a:lnTo>
                    <a:pt x="992" y="1002"/>
                  </a:lnTo>
                  <a:lnTo>
                    <a:pt x="977" y="1016"/>
                  </a:lnTo>
                  <a:lnTo>
                    <a:pt x="961" y="1029"/>
                  </a:lnTo>
                  <a:lnTo>
                    <a:pt x="946" y="1042"/>
                  </a:lnTo>
                  <a:lnTo>
                    <a:pt x="928" y="1054"/>
                  </a:lnTo>
                  <a:lnTo>
                    <a:pt x="912" y="1066"/>
                  </a:lnTo>
                  <a:lnTo>
                    <a:pt x="979" y="1102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5" name="Freeform 1402"/>
            <p:cNvSpPr>
              <a:spLocks noEditPoints="1"/>
            </p:cNvSpPr>
            <p:nvPr/>
          </p:nvSpPr>
          <p:spPr bwMode="auto">
            <a:xfrm>
              <a:off x="2750" y="1732"/>
              <a:ext cx="229" cy="227"/>
            </a:xfrm>
            <a:custGeom>
              <a:avLst/>
              <a:gdLst>
                <a:gd name="T0" fmla="*/ 46 w 1157"/>
                <a:gd name="T1" fmla="*/ 22 h 1156"/>
                <a:gd name="T2" fmla="*/ 43 w 1157"/>
                <a:gd name="T3" fmla="*/ 21 h 1156"/>
                <a:gd name="T4" fmla="*/ 43 w 1157"/>
                <a:gd name="T5" fmla="*/ 22 h 1156"/>
                <a:gd name="T6" fmla="*/ 43 w 1157"/>
                <a:gd name="T7" fmla="*/ 25 h 1156"/>
                <a:gd name="T8" fmla="*/ 43 w 1157"/>
                <a:gd name="T9" fmla="*/ 27 h 1156"/>
                <a:gd name="T10" fmla="*/ 43 w 1157"/>
                <a:gd name="T11" fmla="*/ 29 h 1156"/>
                <a:gd name="T12" fmla="*/ 46 w 1157"/>
                <a:gd name="T13" fmla="*/ 26 h 1156"/>
                <a:gd name="T14" fmla="*/ 42 w 1157"/>
                <a:gd name="T15" fmla="*/ 9 h 1156"/>
                <a:gd name="T16" fmla="*/ 40 w 1157"/>
                <a:gd name="T17" fmla="*/ 7 h 1156"/>
                <a:gd name="T18" fmla="*/ 37 w 1157"/>
                <a:gd name="T19" fmla="*/ 8 h 1156"/>
                <a:gd name="T20" fmla="*/ 38 w 1157"/>
                <a:gd name="T21" fmla="*/ 10 h 1156"/>
                <a:gd name="T22" fmla="*/ 40 w 1157"/>
                <a:gd name="T23" fmla="*/ 12 h 1156"/>
                <a:gd name="T24" fmla="*/ 27 w 1157"/>
                <a:gd name="T25" fmla="*/ 0 h 1156"/>
                <a:gd name="T26" fmla="*/ 24 w 1157"/>
                <a:gd name="T27" fmla="*/ 0 h 1156"/>
                <a:gd name="T28" fmla="*/ 21 w 1157"/>
                <a:gd name="T29" fmla="*/ 0 h 1156"/>
                <a:gd name="T30" fmla="*/ 19 w 1157"/>
                <a:gd name="T31" fmla="*/ 3 h 1156"/>
                <a:gd name="T32" fmla="*/ 22 w 1157"/>
                <a:gd name="T33" fmla="*/ 3 h 1156"/>
                <a:gd name="T34" fmla="*/ 26 w 1157"/>
                <a:gd name="T35" fmla="*/ 3 h 1156"/>
                <a:gd name="T36" fmla="*/ 27 w 1157"/>
                <a:gd name="T37" fmla="*/ 0 h 1156"/>
                <a:gd name="T38" fmla="*/ 6 w 1157"/>
                <a:gd name="T39" fmla="*/ 7 h 1156"/>
                <a:gd name="T40" fmla="*/ 6 w 1157"/>
                <a:gd name="T41" fmla="*/ 12 h 1156"/>
                <a:gd name="T42" fmla="*/ 7 w 1157"/>
                <a:gd name="T43" fmla="*/ 10 h 1156"/>
                <a:gd name="T44" fmla="*/ 9 w 1157"/>
                <a:gd name="T45" fmla="*/ 8 h 1156"/>
                <a:gd name="T46" fmla="*/ 8 w 1157"/>
                <a:gd name="T47" fmla="*/ 6 h 1156"/>
                <a:gd name="T48" fmla="*/ 0 w 1157"/>
                <a:gd name="T49" fmla="*/ 22 h 1156"/>
                <a:gd name="T50" fmla="*/ 0 w 1157"/>
                <a:gd name="T51" fmla="*/ 24 h 1156"/>
                <a:gd name="T52" fmla="*/ 1 w 1157"/>
                <a:gd name="T53" fmla="*/ 28 h 1156"/>
                <a:gd name="T54" fmla="*/ 3 w 1157"/>
                <a:gd name="T55" fmla="*/ 28 h 1156"/>
                <a:gd name="T56" fmla="*/ 3 w 1157"/>
                <a:gd name="T57" fmla="*/ 25 h 1156"/>
                <a:gd name="T58" fmla="*/ 3 w 1157"/>
                <a:gd name="T59" fmla="*/ 23 h 1156"/>
                <a:gd name="T60" fmla="*/ 3 w 1157"/>
                <a:gd name="T61" fmla="*/ 21 h 1156"/>
                <a:gd name="T62" fmla="*/ 6 w 1157"/>
                <a:gd name="T63" fmla="*/ 38 h 1156"/>
                <a:gd name="T64" fmla="*/ 7 w 1157"/>
                <a:gd name="T65" fmla="*/ 40 h 1156"/>
                <a:gd name="T66" fmla="*/ 9 w 1157"/>
                <a:gd name="T67" fmla="*/ 41 h 1156"/>
                <a:gd name="T68" fmla="*/ 13 w 1157"/>
                <a:gd name="T69" fmla="*/ 41 h 1156"/>
                <a:gd name="T70" fmla="*/ 10 w 1157"/>
                <a:gd name="T71" fmla="*/ 39 h 1156"/>
                <a:gd name="T72" fmla="*/ 8 w 1157"/>
                <a:gd name="T73" fmla="*/ 37 h 1156"/>
                <a:gd name="T74" fmla="*/ 6 w 1157"/>
                <a:gd name="T75" fmla="*/ 38 h 1156"/>
                <a:gd name="T76" fmla="*/ 21 w 1157"/>
                <a:gd name="T77" fmla="*/ 46 h 1156"/>
                <a:gd name="T78" fmla="*/ 24 w 1157"/>
                <a:gd name="T79" fmla="*/ 46 h 1156"/>
                <a:gd name="T80" fmla="*/ 27 w 1157"/>
                <a:gd name="T81" fmla="*/ 46 h 1156"/>
                <a:gd name="T82" fmla="*/ 25 w 1157"/>
                <a:gd name="T83" fmla="*/ 43 h 1156"/>
                <a:gd name="T84" fmla="*/ 22 w 1157"/>
                <a:gd name="T85" fmla="*/ 43 h 1156"/>
                <a:gd name="T86" fmla="*/ 18 w 1157"/>
                <a:gd name="T87" fmla="*/ 43 h 1156"/>
                <a:gd name="T88" fmla="*/ 38 w 1157"/>
                <a:gd name="T89" fmla="*/ 41 h 1156"/>
                <a:gd name="T90" fmla="*/ 41 w 1157"/>
                <a:gd name="T91" fmla="*/ 38 h 1156"/>
                <a:gd name="T92" fmla="*/ 38 w 1157"/>
                <a:gd name="T93" fmla="*/ 37 h 1156"/>
                <a:gd name="T94" fmla="*/ 36 w 1157"/>
                <a:gd name="T95" fmla="*/ 39 h 1156"/>
                <a:gd name="T96" fmla="*/ 34 w 1157"/>
                <a:gd name="T97" fmla="*/ 41 h 1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7"/>
                <a:gd name="T148" fmla="*/ 0 h 1156"/>
                <a:gd name="T149" fmla="*/ 1157 w 1157"/>
                <a:gd name="T150" fmla="*/ 1156 h 1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7" h="1156">
                  <a:moveTo>
                    <a:pt x="1157" y="578"/>
                  </a:moveTo>
                  <a:lnTo>
                    <a:pt x="1157" y="565"/>
                  </a:lnTo>
                  <a:lnTo>
                    <a:pt x="1157" y="552"/>
                  </a:lnTo>
                  <a:lnTo>
                    <a:pt x="1156" y="539"/>
                  </a:lnTo>
                  <a:lnTo>
                    <a:pt x="1155" y="528"/>
                  </a:lnTo>
                  <a:lnTo>
                    <a:pt x="1084" y="515"/>
                  </a:lnTo>
                  <a:lnTo>
                    <a:pt x="1087" y="531"/>
                  </a:lnTo>
                  <a:lnTo>
                    <a:pt x="1088" y="546"/>
                  </a:lnTo>
                  <a:lnTo>
                    <a:pt x="1089" y="562"/>
                  </a:lnTo>
                  <a:lnTo>
                    <a:pt x="1089" y="578"/>
                  </a:lnTo>
                  <a:lnTo>
                    <a:pt x="1089" y="598"/>
                  </a:lnTo>
                  <a:lnTo>
                    <a:pt x="1088" y="617"/>
                  </a:lnTo>
                  <a:lnTo>
                    <a:pt x="1086" y="636"/>
                  </a:lnTo>
                  <a:lnTo>
                    <a:pt x="1083" y="655"/>
                  </a:lnTo>
                  <a:lnTo>
                    <a:pt x="1080" y="673"/>
                  </a:lnTo>
                  <a:lnTo>
                    <a:pt x="1076" y="692"/>
                  </a:lnTo>
                  <a:lnTo>
                    <a:pt x="1072" y="709"/>
                  </a:lnTo>
                  <a:lnTo>
                    <a:pt x="1067" y="727"/>
                  </a:lnTo>
                  <a:lnTo>
                    <a:pt x="1141" y="714"/>
                  </a:lnTo>
                  <a:lnTo>
                    <a:pt x="1148" y="681"/>
                  </a:lnTo>
                  <a:lnTo>
                    <a:pt x="1153" y="647"/>
                  </a:lnTo>
                  <a:lnTo>
                    <a:pt x="1156" y="613"/>
                  </a:lnTo>
                  <a:lnTo>
                    <a:pt x="1157" y="578"/>
                  </a:lnTo>
                  <a:close/>
                  <a:moveTo>
                    <a:pt x="1045" y="236"/>
                  </a:moveTo>
                  <a:lnTo>
                    <a:pt x="1027" y="214"/>
                  </a:lnTo>
                  <a:lnTo>
                    <a:pt x="1010" y="194"/>
                  </a:lnTo>
                  <a:lnTo>
                    <a:pt x="992" y="173"/>
                  </a:lnTo>
                  <a:lnTo>
                    <a:pt x="972" y="155"/>
                  </a:lnTo>
                  <a:lnTo>
                    <a:pt x="907" y="188"/>
                  </a:lnTo>
                  <a:lnTo>
                    <a:pt x="921" y="200"/>
                  </a:lnTo>
                  <a:lnTo>
                    <a:pt x="935" y="214"/>
                  </a:lnTo>
                  <a:lnTo>
                    <a:pt x="949" y="227"/>
                  </a:lnTo>
                  <a:lnTo>
                    <a:pt x="962" y="242"/>
                  </a:lnTo>
                  <a:lnTo>
                    <a:pt x="975" y="256"/>
                  </a:lnTo>
                  <a:lnTo>
                    <a:pt x="987" y="272"/>
                  </a:lnTo>
                  <a:lnTo>
                    <a:pt x="998" y="288"/>
                  </a:lnTo>
                  <a:lnTo>
                    <a:pt x="1009" y="304"/>
                  </a:lnTo>
                  <a:lnTo>
                    <a:pt x="1045" y="236"/>
                  </a:lnTo>
                  <a:close/>
                  <a:moveTo>
                    <a:pt x="687" y="10"/>
                  </a:moveTo>
                  <a:lnTo>
                    <a:pt x="660" y="6"/>
                  </a:lnTo>
                  <a:lnTo>
                    <a:pt x="633" y="3"/>
                  </a:lnTo>
                  <a:lnTo>
                    <a:pt x="606" y="0"/>
                  </a:lnTo>
                  <a:lnTo>
                    <a:pt x="579" y="0"/>
                  </a:lnTo>
                  <a:lnTo>
                    <a:pt x="553" y="0"/>
                  </a:lnTo>
                  <a:lnTo>
                    <a:pt x="528" y="3"/>
                  </a:lnTo>
                  <a:lnTo>
                    <a:pt x="503" y="5"/>
                  </a:lnTo>
                  <a:lnTo>
                    <a:pt x="480" y="8"/>
                  </a:lnTo>
                  <a:lnTo>
                    <a:pt x="470" y="79"/>
                  </a:lnTo>
                  <a:lnTo>
                    <a:pt x="497" y="75"/>
                  </a:lnTo>
                  <a:lnTo>
                    <a:pt x="524" y="71"/>
                  </a:lnTo>
                  <a:lnTo>
                    <a:pt x="551" y="69"/>
                  </a:lnTo>
                  <a:lnTo>
                    <a:pt x="579" y="69"/>
                  </a:lnTo>
                  <a:lnTo>
                    <a:pt x="609" y="69"/>
                  </a:lnTo>
                  <a:lnTo>
                    <a:pt x="639" y="72"/>
                  </a:lnTo>
                  <a:lnTo>
                    <a:pt x="669" y="76"/>
                  </a:lnTo>
                  <a:lnTo>
                    <a:pt x="698" y="81"/>
                  </a:lnTo>
                  <a:lnTo>
                    <a:pt x="687" y="10"/>
                  </a:lnTo>
                  <a:close/>
                  <a:moveTo>
                    <a:pt x="192" y="148"/>
                  </a:moveTo>
                  <a:lnTo>
                    <a:pt x="172" y="167"/>
                  </a:lnTo>
                  <a:lnTo>
                    <a:pt x="153" y="187"/>
                  </a:lnTo>
                  <a:lnTo>
                    <a:pt x="135" y="208"/>
                  </a:lnTo>
                  <a:lnTo>
                    <a:pt x="118" y="229"/>
                  </a:lnTo>
                  <a:lnTo>
                    <a:pt x="152" y="299"/>
                  </a:lnTo>
                  <a:lnTo>
                    <a:pt x="163" y="282"/>
                  </a:lnTo>
                  <a:lnTo>
                    <a:pt x="175" y="266"/>
                  </a:lnTo>
                  <a:lnTo>
                    <a:pt x="187" y="251"/>
                  </a:lnTo>
                  <a:lnTo>
                    <a:pt x="200" y="236"/>
                  </a:lnTo>
                  <a:lnTo>
                    <a:pt x="214" y="222"/>
                  </a:lnTo>
                  <a:lnTo>
                    <a:pt x="228" y="208"/>
                  </a:lnTo>
                  <a:lnTo>
                    <a:pt x="242" y="195"/>
                  </a:lnTo>
                  <a:lnTo>
                    <a:pt x="257" y="182"/>
                  </a:lnTo>
                  <a:lnTo>
                    <a:pt x="192" y="148"/>
                  </a:lnTo>
                  <a:close/>
                  <a:moveTo>
                    <a:pt x="3" y="520"/>
                  </a:moveTo>
                  <a:lnTo>
                    <a:pt x="2" y="535"/>
                  </a:lnTo>
                  <a:lnTo>
                    <a:pt x="1" y="549"/>
                  </a:lnTo>
                  <a:lnTo>
                    <a:pt x="0" y="563"/>
                  </a:lnTo>
                  <a:lnTo>
                    <a:pt x="0" y="578"/>
                  </a:lnTo>
                  <a:lnTo>
                    <a:pt x="1" y="612"/>
                  </a:lnTo>
                  <a:lnTo>
                    <a:pt x="4" y="646"/>
                  </a:lnTo>
                  <a:lnTo>
                    <a:pt x="9" y="679"/>
                  </a:lnTo>
                  <a:lnTo>
                    <a:pt x="16" y="711"/>
                  </a:lnTo>
                  <a:lnTo>
                    <a:pt x="90" y="724"/>
                  </a:lnTo>
                  <a:lnTo>
                    <a:pt x="85" y="707"/>
                  </a:lnTo>
                  <a:lnTo>
                    <a:pt x="81" y="690"/>
                  </a:lnTo>
                  <a:lnTo>
                    <a:pt x="77" y="671"/>
                  </a:lnTo>
                  <a:lnTo>
                    <a:pt x="74" y="653"/>
                  </a:lnTo>
                  <a:lnTo>
                    <a:pt x="71" y="634"/>
                  </a:lnTo>
                  <a:lnTo>
                    <a:pt x="70" y="616"/>
                  </a:lnTo>
                  <a:lnTo>
                    <a:pt x="69" y="598"/>
                  </a:lnTo>
                  <a:lnTo>
                    <a:pt x="68" y="578"/>
                  </a:lnTo>
                  <a:lnTo>
                    <a:pt x="69" y="560"/>
                  </a:lnTo>
                  <a:lnTo>
                    <a:pt x="69" y="543"/>
                  </a:lnTo>
                  <a:lnTo>
                    <a:pt x="71" y="525"/>
                  </a:lnTo>
                  <a:lnTo>
                    <a:pt x="74" y="507"/>
                  </a:lnTo>
                  <a:lnTo>
                    <a:pt x="3" y="520"/>
                  </a:lnTo>
                  <a:close/>
                  <a:moveTo>
                    <a:pt x="140" y="955"/>
                  </a:moveTo>
                  <a:lnTo>
                    <a:pt x="152" y="969"/>
                  </a:lnTo>
                  <a:lnTo>
                    <a:pt x="164" y="982"/>
                  </a:lnTo>
                  <a:lnTo>
                    <a:pt x="177" y="994"/>
                  </a:lnTo>
                  <a:lnTo>
                    <a:pt x="190" y="1007"/>
                  </a:lnTo>
                  <a:lnTo>
                    <a:pt x="203" y="1018"/>
                  </a:lnTo>
                  <a:lnTo>
                    <a:pt x="217" y="1030"/>
                  </a:lnTo>
                  <a:lnTo>
                    <a:pt x="231" y="1041"/>
                  </a:lnTo>
                  <a:lnTo>
                    <a:pt x="246" y="1051"/>
                  </a:lnTo>
                  <a:lnTo>
                    <a:pt x="315" y="1016"/>
                  </a:lnTo>
                  <a:lnTo>
                    <a:pt x="296" y="1003"/>
                  </a:lnTo>
                  <a:lnTo>
                    <a:pt x="277" y="989"/>
                  </a:lnTo>
                  <a:lnTo>
                    <a:pt x="257" y="975"/>
                  </a:lnTo>
                  <a:lnTo>
                    <a:pt x="240" y="960"/>
                  </a:lnTo>
                  <a:lnTo>
                    <a:pt x="223" y="943"/>
                  </a:lnTo>
                  <a:lnTo>
                    <a:pt x="206" y="926"/>
                  </a:lnTo>
                  <a:lnTo>
                    <a:pt x="190" y="909"/>
                  </a:lnTo>
                  <a:lnTo>
                    <a:pt x="175" y="890"/>
                  </a:lnTo>
                  <a:lnTo>
                    <a:pt x="140" y="955"/>
                  </a:lnTo>
                  <a:close/>
                  <a:moveTo>
                    <a:pt x="472" y="1146"/>
                  </a:moveTo>
                  <a:lnTo>
                    <a:pt x="498" y="1151"/>
                  </a:lnTo>
                  <a:lnTo>
                    <a:pt x="525" y="1154"/>
                  </a:lnTo>
                  <a:lnTo>
                    <a:pt x="552" y="1156"/>
                  </a:lnTo>
                  <a:lnTo>
                    <a:pt x="579" y="1156"/>
                  </a:lnTo>
                  <a:lnTo>
                    <a:pt x="605" y="1156"/>
                  </a:lnTo>
                  <a:lnTo>
                    <a:pt x="632" y="1154"/>
                  </a:lnTo>
                  <a:lnTo>
                    <a:pt x="658" y="1151"/>
                  </a:lnTo>
                  <a:lnTo>
                    <a:pt x="683" y="1147"/>
                  </a:lnTo>
                  <a:lnTo>
                    <a:pt x="693" y="1075"/>
                  </a:lnTo>
                  <a:lnTo>
                    <a:pt x="665" y="1082"/>
                  </a:lnTo>
                  <a:lnTo>
                    <a:pt x="637" y="1085"/>
                  </a:lnTo>
                  <a:lnTo>
                    <a:pt x="608" y="1088"/>
                  </a:lnTo>
                  <a:lnTo>
                    <a:pt x="579" y="1088"/>
                  </a:lnTo>
                  <a:lnTo>
                    <a:pt x="549" y="1088"/>
                  </a:lnTo>
                  <a:lnTo>
                    <a:pt x="520" y="1085"/>
                  </a:lnTo>
                  <a:lnTo>
                    <a:pt x="490" y="1080"/>
                  </a:lnTo>
                  <a:lnTo>
                    <a:pt x="462" y="1075"/>
                  </a:lnTo>
                  <a:lnTo>
                    <a:pt x="472" y="1146"/>
                  </a:lnTo>
                  <a:close/>
                  <a:moveTo>
                    <a:pt x="913" y="1050"/>
                  </a:moveTo>
                  <a:lnTo>
                    <a:pt x="941" y="1029"/>
                  </a:lnTo>
                  <a:lnTo>
                    <a:pt x="968" y="1006"/>
                  </a:lnTo>
                  <a:lnTo>
                    <a:pt x="993" y="981"/>
                  </a:lnTo>
                  <a:lnTo>
                    <a:pt x="1016" y="955"/>
                  </a:lnTo>
                  <a:lnTo>
                    <a:pt x="984" y="888"/>
                  </a:lnTo>
                  <a:lnTo>
                    <a:pt x="969" y="907"/>
                  </a:lnTo>
                  <a:lnTo>
                    <a:pt x="954" y="925"/>
                  </a:lnTo>
                  <a:lnTo>
                    <a:pt x="936" y="941"/>
                  </a:lnTo>
                  <a:lnTo>
                    <a:pt x="920" y="957"/>
                  </a:lnTo>
                  <a:lnTo>
                    <a:pt x="902" y="972"/>
                  </a:lnTo>
                  <a:lnTo>
                    <a:pt x="884" y="988"/>
                  </a:lnTo>
                  <a:lnTo>
                    <a:pt x="864" y="1001"/>
                  </a:lnTo>
                  <a:lnTo>
                    <a:pt x="845" y="1014"/>
                  </a:lnTo>
                  <a:lnTo>
                    <a:pt x="913" y="105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6" name="Freeform 1403"/>
            <p:cNvSpPr>
              <a:spLocks noEditPoints="1"/>
            </p:cNvSpPr>
            <p:nvPr/>
          </p:nvSpPr>
          <p:spPr bwMode="auto">
            <a:xfrm>
              <a:off x="2754" y="1736"/>
              <a:ext cx="221" cy="220"/>
            </a:xfrm>
            <a:custGeom>
              <a:avLst/>
              <a:gdLst>
                <a:gd name="T0" fmla="*/ 44 w 1088"/>
                <a:gd name="T1" fmla="*/ 21 h 1089"/>
                <a:gd name="T2" fmla="*/ 41 w 1088"/>
                <a:gd name="T3" fmla="*/ 19 h 1089"/>
                <a:gd name="T4" fmla="*/ 41 w 1088"/>
                <a:gd name="T5" fmla="*/ 21 h 1089"/>
                <a:gd name="T6" fmla="*/ 41 w 1088"/>
                <a:gd name="T7" fmla="*/ 23 h 1089"/>
                <a:gd name="T8" fmla="*/ 40 w 1088"/>
                <a:gd name="T9" fmla="*/ 26 h 1089"/>
                <a:gd name="T10" fmla="*/ 40 w 1088"/>
                <a:gd name="T11" fmla="*/ 28 h 1089"/>
                <a:gd name="T12" fmla="*/ 43 w 1088"/>
                <a:gd name="T13" fmla="*/ 26 h 1089"/>
                <a:gd name="T14" fmla="*/ 43 w 1088"/>
                <a:gd name="T15" fmla="*/ 24 h 1089"/>
                <a:gd name="T16" fmla="*/ 44 w 1088"/>
                <a:gd name="T17" fmla="*/ 22 h 1089"/>
                <a:gd name="T18" fmla="*/ 38 w 1088"/>
                <a:gd name="T19" fmla="*/ 7 h 1089"/>
                <a:gd name="T20" fmla="*/ 34 w 1088"/>
                <a:gd name="T21" fmla="*/ 7 h 1089"/>
                <a:gd name="T22" fmla="*/ 36 w 1088"/>
                <a:gd name="T23" fmla="*/ 9 h 1089"/>
                <a:gd name="T24" fmla="*/ 37 w 1088"/>
                <a:gd name="T25" fmla="*/ 11 h 1089"/>
                <a:gd name="T26" fmla="*/ 40 w 1088"/>
                <a:gd name="T27" fmla="*/ 9 h 1089"/>
                <a:gd name="T28" fmla="*/ 24 w 1088"/>
                <a:gd name="T29" fmla="*/ 0 h 1089"/>
                <a:gd name="T30" fmla="*/ 21 w 1088"/>
                <a:gd name="T31" fmla="*/ 0 h 1089"/>
                <a:gd name="T32" fmla="*/ 18 w 1088"/>
                <a:gd name="T33" fmla="*/ 0 h 1089"/>
                <a:gd name="T34" fmla="*/ 19 w 1088"/>
                <a:gd name="T35" fmla="*/ 3 h 1089"/>
                <a:gd name="T36" fmla="*/ 23 w 1088"/>
                <a:gd name="T37" fmla="*/ 3 h 1089"/>
                <a:gd name="T38" fmla="*/ 27 w 1088"/>
                <a:gd name="T39" fmla="*/ 3 h 1089"/>
                <a:gd name="T40" fmla="*/ 7 w 1088"/>
                <a:gd name="T41" fmla="*/ 6 h 1089"/>
                <a:gd name="T42" fmla="*/ 4 w 1088"/>
                <a:gd name="T43" fmla="*/ 9 h 1089"/>
                <a:gd name="T44" fmla="*/ 6 w 1088"/>
                <a:gd name="T45" fmla="*/ 10 h 1089"/>
                <a:gd name="T46" fmla="*/ 8 w 1088"/>
                <a:gd name="T47" fmla="*/ 8 h 1089"/>
                <a:gd name="T48" fmla="*/ 10 w 1088"/>
                <a:gd name="T49" fmla="*/ 7 h 1089"/>
                <a:gd name="T50" fmla="*/ 0 w 1088"/>
                <a:gd name="T51" fmla="*/ 20 h 1089"/>
                <a:gd name="T52" fmla="*/ 0 w 1088"/>
                <a:gd name="T53" fmla="*/ 22 h 1089"/>
                <a:gd name="T54" fmla="*/ 0 w 1088"/>
                <a:gd name="T55" fmla="*/ 24 h 1089"/>
                <a:gd name="T56" fmla="*/ 0 w 1088"/>
                <a:gd name="T57" fmla="*/ 26 h 1089"/>
                <a:gd name="T58" fmla="*/ 4 w 1088"/>
                <a:gd name="T59" fmla="*/ 28 h 1089"/>
                <a:gd name="T60" fmla="*/ 3 w 1088"/>
                <a:gd name="T61" fmla="*/ 26 h 1089"/>
                <a:gd name="T62" fmla="*/ 3 w 1088"/>
                <a:gd name="T63" fmla="*/ 23 h 1089"/>
                <a:gd name="T64" fmla="*/ 3 w 1088"/>
                <a:gd name="T65" fmla="*/ 21 h 1089"/>
                <a:gd name="T66" fmla="*/ 3 w 1088"/>
                <a:gd name="T67" fmla="*/ 19 h 1089"/>
                <a:gd name="T68" fmla="*/ 5 w 1088"/>
                <a:gd name="T69" fmla="*/ 36 h 1089"/>
                <a:gd name="T70" fmla="*/ 7 w 1088"/>
                <a:gd name="T71" fmla="*/ 38 h 1089"/>
                <a:gd name="T72" fmla="*/ 9 w 1088"/>
                <a:gd name="T73" fmla="*/ 39 h 1089"/>
                <a:gd name="T74" fmla="*/ 12 w 1088"/>
                <a:gd name="T75" fmla="*/ 38 h 1089"/>
                <a:gd name="T76" fmla="*/ 9 w 1088"/>
                <a:gd name="T77" fmla="*/ 36 h 1089"/>
                <a:gd name="T78" fmla="*/ 7 w 1088"/>
                <a:gd name="T79" fmla="*/ 33 h 1089"/>
                <a:gd name="T80" fmla="*/ 17 w 1088"/>
                <a:gd name="T81" fmla="*/ 43 h 1089"/>
                <a:gd name="T82" fmla="*/ 21 w 1088"/>
                <a:gd name="T83" fmla="*/ 43 h 1089"/>
                <a:gd name="T84" fmla="*/ 24 w 1088"/>
                <a:gd name="T85" fmla="*/ 43 h 1089"/>
                <a:gd name="T86" fmla="*/ 27 w 1088"/>
                <a:gd name="T87" fmla="*/ 40 h 1089"/>
                <a:gd name="T88" fmla="*/ 23 w 1088"/>
                <a:gd name="T89" fmla="*/ 40 h 1089"/>
                <a:gd name="T90" fmla="*/ 19 w 1088"/>
                <a:gd name="T91" fmla="*/ 40 h 1089"/>
                <a:gd name="T92" fmla="*/ 17 w 1088"/>
                <a:gd name="T93" fmla="*/ 43 h 1089"/>
                <a:gd name="T94" fmla="*/ 35 w 1088"/>
                <a:gd name="T95" fmla="*/ 39 h 1089"/>
                <a:gd name="T96" fmla="*/ 37 w 1088"/>
                <a:gd name="T97" fmla="*/ 37 h 1089"/>
                <a:gd name="T98" fmla="*/ 39 w 1088"/>
                <a:gd name="T99" fmla="*/ 35 h 1089"/>
                <a:gd name="T100" fmla="*/ 36 w 1088"/>
                <a:gd name="T101" fmla="*/ 34 h 1089"/>
                <a:gd name="T102" fmla="*/ 34 w 1088"/>
                <a:gd name="T103" fmla="*/ 36 h 1089"/>
                <a:gd name="T104" fmla="*/ 31 w 1088"/>
                <a:gd name="T105" fmla="*/ 38 h 10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88"/>
                <a:gd name="T160" fmla="*/ 0 h 1089"/>
                <a:gd name="T161" fmla="*/ 1088 w 1088"/>
                <a:gd name="T162" fmla="*/ 1089 h 108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88" h="1089">
                  <a:moveTo>
                    <a:pt x="1088" y="544"/>
                  </a:moveTo>
                  <a:lnTo>
                    <a:pt x="1087" y="530"/>
                  </a:lnTo>
                  <a:lnTo>
                    <a:pt x="1087" y="515"/>
                  </a:lnTo>
                  <a:lnTo>
                    <a:pt x="1086" y="501"/>
                  </a:lnTo>
                  <a:lnTo>
                    <a:pt x="1085" y="487"/>
                  </a:lnTo>
                  <a:lnTo>
                    <a:pt x="1015" y="474"/>
                  </a:lnTo>
                  <a:lnTo>
                    <a:pt x="1017" y="491"/>
                  </a:lnTo>
                  <a:lnTo>
                    <a:pt x="1018" y="509"/>
                  </a:lnTo>
                  <a:lnTo>
                    <a:pt x="1019" y="526"/>
                  </a:lnTo>
                  <a:lnTo>
                    <a:pt x="1020" y="544"/>
                  </a:lnTo>
                  <a:lnTo>
                    <a:pt x="1019" y="565"/>
                  </a:lnTo>
                  <a:lnTo>
                    <a:pt x="1018" y="584"/>
                  </a:lnTo>
                  <a:lnTo>
                    <a:pt x="1016" y="605"/>
                  </a:lnTo>
                  <a:lnTo>
                    <a:pt x="1013" y="624"/>
                  </a:lnTo>
                  <a:lnTo>
                    <a:pt x="1010" y="644"/>
                  </a:lnTo>
                  <a:lnTo>
                    <a:pt x="1005" y="663"/>
                  </a:lnTo>
                  <a:lnTo>
                    <a:pt x="1000" y="681"/>
                  </a:lnTo>
                  <a:lnTo>
                    <a:pt x="993" y="700"/>
                  </a:lnTo>
                  <a:lnTo>
                    <a:pt x="1069" y="687"/>
                  </a:lnTo>
                  <a:lnTo>
                    <a:pt x="1073" y="670"/>
                  </a:lnTo>
                  <a:lnTo>
                    <a:pt x="1078" y="652"/>
                  </a:lnTo>
                  <a:lnTo>
                    <a:pt x="1081" y="635"/>
                  </a:lnTo>
                  <a:lnTo>
                    <a:pt x="1083" y="617"/>
                  </a:lnTo>
                  <a:lnTo>
                    <a:pt x="1085" y="599"/>
                  </a:lnTo>
                  <a:lnTo>
                    <a:pt x="1086" y="581"/>
                  </a:lnTo>
                  <a:lnTo>
                    <a:pt x="1087" y="563"/>
                  </a:lnTo>
                  <a:lnTo>
                    <a:pt x="1088" y="544"/>
                  </a:lnTo>
                  <a:close/>
                  <a:moveTo>
                    <a:pt x="992" y="235"/>
                  </a:moveTo>
                  <a:lnTo>
                    <a:pt x="972" y="208"/>
                  </a:lnTo>
                  <a:lnTo>
                    <a:pt x="951" y="184"/>
                  </a:lnTo>
                  <a:lnTo>
                    <a:pt x="928" y="160"/>
                  </a:lnTo>
                  <a:lnTo>
                    <a:pt x="905" y="137"/>
                  </a:lnTo>
                  <a:lnTo>
                    <a:pt x="839" y="171"/>
                  </a:lnTo>
                  <a:lnTo>
                    <a:pt x="856" y="185"/>
                  </a:lnTo>
                  <a:lnTo>
                    <a:pt x="872" y="200"/>
                  </a:lnTo>
                  <a:lnTo>
                    <a:pt x="889" y="216"/>
                  </a:lnTo>
                  <a:lnTo>
                    <a:pt x="904" y="232"/>
                  </a:lnTo>
                  <a:lnTo>
                    <a:pt x="918" y="249"/>
                  </a:lnTo>
                  <a:lnTo>
                    <a:pt x="932" y="268"/>
                  </a:lnTo>
                  <a:lnTo>
                    <a:pt x="944" y="286"/>
                  </a:lnTo>
                  <a:lnTo>
                    <a:pt x="955" y="306"/>
                  </a:lnTo>
                  <a:lnTo>
                    <a:pt x="992" y="235"/>
                  </a:lnTo>
                  <a:close/>
                  <a:moveTo>
                    <a:pt x="657" y="12"/>
                  </a:moveTo>
                  <a:lnTo>
                    <a:pt x="629" y="6"/>
                  </a:lnTo>
                  <a:lnTo>
                    <a:pt x="601" y="3"/>
                  </a:lnTo>
                  <a:lnTo>
                    <a:pt x="573" y="1"/>
                  </a:lnTo>
                  <a:lnTo>
                    <a:pt x="544" y="0"/>
                  </a:lnTo>
                  <a:lnTo>
                    <a:pt x="517" y="1"/>
                  </a:lnTo>
                  <a:lnTo>
                    <a:pt x="491" y="2"/>
                  </a:lnTo>
                  <a:lnTo>
                    <a:pt x="465" y="5"/>
                  </a:lnTo>
                  <a:lnTo>
                    <a:pt x="440" y="10"/>
                  </a:lnTo>
                  <a:lnTo>
                    <a:pt x="431" y="82"/>
                  </a:lnTo>
                  <a:lnTo>
                    <a:pt x="459" y="76"/>
                  </a:lnTo>
                  <a:lnTo>
                    <a:pt x="486" y="71"/>
                  </a:lnTo>
                  <a:lnTo>
                    <a:pt x="515" y="69"/>
                  </a:lnTo>
                  <a:lnTo>
                    <a:pt x="544" y="68"/>
                  </a:lnTo>
                  <a:lnTo>
                    <a:pt x="575" y="69"/>
                  </a:lnTo>
                  <a:lnTo>
                    <a:pt x="607" y="72"/>
                  </a:lnTo>
                  <a:lnTo>
                    <a:pt x="638" y="78"/>
                  </a:lnTo>
                  <a:lnTo>
                    <a:pt x="668" y="84"/>
                  </a:lnTo>
                  <a:lnTo>
                    <a:pt x="657" y="12"/>
                  </a:lnTo>
                  <a:close/>
                  <a:moveTo>
                    <a:pt x="190" y="132"/>
                  </a:moveTo>
                  <a:lnTo>
                    <a:pt x="165" y="153"/>
                  </a:lnTo>
                  <a:lnTo>
                    <a:pt x="141" y="177"/>
                  </a:lnTo>
                  <a:lnTo>
                    <a:pt x="120" y="203"/>
                  </a:lnTo>
                  <a:lnTo>
                    <a:pt x="100" y="229"/>
                  </a:lnTo>
                  <a:lnTo>
                    <a:pt x="135" y="300"/>
                  </a:lnTo>
                  <a:lnTo>
                    <a:pt x="148" y="281"/>
                  </a:lnTo>
                  <a:lnTo>
                    <a:pt x="161" y="262"/>
                  </a:lnTo>
                  <a:lnTo>
                    <a:pt x="174" y="244"/>
                  </a:lnTo>
                  <a:lnTo>
                    <a:pt x="189" y="227"/>
                  </a:lnTo>
                  <a:lnTo>
                    <a:pt x="204" y="211"/>
                  </a:lnTo>
                  <a:lnTo>
                    <a:pt x="220" y="194"/>
                  </a:lnTo>
                  <a:lnTo>
                    <a:pt x="237" y="179"/>
                  </a:lnTo>
                  <a:lnTo>
                    <a:pt x="255" y="165"/>
                  </a:lnTo>
                  <a:lnTo>
                    <a:pt x="190" y="132"/>
                  </a:lnTo>
                  <a:close/>
                  <a:moveTo>
                    <a:pt x="3" y="479"/>
                  </a:moveTo>
                  <a:lnTo>
                    <a:pt x="2" y="496"/>
                  </a:lnTo>
                  <a:lnTo>
                    <a:pt x="1" y="512"/>
                  </a:lnTo>
                  <a:lnTo>
                    <a:pt x="0" y="528"/>
                  </a:lnTo>
                  <a:lnTo>
                    <a:pt x="0" y="544"/>
                  </a:lnTo>
                  <a:lnTo>
                    <a:pt x="0" y="563"/>
                  </a:lnTo>
                  <a:lnTo>
                    <a:pt x="1" y="580"/>
                  </a:lnTo>
                  <a:lnTo>
                    <a:pt x="2" y="598"/>
                  </a:lnTo>
                  <a:lnTo>
                    <a:pt x="4" y="616"/>
                  </a:lnTo>
                  <a:lnTo>
                    <a:pt x="6" y="633"/>
                  </a:lnTo>
                  <a:lnTo>
                    <a:pt x="9" y="650"/>
                  </a:lnTo>
                  <a:lnTo>
                    <a:pt x="14" y="667"/>
                  </a:lnTo>
                  <a:lnTo>
                    <a:pt x="18" y="684"/>
                  </a:lnTo>
                  <a:lnTo>
                    <a:pt x="93" y="698"/>
                  </a:lnTo>
                  <a:lnTo>
                    <a:pt x="87" y="679"/>
                  </a:lnTo>
                  <a:lnTo>
                    <a:pt x="82" y="661"/>
                  </a:lnTo>
                  <a:lnTo>
                    <a:pt x="77" y="641"/>
                  </a:lnTo>
                  <a:lnTo>
                    <a:pt x="74" y="623"/>
                  </a:lnTo>
                  <a:lnTo>
                    <a:pt x="71" y="604"/>
                  </a:lnTo>
                  <a:lnTo>
                    <a:pt x="69" y="584"/>
                  </a:lnTo>
                  <a:lnTo>
                    <a:pt x="68" y="564"/>
                  </a:lnTo>
                  <a:lnTo>
                    <a:pt x="68" y="544"/>
                  </a:lnTo>
                  <a:lnTo>
                    <a:pt x="68" y="525"/>
                  </a:lnTo>
                  <a:lnTo>
                    <a:pt x="69" y="505"/>
                  </a:lnTo>
                  <a:lnTo>
                    <a:pt x="71" y="486"/>
                  </a:lnTo>
                  <a:lnTo>
                    <a:pt x="74" y="467"/>
                  </a:lnTo>
                  <a:lnTo>
                    <a:pt x="3" y="479"/>
                  </a:lnTo>
                  <a:close/>
                  <a:moveTo>
                    <a:pt x="123" y="889"/>
                  </a:moveTo>
                  <a:lnTo>
                    <a:pt x="136" y="905"/>
                  </a:lnTo>
                  <a:lnTo>
                    <a:pt x="150" y="920"/>
                  </a:lnTo>
                  <a:lnTo>
                    <a:pt x="165" y="935"/>
                  </a:lnTo>
                  <a:lnTo>
                    <a:pt x="180" y="949"/>
                  </a:lnTo>
                  <a:lnTo>
                    <a:pt x="195" y="962"/>
                  </a:lnTo>
                  <a:lnTo>
                    <a:pt x="211" y="975"/>
                  </a:lnTo>
                  <a:lnTo>
                    <a:pt x="229" y="988"/>
                  </a:lnTo>
                  <a:lnTo>
                    <a:pt x="246" y="1000"/>
                  </a:lnTo>
                  <a:lnTo>
                    <a:pt x="317" y="963"/>
                  </a:lnTo>
                  <a:lnTo>
                    <a:pt x="293" y="949"/>
                  </a:lnTo>
                  <a:lnTo>
                    <a:pt x="272" y="935"/>
                  </a:lnTo>
                  <a:lnTo>
                    <a:pt x="250" y="919"/>
                  </a:lnTo>
                  <a:lnTo>
                    <a:pt x="230" y="902"/>
                  </a:lnTo>
                  <a:lnTo>
                    <a:pt x="210" y="883"/>
                  </a:lnTo>
                  <a:lnTo>
                    <a:pt x="192" y="865"/>
                  </a:lnTo>
                  <a:lnTo>
                    <a:pt x="175" y="845"/>
                  </a:lnTo>
                  <a:lnTo>
                    <a:pt x="158" y="824"/>
                  </a:lnTo>
                  <a:lnTo>
                    <a:pt x="123" y="889"/>
                  </a:lnTo>
                  <a:close/>
                  <a:moveTo>
                    <a:pt x="432" y="1077"/>
                  </a:moveTo>
                  <a:lnTo>
                    <a:pt x="460" y="1082"/>
                  </a:lnTo>
                  <a:lnTo>
                    <a:pt x="487" y="1085"/>
                  </a:lnTo>
                  <a:lnTo>
                    <a:pt x="515" y="1088"/>
                  </a:lnTo>
                  <a:lnTo>
                    <a:pt x="544" y="1089"/>
                  </a:lnTo>
                  <a:lnTo>
                    <a:pt x="572" y="1088"/>
                  </a:lnTo>
                  <a:lnTo>
                    <a:pt x="599" y="1085"/>
                  </a:lnTo>
                  <a:lnTo>
                    <a:pt x="626" y="1082"/>
                  </a:lnTo>
                  <a:lnTo>
                    <a:pt x="653" y="1078"/>
                  </a:lnTo>
                  <a:lnTo>
                    <a:pt x="664" y="1005"/>
                  </a:lnTo>
                  <a:lnTo>
                    <a:pt x="635" y="1012"/>
                  </a:lnTo>
                  <a:lnTo>
                    <a:pt x="604" y="1016"/>
                  </a:lnTo>
                  <a:lnTo>
                    <a:pt x="574" y="1019"/>
                  </a:lnTo>
                  <a:lnTo>
                    <a:pt x="544" y="1021"/>
                  </a:lnTo>
                  <a:lnTo>
                    <a:pt x="513" y="1019"/>
                  </a:lnTo>
                  <a:lnTo>
                    <a:pt x="481" y="1016"/>
                  </a:lnTo>
                  <a:lnTo>
                    <a:pt x="451" y="1012"/>
                  </a:lnTo>
                  <a:lnTo>
                    <a:pt x="422" y="1004"/>
                  </a:lnTo>
                  <a:lnTo>
                    <a:pt x="432" y="1077"/>
                  </a:lnTo>
                  <a:close/>
                  <a:moveTo>
                    <a:pt x="844" y="998"/>
                  </a:moveTo>
                  <a:lnTo>
                    <a:pt x="860" y="986"/>
                  </a:lnTo>
                  <a:lnTo>
                    <a:pt x="878" y="974"/>
                  </a:lnTo>
                  <a:lnTo>
                    <a:pt x="893" y="961"/>
                  </a:lnTo>
                  <a:lnTo>
                    <a:pt x="909" y="948"/>
                  </a:lnTo>
                  <a:lnTo>
                    <a:pt x="924" y="934"/>
                  </a:lnTo>
                  <a:lnTo>
                    <a:pt x="938" y="919"/>
                  </a:lnTo>
                  <a:lnTo>
                    <a:pt x="952" y="904"/>
                  </a:lnTo>
                  <a:lnTo>
                    <a:pt x="965" y="889"/>
                  </a:lnTo>
                  <a:lnTo>
                    <a:pt x="932" y="821"/>
                  </a:lnTo>
                  <a:lnTo>
                    <a:pt x="916" y="841"/>
                  </a:lnTo>
                  <a:lnTo>
                    <a:pt x="898" y="862"/>
                  </a:lnTo>
                  <a:lnTo>
                    <a:pt x="880" y="881"/>
                  </a:lnTo>
                  <a:lnTo>
                    <a:pt x="860" y="900"/>
                  </a:lnTo>
                  <a:lnTo>
                    <a:pt x="841" y="917"/>
                  </a:lnTo>
                  <a:lnTo>
                    <a:pt x="819" y="932"/>
                  </a:lnTo>
                  <a:lnTo>
                    <a:pt x="798" y="947"/>
                  </a:lnTo>
                  <a:lnTo>
                    <a:pt x="774" y="961"/>
                  </a:lnTo>
                  <a:lnTo>
                    <a:pt x="844" y="998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7" name="Freeform 1404"/>
            <p:cNvSpPr>
              <a:spLocks noEditPoints="1"/>
            </p:cNvSpPr>
            <p:nvPr/>
          </p:nvSpPr>
          <p:spPr bwMode="auto">
            <a:xfrm>
              <a:off x="2765" y="1743"/>
              <a:ext cx="202" cy="201"/>
            </a:xfrm>
            <a:custGeom>
              <a:avLst/>
              <a:gdLst>
                <a:gd name="T0" fmla="*/ 41 w 1021"/>
                <a:gd name="T1" fmla="*/ 19 h 1019"/>
                <a:gd name="T2" fmla="*/ 38 w 1021"/>
                <a:gd name="T3" fmla="*/ 17 h 1019"/>
                <a:gd name="T4" fmla="*/ 38 w 1021"/>
                <a:gd name="T5" fmla="*/ 20 h 1019"/>
                <a:gd name="T6" fmla="*/ 38 w 1021"/>
                <a:gd name="T7" fmla="*/ 22 h 1019"/>
                <a:gd name="T8" fmla="*/ 38 w 1021"/>
                <a:gd name="T9" fmla="*/ 24 h 1019"/>
                <a:gd name="T10" fmla="*/ 37 w 1021"/>
                <a:gd name="T11" fmla="*/ 27 h 1019"/>
                <a:gd name="T12" fmla="*/ 40 w 1021"/>
                <a:gd name="T13" fmla="*/ 25 h 1019"/>
                <a:gd name="T14" fmla="*/ 41 w 1021"/>
                <a:gd name="T15" fmla="*/ 23 h 1019"/>
                <a:gd name="T16" fmla="*/ 41 w 1021"/>
                <a:gd name="T17" fmla="*/ 20 h 1019"/>
                <a:gd name="T18" fmla="*/ 37 w 1021"/>
                <a:gd name="T19" fmla="*/ 8 h 1019"/>
                <a:gd name="T20" fmla="*/ 35 w 1021"/>
                <a:gd name="T21" fmla="*/ 6 h 1019"/>
                <a:gd name="T22" fmla="*/ 34 w 1021"/>
                <a:gd name="T23" fmla="*/ 5 h 1019"/>
                <a:gd name="T24" fmla="*/ 32 w 1021"/>
                <a:gd name="T25" fmla="*/ 7 h 1019"/>
                <a:gd name="T26" fmla="*/ 34 w 1021"/>
                <a:gd name="T27" fmla="*/ 10 h 1019"/>
                <a:gd name="T28" fmla="*/ 36 w 1021"/>
                <a:gd name="T29" fmla="*/ 12 h 1019"/>
                <a:gd name="T30" fmla="*/ 24 w 1021"/>
                <a:gd name="T31" fmla="*/ 0 h 1019"/>
                <a:gd name="T32" fmla="*/ 20 w 1021"/>
                <a:gd name="T33" fmla="*/ 0 h 1019"/>
                <a:gd name="T34" fmla="*/ 17 w 1021"/>
                <a:gd name="T35" fmla="*/ 0 h 1019"/>
                <a:gd name="T36" fmla="*/ 17 w 1021"/>
                <a:gd name="T37" fmla="*/ 3 h 1019"/>
                <a:gd name="T38" fmla="*/ 20 w 1021"/>
                <a:gd name="T39" fmla="*/ 3 h 1019"/>
                <a:gd name="T40" fmla="*/ 22 w 1021"/>
                <a:gd name="T41" fmla="*/ 3 h 1019"/>
                <a:gd name="T42" fmla="*/ 24 w 1021"/>
                <a:gd name="T43" fmla="*/ 3 h 1019"/>
                <a:gd name="T44" fmla="*/ 25 w 1021"/>
                <a:gd name="T45" fmla="*/ 0 h 1019"/>
                <a:gd name="T46" fmla="*/ 6 w 1021"/>
                <a:gd name="T47" fmla="*/ 6 h 1019"/>
                <a:gd name="T48" fmla="*/ 5 w 1021"/>
                <a:gd name="T49" fmla="*/ 7 h 1019"/>
                <a:gd name="T50" fmla="*/ 3 w 1021"/>
                <a:gd name="T51" fmla="*/ 9 h 1019"/>
                <a:gd name="T52" fmla="*/ 6 w 1021"/>
                <a:gd name="T53" fmla="*/ 10 h 1019"/>
                <a:gd name="T54" fmla="*/ 8 w 1021"/>
                <a:gd name="T55" fmla="*/ 8 h 1019"/>
                <a:gd name="T56" fmla="*/ 10 w 1021"/>
                <a:gd name="T57" fmla="*/ 6 h 1019"/>
                <a:gd name="T58" fmla="*/ 0 w 1021"/>
                <a:gd name="T59" fmla="*/ 18 h 1019"/>
                <a:gd name="T60" fmla="*/ 0 w 1021"/>
                <a:gd name="T61" fmla="*/ 20 h 1019"/>
                <a:gd name="T62" fmla="*/ 0 w 1021"/>
                <a:gd name="T63" fmla="*/ 23 h 1019"/>
                <a:gd name="T64" fmla="*/ 1 w 1021"/>
                <a:gd name="T65" fmla="*/ 25 h 1019"/>
                <a:gd name="T66" fmla="*/ 4 w 1021"/>
                <a:gd name="T67" fmla="*/ 26 h 1019"/>
                <a:gd name="T68" fmla="*/ 3 w 1021"/>
                <a:gd name="T69" fmla="*/ 24 h 1019"/>
                <a:gd name="T70" fmla="*/ 3 w 1021"/>
                <a:gd name="T71" fmla="*/ 22 h 1019"/>
                <a:gd name="T72" fmla="*/ 3 w 1021"/>
                <a:gd name="T73" fmla="*/ 19 h 1019"/>
                <a:gd name="T74" fmla="*/ 3 w 1021"/>
                <a:gd name="T75" fmla="*/ 17 h 1019"/>
                <a:gd name="T76" fmla="*/ 5 w 1021"/>
                <a:gd name="T77" fmla="*/ 33 h 1019"/>
                <a:gd name="T78" fmla="*/ 7 w 1021"/>
                <a:gd name="T79" fmla="*/ 35 h 1019"/>
                <a:gd name="T80" fmla="*/ 9 w 1021"/>
                <a:gd name="T81" fmla="*/ 37 h 1019"/>
                <a:gd name="T82" fmla="*/ 12 w 1021"/>
                <a:gd name="T83" fmla="*/ 35 h 1019"/>
                <a:gd name="T84" fmla="*/ 9 w 1021"/>
                <a:gd name="T85" fmla="*/ 33 h 1019"/>
                <a:gd name="T86" fmla="*/ 6 w 1021"/>
                <a:gd name="T87" fmla="*/ 31 h 1019"/>
                <a:gd name="T88" fmla="*/ 16 w 1021"/>
                <a:gd name="T89" fmla="*/ 40 h 1019"/>
                <a:gd name="T90" fmla="*/ 19 w 1021"/>
                <a:gd name="T91" fmla="*/ 40 h 1019"/>
                <a:gd name="T92" fmla="*/ 23 w 1021"/>
                <a:gd name="T93" fmla="*/ 40 h 1019"/>
                <a:gd name="T94" fmla="*/ 25 w 1021"/>
                <a:gd name="T95" fmla="*/ 37 h 1019"/>
                <a:gd name="T96" fmla="*/ 24 w 1021"/>
                <a:gd name="T97" fmla="*/ 37 h 1019"/>
                <a:gd name="T98" fmla="*/ 22 w 1021"/>
                <a:gd name="T99" fmla="*/ 38 h 1019"/>
                <a:gd name="T100" fmla="*/ 20 w 1021"/>
                <a:gd name="T101" fmla="*/ 38 h 1019"/>
                <a:gd name="T102" fmla="*/ 18 w 1021"/>
                <a:gd name="T103" fmla="*/ 38 h 1019"/>
                <a:gd name="T104" fmla="*/ 16 w 1021"/>
                <a:gd name="T105" fmla="*/ 37 h 1019"/>
                <a:gd name="T106" fmla="*/ 31 w 1021"/>
                <a:gd name="T107" fmla="*/ 37 h 1019"/>
                <a:gd name="T108" fmla="*/ 33 w 1021"/>
                <a:gd name="T109" fmla="*/ 36 h 1019"/>
                <a:gd name="T110" fmla="*/ 35 w 1021"/>
                <a:gd name="T111" fmla="*/ 34 h 1019"/>
                <a:gd name="T112" fmla="*/ 35 w 1021"/>
                <a:gd name="T113" fmla="*/ 30 h 1019"/>
                <a:gd name="T114" fmla="*/ 33 w 1021"/>
                <a:gd name="T115" fmla="*/ 32 h 1019"/>
                <a:gd name="T116" fmla="*/ 30 w 1021"/>
                <a:gd name="T117" fmla="*/ 35 h 1019"/>
                <a:gd name="T118" fmla="*/ 31 w 1021"/>
                <a:gd name="T119" fmla="*/ 37 h 10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21"/>
                <a:gd name="T181" fmla="*/ 0 h 1019"/>
                <a:gd name="T182" fmla="*/ 1021 w 1021"/>
                <a:gd name="T183" fmla="*/ 1019 h 101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21" h="1019">
                  <a:moveTo>
                    <a:pt x="1021" y="509"/>
                  </a:moveTo>
                  <a:lnTo>
                    <a:pt x="1021" y="493"/>
                  </a:lnTo>
                  <a:lnTo>
                    <a:pt x="1020" y="477"/>
                  </a:lnTo>
                  <a:lnTo>
                    <a:pt x="1019" y="462"/>
                  </a:lnTo>
                  <a:lnTo>
                    <a:pt x="1016" y="446"/>
                  </a:lnTo>
                  <a:lnTo>
                    <a:pt x="946" y="433"/>
                  </a:lnTo>
                  <a:lnTo>
                    <a:pt x="950" y="451"/>
                  </a:lnTo>
                  <a:lnTo>
                    <a:pt x="952" y="470"/>
                  </a:lnTo>
                  <a:lnTo>
                    <a:pt x="953" y="490"/>
                  </a:lnTo>
                  <a:lnTo>
                    <a:pt x="953" y="509"/>
                  </a:lnTo>
                  <a:lnTo>
                    <a:pt x="953" y="531"/>
                  </a:lnTo>
                  <a:lnTo>
                    <a:pt x="951" y="551"/>
                  </a:lnTo>
                  <a:lnTo>
                    <a:pt x="948" y="573"/>
                  </a:lnTo>
                  <a:lnTo>
                    <a:pt x="945" y="594"/>
                  </a:lnTo>
                  <a:lnTo>
                    <a:pt x="941" y="613"/>
                  </a:lnTo>
                  <a:lnTo>
                    <a:pt x="935" y="633"/>
                  </a:lnTo>
                  <a:lnTo>
                    <a:pt x="929" y="653"/>
                  </a:lnTo>
                  <a:lnTo>
                    <a:pt x="922" y="671"/>
                  </a:lnTo>
                  <a:lnTo>
                    <a:pt x="999" y="658"/>
                  </a:lnTo>
                  <a:lnTo>
                    <a:pt x="1004" y="640"/>
                  </a:lnTo>
                  <a:lnTo>
                    <a:pt x="1008" y="623"/>
                  </a:lnTo>
                  <a:lnTo>
                    <a:pt x="1012" y="604"/>
                  </a:lnTo>
                  <a:lnTo>
                    <a:pt x="1015" y="586"/>
                  </a:lnTo>
                  <a:lnTo>
                    <a:pt x="1018" y="567"/>
                  </a:lnTo>
                  <a:lnTo>
                    <a:pt x="1020" y="548"/>
                  </a:lnTo>
                  <a:lnTo>
                    <a:pt x="1021" y="529"/>
                  </a:lnTo>
                  <a:lnTo>
                    <a:pt x="1021" y="509"/>
                  </a:lnTo>
                  <a:close/>
                  <a:moveTo>
                    <a:pt x="941" y="235"/>
                  </a:moveTo>
                  <a:lnTo>
                    <a:pt x="930" y="219"/>
                  </a:lnTo>
                  <a:lnTo>
                    <a:pt x="919" y="203"/>
                  </a:lnTo>
                  <a:lnTo>
                    <a:pt x="907" y="187"/>
                  </a:lnTo>
                  <a:lnTo>
                    <a:pt x="894" y="173"/>
                  </a:lnTo>
                  <a:lnTo>
                    <a:pt x="881" y="158"/>
                  </a:lnTo>
                  <a:lnTo>
                    <a:pt x="867" y="145"/>
                  </a:lnTo>
                  <a:lnTo>
                    <a:pt x="853" y="131"/>
                  </a:lnTo>
                  <a:lnTo>
                    <a:pt x="839" y="119"/>
                  </a:lnTo>
                  <a:lnTo>
                    <a:pt x="772" y="153"/>
                  </a:lnTo>
                  <a:lnTo>
                    <a:pt x="793" y="169"/>
                  </a:lnTo>
                  <a:lnTo>
                    <a:pt x="811" y="185"/>
                  </a:lnTo>
                  <a:lnTo>
                    <a:pt x="830" y="204"/>
                  </a:lnTo>
                  <a:lnTo>
                    <a:pt x="847" y="222"/>
                  </a:lnTo>
                  <a:lnTo>
                    <a:pt x="863" y="243"/>
                  </a:lnTo>
                  <a:lnTo>
                    <a:pt x="878" y="263"/>
                  </a:lnTo>
                  <a:lnTo>
                    <a:pt x="891" y="285"/>
                  </a:lnTo>
                  <a:lnTo>
                    <a:pt x="904" y="306"/>
                  </a:lnTo>
                  <a:lnTo>
                    <a:pt x="941" y="235"/>
                  </a:lnTo>
                  <a:close/>
                  <a:moveTo>
                    <a:pt x="630" y="12"/>
                  </a:moveTo>
                  <a:lnTo>
                    <a:pt x="601" y="7"/>
                  </a:lnTo>
                  <a:lnTo>
                    <a:pt x="571" y="3"/>
                  </a:lnTo>
                  <a:lnTo>
                    <a:pt x="541" y="0"/>
                  </a:lnTo>
                  <a:lnTo>
                    <a:pt x="511" y="0"/>
                  </a:lnTo>
                  <a:lnTo>
                    <a:pt x="483" y="0"/>
                  </a:lnTo>
                  <a:lnTo>
                    <a:pt x="456" y="2"/>
                  </a:lnTo>
                  <a:lnTo>
                    <a:pt x="429" y="6"/>
                  </a:lnTo>
                  <a:lnTo>
                    <a:pt x="402" y="10"/>
                  </a:lnTo>
                  <a:lnTo>
                    <a:pt x="393" y="83"/>
                  </a:lnTo>
                  <a:lnTo>
                    <a:pt x="421" y="76"/>
                  </a:lnTo>
                  <a:lnTo>
                    <a:pt x="451" y="71"/>
                  </a:lnTo>
                  <a:lnTo>
                    <a:pt x="481" y="68"/>
                  </a:lnTo>
                  <a:lnTo>
                    <a:pt x="511" y="68"/>
                  </a:lnTo>
                  <a:lnTo>
                    <a:pt x="527" y="68"/>
                  </a:lnTo>
                  <a:lnTo>
                    <a:pt x="544" y="69"/>
                  </a:lnTo>
                  <a:lnTo>
                    <a:pt x="561" y="70"/>
                  </a:lnTo>
                  <a:lnTo>
                    <a:pt x="577" y="72"/>
                  </a:lnTo>
                  <a:lnTo>
                    <a:pt x="593" y="75"/>
                  </a:lnTo>
                  <a:lnTo>
                    <a:pt x="609" y="78"/>
                  </a:lnTo>
                  <a:lnTo>
                    <a:pt x="625" y="82"/>
                  </a:lnTo>
                  <a:lnTo>
                    <a:pt x="641" y="87"/>
                  </a:lnTo>
                  <a:lnTo>
                    <a:pt x="630" y="12"/>
                  </a:lnTo>
                  <a:close/>
                  <a:moveTo>
                    <a:pt x="189" y="113"/>
                  </a:moveTo>
                  <a:lnTo>
                    <a:pt x="174" y="126"/>
                  </a:lnTo>
                  <a:lnTo>
                    <a:pt x="160" y="139"/>
                  </a:lnTo>
                  <a:lnTo>
                    <a:pt x="146" y="153"/>
                  </a:lnTo>
                  <a:lnTo>
                    <a:pt x="132" y="167"/>
                  </a:lnTo>
                  <a:lnTo>
                    <a:pt x="119" y="182"/>
                  </a:lnTo>
                  <a:lnTo>
                    <a:pt x="107" y="197"/>
                  </a:lnTo>
                  <a:lnTo>
                    <a:pt x="95" y="213"/>
                  </a:lnTo>
                  <a:lnTo>
                    <a:pt x="84" y="230"/>
                  </a:lnTo>
                  <a:lnTo>
                    <a:pt x="120" y="302"/>
                  </a:lnTo>
                  <a:lnTo>
                    <a:pt x="133" y="279"/>
                  </a:lnTo>
                  <a:lnTo>
                    <a:pt x="147" y="258"/>
                  </a:lnTo>
                  <a:lnTo>
                    <a:pt x="162" y="236"/>
                  </a:lnTo>
                  <a:lnTo>
                    <a:pt x="179" y="217"/>
                  </a:lnTo>
                  <a:lnTo>
                    <a:pt x="197" y="198"/>
                  </a:lnTo>
                  <a:lnTo>
                    <a:pt x="215" y="180"/>
                  </a:lnTo>
                  <a:lnTo>
                    <a:pt x="234" y="164"/>
                  </a:lnTo>
                  <a:lnTo>
                    <a:pt x="256" y="147"/>
                  </a:lnTo>
                  <a:lnTo>
                    <a:pt x="189" y="113"/>
                  </a:lnTo>
                  <a:close/>
                  <a:moveTo>
                    <a:pt x="6" y="438"/>
                  </a:moveTo>
                  <a:lnTo>
                    <a:pt x="3" y="456"/>
                  </a:lnTo>
                  <a:lnTo>
                    <a:pt x="1" y="474"/>
                  </a:lnTo>
                  <a:lnTo>
                    <a:pt x="1" y="491"/>
                  </a:lnTo>
                  <a:lnTo>
                    <a:pt x="0" y="509"/>
                  </a:lnTo>
                  <a:lnTo>
                    <a:pt x="1" y="529"/>
                  </a:lnTo>
                  <a:lnTo>
                    <a:pt x="2" y="547"/>
                  </a:lnTo>
                  <a:lnTo>
                    <a:pt x="3" y="565"/>
                  </a:lnTo>
                  <a:lnTo>
                    <a:pt x="6" y="584"/>
                  </a:lnTo>
                  <a:lnTo>
                    <a:pt x="9" y="602"/>
                  </a:lnTo>
                  <a:lnTo>
                    <a:pt x="13" y="621"/>
                  </a:lnTo>
                  <a:lnTo>
                    <a:pt x="17" y="638"/>
                  </a:lnTo>
                  <a:lnTo>
                    <a:pt x="22" y="655"/>
                  </a:lnTo>
                  <a:lnTo>
                    <a:pt x="98" y="669"/>
                  </a:lnTo>
                  <a:lnTo>
                    <a:pt x="92" y="651"/>
                  </a:lnTo>
                  <a:lnTo>
                    <a:pt x="85" y="631"/>
                  </a:lnTo>
                  <a:lnTo>
                    <a:pt x="80" y="612"/>
                  </a:lnTo>
                  <a:lnTo>
                    <a:pt x="76" y="592"/>
                  </a:lnTo>
                  <a:lnTo>
                    <a:pt x="72" y="572"/>
                  </a:lnTo>
                  <a:lnTo>
                    <a:pt x="70" y="551"/>
                  </a:lnTo>
                  <a:lnTo>
                    <a:pt x="69" y="530"/>
                  </a:lnTo>
                  <a:lnTo>
                    <a:pt x="68" y="509"/>
                  </a:lnTo>
                  <a:lnTo>
                    <a:pt x="69" y="488"/>
                  </a:lnTo>
                  <a:lnTo>
                    <a:pt x="70" y="467"/>
                  </a:lnTo>
                  <a:lnTo>
                    <a:pt x="72" y="446"/>
                  </a:lnTo>
                  <a:lnTo>
                    <a:pt x="77" y="425"/>
                  </a:lnTo>
                  <a:lnTo>
                    <a:pt x="6" y="438"/>
                  </a:lnTo>
                  <a:close/>
                  <a:moveTo>
                    <a:pt x="107" y="821"/>
                  </a:moveTo>
                  <a:lnTo>
                    <a:pt x="122" y="840"/>
                  </a:lnTo>
                  <a:lnTo>
                    <a:pt x="138" y="857"/>
                  </a:lnTo>
                  <a:lnTo>
                    <a:pt x="155" y="874"/>
                  </a:lnTo>
                  <a:lnTo>
                    <a:pt x="172" y="891"/>
                  </a:lnTo>
                  <a:lnTo>
                    <a:pt x="189" y="906"/>
                  </a:lnTo>
                  <a:lnTo>
                    <a:pt x="209" y="920"/>
                  </a:lnTo>
                  <a:lnTo>
                    <a:pt x="228" y="934"/>
                  </a:lnTo>
                  <a:lnTo>
                    <a:pt x="247" y="947"/>
                  </a:lnTo>
                  <a:lnTo>
                    <a:pt x="321" y="909"/>
                  </a:lnTo>
                  <a:lnTo>
                    <a:pt x="295" y="895"/>
                  </a:lnTo>
                  <a:lnTo>
                    <a:pt x="269" y="880"/>
                  </a:lnTo>
                  <a:lnTo>
                    <a:pt x="244" y="862"/>
                  </a:lnTo>
                  <a:lnTo>
                    <a:pt x="222" y="844"/>
                  </a:lnTo>
                  <a:lnTo>
                    <a:pt x="200" y="824"/>
                  </a:lnTo>
                  <a:lnTo>
                    <a:pt x="179" y="802"/>
                  </a:lnTo>
                  <a:lnTo>
                    <a:pt x="160" y="779"/>
                  </a:lnTo>
                  <a:lnTo>
                    <a:pt x="143" y="754"/>
                  </a:lnTo>
                  <a:lnTo>
                    <a:pt x="107" y="821"/>
                  </a:lnTo>
                  <a:close/>
                  <a:moveTo>
                    <a:pt x="394" y="1006"/>
                  </a:moveTo>
                  <a:lnTo>
                    <a:pt x="422" y="1011"/>
                  </a:lnTo>
                  <a:lnTo>
                    <a:pt x="452" y="1016"/>
                  </a:lnTo>
                  <a:lnTo>
                    <a:pt x="481" y="1019"/>
                  </a:lnTo>
                  <a:lnTo>
                    <a:pt x="511" y="1019"/>
                  </a:lnTo>
                  <a:lnTo>
                    <a:pt x="540" y="1019"/>
                  </a:lnTo>
                  <a:lnTo>
                    <a:pt x="569" y="1016"/>
                  </a:lnTo>
                  <a:lnTo>
                    <a:pt x="597" y="1013"/>
                  </a:lnTo>
                  <a:lnTo>
                    <a:pt x="625" y="1006"/>
                  </a:lnTo>
                  <a:lnTo>
                    <a:pt x="636" y="934"/>
                  </a:lnTo>
                  <a:lnTo>
                    <a:pt x="621" y="937"/>
                  </a:lnTo>
                  <a:lnTo>
                    <a:pt x="606" y="941"/>
                  </a:lnTo>
                  <a:lnTo>
                    <a:pt x="591" y="945"/>
                  </a:lnTo>
                  <a:lnTo>
                    <a:pt x="575" y="947"/>
                  </a:lnTo>
                  <a:lnTo>
                    <a:pt x="559" y="949"/>
                  </a:lnTo>
                  <a:lnTo>
                    <a:pt x="543" y="950"/>
                  </a:lnTo>
                  <a:lnTo>
                    <a:pt x="527" y="951"/>
                  </a:lnTo>
                  <a:lnTo>
                    <a:pt x="511" y="951"/>
                  </a:lnTo>
                  <a:lnTo>
                    <a:pt x="494" y="951"/>
                  </a:lnTo>
                  <a:lnTo>
                    <a:pt x="478" y="950"/>
                  </a:lnTo>
                  <a:lnTo>
                    <a:pt x="461" y="949"/>
                  </a:lnTo>
                  <a:lnTo>
                    <a:pt x="446" y="947"/>
                  </a:lnTo>
                  <a:lnTo>
                    <a:pt x="430" y="945"/>
                  </a:lnTo>
                  <a:lnTo>
                    <a:pt x="414" y="941"/>
                  </a:lnTo>
                  <a:lnTo>
                    <a:pt x="399" y="937"/>
                  </a:lnTo>
                  <a:lnTo>
                    <a:pt x="384" y="933"/>
                  </a:lnTo>
                  <a:lnTo>
                    <a:pt x="394" y="1006"/>
                  </a:lnTo>
                  <a:close/>
                  <a:moveTo>
                    <a:pt x="777" y="945"/>
                  </a:moveTo>
                  <a:lnTo>
                    <a:pt x="796" y="932"/>
                  </a:lnTo>
                  <a:lnTo>
                    <a:pt x="816" y="919"/>
                  </a:lnTo>
                  <a:lnTo>
                    <a:pt x="834" y="903"/>
                  </a:lnTo>
                  <a:lnTo>
                    <a:pt x="852" y="888"/>
                  </a:lnTo>
                  <a:lnTo>
                    <a:pt x="868" y="872"/>
                  </a:lnTo>
                  <a:lnTo>
                    <a:pt x="886" y="856"/>
                  </a:lnTo>
                  <a:lnTo>
                    <a:pt x="901" y="838"/>
                  </a:lnTo>
                  <a:lnTo>
                    <a:pt x="916" y="819"/>
                  </a:lnTo>
                  <a:lnTo>
                    <a:pt x="881" y="750"/>
                  </a:lnTo>
                  <a:lnTo>
                    <a:pt x="864" y="775"/>
                  </a:lnTo>
                  <a:lnTo>
                    <a:pt x="846" y="798"/>
                  </a:lnTo>
                  <a:lnTo>
                    <a:pt x="825" y="820"/>
                  </a:lnTo>
                  <a:lnTo>
                    <a:pt x="804" y="840"/>
                  </a:lnTo>
                  <a:lnTo>
                    <a:pt x="781" y="859"/>
                  </a:lnTo>
                  <a:lnTo>
                    <a:pt x="757" y="876"/>
                  </a:lnTo>
                  <a:lnTo>
                    <a:pt x="731" y="893"/>
                  </a:lnTo>
                  <a:lnTo>
                    <a:pt x="705" y="907"/>
                  </a:lnTo>
                  <a:lnTo>
                    <a:pt x="777" y="945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8" name="Freeform 1405"/>
            <p:cNvSpPr>
              <a:spLocks noEditPoints="1"/>
            </p:cNvSpPr>
            <p:nvPr/>
          </p:nvSpPr>
          <p:spPr bwMode="auto">
            <a:xfrm>
              <a:off x="2769" y="1751"/>
              <a:ext cx="194" cy="190"/>
            </a:xfrm>
            <a:custGeom>
              <a:avLst/>
              <a:gdLst>
                <a:gd name="T0" fmla="*/ 38 w 952"/>
                <a:gd name="T1" fmla="*/ 17 h 953"/>
                <a:gd name="T2" fmla="*/ 35 w 952"/>
                <a:gd name="T3" fmla="*/ 17 h 953"/>
                <a:gd name="T4" fmla="*/ 35 w 952"/>
                <a:gd name="T5" fmla="*/ 21 h 953"/>
                <a:gd name="T6" fmla="*/ 34 w 952"/>
                <a:gd name="T7" fmla="*/ 24 h 953"/>
                <a:gd name="T8" fmla="*/ 37 w 952"/>
                <a:gd name="T9" fmla="*/ 25 h 953"/>
                <a:gd name="T10" fmla="*/ 38 w 952"/>
                <a:gd name="T11" fmla="*/ 22 h 953"/>
                <a:gd name="T12" fmla="*/ 35 w 952"/>
                <a:gd name="T13" fmla="*/ 10 h 953"/>
                <a:gd name="T14" fmla="*/ 33 w 952"/>
                <a:gd name="T15" fmla="*/ 7 h 953"/>
                <a:gd name="T16" fmla="*/ 31 w 952"/>
                <a:gd name="T17" fmla="*/ 4 h 953"/>
                <a:gd name="T18" fmla="*/ 31 w 952"/>
                <a:gd name="T19" fmla="*/ 8 h 953"/>
                <a:gd name="T20" fmla="*/ 33 w 952"/>
                <a:gd name="T21" fmla="*/ 11 h 953"/>
                <a:gd name="T22" fmla="*/ 23 w 952"/>
                <a:gd name="T23" fmla="*/ 0 h 953"/>
                <a:gd name="T24" fmla="*/ 18 w 952"/>
                <a:gd name="T25" fmla="*/ 0 h 953"/>
                <a:gd name="T26" fmla="*/ 14 w 952"/>
                <a:gd name="T27" fmla="*/ 3 h 953"/>
                <a:gd name="T28" fmla="*/ 16 w 952"/>
                <a:gd name="T29" fmla="*/ 3 h 953"/>
                <a:gd name="T30" fmla="*/ 19 w 952"/>
                <a:gd name="T31" fmla="*/ 3 h 953"/>
                <a:gd name="T32" fmla="*/ 22 w 952"/>
                <a:gd name="T33" fmla="*/ 3 h 953"/>
                <a:gd name="T34" fmla="*/ 24 w 952"/>
                <a:gd name="T35" fmla="*/ 4 h 953"/>
                <a:gd name="T36" fmla="*/ 6 w 952"/>
                <a:gd name="T37" fmla="*/ 5 h 953"/>
                <a:gd name="T38" fmla="*/ 4 w 952"/>
                <a:gd name="T39" fmla="*/ 8 h 953"/>
                <a:gd name="T40" fmla="*/ 5 w 952"/>
                <a:gd name="T41" fmla="*/ 11 h 953"/>
                <a:gd name="T42" fmla="*/ 8 w 952"/>
                <a:gd name="T43" fmla="*/ 8 h 953"/>
                <a:gd name="T44" fmla="*/ 7 w 952"/>
                <a:gd name="T45" fmla="*/ 4 h 953"/>
                <a:gd name="T46" fmla="*/ 0 w 952"/>
                <a:gd name="T47" fmla="*/ 18 h 953"/>
                <a:gd name="T48" fmla="*/ 0 w 952"/>
                <a:gd name="T49" fmla="*/ 21 h 953"/>
                <a:gd name="T50" fmla="*/ 1 w 952"/>
                <a:gd name="T51" fmla="*/ 24 h 953"/>
                <a:gd name="T52" fmla="*/ 4 w 952"/>
                <a:gd name="T53" fmla="*/ 24 h 953"/>
                <a:gd name="T54" fmla="*/ 3 w 952"/>
                <a:gd name="T55" fmla="*/ 21 h 953"/>
                <a:gd name="T56" fmla="*/ 3 w 952"/>
                <a:gd name="T57" fmla="*/ 17 h 953"/>
                <a:gd name="T58" fmla="*/ 4 w 952"/>
                <a:gd name="T59" fmla="*/ 30 h 953"/>
                <a:gd name="T60" fmla="*/ 6 w 952"/>
                <a:gd name="T61" fmla="*/ 33 h 953"/>
                <a:gd name="T62" fmla="*/ 10 w 952"/>
                <a:gd name="T63" fmla="*/ 36 h 953"/>
                <a:gd name="T64" fmla="*/ 11 w 952"/>
                <a:gd name="T65" fmla="*/ 33 h 953"/>
                <a:gd name="T66" fmla="*/ 9 w 952"/>
                <a:gd name="T67" fmla="*/ 32 h 953"/>
                <a:gd name="T68" fmla="*/ 7 w 952"/>
                <a:gd name="T69" fmla="*/ 30 h 953"/>
                <a:gd name="T70" fmla="*/ 5 w 952"/>
                <a:gd name="T71" fmla="*/ 28 h 953"/>
                <a:gd name="T72" fmla="*/ 15 w 952"/>
                <a:gd name="T73" fmla="*/ 38 h 953"/>
                <a:gd name="T74" fmla="*/ 20 w 952"/>
                <a:gd name="T75" fmla="*/ 38 h 953"/>
                <a:gd name="T76" fmla="*/ 24 w 952"/>
                <a:gd name="T77" fmla="*/ 35 h 953"/>
                <a:gd name="T78" fmla="*/ 22 w 952"/>
                <a:gd name="T79" fmla="*/ 35 h 953"/>
                <a:gd name="T80" fmla="*/ 19 w 952"/>
                <a:gd name="T81" fmla="*/ 35 h 953"/>
                <a:gd name="T82" fmla="*/ 16 w 952"/>
                <a:gd name="T83" fmla="*/ 35 h 953"/>
                <a:gd name="T84" fmla="*/ 14 w 952"/>
                <a:gd name="T85" fmla="*/ 35 h 953"/>
                <a:gd name="T86" fmla="*/ 30 w 952"/>
                <a:gd name="T87" fmla="*/ 35 h 953"/>
                <a:gd name="T88" fmla="*/ 33 w 952"/>
                <a:gd name="T89" fmla="*/ 32 h 953"/>
                <a:gd name="T90" fmla="*/ 33 w 952"/>
                <a:gd name="T91" fmla="*/ 28 h 953"/>
                <a:gd name="T92" fmla="*/ 31 w 952"/>
                <a:gd name="T93" fmla="*/ 30 h 953"/>
                <a:gd name="T94" fmla="*/ 29 w 952"/>
                <a:gd name="T95" fmla="*/ 32 h 953"/>
                <a:gd name="T96" fmla="*/ 27 w 952"/>
                <a:gd name="T97" fmla="*/ 33 h 953"/>
                <a:gd name="T98" fmla="*/ 28 w 952"/>
                <a:gd name="T99" fmla="*/ 36 h 95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52"/>
                <a:gd name="T151" fmla="*/ 0 h 953"/>
                <a:gd name="T152" fmla="*/ 952 w 952"/>
                <a:gd name="T153" fmla="*/ 953 h 95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52" h="953">
                  <a:moveTo>
                    <a:pt x="952" y="476"/>
                  </a:moveTo>
                  <a:lnTo>
                    <a:pt x="951" y="458"/>
                  </a:lnTo>
                  <a:lnTo>
                    <a:pt x="950" y="441"/>
                  </a:lnTo>
                  <a:lnTo>
                    <a:pt x="949" y="423"/>
                  </a:lnTo>
                  <a:lnTo>
                    <a:pt x="947" y="406"/>
                  </a:lnTo>
                  <a:lnTo>
                    <a:pt x="876" y="393"/>
                  </a:lnTo>
                  <a:lnTo>
                    <a:pt x="879" y="414"/>
                  </a:lnTo>
                  <a:lnTo>
                    <a:pt x="882" y="434"/>
                  </a:lnTo>
                  <a:lnTo>
                    <a:pt x="883" y="455"/>
                  </a:lnTo>
                  <a:lnTo>
                    <a:pt x="884" y="476"/>
                  </a:lnTo>
                  <a:lnTo>
                    <a:pt x="883" y="499"/>
                  </a:lnTo>
                  <a:lnTo>
                    <a:pt x="881" y="521"/>
                  </a:lnTo>
                  <a:lnTo>
                    <a:pt x="879" y="543"/>
                  </a:lnTo>
                  <a:lnTo>
                    <a:pt x="875" y="564"/>
                  </a:lnTo>
                  <a:lnTo>
                    <a:pt x="869" y="585"/>
                  </a:lnTo>
                  <a:lnTo>
                    <a:pt x="863" y="606"/>
                  </a:lnTo>
                  <a:lnTo>
                    <a:pt x="855" y="626"/>
                  </a:lnTo>
                  <a:lnTo>
                    <a:pt x="848" y="646"/>
                  </a:lnTo>
                  <a:lnTo>
                    <a:pt x="925" y="632"/>
                  </a:lnTo>
                  <a:lnTo>
                    <a:pt x="932" y="613"/>
                  </a:lnTo>
                  <a:lnTo>
                    <a:pt x="937" y="595"/>
                  </a:lnTo>
                  <a:lnTo>
                    <a:pt x="942" y="576"/>
                  </a:lnTo>
                  <a:lnTo>
                    <a:pt x="945" y="556"/>
                  </a:lnTo>
                  <a:lnTo>
                    <a:pt x="948" y="537"/>
                  </a:lnTo>
                  <a:lnTo>
                    <a:pt x="950" y="516"/>
                  </a:lnTo>
                  <a:lnTo>
                    <a:pt x="951" y="497"/>
                  </a:lnTo>
                  <a:lnTo>
                    <a:pt x="952" y="476"/>
                  </a:lnTo>
                  <a:close/>
                  <a:moveTo>
                    <a:pt x="887" y="238"/>
                  </a:moveTo>
                  <a:lnTo>
                    <a:pt x="876" y="218"/>
                  </a:lnTo>
                  <a:lnTo>
                    <a:pt x="864" y="200"/>
                  </a:lnTo>
                  <a:lnTo>
                    <a:pt x="850" y="181"/>
                  </a:lnTo>
                  <a:lnTo>
                    <a:pt x="836" y="164"/>
                  </a:lnTo>
                  <a:lnTo>
                    <a:pt x="821" y="148"/>
                  </a:lnTo>
                  <a:lnTo>
                    <a:pt x="804" y="132"/>
                  </a:lnTo>
                  <a:lnTo>
                    <a:pt x="788" y="117"/>
                  </a:lnTo>
                  <a:lnTo>
                    <a:pt x="771" y="103"/>
                  </a:lnTo>
                  <a:lnTo>
                    <a:pt x="704" y="137"/>
                  </a:lnTo>
                  <a:lnTo>
                    <a:pt x="727" y="154"/>
                  </a:lnTo>
                  <a:lnTo>
                    <a:pt x="748" y="173"/>
                  </a:lnTo>
                  <a:lnTo>
                    <a:pt x="770" y="192"/>
                  </a:lnTo>
                  <a:lnTo>
                    <a:pt x="788" y="214"/>
                  </a:lnTo>
                  <a:lnTo>
                    <a:pt x="806" y="237"/>
                  </a:lnTo>
                  <a:lnTo>
                    <a:pt x="823" y="260"/>
                  </a:lnTo>
                  <a:lnTo>
                    <a:pt x="837" y="285"/>
                  </a:lnTo>
                  <a:lnTo>
                    <a:pt x="850" y="312"/>
                  </a:lnTo>
                  <a:lnTo>
                    <a:pt x="887" y="238"/>
                  </a:lnTo>
                  <a:close/>
                  <a:moveTo>
                    <a:pt x="600" y="16"/>
                  </a:moveTo>
                  <a:lnTo>
                    <a:pt x="570" y="10"/>
                  </a:lnTo>
                  <a:lnTo>
                    <a:pt x="539" y="4"/>
                  </a:lnTo>
                  <a:lnTo>
                    <a:pt x="507" y="1"/>
                  </a:lnTo>
                  <a:lnTo>
                    <a:pt x="476" y="0"/>
                  </a:lnTo>
                  <a:lnTo>
                    <a:pt x="447" y="1"/>
                  </a:lnTo>
                  <a:lnTo>
                    <a:pt x="418" y="3"/>
                  </a:lnTo>
                  <a:lnTo>
                    <a:pt x="391" y="8"/>
                  </a:lnTo>
                  <a:lnTo>
                    <a:pt x="363" y="14"/>
                  </a:lnTo>
                  <a:lnTo>
                    <a:pt x="353" y="86"/>
                  </a:lnTo>
                  <a:lnTo>
                    <a:pt x="368" y="82"/>
                  </a:lnTo>
                  <a:lnTo>
                    <a:pt x="383" y="79"/>
                  </a:lnTo>
                  <a:lnTo>
                    <a:pt x="397" y="76"/>
                  </a:lnTo>
                  <a:lnTo>
                    <a:pt x="413" y="72"/>
                  </a:lnTo>
                  <a:lnTo>
                    <a:pt x="428" y="71"/>
                  </a:lnTo>
                  <a:lnTo>
                    <a:pt x="444" y="69"/>
                  </a:lnTo>
                  <a:lnTo>
                    <a:pt x="460" y="68"/>
                  </a:lnTo>
                  <a:lnTo>
                    <a:pt x="476" y="68"/>
                  </a:lnTo>
                  <a:lnTo>
                    <a:pt x="493" y="68"/>
                  </a:lnTo>
                  <a:lnTo>
                    <a:pt x="511" y="69"/>
                  </a:lnTo>
                  <a:lnTo>
                    <a:pt x="528" y="71"/>
                  </a:lnTo>
                  <a:lnTo>
                    <a:pt x="545" y="75"/>
                  </a:lnTo>
                  <a:lnTo>
                    <a:pt x="562" y="78"/>
                  </a:lnTo>
                  <a:lnTo>
                    <a:pt x="579" y="81"/>
                  </a:lnTo>
                  <a:lnTo>
                    <a:pt x="596" y="86"/>
                  </a:lnTo>
                  <a:lnTo>
                    <a:pt x="611" y="92"/>
                  </a:lnTo>
                  <a:lnTo>
                    <a:pt x="600" y="16"/>
                  </a:lnTo>
                  <a:close/>
                  <a:moveTo>
                    <a:pt x="187" y="97"/>
                  </a:moveTo>
                  <a:lnTo>
                    <a:pt x="169" y="111"/>
                  </a:lnTo>
                  <a:lnTo>
                    <a:pt x="152" y="126"/>
                  </a:lnTo>
                  <a:lnTo>
                    <a:pt x="136" y="143"/>
                  </a:lnTo>
                  <a:lnTo>
                    <a:pt x="121" y="159"/>
                  </a:lnTo>
                  <a:lnTo>
                    <a:pt x="106" y="176"/>
                  </a:lnTo>
                  <a:lnTo>
                    <a:pt x="93" y="194"/>
                  </a:lnTo>
                  <a:lnTo>
                    <a:pt x="80" y="213"/>
                  </a:lnTo>
                  <a:lnTo>
                    <a:pt x="67" y="232"/>
                  </a:lnTo>
                  <a:lnTo>
                    <a:pt x="104" y="307"/>
                  </a:lnTo>
                  <a:lnTo>
                    <a:pt x="117" y="281"/>
                  </a:lnTo>
                  <a:lnTo>
                    <a:pt x="133" y="255"/>
                  </a:lnTo>
                  <a:lnTo>
                    <a:pt x="149" y="231"/>
                  </a:lnTo>
                  <a:lnTo>
                    <a:pt x="167" y="208"/>
                  </a:lnTo>
                  <a:lnTo>
                    <a:pt x="188" y="188"/>
                  </a:lnTo>
                  <a:lnTo>
                    <a:pt x="208" y="167"/>
                  </a:lnTo>
                  <a:lnTo>
                    <a:pt x="231" y="149"/>
                  </a:lnTo>
                  <a:lnTo>
                    <a:pt x="255" y="133"/>
                  </a:lnTo>
                  <a:lnTo>
                    <a:pt x="187" y="97"/>
                  </a:lnTo>
                  <a:close/>
                  <a:moveTo>
                    <a:pt x="6" y="399"/>
                  </a:moveTo>
                  <a:lnTo>
                    <a:pt x="3" y="418"/>
                  </a:lnTo>
                  <a:lnTo>
                    <a:pt x="1" y="437"/>
                  </a:lnTo>
                  <a:lnTo>
                    <a:pt x="0" y="457"/>
                  </a:lnTo>
                  <a:lnTo>
                    <a:pt x="0" y="476"/>
                  </a:lnTo>
                  <a:lnTo>
                    <a:pt x="0" y="496"/>
                  </a:lnTo>
                  <a:lnTo>
                    <a:pt x="1" y="516"/>
                  </a:lnTo>
                  <a:lnTo>
                    <a:pt x="3" y="536"/>
                  </a:lnTo>
                  <a:lnTo>
                    <a:pt x="6" y="555"/>
                  </a:lnTo>
                  <a:lnTo>
                    <a:pt x="9" y="573"/>
                  </a:lnTo>
                  <a:lnTo>
                    <a:pt x="14" y="593"/>
                  </a:lnTo>
                  <a:lnTo>
                    <a:pt x="19" y="611"/>
                  </a:lnTo>
                  <a:lnTo>
                    <a:pt x="25" y="630"/>
                  </a:lnTo>
                  <a:lnTo>
                    <a:pt x="103" y="644"/>
                  </a:lnTo>
                  <a:lnTo>
                    <a:pt x="95" y="624"/>
                  </a:lnTo>
                  <a:lnTo>
                    <a:pt x="88" y="605"/>
                  </a:lnTo>
                  <a:lnTo>
                    <a:pt x="82" y="584"/>
                  </a:lnTo>
                  <a:lnTo>
                    <a:pt x="76" y="563"/>
                  </a:lnTo>
                  <a:lnTo>
                    <a:pt x="73" y="542"/>
                  </a:lnTo>
                  <a:lnTo>
                    <a:pt x="70" y="521"/>
                  </a:lnTo>
                  <a:lnTo>
                    <a:pt x="68" y="499"/>
                  </a:lnTo>
                  <a:lnTo>
                    <a:pt x="68" y="476"/>
                  </a:lnTo>
                  <a:lnTo>
                    <a:pt x="68" y="454"/>
                  </a:lnTo>
                  <a:lnTo>
                    <a:pt x="70" y="430"/>
                  </a:lnTo>
                  <a:lnTo>
                    <a:pt x="73" y="408"/>
                  </a:lnTo>
                  <a:lnTo>
                    <a:pt x="77" y="386"/>
                  </a:lnTo>
                  <a:lnTo>
                    <a:pt x="6" y="399"/>
                  </a:lnTo>
                  <a:close/>
                  <a:moveTo>
                    <a:pt x="90" y="756"/>
                  </a:moveTo>
                  <a:lnTo>
                    <a:pt x="107" y="777"/>
                  </a:lnTo>
                  <a:lnTo>
                    <a:pt x="124" y="797"/>
                  </a:lnTo>
                  <a:lnTo>
                    <a:pt x="142" y="815"/>
                  </a:lnTo>
                  <a:lnTo>
                    <a:pt x="162" y="834"/>
                  </a:lnTo>
                  <a:lnTo>
                    <a:pt x="182" y="851"/>
                  </a:lnTo>
                  <a:lnTo>
                    <a:pt x="204" y="867"/>
                  </a:lnTo>
                  <a:lnTo>
                    <a:pt x="225" y="881"/>
                  </a:lnTo>
                  <a:lnTo>
                    <a:pt x="249" y="895"/>
                  </a:lnTo>
                  <a:lnTo>
                    <a:pt x="326" y="855"/>
                  </a:lnTo>
                  <a:lnTo>
                    <a:pt x="310" y="849"/>
                  </a:lnTo>
                  <a:lnTo>
                    <a:pt x="295" y="842"/>
                  </a:lnTo>
                  <a:lnTo>
                    <a:pt x="281" y="835"/>
                  </a:lnTo>
                  <a:lnTo>
                    <a:pt x="265" y="826"/>
                  </a:lnTo>
                  <a:lnTo>
                    <a:pt x="251" y="818"/>
                  </a:lnTo>
                  <a:lnTo>
                    <a:pt x="238" y="808"/>
                  </a:lnTo>
                  <a:lnTo>
                    <a:pt x="224" y="798"/>
                  </a:lnTo>
                  <a:lnTo>
                    <a:pt x="211" y="787"/>
                  </a:lnTo>
                  <a:lnTo>
                    <a:pt x="199" y="777"/>
                  </a:lnTo>
                  <a:lnTo>
                    <a:pt x="188" y="766"/>
                  </a:lnTo>
                  <a:lnTo>
                    <a:pt x="176" y="754"/>
                  </a:lnTo>
                  <a:lnTo>
                    <a:pt x="165" y="741"/>
                  </a:lnTo>
                  <a:lnTo>
                    <a:pt x="154" y="728"/>
                  </a:lnTo>
                  <a:lnTo>
                    <a:pt x="144" y="715"/>
                  </a:lnTo>
                  <a:lnTo>
                    <a:pt x="135" y="701"/>
                  </a:lnTo>
                  <a:lnTo>
                    <a:pt x="126" y="687"/>
                  </a:lnTo>
                  <a:lnTo>
                    <a:pt x="90" y="756"/>
                  </a:lnTo>
                  <a:close/>
                  <a:moveTo>
                    <a:pt x="354" y="936"/>
                  </a:moveTo>
                  <a:lnTo>
                    <a:pt x="383" y="944"/>
                  </a:lnTo>
                  <a:lnTo>
                    <a:pt x="413" y="948"/>
                  </a:lnTo>
                  <a:lnTo>
                    <a:pt x="445" y="951"/>
                  </a:lnTo>
                  <a:lnTo>
                    <a:pt x="476" y="953"/>
                  </a:lnTo>
                  <a:lnTo>
                    <a:pt x="506" y="951"/>
                  </a:lnTo>
                  <a:lnTo>
                    <a:pt x="536" y="948"/>
                  </a:lnTo>
                  <a:lnTo>
                    <a:pt x="567" y="944"/>
                  </a:lnTo>
                  <a:lnTo>
                    <a:pt x="596" y="937"/>
                  </a:lnTo>
                  <a:lnTo>
                    <a:pt x="607" y="863"/>
                  </a:lnTo>
                  <a:lnTo>
                    <a:pt x="592" y="868"/>
                  </a:lnTo>
                  <a:lnTo>
                    <a:pt x="575" y="873"/>
                  </a:lnTo>
                  <a:lnTo>
                    <a:pt x="559" y="876"/>
                  </a:lnTo>
                  <a:lnTo>
                    <a:pt x="543" y="879"/>
                  </a:lnTo>
                  <a:lnTo>
                    <a:pt x="527" y="881"/>
                  </a:lnTo>
                  <a:lnTo>
                    <a:pt x="509" y="883"/>
                  </a:lnTo>
                  <a:lnTo>
                    <a:pt x="493" y="885"/>
                  </a:lnTo>
                  <a:lnTo>
                    <a:pt x="476" y="885"/>
                  </a:lnTo>
                  <a:lnTo>
                    <a:pt x="459" y="885"/>
                  </a:lnTo>
                  <a:lnTo>
                    <a:pt x="441" y="883"/>
                  </a:lnTo>
                  <a:lnTo>
                    <a:pt x="424" y="881"/>
                  </a:lnTo>
                  <a:lnTo>
                    <a:pt x="408" y="879"/>
                  </a:lnTo>
                  <a:lnTo>
                    <a:pt x="392" y="876"/>
                  </a:lnTo>
                  <a:lnTo>
                    <a:pt x="376" y="872"/>
                  </a:lnTo>
                  <a:lnTo>
                    <a:pt x="359" y="867"/>
                  </a:lnTo>
                  <a:lnTo>
                    <a:pt x="343" y="863"/>
                  </a:lnTo>
                  <a:lnTo>
                    <a:pt x="354" y="936"/>
                  </a:lnTo>
                  <a:close/>
                  <a:moveTo>
                    <a:pt x="706" y="893"/>
                  </a:moveTo>
                  <a:lnTo>
                    <a:pt x="730" y="879"/>
                  </a:lnTo>
                  <a:lnTo>
                    <a:pt x="751" y="864"/>
                  </a:lnTo>
                  <a:lnTo>
                    <a:pt x="773" y="849"/>
                  </a:lnTo>
                  <a:lnTo>
                    <a:pt x="792" y="832"/>
                  </a:lnTo>
                  <a:lnTo>
                    <a:pt x="812" y="813"/>
                  </a:lnTo>
                  <a:lnTo>
                    <a:pt x="830" y="794"/>
                  </a:lnTo>
                  <a:lnTo>
                    <a:pt x="848" y="773"/>
                  </a:lnTo>
                  <a:lnTo>
                    <a:pt x="864" y="753"/>
                  </a:lnTo>
                  <a:lnTo>
                    <a:pt x="828" y="681"/>
                  </a:lnTo>
                  <a:lnTo>
                    <a:pt x="819" y="696"/>
                  </a:lnTo>
                  <a:lnTo>
                    <a:pt x="811" y="710"/>
                  </a:lnTo>
                  <a:lnTo>
                    <a:pt x="801" y="723"/>
                  </a:lnTo>
                  <a:lnTo>
                    <a:pt x="790" y="735"/>
                  </a:lnTo>
                  <a:lnTo>
                    <a:pt x="779" y="748"/>
                  </a:lnTo>
                  <a:lnTo>
                    <a:pt x="769" y="760"/>
                  </a:lnTo>
                  <a:lnTo>
                    <a:pt x="757" y="772"/>
                  </a:lnTo>
                  <a:lnTo>
                    <a:pt x="745" y="783"/>
                  </a:lnTo>
                  <a:lnTo>
                    <a:pt x="732" y="794"/>
                  </a:lnTo>
                  <a:lnTo>
                    <a:pt x="719" y="804"/>
                  </a:lnTo>
                  <a:lnTo>
                    <a:pt x="706" y="813"/>
                  </a:lnTo>
                  <a:lnTo>
                    <a:pt x="692" y="823"/>
                  </a:lnTo>
                  <a:lnTo>
                    <a:pt x="678" y="831"/>
                  </a:lnTo>
                  <a:lnTo>
                    <a:pt x="663" y="839"/>
                  </a:lnTo>
                  <a:lnTo>
                    <a:pt x="648" y="847"/>
                  </a:lnTo>
                  <a:lnTo>
                    <a:pt x="633" y="853"/>
                  </a:lnTo>
                  <a:lnTo>
                    <a:pt x="706" y="89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9" name="Freeform 1406"/>
            <p:cNvSpPr>
              <a:spLocks noEditPoints="1"/>
            </p:cNvSpPr>
            <p:nvPr/>
          </p:nvSpPr>
          <p:spPr bwMode="auto">
            <a:xfrm>
              <a:off x="2773" y="1754"/>
              <a:ext cx="179" cy="179"/>
            </a:xfrm>
            <a:custGeom>
              <a:avLst/>
              <a:gdLst>
                <a:gd name="T0" fmla="*/ 35 w 885"/>
                <a:gd name="T1" fmla="*/ 15 h 883"/>
                <a:gd name="T2" fmla="*/ 33 w 885"/>
                <a:gd name="T3" fmla="*/ 16 h 883"/>
                <a:gd name="T4" fmla="*/ 33 w 885"/>
                <a:gd name="T5" fmla="*/ 19 h 883"/>
                <a:gd name="T6" fmla="*/ 32 w 885"/>
                <a:gd name="T7" fmla="*/ 22 h 883"/>
                <a:gd name="T8" fmla="*/ 31 w 885"/>
                <a:gd name="T9" fmla="*/ 25 h 883"/>
                <a:gd name="T10" fmla="*/ 29 w 885"/>
                <a:gd name="T11" fmla="*/ 27 h 883"/>
                <a:gd name="T12" fmla="*/ 27 w 885"/>
                <a:gd name="T13" fmla="*/ 29 h 883"/>
                <a:gd name="T14" fmla="*/ 25 w 885"/>
                <a:gd name="T15" fmla="*/ 31 h 883"/>
                <a:gd name="T16" fmla="*/ 22 w 885"/>
                <a:gd name="T17" fmla="*/ 32 h 883"/>
                <a:gd name="T18" fmla="*/ 19 w 885"/>
                <a:gd name="T19" fmla="*/ 33 h 883"/>
                <a:gd name="T20" fmla="*/ 16 w 885"/>
                <a:gd name="T21" fmla="*/ 33 h 883"/>
                <a:gd name="T22" fmla="*/ 12 w 885"/>
                <a:gd name="T23" fmla="*/ 31 h 883"/>
                <a:gd name="T24" fmla="*/ 8 w 885"/>
                <a:gd name="T25" fmla="*/ 29 h 883"/>
                <a:gd name="T26" fmla="*/ 6 w 885"/>
                <a:gd name="T27" fmla="*/ 26 h 883"/>
                <a:gd name="T28" fmla="*/ 4 w 885"/>
                <a:gd name="T29" fmla="*/ 29 h 883"/>
                <a:gd name="T30" fmla="*/ 7 w 885"/>
                <a:gd name="T31" fmla="*/ 32 h 883"/>
                <a:gd name="T32" fmla="*/ 12 w 885"/>
                <a:gd name="T33" fmla="*/ 33 h 883"/>
                <a:gd name="T34" fmla="*/ 14 w 885"/>
                <a:gd name="T35" fmla="*/ 35 h 883"/>
                <a:gd name="T36" fmla="*/ 17 w 885"/>
                <a:gd name="T37" fmla="*/ 35 h 883"/>
                <a:gd name="T38" fmla="*/ 20 w 885"/>
                <a:gd name="T39" fmla="*/ 35 h 883"/>
                <a:gd name="T40" fmla="*/ 22 w 885"/>
                <a:gd name="T41" fmla="*/ 35 h 883"/>
                <a:gd name="T42" fmla="*/ 27 w 885"/>
                <a:gd name="T43" fmla="*/ 33 h 883"/>
                <a:gd name="T44" fmla="*/ 30 w 885"/>
                <a:gd name="T45" fmla="*/ 30 h 883"/>
                <a:gd name="T46" fmla="*/ 31 w 885"/>
                <a:gd name="T47" fmla="*/ 25 h 883"/>
                <a:gd name="T48" fmla="*/ 35 w 885"/>
                <a:gd name="T49" fmla="*/ 22 h 883"/>
                <a:gd name="T50" fmla="*/ 35 w 885"/>
                <a:gd name="T51" fmla="*/ 19 h 883"/>
                <a:gd name="T52" fmla="*/ 32 w 885"/>
                <a:gd name="T53" fmla="*/ 8 h 883"/>
                <a:gd name="T54" fmla="*/ 30 w 885"/>
                <a:gd name="T55" fmla="*/ 5 h 883"/>
                <a:gd name="T56" fmla="*/ 26 w 885"/>
                <a:gd name="T57" fmla="*/ 5 h 883"/>
                <a:gd name="T58" fmla="*/ 28 w 885"/>
                <a:gd name="T59" fmla="*/ 7 h 883"/>
                <a:gd name="T60" fmla="*/ 30 w 885"/>
                <a:gd name="T61" fmla="*/ 9 h 883"/>
                <a:gd name="T62" fmla="*/ 31 w 885"/>
                <a:gd name="T63" fmla="*/ 11 h 883"/>
                <a:gd name="T64" fmla="*/ 33 w 885"/>
                <a:gd name="T65" fmla="*/ 10 h 883"/>
                <a:gd name="T66" fmla="*/ 21 w 885"/>
                <a:gd name="T67" fmla="*/ 0 h 883"/>
                <a:gd name="T68" fmla="*/ 18 w 885"/>
                <a:gd name="T69" fmla="*/ 0 h 883"/>
                <a:gd name="T70" fmla="*/ 14 w 885"/>
                <a:gd name="T71" fmla="*/ 0 h 883"/>
                <a:gd name="T72" fmla="*/ 14 w 885"/>
                <a:gd name="T73" fmla="*/ 3 h 883"/>
                <a:gd name="T74" fmla="*/ 16 w 885"/>
                <a:gd name="T75" fmla="*/ 3 h 883"/>
                <a:gd name="T76" fmla="*/ 19 w 885"/>
                <a:gd name="T77" fmla="*/ 3 h 883"/>
                <a:gd name="T78" fmla="*/ 22 w 885"/>
                <a:gd name="T79" fmla="*/ 3 h 883"/>
                <a:gd name="T80" fmla="*/ 8 w 885"/>
                <a:gd name="T81" fmla="*/ 3 h 883"/>
                <a:gd name="T82" fmla="*/ 4 w 885"/>
                <a:gd name="T83" fmla="*/ 6 h 883"/>
                <a:gd name="T84" fmla="*/ 2 w 885"/>
                <a:gd name="T85" fmla="*/ 9 h 883"/>
                <a:gd name="T86" fmla="*/ 4 w 885"/>
                <a:gd name="T87" fmla="*/ 11 h 883"/>
                <a:gd name="T88" fmla="*/ 6 w 885"/>
                <a:gd name="T89" fmla="*/ 8 h 883"/>
                <a:gd name="T90" fmla="*/ 8 w 885"/>
                <a:gd name="T91" fmla="*/ 7 h 883"/>
                <a:gd name="T92" fmla="*/ 10 w 885"/>
                <a:gd name="T93" fmla="*/ 5 h 883"/>
                <a:gd name="T94" fmla="*/ 0 w 885"/>
                <a:gd name="T95" fmla="*/ 15 h 883"/>
                <a:gd name="T96" fmla="*/ 0 w 885"/>
                <a:gd name="T97" fmla="*/ 19 h 883"/>
                <a:gd name="T98" fmla="*/ 0 w 885"/>
                <a:gd name="T99" fmla="*/ 22 h 883"/>
                <a:gd name="T100" fmla="*/ 4 w 885"/>
                <a:gd name="T101" fmla="*/ 25 h 883"/>
                <a:gd name="T102" fmla="*/ 3 w 885"/>
                <a:gd name="T103" fmla="*/ 21 h 883"/>
                <a:gd name="T104" fmla="*/ 3 w 885"/>
                <a:gd name="T105" fmla="*/ 18 h 883"/>
                <a:gd name="T106" fmla="*/ 3 w 885"/>
                <a:gd name="T107" fmla="*/ 14 h 8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85"/>
                <a:gd name="T163" fmla="*/ 0 h 883"/>
                <a:gd name="T164" fmla="*/ 885 w 885"/>
                <a:gd name="T165" fmla="*/ 883 h 8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85" h="883">
                  <a:moveTo>
                    <a:pt x="885" y="441"/>
                  </a:moveTo>
                  <a:lnTo>
                    <a:pt x="885" y="422"/>
                  </a:lnTo>
                  <a:lnTo>
                    <a:pt x="884" y="402"/>
                  </a:lnTo>
                  <a:lnTo>
                    <a:pt x="882" y="383"/>
                  </a:lnTo>
                  <a:lnTo>
                    <a:pt x="878" y="365"/>
                  </a:lnTo>
                  <a:lnTo>
                    <a:pt x="806" y="352"/>
                  </a:lnTo>
                  <a:lnTo>
                    <a:pt x="810" y="373"/>
                  </a:lnTo>
                  <a:lnTo>
                    <a:pt x="815" y="396"/>
                  </a:lnTo>
                  <a:lnTo>
                    <a:pt x="816" y="419"/>
                  </a:lnTo>
                  <a:lnTo>
                    <a:pt x="817" y="441"/>
                  </a:lnTo>
                  <a:lnTo>
                    <a:pt x="817" y="461"/>
                  </a:lnTo>
                  <a:lnTo>
                    <a:pt x="815" y="479"/>
                  </a:lnTo>
                  <a:lnTo>
                    <a:pt x="812" y="499"/>
                  </a:lnTo>
                  <a:lnTo>
                    <a:pt x="809" y="517"/>
                  </a:lnTo>
                  <a:lnTo>
                    <a:pt x="805" y="535"/>
                  </a:lnTo>
                  <a:lnTo>
                    <a:pt x="800" y="553"/>
                  </a:lnTo>
                  <a:lnTo>
                    <a:pt x="794" y="570"/>
                  </a:lnTo>
                  <a:lnTo>
                    <a:pt x="788" y="587"/>
                  </a:lnTo>
                  <a:lnTo>
                    <a:pt x="780" y="603"/>
                  </a:lnTo>
                  <a:lnTo>
                    <a:pt x="771" y="619"/>
                  </a:lnTo>
                  <a:lnTo>
                    <a:pt x="763" y="636"/>
                  </a:lnTo>
                  <a:lnTo>
                    <a:pt x="753" y="651"/>
                  </a:lnTo>
                  <a:lnTo>
                    <a:pt x="742" y="665"/>
                  </a:lnTo>
                  <a:lnTo>
                    <a:pt x="731" y="679"/>
                  </a:lnTo>
                  <a:lnTo>
                    <a:pt x="719" y="693"/>
                  </a:lnTo>
                  <a:lnTo>
                    <a:pt x="708" y="706"/>
                  </a:lnTo>
                  <a:lnTo>
                    <a:pt x="695" y="718"/>
                  </a:lnTo>
                  <a:lnTo>
                    <a:pt x="681" y="730"/>
                  </a:lnTo>
                  <a:lnTo>
                    <a:pt x="667" y="742"/>
                  </a:lnTo>
                  <a:lnTo>
                    <a:pt x="651" y="751"/>
                  </a:lnTo>
                  <a:lnTo>
                    <a:pt x="636" y="761"/>
                  </a:lnTo>
                  <a:lnTo>
                    <a:pt x="621" y="771"/>
                  </a:lnTo>
                  <a:lnTo>
                    <a:pt x="605" y="778"/>
                  </a:lnTo>
                  <a:lnTo>
                    <a:pt x="589" y="786"/>
                  </a:lnTo>
                  <a:lnTo>
                    <a:pt x="572" y="792"/>
                  </a:lnTo>
                  <a:lnTo>
                    <a:pt x="554" y="799"/>
                  </a:lnTo>
                  <a:lnTo>
                    <a:pt x="536" y="803"/>
                  </a:lnTo>
                  <a:lnTo>
                    <a:pt x="518" y="807"/>
                  </a:lnTo>
                  <a:lnTo>
                    <a:pt x="499" y="811"/>
                  </a:lnTo>
                  <a:lnTo>
                    <a:pt x="481" y="814"/>
                  </a:lnTo>
                  <a:lnTo>
                    <a:pt x="461" y="815"/>
                  </a:lnTo>
                  <a:lnTo>
                    <a:pt x="443" y="815"/>
                  </a:lnTo>
                  <a:lnTo>
                    <a:pt x="416" y="815"/>
                  </a:lnTo>
                  <a:lnTo>
                    <a:pt x="390" y="812"/>
                  </a:lnTo>
                  <a:lnTo>
                    <a:pt x="364" y="807"/>
                  </a:lnTo>
                  <a:lnTo>
                    <a:pt x="339" y="801"/>
                  </a:lnTo>
                  <a:lnTo>
                    <a:pt x="316" y="793"/>
                  </a:lnTo>
                  <a:lnTo>
                    <a:pt x="292" y="784"/>
                  </a:lnTo>
                  <a:lnTo>
                    <a:pt x="269" y="773"/>
                  </a:lnTo>
                  <a:lnTo>
                    <a:pt x="248" y="761"/>
                  </a:lnTo>
                  <a:lnTo>
                    <a:pt x="227" y="747"/>
                  </a:lnTo>
                  <a:lnTo>
                    <a:pt x="206" y="732"/>
                  </a:lnTo>
                  <a:lnTo>
                    <a:pt x="188" y="716"/>
                  </a:lnTo>
                  <a:lnTo>
                    <a:pt x="171" y="697"/>
                  </a:lnTo>
                  <a:lnTo>
                    <a:pt x="154" y="679"/>
                  </a:lnTo>
                  <a:lnTo>
                    <a:pt x="138" y="659"/>
                  </a:lnTo>
                  <a:lnTo>
                    <a:pt x="124" y="639"/>
                  </a:lnTo>
                  <a:lnTo>
                    <a:pt x="112" y="617"/>
                  </a:lnTo>
                  <a:lnTo>
                    <a:pt x="75" y="686"/>
                  </a:lnTo>
                  <a:lnTo>
                    <a:pt x="92" y="711"/>
                  </a:lnTo>
                  <a:lnTo>
                    <a:pt x="111" y="734"/>
                  </a:lnTo>
                  <a:lnTo>
                    <a:pt x="132" y="756"/>
                  </a:lnTo>
                  <a:lnTo>
                    <a:pt x="154" y="776"/>
                  </a:lnTo>
                  <a:lnTo>
                    <a:pt x="176" y="794"/>
                  </a:lnTo>
                  <a:lnTo>
                    <a:pt x="201" y="812"/>
                  </a:lnTo>
                  <a:lnTo>
                    <a:pt x="227" y="827"/>
                  </a:lnTo>
                  <a:lnTo>
                    <a:pt x="253" y="841"/>
                  </a:lnTo>
                  <a:lnTo>
                    <a:pt x="308" y="813"/>
                  </a:lnTo>
                  <a:lnTo>
                    <a:pt x="316" y="865"/>
                  </a:lnTo>
                  <a:lnTo>
                    <a:pt x="331" y="869"/>
                  </a:lnTo>
                  <a:lnTo>
                    <a:pt x="346" y="873"/>
                  </a:lnTo>
                  <a:lnTo>
                    <a:pt x="362" y="877"/>
                  </a:lnTo>
                  <a:lnTo>
                    <a:pt x="378" y="879"/>
                  </a:lnTo>
                  <a:lnTo>
                    <a:pt x="393" y="881"/>
                  </a:lnTo>
                  <a:lnTo>
                    <a:pt x="410" y="882"/>
                  </a:lnTo>
                  <a:lnTo>
                    <a:pt x="426" y="883"/>
                  </a:lnTo>
                  <a:lnTo>
                    <a:pt x="443" y="883"/>
                  </a:lnTo>
                  <a:lnTo>
                    <a:pt x="459" y="883"/>
                  </a:lnTo>
                  <a:lnTo>
                    <a:pt x="475" y="882"/>
                  </a:lnTo>
                  <a:lnTo>
                    <a:pt x="491" y="881"/>
                  </a:lnTo>
                  <a:lnTo>
                    <a:pt x="507" y="879"/>
                  </a:lnTo>
                  <a:lnTo>
                    <a:pt x="523" y="877"/>
                  </a:lnTo>
                  <a:lnTo>
                    <a:pt x="538" y="873"/>
                  </a:lnTo>
                  <a:lnTo>
                    <a:pt x="553" y="869"/>
                  </a:lnTo>
                  <a:lnTo>
                    <a:pt x="568" y="866"/>
                  </a:lnTo>
                  <a:lnTo>
                    <a:pt x="577" y="806"/>
                  </a:lnTo>
                  <a:lnTo>
                    <a:pt x="637" y="839"/>
                  </a:lnTo>
                  <a:lnTo>
                    <a:pt x="663" y="825"/>
                  </a:lnTo>
                  <a:lnTo>
                    <a:pt x="689" y="808"/>
                  </a:lnTo>
                  <a:lnTo>
                    <a:pt x="713" y="791"/>
                  </a:lnTo>
                  <a:lnTo>
                    <a:pt x="736" y="772"/>
                  </a:lnTo>
                  <a:lnTo>
                    <a:pt x="757" y="752"/>
                  </a:lnTo>
                  <a:lnTo>
                    <a:pt x="778" y="730"/>
                  </a:lnTo>
                  <a:lnTo>
                    <a:pt x="796" y="707"/>
                  </a:lnTo>
                  <a:lnTo>
                    <a:pt x="813" y="682"/>
                  </a:lnTo>
                  <a:lnTo>
                    <a:pt x="780" y="616"/>
                  </a:lnTo>
                  <a:lnTo>
                    <a:pt x="854" y="603"/>
                  </a:lnTo>
                  <a:lnTo>
                    <a:pt x="861" y="585"/>
                  </a:lnTo>
                  <a:lnTo>
                    <a:pt x="867" y="565"/>
                  </a:lnTo>
                  <a:lnTo>
                    <a:pt x="873" y="545"/>
                  </a:lnTo>
                  <a:lnTo>
                    <a:pt x="877" y="526"/>
                  </a:lnTo>
                  <a:lnTo>
                    <a:pt x="880" y="505"/>
                  </a:lnTo>
                  <a:lnTo>
                    <a:pt x="883" y="483"/>
                  </a:lnTo>
                  <a:lnTo>
                    <a:pt x="885" y="463"/>
                  </a:lnTo>
                  <a:lnTo>
                    <a:pt x="885" y="441"/>
                  </a:lnTo>
                  <a:close/>
                  <a:moveTo>
                    <a:pt x="836" y="238"/>
                  </a:moveTo>
                  <a:lnTo>
                    <a:pt x="823" y="217"/>
                  </a:lnTo>
                  <a:lnTo>
                    <a:pt x="810" y="195"/>
                  </a:lnTo>
                  <a:lnTo>
                    <a:pt x="795" y="175"/>
                  </a:lnTo>
                  <a:lnTo>
                    <a:pt x="779" y="154"/>
                  </a:lnTo>
                  <a:lnTo>
                    <a:pt x="762" y="136"/>
                  </a:lnTo>
                  <a:lnTo>
                    <a:pt x="743" y="117"/>
                  </a:lnTo>
                  <a:lnTo>
                    <a:pt x="725" y="101"/>
                  </a:lnTo>
                  <a:lnTo>
                    <a:pt x="704" y="85"/>
                  </a:lnTo>
                  <a:lnTo>
                    <a:pt x="635" y="121"/>
                  </a:lnTo>
                  <a:lnTo>
                    <a:pt x="649" y="129"/>
                  </a:lnTo>
                  <a:lnTo>
                    <a:pt x="662" y="138"/>
                  </a:lnTo>
                  <a:lnTo>
                    <a:pt x="675" y="148"/>
                  </a:lnTo>
                  <a:lnTo>
                    <a:pt x="687" y="158"/>
                  </a:lnTo>
                  <a:lnTo>
                    <a:pt x="699" y="169"/>
                  </a:lnTo>
                  <a:lnTo>
                    <a:pt x="711" y="180"/>
                  </a:lnTo>
                  <a:lnTo>
                    <a:pt x="722" y="192"/>
                  </a:lnTo>
                  <a:lnTo>
                    <a:pt x="732" y="205"/>
                  </a:lnTo>
                  <a:lnTo>
                    <a:pt x="742" y="217"/>
                  </a:lnTo>
                  <a:lnTo>
                    <a:pt x="752" y="230"/>
                  </a:lnTo>
                  <a:lnTo>
                    <a:pt x="761" y="244"/>
                  </a:lnTo>
                  <a:lnTo>
                    <a:pt x="768" y="258"/>
                  </a:lnTo>
                  <a:lnTo>
                    <a:pt x="777" y="272"/>
                  </a:lnTo>
                  <a:lnTo>
                    <a:pt x="783" y="287"/>
                  </a:lnTo>
                  <a:lnTo>
                    <a:pt x="790" y="301"/>
                  </a:lnTo>
                  <a:lnTo>
                    <a:pt x="795" y="317"/>
                  </a:lnTo>
                  <a:lnTo>
                    <a:pt x="836" y="238"/>
                  </a:lnTo>
                  <a:close/>
                  <a:moveTo>
                    <a:pt x="573" y="19"/>
                  </a:moveTo>
                  <a:lnTo>
                    <a:pt x="557" y="14"/>
                  </a:lnTo>
                  <a:lnTo>
                    <a:pt x="541" y="10"/>
                  </a:lnTo>
                  <a:lnTo>
                    <a:pt x="525" y="7"/>
                  </a:lnTo>
                  <a:lnTo>
                    <a:pt x="509" y="4"/>
                  </a:lnTo>
                  <a:lnTo>
                    <a:pt x="493" y="2"/>
                  </a:lnTo>
                  <a:lnTo>
                    <a:pt x="476" y="1"/>
                  </a:lnTo>
                  <a:lnTo>
                    <a:pt x="459" y="0"/>
                  </a:lnTo>
                  <a:lnTo>
                    <a:pt x="443" y="0"/>
                  </a:lnTo>
                  <a:lnTo>
                    <a:pt x="413" y="0"/>
                  </a:lnTo>
                  <a:lnTo>
                    <a:pt x="383" y="3"/>
                  </a:lnTo>
                  <a:lnTo>
                    <a:pt x="353" y="8"/>
                  </a:lnTo>
                  <a:lnTo>
                    <a:pt x="325" y="15"/>
                  </a:lnTo>
                  <a:lnTo>
                    <a:pt x="316" y="89"/>
                  </a:lnTo>
                  <a:lnTo>
                    <a:pt x="331" y="84"/>
                  </a:lnTo>
                  <a:lnTo>
                    <a:pt x="346" y="79"/>
                  </a:lnTo>
                  <a:lnTo>
                    <a:pt x="361" y="76"/>
                  </a:lnTo>
                  <a:lnTo>
                    <a:pt x="377" y="73"/>
                  </a:lnTo>
                  <a:lnTo>
                    <a:pt x="393" y="71"/>
                  </a:lnTo>
                  <a:lnTo>
                    <a:pt x="410" y="69"/>
                  </a:lnTo>
                  <a:lnTo>
                    <a:pt x="426" y="68"/>
                  </a:lnTo>
                  <a:lnTo>
                    <a:pt x="443" y="68"/>
                  </a:lnTo>
                  <a:lnTo>
                    <a:pt x="461" y="68"/>
                  </a:lnTo>
                  <a:lnTo>
                    <a:pt x="480" y="69"/>
                  </a:lnTo>
                  <a:lnTo>
                    <a:pt x="498" y="71"/>
                  </a:lnTo>
                  <a:lnTo>
                    <a:pt x="516" y="74"/>
                  </a:lnTo>
                  <a:lnTo>
                    <a:pt x="534" y="78"/>
                  </a:lnTo>
                  <a:lnTo>
                    <a:pt x="551" y="83"/>
                  </a:lnTo>
                  <a:lnTo>
                    <a:pt x="568" y="88"/>
                  </a:lnTo>
                  <a:lnTo>
                    <a:pt x="584" y="95"/>
                  </a:lnTo>
                  <a:lnTo>
                    <a:pt x="573" y="19"/>
                  </a:lnTo>
                  <a:close/>
                  <a:moveTo>
                    <a:pt x="188" y="79"/>
                  </a:moveTo>
                  <a:lnTo>
                    <a:pt x="166" y="96"/>
                  </a:lnTo>
                  <a:lnTo>
                    <a:pt x="147" y="112"/>
                  </a:lnTo>
                  <a:lnTo>
                    <a:pt x="129" y="130"/>
                  </a:lnTo>
                  <a:lnTo>
                    <a:pt x="111" y="149"/>
                  </a:lnTo>
                  <a:lnTo>
                    <a:pt x="94" y="168"/>
                  </a:lnTo>
                  <a:lnTo>
                    <a:pt x="79" y="190"/>
                  </a:lnTo>
                  <a:lnTo>
                    <a:pt x="65" y="211"/>
                  </a:lnTo>
                  <a:lnTo>
                    <a:pt x="52" y="234"/>
                  </a:lnTo>
                  <a:lnTo>
                    <a:pt x="91" y="312"/>
                  </a:lnTo>
                  <a:lnTo>
                    <a:pt x="97" y="297"/>
                  </a:lnTo>
                  <a:lnTo>
                    <a:pt x="104" y="281"/>
                  </a:lnTo>
                  <a:lnTo>
                    <a:pt x="111" y="266"/>
                  </a:lnTo>
                  <a:lnTo>
                    <a:pt x="120" y="252"/>
                  </a:lnTo>
                  <a:lnTo>
                    <a:pt x="128" y="238"/>
                  </a:lnTo>
                  <a:lnTo>
                    <a:pt x="137" y="225"/>
                  </a:lnTo>
                  <a:lnTo>
                    <a:pt x="147" y="212"/>
                  </a:lnTo>
                  <a:lnTo>
                    <a:pt x="157" y="199"/>
                  </a:lnTo>
                  <a:lnTo>
                    <a:pt x="169" y="187"/>
                  </a:lnTo>
                  <a:lnTo>
                    <a:pt x="179" y="176"/>
                  </a:lnTo>
                  <a:lnTo>
                    <a:pt x="191" y="164"/>
                  </a:lnTo>
                  <a:lnTo>
                    <a:pt x="203" y="153"/>
                  </a:lnTo>
                  <a:lnTo>
                    <a:pt x="216" y="143"/>
                  </a:lnTo>
                  <a:lnTo>
                    <a:pt x="229" y="133"/>
                  </a:lnTo>
                  <a:lnTo>
                    <a:pt x="243" y="125"/>
                  </a:lnTo>
                  <a:lnTo>
                    <a:pt x="257" y="116"/>
                  </a:lnTo>
                  <a:lnTo>
                    <a:pt x="188" y="79"/>
                  </a:lnTo>
                  <a:close/>
                  <a:moveTo>
                    <a:pt x="9" y="357"/>
                  </a:moveTo>
                  <a:lnTo>
                    <a:pt x="4" y="378"/>
                  </a:lnTo>
                  <a:lnTo>
                    <a:pt x="2" y="399"/>
                  </a:lnTo>
                  <a:lnTo>
                    <a:pt x="1" y="420"/>
                  </a:lnTo>
                  <a:lnTo>
                    <a:pt x="0" y="441"/>
                  </a:lnTo>
                  <a:lnTo>
                    <a:pt x="1" y="462"/>
                  </a:lnTo>
                  <a:lnTo>
                    <a:pt x="2" y="483"/>
                  </a:lnTo>
                  <a:lnTo>
                    <a:pt x="4" y="504"/>
                  </a:lnTo>
                  <a:lnTo>
                    <a:pt x="8" y="524"/>
                  </a:lnTo>
                  <a:lnTo>
                    <a:pt x="12" y="544"/>
                  </a:lnTo>
                  <a:lnTo>
                    <a:pt x="17" y="563"/>
                  </a:lnTo>
                  <a:lnTo>
                    <a:pt x="24" y="583"/>
                  </a:lnTo>
                  <a:lnTo>
                    <a:pt x="30" y="601"/>
                  </a:lnTo>
                  <a:lnTo>
                    <a:pt x="111" y="616"/>
                  </a:lnTo>
                  <a:lnTo>
                    <a:pt x="102" y="597"/>
                  </a:lnTo>
                  <a:lnTo>
                    <a:pt x="93" y="576"/>
                  </a:lnTo>
                  <a:lnTo>
                    <a:pt x="85" y="555"/>
                  </a:lnTo>
                  <a:lnTo>
                    <a:pt x="80" y="533"/>
                  </a:lnTo>
                  <a:lnTo>
                    <a:pt x="75" y="510"/>
                  </a:lnTo>
                  <a:lnTo>
                    <a:pt x="71" y="488"/>
                  </a:lnTo>
                  <a:lnTo>
                    <a:pt x="69" y="465"/>
                  </a:lnTo>
                  <a:lnTo>
                    <a:pt x="68" y="441"/>
                  </a:lnTo>
                  <a:lnTo>
                    <a:pt x="69" y="416"/>
                  </a:lnTo>
                  <a:lnTo>
                    <a:pt x="71" y="392"/>
                  </a:lnTo>
                  <a:lnTo>
                    <a:pt x="76" y="368"/>
                  </a:lnTo>
                  <a:lnTo>
                    <a:pt x="81" y="344"/>
                  </a:lnTo>
                  <a:lnTo>
                    <a:pt x="9" y="35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0" name="Freeform 1407"/>
            <p:cNvSpPr>
              <a:spLocks noEditPoints="1"/>
            </p:cNvSpPr>
            <p:nvPr/>
          </p:nvSpPr>
          <p:spPr bwMode="auto">
            <a:xfrm>
              <a:off x="2785" y="1766"/>
              <a:ext cx="163" cy="160"/>
            </a:xfrm>
            <a:custGeom>
              <a:avLst/>
              <a:gdLst>
                <a:gd name="T0" fmla="*/ 32 w 816"/>
                <a:gd name="T1" fmla="*/ 14 h 817"/>
                <a:gd name="T2" fmla="*/ 31 w 816"/>
                <a:gd name="T3" fmla="*/ 9 h 817"/>
                <a:gd name="T4" fmla="*/ 28 w 816"/>
                <a:gd name="T5" fmla="*/ 5 h 817"/>
                <a:gd name="T6" fmla="*/ 23 w 816"/>
                <a:gd name="T7" fmla="*/ 4 h 817"/>
                <a:gd name="T8" fmla="*/ 26 w 816"/>
                <a:gd name="T9" fmla="*/ 6 h 817"/>
                <a:gd name="T10" fmla="*/ 28 w 816"/>
                <a:gd name="T11" fmla="*/ 9 h 817"/>
                <a:gd name="T12" fmla="*/ 29 w 816"/>
                <a:gd name="T13" fmla="*/ 12 h 817"/>
                <a:gd name="T14" fmla="*/ 30 w 816"/>
                <a:gd name="T15" fmla="*/ 16 h 817"/>
                <a:gd name="T16" fmla="*/ 30 w 816"/>
                <a:gd name="T17" fmla="*/ 19 h 817"/>
                <a:gd name="T18" fmla="*/ 29 w 816"/>
                <a:gd name="T19" fmla="*/ 22 h 817"/>
                <a:gd name="T20" fmla="*/ 28 w 816"/>
                <a:gd name="T21" fmla="*/ 24 h 817"/>
                <a:gd name="T22" fmla="*/ 26 w 816"/>
                <a:gd name="T23" fmla="*/ 26 h 817"/>
                <a:gd name="T24" fmla="*/ 24 w 816"/>
                <a:gd name="T25" fmla="*/ 28 h 817"/>
                <a:gd name="T26" fmla="*/ 22 w 816"/>
                <a:gd name="T27" fmla="*/ 29 h 817"/>
                <a:gd name="T28" fmla="*/ 19 w 816"/>
                <a:gd name="T29" fmla="*/ 30 h 817"/>
                <a:gd name="T30" fmla="*/ 16 w 816"/>
                <a:gd name="T31" fmla="*/ 30 h 817"/>
                <a:gd name="T32" fmla="*/ 14 w 816"/>
                <a:gd name="T33" fmla="*/ 30 h 817"/>
                <a:gd name="T34" fmla="*/ 11 w 816"/>
                <a:gd name="T35" fmla="*/ 29 h 817"/>
                <a:gd name="T36" fmla="*/ 9 w 816"/>
                <a:gd name="T37" fmla="*/ 28 h 817"/>
                <a:gd name="T38" fmla="*/ 7 w 816"/>
                <a:gd name="T39" fmla="*/ 26 h 817"/>
                <a:gd name="T40" fmla="*/ 5 w 816"/>
                <a:gd name="T41" fmla="*/ 24 h 817"/>
                <a:gd name="T42" fmla="*/ 4 w 816"/>
                <a:gd name="T43" fmla="*/ 22 h 817"/>
                <a:gd name="T44" fmla="*/ 3 w 816"/>
                <a:gd name="T45" fmla="*/ 19 h 817"/>
                <a:gd name="T46" fmla="*/ 3 w 816"/>
                <a:gd name="T47" fmla="*/ 16 h 817"/>
                <a:gd name="T48" fmla="*/ 3 w 816"/>
                <a:gd name="T49" fmla="*/ 12 h 817"/>
                <a:gd name="T50" fmla="*/ 5 w 816"/>
                <a:gd name="T51" fmla="*/ 9 h 817"/>
                <a:gd name="T52" fmla="*/ 7 w 816"/>
                <a:gd name="T53" fmla="*/ 6 h 817"/>
                <a:gd name="T54" fmla="*/ 10 w 816"/>
                <a:gd name="T55" fmla="*/ 4 h 817"/>
                <a:gd name="T56" fmla="*/ 5 w 816"/>
                <a:gd name="T57" fmla="*/ 5 h 817"/>
                <a:gd name="T58" fmla="*/ 2 w 816"/>
                <a:gd name="T59" fmla="*/ 8 h 817"/>
                <a:gd name="T60" fmla="*/ 0 w 816"/>
                <a:gd name="T61" fmla="*/ 14 h 817"/>
                <a:gd name="T62" fmla="*/ 0 w 816"/>
                <a:gd name="T63" fmla="*/ 17 h 817"/>
                <a:gd name="T64" fmla="*/ 1 w 816"/>
                <a:gd name="T65" fmla="*/ 21 h 817"/>
                <a:gd name="T66" fmla="*/ 3 w 816"/>
                <a:gd name="T67" fmla="*/ 23 h 817"/>
                <a:gd name="T68" fmla="*/ 3 w 816"/>
                <a:gd name="T69" fmla="*/ 26 h 817"/>
                <a:gd name="T70" fmla="*/ 5 w 816"/>
                <a:gd name="T71" fmla="*/ 28 h 817"/>
                <a:gd name="T72" fmla="*/ 7 w 816"/>
                <a:gd name="T73" fmla="*/ 30 h 817"/>
                <a:gd name="T74" fmla="*/ 10 w 816"/>
                <a:gd name="T75" fmla="*/ 31 h 817"/>
                <a:gd name="T76" fmla="*/ 12 w 816"/>
                <a:gd name="T77" fmla="*/ 32 h 817"/>
                <a:gd name="T78" fmla="*/ 14 w 816"/>
                <a:gd name="T79" fmla="*/ 32 h 817"/>
                <a:gd name="T80" fmla="*/ 17 w 816"/>
                <a:gd name="T81" fmla="*/ 33 h 817"/>
                <a:gd name="T82" fmla="*/ 20 w 816"/>
                <a:gd name="T83" fmla="*/ 32 h 817"/>
                <a:gd name="T84" fmla="*/ 22 w 816"/>
                <a:gd name="T85" fmla="*/ 31 h 817"/>
                <a:gd name="T86" fmla="*/ 24 w 816"/>
                <a:gd name="T87" fmla="*/ 30 h 817"/>
                <a:gd name="T88" fmla="*/ 27 w 816"/>
                <a:gd name="T89" fmla="*/ 29 h 817"/>
                <a:gd name="T90" fmla="*/ 28 w 816"/>
                <a:gd name="T91" fmla="*/ 27 h 817"/>
                <a:gd name="T92" fmla="*/ 30 w 816"/>
                <a:gd name="T93" fmla="*/ 25 h 817"/>
                <a:gd name="T94" fmla="*/ 31 w 816"/>
                <a:gd name="T95" fmla="*/ 22 h 817"/>
                <a:gd name="T96" fmla="*/ 32 w 816"/>
                <a:gd name="T97" fmla="*/ 19 h 817"/>
                <a:gd name="T98" fmla="*/ 22 w 816"/>
                <a:gd name="T99" fmla="*/ 1 h 817"/>
                <a:gd name="T100" fmla="*/ 19 w 816"/>
                <a:gd name="T101" fmla="*/ 0 h 817"/>
                <a:gd name="T102" fmla="*/ 16 w 816"/>
                <a:gd name="T103" fmla="*/ 0 h 817"/>
                <a:gd name="T104" fmla="*/ 14 w 816"/>
                <a:gd name="T105" fmla="*/ 0 h 817"/>
                <a:gd name="T106" fmla="*/ 11 w 816"/>
                <a:gd name="T107" fmla="*/ 1 h 817"/>
                <a:gd name="T108" fmla="*/ 13 w 816"/>
                <a:gd name="T109" fmla="*/ 3 h 817"/>
                <a:gd name="T110" fmla="*/ 16 w 816"/>
                <a:gd name="T111" fmla="*/ 3 h 817"/>
                <a:gd name="T112" fmla="*/ 19 w 816"/>
                <a:gd name="T113" fmla="*/ 3 h 817"/>
                <a:gd name="T114" fmla="*/ 22 w 816"/>
                <a:gd name="T115" fmla="*/ 4 h 8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6"/>
                <a:gd name="T175" fmla="*/ 0 h 817"/>
                <a:gd name="T176" fmla="*/ 816 w 816"/>
                <a:gd name="T177" fmla="*/ 817 h 81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6" h="817">
                  <a:moveTo>
                    <a:pt x="816" y="408"/>
                  </a:moveTo>
                  <a:lnTo>
                    <a:pt x="815" y="387"/>
                  </a:lnTo>
                  <a:lnTo>
                    <a:pt x="814" y="366"/>
                  </a:lnTo>
                  <a:lnTo>
                    <a:pt x="811" y="346"/>
                  </a:lnTo>
                  <a:lnTo>
                    <a:pt x="808" y="325"/>
                  </a:lnTo>
                  <a:lnTo>
                    <a:pt x="745" y="313"/>
                  </a:lnTo>
                  <a:lnTo>
                    <a:pt x="782" y="244"/>
                  </a:lnTo>
                  <a:lnTo>
                    <a:pt x="769" y="217"/>
                  </a:lnTo>
                  <a:lnTo>
                    <a:pt x="755" y="192"/>
                  </a:lnTo>
                  <a:lnTo>
                    <a:pt x="738" y="169"/>
                  </a:lnTo>
                  <a:lnTo>
                    <a:pt x="720" y="146"/>
                  </a:lnTo>
                  <a:lnTo>
                    <a:pt x="702" y="124"/>
                  </a:lnTo>
                  <a:lnTo>
                    <a:pt x="680" y="105"/>
                  </a:lnTo>
                  <a:lnTo>
                    <a:pt x="659" y="86"/>
                  </a:lnTo>
                  <a:lnTo>
                    <a:pt x="636" y="69"/>
                  </a:lnTo>
                  <a:lnTo>
                    <a:pt x="564" y="106"/>
                  </a:lnTo>
                  <a:lnTo>
                    <a:pt x="584" y="118"/>
                  </a:lnTo>
                  <a:lnTo>
                    <a:pt x="603" y="130"/>
                  </a:lnTo>
                  <a:lnTo>
                    <a:pt x="622" y="144"/>
                  </a:lnTo>
                  <a:lnTo>
                    <a:pt x="639" y="159"/>
                  </a:lnTo>
                  <a:lnTo>
                    <a:pt x="655" y="175"/>
                  </a:lnTo>
                  <a:lnTo>
                    <a:pt x="670" y="192"/>
                  </a:lnTo>
                  <a:lnTo>
                    <a:pt x="684" y="210"/>
                  </a:lnTo>
                  <a:lnTo>
                    <a:pt x="696" y="229"/>
                  </a:lnTo>
                  <a:lnTo>
                    <a:pt x="708" y="250"/>
                  </a:lnTo>
                  <a:lnTo>
                    <a:pt x="718" y="270"/>
                  </a:lnTo>
                  <a:lnTo>
                    <a:pt x="727" y="292"/>
                  </a:lnTo>
                  <a:lnTo>
                    <a:pt x="734" y="313"/>
                  </a:lnTo>
                  <a:lnTo>
                    <a:pt x="741" y="336"/>
                  </a:lnTo>
                  <a:lnTo>
                    <a:pt x="744" y="360"/>
                  </a:lnTo>
                  <a:lnTo>
                    <a:pt x="747" y="383"/>
                  </a:lnTo>
                  <a:lnTo>
                    <a:pt x="748" y="408"/>
                  </a:lnTo>
                  <a:lnTo>
                    <a:pt x="747" y="426"/>
                  </a:lnTo>
                  <a:lnTo>
                    <a:pt x="746" y="443"/>
                  </a:lnTo>
                  <a:lnTo>
                    <a:pt x="744" y="460"/>
                  </a:lnTo>
                  <a:lnTo>
                    <a:pt x="741" y="476"/>
                  </a:lnTo>
                  <a:lnTo>
                    <a:pt x="737" y="494"/>
                  </a:lnTo>
                  <a:lnTo>
                    <a:pt x="732" y="510"/>
                  </a:lnTo>
                  <a:lnTo>
                    <a:pt x="727" y="525"/>
                  </a:lnTo>
                  <a:lnTo>
                    <a:pt x="721" y="541"/>
                  </a:lnTo>
                  <a:lnTo>
                    <a:pt x="715" y="555"/>
                  </a:lnTo>
                  <a:lnTo>
                    <a:pt x="707" y="570"/>
                  </a:lnTo>
                  <a:lnTo>
                    <a:pt x="699" y="584"/>
                  </a:lnTo>
                  <a:lnTo>
                    <a:pt x="690" y="598"/>
                  </a:lnTo>
                  <a:lnTo>
                    <a:pt x="680" y="611"/>
                  </a:lnTo>
                  <a:lnTo>
                    <a:pt x="670" y="624"/>
                  </a:lnTo>
                  <a:lnTo>
                    <a:pt x="660" y="637"/>
                  </a:lnTo>
                  <a:lnTo>
                    <a:pt x="648" y="649"/>
                  </a:lnTo>
                  <a:lnTo>
                    <a:pt x="636" y="660"/>
                  </a:lnTo>
                  <a:lnTo>
                    <a:pt x="624" y="671"/>
                  </a:lnTo>
                  <a:lnTo>
                    <a:pt x="611" y="680"/>
                  </a:lnTo>
                  <a:lnTo>
                    <a:pt x="598" y="690"/>
                  </a:lnTo>
                  <a:lnTo>
                    <a:pt x="584" y="699"/>
                  </a:lnTo>
                  <a:lnTo>
                    <a:pt x="570" y="707"/>
                  </a:lnTo>
                  <a:lnTo>
                    <a:pt x="555" y="715"/>
                  </a:lnTo>
                  <a:lnTo>
                    <a:pt x="540" y="721"/>
                  </a:lnTo>
                  <a:lnTo>
                    <a:pt x="525" y="728"/>
                  </a:lnTo>
                  <a:lnTo>
                    <a:pt x="508" y="733"/>
                  </a:lnTo>
                  <a:lnTo>
                    <a:pt x="492" y="738"/>
                  </a:lnTo>
                  <a:lnTo>
                    <a:pt x="476" y="741"/>
                  </a:lnTo>
                  <a:lnTo>
                    <a:pt x="460" y="744"/>
                  </a:lnTo>
                  <a:lnTo>
                    <a:pt x="443" y="746"/>
                  </a:lnTo>
                  <a:lnTo>
                    <a:pt x="425" y="747"/>
                  </a:lnTo>
                  <a:lnTo>
                    <a:pt x="408" y="748"/>
                  </a:lnTo>
                  <a:lnTo>
                    <a:pt x="390" y="747"/>
                  </a:lnTo>
                  <a:lnTo>
                    <a:pt x="372" y="746"/>
                  </a:lnTo>
                  <a:lnTo>
                    <a:pt x="356" y="744"/>
                  </a:lnTo>
                  <a:lnTo>
                    <a:pt x="339" y="741"/>
                  </a:lnTo>
                  <a:lnTo>
                    <a:pt x="323" y="738"/>
                  </a:lnTo>
                  <a:lnTo>
                    <a:pt x="306" y="733"/>
                  </a:lnTo>
                  <a:lnTo>
                    <a:pt x="290" y="728"/>
                  </a:lnTo>
                  <a:lnTo>
                    <a:pt x="275" y="721"/>
                  </a:lnTo>
                  <a:lnTo>
                    <a:pt x="260" y="715"/>
                  </a:lnTo>
                  <a:lnTo>
                    <a:pt x="246" y="707"/>
                  </a:lnTo>
                  <a:lnTo>
                    <a:pt x="231" y="699"/>
                  </a:lnTo>
                  <a:lnTo>
                    <a:pt x="218" y="690"/>
                  </a:lnTo>
                  <a:lnTo>
                    <a:pt x="204" y="680"/>
                  </a:lnTo>
                  <a:lnTo>
                    <a:pt x="191" y="671"/>
                  </a:lnTo>
                  <a:lnTo>
                    <a:pt x="179" y="660"/>
                  </a:lnTo>
                  <a:lnTo>
                    <a:pt x="167" y="649"/>
                  </a:lnTo>
                  <a:lnTo>
                    <a:pt x="156" y="637"/>
                  </a:lnTo>
                  <a:lnTo>
                    <a:pt x="146" y="624"/>
                  </a:lnTo>
                  <a:lnTo>
                    <a:pt x="135" y="611"/>
                  </a:lnTo>
                  <a:lnTo>
                    <a:pt x="126" y="598"/>
                  </a:lnTo>
                  <a:lnTo>
                    <a:pt x="116" y="584"/>
                  </a:lnTo>
                  <a:lnTo>
                    <a:pt x="109" y="570"/>
                  </a:lnTo>
                  <a:lnTo>
                    <a:pt x="101" y="555"/>
                  </a:lnTo>
                  <a:lnTo>
                    <a:pt x="94" y="541"/>
                  </a:lnTo>
                  <a:lnTo>
                    <a:pt x="88" y="525"/>
                  </a:lnTo>
                  <a:lnTo>
                    <a:pt x="83" y="510"/>
                  </a:lnTo>
                  <a:lnTo>
                    <a:pt x="79" y="494"/>
                  </a:lnTo>
                  <a:lnTo>
                    <a:pt x="74" y="476"/>
                  </a:lnTo>
                  <a:lnTo>
                    <a:pt x="71" y="460"/>
                  </a:lnTo>
                  <a:lnTo>
                    <a:pt x="69" y="443"/>
                  </a:lnTo>
                  <a:lnTo>
                    <a:pt x="68" y="426"/>
                  </a:lnTo>
                  <a:lnTo>
                    <a:pt x="68" y="408"/>
                  </a:lnTo>
                  <a:lnTo>
                    <a:pt x="69" y="383"/>
                  </a:lnTo>
                  <a:lnTo>
                    <a:pt x="71" y="359"/>
                  </a:lnTo>
                  <a:lnTo>
                    <a:pt x="75" y="335"/>
                  </a:lnTo>
                  <a:lnTo>
                    <a:pt x="82" y="311"/>
                  </a:lnTo>
                  <a:lnTo>
                    <a:pt x="89" y="288"/>
                  </a:lnTo>
                  <a:lnTo>
                    <a:pt x="98" y="267"/>
                  </a:lnTo>
                  <a:lnTo>
                    <a:pt x="109" y="246"/>
                  </a:lnTo>
                  <a:lnTo>
                    <a:pt x="121" y="226"/>
                  </a:lnTo>
                  <a:lnTo>
                    <a:pt x="134" y="206"/>
                  </a:lnTo>
                  <a:lnTo>
                    <a:pt x="149" y="188"/>
                  </a:lnTo>
                  <a:lnTo>
                    <a:pt x="164" y="171"/>
                  </a:lnTo>
                  <a:lnTo>
                    <a:pt x="181" y="154"/>
                  </a:lnTo>
                  <a:lnTo>
                    <a:pt x="200" y="139"/>
                  </a:lnTo>
                  <a:lnTo>
                    <a:pt x="218" y="125"/>
                  </a:lnTo>
                  <a:lnTo>
                    <a:pt x="238" y="113"/>
                  </a:lnTo>
                  <a:lnTo>
                    <a:pt x="259" y="103"/>
                  </a:lnTo>
                  <a:lnTo>
                    <a:pt x="187" y="65"/>
                  </a:lnTo>
                  <a:lnTo>
                    <a:pt x="163" y="81"/>
                  </a:lnTo>
                  <a:lnTo>
                    <a:pt x="140" y="99"/>
                  </a:lnTo>
                  <a:lnTo>
                    <a:pt x="120" y="120"/>
                  </a:lnTo>
                  <a:lnTo>
                    <a:pt x="99" y="140"/>
                  </a:lnTo>
                  <a:lnTo>
                    <a:pt x="81" y="163"/>
                  </a:lnTo>
                  <a:lnTo>
                    <a:pt x="65" y="187"/>
                  </a:lnTo>
                  <a:lnTo>
                    <a:pt x="49" y="213"/>
                  </a:lnTo>
                  <a:lnTo>
                    <a:pt x="36" y="239"/>
                  </a:lnTo>
                  <a:lnTo>
                    <a:pt x="70" y="307"/>
                  </a:lnTo>
                  <a:lnTo>
                    <a:pt x="9" y="318"/>
                  </a:lnTo>
                  <a:lnTo>
                    <a:pt x="5" y="340"/>
                  </a:lnTo>
                  <a:lnTo>
                    <a:pt x="2" y="362"/>
                  </a:lnTo>
                  <a:lnTo>
                    <a:pt x="0" y="386"/>
                  </a:lnTo>
                  <a:lnTo>
                    <a:pt x="0" y="408"/>
                  </a:lnTo>
                  <a:lnTo>
                    <a:pt x="0" y="431"/>
                  </a:lnTo>
                  <a:lnTo>
                    <a:pt x="2" y="453"/>
                  </a:lnTo>
                  <a:lnTo>
                    <a:pt x="5" y="474"/>
                  </a:lnTo>
                  <a:lnTo>
                    <a:pt x="8" y="495"/>
                  </a:lnTo>
                  <a:lnTo>
                    <a:pt x="14" y="516"/>
                  </a:lnTo>
                  <a:lnTo>
                    <a:pt x="20" y="537"/>
                  </a:lnTo>
                  <a:lnTo>
                    <a:pt x="27" y="556"/>
                  </a:lnTo>
                  <a:lnTo>
                    <a:pt x="35" y="576"/>
                  </a:lnTo>
                  <a:lnTo>
                    <a:pt x="77" y="583"/>
                  </a:lnTo>
                  <a:lnTo>
                    <a:pt x="58" y="619"/>
                  </a:lnTo>
                  <a:lnTo>
                    <a:pt x="67" y="633"/>
                  </a:lnTo>
                  <a:lnTo>
                    <a:pt x="76" y="647"/>
                  </a:lnTo>
                  <a:lnTo>
                    <a:pt x="86" y="660"/>
                  </a:lnTo>
                  <a:lnTo>
                    <a:pt x="97" y="673"/>
                  </a:lnTo>
                  <a:lnTo>
                    <a:pt x="108" y="686"/>
                  </a:lnTo>
                  <a:lnTo>
                    <a:pt x="120" y="698"/>
                  </a:lnTo>
                  <a:lnTo>
                    <a:pt x="131" y="709"/>
                  </a:lnTo>
                  <a:lnTo>
                    <a:pt x="143" y="719"/>
                  </a:lnTo>
                  <a:lnTo>
                    <a:pt x="156" y="730"/>
                  </a:lnTo>
                  <a:lnTo>
                    <a:pt x="170" y="740"/>
                  </a:lnTo>
                  <a:lnTo>
                    <a:pt x="183" y="750"/>
                  </a:lnTo>
                  <a:lnTo>
                    <a:pt x="197" y="758"/>
                  </a:lnTo>
                  <a:lnTo>
                    <a:pt x="213" y="767"/>
                  </a:lnTo>
                  <a:lnTo>
                    <a:pt x="227" y="774"/>
                  </a:lnTo>
                  <a:lnTo>
                    <a:pt x="242" y="781"/>
                  </a:lnTo>
                  <a:lnTo>
                    <a:pt x="258" y="787"/>
                  </a:lnTo>
                  <a:lnTo>
                    <a:pt x="273" y="780"/>
                  </a:lnTo>
                  <a:lnTo>
                    <a:pt x="275" y="795"/>
                  </a:lnTo>
                  <a:lnTo>
                    <a:pt x="291" y="799"/>
                  </a:lnTo>
                  <a:lnTo>
                    <a:pt x="308" y="804"/>
                  </a:lnTo>
                  <a:lnTo>
                    <a:pt x="324" y="808"/>
                  </a:lnTo>
                  <a:lnTo>
                    <a:pt x="340" y="811"/>
                  </a:lnTo>
                  <a:lnTo>
                    <a:pt x="356" y="813"/>
                  </a:lnTo>
                  <a:lnTo>
                    <a:pt x="373" y="815"/>
                  </a:lnTo>
                  <a:lnTo>
                    <a:pt x="391" y="817"/>
                  </a:lnTo>
                  <a:lnTo>
                    <a:pt x="408" y="817"/>
                  </a:lnTo>
                  <a:lnTo>
                    <a:pt x="425" y="817"/>
                  </a:lnTo>
                  <a:lnTo>
                    <a:pt x="441" y="815"/>
                  </a:lnTo>
                  <a:lnTo>
                    <a:pt x="459" y="813"/>
                  </a:lnTo>
                  <a:lnTo>
                    <a:pt x="475" y="811"/>
                  </a:lnTo>
                  <a:lnTo>
                    <a:pt x="491" y="808"/>
                  </a:lnTo>
                  <a:lnTo>
                    <a:pt x="507" y="805"/>
                  </a:lnTo>
                  <a:lnTo>
                    <a:pt x="524" y="800"/>
                  </a:lnTo>
                  <a:lnTo>
                    <a:pt x="539" y="795"/>
                  </a:lnTo>
                  <a:lnTo>
                    <a:pt x="542" y="773"/>
                  </a:lnTo>
                  <a:lnTo>
                    <a:pt x="565" y="785"/>
                  </a:lnTo>
                  <a:lnTo>
                    <a:pt x="580" y="779"/>
                  </a:lnTo>
                  <a:lnTo>
                    <a:pt x="595" y="771"/>
                  </a:lnTo>
                  <a:lnTo>
                    <a:pt x="610" y="763"/>
                  </a:lnTo>
                  <a:lnTo>
                    <a:pt x="624" y="755"/>
                  </a:lnTo>
                  <a:lnTo>
                    <a:pt x="638" y="745"/>
                  </a:lnTo>
                  <a:lnTo>
                    <a:pt x="651" y="736"/>
                  </a:lnTo>
                  <a:lnTo>
                    <a:pt x="664" y="726"/>
                  </a:lnTo>
                  <a:lnTo>
                    <a:pt x="677" y="715"/>
                  </a:lnTo>
                  <a:lnTo>
                    <a:pt x="689" y="704"/>
                  </a:lnTo>
                  <a:lnTo>
                    <a:pt x="701" y="692"/>
                  </a:lnTo>
                  <a:lnTo>
                    <a:pt x="711" y="680"/>
                  </a:lnTo>
                  <a:lnTo>
                    <a:pt x="722" y="667"/>
                  </a:lnTo>
                  <a:lnTo>
                    <a:pt x="733" y="655"/>
                  </a:lnTo>
                  <a:lnTo>
                    <a:pt x="743" y="642"/>
                  </a:lnTo>
                  <a:lnTo>
                    <a:pt x="751" y="628"/>
                  </a:lnTo>
                  <a:lnTo>
                    <a:pt x="760" y="613"/>
                  </a:lnTo>
                  <a:lnTo>
                    <a:pt x="745" y="583"/>
                  </a:lnTo>
                  <a:lnTo>
                    <a:pt x="780" y="578"/>
                  </a:lnTo>
                  <a:lnTo>
                    <a:pt x="787" y="558"/>
                  </a:lnTo>
                  <a:lnTo>
                    <a:pt x="795" y="538"/>
                  </a:lnTo>
                  <a:lnTo>
                    <a:pt x="801" y="517"/>
                  </a:lnTo>
                  <a:lnTo>
                    <a:pt x="807" y="496"/>
                  </a:lnTo>
                  <a:lnTo>
                    <a:pt x="811" y="475"/>
                  </a:lnTo>
                  <a:lnTo>
                    <a:pt x="813" y="453"/>
                  </a:lnTo>
                  <a:lnTo>
                    <a:pt x="815" y="431"/>
                  </a:lnTo>
                  <a:lnTo>
                    <a:pt x="816" y="408"/>
                  </a:lnTo>
                  <a:close/>
                  <a:moveTo>
                    <a:pt x="543" y="24"/>
                  </a:moveTo>
                  <a:lnTo>
                    <a:pt x="528" y="18"/>
                  </a:lnTo>
                  <a:lnTo>
                    <a:pt x="511" y="13"/>
                  </a:lnTo>
                  <a:lnTo>
                    <a:pt x="494" y="10"/>
                  </a:lnTo>
                  <a:lnTo>
                    <a:pt x="477" y="7"/>
                  </a:lnTo>
                  <a:lnTo>
                    <a:pt x="460" y="3"/>
                  </a:lnTo>
                  <a:lnTo>
                    <a:pt x="443" y="1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0"/>
                  </a:lnTo>
                  <a:lnTo>
                    <a:pt x="376" y="1"/>
                  </a:lnTo>
                  <a:lnTo>
                    <a:pt x="360" y="3"/>
                  </a:lnTo>
                  <a:lnTo>
                    <a:pt x="345" y="4"/>
                  </a:lnTo>
                  <a:lnTo>
                    <a:pt x="329" y="8"/>
                  </a:lnTo>
                  <a:lnTo>
                    <a:pt x="315" y="11"/>
                  </a:lnTo>
                  <a:lnTo>
                    <a:pt x="300" y="14"/>
                  </a:lnTo>
                  <a:lnTo>
                    <a:pt x="285" y="18"/>
                  </a:lnTo>
                  <a:lnTo>
                    <a:pt x="275" y="95"/>
                  </a:lnTo>
                  <a:lnTo>
                    <a:pt x="290" y="89"/>
                  </a:lnTo>
                  <a:lnTo>
                    <a:pt x="306" y="83"/>
                  </a:lnTo>
                  <a:lnTo>
                    <a:pt x="323" y="79"/>
                  </a:lnTo>
                  <a:lnTo>
                    <a:pt x="339" y="75"/>
                  </a:lnTo>
                  <a:lnTo>
                    <a:pt x="356" y="72"/>
                  </a:lnTo>
                  <a:lnTo>
                    <a:pt x="373" y="70"/>
                  </a:lnTo>
                  <a:lnTo>
                    <a:pt x="390" y="68"/>
                  </a:lnTo>
                  <a:lnTo>
                    <a:pt x="408" y="68"/>
                  </a:lnTo>
                  <a:lnTo>
                    <a:pt x="427" y="69"/>
                  </a:lnTo>
                  <a:lnTo>
                    <a:pt x="447" y="70"/>
                  </a:lnTo>
                  <a:lnTo>
                    <a:pt x="466" y="73"/>
                  </a:lnTo>
                  <a:lnTo>
                    <a:pt x="485" y="77"/>
                  </a:lnTo>
                  <a:lnTo>
                    <a:pt x="503" y="82"/>
                  </a:lnTo>
                  <a:lnTo>
                    <a:pt x="521" y="88"/>
                  </a:lnTo>
                  <a:lnTo>
                    <a:pt x="539" y="94"/>
                  </a:lnTo>
                  <a:lnTo>
                    <a:pt x="555" y="102"/>
                  </a:lnTo>
                  <a:lnTo>
                    <a:pt x="543" y="24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1" name="Freeform 1408"/>
            <p:cNvSpPr>
              <a:spLocks noEditPoints="1"/>
            </p:cNvSpPr>
            <p:nvPr/>
          </p:nvSpPr>
          <p:spPr bwMode="auto">
            <a:xfrm>
              <a:off x="2789" y="1769"/>
              <a:ext cx="148" cy="149"/>
            </a:xfrm>
            <a:custGeom>
              <a:avLst/>
              <a:gdLst>
                <a:gd name="T0" fmla="*/ 30 w 749"/>
                <a:gd name="T1" fmla="*/ 12 h 747"/>
                <a:gd name="T2" fmla="*/ 29 w 749"/>
                <a:gd name="T3" fmla="*/ 9 h 747"/>
                <a:gd name="T4" fmla="*/ 28 w 749"/>
                <a:gd name="T5" fmla="*/ 7 h 747"/>
                <a:gd name="T6" fmla="*/ 26 w 749"/>
                <a:gd name="T7" fmla="*/ 5 h 747"/>
                <a:gd name="T8" fmla="*/ 24 w 749"/>
                <a:gd name="T9" fmla="*/ 3 h 747"/>
                <a:gd name="T10" fmla="*/ 21 w 749"/>
                <a:gd name="T11" fmla="*/ 3 h 747"/>
                <a:gd name="T12" fmla="*/ 19 w 749"/>
                <a:gd name="T13" fmla="*/ 0 h 747"/>
                <a:gd name="T14" fmla="*/ 16 w 749"/>
                <a:gd name="T15" fmla="*/ 0 h 747"/>
                <a:gd name="T16" fmla="*/ 13 w 749"/>
                <a:gd name="T17" fmla="*/ 0 h 747"/>
                <a:gd name="T18" fmla="*/ 11 w 749"/>
                <a:gd name="T19" fmla="*/ 1 h 747"/>
                <a:gd name="T20" fmla="*/ 7 w 749"/>
                <a:gd name="T21" fmla="*/ 2 h 747"/>
                <a:gd name="T22" fmla="*/ 5 w 749"/>
                <a:gd name="T23" fmla="*/ 4 h 747"/>
                <a:gd name="T24" fmla="*/ 3 w 749"/>
                <a:gd name="T25" fmla="*/ 6 h 747"/>
                <a:gd name="T26" fmla="*/ 2 w 749"/>
                <a:gd name="T27" fmla="*/ 8 h 747"/>
                <a:gd name="T28" fmla="*/ 1 w 749"/>
                <a:gd name="T29" fmla="*/ 11 h 747"/>
                <a:gd name="T30" fmla="*/ 0 w 749"/>
                <a:gd name="T31" fmla="*/ 14 h 747"/>
                <a:gd name="T32" fmla="*/ 0 w 749"/>
                <a:gd name="T33" fmla="*/ 18 h 747"/>
                <a:gd name="T34" fmla="*/ 1 w 749"/>
                <a:gd name="T35" fmla="*/ 21 h 747"/>
                <a:gd name="T36" fmla="*/ 2 w 749"/>
                <a:gd name="T37" fmla="*/ 23 h 747"/>
                <a:gd name="T38" fmla="*/ 5 w 749"/>
                <a:gd name="T39" fmla="*/ 26 h 747"/>
                <a:gd name="T40" fmla="*/ 8 w 749"/>
                <a:gd name="T41" fmla="*/ 28 h 747"/>
                <a:gd name="T42" fmla="*/ 12 w 749"/>
                <a:gd name="T43" fmla="*/ 29 h 747"/>
                <a:gd name="T44" fmla="*/ 16 w 749"/>
                <a:gd name="T45" fmla="*/ 30 h 747"/>
                <a:gd name="T46" fmla="*/ 19 w 749"/>
                <a:gd name="T47" fmla="*/ 29 h 747"/>
                <a:gd name="T48" fmla="*/ 22 w 749"/>
                <a:gd name="T49" fmla="*/ 28 h 747"/>
                <a:gd name="T50" fmla="*/ 24 w 749"/>
                <a:gd name="T51" fmla="*/ 27 h 747"/>
                <a:gd name="T52" fmla="*/ 26 w 749"/>
                <a:gd name="T53" fmla="*/ 25 h 747"/>
                <a:gd name="T54" fmla="*/ 28 w 749"/>
                <a:gd name="T55" fmla="*/ 23 h 747"/>
                <a:gd name="T56" fmla="*/ 29 w 749"/>
                <a:gd name="T57" fmla="*/ 20 h 747"/>
                <a:gd name="T58" fmla="*/ 30 w 749"/>
                <a:gd name="T59" fmla="*/ 17 h 747"/>
                <a:gd name="T60" fmla="*/ 27 w 749"/>
                <a:gd name="T61" fmla="*/ 15 h 747"/>
                <a:gd name="T62" fmla="*/ 27 w 749"/>
                <a:gd name="T63" fmla="*/ 17 h 747"/>
                <a:gd name="T64" fmla="*/ 26 w 749"/>
                <a:gd name="T65" fmla="*/ 20 h 747"/>
                <a:gd name="T66" fmla="*/ 25 w 749"/>
                <a:gd name="T67" fmla="*/ 22 h 747"/>
                <a:gd name="T68" fmla="*/ 24 w 749"/>
                <a:gd name="T69" fmla="*/ 23 h 747"/>
                <a:gd name="T70" fmla="*/ 22 w 749"/>
                <a:gd name="T71" fmla="*/ 25 h 747"/>
                <a:gd name="T72" fmla="*/ 20 w 749"/>
                <a:gd name="T73" fmla="*/ 26 h 747"/>
                <a:gd name="T74" fmla="*/ 18 w 749"/>
                <a:gd name="T75" fmla="*/ 27 h 747"/>
                <a:gd name="T76" fmla="*/ 15 w 749"/>
                <a:gd name="T77" fmla="*/ 27 h 747"/>
                <a:gd name="T78" fmla="*/ 13 w 749"/>
                <a:gd name="T79" fmla="*/ 27 h 747"/>
                <a:gd name="T80" fmla="*/ 10 w 749"/>
                <a:gd name="T81" fmla="*/ 26 h 747"/>
                <a:gd name="T82" fmla="*/ 8 w 749"/>
                <a:gd name="T83" fmla="*/ 25 h 747"/>
                <a:gd name="T84" fmla="*/ 6 w 749"/>
                <a:gd name="T85" fmla="*/ 23 h 747"/>
                <a:gd name="T86" fmla="*/ 5 w 749"/>
                <a:gd name="T87" fmla="*/ 22 h 747"/>
                <a:gd name="T88" fmla="*/ 4 w 749"/>
                <a:gd name="T89" fmla="*/ 20 h 747"/>
                <a:gd name="T90" fmla="*/ 3 w 749"/>
                <a:gd name="T91" fmla="*/ 17 h 747"/>
                <a:gd name="T92" fmla="*/ 3 w 749"/>
                <a:gd name="T93" fmla="*/ 15 h 747"/>
                <a:gd name="T94" fmla="*/ 3 w 749"/>
                <a:gd name="T95" fmla="*/ 12 h 747"/>
                <a:gd name="T96" fmla="*/ 4 w 749"/>
                <a:gd name="T97" fmla="*/ 10 h 747"/>
                <a:gd name="T98" fmla="*/ 5 w 749"/>
                <a:gd name="T99" fmla="*/ 8 h 747"/>
                <a:gd name="T100" fmla="*/ 6 w 749"/>
                <a:gd name="T101" fmla="*/ 6 h 747"/>
                <a:gd name="T102" fmla="*/ 8 w 749"/>
                <a:gd name="T103" fmla="*/ 5 h 747"/>
                <a:gd name="T104" fmla="*/ 10 w 749"/>
                <a:gd name="T105" fmla="*/ 4 h 747"/>
                <a:gd name="T106" fmla="*/ 13 w 749"/>
                <a:gd name="T107" fmla="*/ 3 h 747"/>
                <a:gd name="T108" fmla="*/ 15 w 749"/>
                <a:gd name="T109" fmla="*/ 3 h 747"/>
                <a:gd name="T110" fmla="*/ 18 w 749"/>
                <a:gd name="T111" fmla="*/ 3 h 747"/>
                <a:gd name="T112" fmla="*/ 20 w 749"/>
                <a:gd name="T113" fmla="*/ 4 h 747"/>
                <a:gd name="T114" fmla="*/ 22 w 749"/>
                <a:gd name="T115" fmla="*/ 5 h 747"/>
                <a:gd name="T116" fmla="*/ 24 w 749"/>
                <a:gd name="T117" fmla="*/ 6 h 747"/>
                <a:gd name="T118" fmla="*/ 25 w 749"/>
                <a:gd name="T119" fmla="*/ 8 h 747"/>
                <a:gd name="T120" fmla="*/ 26 w 749"/>
                <a:gd name="T121" fmla="*/ 10 h 747"/>
                <a:gd name="T122" fmla="*/ 27 w 749"/>
                <a:gd name="T123" fmla="*/ 12 h 747"/>
                <a:gd name="T124" fmla="*/ 27 w 749"/>
                <a:gd name="T125" fmla="*/ 15 h 7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9"/>
                <a:gd name="T190" fmla="*/ 0 h 747"/>
                <a:gd name="T191" fmla="*/ 749 w 749"/>
                <a:gd name="T192" fmla="*/ 747 h 7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9" h="747">
                  <a:moveTo>
                    <a:pt x="749" y="373"/>
                  </a:moveTo>
                  <a:lnTo>
                    <a:pt x="748" y="351"/>
                  </a:lnTo>
                  <a:lnTo>
                    <a:pt x="747" y="328"/>
                  </a:lnTo>
                  <a:lnTo>
                    <a:pt x="742" y="305"/>
                  </a:lnTo>
                  <a:lnTo>
                    <a:pt x="738" y="284"/>
                  </a:lnTo>
                  <a:lnTo>
                    <a:pt x="712" y="278"/>
                  </a:lnTo>
                  <a:lnTo>
                    <a:pt x="727" y="249"/>
                  </a:lnTo>
                  <a:lnTo>
                    <a:pt x="722" y="233"/>
                  </a:lnTo>
                  <a:lnTo>
                    <a:pt x="715" y="219"/>
                  </a:lnTo>
                  <a:lnTo>
                    <a:pt x="709" y="204"/>
                  </a:lnTo>
                  <a:lnTo>
                    <a:pt x="700" y="190"/>
                  </a:lnTo>
                  <a:lnTo>
                    <a:pt x="693" y="176"/>
                  </a:lnTo>
                  <a:lnTo>
                    <a:pt x="684" y="162"/>
                  </a:lnTo>
                  <a:lnTo>
                    <a:pt x="674" y="149"/>
                  </a:lnTo>
                  <a:lnTo>
                    <a:pt x="664" y="137"/>
                  </a:lnTo>
                  <a:lnTo>
                    <a:pt x="654" y="124"/>
                  </a:lnTo>
                  <a:lnTo>
                    <a:pt x="643" y="112"/>
                  </a:lnTo>
                  <a:lnTo>
                    <a:pt x="631" y="101"/>
                  </a:lnTo>
                  <a:lnTo>
                    <a:pt x="619" y="90"/>
                  </a:lnTo>
                  <a:lnTo>
                    <a:pt x="607" y="80"/>
                  </a:lnTo>
                  <a:lnTo>
                    <a:pt x="594" y="70"/>
                  </a:lnTo>
                  <a:lnTo>
                    <a:pt x="581" y="61"/>
                  </a:lnTo>
                  <a:lnTo>
                    <a:pt x="567" y="53"/>
                  </a:lnTo>
                  <a:lnTo>
                    <a:pt x="524" y="75"/>
                  </a:lnTo>
                  <a:lnTo>
                    <a:pt x="516" y="27"/>
                  </a:lnTo>
                  <a:lnTo>
                    <a:pt x="500" y="20"/>
                  </a:lnTo>
                  <a:lnTo>
                    <a:pt x="483" y="15"/>
                  </a:lnTo>
                  <a:lnTo>
                    <a:pt x="466" y="10"/>
                  </a:lnTo>
                  <a:lnTo>
                    <a:pt x="448" y="6"/>
                  </a:lnTo>
                  <a:lnTo>
                    <a:pt x="430" y="3"/>
                  </a:lnTo>
                  <a:lnTo>
                    <a:pt x="412" y="1"/>
                  </a:lnTo>
                  <a:lnTo>
                    <a:pt x="393" y="0"/>
                  </a:lnTo>
                  <a:lnTo>
                    <a:pt x="375" y="0"/>
                  </a:lnTo>
                  <a:lnTo>
                    <a:pt x="358" y="0"/>
                  </a:lnTo>
                  <a:lnTo>
                    <a:pt x="342" y="1"/>
                  </a:lnTo>
                  <a:lnTo>
                    <a:pt x="325" y="3"/>
                  </a:lnTo>
                  <a:lnTo>
                    <a:pt x="309" y="5"/>
                  </a:lnTo>
                  <a:lnTo>
                    <a:pt x="293" y="8"/>
                  </a:lnTo>
                  <a:lnTo>
                    <a:pt x="278" y="11"/>
                  </a:lnTo>
                  <a:lnTo>
                    <a:pt x="263" y="16"/>
                  </a:lnTo>
                  <a:lnTo>
                    <a:pt x="248" y="21"/>
                  </a:lnTo>
                  <a:lnTo>
                    <a:pt x="240" y="75"/>
                  </a:lnTo>
                  <a:lnTo>
                    <a:pt x="189" y="48"/>
                  </a:lnTo>
                  <a:lnTo>
                    <a:pt x="175" y="57"/>
                  </a:lnTo>
                  <a:lnTo>
                    <a:pt x="161" y="65"/>
                  </a:lnTo>
                  <a:lnTo>
                    <a:pt x="148" y="75"/>
                  </a:lnTo>
                  <a:lnTo>
                    <a:pt x="135" y="85"/>
                  </a:lnTo>
                  <a:lnTo>
                    <a:pt x="123" y="96"/>
                  </a:lnTo>
                  <a:lnTo>
                    <a:pt x="111" y="108"/>
                  </a:lnTo>
                  <a:lnTo>
                    <a:pt x="101" y="119"/>
                  </a:lnTo>
                  <a:lnTo>
                    <a:pt x="89" y="131"/>
                  </a:lnTo>
                  <a:lnTo>
                    <a:pt x="79" y="144"/>
                  </a:lnTo>
                  <a:lnTo>
                    <a:pt x="69" y="157"/>
                  </a:lnTo>
                  <a:lnTo>
                    <a:pt x="60" y="170"/>
                  </a:lnTo>
                  <a:lnTo>
                    <a:pt x="52" y="184"/>
                  </a:lnTo>
                  <a:lnTo>
                    <a:pt x="43" y="198"/>
                  </a:lnTo>
                  <a:lnTo>
                    <a:pt x="36" y="213"/>
                  </a:lnTo>
                  <a:lnTo>
                    <a:pt x="29" y="229"/>
                  </a:lnTo>
                  <a:lnTo>
                    <a:pt x="23" y="244"/>
                  </a:lnTo>
                  <a:lnTo>
                    <a:pt x="37" y="272"/>
                  </a:lnTo>
                  <a:lnTo>
                    <a:pt x="13" y="276"/>
                  </a:lnTo>
                  <a:lnTo>
                    <a:pt x="8" y="300"/>
                  </a:lnTo>
                  <a:lnTo>
                    <a:pt x="3" y="324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7"/>
                  </a:lnTo>
                  <a:lnTo>
                    <a:pt x="3" y="420"/>
                  </a:lnTo>
                  <a:lnTo>
                    <a:pt x="7" y="442"/>
                  </a:lnTo>
                  <a:lnTo>
                    <a:pt x="12" y="465"/>
                  </a:lnTo>
                  <a:lnTo>
                    <a:pt x="17" y="487"/>
                  </a:lnTo>
                  <a:lnTo>
                    <a:pt x="25" y="508"/>
                  </a:lnTo>
                  <a:lnTo>
                    <a:pt x="34" y="529"/>
                  </a:lnTo>
                  <a:lnTo>
                    <a:pt x="43" y="548"/>
                  </a:lnTo>
                  <a:lnTo>
                    <a:pt x="44" y="548"/>
                  </a:lnTo>
                  <a:lnTo>
                    <a:pt x="44" y="549"/>
                  </a:lnTo>
                  <a:lnTo>
                    <a:pt x="56" y="571"/>
                  </a:lnTo>
                  <a:lnTo>
                    <a:pt x="70" y="591"/>
                  </a:lnTo>
                  <a:lnTo>
                    <a:pt x="86" y="611"/>
                  </a:lnTo>
                  <a:lnTo>
                    <a:pt x="103" y="629"/>
                  </a:lnTo>
                  <a:lnTo>
                    <a:pt x="120" y="648"/>
                  </a:lnTo>
                  <a:lnTo>
                    <a:pt x="138" y="664"/>
                  </a:lnTo>
                  <a:lnTo>
                    <a:pt x="159" y="679"/>
                  </a:lnTo>
                  <a:lnTo>
                    <a:pt x="180" y="693"/>
                  </a:lnTo>
                  <a:lnTo>
                    <a:pt x="201" y="705"/>
                  </a:lnTo>
                  <a:lnTo>
                    <a:pt x="224" y="716"/>
                  </a:lnTo>
                  <a:lnTo>
                    <a:pt x="248" y="725"/>
                  </a:lnTo>
                  <a:lnTo>
                    <a:pt x="271" y="733"/>
                  </a:lnTo>
                  <a:lnTo>
                    <a:pt x="296" y="739"/>
                  </a:lnTo>
                  <a:lnTo>
                    <a:pt x="322" y="744"/>
                  </a:lnTo>
                  <a:lnTo>
                    <a:pt x="348" y="747"/>
                  </a:lnTo>
                  <a:lnTo>
                    <a:pt x="375" y="747"/>
                  </a:lnTo>
                  <a:lnTo>
                    <a:pt x="393" y="747"/>
                  </a:lnTo>
                  <a:lnTo>
                    <a:pt x="413" y="746"/>
                  </a:lnTo>
                  <a:lnTo>
                    <a:pt x="431" y="743"/>
                  </a:lnTo>
                  <a:lnTo>
                    <a:pt x="450" y="739"/>
                  </a:lnTo>
                  <a:lnTo>
                    <a:pt x="468" y="735"/>
                  </a:lnTo>
                  <a:lnTo>
                    <a:pt x="486" y="731"/>
                  </a:lnTo>
                  <a:lnTo>
                    <a:pt x="504" y="724"/>
                  </a:lnTo>
                  <a:lnTo>
                    <a:pt x="521" y="718"/>
                  </a:lnTo>
                  <a:lnTo>
                    <a:pt x="537" y="710"/>
                  </a:lnTo>
                  <a:lnTo>
                    <a:pt x="553" y="703"/>
                  </a:lnTo>
                  <a:lnTo>
                    <a:pt x="568" y="693"/>
                  </a:lnTo>
                  <a:lnTo>
                    <a:pt x="583" y="683"/>
                  </a:lnTo>
                  <a:lnTo>
                    <a:pt x="599" y="674"/>
                  </a:lnTo>
                  <a:lnTo>
                    <a:pt x="613" y="662"/>
                  </a:lnTo>
                  <a:lnTo>
                    <a:pt x="627" y="650"/>
                  </a:lnTo>
                  <a:lnTo>
                    <a:pt x="640" y="638"/>
                  </a:lnTo>
                  <a:lnTo>
                    <a:pt x="651" y="625"/>
                  </a:lnTo>
                  <a:lnTo>
                    <a:pt x="663" y="611"/>
                  </a:lnTo>
                  <a:lnTo>
                    <a:pt x="674" y="597"/>
                  </a:lnTo>
                  <a:lnTo>
                    <a:pt x="685" y="583"/>
                  </a:lnTo>
                  <a:lnTo>
                    <a:pt x="695" y="568"/>
                  </a:lnTo>
                  <a:lnTo>
                    <a:pt x="703" y="551"/>
                  </a:lnTo>
                  <a:lnTo>
                    <a:pt x="712" y="535"/>
                  </a:lnTo>
                  <a:lnTo>
                    <a:pt x="720" y="519"/>
                  </a:lnTo>
                  <a:lnTo>
                    <a:pt x="726" y="502"/>
                  </a:lnTo>
                  <a:lnTo>
                    <a:pt x="732" y="485"/>
                  </a:lnTo>
                  <a:lnTo>
                    <a:pt x="737" y="467"/>
                  </a:lnTo>
                  <a:lnTo>
                    <a:pt x="741" y="449"/>
                  </a:lnTo>
                  <a:lnTo>
                    <a:pt x="744" y="431"/>
                  </a:lnTo>
                  <a:lnTo>
                    <a:pt x="747" y="411"/>
                  </a:lnTo>
                  <a:lnTo>
                    <a:pt x="749" y="393"/>
                  </a:lnTo>
                  <a:lnTo>
                    <a:pt x="749" y="373"/>
                  </a:lnTo>
                  <a:close/>
                  <a:moveTo>
                    <a:pt x="681" y="373"/>
                  </a:moveTo>
                  <a:lnTo>
                    <a:pt x="681" y="389"/>
                  </a:lnTo>
                  <a:lnTo>
                    <a:pt x="680" y="405"/>
                  </a:lnTo>
                  <a:lnTo>
                    <a:pt x="677" y="420"/>
                  </a:lnTo>
                  <a:lnTo>
                    <a:pt x="674" y="435"/>
                  </a:lnTo>
                  <a:lnTo>
                    <a:pt x="671" y="450"/>
                  </a:lnTo>
                  <a:lnTo>
                    <a:pt x="667" y="464"/>
                  </a:lnTo>
                  <a:lnTo>
                    <a:pt x="662" y="478"/>
                  </a:lnTo>
                  <a:lnTo>
                    <a:pt x="657" y="492"/>
                  </a:lnTo>
                  <a:lnTo>
                    <a:pt x="650" y="506"/>
                  </a:lnTo>
                  <a:lnTo>
                    <a:pt x="644" y="519"/>
                  </a:lnTo>
                  <a:lnTo>
                    <a:pt x="636" y="532"/>
                  </a:lnTo>
                  <a:lnTo>
                    <a:pt x="629" y="544"/>
                  </a:lnTo>
                  <a:lnTo>
                    <a:pt x="620" y="557"/>
                  </a:lnTo>
                  <a:lnTo>
                    <a:pt x="610" y="568"/>
                  </a:lnTo>
                  <a:lnTo>
                    <a:pt x="601" y="580"/>
                  </a:lnTo>
                  <a:lnTo>
                    <a:pt x="591" y="589"/>
                  </a:lnTo>
                  <a:lnTo>
                    <a:pt x="580" y="600"/>
                  </a:lnTo>
                  <a:lnTo>
                    <a:pt x="569" y="610"/>
                  </a:lnTo>
                  <a:lnTo>
                    <a:pt x="558" y="618"/>
                  </a:lnTo>
                  <a:lnTo>
                    <a:pt x="546" y="627"/>
                  </a:lnTo>
                  <a:lnTo>
                    <a:pt x="534" y="635"/>
                  </a:lnTo>
                  <a:lnTo>
                    <a:pt x="521" y="642"/>
                  </a:lnTo>
                  <a:lnTo>
                    <a:pt x="508" y="649"/>
                  </a:lnTo>
                  <a:lnTo>
                    <a:pt x="494" y="655"/>
                  </a:lnTo>
                  <a:lnTo>
                    <a:pt x="480" y="661"/>
                  </a:lnTo>
                  <a:lnTo>
                    <a:pt x="466" y="666"/>
                  </a:lnTo>
                  <a:lnTo>
                    <a:pt x="451" y="669"/>
                  </a:lnTo>
                  <a:lnTo>
                    <a:pt x="437" y="674"/>
                  </a:lnTo>
                  <a:lnTo>
                    <a:pt x="421" y="676"/>
                  </a:lnTo>
                  <a:lnTo>
                    <a:pt x="406" y="678"/>
                  </a:lnTo>
                  <a:lnTo>
                    <a:pt x="390" y="679"/>
                  </a:lnTo>
                  <a:lnTo>
                    <a:pt x="375" y="679"/>
                  </a:lnTo>
                  <a:lnTo>
                    <a:pt x="359" y="679"/>
                  </a:lnTo>
                  <a:lnTo>
                    <a:pt x="344" y="678"/>
                  </a:lnTo>
                  <a:lnTo>
                    <a:pt x="329" y="676"/>
                  </a:lnTo>
                  <a:lnTo>
                    <a:pt x="313" y="674"/>
                  </a:lnTo>
                  <a:lnTo>
                    <a:pt x="298" y="669"/>
                  </a:lnTo>
                  <a:lnTo>
                    <a:pt x="283" y="666"/>
                  </a:lnTo>
                  <a:lnTo>
                    <a:pt x="269" y="661"/>
                  </a:lnTo>
                  <a:lnTo>
                    <a:pt x="255" y="655"/>
                  </a:lnTo>
                  <a:lnTo>
                    <a:pt x="242" y="649"/>
                  </a:lnTo>
                  <a:lnTo>
                    <a:pt x="229" y="642"/>
                  </a:lnTo>
                  <a:lnTo>
                    <a:pt x="216" y="635"/>
                  </a:lnTo>
                  <a:lnTo>
                    <a:pt x="203" y="627"/>
                  </a:lnTo>
                  <a:lnTo>
                    <a:pt x="191" y="618"/>
                  </a:lnTo>
                  <a:lnTo>
                    <a:pt x="180" y="610"/>
                  </a:lnTo>
                  <a:lnTo>
                    <a:pt x="169" y="600"/>
                  </a:lnTo>
                  <a:lnTo>
                    <a:pt x="158" y="589"/>
                  </a:lnTo>
                  <a:lnTo>
                    <a:pt x="148" y="580"/>
                  </a:lnTo>
                  <a:lnTo>
                    <a:pt x="138" y="568"/>
                  </a:lnTo>
                  <a:lnTo>
                    <a:pt x="130" y="557"/>
                  </a:lnTo>
                  <a:lnTo>
                    <a:pt x="121" y="544"/>
                  </a:lnTo>
                  <a:lnTo>
                    <a:pt x="113" y="532"/>
                  </a:lnTo>
                  <a:lnTo>
                    <a:pt x="105" y="519"/>
                  </a:lnTo>
                  <a:lnTo>
                    <a:pt x="98" y="506"/>
                  </a:lnTo>
                  <a:lnTo>
                    <a:pt x="93" y="492"/>
                  </a:lnTo>
                  <a:lnTo>
                    <a:pt x="87" y="478"/>
                  </a:lnTo>
                  <a:lnTo>
                    <a:pt x="82" y="464"/>
                  </a:lnTo>
                  <a:lnTo>
                    <a:pt x="78" y="450"/>
                  </a:lnTo>
                  <a:lnTo>
                    <a:pt x="75" y="435"/>
                  </a:lnTo>
                  <a:lnTo>
                    <a:pt x="71" y="420"/>
                  </a:lnTo>
                  <a:lnTo>
                    <a:pt x="70" y="405"/>
                  </a:lnTo>
                  <a:lnTo>
                    <a:pt x="69" y="389"/>
                  </a:lnTo>
                  <a:lnTo>
                    <a:pt x="68" y="373"/>
                  </a:lnTo>
                  <a:lnTo>
                    <a:pt x="69" y="357"/>
                  </a:lnTo>
                  <a:lnTo>
                    <a:pt x="70" y="342"/>
                  </a:lnTo>
                  <a:lnTo>
                    <a:pt x="71" y="327"/>
                  </a:lnTo>
                  <a:lnTo>
                    <a:pt x="75" y="312"/>
                  </a:lnTo>
                  <a:lnTo>
                    <a:pt x="78" y="297"/>
                  </a:lnTo>
                  <a:lnTo>
                    <a:pt x="82" y="283"/>
                  </a:lnTo>
                  <a:lnTo>
                    <a:pt x="87" y="269"/>
                  </a:lnTo>
                  <a:lnTo>
                    <a:pt x="93" y="254"/>
                  </a:lnTo>
                  <a:lnTo>
                    <a:pt x="98" y="240"/>
                  </a:lnTo>
                  <a:lnTo>
                    <a:pt x="105" y="227"/>
                  </a:lnTo>
                  <a:lnTo>
                    <a:pt x="113" y="215"/>
                  </a:lnTo>
                  <a:lnTo>
                    <a:pt x="121" y="202"/>
                  </a:lnTo>
                  <a:lnTo>
                    <a:pt x="130" y="190"/>
                  </a:lnTo>
                  <a:lnTo>
                    <a:pt x="138" y="179"/>
                  </a:lnTo>
                  <a:lnTo>
                    <a:pt x="148" y="167"/>
                  </a:lnTo>
                  <a:lnTo>
                    <a:pt x="158" y="157"/>
                  </a:lnTo>
                  <a:lnTo>
                    <a:pt x="169" y="146"/>
                  </a:lnTo>
                  <a:lnTo>
                    <a:pt x="180" y="137"/>
                  </a:lnTo>
                  <a:lnTo>
                    <a:pt x="191" y="128"/>
                  </a:lnTo>
                  <a:lnTo>
                    <a:pt x="203" y="119"/>
                  </a:lnTo>
                  <a:lnTo>
                    <a:pt x="216" y="112"/>
                  </a:lnTo>
                  <a:lnTo>
                    <a:pt x="229" y="104"/>
                  </a:lnTo>
                  <a:lnTo>
                    <a:pt x="242" y="97"/>
                  </a:lnTo>
                  <a:lnTo>
                    <a:pt x="255" y="91"/>
                  </a:lnTo>
                  <a:lnTo>
                    <a:pt x="269" y="86"/>
                  </a:lnTo>
                  <a:lnTo>
                    <a:pt x="283" y="81"/>
                  </a:lnTo>
                  <a:lnTo>
                    <a:pt x="298" y="76"/>
                  </a:lnTo>
                  <a:lnTo>
                    <a:pt x="313" y="73"/>
                  </a:lnTo>
                  <a:lnTo>
                    <a:pt x="329" y="71"/>
                  </a:lnTo>
                  <a:lnTo>
                    <a:pt x="344" y="69"/>
                  </a:lnTo>
                  <a:lnTo>
                    <a:pt x="359" y="68"/>
                  </a:lnTo>
                  <a:lnTo>
                    <a:pt x="375" y="68"/>
                  </a:lnTo>
                  <a:lnTo>
                    <a:pt x="390" y="68"/>
                  </a:lnTo>
                  <a:lnTo>
                    <a:pt x="406" y="69"/>
                  </a:lnTo>
                  <a:lnTo>
                    <a:pt x="421" y="71"/>
                  </a:lnTo>
                  <a:lnTo>
                    <a:pt x="437" y="73"/>
                  </a:lnTo>
                  <a:lnTo>
                    <a:pt x="451" y="76"/>
                  </a:lnTo>
                  <a:lnTo>
                    <a:pt x="466" y="81"/>
                  </a:lnTo>
                  <a:lnTo>
                    <a:pt x="480" y="86"/>
                  </a:lnTo>
                  <a:lnTo>
                    <a:pt x="494" y="91"/>
                  </a:lnTo>
                  <a:lnTo>
                    <a:pt x="508" y="97"/>
                  </a:lnTo>
                  <a:lnTo>
                    <a:pt x="521" y="104"/>
                  </a:lnTo>
                  <a:lnTo>
                    <a:pt x="534" y="112"/>
                  </a:lnTo>
                  <a:lnTo>
                    <a:pt x="546" y="119"/>
                  </a:lnTo>
                  <a:lnTo>
                    <a:pt x="558" y="128"/>
                  </a:lnTo>
                  <a:lnTo>
                    <a:pt x="569" y="137"/>
                  </a:lnTo>
                  <a:lnTo>
                    <a:pt x="580" y="146"/>
                  </a:lnTo>
                  <a:lnTo>
                    <a:pt x="591" y="157"/>
                  </a:lnTo>
                  <a:lnTo>
                    <a:pt x="601" y="167"/>
                  </a:lnTo>
                  <a:lnTo>
                    <a:pt x="610" y="179"/>
                  </a:lnTo>
                  <a:lnTo>
                    <a:pt x="620" y="190"/>
                  </a:lnTo>
                  <a:lnTo>
                    <a:pt x="629" y="202"/>
                  </a:lnTo>
                  <a:lnTo>
                    <a:pt x="636" y="215"/>
                  </a:lnTo>
                  <a:lnTo>
                    <a:pt x="644" y="227"/>
                  </a:lnTo>
                  <a:lnTo>
                    <a:pt x="650" y="240"/>
                  </a:lnTo>
                  <a:lnTo>
                    <a:pt x="657" y="254"/>
                  </a:lnTo>
                  <a:lnTo>
                    <a:pt x="662" y="269"/>
                  </a:lnTo>
                  <a:lnTo>
                    <a:pt x="667" y="283"/>
                  </a:lnTo>
                  <a:lnTo>
                    <a:pt x="671" y="297"/>
                  </a:lnTo>
                  <a:lnTo>
                    <a:pt x="674" y="312"/>
                  </a:lnTo>
                  <a:lnTo>
                    <a:pt x="677" y="327"/>
                  </a:lnTo>
                  <a:lnTo>
                    <a:pt x="680" y="342"/>
                  </a:lnTo>
                  <a:lnTo>
                    <a:pt x="681" y="357"/>
                  </a:lnTo>
                  <a:lnTo>
                    <a:pt x="681" y="373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2" name="Freeform 1409"/>
            <p:cNvSpPr>
              <a:spLocks noEditPoints="1"/>
            </p:cNvSpPr>
            <p:nvPr/>
          </p:nvSpPr>
          <p:spPr bwMode="auto">
            <a:xfrm>
              <a:off x="2796" y="1780"/>
              <a:ext cx="136" cy="134"/>
            </a:xfrm>
            <a:custGeom>
              <a:avLst/>
              <a:gdLst>
                <a:gd name="T0" fmla="*/ 27 w 680"/>
                <a:gd name="T1" fmla="*/ 11 h 680"/>
                <a:gd name="T2" fmla="*/ 26 w 680"/>
                <a:gd name="T3" fmla="*/ 7 h 680"/>
                <a:gd name="T4" fmla="*/ 23 w 680"/>
                <a:gd name="T5" fmla="*/ 4 h 680"/>
                <a:gd name="T6" fmla="*/ 21 w 680"/>
                <a:gd name="T7" fmla="*/ 2 h 680"/>
                <a:gd name="T8" fmla="*/ 19 w 680"/>
                <a:gd name="T9" fmla="*/ 1 h 680"/>
                <a:gd name="T10" fmla="*/ 16 w 680"/>
                <a:gd name="T11" fmla="*/ 0 h 680"/>
                <a:gd name="T12" fmla="*/ 13 w 680"/>
                <a:gd name="T13" fmla="*/ 0 h 680"/>
                <a:gd name="T14" fmla="*/ 10 w 680"/>
                <a:gd name="T15" fmla="*/ 0 h 680"/>
                <a:gd name="T16" fmla="*/ 8 w 680"/>
                <a:gd name="T17" fmla="*/ 2 h 680"/>
                <a:gd name="T18" fmla="*/ 5 w 680"/>
                <a:gd name="T19" fmla="*/ 3 h 680"/>
                <a:gd name="T20" fmla="*/ 3 w 680"/>
                <a:gd name="T21" fmla="*/ 6 h 680"/>
                <a:gd name="T22" fmla="*/ 1 w 680"/>
                <a:gd name="T23" fmla="*/ 9 h 680"/>
                <a:gd name="T24" fmla="*/ 0 w 680"/>
                <a:gd name="T25" fmla="*/ 13 h 680"/>
                <a:gd name="T26" fmla="*/ 0 w 680"/>
                <a:gd name="T27" fmla="*/ 16 h 680"/>
                <a:gd name="T28" fmla="*/ 1 w 680"/>
                <a:gd name="T29" fmla="*/ 18 h 680"/>
                <a:gd name="T30" fmla="*/ 2 w 680"/>
                <a:gd name="T31" fmla="*/ 21 h 680"/>
                <a:gd name="T32" fmla="*/ 4 w 680"/>
                <a:gd name="T33" fmla="*/ 23 h 680"/>
                <a:gd name="T34" fmla="*/ 5 w 680"/>
                <a:gd name="T35" fmla="*/ 24 h 680"/>
                <a:gd name="T36" fmla="*/ 8 w 680"/>
                <a:gd name="T37" fmla="*/ 26 h 680"/>
                <a:gd name="T38" fmla="*/ 10 w 680"/>
                <a:gd name="T39" fmla="*/ 27 h 680"/>
                <a:gd name="T40" fmla="*/ 13 w 680"/>
                <a:gd name="T41" fmla="*/ 27 h 680"/>
                <a:gd name="T42" fmla="*/ 16 w 680"/>
                <a:gd name="T43" fmla="*/ 27 h 680"/>
                <a:gd name="T44" fmla="*/ 18 w 680"/>
                <a:gd name="T45" fmla="*/ 26 h 680"/>
                <a:gd name="T46" fmla="*/ 21 w 680"/>
                <a:gd name="T47" fmla="*/ 25 h 680"/>
                <a:gd name="T48" fmla="*/ 23 w 680"/>
                <a:gd name="T49" fmla="*/ 24 h 680"/>
                <a:gd name="T50" fmla="*/ 24 w 680"/>
                <a:gd name="T51" fmla="*/ 22 h 680"/>
                <a:gd name="T52" fmla="*/ 26 w 680"/>
                <a:gd name="T53" fmla="*/ 19 h 680"/>
                <a:gd name="T54" fmla="*/ 27 w 680"/>
                <a:gd name="T55" fmla="*/ 17 h 680"/>
                <a:gd name="T56" fmla="*/ 27 w 680"/>
                <a:gd name="T57" fmla="*/ 14 h 680"/>
                <a:gd name="T58" fmla="*/ 24 w 680"/>
                <a:gd name="T59" fmla="*/ 15 h 680"/>
                <a:gd name="T60" fmla="*/ 24 w 680"/>
                <a:gd name="T61" fmla="*/ 17 h 680"/>
                <a:gd name="T62" fmla="*/ 23 w 680"/>
                <a:gd name="T63" fmla="*/ 19 h 680"/>
                <a:gd name="T64" fmla="*/ 22 w 680"/>
                <a:gd name="T65" fmla="*/ 21 h 680"/>
                <a:gd name="T66" fmla="*/ 21 w 680"/>
                <a:gd name="T67" fmla="*/ 22 h 680"/>
                <a:gd name="T68" fmla="*/ 19 w 680"/>
                <a:gd name="T69" fmla="*/ 23 h 680"/>
                <a:gd name="T70" fmla="*/ 17 w 680"/>
                <a:gd name="T71" fmla="*/ 24 h 680"/>
                <a:gd name="T72" fmla="*/ 15 w 680"/>
                <a:gd name="T73" fmla="*/ 24 h 680"/>
                <a:gd name="T74" fmla="*/ 12 w 680"/>
                <a:gd name="T75" fmla="*/ 24 h 680"/>
                <a:gd name="T76" fmla="*/ 10 w 680"/>
                <a:gd name="T77" fmla="*/ 24 h 680"/>
                <a:gd name="T78" fmla="*/ 8 w 680"/>
                <a:gd name="T79" fmla="*/ 23 h 680"/>
                <a:gd name="T80" fmla="*/ 7 w 680"/>
                <a:gd name="T81" fmla="*/ 22 h 680"/>
                <a:gd name="T82" fmla="*/ 5 w 680"/>
                <a:gd name="T83" fmla="*/ 21 h 680"/>
                <a:gd name="T84" fmla="*/ 4 w 680"/>
                <a:gd name="T85" fmla="*/ 19 h 680"/>
                <a:gd name="T86" fmla="*/ 3 w 680"/>
                <a:gd name="T87" fmla="*/ 17 h 680"/>
                <a:gd name="T88" fmla="*/ 3 w 680"/>
                <a:gd name="T89" fmla="*/ 15 h 680"/>
                <a:gd name="T90" fmla="*/ 3 w 680"/>
                <a:gd name="T91" fmla="*/ 12 h 680"/>
                <a:gd name="T92" fmla="*/ 3 w 680"/>
                <a:gd name="T93" fmla="*/ 10 h 680"/>
                <a:gd name="T94" fmla="*/ 4 w 680"/>
                <a:gd name="T95" fmla="*/ 8 h 680"/>
                <a:gd name="T96" fmla="*/ 5 w 680"/>
                <a:gd name="T97" fmla="*/ 7 h 680"/>
                <a:gd name="T98" fmla="*/ 7 w 680"/>
                <a:gd name="T99" fmla="*/ 5 h 680"/>
                <a:gd name="T100" fmla="*/ 8 w 680"/>
                <a:gd name="T101" fmla="*/ 4 h 680"/>
                <a:gd name="T102" fmla="*/ 10 w 680"/>
                <a:gd name="T103" fmla="*/ 3 h 680"/>
                <a:gd name="T104" fmla="*/ 12 w 680"/>
                <a:gd name="T105" fmla="*/ 3 h 680"/>
                <a:gd name="T106" fmla="*/ 15 w 680"/>
                <a:gd name="T107" fmla="*/ 3 h 680"/>
                <a:gd name="T108" fmla="*/ 17 w 680"/>
                <a:gd name="T109" fmla="*/ 3 h 680"/>
                <a:gd name="T110" fmla="*/ 19 w 680"/>
                <a:gd name="T111" fmla="*/ 4 h 680"/>
                <a:gd name="T112" fmla="*/ 21 w 680"/>
                <a:gd name="T113" fmla="*/ 5 h 680"/>
                <a:gd name="T114" fmla="*/ 22 w 680"/>
                <a:gd name="T115" fmla="*/ 7 h 680"/>
                <a:gd name="T116" fmla="*/ 23 w 680"/>
                <a:gd name="T117" fmla="*/ 8 h 680"/>
                <a:gd name="T118" fmla="*/ 24 w 680"/>
                <a:gd name="T119" fmla="*/ 10 h 680"/>
                <a:gd name="T120" fmla="*/ 24 w 680"/>
                <a:gd name="T121" fmla="*/ 12 h 6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80"/>
                <a:gd name="T184" fmla="*/ 0 h 680"/>
                <a:gd name="T185" fmla="*/ 680 w 680"/>
                <a:gd name="T186" fmla="*/ 680 h 68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80" h="680">
                  <a:moveTo>
                    <a:pt x="680" y="340"/>
                  </a:moveTo>
                  <a:lnTo>
                    <a:pt x="679" y="315"/>
                  </a:lnTo>
                  <a:lnTo>
                    <a:pt x="676" y="292"/>
                  </a:lnTo>
                  <a:lnTo>
                    <a:pt x="673" y="268"/>
                  </a:lnTo>
                  <a:lnTo>
                    <a:pt x="666" y="245"/>
                  </a:lnTo>
                  <a:lnTo>
                    <a:pt x="659" y="224"/>
                  </a:lnTo>
                  <a:lnTo>
                    <a:pt x="650" y="202"/>
                  </a:lnTo>
                  <a:lnTo>
                    <a:pt x="640" y="182"/>
                  </a:lnTo>
                  <a:lnTo>
                    <a:pt x="628" y="161"/>
                  </a:lnTo>
                  <a:lnTo>
                    <a:pt x="616" y="142"/>
                  </a:lnTo>
                  <a:lnTo>
                    <a:pt x="602" y="124"/>
                  </a:lnTo>
                  <a:lnTo>
                    <a:pt x="587" y="107"/>
                  </a:lnTo>
                  <a:lnTo>
                    <a:pt x="571" y="91"/>
                  </a:lnTo>
                  <a:lnTo>
                    <a:pt x="554" y="76"/>
                  </a:lnTo>
                  <a:lnTo>
                    <a:pt x="535" y="62"/>
                  </a:lnTo>
                  <a:lnTo>
                    <a:pt x="516" y="50"/>
                  </a:lnTo>
                  <a:lnTo>
                    <a:pt x="496" y="38"/>
                  </a:lnTo>
                  <a:lnTo>
                    <a:pt x="489" y="42"/>
                  </a:lnTo>
                  <a:lnTo>
                    <a:pt x="487" y="34"/>
                  </a:lnTo>
                  <a:lnTo>
                    <a:pt x="471" y="26"/>
                  </a:lnTo>
                  <a:lnTo>
                    <a:pt x="453" y="20"/>
                  </a:lnTo>
                  <a:lnTo>
                    <a:pt x="435" y="14"/>
                  </a:lnTo>
                  <a:lnTo>
                    <a:pt x="417" y="9"/>
                  </a:lnTo>
                  <a:lnTo>
                    <a:pt x="398" y="5"/>
                  </a:lnTo>
                  <a:lnTo>
                    <a:pt x="379" y="2"/>
                  </a:lnTo>
                  <a:lnTo>
                    <a:pt x="359" y="1"/>
                  </a:lnTo>
                  <a:lnTo>
                    <a:pt x="340" y="0"/>
                  </a:lnTo>
                  <a:lnTo>
                    <a:pt x="322" y="0"/>
                  </a:lnTo>
                  <a:lnTo>
                    <a:pt x="305" y="2"/>
                  </a:lnTo>
                  <a:lnTo>
                    <a:pt x="288" y="4"/>
                  </a:lnTo>
                  <a:lnTo>
                    <a:pt x="271" y="7"/>
                  </a:lnTo>
                  <a:lnTo>
                    <a:pt x="255" y="11"/>
                  </a:lnTo>
                  <a:lnTo>
                    <a:pt x="238" y="15"/>
                  </a:lnTo>
                  <a:lnTo>
                    <a:pt x="222" y="21"/>
                  </a:lnTo>
                  <a:lnTo>
                    <a:pt x="207" y="27"/>
                  </a:lnTo>
                  <a:lnTo>
                    <a:pt x="205" y="42"/>
                  </a:lnTo>
                  <a:lnTo>
                    <a:pt x="191" y="35"/>
                  </a:lnTo>
                  <a:lnTo>
                    <a:pt x="170" y="45"/>
                  </a:lnTo>
                  <a:lnTo>
                    <a:pt x="150" y="57"/>
                  </a:lnTo>
                  <a:lnTo>
                    <a:pt x="132" y="71"/>
                  </a:lnTo>
                  <a:lnTo>
                    <a:pt x="113" y="86"/>
                  </a:lnTo>
                  <a:lnTo>
                    <a:pt x="96" y="103"/>
                  </a:lnTo>
                  <a:lnTo>
                    <a:pt x="81" y="120"/>
                  </a:lnTo>
                  <a:lnTo>
                    <a:pt x="66" y="138"/>
                  </a:lnTo>
                  <a:lnTo>
                    <a:pt x="53" y="158"/>
                  </a:lnTo>
                  <a:lnTo>
                    <a:pt x="41" y="178"/>
                  </a:lnTo>
                  <a:lnTo>
                    <a:pt x="30" y="199"/>
                  </a:lnTo>
                  <a:lnTo>
                    <a:pt x="21" y="220"/>
                  </a:lnTo>
                  <a:lnTo>
                    <a:pt x="14" y="243"/>
                  </a:lnTo>
                  <a:lnTo>
                    <a:pt x="7" y="267"/>
                  </a:lnTo>
                  <a:lnTo>
                    <a:pt x="3" y="291"/>
                  </a:lnTo>
                  <a:lnTo>
                    <a:pt x="1" y="315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3" y="392"/>
                  </a:lnTo>
                  <a:lnTo>
                    <a:pt x="6" y="408"/>
                  </a:lnTo>
                  <a:lnTo>
                    <a:pt x="11" y="426"/>
                  </a:lnTo>
                  <a:lnTo>
                    <a:pt x="15" y="442"/>
                  </a:lnTo>
                  <a:lnTo>
                    <a:pt x="20" y="457"/>
                  </a:lnTo>
                  <a:lnTo>
                    <a:pt x="26" y="473"/>
                  </a:lnTo>
                  <a:lnTo>
                    <a:pt x="33" y="487"/>
                  </a:lnTo>
                  <a:lnTo>
                    <a:pt x="41" y="502"/>
                  </a:lnTo>
                  <a:lnTo>
                    <a:pt x="48" y="516"/>
                  </a:lnTo>
                  <a:lnTo>
                    <a:pt x="58" y="530"/>
                  </a:lnTo>
                  <a:lnTo>
                    <a:pt x="67" y="543"/>
                  </a:lnTo>
                  <a:lnTo>
                    <a:pt x="78" y="556"/>
                  </a:lnTo>
                  <a:lnTo>
                    <a:pt x="88" y="569"/>
                  </a:lnTo>
                  <a:lnTo>
                    <a:pt x="99" y="581"/>
                  </a:lnTo>
                  <a:lnTo>
                    <a:pt x="111" y="592"/>
                  </a:lnTo>
                  <a:lnTo>
                    <a:pt x="123" y="603"/>
                  </a:lnTo>
                  <a:lnTo>
                    <a:pt x="136" y="612"/>
                  </a:lnTo>
                  <a:lnTo>
                    <a:pt x="150" y="622"/>
                  </a:lnTo>
                  <a:lnTo>
                    <a:pt x="163" y="631"/>
                  </a:lnTo>
                  <a:lnTo>
                    <a:pt x="178" y="639"/>
                  </a:lnTo>
                  <a:lnTo>
                    <a:pt x="192" y="647"/>
                  </a:lnTo>
                  <a:lnTo>
                    <a:pt x="207" y="653"/>
                  </a:lnTo>
                  <a:lnTo>
                    <a:pt x="222" y="660"/>
                  </a:lnTo>
                  <a:lnTo>
                    <a:pt x="238" y="665"/>
                  </a:lnTo>
                  <a:lnTo>
                    <a:pt x="255" y="670"/>
                  </a:lnTo>
                  <a:lnTo>
                    <a:pt x="271" y="674"/>
                  </a:lnTo>
                  <a:lnTo>
                    <a:pt x="288" y="676"/>
                  </a:lnTo>
                  <a:lnTo>
                    <a:pt x="304" y="678"/>
                  </a:lnTo>
                  <a:lnTo>
                    <a:pt x="322" y="679"/>
                  </a:lnTo>
                  <a:lnTo>
                    <a:pt x="340" y="680"/>
                  </a:lnTo>
                  <a:lnTo>
                    <a:pt x="357" y="679"/>
                  </a:lnTo>
                  <a:lnTo>
                    <a:pt x="375" y="678"/>
                  </a:lnTo>
                  <a:lnTo>
                    <a:pt x="392" y="676"/>
                  </a:lnTo>
                  <a:lnTo>
                    <a:pt x="408" y="674"/>
                  </a:lnTo>
                  <a:lnTo>
                    <a:pt x="424" y="670"/>
                  </a:lnTo>
                  <a:lnTo>
                    <a:pt x="440" y="665"/>
                  </a:lnTo>
                  <a:lnTo>
                    <a:pt x="457" y="660"/>
                  </a:lnTo>
                  <a:lnTo>
                    <a:pt x="472" y="653"/>
                  </a:lnTo>
                  <a:lnTo>
                    <a:pt x="487" y="647"/>
                  </a:lnTo>
                  <a:lnTo>
                    <a:pt x="502" y="639"/>
                  </a:lnTo>
                  <a:lnTo>
                    <a:pt x="516" y="631"/>
                  </a:lnTo>
                  <a:lnTo>
                    <a:pt x="530" y="622"/>
                  </a:lnTo>
                  <a:lnTo>
                    <a:pt x="543" y="612"/>
                  </a:lnTo>
                  <a:lnTo>
                    <a:pt x="556" y="603"/>
                  </a:lnTo>
                  <a:lnTo>
                    <a:pt x="568" y="592"/>
                  </a:lnTo>
                  <a:lnTo>
                    <a:pt x="580" y="581"/>
                  </a:lnTo>
                  <a:lnTo>
                    <a:pt x="592" y="569"/>
                  </a:lnTo>
                  <a:lnTo>
                    <a:pt x="602" y="556"/>
                  </a:lnTo>
                  <a:lnTo>
                    <a:pt x="612" y="543"/>
                  </a:lnTo>
                  <a:lnTo>
                    <a:pt x="622" y="530"/>
                  </a:lnTo>
                  <a:lnTo>
                    <a:pt x="631" y="516"/>
                  </a:lnTo>
                  <a:lnTo>
                    <a:pt x="639" y="502"/>
                  </a:lnTo>
                  <a:lnTo>
                    <a:pt x="647" y="487"/>
                  </a:lnTo>
                  <a:lnTo>
                    <a:pt x="653" y="473"/>
                  </a:lnTo>
                  <a:lnTo>
                    <a:pt x="659" y="457"/>
                  </a:lnTo>
                  <a:lnTo>
                    <a:pt x="664" y="442"/>
                  </a:lnTo>
                  <a:lnTo>
                    <a:pt x="669" y="426"/>
                  </a:lnTo>
                  <a:lnTo>
                    <a:pt x="673" y="408"/>
                  </a:lnTo>
                  <a:lnTo>
                    <a:pt x="676" y="392"/>
                  </a:lnTo>
                  <a:lnTo>
                    <a:pt x="678" y="375"/>
                  </a:lnTo>
                  <a:lnTo>
                    <a:pt x="679" y="358"/>
                  </a:lnTo>
                  <a:lnTo>
                    <a:pt x="680" y="340"/>
                  </a:lnTo>
                  <a:close/>
                  <a:moveTo>
                    <a:pt x="612" y="340"/>
                  </a:moveTo>
                  <a:lnTo>
                    <a:pt x="611" y="354"/>
                  </a:lnTo>
                  <a:lnTo>
                    <a:pt x="610" y="368"/>
                  </a:lnTo>
                  <a:lnTo>
                    <a:pt x="609" y="381"/>
                  </a:lnTo>
                  <a:lnTo>
                    <a:pt x="607" y="395"/>
                  </a:lnTo>
                  <a:lnTo>
                    <a:pt x="604" y="408"/>
                  </a:lnTo>
                  <a:lnTo>
                    <a:pt x="599" y="421"/>
                  </a:lnTo>
                  <a:lnTo>
                    <a:pt x="595" y="434"/>
                  </a:lnTo>
                  <a:lnTo>
                    <a:pt x="591" y="446"/>
                  </a:lnTo>
                  <a:lnTo>
                    <a:pt x="585" y="458"/>
                  </a:lnTo>
                  <a:lnTo>
                    <a:pt x="579" y="470"/>
                  </a:lnTo>
                  <a:lnTo>
                    <a:pt x="572" y="482"/>
                  </a:lnTo>
                  <a:lnTo>
                    <a:pt x="566" y="493"/>
                  </a:lnTo>
                  <a:lnTo>
                    <a:pt x="558" y="503"/>
                  </a:lnTo>
                  <a:lnTo>
                    <a:pt x="550" y="513"/>
                  </a:lnTo>
                  <a:lnTo>
                    <a:pt x="541" y="523"/>
                  </a:lnTo>
                  <a:lnTo>
                    <a:pt x="532" y="533"/>
                  </a:lnTo>
                  <a:lnTo>
                    <a:pt x="523" y="541"/>
                  </a:lnTo>
                  <a:lnTo>
                    <a:pt x="513" y="550"/>
                  </a:lnTo>
                  <a:lnTo>
                    <a:pt x="502" y="558"/>
                  </a:lnTo>
                  <a:lnTo>
                    <a:pt x="492" y="566"/>
                  </a:lnTo>
                  <a:lnTo>
                    <a:pt x="480" y="572"/>
                  </a:lnTo>
                  <a:lnTo>
                    <a:pt x="470" y="580"/>
                  </a:lnTo>
                  <a:lnTo>
                    <a:pt x="458" y="585"/>
                  </a:lnTo>
                  <a:lnTo>
                    <a:pt x="446" y="591"/>
                  </a:lnTo>
                  <a:lnTo>
                    <a:pt x="433" y="596"/>
                  </a:lnTo>
                  <a:lnTo>
                    <a:pt x="421" y="601"/>
                  </a:lnTo>
                  <a:lnTo>
                    <a:pt x="408" y="604"/>
                  </a:lnTo>
                  <a:lnTo>
                    <a:pt x="394" y="607"/>
                  </a:lnTo>
                  <a:lnTo>
                    <a:pt x="381" y="609"/>
                  </a:lnTo>
                  <a:lnTo>
                    <a:pt x="367" y="611"/>
                  </a:lnTo>
                  <a:lnTo>
                    <a:pt x="354" y="612"/>
                  </a:lnTo>
                  <a:lnTo>
                    <a:pt x="340" y="612"/>
                  </a:lnTo>
                  <a:lnTo>
                    <a:pt x="326" y="612"/>
                  </a:lnTo>
                  <a:lnTo>
                    <a:pt x="312" y="611"/>
                  </a:lnTo>
                  <a:lnTo>
                    <a:pt x="298" y="609"/>
                  </a:lnTo>
                  <a:lnTo>
                    <a:pt x="285" y="607"/>
                  </a:lnTo>
                  <a:lnTo>
                    <a:pt x="272" y="604"/>
                  </a:lnTo>
                  <a:lnTo>
                    <a:pt x="259" y="601"/>
                  </a:lnTo>
                  <a:lnTo>
                    <a:pt x="246" y="596"/>
                  </a:lnTo>
                  <a:lnTo>
                    <a:pt x="234" y="591"/>
                  </a:lnTo>
                  <a:lnTo>
                    <a:pt x="221" y="585"/>
                  </a:lnTo>
                  <a:lnTo>
                    <a:pt x="210" y="580"/>
                  </a:lnTo>
                  <a:lnTo>
                    <a:pt x="199" y="572"/>
                  </a:lnTo>
                  <a:lnTo>
                    <a:pt x="188" y="566"/>
                  </a:lnTo>
                  <a:lnTo>
                    <a:pt x="177" y="558"/>
                  </a:lnTo>
                  <a:lnTo>
                    <a:pt x="166" y="550"/>
                  </a:lnTo>
                  <a:lnTo>
                    <a:pt x="156" y="541"/>
                  </a:lnTo>
                  <a:lnTo>
                    <a:pt x="148" y="533"/>
                  </a:lnTo>
                  <a:lnTo>
                    <a:pt x="138" y="523"/>
                  </a:lnTo>
                  <a:lnTo>
                    <a:pt x="129" y="513"/>
                  </a:lnTo>
                  <a:lnTo>
                    <a:pt x="122" y="503"/>
                  </a:lnTo>
                  <a:lnTo>
                    <a:pt x="114" y="493"/>
                  </a:lnTo>
                  <a:lnTo>
                    <a:pt x="107" y="482"/>
                  </a:lnTo>
                  <a:lnTo>
                    <a:pt x="100" y="470"/>
                  </a:lnTo>
                  <a:lnTo>
                    <a:pt x="95" y="458"/>
                  </a:lnTo>
                  <a:lnTo>
                    <a:pt x="89" y="446"/>
                  </a:lnTo>
                  <a:lnTo>
                    <a:pt x="84" y="434"/>
                  </a:lnTo>
                  <a:lnTo>
                    <a:pt x="80" y="421"/>
                  </a:lnTo>
                  <a:lnTo>
                    <a:pt x="76" y="408"/>
                  </a:lnTo>
                  <a:lnTo>
                    <a:pt x="73" y="395"/>
                  </a:lnTo>
                  <a:lnTo>
                    <a:pt x="71" y="381"/>
                  </a:lnTo>
                  <a:lnTo>
                    <a:pt x="69" y="368"/>
                  </a:lnTo>
                  <a:lnTo>
                    <a:pt x="68" y="354"/>
                  </a:lnTo>
                  <a:lnTo>
                    <a:pt x="68" y="340"/>
                  </a:lnTo>
                  <a:lnTo>
                    <a:pt x="68" y="326"/>
                  </a:lnTo>
                  <a:lnTo>
                    <a:pt x="69" y="312"/>
                  </a:lnTo>
                  <a:lnTo>
                    <a:pt x="71" y="299"/>
                  </a:lnTo>
                  <a:lnTo>
                    <a:pt x="73" y="285"/>
                  </a:lnTo>
                  <a:lnTo>
                    <a:pt x="76" y="272"/>
                  </a:lnTo>
                  <a:lnTo>
                    <a:pt x="80" y="259"/>
                  </a:lnTo>
                  <a:lnTo>
                    <a:pt x="84" y="246"/>
                  </a:lnTo>
                  <a:lnTo>
                    <a:pt x="89" y="234"/>
                  </a:lnTo>
                  <a:lnTo>
                    <a:pt x="95" y="223"/>
                  </a:lnTo>
                  <a:lnTo>
                    <a:pt x="100" y="211"/>
                  </a:lnTo>
                  <a:lnTo>
                    <a:pt x="107" y="199"/>
                  </a:lnTo>
                  <a:lnTo>
                    <a:pt x="114" y="188"/>
                  </a:lnTo>
                  <a:lnTo>
                    <a:pt x="122" y="177"/>
                  </a:lnTo>
                  <a:lnTo>
                    <a:pt x="129" y="167"/>
                  </a:lnTo>
                  <a:lnTo>
                    <a:pt x="138" y="158"/>
                  </a:lnTo>
                  <a:lnTo>
                    <a:pt x="148" y="148"/>
                  </a:lnTo>
                  <a:lnTo>
                    <a:pt x="156" y="138"/>
                  </a:lnTo>
                  <a:lnTo>
                    <a:pt x="166" y="131"/>
                  </a:lnTo>
                  <a:lnTo>
                    <a:pt x="177" y="122"/>
                  </a:lnTo>
                  <a:lnTo>
                    <a:pt x="188" y="115"/>
                  </a:lnTo>
                  <a:lnTo>
                    <a:pt x="199" y="107"/>
                  </a:lnTo>
                  <a:lnTo>
                    <a:pt x="210" y="101"/>
                  </a:lnTo>
                  <a:lnTo>
                    <a:pt x="221" y="95"/>
                  </a:lnTo>
                  <a:lnTo>
                    <a:pt x="234" y="90"/>
                  </a:lnTo>
                  <a:lnTo>
                    <a:pt x="246" y="84"/>
                  </a:lnTo>
                  <a:lnTo>
                    <a:pt x="259" y="80"/>
                  </a:lnTo>
                  <a:lnTo>
                    <a:pt x="272" y="77"/>
                  </a:lnTo>
                  <a:lnTo>
                    <a:pt x="285" y="74"/>
                  </a:lnTo>
                  <a:lnTo>
                    <a:pt x="298" y="71"/>
                  </a:lnTo>
                  <a:lnTo>
                    <a:pt x="312" y="69"/>
                  </a:lnTo>
                  <a:lnTo>
                    <a:pt x="326" y="68"/>
                  </a:lnTo>
                  <a:lnTo>
                    <a:pt x="340" y="68"/>
                  </a:lnTo>
                  <a:lnTo>
                    <a:pt x="354" y="68"/>
                  </a:lnTo>
                  <a:lnTo>
                    <a:pt x="367" y="69"/>
                  </a:lnTo>
                  <a:lnTo>
                    <a:pt x="381" y="71"/>
                  </a:lnTo>
                  <a:lnTo>
                    <a:pt x="394" y="74"/>
                  </a:lnTo>
                  <a:lnTo>
                    <a:pt x="408" y="77"/>
                  </a:lnTo>
                  <a:lnTo>
                    <a:pt x="421" y="80"/>
                  </a:lnTo>
                  <a:lnTo>
                    <a:pt x="433" y="84"/>
                  </a:lnTo>
                  <a:lnTo>
                    <a:pt x="446" y="90"/>
                  </a:lnTo>
                  <a:lnTo>
                    <a:pt x="458" y="95"/>
                  </a:lnTo>
                  <a:lnTo>
                    <a:pt x="470" y="101"/>
                  </a:lnTo>
                  <a:lnTo>
                    <a:pt x="480" y="107"/>
                  </a:lnTo>
                  <a:lnTo>
                    <a:pt x="492" y="115"/>
                  </a:lnTo>
                  <a:lnTo>
                    <a:pt x="502" y="122"/>
                  </a:lnTo>
                  <a:lnTo>
                    <a:pt x="513" y="131"/>
                  </a:lnTo>
                  <a:lnTo>
                    <a:pt x="523" y="138"/>
                  </a:lnTo>
                  <a:lnTo>
                    <a:pt x="532" y="148"/>
                  </a:lnTo>
                  <a:lnTo>
                    <a:pt x="541" y="158"/>
                  </a:lnTo>
                  <a:lnTo>
                    <a:pt x="550" y="167"/>
                  </a:lnTo>
                  <a:lnTo>
                    <a:pt x="558" y="177"/>
                  </a:lnTo>
                  <a:lnTo>
                    <a:pt x="566" y="188"/>
                  </a:lnTo>
                  <a:lnTo>
                    <a:pt x="572" y="199"/>
                  </a:lnTo>
                  <a:lnTo>
                    <a:pt x="579" y="211"/>
                  </a:lnTo>
                  <a:lnTo>
                    <a:pt x="585" y="223"/>
                  </a:lnTo>
                  <a:lnTo>
                    <a:pt x="591" y="234"/>
                  </a:lnTo>
                  <a:lnTo>
                    <a:pt x="595" y="246"/>
                  </a:lnTo>
                  <a:lnTo>
                    <a:pt x="599" y="259"/>
                  </a:lnTo>
                  <a:lnTo>
                    <a:pt x="604" y="272"/>
                  </a:lnTo>
                  <a:lnTo>
                    <a:pt x="607" y="285"/>
                  </a:lnTo>
                  <a:lnTo>
                    <a:pt x="609" y="299"/>
                  </a:lnTo>
                  <a:lnTo>
                    <a:pt x="610" y="312"/>
                  </a:lnTo>
                  <a:lnTo>
                    <a:pt x="611" y="326"/>
                  </a:lnTo>
                  <a:lnTo>
                    <a:pt x="612" y="340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3" name="Freeform 1410"/>
            <p:cNvSpPr>
              <a:spLocks noEditPoints="1"/>
            </p:cNvSpPr>
            <p:nvPr/>
          </p:nvSpPr>
          <p:spPr bwMode="auto">
            <a:xfrm>
              <a:off x="2800" y="1784"/>
              <a:ext cx="124" cy="127"/>
            </a:xfrm>
            <a:custGeom>
              <a:avLst/>
              <a:gdLst>
                <a:gd name="T0" fmla="*/ 24 w 613"/>
                <a:gd name="T1" fmla="*/ 10 h 611"/>
                <a:gd name="T2" fmla="*/ 23 w 613"/>
                <a:gd name="T3" fmla="*/ 7 h 611"/>
                <a:gd name="T4" fmla="*/ 22 w 613"/>
                <a:gd name="T5" fmla="*/ 4 h 611"/>
                <a:gd name="T6" fmla="*/ 20 w 613"/>
                <a:gd name="T7" fmla="*/ 2 h 611"/>
                <a:gd name="T8" fmla="*/ 17 w 613"/>
                <a:gd name="T9" fmla="*/ 1 h 611"/>
                <a:gd name="T10" fmla="*/ 14 w 613"/>
                <a:gd name="T11" fmla="*/ 0 h 611"/>
                <a:gd name="T12" fmla="*/ 11 w 613"/>
                <a:gd name="T13" fmla="*/ 0 h 611"/>
                <a:gd name="T14" fmla="*/ 8 w 613"/>
                <a:gd name="T15" fmla="*/ 1 h 611"/>
                <a:gd name="T16" fmla="*/ 5 w 613"/>
                <a:gd name="T17" fmla="*/ 2 h 611"/>
                <a:gd name="T18" fmla="*/ 3 w 613"/>
                <a:gd name="T19" fmla="*/ 4 h 611"/>
                <a:gd name="T20" fmla="*/ 1 w 613"/>
                <a:gd name="T21" fmla="*/ 6 h 611"/>
                <a:gd name="T22" fmla="*/ 0 w 613"/>
                <a:gd name="T23" fmla="*/ 9 h 611"/>
                <a:gd name="T24" fmla="*/ 0 w 613"/>
                <a:gd name="T25" fmla="*/ 12 h 611"/>
                <a:gd name="T26" fmla="*/ 0 w 613"/>
                <a:gd name="T27" fmla="*/ 16 h 611"/>
                <a:gd name="T28" fmla="*/ 1 w 613"/>
                <a:gd name="T29" fmla="*/ 18 h 611"/>
                <a:gd name="T30" fmla="*/ 3 w 613"/>
                <a:gd name="T31" fmla="*/ 21 h 611"/>
                <a:gd name="T32" fmla="*/ 5 w 613"/>
                <a:gd name="T33" fmla="*/ 23 h 611"/>
                <a:gd name="T34" fmla="*/ 8 w 613"/>
                <a:gd name="T35" fmla="*/ 24 h 611"/>
                <a:gd name="T36" fmla="*/ 11 w 613"/>
                <a:gd name="T37" fmla="*/ 25 h 611"/>
                <a:gd name="T38" fmla="*/ 14 w 613"/>
                <a:gd name="T39" fmla="*/ 25 h 611"/>
                <a:gd name="T40" fmla="*/ 17 w 613"/>
                <a:gd name="T41" fmla="*/ 24 h 611"/>
                <a:gd name="T42" fmla="*/ 20 w 613"/>
                <a:gd name="T43" fmla="*/ 22 h 611"/>
                <a:gd name="T44" fmla="*/ 22 w 613"/>
                <a:gd name="T45" fmla="*/ 20 h 611"/>
                <a:gd name="T46" fmla="*/ 23 w 613"/>
                <a:gd name="T47" fmla="*/ 18 h 611"/>
                <a:gd name="T48" fmla="*/ 24 w 613"/>
                <a:gd name="T49" fmla="*/ 15 h 611"/>
                <a:gd name="T50" fmla="*/ 22 w 613"/>
                <a:gd name="T51" fmla="*/ 12 h 611"/>
                <a:gd name="T52" fmla="*/ 22 w 613"/>
                <a:gd name="T53" fmla="*/ 15 h 611"/>
                <a:gd name="T54" fmla="*/ 21 w 613"/>
                <a:gd name="T55" fmla="*/ 17 h 611"/>
                <a:gd name="T56" fmla="*/ 19 w 613"/>
                <a:gd name="T57" fmla="*/ 19 h 611"/>
                <a:gd name="T58" fmla="*/ 18 w 613"/>
                <a:gd name="T59" fmla="*/ 20 h 611"/>
                <a:gd name="T60" fmla="*/ 16 w 613"/>
                <a:gd name="T61" fmla="*/ 21 h 611"/>
                <a:gd name="T62" fmla="*/ 13 w 613"/>
                <a:gd name="T63" fmla="*/ 22 h 611"/>
                <a:gd name="T64" fmla="*/ 11 w 613"/>
                <a:gd name="T65" fmla="*/ 22 h 611"/>
                <a:gd name="T66" fmla="*/ 9 w 613"/>
                <a:gd name="T67" fmla="*/ 21 h 611"/>
                <a:gd name="T68" fmla="*/ 7 w 613"/>
                <a:gd name="T69" fmla="*/ 20 h 611"/>
                <a:gd name="T70" fmla="*/ 5 w 613"/>
                <a:gd name="T71" fmla="*/ 19 h 611"/>
                <a:gd name="T72" fmla="*/ 4 w 613"/>
                <a:gd name="T73" fmla="*/ 17 h 611"/>
                <a:gd name="T74" fmla="*/ 3 w 613"/>
                <a:gd name="T75" fmla="*/ 14 h 611"/>
                <a:gd name="T76" fmla="*/ 3 w 613"/>
                <a:gd name="T77" fmla="*/ 12 h 611"/>
                <a:gd name="T78" fmla="*/ 3 w 613"/>
                <a:gd name="T79" fmla="*/ 9 h 611"/>
                <a:gd name="T80" fmla="*/ 4 w 613"/>
                <a:gd name="T81" fmla="*/ 7 h 611"/>
                <a:gd name="T82" fmla="*/ 6 w 613"/>
                <a:gd name="T83" fmla="*/ 6 h 611"/>
                <a:gd name="T84" fmla="*/ 7 w 613"/>
                <a:gd name="T85" fmla="*/ 4 h 611"/>
                <a:gd name="T86" fmla="*/ 9 w 613"/>
                <a:gd name="T87" fmla="*/ 3 h 611"/>
                <a:gd name="T88" fmla="*/ 12 w 613"/>
                <a:gd name="T89" fmla="*/ 3 h 611"/>
                <a:gd name="T90" fmla="*/ 14 w 613"/>
                <a:gd name="T91" fmla="*/ 3 h 611"/>
                <a:gd name="T92" fmla="*/ 16 w 613"/>
                <a:gd name="T93" fmla="*/ 4 h 611"/>
                <a:gd name="T94" fmla="*/ 18 w 613"/>
                <a:gd name="T95" fmla="*/ 5 h 611"/>
                <a:gd name="T96" fmla="*/ 20 w 613"/>
                <a:gd name="T97" fmla="*/ 7 h 611"/>
                <a:gd name="T98" fmla="*/ 21 w 613"/>
                <a:gd name="T99" fmla="*/ 9 h 611"/>
                <a:gd name="T100" fmla="*/ 22 w 613"/>
                <a:gd name="T101" fmla="*/ 11 h 6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13"/>
                <a:gd name="T154" fmla="*/ 0 h 611"/>
                <a:gd name="T155" fmla="*/ 613 w 613"/>
                <a:gd name="T156" fmla="*/ 611 h 61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13" h="611">
                  <a:moveTo>
                    <a:pt x="613" y="305"/>
                  </a:moveTo>
                  <a:lnTo>
                    <a:pt x="613" y="289"/>
                  </a:lnTo>
                  <a:lnTo>
                    <a:pt x="612" y="274"/>
                  </a:lnTo>
                  <a:lnTo>
                    <a:pt x="609" y="259"/>
                  </a:lnTo>
                  <a:lnTo>
                    <a:pt x="606" y="244"/>
                  </a:lnTo>
                  <a:lnTo>
                    <a:pt x="603" y="229"/>
                  </a:lnTo>
                  <a:lnTo>
                    <a:pt x="599" y="215"/>
                  </a:lnTo>
                  <a:lnTo>
                    <a:pt x="594" y="201"/>
                  </a:lnTo>
                  <a:lnTo>
                    <a:pt x="589" y="186"/>
                  </a:lnTo>
                  <a:lnTo>
                    <a:pt x="582" y="172"/>
                  </a:lnTo>
                  <a:lnTo>
                    <a:pt x="576" y="159"/>
                  </a:lnTo>
                  <a:lnTo>
                    <a:pt x="568" y="147"/>
                  </a:lnTo>
                  <a:lnTo>
                    <a:pt x="561" y="134"/>
                  </a:lnTo>
                  <a:lnTo>
                    <a:pt x="552" y="122"/>
                  </a:lnTo>
                  <a:lnTo>
                    <a:pt x="542" y="111"/>
                  </a:lnTo>
                  <a:lnTo>
                    <a:pt x="533" y="99"/>
                  </a:lnTo>
                  <a:lnTo>
                    <a:pt x="523" y="89"/>
                  </a:lnTo>
                  <a:lnTo>
                    <a:pt x="512" y="78"/>
                  </a:lnTo>
                  <a:lnTo>
                    <a:pt x="501" y="69"/>
                  </a:lnTo>
                  <a:lnTo>
                    <a:pt x="490" y="60"/>
                  </a:lnTo>
                  <a:lnTo>
                    <a:pt x="478" y="51"/>
                  </a:lnTo>
                  <a:lnTo>
                    <a:pt x="466" y="44"/>
                  </a:lnTo>
                  <a:lnTo>
                    <a:pt x="453" y="36"/>
                  </a:lnTo>
                  <a:lnTo>
                    <a:pt x="440" y="29"/>
                  </a:lnTo>
                  <a:lnTo>
                    <a:pt x="426" y="23"/>
                  </a:lnTo>
                  <a:lnTo>
                    <a:pt x="412" y="18"/>
                  </a:lnTo>
                  <a:lnTo>
                    <a:pt x="398" y="13"/>
                  </a:lnTo>
                  <a:lnTo>
                    <a:pt x="383" y="8"/>
                  </a:lnTo>
                  <a:lnTo>
                    <a:pt x="369" y="5"/>
                  </a:lnTo>
                  <a:lnTo>
                    <a:pt x="353" y="3"/>
                  </a:lnTo>
                  <a:lnTo>
                    <a:pt x="338" y="1"/>
                  </a:lnTo>
                  <a:lnTo>
                    <a:pt x="322" y="0"/>
                  </a:lnTo>
                  <a:lnTo>
                    <a:pt x="307" y="0"/>
                  </a:lnTo>
                  <a:lnTo>
                    <a:pt x="291" y="0"/>
                  </a:lnTo>
                  <a:lnTo>
                    <a:pt x="276" y="1"/>
                  </a:lnTo>
                  <a:lnTo>
                    <a:pt x="261" y="3"/>
                  </a:lnTo>
                  <a:lnTo>
                    <a:pt x="245" y="5"/>
                  </a:lnTo>
                  <a:lnTo>
                    <a:pt x="230" y="8"/>
                  </a:lnTo>
                  <a:lnTo>
                    <a:pt x="215" y="13"/>
                  </a:lnTo>
                  <a:lnTo>
                    <a:pt x="201" y="18"/>
                  </a:lnTo>
                  <a:lnTo>
                    <a:pt x="187" y="23"/>
                  </a:lnTo>
                  <a:lnTo>
                    <a:pt x="174" y="29"/>
                  </a:lnTo>
                  <a:lnTo>
                    <a:pt x="161" y="36"/>
                  </a:lnTo>
                  <a:lnTo>
                    <a:pt x="148" y="44"/>
                  </a:lnTo>
                  <a:lnTo>
                    <a:pt x="135" y="51"/>
                  </a:lnTo>
                  <a:lnTo>
                    <a:pt x="123" y="60"/>
                  </a:lnTo>
                  <a:lnTo>
                    <a:pt x="112" y="69"/>
                  </a:lnTo>
                  <a:lnTo>
                    <a:pt x="101" y="78"/>
                  </a:lnTo>
                  <a:lnTo>
                    <a:pt x="90" y="89"/>
                  </a:lnTo>
                  <a:lnTo>
                    <a:pt x="80" y="99"/>
                  </a:lnTo>
                  <a:lnTo>
                    <a:pt x="70" y="111"/>
                  </a:lnTo>
                  <a:lnTo>
                    <a:pt x="62" y="122"/>
                  </a:lnTo>
                  <a:lnTo>
                    <a:pt x="53" y="134"/>
                  </a:lnTo>
                  <a:lnTo>
                    <a:pt x="45" y="147"/>
                  </a:lnTo>
                  <a:lnTo>
                    <a:pt x="37" y="159"/>
                  </a:lnTo>
                  <a:lnTo>
                    <a:pt x="30" y="172"/>
                  </a:lnTo>
                  <a:lnTo>
                    <a:pt x="25" y="186"/>
                  </a:lnTo>
                  <a:lnTo>
                    <a:pt x="19" y="201"/>
                  </a:lnTo>
                  <a:lnTo>
                    <a:pt x="14" y="215"/>
                  </a:lnTo>
                  <a:lnTo>
                    <a:pt x="10" y="229"/>
                  </a:lnTo>
                  <a:lnTo>
                    <a:pt x="7" y="244"/>
                  </a:lnTo>
                  <a:lnTo>
                    <a:pt x="3" y="259"/>
                  </a:lnTo>
                  <a:lnTo>
                    <a:pt x="2" y="274"/>
                  </a:lnTo>
                  <a:lnTo>
                    <a:pt x="1" y="289"/>
                  </a:lnTo>
                  <a:lnTo>
                    <a:pt x="0" y="305"/>
                  </a:lnTo>
                  <a:lnTo>
                    <a:pt x="1" y="321"/>
                  </a:lnTo>
                  <a:lnTo>
                    <a:pt x="2" y="337"/>
                  </a:lnTo>
                  <a:lnTo>
                    <a:pt x="3" y="352"/>
                  </a:lnTo>
                  <a:lnTo>
                    <a:pt x="7" y="367"/>
                  </a:lnTo>
                  <a:lnTo>
                    <a:pt x="10" y="382"/>
                  </a:lnTo>
                  <a:lnTo>
                    <a:pt x="14" y="396"/>
                  </a:lnTo>
                  <a:lnTo>
                    <a:pt x="19" y="410"/>
                  </a:lnTo>
                  <a:lnTo>
                    <a:pt x="25" y="424"/>
                  </a:lnTo>
                  <a:lnTo>
                    <a:pt x="30" y="438"/>
                  </a:lnTo>
                  <a:lnTo>
                    <a:pt x="37" y="451"/>
                  </a:lnTo>
                  <a:lnTo>
                    <a:pt x="45" y="464"/>
                  </a:lnTo>
                  <a:lnTo>
                    <a:pt x="53" y="476"/>
                  </a:lnTo>
                  <a:lnTo>
                    <a:pt x="62" y="489"/>
                  </a:lnTo>
                  <a:lnTo>
                    <a:pt x="70" y="500"/>
                  </a:lnTo>
                  <a:lnTo>
                    <a:pt x="80" y="512"/>
                  </a:lnTo>
                  <a:lnTo>
                    <a:pt x="90" y="521"/>
                  </a:lnTo>
                  <a:lnTo>
                    <a:pt x="101" y="532"/>
                  </a:lnTo>
                  <a:lnTo>
                    <a:pt x="112" y="542"/>
                  </a:lnTo>
                  <a:lnTo>
                    <a:pt x="123" y="550"/>
                  </a:lnTo>
                  <a:lnTo>
                    <a:pt x="135" y="559"/>
                  </a:lnTo>
                  <a:lnTo>
                    <a:pt x="148" y="567"/>
                  </a:lnTo>
                  <a:lnTo>
                    <a:pt x="161" y="574"/>
                  </a:lnTo>
                  <a:lnTo>
                    <a:pt x="174" y="581"/>
                  </a:lnTo>
                  <a:lnTo>
                    <a:pt x="187" y="587"/>
                  </a:lnTo>
                  <a:lnTo>
                    <a:pt x="201" y="593"/>
                  </a:lnTo>
                  <a:lnTo>
                    <a:pt x="215" y="598"/>
                  </a:lnTo>
                  <a:lnTo>
                    <a:pt x="230" y="601"/>
                  </a:lnTo>
                  <a:lnTo>
                    <a:pt x="245" y="606"/>
                  </a:lnTo>
                  <a:lnTo>
                    <a:pt x="261" y="608"/>
                  </a:lnTo>
                  <a:lnTo>
                    <a:pt x="276" y="610"/>
                  </a:lnTo>
                  <a:lnTo>
                    <a:pt x="291" y="611"/>
                  </a:lnTo>
                  <a:lnTo>
                    <a:pt x="307" y="611"/>
                  </a:lnTo>
                  <a:lnTo>
                    <a:pt x="322" y="611"/>
                  </a:lnTo>
                  <a:lnTo>
                    <a:pt x="338" y="610"/>
                  </a:lnTo>
                  <a:lnTo>
                    <a:pt x="353" y="608"/>
                  </a:lnTo>
                  <a:lnTo>
                    <a:pt x="369" y="606"/>
                  </a:lnTo>
                  <a:lnTo>
                    <a:pt x="383" y="601"/>
                  </a:lnTo>
                  <a:lnTo>
                    <a:pt x="398" y="598"/>
                  </a:lnTo>
                  <a:lnTo>
                    <a:pt x="412" y="593"/>
                  </a:lnTo>
                  <a:lnTo>
                    <a:pt x="426" y="587"/>
                  </a:lnTo>
                  <a:lnTo>
                    <a:pt x="440" y="581"/>
                  </a:lnTo>
                  <a:lnTo>
                    <a:pt x="453" y="574"/>
                  </a:lnTo>
                  <a:lnTo>
                    <a:pt x="466" y="567"/>
                  </a:lnTo>
                  <a:lnTo>
                    <a:pt x="478" y="559"/>
                  </a:lnTo>
                  <a:lnTo>
                    <a:pt x="490" y="550"/>
                  </a:lnTo>
                  <a:lnTo>
                    <a:pt x="501" y="542"/>
                  </a:lnTo>
                  <a:lnTo>
                    <a:pt x="512" y="532"/>
                  </a:lnTo>
                  <a:lnTo>
                    <a:pt x="523" y="521"/>
                  </a:lnTo>
                  <a:lnTo>
                    <a:pt x="533" y="512"/>
                  </a:lnTo>
                  <a:lnTo>
                    <a:pt x="542" y="500"/>
                  </a:lnTo>
                  <a:lnTo>
                    <a:pt x="552" y="489"/>
                  </a:lnTo>
                  <a:lnTo>
                    <a:pt x="561" y="476"/>
                  </a:lnTo>
                  <a:lnTo>
                    <a:pt x="568" y="464"/>
                  </a:lnTo>
                  <a:lnTo>
                    <a:pt x="576" y="451"/>
                  </a:lnTo>
                  <a:lnTo>
                    <a:pt x="582" y="438"/>
                  </a:lnTo>
                  <a:lnTo>
                    <a:pt x="589" y="424"/>
                  </a:lnTo>
                  <a:lnTo>
                    <a:pt x="594" y="410"/>
                  </a:lnTo>
                  <a:lnTo>
                    <a:pt x="599" y="396"/>
                  </a:lnTo>
                  <a:lnTo>
                    <a:pt x="603" y="382"/>
                  </a:lnTo>
                  <a:lnTo>
                    <a:pt x="606" y="367"/>
                  </a:lnTo>
                  <a:lnTo>
                    <a:pt x="609" y="352"/>
                  </a:lnTo>
                  <a:lnTo>
                    <a:pt x="612" y="337"/>
                  </a:lnTo>
                  <a:lnTo>
                    <a:pt x="613" y="321"/>
                  </a:lnTo>
                  <a:lnTo>
                    <a:pt x="613" y="305"/>
                  </a:lnTo>
                  <a:close/>
                  <a:moveTo>
                    <a:pt x="545" y="305"/>
                  </a:moveTo>
                  <a:lnTo>
                    <a:pt x="545" y="317"/>
                  </a:lnTo>
                  <a:lnTo>
                    <a:pt x="544" y="330"/>
                  </a:lnTo>
                  <a:lnTo>
                    <a:pt x="542" y="342"/>
                  </a:lnTo>
                  <a:lnTo>
                    <a:pt x="540" y="353"/>
                  </a:lnTo>
                  <a:lnTo>
                    <a:pt x="537" y="365"/>
                  </a:lnTo>
                  <a:lnTo>
                    <a:pt x="534" y="377"/>
                  </a:lnTo>
                  <a:lnTo>
                    <a:pt x="531" y="387"/>
                  </a:lnTo>
                  <a:lnTo>
                    <a:pt x="526" y="398"/>
                  </a:lnTo>
                  <a:lnTo>
                    <a:pt x="521" y="409"/>
                  </a:lnTo>
                  <a:lnTo>
                    <a:pt x="517" y="419"/>
                  </a:lnTo>
                  <a:lnTo>
                    <a:pt x="510" y="428"/>
                  </a:lnTo>
                  <a:lnTo>
                    <a:pt x="504" y="438"/>
                  </a:lnTo>
                  <a:lnTo>
                    <a:pt x="497" y="448"/>
                  </a:lnTo>
                  <a:lnTo>
                    <a:pt x="491" y="456"/>
                  </a:lnTo>
                  <a:lnTo>
                    <a:pt x="483" y="465"/>
                  </a:lnTo>
                  <a:lnTo>
                    <a:pt x="475" y="474"/>
                  </a:lnTo>
                  <a:lnTo>
                    <a:pt x="467" y="481"/>
                  </a:lnTo>
                  <a:lnTo>
                    <a:pt x="458" y="489"/>
                  </a:lnTo>
                  <a:lnTo>
                    <a:pt x="450" y="496"/>
                  </a:lnTo>
                  <a:lnTo>
                    <a:pt x="440" y="503"/>
                  </a:lnTo>
                  <a:lnTo>
                    <a:pt x="430" y="509"/>
                  </a:lnTo>
                  <a:lnTo>
                    <a:pt x="420" y="515"/>
                  </a:lnTo>
                  <a:lnTo>
                    <a:pt x="410" y="520"/>
                  </a:lnTo>
                  <a:lnTo>
                    <a:pt x="399" y="525"/>
                  </a:lnTo>
                  <a:lnTo>
                    <a:pt x="388" y="529"/>
                  </a:lnTo>
                  <a:lnTo>
                    <a:pt x="377" y="533"/>
                  </a:lnTo>
                  <a:lnTo>
                    <a:pt x="366" y="535"/>
                  </a:lnTo>
                  <a:lnTo>
                    <a:pt x="355" y="539"/>
                  </a:lnTo>
                  <a:lnTo>
                    <a:pt x="343" y="541"/>
                  </a:lnTo>
                  <a:lnTo>
                    <a:pt x="331" y="542"/>
                  </a:lnTo>
                  <a:lnTo>
                    <a:pt x="319" y="543"/>
                  </a:lnTo>
                  <a:lnTo>
                    <a:pt x="307" y="543"/>
                  </a:lnTo>
                  <a:lnTo>
                    <a:pt x="294" y="543"/>
                  </a:lnTo>
                  <a:lnTo>
                    <a:pt x="282" y="542"/>
                  </a:lnTo>
                  <a:lnTo>
                    <a:pt x="270" y="541"/>
                  </a:lnTo>
                  <a:lnTo>
                    <a:pt x="258" y="539"/>
                  </a:lnTo>
                  <a:lnTo>
                    <a:pt x="248" y="535"/>
                  </a:lnTo>
                  <a:lnTo>
                    <a:pt x="236" y="533"/>
                  </a:lnTo>
                  <a:lnTo>
                    <a:pt x="225" y="529"/>
                  </a:lnTo>
                  <a:lnTo>
                    <a:pt x="214" y="525"/>
                  </a:lnTo>
                  <a:lnTo>
                    <a:pt x="203" y="520"/>
                  </a:lnTo>
                  <a:lnTo>
                    <a:pt x="194" y="515"/>
                  </a:lnTo>
                  <a:lnTo>
                    <a:pt x="183" y="509"/>
                  </a:lnTo>
                  <a:lnTo>
                    <a:pt x="173" y="503"/>
                  </a:lnTo>
                  <a:lnTo>
                    <a:pt x="164" y="496"/>
                  </a:lnTo>
                  <a:lnTo>
                    <a:pt x="155" y="489"/>
                  </a:lnTo>
                  <a:lnTo>
                    <a:pt x="146" y="481"/>
                  </a:lnTo>
                  <a:lnTo>
                    <a:pt x="139" y="474"/>
                  </a:lnTo>
                  <a:lnTo>
                    <a:pt x="130" y="465"/>
                  </a:lnTo>
                  <a:lnTo>
                    <a:pt x="123" y="456"/>
                  </a:lnTo>
                  <a:lnTo>
                    <a:pt x="116" y="448"/>
                  </a:lnTo>
                  <a:lnTo>
                    <a:pt x="109" y="438"/>
                  </a:lnTo>
                  <a:lnTo>
                    <a:pt x="103" y="428"/>
                  </a:lnTo>
                  <a:lnTo>
                    <a:pt x="97" y="419"/>
                  </a:lnTo>
                  <a:lnTo>
                    <a:pt x="92" y="409"/>
                  </a:lnTo>
                  <a:lnTo>
                    <a:pt x="88" y="398"/>
                  </a:lnTo>
                  <a:lnTo>
                    <a:pt x="83" y="387"/>
                  </a:lnTo>
                  <a:lnTo>
                    <a:pt x="79" y="377"/>
                  </a:lnTo>
                  <a:lnTo>
                    <a:pt x="76" y="365"/>
                  </a:lnTo>
                  <a:lnTo>
                    <a:pt x="74" y="353"/>
                  </a:lnTo>
                  <a:lnTo>
                    <a:pt x="72" y="342"/>
                  </a:lnTo>
                  <a:lnTo>
                    <a:pt x="69" y="330"/>
                  </a:lnTo>
                  <a:lnTo>
                    <a:pt x="69" y="317"/>
                  </a:lnTo>
                  <a:lnTo>
                    <a:pt x="68" y="305"/>
                  </a:lnTo>
                  <a:lnTo>
                    <a:pt x="69" y="293"/>
                  </a:lnTo>
                  <a:lnTo>
                    <a:pt x="69" y="280"/>
                  </a:lnTo>
                  <a:lnTo>
                    <a:pt x="72" y="269"/>
                  </a:lnTo>
                  <a:lnTo>
                    <a:pt x="74" y="258"/>
                  </a:lnTo>
                  <a:lnTo>
                    <a:pt x="76" y="246"/>
                  </a:lnTo>
                  <a:lnTo>
                    <a:pt x="79" y="234"/>
                  </a:lnTo>
                  <a:lnTo>
                    <a:pt x="83" y="223"/>
                  </a:lnTo>
                  <a:lnTo>
                    <a:pt x="88" y="212"/>
                  </a:lnTo>
                  <a:lnTo>
                    <a:pt x="92" y="202"/>
                  </a:lnTo>
                  <a:lnTo>
                    <a:pt x="97" y="192"/>
                  </a:lnTo>
                  <a:lnTo>
                    <a:pt x="103" y="182"/>
                  </a:lnTo>
                  <a:lnTo>
                    <a:pt x="109" y="172"/>
                  </a:lnTo>
                  <a:lnTo>
                    <a:pt x="116" y="163"/>
                  </a:lnTo>
                  <a:lnTo>
                    <a:pt x="123" y="154"/>
                  </a:lnTo>
                  <a:lnTo>
                    <a:pt x="130" y="145"/>
                  </a:lnTo>
                  <a:lnTo>
                    <a:pt x="139" y="137"/>
                  </a:lnTo>
                  <a:lnTo>
                    <a:pt x="146" y="129"/>
                  </a:lnTo>
                  <a:lnTo>
                    <a:pt x="155" y="122"/>
                  </a:lnTo>
                  <a:lnTo>
                    <a:pt x="164" y="114"/>
                  </a:lnTo>
                  <a:lnTo>
                    <a:pt x="173" y="108"/>
                  </a:lnTo>
                  <a:lnTo>
                    <a:pt x="183" y="101"/>
                  </a:lnTo>
                  <a:lnTo>
                    <a:pt x="194" y="96"/>
                  </a:lnTo>
                  <a:lnTo>
                    <a:pt x="203" y="90"/>
                  </a:lnTo>
                  <a:lnTo>
                    <a:pt x="214" y="86"/>
                  </a:lnTo>
                  <a:lnTo>
                    <a:pt x="225" y="82"/>
                  </a:lnTo>
                  <a:lnTo>
                    <a:pt x="236" y="77"/>
                  </a:lnTo>
                  <a:lnTo>
                    <a:pt x="248" y="74"/>
                  </a:lnTo>
                  <a:lnTo>
                    <a:pt x="258" y="72"/>
                  </a:lnTo>
                  <a:lnTo>
                    <a:pt x="270" y="70"/>
                  </a:lnTo>
                  <a:lnTo>
                    <a:pt x="282" y="69"/>
                  </a:lnTo>
                  <a:lnTo>
                    <a:pt x="294" y="68"/>
                  </a:lnTo>
                  <a:lnTo>
                    <a:pt x="307" y="67"/>
                  </a:lnTo>
                  <a:lnTo>
                    <a:pt x="319" y="68"/>
                  </a:lnTo>
                  <a:lnTo>
                    <a:pt x="331" y="69"/>
                  </a:lnTo>
                  <a:lnTo>
                    <a:pt x="343" y="70"/>
                  </a:lnTo>
                  <a:lnTo>
                    <a:pt x="355" y="72"/>
                  </a:lnTo>
                  <a:lnTo>
                    <a:pt x="366" y="74"/>
                  </a:lnTo>
                  <a:lnTo>
                    <a:pt x="377" y="77"/>
                  </a:lnTo>
                  <a:lnTo>
                    <a:pt x="388" y="82"/>
                  </a:lnTo>
                  <a:lnTo>
                    <a:pt x="399" y="86"/>
                  </a:lnTo>
                  <a:lnTo>
                    <a:pt x="410" y="90"/>
                  </a:lnTo>
                  <a:lnTo>
                    <a:pt x="420" y="96"/>
                  </a:lnTo>
                  <a:lnTo>
                    <a:pt x="430" y="101"/>
                  </a:lnTo>
                  <a:lnTo>
                    <a:pt x="440" y="108"/>
                  </a:lnTo>
                  <a:lnTo>
                    <a:pt x="450" y="114"/>
                  </a:lnTo>
                  <a:lnTo>
                    <a:pt x="458" y="122"/>
                  </a:lnTo>
                  <a:lnTo>
                    <a:pt x="467" y="129"/>
                  </a:lnTo>
                  <a:lnTo>
                    <a:pt x="475" y="137"/>
                  </a:lnTo>
                  <a:lnTo>
                    <a:pt x="483" y="145"/>
                  </a:lnTo>
                  <a:lnTo>
                    <a:pt x="491" y="154"/>
                  </a:lnTo>
                  <a:lnTo>
                    <a:pt x="497" y="163"/>
                  </a:lnTo>
                  <a:lnTo>
                    <a:pt x="504" y="172"/>
                  </a:lnTo>
                  <a:lnTo>
                    <a:pt x="510" y="182"/>
                  </a:lnTo>
                  <a:lnTo>
                    <a:pt x="517" y="192"/>
                  </a:lnTo>
                  <a:lnTo>
                    <a:pt x="521" y="202"/>
                  </a:lnTo>
                  <a:lnTo>
                    <a:pt x="526" y="212"/>
                  </a:lnTo>
                  <a:lnTo>
                    <a:pt x="531" y="223"/>
                  </a:lnTo>
                  <a:lnTo>
                    <a:pt x="534" y="234"/>
                  </a:lnTo>
                  <a:lnTo>
                    <a:pt x="537" y="246"/>
                  </a:lnTo>
                  <a:lnTo>
                    <a:pt x="540" y="258"/>
                  </a:lnTo>
                  <a:lnTo>
                    <a:pt x="542" y="269"/>
                  </a:lnTo>
                  <a:lnTo>
                    <a:pt x="544" y="280"/>
                  </a:lnTo>
                  <a:lnTo>
                    <a:pt x="545" y="293"/>
                  </a:lnTo>
                  <a:lnTo>
                    <a:pt x="545" y="305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4" name="Freeform 1411"/>
            <p:cNvSpPr>
              <a:spLocks noEditPoints="1"/>
            </p:cNvSpPr>
            <p:nvPr/>
          </p:nvSpPr>
          <p:spPr bwMode="auto">
            <a:xfrm>
              <a:off x="2812" y="1792"/>
              <a:ext cx="109" cy="108"/>
            </a:xfrm>
            <a:custGeom>
              <a:avLst/>
              <a:gdLst>
                <a:gd name="T0" fmla="*/ 22 w 544"/>
                <a:gd name="T1" fmla="*/ 9 h 544"/>
                <a:gd name="T2" fmla="*/ 21 w 544"/>
                <a:gd name="T3" fmla="*/ 7 h 544"/>
                <a:gd name="T4" fmla="*/ 20 w 544"/>
                <a:gd name="T5" fmla="*/ 5 h 544"/>
                <a:gd name="T6" fmla="*/ 19 w 544"/>
                <a:gd name="T7" fmla="*/ 4 h 544"/>
                <a:gd name="T8" fmla="*/ 17 w 544"/>
                <a:gd name="T9" fmla="*/ 2 h 544"/>
                <a:gd name="T10" fmla="*/ 16 w 544"/>
                <a:gd name="T11" fmla="*/ 1 h 544"/>
                <a:gd name="T12" fmla="*/ 14 w 544"/>
                <a:gd name="T13" fmla="*/ 0 h 544"/>
                <a:gd name="T14" fmla="*/ 11 w 544"/>
                <a:gd name="T15" fmla="*/ 0 h 544"/>
                <a:gd name="T16" fmla="*/ 9 w 544"/>
                <a:gd name="T17" fmla="*/ 0 h 544"/>
                <a:gd name="T18" fmla="*/ 7 w 544"/>
                <a:gd name="T19" fmla="*/ 1 h 544"/>
                <a:gd name="T20" fmla="*/ 5 w 544"/>
                <a:gd name="T21" fmla="*/ 2 h 544"/>
                <a:gd name="T22" fmla="*/ 4 w 544"/>
                <a:gd name="T23" fmla="*/ 3 h 544"/>
                <a:gd name="T24" fmla="*/ 2 w 544"/>
                <a:gd name="T25" fmla="*/ 4 h 544"/>
                <a:gd name="T26" fmla="*/ 1 w 544"/>
                <a:gd name="T27" fmla="*/ 6 h 544"/>
                <a:gd name="T28" fmla="*/ 0 w 544"/>
                <a:gd name="T29" fmla="*/ 8 h 544"/>
                <a:gd name="T30" fmla="*/ 0 w 544"/>
                <a:gd name="T31" fmla="*/ 10 h 544"/>
                <a:gd name="T32" fmla="*/ 0 w 544"/>
                <a:gd name="T33" fmla="*/ 13 h 544"/>
                <a:gd name="T34" fmla="*/ 1 w 544"/>
                <a:gd name="T35" fmla="*/ 15 h 544"/>
                <a:gd name="T36" fmla="*/ 2 w 544"/>
                <a:gd name="T37" fmla="*/ 17 h 544"/>
                <a:gd name="T38" fmla="*/ 3 w 544"/>
                <a:gd name="T39" fmla="*/ 18 h 544"/>
                <a:gd name="T40" fmla="*/ 4 w 544"/>
                <a:gd name="T41" fmla="*/ 20 h 544"/>
                <a:gd name="T42" fmla="*/ 6 w 544"/>
                <a:gd name="T43" fmla="*/ 21 h 544"/>
                <a:gd name="T44" fmla="*/ 8 w 544"/>
                <a:gd name="T45" fmla="*/ 21 h 544"/>
                <a:gd name="T46" fmla="*/ 10 w 544"/>
                <a:gd name="T47" fmla="*/ 22 h 544"/>
                <a:gd name="T48" fmla="*/ 13 w 544"/>
                <a:gd name="T49" fmla="*/ 22 h 544"/>
                <a:gd name="T50" fmla="*/ 15 w 544"/>
                <a:gd name="T51" fmla="*/ 21 h 544"/>
                <a:gd name="T52" fmla="*/ 17 w 544"/>
                <a:gd name="T53" fmla="*/ 20 h 544"/>
                <a:gd name="T54" fmla="*/ 18 w 544"/>
                <a:gd name="T55" fmla="*/ 19 h 544"/>
                <a:gd name="T56" fmla="*/ 20 w 544"/>
                <a:gd name="T57" fmla="*/ 17 h 544"/>
                <a:gd name="T58" fmla="*/ 21 w 544"/>
                <a:gd name="T59" fmla="*/ 16 h 544"/>
                <a:gd name="T60" fmla="*/ 21 w 544"/>
                <a:gd name="T61" fmla="*/ 14 h 544"/>
                <a:gd name="T62" fmla="*/ 22 w 544"/>
                <a:gd name="T63" fmla="*/ 11 h 544"/>
                <a:gd name="T64" fmla="*/ 19 w 544"/>
                <a:gd name="T65" fmla="*/ 13 h 544"/>
                <a:gd name="T66" fmla="*/ 18 w 544"/>
                <a:gd name="T67" fmla="*/ 16 h 544"/>
                <a:gd name="T68" fmla="*/ 15 w 544"/>
                <a:gd name="T69" fmla="*/ 18 h 544"/>
                <a:gd name="T70" fmla="*/ 13 w 544"/>
                <a:gd name="T71" fmla="*/ 19 h 544"/>
                <a:gd name="T72" fmla="*/ 9 w 544"/>
                <a:gd name="T73" fmla="*/ 19 h 544"/>
                <a:gd name="T74" fmla="*/ 6 w 544"/>
                <a:gd name="T75" fmla="*/ 18 h 544"/>
                <a:gd name="T76" fmla="*/ 4 w 544"/>
                <a:gd name="T77" fmla="*/ 16 h 544"/>
                <a:gd name="T78" fmla="*/ 3 w 544"/>
                <a:gd name="T79" fmla="*/ 13 h 544"/>
                <a:gd name="T80" fmla="*/ 3 w 544"/>
                <a:gd name="T81" fmla="*/ 9 h 544"/>
                <a:gd name="T82" fmla="*/ 4 w 544"/>
                <a:gd name="T83" fmla="*/ 6 h 544"/>
                <a:gd name="T84" fmla="*/ 6 w 544"/>
                <a:gd name="T85" fmla="*/ 4 h 544"/>
                <a:gd name="T86" fmla="*/ 9 w 544"/>
                <a:gd name="T87" fmla="*/ 3 h 544"/>
                <a:gd name="T88" fmla="*/ 13 w 544"/>
                <a:gd name="T89" fmla="*/ 3 h 544"/>
                <a:gd name="T90" fmla="*/ 15 w 544"/>
                <a:gd name="T91" fmla="*/ 4 h 544"/>
                <a:gd name="T92" fmla="*/ 18 w 544"/>
                <a:gd name="T93" fmla="*/ 6 h 544"/>
                <a:gd name="T94" fmla="*/ 19 w 544"/>
                <a:gd name="T95" fmla="*/ 9 h 5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4"/>
                <a:gd name="T145" fmla="*/ 0 h 544"/>
                <a:gd name="T146" fmla="*/ 544 w 544"/>
                <a:gd name="T147" fmla="*/ 544 h 5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4" h="544">
                  <a:moveTo>
                    <a:pt x="544" y="272"/>
                  </a:moveTo>
                  <a:lnTo>
                    <a:pt x="543" y="258"/>
                  </a:lnTo>
                  <a:lnTo>
                    <a:pt x="542" y="244"/>
                  </a:lnTo>
                  <a:lnTo>
                    <a:pt x="541" y="231"/>
                  </a:lnTo>
                  <a:lnTo>
                    <a:pt x="539" y="217"/>
                  </a:lnTo>
                  <a:lnTo>
                    <a:pt x="536" y="204"/>
                  </a:lnTo>
                  <a:lnTo>
                    <a:pt x="531" y="191"/>
                  </a:lnTo>
                  <a:lnTo>
                    <a:pt x="527" y="178"/>
                  </a:lnTo>
                  <a:lnTo>
                    <a:pt x="523" y="166"/>
                  </a:lnTo>
                  <a:lnTo>
                    <a:pt x="517" y="155"/>
                  </a:lnTo>
                  <a:lnTo>
                    <a:pt x="511" y="143"/>
                  </a:lnTo>
                  <a:lnTo>
                    <a:pt x="504" y="131"/>
                  </a:lnTo>
                  <a:lnTo>
                    <a:pt x="498" y="120"/>
                  </a:lnTo>
                  <a:lnTo>
                    <a:pt x="490" y="109"/>
                  </a:lnTo>
                  <a:lnTo>
                    <a:pt x="482" y="99"/>
                  </a:lnTo>
                  <a:lnTo>
                    <a:pt x="473" y="90"/>
                  </a:lnTo>
                  <a:lnTo>
                    <a:pt x="464" y="80"/>
                  </a:lnTo>
                  <a:lnTo>
                    <a:pt x="455" y="70"/>
                  </a:lnTo>
                  <a:lnTo>
                    <a:pt x="445" y="63"/>
                  </a:lnTo>
                  <a:lnTo>
                    <a:pt x="434" y="54"/>
                  </a:lnTo>
                  <a:lnTo>
                    <a:pt x="424" y="47"/>
                  </a:lnTo>
                  <a:lnTo>
                    <a:pt x="412" y="39"/>
                  </a:lnTo>
                  <a:lnTo>
                    <a:pt x="402" y="33"/>
                  </a:lnTo>
                  <a:lnTo>
                    <a:pt x="390" y="27"/>
                  </a:lnTo>
                  <a:lnTo>
                    <a:pt x="378" y="22"/>
                  </a:lnTo>
                  <a:lnTo>
                    <a:pt x="365" y="16"/>
                  </a:lnTo>
                  <a:lnTo>
                    <a:pt x="353" y="12"/>
                  </a:lnTo>
                  <a:lnTo>
                    <a:pt x="340" y="9"/>
                  </a:lnTo>
                  <a:lnTo>
                    <a:pt x="326" y="6"/>
                  </a:lnTo>
                  <a:lnTo>
                    <a:pt x="313" y="3"/>
                  </a:lnTo>
                  <a:lnTo>
                    <a:pt x="299" y="1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0"/>
                  </a:lnTo>
                  <a:lnTo>
                    <a:pt x="244" y="1"/>
                  </a:lnTo>
                  <a:lnTo>
                    <a:pt x="230" y="3"/>
                  </a:lnTo>
                  <a:lnTo>
                    <a:pt x="217" y="6"/>
                  </a:lnTo>
                  <a:lnTo>
                    <a:pt x="204" y="9"/>
                  </a:lnTo>
                  <a:lnTo>
                    <a:pt x="191" y="12"/>
                  </a:lnTo>
                  <a:lnTo>
                    <a:pt x="178" y="16"/>
                  </a:lnTo>
                  <a:lnTo>
                    <a:pt x="166" y="22"/>
                  </a:lnTo>
                  <a:lnTo>
                    <a:pt x="153" y="27"/>
                  </a:lnTo>
                  <a:lnTo>
                    <a:pt x="142" y="33"/>
                  </a:lnTo>
                  <a:lnTo>
                    <a:pt x="131" y="39"/>
                  </a:lnTo>
                  <a:lnTo>
                    <a:pt x="120" y="47"/>
                  </a:lnTo>
                  <a:lnTo>
                    <a:pt x="109" y="54"/>
                  </a:lnTo>
                  <a:lnTo>
                    <a:pt x="98" y="63"/>
                  </a:lnTo>
                  <a:lnTo>
                    <a:pt x="88" y="70"/>
                  </a:lnTo>
                  <a:lnTo>
                    <a:pt x="80" y="80"/>
                  </a:lnTo>
                  <a:lnTo>
                    <a:pt x="70" y="90"/>
                  </a:lnTo>
                  <a:lnTo>
                    <a:pt x="61" y="99"/>
                  </a:lnTo>
                  <a:lnTo>
                    <a:pt x="54" y="109"/>
                  </a:lnTo>
                  <a:lnTo>
                    <a:pt x="46" y="120"/>
                  </a:lnTo>
                  <a:lnTo>
                    <a:pt x="39" y="131"/>
                  </a:lnTo>
                  <a:lnTo>
                    <a:pt x="32" y="143"/>
                  </a:lnTo>
                  <a:lnTo>
                    <a:pt x="27" y="155"/>
                  </a:lnTo>
                  <a:lnTo>
                    <a:pt x="21" y="166"/>
                  </a:lnTo>
                  <a:lnTo>
                    <a:pt x="16" y="178"/>
                  </a:lnTo>
                  <a:lnTo>
                    <a:pt x="12" y="191"/>
                  </a:lnTo>
                  <a:lnTo>
                    <a:pt x="8" y="204"/>
                  </a:lnTo>
                  <a:lnTo>
                    <a:pt x="5" y="217"/>
                  </a:lnTo>
                  <a:lnTo>
                    <a:pt x="3" y="231"/>
                  </a:lnTo>
                  <a:lnTo>
                    <a:pt x="1" y="244"/>
                  </a:lnTo>
                  <a:lnTo>
                    <a:pt x="0" y="258"/>
                  </a:lnTo>
                  <a:lnTo>
                    <a:pt x="0" y="272"/>
                  </a:lnTo>
                  <a:lnTo>
                    <a:pt x="0" y="286"/>
                  </a:lnTo>
                  <a:lnTo>
                    <a:pt x="1" y="300"/>
                  </a:lnTo>
                  <a:lnTo>
                    <a:pt x="3" y="313"/>
                  </a:lnTo>
                  <a:lnTo>
                    <a:pt x="5" y="327"/>
                  </a:lnTo>
                  <a:lnTo>
                    <a:pt x="8" y="340"/>
                  </a:lnTo>
                  <a:lnTo>
                    <a:pt x="12" y="353"/>
                  </a:lnTo>
                  <a:lnTo>
                    <a:pt x="16" y="366"/>
                  </a:lnTo>
                  <a:lnTo>
                    <a:pt x="21" y="378"/>
                  </a:lnTo>
                  <a:lnTo>
                    <a:pt x="27" y="390"/>
                  </a:lnTo>
                  <a:lnTo>
                    <a:pt x="32" y="402"/>
                  </a:lnTo>
                  <a:lnTo>
                    <a:pt x="39" y="414"/>
                  </a:lnTo>
                  <a:lnTo>
                    <a:pt x="46" y="425"/>
                  </a:lnTo>
                  <a:lnTo>
                    <a:pt x="54" y="435"/>
                  </a:lnTo>
                  <a:lnTo>
                    <a:pt x="61" y="445"/>
                  </a:lnTo>
                  <a:lnTo>
                    <a:pt x="70" y="455"/>
                  </a:lnTo>
                  <a:lnTo>
                    <a:pt x="80" y="465"/>
                  </a:lnTo>
                  <a:lnTo>
                    <a:pt x="88" y="473"/>
                  </a:lnTo>
                  <a:lnTo>
                    <a:pt x="98" y="482"/>
                  </a:lnTo>
                  <a:lnTo>
                    <a:pt x="109" y="490"/>
                  </a:lnTo>
                  <a:lnTo>
                    <a:pt x="120" y="498"/>
                  </a:lnTo>
                  <a:lnTo>
                    <a:pt x="131" y="504"/>
                  </a:lnTo>
                  <a:lnTo>
                    <a:pt x="142" y="512"/>
                  </a:lnTo>
                  <a:lnTo>
                    <a:pt x="153" y="517"/>
                  </a:lnTo>
                  <a:lnTo>
                    <a:pt x="166" y="523"/>
                  </a:lnTo>
                  <a:lnTo>
                    <a:pt x="178" y="528"/>
                  </a:lnTo>
                  <a:lnTo>
                    <a:pt x="191" y="533"/>
                  </a:lnTo>
                  <a:lnTo>
                    <a:pt x="204" y="536"/>
                  </a:lnTo>
                  <a:lnTo>
                    <a:pt x="217" y="539"/>
                  </a:lnTo>
                  <a:lnTo>
                    <a:pt x="230" y="541"/>
                  </a:lnTo>
                  <a:lnTo>
                    <a:pt x="244" y="543"/>
                  </a:lnTo>
                  <a:lnTo>
                    <a:pt x="258" y="544"/>
                  </a:lnTo>
                  <a:lnTo>
                    <a:pt x="272" y="544"/>
                  </a:lnTo>
                  <a:lnTo>
                    <a:pt x="286" y="544"/>
                  </a:lnTo>
                  <a:lnTo>
                    <a:pt x="299" y="543"/>
                  </a:lnTo>
                  <a:lnTo>
                    <a:pt x="313" y="541"/>
                  </a:lnTo>
                  <a:lnTo>
                    <a:pt x="326" y="539"/>
                  </a:lnTo>
                  <a:lnTo>
                    <a:pt x="340" y="536"/>
                  </a:lnTo>
                  <a:lnTo>
                    <a:pt x="353" y="533"/>
                  </a:lnTo>
                  <a:lnTo>
                    <a:pt x="365" y="528"/>
                  </a:lnTo>
                  <a:lnTo>
                    <a:pt x="378" y="523"/>
                  </a:lnTo>
                  <a:lnTo>
                    <a:pt x="390" y="517"/>
                  </a:lnTo>
                  <a:lnTo>
                    <a:pt x="402" y="512"/>
                  </a:lnTo>
                  <a:lnTo>
                    <a:pt x="412" y="504"/>
                  </a:lnTo>
                  <a:lnTo>
                    <a:pt x="424" y="498"/>
                  </a:lnTo>
                  <a:lnTo>
                    <a:pt x="434" y="490"/>
                  </a:lnTo>
                  <a:lnTo>
                    <a:pt x="445" y="482"/>
                  </a:lnTo>
                  <a:lnTo>
                    <a:pt x="455" y="473"/>
                  </a:lnTo>
                  <a:lnTo>
                    <a:pt x="464" y="465"/>
                  </a:lnTo>
                  <a:lnTo>
                    <a:pt x="473" y="455"/>
                  </a:lnTo>
                  <a:lnTo>
                    <a:pt x="482" y="445"/>
                  </a:lnTo>
                  <a:lnTo>
                    <a:pt x="490" y="435"/>
                  </a:lnTo>
                  <a:lnTo>
                    <a:pt x="498" y="425"/>
                  </a:lnTo>
                  <a:lnTo>
                    <a:pt x="504" y="414"/>
                  </a:lnTo>
                  <a:lnTo>
                    <a:pt x="511" y="402"/>
                  </a:lnTo>
                  <a:lnTo>
                    <a:pt x="517" y="390"/>
                  </a:lnTo>
                  <a:lnTo>
                    <a:pt x="523" y="378"/>
                  </a:lnTo>
                  <a:lnTo>
                    <a:pt x="527" y="366"/>
                  </a:lnTo>
                  <a:lnTo>
                    <a:pt x="531" y="353"/>
                  </a:lnTo>
                  <a:lnTo>
                    <a:pt x="536" y="340"/>
                  </a:lnTo>
                  <a:lnTo>
                    <a:pt x="539" y="327"/>
                  </a:lnTo>
                  <a:lnTo>
                    <a:pt x="541" y="313"/>
                  </a:lnTo>
                  <a:lnTo>
                    <a:pt x="542" y="300"/>
                  </a:lnTo>
                  <a:lnTo>
                    <a:pt x="543" y="286"/>
                  </a:lnTo>
                  <a:lnTo>
                    <a:pt x="544" y="272"/>
                  </a:lnTo>
                  <a:close/>
                  <a:moveTo>
                    <a:pt x="476" y="272"/>
                  </a:moveTo>
                  <a:lnTo>
                    <a:pt x="475" y="293"/>
                  </a:lnTo>
                  <a:lnTo>
                    <a:pt x="472" y="313"/>
                  </a:lnTo>
                  <a:lnTo>
                    <a:pt x="466" y="333"/>
                  </a:lnTo>
                  <a:lnTo>
                    <a:pt x="460" y="352"/>
                  </a:lnTo>
                  <a:lnTo>
                    <a:pt x="451" y="369"/>
                  </a:lnTo>
                  <a:lnTo>
                    <a:pt x="440" y="387"/>
                  </a:lnTo>
                  <a:lnTo>
                    <a:pt x="429" y="402"/>
                  </a:lnTo>
                  <a:lnTo>
                    <a:pt x="416" y="417"/>
                  </a:lnTo>
                  <a:lnTo>
                    <a:pt x="402" y="430"/>
                  </a:lnTo>
                  <a:lnTo>
                    <a:pt x="385" y="442"/>
                  </a:lnTo>
                  <a:lnTo>
                    <a:pt x="369" y="452"/>
                  </a:lnTo>
                  <a:lnTo>
                    <a:pt x="351" y="460"/>
                  </a:lnTo>
                  <a:lnTo>
                    <a:pt x="332" y="467"/>
                  </a:lnTo>
                  <a:lnTo>
                    <a:pt x="313" y="472"/>
                  </a:lnTo>
                  <a:lnTo>
                    <a:pt x="293" y="475"/>
                  </a:lnTo>
                  <a:lnTo>
                    <a:pt x="272" y="476"/>
                  </a:lnTo>
                  <a:lnTo>
                    <a:pt x="250" y="475"/>
                  </a:lnTo>
                  <a:lnTo>
                    <a:pt x="231" y="472"/>
                  </a:lnTo>
                  <a:lnTo>
                    <a:pt x="210" y="467"/>
                  </a:lnTo>
                  <a:lnTo>
                    <a:pt x="192" y="460"/>
                  </a:lnTo>
                  <a:lnTo>
                    <a:pt x="175" y="452"/>
                  </a:lnTo>
                  <a:lnTo>
                    <a:pt x="158" y="442"/>
                  </a:lnTo>
                  <a:lnTo>
                    <a:pt x="141" y="430"/>
                  </a:lnTo>
                  <a:lnTo>
                    <a:pt x="127" y="417"/>
                  </a:lnTo>
                  <a:lnTo>
                    <a:pt x="114" y="402"/>
                  </a:lnTo>
                  <a:lnTo>
                    <a:pt x="102" y="387"/>
                  </a:lnTo>
                  <a:lnTo>
                    <a:pt x="93" y="369"/>
                  </a:lnTo>
                  <a:lnTo>
                    <a:pt x="84" y="352"/>
                  </a:lnTo>
                  <a:lnTo>
                    <a:pt x="77" y="333"/>
                  </a:lnTo>
                  <a:lnTo>
                    <a:pt x="72" y="313"/>
                  </a:lnTo>
                  <a:lnTo>
                    <a:pt x="69" y="293"/>
                  </a:lnTo>
                  <a:lnTo>
                    <a:pt x="68" y="272"/>
                  </a:lnTo>
                  <a:lnTo>
                    <a:pt x="69" y="252"/>
                  </a:lnTo>
                  <a:lnTo>
                    <a:pt x="72" y="231"/>
                  </a:lnTo>
                  <a:lnTo>
                    <a:pt x="77" y="212"/>
                  </a:lnTo>
                  <a:lnTo>
                    <a:pt x="84" y="192"/>
                  </a:lnTo>
                  <a:lnTo>
                    <a:pt x="93" y="175"/>
                  </a:lnTo>
                  <a:lnTo>
                    <a:pt x="102" y="158"/>
                  </a:lnTo>
                  <a:lnTo>
                    <a:pt x="114" y="143"/>
                  </a:lnTo>
                  <a:lnTo>
                    <a:pt x="127" y="128"/>
                  </a:lnTo>
                  <a:lnTo>
                    <a:pt x="141" y="115"/>
                  </a:lnTo>
                  <a:lnTo>
                    <a:pt x="158" y="103"/>
                  </a:lnTo>
                  <a:lnTo>
                    <a:pt x="175" y="93"/>
                  </a:lnTo>
                  <a:lnTo>
                    <a:pt x="192" y="84"/>
                  </a:lnTo>
                  <a:lnTo>
                    <a:pt x="210" y="78"/>
                  </a:lnTo>
                  <a:lnTo>
                    <a:pt x="231" y="72"/>
                  </a:lnTo>
                  <a:lnTo>
                    <a:pt x="250" y="69"/>
                  </a:lnTo>
                  <a:lnTo>
                    <a:pt x="272" y="68"/>
                  </a:lnTo>
                  <a:lnTo>
                    <a:pt x="293" y="69"/>
                  </a:lnTo>
                  <a:lnTo>
                    <a:pt x="313" y="72"/>
                  </a:lnTo>
                  <a:lnTo>
                    <a:pt x="332" y="78"/>
                  </a:lnTo>
                  <a:lnTo>
                    <a:pt x="351" y="84"/>
                  </a:lnTo>
                  <a:lnTo>
                    <a:pt x="369" y="93"/>
                  </a:lnTo>
                  <a:lnTo>
                    <a:pt x="385" y="103"/>
                  </a:lnTo>
                  <a:lnTo>
                    <a:pt x="402" y="115"/>
                  </a:lnTo>
                  <a:lnTo>
                    <a:pt x="416" y="128"/>
                  </a:lnTo>
                  <a:lnTo>
                    <a:pt x="429" y="143"/>
                  </a:lnTo>
                  <a:lnTo>
                    <a:pt x="440" y="158"/>
                  </a:lnTo>
                  <a:lnTo>
                    <a:pt x="451" y="175"/>
                  </a:lnTo>
                  <a:lnTo>
                    <a:pt x="460" y="192"/>
                  </a:lnTo>
                  <a:lnTo>
                    <a:pt x="466" y="212"/>
                  </a:lnTo>
                  <a:lnTo>
                    <a:pt x="472" y="231"/>
                  </a:lnTo>
                  <a:lnTo>
                    <a:pt x="475" y="252"/>
                  </a:lnTo>
                  <a:lnTo>
                    <a:pt x="476" y="272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5" name="Freeform 1412"/>
            <p:cNvSpPr>
              <a:spLocks noEditPoints="1"/>
            </p:cNvSpPr>
            <p:nvPr/>
          </p:nvSpPr>
          <p:spPr bwMode="auto">
            <a:xfrm>
              <a:off x="2816" y="1799"/>
              <a:ext cx="93" cy="93"/>
            </a:xfrm>
            <a:custGeom>
              <a:avLst/>
              <a:gdLst>
                <a:gd name="T0" fmla="*/ 19 w 477"/>
                <a:gd name="T1" fmla="*/ 8 h 475"/>
                <a:gd name="T2" fmla="*/ 18 w 477"/>
                <a:gd name="T3" fmla="*/ 6 h 475"/>
                <a:gd name="T4" fmla="*/ 18 w 477"/>
                <a:gd name="T5" fmla="*/ 5 h 475"/>
                <a:gd name="T6" fmla="*/ 17 w 477"/>
                <a:gd name="T7" fmla="*/ 3 h 475"/>
                <a:gd name="T8" fmla="*/ 15 w 477"/>
                <a:gd name="T9" fmla="*/ 2 h 475"/>
                <a:gd name="T10" fmla="*/ 14 w 477"/>
                <a:gd name="T11" fmla="*/ 1 h 475"/>
                <a:gd name="T12" fmla="*/ 12 w 477"/>
                <a:gd name="T13" fmla="*/ 0 h 475"/>
                <a:gd name="T14" fmla="*/ 10 w 477"/>
                <a:gd name="T15" fmla="*/ 0 h 475"/>
                <a:gd name="T16" fmla="*/ 8 w 477"/>
                <a:gd name="T17" fmla="*/ 0 h 475"/>
                <a:gd name="T18" fmla="*/ 6 w 477"/>
                <a:gd name="T19" fmla="*/ 1 h 475"/>
                <a:gd name="T20" fmla="*/ 5 w 477"/>
                <a:gd name="T21" fmla="*/ 1 h 475"/>
                <a:gd name="T22" fmla="*/ 3 w 477"/>
                <a:gd name="T23" fmla="*/ 2 h 475"/>
                <a:gd name="T24" fmla="*/ 2 w 477"/>
                <a:gd name="T25" fmla="*/ 4 h 475"/>
                <a:gd name="T26" fmla="*/ 1 w 477"/>
                <a:gd name="T27" fmla="*/ 5 h 475"/>
                <a:gd name="T28" fmla="*/ 0 w 477"/>
                <a:gd name="T29" fmla="*/ 7 h 475"/>
                <a:gd name="T30" fmla="*/ 0 w 477"/>
                <a:gd name="T31" fmla="*/ 9 h 475"/>
                <a:gd name="T32" fmla="*/ 0 w 477"/>
                <a:gd name="T33" fmla="*/ 11 h 475"/>
                <a:gd name="T34" fmla="*/ 1 w 477"/>
                <a:gd name="T35" fmla="*/ 13 h 475"/>
                <a:gd name="T36" fmla="*/ 1 w 477"/>
                <a:gd name="T37" fmla="*/ 14 h 475"/>
                <a:gd name="T38" fmla="*/ 2 w 477"/>
                <a:gd name="T39" fmla="*/ 16 h 475"/>
                <a:gd name="T40" fmla="*/ 4 w 477"/>
                <a:gd name="T41" fmla="*/ 17 h 475"/>
                <a:gd name="T42" fmla="*/ 5 w 477"/>
                <a:gd name="T43" fmla="*/ 18 h 475"/>
                <a:gd name="T44" fmla="*/ 7 w 477"/>
                <a:gd name="T45" fmla="*/ 19 h 475"/>
                <a:gd name="T46" fmla="*/ 9 w 477"/>
                <a:gd name="T47" fmla="*/ 19 h 475"/>
                <a:gd name="T48" fmla="*/ 11 w 477"/>
                <a:gd name="T49" fmla="*/ 19 h 475"/>
                <a:gd name="T50" fmla="*/ 13 w 477"/>
                <a:gd name="T51" fmla="*/ 18 h 475"/>
                <a:gd name="T52" fmla="*/ 14 w 477"/>
                <a:gd name="T53" fmla="*/ 18 h 475"/>
                <a:gd name="T54" fmla="*/ 16 w 477"/>
                <a:gd name="T55" fmla="*/ 17 h 475"/>
                <a:gd name="T56" fmla="*/ 17 w 477"/>
                <a:gd name="T57" fmla="*/ 15 h 475"/>
                <a:gd name="T58" fmla="*/ 18 w 477"/>
                <a:gd name="T59" fmla="*/ 14 h 475"/>
                <a:gd name="T60" fmla="*/ 19 w 477"/>
                <a:gd name="T61" fmla="*/ 12 h 475"/>
                <a:gd name="T62" fmla="*/ 19 w 477"/>
                <a:gd name="T63" fmla="*/ 10 h 475"/>
                <a:gd name="T64" fmla="*/ 16 w 477"/>
                <a:gd name="T65" fmla="*/ 11 h 475"/>
                <a:gd name="T66" fmla="*/ 15 w 477"/>
                <a:gd name="T67" fmla="*/ 13 h 475"/>
                <a:gd name="T68" fmla="*/ 13 w 477"/>
                <a:gd name="T69" fmla="*/ 15 h 475"/>
                <a:gd name="T70" fmla="*/ 11 w 477"/>
                <a:gd name="T71" fmla="*/ 16 h 475"/>
                <a:gd name="T72" fmla="*/ 8 w 477"/>
                <a:gd name="T73" fmla="*/ 16 h 475"/>
                <a:gd name="T74" fmla="*/ 6 w 477"/>
                <a:gd name="T75" fmla="*/ 15 h 475"/>
                <a:gd name="T76" fmla="*/ 4 w 477"/>
                <a:gd name="T77" fmla="*/ 13 h 475"/>
                <a:gd name="T78" fmla="*/ 3 w 477"/>
                <a:gd name="T79" fmla="*/ 11 h 475"/>
                <a:gd name="T80" fmla="*/ 3 w 477"/>
                <a:gd name="T81" fmla="*/ 8 h 475"/>
                <a:gd name="T82" fmla="*/ 4 w 477"/>
                <a:gd name="T83" fmla="*/ 6 h 475"/>
                <a:gd name="T84" fmla="*/ 6 w 477"/>
                <a:gd name="T85" fmla="*/ 4 h 475"/>
                <a:gd name="T86" fmla="*/ 8 w 477"/>
                <a:gd name="T87" fmla="*/ 3 h 475"/>
                <a:gd name="T88" fmla="*/ 11 w 477"/>
                <a:gd name="T89" fmla="*/ 3 h 475"/>
                <a:gd name="T90" fmla="*/ 13 w 477"/>
                <a:gd name="T91" fmla="*/ 4 h 475"/>
                <a:gd name="T92" fmla="*/ 15 w 477"/>
                <a:gd name="T93" fmla="*/ 6 h 475"/>
                <a:gd name="T94" fmla="*/ 16 w 477"/>
                <a:gd name="T95" fmla="*/ 8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77"/>
                <a:gd name="T145" fmla="*/ 0 h 475"/>
                <a:gd name="T146" fmla="*/ 477 w 477"/>
                <a:gd name="T147" fmla="*/ 475 h 4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77" h="475">
                  <a:moveTo>
                    <a:pt x="477" y="237"/>
                  </a:moveTo>
                  <a:lnTo>
                    <a:pt x="477" y="225"/>
                  </a:lnTo>
                  <a:lnTo>
                    <a:pt x="476" y="212"/>
                  </a:lnTo>
                  <a:lnTo>
                    <a:pt x="474" y="201"/>
                  </a:lnTo>
                  <a:lnTo>
                    <a:pt x="472" y="190"/>
                  </a:lnTo>
                  <a:lnTo>
                    <a:pt x="469" y="178"/>
                  </a:lnTo>
                  <a:lnTo>
                    <a:pt x="466" y="166"/>
                  </a:lnTo>
                  <a:lnTo>
                    <a:pt x="463" y="155"/>
                  </a:lnTo>
                  <a:lnTo>
                    <a:pt x="458" y="144"/>
                  </a:lnTo>
                  <a:lnTo>
                    <a:pt x="453" y="134"/>
                  </a:lnTo>
                  <a:lnTo>
                    <a:pt x="449" y="124"/>
                  </a:lnTo>
                  <a:lnTo>
                    <a:pt x="442" y="114"/>
                  </a:lnTo>
                  <a:lnTo>
                    <a:pt x="436" y="104"/>
                  </a:lnTo>
                  <a:lnTo>
                    <a:pt x="429" y="95"/>
                  </a:lnTo>
                  <a:lnTo>
                    <a:pt x="423" y="86"/>
                  </a:lnTo>
                  <a:lnTo>
                    <a:pt x="415" y="77"/>
                  </a:lnTo>
                  <a:lnTo>
                    <a:pt x="407" y="69"/>
                  </a:lnTo>
                  <a:lnTo>
                    <a:pt x="399" y="61"/>
                  </a:lnTo>
                  <a:lnTo>
                    <a:pt x="390" y="54"/>
                  </a:lnTo>
                  <a:lnTo>
                    <a:pt x="382" y="46"/>
                  </a:lnTo>
                  <a:lnTo>
                    <a:pt x="372" y="40"/>
                  </a:lnTo>
                  <a:lnTo>
                    <a:pt x="362" y="33"/>
                  </a:lnTo>
                  <a:lnTo>
                    <a:pt x="352" y="28"/>
                  </a:lnTo>
                  <a:lnTo>
                    <a:pt x="342" y="22"/>
                  </a:lnTo>
                  <a:lnTo>
                    <a:pt x="331" y="18"/>
                  </a:lnTo>
                  <a:lnTo>
                    <a:pt x="320" y="14"/>
                  </a:lnTo>
                  <a:lnTo>
                    <a:pt x="309" y="9"/>
                  </a:lnTo>
                  <a:lnTo>
                    <a:pt x="298" y="6"/>
                  </a:lnTo>
                  <a:lnTo>
                    <a:pt x="287" y="4"/>
                  </a:lnTo>
                  <a:lnTo>
                    <a:pt x="275" y="2"/>
                  </a:lnTo>
                  <a:lnTo>
                    <a:pt x="263" y="1"/>
                  </a:lnTo>
                  <a:lnTo>
                    <a:pt x="251" y="0"/>
                  </a:lnTo>
                  <a:lnTo>
                    <a:pt x="239" y="0"/>
                  </a:lnTo>
                  <a:lnTo>
                    <a:pt x="226" y="0"/>
                  </a:lnTo>
                  <a:lnTo>
                    <a:pt x="214" y="1"/>
                  </a:lnTo>
                  <a:lnTo>
                    <a:pt x="202" y="2"/>
                  </a:lnTo>
                  <a:lnTo>
                    <a:pt x="190" y="4"/>
                  </a:lnTo>
                  <a:lnTo>
                    <a:pt x="180" y="6"/>
                  </a:lnTo>
                  <a:lnTo>
                    <a:pt x="168" y="9"/>
                  </a:lnTo>
                  <a:lnTo>
                    <a:pt x="157" y="14"/>
                  </a:lnTo>
                  <a:lnTo>
                    <a:pt x="146" y="18"/>
                  </a:lnTo>
                  <a:lnTo>
                    <a:pt x="135" y="22"/>
                  </a:lnTo>
                  <a:lnTo>
                    <a:pt x="126" y="28"/>
                  </a:lnTo>
                  <a:lnTo>
                    <a:pt x="115" y="33"/>
                  </a:lnTo>
                  <a:lnTo>
                    <a:pt x="105" y="40"/>
                  </a:lnTo>
                  <a:lnTo>
                    <a:pt x="96" y="46"/>
                  </a:lnTo>
                  <a:lnTo>
                    <a:pt x="87" y="54"/>
                  </a:lnTo>
                  <a:lnTo>
                    <a:pt x="78" y="61"/>
                  </a:lnTo>
                  <a:lnTo>
                    <a:pt x="71" y="69"/>
                  </a:lnTo>
                  <a:lnTo>
                    <a:pt x="62" y="77"/>
                  </a:lnTo>
                  <a:lnTo>
                    <a:pt x="55" y="86"/>
                  </a:lnTo>
                  <a:lnTo>
                    <a:pt x="48" y="95"/>
                  </a:lnTo>
                  <a:lnTo>
                    <a:pt x="41" y="104"/>
                  </a:lnTo>
                  <a:lnTo>
                    <a:pt x="35" y="114"/>
                  </a:lnTo>
                  <a:lnTo>
                    <a:pt x="29" y="124"/>
                  </a:lnTo>
                  <a:lnTo>
                    <a:pt x="24" y="134"/>
                  </a:lnTo>
                  <a:lnTo>
                    <a:pt x="20" y="144"/>
                  </a:lnTo>
                  <a:lnTo>
                    <a:pt x="15" y="155"/>
                  </a:lnTo>
                  <a:lnTo>
                    <a:pt x="11" y="166"/>
                  </a:lnTo>
                  <a:lnTo>
                    <a:pt x="8" y="178"/>
                  </a:lnTo>
                  <a:lnTo>
                    <a:pt x="6" y="190"/>
                  </a:lnTo>
                  <a:lnTo>
                    <a:pt x="4" y="201"/>
                  </a:lnTo>
                  <a:lnTo>
                    <a:pt x="1" y="212"/>
                  </a:lnTo>
                  <a:lnTo>
                    <a:pt x="1" y="225"/>
                  </a:lnTo>
                  <a:lnTo>
                    <a:pt x="0" y="237"/>
                  </a:lnTo>
                  <a:lnTo>
                    <a:pt x="1" y="249"/>
                  </a:lnTo>
                  <a:lnTo>
                    <a:pt x="1" y="262"/>
                  </a:lnTo>
                  <a:lnTo>
                    <a:pt x="4" y="274"/>
                  </a:lnTo>
                  <a:lnTo>
                    <a:pt x="6" y="285"/>
                  </a:lnTo>
                  <a:lnTo>
                    <a:pt x="8" y="297"/>
                  </a:lnTo>
                  <a:lnTo>
                    <a:pt x="11" y="309"/>
                  </a:lnTo>
                  <a:lnTo>
                    <a:pt x="15" y="319"/>
                  </a:lnTo>
                  <a:lnTo>
                    <a:pt x="20" y="330"/>
                  </a:lnTo>
                  <a:lnTo>
                    <a:pt x="24" y="341"/>
                  </a:lnTo>
                  <a:lnTo>
                    <a:pt x="29" y="351"/>
                  </a:lnTo>
                  <a:lnTo>
                    <a:pt x="35" y="360"/>
                  </a:lnTo>
                  <a:lnTo>
                    <a:pt x="41" y="370"/>
                  </a:lnTo>
                  <a:lnTo>
                    <a:pt x="48" y="380"/>
                  </a:lnTo>
                  <a:lnTo>
                    <a:pt x="55" y="388"/>
                  </a:lnTo>
                  <a:lnTo>
                    <a:pt x="62" y="397"/>
                  </a:lnTo>
                  <a:lnTo>
                    <a:pt x="71" y="406"/>
                  </a:lnTo>
                  <a:lnTo>
                    <a:pt x="78" y="413"/>
                  </a:lnTo>
                  <a:lnTo>
                    <a:pt x="87" y="421"/>
                  </a:lnTo>
                  <a:lnTo>
                    <a:pt x="96" y="428"/>
                  </a:lnTo>
                  <a:lnTo>
                    <a:pt x="105" y="435"/>
                  </a:lnTo>
                  <a:lnTo>
                    <a:pt x="115" y="441"/>
                  </a:lnTo>
                  <a:lnTo>
                    <a:pt x="126" y="447"/>
                  </a:lnTo>
                  <a:lnTo>
                    <a:pt x="135" y="452"/>
                  </a:lnTo>
                  <a:lnTo>
                    <a:pt x="146" y="457"/>
                  </a:lnTo>
                  <a:lnTo>
                    <a:pt x="157" y="461"/>
                  </a:lnTo>
                  <a:lnTo>
                    <a:pt x="168" y="465"/>
                  </a:lnTo>
                  <a:lnTo>
                    <a:pt x="180" y="467"/>
                  </a:lnTo>
                  <a:lnTo>
                    <a:pt x="190" y="471"/>
                  </a:lnTo>
                  <a:lnTo>
                    <a:pt x="202" y="473"/>
                  </a:lnTo>
                  <a:lnTo>
                    <a:pt x="214" y="474"/>
                  </a:lnTo>
                  <a:lnTo>
                    <a:pt x="226" y="475"/>
                  </a:lnTo>
                  <a:lnTo>
                    <a:pt x="239" y="475"/>
                  </a:lnTo>
                  <a:lnTo>
                    <a:pt x="251" y="475"/>
                  </a:lnTo>
                  <a:lnTo>
                    <a:pt x="263" y="474"/>
                  </a:lnTo>
                  <a:lnTo>
                    <a:pt x="275" y="473"/>
                  </a:lnTo>
                  <a:lnTo>
                    <a:pt x="287" y="471"/>
                  </a:lnTo>
                  <a:lnTo>
                    <a:pt x="298" y="467"/>
                  </a:lnTo>
                  <a:lnTo>
                    <a:pt x="309" y="465"/>
                  </a:lnTo>
                  <a:lnTo>
                    <a:pt x="320" y="461"/>
                  </a:lnTo>
                  <a:lnTo>
                    <a:pt x="331" y="457"/>
                  </a:lnTo>
                  <a:lnTo>
                    <a:pt x="342" y="452"/>
                  </a:lnTo>
                  <a:lnTo>
                    <a:pt x="352" y="447"/>
                  </a:lnTo>
                  <a:lnTo>
                    <a:pt x="362" y="441"/>
                  </a:lnTo>
                  <a:lnTo>
                    <a:pt x="372" y="435"/>
                  </a:lnTo>
                  <a:lnTo>
                    <a:pt x="382" y="428"/>
                  </a:lnTo>
                  <a:lnTo>
                    <a:pt x="390" y="421"/>
                  </a:lnTo>
                  <a:lnTo>
                    <a:pt x="399" y="413"/>
                  </a:lnTo>
                  <a:lnTo>
                    <a:pt x="407" y="406"/>
                  </a:lnTo>
                  <a:lnTo>
                    <a:pt x="415" y="397"/>
                  </a:lnTo>
                  <a:lnTo>
                    <a:pt x="423" y="388"/>
                  </a:lnTo>
                  <a:lnTo>
                    <a:pt x="429" y="380"/>
                  </a:lnTo>
                  <a:lnTo>
                    <a:pt x="436" y="370"/>
                  </a:lnTo>
                  <a:lnTo>
                    <a:pt x="442" y="360"/>
                  </a:lnTo>
                  <a:lnTo>
                    <a:pt x="449" y="351"/>
                  </a:lnTo>
                  <a:lnTo>
                    <a:pt x="453" y="341"/>
                  </a:lnTo>
                  <a:lnTo>
                    <a:pt x="458" y="330"/>
                  </a:lnTo>
                  <a:lnTo>
                    <a:pt x="463" y="319"/>
                  </a:lnTo>
                  <a:lnTo>
                    <a:pt x="466" y="309"/>
                  </a:lnTo>
                  <a:lnTo>
                    <a:pt x="469" y="297"/>
                  </a:lnTo>
                  <a:lnTo>
                    <a:pt x="472" y="285"/>
                  </a:lnTo>
                  <a:lnTo>
                    <a:pt x="474" y="274"/>
                  </a:lnTo>
                  <a:lnTo>
                    <a:pt x="476" y="262"/>
                  </a:lnTo>
                  <a:lnTo>
                    <a:pt x="477" y="249"/>
                  </a:lnTo>
                  <a:lnTo>
                    <a:pt x="477" y="237"/>
                  </a:lnTo>
                  <a:close/>
                  <a:moveTo>
                    <a:pt x="409" y="237"/>
                  </a:moveTo>
                  <a:lnTo>
                    <a:pt x="407" y="255"/>
                  </a:lnTo>
                  <a:lnTo>
                    <a:pt x="405" y="272"/>
                  </a:lnTo>
                  <a:lnTo>
                    <a:pt x="401" y="288"/>
                  </a:lnTo>
                  <a:lnTo>
                    <a:pt x="396" y="303"/>
                  </a:lnTo>
                  <a:lnTo>
                    <a:pt x="388" y="318"/>
                  </a:lnTo>
                  <a:lnTo>
                    <a:pt x="379" y="332"/>
                  </a:lnTo>
                  <a:lnTo>
                    <a:pt x="370" y="345"/>
                  </a:lnTo>
                  <a:lnTo>
                    <a:pt x="359" y="357"/>
                  </a:lnTo>
                  <a:lnTo>
                    <a:pt x="347" y="368"/>
                  </a:lnTo>
                  <a:lnTo>
                    <a:pt x="334" y="379"/>
                  </a:lnTo>
                  <a:lnTo>
                    <a:pt x="320" y="386"/>
                  </a:lnTo>
                  <a:lnTo>
                    <a:pt x="305" y="394"/>
                  </a:lnTo>
                  <a:lnTo>
                    <a:pt x="289" y="399"/>
                  </a:lnTo>
                  <a:lnTo>
                    <a:pt x="272" y="404"/>
                  </a:lnTo>
                  <a:lnTo>
                    <a:pt x="256" y="407"/>
                  </a:lnTo>
                  <a:lnTo>
                    <a:pt x="239" y="407"/>
                  </a:lnTo>
                  <a:lnTo>
                    <a:pt x="222" y="407"/>
                  </a:lnTo>
                  <a:lnTo>
                    <a:pt x="204" y="404"/>
                  </a:lnTo>
                  <a:lnTo>
                    <a:pt x="188" y="399"/>
                  </a:lnTo>
                  <a:lnTo>
                    <a:pt x="172" y="394"/>
                  </a:lnTo>
                  <a:lnTo>
                    <a:pt x="158" y="386"/>
                  </a:lnTo>
                  <a:lnTo>
                    <a:pt x="144" y="379"/>
                  </a:lnTo>
                  <a:lnTo>
                    <a:pt x="131" y="368"/>
                  </a:lnTo>
                  <a:lnTo>
                    <a:pt x="118" y="357"/>
                  </a:lnTo>
                  <a:lnTo>
                    <a:pt x="107" y="345"/>
                  </a:lnTo>
                  <a:lnTo>
                    <a:pt x="98" y="332"/>
                  </a:lnTo>
                  <a:lnTo>
                    <a:pt x="89" y="318"/>
                  </a:lnTo>
                  <a:lnTo>
                    <a:pt x="82" y="303"/>
                  </a:lnTo>
                  <a:lnTo>
                    <a:pt x="76" y="288"/>
                  </a:lnTo>
                  <a:lnTo>
                    <a:pt x="72" y="272"/>
                  </a:lnTo>
                  <a:lnTo>
                    <a:pt x="69" y="255"/>
                  </a:lnTo>
                  <a:lnTo>
                    <a:pt x="68" y="237"/>
                  </a:lnTo>
                  <a:lnTo>
                    <a:pt x="69" y="220"/>
                  </a:lnTo>
                  <a:lnTo>
                    <a:pt x="72" y="203"/>
                  </a:lnTo>
                  <a:lnTo>
                    <a:pt x="76" y="187"/>
                  </a:lnTo>
                  <a:lnTo>
                    <a:pt x="82" y="171"/>
                  </a:lnTo>
                  <a:lnTo>
                    <a:pt x="89" y="156"/>
                  </a:lnTo>
                  <a:lnTo>
                    <a:pt x="98" y="142"/>
                  </a:lnTo>
                  <a:lnTo>
                    <a:pt x="107" y="129"/>
                  </a:lnTo>
                  <a:lnTo>
                    <a:pt x="118" y="117"/>
                  </a:lnTo>
                  <a:lnTo>
                    <a:pt x="131" y="106"/>
                  </a:lnTo>
                  <a:lnTo>
                    <a:pt x="144" y="96"/>
                  </a:lnTo>
                  <a:lnTo>
                    <a:pt x="158" y="88"/>
                  </a:lnTo>
                  <a:lnTo>
                    <a:pt x="172" y="81"/>
                  </a:lnTo>
                  <a:lnTo>
                    <a:pt x="188" y="75"/>
                  </a:lnTo>
                  <a:lnTo>
                    <a:pt x="204" y="71"/>
                  </a:lnTo>
                  <a:lnTo>
                    <a:pt x="222" y="68"/>
                  </a:lnTo>
                  <a:lnTo>
                    <a:pt x="239" y="67"/>
                  </a:lnTo>
                  <a:lnTo>
                    <a:pt x="256" y="68"/>
                  </a:lnTo>
                  <a:lnTo>
                    <a:pt x="272" y="71"/>
                  </a:lnTo>
                  <a:lnTo>
                    <a:pt x="289" y="75"/>
                  </a:lnTo>
                  <a:lnTo>
                    <a:pt x="305" y="81"/>
                  </a:lnTo>
                  <a:lnTo>
                    <a:pt x="320" y="88"/>
                  </a:lnTo>
                  <a:lnTo>
                    <a:pt x="334" y="96"/>
                  </a:lnTo>
                  <a:lnTo>
                    <a:pt x="347" y="106"/>
                  </a:lnTo>
                  <a:lnTo>
                    <a:pt x="359" y="117"/>
                  </a:lnTo>
                  <a:lnTo>
                    <a:pt x="370" y="129"/>
                  </a:lnTo>
                  <a:lnTo>
                    <a:pt x="379" y="142"/>
                  </a:lnTo>
                  <a:lnTo>
                    <a:pt x="388" y="156"/>
                  </a:lnTo>
                  <a:lnTo>
                    <a:pt x="396" y="171"/>
                  </a:lnTo>
                  <a:lnTo>
                    <a:pt x="401" y="187"/>
                  </a:lnTo>
                  <a:lnTo>
                    <a:pt x="405" y="203"/>
                  </a:lnTo>
                  <a:lnTo>
                    <a:pt x="407" y="220"/>
                  </a:lnTo>
                  <a:lnTo>
                    <a:pt x="409" y="237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6" name="Freeform 1413"/>
            <p:cNvSpPr>
              <a:spLocks noEditPoints="1"/>
            </p:cNvSpPr>
            <p:nvPr/>
          </p:nvSpPr>
          <p:spPr bwMode="auto">
            <a:xfrm>
              <a:off x="2824" y="1803"/>
              <a:ext cx="82" cy="82"/>
            </a:xfrm>
            <a:custGeom>
              <a:avLst/>
              <a:gdLst>
                <a:gd name="T0" fmla="*/ 16 w 408"/>
                <a:gd name="T1" fmla="*/ 6 h 408"/>
                <a:gd name="T2" fmla="*/ 15 w 408"/>
                <a:gd name="T3" fmla="*/ 4 h 408"/>
                <a:gd name="T4" fmla="*/ 14 w 408"/>
                <a:gd name="T5" fmla="*/ 2 h 408"/>
                <a:gd name="T6" fmla="*/ 12 w 408"/>
                <a:gd name="T7" fmla="*/ 1 h 408"/>
                <a:gd name="T8" fmla="*/ 10 w 408"/>
                <a:gd name="T9" fmla="*/ 0 h 408"/>
                <a:gd name="T10" fmla="*/ 7 w 408"/>
                <a:gd name="T11" fmla="*/ 0 h 408"/>
                <a:gd name="T12" fmla="*/ 5 w 408"/>
                <a:gd name="T13" fmla="*/ 1 h 408"/>
                <a:gd name="T14" fmla="*/ 3 w 408"/>
                <a:gd name="T15" fmla="*/ 2 h 408"/>
                <a:gd name="T16" fmla="*/ 1 w 408"/>
                <a:gd name="T17" fmla="*/ 4 h 408"/>
                <a:gd name="T18" fmla="*/ 0 w 408"/>
                <a:gd name="T19" fmla="*/ 6 h 408"/>
                <a:gd name="T20" fmla="*/ 0 w 408"/>
                <a:gd name="T21" fmla="*/ 8 h 408"/>
                <a:gd name="T22" fmla="*/ 0 w 408"/>
                <a:gd name="T23" fmla="*/ 11 h 408"/>
                <a:gd name="T24" fmla="*/ 1 w 408"/>
                <a:gd name="T25" fmla="*/ 13 h 408"/>
                <a:gd name="T26" fmla="*/ 3 w 408"/>
                <a:gd name="T27" fmla="*/ 14 h 408"/>
                <a:gd name="T28" fmla="*/ 5 w 408"/>
                <a:gd name="T29" fmla="*/ 15 h 408"/>
                <a:gd name="T30" fmla="*/ 7 w 408"/>
                <a:gd name="T31" fmla="*/ 16 h 408"/>
                <a:gd name="T32" fmla="*/ 10 w 408"/>
                <a:gd name="T33" fmla="*/ 16 h 408"/>
                <a:gd name="T34" fmla="*/ 12 w 408"/>
                <a:gd name="T35" fmla="*/ 15 h 408"/>
                <a:gd name="T36" fmla="*/ 14 w 408"/>
                <a:gd name="T37" fmla="*/ 14 h 408"/>
                <a:gd name="T38" fmla="*/ 15 w 408"/>
                <a:gd name="T39" fmla="*/ 12 h 408"/>
                <a:gd name="T40" fmla="*/ 16 w 408"/>
                <a:gd name="T41" fmla="*/ 10 h 408"/>
                <a:gd name="T42" fmla="*/ 14 w 408"/>
                <a:gd name="T43" fmla="*/ 8 h 408"/>
                <a:gd name="T44" fmla="*/ 13 w 408"/>
                <a:gd name="T45" fmla="*/ 10 h 408"/>
                <a:gd name="T46" fmla="*/ 13 w 408"/>
                <a:gd name="T47" fmla="*/ 11 h 408"/>
                <a:gd name="T48" fmla="*/ 12 w 408"/>
                <a:gd name="T49" fmla="*/ 12 h 408"/>
                <a:gd name="T50" fmla="*/ 10 w 408"/>
                <a:gd name="T51" fmla="*/ 13 h 408"/>
                <a:gd name="T52" fmla="*/ 9 w 408"/>
                <a:gd name="T53" fmla="*/ 13 h 408"/>
                <a:gd name="T54" fmla="*/ 7 w 408"/>
                <a:gd name="T55" fmla="*/ 13 h 408"/>
                <a:gd name="T56" fmla="*/ 6 w 408"/>
                <a:gd name="T57" fmla="*/ 13 h 408"/>
                <a:gd name="T58" fmla="*/ 4 w 408"/>
                <a:gd name="T59" fmla="*/ 12 h 408"/>
                <a:gd name="T60" fmla="*/ 3 w 408"/>
                <a:gd name="T61" fmla="*/ 11 h 408"/>
                <a:gd name="T62" fmla="*/ 3 w 408"/>
                <a:gd name="T63" fmla="*/ 9 h 408"/>
                <a:gd name="T64" fmla="*/ 3 w 408"/>
                <a:gd name="T65" fmla="*/ 8 h 408"/>
                <a:gd name="T66" fmla="*/ 3 w 408"/>
                <a:gd name="T67" fmla="*/ 6 h 408"/>
                <a:gd name="T68" fmla="*/ 4 w 408"/>
                <a:gd name="T69" fmla="*/ 5 h 408"/>
                <a:gd name="T70" fmla="*/ 5 w 408"/>
                <a:gd name="T71" fmla="*/ 4 h 408"/>
                <a:gd name="T72" fmla="*/ 7 w 408"/>
                <a:gd name="T73" fmla="*/ 3 h 408"/>
                <a:gd name="T74" fmla="*/ 8 w 408"/>
                <a:gd name="T75" fmla="*/ 3 h 408"/>
                <a:gd name="T76" fmla="*/ 10 w 408"/>
                <a:gd name="T77" fmla="*/ 3 h 408"/>
                <a:gd name="T78" fmla="*/ 11 w 408"/>
                <a:gd name="T79" fmla="*/ 4 h 408"/>
                <a:gd name="T80" fmla="*/ 12 w 408"/>
                <a:gd name="T81" fmla="*/ 5 h 408"/>
                <a:gd name="T82" fmla="*/ 13 w 408"/>
                <a:gd name="T83" fmla="*/ 6 h 408"/>
                <a:gd name="T84" fmla="*/ 14 w 408"/>
                <a:gd name="T85" fmla="*/ 8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08"/>
                <a:gd name="T130" fmla="*/ 0 h 408"/>
                <a:gd name="T131" fmla="*/ 408 w 408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08" h="408">
                  <a:moveTo>
                    <a:pt x="408" y="204"/>
                  </a:moveTo>
                  <a:lnTo>
                    <a:pt x="407" y="184"/>
                  </a:lnTo>
                  <a:lnTo>
                    <a:pt x="404" y="163"/>
                  </a:lnTo>
                  <a:lnTo>
                    <a:pt x="398" y="144"/>
                  </a:lnTo>
                  <a:lnTo>
                    <a:pt x="392" y="124"/>
                  </a:lnTo>
                  <a:lnTo>
                    <a:pt x="383" y="107"/>
                  </a:lnTo>
                  <a:lnTo>
                    <a:pt x="372" y="90"/>
                  </a:lnTo>
                  <a:lnTo>
                    <a:pt x="361" y="75"/>
                  </a:lnTo>
                  <a:lnTo>
                    <a:pt x="348" y="60"/>
                  </a:lnTo>
                  <a:lnTo>
                    <a:pt x="334" y="47"/>
                  </a:lnTo>
                  <a:lnTo>
                    <a:pt x="317" y="35"/>
                  </a:lnTo>
                  <a:lnTo>
                    <a:pt x="301" y="25"/>
                  </a:lnTo>
                  <a:lnTo>
                    <a:pt x="283" y="16"/>
                  </a:lnTo>
                  <a:lnTo>
                    <a:pt x="264" y="9"/>
                  </a:lnTo>
                  <a:lnTo>
                    <a:pt x="245" y="4"/>
                  </a:lnTo>
                  <a:lnTo>
                    <a:pt x="225" y="1"/>
                  </a:lnTo>
                  <a:lnTo>
                    <a:pt x="204" y="0"/>
                  </a:lnTo>
                  <a:lnTo>
                    <a:pt x="182" y="1"/>
                  </a:lnTo>
                  <a:lnTo>
                    <a:pt x="163" y="4"/>
                  </a:lnTo>
                  <a:lnTo>
                    <a:pt x="142" y="9"/>
                  </a:lnTo>
                  <a:lnTo>
                    <a:pt x="124" y="16"/>
                  </a:lnTo>
                  <a:lnTo>
                    <a:pt x="107" y="25"/>
                  </a:lnTo>
                  <a:lnTo>
                    <a:pt x="90" y="35"/>
                  </a:lnTo>
                  <a:lnTo>
                    <a:pt x="73" y="47"/>
                  </a:lnTo>
                  <a:lnTo>
                    <a:pt x="59" y="60"/>
                  </a:lnTo>
                  <a:lnTo>
                    <a:pt x="46" y="75"/>
                  </a:lnTo>
                  <a:lnTo>
                    <a:pt x="34" y="90"/>
                  </a:lnTo>
                  <a:lnTo>
                    <a:pt x="25" y="107"/>
                  </a:lnTo>
                  <a:lnTo>
                    <a:pt x="16" y="124"/>
                  </a:lnTo>
                  <a:lnTo>
                    <a:pt x="9" y="144"/>
                  </a:lnTo>
                  <a:lnTo>
                    <a:pt x="4" y="163"/>
                  </a:lnTo>
                  <a:lnTo>
                    <a:pt x="1" y="184"/>
                  </a:lnTo>
                  <a:lnTo>
                    <a:pt x="0" y="204"/>
                  </a:lnTo>
                  <a:lnTo>
                    <a:pt x="1" y="225"/>
                  </a:lnTo>
                  <a:lnTo>
                    <a:pt x="4" y="245"/>
                  </a:lnTo>
                  <a:lnTo>
                    <a:pt x="9" y="265"/>
                  </a:lnTo>
                  <a:lnTo>
                    <a:pt x="16" y="284"/>
                  </a:lnTo>
                  <a:lnTo>
                    <a:pt x="25" y="301"/>
                  </a:lnTo>
                  <a:lnTo>
                    <a:pt x="34" y="319"/>
                  </a:lnTo>
                  <a:lnTo>
                    <a:pt x="46" y="334"/>
                  </a:lnTo>
                  <a:lnTo>
                    <a:pt x="59" y="349"/>
                  </a:lnTo>
                  <a:lnTo>
                    <a:pt x="73" y="362"/>
                  </a:lnTo>
                  <a:lnTo>
                    <a:pt x="90" y="374"/>
                  </a:lnTo>
                  <a:lnTo>
                    <a:pt x="107" y="384"/>
                  </a:lnTo>
                  <a:lnTo>
                    <a:pt x="124" y="392"/>
                  </a:lnTo>
                  <a:lnTo>
                    <a:pt x="142" y="399"/>
                  </a:lnTo>
                  <a:lnTo>
                    <a:pt x="163" y="404"/>
                  </a:lnTo>
                  <a:lnTo>
                    <a:pt x="182" y="407"/>
                  </a:lnTo>
                  <a:lnTo>
                    <a:pt x="204" y="408"/>
                  </a:lnTo>
                  <a:lnTo>
                    <a:pt x="225" y="407"/>
                  </a:lnTo>
                  <a:lnTo>
                    <a:pt x="245" y="404"/>
                  </a:lnTo>
                  <a:lnTo>
                    <a:pt x="264" y="399"/>
                  </a:lnTo>
                  <a:lnTo>
                    <a:pt x="283" y="392"/>
                  </a:lnTo>
                  <a:lnTo>
                    <a:pt x="301" y="384"/>
                  </a:lnTo>
                  <a:lnTo>
                    <a:pt x="317" y="374"/>
                  </a:lnTo>
                  <a:lnTo>
                    <a:pt x="334" y="362"/>
                  </a:lnTo>
                  <a:lnTo>
                    <a:pt x="348" y="349"/>
                  </a:lnTo>
                  <a:lnTo>
                    <a:pt x="361" y="334"/>
                  </a:lnTo>
                  <a:lnTo>
                    <a:pt x="372" y="319"/>
                  </a:lnTo>
                  <a:lnTo>
                    <a:pt x="383" y="301"/>
                  </a:lnTo>
                  <a:lnTo>
                    <a:pt x="392" y="284"/>
                  </a:lnTo>
                  <a:lnTo>
                    <a:pt x="398" y="265"/>
                  </a:lnTo>
                  <a:lnTo>
                    <a:pt x="404" y="245"/>
                  </a:lnTo>
                  <a:lnTo>
                    <a:pt x="407" y="225"/>
                  </a:lnTo>
                  <a:lnTo>
                    <a:pt x="408" y="204"/>
                  </a:lnTo>
                  <a:close/>
                  <a:moveTo>
                    <a:pt x="340" y="204"/>
                  </a:moveTo>
                  <a:lnTo>
                    <a:pt x="339" y="218"/>
                  </a:lnTo>
                  <a:lnTo>
                    <a:pt x="337" y="231"/>
                  </a:lnTo>
                  <a:lnTo>
                    <a:pt x="334" y="244"/>
                  </a:lnTo>
                  <a:lnTo>
                    <a:pt x="329" y="257"/>
                  </a:lnTo>
                  <a:lnTo>
                    <a:pt x="323" y="269"/>
                  </a:lnTo>
                  <a:lnTo>
                    <a:pt x="316" y="280"/>
                  </a:lnTo>
                  <a:lnTo>
                    <a:pt x="309" y="291"/>
                  </a:lnTo>
                  <a:lnTo>
                    <a:pt x="300" y="300"/>
                  </a:lnTo>
                  <a:lnTo>
                    <a:pt x="290" y="309"/>
                  </a:lnTo>
                  <a:lnTo>
                    <a:pt x="280" y="317"/>
                  </a:lnTo>
                  <a:lnTo>
                    <a:pt x="269" y="324"/>
                  </a:lnTo>
                  <a:lnTo>
                    <a:pt x="257" y="330"/>
                  </a:lnTo>
                  <a:lnTo>
                    <a:pt x="244" y="334"/>
                  </a:lnTo>
                  <a:lnTo>
                    <a:pt x="231" y="337"/>
                  </a:lnTo>
                  <a:lnTo>
                    <a:pt x="218" y="339"/>
                  </a:lnTo>
                  <a:lnTo>
                    <a:pt x="204" y="340"/>
                  </a:lnTo>
                  <a:lnTo>
                    <a:pt x="190" y="339"/>
                  </a:lnTo>
                  <a:lnTo>
                    <a:pt x="176" y="337"/>
                  </a:lnTo>
                  <a:lnTo>
                    <a:pt x="163" y="334"/>
                  </a:lnTo>
                  <a:lnTo>
                    <a:pt x="151" y="330"/>
                  </a:lnTo>
                  <a:lnTo>
                    <a:pt x="139" y="324"/>
                  </a:lnTo>
                  <a:lnTo>
                    <a:pt x="127" y="317"/>
                  </a:lnTo>
                  <a:lnTo>
                    <a:pt x="118" y="309"/>
                  </a:lnTo>
                  <a:lnTo>
                    <a:pt x="108" y="300"/>
                  </a:lnTo>
                  <a:lnTo>
                    <a:pt x="98" y="291"/>
                  </a:lnTo>
                  <a:lnTo>
                    <a:pt x="91" y="280"/>
                  </a:lnTo>
                  <a:lnTo>
                    <a:pt x="84" y="269"/>
                  </a:lnTo>
                  <a:lnTo>
                    <a:pt x="79" y="257"/>
                  </a:lnTo>
                  <a:lnTo>
                    <a:pt x="73" y="244"/>
                  </a:lnTo>
                  <a:lnTo>
                    <a:pt x="70" y="231"/>
                  </a:lnTo>
                  <a:lnTo>
                    <a:pt x="68" y="218"/>
                  </a:lnTo>
                  <a:lnTo>
                    <a:pt x="68" y="204"/>
                  </a:lnTo>
                  <a:lnTo>
                    <a:pt x="68" y="190"/>
                  </a:lnTo>
                  <a:lnTo>
                    <a:pt x="70" y="177"/>
                  </a:lnTo>
                  <a:lnTo>
                    <a:pt x="73" y="164"/>
                  </a:lnTo>
                  <a:lnTo>
                    <a:pt x="79" y="151"/>
                  </a:lnTo>
                  <a:lnTo>
                    <a:pt x="84" y="139"/>
                  </a:lnTo>
                  <a:lnTo>
                    <a:pt x="91" y="129"/>
                  </a:lnTo>
                  <a:lnTo>
                    <a:pt x="98" y="118"/>
                  </a:lnTo>
                  <a:lnTo>
                    <a:pt x="108" y="108"/>
                  </a:lnTo>
                  <a:lnTo>
                    <a:pt x="118" y="100"/>
                  </a:lnTo>
                  <a:lnTo>
                    <a:pt x="127" y="92"/>
                  </a:lnTo>
                  <a:lnTo>
                    <a:pt x="139" y="84"/>
                  </a:lnTo>
                  <a:lnTo>
                    <a:pt x="151" y="79"/>
                  </a:lnTo>
                  <a:lnTo>
                    <a:pt x="163" y="75"/>
                  </a:lnTo>
                  <a:lnTo>
                    <a:pt x="176" y="71"/>
                  </a:lnTo>
                  <a:lnTo>
                    <a:pt x="190" y="69"/>
                  </a:lnTo>
                  <a:lnTo>
                    <a:pt x="204" y="68"/>
                  </a:lnTo>
                  <a:lnTo>
                    <a:pt x="218" y="69"/>
                  </a:lnTo>
                  <a:lnTo>
                    <a:pt x="231" y="71"/>
                  </a:lnTo>
                  <a:lnTo>
                    <a:pt x="244" y="75"/>
                  </a:lnTo>
                  <a:lnTo>
                    <a:pt x="257" y="79"/>
                  </a:lnTo>
                  <a:lnTo>
                    <a:pt x="269" y="84"/>
                  </a:lnTo>
                  <a:lnTo>
                    <a:pt x="280" y="92"/>
                  </a:lnTo>
                  <a:lnTo>
                    <a:pt x="290" y="100"/>
                  </a:lnTo>
                  <a:lnTo>
                    <a:pt x="300" y="108"/>
                  </a:lnTo>
                  <a:lnTo>
                    <a:pt x="309" y="118"/>
                  </a:lnTo>
                  <a:lnTo>
                    <a:pt x="316" y="129"/>
                  </a:lnTo>
                  <a:lnTo>
                    <a:pt x="323" y="139"/>
                  </a:lnTo>
                  <a:lnTo>
                    <a:pt x="329" y="151"/>
                  </a:lnTo>
                  <a:lnTo>
                    <a:pt x="334" y="164"/>
                  </a:lnTo>
                  <a:lnTo>
                    <a:pt x="337" y="177"/>
                  </a:lnTo>
                  <a:lnTo>
                    <a:pt x="339" y="190"/>
                  </a:lnTo>
                  <a:lnTo>
                    <a:pt x="340" y="204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7" name="Freeform 1414"/>
            <p:cNvSpPr>
              <a:spLocks noEditPoints="1"/>
            </p:cNvSpPr>
            <p:nvPr/>
          </p:nvSpPr>
          <p:spPr bwMode="auto">
            <a:xfrm>
              <a:off x="2831" y="1810"/>
              <a:ext cx="70" cy="67"/>
            </a:xfrm>
            <a:custGeom>
              <a:avLst/>
              <a:gdLst>
                <a:gd name="T0" fmla="*/ 13 w 341"/>
                <a:gd name="T1" fmla="*/ 5 h 340"/>
                <a:gd name="T2" fmla="*/ 13 w 341"/>
                <a:gd name="T3" fmla="*/ 4 h 340"/>
                <a:gd name="T4" fmla="*/ 12 w 341"/>
                <a:gd name="T5" fmla="*/ 2 h 340"/>
                <a:gd name="T6" fmla="*/ 10 w 341"/>
                <a:gd name="T7" fmla="*/ 1 h 340"/>
                <a:gd name="T8" fmla="*/ 8 w 341"/>
                <a:gd name="T9" fmla="*/ 0 h 340"/>
                <a:gd name="T10" fmla="*/ 6 w 341"/>
                <a:gd name="T11" fmla="*/ 0 h 340"/>
                <a:gd name="T12" fmla="*/ 4 w 341"/>
                <a:gd name="T13" fmla="*/ 1 h 340"/>
                <a:gd name="T14" fmla="*/ 3 w 341"/>
                <a:gd name="T15" fmla="*/ 2 h 340"/>
                <a:gd name="T16" fmla="*/ 1 w 341"/>
                <a:gd name="T17" fmla="*/ 3 h 340"/>
                <a:gd name="T18" fmla="*/ 0 w 341"/>
                <a:gd name="T19" fmla="*/ 5 h 340"/>
                <a:gd name="T20" fmla="*/ 0 w 341"/>
                <a:gd name="T21" fmla="*/ 7 h 340"/>
                <a:gd name="T22" fmla="*/ 0 w 341"/>
                <a:gd name="T23" fmla="*/ 9 h 340"/>
                <a:gd name="T24" fmla="*/ 1 w 341"/>
                <a:gd name="T25" fmla="*/ 11 h 340"/>
                <a:gd name="T26" fmla="*/ 3 w 341"/>
                <a:gd name="T27" fmla="*/ 12 h 340"/>
                <a:gd name="T28" fmla="*/ 4 w 341"/>
                <a:gd name="T29" fmla="*/ 13 h 340"/>
                <a:gd name="T30" fmla="*/ 6 w 341"/>
                <a:gd name="T31" fmla="*/ 14 h 340"/>
                <a:gd name="T32" fmla="*/ 8 w 341"/>
                <a:gd name="T33" fmla="*/ 13 h 340"/>
                <a:gd name="T34" fmla="*/ 10 w 341"/>
                <a:gd name="T35" fmla="*/ 13 h 340"/>
                <a:gd name="T36" fmla="*/ 12 w 341"/>
                <a:gd name="T37" fmla="*/ 12 h 340"/>
                <a:gd name="T38" fmla="*/ 13 w 341"/>
                <a:gd name="T39" fmla="*/ 10 h 340"/>
                <a:gd name="T40" fmla="*/ 13 w 341"/>
                <a:gd name="T41" fmla="*/ 8 h 340"/>
                <a:gd name="T42" fmla="*/ 11 w 341"/>
                <a:gd name="T43" fmla="*/ 7 h 340"/>
                <a:gd name="T44" fmla="*/ 11 w 341"/>
                <a:gd name="T45" fmla="*/ 8 h 340"/>
                <a:gd name="T46" fmla="*/ 10 w 341"/>
                <a:gd name="T47" fmla="*/ 9 h 340"/>
                <a:gd name="T48" fmla="*/ 9 w 341"/>
                <a:gd name="T49" fmla="*/ 10 h 340"/>
                <a:gd name="T50" fmla="*/ 8 w 341"/>
                <a:gd name="T51" fmla="*/ 11 h 340"/>
                <a:gd name="T52" fmla="*/ 7 w 341"/>
                <a:gd name="T53" fmla="*/ 11 h 340"/>
                <a:gd name="T54" fmla="*/ 6 w 341"/>
                <a:gd name="T55" fmla="*/ 11 h 340"/>
                <a:gd name="T56" fmla="*/ 5 w 341"/>
                <a:gd name="T57" fmla="*/ 10 h 340"/>
                <a:gd name="T58" fmla="*/ 4 w 341"/>
                <a:gd name="T59" fmla="*/ 10 h 340"/>
                <a:gd name="T60" fmla="*/ 3 w 341"/>
                <a:gd name="T61" fmla="*/ 9 h 340"/>
                <a:gd name="T62" fmla="*/ 3 w 341"/>
                <a:gd name="T63" fmla="*/ 8 h 340"/>
                <a:gd name="T64" fmla="*/ 3 w 341"/>
                <a:gd name="T65" fmla="*/ 6 h 340"/>
                <a:gd name="T66" fmla="*/ 3 w 341"/>
                <a:gd name="T67" fmla="*/ 5 h 340"/>
                <a:gd name="T68" fmla="*/ 4 w 341"/>
                <a:gd name="T69" fmla="*/ 4 h 340"/>
                <a:gd name="T70" fmla="*/ 5 w 341"/>
                <a:gd name="T71" fmla="*/ 3 h 340"/>
                <a:gd name="T72" fmla="*/ 6 w 341"/>
                <a:gd name="T73" fmla="*/ 3 h 340"/>
                <a:gd name="T74" fmla="*/ 7 w 341"/>
                <a:gd name="T75" fmla="*/ 3 h 340"/>
                <a:gd name="T76" fmla="*/ 8 w 341"/>
                <a:gd name="T77" fmla="*/ 3 h 340"/>
                <a:gd name="T78" fmla="*/ 9 w 341"/>
                <a:gd name="T79" fmla="*/ 3 h 340"/>
                <a:gd name="T80" fmla="*/ 10 w 341"/>
                <a:gd name="T81" fmla="*/ 4 h 340"/>
                <a:gd name="T82" fmla="*/ 11 w 341"/>
                <a:gd name="T83" fmla="*/ 5 h 340"/>
                <a:gd name="T84" fmla="*/ 11 w 341"/>
                <a:gd name="T85" fmla="*/ 6 h 3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1"/>
                <a:gd name="T130" fmla="*/ 0 h 340"/>
                <a:gd name="T131" fmla="*/ 341 w 341"/>
                <a:gd name="T132" fmla="*/ 340 h 3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1" h="340">
                  <a:moveTo>
                    <a:pt x="341" y="170"/>
                  </a:moveTo>
                  <a:lnTo>
                    <a:pt x="339" y="153"/>
                  </a:lnTo>
                  <a:lnTo>
                    <a:pt x="337" y="136"/>
                  </a:lnTo>
                  <a:lnTo>
                    <a:pt x="333" y="120"/>
                  </a:lnTo>
                  <a:lnTo>
                    <a:pt x="328" y="104"/>
                  </a:lnTo>
                  <a:lnTo>
                    <a:pt x="320" y="89"/>
                  </a:lnTo>
                  <a:lnTo>
                    <a:pt x="311" y="75"/>
                  </a:lnTo>
                  <a:lnTo>
                    <a:pt x="302" y="62"/>
                  </a:lnTo>
                  <a:lnTo>
                    <a:pt x="291" y="50"/>
                  </a:lnTo>
                  <a:lnTo>
                    <a:pt x="279" y="39"/>
                  </a:lnTo>
                  <a:lnTo>
                    <a:pt x="266" y="29"/>
                  </a:lnTo>
                  <a:lnTo>
                    <a:pt x="252" y="21"/>
                  </a:lnTo>
                  <a:lnTo>
                    <a:pt x="237" y="14"/>
                  </a:lnTo>
                  <a:lnTo>
                    <a:pt x="221" y="8"/>
                  </a:lnTo>
                  <a:lnTo>
                    <a:pt x="204" y="4"/>
                  </a:lnTo>
                  <a:lnTo>
                    <a:pt x="188" y="1"/>
                  </a:lnTo>
                  <a:lnTo>
                    <a:pt x="171" y="0"/>
                  </a:lnTo>
                  <a:lnTo>
                    <a:pt x="154" y="1"/>
                  </a:lnTo>
                  <a:lnTo>
                    <a:pt x="136" y="4"/>
                  </a:lnTo>
                  <a:lnTo>
                    <a:pt x="120" y="8"/>
                  </a:lnTo>
                  <a:lnTo>
                    <a:pt x="104" y="14"/>
                  </a:lnTo>
                  <a:lnTo>
                    <a:pt x="90" y="21"/>
                  </a:lnTo>
                  <a:lnTo>
                    <a:pt x="76" y="29"/>
                  </a:lnTo>
                  <a:lnTo>
                    <a:pt x="63" y="39"/>
                  </a:lnTo>
                  <a:lnTo>
                    <a:pt x="50" y="50"/>
                  </a:lnTo>
                  <a:lnTo>
                    <a:pt x="39" y="62"/>
                  </a:lnTo>
                  <a:lnTo>
                    <a:pt x="30" y="75"/>
                  </a:lnTo>
                  <a:lnTo>
                    <a:pt x="21" y="89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4" y="136"/>
                  </a:lnTo>
                  <a:lnTo>
                    <a:pt x="1" y="153"/>
                  </a:lnTo>
                  <a:lnTo>
                    <a:pt x="0" y="170"/>
                  </a:lnTo>
                  <a:lnTo>
                    <a:pt x="1" y="188"/>
                  </a:lnTo>
                  <a:lnTo>
                    <a:pt x="4" y="205"/>
                  </a:lnTo>
                  <a:lnTo>
                    <a:pt x="8" y="221"/>
                  </a:lnTo>
                  <a:lnTo>
                    <a:pt x="14" y="236"/>
                  </a:lnTo>
                  <a:lnTo>
                    <a:pt x="21" y="251"/>
                  </a:lnTo>
                  <a:lnTo>
                    <a:pt x="30" y="265"/>
                  </a:lnTo>
                  <a:lnTo>
                    <a:pt x="39" y="278"/>
                  </a:lnTo>
                  <a:lnTo>
                    <a:pt x="50" y="290"/>
                  </a:lnTo>
                  <a:lnTo>
                    <a:pt x="63" y="301"/>
                  </a:lnTo>
                  <a:lnTo>
                    <a:pt x="76" y="312"/>
                  </a:lnTo>
                  <a:lnTo>
                    <a:pt x="90" y="319"/>
                  </a:lnTo>
                  <a:lnTo>
                    <a:pt x="104" y="327"/>
                  </a:lnTo>
                  <a:lnTo>
                    <a:pt x="120" y="332"/>
                  </a:lnTo>
                  <a:lnTo>
                    <a:pt x="136" y="337"/>
                  </a:lnTo>
                  <a:lnTo>
                    <a:pt x="154" y="340"/>
                  </a:lnTo>
                  <a:lnTo>
                    <a:pt x="171" y="340"/>
                  </a:lnTo>
                  <a:lnTo>
                    <a:pt x="188" y="340"/>
                  </a:lnTo>
                  <a:lnTo>
                    <a:pt x="204" y="337"/>
                  </a:lnTo>
                  <a:lnTo>
                    <a:pt x="221" y="332"/>
                  </a:lnTo>
                  <a:lnTo>
                    <a:pt x="237" y="327"/>
                  </a:lnTo>
                  <a:lnTo>
                    <a:pt x="252" y="319"/>
                  </a:lnTo>
                  <a:lnTo>
                    <a:pt x="266" y="312"/>
                  </a:lnTo>
                  <a:lnTo>
                    <a:pt x="279" y="301"/>
                  </a:lnTo>
                  <a:lnTo>
                    <a:pt x="291" y="290"/>
                  </a:lnTo>
                  <a:lnTo>
                    <a:pt x="302" y="278"/>
                  </a:lnTo>
                  <a:lnTo>
                    <a:pt x="311" y="265"/>
                  </a:lnTo>
                  <a:lnTo>
                    <a:pt x="320" y="251"/>
                  </a:lnTo>
                  <a:lnTo>
                    <a:pt x="328" y="236"/>
                  </a:lnTo>
                  <a:lnTo>
                    <a:pt x="333" y="221"/>
                  </a:lnTo>
                  <a:lnTo>
                    <a:pt x="337" y="205"/>
                  </a:lnTo>
                  <a:lnTo>
                    <a:pt x="339" y="188"/>
                  </a:lnTo>
                  <a:lnTo>
                    <a:pt x="341" y="170"/>
                  </a:lnTo>
                  <a:close/>
                  <a:moveTo>
                    <a:pt x="273" y="170"/>
                  </a:moveTo>
                  <a:lnTo>
                    <a:pt x="273" y="181"/>
                  </a:lnTo>
                  <a:lnTo>
                    <a:pt x="270" y="191"/>
                  </a:lnTo>
                  <a:lnTo>
                    <a:pt x="268" y="201"/>
                  </a:lnTo>
                  <a:lnTo>
                    <a:pt x="265" y="210"/>
                  </a:lnTo>
                  <a:lnTo>
                    <a:pt x="261" y="219"/>
                  </a:lnTo>
                  <a:lnTo>
                    <a:pt x="255" y="228"/>
                  </a:lnTo>
                  <a:lnTo>
                    <a:pt x="250" y="235"/>
                  </a:lnTo>
                  <a:lnTo>
                    <a:pt x="242" y="243"/>
                  </a:lnTo>
                  <a:lnTo>
                    <a:pt x="236" y="249"/>
                  </a:lnTo>
                  <a:lnTo>
                    <a:pt x="227" y="255"/>
                  </a:lnTo>
                  <a:lnTo>
                    <a:pt x="220" y="260"/>
                  </a:lnTo>
                  <a:lnTo>
                    <a:pt x="210" y="264"/>
                  </a:lnTo>
                  <a:lnTo>
                    <a:pt x="201" y="267"/>
                  </a:lnTo>
                  <a:lnTo>
                    <a:pt x="192" y="271"/>
                  </a:lnTo>
                  <a:lnTo>
                    <a:pt x="181" y="272"/>
                  </a:lnTo>
                  <a:lnTo>
                    <a:pt x="171" y="272"/>
                  </a:lnTo>
                  <a:lnTo>
                    <a:pt x="160" y="272"/>
                  </a:lnTo>
                  <a:lnTo>
                    <a:pt x="150" y="271"/>
                  </a:lnTo>
                  <a:lnTo>
                    <a:pt x="141" y="267"/>
                  </a:lnTo>
                  <a:lnTo>
                    <a:pt x="131" y="264"/>
                  </a:lnTo>
                  <a:lnTo>
                    <a:pt x="122" y="260"/>
                  </a:lnTo>
                  <a:lnTo>
                    <a:pt x="114" y="255"/>
                  </a:lnTo>
                  <a:lnTo>
                    <a:pt x="106" y="249"/>
                  </a:lnTo>
                  <a:lnTo>
                    <a:pt x="99" y="243"/>
                  </a:lnTo>
                  <a:lnTo>
                    <a:pt x="92" y="235"/>
                  </a:lnTo>
                  <a:lnTo>
                    <a:pt x="86" y="228"/>
                  </a:lnTo>
                  <a:lnTo>
                    <a:pt x="81" y="219"/>
                  </a:lnTo>
                  <a:lnTo>
                    <a:pt x="77" y="210"/>
                  </a:lnTo>
                  <a:lnTo>
                    <a:pt x="73" y="201"/>
                  </a:lnTo>
                  <a:lnTo>
                    <a:pt x="71" y="191"/>
                  </a:lnTo>
                  <a:lnTo>
                    <a:pt x="69" y="181"/>
                  </a:lnTo>
                  <a:lnTo>
                    <a:pt x="68" y="170"/>
                  </a:lnTo>
                  <a:lnTo>
                    <a:pt x="69" y="159"/>
                  </a:lnTo>
                  <a:lnTo>
                    <a:pt x="71" y="150"/>
                  </a:lnTo>
                  <a:lnTo>
                    <a:pt x="73" y="140"/>
                  </a:lnTo>
                  <a:lnTo>
                    <a:pt x="77" y="130"/>
                  </a:lnTo>
                  <a:lnTo>
                    <a:pt x="81" y="122"/>
                  </a:lnTo>
                  <a:lnTo>
                    <a:pt x="86" y="113"/>
                  </a:lnTo>
                  <a:lnTo>
                    <a:pt x="92" y="105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4" y="86"/>
                  </a:lnTo>
                  <a:lnTo>
                    <a:pt x="122" y="81"/>
                  </a:lnTo>
                  <a:lnTo>
                    <a:pt x="131" y="76"/>
                  </a:lnTo>
                  <a:lnTo>
                    <a:pt x="141" y="73"/>
                  </a:lnTo>
                  <a:lnTo>
                    <a:pt x="150" y="70"/>
                  </a:lnTo>
                  <a:lnTo>
                    <a:pt x="160" y="69"/>
                  </a:lnTo>
                  <a:lnTo>
                    <a:pt x="171" y="68"/>
                  </a:lnTo>
                  <a:lnTo>
                    <a:pt x="181" y="69"/>
                  </a:lnTo>
                  <a:lnTo>
                    <a:pt x="192" y="70"/>
                  </a:lnTo>
                  <a:lnTo>
                    <a:pt x="201" y="73"/>
                  </a:lnTo>
                  <a:lnTo>
                    <a:pt x="210" y="76"/>
                  </a:lnTo>
                  <a:lnTo>
                    <a:pt x="220" y="81"/>
                  </a:lnTo>
                  <a:lnTo>
                    <a:pt x="227" y="86"/>
                  </a:lnTo>
                  <a:lnTo>
                    <a:pt x="236" y="91"/>
                  </a:lnTo>
                  <a:lnTo>
                    <a:pt x="242" y="98"/>
                  </a:lnTo>
                  <a:lnTo>
                    <a:pt x="250" y="105"/>
                  </a:lnTo>
                  <a:lnTo>
                    <a:pt x="255" y="113"/>
                  </a:lnTo>
                  <a:lnTo>
                    <a:pt x="261" y="122"/>
                  </a:lnTo>
                  <a:lnTo>
                    <a:pt x="265" y="130"/>
                  </a:lnTo>
                  <a:lnTo>
                    <a:pt x="268" y="140"/>
                  </a:lnTo>
                  <a:lnTo>
                    <a:pt x="270" y="150"/>
                  </a:lnTo>
                  <a:lnTo>
                    <a:pt x="273" y="159"/>
                  </a:lnTo>
                  <a:lnTo>
                    <a:pt x="273" y="170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8" name="Freeform 1415"/>
            <p:cNvSpPr>
              <a:spLocks noEditPoints="1"/>
            </p:cNvSpPr>
            <p:nvPr/>
          </p:nvSpPr>
          <p:spPr bwMode="auto">
            <a:xfrm>
              <a:off x="2839" y="1818"/>
              <a:ext cx="50" cy="56"/>
            </a:xfrm>
            <a:custGeom>
              <a:avLst/>
              <a:gdLst>
                <a:gd name="T0" fmla="*/ 11 w 272"/>
                <a:gd name="T1" fmla="*/ 4 h 272"/>
                <a:gd name="T2" fmla="*/ 10 w 272"/>
                <a:gd name="T3" fmla="*/ 3 h 272"/>
                <a:gd name="T4" fmla="*/ 9 w 272"/>
                <a:gd name="T5" fmla="*/ 2 h 272"/>
                <a:gd name="T6" fmla="*/ 8 w 272"/>
                <a:gd name="T7" fmla="*/ 1 h 272"/>
                <a:gd name="T8" fmla="*/ 6 w 272"/>
                <a:gd name="T9" fmla="*/ 0 h 272"/>
                <a:gd name="T10" fmla="*/ 5 w 272"/>
                <a:gd name="T11" fmla="*/ 0 h 272"/>
                <a:gd name="T12" fmla="*/ 3 w 272"/>
                <a:gd name="T13" fmla="*/ 0 h 272"/>
                <a:gd name="T14" fmla="*/ 2 w 272"/>
                <a:gd name="T15" fmla="*/ 1 h 272"/>
                <a:gd name="T16" fmla="*/ 1 w 272"/>
                <a:gd name="T17" fmla="*/ 2 h 272"/>
                <a:gd name="T18" fmla="*/ 0 w 272"/>
                <a:gd name="T19" fmla="*/ 4 h 272"/>
                <a:gd name="T20" fmla="*/ 0 w 272"/>
                <a:gd name="T21" fmla="*/ 6 h 272"/>
                <a:gd name="T22" fmla="*/ 0 w 272"/>
                <a:gd name="T23" fmla="*/ 7 h 272"/>
                <a:gd name="T24" fmla="*/ 1 w 272"/>
                <a:gd name="T25" fmla="*/ 9 h 272"/>
                <a:gd name="T26" fmla="*/ 2 w 272"/>
                <a:gd name="T27" fmla="*/ 10 h 272"/>
                <a:gd name="T28" fmla="*/ 3 w 272"/>
                <a:gd name="T29" fmla="*/ 11 h 272"/>
                <a:gd name="T30" fmla="*/ 5 w 272"/>
                <a:gd name="T31" fmla="*/ 11 h 272"/>
                <a:gd name="T32" fmla="*/ 6 w 272"/>
                <a:gd name="T33" fmla="*/ 11 h 272"/>
                <a:gd name="T34" fmla="*/ 8 w 272"/>
                <a:gd name="T35" fmla="*/ 11 h 272"/>
                <a:gd name="T36" fmla="*/ 9 w 272"/>
                <a:gd name="T37" fmla="*/ 10 h 272"/>
                <a:gd name="T38" fmla="*/ 10 w 272"/>
                <a:gd name="T39" fmla="*/ 8 h 272"/>
                <a:gd name="T40" fmla="*/ 11 w 272"/>
                <a:gd name="T41" fmla="*/ 7 h 272"/>
                <a:gd name="T42" fmla="*/ 8 w 272"/>
                <a:gd name="T43" fmla="*/ 6 h 272"/>
                <a:gd name="T44" fmla="*/ 8 w 272"/>
                <a:gd name="T45" fmla="*/ 6 h 272"/>
                <a:gd name="T46" fmla="*/ 8 w 272"/>
                <a:gd name="T47" fmla="*/ 7 h 272"/>
                <a:gd name="T48" fmla="*/ 7 w 272"/>
                <a:gd name="T49" fmla="*/ 8 h 272"/>
                <a:gd name="T50" fmla="*/ 6 w 272"/>
                <a:gd name="T51" fmla="*/ 8 h 272"/>
                <a:gd name="T52" fmla="*/ 6 w 272"/>
                <a:gd name="T53" fmla="*/ 8 h 272"/>
                <a:gd name="T54" fmla="*/ 5 w 272"/>
                <a:gd name="T55" fmla="*/ 8 h 272"/>
                <a:gd name="T56" fmla="*/ 4 w 272"/>
                <a:gd name="T57" fmla="*/ 8 h 272"/>
                <a:gd name="T58" fmla="*/ 3 w 272"/>
                <a:gd name="T59" fmla="*/ 7 h 272"/>
                <a:gd name="T60" fmla="*/ 3 w 272"/>
                <a:gd name="T61" fmla="*/ 7 h 272"/>
                <a:gd name="T62" fmla="*/ 3 w 272"/>
                <a:gd name="T63" fmla="*/ 6 h 272"/>
                <a:gd name="T64" fmla="*/ 3 w 272"/>
                <a:gd name="T65" fmla="*/ 5 h 272"/>
                <a:gd name="T66" fmla="*/ 3 w 272"/>
                <a:gd name="T67" fmla="*/ 4 h 272"/>
                <a:gd name="T68" fmla="*/ 3 w 272"/>
                <a:gd name="T69" fmla="*/ 4 h 272"/>
                <a:gd name="T70" fmla="*/ 4 w 272"/>
                <a:gd name="T71" fmla="*/ 3 h 272"/>
                <a:gd name="T72" fmla="*/ 5 w 272"/>
                <a:gd name="T73" fmla="*/ 3 h 272"/>
                <a:gd name="T74" fmla="*/ 5 w 272"/>
                <a:gd name="T75" fmla="*/ 3 h 272"/>
                <a:gd name="T76" fmla="*/ 6 w 272"/>
                <a:gd name="T77" fmla="*/ 3 h 272"/>
                <a:gd name="T78" fmla="*/ 7 w 272"/>
                <a:gd name="T79" fmla="*/ 3 h 272"/>
                <a:gd name="T80" fmla="*/ 7 w 272"/>
                <a:gd name="T81" fmla="*/ 4 h 272"/>
                <a:gd name="T82" fmla="*/ 8 w 272"/>
                <a:gd name="T83" fmla="*/ 4 h 272"/>
                <a:gd name="T84" fmla="*/ 8 w 272"/>
                <a:gd name="T85" fmla="*/ 5 h 2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2"/>
                <a:gd name="T130" fmla="*/ 0 h 272"/>
                <a:gd name="T131" fmla="*/ 272 w 272"/>
                <a:gd name="T132" fmla="*/ 272 h 27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2" h="272">
                  <a:moveTo>
                    <a:pt x="272" y="136"/>
                  </a:moveTo>
                  <a:lnTo>
                    <a:pt x="271" y="122"/>
                  </a:lnTo>
                  <a:lnTo>
                    <a:pt x="269" y="109"/>
                  </a:lnTo>
                  <a:lnTo>
                    <a:pt x="266" y="96"/>
                  </a:lnTo>
                  <a:lnTo>
                    <a:pt x="261" y="83"/>
                  </a:lnTo>
                  <a:lnTo>
                    <a:pt x="255" y="71"/>
                  </a:lnTo>
                  <a:lnTo>
                    <a:pt x="248" y="61"/>
                  </a:lnTo>
                  <a:lnTo>
                    <a:pt x="241" y="50"/>
                  </a:lnTo>
                  <a:lnTo>
                    <a:pt x="232" y="40"/>
                  </a:lnTo>
                  <a:lnTo>
                    <a:pt x="222" y="32"/>
                  </a:lnTo>
                  <a:lnTo>
                    <a:pt x="212" y="24"/>
                  </a:lnTo>
                  <a:lnTo>
                    <a:pt x="201" y="16"/>
                  </a:lnTo>
                  <a:lnTo>
                    <a:pt x="189" y="11"/>
                  </a:lnTo>
                  <a:lnTo>
                    <a:pt x="176" y="7"/>
                  </a:lnTo>
                  <a:lnTo>
                    <a:pt x="163" y="3"/>
                  </a:lnTo>
                  <a:lnTo>
                    <a:pt x="150" y="1"/>
                  </a:lnTo>
                  <a:lnTo>
                    <a:pt x="136" y="0"/>
                  </a:lnTo>
                  <a:lnTo>
                    <a:pt x="122" y="1"/>
                  </a:lnTo>
                  <a:lnTo>
                    <a:pt x="108" y="3"/>
                  </a:lnTo>
                  <a:lnTo>
                    <a:pt x="95" y="7"/>
                  </a:lnTo>
                  <a:lnTo>
                    <a:pt x="83" y="11"/>
                  </a:lnTo>
                  <a:lnTo>
                    <a:pt x="71" y="16"/>
                  </a:lnTo>
                  <a:lnTo>
                    <a:pt x="59" y="24"/>
                  </a:lnTo>
                  <a:lnTo>
                    <a:pt x="50" y="32"/>
                  </a:lnTo>
                  <a:lnTo>
                    <a:pt x="40" y="40"/>
                  </a:lnTo>
                  <a:lnTo>
                    <a:pt x="30" y="50"/>
                  </a:lnTo>
                  <a:lnTo>
                    <a:pt x="23" y="61"/>
                  </a:lnTo>
                  <a:lnTo>
                    <a:pt x="16" y="71"/>
                  </a:lnTo>
                  <a:lnTo>
                    <a:pt x="11" y="83"/>
                  </a:lnTo>
                  <a:lnTo>
                    <a:pt x="5" y="96"/>
                  </a:lnTo>
                  <a:lnTo>
                    <a:pt x="2" y="109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50"/>
                  </a:lnTo>
                  <a:lnTo>
                    <a:pt x="2" y="163"/>
                  </a:lnTo>
                  <a:lnTo>
                    <a:pt x="5" y="176"/>
                  </a:lnTo>
                  <a:lnTo>
                    <a:pt x="11" y="189"/>
                  </a:lnTo>
                  <a:lnTo>
                    <a:pt x="16" y="201"/>
                  </a:lnTo>
                  <a:lnTo>
                    <a:pt x="23" y="212"/>
                  </a:lnTo>
                  <a:lnTo>
                    <a:pt x="30" y="223"/>
                  </a:lnTo>
                  <a:lnTo>
                    <a:pt x="40" y="232"/>
                  </a:lnTo>
                  <a:lnTo>
                    <a:pt x="50" y="241"/>
                  </a:lnTo>
                  <a:lnTo>
                    <a:pt x="59" y="249"/>
                  </a:lnTo>
                  <a:lnTo>
                    <a:pt x="71" y="256"/>
                  </a:lnTo>
                  <a:lnTo>
                    <a:pt x="83" y="262"/>
                  </a:lnTo>
                  <a:lnTo>
                    <a:pt x="95" y="266"/>
                  </a:lnTo>
                  <a:lnTo>
                    <a:pt x="108" y="269"/>
                  </a:lnTo>
                  <a:lnTo>
                    <a:pt x="122" y="271"/>
                  </a:lnTo>
                  <a:lnTo>
                    <a:pt x="136" y="272"/>
                  </a:lnTo>
                  <a:lnTo>
                    <a:pt x="150" y="271"/>
                  </a:lnTo>
                  <a:lnTo>
                    <a:pt x="163" y="269"/>
                  </a:lnTo>
                  <a:lnTo>
                    <a:pt x="176" y="266"/>
                  </a:lnTo>
                  <a:lnTo>
                    <a:pt x="189" y="262"/>
                  </a:lnTo>
                  <a:lnTo>
                    <a:pt x="201" y="256"/>
                  </a:lnTo>
                  <a:lnTo>
                    <a:pt x="212" y="249"/>
                  </a:lnTo>
                  <a:lnTo>
                    <a:pt x="222" y="241"/>
                  </a:lnTo>
                  <a:lnTo>
                    <a:pt x="232" y="232"/>
                  </a:lnTo>
                  <a:lnTo>
                    <a:pt x="241" y="223"/>
                  </a:lnTo>
                  <a:lnTo>
                    <a:pt x="248" y="212"/>
                  </a:lnTo>
                  <a:lnTo>
                    <a:pt x="255" y="201"/>
                  </a:lnTo>
                  <a:lnTo>
                    <a:pt x="261" y="189"/>
                  </a:lnTo>
                  <a:lnTo>
                    <a:pt x="266" y="176"/>
                  </a:lnTo>
                  <a:lnTo>
                    <a:pt x="269" y="163"/>
                  </a:lnTo>
                  <a:lnTo>
                    <a:pt x="271" y="150"/>
                  </a:lnTo>
                  <a:lnTo>
                    <a:pt x="272" y="136"/>
                  </a:lnTo>
                  <a:close/>
                  <a:moveTo>
                    <a:pt x="204" y="136"/>
                  </a:moveTo>
                  <a:lnTo>
                    <a:pt x="203" y="143"/>
                  </a:lnTo>
                  <a:lnTo>
                    <a:pt x="202" y="150"/>
                  </a:lnTo>
                  <a:lnTo>
                    <a:pt x="201" y="157"/>
                  </a:lnTo>
                  <a:lnTo>
                    <a:pt x="199" y="162"/>
                  </a:lnTo>
                  <a:lnTo>
                    <a:pt x="195" y="169"/>
                  </a:lnTo>
                  <a:lnTo>
                    <a:pt x="192" y="174"/>
                  </a:lnTo>
                  <a:lnTo>
                    <a:pt x="188" y="179"/>
                  </a:lnTo>
                  <a:lnTo>
                    <a:pt x="184" y="184"/>
                  </a:lnTo>
                  <a:lnTo>
                    <a:pt x="179" y="189"/>
                  </a:lnTo>
                  <a:lnTo>
                    <a:pt x="174" y="192"/>
                  </a:lnTo>
                  <a:lnTo>
                    <a:pt x="168" y="196"/>
                  </a:lnTo>
                  <a:lnTo>
                    <a:pt x="162" y="199"/>
                  </a:lnTo>
                  <a:lnTo>
                    <a:pt x="155" y="201"/>
                  </a:lnTo>
                  <a:lnTo>
                    <a:pt x="149" y="203"/>
                  </a:lnTo>
                  <a:lnTo>
                    <a:pt x="142" y="204"/>
                  </a:lnTo>
                  <a:lnTo>
                    <a:pt x="136" y="204"/>
                  </a:lnTo>
                  <a:lnTo>
                    <a:pt x="128" y="204"/>
                  </a:lnTo>
                  <a:lnTo>
                    <a:pt x="122" y="203"/>
                  </a:lnTo>
                  <a:lnTo>
                    <a:pt x="115" y="201"/>
                  </a:lnTo>
                  <a:lnTo>
                    <a:pt x="109" y="199"/>
                  </a:lnTo>
                  <a:lnTo>
                    <a:pt x="104" y="196"/>
                  </a:lnTo>
                  <a:lnTo>
                    <a:pt x="97" y="192"/>
                  </a:lnTo>
                  <a:lnTo>
                    <a:pt x="93" y="189"/>
                  </a:lnTo>
                  <a:lnTo>
                    <a:pt x="87" y="184"/>
                  </a:lnTo>
                  <a:lnTo>
                    <a:pt x="83" y="179"/>
                  </a:lnTo>
                  <a:lnTo>
                    <a:pt x="79" y="174"/>
                  </a:lnTo>
                  <a:lnTo>
                    <a:pt x="76" y="169"/>
                  </a:lnTo>
                  <a:lnTo>
                    <a:pt x="73" y="162"/>
                  </a:lnTo>
                  <a:lnTo>
                    <a:pt x="71" y="157"/>
                  </a:lnTo>
                  <a:lnTo>
                    <a:pt x="69" y="150"/>
                  </a:lnTo>
                  <a:lnTo>
                    <a:pt x="68" y="143"/>
                  </a:lnTo>
                  <a:lnTo>
                    <a:pt x="68" y="136"/>
                  </a:lnTo>
                  <a:lnTo>
                    <a:pt x="68" y="130"/>
                  </a:lnTo>
                  <a:lnTo>
                    <a:pt x="69" y="122"/>
                  </a:lnTo>
                  <a:lnTo>
                    <a:pt x="71" y="116"/>
                  </a:lnTo>
                  <a:lnTo>
                    <a:pt x="73" y="109"/>
                  </a:lnTo>
                  <a:lnTo>
                    <a:pt x="76" y="104"/>
                  </a:lnTo>
                  <a:lnTo>
                    <a:pt x="79" y="98"/>
                  </a:lnTo>
                  <a:lnTo>
                    <a:pt x="83" y="93"/>
                  </a:lnTo>
                  <a:lnTo>
                    <a:pt x="87" y="88"/>
                  </a:lnTo>
                  <a:lnTo>
                    <a:pt x="93" y="83"/>
                  </a:lnTo>
                  <a:lnTo>
                    <a:pt x="97" y="80"/>
                  </a:lnTo>
                  <a:lnTo>
                    <a:pt x="104" y="77"/>
                  </a:lnTo>
                  <a:lnTo>
                    <a:pt x="109" y="74"/>
                  </a:lnTo>
                  <a:lnTo>
                    <a:pt x="115" y="71"/>
                  </a:lnTo>
                  <a:lnTo>
                    <a:pt x="122" y="69"/>
                  </a:lnTo>
                  <a:lnTo>
                    <a:pt x="128" y="68"/>
                  </a:lnTo>
                  <a:lnTo>
                    <a:pt x="136" y="68"/>
                  </a:lnTo>
                  <a:lnTo>
                    <a:pt x="142" y="68"/>
                  </a:lnTo>
                  <a:lnTo>
                    <a:pt x="149" y="69"/>
                  </a:lnTo>
                  <a:lnTo>
                    <a:pt x="155" y="71"/>
                  </a:lnTo>
                  <a:lnTo>
                    <a:pt x="162" y="74"/>
                  </a:lnTo>
                  <a:lnTo>
                    <a:pt x="168" y="77"/>
                  </a:lnTo>
                  <a:lnTo>
                    <a:pt x="174" y="80"/>
                  </a:lnTo>
                  <a:lnTo>
                    <a:pt x="179" y="83"/>
                  </a:lnTo>
                  <a:lnTo>
                    <a:pt x="184" y="88"/>
                  </a:lnTo>
                  <a:lnTo>
                    <a:pt x="188" y="93"/>
                  </a:lnTo>
                  <a:lnTo>
                    <a:pt x="192" y="98"/>
                  </a:lnTo>
                  <a:lnTo>
                    <a:pt x="195" y="104"/>
                  </a:lnTo>
                  <a:lnTo>
                    <a:pt x="199" y="109"/>
                  </a:lnTo>
                  <a:lnTo>
                    <a:pt x="201" y="116"/>
                  </a:lnTo>
                  <a:lnTo>
                    <a:pt x="202" y="122"/>
                  </a:lnTo>
                  <a:lnTo>
                    <a:pt x="203" y="130"/>
                  </a:lnTo>
                  <a:lnTo>
                    <a:pt x="204" y="136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9" name="Freeform 1416"/>
            <p:cNvSpPr>
              <a:spLocks/>
            </p:cNvSpPr>
            <p:nvPr/>
          </p:nvSpPr>
          <p:spPr bwMode="auto">
            <a:xfrm>
              <a:off x="2843" y="1829"/>
              <a:ext cx="43" cy="37"/>
            </a:xfrm>
            <a:custGeom>
              <a:avLst/>
              <a:gdLst>
                <a:gd name="T0" fmla="*/ 8 w 205"/>
                <a:gd name="T1" fmla="*/ 4 h 204"/>
                <a:gd name="T2" fmla="*/ 8 w 205"/>
                <a:gd name="T3" fmla="*/ 3 h 204"/>
                <a:gd name="T4" fmla="*/ 8 w 205"/>
                <a:gd name="T5" fmla="*/ 2 h 204"/>
                <a:gd name="T6" fmla="*/ 7 w 205"/>
                <a:gd name="T7" fmla="*/ 1 h 204"/>
                <a:gd name="T8" fmla="*/ 7 w 205"/>
                <a:gd name="T9" fmla="*/ 1 h 204"/>
                <a:gd name="T10" fmla="*/ 6 w 205"/>
                <a:gd name="T11" fmla="*/ 1 h 204"/>
                <a:gd name="T12" fmla="*/ 5 w 205"/>
                <a:gd name="T13" fmla="*/ 0 h 204"/>
                <a:gd name="T14" fmla="*/ 5 w 205"/>
                <a:gd name="T15" fmla="*/ 0 h 204"/>
                <a:gd name="T16" fmla="*/ 4 w 205"/>
                <a:gd name="T17" fmla="*/ 0 h 204"/>
                <a:gd name="T18" fmla="*/ 3 w 205"/>
                <a:gd name="T19" fmla="*/ 0 h 204"/>
                <a:gd name="T20" fmla="*/ 2 w 205"/>
                <a:gd name="T21" fmla="*/ 1 h 204"/>
                <a:gd name="T22" fmla="*/ 2 w 205"/>
                <a:gd name="T23" fmla="*/ 1 h 204"/>
                <a:gd name="T24" fmla="*/ 1 w 205"/>
                <a:gd name="T25" fmla="*/ 1 h 204"/>
                <a:gd name="T26" fmla="*/ 1 w 205"/>
                <a:gd name="T27" fmla="*/ 2 h 204"/>
                <a:gd name="T28" fmla="*/ 0 w 205"/>
                <a:gd name="T29" fmla="*/ 3 h 204"/>
                <a:gd name="T30" fmla="*/ 0 w 205"/>
                <a:gd name="T31" fmla="*/ 4 h 204"/>
                <a:gd name="T32" fmla="*/ 0 w 205"/>
                <a:gd name="T33" fmla="*/ 5 h 204"/>
                <a:gd name="T34" fmla="*/ 0 w 205"/>
                <a:gd name="T35" fmla="*/ 5 h 204"/>
                <a:gd name="T36" fmla="*/ 1 w 205"/>
                <a:gd name="T37" fmla="*/ 6 h 204"/>
                <a:gd name="T38" fmla="*/ 1 w 205"/>
                <a:gd name="T39" fmla="*/ 7 h 204"/>
                <a:gd name="T40" fmla="*/ 2 w 205"/>
                <a:gd name="T41" fmla="*/ 7 h 204"/>
                <a:gd name="T42" fmla="*/ 2 w 205"/>
                <a:gd name="T43" fmla="*/ 8 h 204"/>
                <a:gd name="T44" fmla="*/ 3 w 205"/>
                <a:gd name="T45" fmla="*/ 8 h 204"/>
                <a:gd name="T46" fmla="*/ 4 w 205"/>
                <a:gd name="T47" fmla="*/ 8 h 204"/>
                <a:gd name="T48" fmla="*/ 5 w 205"/>
                <a:gd name="T49" fmla="*/ 8 h 204"/>
                <a:gd name="T50" fmla="*/ 5 w 205"/>
                <a:gd name="T51" fmla="*/ 8 h 204"/>
                <a:gd name="T52" fmla="*/ 6 w 205"/>
                <a:gd name="T53" fmla="*/ 8 h 204"/>
                <a:gd name="T54" fmla="*/ 7 w 205"/>
                <a:gd name="T55" fmla="*/ 7 h 204"/>
                <a:gd name="T56" fmla="*/ 7 w 205"/>
                <a:gd name="T57" fmla="*/ 7 h 204"/>
                <a:gd name="T58" fmla="*/ 8 w 205"/>
                <a:gd name="T59" fmla="*/ 6 h 204"/>
                <a:gd name="T60" fmla="*/ 8 w 205"/>
                <a:gd name="T61" fmla="*/ 5 h 204"/>
                <a:gd name="T62" fmla="*/ 8 w 205"/>
                <a:gd name="T63" fmla="*/ 5 h 2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5"/>
                <a:gd name="T97" fmla="*/ 0 h 204"/>
                <a:gd name="T98" fmla="*/ 205 w 205"/>
                <a:gd name="T99" fmla="*/ 204 h 20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5" h="204">
                  <a:moveTo>
                    <a:pt x="205" y="102"/>
                  </a:moveTo>
                  <a:lnTo>
                    <a:pt x="205" y="91"/>
                  </a:lnTo>
                  <a:lnTo>
                    <a:pt x="202" y="82"/>
                  </a:lnTo>
                  <a:lnTo>
                    <a:pt x="200" y="72"/>
                  </a:lnTo>
                  <a:lnTo>
                    <a:pt x="197" y="62"/>
                  </a:lnTo>
                  <a:lnTo>
                    <a:pt x="193" y="54"/>
                  </a:lnTo>
                  <a:lnTo>
                    <a:pt x="187" y="45"/>
                  </a:lnTo>
                  <a:lnTo>
                    <a:pt x="182" y="37"/>
                  </a:lnTo>
                  <a:lnTo>
                    <a:pt x="174" y="30"/>
                  </a:lnTo>
                  <a:lnTo>
                    <a:pt x="168" y="23"/>
                  </a:lnTo>
                  <a:lnTo>
                    <a:pt x="159" y="18"/>
                  </a:lnTo>
                  <a:lnTo>
                    <a:pt x="152" y="13"/>
                  </a:lnTo>
                  <a:lnTo>
                    <a:pt x="142" y="8"/>
                  </a:lnTo>
                  <a:lnTo>
                    <a:pt x="133" y="5"/>
                  </a:lnTo>
                  <a:lnTo>
                    <a:pt x="124" y="2"/>
                  </a:lnTo>
                  <a:lnTo>
                    <a:pt x="113" y="1"/>
                  </a:lnTo>
                  <a:lnTo>
                    <a:pt x="103" y="0"/>
                  </a:lnTo>
                  <a:lnTo>
                    <a:pt x="92" y="1"/>
                  </a:lnTo>
                  <a:lnTo>
                    <a:pt x="82" y="2"/>
                  </a:lnTo>
                  <a:lnTo>
                    <a:pt x="73" y="5"/>
                  </a:lnTo>
                  <a:lnTo>
                    <a:pt x="63" y="8"/>
                  </a:lnTo>
                  <a:lnTo>
                    <a:pt x="54" y="13"/>
                  </a:lnTo>
                  <a:lnTo>
                    <a:pt x="46" y="18"/>
                  </a:lnTo>
                  <a:lnTo>
                    <a:pt x="38" y="23"/>
                  </a:lnTo>
                  <a:lnTo>
                    <a:pt x="31" y="30"/>
                  </a:lnTo>
                  <a:lnTo>
                    <a:pt x="24" y="37"/>
                  </a:lnTo>
                  <a:lnTo>
                    <a:pt x="18" y="45"/>
                  </a:lnTo>
                  <a:lnTo>
                    <a:pt x="13" y="54"/>
                  </a:lnTo>
                  <a:lnTo>
                    <a:pt x="9" y="62"/>
                  </a:lnTo>
                  <a:lnTo>
                    <a:pt x="5" y="72"/>
                  </a:lnTo>
                  <a:lnTo>
                    <a:pt x="3" y="82"/>
                  </a:lnTo>
                  <a:lnTo>
                    <a:pt x="1" y="91"/>
                  </a:lnTo>
                  <a:lnTo>
                    <a:pt x="0" y="102"/>
                  </a:lnTo>
                  <a:lnTo>
                    <a:pt x="1" y="113"/>
                  </a:lnTo>
                  <a:lnTo>
                    <a:pt x="3" y="123"/>
                  </a:lnTo>
                  <a:lnTo>
                    <a:pt x="5" y="133"/>
                  </a:lnTo>
                  <a:lnTo>
                    <a:pt x="9" y="142"/>
                  </a:lnTo>
                  <a:lnTo>
                    <a:pt x="13" y="151"/>
                  </a:lnTo>
                  <a:lnTo>
                    <a:pt x="18" y="160"/>
                  </a:lnTo>
                  <a:lnTo>
                    <a:pt x="24" y="167"/>
                  </a:lnTo>
                  <a:lnTo>
                    <a:pt x="31" y="175"/>
                  </a:lnTo>
                  <a:lnTo>
                    <a:pt x="38" y="181"/>
                  </a:lnTo>
                  <a:lnTo>
                    <a:pt x="46" y="187"/>
                  </a:lnTo>
                  <a:lnTo>
                    <a:pt x="54" y="192"/>
                  </a:lnTo>
                  <a:lnTo>
                    <a:pt x="63" y="196"/>
                  </a:lnTo>
                  <a:lnTo>
                    <a:pt x="73" y="199"/>
                  </a:lnTo>
                  <a:lnTo>
                    <a:pt x="82" y="203"/>
                  </a:lnTo>
                  <a:lnTo>
                    <a:pt x="92" y="204"/>
                  </a:lnTo>
                  <a:lnTo>
                    <a:pt x="103" y="204"/>
                  </a:lnTo>
                  <a:lnTo>
                    <a:pt x="113" y="204"/>
                  </a:lnTo>
                  <a:lnTo>
                    <a:pt x="124" y="203"/>
                  </a:lnTo>
                  <a:lnTo>
                    <a:pt x="133" y="199"/>
                  </a:lnTo>
                  <a:lnTo>
                    <a:pt x="142" y="196"/>
                  </a:lnTo>
                  <a:lnTo>
                    <a:pt x="152" y="192"/>
                  </a:lnTo>
                  <a:lnTo>
                    <a:pt x="159" y="187"/>
                  </a:lnTo>
                  <a:lnTo>
                    <a:pt x="168" y="181"/>
                  </a:lnTo>
                  <a:lnTo>
                    <a:pt x="174" y="175"/>
                  </a:lnTo>
                  <a:lnTo>
                    <a:pt x="182" y="167"/>
                  </a:lnTo>
                  <a:lnTo>
                    <a:pt x="187" y="160"/>
                  </a:lnTo>
                  <a:lnTo>
                    <a:pt x="193" y="151"/>
                  </a:lnTo>
                  <a:lnTo>
                    <a:pt x="197" y="142"/>
                  </a:lnTo>
                  <a:lnTo>
                    <a:pt x="200" y="133"/>
                  </a:lnTo>
                  <a:lnTo>
                    <a:pt x="202" y="123"/>
                  </a:lnTo>
                  <a:lnTo>
                    <a:pt x="205" y="113"/>
                  </a:lnTo>
                  <a:lnTo>
                    <a:pt x="205" y="102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0" name="Freeform 1417"/>
            <p:cNvSpPr>
              <a:spLocks/>
            </p:cNvSpPr>
            <p:nvPr/>
          </p:nvSpPr>
          <p:spPr bwMode="auto">
            <a:xfrm>
              <a:off x="2847" y="1833"/>
              <a:ext cx="27" cy="30"/>
            </a:xfrm>
            <a:custGeom>
              <a:avLst/>
              <a:gdLst>
                <a:gd name="T0" fmla="*/ 5 w 136"/>
                <a:gd name="T1" fmla="*/ 2 h 136"/>
                <a:gd name="T2" fmla="*/ 5 w 136"/>
                <a:gd name="T3" fmla="*/ 2 h 136"/>
                <a:gd name="T4" fmla="*/ 5 w 136"/>
                <a:gd name="T5" fmla="*/ 1 h 136"/>
                <a:gd name="T6" fmla="*/ 5 w 136"/>
                <a:gd name="T7" fmla="*/ 1 h 136"/>
                <a:gd name="T8" fmla="*/ 4 w 136"/>
                <a:gd name="T9" fmla="*/ 1 h 136"/>
                <a:gd name="T10" fmla="*/ 4 w 136"/>
                <a:gd name="T11" fmla="*/ 0 h 136"/>
                <a:gd name="T12" fmla="*/ 3 w 136"/>
                <a:gd name="T13" fmla="*/ 0 h 136"/>
                <a:gd name="T14" fmla="*/ 3 w 136"/>
                <a:gd name="T15" fmla="*/ 0 h 136"/>
                <a:gd name="T16" fmla="*/ 2 w 136"/>
                <a:gd name="T17" fmla="*/ 0 h 136"/>
                <a:gd name="T18" fmla="*/ 2 w 136"/>
                <a:gd name="T19" fmla="*/ 0 h 136"/>
                <a:gd name="T20" fmla="*/ 1 w 136"/>
                <a:gd name="T21" fmla="*/ 0 h 136"/>
                <a:gd name="T22" fmla="*/ 1 w 136"/>
                <a:gd name="T23" fmla="*/ 1 h 136"/>
                <a:gd name="T24" fmla="*/ 1 w 136"/>
                <a:gd name="T25" fmla="*/ 1 h 136"/>
                <a:gd name="T26" fmla="*/ 0 w 136"/>
                <a:gd name="T27" fmla="*/ 1 h 136"/>
                <a:gd name="T28" fmla="*/ 0 w 136"/>
                <a:gd name="T29" fmla="*/ 2 h 136"/>
                <a:gd name="T30" fmla="*/ 0 w 136"/>
                <a:gd name="T31" fmla="*/ 2 h 136"/>
                <a:gd name="T32" fmla="*/ 0 w 136"/>
                <a:gd name="T33" fmla="*/ 3 h 136"/>
                <a:gd name="T34" fmla="*/ 0 w 136"/>
                <a:gd name="T35" fmla="*/ 4 h 136"/>
                <a:gd name="T36" fmla="*/ 0 w 136"/>
                <a:gd name="T37" fmla="*/ 4 h 136"/>
                <a:gd name="T38" fmla="*/ 1 w 136"/>
                <a:gd name="T39" fmla="*/ 4 h 136"/>
                <a:gd name="T40" fmla="*/ 1 w 136"/>
                <a:gd name="T41" fmla="*/ 5 h 136"/>
                <a:gd name="T42" fmla="*/ 1 w 136"/>
                <a:gd name="T43" fmla="*/ 5 h 136"/>
                <a:gd name="T44" fmla="*/ 2 w 136"/>
                <a:gd name="T45" fmla="*/ 5 h 136"/>
                <a:gd name="T46" fmla="*/ 2 w 136"/>
                <a:gd name="T47" fmla="*/ 5 h 136"/>
                <a:gd name="T48" fmla="*/ 3 w 136"/>
                <a:gd name="T49" fmla="*/ 5 h 136"/>
                <a:gd name="T50" fmla="*/ 3 w 136"/>
                <a:gd name="T51" fmla="*/ 5 h 136"/>
                <a:gd name="T52" fmla="*/ 4 w 136"/>
                <a:gd name="T53" fmla="*/ 5 h 136"/>
                <a:gd name="T54" fmla="*/ 4 w 136"/>
                <a:gd name="T55" fmla="*/ 5 h 136"/>
                <a:gd name="T56" fmla="*/ 5 w 136"/>
                <a:gd name="T57" fmla="*/ 4 h 136"/>
                <a:gd name="T58" fmla="*/ 5 w 136"/>
                <a:gd name="T59" fmla="*/ 4 h 136"/>
                <a:gd name="T60" fmla="*/ 5 w 136"/>
                <a:gd name="T61" fmla="*/ 4 h 136"/>
                <a:gd name="T62" fmla="*/ 5 w 136"/>
                <a:gd name="T63" fmla="*/ 3 h 1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6"/>
                <a:gd name="T97" fmla="*/ 0 h 136"/>
                <a:gd name="T98" fmla="*/ 136 w 136"/>
                <a:gd name="T99" fmla="*/ 136 h 1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6" h="136">
                  <a:moveTo>
                    <a:pt x="136" y="68"/>
                  </a:moveTo>
                  <a:lnTo>
                    <a:pt x="135" y="62"/>
                  </a:lnTo>
                  <a:lnTo>
                    <a:pt x="134" y="54"/>
                  </a:lnTo>
                  <a:lnTo>
                    <a:pt x="133" y="48"/>
                  </a:lnTo>
                  <a:lnTo>
                    <a:pt x="131" y="41"/>
                  </a:lnTo>
                  <a:lnTo>
                    <a:pt x="127" y="36"/>
                  </a:lnTo>
                  <a:lnTo>
                    <a:pt x="124" y="30"/>
                  </a:lnTo>
                  <a:lnTo>
                    <a:pt x="120" y="25"/>
                  </a:lnTo>
                  <a:lnTo>
                    <a:pt x="116" y="20"/>
                  </a:lnTo>
                  <a:lnTo>
                    <a:pt x="111" y="15"/>
                  </a:lnTo>
                  <a:lnTo>
                    <a:pt x="106" y="12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87" y="3"/>
                  </a:lnTo>
                  <a:lnTo>
                    <a:pt x="81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3"/>
                  </a:lnTo>
                  <a:lnTo>
                    <a:pt x="41" y="6"/>
                  </a:lnTo>
                  <a:lnTo>
                    <a:pt x="36" y="9"/>
                  </a:lnTo>
                  <a:lnTo>
                    <a:pt x="29" y="12"/>
                  </a:lnTo>
                  <a:lnTo>
                    <a:pt x="25" y="15"/>
                  </a:lnTo>
                  <a:lnTo>
                    <a:pt x="19" y="20"/>
                  </a:lnTo>
                  <a:lnTo>
                    <a:pt x="15" y="25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5" y="41"/>
                  </a:lnTo>
                  <a:lnTo>
                    <a:pt x="3" y="48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9"/>
                  </a:lnTo>
                  <a:lnTo>
                    <a:pt x="5" y="94"/>
                  </a:lnTo>
                  <a:lnTo>
                    <a:pt x="8" y="101"/>
                  </a:lnTo>
                  <a:lnTo>
                    <a:pt x="11" y="106"/>
                  </a:lnTo>
                  <a:lnTo>
                    <a:pt x="15" y="111"/>
                  </a:lnTo>
                  <a:lnTo>
                    <a:pt x="19" y="116"/>
                  </a:lnTo>
                  <a:lnTo>
                    <a:pt x="25" y="121"/>
                  </a:lnTo>
                  <a:lnTo>
                    <a:pt x="29" y="124"/>
                  </a:lnTo>
                  <a:lnTo>
                    <a:pt x="36" y="128"/>
                  </a:lnTo>
                  <a:lnTo>
                    <a:pt x="41" y="131"/>
                  </a:lnTo>
                  <a:lnTo>
                    <a:pt x="47" y="133"/>
                  </a:lnTo>
                  <a:lnTo>
                    <a:pt x="54" y="135"/>
                  </a:lnTo>
                  <a:lnTo>
                    <a:pt x="60" y="136"/>
                  </a:lnTo>
                  <a:lnTo>
                    <a:pt x="68" y="136"/>
                  </a:lnTo>
                  <a:lnTo>
                    <a:pt x="74" y="136"/>
                  </a:lnTo>
                  <a:lnTo>
                    <a:pt x="81" y="135"/>
                  </a:lnTo>
                  <a:lnTo>
                    <a:pt x="87" y="133"/>
                  </a:lnTo>
                  <a:lnTo>
                    <a:pt x="94" y="131"/>
                  </a:lnTo>
                  <a:lnTo>
                    <a:pt x="100" y="128"/>
                  </a:lnTo>
                  <a:lnTo>
                    <a:pt x="106" y="124"/>
                  </a:lnTo>
                  <a:lnTo>
                    <a:pt x="111" y="121"/>
                  </a:lnTo>
                  <a:lnTo>
                    <a:pt x="116" y="116"/>
                  </a:lnTo>
                  <a:lnTo>
                    <a:pt x="120" y="111"/>
                  </a:lnTo>
                  <a:lnTo>
                    <a:pt x="124" y="106"/>
                  </a:lnTo>
                  <a:lnTo>
                    <a:pt x="127" y="101"/>
                  </a:lnTo>
                  <a:lnTo>
                    <a:pt x="131" y="94"/>
                  </a:lnTo>
                  <a:lnTo>
                    <a:pt x="133" y="89"/>
                  </a:lnTo>
                  <a:lnTo>
                    <a:pt x="134" y="82"/>
                  </a:lnTo>
                  <a:lnTo>
                    <a:pt x="135" y="75"/>
                  </a:lnTo>
                  <a:lnTo>
                    <a:pt x="136" y="68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1" name="Freeform 1418"/>
            <p:cNvSpPr>
              <a:spLocks/>
            </p:cNvSpPr>
            <p:nvPr/>
          </p:nvSpPr>
          <p:spPr bwMode="auto">
            <a:xfrm>
              <a:off x="2859" y="1840"/>
              <a:ext cx="12" cy="11"/>
            </a:xfrm>
            <a:custGeom>
              <a:avLst/>
              <a:gdLst>
                <a:gd name="T0" fmla="*/ 2 w 68"/>
                <a:gd name="T1" fmla="*/ 1 h 68"/>
                <a:gd name="T2" fmla="*/ 2 w 68"/>
                <a:gd name="T3" fmla="*/ 1 h 68"/>
                <a:gd name="T4" fmla="*/ 2 w 68"/>
                <a:gd name="T5" fmla="*/ 1 h 68"/>
                <a:gd name="T6" fmla="*/ 2 w 68"/>
                <a:gd name="T7" fmla="*/ 1 h 68"/>
                <a:gd name="T8" fmla="*/ 2 w 68"/>
                <a:gd name="T9" fmla="*/ 0 h 68"/>
                <a:gd name="T10" fmla="*/ 2 w 68"/>
                <a:gd name="T11" fmla="*/ 0 h 68"/>
                <a:gd name="T12" fmla="*/ 2 w 68"/>
                <a:gd name="T13" fmla="*/ 0 h 68"/>
                <a:gd name="T14" fmla="*/ 2 w 68"/>
                <a:gd name="T15" fmla="*/ 0 h 68"/>
                <a:gd name="T16" fmla="*/ 1 w 68"/>
                <a:gd name="T17" fmla="*/ 0 h 68"/>
                <a:gd name="T18" fmla="*/ 1 w 68"/>
                <a:gd name="T19" fmla="*/ 0 h 68"/>
                <a:gd name="T20" fmla="*/ 1 w 68"/>
                <a:gd name="T21" fmla="*/ 0 h 68"/>
                <a:gd name="T22" fmla="*/ 1 w 68"/>
                <a:gd name="T23" fmla="*/ 0 h 68"/>
                <a:gd name="T24" fmla="*/ 0 w 68"/>
                <a:gd name="T25" fmla="*/ 0 h 68"/>
                <a:gd name="T26" fmla="*/ 0 w 68"/>
                <a:gd name="T27" fmla="*/ 1 h 68"/>
                <a:gd name="T28" fmla="*/ 0 w 68"/>
                <a:gd name="T29" fmla="*/ 1 h 68"/>
                <a:gd name="T30" fmla="*/ 0 w 68"/>
                <a:gd name="T31" fmla="*/ 1 h 68"/>
                <a:gd name="T32" fmla="*/ 0 w 68"/>
                <a:gd name="T33" fmla="*/ 1 h 68"/>
                <a:gd name="T34" fmla="*/ 0 w 68"/>
                <a:gd name="T35" fmla="*/ 2 h 68"/>
                <a:gd name="T36" fmla="*/ 0 w 68"/>
                <a:gd name="T37" fmla="*/ 2 h 68"/>
                <a:gd name="T38" fmla="*/ 0 w 68"/>
                <a:gd name="T39" fmla="*/ 2 h 68"/>
                <a:gd name="T40" fmla="*/ 0 w 68"/>
                <a:gd name="T41" fmla="*/ 2 h 68"/>
                <a:gd name="T42" fmla="*/ 1 w 68"/>
                <a:gd name="T43" fmla="*/ 2 h 68"/>
                <a:gd name="T44" fmla="*/ 1 w 68"/>
                <a:gd name="T45" fmla="*/ 2 h 68"/>
                <a:gd name="T46" fmla="*/ 1 w 68"/>
                <a:gd name="T47" fmla="*/ 2 h 68"/>
                <a:gd name="T48" fmla="*/ 1 w 68"/>
                <a:gd name="T49" fmla="*/ 2 h 68"/>
                <a:gd name="T50" fmla="*/ 2 w 68"/>
                <a:gd name="T51" fmla="*/ 2 h 68"/>
                <a:gd name="T52" fmla="*/ 2 w 68"/>
                <a:gd name="T53" fmla="*/ 2 h 68"/>
                <a:gd name="T54" fmla="*/ 2 w 68"/>
                <a:gd name="T55" fmla="*/ 2 h 68"/>
                <a:gd name="T56" fmla="*/ 2 w 68"/>
                <a:gd name="T57" fmla="*/ 2 h 68"/>
                <a:gd name="T58" fmla="*/ 2 w 68"/>
                <a:gd name="T59" fmla="*/ 2 h 68"/>
                <a:gd name="T60" fmla="*/ 2 w 68"/>
                <a:gd name="T61" fmla="*/ 2 h 68"/>
                <a:gd name="T62" fmla="*/ 2 w 68"/>
                <a:gd name="T63" fmla="*/ 2 h 68"/>
                <a:gd name="T64" fmla="*/ 2 w 68"/>
                <a:gd name="T65" fmla="*/ 1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"/>
                <a:gd name="T100" fmla="*/ 0 h 68"/>
                <a:gd name="T101" fmla="*/ 68 w 68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" h="68">
                  <a:moveTo>
                    <a:pt x="68" y="34"/>
                  </a:moveTo>
                  <a:lnTo>
                    <a:pt x="68" y="28"/>
                  </a:lnTo>
                  <a:lnTo>
                    <a:pt x="66" y="21"/>
                  </a:lnTo>
                  <a:lnTo>
                    <a:pt x="63" y="15"/>
                  </a:lnTo>
                  <a:lnTo>
                    <a:pt x="59" y="11"/>
                  </a:lnTo>
                  <a:lnTo>
                    <a:pt x="53" y="6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5" y="0"/>
                  </a:lnTo>
                  <a:lnTo>
                    <a:pt x="27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7" y="15"/>
                  </a:lnTo>
                  <a:lnTo>
                    <a:pt x="4" y="21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7" y="54"/>
                  </a:lnTo>
                  <a:lnTo>
                    <a:pt x="10" y="58"/>
                  </a:lnTo>
                  <a:lnTo>
                    <a:pt x="16" y="62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5" y="68"/>
                  </a:lnTo>
                  <a:lnTo>
                    <a:pt x="41" y="68"/>
                  </a:lnTo>
                  <a:lnTo>
                    <a:pt x="48" y="66"/>
                  </a:lnTo>
                  <a:lnTo>
                    <a:pt x="53" y="62"/>
                  </a:lnTo>
                  <a:lnTo>
                    <a:pt x="59" y="58"/>
                  </a:lnTo>
                  <a:lnTo>
                    <a:pt x="63" y="54"/>
                  </a:lnTo>
                  <a:lnTo>
                    <a:pt x="66" y="47"/>
                  </a:lnTo>
                  <a:lnTo>
                    <a:pt x="68" y="41"/>
                  </a:lnTo>
                  <a:lnTo>
                    <a:pt x="6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2" name="Freeform 1419"/>
            <p:cNvSpPr>
              <a:spLocks noEditPoints="1"/>
            </p:cNvSpPr>
            <p:nvPr/>
          </p:nvSpPr>
          <p:spPr bwMode="auto">
            <a:xfrm>
              <a:off x="2641" y="1583"/>
              <a:ext cx="443" cy="525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8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3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5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4 h 2629"/>
                <a:gd name="T38" fmla="*/ 44 w 2206"/>
                <a:gd name="T39" fmla="*/ 104 h 2629"/>
                <a:gd name="T40" fmla="*/ 49 w 2206"/>
                <a:gd name="T41" fmla="*/ 66 h 2629"/>
                <a:gd name="T42" fmla="*/ 50 w 2206"/>
                <a:gd name="T43" fmla="*/ 66 h 2629"/>
                <a:gd name="T44" fmla="*/ 65 w 2206"/>
                <a:gd name="T45" fmla="*/ 76 h 2629"/>
                <a:gd name="T46" fmla="*/ 66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7 w 2206"/>
                <a:gd name="T55" fmla="*/ 59 h 2629"/>
                <a:gd name="T56" fmla="*/ 57 w 2206"/>
                <a:gd name="T57" fmla="*/ 59 h 2629"/>
                <a:gd name="T58" fmla="*/ 88 w 2206"/>
                <a:gd name="T59" fmla="*/ 54 h 2629"/>
                <a:gd name="T60" fmla="*/ 88 w 2206"/>
                <a:gd name="T61" fmla="*/ 54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6 w 2206"/>
                <a:gd name="T73" fmla="*/ 32 h 2629"/>
                <a:gd name="T74" fmla="*/ 66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3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4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2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0"/>
                  </a:lnTo>
                  <a:lnTo>
                    <a:pt x="777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2" y="1222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2"/>
                  </a:lnTo>
                  <a:lnTo>
                    <a:pt x="783" y="1495"/>
                  </a:lnTo>
                  <a:lnTo>
                    <a:pt x="772" y="1489"/>
                  </a:lnTo>
                  <a:lnTo>
                    <a:pt x="775" y="1477"/>
                  </a:lnTo>
                  <a:close/>
                  <a:moveTo>
                    <a:pt x="783" y="1495"/>
                  </a:moveTo>
                  <a:lnTo>
                    <a:pt x="565" y="1903"/>
                  </a:lnTo>
                  <a:lnTo>
                    <a:pt x="544" y="1891"/>
                  </a:lnTo>
                  <a:lnTo>
                    <a:pt x="762" y="1484"/>
                  </a:lnTo>
                  <a:lnTo>
                    <a:pt x="783" y="1495"/>
                  </a:lnTo>
                  <a:close/>
                  <a:moveTo>
                    <a:pt x="560" y="1908"/>
                  </a:moveTo>
                  <a:lnTo>
                    <a:pt x="556" y="1909"/>
                  </a:lnTo>
                  <a:lnTo>
                    <a:pt x="552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2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1"/>
                  </a:lnTo>
                  <a:lnTo>
                    <a:pt x="554" y="1897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4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8" y="1674"/>
                  </a:lnTo>
                  <a:lnTo>
                    <a:pt x="971" y="1674"/>
                  </a:lnTo>
                  <a:lnTo>
                    <a:pt x="974" y="1675"/>
                  </a:lnTo>
                  <a:lnTo>
                    <a:pt x="977" y="1677"/>
                  </a:lnTo>
                  <a:lnTo>
                    <a:pt x="979" y="1678"/>
                  </a:lnTo>
                  <a:lnTo>
                    <a:pt x="980" y="1681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7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09" y="2623"/>
                  </a:lnTo>
                  <a:lnTo>
                    <a:pt x="1107" y="2626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6"/>
                  </a:lnTo>
                  <a:lnTo>
                    <a:pt x="1088" y="2623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5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4" y="1892"/>
                  </a:moveTo>
                  <a:lnTo>
                    <a:pt x="1655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7"/>
                  </a:lnTo>
                  <a:lnTo>
                    <a:pt x="1654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4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2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7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7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2" y="1229"/>
                  </a:lnTo>
                  <a:lnTo>
                    <a:pt x="1431" y="1227"/>
                  </a:lnTo>
                  <a:lnTo>
                    <a:pt x="1429" y="1225"/>
                  </a:lnTo>
                  <a:lnTo>
                    <a:pt x="1428" y="1222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7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2" y="810"/>
                  </a:lnTo>
                  <a:lnTo>
                    <a:pt x="1662" y="813"/>
                  </a:lnTo>
                  <a:lnTo>
                    <a:pt x="1661" y="817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6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6" y="1026"/>
                  </a:lnTo>
                  <a:lnTo>
                    <a:pt x="1243" y="1025"/>
                  </a:lnTo>
                  <a:lnTo>
                    <a:pt x="1241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0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09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4" y="1026"/>
                  </a:lnTo>
                  <a:lnTo>
                    <a:pt x="971" y="1027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6" y="815"/>
                  </a:lnTo>
                  <a:lnTo>
                    <a:pt x="567" y="794"/>
                  </a:lnTo>
                  <a:lnTo>
                    <a:pt x="974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3" y="796"/>
                  </a:lnTo>
                  <a:lnTo>
                    <a:pt x="556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3" name="Freeform 1420"/>
            <p:cNvSpPr>
              <a:spLocks/>
            </p:cNvSpPr>
            <p:nvPr/>
          </p:nvSpPr>
          <p:spPr bwMode="auto">
            <a:xfrm>
              <a:off x="2796" y="1784"/>
              <a:ext cx="136" cy="134"/>
            </a:xfrm>
            <a:custGeom>
              <a:avLst/>
              <a:gdLst>
                <a:gd name="T0" fmla="*/ 15 w 684"/>
                <a:gd name="T1" fmla="*/ 27 h 686"/>
                <a:gd name="T2" fmla="*/ 17 w 684"/>
                <a:gd name="T3" fmla="*/ 27 h 686"/>
                <a:gd name="T4" fmla="*/ 19 w 684"/>
                <a:gd name="T5" fmla="*/ 26 h 686"/>
                <a:gd name="T6" fmla="*/ 21 w 684"/>
                <a:gd name="T7" fmla="*/ 25 h 686"/>
                <a:gd name="T8" fmla="*/ 22 w 684"/>
                <a:gd name="T9" fmla="*/ 24 h 686"/>
                <a:gd name="T10" fmla="*/ 24 w 684"/>
                <a:gd name="T11" fmla="*/ 23 h 686"/>
                <a:gd name="T12" fmla="*/ 25 w 684"/>
                <a:gd name="T13" fmla="*/ 21 h 686"/>
                <a:gd name="T14" fmla="*/ 26 w 684"/>
                <a:gd name="T15" fmla="*/ 20 h 686"/>
                <a:gd name="T16" fmla="*/ 27 w 684"/>
                <a:gd name="T17" fmla="*/ 18 h 686"/>
                <a:gd name="T18" fmla="*/ 27 w 684"/>
                <a:gd name="T19" fmla="*/ 16 h 686"/>
                <a:gd name="T20" fmla="*/ 27 w 684"/>
                <a:gd name="T21" fmla="*/ 14 h 686"/>
                <a:gd name="T22" fmla="*/ 27 w 684"/>
                <a:gd name="T23" fmla="*/ 12 h 686"/>
                <a:gd name="T24" fmla="*/ 27 w 684"/>
                <a:gd name="T25" fmla="*/ 10 h 686"/>
                <a:gd name="T26" fmla="*/ 26 w 684"/>
                <a:gd name="T27" fmla="*/ 8 h 686"/>
                <a:gd name="T28" fmla="*/ 25 w 684"/>
                <a:gd name="T29" fmla="*/ 6 h 686"/>
                <a:gd name="T30" fmla="*/ 24 w 684"/>
                <a:gd name="T31" fmla="*/ 4 h 686"/>
                <a:gd name="T32" fmla="*/ 22 w 684"/>
                <a:gd name="T33" fmla="*/ 3 h 686"/>
                <a:gd name="T34" fmla="*/ 21 w 684"/>
                <a:gd name="T35" fmla="*/ 2 h 686"/>
                <a:gd name="T36" fmla="*/ 19 w 684"/>
                <a:gd name="T37" fmla="*/ 1 h 686"/>
                <a:gd name="T38" fmla="*/ 17 w 684"/>
                <a:gd name="T39" fmla="*/ 0 h 686"/>
                <a:gd name="T40" fmla="*/ 15 w 684"/>
                <a:gd name="T41" fmla="*/ 0 h 686"/>
                <a:gd name="T42" fmla="*/ 13 w 684"/>
                <a:gd name="T43" fmla="*/ 0 h 686"/>
                <a:gd name="T44" fmla="*/ 11 w 684"/>
                <a:gd name="T45" fmla="*/ 0 h 686"/>
                <a:gd name="T46" fmla="*/ 9 w 684"/>
                <a:gd name="T47" fmla="*/ 1 h 686"/>
                <a:gd name="T48" fmla="*/ 7 w 684"/>
                <a:gd name="T49" fmla="*/ 2 h 686"/>
                <a:gd name="T50" fmla="*/ 6 w 684"/>
                <a:gd name="T51" fmla="*/ 3 h 686"/>
                <a:gd name="T52" fmla="*/ 4 w 684"/>
                <a:gd name="T53" fmla="*/ 4 h 686"/>
                <a:gd name="T54" fmla="*/ 3 w 684"/>
                <a:gd name="T55" fmla="*/ 6 h 686"/>
                <a:gd name="T56" fmla="*/ 2 w 684"/>
                <a:gd name="T57" fmla="*/ 7 h 686"/>
                <a:gd name="T58" fmla="*/ 1 w 684"/>
                <a:gd name="T59" fmla="*/ 9 h 686"/>
                <a:gd name="T60" fmla="*/ 0 w 684"/>
                <a:gd name="T61" fmla="*/ 11 h 686"/>
                <a:gd name="T62" fmla="*/ 0 w 684"/>
                <a:gd name="T63" fmla="*/ 13 h 686"/>
                <a:gd name="T64" fmla="*/ 0 w 684"/>
                <a:gd name="T65" fmla="*/ 15 h 686"/>
                <a:gd name="T66" fmla="*/ 0 w 684"/>
                <a:gd name="T67" fmla="*/ 17 h 686"/>
                <a:gd name="T68" fmla="*/ 1 w 684"/>
                <a:gd name="T69" fmla="*/ 19 h 686"/>
                <a:gd name="T70" fmla="*/ 2 w 684"/>
                <a:gd name="T71" fmla="*/ 21 h 686"/>
                <a:gd name="T72" fmla="*/ 3 w 684"/>
                <a:gd name="T73" fmla="*/ 22 h 686"/>
                <a:gd name="T74" fmla="*/ 5 w 684"/>
                <a:gd name="T75" fmla="*/ 24 h 686"/>
                <a:gd name="T76" fmla="*/ 6 w 684"/>
                <a:gd name="T77" fmla="*/ 25 h 686"/>
                <a:gd name="T78" fmla="*/ 8 w 684"/>
                <a:gd name="T79" fmla="*/ 26 h 686"/>
                <a:gd name="T80" fmla="*/ 10 w 684"/>
                <a:gd name="T81" fmla="*/ 27 h 686"/>
                <a:gd name="T82" fmla="*/ 12 w 684"/>
                <a:gd name="T83" fmla="*/ 27 h 686"/>
                <a:gd name="T84" fmla="*/ 14 w 684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4"/>
                <a:gd name="T130" fmla="*/ 0 h 686"/>
                <a:gd name="T131" fmla="*/ 684 w 684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4" h="686">
                  <a:moveTo>
                    <a:pt x="343" y="686"/>
                  </a:moveTo>
                  <a:lnTo>
                    <a:pt x="360" y="685"/>
                  </a:lnTo>
                  <a:lnTo>
                    <a:pt x="377" y="684"/>
                  </a:lnTo>
                  <a:lnTo>
                    <a:pt x="395" y="682"/>
                  </a:lnTo>
                  <a:lnTo>
                    <a:pt x="411" y="678"/>
                  </a:lnTo>
                  <a:lnTo>
                    <a:pt x="428" y="675"/>
                  </a:lnTo>
                  <a:lnTo>
                    <a:pt x="443" y="670"/>
                  </a:lnTo>
                  <a:lnTo>
                    <a:pt x="459" y="664"/>
                  </a:lnTo>
                  <a:lnTo>
                    <a:pt x="476" y="659"/>
                  </a:lnTo>
                  <a:lnTo>
                    <a:pt x="491" y="651"/>
                  </a:lnTo>
                  <a:lnTo>
                    <a:pt x="505" y="644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8"/>
                  </a:lnTo>
                  <a:lnTo>
                    <a:pt x="560" y="607"/>
                  </a:lnTo>
                  <a:lnTo>
                    <a:pt x="572" y="596"/>
                  </a:lnTo>
                  <a:lnTo>
                    <a:pt x="584" y="586"/>
                  </a:lnTo>
                  <a:lnTo>
                    <a:pt x="596" y="574"/>
                  </a:lnTo>
                  <a:lnTo>
                    <a:pt x="605" y="561"/>
                  </a:lnTo>
                  <a:lnTo>
                    <a:pt x="616" y="548"/>
                  </a:lnTo>
                  <a:lnTo>
                    <a:pt x="626" y="535"/>
                  </a:lnTo>
                  <a:lnTo>
                    <a:pt x="634" y="521"/>
                  </a:lnTo>
                  <a:lnTo>
                    <a:pt x="643" y="506"/>
                  </a:lnTo>
                  <a:lnTo>
                    <a:pt x="651" y="492"/>
                  </a:lnTo>
                  <a:lnTo>
                    <a:pt x="657" y="476"/>
                  </a:lnTo>
                  <a:lnTo>
                    <a:pt x="664" y="460"/>
                  </a:lnTo>
                  <a:lnTo>
                    <a:pt x="669" y="445"/>
                  </a:lnTo>
                  <a:lnTo>
                    <a:pt x="673" y="429"/>
                  </a:lnTo>
                  <a:lnTo>
                    <a:pt x="677" y="412"/>
                  </a:lnTo>
                  <a:lnTo>
                    <a:pt x="680" y="395"/>
                  </a:lnTo>
                  <a:lnTo>
                    <a:pt x="682" y="378"/>
                  </a:lnTo>
                  <a:lnTo>
                    <a:pt x="683" y="361"/>
                  </a:lnTo>
                  <a:lnTo>
                    <a:pt x="684" y="343"/>
                  </a:lnTo>
                  <a:lnTo>
                    <a:pt x="683" y="325"/>
                  </a:lnTo>
                  <a:lnTo>
                    <a:pt x="682" y="308"/>
                  </a:lnTo>
                  <a:lnTo>
                    <a:pt x="680" y="291"/>
                  </a:lnTo>
                  <a:lnTo>
                    <a:pt x="677" y="274"/>
                  </a:lnTo>
                  <a:lnTo>
                    <a:pt x="673" y="257"/>
                  </a:lnTo>
                  <a:lnTo>
                    <a:pt x="669" y="241"/>
                  </a:lnTo>
                  <a:lnTo>
                    <a:pt x="664" y="225"/>
                  </a:lnTo>
                  <a:lnTo>
                    <a:pt x="657" y="210"/>
                  </a:lnTo>
                  <a:lnTo>
                    <a:pt x="651" y="195"/>
                  </a:lnTo>
                  <a:lnTo>
                    <a:pt x="643" y="179"/>
                  </a:lnTo>
                  <a:lnTo>
                    <a:pt x="634" y="165"/>
                  </a:lnTo>
                  <a:lnTo>
                    <a:pt x="626" y="151"/>
                  </a:lnTo>
                  <a:lnTo>
                    <a:pt x="616" y="138"/>
                  </a:lnTo>
                  <a:lnTo>
                    <a:pt x="605" y="125"/>
                  </a:lnTo>
                  <a:lnTo>
                    <a:pt x="596" y="112"/>
                  </a:lnTo>
                  <a:lnTo>
                    <a:pt x="584" y="101"/>
                  </a:lnTo>
                  <a:lnTo>
                    <a:pt x="572" y="90"/>
                  </a:lnTo>
                  <a:lnTo>
                    <a:pt x="560" y="79"/>
                  </a:lnTo>
                  <a:lnTo>
                    <a:pt x="547" y="68"/>
                  </a:lnTo>
                  <a:lnTo>
                    <a:pt x="533" y="58"/>
                  </a:lnTo>
                  <a:lnTo>
                    <a:pt x="519" y="50"/>
                  </a:lnTo>
                  <a:lnTo>
                    <a:pt x="505" y="41"/>
                  </a:lnTo>
                  <a:lnTo>
                    <a:pt x="491" y="34"/>
                  </a:lnTo>
                  <a:lnTo>
                    <a:pt x="476" y="27"/>
                  </a:lnTo>
                  <a:lnTo>
                    <a:pt x="459" y="21"/>
                  </a:lnTo>
                  <a:lnTo>
                    <a:pt x="443" y="15"/>
                  </a:lnTo>
                  <a:lnTo>
                    <a:pt x="428" y="11"/>
                  </a:lnTo>
                  <a:lnTo>
                    <a:pt x="411" y="7"/>
                  </a:lnTo>
                  <a:lnTo>
                    <a:pt x="395" y="4"/>
                  </a:lnTo>
                  <a:lnTo>
                    <a:pt x="377" y="2"/>
                  </a:lnTo>
                  <a:lnTo>
                    <a:pt x="360" y="0"/>
                  </a:lnTo>
                  <a:lnTo>
                    <a:pt x="343" y="0"/>
                  </a:lnTo>
                  <a:lnTo>
                    <a:pt x="324" y="0"/>
                  </a:lnTo>
                  <a:lnTo>
                    <a:pt x="307" y="2"/>
                  </a:lnTo>
                  <a:lnTo>
                    <a:pt x="291" y="4"/>
                  </a:lnTo>
                  <a:lnTo>
                    <a:pt x="274" y="7"/>
                  </a:lnTo>
                  <a:lnTo>
                    <a:pt x="258" y="11"/>
                  </a:lnTo>
                  <a:lnTo>
                    <a:pt x="241" y="15"/>
                  </a:lnTo>
                  <a:lnTo>
                    <a:pt x="225" y="21"/>
                  </a:lnTo>
                  <a:lnTo>
                    <a:pt x="210" y="27"/>
                  </a:lnTo>
                  <a:lnTo>
                    <a:pt x="195" y="34"/>
                  </a:lnTo>
                  <a:lnTo>
                    <a:pt x="180" y="41"/>
                  </a:lnTo>
                  <a:lnTo>
                    <a:pt x="166" y="50"/>
                  </a:lnTo>
                  <a:lnTo>
                    <a:pt x="152" y="58"/>
                  </a:lnTo>
                  <a:lnTo>
                    <a:pt x="139" y="68"/>
                  </a:lnTo>
                  <a:lnTo>
                    <a:pt x="126" y="79"/>
                  </a:lnTo>
                  <a:lnTo>
                    <a:pt x="113" y="90"/>
                  </a:lnTo>
                  <a:lnTo>
                    <a:pt x="101" y="101"/>
                  </a:lnTo>
                  <a:lnTo>
                    <a:pt x="90" y="112"/>
                  </a:lnTo>
                  <a:lnTo>
                    <a:pt x="79" y="125"/>
                  </a:lnTo>
                  <a:lnTo>
                    <a:pt x="68" y="138"/>
                  </a:lnTo>
                  <a:lnTo>
                    <a:pt x="60" y="151"/>
                  </a:lnTo>
                  <a:lnTo>
                    <a:pt x="50" y="165"/>
                  </a:lnTo>
                  <a:lnTo>
                    <a:pt x="43" y="179"/>
                  </a:lnTo>
                  <a:lnTo>
                    <a:pt x="35" y="195"/>
                  </a:lnTo>
                  <a:lnTo>
                    <a:pt x="27" y="210"/>
                  </a:lnTo>
                  <a:lnTo>
                    <a:pt x="22" y="225"/>
                  </a:lnTo>
                  <a:lnTo>
                    <a:pt x="17" y="241"/>
                  </a:lnTo>
                  <a:lnTo>
                    <a:pt x="11" y="257"/>
                  </a:lnTo>
                  <a:lnTo>
                    <a:pt x="8" y="274"/>
                  </a:lnTo>
                  <a:lnTo>
                    <a:pt x="5" y="291"/>
                  </a:lnTo>
                  <a:lnTo>
                    <a:pt x="3" y="308"/>
                  </a:lnTo>
                  <a:lnTo>
                    <a:pt x="2" y="325"/>
                  </a:lnTo>
                  <a:lnTo>
                    <a:pt x="0" y="343"/>
                  </a:lnTo>
                  <a:lnTo>
                    <a:pt x="2" y="361"/>
                  </a:lnTo>
                  <a:lnTo>
                    <a:pt x="3" y="378"/>
                  </a:lnTo>
                  <a:lnTo>
                    <a:pt x="5" y="395"/>
                  </a:lnTo>
                  <a:lnTo>
                    <a:pt x="8" y="412"/>
                  </a:lnTo>
                  <a:lnTo>
                    <a:pt x="11" y="429"/>
                  </a:lnTo>
                  <a:lnTo>
                    <a:pt x="17" y="445"/>
                  </a:lnTo>
                  <a:lnTo>
                    <a:pt x="22" y="460"/>
                  </a:lnTo>
                  <a:lnTo>
                    <a:pt x="27" y="476"/>
                  </a:lnTo>
                  <a:lnTo>
                    <a:pt x="35" y="492"/>
                  </a:lnTo>
                  <a:lnTo>
                    <a:pt x="43" y="506"/>
                  </a:lnTo>
                  <a:lnTo>
                    <a:pt x="50" y="521"/>
                  </a:lnTo>
                  <a:lnTo>
                    <a:pt x="60" y="535"/>
                  </a:lnTo>
                  <a:lnTo>
                    <a:pt x="68" y="548"/>
                  </a:lnTo>
                  <a:lnTo>
                    <a:pt x="79" y="561"/>
                  </a:lnTo>
                  <a:lnTo>
                    <a:pt x="90" y="574"/>
                  </a:lnTo>
                  <a:lnTo>
                    <a:pt x="101" y="586"/>
                  </a:lnTo>
                  <a:lnTo>
                    <a:pt x="113" y="596"/>
                  </a:lnTo>
                  <a:lnTo>
                    <a:pt x="126" y="607"/>
                  </a:lnTo>
                  <a:lnTo>
                    <a:pt x="139" y="618"/>
                  </a:lnTo>
                  <a:lnTo>
                    <a:pt x="152" y="627"/>
                  </a:lnTo>
                  <a:lnTo>
                    <a:pt x="166" y="636"/>
                  </a:lnTo>
                  <a:lnTo>
                    <a:pt x="180" y="644"/>
                  </a:lnTo>
                  <a:lnTo>
                    <a:pt x="195" y="651"/>
                  </a:lnTo>
                  <a:lnTo>
                    <a:pt x="210" y="659"/>
                  </a:lnTo>
                  <a:lnTo>
                    <a:pt x="225" y="664"/>
                  </a:lnTo>
                  <a:lnTo>
                    <a:pt x="241" y="670"/>
                  </a:lnTo>
                  <a:lnTo>
                    <a:pt x="258" y="675"/>
                  </a:lnTo>
                  <a:lnTo>
                    <a:pt x="274" y="678"/>
                  </a:lnTo>
                  <a:lnTo>
                    <a:pt x="291" y="682"/>
                  </a:lnTo>
                  <a:lnTo>
                    <a:pt x="307" y="684"/>
                  </a:lnTo>
                  <a:lnTo>
                    <a:pt x="324" y="685"/>
                  </a:lnTo>
                  <a:lnTo>
                    <a:pt x="343" y="686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4" name="Freeform 1421"/>
            <p:cNvSpPr>
              <a:spLocks noEditPoints="1"/>
            </p:cNvSpPr>
            <p:nvPr/>
          </p:nvSpPr>
          <p:spPr bwMode="auto">
            <a:xfrm>
              <a:off x="2793" y="1780"/>
              <a:ext cx="140" cy="142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354" y="685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5"/>
                  </a:lnTo>
                  <a:lnTo>
                    <a:pt x="524" y="637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4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7"/>
                  </a:lnTo>
                  <a:lnTo>
                    <a:pt x="578" y="629"/>
                  </a:lnTo>
                  <a:lnTo>
                    <a:pt x="564" y="640"/>
                  </a:lnTo>
                  <a:lnTo>
                    <a:pt x="551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6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7" y="706"/>
                  </a:lnTo>
                  <a:lnTo>
                    <a:pt x="389" y="708"/>
                  </a:lnTo>
                  <a:lnTo>
                    <a:pt x="371" y="710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1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4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6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4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2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6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4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3" y="73"/>
                  </a:lnTo>
                  <a:lnTo>
                    <a:pt x="510" y="64"/>
                  </a:lnTo>
                  <a:lnTo>
                    <a:pt x="496" y="56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1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89" y="1"/>
                  </a:lnTo>
                  <a:lnTo>
                    <a:pt x="407" y="4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6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6" y="35"/>
                  </a:lnTo>
                  <a:lnTo>
                    <a:pt x="522" y="42"/>
                  </a:lnTo>
                  <a:lnTo>
                    <a:pt x="536" y="51"/>
                  </a:lnTo>
                  <a:lnTo>
                    <a:pt x="551" y="61"/>
                  </a:lnTo>
                  <a:lnTo>
                    <a:pt x="564" y="70"/>
                  </a:lnTo>
                  <a:lnTo>
                    <a:pt x="578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1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6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6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8" y="81"/>
                  </a:lnTo>
                  <a:lnTo>
                    <a:pt x="142" y="70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2"/>
                  </a:lnTo>
                  <a:lnTo>
                    <a:pt x="200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6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4"/>
                  </a:lnTo>
                  <a:lnTo>
                    <a:pt x="317" y="1"/>
                  </a:lnTo>
                  <a:lnTo>
                    <a:pt x="335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89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38" y="256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5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2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29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5" y="389"/>
                  </a:lnTo>
                  <a:lnTo>
                    <a:pt x="28" y="405"/>
                  </a:lnTo>
                  <a:lnTo>
                    <a:pt x="31" y="421"/>
                  </a:lnTo>
                  <a:lnTo>
                    <a:pt x="34" y="438"/>
                  </a:lnTo>
                  <a:lnTo>
                    <a:pt x="38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89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6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6" y="620"/>
                  </a:lnTo>
                  <a:lnTo>
                    <a:pt x="169" y="629"/>
                  </a:lnTo>
                  <a:lnTo>
                    <a:pt x="183" y="637"/>
                  </a:lnTo>
                  <a:lnTo>
                    <a:pt x="197" y="645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5"/>
                  </a:lnTo>
                  <a:lnTo>
                    <a:pt x="354" y="710"/>
                  </a:lnTo>
                  <a:lnTo>
                    <a:pt x="335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0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8" y="629"/>
                  </a:lnTo>
                  <a:lnTo>
                    <a:pt x="116" y="617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5" name="Freeform 1422"/>
            <p:cNvSpPr>
              <a:spLocks/>
            </p:cNvSpPr>
            <p:nvPr/>
          </p:nvSpPr>
          <p:spPr bwMode="auto">
            <a:xfrm>
              <a:off x="2816" y="1799"/>
              <a:ext cx="93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93D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6" name="Freeform 1423"/>
            <p:cNvSpPr>
              <a:spLocks noEditPoints="1"/>
            </p:cNvSpPr>
            <p:nvPr/>
          </p:nvSpPr>
          <p:spPr bwMode="auto">
            <a:xfrm>
              <a:off x="2812" y="1792"/>
              <a:ext cx="101" cy="93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8"/>
                  </a:moveTo>
                  <a:lnTo>
                    <a:pt x="22" y="444"/>
                  </a:lnTo>
                  <a:lnTo>
                    <a:pt x="1" y="432"/>
                  </a:lnTo>
                  <a:lnTo>
                    <a:pt x="243" y="6"/>
                  </a:lnTo>
                  <a:lnTo>
                    <a:pt x="264" y="18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5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5"/>
                  </a:lnTo>
                  <a:lnTo>
                    <a:pt x="1" y="432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2"/>
                  </a:moveTo>
                  <a:lnTo>
                    <a:pt x="505" y="435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2"/>
                  </a:lnTo>
                  <a:close/>
                  <a:moveTo>
                    <a:pt x="482" y="444"/>
                  </a:moveTo>
                  <a:lnTo>
                    <a:pt x="243" y="18"/>
                  </a:lnTo>
                  <a:lnTo>
                    <a:pt x="264" y="6"/>
                  </a:lnTo>
                  <a:lnTo>
                    <a:pt x="504" y="432"/>
                  </a:lnTo>
                  <a:lnTo>
                    <a:pt x="482" y="444"/>
                  </a:lnTo>
                  <a:close/>
                  <a:moveTo>
                    <a:pt x="243" y="6"/>
                  </a:moveTo>
                  <a:lnTo>
                    <a:pt x="245" y="3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3"/>
                  </a:lnTo>
                  <a:lnTo>
                    <a:pt x="264" y="6"/>
                  </a:lnTo>
                  <a:lnTo>
                    <a:pt x="253" y="12"/>
                  </a:lnTo>
                  <a:lnTo>
                    <a:pt x="243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7" name="Freeform 1424"/>
            <p:cNvSpPr>
              <a:spLocks/>
            </p:cNvSpPr>
            <p:nvPr/>
          </p:nvSpPr>
          <p:spPr bwMode="auto">
            <a:xfrm>
              <a:off x="2816" y="916"/>
              <a:ext cx="89" cy="89"/>
            </a:xfrm>
            <a:custGeom>
              <a:avLst/>
              <a:gdLst>
                <a:gd name="T0" fmla="*/ 3 w 452"/>
                <a:gd name="T1" fmla="*/ 17 h 435"/>
                <a:gd name="T2" fmla="*/ 7 w 452"/>
                <a:gd name="T3" fmla="*/ 10 h 435"/>
                <a:gd name="T4" fmla="*/ 0 w 452"/>
                <a:gd name="T5" fmla="*/ 15 h 435"/>
                <a:gd name="T6" fmla="*/ 0 w 452"/>
                <a:gd name="T7" fmla="*/ 9 h 435"/>
                <a:gd name="T8" fmla="*/ 0 w 452"/>
                <a:gd name="T9" fmla="*/ 9 h 435"/>
                <a:gd name="T10" fmla="*/ 0 w 452"/>
                <a:gd name="T11" fmla="*/ 9 h 435"/>
                <a:gd name="T12" fmla="*/ 0 w 452"/>
                <a:gd name="T13" fmla="*/ 3 h 435"/>
                <a:gd name="T14" fmla="*/ 7 w 452"/>
                <a:gd name="T15" fmla="*/ 7 h 435"/>
                <a:gd name="T16" fmla="*/ 3 w 452"/>
                <a:gd name="T17" fmla="*/ 0 h 435"/>
                <a:gd name="T18" fmla="*/ 4 w 452"/>
                <a:gd name="T19" fmla="*/ 0 h 435"/>
                <a:gd name="T20" fmla="*/ 6 w 452"/>
                <a:gd name="T21" fmla="*/ 0 h 435"/>
                <a:gd name="T22" fmla="*/ 7 w 452"/>
                <a:gd name="T23" fmla="*/ 0 h 435"/>
                <a:gd name="T24" fmla="*/ 9 w 452"/>
                <a:gd name="T25" fmla="*/ 0 h 435"/>
                <a:gd name="T26" fmla="*/ 11 w 452"/>
                <a:gd name="T27" fmla="*/ 0 h 435"/>
                <a:gd name="T28" fmla="*/ 12 w 452"/>
                <a:gd name="T29" fmla="*/ 0 h 435"/>
                <a:gd name="T30" fmla="*/ 14 w 452"/>
                <a:gd name="T31" fmla="*/ 0 h 435"/>
                <a:gd name="T32" fmla="*/ 15 w 452"/>
                <a:gd name="T33" fmla="*/ 0 h 435"/>
                <a:gd name="T34" fmla="*/ 11 w 452"/>
                <a:gd name="T35" fmla="*/ 7 h 435"/>
                <a:gd name="T36" fmla="*/ 18 w 452"/>
                <a:gd name="T37" fmla="*/ 3 h 435"/>
                <a:gd name="T38" fmla="*/ 18 w 452"/>
                <a:gd name="T39" fmla="*/ 9 h 435"/>
                <a:gd name="T40" fmla="*/ 18 w 452"/>
                <a:gd name="T41" fmla="*/ 15 h 435"/>
                <a:gd name="T42" fmla="*/ 11 w 452"/>
                <a:gd name="T43" fmla="*/ 10 h 435"/>
                <a:gd name="T44" fmla="*/ 15 w 452"/>
                <a:gd name="T45" fmla="*/ 17 h 435"/>
                <a:gd name="T46" fmla="*/ 14 w 452"/>
                <a:gd name="T47" fmla="*/ 17 h 435"/>
                <a:gd name="T48" fmla="*/ 12 w 452"/>
                <a:gd name="T49" fmla="*/ 17 h 435"/>
                <a:gd name="T50" fmla="*/ 11 w 452"/>
                <a:gd name="T51" fmla="*/ 17 h 435"/>
                <a:gd name="T52" fmla="*/ 9 w 452"/>
                <a:gd name="T53" fmla="*/ 17 h 435"/>
                <a:gd name="T54" fmla="*/ 8 w 452"/>
                <a:gd name="T55" fmla="*/ 17 h 435"/>
                <a:gd name="T56" fmla="*/ 6 w 452"/>
                <a:gd name="T57" fmla="*/ 17 h 435"/>
                <a:gd name="T58" fmla="*/ 4 w 452"/>
                <a:gd name="T59" fmla="*/ 17 h 435"/>
                <a:gd name="T60" fmla="*/ 3 w 452"/>
                <a:gd name="T61" fmla="*/ 17 h 43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52"/>
                <a:gd name="T94" fmla="*/ 0 h 435"/>
                <a:gd name="T95" fmla="*/ 452 w 452"/>
                <a:gd name="T96" fmla="*/ 435 h 43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52" h="435">
                  <a:moveTo>
                    <a:pt x="68" y="435"/>
                  </a:moveTo>
                  <a:lnTo>
                    <a:pt x="184" y="257"/>
                  </a:lnTo>
                  <a:lnTo>
                    <a:pt x="0" y="364"/>
                  </a:lnTo>
                  <a:lnTo>
                    <a:pt x="0" y="220"/>
                  </a:lnTo>
                  <a:lnTo>
                    <a:pt x="0" y="221"/>
                  </a:lnTo>
                  <a:lnTo>
                    <a:pt x="0" y="220"/>
                  </a:lnTo>
                  <a:lnTo>
                    <a:pt x="0" y="72"/>
                  </a:lnTo>
                  <a:lnTo>
                    <a:pt x="183" y="179"/>
                  </a:lnTo>
                  <a:lnTo>
                    <a:pt x="67" y="0"/>
                  </a:lnTo>
                  <a:lnTo>
                    <a:pt x="106" y="0"/>
                  </a:lnTo>
                  <a:lnTo>
                    <a:pt x="146" y="0"/>
                  </a:lnTo>
                  <a:lnTo>
                    <a:pt x="186" y="0"/>
                  </a:lnTo>
                  <a:lnTo>
                    <a:pt x="227" y="0"/>
                  </a:lnTo>
                  <a:lnTo>
                    <a:pt x="267" y="0"/>
                  </a:lnTo>
                  <a:lnTo>
                    <a:pt x="307" y="0"/>
                  </a:lnTo>
                  <a:lnTo>
                    <a:pt x="347" y="0"/>
                  </a:lnTo>
                  <a:lnTo>
                    <a:pt x="386" y="0"/>
                  </a:lnTo>
                  <a:lnTo>
                    <a:pt x="270" y="178"/>
                  </a:lnTo>
                  <a:lnTo>
                    <a:pt x="452" y="71"/>
                  </a:lnTo>
                  <a:lnTo>
                    <a:pt x="452" y="216"/>
                  </a:lnTo>
                  <a:lnTo>
                    <a:pt x="452" y="364"/>
                  </a:lnTo>
                  <a:lnTo>
                    <a:pt x="270" y="257"/>
                  </a:lnTo>
                  <a:lnTo>
                    <a:pt x="386" y="435"/>
                  </a:lnTo>
                  <a:lnTo>
                    <a:pt x="347" y="435"/>
                  </a:lnTo>
                  <a:lnTo>
                    <a:pt x="307" y="435"/>
                  </a:lnTo>
                  <a:lnTo>
                    <a:pt x="267" y="435"/>
                  </a:lnTo>
                  <a:lnTo>
                    <a:pt x="229" y="435"/>
                  </a:lnTo>
                  <a:lnTo>
                    <a:pt x="189" y="435"/>
                  </a:lnTo>
                  <a:lnTo>
                    <a:pt x="148" y="435"/>
                  </a:lnTo>
                  <a:lnTo>
                    <a:pt x="108" y="435"/>
                  </a:lnTo>
                  <a:lnTo>
                    <a:pt x="68" y="43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8" name="Freeform 1425"/>
            <p:cNvSpPr>
              <a:spLocks noEditPoints="1"/>
            </p:cNvSpPr>
            <p:nvPr/>
          </p:nvSpPr>
          <p:spPr bwMode="auto">
            <a:xfrm>
              <a:off x="2816" y="916"/>
              <a:ext cx="93" cy="89"/>
            </a:xfrm>
            <a:custGeom>
              <a:avLst/>
              <a:gdLst>
                <a:gd name="T0" fmla="*/ 4 w 477"/>
                <a:gd name="T1" fmla="*/ 18 h 459"/>
                <a:gd name="T2" fmla="*/ 8 w 477"/>
                <a:gd name="T3" fmla="*/ 10 h 459"/>
                <a:gd name="T4" fmla="*/ 8 w 477"/>
                <a:gd name="T5" fmla="*/ 11 h 459"/>
                <a:gd name="T6" fmla="*/ 8 w 477"/>
                <a:gd name="T7" fmla="*/ 10 h 459"/>
                <a:gd name="T8" fmla="*/ 8 w 477"/>
                <a:gd name="T9" fmla="*/ 10 h 459"/>
                <a:gd name="T10" fmla="*/ 0 w 477"/>
                <a:gd name="T11" fmla="*/ 15 h 459"/>
                <a:gd name="T12" fmla="*/ 0 w 477"/>
                <a:gd name="T13" fmla="*/ 15 h 459"/>
                <a:gd name="T14" fmla="*/ 1 w 477"/>
                <a:gd name="T15" fmla="*/ 15 h 459"/>
                <a:gd name="T16" fmla="*/ 1 w 477"/>
                <a:gd name="T17" fmla="*/ 15 h 459"/>
                <a:gd name="T18" fmla="*/ 0 w 477"/>
                <a:gd name="T19" fmla="*/ 9 h 459"/>
                <a:gd name="T20" fmla="*/ 1 w 477"/>
                <a:gd name="T21" fmla="*/ 9 h 459"/>
                <a:gd name="T22" fmla="*/ 0 w 477"/>
                <a:gd name="T23" fmla="*/ 9 h 459"/>
                <a:gd name="T24" fmla="*/ 0 w 477"/>
                <a:gd name="T25" fmla="*/ 9 h 459"/>
                <a:gd name="T26" fmla="*/ 1 w 477"/>
                <a:gd name="T27" fmla="*/ 10 h 459"/>
                <a:gd name="T28" fmla="*/ 0 w 477"/>
                <a:gd name="T29" fmla="*/ 10 h 459"/>
                <a:gd name="T30" fmla="*/ 1 w 477"/>
                <a:gd name="T31" fmla="*/ 9 h 459"/>
                <a:gd name="T32" fmla="*/ 1 w 477"/>
                <a:gd name="T33" fmla="*/ 9 h 459"/>
                <a:gd name="T34" fmla="*/ 1 w 477"/>
                <a:gd name="T35" fmla="*/ 3 h 459"/>
                <a:gd name="T36" fmla="*/ 0 w 477"/>
                <a:gd name="T37" fmla="*/ 3 h 459"/>
                <a:gd name="T38" fmla="*/ 0 w 477"/>
                <a:gd name="T39" fmla="*/ 3 h 459"/>
                <a:gd name="T40" fmla="*/ 0 w 477"/>
                <a:gd name="T41" fmla="*/ 3 h 459"/>
                <a:gd name="T42" fmla="*/ 8 w 477"/>
                <a:gd name="T43" fmla="*/ 8 h 459"/>
                <a:gd name="T44" fmla="*/ 8 w 477"/>
                <a:gd name="T45" fmla="*/ 7 h 459"/>
                <a:gd name="T46" fmla="*/ 8 w 477"/>
                <a:gd name="T47" fmla="*/ 8 h 459"/>
                <a:gd name="T48" fmla="*/ 8 w 477"/>
                <a:gd name="T49" fmla="*/ 8 h 459"/>
                <a:gd name="T50" fmla="*/ 4 w 477"/>
                <a:gd name="T51" fmla="*/ 0 h 459"/>
                <a:gd name="T52" fmla="*/ 3 w 477"/>
                <a:gd name="T53" fmla="*/ 1 h 459"/>
                <a:gd name="T54" fmla="*/ 3 w 477"/>
                <a:gd name="T55" fmla="*/ 0 h 459"/>
                <a:gd name="T56" fmla="*/ 3 w 477"/>
                <a:gd name="T57" fmla="*/ 0 h 459"/>
                <a:gd name="T58" fmla="*/ 16 w 477"/>
                <a:gd name="T59" fmla="*/ 1 h 459"/>
                <a:gd name="T60" fmla="*/ 16 w 477"/>
                <a:gd name="T61" fmla="*/ 0 h 459"/>
                <a:gd name="T62" fmla="*/ 17 w 477"/>
                <a:gd name="T63" fmla="*/ 0 h 459"/>
                <a:gd name="T64" fmla="*/ 16 w 477"/>
                <a:gd name="T65" fmla="*/ 0 h 459"/>
                <a:gd name="T66" fmla="*/ 11 w 477"/>
                <a:gd name="T67" fmla="*/ 7 h 459"/>
                <a:gd name="T68" fmla="*/ 11 w 477"/>
                <a:gd name="T69" fmla="*/ 8 h 459"/>
                <a:gd name="T70" fmla="*/ 11 w 477"/>
                <a:gd name="T71" fmla="*/ 8 h 459"/>
                <a:gd name="T72" fmla="*/ 11 w 477"/>
                <a:gd name="T73" fmla="*/ 8 h 459"/>
                <a:gd name="T74" fmla="*/ 19 w 477"/>
                <a:gd name="T75" fmla="*/ 4 h 459"/>
                <a:gd name="T76" fmla="*/ 19 w 477"/>
                <a:gd name="T77" fmla="*/ 3 h 459"/>
                <a:gd name="T78" fmla="*/ 19 w 477"/>
                <a:gd name="T79" fmla="*/ 3 h 459"/>
                <a:gd name="T80" fmla="*/ 19 w 477"/>
                <a:gd name="T81" fmla="*/ 3 h 459"/>
                <a:gd name="T82" fmla="*/ 18 w 477"/>
                <a:gd name="T83" fmla="*/ 9 h 459"/>
                <a:gd name="T84" fmla="*/ 19 w 477"/>
                <a:gd name="T85" fmla="*/ 15 h 459"/>
                <a:gd name="T86" fmla="*/ 19 w 477"/>
                <a:gd name="T87" fmla="*/ 15 h 459"/>
                <a:gd name="T88" fmla="*/ 19 w 477"/>
                <a:gd name="T89" fmla="*/ 15 h 459"/>
                <a:gd name="T90" fmla="*/ 19 w 477"/>
                <a:gd name="T91" fmla="*/ 15 h 459"/>
                <a:gd name="T92" fmla="*/ 11 w 477"/>
                <a:gd name="T93" fmla="*/ 11 h 459"/>
                <a:gd name="T94" fmla="*/ 11 w 477"/>
                <a:gd name="T95" fmla="*/ 11 h 459"/>
                <a:gd name="T96" fmla="*/ 11 w 477"/>
                <a:gd name="T97" fmla="*/ 10 h 459"/>
                <a:gd name="T98" fmla="*/ 12 w 477"/>
                <a:gd name="T99" fmla="*/ 10 h 459"/>
                <a:gd name="T100" fmla="*/ 17 w 477"/>
                <a:gd name="T101" fmla="*/ 17 h 459"/>
                <a:gd name="T102" fmla="*/ 17 w 477"/>
                <a:gd name="T103" fmla="*/ 17 h 459"/>
                <a:gd name="T104" fmla="*/ 17 w 477"/>
                <a:gd name="T105" fmla="*/ 18 h 459"/>
                <a:gd name="T106" fmla="*/ 16 w 477"/>
                <a:gd name="T107" fmla="*/ 18 h 459"/>
                <a:gd name="T108" fmla="*/ 3 w 477"/>
                <a:gd name="T109" fmla="*/ 18 h 459"/>
                <a:gd name="T110" fmla="*/ 3 w 477"/>
                <a:gd name="T111" fmla="*/ 18 h 459"/>
                <a:gd name="T112" fmla="*/ 3 w 477"/>
                <a:gd name="T113" fmla="*/ 18 h 459"/>
                <a:gd name="T114" fmla="*/ 3 w 477"/>
                <a:gd name="T115" fmla="*/ 17 h 4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77"/>
                <a:gd name="T175" fmla="*/ 0 h 459"/>
                <a:gd name="T176" fmla="*/ 477 w 477"/>
                <a:gd name="T177" fmla="*/ 459 h 4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77" h="459">
                  <a:moveTo>
                    <a:pt x="70" y="441"/>
                  </a:moveTo>
                  <a:lnTo>
                    <a:pt x="187" y="262"/>
                  </a:lnTo>
                  <a:lnTo>
                    <a:pt x="207" y="275"/>
                  </a:lnTo>
                  <a:lnTo>
                    <a:pt x="89" y="453"/>
                  </a:lnTo>
                  <a:lnTo>
                    <a:pt x="70" y="441"/>
                  </a:lnTo>
                  <a:close/>
                  <a:moveTo>
                    <a:pt x="191" y="258"/>
                  </a:moveTo>
                  <a:lnTo>
                    <a:pt x="194" y="257"/>
                  </a:lnTo>
                  <a:lnTo>
                    <a:pt x="198" y="257"/>
                  </a:lnTo>
                  <a:lnTo>
                    <a:pt x="202" y="259"/>
                  </a:lnTo>
                  <a:lnTo>
                    <a:pt x="205" y="261"/>
                  </a:lnTo>
                  <a:lnTo>
                    <a:pt x="207" y="264"/>
                  </a:lnTo>
                  <a:lnTo>
                    <a:pt x="208" y="268"/>
                  </a:lnTo>
                  <a:lnTo>
                    <a:pt x="208" y="272"/>
                  </a:lnTo>
                  <a:lnTo>
                    <a:pt x="207" y="275"/>
                  </a:lnTo>
                  <a:lnTo>
                    <a:pt x="196" y="269"/>
                  </a:lnTo>
                  <a:lnTo>
                    <a:pt x="191" y="258"/>
                  </a:lnTo>
                  <a:close/>
                  <a:moveTo>
                    <a:pt x="203" y="280"/>
                  </a:moveTo>
                  <a:lnTo>
                    <a:pt x="18" y="387"/>
                  </a:lnTo>
                  <a:lnTo>
                    <a:pt x="5" y="366"/>
                  </a:lnTo>
                  <a:lnTo>
                    <a:pt x="191" y="258"/>
                  </a:lnTo>
                  <a:lnTo>
                    <a:pt x="203" y="280"/>
                  </a:lnTo>
                  <a:close/>
                  <a:moveTo>
                    <a:pt x="18" y="387"/>
                  </a:moveTo>
                  <a:lnTo>
                    <a:pt x="15" y="388"/>
                  </a:lnTo>
                  <a:lnTo>
                    <a:pt x="12" y="389"/>
                  </a:lnTo>
                  <a:lnTo>
                    <a:pt x="8" y="388"/>
                  </a:lnTo>
                  <a:lnTo>
                    <a:pt x="5" y="387"/>
                  </a:lnTo>
                  <a:lnTo>
                    <a:pt x="3" y="384"/>
                  </a:lnTo>
                  <a:lnTo>
                    <a:pt x="1" y="382"/>
                  </a:lnTo>
                  <a:lnTo>
                    <a:pt x="0" y="379"/>
                  </a:lnTo>
                  <a:lnTo>
                    <a:pt x="0" y="376"/>
                  </a:lnTo>
                  <a:lnTo>
                    <a:pt x="12" y="376"/>
                  </a:lnTo>
                  <a:lnTo>
                    <a:pt x="18" y="387"/>
                  </a:lnTo>
                  <a:close/>
                  <a:moveTo>
                    <a:pt x="0" y="376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376"/>
                  </a:lnTo>
                  <a:lnTo>
                    <a:pt x="0" y="376"/>
                  </a:lnTo>
                  <a:close/>
                  <a:moveTo>
                    <a:pt x="0" y="232"/>
                  </a:moveTo>
                  <a:lnTo>
                    <a:pt x="1" y="229"/>
                  </a:lnTo>
                  <a:lnTo>
                    <a:pt x="3" y="226"/>
                  </a:lnTo>
                  <a:lnTo>
                    <a:pt x="7" y="223"/>
                  </a:lnTo>
                  <a:lnTo>
                    <a:pt x="12" y="223"/>
                  </a:lnTo>
                  <a:lnTo>
                    <a:pt x="16" y="223"/>
                  </a:lnTo>
                  <a:lnTo>
                    <a:pt x="20" y="226"/>
                  </a:lnTo>
                  <a:lnTo>
                    <a:pt x="22" y="229"/>
                  </a:lnTo>
                  <a:lnTo>
                    <a:pt x="23" y="232"/>
                  </a:lnTo>
                  <a:lnTo>
                    <a:pt x="12" y="232"/>
                  </a:lnTo>
                  <a:lnTo>
                    <a:pt x="0" y="232"/>
                  </a:lnTo>
                  <a:close/>
                  <a:moveTo>
                    <a:pt x="23" y="232"/>
                  </a:moveTo>
                  <a:lnTo>
                    <a:pt x="23" y="233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3" y="232"/>
                  </a:lnTo>
                  <a:close/>
                  <a:moveTo>
                    <a:pt x="23" y="233"/>
                  </a:moveTo>
                  <a:lnTo>
                    <a:pt x="22" y="237"/>
                  </a:lnTo>
                  <a:lnTo>
                    <a:pt x="20" y="240"/>
                  </a:lnTo>
                  <a:lnTo>
                    <a:pt x="16" y="242"/>
                  </a:lnTo>
                  <a:lnTo>
                    <a:pt x="12" y="242"/>
                  </a:lnTo>
                  <a:lnTo>
                    <a:pt x="7" y="242"/>
                  </a:lnTo>
                  <a:lnTo>
                    <a:pt x="3" y="240"/>
                  </a:lnTo>
                  <a:lnTo>
                    <a:pt x="1" y="237"/>
                  </a:lnTo>
                  <a:lnTo>
                    <a:pt x="0" y="233"/>
                  </a:lnTo>
                  <a:lnTo>
                    <a:pt x="12" y="233"/>
                  </a:lnTo>
                  <a:lnTo>
                    <a:pt x="23" y="233"/>
                  </a:lnTo>
                  <a:close/>
                  <a:moveTo>
                    <a:pt x="0" y="233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233"/>
                  </a:lnTo>
                  <a:lnTo>
                    <a:pt x="0" y="233"/>
                  </a:lnTo>
                  <a:close/>
                  <a:moveTo>
                    <a:pt x="0" y="232"/>
                  </a:moveTo>
                  <a:lnTo>
                    <a:pt x="0" y="84"/>
                  </a:lnTo>
                  <a:lnTo>
                    <a:pt x="23" y="84"/>
                  </a:lnTo>
                  <a:lnTo>
                    <a:pt x="23" y="232"/>
                  </a:lnTo>
                  <a:lnTo>
                    <a:pt x="0" y="232"/>
                  </a:lnTo>
                  <a:close/>
                  <a:moveTo>
                    <a:pt x="0" y="84"/>
                  </a:moveTo>
                  <a:lnTo>
                    <a:pt x="0" y="81"/>
                  </a:lnTo>
                  <a:lnTo>
                    <a:pt x="1" y="78"/>
                  </a:lnTo>
                  <a:lnTo>
                    <a:pt x="3" y="75"/>
                  </a:lnTo>
                  <a:lnTo>
                    <a:pt x="5" y="73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0" y="84"/>
                  </a:lnTo>
                  <a:close/>
                  <a:moveTo>
                    <a:pt x="18" y="73"/>
                  </a:moveTo>
                  <a:lnTo>
                    <a:pt x="202" y="180"/>
                  </a:lnTo>
                  <a:lnTo>
                    <a:pt x="189" y="202"/>
                  </a:lnTo>
                  <a:lnTo>
                    <a:pt x="5" y="95"/>
                  </a:lnTo>
                  <a:lnTo>
                    <a:pt x="18" y="73"/>
                  </a:lnTo>
                  <a:close/>
                  <a:moveTo>
                    <a:pt x="206" y="185"/>
                  </a:moveTo>
                  <a:lnTo>
                    <a:pt x="207" y="188"/>
                  </a:lnTo>
                  <a:lnTo>
                    <a:pt x="207" y="192"/>
                  </a:lnTo>
                  <a:lnTo>
                    <a:pt x="206" y="195"/>
                  </a:lnTo>
                  <a:lnTo>
                    <a:pt x="204" y="199"/>
                  </a:lnTo>
                  <a:lnTo>
                    <a:pt x="201" y="202"/>
                  </a:lnTo>
                  <a:lnTo>
                    <a:pt x="197" y="203"/>
                  </a:lnTo>
                  <a:lnTo>
                    <a:pt x="193" y="203"/>
                  </a:lnTo>
                  <a:lnTo>
                    <a:pt x="189" y="202"/>
                  </a:lnTo>
                  <a:lnTo>
                    <a:pt x="195" y="191"/>
                  </a:lnTo>
                  <a:lnTo>
                    <a:pt x="206" y="185"/>
                  </a:lnTo>
                  <a:close/>
                  <a:moveTo>
                    <a:pt x="185" y="198"/>
                  </a:moveTo>
                  <a:lnTo>
                    <a:pt x="68" y="18"/>
                  </a:lnTo>
                  <a:lnTo>
                    <a:pt x="88" y="5"/>
                  </a:lnTo>
                  <a:lnTo>
                    <a:pt x="206" y="185"/>
                  </a:lnTo>
                  <a:lnTo>
                    <a:pt x="185" y="198"/>
                  </a:lnTo>
                  <a:close/>
                  <a:moveTo>
                    <a:pt x="68" y="18"/>
                  </a:moveTo>
                  <a:lnTo>
                    <a:pt x="67" y="16"/>
                  </a:lnTo>
                  <a:lnTo>
                    <a:pt x="67" y="13"/>
                  </a:lnTo>
                  <a:lnTo>
                    <a:pt x="67" y="10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72" y="2"/>
                  </a:lnTo>
                  <a:lnTo>
                    <a:pt x="75" y="1"/>
                  </a:lnTo>
                  <a:lnTo>
                    <a:pt x="79" y="0"/>
                  </a:lnTo>
                  <a:lnTo>
                    <a:pt x="79" y="12"/>
                  </a:lnTo>
                  <a:lnTo>
                    <a:pt x="68" y="18"/>
                  </a:lnTo>
                  <a:close/>
                  <a:moveTo>
                    <a:pt x="79" y="0"/>
                  </a:moveTo>
                  <a:lnTo>
                    <a:pt x="398" y="0"/>
                  </a:lnTo>
                  <a:lnTo>
                    <a:pt x="398" y="25"/>
                  </a:lnTo>
                  <a:lnTo>
                    <a:pt x="79" y="25"/>
                  </a:lnTo>
                  <a:lnTo>
                    <a:pt x="79" y="0"/>
                  </a:lnTo>
                  <a:close/>
                  <a:moveTo>
                    <a:pt x="398" y="0"/>
                  </a:moveTo>
                  <a:lnTo>
                    <a:pt x="403" y="1"/>
                  </a:lnTo>
                  <a:lnTo>
                    <a:pt x="405" y="2"/>
                  </a:lnTo>
                  <a:lnTo>
                    <a:pt x="408" y="4"/>
                  </a:lnTo>
                  <a:lnTo>
                    <a:pt x="409" y="6"/>
                  </a:lnTo>
                  <a:lnTo>
                    <a:pt x="410" y="10"/>
                  </a:lnTo>
                  <a:lnTo>
                    <a:pt x="411" y="13"/>
                  </a:lnTo>
                  <a:lnTo>
                    <a:pt x="410" y="16"/>
                  </a:lnTo>
                  <a:lnTo>
                    <a:pt x="409" y="19"/>
                  </a:lnTo>
                  <a:lnTo>
                    <a:pt x="398" y="12"/>
                  </a:lnTo>
                  <a:lnTo>
                    <a:pt x="398" y="0"/>
                  </a:lnTo>
                  <a:close/>
                  <a:moveTo>
                    <a:pt x="409" y="19"/>
                  </a:moveTo>
                  <a:lnTo>
                    <a:pt x="292" y="196"/>
                  </a:lnTo>
                  <a:lnTo>
                    <a:pt x="272" y="183"/>
                  </a:lnTo>
                  <a:lnTo>
                    <a:pt x="388" y="5"/>
                  </a:lnTo>
                  <a:lnTo>
                    <a:pt x="409" y="19"/>
                  </a:lnTo>
                  <a:close/>
                  <a:moveTo>
                    <a:pt x="288" y="201"/>
                  </a:moveTo>
                  <a:lnTo>
                    <a:pt x="284" y="202"/>
                  </a:lnTo>
                  <a:lnTo>
                    <a:pt x="280" y="202"/>
                  </a:lnTo>
                  <a:lnTo>
                    <a:pt x="277" y="200"/>
                  </a:lnTo>
                  <a:lnTo>
                    <a:pt x="274" y="198"/>
                  </a:lnTo>
                  <a:lnTo>
                    <a:pt x="272" y="194"/>
                  </a:lnTo>
                  <a:lnTo>
                    <a:pt x="270" y="191"/>
                  </a:lnTo>
                  <a:lnTo>
                    <a:pt x="270" y="187"/>
                  </a:lnTo>
                  <a:lnTo>
                    <a:pt x="272" y="183"/>
                  </a:lnTo>
                  <a:lnTo>
                    <a:pt x="282" y="190"/>
                  </a:lnTo>
                  <a:lnTo>
                    <a:pt x="288" y="201"/>
                  </a:lnTo>
                  <a:close/>
                  <a:moveTo>
                    <a:pt x="275" y="179"/>
                  </a:moveTo>
                  <a:lnTo>
                    <a:pt x="459" y="72"/>
                  </a:lnTo>
                  <a:lnTo>
                    <a:pt x="471" y="93"/>
                  </a:lnTo>
                  <a:lnTo>
                    <a:pt x="288" y="201"/>
                  </a:lnTo>
                  <a:lnTo>
                    <a:pt x="275" y="179"/>
                  </a:lnTo>
                  <a:close/>
                  <a:moveTo>
                    <a:pt x="459" y="72"/>
                  </a:moveTo>
                  <a:lnTo>
                    <a:pt x="461" y="71"/>
                  </a:lnTo>
                  <a:lnTo>
                    <a:pt x="464" y="70"/>
                  </a:lnTo>
                  <a:lnTo>
                    <a:pt x="467" y="71"/>
                  </a:lnTo>
                  <a:lnTo>
                    <a:pt x="471" y="72"/>
                  </a:lnTo>
                  <a:lnTo>
                    <a:pt x="473" y="74"/>
                  </a:lnTo>
                  <a:lnTo>
                    <a:pt x="475" y="77"/>
                  </a:lnTo>
                  <a:lnTo>
                    <a:pt x="476" y="80"/>
                  </a:lnTo>
                  <a:lnTo>
                    <a:pt x="477" y="83"/>
                  </a:lnTo>
                  <a:lnTo>
                    <a:pt x="464" y="83"/>
                  </a:lnTo>
                  <a:lnTo>
                    <a:pt x="459" y="72"/>
                  </a:lnTo>
                  <a:close/>
                  <a:moveTo>
                    <a:pt x="477" y="83"/>
                  </a:moveTo>
                  <a:lnTo>
                    <a:pt x="477" y="228"/>
                  </a:lnTo>
                  <a:lnTo>
                    <a:pt x="452" y="228"/>
                  </a:lnTo>
                  <a:lnTo>
                    <a:pt x="452" y="83"/>
                  </a:lnTo>
                  <a:lnTo>
                    <a:pt x="477" y="83"/>
                  </a:lnTo>
                  <a:close/>
                  <a:moveTo>
                    <a:pt x="477" y="228"/>
                  </a:moveTo>
                  <a:lnTo>
                    <a:pt x="477" y="376"/>
                  </a:lnTo>
                  <a:lnTo>
                    <a:pt x="452" y="376"/>
                  </a:lnTo>
                  <a:lnTo>
                    <a:pt x="452" y="228"/>
                  </a:lnTo>
                  <a:lnTo>
                    <a:pt x="477" y="228"/>
                  </a:lnTo>
                  <a:close/>
                  <a:moveTo>
                    <a:pt x="477" y="376"/>
                  </a:moveTo>
                  <a:lnTo>
                    <a:pt x="476" y="379"/>
                  </a:lnTo>
                  <a:lnTo>
                    <a:pt x="475" y="382"/>
                  </a:lnTo>
                  <a:lnTo>
                    <a:pt x="473" y="384"/>
                  </a:lnTo>
                  <a:lnTo>
                    <a:pt x="471" y="387"/>
                  </a:lnTo>
                  <a:lnTo>
                    <a:pt x="467" y="388"/>
                  </a:lnTo>
                  <a:lnTo>
                    <a:pt x="464" y="389"/>
                  </a:lnTo>
                  <a:lnTo>
                    <a:pt x="461" y="388"/>
                  </a:lnTo>
                  <a:lnTo>
                    <a:pt x="459" y="387"/>
                  </a:lnTo>
                  <a:lnTo>
                    <a:pt x="464" y="376"/>
                  </a:lnTo>
                  <a:lnTo>
                    <a:pt x="477" y="376"/>
                  </a:lnTo>
                  <a:close/>
                  <a:moveTo>
                    <a:pt x="459" y="387"/>
                  </a:moveTo>
                  <a:lnTo>
                    <a:pt x="275" y="280"/>
                  </a:lnTo>
                  <a:lnTo>
                    <a:pt x="288" y="258"/>
                  </a:lnTo>
                  <a:lnTo>
                    <a:pt x="471" y="366"/>
                  </a:lnTo>
                  <a:lnTo>
                    <a:pt x="459" y="387"/>
                  </a:lnTo>
                  <a:close/>
                  <a:moveTo>
                    <a:pt x="272" y="275"/>
                  </a:moveTo>
                  <a:lnTo>
                    <a:pt x="270" y="272"/>
                  </a:lnTo>
                  <a:lnTo>
                    <a:pt x="270" y="268"/>
                  </a:lnTo>
                  <a:lnTo>
                    <a:pt x="272" y="264"/>
                  </a:lnTo>
                  <a:lnTo>
                    <a:pt x="274" y="261"/>
                  </a:lnTo>
                  <a:lnTo>
                    <a:pt x="277" y="259"/>
                  </a:lnTo>
                  <a:lnTo>
                    <a:pt x="280" y="257"/>
                  </a:lnTo>
                  <a:lnTo>
                    <a:pt x="284" y="257"/>
                  </a:lnTo>
                  <a:lnTo>
                    <a:pt x="288" y="258"/>
                  </a:lnTo>
                  <a:lnTo>
                    <a:pt x="282" y="269"/>
                  </a:lnTo>
                  <a:lnTo>
                    <a:pt x="272" y="275"/>
                  </a:lnTo>
                  <a:close/>
                  <a:moveTo>
                    <a:pt x="292" y="262"/>
                  </a:moveTo>
                  <a:lnTo>
                    <a:pt x="409" y="441"/>
                  </a:lnTo>
                  <a:lnTo>
                    <a:pt x="388" y="453"/>
                  </a:lnTo>
                  <a:lnTo>
                    <a:pt x="272" y="275"/>
                  </a:lnTo>
                  <a:lnTo>
                    <a:pt x="292" y="262"/>
                  </a:lnTo>
                  <a:close/>
                  <a:moveTo>
                    <a:pt x="409" y="441"/>
                  </a:moveTo>
                  <a:lnTo>
                    <a:pt x="410" y="443"/>
                  </a:lnTo>
                  <a:lnTo>
                    <a:pt x="411" y="446"/>
                  </a:lnTo>
                  <a:lnTo>
                    <a:pt x="410" y="449"/>
                  </a:lnTo>
                  <a:lnTo>
                    <a:pt x="409" y="452"/>
                  </a:lnTo>
                  <a:lnTo>
                    <a:pt x="408" y="455"/>
                  </a:lnTo>
                  <a:lnTo>
                    <a:pt x="405" y="457"/>
                  </a:lnTo>
                  <a:lnTo>
                    <a:pt x="403" y="459"/>
                  </a:lnTo>
                  <a:lnTo>
                    <a:pt x="398" y="459"/>
                  </a:lnTo>
                  <a:lnTo>
                    <a:pt x="398" y="447"/>
                  </a:lnTo>
                  <a:lnTo>
                    <a:pt x="409" y="441"/>
                  </a:lnTo>
                  <a:close/>
                  <a:moveTo>
                    <a:pt x="398" y="459"/>
                  </a:moveTo>
                  <a:lnTo>
                    <a:pt x="80" y="459"/>
                  </a:lnTo>
                  <a:lnTo>
                    <a:pt x="80" y="435"/>
                  </a:lnTo>
                  <a:lnTo>
                    <a:pt x="398" y="435"/>
                  </a:lnTo>
                  <a:lnTo>
                    <a:pt x="398" y="459"/>
                  </a:lnTo>
                  <a:close/>
                  <a:moveTo>
                    <a:pt x="80" y="459"/>
                  </a:moveTo>
                  <a:lnTo>
                    <a:pt x="76" y="459"/>
                  </a:lnTo>
                  <a:lnTo>
                    <a:pt x="73" y="457"/>
                  </a:lnTo>
                  <a:lnTo>
                    <a:pt x="71" y="455"/>
                  </a:lnTo>
                  <a:lnTo>
                    <a:pt x="69" y="452"/>
                  </a:lnTo>
                  <a:lnTo>
                    <a:pt x="68" y="449"/>
                  </a:lnTo>
                  <a:lnTo>
                    <a:pt x="68" y="446"/>
                  </a:lnTo>
                  <a:lnTo>
                    <a:pt x="68" y="443"/>
                  </a:lnTo>
                  <a:lnTo>
                    <a:pt x="70" y="441"/>
                  </a:lnTo>
                  <a:lnTo>
                    <a:pt x="80" y="447"/>
                  </a:lnTo>
                  <a:lnTo>
                    <a:pt x="80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9" name="Freeform 1426"/>
            <p:cNvSpPr>
              <a:spLocks/>
            </p:cNvSpPr>
            <p:nvPr/>
          </p:nvSpPr>
          <p:spPr bwMode="auto">
            <a:xfrm>
              <a:off x="2835" y="1017"/>
              <a:ext cx="50" cy="34"/>
            </a:xfrm>
            <a:custGeom>
              <a:avLst/>
              <a:gdLst>
                <a:gd name="T0" fmla="*/ 6 w 278"/>
                <a:gd name="T1" fmla="*/ 0 h 164"/>
                <a:gd name="T2" fmla="*/ 7 w 278"/>
                <a:gd name="T3" fmla="*/ 0 h 164"/>
                <a:gd name="T4" fmla="*/ 8 w 278"/>
                <a:gd name="T5" fmla="*/ 0 h 164"/>
                <a:gd name="T6" fmla="*/ 9 w 278"/>
                <a:gd name="T7" fmla="*/ 1 h 164"/>
                <a:gd name="T8" fmla="*/ 10 w 278"/>
                <a:gd name="T9" fmla="*/ 1 h 164"/>
                <a:gd name="T10" fmla="*/ 11 w 278"/>
                <a:gd name="T11" fmla="*/ 2 h 164"/>
                <a:gd name="T12" fmla="*/ 11 w 278"/>
                <a:gd name="T13" fmla="*/ 2 h 164"/>
                <a:gd name="T14" fmla="*/ 11 w 278"/>
                <a:gd name="T15" fmla="*/ 3 h 164"/>
                <a:gd name="T16" fmla="*/ 11 w 278"/>
                <a:gd name="T17" fmla="*/ 4 h 164"/>
                <a:gd name="T18" fmla="*/ 11 w 278"/>
                <a:gd name="T19" fmla="*/ 4 h 164"/>
                <a:gd name="T20" fmla="*/ 11 w 278"/>
                <a:gd name="T21" fmla="*/ 5 h 164"/>
                <a:gd name="T22" fmla="*/ 10 w 278"/>
                <a:gd name="T23" fmla="*/ 5 h 164"/>
                <a:gd name="T24" fmla="*/ 9 w 278"/>
                <a:gd name="T25" fmla="*/ 6 h 164"/>
                <a:gd name="T26" fmla="*/ 8 w 278"/>
                <a:gd name="T27" fmla="*/ 6 h 164"/>
                <a:gd name="T28" fmla="*/ 7 w 278"/>
                <a:gd name="T29" fmla="*/ 6 h 164"/>
                <a:gd name="T30" fmla="*/ 6 w 278"/>
                <a:gd name="T31" fmla="*/ 7 h 164"/>
                <a:gd name="T32" fmla="*/ 5 w 278"/>
                <a:gd name="T33" fmla="*/ 7 h 164"/>
                <a:gd name="T34" fmla="*/ 4 w 278"/>
                <a:gd name="T35" fmla="*/ 6 h 164"/>
                <a:gd name="T36" fmla="*/ 3 w 278"/>
                <a:gd name="T37" fmla="*/ 6 h 164"/>
                <a:gd name="T38" fmla="*/ 2 w 278"/>
                <a:gd name="T39" fmla="*/ 6 h 164"/>
                <a:gd name="T40" fmla="*/ 1 w 278"/>
                <a:gd name="T41" fmla="*/ 5 h 164"/>
                <a:gd name="T42" fmla="*/ 1 w 278"/>
                <a:gd name="T43" fmla="*/ 5 h 164"/>
                <a:gd name="T44" fmla="*/ 0 w 278"/>
                <a:gd name="T45" fmla="*/ 4 h 164"/>
                <a:gd name="T46" fmla="*/ 0 w 278"/>
                <a:gd name="T47" fmla="*/ 4 h 164"/>
                <a:gd name="T48" fmla="*/ 0 w 278"/>
                <a:gd name="T49" fmla="*/ 3 h 164"/>
                <a:gd name="T50" fmla="*/ 0 w 278"/>
                <a:gd name="T51" fmla="*/ 2 h 164"/>
                <a:gd name="T52" fmla="*/ 1 w 278"/>
                <a:gd name="T53" fmla="*/ 2 h 164"/>
                <a:gd name="T54" fmla="*/ 1 w 278"/>
                <a:gd name="T55" fmla="*/ 1 h 164"/>
                <a:gd name="T56" fmla="*/ 2 w 278"/>
                <a:gd name="T57" fmla="*/ 1 h 164"/>
                <a:gd name="T58" fmla="*/ 3 w 278"/>
                <a:gd name="T59" fmla="*/ 0 h 164"/>
                <a:gd name="T60" fmla="*/ 4 w 278"/>
                <a:gd name="T61" fmla="*/ 0 h 164"/>
                <a:gd name="T62" fmla="*/ 5 w 278"/>
                <a:gd name="T63" fmla="*/ 0 h 1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8"/>
                <a:gd name="T97" fmla="*/ 0 h 164"/>
                <a:gd name="T98" fmla="*/ 278 w 278"/>
                <a:gd name="T99" fmla="*/ 164 h 1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8" h="164">
                  <a:moveTo>
                    <a:pt x="140" y="0"/>
                  </a:moveTo>
                  <a:lnTo>
                    <a:pt x="154" y="1"/>
                  </a:lnTo>
                  <a:lnTo>
                    <a:pt x="168" y="2"/>
                  </a:lnTo>
                  <a:lnTo>
                    <a:pt x="181" y="5"/>
                  </a:lnTo>
                  <a:lnTo>
                    <a:pt x="194" y="7"/>
                  </a:lnTo>
                  <a:lnTo>
                    <a:pt x="206" y="10"/>
                  </a:lnTo>
                  <a:lnTo>
                    <a:pt x="217" y="14"/>
                  </a:lnTo>
                  <a:lnTo>
                    <a:pt x="227" y="20"/>
                  </a:lnTo>
                  <a:lnTo>
                    <a:pt x="238" y="25"/>
                  </a:lnTo>
                  <a:lnTo>
                    <a:pt x="247" y="30"/>
                  </a:lnTo>
                  <a:lnTo>
                    <a:pt x="254" y="37"/>
                  </a:lnTo>
                  <a:lnTo>
                    <a:pt x="262" y="43"/>
                  </a:lnTo>
                  <a:lnTo>
                    <a:pt x="267" y="51"/>
                  </a:lnTo>
                  <a:lnTo>
                    <a:pt x="273" y="59"/>
                  </a:lnTo>
                  <a:lnTo>
                    <a:pt x="276" y="66"/>
                  </a:lnTo>
                  <a:lnTo>
                    <a:pt x="278" y="75"/>
                  </a:lnTo>
                  <a:lnTo>
                    <a:pt x="278" y="82"/>
                  </a:lnTo>
                  <a:lnTo>
                    <a:pt x="278" y="91"/>
                  </a:lnTo>
                  <a:lnTo>
                    <a:pt x="276" y="100"/>
                  </a:lnTo>
                  <a:lnTo>
                    <a:pt x="273" y="107"/>
                  </a:lnTo>
                  <a:lnTo>
                    <a:pt x="267" y="115"/>
                  </a:lnTo>
                  <a:lnTo>
                    <a:pt x="262" y="122"/>
                  </a:lnTo>
                  <a:lnTo>
                    <a:pt x="254" y="129"/>
                  </a:lnTo>
                  <a:lnTo>
                    <a:pt x="247" y="135"/>
                  </a:lnTo>
                  <a:lnTo>
                    <a:pt x="238" y="141"/>
                  </a:lnTo>
                  <a:lnTo>
                    <a:pt x="227" y="146"/>
                  </a:lnTo>
                  <a:lnTo>
                    <a:pt x="217" y="150"/>
                  </a:lnTo>
                  <a:lnTo>
                    <a:pt x="206" y="155"/>
                  </a:lnTo>
                  <a:lnTo>
                    <a:pt x="194" y="158"/>
                  </a:lnTo>
                  <a:lnTo>
                    <a:pt x="181" y="161"/>
                  </a:lnTo>
                  <a:lnTo>
                    <a:pt x="168" y="163"/>
                  </a:lnTo>
                  <a:lnTo>
                    <a:pt x="154" y="164"/>
                  </a:lnTo>
                  <a:lnTo>
                    <a:pt x="140" y="164"/>
                  </a:lnTo>
                  <a:lnTo>
                    <a:pt x="126" y="164"/>
                  </a:lnTo>
                  <a:lnTo>
                    <a:pt x="112" y="163"/>
                  </a:lnTo>
                  <a:lnTo>
                    <a:pt x="99" y="161"/>
                  </a:lnTo>
                  <a:lnTo>
                    <a:pt x="86" y="158"/>
                  </a:lnTo>
                  <a:lnTo>
                    <a:pt x="74" y="155"/>
                  </a:lnTo>
                  <a:lnTo>
                    <a:pt x="62" y="150"/>
                  </a:lnTo>
                  <a:lnTo>
                    <a:pt x="51" y="146"/>
                  </a:lnTo>
                  <a:lnTo>
                    <a:pt x="41" y="141"/>
                  </a:lnTo>
                  <a:lnTo>
                    <a:pt x="33" y="135"/>
                  </a:lnTo>
                  <a:lnTo>
                    <a:pt x="24" y="129"/>
                  </a:lnTo>
                  <a:lnTo>
                    <a:pt x="18" y="122"/>
                  </a:lnTo>
                  <a:lnTo>
                    <a:pt x="11" y="115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1" y="91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7" y="59"/>
                  </a:lnTo>
                  <a:lnTo>
                    <a:pt x="11" y="51"/>
                  </a:lnTo>
                  <a:lnTo>
                    <a:pt x="18" y="43"/>
                  </a:lnTo>
                  <a:lnTo>
                    <a:pt x="24" y="37"/>
                  </a:lnTo>
                  <a:lnTo>
                    <a:pt x="33" y="30"/>
                  </a:lnTo>
                  <a:lnTo>
                    <a:pt x="41" y="25"/>
                  </a:lnTo>
                  <a:lnTo>
                    <a:pt x="51" y="20"/>
                  </a:lnTo>
                  <a:lnTo>
                    <a:pt x="62" y="14"/>
                  </a:lnTo>
                  <a:lnTo>
                    <a:pt x="74" y="10"/>
                  </a:lnTo>
                  <a:lnTo>
                    <a:pt x="86" y="7"/>
                  </a:lnTo>
                  <a:lnTo>
                    <a:pt x="99" y="5"/>
                  </a:lnTo>
                  <a:lnTo>
                    <a:pt x="112" y="2"/>
                  </a:lnTo>
                  <a:lnTo>
                    <a:pt x="126" y="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50" name="Freeform 1427"/>
            <p:cNvSpPr>
              <a:spLocks noEditPoints="1"/>
            </p:cNvSpPr>
            <p:nvPr/>
          </p:nvSpPr>
          <p:spPr bwMode="auto">
            <a:xfrm>
              <a:off x="2831" y="1013"/>
              <a:ext cx="58" cy="37"/>
            </a:xfrm>
            <a:custGeom>
              <a:avLst/>
              <a:gdLst>
                <a:gd name="T0" fmla="*/ 6 w 302"/>
                <a:gd name="T1" fmla="*/ 1 h 189"/>
                <a:gd name="T2" fmla="*/ 7 w 302"/>
                <a:gd name="T3" fmla="*/ 0 h 189"/>
                <a:gd name="T4" fmla="*/ 9 w 302"/>
                <a:gd name="T5" fmla="*/ 1 h 189"/>
                <a:gd name="T6" fmla="*/ 9 w 302"/>
                <a:gd name="T7" fmla="*/ 2 h 189"/>
                <a:gd name="T8" fmla="*/ 8 w 302"/>
                <a:gd name="T9" fmla="*/ 1 h 189"/>
                <a:gd name="T10" fmla="*/ 6 w 302"/>
                <a:gd name="T11" fmla="*/ 0 h 189"/>
                <a:gd name="T12" fmla="*/ 12 w 302"/>
                <a:gd name="T13" fmla="*/ 2 h 189"/>
                <a:gd name="T14" fmla="*/ 12 w 302"/>
                <a:gd name="T15" fmla="*/ 3 h 189"/>
                <a:gd name="T16" fmla="*/ 11 w 302"/>
                <a:gd name="T17" fmla="*/ 3 h 189"/>
                <a:gd name="T18" fmla="*/ 11 w 302"/>
                <a:gd name="T19" fmla="*/ 2 h 189"/>
                <a:gd name="T20" fmla="*/ 12 w 302"/>
                <a:gd name="T21" fmla="*/ 4 h 189"/>
                <a:gd name="T22" fmla="*/ 12 w 302"/>
                <a:gd name="T23" fmla="*/ 4 h 189"/>
                <a:gd name="T24" fmla="*/ 11 w 302"/>
                <a:gd name="T25" fmla="*/ 4 h 189"/>
                <a:gd name="T26" fmla="*/ 12 w 302"/>
                <a:gd name="T27" fmla="*/ 5 h 189"/>
                <a:gd name="T28" fmla="*/ 11 w 302"/>
                <a:gd name="T29" fmla="*/ 6 h 189"/>
                <a:gd name="T30" fmla="*/ 10 w 302"/>
                <a:gd name="T31" fmla="*/ 6 h 189"/>
                <a:gd name="T32" fmla="*/ 11 w 302"/>
                <a:gd name="T33" fmla="*/ 5 h 189"/>
                <a:gd name="T34" fmla="*/ 12 w 302"/>
                <a:gd name="T35" fmla="*/ 4 h 189"/>
                <a:gd name="T36" fmla="*/ 9 w 302"/>
                <a:gd name="T37" fmla="*/ 7 h 189"/>
                <a:gd name="T38" fmla="*/ 7 w 302"/>
                <a:gd name="T39" fmla="*/ 8 h 189"/>
                <a:gd name="T40" fmla="*/ 7 w 302"/>
                <a:gd name="T41" fmla="*/ 7 h 189"/>
                <a:gd name="T42" fmla="*/ 9 w 302"/>
                <a:gd name="T43" fmla="*/ 6 h 189"/>
                <a:gd name="T44" fmla="*/ 6 w 302"/>
                <a:gd name="T45" fmla="*/ 8 h 189"/>
                <a:gd name="T46" fmla="*/ 6 w 302"/>
                <a:gd name="T47" fmla="*/ 8 h 189"/>
                <a:gd name="T48" fmla="*/ 6 w 302"/>
                <a:gd name="T49" fmla="*/ 7 h 189"/>
                <a:gd name="T50" fmla="*/ 5 w 302"/>
                <a:gd name="T51" fmla="*/ 8 h 189"/>
                <a:gd name="T52" fmla="*/ 3 w 302"/>
                <a:gd name="T53" fmla="*/ 7 h 189"/>
                <a:gd name="T54" fmla="*/ 3 w 302"/>
                <a:gd name="T55" fmla="*/ 6 h 189"/>
                <a:gd name="T56" fmla="*/ 5 w 302"/>
                <a:gd name="T57" fmla="*/ 6 h 189"/>
                <a:gd name="T58" fmla="*/ 6 w 302"/>
                <a:gd name="T59" fmla="*/ 8 h 189"/>
                <a:gd name="T60" fmla="*/ 1 w 302"/>
                <a:gd name="T61" fmla="*/ 6 h 189"/>
                <a:gd name="T62" fmla="*/ 0 w 302"/>
                <a:gd name="T63" fmla="*/ 4 h 189"/>
                <a:gd name="T64" fmla="*/ 1 w 302"/>
                <a:gd name="T65" fmla="*/ 4 h 189"/>
                <a:gd name="T66" fmla="*/ 2 w 302"/>
                <a:gd name="T67" fmla="*/ 5 h 189"/>
                <a:gd name="T68" fmla="*/ 0 w 302"/>
                <a:gd name="T69" fmla="*/ 4 h 189"/>
                <a:gd name="T70" fmla="*/ 0 w 302"/>
                <a:gd name="T71" fmla="*/ 4 h 189"/>
                <a:gd name="T72" fmla="*/ 1 w 302"/>
                <a:gd name="T73" fmla="*/ 4 h 189"/>
                <a:gd name="T74" fmla="*/ 0 w 302"/>
                <a:gd name="T75" fmla="*/ 3 h 189"/>
                <a:gd name="T76" fmla="*/ 1 w 302"/>
                <a:gd name="T77" fmla="*/ 2 h 189"/>
                <a:gd name="T78" fmla="*/ 2 w 302"/>
                <a:gd name="T79" fmla="*/ 2 h 189"/>
                <a:gd name="T80" fmla="*/ 1 w 302"/>
                <a:gd name="T81" fmla="*/ 3 h 189"/>
                <a:gd name="T82" fmla="*/ 0 w 302"/>
                <a:gd name="T83" fmla="*/ 4 h 189"/>
                <a:gd name="T84" fmla="*/ 3 w 302"/>
                <a:gd name="T85" fmla="*/ 0 h 189"/>
                <a:gd name="T86" fmla="*/ 5 w 302"/>
                <a:gd name="T87" fmla="*/ 0 h 189"/>
                <a:gd name="T88" fmla="*/ 5 w 302"/>
                <a:gd name="T89" fmla="*/ 1 h 189"/>
                <a:gd name="T90" fmla="*/ 3 w 302"/>
                <a:gd name="T91" fmla="*/ 2 h 189"/>
                <a:gd name="T92" fmla="*/ 6 w 302"/>
                <a:gd name="T93" fmla="*/ 0 h 189"/>
                <a:gd name="T94" fmla="*/ 6 w 302"/>
                <a:gd name="T95" fmla="*/ 0 h 1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02"/>
                <a:gd name="T145" fmla="*/ 0 h 189"/>
                <a:gd name="T146" fmla="*/ 302 w 302"/>
                <a:gd name="T147" fmla="*/ 189 h 1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02" h="189"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151" y="0"/>
                  </a:moveTo>
                  <a:lnTo>
                    <a:pt x="166" y="0"/>
                  </a:lnTo>
                  <a:lnTo>
                    <a:pt x="180" y="3"/>
                  </a:lnTo>
                  <a:lnTo>
                    <a:pt x="194" y="5"/>
                  </a:lnTo>
                  <a:lnTo>
                    <a:pt x="208" y="7"/>
                  </a:lnTo>
                  <a:lnTo>
                    <a:pt x="221" y="11"/>
                  </a:lnTo>
                  <a:lnTo>
                    <a:pt x="233" y="15"/>
                  </a:lnTo>
                  <a:lnTo>
                    <a:pt x="245" y="21"/>
                  </a:lnTo>
                  <a:lnTo>
                    <a:pt x="254" y="26"/>
                  </a:lnTo>
                  <a:lnTo>
                    <a:pt x="243" y="47"/>
                  </a:lnTo>
                  <a:lnTo>
                    <a:pt x="233" y="42"/>
                  </a:lnTo>
                  <a:lnTo>
                    <a:pt x="223" y="38"/>
                  </a:lnTo>
                  <a:lnTo>
                    <a:pt x="212" y="34"/>
                  </a:lnTo>
                  <a:lnTo>
                    <a:pt x="201" y="31"/>
                  </a:lnTo>
                  <a:lnTo>
                    <a:pt x="190" y="28"/>
                  </a:lnTo>
                  <a:lnTo>
                    <a:pt x="177" y="26"/>
                  </a:lnTo>
                  <a:lnTo>
                    <a:pt x="164" y="25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254" y="26"/>
                  </a:moveTo>
                  <a:lnTo>
                    <a:pt x="265" y="33"/>
                  </a:lnTo>
                  <a:lnTo>
                    <a:pt x="274" y="40"/>
                  </a:lnTo>
                  <a:lnTo>
                    <a:pt x="282" y="48"/>
                  </a:lnTo>
                  <a:lnTo>
                    <a:pt x="289" y="57"/>
                  </a:lnTo>
                  <a:lnTo>
                    <a:pt x="294" y="65"/>
                  </a:lnTo>
                  <a:lnTo>
                    <a:pt x="299" y="75"/>
                  </a:lnTo>
                  <a:lnTo>
                    <a:pt x="301" y="85"/>
                  </a:lnTo>
                  <a:lnTo>
                    <a:pt x="302" y="94"/>
                  </a:lnTo>
                  <a:lnTo>
                    <a:pt x="277" y="94"/>
                  </a:lnTo>
                  <a:lnTo>
                    <a:pt x="277" y="88"/>
                  </a:lnTo>
                  <a:lnTo>
                    <a:pt x="275" y="81"/>
                  </a:lnTo>
                  <a:lnTo>
                    <a:pt x="272" y="75"/>
                  </a:lnTo>
                  <a:lnTo>
                    <a:pt x="267" y="69"/>
                  </a:lnTo>
                  <a:lnTo>
                    <a:pt x="263" y="63"/>
                  </a:lnTo>
                  <a:lnTo>
                    <a:pt x="257" y="58"/>
                  </a:lnTo>
                  <a:lnTo>
                    <a:pt x="250" y="52"/>
                  </a:lnTo>
                  <a:lnTo>
                    <a:pt x="243" y="47"/>
                  </a:lnTo>
                  <a:lnTo>
                    <a:pt x="254" y="26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1" y="105"/>
                  </a:lnTo>
                  <a:lnTo>
                    <a:pt x="299" y="115"/>
                  </a:lnTo>
                  <a:lnTo>
                    <a:pt x="294" y="123"/>
                  </a:lnTo>
                  <a:lnTo>
                    <a:pt x="289" y="133"/>
                  </a:lnTo>
                  <a:lnTo>
                    <a:pt x="282" y="142"/>
                  </a:lnTo>
                  <a:lnTo>
                    <a:pt x="274" y="149"/>
                  </a:lnTo>
                  <a:lnTo>
                    <a:pt x="265" y="157"/>
                  </a:lnTo>
                  <a:lnTo>
                    <a:pt x="254" y="163"/>
                  </a:lnTo>
                  <a:lnTo>
                    <a:pt x="243" y="142"/>
                  </a:lnTo>
                  <a:lnTo>
                    <a:pt x="250" y="138"/>
                  </a:lnTo>
                  <a:lnTo>
                    <a:pt x="257" y="132"/>
                  </a:lnTo>
                  <a:lnTo>
                    <a:pt x="263" y="127"/>
                  </a:lnTo>
                  <a:lnTo>
                    <a:pt x="267" y="120"/>
                  </a:lnTo>
                  <a:lnTo>
                    <a:pt x="272" y="115"/>
                  </a:lnTo>
                  <a:lnTo>
                    <a:pt x="275" y="108"/>
                  </a:lnTo>
                  <a:lnTo>
                    <a:pt x="277" y="102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254" y="163"/>
                  </a:moveTo>
                  <a:lnTo>
                    <a:pt x="245" y="169"/>
                  </a:lnTo>
                  <a:lnTo>
                    <a:pt x="233" y="174"/>
                  </a:lnTo>
                  <a:lnTo>
                    <a:pt x="221" y="179"/>
                  </a:lnTo>
                  <a:lnTo>
                    <a:pt x="208" y="182"/>
                  </a:lnTo>
                  <a:lnTo>
                    <a:pt x="194" y="185"/>
                  </a:lnTo>
                  <a:lnTo>
                    <a:pt x="180" y="187"/>
                  </a:lnTo>
                  <a:lnTo>
                    <a:pt x="166" y="188"/>
                  </a:lnTo>
                  <a:lnTo>
                    <a:pt x="151" y="189"/>
                  </a:lnTo>
                  <a:lnTo>
                    <a:pt x="151" y="165"/>
                  </a:lnTo>
                  <a:lnTo>
                    <a:pt x="164" y="165"/>
                  </a:lnTo>
                  <a:lnTo>
                    <a:pt x="177" y="163"/>
                  </a:lnTo>
                  <a:lnTo>
                    <a:pt x="190" y="161"/>
                  </a:lnTo>
                  <a:lnTo>
                    <a:pt x="201" y="159"/>
                  </a:lnTo>
                  <a:lnTo>
                    <a:pt x="212" y="156"/>
                  </a:lnTo>
                  <a:lnTo>
                    <a:pt x="223" y="152"/>
                  </a:lnTo>
                  <a:lnTo>
                    <a:pt x="233" y="147"/>
                  </a:lnTo>
                  <a:lnTo>
                    <a:pt x="243" y="142"/>
                  </a:lnTo>
                  <a:lnTo>
                    <a:pt x="254" y="163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36" y="188"/>
                  </a:lnTo>
                  <a:lnTo>
                    <a:pt x="120" y="187"/>
                  </a:lnTo>
                  <a:lnTo>
                    <a:pt x="106" y="185"/>
                  </a:lnTo>
                  <a:lnTo>
                    <a:pt x="93" y="182"/>
                  </a:lnTo>
                  <a:lnTo>
                    <a:pt x="81" y="179"/>
                  </a:lnTo>
                  <a:lnTo>
                    <a:pt x="68" y="174"/>
                  </a:lnTo>
                  <a:lnTo>
                    <a:pt x="57" y="169"/>
                  </a:lnTo>
                  <a:lnTo>
                    <a:pt x="46" y="163"/>
                  </a:lnTo>
                  <a:lnTo>
                    <a:pt x="59" y="142"/>
                  </a:lnTo>
                  <a:lnTo>
                    <a:pt x="68" y="147"/>
                  </a:lnTo>
                  <a:lnTo>
                    <a:pt x="78" y="152"/>
                  </a:lnTo>
                  <a:lnTo>
                    <a:pt x="88" y="156"/>
                  </a:lnTo>
                  <a:lnTo>
                    <a:pt x="100" y="159"/>
                  </a:lnTo>
                  <a:lnTo>
                    <a:pt x="112" y="161"/>
                  </a:lnTo>
                  <a:lnTo>
                    <a:pt x="125" y="163"/>
                  </a:lnTo>
                  <a:lnTo>
                    <a:pt x="137" y="165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46" y="163"/>
                  </a:moveTo>
                  <a:lnTo>
                    <a:pt x="36" y="157"/>
                  </a:lnTo>
                  <a:lnTo>
                    <a:pt x="27" y="149"/>
                  </a:lnTo>
                  <a:lnTo>
                    <a:pt x="19" y="142"/>
                  </a:lnTo>
                  <a:lnTo>
                    <a:pt x="12" y="133"/>
                  </a:lnTo>
                  <a:lnTo>
                    <a:pt x="7" y="123"/>
                  </a:lnTo>
                  <a:lnTo>
                    <a:pt x="3" y="115"/>
                  </a:lnTo>
                  <a:lnTo>
                    <a:pt x="1" y="105"/>
                  </a:lnTo>
                  <a:lnTo>
                    <a:pt x="0" y="94"/>
                  </a:lnTo>
                  <a:lnTo>
                    <a:pt x="24" y="94"/>
                  </a:lnTo>
                  <a:lnTo>
                    <a:pt x="24" y="102"/>
                  </a:lnTo>
                  <a:lnTo>
                    <a:pt x="27" y="108"/>
                  </a:lnTo>
                  <a:lnTo>
                    <a:pt x="29" y="115"/>
                  </a:lnTo>
                  <a:lnTo>
                    <a:pt x="33" y="120"/>
                  </a:lnTo>
                  <a:lnTo>
                    <a:pt x="38" y="127"/>
                  </a:lnTo>
                  <a:lnTo>
                    <a:pt x="44" y="132"/>
                  </a:lnTo>
                  <a:lnTo>
                    <a:pt x="51" y="138"/>
                  </a:lnTo>
                  <a:lnTo>
                    <a:pt x="59" y="142"/>
                  </a:lnTo>
                  <a:lnTo>
                    <a:pt x="46" y="163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1" y="85"/>
                  </a:lnTo>
                  <a:lnTo>
                    <a:pt x="3" y="75"/>
                  </a:lnTo>
                  <a:lnTo>
                    <a:pt x="7" y="65"/>
                  </a:lnTo>
                  <a:lnTo>
                    <a:pt x="12" y="57"/>
                  </a:lnTo>
                  <a:lnTo>
                    <a:pt x="19" y="48"/>
                  </a:lnTo>
                  <a:lnTo>
                    <a:pt x="27" y="40"/>
                  </a:lnTo>
                  <a:lnTo>
                    <a:pt x="36" y="33"/>
                  </a:lnTo>
                  <a:lnTo>
                    <a:pt x="46" y="26"/>
                  </a:lnTo>
                  <a:lnTo>
                    <a:pt x="59" y="47"/>
                  </a:lnTo>
                  <a:lnTo>
                    <a:pt x="51" y="52"/>
                  </a:lnTo>
                  <a:lnTo>
                    <a:pt x="44" y="58"/>
                  </a:lnTo>
                  <a:lnTo>
                    <a:pt x="38" y="63"/>
                  </a:lnTo>
                  <a:lnTo>
                    <a:pt x="33" y="69"/>
                  </a:lnTo>
                  <a:lnTo>
                    <a:pt x="29" y="75"/>
                  </a:lnTo>
                  <a:lnTo>
                    <a:pt x="27" y="81"/>
                  </a:lnTo>
                  <a:lnTo>
                    <a:pt x="24" y="88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46" y="26"/>
                  </a:moveTo>
                  <a:lnTo>
                    <a:pt x="57" y="21"/>
                  </a:lnTo>
                  <a:lnTo>
                    <a:pt x="68" y="15"/>
                  </a:lnTo>
                  <a:lnTo>
                    <a:pt x="81" y="11"/>
                  </a:lnTo>
                  <a:lnTo>
                    <a:pt x="93" y="7"/>
                  </a:lnTo>
                  <a:lnTo>
                    <a:pt x="106" y="5"/>
                  </a:lnTo>
                  <a:lnTo>
                    <a:pt x="120" y="3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25"/>
                  </a:lnTo>
                  <a:lnTo>
                    <a:pt x="137" y="25"/>
                  </a:lnTo>
                  <a:lnTo>
                    <a:pt x="125" y="26"/>
                  </a:lnTo>
                  <a:lnTo>
                    <a:pt x="112" y="28"/>
                  </a:lnTo>
                  <a:lnTo>
                    <a:pt x="100" y="31"/>
                  </a:lnTo>
                  <a:lnTo>
                    <a:pt x="88" y="34"/>
                  </a:lnTo>
                  <a:lnTo>
                    <a:pt x="78" y="38"/>
                  </a:lnTo>
                  <a:lnTo>
                    <a:pt x="68" y="42"/>
                  </a:lnTo>
                  <a:lnTo>
                    <a:pt x="59" y="47"/>
                  </a:lnTo>
                  <a:lnTo>
                    <a:pt x="46" y="26"/>
                  </a:lnTo>
                  <a:close/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</p:grpSp>
      <p:sp>
        <p:nvSpPr>
          <p:cNvPr id="119815" name="TextBox 1"/>
          <p:cNvSpPr txBox="1">
            <a:spLocks noChangeArrowheads="1"/>
          </p:cNvSpPr>
          <p:nvPr/>
        </p:nvSpPr>
        <p:spPr bwMode="auto">
          <a:xfrm>
            <a:off x="1782763" y="492125"/>
            <a:ext cx="5562600" cy="509588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6" tIns="56722" rIns="113446" bIns="56722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Ликвидация подтопления в Республике Башкортостан, Челябинской и Магаданской областях</a:t>
            </a:r>
          </a:p>
        </p:txBody>
      </p:sp>
      <p:sp>
        <p:nvSpPr>
          <p:cNvPr id="119816" name="TextBox 758"/>
          <p:cNvSpPr txBox="1">
            <a:spLocks noChangeArrowheads="1"/>
          </p:cNvSpPr>
          <p:nvPr/>
        </p:nvSpPr>
        <p:spPr bwMode="auto">
          <a:xfrm>
            <a:off x="1782763" y="3794125"/>
            <a:ext cx="5562600" cy="260350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6" tIns="56722" rIns="113446" bIns="56722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Смерч в Тульской области</a:t>
            </a:r>
          </a:p>
        </p:txBody>
      </p:sp>
      <p:sp>
        <p:nvSpPr>
          <p:cNvPr id="756" name="Rectangle 26"/>
          <p:cNvSpPr>
            <a:spLocks noChangeArrowheads="1"/>
          </p:cNvSpPr>
          <p:nvPr/>
        </p:nvSpPr>
        <p:spPr bwMode="auto">
          <a:xfrm>
            <a:off x="43796" y="803889"/>
            <a:ext cx="4789446" cy="2941110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/>
          </a:sp3d>
          <a:extLst/>
        </p:spPr>
        <p:txBody>
          <a:bodyPr lIns="113446" tIns="56722" rIns="113446" bIns="56722" anchor="ctr"/>
          <a:lstStyle/>
          <a:p>
            <a:pPr indent="664064" algn="just">
              <a:defRPr/>
            </a:pPr>
            <a:r>
              <a:rPr lang="ru-RU" sz="14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С целью проведения аварийно-спасательных и других неотложных работ</a:t>
            </a:r>
            <a:r>
              <a:rPr lang="ru-RU" sz="14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незамедлительно к месту были направлены </a:t>
            </a:r>
            <a:r>
              <a:rPr lang="ru-RU" sz="14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экстренные службы</a:t>
            </a:r>
            <a:r>
              <a:rPr lang="ru-RU" sz="14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проведены аварийно-спасательные работы</a:t>
            </a:r>
            <a:r>
              <a:rPr lang="ru-RU" sz="14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indent="664064" algn="just">
              <a:defRPr/>
            </a:pPr>
            <a:r>
              <a:rPr lang="ru-RU" sz="14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Своевременно принятыми мерами удалось </a:t>
            </a:r>
            <a:r>
              <a:rPr lang="ru-RU" sz="14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не допустить гибели людей. </a:t>
            </a:r>
          </a:p>
          <a:p>
            <a:pPr indent="664064" algn="just">
              <a:defRPr/>
            </a:pP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Было эвакуировано более </a:t>
            </a:r>
            <a:r>
              <a:rPr lang="ru-RU" sz="1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 тыс. 200</a:t>
            </a:r>
            <a:r>
              <a:rPr lang="ru-RU" sz="14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человек.</a:t>
            </a:r>
          </a:p>
          <a:p>
            <a:pPr indent="664064" algn="just">
              <a:defRPr/>
            </a:pPr>
            <a:r>
              <a:rPr lang="ru-RU" sz="1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Всего к работам было привлечено более  </a:t>
            </a:r>
            <a:r>
              <a:rPr lang="ru-RU" sz="1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 тыс. 300  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человек и свыше </a:t>
            </a:r>
            <a:r>
              <a:rPr lang="ru-RU" sz="1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850</a:t>
            </a:r>
            <a:r>
              <a:rPr lang="ru-RU" sz="1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единиц техники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в том числе от МЧС России более </a:t>
            </a:r>
            <a:r>
              <a:rPr lang="ru-RU" sz="1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 тыс. 700</a:t>
            </a:r>
            <a:r>
              <a:rPr lang="ru-RU" sz="1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человек и свыше </a:t>
            </a:r>
            <a:r>
              <a:rPr lang="ru-RU" sz="1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 тыс. 200</a:t>
            </a:r>
            <a:r>
              <a:rPr lang="ru-RU" sz="1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единиц техники.</a:t>
            </a:r>
          </a:p>
        </p:txBody>
      </p:sp>
      <p:sp>
        <p:nvSpPr>
          <p:cNvPr id="119820" name="Rectangle 26"/>
          <p:cNvSpPr>
            <a:spLocks noChangeArrowheads="1"/>
          </p:cNvSpPr>
          <p:nvPr/>
        </p:nvSpPr>
        <p:spPr bwMode="auto">
          <a:xfrm>
            <a:off x="44450" y="4059238"/>
            <a:ext cx="4789488" cy="2778125"/>
          </a:xfrm>
          <a:prstGeom prst="rect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3446" tIns="56722" rIns="113446" bIns="56722" anchor="ctr"/>
          <a:lstStyle>
            <a:lvl1pPr indent="661988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Силами РСЧС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восстановлено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213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объектов, в том числе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жилых домов,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социально-значимых объектов,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объектов инфраструктуры,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торговых точек. </a:t>
            </a:r>
          </a:p>
          <a:p>
            <a:pPr algn="just" eaLnBrk="1" hangingPunct="1"/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Оказана квалифицированная медицинская помощь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пострадавшим. </a:t>
            </a:r>
          </a:p>
          <a:p>
            <a:pPr algn="just" eaLnBrk="1" hangingPunct="1"/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Всего к работам было привлечено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более  3 тыс. 500 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 и свыше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330 </a:t>
            </a:r>
            <a:r>
              <a:rPr lang="ru-RU" altLang="en-US" sz="14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единиц техники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в том числе от МЧС России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300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человек и </a:t>
            </a:r>
            <a:r>
              <a:rPr lang="ru-RU" altLang="en-US" sz="1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51 </a:t>
            </a:r>
            <a:r>
              <a:rPr lang="ru-RU" altLang="en-US" sz="14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единица техники.</a:t>
            </a:r>
          </a:p>
        </p:txBody>
      </p:sp>
      <p:pic>
        <p:nvPicPr>
          <p:cNvPr id="764" name="Picture 17" descr="SAM_1803"/>
          <p:cNvPicPr>
            <a:picLocks noChangeAspect="1" noChangeArrowheads="1"/>
          </p:cNvPicPr>
          <p:nvPr/>
        </p:nvPicPr>
        <p:blipFill>
          <a:blip r:embed="rId5" cstate="print">
            <a:extLst/>
          </a:blip>
          <a:srcRect/>
          <a:stretch>
            <a:fillRect/>
          </a:stretch>
        </p:blipFill>
        <p:spPr bwMode="auto">
          <a:xfrm>
            <a:off x="7097350" y="5004341"/>
            <a:ext cx="1822192" cy="1436335"/>
          </a:xfrm>
          <a:prstGeom prst="rect">
            <a:avLst/>
          </a:prstGeom>
          <a:noFill/>
          <a:scene3d>
            <a:camera prst="orthographicFront"/>
            <a:lightRig rig="threePt" dir="t"/>
          </a:scene3d>
          <a:sp3d>
            <a:bevelT/>
          </a:sp3d>
          <a:ex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Text Box 3"/>
          <p:cNvSpPr txBox="1">
            <a:spLocks noChangeArrowheads="1"/>
          </p:cNvSpPr>
          <p:nvPr/>
        </p:nvSpPr>
        <p:spPr bwMode="auto">
          <a:xfrm>
            <a:off x="522288" y="142875"/>
            <a:ext cx="8102600" cy="33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22343" tIns="13406" rIns="22343" bIns="13406">
            <a:spAutoFit/>
          </a:bodyPr>
          <a:lstStyle>
            <a:lvl1pPr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1281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1281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Наиболее </a:t>
            </a:r>
            <a:r>
              <a:rPr lang="ru-RU" altLang="en-US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крупные чрезвычайные ситуации за рубежом </a:t>
            </a:r>
            <a:endParaRPr lang="ru-RU" altLang="en-US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0835" name="Group 719"/>
          <p:cNvGrpSpPr>
            <a:grpSpLocks/>
          </p:cNvGrpSpPr>
          <p:nvPr/>
        </p:nvGrpSpPr>
        <p:grpSpPr bwMode="auto">
          <a:xfrm>
            <a:off x="8555038" y="42863"/>
            <a:ext cx="530225" cy="741362"/>
            <a:chOff x="2214" y="916"/>
            <a:chExt cx="1297" cy="1740"/>
          </a:xfrm>
        </p:grpSpPr>
        <p:sp>
          <p:nvSpPr>
            <p:cNvPr id="43" name="Freeform 720"/>
            <p:cNvSpPr>
              <a:spLocks/>
            </p:cNvSpPr>
            <p:nvPr/>
          </p:nvSpPr>
          <p:spPr bwMode="auto">
            <a:xfrm>
              <a:off x="3041" y="1784"/>
              <a:ext cx="66" cy="138"/>
            </a:xfrm>
            <a:custGeom>
              <a:avLst/>
              <a:gdLst>
                <a:gd name="T0" fmla="*/ 14 w 339"/>
                <a:gd name="T1" fmla="*/ 26 h 681"/>
                <a:gd name="T2" fmla="*/ 13 w 339"/>
                <a:gd name="T3" fmla="*/ 23 h 681"/>
                <a:gd name="T4" fmla="*/ 13 w 339"/>
                <a:gd name="T5" fmla="*/ 18 h 681"/>
                <a:gd name="T6" fmla="*/ 12 w 339"/>
                <a:gd name="T7" fmla="*/ 14 h 681"/>
                <a:gd name="T8" fmla="*/ 11 w 339"/>
                <a:gd name="T9" fmla="*/ 12 h 681"/>
                <a:gd name="T10" fmla="*/ 10 w 339"/>
                <a:gd name="T11" fmla="*/ 9 h 681"/>
                <a:gd name="T12" fmla="*/ 9 w 339"/>
                <a:gd name="T13" fmla="*/ 7 h 681"/>
                <a:gd name="T14" fmla="*/ 8 w 339"/>
                <a:gd name="T15" fmla="*/ 5 h 681"/>
                <a:gd name="T16" fmla="*/ 7 w 339"/>
                <a:gd name="T17" fmla="*/ 3 h 681"/>
                <a:gd name="T18" fmla="*/ 7 w 339"/>
                <a:gd name="T19" fmla="*/ 2 h 681"/>
                <a:gd name="T20" fmla="*/ 6 w 339"/>
                <a:gd name="T21" fmla="*/ 2 h 681"/>
                <a:gd name="T22" fmla="*/ 5 w 339"/>
                <a:gd name="T23" fmla="*/ 1 h 681"/>
                <a:gd name="T24" fmla="*/ 5 w 339"/>
                <a:gd name="T25" fmla="*/ 1 h 681"/>
                <a:gd name="T26" fmla="*/ 4 w 339"/>
                <a:gd name="T27" fmla="*/ 0 h 681"/>
                <a:gd name="T28" fmla="*/ 3 w 339"/>
                <a:gd name="T29" fmla="*/ 0 h 681"/>
                <a:gd name="T30" fmla="*/ 2 w 339"/>
                <a:gd name="T31" fmla="*/ 0 h 681"/>
                <a:gd name="T32" fmla="*/ 1 w 339"/>
                <a:gd name="T33" fmla="*/ 0 h 681"/>
                <a:gd name="T34" fmla="*/ 0 w 339"/>
                <a:gd name="T35" fmla="*/ 0 h 681"/>
                <a:gd name="T36" fmla="*/ 1 w 339"/>
                <a:gd name="T37" fmla="*/ 2 h 681"/>
                <a:gd name="T38" fmla="*/ 2 w 339"/>
                <a:gd name="T39" fmla="*/ 5 h 681"/>
                <a:gd name="T40" fmla="*/ 3 w 339"/>
                <a:gd name="T41" fmla="*/ 7 h 681"/>
                <a:gd name="T42" fmla="*/ 4 w 339"/>
                <a:gd name="T43" fmla="*/ 10 h 681"/>
                <a:gd name="T44" fmla="*/ 4 w 339"/>
                <a:gd name="T45" fmla="*/ 12 h 681"/>
                <a:gd name="T46" fmla="*/ 5 w 339"/>
                <a:gd name="T47" fmla="*/ 15 h 681"/>
                <a:gd name="T48" fmla="*/ 5 w 339"/>
                <a:gd name="T49" fmla="*/ 17 h 681"/>
                <a:gd name="T50" fmla="*/ 5 w 339"/>
                <a:gd name="T51" fmla="*/ 19 h 681"/>
                <a:gd name="T52" fmla="*/ 6 w 339"/>
                <a:gd name="T53" fmla="*/ 21 h 681"/>
                <a:gd name="T54" fmla="*/ 6 w 339"/>
                <a:gd name="T55" fmla="*/ 22 h 681"/>
                <a:gd name="T56" fmla="*/ 7 w 339"/>
                <a:gd name="T57" fmla="*/ 24 h 681"/>
                <a:gd name="T58" fmla="*/ 8 w 339"/>
                <a:gd name="T59" fmla="*/ 25 h 681"/>
                <a:gd name="T60" fmla="*/ 9 w 339"/>
                <a:gd name="T61" fmla="*/ 25 h 681"/>
                <a:gd name="T62" fmla="*/ 10 w 339"/>
                <a:gd name="T63" fmla="*/ 26 h 681"/>
                <a:gd name="T64" fmla="*/ 11 w 339"/>
                <a:gd name="T65" fmla="*/ 27 h 681"/>
                <a:gd name="T66" fmla="*/ 13 w 339"/>
                <a:gd name="T67" fmla="*/ 27 h 6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39"/>
                <a:gd name="T103" fmla="*/ 0 h 681"/>
                <a:gd name="T104" fmla="*/ 339 w 339"/>
                <a:gd name="T105" fmla="*/ 681 h 6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39" h="681">
                  <a:moveTo>
                    <a:pt x="339" y="681"/>
                  </a:moveTo>
                  <a:lnTo>
                    <a:pt x="337" y="657"/>
                  </a:lnTo>
                  <a:lnTo>
                    <a:pt x="335" y="620"/>
                  </a:lnTo>
                  <a:lnTo>
                    <a:pt x="331" y="573"/>
                  </a:lnTo>
                  <a:lnTo>
                    <a:pt x="323" y="518"/>
                  </a:lnTo>
                  <a:lnTo>
                    <a:pt x="314" y="457"/>
                  </a:lnTo>
                  <a:lnTo>
                    <a:pt x="302" y="392"/>
                  </a:lnTo>
                  <a:lnTo>
                    <a:pt x="294" y="358"/>
                  </a:lnTo>
                  <a:lnTo>
                    <a:pt x="286" y="325"/>
                  </a:lnTo>
                  <a:lnTo>
                    <a:pt x="277" y="291"/>
                  </a:lnTo>
                  <a:lnTo>
                    <a:pt x="267" y="259"/>
                  </a:lnTo>
                  <a:lnTo>
                    <a:pt x="258" y="227"/>
                  </a:lnTo>
                  <a:lnTo>
                    <a:pt x="246" y="196"/>
                  </a:lnTo>
                  <a:lnTo>
                    <a:pt x="234" y="167"/>
                  </a:lnTo>
                  <a:lnTo>
                    <a:pt x="222" y="139"/>
                  </a:lnTo>
                  <a:lnTo>
                    <a:pt x="208" y="113"/>
                  </a:lnTo>
                  <a:lnTo>
                    <a:pt x="194" y="90"/>
                  </a:lnTo>
                  <a:lnTo>
                    <a:pt x="186" y="78"/>
                  </a:lnTo>
                  <a:lnTo>
                    <a:pt x="179" y="68"/>
                  </a:lnTo>
                  <a:lnTo>
                    <a:pt x="170" y="57"/>
                  </a:lnTo>
                  <a:lnTo>
                    <a:pt x="162" y="48"/>
                  </a:lnTo>
                  <a:lnTo>
                    <a:pt x="154" y="40"/>
                  </a:lnTo>
                  <a:lnTo>
                    <a:pt x="145" y="32"/>
                  </a:lnTo>
                  <a:lnTo>
                    <a:pt x="137" y="25"/>
                  </a:lnTo>
                  <a:lnTo>
                    <a:pt x="128" y="19"/>
                  </a:lnTo>
                  <a:lnTo>
                    <a:pt x="118" y="14"/>
                  </a:lnTo>
                  <a:lnTo>
                    <a:pt x="108" y="9"/>
                  </a:lnTo>
                  <a:lnTo>
                    <a:pt x="99" y="5"/>
                  </a:lnTo>
                  <a:lnTo>
                    <a:pt x="89" y="2"/>
                  </a:lnTo>
                  <a:lnTo>
                    <a:pt x="79" y="1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7" y="1"/>
                  </a:lnTo>
                  <a:lnTo>
                    <a:pt x="36" y="4"/>
                  </a:lnTo>
                  <a:lnTo>
                    <a:pt x="24" y="7"/>
                  </a:lnTo>
                  <a:lnTo>
                    <a:pt x="12" y="12"/>
                  </a:lnTo>
                  <a:lnTo>
                    <a:pt x="0" y="17"/>
                  </a:lnTo>
                  <a:lnTo>
                    <a:pt x="16" y="51"/>
                  </a:lnTo>
                  <a:lnTo>
                    <a:pt x="30" y="83"/>
                  </a:lnTo>
                  <a:lnTo>
                    <a:pt x="44" y="115"/>
                  </a:lnTo>
                  <a:lnTo>
                    <a:pt x="57" y="148"/>
                  </a:lnTo>
                  <a:lnTo>
                    <a:pt x="67" y="180"/>
                  </a:lnTo>
                  <a:lnTo>
                    <a:pt x="79" y="212"/>
                  </a:lnTo>
                  <a:lnTo>
                    <a:pt x="89" y="243"/>
                  </a:lnTo>
                  <a:lnTo>
                    <a:pt x="98" y="274"/>
                  </a:lnTo>
                  <a:lnTo>
                    <a:pt x="106" y="306"/>
                  </a:lnTo>
                  <a:lnTo>
                    <a:pt x="114" y="337"/>
                  </a:lnTo>
                  <a:lnTo>
                    <a:pt x="119" y="367"/>
                  </a:lnTo>
                  <a:lnTo>
                    <a:pt x="125" y="397"/>
                  </a:lnTo>
                  <a:lnTo>
                    <a:pt x="129" y="426"/>
                  </a:lnTo>
                  <a:lnTo>
                    <a:pt x="132" y="456"/>
                  </a:lnTo>
                  <a:lnTo>
                    <a:pt x="134" y="485"/>
                  </a:lnTo>
                  <a:lnTo>
                    <a:pt x="135" y="513"/>
                  </a:lnTo>
                  <a:lnTo>
                    <a:pt x="143" y="530"/>
                  </a:lnTo>
                  <a:lnTo>
                    <a:pt x="151" y="547"/>
                  </a:lnTo>
                  <a:lnTo>
                    <a:pt x="158" y="563"/>
                  </a:lnTo>
                  <a:lnTo>
                    <a:pt x="168" y="578"/>
                  </a:lnTo>
                  <a:lnTo>
                    <a:pt x="178" y="592"/>
                  </a:lnTo>
                  <a:lnTo>
                    <a:pt x="188" y="605"/>
                  </a:lnTo>
                  <a:lnTo>
                    <a:pt x="200" y="617"/>
                  </a:lnTo>
                  <a:lnTo>
                    <a:pt x="212" y="627"/>
                  </a:lnTo>
                  <a:lnTo>
                    <a:pt x="225" y="637"/>
                  </a:lnTo>
                  <a:lnTo>
                    <a:pt x="239" y="647"/>
                  </a:lnTo>
                  <a:lnTo>
                    <a:pt x="253" y="654"/>
                  </a:lnTo>
                  <a:lnTo>
                    <a:pt x="268" y="662"/>
                  </a:lnTo>
                  <a:lnTo>
                    <a:pt x="285" y="668"/>
                  </a:lnTo>
                  <a:lnTo>
                    <a:pt x="302" y="674"/>
                  </a:lnTo>
                  <a:lnTo>
                    <a:pt x="319" y="678"/>
                  </a:lnTo>
                  <a:lnTo>
                    <a:pt x="339" y="68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4" name="Freeform 721"/>
            <p:cNvSpPr>
              <a:spLocks noEditPoints="1"/>
            </p:cNvSpPr>
            <p:nvPr/>
          </p:nvSpPr>
          <p:spPr bwMode="auto">
            <a:xfrm>
              <a:off x="3037" y="1784"/>
              <a:ext cx="74" cy="138"/>
            </a:xfrm>
            <a:custGeom>
              <a:avLst/>
              <a:gdLst>
                <a:gd name="T0" fmla="*/ 14 w 361"/>
                <a:gd name="T1" fmla="*/ 28 h 705"/>
                <a:gd name="T2" fmla="*/ 13 w 361"/>
                <a:gd name="T3" fmla="*/ 28 h 705"/>
                <a:gd name="T4" fmla="*/ 14 w 361"/>
                <a:gd name="T5" fmla="*/ 27 h 705"/>
                <a:gd name="T6" fmla="*/ 13 w 361"/>
                <a:gd name="T7" fmla="*/ 26 h 705"/>
                <a:gd name="T8" fmla="*/ 14 w 361"/>
                <a:gd name="T9" fmla="*/ 25 h 705"/>
                <a:gd name="T10" fmla="*/ 14 w 361"/>
                <a:gd name="T11" fmla="*/ 27 h 705"/>
                <a:gd name="T12" fmla="*/ 13 w 361"/>
                <a:gd name="T13" fmla="*/ 22 h 705"/>
                <a:gd name="T14" fmla="*/ 12 w 361"/>
                <a:gd name="T15" fmla="*/ 15 h 705"/>
                <a:gd name="T16" fmla="*/ 12 w 361"/>
                <a:gd name="T17" fmla="*/ 13 h 705"/>
                <a:gd name="T18" fmla="*/ 14 w 361"/>
                <a:gd name="T19" fmla="*/ 20 h 705"/>
                <a:gd name="T20" fmla="*/ 13 w 361"/>
                <a:gd name="T21" fmla="*/ 25 h 705"/>
                <a:gd name="T22" fmla="*/ 9 w 361"/>
                <a:gd name="T23" fmla="*/ 7 h 705"/>
                <a:gd name="T24" fmla="*/ 11 w 361"/>
                <a:gd name="T25" fmla="*/ 8 h 705"/>
                <a:gd name="T26" fmla="*/ 8 w 361"/>
                <a:gd name="T27" fmla="*/ 6 h 705"/>
                <a:gd name="T28" fmla="*/ 7 w 361"/>
                <a:gd name="T29" fmla="*/ 3 h 705"/>
                <a:gd name="T30" fmla="*/ 5 w 361"/>
                <a:gd name="T31" fmla="*/ 2 h 705"/>
                <a:gd name="T32" fmla="*/ 7 w 361"/>
                <a:gd name="T33" fmla="*/ 2 h 705"/>
                <a:gd name="T34" fmla="*/ 9 w 361"/>
                <a:gd name="T35" fmla="*/ 4 h 705"/>
                <a:gd name="T36" fmla="*/ 5 w 361"/>
                <a:gd name="T37" fmla="*/ 2 h 705"/>
                <a:gd name="T38" fmla="*/ 3 w 361"/>
                <a:gd name="T39" fmla="*/ 1 h 705"/>
                <a:gd name="T40" fmla="*/ 1 w 361"/>
                <a:gd name="T41" fmla="*/ 0 h 705"/>
                <a:gd name="T42" fmla="*/ 4 w 361"/>
                <a:gd name="T43" fmla="*/ 0 h 705"/>
                <a:gd name="T44" fmla="*/ 6 w 361"/>
                <a:gd name="T45" fmla="*/ 1 h 705"/>
                <a:gd name="T46" fmla="*/ 1 w 361"/>
                <a:gd name="T47" fmla="*/ 2 h 705"/>
                <a:gd name="T48" fmla="*/ 2 w 361"/>
                <a:gd name="T49" fmla="*/ 1 h 705"/>
                <a:gd name="T50" fmla="*/ 0 w 361"/>
                <a:gd name="T51" fmla="*/ 1 h 705"/>
                <a:gd name="T52" fmla="*/ 1 w 361"/>
                <a:gd name="T53" fmla="*/ 1 h 705"/>
                <a:gd name="T54" fmla="*/ 1 w 361"/>
                <a:gd name="T55" fmla="*/ 1 h 705"/>
                <a:gd name="T56" fmla="*/ 1 w 361"/>
                <a:gd name="T57" fmla="*/ 2 h 705"/>
                <a:gd name="T58" fmla="*/ 0 w 361"/>
                <a:gd name="T59" fmla="*/ 2 h 705"/>
                <a:gd name="T60" fmla="*/ 2 w 361"/>
                <a:gd name="T61" fmla="*/ 2 h 705"/>
                <a:gd name="T62" fmla="*/ 2 w 361"/>
                <a:gd name="T63" fmla="*/ 4 h 705"/>
                <a:gd name="T64" fmla="*/ 1 w 361"/>
                <a:gd name="T65" fmla="*/ 3 h 705"/>
                <a:gd name="T66" fmla="*/ 3 w 361"/>
                <a:gd name="T67" fmla="*/ 5 h 705"/>
                <a:gd name="T68" fmla="*/ 4 w 361"/>
                <a:gd name="T69" fmla="*/ 9 h 705"/>
                <a:gd name="T70" fmla="*/ 4 w 361"/>
                <a:gd name="T71" fmla="*/ 12 h 705"/>
                <a:gd name="T72" fmla="*/ 3 w 361"/>
                <a:gd name="T73" fmla="*/ 8 h 705"/>
                <a:gd name="T74" fmla="*/ 1 w 361"/>
                <a:gd name="T75" fmla="*/ 4 h 705"/>
                <a:gd name="T76" fmla="*/ 4 w 361"/>
                <a:gd name="T77" fmla="*/ 12 h 705"/>
                <a:gd name="T78" fmla="*/ 5 w 361"/>
                <a:gd name="T79" fmla="*/ 12 h 705"/>
                <a:gd name="T80" fmla="*/ 4 w 361"/>
                <a:gd name="T81" fmla="*/ 13 h 705"/>
                <a:gd name="T82" fmla="*/ 4 w 361"/>
                <a:gd name="T83" fmla="*/ 12 h 705"/>
                <a:gd name="T84" fmla="*/ 5 w 361"/>
                <a:gd name="T85" fmla="*/ 13 h 705"/>
                <a:gd name="T86" fmla="*/ 5 w 361"/>
                <a:gd name="T87" fmla="*/ 14 h 705"/>
                <a:gd name="T88" fmla="*/ 5 w 361"/>
                <a:gd name="T89" fmla="*/ 13 h 705"/>
                <a:gd name="T90" fmla="*/ 6 w 361"/>
                <a:gd name="T91" fmla="*/ 17 h 705"/>
                <a:gd name="T92" fmla="*/ 6 w 361"/>
                <a:gd name="T93" fmla="*/ 20 h 705"/>
                <a:gd name="T94" fmla="*/ 5 w 361"/>
                <a:gd name="T95" fmla="*/ 19 h 705"/>
                <a:gd name="T96" fmla="*/ 5 w 361"/>
                <a:gd name="T97" fmla="*/ 16 h 705"/>
                <a:gd name="T98" fmla="*/ 5 w 361"/>
                <a:gd name="T99" fmla="*/ 21 h 705"/>
                <a:gd name="T100" fmla="*/ 5 w 361"/>
                <a:gd name="T101" fmla="*/ 21 h 705"/>
                <a:gd name="T102" fmla="*/ 7 w 361"/>
                <a:gd name="T103" fmla="*/ 23 h 705"/>
                <a:gd name="T104" fmla="*/ 9 w 361"/>
                <a:gd name="T105" fmla="*/ 25 h 705"/>
                <a:gd name="T106" fmla="*/ 8 w 361"/>
                <a:gd name="T107" fmla="*/ 25 h 705"/>
                <a:gd name="T108" fmla="*/ 6 w 361"/>
                <a:gd name="T109" fmla="*/ 23 h 705"/>
                <a:gd name="T110" fmla="*/ 9 w 361"/>
                <a:gd name="T111" fmla="*/ 25 h 705"/>
                <a:gd name="T112" fmla="*/ 11 w 361"/>
                <a:gd name="T113" fmla="*/ 27 h 705"/>
                <a:gd name="T114" fmla="*/ 14 w 361"/>
                <a:gd name="T115" fmla="*/ 27 h 705"/>
                <a:gd name="T116" fmla="*/ 12 w 361"/>
                <a:gd name="T117" fmla="*/ 28 h 705"/>
                <a:gd name="T118" fmla="*/ 9 w 361"/>
                <a:gd name="T119" fmla="*/ 26 h 705"/>
                <a:gd name="T120" fmla="*/ 14 w 361"/>
                <a:gd name="T121" fmla="*/ 28 h 705"/>
                <a:gd name="T122" fmla="*/ 14 w 361"/>
                <a:gd name="T123" fmla="*/ 28 h 7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1"/>
                <a:gd name="T187" fmla="*/ 0 h 705"/>
                <a:gd name="T188" fmla="*/ 361 w 361"/>
                <a:gd name="T189" fmla="*/ 705 h 7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1" h="705">
                  <a:moveTo>
                    <a:pt x="337" y="693"/>
                  </a:moveTo>
                  <a:lnTo>
                    <a:pt x="337" y="692"/>
                  </a:lnTo>
                  <a:lnTo>
                    <a:pt x="361" y="693"/>
                  </a:lnTo>
                  <a:lnTo>
                    <a:pt x="337" y="693"/>
                  </a:lnTo>
                  <a:close/>
                  <a:moveTo>
                    <a:pt x="337" y="692"/>
                  </a:moveTo>
                  <a:lnTo>
                    <a:pt x="337" y="680"/>
                  </a:lnTo>
                  <a:lnTo>
                    <a:pt x="337" y="664"/>
                  </a:lnTo>
                  <a:lnTo>
                    <a:pt x="360" y="663"/>
                  </a:lnTo>
                  <a:lnTo>
                    <a:pt x="361" y="680"/>
                  </a:lnTo>
                  <a:lnTo>
                    <a:pt x="361" y="693"/>
                  </a:lnTo>
                  <a:lnTo>
                    <a:pt x="337" y="692"/>
                  </a:lnTo>
                  <a:close/>
                  <a:moveTo>
                    <a:pt x="337" y="664"/>
                  </a:moveTo>
                  <a:lnTo>
                    <a:pt x="336" y="656"/>
                  </a:lnTo>
                  <a:lnTo>
                    <a:pt x="336" y="645"/>
                  </a:lnTo>
                  <a:lnTo>
                    <a:pt x="334" y="634"/>
                  </a:lnTo>
                  <a:lnTo>
                    <a:pt x="333" y="621"/>
                  </a:lnTo>
                  <a:lnTo>
                    <a:pt x="357" y="619"/>
                  </a:lnTo>
                  <a:lnTo>
                    <a:pt x="358" y="631"/>
                  </a:lnTo>
                  <a:lnTo>
                    <a:pt x="359" y="643"/>
                  </a:lnTo>
                  <a:lnTo>
                    <a:pt x="360" y="653"/>
                  </a:lnTo>
                  <a:lnTo>
                    <a:pt x="360" y="663"/>
                  </a:lnTo>
                  <a:lnTo>
                    <a:pt x="337" y="664"/>
                  </a:lnTo>
                  <a:close/>
                  <a:moveTo>
                    <a:pt x="333" y="621"/>
                  </a:moveTo>
                  <a:lnTo>
                    <a:pt x="330" y="586"/>
                  </a:lnTo>
                  <a:lnTo>
                    <a:pt x="325" y="549"/>
                  </a:lnTo>
                  <a:lnTo>
                    <a:pt x="319" y="507"/>
                  </a:lnTo>
                  <a:lnTo>
                    <a:pt x="312" y="462"/>
                  </a:lnTo>
                  <a:lnTo>
                    <a:pt x="303" y="417"/>
                  </a:lnTo>
                  <a:lnTo>
                    <a:pt x="292" y="369"/>
                  </a:lnTo>
                  <a:lnTo>
                    <a:pt x="280" y="322"/>
                  </a:lnTo>
                  <a:lnTo>
                    <a:pt x="266" y="274"/>
                  </a:lnTo>
                  <a:lnTo>
                    <a:pt x="290" y="267"/>
                  </a:lnTo>
                  <a:lnTo>
                    <a:pt x="304" y="314"/>
                  </a:lnTo>
                  <a:lnTo>
                    <a:pt x="316" y="363"/>
                  </a:lnTo>
                  <a:lnTo>
                    <a:pt x="327" y="410"/>
                  </a:lnTo>
                  <a:lnTo>
                    <a:pt x="336" y="458"/>
                  </a:lnTo>
                  <a:lnTo>
                    <a:pt x="343" y="502"/>
                  </a:lnTo>
                  <a:lnTo>
                    <a:pt x="350" y="545"/>
                  </a:lnTo>
                  <a:lnTo>
                    <a:pt x="354" y="584"/>
                  </a:lnTo>
                  <a:lnTo>
                    <a:pt x="357" y="619"/>
                  </a:lnTo>
                  <a:lnTo>
                    <a:pt x="333" y="621"/>
                  </a:lnTo>
                  <a:close/>
                  <a:moveTo>
                    <a:pt x="266" y="274"/>
                  </a:moveTo>
                  <a:lnTo>
                    <a:pt x="255" y="238"/>
                  </a:lnTo>
                  <a:lnTo>
                    <a:pt x="242" y="203"/>
                  </a:lnTo>
                  <a:lnTo>
                    <a:pt x="227" y="171"/>
                  </a:lnTo>
                  <a:lnTo>
                    <a:pt x="213" y="140"/>
                  </a:lnTo>
                  <a:lnTo>
                    <a:pt x="235" y="129"/>
                  </a:lnTo>
                  <a:lnTo>
                    <a:pt x="250" y="161"/>
                  </a:lnTo>
                  <a:lnTo>
                    <a:pt x="264" y="194"/>
                  </a:lnTo>
                  <a:lnTo>
                    <a:pt x="278" y="230"/>
                  </a:lnTo>
                  <a:lnTo>
                    <a:pt x="290" y="267"/>
                  </a:lnTo>
                  <a:lnTo>
                    <a:pt x="266" y="274"/>
                  </a:lnTo>
                  <a:close/>
                  <a:moveTo>
                    <a:pt x="213" y="140"/>
                  </a:moveTo>
                  <a:lnTo>
                    <a:pt x="205" y="124"/>
                  </a:lnTo>
                  <a:lnTo>
                    <a:pt x="196" y="110"/>
                  </a:lnTo>
                  <a:lnTo>
                    <a:pt x="186" y="96"/>
                  </a:lnTo>
                  <a:lnTo>
                    <a:pt x="178" y="84"/>
                  </a:lnTo>
                  <a:lnTo>
                    <a:pt x="168" y="72"/>
                  </a:lnTo>
                  <a:lnTo>
                    <a:pt x="157" y="62"/>
                  </a:lnTo>
                  <a:lnTo>
                    <a:pt x="148" y="53"/>
                  </a:lnTo>
                  <a:lnTo>
                    <a:pt x="137" y="44"/>
                  </a:lnTo>
                  <a:lnTo>
                    <a:pt x="151" y="25"/>
                  </a:lnTo>
                  <a:lnTo>
                    <a:pt x="163" y="33"/>
                  </a:lnTo>
                  <a:lnTo>
                    <a:pt x="173" y="44"/>
                  </a:lnTo>
                  <a:lnTo>
                    <a:pt x="185" y="55"/>
                  </a:lnTo>
                  <a:lnTo>
                    <a:pt x="196" y="68"/>
                  </a:lnTo>
                  <a:lnTo>
                    <a:pt x="206" y="82"/>
                  </a:lnTo>
                  <a:lnTo>
                    <a:pt x="216" y="96"/>
                  </a:lnTo>
                  <a:lnTo>
                    <a:pt x="225" y="112"/>
                  </a:lnTo>
                  <a:lnTo>
                    <a:pt x="235" y="129"/>
                  </a:lnTo>
                  <a:lnTo>
                    <a:pt x="213" y="140"/>
                  </a:lnTo>
                  <a:close/>
                  <a:moveTo>
                    <a:pt x="137" y="44"/>
                  </a:moveTo>
                  <a:lnTo>
                    <a:pt x="126" y="38"/>
                  </a:lnTo>
                  <a:lnTo>
                    <a:pt x="115" y="32"/>
                  </a:lnTo>
                  <a:lnTo>
                    <a:pt x="104" y="28"/>
                  </a:lnTo>
                  <a:lnTo>
                    <a:pt x="94" y="26"/>
                  </a:lnTo>
                  <a:lnTo>
                    <a:pt x="82" y="25"/>
                  </a:lnTo>
                  <a:lnTo>
                    <a:pt x="69" y="25"/>
                  </a:lnTo>
                  <a:lnTo>
                    <a:pt x="57" y="26"/>
                  </a:lnTo>
                  <a:lnTo>
                    <a:pt x="44" y="29"/>
                  </a:lnTo>
                  <a:lnTo>
                    <a:pt x="36" y="6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3" y="0"/>
                  </a:lnTo>
                  <a:lnTo>
                    <a:pt x="97" y="1"/>
                  </a:lnTo>
                  <a:lnTo>
                    <a:pt x="111" y="4"/>
                  </a:lnTo>
                  <a:lnTo>
                    <a:pt x="125" y="10"/>
                  </a:lnTo>
                  <a:lnTo>
                    <a:pt x="138" y="16"/>
                  </a:lnTo>
                  <a:lnTo>
                    <a:pt x="151" y="25"/>
                  </a:lnTo>
                  <a:lnTo>
                    <a:pt x="137" y="44"/>
                  </a:lnTo>
                  <a:close/>
                  <a:moveTo>
                    <a:pt x="44" y="29"/>
                  </a:moveTo>
                  <a:lnTo>
                    <a:pt x="30" y="35"/>
                  </a:lnTo>
                  <a:lnTo>
                    <a:pt x="17" y="40"/>
                  </a:lnTo>
                  <a:lnTo>
                    <a:pt x="6" y="18"/>
                  </a:lnTo>
                  <a:lnTo>
                    <a:pt x="22" y="12"/>
                  </a:lnTo>
                  <a:lnTo>
                    <a:pt x="36" y="6"/>
                  </a:lnTo>
                  <a:lnTo>
                    <a:pt x="44" y="29"/>
                  </a:lnTo>
                  <a:close/>
                  <a:moveTo>
                    <a:pt x="1" y="35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2"/>
                  </a:lnTo>
                  <a:lnTo>
                    <a:pt x="6" y="18"/>
                  </a:lnTo>
                  <a:lnTo>
                    <a:pt x="11" y="29"/>
                  </a:lnTo>
                  <a:lnTo>
                    <a:pt x="1" y="35"/>
                  </a:lnTo>
                  <a:close/>
                  <a:moveTo>
                    <a:pt x="22" y="25"/>
                  </a:moveTo>
                  <a:lnTo>
                    <a:pt x="22" y="25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22" y="25"/>
                  </a:moveTo>
                  <a:lnTo>
                    <a:pt x="28" y="36"/>
                  </a:lnTo>
                  <a:lnTo>
                    <a:pt x="32" y="45"/>
                  </a:lnTo>
                  <a:lnTo>
                    <a:pt x="36" y="54"/>
                  </a:lnTo>
                  <a:lnTo>
                    <a:pt x="40" y="62"/>
                  </a:lnTo>
                  <a:lnTo>
                    <a:pt x="17" y="71"/>
                  </a:lnTo>
                  <a:lnTo>
                    <a:pt x="13" y="60"/>
                  </a:lnTo>
                  <a:lnTo>
                    <a:pt x="8" y="51"/>
                  </a:lnTo>
                  <a:lnTo>
                    <a:pt x="4" y="42"/>
                  </a:lnTo>
                  <a:lnTo>
                    <a:pt x="1" y="35"/>
                  </a:lnTo>
                  <a:lnTo>
                    <a:pt x="22" y="25"/>
                  </a:lnTo>
                  <a:close/>
                  <a:moveTo>
                    <a:pt x="40" y="62"/>
                  </a:moveTo>
                  <a:lnTo>
                    <a:pt x="44" y="71"/>
                  </a:lnTo>
                  <a:lnTo>
                    <a:pt x="48" y="81"/>
                  </a:lnTo>
                  <a:lnTo>
                    <a:pt x="53" y="90"/>
                  </a:lnTo>
                  <a:lnTo>
                    <a:pt x="56" y="98"/>
                  </a:lnTo>
                  <a:lnTo>
                    <a:pt x="33" y="108"/>
                  </a:lnTo>
                  <a:lnTo>
                    <a:pt x="29" y="97"/>
                  </a:lnTo>
                  <a:lnTo>
                    <a:pt x="24" y="89"/>
                  </a:lnTo>
                  <a:lnTo>
                    <a:pt x="21" y="80"/>
                  </a:lnTo>
                  <a:lnTo>
                    <a:pt x="17" y="71"/>
                  </a:lnTo>
                  <a:lnTo>
                    <a:pt x="40" y="62"/>
                  </a:lnTo>
                  <a:close/>
                  <a:moveTo>
                    <a:pt x="56" y="98"/>
                  </a:moveTo>
                  <a:lnTo>
                    <a:pt x="65" y="122"/>
                  </a:lnTo>
                  <a:lnTo>
                    <a:pt x="74" y="145"/>
                  </a:lnTo>
                  <a:lnTo>
                    <a:pt x="84" y="168"/>
                  </a:lnTo>
                  <a:lnTo>
                    <a:pt x="91" y="191"/>
                  </a:lnTo>
                  <a:lnTo>
                    <a:pt x="100" y="215"/>
                  </a:lnTo>
                  <a:lnTo>
                    <a:pt x="108" y="238"/>
                  </a:lnTo>
                  <a:lnTo>
                    <a:pt x="114" y="260"/>
                  </a:lnTo>
                  <a:lnTo>
                    <a:pt x="121" y="283"/>
                  </a:lnTo>
                  <a:lnTo>
                    <a:pt x="97" y="289"/>
                  </a:lnTo>
                  <a:lnTo>
                    <a:pt x="90" y="268"/>
                  </a:lnTo>
                  <a:lnTo>
                    <a:pt x="84" y="245"/>
                  </a:lnTo>
                  <a:lnTo>
                    <a:pt x="76" y="222"/>
                  </a:lnTo>
                  <a:lnTo>
                    <a:pt x="69" y="200"/>
                  </a:lnTo>
                  <a:lnTo>
                    <a:pt x="61" y="177"/>
                  </a:lnTo>
                  <a:lnTo>
                    <a:pt x="51" y="154"/>
                  </a:lnTo>
                  <a:lnTo>
                    <a:pt x="43" y="131"/>
                  </a:lnTo>
                  <a:lnTo>
                    <a:pt x="33" y="108"/>
                  </a:lnTo>
                  <a:lnTo>
                    <a:pt x="56" y="98"/>
                  </a:lnTo>
                  <a:close/>
                  <a:moveTo>
                    <a:pt x="121" y="283"/>
                  </a:moveTo>
                  <a:lnTo>
                    <a:pt x="121" y="285"/>
                  </a:lnTo>
                  <a:lnTo>
                    <a:pt x="98" y="292"/>
                  </a:lnTo>
                  <a:lnTo>
                    <a:pt x="97" y="289"/>
                  </a:lnTo>
                  <a:lnTo>
                    <a:pt x="121" y="283"/>
                  </a:lnTo>
                  <a:close/>
                  <a:moveTo>
                    <a:pt x="121" y="285"/>
                  </a:moveTo>
                  <a:lnTo>
                    <a:pt x="124" y="295"/>
                  </a:lnTo>
                  <a:lnTo>
                    <a:pt x="126" y="303"/>
                  </a:lnTo>
                  <a:lnTo>
                    <a:pt x="128" y="312"/>
                  </a:lnTo>
                  <a:lnTo>
                    <a:pt x="130" y="320"/>
                  </a:lnTo>
                  <a:lnTo>
                    <a:pt x="107" y="326"/>
                  </a:lnTo>
                  <a:lnTo>
                    <a:pt x="104" y="316"/>
                  </a:lnTo>
                  <a:lnTo>
                    <a:pt x="102" y="307"/>
                  </a:lnTo>
                  <a:lnTo>
                    <a:pt x="100" y="299"/>
                  </a:lnTo>
                  <a:lnTo>
                    <a:pt x="98" y="292"/>
                  </a:lnTo>
                  <a:lnTo>
                    <a:pt x="121" y="285"/>
                  </a:lnTo>
                  <a:close/>
                  <a:moveTo>
                    <a:pt x="130" y="320"/>
                  </a:moveTo>
                  <a:lnTo>
                    <a:pt x="132" y="327"/>
                  </a:lnTo>
                  <a:lnTo>
                    <a:pt x="134" y="336"/>
                  </a:lnTo>
                  <a:lnTo>
                    <a:pt x="136" y="346"/>
                  </a:lnTo>
                  <a:lnTo>
                    <a:pt x="138" y="355"/>
                  </a:lnTo>
                  <a:lnTo>
                    <a:pt x="114" y="360"/>
                  </a:lnTo>
                  <a:lnTo>
                    <a:pt x="113" y="352"/>
                  </a:lnTo>
                  <a:lnTo>
                    <a:pt x="111" y="345"/>
                  </a:lnTo>
                  <a:lnTo>
                    <a:pt x="109" y="336"/>
                  </a:lnTo>
                  <a:lnTo>
                    <a:pt x="107" y="326"/>
                  </a:lnTo>
                  <a:lnTo>
                    <a:pt x="130" y="320"/>
                  </a:lnTo>
                  <a:close/>
                  <a:moveTo>
                    <a:pt x="138" y="355"/>
                  </a:moveTo>
                  <a:lnTo>
                    <a:pt x="142" y="377"/>
                  </a:lnTo>
                  <a:lnTo>
                    <a:pt x="146" y="399"/>
                  </a:lnTo>
                  <a:lnTo>
                    <a:pt x="150" y="420"/>
                  </a:lnTo>
                  <a:lnTo>
                    <a:pt x="153" y="442"/>
                  </a:lnTo>
                  <a:lnTo>
                    <a:pt x="155" y="462"/>
                  </a:lnTo>
                  <a:lnTo>
                    <a:pt x="157" y="484"/>
                  </a:lnTo>
                  <a:lnTo>
                    <a:pt x="158" y="504"/>
                  </a:lnTo>
                  <a:lnTo>
                    <a:pt x="158" y="525"/>
                  </a:lnTo>
                  <a:lnTo>
                    <a:pt x="135" y="525"/>
                  </a:lnTo>
                  <a:lnTo>
                    <a:pt x="134" y="505"/>
                  </a:lnTo>
                  <a:lnTo>
                    <a:pt x="132" y="485"/>
                  </a:lnTo>
                  <a:lnTo>
                    <a:pt x="131" y="464"/>
                  </a:lnTo>
                  <a:lnTo>
                    <a:pt x="128" y="444"/>
                  </a:lnTo>
                  <a:lnTo>
                    <a:pt x="126" y="423"/>
                  </a:lnTo>
                  <a:lnTo>
                    <a:pt x="123" y="403"/>
                  </a:lnTo>
                  <a:lnTo>
                    <a:pt x="118" y="381"/>
                  </a:lnTo>
                  <a:lnTo>
                    <a:pt x="114" y="360"/>
                  </a:lnTo>
                  <a:lnTo>
                    <a:pt x="138" y="355"/>
                  </a:lnTo>
                  <a:close/>
                  <a:moveTo>
                    <a:pt x="136" y="529"/>
                  </a:moveTo>
                  <a:lnTo>
                    <a:pt x="135" y="527"/>
                  </a:lnTo>
                  <a:lnTo>
                    <a:pt x="135" y="525"/>
                  </a:lnTo>
                  <a:lnTo>
                    <a:pt x="146" y="525"/>
                  </a:lnTo>
                  <a:lnTo>
                    <a:pt x="136" y="529"/>
                  </a:lnTo>
                  <a:close/>
                  <a:moveTo>
                    <a:pt x="158" y="521"/>
                  </a:moveTo>
                  <a:lnTo>
                    <a:pt x="165" y="538"/>
                  </a:lnTo>
                  <a:lnTo>
                    <a:pt x="172" y="553"/>
                  </a:lnTo>
                  <a:lnTo>
                    <a:pt x="180" y="568"/>
                  </a:lnTo>
                  <a:lnTo>
                    <a:pt x="189" y="582"/>
                  </a:lnTo>
                  <a:lnTo>
                    <a:pt x="198" y="596"/>
                  </a:lnTo>
                  <a:lnTo>
                    <a:pt x="208" y="608"/>
                  </a:lnTo>
                  <a:lnTo>
                    <a:pt x="219" y="620"/>
                  </a:lnTo>
                  <a:lnTo>
                    <a:pt x="231" y="630"/>
                  </a:lnTo>
                  <a:lnTo>
                    <a:pt x="216" y="648"/>
                  </a:lnTo>
                  <a:lnTo>
                    <a:pt x="203" y="637"/>
                  </a:lnTo>
                  <a:lnTo>
                    <a:pt x="191" y="624"/>
                  </a:lnTo>
                  <a:lnTo>
                    <a:pt x="179" y="611"/>
                  </a:lnTo>
                  <a:lnTo>
                    <a:pt x="169" y="596"/>
                  </a:lnTo>
                  <a:lnTo>
                    <a:pt x="159" y="581"/>
                  </a:lnTo>
                  <a:lnTo>
                    <a:pt x="151" y="565"/>
                  </a:lnTo>
                  <a:lnTo>
                    <a:pt x="142" y="548"/>
                  </a:lnTo>
                  <a:lnTo>
                    <a:pt x="136" y="529"/>
                  </a:lnTo>
                  <a:lnTo>
                    <a:pt x="158" y="521"/>
                  </a:lnTo>
                  <a:close/>
                  <a:moveTo>
                    <a:pt x="231" y="630"/>
                  </a:moveTo>
                  <a:lnTo>
                    <a:pt x="243" y="639"/>
                  </a:lnTo>
                  <a:lnTo>
                    <a:pt x="257" y="648"/>
                  </a:lnTo>
                  <a:lnTo>
                    <a:pt x="270" y="656"/>
                  </a:lnTo>
                  <a:lnTo>
                    <a:pt x="285" y="663"/>
                  </a:lnTo>
                  <a:lnTo>
                    <a:pt x="300" y="669"/>
                  </a:lnTo>
                  <a:lnTo>
                    <a:pt x="316" y="674"/>
                  </a:lnTo>
                  <a:lnTo>
                    <a:pt x="333" y="678"/>
                  </a:lnTo>
                  <a:lnTo>
                    <a:pt x="351" y="681"/>
                  </a:lnTo>
                  <a:lnTo>
                    <a:pt x="347" y="705"/>
                  </a:lnTo>
                  <a:lnTo>
                    <a:pt x="328" y="702"/>
                  </a:lnTo>
                  <a:lnTo>
                    <a:pt x="310" y="698"/>
                  </a:lnTo>
                  <a:lnTo>
                    <a:pt x="291" y="691"/>
                  </a:lnTo>
                  <a:lnTo>
                    <a:pt x="275" y="685"/>
                  </a:lnTo>
                  <a:lnTo>
                    <a:pt x="259" y="677"/>
                  </a:lnTo>
                  <a:lnTo>
                    <a:pt x="244" y="669"/>
                  </a:lnTo>
                  <a:lnTo>
                    <a:pt x="229" y="659"/>
                  </a:lnTo>
                  <a:lnTo>
                    <a:pt x="216" y="648"/>
                  </a:lnTo>
                  <a:lnTo>
                    <a:pt x="231" y="630"/>
                  </a:lnTo>
                  <a:close/>
                  <a:moveTo>
                    <a:pt x="361" y="693"/>
                  </a:moveTo>
                  <a:lnTo>
                    <a:pt x="360" y="699"/>
                  </a:lnTo>
                  <a:lnTo>
                    <a:pt x="357" y="703"/>
                  </a:lnTo>
                  <a:lnTo>
                    <a:pt x="353" y="705"/>
                  </a:lnTo>
                  <a:lnTo>
                    <a:pt x="347" y="705"/>
                  </a:lnTo>
                  <a:lnTo>
                    <a:pt x="350" y="693"/>
                  </a:lnTo>
                  <a:lnTo>
                    <a:pt x="361" y="69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5" name="Freeform 722"/>
            <p:cNvSpPr>
              <a:spLocks/>
            </p:cNvSpPr>
            <p:nvPr/>
          </p:nvSpPr>
          <p:spPr bwMode="auto">
            <a:xfrm>
              <a:off x="3014" y="1784"/>
              <a:ext cx="54" cy="127"/>
            </a:xfrm>
            <a:custGeom>
              <a:avLst/>
              <a:gdLst>
                <a:gd name="T0" fmla="*/ 12 w 300"/>
                <a:gd name="T1" fmla="*/ 24 h 636"/>
                <a:gd name="T2" fmla="*/ 12 w 300"/>
                <a:gd name="T3" fmla="*/ 21 h 636"/>
                <a:gd name="T4" fmla="*/ 11 w 300"/>
                <a:gd name="T5" fmla="*/ 17 h 636"/>
                <a:gd name="T6" fmla="*/ 10 w 300"/>
                <a:gd name="T7" fmla="*/ 13 h 636"/>
                <a:gd name="T8" fmla="*/ 10 w 300"/>
                <a:gd name="T9" fmla="*/ 11 h 636"/>
                <a:gd name="T10" fmla="*/ 9 w 300"/>
                <a:gd name="T11" fmla="*/ 8 h 636"/>
                <a:gd name="T12" fmla="*/ 8 w 300"/>
                <a:gd name="T13" fmla="*/ 6 h 636"/>
                <a:gd name="T14" fmla="*/ 7 w 300"/>
                <a:gd name="T15" fmla="*/ 4 h 636"/>
                <a:gd name="T16" fmla="*/ 6 w 300"/>
                <a:gd name="T17" fmla="*/ 2 h 636"/>
                <a:gd name="T18" fmla="*/ 5 w 300"/>
                <a:gd name="T19" fmla="*/ 1 h 636"/>
                <a:gd name="T20" fmla="*/ 5 w 300"/>
                <a:gd name="T21" fmla="*/ 1 h 636"/>
                <a:gd name="T22" fmla="*/ 4 w 300"/>
                <a:gd name="T23" fmla="*/ 1 h 636"/>
                <a:gd name="T24" fmla="*/ 3 w 300"/>
                <a:gd name="T25" fmla="*/ 0 h 636"/>
                <a:gd name="T26" fmla="*/ 3 w 300"/>
                <a:gd name="T27" fmla="*/ 0 h 636"/>
                <a:gd name="T28" fmla="*/ 2 w 300"/>
                <a:gd name="T29" fmla="*/ 0 h 636"/>
                <a:gd name="T30" fmla="*/ 1 w 300"/>
                <a:gd name="T31" fmla="*/ 0 h 636"/>
                <a:gd name="T32" fmla="*/ 0 w 300"/>
                <a:gd name="T33" fmla="*/ 0 h 636"/>
                <a:gd name="T34" fmla="*/ 1 w 300"/>
                <a:gd name="T35" fmla="*/ 2 h 636"/>
                <a:gd name="T36" fmla="*/ 2 w 300"/>
                <a:gd name="T37" fmla="*/ 4 h 636"/>
                <a:gd name="T38" fmla="*/ 2 w 300"/>
                <a:gd name="T39" fmla="*/ 7 h 636"/>
                <a:gd name="T40" fmla="*/ 3 w 300"/>
                <a:gd name="T41" fmla="*/ 9 h 636"/>
                <a:gd name="T42" fmla="*/ 4 w 300"/>
                <a:gd name="T43" fmla="*/ 11 h 636"/>
                <a:gd name="T44" fmla="*/ 4 w 300"/>
                <a:gd name="T45" fmla="*/ 14 h 636"/>
                <a:gd name="T46" fmla="*/ 5 w 300"/>
                <a:gd name="T47" fmla="*/ 16 h 636"/>
                <a:gd name="T48" fmla="*/ 5 w 300"/>
                <a:gd name="T49" fmla="*/ 18 h 636"/>
                <a:gd name="T50" fmla="*/ 5 w 300"/>
                <a:gd name="T51" fmla="*/ 20 h 636"/>
                <a:gd name="T52" fmla="*/ 6 w 300"/>
                <a:gd name="T53" fmla="*/ 21 h 636"/>
                <a:gd name="T54" fmla="*/ 6 w 300"/>
                <a:gd name="T55" fmla="*/ 22 h 636"/>
                <a:gd name="T56" fmla="*/ 7 w 300"/>
                <a:gd name="T57" fmla="*/ 23 h 636"/>
                <a:gd name="T58" fmla="*/ 8 w 300"/>
                <a:gd name="T59" fmla="*/ 24 h 636"/>
                <a:gd name="T60" fmla="*/ 9 w 300"/>
                <a:gd name="T61" fmla="*/ 24 h 636"/>
                <a:gd name="T62" fmla="*/ 10 w 300"/>
                <a:gd name="T63" fmla="*/ 25 h 636"/>
                <a:gd name="T64" fmla="*/ 11 w 300"/>
                <a:gd name="T65" fmla="*/ 25 h 6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0"/>
                <a:gd name="T100" fmla="*/ 0 h 636"/>
                <a:gd name="T101" fmla="*/ 300 w 300"/>
                <a:gd name="T102" fmla="*/ 636 h 6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0" h="636">
                  <a:moveTo>
                    <a:pt x="300" y="636"/>
                  </a:moveTo>
                  <a:lnTo>
                    <a:pt x="299" y="612"/>
                  </a:lnTo>
                  <a:lnTo>
                    <a:pt x="297" y="578"/>
                  </a:lnTo>
                  <a:lnTo>
                    <a:pt x="292" y="534"/>
                  </a:lnTo>
                  <a:lnTo>
                    <a:pt x="286" y="482"/>
                  </a:lnTo>
                  <a:lnTo>
                    <a:pt x="277" y="426"/>
                  </a:lnTo>
                  <a:lnTo>
                    <a:pt x="266" y="365"/>
                  </a:lnTo>
                  <a:lnTo>
                    <a:pt x="260" y="334"/>
                  </a:lnTo>
                  <a:lnTo>
                    <a:pt x="252" y="303"/>
                  </a:lnTo>
                  <a:lnTo>
                    <a:pt x="245" y="272"/>
                  </a:lnTo>
                  <a:lnTo>
                    <a:pt x="236" y="240"/>
                  </a:lnTo>
                  <a:lnTo>
                    <a:pt x="226" y="211"/>
                  </a:lnTo>
                  <a:lnTo>
                    <a:pt x="217" y="182"/>
                  </a:lnTo>
                  <a:lnTo>
                    <a:pt x="206" y="155"/>
                  </a:lnTo>
                  <a:lnTo>
                    <a:pt x="195" y="129"/>
                  </a:lnTo>
                  <a:lnTo>
                    <a:pt x="183" y="104"/>
                  </a:lnTo>
                  <a:lnTo>
                    <a:pt x="170" y="83"/>
                  </a:lnTo>
                  <a:lnTo>
                    <a:pt x="156" y="62"/>
                  </a:lnTo>
                  <a:lnTo>
                    <a:pt x="142" y="45"/>
                  </a:lnTo>
                  <a:lnTo>
                    <a:pt x="135" y="36"/>
                  </a:lnTo>
                  <a:lnTo>
                    <a:pt x="127" y="30"/>
                  </a:lnTo>
                  <a:lnTo>
                    <a:pt x="119" y="23"/>
                  </a:lnTo>
                  <a:lnTo>
                    <a:pt x="112" y="17"/>
                  </a:lnTo>
                  <a:lnTo>
                    <a:pt x="103" y="13"/>
                  </a:lnTo>
                  <a:lnTo>
                    <a:pt x="95" y="8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69" y="1"/>
                  </a:lnTo>
                  <a:lnTo>
                    <a:pt x="59" y="0"/>
                  </a:lnTo>
                  <a:lnTo>
                    <a:pt x="50" y="1"/>
                  </a:lnTo>
                  <a:lnTo>
                    <a:pt x="41" y="2"/>
                  </a:lnTo>
                  <a:lnTo>
                    <a:pt x="31" y="4"/>
                  </a:lnTo>
                  <a:lnTo>
                    <a:pt x="20" y="7"/>
                  </a:lnTo>
                  <a:lnTo>
                    <a:pt x="10" y="11"/>
                  </a:lnTo>
                  <a:lnTo>
                    <a:pt x="0" y="17"/>
                  </a:lnTo>
                  <a:lnTo>
                    <a:pt x="14" y="47"/>
                  </a:lnTo>
                  <a:lnTo>
                    <a:pt x="27" y="78"/>
                  </a:lnTo>
                  <a:lnTo>
                    <a:pt x="38" y="109"/>
                  </a:lnTo>
                  <a:lnTo>
                    <a:pt x="49" y="139"/>
                  </a:lnTo>
                  <a:lnTo>
                    <a:pt x="60" y="169"/>
                  </a:lnTo>
                  <a:lnTo>
                    <a:pt x="70" y="198"/>
                  </a:lnTo>
                  <a:lnTo>
                    <a:pt x="78" y="229"/>
                  </a:lnTo>
                  <a:lnTo>
                    <a:pt x="87" y="258"/>
                  </a:lnTo>
                  <a:lnTo>
                    <a:pt x="95" y="287"/>
                  </a:lnTo>
                  <a:lnTo>
                    <a:pt x="101" y="316"/>
                  </a:lnTo>
                  <a:lnTo>
                    <a:pt x="106" y="344"/>
                  </a:lnTo>
                  <a:lnTo>
                    <a:pt x="112" y="372"/>
                  </a:lnTo>
                  <a:lnTo>
                    <a:pt x="115" y="400"/>
                  </a:lnTo>
                  <a:lnTo>
                    <a:pt x="118" y="427"/>
                  </a:lnTo>
                  <a:lnTo>
                    <a:pt x="120" y="454"/>
                  </a:lnTo>
                  <a:lnTo>
                    <a:pt x="122" y="481"/>
                  </a:lnTo>
                  <a:lnTo>
                    <a:pt x="128" y="497"/>
                  </a:lnTo>
                  <a:lnTo>
                    <a:pt x="135" y="513"/>
                  </a:lnTo>
                  <a:lnTo>
                    <a:pt x="142" y="528"/>
                  </a:lnTo>
                  <a:lnTo>
                    <a:pt x="150" y="542"/>
                  </a:lnTo>
                  <a:lnTo>
                    <a:pt x="158" y="554"/>
                  </a:lnTo>
                  <a:lnTo>
                    <a:pt x="168" y="566"/>
                  </a:lnTo>
                  <a:lnTo>
                    <a:pt x="178" y="577"/>
                  </a:lnTo>
                  <a:lnTo>
                    <a:pt x="189" y="587"/>
                  </a:lnTo>
                  <a:lnTo>
                    <a:pt x="199" y="596"/>
                  </a:lnTo>
                  <a:lnTo>
                    <a:pt x="212" y="604"/>
                  </a:lnTo>
                  <a:lnTo>
                    <a:pt x="225" y="612"/>
                  </a:lnTo>
                  <a:lnTo>
                    <a:pt x="238" y="618"/>
                  </a:lnTo>
                  <a:lnTo>
                    <a:pt x="252" y="624"/>
                  </a:lnTo>
                  <a:lnTo>
                    <a:pt x="267" y="629"/>
                  </a:lnTo>
                  <a:lnTo>
                    <a:pt x="284" y="632"/>
                  </a:lnTo>
                  <a:lnTo>
                    <a:pt x="300" y="6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6" name="Freeform 723"/>
            <p:cNvSpPr>
              <a:spLocks noEditPoints="1"/>
            </p:cNvSpPr>
            <p:nvPr/>
          </p:nvSpPr>
          <p:spPr bwMode="auto">
            <a:xfrm>
              <a:off x="3006" y="1780"/>
              <a:ext cx="66" cy="134"/>
            </a:xfrm>
            <a:custGeom>
              <a:avLst/>
              <a:gdLst>
                <a:gd name="T0" fmla="*/ 13 w 324"/>
                <a:gd name="T1" fmla="*/ 26 h 660"/>
                <a:gd name="T2" fmla="*/ 12 w 324"/>
                <a:gd name="T3" fmla="*/ 26 h 660"/>
                <a:gd name="T4" fmla="*/ 12 w 324"/>
                <a:gd name="T5" fmla="*/ 26 h 660"/>
                <a:gd name="T6" fmla="*/ 13 w 324"/>
                <a:gd name="T7" fmla="*/ 25 h 660"/>
                <a:gd name="T8" fmla="*/ 12 w 324"/>
                <a:gd name="T9" fmla="*/ 24 h 660"/>
                <a:gd name="T10" fmla="*/ 12 w 324"/>
                <a:gd name="T11" fmla="*/ 23 h 660"/>
                <a:gd name="T12" fmla="*/ 13 w 324"/>
                <a:gd name="T13" fmla="*/ 25 h 660"/>
                <a:gd name="T14" fmla="*/ 11 w 324"/>
                <a:gd name="T15" fmla="*/ 20 h 660"/>
                <a:gd name="T16" fmla="*/ 10 w 324"/>
                <a:gd name="T17" fmla="*/ 14 h 660"/>
                <a:gd name="T18" fmla="*/ 11 w 324"/>
                <a:gd name="T19" fmla="*/ 12 h 660"/>
                <a:gd name="T20" fmla="*/ 12 w 324"/>
                <a:gd name="T21" fmla="*/ 19 h 660"/>
                <a:gd name="T22" fmla="*/ 11 w 324"/>
                <a:gd name="T23" fmla="*/ 23 h 660"/>
                <a:gd name="T24" fmla="*/ 8 w 324"/>
                <a:gd name="T25" fmla="*/ 6 h 660"/>
                <a:gd name="T26" fmla="*/ 8 w 324"/>
                <a:gd name="T27" fmla="*/ 4 h 660"/>
                <a:gd name="T28" fmla="*/ 9 w 324"/>
                <a:gd name="T29" fmla="*/ 7 h 660"/>
                <a:gd name="T30" fmla="*/ 7 w 324"/>
                <a:gd name="T31" fmla="*/ 4 h 660"/>
                <a:gd name="T32" fmla="*/ 6 w 324"/>
                <a:gd name="T33" fmla="*/ 3 h 660"/>
                <a:gd name="T34" fmla="*/ 5 w 324"/>
                <a:gd name="T35" fmla="*/ 2 h 660"/>
                <a:gd name="T36" fmla="*/ 6 w 324"/>
                <a:gd name="T37" fmla="*/ 2 h 660"/>
                <a:gd name="T38" fmla="*/ 8 w 324"/>
                <a:gd name="T39" fmla="*/ 3 h 660"/>
                <a:gd name="T40" fmla="*/ 4 w 324"/>
                <a:gd name="T41" fmla="*/ 1 h 660"/>
                <a:gd name="T42" fmla="*/ 3 w 324"/>
                <a:gd name="T43" fmla="*/ 1 h 660"/>
                <a:gd name="T44" fmla="*/ 1 w 324"/>
                <a:gd name="T45" fmla="*/ 0 h 660"/>
                <a:gd name="T46" fmla="*/ 3 w 324"/>
                <a:gd name="T47" fmla="*/ 0 h 660"/>
                <a:gd name="T48" fmla="*/ 5 w 324"/>
                <a:gd name="T49" fmla="*/ 1 h 660"/>
                <a:gd name="T50" fmla="*/ 1 w 324"/>
                <a:gd name="T51" fmla="*/ 2 h 660"/>
                <a:gd name="T52" fmla="*/ 2 w 324"/>
                <a:gd name="T53" fmla="*/ 1 h 660"/>
                <a:gd name="T54" fmla="*/ 0 w 324"/>
                <a:gd name="T55" fmla="*/ 1 h 660"/>
                <a:gd name="T56" fmla="*/ 1 w 324"/>
                <a:gd name="T57" fmla="*/ 1 h 660"/>
                <a:gd name="T58" fmla="*/ 1 w 324"/>
                <a:gd name="T59" fmla="*/ 1 h 660"/>
                <a:gd name="T60" fmla="*/ 1 w 324"/>
                <a:gd name="T61" fmla="*/ 1 h 660"/>
                <a:gd name="T62" fmla="*/ 1 w 324"/>
                <a:gd name="T63" fmla="*/ 2 h 660"/>
                <a:gd name="T64" fmla="*/ 0 w 324"/>
                <a:gd name="T65" fmla="*/ 2 h 660"/>
                <a:gd name="T66" fmla="*/ 2 w 324"/>
                <a:gd name="T67" fmla="*/ 2 h 660"/>
                <a:gd name="T68" fmla="*/ 2 w 324"/>
                <a:gd name="T69" fmla="*/ 4 h 660"/>
                <a:gd name="T70" fmla="*/ 1 w 324"/>
                <a:gd name="T71" fmla="*/ 3 h 660"/>
                <a:gd name="T72" fmla="*/ 2 w 324"/>
                <a:gd name="T73" fmla="*/ 5 h 660"/>
                <a:gd name="T74" fmla="*/ 4 w 324"/>
                <a:gd name="T75" fmla="*/ 8 h 660"/>
                <a:gd name="T76" fmla="*/ 3 w 324"/>
                <a:gd name="T77" fmla="*/ 11 h 660"/>
                <a:gd name="T78" fmla="*/ 2 w 324"/>
                <a:gd name="T79" fmla="*/ 8 h 660"/>
                <a:gd name="T80" fmla="*/ 1 w 324"/>
                <a:gd name="T81" fmla="*/ 4 h 660"/>
                <a:gd name="T82" fmla="*/ 3 w 324"/>
                <a:gd name="T83" fmla="*/ 11 h 660"/>
                <a:gd name="T84" fmla="*/ 4 w 324"/>
                <a:gd name="T85" fmla="*/ 11 h 660"/>
                <a:gd name="T86" fmla="*/ 4 w 324"/>
                <a:gd name="T87" fmla="*/ 12 h 660"/>
                <a:gd name="T88" fmla="*/ 5 w 324"/>
                <a:gd name="T89" fmla="*/ 12 h 660"/>
                <a:gd name="T90" fmla="*/ 5 w 324"/>
                <a:gd name="T91" fmla="*/ 13 h 660"/>
                <a:gd name="T92" fmla="*/ 5 w 324"/>
                <a:gd name="T93" fmla="*/ 12 h 660"/>
                <a:gd name="T94" fmla="*/ 6 w 324"/>
                <a:gd name="T95" fmla="*/ 18 h 660"/>
                <a:gd name="T96" fmla="*/ 5 w 324"/>
                <a:gd name="T97" fmla="*/ 17 h 660"/>
                <a:gd name="T98" fmla="*/ 5 w 324"/>
                <a:gd name="T99" fmla="*/ 20 h 660"/>
                <a:gd name="T100" fmla="*/ 5 w 324"/>
                <a:gd name="T101" fmla="*/ 20 h 660"/>
                <a:gd name="T102" fmla="*/ 6 w 324"/>
                <a:gd name="T103" fmla="*/ 21 h 660"/>
                <a:gd name="T104" fmla="*/ 8 w 324"/>
                <a:gd name="T105" fmla="*/ 23 h 660"/>
                <a:gd name="T106" fmla="*/ 7 w 324"/>
                <a:gd name="T107" fmla="*/ 23 h 660"/>
                <a:gd name="T108" fmla="*/ 5 w 324"/>
                <a:gd name="T109" fmla="*/ 21 h 660"/>
                <a:gd name="T110" fmla="*/ 8 w 324"/>
                <a:gd name="T111" fmla="*/ 24 h 660"/>
                <a:gd name="T112" fmla="*/ 10 w 324"/>
                <a:gd name="T113" fmla="*/ 25 h 660"/>
                <a:gd name="T114" fmla="*/ 12 w 324"/>
                <a:gd name="T115" fmla="*/ 25 h 660"/>
                <a:gd name="T116" fmla="*/ 10 w 324"/>
                <a:gd name="T117" fmla="*/ 26 h 660"/>
                <a:gd name="T118" fmla="*/ 8 w 324"/>
                <a:gd name="T119" fmla="*/ 25 h 660"/>
                <a:gd name="T120" fmla="*/ 13 w 324"/>
                <a:gd name="T121" fmla="*/ 26 h 660"/>
                <a:gd name="T122" fmla="*/ 12 w 324"/>
                <a:gd name="T123" fmla="*/ 26 h 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4"/>
                <a:gd name="T187" fmla="*/ 0 h 660"/>
                <a:gd name="T188" fmla="*/ 324 w 324"/>
                <a:gd name="T189" fmla="*/ 660 h 6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4" h="660">
                  <a:moveTo>
                    <a:pt x="300" y="648"/>
                  </a:moveTo>
                  <a:lnTo>
                    <a:pt x="300" y="647"/>
                  </a:lnTo>
                  <a:lnTo>
                    <a:pt x="324" y="647"/>
                  </a:lnTo>
                  <a:lnTo>
                    <a:pt x="324" y="648"/>
                  </a:lnTo>
                  <a:lnTo>
                    <a:pt x="300" y="648"/>
                  </a:lnTo>
                  <a:close/>
                  <a:moveTo>
                    <a:pt x="300" y="647"/>
                  </a:moveTo>
                  <a:lnTo>
                    <a:pt x="300" y="646"/>
                  </a:lnTo>
                  <a:lnTo>
                    <a:pt x="312" y="647"/>
                  </a:lnTo>
                  <a:lnTo>
                    <a:pt x="300" y="647"/>
                  </a:lnTo>
                  <a:close/>
                  <a:moveTo>
                    <a:pt x="300" y="646"/>
                  </a:moveTo>
                  <a:lnTo>
                    <a:pt x="299" y="635"/>
                  </a:lnTo>
                  <a:lnTo>
                    <a:pt x="299" y="620"/>
                  </a:lnTo>
                  <a:lnTo>
                    <a:pt x="323" y="619"/>
                  </a:lnTo>
                  <a:lnTo>
                    <a:pt x="324" y="634"/>
                  </a:lnTo>
                  <a:lnTo>
                    <a:pt x="324" y="647"/>
                  </a:lnTo>
                  <a:lnTo>
                    <a:pt x="300" y="646"/>
                  </a:lnTo>
                  <a:close/>
                  <a:moveTo>
                    <a:pt x="299" y="620"/>
                  </a:moveTo>
                  <a:lnTo>
                    <a:pt x="298" y="610"/>
                  </a:lnTo>
                  <a:lnTo>
                    <a:pt x="298" y="600"/>
                  </a:lnTo>
                  <a:lnTo>
                    <a:pt x="297" y="589"/>
                  </a:lnTo>
                  <a:lnTo>
                    <a:pt x="296" y="579"/>
                  </a:lnTo>
                  <a:lnTo>
                    <a:pt x="319" y="576"/>
                  </a:lnTo>
                  <a:lnTo>
                    <a:pt x="320" y="587"/>
                  </a:lnTo>
                  <a:lnTo>
                    <a:pt x="321" y="598"/>
                  </a:lnTo>
                  <a:lnTo>
                    <a:pt x="323" y="609"/>
                  </a:lnTo>
                  <a:lnTo>
                    <a:pt x="323" y="619"/>
                  </a:lnTo>
                  <a:lnTo>
                    <a:pt x="299" y="620"/>
                  </a:lnTo>
                  <a:close/>
                  <a:moveTo>
                    <a:pt x="296" y="579"/>
                  </a:moveTo>
                  <a:lnTo>
                    <a:pt x="292" y="546"/>
                  </a:lnTo>
                  <a:lnTo>
                    <a:pt x="288" y="511"/>
                  </a:lnTo>
                  <a:lnTo>
                    <a:pt x="283" y="472"/>
                  </a:lnTo>
                  <a:lnTo>
                    <a:pt x="276" y="431"/>
                  </a:lnTo>
                  <a:lnTo>
                    <a:pt x="269" y="387"/>
                  </a:lnTo>
                  <a:lnTo>
                    <a:pt x="259" y="344"/>
                  </a:lnTo>
                  <a:lnTo>
                    <a:pt x="248" y="300"/>
                  </a:lnTo>
                  <a:lnTo>
                    <a:pt x="236" y="256"/>
                  </a:lnTo>
                  <a:lnTo>
                    <a:pt x="260" y="249"/>
                  </a:lnTo>
                  <a:lnTo>
                    <a:pt x="272" y="293"/>
                  </a:lnTo>
                  <a:lnTo>
                    <a:pt x="283" y="338"/>
                  </a:lnTo>
                  <a:lnTo>
                    <a:pt x="292" y="383"/>
                  </a:lnTo>
                  <a:lnTo>
                    <a:pt x="300" y="426"/>
                  </a:lnTo>
                  <a:lnTo>
                    <a:pt x="306" y="468"/>
                  </a:lnTo>
                  <a:lnTo>
                    <a:pt x="312" y="507"/>
                  </a:lnTo>
                  <a:lnTo>
                    <a:pt x="316" y="544"/>
                  </a:lnTo>
                  <a:lnTo>
                    <a:pt x="319" y="576"/>
                  </a:lnTo>
                  <a:lnTo>
                    <a:pt x="296" y="579"/>
                  </a:lnTo>
                  <a:close/>
                  <a:moveTo>
                    <a:pt x="236" y="256"/>
                  </a:moveTo>
                  <a:lnTo>
                    <a:pt x="223" y="216"/>
                  </a:lnTo>
                  <a:lnTo>
                    <a:pt x="209" y="178"/>
                  </a:lnTo>
                  <a:lnTo>
                    <a:pt x="203" y="161"/>
                  </a:lnTo>
                  <a:lnTo>
                    <a:pt x="194" y="143"/>
                  </a:lnTo>
                  <a:lnTo>
                    <a:pt x="186" y="127"/>
                  </a:lnTo>
                  <a:lnTo>
                    <a:pt x="178" y="111"/>
                  </a:lnTo>
                  <a:lnTo>
                    <a:pt x="199" y="99"/>
                  </a:lnTo>
                  <a:lnTo>
                    <a:pt x="208" y="115"/>
                  </a:lnTo>
                  <a:lnTo>
                    <a:pt x="217" y="133"/>
                  </a:lnTo>
                  <a:lnTo>
                    <a:pt x="224" y="151"/>
                  </a:lnTo>
                  <a:lnTo>
                    <a:pt x="232" y="169"/>
                  </a:lnTo>
                  <a:lnTo>
                    <a:pt x="247" y="208"/>
                  </a:lnTo>
                  <a:lnTo>
                    <a:pt x="260" y="249"/>
                  </a:lnTo>
                  <a:lnTo>
                    <a:pt x="236" y="256"/>
                  </a:lnTo>
                  <a:close/>
                  <a:moveTo>
                    <a:pt x="178" y="111"/>
                  </a:moveTo>
                  <a:lnTo>
                    <a:pt x="171" y="99"/>
                  </a:lnTo>
                  <a:lnTo>
                    <a:pt x="164" y="88"/>
                  </a:lnTo>
                  <a:lnTo>
                    <a:pt x="156" y="79"/>
                  </a:lnTo>
                  <a:lnTo>
                    <a:pt x="149" y="69"/>
                  </a:lnTo>
                  <a:lnTo>
                    <a:pt x="141" y="60"/>
                  </a:lnTo>
                  <a:lnTo>
                    <a:pt x="132" y="52"/>
                  </a:lnTo>
                  <a:lnTo>
                    <a:pt x="125" y="45"/>
                  </a:lnTo>
                  <a:lnTo>
                    <a:pt x="116" y="39"/>
                  </a:lnTo>
                  <a:lnTo>
                    <a:pt x="129" y="18"/>
                  </a:lnTo>
                  <a:lnTo>
                    <a:pt x="139" y="26"/>
                  </a:lnTo>
                  <a:lnTo>
                    <a:pt x="149" y="33"/>
                  </a:lnTo>
                  <a:lnTo>
                    <a:pt x="157" y="42"/>
                  </a:lnTo>
                  <a:lnTo>
                    <a:pt x="167" y="52"/>
                  </a:lnTo>
                  <a:lnTo>
                    <a:pt x="175" y="62"/>
                  </a:lnTo>
                  <a:lnTo>
                    <a:pt x="183" y="74"/>
                  </a:lnTo>
                  <a:lnTo>
                    <a:pt x="192" y="86"/>
                  </a:lnTo>
                  <a:lnTo>
                    <a:pt x="199" y="99"/>
                  </a:lnTo>
                  <a:lnTo>
                    <a:pt x="178" y="111"/>
                  </a:lnTo>
                  <a:close/>
                  <a:moveTo>
                    <a:pt x="116" y="39"/>
                  </a:moveTo>
                  <a:lnTo>
                    <a:pt x="108" y="34"/>
                  </a:lnTo>
                  <a:lnTo>
                    <a:pt x="100" y="30"/>
                  </a:lnTo>
                  <a:lnTo>
                    <a:pt x="91" y="27"/>
                  </a:lnTo>
                  <a:lnTo>
                    <a:pt x="82" y="26"/>
                  </a:lnTo>
                  <a:lnTo>
                    <a:pt x="73" y="25"/>
                  </a:lnTo>
                  <a:lnTo>
                    <a:pt x="63" y="25"/>
                  </a:lnTo>
                  <a:lnTo>
                    <a:pt x="55" y="26"/>
                  </a:lnTo>
                  <a:lnTo>
                    <a:pt x="44" y="28"/>
                  </a:lnTo>
                  <a:lnTo>
                    <a:pt x="37" y="4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74" y="0"/>
                  </a:lnTo>
                  <a:lnTo>
                    <a:pt x="86" y="1"/>
                  </a:lnTo>
                  <a:lnTo>
                    <a:pt x="97" y="3"/>
                  </a:lnTo>
                  <a:lnTo>
                    <a:pt x="109" y="7"/>
                  </a:lnTo>
                  <a:lnTo>
                    <a:pt x="120" y="13"/>
                  </a:lnTo>
                  <a:lnTo>
                    <a:pt x="129" y="18"/>
                  </a:lnTo>
                  <a:lnTo>
                    <a:pt x="116" y="39"/>
                  </a:lnTo>
                  <a:close/>
                  <a:moveTo>
                    <a:pt x="44" y="28"/>
                  </a:moveTo>
                  <a:lnTo>
                    <a:pt x="31" y="33"/>
                  </a:lnTo>
                  <a:lnTo>
                    <a:pt x="18" y="40"/>
                  </a:lnTo>
                  <a:lnTo>
                    <a:pt x="6" y="18"/>
                  </a:lnTo>
                  <a:lnTo>
                    <a:pt x="22" y="11"/>
                  </a:lnTo>
                  <a:lnTo>
                    <a:pt x="37" y="4"/>
                  </a:lnTo>
                  <a:lnTo>
                    <a:pt x="44" y="28"/>
                  </a:lnTo>
                  <a:close/>
                  <a:moveTo>
                    <a:pt x="1" y="34"/>
                  </a:moveTo>
                  <a:lnTo>
                    <a:pt x="0" y="30"/>
                  </a:lnTo>
                  <a:lnTo>
                    <a:pt x="1" y="26"/>
                  </a:lnTo>
                  <a:lnTo>
                    <a:pt x="3" y="21"/>
                  </a:lnTo>
                  <a:lnTo>
                    <a:pt x="6" y="18"/>
                  </a:lnTo>
                  <a:lnTo>
                    <a:pt x="12" y="29"/>
                  </a:lnTo>
                  <a:lnTo>
                    <a:pt x="1" y="34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3" y="23"/>
                  </a:lnTo>
                  <a:lnTo>
                    <a:pt x="12" y="29"/>
                  </a:lnTo>
                  <a:lnTo>
                    <a:pt x="23" y="23"/>
                  </a:lnTo>
                  <a:close/>
                  <a:moveTo>
                    <a:pt x="23" y="23"/>
                  </a:moveTo>
                  <a:lnTo>
                    <a:pt x="27" y="31"/>
                  </a:lnTo>
                  <a:lnTo>
                    <a:pt x="30" y="40"/>
                  </a:lnTo>
                  <a:lnTo>
                    <a:pt x="34" y="48"/>
                  </a:lnTo>
                  <a:lnTo>
                    <a:pt x="39" y="59"/>
                  </a:lnTo>
                  <a:lnTo>
                    <a:pt x="16" y="68"/>
                  </a:lnTo>
                  <a:lnTo>
                    <a:pt x="13" y="61"/>
                  </a:lnTo>
                  <a:lnTo>
                    <a:pt x="9" y="53"/>
                  </a:lnTo>
                  <a:lnTo>
                    <a:pt x="5" y="44"/>
                  </a:lnTo>
                  <a:lnTo>
                    <a:pt x="1" y="34"/>
                  </a:lnTo>
                  <a:lnTo>
                    <a:pt x="23" y="23"/>
                  </a:lnTo>
                  <a:close/>
                  <a:moveTo>
                    <a:pt x="39" y="59"/>
                  </a:moveTo>
                  <a:lnTo>
                    <a:pt x="42" y="68"/>
                  </a:lnTo>
                  <a:lnTo>
                    <a:pt x="46" y="76"/>
                  </a:lnTo>
                  <a:lnTo>
                    <a:pt x="49" y="85"/>
                  </a:lnTo>
                  <a:lnTo>
                    <a:pt x="53" y="94"/>
                  </a:lnTo>
                  <a:lnTo>
                    <a:pt x="30" y="102"/>
                  </a:lnTo>
                  <a:lnTo>
                    <a:pt x="27" y="93"/>
                  </a:lnTo>
                  <a:lnTo>
                    <a:pt x="22" y="85"/>
                  </a:lnTo>
                  <a:lnTo>
                    <a:pt x="19" y="76"/>
                  </a:lnTo>
                  <a:lnTo>
                    <a:pt x="16" y="68"/>
                  </a:lnTo>
                  <a:lnTo>
                    <a:pt x="39" y="59"/>
                  </a:lnTo>
                  <a:close/>
                  <a:moveTo>
                    <a:pt x="53" y="94"/>
                  </a:moveTo>
                  <a:lnTo>
                    <a:pt x="61" y="115"/>
                  </a:lnTo>
                  <a:lnTo>
                    <a:pt x="70" y="137"/>
                  </a:lnTo>
                  <a:lnTo>
                    <a:pt x="77" y="158"/>
                  </a:lnTo>
                  <a:lnTo>
                    <a:pt x="85" y="180"/>
                  </a:lnTo>
                  <a:lnTo>
                    <a:pt x="91" y="202"/>
                  </a:lnTo>
                  <a:lnTo>
                    <a:pt x="99" y="223"/>
                  </a:lnTo>
                  <a:lnTo>
                    <a:pt x="104" y="245"/>
                  </a:lnTo>
                  <a:lnTo>
                    <a:pt x="111" y="266"/>
                  </a:lnTo>
                  <a:lnTo>
                    <a:pt x="87" y="273"/>
                  </a:lnTo>
                  <a:lnTo>
                    <a:pt x="82" y="251"/>
                  </a:lnTo>
                  <a:lnTo>
                    <a:pt x="75" y="231"/>
                  </a:lnTo>
                  <a:lnTo>
                    <a:pt x="69" y="209"/>
                  </a:lnTo>
                  <a:lnTo>
                    <a:pt x="62" y="189"/>
                  </a:lnTo>
                  <a:lnTo>
                    <a:pt x="55" y="167"/>
                  </a:lnTo>
                  <a:lnTo>
                    <a:pt x="47" y="146"/>
                  </a:lnTo>
                  <a:lnTo>
                    <a:pt x="39" y="124"/>
                  </a:lnTo>
                  <a:lnTo>
                    <a:pt x="30" y="102"/>
                  </a:lnTo>
                  <a:lnTo>
                    <a:pt x="53" y="94"/>
                  </a:lnTo>
                  <a:close/>
                  <a:moveTo>
                    <a:pt x="111" y="266"/>
                  </a:moveTo>
                  <a:lnTo>
                    <a:pt x="111" y="268"/>
                  </a:lnTo>
                  <a:lnTo>
                    <a:pt x="87" y="274"/>
                  </a:lnTo>
                  <a:lnTo>
                    <a:pt x="87" y="273"/>
                  </a:lnTo>
                  <a:lnTo>
                    <a:pt x="111" y="266"/>
                  </a:lnTo>
                  <a:close/>
                  <a:moveTo>
                    <a:pt x="111" y="268"/>
                  </a:moveTo>
                  <a:lnTo>
                    <a:pt x="113" y="277"/>
                  </a:lnTo>
                  <a:lnTo>
                    <a:pt x="115" y="286"/>
                  </a:lnTo>
                  <a:lnTo>
                    <a:pt x="117" y="293"/>
                  </a:lnTo>
                  <a:lnTo>
                    <a:pt x="120" y="301"/>
                  </a:lnTo>
                  <a:lnTo>
                    <a:pt x="96" y="305"/>
                  </a:lnTo>
                  <a:lnTo>
                    <a:pt x="91" y="288"/>
                  </a:lnTo>
                  <a:lnTo>
                    <a:pt x="87" y="274"/>
                  </a:lnTo>
                  <a:lnTo>
                    <a:pt x="111" y="268"/>
                  </a:lnTo>
                  <a:close/>
                  <a:moveTo>
                    <a:pt x="120" y="301"/>
                  </a:moveTo>
                  <a:lnTo>
                    <a:pt x="121" y="309"/>
                  </a:lnTo>
                  <a:lnTo>
                    <a:pt x="123" y="316"/>
                  </a:lnTo>
                  <a:lnTo>
                    <a:pt x="125" y="325"/>
                  </a:lnTo>
                  <a:lnTo>
                    <a:pt x="126" y="333"/>
                  </a:lnTo>
                  <a:lnTo>
                    <a:pt x="102" y="338"/>
                  </a:lnTo>
                  <a:lnTo>
                    <a:pt x="99" y="323"/>
                  </a:lnTo>
                  <a:lnTo>
                    <a:pt x="96" y="305"/>
                  </a:lnTo>
                  <a:lnTo>
                    <a:pt x="120" y="301"/>
                  </a:lnTo>
                  <a:close/>
                  <a:moveTo>
                    <a:pt x="126" y="333"/>
                  </a:moveTo>
                  <a:lnTo>
                    <a:pt x="134" y="374"/>
                  </a:lnTo>
                  <a:lnTo>
                    <a:pt x="140" y="414"/>
                  </a:lnTo>
                  <a:lnTo>
                    <a:pt x="143" y="454"/>
                  </a:lnTo>
                  <a:lnTo>
                    <a:pt x="145" y="492"/>
                  </a:lnTo>
                  <a:lnTo>
                    <a:pt x="122" y="493"/>
                  </a:lnTo>
                  <a:lnTo>
                    <a:pt x="120" y="455"/>
                  </a:lnTo>
                  <a:lnTo>
                    <a:pt x="115" y="418"/>
                  </a:lnTo>
                  <a:lnTo>
                    <a:pt x="110" y="378"/>
                  </a:lnTo>
                  <a:lnTo>
                    <a:pt x="102" y="338"/>
                  </a:lnTo>
                  <a:lnTo>
                    <a:pt x="126" y="333"/>
                  </a:lnTo>
                  <a:close/>
                  <a:moveTo>
                    <a:pt x="122" y="497"/>
                  </a:moveTo>
                  <a:lnTo>
                    <a:pt x="122" y="495"/>
                  </a:lnTo>
                  <a:lnTo>
                    <a:pt x="122" y="493"/>
                  </a:lnTo>
                  <a:lnTo>
                    <a:pt x="134" y="493"/>
                  </a:lnTo>
                  <a:lnTo>
                    <a:pt x="122" y="497"/>
                  </a:lnTo>
                  <a:close/>
                  <a:moveTo>
                    <a:pt x="145" y="489"/>
                  </a:moveTo>
                  <a:lnTo>
                    <a:pt x="151" y="505"/>
                  </a:lnTo>
                  <a:lnTo>
                    <a:pt x="157" y="519"/>
                  </a:lnTo>
                  <a:lnTo>
                    <a:pt x="164" y="533"/>
                  </a:lnTo>
                  <a:lnTo>
                    <a:pt x="171" y="546"/>
                  </a:lnTo>
                  <a:lnTo>
                    <a:pt x="180" y="558"/>
                  </a:lnTo>
                  <a:lnTo>
                    <a:pt x="189" y="570"/>
                  </a:lnTo>
                  <a:lnTo>
                    <a:pt x="198" y="581"/>
                  </a:lnTo>
                  <a:lnTo>
                    <a:pt x="208" y="589"/>
                  </a:lnTo>
                  <a:lnTo>
                    <a:pt x="192" y="608"/>
                  </a:lnTo>
                  <a:lnTo>
                    <a:pt x="181" y="598"/>
                  </a:lnTo>
                  <a:lnTo>
                    <a:pt x="170" y="586"/>
                  </a:lnTo>
                  <a:lnTo>
                    <a:pt x="161" y="573"/>
                  </a:lnTo>
                  <a:lnTo>
                    <a:pt x="152" y="560"/>
                  </a:lnTo>
                  <a:lnTo>
                    <a:pt x="143" y="546"/>
                  </a:lnTo>
                  <a:lnTo>
                    <a:pt x="136" y="530"/>
                  </a:lnTo>
                  <a:lnTo>
                    <a:pt x="128" y="514"/>
                  </a:lnTo>
                  <a:lnTo>
                    <a:pt x="122" y="497"/>
                  </a:lnTo>
                  <a:lnTo>
                    <a:pt x="145" y="489"/>
                  </a:lnTo>
                  <a:close/>
                  <a:moveTo>
                    <a:pt x="208" y="589"/>
                  </a:moveTo>
                  <a:lnTo>
                    <a:pt x="219" y="598"/>
                  </a:lnTo>
                  <a:lnTo>
                    <a:pt x="231" y="607"/>
                  </a:lnTo>
                  <a:lnTo>
                    <a:pt x="243" y="613"/>
                  </a:lnTo>
                  <a:lnTo>
                    <a:pt x="256" y="620"/>
                  </a:lnTo>
                  <a:lnTo>
                    <a:pt x="269" y="625"/>
                  </a:lnTo>
                  <a:lnTo>
                    <a:pt x="283" y="629"/>
                  </a:lnTo>
                  <a:lnTo>
                    <a:pt x="298" y="633"/>
                  </a:lnTo>
                  <a:lnTo>
                    <a:pt x="313" y="636"/>
                  </a:lnTo>
                  <a:lnTo>
                    <a:pt x="310" y="660"/>
                  </a:lnTo>
                  <a:lnTo>
                    <a:pt x="292" y="656"/>
                  </a:lnTo>
                  <a:lnTo>
                    <a:pt x="276" y="652"/>
                  </a:lnTo>
                  <a:lnTo>
                    <a:pt x="260" y="648"/>
                  </a:lnTo>
                  <a:lnTo>
                    <a:pt x="245" y="641"/>
                  </a:lnTo>
                  <a:lnTo>
                    <a:pt x="231" y="635"/>
                  </a:lnTo>
                  <a:lnTo>
                    <a:pt x="218" y="627"/>
                  </a:lnTo>
                  <a:lnTo>
                    <a:pt x="205" y="619"/>
                  </a:lnTo>
                  <a:lnTo>
                    <a:pt x="192" y="608"/>
                  </a:lnTo>
                  <a:lnTo>
                    <a:pt x="208" y="589"/>
                  </a:lnTo>
                  <a:close/>
                  <a:moveTo>
                    <a:pt x="324" y="648"/>
                  </a:moveTo>
                  <a:lnTo>
                    <a:pt x="323" y="653"/>
                  </a:lnTo>
                  <a:lnTo>
                    <a:pt x="319" y="656"/>
                  </a:lnTo>
                  <a:lnTo>
                    <a:pt x="315" y="660"/>
                  </a:lnTo>
                  <a:lnTo>
                    <a:pt x="310" y="660"/>
                  </a:lnTo>
                  <a:lnTo>
                    <a:pt x="312" y="648"/>
                  </a:lnTo>
                  <a:lnTo>
                    <a:pt x="324" y="6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7" name="Freeform 724"/>
            <p:cNvSpPr>
              <a:spLocks/>
            </p:cNvSpPr>
            <p:nvPr/>
          </p:nvSpPr>
          <p:spPr bwMode="auto">
            <a:xfrm>
              <a:off x="2987" y="1780"/>
              <a:ext cx="50" cy="119"/>
            </a:xfrm>
            <a:custGeom>
              <a:avLst/>
              <a:gdLst>
                <a:gd name="T0" fmla="*/ 10 w 268"/>
                <a:gd name="T1" fmla="*/ 23 h 597"/>
                <a:gd name="T2" fmla="*/ 10 w 268"/>
                <a:gd name="T3" fmla="*/ 20 h 597"/>
                <a:gd name="T4" fmla="*/ 10 w 268"/>
                <a:gd name="T5" fmla="*/ 16 h 597"/>
                <a:gd name="T6" fmla="*/ 9 w 268"/>
                <a:gd name="T7" fmla="*/ 13 h 597"/>
                <a:gd name="T8" fmla="*/ 9 w 268"/>
                <a:gd name="T9" fmla="*/ 10 h 597"/>
                <a:gd name="T10" fmla="*/ 8 w 268"/>
                <a:gd name="T11" fmla="*/ 8 h 597"/>
                <a:gd name="T12" fmla="*/ 7 w 268"/>
                <a:gd name="T13" fmla="*/ 6 h 597"/>
                <a:gd name="T14" fmla="*/ 6 w 268"/>
                <a:gd name="T15" fmla="*/ 4 h 597"/>
                <a:gd name="T16" fmla="*/ 5 w 268"/>
                <a:gd name="T17" fmla="*/ 2 h 597"/>
                <a:gd name="T18" fmla="*/ 5 w 268"/>
                <a:gd name="T19" fmla="*/ 1 h 597"/>
                <a:gd name="T20" fmla="*/ 4 w 268"/>
                <a:gd name="T21" fmla="*/ 1 h 597"/>
                <a:gd name="T22" fmla="*/ 4 w 268"/>
                <a:gd name="T23" fmla="*/ 0 h 597"/>
                <a:gd name="T24" fmla="*/ 3 w 268"/>
                <a:gd name="T25" fmla="*/ 0 h 597"/>
                <a:gd name="T26" fmla="*/ 2 w 268"/>
                <a:gd name="T27" fmla="*/ 0 h 597"/>
                <a:gd name="T28" fmla="*/ 2 w 268"/>
                <a:gd name="T29" fmla="*/ 0 h 597"/>
                <a:gd name="T30" fmla="*/ 1 w 268"/>
                <a:gd name="T31" fmla="*/ 0 h 597"/>
                <a:gd name="T32" fmla="*/ 0 w 268"/>
                <a:gd name="T33" fmla="*/ 0 h 597"/>
                <a:gd name="T34" fmla="*/ 1 w 268"/>
                <a:gd name="T35" fmla="*/ 2 h 597"/>
                <a:gd name="T36" fmla="*/ 1 w 268"/>
                <a:gd name="T37" fmla="*/ 4 h 597"/>
                <a:gd name="T38" fmla="*/ 2 w 268"/>
                <a:gd name="T39" fmla="*/ 6 h 597"/>
                <a:gd name="T40" fmla="*/ 3 w 268"/>
                <a:gd name="T41" fmla="*/ 9 h 597"/>
                <a:gd name="T42" fmla="*/ 3 w 268"/>
                <a:gd name="T43" fmla="*/ 11 h 597"/>
                <a:gd name="T44" fmla="*/ 4 w 268"/>
                <a:gd name="T45" fmla="*/ 13 h 597"/>
                <a:gd name="T46" fmla="*/ 4 w 268"/>
                <a:gd name="T47" fmla="*/ 15 h 597"/>
                <a:gd name="T48" fmla="*/ 4 w 268"/>
                <a:gd name="T49" fmla="*/ 17 h 597"/>
                <a:gd name="T50" fmla="*/ 5 w 268"/>
                <a:gd name="T51" fmla="*/ 19 h 597"/>
                <a:gd name="T52" fmla="*/ 5 w 268"/>
                <a:gd name="T53" fmla="*/ 20 h 597"/>
                <a:gd name="T54" fmla="*/ 6 w 268"/>
                <a:gd name="T55" fmla="*/ 21 h 597"/>
                <a:gd name="T56" fmla="*/ 6 w 268"/>
                <a:gd name="T57" fmla="*/ 22 h 597"/>
                <a:gd name="T58" fmla="*/ 7 w 268"/>
                <a:gd name="T59" fmla="*/ 23 h 597"/>
                <a:gd name="T60" fmla="*/ 8 w 268"/>
                <a:gd name="T61" fmla="*/ 23 h 597"/>
                <a:gd name="T62" fmla="*/ 9 w 268"/>
                <a:gd name="T63" fmla="*/ 24 h 597"/>
                <a:gd name="T64" fmla="*/ 10 w 268"/>
                <a:gd name="T65" fmla="*/ 24 h 5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8"/>
                <a:gd name="T100" fmla="*/ 0 h 597"/>
                <a:gd name="T101" fmla="*/ 268 w 268"/>
                <a:gd name="T102" fmla="*/ 597 h 5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8" h="597">
                  <a:moveTo>
                    <a:pt x="268" y="597"/>
                  </a:moveTo>
                  <a:lnTo>
                    <a:pt x="268" y="575"/>
                  </a:lnTo>
                  <a:lnTo>
                    <a:pt x="266" y="543"/>
                  </a:lnTo>
                  <a:lnTo>
                    <a:pt x="261" y="502"/>
                  </a:lnTo>
                  <a:lnTo>
                    <a:pt x="256" y="453"/>
                  </a:lnTo>
                  <a:lnTo>
                    <a:pt x="248" y="399"/>
                  </a:lnTo>
                  <a:lnTo>
                    <a:pt x="237" y="343"/>
                  </a:lnTo>
                  <a:lnTo>
                    <a:pt x="232" y="314"/>
                  </a:lnTo>
                  <a:lnTo>
                    <a:pt x="226" y="285"/>
                  </a:lnTo>
                  <a:lnTo>
                    <a:pt x="218" y="255"/>
                  </a:lnTo>
                  <a:lnTo>
                    <a:pt x="210" y="226"/>
                  </a:lnTo>
                  <a:lnTo>
                    <a:pt x="202" y="198"/>
                  </a:lnTo>
                  <a:lnTo>
                    <a:pt x="193" y="171"/>
                  </a:lnTo>
                  <a:lnTo>
                    <a:pt x="183" y="145"/>
                  </a:lnTo>
                  <a:lnTo>
                    <a:pt x="174" y="121"/>
                  </a:lnTo>
                  <a:lnTo>
                    <a:pt x="163" y="99"/>
                  </a:lnTo>
                  <a:lnTo>
                    <a:pt x="151" y="78"/>
                  </a:lnTo>
                  <a:lnTo>
                    <a:pt x="139" y="59"/>
                  </a:lnTo>
                  <a:lnTo>
                    <a:pt x="127" y="43"/>
                  </a:lnTo>
                  <a:lnTo>
                    <a:pt x="120" y="35"/>
                  </a:lnTo>
                  <a:lnTo>
                    <a:pt x="113" y="29"/>
                  </a:lnTo>
                  <a:lnTo>
                    <a:pt x="107" y="22"/>
                  </a:lnTo>
                  <a:lnTo>
                    <a:pt x="99" y="17"/>
                  </a:lnTo>
                  <a:lnTo>
                    <a:pt x="92" y="12"/>
                  </a:lnTo>
                  <a:lnTo>
                    <a:pt x="84" y="8"/>
                  </a:lnTo>
                  <a:lnTo>
                    <a:pt x="77" y="5"/>
                  </a:lnTo>
                  <a:lnTo>
                    <a:pt x="69" y="3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4" y="2"/>
                  </a:lnTo>
                  <a:lnTo>
                    <a:pt x="37" y="3"/>
                  </a:lnTo>
                  <a:lnTo>
                    <a:pt x="27" y="5"/>
                  </a:lnTo>
                  <a:lnTo>
                    <a:pt x="18" y="8"/>
                  </a:lnTo>
                  <a:lnTo>
                    <a:pt x="10" y="12"/>
                  </a:lnTo>
                  <a:lnTo>
                    <a:pt x="0" y="17"/>
                  </a:lnTo>
                  <a:lnTo>
                    <a:pt x="13" y="46"/>
                  </a:lnTo>
                  <a:lnTo>
                    <a:pt x="24" y="75"/>
                  </a:lnTo>
                  <a:lnTo>
                    <a:pt x="34" y="103"/>
                  </a:lnTo>
                  <a:lnTo>
                    <a:pt x="45" y="132"/>
                  </a:lnTo>
                  <a:lnTo>
                    <a:pt x="55" y="160"/>
                  </a:lnTo>
                  <a:lnTo>
                    <a:pt x="64" y="188"/>
                  </a:lnTo>
                  <a:lnTo>
                    <a:pt x="71" y="215"/>
                  </a:lnTo>
                  <a:lnTo>
                    <a:pt x="79" y="243"/>
                  </a:lnTo>
                  <a:lnTo>
                    <a:pt x="85" y="272"/>
                  </a:lnTo>
                  <a:lnTo>
                    <a:pt x="92" y="299"/>
                  </a:lnTo>
                  <a:lnTo>
                    <a:pt x="96" y="326"/>
                  </a:lnTo>
                  <a:lnTo>
                    <a:pt x="100" y="351"/>
                  </a:lnTo>
                  <a:lnTo>
                    <a:pt x="105" y="378"/>
                  </a:lnTo>
                  <a:lnTo>
                    <a:pt x="107" y="403"/>
                  </a:lnTo>
                  <a:lnTo>
                    <a:pt x="109" y="429"/>
                  </a:lnTo>
                  <a:lnTo>
                    <a:pt x="110" y="454"/>
                  </a:lnTo>
                  <a:lnTo>
                    <a:pt x="115" y="469"/>
                  </a:lnTo>
                  <a:lnTo>
                    <a:pt x="122" y="484"/>
                  </a:lnTo>
                  <a:lnTo>
                    <a:pt x="128" y="497"/>
                  </a:lnTo>
                  <a:lnTo>
                    <a:pt x="136" y="510"/>
                  </a:lnTo>
                  <a:lnTo>
                    <a:pt x="143" y="522"/>
                  </a:lnTo>
                  <a:lnTo>
                    <a:pt x="152" y="534"/>
                  </a:lnTo>
                  <a:lnTo>
                    <a:pt x="161" y="544"/>
                  </a:lnTo>
                  <a:lnTo>
                    <a:pt x="170" y="553"/>
                  </a:lnTo>
                  <a:lnTo>
                    <a:pt x="180" y="562"/>
                  </a:lnTo>
                  <a:lnTo>
                    <a:pt x="191" y="570"/>
                  </a:lnTo>
                  <a:lnTo>
                    <a:pt x="203" y="576"/>
                  </a:lnTo>
                  <a:lnTo>
                    <a:pt x="215" y="582"/>
                  </a:lnTo>
                  <a:lnTo>
                    <a:pt x="227" y="587"/>
                  </a:lnTo>
                  <a:lnTo>
                    <a:pt x="240" y="591"/>
                  </a:lnTo>
                  <a:lnTo>
                    <a:pt x="254" y="594"/>
                  </a:lnTo>
                  <a:lnTo>
                    <a:pt x="268" y="59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8" name="Freeform 725"/>
            <p:cNvSpPr>
              <a:spLocks noEditPoints="1"/>
            </p:cNvSpPr>
            <p:nvPr/>
          </p:nvSpPr>
          <p:spPr bwMode="auto">
            <a:xfrm>
              <a:off x="2979" y="1773"/>
              <a:ext cx="62" cy="127"/>
            </a:xfrm>
            <a:custGeom>
              <a:avLst/>
              <a:gdLst>
                <a:gd name="T0" fmla="*/ 12 w 293"/>
                <a:gd name="T1" fmla="*/ 24 h 620"/>
                <a:gd name="T2" fmla="*/ 11 w 293"/>
                <a:gd name="T3" fmla="*/ 24 h 620"/>
                <a:gd name="T4" fmla="*/ 12 w 293"/>
                <a:gd name="T5" fmla="*/ 24 h 620"/>
                <a:gd name="T6" fmla="*/ 11 w 293"/>
                <a:gd name="T7" fmla="*/ 23 h 620"/>
                <a:gd name="T8" fmla="*/ 12 w 293"/>
                <a:gd name="T9" fmla="*/ 22 h 620"/>
                <a:gd name="T10" fmla="*/ 12 w 293"/>
                <a:gd name="T11" fmla="*/ 23 h 620"/>
                <a:gd name="T12" fmla="*/ 10 w 293"/>
                <a:gd name="T13" fmla="*/ 19 h 620"/>
                <a:gd name="T14" fmla="*/ 9 w 293"/>
                <a:gd name="T15" fmla="*/ 13 h 620"/>
                <a:gd name="T16" fmla="*/ 10 w 293"/>
                <a:gd name="T17" fmla="*/ 11 h 620"/>
                <a:gd name="T18" fmla="*/ 11 w 293"/>
                <a:gd name="T19" fmla="*/ 18 h 620"/>
                <a:gd name="T20" fmla="*/ 11 w 293"/>
                <a:gd name="T21" fmla="*/ 22 h 620"/>
                <a:gd name="T22" fmla="*/ 7 w 293"/>
                <a:gd name="T23" fmla="*/ 6 h 620"/>
                <a:gd name="T24" fmla="*/ 7 w 293"/>
                <a:gd name="T25" fmla="*/ 3 h 620"/>
                <a:gd name="T26" fmla="*/ 8 w 293"/>
                <a:gd name="T27" fmla="*/ 6 h 620"/>
                <a:gd name="T28" fmla="*/ 9 w 293"/>
                <a:gd name="T29" fmla="*/ 9 h 620"/>
                <a:gd name="T30" fmla="*/ 5 w 293"/>
                <a:gd name="T31" fmla="*/ 2 h 620"/>
                <a:gd name="T32" fmla="*/ 4 w 293"/>
                <a:gd name="T33" fmla="*/ 1 h 620"/>
                <a:gd name="T34" fmla="*/ 5 w 293"/>
                <a:gd name="T35" fmla="*/ 1 h 620"/>
                <a:gd name="T36" fmla="*/ 6 w 293"/>
                <a:gd name="T37" fmla="*/ 4 h 620"/>
                <a:gd name="T38" fmla="*/ 3 w 293"/>
                <a:gd name="T39" fmla="*/ 1 h 620"/>
                <a:gd name="T40" fmla="*/ 2 w 293"/>
                <a:gd name="T41" fmla="*/ 1 h 620"/>
                <a:gd name="T42" fmla="*/ 2 w 293"/>
                <a:gd name="T43" fmla="*/ 0 h 620"/>
                <a:gd name="T44" fmla="*/ 4 w 293"/>
                <a:gd name="T45" fmla="*/ 0 h 620"/>
                <a:gd name="T46" fmla="*/ 2 w 293"/>
                <a:gd name="T47" fmla="*/ 1 h 620"/>
                <a:gd name="T48" fmla="*/ 1 w 293"/>
                <a:gd name="T49" fmla="*/ 1 h 620"/>
                <a:gd name="T50" fmla="*/ 2 w 293"/>
                <a:gd name="T51" fmla="*/ 1 h 620"/>
                <a:gd name="T52" fmla="*/ 0 w 293"/>
                <a:gd name="T53" fmla="*/ 1 h 620"/>
                <a:gd name="T54" fmla="*/ 1 w 293"/>
                <a:gd name="T55" fmla="*/ 1 h 620"/>
                <a:gd name="T56" fmla="*/ 1 w 293"/>
                <a:gd name="T57" fmla="*/ 1 h 620"/>
                <a:gd name="T58" fmla="*/ 1 w 293"/>
                <a:gd name="T59" fmla="*/ 2 h 620"/>
                <a:gd name="T60" fmla="*/ 0 w 293"/>
                <a:gd name="T61" fmla="*/ 1 h 620"/>
                <a:gd name="T62" fmla="*/ 2 w 293"/>
                <a:gd name="T63" fmla="*/ 3 h 620"/>
                <a:gd name="T64" fmla="*/ 1 w 293"/>
                <a:gd name="T65" fmla="*/ 3 h 620"/>
                <a:gd name="T66" fmla="*/ 2 w 293"/>
                <a:gd name="T67" fmla="*/ 4 h 620"/>
                <a:gd name="T68" fmla="*/ 3 w 293"/>
                <a:gd name="T69" fmla="*/ 8 h 620"/>
                <a:gd name="T70" fmla="*/ 3 w 293"/>
                <a:gd name="T71" fmla="*/ 10 h 620"/>
                <a:gd name="T72" fmla="*/ 1 w 293"/>
                <a:gd name="T73" fmla="*/ 4 h 620"/>
                <a:gd name="T74" fmla="*/ 4 w 293"/>
                <a:gd name="T75" fmla="*/ 10 h 620"/>
                <a:gd name="T76" fmla="*/ 4 w 293"/>
                <a:gd name="T77" fmla="*/ 10 h 620"/>
                <a:gd name="T78" fmla="*/ 3 w 293"/>
                <a:gd name="T79" fmla="*/ 12 h 620"/>
                <a:gd name="T80" fmla="*/ 4 w 293"/>
                <a:gd name="T81" fmla="*/ 11 h 620"/>
                <a:gd name="T82" fmla="*/ 4 w 293"/>
                <a:gd name="T83" fmla="*/ 12 h 620"/>
                <a:gd name="T84" fmla="*/ 5 w 293"/>
                <a:gd name="T85" fmla="*/ 14 h 620"/>
                <a:gd name="T86" fmla="*/ 4 w 293"/>
                <a:gd name="T87" fmla="*/ 19 h 620"/>
                <a:gd name="T88" fmla="*/ 4 w 293"/>
                <a:gd name="T89" fmla="*/ 13 h 620"/>
                <a:gd name="T90" fmla="*/ 4 w 293"/>
                <a:gd name="T91" fmla="*/ 19 h 620"/>
                <a:gd name="T92" fmla="*/ 6 w 293"/>
                <a:gd name="T93" fmla="*/ 19 h 620"/>
                <a:gd name="T94" fmla="*/ 7 w 293"/>
                <a:gd name="T95" fmla="*/ 21 h 620"/>
                <a:gd name="T96" fmla="*/ 7 w 293"/>
                <a:gd name="T97" fmla="*/ 23 h 620"/>
                <a:gd name="T98" fmla="*/ 6 w 293"/>
                <a:gd name="T99" fmla="*/ 21 h 620"/>
                <a:gd name="T100" fmla="*/ 4 w 293"/>
                <a:gd name="T101" fmla="*/ 19 h 620"/>
                <a:gd name="T102" fmla="*/ 8 w 293"/>
                <a:gd name="T103" fmla="*/ 23 h 620"/>
                <a:gd name="T104" fmla="*/ 10 w 293"/>
                <a:gd name="T105" fmla="*/ 24 h 620"/>
                <a:gd name="T106" fmla="*/ 11 w 293"/>
                <a:gd name="T107" fmla="*/ 25 h 620"/>
                <a:gd name="T108" fmla="*/ 8 w 293"/>
                <a:gd name="T109" fmla="*/ 24 h 620"/>
                <a:gd name="T110" fmla="*/ 8 w 293"/>
                <a:gd name="T111" fmla="*/ 22 h 620"/>
                <a:gd name="T112" fmla="*/ 11 w 293"/>
                <a:gd name="T113" fmla="*/ 25 h 6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93"/>
                <a:gd name="T172" fmla="*/ 0 h 620"/>
                <a:gd name="T173" fmla="*/ 293 w 293"/>
                <a:gd name="T174" fmla="*/ 620 h 6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93" h="620">
                  <a:moveTo>
                    <a:pt x="268" y="608"/>
                  </a:moveTo>
                  <a:lnTo>
                    <a:pt x="268" y="607"/>
                  </a:lnTo>
                  <a:lnTo>
                    <a:pt x="268" y="605"/>
                  </a:lnTo>
                  <a:lnTo>
                    <a:pt x="293" y="605"/>
                  </a:lnTo>
                  <a:lnTo>
                    <a:pt x="293" y="607"/>
                  </a:lnTo>
                  <a:lnTo>
                    <a:pt x="293" y="608"/>
                  </a:lnTo>
                  <a:lnTo>
                    <a:pt x="268" y="608"/>
                  </a:lnTo>
                  <a:close/>
                  <a:moveTo>
                    <a:pt x="268" y="605"/>
                  </a:moveTo>
                  <a:lnTo>
                    <a:pt x="268" y="595"/>
                  </a:lnTo>
                  <a:lnTo>
                    <a:pt x="267" y="580"/>
                  </a:lnTo>
                  <a:lnTo>
                    <a:pt x="292" y="578"/>
                  </a:lnTo>
                  <a:lnTo>
                    <a:pt x="292" y="594"/>
                  </a:lnTo>
                  <a:lnTo>
                    <a:pt x="293" y="605"/>
                  </a:lnTo>
                  <a:lnTo>
                    <a:pt x="268" y="605"/>
                  </a:lnTo>
                  <a:close/>
                  <a:moveTo>
                    <a:pt x="267" y="580"/>
                  </a:moveTo>
                  <a:lnTo>
                    <a:pt x="267" y="572"/>
                  </a:lnTo>
                  <a:lnTo>
                    <a:pt x="266" y="562"/>
                  </a:lnTo>
                  <a:lnTo>
                    <a:pt x="266" y="553"/>
                  </a:lnTo>
                  <a:lnTo>
                    <a:pt x="265" y="542"/>
                  </a:lnTo>
                  <a:lnTo>
                    <a:pt x="288" y="540"/>
                  </a:lnTo>
                  <a:lnTo>
                    <a:pt x="289" y="550"/>
                  </a:lnTo>
                  <a:lnTo>
                    <a:pt x="290" y="560"/>
                  </a:lnTo>
                  <a:lnTo>
                    <a:pt x="290" y="570"/>
                  </a:lnTo>
                  <a:lnTo>
                    <a:pt x="292" y="578"/>
                  </a:lnTo>
                  <a:lnTo>
                    <a:pt x="267" y="580"/>
                  </a:lnTo>
                  <a:close/>
                  <a:moveTo>
                    <a:pt x="265" y="542"/>
                  </a:moveTo>
                  <a:lnTo>
                    <a:pt x="261" y="512"/>
                  </a:lnTo>
                  <a:lnTo>
                    <a:pt x="257" y="478"/>
                  </a:lnTo>
                  <a:lnTo>
                    <a:pt x="253" y="441"/>
                  </a:lnTo>
                  <a:lnTo>
                    <a:pt x="246" y="404"/>
                  </a:lnTo>
                  <a:lnTo>
                    <a:pt x="240" y="362"/>
                  </a:lnTo>
                  <a:lnTo>
                    <a:pt x="231" y="323"/>
                  </a:lnTo>
                  <a:lnTo>
                    <a:pt x="221" y="280"/>
                  </a:lnTo>
                  <a:lnTo>
                    <a:pt x="211" y="240"/>
                  </a:lnTo>
                  <a:lnTo>
                    <a:pt x="234" y="234"/>
                  </a:lnTo>
                  <a:lnTo>
                    <a:pt x="245" y="275"/>
                  </a:lnTo>
                  <a:lnTo>
                    <a:pt x="255" y="317"/>
                  </a:lnTo>
                  <a:lnTo>
                    <a:pt x="263" y="358"/>
                  </a:lnTo>
                  <a:lnTo>
                    <a:pt x="270" y="399"/>
                  </a:lnTo>
                  <a:lnTo>
                    <a:pt x="276" y="438"/>
                  </a:lnTo>
                  <a:lnTo>
                    <a:pt x="282" y="475"/>
                  </a:lnTo>
                  <a:lnTo>
                    <a:pt x="285" y="509"/>
                  </a:lnTo>
                  <a:lnTo>
                    <a:pt x="288" y="540"/>
                  </a:lnTo>
                  <a:lnTo>
                    <a:pt x="265" y="542"/>
                  </a:lnTo>
                  <a:close/>
                  <a:moveTo>
                    <a:pt x="211" y="240"/>
                  </a:moveTo>
                  <a:lnTo>
                    <a:pt x="198" y="198"/>
                  </a:lnTo>
                  <a:lnTo>
                    <a:pt x="184" y="158"/>
                  </a:lnTo>
                  <a:lnTo>
                    <a:pt x="176" y="140"/>
                  </a:lnTo>
                  <a:lnTo>
                    <a:pt x="167" y="123"/>
                  </a:lnTo>
                  <a:lnTo>
                    <a:pt x="159" y="105"/>
                  </a:lnTo>
                  <a:lnTo>
                    <a:pt x="150" y="90"/>
                  </a:lnTo>
                  <a:lnTo>
                    <a:pt x="171" y="77"/>
                  </a:lnTo>
                  <a:lnTo>
                    <a:pt x="180" y="94"/>
                  </a:lnTo>
                  <a:lnTo>
                    <a:pt x="189" y="111"/>
                  </a:lnTo>
                  <a:lnTo>
                    <a:pt x="198" y="129"/>
                  </a:lnTo>
                  <a:lnTo>
                    <a:pt x="205" y="149"/>
                  </a:lnTo>
                  <a:lnTo>
                    <a:pt x="214" y="169"/>
                  </a:lnTo>
                  <a:lnTo>
                    <a:pt x="220" y="190"/>
                  </a:lnTo>
                  <a:lnTo>
                    <a:pt x="228" y="211"/>
                  </a:lnTo>
                  <a:lnTo>
                    <a:pt x="234" y="234"/>
                  </a:lnTo>
                  <a:lnTo>
                    <a:pt x="211" y="240"/>
                  </a:lnTo>
                  <a:close/>
                  <a:moveTo>
                    <a:pt x="150" y="90"/>
                  </a:moveTo>
                  <a:lnTo>
                    <a:pt x="138" y="73"/>
                  </a:lnTo>
                  <a:lnTo>
                    <a:pt x="126" y="58"/>
                  </a:lnTo>
                  <a:lnTo>
                    <a:pt x="120" y="50"/>
                  </a:lnTo>
                  <a:lnTo>
                    <a:pt x="113" y="45"/>
                  </a:lnTo>
                  <a:lnTo>
                    <a:pt x="107" y="40"/>
                  </a:lnTo>
                  <a:lnTo>
                    <a:pt x="100" y="35"/>
                  </a:lnTo>
                  <a:lnTo>
                    <a:pt x="113" y="14"/>
                  </a:lnTo>
                  <a:lnTo>
                    <a:pt x="121" y="20"/>
                  </a:lnTo>
                  <a:lnTo>
                    <a:pt x="128" y="26"/>
                  </a:lnTo>
                  <a:lnTo>
                    <a:pt x="136" y="33"/>
                  </a:lnTo>
                  <a:lnTo>
                    <a:pt x="144" y="41"/>
                  </a:lnTo>
                  <a:lnTo>
                    <a:pt x="158" y="58"/>
                  </a:lnTo>
                  <a:lnTo>
                    <a:pt x="171" y="77"/>
                  </a:lnTo>
                  <a:lnTo>
                    <a:pt x="150" y="90"/>
                  </a:lnTo>
                  <a:close/>
                  <a:moveTo>
                    <a:pt x="100" y="35"/>
                  </a:moveTo>
                  <a:lnTo>
                    <a:pt x="94" y="31"/>
                  </a:lnTo>
                  <a:lnTo>
                    <a:pt x="87" y="29"/>
                  </a:lnTo>
                  <a:lnTo>
                    <a:pt x="80" y="27"/>
                  </a:lnTo>
                  <a:lnTo>
                    <a:pt x="73" y="24"/>
                  </a:lnTo>
                  <a:lnTo>
                    <a:pt x="66" y="24"/>
                  </a:lnTo>
                  <a:lnTo>
                    <a:pt x="59" y="24"/>
                  </a:lnTo>
                  <a:lnTo>
                    <a:pt x="52" y="26"/>
                  </a:lnTo>
                  <a:lnTo>
                    <a:pt x="44" y="27"/>
                  </a:lnTo>
                  <a:lnTo>
                    <a:pt x="38" y="3"/>
                  </a:lnTo>
                  <a:lnTo>
                    <a:pt x="47" y="1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7" y="1"/>
                  </a:lnTo>
                  <a:lnTo>
                    <a:pt x="86" y="3"/>
                  </a:lnTo>
                  <a:lnTo>
                    <a:pt x="95" y="5"/>
                  </a:lnTo>
                  <a:lnTo>
                    <a:pt x="105" y="9"/>
                  </a:lnTo>
                  <a:lnTo>
                    <a:pt x="113" y="14"/>
                  </a:lnTo>
                  <a:lnTo>
                    <a:pt x="100" y="35"/>
                  </a:lnTo>
                  <a:close/>
                  <a:moveTo>
                    <a:pt x="44" y="27"/>
                  </a:moveTo>
                  <a:lnTo>
                    <a:pt x="31" y="31"/>
                  </a:lnTo>
                  <a:lnTo>
                    <a:pt x="18" y="38"/>
                  </a:lnTo>
                  <a:lnTo>
                    <a:pt x="5" y="18"/>
                  </a:lnTo>
                  <a:lnTo>
                    <a:pt x="14" y="13"/>
                  </a:lnTo>
                  <a:lnTo>
                    <a:pt x="22" y="9"/>
                  </a:lnTo>
                  <a:lnTo>
                    <a:pt x="30" y="6"/>
                  </a:lnTo>
                  <a:lnTo>
                    <a:pt x="38" y="3"/>
                  </a:lnTo>
                  <a:lnTo>
                    <a:pt x="44" y="27"/>
                  </a:lnTo>
                  <a:close/>
                  <a:moveTo>
                    <a:pt x="1" y="33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12" y="28"/>
                  </a:lnTo>
                  <a:lnTo>
                    <a:pt x="1" y="33"/>
                  </a:lnTo>
                  <a:close/>
                  <a:moveTo>
                    <a:pt x="24" y="23"/>
                  </a:moveTo>
                  <a:lnTo>
                    <a:pt x="24" y="23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24" y="23"/>
                  </a:moveTo>
                  <a:lnTo>
                    <a:pt x="28" y="34"/>
                  </a:lnTo>
                  <a:lnTo>
                    <a:pt x="31" y="43"/>
                  </a:lnTo>
                  <a:lnTo>
                    <a:pt x="35" y="50"/>
                  </a:lnTo>
                  <a:lnTo>
                    <a:pt x="37" y="56"/>
                  </a:lnTo>
                  <a:lnTo>
                    <a:pt x="14" y="65"/>
                  </a:lnTo>
                  <a:lnTo>
                    <a:pt x="6" y="46"/>
                  </a:lnTo>
                  <a:lnTo>
                    <a:pt x="1" y="33"/>
                  </a:lnTo>
                  <a:lnTo>
                    <a:pt x="24" y="23"/>
                  </a:lnTo>
                  <a:close/>
                  <a:moveTo>
                    <a:pt x="37" y="56"/>
                  </a:moveTo>
                  <a:lnTo>
                    <a:pt x="40" y="62"/>
                  </a:lnTo>
                  <a:lnTo>
                    <a:pt x="43" y="70"/>
                  </a:lnTo>
                  <a:lnTo>
                    <a:pt x="46" y="78"/>
                  </a:lnTo>
                  <a:lnTo>
                    <a:pt x="50" y="88"/>
                  </a:lnTo>
                  <a:lnTo>
                    <a:pt x="27" y="97"/>
                  </a:lnTo>
                  <a:lnTo>
                    <a:pt x="22" y="84"/>
                  </a:lnTo>
                  <a:lnTo>
                    <a:pt x="14" y="65"/>
                  </a:lnTo>
                  <a:lnTo>
                    <a:pt x="37" y="56"/>
                  </a:lnTo>
                  <a:close/>
                  <a:moveTo>
                    <a:pt x="50" y="88"/>
                  </a:moveTo>
                  <a:lnTo>
                    <a:pt x="58" y="110"/>
                  </a:lnTo>
                  <a:lnTo>
                    <a:pt x="66" y="130"/>
                  </a:lnTo>
                  <a:lnTo>
                    <a:pt x="72" y="151"/>
                  </a:lnTo>
                  <a:lnTo>
                    <a:pt x="80" y="171"/>
                  </a:lnTo>
                  <a:lnTo>
                    <a:pt x="85" y="192"/>
                  </a:lnTo>
                  <a:lnTo>
                    <a:pt x="92" y="211"/>
                  </a:lnTo>
                  <a:lnTo>
                    <a:pt x="97" y="232"/>
                  </a:lnTo>
                  <a:lnTo>
                    <a:pt x="103" y="251"/>
                  </a:lnTo>
                  <a:lnTo>
                    <a:pt x="79" y="258"/>
                  </a:lnTo>
                  <a:lnTo>
                    <a:pt x="68" y="218"/>
                  </a:lnTo>
                  <a:lnTo>
                    <a:pt x="56" y="178"/>
                  </a:lnTo>
                  <a:lnTo>
                    <a:pt x="42" y="138"/>
                  </a:lnTo>
                  <a:lnTo>
                    <a:pt x="27" y="97"/>
                  </a:lnTo>
                  <a:lnTo>
                    <a:pt x="50" y="88"/>
                  </a:lnTo>
                  <a:close/>
                  <a:moveTo>
                    <a:pt x="103" y="251"/>
                  </a:moveTo>
                  <a:lnTo>
                    <a:pt x="103" y="252"/>
                  </a:lnTo>
                  <a:lnTo>
                    <a:pt x="79" y="259"/>
                  </a:lnTo>
                  <a:lnTo>
                    <a:pt x="79" y="258"/>
                  </a:lnTo>
                  <a:lnTo>
                    <a:pt x="103" y="251"/>
                  </a:lnTo>
                  <a:close/>
                  <a:moveTo>
                    <a:pt x="103" y="252"/>
                  </a:moveTo>
                  <a:lnTo>
                    <a:pt x="106" y="267"/>
                  </a:lnTo>
                  <a:lnTo>
                    <a:pt x="110" y="284"/>
                  </a:lnTo>
                  <a:lnTo>
                    <a:pt x="86" y="289"/>
                  </a:lnTo>
                  <a:lnTo>
                    <a:pt x="83" y="275"/>
                  </a:lnTo>
                  <a:lnTo>
                    <a:pt x="79" y="259"/>
                  </a:lnTo>
                  <a:lnTo>
                    <a:pt x="103" y="252"/>
                  </a:lnTo>
                  <a:close/>
                  <a:moveTo>
                    <a:pt x="110" y="284"/>
                  </a:moveTo>
                  <a:lnTo>
                    <a:pt x="113" y="298"/>
                  </a:lnTo>
                  <a:lnTo>
                    <a:pt x="117" y="314"/>
                  </a:lnTo>
                  <a:lnTo>
                    <a:pt x="93" y="319"/>
                  </a:lnTo>
                  <a:lnTo>
                    <a:pt x="90" y="305"/>
                  </a:lnTo>
                  <a:lnTo>
                    <a:pt x="86" y="289"/>
                  </a:lnTo>
                  <a:lnTo>
                    <a:pt x="110" y="284"/>
                  </a:lnTo>
                  <a:close/>
                  <a:moveTo>
                    <a:pt x="117" y="314"/>
                  </a:moveTo>
                  <a:lnTo>
                    <a:pt x="123" y="353"/>
                  </a:lnTo>
                  <a:lnTo>
                    <a:pt x="128" y="392"/>
                  </a:lnTo>
                  <a:lnTo>
                    <a:pt x="133" y="428"/>
                  </a:lnTo>
                  <a:lnTo>
                    <a:pt x="135" y="465"/>
                  </a:lnTo>
                  <a:lnTo>
                    <a:pt x="110" y="465"/>
                  </a:lnTo>
                  <a:lnTo>
                    <a:pt x="108" y="431"/>
                  </a:lnTo>
                  <a:lnTo>
                    <a:pt x="105" y="394"/>
                  </a:lnTo>
                  <a:lnTo>
                    <a:pt x="99" y="357"/>
                  </a:lnTo>
                  <a:lnTo>
                    <a:pt x="93" y="319"/>
                  </a:lnTo>
                  <a:lnTo>
                    <a:pt x="117" y="314"/>
                  </a:lnTo>
                  <a:close/>
                  <a:moveTo>
                    <a:pt x="111" y="469"/>
                  </a:moveTo>
                  <a:lnTo>
                    <a:pt x="110" y="467"/>
                  </a:lnTo>
                  <a:lnTo>
                    <a:pt x="110" y="465"/>
                  </a:lnTo>
                  <a:lnTo>
                    <a:pt x="122" y="465"/>
                  </a:lnTo>
                  <a:lnTo>
                    <a:pt x="111" y="469"/>
                  </a:lnTo>
                  <a:close/>
                  <a:moveTo>
                    <a:pt x="134" y="462"/>
                  </a:moveTo>
                  <a:lnTo>
                    <a:pt x="139" y="476"/>
                  </a:lnTo>
                  <a:lnTo>
                    <a:pt x="145" y="490"/>
                  </a:lnTo>
                  <a:lnTo>
                    <a:pt x="151" y="503"/>
                  </a:lnTo>
                  <a:lnTo>
                    <a:pt x="158" y="515"/>
                  </a:lnTo>
                  <a:lnTo>
                    <a:pt x="165" y="527"/>
                  </a:lnTo>
                  <a:lnTo>
                    <a:pt x="173" y="536"/>
                  </a:lnTo>
                  <a:lnTo>
                    <a:pt x="181" y="546"/>
                  </a:lnTo>
                  <a:lnTo>
                    <a:pt x="190" y="555"/>
                  </a:lnTo>
                  <a:lnTo>
                    <a:pt x="174" y="573"/>
                  </a:lnTo>
                  <a:lnTo>
                    <a:pt x="164" y="563"/>
                  </a:lnTo>
                  <a:lnTo>
                    <a:pt x="154" y="553"/>
                  </a:lnTo>
                  <a:lnTo>
                    <a:pt x="146" y="541"/>
                  </a:lnTo>
                  <a:lnTo>
                    <a:pt x="137" y="528"/>
                  </a:lnTo>
                  <a:lnTo>
                    <a:pt x="130" y="515"/>
                  </a:lnTo>
                  <a:lnTo>
                    <a:pt x="123" y="501"/>
                  </a:lnTo>
                  <a:lnTo>
                    <a:pt x="117" y="486"/>
                  </a:lnTo>
                  <a:lnTo>
                    <a:pt x="111" y="469"/>
                  </a:lnTo>
                  <a:lnTo>
                    <a:pt x="134" y="462"/>
                  </a:lnTo>
                  <a:close/>
                  <a:moveTo>
                    <a:pt x="190" y="555"/>
                  </a:moveTo>
                  <a:lnTo>
                    <a:pt x="200" y="563"/>
                  </a:lnTo>
                  <a:lnTo>
                    <a:pt x="209" y="570"/>
                  </a:lnTo>
                  <a:lnTo>
                    <a:pt x="220" y="576"/>
                  </a:lnTo>
                  <a:lnTo>
                    <a:pt x="231" y="582"/>
                  </a:lnTo>
                  <a:lnTo>
                    <a:pt x="243" y="586"/>
                  </a:lnTo>
                  <a:lnTo>
                    <a:pt x="255" y="590"/>
                  </a:lnTo>
                  <a:lnTo>
                    <a:pt x="268" y="594"/>
                  </a:lnTo>
                  <a:lnTo>
                    <a:pt x="282" y="596"/>
                  </a:lnTo>
                  <a:lnTo>
                    <a:pt x="279" y="620"/>
                  </a:lnTo>
                  <a:lnTo>
                    <a:pt x="263" y="617"/>
                  </a:lnTo>
                  <a:lnTo>
                    <a:pt x="248" y="614"/>
                  </a:lnTo>
                  <a:lnTo>
                    <a:pt x="234" y="609"/>
                  </a:lnTo>
                  <a:lnTo>
                    <a:pt x="221" y="603"/>
                  </a:lnTo>
                  <a:lnTo>
                    <a:pt x="208" y="598"/>
                  </a:lnTo>
                  <a:lnTo>
                    <a:pt x="197" y="590"/>
                  </a:lnTo>
                  <a:lnTo>
                    <a:pt x="185" y="582"/>
                  </a:lnTo>
                  <a:lnTo>
                    <a:pt x="174" y="573"/>
                  </a:lnTo>
                  <a:lnTo>
                    <a:pt x="190" y="555"/>
                  </a:lnTo>
                  <a:close/>
                  <a:moveTo>
                    <a:pt x="293" y="608"/>
                  </a:moveTo>
                  <a:lnTo>
                    <a:pt x="290" y="613"/>
                  </a:lnTo>
                  <a:lnTo>
                    <a:pt x="288" y="616"/>
                  </a:lnTo>
                  <a:lnTo>
                    <a:pt x="284" y="620"/>
                  </a:lnTo>
                  <a:lnTo>
                    <a:pt x="279" y="620"/>
                  </a:lnTo>
                  <a:lnTo>
                    <a:pt x="280" y="608"/>
                  </a:lnTo>
                  <a:lnTo>
                    <a:pt x="293" y="6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49" name="Freeform 726"/>
            <p:cNvSpPr>
              <a:spLocks/>
            </p:cNvSpPr>
            <p:nvPr/>
          </p:nvSpPr>
          <p:spPr bwMode="auto">
            <a:xfrm>
              <a:off x="2960" y="1773"/>
              <a:ext cx="47" cy="116"/>
            </a:xfrm>
            <a:custGeom>
              <a:avLst/>
              <a:gdLst>
                <a:gd name="T0" fmla="*/ 10 w 241"/>
                <a:gd name="T1" fmla="*/ 22 h 560"/>
                <a:gd name="T2" fmla="*/ 10 w 241"/>
                <a:gd name="T3" fmla="*/ 19 h 560"/>
                <a:gd name="T4" fmla="*/ 9 w 241"/>
                <a:gd name="T5" fmla="*/ 15 h 560"/>
                <a:gd name="T6" fmla="*/ 9 w 241"/>
                <a:gd name="T7" fmla="*/ 12 h 560"/>
                <a:gd name="T8" fmla="*/ 8 w 241"/>
                <a:gd name="T9" fmla="*/ 10 h 560"/>
                <a:gd name="T10" fmla="*/ 8 w 241"/>
                <a:gd name="T11" fmla="*/ 7 h 560"/>
                <a:gd name="T12" fmla="*/ 7 w 241"/>
                <a:gd name="T13" fmla="*/ 5 h 560"/>
                <a:gd name="T14" fmla="*/ 6 w 241"/>
                <a:gd name="T15" fmla="*/ 4 h 560"/>
                <a:gd name="T16" fmla="*/ 5 w 241"/>
                <a:gd name="T17" fmla="*/ 2 h 560"/>
                <a:gd name="T18" fmla="*/ 4 w 241"/>
                <a:gd name="T19" fmla="*/ 1 h 560"/>
                <a:gd name="T20" fmla="*/ 4 w 241"/>
                <a:gd name="T21" fmla="*/ 1 h 560"/>
                <a:gd name="T22" fmla="*/ 3 w 241"/>
                <a:gd name="T23" fmla="*/ 0 h 560"/>
                <a:gd name="T24" fmla="*/ 3 w 241"/>
                <a:gd name="T25" fmla="*/ 0 h 560"/>
                <a:gd name="T26" fmla="*/ 2 w 241"/>
                <a:gd name="T27" fmla="*/ 0 h 560"/>
                <a:gd name="T28" fmla="*/ 2 w 241"/>
                <a:gd name="T29" fmla="*/ 0 h 560"/>
                <a:gd name="T30" fmla="*/ 1 w 241"/>
                <a:gd name="T31" fmla="*/ 0 h 560"/>
                <a:gd name="T32" fmla="*/ 0 w 241"/>
                <a:gd name="T33" fmla="*/ 0 h 560"/>
                <a:gd name="T34" fmla="*/ 0 w 241"/>
                <a:gd name="T35" fmla="*/ 2 h 560"/>
                <a:gd name="T36" fmla="*/ 1 w 241"/>
                <a:gd name="T37" fmla="*/ 4 h 560"/>
                <a:gd name="T38" fmla="*/ 2 w 241"/>
                <a:gd name="T39" fmla="*/ 6 h 560"/>
                <a:gd name="T40" fmla="*/ 3 w 241"/>
                <a:gd name="T41" fmla="*/ 8 h 560"/>
                <a:gd name="T42" fmla="*/ 3 w 241"/>
                <a:gd name="T43" fmla="*/ 10 h 560"/>
                <a:gd name="T44" fmla="*/ 4 w 241"/>
                <a:gd name="T45" fmla="*/ 12 h 560"/>
                <a:gd name="T46" fmla="*/ 4 w 241"/>
                <a:gd name="T47" fmla="*/ 14 h 560"/>
                <a:gd name="T48" fmla="*/ 4 w 241"/>
                <a:gd name="T49" fmla="*/ 16 h 560"/>
                <a:gd name="T50" fmla="*/ 4 w 241"/>
                <a:gd name="T51" fmla="*/ 18 h 560"/>
                <a:gd name="T52" fmla="*/ 5 w 241"/>
                <a:gd name="T53" fmla="*/ 19 h 560"/>
                <a:gd name="T54" fmla="*/ 5 w 241"/>
                <a:gd name="T55" fmla="*/ 20 h 560"/>
                <a:gd name="T56" fmla="*/ 6 w 241"/>
                <a:gd name="T57" fmla="*/ 20 h 560"/>
                <a:gd name="T58" fmla="*/ 7 w 241"/>
                <a:gd name="T59" fmla="*/ 21 h 560"/>
                <a:gd name="T60" fmla="*/ 8 w 241"/>
                <a:gd name="T61" fmla="*/ 22 h 560"/>
                <a:gd name="T62" fmla="*/ 8 w 241"/>
                <a:gd name="T63" fmla="*/ 22 h 560"/>
                <a:gd name="T64" fmla="*/ 9 w 241"/>
                <a:gd name="T65" fmla="*/ 22 h 5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1"/>
                <a:gd name="T100" fmla="*/ 0 h 560"/>
                <a:gd name="T101" fmla="*/ 241 w 241"/>
                <a:gd name="T102" fmla="*/ 560 h 56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1" h="560">
                  <a:moveTo>
                    <a:pt x="241" y="560"/>
                  </a:moveTo>
                  <a:lnTo>
                    <a:pt x="241" y="540"/>
                  </a:lnTo>
                  <a:lnTo>
                    <a:pt x="239" y="508"/>
                  </a:lnTo>
                  <a:lnTo>
                    <a:pt x="235" y="469"/>
                  </a:lnTo>
                  <a:lnTo>
                    <a:pt x="229" y="424"/>
                  </a:lnTo>
                  <a:lnTo>
                    <a:pt x="223" y="374"/>
                  </a:lnTo>
                  <a:lnTo>
                    <a:pt x="213" y="320"/>
                  </a:lnTo>
                  <a:lnTo>
                    <a:pt x="208" y="293"/>
                  </a:lnTo>
                  <a:lnTo>
                    <a:pt x="202" y="265"/>
                  </a:lnTo>
                  <a:lnTo>
                    <a:pt x="196" y="238"/>
                  </a:lnTo>
                  <a:lnTo>
                    <a:pt x="188" y="210"/>
                  </a:lnTo>
                  <a:lnTo>
                    <a:pt x="181" y="184"/>
                  </a:lnTo>
                  <a:lnTo>
                    <a:pt x="173" y="159"/>
                  </a:lnTo>
                  <a:lnTo>
                    <a:pt x="164" y="136"/>
                  </a:lnTo>
                  <a:lnTo>
                    <a:pt x="156" y="112"/>
                  </a:lnTo>
                  <a:lnTo>
                    <a:pt x="146" y="91"/>
                  </a:lnTo>
                  <a:lnTo>
                    <a:pt x="135" y="71"/>
                  </a:lnTo>
                  <a:lnTo>
                    <a:pt x="124" y="54"/>
                  </a:lnTo>
                  <a:lnTo>
                    <a:pt x="114" y="38"/>
                  </a:lnTo>
                  <a:lnTo>
                    <a:pt x="107" y="31"/>
                  </a:lnTo>
                  <a:lnTo>
                    <a:pt x="102" y="24"/>
                  </a:lnTo>
                  <a:lnTo>
                    <a:pt x="95" y="19"/>
                  </a:lnTo>
                  <a:lnTo>
                    <a:pt x="89" y="14"/>
                  </a:lnTo>
                  <a:lnTo>
                    <a:pt x="82" y="9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2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5" y="3"/>
                  </a:lnTo>
                  <a:lnTo>
                    <a:pt x="16" y="6"/>
                  </a:lnTo>
                  <a:lnTo>
                    <a:pt x="9" y="10"/>
                  </a:lnTo>
                  <a:lnTo>
                    <a:pt x="0" y="15"/>
                  </a:lnTo>
                  <a:lnTo>
                    <a:pt x="11" y="43"/>
                  </a:lnTo>
                  <a:lnTo>
                    <a:pt x="22" y="70"/>
                  </a:lnTo>
                  <a:lnTo>
                    <a:pt x="32" y="97"/>
                  </a:lnTo>
                  <a:lnTo>
                    <a:pt x="40" y="124"/>
                  </a:lnTo>
                  <a:lnTo>
                    <a:pt x="49" y="150"/>
                  </a:lnTo>
                  <a:lnTo>
                    <a:pt x="57" y="177"/>
                  </a:lnTo>
                  <a:lnTo>
                    <a:pt x="64" y="203"/>
                  </a:lnTo>
                  <a:lnTo>
                    <a:pt x="71" y="228"/>
                  </a:lnTo>
                  <a:lnTo>
                    <a:pt x="77" y="254"/>
                  </a:lnTo>
                  <a:lnTo>
                    <a:pt x="82" y="280"/>
                  </a:lnTo>
                  <a:lnTo>
                    <a:pt x="88" y="306"/>
                  </a:lnTo>
                  <a:lnTo>
                    <a:pt x="91" y="331"/>
                  </a:lnTo>
                  <a:lnTo>
                    <a:pt x="95" y="356"/>
                  </a:lnTo>
                  <a:lnTo>
                    <a:pt x="97" y="380"/>
                  </a:lnTo>
                  <a:lnTo>
                    <a:pt x="100" y="405"/>
                  </a:lnTo>
                  <a:lnTo>
                    <a:pt x="101" y="428"/>
                  </a:lnTo>
                  <a:lnTo>
                    <a:pt x="105" y="442"/>
                  </a:lnTo>
                  <a:lnTo>
                    <a:pt x="110" y="456"/>
                  </a:lnTo>
                  <a:lnTo>
                    <a:pt x="117" y="469"/>
                  </a:lnTo>
                  <a:lnTo>
                    <a:pt x="123" y="481"/>
                  </a:lnTo>
                  <a:lnTo>
                    <a:pt x="130" y="492"/>
                  </a:lnTo>
                  <a:lnTo>
                    <a:pt x="137" y="503"/>
                  </a:lnTo>
                  <a:lnTo>
                    <a:pt x="146" y="511"/>
                  </a:lnTo>
                  <a:lnTo>
                    <a:pt x="154" y="520"/>
                  </a:lnTo>
                  <a:lnTo>
                    <a:pt x="163" y="529"/>
                  </a:lnTo>
                  <a:lnTo>
                    <a:pt x="173" y="535"/>
                  </a:lnTo>
                  <a:lnTo>
                    <a:pt x="183" y="542"/>
                  </a:lnTo>
                  <a:lnTo>
                    <a:pt x="194" y="547"/>
                  </a:lnTo>
                  <a:lnTo>
                    <a:pt x="204" y="551"/>
                  </a:lnTo>
                  <a:lnTo>
                    <a:pt x="216" y="555"/>
                  </a:lnTo>
                  <a:lnTo>
                    <a:pt x="228" y="558"/>
                  </a:lnTo>
                  <a:lnTo>
                    <a:pt x="241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0" name="Freeform 727"/>
            <p:cNvSpPr>
              <a:spLocks noEditPoints="1"/>
            </p:cNvSpPr>
            <p:nvPr/>
          </p:nvSpPr>
          <p:spPr bwMode="auto">
            <a:xfrm>
              <a:off x="2960" y="1773"/>
              <a:ext cx="54" cy="116"/>
            </a:xfrm>
            <a:custGeom>
              <a:avLst/>
              <a:gdLst>
                <a:gd name="T0" fmla="*/ 11 w 265"/>
                <a:gd name="T1" fmla="*/ 22 h 584"/>
                <a:gd name="T2" fmla="*/ 10 w 265"/>
                <a:gd name="T3" fmla="*/ 22 h 584"/>
                <a:gd name="T4" fmla="*/ 11 w 265"/>
                <a:gd name="T5" fmla="*/ 22 h 584"/>
                <a:gd name="T6" fmla="*/ 10 w 265"/>
                <a:gd name="T7" fmla="*/ 21 h 584"/>
                <a:gd name="T8" fmla="*/ 10 w 265"/>
                <a:gd name="T9" fmla="*/ 20 h 584"/>
                <a:gd name="T10" fmla="*/ 11 w 265"/>
                <a:gd name="T11" fmla="*/ 21 h 584"/>
                <a:gd name="T12" fmla="*/ 9 w 265"/>
                <a:gd name="T13" fmla="*/ 18 h 584"/>
                <a:gd name="T14" fmla="*/ 8 w 265"/>
                <a:gd name="T15" fmla="*/ 12 h 584"/>
                <a:gd name="T16" fmla="*/ 9 w 265"/>
                <a:gd name="T17" fmla="*/ 10 h 584"/>
                <a:gd name="T18" fmla="*/ 10 w 265"/>
                <a:gd name="T19" fmla="*/ 16 h 584"/>
                <a:gd name="T20" fmla="*/ 9 w 265"/>
                <a:gd name="T21" fmla="*/ 20 h 584"/>
                <a:gd name="T22" fmla="*/ 7 w 265"/>
                <a:gd name="T23" fmla="*/ 6 h 584"/>
                <a:gd name="T24" fmla="*/ 5 w 265"/>
                <a:gd name="T25" fmla="*/ 3 h 584"/>
                <a:gd name="T26" fmla="*/ 7 w 265"/>
                <a:gd name="T27" fmla="*/ 4 h 584"/>
                <a:gd name="T28" fmla="*/ 8 w 265"/>
                <a:gd name="T29" fmla="*/ 7 h 584"/>
                <a:gd name="T30" fmla="*/ 5 w 265"/>
                <a:gd name="T31" fmla="*/ 3 h 584"/>
                <a:gd name="T32" fmla="*/ 3 w 265"/>
                <a:gd name="T33" fmla="*/ 1 h 584"/>
                <a:gd name="T34" fmla="*/ 5 w 265"/>
                <a:gd name="T35" fmla="*/ 1 h 584"/>
                <a:gd name="T36" fmla="*/ 5 w 265"/>
                <a:gd name="T37" fmla="*/ 3 h 584"/>
                <a:gd name="T38" fmla="*/ 2 w 265"/>
                <a:gd name="T39" fmla="*/ 1 h 584"/>
                <a:gd name="T40" fmla="*/ 1 w 265"/>
                <a:gd name="T41" fmla="*/ 0 h 584"/>
                <a:gd name="T42" fmla="*/ 3 w 265"/>
                <a:gd name="T43" fmla="*/ 0 h 584"/>
                <a:gd name="T44" fmla="*/ 4 w 265"/>
                <a:gd name="T45" fmla="*/ 0 h 584"/>
                <a:gd name="T46" fmla="*/ 1 w 265"/>
                <a:gd name="T47" fmla="*/ 1 h 584"/>
                <a:gd name="T48" fmla="*/ 1 w 265"/>
                <a:gd name="T49" fmla="*/ 0 h 584"/>
                <a:gd name="T50" fmla="*/ 0 w 265"/>
                <a:gd name="T51" fmla="*/ 1 h 584"/>
                <a:gd name="T52" fmla="*/ 0 w 265"/>
                <a:gd name="T53" fmla="*/ 1 h 584"/>
                <a:gd name="T54" fmla="*/ 0 w 265"/>
                <a:gd name="T55" fmla="*/ 1 h 584"/>
                <a:gd name="T56" fmla="*/ 1 w 265"/>
                <a:gd name="T57" fmla="*/ 1 h 584"/>
                <a:gd name="T58" fmla="*/ 0 w 265"/>
                <a:gd name="T59" fmla="*/ 1 h 584"/>
                <a:gd name="T60" fmla="*/ 2 w 265"/>
                <a:gd name="T61" fmla="*/ 3 h 584"/>
                <a:gd name="T62" fmla="*/ 1 w 265"/>
                <a:gd name="T63" fmla="*/ 2 h 584"/>
                <a:gd name="T64" fmla="*/ 3 w 265"/>
                <a:gd name="T65" fmla="*/ 8 h 584"/>
                <a:gd name="T66" fmla="*/ 2 w 265"/>
                <a:gd name="T67" fmla="*/ 7 h 584"/>
                <a:gd name="T68" fmla="*/ 4 w 265"/>
                <a:gd name="T69" fmla="*/ 9 h 584"/>
                <a:gd name="T70" fmla="*/ 5 w 265"/>
                <a:gd name="T71" fmla="*/ 14 h 584"/>
                <a:gd name="T72" fmla="*/ 3 w 265"/>
                <a:gd name="T73" fmla="*/ 11 h 584"/>
                <a:gd name="T74" fmla="*/ 5 w 265"/>
                <a:gd name="T75" fmla="*/ 14 h 584"/>
                <a:gd name="T76" fmla="*/ 4 w 265"/>
                <a:gd name="T77" fmla="*/ 17 h 584"/>
                <a:gd name="T78" fmla="*/ 4 w 265"/>
                <a:gd name="T79" fmla="*/ 14 h 584"/>
                <a:gd name="T80" fmla="*/ 4 w 265"/>
                <a:gd name="T81" fmla="*/ 17 h 584"/>
                <a:gd name="T82" fmla="*/ 5 w 265"/>
                <a:gd name="T83" fmla="*/ 18 h 584"/>
                <a:gd name="T84" fmla="*/ 6 w 265"/>
                <a:gd name="T85" fmla="*/ 20 h 584"/>
                <a:gd name="T86" fmla="*/ 6 w 265"/>
                <a:gd name="T87" fmla="*/ 21 h 584"/>
                <a:gd name="T88" fmla="*/ 5 w 265"/>
                <a:gd name="T89" fmla="*/ 20 h 584"/>
                <a:gd name="T90" fmla="*/ 4 w 265"/>
                <a:gd name="T91" fmla="*/ 17 h 584"/>
                <a:gd name="T92" fmla="*/ 8 w 265"/>
                <a:gd name="T93" fmla="*/ 21 h 584"/>
                <a:gd name="T94" fmla="*/ 9 w 265"/>
                <a:gd name="T95" fmla="*/ 22 h 584"/>
                <a:gd name="T96" fmla="*/ 10 w 265"/>
                <a:gd name="T97" fmla="*/ 23 h 584"/>
                <a:gd name="T98" fmla="*/ 8 w 265"/>
                <a:gd name="T99" fmla="*/ 22 h 584"/>
                <a:gd name="T100" fmla="*/ 7 w 265"/>
                <a:gd name="T101" fmla="*/ 21 h 584"/>
                <a:gd name="T102" fmla="*/ 10 w 265"/>
                <a:gd name="T103" fmla="*/ 23 h 58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65"/>
                <a:gd name="T157" fmla="*/ 0 h 584"/>
                <a:gd name="T158" fmla="*/ 265 w 265"/>
                <a:gd name="T159" fmla="*/ 584 h 58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65" h="584">
                  <a:moveTo>
                    <a:pt x="241" y="572"/>
                  </a:moveTo>
                  <a:lnTo>
                    <a:pt x="241" y="571"/>
                  </a:lnTo>
                  <a:lnTo>
                    <a:pt x="241" y="570"/>
                  </a:lnTo>
                  <a:lnTo>
                    <a:pt x="265" y="570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41" y="572"/>
                  </a:lnTo>
                  <a:close/>
                  <a:moveTo>
                    <a:pt x="241" y="570"/>
                  </a:moveTo>
                  <a:lnTo>
                    <a:pt x="241" y="559"/>
                  </a:lnTo>
                  <a:lnTo>
                    <a:pt x="240" y="545"/>
                  </a:lnTo>
                  <a:lnTo>
                    <a:pt x="265" y="544"/>
                  </a:lnTo>
                  <a:lnTo>
                    <a:pt x="265" y="559"/>
                  </a:lnTo>
                  <a:lnTo>
                    <a:pt x="265" y="570"/>
                  </a:lnTo>
                  <a:lnTo>
                    <a:pt x="241" y="570"/>
                  </a:lnTo>
                  <a:close/>
                  <a:moveTo>
                    <a:pt x="240" y="545"/>
                  </a:moveTo>
                  <a:lnTo>
                    <a:pt x="240" y="537"/>
                  </a:lnTo>
                  <a:lnTo>
                    <a:pt x="239" y="529"/>
                  </a:lnTo>
                  <a:lnTo>
                    <a:pt x="238" y="519"/>
                  </a:lnTo>
                  <a:lnTo>
                    <a:pt x="237" y="509"/>
                  </a:lnTo>
                  <a:lnTo>
                    <a:pt x="262" y="507"/>
                  </a:lnTo>
                  <a:lnTo>
                    <a:pt x="263" y="517"/>
                  </a:lnTo>
                  <a:lnTo>
                    <a:pt x="263" y="527"/>
                  </a:lnTo>
                  <a:lnTo>
                    <a:pt x="264" y="535"/>
                  </a:lnTo>
                  <a:lnTo>
                    <a:pt x="265" y="544"/>
                  </a:lnTo>
                  <a:lnTo>
                    <a:pt x="240" y="545"/>
                  </a:lnTo>
                  <a:close/>
                  <a:moveTo>
                    <a:pt x="237" y="509"/>
                  </a:moveTo>
                  <a:lnTo>
                    <a:pt x="235" y="480"/>
                  </a:lnTo>
                  <a:lnTo>
                    <a:pt x="230" y="449"/>
                  </a:lnTo>
                  <a:lnTo>
                    <a:pt x="226" y="414"/>
                  </a:lnTo>
                  <a:lnTo>
                    <a:pt x="221" y="379"/>
                  </a:lnTo>
                  <a:lnTo>
                    <a:pt x="214" y="341"/>
                  </a:lnTo>
                  <a:lnTo>
                    <a:pt x="207" y="302"/>
                  </a:lnTo>
                  <a:lnTo>
                    <a:pt x="198" y="264"/>
                  </a:lnTo>
                  <a:lnTo>
                    <a:pt x="188" y="225"/>
                  </a:lnTo>
                  <a:lnTo>
                    <a:pt x="212" y="219"/>
                  </a:lnTo>
                  <a:lnTo>
                    <a:pt x="222" y="258"/>
                  </a:lnTo>
                  <a:lnTo>
                    <a:pt x="230" y="298"/>
                  </a:lnTo>
                  <a:lnTo>
                    <a:pt x="238" y="337"/>
                  </a:lnTo>
                  <a:lnTo>
                    <a:pt x="244" y="374"/>
                  </a:lnTo>
                  <a:lnTo>
                    <a:pt x="251" y="411"/>
                  </a:lnTo>
                  <a:lnTo>
                    <a:pt x="255" y="446"/>
                  </a:lnTo>
                  <a:lnTo>
                    <a:pt x="258" y="478"/>
                  </a:lnTo>
                  <a:lnTo>
                    <a:pt x="262" y="507"/>
                  </a:lnTo>
                  <a:lnTo>
                    <a:pt x="237" y="509"/>
                  </a:lnTo>
                  <a:close/>
                  <a:moveTo>
                    <a:pt x="188" y="225"/>
                  </a:moveTo>
                  <a:lnTo>
                    <a:pt x="182" y="204"/>
                  </a:lnTo>
                  <a:lnTo>
                    <a:pt x="175" y="182"/>
                  </a:lnTo>
                  <a:lnTo>
                    <a:pt x="169" y="162"/>
                  </a:lnTo>
                  <a:lnTo>
                    <a:pt x="161" y="141"/>
                  </a:lnTo>
                  <a:lnTo>
                    <a:pt x="153" y="123"/>
                  </a:lnTo>
                  <a:lnTo>
                    <a:pt x="145" y="104"/>
                  </a:lnTo>
                  <a:lnTo>
                    <a:pt x="136" y="88"/>
                  </a:lnTo>
                  <a:lnTo>
                    <a:pt x="127" y="73"/>
                  </a:lnTo>
                  <a:lnTo>
                    <a:pt x="147" y="60"/>
                  </a:lnTo>
                  <a:lnTo>
                    <a:pt x="157" y="75"/>
                  </a:lnTo>
                  <a:lnTo>
                    <a:pt x="167" y="93"/>
                  </a:lnTo>
                  <a:lnTo>
                    <a:pt x="175" y="112"/>
                  </a:lnTo>
                  <a:lnTo>
                    <a:pt x="183" y="131"/>
                  </a:lnTo>
                  <a:lnTo>
                    <a:pt x="191" y="152"/>
                  </a:lnTo>
                  <a:lnTo>
                    <a:pt x="198" y="174"/>
                  </a:lnTo>
                  <a:lnTo>
                    <a:pt x="206" y="196"/>
                  </a:lnTo>
                  <a:lnTo>
                    <a:pt x="212" y="219"/>
                  </a:lnTo>
                  <a:lnTo>
                    <a:pt x="188" y="225"/>
                  </a:lnTo>
                  <a:close/>
                  <a:moveTo>
                    <a:pt x="127" y="73"/>
                  </a:moveTo>
                  <a:lnTo>
                    <a:pt x="118" y="60"/>
                  </a:lnTo>
                  <a:lnTo>
                    <a:pt x="107" y="48"/>
                  </a:lnTo>
                  <a:lnTo>
                    <a:pt x="98" y="39"/>
                  </a:lnTo>
                  <a:lnTo>
                    <a:pt x="87" y="32"/>
                  </a:lnTo>
                  <a:lnTo>
                    <a:pt x="100" y="10"/>
                  </a:lnTo>
                  <a:lnTo>
                    <a:pt x="106" y="15"/>
                  </a:lnTo>
                  <a:lnTo>
                    <a:pt x="113" y="19"/>
                  </a:lnTo>
                  <a:lnTo>
                    <a:pt x="118" y="24"/>
                  </a:lnTo>
                  <a:lnTo>
                    <a:pt x="125" y="31"/>
                  </a:lnTo>
                  <a:lnTo>
                    <a:pt x="136" y="44"/>
                  </a:lnTo>
                  <a:lnTo>
                    <a:pt x="147" y="60"/>
                  </a:lnTo>
                  <a:lnTo>
                    <a:pt x="127" y="73"/>
                  </a:lnTo>
                  <a:close/>
                  <a:moveTo>
                    <a:pt x="87" y="32"/>
                  </a:moveTo>
                  <a:lnTo>
                    <a:pt x="77" y="27"/>
                  </a:lnTo>
                  <a:lnTo>
                    <a:pt x="66" y="24"/>
                  </a:lnTo>
                  <a:lnTo>
                    <a:pt x="61" y="23"/>
                  </a:lnTo>
                  <a:lnTo>
                    <a:pt x="55" y="23"/>
                  </a:lnTo>
                  <a:lnTo>
                    <a:pt x="50" y="24"/>
                  </a:lnTo>
                  <a:lnTo>
                    <a:pt x="44" y="26"/>
                  </a:lnTo>
                  <a:lnTo>
                    <a:pt x="37" y="2"/>
                  </a:lnTo>
                  <a:lnTo>
                    <a:pt x="46" y="1"/>
                  </a:lnTo>
                  <a:lnTo>
                    <a:pt x="53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7" y="2"/>
                  </a:lnTo>
                  <a:lnTo>
                    <a:pt x="85" y="4"/>
                  </a:lnTo>
                  <a:lnTo>
                    <a:pt x="92" y="6"/>
                  </a:lnTo>
                  <a:lnTo>
                    <a:pt x="100" y="10"/>
                  </a:lnTo>
                  <a:lnTo>
                    <a:pt x="87" y="32"/>
                  </a:lnTo>
                  <a:close/>
                  <a:moveTo>
                    <a:pt x="44" y="26"/>
                  </a:moveTo>
                  <a:lnTo>
                    <a:pt x="32" y="30"/>
                  </a:lnTo>
                  <a:lnTo>
                    <a:pt x="19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2" y="8"/>
                  </a:lnTo>
                  <a:lnTo>
                    <a:pt x="29" y="5"/>
                  </a:lnTo>
                  <a:lnTo>
                    <a:pt x="37" y="2"/>
                  </a:lnTo>
                  <a:lnTo>
                    <a:pt x="44" y="26"/>
                  </a:lnTo>
                  <a:close/>
                  <a:moveTo>
                    <a:pt x="1" y="32"/>
                  </a:moveTo>
                  <a:lnTo>
                    <a:pt x="0" y="28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2"/>
                  </a:lnTo>
                  <a:close/>
                  <a:moveTo>
                    <a:pt x="24" y="22"/>
                  </a:moveTo>
                  <a:lnTo>
                    <a:pt x="24" y="22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24" y="22"/>
                  </a:moveTo>
                  <a:lnTo>
                    <a:pt x="28" y="35"/>
                  </a:lnTo>
                  <a:lnTo>
                    <a:pt x="36" y="54"/>
                  </a:lnTo>
                  <a:lnTo>
                    <a:pt x="13" y="62"/>
                  </a:lnTo>
                  <a:lnTo>
                    <a:pt x="8" y="49"/>
                  </a:lnTo>
                  <a:lnTo>
                    <a:pt x="1" y="32"/>
                  </a:lnTo>
                  <a:lnTo>
                    <a:pt x="24" y="22"/>
                  </a:lnTo>
                  <a:close/>
                  <a:moveTo>
                    <a:pt x="36" y="54"/>
                  </a:moveTo>
                  <a:lnTo>
                    <a:pt x="44" y="72"/>
                  </a:lnTo>
                  <a:lnTo>
                    <a:pt x="48" y="84"/>
                  </a:lnTo>
                  <a:lnTo>
                    <a:pt x="24" y="93"/>
                  </a:lnTo>
                  <a:lnTo>
                    <a:pt x="18" y="74"/>
                  </a:lnTo>
                  <a:lnTo>
                    <a:pt x="13" y="62"/>
                  </a:lnTo>
                  <a:lnTo>
                    <a:pt x="36" y="54"/>
                  </a:lnTo>
                  <a:close/>
                  <a:moveTo>
                    <a:pt x="48" y="84"/>
                  </a:moveTo>
                  <a:lnTo>
                    <a:pt x="61" y="123"/>
                  </a:lnTo>
                  <a:lnTo>
                    <a:pt x="74" y="162"/>
                  </a:lnTo>
                  <a:lnTo>
                    <a:pt x="85" y="199"/>
                  </a:lnTo>
                  <a:lnTo>
                    <a:pt x="95" y="237"/>
                  </a:lnTo>
                  <a:lnTo>
                    <a:pt x="72" y="244"/>
                  </a:lnTo>
                  <a:lnTo>
                    <a:pt x="62" y="206"/>
                  </a:lnTo>
                  <a:lnTo>
                    <a:pt x="50" y="169"/>
                  </a:lnTo>
                  <a:lnTo>
                    <a:pt x="38" y="130"/>
                  </a:lnTo>
                  <a:lnTo>
                    <a:pt x="24" y="93"/>
                  </a:lnTo>
                  <a:lnTo>
                    <a:pt x="48" y="84"/>
                  </a:lnTo>
                  <a:close/>
                  <a:moveTo>
                    <a:pt x="95" y="237"/>
                  </a:moveTo>
                  <a:lnTo>
                    <a:pt x="101" y="264"/>
                  </a:lnTo>
                  <a:lnTo>
                    <a:pt x="106" y="290"/>
                  </a:lnTo>
                  <a:lnTo>
                    <a:pt x="112" y="316"/>
                  </a:lnTo>
                  <a:lnTo>
                    <a:pt x="116" y="341"/>
                  </a:lnTo>
                  <a:lnTo>
                    <a:pt x="91" y="344"/>
                  </a:lnTo>
                  <a:lnTo>
                    <a:pt x="87" y="319"/>
                  </a:lnTo>
                  <a:lnTo>
                    <a:pt x="82" y="294"/>
                  </a:lnTo>
                  <a:lnTo>
                    <a:pt x="77" y="270"/>
                  </a:lnTo>
                  <a:lnTo>
                    <a:pt x="72" y="244"/>
                  </a:lnTo>
                  <a:lnTo>
                    <a:pt x="95" y="237"/>
                  </a:lnTo>
                  <a:close/>
                  <a:moveTo>
                    <a:pt x="116" y="341"/>
                  </a:moveTo>
                  <a:lnTo>
                    <a:pt x="119" y="366"/>
                  </a:lnTo>
                  <a:lnTo>
                    <a:pt x="121" y="391"/>
                  </a:lnTo>
                  <a:lnTo>
                    <a:pt x="123" y="415"/>
                  </a:lnTo>
                  <a:lnTo>
                    <a:pt x="125" y="439"/>
                  </a:lnTo>
                  <a:lnTo>
                    <a:pt x="101" y="440"/>
                  </a:lnTo>
                  <a:lnTo>
                    <a:pt x="100" y="418"/>
                  </a:lnTo>
                  <a:lnTo>
                    <a:pt x="98" y="394"/>
                  </a:lnTo>
                  <a:lnTo>
                    <a:pt x="94" y="369"/>
                  </a:lnTo>
                  <a:lnTo>
                    <a:pt x="91" y="344"/>
                  </a:lnTo>
                  <a:lnTo>
                    <a:pt x="116" y="341"/>
                  </a:lnTo>
                  <a:close/>
                  <a:moveTo>
                    <a:pt x="101" y="444"/>
                  </a:moveTo>
                  <a:lnTo>
                    <a:pt x="101" y="441"/>
                  </a:lnTo>
                  <a:lnTo>
                    <a:pt x="101" y="440"/>
                  </a:lnTo>
                  <a:lnTo>
                    <a:pt x="113" y="440"/>
                  </a:lnTo>
                  <a:lnTo>
                    <a:pt x="101" y="444"/>
                  </a:lnTo>
                  <a:close/>
                  <a:moveTo>
                    <a:pt x="125" y="436"/>
                  </a:moveTo>
                  <a:lnTo>
                    <a:pt x="129" y="450"/>
                  </a:lnTo>
                  <a:lnTo>
                    <a:pt x="134" y="463"/>
                  </a:lnTo>
                  <a:lnTo>
                    <a:pt x="140" y="475"/>
                  </a:lnTo>
                  <a:lnTo>
                    <a:pt x="146" y="487"/>
                  </a:lnTo>
                  <a:lnTo>
                    <a:pt x="153" y="496"/>
                  </a:lnTo>
                  <a:lnTo>
                    <a:pt x="159" y="506"/>
                  </a:lnTo>
                  <a:lnTo>
                    <a:pt x="167" y="516"/>
                  </a:lnTo>
                  <a:lnTo>
                    <a:pt x="174" y="523"/>
                  </a:lnTo>
                  <a:lnTo>
                    <a:pt x="158" y="542"/>
                  </a:lnTo>
                  <a:lnTo>
                    <a:pt x="148" y="532"/>
                  </a:lnTo>
                  <a:lnTo>
                    <a:pt x="140" y="522"/>
                  </a:lnTo>
                  <a:lnTo>
                    <a:pt x="132" y="512"/>
                  </a:lnTo>
                  <a:lnTo>
                    <a:pt x="125" y="500"/>
                  </a:lnTo>
                  <a:lnTo>
                    <a:pt x="118" y="487"/>
                  </a:lnTo>
                  <a:lnTo>
                    <a:pt x="112" y="473"/>
                  </a:lnTo>
                  <a:lnTo>
                    <a:pt x="106" y="459"/>
                  </a:lnTo>
                  <a:lnTo>
                    <a:pt x="101" y="444"/>
                  </a:lnTo>
                  <a:lnTo>
                    <a:pt x="125" y="436"/>
                  </a:lnTo>
                  <a:close/>
                  <a:moveTo>
                    <a:pt x="174" y="523"/>
                  </a:moveTo>
                  <a:lnTo>
                    <a:pt x="183" y="531"/>
                  </a:lnTo>
                  <a:lnTo>
                    <a:pt x="191" y="537"/>
                  </a:lnTo>
                  <a:lnTo>
                    <a:pt x="201" y="543"/>
                  </a:lnTo>
                  <a:lnTo>
                    <a:pt x="211" y="547"/>
                  </a:lnTo>
                  <a:lnTo>
                    <a:pt x="221" y="552"/>
                  </a:lnTo>
                  <a:lnTo>
                    <a:pt x="231" y="555"/>
                  </a:lnTo>
                  <a:lnTo>
                    <a:pt x="242" y="558"/>
                  </a:lnTo>
                  <a:lnTo>
                    <a:pt x="254" y="559"/>
                  </a:lnTo>
                  <a:lnTo>
                    <a:pt x="252" y="584"/>
                  </a:lnTo>
                  <a:lnTo>
                    <a:pt x="238" y="582"/>
                  </a:lnTo>
                  <a:lnTo>
                    <a:pt x="225" y="579"/>
                  </a:lnTo>
                  <a:lnTo>
                    <a:pt x="212" y="574"/>
                  </a:lnTo>
                  <a:lnTo>
                    <a:pt x="200" y="570"/>
                  </a:lnTo>
                  <a:lnTo>
                    <a:pt x="188" y="564"/>
                  </a:lnTo>
                  <a:lnTo>
                    <a:pt x="177" y="557"/>
                  </a:lnTo>
                  <a:lnTo>
                    <a:pt x="168" y="549"/>
                  </a:lnTo>
                  <a:lnTo>
                    <a:pt x="158" y="542"/>
                  </a:lnTo>
                  <a:lnTo>
                    <a:pt x="174" y="523"/>
                  </a:lnTo>
                  <a:close/>
                  <a:moveTo>
                    <a:pt x="265" y="572"/>
                  </a:moveTo>
                  <a:lnTo>
                    <a:pt x="264" y="576"/>
                  </a:lnTo>
                  <a:lnTo>
                    <a:pt x="261" y="581"/>
                  </a:lnTo>
                  <a:lnTo>
                    <a:pt x="256" y="583"/>
                  </a:lnTo>
                  <a:lnTo>
                    <a:pt x="252" y="584"/>
                  </a:lnTo>
                  <a:lnTo>
                    <a:pt x="253" y="572"/>
                  </a:lnTo>
                  <a:lnTo>
                    <a:pt x="265" y="57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1" name="Freeform 728"/>
            <p:cNvSpPr>
              <a:spLocks/>
            </p:cNvSpPr>
            <p:nvPr/>
          </p:nvSpPr>
          <p:spPr bwMode="auto">
            <a:xfrm>
              <a:off x="2936" y="1773"/>
              <a:ext cx="50" cy="104"/>
            </a:xfrm>
            <a:custGeom>
              <a:avLst/>
              <a:gdLst>
                <a:gd name="T0" fmla="*/ 9 w 219"/>
                <a:gd name="T1" fmla="*/ 21 h 529"/>
                <a:gd name="T2" fmla="*/ 9 w 219"/>
                <a:gd name="T3" fmla="*/ 20 h 529"/>
                <a:gd name="T4" fmla="*/ 9 w 219"/>
                <a:gd name="T5" fmla="*/ 19 h 529"/>
                <a:gd name="T6" fmla="*/ 9 w 219"/>
                <a:gd name="T7" fmla="*/ 17 h 529"/>
                <a:gd name="T8" fmla="*/ 8 w 219"/>
                <a:gd name="T9" fmla="*/ 16 h 529"/>
                <a:gd name="T10" fmla="*/ 8 w 219"/>
                <a:gd name="T11" fmla="*/ 14 h 529"/>
                <a:gd name="T12" fmla="*/ 8 w 219"/>
                <a:gd name="T13" fmla="*/ 12 h 529"/>
                <a:gd name="T14" fmla="*/ 7 w 219"/>
                <a:gd name="T15" fmla="*/ 10 h 529"/>
                <a:gd name="T16" fmla="*/ 7 w 219"/>
                <a:gd name="T17" fmla="*/ 8 h 529"/>
                <a:gd name="T18" fmla="*/ 7 w 219"/>
                <a:gd name="T19" fmla="*/ 7 h 529"/>
                <a:gd name="T20" fmla="*/ 6 w 219"/>
                <a:gd name="T21" fmla="*/ 6 h 529"/>
                <a:gd name="T22" fmla="*/ 6 w 219"/>
                <a:gd name="T23" fmla="*/ 5 h 529"/>
                <a:gd name="T24" fmla="*/ 6 w 219"/>
                <a:gd name="T25" fmla="*/ 4 h 529"/>
                <a:gd name="T26" fmla="*/ 5 w 219"/>
                <a:gd name="T27" fmla="*/ 3 h 529"/>
                <a:gd name="T28" fmla="*/ 5 w 219"/>
                <a:gd name="T29" fmla="*/ 3 h 529"/>
                <a:gd name="T30" fmla="*/ 5 w 219"/>
                <a:gd name="T31" fmla="*/ 2 h 529"/>
                <a:gd name="T32" fmla="*/ 4 w 219"/>
                <a:gd name="T33" fmla="*/ 1 h 529"/>
                <a:gd name="T34" fmla="*/ 4 w 219"/>
                <a:gd name="T35" fmla="*/ 1 h 529"/>
                <a:gd name="T36" fmla="*/ 3 w 219"/>
                <a:gd name="T37" fmla="*/ 1 h 529"/>
                <a:gd name="T38" fmla="*/ 3 w 219"/>
                <a:gd name="T39" fmla="*/ 0 h 529"/>
                <a:gd name="T40" fmla="*/ 3 w 219"/>
                <a:gd name="T41" fmla="*/ 0 h 529"/>
                <a:gd name="T42" fmla="*/ 2 w 219"/>
                <a:gd name="T43" fmla="*/ 0 h 529"/>
                <a:gd name="T44" fmla="*/ 2 w 219"/>
                <a:gd name="T45" fmla="*/ 0 h 529"/>
                <a:gd name="T46" fmla="*/ 2 w 219"/>
                <a:gd name="T47" fmla="*/ 0 h 529"/>
                <a:gd name="T48" fmla="*/ 2 w 219"/>
                <a:gd name="T49" fmla="*/ 0 h 529"/>
                <a:gd name="T50" fmla="*/ 1 w 219"/>
                <a:gd name="T51" fmla="*/ 0 h 529"/>
                <a:gd name="T52" fmla="*/ 1 w 219"/>
                <a:gd name="T53" fmla="*/ 0 h 529"/>
                <a:gd name="T54" fmla="*/ 1 w 219"/>
                <a:gd name="T55" fmla="*/ 0 h 529"/>
                <a:gd name="T56" fmla="*/ 1 w 219"/>
                <a:gd name="T57" fmla="*/ 0 h 529"/>
                <a:gd name="T58" fmla="*/ 0 w 219"/>
                <a:gd name="T59" fmla="*/ 0 h 529"/>
                <a:gd name="T60" fmla="*/ 0 w 219"/>
                <a:gd name="T61" fmla="*/ 1 h 529"/>
                <a:gd name="T62" fmla="*/ 0 w 219"/>
                <a:gd name="T63" fmla="*/ 2 h 529"/>
                <a:gd name="T64" fmla="*/ 1 w 219"/>
                <a:gd name="T65" fmla="*/ 3 h 529"/>
                <a:gd name="T66" fmla="*/ 1 w 219"/>
                <a:gd name="T67" fmla="*/ 4 h 529"/>
                <a:gd name="T68" fmla="*/ 1 w 219"/>
                <a:gd name="T69" fmla="*/ 5 h 529"/>
                <a:gd name="T70" fmla="*/ 2 w 219"/>
                <a:gd name="T71" fmla="*/ 6 h 529"/>
                <a:gd name="T72" fmla="*/ 2 w 219"/>
                <a:gd name="T73" fmla="*/ 7 h 529"/>
                <a:gd name="T74" fmla="*/ 2 w 219"/>
                <a:gd name="T75" fmla="*/ 8 h 529"/>
                <a:gd name="T76" fmla="*/ 3 w 219"/>
                <a:gd name="T77" fmla="*/ 9 h 529"/>
                <a:gd name="T78" fmla="*/ 3 w 219"/>
                <a:gd name="T79" fmla="*/ 10 h 529"/>
                <a:gd name="T80" fmla="*/ 3 w 219"/>
                <a:gd name="T81" fmla="*/ 11 h 529"/>
                <a:gd name="T82" fmla="*/ 3 w 219"/>
                <a:gd name="T83" fmla="*/ 12 h 529"/>
                <a:gd name="T84" fmla="*/ 3 w 219"/>
                <a:gd name="T85" fmla="*/ 12 h 529"/>
                <a:gd name="T86" fmla="*/ 3 w 219"/>
                <a:gd name="T87" fmla="*/ 13 h 529"/>
                <a:gd name="T88" fmla="*/ 4 w 219"/>
                <a:gd name="T89" fmla="*/ 14 h 529"/>
                <a:gd name="T90" fmla="*/ 4 w 219"/>
                <a:gd name="T91" fmla="*/ 15 h 529"/>
                <a:gd name="T92" fmla="*/ 4 w 219"/>
                <a:gd name="T93" fmla="*/ 16 h 529"/>
                <a:gd name="T94" fmla="*/ 4 w 219"/>
                <a:gd name="T95" fmla="*/ 16 h 529"/>
                <a:gd name="T96" fmla="*/ 4 w 219"/>
                <a:gd name="T97" fmla="*/ 17 h 529"/>
                <a:gd name="T98" fmla="*/ 4 w 219"/>
                <a:gd name="T99" fmla="*/ 17 h 529"/>
                <a:gd name="T100" fmla="*/ 5 w 219"/>
                <a:gd name="T101" fmla="*/ 18 h 529"/>
                <a:gd name="T102" fmla="*/ 5 w 219"/>
                <a:gd name="T103" fmla="*/ 18 h 529"/>
                <a:gd name="T104" fmla="*/ 5 w 219"/>
                <a:gd name="T105" fmla="*/ 19 h 529"/>
                <a:gd name="T106" fmla="*/ 5 w 219"/>
                <a:gd name="T107" fmla="*/ 19 h 529"/>
                <a:gd name="T108" fmla="*/ 6 w 219"/>
                <a:gd name="T109" fmla="*/ 19 h 529"/>
                <a:gd name="T110" fmla="*/ 6 w 219"/>
                <a:gd name="T111" fmla="*/ 20 h 529"/>
                <a:gd name="T112" fmla="*/ 6 w 219"/>
                <a:gd name="T113" fmla="*/ 20 h 529"/>
                <a:gd name="T114" fmla="*/ 7 w 219"/>
                <a:gd name="T115" fmla="*/ 20 h 529"/>
                <a:gd name="T116" fmla="*/ 7 w 219"/>
                <a:gd name="T117" fmla="*/ 20 h 529"/>
                <a:gd name="T118" fmla="*/ 7 w 219"/>
                <a:gd name="T119" fmla="*/ 20 h 529"/>
                <a:gd name="T120" fmla="*/ 8 w 219"/>
                <a:gd name="T121" fmla="*/ 21 h 529"/>
                <a:gd name="T122" fmla="*/ 8 w 219"/>
                <a:gd name="T123" fmla="*/ 21 h 529"/>
                <a:gd name="T124" fmla="*/ 9 w 219"/>
                <a:gd name="T125" fmla="*/ 21 h 5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9"/>
                <a:gd name="T190" fmla="*/ 0 h 529"/>
                <a:gd name="T191" fmla="*/ 219 w 219"/>
                <a:gd name="T192" fmla="*/ 529 h 5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9" h="529">
                  <a:moveTo>
                    <a:pt x="219" y="529"/>
                  </a:moveTo>
                  <a:lnTo>
                    <a:pt x="219" y="509"/>
                  </a:lnTo>
                  <a:lnTo>
                    <a:pt x="216" y="480"/>
                  </a:lnTo>
                  <a:lnTo>
                    <a:pt x="213" y="444"/>
                  </a:lnTo>
                  <a:lnTo>
                    <a:pt x="208" y="400"/>
                  </a:lnTo>
                  <a:lnTo>
                    <a:pt x="201" y="353"/>
                  </a:lnTo>
                  <a:lnTo>
                    <a:pt x="193" y="302"/>
                  </a:lnTo>
                  <a:lnTo>
                    <a:pt x="182" y="250"/>
                  </a:lnTo>
                  <a:lnTo>
                    <a:pt x="170" y="198"/>
                  </a:lnTo>
                  <a:lnTo>
                    <a:pt x="164" y="174"/>
                  </a:lnTo>
                  <a:lnTo>
                    <a:pt x="156" y="150"/>
                  </a:lnTo>
                  <a:lnTo>
                    <a:pt x="148" y="127"/>
                  </a:lnTo>
                  <a:lnTo>
                    <a:pt x="140" y="105"/>
                  </a:lnTo>
                  <a:lnTo>
                    <a:pt x="131" y="85"/>
                  </a:lnTo>
                  <a:lnTo>
                    <a:pt x="121" y="67"/>
                  </a:lnTo>
                  <a:lnTo>
                    <a:pt x="112" y="50"/>
                  </a:lnTo>
                  <a:lnTo>
                    <a:pt x="102" y="35"/>
                  </a:lnTo>
                  <a:lnTo>
                    <a:pt x="91" y="23"/>
                  </a:lnTo>
                  <a:lnTo>
                    <a:pt x="79" y="13"/>
                  </a:lnTo>
                  <a:lnTo>
                    <a:pt x="74" y="9"/>
                  </a:lnTo>
                  <a:lnTo>
                    <a:pt x="67" y="5"/>
                  </a:lnTo>
                  <a:lnTo>
                    <a:pt x="62" y="3"/>
                  </a:lnTo>
                  <a:lnTo>
                    <a:pt x="56" y="1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4" y="6"/>
                  </a:lnTo>
                  <a:lnTo>
                    <a:pt x="7" y="9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20" y="66"/>
                  </a:lnTo>
                  <a:lnTo>
                    <a:pt x="28" y="91"/>
                  </a:lnTo>
                  <a:lnTo>
                    <a:pt x="37" y="116"/>
                  </a:lnTo>
                  <a:lnTo>
                    <a:pt x="45" y="142"/>
                  </a:lnTo>
                  <a:lnTo>
                    <a:pt x="52" y="167"/>
                  </a:lnTo>
                  <a:lnTo>
                    <a:pt x="59" y="192"/>
                  </a:lnTo>
                  <a:lnTo>
                    <a:pt x="65" y="217"/>
                  </a:lnTo>
                  <a:lnTo>
                    <a:pt x="71" y="242"/>
                  </a:lnTo>
                  <a:lnTo>
                    <a:pt x="76" y="265"/>
                  </a:lnTo>
                  <a:lnTo>
                    <a:pt x="80" y="290"/>
                  </a:lnTo>
                  <a:lnTo>
                    <a:pt x="84" y="314"/>
                  </a:lnTo>
                  <a:lnTo>
                    <a:pt x="87" y="337"/>
                  </a:lnTo>
                  <a:lnTo>
                    <a:pt x="89" y="360"/>
                  </a:lnTo>
                  <a:lnTo>
                    <a:pt x="91" y="383"/>
                  </a:lnTo>
                  <a:lnTo>
                    <a:pt x="92" y="406"/>
                  </a:lnTo>
                  <a:lnTo>
                    <a:pt x="97" y="419"/>
                  </a:lnTo>
                  <a:lnTo>
                    <a:pt x="101" y="432"/>
                  </a:lnTo>
                  <a:lnTo>
                    <a:pt x="106" y="445"/>
                  </a:lnTo>
                  <a:lnTo>
                    <a:pt x="113" y="455"/>
                  </a:lnTo>
                  <a:lnTo>
                    <a:pt x="118" y="466"/>
                  </a:lnTo>
                  <a:lnTo>
                    <a:pt x="126" y="476"/>
                  </a:lnTo>
                  <a:lnTo>
                    <a:pt x="132" y="485"/>
                  </a:lnTo>
                  <a:lnTo>
                    <a:pt x="140" y="493"/>
                  </a:lnTo>
                  <a:lnTo>
                    <a:pt x="148" y="500"/>
                  </a:lnTo>
                  <a:lnTo>
                    <a:pt x="157" y="506"/>
                  </a:lnTo>
                  <a:lnTo>
                    <a:pt x="166" y="513"/>
                  </a:lnTo>
                  <a:lnTo>
                    <a:pt x="175" y="517"/>
                  </a:lnTo>
                  <a:lnTo>
                    <a:pt x="186" y="521"/>
                  </a:lnTo>
                  <a:lnTo>
                    <a:pt x="196" y="525"/>
                  </a:lnTo>
                  <a:lnTo>
                    <a:pt x="208" y="527"/>
                  </a:lnTo>
                  <a:lnTo>
                    <a:pt x="219" y="5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2" name="Freeform 729"/>
            <p:cNvSpPr>
              <a:spLocks noEditPoints="1"/>
            </p:cNvSpPr>
            <p:nvPr/>
          </p:nvSpPr>
          <p:spPr bwMode="auto">
            <a:xfrm>
              <a:off x="2936" y="1769"/>
              <a:ext cx="50" cy="116"/>
            </a:xfrm>
            <a:custGeom>
              <a:avLst/>
              <a:gdLst>
                <a:gd name="T0" fmla="*/ 9 w 241"/>
                <a:gd name="T1" fmla="*/ 20 h 554"/>
                <a:gd name="T2" fmla="*/ 10 w 241"/>
                <a:gd name="T3" fmla="*/ 21 h 554"/>
                <a:gd name="T4" fmla="*/ 9 w 241"/>
                <a:gd name="T5" fmla="*/ 20 h 554"/>
                <a:gd name="T6" fmla="*/ 8 w 241"/>
                <a:gd name="T7" fmla="*/ 18 h 554"/>
                <a:gd name="T8" fmla="*/ 9 w 241"/>
                <a:gd name="T9" fmla="*/ 19 h 554"/>
                <a:gd name="T10" fmla="*/ 8 w 241"/>
                <a:gd name="T11" fmla="*/ 18 h 554"/>
                <a:gd name="T12" fmla="*/ 9 w 241"/>
                <a:gd name="T13" fmla="*/ 16 h 554"/>
                <a:gd name="T14" fmla="*/ 9 w 241"/>
                <a:gd name="T15" fmla="*/ 18 h 554"/>
                <a:gd name="T16" fmla="*/ 8 w 241"/>
                <a:gd name="T17" fmla="*/ 15 h 554"/>
                <a:gd name="T18" fmla="*/ 7 w 241"/>
                <a:gd name="T19" fmla="*/ 11 h 554"/>
                <a:gd name="T20" fmla="*/ 8 w 241"/>
                <a:gd name="T21" fmla="*/ 9 h 554"/>
                <a:gd name="T22" fmla="*/ 9 w 241"/>
                <a:gd name="T23" fmla="*/ 14 h 554"/>
                <a:gd name="T24" fmla="*/ 8 w 241"/>
                <a:gd name="T25" fmla="*/ 17 h 554"/>
                <a:gd name="T26" fmla="*/ 6 w 241"/>
                <a:gd name="T27" fmla="*/ 6 h 554"/>
                <a:gd name="T28" fmla="*/ 5 w 241"/>
                <a:gd name="T29" fmla="*/ 3 h 554"/>
                <a:gd name="T30" fmla="*/ 6 w 241"/>
                <a:gd name="T31" fmla="*/ 3 h 554"/>
                <a:gd name="T32" fmla="*/ 7 w 241"/>
                <a:gd name="T33" fmla="*/ 6 h 554"/>
                <a:gd name="T34" fmla="*/ 4 w 241"/>
                <a:gd name="T35" fmla="*/ 2 h 554"/>
                <a:gd name="T36" fmla="*/ 3 w 241"/>
                <a:gd name="T37" fmla="*/ 1 h 554"/>
                <a:gd name="T38" fmla="*/ 5 w 241"/>
                <a:gd name="T39" fmla="*/ 1 h 554"/>
                <a:gd name="T40" fmla="*/ 3 w 241"/>
                <a:gd name="T41" fmla="*/ 1 h 554"/>
                <a:gd name="T42" fmla="*/ 1 w 241"/>
                <a:gd name="T43" fmla="*/ 0 h 554"/>
                <a:gd name="T44" fmla="*/ 2 w 241"/>
                <a:gd name="T45" fmla="*/ 0 h 554"/>
                <a:gd name="T46" fmla="*/ 3 w 241"/>
                <a:gd name="T47" fmla="*/ 0 h 554"/>
                <a:gd name="T48" fmla="*/ 1 w 241"/>
                <a:gd name="T49" fmla="*/ 1 h 554"/>
                <a:gd name="T50" fmla="*/ 0 w 241"/>
                <a:gd name="T51" fmla="*/ 1 h 554"/>
                <a:gd name="T52" fmla="*/ 2 w 241"/>
                <a:gd name="T53" fmla="*/ 1 h 554"/>
                <a:gd name="T54" fmla="*/ 0 w 241"/>
                <a:gd name="T55" fmla="*/ 1 h 554"/>
                <a:gd name="T56" fmla="*/ 1 w 241"/>
                <a:gd name="T57" fmla="*/ 1 h 554"/>
                <a:gd name="T58" fmla="*/ 1 w 241"/>
                <a:gd name="T59" fmla="*/ 1 h 554"/>
                <a:gd name="T60" fmla="*/ 1 w 241"/>
                <a:gd name="T61" fmla="*/ 1 h 554"/>
                <a:gd name="T62" fmla="*/ 0 w 241"/>
                <a:gd name="T63" fmla="*/ 2 h 554"/>
                <a:gd name="T64" fmla="*/ 1 w 241"/>
                <a:gd name="T65" fmla="*/ 2 h 554"/>
                <a:gd name="T66" fmla="*/ 1 w 241"/>
                <a:gd name="T67" fmla="*/ 3 h 554"/>
                <a:gd name="T68" fmla="*/ 2 w 241"/>
                <a:gd name="T69" fmla="*/ 5 h 554"/>
                <a:gd name="T70" fmla="*/ 3 w 241"/>
                <a:gd name="T71" fmla="*/ 9 h 554"/>
                <a:gd name="T72" fmla="*/ 1 w 241"/>
                <a:gd name="T73" fmla="*/ 4 h 554"/>
                <a:gd name="T74" fmla="*/ 3 w 241"/>
                <a:gd name="T75" fmla="*/ 9 h 554"/>
                <a:gd name="T76" fmla="*/ 3 w 241"/>
                <a:gd name="T77" fmla="*/ 9 h 554"/>
                <a:gd name="T78" fmla="*/ 3 w 241"/>
                <a:gd name="T79" fmla="*/ 9 h 554"/>
                <a:gd name="T80" fmla="*/ 4 w 241"/>
                <a:gd name="T81" fmla="*/ 9 h 554"/>
                <a:gd name="T82" fmla="*/ 3 w 241"/>
                <a:gd name="T83" fmla="*/ 10 h 554"/>
                <a:gd name="T84" fmla="*/ 4 w 241"/>
                <a:gd name="T85" fmla="*/ 10 h 554"/>
                <a:gd name="T86" fmla="*/ 3 w 241"/>
                <a:gd name="T87" fmla="*/ 11 h 554"/>
                <a:gd name="T88" fmla="*/ 4 w 241"/>
                <a:gd name="T89" fmla="*/ 13 h 554"/>
                <a:gd name="T90" fmla="*/ 4 w 241"/>
                <a:gd name="T91" fmla="*/ 17 h 554"/>
                <a:gd name="T92" fmla="*/ 3 w 241"/>
                <a:gd name="T93" fmla="*/ 12 h 554"/>
                <a:gd name="T94" fmla="*/ 4 w 241"/>
                <a:gd name="T95" fmla="*/ 17 h 554"/>
                <a:gd name="T96" fmla="*/ 5 w 241"/>
                <a:gd name="T97" fmla="*/ 17 h 554"/>
                <a:gd name="T98" fmla="*/ 6 w 241"/>
                <a:gd name="T99" fmla="*/ 19 h 554"/>
                <a:gd name="T100" fmla="*/ 6 w 241"/>
                <a:gd name="T101" fmla="*/ 21 h 554"/>
                <a:gd name="T102" fmla="*/ 5 w 241"/>
                <a:gd name="T103" fmla="*/ 19 h 554"/>
                <a:gd name="T104" fmla="*/ 4 w 241"/>
                <a:gd name="T105" fmla="*/ 17 h 554"/>
                <a:gd name="T106" fmla="*/ 7 w 241"/>
                <a:gd name="T107" fmla="*/ 20 h 554"/>
                <a:gd name="T108" fmla="*/ 8 w 241"/>
                <a:gd name="T109" fmla="*/ 21 h 554"/>
                <a:gd name="T110" fmla="*/ 9 w 241"/>
                <a:gd name="T111" fmla="*/ 22 h 554"/>
                <a:gd name="T112" fmla="*/ 7 w 241"/>
                <a:gd name="T113" fmla="*/ 21 h 554"/>
                <a:gd name="T114" fmla="*/ 6 w 241"/>
                <a:gd name="T115" fmla="*/ 20 h 554"/>
                <a:gd name="T116" fmla="*/ 9 w 241"/>
                <a:gd name="T117" fmla="*/ 22 h 5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1"/>
                <a:gd name="T178" fmla="*/ 0 h 554"/>
                <a:gd name="T179" fmla="*/ 241 w 241"/>
                <a:gd name="T180" fmla="*/ 554 h 55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1" h="554">
                  <a:moveTo>
                    <a:pt x="218" y="542"/>
                  </a:moveTo>
                  <a:lnTo>
                    <a:pt x="218" y="533"/>
                  </a:lnTo>
                  <a:lnTo>
                    <a:pt x="217" y="522"/>
                  </a:lnTo>
                  <a:lnTo>
                    <a:pt x="217" y="509"/>
                  </a:lnTo>
                  <a:lnTo>
                    <a:pt x="216" y="494"/>
                  </a:lnTo>
                  <a:lnTo>
                    <a:pt x="239" y="492"/>
                  </a:lnTo>
                  <a:lnTo>
                    <a:pt x="240" y="508"/>
                  </a:lnTo>
                  <a:lnTo>
                    <a:pt x="241" y="521"/>
                  </a:lnTo>
                  <a:lnTo>
                    <a:pt x="241" y="533"/>
                  </a:lnTo>
                  <a:lnTo>
                    <a:pt x="241" y="542"/>
                  </a:lnTo>
                  <a:lnTo>
                    <a:pt x="218" y="542"/>
                  </a:lnTo>
                  <a:close/>
                  <a:moveTo>
                    <a:pt x="216" y="494"/>
                  </a:moveTo>
                  <a:lnTo>
                    <a:pt x="214" y="486"/>
                  </a:lnTo>
                  <a:lnTo>
                    <a:pt x="213" y="477"/>
                  </a:lnTo>
                  <a:lnTo>
                    <a:pt x="212" y="467"/>
                  </a:lnTo>
                  <a:lnTo>
                    <a:pt x="211" y="457"/>
                  </a:lnTo>
                  <a:lnTo>
                    <a:pt x="236" y="454"/>
                  </a:lnTo>
                  <a:lnTo>
                    <a:pt x="237" y="464"/>
                  </a:lnTo>
                  <a:lnTo>
                    <a:pt x="238" y="474"/>
                  </a:lnTo>
                  <a:lnTo>
                    <a:pt x="238" y="484"/>
                  </a:lnTo>
                  <a:lnTo>
                    <a:pt x="239" y="492"/>
                  </a:lnTo>
                  <a:lnTo>
                    <a:pt x="216" y="494"/>
                  </a:lnTo>
                  <a:close/>
                  <a:moveTo>
                    <a:pt x="211" y="457"/>
                  </a:moveTo>
                  <a:lnTo>
                    <a:pt x="210" y="447"/>
                  </a:lnTo>
                  <a:lnTo>
                    <a:pt x="209" y="436"/>
                  </a:lnTo>
                  <a:lnTo>
                    <a:pt x="208" y="425"/>
                  </a:lnTo>
                  <a:lnTo>
                    <a:pt x="206" y="412"/>
                  </a:lnTo>
                  <a:lnTo>
                    <a:pt x="231" y="409"/>
                  </a:lnTo>
                  <a:lnTo>
                    <a:pt x="232" y="421"/>
                  </a:lnTo>
                  <a:lnTo>
                    <a:pt x="233" y="432"/>
                  </a:lnTo>
                  <a:lnTo>
                    <a:pt x="235" y="442"/>
                  </a:lnTo>
                  <a:lnTo>
                    <a:pt x="236" y="454"/>
                  </a:lnTo>
                  <a:lnTo>
                    <a:pt x="211" y="457"/>
                  </a:lnTo>
                  <a:close/>
                  <a:moveTo>
                    <a:pt x="206" y="412"/>
                  </a:moveTo>
                  <a:lnTo>
                    <a:pt x="204" y="390"/>
                  </a:lnTo>
                  <a:lnTo>
                    <a:pt x="199" y="365"/>
                  </a:lnTo>
                  <a:lnTo>
                    <a:pt x="196" y="341"/>
                  </a:lnTo>
                  <a:lnTo>
                    <a:pt x="192" y="315"/>
                  </a:lnTo>
                  <a:lnTo>
                    <a:pt x="186" y="290"/>
                  </a:lnTo>
                  <a:lnTo>
                    <a:pt x="181" y="264"/>
                  </a:lnTo>
                  <a:lnTo>
                    <a:pt x="176" y="239"/>
                  </a:lnTo>
                  <a:lnTo>
                    <a:pt x="169" y="215"/>
                  </a:lnTo>
                  <a:lnTo>
                    <a:pt x="193" y="208"/>
                  </a:lnTo>
                  <a:lnTo>
                    <a:pt x="199" y="234"/>
                  </a:lnTo>
                  <a:lnTo>
                    <a:pt x="205" y="260"/>
                  </a:lnTo>
                  <a:lnTo>
                    <a:pt x="210" y="286"/>
                  </a:lnTo>
                  <a:lnTo>
                    <a:pt x="216" y="312"/>
                  </a:lnTo>
                  <a:lnTo>
                    <a:pt x="220" y="338"/>
                  </a:lnTo>
                  <a:lnTo>
                    <a:pt x="224" y="363"/>
                  </a:lnTo>
                  <a:lnTo>
                    <a:pt x="227" y="386"/>
                  </a:lnTo>
                  <a:lnTo>
                    <a:pt x="231" y="409"/>
                  </a:lnTo>
                  <a:lnTo>
                    <a:pt x="206" y="412"/>
                  </a:lnTo>
                  <a:close/>
                  <a:moveTo>
                    <a:pt x="169" y="215"/>
                  </a:moveTo>
                  <a:lnTo>
                    <a:pt x="163" y="192"/>
                  </a:lnTo>
                  <a:lnTo>
                    <a:pt x="156" y="170"/>
                  </a:lnTo>
                  <a:lnTo>
                    <a:pt x="150" y="149"/>
                  </a:lnTo>
                  <a:lnTo>
                    <a:pt x="142" y="129"/>
                  </a:lnTo>
                  <a:lnTo>
                    <a:pt x="135" y="110"/>
                  </a:lnTo>
                  <a:lnTo>
                    <a:pt x="126" y="93"/>
                  </a:lnTo>
                  <a:lnTo>
                    <a:pt x="117" y="77"/>
                  </a:lnTo>
                  <a:lnTo>
                    <a:pt x="109" y="62"/>
                  </a:lnTo>
                  <a:lnTo>
                    <a:pt x="128" y="49"/>
                  </a:lnTo>
                  <a:lnTo>
                    <a:pt x="138" y="64"/>
                  </a:lnTo>
                  <a:lnTo>
                    <a:pt x="148" y="81"/>
                  </a:lnTo>
                  <a:lnTo>
                    <a:pt x="156" y="99"/>
                  </a:lnTo>
                  <a:lnTo>
                    <a:pt x="164" y="118"/>
                  </a:lnTo>
                  <a:lnTo>
                    <a:pt x="172" y="140"/>
                  </a:lnTo>
                  <a:lnTo>
                    <a:pt x="179" y="162"/>
                  </a:lnTo>
                  <a:lnTo>
                    <a:pt x="186" y="184"/>
                  </a:lnTo>
                  <a:lnTo>
                    <a:pt x="193" y="208"/>
                  </a:lnTo>
                  <a:lnTo>
                    <a:pt x="169" y="215"/>
                  </a:lnTo>
                  <a:close/>
                  <a:moveTo>
                    <a:pt x="109" y="62"/>
                  </a:moveTo>
                  <a:lnTo>
                    <a:pt x="100" y="53"/>
                  </a:lnTo>
                  <a:lnTo>
                    <a:pt x="92" y="44"/>
                  </a:lnTo>
                  <a:lnTo>
                    <a:pt x="84" y="36"/>
                  </a:lnTo>
                  <a:lnTo>
                    <a:pt x="75" y="31"/>
                  </a:lnTo>
                  <a:lnTo>
                    <a:pt x="87" y="9"/>
                  </a:lnTo>
                  <a:lnTo>
                    <a:pt x="98" y="16"/>
                  </a:lnTo>
                  <a:lnTo>
                    <a:pt x="109" y="26"/>
                  </a:lnTo>
                  <a:lnTo>
                    <a:pt x="118" y="36"/>
                  </a:lnTo>
                  <a:lnTo>
                    <a:pt x="128" y="49"/>
                  </a:lnTo>
                  <a:lnTo>
                    <a:pt x="109" y="62"/>
                  </a:lnTo>
                  <a:close/>
                  <a:moveTo>
                    <a:pt x="75" y="31"/>
                  </a:moveTo>
                  <a:lnTo>
                    <a:pt x="68" y="27"/>
                  </a:lnTo>
                  <a:lnTo>
                    <a:pt x="59" y="25"/>
                  </a:lnTo>
                  <a:lnTo>
                    <a:pt x="50" y="25"/>
                  </a:lnTo>
                  <a:lnTo>
                    <a:pt x="42" y="26"/>
                  </a:lnTo>
                  <a:lnTo>
                    <a:pt x="35" y="3"/>
                  </a:lnTo>
                  <a:lnTo>
                    <a:pt x="42" y="1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2" y="1"/>
                  </a:lnTo>
                  <a:lnTo>
                    <a:pt x="69" y="2"/>
                  </a:lnTo>
                  <a:lnTo>
                    <a:pt x="75" y="4"/>
                  </a:lnTo>
                  <a:lnTo>
                    <a:pt x="81" y="6"/>
                  </a:lnTo>
                  <a:lnTo>
                    <a:pt x="87" y="9"/>
                  </a:lnTo>
                  <a:lnTo>
                    <a:pt x="75" y="31"/>
                  </a:lnTo>
                  <a:close/>
                  <a:moveTo>
                    <a:pt x="42" y="26"/>
                  </a:moveTo>
                  <a:lnTo>
                    <a:pt x="35" y="28"/>
                  </a:lnTo>
                  <a:lnTo>
                    <a:pt x="30" y="30"/>
                  </a:lnTo>
                  <a:lnTo>
                    <a:pt x="24" y="33"/>
                  </a:lnTo>
                  <a:lnTo>
                    <a:pt x="18" y="37"/>
                  </a:lnTo>
                  <a:lnTo>
                    <a:pt x="4" y="17"/>
                  </a:lnTo>
                  <a:lnTo>
                    <a:pt x="11" y="13"/>
                  </a:lnTo>
                  <a:lnTo>
                    <a:pt x="20" y="8"/>
                  </a:lnTo>
                  <a:lnTo>
                    <a:pt x="28" y="5"/>
                  </a:lnTo>
                  <a:lnTo>
                    <a:pt x="35" y="3"/>
                  </a:lnTo>
                  <a:lnTo>
                    <a:pt x="42" y="26"/>
                  </a:lnTo>
                  <a:close/>
                  <a:moveTo>
                    <a:pt x="0" y="32"/>
                  </a:moveTo>
                  <a:lnTo>
                    <a:pt x="0" y="28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4" y="17"/>
                  </a:lnTo>
                  <a:lnTo>
                    <a:pt x="11" y="28"/>
                  </a:lnTo>
                  <a:lnTo>
                    <a:pt x="0" y="32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0" y="32"/>
                  </a:ln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23"/>
                  </a:lnTo>
                  <a:lnTo>
                    <a:pt x="11" y="28"/>
                  </a:lnTo>
                  <a:lnTo>
                    <a:pt x="22" y="22"/>
                  </a:lnTo>
                  <a:close/>
                  <a:moveTo>
                    <a:pt x="22" y="23"/>
                  </a:moveTo>
                  <a:lnTo>
                    <a:pt x="29" y="37"/>
                  </a:lnTo>
                  <a:lnTo>
                    <a:pt x="34" y="52"/>
                  </a:lnTo>
                  <a:lnTo>
                    <a:pt x="11" y="60"/>
                  </a:lnTo>
                  <a:lnTo>
                    <a:pt x="6" y="46"/>
                  </a:lnTo>
                  <a:lnTo>
                    <a:pt x="0" y="32"/>
                  </a:lnTo>
                  <a:lnTo>
                    <a:pt x="22" y="23"/>
                  </a:lnTo>
                  <a:close/>
                  <a:moveTo>
                    <a:pt x="34" y="52"/>
                  </a:moveTo>
                  <a:lnTo>
                    <a:pt x="39" y="68"/>
                  </a:lnTo>
                  <a:lnTo>
                    <a:pt x="45" y="81"/>
                  </a:lnTo>
                  <a:lnTo>
                    <a:pt x="21" y="89"/>
                  </a:lnTo>
                  <a:lnTo>
                    <a:pt x="16" y="74"/>
                  </a:lnTo>
                  <a:lnTo>
                    <a:pt x="11" y="60"/>
                  </a:lnTo>
                  <a:lnTo>
                    <a:pt x="34" y="52"/>
                  </a:lnTo>
                  <a:close/>
                  <a:moveTo>
                    <a:pt x="45" y="81"/>
                  </a:moveTo>
                  <a:lnTo>
                    <a:pt x="57" y="117"/>
                  </a:lnTo>
                  <a:lnTo>
                    <a:pt x="69" y="154"/>
                  </a:lnTo>
                  <a:lnTo>
                    <a:pt x="79" y="191"/>
                  </a:lnTo>
                  <a:lnTo>
                    <a:pt x="88" y="226"/>
                  </a:lnTo>
                  <a:lnTo>
                    <a:pt x="64" y="232"/>
                  </a:lnTo>
                  <a:lnTo>
                    <a:pt x="56" y="197"/>
                  </a:lnTo>
                  <a:lnTo>
                    <a:pt x="45" y="162"/>
                  </a:lnTo>
                  <a:lnTo>
                    <a:pt x="34" y="125"/>
                  </a:lnTo>
                  <a:lnTo>
                    <a:pt x="21" y="89"/>
                  </a:lnTo>
                  <a:lnTo>
                    <a:pt x="45" y="81"/>
                  </a:lnTo>
                  <a:close/>
                  <a:moveTo>
                    <a:pt x="64" y="232"/>
                  </a:moveTo>
                  <a:lnTo>
                    <a:pt x="64" y="232"/>
                  </a:lnTo>
                  <a:lnTo>
                    <a:pt x="76" y="230"/>
                  </a:lnTo>
                  <a:lnTo>
                    <a:pt x="64" y="232"/>
                  </a:lnTo>
                  <a:close/>
                  <a:moveTo>
                    <a:pt x="88" y="226"/>
                  </a:moveTo>
                  <a:lnTo>
                    <a:pt x="88" y="228"/>
                  </a:lnTo>
                  <a:lnTo>
                    <a:pt x="87" y="224"/>
                  </a:lnTo>
                  <a:lnTo>
                    <a:pt x="87" y="222"/>
                  </a:lnTo>
                  <a:lnTo>
                    <a:pt x="88" y="228"/>
                  </a:lnTo>
                  <a:lnTo>
                    <a:pt x="64" y="233"/>
                  </a:lnTo>
                  <a:lnTo>
                    <a:pt x="63" y="228"/>
                  </a:lnTo>
                  <a:lnTo>
                    <a:pt x="63" y="230"/>
                  </a:lnTo>
                  <a:lnTo>
                    <a:pt x="64" y="234"/>
                  </a:lnTo>
                  <a:lnTo>
                    <a:pt x="64" y="232"/>
                  </a:lnTo>
                  <a:lnTo>
                    <a:pt x="88" y="226"/>
                  </a:lnTo>
                  <a:close/>
                  <a:moveTo>
                    <a:pt x="88" y="228"/>
                  </a:moveTo>
                  <a:lnTo>
                    <a:pt x="91" y="241"/>
                  </a:lnTo>
                  <a:lnTo>
                    <a:pt x="95" y="256"/>
                  </a:lnTo>
                  <a:lnTo>
                    <a:pt x="71" y="260"/>
                  </a:lnTo>
                  <a:lnTo>
                    <a:pt x="68" y="248"/>
                  </a:lnTo>
                  <a:lnTo>
                    <a:pt x="64" y="233"/>
                  </a:lnTo>
                  <a:lnTo>
                    <a:pt x="88" y="228"/>
                  </a:lnTo>
                  <a:close/>
                  <a:moveTo>
                    <a:pt x="95" y="256"/>
                  </a:moveTo>
                  <a:lnTo>
                    <a:pt x="98" y="273"/>
                  </a:lnTo>
                  <a:lnTo>
                    <a:pt x="100" y="283"/>
                  </a:lnTo>
                  <a:lnTo>
                    <a:pt x="76" y="287"/>
                  </a:lnTo>
                  <a:lnTo>
                    <a:pt x="73" y="271"/>
                  </a:lnTo>
                  <a:lnTo>
                    <a:pt x="71" y="260"/>
                  </a:lnTo>
                  <a:lnTo>
                    <a:pt x="95" y="256"/>
                  </a:lnTo>
                  <a:close/>
                  <a:moveTo>
                    <a:pt x="100" y="283"/>
                  </a:moveTo>
                  <a:lnTo>
                    <a:pt x="105" y="317"/>
                  </a:lnTo>
                  <a:lnTo>
                    <a:pt x="110" y="351"/>
                  </a:lnTo>
                  <a:lnTo>
                    <a:pt x="113" y="385"/>
                  </a:lnTo>
                  <a:lnTo>
                    <a:pt x="115" y="418"/>
                  </a:lnTo>
                  <a:lnTo>
                    <a:pt x="90" y="419"/>
                  </a:lnTo>
                  <a:lnTo>
                    <a:pt x="89" y="387"/>
                  </a:lnTo>
                  <a:lnTo>
                    <a:pt x="86" y="355"/>
                  </a:lnTo>
                  <a:lnTo>
                    <a:pt x="82" y="322"/>
                  </a:lnTo>
                  <a:lnTo>
                    <a:pt x="76" y="287"/>
                  </a:lnTo>
                  <a:lnTo>
                    <a:pt x="100" y="283"/>
                  </a:lnTo>
                  <a:close/>
                  <a:moveTo>
                    <a:pt x="91" y="422"/>
                  </a:moveTo>
                  <a:lnTo>
                    <a:pt x="91" y="421"/>
                  </a:lnTo>
                  <a:lnTo>
                    <a:pt x="90" y="419"/>
                  </a:lnTo>
                  <a:lnTo>
                    <a:pt x="103" y="419"/>
                  </a:lnTo>
                  <a:lnTo>
                    <a:pt x="91" y="422"/>
                  </a:lnTo>
                  <a:close/>
                  <a:moveTo>
                    <a:pt x="115" y="415"/>
                  </a:moveTo>
                  <a:lnTo>
                    <a:pt x="118" y="428"/>
                  </a:lnTo>
                  <a:lnTo>
                    <a:pt x="124" y="440"/>
                  </a:lnTo>
                  <a:lnTo>
                    <a:pt x="128" y="451"/>
                  </a:lnTo>
                  <a:lnTo>
                    <a:pt x="133" y="462"/>
                  </a:lnTo>
                  <a:lnTo>
                    <a:pt x="140" y="472"/>
                  </a:lnTo>
                  <a:lnTo>
                    <a:pt x="146" y="481"/>
                  </a:lnTo>
                  <a:lnTo>
                    <a:pt x="153" y="489"/>
                  </a:lnTo>
                  <a:lnTo>
                    <a:pt x="159" y="496"/>
                  </a:lnTo>
                  <a:lnTo>
                    <a:pt x="143" y="515"/>
                  </a:lnTo>
                  <a:lnTo>
                    <a:pt x="135" y="506"/>
                  </a:lnTo>
                  <a:lnTo>
                    <a:pt x="127" y="496"/>
                  </a:lnTo>
                  <a:lnTo>
                    <a:pt x="119" y="486"/>
                  </a:lnTo>
                  <a:lnTo>
                    <a:pt x="113" y="475"/>
                  </a:lnTo>
                  <a:lnTo>
                    <a:pt x="106" y="463"/>
                  </a:lnTo>
                  <a:lnTo>
                    <a:pt x="101" y="450"/>
                  </a:lnTo>
                  <a:lnTo>
                    <a:pt x="96" y="436"/>
                  </a:lnTo>
                  <a:lnTo>
                    <a:pt x="91" y="422"/>
                  </a:lnTo>
                  <a:lnTo>
                    <a:pt x="115" y="415"/>
                  </a:lnTo>
                  <a:close/>
                  <a:moveTo>
                    <a:pt x="159" y="496"/>
                  </a:moveTo>
                  <a:lnTo>
                    <a:pt x="167" y="503"/>
                  </a:lnTo>
                  <a:lnTo>
                    <a:pt x="176" y="509"/>
                  </a:lnTo>
                  <a:lnTo>
                    <a:pt x="183" y="515"/>
                  </a:lnTo>
                  <a:lnTo>
                    <a:pt x="192" y="519"/>
                  </a:lnTo>
                  <a:lnTo>
                    <a:pt x="202" y="522"/>
                  </a:lnTo>
                  <a:lnTo>
                    <a:pt x="210" y="526"/>
                  </a:lnTo>
                  <a:lnTo>
                    <a:pt x="221" y="528"/>
                  </a:lnTo>
                  <a:lnTo>
                    <a:pt x="231" y="529"/>
                  </a:lnTo>
                  <a:lnTo>
                    <a:pt x="229" y="554"/>
                  </a:lnTo>
                  <a:lnTo>
                    <a:pt x="216" y="552"/>
                  </a:lnTo>
                  <a:lnTo>
                    <a:pt x="204" y="549"/>
                  </a:lnTo>
                  <a:lnTo>
                    <a:pt x="193" y="545"/>
                  </a:lnTo>
                  <a:lnTo>
                    <a:pt x="181" y="541"/>
                  </a:lnTo>
                  <a:lnTo>
                    <a:pt x="171" y="535"/>
                  </a:lnTo>
                  <a:lnTo>
                    <a:pt x="162" y="530"/>
                  </a:lnTo>
                  <a:lnTo>
                    <a:pt x="152" y="522"/>
                  </a:lnTo>
                  <a:lnTo>
                    <a:pt x="143" y="515"/>
                  </a:lnTo>
                  <a:lnTo>
                    <a:pt x="159" y="496"/>
                  </a:lnTo>
                  <a:close/>
                  <a:moveTo>
                    <a:pt x="241" y="542"/>
                  </a:moveTo>
                  <a:lnTo>
                    <a:pt x="240" y="546"/>
                  </a:lnTo>
                  <a:lnTo>
                    <a:pt x="238" y="550"/>
                  </a:lnTo>
                  <a:lnTo>
                    <a:pt x="234" y="553"/>
                  </a:lnTo>
                  <a:lnTo>
                    <a:pt x="229" y="554"/>
                  </a:lnTo>
                  <a:lnTo>
                    <a:pt x="230" y="542"/>
                  </a:lnTo>
                  <a:lnTo>
                    <a:pt x="241" y="5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3" name="Freeform 730"/>
            <p:cNvSpPr>
              <a:spLocks/>
            </p:cNvSpPr>
            <p:nvPr/>
          </p:nvSpPr>
          <p:spPr bwMode="auto">
            <a:xfrm>
              <a:off x="2921" y="1769"/>
              <a:ext cx="39" cy="101"/>
            </a:xfrm>
            <a:custGeom>
              <a:avLst/>
              <a:gdLst>
                <a:gd name="T0" fmla="*/ 8 w 200"/>
                <a:gd name="T1" fmla="*/ 20 h 502"/>
                <a:gd name="T2" fmla="*/ 8 w 200"/>
                <a:gd name="T3" fmla="*/ 20 h 502"/>
                <a:gd name="T4" fmla="*/ 8 w 200"/>
                <a:gd name="T5" fmla="*/ 19 h 502"/>
                <a:gd name="T6" fmla="*/ 8 w 200"/>
                <a:gd name="T7" fmla="*/ 17 h 502"/>
                <a:gd name="T8" fmla="*/ 8 w 200"/>
                <a:gd name="T9" fmla="*/ 15 h 502"/>
                <a:gd name="T10" fmla="*/ 7 w 200"/>
                <a:gd name="T11" fmla="*/ 13 h 502"/>
                <a:gd name="T12" fmla="*/ 7 w 200"/>
                <a:gd name="T13" fmla="*/ 12 h 502"/>
                <a:gd name="T14" fmla="*/ 7 w 200"/>
                <a:gd name="T15" fmla="*/ 10 h 502"/>
                <a:gd name="T16" fmla="*/ 6 w 200"/>
                <a:gd name="T17" fmla="*/ 8 h 502"/>
                <a:gd name="T18" fmla="*/ 6 w 200"/>
                <a:gd name="T19" fmla="*/ 7 h 502"/>
                <a:gd name="T20" fmla="*/ 6 w 200"/>
                <a:gd name="T21" fmla="*/ 6 h 502"/>
                <a:gd name="T22" fmla="*/ 5 w 200"/>
                <a:gd name="T23" fmla="*/ 5 h 502"/>
                <a:gd name="T24" fmla="*/ 5 w 200"/>
                <a:gd name="T25" fmla="*/ 4 h 502"/>
                <a:gd name="T26" fmla="*/ 5 w 200"/>
                <a:gd name="T27" fmla="*/ 3 h 502"/>
                <a:gd name="T28" fmla="*/ 4 w 200"/>
                <a:gd name="T29" fmla="*/ 3 h 502"/>
                <a:gd name="T30" fmla="*/ 4 w 200"/>
                <a:gd name="T31" fmla="*/ 2 h 502"/>
                <a:gd name="T32" fmla="*/ 4 w 200"/>
                <a:gd name="T33" fmla="*/ 1 h 502"/>
                <a:gd name="T34" fmla="*/ 3 w 200"/>
                <a:gd name="T35" fmla="*/ 1 h 502"/>
                <a:gd name="T36" fmla="*/ 3 w 200"/>
                <a:gd name="T37" fmla="*/ 1 h 502"/>
                <a:gd name="T38" fmla="*/ 3 w 200"/>
                <a:gd name="T39" fmla="*/ 0 h 502"/>
                <a:gd name="T40" fmla="*/ 2 w 200"/>
                <a:gd name="T41" fmla="*/ 0 h 502"/>
                <a:gd name="T42" fmla="*/ 2 w 200"/>
                <a:gd name="T43" fmla="*/ 0 h 502"/>
                <a:gd name="T44" fmla="*/ 2 w 200"/>
                <a:gd name="T45" fmla="*/ 0 h 502"/>
                <a:gd name="T46" fmla="*/ 2 w 200"/>
                <a:gd name="T47" fmla="*/ 0 h 502"/>
                <a:gd name="T48" fmla="*/ 2 w 200"/>
                <a:gd name="T49" fmla="*/ 0 h 502"/>
                <a:gd name="T50" fmla="*/ 1 w 200"/>
                <a:gd name="T51" fmla="*/ 0 h 502"/>
                <a:gd name="T52" fmla="*/ 1 w 200"/>
                <a:gd name="T53" fmla="*/ 0 h 502"/>
                <a:gd name="T54" fmla="*/ 1 w 200"/>
                <a:gd name="T55" fmla="*/ 0 h 502"/>
                <a:gd name="T56" fmla="*/ 1 w 200"/>
                <a:gd name="T57" fmla="*/ 0 h 502"/>
                <a:gd name="T58" fmla="*/ 0 w 200"/>
                <a:gd name="T59" fmla="*/ 0 h 502"/>
                <a:gd name="T60" fmla="*/ 0 w 200"/>
                <a:gd name="T61" fmla="*/ 1 h 502"/>
                <a:gd name="T62" fmla="*/ 0 w 200"/>
                <a:gd name="T63" fmla="*/ 2 h 502"/>
                <a:gd name="T64" fmla="*/ 1 w 200"/>
                <a:gd name="T65" fmla="*/ 3 h 502"/>
                <a:gd name="T66" fmla="*/ 1 w 200"/>
                <a:gd name="T67" fmla="*/ 4 h 502"/>
                <a:gd name="T68" fmla="*/ 1 w 200"/>
                <a:gd name="T69" fmla="*/ 5 h 502"/>
                <a:gd name="T70" fmla="*/ 2 w 200"/>
                <a:gd name="T71" fmla="*/ 5 h 502"/>
                <a:gd name="T72" fmla="*/ 2 w 200"/>
                <a:gd name="T73" fmla="*/ 6 h 502"/>
                <a:gd name="T74" fmla="*/ 2 w 200"/>
                <a:gd name="T75" fmla="*/ 7 h 502"/>
                <a:gd name="T76" fmla="*/ 2 w 200"/>
                <a:gd name="T77" fmla="*/ 8 h 502"/>
                <a:gd name="T78" fmla="*/ 3 w 200"/>
                <a:gd name="T79" fmla="*/ 9 h 502"/>
                <a:gd name="T80" fmla="*/ 3 w 200"/>
                <a:gd name="T81" fmla="*/ 10 h 502"/>
                <a:gd name="T82" fmla="*/ 3 w 200"/>
                <a:gd name="T83" fmla="*/ 11 h 502"/>
                <a:gd name="T84" fmla="*/ 3 w 200"/>
                <a:gd name="T85" fmla="*/ 12 h 502"/>
                <a:gd name="T86" fmla="*/ 3 w 200"/>
                <a:gd name="T87" fmla="*/ 13 h 502"/>
                <a:gd name="T88" fmla="*/ 3 w 200"/>
                <a:gd name="T89" fmla="*/ 14 h 502"/>
                <a:gd name="T90" fmla="*/ 3 w 200"/>
                <a:gd name="T91" fmla="*/ 15 h 502"/>
                <a:gd name="T92" fmla="*/ 3 w 200"/>
                <a:gd name="T93" fmla="*/ 16 h 502"/>
                <a:gd name="T94" fmla="*/ 4 w 200"/>
                <a:gd name="T95" fmla="*/ 16 h 502"/>
                <a:gd name="T96" fmla="*/ 4 w 200"/>
                <a:gd name="T97" fmla="*/ 17 h 502"/>
                <a:gd name="T98" fmla="*/ 4 w 200"/>
                <a:gd name="T99" fmla="*/ 17 h 502"/>
                <a:gd name="T100" fmla="*/ 4 w 200"/>
                <a:gd name="T101" fmla="*/ 18 h 502"/>
                <a:gd name="T102" fmla="*/ 4 w 200"/>
                <a:gd name="T103" fmla="*/ 18 h 502"/>
                <a:gd name="T104" fmla="*/ 5 w 200"/>
                <a:gd name="T105" fmla="*/ 18 h 502"/>
                <a:gd name="T106" fmla="*/ 5 w 200"/>
                <a:gd name="T107" fmla="*/ 19 h 502"/>
                <a:gd name="T108" fmla="*/ 5 w 200"/>
                <a:gd name="T109" fmla="*/ 19 h 502"/>
                <a:gd name="T110" fmla="*/ 5 w 200"/>
                <a:gd name="T111" fmla="*/ 19 h 502"/>
                <a:gd name="T112" fmla="*/ 6 w 200"/>
                <a:gd name="T113" fmla="*/ 20 h 502"/>
                <a:gd name="T114" fmla="*/ 6 w 200"/>
                <a:gd name="T115" fmla="*/ 20 h 502"/>
                <a:gd name="T116" fmla="*/ 6 w 200"/>
                <a:gd name="T117" fmla="*/ 20 h 502"/>
                <a:gd name="T118" fmla="*/ 7 w 200"/>
                <a:gd name="T119" fmla="*/ 20 h 502"/>
                <a:gd name="T120" fmla="*/ 7 w 200"/>
                <a:gd name="T121" fmla="*/ 20 h 502"/>
                <a:gd name="T122" fmla="*/ 8 w 200"/>
                <a:gd name="T123" fmla="*/ 20 h 502"/>
                <a:gd name="T124" fmla="*/ 8 w 200"/>
                <a:gd name="T125" fmla="*/ 20 h 5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0"/>
                <a:gd name="T190" fmla="*/ 0 h 502"/>
                <a:gd name="T191" fmla="*/ 200 w 200"/>
                <a:gd name="T192" fmla="*/ 502 h 5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0" h="502">
                  <a:moveTo>
                    <a:pt x="200" y="502"/>
                  </a:moveTo>
                  <a:lnTo>
                    <a:pt x="199" y="484"/>
                  </a:lnTo>
                  <a:lnTo>
                    <a:pt x="198" y="456"/>
                  </a:lnTo>
                  <a:lnTo>
                    <a:pt x="195" y="421"/>
                  </a:lnTo>
                  <a:lnTo>
                    <a:pt x="190" y="380"/>
                  </a:lnTo>
                  <a:lnTo>
                    <a:pt x="184" y="335"/>
                  </a:lnTo>
                  <a:lnTo>
                    <a:pt x="176" y="286"/>
                  </a:lnTo>
                  <a:lnTo>
                    <a:pt x="167" y="237"/>
                  </a:lnTo>
                  <a:lnTo>
                    <a:pt x="155" y="189"/>
                  </a:lnTo>
                  <a:lnTo>
                    <a:pt x="149" y="165"/>
                  </a:lnTo>
                  <a:lnTo>
                    <a:pt x="143" y="142"/>
                  </a:lnTo>
                  <a:lnTo>
                    <a:pt x="135" y="121"/>
                  </a:lnTo>
                  <a:lnTo>
                    <a:pt x="128" y="100"/>
                  </a:lnTo>
                  <a:lnTo>
                    <a:pt x="120" y="82"/>
                  </a:lnTo>
                  <a:lnTo>
                    <a:pt x="112" y="63"/>
                  </a:lnTo>
                  <a:lnTo>
                    <a:pt x="103" y="48"/>
                  </a:lnTo>
                  <a:lnTo>
                    <a:pt x="93" y="34"/>
                  </a:lnTo>
                  <a:lnTo>
                    <a:pt x="83" y="22"/>
                  </a:lnTo>
                  <a:lnTo>
                    <a:pt x="73" y="13"/>
                  </a:lnTo>
                  <a:lnTo>
                    <a:pt x="67" y="9"/>
                  </a:lnTo>
                  <a:lnTo>
                    <a:pt x="62" y="6"/>
                  </a:lnTo>
                  <a:lnTo>
                    <a:pt x="56" y="3"/>
                  </a:lnTo>
                  <a:lnTo>
                    <a:pt x="51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2"/>
                  </a:lnTo>
                  <a:lnTo>
                    <a:pt x="21" y="4"/>
                  </a:lnTo>
                  <a:lnTo>
                    <a:pt x="14" y="6"/>
                  </a:lnTo>
                  <a:lnTo>
                    <a:pt x="8" y="11"/>
                  </a:lnTo>
                  <a:lnTo>
                    <a:pt x="0" y="15"/>
                  </a:lnTo>
                  <a:lnTo>
                    <a:pt x="10" y="40"/>
                  </a:lnTo>
                  <a:lnTo>
                    <a:pt x="19" y="63"/>
                  </a:lnTo>
                  <a:lnTo>
                    <a:pt x="27" y="88"/>
                  </a:lnTo>
                  <a:lnTo>
                    <a:pt x="35" y="112"/>
                  </a:lnTo>
                  <a:lnTo>
                    <a:pt x="42" y="136"/>
                  </a:lnTo>
                  <a:lnTo>
                    <a:pt x="49" y="160"/>
                  </a:lnTo>
                  <a:lnTo>
                    <a:pt x="55" y="183"/>
                  </a:lnTo>
                  <a:lnTo>
                    <a:pt x="61" y="207"/>
                  </a:lnTo>
                  <a:lnTo>
                    <a:pt x="66" y="230"/>
                  </a:lnTo>
                  <a:lnTo>
                    <a:pt x="70" y="254"/>
                  </a:lnTo>
                  <a:lnTo>
                    <a:pt x="74" y="276"/>
                  </a:lnTo>
                  <a:lnTo>
                    <a:pt x="78" y="299"/>
                  </a:lnTo>
                  <a:lnTo>
                    <a:pt x="80" y="322"/>
                  </a:lnTo>
                  <a:lnTo>
                    <a:pt x="82" y="343"/>
                  </a:lnTo>
                  <a:lnTo>
                    <a:pt x="85" y="365"/>
                  </a:lnTo>
                  <a:lnTo>
                    <a:pt x="86" y="386"/>
                  </a:lnTo>
                  <a:lnTo>
                    <a:pt x="90" y="399"/>
                  </a:lnTo>
                  <a:lnTo>
                    <a:pt x="94" y="412"/>
                  </a:lnTo>
                  <a:lnTo>
                    <a:pt x="100" y="423"/>
                  </a:lnTo>
                  <a:lnTo>
                    <a:pt x="105" y="434"/>
                  </a:lnTo>
                  <a:lnTo>
                    <a:pt x="110" y="444"/>
                  </a:lnTo>
                  <a:lnTo>
                    <a:pt x="117" y="453"/>
                  </a:lnTo>
                  <a:lnTo>
                    <a:pt x="123" y="462"/>
                  </a:lnTo>
                  <a:lnTo>
                    <a:pt x="130" y="470"/>
                  </a:lnTo>
                  <a:lnTo>
                    <a:pt x="137" y="476"/>
                  </a:lnTo>
                  <a:lnTo>
                    <a:pt x="145" y="481"/>
                  </a:lnTo>
                  <a:lnTo>
                    <a:pt x="154" y="487"/>
                  </a:lnTo>
                  <a:lnTo>
                    <a:pt x="162" y="491"/>
                  </a:lnTo>
                  <a:lnTo>
                    <a:pt x="171" y="495"/>
                  </a:lnTo>
                  <a:lnTo>
                    <a:pt x="181" y="498"/>
                  </a:lnTo>
                  <a:lnTo>
                    <a:pt x="190" y="500"/>
                  </a:lnTo>
                  <a:lnTo>
                    <a:pt x="200" y="50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4" name="Freeform 731"/>
            <p:cNvSpPr>
              <a:spLocks noEditPoints="1"/>
            </p:cNvSpPr>
            <p:nvPr/>
          </p:nvSpPr>
          <p:spPr bwMode="auto">
            <a:xfrm>
              <a:off x="2921" y="1769"/>
              <a:ext cx="47" cy="104"/>
            </a:xfrm>
            <a:custGeom>
              <a:avLst/>
              <a:gdLst>
                <a:gd name="T0" fmla="*/ 9 w 224"/>
                <a:gd name="T1" fmla="*/ 20 h 526"/>
                <a:gd name="T2" fmla="*/ 8 w 224"/>
                <a:gd name="T3" fmla="*/ 20 h 526"/>
                <a:gd name="T4" fmla="*/ 9 w 224"/>
                <a:gd name="T5" fmla="*/ 19 h 526"/>
                <a:gd name="T6" fmla="*/ 8 w 224"/>
                <a:gd name="T7" fmla="*/ 18 h 526"/>
                <a:gd name="T8" fmla="*/ 9 w 224"/>
                <a:gd name="T9" fmla="*/ 17 h 526"/>
                <a:gd name="T10" fmla="*/ 9 w 224"/>
                <a:gd name="T11" fmla="*/ 19 h 526"/>
                <a:gd name="T12" fmla="*/ 8 w 224"/>
                <a:gd name="T13" fmla="*/ 15 h 526"/>
                <a:gd name="T14" fmla="*/ 7 w 224"/>
                <a:gd name="T15" fmla="*/ 10 h 526"/>
                <a:gd name="T16" fmla="*/ 7 w 224"/>
                <a:gd name="T17" fmla="*/ 9 h 526"/>
                <a:gd name="T18" fmla="*/ 8 w 224"/>
                <a:gd name="T19" fmla="*/ 14 h 526"/>
                <a:gd name="T20" fmla="*/ 8 w 224"/>
                <a:gd name="T21" fmla="*/ 17 h 526"/>
                <a:gd name="T22" fmla="*/ 5 w 224"/>
                <a:gd name="T23" fmla="*/ 6 h 526"/>
                <a:gd name="T24" fmla="*/ 4 w 224"/>
                <a:gd name="T25" fmla="*/ 3 h 526"/>
                <a:gd name="T26" fmla="*/ 5 w 224"/>
                <a:gd name="T27" fmla="*/ 3 h 526"/>
                <a:gd name="T28" fmla="*/ 7 w 224"/>
                <a:gd name="T29" fmla="*/ 6 h 526"/>
                <a:gd name="T30" fmla="*/ 4 w 224"/>
                <a:gd name="T31" fmla="*/ 2 h 526"/>
                <a:gd name="T32" fmla="*/ 3 w 224"/>
                <a:gd name="T33" fmla="*/ 1 h 526"/>
                <a:gd name="T34" fmla="*/ 4 w 224"/>
                <a:gd name="T35" fmla="*/ 1 h 526"/>
                <a:gd name="T36" fmla="*/ 2 w 224"/>
                <a:gd name="T37" fmla="*/ 1 h 526"/>
                <a:gd name="T38" fmla="*/ 1 w 224"/>
                <a:gd name="T39" fmla="*/ 0 h 526"/>
                <a:gd name="T40" fmla="*/ 2 w 224"/>
                <a:gd name="T41" fmla="*/ 0 h 526"/>
                <a:gd name="T42" fmla="*/ 2 w 224"/>
                <a:gd name="T43" fmla="*/ 1 h 526"/>
                <a:gd name="T44" fmla="*/ 1 w 224"/>
                <a:gd name="T45" fmla="*/ 1 h 526"/>
                <a:gd name="T46" fmla="*/ 1 w 224"/>
                <a:gd name="T47" fmla="*/ 0 h 526"/>
                <a:gd name="T48" fmla="*/ 0 w 224"/>
                <a:gd name="T49" fmla="*/ 1 h 526"/>
                <a:gd name="T50" fmla="*/ 0 w 224"/>
                <a:gd name="T51" fmla="*/ 1 h 526"/>
                <a:gd name="T52" fmla="*/ 1 w 224"/>
                <a:gd name="T53" fmla="*/ 1 h 526"/>
                <a:gd name="T54" fmla="*/ 1 w 224"/>
                <a:gd name="T55" fmla="*/ 1 h 526"/>
                <a:gd name="T56" fmla="*/ 0 w 224"/>
                <a:gd name="T57" fmla="*/ 2 h 526"/>
                <a:gd name="T58" fmla="*/ 1 w 224"/>
                <a:gd name="T59" fmla="*/ 2 h 526"/>
                <a:gd name="T60" fmla="*/ 1 w 224"/>
                <a:gd name="T61" fmla="*/ 3 h 526"/>
                <a:gd name="T62" fmla="*/ 2 w 224"/>
                <a:gd name="T63" fmla="*/ 4 h 526"/>
                <a:gd name="T64" fmla="*/ 2 w 224"/>
                <a:gd name="T65" fmla="*/ 9 h 526"/>
                <a:gd name="T66" fmla="*/ 1 w 224"/>
                <a:gd name="T67" fmla="*/ 3 h 526"/>
                <a:gd name="T68" fmla="*/ 4 w 224"/>
                <a:gd name="T69" fmla="*/ 11 h 526"/>
                <a:gd name="T70" fmla="*/ 3 w 224"/>
                <a:gd name="T71" fmla="*/ 12 h 526"/>
                <a:gd name="T72" fmla="*/ 3 w 224"/>
                <a:gd name="T73" fmla="*/ 9 h 526"/>
                <a:gd name="T74" fmla="*/ 4 w 224"/>
                <a:gd name="T75" fmla="*/ 15 h 526"/>
                <a:gd name="T76" fmla="*/ 3 w 224"/>
                <a:gd name="T77" fmla="*/ 14 h 526"/>
                <a:gd name="T78" fmla="*/ 3 w 224"/>
                <a:gd name="T79" fmla="*/ 16 h 526"/>
                <a:gd name="T80" fmla="*/ 3 w 224"/>
                <a:gd name="T81" fmla="*/ 16 h 526"/>
                <a:gd name="T82" fmla="*/ 5 w 224"/>
                <a:gd name="T83" fmla="*/ 17 h 526"/>
                <a:gd name="T84" fmla="*/ 6 w 224"/>
                <a:gd name="T85" fmla="*/ 19 h 526"/>
                <a:gd name="T86" fmla="*/ 5 w 224"/>
                <a:gd name="T87" fmla="*/ 19 h 526"/>
                <a:gd name="T88" fmla="*/ 4 w 224"/>
                <a:gd name="T89" fmla="*/ 17 h 526"/>
                <a:gd name="T90" fmla="*/ 6 w 224"/>
                <a:gd name="T91" fmla="*/ 19 h 526"/>
                <a:gd name="T92" fmla="*/ 7 w 224"/>
                <a:gd name="T93" fmla="*/ 20 h 526"/>
                <a:gd name="T94" fmla="*/ 9 w 224"/>
                <a:gd name="T95" fmla="*/ 20 h 526"/>
                <a:gd name="T96" fmla="*/ 7 w 224"/>
                <a:gd name="T97" fmla="*/ 21 h 526"/>
                <a:gd name="T98" fmla="*/ 6 w 224"/>
                <a:gd name="T99" fmla="*/ 20 h 526"/>
                <a:gd name="T100" fmla="*/ 9 w 224"/>
                <a:gd name="T101" fmla="*/ 21 h 526"/>
                <a:gd name="T102" fmla="*/ 9 w 224"/>
                <a:gd name="T103" fmla="*/ 21 h 5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4"/>
                <a:gd name="T157" fmla="*/ 0 h 526"/>
                <a:gd name="T158" fmla="*/ 224 w 224"/>
                <a:gd name="T159" fmla="*/ 526 h 5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4" h="526">
                  <a:moveTo>
                    <a:pt x="200" y="514"/>
                  </a:moveTo>
                  <a:lnTo>
                    <a:pt x="200" y="506"/>
                  </a:lnTo>
                  <a:lnTo>
                    <a:pt x="199" y="496"/>
                  </a:lnTo>
                  <a:lnTo>
                    <a:pt x="224" y="495"/>
                  </a:lnTo>
                  <a:lnTo>
                    <a:pt x="224" y="505"/>
                  </a:lnTo>
                  <a:lnTo>
                    <a:pt x="224" y="514"/>
                  </a:lnTo>
                  <a:lnTo>
                    <a:pt x="200" y="514"/>
                  </a:lnTo>
                  <a:close/>
                  <a:moveTo>
                    <a:pt x="199" y="496"/>
                  </a:moveTo>
                  <a:lnTo>
                    <a:pt x="198" y="483"/>
                  </a:lnTo>
                  <a:lnTo>
                    <a:pt x="197" y="466"/>
                  </a:lnTo>
                  <a:lnTo>
                    <a:pt x="222" y="464"/>
                  </a:lnTo>
                  <a:lnTo>
                    <a:pt x="223" y="480"/>
                  </a:lnTo>
                  <a:lnTo>
                    <a:pt x="224" y="495"/>
                  </a:lnTo>
                  <a:lnTo>
                    <a:pt x="199" y="496"/>
                  </a:lnTo>
                  <a:close/>
                  <a:moveTo>
                    <a:pt x="197" y="466"/>
                  </a:moveTo>
                  <a:lnTo>
                    <a:pt x="197" y="458"/>
                  </a:lnTo>
                  <a:lnTo>
                    <a:pt x="196" y="448"/>
                  </a:lnTo>
                  <a:lnTo>
                    <a:pt x="195" y="438"/>
                  </a:lnTo>
                  <a:lnTo>
                    <a:pt x="194" y="428"/>
                  </a:lnTo>
                  <a:lnTo>
                    <a:pt x="218" y="425"/>
                  </a:lnTo>
                  <a:lnTo>
                    <a:pt x="219" y="436"/>
                  </a:lnTo>
                  <a:lnTo>
                    <a:pt x="220" y="446"/>
                  </a:lnTo>
                  <a:lnTo>
                    <a:pt x="221" y="455"/>
                  </a:lnTo>
                  <a:lnTo>
                    <a:pt x="222" y="464"/>
                  </a:lnTo>
                  <a:lnTo>
                    <a:pt x="197" y="466"/>
                  </a:lnTo>
                  <a:close/>
                  <a:moveTo>
                    <a:pt x="194" y="428"/>
                  </a:moveTo>
                  <a:lnTo>
                    <a:pt x="191" y="404"/>
                  </a:lnTo>
                  <a:lnTo>
                    <a:pt x="187" y="378"/>
                  </a:lnTo>
                  <a:lnTo>
                    <a:pt x="184" y="350"/>
                  </a:lnTo>
                  <a:lnTo>
                    <a:pt x="180" y="322"/>
                  </a:lnTo>
                  <a:lnTo>
                    <a:pt x="174" y="291"/>
                  </a:lnTo>
                  <a:lnTo>
                    <a:pt x="169" y="262"/>
                  </a:lnTo>
                  <a:lnTo>
                    <a:pt x="162" y="232"/>
                  </a:lnTo>
                  <a:lnTo>
                    <a:pt x="155" y="203"/>
                  </a:lnTo>
                  <a:lnTo>
                    <a:pt x="179" y="198"/>
                  </a:lnTo>
                  <a:lnTo>
                    <a:pt x="186" y="227"/>
                  </a:lnTo>
                  <a:lnTo>
                    <a:pt x="193" y="257"/>
                  </a:lnTo>
                  <a:lnTo>
                    <a:pt x="198" y="287"/>
                  </a:lnTo>
                  <a:lnTo>
                    <a:pt x="203" y="316"/>
                  </a:lnTo>
                  <a:lnTo>
                    <a:pt x="208" y="345"/>
                  </a:lnTo>
                  <a:lnTo>
                    <a:pt x="212" y="374"/>
                  </a:lnTo>
                  <a:lnTo>
                    <a:pt x="215" y="401"/>
                  </a:lnTo>
                  <a:lnTo>
                    <a:pt x="218" y="425"/>
                  </a:lnTo>
                  <a:lnTo>
                    <a:pt x="194" y="428"/>
                  </a:lnTo>
                  <a:close/>
                  <a:moveTo>
                    <a:pt x="155" y="203"/>
                  </a:moveTo>
                  <a:lnTo>
                    <a:pt x="149" y="180"/>
                  </a:lnTo>
                  <a:lnTo>
                    <a:pt x="143" y="159"/>
                  </a:lnTo>
                  <a:lnTo>
                    <a:pt x="136" y="138"/>
                  </a:lnTo>
                  <a:lnTo>
                    <a:pt x="129" y="118"/>
                  </a:lnTo>
                  <a:lnTo>
                    <a:pt x="121" y="99"/>
                  </a:lnTo>
                  <a:lnTo>
                    <a:pt x="113" y="83"/>
                  </a:lnTo>
                  <a:lnTo>
                    <a:pt x="105" y="68"/>
                  </a:lnTo>
                  <a:lnTo>
                    <a:pt x="95" y="54"/>
                  </a:lnTo>
                  <a:lnTo>
                    <a:pt x="116" y="40"/>
                  </a:lnTo>
                  <a:lnTo>
                    <a:pt x="126" y="55"/>
                  </a:lnTo>
                  <a:lnTo>
                    <a:pt x="134" y="71"/>
                  </a:lnTo>
                  <a:lnTo>
                    <a:pt x="143" y="88"/>
                  </a:lnTo>
                  <a:lnTo>
                    <a:pt x="152" y="108"/>
                  </a:lnTo>
                  <a:lnTo>
                    <a:pt x="159" y="129"/>
                  </a:lnTo>
                  <a:lnTo>
                    <a:pt x="166" y="151"/>
                  </a:lnTo>
                  <a:lnTo>
                    <a:pt x="173" y="174"/>
                  </a:lnTo>
                  <a:lnTo>
                    <a:pt x="179" y="198"/>
                  </a:lnTo>
                  <a:lnTo>
                    <a:pt x="155" y="203"/>
                  </a:lnTo>
                  <a:close/>
                  <a:moveTo>
                    <a:pt x="95" y="54"/>
                  </a:moveTo>
                  <a:lnTo>
                    <a:pt x="89" y="46"/>
                  </a:lnTo>
                  <a:lnTo>
                    <a:pt x="82" y="39"/>
                  </a:lnTo>
                  <a:lnTo>
                    <a:pt x="76" y="33"/>
                  </a:lnTo>
                  <a:lnTo>
                    <a:pt x="68" y="29"/>
                  </a:lnTo>
                  <a:lnTo>
                    <a:pt x="80" y="7"/>
                  </a:lnTo>
                  <a:lnTo>
                    <a:pt x="89" y="13"/>
                  </a:lnTo>
                  <a:lnTo>
                    <a:pt x="99" y="20"/>
                  </a:lnTo>
                  <a:lnTo>
                    <a:pt x="107" y="30"/>
                  </a:lnTo>
                  <a:lnTo>
                    <a:pt x="116" y="40"/>
                  </a:lnTo>
                  <a:lnTo>
                    <a:pt x="95" y="54"/>
                  </a:lnTo>
                  <a:close/>
                  <a:moveTo>
                    <a:pt x="68" y="29"/>
                  </a:moveTo>
                  <a:lnTo>
                    <a:pt x="62" y="26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1" y="26"/>
                  </a:lnTo>
                  <a:lnTo>
                    <a:pt x="36" y="2"/>
                  </a:lnTo>
                  <a:lnTo>
                    <a:pt x="41" y="1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70" y="3"/>
                  </a:lnTo>
                  <a:lnTo>
                    <a:pt x="80" y="7"/>
                  </a:lnTo>
                  <a:lnTo>
                    <a:pt x="68" y="29"/>
                  </a:lnTo>
                  <a:close/>
                  <a:moveTo>
                    <a:pt x="41" y="26"/>
                  </a:moveTo>
                  <a:lnTo>
                    <a:pt x="36" y="27"/>
                  </a:lnTo>
                  <a:lnTo>
                    <a:pt x="31" y="30"/>
                  </a:lnTo>
                  <a:lnTo>
                    <a:pt x="25" y="32"/>
                  </a:lnTo>
                  <a:lnTo>
                    <a:pt x="20" y="37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1" y="7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1" y="26"/>
                  </a:lnTo>
                  <a:close/>
                  <a:moveTo>
                    <a:pt x="1" y="31"/>
                  </a:moveTo>
                  <a:lnTo>
                    <a:pt x="0" y="28"/>
                  </a:lnTo>
                  <a:lnTo>
                    <a:pt x="1" y="24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12" y="27"/>
                  </a:lnTo>
                  <a:lnTo>
                    <a:pt x="1" y="31"/>
                  </a:lnTo>
                  <a:close/>
                  <a:moveTo>
                    <a:pt x="24" y="21"/>
                  </a:moveTo>
                  <a:lnTo>
                    <a:pt x="24" y="23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4" y="21"/>
                  </a:lnTo>
                  <a:close/>
                  <a:moveTo>
                    <a:pt x="24" y="23"/>
                  </a:moveTo>
                  <a:lnTo>
                    <a:pt x="31" y="39"/>
                  </a:lnTo>
                  <a:lnTo>
                    <a:pt x="35" y="50"/>
                  </a:lnTo>
                  <a:lnTo>
                    <a:pt x="11" y="58"/>
                  </a:lnTo>
                  <a:lnTo>
                    <a:pt x="6" y="42"/>
                  </a:lnTo>
                  <a:lnTo>
                    <a:pt x="1" y="31"/>
                  </a:lnTo>
                  <a:lnTo>
                    <a:pt x="24" y="23"/>
                  </a:lnTo>
                  <a:close/>
                  <a:moveTo>
                    <a:pt x="35" y="50"/>
                  </a:moveTo>
                  <a:lnTo>
                    <a:pt x="39" y="61"/>
                  </a:lnTo>
                  <a:lnTo>
                    <a:pt x="45" y="78"/>
                  </a:lnTo>
                  <a:lnTo>
                    <a:pt x="21" y="85"/>
                  </a:lnTo>
                  <a:lnTo>
                    <a:pt x="18" y="73"/>
                  </a:lnTo>
                  <a:lnTo>
                    <a:pt x="11" y="58"/>
                  </a:lnTo>
                  <a:lnTo>
                    <a:pt x="35" y="50"/>
                  </a:lnTo>
                  <a:close/>
                  <a:moveTo>
                    <a:pt x="45" y="78"/>
                  </a:moveTo>
                  <a:lnTo>
                    <a:pt x="57" y="112"/>
                  </a:lnTo>
                  <a:lnTo>
                    <a:pt x="66" y="148"/>
                  </a:lnTo>
                  <a:lnTo>
                    <a:pt x="76" y="181"/>
                  </a:lnTo>
                  <a:lnTo>
                    <a:pt x="85" y="216"/>
                  </a:lnTo>
                  <a:lnTo>
                    <a:pt x="61" y="221"/>
                  </a:lnTo>
                  <a:lnTo>
                    <a:pt x="52" y="188"/>
                  </a:lnTo>
                  <a:lnTo>
                    <a:pt x="44" y="154"/>
                  </a:lnTo>
                  <a:lnTo>
                    <a:pt x="33" y="120"/>
                  </a:lnTo>
                  <a:lnTo>
                    <a:pt x="21" y="85"/>
                  </a:lnTo>
                  <a:lnTo>
                    <a:pt x="45" y="78"/>
                  </a:lnTo>
                  <a:close/>
                  <a:moveTo>
                    <a:pt x="85" y="216"/>
                  </a:moveTo>
                  <a:lnTo>
                    <a:pt x="90" y="240"/>
                  </a:lnTo>
                  <a:lnTo>
                    <a:pt x="94" y="263"/>
                  </a:lnTo>
                  <a:lnTo>
                    <a:pt x="99" y="286"/>
                  </a:lnTo>
                  <a:lnTo>
                    <a:pt x="102" y="309"/>
                  </a:lnTo>
                  <a:lnTo>
                    <a:pt x="77" y="313"/>
                  </a:lnTo>
                  <a:lnTo>
                    <a:pt x="74" y="290"/>
                  </a:lnTo>
                  <a:lnTo>
                    <a:pt x="71" y="267"/>
                  </a:lnTo>
                  <a:lnTo>
                    <a:pt x="65" y="244"/>
                  </a:lnTo>
                  <a:lnTo>
                    <a:pt x="61" y="221"/>
                  </a:lnTo>
                  <a:lnTo>
                    <a:pt x="85" y="216"/>
                  </a:lnTo>
                  <a:close/>
                  <a:moveTo>
                    <a:pt x="102" y="309"/>
                  </a:moveTo>
                  <a:lnTo>
                    <a:pt x="104" y="331"/>
                  </a:lnTo>
                  <a:lnTo>
                    <a:pt x="107" y="354"/>
                  </a:lnTo>
                  <a:lnTo>
                    <a:pt x="108" y="376"/>
                  </a:lnTo>
                  <a:lnTo>
                    <a:pt x="109" y="398"/>
                  </a:lnTo>
                  <a:lnTo>
                    <a:pt x="86" y="398"/>
                  </a:lnTo>
                  <a:lnTo>
                    <a:pt x="85" y="378"/>
                  </a:lnTo>
                  <a:lnTo>
                    <a:pt x="82" y="357"/>
                  </a:lnTo>
                  <a:lnTo>
                    <a:pt x="80" y="335"/>
                  </a:lnTo>
                  <a:lnTo>
                    <a:pt x="77" y="313"/>
                  </a:lnTo>
                  <a:lnTo>
                    <a:pt x="102" y="309"/>
                  </a:lnTo>
                  <a:close/>
                  <a:moveTo>
                    <a:pt x="86" y="402"/>
                  </a:moveTo>
                  <a:lnTo>
                    <a:pt x="86" y="401"/>
                  </a:lnTo>
                  <a:lnTo>
                    <a:pt x="86" y="398"/>
                  </a:lnTo>
                  <a:lnTo>
                    <a:pt x="98" y="398"/>
                  </a:lnTo>
                  <a:lnTo>
                    <a:pt x="86" y="402"/>
                  </a:lnTo>
                  <a:close/>
                  <a:moveTo>
                    <a:pt x="109" y="395"/>
                  </a:moveTo>
                  <a:lnTo>
                    <a:pt x="113" y="407"/>
                  </a:lnTo>
                  <a:lnTo>
                    <a:pt x="117" y="419"/>
                  </a:lnTo>
                  <a:lnTo>
                    <a:pt x="122" y="430"/>
                  </a:lnTo>
                  <a:lnTo>
                    <a:pt x="127" y="441"/>
                  </a:lnTo>
                  <a:lnTo>
                    <a:pt x="132" y="449"/>
                  </a:lnTo>
                  <a:lnTo>
                    <a:pt x="139" y="458"/>
                  </a:lnTo>
                  <a:lnTo>
                    <a:pt x="144" y="465"/>
                  </a:lnTo>
                  <a:lnTo>
                    <a:pt x="151" y="473"/>
                  </a:lnTo>
                  <a:lnTo>
                    <a:pt x="133" y="490"/>
                  </a:lnTo>
                  <a:lnTo>
                    <a:pt x="126" y="482"/>
                  </a:lnTo>
                  <a:lnTo>
                    <a:pt x="119" y="473"/>
                  </a:lnTo>
                  <a:lnTo>
                    <a:pt x="113" y="463"/>
                  </a:lnTo>
                  <a:lnTo>
                    <a:pt x="106" y="452"/>
                  </a:lnTo>
                  <a:lnTo>
                    <a:pt x="101" y="442"/>
                  </a:lnTo>
                  <a:lnTo>
                    <a:pt x="95" y="429"/>
                  </a:lnTo>
                  <a:lnTo>
                    <a:pt x="90" y="416"/>
                  </a:lnTo>
                  <a:lnTo>
                    <a:pt x="86" y="402"/>
                  </a:lnTo>
                  <a:lnTo>
                    <a:pt x="109" y="395"/>
                  </a:lnTo>
                  <a:close/>
                  <a:moveTo>
                    <a:pt x="151" y="473"/>
                  </a:moveTo>
                  <a:lnTo>
                    <a:pt x="157" y="478"/>
                  </a:lnTo>
                  <a:lnTo>
                    <a:pt x="165" y="484"/>
                  </a:lnTo>
                  <a:lnTo>
                    <a:pt x="172" y="488"/>
                  </a:lnTo>
                  <a:lnTo>
                    <a:pt x="180" y="492"/>
                  </a:lnTo>
                  <a:lnTo>
                    <a:pt x="187" y="496"/>
                  </a:lnTo>
                  <a:lnTo>
                    <a:pt x="196" y="499"/>
                  </a:lnTo>
                  <a:lnTo>
                    <a:pt x="205" y="500"/>
                  </a:lnTo>
                  <a:lnTo>
                    <a:pt x="213" y="501"/>
                  </a:lnTo>
                  <a:lnTo>
                    <a:pt x="211" y="526"/>
                  </a:lnTo>
                  <a:lnTo>
                    <a:pt x="200" y="525"/>
                  </a:lnTo>
                  <a:lnTo>
                    <a:pt x="189" y="522"/>
                  </a:lnTo>
                  <a:lnTo>
                    <a:pt x="179" y="518"/>
                  </a:lnTo>
                  <a:lnTo>
                    <a:pt x="169" y="515"/>
                  </a:lnTo>
                  <a:lnTo>
                    <a:pt x="159" y="510"/>
                  </a:lnTo>
                  <a:lnTo>
                    <a:pt x="151" y="504"/>
                  </a:lnTo>
                  <a:lnTo>
                    <a:pt x="142" y="498"/>
                  </a:lnTo>
                  <a:lnTo>
                    <a:pt x="133" y="490"/>
                  </a:lnTo>
                  <a:lnTo>
                    <a:pt x="151" y="473"/>
                  </a:lnTo>
                  <a:close/>
                  <a:moveTo>
                    <a:pt x="224" y="514"/>
                  </a:moveTo>
                  <a:lnTo>
                    <a:pt x="223" y="518"/>
                  </a:lnTo>
                  <a:lnTo>
                    <a:pt x="220" y="523"/>
                  </a:lnTo>
                  <a:lnTo>
                    <a:pt x="216" y="525"/>
                  </a:lnTo>
                  <a:lnTo>
                    <a:pt x="211" y="526"/>
                  </a:lnTo>
                  <a:lnTo>
                    <a:pt x="212" y="514"/>
                  </a:lnTo>
                  <a:lnTo>
                    <a:pt x="224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5" name="Freeform 732"/>
            <p:cNvSpPr>
              <a:spLocks/>
            </p:cNvSpPr>
            <p:nvPr/>
          </p:nvSpPr>
          <p:spPr bwMode="auto">
            <a:xfrm>
              <a:off x="3235" y="1687"/>
              <a:ext cx="140" cy="153"/>
            </a:xfrm>
            <a:custGeom>
              <a:avLst/>
              <a:gdLst>
                <a:gd name="T0" fmla="*/ 28 w 700"/>
                <a:gd name="T1" fmla="*/ 31 h 780"/>
                <a:gd name="T2" fmla="*/ 28 w 700"/>
                <a:gd name="T3" fmla="*/ 29 h 780"/>
                <a:gd name="T4" fmla="*/ 27 w 700"/>
                <a:gd name="T5" fmla="*/ 27 h 780"/>
                <a:gd name="T6" fmla="*/ 26 w 700"/>
                <a:gd name="T7" fmla="*/ 24 h 780"/>
                <a:gd name="T8" fmla="*/ 26 w 700"/>
                <a:gd name="T9" fmla="*/ 21 h 780"/>
                <a:gd name="T10" fmla="*/ 24 w 700"/>
                <a:gd name="T11" fmla="*/ 18 h 780"/>
                <a:gd name="T12" fmla="*/ 23 w 700"/>
                <a:gd name="T13" fmla="*/ 15 h 780"/>
                <a:gd name="T14" fmla="*/ 21 w 700"/>
                <a:gd name="T15" fmla="*/ 12 h 780"/>
                <a:gd name="T16" fmla="*/ 20 w 700"/>
                <a:gd name="T17" fmla="*/ 9 h 780"/>
                <a:gd name="T18" fmla="*/ 18 w 700"/>
                <a:gd name="T19" fmla="*/ 7 h 780"/>
                <a:gd name="T20" fmla="*/ 17 w 700"/>
                <a:gd name="T21" fmla="*/ 5 h 780"/>
                <a:gd name="T22" fmla="*/ 16 w 700"/>
                <a:gd name="T23" fmla="*/ 4 h 780"/>
                <a:gd name="T24" fmla="*/ 15 w 700"/>
                <a:gd name="T25" fmla="*/ 3 h 780"/>
                <a:gd name="T26" fmla="*/ 14 w 700"/>
                <a:gd name="T27" fmla="*/ 2 h 780"/>
                <a:gd name="T28" fmla="*/ 12 w 700"/>
                <a:gd name="T29" fmla="*/ 1 h 780"/>
                <a:gd name="T30" fmla="*/ 11 w 700"/>
                <a:gd name="T31" fmla="*/ 1 h 780"/>
                <a:gd name="T32" fmla="*/ 10 w 700"/>
                <a:gd name="T33" fmla="*/ 0 h 780"/>
                <a:gd name="T34" fmla="*/ 8 w 700"/>
                <a:gd name="T35" fmla="*/ 0 h 780"/>
                <a:gd name="T36" fmla="*/ 7 w 700"/>
                <a:gd name="T37" fmla="*/ 0 h 780"/>
                <a:gd name="T38" fmla="*/ 5 w 700"/>
                <a:gd name="T39" fmla="*/ 0 h 780"/>
                <a:gd name="T40" fmla="*/ 4 w 700"/>
                <a:gd name="T41" fmla="*/ 0 h 780"/>
                <a:gd name="T42" fmla="*/ 2 w 700"/>
                <a:gd name="T43" fmla="*/ 1 h 780"/>
                <a:gd name="T44" fmla="*/ 1 w 700"/>
                <a:gd name="T45" fmla="*/ 2 h 780"/>
                <a:gd name="T46" fmla="*/ 1 w 700"/>
                <a:gd name="T47" fmla="*/ 4 h 780"/>
                <a:gd name="T48" fmla="*/ 4 w 700"/>
                <a:gd name="T49" fmla="*/ 7 h 780"/>
                <a:gd name="T50" fmla="*/ 6 w 700"/>
                <a:gd name="T51" fmla="*/ 9 h 780"/>
                <a:gd name="T52" fmla="*/ 7 w 700"/>
                <a:gd name="T53" fmla="*/ 12 h 780"/>
                <a:gd name="T54" fmla="*/ 9 w 700"/>
                <a:gd name="T55" fmla="*/ 15 h 780"/>
                <a:gd name="T56" fmla="*/ 10 w 700"/>
                <a:gd name="T57" fmla="*/ 18 h 780"/>
                <a:gd name="T58" fmla="*/ 11 w 700"/>
                <a:gd name="T59" fmla="*/ 21 h 780"/>
                <a:gd name="T60" fmla="*/ 12 w 700"/>
                <a:gd name="T61" fmla="*/ 24 h 780"/>
                <a:gd name="T62" fmla="*/ 13 w 700"/>
                <a:gd name="T63" fmla="*/ 26 h 780"/>
                <a:gd name="T64" fmla="*/ 14 w 700"/>
                <a:gd name="T65" fmla="*/ 28 h 780"/>
                <a:gd name="T66" fmla="*/ 16 w 700"/>
                <a:gd name="T67" fmla="*/ 29 h 780"/>
                <a:gd name="T68" fmla="*/ 17 w 700"/>
                <a:gd name="T69" fmla="*/ 30 h 780"/>
                <a:gd name="T70" fmla="*/ 19 w 700"/>
                <a:gd name="T71" fmla="*/ 31 h 780"/>
                <a:gd name="T72" fmla="*/ 22 w 700"/>
                <a:gd name="T73" fmla="*/ 31 h 780"/>
                <a:gd name="T74" fmla="*/ 24 w 700"/>
                <a:gd name="T75" fmla="*/ 31 h 780"/>
                <a:gd name="T76" fmla="*/ 27 w 700"/>
                <a:gd name="T77" fmla="*/ 31 h 7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00"/>
                <a:gd name="T118" fmla="*/ 0 h 780"/>
                <a:gd name="T119" fmla="*/ 700 w 700"/>
                <a:gd name="T120" fmla="*/ 780 h 78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00" h="780">
                  <a:moveTo>
                    <a:pt x="700" y="777"/>
                  </a:moveTo>
                  <a:lnTo>
                    <a:pt x="698" y="763"/>
                  </a:lnTo>
                  <a:lnTo>
                    <a:pt x="695" y="745"/>
                  </a:lnTo>
                  <a:lnTo>
                    <a:pt x="691" y="722"/>
                  </a:lnTo>
                  <a:lnTo>
                    <a:pt x="686" y="696"/>
                  </a:lnTo>
                  <a:lnTo>
                    <a:pt x="679" y="668"/>
                  </a:lnTo>
                  <a:lnTo>
                    <a:pt x="672" y="636"/>
                  </a:lnTo>
                  <a:lnTo>
                    <a:pt x="662" y="602"/>
                  </a:lnTo>
                  <a:lnTo>
                    <a:pt x="651" y="567"/>
                  </a:lnTo>
                  <a:lnTo>
                    <a:pt x="639" y="529"/>
                  </a:lnTo>
                  <a:lnTo>
                    <a:pt x="625" y="490"/>
                  </a:lnTo>
                  <a:lnTo>
                    <a:pt x="610" y="450"/>
                  </a:lnTo>
                  <a:lnTo>
                    <a:pt x="594" y="410"/>
                  </a:lnTo>
                  <a:lnTo>
                    <a:pt x="575" y="369"/>
                  </a:lnTo>
                  <a:lnTo>
                    <a:pt x="556" y="329"/>
                  </a:lnTo>
                  <a:lnTo>
                    <a:pt x="534" y="289"/>
                  </a:lnTo>
                  <a:lnTo>
                    <a:pt x="512" y="250"/>
                  </a:lnTo>
                  <a:lnTo>
                    <a:pt x="489" y="213"/>
                  </a:lnTo>
                  <a:lnTo>
                    <a:pt x="464" y="179"/>
                  </a:lnTo>
                  <a:lnTo>
                    <a:pt x="452" y="163"/>
                  </a:lnTo>
                  <a:lnTo>
                    <a:pt x="439" y="147"/>
                  </a:lnTo>
                  <a:lnTo>
                    <a:pt x="426" y="131"/>
                  </a:lnTo>
                  <a:lnTo>
                    <a:pt x="412" y="116"/>
                  </a:lnTo>
                  <a:lnTo>
                    <a:pt x="398" y="102"/>
                  </a:lnTo>
                  <a:lnTo>
                    <a:pt x="384" y="89"/>
                  </a:lnTo>
                  <a:lnTo>
                    <a:pt x="370" y="76"/>
                  </a:lnTo>
                  <a:lnTo>
                    <a:pt x="355" y="66"/>
                  </a:lnTo>
                  <a:lnTo>
                    <a:pt x="340" y="54"/>
                  </a:lnTo>
                  <a:lnTo>
                    <a:pt x="325" y="44"/>
                  </a:lnTo>
                  <a:lnTo>
                    <a:pt x="310" y="35"/>
                  </a:lnTo>
                  <a:lnTo>
                    <a:pt x="294" y="27"/>
                  </a:lnTo>
                  <a:lnTo>
                    <a:pt x="277" y="20"/>
                  </a:lnTo>
                  <a:lnTo>
                    <a:pt x="261" y="14"/>
                  </a:lnTo>
                  <a:lnTo>
                    <a:pt x="244" y="8"/>
                  </a:lnTo>
                  <a:lnTo>
                    <a:pt x="227" y="4"/>
                  </a:lnTo>
                  <a:lnTo>
                    <a:pt x="209" y="2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55" y="1"/>
                  </a:lnTo>
                  <a:lnTo>
                    <a:pt x="137" y="3"/>
                  </a:lnTo>
                  <a:lnTo>
                    <a:pt x="119" y="6"/>
                  </a:lnTo>
                  <a:lnTo>
                    <a:pt x="99" y="12"/>
                  </a:lnTo>
                  <a:lnTo>
                    <a:pt x="80" y="18"/>
                  </a:lnTo>
                  <a:lnTo>
                    <a:pt x="60" y="26"/>
                  </a:lnTo>
                  <a:lnTo>
                    <a:pt x="40" y="34"/>
                  </a:lnTo>
                  <a:lnTo>
                    <a:pt x="20" y="46"/>
                  </a:lnTo>
                  <a:lnTo>
                    <a:pt x="0" y="58"/>
                  </a:lnTo>
                  <a:lnTo>
                    <a:pt x="30" y="93"/>
                  </a:lnTo>
                  <a:lnTo>
                    <a:pt x="60" y="128"/>
                  </a:lnTo>
                  <a:lnTo>
                    <a:pt x="88" y="164"/>
                  </a:lnTo>
                  <a:lnTo>
                    <a:pt x="114" y="199"/>
                  </a:lnTo>
                  <a:lnTo>
                    <a:pt x="139" y="235"/>
                  </a:lnTo>
                  <a:lnTo>
                    <a:pt x="163" y="271"/>
                  </a:lnTo>
                  <a:lnTo>
                    <a:pt x="185" y="306"/>
                  </a:lnTo>
                  <a:lnTo>
                    <a:pt x="204" y="343"/>
                  </a:lnTo>
                  <a:lnTo>
                    <a:pt x="223" y="380"/>
                  </a:lnTo>
                  <a:lnTo>
                    <a:pt x="241" y="417"/>
                  </a:lnTo>
                  <a:lnTo>
                    <a:pt x="255" y="453"/>
                  </a:lnTo>
                  <a:lnTo>
                    <a:pt x="269" y="490"/>
                  </a:lnTo>
                  <a:lnTo>
                    <a:pt x="280" y="527"/>
                  </a:lnTo>
                  <a:lnTo>
                    <a:pt x="289" y="563"/>
                  </a:lnTo>
                  <a:lnTo>
                    <a:pt x="297" y="599"/>
                  </a:lnTo>
                  <a:lnTo>
                    <a:pt x="302" y="636"/>
                  </a:lnTo>
                  <a:lnTo>
                    <a:pt x="317" y="656"/>
                  </a:lnTo>
                  <a:lnTo>
                    <a:pt x="334" y="675"/>
                  </a:lnTo>
                  <a:lnTo>
                    <a:pt x="351" y="692"/>
                  </a:lnTo>
                  <a:lnTo>
                    <a:pt x="369" y="708"/>
                  </a:lnTo>
                  <a:lnTo>
                    <a:pt x="390" y="722"/>
                  </a:lnTo>
                  <a:lnTo>
                    <a:pt x="410" y="735"/>
                  </a:lnTo>
                  <a:lnTo>
                    <a:pt x="433" y="746"/>
                  </a:lnTo>
                  <a:lnTo>
                    <a:pt x="458" y="756"/>
                  </a:lnTo>
                  <a:lnTo>
                    <a:pt x="483" y="763"/>
                  </a:lnTo>
                  <a:lnTo>
                    <a:pt x="510" y="771"/>
                  </a:lnTo>
                  <a:lnTo>
                    <a:pt x="538" y="775"/>
                  </a:lnTo>
                  <a:lnTo>
                    <a:pt x="567" y="778"/>
                  </a:lnTo>
                  <a:lnTo>
                    <a:pt x="598" y="780"/>
                  </a:lnTo>
                  <a:lnTo>
                    <a:pt x="631" y="780"/>
                  </a:lnTo>
                  <a:lnTo>
                    <a:pt x="664" y="779"/>
                  </a:lnTo>
                  <a:lnTo>
                    <a:pt x="700" y="7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6" name="Freeform 733"/>
            <p:cNvSpPr>
              <a:spLocks noEditPoints="1"/>
            </p:cNvSpPr>
            <p:nvPr/>
          </p:nvSpPr>
          <p:spPr bwMode="auto">
            <a:xfrm>
              <a:off x="3228" y="1684"/>
              <a:ext cx="148" cy="164"/>
            </a:xfrm>
            <a:custGeom>
              <a:avLst/>
              <a:gdLst>
                <a:gd name="T0" fmla="*/ 29 w 724"/>
                <a:gd name="T1" fmla="*/ 32 h 805"/>
                <a:gd name="T2" fmla="*/ 28 w 724"/>
                <a:gd name="T3" fmla="*/ 31 h 805"/>
                <a:gd name="T4" fmla="*/ 28 w 724"/>
                <a:gd name="T5" fmla="*/ 31 h 805"/>
                <a:gd name="T6" fmla="*/ 27 w 724"/>
                <a:gd name="T7" fmla="*/ 30 h 805"/>
                <a:gd name="T8" fmla="*/ 28 w 724"/>
                <a:gd name="T9" fmla="*/ 28 h 805"/>
                <a:gd name="T10" fmla="*/ 27 w 724"/>
                <a:gd name="T11" fmla="*/ 28 h 805"/>
                <a:gd name="T12" fmla="*/ 24 w 724"/>
                <a:gd name="T13" fmla="*/ 19 h 805"/>
                <a:gd name="T14" fmla="*/ 21 w 724"/>
                <a:gd name="T15" fmla="*/ 13 h 805"/>
                <a:gd name="T16" fmla="*/ 22 w 724"/>
                <a:gd name="T17" fmla="*/ 12 h 805"/>
                <a:gd name="T18" fmla="*/ 25 w 724"/>
                <a:gd name="T19" fmla="*/ 18 h 805"/>
                <a:gd name="T20" fmla="*/ 28 w 724"/>
                <a:gd name="T21" fmla="*/ 28 h 805"/>
                <a:gd name="T22" fmla="*/ 21 w 724"/>
                <a:gd name="T23" fmla="*/ 9 h 805"/>
                <a:gd name="T24" fmla="*/ 19 w 724"/>
                <a:gd name="T25" fmla="*/ 9 h 805"/>
                <a:gd name="T26" fmla="*/ 16 w 724"/>
                <a:gd name="T27" fmla="*/ 5 h 805"/>
                <a:gd name="T28" fmla="*/ 13 w 724"/>
                <a:gd name="T29" fmla="*/ 3 h 805"/>
                <a:gd name="T30" fmla="*/ 13 w 724"/>
                <a:gd name="T31" fmla="*/ 1 h 805"/>
                <a:gd name="T32" fmla="*/ 16 w 724"/>
                <a:gd name="T33" fmla="*/ 3 h 805"/>
                <a:gd name="T34" fmla="*/ 18 w 724"/>
                <a:gd name="T35" fmla="*/ 6 h 805"/>
                <a:gd name="T36" fmla="*/ 12 w 724"/>
                <a:gd name="T37" fmla="*/ 2 h 805"/>
                <a:gd name="T38" fmla="*/ 9 w 724"/>
                <a:gd name="T39" fmla="*/ 1 h 805"/>
                <a:gd name="T40" fmla="*/ 5 w 724"/>
                <a:gd name="T41" fmla="*/ 1 h 805"/>
                <a:gd name="T42" fmla="*/ 2 w 724"/>
                <a:gd name="T43" fmla="*/ 3 h 805"/>
                <a:gd name="T44" fmla="*/ 3 w 724"/>
                <a:gd name="T45" fmla="*/ 1 h 805"/>
                <a:gd name="T46" fmla="*/ 7 w 724"/>
                <a:gd name="T47" fmla="*/ 0 h 805"/>
                <a:gd name="T48" fmla="*/ 10 w 724"/>
                <a:gd name="T49" fmla="*/ 0 h 805"/>
                <a:gd name="T50" fmla="*/ 1 w 724"/>
                <a:gd name="T51" fmla="*/ 3 h 805"/>
                <a:gd name="T52" fmla="*/ 1 w 724"/>
                <a:gd name="T53" fmla="*/ 2 h 805"/>
                <a:gd name="T54" fmla="*/ 0 w 724"/>
                <a:gd name="T55" fmla="*/ 3 h 805"/>
                <a:gd name="T56" fmla="*/ 0 w 724"/>
                <a:gd name="T57" fmla="*/ 2 h 805"/>
                <a:gd name="T58" fmla="*/ 0 w 724"/>
                <a:gd name="T59" fmla="*/ 3 h 805"/>
                <a:gd name="T60" fmla="*/ 2 w 724"/>
                <a:gd name="T61" fmla="*/ 3 h 805"/>
                <a:gd name="T62" fmla="*/ 1 w 724"/>
                <a:gd name="T63" fmla="*/ 4 h 805"/>
                <a:gd name="T64" fmla="*/ 3 w 724"/>
                <a:gd name="T65" fmla="*/ 4 h 805"/>
                <a:gd name="T66" fmla="*/ 2 w 724"/>
                <a:gd name="T67" fmla="*/ 6 h 805"/>
                <a:gd name="T68" fmla="*/ 4 w 724"/>
                <a:gd name="T69" fmla="*/ 6 h 805"/>
                <a:gd name="T70" fmla="*/ 7 w 724"/>
                <a:gd name="T71" fmla="*/ 11 h 805"/>
                <a:gd name="T72" fmla="*/ 8 w 724"/>
                <a:gd name="T73" fmla="*/ 13 h 805"/>
                <a:gd name="T74" fmla="*/ 4 w 724"/>
                <a:gd name="T75" fmla="*/ 8 h 805"/>
                <a:gd name="T76" fmla="*/ 9 w 724"/>
                <a:gd name="T77" fmla="*/ 14 h 805"/>
                <a:gd name="T78" fmla="*/ 8 w 724"/>
                <a:gd name="T79" fmla="*/ 14 h 805"/>
                <a:gd name="T80" fmla="*/ 9 w 724"/>
                <a:gd name="T81" fmla="*/ 14 h 805"/>
                <a:gd name="T82" fmla="*/ 10 w 724"/>
                <a:gd name="T83" fmla="*/ 15 h 805"/>
                <a:gd name="T84" fmla="*/ 8 w 724"/>
                <a:gd name="T85" fmla="*/ 15 h 805"/>
                <a:gd name="T86" fmla="*/ 10 w 724"/>
                <a:gd name="T87" fmla="*/ 17 h 805"/>
                <a:gd name="T88" fmla="*/ 9 w 724"/>
                <a:gd name="T89" fmla="*/ 17 h 805"/>
                <a:gd name="T90" fmla="*/ 11 w 724"/>
                <a:gd name="T91" fmla="*/ 18 h 805"/>
                <a:gd name="T92" fmla="*/ 13 w 724"/>
                <a:gd name="T93" fmla="*/ 24 h 805"/>
                <a:gd name="T94" fmla="*/ 12 w 724"/>
                <a:gd name="T95" fmla="*/ 24 h 805"/>
                <a:gd name="T96" fmla="*/ 10 w 724"/>
                <a:gd name="T97" fmla="*/ 19 h 805"/>
                <a:gd name="T98" fmla="*/ 12 w 724"/>
                <a:gd name="T99" fmla="*/ 26 h 805"/>
                <a:gd name="T100" fmla="*/ 14 w 724"/>
                <a:gd name="T101" fmla="*/ 27 h 805"/>
                <a:gd name="T102" fmla="*/ 18 w 724"/>
                <a:gd name="T103" fmla="*/ 30 h 805"/>
                <a:gd name="T104" fmla="*/ 16 w 724"/>
                <a:gd name="T105" fmla="*/ 30 h 805"/>
                <a:gd name="T106" fmla="*/ 12 w 724"/>
                <a:gd name="T107" fmla="*/ 26 h 805"/>
                <a:gd name="T108" fmla="*/ 22 w 724"/>
                <a:gd name="T109" fmla="*/ 31 h 805"/>
                <a:gd name="T110" fmla="*/ 28 w 724"/>
                <a:gd name="T111" fmla="*/ 31 h 805"/>
                <a:gd name="T112" fmla="*/ 23 w 724"/>
                <a:gd name="T113" fmla="*/ 32 h 805"/>
                <a:gd name="T114" fmla="*/ 19 w 724"/>
                <a:gd name="T115" fmla="*/ 30 h 805"/>
                <a:gd name="T116" fmla="*/ 28 w 724"/>
                <a:gd name="T117" fmla="*/ 32 h 8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24"/>
                <a:gd name="T178" fmla="*/ 0 h 805"/>
                <a:gd name="T179" fmla="*/ 724 w 724"/>
                <a:gd name="T180" fmla="*/ 805 h 80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24" h="805">
                  <a:moveTo>
                    <a:pt x="699" y="789"/>
                  </a:moveTo>
                  <a:lnTo>
                    <a:pt x="699" y="789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9" y="789"/>
                  </a:moveTo>
                  <a:lnTo>
                    <a:pt x="699" y="783"/>
                  </a:lnTo>
                  <a:lnTo>
                    <a:pt x="698" y="774"/>
                  </a:lnTo>
                  <a:lnTo>
                    <a:pt x="697" y="764"/>
                  </a:lnTo>
                  <a:lnTo>
                    <a:pt x="694" y="753"/>
                  </a:lnTo>
                  <a:lnTo>
                    <a:pt x="718" y="748"/>
                  </a:lnTo>
                  <a:lnTo>
                    <a:pt x="720" y="760"/>
                  </a:lnTo>
                  <a:lnTo>
                    <a:pt x="721" y="770"/>
                  </a:lnTo>
                  <a:lnTo>
                    <a:pt x="723" y="780"/>
                  </a:lnTo>
                  <a:lnTo>
                    <a:pt x="724" y="788"/>
                  </a:lnTo>
                  <a:lnTo>
                    <a:pt x="699" y="789"/>
                  </a:lnTo>
                  <a:close/>
                  <a:moveTo>
                    <a:pt x="694" y="753"/>
                  </a:moveTo>
                  <a:lnTo>
                    <a:pt x="692" y="740"/>
                  </a:lnTo>
                  <a:lnTo>
                    <a:pt x="689" y="726"/>
                  </a:lnTo>
                  <a:lnTo>
                    <a:pt x="686" y="711"/>
                  </a:lnTo>
                  <a:lnTo>
                    <a:pt x="683" y="696"/>
                  </a:lnTo>
                  <a:lnTo>
                    <a:pt x="706" y="691"/>
                  </a:lnTo>
                  <a:lnTo>
                    <a:pt x="711" y="708"/>
                  </a:lnTo>
                  <a:lnTo>
                    <a:pt x="714" y="723"/>
                  </a:lnTo>
                  <a:lnTo>
                    <a:pt x="716" y="736"/>
                  </a:lnTo>
                  <a:lnTo>
                    <a:pt x="718" y="748"/>
                  </a:lnTo>
                  <a:lnTo>
                    <a:pt x="694" y="753"/>
                  </a:lnTo>
                  <a:close/>
                  <a:moveTo>
                    <a:pt x="683" y="696"/>
                  </a:moveTo>
                  <a:lnTo>
                    <a:pt x="672" y="653"/>
                  </a:lnTo>
                  <a:lnTo>
                    <a:pt x="658" y="603"/>
                  </a:lnTo>
                  <a:lnTo>
                    <a:pt x="641" y="552"/>
                  </a:lnTo>
                  <a:lnTo>
                    <a:pt x="622" y="495"/>
                  </a:lnTo>
                  <a:lnTo>
                    <a:pt x="611" y="467"/>
                  </a:lnTo>
                  <a:lnTo>
                    <a:pt x="599" y="439"/>
                  </a:lnTo>
                  <a:lnTo>
                    <a:pt x="587" y="410"/>
                  </a:lnTo>
                  <a:lnTo>
                    <a:pt x="573" y="381"/>
                  </a:lnTo>
                  <a:lnTo>
                    <a:pt x="559" y="353"/>
                  </a:lnTo>
                  <a:lnTo>
                    <a:pt x="545" y="324"/>
                  </a:lnTo>
                  <a:lnTo>
                    <a:pt x="530" y="296"/>
                  </a:lnTo>
                  <a:lnTo>
                    <a:pt x="514" y="268"/>
                  </a:lnTo>
                  <a:lnTo>
                    <a:pt x="535" y="256"/>
                  </a:lnTo>
                  <a:lnTo>
                    <a:pt x="551" y="284"/>
                  </a:lnTo>
                  <a:lnTo>
                    <a:pt x="567" y="312"/>
                  </a:lnTo>
                  <a:lnTo>
                    <a:pt x="582" y="341"/>
                  </a:lnTo>
                  <a:lnTo>
                    <a:pt x="596" y="370"/>
                  </a:lnTo>
                  <a:lnTo>
                    <a:pt x="609" y="400"/>
                  </a:lnTo>
                  <a:lnTo>
                    <a:pt x="622" y="430"/>
                  </a:lnTo>
                  <a:lnTo>
                    <a:pt x="634" y="459"/>
                  </a:lnTo>
                  <a:lnTo>
                    <a:pt x="645" y="487"/>
                  </a:lnTo>
                  <a:lnTo>
                    <a:pt x="664" y="544"/>
                  </a:lnTo>
                  <a:lnTo>
                    <a:pt x="681" y="597"/>
                  </a:lnTo>
                  <a:lnTo>
                    <a:pt x="696" y="647"/>
                  </a:lnTo>
                  <a:lnTo>
                    <a:pt x="706" y="691"/>
                  </a:lnTo>
                  <a:lnTo>
                    <a:pt x="683" y="696"/>
                  </a:lnTo>
                  <a:close/>
                  <a:moveTo>
                    <a:pt x="514" y="268"/>
                  </a:moveTo>
                  <a:lnTo>
                    <a:pt x="508" y="259"/>
                  </a:lnTo>
                  <a:lnTo>
                    <a:pt x="500" y="246"/>
                  </a:lnTo>
                  <a:lnTo>
                    <a:pt x="521" y="233"/>
                  </a:lnTo>
                  <a:lnTo>
                    <a:pt x="527" y="243"/>
                  </a:lnTo>
                  <a:lnTo>
                    <a:pt x="535" y="256"/>
                  </a:lnTo>
                  <a:lnTo>
                    <a:pt x="514" y="268"/>
                  </a:lnTo>
                  <a:close/>
                  <a:moveTo>
                    <a:pt x="500" y="246"/>
                  </a:moveTo>
                  <a:lnTo>
                    <a:pt x="478" y="214"/>
                  </a:lnTo>
                  <a:lnTo>
                    <a:pt x="455" y="182"/>
                  </a:lnTo>
                  <a:lnTo>
                    <a:pt x="443" y="168"/>
                  </a:lnTo>
                  <a:lnTo>
                    <a:pt x="431" y="154"/>
                  </a:lnTo>
                  <a:lnTo>
                    <a:pt x="419" y="140"/>
                  </a:lnTo>
                  <a:lnTo>
                    <a:pt x="406" y="127"/>
                  </a:lnTo>
                  <a:lnTo>
                    <a:pt x="393" y="114"/>
                  </a:lnTo>
                  <a:lnTo>
                    <a:pt x="380" y="102"/>
                  </a:lnTo>
                  <a:lnTo>
                    <a:pt x="366" y="92"/>
                  </a:lnTo>
                  <a:lnTo>
                    <a:pt x="352" y="81"/>
                  </a:lnTo>
                  <a:lnTo>
                    <a:pt x="339" y="71"/>
                  </a:lnTo>
                  <a:lnTo>
                    <a:pt x="324" y="62"/>
                  </a:lnTo>
                  <a:lnTo>
                    <a:pt x="310" y="55"/>
                  </a:lnTo>
                  <a:lnTo>
                    <a:pt x="295" y="47"/>
                  </a:lnTo>
                  <a:lnTo>
                    <a:pt x="306" y="25"/>
                  </a:lnTo>
                  <a:lnTo>
                    <a:pt x="321" y="33"/>
                  </a:lnTo>
                  <a:lnTo>
                    <a:pt x="336" y="41"/>
                  </a:lnTo>
                  <a:lnTo>
                    <a:pt x="351" y="51"/>
                  </a:lnTo>
                  <a:lnTo>
                    <a:pt x="366" y="60"/>
                  </a:lnTo>
                  <a:lnTo>
                    <a:pt x="380" y="72"/>
                  </a:lnTo>
                  <a:lnTo>
                    <a:pt x="394" y="83"/>
                  </a:lnTo>
                  <a:lnTo>
                    <a:pt x="408" y="96"/>
                  </a:lnTo>
                  <a:lnTo>
                    <a:pt x="422" y="109"/>
                  </a:lnTo>
                  <a:lnTo>
                    <a:pt x="435" y="123"/>
                  </a:lnTo>
                  <a:lnTo>
                    <a:pt x="448" y="137"/>
                  </a:lnTo>
                  <a:lnTo>
                    <a:pt x="461" y="152"/>
                  </a:lnTo>
                  <a:lnTo>
                    <a:pt x="474" y="167"/>
                  </a:lnTo>
                  <a:lnTo>
                    <a:pt x="498" y="200"/>
                  </a:lnTo>
                  <a:lnTo>
                    <a:pt x="521" y="233"/>
                  </a:lnTo>
                  <a:lnTo>
                    <a:pt x="500" y="246"/>
                  </a:lnTo>
                  <a:close/>
                  <a:moveTo>
                    <a:pt x="295" y="47"/>
                  </a:moveTo>
                  <a:lnTo>
                    <a:pt x="281" y="41"/>
                  </a:lnTo>
                  <a:lnTo>
                    <a:pt x="266" y="35"/>
                  </a:lnTo>
                  <a:lnTo>
                    <a:pt x="251" y="31"/>
                  </a:lnTo>
                  <a:lnTo>
                    <a:pt x="234" y="28"/>
                  </a:lnTo>
                  <a:lnTo>
                    <a:pt x="219" y="26"/>
                  </a:lnTo>
                  <a:lnTo>
                    <a:pt x="203" y="25"/>
                  </a:lnTo>
                  <a:lnTo>
                    <a:pt x="187" y="24"/>
                  </a:lnTo>
                  <a:lnTo>
                    <a:pt x="170" y="25"/>
                  </a:lnTo>
                  <a:lnTo>
                    <a:pt x="153" y="27"/>
                  </a:lnTo>
                  <a:lnTo>
                    <a:pt x="136" y="30"/>
                  </a:lnTo>
                  <a:lnTo>
                    <a:pt x="119" y="33"/>
                  </a:lnTo>
                  <a:lnTo>
                    <a:pt x="101" y="40"/>
                  </a:lnTo>
                  <a:lnTo>
                    <a:pt x="83" y="46"/>
                  </a:lnTo>
                  <a:lnTo>
                    <a:pt x="65" y="54"/>
                  </a:lnTo>
                  <a:lnTo>
                    <a:pt x="46" y="63"/>
                  </a:lnTo>
                  <a:lnTo>
                    <a:pt x="28" y="74"/>
                  </a:lnTo>
                  <a:lnTo>
                    <a:pt x="16" y="53"/>
                  </a:lnTo>
                  <a:lnTo>
                    <a:pt x="36" y="42"/>
                  </a:lnTo>
                  <a:lnTo>
                    <a:pt x="55" y="31"/>
                  </a:lnTo>
                  <a:lnTo>
                    <a:pt x="76" y="22"/>
                  </a:lnTo>
                  <a:lnTo>
                    <a:pt x="94" y="16"/>
                  </a:lnTo>
                  <a:lnTo>
                    <a:pt x="113" y="9"/>
                  </a:lnTo>
                  <a:lnTo>
                    <a:pt x="132" y="5"/>
                  </a:lnTo>
                  <a:lnTo>
                    <a:pt x="151" y="2"/>
                  </a:lnTo>
                  <a:lnTo>
                    <a:pt x="168" y="0"/>
                  </a:lnTo>
                  <a:lnTo>
                    <a:pt x="187" y="0"/>
                  </a:lnTo>
                  <a:lnTo>
                    <a:pt x="204" y="0"/>
                  </a:lnTo>
                  <a:lnTo>
                    <a:pt x="222" y="1"/>
                  </a:lnTo>
                  <a:lnTo>
                    <a:pt x="240" y="4"/>
                  </a:lnTo>
                  <a:lnTo>
                    <a:pt x="256" y="7"/>
                  </a:lnTo>
                  <a:lnTo>
                    <a:pt x="273" y="13"/>
                  </a:lnTo>
                  <a:lnTo>
                    <a:pt x="289" y="18"/>
                  </a:lnTo>
                  <a:lnTo>
                    <a:pt x="306" y="25"/>
                  </a:lnTo>
                  <a:lnTo>
                    <a:pt x="295" y="47"/>
                  </a:lnTo>
                  <a:close/>
                  <a:moveTo>
                    <a:pt x="28" y="74"/>
                  </a:moveTo>
                  <a:lnTo>
                    <a:pt x="25" y="76"/>
                  </a:lnTo>
                  <a:lnTo>
                    <a:pt x="18" y="81"/>
                  </a:lnTo>
                  <a:lnTo>
                    <a:pt x="4" y="60"/>
                  </a:lnTo>
                  <a:lnTo>
                    <a:pt x="9" y="57"/>
                  </a:lnTo>
                  <a:lnTo>
                    <a:pt x="16" y="53"/>
                  </a:lnTo>
                  <a:lnTo>
                    <a:pt x="28" y="74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0" y="66"/>
                  </a:lnTo>
                  <a:lnTo>
                    <a:pt x="1" y="63"/>
                  </a:lnTo>
                  <a:lnTo>
                    <a:pt x="3" y="61"/>
                  </a:lnTo>
                  <a:lnTo>
                    <a:pt x="4" y="60"/>
                  </a:lnTo>
                  <a:lnTo>
                    <a:pt x="12" y="70"/>
                  </a:lnTo>
                  <a:lnTo>
                    <a:pt x="2" y="79"/>
                  </a:lnTo>
                  <a:close/>
                  <a:moveTo>
                    <a:pt x="20" y="61"/>
                  </a:moveTo>
                  <a:lnTo>
                    <a:pt x="20" y="61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20" y="61"/>
                  </a:moveTo>
                  <a:lnTo>
                    <a:pt x="29" y="71"/>
                  </a:lnTo>
                  <a:lnTo>
                    <a:pt x="38" y="81"/>
                  </a:lnTo>
                  <a:lnTo>
                    <a:pt x="46" y="90"/>
                  </a:lnTo>
                  <a:lnTo>
                    <a:pt x="55" y="101"/>
                  </a:lnTo>
                  <a:lnTo>
                    <a:pt x="37" y="117"/>
                  </a:lnTo>
                  <a:lnTo>
                    <a:pt x="29" y="108"/>
                  </a:lnTo>
                  <a:lnTo>
                    <a:pt x="20" y="98"/>
                  </a:lnTo>
                  <a:lnTo>
                    <a:pt x="12" y="88"/>
                  </a:lnTo>
                  <a:lnTo>
                    <a:pt x="2" y="79"/>
                  </a:lnTo>
                  <a:lnTo>
                    <a:pt x="20" y="61"/>
                  </a:lnTo>
                  <a:close/>
                  <a:moveTo>
                    <a:pt x="55" y="101"/>
                  </a:moveTo>
                  <a:lnTo>
                    <a:pt x="64" y="111"/>
                  </a:lnTo>
                  <a:lnTo>
                    <a:pt x="72" y="122"/>
                  </a:lnTo>
                  <a:lnTo>
                    <a:pt x="81" y="132"/>
                  </a:lnTo>
                  <a:lnTo>
                    <a:pt x="89" y="141"/>
                  </a:lnTo>
                  <a:lnTo>
                    <a:pt x="69" y="156"/>
                  </a:lnTo>
                  <a:lnTo>
                    <a:pt x="62" y="147"/>
                  </a:lnTo>
                  <a:lnTo>
                    <a:pt x="53" y="136"/>
                  </a:lnTo>
                  <a:lnTo>
                    <a:pt x="45" y="126"/>
                  </a:lnTo>
                  <a:lnTo>
                    <a:pt x="37" y="117"/>
                  </a:lnTo>
                  <a:lnTo>
                    <a:pt x="55" y="101"/>
                  </a:lnTo>
                  <a:close/>
                  <a:moveTo>
                    <a:pt x="89" y="141"/>
                  </a:moveTo>
                  <a:lnTo>
                    <a:pt x="109" y="166"/>
                  </a:lnTo>
                  <a:lnTo>
                    <a:pt x="128" y="192"/>
                  </a:lnTo>
                  <a:lnTo>
                    <a:pt x="147" y="218"/>
                  </a:lnTo>
                  <a:lnTo>
                    <a:pt x="164" y="244"/>
                  </a:lnTo>
                  <a:lnTo>
                    <a:pt x="181" y="271"/>
                  </a:lnTo>
                  <a:lnTo>
                    <a:pt x="198" y="297"/>
                  </a:lnTo>
                  <a:lnTo>
                    <a:pt x="213" y="323"/>
                  </a:lnTo>
                  <a:lnTo>
                    <a:pt x="227" y="349"/>
                  </a:lnTo>
                  <a:lnTo>
                    <a:pt x="206" y="360"/>
                  </a:lnTo>
                  <a:lnTo>
                    <a:pt x="191" y="335"/>
                  </a:lnTo>
                  <a:lnTo>
                    <a:pt x="177" y="309"/>
                  </a:lnTo>
                  <a:lnTo>
                    <a:pt x="161" y="283"/>
                  </a:lnTo>
                  <a:lnTo>
                    <a:pt x="145" y="258"/>
                  </a:lnTo>
                  <a:lnTo>
                    <a:pt x="126" y="232"/>
                  </a:lnTo>
                  <a:lnTo>
                    <a:pt x="108" y="207"/>
                  </a:lnTo>
                  <a:lnTo>
                    <a:pt x="90" y="181"/>
                  </a:lnTo>
                  <a:lnTo>
                    <a:pt x="69" y="156"/>
                  </a:lnTo>
                  <a:lnTo>
                    <a:pt x="89" y="141"/>
                  </a:lnTo>
                  <a:close/>
                  <a:moveTo>
                    <a:pt x="227" y="349"/>
                  </a:moveTo>
                  <a:lnTo>
                    <a:pt x="227" y="349"/>
                  </a:lnTo>
                  <a:lnTo>
                    <a:pt x="216" y="355"/>
                  </a:lnTo>
                  <a:lnTo>
                    <a:pt x="227" y="349"/>
                  </a:lnTo>
                  <a:close/>
                  <a:moveTo>
                    <a:pt x="227" y="349"/>
                  </a:moveTo>
                  <a:lnTo>
                    <a:pt x="228" y="350"/>
                  </a:lnTo>
                  <a:lnTo>
                    <a:pt x="206" y="360"/>
                  </a:lnTo>
                  <a:lnTo>
                    <a:pt x="227" y="349"/>
                  </a:lnTo>
                  <a:close/>
                  <a:moveTo>
                    <a:pt x="206" y="360"/>
                  </a:moveTo>
                  <a:lnTo>
                    <a:pt x="206" y="360"/>
                  </a:lnTo>
                  <a:lnTo>
                    <a:pt x="217" y="355"/>
                  </a:lnTo>
                  <a:lnTo>
                    <a:pt x="206" y="360"/>
                  </a:lnTo>
                  <a:close/>
                  <a:moveTo>
                    <a:pt x="228" y="349"/>
                  </a:moveTo>
                  <a:lnTo>
                    <a:pt x="232" y="359"/>
                  </a:lnTo>
                  <a:lnTo>
                    <a:pt x="238" y="369"/>
                  </a:lnTo>
                  <a:lnTo>
                    <a:pt x="243" y="380"/>
                  </a:lnTo>
                  <a:lnTo>
                    <a:pt x="248" y="391"/>
                  </a:lnTo>
                  <a:lnTo>
                    <a:pt x="227" y="402"/>
                  </a:lnTo>
                  <a:lnTo>
                    <a:pt x="221" y="392"/>
                  </a:lnTo>
                  <a:lnTo>
                    <a:pt x="217" y="382"/>
                  </a:lnTo>
                  <a:lnTo>
                    <a:pt x="212" y="371"/>
                  </a:lnTo>
                  <a:lnTo>
                    <a:pt x="206" y="360"/>
                  </a:lnTo>
                  <a:lnTo>
                    <a:pt x="228" y="349"/>
                  </a:lnTo>
                  <a:close/>
                  <a:moveTo>
                    <a:pt x="248" y="391"/>
                  </a:moveTo>
                  <a:lnTo>
                    <a:pt x="254" y="403"/>
                  </a:lnTo>
                  <a:lnTo>
                    <a:pt x="259" y="413"/>
                  </a:lnTo>
                  <a:lnTo>
                    <a:pt x="263" y="423"/>
                  </a:lnTo>
                  <a:lnTo>
                    <a:pt x="268" y="433"/>
                  </a:lnTo>
                  <a:lnTo>
                    <a:pt x="245" y="443"/>
                  </a:lnTo>
                  <a:lnTo>
                    <a:pt x="240" y="431"/>
                  </a:lnTo>
                  <a:lnTo>
                    <a:pt x="235" y="420"/>
                  </a:lnTo>
                  <a:lnTo>
                    <a:pt x="231" y="410"/>
                  </a:lnTo>
                  <a:lnTo>
                    <a:pt x="227" y="402"/>
                  </a:lnTo>
                  <a:lnTo>
                    <a:pt x="248" y="391"/>
                  </a:lnTo>
                  <a:close/>
                  <a:moveTo>
                    <a:pt x="268" y="433"/>
                  </a:moveTo>
                  <a:lnTo>
                    <a:pt x="279" y="460"/>
                  </a:lnTo>
                  <a:lnTo>
                    <a:pt x="288" y="487"/>
                  </a:lnTo>
                  <a:lnTo>
                    <a:pt x="297" y="513"/>
                  </a:lnTo>
                  <a:lnTo>
                    <a:pt x="305" y="540"/>
                  </a:lnTo>
                  <a:lnTo>
                    <a:pt x="312" y="567"/>
                  </a:lnTo>
                  <a:lnTo>
                    <a:pt x="317" y="593"/>
                  </a:lnTo>
                  <a:lnTo>
                    <a:pt x="323" y="620"/>
                  </a:lnTo>
                  <a:lnTo>
                    <a:pt x="326" y="646"/>
                  </a:lnTo>
                  <a:lnTo>
                    <a:pt x="302" y="649"/>
                  </a:lnTo>
                  <a:lnTo>
                    <a:pt x="298" y="624"/>
                  </a:lnTo>
                  <a:lnTo>
                    <a:pt x="294" y="598"/>
                  </a:lnTo>
                  <a:lnTo>
                    <a:pt x="288" y="572"/>
                  </a:lnTo>
                  <a:lnTo>
                    <a:pt x="282" y="546"/>
                  </a:lnTo>
                  <a:lnTo>
                    <a:pt x="273" y="520"/>
                  </a:lnTo>
                  <a:lnTo>
                    <a:pt x="265" y="494"/>
                  </a:lnTo>
                  <a:lnTo>
                    <a:pt x="255" y="468"/>
                  </a:lnTo>
                  <a:lnTo>
                    <a:pt x="245" y="443"/>
                  </a:lnTo>
                  <a:lnTo>
                    <a:pt x="268" y="433"/>
                  </a:lnTo>
                  <a:close/>
                  <a:moveTo>
                    <a:pt x="305" y="654"/>
                  </a:moveTo>
                  <a:lnTo>
                    <a:pt x="303" y="652"/>
                  </a:lnTo>
                  <a:lnTo>
                    <a:pt x="302" y="649"/>
                  </a:lnTo>
                  <a:lnTo>
                    <a:pt x="314" y="648"/>
                  </a:lnTo>
                  <a:lnTo>
                    <a:pt x="305" y="654"/>
                  </a:lnTo>
                  <a:close/>
                  <a:moveTo>
                    <a:pt x="325" y="641"/>
                  </a:moveTo>
                  <a:lnTo>
                    <a:pt x="339" y="661"/>
                  </a:lnTo>
                  <a:lnTo>
                    <a:pt x="354" y="678"/>
                  </a:lnTo>
                  <a:lnTo>
                    <a:pt x="371" y="695"/>
                  </a:lnTo>
                  <a:lnTo>
                    <a:pt x="389" y="710"/>
                  </a:lnTo>
                  <a:lnTo>
                    <a:pt x="408" y="723"/>
                  </a:lnTo>
                  <a:lnTo>
                    <a:pt x="429" y="736"/>
                  </a:lnTo>
                  <a:lnTo>
                    <a:pt x="450" y="747"/>
                  </a:lnTo>
                  <a:lnTo>
                    <a:pt x="473" y="756"/>
                  </a:lnTo>
                  <a:lnTo>
                    <a:pt x="465" y="780"/>
                  </a:lnTo>
                  <a:lnTo>
                    <a:pt x="441" y="769"/>
                  </a:lnTo>
                  <a:lnTo>
                    <a:pt x="417" y="758"/>
                  </a:lnTo>
                  <a:lnTo>
                    <a:pt x="394" y="744"/>
                  </a:lnTo>
                  <a:lnTo>
                    <a:pt x="374" y="730"/>
                  </a:lnTo>
                  <a:lnTo>
                    <a:pt x="354" y="713"/>
                  </a:lnTo>
                  <a:lnTo>
                    <a:pt x="337" y="695"/>
                  </a:lnTo>
                  <a:lnTo>
                    <a:pt x="320" y="676"/>
                  </a:lnTo>
                  <a:lnTo>
                    <a:pt x="305" y="654"/>
                  </a:lnTo>
                  <a:lnTo>
                    <a:pt x="325" y="641"/>
                  </a:lnTo>
                  <a:close/>
                  <a:moveTo>
                    <a:pt x="473" y="756"/>
                  </a:moveTo>
                  <a:lnTo>
                    <a:pt x="498" y="764"/>
                  </a:lnTo>
                  <a:lnTo>
                    <a:pt x="524" y="771"/>
                  </a:lnTo>
                  <a:lnTo>
                    <a:pt x="552" y="775"/>
                  </a:lnTo>
                  <a:lnTo>
                    <a:pt x="580" y="778"/>
                  </a:lnTo>
                  <a:lnTo>
                    <a:pt x="610" y="781"/>
                  </a:lnTo>
                  <a:lnTo>
                    <a:pt x="643" y="781"/>
                  </a:lnTo>
                  <a:lnTo>
                    <a:pt x="676" y="780"/>
                  </a:lnTo>
                  <a:lnTo>
                    <a:pt x="711" y="777"/>
                  </a:lnTo>
                  <a:lnTo>
                    <a:pt x="713" y="801"/>
                  </a:lnTo>
                  <a:lnTo>
                    <a:pt x="676" y="804"/>
                  </a:lnTo>
                  <a:lnTo>
                    <a:pt x="641" y="805"/>
                  </a:lnTo>
                  <a:lnTo>
                    <a:pt x="609" y="804"/>
                  </a:lnTo>
                  <a:lnTo>
                    <a:pt x="578" y="803"/>
                  </a:lnTo>
                  <a:lnTo>
                    <a:pt x="548" y="799"/>
                  </a:lnTo>
                  <a:lnTo>
                    <a:pt x="518" y="795"/>
                  </a:lnTo>
                  <a:lnTo>
                    <a:pt x="491" y="787"/>
                  </a:lnTo>
                  <a:lnTo>
                    <a:pt x="465" y="780"/>
                  </a:lnTo>
                  <a:lnTo>
                    <a:pt x="473" y="756"/>
                  </a:lnTo>
                  <a:close/>
                  <a:moveTo>
                    <a:pt x="724" y="788"/>
                  </a:moveTo>
                  <a:lnTo>
                    <a:pt x="723" y="792"/>
                  </a:lnTo>
                  <a:lnTo>
                    <a:pt x="720" y="797"/>
                  </a:lnTo>
                  <a:lnTo>
                    <a:pt x="717" y="800"/>
                  </a:lnTo>
                  <a:lnTo>
                    <a:pt x="713" y="801"/>
                  </a:lnTo>
                  <a:lnTo>
                    <a:pt x="712" y="789"/>
                  </a:lnTo>
                  <a:lnTo>
                    <a:pt x="724" y="7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7" name="Freeform 734"/>
            <p:cNvSpPr>
              <a:spLocks/>
            </p:cNvSpPr>
            <p:nvPr/>
          </p:nvSpPr>
          <p:spPr bwMode="auto">
            <a:xfrm>
              <a:off x="3181" y="1698"/>
              <a:ext cx="124" cy="142"/>
            </a:xfrm>
            <a:custGeom>
              <a:avLst/>
              <a:gdLst>
                <a:gd name="T0" fmla="*/ 24 w 607"/>
                <a:gd name="T1" fmla="*/ 28 h 725"/>
                <a:gd name="T2" fmla="*/ 24 w 607"/>
                <a:gd name="T3" fmla="*/ 27 h 725"/>
                <a:gd name="T4" fmla="*/ 24 w 607"/>
                <a:gd name="T5" fmla="*/ 25 h 725"/>
                <a:gd name="T6" fmla="*/ 23 w 607"/>
                <a:gd name="T7" fmla="*/ 22 h 725"/>
                <a:gd name="T8" fmla="*/ 22 w 607"/>
                <a:gd name="T9" fmla="*/ 20 h 725"/>
                <a:gd name="T10" fmla="*/ 21 w 607"/>
                <a:gd name="T11" fmla="*/ 17 h 725"/>
                <a:gd name="T12" fmla="*/ 20 w 607"/>
                <a:gd name="T13" fmla="*/ 14 h 725"/>
                <a:gd name="T14" fmla="*/ 18 w 607"/>
                <a:gd name="T15" fmla="*/ 11 h 725"/>
                <a:gd name="T16" fmla="*/ 17 w 607"/>
                <a:gd name="T17" fmla="*/ 8 h 725"/>
                <a:gd name="T18" fmla="*/ 16 w 607"/>
                <a:gd name="T19" fmla="*/ 6 h 725"/>
                <a:gd name="T20" fmla="*/ 15 w 607"/>
                <a:gd name="T21" fmla="*/ 5 h 725"/>
                <a:gd name="T22" fmla="*/ 14 w 607"/>
                <a:gd name="T23" fmla="*/ 4 h 725"/>
                <a:gd name="T24" fmla="*/ 13 w 607"/>
                <a:gd name="T25" fmla="*/ 3 h 725"/>
                <a:gd name="T26" fmla="*/ 12 w 607"/>
                <a:gd name="T27" fmla="*/ 2 h 725"/>
                <a:gd name="T28" fmla="*/ 11 w 607"/>
                <a:gd name="T29" fmla="*/ 1 h 725"/>
                <a:gd name="T30" fmla="*/ 10 w 607"/>
                <a:gd name="T31" fmla="*/ 1 h 725"/>
                <a:gd name="T32" fmla="*/ 8 w 607"/>
                <a:gd name="T33" fmla="*/ 0 h 725"/>
                <a:gd name="T34" fmla="*/ 7 w 607"/>
                <a:gd name="T35" fmla="*/ 0 h 725"/>
                <a:gd name="T36" fmla="*/ 6 w 607"/>
                <a:gd name="T37" fmla="*/ 0 h 725"/>
                <a:gd name="T38" fmla="*/ 5 w 607"/>
                <a:gd name="T39" fmla="*/ 0 h 725"/>
                <a:gd name="T40" fmla="*/ 3 w 607"/>
                <a:gd name="T41" fmla="*/ 0 h 725"/>
                <a:gd name="T42" fmla="*/ 2 w 607"/>
                <a:gd name="T43" fmla="*/ 1 h 725"/>
                <a:gd name="T44" fmla="*/ 1 w 607"/>
                <a:gd name="T45" fmla="*/ 2 h 725"/>
                <a:gd name="T46" fmla="*/ 1 w 607"/>
                <a:gd name="T47" fmla="*/ 3 h 725"/>
                <a:gd name="T48" fmla="*/ 3 w 607"/>
                <a:gd name="T49" fmla="*/ 6 h 725"/>
                <a:gd name="T50" fmla="*/ 5 w 607"/>
                <a:gd name="T51" fmla="*/ 9 h 725"/>
                <a:gd name="T52" fmla="*/ 7 w 607"/>
                <a:gd name="T53" fmla="*/ 11 h 725"/>
                <a:gd name="T54" fmla="*/ 8 w 607"/>
                <a:gd name="T55" fmla="*/ 14 h 725"/>
                <a:gd name="T56" fmla="*/ 9 w 607"/>
                <a:gd name="T57" fmla="*/ 17 h 725"/>
                <a:gd name="T58" fmla="*/ 10 w 607"/>
                <a:gd name="T59" fmla="*/ 20 h 725"/>
                <a:gd name="T60" fmla="*/ 10 w 607"/>
                <a:gd name="T61" fmla="*/ 22 h 725"/>
                <a:gd name="T62" fmla="*/ 11 w 607"/>
                <a:gd name="T63" fmla="*/ 24 h 725"/>
                <a:gd name="T64" fmla="*/ 12 w 607"/>
                <a:gd name="T65" fmla="*/ 26 h 725"/>
                <a:gd name="T66" fmla="*/ 14 w 607"/>
                <a:gd name="T67" fmla="*/ 27 h 725"/>
                <a:gd name="T68" fmla="*/ 15 w 607"/>
                <a:gd name="T69" fmla="*/ 28 h 725"/>
                <a:gd name="T70" fmla="*/ 17 w 607"/>
                <a:gd name="T71" fmla="*/ 28 h 725"/>
                <a:gd name="T72" fmla="*/ 19 w 607"/>
                <a:gd name="T73" fmla="*/ 29 h 725"/>
                <a:gd name="T74" fmla="*/ 21 w 607"/>
                <a:gd name="T75" fmla="*/ 29 h 725"/>
                <a:gd name="T76" fmla="*/ 23 w 607"/>
                <a:gd name="T77" fmla="*/ 29 h 7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7"/>
                <a:gd name="T118" fmla="*/ 0 h 725"/>
                <a:gd name="T119" fmla="*/ 607 w 607"/>
                <a:gd name="T120" fmla="*/ 725 h 72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7" h="725">
                  <a:moveTo>
                    <a:pt x="607" y="721"/>
                  </a:moveTo>
                  <a:lnTo>
                    <a:pt x="606" y="708"/>
                  </a:lnTo>
                  <a:lnTo>
                    <a:pt x="604" y="690"/>
                  </a:lnTo>
                  <a:lnTo>
                    <a:pt x="600" y="670"/>
                  </a:lnTo>
                  <a:lnTo>
                    <a:pt x="596" y="647"/>
                  </a:lnTo>
                  <a:lnTo>
                    <a:pt x="590" y="620"/>
                  </a:lnTo>
                  <a:lnTo>
                    <a:pt x="583" y="591"/>
                  </a:lnTo>
                  <a:lnTo>
                    <a:pt x="574" y="560"/>
                  </a:lnTo>
                  <a:lnTo>
                    <a:pt x="565" y="527"/>
                  </a:lnTo>
                  <a:lnTo>
                    <a:pt x="555" y="492"/>
                  </a:lnTo>
                  <a:lnTo>
                    <a:pt x="543" y="456"/>
                  </a:lnTo>
                  <a:lnTo>
                    <a:pt x="529" y="419"/>
                  </a:lnTo>
                  <a:lnTo>
                    <a:pt x="515" y="382"/>
                  </a:lnTo>
                  <a:lnTo>
                    <a:pt x="498" y="345"/>
                  </a:lnTo>
                  <a:lnTo>
                    <a:pt x="482" y="307"/>
                  </a:lnTo>
                  <a:lnTo>
                    <a:pt x="464" y="270"/>
                  </a:lnTo>
                  <a:lnTo>
                    <a:pt x="444" y="235"/>
                  </a:lnTo>
                  <a:lnTo>
                    <a:pt x="424" y="201"/>
                  </a:lnTo>
                  <a:lnTo>
                    <a:pt x="403" y="169"/>
                  </a:lnTo>
                  <a:lnTo>
                    <a:pt x="393" y="154"/>
                  </a:lnTo>
                  <a:lnTo>
                    <a:pt x="381" y="138"/>
                  </a:lnTo>
                  <a:lnTo>
                    <a:pt x="370" y="124"/>
                  </a:lnTo>
                  <a:lnTo>
                    <a:pt x="358" y="110"/>
                  </a:lnTo>
                  <a:lnTo>
                    <a:pt x="346" y="97"/>
                  </a:lnTo>
                  <a:lnTo>
                    <a:pt x="333" y="85"/>
                  </a:lnTo>
                  <a:lnTo>
                    <a:pt x="321" y="74"/>
                  </a:lnTo>
                  <a:lnTo>
                    <a:pt x="308" y="62"/>
                  </a:lnTo>
                  <a:lnTo>
                    <a:pt x="295" y="52"/>
                  </a:lnTo>
                  <a:lnTo>
                    <a:pt x="282" y="42"/>
                  </a:lnTo>
                  <a:lnTo>
                    <a:pt x="268" y="34"/>
                  </a:lnTo>
                  <a:lnTo>
                    <a:pt x="254" y="26"/>
                  </a:lnTo>
                  <a:lnTo>
                    <a:pt x="240" y="20"/>
                  </a:lnTo>
                  <a:lnTo>
                    <a:pt x="226" y="13"/>
                  </a:lnTo>
                  <a:lnTo>
                    <a:pt x="212" y="9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7" y="0"/>
                  </a:lnTo>
                  <a:lnTo>
                    <a:pt x="152" y="0"/>
                  </a:lnTo>
                  <a:lnTo>
                    <a:pt x="135" y="0"/>
                  </a:lnTo>
                  <a:lnTo>
                    <a:pt x="119" y="2"/>
                  </a:lnTo>
                  <a:lnTo>
                    <a:pt x="103" y="6"/>
                  </a:lnTo>
                  <a:lnTo>
                    <a:pt x="87" y="10"/>
                  </a:lnTo>
                  <a:lnTo>
                    <a:pt x="70" y="15"/>
                  </a:lnTo>
                  <a:lnTo>
                    <a:pt x="53" y="23"/>
                  </a:lnTo>
                  <a:lnTo>
                    <a:pt x="36" y="30"/>
                  </a:lnTo>
                  <a:lnTo>
                    <a:pt x="19" y="41"/>
                  </a:lnTo>
                  <a:lnTo>
                    <a:pt x="0" y="52"/>
                  </a:lnTo>
                  <a:lnTo>
                    <a:pt x="27" y="84"/>
                  </a:lnTo>
                  <a:lnTo>
                    <a:pt x="53" y="118"/>
                  </a:lnTo>
                  <a:lnTo>
                    <a:pt x="78" y="151"/>
                  </a:lnTo>
                  <a:lnTo>
                    <a:pt x="101" y="184"/>
                  </a:lnTo>
                  <a:lnTo>
                    <a:pt x="124" y="217"/>
                  </a:lnTo>
                  <a:lnTo>
                    <a:pt x="144" y="251"/>
                  </a:lnTo>
                  <a:lnTo>
                    <a:pt x="164" y="284"/>
                  </a:lnTo>
                  <a:lnTo>
                    <a:pt x="181" y="319"/>
                  </a:lnTo>
                  <a:lnTo>
                    <a:pt x="197" y="352"/>
                  </a:lnTo>
                  <a:lnTo>
                    <a:pt x="212" y="387"/>
                  </a:lnTo>
                  <a:lnTo>
                    <a:pt x="225" y="421"/>
                  </a:lnTo>
                  <a:lnTo>
                    <a:pt x="237" y="455"/>
                  </a:lnTo>
                  <a:lnTo>
                    <a:pt x="248" y="489"/>
                  </a:lnTo>
                  <a:lnTo>
                    <a:pt x="256" y="523"/>
                  </a:lnTo>
                  <a:lnTo>
                    <a:pt x="263" y="556"/>
                  </a:lnTo>
                  <a:lnTo>
                    <a:pt x="268" y="591"/>
                  </a:lnTo>
                  <a:lnTo>
                    <a:pt x="281" y="609"/>
                  </a:lnTo>
                  <a:lnTo>
                    <a:pt x="294" y="627"/>
                  </a:lnTo>
                  <a:lnTo>
                    <a:pt x="309" y="643"/>
                  </a:lnTo>
                  <a:lnTo>
                    <a:pt x="326" y="657"/>
                  </a:lnTo>
                  <a:lnTo>
                    <a:pt x="343" y="671"/>
                  </a:lnTo>
                  <a:lnTo>
                    <a:pt x="361" y="682"/>
                  </a:lnTo>
                  <a:lnTo>
                    <a:pt x="381" y="692"/>
                  </a:lnTo>
                  <a:lnTo>
                    <a:pt x="401" y="701"/>
                  </a:lnTo>
                  <a:lnTo>
                    <a:pt x="423" y="709"/>
                  </a:lnTo>
                  <a:lnTo>
                    <a:pt x="445" y="715"/>
                  </a:lnTo>
                  <a:lnTo>
                    <a:pt x="469" y="719"/>
                  </a:lnTo>
                  <a:lnTo>
                    <a:pt x="495" y="723"/>
                  </a:lnTo>
                  <a:lnTo>
                    <a:pt x="521" y="724"/>
                  </a:lnTo>
                  <a:lnTo>
                    <a:pt x="549" y="725"/>
                  </a:lnTo>
                  <a:lnTo>
                    <a:pt x="577" y="724"/>
                  </a:lnTo>
                  <a:lnTo>
                    <a:pt x="607" y="7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8" name="Freeform 735"/>
            <p:cNvSpPr>
              <a:spLocks noEditPoints="1"/>
            </p:cNvSpPr>
            <p:nvPr/>
          </p:nvSpPr>
          <p:spPr bwMode="auto">
            <a:xfrm>
              <a:off x="3177" y="1695"/>
              <a:ext cx="128" cy="153"/>
            </a:xfrm>
            <a:custGeom>
              <a:avLst/>
              <a:gdLst>
                <a:gd name="T0" fmla="*/ 24 w 629"/>
                <a:gd name="T1" fmla="*/ 29 h 750"/>
                <a:gd name="T2" fmla="*/ 24 w 629"/>
                <a:gd name="T3" fmla="*/ 28 h 750"/>
                <a:gd name="T4" fmla="*/ 25 w 629"/>
                <a:gd name="T5" fmla="*/ 29 h 750"/>
                <a:gd name="T6" fmla="*/ 23 w 629"/>
                <a:gd name="T7" fmla="*/ 26 h 750"/>
                <a:gd name="T8" fmla="*/ 25 w 629"/>
                <a:gd name="T9" fmla="*/ 27 h 750"/>
                <a:gd name="T10" fmla="*/ 22 w 629"/>
                <a:gd name="T11" fmla="*/ 23 h 750"/>
                <a:gd name="T12" fmla="*/ 19 w 629"/>
                <a:gd name="T13" fmla="*/ 13 h 750"/>
                <a:gd name="T14" fmla="*/ 19 w 629"/>
                <a:gd name="T15" fmla="*/ 11 h 750"/>
                <a:gd name="T16" fmla="*/ 21 w 629"/>
                <a:gd name="T17" fmla="*/ 16 h 750"/>
                <a:gd name="T18" fmla="*/ 24 w 629"/>
                <a:gd name="T19" fmla="*/ 24 h 750"/>
                <a:gd name="T20" fmla="*/ 17 w 629"/>
                <a:gd name="T21" fmla="*/ 9 h 750"/>
                <a:gd name="T22" fmla="*/ 18 w 629"/>
                <a:gd name="T23" fmla="*/ 8 h 750"/>
                <a:gd name="T24" fmla="*/ 15 w 629"/>
                <a:gd name="T25" fmla="*/ 7 h 750"/>
                <a:gd name="T26" fmla="*/ 11 w 629"/>
                <a:gd name="T27" fmla="*/ 3 h 750"/>
                <a:gd name="T28" fmla="*/ 10 w 629"/>
                <a:gd name="T29" fmla="*/ 1 h 750"/>
                <a:gd name="T30" fmla="*/ 12 w 629"/>
                <a:gd name="T31" fmla="*/ 2 h 750"/>
                <a:gd name="T32" fmla="*/ 15 w 629"/>
                <a:gd name="T33" fmla="*/ 5 h 750"/>
                <a:gd name="T34" fmla="*/ 9 w 629"/>
                <a:gd name="T35" fmla="*/ 2 h 750"/>
                <a:gd name="T36" fmla="*/ 7 w 629"/>
                <a:gd name="T37" fmla="*/ 1 h 750"/>
                <a:gd name="T38" fmla="*/ 4 w 629"/>
                <a:gd name="T39" fmla="*/ 1 h 750"/>
                <a:gd name="T40" fmla="*/ 2 w 629"/>
                <a:gd name="T41" fmla="*/ 2 h 750"/>
                <a:gd name="T42" fmla="*/ 4 w 629"/>
                <a:gd name="T43" fmla="*/ 0 h 750"/>
                <a:gd name="T44" fmla="*/ 6 w 629"/>
                <a:gd name="T45" fmla="*/ 0 h 750"/>
                <a:gd name="T46" fmla="*/ 9 w 629"/>
                <a:gd name="T47" fmla="*/ 0 h 750"/>
                <a:gd name="T48" fmla="*/ 1 w 629"/>
                <a:gd name="T49" fmla="*/ 3 h 750"/>
                <a:gd name="T50" fmla="*/ 2 w 629"/>
                <a:gd name="T51" fmla="*/ 2 h 750"/>
                <a:gd name="T52" fmla="*/ 0 w 629"/>
                <a:gd name="T53" fmla="*/ 2 h 750"/>
                <a:gd name="T54" fmla="*/ 1 w 629"/>
                <a:gd name="T55" fmla="*/ 2 h 750"/>
                <a:gd name="T56" fmla="*/ 1 w 629"/>
                <a:gd name="T57" fmla="*/ 2 h 750"/>
                <a:gd name="T58" fmla="*/ 1 w 629"/>
                <a:gd name="T59" fmla="*/ 2 h 750"/>
                <a:gd name="T60" fmla="*/ 1 w 629"/>
                <a:gd name="T61" fmla="*/ 4 h 750"/>
                <a:gd name="T62" fmla="*/ 1 w 629"/>
                <a:gd name="T63" fmla="*/ 2 h 750"/>
                <a:gd name="T64" fmla="*/ 3 w 629"/>
                <a:gd name="T65" fmla="*/ 5 h 750"/>
                <a:gd name="T66" fmla="*/ 1 w 629"/>
                <a:gd name="T67" fmla="*/ 4 h 750"/>
                <a:gd name="T68" fmla="*/ 5 w 629"/>
                <a:gd name="T69" fmla="*/ 8 h 750"/>
                <a:gd name="T70" fmla="*/ 8 w 629"/>
                <a:gd name="T71" fmla="*/ 13 h 750"/>
                <a:gd name="T72" fmla="*/ 5 w 629"/>
                <a:gd name="T73" fmla="*/ 10 h 750"/>
                <a:gd name="T74" fmla="*/ 3 w 629"/>
                <a:gd name="T75" fmla="*/ 5 h 750"/>
                <a:gd name="T76" fmla="*/ 8 w 629"/>
                <a:gd name="T77" fmla="*/ 13 h 750"/>
                <a:gd name="T78" fmla="*/ 9 w 629"/>
                <a:gd name="T79" fmla="*/ 15 h 750"/>
                <a:gd name="T80" fmla="*/ 7 w 629"/>
                <a:gd name="T81" fmla="*/ 13 h 750"/>
                <a:gd name="T82" fmla="*/ 9 w 629"/>
                <a:gd name="T83" fmla="*/ 16 h 750"/>
                <a:gd name="T84" fmla="*/ 8 w 629"/>
                <a:gd name="T85" fmla="*/ 15 h 750"/>
                <a:gd name="T86" fmla="*/ 10 w 629"/>
                <a:gd name="T87" fmla="*/ 18 h 750"/>
                <a:gd name="T88" fmla="*/ 11 w 629"/>
                <a:gd name="T89" fmla="*/ 23 h 750"/>
                <a:gd name="T90" fmla="*/ 10 w 629"/>
                <a:gd name="T91" fmla="*/ 21 h 750"/>
                <a:gd name="T92" fmla="*/ 9 w 629"/>
                <a:gd name="T93" fmla="*/ 17 h 750"/>
                <a:gd name="T94" fmla="*/ 11 w 629"/>
                <a:gd name="T95" fmla="*/ 24 h 750"/>
                <a:gd name="T96" fmla="*/ 13 w 629"/>
                <a:gd name="T97" fmla="*/ 26 h 750"/>
                <a:gd name="T98" fmla="*/ 16 w 629"/>
                <a:gd name="T99" fmla="*/ 28 h 750"/>
                <a:gd name="T100" fmla="*/ 13 w 629"/>
                <a:gd name="T101" fmla="*/ 27 h 750"/>
                <a:gd name="T102" fmla="*/ 11 w 629"/>
                <a:gd name="T103" fmla="*/ 24 h 750"/>
                <a:gd name="T104" fmla="*/ 20 w 629"/>
                <a:gd name="T105" fmla="*/ 29 h 750"/>
                <a:gd name="T106" fmla="*/ 24 w 629"/>
                <a:gd name="T107" fmla="*/ 30 h 750"/>
                <a:gd name="T108" fmla="*/ 19 w 629"/>
                <a:gd name="T109" fmla="*/ 30 h 750"/>
                <a:gd name="T110" fmla="*/ 25 w 629"/>
                <a:gd name="T111" fmla="*/ 29 h 750"/>
                <a:gd name="T112" fmla="*/ 24 w 629"/>
                <a:gd name="T113" fmla="*/ 29 h 7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29"/>
                <a:gd name="T172" fmla="*/ 0 h 750"/>
                <a:gd name="T173" fmla="*/ 629 w 629"/>
                <a:gd name="T174" fmla="*/ 750 h 7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29" h="750">
                  <a:moveTo>
                    <a:pt x="606" y="735"/>
                  </a:moveTo>
                  <a:lnTo>
                    <a:pt x="606" y="73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6" y="735"/>
                  </a:moveTo>
                  <a:lnTo>
                    <a:pt x="604" y="728"/>
                  </a:lnTo>
                  <a:lnTo>
                    <a:pt x="604" y="721"/>
                  </a:lnTo>
                  <a:lnTo>
                    <a:pt x="602" y="711"/>
                  </a:lnTo>
                  <a:lnTo>
                    <a:pt x="601" y="700"/>
                  </a:lnTo>
                  <a:lnTo>
                    <a:pt x="625" y="697"/>
                  </a:lnTo>
                  <a:lnTo>
                    <a:pt x="627" y="707"/>
                  </a:lnTo>
                  <a:lnTo>
                    <a:pt x="628" y="716"/>
                  </a:lnTo>
                  <a:lnTo>
                    <a:pt x="629" y="725"/>
                  </a:lnTo>
                  <a:lnTo>
                    <a:pt x="629" y="732"/>
                  </a:lnTo>
                  <a:lnTo>
                    <a:pt x="606" y="735"/>
                  </a:lnTo>
                  <a:close/>
                  <a:moveTo>
                    <a:pt x="601" y="700"/>
                  </a:moveTo>
                  <a:lnTo>
                    <a:pt x="599" y="688"/>
                  </a:lnTo>
                  <a:lnTo>
                    <a:pt x="597" y="675"/>
                  </a:lnTo>
                  <a:lnTo>
                    <a:pt x="594" y="662"/>
                  </a:lnTo>
                  <a:lnTo>
                    <a:pt x="590" y="649"/>
                  </a:lnTo>
                  <a:lnTo>
                    <a:pt x="614" y="644"/>
                  </a:lnTo>
                  <a:lnTo>
                    <a:pt x="619" y="659"/>
                  </a:lnTo>
                  <a:lnTo>
                    <a:pt x="621" y="673"/>
                  </a:lnTo>
                  <a:lnTo>
                    <a:pt x="623" y="685"/>
                  </a:lnTo>
                  <a:lnTo>
                    <a:pt x="625" y="697"/>
                  </a:lnTo>
                  <a:lnTo>
                    <a:pt x="601" y="700"/>
                  </a:lnTo>
                  <a:close/>
                  <a:moveTo>
                    <a:pt x="590" y="649"/>
                  </a:moveTo>
                  <a:lnTo>
                    <a:pt x="581" y="608"/>
                  </a:lnTo>
                  <a:lnTo>
                    <a:pt x="569" y="564"/>
                  </a:lnTo>
                  <a:lnTo>
                    <a:pt x="555" y="515"/>
                  </a:lnTo>
                  <a:lnTo>
                    <a:pt x="538" y="464"/>
                  </a:lnTo>
                  <a:lnTo>
                    <a:pt x="518" y="412"/>
                  </a:lnTo>
                  <a:lnTo>
                    <a:pt x="495" y="358"/>
                  </a:lnTo>
                  <a:lnTo>
                    <a:pt x="484" y="331"/>
                  </a:lnTo>
                  <a:lnTo>
                    <a:pt x="471" y="305"/>
                  </a:lnTo>
                  <a:lnTo>
                    <a:pt x="458" y="279"/>
                  </a:lnTo>
                  <a:lnTo>
                    <a:pt x="444" y="253"/>
                  </a:lnTo>
                  <a:lnTo>
                    <a:pt x="465" y="241"/>
                  </a:lnTo>
                  <a:lnTo>
                    <a:pt x="479" y="267"/>
                  </a:lnTo>
                  <a:lnTo>
                    <a:pt x="492" y="294"/>
                  </a:lnTo>
                  <a:lnTo>
                    <a:pt x="505" y="321"/>
                  </a:lnTo>
                  <a:lnTo>
                    <a:pt x="518" y="348"/>
                  </a:lnTo>
                  <a:lnTo>
                    <a:pt x="530" y="375"/>
                  </a:lnTo>
                  <a:lnTo>
                    <a:pt x="541" y="402"/>
                  </a:lnTo>
                  <a:lnTo>
                    <a:pt x="550" y="429"/>
                  </a:lnTo>
                  <a:lnTo>
                    <a:pt x="560" y="456"/>
                  </a:lnTo>
                  <a:lnTo>
                    <a:pt x="577" y="508"/>
                  </a:lnTo>
                  <a:lnTo>
                    <a:pt x="593" y="557"/>
                  </a:lnTo>
                  <a:lnTo>
                    <a:pt x="604" y="603"/>
                  </a:lnTo>
                  <a:lnTo>
                    <a:pt x="614" y="644"/>
                  </a:lnTo>
                  <a:lnTo>
                    <a:pt x="590" y="649"/>
                  </a:lnTo>
                  <a:close/>
                  <a:moveTo>
                    <a:pt x="444" y="253"/>
                  </a:moveTo>
                  <a:lnTo>
                    <a:pt x="435" y="238"/>
                  </a:lnTo>
                  <a:lnTo>
                    <a:pt x="425" y="223"/>
                  </a:lnTo>
                  <a:lnTo>
                    <a:pt x="417" y="209"/>
                  </a:lnTo>
                  <a:lnTo>
                    <a:pt x="407" y="194"/>
                  </a:lnTo>
                  <a:lnTo>
                    <a:pt x="426" y="179"/>
                  </a:lnTo>
                  <a:lnTo>
                    <a:pt x="436" y="195"/>
                  </a:lnTo>
                  <a:lnTo>
                    <a:pt x="446" y="210"/>
                  </a:lnTo>
                  <a:lnTo>
                    <a:pt x="455" y="225"/>
                  </a:lnTo>
                  <a:lnTo>
                    <a:pt x="465" y="241"/>
                  </a:lnTo>
                  <a:lnTo>
                    <a:pt x="444" y="253"/>
                  </a:lnTo>
                  <a:close/>
                  <a:moveTo>
                    <a:pt x="407" y="194"/>
                  </a:moveTo>
                  <a:lnTo>
                    <a:pt x="388" y="169"/>
                  </a:lnTo>
                  <a:lnTo>
                    <a:pt x="370" y="145"/>
                  </a:lnTo>
                  <a:lnTo>
                    <a:pt x="351" y="123"/>
                  </a:lnTo>
                  <a:lnTo>
                    <a:pt x="331" y="103"/>
                  </a:lnTo>
                  <a:lnTo>
                    <a:pt x="311" y="84"/>
                  </a:lnTo>
                  <a:lnTo>
                    <a:pt x="289" y="68"/>
                  </a:lnTo>
                  <a:lnTo>
                    <a:pt x="278" y="61"/>
                  </a:lnTo>
                  <a:lnTo>
                    <a:pt x="268" y="54"/>
                  </a:lnTo>
                  <a:lnTo>
                    <a:pt x="256" y="49"/>
                  </a:lnTo>
                  <a:lnTo>
                    <a:pt x="245" y="43"/>
                  </a:lnTo>
                  <a:lnTo>
                    <a:pt x="255" y="21"/>
                  </a:lnTo>
                  <a:lnTo>
                    <a:pt x="266" y="26"/>
                  </a:lnTo>
                  <a:lnTo>
                    <a:pt x="278" y="33"/>
                  </a:lnTo>
                  <a:lnTo>
                    <a:pt x="290" y="40"/>
                  </a:lnTo>
                  <a:lnTo>
                    <a:pt x="302" y="48"/>
                  </a:lnTo>
                  <a:lnTo>
                    <a:pt x="314" y="56"/>
                  </a:lnTo>
                  <a:lnTo>
                    <a:pt x="325" y="65"/>
                  </a:lnTo>
                  <a:lnTo>
                    <a:pt x="336" y="75"/>
                  </a:lnTo>
                  <a:lnTo>
                    <a:pt x="346" y="84"/>
                  </a:lnTo>
                  <a:lnTo>
                    <a:pt x="368" y="106"/>
                  </a:lnTo>
                  <a:lnTo>
                    <a:pt x="388" y="129"/>
                  </a:lnTo>
                  <a:lnTo>
                    <a:pt x="408" y="154"/>
                  </a:lnTo>
                  <a:lnTo>
                    <a:pt x="426" y="179"/>
                  </a:lnTo>
                  <a:lnTo>
                    <a:pt x="407" y="194"/>
                  </a:lnTo>
                  <a:close/>
                  <a:moveTo>
                    <a:pt x="245" y="43"/>
                  </a:moveTo>
                  <a:lnTo>
                    <a:pt x="233" y="38"/>
                  </a:lnTo>
                  <a:lnTo>
                    <a:pt x="222" y="35"/>
                  </a:lnTo>
                  <a:lnTo>
                    <a:pt x="210" y="32"/>
                  </a:lnTo>
                  <a:lnTo>
                    <a:pt x="198" y="28"/>
                  </a:lnTo>
                  <a:lnTo>
                    <a:pt x="186" y="26"/>
                  </a:lnTo>
                  <a:lnTo>
                    <a:pt x="174" y="25"/>
                  </a:lnTo>
                  <a:lnTo>
                    <a:pt x="162" y="25"/>
                  </a:lnTo>
                  <a:lnTo>
                    <a:pt x="149" y="25"/>
                  </a:lnTo>
                  <a:lnTo>
                    <a:pt x="137" y="26"/>
                  </a:lnTo>
                  <a:lnTo>
                    <a:pt x="124" y="28"/>
                  </a:lnTo>
                  <a:lnTo>
                    <a:pt x="111" y="32"/>
                  </a:lnTo>
                  <a:lnTo>
                    <a:pt x="98" y="35"/>
                  </a:lnTo>
                  <a:lnTo>
                    <a:pt x="84" y="40"/>
                  </a:lnTo>
                  <a:lnTo>
                    <a:pt x="71" y="46"/>
                  </a:lnTo>
                  <a:lnTo>
                    <a:pt x="57" y="52"/>
                  </a:lnTo>
                  <a:lnTo>
                    <a:pt x="43" y="60"/>
                  </a:lnTo>
                  <a:lnTo>
                    <a:pt x="32" y="38"/>
                  </a:lnTo>
                  <a:lnTo>
                    <a:pt x="47" y="29"/>
                  </a:lnTo>
                  <a:lnTo>
                    <a:pt x="61" y="23"/>
                  </a:lnTo>
                  <a:lnTo>
                    <a:pt x="76" y="16"/>
                  </a:lnTo>
                  <a:lnTo>
                    <a:pt x="91" y="12"/>
                  </a:lnTo>
                  <a:lnTo>
                    <a:pt x="105" y="8"/>
                  </a:lnTo>
                  <a:lnTo>
                    <a:pt x="121" y="5"/>
                  </a:lnTo>
                  <a:lnTo>
                    <a:pt x="135" y="2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1"/>
                  </a:lnTo>
                  <a:lnTo>
                    <a:pt x="190" y="2"/>
                  </a:lnTo>
                  <a:lnTo>
                    <a:pt x="203" y="5"/>
                  </a:lnTo>
                  <a:lnTo>
                    <a:pt x="216" y="8"/>
                  </a:lnTo>
                  <a:lnTo>
                    <a:pt x="229" y="11"/>
                  </a:lnTo>
                  <a:lnTo>
                    <a:pt x="242" y="15"/>
                  </a:lnTo>
                  <a:lnTo>
                    <a:pt x="255" y="21"/>
                  </a:lnTo>
                  <a:lnTo>
                    <a:pt x="245" y="43"/>
                  </a:lnTo>
                  <a:close/>
                  <a:moveTo>
                    <a:pt x="43" y="60"/>
                  </a:moveTo>
                  <a:lnTo>
                    <a:pt x="31" y="66"/>
                  </a:lnTo>
                  <a:lnTo>
                    <a:pt x="18" y="75"/>
                  </a:lnTo>
                  <a:lnTo>
                    <a:pt x="4" y="55"/>
                  </a:lnTo>
                  <a:lnTo>
                    <a:pt x="18" y="47"/>
                  </a:lnTo>
                  <a:lnTo>
                    <a:pt x="32" y="38"/>
                  </a:lnTo>
                  <a:lnTo>
                    <a:pt x="43" y="60"/>
                  </a:lnTo>
                  <a:close/>
                  <a:moveTo>
                    <a:pt x="1" y="73"/>
                  </a:moveTo>
                  <a:lnTo>
                    <a:pt x="0" y="68"/>
                  </a:lnTo>
                  <a:lnTo>
                    <a:pt x="0" y="63"/>
                  </a:lnTo>
                  <a:lnTo>
                    <a:pt x="1" y="59"/>
                  </a:lnTo>
                  <a:lnTo>
                    <a:pt x="4" y="55"/>
                  </a:lnTo>
                  <a:lnTo>
                    <a:pt x="10" y="65"/>
                  </a:lnTo>
                  <a:lnTo>
                    <a:pt x="1" y="73"/>
                  </a:lnTo>
                  <a:close/>
                  <a:moveTo>
                    <a:pt x="20" y="57"/>
                  </a:moveTo>
                  <a:lnTo>
                    <a:pt x="20" y="56"/>
                  </a:lnTo>
                  <a:lnTo>
                    <a:pt x="19" y="56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1" y="73"/>
                  </a:lnTo>
                  <a:lnTo>
                    <a:pt x="20" y="57"/>
                  </a:lnTo>
                  <a:close/>
                  <a:moveTo>
                    <a:pt x="19" y="56"/>
                  </a:moveTo>
                  <a:lnTo>
                    <a:pt x="20" y="57"/>
                  </a:lnTo>
                  <a:lnTo>
                    <a:pt x="10" y="65"/>
                  </a:lnTo>
                  <a:lnTo>
                    <a:pt x="19" y="56"/>
                  </a:lnTo>
                  <a:close/>
                  <a:moveTo>
                    <a:pt x="20" y="57"/>
                  </a:moveTo>
                  <a:lnTo>
                    <a:pt x="29" y="67"/>
                  </a:lnTo>
                  <a:lnTo>
                    <a:pt x="36" y="77"/>
                  </a:lnTo>
                  <a:lnTo>
                    <a:pt x="44" y="87"/>
                  </a:lnTo>
                  <a:lnTo>
                    <a:pt x="50" y="94"/>
                  </a:lnTo>
                  <a:lnTo>
                    <a:pt x="31" y="109"/>
                  </a:lnTo>
                  <a:lnTo>
                    <a:pt x="23" y="100"/>
                  </a:lnTo>
                  <a:lnTo>
                    <a:pt x="16" y="90"/>
                  </a:lnTo>
                  <a:lnTo>
                    <a:pt x="8" y="81"/>
                  </a:lnTo>
                  <a:lnTo>
                    <a:pt x="2" y="73"/>
                  </a:lnTo>
                  <a:lnTo>
                    <a:pt x="20" y="57"/>
                  </a:lnTo>
                  <a:close/>
                  <a:moveTo>
                    <a:pt x="50" y="94"/>
                  </a:moveTo>
                  <a:lnTo>
                    <a:pt x="58" y="104"/>
                  </a:lnTo>
                  <a:lnTo>
                    <a:pt x="66" y="113"/>
                  </a:lnTo>
                  <a:lnTo>
                    <a:pt x="72" y="122"/>
                  </a:lnTo>
                  <a:lnTo>
                    <a:pt x="80" y="132"/>
                  </a:lnTo>
                  <a:lnTo>
                    <a:pt x="60" y="146"/>
                  </a:lnTo>
                  <a:lnTo>
                    <a:pt x="53" y="137"/>
                  </a:lnTo>
                  <a:lnTo>
                    <a:pt x="46" y="128"/>
                  </a:lnTo>
                  <a:lnTo>
                    <a:pt x="39" y="119"/>
                  </a:lnTo>
                  <a:lnTo>
                    <a:pt x="31" y="109"/>
                  </a:lnTo>
                  <a:lnTo>
                    <a:pt x="50" y="94"/>
                  </a:lnTo>
                  <a:close/>
                  <a:moveTo>
                    <a:pt x="80" y="132"/>
                  </a:moveTo>
                  <a:lnTo>
                    <a:pt x="97" y="156"/>
                  </a:lnTo>
                  <a:lnTo>
                    <a:pt x="114" y="179"/>
                  </a:lnTo>
                  <a:lnTo>
                    <a:pt x="130" y="204"/>
                  </a:lnTo>
                  <a:lnTo>
                    <a:pt x="147" y="228"/>
                  </a:lnTo>
                  <a:lnTo>
                    <a:pt x="162" y="253"/>
                  </a:lnTo>
                  <a:lnTo>
                    <a:pt x="176" y="277"/>
                  </a:lnTo>
                  <a:lnTo>
                    <a:pt x="189" y="302"/>
                  </a:lnTo>
                  <a:lnTo>
                    <a:pt x="202" y="326"/>
                  </a:lnTo>
                  <a:lnTo>
                    <a:pt x="180" y="337"/>
                  </a:lnTo>
                  <a:lnTo>
                    <a:pt x="167" y="313"/>
                  </a:lnTo>
                  <a:lnTo>
                    <a:pt x="154" y="289"/>
                  </a:lnTo>
                  <a:lnTo>
                    <a:pt x="140" y="265"/>
                  </a:lnTo>
                  <a:lnTo>
                    <a:pt x="126" y="241"/>
                  </a:lnTo>
                  <a:lnTo>
                    <a:pt x="110" y="217"/>
                  </a:lnTo>
                  <a:lnTo>
                    <a:pt x="94" y="194"/>
                  </a:lnTo>
                  <a:lnTo>
                    <a:pt x="77" y="170"/>
                  </a:lnTo>
                  <a:lnTo>
                    <a:pt x="60" y="146"/>
                  </a:lnTo>
                  <a:lnTo>
                    <a:pt x="80" y="132"/>
                  </a:lnTo>
                  <a:close/>
                  <a:moveTo>
                    <a:pt x="202" y="326"/>
                  </a:moveTo>
                  <a:lnTo>
                    <a:pt x="202" y="326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02" y="326"/>
                  </a:moveTo>
                  <a:lnTo>
                    <a:pt x="207" y="336"/>
                  </a:lnTo>
                  <a:lnTo>
                    <a:pt x="211" y="345"/>
                  </a:lnTo>
                  <a:lnTo>
                    <a:pt x="216" y="356"/>
                  </a:lnTo>
                  <a:lnTo>
                    <a:pt x="220" y="365"/>
                  </a:lnTo>
                  <a:lnTo>
                    <a:pt x="198" y="375"/>
                  </a:lnTo>
                  <a:lnTo>
                    <a:pt x="194" y="366"/>
                  </a:lnTo>
                  <a:lnTo>
                    <a:pt x="190" y="357"/>
                  </a:lnTo>
                  <a:lnTo>
                    <a:pt x="184" y="347"/>
                  </a:lnTo>
                  <a:lnTo>
                    <a:pt x="180" y="337"/>
                  </a:lnTo>
                  <a:lnTo>
                    <a:pt x="202" y="326"/>
                  </a:lnTo>
                  <a:close/>
                  <a:moveTo>
                    <a:pt x="220" y="365"/>
                  </a:moveTo>
                  <a:lnTo>
                    <a:pt x="224" y="374"/>
                  </a:lnTo>
                  <a:lnTo>
                    <a:pt x="229" y="384"/>
                  </a:lnTo>
                  <a:lnTo>
                    <a:pt x="233" y="393"/>
                  </a:lnTo>
                  <a:lnTo>
                    <a:pt x="237" y="404"/>
                  </a:lnTo>
                  <a:lnTo>
                    <a:pt x="215" y="413"/>
                  </a:lnTo>
                  <a:lnTo>
                    <a:pt x="210" y="404"/>
                  </a:lnTo>
                  <a:lnTo>
                    <a:pt x="207" y="394"/>
                  </a:lnTo>
                  <a:lnTo>
                    <a:pt x="203" y="385"/>
                  </a:lnTo>
                  <a:lnTo>
                    <a:pt x="198" y="375"/>
                  </a:lnTo>
                  <a:lnTo>
                    <a:pt x="220" y="365"/>
                  </a:lnTo>
                  <a:close/>
                  <a:moveTo>
                    <a:pt x="237" y="404"/>
                  </a:moveTo>
                  <a:lnTo>
                    <a:pt x="247" y="429"/>
                  </a:lnTo>
                  <a:lnTo>
                    <a:pt x="256" y="454"/>
                  </a:lnTo>
                  <a:lnTo>
                    <a:pt x="263" y="479"/>
                  </a:lnTo>
                  <a:lnTo>
                    <a:pt x="271" y="503"/>
                  </a:lnTo>
                  <a:lnTo>
                    <a:pt x="277" y="528"/>
                  </a:lnTo>
                  <a:lnTo>
                    <a:pt x="283" y="553"/>
                  </a:lnTo>
                  <a:lnTo>
                    <a:pt x="287" y="577"/>
                  </a:lnTo>
                  <a:lnTo>
                    <a:pt x="290" y="602"/>
                  </a:lnTo>
                  <a:lnTo>
                    <a:pt x="266" y="605"/>
                  </a:lnTo>
                  <a:lnTo>
                    <a:pt x="262" y="581"/>
                  </a:lnTo>
                  <a:lnTo>
                    <a:pt x="258" y="557"/>
                  </a:lnTo>
                  <a:lnTo>
                    <a:pt x="253" y="534"/>
                  </a:lnTo>
                  <a:lnTo>
                    <a:pt x="247" y="509"/>
                  </a:lnTo>
                  <a:lnTo>
                    <a:pt x="241" y="485"/>
                  </a:lnTo>
                  <a:lnTo>
                    <a:pt x="232" y="461"/>
                  </a:lnTo>
                  <a:lnTo>
                    <a:pt x="223" y="437"/>
                  </a:lnTo>
                  <a:lnTo>
                    <a:pt x="215" y="413"/>
                  </a:lnTo>
                  <a:lnTo>
                    <a:pt x="237" y="404"/>
                  </a:lnTo>
                  <a:close/>
                  <a:moveTo>
                    <a:pt x="268" y="609"/>
                  </a:moveTo>
                  <a:lnTo>
                    <a:pt x="266" y="607"/>
                  </a:lnTo>
                  <a:lnTo>
                    <a:pt x="266" y="605"/>
                  </a:lnTo>
                  <a:lnTo>
                    <a:pt x="278" y="604"/>
                  </a:lnTo>
                  <a:lnTo>
                    <a:pt x="268" y="609"/>
                  </a:lnTo>
                  <a:close/>
                  <a:moveTo>
                    <a:pt x="289" y="597"/>
                  </a:moveTo>
                  <a:lnTo>
                    <a:pt x="301" y="615"/>
                  </a:lnTo>
                  <a:lnTo>
                    <a:pt x="314" y="632"/>
                  </a:lnTo>
                  <a:lnTo>
                    <a:pt x="328" y="647"/>
                  </a:lnTo>
                  <a:lnTo>
                    <a:pt x="343" y="661"/>
                  </a:lnTo>
                  <a:lnTo>
                    <a:pt x="359" y="673"/>
                  </a:lnTo>
                  <a:lnTo>
                    <a:pt x="378" y="685"/>
                  </a:lnTo>
                  <a:lnTo>
                    <a:pt x="396" y="695"/>
                  </a:lnTo>
                  <a:lnTo>
                    <a:pt x="415" y="703"/>
                  </a:lnTo>
                  <a:lnTo>
                    <a:pt x="407" y="726"/>
                  </a:lnTo>
                  <a:lnTo>
                    <a:pt x="385" y="716"/>
                  </a:lnTo>
                  <a:lnTo>
                    <a:pt x="365" y="705"/>
                  </a:lnTo>
                  <a:lnTo>
                    <a:pt x="345" y="694"/>
                  </a:lnTo>
                  <a:lnTo>
                    <a:pt x="328" y="680"/>
                  </a:lnTo>
                  <a:lnTo>
                    <a:pt x="311" y="664"/>
                  </a:lnTo>
                  <a:lnTo>
                    <a:pt x="296" y="647"/>
                  </a:lnTo>
                  <a:lnTo>
                    <a:pt x="282" y="630"/>
                  </a:lnTo>
                  <a:lnTo>
                    <a:pt x="268" y="609"/>
                  </a:lnTo>
                  <a:lnTo>
                    <a:pt x="289" y="597"/>
                  </a:lnTo>
                  <a:close/>
                  <a:moveTo>
                    <a:pt x="415" y="703"/>
                  </a:moveTo>
                  <a:lnTo>
                    <a:pt x="436" y="710"/>
                  </a:lnTo>
                  <a:lnTo>
                    <a:pt x="459" y="716"/>
                  </a:lnTo>
                  <a:lnTo>
                    <a:pt x="481" y="721"/>
                  </a:lnTo>
                  <a:lnTo>
                    <a:pt x="506" y="724"/>
                  </a:lnTo>
                  <a:lnTo>
                    <a:pt x="532" y="725"/>
                  </a:lnTo>
                  <a:lnTo>
                    <a:pt x="559" y="725"/>
                  </a:lnTo>
                  <a:lnTo>
                    <a:pt x="587" y="724"/>
                  </a:lnTo>
                  <a:lnTo>
                    <a:pt x="616" y="722"/>
                  </a:lnTo>
                  <a:lnTo>
                    <a:pt x="619" y="745"/>
                  </a:lnTo>
                  <a:lnTo>
                    <a:pt x="588" y="749"/>
                  </a:lnTo>
                  <a:lnTo>
                    <a:pt x="559" y="750"/>
                  </a:lnTo>
                  <a:lnTo>
                    <a:pt x="530" y="750"/>
                  </a:lnTo>
                  <a:lnTo>
                    <a:pt x="503" y="748"/>
                  </a:lnTo>
                  <a:lnTo>
                    <a:pt x="477" y="744"/>
                  </a:lnTo>
                  <a:lnTo>
                    <a:pt x="452" y="740"/>
                  </a:lnTo>
                  <a:lnTo>
                    <a:pt x="428" y="734"/>
                  </a:lnTo>
                  <a:lnTo>
                    <a:pt x="407" y="726"/>
                  </a:lnTo>
                  <a:lnTo>
                    <a:pt x="415" y="703"/>
                  </a:lnTo>
                  <a:close/>
                  <a:moveTo>
                    <a:pt x="629" y="732"/>
                  </a:moveTo>
                  <a:lnTo>
                    <a:pt x="629" y="738"/>
                  </a:lnTo>
                  <a:lnTo>
                    <a:pt x="627" y="741"/>
                  </a:lnTo>
                  <a:lnTo>
                    <a:pt x="623" y="744"/>
                  </a:lnTo>
                  <a:lnTo>
                    <a:pt x="619" y="745"/>
                  </a:lnTo>
                  <a:lnTo>
                    <a:pt x="617" y="734"/>
                  </a:lnTo>
                  <a:lnTo>
                    <a:pt x="629" y="73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59" name="Freeform 736"/>
            <p:cNvSpPr>
              <a:spLocks/>
            </p:cNvSpPr>
            <p:nvPr/>
          </p:nvSpPr>
          <p:spPr bwMode="auto">
            <a:xfrm>
              <a:off x="3134" y="1706"/>
              <a:ext cx="109" cy="134"/>
            </a:xfrm>
            <a:custGeom>
              <a:avLst/>
              <a:gdLst>
                <a:gd name="T0" fmla="*/ 21 w 533"/>
                <a:gd name="T1" fmla="*/ 26 h 675"/>
                <a:gd name="T2" fmla="*/ 20 w 533"/>
                <a:gd name="T3" fmla="*/ 22 h 675"/>
                <a:gd name="T4" fmla="*/ 19 w 533"/>
                <a:gd name="T5" fmla="*/ 18 h 675"/>
                <a:gd name="T6" fmla="*/ 19 w 533"/>
                <a:gd name="T7" fmla="*/ 16 h 675"/>
                <a:gd name="T8" fmla="*/ 18 w 533"/>
                <a:gd name="T9" fmla="*/ 13 h 675"/>
                <a:gd name="T10" fmla="*/ 16 w 533"/>
                <a:gd name="T11" fmla="*/ 10 h 675"/>
                <a:gd name="T12" fmla="*/ 15 w 533"/>
                <a:gd name="T13" fmla="*/ 8 h 675"/>
                <a:gd name="T14" fmla="*/ 13 w 533"/>
                <a:gd name="T15" fmla="*/ 5 h 675"/>
                <a:gd name="T16" fmla="*/ 12 w 533"/>
                <a:gd name="T17" fmla="*/ 4 h 675"/>
                <a:gd name="T18" fmla="*/ 11 w 533"/>
                <a:gd name="T19" fmla="*/ 3 h 675"/>
                <a:gd name="T20" fmla="*/ 10 w 533"/>
                <a:gd name="T21" fmla="*/ 2 h 675"/>
                <a:gd name="T22" fmla="*/ 9 w 533"/>
                <a:gd name="T23" fmla="*/ 1 h 675"/>
                <a:gd name="T24" fmla="*/ 8 w 533"/>
                <a:gd name="T25" fmla="*/ 1 h 675"/>
                <a:gd name="T26" fmla="*/ 7 w 533"/>
                <a:gd name="T27" fmla="*/ 0 h 675"/>
                <a:gd name="T28" fmla="*/ 6 w 533"/>
                <a:gd name="T29" fmla="*/ 0 h 675"/>
                <a:gd name="T30" fmla="*/ 5 w 533"/>
                <a:gd name="T31" fmla="*/ 0 h 675"/>
                <a:gd name="T32" fmla="*/ 4 w 533"/>
                <a:gd name="T33" fmla="*/ 0 h 675"/>
                <a:gd name="T34" fmla="*/ 3 w 533"/>
                <a:gd name="T35" fmla="*/ 0 h 675"/>
                <a:gd name="T36" fmla="*/ 2 w 533"/>
                <a:gd name="T37" fmla="*/ 1 h 675"/>
                <a:gd name="T38" fmla="*/ 1 w 533"/>
                <a:gd name="T39" fmla="*/ 1 h 675"/>
                <a:gd name="T40" fmla="*/ 1 w 533"/>
                <a:gd name="T41" fmla="*/ 3 h 675"/>
                <a:gd name="T42" fmla="*/ 3 w 533"/>
                <a:gd name="T43" fmla="*/ 6 h 675"/>
                <a:gd name="T44" fmla="*/ 4 w 533"/>
                <a:gd name="T45" fmla="*/ 8 h 675"/>
                <a:gd name="T46" fmla="*/ 6 w 533"/>
                <a:gd name="T47" fmla="*/ 11 h 675"/>
                <a:gd name="T48" fmla="*/ 7 w 533"/>
                <a:gd name="T49" fmla="*/ 13 h 675"/>
                <a:gd name="T50" fmla="*/ 8 w 533"/>
                <a:gd name="T51" fmla="*/ 16 h 675"/>
                <a:gd name="T52" fmla="*/ 9 w 533"/>
                <a:gd name="T53" fmla="*/ 18 h 675"/>
                <a:gd name="T54" fmla="*/ 9 w 533"/>
                <a:gd name="T55" fmla="*/ 21 h 675"/>
                <a:gd name="T56" fmla="*/ 10 w 533"/>
                <a:gd name="T57" fmla="*/ 23 h 675"/>
                <a:gd name="T58" fmla="*/ 11 w 533"/>
                <a:gd name="T59" fmla="*/ 24 h 675"/>
                <a:gd name="T60" fmla="*/ 12 w 533"/>
                <a:gd name="T61" fmla="*/ 25 h 675"/>
                <a:gd name="T62" fmla="*/ 14 w 533"/>
                <a:gd name="T63" fmla="*/ 26 h 675"/>
                <a:gd name="T64" fmla="*/ 15 w 533"/>
                <a:gd name="T65" fmla="*/ 26 h 675"/>
                <a:gd name="T66" fmla="*/ 17 w 533"/>
                <a:gd name="T67" fmla="*/ 27 h 675"/>
                <a:gd name="T68" fmla="*/ 18 w 533"/>
                <a:gd name="T69" fmla="*/ 27 h 675"/>
                <a:gd name="T70" fmla="*/ 20 w 533"/>
                <a:gd name="T71" fmla="*/ 27 h 6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33"/>
                <a:gd name="T109" fmla="*/ 0 h 675"/>
                <a:gd name="T110" fmla="*/ 533 w 533"/>
                <a:gd name="T111" fmla="*/ 675 h 67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33" h="675">
                  <a:moveTo>
                    <a:pt x="533" y="672"/>
                  </a:moveTo>
                  <a:lnTo>
                    <a:pt x="530" y="644"/>
                  </a:lnTo>
                  <a:lnTo>
                    <a:pt x="522" y="603"/>
                  </a:lnTo>
                  <a:lnTo>
                    <a:pt x="510" y="552"/>
                  </a:lnTo>
                  <a:lnTo>
                    <a:pt x="494" y="492"/>
                  </a:lnTo>
                  <a:lnTo>
                    <a:pt x="485" y="460"/>
                  </a:lnTo>
                  <a:lnTo>
                    <a:pt x="474" y="427"/>
                  </a:lnTo>
                  <a:lnTo>
                    <a:pt x="462" y="392"/>
                  </a:lnTo>
                  <a:lnTo>
                    <a:pt x="449" y="358"/>
                  </a:lnTo>
                  <a:lnTo>
                    <a:pt x="436" y="323"/>
                  </a:lnTo>
                  <a:lnTo>
                    <a:pt x="421" y="289"/>
                  </a:lnTo>
                  <a:lnTo>
                    <a:pt x="405" y="254"/>
                  </a:lnTo>
                  <a:lnTo>
                    <a:pt x="387" y="221"/>
                  </a:lnTo>
                  <a:lnTo>
                    <a:pt x="370" y="189"/>
                  </a:lnTo>
                  <a:lnTo>
                    <a:pt x="351" y="159"/>
                  </a:lnTo>
                  <a:lnTo>
                    <a:pt x="331" y="131"/>
                  </a:lnTo>
                  <a:lnTo>
                    <a:pt x="312" y="105"/>
                  </a:lnTo>
                  <a:lnTo>
                    <a:pt x="301" y="92"/>
                  </a:lnTo>
                  <a:lnTo>
                    <a:pt x="290" y="80"/>
                  </a:lnTo>
                  <a:lnTo>
                    <a:pt x="279" y="69"/>
                  </a:lnTo>
                  <a:lnTo>
                    <a:pt x="268" y="60"/>
                  </a:lnTo>
                  <a:lnTo>
                    <a:pt x="257" y="50"/>
                  </a:lnTo>
                  <a:lnTo>
                    <a:pt x="245" y="41"/>
                  </a:lnTo>
                  <a:lnTo>
                    <a:pt x="233" y="33"/>
                  </a:lnTo>
                  <a:lnTo>
                    <a:pt x="221" y="25"/>
                  </a:lnTo>
                  <a:lnTo>
                    <a:pt x="209" y="19"/>
                  </a:lnTo>
                  <a:lnTo>
                    <a:pt x="196" y="13"/>
                  </a:lnTo>
                  <a:lnTo>
                    <a:pt x="183" y="9"/>
                  </a:lnTo>
                  <a:lnTo>
                    <a:pt x="171" y="5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1" y="0"/>
                  </a:lnTo>
                  <a:lnTo>
                    <a:pt x="117" y="0"/>
                  </a:lnTo>
                  <a:lnTo>
                    <a:pt x="103" y="1"/>
                  </a:lnTo>
                  <a:lnTo>
                    <a:pt x="89" y="5"/>
                  </a:lnTo>
                  <a:lnTo>
                    <a:pt x="75" y="9"/>
                  </a:lnTo>
                  <a:lnTo>
                    <a:pt x="60" y="13"/>
                  </a:lnTo>
                  <a:lnTo>
                    <a:pt x="45" y="20"/>
                  </a:lnTo>
                  <a:lnTo>
                    <a:pt x="30" y="27"/>
                  </a:lnTo>
                  <a:lnTo>
                    <a:pt x="15" y="37"/>
                  </a:lnTo>
                  <a:lnTo>
                    <a:pt x="0" y="47"/>
                  </a:lnTo>
                  <a:lnTo>
                    <a:pt x="23" y="78"/>
                  </a:lnTo>
                  <a:lnTo>
                    <a:pt x="47" y="109"/>
                  </a:lnTo>
                  <a:lnTo>
                    <a:pt x="69" y="141"/>
                  </a:lnTo>
                  <a:lnTo>
                    <a:pt x="89" y="172"/>
                  </a:lnTo>
                  <a:lnTo>
                    <a:pt x="109" y="203"/>
                  </a:lnTo>
                  <a:lnTo>
                    <a:pt x="127" y="235"/>
                  </a:lnTo>
                  <a:lnTo>
                    <a:pt x="143" y="266"/>
                  </a:lnTo>
                  <a:lnTo>
                    <a:pt x="159" y="297"/>
                  </a:lnTo>
                  <a:lnTo>
                    <a:pt x="173" y="330"/>
                  </a:lnTo>
                  <a:lnTo>
                    <a:pt x="187" y="361"/>
                  </a:lnTo>
                  <a:lnTo>
                    <a:pt x="199" y="393"/>
                  </a:lnTo>
                  <a:lnTo>
                    <a:pt x="210" y="425"/>
                  </a:lnTo>
                  <a:lnTo>
                    <a:pt x="219" y="457"/>
                  </a:lnTo>
                  <a:lnTo>
                    <a:pt x="226" y="488"/>
                  </a:lnTo>
                  <a:lnTo>
                    <a:pt x="233" y="520"/>
                  </a:lnTo>
                  <a:lnTo>
                    <a:pt x="237" y="551"/>
                  </a:lnTo>
                  <a:lnTo>
                    <a:pt x="249" y="568"/>
                  </a:lnTo>
                  <a:lnTo>
                    <a:pt x="261" y="584"/>
                  </a:lnTo>
                  <a:lnTo>
                    <a:pt x="275" y="600"/>
                  </a:lnTo>
                  <a:lnTo>
                    <a:pt x="289" y="613"/>
                  </a:lnTo>
                  <a:lnTo>
                    <a:pt x="304" y="626"/>
                  </a:lnTo>
                  <a:lnTo>
                    <a:pt x="319" y="636"/>
                  </a:lnTo>
                  <a:lnTo>
                    <a:pt x="337" y="646"/>
                  </a:lnTo>
                  <a:lnTo>
                    <a:pt x="355" y="654"/>
                  </a:lnTo>
                  <a:lnTo>
                    <a:pt x="373" y="661"/>
                  </a:lnTo>
                  <a:lnTo>
                    <a:pt x="394" y="667"/>
                  </a:lnTo>
                  <a:lnTo>
                    <a:pt x="414" y="671"/>
                  </a:lnTo>
                  <a:lnTo>
                    <a:pt x="436" y="674"/>
                  </a:lnTo>
                  <a:lnTo>
                    <a:pt x="459" y="675"/>
                  </a:lnTo>
                  <a:lnTo>
                    <a:pt x="482" y="675"/>
                  </a:lnTo>
                  <a:lnTo>
                    <a:pt x="507" y="674"/>
                  </a:lnTo>
                  <a:lnTo>
                    <a:pt x="533" y="6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0" name="Freeform 737"/>
            <p:cNvSpPr>
              <a:spLocks noEditPoints="1"/>
            </p:cNvSpPr>
            <p:nvPr/>
          </p:nvSpPr>
          <p:spPr bwMode="auto">
            <a:xfrm>
              <a:off x="3134" y="1702"/>
              <a:ext cx="109" cy="138"/>
            </a:xfrm>
            <a:custGeom>
              <a:avLst/>
              <a:gdLst>
                <a:gd name="T0" fmla="*/ 22 w 557"/>
                <a:gd name="T1" fmla="*/ 27 h 701"/>
                <a:gd name="T2" fmla="*/ 21 w 557"/>
                <a:gd name="T3" fmla="*/ 26 h 701"/>
                <a:gd name="T4" fmla="*/ 22 w 557"/>
                <a:gd name="T5" fmla="*/ 27 h 701"/>
                <a:gd name="T6" fmla="*/ 21 w 557"/>
                <a:gd name="T7" fmla="*/ 26 h 701"/>
                <a:gd name="T8" fmla="*/ 22 w 557"/>
                <a:gd name="T9" fmla="*/ 24 h 701"/>
                <a:gd name="T10" fmla="*/ 22 w 557"/>
                <a:gd name="T11" fmla="*/ 26 h 701"/>
                <a:gd name="T12" fmla="*/ 20 w 557"/>
                <a:gd name="T13" fmla="*/ 21 h 701"/>
                <a:gd name="T14" fmla="*/ 17 w 557"/>
                <a:gd name="T15" fmla="*/ 13 h 701"/>
                <a:gd name="T16" fmla="*/ 15 w 557"/>
                <a:gd name="T17" fmla="*/ 10 h 701"/>
                <a:gd name="T18" fmla="*/ 18 w 557"/>
                <a:gd name="T19" fmla="*/ 12 h 701"/>
                <a:gd name="T20" fmla="*/ 20 w 557"/>
                <a:gd name="T21" fmla="*/ 19 h 701"/>
                <a:gd name="T22" fmla="*/ 21 w 557"/>
                <a:gd name="T23" fmla="*/ 24 h 701"/>
                <a:gd name="T24" fmla="*/ 14 w 557"/>
                <a:gd name="T25" fmla="*/ 7 h 701"/>
                <a:gd name="T26" fmla="*/ 15 w 557"/>
                <a:gd name="T27" fmla="*/ 7 h 701"/>
                <a:gd name="T28" fmla="*/ 13 w 557"/>
                <a:gd name="T29" fmla="*/ 6 h 701"/>
                <a:gd name="T30" fmla="*/ 11 w 557"/>
                <a:gd name="T31" fmla="*/ 3 h 701"/>
                <a:gd name="T32" fmla="*/ 8 w 557"/>
                <a:gd name="T33" fmla="*/ 2 h 701"/>
                <a:gd name="T34" fmla="*/ 11 w 557"/>
                <a:gd name="T35" fmla="*/ 2 h 701"/>
                <a:gd name="T36" fmla="*/ 14 w 557"/>
                <a:gd name="T37" fmla="*/ 5 h 701"/>
                <a:gd name="T38" fmla="*/ 8 w 557"/>
                <a:gd name="T39" fmla="*/ 1 h 701"/>
                <a:gd name="T40" fmla="*/ 6 w 557"/>
                <a:gd name="T41" fmla="*/ 1 h 701"/>
                <a:gd name="T42" fmla="*/ 4 w 557"/>
                <a:gd name="T43" fmla="*/ 1 h 701"/>
                <a:gd name="T44" fmla="*/ 2 w 557"/>
                <a:gd name="T45" fmla="*/ 2 h 701"/>
                <a:gd name="T46" fmla="*/ 3 w 557"/>
                <a:gd name="T47" fmla="*/ 1 h 701"/>
                <a:gd name="T48" fmla="*/ 4 w 557"/>
                <a:gd name="T49" fmla="*/ 0 h 701"/>
                <a:gd name="T50" fmla="*/ 6 w 557"/>
                <a:gd name="T51" fmla="*/ 0 h 701"/>
                <a:gd name="T52" fmla="*/ 8 w 557"/>
                <a:gd name="T53" fmla="*/ 0 h 701"/>
                <a:gd name="T54" fmla="*/ 2 w 557"/>
                <a:gd name="T55" fmla="*/ 2 h 701"/>
                <a:gd name="T56" fmla="*/ 1 w 557"/>
                <a:gd name="T57" fmla="*/ 3 h 701"/>
                <a:gd name="T58" fmla="*/ 1 w 557"/>
                <a:gd name="T59" fmla="*/ 1 h 701"/>
                <a:gd name="T60" fmla="*/ 0 w 557"/>
                <a:gd name="T61" fmla="*/ 3 h 701"/>
                <a:gd name="T62" fmla="*/ 0 w 557"/>
                <a:gd name="T63" fmla="*/ 2 h 701"/>
                <a:gd name="T64" fmla="*/ 0 w 557"/>
                <a:gd name="T65" fmla="*/ 3 h 701"/>
                <a:gd name="T66" fmla="*/ 1 w 557"/>
                <a:gd name="T67" fmla="*/ 2 h 701"/>
                <a:gd name="T68" fmla="*/ 1 w 557"/>
                <a:gd name="T69" fmla="*/ 2 h 701"/>
                <a:gd name="T70" fmla="*/ 1 w 557"/>
                <a:gd name="T71" fmla="*/ 4 h 701"/>
                <a:gd name="T72" fmla="*/ 0 w 557"/>
                <a:gd name="T73" fmla="*/ 3 h 701"/>
                <a:gd name="T74" fmla="*/ 2 w 557"/>
                <a:gd name="T75" fmla="*/ 4 h 701"/>
                <a:gd name="T76" fmla="*/ 2 w 557"/>
                <a:gd name="T77" fmla="*/ 5 h 701"/>
                <a:gd name="T78" fmla="*/ 2 w 557"/>
                <a:gd name="T79" fmla="*/ 4 h 701"/>
                <a:gd name="T80" fmla="*/ 5 w 557"/>
                <a:gd name="T81" fmla="*/ 8 h 701"/>
                <a:gd name="T82" fmla="*/ 7 w 557"/>
                <a:gd name="T83" fmla="*/ 11 h 701"/>
                <a:gd name="T84" fmla="*/ 6 w 557"/>
                <a:gd name="T85" fmla="*/ 11 h 701"/>
                <a:gd name="T86" fmla="*/ 3 w 557"/>
                <a:gd name="T87" fmla="*/ 7 h 701"/>
                <a:gd name="T88" fmla="*/ 7 w 557"/>
                <a:gd name="T89" fmla="*/ 12 h 701"/>
                <a:gd name="T90" fmla="*/ 9 w 557"/>
                <a:gd name="T91" fmla="*/ 17 h 701"/>
                <a:gd name="T92" fmla="*/ 7 w 557"/>
                <a:gd name="T93" fmla="*/ 14 h 701"/>
                <a:gd name="T94" fmla="*/ 10 w 557"/>
                <a:gd name="T95" fmla="*/ 19 h 701"/>
                <a:gd name="T96" fmla="*/ 9 w 557"/>
                <a:gd name="T97" fmla="*/ 23 h 701"/>
                <a:gd name="T98" fmla="*/ 8 w 557"/>
                <a:gd name="T99" fmla="*/ 18 h 701"/>
                <a:gd name="T100" fmla="*/ 9 w 557"/>
                <a:gd name="T101" fmla="*/ 23 h 701"/>
                <a:gd name="T102" fmla="*/ 11 w 557"/>
                <a:gd name="T103" fmla="*/ 23 h 701"/>
                <a:gd name="T104" fmla="*/ 13 w 557"/>
                <a:gd name="T105" fmla="*/ 25 h 701"/>
                <a:gd name="T106" fmla="*/ 14 w 557"/>
                <a:gd name="T107" fmla="*/ 27 h 701"/>
                <a:gd name="T108" fmla="*/ 12 w 557"/>
                <a:gd name="T109" fmla="*/ 25 h 701"/>
                <a:gd name="T110" fmla="*/ 10 w 557"/>
                <a:gd name="T111" fmla="*/ 23 h 701"/>
                <a:gd name="T112" fmla="*/ 16 w 557"/>
                <a:gd name="T113" fmla="*/ 27 h 701"/>
                <a:gd name="T114" fmla="*/ 20 w 557"/>
                <a:gd name="T115" fmla="*/ 27 h 701"/>
                <a:gd name="T116" fmla="*/ 21 w 557"/>
                <a:gd name="T117" fmla="*/ 28 h 701"/>
                <a:gd name="T118" fmla="*/ 17 w 557"/>
                <a:gd name="T119" fmla="*/ 28 h 701"/>
                <a:gd name="T120" fmla="*/ 15 w 557"/>
                <a:gd name="T121" fmla="*/ 26 h 701"/>
                <a:gd name="T122" fmla="*/ 22 w 557"/>
                <a:gd name="T123" fmla="*/ 28 h 7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57"/>
                <a:gd name="T187" fmla="*/ 0 h 701"/>
                <a:gd name="T188" fmla="*/ 557 w 557"/>
                <a:gd name="T189" fmla="*/ 701 h 7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57" h="701">
                  <a:moveTo>
                    <a:pt x="533" y="686"/>
                  </a:moveTo>
                  <a:lnTo>
                    <a:pt x="533" y="685"/>
                  </a:lnTo>
                  <a:lnTo>
                    <a:pt x="557" y="684"/>
                  </a:lnTo>
                  <a:lnTo>
                    <a:pt x="533" y="686"/>
                  </a:lnTo>
                  <a:close/>
                  <a:moveTo>
                    <a:pt x="533" y="685"/>
                  </a:moveTo>
                  <a:lnTo>
                    <a:pt x="531" y="672"/>
                  </a:lnTo>
                  <a:lnTo>
                    <a:pt x="529" y="654"/>
                  </a:lnTo>
                  <a:lnTo>
                    <a:pt x="553" y="650"/>
                  </a:lnTo>
                  <a:lnTo>
                    <a:pt x="555" y="660"/>
                  </a:lnTo>
                  <a:lnTo>
                    <a:pt x="556" y="669"/>
                  </a:lnTo>
                  <a:lnTo>
                    <a:pt x="557" y="676"/>
                  </a:lnTo>
                  <a:lnTo>
                    <a:pt x="557" y="684"/>
                  </a:lnTo>
                  <a:lnTo>
                    <a:pt x="533" y="685"/>
                  </a:lnTo>
                  <a:close/>
                  <a:moveTo>
                    <a:pt x="529" y="654"/>
                  </a:moveTo>
                  <a:lnTo>
                    <a:pt x="527" y="643"/>
                  </a:lnTo>
                  <a:lnTo>
                    <a:pt x="525" y="631"/>
                  </a:lnTo>
                  <a:lnTo>
                    <a:pt x="522" y="618"/>
                  </a:lnTo>
                  <a:lnTo>
                    <a:pt x="519" y="606"/>
                  </a:lnTo>
                  <a:lnTo>
                    <a:pt x="543" y="601"/>
                  </a:lnTo>
                  <a:lnTo>
                    <a:pt x="546" y="616"/>
                  </a:lnTo>
                  <a:lnTo>
                    <a:pt x="549" y="629"/>
                  </a:lnTo>
                  <a:lnTo>
                    <a:pt x="552" y="641"/>
                  </a:lnTo>
                  <a:lnTo>
                    <a:pt x="553" y="650"/>
                  </a:lnTo>
                  <a:lnTo>
                    <a:pt x="529" y="654"/>
                  </a:lnTo>
                  <a:close/>
                  <a:moveTo>
                    <a:pt x="519" y="606"/>
                  </a:moveTo>
                  <a:lnTo>
                    <a:pt x="511" y="568"/>
                  </a:lnTo>
                  <a:lnTo>
                    <a:pt x="500" y="527"/>
                  </a:lnTo>
                  <a:lnTo>
                    <a:pt x="487" y="482"/>
                  </a:lnTo>
                  <a:lnTo>
                    <a:pt x="472" y="434"/>
                  </a:lnTo>
                  <a:lnTo>
                    <a:pt x="454" y="386"/>
                  </a:lnTo>
                  <a:lnTo>
                    <a:pt x="435" y="336"/>
                  </a:lnTo>
                  <a:lnTo>
                    <a:pt x="424" y="311"/>
                  </a:lnTo>
                  <a:lnTo>
                    <a:pt x="412" y="288"/>
                  </a:lnTo>
                  <a:lnTo>
                    <a:pt x="400" y="263"/>
                  </a:lnTo>
                  <a:lnTo>
                    <a:pt x="388" y="239"/>
                  </a:lnTo>
                  <a:lnTo>
                    <a:pt x="410" y="228"/>
                  </a:lnTo>
                  <a:lnTo>
                    <a:pt x="422" y="252"/>
                  </a:lnTo>
                  <a:lnTo>
                    <a:pt x="435" y="277"/>
                  </a:lnTo>
                  <a:lnTo>
                    <a:pt x="446" y="302"/>
                  </a:lnTo>
                  <a:lnTo>
                    <a:pt x="457" y="326"/>
                  </a:lnTo>
                  <a:lnTo>
                    <a:pt x="477" y="377"/>
                  </a:lnTo>
                  <a:lnTo>
                    <a:pt x="494" y="427"/>
                  </a:lnTo>
                  <a:lnTo>
                    <a:pt x="511" y="475"/>
                  </a:lnTo>
                  <a:lnTo>
                    <a:pt x="524" y="521"/>
                  </a:lnTo>
                  <a:lnTo>
                    <a:pt x="534" y="563"/>
                  </a:lnTo>
                  <a:lnTo>
                    <a:pt x="543" y="601"/>
                  </a:lnTo>
                  <a:lnTo>
                    <a:pt x="519" y="606"/>
                  </a:lnTo>
                  <a:close/>
                  <a:moveTo>
                    <a:pt x="388" y="239"/>
                  </a:moveTo>
                  <a:lnTo>
                    <a:pt x="376" y="216"/>
                  </a:lnTo>
                  <a:lnTo>
                    <a:pt x="364" y="195"/>
                  </a:lnTo>
                  <a:lnTo>
                    <a:pt x="350" y="174"/>
                  </a:lnTo>
                  <a:lnTo>
                    <a:pt x="337" y="155"/>
                  </a:lnTo>
                  <a:lnTo>
                    <a:pt x="356" y="141"/>
                  </a:lnTo>
                  <a:lnTo>
                    <a:pt x="370" y="161"/>
                  </a:lnTo>
                  <a:lnTo>
                    <a:pt x="384" y="183"/>
                  </a:lnTo>
                  <a:lnTo>
                    <a:pt x="397" y="204"/>
                  </a:lnTo>
                  <a:lnTo>
                    <a:pt x="410" y="228"/>
                  </a:lnTo>
                  <a:lnTo>
                    <a:pt x="388" y="239"/>
                  </a:lnTo>
                  <a:close/>
                  <a:moveTo>
                    <a:pt x="337" y="155"/>
                  </a:moveTo>
                  <a:lnTo>
                    <a:pt x="322" y="135"/>
                  </a:lnTo>
                  <a:lnTo>
                    <a:pt x="306" y="117"/>
                  </a:lnTo>
                  <a:lnTo>
                    <a:pt x="291" y="100"/>
                  </a:lnTo>
                  <a:lnTo>
                    <a:pt x="275" y="84"/>
                  </a:lnTo>
                  <a:lnTo>
                    <a:pt x="259" y="70"/>
                  </a:lnTo>
                  <a:lnTo>
                    <a:pt x="242" y="57"/>
                  </a:lnTo>
                  <a:lnTo>
                    <a:pt x="224" y="48"/>
                  </a:lnTo>
                  <a:lnTo>
                    <a:pt x="207" y="39"/>
                  </a:lnTo>
                  <a:lnTo>
                    <a:pt x="217" y="16"/>
                  </a:lnTo>
                  <a:lnTo>
                    <a:pt x="236" y="26"/>
                  </a:lnTo>
                  <a:lnTo>
                    <a:pt x="255" y="37"/>
                  </a:lnTo>
                  <a:lnTo>
                    <a:pt x="273" y="51"/>
                  </a:lnTo>
                  <a:lnTo>
                    <a:pt x="290" y="65"/>
                  </a:lnTo>
                  <a:lnTo>
                    <a:pt x="307" y="82"/>
                  </a:lnTo>
                  <a:lnTo>
                    <a:pt x="325" y="101"/>
                  </a:lnTo>
                  <a:lnTo>
                    <a:pt x="341" y="120"/>
                  </a:lnTo>
                  <a:lnTo>
                    <a:pt x="356" y="141"/>
                  </a:lnTo>
                  <a:lnTo>
                    <a:pt x="337" y="155"/>
                  </a:lnTo>
                  <a:close/>
                  <a:moveTo>
                    <a:pt x="207" y="39"/>
                  </a:moveTo>
                  <a:lnTo>
                    <a:pt x="189" y="33"/>
                  </a:lnTo>
                  <a:lnTo>
                    <a:pt x="171" y="27"/>
                  </a:lnTo>
                  <a:lnTo>
                    <a:pt x="162" y="26"/>
                  </a:lnTo>
                  <a:lnTo>
                    <a:pt x="152" y="25"/>
                  </a:lnTo>
                  <a:lnTo>
                    <a:pt x="142" y="25"/>
                  </a:lnTo>
                  <a:lnTo>
                    <a:pt x="133" y="25"/>
                  </a:lnTo>
                  <a:lnTo>
                    <a:pt x="123" y="26"/>
                  </a:lnTo>
                  <a:lnTo>
                    <a:pt x="113" y="27"/>
                  </a:lnTo>
                  <a:lnTo>
                    <a:pt x="103" y="29"/>
                  </a:lnTo>
                  <a:lnTo>
                    <a:pt x="94" y="33"/>
                  </a:lnTo>
                  <a:lnTo>
                    <a:pt x="83" y="36"/>
                  </a:lnTo>
                  <a:lnTo>
                    <a:pt x="73" y="39"/>
                  </a:lnTo>
                  <a:lnTo>
                    <a:pt x="62" y="45"/>
                  </a:lnTo>
                  <a:lnTo>
                    <a:pt x="52" y="50"/>
                  </a:lnTo>
                  <a:lnTo>
                    <a:pt x="41" y="28"/>
                  </a:lnTo>
                  <a:lnTo>
                    <a:pt x="53" y="22"/>
                  </a:lnTo>
                  <a:lnTo>
                    <a:pt x="64" y="16"/>
                  </a:lnTo>
                  <a:lnTo>
                    <a:pt x="75" y="12"/>
                  </a:lnTo>
                  <a:lnTo>
                    <a:pt x="87" y="9"/>
                  </a:lnTo>
                  <a:lnTo>
                    <a:pt x="99" y="6"/>
                  </a:lnTo>
                  <a:lnTo>
                    <a:pt x="110" y="3"/>
                  </a:lnTo>
                  <a:lnTo>
                    <a:pt x="121" y="1"/>
                  </a:lnTo>
                  <a:lnTo>
                    <a:pt x="133" y="1"/>
                  </a:lnTo>
                  <a:lnTo>
                    <a:pt x="143" y="0"/>
                  </a:lnTo>
                  <a:lnTo>
                    <a:pt x="154" y="1"/>
                  </a:lnTo>
                  <a:lnTo>
                    <a:pt x="165" y="2"/>
                  </a:lnTo>
                  <a:lnTo>
                    <a:pt x="176" y="3"/>
                  </a:lnTo>
                  <a:lnTo>
                    <a:pt x="185" y="6"/>
                  </a:lnTo>
                  <a:lnTo>
                    <a:pt x="196" y="9"/>
                  </a:lnTo>
                  <a:lnTo>
                    <a:pt x="206" y="12"/>
                  </a:lnTo>
                  <a:lnTo>
                    <a:pt x="217" y="16"/>
                  </a:lnTo>
                  <a:lnTo>
                    <a:pt x="207" y="39"/>
                  </a:lnTo>
                  <a:close/>
                  <a:moveTo>
                    <a:pt x="52" y="50"/>
                  </a:moveTo>
                  <a:lnTo>
                    <a:pt x="44" y="54"/>
                  </a:lnTo>
                  <a:lnTo>
                    <a:pt x="35" y="59"/>
                  </a:lnTo>
                  <a:lnTo>
                    <a:pt x="27" y="64"/>
                  </a:lnTo>
                  <a:lnTo>
                    <a:pt x="19" y="70"/>
                  </a:lnTo>
                  <a:lnTo>
                    <a:pt x="5" y="50"/>
                  </a:lnTo>
                  <a:lnTo>
                    <a:pt x="14" y="43"/>
                  </a:lnTo>
                  <a:lnTo>
                    <a:pt x="22" y="38"/>
                  </a:lnTo>
                  <a:lnTo>
                    <a:pt x="32" y="33"/>
                  </a:lnTo>
                  <a:lnTo>
                    <a:pt x="41" y="28"/>
                  </a:lnTo>
                  <a:lnTo>
                    <a:pt x="52" y="50"/>
                  </a:lnTo>
                  <a:close/>
                  <a:moveTo>
                    <a:pt x="2" y="68"/>
                  </a:moveTo>
                  <a:lnTo>
                    <a:pt x="1" y="64"/>
                  </a:lnTo>
                  <a:lnTo>
                    <a:pt x="0" y="59"/>
                  </a:lnTo>
                  <a:lnTo>
                    <a:pt x="2" y="54"/>
                  </a:lnTo>
                  <a:lnTo>
                    <a:pt x="5" y="50"/>
                  </a:lnTo>
                  <a:lnTo>
                    <a:pt x="12" y="60"/>
                  </a:lnTo>
                  <a:lnTo>
                    <a:pt x="2" y="68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3" y="68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1" y="52"/>
                  </a:lnTo>
                  <a:lnTo>
                    <a:pt x="12" y="61"/>
                  </a:lnTo>
                  <a:lnTo>
                    <a:pt x="21" y="52"/>
                  </a:lnTo>
                  <a:close/>
                  <a:moveTo>
                    <a:pt x="21" y="52"/>
                  </a:moveTo>
                  <a:lnTo>
                    <a:pt x="29" y="62"/>
                  </a:lnTo>
                  <a:lnTo>
                    <a:pt x="35" y="70"/>
                  </a:lnTo>
                  <a:lnTo>
                    <a:pt x="42" y="79"/>
                  </a:lnTo>
                  <a:lnTo>
                    <a:pt x="48" y="88"/>
                  </a:lnTo>
                  <a:lnTo>
                    <a:pt x="29" y="102"/>
                  </a:lnTo>
                  <a:lnTo>
                    <a:pt x="22" y="93"/>
                  </a:lnTo>
                  <a:lnTo>
                    <a:pt x="16" y="84"/>
                  </a:lnTo>
                  <a:lnTo>
                    <a:pt x="9" y="76"/>
                  </a:lnTo>
                  <a:lnTo>
                    <a:pt x="2" y="68"/>
                  </a:lnTo>
                  <a:lnTo>
                    <a:pt x="21" y="52"/>
                  </a:lnTo>
                  <a:close/>
                  <a:moveTo>
                    <a:pt x="48" y="88"/>
                  </a:moveTo>
                  <a:lnTo>
                    <a:pt x="55" y="95"/>
                  </a:lnTo>
                  <a:lnTo>
                    <a:pt x="60" y="104"/>
                  </a:lnTo>
                  <a:lnTo>
                    <a:pt x="67" y="113"/>
                  </a:lnTo>
                  <a:lnTo>
                    <a:pt x="74" y="122"/>
                  </a:lnTo>
                  <a:lnTo>
                    <a:pt x="54" y="136"/>
                  </a:lnTo>
                  <a:lnTo>
                    <a:pt x="48" y="129"/>
                  </a:lnTo>
                  <a:lnTo>
                    <a:pt x="43" y="120"/>
                  </a:lnTo>
                  <a:lnTo>
                    <a:pt x="35" y="111"/>
                  </a:lnTo>
                  <a:lnTo>
                    <a:pt x="29" y="102"/>
                  </a:lnTo>
                  <a:lnTo>
                    <a:pt x="48" y="88"/>
                  </a:lnTo>
                  <a:close/>
                  <a:moveTo>
                    <a:pt x="74" y="122"/>
                  </a:moveTo>
                  <a:lnTo>
                    <a:pt x="89" y="145"/>
                  </a:lnTo>
                  <a:lnTo>
                    <a:pt x="104" y="168"/>
                  </a:lnTo>
                  <a:lnTo>
                    <a:pt x="120" y="190"/>
                  </a:lnTo>
                  <a:lnTo>
                    <a:pt x="133" y="213"/>
                  </a:lnTo>
                  <a:lnTo>
                    <a:pt x="147" y="236"/>
                  </a:lnTo>
                  <a:lnTo>
                    <a:pt x="158" y="259"/>
                  </a:lnTo>
                  <a:lnTo>
                    <a:pt x="170" y="282"/>
                  </a:lnTo>
                  <a:lnTo>
                    <a:pt x="182" y="305"/>
                  </a:lnTo>
                  <a:lnTo>
                    <a:pt x="161" y="316"/>
                  </a:lnTo>
                  <a:lnTo>
                    <a:pt x="149" y="293"/>
                  </a:lnTo>
                  <a:lnTo>
                    <a:pt x="138" y="270"/>
                  </a:lnTo>
                  <a:lnTo>
                    <a:pt x="125" y="249"/>
                  </a:lnTo>
                  <a:lnTo>
                    <a:pt x="112" y="226"/>
                  </a:lnTo>
                  <a:lnTo>
                    <a:pt x="99" y="203"/>
                  </a:lnTo>
                  <a:lnTo>
                    <a:pt x="84" y="181"/>
                  </a:lnTo>
                  <a:lnTo>
                    <a:pt x="70" y="159"/>
                  </a:lnTo>
                  <a:lnTo>
                    <a:pt x="54" y="136"/>
                  </a:lnTo>
                  <a:lnTo>
                    <a:pt x="74" y="122"/>
                  </a:lnTo>
                  <a:close/>
                  <a:moveTo>
                    <a:pt x="182" y="305"/>
                  </a:moveTo>
                  <a:lnTo>
                    <a:pt x="197" y="338"/>
                  </a:lnTo>
                  <a:lnTo>
                    <a:pt x="210" y="371"/>
                  </a:lnTo>
                  <a:lnTo>
                    <a:pt x="223" y="402"/>
                  </a:lnTo>
                  <a:lnTo>
                    <a:pt x="233" y="434"/>
                  </a:lnTo>
                  <a:lnTo>
                    <a:pt x="210" y="442"/>
                  </a:lnTo>
                  <a:lnTo>
                    <a:pt x="199" y="410"/>
                  </a:lnTo>
                  <a:lnTo>
                    <a:pt x="188" y="378"/>
                  </a:lnTo>
                  <a:lnTo>
                    <a:pt x="175" y="347"/>
                  </a:lnTo>
                  <a:lnTo>
                    <a:pt x="161" y="316"/>
                  </a:lnTo>
                  <a:lnTo>
                    <a:pt x="182" y="305"/>
                  </a:lnTo>
                  <a:close/>
                  <a:moveTo>
                    <a:pt x="233" y="434"/>
                  </a:moveTo>
                  <a:lnTo>
                    <a:pt x="243" y="467"/>
                  </a:lnTo>
                  <a:lnTo>
                    <a:pt x="250" y="498"/>
                  </a:lnTo>
                  <a:lnTo>
                    <a:pt x="257" y="531"/>
                  </a:lnTo>
                  <a:lnTo>
                    <a:pt x="262" y="563"/>
                  </a:lnTo>
                  <a:lnTo>
                    <a:pt x="237" y="565"/>
                  </a:lnTo>
                  <a:lnTo>
                    <a:pt x="233" y="535"/>
                  </a:lnTo>
                  <a:lnTo>
                    <a:pt x="226" y="504"/>
                  </a:lnTo>
                  <a:lnTo>
                    <a:pt x="219" y="473"/>
                  </a:lnTo>
                  <a:lnTo>
                    <a:pt x="210" y="442"/>
                  </a:lnTo>
                  <a:lnTo>
                    <a:pt x="233" y="434"/>
                  </a:lnTo>
                  <a:close/>
                  <a:moveTo>
                    <a:pt x="239" y="570"/>
                  </a:moveTo>
                  <a:lnTo>
                    <a:pt x="238" y="568"/>
                  </a:lnTo>
                  <a:lnTo>
                    <a:pt x="237" y="565"/>
                  </a:lnTo>
                  <a:lnTo>
                    <a:pt x="249" y="564"/>
                  </a:lnTo>
                  <a:lnTo>
                    <a:pt x="239" y="570"/>
                  </a:lnTo>
                  <a:close/>
                  <a:moveTo>
                    <a:pt x="260" y="558"/>
                  </a:moveTo>
                  <a:lnTo>
                    <a:pt x="271" y="574"/>
                  </a:lnTo>
                  <a:lnTo>
                    <a:pt x="283" y="590"/>
                  </a:lnTo>
                  <a:lnTo>
                    <a:pt x="295" y="604"/>
                  </a:lnTo>
                  <a:lnTo>
                    <a:pt x="309" y="617"/>
                  </a:lnTo>
                  <a:lnTo>
                    <a:pt x="323" y="629"/>
                  </a:lnTo>
                  <a:lnTo>
                    <a:pt x="338" y="639"/>
                  </a:lnTo>
                  <a:lnTo>
                    <a:pt x="354" y="648"/>
                  </a:lnTo>
                  <a:lnTo>
                    <a:pt x="371" y="656"/>
                  </a:lnTo>
                  <a:lnTo>
                    <a:pt x="361" y="678"/>
                  </a:lnTo>
                  <a:lnTo>
                    <a:pt x="343" y="670"/>
                  </a:lnTo>
                  <a:lnTo>
                    <a:pt x="325" y="660"/>
                  </a:lnTo>
                  <a:lnTo>
                    <a:pt x="309" y="648"/>
                  </a:lnTo>
                  <a:lnTo>
                    <a:pt x="292" y="635"/>
                  </a:lnTo>
                  <a:lnTo>
                    <a:pt x="278" y="621"/>
                  </a:lnTo>
                  <a:lnTo>
                    <a:pt x="264" y="606"/>
                  </a:lnTo>
                  <a:lnTo>
                    <a:pt x="251" y="589"/>
                  </a:lnTo>
                  <a:lnTo>
                    <a:pt x="239" y="570"/>
                  </a:lnTo>
                  <a:lnTo>
                    <a:pt x="260" y="558"/>
                  </a:lnTo>
                  <a:close/>
                  <a:moveTo>
                    <a:pt x="371" y="656"/>
                  </a:moveTo>
                  <a:lnTo>
                    <a:pt x="390" y="662"/>
                  </a:lnTo>
                  <a:lnTo>
                    <a:pt x="409" y="668"/>
                  </a:lnTo>
                  <a:lnTo>
                    <a:pt x="428" y="672"/>
                  </a:lnTo>
                  <a:lnTo>
                    <a:pt x="450" y="674"/>
                  </a:lnTo>
                  <a:lnTo>
                    <a:pt x="472" y="676"/>
                  </a:lnTo>
                  <a:lnTo>
                    <a:pt x="494" y="676"/>
                  </a:lnTo>
                  <a:lnTo>
                    <a:pt x="518" y="675"/>
                  </a:lnTo>
                  <a:lnTo>
                    <a:pt x="544" y="673"/>
                  </a:lnTo>
                  <a:lnTo>
                    <a:pt x="546" y="697"/>
                  </a:lnTo>
                  <a:lnTo>
                    <a:pt x="519" y="700"/>
                  </a:lnTo>
                  <a:lnTo>
                    <a:pt x="494" y="701"/>
                  </a:lnTo>
                  <a:lnTo>
                    <a:pt x="470" y="700"/>
                  </a:lnTo>
                  <a:lnTo>
                    <a:pt x="446" y="699"/>
                  </a:lnTo>
                  <a:lnTo>
                    <a:pt x="423" y="696"/>
                  </a:lnTo>
                  <a:lnTo>
                    <a:pt x="403" y="691"/>
                  </a:lnTo>
                  <a:lnTo>
                    <a:pt x="381" y="686"/>
                  </a:lnTo>
                  <a:lnTo>
                    <a:pt x="361" y="678"/>
                  </a:lnTo>
                  <a:lnTo>
                    <a:pt x="371" y="656"/>
                  </a:lnTo>
                  <a:close/>
                  <a:moveTo>
                    <a:pt x="557" y="684"/>
                  </a:moveTo>
                  <a:lnTo>
                    <a:pt x="556" y="688"/>
                  </a:lnTo>
                  <a:lnTo>
                    <a:pt x="554" y="693"/>
                  </a:lnTo>
                  <a:lnTo>
                    <a:pt x="551" y="696"/>
                  </a:lnTo>
                  <a:lnTo>
                    <a:pt x="546" y="697"/>
                  </a:lnTo>
                  <a:lnTo>
                    <a:pt x="545" y="685"/>
                  </a:lnTo>
                  <a:lnTo>
                    <a:pt x="557" y="68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1" name="Freeform 738"/>
            <p:cNvSpPr>
              <a:spLocks/>
            </p:cNvSpPr>
            <p:nvPr/>
          </p:nvSpPr>
          <p:spPr bwMode="auto">
            <a:xfrm>
              <a:off x="3092" y="1713"/>
              <a:ext cx="101" cy="127"/>
            </a:xfrm>
            <a:custGeom>
              <a:avLst/>
              <a:gdLst>
                <a:gd name="T0" fmla="*/ 19 w 473"/>
                <a:gd name="T1" fmla="*/ 24 h 634"/>
                <a:gd name="T2" fmla="*/ 18 w 473"/>
                <a:gd name="T3" fmla="*/ 21 h 634"/>
                <a:gd name="T4" fmla="*/ 17 w 473"/>
                <a:gd name="T5" fmla="*/ 17 h 634"/>
                <a:gd name="T6" fmla="*/ 16 w 473"/>
                <a:gd name="T7" fmla="*/ 15 h 634"/>
                <a:gd name="T8" fmla="*/ 15 w 473"/>
                <a:gd name="T9" fmla="*/ 12 h 634"/>
                <a:gd name="T10" fmla="*/ 14 w 473"/>
                <a:gd name="T11" fmla="*/ 10 h 634"/>
                <a:gd name="T12" fmla="*/ 13 w 473"/>
                <a:gd name="T13" fmla="*/ 7 h 634"/>
                <a:gd name="T14" fmla="*/ 12 w 473"/>
                <a:gd name="T15" fmla="*/ 5 h 634"/>
                <a:gd name="T16" fmla="*/ 10 w 473"/>
                <a:gd name="T17" fmla="*/ 3 h 634"/>
                <a:gd name="T18" fmla="*/ 9 w 473"/>
                <a:gd name="T19" fmla="*/ 2 h 634"/>
                <a:gd name="T20" fmla="*/ 8 w 473"/>
                <a:gd name="T21" fmla="*/ 1 h 634"/>
                <a:gd name="T22" fmla="*/ 7 w 473"/>
                <a:gd name="T23" fmla="*/ 1 h 634"/>
                <a:gd name="T24" fmla="*/ 6 w 473"/>
                <a:gd name="T25" fmla="*/ 0 h 634"/>
                <a:gd name="T26" fmla="*/ 6 w 473"/>
                <a:gd name="T27" fmla="*/ 0 h 634"/>
                <a:gd name="T28" fmla="*/ 5 w 473"/>
                <a:gd name="T29" fmla="*/ 0 h 634"/>
                <a:gd name="T30" fmla="*/ 4 w 473"/>
                <a:gd name="T31" fmla="*/ 0 h 634"/>
                <a:gd name="T32" fmla="*/ 3 w 473"/>
                <a:gd name="T33" fmla="*/ 0 h 634"/>
                <a:gd name="T34" fmla="*/ 2 w 473"/>
                <a:gd name="T35" fmla="*/ 1 h 634"/>
                <a:gd name="T36" fmla="*/ 1 w 473"/>
                <a:gd name="T37" fmla="*/ 1 h 634"/>
                <a:gd name="T38" fmla="*/ 1 w 473"/>
                <a:gd name="T39" fmla="*/ 3 h 634"/>
                <a:gd name="T40" fmla="*/ 2 w 473"/>
                <a:gd name="T41" fmla="*/ 5 h 634"/>
                <a:gd name="T42" fmla="*/ 4 w 473"/>
                <a:gd name="T43" fmla="*/ 8 h 634"/>
                <a:gd name="T44" fmla="*/ 5 w 473"/>
                <a:gd name="T45" fmla="*/ 10 h 634"/>
                <a:gd name="T46" fmla="*/ 6 w 473"/>
                <a:gd name="T47" fmla="*/ 12 h 634"/>
                <a:gd name="T48" fmla="*/ 7 w 473"/>
                <a:gd name="T49" fmla="*/ 15 h 634"/>
                <a:gd name="T50" fmla="*/ 8 w 473"/>
                <a:gd name="T51" fmla="*/ 17 h 634"/>
                <a:gd name="T52" fmla="*/ 8 w 473"/>
                <a:gd name="T53" fmla="*/ 20 h 634"/>
                <a:gd name="T54" fmla="*/ 9 w 473"/>
                <a:gd name="T55" fmla="*/ 21 h 634"/>
                <a:gd name="T56" fmla="*/ 10 w 473"/>
                <a:gd name="T57" fmla="*/ 23 h 634"/>
                <a:gd name="T58" fmla="*/ 11 w 473"/>
                <a:gd name="T59" fmla="*/ 24 h 634"/>
                <a:gd name="T60" fmla="*/ 12 w 473"/>
                <a:gd name="T61" fmla="*/ 24 h 634"/>
                <a:gd name="T62" fmla="*/ 13 w 473"/>
                <a:gd name="T63" fmla="*/ 25 h 634"/>
                <a:gd name="T64" fmla="*/ 15 w 473"/>
                <a:gd name="T65" fmla="*/ 25 h 634"/>
                <a:gd name="T66" fmla="*/ 16 w 473"/>
                <a:gd name="T67" fmla="*/ 25 h 634"/>
                <a:gd name="T68" fmla="*/ 18 w 473"/>
                <a:gd name="T69" fmla="*/ 25 h 6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73"/>
                <a:gd name="T106" fmla="*/ 0 h 634"/>
                <a:gd name="T107" fmla="*/ 473 w 473"/>
                <a:gd name="T108" fmla="*/ 634 h 6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73" h="634">
                  <a:moveTo>
                    <a:pt x="473" y="630"/>
                  </a:moveTo>
                  <a:lnTo>
                    <a:pt x="470" y="605"/>
                  </a:lnTo>
                  <a:lnTo>
                    <a:pt x="463" y="566"/>
                  </a:lnTo>
                  <a:lnTo>
                    <a:pt x="452" y="518"/>
                  </a:lnTo>
                  <a:lnTo>
                    <a:pt x="437" y="462"/>
                  </a:lnTo>
                  <a:lnTo>
                    <a:pt x="429" y="432"/>
                  </a:lnTo>
                  <a:lnTo>
                    <a:pt x="420" y="402"/>
                  </a:lnTo>
                  <a:lnTo>
                    <a:pt x="409" y="369"/>
                  </a:lnTo>
                  <a:lnTo>
                    <a:pt x="397" y="337"/>
                  </a:lnTo>
                  <a:lnTo>
                    <a:pt x="385" y="304"/>
                  </a:lnTo>
                  <a:lnTo>
                    <a:pt x="371" y="272"/>
                  </a:lnTo>
                  <a:lnTo>
                    <a:pt x="357" y="240"/>
                  </a:lnTo>
                  <a:lnTo>
                    <a:pt x="342" y="208"/>
                  </a:lnTo>
                  <a:lnTo>
                    <a:pt x="326" y="179"/>
                  </a:lnTo>
                  <a:lnTo>
                    <a:pt x="310" y="151"/>
                  </a:lnTo>
                  <a:lnTo>
                    <a:pt x="293" y="124"/>
                  </a:lnTo>
                  <a:lnTo>
                    <a:pt x="274" y="100"/>
                  </a:lnTo>
                  <a:lnTo>
                    <a:pt x="256" y="78"/>
                  </a:lnTo>
                  <a:lnTo>
                    <a:pt x="235" y="57"/>
                  </a:lnTo>
                  <a:lnTo>
                    <a:pt x="226" y="48"/>
                  </a:lnTo>
                  <a:lnTo>
                    <a:pt x="216" y="40"/>
                  </a:lnTo>
                  <a:lnTo>
                    <a:pt x="205" y="32"/>
                  </a:lnTo>
                  <a:lnTo>
                    <a:pt x="194" y="25"/>
                  </a:lnTo>
                  <a:lnTo>
                    <a:pt x="183" y="19"/>
                  </a:lnTo>
                  <a:lnTo>
                    <a:pt x="173" y="14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3"/>
                  </a:lnTo>
                  <a:lnTo>
                    <a:pt x="126" y="1"/>
                  </a:lnTo>
                  <a:lnTo>
                    <a:pt x="114" y="0"/>
                  </a:lnTo>
                  <a:lnTo>
                    <a:pt x="102" y="1"/>
                  </a:lnTo>
                  <a:lnTo>
                    <a:pt x="91" y="2"/>
                  </a:lnTo>
                  <a:lnTo>
                    <a:pt x="78" y="4"/>
                  </a:lnTo>
                  <a:lnTo>
                    <a:pt x="66" y="7"/>
                  </a:lnTo>
                  <a:lnTo>
                    <a:pt x="53" y="13"/>
                  </a:lnTo>
                  <a:lnTo>
                    <a:pt x="40" y="18"/>
                  </a:lnTo>
                  <a:lnTo>
                    <a:pt x="27" y="26"/>
                  </a:lnTo>
                  <a:lnTo>
                    <a:pt x="13" y="34"/>
                  </a:lnTo>
                  <a:lnTo>
                    <a:pt x="0" y="43"/>
                  </a:lnTo>
                  <a:lnTo>
                    <a:pt x="21" y="72"/>
                  </a:lnTo>
                  <a:lnTo>
                    <a:pt x="42" y="101"/>
                  </a:lnTo>
                  <a:lnTo>
                    <a:pt x="61" y="132"/>
                  </a:lnTo>
                  <a:lnTo>
                    <a:pt x="80" y="161"/>
                  </a:lnTo>
                  <a:lnTo>
                    <a:pt x="97" y="190"/>
                  </a:lnTo>
                  <a:lnTo>
                    <a:pt x="113" y="220"/>
                  </a:lnTo>
                  <a:lnTo>
                    <a:pt x="128" y="249"/>
                  </a:lnTo>
                  <a:lnTo>
                    <a:pt x="142" y="279"/>
                  </a:lnTo>
                  <a:lnTo>
                    <a:pt x="156" y="309"/>
                  </a:lnTo>
                  <a:lnTo>
                    <a:pt x="168" y="339"/>
                  </a:lnTo>
                  <a:lnTo>
                    <a:pt x="179" y="369"/>
                  </a:lnTo>
                  <a:lnTo>
                    <a:pt x="189" y="399"/>
                  </a:lnTo>
                  <a:lnTo>
                    <a:pt x="196" y="429"/>
                  </a:lnTo>
                  <a:lnTo>
                    <a:pt x="204" y="459"/>
                  </a:lnTo>
                  <a:lnTo>
                    <a:pt x="209" y="488"/>
                  </a:lnTo>
                  <a:lnTo>
                    <a:pt x="214" y="517"/>
                  </a:lnTo>
                  <a:lnTo>
                    <a:pt x="224" y="533"/>
                  </a:lnTo>
                  <a:lnTo>
                    <a:pt x="235" y="548"/>
                  </a:lnTo>
                  <a:lnTo>
                    <a:pt x="246" y="562"/>
                  </a:lnTo>
                  <a:lnTo>
                    <a:pt x="259" y="575"/>
                  </a:lnTo>
                  <a:lnTo>
                    <a:pt x="272" y="587"/>
                  </a:lnTo>
                  <a:lnTo>
                    <a:pt x="286" y="597"/>
                  </a:lnTo>
                  <a:lnTo>
                    <a:pt x="301" y="606"/>
                  </a:lnTo>
                  <a:lnTo>
                    <a:pt x="317" y="613"/>
                  </a:lnTo>
                  <a:lnTo>
                    <a:pt x="334" y="620"/>
                  </a:lnTo>
                  <a:lnTo>
                    <a:pt x="351" y="625"/>
                  </a:lnTo>
                  <a:lnTo>
                    <a:pt x="369" y="629"/>
                  </a:lnTo>
                  <a:lnTo>
                    <a:pt x="389" y="632"/>
                  </a:lnTo>
                  <a:lnTo>
                    <a:pt x="408" y="634"/>
                  </a:lnTo>
                  <a:lnTo>
                    <a:pt x="429" y="634"/>
                  </a:lnTo>
                  <a:lnTo>
                    <a:pt x="450" y="633"/>
                  </a:lnTo>
                  <a:lnTo>
                    <a:pt x="473" y="6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2" name="Freeform 739"/>
            <p:cNvSpPr>
              <a:spLocks noEditPoints="1"/>
            </p:cNvSpPr>
            <p:nvPr/>
          </p:nvSpPr>
          <p:spPr bwMode="auto">
            <a:xfrm>
              <a:off x="3092" y="1706"/>
              <a:ext cx="101" cy="134"/>
            </a:xfrm>
            <a:custGeom>
              <a:avLst/>
              <a:gdLst>
                <a:gd name="T0" fmla="*/ 19 w 497"/>
                <a:gd name="T1" fmla="*/ 26 h 658"/>
                <a:gd name="T2" fmla="*/ 20 w 497"/>
                <a:gd name="T3" fmla="*/ 25 h 658"/>
                <a:gd name="T4" fmla="*/ 19 w 497"/>
                <a:gd name="T5" fmla="*/ 24 h 658"/>
                <a:gd name="T6" fmla="*/ 19 w 497"/>
                <a:gd name="T7" fmla="*/ 24 h 658"/>
                <a:gd name="T8" fmla="*/ 18 w 497"/>
                <a:gd name="T9" fmla="*/ 21 h 658"/>
                <a:gd name="T10" fmla="*/ 15 w 497"/>
                <a:gd name="T11" fmla="*/ 13 h 658"/>
                <a:gd name="T12" fmla="*/ 15 w 497"/>
                <a:gd name="T13" fmla="*/ 9 h 658"/>
                <a:gd name="T14" fmla="*/ 17 w 497"/>
                <a:gd name="T15" fmla="*/ 14 h 658"/>
                <a:gd name="T16" fmla="*/ 19 w 497"/>
                <a:gd name="T17" fmla="*/ 23 h 658"/>
                <a:gd name="T18" fmla="*/ 12 w 497"/>
                <a:gd name="T19" fmla="*/ 6 h 658"/>
                <a:gd name="T20" fmla="*/ 14 w 497"/>
                <a:gd name="T21" fmla="*/ 8 h 658"/>
                <a:gd name="T22" fmla="*/ 10 w 497"/>
                <a:gd name="T23" fmla="*/ 4 h 658"/>
                <a:gd name="T24" fmla="*/ 8 w 497"/>
                <a:gd name="T25" fmla="*/ 2 h 658"/>
                <a:gd name="T26" fmla="*/ 9 w 497"/>
                <a:gd name="T27" fmla="*/ 2 h 658"/>
                <a:gd name="T28" fmla="*/ 12 w 497"/>
                <a:gd name="T29" fmla="*/ 4 h 658"/>
                <a:gd name="T30" fmla="*/ 5 w 497"/>
                <a:gd name="T31" fmla="*/ 1 h 658"/>
                <a:gd name="T32" fmla="*/ 2 w 497"/>
                <a:gd name="T33" fmla="*/ 2 h 658"/>
                <a:gd name="T34" fmla="*/ 5 w 497"/>
                <a:gd name="T35" fmla="*/ 0 h 658"/>
                <a:gd name="T36" fmla="*/ 7 w 497"/>
                <a:gd name="T37" fmla="*/ 1 h 658"/>
                <a:gd name="T38" fmla="*/ 1 w 497"/>
                <a:gd name="T39" fmla="*/ 3 h 658"/>
                <a:gd name="T40" fmla="*/ 2 w 497"/>
                <a:gd name="T41" fmla="*/ 1 h 658"/>
                <a:gd name="T42" fmla="*/ 0 w 497"/>
                <a:gd name="T43" fmla="*/ 2 h 658"/>
                <a:gd name="T44" fmla="*/ 1 w 497"/>
                <a:gd name="T45" fmla="*/ 2 h 658"/>
                <a:gd name="T46" fmla="*/ 1 w 497"/>
                <a:gd name="T47" fmla="*/ 2 h 658"/>
                <a:gd name="T48" fmla="*/ 1 w 497"/>
                <a:gd name="T49" fmla="*/ 2 h 658"/>
                <a:gd name="T50" fmla="*/ 2 w 497"/>
                <a:gd name="T51" fmla="*/ 3 h 658"/>
                <a:gd name="T52" fmla="*/ 2 w 497"/>
                <a:gd name="T53" fmla="*/ 3 h 658"/>
                <a:gd name="T54" fmla="*/ 2 w 497"/>
                <a:gd name="T55" fmla="*/ 5 h 658"/>
                <a:gd name="T56" fmla="*/ 2 w 497"/>
                <a:gd name="T57" fmla="*/ 3 h 658"/>
                <a:gd name="T58" fmla="*/ 5 w 497"/>
                <a:gd name="T59" fmla="*/ 8 h 658"/>
                <a:gd name="T60" fmla="*/ 6 w 497"/>
                <a:gd name="T61" fmla="*/ 12 h 658"/>
                <a:gd name="T62" fmla="*/ 4 w 497"/>
                <a:gd name="T63" fmla="*/ 8 h 658"/>
                <a:gd name="T64" fmla="*/ 7 w 497"/>
                <a:gd name="T65" fmla="*/ 11 h 658"/>
                <a:gd name="T66" fmla="*/ 7 w 497"/>
                <a:gd name="T67" fmla="*/ 11 h 658"/>
                <a:gd name="T68" fmla="*/ 6 w 497"/>
                <a:gd name="T69" fmla="*/ 13 h 658"/>
                <a:gd name="T70" fmla="*/ 7 w 497"/>
                <a:gd name="T71" fmla="*/ 11 h 658"/>
                <a:gd name="T72" fmla="*/ 8 w 497"/>
                <a:gd name="T73" fmla="*/ 14 h 658"/>
                <a:gd name="T74" fmla="*/ 6 w 497"/>
                <a:gd name="T75" fmla="*/ 13 h 658"/>
                <a:gd name="T76" fmla="*/ 9 w 497"/>
                <a:gd name="T77" fmla="*/ 17 h 658"/>
                <a:gd name="T78" fmla="*/ 9 w 497"/>
                <a:gd name="T79" fmla="*/ 21 h 658"/>
                <a:gd name="T80" fmla="*/ 8 w 497"/>
                <a:gd name="T81" fmla="*/ 18 h 658"/>
                <a:gd name="T82" fmla="*/ 8 w 497"/>
                <a:gd name="T83" fmla="*/ 14 h 658"/>
                <a:gd name="T84" fmla="*/ 9 w 497"/>
                <a:gd name="T85" fmla="*/ 22 h 658"/>
                <a:gd name="T86" fmla="*/ 11 w 497"/>
                <a:gd name="T87" fmla="*/ 23 h 658"/>
                <a:gd name="T88" fmla="*/ 13 w 497"/>
                <a:gd name="T89" fmla="*/ 26 h 658"/>
                <a:gd name="T90" fmla="*/ 10 w 497"/>
                <a:gd name="T91" fmla="*/ 23 h 658"/>
                <a:gd name="T92" fmla="*/ 13 w 497"/>
                <a:gd name="T93" fmla="*/ 25 h 658"/>
                <a:gd name="T94" fmla="*/ 17 w 497"/>
                <a:gd name="T95" fmla="*/ 25 h 658"/>
                <a:gd name="T96" fmla="*/ 18 w 497"/>
                <a:gd name="T97" fmla="*/ 26 h 658"/>
                <a:gd name="T98" fmla="*/ 14 w 497"/>
                <a:gd name="T99" fmla="*/ 26 h 658"/>
                <a:gd name="T100" fmla="*/ 20 w 497"/>
                <a:gd name="T101" fmla="*/ 26 h 658"/>
                <a:gd name="T102" fmla="*/ 20 w 497"/>
                <a:gd name="T103" fmla="*/ 26 h 6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97"/>
                <a:gd name="T157" fmla="*/ 0 h 658"/>
                <a:gd name="T158" fmla="*/ 497 w 497"/>
                <a:gd name="T159" fmla="*/ 658 h 65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97" h="658">
                  <a:moveTo>
                    <a:pt x="473" y="642"/>
                  </a:moveTo>
                  <a:lnTo>
                    <a:pt x="473" y="642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73" y="642"/>
                  </a:moveTo>
                  <a:lnTo>
                    <a:pt x="472" y="631"/>
                  </a:lnTo>
                  <a:lnTo>
                    <a:pt x="469" y="613"/>
                  </a:lnTo>
                  <a:lnTo>
                    <a:pt x="494" y="610"/>
                  </a:lnTo>
                  <a:lnTo>
                    <a:pt x="496" y="626"/>
                  </a:lnTo>
                  <a:lnTo>
                    <a:pt x="497" y="641"/>
                  </a:lnTo>
                  <a:lnTo>
                    <a:pt x="473" y="642"/>
                  </a:lnTo>
                  <a:close/>
                  <a:moveTo>
                    <a:pt x="469" y="613"/>
                  </a:moveTo>
                  <a:lnTo>
                    <a:pt x="468" y="603"/>
                  </a:lnTo>
                  <a:lnTo>
                    <a:pt x="465" y="592"/>
                  </a:lnTo>
                  <a:lnTo>
                    <a:pt x="463" y="580"/>
                  </a:lnTo>
                  <a:lnTo>
                    <a:pt x="460" y="569"/>
                  </a:lnTo>
                  <a:lnTo>
                    <a:pt x="485" y="564"/>
                  </a:lnTo>
                  <a:lnTo>
                    <a:pt x="487" y="578"/>
                  </a:lnTo>
                  <a:lnTo>
                    <a:pt x="489" y="590"/>
                  </a:lnTo>
                  <a:lnTo>
                    <a:pt x="491" y="600"/>
                  </a:lnTo>
                  <a:lnTo>
                    <a:pt x="494" y="610"/>
                  </a:lnTo>
                  <a:lnTo>
                    <a:pt x="469" y="613"/>
                  </a:lnTo>
                  <a:close/>
                  <a:moveTo>
                    <a:pt x="460" y="569"/>
                  </a:moveTo>
                  <a:lnTo>
                    <a:pt x="452" y="533"/>
                  </a:lnTo>
                  <a:lnTo>
                    <a:pt x="443" y="495"/>
                  </a:lnTo>
                  <a:lnTo>
                    <a:pt x="431" y="453"/>
                  </a:lnTo>
                  <a:lnTo>
                    <a:pt x="417" y="409"/>
                  </a:lnTo>
                  <a:lnTo>
                    <a:pt x="402" y="363"/>
                  </a:lnTo>
                  <a:lnTo>
                    <a:pt x="384" y="317"/>
                  </a:lnTo>
                  <a:lnTo>
                    <a:pt x="375" y="294"/>
                  </a:lnTo>
                  <a:lnTo>
                    <a:pt x="365" y="271"/>
                  </a:lnTo>
                  <a:lnTo>
                    <a:pt x="354" y="248"/>
                  </a:lnTo>
                  <a:lnTo>
                    <a:pt x="343" y="226"/>
                  </a:lnTo>
                  <a:lnTo>
                    <a:pt x="365" y="215"/>
                  </a:lnTo>
                  <a:lnTo>
                    <a:pt x="376" y="237"/>
                  </a:lnTo>
                  <a:lnTo>
                    <a:pt x="387" y="261"/>
                  </a:lnTo>
                  <a:lnTo>
                    <a:pt x="396" y="284"/>
                  </a:lnTo>
                  <a:lnTo>
                    <a:pt x="406" y="308"/>
                  </a:lnTo>
                  <a:lnTo>
                    <a:pt x="424" y="355"/>
                  </a:lnTo>
                  <a:lnTo>
                    <a:pt x="441" y="402"/>
                  </a:lnTo>
                  <a:lnTo>
                    <a:pt x="455" y="446"/>
                  </a:lnTo>
                  <a:lnTo>
                    <a:pt x="467" y="489"/>
                  </a:lnTo>
                  <a:lnTo>
                    <a:pt x="476" y="528"/>
                  </a:lnTo>
                  <a:lnTo>
                    <a:pt x="485" y="564"/>
                  </a:lnTo>
                  <a:lnTo>
                    <a:pt x="460" y="569"/>
                  </a:lnTo>
                  <a:close/>
                  <a:moveTo>
                    <a:pt x="343" y="226"/>
                  </a:moveTo>
                  <a:lnTo>
                    <a:pt x="328" y="199"/>
                  </a:lnTo>
                  <a:lnTo>
                    <a:pt x="313" y="173"/>
                  </a:lnTo>
                  <a:lnTo>
                    <a:pt x="297" y="148"/>
                  </a:lnTo>
                  <a:lnTo>
                    <a:pt x="281" y="124"/>
                  </a:lnTo>
                  <a:lnTo>
                    <a:pt x="300" y="110"/>
                  </a:lnTo>
                  <a:lnTo>
                    <a:pt x="317" y="134"/>
                  </a:lnTo>
                  <a:lnTo>
                    <a:pt x="334" y="160"/>
                  </a:lnTo>
                  <a:lnTo>
                    <a:pt x="350" y="187"/>
                  </a:lnTo>
                  <a:lnTo>
                    <a:pt x="365" y="215"/>
                  </a:lnTo>
                  <a:lnTo>
                    <a:pt x="343" y="226"/>
                  </a:lnTo>
                  <a:close/>
                  <a:moveTo>
                    <a:pt x="281" y="124"/>
                  </a:moveTo>
                  <a:lnTo>
                    <a:pt x="269" y="109"/>
                  </a:lnTo>
                  <a:lnTo>
                    <a:pt x="256" y="95"/>
                  </a:lnTo>
                  <a:lnTo>
                    <a:pt x="244" y="82"/>
                  </a:lnTo>
                  <a:lnTo>
                    <a:pt x="231" y="70"/>
                  </a:lnTo>
                  <a:lnTo>
                    <a:pt x="217" y="59"/>
                  </a:lnTo>
                  <a:lnTo>
                    <a:pt x="204" y="50"/>
                  </a:lnTo>
                  <a:lnTo>
                    <a:pt x="190" y="42"/>
                  </a:lnTo>
                  <a:lnTo>
                    <a:pt x="176" y="36"/>
                  </a:lnTo>
                  <a:lnTo>
                    <a:pt x="186" y="13"/>
                  </a:lnTo>
                  <a:lnTo>
                    <a:pt x="201" y="19"/>
                  </a:lnTo>
                  <a:lnTo>
                    <a:pt x="216" y="29"/>
                  </a:lnTo>
                  <a:lnTo>
                    <a:pt x="231" y="39"/>
                  </a:lnTo>
                  <a:lnTo>
                    <a:pt x="246" y="51"/>
                  </a:lnTo>
                  <a:lnTo>
                    <a:pt x="260" y="64"/>
                  </a:lnTo>
                  <a:lnTo>
                    <a:pt x="273" y="78"/>
                  </a:lnTo>
                  <a:lnTo>
                    <a:pt x="287" y="94"/>
                  </a:lnTo>
                  <a:lnTo>
                    <a:pt x="300" y="110"/>
                  </a:lnTo>
                  <a:lnTo>
                    <a:pt x="281" y="124"/>
                  </a:lnTo>
                  <a:close/>
                  <a:moveTo>
                    <a:pt x="176" y="36"/>
                  </a:moveTo>
                  <a:lnTo>
                    <a:pt x="162" y="30"/>
                  </a:lnTo>
                  <a:lnTo>
                    <a:pt x="148" y="27"/>
                  </a:lnTo>
                  <a:lnTo>
                    <a:pt x="133" y="25"/>
                  </a:lnTo>
                  <a:lnTo>
                    <a:pt x="118" y="25"/>
                  </a:lnTo>
                  <a:lnTo>
                    <a:pt x="103" y="26"/>
                  </a:lnTo>
                  <a:lnTo>
                    <a:pt x="87" y="30"/>
                  </a:lnTo>
                  <a:lnTo>
                    <a:pt x="71" y="34"/>
                  </a:lnTo>
                  <a:lnTo>
                    <a:pt x="55" y="42"/>
                  </a:lnTo>
                  <a:lnTo>
                    <a:pt x="44" y="20"/>
                  </a:lnTo>
                  <a:lnTo>
                    <a:pt x="63" y="12"/>
                  </a:lnTo>
                  <a:lnTo>
                    <a:pt x="81" y="6"/>
                  </a:lnTo>
                  <a:lnTo>
                    <a:pt x="99" y="2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52" y="2"/>
                  </a:lnTo>
                  <a:lnTo>
                    <a:pt x="168" y="6"/>
                  </a:lnTo>
                  <a:lnTo>
                    <a:pt x="186" y="13"/>
                  </a:lnTo>
                  <a:lnTo>
                    <a:pt x="176" y="36"/>
                  </a:lnTo>
                  <a:close/>
                  <a:moveTo>
                    <a:pt x="55" y="42"/>
                  </a:moveTo>
                  <a:lnTo>
                    <a:pt x="46" y="46"/>
                  </a:lnTo>
                  <a:lnTo>
                    <a:pt x="38" y="52"/>
                  </a:lnTo>
                  <a:lnTo>
                    <a:pt x="29" y="58"/>
                  </a:lnTo>
                  <a:lnTo>
                    <a:pt x="19" y="65"/>
                  </a:lnTo>
                  <a:lnTo>
                    <a:pt x="4" y="45"/>
                  </a:lnTo>
                  <a:lnTo>
                    <a:pt x="14" y="39"/>
                  </a:lnTo>
                  <a:lnTo>
                    <a:pt x="24" y="32"/>
                  </a:lnTo>
                  <a:lnTo>
                    <a:pt x="35" y="26"/>
                  </a:lnTo>
                  <a:lnTo>
                    <a:pt x="44" y="20"/>
                  </a:lnTo>
                  <a:lnTo>
                    <a:pt x="55" y="42"/>
                  </a:lnTo>
                  <a:close/>
                  <a:moveTo>
                    <a:pt x="2" y="63"/>
                  </a:moveTo>
                  <a:lnTo>
                    <a:pt x="0" y="58"/>
                  </a:lnTo>
                  <a:lnTo>
                    <a:pt x="0" y="54"/>
                  </a:lnTo>
                  <a:lnTo>
                    <a:pt x="1" y="50"/>
                  </a:lnTo>
                  <a:lnTo>
                    <a:pt x="4" y="45"/>
                  </a:lnTo>
                  <a:lnTo>
                    <a:pt x="12" y="55"/>
                  </a:lnTo>
                  <a:lnTo>
                    <a:pt x="2" y="63"/>
                  </a:lnTo>
                  <a:close/>
                  <a:moveTo>
                    <a:pt x="22" y="48"/>
                  </a:moveTo>
                  <a:lnTo>
                    <a:pt x="19" y="46"/>
                  </a:lnTo>
                  <a:lnTo>
                    <a:pt x="20" y="46"/>
                  </a:lnTo>
                  <a:lnTo>
                    <a:pt x="3" y="64"/>
                  </a:lnTo>
                  <a:lnTo>
                    <a:pt x="1" y="63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20" y="46"/>
                  </a:moveTo>
                  <a:lnTo>
                    <a:pt x="22" y="47"/>
                  </a:lnTo>
                  <a:lnTo>
                    <a:pt x="22" y="48"/>
                  </a:lnTo>
                  <a:lnTo>
                    <a:pt x="12" y="55"/>
                  </a:lnTo>
                  <a:lnTo>
                    <a:pt x="20" y="46"/>
                  </a:lnTo>
                  <a:close/>
                  <a:moveTo>
                    <a:pt x="22" y="48"/>
                  </a:moveTo>
                  <a:lnTo>
                    <a:pt x="27" y="55"/>
                  </a:lnTo>
                  <a:lnTo>
                    <a:pt x="32" y="63"/>
                  </a:lnTo>
                  <a:lnTo>
                    <a:pt x="39" y="71"/>
                  </a:lnTo>
                  <a:lnTo>
                    <a:pt x="45" y="81"/>
                  </a:lnTo>
                  <a:lnTo>
                    <a:pt x="26" y="95"/>
                  </a:lnTo>
                  <a:lnTo>
                    <a:pt x="16" y="81"/>
                  </a:lnTo>
                  <a:lnTo>
                    <a:pt x="2" y="63"/>
                  </a:lnTo>
                  <a:lnTo>
                    <a:pt x="22" y="48"/>
                  </a:lnTo>
                  <a:close/>
                  <a:moveTo>
                    <a:pt x="45" y="81"/>
                  </a:moveTo>
                  <a:lnTo>
                    <a:pt x="53" y="91"/>
                  </a:lnTo>
                  <a:lnTo>
                    <a:pt x="58" y="99"/>
                  </a:lnTo>
                  <a:lnTo>
                    <a:pt x="64" y="107"/>
                  </a:lnTo>
                  <a:lnTo>
                    <a:pt x="69" y="114"/>
                  </a:lnTo>
                  <a:lnTo>
                    <a:pt x="49" y="127"/>
                  </a:lnTo>
                  <a:lnTo>
                    <a:pt x="42" y="119"/>
                  </a:lnTo>
                  <a:lnTo>
                    <a:pt x="37" y="110"/>
                  </a:lnTo>
                  <a:lnTo>
                    <a:pt x="31" y="102"/>
                  </a:lnTo>
                  <a:lnTo>
                    <a:pt x="26" y="95"/>
                  </a:lnTo>
                  <a:lnTo>
                    <a:pt x="45" y="81"/>
                  </a:lnTo>
                  <a:close/>
                  <a:moveTo>
                    <a:pt x="69" y="114"/>
                  </a:moveTo>
                  <a:lnTo>
                    <a:pt x="83" y="135"/>
                  </a:lnTo>
                  <a:lnTo>
                    <a:pt x="96" y="156"/>
                  </a:lnTo>
                  <a:lnTo>
                    <a:pt x="109" y="178"/>
                  </a:lnTo>
                  <a:lnTo>
                    <a:pt x="122" y="200"/>
                  </a:lnTo>
                  <a:lnTo>
                    <a:pt x="134" y="221"/>
                  </a:lnTo>
                  <a:lnTo>
                    <a:pt x="145" y="243"/>
                  </a:lnTo>
                  <a:lnTo>
                    <a:pt x="155" y="264"/>
                  </a:lnTo>
                  <a:lnTo>
                    <a:pt x="166" y="286"/>
                  </a:lnTo>
                  <a:lnTo>
                    <a:pt x="144" y="296"/>
                  </a:lnTo>
                  <a:lnTo>
                    <a:pt x="134" y="275"/>
                  </a:lnTo>
                  <a:lnTo>
                    <a:pt x="123" y="254"/>
                  </a:lnTo>
                  <a:lnTo>
                    <a:pt x="112" y="233"/>
                  </a:lnTo>
                  <a:lnTo>
                    <a:pt x="100" y="212"/>
                  </a:lnTo>
                  <a:lnTo>
                    <a:pt x="89" y="191"/>
                  </a:lnTo>
                  <a:lnTo>
                    <a:pt x="76" y="169"/>
                  </a:lnTo>
                  <a:lnTo>
                    <a:pt x="63" y="149"/>
                  </a:lnTo>
                  <a:lnTo>
                    <a:pt x="49" y="127"/>
                  </a:lnTo>
                  <a:lnTo>
                    <a:pt x="69" y="114"/>
                  </a:lnTo>
                  <a:close/>
                  <a:moveTo>
                    <a:pt x="166" y="286"/>
                  </a:moveTo>
                  <a:lnTo>
                    <a:pt x="166" y="286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66" y="286"/>
                  </a:moveTo>
                  <a:lnTo>
                    <a:pt x="171" y="295"/>
                  </a:lnTo>
                  <a:lnTo>
                    <a:pt x="174" y="303"/>
                  </a:lnTo>
                  <a:lnTo>
                    <a:pt x="177" y="312"/>
                  </a:lnTo>
                  <a:lnTo>
                    <a:pt x="181" y="321"/>
                  </a:lnTo>
                  <a:lnTo>
                    <a:pt x="159" y="329"/>
                  </a:lnTo>
                  <a:lnTo>
                    <a:pt x="154" y="321"/>
                  </a:lnTo>
                  <a:lnTo>
                    <a:pt x="151" y="313"/>
                  </a:lnTo>
                  <a:lnTo>
                    <a:pt x="148" y="304"/>
                  </a:lnTo>
                  <a:lnTo>
                    <a:pt x="144" y="296"/>
                  </a:lnTo>
                  <a:lnTo>
                    <a:pt x="166" y="286"/>
                  </a:lnTo>
                  <a:close/>
                  <a:moveTo>
                    <a:pt x="181" y="321"/>
                  </a:moveTo>
                  <a:lnTo>
                    <a:pt x="185" y="329"/>
                  </a:lnTo>
                  <a:lnTo>
                    <a:pt x="188" y="338"/>
                  </a:lnTo>
                  <a:lnTo>
                    <a:pt x="191" y="345"/>
                  </a:lnTo>
                  <a:lnTo>
                    <a:pt x="194" y="354"/>
                  </a:lnTo>
                  <a:lnTo>
                    <a:pt x="172" y="363"/>
                  </a:lnTo>
                  <a:lnTo>
                    <a:pt x="168" y="354"/>
                  </a:lnTo>
                  <a:lnTo>
                    <a:pt x="165" y="345"/>
                  </a:lnTo>
                  <a:lnTo>
                    <a:pt x="162" y="338"/>
                  </a:lnTo>
                  <a:lnTo>
                    <a:pt x="159" y="329"/>
                  </a:lnTo>
                  <a:lnTo>
                    <a:pt x="181" y="321"/>
                  </a:lnTo>
                  <a:close/>
                  <a:moveTo>
                    <a:pt x="194" y="354"/>
                  </a:moveTo>
                  <a:lnTo>
                    <a:pt x="202" y="376"/>
                  </a:lnTo>
                  <a:lnTo>
                    <a:pt x="209" y="397"/>
                  </a:lnTo>
                  <a:lnTo>
                    <a:pt x="216" y="420"/>
                  </a:lnTo>
                  <a:lnTo>
                    <a:pt x="221" y="442"/>
                  </a:lnTo>
                  <a:lnTo>
                    <a:pt x="227" y="463"/>
                  </a:lnTo>
                  <a:lnTo>
                    <a:pt x="231" y="485"/>
                  </a:lnTo>
                  <a:lnTo>
                    <a:pt x="235" y="506"/>
                  </a:lnTo>
                  <a:lnTo>
                    <a:pt x="238" y="528"/>
                  </a:lnTo>
                  <a:lnTo>
                    <a:pt x="214" y="530"/>
                  </a:lnTo>
                  <a:lnTo>
                    <a:pt x="211" y="510"/>
                  </a:lnTo>
                  <a:lnTo>
                    <a:pt x="207" y="489"/>
                  </a:lnTo>
                  <a:lnTo>
                    <a:pt x="203" y="469"/>
                  </a:lnTo>
                  <a:lnTo>
                    <a:pt x="198" y="447"/>
                  </a:lnTo>
                  <a:lnTo>
                    <a:pt x="192" y="426"/>
                  </a:lnTo>
                  <a:lnTo>
                    <a:pt x="186" y="405"/>
                  </a:lnTo>
                  <a:lnTo>
                    <a:pt x="179" y="384"/>
                  </a:lnTo>
                  <a:lnTo>
                    <a:pt x="172" y="363"/>
                  </a:lnTo>
                  <a:lnTo>
                    <a:pt x="194" y="354"/>
                  </a:lnTo>
                  <a:close/>
                  <a:moveTo>
                    <a:pt x="215" y="536"/>
                  </a:moveTo>
                  <a:lnTo>
                    <a:pt x="215" y="533"/>
                  </a:lnTo>
                  <a:lnTo>
                    <a:pt x="214" y="530"/>
                  </a:lnTo>
                  <a:lnTo>
                    <a:pt x="226" y="529"/>
                  </a:lnTo>
                  <a:lnTo>
                    <a:pt x="215" y="536"/>
                  </a:lnTo>
                  <a:close/>
                  <a:moveTo>
                    <a:pt x="236" y="524"/>
                  </a:moveTo>
                  <a:lnTo>
                    <a:pt x="246" y="539"/>
                  </a:lnTo>
                  <a:lnTo>
                    <a:pt x="256" y="553"/>
                  </a:lnTo>
                  <a:lnTo>
                    <a:pt x="268" y="566"/>
                  </a:lnTo>
                  <a:lnTo>
                    <a:pt x="279" y="579"/>
                  </a:lnTo>
                  <a:lnTo>
                    <a:pt x="292" y="590"/>
                  </a:lnTo>
                  <a:lnTo>
                    <a:pt x="305" y="599"/>
                  </a:lnTo>
                  <a:lnTo>
                    <a:pt x="319" y="607"/>
                  </a:lnTo>
                  <a:lnTo>
                    <a:pt x="334" y="614"/>
                  </a:lnTo>
                  <a:lnTo>
                    <a:pt x="324" y="637"/>
                  </a:lnTo>
                  <a:lnTo>
                    <a:pt x="308" y="628"/>
                  </a:lnTo>
                  <a:lnTo>
                    <a:pt x="292" y="619"/>
                  </a:lnTo>
                  <a:lnTo>
                    <a:pt x="276" y="608"/>
                  </a:lnTo>
                  <a:lnTo>
                    <a:pt x="262" y="596"/>
                  </a:lnTo>
                  <a:lnTo>
                    <a:pt x="249" y="583"/>
                  </a:lnTo>
                  <a:lnTo>
                    <a:pt x="238" y="568"/>
                  </a:lnTo>
                  <a:lnTo>
                    <a:pt x="226" y="553"/>
                  </a:lnTo>
                  <a:lnTo>
                    <a:pt x="215" y="536"/>
                  </a:lnTo>
                  <a:lnTo>
                    <a:pt x="236" y="524"/>
                  </a:lnTo>
                  <a:close/>
                  <a:moveTo>
                    <a:pt x="334" y="614"/>
                  </a:moveTo>
                  <a:lnTo>
                    <a:pt x="350" y="621"/>
                  </a:lnTo>
                  <a:lnTo>
                    <a:pt x="366" y="625"/>
                  </a:lnTo>
                  <a:lnTo>
                    <a:pt x="383" y="630"/>
                  </a:lnTo>
                  <a:lnTo>
                    <a:pt x="402" y="632"/>
                  </a:lnTo>
                  <a:lnTo>
                    <a:pt x="421" y="633"/>
                  </a:lnTo>
                  <a:lnTo>
                    <a:pt x="441" y="633"/>
                  </a:lnTo>
                  <a:lnTo>
                    <a:pt x="462" y="632"/>
                  </a:lnTo>
                  <a:lnTo>
                    <a:pt x="484" y="630"/>
                  </a:lnTo>
                  <a:lnTo>
                    <a:pt x="487" y="654"/>
                  </a:lnTo>
                  <a:lnTo>
                    <a:pt x="463" y="657"/>
                  </a:lnTo>
                  <a:lnTo>
                    <a:pt x="441" y="658"/>
                  </a:lnTo>
                  <a:lnTo>
                    <a:pt x="419" y="658"/>
                  </a:lnTo>
                  <a:lnTo>
                    <a:pt x="398" y="657"/>
                  </a:lnTo>
                  <a:lnTo>
                    <a:pt x="379" y="653"/>
                  </a:lnTo>
                  <a:lnTo>
                    <a:pt x="360" y="649"/>
                  </a:lnTo>
                  <a:lnTo>
                    <a:pt x="341" y="644"/>
                  </a:lnTo>
                  <a:lnTo>
                    <a:pt x="324" y="637"/>
                  </a:lnTo>
                  <a:lnTo>
                    <a:pt x="334" y="614"/>
                  </a:lnTo>
                  <a:close/>
                  <a:moveTo>
                    <a:pt x="497" y="641"/>
                  </a:moveTo>
                  <a:lnTo>
                    <a:pt x="497" y="646"/>
                  </a:lnTo>
                  <a:lnTo>
                    <a:pt x="495" y="650"/>
                  </a:lnTo>
                  <a:lnTo>
                    <a:pt x="490" y="652"/>
                  </a:lnTo>
                  <a:lnTo>
                    <a:pt x="487" y="654"/>
                  </a:lnTo>
                  <a:lnTo>
                    <a:pt x="485" y="642"/>
                  </a:lnTo>
                  <a:lnTo>
                    <a:pt x="497" y="6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3" name="Freeform 740"/>
            <p:cNvSpPr>
              <a:spLocks/>
            </p:cNvSpPr>
            <p:nvPr/>
          </p:nvSpPr>
          <p:spPr bwMode="auto">
            <a:xfrm>
              <a:off x="3061" y="1717"/>
              <a:ext cx="85" cy="119"/>
            </a:xfrm>
            <a:custGeom>
              <a:avLst/>
              <a:gdLst>
                <a:gd name="T0" fmla="*/ 17 w 422"/>
                <a:gd name="T1" fmla="*/ 23 h 595"/>
                <a:gd name="T2" fmla="*/ 16 w 422"/>
                <a:gd name="T3" fmla="*/ 19 h 595"/>
                <a:gd name="T4" fmla="*/ 15 w 422"/>
                <a:gd name="T5" fmla="*/ 16 h 595"/>
                <a:gd name="T6" fmla="*/ 14 w 422"/>
                <a:gd name="T7" fmla="*/ 14 h 595"/>
                <a:gd name="T8" fmla="*/ 14 w 422"/>
                <a:gd name="T9" fmla="*/ 11 h 595"/>
                <a:gd name="T10" fmla="*/ 13 w 422"/>
                <a:gd name="T11" fmla="*/ 9 h 595"/>
                <a:gd name="T12" fmla="*/ 12 w 422"/>
                <a:gd name="T13" fmla="*/ 7 h 595"/>
                <a:gd name="T14" fmla="*/ 10 w 422"/>
                <a:gd name="T15" fmla="*/ 5 h 595"/>
                <a:gd name="T16" fmla="*/ 9 w 422"/>
                <a:gd name="T17" fmla="*/ 3 h 595"/>
                <a:gd name="T18" fmla="*/ 8 w 422"/>
                <a:gd name="T19" fmla="*/ 2 h 595"/>
                <a:gd name="T20" fmla="*/ 7 w 422"/>
                <a:gd name="T21" fmla="*/ 1 h 595"/>
                <a:gd name="T22" fmla="*/ 6 w 422"/>
                <a:gd name="T23" fmla="*/ 1 h 595"/>
                <a:gd name="T24" fmla="*/ 6 w 422"/>
                <a:gd name="T25" fmla="*/ 0 h 595"/>
                <a:gd name="T26" fmla="*/ 5 w 422"/>
                <a:gd name="T27" fmla="*/ 0 h 595"/>
                <a:gd name="T28" fmla="*/ 4 w 422"/>
                <a:gd name="T29" fmla="*/ 0 h 595"/>
                <a:gd name="T30" fmla="*/ 3 w 422"/>
                <a:gd name="T31" fmla="*/ 0 h 595"/>
                <a:gd name="T32" fmla="*/ 2 w 422"/>
                <a:gd name="T33" fmla="*/ 0 h 595"/>
                <a:gd name="T34" fmla="*/ 1 w 422"/>
                <a:gd name="T35" fmla="*/ 1 h 595"/>
                <a:gd name="T36" fmla="*/ 0 w 422"/>
                <a:gd name="T37" fmla="*/ 1 h 595"/>
                <a:gd name="T38" fmla="*/ 1 w 422"/>
                <a:gd name="T39" fmla="*/ 3 h 595"/>
                <a:gd name="T40" fmla="*/ 2 w 422"/>
                <a:gd name="T41" fmla="*/ 5 h 595"/>
                <a:gd name="T42" fmla="*/ 3 w 422"/>
                <a:gd name="T43" fmla="*/ 7 h 595"/>
                <a:gd name="T44" fmla="*/ 5 w 422"/>
                <a:gd name="T45" fmla="*/ 9 h 595"/>
                <a:gd name="T46" fmla="*/ 6 w 422"/>
                <a:gd name="T47" fmla="*/ 12 h 595"/>
                <a:gd name="T48" fmla="*/ 6 w 422"/>
                <a:gd name="T49" fmla="*/ 14 h 595"/>
                <a:gd name="T50" fmla="*/ 7 w 422"/>
                <a:gd name="T51" fmla="*/ 16 h 595"/>
                <a:gd name="T52" fmla="*/ 8 w 422"/>
                <a:gd name="T53" fmla="*/ 18 h 595"/>
                <a:gd name="T54" fmla="*/ 8 w 422"/>
                <a:gd name="T55" fmla="*/ 20 h 595"/>
                <a:gd name="T56" fmla="*/ 9 w 422"/>
                <a:gd name="T57" fmla="*/ 21 h 595"/>
                <a:gd name="T58" fmla="*/ 10 w 422"/>
                <a:gd name="T59" fmla="*/ 22 h 595"/>
                <a:gd name="T60" fmla="*/ 11 w 422"/>
                <a:gd name="T61" fmla="*/ 23 h 595"/>
                <a:gd name="T62" fmla="*/ 12 w 422"/>
                <a:gd name="T63" fmla="*/ 23 h 595"/>
                <a:gd name="T64" fmla="*/ 13 w 422"/>
                <a:gd name="T65" fmla="*/ 24 h 595"/>
                <a:gd name="T66" fmla="*/ 15 w 422"/>
                <a:gd name="T67" fmla="*/ 24 h 595"/>
                <a:gd name="T68" fmla="*/ 16 w 422"/>
                <a:gd name="T69" fmla="*/ 24 h 5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2"/>
                <a:gd name="T106" fmla="*/ 0 h 595"/>
                <a:gd name="T107" fmla="*/ 422 w 422"/>
                <a:gd name="T108" fmla="*/ 595 h 5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2" h="595">
                  <a:moveTo>
                    <a:pt x="422" y="592"/>
                  </a:moveTo>
                  <a:lnTo>
                    <a:pt x="419" y="567"/>
                  </a:lnTo>
                  <a:lnTo>
                    <a:pt x="412" y="532"/>
                  </a:lnTo>
                  <a:lnTo>
                    <a:pt x="403" y="487"/>
                  </a:lnTo>
                  <a:lnTo>
                    <a:pt x="390" y="434"/>
                  </a:lnTo>
                  <a:lnTo>
                    <a:pt x="382" y="406"/>
                  </a:lnTo>
                  <a:lnTo>
                    <a:pt x="373" y="377"/>
                  </a:lnTo>
                  <a:lnTo>
                    <a:pt x="364" y="348"/>
                  </a:lnTo>
                  <a:lnTo>
                    <a:pt x="353" y="318"/>
                  </a:lnTo>
                  <a:lnTo>
                    <a:pt x="342" y="286"/>
                  </a:lnTo>
                  <a:lnTo>
                    <a:pt x="330" y="256"/>
                  </a:lnTo>
                  <a:lnTo>
                    <a:pt x="317" y="226"/>
                  </a:lnTo>
                  <a:lnTo>
                    <a:pt x="303" y="197"/>
                  </a:lnTo>
                  <a:lnTo>
                    <a:pt x="289" y="169"/>
                  </a:lnTo>
                  <a:lnTo>
                    <a:pt x="274" y="143"/>
                  </a:lnTo>
                  <a:lnTo>
                    <a:pt x="259" y="118"/>
                  </a:lnTo>
                  <a:lnTo>
                    <a:pt x="243" y="94"/>
                  </a:lnTo>
                  <a:lnTo>
                    <a:pt x="227" y="74"/>
                  </a:lnTo>
                  <a:lnTo>
                    <a:pt x="208" y="54"/>
                  </a:lnTo>
                  <a:lnTo>
                    <a:pt x="200" y="46"/>
                  </a:lnTo>
                  <a:lnTo>
                    <a:pt x="191" y="38"/>
                  </a:lnTo>
                  <a:lnTo>
                    <a:pt x="181" y="30"/>
                  </a:lnTo>
                  <a:lnTo>
                    <a:pt x="171" y="24"/>
                  </a:lnTo>
                  <a:lnTo>
                    <a:pt x="162" y="17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3" y="4"/>
                  </a:lnTo>
                  <a:lnTo>
                    <a:pt x="122" y="2"/>
                  </a:lnTo>
                  <a:lnTo>
                    <a:pt x="111" y="0"/>
                  </a:lnTo>
                  <a:lnTo>
                    <a:pt x="101" y="0"/>
                  </a:lnTo>
                  <a:lnTo>
                    <a:pt x="90" y="0"/>
                  </a:lnTo>
                  <a:lnTo>
                    <a:pt x="80" y="1"/>
                  </a:lnTo>
                  <a:lnTo>
                    <a:pt x="68" y="3"/>
                  </a:lnTo>
                  <a:lnTo>
                    <a:pt x="57" y="7"/>
                  </a:lnTo>
                  <a:lnTo>
                    <a:pt x="46" y="11"/>
                  </a:lnTo>
                  <a:lnTo>
                    <a:pt x="34" y="16"/>
                  </a:lnTo>
                  <a:lnTo>
                    <a:pt x="22" y="23"/>
                  </a:lnTo>
                  <a:lnTo>
                    <a:pt x="12" y="30"/>
                  </a:lnTo>
                  <a:lnTo>
                    <a:pt x="0" y="39"/>
                  </a:lnTo>
                  <a:lnTo>
                    <a:pt x="19" y="67"/>
                  </a:lnTo>
                  <a:lnTo>
                    <a:pt x="37" y="94"/>
                  </a:lnTo>
                  <a:lnTo>
                    <a:pt x="55" y="122"/>
                  </a:lnTo>
                  <a:lnTo>
                    <a:pt x="71" y="150"/>
                  </a:lnTo>
                  <a:lnTo>
                    <a:pt x="87" y="178"/>
                  </a:lnTo>
                  <a:lnTo>
                    <a:pt x="101" y="206"/>
                  </a:lnTo>
                  <a:lnTo>
                    <a:pt x="115" y="235"/>
                  </a:lnTo>
                  <a:lnTo>
                    <a:pt x="128" y="262"/>
                  </a:lnTo>
                  <a:lnTo>
                    <a:pt x="140" y="291"/>
                  </a:lnTo>
                  <a:lnTo>
                    <a:pt x="151" y="319"/>
                  </a:lnTo>
                  <a:lnTo>
                    <a:pt x="161" y="347"/>
                  </a:lnTo>
                  <a:lnTo>
                    <a:pt x="169" y="375"/>
                  </a:lnTo>
                  <a:lnTo>
                    <a:pt x="177" y="403"/>
                  </a:lnTo>
                  <a:lnTo>
                    <a:pt x="183" y="431"/>
                  </a:lnTo>
                  <a:lnTo>
                    <a:pt x="189" y="458"/>
                  </a:lnTo>
                  <a:lnTo>
                    <a:pt x="193" y="486"/>
                  </a:lnTo>
                  <a:lnTo>
                    <a:pt x="202" y="501"/>
                  </a:lnTo>
                  <a:lnTo>
                    <a:pt x="211" y="516"/>
                  </a:lnTo>
                  <a:lnTo>
                    <a:pt x="222" y="529"/>
                  </a:lnTo>
                  <a:lnTo>
                    <a:pt x="233" y="541"/>
                  </a:lnTo>
                  <a:lnTo>
                    <a:pt x="245" y="552"/>
                  </a:lnTo>
                  <a:lnTo>
                    <a:pt x="258" y="561"/>
                  </a:lnTo>
                  <a:lnTo>
                    <a:pt x="271" y="569"/>
                  </a:lnTo>
                  <a:lnTo>
                    <a:pt x="285" y="577"/>
                  </a:lnTo>
                  <a:lnTo>
                    <a:pt x="299" y="583"/>
                  </a:lnTo>
                  <a:lnTo>
                    <a:pt x="314" y="588"/>
                  </a:lnTo>
                  <a:lnTo>
                    <a:pt x="330" y="591"/>
                  </a:lnTo>
                  <a:lnTo>
                    <a:pt x="347" y="594"/>
                  </a:lnTo>
                  <a:lnTo>
                    <a:pt x="365" y="595"/>
                  </a:lnTo>
                  <a:lnTo>
                    <a:pt x="383" y="595"/>
                  </a:lnTo>
                  <a:lnTo>
                    <a:pt x="403" y="594"/>
                  </a:lnTo>
                  <a:lnTo>
                    <a:pt x="422" y="59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4" name="Freeform 741"/>
            <p:cNvSpPr>
              <a:spLocks noEditPoints="1"/>
            </p:cNvSpPr>
            <p:nvPr/>
          </p:nvSpPr>
          <p:spPr bwMode="auto">
            <a:xfrm>
              <a:off x="3061" y="1717"/>
              <a:ext cx="89" cy="123"/>
            </a:xfrm>
            <a:custGeom>
              <a:avLst/>
              <a:gdLst>
                <a:gd name="T0" fmla="*/ 18 w 446"/>
                <a:gd name="T1" fmla="*/ 24 h 620"/>
                <a:gd name="T2" fmla="*/ 17 w 446"/>
                <a:gd name="T3" fmla="*/ 24 h 620"/>
                <a:gd name="T4" fmla="*/ 18 w 446"/>
                <a:gd name="T5" fmla="*/ 24 h 620"/>
                <a:gd name="T6" fmla="*/ 17 w 446"/>
                <a:gd name="T7" fmla="*/ 23 h 620"/>
                <a:gd name="T8" fmla="*/ 17 w 446"/>
                <a:gd name="T9" fmla="*/ 21 h 620"/>
                <a:gd name="T10" fmla="*/ 18 w 446"/>
                <a:gd name="T11" fmla="*/ 23 h 620"/>
                <a:gd name="T12" fmla="*/ 16 w 446"/>
                <a:gd name="T13" fmla="*/ 19 h 620"/>
                <a:gd name="T14" fmla="*/ 14 w 446"/>
                <a:gd name="T15" fmla="*/ 12 h 620"/>
                <a:gd name="T16" fmla="*/ 14 w 446"/>
                <a:gd name="T17" fmla="*/ 10 h 620"/>
                <a:gd name="T18" fmla="*/ 16 w 446"/>
                <a:gd name="T19" fmla="*/ 17 h 620"/>
                <a:gd name="T20" fmla="*/ 16 w 446"/>
                <a:gd name="T21" fmla="*/ 21 h 620"/>
                <a:gd name="T22" fmla="*/ 10 w 446"/>
                <a:gd name="T23" fmla="*/ 5 h 620"/>
                <a:gd name="T24" fmla="*/ 12 w 446"/>
                <a:gd name="T25" fmla="*/ 6 h 620"/>
                <a:gd name="T26" fmla="*/ 9 w 446"/>
                <a:gd name="T27" fmla="*/ 4 h 620"/>
                <a:gd name="T28" fmla="*/ 8 w 446"/>
                <a:gd name="T29" fmla="*/ 2 h 620"/>
                <a:gd name="T30" fmla="*/ 6 w 446"/>
                <a:gd name="T31" fmla="*/ 1 h 620"/>
                <a:gd name="T32" fmla="*/ 8 w 446"/>
                <a:gd name="T33" fmla="*/ 1 h 620"/>
                <a:gd name="T34" fmla="*/ 10 w 446"/>
                <a:gd name="T35" fmla="*/ 3 h 620"/>
                <a:gd name="T36" fmla="*/ 6 w 446"/>
                <a:gd name="T37" fmla="*/ 1 h 620"/>
                <a:gd name="T38" fmla="*/ 4 w 446"/>
                <a:gd name="T39" fmla="*/ 1 h 620"/>
                <a:gd name="T40" fmla="*/ 2 w 446"/>
                <a:gd name="T41" fmla="*/ 1 h 620"/>
                <a:gd name="T42" fmla="*/ 4 w 446"/>
                <a:gd name="T43" fmla="*/ 0 h 620"/>
                <a:gd name="T44" fmla="*/ 6 w 446"/>
                <a:gd name="T45" fmla="*/ 0 h 620"/>
                <a:gd name="T46" fmla="*/ 2 w 446"/>
                <a:gd name="T47" fmla="*/ 2 h 620"/>
                <a:gd name="T48" fmla="*/ 1 w 446"/>
                <a:gd name="T49" fmla="*/ 1 h 620"/>
                <a:gd name="T50" fmla="*/ 2 w 446"/>
                <a:gd name="T51" fmla="*/ 2 h 620"/>
                <a:gd name="T52" fmla="*/ 0 w 446"/>
                <a:gd name="T53" fmla="*/ 2 h 620"/>
                <a:gd name="T54" fmla="*/ 1 w 446"/>
                <a:gd name="T55" fmla="*/ 2 h 620"/>
                <a:gd name="T56" fmla="*/ 0 w 446"/>
                <a:gd name="T57" fmla="*/ 2 h 620"/>
                <a:gd name="T58" fmla="*/ 1 w 446"/>
                <a:gd name="T59" fmla="*/ 2 h 620"/>
                <a:gd name="T60" fmla="*/ 1 w 446"/>
                <a:gd name="T61" fmla="*/ 2 h 620"/>
                <a:gd name="T62" fmla="*/ 0 w 446"/>
                <a:gd name="T63" fmla="*/ 3 h 620"/>
                <a:gd name="T64" fmla="*/ 2 w 446"/>
                <a:gd name="T65" fmla="*/ 4 h 620"/>
                <a:gd name="T66" fmla="*/ 1 w 446"/>
                <a:gd name="T67" fmla="*/ 4 h 620"/>
                <a:gd name="T68" fmla="*/ 4 w 446"/>
                <a:gd name="T69" fmla="*/ 6 h 620"/>
                <a:gd name="T70" fmla="*/ 5 w 446"/>
                <a:gd name="T71" fmla="*/ 9 h 620"/>
                <a:gd name="T72" fmla="*/ 4 w 446"/>
                <a:gd name="T73" fmla="*/ 10 h 620"/>
                <a:gd name="T74" fmla="*/ 3 w 446"/>
                <a:gd name="T75" fmla="*/ 4 h 620"/>
                <a:gd name="T76" fmla="*/ 5 w 446"/>
                <a:gd name="T77" fmla="*/ 11 h 620"/>
                <a:gd name="T78" fmla="*/ 5 w 446"/>
                <a:gd name="T79" fmla="*/ 11 h 620"/>
                <a:gd name="T80" fmla="*/ 6 w 446"/>
                <a:gd name="T81" fmla="*/ 11 h 620"/>
                <a:gd name="T82" fmla="*/ 5 w 446"/>
                <a:gd name="T83" fmla="*/ 12 h 620"/>
                <a:gd name="T84" fmla="*/ 7 w 446"/>
                <a:gd name="T85" fmla="*/ 13 h 620"/>
                <a:gd name="T86" fmla="*/ 6 w 446"/>
                <a:gd name="T87" fmla="*/ 12 h 620"/>
                <a:gd name="T88" fmla="*/ 8 w 446"/>
                <a:gd name="T89" fmla="*/ 15 h 620"/>
                <a:gd name="T90" fmla="*/ 8 w 446"/>
                <a:gd name="T91" fmla="*/ 18 h 620"/>
                <a:gd name="T92" fmla="*/ 7 w 446"/>
                <a:gd name="T93" fmla="*/ 18 h 620"/>
                <a:gd name="T94" fmla="*/ 7 w 446"/>
                <a:gd name="T95" fmla="*/ 13 h 620"/>
                <a:gd name="T96" fmla="*/ 8 w 446"/>
                <a:gd name="T97" fmla="*/ 20 h 620"/>
                <a:gd name="T98" fmla="*/ 9 w 446"/>
                <a:gd name="T99" fmla="*/ 21 h 620"/>
                <a:gd name="T100" fmla="*/ 11 w 446"/>
                <a:gd name="T101" fmla="*/ 23 h 620"/>
                <a:gd name="T102" fmla="*/ 11 w 446"/>
                <a:gd name="T103" fmla="*/ 24 h 620"/>
                <a:gd name="T104" fmla="*/ 9 w 446"/>
                <a:gd name="T105" fmla="*/ 22 h 620"/>
                <a:gd name="T106" fmla="*/ 9 w 446"/>
                <a:gd name="T107" fmla="*/ 20 h 620"/>
                <a:gd name="T108" fmla="*/ 14 w 446"/>
                <a:gd name="T109" fmla="*/ 24 h 620"/>
                <a:gd name="T110" fmla="*/ 16 w 446"/>
                <a:gd name="T111" fmla="*/ 24 h 620"/>
                <a:gd name="T112" fmla="*/ 16 w 446"/>
                <a:gd name="T113" fmla="*/ 25 h 620"/>
                <a:gd name="T114" fmla="*/ 13 w 446"/>
                <a:gd name="T115" fmla="*/ 25 h 620"/>
                <a:gd name="T116" fmla="*/ 18 w 446"/>
                <a:gd name="T117" fmla="*/ 24 h 620"/>
                <a:gd name="T118" fmla="*/ 17 w 446"/>
                <a:gd name="T119" fmla="*/ 25 h 62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46"/>
                <a:gd name="T181" fmla="*/ 0 h 620"/>
                <a:gd name="T182" fmla="*/ 446 w 446"/>
                <a:gd name="T183" fmla="*/ 620 h 62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46" h="620">
                  <a:moveTo>
                    <a:pt x="422" y="606"/>
                  </a:moveTo>
                  <a:lnTo>
                    <a:pt x="422" y="606"/>
                  </a:lnTo>
                  <a:lnTo>
                    <a:pt x="422" y="605"/>
                  </a:lnTo>
                  <a:lnTo>
                    <a:pt x="446" y="604"/>
                  </a:lnTo>
                  <a:lnTo>
                    <a:pt x="422" y="606"/>
                  </a:lnTo>
                  <a:close/>
                  <a:moveTo>
                    <a:pt x="422" y="605"/>
                  </a:moveTo>
                  <a:lnTo>
                    <a:pt x="421" y="594"/>
                  </a:lnTo>
                  <a:lnTo>
                    <a:pt x="418" y="578"/>
                  </a:lnTo>
                  <a:lnTo>
                    <a:pt x="443" y="575"/>
                  </a:lnTo>
                  <a:lnTo>
                    <a:pt x="445" y="590"/>
                  </a:lnTo>
                  <a:lnTo>
                    <a:pt x="446" y="604"/>
                  </a:lnTo>
                  <a:lnTo>
                    <a:pt x="422" y="605"/>
                  </a:lnTo>
                  <a:close/>
                  <a:moveTo>
                    <a:pt x="418" y="578"/>
                  </a:moveTo>
                  <a:lnTo>
                    <a:pt x="417" y="568"/>
                  </a:lnTo>
                  <a:lnTo>
                    <a:pt x="415" y="557"/>
                  </a:lnTo>
                  <a:lnTo>
                    <a:pt x="412" y="547"/>
                  </a:lnTo>
                  <a:lnTo>
                    <a:pt x="410" y="537"/>
                  </a:lnTo>
                  <a:lnTo>
                    <a:pt x="434" y="532"/>
                  </a:lnTo>
                  <a:lnTo>
                    <a:pt x="437" y="545"/>
                  </a:lnTo>
                  <a:lnTo>
                    <a:pt x="439" y="556"/>
                  </a:lnTo>
                  <a:lnTo>
                    <a:pt x="440" y="566"/>
                  </a:lnTo>
                  <a:lnTo>
                    <a:pt x="443" y="575"/>
                  </a:lnTo>
                  <a:lnTo>
                    <a:pt x="418" y="578"/>
                  </a:lnTo>
                  <a:close/>
                  <a:moveTo>
                    <a:pt x="410" y="537"/>
                  </a:moveTo>
                  <a:lnTo>
                    <a:pt x="403" y="503"/>
                  </a:lnTo>
                  <a:lnTo>
                    <a:pt x="394" y="468"/>
                  </a:lnTo>
                  <a:lnTo>
                    <a:pt x="383" y="428"/>
                  </a:lnTo>
                  <a:lnTo>
                    <a:pt x="371" y="387"/>
                  </a:lnTo>
                  <a:lnTo>
                    <a:pt x="357" y="344"/>
                  </a:lnTo>
                  <a:lnTo>
                    <a:pt x="341" y="300"/>
                  </a:lnTo>
                  <a:lnTo>
                    <a:pt x="324" y="257"/>
                  </a:lnTo>
                  <a:lnTo>
                    <a:pt x="304" y="215"/>
                  </a:lnTo>
                  <a:lnTo>
                    <a:pt x="326" y="204"/>
                  </a:lnTo>
                  <a:lnTo>
                    <a:pt x="347" y="248"/>
                  </a:lnTo>
                  <a:lnTo>
                    <a:pt x="364" y="292"/>
                  </a:lnTo>
                  <a:lnTo>
                    <a:pt x="380" y="336"/>
                  </a:lnTo>
                  <a:lnTo>
                    <a:pt x="394" y="379"/>
                  </a:lnTo>
                  <a:lnTo>
                    <a:pt x="407" y="421"/>
                  </a:lnTo>
                  <a:lnTo>
                    <a:pt x="418" y="461"/>
                  </a:lnTo>
                  <a:lnTo>
                    <a:pt x="426" y="498"/>
                  </a:lnTo>
                  <a:lnTo>
                    <a:pt x="434" y="532"/>
                  </a:lnTo>
                  <a:lnTo>
                    <a:pt x="410" y="537"/>
                  </a:lnTo>
                  <a:close/>
                  <a:moveTo>
                    <a:pt x="304" y="215"/>
                  </a:moveTo>
                  <a:lnTo>
                    <a:pt x="289" y="184"/>
                  </a:lnTo>
                  <a:lnTo>
                    <a:pt x="272" y="155"/>
                  </a:lnTo>
                  <a:lnTo>
                    <a:pt x="255" y="128"/>
                  </a:lnTo>
                  <a:lnTo>
                    <a:pt x="236" y="103"/>
                  </a:lnTo>
                  <a:lnTo>
                    <a:pt x="255" y="88"/>
                  </a:lnTo>
                  <a:lnTo>
                    <a:pt x="274" y="114"/>
                  </a:lnTo>
                  <a:lnTo>
                    <a:pt x="293" y="142"/>
                  </a:lnTo>
                  <a:lnTo>
                    <a:pt x="310" y="172"/>
                  </a:lnTo>
                  <a:lnTo>
                    <a:pt x="326" y="204"/>
                  </a:lnTo>
                  <a:lnTo>
                    <a:pt x="304" y="215"/>
                  </a:lnTo>
                  <a:close/>
                  <a:moveTo>
                    <a:pt x="236" y="103"/>
                  </a:moveTo>
                  <a:lnTo>
                    <a:pt x="226" y="91"/>
                  </a:lnTo>
                  <a:lnTo>
                    <a:pt x="216" y="80"/>
                  </a:lnTo>
                  <a:lnTo>
                    <a:pt x="205" y="69"/>
                  </a:lnTo>
                  <a:lnTo>
                    <a:pt x="195" y="60"/>
                  </a:lnTo>
                  <a:lnTo>
                    <a:pt x="185" y="52"/>
                  </a:lnTo>
                  <a:lnTo>
                    <a:pt x="174" y="44"/>
                  </a:lnTo>
                  <a:lnTo>
                    <a:pt x="162" y="38"/>
                  </a:lnTo>
                  <a:lnTo>
                    <a:pt x="151" y="33"/>
                  </a:lnTo>
                  <a:lnTo>
                    <a:pt x="160" y="10"/>
                  </a:lnTo>
                  <a:lnTo>
                    <a:pt x="173" y="16"/>
                  </a:lnTo>
                  <a:lnTo>
                    <a:pt x="186" y="23"/>
                  </a:lnTo>
                  <a:lnTo>
                    <a:pt x="197" y="32"/>
                  </a:lnTo>
                  <a:lnTo>
                    <a:pt x="209" y="40"/>
                  </a:lnTo>
                  <a:lnTo>
                    <a:pt x="221" y="51"/>
                  </a:lnTo>
                  <a:lnTo>
                    <a:pt x="233" y="62"/>
                  </a:lnTo>
                  <a:lnTo>
                    <a:pt x="244" y="75"/>
                  </a:lnTo>
                  <a:lnTo>
                    <a:pt x="255" y="88"/>
                  </a:lnTo>
                  <a:lnTo>
                    <a:pt x="236" y="103"/>
                  </a:lnTo>
                  <a:close/>
                  <a:moveTo>
                    <a:pt x="151" y="33"/>
                  </a:moveTo>
                  <a:lnTo>
                    <a:pt x="139" y="29"/>
                  </a:lnTo>
                  <a:lnTo>
                    <a:pt x="128" y="26"/>
                  </a:lnTo>
                  <a:lnTo>
                    <a:pt x="116" y="25"/>
                  </a:lnTo>
                  <a:lnTo>
                    <a:pt x="105" y="25"/>
                  </a:lnTo>
                  <a:lnTo>
                    <a:pt x="93" y="26"/>
                  </a:lnTo>
                  <a:lnTo>
                    <a:pt x="81" y="28"/>
                  </a:lnTo>
                  <a:lnTo>
                    <a:pt x="68" y="33"/>
                  </a:lnTo>
                  <a:lnTo>
                    <a:pt x="56" y="38"/>
                  </a:lnTo>
                  <a:lnTo>
                    <a:pt x="45" y="16"/>
                  </a:lnTo>
                  <a:lnTo>
                    <a:pt x="60" y="10"/>
                  </a:lnTo>
                  <a:lnTo>
                    <a:pt x="75" y="5"/>
                  </a:lnTo>
                  <a:lnTo>
                    <a:pt x="89" y="2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3" y="2"/>
                  </a:lnTo>
                  <a:lnTo>
                    <a:pt x="147" y="6"/>
                  </a:lnTo>
                  <a:lnTo>
                    <a:pt x="160" y="10"/>
                  </a:lnTo>
                  <a:lnTo>
                    <a:pt x="151" y="33"/>
                  </a:lnTo>
                  <a:close/>
                  <a:moveTo>
                    <a:pt x="56" y="38"/>
                  </a:moveTo>
                  <a:lnTo>
                    <a:pt x="47" y="42"/>
                  </a:lnTo>
                  <a:lnTo>
                    <a:pt x="38" y="49"/>
                  </a:lnTo>
                  <a:lnTo>
                    <a:pt x="29" y="54"/>
                  </a:lnTo>
                  <a:lnTo>
                    <a:pt x="19" y="62"/>
                  </a:lnTo>
                  <a:lnTo>
                    <a:pt x="4" y="42"/>
                  </a:lnTo>
                  <a:lnTo>
                    <a:pt x="14" y="35"/>
                  </a:lnTo>
                  <a:lnTo>
                    <a:pt x="25" y="28"/>
                  </a:lnTo>
                  <a:lnTo>
                    <a:pt x="34" y="22"/>
                  </a:lnTo>
                  <a:lnTo>
                    <a:pt x="45" y="16"/>
                  </a:lnTo>
                  <a:lnTo>
                    <a:pt x="56" y="38"/>
                  </a:lnTo>
                  <a:close/>
                  <a:moveTo>
                    <a:pt x="2" y="60"/>
                  </a:moveTo>
                  <a:lnTo>
                    <a:pt x="0" y="55"/>
                  </a:lnTo>
                  <a:lnTo>
                    <a:pt x="0" y="51"/>
                  </a:lnTo>
                  <a:lnTo>
                    <a:pt x="1" y="47"/>
                  </a:lnTo>
                  <a:lnTo>
                    <a:pt x="4" y="42"/>
                  </a:lnTo>
                  <a:lnTo>
                    <a:pt x="12" y="52"/>
                  </a:lnTo>
                  <a:lnTo>
                    <a:pt x="2" y="60"/>
                  </a:lnTo>
                  <a:close/>
                  <a:moveTo>
                    <a:pt x="21" y="44"/>
                  </a:moveTo>
                  <a:lnTo>
                    <a:pt x="19" y="43"/>
                  </a:lnTo>
                  <a:lnTo>
                    <a:pt x="20" y="43"/>
                  </a:lnTo>
                  <a:lnTo>
                    <a:pt x="3" y="61"/>
                  </a:lnTo>
                  <a:lnTo>
                    <a:pt x="1" y="60"/>
                  </a:lnTo>
                  <a:lnTo>
                    <a:pt x="2" y="60"/>
                  </a:lnTo>
                  <a:lnTo>
                    <a:pt x="21" y="44"/>
                  </a:lnTo>
                  <a:close/>
                  <a:moveTo>
                    <a:pt x="20" y="43"/>
                  </a:moveTo>
                  <a:lnTo>
                    <a:pt x="20" y="44"/>
                  </a:lnTo>
                  <a:lnTo>
                    <a:pt x="21" y="46"/>
                  </a:lnTo>
                  <a:lnTo>
                    <a:pt x="12" y="52"/>
                  </a:lnTo>
                  <a:lnTo>
                    <a:pt x="20" y="43"/>
                  </a:lnTo>
                  <a:close/>
                  <a:moveTo>
                    <a:pt x="21" y="46"/>
                  </a:moveTo>
                  <a:lnTo>
                    <a:pt x="33" y="63"/>
                  </a:lnTo>
                  <a:lnTo>
                    <a:pt x="43" y="77"/>
                  </a:lnTo>
                  <a:lnTo>
                    <a:pt x="22" y="90"/>
                  </a:lnTo>
                  <a:lnTo>
                    <a:pt x="11" y="73"/>
                  </a:lnTo>
                  <a:lnTo>
                    <a:pt x="2" y="60"/>
                  </a:lnTo>
                  <a:lnTo>
                    <a:pt x="21" y="46"/>
                  </a:lnTo>
                  <a:close/>
                  <a:moveTo>
                    <a:pt x="43" y="77"/>
                  </a:moveTo>
                  <a:lnTo>
                    <a:pt x="54" y="93"/>
                  </a:lnTo>
                  <a:lnTo>
                    <a:pt x="64" y="108"/>
                  </a:lnTo>
                  <a:lnTo>
                    <a:pt x="43" y="121"/>
                  </a:lnTo>
                  <a:lnTo>
                    <a:pt x="32" y="105"/>
                  </a:lnTo>
                  <a:lnTo>
                    <a:pt x="22" y="90"/>
                  </a:lnTo>
                  <a:lnTo>
                    <a:pt x="43" y="77"/>
                  </a:lnTo>
                  <a:close/>
                  <a:moveTo>
                    <a:pt x="64" y="108"/>
                  </a:moveTo>
                  <a:lnTo>
                    <a:pt x="76" y="128"/>
                  </a:lnTo>
                  <a:lnTo>
                    <a:pt x="88" y="148"/>
                  </a:lnTo>
                  <a:lnTo>
                    <a:pt x="100" y="168"/>
                  </a:lnTo>
                  <a:lnTo>
                    <a:pt x="111" y="188"/>
                  </a:lnTo>
                  <a:lnTo>
                    <a:pt x="122" y="209"/>
                  </a:lnTo>
                  <a:lnTo>
                    <a:pt x="133" y="229"/>
                  </a:lnTo>
                  <a:lnTo>
                    <a:pt x="142" y="250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11" y="240"/>
                  </a:lnTo>
                  <a:lnTo>
                    <a:pt x="91" y="201"/>
                  </a:lnTo>
                  <a:lnTo>
                    <a:pt x="68" y="161"/>
                  </a:lnTo>
                  <a:lnTo>
                    <a:pt x="43" y="121"/>
                  </a:lnTo>
                  <a:lnTo>
                    <a:pt x="64" y="108"/>
                  </a:lnTo>
                  <a:close/>
                  <a:moveTo>
                    <a:pt x="129" y="280"/>
                  </a:moveTo>
                  <a:lnTo>
                    <a:pt x="129" y="280"/>
                  </a:lnTo>
                  <a:lnTo>
                    <a:pt x="140" y="275"/>
                  </a:lnTo>
                  <a:lnTo>
                    <a:pt x="129" y="280"/>
                  </a:lnTo>
                  <a:close/>
                  <a:moveTo>
                    <a:pt x="151" y="270"/>
                  </a:moveTo>
                  <a:lnTo>
                    <a:pt x="152" y="271"/>
                  </a:lnTo>
                  <a:lnTo>
                    <a:pt x="151" y="270"/>
                  </a:lnTo>
                  <a:lnTo>
                    <a:pt x="129" y="280"/>
                  </a:lnTo>
                  <a:lnTo>
                    <a:pt x="129" y="281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51" y="270"/>
                  </a:moveTo>
                  <a:lnTo>
                    <a:pt x="159" y="286"/>
                  </a:lnTo>
                  <a:lnTo>
                    <a:pt x="165" y="303"/>
                  </a:lnTo>
                  <a:lnTo>
                    <a:pt x="142" y="311"/>
                  </a:lnTo>
                  <a:lnTo>
                    <a:pt x="136" y="295"/>
                  </a:lnTo>
                  <a:lnTo>
                    <a:pt x="129" y="280"/>
                  </a:lnTo>
                  <a:lnTo>
                    <a:pt x="151" y="270"/>
                  </a:lnTo>
                  <a:close/>
                  <a:moveTo>
                    <a:pt x="165" y="303"/>
                  </a:moveTo>
                  <a:lnTo>
                    <a:pt x="172" y="319"/>
                  </a:lnTo>
                  <a:lnTo>
                    <a:pt x="177" y="335"/>
                  </a:lnTo>
                  <a:lnTo>
                    <a:pt x="154" y="343"/>
                  </a:lnTo>
                  <a:lnTo>
                    <a:pt x="148" y="326"/>
                  </a:lnTo>
                  <a:lnTo>
                    <a:pt x="142" y="311"/>
                  </a:lnTo>
                  <a:lnTo>
                    <a:pt x="165" y="303"/>
                  </a:lnTo>
                  <a:close/>
                  <a:moveTo>
                    <a:pt x="177" y="335"/>
                  </a:moveTo>
                  <a:lnTo>
                    <a:pt x="183" y="356"/>
                  </a:lnTo>
                  <a:lnTo>
                    <a:pt x="190" y="376"/>
                  </a:lnTo>
                  <a:lnTo>
                    <a:pt x="196" y="397"/>
                  </a:lnTo>
                  <a:lnTo>
                    <a:pt x="202" y="417"/>
                  </a:lnTo>
                  <a:lnTo>
                    <a:pt x="206" y="437"/>
                  </a:lnTo>
                  <a:lnTo>
                    <a:pt x="210" y="457"/>
                  </a:lnTo>
                  <a:lnTo>
                    <a:pt x="214" y="478"/>
                  </a:lnTo>
                  <a:lnTo>
                    <a:pt x="217" y="498"/>
                  </a:lnTo>
                  <a:lnTo>
                    <a:pt x="192" y="500"/>
                  </a:lnTo>
                  <a:lnTo>
                    <a:pt x="187" y="461"/>
                  </a:lnTo>
                  <a:lnTo>
                    <a:pt x="178" y="422"/>
                  </a:lnTo>
                  <a:lnTo>
                    <a:pt x="167" y="383"/>
                  </a:lnTo>
                  <a:lnTo>
                    <a:pt x="154" y="343"/>
                  </a:lnTo>
                  <a:lnTo>
                    <a:pt x="177" y="335"/>
                  </a:lnTo>
                  <a:close/>
                  <a:moveTo>
                    <a:pt x="194" y="505"/>
                  </a:moveTo>
                  <a:lnTo>
                    <a:pt x="193" y="502"/>
                  </a:lnTo>
                  <a:lnTo>
                    <a:pt x="192" y="500"/>
                  </a:lnTo>
                  <a:lnTo>
                    <a:pt x="205" y="499"/>
                  </a:lnTo>
                  <a:lnTo>
                    <a:pt x="194" y="505"/>
                  </a:lnTo>
                  <a:close/>
                  <a:moveTo>
                    <a:pt x="216" y="494"/>
                  </a:moveTo>
                  <a:lnTo>
                    <a:pt x="224" y="508"/>
                  </a:lnTo>
                  <a:lnTo>
                    <a:pt x="233" y="522"/>
                  </a:lnTo>
                  <a:lnTo>
                    <a:pt x="243" y="534"/>
                  </a:lnTo>
                  <a:lnTo>
                    <a:pt x="254" y="545"/>
                  </a:lnTo>
                  <a:lnTo>
                    <a:pt x="264" y="555"/>
                  </a:lnTo>
                  <a:lnTo>
                    <a:pt x="276" y="564"/>
                  </a:lnTo>
                  <a:lnTo>
                    <a:pt x="288" y="572"/>
                  </a:lnTo>
                  <a:lnTo>
                    <a:pt x="301" y="579"/>
                  </a:lnTo>
                  <a:lnTo>
                    <a:pt x="291" y="601"/>
                  </a:lnTo>
                  <a:lnTo>
                    <a:pt x="276" y="593"/>
                  </a:lnTo>
                  <a:lnTo>
                    <a:pt x="262" y="584"/>
                  </a:lnTo>
                  <a:lnTo>
                    <a:pt x="249" y="574"/>
                  </a:lnTo>
                  <a:lnTo>
                    <a:pt x="236" y="563"/>
                  </a:lnTo>
                  <a:lnTo>
                    <a:pt x="224" y="550"/>
                  </a:lnTo>
                  <a:lnTo>
                    <a:pt x="214" y="536"/>
                  </a:lnTo>
                  <a:lnTo>
                    <a:pt x="204" y="522"/>
                  </a:lnTo>
                  <a:lnTo>
                    <a:pt x="194" y="505"/>
                  </a:lnTo>
                  <a:lnTo>
                    <a:pt x="216" y="494"/>
                  </a:lnTo>
                  <a:close/>
                  <a:moveTo>
                    <a:pt x="301" y="579"/>
                  </a:moveTo>
                  <a:lnTo>
                    <a:pt x="315" y="584"/>
                  </a:lnTo>
                  <a:lnTo>
                    <a:pt x="330" y="589"/>
                  </a:lnTo>
                  <a:lnTo>
                    <a:pt x="345" y="592"/>
                  </a:lnTo>
                  <a:lnTo>
                    <a:pt x="362" y="594"/>
                  </a:lnTo>
                  <a:lnTo>
                    <a:pt x="378" y="596"/>
                  </a:lnTo>
                  <a:lnTo>
                    <a:pt x="395" y="596"/>
                  </a:lnTo>
                  <a:lnTo>
                    <a:pt x="413" y="595"/>
                  </a:lnTo>
                  <a:lnTo>
                    <a:pt x="432" y="593"/>
                  </a:lnTo>
                  <a:lnTo>
                    <a:pt x="436" y="617"/>
                  </a:lnTo>
                  <a:lnTo>
                    <a:pt x="415" y="619"/>
                  </a:lnTo>
                  <a:lnTo>
                    <a:pt x="395" y="620"/>
                  </a:lnTo>
                  <a:lnTo>
                    <a:pt x="376" y="620"/>
                  </a:lnTo>
                  <a:lnTo>
                    <a:pt x="357" y="619"/>
                  </a:lnTo>
                  <a:lnTo>
                    <a:pt x="340" y="617"/>
                  </a:lnTo>
                  <a:lnTo>
                    <a:pt x="323" y="613"/>
                  </a:lnTo>
                  <a:lnTo>
                    <a:pt x="307" y="607"/>
                  </a:lnTo>
                  <a:lnTo>
                    <a:pt x="291" y="601"/>
                  </a:lnTo>
                  <a:lnTo>
                    <a:pt x="301" y="579"/>
                  </a:lnTo>
                  <a:close/>
                  <a:moveTo>
                    <a:pt x="446" y="604"/>
                  </a:moveTo>
                  <a:lnTo>
                    <a:pt x="446" y="608"/>
                  </a:lnTo>
                  <a:lnTo>
                    <a:pt x="444" y="613"/>
                  </a:lnTo>
                  <a:lnTo>
                    <a:pt x="439" y="616"/>
                  </a:lnTo>
                  <a:lnTo>
                    <a:pt x="436" y="617"/>
                  </a:lnTo>
                  <a:lnTo>
                    <a:pt x="434" y="605"/>
                  </a:lnTo>
                  <a:lnTo>
                    <a:pt x="446" y="60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5" name="Freeform 742"/>
            <p:cNvSpPr>
              <a:spLocks/>
            </p:cNvSpPr>
            <p:nvPr/>
          </p:nvSpPr>
          <p:spPr bwMode="auto">
            <a:xfrm>
              <a:off x="3026" y="1725"/>
              <a:ext cx="78" cy="112"/>
            </a:xfrm>
            <a:custGeom>
              <a:avLst/>
              <a:gdLst>
                <a:gd name="T0" fmla="*/ 15 w 380"/>
                <a:gd name="T1" fmla="*/ 21 h 563"/>
                <a:gd name="T2" fmla="*/ 14 w 380"/>
                <a:gd name="T3" fmla="*/ 18 h 563"/>
                <a:gd name="T4" fmla="*/ 13 w 380"/>
                <a:gd name="T5" fmla="*/ 14 h 563"/>
                <a:gd name="T6" fmla="*/ 12 w 380"/>
                <a:gd name="T7" fmla="*/ 11 h 563"/>
                <a:gd name="T8" fmla="*/ 11 w 380"/>
                <a:gd name="T9" fmla="*/ 9 h 563"/>
                <a:gd name="T10" fmla="*/ 10 w 380"/>
                <a:gd name="T11" fmla="*/ 6 h 563"/>
                <a:gd name="T12" fmla="*/ 9 w 380"/>
                <a:gd name="T13" fmla="*/ 4 h 563"/>
                <a:gd name="T14" fmla="*/ 8 w 380"/>
                <a:gd name="T15" fmla="*/ 3 h 563"/>
                <a:gd name="T16" fmla="*/ 7 w 380"/>
                <a:gd name="T17" fmla="*/ 2 h 563"/>
                <a:gd name="T18" fmla="*/ 6 w 380"/>
                <a:gd name="T19" fmla="*/ 1 h 563"/>
                <a:gd name="T20" fmla="*/ 6 w 380"/>
                <a:gd name="T21" fmla="*/ 1 h 563"/>
                <a:gd name="T22" fmla="*/ 5 w 380"/>
                <a:gd name="T23" fmla="*/ 0 h 563"/>
                <a:gd name="T24" fmla="*/ 4 w 380"/>
                <a:gd name="T25" fmla="*/ 0 h 563"/>
                <a:gd name="T26" fmla="*/ 4 w 380"/>
                <a:gd name="T27" fmla="*/ 0 h 563"/>
                <a:gd name="T28" fmla="*/ 3 w 380"/>
                <a:gd name="T29" fmla="*/ 0 h 563"/>
                <a:gd name="T30" fmla="*/ 2 w 380"/>
                <a:gd name="T31" fmla="*/ 0 h 563"/>
                <a:gd name="T32" fmla="*/ 1 w 380"/>
                <a:gd name="T33" fmla="*/ 1 h 563"/>
                <a:gd name="T34" fmla="*/ 0 w 380"/>
                <a:gd name="T35" fmla="*/ 1 h 563"/>
                <a:gd name="T36" fmla="*/ 1 w 380"/>
                <a:gd name="T37" fmla="*/ 3 h 563"/>
                <a:gd name="T38" fmla="*/ 2 w 380"/>
                <a:gd name="T39" fmla="*/ 5 h 563"/>
                <a:gd name="T40" fmla="*/ 3 w 380"/>
                <a:gd name="T41" fmla="*/ 7 h 563"/>
                <a:gd name="T42" fmla="*/ 4 w 380"/>
                <a:gd name="T43" fmla="*/ 9 h 563"/>
                <a:gd name="T44" fmla="*/ 5 w 380"/>
                <a:gd name="T45" fmla="*/ 11 h 563"/>
                <a:gd name="T46" fmla="*/ 6 w 380"/>
                <a:gd name="T47" fmla="*/ 13 h 563"/>
                <a:gd name="T48" fmla="*/ 6 w 380"/>
                <a:gd name="T49" fmla="*/ 15 h 563"/>
                <a:gd name="T50" fmla="*/ 7 w 380"/>
                <a:gd name="T51" fmla="*/ 17 h 563"/>
                <a:gd name="T52" fmla="*/ 7 w 380"/>
                <a:gd name="T53" fmla="*/ 19 h 563"/>
                <a:gd name="T54" fmla="*/ 8 w 380"/>
                <a:gd name="T55" fmla="*/ 20 h 563"/>
                <a:gd name="T56" fmla="*/ 9 w 380"/>
                <a:gd name="T57" fmla="*/ 21 h 563"/>
                <a:gd name="T58" fmla="*/ 10 w 380"/>
                <a:gd name="T59" fmla="*/ 21 h 563"/>
                <a:gd name="T60" fmla="*/ 11 w 380"/>
                <a:gd name="T61" fmla="*/ 22 h 563"/>
                <a:gd name="T62" fmla="*/ 12 w 380"/>
                <a:gd name="T63" fmla="*/ 22 h 563"/>
                <a:gd name="T64" fmla="*/ 13 w 380"/>
                <a:gd name="T65" fmla="*/ 22 h 563"/>
                <a:gd name="T66" fmla="*/ 15 w 380"/>
                <a:gd name="T67" fmla="*/ 22 h 5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0"/>
                <a:gd name="T103" fmla="*/ 0 h 563"/>
                <a:gd name="T104" fmla="*/ 380 w 380"/>
                <a:gd name="T105" fmla="*/ 563 h 5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0" h="563">
                  <a:moveTo>
                    <a:pt x="380" y="560"/>
                  </a:moveTo>
                  <a:lnTo>
                    <a:pt x="377" y="537"/>
                  </a:lnTo>
                  <a:lnTo>
                    <a:pt x="372" y="503"/>
                  </a:lnTo>
                  <a:lnTo>
                    <a:pt x="362" y="461"/>
                  </a:lnTo>
                  <a:lnTo>
                    <a:pt x="350" y="412"/>
                  </a:lnTo>
                  <a:lnTo>
                    <a:pt x="335" y="358"/>
                  </a:lnTo>
                  <a:lnTo>
                    <a:pt x="316" y="301"/>
                  </a:lnTo>
                  <a:lnTo>
                    <a:pt x="307" y="272"/>
                  </a:lnTo>
                  <a:lnTo>
                    <a:pt x="296" y="244"/>
                  </a:lnTo>
                  <a:lnTo>
                    <a:pt x="284" y="215"/>
                  </a:lnTo>
                  <a:lnTo>
                    <a:pt x="272" y="188"/>
                  </a:lnTo>
                  <a:lnTo>
                    <a:pt x="259" y="161"/>
                  </a:lnTo>
                  <a:lnTo>
                    <a:pt x="246" y="136"/>
                  </a:lnTo>
                  <a:lnTo>
                    <a:pt x="232" y="112"/>
                  </a:lnTo>
                  <a:lnTo>
                    <a:pt x="217" y="91"/>
                  </a:lnTo>
                  <a:lnTo>
                    <a:pt x="202" y="70"/>
                  </a:lnTo>
                  <a:lnTo>
                    <a:pt x="187" y="52"/>
                  </a:lnTo>
                  <a:lnTo>
                    <a:pt x="178" y="44"/>
                  </a:lnTo>
                  <a:lnTo>
                    <a:pt x="171" y="37"/>
                  </a:lnTo>
                  <a:lnTo>
                    <a:pt x="162" y="29"/>
                  </a:lnTo>
                  <a:lnTo>
                    <a:pt x="153" y="24"/>
                  </a:lnTo>
                  <a:lnTo>
                    <a:pt x="145" y="17"/>
                  </a:lnTo>
                  <a:lnTo>
                    <a:pt x="136" y="13"/>
                  </a:lnTo>
                  <a:lnTo>
                    <a:pt x="127" y="9"/>
                  </a:lnTo>
                  <a:lnTo>
                    <a:pt x="118" y="6"/>
                  </a:lnTo>
                  <a:lnTo>
                    <a:pt x="109" y="3"/>
                  </a:lnTo>
                  <a:lnTo>
                    <a:pt x="99" y="1"/>
                  </a:lnTo>
                  <a:lnTo>
                    <a:pt x="91" y="0"/>
                  </a:lnTo>
                  <a:lnTo>
                    <a:pt x="81" y="0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2" y="7"/>
                  </a:lnTo>
                  <a:lnTo>
                    <a:pt x="41" y="11"/>
                  </a:lnTo>
                  <a:lnTo>
                    <a:pt x="31" y="15"/>
                  </a:lnTo>
                  <a:lnTo>
                    <a:pt x="21" y="22"/>
                  </a:lnTo>
                  <a:lnTo>
                    <a:pt x="11" y="29"/>
                  </a:lnTo>
                  <a:lnTo>
                    <a:pt x="0" y="37"/>
                  </a:lnTo>
                  <a:lnTo>
                    <a:pt x="17" y="63"/>
                  </a:lnTo>
                  <a:lnTo>
                    <a:pt x="33" y="90"/>
                  </a:lnTo>
                  <a:lnTo>
                    <a:pt x="50" y="116"/>
                  </a:lnTo>
                  <a:lnTo>
                    <a:pt x="65" y="143"/>
                  </a:lnTo>
                  <a:lnTo>
                    <a:pt x="79" y="169"/>
                  </a:lnTo>
                  <a:lnTo>
                    <a:pt x="93" y="196"/>
                  </a:lnTo>
                  <a:lnTo>
                    <a:pt x="105" y="222"/>
                  </a:lnTo>
                  <a:lnTo>
                    <a:pt x="117" y="249"/>
                  </a:lnTo>
                  <a:lnTo>
                    <a:pt x="127" y="276"/>
                  </a:lnTo>
                  <a:lnTo>
                    <a:pt x="137" y="301"/>
                  </a:lnTo>
                  <a:lnTo>
                    <a:pt x="146" y="328"/>
                  </a:lnTo>
                  <a:lnTo>
                    <a:pt x="154" y="355"/>
                  </a:lnTo>
                  <a:lnTo>
                    <a:pt x="161" y="381"/>
                  </a:lnTo>
                  <a:lnTo>
                    <a:pt x="167" y="407"/>
                  </a:lnTo>
                  <a:lnTo>
                    <a:pt x="172" y="434"/>
                  </a:lnTo>
                  <a:lnTo>
                    <a:pt x="176" y="460"/>
                  </a:lnTo>
                  <a:lnTo>
                    <a:pt x="185" y="474"/>
                  </a:lnTo>
                  <a:lnTo>
                    <a:pt x="193" y="488"/>
                  </a:lnTo>
                  <a:lnTo>
                    <a:pt x="202" y="500"/>
                  </a:lnTo>
                  <a:lnTo>
                    <a:pt x="213" y="512"/>
                  </a:lnTo>
                  <a:lnTo>
                    <a:pt x="222" y="522"/>
                  </a:lnTo>
                  <a:lnTo>
                    <a:pt x="234" y="530"/>
                  </a:lnTo>
                  <a:lnTo>
                    <a:pt x="246" y="539"/>
                  </a:lnTo>
                  <a:lnTo>
                    <a:pt x="258" y="546"/>
                  </a:lnTo>
                  <a:lnTo>
                    <a:pt x="271" y="551"/>
                  </a:lnTo>
                  <a:lnTo>
                    <a:pt x="285" y="556"/>
                  </a:lnTo>
                  <a:lnTo>
                    <a:pt x="299" y="560"/>
                  </a:lnTo>
                  <a:lnTo>
                    <a:pt x="314" y="562"/>
                  </a:lnTo>
                  <a:lnTo>
                    <a:pt x="329" y="563"/>
                  </a:lnTo>
                  <a:lnTo>
                    <a:pt x="346" y="563"/>
                  </a:lnTo>
                  <a:lnTo>
                    <a:pt x="363" y="562"/>
                  </a:lnTo>
                  <a:lnTo>
                    <a:pt x="380" y="56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6" name="Freeform 743"/>
            <p:cNvSpPr>
              <a:spLocks noEditPoints="1"/>
            </p:cNvSpPr>
            <p:nvPr/>
          </p:nvSpPr>
          <p:spPr bwMode="auto">
            <a:xfrm>
              <a:off x="3026" y="1721"/>
              <a:ext cx="82" cy="119"/>
            </a:xfrm>
            <a:custGeom>
              <a:avLst/>
              <a:gdLst>
                <a:gd name="T0" fmla="*/ 16 w 404"/>
                <a:gd name="T1" fmla="*/ 23 h 587"/>
                <a:gd name="T2" fmla="*/ 15 w 404"/>
                <a:gd name="T3" fmla="*/ 22 h 587"/>
                <a:gd name="T4" fmla="*/ 15 w 404"/>
                <a:gd name="T5" fmla="*/ 23 h 587"/>
                <a:gd name="T6" fmla="*/ 15 w 404"/>
                <a:gd name="T7" fmla="*/ 21 h 587"/>
                <a:gd name="T8" fmla="*/ 16 w 404"/>
                <a:gd name="T9" fmla="*/ 21 h 587"/>
                <a:gd name="T10" fmla="*/ 15 w 404"/>
                <a:gd name="T11" fmla="*/ 21 h 587"/>
                <a:gd name="T12" fmla="*/ 13 w 404"/>
                <a:gd name="T13" fmla="*/ 15 h 587"/>
                <a:gd name="T14" fmla="*/ 11 w 404"/>
                <a:gd name="T15" fmla="*/ 8 h 587"/>
                <a:gd name="T16" fmla="*/ 14 w 404"/>
                <a:gd name="T17" fmla="*/ 13 h 587"/>
                <a:gd name="T18" fmla="*/ 16 w 404"/>
                <a:gd name="T19" fmla="*/ 19 h 587"/>
                <a:gd name="T20" fmla="*/ 10 w 404"/>
                <a:gd name="T21" fmla="*/ 7 h 587"/>
                <a:gd name="T22" fmla="*/ 8 w 404"/>
                <a:gd name="T23" fmla="*/ 4 h 587"/>
                <a:gd name="T24" fmla="*/ 10 w 404"/>
                <a:gd name="T25" fmla="*/ 4 h 587"/>
                <a:gd name="T26" fmla="*/ 12 w 404"/>
                <a:gd name="T27" fmla="*/ 8 h 587"/>
                <a:gd name="T28" fmla="*/ 7 w 404"/>
                <a:gd name="T29" fmla="*/ 3 h 587"/>
                <a:gd name="T30" fmla="*/ 6 w 404"/>
                <a:gd name="T31" fmla="*/ 2 h 587"/>
                <a:gd name="T32" fmla="*/ 6 w 404"/>
                <a:gd name="T33" fmla="*/ 1 h 587"/>
                <a:gd name="T34" fmla="*/ 8 w 404"/>
                <a:gd name="T35" fmla="*/ 2 h 587"/>
                <a:gd name="T36" fmla="*/ 8 w 404"/>
                <a:gd name="T37" fmla="*/ 3 h 587"/>
                <a:gd name="T38" fmla="*/ 4 w 404"/>
                <a:gd name="T39" fmla="*/ 1 h 587"/>
                <a:gd name="T40" fmla="*/ 3 w 404"/>
                <a:gd name="T41" fmla="*/ 1 h 587"/>
                <a:gd name="T42" fmla="*/ 3 w 404"/>
                <a:gd name="T43" fmla="*/ 0 h 587"/>
                <a:gd name="T44" fmla="*/ 5 w 404"/>
                <a:gd name="T45" fmla="*/ 0 h 587"/>
                <a:gd name="T46" fmla="*/ 2 w 404"/>
                <a:gd name="T47" fmla="*/ 1 h 587"/>
                <a:gd name="T48" fmla="*/ 1 w 404"/>
                <a:gd name="T49" fmla="*/ 2 h 587"/>
                <a:gd name="T50" fmla="*/ 1 w 404"/>
                <a:gd name="T51" fmla="*/ 1 h 587"/>
                <a:gd name="T52" fmla="*/ 0 w 404"/>
                <a:gd name="T53" fmla="*/ 2 h 587"/>
                <a:gd name="T54" fmla="*/ 0 w 404"/>
                <a:gd name="T55" fmla="*/ 2 h 587"/>
                <a:gd name="T56" fmla="*/ 1 w 404"/>
                <a:gd name="T57" fmla="*/ 2 h 587"/>
                <a:gd name="T58" fmla="*/ 1 w 404"/>
                <a:gd name="T59" fmla="*/ 2 h 587"/>
                <a:gd name="T60" fmla="*/ 0 w 404"/>
                <a:gd name="T61" fmla="*/ 2 h 587"/>
                <a:gd name="T62" fmla="*/ 2 w 404"/>
                <a:gd name="T63" fmla="*/ 3 h 587"/>
                <a:gd name="T64" fmla="*/ 1 w 404"/>
                <a:gd name="T65" fmla="*/ 2 h 587"/>
                <a:gd name="T66" fmla="*/ 2 w 404"/>
                <a:gd name="T67" fmla="*/ 5 h 587"/>
                <a:gd name="T68" fmla="*/ 2 w 404"/>
                <a:gd name="T69" fmla="*/ 4 h 587"/>
                <a:gd name="T70" fmla="*/ 6 w 404"/>
                <a:gd name="T71" fmla="*/ 10 h 587"/>
                <a:gd name="T72" fmla="*/ 2 w 404"/>
                <a:gd name="T73" fmla="*/ 6 h 587"/>
                <a:gd name="T74" fmla="*/ 6 w 404"/>
                <a:gd name="T75" fmla="*/ 10 h 587"/>
                <a:gd name="T76" fmla="*/ 6 w 404"/>
                <a:gd name="T77" fmla="*/ 10 h 587"/>
                <a:gd name="T78" fmla="*/ 5 w 404"/>
                <a:gd name="T79" fmla="*/ 11 h 587"/>
                <a:gd name="T80" fmla="*/ 6 w 404"/>
                <a:gd name="T81" fmla="*/ 12 h 587"/>
                <a:gd name="T82" fmla="*/ 5 w 404"/>
                <a:gd name="T83" fmla="*/ 12 h 587"/>
                <a:gd name="T84" fmla="*/ 7 w 404"/>
                <a:gd name="T85" fmla="*/ 16 h 587"/>
                <a:gd name="T86" fmla="*/ 7 w 404"/>
                <a:gd name="T87" fmla="*/ 18 h 587"/>
                <a:gd name="T88" fmla="*/ 7 w 404"/>
                <a:gd name="T89" fmla="*/ 13 h 587"/>
                <a:gd name="T90" fmla="*/ 8 w 404"/>
                <a:gd name="T91" fmla="*/ 19 h 587"/>
                <a:gd name="T92" fmla="*/ 9 w 404"/>
                <a:gd name="T93" fmla="*/ 20 h 587"/>
                <a:gd name="T94" fmla="*/ 10 w 404"/>
                <a:gd name="T95" fmla="*/ 22 h 587"/>
                <a:gd name="T96" fmla="*/ 10 w 404"/>
                <a:gd name="T97" fmla="*/ 23 h 587"/>
                <a:gd name="T98" fmla="*/ 8 w 404"/>
                <a:gd name="T99" fmla="*/ 21 h 587"/>
                <a:gd name="T100" fmla="*/ 8 w 404"/>
                <a:gd name="T101" fmla="*/ 19 h 587"/>
                <a:gd name="T102" fmla="*/ 13 w 404"/>
                <a:gd name="T103" fmla="*/ 23 h 587"/>
                <a:gd name="T104" fmla="*/ 15 w 404"/>
                <a:gd name="T105" fmla="*/ 23 h 587"/>
                <a:gd name="T106" fmla="*/ 14 w 404"/>
                <a:gd name="T107" fmla="*/ 24 h 587"/>
                <a:gd name="T108" fmla="*/ 12 w 404"/>
                <a:gd name="T109" fmla="*/ 23 h 587"/>
                <a:gd name="T110" fmla="*/ 16 w 404"/>
                <a:gd name="T111" fmla="*/ 23 h 587"/>
                <a:gd name="T112" fmla="*/ 16 w 404"/>
                <a:gd name="T113" fmla="*/ 24 h 5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04"/>
                <a:gd name="T172" fmla="*/ 0 h 587"/>
                <a:gd name="T173" fmla="*/ 404 w 404"/>
                <a:gd name="T174" fmla="*/ 587 h 5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04" h="587">
                  <a:moveTo>
                    <a:pt x="380" y="573"/>
                  </a:moveTo>
                  <a:lnTo>
                    <a:pt x="380" y="573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80" y="573"/>
                  </a:moveTo>
                  <a:lnTo>
                    <a:pt x="379" y="562"/>
                  </a:lnTo>
                  <a:lnTo>
                    <a:pt x="377" y="547"/>
                  </a:lnTo>
                  <a:lnTo>
                    <a:pt x="401" y="542"/>
                  </a:lnTo>
                  <a:lnTo>
                    <a:pt x="403" y="558"/>
                  </a:lnTo>
                  <a:lnTo>
                    <a:pt x="404" y="571"/>
                  </a:lnTo>
                  <a:lnTo>
                    <a:pt x="380" y="573"/>
                  </a:lnTo>
                  <a:close/>
                  <a:moveTo>
                    <a:pt x="377" y="547"/>
                  </a:moveTo>
                  <a:lnTo>
                    <a:pt x="375" y="537"/>
                  </a:lnTo>
                  <a:lnTo>
                    <a:pt x="373" y="527"/>
                  </a:lnTo>
                  <a:lnTo>
                    <a:pt x="372" y="518"/>
                  </a:lnTo>
                  <a:lnTo>
                    <a:pt x="370" y="508"/>
                  </a:lnTo>
                  <a:lnTo>
                    <a:pt x="393" y="502"/>
                  </a:lnTo>
                  <a:lnTo>
                    <a:pt x="395" y="515"/>
                  </a:lnTo>
                  <a:lnTo>
                    <a:pt x="398" y="526"/>
                  </a:lnTo>
                  <a:lnTo>
                    <a:pt x="400" y="535"/>
                  </a:lnTo>
                  <a:lnTo>
                    <a:pt x="401" y="542"/>
                  </a:lnTo>
                  <a:lnTo>
                    <a:pt x="377" y="547"/>
                  </a:lnTo>
                  <a:close/>
                  <a:moveTo>
                    <a:pt x="370" y="508"/>
                  </a:moveTo>
                  <a:lnTo>
                    <a:pt x="363" y="477"/>
                  </a:lnTo>
                  <a:lnTo>
                    <a:pt x="354" y="443"/>
                  </a:lnTo>
                  <a:lnTo>
                    <a:pt x="345" y="405"/>
                  </a:lnTo>
                  <a:lnTo>
                    <a:pt x="333" y="366"/>
                  </a:lnTo>
                  <a:lnTo>
                    <a:pt x="320" y="326"/>
                  </a:lnTo>
                  <a:lnTo>
                    <a:pt x="306" y="285"/>
                  </a:lnTo>
                  <a:lnTo>
                    <a:pt x="290" y="244"/>
                  </a:lnTo>
                  <a:lnTo>
                    <a:pt x="272" y="204"/>
                  </a:lnTo>
                  <a:lnTo>
                    <a:pt x="295" y="195"/>
                  </a:lnTo>
                  <a:lnTo>
                    <a:pt x="312" y="235"/>
                  </a:lnTo>
                  <a:lnTo>
                    <a:pt x="328" y="277"/>
                  </a:lnTo>
                  <a:lnTo>
                    <a:pt x="344" y="318"/>
                  </a:lnTo>
                  <a:lnTo>
                    <a:pt x="357" y="359"/>
                  </a:lnTo>
                  <a:lnTo>
                    <a:pt x="368" y="399"/>
                  </a:lnTo>
                  <a:lnTo>
                    <a:pt x="378" y="437"/>
                  </a:lnTo>
                  <a:lnTo>
                    <a:pt x="387" y="471"/>
                  </a:lnTo>
                  <a:lnTo>
                    <a:pt x="393" y="502"/>
                  </a:lnTo>
                  <a:lnTo>
                    <a:pt x="370" y="508"/>
                  </a:lnTo>
                  <a:close/>
                  <a:moveTo>
                    <a:pt x="272" y="204"/>
                  </a:moveTo>
                  <a:lnTo>
                    <a:pt x="256" y="171"/>
                  </a:lnTo>
                  <a:lnTo>
                    <a:pt x="239" y="140"/>
                  </a:lnTo>
                  <a:lnTo>
                    <a:pt x="229" y="124"/>
                  </a:lnTo>
                  <a:lnTo>
                    <a:pt x="220" y="110"/>
                  </a:lnTo>
                  <a:lnTo>
                    <a:pt x="211" y="97"/>
                  </a:lnTo>
                  <a:lnTo>
                    <a:pt x="201" y="86"/>
                  </a:lnTo>
                  <a:lnTo>
                    <a:pt x="219" y="69"/>
                  </a:lnTo>
                  <a:lnTo>
                    <a:pt x="230" y="82"/>
                  </a:lnTo>
                  <a:lnTo>
                    <a:pt x="240" y="96"/>
                  </a:lnTo>
                  <a:lnTo>
                    <a:pt x="250" y="112"/>
                  </a:lnTo>
                  <a:lnTo>
                    <a:pt x="259" y="127"/>
                  </a:lnTo>
                  <a:lnTo>
                    <a:pt x="278" y="160"/>
                  </a:lnTo>
                  <a:lnTo>
                    <a:pt x="295" y="195"/>
                  </a:lnTo>
                  <a:lnTo>
                    <a:pt x="272" y="204"/>
                  </a:lnTo>
                  <a:close/>
                  <a:moveTo>
                    <a:pt x="201" y="86"/>
                  </a:moveTo>
                  <a:lnTo>
                    <a:pt x="192" y="76"/>
                  </a:lnTo>
                  <a:lnTo>
                    <a:pt x="185" y="67"/>
                  </a:lnTo>
                  <a:lnTo>
                    <a:pt x="176" y="60"/>
                  </a:lnTo>
                  <a:lnTo>
                    <a:pt x="168" y="52"/>
                  </a:lnTo>
                  <a:lnTo>
                    <a:pt x="159" y="46"/>
                  </a:lnTo>
                  <a:lnTo>
                    <a:pt x="149" y="39"/>
                  </a:lnTo>
                  <a:lnTo>
                    <a:pt x="141" y="35"/>
                  </a:lnTo>
                  <a:lnTo>
                    <a:pt x="132" y="31"/>
                  </a:lnTo>
                  <a:lnTo>
                    <a:pt x="141" y="8"/>
                  </a:lnTo>
                  <a:lnTo>
                    <a:pt x="151" y="13"/>
                  </a:lnTo>
                  <a:lnTo>
                    <a:pt x="161" y="19"/>
                  </a:lnTo>
                  <a:lnTo>
                    <a:pt x="172" y="25"/>
                  </a:lnTo>
                  <a:lnTo>
                    <a:pt x="182" y="32"/>
                  </a:lnTo>
                  <a:lnTo>
                    <a:pt x="191" y="40"/>
                  </a:lnTo>
                  <a:lnTo>
                    <a:pt x="201" y="49"/>
                  </a:lnTo>
                  <a:lnTo>
                    <a:pt x="211" y="59"/>
                  </a:lnTo>
                  <a:lnTo>
                    <a:pt x="219" y="69"/>
                  </a:lnTo>
                  <a:lnTo>
                    <a:pt x="201" y="86"/>
                  </a:lnTo>
                  <a:close/>
                  <a:moveTo>
                    <a:pt x="132" y="31"/>
                  </a:moveTo>
                  <a:lnTo>
                    <a:pt x="122" y="28"/>
                  </a:lnTo>
                  <a:lnTo>
                    <a:pt x="114" y="26"/>
                  </a:lnTo>
                  <a:lnTo>
                    <a:pt x="105" y="25"/>
                  </a:lnTo>
                  <a:lnTo>
                    <a:pt x="95" y="25"/>
                  </a:lnTo>
                  <a:lnTo>
                    <a:pt x="85" y="26"/>
                  </a:lnTo>
                  <a:lnTo>
                    <a:pt x="76" y="27"/>
                  </a:lnTo>
                  <a:lnTo>
                    <a:pt x="66" y="31"/>
                  </a:lnTo>
                  <a:lnTo>
                    <a:pt x="56" y="35"/>
                  </a:lnTo>
                  <a:lnTo>
                    <a:pt x="45" y="12"/>
                  </a:lnTo>
                  <a:lnTo>
                    <a:pt x="58" y="8"/>
                  </a:lnTo>
                  <a:lnTo>
                    <a:pt x="70" y="4"/>
                  </a:lnTo>
                  <a:lnTo>
                    <a:pt x="82" y="1"/>
                  </a:lnTo>
                  <a:lnTo>
                    <a:pt x="94" y="0"/>
                  </a:lnTo>
                  <a:lnTo>
                    <a:pt x="106" y="0"/>
                  </a:lnTo>
                  <a:lnTo>
                    <a:pt x="118" y="2"/>
                  </a:lnTo>
                  <a:lnTo>
                    <a:pt x="129" y="5"/>
                  </a:lnTo>
                  <a:lnTo>
                    <a:pt x="141" y="8"/>
                  </a:lnTo>
                  <a:lnTo>
                    <a:pt x="132" y="31"/>
                  </a:lnTo>
                  <a:close/>
                  <a:moveTo>
                    <a:pt x="56" y="35"/>
                  </a:moveTo>
                  <a:lnTo>
                    <a:pt x="47" y="39"/>
                  </a:lnTo>
                  <a:lnTo>
                    <a:pt x="38" y="45"/>
                  </a:lnTo>
                  <a:lnTo>
                    <a:pt x="29" y="51"/>
                  </a:lnTo>
                  <a:lnTo>
                    <a:pt x="20" y="59"/>
                  </a:lnTo>
                  <a:lnTo>
                    <a:pt x="3" y="40"/>
                  </a:lnTo>
                  <a:lnTo>
                    <a:pt x="14" y="32"/>
                  </a:lnTo>
                  <a:lnTo>
                    <a:pt x="25" y="24"/>
                  </a:lnTo>
                  <a:lnTo>
                    <a:pt x="36" y="18"/>
                  </a:lnTo>
                  <a:lnTo>
                    <a:pt x="45" y="12"/>
                  </a:lnTo>
                  <a:lnTo>
                    <a:pt x="56" y="35"/>
                  </a:lnTo>
                  <a:close/>
                  <a:moveTo>
                    <a:pt x="1" y="55"/>
                  </a:moveTo>
                  <a:lnTo>
                    <a:pt x="0" y="51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3" y="40"/>
                  </a:lnTo>
                  <a:lnTo>
                    <a:pt x="12" y="49"/>
                  </a:lnTo>
                  <a:lnTo>
                    <a:pt x="1" y="55"/>
                  </a:lnTo>
                  <a:close/>
                  <a:moveTo>
                    <a:pt x="23" y="42"/>
                  </a:moveTo>
                  <a:lnTo>
                    <a:pt x="22" y="42"/>
                  </a:lnTo>
                  <a:lnTo>
                    <a:pt x="22" y="41"/>
                  </a:lnTo>
                  <a:lnTo>
                    <a:pt x="2" y="56"/>
                  </a:lnTo>
                  <a:lnTo>
                    <a:pt x="1" y="55"/>
                  </a:lnTo>
                  <a:lnTo>
                    <a:pt x="23" y="42"/>
                  </a:lnTo>
                  <a:close/>
                  <a:moveTo>
                    <a:pt x="22" y="41"/>
                  </a:moveTo>
                  <a:lnTo>
                    <a:pt x="22" y="42"/>
                  </a:lnTo>
                  <a:lnTo>
                    <a:pt x="12" y="49"/>
                  </a:lnTo>
                  <a:lnTo>
                    <a:pt x="22" y="41"/>
                  </a:lnTo>
                  <a:close/>
                  <a:moveTo>
                    <a:pt x="22" y="42"/>
                  </a:moveTo>
                  <a:lnTo>
                    <a:pt x="34" y="59"/>
                  </a:lnTo>
                  <a:lnTo>
                    <a:pt x="41" y="72"/>
                  </a:lnTo>
                  <a:lnTo>
                    <a:pt x="21" y="86"/>
                  </a:lnTo>
                  <a:lnTo>
                    <a:pt x="10" y="68"/>
                  </a:lnTo>
                  <a:lnTo>
                    <a:pt x="2" y="56"/>
                  </a:lnTo>
                  <a:lnTo>
                    <a:pt x="22" y="42"/>
                  </a:lnTo>
                  <a:close/>
                  <a:moveTo>
                    <a:pt x="41" y="72"/>
                  </a:moveTo>
                  <a:lnTo>
                    <a:pt x="50" y="85"/>
                  </a:lnTo>
                  <a:lnTo>
                    <a:pt x="61" y="102"/>
                  </a:lnTo>
                  <a:lnTo>
                    <a:pt x="39" y="115"/>
                  </a:lnTo>
                  <a:lnTo>
                    <a:pt x="31" y="102"/>
                  </a:lnTo>
                  <a:lnTo>
                    <a:pt x="21" y="86"/>
                  </a:lnTo>
                  <a:lnTo>
                    <a:pt x="41" y="72"/>
                  </a:lnTo>
                  <a:close/>
                  <a:moveTo>
                    <a:pt x="61" y="102"/>
                  </a:moveTo>
                  <a:lnTo>
                    <a:pt x="83" y="140"/>
                  </a:lnTo>
                  <a:lnTo>
                    <a:pt x="104" y="178"/>
                  </a:lnTo>
                  <a:lnTo>
                    <a:pt x="123" y="217"/>
                  </a:lnTo>
                  <a:lnTo>
                    <a:pt x="139" y="255"/>
                  </a:lnTo>
                  <a:lnTo>
                    <a:pt x="117" y="265"/>
                  </a:lnTo>
                  <a:lnTo>
                    <a:pt x="101" y="227"/>
                  </a:lnTo>
                  <a:lnTo>
                    <a:pt x="82" y="189"/>
                  </a:lnTo>
                  <a:lnTo>
                    <a:pt x="62" y="151"/>
                  </a:lnTo>
                  <a:lnTo>
                    <a:pt x="39" y="115"/>
                  </a:lnTo>
                  <a:lnTo>
                    <a:pt x="61" y="102"/>
                  </a:lnTo>
                  <a:close/>
                  <a:moveTo>
                    <a:pt x="139" y="255"/>
                  </a:moveTo>
                  <a:lnTo>
                    <a:pt x="141" y="256"/>
                  </a:lnTo>
                  <a:lnTo>
                    <a:pt x="118" y="265"/>
                  </a:lnTo>
                  <a:lnTo>
                    <a:pt x="117" y="265"/>
                  </a:lnTo>
                  <a:lnTo>
                    <a:pt x="139" y="255"/>
                  </a:lnTo>
                  <a:close/>
                  <a:moveTo>
                    <a:pt x="141" y="256"/>
                  </a:moveTo>
                  <a:lnTo>
                    <a:pt x="146" y="269"/>
                  </a:lnTo>
                  <a:lnTo>
                    <a:pt x="152" y="286"/>
                  </a:lnTo>
                  <a:lnTo>
                    <a:pt x="130" y="295"/>
                  </a:lnTo>
                  <a:lnTo>
                    <a:pt x="124" y="281"/>
                  </a:lnTo>
                  <a:lnTo>
                    <a:pt x="118" y="265"/>
                  </a:lnTo>
                  <a:lnTo>
                    <a:pt x="141" y="256"/>
                  </a:lnTo>
                  <a:close/>
                  <a:moveTo>
                    <a:pt x="152" y="286"/>
                  </a:moveTo>
                  <a:lnTo>
                    <a:pt x="158" y="302"/>
                  </a:lnTo>
                  <a:lnTo>
                    <a:pt x="163" y="317"/>
                  </a:lnTo>
                  <a:lnTo>
                    <a:pt x="141" y="324"/>
                  </a:lnTo>
                  <a:lnTo>
                    <a:pt x="135" y="309"/>
                  </a:lnTo>
                  <a:lnTo>
                    <a:pt x="130" y="295"/>
                  </a:lnTo>
                  <a:lnTo>
                    <a:pt x="152" y="286"/>
                  </a:lnTo>
                  <a:close/>
                  <a:moveTo>
                    <a:pt x="163" y="317"/>
                  </a:moveTo>
                  <a:lnTo>
                    <a:pt x="175" y="356"/>
                  </a:lnTo>
                  <a:lnTo>
                    <a:pt x="186" y="394"/>
                  </a:lnTo>
                  <a:lnTo>
                    <a:pt x="195" y="432"/>
                  </a:lnTo>
                  <a:lnTo>
                    <a:pt x="200" y="470"/>
                  </a:lnTo>
                  <a:lnTo>
                    <a:pt x="176" y="473"/>
                  </a:lnTo>
                  <a:lnTo>
                    <a:pt x="170" y="437"/>
                  </a:lnTo>
                  <a:lnTo>
                    <a:pt x="162" y="400"/>
                  </a:lnTo>
                  <a:lnTo>
                    <a:pt x="152" y="362"/>
                  </a:lnTo>
                  <a:lnTo>
                    <a:pt x="141" y="324"/>
                  </a:lnTo>
                  <a:lnTo>
                    <a:pt x="163" y="317"/>
                  </a:lnTo>
                  <a:close/>
                  <a:moveTo>
                    <a:pt x="177" y="478"/>
                  </a:moveTo>
                  <a:lnTo>
                    <a:pt x="176" y="475"/>
                  </a:lnTo>
                  <a:lnTo>
                    <a:pt x="176" y="473"/>
                  </a:lnTo>
                  <a:lnTo>
                    <a:pt x="188" y="472"/>
                  </a:lnTo>
                  <a:lnTo>
                    <a:pt x="177" y="478"/>
                  </a:lnTo>
                  <a:close/>
                  <a:moveTo>
                    <a:pt x="199" y="467"/>
                  </a:moveTo>
                  <a:lnTo>
                    <a:pt x="206" y="480"/>
                  </a:lnTo>
                  <a:lnTo>
                    <a:pt x="215" y="493"/>
                  </a:lnTo>
                  <a:lnTo>
                    <a:pt x="224" y="505"/>
                  </a:lnTo>
                  <a:lnTo>
                    <a:pt x="232" y="515"/>
                  </a:lnTo>
                  <a:lnTo>
                    <a:pt x="243" y="524"/>
                  </a:lnTo>
                  <a:lnTo>
                    <a:pt x="253" y="533"/>
                  </a:lnTo>
                  <a:lnTo>
                    <a:pt x="264" y="540"/>
                  </a:lnTo>
                  <a:lnTo>
                    <a:pt x="276" y="547"/>
                  </a:lnTo>
                  <a:lnTo>
                    <a:pt x="265" y="568"/>
                  </a:lnTo>
                  <a:lnTo>
                    <a:pt x="252" y="561"/>
                  </a:lnTo>
                  <a:lnTo>
                    <a:pt x="239" y="553"/>
                  </a:lnTo>
                  <a:lnTo>
                    <a:pt x="227" y="544"/>
                  </a:lnTo>
                  <a:lnTo>
                    <a:pt x="216" y="533"/>
                  </a:lnTo>
                  <a:lnTo>
                    <a:pt x="205" y="521"/>
                  </a:lnTo>
                  <a:lnTo>
                    <a:pt x="196" y="508"/>
                  </a:lnTo>
                  <a:lnTo>
                    <a:pt x="186" y="493"/>
                  </a:lnTo>
                  <a:lnTo>
                    <a:pt x="177" y="478"/>
                  </a:lnTo>
                  <a:lnTo>
                    <a:pt x="199" y="467"/>
                  </a:lnTo>
                  <a:close/>
                  <a:moveTo>
                    <a:pt x="276" y="547"/>
                  </a:moveTo>
                  <a:lnTo>
                    <a:pt x="287" y="552"/>
                  </a:lnTo>
                  <a:lnTo>
                    <a:pt x="300" y="556"/>
                  </a:lnTo>
                  <a:lnTo>
                    <a:pt x="314" y="560"/>
                  </a:lnTo>
                  <a:lnTo>
                    <a:pt x="328" y="562"/>
                  </a:lnTo>
                  <a:lnTo>
                    <a:pt x="343" y="563"/>
                  </a:lnTo>
                  <a:lnTo>
                    <a:pt x="358" y="563"/>
                  </a:lnTo>
                  <a:lnTo>
                    <a:pt x="374" y="562"/>
                  </a:lnTo>
                  <a:lnTo>
                    <a:pt x="391" y="560"/>
                  </a:lnTo>
                  <a:lnTo>
                    <a:pt x="394" y="583"/>
                  </a:lnTo>
                  <a:lnTo>
                    <a:pt x="376" y="586"/>
                  </a:lnTo>
                  <a:lnTo>
                    <a:pt x="358" y="587"/>
                  </a:lnTo>
                  <a:lnTo>
                    <a:pt x="340" y="587"/>
                  </a:lnTo>
                  <a:lnTo>
                    <a:pt x="324" y="586"/>
                  </a:lnTo>
                  <a:lnTo>
                    <a:pt x="309" y="583"/>
                  </a:lnTo>
                  <a:lnTo>
                    <a:pt x="294" y="579"/>
                  </a:lnTo>
                  <a:lnTo>
                    <a:pt x="279" y="575"/>
                  </a:lnTo>
                  <a:lnTo>
                    <a:pt x="265" y="568"/>
                  </a:lnTo>
                  <a:lnTo>
                    <a:pt x="276" y="547"/>
                  </a:lnTo>
                  <a:close/>
                  <a:moveTo>
                    <a:pt x="404" y="571"/>
                  </a:moveTo>
                  <a:lnTo>
                    <a:pt x="404" y="575"/>
                  </a:lnTo>
                  <a:lnTo>
                    <a:pt x="402" y="579"/>
                  </a:lnTo>
                  <a:lnTo>
                    <a:pt x="398" y="582"/>
                  </a:lnTo>
                  <a:lnTo>
                    <a:pt x="394" y="583"/>
                  </a:lnTo>
                  <a:lnTo>
                    <a:pt x="392" y="572"/>
                  </a:lnTo>
                  <a:lnTo>
                    <a:pt x="404" y="57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7" name="Freeform 744"/>
            <p:cNvSpPr>
              <a:spLocks/>
            </p:cNvSpPr>
            <p:nvPr/>
          </p:nvSpPr>
          <p:spPr bwMode="auto">
            <a:xfrm>
              <a:off x="2998" y="1732"/>
              <a:ext cx="70" cy="104"/>
            </a:xfrm>
            <a:custGeom>
              <a:avLst/>
              <a:gdLst>
                <a:gd name="T0" fmla="*/ 14 w 345"/>
                <a:gd name="T1" fmla="*/ 20 h 534"/>
                <a:gd name="T2" fmla="*/ 13 w 345"/>
                <a:gd name="T3" fmla="*/ 17 h 534"/>
                <a:gd name="T4" fmla="*/ 12 w 345"/>
                <a:gd name="T5" fmla="*/ 13 h 534"/>
                <a:gd name="T6" fmla="*/ 11 w 345"/>
                <a:gd name="T7" fmla="*/ 10 h 534"/>
                <a:gd name="T8" fmla="*/ 10 w 345"/>
                <a:gd name="T9" fmla="*/ 8 h 534"/>
                <a:gd name="T10" fmla="*/ 9 w 345"/>
                <a:gd name="T11" fmla="*/ 6 h 534"/>
                <a:gd name="T12" fmla="*/ 8 w 345"/>
                <a:gd name="T13" fmla="*/ 4 h 534"/>
                <a:gd name="T14" fmla="*/ 7 w 345"/>
                <a:gd name="T15" fmla="*/ 3 h 534"/>
                <a:gd name="T16" fmla="*/ 6 w 345"/>
                <a:gd name="T17" fmla="*/ 1 h 534"/>
                <a:gd name="T18" fmla="*/ 5 w 345"/>
                <a:gd name="T19" fmla="*/ 1 h 534"/>
                <a:gd name="T20" fmla="*/ 5 w 345"/>
                <a:gd name="T21" fmla="*/ 0 h 534"/>
                <a:gd name="T22" fmla="*/ 4 w 345"/>
                <a:gd name="T23" fmla="*/ 0 h 534"/>
                <a:gd name="T24" fmla="*/ 3 w 345"/>
                <a:gd name="T25" fmla="*/ 0 h 534"/>
                <a:gd name="T26" fmla="*/ 3 w 345"/>
                <a:gd name="T27" fmla="*/ 0 h 534"/>
                <a:gd name="T28" fmla="*/ 2 w 345"/>
                <a:gd name="T29" fmla="*/ 0 h 534"/>
                <a:gd name="T30" fmla="*/ 1 w 345"/>
                <a:gd name="T31" fmla="*/ 1 h 534"/>
                <a:gd name="T32" fmla="*/ 0 w 345"/>
                <a:gd name="T33" fmla="*/ 1 h 534"/>
                <a:gd name="T34" fmla="*/ 1 w 345"/>
                <a:gd name="T35" fmla="*/ 2 h 534"/>
                <a:gd name="T36" fmla="*/ 2 w 345"/>
                <a:gd name="T37" fmla="*/ 4 h 534"/>
                <a:gd name="T38" fmla="*/ 3 w 345"/>
                <a:gd name="T39" fmla="*/ 6 h 534"/>
                <a:gd name="T40" fmla="*/ 4 w 345"/>
                <a:gd name="T41" fmla="*/ 8 h 534"/>
                <a:gd name="T42" fmla="*/ 5 w 345"/>
                <a:gd name="T43" fmla="*/ 10 h 534"/>
                <a:gd name="T44" fmla="*/ 5 w 345"/>
                <a:gd name="T45" fmla="*/ 12 h 534"/>
                <a:gd name="T46" fmla="*/ 6 w 345"/>
                <a:gd name="T47" fmla="*/ 14 h 534"/>
                <a:gd name="T48" fmla="*/ 6 w 345"/>
                <a:gd name="T49" fmla="*/ 16 h 534"/>
                <a:gd name="T50" fmla="*/ 7 w 345"/>
                <a:gd name="T51" fmla="*/ 18 h 534"/>
                <a:gd name="T52" fmla="*/ 7 w 345"/>
                <a:gd name="T53" fmla="*/ 19 h 534"/>
                <a:gd name="T54" fmla="*/ 8 w 345"/>
                <a:gd name="T55" fmla="*/ 19 h 534"/>
                <a:gd name="T56" fmla="*/ 9 w 345"/>
                <a:gd name="T57" fmla="*/ 20 h 534"/>
                <a:gd name="T58" fmla="*/ 10 w 345"/>
                <a:gd name="T59" fmla="*/ 21 h 534"/>
                <a:gd name="T60" fmla="*/ 11 w 345"/>
                <a:gd name="T61" fmla="*/ 21 h 534"/>
                <a:gd name="T62" fmla="*/ 12 w 345"/>
                <a:gd name="T63" fmla="*/ 21 h 534"/>
                <a:gd name="T64" fmla="*/ 13 w 345"/>
                <a:gd name="T65" fmla="*/ 21 h 5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5"/>
                <a:gd name="T100" fmla="*/ 0 h 534"/>
                <a:gd name="T101" fmla="*/ 345 w 345"/>
                <a:gd name="T102" fmla="*/ 534 h 5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5" h="534">
                  <a:moveTo>
                    <a:pt x="345" y="530"/>
                  </a:moveTo>
                  <a:lnTo>
                    <a:pt x="343" y="509"/>
                  </a:lnTo>
                  <a:lnTo>
                    <a:pt x="336" y="476"/>
                  </a:lnTo>
                  <a:lnTo>
                    <a:pt x="329" y="436"/>
                  </a:lnTo>
                  <a:lnTo>
                    <a:pt x="317" y="390"/>
                  </a:lnTo>
                  <a:lnTo>
                    <a:pt x="304" y="339"/>
                  </a:lnTo>
                  <a:lnTo>
                    <a:pt x="287" y="286"/>
                  </a:lnTo>
                  <a:lnTo>
                    <a:pt x="278" y="259"/>
                  </a:lnTo>
                  <a:lnTo>
                    <a:pt x="267" y="231"/>
                  </a:lnTo>
                  <a:lnTo>
                    <a:pt x="257" y="205"/>
                  </a:lnTo>
                  <a:lnTo>
                    <a:pt x="246" y="178"/>
                  </a:lnTo>
                  <a:lnTo>
                    <a:pt x="235" y="153"/>
                  </a:lnTo>
                  <a:lnTo>
                    <a:pt x="222" y="130"/>
                  </a:lnTo>
                  <a:lnTo>
                    <a:pt x="210" y="108"/>
                  </a:lnTo>
                  <a:lnTo>
                    <a:pt x="196" y="86"/>
                  </a:lnTo>
                  <a:lnTo>
                    <a:pt x="183" y="68"/>
                  </a:lnTo>
                  <a:lnTo>
                    <a:pt x="169" y="51"/>
                  </a:lnTo>
                  <a:lnTo>
                    <a:pt x="154" y="36"/>
                  </a:lnTo>
                  <a:lnTo>
                    <a:pt x="139" y="23"/>
                  </a:lnTo>
                  <a:lnTo>
                    <a:pt x="131" y="17"/>
                  </a:lnTo>
                  <a:lnTo>
                    <a:pt x="122" y="13"/>
                  </a:lnTo>
                  <a:lnTo>
                    <a:pt x="115" y="9"/>
                  </a:lnTo>
                  <a:lnTo>
                    <a:pt x="107" y="5"/>
                  </a:lnTo>
                  <a:lnTo>
                    <a:pt x="99" y="3"/>
                  </a:lnTo>
                  <a:lnTo>
                    <a:pt x="90" y="1"/>
                  </a:lnTo>
                  <a:lnTo>
                    <a:pt x="81" y="0"/>
                  </a:lnTo>
                  <a:lnTo>
                    <a:pt x="73" y="0"/>
                  </a:lnTo>
                  <a:lnTo>
                    <a:pt x="64" y="1"/>
                  </a:lnTo>
                  <a:lnTo>
                    <a:pt x="56" y="3"/>
                  </a:lnTo>
                  <a:lnTo>
                    <a:pt x="47" y="5"/>
                  </a:lnTo>
                  <a:lnTo>
                    <a:pt x="37" y="10"/>
                  </a:lnTo>
                  <a:lnTo>
                    <a:pt x="29" y="14"/>
                  </a:lnTo>
                  <a:lnTo>
                    <a:pt x="19" y="19"/>
                  </a:lnTo>
                  <a:lnTo>
                    <a:pt x="10" y="27"/>
                  </a:lnTo>
                  <a:lnTo>
                    <a:pt x="0" y="35"/>
                  </a:lnTo>
                  <a:lnTo>
                    <a:pt x="17" y="59"/>
                  </a:lnTo>
                  <a:lnTo>
                    <a:pt x="32" y="84"/>
                  </a:lnTo>
                  <a:lnTo>
                    <a:pt x="46" y="109"/>
                  </a:lnTo>
                  <a:lnTo>
                    <a:pt x="60" y="134"/>
                  </a:lnTo>
                  <a:lnTo>
                    <a:pt x="73" y="160"/>
                  </a:lnTo>
                  <a:lnTo>
                    <a:pt x="85" y="185"/>
                  </a:lnTo>
                  <a:lnTo>
                    <a:pt x="97" y="210"/>
                  </a:lnTo>
                  <a:lnTo>
                    <a:pt x="107" y="235"/>
                  </a:lnTo>
                  <a:lnTo>
                    <a:pt x="117" y="260"/>
                  </a:lnTo>
                  <a:lnTo>
                    <a:pt x="126" y="286"/>
                  </a:lnTo>
                  <a:lnTo>
                    <a:pt x="134" y="311"/>
                  </a:lnTo>
                  <a:lnTo>
                    <a:pt x="142" y="336"/>
                  </a:lnTo>
                  <a:lnTo>
                    <a:pt x="148" y="362"/>
                  </a:lnTo>
                  <a:lnTo>
                    <a:pt x="154" y="387"/>
                  </a:lnTo>
                  <a:lnTo>
                    <a:pt x="158" y="411"/>
                  </a:lnTo>
                  <a:lnTo>
                    <a:pt x="162" y="436"/>
                  </a:lnTo>
                  <a:lnTo>
                    <a:pt x="169" y="449"/>
                  </a:lnTo>
                  <a:lnTo>
                    <a:pt x="178" y="462"/>
                  </a:lnTo>
                  <a:lnTo>
                    <a:pt x="185" y="474"/>
                  </a:lnTo>
                  <a:lnTo>
                    <a:pt x="195" y="485"/>
                  </a:lnTo>
                  <a:lnTo>
                    <a:pt x="205" y="495"/>
                  </a:lnTo>
                  <a:lnTo>
                    <a:pt x="214" y="503"/>
                  </a:lnTo>
                  <a:lnTo>
                    <a:pt x="225" y="511"/>
                  </a:lnTo>
                  <a:lnTo>
                    <a:pt x="236" y="516"/>
                  </a:lnTo>
                  <a:lnTo>
                    <a:pt x="248" y="522"/>
                  </a:lnTo>
                  <a:lnTo>
                    <a:pt x="260" y="526"/>
                  </a:lnTo>
                  <a:lnTo>
                    <a:pt x="273" y="529"/>
                  </a:lnTo>
                  <a:lnTo>
                    <a:pt x="286" y="531"/>
                  </a:lnTo>
                  <a:lnTo>
                    <a:pt x="300" y="534"/>
                  </a:lnTo>
                  <a:lnTo>
                    <a:pt x="315" y="534"/>
                  </a:lnTo>
                  <a:lnTo>
                    <a:pt x="330" y="532"/>
                  </a:lnTo>
                  <a:lnTo>
                    <a:pt x="345" y="53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8" name="Freeform 745"/>
            <p:cNvSpPr>
              <a:spLocks noEditPoints="1"/>
            </p:cNvSpPr>
            <p:nvPr/>
          </p:nvSpPr>
          <p:spPr bwMode="auto">
            <a:xfrm>
              <a:off x="2998" y="1725"/>
              <a:ext cx="70" cy="112"/>
            </a:xfrm>
            <a:custGeom>
              <a:avLst/>
              <a:gdLst>
                <a:gd name="T0" fmla="*/ 14 w 368"/>
                <a:gd name="T1" fmla="*/ 22 h 557"/>
                <a:gd name="T2" fmla="*/ 13 w 368"/>
                <a:gd name="T3" fmla="*/ 21 h 557"/>
                <a:gd name="T4" fmla="*/ 13 w 368"/>
                <a:gd name="T5" fmla="*/ 22 h 557"/>
                <a:gd name="T6" fmla="*/ 13 w 368"/>
                <a:gd name="T7" fmla="*/ 20 h 557"/>
                <a:gd name="T8" fmla="*/ 14 w 368"/>
                <a:gd name="T9" fmla="*/ 20 h 557"/>
                <a:gd name="T10" fmla="*/ 13 w 368"/>
                <a:gd name="T11" fmla="*/ 20 h 557"/>
                <a:gd name="T12" fmla="*/ 12 w 368"/>
                <a:gd name="T13" fmla="*/ 14 h 557"/>
                <a:gd name="T14" fmla="*/ 10 w 368"/>
                <a:gd name="T15" fmla="*/ 8 h 557"/>
                <a:gd name="T16" fmla="*/ 12 w 368"/>
                <a:gd name="T17" fmla="*/ 12 h 557"/>
                <a:gd name="T18" fmla="*/ 14 w 368"/>
                <a:gd name="T19" fmla="*/ 18 h 557"/>
                <a:gd name="T20" fmla="*/ 9 w 368"/>
                <a:gd name="T21" fmla="*/ 6 h 557"/>
                <a:gd name="T22" fmla="*/ 7 w 368"/>
                <a:gd name="T23" fmla="*/ 3 h 557"/>
                <a:gd name="T24" fmla="*/ 8 w 368"/>
                <a:gd name="T25" fmla="*/ 3 h 557"/>
                <a:gd name="T26" fmla="*/ 10 w 368"/>
                <a:gd name="T27" fmla="*/ 6 h 557"/>
                <a:gd name="T28" fmla="*/ 7 w 368"/>
                <a:gd name="T29" fmla="*/ 3 h 557"/>
                <a:gd name="T30" fmla="*/ 5 w 368"/>
                <a:gd name="T31" fmla="*/ 1 h 557"/>
                <a:gd name="T32" fmla="*/ 5 w 368"/>
                <a:gd name="T33" fmla="*/ 0 h 557"/>
                <a:gd name="T34" fmla="*/ 7 w 368"/>
                <a:gd name="T35" fmla="*/ 1 h 557"/>
                <a:gd name="T36" fmla="*/ 7 w 368"/>
                <a:gd name="T37" fmla="*/ 3 h 557"/>
                <a:gd name="T38" fmla="*/ 4 w 368"/>
                <a:gd name="T39" fmla="*/ 1 h 557"/>
                <a:gd name="T40" fmla="*/ 2 w 368"/>
                <a:gd name="T41" fmla="*/ 1 h 557"/>
                <a:gd name="T42" fmla="*/ 3 w 368"/>
                <a:gd name="T43" fmla="*/ 0 h 557"/>
                <a:gd name="T44" fmla="*/ 4 w 368"/>
                <a:gd name="T45" fmla="*/ 0 h 557"/>
                <a:gd name="T46" fmla="*/ 2 w 368"/>
                <a:gd name="T47" fmla="*/ 1 h 557"/>
                <a:gd name="T48" fmla="*/ 1 w 368"/>
                <a:gd name="T49" fmla="*/ 2 h 557"/>
                <a:gd name="T50" fmla="*/ 1 w 368"/>
                <a:gd name="T51" fmla="*/ 1 h 557"/>
                <a:gd name="T52" fmla="*/ 0 w 368"/>
                <a:gd name="T53" fmla="*/ 2 h 557"/>
                <a:gd name="T54" fmla="*/ 0 w 368"/>
                <a:gd name="T55" fmla="*/ 2 h 557"/>
                <a:gd name="T56" fmla="*/ 1 w 368"/>
                <a:gd name="T57" fmla="*/ 2 h 557"/>
                <a:gd name="T58" fmla="*/ 1 w 368"/>
                <a:gd name="T59" fmla="*/ 2 h 557"/>
                <a:gd name="T60" fmla="*/ 0 w 368"/>
                <a:gd name="T61" fmla="*/ 2 h 557"/>
                <a:gd name="T62" fmla="*/ 2 w 368"/>
                <a:gd name="T63" fmla="*/ 3 h 557"/>
                <a:gd name="T64" fmla="*/ 1 w 368"/>
                <a:gd name="T65" fmla="*/ 2 h 557"/>
                <a:gd name="T66" fmla="*/ 1 w 368"/>
                <a:gd name="T67" fmla="*/ 4 h 557"/>
                <a:gd name="T68" fmla="*/ 2 w 368"/>
                <a:gd name="T69" fmla="*/ 4 h 557"/>
                <a:gd name="T70" fmla="*/ 5 w 368"/>
                <a:gd name="T71" fmla="*/ 10 h 557"/>
                <a:gd name="T72" fmla="*/ 2 w 368"/>
                <a:gd name="T73" fmla="*/ 6 h 557"/>
                <a:gd name="T74" fmla="*/ 5 w 368"/>
                <a:gd name="T75" fmla="*/ 10 h 557"/>
                <a:gd name="T76" fmla="*/ 4 w 368"/>
                <a:gd name="T77" fmla="*/ 10 h 557"/>
                <a:gd name="T78" fmla="*/ 5 w 368"/>
                <a:gd name="T79" fmla="*/ 10 h 557"/>
                <a:gd name="T80" fmla="*/ 6 w 368"/>
                <a:gd name="T81" fmla="*/ 11 h 557"/>
                <a:gd name="T82" fmla="*/ 5 w 368"/>
                <a:gd name="T83" fmla="*/ 10 h 557"/>
                <a:gd name="T84" fmla="*/ 5 w 368"/>
                <a:gd name="T85" fmla="*/ 12 h 557"/>
                <a:gd name="T86" fmla="*/ 6 w 368"/>
                <a:gd name="T87" fmla="*/ 12 h 557"/>
                <a:gd name="T88" fmla="*/ 7 w 368"/>
                <a:gd name="T89" fmla="*/ 18 h 557"/>
                <a:gd name="T90" fmla="*/ 6 w 368"/>
                <a:gd name="T91" fmla="*/ 14 h 557"/>
                <a:gd name="T92" fmla="*/ 6 w 368"/>
                <a:gd name="T93" fmla="*/ 18 h 557"/>
                <a:gd name="T94" fmla="*/ 7 w 368"/>
                <a:gd name="T95" fmla="*/ 18 h 557"/>
                <a:gd name="T96" fmla="*/ 8 w 368"/>
                <a:gd name="T97" fmla="*/ 20 h 557"/>
                <a:gd name="T98" fmla="*/ 10 w 368"/>
                <a:gd name="T99" fmla="*/ 21 h 557"/>
                <a:gd name="T100" fmla="*/ 8 w 368"/>
                <a:gd name="T101" fmla="*/ 21 h 557"/>
                <a:gd name="T102" fmla="*/ 7 w 368"/>
                <a:gd name="T103" fmla="*/ 19 h 557"/>
                <a:gd name="T104" fmla="*/ 10 w 368"/>
                <a:gd name="T105" fmla="*/ 21 h 557"/>
                <a:gd name="T106" fmla="*/ 12 w 368"/>
                <a:gd name="T107" fmla="*/ 22 h 557"/>
                <a:gd name="T108" fmla="*/ 14 w 368"/>
                <a:gd name="T109" fmla="*/ 22 h 557"/>
                <a:gd name="T110" fmla="*/ 12 w 368"/>
                <a:gd name="T111" fmla="*/ 23 h 557"/>
                <a:gd name="T112" fmla="*/ 10 w 368"/>
                <a:gd name="T113" fmla="*/ 22 h 557"/>
                <a:gd name="T114" fmla="*/ 14 w 368"/>
                <a:gd name="T115" fmla="*/ 22 h 557"/>
                <a:gd name="T116" fmla="*/ 14 w 368"/>
                <a:gd name="T117" fmla="*/ 22 h 5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68"/>
                <a:gd name="T178" fmla="*/ 0 h 557"/>
                <a:gd name="T179" fmla="*/ 368 w 368"/>
                <a:gd name="T180" fmla="*/ 557 h 55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68" h="557">
                  <a:moveTo>
                    <a:pt x="344" y="543"/>
                  </a:moveTo>
                  <a:lnTo>
                    <a:pt x="344" y="542"/>
                  </a:lnTo>
                  <a:lnTo>
                    <a:pt x="368" y="541"/>
                  </a:lnTo>
                  <a:lnTo>
                    <a:pt x="344" y="543"/>
                  </a:lnTo>
                  <a:close/>
                  <a:moveTo>
                    <a:pt x="344" y="542"/>
                  </a:moveTo>
                  <a:lnTo>
                    <a:pt x="343" y="534"/>
                  </a:lnTo>
                  <a:lnTo>
                    <a:pt x="341" y="519"/>
                  </a:lnTo>
                  <a:lnTo>
                    <a:pt x="365" y="514"/>
                  </a:lnTo>
                  <a:lnTo>
                    <a:pt x="367" y="528"/>
                  </a:lnTo>
                  <a:lnTo>
                    <a:pt x="368" y="541"/>
                  </a:lnTo>
                  <a:lnTo>
                    <a:pt x="344" y="542"/>
                  </a:lnTo>
                  <a:close/>
                  <a:moveTo>
                    <a:pt x="341" y="519"/>
                  </a:moveTo>
                  <a:lnTo>
                    <a:pt x="339" y="509"/>
                  </a:lnTo>
                  <a:lnTo>
                    <a:pt x="338" y="499"/>
                  </a:lnTo>
                  <a:lnTo>
                    <a:pt x="335" y="490"/>
                  </a:lnTo>
                  <a:lnTo>
                    <a:pt x="334" y="482"/>
                  </a:lnTo>
                  <a:lnTo>
                    <a:pt x="358" y="476"/>
                  </a:lnTo>
                  <a:lnTo>
                    <a:pt x="360" y="489"/>
                  </a:lnTo>
                  <a:lnTo>
                    <a:pt x="362" y="499"/>
                  </a:lnTo>
                  <a:lnTo>
                    <a:pt x="364" y="508"/>
                  </a:lnTo>
                  <a:lnTo>
                    <a:pt x="365" y="514"/>
                  </a:lnTo>
                  <a:lnTo>
                    <a:pt x="341" y="519"/>
                  </a:lnTo>
                  <a:close/>
                  <a:moveTo>
                    <a:pt x="334" y="482"/>
                  </a:moveTo>
                  <a:lnTo>
                    <a:pt x="328" y="453"/>
                  </a:lnTo>
                  <a:lnTo>
                    <a:pt x="320" y="420"/>
                  </a:lnTo>
                  <a:lnTo>
                    <a:pt x="312" y="385"/>
                  </a:lnTo>
                  <a:lnTo>
                    <a:pt x="301" y="348"/>
                  </a:lnTo>
                  <a:lnTo>
                    <a:pt x="289" y="310"/>
                  </a:lnTo>
                  <a:lnTo>
                    <a:pt x="276" y="271"/>
                  </a:lnTo>
                  <a:lnTo>
                    <a:pt x="262" y="233"/>
                  </a:lnTo>
                  <a:lnTo>
                    <a:pt x="246" y="196"/>
                  </a:lnTo>
                  <a:lnTo>
                    <a:pt x="268" y="186"/>
                  </a:lnTo>
                  <a:lnTo>
                    <a:pt x="284" y="224"/>
                  </a:lnTo>
                  <a:lnTo>
                    <a:pt x="299" y="263"/>
                  </a:lnTo>
                  <a:lnTo>
                    <a:pt x="312" y="303"/>
                  </a:lnTo>
                  <a:lnTo>
                    <a:pt x="324" y="341"/>
                  </a:lnTo>
                  <a:lnTo>
                    <a:pt x="334" y="378"/>
                  </a:lnTo>
                  <a:lnTo>
                    <a:pt x="344" y="414"/>
                  </a:lnTo>
                  <a:lnTo>
                    <a:pt x="352" y="447"/>
                  </a:lnTo>
                  <a:lnTo>
                    <a:pt x="358" y="476"/>
                  </a:lnTo>
                  <a:lnTo>
                    <a:pt x="334" y="482"/>
                  </a:lnTo>
                  <a:close/>
                  <a:moveTo>
                    <a:pt x="246" y="196"/>
                  </a:moveTo>
                  <a:lnTo>
                    <a:pt x="229" y="160"/>
                  </a:lnTo>
                  <a:lnTo>
                    <a:pt x="211" y="128"/>
                  </a:lnTo>
                  <a:lnTo>
                    <a:pt x="202" y="112"/>
                  </a:lnTo>
                  <a:lnTo>
                    <a:pt x="193" y="98"/>
                  </a:lnTo>
                  <a:lnTo>
                    <a:pt x="182" y="84"/>
                  </a:lnTo>
                  <a:lnTo>
                    <a:pt x="172" y="72"/>
                  </a:lnTo>
                  <a:lnTo>
                    <a:pt x="191" y="56"/>
                  </a:lnTo>
                  <a:lnTo>
                    <a:pt x="202" y="69"/>
                  </a:lnTo>
                  <a:lnTo>
                    <a:pt x="212" y="83"/>
                  </a:lnTo>
                  <a:lnTo>
                    <a:pt x="222" y="98"/>
                  </a:lnTo>
                  <a:lnTo>
                    <a:pt x="232" y="115"/>
                  </a:lnTo>
                  <a:lnTo>
                    <a:pt x="241" y="132"/>
                  </a:lnTo>
                  <a:lnTo>
                    <a:pt x="250" y="149"/>
                  </a:lnTo>
                  <a:lnTo>
                    <a:pt x="260" y="166"/>
                  </a:lnTo>
                  <a:lnTo>
                    <a:pt x="268" y="186"/>
                  </a:lnTo>
                  <a:lnTo>
                    <a:pt x="246" y="196"/>
                  </a:lnTo>
                  <a:close/>
                  <a:moveTo>
                    <a:pt x="172" y="72"/>
                  </a:moveTo>
                  <a:lnTo>
                    <a:pt x="159" y="58"/>
                  </a:lnTo>
                  <a:lnTo>
                    <a:pt x="144" y="47"/>
                  </a:lnTo>
                  <a:lnTo>
                    <a:pt x="138" y="41"/>
                  </a:lnTo>
                  <a:lnTo>
                    <a:pt x="130" y="37"/>
                  </a:lnTo>
                  <a:lnTo>
                    <a:pt x="123" y="33"/>
                  </a:lnTo>
                  <a:lnTo>
                    <a:pt x="115" y="29"/>
                  </a:lnTo>
                  <a:lnTo>
                    <a:pt x="124" y="7"/>
                  </a:lnTo>
                  <a:lnTo>
                    <a:pt x="132" y="10"/>
                  </a:lnTo>
                  <a:lnTo>
                    <a:pt x="141" y="14"/>
                  </a:lnTo>
                  <a:lnTo>
                    <a:pt x="150" y="20"/>
                  </a:lnTo>
                  <a:lnTo>
                    <a:pt x="158" y="26"/>
                  </a:lnTo>
                  <a:lnTo>
                    <a:pt x="167" y="33"/>
                  </a:lnTo>
                  <a:lnTo>
                    <a:pt x="175" y="40"/>
                  </a:lnTo>
                  <a:lnTo>
                    <a:pt x="183" y="48"/>
                  </a:lnTo>
                  <a:lnTo>
                    <a:pt x="191" y="56"/>
                  </a:lnTo>
                  <a:lnTo>
                    <a:pt x="172" y="72"/>
                  </a:lnTo>
                  <a:close/>
                  <a:moveTo>
                    <a:pt x="115" y="29"/>
                  </a:moveTo>
                  <a:lnTo>
                    <a:pt x="108" y="27"/>
                  </a:lnTo>
                  <a:lnTo>
                    <a:pt x="101" y="26"/>
                  </a:lnTo>
                  <a:lnTo>
                    <a:pt x="94" y="25"/>
                  </a:lnTo>
                  <a:lnTo>
                    <a:pt x="86" y="25"/>
                  </a:lnTo>
                  <a:lnTo>
                    <a:pt x="78" y="25"/>
                  </a:lnTo>
                  <a:lnTo>
                    <a:pt x="71" y="27"/>
                  </a:lnTo>
                  <a:lnTo>
                    <a:pt x="62" y="29"/>
                  </a:lnTo>
                  <a:lnTo>
                    <a:pt x="55" y="33"/>
                  </a:lnTo>
                  <a:lnTo>
                    <a:pt x="45" y="10"/>
                  </a:lnTo>
                  <a:lnTo>
                    <a:pt x="55" y="6"/>
                  </a:lnTo>
                  <a:lnTo>
                    <a:pt x="65" y="3"/>
                  </a:lnTo>
                  <a:lnTo>
                    <a:pt x="75" y="1"/>
                  </a:lnTo>
                  <a:lnTo>
                    <a:pt x="85" y="0"/>
                  </a:lnTo>
                  <a:lnTo>
                    <a:pt x="95" y="0"/>
                  </a:lnTo>
                  <a:lnTo>
                    <a:pt x="104" y="1"/>
                  </a:lnTo>
                  <a:lnTo>
                    <a:pt x="114" y="3"/>
                  </a:lnTo>
                  <a:lnTo>
                    <a:pt x="124" y="7"/>
                  </a:lnTo>
                  <a:lnTo>
                    <a:pt x="115" y="29"/>
                  </a:lnTo>
                  <a:close/>
                  <a:moveTo>
                    <a:pt x="55" y="33"/>
                  </a:moveTo>
                  <a:lnTo>
                    <a:pt x="46" y="37"/>
                  </a:lnTo>
                  <a:lnTo>
                    <a:pt x="37" y="42"/>
                  </a:lnTo>
                  <a:lnTo>
                    <a:pt x="29" y="48"/>
                  </a:lnTo>
                  <a:lnTo>
                    <a:pt x="20" y="55"/>
                  </a:lnTo>
                  <a:lnTo>
                    <a:pt x="4" y="37"/>
                  </a:lnTo>
                  <a:lnTo>
                    <a:pt x="14" y="28"/>
                  </a:lnTo>
                  <a:lnTo>
                    <a:pt x="24" y="22"/>
                  </a:lnTo>
                  <a:lnTo>
                    <a:pt x="34" y="15"/>
                  </a:lnTo>
                  <a:lnTo>
                    <a:pt x="45" y="10"/>
                  </a:lnTo>
                  <a:lnTo>
                    <a:pt x="55" y="33"/>
                  </a:lnTo>
                  <a:close/>
                  <a:moveTo>
                    <a:pt x="1" y="53"/>
                  </a:moveTo>
                  <a:lnTo>
                    <a:pt x="0" y="49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4" y="37"/>
                  </a:lnTo>
                  <a:lnTo>
                    <a:pt x="11" y="47"/>
                  </a:lnTo>
                  <a:lnTo>
                    <a:pt x="1" y="53"/>
                  </a:lnTo>
                  <a:close/>
                  <a:moveTo>
                    <a:pt x="22" y="40"/>
                  </a:moveTo>
                  <a:lnTo>
                    <a:pt x="21" y="39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22" y="40"/>
                  </a:lnTo>
                  <a:close/>
                  <a:moveTo>
                    <a:pt x="21" y="39"/>
                  </a:moveTo>
                  <a:lnTo>
                    <a:pt x="21" y="39"/>
                  </a:lnTo>
                  <a:lnTo>
                    <a:pt x="22" y="40"/>
                  </a:lnTo>
                  <a:lnTo>
                    <a:pt x="11" y="47"/>
                  </a:lnTo>
                  <a:lnTo>
                    <a:pt x="21" y="39"/>
                  </a:lnTo>
                  <a:close/>
                  <a:moveTo>
                    <a:pt x="22" y="40"/>
                  </a:moveTo>
                  <a:lnTo>
                    <a:pt x="31" y="53"/>
                  </a:lnTo>
                  <a:lnTo>
                    <a:pt x="40" y="68"/>
                  </a:lnTo>
                  <a:lnTo>
                    <a:pt x="19" y="81"/>
                  </a:lnTo>
                  <a:lnTo>
                    <a:pt x="10" y="68"/>
                  </a:lnTo>
                  <a:lnTo>
                    <a:pt x="2" y="53"/>
                  </a:lnTo>
                  <a:lnTo>
                    <a:pt x="22" y="40"/>
                  </a:lnTo>
                  <a:close/>
                  <a:moveTo>
                    <a:pt x="40" y="68"/>
                  </a:moveTo>
                  <a:lnTo>
                    <a:pt x="49" y="83"/>
                  </a:lnTo>
                  <a:lnTo>
                    <a:pt x="57" y="96"/>
                  </a:lnTo>
                  <a:lnTo>
                    <a:pt x="35" y="108"/>
                  </a:lnTo>
                  <a:lnTo>
                    <a:pt x="27" y="93"/>
                  </a:lnTo>
                  <a:lnTo>
                    <a:pt x="19" y="81"/>
                  </a:lnTo>
                  <a:lnTo>
                    <a:pt x="40" y="68"/>
                  </a:lnTo>
                  <a:close/>
                  <a:moveTo>
                    <a:pt x="57" y="96"/>
                  </a:moveTo>
                  <a:lnTo>
                    <a:pt x="77" y="132"/>
                  </a:lnTo>
                  <a:lnTo>
                    <a:pt x="96" y="169"/>
                  </a:lnTo>
                  <a:lnTo>
                    <a:pt x="114" y="205"/>
                  </a:lnTo>
                  <a:lnTo>
                    <a:pt x="129" y="243"/>
                  </a:lnTo>
                  <a:lnTo>
                    <a:pt x="106" y="252"/>
                  </a:lnTo>
                  <a:lnTo>
                    <a:pt x="91" y="216"/>
                  </a:lnTo>
                  <a:lnTo>
                    <a:pt x="74" y="180"/>
                  </a:lnTo>
                  <a:lnTo>
                    <a:pt x="56" y="145"/>
                  </a:lnTo>
                  <a:lnTo>
                    <a:pt x="35" y="108"/>
                  </a:lnTo>
                  <a:lnTo>
                    <a:pt x="57" y="96"/>
                  </a:lnTo>
                  <a:close/>
                  <a:moveTo>
                    <a:pt x="129" y="243"/>
                  </a:moveTo>
                  <a:lnTo>
                    <a:pt x="129" y="242"/>
                  </a:lnTo>
                  <a:lnTo>
                    <a:pt x="108" y="253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29" y="242"/>
                  </a:moveTo>
                  <a:lnTo>
                    <a:pt x="129" y="243"/>
                  </a:lnTo>
                  <a:lnTo>
                    <a:pt x="118" y="247"/>
                  </a:lnTo>
                  <a:lnTo>
                    <a:pt x="129" y="242"/>
                  </a:lnTo>
                  <a:close/>
                  <a:moveTo>
                    <a:pt x="129" y="243"/>
                  </a:moveTo>
                  <a:lnTo>
                    <a:pt x="136" y="259"/>
                  </a:lnTo>
                  <a:lnTo>
                    <a:pt x="141" y="271"/>
                  </a:lnTo>
                  <a:lnTo>
                    <a:pt x="117" y="280"/>
                  </a:lnTo>
                  <a:lnTo>
                    <a:pt x="112" y="264"/>
                  </a:lnTo>
                  <a:lnTo>
                    <a:pt x="106" y="252"/>
                  </a:lnTo>
                  <a:lnTo>
                    <a:pt x="129" y="243"/>
                  </a:lnTo>
                  <a:close/>
                  <a:moveTo>
                    <a:pt x="141" y="271"/>
                  </a:moveTo>
                  <a:lnTo>
                    <a:pt x="145" y="284"/>
                  </a:lnTo>
                  <a:lnTo>
                    <a:pt x="151" y="300"/>
                  </a:lnTo>
                  <a:lnTo>
                    <a:pt x="128" y="308"/>
                  </a:lnTo>
                  <a:lnTo>
                    <a:pt x="124" y="296"/>
                  </a:lnTo>
                  <a:lnTo>
                    <a:pt x="117" y="280"/>
                  </a:lnTo>
                  <a:lnTo>
                    <a:pt x="141" y="271"/>
                  </a:lnTo>
                  <a:close/>
                  <a:moveTo>
                    <a:pt x="151" y="300"/>
                  </a:moveTo>
                  <a:lnTo>
                    <a:pt x="162" y="337"/>
                  </a:lnTo>
                  <a:lnTo>
                    <a:pt x="171" y="374"/>
                  </a:lnTo>
                  <a:lnTo>
                    <a:pt x="179" y="411"/>
                  </a:lnTo>
                  <a:lnTo>
                    <a:pt x="185" y="446"/>
                  </a:lnTo>
                  <a:lnTo>
                    <a:pt x="160" y="449"/>
                  </a:lnTo>
                  <a:lnTo>
                    <a:pt x="155" y="414"/>
                  </a:lnTo>
                  <a:lnTo>
                    <a:pt x="148" y="379"/>
                  </a:lnTo>
                  <a:lnTo>
                    <a:pt x="139" y="344"/>
                  </a:lnTo>
                  <a:lnTo>
                    <a:pt x="128" y="308"/>
                  </a:lnTo>
                  <a:lnTo>
                    <a:pt x="151" y="300"/>
                  </a:lnTo>
                  <a:close/>
                  <a:moveTo>
                    <a:pt x="162" y="454"/>
                  </a:moveTo>
                  <a:lnTo>
                    <a:pt x="162" y="452"/>
                  </a:lnTo>
                  <a:lnTo>
                    <a:pt x="160" y="449"/>
                  </a:lnTo>
                  <a:lnTo>
                    <a:pt x="173" y="448"/>
                  </a:lnTo>
                  <a:lnTo>
                    <a:pt x="162" y="454"/>
                  </a:lnTo>
                  <a:close/>
                  <a:moveTo>
                    <a:pt x="184" y="443"/>
                  </a:moveTo>
                  <a:lnTo>
                    <a:pt x="191" y="456"/>
                  </a:lnTo>
                  <a:lnTo>
                    <a:pt x="198" y="468"/>
                  </a:lnTo>
                  <a:lnTo>
                    <a:pt x="206" y="479"/>
                  </a:lnTo>
                  <a:lnTo>
                    <a:pt x="214" y="488"/>
                  </a:lnTo>
                  <a:lnTo>
                    <a:pt x="223" y="497"/>
                  </a:lnTo>
                  <a:lnTo>
                    <a:pt x="233" y="506"/>
                  </a:lnTo>
                  <a:lnTo>
                    <a:pt x="243" y="512"/>
                  </a:lnTo>
                  <a:lnTo>
                    <a:pt x="252" y="519"/>
                  </a:lnTo>
                  <a:lnTo>
                    <a:pt x="241" y="539"/>
                  </a:lnTo>
                  <a:lnTo>
                    <a:pt x="230" y="533"/>
                  </a:lnTo>
                  <a:lnTo>
                    <a:pt x="218" y="525"/>
                  </a:lnTo>
                  <a:lnTo>
                    <a:pt x="207" y="515"/>
                  </a:lnTo>
                  <a:lnTo>
                    <a:pt x="197" y="506"/>
                  </a:lnTo>
                  <a:lnTo>
                    <a:pt x="187" y="494"/>
                  </a:lnTo>
                  <a:lnTo>
                    <a:pt x="178" y="482"/>
                  </a:lnTo>
                  <a:lnTo>
                    <a:pt x="170" y="468"/>
                  </a:lnTo>
                  <a:lnTo>
                    <a:pt x="162" y="454"/>
                  </a:lnTo>
                  <a:lnTo>
                    <a:pt x="184" y="443"/>
                  </a:lnTo>
                  <a:close/>
                  <a:moveTo>
                    <a:pt x="252" y="519"/>
                  </a:moveTo>
                  <a:lnTo>
                    <a:pt x="263" y="523"/>
                  </a:lnTo>
                  <a:lnTo>
                    <a:pt x="275" y="527"/>
                  </a:lnTo>
                  <a:lnTo>
                    <a:pt x="287" y="529"/>
                  </a:lnTo>
                  <a:lnTo>
                    <a:pt x="299" y="531"/>
                  </a:lnTo>
                  <a:lnTo>
                    <a:pt x="312" y="533"/>
                  </a:lnTo>
                  <a:lnTo>
                    <a:pt x="326" y="533"/>
                  </a:lnTo>
                  <a:lnTo>
                    <a:pt x="340" y="531"/>
                  </a:lnTo>
                  <a:lnTo>
                    <a:pt x="354" y="529"/>
                  </a:lnTo>
                  <a:lnTo>
                    <a:pt x="358" y="554"/>
                  </a:lnTo>
                  <a:lnTo>
                    <a:pt x="342" y="556"/>
                  </a:lnTo>
                  <a:lnTo>
                    <a:pt x="326" y="557"/>
                  </a:lnTo>
                  <a:lnTo>
                    <a:pt x="311" y="557"/>
                  </a:lnTo>
                  <a:lnTo>
                    <a:pt x="295" y="556"/>
                  </a:lnTo>
                  <a:lnTo>
                    <a:pt x="281" y="553"/>
                  </a:lnTo>
                  <a:lnTo>
                    <a:pt x="267" y="550"/>
                  </a:lnTo>
                  <a:lnTo>
                    <a:pt x="254" y="546"/>
                  </a:lnTo>
                  <a:lnTo>
                    <a:pt x="241" y="539"/>
                  </a:lnTo>
                  <a:lnTo>
                    <a:pt x="252" y="519"/>
                  </a:lnTo>
                  <a:close/>
                  <a:moveTo>
                    <a:pt x="368" y="541"/>
                  </a:moveTo>
                  <a:lnTo>
                    <a:pt x="368" y="546"/>
                  </a:lnTo>
                  <a:lnTo>
                    <a:pt x="366" y="550"/>
                  </a:lnTo>
                  <a:lnTo>
                    <a:pt x="362" y="552"/>
                  </a:lnTo>
                  <a:lnTo>
                    <a:pt x="358" y="554"/>
                  </a:lnTo>
                  <a:lnTo>
                    <a:pt x="356" y="542"/>
                  </a:lnTo>
                  <a:lnTo>
                    <a:pt x="368" y="54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69" name="Freeform 746"/>
            <p:cNvSpPr>
              <a:spLocks/>
            </p:cNvSpPr>
            <p:nvPr/>
          </p:nvSpPr>
          <p:spPr bwMode="auto">
            <a:xfrm>
              <a:off x="2975" y="1732"/>
              <a:ext cx="62" cy="104"/>
            </a:xfrm>
            <a:custGeom>
              <a:avLst/>
              <a:gdLst>
                <a:gd name="T0" fmla="*/ 13 w 313"/>
                <a:gd name="T1" fmla="*/ 19 h 506"/>
                <a:gd name="T2" fmla="*/ 12 w 313"/>
                <a:gd name="T3" fmla="*/ 17 h 506"/>
                <a:gd name="T4" fmla="*/ 11 w 313"/>
                <a:gd name="T5" fmla="*/ 13 h 506"/>
                <a:gd name="T6" fmla="*/ 10 w 313"/>
                <a:gd name="T7" fmla="*/ 10 h 506"/>
                <a:gd name="T8" fmla="*/ 9 w 313"/>
                <a:gd name="T9" fmla="*/ 8 h 506"/>
                <a:gd name="T10" fmla="*/ 9 w 313"/>
                <a:gd name="T11" fmla="*/ 6 h 506"/>
                <a:gd name="T12" fmla="*/ 8 w 313"/>
                <a:gd name="T13" fmla="*/ 4 h 506"/>
                <a:gd name="T14" fmla="*/ 7 w 313"/>
                <a:gd name="T15" fmla="*/ 3 h 506"/>
                <a:gd name="T16" fmla="*/ 6 w 313"/>
                <a:gd name="T17" fmla="*/ 1 h 506"/>
                <a:gd name="T18" fmla="*/ 5 w 313"/>
                <a:gd name="T19" fmla="*/ 1 h 506"/>
                <a:gd name="T20" fmla="*/ 4 w 313"/>
                <a:gd name="T21" fmla="*/ 0 h 506"/>
                <a:gd name="T22" fmla="*/ 4 w 313"/>
                <a:gd name="T23" fmla="*/ 0 h 506"/>
                <a:gd name="T24" fmla="*/ 3 w 313"/>
                <a:gd name="T25" fmla="*/ 0 h 506"/>
                <a:gd name="T26" fmla="*/ 2 w 313"/>
                <a:gd name="T27" fmla="*/ 0 h 506"/>
                <a:gd name="T28" fmla="*/ 2 w 313"/>
                <a:gd name="T29" fmla="*/ 0 h 506"/>
                <a:gd name="T30" fmla="*/ 1 w 313"/>
                <a:gd name="T31" fmla="*/ 1 h 506"/>
                <a:gd name="T32" fmla="*/ 0 w 313"/>
                <a:gd name="T33" fmla="*/ 1 h 506"/>
                <a:gd name="T34" fmla="*/ 1 w 313"/>
                <a:gd name="T35" fmla="*/ 2 h 506"/>
                <a:gd name="T36" fmla="*/ 2 w 313"/>
                <a:gd name="T37" fmla="*/ 4 h 506"/>
                <a:gd name="T38" fmla="*/ 3 w 313"/>
                <a:gd name="T39" fmla="*/ 6 h 506"/>
                <a:gd name="T40" fmla="*/ 4 w 313"/>
                <a:gd name="T41" fmla="*/ 8 h 506"/>
                <a:gd name="T42" fmla="*/ 4 w 313"/>
                <a:gd name="T43" fmla="*/ 10 h 506"/>
                <a:gd name="T44" fmla="*/ 5 w 313"/>
                <a:gd name="T45" fmla="*/ 12 h 506"/>
                <a:gd name="T46" fmla="*/ 5 w 313"/>
                <a:gd name="T47" fmla="*/ 14 h 506"/>
                <a:gd name="T48" fmla="*/ 6 w 313"/>
                <a:gd name="T49" fmla="*/ 16 h 506"/>
                <a:gd name="T50" fmla="*/ 6 w 313"/>
                <a:gd name="T51" fmla="*/ 17 h 506"/>
                <a:gd name="T52" fmla="*/ 7 w 313"/>
                <a:gd name="T53" fmla="*/ 18 h 506"/>
                <a:gd name="T54" fmla="*/ 8 w 313"/>
                <a:gd name="T55" fmla="*/ 19 h 506"/>
                <a:gd name="T56" fmla="*/ 8 w 313"/>
                <a:gd name="T57" fmla="*/ 19 h 506"/>
                <a:gd name="T58" fmla="*/ 9 w 313"/>
                <a:gd name="T59" fmla="*/ 20 h 506"/>
                <a:gd name="T60" fmla="*/ 10 w 313"/>
                <a:gd name="T61" fmla="*/ 20 h 506"/>
                <a:gd name="T62" fmla="*/ 11 w 313"/>
                <a:gd name="T63" fmla="*/ 20 h 506"/>
                <a:gd name="T64" fmla="*/ 12 w 313"/>
                <a:gd name="T65" fmla="*/ 20 h 5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3"/>
                <a:gd name="T100" fmla="*/ 0 h 506"/>
                <a:gd name="T101" fmla="*/ 313 w 313"/>
                <a:gd name="T102" fmla="*/ 506 h 5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3" h="506">
                  <a:moveTo>
                    <a:pt x="313" y="503"/>
                  </a:moveTo>
                  <a:lnTo>
                    <a:pt x="311" y="482"/>
                  </a:lnTo>
                  <a:lnTo>
                    <a:pt x="306" y="452"/>
                  </a:lnTo>
                  <a:lnTo>
                    <a:pt x="298" y="414"/>
                  </a:lnTo>
                  <a:lnTo>
                    <a:pt x="288" y="370"/>
                  </a:lnTo>
                  <a:lnTo>
                    <a:pt x="275" y="323"/>
                  </a:lnTo>
                  <a:lnTo>
                    <a:pt x="260" y="272"/>
                  </a:lnTo>
                  <a:lnTo>
                    <a:pt x="252" y="246"/>
                  </a:lnTo>
                  <a:lnTo>
                    <a:pt x="242" y="220"/>
                  </a:lnTo>
                  <a:lnTo>
                    <a:pt x="232" y="194"/>
                  </a:lnTo>
                  <a:lnTo>
                    <a:pt x="222" y="169"/>
                  </a:lnTo>
                  <a:lnTo>
                    <a:pt x="212" y="145"/>
                  </a:lnTo>
                  <a:lnTo>
                    <a:pt x="201" y="124"/>
                  </a:lnTo>
                  <a:lnTo>
                    <a:pt x="189" y="102"/>
                  </a:lnTo>
                  <a:lnTo>
                    <a:pt x="177" y="82"/>
                  </a:lnTo>
                  <a:lnTo>
                    <a:pt x="164" y="64"/>
                  </a:lnTo>
                  <a:lnTo>
                    <a:pt x="151" y="47"/>
                  </a:lnTo>
                  <a:lnTo>
                    <a:pt x="138" y="33"/>
                  </a:lnTo>
                  <a:lnTo>
                    <a:pt x="124" y="21"/>
                  </a:lnTo>
                  <a:lnTo>
                    <a:pt x="118" y="16"/>
                  </a:lnTo>
                  <a:lnTo>
                    <a:pt x="110" y="12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2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50" y="2"/>
                  </a:lnTo>
                  <a:lnTo>
                    <a:pt x="41" y="5"/>
                  </a:lnTo>
                  <a:lnTo>
                    <a:pt x="33" y="8"/>
                  </a:lnTo>
                  <a:lnTo>
                    <a:pt x="25" y="13"/>
                  </a:lnTo>
                  <a:lnTo>
                    <a:pt x="16" y="18"/>
                  </a:lnTo>
                  <a:lnTo>
                    <a:pt x="9" y="25"/>
                  </a:lnTo>
                  <a:lnTo>
                    <a:pt x="0" y="31"/>
                  </a:lnTo>
                  <a:lnTo>
                    <a:pt x="14" y="55"/>
                  </a:lnTo>
                  <a:lnTo>
                    <a:pt x="28" y="79"/>
                  </a:lnTo>
                  <a:lnTo>
                    <a:pt x="41" y="103"/>
                  </a:lnTo>
                  <a:lnTo>
                    <a:pt x="54" y="127"/>
                  </a:lnTo>
                  <a:lnTo>
                    <a:pt x="66" y="151"/>
                  </a:lnTo>
                  <a:lnTo>
                    <a:pt x="77" y="175"/>
                  </a:lnTo>
                  <a:lnTo>
                    <a:pt x="87" y="198"/>
                  </a:lnTo>
                  <a:lnTo>
                    <a:pt x="97" y="222"/>
                  </a:lnTo>
                  <a:lnTo>
                    <a:pt x="107" y="247"/>
                  </a:lnTo>
                  <a:lnTo>
                    <a:pt x="114" y="271"/>
                  </a:lnTo>
                  <a:lnTo>
                    <a:pt x="122" y="295"/>
                  </a:lnTo>
                  <a:lnTo>
                    <a:pt x="129" y="319"/>
                  </a:lnTo>
                  <a:lnTo>
                    <a:pt x="135" y="343"/>
                  </a:lnTo>
                  <a:lnTo>
                    <a:pt x="140" y="367"/>
                  </a:lnTo>
                  <a:lnTo>
                    <a:pt x="145" y="390"/>
                  </a:lnTo>
                  <a:lnTo>
                    <a:pt x="148" y="413"/>
                  </a:lnTo>
                  <a:lnTo>
                    <a:pt x="154" y="426"/>
                  </a:lnTo>
                  <a:lnTo>
                    <a:pt x="162" y="439"/>
                  </a:lnTo>
                  <a:lnTo>
                    <a:pt x="170" y="450"/>
                  </a:lnTo>
                  <a:lnTo>
                    <a:pt x="178" y="460"/>
                  </a:lnTo>
                  <a:lnTo>
                    <a:pt x="187" y="469"/>
                  </a:lnTo>
                  <a:lnTo>
                    <a:pt x="195" y="477"/>
                  </a:lnTo>
                  <a:lnTo>
                    <a:pt x="205" y="485"/>
                  </a:lnTo>
                  <a:lnTo>
                    <a:pt x="216" y="490"/>
                  </a:lnTo>
                  <a:lnTo>
                    <a:pt x="226" y="495"/>
                  </a:lnTo>
                  <a:lnTo>
                    <a:pt x="238" y="500"/>
                  </a:lnTo>
                  <a:lnTo>
                    <a:pt x="248" y="503"/>
                  </a:lnTo>
                  <a:lnTo>
                    <a:pt x="260" y="505"/>
                  </a:lnTo>
                  <a:lnTo>
                    <a:pt x="273" y="506"/>
                  </a:lnTo>
                  <a:lnTo>
                    <a:pt x="286" y="506"/>
                  </a:lnTo>
                  <a:lnTo>
                    <a:pt x="300" y="505"/>
                  </a:lnTo>
                  <a:lnTo>
                    <a:pt x="313" y="5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0" name="Freeform 747"/>
            <p:cNvSpPr>
              <a:spLocks noEditPoints="1"/>
            </p:cNvSpPr>
            <p:nvPr/>
          </p:nvSpPr>
          <p:spPr bwMode="auto">
            <a:xfrm>
              <a:off x="2971" y="1732"/>
              <a:ext cx="70" cy="104"/>
            </a:xfrm>
            <a:custGeom>
              <a:avLst/>
              <a:gdLst>
                <a:gd name="T0" fmla="*/ 14 w 338"/>
                <a:gd name="T1" fmla="*/ 21 h 530"/>
                <a:gd name="T2" fmla="*/ 13 w 338"/>
                <a:gd name="T3" fmla="*/ 21 h 530"/>
                <a:gd name="T4" fmla="*/ 14 w 338"/>
                <a:gd name="T5" fmla="*/ 20 h 530"/>
                <a:gd name="T6" fmla="*/ 12 w 338"/>
                <a:gd name="T7" fmla="*/ 19 h 530"/>
                <a:gd name="T8" fmla="*/ 13 w 338"/>
                <a:gd name="T9" fmla="*/ 18 h 530"/>
                <a:gd name="T10" fmla="*/ 13 w 338"/>
                <a:gd name="T11" fmla="*/ 20 h 530"/>
                <a:gd name="T12" fmla="*/ 12 w 338"/>
                <a:gd name="T13" fmla="*/ 16 h 530"/>
                <a:gd name="T14" fmla="*/ 10 w 338"/>
                <a:gd name="T15" fmla="*/ 10 h 530"/>
                <a:gd name="T16" fmla="*/ 10 w 338"/>
                <a:gd name="T17" fmla="*/ 9 h 530"/>
                <a:gd name="T18" fmla="*/ 12 w 338"/>
                <a:gd name="T19" fmla="*/ 14 h 530"/>
                <a:gd name="T20" fmla="*/ 12 w 338"/>
                <a:gd name="T21" fmla="*/ 18 h 530"/>
                <a:gd name="T22" fmla="*/ 8 w 338"/>
                <a:gd name="T23" fmla="*/ 5 h 530"/>
                <a:gd name="T24" fmla="*/ 6 w 338"/>
                <a:gd name="T25" fmla="*/ 3 h 530"/>
                <a:gd name="T26" fmla="*/ 8 w 338"/>
                <a:gd name="T27" fmla="*/ 3 h 530"/>
                <a:gd name="T28" fmla="*/ 9 w 338"/>
                <a:gd name="T29" fmla="*/ 6 h 530"/>
                <a:gd name="T30" fmla="*/ 6 w 338"/>
                <a:gd name="T31" fmla="*/ 2 h 530"/>
                <a:gd name="T32" fmla="*/ 4 w 338"/>
                <a:gd name="T33" fmla="*/ 1 h 530"/>
                <a:gd name="T34" fmla="*/ 5 w 338"/>
                <a:gd name="T35" fmla="*/ 1 h 530"/>
                <a:gd name="T36" fmla="*/ 6 w 338"/>
                <a:gd name="T37" fmla="*/ 2 h 530"/>
                <a:gd name="T38" fmla="*/ 3 w 338"/>
                <a:gd name="T39" fmla="*/ 1 h 530"/>
                <a:gd name="T40" fmla="*/ 2 w 338"/>
                <a:gd name="T41" fmla="*/ 1 h 530"/>
                <a:gd name="T42" fmla="*/ 2 w 338"/>
                <a:gd name="T43" fmla="*/ 0 h 530"/>
                <a:gd name="T44" fmla="*/ 4 w 338"/>
                <a:gd name="T45" fmla="*/ 0 h 530"/>
                <a:gd name="T46" fmla="*/ 2 w 338"/>
                <a:gd name="T47" fmla="*/ 1 h 530"/>
                <a:gd name="T48" fmla="*/ 1 w 338"/>
                <a:gd name="T49" fmla="*/ 2 h 530"/>
                <a:gd name="T50" fmla="*/ 1 w 338"/>
                <a:gd name="T51" fmla="*/ 1 h 530"/>
                <a:gd name="T52" fmla="*/ 0 w 338"/>
                <a:gd name="T53" fmla="*/ 2 h 530"/>
                <a:gd name="T54" fmla="*/ 0 w 338"/>
                <a:gd name="T55" fmla="*/ 2 h 530"/>
                <a:gd name="T56" fmla="*/ 1 w 338"/>
                <a:gd name="T57" fmla="*/ 1 h 530"/>
                <a:gd name="T58" fmla="*/ 1 w 338"/>
                <a:gd name="T59" fmla="*/ 2 h 530"/>
                <a:gd name="T60" fmla="*/ 0 w 338"/>
                <a:gd name="T61" fmla="*/ 2 h 530"/>
                <a:gd name="T62" fmla="*/ 2 w 338"/>
                <a:gd name="T63" fmla="*/ 3 h 530"/>
                <a:gd name="T64" fmla="*/ 1 w 338"/>
                <a:gd name="T65" fmla="*/ 1 h 530"/>
                <a:gd name="T66" fmla="*/ 1 w 338"/>
                <a:gd name="T67" fmla="*/ 4 h 530"/>
                <a:gd name="T68" fmla="*/ 2 w 338"/>
                <a:gd name="T69" fmla="*/ 4 h 530"/>
                <a:gd name="T70" fmla="*/ 5 w 338"/>
                <a:gd name="T71" fmla="*/ 9 h 530"/>
                <a:gd name="T72" fmla="*/ 2 w 338"/>
                <a:gd name="T73" fmla="*/ 5 h 530"/>
                <a:gd name="T74" fmla="*/ 5 w 338"/>
                <a:gd name="T75" fmla="*/ 9 h 530"/>
                <a:gd name="T76" fmla="*/ 5 w 338"/>
                <a:gd name="T77" fmla="*/ 9 h 530"/>
                <a:gd name="T78" fmla="*/ 4 w 338"/>
                <a:gd name="T79" fmla="*/ 10 h 530"/>
                <a:gd name="T80" fmla="*/ 5 w 338"/>
                <a:gd name="T81" fmla="*/ 9 h 530"/>
                <a:gd name="T82" fmla="*/ 5 w 338"/>
                <a:gd name="T83" fmla="*/ 10 h 530"/>
                <a:gd name="T84" fmla="*/ 4 w 338"/>
                <a:gd name="T85" fmla="*/ 10 h 530"/>
                <a:gd name="T86" fmla="*/ 6 w 338"/>
                <a:gd name="T87" fmla="*/ 11 h 530"/>
                <a:gd name="T88" fmla="*/ 5 w 338"/>
                <a:gd name="T89" fmla="*/ 10 h 530"/>
                <a:gd name="T90" fmla="*/ 7 w 338"/>
                <a:gd name="T91" fmla="*/ 16 h 530"/>
                <a:gd name="T92" fmla="*/ 5 w 338"/>
                <a:gd name="T93" fmla="*/ 14 h 530"/>
                <a:gd name="T94" fmla="*/ 6 w 338"/>
                <a:gd name="T95" fmla="*/ 17 h 530"/>
                <a:gd name="T96" fmla="*/ 6 w 338"/>
                <a:gd name="T97" fmla="*/ 17 h 530"/>
                <a:gd name="T98" fmla="*/ 8 w 338"/>
                <a:gd name="T99" fmla="*/ 18 h 530"/>
                <a:gd name="T100" fmla="*/ 9 w 338"/>
                <a:gd name="T101" fmla="*/ 19 h 530"/>
                <a:gd name="T102" fmla="*/ 8 w 338"/>
                <a:gd name="T103" fmla="*/ 20 h 530"/>
                <a:gd name="T104" fmla="*/ 7 w 338"/>
                <a:gd name="T105" fmla="*/ 18 h 530"/>
                <a:gd name="T106" fmla="*/ 9 w 338"/>
                <a:gd name="T107" fmla="*/ 20 h 530"/>
                <a:gd name="T108" fmla="*/ 11 w 338"/>
                <a:gd name="T109" fmla="*/ 20 h 530"/>
                <a:gd name="T110" fmla="*/ 13 w 338"/>
                <a:gd name="T111" fmla="*/ 20 h 530"/>
                <a:gd name="T112" fmla="*/ 11 w 338"/>
                <a:gd name="T113" fmla="*/ 21 h 530"/>
                <a:gd name="T114" fmla="*/ 9 w 338"/>
                <a:gd name="T115" fmla="*/ 21 h 530"/>
                <a:gd name="T116" fmla="*/ 14 w 338"/>
                <a:gd name="T117" fmla="*/ 21 h 530"/>
                <a:gd name="T118" fmla="*/ 13 w 338"/>
                <a:gd name="T119" fmla="*/ 21 h 5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8"/>
                <a:gd name="T181" fmla="*/ 0 h 530"/>
                <a:gd name="T182" fmla="*/ 338 w 338"/>
                <a:gd name="T183" fmla="*/ 530 h 5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8" h="530">
                  <a:moveTo>
                    <a:pt x="313" y="516"/>
                  </a:moveTo>
                  <a:lnTo>
                    <a:pt x="313" y="516"/>
                  </a:lnTo>
                  <a:lnTo>
                    <a:pt x="313" y="515"/>
                  </a:lnTo>
                  <a:lnTo>
                    <a:pt x="338" y="514"/>
                  </a:lnTo>
                  <a:lnTo>
                    <a:pt x="313" y="516"/>
                  </a:lnTo>
                  <a:close/>
                  <a:moveTo>
                    <a:pt x="313" y="515"/>
                  </a:moveTo>
                  <a:lnTo>
                    <a:pt x="312" y="506"/>
                  </a:lnTo>
                  <a:lnTo>
                    <a:pt x="310" y="492"/>
                  </a:lnTo>
                  <a:lnTo>
                    <a:pt x="335" y="489"/>
                  </a:lnTo>
                  <a:lnTo>
                    <a:pt x="336" y="502"/>
                  </a:lnTo>
                  <a:lnTo>
                    <a:pt x="338" y="514"/>
                  </a:lnTo>
                  <a:lnTo>
                    <a:pt x="313" y="515"/>
                  </a:lnTo>
                  <a:close/>
                  <a:moveTo>
                    <a:pt x="310" y="492"/>
                  </a:moveTo>
                  <a:lnTo>
                    <a:pt x="309" y="484"/>
                  </a:lnTo>
                  <a:lnTo>
                    <a:pt x="307" y="474"/>
                  </a:lnTo>
                  <a:lnTo>
                    <a:pt x="306" y="465"/>
                  </a:lnTo>
                  <a:lnTo>
                    <a:pt x="305" y="458"/>
                  </a:lnTo>
                  <a:lnTo>
                    <a:pt x="328" y="453"/>
                  </a:lnTo>
                  <a:lnTo>
                    <a:pt x="331" y="464"/>
                  </a:lnTo>
                  <a:lnTo>
                    <a:pt x="332" y="475"/>
                  </a:lnTo>
                  <a:lnTo>
                    <a:pt x="334" y="483"/>
                  </a:lnTo>
                  <a:lnTo>
                    <a:pt x="335" y="489"/>
                  </a:lnTo>
                  <a:lnTo>
                    <a:pt x="310" y="492"/>
                  </a:lnTo>
                  <a:close/>
                  <a:moveTo>
                    <a:pt x="305" y="458"/>
                  </a:moveTo>
                  <a:lnTo>
                    <a:pt x="298" y="430"/>
                  </a:lnTo>
                  <a:lnTo>
                    <a:pt x="292" y="399"/>
                  </a:lnTo>
                  <a:lnTo>
                    <a:pt x="283" y="366"/>
                  </a:lnTo>
                  <a:lnTo>
                    <a:pt x="273" y="331"/>
                  </a:lnTo>
                  <a:lnTo>
                    <a:pt x="263" y="295"/>
                  </a:lnTo>
                  <a:lnTo>
                    <a:pt x="251" y="258"/>
                  </a:lnTo>
                  <a:lnTo>
                    <a:pt x="238" y="222"/>
                  </a:lnTo>
                  <a:lnTo>
                    <a:pt x="224" y="187"/>
                  </a:lnTo>
                  <a:lnTo>
                    <a:pt x="245" y="177"/>
                  </a:lnTo>
                  <a:lnTo>
                    <a:pt x="260" y="213"/>
                  </a:lnTo>
                  <a:lnTo>
                    <a:pt x="273" y="250"/>
                  </a:lnTo>
                  <a:lnTo>
                    <a:pt x="286" y="287"/>
                  </a:lnTo>
                  <a:lnTo>
                    <a:pt x="297" y="324"/>
                  </a:lnTo>
                  <a:lnTo>
                    <a:pt x="307" y="359"/>
                  </a:lnTo>
                  <a:lnTo>
                    <a:pt x="315" y="394"/>
                  </a:lnTo>
                  <a:lnTo>
                    <a:pt x="322" y="425"/>
                  </a:lnTo>
                  <a:lnTo>
                    <a:pt x="328" y="453"/>
                  </a:lnTo>
                  <a:lnTo>
                    <a:pt x="305" y="458"/>
                  </a:lnTo>
                  <a:close/>
                  <a:moveTo>
                    <a:pt x="224" y="187"/>
                  </a:moveTo>
                  <a:lnTo>
                    <a:pt x="215" y="168"/>
                  </a:lnTo>
                  <a:lnTo>
                    <a:pt x="206" y="150"/>
                  </a:lnTo>
                  <a:lnTo>
                    <a:pt x="198" y="133"/>
                  </a:lnTo>
                  <a:lnTo>
                    <a:pt x="189" y="116"/>
                  </a:lnTo>
                  <a:lnTo>
                    <a:pt x="179" y="101"/>
                  </a:lnTo>
                  <a:lnTo>
                    <a:pt x="170" y="87"/>
                  </a:lnTo>
                  <a:lnTo>
                    <a:pt x="160" y="74"/>
                  </a:lnTo>
                  <a:lnTo>
                    <a:pt x="149" y="62"/>
                  </a:lnTo>
                  <a:lnTo>
                    <a:pt x="168" y="45"/>
                  </a:lnTo>
                  <a:lnTo>
                    <a:pt x="178" y="58"/>
                  </a:lnTo>
                  <a:lnTo>
                    <a:pt x="189" y="72"/>
                  </a:lnTo>
                  <a:lnTo>
                    <a:pt x="199" y="87"/>
                  </a:lnTo>
                  <a:lnTo>
                    <a:pt x="209" y="103"/>
                  </a:lnTo>
                  <a:lnTo>
                    <a:pt x="218" y="121"/>
                  </a:lnTo>
                  <a:lnTo>
                    <a:pt x="228" y="139"/>
                  </a:lnTo>
                  <a:lnTo>
                    <a:pt x="237" y="157"/>
                  </a:lnTo>
                  <a:lnTo>
                    <a:pt x="245" y="177"/>
                  </a:lnTo>
                  <a:lnTo>
                    <a:pt x="224" y="187"/>
                  </a:lnTo>
                  <a:close/>
                  <a:moveTo>
                    <a:pt x="149" y="62"/>
                  </a:moveTo>
                  <a:lnTo>
                    <a:pt x="138" y="51"/>
                  </a:lnTo>
                  <a:lnTo>
                    <a:pt x="126" y="41"/>
                  </a:lnTo>
                  <a:lnTo>
                    <a:pt x="115" y="33"/>
                  </a:lnTo>
                  <a:lnTo>
                    <a:pt x="103" y="28"/>
                  </a:lnTo>
                  <a:lnTo>
                    <a:pt x="110" y="5"/>
                  </a:lnTo>
                  <a:lnTo>
                    <a:pt x="118" y="7"/>
                  </a:lnTo>
                  <a:lnTo>
                    <a:pt x="125" y="12"/>
                  </a:lnTo>
                  <a:lnTo>
                    <a:pt x="133" y="16"/>
                  </a:lnTo>
                  <a:lnTo>
                    <a:pt x="139" y="20"/>
                  </a:lnTo>
                  <a:lnTo>
                    <a:pt x="153" y="32"/>
                  </a:lnTo>
                  <a:lnTo>
                    <a:pt x="168" y="45"/>
                  </a:lnTo>
                  <a:lnTo>
                    <a:pt x="149" y="62"/>
                  </a:lnTo>
                  <a:close/>
                  <a:moveTo>
                    <a:pt x="103" y="28"/>
                  </a:moveTo>
                  <a:lnTo>
                    <a:pt x="96" y="26"/>
                  </a:lnTo>
                  <a:lnTo>
                    <a:pt x="91" y="25"/>
                  </a:lnTo>
                  <a:lnTo>
                    <a:pt x="84" y="24"/>
                  </a:lnTo>
                  <a:lnTo>
                    <a:pt x="78" y="24"/>
                  </a:lnTo>
                  <a:lnTo>
                    <a:pt x="72" y="25"/>
                  </a:lnTo>
                  <a:lnTo>
                    <a:pt x="66" y="26"/>
                  </a:lnTo>
                  <a:lnTo>
                    <a:pt x="60" y="28"/>
                  </a:lnTo>
                  <a:lnTo>
                    <a:pt x="53" y="30"/>
                  </a:lnTo>
                  <a:lnTo>
                    <a:pt x="43" y="7"/>
                  </a:lnTo>
                  <a:lnTo>
                    <a:pt x="52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4" y="1"/>
                  </a:lnTo>
                  <a:lnTo>
                    <a:pt x="103" y="2"/>
                  </a:lnTo>
                  <a:lnTo>
                    <a:pt x="110" y="5"/>
                  </a:lnTo>
                  <a:lnTo>
                    <a:pt x="103" y="28"/>
                  </a:lnTo>
                  <a:close/>
                  <a:moveTo>
                    <a:pt x="53" y="30"/>
                  </a:moveTo>
                  <a:lnTo>
                    <a:pt x="45" y="33"/>
                  </a:lnTo>
                  <a:lnTo>
                    <a:pt x="37" y="39"/>
                  </a:lnTo>
                  <a:lnTo>
                    <a:pt x="28" y="45"/>
                  </a:lnTo>
                  <a:lnTo>
                    <a:pt x="20" y="53"/>
                  </a:lnTo>
                  <a:lnTo>
                    <a:pt x="3" y="34"/>
                  </a:lnTo>
                  <a:lnTo>
                    <a:pt x="13" y="26"/>
                  </a:lnTo>
                  <a:lnTo>
                    <a:pt x="24" y="18"/>
                  </a:lnTo>
                  <a:lnTo>
                    <a:pt x="34" y="13"/>
                  </a:lnTo>
                  <a:lnTo>
                    <a:pt x="43" y="7"/>
                  </a:lnTo>
                  <a:lnTo>
                    <a:pt x="53" y="30"/>
                  </a:lnTo>
                  <a:close/>
                  <a:moveTo>
                    <a:pt x="1" y="49"/>
                  </a:moveTo>
                  <a:lnTo>
                    <a:pt x="0" y="46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3" y="34"/>
                  </a:lnTo>
                  <a:lnTo>
                    <a:pt x="12" y="43"/>
                  </a:lnTo>
                  <a:lnTo>
                    <a:pt x="1" y="49"/>
                  </a:lnTo>
                  <a:close/>
                  <a:moveTo>
                    <a:pt x="22" y="38"/>
                  </a:moveTo>
                  <a:lnTo>
                    <a:pt x="22" y="37"/>
                  </a:lnTo>
                  <a:lnTo>
                    <a:pt x="22" y="35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22" y="38"/>
                  </a:lnTo>
                  <a:close/>
                  <a:moveTo>
                    <a:pt x="22" y="35"/>
                  </a:moveTo>
                  <a:lnTo>
                    <a:pt x="22" y="37"/>
                  </a:lnTo>
                  <a:lnTo>
                    <a:pt x="12" y="43"/>
                  </a:lnTo>
                  <a:lnTo>
                    <a:pt x="22" y="35"/>
                  </a:lnTo>
                  <a:close/>
                  <a:moveTo>
                    <a:pt x="22" y="37"/>
                  </a:moveTo>
                  <a:lnTo>
                    <a:pt x="31" y="52"/>
                  </a:lnTo>
                  <a:lnTo>
                    <a:pt x="39" y="64"/>
                  </a:lnTo>
                  <a:lnTo>
                    <a:pt x="17" y="76"/>
                  </a:lnTo>
                  <a:lnTo>
                    <a:pt x="9" y="62"/>
                  </a:lnTo>
                  <a:lnTo>
                    <a:pt x="1" y="49"/>
                  </a:lnTo>
                  <a:lnTo>
                    <a:pt x="22" y="37"/>
                  </a:lnTo>
                  <a:close/>
                  <a:moveTo>
                    <a:pt x="39" y="64"/>
                  </a:moveTo>
                  <a:lnTo>
                    <a:pt x="45" y="75"/>
                  </a:lnTo>
                  <a:lnTo>
                    <a:pt x="54" y="91"/>
                  </a:lnTo>
                  <a:lnTo>
                    <a:pt x="33" y="102"/>
                  </a:lnTo>
                  <a:lnTo>
                    <a:pt x="27" y="92"/>
                  </a:lnTo>
                  <a:lnTo>
                    <a:pt x="17" y="76"/>
                  </a:lnTo>
                  <a:lnTo>
                    <a:pt x="39" y="64"/>
                  </a:lnTo>
                  <a:close/>
                  <a:moveTo>
                    <a:pt x="54" y="91"/>
                  </a:moveTo>
                  <a:lnTo>
                    <a:pt x="72" y="126"/>
                  </a:lnTo>
                  <a:lnTo>
                    <a:pt x="91" y="161"/>
                  </a:lnTo>
                  <a:lnTo>
                    <a:pt x="106" y="195"/>
                  </a:lnTo>
                  <a:lnTo>
                    <a:pt x="121" y="230"/>
                  </a:lnTo>
                  <a:lnTo>
                    <a:pt x="98" y="238"/>
                  </a:lnTo>
                  <a:lnTo>
                    <a:pt x="84" y="205"/>
                  </a:lnTo>
                  <a:lnTo>
                    <a:pt x="68" y="170"/>
                  </a:lnTo>
                  <a:lnTo>
                    <a:pt x="51" y="137"/>
                  </a:lnTo>
                  <a:lnTo>
                    <a:pt x="33" y="102"/>
                  </a:lnTo>
                  <a:lnTo>
                    <a:pt x="54" y="91"/>
                  </a:lnTo>
                  <a:close/>
                  <a:moveTo>
                    <a:pt x="121" y="230"/>
                  </a:moveTo>
                  <a:lnTo>
                    <a:pt x="121" y="230"/>
                  </a:lnTo>
                  <a:lnTo>
                    <a:pt x="109" y="234"/>
                  </a:lnTo>
                  <a:lnTo>
                    <a:pt x="121" y="230"/>
                  </a:lnTo>
                  <a:close/>
                  <a:moveTo>
                    <a:pt x="121" y="230"/>
                  </a:moveTo>
                  <a:lnTo>
                    <a:pt x="120" y="230"/>
                  </a:lnTo>
                  <a:lnTo>
                    <a:pt x="98" y="240"/>
                  </a:lnTo>
                  <a:lnTo>
                    <a:pt x="97" y="238"/>
                  </a:lnTo>
                  <a:lnTo>
                    <a:pt x="121" y="230"/>
                  </a:lnTo>
                  <a:close/>
                  <a:moveTo>
                    <a:pt x="120" y="230"/>
                  </a:moveTo>
                  <a:lnTo>
                    <a:pt x="120" y="230"/>
                  </a:lnTo>
                  <a:lnTo>
                    <a:pt x="121" y="231"/>
                  </a:lnTo>
                  <a:lnTo>
                    <a:pt x="109" y="235"/>
                  </a:lnTo>
                  <a:lnTo>
                    <a:pt x="120" y="230"/>
                  </a:lnTo>
                  <a:close/>
                  <a:moveTo>
                    <a:pt x="121" y="231"/>
                  </a:moveTo>
                  <a:lnTo>
                    <a:pt x="126" y="245"/>
                  </a:lnTo>
                  <a:lnTo>
                    <a:pt x="131" y="258"/>
                  </a:lnTo>
                  <a:lnTo>
                    <a:pt x="108" y="265"/>
                  </a:lnTo>
                  <a:lnTo>
                    <a:pt x="103" y="251"/>
                  </a:lnTo>
                  <a:lnTo>
                    <a:pt x="98" y="240"/>
                  </a:lnTo>
                  <a:lnTo>
                    <a:pt x="121" y="231"/>
                  </a:lnTo>
                  <a:close/>
                  <a:moveTo>
                    <a:pt x="131" y="258"/>
                  </a:moveTo>
                  <a:lnTo>
                    <a:pt x="136" y="273"/>
                  </a:lnTo>
                  <a:lnTo>
                    <a:pt x="141" y="285"/>
                  </a:lnTo>
                  <a:lnTo>
                    <a:pt x="117" y="292"/>
                  </a:lnTo>
                  <a:lnTo>
                    <a:pt x="112" y="278"/>
                  </a:lnTo>
                  <a:lnTo>
                    <a:pt x="108" y="265"/>
                  </a:lnTo>
                  <a:lnTo>
                    <a:pt x="131" y="258"/>
                  </a:lnTo>
                  <a:close/>
                  <a:moveTo>
                    <a:pt x="141" y="285"/>
                  </a:moveTo>
                  <a:lnTo>
                    <a:pt x="151" y="321"/>
                  </a:lnTo>
                  <a:lnTo>
                    <a:pt x="160" y="355"/>
                  </a:lnTo>
                  <a:lnTo>
                    <a:pt x="166" y="390"/>
                  </a:lnTo>
                  <a:lnTo>
                    <a:pt x="172" y="424"/>
                  </a:lnTo>
                  <a:lnTo>
                    <a:pt x="148" y="427"/>
                  </a:lnTo>
                  <a:lnTo>
                    <a:pt x="143" y="394"/>
                  </a:lnTo>
                  <a:lnTo>
                    <a:pt x="136" y="361"/>
                  </a:lnTo>
                  <a:lnTo>
                    <a:pt x="128" y="327"/>
                  </a:lnTo>
                  <a:lnTo>
                    <a:pt x="117" y="292"/>
                  </a:lnTo>
                  <a:lnTo>
                    <a:pt x="141" y="285"/>
                  </a:lnTo>
                  <a:close/>
                  <a:moveTo>
                    <a:pt x="149" y="431"/>
                  </a:moveTo>
                  <a:lnTo>
                    <a:pt x="148" y="429"/>
                  </a:lnTo>
                  <a:lnTo>
                    <a:pt x="148" y="427"/>
                  </a:lnTo>
                  <a:lnTo>
                    <a:pt x="160" y="425"/>
                  </a:lnTo>
                  <a:lnTo>
                    <a:pt x="149" y="431"/>
                  </a:lnTo>
                  <a:close/>
                  <a:moveTo>
                    <a:pt x="171" y="420"/>
                  </a:moveTo>
                  <a:lnTo>
                    <a:pt x="177" y="433"/>
                  </a:lnTo>
                  <a:lnTo>
                    <a:pt x="184" y="444"/>
                  </a:lnTo>
                  <a:lnTo>
                    <a:pt x="191" y="454"/>
                  </a:lnTo>
                  <a:lnTo>
                    <a:pt x="199" y="463"/>
                  </a:lnTo>
                  <a:lnTo>
                    <a:pt x="206" y="472"/>
                  </a:lnTo>
                  <a:lnTo>
                    <a:pt x="215" y="479"/>
                  </a:lnTo>
                  <a:lnTo>
                    <a:pt x="224" y="486"/>
                  </a:lnTo>
                  <a:lnTo>
                    <a:pt x="233" y="491"/>
                  </a:lnTo>
                  <a:lnTo>
                    <a:pt x="222" y="513"/>
                  </a:lnTo>
                  <a:lnTo>
                    <a:pt x="211" y="506"/>
                  </a:lnTo>
                  <a:lnTo>
                    <a:pt x="201" y="499"/>
                  </a:lnTo>
                  <a:lnTo>
                    <a:pt x="190" y="490"/>
                  </a:lnTo>
                  <a:lnTo>
                    <a:pt x="182" y="480"/>
                  </a:lnTo>
                  <a:lnTo>
                    <a:pt x="172" y="470"/>
                  </a:lnTo>
                  <a:lnTo>
                    <a:pt x="164" y="458"/>
                  </a:lnTo>
                  <a:lnTo>
                    <a:pt x="157" y="445"/>
                  </a:lnTo>
                  <a:lnTo>
                    <a:pt x="149" y="431"/>
                  </a:lnTo>
                  <a:lnTo>
                    <a:pt x="171" y="420"/>
                  </a:lnTo>
                  <a:close/>
                  <a:moveTo>
                    <a:pt x="233" y="491"/>
                  </a:moveTo>
                  <a:lnTo>
                    <a:pt x="243" y="497"/>
                  </a:lnTo>
                  <a:lnTo>
                    <a:pt x="253" y="500"/>
                  </a:lnTo>
                  <a:lnTo>
                    <a:pt x="264" y="503"/>
                  </a:lnTo>
                  <a:lnTo>
                    <a:pt x="274" y="504"/>
                  </a:lnTo>
                  <a:lnTo>
                    <a:pt x="286" y="505"/>
                  </a:lnTo>
                  <a:lnTo>
                    <a:pt x="298" y="505"/>
                  </a:lnTo>
                  <a:lnTo>
                    <a:pt x="310" y="504"/>
                  </a:lnTo>
                  <a:lnTo>
                    <a:pt x="323" y="503"/>
                  </a:lnTo>
                  <a:lnTo>
                    <a:pt x="327" y="527"/>
                  </a:lnTo>
                  <a:lnTo>
                    <a:pt x="313" y="529"/>
                  </a:lnTo>
                  <a:lnTo>
                    <a:pt x="298" y="530"/>
                  </a:lnTo>
                  <a:lnTo>
                    <a:pt x="284" y="530"/>
                  </a:lnTo>
                  <a:lnTo>
                    <a:pt x="271" y="529"/>
                  </a:lnTo>
                  <a:lnTo>
                    <a:pt x="258" y="527"/>
                  </a:lnTo>
                  <a:lnTo>
                    <a:pt x="245" y="524"/>
                  </a:lnTo>
                  <a:lnTo>
                    <a:pt x="233" y="518"/>
                  </a:lnTo>
                  <a:lnTo>
                    <a:pt x="222" y="513"/>
                  </a:lnTo>
                  <a:lnTo>
                    <a:pt x="233" y="491"/>
                  </a:lnTo>
                  <a:close/>
                  <a:moveTo>
                    <a:pt x="338" y="514"/>
                  </a:moveTo>
                  <a:lnTo>
                    <a:pt x="337" y="518"/>
                  </a:lnTo>
                  <a:lnTo>
                    <a:pt x="335" y="523"/>
                  </a:lnTo>
                  <a:lnTo>
                    <a:pt x="332" y="526"/>
                  </a:lnTo>
                  <a:lnTo>
                    <a:pt x="327" y="527"/>
                  </a:lnTo>
                  <a:lnTo>
                    <a:pt x="325" y="515"/>
                  </a:lnTo>
                  <a:lnTo>
                    <a:pt x="338" y="51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1" name="Freeform 748"/>
            <p:cNvSpPr>
              <a:spLocks/>
            </p:cNvSpPr>
            <p:nvPr/>
          </p:nvSpPr>
          <p:spPr bwMode="auto">
            <a:xfrm>
              <a:off x="2952" y="1736"/>
              <a:ext cx="54" cy="101"/>
            </a:xfrm>
            <a:custGeom>
              <a:avLst/>
              <a:gdLst>
                <a:gd name="T0" fmla="*/ 11 w 288"/>
                <a:gd name="T1" fmla="*/ 19 h 482"/>
                <a:gd name="T2" fmla="*/ 11 w 288"/>
                <a:gd name="T3" fmla="*/ 16 h 482"/>
                <a:gd name="T4" fmla="*/ 10 w 288"/>
                <a:gd name="T5" fmla="*/ 12 h 482"/>
                <a:gd name="T6" fmla="*/ 9 w 288"/>
                <a:gd name="T7" fmla="*/ 9 h 482"/>
                <a:gd name="T8" fmla="*/ 9 w 288"/>
                <a:gd name="T9" fmla="*/ 7 h 482"/>
                <a:gd name="T10" fmla="*/ 8 w 288"/>
                <a:gd name="T11" fmla="*/ 6 h 482"/>
                <a:gd name="T12" fmla="*/ 7 w 288"/>
                <a:gd name="T13" fmla="*/ 4 h 482"/>
                <a:gd name="T14" fmla="*/ 6 w 288"/>
                <a:gd name="T15" fmla="*/ 2 h 482"/>
                <a:gd name="T16" fmla="*/ 5 w 288"/>
                <a:gd name="T17" fmla="*/ 1 h 482"/>
                <a:gd name="T18" fmla="*/ 4 w 288"/>
                <a:gd name="T19" fmla="*/ 1 h 482"/>
                <a:gd name="T20" fmla="*/ 4 w 288"/>
                <a:gd name="T21" fmla="*/ 0 h 482"/>
                <a:gd name="T22" fmla="*/ 3 w 288"/>
                <a:gd name="T23" fmla="*/ 0 h 482"/>
                <a:gd name="T24" fmla="*/ 3 w 288"/>
                <a:gd name="T25" fmla="*/ 0 h 482"/>
                <a:gd name="T26" fmla="*/ 2 w 288"/>
                <a:gd name="T27" fmla="*/ 0 h 482"/>
                <a:gd name="T28" fmla="*/ 2 w 288"/>
                <a:gd name="T29" fmla="*/ 0 h 482"/>
                <a:gd name="T30" fmla="*/ 1 w 288"/>
                <a:gd name="T31" fmla="*/ 0 h 482"/>
                <a:gd name="T32" fmla="*/ 0 w 288"/>
                <a:gd name="T33" fmla="*/ 1 h 482"/>
                <a:gd name="T34" fmla="*/ 1 w 288"/>
                <a:gd name="T35" fmla="*/ 2 h 482"/>
                <a:gd name="T36" fmla="*/ 2 w 288"/>
                <a:gd name="T37" fmla="*/ 4 h 482"/>
                <a:gd name="T38" fmla="*/ 2 w 288"/>
                <a:gd name="T39" fmla="*/ 6 h 482"/>
                <a:gd name="T40" fmla="*/ 3 w 288"/>
                <a:gd name="T41" fmla="*/ 8 h 482"/>
                <a:gd name="T42" fmla="*/ 4 w 288"/>
                <a:gd name="T43" fmla="*/ 9 h 482"/>
                <a:gd name="T44" fmla="*/ 5 w 288"/>
                <a:gd name="T45" fmla="*/ 11 h 482"/>
                <a:gd name="T46" fmla="*/ 5 w 288"/>
                <a:gd name="T47" fmla="*/ 13 h 482"/>
                <a:gd name="T48" fmla="*/ 5 w 288"/>
                <a:gd name="T49" fmla="*/ 15 h 482"/>
                <a:gd name="T50" fmla="*/ 6 w 288"/>
                <a:gd name="T51" fmla="*/ 17 h 482"/>
                <a:gd name="T52" fmla="*/ 6 w 288"/>
                <a:gd name="T53" fmla="*/ 17 h 482"/>
                <a:gd name="T54" fmla="*/ 7 w 288"/>
                <a:gd name="T55" fmla="*/ 18 h 482"/>
                <a:gd name="T56" fmla="*/ 8 w 288"/>
                <a:gd name="T57" fmla="*/ 19 h 482"/>
                <a:gd name="T58" fmla="*/ 8 w 288"/>
                <a:gd name="T59" fmla="*/ 19 h 482"/>
                <a:gd name="T60" fmla="*/ 9 w 288"/>
                <a:gd name="T61" fmla="*/ 19 h 482"/>
                <a:gd name="T62" fmla="*/ 10 w 288"/>
                <a:gd name="T63" fmla="*/ 20 h 482"/>
                <a:gd name="T64" fmla="*/ 11 w 288"/>
                <a:gd name="T65" fmla="*/ 20 h 4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8"/>
                <a:gd name="T100" fmla="*/ 0 h 482"/>
                <a:gd name="T101" fmla="*/ 288 w 288"/>
                <a:gd name="T102" fmla="*/ 482 h 4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8" h="482">
                  <a:moveTo>
                    <a:pt x="288" y="479"/>
                  </a:moveTo>
                  <a:lnTo>
                    <a:pt x="285" y="459"/>
                  </a:lnTo>
                  <a:lnTo>
                    <a:pt x="280" y="431"/>
                  </a:lnTo>
                  <a:lnTo>
                    <a:pt x="273" y="395"/>
                  </a:lnTo>
                  <a:lnTo>
                    <a:pt x="263" y="353"/>
                  </a:lnTo>
                  <a:lnTo>
                    <a:pt x="251" y="307"/>
                  </a:lnTo>
                  <a:lnTo>
                    <a:pt x="237" y="259"/>
                  </a:lnTo>
                  <a:lnTo>
                    <a:pt x="229" y="235"/>
                  </a:lnTo>
                  <a:lnTo>
                    <a:pt x="221" y="210"/>
                  </a:lnTo>
                  <a:lnTo>
                    <a:pt x="212" y="186"/>
                  </a:lnTo>
                  <a:lnTo>
                    <a:pt x="202" y="162"/>
                  </a:lnTo>
                  <a:lnTo>
                    <a:pt x="193" y="140"/>
                  </a:lnTo>
                  <a:lnTo>
                    <a:pt x="183" y="118"/>
                  </a:lnTo>
                  <a:lnTo>
                    <a:pt x="172" y="98"/>
                  </a:lnTo>
                  <a:lnTo>
                    <a:pt x="161" y="79"/>
                  </a:lnTo>
                  <a:lnTo>
                    <a:pt x="150" y="62"/>
                  </a:lnTo>
                  <a:lnTo>
                    <a:pt x="139" y="46"/>
                  </a:lnTo>
                  <a:lnTo>
                    <a:pt x="126" y="33"/>
                  </a:lnTo>
                  <a:lnTo>
                    <a:pt x="114" y="21"/>
                  </a:lnTo>
                  <a:lnTo>
                    <a:pt x="107" y="15"/>
                  </a:lnTo>
                  <a:lnTo>
                    <a:pt x="101" y="12"/>
                  </a:lnTo>
                  <a:lnTo>
                    <a:pt x="94" y="8"/>
                  </a:lnTo>
                  <a:lnTo>
                    <a:pt x="87" y="5"/>
                  </a:lnTo>
                  <a:lnTo>
                    <a:pt x="80" y="2"/>
                  </a:lnTo>
                  <a:lnTo>
                    <a:pt x="74" y="1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3" y="12"/>
                  </a:lnTo>
                  <a:lnTo>
                    <a:pt x="15" y="16"/>
                  </a:lnTo>
                  <a:lnTo>
                    <a:pt x="8" y="23"/>
                  </a:lnTo>
                  <a:lnTo>
                    <a:pt x="0" y="29"/>
                  </a:lnTo>
                  <a:lnTo>
                    <a:pt x="13" y="52"/>
                  </a:lnTo>
                  <a:lnTo>
                    <a:pt x="26" y="75"/>
                  </a:lnTo>
                  <a:lnTo>
                    <a:pt x="38" y="97"/>
                  </a:lnTo>
                  <a:lnTo>
                    <a:pt x="50" y="121"/>
                  </a:lnTo>
                  <a:lnTo>
                    <a:pt x="61" y="144"/>
                  </a:lnTo>
                  <a:lnTo>
                    <a:pt x="72" y="167"/>
                  </a:lnTo>
                  <a:lnTo>
                    <a:pt x="81" y="189"/>
                  </a:lnTo>
                  <a:lnTo>
                    <a:pt x="90" y="212"/>
                  </a:lnTo>
                  <a:lnTo>
                    <a:pt x="99" y="236"/>
                  </a:lnTo>
                  <a:lnTo>
                    <a:pt x="106" y="258"/>
                  </a:lnTo>
                  <a:lnTo>
                    <a:pt x="114" y="281"/>
                  </a:lnTo>
                  <a:lnTo>
                    <a:pt x="120" y="304"/>
                  </a:lnTo>
                  <a:lnTo>
                    <a:pt x="126" y="326"/>
                  </a:lnTo>
                  <a:lnTo>
                    <a:pt x="130" y="349"/>
                  </a:lnTo>
                  <a:lnTo>
                    <a:pt x="134" y="372"/>
                  </a:lnTo>
                  <a:lnTo>
                    <a:pt x="138" y="394"/>
                  </a:lnTo>
                  <a:lnTo>
                    <a:pt x="144" y="406"/>
                  </a:lnTo>
                  <a:lnTo>
                    <a:pt x="150" y="418"/>
                  </a:lnTo>
                  <a:lnTo>
                    <a:pt x="157" y="429"/>
                  </a:lnTo>
                  <a:lnTo>
                    <a:pt x="165" y="439"/>
                  </a:lnTo>
                  <a:lnTo>
                    <a:pt x="173" y="447"/>
                  </a:lnTo>
                  <a:lnTo>
                    <a:pt x="181" y="455"/>
                  </a:lnTo>
                  <a:lnTo>
                    <a:pt x="189" y="461"/>
                  </a:lnTo>
                  <a:lnTo>
                    <a:pt x="199" y="467"/>
                  </a:lnTo>
                  <a:lnTo>
                    <a:pt x="209" y="472"/>
                  </a:lnTo>
                  <a:lnTo>
                    <a:pt x="219" y="476"/>
                  </a:lnTo>
                  <a:lnTo>
                    <a:pt x="229" y="479"/>
                  </a:lnTo>
                  <a:lnTo>
                    <a:pt x="240" y="481"/>
                  </a:lnTo>
                  <a:lnTo>
                    <a:pt x="251" y="482"/>
                  </a:lnTo>
                  <a:lnTo>
                    <a:pt x="263" y="482"/>
                  </a:lnTo>
                  <a:lnTo>
                    <a:pt x="275" y="481"/>
                  </a:lnTo>
                  <a:lnTo>
                    <a:pt x="288" y="4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2" name="Freeform 749"/>
            <p:cNvSpPr>
              <a:spLocks noEditPoints="1"/>
            </p:cNvSpPr>
            <p:nvPr/>
          </p:nvSpPr>
          <p:spPr bwMode="auto">
            <a:xfrm>
              <a:off x="2948" y="1736"/>
              <a:ext cx="66" cy="101"/>
            </a:xfrm>
            <a:custGeom>
              <a:avLst/>
              <a:gdLst>
                <a:gd name="T0" fmla="*/ 12 w 312"/>
                <a:gd name="T1" fmla="*/ 20 h 506"/>
                <a:gd name="T2" fmla="*/ 11 w 312"/>
                <a:gd name="T3" fmla="*/ 20 h 506"/>
                <a:gd name="T4" fmla="*/ 12 w 312"/>
                <a:gd name="T5" fmla="*/ 19 h 506"/>
                <a:gd name="T6" fmla="*/ 11 w 312"/>
                <a:gd name="T7" fmla="*/ 18 h 506"/>
                <a:gd name="T8" fmla="*/ 12 w 312"/>
                <a:gd name="T9" fmla="*/ 17 h 506"/>
                <a:gd name="T10" fmla="*/ 12 w 312"/>
                <a:gd name="T11" fmla="*/ 19 h 506"/>
                <a:gd name="T12" fmla="*/ 11 w 312"/>
                <a:gd name="T13" fmla="*/ 15 h 506"/>
                <a:gd name="T14" fmla="*/ 9 w 312"/>
                <a:gd name="T15" fmla="*/ 10 h 506"/>
                <a:gd name="T16" fmla="*/ 9 w 312"/>
                <a:gd name="T17" fmla="*/ 8 h 506"/>
                <a:gd name="T18" fmla="*/ 11 w 312"/>
                <a:gd name="T19" fmla="*/ 14 h 506"/>
                <a:gd name="T20" fmla="*/ 11 w 312"/>
                <a:gd name="T21" fmla="*/ 17 h 506"/>
                <a:gd name="T22" fmla="*/ 7 w 312"/>
                <a:gd name="T23" fmla="*/ 5 h 506"/>
                <a:gd name="T24" fmla="*/ 6 w 312"/>
                <a:gd name="T25" fmla="*/ 3 h 506"/>
                <a:gd name="T26" fmla="*/ 7 w 312"/>
                <a:gd name="T27" fmla="*/ 3 h 506"/>
                <a:gd name="T28" fmla="*/ 8 w 312"/>
                <a:gd name="T29" fmla="*/ 5 h 506"/>
                <a:gd name="T30" fmla="*/ 5 w 312"/>
                <a:gd name="T31" fmla="*/ 2 h 506"/>
                <a:gd name="T32" fmla="*/ 4 w 312"/>
                <a:gd name="T33" fmla="*/ 1 h 506"/>
                <a:gd name="T34" fmla="*/ 5 w 312"/>
                <a:gd name="T35" fmla="*/ 1 h 506"/>
                <a:gd name="T36" fmla="*/ 3 w 312"/>
                <a:gd name="T37" fmla="*/ 1 h 506"/>
                <a:gd name="T38" fmla="*/ 2 w 312"/>
                <a:gd name="T39" fmla="*/ 0 h 506"/>
                <a:gd name="T40" fmla="*/ 3 w 312"/>
                <a:gd name="T41" fmla="*/ 0 h 506"/>
                <a:gd name="T42" fmla="*/ 4 w 312"/>
                <a:gd name="T43" fmla="*/ 0 h 506"/>
                <a:gd name="T44" fmla="*/ 1 w 312"/>
                <a:gd name="T45" fmla="*/ 1 h 506"/>
                <a:gd name="T46" fmla="*/ 1 w 312"/>
                <a:gd name="T47" fmla="*/ 1 h 506"/>
                <a:gd name="T48" fmla="*/ 2 w 312"/>
                <a:gd name="T49" fmla="*/ 1 h 506"/>
                <a:gd name="T50" fmla="*/ 0 w 312"/>
                <a:gd name="T51" fmla="*/ 1 h 506"/>
                <a:gd name="T52" fmla="*/ 1 w 312"/>
                <a:gd name="T53" fmla="*/ 1 h 506"/>
                <a:gd name="T54" fmla="*/ 0 w 312"/>
                <a:gd name="T55" fmla="*/ 2 h 506"/>
                <a:gd name="T56" fmla="*/ 0 w 312"/>
                <a:gd name="T57" fmla="*/ 2 h 506"/>
                <a:gd name="T58" fmla="*/ 1 w 312"/>
                <a:gd name="T59" fmla="*/ 1 h 506"/>
                <a:gd name="T60" fmla="*/ 0 w 312"/>
                <a:gd name="T61" fmla="*/ 2 h 506"/>
                <a:gd name="T62" fmla="*/ 2 w 312"/>
                <a:gd name="T63" fmla="*/ 3 h 506"/>
                <a:gd name="T64" fmla="*/ 1 w 312"/>
                <a:gd name="T65" fmla="*/ 3 h 506"/>
                <a:gd name="T66" fmla="*/ 3 w 312"/>
                <a:gd name="T67" fmla="*/ 6 h 506"/>
                <a:gd name="T68" fmla="*/ 3 w 312"/>
                <a:gd name="T69" fmla="*/ 8 h 506"/>
                <a:gd name="T70" fmla="*/ 2 w 312"/>
                <a:gd name="T71" fmla="*/ 3 h 506"/>
                <a:gd name="T72" fmla="*/ 5 w 312"/>
                <a:gd name="T73" fmla="*/ 9 h 506"/>
                <a:gd name="T74" fmla="*/ 4 w 312"/>
                <a:gd name="T75" fmla="*/ 9 h 506"/>
                <a:gd name="T76" fmla="*/ 5 w 312"/>
                <a:gd name="T77" fmla="*/ 10 h 506"/>
                <a:gd name="T78" fmla="*/ 5 w 312"/>
                <a:gd name="T79" fmla="*/ 9 h 506"/>
                <a:gd name="T80" fmla="*/ 4 w 312"/>
                <a:gd name="T81" fmla="*/ 11 h 506"/>
                <a:gd name="T82" fmla="*/ 5 w 312"/>
                <a:gd name="T83" fmla="*/ 11 h 506"/>
                <a:gd name="T84" fmla="*/ 6 w 312"/>
                <a:gd name="T85" fmla="*/ 16 h 506"/>
                <a:gd name="T86" fmla="*/ 5 w 312"/>
                <a:gd name="T87" fmla="*/ 12 h 506"/>
                <a:gd name="T88" fmla="*/ 5 w 312"/>
                <a:gd name="T89" fmla="*/ 16 h 506"/>
                <a:gd name="T90" fmla="*/ 6 w 312"/>
                <a:gd name="T91" fmla="*/ 16 h 506"/>
                <a:gd name="T92" fmla="*/ 7 w 312"/>
                <a:gd name="T93" fmla="*/ 18 h 506"/>
                <a:gd name="T94" fmla="*/ 9 w 312"/>
                <a:gd name="T95" fmla="*/ 19 h 506"/>
                <a:gd name="T96" fmla="*/ 7 w 312"/>
                <a:gd name="T97" fmla="*/ 19 h 506"/>
                <a:gd name="T98" fmla="*/ 6 w 312"/>
                <a:gd name="T99" fmla="*/ 17 h 506"/>
                <a:gd name="T100" fmla="*/ 9 w 312"/>
                <a:gd name="T101" fmla="*/ 19 h 506"/>
                <a:gd name="T102" fmla="*/ 10 w 312"/>
                <a:gd name="T103" fmla="*/ 19 h 506"/>
                <a:gd name="T104" fmla="*/ 12 w 312"/>
                <a:gd name="T105" fmla="*/ 20 h 506"/>
                <a:gd name="T106" fmla="*/ 10 w 312"/>
                <a:gd name="T107" fmla="*/ 20 h 506"/>
                <a:gd name="T108" fmla="*/ 8 w 312"/>
                <a:gd name="T109" fmla="*/ 20 h 506"/>
                <a:gd name="T110" fmla="*/ 12 w 312"/>
                <a:gd name="T111" fmla="*/ 20 h 506"/>
                <a:gd name="T112" fmla="*/ 12 w 312"/>
                <a:gd name="T113" fmla="*/ 20 h 50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12"/>
                <a:gd name="T172" fmla="*/ 0 h 506"/>
                <a:gd name="T173" fmla="*/ 312 w 312"/>
                <a:gd name="T174" fmla="*/ 506 h 50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12" h="506">
                  <a:moveTo>
                    <a:pt x="288" y="492"/>
                  </a:moveTo>
                  <a:lnTo>
                    <a:pt x="288" y="492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8" y="492"/>
                  </a:moveTo>
                  <a:lnTo>
                    <a:pt x="287" y="483"/>
                  </a:lnTo>
                  <a:lnTo>
                    <a:pt x="285" y="470"/>
                  </a:lnTo>
                  <a:lnTo>
                    <a:pt x="308" y="466"/>
                  </a:lnTo>
                  <a:lnTo>
                    <a:pt x="310" y="479"/>
                  </a:lnTo>
                  <a:lnTo>
                    <a:pt x="312" y="490"/>
                  </a:lnTo>
                  <a:lnTo>
                    <a:pt x="288" y="492"/>
                  </a:lnTo>
                  <a:close/>
                  <a:moveTo>
                    <a:pt x="285" y="470"/>
                  </a:moveTo>
                  <a:lnTo>
                    <a:pt x="283" y="460"/>
                  </a:lnTo>
                  <a:lnTo>
                    <a:pt x="281" y="452"/>
                  </a:lnTo>
                  <a:lnTo>
                    <a:pt x="280" y="444"/>
                  </a:lnTo>
                  <a:lnTo>
                    <a:pt x="279" y="437"/>
                  </a:lnTo>
                  <a:lnTo>
                    <a:pt x="303" y="432"/>
                  </a:lnTo>
                  <a:lnTo>
                    <a:pt x="305" y="443"/>
                  </a:lnTo>
                  <a:lnTo>
                    <a:pt x="306" y="453"/>
                  </a:lnTo>
                  <a:lnTo>
                    <a:pt x="308" y="460"/>
                  </a:lnTo>
                  <a:lnTo>
                    <a:pt x="308" y="466"/>
                  </a:lnTo>
                  <a:lnTo>
                    <a:pt x="285" y="470"/>
                  </a:lnTo>
                  <a:close/>
                  <a:moveTo>
                    <a:pt x="279" y="437"/>
                  </a:moveTo>
                  <a:lnTo>
                    <a:pt x="274" y="411"/>
                  </a:lnTo>
                  <a:lnTo>
                    <a:pt x="266" y="382"/>
                  </a:lnTo>
                  <a:lnTo>
                    <a:pt x="259" y="350"/>
                  </a:lnTo>
                  <a:lnTo>
                    <a:pt x="250" y="317"/>
                  </a:lnTo>
                  <a:lnTo>
                    <a:pt x="240" y="282"/>
                  </a:lnTo>
                  <a:lnTo>
                    <a:pt x="229" y="248"/>
                  </a:lnTo>
                  <a:lnTo>
                    <a:pt x="216" y="213"/>
                  </a:lnTo>
                  <a:lnTo>
                    <a:pt x="204" y="179"/>
                  </a:lnTo>
                  <a:lnTo>
                    <a:pt x="226" y="170"/>
                  </a:lnTo>
                  <a:lnTo>
                    <a:pt x="239" y="204"/>
                  </a:lnTo>
                  <a:lnTo>
                    <a:pt x="252" y="239"/>
                  </a:lnTo>
                  <a:lnTo>
                    <a:pt x="263" y="275"/>
                  </a:lnTo>
                  <a:lnTo>
                    <a:pt x="274" y="309"/>
                  </a:lnTo>
                  <a:lnTo>
                    <a:pt x="282" y="344"/>
                  </a:lnTo>
                  <a:lnTo>
                    <a:pt x="290" y="375"/>
                  </a:lnTo>
                  <a:lnTo>
                    <a:pt x="296" y="405"/>
                  </a:lnTo>
                  <a:lnTo>
                    <a:pt x="303" y="432"/>
                  </a:lnTo>
                  <a:lnTo>
                    <a:pt x="279" y="437"/>
                  </a:lnTo>
                  <a:close/>
                  <a:moveTo>
                    <a:pt x="204" y="179"/>
                  </a:moveTo>
                  <a:lnTo>
                    <a:pt x="195" y="160"/>
                  </a:lnTo>
                  <a:lnTo>
                    <a:pt x="187" y="142"/>
                  </a:lnTo>
                  <a:lnTo>
                    <a:pt x="179" y="125"/>
                  </a:lnTo>
                  <a:lnTo>
                    <a:pt x="169" y="108"/>
                  </a:lnTo>
                  <a:lnTo>
                    <a:pt x="160" y="93"/>
                  </a:lnTo>
                  <a:lnTo>
                    <a:pt x="151" y="79"/>
                  </a:lnTo>
                  <a:lnTo>
                    <a:pt x="141" y="66"/>
                  </a:lnTo>
                  <a:lnTo>
                    <a:pt x="131" y="54"/>
                  </a:lnTo>
                  <a:lnTo>
                    <a:pt x="148" y="38"/>
                  </a:lnTo>
                  <a:lnTo>
                    <a:pt x="159" y="50"/>
                  </a:lnTo>
                  <a:lnTo>
                    <a:pt x="170" y="64"/>
                  </a:lnTo>
                  <a:lnTo>
                    <a:pt x="180" y="79"/>
                  </a:lnTo>
                  <a:lnTo>
                    <a:pt x="191" y="95"/>
                  </a:lnTo>
                  <a:lnTo>
                    <a:pt x="199" y="113"/>
                  </a:lnTo>
                  <a:lnTo>
                    <a:pt x="209" y="131"/>
                  </a:lnTo>
                  <a:lnTo>
                    <a:pt x="218" y="149"/>
                  </a:lnTo>
                  <a:lnTo>
                    <a:pt x="226" y="170"/>
                  </a:lnTo>
                  <a:lnTo>
                    <a:pt x="204" y="179"/>
                  </a:lnTo>
                  <a:close/>
                  <a:moveTo>
                    <a:pt x="131" y="54"/>
                  </a:moveTo>
                  <a:lnTo>
                    <a:pt x="121" y="46"/>
                  </a:lnTo>
                  <a:lnTo>
                    <a:pt x="112" y="37"/>
                  </a:lnTo>
                  <a:lnTo>
                    <a:pt x="102" y="32"/>
                  </a:lnTo>
                  <a:lnTo>
                    <a:pt x="92" y="27"/>
                  </a:lnTo>
                  <a:lnTo>
                    <a:pt x="100" y="4"/>
                  </a:lnTo>
                  <a:lnTo>
                    <a:pt x="113" y="10"/>
                  </a:lnTo>
                  <a:lnTo>
                    <a:pt x="125" y="17"/>
                  </a:lnTo>
                  <a:lnTo>
                    <a:pt x="137" y="26"/>
                  </a:lnTo>
                  <a:lnTo>
                    <a:pt x="148" y="38"/>
                  </a:lnTo>
                  <a:lnTo>
                    <a:pt x="131" y="54"/>
                  </a:lnTo>
                  <a:close/>
                  <a:moveTo>
                    <a:pt x="92" y="27"/>
                  </a:moveTo>
                  <a:lnTo>
                    <a:pt x="83" y="25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2" y="28"/>
                  </a:lnTo>
                  <a:lnTo>
                    <a:pt x="43" y="6"/>
                  </a:lnTo>
                  <a:lnTo>
                    <a:pt x="50" y="4"/>
                  </a:lnTo>
                  <a:lnTo>
                    <a:pt x="58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92" y="27"/>
                  </a:lnTo>
                  <a:close/>
                  <a:moveTo>
                    <a:pt x="52" y="28"/>
                  </a:moveTo>
                  <a:lnTo>
                    <a:pt x="45" y="33"/>
                  </a:lnTo>
                  <a:lnTo>
                    <a:pt x="36" y="37"/>
                  </a:lnTo>
                  <a:lnTo>
                    <a:pt x="29" y="44"/>
                  </a:lnTo>
                  <a:lnTo>
                    <a:pt x="21" y="50"/>
                  </a:lnTo>
                  <a:lnTo>
                    <a:pt x="4" y="33"/>
                  </a:lnTo>
                  <a:lnTo>
                    <a:pt x="13" y="24"/>
                  </a:lnTo>
                  <a:lnTo>
                    <a:pt x="23" y="17"/>
                  </a:lnTo>
                  <a:lnTo>
                    <a:pt x="33" y="11"/>
                  </a:lnTo>
                  <a:lnTo>
                    <a:pt x="43" y="6"/>
                  </a:lnTo>
                  <a:lnTo>
                    <a:pt x="52" y="28"/>
                  </a:lnTo>
                  <a:close/>
                  <a:moveTo>
                    <a:pt x="2" y="48"/>
                  </a:moveTo>
                  <a:lnTo>
                    <a:pt x="0" y="45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4" y="33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23" y="36"/>
                  </a:lnTo>
                  <a:lnTo>
                    <a:pt x="2" y="47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2" y="48"/>
                  </a:moveTo>
                  <a:lnTo>
                    <a:pt x="2" y="48"/>
                  </a:lnTo>
                  <a:lnTo>
                    <a:pt x="2" y="47"/>
                  </a:lnTo>
                  <a:lnTo>
                    <a:pt x="12" y="41"/>
                  </a:lnTo>
                  <a:lnTo>
                    <a:pt x="2" y="48"/>
                  </a:lnTo>
                  <a:close/>
                  <a:moveTo>
                    <a:pt x="23" y="35"/>
                  </a:moveTo>
                  <a:lnTo>
                    <a:pt x="30" y="47"/>
                  </a:lnTo>
                  <a:lnTo>
                    <a:pt x="38" y="61"/>
                  </a:lnTo>
                  <a:lnTo>
                    <a:pt x="17" y="73"/>
                  </a:lnTo>
                  <a:lnTo>
                    <a:pt x="10" y="62"/>
                  </a:lnTo>
                  <a:lnTo>
                    <a:pt x="2" y="48"/>
                  </a:lnTo>
                  <a:lnTo>
                    <a:pt x="23" y="35"/>
                  </a:lnTo>
                  <a:close/>
                  <a:moveTo>
                    <a:pt x="38" y="61"/>
                  </a:moveTo>
                  <a:lnTo>
                    <a:pt x="46" y="75"/>
                  </a:lnTo>
                  <a:lnTo>
                    <a:pt x="52" y="87"/>
                  </a:lnTo>
                  <a:lnTo>
                    <a:pt x="31" y="99"/>
                  </a:lnTo>
                  <a:lnTo>
                    <a:pt x="23" y="85"/>
                  </a:lnTo>
                  <a:lnTo>
                    <a:pt x="17" y="73"/>
                  </a:lnTo>
                  <a:lnTo>
                    <a:pt x="38" y="61"/>
                  </a:lnTo>
                  <a:close/>
                  <a:moveTo>
                    <a:pt x="52" y="87"/>
                  </a:moveTo>
                  <a:lnTo>
                    <a:pt x="70" y="120"/>
                  </a:lnTo>
                  <a:lnTo>
                    <a:pt x="86" y="154"/>
                  </a:lnTo>
                  <a:lnTo>
                    <a:pt x="100" y="186"/>
                  </a:lnTo>
                  <a:lnTo>
                    <a:pt x="114" y="220"/>
                  </a:lnTo>
                  <a:lnTo>
                    <a:pt x="91" y="228"/>
                  </a:lnTo>
                  <a:lnTo>
                    <a:pt x="78" y="196"/>
                  </a:lnTo>
                  <a:lnTo>
                    <a:pt x="63" y="163"/>
                  </a:lnTo>
                  <a:lnTo>
                    <a:pt x="48" y="131"/>
                  </a:lnTo>
                  <a:lnTo>
                    <a:pt x="31" y="99"/>
                  </a:lnTo>
                  <a:lnTo>
                    <a:pt x="52" y="87"/>
                  </a:lnTo>
                  <a:close/>
                  <a:moveTo>
                    <a:pt x="114" y="220"/>
                  </a:moveTo>
                  <a:lnTo>
                    <a:pt x="114" y="220"/>
                  </a:lnTo>
                  <a:lnTo>
                    <a:pt x="102" y="224"/>
                  </a:lnTo>
                  <a:lnTo>
                    <a:pt x="114" y="220"/>
                  </a:lnTo>
                  <a:close/>
                  <a:moveTo>
                    <a:pt x="114" y="220"/>
                  </a:moveTo>
                  <a:lnTo>
                    <a:pt x="114" y="221"/>
                  </a:lnTo>
                  <a:lnTo>
                    <a:pt x="91" y="228"/>
                  </a:lnTo>
                  <a:lnTo>
                    <a:pt x="114" y="220"/>
                  </a:lnTo>
                  <a:close/>
                  <a:moveTo>
                    <a:pt x="114" y="221"/>
                  </a:moveTo>
                  <a:lnTo>
                    <a:pt x="118" y="231"/>
                  </a:lnTo>
                  <a:lnTo>
                    <a:pt x="124" y="247"/>
                  </a:lnTo>
                  <a:lnTo>
                    <a:pt x="100" y="254"/>
                  </a:lnTo>
                  <a:lnTo>
                    <a:pt x="97" y="243"/>
                  </a:lnTo>
                  <a:lnTo>
                    <a:pt x="91" y="228"/>
                  </a:lnTo>
                  <a:lnTo>
                    <a:pt x="114" y="221"/>
                  </a:lnTo>
                  <a:close/>
                  <a:moveTo>
                    <a:pt x="124" y="247"/>
                  </a:moveTo>
                  <a:lnTo>
                    <a:pt x="128" y="261"/>
                  </a:lnTo>
                  <a:lnTo>
                    <a:pt x="132" y="272"/>
                  </a:lnTo>
                  <a:lnTo>
                    <a:pt x="108" y="280"/>
                  </a:lnTo>
                  <a:lnTo>
                    <a:pt x="104" y="266"/>
                  </a:lnTo>
                  <a:lnTo>
                    <a:pt x="100" y="254"/>
                  </a:lnTo>
                  <a:lnTo>
                    <a:pt x="124" y="247"/>
                  </a:lnTo>
                  <a:close/>
                  <a:moveTo>
                    <a:pt x="132" y="272"/>
                  </a:moveTo>
                  <a:lnTo>
                    <a:pt x="142" y="306"/>
                  </a:lnTo>
                  <a:lnTo>
                    <a:pt x="150" y="338"/>
                  </a:lnTo>
                  <a:lnTo>
                    <a:pt x="157" y="372"/>
                  </a:lnTo>
                  <a:lnTo>
                    <a:pt x="161" y="404"/>
                  </a:lnTo>
                  <a:lnTo>
                    <a:pt x="138" y="407"/>
                  </a:lnTo>
                  <a:lnTo>
                    <a:pt x="132" y="376"/>
                  </a:lnTo>
                  <a:lnTo>
                    <a:pt x="126" y="344"/>
                  </a:lnTo>
                  <a:lnTo>
                    <a:pt x="118" y="312"/>
                  </a:lnTo>
                  <a:lnTo>
                    <a:pt x="108" y="280"/>
                  </a:lnTo>
                  <a:lnTo>
                    <a:pt x="132" y="272"/>
                  </a:lnTo>
                  <a:close/>
                  <a:moveTo>
                    <a:pt x="139" y="411"/>
                  </a:moveTo>
                  <a:lnTo>
                    <a:pt x="138" y="410"/>
                  </a:lnTo>
                  <a:lnTo>
                    <a:pt x="138" y="407"/>
                  </a:lnTo>
                  <a:lnTo>
                    <a:pt x="150" y="406"/>
                  </a:lnTo>
                  <a:lnTo>
                    <a:pt x="139" y="411"/>
                  </a:lnTo>
                  <a:close/>
                  <a:moveTo>
                    <a:pt x="160" y="401"/>
                  </a:moveTo>
                  <a:lnTo>
                    <a:pt x="167" y="413"/>
                  </a:lnTo>
                  <a:lnTo>
                    <a:pt x="172" y="424"/>
                  </a:lnTo>
                  <a:lnTo>
                    <a:pt x="179" y="433"/>
                  </a:lnTo>
                  <a:lnTo>
                    <a:pt x="186" y="442"/>
                  </a:lnTo>
                  <a:lnTo>
                    <a:pt x="193" y="451"/>
                  </a:lnTo>
                  <a:lnTo>
                    <a:pt x="200" y="457"/>
                  </a:lnTo>
                  <a:lnTo>
                    <a:pt x="209" y="464"/>
                  </a:lnTo>
                  <a:lnTo>
                    <a:pt x="216" y="469"/>
                  </a:lnTo>
                  <a:lnTo>
                    <a:pt x="205" y="490"/>
                  </a:lnTo>
                  <a:lnTo>
                    <a:pt x="195" y="483"/>
                  </a:lnTo>
                  <a:lnTo>
                    <a:pt x="185" y="477"/>
                  </a:lnTo>
                  <a:lnTo>
                    <a:pt x="177" y="468"/>
                  </a:lnTo>
                  <a:lnTo>
                    <a:pt x="168" y="458"/>
                  </a:lnTo>
                  <a:lnTo>
                    <a:pt x="159" y="449"/>
                  </a:lnTo>
                  <a:lnTo>
                    <a:pt x="152" y="437"/>
                  </a:lnTo>
                  <a:lnTo>
                    <a:pt x="145" y="425"/>
                  </a:lnTo>
                  <a:lnTo>
                    <a:pt x="139" y="411"/>
                  </a:lnTo>
                  <a:lnTo>
                    <a:pt x="160" y="401"/>
                  </a:lnTo>
                  <a:close/>
                  <a:moveTo>
                    <a:pt x="216" y="469"/>
                  </a:moveTo>
                  <a:lnTo>
                    <a:pt x="225" y="473"/>
                  </a:lnTo>
                  <a:lnTo>
                    <a:pt x="235" y="477"/>
                  </a:lnTo>
                  <a:lnTo>
                    <a:pt x="243" y="479"/>
                  </a:lnTo>
                  <a:lnTo>
                    <a:pt x="253" y="481"/>
                  </a:lnTo>
                  <a:lnTo>
                    <a:pt x="264" y="482"/>
                  </a:lnTo>
                  <a:lnTo>
                    <a:pt x="275" y="482"/>
                  </a:lnTo>
                  <a:lnTo>
                    <a:pt x="286" y="481"/>
                  </a:lnTo>
                  <a:lnTo>
                    <a:pt x="297" y="479"/>
                  </a:lnTo>
                  <a:lnTo>
                    <a:pt x="302" y="504"/>
                  </a:lnTo>
                  <a:lnTo>
                    <a:pt x="288" y="505"/>
                  </a:lnTo>
                  <a:lnTo>
                    <a:pt x="275" y="506"/>
                  </a:lnTo>
                  <a:lnTo>
                    <a:pt x="262" y="506"/>
                  </a:lnTo>
                  <a:lnTo>
                    <a:pt x="250" y="505"/>
                  </a:lnTo>
                  <a:lnTo>
                    <a:pt x="238" y="503"/>
                  </a:lnTo>
                  <a:lnTo>
                    <a:pt x="226" y="499"/>
                  </a:lnTo>
                  <a:lnTo>
                    <a:pt x="215" y="495"/>
                  </a:lnTo>
                  <a:lnTo>
                    <a:pt x="205" y="490"/>
                  </a:lnTo>
                  <a:lnTo>
                    <a:pt x="216" y="469"/>
                  </a:lnTo>
                  <a:close/>
                  <a:moveTo>
                    <a:pt x="312" y="490"/>
                  </a:moveTo>
                  <a:lnTo>
                    <a:pt x="312" y="494"/>
                  </a:lnTo>
                  <a:lnTo>
                    <a:pt x="309" y="498"/>
                  </a:lnTo>
                  <a:lnTo>
                    <a:pt x="306" y="501"/>
                  </a:lnTo>
                  <a:lnTo>
                    <a:pt x="302" y="504"/>
                  </a:lnTo>
                  <a:lnTo>
                    <a:pt x="300" y="491"/>
                  </a:lnTo>
                  <a:lnTo>
                    <a:pt x="312" y="4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3" name="Freeform 750"/>
            <p:cNvSpPr>
              <a:spLocks/>
            </p:cNvSpPr>
            <p:nvPr/>
          </p:nvSpPr>
          <p:spPr bwMode="auto">
            <a:xfrm>
              <a:off x="2929" y="1739"/>
              <a:ext cx="54" cy="93"/>
            </a:xfrm>
            <a:custGeom>
              <a:avLst/>
              <a:gdLst>
                <a:gd name="T0" fmla="*/ 11 w 265"/>
                <a:gd name="T1" fmla="*/ 18 h 460"/>
                <a:gd name="T2" fmla="*/ 10 w 265"/>
                <a:gd name="T3" fmla="*/ 15 h 460"/>
                <a:gd name="T4" fmla="*/ 9 w 265"/>
                <a:gd name="T5" fmla="*/ 12 h 460"/>
                <a:gd name="T6" fmla="*/ 8 w 265"/>
                <a:gd name="T7" fmla="*/ 8 h 460"/>
                <a:gd name="T8" fmla="*/ 7 w 265"/>
                <a:gd name="T9" fmla="*/ 5 h 460"/>
                <a:gd name="T10" fmla="*/ 6 w 265"/>
                <a:gd name="T11" fmla="*/ 4 h 460"/>
                <a:gd name="T12" fmla="*/ 6 w 265"/>
                <a:gd name="T13" fmla="*/ 2 h 460"/>
                <a:gd name="T14" fmla="*/ 5 w 265"/>
                <a:gd name="T15" fmla="*/ 1 h 460"/>
                <a:gd name="T16" fmla="*/ 4 w 265"/>
                <a:gd name="T17" fmla="*/ 1 h 460"/>
                <a:gd name="T18" fmla="*/ 3 w 265"/>
                <a:gd name="T19" fmla="*/ 0 h 460"/>
                <a:gd name="T20" fmla="*/ 3 w 265"/>
                <a:gd name="T21" fmla="*/ 0 h 460"/>
                <a:gd name="T22" fmla="*/ 2 w 265"/>
                <a:gd name="T23" fmla="*/ 0 h 460"/>
                <a:gd name="T24" fmla="*/ 2 w 265"/>
                <a:gd name="T25" fmla="*/ 0 h 460"/>
                <a:gd name="T26" fmla="*/ 1 w 265"/>
                <a:gd name="T27" fmla="*/ 0 h 460"/>
                <a:gd name="T28" fmla="*/ 1 w 265"/>
                <a:gd name="T29" fmla="*/ 0 h 460"/>
                <a:gd name="T30" fmla="*/ 0 w 265"/>
                <a:gd name="T31" fmla="*/ 1 h 460"/>
                <a:gd name="T32" fmla="*/ 1 w 265"/>
                <a:gd name="T33" fmla="*/ 2 h 460"/>
                <a:gd name="T34" fmla="*/ 1 w 265"/>
                <a:gd name="T35" fmla="*/ 4 h 460"/>
                <a:gd name="T36" fmla="*/ 2 w 265"/>
                <a:gd name="T37" fmla="*/ 5 h 460"/>
                <a:gd name="T38" fmla="*/ 3 w 265"/>
                <a:gd name="T39" fmla="*/ 7 h 460"/>
                <a:gd name="T40" fmla="*/ 4 w 265"/>
                <a:gd name="T41" fmla="*/ 9 h 460"/>
                <a:gd name="T42" fmla="*/ 4 w 265"/>
                <a:gd name="T43" fmla="*/ 11 h 460"/>
                <a:gd name="T44" fmla="*/ 5 w 265"/>
                <a:gd name="T45" fmla="*/ 12 h 460"/>
                <a:gd name="T46" fmla="*/ 5 w 265"/>
                <a:gd name="T47" fmla="*/ 14 h 460"/>
                <a:gd name="T48" fmla="*/ 5 w 265"/>
                <a:gd name="T49" fmla="*/ 15 h 460"/>
                <a:gd name="T50" fmla="*/ 6 w 265"/>
                <a:gd name="T51" fmla="*/ 16 h 460"/>
                <a:gd name="T52" fmla="*/ 6 w 265"/>
                <a:gd name="T53" fmla="*/ 17 h 460"/>
                <a:gd name="T54" fmla="*/ 7 w 265"/>
                <a:gd name="T55" fmla="*/ 18 h 460"/>
                <a:gd name="T56" fmla="*/ 8 w 265"/>
                <a:gd name="T57" fmla="*/ 18 h 460"/>
                <a:gd name="T58" fmla="*/ 8 w 265"/>
                <a:gd name="T59" fmla="*/ 18 h 460"/>
                <a:gd name="T60" fmla="*/ 9 w 265"/>
                <a:gd name="T61" fmla="*/ 18 h 460"/>
                <a:gd name="T62" fmla="*/ 10 w 265"/>
                <a:gd name="T63" fmla="*/ 18 h 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5"/>
                <a:gd name="T97" fmla="*/ 0 h 460"/>
                <a:gd name="T98" fmla="*/ 265 w 265"/>
                <a:gd name="T99" fmla="*/ 460 h 4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5" h="460">
                  <a:moveTo>
                    <a:pt x="265" y="456"/>
                  </a:moveTo>
                  <a:lnTo>
                    <a:pt x="263" y="438"/>
                  </a:lnTo>
                  <a:lnTo>
                    <a:pt x="258" y="411"/>
                  </a:lnTo>
                  <a:lnTo>
                    <a:pt x="251" y="376"/>
                  </a:lnTo>
                  <a:lnTo>
                    <a:pt x="242" y="337"/>
                  </a:lnTo>
                  <a:lnTo>
                    <a:pt x="232" y="293"/>
                  </a:lnTo>
                  <a:lnTo>
                    <a:pt x="218" y="247"/>
                  </a:lnTo>
                  <a:lnTo>
                    <a:pt x="204" y="200"/>
                  </a:lnTo>
                  <a:lnTo>
                    <a:pt x="186" y="155"/>
                  </a:lnTo>
                  <a:lnTo>
                    <a:pt x="178" y="133"/>
                  </a:lnTo>
                  <a:lnTo>
                    <a:pt x="168" y="113"/>
                  </a:lnTo>
                  <a:lnTo>
                    <a:pt x="158" y="94"/>
                  </a:lnTo>
                  <a:lnTo>
                    <a:pt x="147" y="75"/>
                  </a:lnTo>
                  <a:lnTo>
                    <a:pt x="138" y="59"/>
                  </a:lnTo>
                  <a:lnTo>
                    <a:pt x="127" y="44"/>
                  </a:lnTo>
                  <a:lnTo>
                    <a:pt x="115" y="31"/>
                  </a:lnTo>
                  <a:lnTo>
                    <a:pt x="104" y="19"/>
                  </a:lnTo>
                  <a:lnTo>
                    <a:pt x="98" y="15"/>
                  </a:lnTo>
                  <a:lnTo>
                    <a:pt x="92" y="10"/>
                  </a:lnTo>
                  <a:lnTo>
                    <a:pt x="86" y="7"/>
                  </a:lnTo>
                  <a:lnTo>
                    <a:pt x="79" y="4"/>
                  </a:lnTo>
                  <a:lnTo>
                    <a:pt x="74" y="2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2" y="2"/>
                  </a:lnTo>
                  <a:lnTo>
                    <a:pt x="35" y="4"/>
                  </a:lnTo>
                  <a:lnTo>
                    <a:pt x="27" y="6"/>
                  </a:lnTo>
                  <a:lnTo>
                    <a:pt x="21" y="10"/>
                  </a:lnTo>
                  <a:lnTo>
                    <a:pt x="15" y="15"/>
                  </a:lnTo>
                  <a:lnTo>
                    <a:pt x="8" y="21"/>
                  </a:lnTo>
                  <a:lnTo>
                    <a:pt x="0" y="28"/>
                  </a:lnTo>
                  <a:lnTo>
                    <a:pt x="13" y="49"/>
                  </a:lnTo>
                  <a:lnTo>
                    <a:pt x="24" y="71"/>
                  </a:lnTo>
                  <a:lnTo>
                    <a:pt x="36" y="92"/>
                  </a:lnTo>
                  <a:lnTo>
                    <a:pt x="47" y="114"/>
                  </a:lnTo>
                  <a:lnTo>
                    <a:pt x="57" y="137"/>
                  </a:lnTo>
                  <a:lnTo>
                    <a:pt x="66" y="158"/>
                  </a:lnTo>
                  <a:lnTo>
                    <a:pt x="75" y="180"/>
                  </a:lnTo>
                  <a:lnTo>
                    <a:pt x="84" y="202"/>
                  </a:lnTo>
                  <a:lnTo>
                    <a:pt x="91" y="224"/>
                  </a:lnTo>
                  <a:lnTo>
                    <a:pt x="99" y="246"/>
                  </a:lnTo>
                  <a:lnTo>
                    <a:pt x="105" y="267"/>
                  </a:lnTo>
                  <a:lnTo>
                    <a:pt x="111" y="289"/>
                  </a:lnTo>
                  <a:lnTo>
                    <a:pt x="116" y="312"/>
                  </a:lnTo>
                  <a:lnTo>
                    <a:pt x="120" y="333"/>
                  </a:lnTo>
                  <a:lnTo>
                    <a:pt x="125" y="354"/>
                  </a:lnTo>
                  <a:lnTo>
                    <a:pt x="128" y="375"/>
                  </a:lnTo>
                  <a:lnTo>
                    <a:pt x="133" y="387"/>
                  </a:lnTo>
                  <a:lnTo>
                    <a:pt x="140" y="399"/>
                  </a:lnTo>
                  <a:lnTo>
                    <a:pt x="146" y="409"/>
                  </a:lnTo>
                  <a:lnTo>
                    <a:pt x="153" y="418"/>
                  </a:lnTo>
                  <a:lnTo>
                    <a:pt x="160" y="426"/>
                  </a:lnTo>
                  <a:lnTo>
                    <a:pt x="168" y="434"/>
                  </a:lnTo>
                  <a:lnTo>
                    <a:pt x="175" y="440"/>
                  </a:lnTo>
                  <a:lnTo>
                    <a:pt x="184" y="446"/>
                  </a:lnTo>
                  <a:lnTo>
                    <a:pt x="193" y="450"/>
                  </a:lnTo>
                  <a:lnTo>
                    <a:pt x="202" y="454"/>
                  </a:lnTo>
                  <a:lnTo>
                    <a:pt x="211" y="456"/>
                  </a:lnTo>
                  <a:lnTo>
                    <a:pt x="222" y="459"/>
                  </a:lnTo>
                  <a:lnTo>
                    <a:pt x="232" y="460"/>
                  </a:lnTo>
                  <a:lnTo>
                    <a:pt x="242" y="460"/>
                  </a:lnTo>
                  <a:lnTo>
                    <a:pt x="253" y="459"/>
                  </a:lnTo>
                  <a:lnTo>
                    <a:pt x="265" y="4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4" name="Freeform 751"/>
            <p:cNvSpPr>
              <a:spLocks noEditPoints="1"/>
            </p:cNvSpPr>
            <p:nvPr/>
          </p:nvSpPr>
          <p:spPr bwMode="auto">
            <a:xfrm>
              <a:off x="2929" y="1736"/>
              <a:ext cx="54" cy="101"/>
            </a:xfrm>
            <a:custGeom>
              <a:avLst/>
              <a:gdLst>
                <a:gd name="T0" fmla="*/ 11 w 288"/>
                <a:gd name="T1" fmla="*/ 19 h 485"/>
                <a:gd name="T2" fmla="*/ 10 w 288"/>
                <a:gd name="T3" fmla="*/ 18 h 485"/>
                <a:gd name="T4" fmla="*/ 10 w 288"/>
                <a:gd name="T5" fmla="*/ 19 h 485"/>
                <a:gd name="T6" fmla="*/ 11 w 288"/>
                <a:gd name="T7" fmla="*/ 17 h 485"/>
                <a:gd name="T8" fmla="*/ 11 w 288"/>
                <a:gd name="T9" fmla="*/ 18 h 485"/>
                <a:gd name="T10" fmla="*/ 9 w 288"/>
                <a:gd name="T11" fmla="*/ 15 h 485"/>
                <a:gd name="T12" fmla="*/ 8 w 288"/>
                <a:gd name="T13" fmla="*/ 9 h 485"/>
                <a:gd name="T14" fmla="*/ 9 w 288"/>
                <a:gd name="T15" fmla="*/ 8 h 485"/>
                <a:gd name="T16" fmla="*/ 10 w 288"/>
                <a:gd name="T17" fmla="*/ 13 h 485"/>
                <a:gd name="T18" fmla="*/ 10 w 288"/>
                <a:gd name="T19" fmla="*/ 17 h 485"/>
                <a:gd name="T20" fmla="*/ 6 w 288"/>
                <a:gd name="T21" fmla="*/ 5 h 485"/>
                <a:gd name="T22" fmla="*/ 5 w 288"/>
                <a:gd name="T23" fmla="*/ 2 h 485"/>
                <a:gd name="T24" fmla="*/ 6 w 288"/>
                <a:gd name="T25" fmla="*/ 2 h 485"/>
                <a:gd name="T26" fmla="*/ 8 w 288"/>
                <a:gd name="T27" fmla="*/ 5 h 485"/>
                <a:gd name="T28" fmla="*/ 5 w 288"/>
                <a:gd name="T29" fmla="*/ 2 h 485"/>
                <a:gd name="T30" fmla="*/ 3 w 288"/>
                <a:gd name="T31" fmla="*/ 1 h 485"/>
                <a:gd name="T32" fmla="*/ 5 w 288"/>
                <a:gd name="T33" fmla="*/ 1 h 485"/>
                <a:gd name="T34" fmla="*/ 3 w 288"/>
                <a:gd name="T35" fmla="*/ 1 h 485"/>
                <a:gd name="T36" fmla="*/ 2 w 288"/>
                <a:gd name="T37" fmla="*/ 0 h 485"/>
                <a:gd name="T38" fmla="*/ 3 w 288"/>
                <a:gd name="T39" fmla="*/ 0 h 485"/>
                <a:gd name="T40" fmla="*/ 2 w 288"/>
                <a:gd name="T41" fmla="*/ 1 h 485"/>
                <a:gd name="T42" fmla="*/ 1 w 288"/>
                <a:gd name="T43" fmla="*/ 2 h 485"/>
                <a:gd name="T44" fmla="*/ 1 w 288"/>
                <a:gd name="T45" fmla="*/ 0 h 485"/>
                <a:gd name="T46" fmla="*/ 0 w 288"/>
                <a:gd name="T47" fmla="*/ 2 h 485"/>
                <a:gd name="T48" fmla="*/ 0 w 288"/>
                <a:gd name="T49" fmla="*/ 2 h 485"/>
                <a:gd name="T50" fmla="*/ 0 w 288"/>
                <a:gd name="T51" fmla="*/ 2 h 485"/>
                <a:gd name="T52" fmla="*/ 0 w 288"/>
                <a:gd name="T53" fmla="*/ 2 h 485"/>
                <a:gd name="T54" fmla="*/ 1 w 288"/>
                <a:gd name="T55" fmla="*/ 2 h 485"/>
                <a:gd name="T56" fmla="*/ 0 w 288"/>
                <a:gd name="T57" fmla="*/ 2 h 485"/>
                <a:gd name="T58" fmla="*/ 2 w 288"/>
                <a:gd name="T59" fmla="*/ 3 h 485"/>
                <a:gd name="T60" fmla="*/ 1 w 288"/>
                <a:gd name="T61" fmla="*/ 2 h 485"/>
                <a:gd name="T62" fmla="*/ 4 w 288"/>
                <a:gd name="T63" fmla="*/ 7 h 485"/>
                <a:gd name="T64" fmla="*/ 2 w 288"/>
                <a:gd name="T65" fmla="*/ 6 h 485"/>
                <a:gd name="T66" fmla="*/ 4 w 288"/>
                <a:gd name="T67" fmla="*/ 8 h 485"/>
                <a:gd name="T68" fmla="*/ 3 w 288"/>
                <a:gd name="T69" fmla="*/ 9 h 485"/>
                <a:gd name="T70" fmla="*/ 3 w 288"/>
                <a:gd name="T71" fmla="*/ 9 h 485"/>
                <a:gd name="T72" fmla="*/ 4 w 288"/>
                <a:gd name="T73" fmla="*/ 9 h 485"/>
                <a:gd name="T74" fmla="*/ 3 w 288"/>
                <a:gd name="T75" fmla="*/ 9 h 485"/>
                <a:gd name="T76" fmla="*/ 5 w 288"/>
                <a:gd name="T77" fmla="*/ 10 h 485"/>
                <a:gd name="T78" fmla="*/ 5 w 288"/>
                <a:gd name="T79" fmla="*/ 9 h 485"/>
                <a:gd name="T80" fmla="*/ 6 w 288"/>
                <a:gd name="T81" fmla="*/ 14 h 485"/>
                <a:gd name="T82" fmla="*/ 5 w 288"/>
                <a:gd name="T83" fmla="*/ 13 h 485"/>
                <a:gd name="T84" fmla="*/ 5 w 288"/>
                <a:gd name="T85" fmla="*/ 16 h 485"/>
                <a:gd name="T86" fmla="*/ 5 w 288"/>
                <a:gd name="T87" fmla="*/ 16 h 485"/>
                <a:gd name="T88" fmla="*/ 7 w 288"/>
                <a:gd name="T89" fmla="*/ 17 h 485"/>
                <a:gd name="T90" fmla="*/ 8 w 288"/>
                <a:gd name="T91" fmla="*/ 18 h 485"/>
                <a:gd name="T92" fmla="*/ 7 w 288"/>
                <a:gd name="T93" fmla="*/ 18 h 485"/>
                <a:gd name="T94" fmla="*/ 6 w 288"/>
                <a:gd name="T95" fmla="*/ 17 h 485"/>
                <a:gd name="T96" fmla="*/ 8 w 288"/>
                <a:gd name="T97" fmla="*/ 18 h 485"/>
                <a:gd name="T98" fmla="*/ 9 w 288"/>
                <a:gd name="T99" fmla="*/ 18 h 485"/>
                <a:gd name="T100" fmla="*/ 11 w 288"/>
                <a:gd name="T101" fmla="*/ 18 h 485"/>
                <a:gd name="T102" fmla="*/ 9 w 288"/>
                <a:gd name="T103" fmla="*/ 19 h 485"/>
                <a:gd name="T104" fmla="*/ 8 w 288"/>
                <a:gd name="T105" fmla="*/ 19 h 485"/>
                <a:gd name="T106" fmla="*/ 11 w 288"/>
                <a:gd name="T107" fmla="*/ 19 h 485"/>
                <a:gd name="T108" fmla="*/ 11 w 288"/>
                <a:gd name="T109" fmla="*/ 19 h 4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88"/>
                <a:gd name="T166" fmla="*/ 0 h 485"/>
                <a:gd name="T167" fmla="*/ 288 w 288"/>
                <a:gd name="T168" fmla="*/ 485 h 48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88" h="485">
                  <a:moveTo>
                    <a:pt x="264" y="470"/>
                  </a:moveTo>
                  <a:lnTo>
                    <a:pt x="264" y="470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4" y="470"/>
                  </a:moveTo>
                  <a:lnTo>
                    <a:pt x="263" y="462"/>
                  </a:lnTo>
                  <a:lnTo>
                    <a:pt x="261" y="450"/>
                  </a:lnTo>
                  <a:lnTo>
                    <a:pt x="285" y="446"/>
                  </a:lnTo>
                  <a:lnTo>
                    <a:pt x="287" y="458"/>
                  </a:lnTo>
                  <a:lnTo>
                    <a:pt x="288" y="468"/>
                  </a:lnTo>
                  <a:lnTo>
                    <a:pt x="264" y="470"/>
                  </a:lnTo>
                  <a:close/>
                  <a:moveTo>
                    <a:pt x="261" y="450"/>
                  </a:moveTo>
                  <a:lnTo>
                    <a:pt x="258" y="433"/>
                  </a:lnTo>
                  <a:lnTo>
                    <a:pt x="256" y="418"/>
                  </a:lnTo>
                  <a:lnTo>
                    <a:pt x="279" y="413"/>
                  </a:lnTo>
                  <a:lnTo>
                    <a:pt x="282" y="424"/>
                  </a:lnTo>
                  <a:lnTo>
                    <a:pt x="283" y="434"/>
                  </a:lnTo>
                  <a:lnTo>
                    <a:pt x="285" y="440"/>
                  </a:lnTo>
                  <a:lnTo>
                    <a:pt x="285" y="446"/>
                  </a:lnTo>
                  <a:lnTo>
                    <a:pt x="261" y="450"/>
                  </a:lnTo>
                  <a:close/>
                  <a:moveTo>
                    <a:pt x="256" y="418"/>
                  </a:moveTo>
                  <a:lnTo>
                    <a:pt x="250" y="393"/>
                  </a:lnTo>
                  <a:lnTo>
                    <a:pt x="245" y="365"/>
                  </a:lnTo>
                  <a:lnTo>
                    <a:pt x="237" y="335"/>
                  </a:lnTo>
                  <a:lnTo>
                    <a:pt x="229" y="303"/>
                  </a:lnTo>
                  <a:lnTo>
                    <a:pt x="220" y="271"/>
                  </a:lnTo>
                  <a:lnTo>
                    <a:pt x="209" y="237"/>
                  </a:lnTo>
                  <a:lnTo>
                    <a:pt x="198" y="205"/>
                  </a:lnTo>
                  <a:lnTo>
                    <a:pt x="185" y="172"/>
                  </a:lnTo>
                  <a:lnTo>
                    <a:pt x="208" y="164"/>
                  </a:lnTo>
                  <a:lnTo>
                    <a:pt x="221" y="196"/>
                  </a:lnTo>
                  <a:lnTo>
                    <a:pt x="232" y="230"/>
                  </a:lnTo>
                  <a:lnTo>
                    <a:pt x="243" y="263"/>
                  </a:lnTo>
                  <a:lnTo>
                    <a:pt x="252" y="297"/>
                  </a:lnTo>
                  <a:lnTo>
                    <a:pt x="261" y="329"/>
                  </a:lnTo>
                  <a:lnTo>
                    <a:pt x="267" y="359"/>
                  </a:lnTo>
                  <a:lnTo>
                    <a:pt x="274" y="388"/>
                  </a:lnTo>
                  <a:lnTo>
                    <a:pt x="279" y="413"/>
                  </a:lnTo>
                  <a:lnTo>
                    <a:pt x="256" y="418"/>
                  </a:lnTo>
                  <a:close/>
                  <a:moveTo>
                    <a:pt x="185" y="172"/>
                  </a:moveTo>
                  <a:lnTo>
                    <a:pt x="178" y="153"/>
                  </a:lnTo>
                  <a:lnTo>
                    <a:pt x="169" y="135"/>
                  </a:lnTo>
                  <a:lnTo>
                    <a:pt x="161" y="117"/>
                  </a:lnTo>
                  <a:lnTo>
                    <a:pt x="152" y="101"/>
                  </a:lnTo>
                  <a:lnTo>
                    <a:pt x="143" y="86"/>
                  </a:lnTo>
                  <a:lnTo>
                    <a:pt x="134" y="72"/>
                  </a:lnTo>
                  <a:lnTo>
                    <a:pt x="124" y="59"/>
                  </a:lnTo>
                  <a:lnTo>
                    <a:pt x="114" y="48"/>
                  </a:lnTo>
                  <a:lnTo>
                    <a:pt x="131" y="31"/>
                  </a:lnTo>
                  <a:lnTo>
                    <a:pt x="142" y="43"/>
                  </a:lnTo>
                  <a:lnTo>
                    <a:pt x="153" y="57"/>
                  </a:lnTo>
                  <a:lnTo>
                    <a:pt x="163" y="72"/>
                  </a:lnTo>
                  <a:lnTo>
                    <a:pt x="172" y="88"/>
                  </a:lnTo>
                  <a:lnTo>
                    <a:pt x="182" y="105"/>
                  </a:lnTo>
                  <a:lnTo>
                    <a:pt x="191" y="124"/>
                  </a:lnTo>
                  <a:lnTo>
                    <a:pt x="201" y="143"/>
                  </a:lnTo>
                  <a:lnTo>
                    <a:pt x="208" y="164"/>
                  </a:lnTo>
                  <a:lnTo>
                    <a:pt x="185" y="172"/>
                  </a:lnTo>
                  <a:close/>
                  <a:moveTo>
                    <a:pt x="114" y="48"/>
                  </a:moveTo>
                  <a:lnTo>
                    <a:pt x="107" y="42"/>
                  </a:lnTo>
                  <a:lnTo>
                    <a:pt x="98" y="35"/>
                  </a:lnTo>
                  <a:lnTo>
                    <a:pt x="90" y="30"/>
                  </a:lnTo>
                  <a:lnTo>
                    <a:pt x="82" y="27"/>
                  </a:lnTo>
                  <a:lnTo>
                    <a:pt x="89" y="4"/>
                  </a:lnTo>
                  <a:lnTo>
                    <a:pt x="100" y="8"/>
                  </a:lnTo>
                  <a:lnTo>
                    <a:pt x="111" y="14"/>
                  </a:lnTo>
                  <a:lnTo>
                    <a:pt x="122" y="22"/>
                  </a:lnTo>
                  <a:lnTo>
                    <a:pt x="131" y="31"/>
                  </a:lnTo>
                  <a:lnTo>
                    <a:pt x="114" y="48"/>
                  </a:lnTo>
                  <a:close/>
                  <a:moveTo>
                    <a:pt x="82" y="27"/>
                  </a:moveTo>
                  <a:lnTo>
                    <a:pt x="74" y="26"/>
                  </a:lnTo>
                  <a:lnTo>
                    <a:pt x="65" y="24"/>
                  </a:lnTo>
                  <a:lnTo>
                    <a:pt x="58" y="26"/>
                  </a:lnTo>
                  <a:lnTo>
                    <a:pt x="49" y="28"/>
                  </a:lnTo>
                  <a:lnTo>
                    <a:pt x="41" y="5"/>
                  </a:lnTo>
                  <a:lnTo>
                    <a:pt x="47" y="3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5" y="0"/>
                  </a:lnTo>
                  <a:lnTo>
                    <a:pt x="77" y="1"/>
                  </a:lnTo>
                  <a:lnTo>
                    <a:pt x="89" y="4"/>
                  </a:lnTo>
                  <a:lnTo>
                    <a:pt x="82" y="27"/>
                  </a:lnTo>
                  <a:close/>
                  <a:moveTo>
                    <a:pt x="49" y="28"/>
                  </a:moveTo>
                  <a:lnTo>
                    <a:pt x="43" y="32"/>
                  </a:lnTo>
                  <a:lnTo>
                    <a:pt x="35" y="36"/>
                  </a:lnTo>
                  <a:lnTo>
                    <a:pt x="28" y="42"/>
                  </a:lnTo>
                  <a:lnTo>
                    <a:pt x="20" y="49"/>
                  </a:lnTo>
                  <a:lnTo>
                    <a:pt x="3" y="32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31" y="10"/>
                  </a:lnTo>
                  <a:lnTo>
                    <a:pt x="41" y="5"/>
                  </a:lnTo>
                  <a:lnTo>
                    <a:pt x="49" y="28"/>
                  </a:lnTo>
                  <a:close/>
                  <a:moveTo>
                    <a:pt x="1" y="46"/>
                  </a:moveTo>
                  <a:lnTo>
                    <a:pt x="0" y="43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22" y="34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1" y="41"/>
                  </a:lnTo>
                  <a:lnTo>
                    <a:pt x="1" y="46"/>
                  </a:lnTo>
                  <a:close/>
                  <a:moveTo>
                    <a:pt x="22" y="34"/>
                  </a:moveTo>
                  <a:lnTo>
                    <a:pt x="30" y="46"/>
                  </a:lnTo>
                  <a:lnTo>
                    <a:pt x="36" y="59"/>
                  </a:lnTo>
                  <a:lnTo>
                    <a:pt x="15" y="71"/>
                  </a:lnTo>
                  <a:lnTo>
                    <a:pt x="8" y="58"/>
                  </a:lnTo>
                  <a:lnTo>
                    <a:pt x="1" y="46"/>
                  </a:lnTo>
                  <a:lnTo>
                    <a:pt x="22" y="34"/>
                  </a:lnTo>
                  <a:close/>
                  <a:moveTo>
                    <a:pt x="36" y="59"/>
                  </a:moveTo>
                  <a:lnTo>
                    <a:pt x="42" y="69"/>
                  </a:lnTo>
                  <a:lnTo>
                    <a:pt x="49" y="84"/>
                  </a:lnTo>
                  <a:lnTo>
                    <a:pt x="28" y="95"/>
                  </a:lnTo>
                  <a:lnTo>
                    <a:pt x="22" y="85"/>
                  </a:lnTo>
                  <a:lnTo>
                    <a:pt x="15" y="71"/>
                  </a:lnTo>
                  <a:lnTo>
                    <a:pt x="36" y="59"/>
                  </a:lnTo>
                  <a:close/>
                  <a:moveTo>
                    <a:pt x="49" y="84"/>
                  </a:moveTo>
                  <a:lnTo>
                    <a:pt x="65" y="116"/>
                  </a:lnTo>
                  <a:lnTo>
                    <a:pt x="81" y="148"/>
                  </a:lnTo>
                  <a:lnTo>
                    <a:pt x="94" y="179"/>
                  </a:lnTo>
                  <a:lnTo>
                    <a:pt x="107" y="210"/>
                  </a:lnTo>
                  <a:lnTo>
                    <a:pt x="83" y="219"/>
                  </a:lnTo>
                  <a:lnTo>
                    <a:pt x="71" y="188"/>
                  </a:lnTo>
                  <a:lnTo>
                    <a:pt x="58" y="156"/>
                  </a:lnTo>
                  <a:lnTo>
                    <a:pt x="43" y="125"/>
                  </a:lnTo>
                  <a:lnTo>
                    <a:pt x="28" y="95"/>
                  </a:lnTo>
                  <a:lnTo>
                    <a:pt x="49" y="84"/>
                  </a:lnTo>
                  <a:close/>
                  <a:moveTo>
                    <a:pt x="107" y="210"/>
                  </a:moveTo>
                  <a:lnTo>
                    <a:pt x="107" y="211"/>
                  </a:lnTo>
                  <a:lnTo>
                    <a:pt x="83" y="219"/>
                  </a:lnTo>
                  <a:lnTo>
                    <a:pt x="107" y="210"/>
                  </a:lnTo>
                  <a:close/>
                  <a:moveTo>
                    <a:pt x="83" y="219"/>
                  </a:moveTo>
                  <a:lnTo>
                    <a:pt x="83" y="219"/>
                  </a:lnTo>
                  <a:lnTo>
                    <a:pt x="95" y="215"/>
                  </a:lnTo>
                  <a:lnTo>
                    <a:pt x="83" y="219"/>
                  </a:lnTo>
                  <a:close/>
                  <a:moveTo>
                    <a:pt x="107" y="211"/>
                  </a:moveTo>
                  <a:lnTo>
                    <a:pt x="110" y="221"/>
                  </a:lnTo>
                  <a:lnTo>
                    <a:pt x="115" y="236"/>
                  </a:lnTo>
                  <a:lnTo>
                    <a:pt x="92" y="244"/>
                  </a:lnTo>
                  <a:lnTo>
                    <a:pt x="88" y="234"/>
                  </a:lnTo>
                  <a:lnTo>
                    <a:pt x="83" y="219"/>
                  </a:lnTo>
                  <a:lnTo>
                    <a:pt x="107" y="211"/>
                  </a:lnTo>
                  <a:close/>
                  <a:moveTo>
                    <a:pt x="115" y="236"/>
                  </a:moveTo>
                  <a:lnTo>
                    <a:pt x="120" y="249"/>
                  </a:lnTo>
                  <a:lnTo>
                    <a:pt x="123" y="261"/>
                  </a:lnTo>
                  <a:lnTo>
                    <a:pt x="100" y="267"/>
                  </a:lnTo>
                  <a:lnTo>
                    <a:pt x="96" y="254"/>
                  </a:lnTo>
                  <a:lnTo>
                    <a:pt x="92" y="244"/>
                  </a:lnTo>
                  <a:lnTo>
                    <a:pt x="115" y="236"/>
                  </a:lnTo>
                  <a:close/>
                  <a:moveTo>
                    <a:pt x="123" y="261"/>
                  </a:moveTo>
                  <a:lnTo>
                    <a:pt x="132" y="292"/>
                  </a:lnTo>
                  <a:lnTo>
                    <a:pt x="140" y="325"/>
                  </a:lnTo>
                  <a:lnTo>
                    <a:pt x="147" y="356"/>
                  </a:lnTo>
                  <a:lnTo>
                    <a:pt x="151" y="387"/>
                  </a:lnTo>
                  <a:lnTo>
                    <a:pt x="127" y="391"/>
                  </a:lnTo>
                  <a:lnTo>
                    <a:pt x="122" y="360"/>
                  </a:lnTo>
                  <a:lnTo>
                    <a:pt x="116" y="329"/>
                  </a:lnTo>
                  <a:lnTo>
                    <a:pt x="109" y="299"/>
                  </a:lnTo>
                  <a:lnTo>
                    <a:pt x="100" y="267"/>
                  </a:lnTo>
                  <a:lnTo>
                    <a:pt x="123" y="261"/>
                  </a:lnTo>
                  <a:close/>
                  <a:moveTo>
                    <a:pt x="128" y="394"/>
                  </a:moveTo>
                  <a:lnTo>
                    <a:pt x="127" y="392"/>
                  </a:lnTo>
                  <a:lnTo>
                    <a:pt x="127" y="391"/>
                  </a:lnTo>
                  <a:lnTo>
                    <a:pt x="139" y="388"/>
                  </a:lnTo>
                  <a:lnTo>
                    <a:pt x="128" y="394"/>
                  </a:lnTo>
                  <a:close/>
                  <a:moveTo>
                    <a:pt x="150" y="384"/>
                  </a:moveTo>
                  <a:lnTo>
                    <a:pt x="155" y="395"/>
                  </a:lnTo>
                  <a:lnTo>
                    <a:pt x="161" y="405"/>
                  </a:lnTo>
                  <a:lnTo>
                    <a:pt x="167" y="414"/>
                  </a:lnTo>
                  <a:lnTo>
                    <a:pt x="174" y="423"/>
                  </a:lnTo>
                  <a:lnTo>
                    <a:pt x="180" y="431"/>
                  </a:lnTo>
                  <a:lnTo>
                    <a:pt x="186" y="437"/>
                  </a:lnTo>
                  <a:lnTo>
                    <a:pt x="194" y="443"/>
                  </a:lnTo>
                  <a:lnTo>
                    <a:pt x="202" y="448"/>
                  </a:lnTo>
                  <a:lnTo>
                    <a:pt x="189" y="469"/>
                  </a:lnTo>
                  <a:lnTo>
                    <a:pt x="180" y="463"/>
                  </a:lnTo>
                  <a:lnTo>
                    <a:pt x="171" y="456"/>
                  </a:lnTo>
                  <a:lnTo>
                    <a:pt x="163" y="448"/>
                  </a:lnTo>
                  <a:lnTo>
                    <a:pt x="155" y="439"/>
                  </a:lnTo>
                  <a:lnTo>
                    <a:pt x="148" y="429"/>
                  </a:lnTo>
                  <a:lnTo>
                    <a:pt x="140" y="419"/>
                  </a:lnTo>
                  <a:lnTo>
                    <a:pt x="134" y="407"/>
                  </a:lnTo>
                  <a:lnTo>
                    <a:pt x="128" y="394"/>
                  </a:lnTo>
                  <a:lnTo>
                    <a:pt x="150" y="384"/>
                  </a:lnTo>
                  <a:close/>
                  <a:moveTo>
                    <a:pt x="202" y="448"/>
                  </a:moveTo>
                  <a:lnTo>
                    <a:pt x="209" y="452"/>
                  </a:lnTo>
                  <a:lnTo>
                    <a:pt x="218" y="455"/>
                  </a:lnTo>
                  <a:lnTo>
                    <a:pt x="225" y="458"/>
                  </a:lnTo>
                  <a:lnTo>
                    <a:pt x="235" y="460"/>
                  </a:lnTo>
                  <a:lnTo>
                    <a:pt x="244" y="460"/>
                  </a:lnTo>
                  <a:lnTo>
                    <a:pt x="253" y="460"/>
                  </a:lnTo>
                  <a:lnTo>
                    <a:pt x="263" y="460"/>
                  </a:lnTo>
                  <a:lnTo>
                    <a:pt x="274" y="458"/>
                  </a:lnTo>
                  <a:lnTo>
                    <a:pt x="278" y="481"/>
                  </a:lnTo>
                  <a:lnTo>
                    <a:pt x="265" y="483"/>
                  </a:lnTo>
                  <a:lnTo>
                    <a:pt x="253" y="485"/>
                  </a:lnTo>
                  <a:lnTo>
                    <a:pt x="242" y="485"/>
                  </a:lnTo>
                  <a:lnTo>
                    <a:pt x="231" y="483"/>
                  </a:lnTo>
                  <a:lnTo>
                    <a:pt x="219" y="481"/>
                  </a:lnTo>
                  <a:lnTo>
                    <a:pt x="209" y="478"/>
                  </a:lnTo>
                  <a:lnTo>
                    <a:pt x="198" y="474"/>
                  </a:lnTo>
                  <a:lnTo>
                    <a:pt x="189" y="469"/>
                  </a:lnTo>
                  <a:lnTo>
                    <a:pt x="202" y="448"/>
                  </a:lnTo>
                  <a:close/>
                  <a:moveTo>
                    <a:pt x="288" y="468"/>
                  </a:moveTo>
                  <a:lnTo>
                    <a:pt x="288" y="473"/>
                  </a:lnTo>
                  <a:lnTo>
                    <a:pt x="286" y="477"/>
                  </a:lnTo>
                  <a:lnTo>
                    <a:pt x="283" y="480"/>
                  </a:lnTo>
                  <a:lnTo>
                    <a:pt x="278" y="481"/>
                  </a:lnTo>
                  <a:lnTo>
                    <a:pt x="276" y="469"/>
                  </a:lnTo>
                  <a:lnTo>
                    <a:pt x="288" y="46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5" name="Freeform 752"/>
            <p:cNvSpPr>
              <a:spLocks/>
            </p:cNvSpPr>
            <p:nvPr/>
          </p:nvSpPr>
          <p:spPr bwMode="auto">
            <a:xfrm>
              <a:off x="2909" y="1743"/>
              <a:ext cx="50" cy="89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5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1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7"/>
                  </a:lnTo>
                  <a:lnTo>
                    <a:pt x="20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9" y="257"/>
                  </a:lnTo>
                  <a:lnTo>
                    <a:pt x="104" y="277"/>
                  </a:lnTo>
                  <a:lnTo>
                    <a:pt x="108" y="299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1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6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6" name="Freeform 753"/>
            <p:cNvSpPr>
              <a:spLocks noEditPoints="1"/>
            </p:cNvSpPr>
            <p:nvPr/>
          </p:nvSpPr>
          <p:spPr bwMode="auto">
            <a:xfrm>
              <a:off x="2909" y="1739"/>
              <a:ext cx="50" cy="97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8 h 464"/>
                <a:gd name="T6" fmla="*/ 10 w 269"/>
                <a:gd name="T7" fmla="*/ 17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8 h 464"/>
                <a:gd name="T16" fmla="*/ 10 w 269"/>
                <a:gd name="T17" fmla="*/ 13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5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5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6 h 464"/>
                <a:gd name="T98" fmla="*/ 8 w 269"/>
                <a:gd name="T99" fmla="*/ 17 h 464"/>
                <a:gd name="T100" fmla="*/ 9 w 269"/>
                <a:gd name="T101" fmla="*/ 18 h 464"/>
                <a:gd name="T102" fmla="*/ 10 w 269"/>
                <a:gd name="T103" fmla="*/ 18 h 464"/>
                <a:gd name="T104" fmla="*/ 9 w 269"/>
                <a:gd name="T105" fmla="*/ 19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5" y="450"/>
                  </a:moveTo>
                  <a:lnTo>
                    <a:pt x="245" y="450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5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5" y="450"/>
                  </a:lnTo>
                  <a:close/>
                  <a:moveTo>
                    <a:pt x="242" y="431"/>
                  </a:moveTo>
                  <a:lnTo>
                    <a:pt x="239" y="414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3" y="377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60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6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6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5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40" y="95"/>
                  </a:lnTo>
                  <a:lnTo>
                    <a:pt x="130" y="80"/>
                  </a:lnTo>
                  <a:lnTo>
                    <a:pt x="121" y="67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1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8" y="118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5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1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7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9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3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3" y="45"/>
                  </a:lnTo>
                  <a:lnTo>
                    <a:pt x="1" y="44"/>
                  </a:lnTo>
                  <a:lnTo>
                    <a:pt x="23" y="33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80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10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10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4" y="222"/>
                  </a:lnTo>
                  <a:lnTo>
                    <a:pt x="78" y="210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4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1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9" y="315"/>
                  </a:lnTo>
                  <a:lnTo>
                    <a:pt x="102" y="286"/>
                  </a:lnTo>
                  <a:lnTo>
                    <a:pt x="94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2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8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5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8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7" name="Freeform 754"/>
            <p:cNvSpPr>
              <a:spLocks/>
            </p:cNvSpPr>
            <p:nvPr/>
          </p:nvSpPr>
          <p:spPr bwMode="auto">
            <a:xfrm>
              <a:off x="3247" y="1587"/>
              <a:ext cx="116" cy="104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3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5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5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5" y="434"/>
                  </a:lnTo>
                  <a:lnTo>
                    <a:pt x="271" y="410"/>
                  </a:lnTo>
                  <a:lnTo>
                    <a:pt x="237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6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5" y="23"/>
                  </a:lnTo>
                  <a:lnTo>
                    <a:pt x="48" y="20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8" name="Freeform 755"/>
            <p:cNvSpPr>
              <a:spLocks noEditPoints="1"/>
            </p:cNvSpPr>
            <p:nvPr/>
          </p:nvSpPr>
          <p:spPr bwMode="auto">
            <a:xfrm>
              <a:off x="3247" y="1587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8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9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2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1 h 559"/>
                <a:gd name="T50" fmla="*/ 24 w 599"/>
                <a:gd name="T51" fmla="*/ 20 h 559"/>
                <a:gd name="T52" fmla="*/ 16 w 599"/>
                <a:gd name="T53" fmla="*/ 22 h 559"/>
                <a:gd name="T54" fmla="*/ 14 w 599"/>
                <a:gd name="T55" fmla="*/ 20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2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5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7" y="217"/>
                  </a:lnTo>
                  <a:lnTo>
                    <a:pt x="418" y="232"/>
                  </a:lnTo>
                  <a:lnTo>
                    <a:pt x="394" y="202"/>
                  </a:lnTo>
                  <a:lnTo>
                    <a:pt x="368" y="173"/>
                  </a:lnTo>
                  <a:lnTo>
                    <a:pt x="342" y="146"/>
                  </a:lnTo>
                  <a:lnTo>
                    <a:pt x="315" y="119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9" y="22"/>
                  </a:lnTo>
                  <a:lnTo>
                    <a:pt x="213" y="2"/>
                  </a:lnTo>
                  <a:close/>
                  <a:moveTo>
                    <a:pt x="437" y="217"/>
                  </a:moveTo>
                  <a:lnTo>
                    <a:pt x="460" y="248"/>
                  </a:lnTo>
                  <a:lnTo>
                    <a:pt x="483" y="281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5"/>
                  </a:lnTo>
                  <a:lnTo>
                    <a:pt x="440" y="262"/>
                  </a:lnTo>
                  <a:lnTo>
                    <a:pt x="418" y="232"/>
                  </a:lnTo>
                  <a:lnTo>
                    <a:pt x="437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8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1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3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4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3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9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7"/>
                  </a:lnTo>
                  <a:lnTo>
                    <a:pt x="323" y="477"/>
                  </a:lnTo>
                  <a:lnTo>
                    <a:pt x="299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40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9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79" name="Freeform 756"/>
            <p:cNvSpPr>
              <a:spLocks/>
            </p:cNvSpPr>
            <p:nvPr/>
          </p:nvSpPr>
          <p:spPr bwMode="auto">
            <a:xfrm>
              <a:off x="3208" y="1602"/>
              <a:ext cx="105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6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90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400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20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90" y="464"/>
                  </a:lnTo>
                  <a:lnTo>
                    <a:pt x="482" y="468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8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8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5" y="316"/>
                  </a:lnTo>
                  <a:lnTo>
                    <a:pt x="167" y="277"/>
                  </a:lnTo>
                  <a:lnTo>
                    <a:pt x="139" y="237"/>
                  </a:lnTo>
                  <a:lnTo>
                    <a:pt x="112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9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0" name="Freeform 757"/>
            <p:cNvSpPr>
              <a:spLocks noEditPoints="1"/>
            </p:cNvSpPr>
            <p:nvPr/>
          </p:nvSpPr>
          <p:spPr bwMode="auto">
            <a:xfrm>
              <a:off x="3204" y="1598"/>
              <a:ext cx="116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3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8 h 503"/>
                <a:gd name="T26" fmla="*/ 22 w 550"/>
                <a:gd name="T27" fmla="*/ 18 h 503"/>
                <a:gd name="T28" fmla="*/ 22 w 550"/>
                <a:gd name="T29" fmla="*/ 18 h 503"/>
                <a:gd name="T30" fmla="*/ 21 w 550"/>
                <a:gd name="T31" fmla="*/ 19 h 503"/>
                <a:gd name="T32" fmla="*/ 20 w 550"/>
                <a:gd name="T33" fmla="*/ 20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9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8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3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7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6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1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2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5"/>
                  </a:lnTo>
                  <a:lnTo>
                    <a:pt x="442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2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70"/>
                  </a:lnTo>
                  <a:lnTo>
                    <a:pt x="524" y="476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9" y="477"/>
                  </a:lnTo>
                  <a:lnTo>
                    <a:pt x="467" y="476"/>
                  </a:lnTo>
                  <a:lnTo>
                    <a:pt x="475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1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3" y="63"/>
                  </a:lnTo>
                  <a:lnTo>
                    <a:pt x="22" y="49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3" y="63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3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3" y="63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1" name="Freeform 758"/>
            <p:cNvSpPr>
              <a:spLocks/>
            </p:cNvSpPr>
            <p:nvPr/>
          </p:nvSpPr>
          <p:spPr bwMode="auto">
            <a:xfrm>
              <a:off x="3173" y="1616"/>
              <a:ext cx="93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20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2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60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30" y="297"/>
                  </a:lnTo>
                  <a:lnTo>
                    <a:pt x="446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6" y="413"/>
                  </a:lnTo>
                  <a:lnTo>
                    <a:pt x="306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5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50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7" y="30"/>
                  </a:lnTo>
                  <a:lnTo>
                    <a:pt x="109" y="23"/>
                  </a:lnTo>
                  <a:lnTo>
                    <a:pt x="131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2" name="Freeform 759"/>
            <p:cNvSpPr>
              <a:spLocks noEditPoints="1"/>
            </p:cNvSpPr>
            <p:nvPr/>
          </p:nvSpPr>
          <p:spPr bwMode="auto">
            <a:xfrm>
              <a:off x="3169" y="1613"/>
              <a:ext cx="101" cy="89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7 h 448"/>
                <a:gd name="T32" fmla="*/ 18 w 500"/>
                <a:gd name="T33" fmla="*/ 17 h 448"/>
                <a:gd name="T34" fmla="*/ 17 w 500"/>
                <a:gd name="T35" fmla="*/ 18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7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7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6 h 448"/>
                <a:gd name="T62" fmla="*/ 14 w 500"/>
                <a:gd name="T63" fmla="*/ 17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6"/>
                  </a:lnTo>
                  <a:lnTo>
                    <a:pt x="302" y="108"/>
                  </a:lnTo>
                  <a:lnTo>
                    <a:pt x="323" y="131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5" y="146"/>
                  </a:lnTo>
                  <a:lnTo>
                    <a:pt x="285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8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8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7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90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8" y="431"/>
                  </a:lnTo>
                  <a:lnTo>
                    <a:pt x="449" y="435"/>
                  </a:lnTo>
                  <a:lnTo>
                    <a:pt x="441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5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2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40" y="414"/>
                  </a:lnTo>
                  <a:lnTo>
                    <a:pt x="446" y="410"/>
                  </a:lnTo>
                  <a:lnTo>
                    <a:pt x="454" y="405"/>
                  </a:lnTo>
                  <a:lnTo>
                    <a:pt x="467" y="395"/>
                  </a:lnTo>
                  <a:lnTo>
                    <a:pt x="480" y="383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4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4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6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90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3" name="Freeform 760"/>
            <p:cNvSpPr>
              <a:spLocks/>
            </p:cNvSpPr>
            <p:nvPr/>
          </p:nvSpPr>
          <p:spPr bwMode="auto">
            <a:xfrm>
              <a:off x="3130" y="1631"/>
              <a:ext cx="89" cy="71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4 w 428"/>
                <a:gd name="T11" fmla="*/ 8 h 369"/>
                <a:gd name="T12" fmla="*/ 15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7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6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5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80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7" y="344"/>
                  </a:lnTo>
                  <a:lnTo>
                    <a:pt x="399" y="349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7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8"/>
                  </a:lnTo>
                  <a:lnTo>
                    <a:pt x="62" y="48"/>
                  </a:lnTo>
                  <a:lnTo>
                    <a:pt x="83" y="38"/>
                  </a:lnTo>
                  <a:lnTo>
                    <a:pt x="103" y="28"/>
                  </a:lnTo>
                  <a:lnTo>
                    <a:pt x="124" y="20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4" name="Freeform 761"/>
            <p:cNvSpPr>
              <a:spLocks noEditPoints="1"/>
            </p:cNvSpPr>
            <p:nvPr/>
          </p:nvSpPr>
          <p:spPr bwMode="auto">
            <a:xfrm>
              <a:off x="3130" y="1624"/>
              <a:ext cx="89" cy="82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4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4" y="4"/>
                  </a:moveTo>
                  <a:lnTo>
                    <a:pt x="220" y="40"/>
                  </a:lnTo>
                  <a:lnTo>
                    <a:pt x="256" y="78"/>
                  </a:lnTo>
                  <a:lnTo>
                    <a:pt x="290" y="118"/>
                  </a:lnTo>
                  <a:lnTo>
                    <a:pt x="325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5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4" y="4"/>
                  </a:lnTo>
                  <a:close/>
                  <a:moveTo>
                    <a:pt x="325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3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20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5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3" y="359"/>
                  </a:lnTo>
                  <a:lnTo>
                    <a:pt x="424" y="365"/>
                  </a:lnTo>
                  <a:lnTo>
                    <a:pt x="416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1" y="385"/>
                  </a:lnTo>
                  <a:lnTo>
                    <a:pt x="382" y="387"/>
                  </a:lnTo>
                  <a:lnTo>
                    <a:pt x="372" y="390"/>
                  </a:lnTo>
                  <a:lnTo>
                    <a:pt x="364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9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4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40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5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1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2" y="82"/>
                  </a:lnTo>
                  <a:lnTo>
                    <a:pt x="3" y="80"/>
                  </a:lnTo>
                  <a:lnTo>
                    <a:pt x="5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8" y="0"/>
                  </a:lnTo>
                  <a:lnTo>
                    <a:pt x="181" y="1"/>
                  </a:lnTo>
                  <a:lnTo>
                    <a:pt x="184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5" name="Freeform 76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6" name="Freeform 76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7" name="Freeform 76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8" name="Freeform 76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89" name="Freeform 76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0" name="Freeform 76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1" name="Freeform 76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2" name="Freeform 76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3" name="Freeform 77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4" name="Freeform 77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5" name="Freeform 77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6" name="Freeform 77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7" name="Freeform 77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8" name="Freeform 77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99" name="Freeform 77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0" name="Freeform 77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1" name="Freeform 77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2" name="Freeform 77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3" name="Freeform 78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4" name="Freeform 78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5" name="Freeform 78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6" name="Freeform 78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7" name="Freeform 784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8" name="Freeform 785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09" name="Freeform 786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0" name="Freeform 787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1" name="Freeform 788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2" name="Freeform 789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3" name="Freeform 790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4" name="Freeform 791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5" name="Freeform 792"/>
            <p:cNvSpPr>
              <a:spLocks/>
            </p:cNvSpPr>
            <p:nvPr/>
          </p:nvSpPr>
          <p:spPr bwMode="auto">
            <a:xfrm>
              <a:off x="3092" y="1646"/>
              <a:ext cx="78" cy="60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3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3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8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4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6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3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2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7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6" name="Freeform 793"/>
            <p:cNvSpPr>
              <a:spLocks noEditPoints="1"/>
            </p:cNvSpPr>
            <p:nvPr/>
          </p:nvSpPr>
          <p:spPr bwMode="auto">
            <a:xfrm>
              <a:off x="3092" y="1639"/>
              <a:ext cx="82" cy="67"/>
            </a:xfrm>
            <a:custGeom>
              <a:avLst/>
              <a:gdLst>
                <a:gd name="T0" fmla="*/ 16 w 401"/>
                <a:gd name="T1" fmla="*/ 11 h 337"/>
                <a:gd name="T2" fmla="*/ 6 w 401"/>
                <a:gd name="T3" fmla="*/ 1 h 337"/>
                <a:gd name="T4" fmla="*/ 16 w 401"/>
                <a:gd name="T5" fmla="*/ 11 h 337"/>
                <a:gd name="T6" fmla="*/ 16 w 401"/>
                <a:gd name="T7" fmla="*/ 11 h 337"/>
                <a:gd name="T8" fmla="*/ 16 w 401"/>
                <a:gd name="T9" fmla="*/ 12 h 337"/>
                <a:gd name="T10" fmla="*/ 16 w 401"/>
                <a:gd name="T11" fmla="*/ 11 h 337"/>
                <a:gd name="T12" fmla="*/ 16 w 401"/>
                <a:gd name="T13" fmla="*/ 12 h 337"/>
                <a:gd name="T14" fmla="*/ 15 w 401"/>
                <a:gd name="T15" fmla="*/ 13 h 337"/>
                <a:gd name="T16" fmla="*/ 14 w 401"/>
                <a:gd name="T17" fmla="*/ 13 h 337"/>
                <a:gd name="T18" fmla="*/ 14 w 401"/>
                <a:gd name="T19" fmla="*/ 13 h 337"/>
                <a:gd name="T20" fmla="*/ 13 w 401"/>
                <a:gd name="T21" fmla="*/ 14 h 337"/>
                <a:gd name="T22" fmla="*/ 12 w 401"/>
                <a:gd name="T23" fmla="*/ 14 h 337"/>
                <a:gd name="T24" fmla="*/ 11 w 401"/>
                <a:gd name="T25" fmla="*/ 14 h 337"/>
                <a:gd name="T26" fmla="*/ 11 w 401"/>
                <a:gd name="T27" fmla="*/ 14 h 337"/>
                <a:gd name="T28" fmla="*/ 10 w 401"/>
                <a:gd name="T29" fmla="*/ 13 h 337"/>
                <a:gd name="T30" fmla="*/ 11 w 401"/>
                <a:gd name="T31" fmla="*/ 13 h 337"/>
                <a:gd name="T32" fmla="*/ 12 w 401"/>
                <a:gd name="T33" fmla="*/ 13 h 337"/>
                <a:gd name="T34" fmla="*/ 12 w 401"/>
                <a:gd name="T35" fmla="*/ 13 h 337"/>
                <a:gd name="T36" fmla="*/ 13 w 401"/>
                <a:gd name="T37" fmla="*/ 13 h 337"/>
                <a:gd name="T38" fmla="*/ 14 w 401"/>
                <a:gd name="T39" fmla="*/ 12 h 337"/>
                <a:gd name="T40" fmla="*/ 14 w 401"/>
                <a:gd name="T41" fmla="*/ 12 h 337"/>
                <a:gd name="T42" fmla="*/ 15 w 401"/>
                <a:gd name="T43" fmla="*/ 11 h 337"/>
                <a:gd name="T44" fmla="*/ 10 w 401"/>
                <a:gd name="T45" fmla="*/ 14 h 337"/>
                <a:gd name="T46" fmla="*/ 8 w 401"/>
                <a:gd name="T47" fmla="*/ 13 h 337"/>
                <a:gd name="T48" fmla="*/ 7 w 401"/>
                <a:gd name="T49" fmla="*/ 12 h 337"/>
                <a:gd name="T50" fmla="*/ 5 w 401"/>
                <a:gd name="T51" fmla="*/ 10 h 337"/>
                <a:gd name="T52" fmla="*/ 3 w 401"/>
                <a:gd name="T53" fmla="*/ 8 h 337"/>
                <a:gd name="T54" fmla="*/ 5 w 401"/>
                <a:gd name="T55" fmla="*/ 9 h 337"/>
                <a:gd name="T56" fmla="*/ 6 w 401"/>
                <a:gd name="T57" fmla="*/ 10 h 337"/>
                <a:gd name="T58" fmla="*/ 8 w 401"/>
                <a:gd name="T59" fmla="*/ 12 h 337"/>
                <a:gd name="T60" fmla="*/ 10 w 401"/>
                <a:gd name="T61" fmla="*/ 12 h 337"/>
                <a:gd name="T62" fmla="*/ 10 w 401"/>
                <a:gd name="T63" fmla="*/ 14 h 337"/>
                <a:gd name="T64" fmla="*/ 3 w 401"/>
                <a:gd name="T65" fmla="*/ 8 h 337"/>
                <a:gd name="T66" fmla="*/ 3 w 401"/>
                <a:gd name="T67" fmla="*/ 8 h 337"/>
                <a:gd name="T68" fmla="*/ 3 w 401"/>
                <a:gd name="T69" fmla="*/ 8 h 337"/>
                <a:gd name="T70" fmla="*/ 1 w 401"/>
                <a:gd name="T71" fmla="*/ 4 h 337"/>
                <a:gd name="T72" fmla="*/ 3 w 401"/>
                <a:gd name="T73" fmla="*/ 8 h 337"/>
                <a:gd name="T74" fmla="*/ 0 w 401"/>
                <a:gd name="T75" fmla="*/ 4 h 337"/>
                <a:gd name="T76" fmla="*/ 0 w 401"/>
                <a:gd name="T77" fmla="*/ 4 h 337"/>
                <a:gd name="T78" fmla="*/ 0 w 401"/>
                <a:gd name="T79" fmla="*/ 4 h 337"/>
                <a:gd name="T80" fmla="*/ 0 w 401"/>
                <a:gd name="T81" fmla="*/ 4 h 337"/>
                <a:gd name="T82" fmla="*/ 7 w 401"/>
                <a:gd name="T83" fmla="*/ 1 h 337"/>
                <a:gd name="T84" fmla="*/ 0 w 401"/>
                <a:gd name="T85" fmla="*/ 4 h 337"/>
                <a:gd name="T86" fmla="*/ 6 w 401"/>
                <a:gd name="T87" fmla="*/ 0 h 337"/>
                <a:gd name="T88" fmla="*/ 7 w 401"/>
                <a:gd name="T89" fmla="*/ 0 h 337"/>
                <a:gd name="T90" fmla="*/ 7 w 401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1"/>
                <a:gd name="T139" fmla="*/ 0 h 337"/>
                <a:gd name="T140" fmla="*/ 401 w 401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1" h="337">
                  <a:moveTo>
                    <a:pt x="174" y="4"/>
                  </a:moveTo>
                  <a:lnTo>
                    <a:pt x="399" y="272"/>
                  </a:lnTo>
                  <a:lnTo>
                    <a:pt x="379" y="287"/>
                  </a:lnTo>
                  <a:lnTo>
                    <a:pt x="156" y="19"/>
                  </a:lnTo>
                  <a:lnTo>
                    <a:pt x="174" y="4"/>
                  </a:lnTo>
                  <a:close/>
                  <a:moveTo>
                    <a:pt x="399" y="272"/>
                  </a:moveTo>
                  <a:lnTo>
                    <a:pt x="400" y="275"/>
                  </a:lnTo>
                  <a:lnTo>
                    <a:pt x="401" y="279"/>
                  </a:lnTo>
                  <a:lnTo>
                    <a:pt x="400" y="284"/>
                  </a:lnTo>
                  <a:lnTo>
                    <a:pt x="398" y="288"/>
                  </a:lnTo>
                  <a:lnTo>
                    <a:pt x="389" y="279"/>
                  </a:lnTo>
                  <a:lnTo>
                    <a:pt x="399" y="272"/>
                  </a:lnTo>
                  <a:close/>
                  <a:moveTo>
                    <a:pt x="398" y="288"/>
                  </a:moveTo>
                  <a:lnTo>
                    <a:pt x="390" y="296"/>
                  </a:lnTo>
                  <a:lnTo>
                    <a:pt x="383" y="303"/>
                  </a:lnTo>
                  <a:lnTo>
                    <a:pt x="375" y="310"/>
                  </a:lnTo>
                  <a:lnTo>
                    <a:pt x="366" y="315"/>
                  </a:lnTo>
                  <a:lnTo>
                    <a:pt x="358" y="320"/>
                  </a:lnTo>
                  <a:lnTo>
                    <a:pt x="349" y="325"/>
                  </a:lnTo>
                  <a:lnTo>
                    <a:pt x="340" y="328"/>
                  </a:lnTo>
                  <a:lnTo>
                    <a:pt x="332" y="331"/>
                  </a:lnTo>
                  <a:lnTo>
                    <a:pt x="323" y="333"/>
                  </a:lnTo>
                  <a:lnTo>
                    <a:pt x="313" y="335"/>
                  </a:lnTo>
                  <a:lnTo>
                    <a:pt x="304" y="337"/>
                  </a:lnTo>
                  <a:lnTo>
                    <a:pt x="294" y="337"/>
                  </a:lnTo>
                  <a:lnTo>
                    <a:pt x="284" y="337"/>
                  </a:lnTo>
                  <a:lnTo>
                    <a:pt x="275" y="335"/>
                  </a:lnTo>
                  <a:lnTo>
                    <a:pt x="265" y="333"/>
                  </a:lnTo>
                  <a:lnTo>
                    <a:pt x="254" y="331"/>
                  </a:lnTo>
                  <a:lnTo>
                    <a:pt x="261" y="307"/>
                  </a:lnTo>
                  <a:lnTo>
                    <a:pt x="269" y="310"/>
                  </a:lnTo>
                  <a:lnTo>
                    <a:pt x="278" y="311"/>
                  </a:lnTo>
                  <a:lnTo>
                    <a:pt x="285" y="312"/>
                  </a:lnTo>
                  <a:lnTo>
                    <a:pt x="294" y="312"/>
                  </a:lnTo>
                  <a:lnTo>
                    <a:pt x="302" y="312"/>
                  </a:lnTo>
                  <a:lnTo>
                    <a:pt x="309" y="311"/>
                  </a:lnTo>
                  <a:lnTo>
                    <a:pt x="317" y="310"/>
                  </a:lnTo>
                  <a:lnTo>
                    <a:pt x="324" y="307"/>
                  </a:lnTo>
                  <a:lnTo>
                    <a:pt x="332" y="305"/>
                  </a:lnTo>
                  <a:lnTo>
                    <a:pt x="339" y="302"/>
                  </a:lnTo>
                  <a:lnTo>
                    <a:pt x="347" y="298"/>
                  </a:lnTo>
                  <a:lnTo>
                    <a:pt x="353" y="293"/>
                  </a:lnTo>
                  <a:lnTo>
                    <a:pt x="367" y="284"/>
                  </a:lnTo>
                  <a:lnTo>
                    <a:pt x="380" y="271"/>
                  </a:lnTo>
                  <a:lnTo>
                    <a:pt x="398" y="288"/>
                  </a:lnTo>
                  <a:close/>
                  <a:moveTo>
                    <a:pt x="254" y="331"/>
                  </a:moveTo>
                  <a:lnTo>
                    <a:pt x="235" y="325"/>
                  </a:lnTo>
                  <a:lnTo>
                    <a:pt x="213" y="315"/>
                  </a:lnTo>
                  <a:lnTo>
                    <a:pt x="191" y="304"/>
                  </a:lnTo>
                  <a:lnTo>
                    <a:pt x="170" y="290"/>
                  </a:lnTo>
                  <a:lnTo>
                    <a:pt x="147" y="273"/>
                  </a:lnTo>
                  <a:lnTo>
                    <a:pt x="124" y="254"/>
                  </a:lnTo>
                  <a:lnTo>
                    <a:pt x="101" y="233"/>
                  </a:lnTo>
                  <a:lnTo>
                    <a:pt x="76" y="209"/>
                  </a:lnTo>
                  <a:lnTo>
                    <a:pt x="93" y="192"/>
                  </a:lnTo>
                  <a:lnTo>
                    <a:pt x="117" y="215"/>
                  </a:lnTo>
                  <a:lnTo>
                    <a:pt x="140" y="235"/>
                  </a:lnTo>
                  <a:lnTo>
                    <a:pt x="161" y="253"/>
                  </a:lnTo>
                  <a:lnTo>
                    <a:pt x="183" y="269"/>
                  </a:lnTo>
                  <a:lnTo>
                    <a:pt x="203" y="283"/>
                  </a:lnTo>
                  <a:lnTo>
                    <a:pt x="223" y="293"/>
                  </a:lnTo>
                  <a:lnTo>
                    <a:pt x="242" y="302"/>
                  </a:lnTo>
                  <a:lnTo>
                    <a:pt x="261" y="307"/>
                  </a:lnTo>
                  <a:lnTo>
                    <a:pt x="254" y="331"/>
                  </a:lnTo>
                  <a:close/>
                  <a:moveTo>
                    <a:pt x="76" y="209"/>
                  </a:moveTo>
                  <a:lnTo>
                    <a:pt x="75" y="208"/>
                  </a:lnTo>
                  <a:lnTo>
                    <a:pt x="84" y="200"/>
                  </a:lnTo>
                  <a:lnTo>
                    <a:pt x="76" y="209"/>
                  </a:lnTo>
                  <a:close/>
                  <a:moveTo>
                    <a:pt x="75" y="208"/>
                  </a:moveTo>
                  <a:lnTo>
                    <a:pt x="1" y="112"/>
                  </a:lnTo>
                  <a:lnTo>
                    <a:pt x="21" y="97"/>
                  </a:lnTo>
                  <a:lnTo>
                    <a:pt x="94" y="193"/>
                  </a:lnTo>
                  <a:lnTo>
                    <a:pt x="75" y="208"/>
                  </a:lnTo>
                  <a:close/>
                  <a:moveTo>
                    <a:pt x="1" y="112"/>
                  </a:moveTo>
                  <a:lnTo>
                    <a:pt x="0" y="107"/>
                  </a:lnTo>
                  <a:lnTo>
                    <a:pt x="0" y="102"/>
                  </a:lnTo>
                  <a:lnTo>
                    <a:pt x="1" y="97"/>
                  </a:lnTo>
                  <a:lnTo>
                    <a:pt x="6" y="94"/>
                  </a:lnTo>
                  <a:lnTo>
                    <a:pt x="11" y="104"/>
                  </a:lnTo>
                  <a:lnTo>
                    <a:pt x="1" y="112"/>
                  </a:lnTo>
                  <a:close/>
                  <a:moveTo>
                    <a:pt x="6" y="94"/>
                  </a:moveTo>
                  <a:lnTo>
                    <a:pt x="159" y="1"/>
                  </a:lnTo>
                  <a:lnTo>
                    <a:pt x="171" y="22"/>
                  </a:lnTo>
                  <a:lnTo>
                    <a:pt x="18" y="114"/>
                  </a:lnTo>
                  <a:lnTo>
                    <a:pt x="6" y="94"/>
                  </a:lnTo>
                  <a:close/>
                  <a:moveTo>
                    <a:pt x="159" y="1"/>
                  </a:moveTo>
                  <a:lnTo>
                    <a:pt x="162" y="0"/>
                  </a:lnTo>
                  <a:lnTo>
                    <a:pt x="167" y="0"/>
                  </a:lnTo>
                  <a:lnTo>
                    <a:pt x="171" y="1"/>
                  </a:lnTo>
                  <a:lnTo>
                    <a:pt x="174" y="4"/>
                  </a:lnTo>
                  <a:lnTo>
                    <a:pt x="165" y="1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7" name="Freeform 794"/>
            <p:cNvSpPr>
              <a:spLocks/>
            </p:cNvSpPr>
            <p:nvPr/>
          </p:nvSpPr>
          <p:spPr bwMode="auto">
            <a:xfrm>
              <a:off x="3216" y="1535"/>
              <a:ext cx="120" cy="56"/>
            </a:xfrm>
            <a:custGeom>
              <a:avLst/>
              <a:gdLst>
                <a:gd name="T0" fmla="*/ 25 w 614"/>
                <a:gd name="T1" fmla="*/ 9 h 306"/>
                <a:gd name="T2" fmla="*/ 23 w 614"/>
                <a:gd name="T3" fmla="*/ 8 h 306"/>
                <a:gd name="T4" fmla="*/ 22 w 614"/>
                <a:gd name="T5" fmla="*/ 7 h 306"/>
                <a:gd name="T6" fmla="*/ 21 w 614"/>
                <a:gd name="T7" fmla="*/ 7 h 306"/>
                <a:gd name="T8" fmla="*/ 19 w 614"/>
                <a:gd name="T9" fmla="*/ 6 h 306"/>
                <a:gd name="T10" fmla="*/ 18 w 614"/>
                <a:gd name="T11" fmla="*/ 5 h 306"/>
                <a:gd name="T12" fmla="*/ 17 w 614"/>
                <a:gd name="T13" fmla="*/ 4 h 306"/>
                <a:gd name="T14" fmla="*/ 15 w 614"/>
                <a:gd name="T15" fmla="*/ 4 h 306"/>
                <a:gd name="T16" fmla="*/ 14 w 614"/>
                <a:gd name="T17" fmla="*/ 3 h 306"/>
                <a:gd name="T18" fmla="*/ 12 w 614"/>
                <a:gd name="T19" fmla="*/ 2 h 306"/>
                <a:gd name="T20" fmla="*/ 11 w 614"/>
                <a:gd name="T21" fmla="*/ 2 h 306"/>
                <a:gd name="T22" fmla="*/ 10 w 614"/>
                <a:gd name="T23" fmla="*/ 2 h 306"/>
                <a:gd name="T24" fmla="*/ 8 w 614"/>
                <a:gd name="T25" fmla="*/ 1 h 306"/>
                <a:gd name="T26" fmla="*/ 7 w 614"/>
                <a:gd name="T27" fmla="*/ 1 h 306"/>
                <a:gd name="T28" fmla="*/ 6 w 614"/>
                <a:gd name="T29" fmla="*/ 0 h 306"/>
                <a:gd name="T30" fmla="*/ 4 w 614"/>
                <a:gd name="T31" fmla="*/ 0 h 306"/>
                <a:gd name="T32" fmla="*/ 3 w 614"/>
                <a:gd name="T33" fmla="*/ 0 h 306"/>
                <a:gd name="T34" fmla="*/ 0 w 614"/>
                <a:gd name="T35" fmla="*/ 3 h 306"/>
                <a:gd name="T36" fmla="*/ 1 w 614"/>
                <a:gd name="T37" fmla="*/ 4 h 306"/>
                <a:gd name="T38" fmla="*/ 2 w 614"/>
                <a:gd name="T39" fmla="*/ 5 h 306"/>
                <a:gd name="T40" fmla="*/ 2 w 614"/>
                <a:gd name="T41" fmla="*/ 6 h 306"/>
                <a:gd name="T42" fmla="*/ 3 w 614"/>
                <a:gd name="T43" fmla="*/ 7 h 306"/>
                <a:gd name="T44" fmla="*/ 4 w 614"/>
                <a:gd name="T45" fmla="*/ 7 h 306"/>
                <a:gd name="T46" fmla="*/ 5 w 614"/>
                <a:gd name="T47" fmla="*/ 8 h 306"/>
                <a:gd name="T48" fmla="*/ 6 w 614"/>
                <a:gd name="T49" fmla="*/ 8 h 306"/>
                <a:gd name="T50" fmla="*/ 7 w 614"/>
                <a:gd name="T51" fmla="*/ 9 h 306"/>
                <a:gd name="T52" fmla="*/ 8 w 614"/>
                <a:gd name="T53" fmla="*/ 9 h 306"/>
                <a:gd name="T54" fmla="*/ 9 w 614"/>
                <a:gd name="T55" fmla="*/ 10 h 306"/>
                <a:gd name="T56" fmla="*/ 10 w 614"/>
                <a:gd name="T57" fmla="*/ 10 h 306"/>
                <a:gd name="T58" fmla="*/ 11 w 614"/>
                <a:gd name="T59" fmla="*/ 11 h 306"/>
                <a:gd name="T60" fmla="*/ 12 w 614"/>
                <a:gd name="T61" fmla="*/ 11 h 306"/>
                <a:gd name="T62" fmla="*/ 14 w 614"/>
                <a:gd name="T63" fmla="*/ 11 h 306"/>
                <a:gd name="T64" fmla="*/ 15 w 614"/>
                <a:gd name="T65" fmla="*/ 12 h 306"/>
                <a:gd name="T66" fmla="*/ 16 w 614"/>
                <a:gd name="T67" fmla="*/ 12 h 306"/>
                <a:gd name="T68" fmla="*/ 17 w 614"/>
                <a:gd name="T69" fmla="*/ 12 h 306"/>
                <a:gd name="T70" fmla="*/ 18 w 614"/>
                <a:gd name="T71" fmla="*/ 12 h 306"/>
                <a:gd name="T72" fmla="*/ 18 w 614"/>
                <a:gd name="T73" fmla="*/ 12 h 306"/>
                <a:gd name="T74" fmla="*/ 19 w 614"/>
                <a:gd name="T75" fmla="*/ 12 h 306"/>
                <a:gd name="T76" fmla="*/ 19 w 614"/>
                <a:gd name="T77" fmla="*/ 12 h 306"/>
                <a:gd name="T78" fmla="*/ 20 w 614"/>
                <a:gd name="T79" fmla="*/ 12 h 306"/>
                <a:gd name="T80" fmla="*/ 21 w 614"/>
                <a:gd name="T81" fmla="*/ 12 h 306"/>
                <a:gd name="T82" fmla="*/ 21 w 614"/>
                <a:gd name="T83" fmla="*/ 12 h 306"/>
                <a:gd name="T84" fmla="*/ 22 w 614"/>
                <a:gd name="T85" fmla="*/ 12 h 306"/>
                <a:gd name="T86" fmla="*/ 22 w 614"/>
                <a:gd name="T87" fmla="*/ 12 h 306"/>
                <a:gd name="T88" fmla="*/ 23 w 614"/>
                <a:gd name="T89" fmla="*/ 11 h 306"/>
                <a:gd name="T90" fmla="*/ 23 w 614"/>
                <a:gd name="T91" fmla="*/ 11 h 306"/>
                <a:gd name="T92" fmla="*/ 24 w 614"/>
                <a:gd name="T93" fmla="*/ 11 h 306"/>
                <a:gd name="T94" fmla="*/ 24 w 614"/>
                <a:gd name="T95" fmla="*/ 10 h 306"/>
                <a:gd name="T96" fmla="*/ 24 w 614"/>
                <a:gd name="T97" fmla="*/ 10 h 306"/>
                <a:gd name="T98" fmla="*/ 25 w 614"/>
                <a:gd name="T99" fmla="*/ 9 h 3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6"/>
                <a:gd name="T152" fmla="*/ 614 w 614"/>
                <a:gd name="T153" fmla="*/ 306 h 30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6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6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8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3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8" y="306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1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9"/>
                  </a:lnTo>
                  <a:lnTo>
                    <a:pt x="599" y="259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8" name="Freeform 795"/>
            <p:cNvSpPr>
              <a:spLocks noEditPoints="1"/>
            </p:cNvSpPr>
            <p:nvPr/>
          </p:nvSpPr>
          <p:spPr bwMode="auto">
            <a:xfrm>
              <a:off x="3216" y="1531"/>
              <a:ext cx="124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3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8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4 w 638"/>
                <a:gd name="T89" fmla="*/ 11 h 330"/>
                <a:gd name="T90" fmla="*/ 25 w 638"/>
                <a:gd name="T91" fmla="*/ 10 h 330"/>
                <a:gd name="T92" fmla="*/ 25 w 638"/>
                <a:gd name="T93" fmla="*/ 11 h 330"/>
                <a:gd name="T94" fmla="*/ 25 w 638"/>
                <a:gd name="T95" fmla="*/ 12 h 330"/>
                <a:gd name="T96" fmla="*/ 24 w 638"/>
                <a:gd name="T97" fmla="*/ 12 h 330"/>
                <a:gd name="T98" fmla="*/ 22 w 638"/>
                <a:gd name="T99" fmla="*/ 13 h 330"/>
                <a:gd name="T100" fmla="*/ 21 w 638"/>
                <a:gd name="T101" fmla="*/ 13 h 330"/>
                <a:gd name="T102" fmla="*/ 25 w 638"/>
                <a:gd name="T103" fmla="*/ 10 h 330"/>
                <a:gd name="T104" fmla="*/ 26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10"/>
                  </a:lnTo>
                  <a:lnTo>
                    <a:pt x="519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600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6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3"/>
                  </a:lnTo>
                  <a:lnTo>
                    <a:pt x="152" y="36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3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8"/>
                  </a:lnTo>
                  <a:lnTo>
                    <a:pt x="260" y="38"/>
                  </a:lnTo>
                  <a:lnTo>
                    <a:pt x="293" y="50"/>
                  </a:lnTo>
                  <a:lnTo>
                    <a:pt x="328" y="63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3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6" y="21"/>
                  </a:moveTo>
                  <a:lnTo>
                    <a:pt x="21" y="97"/>
                  </a:lnTo>
                  <a:lnTo>
                    <a:pt x="4" y="79"/>
                  </a:lnTo>
                  <a:lnTo>
                    <a:pt x="77" y="4"/>
                  </a:lnTo>
                  <a:lnTo>
                    <a:pt x="96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2" y="82"/>
                  </a:lnTo>
                  <a:lnTo>
                    <a:pt x="4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5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6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1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40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6"/>
                  </a:lnTo>
                  <a:lnTo>
                    <a:pt x="386" y="293"/>
                  </a:lnTo>
                  <a:lnTo>
                    <a:pt x="420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7" y="292"/>
                  </a:lnTo>
                  <a:lnTo>
                    <a:pt x="258" y="282"/>
                  </a:lnTo>
                  <a:lnTo>
                    <a:pt x="231" y="273"/>
                  </a:lnTo>
                  <a:lnTo>
                    <a:pt x="205" y="262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20" y="300"/>
                  </a:moveTo>
                  <a:lnTo>
                    <a:pt x="420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20" y="300"/>
                  </a:lnTo>
                  <a:close/>
                  <a:moveTo>
                    <a:pt x="420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20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8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8" y="305"/>
                  </a:moveTo>
                  <a:lnTo>
                    <a:pt x="508" y="304"/>
                  </a:lnTo>
                  <a:lnTo>
                    <a:pt x="528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1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9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2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7" y="311"/>
                  </a:lnTo>
                  <a:lnTo>
                    <a:pt x="566" y="316"/>
                  </a:lnTo>
                  <a:lnTo>
                    <a:pt x="557" y="319"/>
                  </a:lnTo>
                  <a:lnTo>
                    <a:pt x="546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8" y="305"/>
                  </a:lnTo>
                  <a:close/>
                  <a:moveTo>
                    <a:pt x="633" y="238"/>
                  </a:moveTo>
                  <a:lnTo>
                    <a:pt x="636" y="240"/>
                  </a:lnTo>
                  <a:lnTo>
                    <a:pt x="638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19" name="Freeform 796"/>
            <p:cNvSpPr>
              <a:spLocks/>
            </p:cNvSpPr>
            <p:nvPr/>
          </p:nvSpPr>
          <p:spPr bwMode="auto">
            <a:xfrm>
              <a:off x="3193" y="1549"/>
              <a:ext cx="97" cy="48"/>
            </a:xfrm>
            <a:custGeom>
              <a:avLst/>
              <a:gdLst>
                <a:gd name="T0" fmla="*/ 20 w 487"/>
                <a:gd name="T1" fmla="*/ 7 h 242"/>
                <a:gd name="T2" fmla="*/ 19 w 487"/>
                <a:gd name="T3" fmla="*/ 7 h 242"/>
                <a:gd name="T4" fmla="*/ 18 w 487"/>
                <a:gd name="T5" fmla="*/ 6 h 242"/>
                <a:gd name="T6" fmla="*/ 17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6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7 w 487"/>
                <a:gd name="T77" fmla="*/ 10 h 242"/>
                <a:gd name="T78" fmla="*/ 17 w 487"/>
                <a:gd name="T79" fmla="*/ 9 h 242"/>
                <a:gd name="T80" fmla="*/ 18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9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20 w 487"/>
                <a:gd name="T93" fmla="*/ 8 h 242"/>
                <a:gd name="T94" fmla="*/ 20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2"/>
                  </a:lnTo>
                  <a:lnTo>
                    <a:pt x="381" y="115"/>
                  </a:lnTo>
                  <a:lnTo>
                    <a:pt x="354" y="100"/>
                  </a:lnTo>
                  <a:lnTo>
                    <a:pt x="327" y="85"/>
                  </a:lnTo>
                  <a:lnTo>
                    <a:pt x="300" y="73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6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2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5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9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0" name="Freeform 797"/>
            <p:cNvSpPr>
              <a:spLocks noEditPoints="1"/>
            </p:cNvSpPr>
            <p:nvPr/>
          </p:nvSpPr>
          <p:spPr bwMode="auto">
            <a:xfrm>
              <a:off x="3189" y="1549"/>
              <a:ext cx="101" cy="52"/>
            </a:xfrm>
            <a:custGeom>
              <a:avLst/>
              <a:gdLst>
                <a:gd name="T0" fmla="*/ 18 w 511"/>
                <a:gd name="T1" fmla="*/ 7 h 267"/>
                <a:gd name="T2" fmla="*/ 14 w 511"/>
                <a:gd name="T3" fmla="*/ 5 h 267"/>
                <a:gd name="T4" fmla="*/ 11 w 511"/>
                <a:gd name="T5" fmla="*/ 3 h 267"/>
                <a:gd name="T6" fmla="*/ 14 w 511"/>
                <a:gd name="T7" fmla="*/ 4 h 267"/>
                <a:gd name="T8" fmla="*/ 17 w 511"/>
                <a:gd name="T9" fmla="*/ 5 h 267"/>
                <a:gd name="T10" fmla="*/ 20 w 511"/>
                <a:gd name="T11" fmla="*/ 8 h 267"/>
                <a:gd name="T12" fmla="*/ 10 w 511"/>
                <a:gd name="T13" fmla="*/ 3 h 267"/>
                <a:gd name="T14" fmla="*/ 7 w 511"/>
                <a:gd name="T15" fmla="*/ 2 h 267"/>
                <a:gd name="T16" fmla="*/ 4 w 511"/>
                <a:gd name="T17" fmla="*/ 1 h 267"/>
                <a:gd name="T18" fmla="*/ 4 w 511"/>
                <a:gd name="T19" fmla="*/ 0 h 267"/>
                <a:gd name="T20" fmla="*/ 7 w 511"/>
                <a:gd name="T21" fmla="*/ 1 h 267"/>
                <a:gd name="T22" fmla="*/ 11 w 511"/>
                <a:gd name="T23" fmla="*/ 2 h 267"/>
                <a:gd name="T24" fmla="*/ 3 w 511"/>
                <a:gd name="T25" fmla="*/ 0 h 267"/>
                <a:gd name="T26" fmla="*/ 3 w 511"/>
                <a:gd name="T27" fmla="*/ 0 h 267"/>
                <a:gd name="T28" fmla="*/ 1 w 511"/>
                <a:gd name="T29" fmla="*/ 3 h 267"/>
                <a:gd name="T30" fmla="*/ 3 w 511"/>
                <a:gd name="T31" fmla="*/ 1 h 267"/>
                <a:gd name="T32" fmla="*/ 0 w 511"/>
                <a:gd name="T33" fmla="*/ 3 h 267"/>
                <a:gd name="T34" fmla="*/ 0 w 511"/>
                <a:gd name="T35" fmla="*/ 3 h 267"/>
                <a:gd name="T36" fmla="*/ 2 w 511"/>
                <a:gd name="T37" fmla="*/ 3 h 267"/>
                <a:gd name="T38" fmla="*/ 3 w 511"/>
                <a:gd name="T39" fmla="*/ 5 h 267"/>
                <a:gd name="T40" fmla="*/ 5 w 511"/>
                <a:gd name="T41" fmla="*/ 7 h 267"/>
                <a:gd name="T42" fmla="*/ 5 w 511"/>
                <a:gd name="T43" fmla="*/ 8 h 267"/>
                <a:gd name="T44" fmla="*/ 3 w 511"/>
                <a:gd name="T45" fmla="*/ 6 h 267"/>
                <a:gd name="T46" fmla="*/ 1 w 511"/>
                <a:gd name="T47" fmla="*/ 4 h 267"/>
                <a:gd name="T48" fmla="*/ 6 w 511"/>
                <a:gd name="T49" fmla="*/ 7 h 267"/>
                <a:gd name="T50" fmla="*/ 9 w 511"/>
                <a:gd name="T51" fmla="*/ 8 h 267"/>
                <a:gd name="T52" fmla="*/ 11 w 511"/>
                <a:gd name="T53" fmla="*/ 9 h 267"/>
                <a:gd name="T54" fmla="*/ 13 w 511"/>
                <a:gd name="T55" fmla="*/ 11 h 267"/>
                <a:gd name="T56" fmla="*/ 10 w 511"/>
                <a:gd name="T57" fmla="*/ 10 h 267"/>
                <a:gd name="T58" fmla="*/ 7 w 511"/>
                <a:gd name="T59" fmla="*/ 9 h 267"/>
                <a:gd name="T60" fmla="*/ 6 w 511"/>
                <a:gd name="T61" fmla="*/ 7 h 267"/>
                <a:gd name="T62" fmla="*/ 13 w 511"/>
                <a:gd name="T63" fmla="*/ 10 h 267"/>
                <a:gd name="T64" fmla="*/ 13 w 511"/>
                <a:gd name="T65" fmla="*/ 10 h 267"/>
                <a:gd name="T66" fmla="*/ 13 w 511"/>
                <a:gd name="T67" fmla="*/ 10 h 267"/>
                <a:gd name="T68" fmla="*/ 14 w 511"/>
                <a:gd name="T69" fmla="*/ 10 h 267"/>
                <a:gd name="T70" fmla="*/ 13 w 511"/>
                <a:gd name="T71" fmla="*/ 11 h 267"/>
                <a:gd name="T72" fmla="*/ 15 w 511"/>
                <a:gd name="T73" fmla="*/ 10 h 267"/>
                <a:gd name="T74" fmla="*/ 15 w 511"/>
                <a:gd name="T75" fmla="*/ 11 h 267"/>
                <a:gd name="T76" fmla="*/ 16 w 511"/>
                <a:gd name="T77" fmla="*/ 10 h 267"/>
                <a:gd name="T78" fmla="*/ 17 w 511"/>
                <a:gd name="T79" fmla="*/ 10 h 267"/>
                <a:gd name="T80" fmla="*/ 18 w 511"/>
                <a:gd name="T81" fmla="*/ 9 h 267"/>
                <a:gd name="T82" fmla="*/ 19 w 511"/>
                <a:gd name="T83" fmla="*/ 9 h 267"/>
                <a:gd name="T84" fmla="*/ 19 w 511"/>
                <a:gd name="T85" fmla="*/ 8 h 267"/>
                <a:gd name="T86" fmla="*/ 20 w 511"/>
                <a:gd name="T87" fmla="*/ 9 h 267"/>
                <a:gd name="T88" fmla="*/ 19 w 511"/>
                <a:gd name="T89" fmla="*/ 10 h 267"/>
                <a:gd name="T90" fmla="*/ 18 w 511"/>
                <a:gd name="T91" fmla="*/ 10 h 267"/>
                <a:gd name="T92" fmla="*/ 17 w 511"/>
                <a:gd name="T93" fmla="*/ 11 h 267"/>
                <a:gd name="T94" fmla="*/ 16 w 511"/>
                <a:gd name="T95" fmla="*/ 11 h 267"/>
                <a:gd name="T96" fmla="*/ 20 w 511"/>
                <a:gd name="T97" fmla="*/ 8 h 267"/>
                <a:gd name="T98" fmla="*/ 20 w 511"/>
                <a:gd name="T99" fmla="*/ 8 h 2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7"/>
                <a:gd name="T152" fmla="*/ 511 w 511"/>
                <a:gd name="T153" fmla="*/ 267 h 2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7">
                  <a:moveTo>
                    <a:pt x="492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8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70"/>
                  </a:lnTo>
                  <a:lnTo>
                    <a:pt x="507" y="189"/>
                  </a:lnTo>
                  <a:lnTo>
                    <a:pt x="492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9" y="63"/>
                  </a:lnTo>
                  <a:lnTo>
                    <a:pt x="202" y="54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4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8" y="9"/>
                  </a:lnTo>
                  <a:lnTo>
                    <a:pt x="155" y="15"/>
                  </a:lnTo>
                  <a:lnTo>
                    <a:pt x="182" y="22"/>
                  </a:lnTo>
                  <a:lnTo>
                    <a:pt x="210" y="31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4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4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4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5"/>
                  </a:lnTo>
                  <a:lnTo>
                    <a:pt x="53" y="102"/>
                  </a:lnTo>
                  <a:lnTo>
                    <a:pt x="69" y="119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5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8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5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60" y="221"/>
                  </a:lnTo>
                  <a:lnTo>
                    <a:pt x="284" y="227"/>
                  </a:lnTo>
                  <a:lnTo>
                    <a:pt x="310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5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2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5" y="181"/>
                  </a:lnTo>
                  <a:close/>
                  <a:moveTo>
                    <a:pt x="332" y="263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3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3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7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1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20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6"/>
                  </a:lnTo>
                  <a:lnTo>
                    <a:pt x="390" y="267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3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1" name="Freeform 798"/>
            <p:cNvSpPr>
              <a:spLocks/>
            </p:cNvSpPr>
            <p:nvPr/>
          </p:nvSpPr>
          <p:spPr bwMode="auto">
            <a:xfrm>
              <a:off x="3162" y="1564"/>
              <a:ext cx="85" cy="48"/>
            </a:xfrm>
            <a:custGeom>
              <a:avLst/>
              <a:gdLst>
                <a:gd name="T0" fmla="*/ 18 w 432"/>
                <a:gd name="T1" fmla="*/ 8 h 257"/>
                <a:gd name="T2" fmla="*/ 16 w 432"/>
                <a:gd name="T3" fmla="*/ 7 h 257"/>
                <a:gd name="T4" fmla="*/ 14 w 432"/>
                <a:gd name="T5" fmla="*/ 6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8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5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6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10 h 257"/>
                <a:gd name="T52" fmla="*/ 9 w 432"/>
                <a:gd name="T53" fmla="*/ 10 h 257"/>
                <a:gd name="T54" fmla="*/ 10 w 432"/>
                <a:gd name="T55" fmla="*/ 10 h 257"/>
                <a:gd name="T56" fmla="*/ 11 w 432"/>
                <a:gd name="T57" fmla="*/ 10 h 257"/>
                <a:gd name="T58" fmla="*/ 11 w 432"/>
                <a:gd name="T59" fmla="*/ 10 h 257"/>
                <a:gd name="T60" fmla="*/ 12 w 432"/>
                <a:gd name="T61" fmla="*/ 11 h 257"/>
                <a:gd name="T62" fmla="*/ 13 w 432"/>
                <a:gd name="T63" fmla="*/ 11 h 257"/>
                <a:gd name="T64" fmla="*/ 14 w 432"/>
                <a:gd name="T65" fmla="*/ 11 h 257"/>
                <a:gd name="T66" fmla="*/ 14 w 432"/>
                <a:gd name="T67" fmla="*/ 11 h 257"/>
                <a:gd name="T68" fmla="*/ 15 w 432"/>
                <a:gd name="T69" fmla="*/ 11 h 257"/>
                <a:gd name="T70" fmla="*/ 15 w 432"/>
                <a:gd name="T71" fmla="*/ 10 h 257"/>
                <a:gd name="T72" fmla="*/ 16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7 w 432"/>
                <a:gd name="T79" fmla="*/ 10 h 257"/>
                <a:gd name="T80" fmla="*/ 17 w 432"/>
                <a:gd name="T81" fmla="*/ 10 h 257"/>
                <a:gd name="T82" fmla="*/ 17 w 432"/>
                <a:gd name="T83" fmla="*/ 9 h 257"/>
                <a:gd name="T84" fmla="*/ 17 w 432"/>
                <a:gd name="T85" fmla="*/ 9 h 257"/>
                <a:gd name="T86" fmla="*/ 18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5"/>
                  </a:lnTo>
                  <a:lnTo>
                    <a:pt x="231" y="60"/>
                  </a:lnTo>
                  <a:lnTo>
                    <a:pt x="209" y="48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3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5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10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8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2" y="255"/>
                  </a:lnTo>
                  <a:lnTo>
                    <a:pt x="372" y="253"/>
                  </a:lnTo>
                  <a:lnTo>
                    <a:pt x="382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7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2" name="Freeform 799"/>
            <p:cNvSpPr>
              <a:spLocks noEditPoints="1"/>
            </p:cNvSpPr>
            <p:nvPr/>
          </p:nvSpPr>
          <p:spPr bwMode="auto">
            <a:xfrm>
              <a:off x="3158" y="1557"/>
              <a:ext cx="89" cy="60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70"/>
                  </a:lnTo>
                  <a:lnTo>
                    <a:pt x="411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2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8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60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60" y="139"/>
                  </a:lnTo>
                  <a:lnTo>
                    <a:pt x="399" y="170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3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5" y="12"/>
                  </a:lnTo>
                  <a:lnTo>
                    <a:pt x="74" y="4"/>
                  </a:lnTo>
                  <a:close/>
                  <a:moveTo>
                    <a:pt x="94" y="20"/>
                  </a:moveTo>
                  <a:lnTo>
                    <a:pt x="22" y="115"/>
                  </a:lnTo>
                  <a:lnTo>
                    <a:pt x="3" y="99"/>
                  </a:lnTo>
                  <a:lnTo>
                    <a:pt x="74" y="4"/>
                  </a:lnTo>
                  <a:lnTo>
                    <a:pt x="94" y="20"/>
                  </a:lnTo>
                  <a:close/>
                  <a:moveTo>
                    <a:pt x="3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3" y="99"/>
                  </a:lnTo>
                  <a:lnTo>
                    <a:pt x="12" y="107"/>
                  </a:lnTo>
                  <a:lnTo>
                    <a:pt x="3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4" y="147"/>
                  </a:lnTo>
                  <a:lnTo>
                    <a:pt x="78" y="161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40" y="202"/>
                  </a:lnTo>
                  <a:lnTo>
                    <a:pt x="128" y="224"/>
                  </a:lnTo>
                  <a:lnTo>
                    <a:pt x="111" y="214"/>
                  </a:lnTo>
                  <a:lnTo>
                    <a:pt x="94" y="203"/>
                  </a:lnTo>
                  <a:lnTo>
                    <a:pt x="78" y="192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3" y="115"/>
                  </a:lnTo>
                  <a:lnTo>
                    <a:pt x="22" y="99"/>
                  </a:lnTo>
                  <a:close/>
                  <a:moveTo>
                    <a:pt x="140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4" y="243"/>
                  </a:lnTo>
                  <a:lnTo>
                    <a:pt x="276" y="249"/>
                  </a:lnTo>
                  <a:lnTo>
                    <a:pt x="300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4" y="255"/>
                  </a:lnTo>
                  <a:lnTo>
                    <a:pt x="184" y="247"/>
                  </a:lnTo>
                  <a:lnTo>
                    <a:pt x="165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40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300" y="253"/>
                  </a:moveTo>
                  <a:lnTo>
                    <a:pt x="300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300" y="253"/>
                  </a:lnTo>
                  <a:close/>
                  <a:moveTo>
                    <a:pt x="300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300" y="253"/>
                  </a:lnTo>
                  <a:close/>
                  <a:moveTo>
                    <a:pt x="323" y="256"/>
                  </a:moveTo>
                  <a:lnTo>
                    <a:pt x="335" y="257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1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4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8" y="239"/>
                  </a:lnTo>
                  <a:lnTo>
                    <a:pt x="442" y="245"/>
                  </a:lnTo>
                  <a:lnTo>
                    <a:pt x="438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7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3" name="Freeform 800"/>
            <p:cNvSpPr>
              <a:spLocks/>
            </p:cNvSpPr>
            <p:nvPr/>
          </p:nvSpPr>
          <p:spPr bwMode="auto">
            <a:xfrm>
              <a:off x="3150" y="1587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5 h 214"/>
                <a:gd name="T30" fmla="*/ 1 w 318"/>
                <a:gd name="T31" fmla="*/ 6 h 214"/>
                <a:gd name="T32" fmla="*/ 1 w 318"/>
                <a:gd name="T33" fmla="*/ 6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7 h 214"/>
                <a:gd name="T42" fmla="*/ 3 w 318"/>
                <a:gd name="T43" fmla="*/ 7 h 214"/>
                <a:gd name="T44" fmla="*/ 4 w 318"/>
                <a:gd name="T45" fmla="*/ 7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8 h 214"/>
                <a:gd name="T54" fmla="*/ 10 w 318"/>
                <a:gd name="T55" fmla="*/ 8 h 214"/>
                <a:gd name="T56" fmla="*/ 10 w 318"/>
                <a:gd name="T57" fmla="*/ 8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7 h 214"/>
                <a:gd name="T70" fmla="*/ 13 w 318"/>
                <a:gd name="T71" fmla="*/ 7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2" y="15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9"/>
                  </a:lnTo>
                  <a:lnTo>
                    <a:pt x="11" y="142"/>
                  </a:lnTo>
                  <a:lnTo>
                    <a:pt x="21" y="153"/>
                  </a:lnTo>
                  <a:lnTo>
                    <a:pt x="32" y="163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6"/>
                  </a:lnTo>
                  <a:lnTo>
                    <a:pt x="137" y="200"/>
                  </a:lnTo>
                  <a:lnTo>
                    <a:pt x="168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9" y="214"/>
                  </a:lnTo>
                  <a:lnTo>
                    <a:pt x="255" y="213"/>
                  </a:lnTo>
                  <a:lnTo>
                    <a:pt x="272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3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4" name="Freeform 801"/>
            <p:cNvSpPr>
              <a:spLocks noEditPoints="1"/>
            </p:cNvSpPr>
            <p:nvPr/>
          </p:nvSpPr>
          <p:spPr bwMode="auto">
            <a:xfrm>
              <a:off x="3150" y="1583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2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7"/>
                  </a:lnTo>
                  <a:lnTo>
                    <a:pt x="289" y="138"/>
                  </a:lnTo>
                  <a:lnTo>
                    <a:pt x="305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6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30"/>
                  </a:lnTo>
                  <a:lnTo>
                    <a:pt x="60" y="27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9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5"/>
                  </a:lnTo>
                  <a:lnTo>
                    <a:pt x="274" y="127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4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3"/>
                  </a:lnTo>
                  <a:lnTo>
                    <a:pt x="0" y="136"/>
                  </a:lnTo>
                  <a:lnTo>
                    <a:pt x="12" y="141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8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1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6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8" y="222"/>
                  </a:lnTo>
                  <a:lnTo>
                    <a:pt x="108" y="217"/>
                  </a:lnTo>
                  <a:lnTo>
                    <a:pt x="89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200" y="208"/>
                  </a:lnTo>
                  <a:lnTo>
                    <a:pt x="218" y="211"/>
                  </a:lnTo>
                  <a:lnTo>
                    <a:pt x="214" y="235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5"/>
                  </a:moveTo>
                  <a:lnTo>
                    <a:pt x="214" y="235"/>
                  </a:lnTo>
                  <a:lnTo>
                    <a:pt x="216" y="223"/>
                  </a:lnTo>
                  <a:lnTo>
                    <a:pt x="214" y="235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4" y="237"/>
                  </a:lnTo>
                  <a:lnTo>
                    <a:pt x="214" y="235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5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5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2" y="209"/>
                  </a:lnTo>
                  <a:lnTo>
                    <a:pt x="327" y="213"/>
                  </a:lnTo>
                  <a:lnTo>
                    <a:pt x="317" y="222"/>
                  </a:lnTo>
                  <a:lnTo>
                    <a:pt x="307" y="227"/>
                  </a:lnTo>
                  <a:lnTo>
                    <a:pt x="295" y="232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5" y="214"/>
                  </a:lnTo>
                  <a:close/>
                  <a:moveTo>
                    <a:pt x="338" y="177"/>
                  </a:moveTo>
                  <a:lnTo>
                    <a:pt x="341" y="181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5" name="Freeform 802"/>
            <p:cNvSpPr>
              <a:spLocks/>
            </p:cNvSpPr>
            <p:nvPr/>
          </p:nvSpPr>
          <p:spPr bwMode="auto">
            <a:xfrm>
              <a:off x="3064" y="1672"/>
              <a:ext cx="89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6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9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200" y="190"/>
                  </a:lnTo>
                  <a:lnTo>
                    <a:pt x="172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5" y="150"/>
                  </a:lnTo>
                  <a:lnTo>
                    <a:pt x="53" y="138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6" name="Freeform 803"/>
            <p:cNvSpPr>
              <a:spLocks noEditPoints="1"/>
            </p:cNvSpPr>
            <p:nvPr/>
          </p:nvSpPr>
          <p:spPr bwMode="auto">
            <a:xfrm>
              <a:off x="3061" y="1669"/>
              <a:ext cx="93" cy="45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9" y="54"/>
                  </a:lnTo>
                  <a:lnTo>
                    <a:pt x="259" y="69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9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8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2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4"/>
                  </a:lnTo>
                  <a:lnTo>
                    <a:pt x="425" y="198"/>
                  </a:lnTo>
                  <a:lnTo>
                    <a:pt x="404" y="192"/>
                  </a:lnTo>
                  <a:lnTo>
                    <a:pt x="383" y="184"/>
                  </a:lnTo>
                  <a:lnTo>
                    <a:pt x="364" y="177"/>
                  </a:lnTo>
                  <a:lnTo>
                    <a:pt x="344" y="168"/>
                  </a:lnTo>
                  <a:lnTo>
                    <a:pt x="327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8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2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4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4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20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2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4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4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5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60"/>
                  </a:lnTo>
                  <a:lnTo>
                    <a:pt x="48" y="153"/>
                  </a:lnTo>
                  <a:lnTo>
                    <a:pt x="38" y="145"/>
                  </a:lnTo>
                  <a:lnTo>
                    <a:pt x="19" y="129"/>
                  </a:lnTo>
                  <a:lnTo>
                    <a:pt x="3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80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3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6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3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8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2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7" name="Freeform 804"/>
            <p:cNvSpPr>
              <a:spLocks/>
            </p:cNvSpPr>
            <p:nvPr/>
          </p:nvSpPr>
          <p:spPr bwMode="auto">
            <a:xfrm>
              <a:off x="3061" y="1523"/>
              <a:ext cx="175" cy="164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6 h 816"/>
                <a:gd name="T6" fmla="*/ 26 w 857"/>
                <a:gd name="T7" fmla="*/ 7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2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0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8 h 816"/>
                <a:gd name="T38" fmla="*/ 12 w 857"/>
                <a:gd name="T39" fmla="*/ 29 h 816"/>
                <a:gd name="T40" fmla="*/ 10 w 857"/>
                <a:gd name="T41" fmla="*/ 30 h 816"/>
                <a:gd name="T42" fmla="*/ 8 w 857"/>
                <a:gd name="T43" fmla="*/ 31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8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3 h 816"/>
                <a:gd name="T62" fmla="*/ 14 w 857"/>
                <a:gd name="T63" fmla="*/ 22 h 816"/>
                <a:gd name="T64" fmla="*/ 15 w 857"/>
                <a:gd name="T65" fmla="*/ 20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6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7" y="121"/>
                  </a:lnTo>
                  <a:lnTo>
                    <a:pt x="760" y="130"/>
                  </a:lnTo>
                  <a:lnTo>
                    <a:pt x="735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7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6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7" y="675"/>
                  </a:lnTo>
                  <a:lnTo>
                    <a:pt x="365" y="691"/>
                  </a:lnTo>
                  <a:lnTo>
                    <a:pt x="344" y="707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2"/>
                  </a:lnTo>
                  <a:lnTo>
                    <a:pt x="209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10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1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7" y="547"/>
                  </a:lnTo>
                  <a:lnTo>
                    <a:pt x="377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8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7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600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6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10"/>
                  </a:lnTo>
                  <a:lnTo>
                    <a:pt x="816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8" name="Freeform 805"/>
            <p:cNvSpPr>
              <a:spLocks noEditPoints="1"/>
            </p:cNvSpPr>
            <p:nvPr/>
          </p:nvSpPr>
          <p:spPr bwMode="auto">
            <a:xfrm>
              <a:off x="3061" y="1523"/>
              <a:ext cx="175" cy="171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8" y="55"/>
                  </a:moveTo>
                  <a:lnTo>
                    <a:pt x="808" y="141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8" y="55"/>
                  </a:lnTo>
                  <a:close/>
                  <a:moveTo>
                    <a:pt x="808" y="141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9" y="133"/>
                  </a:lnTo>
                  <a:lnTo>
                    <a:pt x="808" y="141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2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2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3" y="319"/>
                  </a:lnTo>
                  <a:lnTo>
                    <a:pt x="542" y="300"/>
                  </a:lnTo>
                  <a:lnTo>
                    <a:pt x="554" y="282"/>
                  </a:lnTo>
                  <a:lnTo>
                    <a:pt x="567" y="265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2"/>
                  </a:moveTo>
                  <a:lnTo>
                    <a:pt x="541" y="395"/>
                  </a:lnTo>
                  <a:lnTo>
                    <a:pt x="541" y="429"/>
                  </a:lnTo>
                  <a:lnTo>
                    <a:pt x="540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2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2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5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4" y="551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3"/>
                  </a:lnTo>
                  <a:lnTo>
                    <a:pt x="447" y="662"/>
                  </a:lnTo>
                  <a:lnTo>
                    <a:pt x="427" y="679"/>
                  </a:lnTo>
                  <a:lnTo>
                    <a:pt x="406" y="697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4"/>
                  </a:lnTo>
                  <a:lnTo>
                    <a:pt x="319" y="758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8"/>
                  </a:moveTo>
                  <a:lnTo>
                    <a:pt x="296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8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4"/>
                  </a:lnTo>
                  <a:lnTo>
                    <a:pt x="2" y="720"/>
                  </a:lnTo>
                  <a:lnTo>
                    <a:pt x="5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3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9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9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7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9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6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6" y="545"/>
                  </a:lnTo>
                  <a:lnTo>
                    <a:pt x="380" y="531"/>
                  </a:lnTo>
                  <a:lnTo>
                    <a:pt x="398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6"/>
                  </a:lnTo>
                  <a:lnTo>
                    <a:pt x="300" y="627"/>
                  </a:lnTo>
                  <a:lnTo>
                    <a:pt x="282" y="639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8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8" y="549"/>
                  </a:lnTo>
                  <a:lnTo>
                    <a:pt x="389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81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400" y="421"/>
                  </a:lnTo>
                  <a:lnTo>
                    <a:pt x="398" y="441"/>
                  </a:lnTo>
                  <a:lnTo>
                    <a:pt x="396" y="460"/>
                  </a:lnTo>
                  <a:lnTo>
                    <a:pt x="396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4"/>
                  </a:lnTo>
                  <a:lnTo>
                    <a:pt x="429" y="254"/>
                  </a:lnTo>
                  <a:lnTo>
                    <a:pt x="440" y="233"/>
                  </a:lnTo>
                  <a:lnTo>
                    <a:pt x="453" y="213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5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3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1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6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6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5"/>
                  </a:lnTo>
                  <a:lnTo>
                    <a:pt x="504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8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2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2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1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700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1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8" y="55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29" name="Freeform 806"/>
            <p:cNvSpPr>
              <a:spLocks/>
            </p:cNvSpPr>
            <p:nvPr/>
          </p:nvSpPr>
          <p:spPr bwMode="auto">
            <a:xfrm>
              <a:off x="3014" y="1307"/>
              <a:ext cx="116" cy="179"/>
            </a:xfrm>
            <a:custGeom>
              <a:avLst/>
              <a:gdLst>
                <a:gd name="T0" fmla="*/ 0 w 590"/>
                <a:gd name="T1" fmla="*/ 35 h 893"/>
                <a:gd name="T2" fmla="*/ 8 w 590"/>
                <a:gd name="T3" fmla="*/ 12 h 893"/>
                <a:gd name="T4" fmla="*/ 9 w 590"/>
                <a:gd name="T5" fmla="*/ 11 h 893"/>
                <a:gd name="T6" fmla="*/ 10 w 590"/>
                <a:gd name="T7" fmla="*/ 10 h 893"/>
                <a:gd name="T8" fmla="*/ 10 w 590"/>
                <a:gd name="T9" fmla="*/ 9 h 893"/>
                <a:gd name="T10" fmla="*/ 11 w 590"/>
                <a:gd name="T11" fmla="*/ 8 h 893"/>
                <a:gd name="T12" fmla="*/ 12 w 590"/>
                <a:gd name="T13" fmla="*/ 6 h 893"/>
                <a:gd name="T14" fmla="*/ 13 w 590"/>
                <a:gd name="T15" fmla="*/ 5 h 893"/>
                <a:gd name="T16" fmla="*/ 14 w 590"/>
                <a:gd name="T17" fmla="*/ 4 h 893"/>
                <a:gd name="T18" fmla="*/ 16 w 590"/>
                <a:gd name="T19" fmla="*/ 3 h 893"/>
                <a:gd name="T20" fmla="*/ 17 w 590"/>
                <a:gd name="T21" fmla="*/ 3 h 893"/>
                <a:gd name="T22" fmla="*/ 18 w 590"/>
                <a:gd name="T23" fmla="*/ 2 h 893"/>
                <a:gd name="T24" fmla="*/ 18 w 590"/>
                <a:gd name="T25" fmla="*/ 1 h 893"/>
                <a:gd name="T26" fmla="*/ 19 w 590"/>
                <a:gd name="T27" fmla="*/ 1 h 893"/>
                <a:gd name="T28" fmla="*/ 20 w 590"/>
                <a:gd name="T29" fmla="*/ 1 h 893"/>
                <a:gd name="T30" fmla="*/ 20 w 590"/>
                <a:gd name="T31" fmla="*/ 1 h 893"/>
                <a:gd name="T32" fmla="*/ 21 w 590"/>
                <a:gd name="T33" fmla="*/ 0 h 893"/>
                <a:gd name="T34" fmla="*/ 21 w 590"/>
                <a:gd name="T35" fmla="*/ 0 h 893"/>
                <a:gd name="T36" fmla="*/ 22 w 590"/>
                <a:gd name="T37" fmla="*/ 0 h 893"/>
                <a:gd name="T38" fmla="*/ 22 w 590"/>
                <a:gd name="T39" fmla="*/ 0 h 893"/>
                <a:gd name="T40" fmla="*/ 22 w 590"/>
                <a:gd name="T41" fmla="*/ 0 h 893"/>
                <a:gd name="T42" fmla="*/ 23 w 590"/>
                <a:gd name="T43" fmla="*/ 0 h 893"/>
                <a:gd name="T44" fmla="*/ 23 w 590"/>
                <a:gd name="T45" fmla="*/ 0 h 893"/>
                <a:gd name="T46" fmla="*/ 24 w 590"/>
                <a:gd name="T47" fmla="*/ 0 h 893"/>
                <a:gd name="T48" fmla="*/ 24 w 590"/>
                <a:gd name="T49" fmla="*/ 1 h 893"/>
                <a:gd name="T50" fmla="*/ 24 w 590"/>
                <a:gd name="T51" fmla="*/ 1 h 893"/>
                <a:gd name="T52" fmla="*/ 23 w 590"/>
                <a:gd name="T53" fmla="*/ 1 h 893"/>
                <a:gd name="T54" fmla="*/ 23 w 590"/>
                <a:gd name="T55" fmla="*/ 2 h 893"/>
                <a:gd name="T56" fmla="*/ 23 w 590"/>
                <a:gd name="T57" fmla="*/ 2 h 893"/>
                <a:gd name="T58" fmla="*/ 22 w 590"/>
                <a:gd name="T59" fmla="*/ 3 h 893"/>
                <a:gd name="T60" fmla="*/ 22 w 590"/>
                <a:gd name="T61" fmla="*/ 3 h 893"/>
                <a:gd name="T62" fmla="*/ 21 w 590"/>
                <a:gd name="T63" fmla="*/ 4 h 893"/>
                <a:gd name="T64" fmla="*/ 20 w 590"/>
                <a:gd name="T65" fmla="*/ 5 h 893"/>
                <a:gd name="T66" fmla="*/ 19 w 590"/>
                <a:gd name="T67" fmla="*/ 7 h 893"/>
                <a:gd name="T68" fmla="*/ 17 w 590"/>
                <a:gd name="T69" fmla="*/ 9 h 893"/>
                <a:gd name="T70" fmla="*/ 15 w 590"/>
                <a:gd name="T71" fmla="*/ 11 h 893"/>
                <a:gd name="T72" fmla="*/ 14 w 590"/>
                <a:gd name="T73" fmla="*/ 12 h 893"/>
                <a:gd name="T74" fmla="*/ 13 w 590"/>
                <a:gd name="T75" fmla="*/ 13 h 893"/>
                <a:gd name="T76" fmla="*/ 12 w 590"/>
                <a:gd name="T77" fmla="*/ 15 h 893"/>
                <a:gd name="T78" fmla="*/ 11 w 590"/>
                <a:gd name="T79" fmla="*/ 16 h 893"/>
                <a:gd name="T80" fmla="*/ 10 w 590"/>
                <a:gd name="T81" fmla="*/ 17 h 893"/>
                <a:gd name="T82" fmla="*/ 9 w 590"/>
                <a:gd name="T83" fmla="*/ 19 h 893"/>
                <a:gd name="T84" fmla="*/ 8 w 590"/>
                <a:gd name="T85" fmla="*/ 20 h 893"/>
                <a:gd name="T86" fmla="*/ 7 w 590"/>
                <a:gd name="T87" fmla="*/ 21 h 893"/>
                <a:gd name="T88" fmla="*/ 6 w 590"/>
                <a:gd name="T89" fmla="*/ 23 h 893"/>
                <a:gd name="T90" fmla="*/ 5 w 590"/>
                <a:gd name="T91" fmla="*/ 25 h 893"/>
                <a:gd name="T92" fmla="*/ 4 w 590"/>
                <a:gd name="T93" fmla="*/ 26 h 893"/>
                <a:gd name="T94" fmla="*/ 3 w 590"/>
                <a:gd name="T95" fmla="*/ 28 h 893"/>
                <a:gd name="T96" fmla="*/ 2 w 590"/>
                <a:gd name="T97" fmla="*/ 30 h 893"/>
                <a:gd name="T98" fmla="*/ 2 w 590"/>
                <a:gd name="T99" fmla="*/ 31 h 893"/>
                <a:gd name="T100" fmla="*/ 1 w 590"/>
                <a:gd name="T101" fmla="*/ 33 h 893"/>
                <a:gd name="T102" fmla="*/ 0 w 590"/>
                <a:gd name="T103" fmla="*/ 35 h 8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3"/>
                <a:gd name="T158" fmla="*/ 590 w 590"/>
                <a:gd name="T159" fmla="*/ 893 h 8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3">
                  <a:moveTo>
                    <a:pt x="0" y="893"/>
                  </a:moveTo>
                  <a:lnTo>
                    <a:pt x="206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60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2" y="36"/>
                  </a:lnTo>
                  <a:lnTo>
                    <a:pt x="476" y="29"/>
                  </a:lnTo>
                  <a:lnTo>
                    <a:pt x="489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7" y="7"/>
                  </a:lnTo>
                  <a:lnTo>
                    <a:pt x="539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5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70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5" y="178"/>
                  </a:lnTo>
                  <a:lnTo>
                    <a:pt x="423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9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3" y="501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6" y="660"/>
                  </a:lnTo>
                  <a:lnTo>
                    <a:pt x="82" y="704"/>
                  </a:lnTo>
                  <a:lnTo>
                    <a:pt x="61" y="749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0" name="Freeform 807"/>
            <p:cNvSpPr>
              <a:spLocks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44 w 1154"/>
                <a:gd name="T1" fmla="*/ 18 h 1114"/>
                <a:gd name="T2" fmla="*/ 41 w 1154"/>
                <a:gd name="T3" fmla="*/ 18 h 1114"/>
                <a:gd name="T4" fmla="*/ 40 w 1154"/>
                <a:gd name="T5" fmla="*/ 18 h 1114"/>
                <a:gd name="T6" fmla="*/ 38 w 1154"/>
                <a:gd name="T7" fmla="*/ 18 h 1114"/>
                <a:gd name="T8" fmla="*/ 37 w 1154"/>
                <a:gd name="T9" fmla="*/ 18 h 1114"/>
                <a:gd name="T10" fmla="*/ 36 w 1154"/>
                <a:gd name="T11" fmla="*/ 17 h 1114"/>
                <a:gd name="T12" fmla="*/ 35 w 1154"/>
                <a:gd name="T13" fmla="*/ 17 h 1114"/>
                <a:gd name="T14" fmla="*/ 34 w 1154"/>
                <a:gd name="T15" fmla="*/ 16 h 1114"/>
                <a:gd name="T16" fmla="*/ 33 w 1154"/>
                <a:gd name="T17" fmla="*/ 16 h 1114"/>
                <a:gd name="T18" fmla="*/ 32 w 1154"/>
                <a:gd name="T19" fmla="*/ 15 h 1114"/>
                <a:gd name="T20" fmla="*/ 32 w 1154"/>
                <a:gd name="T21" fmla="*/ 14 h 1114"/>
                <a:gd name="T22" fmla="*/ 32 w 1154"/>
                <a:gd name="T23" fmla="*/ 13 h 1114"/>
                <a:gd name="T24" fmla="*/ 32 w 1154"/>
                <a:gd name="T25" fmla="*/ 12 h 1114"/>
                <a:gd name="T26" fmla="*/ 32 w 1154"/>
                <a:gd name="T27" fmla="*/ 11 h 1114"/>
                <a:gd name="T28" fmla="*/ 32 w 1154"/>
                <a:gd name="T29" fmla="*/ 10 h 1114"/>
                <a:gd name="T30" fmla="*/ 0 w 1154"/>
                <a:gd name="T31" fmla="*/ 0 h 1114"/>
                <a:gd name="T32" fmla="*/ 7 w 1154"/>
                <a:gd name="T33" fmla="*/ 32 h 1114"/>
                <a:gd name="T34" fmla="*/ 14 w 1154"/>
                <a:gd name="T35" fmla="*/ 29 h 1114"/>
                <a:gd name="T36" fmla="*/ 15 w 1154"/>
                <a:gd name="T37" fmla="*/ 31 h 1114"/>
                <a:gd name="T38" fmla="*/ 16 w 1154"/>
                <a:gd name="T39" fmla="*/ 33 h 1114"/>
                <a:gd name="T40" fmla="*/ 16 w 1154"/>
                <a:gd name="T41" fmla="*/ 35 h 1114"/>
                <a:gd name="T42" fmla="*/ 17 w 1154"/>
                <a:gd name="T43" fmla="*/ 37 h 1114"/>
                <a:gd name="T44" fmla="*/ 18 w 1154"/>
                <a:gd name="T45" fmla="*/ 39 h 1114"/>
                <a:gd name="T46" fmla="*/ 19 w 1154"/>
                <a:gd name="T47" fmla="*/ 40 h 1114"/>
                <a:gd name="T48" fmla="*/ 20 w 1154"/>
                <a:gd name="T49" fmla="*/ 41 h 1114"/>
                <a:gd name="T50" fmla="*/ 21 w 1154"/>
                <a:gd name="T51" fmla="*/ 43 h 1114"/>
                <a:gd name="T52" fmla="*/ 22 w 1154"/>
                <a:gd name="T53" fmla="*/ 28 h 1114"/>
                <a:gd name="T54" fmla="*/ 23 w 1154"/>
                <a:gd name="T55" fmla="*/ 30 h 1114"/>
                <a:gd name="T56" fmla="*/ 24 w 1154"/>
                <a:gd name="T57" fmla="*/ 31 h 1114"/>
                <a:gd name="T58" fmla="*/ 25 w 1154"/>
                <a:gd name="T59" fmla="*/ 33 h 1114"/>
                <a:gd name="T60" fmla="*/ 27 w 1154"/>
                <a:gd name="T61" fmla="*/ 34 h 1114"/>
                <a:gd name="T62" fmla="*/ 28 w 1154"/>
                <a:gd name="T63" fmla="*/ 35 h 1114"/>
                <a:gd name="T64" fmla="*/ 30 w 1154"/>
                <a:gd name="T65" fmla="*/ 36 h 1114"/>
                <a:gd name="T66" fmla="*/ 32 w 1154"/>
                <a:gd name="T67" fmla="*/ 36 h 1114"/>
                <a:gd name="T68" fmla="*/ 32 w 1154"/>
                <a:gd name="T69" fmla="*/ 36 h 1114"/>
                <a:gd name="T70" fmla="*/ 31 w 1154"/>
                <a:gd name="T71" fmla="*/ 35 h 1114"/>
                <a:gd name="T72" fmla="*/ 31 w 1154"/>
                <a:gd name="T73" fmla="*/ 33 h 1114"/>
                <a:gd name="T74" fmla="*/ 30 w 1154"/>
                <a:gd name="T75" fmla="*/ 32 h 1114"/>
                <a:gd name="T76" fmla="*/ 29 w 1154"/>
                <a:gd name="T77" fmla="*/ 31 h 1114"/>
                <a:gd name="T78" fmla="*/ 29 w 1154"/>
                <a:gd name="T79" fmla="*/ 29 h 1114"/>
                <a:gd name="T80" fmla="*/ 29 w 1154"/>
                <a:gd name="T81" fmla="*/ 28 h 1114"/>
                <a:gd name="T82" fmla="*/ 29 w 1154"/>
                <a:gd name="T83" fmla="*/ 26 h 1114"/>
                <a:gd name="T84" fmla="*/ 29 w 1154"/>
                <a:gd name="T85" fmla="*/ 25 h 1114"/>
                <a:gd name="T86" fmla="*/ 30 w 1154"/>
                <a:gd name="T87" fmla="*/ 26 h 1114"/>
                <a:gd name="T88" fmla="*/ 31 w 1154"/>
                <a:gd name="T89" fmla="*/ 26 h 1114"/>
                <a:gd name="T90" fmla="*/ 32 w 1154"/>
                <a:gd name="T91" fmla="*/ 26 h 1114"/>
                <a:gd name="T92" fmla="*/ 34 w 1154"/>
                <a:gd name="T93" fmla="*/ 26 h 1114"/>
                <a:gd name="T94" fmla="*/ 35 w 1154"/>
                <a:gd name="T95" fmla="*/ 26 h 1114"/>
                <a:gd name="T96" fmla="*/ 36 w 1154"/>
                <a:gd name="T97" fmla="*/ 25 h 1114"/>
                <a:gd name="T98" fmla="*/ 37 w 1154"/>
                <a:gd name="T99" fmla="*/ 25 h 1114"/>
                <a:gd name="T100" fmla="*/ 38 w 1154"/>
                <a:gd name="T101" fmla="*/ 24 h 1114"/>
                <a:gd name="T102" fmla="*/ 41 w 1154"/>
                <a:gd name="T103" fmla="*/ 23 h 1114"/>
                <a:gd name="T104" fmla="*/ 43 w 1154"/>
                <a:gd name="T105" fmla="*/ 21 h 1114"/>
                <a:gd name="T106" fmla="*/ 45 w 1154"/>
                <a:gd name="T107" fmla="*/ 19 h 1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4"/>
                <a:gd name="T163" fmla="*/ 0 h 1114"/>
                <a:gd name="T164" fmla="*/ 1154 w 1154"/>
                <a:gd name="T165" fmla="*/ 1114 h 1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4" h="1114">
                  <a:moveTo>
                    <a:pt x="1154" y="459"/>
                  </a:moveTo>
                  <a:lnTo>
                    <a:pt x="1102" y="460"/>
                  </a:lnTo>
                  <a:lnTo>
                    <a:pt x="1053" y="459"/>
                  </a:lnTo>
                  <a:lnTo>
                    <a:pt x="1031" y="458"/>
                  </a:lnTo>
                  <a:lnTo>
                    <a:pt x="1010" y="457"/>
                  </a:lnTo>
                  <a:lnTo>
                    <a:pt x="989" y="454"/>
                  </a:lnTo>
                  <a:lnTo>
                    <a:pt x="970" y="451"/>
                  </a:lnTo>
                  <a:lnTo>
                    <a:pt x="952" y="449"/>
                  </a:lnTo>
                  <a:lnTo>
                    <a:pt x="934" y="445"/>
                  </a:lnTo>
                  <a:lnTo>
                    <a:pt x="918" y="440"/>
                  </a:lnTo>
                  <a:lnTo>
                    <a:pt x="903" y="436"/>
                  </a:lnTo>
                  <a:lnTo>
                    <a:pt x="889" y="432"/>
                  </a:lnTo>
                  <a:lnTo>
                    <a:pt x="875" y="425"/>
                  </a:lnTo>
                  <a:lnTo>
                    <a:pt x="863" y="420"/>
                  </a:lnTo>
                  <a:lnTo>
                    <a:pt x="852" y="413"/>
                  </a:lnTo>
                  <a:lnTo>
                    <a:pt x="841" y="406"/>
                  </a:lnTo>
                  <a:lnTo>
                    <a:pt x="833" y="398"/>
                  </a:lnTo>
                  <a:lnTo>
                    <a:pt x="824" y="390"/>
                  </a:lnTo>
                  <a:lnTo>
                    <a:pt x="817" y="381"/>
                  </a:lnTo>
                  <a:lnTo>
                    <a:pt x="811" y="372"/>
                  </a:lnTo>
                  <a:lnTo>
                    <a:pt x="806" y="363"/>
                  </a:lnTo>
                  <a:lnTo>
                    <a:pt x="801" y="353"/>
                  </a:lnTo>
                  <a:lnTo>
                    <a:pt x="798" y="342"/>
                  </a:lnTo>
                  <a:lnTo>
                    <a:pt x="796" y="330"/>
                  </a:lnTo>
                  <a:lnTo>
                    <a:pt x="795" y="319"/>
                  </a:lnTo>
                  <a:lnTo>
                    <a:pt x="795" y="306"/>
                  </a:lnTo>
                  <a:lnTo>
                    <a:pt x="796" y="293"/>
                  </a:lnTo>
                  <a:lnTo>
                    <a:pt x="798" y="281"/>
                  </a:lnTo>
                  <a:lnTo>
                    <a:pt x="801" y="266"/>
                  </a:lnTo>
                  <a:lnTo>
                    <a:pt x="806" y="252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2"/>
                  </a:lnTo>
                  <a:lnTo>
                    <a:pt x="180" y="803"/>
                  </a:lnTo>
                  <a:lnTo>
                    <a:pt x="271" y="1114"/>
                  </a:lnTo>
                  <a:lnTo>
                    <a:pt x="361" y="713"/>
                  </a:lnTo>
                  <a:lnTo>
                    <a:pt x="368" y="743"/>
                  </a:lnTo>
                  <a:lnTo>
                    <a:pt x="376" y="771"/>
                  </a:lnTo>
                  <a:lnTo>
                    <a:pt x="383" y="799"/>
                  </a:lnTo>
                  <a:lnTo>
                    <a:pt x="392" y="825"/>
                  </a:lnTo>
                  <a:lnTo>
                    <a:pt x="402" y="851"/>
                  </a:lnTo>
                  <a:lnTo>
                    <a:pt x="412" y="875"/>
                  </a:lnTo>
                  <a:lnTo>
                    <a:pt x="421" y="898"/>
                  </a:lnTo>
                  <a:lnTo>
                    <a:pt x="432" y="921"/>
                  </a:lnTo>
                  <a:lnTo>
                    <a:pt x="443" y="943"/>
                  </a:lnTo>
                  <a:lnTo>
                    <a:pt x="454" y="963"/>
                  </a:lnTo>
                  <a:lnTo>
                    <a:pt x="467" y="983"/>
                  </a:lnTo>
                  <a:lnTo>
                    <a:pt x="478" y="1001"/>
                  </a:lnTo>
                  <a:lnTo>
                    <a:pt x="491" y="1018"/>
                  </a:lnTo>
                  <a:lnTo>
                    <a:pt x="504" y="1034"/>
                  </a:lnTo>
                  <a:lnTo>
                    <a:pt x="518" y="1051"/>
                  </a:lnTo>
                  <a:lnTo>
                    <a:pt x="532" y="1065"/>
                  </a:lnTo>
                  <a:lnTo>
                    <a:pt x="532" y="680"/>
                  </a:lnTo>
                  <a:lnTo>
                    <a:pt x="543" y="703"/>
                  </a:lnTo>
                  <a:lnTo>
                    <a:pt x="554" y="723"/>
                  </a:lnTo>
                  <a:lnTo>
                    <a:pt x="567" y="744"/>
                  </a:lnTo>
                  <a:lnTo>
                    <a:pt x="580" y="763"/>
                  </a:lnTo>
                  <a:lnTo>
                    <a:pt x="594" y="782"/>
                  </a:lnTo>
                  <a:lnTo>
                    <a:pt x="610" y="799"/>
                  </a:lnTo>
                  <a:lnTo>
                    <a:pt x="626" y="815"/>
                  </a:lnTo>
                  <a:lnTo>
                    <a:pt x="644" y="830"/>
                  </a:lnTo>
                  <a:lnTo>
                    <a:pt x="662" y="845"/>
                  </a:lnTo>
                  <a:lnTo>
                    <a:pt x="682" y="858"/>
                  </a:lnTo>
                  <a:lnTo>
                    <a:pt x="702" y="870"/>
                  </a:lnTo>
                  <a:lnTo>
                    <a:pt x="724" y="882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0"/>
                  </a:lnTo>
                  <a:lnTo>
                    <a:pt x="819" y="918"/>
                  </a:lnTo>
                  <a:lnTo>
                    <a:pt x="807" y="902"/>
                  </a:lnTo>
                  <a:lnTo>
                    <a:pt x="795" y="885"/>
                  </a:lnTo>
                  <a:lnTo>
                    <a:pt x="784" y="868"/>
                  </a:lnTo>
                  <a:lnTo>
                    <a:pt x="774" y="852"/>
                  </a:lnTo>
                  <a:lnTo>
                    <a:pt x="766" y="835"/>
                  </a:lnTo>
                  <a:lnTo>
                    <a:pt x="757" y="817"/>
                  </a:lnTo>
                  <a:lnTo>
                    <a:pt x="750" y="800"/>
                  </a:lnTo>
                  <a:lnTo>
                    <a:pt x="742" y="782"/>
                  </a:lnTo>
                  <a:lnTo>
                    <a:pt x="736" y="764"/>
                  </a:lnTo>
                  <a:lnTo>
                    <a:pt x="730" y="746"/>
                  </a:lnTo>
                  <a:lnTo>
                    <a:pt x="726" y="728"/>
                  </a:lnTo>
                  <a:lnTo>
                    <a:pt x="721" y="708"/>
                  </a:lnTo>
                  <a:lnTo>
                    <a:pt x="718" y="690"/>
                  </a:lnTo>
                  <a:lnTo>
                    <a:pt x="715" y="670"/>
                  </a:lnTo>
                  <a:lnTo>
                    <a:pt x="713" y="651"/>
                  </a:lnTo>
                  <a:lnTo>
                    <a:pt x="712" y="632"/>
                  </a:lnTo>
                  <a:lnTo>
                    <a:pt x="726" y="635"/>
                  </a:lnTo>
                  <a:lnTo>
                    <a:pt x="740" y="638"/>
                  </a:lnTo>
                  <a:lnTo>
                    <a:pt x="753" y="640"/>
                  </a:lnTo>
                  <a:lnTo>
                    <a:pt x="767" y="641"/>
                  </a:lnTo>
                  <a:lnTo>
                    <a:pt x="781" y="642"/>
                  </a:lnTo>
                  <a:lnTo>
                    <a:pt x="795" y="643"/>
                  </a:lnTo>
                  <a:lnTo>
                    <a:pt x="809" y="643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0"/>
                  </a:lnTo>
                  <a:lnTo>
                    <a:pt x="864" y="638"/>
                  </a:lnTo>
                  <a:lnTo>
                    <a:pt x="878" y="635"/>
                  </a:lnTo>
                  <a:lnTo>
                    <a:pt x="892" y="632"/>
                  </a:lnTo>
                  <a:lnTo>
                    <a:pt x="906" y="627"/>
                  </a:lnTo>
                  <a:lnTo>
                    <a:pt x="919" y="623"/>
                  </a:lnTo>
                  <a:lnTo>
                    <a:pt x="933" y="617"/>
                  </a:lnTo>
                  <a:lnTo>
                    <a:pt x="961" y="606"/>
                  </a:lnTo>
                  <a:lnTo>
                    <a:pt x="988" y="592"/>
                  </a:lnTo>
                  <a:lnTo>
                    <a:pt x="1016" y="575"/>
                  </a:lnTo>
                  <a:lnTo>
                    <a:pt x="1043" y="556"/>
                  </a:lnTo>
                  <a:lnTo>
                    <a:pt x="1071" y="535"/>
                  </a:lnTo>
                  <a:lnTo>
                    <a:pt x="1098" y="512"/>
                  </a:lnTo>
                  <a:lnTo>
                    <a:pt x="1127" y="486"/>
                  </a:lnTo>
                  <a:lnTo>
                    <a:pt x="1154" y="4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1" name="Freeform 808"/>
            <p:cNvSpPr>
              <a:spLocks noEditPoints="1"/>
            </p:cNvSpPr>
            <p:nvPr/>
          </p:nvSpPr>
          <p:spPr bwMode="auto">
            <a:xfrm>
              <a:off x="2866" y="1575"/>
              <a:ext cx="237" cy="227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4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3 h 1139"/>
                <a:gd name="T34" fmla="*/ 8 w 1177"/>
                <a:gd name="T35" fmla="*/ 33 h 1139"/>
                <a:gd name="T36" fmla="*/ 11 w 1177"/>
                <a:gd name="T37" fmla="*/ 46 h 1139"/>
                <a:gd name="T38" fmla="*/ 15 w 1177"/>
                <a:gd name="T39" fmla="*/ 29 h 1139"/>
                <a:gd name="T40" fmla="*/ 15 w 1177"/>
                <a:gd name="T41" fmla="*/ 29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4 h 1139"/>
                <a:gd name="T52" fmla="*/ 18 w 1177"/>
                <a:gd name="T53" fmla="*/ 37 h 1139"/>
                <a:gd name="T54" fmla="*/ 21 w 1177"/>
                <a:gd name="T55" fmla="*/ 43 h 1139"/>
                <a:gd name="T56" fmla="*/ 16 w 1177"/>
                <a:gd name="T57" fmla="*/ 36 h 1139"/>
                <a:gd name="T58" fmla="*/ 22 w 1177"/>
                <a:gd name="T59" fmla="*/ 44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8 h 1139"/>
                <a:gd name="T68" fmla="*/ 23 w 1177"/>
                <a:gd name="T69" fmla="*/ 29 h 1139"/>
                <a:gd name="T70" fmla="*/ 22 w 1177"/>
                <a:gd name="T71" fmla="*/ 28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7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4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30 h 1139"/>
                <a:gd name="T98" fmla="*/ 28 w 1177"/>
                <a:gd name="T99" fmla="*/ 26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6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3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60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10" y="461"/>
                  </a:lnTo>
                  <a:lnTo>
                    <a:pt x="895" y="456"/>
                  </a:lnTo>
                  <a:lnTo>
                    <a:pt x="881" y="449"/>
                  </a:lnTo>
                  <a:lnTo>
                    <a:pt x="868" y="444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8" y="450"/>
                  </a:lnTo>
                  <a:lnTo>
                    <a:pt x="985" y="453"/>
                  </a:lnTo>
                  <a:lnTo>
                    <a:pt x="1005" y="456"/>
                  </a:lnTo>
                  <a:lnTo>
                    <a:pt x="1024" y="458"/>
                  </a:lnTo>
                  <a:lnTo>
                    <a:pt x="1046" y="459"/>
                  </a:lnTo>
                  <a:lnTo>
                    <a:pt x="1067" y="460"/>
                  </a:lnTo>
                  <a:lnTo>
                    <a:pt x="1114" y="461"/>
                  </a:lnTo>
                  <a:lnTo>
                    <a:pt x="1166" y="459"/>
                  </a:lnTo>
                  <a:lnTo>
                    <a:pt x="1166" y="484"/>
                  </a:lnTo>
                  <a:close/>
                  <a:moveTo>
                    <a:pt x="857" y="436"/>
                  </a:moveTo>
                  <a:lnTo>
                    <a:pt x="846" y="429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2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2" y="370"/>
                  </a:lnTo>
                  <a:lnTo>
                    <a:pt x="798" y="359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1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2" y="278"/>
                  </a:lnTo>
                  <a:lnTo>
                    <a:pt x="805" y="262"/>
                  </a:lnTo>
                  <a:lnTo>
                    <a:pt x="810" y="247"/>
                  </a:lnTo>
                  <a:lnTo>
                    <a:pt x="834" y="255"/>
                  </a:lnTo>
                  <a:lnTo>
                    <a:pt x="830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1"/>
                  </a:lnTo>
                  <a:lnTo>
                    <a:pt x="823" y="351"/>
                  </a:lnTo>
                  <a:lnTo>
                    <a:pt x="825" y="360"/>
                  </a:lnTo>
                  <a:lnTo>
                    <a:pt x="829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3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40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1"/>
                  </a:lnTo>
                  <a:lnTo>
                    <a:pt x="825" y="240"/>
                  </a:lnTo>
                  <a:close/>
                  <a:moveTo>
                    <a:pt x="819" y="262"/>
                  </a:moveTo>
                  <a:lnTo>
                    <a:pt x="9" y="24"/>
                  </a:lnTo>
                  <a:lnTo>
                    <a:pt x="16" y="1"/>
                  </a:lnTo>
                  <a:lnTo>
                    <a:pt x="825" y="240"/>
                  </a:lnTo>
                  <a:lnTo>
                    <a:pt x="819" y="262"/>
                  </a:lnTo>
                  <a:close/>
                  <a:moveTo>
                    <a:pt x="0" y="13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2" y="13"/>
                  </a:lnTo>
                  <a:lnTo>
                    <a:pt x="0" y="13"/>
                  </a:lnTo>
                  <a:close/>
                  <a:moveTo>
                    <a:pt x="25" y="13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3"/>
                  </a:lnTo>
                  <a:lnTo>
                    <a:pt x="25" y="13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6" y="1105"/>
                  </a:lnTo>
                  <a:lnTo>
                    <a:pt x="3" y="1102"/>
                  </a:lnTo>
                  <a:lnTo>
                    <a:pt x="1" y="1099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10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10"/>
                  </a:moveTo>
                  <a:lnTo>
                    <a:pt x="185" y="807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5" y="804"/>
                  </a:lnTo>
                  <a:lnTo>
                    <a:pt x="198" y="805"/>
                  </a:lnTo>
                  <a:lnTo>
                    <a:pt x="200" y="807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10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2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1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9"/>
                  </a:lnTo>
                  <a:lnTo>
                    <a:pt x="276" y="1137"/>
                  </a:lnTo>
                  <a:lnTo>
                    <a:pt x="272" y="1135"/>
                  </a:lnTo>
                  <a:lnTo>
                    <a:pt x="271" y="1132"/>
                  </a:lnTo>
                  <a:lnTo>
                    <a:pt x="283" y="1127"/>
                  </a:lnTo>
                  <a:lnTo>
                    <a:pt x="295" y="1131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1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3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4" y="719"/>
                  </a:lnTo>
                  <a:lnTo>
                    <a:pt x="385" y="723"/>
                  </a:lnTo>
                  <a:lnTo>
                    <a:pt x="373" y="726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6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3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2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1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8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5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6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1" y="891"/>
                  </a:lnTo>
                  <a:lnTo>
                    <a:pt x="398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2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4" y="689"/>
                  </a:lnTo>
                  <a:lnTo>
                    <a:pt x="536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2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9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1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9" y="748"/>
                  </a:lnTo>
                  <a:lnTo>
                    <a:pt x="552" y="736"/>
                  </a:lnTo>
                  <a:lnTo>
                    <a:pt x="546" y="724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4" y="771"/>
                  </a:lnTo>
                  <a:lnTo>
                    <a:pt x="566" y="759"/>
                  </a:lnTo>
                  <a:lnTo>
                    <a:pt x="559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8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3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3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3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1" y="807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3" y="934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2"/>
                  </a:lnTo>
                  <a:lnTo>
                    <a:pt x="832" y="943"/>
                  </a:lnTo>
                  <a:lnTo>
                    <a:pt x="827" y="943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9" y="921"/>
                  </a:lnTo>
                  <a:lnTo>
                    <a:pt x="797" y="905"/>
                  </a:lnTo>
                  <a:lnTo>
                    <a:pt x="786" y="888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9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6"/>
                  </a:lnTo>
                  <a:lnTo>
                    <a:pt x="818" y="892"/>
                  </a:lnTo>
                  <a:lnTo>
                    <a:pt x="829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2" y="645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2" y="645"/>
                  </a:moveTo>
                  <a:lnTo>
                    <a:pt x="712" y="642"/>
                  </a:lnTo>
                  <a:lnTo>
                    <a:pt x="713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1" y="633"/>
                  </a:lnTo>
                  <a:lnTo>
                    <a:pt x="724" y="633"/>
                  </a:lnTo>
                  <a:lnTo>
                    <a:pt x="727" y="633"/>
                  </a:lnTo>
                  <a:lnTo>
                    <a:pt x="724" y="645"/>
                  </a:lnTo>
                  <a:lnTo>
                    <a:pt x="712" y="645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4" y="639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5"/>
                  </a:lnTo>
                  <a:lnTo>
                    <a:pt x="821" y="645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9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3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1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6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9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6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5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7"/>
                  </a:lnTo>
                  <a:lnTo>
                    <a:pt x="1174" y="479"/>
                  </a:lnTo>
                  <a:lnTo>
                    <a:pt x="1166" y="472"/>
                  </a:lnTo>
                  <a:lnTo>
                    <a:pt x="1166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2" name="Freeform 809"/>
            <p:cNvSpPr>
              <a:spLocks noEditPoints="1"/>
            </p:cNvSpPr>
            <p:nvPr/>
          </p:nvSpPr>
          <p:spPr bwMode="auto">
            <a:xfrm>
              <a:off x="2866" y="1479"/>
              <a:ext cx="217" cy="246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2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6" y="275"/>
                  </a:moveTo>
                  <a:lnTo>
                    <a:pt x="461" y="20"/>
                  </a:lnTo>
                  <a:lnTo>
                    <a:pt x="480" y="5"/>
                  </a:lnTo>
                  <a:lnTo>
                    <a:pt x="685" y="259"/>
                  </a:lnTo>
                  <a:lnTo>
                    <a:pt x="666" y="275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5"/>
                  </a:lnTo>
                  <a:lnTo>
                    <a:pt x="471" y="12"/>
                  </a:lnTo>
                  <a:lnTo>
                    <a:pt x="469" y="0"/>
                  </a:lnTo>
                  <a:close/>
                  <a:moveTo>
                    <a:pt x="473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3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7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4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9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9" y="587"/>
                  </a:lnTo>
                  <a:lnTo>
                    <a:pt x="172" y="584"/>
                  </a:lnTo>
                  <a:lnTo>
                    <a:pt x="176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9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5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3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5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50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3" y="1170"/>
                  </a:lnTo>
                  <a:lnTo>
                    <a:pt x="293" y="1145"/>
                  </a:lnTo>
                  <a:lnTo>
                    <a:pt x="275" y="1119"/>
                  </a:lnTo>
                  <a:lnTo>
                    <a:pt x="257" y="1092"/>
                  </a:lnTo>
                  <a:lnTo>
                    <a:pt x="241" y="1066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4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5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5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6" y="677"/>
                  </a:lnTo>
                  <a:lnTo>
                    <a:pt x="359" y="675"/>
                  </a:lnTo>
                  <a:lnTo>
                    <a:pt x="363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81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81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81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7"/>
                  </a:lnTo>
                  <a:lnTo>
                    <a:pt x="410" y="763"/>
                  </a:lnTo>
                  <a:lnTo>
                    <a:pt x="421" y="788"/>
                  </a:lnTo>
                  <a:lnTo>
                    <a:pt x="400" y="798"/>
                  </a:lnTo>
                  <a:lnTo>
                    <a:pt x="387" y="772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8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3" y="823"/>
                  </a:lnTo>
                  <a:lnTo>
                    <a:pt x="400" y="798"/>
                  </a:lnTo>
                  <a:lnTo>
                    <a:pt x="421" y="788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4" y="1123"/>
                  </a:lnTo>
                  <a:lnTo>
                    <a:pt x="747" y="1118"/>
                  </a:lnTo>
                  <a:lnTo>
                    <a:pt x="720" y="1110"/>
                  </a:lnTo>
                  <a:lnTo>
                    <a:pt x="694" y="1101"/>
                  </a:lnTo>
                  <a:lnTo>
                    <a:pt x="669" y="1090"/>
                  </a:lnTo>
                  <a:lnTo>
                    <a:pt x="644" y="1077"/>
                  </a:lnTo>
                  <a:lnTo>
                    <a:pt x="620" y="1063"/>
                  </a:lnTo>
                  <a:lnTo>
                    <a:pt x="596" y="1048"/>
                  </a:lnTo>
                  <a:lnTo>
                    <a:pt x="574" y="1031"/>
                  </a:lnTo>
                  <a:lnTo>
                    <a:pt x="552" y="1011"/>
                  </a:lnTo>
                  <a:lnTo>
                    <a:pt x="531" y="991"/>
                  </a:lnTo>
                  <a:lnTo>
                    <a:pt x="510" y="968"/>
                  </a:lnTo>
                  <a:lnTo>
                    <a:pt x="491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4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7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9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8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90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8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9" y="924"/>
                  </a:lnTo>
                  <a:lnTo>
                    <a:pt x="888" y="923"/>
                  </a:lnTo>
                  <a:lnTo>
                    <a:pt x="867" y="919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801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1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8" y="834"/>
                  </a:lnTo>
                  <a:lnTo>
                    <a:pt x="1079" y="837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1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9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8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9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3"/>
                  </a:lnTo>
                  <a:lnTo>
                    <a:pt x="769" y="669"/>
                  </a:lnTo>
                  <a:lnTo>
                    <a:pt x="784" y="684"/>
                  </a:lnTo>
                  <a:lnTo>
                    <a:pt x="801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9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8" y="793"/>
                  </a:lnTo>
                  <a:lnTo>
                    <a:pt x="992" y="803"/>
                  </a:lnTo>
                  <a:lnTo>
                    <a:pt x="1018" y="812"/>
                  </a:lnTo>
                  <a:lnTo>
                    <a:pt x="1044" y="820"/>
                  </a:lnTo>
                  <a:lnTo>
                    <a:pt x="1071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7" y="614"/>
                  </a:lnTo>
                  <a:lnTo>
                    <a:pt x="686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5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7"/>
                  </a:lnTo>
                  <a:lnTo>
                    <a:pt x="670" y="432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3" name="Freeform 810"/>
            <p:cNvSpPr>
              <a:spLocks/>
            </p:cNvSpPr>
            <p:nvPr/>
          </p:nvSpPr>
          <p:spPr bwMode="auto">
            <a:xfrm>
              <a:off x="3026" y="1333"/>
              <a:ext cx="54" cy="34"/>
            </a:xfrm>
            <a:custGeom>
              <a:avLst/>
              <a:gdLst>
                <a:gd name="T0" fmla="*/ 10 w 273"/>
                <a:gd name="T1" fmla="*/ 0 h 163"/>
                <a:gd name="T2" fmla="*/ 11 w 273"/>
                <a:gd name="T3" fmla="*/ 0 h 163"/>
                <a:gd name="T4" fmla="*/ 11 w 273"/>
                <a:gd name="T5" fmla="*/ 1 h 163"/>
                <a:gd name="T6" fmla="*/ 11 w 273"/>
                <a:gd name="T7" fmla="*/ 2 h 163"/>
                <a:gd name="T8" fmla="*/ 11 w 273"/>
                <a:gd name="T9" fmla="*/ 2 h 163"/>
                <a:gd name="T10" fmla="*/ 10 w 273"/>
                <a:gd name="T11" fmla="*/ 3 h 163"/>
                <a:gd name="T12" fmla="*/ 10 w 273"/>
                <a:gd name="T13" fmla="*/ 3 h 163"/>
                <a:gd name="T14" fmla="*/ 10 w 273"/>
                <a:gd name="T15" fmla="*/ 3 h 163"/>
                <a:gd name="T16" fmla="*/ 10 w 273"/>
                <a:gd name="T17" fmla="*/ 4 h 163"/>
                <a:gd name="T18" fmla="*/ 9 w 273"/>
                <a:gd name="T19" fmla="*/ 4 h 163"/>
                <a:gd name="T20" fmla="*/ 9 w 273"/>
                <a:gd name="T21" fmla="*/ 5 h 163"/>
                <a:gd name="T22" fmla="*/ 9 w 273"/>
                <a:gd name="T23" fmla="*/ 5 h 163"/>
                <a:gd name="T24" fmla="*/ 8 w 273"/>
                <a:gd name="T25" fmla="*/ 5 h 163"/>
                <a:gd name="T26" fmla="*/ 8 w 273"/>
                <a:gd name="T27" fmla="*/ 6 h 163"/>
                <a:gd name="T28" fmla="*/ 8 w 273"/>
                <a:gd name="T29" fmla="*/ 6 h 163"/>
                <a:gd name="T30" fmla="*/ 7 w 273"/>
                <a:gd name="T31" fmla="*/ 6 h 163"/>
                <a:gd name="T32" fmla="*/ 7 w 273"/>
                <a:gd name="T33" fmla="*/ 6 h 163"/>
                <a:gd name="T34" fmla="*/ 6 w 273"/>
                <a:gd name="T35" fmla="*/ 6 h 163"/>
                <a:gd name="T36" fmla="*/ 6 w 273"/>
                <a:gd name="T37" fmla="*/ 6 h 163"/>
                <a:gd name="T38" fmla="*/ 5 w 273"/>
                <a:gd name="T39" fmla="*/ 7 h 163"/>
                <a:gd name="T40" fmla="*/ 5 w 273"/>
                <a:gd name="T41" fmla="*/ 7 h 163"/>
                <a:gd name="T42" fmla="*/ 4 w 273"/>
                <a:gd name="T43" fmla="*/ 7 h 163"/>
                <a:gd name="T44" fmla="*/ 4 w 273"/>
                <a:gd name="T45" fmla="*/ 6 h 163"/>
                <a:gd name="T46" fmla="*/ 3 w 273"/>
                <a:gd name="T47" fmla="*/ 6 h 163"/>
                <a:gd name="T48" fmla="*/ 3 w 273"/>
                <a:gd name="T49" fmla="*/ 6 h 163"/>
                <a:gd name="T50" fmla="*/ 2 w 273"/>
                <a:gd name="T51" fmla="*/ 6 h 163"/>
                <a:gd name="T52" fmla="*/ 2 w 273"/>
                <a:gd name="T53" fmla="*/ 6 h 163"/>
                <a:gd name="T54" fmla="*/ 1 w 273"/>
                <a:gd name="T55" fmla="*/ 5 h 163"/>
                <a:gd name="T56" fmla="*/ 1 w 273"/>
                <a:gd name="T57" fmla="*/ 5 h 163"/>
                <a:gd name="T58" fmla="*/ 1 w 273"/>
                <a:gd name="T59" fmla="*/ 4 h 163"/>
                <a:gd name="T60" fmla="*/ 0 w 273"/>
                <a:gd name="T61" fmla="*/ 4 h 163"/>
                <a:gd name="T62" fmla="*/ 0 w 273"/>
                <a:gd name="T63" fmla="*/ 3 h 163"/>
                <a:gd name="T64" fmla="*/ 0 w 273"/>
                <a:gd name="T65" fmla="*/ 3 h 163"/>
                <a:gd name="T66" fmla="*/ 10 w 273"/>
                <a:gd name="T67" fmla="*/ 0 h 1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3"/>
                <a:gd name="T104" fmla="*/ 273 w 273"/>
                <a:gd name="T105" fmla="*/ 163 h 16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3">
                  <a:moveTo>
                    <a:pt x="268" y="0"/>
                  </a:moveTo>
                  <a:lnTo>
                    <a:pt x="272" y="12"/>
                  </a:lnTo>
                  <a:lnTo>
                    <a:pt x="273" y="25"/>
                  </a:lnTo>
                  <a:lnTo>
                    <a:pt x="273" y="38"/>
                  </a:lnTo>
                  <a:lnTo>
                    <a:pt x="272" y="51"/>
                  </a:lnTo>
                  <a:lnTo>
                    <a:pt x="268" y="63"/>
                  </a:lnTo>
                  <a:lnTo>
                    <a:pt x="263" y="74"/>
                  </a:lnTo>
                  <a:lnTo>
                    <a:pt x="258" y="85"/>
                  </a:lnTo>
                  <a:lnTo>
                    <a:pt x="250" y="96"/>
                  </a:lnTo>
                  <a:lnTo>
                    <a:pt x="243" y="105"/>
                  </a:lnTo>
                  <a:lnTo>
                    <a:pt x="234" y="115"/>
                  </a:lnTo>
                  <a:lnTo>
                    <a:pt x="224" y="124"/>
                  </a:lnTo>
                  <a:lnTo>
                    <a:pt x="213" y="131"/>
                  </a:lnTo>
                  <a:lnTo>
                    <a:pt x="203" y="138"/>
                  </a:lnTo>
                  <a:lnTo>
                    <a:pt x="191" y="144"/>
                  </a:lnTo>
                  <a:lnTo>
                    <a:pt x="179" y="150"/>
                  </a:lnTo>
                  <a:lnTo>
                    <a:pt x="166" y="154"/>
                  </a:lnTo>
                  <a:lnTo>
                    <a:pt x="153" y="158"/>
                  </a:lnTo>
                  <a:lnTo>
                    <a:pt x="140" y="160"/>
                  </a:lnTo>
                  <a:lnTo>
                    <a:pt x="127" y="162"/>
                  </a:lnTo>
                  <a:lnTo>
                    <a:pt x="114" y="163"/>
                  </a:lnTo>
                  <a:lnTo>
                    <a:pt x="101" y="162"/>
                  </a:lnTo>
                  <a:lnTo>
                    <a:pt x="89" y="159"/>
                  </a:lnTo>
                  <a:lnTo>
                    <a:pt x="77" y="156"/>
                  </a:lnTo>
                  <a:lnTo>
                    <a:pt x="65" y="152"/>
                  </a:lnTo>
                  <a:lnTo>
                    <a:pt x="54" y="146"/>
                  </a:lnTo>
                  <a:lnTo>
                    <a:pt x="44" y="139"/>
                  </a:lnTo>
                  <a:lnTo>
                    <a:pt x="34" y="130"/>
                  </a:lnTo>
                  <a:lnTo>
                    <a:pt x="25" y="120"/>
                  </a:lnTo>
                  <a:lnTo>
                    <a:pt x="17" y="109"/>
                  </a:lnTo>
                  <a:lnTo>
                    <a:pt x="10" y="96"/>
                  </a:lnTo>
                  <a:lnTo>
                    <a:pt x="4" y="81"/>
                  </a:lnTo>
                  <a:lnTo>
                    <a:pt x="0" y="6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4" name="Freeform 811"/>
            <p:cNvSpPr>
              <a:spLocks noEditPoints="1"/>
            </p:cNvSpPr>
            <p:nvPr/>
          </p:nvSpPr>
          <p:spPr bwMode="auto">
            <a:xfrm>
              <a:off x="3022" y="1333"/>
              <a:ext cx="62" cy="34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5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5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5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20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1"/>
                  </a:lnTo>
                  <a:lnTo>
                    <a:pt x="268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2" y="23"/>
                  </a:lnTo>
                  <a:lnTo>
                    <a:pt x="270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2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2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2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30" y="93"/>
                  </a:lnTo>
                  <a:lnTo>
                    <a:pt x="33" y="102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2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70" y="145"/>
                  </a:lnTo>
                  <a:lnTo>
                    <a:pt x="76" y="150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2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2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5" name="Freeform 812"/>
            <p:cNvSpPr>
              <a:spLocks noEditPoints="1"/>
            </p:cNvSpPr>
            <p:nvPr/>
          </p:nvSpPr>
          <p:spPr bwMode="auto">
            <a:xfrm>
              <a:off x="2431" y="2257"/>
              <a:ext cx="31" cy="26"/>
            </a:xfrm>
            <a:custGeom>
              <a:avLst/>
              <a:gdLst>
                <a:gd name="T0" fmla="*/ 6 w 163"/>
                <a:gd name="T1" fmla="*/ 0 h 127"/>
                <a:gd name="T2" fmla="*/ 6 w 163"/>
                <a:gd name="T3" fmla="*/ 0 h 127"/>
                <a:gd name="T4" fmla="*/ 6 w 163"/>
                <a:gd name="T5" fmla="*/ 0 h 127"/>
                <a:gd name="T6" fmla="*/ 6 w 163"/>
                <a:gd name="T7" fmla="*/ 0 h 127"/>
                <a:gd name="T8" fmla="*/ 7 w 163"/>
                <a:gd name="T9" fmla="*/ 0 h 127"/>
                <a:gd name="T10" fmla="*/ 7 w 163"/>
                <a:gd name="T11" fmla="*/ 0 h 127"/>
                <a:gd name="T12" fmla="*/ 7 w 163"/>
                <a:gd name="T13" fmla="*/ 1 h 127"/>
                <a:gd name="T14" fmla="*/ 7 w 163"/>
                <a:gd name="T15" fmla="*/ 1 h 127"/>
                <a:gd name="T16" fmla="*/ 6 w 163"/>
                <a:gd name="T17" fmla="*/ 1 h 127"/>
                <a:gd name="T18" fmla="*/ 6 w 163"/>
                <a:gd name="T19" fmla="*/ 0 h 127"/>
                <a:gd name="T20" fmla="*/ 6 w 163"/>
                <a:gd name="T21" fmla="*/ 1 h 127"/>
                <a:gd name="T22" fmla="*/ 1 w 163"/>
                <a:gd name="T23" fmla="*/ 5 h 127"/>
                <a:gd name="T24" fmla="*/ 0 w 163"/>
                <a:gd name="T25" fmla="*/ 4 h 127"/>
                <a:gd name="T26" fmla="*/ 6 w 163"/>
                <a:gd name="T27" fmla="*/ 0 h 127"/>
                <a:gd name="T28" fmla="*/ 6 w 163"/>
                <a:gd name="T29" fmla="*/ 1 h 127"/>
                <a:gd name="T30" fmla="*/ 1 w 163"/>
                <a:gd name="T31" fmla="*/ 5 h 127"/>
                <a:gd name="T32" fmla="*/ 1 w 163"/>
                <a:gd name="T33" fmla="*/ 5 h 127"/>
                <a:gd name="T34" fmla="*/ 0 w 163"/>
                <a:gd name="T35" fmla="*/ 5 h 127"/>
                <a:gd name="T36" fmla="*/ 0 w 163"/>
                <a:gd name="T37" fmla="*/ 5 h 127"/>
                <a:gd name="T38" fmla="*/ 0 w 163"/>
                <a:gd name="T39" fmla="*/ 5 h 127"/>
                <a:gd name="T40" fmla="*/ 0 w 163"/>
                <a:gd name="T41" fmla="*/ 5 h 127"/>
                <a:gd name="T42" fmla="*/ 0 w 163"/>
                <a:gd name="T43" fmla="*/ 5 h 127"/>
                <a:gd name="T44" fmla="*/ 0 w 163"/>
                <a:gd name="T45" fmla="*/ 5 h 127"/>
                <a:gd name="T46" fmla="*/ 0 w 163"/>
                <a:gd name="T47" fmla="*/ 4 h 127"/>
                <a:gd name="T48" fmla="*/ 1 w 163"/>
                <a:gd name="T49" fmla="*/ 5 h 1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7"/>
                <a:gd name="T77" fmla="*/ 163 w 163"/>
                <a:gd name="T78" fmla="*/ 127 h 1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7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9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4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4"/>
                  </a:moveTo>
                  <a:lnTo>
                    <a:pt x="14" y="126"/>
                  </a:lnTo>
                  <a:lnTo>
                    <a:pt x="10" y="127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6" name="Freeform 813"/>
            <p:cNvSpPr>
              <a:spLocks noEditPoints="1"/>
            </p:cNvSpPr>
            <p:nvPr/>
          </p:nvSpPr>
          <p:spPr bwMode="auto">
            <a:xfrm>
              <a:off x="2435" y="2291"/>
              <a:ext cx="47" cy="34"/>
            </a:xfrm>
            <a:custGeom>
              <a:avLst/>
              <a:gdLst>
                <a:gd name="T0" fmla="*/ 3 w 248"/>
                <a:gd name="T1" fmla="*/ 1 h 157"/>
                <a:gd name="T2" fmla="*/ 3 w 248"/>
                <a:gd name="T3" fmla="*/ 1 h 157"/>
                <a:gd name="T4" fmla="*/ 3 w 248"/>
                <a:gd name="T5" fmla="*/ 1 h 157"/>
                <a:gd name="T6" fmla="*/ 3 w 248"/>
                <a:gd name="T7" fmla="*/ 1 h 157"/>
                <a:gd name="T8" fmla="*/ 3 w 248"/>
                <a:gd name="T9" fmla="*/ 0 h 157"/>
                <a:gd name="T10" fmla="*/ 3 w 248"/>
                <a:gd name="T11" fmla="*/ 0 h 157"/>
                <a:gd name="T12" fmla="*/ 3 w 248"/>
                <a:gd name="T13" fmla="*/ 0 h 157"/>
                <a:gd name="T14" fmla="*/ 3 w 248"/>
                <a:gd name="T15" fmla="*/ 0 h 157"/>
                <a:gd name="T16" fmla="*/ 3 w 248"/>
                <a:gd name="T17" fmla="*/ 0 h 157"/>
                <a:gd name="T18" fmla="*/ 3 w 248"/>
                <a:gd name="T19" fmla="*/ 1 h 157"/>
                <a:gd name="T20" fmla="*/ 3 w 248"/>
                <a:gd name="T21" fmla="*/ 0 h 157"/>
                <a:gd name="T22" fmla="*/ 9 w 248"/>
                <a:gd name="T23" fmla="*/ 2 h 157"/>
                <a:gd name="T24" fmla="*/ 9 w 248"/>
                <a:gd name="T25" fmla="*/ 3 h 157"/>
                <a:gd name="T26" fmla="*/ 3 w 248"/>
                <a:gd name="T27" fmla="*/ 1 h 157"/>
                <a:gd name="T28" fmla="*/ 3 w 248"/>
                <a:gd name="T29" fmla="*/ 0 h 157"/>
                <a:gd name="T30" fmla="*/ 9 w 248"/>
                <a:gd name="T31" fmla="*/ 2 h 157"/>
                <a:gd name="T32" fmla="*/ 9 w 248"/>
                <a:gd name="T33" fmla="*/ 2 h 157"/>
                <a:gd name="T34" fmla="*/ 9 w 248"/>
                <a:gd name="T35" fmla="*/ 2 h 157"/>
                <a:gd name="T36" fmla="*/ 10 w 248"/>
                <a:gd name="T37" fmla="*/ 3 h 157"/>
                <a:gd name="T38" fmla="*/ 10 w 248"/>
                <a:gd name="T39" fmla="*/ 3 h 157"/>
                <a:gd name="T40" fmla="*/ 10 w 248"/>
                <a:gd name="T41" fmla="*/ 3 h 157"/>
                <a:gd name="T42" fmla="*/ 10 w 248"/>
                <a:gd name="T43" fmla="*/ 3 h 157"/>
                <a:gd name="T44" fmla="*/ 10 w 248"/>
                <a:gd name="T45" fmla="*/ 3 h 157"/>
                <a:gd name="T46" fmla="*/ 10 w 248"/>
                <a:gd name="T47" fmla="*/ 3 h 157"/>
                <a:gd name="T48" fmla="*/ 9 w 248"/>
                <a:gd name="T49" fmla="*/ 3 h 157"/>
                <a:gd name="T50" fmla="*/ 9 w 248"/>
                <a:gd name="T51" fmla="*/ 2 h 157"/>
                <a:gd name="T52" fmla="*/ 10 w 248"/>
                <a:gd name="T53" fmla="*/ 3 h 157"/>
                <a:gd name="T54" fmla="*/ 8 w 248"/>
                <a:gd name="T55" fmla="*/ 6 h 157"/>
                <a:gd name="T56" fmla="*/ 7 w 248"/>
                <a:gd name="T57" fmla="*/ 6 h 157"/>
                <a:gd name="T58" fmla="*/ 9 w 248"/>
                <a:gd name="T59" fmla="*/ 3 h 157"/>
                <a:gd name="T60" fmla="*/ 10 w 248"/>
                <a:gd name="T61" fmla="*/ 3 h 157"/>
                <a:gd name="T62" fmla="*/ 8 w 248"/>
                <a:gd name="T63" fmla="*/ 6 h 157"/>
                <a:gd name="T64" fmla="*/ 8 w 248"/>
                <a:gd name="T65" fmla="*/ 6 h 157"/>
                <a:gd name="T66" fmla="*/ 8 w 248"/>
                <a:gd name="T67" fmla="*/ 7 h 157"/>
                <a:gd name="T68" fmla="*/ 8 w 248"/>
                <a:gd name="T69" fmla="*/ 7 h 157"/>
                <a:gd name="T70" fmla="*/ 7 w 248"/>
                <a:gd name="T71" fmla="*/ 7 h 157"/>
                <a:gd name="T72" fmla="*/ 8 w 248"/>
                <a:gd name="T73" fmla="*/ 6 h 157"/>
                <a:gd name="T74" fmla="*/ 8 w 248"/>
                <a:gd name="T75" fmla="*/ 6 h 157"/>
                <a:gd name="T76" fmla="*/ 7 w 248"/>
                <a:gd name="T77" fmla="*/ 7 h 157"/>
                <a:gd name="T78" fmla="*/ 0 w 248"/>
                <a:gd name="T79" fmla="*/ 4 h 157"/>
                <a:gd name="T80" fmla="*/ 1 w 248"/>
                <a:gd name="T81" fmla="*/ 3 h 157"/>
                <a:gd name="T82" fmla="*/ 8 w 248"/>
                <a:gd name="T83" fmla="*/ 6 h 157"/>
                <a:gd name="T84" fmla="*/ 7 w 248"/>
                <a:gd name="T85" fmla="*/ 7 h 157"/>
                <a:gd name="T86" fmla="*/ 0 w 248"/>
                <a:gd name="T87" fmla="*/ 4 h 157"/>
                <a:gd name="T88" fmla="*/ 0 w 248"/>
                <a:gd name="T89" fmla="*/ 4 h 157"/>
                <a:gd name="T90" fmla="*/ 0 w 248"/>
                <a:gd name="T91" fmla="*/ 3 h 157"/>
                <a:gd name="T92" fmla="*/ 0 w 248"/>
                <a:gd name="T93" fmla="*/ 3 h 157"/>
                <a:gd name="T94" fmla="*/ 0 w 248"/>
                <a:gd name="T95" fmla="*/ 3 h 157"/>
                <a:gd name="T96" fmla="*/ 0 w 248"/>
                <a:gd name="T97" fmla="*/ 3 h 157"/>
                <a:gd name="T98" fmla="*/ 0 w 248"/>
                <a:gd name="T99" fmla="*/ 3 h 157"/>
                <a:gd name="T100" fmla="*/ 0 w 248"/>
                <a:gd name="T101" fmla="*/ 3 h 157"/>
                <a:gd name="T102" fmla="*/ 1 w 248"/>
                <a:gd name="T103" fmla="*/ 3 h 157"/>
                <a:gd name="T104" fmla="*/ 0 w 248"/>
                <a:gd name="T105" fmla="*/ 4 h 1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7"/>
                <a:gd name="T161" fmla="*/ 248 w 248"/>
                <a:gd name="T162" fmla="*/ 157 h 1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7">
                  <a:moveTo>
                    <a:pt x="75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5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5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1"/>
                  </a:lnTo>
                  <a:lnTo>
                    <a:pt x="247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7" y="69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3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7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5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7" name="Freeform 814"/>
            <p:cNvSpPr>
              <a:spLocks noEditPoints="1"/>
            </p:cNvSpPr>
            <p:nvPr/>
          </p:nvSpPr>
          <p:spPr bwMode="auto">
            <a:xfrm>
              <a:off x="2435" y="2309"/>
              <a:ext cx="82" cy="37"/>
            </a:xfrm>
            <a:custGeom>
              <a:avLst/>
              <a:gdLst>
                <a:gd name="T0" fmla="*/ 0 w 398"/>
                <a:gd name="T1" fmla="*/ 7 h 164"/>
                <a:gd name="T2" fmla="*/ 0 w 398"/>
                <a:gd name="T3" fmla="*/ 7 h 164"/>
                <a:gd name="T4" fmla="*/ 0 w 398"/>
                <a:gd name="T5" fmla="*/ 6 h 164"/>
                <a:gd name="T6" fmla="*/ 0 w 398"/>
                <a:gd name="T7" fmla="*/ 6 h 164"/>
                <a:gd name="T8" fmla="*/ 0 w 398"/>
                <a:gd name="T9" fmla="*/ 6 h 164"/>
                <a:gd name="T10" fmla="*/ 0 w 398"/>
                <a:gd name="T11" fmla="*/ 6 h 164"/>
                <a:gd name="T12" fmla="*/ 0 w 398"/>
                <a:gd name="T13" fmla="*/ 6 h 164"/>
                <a:gd name="T14" fmla="*/ 0 w 398"/>
                <a:gd name="T15" fmla="*/ 6 h 164"/>
                <a:gd name="T16" fmla="*/ 0 w 398"/>
                <a:gd name="T17" fmla="*/ 6 h 164"/>
                <a:gd name="T18" fmla="*/ 0 w 398"/>
                <a:gd name="T19" fmla="*/ 7 h 164"/>
                <a:gd name="T20" fmla="*/ 0 w 398"/>
                <a:gd name="T21" fmla="*/ 6 h 164"/>
                <a:gd name="T22" fmla="*/ 7 w 398"/>
                <a:gd name="T23" fmla="*/ 5 h 164"/>
                <a:gd name="T24" fmla="*/ 7 w 398"/>
                <a:gd name="T25" fmla="*/ 6 h 164"/>
                <a:gd name="T26" fmla="*/ 0 w 398"/>
                <a:gd name="T27" fmla="*/ 7 h 164"/>
                <a:gd name="T28" fmla="*/ 0 w 398"/>
                <a:gd name="T29" fmla="*/ 6 h 164"/>
                <a:gd name="T30" fmla="*/ 7 w 398"/>
                <a:gd name="T31" fmla="*/ 6 h 164"/>
                <a:gd name="T32" fmla="*/ 7 w 398"/>
                <a:gd name="T33" fmla="*/ 6 h 164"/>
                <a:gd name="T34" fmla="*/ 7 w 398"/>
                <a:gd name="T35" fmla="*/ 6 h 164"/>
                <a:gd name="T36" fmla="*/ 7 w 398"/>
                <a:gd name="T37" fmla="*/ 6 h 164"/>
                <a:gd name="T38" fmla="*/ 7 w 398"/>
                <a:gd name="T39" fmla="*/ 6 h 164"/>
                <a:gd name="T40" fmla="*/ 7 w 398"/>
                <a:gd name="T41" fmla="*/ 5 h 164"/>
                <a:gd name="T42" fmla="*/ 15 w 398"/>
                <a:gd name="T43" fmla="*/ 3 h 164"/>
                <a:gd name="T44" fmla="*/ 16 w 398"/>
                <a:gd name="T45" fmla="*/ 4 h 164"/>
                <a:gd name="T46" fmla="*/ 7 w 398"/>
                <a:gd name="T47" fmla="*/ 6 h 164"/>
                <a:gd name="T48" fmla="*/ 7 w 398"/>
                <a:gd name="T49" fmla="*/ 5 h 164"/>
                <a:gd name="T50" fmla="*/ 16 w 398"/>
                <a:gd name="T51" fmla="*/ 4 h 164"/>
                <a:gd name="T52" fmla="*/ 16 w 398"/>
                <a:gd name="T53" fmla="*/ 4 h 164"/>
                <a:gd name="T54" fmla="*/ 16 w 398"/>
                <a:gd name="T55" fmla="*/ 4 h 164"/>
                <a:gd name="T56" fmla="*/ 16 w 398"/>
                <a:gd name="T57" fmla="*/ 4 h 164"/>
                <a:gd name="T58" fmla="*/ 16 w 398"/>
                <a:gd name="T59" fmla="*/ 4 h 164"/>
                <a:gd name="T60" fmla="*/ 16 w 398"/>
                <a:gd name="T61" fmla="*/ 4 h 164"/>
                <a:gd name="T62" fmla="*/ 16 w 398"/>
                <a:gd name="T63" fmla="*/ 4 h 164"/>
                <a:gd name="T64" fmla="*/ 15 w 398"/>
                <a:gd name="T65" fmla="*/ 4 h 164"/>
                <a:gd name="T66" fmla="*/ 15 w 398"/>
                <a:gd name="T67" fmla="*/ 1 h 164"/>
                <a:gd name="T68" fmla="*/ 16 w 398"/>
                <a:gd name="T69" fmla="*/ 0 h 164"/>
                <a:gd name="T70" fmla="*/ 16 w 398"/>
                <a:gd name="T71" fmla="*/ 4 h 164"/>
                <a:gd name="T72" fmla="*/ 15 w 398"/>
                <a:gd name="T73" fmla="*/ 4 h 164"/>
                <a:gd name="T74" fmla="*/ 15 w 398"/>
                <a:gd name="T75" fmla="*/ 0 h 164"/>
                <a:gd name="T76" fmla="*/ 15 w 398"/>
                <a:gd name="T77" fmla="*/ 0 h 164"/>
                <a:gd name="T78" fmla="*/ 15 w 398"/>
                <a:gd name="T79" fmla="*/ 0 h 164"/>
                <a:gd name="T80" fmla="*/ 16 w 398"/>
                <a:gd name="T81" fmla="*/ 0 h 164"/>
                <a:gd name="T82" fmla="*/ 16 w 398"/>
                <a:gd name="T83" fmla="*/ 0 h 164"/>
                <a:gd name="T84" fmla="*/ 15 w 398"/>
                <a:gd name="T85" fmla="*/ 0 h 164"/>
                <a:gd name="T86" fmla="*/ 15 w 398"/>
                <a:gd name="T87" fmla="*/ 0 h 164"/>
                <a:gd name="T88" fmla="*/ 15 w 398"/>
                <a:gd name="T89" fmla="*/ 1 h 164"/>
                <a:gd name="T90" fmla="*/ 8 w 398"/>
                <a:gd name="T91" fmla="*/ 2 h 164"/>
                <a:gd name="T92" fmla="*/ 8 w 398"/>
                <a:gd name="T93" fmla="*/ 1 h 164"/>
                <a:gd name="T94" fmla="*/ 15 w 398"/>
                <a:gd name="T95" fmla="*/ 0 h 164"/>
                <a:gd name="T96" fmla="*/ 15 w 398"/>
                <a:gd name="T97" fmla="*/ 1 h 164"/>
                <a:gd name="T98" fmla="*/ 8 w 398"/>
                <a:gd name="T99" fmla="*/ 2 h 164"/>
                <a:gd name="T100" fmla="*/ 7 w 398"/>
                <a:gd name="T101" fmla="*/ 2 h 164"/>
                <a:gd name="T102" fmla="*/ 7 w 398"/>
                <a:gd name="T103" fmla="*/ 2 h 164"/>
                <a:gd name="T104" fmla="*/ 7 w 398"/>
                <a:gd name="T105" fmla="*/ 1 h 164"/>
                <a:gd name="T106" fmla="*/ 7 w 398"/>
                <a:gd name="T107" fmla="*/ 1 h 164"/>
                <a:gd name="T108" fmla="*/ 7 w 398"/>
                <a:gd name="T109" fmla="*/ 1 h 164"/>
                <a:gd name="T110" fmla="*/ 7 w 398"/>
                <a:gd name="T111" fmla="*/ 1 h 164"/>
                <a:gd name="T112" fmla="*/ 7 w 398"/>
                <a:gd name="T113" fmla="*/ 1 h 164"/>
                <a:gd name="T114" fmla="*/ 8 w 398"/>
                <a:gd name="T115" fmla="*/ 1 h 164"/>
                <a:gd name="T116" fmla="*/ 8 w 398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8"/>
                <a:gd name="T178" fmla="*/ 0 h 164"/>
                <a:gd name="T179" fmla="*/ 398 w 398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8" h="164">
                  <a:moveTo>
                    <a:pt x="12" y="164"/>
                  </a:moveTo>
                  <a:lnTo>
                    <a:pt x="8" y="163"/>
                  </a:lnTo>
                  <a:lnTo>
                    <a:pt x="3" y="161"/>
                  </a:lnTo>
                  <a:lnTo>
                    <a:pt x="1" y="158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2" y="144"/>
                  </a:lnTo>
                  <a:lnTo>
                    <a:pt x="7" y="142"/>
                  </a:lnTo>
                  <a:lnTo>
                    <a:pt x="11" y="139"/>
                  </a:lnTo>
                  <a:lnTo>
                    <a:pt x="12" y="164"/>
                  </a:lnTo>
                  <a:close/>
                  <a:moveTo>
                    <a:pt x="11" y="139"/>
                  </a:moveTo>
                  <a:lnTo>
                    <a:pt x="179" y="130"/>
                  </a:lnTo>
                  <a:lnTo>
                    <a:pt x="181" y="155"/>
                  </a:lnTo>
                  <a:lnTo>
                    <a:pt x="12" y="164"/>
                  </a:lnTo>
                  <a:lnTo>
                    <a:pt x="11" y="139"/>
                  </a:lnTo>
                  <a:close/>
                  <a:moveTo>
                    <a:pt x="183" y="155"/>
                  </a:moveTo>
                  <a:lnTo>
                    <a:pt x="182" y="155"/>
                  </a:lnTo>
                  <a:lnTo>
                    <a:pt x="181" y="155"/>
                  </a:lnTo>
                  <a:lnTo>
                    <a:pt x="179" y="143"/>
                  </a:lnTo>
                  <a:lnTo>
                    <a:pt x="183" y="155"/>
                  </a:lnTo>
                  <a:close/>
                  <a:moveTo>
                    <a:pt x="177" y="131"/>
                  </a:moveTo>
                  <a:lnTo>
                    <a:pt x="382" y="84"/>
                  </a:lnTo>
                  <a:lnTo>
                    <a:pt x="388" y="108"/>
                  </a:lnTo>
                  <a:lnTo>
                    <a:pt x="183" y="155"/>
                  </a:lnTo>
                  <a:lnTo>
                    <a:pt x="177" y="131"/>
                  </a:lnTo>
                  <a:close/>
                  <a:moveTo>
                    <a:pt x="398" y="95"/>
                  </a:moveTo>
                  <a:lnTo>
                    <a:pt x="398" y="100"/>
                  </a:lnTo>
                  <a:lnTo>
                    <a:pt x="395" y="103"/>
                  </a:lnTo>
                  <a:lnTo>
                    <a:pt x="392" y="106"/>
                  </a:lnTo>
                  <a:lnTo>
                    <a:pt x="388" y="108"/>
                  </a:lnTo>
                  <a:lnTo>
                    <a:pt x="386" y="96"/>
                  </a:lnTo>
                  <a:lnTo>
                    <a:pt x="398" y="95"/>
                  </a:lnTo>
                  <a:close/>
                  <a:moveTo>
                    <a:pt x="374" y="97"/>
                  </a:moveTo>
                  <a:lnTo>
                    <a:pt x="365" y="13"/>
                  </a:lnTo>
                  <a:lnTo>
                    <a:pt x="389" y="11"/>
                  </a:lnTo>
                  <a:lnTo>
                    <a:pt x="398" y="95"/>
                  </a:lnTo>
                  <a:lnTo>
                    <a:pt x="374" y="97"/>
                  </a:lnTo>
                  <a:close/>
                  <a:moveTo>
                    <a:pt x="376" y="0"/>
                  </a:moveTo>
                  <a:lnTo>
                    <a:pt x="380" y="0"/>
                  </a:lnTo>
                  <a:lnTo>
                    <a:pt x="385" y="3"/>
                  </a:lnTo>
                  <a:lnTo>
                    <a:pt x="388" y="7"/>
                  </a:lnTo>
                  <a:lnTo>
                    <a:pt x="389" y="11"/>
                  </a:lnTo>
                  <a:lnTo>
                    <a:pt x="377" y="12"/>
                  </a:lnTo>
                  <a:lnTo>
                    <a:pt x="376" y="0"/>
                  </a:lnTo>
                  <a:close/>
                  <a:moveTo>
                    <a:pt x="378" y="24"/>
                  </a:moveTo>
                  <a:lnTo>
                    <a:pt x="190" y="42"/>
                  </a:lnTo>
                  <a:lnTo>
                    <a:pt x="188" y="19"/>
                  </a:lnTo>
                  <a:lnTo>
                    <a:pt x="376" y="0"/>
                  </a:lnTo>
                  <a:lnTo>
                    <a:pt x="378" y="24"/>
                  </a:lnTo>
                  <a:close/>
                  <a:moveTo>
                    <a:pt x="190" y="42"/>
                  </a:moveTo>
                  <a:lnTo>
                    <a:pt x="186" y="42"/>
                  </a:lnTo>
                  <a:lnTo>
                    <a:pt x="182" y="40"/>
                  </a:lnTo>
                  <a:lnTo>
                    <a:pt x="178" y="36"/>
                  </a:lnTo>
                  <a:lnTo>
                    <a:pt x="177" y="31"/>
                  </a:lnTo>
                  <a:lnTo>
                    <a:pt x="178" y="27"/>
                  </a:lnTo>
                  <a:lnTo>
                    <a:pt x="181" y="23"/>
                  </a:lnTo>
                  <a:lnTo>
                    <a:pt x="184" y="20"/>
                  </a:lnTo>
                  <a:lnTo>
                    <a:pt x="188" y="19"/>
                  </a:lnTo>
                  <a:lnTo>
                    <a:pt x="190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8" name="Freeform 815"/>
            <p:cNvSpPr>
              <a:spLocks/>
            </p:cNvSpPr>
            <p:nvPr/>
          </p:nvSpPr>
          <p:spPr bwMode="auto">
            <a:xfrm>
              <a:off x="3286" y="2123"/>
              <a:ext cx="39" cy="26"/>
            </a:xfrm>
            <a:custGeom>
              <a:avLst/>
              <a:gdLst>
                <a:gd name="T0" fmla="*/ 0 w 187"/>
                <a:gd name="T1" fmla="*/ 4 h 130"/>
                <a:gd name="T2" fmla="*/ 1 w 187"/>
                <a:gd name="T3" fmla="*/ 0 h 130"/>
                <a:gd name="T4" fmla="*/ 7 w 187"/>
                <a:gd name="T5" fmla="*/ 1 h 130"/>
                <a:gd name="T6" fmla="*/ 7 w 187"/>
                <a:gd name="T7" fmla="*/ 5 h 130"/>
                <a:gd name="T8" fmla="*/ 0 w 187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130"/>
                <a:gd name="T17" fmla="*/ 187 w 187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130">
                  <a:moveTo>
                    <a:pt x="0" y="103"/>
                  </a:moveTo>
                  <a:lnTo>
                    <a:pt x="18" y="0"/>
                  </a:lnTo>
                  <a:lnTo>
                    <a:pt x="187" y="28"/>
                  </a:lnTo>
                  <a:lnTo>
                    <a:pt x="168" y="13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39" name="Freeform 816"/>
            <p:cNvSpPr>
              <a:spLocks noEditPoints="1"/>
            </p:cNvSpPr>
            <p:nvPr/>
          </p:nvSpPr>
          <p:spPr bwMode="auto">
            <a:xfrm>
              <a:off x="3282" y="2119"/>
              <a:ext cx="43" cy="34"/>
            </a:xfrm>
            <a:custGeom>
              <a:avLst/>
              <a:gdLst>
                <a:gd name="T0" fmla="*/ 0 w 211"/>
                <a:gd name="T1" fmla="*/ 5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5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2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7 h 156"/>
                <a:gd name="T64" fmla="*/ 7 w 211"/>
                <a:gd name="T65" fmla="*/ 7 h 156"/>
                <a:gd name="T66" fmla="*/ 7 w 211"/>
                <a:gd name="T67" fmla="*/ 7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7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6 h 156"/>
                <a:gd name="T80" fmla="*/ 7 w 211"/>
                <a:gd name="T81" fmla="*/ 7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5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4"/>
                  </a:moveTo>
                  <a:lnTo>
                    <a:pt x="18" y="11"/>
                  </a:lnTo>
                  <a:lnTo>
                    <a:pt x="42" y="15"/>
                  </a:lnTo>
                  <a:lnTo>
                    <a:pt x="24" y="119"/>
                  </a:lnTo>
                  <a:lnTo>
                    <a:pt x="0" y="114"/>
                  </a:lnTo>
                  <a:close/>
                  <a:moveTo>
                    <a:pt x="18" y="11"/>
                  </a:moveTo>
                  <a:lnTo>
                    <a:pt x="20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1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9" y="33"/>
                  </a:lnTo>
                  <a:lnTo>
                    <a:pt x="211" y="38"/>
                  </a:lnTo>
                  <a:lnTo>
                    <a:pt x="211" y="43"/>
                  </a:lnTo>
                  <a:lnTo>
                    <a:pt x="199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6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6"/>
                  </a:moveTo>
                  <a:lnTo>
                    <a:pt x="190" y="150"/>
                  </a:lnTo>
                  <a:lnTo>
                    <a:pt x="187" y="154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6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2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12" y="116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0" name="Freeform 817"/>
            <p:cNvSpPr>
              <a:spLocks/>
            </p:cNvSpPr>
            <p:nvPr/>
          </p:nvSpPr>
          <p:spPr bwMode="auto">
            <a:xfrm>
              <a:off x="3200" y="2187"/>
              <a:ext cx="183" cy="82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7"/>
                  </a:lnTo>
                  <a:lnTo>
                    <a:pt x="868" y="421"/>
                  </a:lnTo>
                  <a:lnTo>
                    <a:pt x="0" y="19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1" name="Freeform 818"/>
            <p:cNvSpPr>
              <a:spLocks noEditPoints="1"/>
            </p:cNvSpPr>
            <p:nvPr/>
          </p:nvSpPr>
          <p:spPr bwMode="auto">
            <a:xfrm>
              <a:off x="3196" y="2183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8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9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90" y="0"/>
                  </a:moveTo>
                  <a:lnTo>
                    <a:pt x="931" y="207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90" y="0"/>
                  </a:lnTo>
                  <a:close/>
                  <a:moveTo>
                    <a:pt x="931" y="207"/>
                  </a:moveTo>
                  <a:lnTo>
                    <a:pt x="934" y="208"/>
                  </a:lnTo>
                  <a:lnTo>
                    <a:pt x="938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9"/>
                  </a:lnTo>
                  <a:lnTo>
                    <a:pt x="931" y="207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1"/>
                  </a:lnTo>
                  <a:lnTo>
                    <a:pt x="887" y="443"/>
                  </a:lnTo>
                  <a:lnTo>
                    <a:pt x="882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4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5"/>
                  </a:lnTo>
                  <a:lnTo>
                    <a:pt x="12" y="209"/>
                  </a:lnTo>
                  <a:lnTo>
                    <a:pt x="9" y="220"/>
                  </a:lnTo>
                  <a:close/>
                  <a:moveTo>
                    <a:pt x="0" y="205"/>
                  </a:moveTo>
                  <a:lnTo>
                    <a:pt x="75" y="8"/>
                  </a:lnTo>
                  <a:lnTo>
                    <a:pt x="98" y="17"/>
                  </a:lnTo>
                  <a:lnTo>
                    <a:pt x="24" y="213"/>
                  </a:lnTo>
                  <a:lnTo>
                    <a:pt x="0" y="205"/>
                  </a:lnTo>
                  <a:close/>
                  <a:moveTo>
                    <a:pt x="75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90" y="0"/>
                  </a:lnTo>
                  <a:lnTo>
                    <a:pt x="86" y="12"/>
                  </a:lnTo>
                  <a:lnTo>
                    <a:pt x="75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2" name="Freeform 819"/>
            <p:cNvSpPr>
              <a:spLocks/>
            </p:cNvSpPr>
            <p:nvPr/>
          </p:nvSpPr>
          <p:spPr bwMode="auto">
            <a:xfrm>
              <a:off x="3274" y="2056"/>
              <a:ext cx="82" cy="75"/>
            </a:xfrm>
            <a:custGeom>
              <a:avLst/>
              <a:gdLst>
                <a:gd name="T0" fmla="*/ 3 w 392"/>
                <a:gd name="T1" fmla="*/ 13 h 357"/>
                <a:gd name="T2" fmla="*/ 4 w 392"/>
                <a:gd name="T3" fmla="*/ 9 h 357"/>
                <a:gd name="T4" fmla="*/ 0 w 392"/>
                <a:gd name="T5" fmla="*/ 10 h 357"/>
                <a:gd name="T6" fmla="*/ 0 w 392"/>
                <a:gd name="T7" fmla="*/ 3 h 357"/>
                <a:gd name="T8" fmla="*/ 5 w 392"/>
                <a:gd name="T9" fmla="*/ 5 h 357"/>
                <a:gd name="T10" fmla="*/ 4 w 392"/>
                <a:gd name="T11" fmla="*/ 0 h 357"/>
                <a:gd name="T12" fmla="*/ 11 w 392"/>
                <a:gd name="T13" fmla="*/ 0 h 357"/>
                <a:gd name="T14" fmla="*/ 10 w 392"/>
                <a:gd name="T15" fmla="*/ 6 h 357"/>
                <a:gd name="T16" fmla="*/ 16 w 392"/>
                <a:gd name="T17" fmla="*/ 5 h 357"/>
                <a:gd name="T18" fmla="*/ 14 w 392"/>
                <a:gd name="T19" fmla="*/ 12 h 357"/>
                <a:gd name="T20" fmla="*/ 9 w 392"/>
                <a:gd name="T21" fmla="*/ 9 h 357"/>
                <a:gd name="T22" fmla="*/ 9 w 392"/>
                <a:gd name="T23" fmla="*/ 14 h 357"/>
                <a:gd name="T24" fmla="*/ 3 w 392"/>
                <a:gd name="T25" fmla="*/ 13 h 3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7"/>
                <a:gd name="T41" fmla="*/ 392 w 392"/>
                <a:gd name="T42" fmla="*/ 357 h 3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7">
                  <a:moveTo>
                    <a:pt x="74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5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1"/>
                  </a:lnTo>
                  <a:lnTo>
                    <a:pt x="223" y="235"/>
                  </a:lnTo>
                  <a:lnTo>
                    <a:pt x="223" y="357"/>
                  </a:lnTo>
                  <a:lnTo>
                    <a:pt x="74" y="3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3" name="Freeform 820"/>
            <p:cNvSpPr>
              <a:spLocks noEditPoints="1"/>
            </p:cNvSpPr>
            <p:nvPr/>
          </p:nvSpPr>
          <p:spPr bwMode="auto">
            <a:xfrm>
              <a:off x="3270" y="2052"/>
              <a:ext cx="85" cy="78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6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5 h 381"/>
                <a:gd name="T86" fmla="*/ 10 w 417"/>
                <a:gd name="T87" fmla="*/ 15 h 381"/>
                <a:gd name="T88" fmla="*/ 10 w 417"/>
                <a:gd name="T89" fmla="*/ 14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6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6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7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9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9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10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7"/>
                  </a:lnTo>
                  <a:lnTo>
                    <a:pt x="25" y="97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7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7"/>
                  </a:lnTo>
                  <a:lnTo>
                    <a:pt x="0" y="97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1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5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6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6"/>
                  </a:moveTo>
                  <a:lnTo>
                    <a:pt x="102" y="12"/>
                  </a:lnTo>
                  <a:lnTo>
                    <a:pt x="103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6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6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6"/>
                  </a:moveTo>
                  <a:lnTo>
                    <a:pt x="267" y="157"/>
                  </a:lnTo>
                  <a:lnTo>
                    <a:pt x="243" y="151"/>
                  </a:lnTo>
                  <a:lnTo>
                    <a:pt x="281" y="9"/>
                  </a:lnTo>
                  <a:lnTo>
                    <a:pt x="304" y="16"/>
                  </a:lnTo>
                  <a:close/>
                  <a:moveTo>
                    <a:pt x="257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2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1"/>
                  </a:lnTo>
                  <a:lnTo>
                    <a:pt x="255" y="154"/>
                  </a:lnTo>
                  <a:lnTo>
                    <a:pt x="257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7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4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6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3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2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6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5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9"/>
                  </a:lnTo>
                  <a:lnTo>
                    <a:pt x="224" y="369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9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7" y="381"/>
                  </a:lnTo>
                  <a:lnTo>
                    <a:pt x="234" y="381"/>
                  </a:lnTo>
                  <a:lnTo>
                    <a:pt x="236" y="369"/>
                  </a:lnTo>
                  <a:lnTo>
                    <a:pt x="248" y="369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7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6"/>
                  </a:lnTo>
                  <a:lnTo>
                    <a:pt x="87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4" name="Freeform 821"/>
            <p:cNvSpPr>
              <a:spLocks/>
            </p:cNvSpPr>
            <p:nvPr/>
          </p:nvSpPr>
          <p:spPr bwMode="auto">
            <a:xfrm>
              <a:off x="2641" y="1568"/>
              <a:ext cx="462" cy="652"/>
            </a:xfrm>
            <a:custGeom>
              <a:avLst/>
              <a:gdLst>
                <a:gd name="T0" fmla="*/ 65 w 2291"/>
                <a:gd name="T1" fmla="*/ 1 h 3271"/>
                <a:gd name="T2" fmla="*/ 65 w 2291"/>
                <a:gd name="T3" fmla="*/ 5 h 3271"/>
                <a:gd name="T4" fmla="*/ 67 w 2291"/>
                <a:gd name="T5" fmla="*/ 9 h 3271"/>
                <a:gd name="T6" fmla="*/ 69 w 2291"/>
                <a:gd name="T7" fmla="*/ 13 h 3271"/>
                <a:gd name="T8" fmla="*/ 72 w 2291"/>
                <a:gd name="T9" fmla="*/ 16 h 3271"/>
                <a:gd name="T10" fmla="*/ 75 w 2291"/>
                <a:gd name="T11" fmla="*/ 20 h 3271"/>
                <a:gd name="T12" fmla="*/ 78 w 2291"/>
                <a:gd name="T13" fmla="*/ 22 h 3271"/>
                <a:gd name="T14" fmla="*/ 81 w 2291"/>
                <a:gd name="T15" fmla="*/ 25 h 3271"/>
                <a:gd name="T16" fmla="*/ 85 w 2291"/>
                <a:gd name="T17" fmla="*/ 26 h 3271"/>
                <a:gd name="T18" fmla="*/ 88 w 2291"/>
                <a:gd name="T19" fmla="*/ 28 h 3271"/>
                <a:gd name="T20" fmla="*/ 91 w 2291"/>
                <a:gd name="T21" fmla="*/ 28 h 3271"/>
                <a:gd name="T22" fmla="*/ 92 w 2291"/>
                <a:gd name="T23" fmla="*/ 59 h 3271"/>
                <a:gd name="T24" fmla="*/ 91 w 2291"/>
                <a:gd name="T25" fmla="*/ 69 h 3271"/>
                <a:gd name="T26" fmla="*/ 89 w 2291"/>
                <a:gd name="T27" fmla="*/ 79 h 3271"/>
                <a:gd name="T28" fmla="*/ 85 w 2291"/>
                <a:gd name="T29" fmla="*/ 88 h 3271"/>
                <a:gd name="T30" fmla="*/ 81 w 2291"/>
                <a:gd name="T31" fmla="*/ 96 h 3271"/>
                <a:gd name="T32" fmla="*/ 76 w 2291"/>
                <a:gd name="T33" fmla="*/ 104 h 3271"/>
                <a:gd name="T34" fmla="*/ 71 w 2291"/>
                <a:gd name="T35" fmla="*/ 111 h 3271"/>
                <a:gd name="T36" fmla="*/ 66 w 2291"/>
                <a:gd name="T37" fmla="*/ 117 h 3271"/>
                <a:gd name="T38" fmla="*/ 60 w 2291"/>
                <a:gd name="T39" fmla="*/ 122 h 3271"/>
                <a:gd name="T40" fmla="*/ 54 w 2291"/>
                <a:gd name="T41" fmla="*/ 126 h 3271"/>
                <a:gd name="T42" fmla="*/ 48 w 2291"/>
                <a:gd name="T43" fmla="*/ 130 h 3271"/>
                <a:gd name="T44" fmla="*/ 42 w 2291"/>
                <a:gd name="T45" fmla="*/ 129 h 3271"/>
                <a:gd name="T46" fmla="*/ 36 w 2291"/>
                <a:gd name="T47" fmla="*/ 125 h 3271"/>
                <a:gd name="T48" fmla="*/ 31 w 2291"/>
                <a:gd name="T49" fmla="*/ 120 h 3271"/>
                <a:gd name="T50" fmla="*/ 25 w 2291"/>
                <a:gd name="T51" fmla="*/ 115 h 3271"/>
                <a:gd name="T52" fmla="*/ 19 w 2291"/>
                <a:gd name="T53" fmla="*/ 108 h 3271"/>
                <a:gd name="T54" fmla="*/ 14 w 2291"/>
                <a:gd name="T55" fmla="*/ 101 h 3271"/>
                <a:gd name="T56" fmla="*/ 9 w 2291"/>
                <a:gd name="T57" fmla="*/ 93 h 3271"/>
                <a:gd name="T58" fmla="*/ 6 w 2291"/>
                <a:gd name="T59" fmla="*/ 85 h 3271"/>
                <a:gd name="T60" fmla="*/ 3 w 2291"/>
                <a:gd name="T61" fmla="*/ 75 h 3271"/>
                <a:gd name="T62" fmla="*/ 1 w 2291"/>
                <a:gd name="T63" fmla="*/ 65 h 3271"/>
                <a:gd name="T64" fmla="*/ 0 w 2291"/>
                <a:gd name="T65" fmla="*/ 55 h 3271"/>
                <a:gd name="T66" fmla="*/ 2 w 2291"/>
                <a:gd name="T67" fmla="*/ 28 h 3271"/>
                <a:gd name="T68" fmla="*/ 6 w 2291"/>
                <a:gd name="T69" fmla="*/ 28 h 3271"/>
                <a:gd name="T70" fmla="*/ 9 w 2291"/>
                <a:gd name="T71" fmla="*/ 26 h 3271"/>
                <a:gd name="T72" fmla="*/ 13 w 2291"/>
                <a:gd name="T73" fmla="*/ 24 h 3271"/>
                <a:gd name="T74" fmla="*/ 16 w 2291"/>
                <a:gd name="T75" fmla="*/ 22 h 3271"/>
                <a:gd name="T76" fmla="*/ 19 w 2291"/>
                <a:gd name="T77" fmla="*/ 19 h 3271"/>
                <a:gd name="T78" fmla="*/ 22 w 2291"/>
                <a:gd name="T79" fmla="*/ 16 h 3271"/>
                <a:gd name="T80" fmla="*/ 24 w 2291"/>
                <a:gd name="T81" fmla="*/ 12 h 3271"/>
                <a:gd name="T82" fmla="*/ 26 w 2291"/>
                <a:gd name="T83" fmla="*/ 8 h 3271"/>
                <a:gd name="T84" fmla="*/ 27 w 2291"/>
                <a:gd name="T85" fmla="*/ 4 h 3271"/>
                <a:gd name="T86" fmla="*/ 27 w 2291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1"/>
                <a:gd name="T133" fmla="*/ 0 h 3271"/>
                <a:gd name="T134" fmla="*/ 2291 w 2291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1" h="3271">
                  <a:moveTo>
                    <a:pt x="671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09" y="67"/>
                  </a:lnTo>
                  <a:lnTo>
                    <a:pt x="1615" y="102"/>
                  </a:lnTo>
                  <a:lnTo>
                    <a:pt x="1623" y="134"/>
                  </a:lnTo>
                  <a:lnTo>
                    <a:pt x="1634" y="168"/>
                  </a:lnTo>
                  <a:lnTo>
                    <a:pt x="1647" y="200"/>
                  </a:lnTo>
                  <a:lnTo>
                    <a:pt x="1661" y="232"/>
                  </a:lnTo>
                  <a:lnTo>
                    <a:pt x="1678" y="264"/>
                  </a:lnTo>
                  <a:lnTo>
                    <a:pt x="1695" y="295"/>
                  </a:lnTo>
                  <a:lnTo>
                    <a:pt x="1715" y="325"/>
                  </a:lnTo>
                  <a:lnTo>
                    <a:pt x="1735" y="354"/>
                  </a:lnTo>
                  <a:lnTo>
                    <a:pt x="1758" y="384"/>
                  </a:lnTo>
                  <a:lnTo>
                    <a:pt x="1781" y="412"/>
                  </a:lnTo>
                  <a:lnTo>
                    <a:pt x="1805" y="439"/>
                  </a:lnTo>
                  <a:lnTo>
                    <a:pt x="1830" y="465"/>
                  </a:lnTo>
                  <a:lnTo>
                    <a:pt x="1856" y="490"/>
                  </a:lnTo>
                  <a:lnTo>
                    <a:pt x="1883" y="514"/>
                  </a:lnTo>
                  <a:lnTo>
                    <a:pt x="1910" y="538"/>
                  </a:lnTo>
                  <a:lnTo>
                    <a:pt x="1937" y="560"/>
                  </a:lnTo>
                  <a:lnTo>
                    <a:pt x="1965" y="580"/>
                  </a:lnTo>
                  <a:lnTo>
                    <a:pt x="1993" y="600"/>
                  </a:lnTo>
                  <a:lnTo>
                    <a:pt x="2022" y="617"/>
                  </a:lnTo>
                  <a:lnTo>
                    <a:pt x="2051" y="634"/>
                  </a:lnTo>
                  <a:lnTo>
                    <a:pt x="2079" y="649"/>
                  </a:lnTo>
                  <a:lnTo>
                    <a:pt x="2106" y="662"/>
                  </a:lnTo>
                  <a:lnTo>
                    <a:pt x="2134" y="674"/>
                  </a:lnTo>
                  <a:lnTo>
                    <a:pt x="2161" y="685"/>
                  </a:lnTo>
                  <a:lnTo>
                    <a:pt x="2187" y="692"/>
                  </a:lnTo>
                  <a:lnTo>
                    <a:pt x="2213" y="700"/>
                  </a:lnTo>
                  <a:lnTo>
                    <a:pt x="2236" y="704"/>
                  </a:lnTo>
                  <a:lnTo>
                    <a:pt x="2260" y="708"/>
                  </a:lnTo>
                  <a:lnTo>
                    <a:pt x="2283" y="709"/>
                  </a:lnTo>
                  <a:lnTo>
                    <a:pt x="2291" y="1377"/>
                  </a:lnTo>
                  <a:lnTo>
                    <a:pt x="2289" y="1468"/>
                  </a:lnTo>
                  <a:lnTo>
                    <a:pt x="2284" y="1556"/>
                  </a:lnTo>
                  <a:lnTo>
                    <a:pt x="2274" y="1644"/>
                  </a:lnTo>
                  <a:lnTo>
                    <a:pt x="2261" y="1728"/>
                  </a:lnTo>
                  <a:lnTo>
                    <a:pt x="2246" y="1811"/>
                  </a:lnTo>
                  <a:lnTo>
                    <a:pt x="2227" y="1892"/>
                  </a:lnTo>
                  <a:lnTo>
                    <a:pt x="2205" y="1972"/>
                  </a:lnTo>
                  <a:lnTo>
                    <a:pt x="2180" y="2049"/>
                  </a:lnTo>
                  <a:lnTo>
                    <a:pt x="2153" y="2125"/>
                  </a:lnTo>
                  <a:lnTo>
                    <a:pt x="2123" y="2198"/>
                  </a:lnTo>
                  <a:lnTo>
                    <a:pt x="2092" y="2269"/>
                  </a:lnTo>
                  <a:lnTo>
                    <a:pt x="2057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59" y="2653"/>
                  </a:lnTo>
                  <a:lnTo>
                    <a:pt x="1815" y="2710"/>
                  </a:lnTo>
                  <a:lnTo>
                    <a:pt x="1771" y="2764"/>
                  </a:lnTo>
                  <a:lnTo>
                    <a:pt x="1724" y="2817"/>
                  </a:lnTo>
                  <a:lnTo>
                    <a:pt x="1678" y="2866"/>
                  </a:lnTo>
                  <a:lnTo>
                    <a:pt x="1630" y="2915"/>
                  </a:lnTo>
                  <a:lnTo>
                    <a:pt x="1583" y="2960"/>
                  </a:lnTo>
                  <a:lnTo>
                    <a:pt x="1534" y="3005"/>
                  </a:lnTo>
                  <a:lnTo>
                    <a:pt x="1486" y="3046"/>
                  </a:lnTo>
                  <a:lnTo>
                    <a:pt x="1437" y="3085"/>
                  </a:lnTo>
                  <a:lnTo>
                    <a:pt x="1388" y="3121"/>
                  </a:lnTo>
                  <a:lnTo>
                    <a:pt x="1341" y="3156"/>
                  </a:lnTo>
                  <a:lnTo>
                    <a:pt x="1293" y="3188"/>
                  </a:lnTo>
                  <a:lnTo>
                    <a:pt x="1246" y="3219"/>
                  </a:lnTo>
                  <a:lnTo>
                    <a:pt x="1199" y="3246"/>
                  </a:lnTo>
                  <a:lnTo>
                    <a:pt x="1154" y="3271"/>
                  </a:lnTo>
                  <a:lnTo>
                    <a:pt x="1107" y="3247"/>
                  </a:lnTo>
                  <a:lnTo>
                    <a:pt x="1058" y="3219"/>
                  </a:lnTo>
                  <a:lnTo>
                    <a:pt x="1009" y="3189"/>
                  </a:lnTo>
                  <a:lnTo>
                    <a:pt x="960" y="3157"/>
                  </a:lnTo>
                  <a:lnTo>
                    <a:pt x="910" y="3122"/>
                  </a:lnTo>
                  <a:lnTo>
                    <a:pt x="860" y="3086"/>
                  </a:lnTo>
                  <a:lnTo>
                    <a:pt x="811" y="3047"/>
                  </a:lnTo>
                  <a:lnTo>
                    <a:pt x="762" y="3006"/>
                  </a:lnTo>
                  <a:lnTo>
                    <a:pt x="712" y="2962"/>
                  </a:lnTo>
                  <a:lnTo>
                    <a:pt x="664" y="2916"/>
                  </a:lnTo>
                  <a:lnTo>
                    <a:pt x="616" y="2868"/>
                  </a:lnTo>
                  <a:lnTo>
                    <a:pt x="569" y="2818"/>
                  </a:lnTo>
                  <a:lnTo>
                    <a:pt x="522" y="2765"/>
                  </a:lnTo>
                  <a:lnTo>
                    <a:pt x="477" y="2710"/>
                  </a:lnTo>
                  <a:lnTo>
                    <a:pt x="433" y="2654"/>
                  </a:lnTo>
                  <a:lnTo>
                    <a:pt x="391" y="2594"/>
                  </a:lnTo>
                  <a:lnTo>
                    <a:pt x="349" y="2533"/>
                  </a:lnTo>
                  <a:lnTo>
                    <a:pt x="310" y="2470"/>
                  </a:lnTo>
                  <a:lnTo>
                    <a:pt x="272" y="2404"/>
                  </a:lnTo>
                  <a:lnTo>
                    <a:pt x="236" y="2336"/>
                  </a:lnTo>
                  <a:lnTo>
                    <a:pt x="202" y="2267"/>
                  </a:lnTo>
                  <a:lnTo>
                    <a:pt x="170" y="2196"/>
                  </a:lnTo>
                  <a:lnTo>
                    <a:pt x="141" y="2121"/>
                  </a:lnTo>
                  <a:lnTo>
                    <a:pt x="114" y="2046"/>
                  </a:lnTo>
                  <a:lnTo>
                    <a:pt x="90" y="1968"/>
                  </a:lnTo>
                  <a:lnTo>
                    <a:pt x="69" y="1888"/>
                  </a:lnTo>
                  <a:lnTo>
                    <a:pt x="50" y="1807"/>
                  </a:lnTo>
                  <a:lnTo>
                    <a:pt x="34" y="1723"/>
                  </a:lnTo>
                  <a:lnTo>
                    <a:pt x="22" y="1637"/>
                  </a:lnTo>
                  <a:lnTo>
                    <a:pt x="14" y="1550"/>
                  </a:lnTo>
                  <a:lnTo>
                    <a:pt x="7" y="1460"/>
                  </a:lnTo>
                  <a:lnTo>
                    <a:pt x="6" y="1369"/>
                  </a:lnTo>
                  <a:lnTo>
                    <a:pt x="0" y="714"/>
                  </a:lnTo>
                  <a:lnTo>
                    <a:pt x="29" y="713"/>
                  </a:lnTo>
                  <a:lnTo>
                    <a:pt x="59" y="711"/>
                  </a:lnTo>
                  <a:lnTo>
                    <a:pt x="88" y="706"/>
                  </a:lnTo>
                  <a:lnTo>
                    <a:pt x="117" y="700"/>
                  </a:lnTo>
                  <a:lnTo>
                    <a:pt x="147" y="691"/>
                  </a:lnTo>
                  <a:lnTo>
                    <a:pt x="177" y="682"/>
                  </a:lnTo>
                  <a:lnTo>
                    <a:pt x="206" y="670"/>
                  </a:lnTo>
                  <a:lnTo>
                    <a:pt x="235" y="656"/>
                  </a:lnTo>
                  <a:lnTo>
                    <a:pt x="264" y="641"/>
                  </a:lnTo>
                  <a:lnTo>
                    <a:pt x="293" y="624"/>
                  </a:lnTo>
                  <a:lnTo>
                    <a:pt x="321" y="607"/>
                  </a:lnTo>
                  <a:lnTo>
                    <a:pt x="348" y="588"/>
                  </a:lnTo>
                  <a:lnTo>
                    <a:pt x="375" y="567"/>
                  </a:lnTo>
                  <a:lnTo>
                    <a:pt x="402" y="544"/>
                  </a:lnTo>
                  <a:lnTo>
                    <a:pt x="428" y="522"/>
                  </a:lnTo>
                  <a:lnTo>
                    <a:pt x="452" y="497"/>
                  </a:lnTo>
                  <a:lnTo>
                    <a:pt x="476" y="472"/>
                  </a:lnTo>
                  <a:lnTo>
                    <a:pt x="500" y="445"/>
                  </a:lnTo>
                  <a:lnTo>
                    <a:pt x="521" y="418"/>
                  </a:lnTo>
                  <a:lnTo>
                    <a:pt x="542" y="390"/>
                  </a:lnTo>
                  <a:lnTo>
                    <a:pt x="561" y="361"/>
                  </a:lnTo>
                  <a:lnTo>
                    <a:pt x="580" y="331"/>
                  </a:lnTo>
                  <a:lnTo>
                    <a:pt x="596" y="300"/>
                  </a:lnTo>
                  <a:lnTo>
                    <a:pt x="611" y="269"/>
                  </a:lnTo>
                  <a:lnTo>
                    <a:pt x="625" y="237"/>
                  </a:lnTo>
                  <a:lnTo>
                    <a:pt x="637" y="204"/>
                  </a:lnTo>
                  <a:lnTo>
                    <a:pt x="648" y="171"/>
                  </a:lnTo>
                  <a:lnTo>
                    <a:pt x="656" y="137"/>
                  </a:lnTo>
                  <a:lnTo>
                    <a:pt x="663" y="104"/>
                  </a:lnTo>
                  <a:lnTo>
                    <a:pt x="668" y="69"/>
                  </a:lnTo>
                  <a:lnTo>
                    <a:pt x="670" y="35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5" name="Freeform 822"/>
            <p:cNvSpPr>
              <a:spLocks noEditPoints="1"/>
            </p:cNvSpPr>
            <p:nvPr/>
          </p:nvSpPr>
          <p:spPr bwMode="auto">
            <a:xfrm>
              <a:off x="2637" y="1564"/>
              <a:ext cx="466" cy="659"/>
            </a:xfrm>
            <a:custGeom>
              <a:avLst/>
              <a:gdLst>
                <a:gd name="T0" fmla="*/ 65 w 2315"/>
                <a:gd name="T1" fmla="*/ 0 h 3295"/>
                <a:gd name="T2" fmla="*/ 64 w 2315"/>
                <a:gd name="T3" fmla="*/ 1 h 3295"/>
                <a:gd name="T4" fmla="*/ 65 w 2315"/>
                <a:gd name="T5" fmla="*/ 4 h 3295"/>
                <a:gd name="T6" fmla="*/ 65 w 2315"/>
                <a:gd name="T7" fmla="*/ 5 h 3295"/>
                <a:gd name="T8" fmla="*/ 66 w 2315"/>
                <a:gd name="T9" fmla="*/ 7 h 3295"/>
                <a:gd name="T10" fmla="*/ 67 w 2315"/>
                <a:gd name="T11" fmla="*/ 11 h 3295"/>
                <a:gd name="T12" fmla="*/ 69 w 2315"/>
                <a:gd name="T13" fmla="*/ 12 h 3295"/>
                <a:gd name="T14" fmla="*/ 74 w 2315"/>
                <a:gd name="T15" fmla="*/ 19 h 3295"/>
                <a:gd name="T16" fmla="*/ 80 w 2315"/>
                <a:gd name="T17" fmla="*/ 24 h 3295"/>
                <a:gd name="T18" fmla="*/ 86 w 2315"/>
                <a:gd name="T19" fmla="*/ 27 h 3295"/>
                <a:gd name="T20" fmla="*/ 92 w 2315"/>
                <a:gd name="T21" fmla="*/ 28 h 3295"/>
                <a:gd name="T22" fmla="*/ 87 w 2315"/>
                <a:gd name="T23" fmla="*/ 28 h 3295"/>
                <a:gd name="T24" fmla="*/ 80 w 2315"/>
                <a:gd name="T25" fmla="*/ 25 h 3295"/>
                <a:gd name="T26" fmla="*/ 74 w 2315"/>
                <a:gd name="T27" fmla="*/ 20 h 3295"/>
                <a:gd name="T28" fmla="*/ 68 w 2315"/>
                <a:gd name="T29" fmla="*/ 13 h 3295"/>
                <a:gd name="T30" fmla="*/ 92 w 2315"/>
                <a:gd name="T31" fmla="*/ 29 h 3295"/>
                <a:gd name="T32" fmla="*/ 93 w 2315"/>
                <a:gd name="T33" fmla="*/ 56 h 3295"/>
                <a:gd name="T34" fmla="*/ 92 w 2315"/>
                <a:gd name="T35" fmla="*/ 56 h 3295"/>
                <a:gd name="T36" fmla="*/ 92 w 2315"/>
                <a:gd name="T37" fmla="*/ 68 h 3295"/>
                <a:gd name="T38" fmla="*/ 91 w 2315"/>
                <a:gd name="T39" fmla="*/ 62 h 3295"/>
                <a:gd name="T40" fmla="*/ 90 w 2315"/>
                <a:gd name="T41" fmla="*/ 77 h 3295"/>
                <a:gd name="T42" fmla="*/ 87 w 2315"/>
                <a:gd name="T43" fmla="*/ 82 h 3295"/>
                <a:gd name="T44" fmla="*/ 87 w 2315"/>
                <a:gd name="T45" fmla="*/ 86 h 3295"/>
                <a:gd name="T46" fmla="*/ 79 w 2315"/>
                <a:gd name="T47" fmla="*/ 102 h 3295"/>
                <a:gd name="T48" fmla="*/ 69 w 2315"/>
                <a:gd name="T49" fmla="*/ 115 h 3295"/>
                <a:gd name="T50" fmla="*/ 58 w 2315"/>
                <a:gd name="T51" fmla="*/ 125 h 3295"/>
                <a:gd name="T52" fmla="*/ 47 w 2315"/>
                <a:gd name="T53" fmla="*/ 132 h 3295"/>
                <a:gd name="T54" fmla="*/ 56 w 2315"/>
                <a:gd name="T55" fmla="*/ 125 h 3295"/>
                <a:gd name="T56" fmla="*/ 67 w 2315"/>
                <a:gd name="T57" fmla="*/ 115 h 3295"/>
                <a:gd name="T58" fmla="*/ 77 w 2315"/>
                <a:gd name="T59" fmla="*/ 103 h 3295"/>
                <a:gd name="T60" fmla="*/ 85 w 2315"/>
                <a:gd name="T61" fmla="*/ 88 h 3295"/>
                <a:gd name="T62" fmla="*/ 46 w 2315"/>
                <a:gd name="T63" fmla="*/ 132 h 3295"/>
                <a:gd name="T64" fmla="*/ 43 w 2315"/>
                <a:gd name="T65" fmla="*/ 130 h 3295"/>
                <a:gd name="T66" fmla="*/ 40 w 2315"/>
                <a:gd name="T67" fmla="*/ 127 h 3295"/>
                <a:gd name="T68" fmla="*/ 38 w 2315"/>
                <a:gd name="T69" fmla="*/ 127 h 3295"/>
                <a:gd name="T70" fmla="*/ 29 w 2315"/>
                <a:gd name="T71" fmla="*/ 119 h 3295"/>
                <a:gd name="T72" fmla="*/ 37 w 2315"/>
                <a:gd name="T73" fmla="*/ 125 h 3295"/>
                <a:gd name="T74" fmla="*/ 22 w 2315"/>
                <a:gd name="T75" fmla="*/ 112 h 3295"/>
                <a:gd name="T76" fmla="*/ 12 w 2315"/>
                <a:gd name="T77" fmla="*/ 99 h 3295"/>
                <a:gd name="T78" fmla="*/ 4 w 2315"/>
                <a:gd name="T79" fmla="*/ 82 h 3295"/>
                <a:gd name="T80" fmla="*/ 1 w 2315"/>
                <a:gd name="T81" fmla="*/ 63 h 3295"/>
                <a:gd name="T82" fmla="*/ 2 w 2315"/>
                <a:gd name="T83" fmla="*/ 66 h 3295"/>
                <a:gd name="T84" fmla="*/ 6 w 2315"/>
                <a:gd name="T85" fmla="*/ 84 h 3295"/>
                <a:gd name="T86" fmla="*/ 14 w 2315"/>
                <a:gd name="T87" fmla="*/ 100 h 3295"/>
                <a:gd name="T88" fmla="*/ 24 w 2315"/>
                <a:gd name="T89" fmla="*/ 113 h 3295"/>
                <a:gd name="T90" fmla="*/ 1 w 2315"/>
                <a:gd name="T91" fmla="*/ 29 h 3295"/>
                <a:gd name="T92" fmla="*/ 0 w 2315"/>
                <a:gd name="T93" fmla="*/ 29 h 3295"/>
                <a:gd name="T94" fmla="*/ 0 w 2315"/>
                <a:gd name="T95" fmla="*/ 29 h 3295"/>
                <a:gd name="T96" fmla="*/ 9 w 2315"/>
                <a:gd name="T97" fmla="*/ 27 h 3295"/>
                <a:gd name="T98" fmla="*/ 17 w 2315"/>
                <a:gd name="T99" fmla="*/ 21 h 3295"/>
                <a:gd name="T100" fmla="*/ 13 w 2315"/>
                <a:gd name="T101" fmla="*/ 26 h 3295"/>
                <a:gd name="T102" fmla="*/ 3 w 2315"/>
                <a:gd name="T103" fmla="*/ 29 h 3295"/>
                <a:gd name="T104" fmla="*/ 22 w 2315"/>
                <a:gd name="T105" fmla="*/ 16 h 3295"/>
                <a:gd name="T106" fmla="*/ 26 w 2315"/>
                <a:gd name="T107" fmla="*/ 6 h 3295"/>
                <a:gd name="T108" fmla="*/ 27 w 2315"/>
                <a:gd name="T109" fmla="*/ 5 h 3295"/>
                <a:gd name="T110" fmla="*/ 23 w 2315"/>
                <a:gd name="T111" fmla="*/ 15 h 3295"/>
                <a:gd name="T112" fmla="*/ 27 w 2315"/>
                <a:gd name="T113" fmla="*/ 1 h 3295"/>
                <a:gd name="T114" fmla="*/ 27 w 2315"/>
                <a:gd name="T115" fmla="*/ 0 h 3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5"/>
                <a:gd name="T176" fmla="*/ 2315 w 2315"/>
                <a:gd name="T177" fmla="*/ 3295 h 329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5">
                  <a:moveTo>
                    <a:pt x="683" y="0"/>
                  </a:moveTo>
                  <a:lnTo>
                    <a:pt x="1615" y="0"/>
                  </a:lnTo>
                  <a:lnTo>
                    <a:pt x="1615" y="24"/>
                  </a:lnTo>
                  <a:lnTo>
                    <a:pt x="683" y="24"/>
                  </a:lnTo>
                  <a:lnTo>
                    <a:pt x="683" y="0"/>
                  </a:lnTo>
                  <a:close/>
                  <a:moveTo>
                    <a:pt x="1615" y="0"/>
                  </a:moveTo>
                  <a:lnTo>
                    <a:pt x="1620" y="0"/>
                  </a:lnTo>
                  <a:lnTo>
                    <a:pt x="1623" y="4"/>
                  </a:lnTo>
                  <a:lnTo>
                    <a:pt x="1626" y="8"/>
                  </a:lnTo>
                  <a:lnTo>
                    <a:pt x="1627" y="12"/>
                  </a:lnTo>
                  <a:lnTo>
                    <a:pt x="1615" y="12"/>
                  </a:lnTo>
                  <a:lnTo>
                    <a:pt x="1615" y="0"/>
                  </a:lnTo>
                  <a:close/>
                  <a:moveTo>
                    <a:pt x="1627" y="12"/>
                  </a:moveTo>
                  <a:lnTo>
                    <a:pt x="1627" y="13"/>
                  </a:lnTo>
                  <a:lnTo>
                    <a:pt x="1627" y="15"/>
                  </a:lnTo>
                  <a:lnTo>
                    <a:pt x="1602" y="15"/>
                  </a:lnTo>
                  <a:lnTo>
                    <a:pt x="1602" y="13"/>
                  </a:lnTo>
                  <a:lnTo>
                    <a:pt x="1602" y="12"/>
                  </a:lnTo>
                  <a:lnTo>
                    <a:pt x="1627" y="12"/>
                  </a:lnTo>
                  <a:close/>
                  <a:moveTo>
                    <a:pt x="1627" y="15"/>
                  </a:moveTo>
                  <a:lnTo>
                    <a:pt x="1627" y="34"/>
                  </a:lnTo>
                  <a:lnTo>
                    <a:pt x="1629" y="52"/>
                  </a:lnTo>
                  <a:lnTo>
                    <a:pt x="1632" y="70"/>
                  </a:lnTo>
                  <a:lnTo>
                    <a:pt x="1635" y="89"/>
                  </a:lnTo>
                  <a:lnTo>
                    <a:pt x="1638" y="107"/>
                  </a:lnTo>
                  <a:lnTo>
                    <a:pt x="1642" y="126"/>
                  </a:lnTo>
                  <a:lnTo>
                    <a:pt x="1647" y="144"/>
                  </a:lnTo>
                  <a:lnTo>
                    <a:pt x="1653" y="161"/>
                  </a:lnTo>
                  <a:lnTo>
                    <a:pt x="1629" y="169"/>
                  </a:lnTo>
                  <a:lnTo>
                    <a:pt x="1624" y="150"/>
                  </a:lnTo>
                  <a:lnTo>
                    <a:pt x="1619" y="131"/>
                  </a:lnTo>
                  <a:lnTo>
                    <a:pt x="1614" y="113"/>
                  </a:lnTo>
                  <a:lnTo>
                    <a:pt x="1610" y="93"/>
                  </a:lnTo>
                  <a:lnTo>
                    <a:pt x="1608" y="74"/>
                  </a:lnTo>
                  <a:lnTo>
                    <a:pt x="1605" y="54"/>
                  </a:lnTo>
                  <a:lnTo>
                    <a:pt x="1604" y="35"/>
                  </a:lnTo>
                  <a:lnTo>
                    <a:pt x="1602" y="15"/>
                  </a:lnTo>
                  <a:lnTo>
                    <a:pt x="1627" y="15"/>
                  </a:lnTo>
                  <a:close/>
                  <a:moveTo>
                    <a:pt x="1653" y="161"/>
                  </a:moveTo>
                  <a:lnTo>
                    <a:pt x="1659" y="180"/>
                  </a:lnTo>
                  <a:lnTo>
                    <a:pt x="1666" y="198"/>
                  </a:lnTo>
                  <a:lnTo>
                    <a:pt x="1674" y="215"/>
                  </a:lnTo>
                  <a:lnTo>
                    <a:pt x="1681" y="232"/>
                  </a:lnTo>
                  <a:lnTo>
                    <a:pt x="1699" y="268"/>
                  </a:lnTo>
                  <a:lnTo>
                    <a:pt x="1719" y="302"/>
                  </a:lnTo>
                  <a:lnTo>
                    <a:pt x="1698" y="315"/>
                  </a:lnTo>
                  <a:lnTo>
                    <a:pt x="1688" y="297"/>
                  </a:lnTo>
                  <a:lnTo>
                    <a:pt x="1678" y="279"/>
                  </a:lnTo>
                  <a:lnTo>
                    <a:pt x="1668" y="262"/>
                  </a:lnTo>
                  <a:lnTo>
                    <a:pt x="1660" y="243"/>
                  </a:lnTo>
                  <a:lnTo>
                    <a:pt x="1651" y="225"/>
                  </a:lnTo>
                  <a:lnTo>
                    <a:pt x="1644" y="207"/>
                  </a:lnTo>
                  <a:lnTo>
                    <a:pt x="1636" y="188"/>
                  </a:lnTo>
                  <a:lnTo>
                    <a:pt x="1629" y="169"/>
                  </a:lnTo>
                  <a:lnTo>
                    <a:pt x="1653" y="161"/>
                  </a:lnTo>
                  <a:close/>
                  <a:moveTo>
                    <a:pt x="1719" y="302"/>
                  </a:moveTo>
                  <a:lnTo>
                    <a:pt x="1732" y="323"/>
                  </a:lnTo>
                  <a:lnTo>
                    <a:pt x="1746" y="345"/>
                  </a:lnTo>
                  <a:lnTo>
                    <a:pt x="1761" y="365"/>
                  </a:lnTo>
                  <a:lnTo>
                    <a:pt x="1777" y="386"/>
                  </a:lnTo>
                  <a:lnTo>
                    <a:pt x="1794" y="405"/>
                  </a:lnTo>
                  <a:lnTo>
                    <a:pt x="1810" y="425"/>
                  </a:lnTo>
                  <a:lnTo>
                    <a:pt x="1827" y="444"/>
                  </a:lnTo>
                  <a:lnTo>
                    <a:pt x="1845" y="463"/>
                  </a:lnTo>
                  <a:lnTo>
                    <a:pt x="1864" y="481"/>
                  </a:lnTo>
                  <a:lnTo>
                    <a:pt x="1882" y="498"/>
                  </a:lnTo>
                  <a:lnTo>
                    <a:pt x="1901" y="515"/>
                  </a:lnTo>
                  <a:lnTo>
                    <a:pt x="1920" y="532"/>
                  </a:lnTo>
                  <a:lnTo>
                    <a:pt x="1939" y="548"/>
                  </a:lnTo>
                  <a:lnTo>
                    <a:pt x="1959" y="563"/>
                  </a:lnTo>
                  <a:lnTo>
                    <a:pt x="1978" y="578"/>
                  </a:lnTo>
                  <a:lnTo>
                    <a:pt x="1998" y="592"/>
                  </a:lnTo>
                  <a:lnTo>
                    <a:pt x="2018" y="605"/>
                  </a:lnTo>
                  <a:lnTo>
                    <a:pt x="2038" y="618"/>
                  </a:lnTo>
                  <a:lnTo>
                    <a:pt x="2058" y="630"/>
                  </a:lnTo>
                  <a:lnTo>
                    <a:pt x="2078" y="641"/>
                  </a:lnTo>
                  <a:lnTo>
                    <a:pt x="2097" y="652"/>
                  </a:lnTo>
                  <a:lnTo>
                    <a:pt x="2117" y="660"/>
                  </a:lnTo>
                  <a:lnTo>
                    <a:pt x="2136" y="670"/>
                  </a:lnTo>
                  <a:lnTo>
                    <a:pt x="2155" y="677"/>
                  </a:lnTo>
                  <a:lnTo>
                    <a:pt x="2174" y="684"/>
                  </a:lnTo>
                  <a:lnTo>
                    <a:pt x="2193" y="690"/>
                  </a:lnTo>
                  <a:lnTo>
                    <a:pt x="2211" y="696"/>
                  </a:lnTo>
                  <a:lnTo>
                    <a:pt x="2229" y="700"/>
                  </a:lnTo>
                  <a:lnTo>
                    <a:pt x="2246" y="703"/>
                  </a:lnTo>
                  <a:lnTo>
                    <a:pt x="2263" y="707"/>
                  </a:lnTo>
                  <a:lnTo>
                    <a:pt x="2280" y="708"/>
                  </a:lnTo>
                  <a:lnTo>
                    <a:pt x="2295" y="709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0"/>
                  </a:lnTo>
                  <a:lnTo>
                    <a:pt x="2244" y="728"/>
                  </a:lnTo>
                  <a:lnTo>
                    <a:pt x="2226" y="725"/>
                  </a:lnTo>
                  <a:lnTo>
                    <a:pt x="2207" y="720"/>
                  </a:lnTo>
                  <a:lnTo>
                    <a:pt x="2189" y="714"/>
                  </a:lnTo>
                  <a:lnTo>
                    <a:pt x="2169" y="708"/>
                  </a:lnTo>
                  <a:lnTo>
                    <a:pt x="2150" y="701"/>
                  </a:lnTo>
                  <a:lnTo>
                    <a:pt x="2130" y="693"/>
                  </a:lnTo>
                  <a:lnTo>
                    <a:pt x="2110" y="684"/>
                  </a:lnTo>
                  <a:lnTo>
                    <a:pt x="2090" y="674"/>
                  </a:lnTo>
                  <a:lnTo>
                    <a:pt x="2069" y="663"/>
                  </a:lnTo>
                  <a:lnTo>
                    <a:pt x="2049" y="652"/>
                  </a:lnTo>
                  <a:lnTo>
                    <a:pt x="2028" y="640"/>
                  </a:lnTo>
                  <a:lnTo>
                    <a:pt x="2007" y="627"/>
                  </a:lnTo>
                  <a:lnTo>
                    <a:pt x="1987" y="613"/>
                  </a:lnTo>
                  <a:lnTo>
                    <a:pt x="1966" y="599"/>
                  </a:lnTo>
                  <a:lnTo>
                    <a:pt x="1946" y="583"/>
                  </a:lnTo>
                  <a:lnTo>
                    <a:pt x="1925" y="567"/>
                  </a:lnTo>
                  <a:lnTo>
                    <a:pt x="1906" y="551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8" y="499"/>
                  </a:lnTo>
                  <a:lnTo>
                    <a:pt x="1828" y="480"/>
                  </a:lnTo>
                  <a:lnTo>
                    <a:pt x="1810" y="461"/>
                  </a:lnTo>
                  <a:lnTo>
                    <a:pt x="1793" y="441"/>
                  </a:lnTo>
                  <a:lnTo>
                    <a:pt x="1775" y="421"/>
                  </a:lnTo>
                  <a:lnTo>
                    <a:pt x="1758" y="401"/>
                  </a:lnTo>
                  <a:lnTo>
                    <a:pt x="1742" y="379"/>
                  </a:lnTo>
                  <a:lnTo>
                    <a:pt x="1727" y="359"/>
                  </a:lnTo>
                  <a:lnTo>
                    <a:pt x="1712" y="336"/>
                  </a:lnTo>
                  <a:lnTo>
                    <a:pt x="1698" y="315"/>
                  </a:lnTo>
                  <a:lnTo>
                    <a:pt x="1719" y="302"/>
                  </a:lnTo>
                  <a:close/>
                  <a:moveTo>
                    <a:pt x="2295" y="709"/>
                  </a:moveTo>
                  <a:lnTo>
                    <a:pt x="2299" y="710"/>
                  </a:lnTo>
                  <a:lnTo>
                    <a:pt x="2303" y="712"/>
                  </a:lnTo>
                  <a:lnTo>
                    <a:pt x="2306" y="716"/>
                  </a:lnTo>
                  <a:lnTo>
                    <a:pt x="2307" y="721"/>
                  </a:lnTo>
                  <a:lnTo>
                    <a:pt x="2295" y="721"/>
                  </a:lnTo>
                  <a:lnTo>
                    <a:pt x="2295" y="709"/>
                  </a:lnTo>
                  <a:close/>
                  <a:moveTo>
                    <a:pt x="2307" y="721"/>
                  </a:moveTo>
                  <a:lnTo>
                    <a:pt x="2315" y="1389"/>
                  </a:lnTo>
                  <a:lnTo>
                    <a:pt x="2292" y="1389"/>
                  </a:lnTo>
                  <a:lnTo>
                    <a:pt x="2283" y="721"/>
                  </a:lnTo>
                  <a:lnTo>
                    <a:pt x="2307" y="721"/>
                  </a:lnTo>
                  <a:close/>
                  <a:moveTo>
                    <a:pt x="2315" y="1389"/>
                  </a:moveTo>
                  <a:lnTo>
                    <a:pt x="2315" y="1389"/>
                  </a:lnTo>
                  <a:lnTo>
                    <a:pt x="2303" y="1389"/>
                  </a:lnTo>
                  <a:lnTo>
                    <a:pt x="2315" y="1389"/>
                  </a:lnTo>
                  <a:close/>
                  <a:moveTo>
                    <a:pt x="2315" y="1389"/>
                  </a:moveTo>
                  <a:lnTo>
                    <a:pt x="2315" y="1393"/>
                  </a:lnTo>
                  <a:lnTo>
                    <a:pt x="2315" y="1398"/>
                  </a:lnTo>
                  <a:lnTo>
                    <a:pt x="2292" y="1398"/>
                  </a:lnTo>
                  <a:lnTo>
                    <a:pt x="2292" y="1393"/>
                  </a:lnTo>
                  <a:lnTo>
                    <a:pt x="2292" y="1389"/>
                  </a:lnTo>
                  <a:lnTo>
                    <a:pt x="2315" y="1389"/>
                  </a:lnTo>
                  <a:close/>
                  <a:moveTo>
                    <a:pt x="2315" y="1398"/>
                  </a:moveTo>
                  <a:lnTo>
                    <a:pt x="2314" y="1449"/>
                  </a:lnTo>
                  <a:lnTo>
                    <a:pt x="2312" y="1499"/>
                  </a:lnTo>
                  <a:lnTo>
                    <a:pt x="2309" y="1550"/>
                  </a:lnTo>
                  <a:lnTo>
                    <a:pt x="2305" y="1599"/>
                  </a:lnTo>
                  <a:lnTo>
                    <a:pt x="2299" y="1647"/>
                  </a:lnTo>
                  <a:lnTo>
                    <a:pt x="2293" y="1696"/>
                  </a:lnTo>
                  <a:lnTo>
                    <a:pt x="2285" y="1743"/>
                  </a:lnTo>
                  <a:lnTo>
                    <a:pt x="2276" y="1791"/>
                  </a:lnTo>
                  <a:lnTo>
                    <a:pt x="2253" y="1786"/>
                  </a:lnTo>
                  <a:lnTo>
                    <a:pt x="2261" y="1739"/>
                  </a:lnTo>
                  <a:lnTo>
                    <a:pt x="2269" y="1693"/>
                  </a:lnTo>
                  <a:lnTo>
                    <a:pt x="2275" y="1645"/>
                  </a:lnTo>
                  <a:lnTo>
                    <a:pt x="2281" y="1597"/>
                  </a:lnTo>
                  <a:lnTo>
                    <a:pt x="2285" y="1548"/>
                  </a:lnTo>
                  <a:lnTo>
                    <a:pt x="2288" y="1498"/>
                  </a:lnTo>
                  <a:lnTo>
                    <a:pt x="2290" y="1449"/>
                  </a:lnTo>
                  <a:lnTo>
                    <a:pt x="2292" y="1398"/>
                  </a:lnTo>
                  <a:lnTo>
                    <a:pt x="2315" y="1398"/>
                  </a:lnTo>
                  <a:close/>
                  <a:moveTo>
                    <a:pt x="2276" y="1791"/>
                  </a:moveTo>
                  <a:lnTo>
                    <a:pt x="2267" y="1837"/>
                  </a:lnTo>
                  <a:lnTo>
                    <a:pt x="2257" y="1883"/>
                  </a:lnTo>
                  <a:lnTo>
                    <a:pt x="2245" y="1928"/>
                  </a:lnTo>
                  <a:lnTo>
                    <a:pt x="2233" y="1972"/>
                  </a:lnTo>
                  <a:lnTo>
                    <a:pt x="2219" y="2017"/>
                  </a:lnTo>
                  <a:lnTo>
                    <a:pt x="2205" y="2060"/>
                  </a:lnTo>
                  <a:lnTo>
                    <a:pt x="2191" y="2102"/>
                  </a:lnTo>
                  <a:lnTo>
                    <a:pt x="2175" y="2144"/>
                  </a:lnTo>
                  <a:lnTo>
                    <a:pt x="2152" y="2135"/>
                  </a:lnTo>
                  <a:lnTo>
                    <a:pt x="2167" y="2094"/>
                  </a:lnTo>
                  <a:lnTo>
                    <a:pt x="2182" y="2052"/>
                  </a:lnTo>
                  <a:lnTo>
                    <a:pt x="2196" y="2009"/>
                  </a:lnTo>
                  <a:lnTo>
                    <a:pt x="2209" y="1966"/>
                  </a:lnTo>
                  <a:lnTo>
                    <a:pt x="2221" y="1922"/>
                  </a:lnTo>
                  <a:lnTo>
                    <a:pt x="2233" y="1877"/>
                  </a:lnTo>
                  <a:lnTo>
                    <a:pt x="2243" y="1832"/>
                  </a:lnTo>
                  <a:lnTo>
                    <a:pt x="2253" y="1786"/>
                  </a:lnTo>
                  <a:lnTo>
                    <a:pt x="2276" y="1791"/>
                  </a:lnTo>
                  <a:close/>
                  <a:moveTo>
                    <a:pt x="2175" y="2144"/>
                  </a:moveTo>
                  <a:lnTo>
                    <a:pt x="2153" y="2197"/>
                  </a:lnTo>
                  <a:lnTo>
                    <a:pt x="2131" y="2249"/>
                  </a:lnTo>
                  <a:lnTo>
                    <a:pt x="2108" y="2301"/>
                  </a:lnTo>
                  <a:lnTo>
                    <a:pt x="2083" y="2350"/>
                  </a:lnTo>
                  <a:lnTo>
                    <a:pt x="2057" y="2399"/>
                  </a:lnTo>
                  <a:lnTo>
                    <a:pt x="2030" y="2446"/>
                  </a:lnTo>
                  <a:lnTo>
                    <a:pt x="2002" y="2493"/>
                  </a:lnTo>
                  <a:lnTo>
                    <a:pt x="1974" y="2538"/>
                  </a:lnTo>
                  <a:lnTo>
                    <a:pt x="1945" y="2583"/>
                  </a:lnTo>
                  <a:lnTo>
                    <a:pt x="1915" y="2627"/>
                  </a:lnTo>
                  <a:lnTo>
                    <a:pt x="1883" y="2669"/>
                  </a:lnTo>
                  <a:lnTo>
                    <a:pt x="1852" y="2710"/>
                  </a:lnTo>
                  <a:lnTo>
                    <a:pt x="1820" y="2750"/>
                  </a:lnTo>
                  <a:lnTo>
                    <a:pt x="1787" y="2789"/>
                  </a:lnTo>
                  <a:lnTo>
                    <a:pt x="1755" y="2827"/>
                  </a:lnTo>
                  <a:lnTo>
                    <a:pt x="1721" y="2863"/>
                  </a:lnTo>
                  <a:lnTo>
                    <a:pt x="1687" y="2899"/>
                  </a:lnTo>
                  <a:lnTo>
                    <a:pt x="1652" y="2934"/>
                  </a:lnTo>
                  <a:lnTo>
                    <a:pt x="1619" y="2967"/>
                  </a:lnTo>
                  <a:lnTo>
                    <a:pt x="1583" y="2999"/>
                  </a:lnTo>
                  <a:lnTo>
                    <a:pt x="1548" y="3031"/>
                  </a:lnTo>
                  <a:lnTo>
                    <a:pt x="1514" y="3060"/>
                  </a:lnTo>
                  <a:lnTo>
                    <a:pt x="1479" y="3089"/>
                  </a:lnTo>
                  <a:lnTo>
                    <a:pt x="1444" y="3116"/>
                  </a:lnTo>
                  <a:lnTo>
                    <a:pt x="1409" y="3143"/>
                  </a:lnTo>
                  <a:lnTo>
                    <a:pt x="1375" y="3168"/>
                  </a:lnTo>
                  <a:lnTo>
                    <a:pt x="1340" y="3192"/>
                  </a:lnTo>
                  <a:lnTo>
                    <a:pt x="1305" y="3214"/>
                  </a:lnTo>
                  <a:lnTo>
                    <a:pt x="1272" y="3237"/>
                  </a:lnTo>
                  <a:lnTo>
                    <a:pt x="1238" y="3256"/>
                  </a:lnTo>
                  <a:lnTo>
                    <a:pt x="1205" y="3276"/>
                  </a:lnTo>
                  <a:lnTo>
                    <a:pt x="1173" y="3294"/>
                  </a:lnTo>
                  <a:lnTo>
                    <a:pt x="1161" y="3273"/>
                  </a:lnTo>
                  <a:lnTo>
                    <a:pt x="1193" y="3254"/>
                  </a:lnTo>
                  <a:lnTo>
                    <a:pt x="1226" y="3236"/>
                  </a:lnTo>
                  <a:lnTo>
                    <a:pt x="1259" y="3215"/>
                  </a:lnTo>
                  <a:lnTo>
                    <a:pt x="1292" y="3194"/>
                  </a:lnTo>
                  <a:lnTo>
                    <a:pt x="1326" y="3171"/>
                  </a:lnTo>
                  <a:lnTo>
                    <a:pt x="1361" y="3147"/>
                  </a:lnTo>
                  <a:lnTo>
                    <a:pt x="1395" y="3123"/>
                  </a:lnTo>
                  <a:lnTo>
                    <a:pt x="1430" y="3097"/>
                  </a:lnTo>
                  <a:lnTo>
                    <a:pt x="1464" y="3070"/>
                  </a:lnTo>
                  <a:lnTo>
                    <a:pt x="1499" y="3042"/>
                  </a:lnTo>
                  <a:lnTo>
                    <a:pt x="1533" y="3011"/>
                  </a:lnTo>
                  <a:lnTo>
                    <a:pt x="1568" y="2981"/>
                  </a:lnTo>
                  <a:lnTo>
                    <a:pt x="1601" y="2949"/>
                  </a:lnTo>
                  <a:lnTo>
                    <a:pt x="1636" y="2916"/>
                  </a:lnTo>
                  <a:lnTo>
                    <a:pt x="1669" y="2882"/>
                  </a:lnTo>
                  <a:lnTo>
                    <a:pt x="1703" y="2847"/>
                  </a:lnTo>
                  <a:lnTo>
                    <a:pt x="1736" y="2810"/>
                  </a:lnTo>
                  <a:lnTo>
                    <a:pt x="1769" y="2773"/>
                  </a:lnTo>
                  <a:lnTo>
                    <a:pt x="1801" y="2735"/>
                  </a:lnTo>
                  <a:lnTo>
                    <a:pt x="1833" y="2695"/>
                  </a:lnTo>
                  <a:lnTo>
                    <a:pt x="1864" y="2654"/>
                  </a:lnTo>
                  <a:lnTo>
                    <a:pt x="1895" y="2613"/>
                  </a:lnTo>
                  <a:lnTo>
                    <a:pt x="1924" y="2570"/>
                  </a:lnTo>
                  <a:lnTo>
                    <a:pt x="1953" y="2525"/>
                  </a:lnTo>
                  <a:lnTo>
                    <a:pt x="1982" y="2480"/>
                  </a:lnTo>
                  <a:lnTo>
                    <a:pt x="2010" y="2435"/>
                  </a:lnTo>
                  <a:lnTo>
                    <a:pt x="2036" y="2387"/>
                  </a:lnTo>
                  <a:lnTo>
                    <a:pt x="2061" y="2338"/>
                  </a:lnTo>
                  <a:lnTo>
                    <a:pt x="2085" y="2290"/>
                  </a:lnTo>
                  <a:lnTo>
                    <a:pt x="2109" y="2239"/>
                  </a:lnTo>
                  <a:lnTo>
                    <a:pt x="2131" y="2188"/>
                  </a:lnTo>
                  <a:lnTo>
                    <a:pt x="2152" y="2135"/>
                  </a:lnTo>
                  <a:lnTo>
                    <a:pt x="2175" y="2144"/>
                  </a:lnTo>
                  <a:close/>
                  <a:moveTo>
                    <a:pt x="1173" y="3294"/>
                  </a:moveTo>
                  <a:lnTo>
                    <a:pt x="1166" y="3295"/>
                  </a:lnTo>
                  <a:lnTo>
                    <a:pt x="1161" y="3294"/>
                  </a:lnTo>
                  <a:lnTo>
                    <a:pt x="1166" y="3283"/>
                  </a:lnTo>
                  <a:lnTo>
                    <a:pt x="1173" y="3294"/>
                  </a:lnTo>
                  <a:close/>
                  <a:moveTo>
                    <a:pt x="1161" y="3294"/>
                  </a:moveTo>
                  <a:lnTo>
                    <a:pt x="1161" y="3294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1161" y="3294"/>
                  </a:moveTo>
                  <a:lnTo>
                    <a:pt x="1134" y="3280"/>
                  </a:lnTo>
                  <a:lnTo>
                    <a:pt x="1107" y="3266"/>
                  </a:lnTo>
                  <a:lnTo>
                    <a:pt x="1080" y="3251"/>
                  </a:lnTo>
                  <a:lnTo>
                    <a:pt x="1053" y="3235"/>
                  </a:lnTo>
                  <a:lnTo>
                    <a:pt x="1025" y="3218"/>
                  </a:lnTo>
                  <a:lnTo>
                    <a:pt x="997" y="3200"/>
                  </a:lnTo>
                  <a:lnTo>
                    <a:pt x="970" y="3182"/>
                  </a:lnTo>
                  <a:lnTo>
                    <a:pt x="941" y="3163"/>
                  </a:lnTo>
                  <a:lnTo>
                    <a:pt x="954" y="3143"/>
                  </a:lnTo>
                  <a:lnTo>
                    <a:pt x="983" y="3161"/>
                  </a:lnTo>
                  <a:lnTo>
                    <a:pt x="1010" y="3180"/>
                  </a:lnTo>
                  <a:lnTo>
                    <a:pt x="1038" y="3197"/>
                  </a:lnTo>
                  <a:lnTo>
                    <a:pt x="1065" y="3213"/>
                  </a:lnTo>
                  <a:lnTo>
                    <a:pt x="1092" y="3229"/>
                  </a:lnTo>
                  <a:lnTo>
                    <a:pt x="1119" y="3245"/>
                  </a:lnTo>
                  <a:lnTo>
                    <a:pt x="1146" y="3259"/>
                  </a:lnTo>
                  <a:lnTo>
                    <a:pt x="1172" y="3273"/>
                  </a:lnTo>
                  <a:lnTo>
                    <a:pt x="1161" y="3294"/>
                  </a:lnTo>
                  <a:close/>
                  <a:moveTo>
                    <a:pt x="941" y="3163"/>
                  </a:moveTo>
                  <a:lnTo>
                    <a:pt x="913" y="3143"/>
                  </a:lnTo>
                  <a:lnTo>
                    <a:pt x="885" y="3123"/>
                  </a:lnTo>
                  <a:lnTo>
                    <a:pt x="857" y="3101"/>
                  </a:lnTo>
                  <a:lnTo>
                    <a:pt x="829" y="3079"/>
                  </a:lnTo>
                  <a:lnTo>
                    <a:pt x="801" y="3057"/>
                  </a:lnTo>
                  <a:lnTo>
                    <a:pt x="773" y="3033"/>
                  </a:lnTo>
                  <a:lnTo>
                    <a:pt x="746" y="3009"/>
                  </a:lnTo>
                  <a:lnTo>
                    <a:pt x="718" y="2984"/>
                  </a:lnTo>
                  <a:lnTo>
                    <a:pt x="734" y="2966"/>
                  </a:lnTo>
                  <a:lnTo>
                    <a:pt x="762" y="2991"/>
                  </a:lnTo>
                  <a:lnTo>
                    <a:pt x="789" y="3015"/>
                  </a:lnTo>
                  <a:lnTo>
                    <a:pt x="817" y="3038"/>
                  </a:lnTo>
                  <a:lnTo>
                    <a:pt x="844" y="3060"/>
                  </a:lnTo>
                  <a:lnTo>
                    <a:pt x="872" y="3083"/>
                  </a:lnTo>
                  <a:lnTo>
                    <a:pt x="899" y="3103"/>
                  </a:lnTo>
                  <a:lnTo>
                    <a:pt x="927" y="3124"/>
                  </a:lnTo>
                  <a:lnTo>
                    <a:pt x="954" y="3143"/>
                  </a:lnTo>
                  <a:lnTo>
                    <a:pt x="941" y="3163"/>
                  </a:lnTo>
                  <a:close/>
                  <a:moveTo>
                    <a:pt x="718" y="2984"/>
                  </a:moveTo>
                  <a:lnTo>
                    <a:pt x="683" y="2952"/>
                  </a:lnTo>
                  <a:lnTo>
                    <a:pt x="648" y="2917"/>
                  </a:lnTo>
                  <a:lnTo>
                    <a:pt x="613" y="2883"/>
                  </a:lnTo>
                  <a:lnTo>
                    <a:pt x="580" y="2846"/>
                  </a:lnTo>
                  <a:lnTo>
                    <a:pt x="545" y="2808"/>
                  </a:lnTo>
                  <a:lnTo>
                    <a:pt x="513" y="2769"/>
                  </a:lnTo>
                  <a:lnTo>
                    <a:pt x="479" y="2729"/>
                  </a:lnTo>
                  <a:lnTo>
                    <a:pt x="448" y="2688"/>
                  </a:lnTo>
                  <a:lnTo>
                    <a:pt x="417" y="2646"/>
                  </a:lnTo>
                  <a:lnTo>
                    <a:pt x="385" y="2603"/>
                  </a:lnTo>
                  <a:lnTo>
                    <a:pt x="356" y="2559"/>
                  </a:lnTo>
                  <a:lnTo>
                    <a:pt x="327" y="2513"/>
                  </a:lnTo>
                  <a:lnTo>
                    <a:pt x="299" y="2467"/>
                  </a:lnTo>
                  <a:lnTo>
                    <a:pt x="272" y="2419"/>
                  </a:lnTo>
                  <a:lnTo>
                    <a:pt x="246" y="2371"/>
                  </a:lnTo>
                  <a:lnTo>
                    <a:pt x="220" y="2321"/>
                  </a:lnTo>
                  <a:lnTo>
                    <a:pt x="196" y="2270"/>
                  </a:lnTo>
                  <a:lnTo>
                    <a:pt x="174" y="2218"/>
                  </a:lnTo>
                  <a:lnTo>
                    <a:pt x="152" y="2165"/>
                  </a:lnTo>
                  <a:lnTo>
                    <a:pt x="131" y="2111"/>
                  </a:lnTo>
                  <a:lnTo>
                    <a:pt x="112" y="2056"/>
                  </a:lnTo>
                  <a:lnTo>
                    <a:pt x="95" y="1999"/>
                  </a:lnTo>
                  <a:lnTo>
                    <a:pt x="78" y="1942"/>
                  </a:lnTo>
                  <a:lnTo>
                    <a:pt x="63" y="1884"/>
                  </a:lnTo>
                  <a:lnTo>
                    <a:pt x="50" y="1824"/>
                  </a:lnTo>
                  <a:lnTo>
                    <a:pt x="39" y="1764"/>
                  </a:lnTo>
                  <a:lnTo>
                    <a:pt x="29" y="1702"/>
                  </a:lnTo>
                  <a:lnTo>
                    <a:pt x="21" y="1640"/>
                  </a:lnTo>
                  <a:lnTo>
                    <a:pt x="14" y="1577"/>
                  </a:lnTo>
                  <a:lnTo>
                    <a:pt x="9" y="1512"/>
                  </a:lnTo>
                  <a:lnTo>
                    <a:pt x="6" y="1446"/>
                  </a:lnTo>
                  <a:lnTo>
                    <a:pt x="6" y="1381"/>
                  </a:lnTo>
                  <a:lnTo>
                    <a:pt x="30" y="1381"/>
                  </a:lnTo>
                  <a:lnTo>
                    <a:pt x="31" y="1446"/>
                  </a:lnTo>
                  <a:lnTo>
                    <a:pt x="34" y="1511"/>
                  </a:lnTo>
                  <a:lnTo>
                    <a:pt x="39" y="1575"/>
                  </a:lnTo>
                  <a:lnTo>
                    <a:pt x="45" y="1638"/>
                  </a:lnTo>
                  <a:lnTo>
                    <a:pt x="53" y="1699"/>
                  </a:lnTo>
                  <a:lnTo>
                    <a:pt x="63" y="1760"/>
                  </a:lnTo>
                  <a:lnTo>
                    <a:pt x="74" y="1819"/>
                  </a:lnTo>
                  <a:lnTo>
                    <a:pt x="87" y="1878"/>
                  </a:lnTo>
                  <a:lnTo>
                    <a:pt x="102" y="1936"/>
                  </a:lnTo>
                  <a:lnTo>
                    <a:pt x="118" y="1992"/>
                  </a:lnTo>
                  <a:lnTo>
                    <a:pt x="136" y="2048"/>
                  </a:lnTo>
                  <a:lnTo>
                    <a:pt x="154" y="2102"/>
                  </a:lnTo>
                  <a:lnTo>
                    <a:pt x="175" y="2156"/>
                  </a:lnTo>
                  <a:lnTo>
                    <a:pt x="196" y="2209"/>
                  </a:lnTo>
                  <a:lnTo>
                    <a:pt x="219" y="2260"/>
                  </a:lnTo>
                  <a:lnTo>
                    <a:pt x="243" y="2310"/>
                  </a:lnTo>
                  <a:lnTo>
                    <a:pt x="268" y="2359"/>
                  </a:lnTo>
                  <a:lnTo>
                    <a:pt x="293" y="2408"/>
                  </a:lnTo>
                  <a:lnTo>
                    <a:pt x="319" y="2455"/>
                  </a:lnTo>
                  <a:lnTo>
                    <a:pt x="347" y="2500"/>
                  </a:lnTo>
                  <a:lnTo>
                    <a:pt x="377" y="2546"/>
                  </a:lnTo>
                  <a:lnTo>
                    <a:pt x="406" y="2590"/>
                  </a:lnTo>
                  <a:lnTo>
                    <a:pt x="436" y="2632"/>
                  </a:lnTo>
                  <a:lnTo>
                    <a:pt x="467" y="2674"/>
                  </a:lnTo>
                  <a:lnTo>
                    <a:pt x="499" y="2714"/>
                  </a:lnTo>
                  <a:lnTo>
                    <a:pt x="531" y="2754"/>
                  </a:lnTo>
                  <a:lnTo>
                    <a:pt x="563" y="2792"/>
                  </a:lnTo>
                  <a:lnTo>
                    <a:pt x="597" y="2830"/>
                  </a:lnTo>
                  <a:lnTo>
                    <a:pt x="631" y="2866"/>
                  </a:lnTo>
                  <a:lnTo>
                    <a:pt x="665" y="2900"/>
                  </a:lnTo>
                  <a:lnTo>
                    <a:pt x="700" y="2934"/>
                  </a:lnTo>
                  <a:lnTo>
                    <a:pt x="734" y="2966"/>
                  </a:lnTo>
                  <a:lnTo>
                    <a:pt x="718" y="2984"/>
                  </a:lnTo>
                  <a:close/>
                  <a:moveTo>
                    <a:pt x="6" y="1381"/>
                  </a:moveTo>
                  <a:lnTo>
                    <a:pt x="0" y="726"/>
                  </a:lnTo>
                  <a:lnTo>
                    <a:pt x="24" y="726"/>
                  </a:lnTo>
                  <a:lnTo>
                    <a:pt x="30" y="1381"/>
                  </a:lnTo>
                  <a:lnTo>
                    <a:pt x="6" y="1381"/>
                  </a:lnTo>
                  <a:close/>
                  <a:moveTo>
                    <a:pt x="0" y="726"/>
                  </a:moveTo>
                  <a:lnTo>
                    <a:pt x="1" y="722"/>
                  </a:lnTo>
                  <a:lnTo>
                    <a:pt x="4" y="717"/>
                  </a:lnTo>
                  <a:lnTo>
                    <a:pt x="7" y="715"/>
                  </a:lnTo>
                  <a:lnTo>
                    <a:pt x="12" y="714"/>
                  </a:lnTo>
                  <a:lnTo>
                    <a:pt x="12" y="726"/>
                  </a:lnTo>
                  <a:lnTo>
                    <a:pt x="0" y="726"/>
                  </a:lnTo>
                  <a:close/>
                  <a:moveTo>
                    <a:pt x="12" y="714"/>
                  </a:moveTo>
                  <a:lnTo>
                    <a:pt x="16" y="714"/>
                  </a:lnTo>
                  <a:lnTo>
                    <a:pt x="19" y="714"/>
                  </a:lnTo>
                  <a:lnTo>
                    <a:pt x="19" y="738"/>
                  </a:lnTo>
                  <a:lnTo>
                    <a:pt x="16" y="738"/>
                  </a:lnTo>
                  <a:lnTo>
                    <a:pt x="12" y="738"/>
                  </a:lnTo>
                  <a:lnTo>
                    <a:pt x="12" y="714"/>
                  </a:lnTo>
                  <a:close/>
                  <a:moveTo>
                    <a:pt x="19" y="714"/>
                  </a:moveTo>
                  <a:lnTo>
                    <a:pt x="47" y="713"/>
                  </a:lnTo>
                  <a:lnTo>
                    <a:pt x="75" y="710"/>
                  </a:lnTo>
                  <a:lnTo>
                    <a:pt x="103" y="704"/>
                  </a:lnTo>
                  <a:lnTo>
                    <a:pt x="132" y="698"/>
                  </a:lnTo>
                  <a:lnTo>
                    <a:pt x="161" y="690"/>
                  </a:lnTo>
                  <a:lnTo>
                    <a:pt x="190" y="680"/>
                  </a:lnTo>
                  <a:lnTo>
                    <a:pt x="218" y="669"/>
                  </a:lnTo>
                  <a:lnTo>
                    <a:pt x="246" y="655"/>
                  </a:lnTo>
                  <a:lnTo>
                    <a:pt x="274" y="641"/>
                  </a:lnTo>
                  <a:lnTo>
                    <a:pt x="301" y="625"/>
                  </a:lnTo>
                  <a:lnTo>
                    <a:pt x="328" y="607"/>
                  </a:lnTo>
                  <a:lnTo>
                    <a:pt x="355" y="589"/>
                  </a:lnTo>
                  <a:lnTo>
                    <a:pt x="381" y="568"/>
                  </a:lnTo>
                  <a:lnTo>
                    <a:pt x="407" y="547"/>
                  </a:lnTo>
                  <a:lnTo>
                    <a:pt x="432" y="525"/>
                  </a:lnTo>
                  <a:lnTo>
                    <a:pt x="455" y="501"/>
                  </a:lnTo>
                  <a:lnTo>
                    <a:pt x="473" y="519"/>
                  </a:lnTo>
                  <a:lnTo>
                    <a:pt x="448" y="542"/>
                  </a:lnTo>
                  <a:lnTo>
                    <a:pt x="423" y="566"/>
                  </a:lnTo>
                  <a:lnTo>
                    <a:pt x="396" y="588"/>
                  </a:lnTo>
                  <a:lnTo>
                    <a:pt x="369" y="608"/>
                  </a:lnTo>
                  <a:lnTo>
                    <a:pt x="342" y="628"/>
                  </a:lnTo>
                  <a:lnTo>
                    <a:pt x="313" y="646"/>
                  </a:lnTo>
                  <a:lnTo>
                    <a:pt x="285" y="662"/>
                  </a:lnTo>
                  <a:lnTo>
                    <a:pt x="256" y="677"/>
                  </a:lnTo>
                  <a:lnTo>
                    <a:pt x="226" y="691"/>
                  </a:lnTo>
                  <a:lnTo>
                    <a:pt x="197" y="703"/>
                  </a:lnTo>
                  <a:lnTo>
                    <a:pt x="167" y="713"/>
                  </a:lnTo>
                  <a:lnTo>
                    <a:pt x="138" y="722"/>
                  </a:lnTo>
                  <a:lnTo>
                    <a:pt x="108" y="729"/>
                  </a:lnTo>
                  <a:lnTo>
                    <a:pt x="77" y="734"/>
                  </a:lnTo>
                  <a:lnTo>
                    <a:pt x="48" y="737"/>
                  </a:lnTo>
                  <a:lnTo>
                    <a:pt x="19" y="738"/>
                  </a:lnTo>
                  <a:lnTo>
                    <a:pt x="19" y="714"/>
                  </a:lnTo>
                  <a:close/>
                  <a:moveTo>
                    <a:pt x="455" y="501"/>
                  </a:moveTo>
                  <a:lnTo>
                    <a:pt x="478" y="477"/>
                  </a:lnTo>
                  <a:lnTo>
                    <a:pt x="501" y="451"/>
                  </a:lnTo>
                  <a:lnTo>
                    <a:pt x="521" y="425"/>
                  </a:lnTo>
                  <a:lnTo>
                    <a:pt x="542" y="398"/>
                  </a:lnTo>
                  <a:lnTo>
                    <a:pt x="561" y="370"/>
                  </a:lnTo>
                  <a:lnTo>
                    <a:pt x="579" y="340"/>
                  </a:lnTo>
                  <a:lnTo>
                    <a:pt x="595" y="310"/>
                  </a:lnTo>
                  <a:lnTo>
                    <a:pt x="610" y="280"/>
                  </a:lnTo>
                  <a:lnTo>
                    <a:pt x="623" y="250"/>
                  </a:lnTo>
                  <a:lnTo>
                    <a:pt x="636" y="218"/>
                  </a:lnTo>
                  <a:lnTo>
                    <a:pt x="646" y="186"/>
                  </a:lnTo>
                  <a:lnTo>
                    <a:pt x="654" y="154"/>
                  </a:lnTo>
                  <a:lnTo>
                    <a:pt x="662" y="121"/>
                  </a:lnTo>
                  <a:lnTo>
                    <a:pt x="667" y="88"/>
                  </a:lnTo>
                  <a:lnTo>
                    <a:pt x="670" y="55"/>
                  </a:lnTo>
                  <a:lnTo>
                    <a:pt x="671" y="22"/>
                  </a:lnTo>
                  <a:lnTo>
                    <a:pt x="695" y="22"/>
                  </a:lnTo>
                  <a:lnTo>
                    <a:pt x="694" y="56"/>
                  </a:lnTo>
                  <a:lnTo>
                    <a:pt x="691" y="91"/>
                  </a:lnTo>
                  <a:lnTo>
                    <a:pt x="685" y="126"/>
                  </a:lnTo>
                  <a:lnTo>
                    <a:pt x="678" y="159"/>
                  </a:lnTo>
                  <a:lnTo>
                    <a:pt x="669" y="193"/>
                  </a:lnTo>
                  <a:lnTo>
                    <a:pt x="658" y="226"/>
                  </a:lnTo>
                  <a:lnTo>
                    <a:pt x="647" y="258"/>
                  </a:lnTo>
                  <a:lnTo>
                    <a:pt x="633" y="290"/>
                  </a:lnTo>
                  <a:lnTo>
                    <a:pt x="616" y="321"/>
                  </a:lnTo>
                  <a:lnTo>
                    <a:pt x="600" y="352"/>
                  </a:lnTo>
                  <a:lnTo>
                    <a:pt x="582" y="382"/>
                  </a:lnTo>
                  <a:lnTo>
                    <a:pt x="562" y="411"/>
                  </a:lnTo>
                  <a:lnTo>
                    <a:pt x="542" y="440"/>
                  </a:lnTo>
                  <a:lnTo>
                    <a:pt x="519" y="467"/>
                  </a:lnTo>
                  <a:lnTo>
                    <a:pt x="496" y="493"/>
                  </a:lnTo>
                  <a:lnTo>
                    <a:pt x="473" y="519"/>
                  </a:lnTo>
                  <a:lnTo>
                    <a:pt x="455" y="501"/>
                  </a:lnTo>
                  <a:close/>
                  <a:moveTo>
                    <a:pt x="671" y="22"/>
                  </a:moveTo>
                  <a:lnTo>
                    <a:pt x="671" y="16"/>
                  </a:lnTo>
                  <a:lnTo>
                    <a:pt x="671" y="12"/>
                  </a:lnTo>
                  <a:lnTo>
                    <a:pt x="695" y="12"/>
                  </a:lnTo>
                  <a:lnTo>
                    <a:pt x="695" y="16"/>
                  </a:lnTo>
                  <a:lnTo>
                    <a:pt x="695" y="22"/>
                  </a:lnTo>
                  <a:lnTo>
                    <a:pt x="671" y="22"/>
                  </a:lnTo>
                  <a:close/>
                  <a:moveTo>
                    <a:pt x="671" y="12"/>
                  </a:moveTo>
                  <a:lnTo>
                    <a:pt x="673" y="8"/>
                  </a:lnTo>
                  <a:lnTo>
                    <a:pt x="675" y="4"/>
                  </a:lnTo>
                  <a:lnTo>
                    <a:pt x="679" y="0"/>
                  </a:lnTo>
                  <a:lnTo>
                    <a:pt x="683" y="0"/>
                  </a:lnTo>
                  <a:lnTo>
                    <a:pt x="683" y="12"/>
                  </a:lnTo>
                  <a:lnTo>
                    <a:pt x="671" y="1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6" name="Freeform 823"/>
            <p:cNvSpPr>
              <a:spLocks/>
            </p:cNvSpPr>
            <p:nvPr/>
          </p:nvSpPr>
          <p:spPr bwMode="auto">
            <a:xfrm>
              <a:off x="2657" y="1590"/>
              <a:ext cx="431" cy="525"/>
            </a:xfrm>
            <a:custGeom>
              <a:avLst/>
              <a:gdLst>
                <a:gd name="T0" fmla="*/ 22 w 2184"/>
                <a:gd name="T1" fmla="*/ 32 h 2607"/>
                <a:gd name="T2" fmla="*/ 30 w 2184"/>
                <a:gd name="T3" fmla="*/ 48 h 2607"/>
                <a:gd name="T4" fmla="*/ 0 w 2184"/>
                <a:gd name="T5" fmla="*/ 54 h 2607"/>
                <a:gd name="T6" fmla="*/ 30 w 2184"/>
                <a:gd name="T7" fmla="*/ 59 h 2607"/>
                <a:gd name="T8" fmla="*/ 22 w 2184"/>
                <a:gd name="T9" fmla="*/ 75 h 2607"/>
                <a:gd name="T10" fmla="*/ 38 w 2184"/>
                <a:gd name="T11" fmla="*/ 67 h 2607"/>
                <a:gd name="T12" fmla="*/ 43 w 2184"/>
                <a:gd name="T13" fmla="*/ 104 h 2607"/>
                <a:gd name="T14" fmla="*/ 49 w 2184"/>
                <a:gd name="T15" fmla="*/ 67 h 2607"/>
                <a:gd name="T16" fmla="*/ 65 w 2184"/>
                <a:gd name="T17" fmla="*/ 75 h 2607"/>
                <a:gd name="T18" fmla="*/ 57 w 2184"/>
                <a:gd name="T19" fmla="*/ 59 h 2607"/>
                <a:gd name="T20" fmla="*/ 87 w 2184"/>
                <a:gd name="T21" fmla="*/ 54 h 2607"/>
                <a:gd name="T22" fmla="*/ 57 w 2184"/>
                <a:gd name="T23" fmla="*/ 48 h 2607"/>
                <a:gd name="T24" fmla="*/ 65 w 2184"/>
                <a:gd name="T25" fmla="*/ 32 h 2607"/>
                <a:gd name="T26" fmla="*/ 50 w 2184"/>
                <a:gd name="T27" fmla="*/ 40 h 2607"/>
                <a:gd name="T28" fmla="*/ 43 w 2184"/>
                <a:gd name="T29" fmla="*/ 0 h 2607"/>
                <a:gd name="T30" fmla="*/ 38 w 2184"/>
                <a:gd name="T31" fmla="*/ 40 h 2607"/>
                <a:gd name="T32" fmla="*/ 22 w 2184"/>
                <a:gd name="T33" fmla="*/ 32 h 26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84"/>
                <a:gd name="T52" fmla="*/ 0 h 2607"/>
                <a:gd name="T53" fmla="*/ 2184 w 2184"/>
                <a:gd name="T54" fmla="*/ 2607 h 26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84" h="2607">
                  <a:moveTo>
                    <a:pt x="551" y="794"/>
                  </a:moveTo>
                  <a:lnTo>
                    <a:pt x="754" y="1202"/>
                  </a:lnTo>
                  <a:lnTo>
                    <a:pt x="0" y="1340"/>
                  </a:lnTo>
                  <a:lnTo>
                    <a:pt x="762" y="1478"/>
                  </a:lnTo>
                  <a:lnTo>
                    <a:pt x="543" y="1887"/>
                  </a:lnTo>
                  <a:lnTo>
                    <a:pt x="957" y="1675"/>
                  </a:lnTo>
                  <a:lnTo>
                    <a:pt x="1088" y="2607"/>
                  </a:lnTo>
                  <a:lnTo>
                    <a:pt x="1226" y="1668"/>
                  </a:lnTo>
                  <a:lnTo>
                    <a:pt x="1632" y="1887"/>
                  </a:lnTo>
                  <a:lnTo>
                    <a:pt x="1429" y="1478"/>
                  </a:lnTo>
                  <a:lnTo>
                    <a:pt x="2184" y="1347"/>
                  </a:lnTo>
                  <a:lnTo>
                    <a:pt x="1429" y="1208"/>
                  </a:lnTo>
                  <a:lnTo>
                    <a:pt x="1640" y="801"/>
                  </a:lnTo>
                  <a:lnTo>
                    <a:pt x="1241" y="1005"/>
                  </a:lnTo>
                  <a:lnTo>
                    <a:pt x="1088" y="0"/>
                  </a:lnTo>
                  <a:lnTo>
                    <a:pt x="957" y="1005"/>
                  </a:lnTo>
                  <a:lnTo>
                    <a:pt x="551" y="79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7" name="Freeform 824"/>
            <p:cNvSpPr>
              <a:spLocks noEditPoints="1"/>
            </p:cNvSpPr>
            <p:nvPr/>
          </p:nvSpPr>
          <p:spPr bwMode="auto">
            <a:xfrm>
              <a:off x="2653" y="1590"/>
              <a:ext cx="439" cy="529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9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4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6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5 h 2629"/>
                <a:gd name="T38" fmla="*/ 45 w 2206"/>
                <a:gd name="T39" fmla="*/ 105 h 2629"/>
                <a:gd name="T40" fmla="*/ 49 w 2206"/>
                <a:gd name="T41" fmla="*/ 67 h 2629"/>
                <a:gd name="T42" fmla="*/ 50 w 2206"/>
                <a:gd name="T43" fmla="*/ 67 h 2629"/>
                <a:gd name="T44" fmla="*/ 66 w 2206"/>
                <a:gd name="T45" fmla="*/ 76 h 2629"/>
                <a:gd name="T46" fmla="*/ 67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8 w 2206"/>
                <a:gd name="T55" fmla="*/ 59 h 2629"/>
                <a:gd name="T56" fmla="*/ 58 w 2206"/>
                <a:gd name="T57" fmla="*/ 59 h 2629"/>
                <a:gd name="T58" fmla="*/ 88 w 2206"/>
                <a:gd name="T59" fmla="*/ 54 h 2629"/>
                <a:gd name="T60" fmla="*/ 89 w 2206"/>
                <a:gd name="T61" fmla="*/ 55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7 w 2206"/>
                <a:gd name="T73" fmla="*/ 32 h 2629"/>
                <a:gd name="T74" fmla="*/ 67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4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5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3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1"/>
                  </a:lnTo>
                  <a:lnTo>
                    <a:pt x="778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3" y="1223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3"/>
                  </a:lnTo>
                  <a:lnTo>
                    <a:pt x="783" y="1496"/>
                  </a:lnTo>
                  <a:lnTo>
                    <a:pt x="773" y="1489"/>
                  </a:lnTo>
                  <a:lnTo>
                    <a:pt x="775" y="1477"/>
                  </a:lnTo>
                  <a:close/>
                  <a:moveTo>
                    <a:pt x="783" y="1496"/>
                  </a:moveTo>
                  <a:lnTo>
                    <a:pt x="565" y="1903"/>
                  </a:lnTo>
                  <a:lnTo>
                    <a:pt x="544" y="1892"/>
                  </a:lnTo>
                  <a:lnTo>
                    <a:pt x="762" y="1484"/>
                  </a:lnTo>
                  <a:lnTo>
                    <a:pt x="783" y="1496"/>
                  </a:lnTo>
                  <a:close/>
                  <a:moveTo>
                    <a:pt x="560" y="1908"/>
                  </a:moveTo>
                  <a:lnTo>
                    <a:pt x="557" y="1909"/>
                  </a:lnTo>
                  <a:lnTo>
                    <a:pt x="553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3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2"/>
                  </a:lnTo>
                  <a:lnTo>
                    <a:pt x="554" y="1898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5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9" y="1674"/>
                  </a:lnTo>
                  <a:lnTo>
                    <a:pt x="971" y="1674"/>
                  </a:lnTo>
                  <a:lnTo>
                    <a:pt x="975" y="1675"/>
                  </a:lnTo>
                  <a:lnTo>
                    <a:pt x="977" y="1677"/>
                  </a:lnTo>
                  <a:lnTo>
                    <a:pt x="979" y="1679"/>
                  </a:lnTo>
                  <a:lnTo>
                    <a:pt x="980" y="1682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8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10" y="2623"/>
                  </a:lnTo>
                  <a:lnTo>
                    <a:pt x="1107" y="2627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7"/>
                  </a:lnTo>
                  <a:lnTo>
                    <a:pt x="1088" y="2624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6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5" y="1892"/>
                  </a:moveTo>
                  <a:lnTo>
                    <a:pt x="1656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8"/>
                  </a:lnTo>
                  <a:lnTo>
                    <a:pt x="1655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5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3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9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8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4" y="1229"/>
                  </a:lnTo>
                  <a:lnTo>
                    <a:pt x="1431" y="1228"/>
                  </a:lnTo>
                  <a:lnTo>
                    <a:pt x="1429" y="1225"/>
                  </a:lnTo>
                  <a:lnTo>
                    <a:pt x="1428" y="1223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8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3" y="810"/>
                  </a:lnTo>
                  <a:lnTo>
                    <a:pt x="1663" y="813"/>
                  </a:lnTo>
                  <a:lnTo>
                    <a:pt x="1661" y="818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7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7" y="1027"/>
                  </a:lnTo>
                  <a:lnTo>
                    <a:pt x="1243" y="1025"/>
                  </a:lnTo>
                  <a:lnTo>
                    <a:pt x="1242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1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10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5" y="1027"/>
                  </a:lnTo>
                  <a:lnTo>
                    <a:pt x="971" y="1028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7" y="815"/>
                  </a:lnTo>
                  <a:lnTo>
                    <a:pt x="567" y="794"/>
                  </a:lnTo>
                  <a:lnTo>
                    <a:pt x="975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4" y="796"/>
                  </a:lnTo>
                  <a:lnTo>
                    <a:pt x="557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8" name="Freeform 825"/>
            <p:cNvSpPr>
              <a:spLocks/>
            </p:cNvSpPr>
            <p:nvPr/>
          </p:nvSpPr>
          <p:spPr bwMode="auto">
            <a:xfrm>
              <a:off x="2800" y="1792"/>
              <a:ext cx="136" cy="134"/>
            </a:xfrm>
            <a:custGeom>
              <a:avLst/>
              <a:gdLst>
                <a:gd name="T0" fmla="*/ 15 w 682"/>
                <a:gd name="T1" fmla="*/ 27 h 686"/>
                <a:gd name="T2" fmla="*/ 17 w 682"/>
                <a:gd name="T3" fmla="*/ 27 h 686"/>
                <a:gd name="T4" fmla="*/ 19 w 682"/>
                <a:gd name="T5" fmla="*/ 26 h 686"/>
                <a:gd name="T6" fmla="*/ 21 w 682"/>
                <a:gd name="T7" fmla="*/ 25 h 686"/>
                <a:gd name="T8" fmla="*/ 22 w 682"/>
                <a:gd name="T9" fmla="*/ 24 h 686"/>
                <a:gd name="T10" fmla="*/ 24 w 682"/>
                <a:gd name="T11" fmla="*/ 23 h 686"/>
                <a:gd name="T12" fmla="*/ 25 w 682"/>
                <a:gd name="T13" fmla="*/ 21 h 686"/>
                <a:gd name="T14" fmla="*/ 26 w 682"/>
                <a:gd name="T15" fmla="*/ 20 h 686"/>
                <a:gd name="T16" fmla="*/ 27 w 682"/>
                <a:gd name="T17" fmla="*/ 18 h 686"/>
                <a:gd name="T18" fmla="*/ 27 w 682"/>
                <a:gd name="T19" fmla="*/ 16 h 686"/>
                <a:gd name="T20" fmla="*/ 28 w 682"/>
                <a:gd name="T21" fmla="*/ 14 h 686"/>
                <a:gd name="T22" fmla="*/ 27 w 682"/>
                <a:gd name="T23" fmla="*/ 12 h 686"/>
                <a:gd name="T24" fmla="*/ 27 w 682"/>
                <a:gd name="T25" fmla="*/ 10 h 686"/>
                <a:gd name="T26" fmla="*/ 26 w 682"/>
                <a:gd name="T27" fmla="*/ 8 h 686"/>
                <a:gd name="T28" fmla="*/ 25 w 682"/>
                <a:gd name="T29" fmla="*/ 6 h 686"/>
                <a:gd name="T30" fmla="*/ 24 w 682"/>
                <a:gd name="T31" fmla="*/ 5 h 686"/>
                <a:gd name="T32" fmla="*/ 22 w 682"/>
                <a:gd name="T33" fmla="*/ 3 h 686"/>
                <a:gd name="T34" fmla="*/ 21 w 682"/>
                <a:gd name="T35" fmla="*/ 2 h 686"/>
                <a:gd name="T36" fmla="*/ 19 w 682"/>
                <a:gd name="T37" fmla="*/ 1 h 686"/>
                <a:gd name="T38" fmla="*/ 17 w 682"/>
                <a:gd name="T39" fmla="*/ 0 h 686"/>
                <a:gd name="T40" fmla="*/ 15 w 682"/>
                <a:gd name="T41" fmla="*/ 0 h 686"/>
                <a:gd name="T42" fmla="*/ 13 w 682"/>
                <a:gd name="T43" fmla="*/ 0 h 686"/>
                <a:gd name="T44" fmla="*/ 11 w 682"/>
                <a:gd name="T45" fmla="*/ 0 h 686"/>
                <a:gd name="T46" fmla="*/ 9 w 682"/>
                <a:gd name="T47" fmla="*/ 1 h 686"/>
                <a:gd name="T48" fmla="*/ 7 w 682"/>
                <a:gd name="T49" fmla="*/ 2 h 686"/>
                <a:gd name="T50" fmla="*/ 6 w 682"/>
                <a:gd name="T51" fmla="*/ 3 h 686"/>
                <a:gd name="T52" fmla="*/ 4 w 682"/>
                <a:gd name="T53" fmla="*/ 4 h 686"/>
                <a:gd name="T54" fmla="*/ 3 w 682"/>
                <a:gd name="T55" fmla="*/ 6 h 686"/>
                <a:gd name="T56" fmla="*/ 2 w 682"/>
                <a:gd name="T57" fmla="*/ 7 h 686"/>
                <a:gd name="T58" fmla="*/ 1 w 682"/>
                <a:gd name="T59" fmla="*/ 9 h 686"/>
                <a:gd name="T60" fmla="*/ 0 w 682"/>
                <a:gd name="T61" fmla="*/ 11 h 686"/>
                <a:gd name="T62" fmla="*/ 0 w 682"/>
                <a:gd name="T63" fmla="*/ 13 h 686"/>
                <a:gd name="T64" fmla="*/ 0 w 682"/>
                <a:gd name="T65" fmla="*/ 15 h 686"/>
                <a:gd name="T66" fmla="*/ 0 w 682"/>
                <a:gd name="T67" fmla="*/ 17 h 686"/>
                <a:gd name="T68" fmla="*/ 1 w 682"/>
                <a:gd name="T69" fmla="*/ 19 h 686"/>
                <a:gd name="T70" fmla="*/ 2 w 682"/>
                <a:gd name="T71" fmla="*/ 21 h 686"/>
                <a:gd name="T72" fmla="*/ 3 w 682"/>
                <a:gd name="T73" fmla="*/ 22 h 686"/>
                <a:gd name="T74" fmla="*/ 4 w 682"/>
                <a:gd name="T75" fmla="*/ 24 h 686"/>
                <a:gd name="T76" fmla="*/ 6 w 682"/>
                <a:gd name="T77" fmla="*/ 25 h 686"/>
                <a:gd name="T78" fmla="*/ 8 w 682"/>
                <a:gd name="T79" fmla="*/ 26 h 686"/>
                <a:gd name="T80" fmla="*/ 10 w 682"/>
                <a:gd name="T81" fmla="*/ 27 h 686"/>
                <a:gd name="T82" fmla="*/ 12 w 682"/>
                <a:gd name="T83" fmla="*/ 27 h 686"/>
                <a:gd name="T84" fmla="*/ 14 w 682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2"/>
                <a:gd name="T130" fmla="*/ 0 h 686"/>
                <a:gd name="T131" fmla="*/ 682 w 682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2" h="686">
                  <a:moveTo>
                    <a:pt x="341" y="686"/>
                  </a:moveTo>
                  <a:lnTo>
                    <a:pt x="358" y="685"/>
                  </a:lnTo>
                  <a:lnTo>
                    <a:pt x="375" y="684"/>
                  </a:lnTo>
                  <a:lnTo>
                    <a:pt x="393" y="682"/>
                  </a:lnTo>
                  <a:lnTo>
                    <a:pt x="409" y="678"/>
                  </a:lnTo>
                  <a:lnTo>
                    <a:pt x="426" y="675"/>
                  </a:lnTo>
                  <a:lnTo>
                    <a:pt x="442" y="671"/>
                  </a:lnTo>
                  <a:lnTo>
                    <a:pt x="458" y="665"/>
                  </a:lnTo>
                  <a:lnTo>
                    <a:pt x="474" y="659"/>
                  </a:lnTo>
                  <a:lnTo>
                    <a:pt x="489" y="651"/>
                  </a:lnTo>
                  <a:lnTo>
                    <a:pt x="503" y="644"/>
                  </a:lnTo>
                  <a:lnTo>
                    <a:pt x="517" y="636"/>
                  </a:lnTo>
                  <a:lnTo>
                    <a:pt x="531" y="627"/>
                  </a:lnTo>
                  <a:lnTo>
                    <a:pt x="545" y="618"/>
                  </a:lnTo>
                  <a:lnTo>
                    <a:pt x="558" y="607"/>
                  </a:lnTo>
                  <a:lnTo>
                    <a:pt x="570" y="596"/>
                  </a:lnTo>
                  <a:lnTo>
                    <a:pt x="582" y="586"/>
                  </a:lnTo>
                  <a:lnTo>
                    <a:pt x="594" y="574"/>
                  </a:lnTo>
                  <a:lnTo>
                    <a:pt x="604" y="561"/>
                  </a:lnTo>
                  <a:lnTo>
                    <a:pt x="614" y="548"/>
                  </a:lnTo>
                  <a:lnTo>
                    <a:pt x="624" y="535"/>
                  </a:lnTo>
                  <a:lnTo>
                    <a:pt x="632" y="521"/>
                  </a:lnTo>
                  <a:lnTo>
                    <a:pt x="641" y="506"/>
                  </a:lnTo>
                  <a:lnTo>
                    <a:pt x="649" y="492"/>
                  </a:lnTo>
                  <a:lnTo>
                    <a:pt x="655" y="476"/>
                  </a:lnTo>
                  <a:lnTo>
                    <a:pt x="662" y="460"/>
                  </a:lnTo>
                  <a:lnTo>
                    <a:pt x="667" y="445"/>
                  </a:lnTo>
                  <a:lnTo>
                    <a:pt x="671" y="429"/>
                  </a:lnTo>
                  <a:lnTo>
                    <a:pt x="675" y="412"/>
                  </a:lnTo>
                  <a:lnTo>
                    <a:pt x="678" y="395"/>
                  </a:lnTo>
                  <a:lnTo>
                    <a:pt x="680" y="378"/>
                  </a:lnTo>
                  <a:lnTo>
                    <a:pt x="682" y="361"/>
                  </a:lnTo>
                  <a:lnTo>
                    <a:pt x="682" y="343"/>
                  </a:lnTo>
                  <a:lnTo>
                    <a:pt x="682" y="325"/>
                  </a:lnTo>
                  <a:lnTo>
                    <a:pt x="680" y="308"/>
                  </a:lnTo>
                  <a:lnTo>
                    <a:pt x="678" y="291"/>
                  </a:lnTo>
                  <a:lnTo>
                    <a:pt x="675" y="275"/>
                  </a:lnTo>
                  <a:lnTo>
                    <a:pt x="671" y="257"/>
                  </a:lnTo>
                  <a:lnTo>
                    <a:pt x="667" y="241"/>
                  </a:lnTo>
                  <a:lnTo>
                    <a:pt x="662" y="225"/>
                  </a:lnTo>
                  <a:lnTo>
                    <a:pt x="655" y="210"/>
                  </a:lnTo>
                  <a:lnTo>
                    <a:pt x="649" y="195"/>
                  </a:lnTo>
                  <a:lnTo>
                    <a:pt x="641" y="179"/>
                  </a:lnTo>
                  <a:lnTo>
                    <a:pt x="632" y="165"/>
                  </a:lnTo>
                  <a:lnTo>
                    <a:pt x="624" y="151"/>
                  </a:lnTo>
                  <a:lnTo>
                    <a:pt x="614" y="138"/>
                  </a:lnTo>
                  <a:lnTo>
                    <a:pt x="604" y="125"/>
                  </a:lnTo>
                  <a:lnTo>
                    <a:pt x="594" y="113"/>
                  </a:lnTo>
                  <a:lnTo>
                    <a:pt x="582" y="101"/>
                  </a:lnTo>
                  <a:lnTo>
                    <a:pt x="570" y="90"/>
                  </a:lnTo>
                  <a:lnTo>
                    <a:pt x="558" y="79"/>
                  </a:lnTo>
                  <a:lnTo>
                    <a:pt x="545" y="68"/>
                  </a:lnTo>
                  <a:lnTo>
                    <a:pt x="531" y="59"/>
                  </a:lnTo>
                  <a:lnTo>
                    <a:pt x="517" y="50"/>
                  </a:lnTo>
                  <a:lnTo>
                    <a:pt x="503" y="41"/>
                  </a:lnTo>
                  <a:lnTo>
                    <a:pt x="489" y="34"/>
                  </a:lnTo>
                  <a:lnTo>
                    <a:pt x="474" y="27"/>
                  </a:lnTo>
                  <a:lnTo>
                    <a:pt x="458" y="21"/>
                  </a:lnTo>
                  <a:lnTo>
                    <a:pt x="442" y="15"/>
                  </a:lnTo>
                  <a:lnTo>
                    <a:pt x="426" y="11"/>
                  </a:lnTo>
                  <a:lnTo>
                    <a:pt x="409" y="7"/>
                  </a:lnTo>
                  <a:lnTo>
                    <a:pt x="393" y="5"/>
                  </a:lnTo>
                  <a:lnTo>
                    <a:pt x="375" y="2"/>
                  </a:lnTo>
                  <a:lnTo>
                    <a:pt x="358" y="0"/>
                  </a:lnTo>
                  <a:lnTo>
                    <a:pt x="341" y="0"/>
                  </a:lnTo>
                  <a:lnTo>
                    <a:pt x="323" y="0"/>
                  </a:lnTo>
                  <a:lnTo>
                    <a:pt x="305" y="2"/>
                  </a:lnTo>
                  <a:lnTo>
                    <a:pt x="289" y="5"/>
                  </a:lnTo>
                  <a:lnTo>
                    <a:pt x="272" y="7"/>
                  </a:lnTo>
                  <a:lnTo>
                    <a:pt x="256" y="11"/>
                  </a:lnTo>
                  <a:lnTo>
                    <a:pt x="239" y="15"/>
                  </a:lnTo>
                  <a:lnTo>
                    <a:pt x="223" y="21"/>
                  </a:lnTo>
                  <a:lnTo>
                    <a:pt x="208" y="27"/>
                  </a:lnTo>
                  <a:lnTo>
                    <a:pt x="193" y="34"/>
                  </a:lnTo>
                  <a:lnTo>
                    <a:pt x="178" y="41"/>
                  </a:lnTo>
                  <a:lnTo>
                    <a:pt x="164" y="50"/>
                  </a:lnTo>
                  <a:lnTo>
                    <a:pt x="150" y="59"/>
                  </a:lnTo>
                  <a:lnTo>
                    <a:pt x="137" y="68"/>
                  </a:lnTo>
                  <a:lnTo>
                    <a:pt x="124" y="79"/>
                  </a:lnTo>
                  <a:lnTo>
                    <a:pt x="111" y="90"/>
                  </a:lnTo>
                  <a:lnTo>
                    <a:pt x="99" y="101"/>
                  </a:lnTo>
                  <a:lnTo>
                    <a:pt x="88" y="113"/>
                  </a:lnTo>
                  <a:lnTo>
                    <a:pt x="77" y="125"/>
                  </a:lnTo>
                  <a:lnTo>
                    <a:pt x="67" y="138"/>
                  </a:lnTo>
                  <a:lnTo>
                    <a:pt x="58" y="151"/>
                  </a:lnTo>
                  <a:lnTo>
                    <a:pt x="48" y="165"/>
                  </a:lnTo>
                  <a:lnTo>
                    <a:pt x="41" y="179"/>
                  </a:lnTo>
                  <a:lnTo>
                    <a:pt x="33" y="195"/>
                  </a:lnTo>
                  <a:lnTo>
                    <a:pt x="25" y="210"/>
                  </a:lnTo>
                  <a:lnTo>
                    <a:pt x="20" y="225"/>
                  </a:lnTo>
                  <a:lnTo>
                    <a:pt x="15" y="241"/>
                  </a:lnTo>
                  <a:lnTo>
                    <a:pt x="9" y="257"/>
                  </a:lnTo>
                  <a:lnTo>
                    <a:pt x="6" y="275"/>
                  </a:lnTo>
                  <a:lnTo>
                    <a:pt x="3" y="291"/>
                  </a:lnTo>
                  <a:lnTo>
                    <a:pt x="1" y="308"/>
                  </a:lnTo>
                  <a:lnTo>
                    <a:pt x="0" y="325"/>
                  </a:lnTo>
                  <a:lnTo>
                    <a:pt x="0" y="343"/>
                  </a:lnTo>
                  <a:lnTo>
                    <a:pt x="0" y="361"/>
                  </a:lnTo>
                  <a:lnTo>
                    <a:pt x="1" y="378"/>
                  </a:lnTo>
                  <a:lnTo>
                    <a:pt x="3" y="395"/>
                  </a:lnTo>
                  <a:lnTo>
                    <a:pt x="6" y="412"/>
                  </a:lnTo>
                  <a:lnTo>
                    <a:pt x="9" y="429"/>
                  </a:lnTo>
                  <a:lnTo>
                    <a:pt x="15" y="445"/>
                  </a:lnTo>
                  <a:lnTo>
                    <a:pt x="20" y="460"/>
                  </a:lnTo>
                  <a:lnTo>
                    <a:pt x="25" y="476"/>
                  </a:lnTo>
                  <a:lnTo>
                    <a:pt x="33" y="492"/>
                  </a:lnTo>
                  <a:lnTo>
                    <a:pt x="41" y="506"/>
                  </a:lnTo>
                  <a:lnTo>
                    <a:pt x="48" y="521"/>
                  </a:lnTo>
                  <a:lnTo>
                    <a:pt x="58" y="535"/>
                  </a:lnTo>
                  <a:lnTo>
                    <a:pt x="67" y="548"/>
                  </a:lnTo>
                  <a:lnTo>
                    <a:pt x="77" y="561"/>
                  </a:lnTo>
                  <a:lnTo>
                    <a:pt x="88" y="574"/>
                  </a:lnTo>
                  <a:lnTo>
                    <a:pt x="99" y="586"/>
                  </a:lnTo>
                  <a:lnTo>
                    <a:pt x="111" y="596"/>
                  </a:lnTo>
                  <a:lnTo>
                    <a:pt x="124" y="607"/>
                  </a:lnTo>
                  <a:lnTo>
                    <a:pt x="137" y="618"/>
                  </a:lnTo>
                  <a:lnTo>
                    <a:pt x="150" y="627"/>
                  </a:lnTo>
                  <a:lnTo>
                    <a:pt x="164" y="636"/>
                  </a:lnTo>
                  <a:lnTo>
                    <a:pt x="178" y="644"/>
                  </a:lnTo>
                  <a:lnTo>
                    <a:pt x="193" y="651"/>
                  </a:lnTo>
                  <a:lnTo>
                    <a:pt x="208" y="659"/>
                  </a:lnTo>
                  <a:lnTo>
                    <a:pt x="223" y="665"/>
                  </a:lnTo>
                  <a:lnTo>
                    <a:pt x="239" y="671"/>
                  </a:lnTo>
                  <a:lnTo>
                    <a:pt x="256" y="675"/>
                  </a:lnTo>
                  <a:lnTo>
                    <a:pt x="272" y="678"/>
                  </a:lnTo>
                  <a:lnTo>
                    <a:pt x="289" y="682"/>
                  </a:lnTo>
                  <a:lnTo>
                    <a:pt x="305" y="684"/>
                  </a:lnTo>
                  <a:lnTo>
                    <a:pt x="323" y="685"/>
                  </a:lnTo>
                  <a:lnTo>
                    <a:pt x="341" y="68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49" name="Freeform 826"/>
            <p:cNvSpPr>
              <a:spLocks noEditPoints="1"/>
            </p:cNvSpPr>
            <p:nvPr/>
          </p:nvSpPr>
          <p:spPr bwMode="auto">
            <a:xfrm>
              <a:off x="2800" y="1788"/>
              <a:ext cx="140" cy="145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354" y="686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6"/>
                  </a:lnTo>
                  <a:lnTo>
                    <a:pt x="525" y="638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5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8"/>
                  </a:lnTo>
                  <a:lnTo>
                    <a:pt x="579" y="629"/>
                  </a:lnTo>
                  <a:lnTo>
                    <a:pt x="564" y="640"/>
                  </a:lnTo>
                  <a:lnTo>
                    <a:pt x="552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7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8" y="706"/>
                  </a:lnTo>
                  <a:lnTo>
                    <a:pt x="390" y="708"/>
                  </a:lnTo>
                  <a:lnTo>
                    <a:pt x="372" y="710"/>
                  </a:lnTo>
                  <a:lnTo>
                    <a:pt x="354" y="710"/>
                  </a:lnTo>
                  <a:lnTo>
                    <a:pt x="354" y="686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2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5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7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5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4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7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5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5" y="73"/>
                  </a:lnTo>
                  <a:lnTo>
                    <a:pt x="510" y="64"/>
                  </a:lnTo>
                  <a:lnTo>
                    <a:pt x="496" y="58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2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90" y="1"/>
                  </a:lnTo>
                  <a:lnTo>
                    <a:pt x="408" y="5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7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7" y="35"/>
                  </a:lnTo>
                  <a:lnTo>
                    <a:pt x="522" y="44"/>
                  </a:lnTo>
                  <a:lnTo>
                    <a:pt x="536" y="51"/>
                  </a:lnTo>
                  <a:lnTo>
                    <a:pt x="552" y="61"/>
                  </a:lnTo>
                  <a:lnTo>
                    <a:pt x="564" y="71"/>
                  </a:lnTo>
                  <a:lnTo>
                    <a:pt x="579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2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8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7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9" y="81"/>
                  </a:lnTo>
                  <a:lnTo>
                    <a:pt x="142" y="71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4"/>
                  </a:lnTo>
                  <a:lnTo>
                    <a:pt x="201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7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5"/>
                  </a:lnTo>
                  <a:lnTo>
                    <a:pt x="317" y="1"/>
                  </a:lnTo>
                  <a:lnTo>
                    <a:pt x="336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90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40" y="257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6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4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30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6" y="389"/>
                  </a:lnTo>
                  <a:lnTo>
                    <a:pt x="28" y="405"/>
                  </a:lnTo>
                  <a:lnTo>
                    <a:pt x="31" y="422"/>
                  </a:lnTo>
                  <a:lnTo>
                    <a:pt x="34" y="438"/>
                  </a:lnTo>
                  <a:lnTo>
                    <a:pt x="40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90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7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7" y="620"/>
                  </a:lnTo>
                  <a:lnTo>
                    <a:pt x="169" y="629"/>
                  </a:lnTo>
                  <a:lnTo>
                    <a:pt x="183" y="638"/>
                  </a:lnTo>
                  <a:lnTo>
                    <a:pt x="197" y="646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6"/>
                  </a:lnTo>
                  <a:lnTo>
                    <a:pt x="354" y="710"/>
                  </a:lnTo>
                  <a:lnTo>
                    <a:pt x="336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1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9" y="629"/>
                  </a:lnTo>
                  <a:lnTo>
                    <a:pt x="116" y="618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6"/>
                  </a:moveTo>
                  <a:lnTo>
                    <a:pt x="354" y="686"/>
                  </a:lnTo>
                  <a:lnTo>
                    <a:pt x="354" y="710"/>
                  </a:lnTo>
                  <a:lnTo>
                    <a:pt x="354" y="68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0" name="Freeform 827"/>
            <p:cNvSpPr>
              <a:spLocks/>
            </p:cNvSpPr>
            <p:nvPr/>
          </p:nvSpPr>
          <p:spPr bwMode="auto">
            <a:xfrm>
              <a:off x="2820" y="1803"/>
              <a:ext cx="101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1" name="Freeform 828"/>
            <p:cNvSpPr>
              <a:spLocks noEditPoints="1"/>
            </p:cNvSpPr>
            <p:nvPr/>
          </p:nvSpPr>
          <p:spPr bwMode="auto">
            <a:xfrm>
              <a:off x="2820" y="1803"/>
              <a:ext cx="101" cy="89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9"/>
                  </a:moveTo>
                  <a:lnTo>
                    <a:pt x="22" y="445"/>
                  </a:lnTo>
                  <a:lnTo>
                    <a:pt x="1" y="433"/>
                  </a:lnTo>
                  <a:lnTo>
                    <a:pt x="243" y="7"/>
                  </a:lnTo>
                  <a:lnTo>
                    <a:pt x="264" y="19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6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6"/>
                  </a:lnTo>
                  <a:lnTo>
                    <a:pt x="1" y="433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3"/>
                  </a:moveTo>
                  <a:lnTo>
                    <a:pt x="505" y="436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3"/>
                  </a:lnTo>
                  <a:close/>
                  <a:moveTo>
                    <a:pt x="482" y="445"/>
                  </a:moveTo>
                  <a:lnTo>
                    <a:pt x="243" y="19"/>
                  </a:lnTo>
                  <a:lnTo>
                    <a:pt x="264" y="7"/>
                  </a:lnTo>
                  <a:lnTo>
                    <a:pt x="504" y="433"/>
                  </a:lnTo>
                  <a:lnTo>
                    <a:pt x="482" y="445"/>
                  </a:lnTo>
                  <a:close/>
                  <a:moveTo>
                    <a:pt x="243" y="7"/>
                  </a:moveTo>
                  <a:lnTo>
                    <a:pt x="245" y="4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4"/>
                  </a:lnTo>
                  <a:lnTo>
                    <a:pt x="264" y="7"/>
                  </a:lnTo>
                  <a:lnTo>
                    <a:pt x="253" y="12"/>
                  </a:lnTo>
                  <a:lnTo>
                    <a:pt x="243" y="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2" name="Freeform 829"/>
            <p:cNvSpPr>
              <a:spLocks/>
            </p:cNvSpPr>
            <p:nvPr/>
          </p:nvSpPr>
          <p:spPr bwMode="auto">
            <a:xfrm>
              <a:off x="2610" y="1672"/>
              <a:ext cx="136" cy="67"/>
            </a:xfrm>
            <a:custGeom>
              <a:avLst/>
              <a:gdLst>
                <a:gd name="T0" fmla="*/ 0 w 672"/>
                <a:gd name="T1" fmla="*/ 8 h 334"/>
                <a:gd name="T2" fmla="*/ 10 w 672"/>
                <a:gd name="T3" fmla="*/ 0 h 334"/>
                <a:gd name="T4" fmla="*/ 27 w 672"/>
                <a:gd name="T5" fmla="*/ 5 h 334"/>
                <a:gd name="T6" fmla="*/ 20 w 672"/>
                <a:gd name="T7" fmla="*/ 13 h 334"/>
                <a:gd name="T8" fmla="*/ 0 w 672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334"/>
                <a:gd name="T17" fmla="*/ 672 w 672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334">
                  <a:moveTo>
                    <a:pt x="0" y="205"/>
                  </a:moveTo>
                  <a:lnTo>
                    <a:pt x="249" y="0"/>
                  </a:lnTo>
                  <a:lnTo>
                    <a:pt x="672" y="117"/>
                  </a:lnTo>
                  <a:lnTo>
                    <a:pt x="505" y="334"/>
                  </a:lnTo>
                  <a:lnTo>
                    <a:pt x="0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3" name="Freeform 830"/>
            <p:cNvSpPr>
              <a:spLocks noEditPoints="1"/>
            </p:cNvSpPr>
            <p:nvPr/>
          </p:nvSpPr>
          <p:spPr bwMode="auto">
            <a:xfrm>
              <a:off x="2602" y="1669"/>
              <a:ext cx="144" cy="71"/>
            </a:xfrm>
            <a:custGeom>
              <a:avLst/>
              <a:gdLst>
                <a:gd name="T0" fmla="*/ 0 w 697"/>
                <a:gd name="T1" fmla="*/ 8 h 358"/>
                <a:gd name="T2" fmla="*/ 10 w 697"/>
                <a:gd name="T3" fmla="*/ 0 h 358"/>
                <a:gd name="T4" fmla="*/ 11 w 697"/>
                <a:gd name="T5" fmla="*/ 1 h 358"/>
                <a:gd name="T6" fmla="*/ 1 w 697"/>
                <a:gd name="T7" fmla="*/ 9 h 358"/>
                <a:gd name="T8" fmla="*/ 0 w 697"/>
                <a:gd name="T9" fmla="*/ 8 h 358"/>
                <a:gd name="T10" fmla="*/ 10 w 697"/>
                <a:gd name="T11" fmla="*/ 0 h 358"/>
                <a:gd name="T12" fmla="*/ 10 w 697"/>
                <a:gd name="T13" fmla="*/ 0 h 358"/>
                <a:gd name="T14" fmla="*/ 11 w 697"/>
                <a:gd name="T15" fmla="*/ 0 h 358"/>
                <a:gd name="T16" fmla="*/ 10 w 697"/>
                <a:gd name="T17" fmla="*/ 0 h 358"/>
                <a:gd name="T18" fmla="*/ 10 w 697"/>
                <a:gd name="T19" fmla="*/ 0 h 358"/>
                <a:gd name="T20" fmla="*/ 11 w 697"/>
                <a:gd name="T21" fmla="*/ 0 h 358"/>
                <a:gd name="T22" fmla="*/ 27 w 697"/>
                <a:gd name="T23" fmla="*/ 5 h 358"/>
                <a:gd name="T24" fmla="*/ 27 w 697"/>
                <a:gd name="T25" fmla="*/ 6 h 358"/>
                <a:gd name="T26" fmla="*/ 10 w 697"/>
                <a:gd name="T27" fmla="*/ 1 h 358"/>
                <a:gd name="T28" fmla="*/ 11 w 697"/>
                <a:gd name="T29" fmla="*/ 0 h 358"/>
                <a:gd name="T30" fmla="*/ 27 w 697"/>
                <a:gd name="T31" fmla="*/ 5 h 358"/>
                <a:gd name="T32" fmla="*/ 28 w 697"/>
                <a:gd name="T33" fmla="*/ 5 h 358"/>
                <a:gd name="T34" fmla="*/ 28 w 697"/>
                <a:gd name="T35" fmla="*/ 5 h 358"/>
                <a:gd name="T36" fmla="*/ 28 w 697"/>
                <a:gd name="T37" fmla="*/ 5 h 358"/>
                <a:gd name="T38" fmla="*/ 28 w 697"/>
                <a:gd name="T39" fmla="*/ 5 h 358"/>
                <a:gd name="T40" fmla="*/ 28 w 697"/>
                <a:gd name="T41" fmla="*/ 5 h 358"/>
                <a:gd name="T42" fmla="*/ 28 w 697"/>
                <a:gd name="T43" fmla="*/ 5 h 358"/>
                <a:gd name="T44" fmla="*/ 28 w 697"/>
                <a:gd name="T45" fmla="*/ 5 h 358"/>
                <a:gd name="T46" fmla="*/ 28 w 697"/>
                <a:gd name="T47" fmla="*/ 5 h 358"/>
                <a:gd name="T48" fmla="*/ 27 w 697"/>
                <a:gd name="T49" fmla="*/ 5 h 358"/>
                <a:gd name="T50" fmla="*/ 27 w 697"/>
                <a:gd name="T51" fmla="*/ 5 h 358"/>
                <a:gd name="T52" fmla="*/ 28 w 697"/>
                <a:gd name="T53" fmla="*/ 5 h 358"/>
                <a:gd name="T54" fmla="*/ 21 w 697"/>
                <a:gd name="T55" fmla="*/ 14 h 358"/>
                <a:gd name="T56" fmla="*/ 20 w 697"/>
                <a:gd name="T57" fmla="*/ 13 h 358"/>
                <a:gd name="T58" fmla="*/ 27 w 697"/>
                <a:gd name="T59" fmla="*/ 5 h 358"/>
                <a:gd name="T60" fmla="*/ 28 w 697"/>
                <a:gd name="T61" fmla="*/ 5 h 358"/>
                <a:gd name="T62" fmla="*/ 21 w 697"/>
                <a:gd name="T63" fmla="*/ 14 h 358"/>
                <a:gd name="T64" fmla="*/ 21 w 697"/>
                <a:gd name="T65" fmla="*/ 14 h 358"/>
                <a:gd name="T66" fmla="*/ 21 w 697"/>
                <a:gd name="T67" fmla="*/ 14 h 358"/>
                <a:gd name="T68" fmla="*/ 21 w 697"/>
                <a:gd name="T69" fmla="*/ 14 h 358"/>
                <a:gd name="T70" fmla="*/ 21 w 697"/>
                <a:gd name="T71" fmla="*/ 14 h 358"/>
                <a:gd name="T72" fmla="*/ 21 w 697"/>
                <a:gd name="T73" fmla="*/ 14 h 358"/>
                <a:gd name="T74" fmla="*/ 21 w 697"/>
                <a:gd name="T75" fmla="*/ 14 h 358"/>
                <a:gd name="T76" fmla="*/ 21 w 697"/>
                <a:gd name="T77" fmla="*/ 14 h 358"/>
                <a:gd name="T78" fmla="*/ 0 w 697"/>
                <a:gd name="T79" fmla="*/ 9 h 358"/>
                <a:gd name="T80" fmla="*/ 1 w 697"/>
                <a:gd name="T81" fmla="*/ 8 h 358"/>
                <a:gd name="T82" fmla="*/ 21 w 697"/>
                <a:gd name="T83" fmla="*/ 13 h 358"/>
                <a:gd name="T84" fmla="*/ 21 w 697"/>
                <a:gd name="T85" fmla="*/ 14 h 358"/>
                <a:gd name="T86" fmla="*/ 0 w 697"/>
                <a:gd name="T87" fmla="*/ 9 h 358"/>
                <a:gd name="T88" fmla="*/ 0 w 697"/>
                <a:gd name="T89" fmla="*/ 9 h 358"/>
                <a:gd name="T90" fmla="*/ 0 w 697"/>
                <a:gd name="T91" fmla="*/ 9 h 358"/>
                <a:gd name="T92" fmla="*/ 0 w 697"/>
                <a:gd name="T93" fmla="*/ 9 h 358"/>
                <a:gd name="T94" fmla="*/ 0 w 697"/>
                <a:gd name="T95" fmla="*/ 9 h 358"/>
                <a:gd name="T96" fmla="*/ 0 w 697"/>
                <a:gd name="T97" fmla="*/ 9 h 358"/>
                <a:gd name="T98" fmla="*/ 0 w 697"/>
                <a:gd name="T99" fmla="*/ 8 h 358"/>
                <a:gd name="T100" fmla="*/ 0 w 697"/>
                <a:gd name="T101" fmla="*/ 8 h 358"/>
                <a:gd name="T102" fmla="*/ 0 w 697"/>
                <a:gd name="T103" fmla="*/ 8 h 358"/>
                <a:gd name="T104" fmla="*/ 0 w 697"/>
                <a:gd name="T105" fmla="*/ 9 h 358"/>
                <a:gd name="T106" fmla="*/ 0 w 697"/>
                <a:gd name="T107" fmla="*/ 9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5" y="208"/>
                  </a:moveTo>
                  <a:lnTo>
                    <a:pt x="253" y="2"/>
                  </a:lnTo>
                  <a:lnTo>
                    <a:pt x="268" y="21"/>
                  </a:lnTo>
                  <a:lnTo>
                    <a:pt x="20" y="227"/>
                  </a:lnTo>
                  <a:lnTo>
                    <a:pt x="5" y="208"/>
                  </a:lnTo>
                  <a:close/>
                  <a:moveTo>
                    <a:pt x="253" y="2"/>
                  </a:moveTo>
                  <a:lnTo>
                    <a:pt x="259" y="0"/>
                  </a:lnTo>
                  <a:lnTo>
                    <a:pt x="264" y="0"/>
                  </a:lnTo>
                  <a:lnTo>
                    <a:pt x="261" y="12"/>
                  </a:lnTo>
                  <a:lnTo>
                    <a:pt x="253" y="2"/>
                  </a:lnTo>
                  <a:close/>
                  <a:moveTo>
                    <a:pt x="264" y="0"/>
                  </a:moveTo>
                  <a:lnTo>
                    <a:pt x="687" y="117"/>
                  </a:lnTo>
                  <a:lnTo>
                    <a:pt x="681" y="141"/>
                  </a:lnTo>
                  <a:lnTo>
                    <a:pt x="258" y="24"/>
                  </a:lnTo>
                  <a:lnTo>
                    <a:pt x="264" y="0"/>
                  </a:lnTo>
                  <a:close/>
                  <a:moveTo>
                    <a:pt x="687" y="117"/>
                  </a:moveTo>
                  <a:lnTo>
                    <a:pt x="691" y="118"/>
                  </a:lnTo>
                  <a:lnTo>
                    <a:pt x="693" y="120"/>
                  </a:lnTo>
                  <a:lnTo>
                    <a:pt x="695" y="122"/>
                  </a:lnTo>
                  <a:lnTo>
                    <a:pt x="696" y="124"/>
                  </a:lnTo>
                  <a:lnTo>
                    <a:pt x="697" y="128"/>
                  </a:lnTo>
                  <a:lnTo>
                    <a:pt x="696" y="131"/>
                  </a:lnTo>
                  <a:lnTo>
                    <a:pt x="696" y="133"/>
                  </a:lnTo>
                  <a:lnTo>
                    <a:pt x="694" y="136"/>
                  </a:lnTo>
                  <a:lnTo>
                    <a:pt x="684" y="129"/>
                  </a:lnTo>
                  <a:lnTo>
                    <a:pt x="687" y="117"/>
                  </a:lnTo>
                  <a:close/>
                  <a:moveTo>
                    <a:pt x="694" y="136"/>
                  </a:moveTo>
                  <a:lnTo>
                    <a:pt x="526" y="353"/>
                  </a:lnTo>
                  <a:lnTo>
                    <a:pt x="507" y="338"/>
                  </a:lnTo>
                  <a:lnTo>
                    <a:pt x="674" y="121"/>
                  </a:lnTo>
                  <a:lnTo>
                    <a:pt x="694" y="136"/>
                  </a:lnTo>
                  <a:close/>
                  <a:moveTo>
                    <a:pt x="526" y="353"/>
                  </a:moveTo>
                  <a:lnTo>
                    <a:pt x="523" y="354"/>
                  </a:lnTo>
                  <a:lnTo>
                    <a:pt x="520" y="357"/>
                  </a:lnTo>
                  <a:lnTo>
                    <a:pt x="517" y="358"/>
                  </a:lnTo>
                  <a:lnTo>
                    <a:pt x="514" y="358"/>
                  </a:lnTo>
                  <a:lnTo>
                    <a:pt x="517" y="346"/>
                  </a:lnTo>
                  <a:lnTo>
                    <a:pt x="526" y="353"/>
                  </a:lnTo>
                  <a:close/>
                  <a:moveTo>
                    <a:pt x="514" y="358"/>
                  </a:moveTo>
                  <a:lnTo>
                    <a:pt x="9" y="229"/>
                  </a:lnTo>
                  <a:lnTo>
                    <a:pt x="16" y="205"/>
                  </a:lnTo>
                  <a:lnTo>
                    <a:pt x="519" y="334"/>
                  </a:lnTo>
                  <a:lnTo>
                    <a:pt x="514" y="358"/>
                  </a:lnTo>
                  <a:close/>
                  <a:moveTo>
                    <a:pt x="9" y="229"/>
                  </a:moveTo>
                  <a:lnTo>
                    <a:pt x="6" y="228"/>
                  </a:lnTo>
                  <a:lnTo>
                    <a:pt x="4" y="226"/>
                  </a:lnTo>
                  <a:lnTo>
                    <a:pt x="2" y="224"/>
                  </a:lnTo>
                  <a:lnTo>
                    <a:pt x="0" y="221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3" y="211"/>
                  </a:lnTo>
                  <a:lnTo>
                    <a:pt x="5" y="208"/>
                  </a:lnTo>
                  <a:lnTo>
                    <a:pt x="12" y="217"/>
                  </a:lnTo>
                  <a:lnTo>
                    <a:pt x="9" y="2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4" name="Freeform 831"/>
            <p:cNvSpPr>
              <a:spLocks/>
            </p:cNvSpPr>
            <p:nvPr/>
          </p:nvSpPr>
          <p:spPr bwMode="auto">
            <a:xfrm>
              <a:off x="2979" y="1672"/>
              <a:ext cx="136" cy="67"/>
            </a:xfrm>
            <a:custGeom>
              <a:avLst/>
              <a:gdLst>
                <a:gd name="T0" fmla="*/ 27 w 673"/>
                <a:gd name="T1" fmla="*/ 8 h 334"/>
                <a:gd name="T2" fmla="*/ 17 w 673"/>
                <a:gd name="T3" fmla="*/ 0 h 334"/>
                <a:gd name="T4" fmla="*/ 0 w 673"/>
                <a:gd name="T5" fmla="*/ 5 h 334"/>
                <a:gd name="T6" fmla="*/ 7 w 673"/>
                <a:gd name="T7" fmla="*/ 13 h 334"/>
                <a:gd name="T8" fmla="*/ 27 w 673"/>
                <a:gd name="T9" fmla="*/ 8 h 3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3"/>
                <a:gd name="T16" fmla="*/ 0 h 334"/>
                <a:gd name="T17" fmla="*/ 673 w 673"/>
                <a:gd name="T18" fmla="*/ 334 h 3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3" h="334">
                  <a:moveTo>
                    <a:pt x="673" y="205"/>
                  </a:moveTo>
                  <a:lnTo>
                    <a:pt x="424" y="0"/>
                  </a:lnTo>
                  <a:lnTo>
                    <a:pt x="0" y="117"/>
                  </a:lnTo>
                  <a:lnTo>
                    <a:pt x="168" y="334"/>
                  </a:lnTo>
                  <a:lnTo>
                    <a:pt x="673" y="20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5" name="Freeform 832"/>
            <p:cNvSpPr>
              <a:spLocks noEditPoints="1"/>
            </p:cNvSpPr>
            <p:nvPr/>
          </p:nvSpPr>
          <p:spPr bwMode="auto">
            <a:xfrm>
              <a:off x="2975" y="1669"/>
              <a:ext cx="140" cy="71"/>
            </a:xfrm>
            <a:custGeom>
              <a:avLst/>
              <a:gdLst>
                <a:gd name="T0" fmla="*/ 27 w 697"/>
                <a:gd name="T1" fmla="*/ 9 h 358"/>
                <a:gd name="T2" fmla="*/ 17 w 697"/>
                <a:gd name="T3" fmla="*/ 1 h 358"/>
                <a:gd name="T4" fmla="*/ 18 w 697"/>
                <a:gd name="T5" fmla="*/ 0 h 358"/>
                <a:gd name="T6" fmla="*/ 28 w 697"/>
                <a:gd name="T7" fmla="*/ 8 h 358"/>
                <a:gd name="T8" fmla="*/ 27 w 697"/>
                <a:gd name="T9" fmla="*/ 9 h 358"/>
                <a:gd name="T10" fmla="*/ 17 w 697"/>
                <a:gd name="T11" fmla="*/ 0 h 358"/>
                <a:gd name="T12" fmla="*/ 17 w 697"/>
                <a:gd name="T13" fmla="*/ 0 h 358"/>
                <a:gd name="T14" fmla="*/ 18 w 697"/>
                <a:gd name="T15" fmla="*/ 0 h 358"/>
                <a:gd name="T16" fmla="*/ 17 w 697"/>
                <a:gd name="T17" fmla="*/ 0 h 358"/>
                <a:gd name="T18" fmla="*/ 17 w 697"/>
                <a:gd name="T19" fmla="*/ 0 h 358"/>
                <a:gd name="T20" fmla="*/ 18 w 697"/>
                <a:gd name="T21" fmla="*/ 1 h 358"/>
                <a:gd name="T22" fmla="*/ 1 w 697"/>
                <a:gd name="T23" fmla="*/ 6 h 358"/>
                <a:gd name="T24" fmla="*/ 0 w 697"/>
                <a:gd name="T25" fmla="*/ 5 h 358"/>
                <a:gd name="T26" fmla="*/ 17 w 697"/>
                <a:gd name="T27" fmla="*/ 0 h 358"/>
                <a:gd name="T28" fmla="*/ 18 w 697"/>
                <a:gd name="T29" fmla="*/ 1 h 358"/>
                <a:gd name="T30" fmla="*/ 0 w 697"/>
                <a:gd name="T31" fmla="*/ 5 h 358"/>
                <a:gd name="T32" fmla="*/ 0 w 697"/>
                <a:gd name="T33" fmla="*/ 5 h 358"/>
                <a:gd name="T34" fmla="*/ 0 w 697"/>
                <a:gd name="T35" fmla="*/ 5 h 358"/>
                <a:gd name="T36" fmla="*/ 0 w 697"/>
                <a:gd name="T37" fmla="*/ 5 h 358"/>
                <a:gd name="T38" fmla="*/ 0 w 697"/>
                <a:gd name="T39" fmla="*/ 5 h 358"/>
                <a:gd name="T40" fmla="*/ 0 w 697"/>
                <a:gd name="T41" fmla="*/ 5 h 358"/>
                <a:gd name="T42" fmla="*/ 0 w 697"/>
                <a:gd name="T43" fmla="*/ 5 h 358"/>
                <a:gd name="T44" fmla="*/ 0 w 697"/>
                <a:gd name="T45" fmla="*/ 5 h 358"/>
                <a:gd name="T46" fmla="*/ 0 w 697"/>
                <a:gd name="T47" fmla="*/ 5 h 358"/>
                <a:gd name="T48" fmla="*/ 0 w 697"/>
                <a:gd name="T49" fmla="*/ 5 h 358"/>
                <a:gd name="T50" fmla="*/ 0 w 697"/>
                <a:gd name="T51" fmla="*/ 5 h 358"/>
                <a:gd name="T52" fmla="*/ 1 w 697"/>
                <a:gd name="T53" fmla="*/ 5 h 358"/>
                <a:gd name="T54" fmla="*/ 8 w 697"/>
                <a:gd name="T55" fmla="*/ 13 h 358"/>
                <a:gd name="T56" fmla="*/ 7 w 697"/>
                <a:gd name="T57" fmla="*/ 14 h 358"/>
                <a:gd name="T58" fmla="*/ 0 w 697"/>
                <a:gd name="T59" fmla="*/ 5 h 358"/>
                <a:gd name="T60" fmla="*/ 1 w 697"/>
                <a:gd name="T61" fmla="*/ 5 h 358"/>
                <a:gd name="T62" fmla="*/ 7 w 697"/>
                <a:gd name="T63" fmla="*/ 14 h 358"/>
                <a:gd name="T64" fmla="*/ 7 w 697"/>
                <a:gd name="T65" fmla="*/ 14 h 358"/>
                <a:gd name="T66" fmla="*/ 7 w 697"/>
                <a:gd name="T67" fmla="*/ 14 h 358"/>
                <a:gd name="T68" fmla="*/ 7 w 697"/>
                <a:gd name="T69" fmla="*/ 14 h 358"/>
                <a:gd name="T70" fmla="*/ 7 w 697"/>
                <a:gd name="T71" fmla="*/ 14 h 358"/>
                <a:gd name="T72" fmla="*/ 7 w 697"/>
                <a:gd name="T73" fmla="*/ 14 h 358"/>
                <a:gd name="T74" fmla="*/ 7 w 697"/>
                <a:gd name="T75" fmla="*/ 14 h 358"/>
                <a:gd name="T76" fmla="*/ 7 w 697"/>
                <a:gd name="T77" fmla="*/ 13 h 358"/>
                <a:gd name="T78" fmla="*/ 27 w 697"/>
                <a:gd name="T79" fmla="*/ 8 h 358"/>
                <a:gd name="T80" fmla="*/ 27 w 697"/>
                <a:gd name="T81" fmla="*/ 9 h 358"/>
                <a:gd name="T82" fmla="*/ 7 w 697"/>
                <a:gd name="T83" fmla="*/ 14 h 358"/>
                <a:gd name="T84" fmla="*/ 7 w 697"/>
                <a:gd name="T85" fmla="*/ 13 h 358"/>
                <a:gd name="T86" fmla="*/ 28 w 697"/>
                <a:gd name="T87" fmla="*/ 8 h 358"/>
                <a:gd name="T88" fmla="*/ 28 w 697"/>
                <a:gd name="T89" fmla="*/ 8 h 358"/>
                <a:gd name="T90" fmla="*/ 28 w 697"/>
                <a:gd name="T91" fmla="*/ 8 h 358"/>
                <a:gd name="T92" fmla="*/ 28 w 697"/>
                <a:gd name="T93" fmla="*/ 9 h 358"/>
                <a:gd name="T94" fmla="*/ 28 w 697"/>
                <a:gd name="T95" fmla="*/ 9 h 358"/>
                <a:gd name="T96" fmla="*/ 28 w 697"/>
                <a:gd name="T97" fmla="*/ 9 h 358"/>
                <a:gd name="T98" fmla="*/ 28 w 697"/>
                <a:gd name="T99" fmla="*/ 9 h 358"/>
                <a:gd name="T100" fmla="*/ 28 w 697"/>
                <a:gd name="T101" fmla="*/ 9 h 358"/>
                <a:gd name="T102" fmla="*/ 27 w 697"/>
                <a:gd name="T103" fmla="*/ 9 h 358"/>
                <a:gd name="T104" fmla="*/ 27 w 697"/>
                <a:gd name="T105" fmla="*/ 9 h 358"/>
                <a:gd name="T106" fmla="*/ 28 w 697"/>
                <a:gd name="T107" fmla="*/ 8 h 3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97"/>
                <a:gd name="T163" fmla="*/ 0 h 358"/>
                <a:gd name="T164" fmla="*/ 697 w 697"/>
                <a:gd name="T165" fmla="*/ 358 h 3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97" h="358">
                  <a:moveTo>
                    <a:pt x="677" y="227"/>
                  </a:moveTo>
                  <a:lnTo>
                    <a:pt x="428" y="21"/>
                  </a:lnTo>
                  <a:lnTo>
                    <a:pt x="444" y="2"/>
                  </a:lnTo>
                  <a:lnTo>
                    <a:pt x="692" y="208"/>
                  </a:lnTo>
                  <a:lnTo>
                    <a:pt x="677" y="227"/>
                  </a:lnTo>
                  <a:close/>
                  <a:moveTo>
                    <a:pt x="433" y="0"/>
                  </a:moveTo>
                  <a:lnTo>
                    <a:pt x="438" y="0"/>
                  </a:lnTo>
                  <a:lnTo>
                    <a:pt x="444" y="2"/>
                  </a:lnTo>
                  <a:lnTo>
                    <a:pt x="436" y="12"/>
                  </a:lnTo>
                  <a:lnTo>
                    <a:pt x="433" y="0"/>
                  </a:lnTo>
                  <a:close/>
                  <a:moveTo>
                    <a:pt x="440" y="24"/>
                  </a:moveTo>
                  <a:lnTo>
                    <a:pt x="15" y="141"/>
                  </a:lnTo>
                  <a:lnTo>
                    <a:pt x="9" y="117"/>
                  </a:lnTo>
                  <a:lnTo>
                    <a:pt x="433" y="0"/>
                  </a:lnTo>
                  <a:lnTo>
                    <a:pt x="440" y="24"/>
                  </a:lnTo>
                  <a:close/>
                  <a:moveTo>
                    <a:pt x="2" y="136"/>
                  </a:moveTo>
                  <a:lnTo>
                    <a:pt x="1" y="133"/>
                  </a:lnTo>
                  <a:lnTo>
                    <a:pt x="0" y="131"/>
                  </a:lnTo>
                  <a:lnTo>
                    <a:pt x="0" y="128"/>
                  </a:lnTo>
                  <a:lnTo>
                    <a:pt x="1" y="124"/>
                  </a:lnTo>
                  <a:lnTo>
                    <a:pt x="2" y="122"/>
                  </a:lnTo>
                  <a:lnTo>
                    <a:pt x="3" y="120"/>
                  </a:lnTo>
                  <a:lnTo>
                    <a:pt x="6" y="118"/>
                  </a:lnTo>
                  <a:lnTo>
                    <a:pt x="9" y="117"/>
                  </a:lnTo>
                  <a:lnTo>
                    <a:pt x="12" y="129"/>
                  </a:lnTo>
                  <a:lnTo>
                    <a:pt x="2" y="136"/>
                  </a:lnTo>
                  <a:close/>
                  <a:moveTo>
                    <a:pt x="22" y="121"/>
                  </a:moveTo>
                  <a:lnTo>
                    <a:pt x="190" y="338"/>
                  </a:lnTo>
                  <a:lnTo>
                    <a:pt x="171" y="353"/>
                  </a:lnTo>
                  <a:lnTo>
                    <a:pt x="2" y="136"/>
                  </a:lnTo>
                  <a:lnTo>
                    <a:pt x="22" y="121"/>
                  </a:lnTo>
                  <a:close/>
                  <a:moveTo>
                    <a:pt x="184" y="358"/>
                  </a:moveTo>
                  <a:lnTo>
                    <a:pt x="180" y="358"/>
                  </a:lnTo>
                  <a:lnTo>
                    <a:pt x="176" y="357"/>
                  </a:lnTo>
                  <a:lnTo>
                    <a:pt x="173" y="354"/>
                  </a:lnTo>
                  <a:lnTo>
                    <a:pt x="171" y="353"/>
                  </a:lnTo>
                  <a:lnTo>
                    <a:pt x="180" y="346"/>
                  </a:lnTo>
                  <a:lnTo>
                    <a:pt x="184" y="358"/>
                  </a:lnTo>
                  <a:close/>
                  <a:moveTo>
                    <a:pt x="177" y="334"/>
                  </a:moveTo>
                  <a:lnTo>
                    <a:pt x="681" y="205"/>
                  </a:lnTo>
                  <a:lnTo>
                    <a:pt x="687" y="229"/>
                  </a:lnTo>
                  <a:lnTo>
                    <a:pt x="184" y="358"/>
                  </a:lnTo>
                  <a:lnTo>
                    <a:pt x="177" y="334"/>
                  </a:lnTo>
                  <a:close/>
                  <a:moveTo>
                    <a:pt x="692" y="208"/>
                  </a:moveTo>
                  <a:lnTo>
                    <a:pt x="694" y="211"/>
                  </a:lnTo>
                  <a:lnTo>
                    <a:pt x="696" y="214"/>
                  </a:lnTo>
                  <a:lnTo>
                    <a:pt x="697" y="217"/>
                  </a:lnTo>
                  <a:lnTo>
                    <a:pt x="696" y="221"/>
                  </a:lnTo>
                  <a:lnTo>
                    <a:pt x="694" y="224"/>
                  </a:lnTo>
                  <a:lnTo>
                    <a:pt x="693" y="226"/>
                  </a:lnTo>
                  <a:lnTo>
                    <a:pt x="690" y="228"/>
                  </a:lnTo>
                  <a:lnTo>
                    <a:pt x="687" y="229"/>
                  </a:lnTo>
                  <a:lnTo>
                    <a:pt x="685" y="217"/>
                  </a:lnTo>
                  <a:lnTo>
                    <a:pt x="692" y="20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6" name="Freeform 833"/>
            <p:cNvSpPr>
              <a:spLocks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6 w 1170"/>
                <a:gd name="T1" fmla="*/ 0 h 140"/>
                <a:gd name="T2" fmla="*/ 30 w 1170"/>
                <a:gd name="T3" fmla="*/ 0 h 140"/>
                <a:gd name="T4" fmla="*/ 35 w 1170"/>
                <a:gd name="T5" fmla="*/ 0 h 140"/>
                <a:gd name="T6" fmla="*/ 38 w 1170"/>
                <a:gd name="T7" fmla="*/ 1 h 140"/>
                <a:gd name="T8" fmla="*/ 41 w 1170"/>
                <a:gd name="T9" fmla="*/ 1 h 140"/>
                <a:gd name="T10" fmla="*/ 44 w 1170"/>
                <a:gd name="T11" fmla="*/ 1 h 140"/>
                <a:gd name="T12" fmla="*/ 46 w 1170"/>
                <a:gd name="T13" fmla="*/ 2 h 140"/>
                <a:gd name="T14" fmla="*/ 47 w 1170"/>
                <a:gd name="T15" fmla="*/ 2 h 140"/>
                <a:gd name="T16" fmla="*/ 47 w 1170"/>
                <a:gd name="T17" fmla="*/ 3 h 140"/>
                <a:gd name="T18" fmla="*/ 47 w 1170"/>
                <a:gd name="T19" fmla="*/ 3 h 140"/>
                <a:gd name="T20" fmla="*/ 47 w 1170"/>
                <a:gd name="T21" fmla="*/ 3 h 140"/>
                <a:gd name="T22" fmla="*/ 46 w 1170"/>
                <a:gd name="T23" fmla="*/ 4 h 140"/>
                <a:gd name="T24" fmla="*/ 44 w 1170"/>
                <a:gd name="T25" fmla="*/ 4 h 140"/>
                <a:gd name="T26" fmla="*/ 41 w 1170"/>
                <a:gd name="T27" fmla="*/ 5 h 140"/>
                <a:gd name="T28" fmla="*/ 38 w 1170"/>
                <a:gd name="T29" fmla="*/ 5 h 140"/>
                <a:gd name="T30" fmla="*/ 35 w 1170"/>
                <a:gd name="T31" fmla="*/ 5 h 140"/>
                <a:gd name="T32" fmla="*/ 30 w 1170"/>
                <a:gd name="T33" fmla="*/ 5 h 140"/>
                <a:gd name="T34" fmla="*/ 26 w 1170"/>
                <a:gd name="T35" fmla="*/ 6 h 140"/>
                <a:gd name="T36" fmla="*/ 21 w 1170"/>
                <a:gd name="T37" fmla="*/ 6 h 140"/>
                <a:gd name="T38" fmla="*/ 16 w 1170"/>
                <a:gd name="T39" fmla="*/ 5 h 140"/>
                <a:gd name="T40" fmla="*/ 12 w 1170"/>
                <a:gd name="T41" fmla="*/ 5 h 140"/>
                <a:gd name="T42" fmla="*/ 9 w 1170"/>
                <a:gd name="T43" fmla="*/ 5 h 140"/>
                <a:gd name="T44" fmla="*/ 5 w 1170"/>
                <a:gd name="T45" fmla="*/ 5 h 140"/>
                <a:gd name="T46" fmla="*/ 3 w 1170"/>
                <a:gd name="T47" fmla="*/ 4 h 140"/>
                <a:gd name="T48" fmla="*/ 1 w 1170"/>
                <a:gd name="T49" fmla="*/ 4 h 140"/>
                <a:gd name="T50" fmla="*/ 0 w 1170"/>
                <a:gd name="T51" fmla="*/ 3 h 140"/>
                <a:gd name="T52" fmla="*/ 0 w 1170"/>
                <a:gd name="T53" fmla="*/ 3 h 140"/>
                <a:gd name="T54" fmla="*/ 0 w 1170"/>
                <a:gd name="T55" fmla="*/ 3 h 140"/>
                <a:gd name="T56" fmla="*/ 0 w 1170"/>
                <a:gd name="T57" fmla="*/ 2 h 140"/>
                <a:gd name="T58" fmla="*/ 1 w 1170"/>
                <a:gd name="T59" fmla="*/ 2 h 140"/>
                <a:gd name="T60" fmla="*/ 3 w 1170"/>
                <a:gd name="T61" fmla="*/ 1 h 140"/>
                <a:gd name="T62" fmla="*/ 5 w 1170"/>
                <a:gd name="T63" fmla="*/ 1 h 140"/>
                <a:gd name="T64" fmla="*/ 9 w 1170"/>
                <a:gd name="T65" fmla="*/ 1 h 140"/>
                <a:gd name="T66" fmla="*/ 12 w 1170"/>
                <a:gd name="T67" fmla="*/ 0 h 140"/>
                <a:gd name="T68" fmla="*/ 16 w 1170"/>
                <a:gd name="T69" fmla="*/ 0 h 140"/>
                <a:gd name="T70" fmla="*/ 21 w 1170"/>
                <a:gd name="T71" fmla="*/ 0 h 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70"/>
                <a:gd name="T109" fmla="*/ 0 h 140"/>
                <a:gd name="T110" fmla="*/ 1170 w 1170"/>
                <a:gd name="T111" fmla="*/ 140 h 1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70" h="140">
                  <a:moveTo>
                    <a:pt x="584" y="0"/>
                  </a:moveTo>
                  <a:lnTo>
                    <a:pt x="645" y="0"/>
                  </a:lnTo>
                  <a:lnTo>
                    <a:pt x="702" y="1"/>
                  </a:lnTo>
                  <a:lnTo>
                    <a:pt x="758" y="3"/>
                  </a:lnTo>
                  <a:lnTo>
                    <a:pt x="812" y="5"/>
                  </a:lnTo>
                  <a:lnTo>
                    <a:pt x="863" y="8"/>
                  </a:lnTo>
                  <a:lnTo>
                    <a:pt x="912" y="12"/>
                  </a:lnTo>
                  <a:lnTo>
                    <a:pt x="957" y="16"/>
                  </a:lnTo>
                  <a:lnTo>
                    <a:pt x="998" y="20"/>
                  </a:lnTo>
                  <a:lnTo>
                    <a:pt x="1036" y="26"/>
                  </a:lnTo>
                  <a:lnTo>
                    <a:pt x="1069" y="31"/>
                  </a:lnTo>
                  <a:lnTo>
                    <a:pt x="1100" y="36"/>
                  </a:lnTo>
                  <a:lnTo>
                    <a:pt x="1123" y="43"/>
                  </a:lnTo>
                  <a:lnTo>
                    <a:pt x="1144" y="49"/>
                  </a:lnTo>
                  <a:lnTo>
                    <a:pt x="1158" y="56"/>
                  </a:lnTo>
                  <a:lnTo>
                    <a:pt x="1163" y="59"/>
                  </a:lnTo>
                  <a:lnTo>
                    <a:pt x="1167" y="62"/>
                  </a:lnTo>
                  <a:lnTo>
                    <a:pt x="1169" y="67"/>
                  </a:lnTo>
                  <a:lnTo>
                    <a:pt x="1170" y="70"/>
                  </a:lnTo>
                  <a:lnTo>
                    <a:pt x="1169" y="73"/>
                  </a:lnTo>
                  <a:lnTo>
                    <a:pt x="1167" y="77"/>
                  </a:lnTo>
                  <a:lnTo>
                    <a:pt x="1163" y="81"/>
                  </a:lnTo>
                  <a:lnTo>
                    <a:pt x="1158" y="84"/>
                  </a:lnTo>
                  <a:lnTo>
                    <a:pt x="1144" y="90"/>
                  </a:lnTo>
                  <a:lnTo>
                    <a:pt x="1123" y="97"/>
                  </a:lnTo>
                  <a:lnTo>
                    <a:pt x="1100" y="103"/>
                  </a:lnTo>
                  <a:lnTo>
                    <a:pt x="1069" y="109"/>
                  </a:lnTo>
                  <a:lnTo>
                    <a:pt x="1036" y="114"/>
                  </a:lnTo>
                  <a:lnTo>
                    <a:pt x="998" y="120"/>
                  </a:lnTo>
                  <a:lnTo>
                    <a:pt x="957" y="124"/>
                  </a:lnTo>
                  <a:lnTo>
                    <a:pt x="912" y="128"/>
                  </a:lnTo>
                  <a:lnTo>
                    <a:pt x="863" y="131"/>
                  </a:lnTo>
                  <a:lnTo>
                    <a:pt x="812" y="135"/>
                  </a:lnTo>
                  <a:lnTo>
                    <a:pt x="758" y="137"/>
                  </a:lnTo>
                  <a:lnTo>
                    <a:pt x="702" y="138"/>
                  </a:lnTo>
                  <a:lnTo>
                    <a:pt x="645" y="139"/>
                  </a:lnTo>
                  <a:lnTo>
                    <a:pt x="584" y="140"/>
                  </a:lnTo>
                  <a:lnTo>
                    <a:pt x="525" y="139"/>
                  </a:lnTo>
                  <a:lnTo>
                    <a:pt x="467" y="138"/>
                  </a:lnTo>
                  <a:lnTo>
                    <a:pt x="412" y="137"/>
                  </a:lnTo>
                  <a:lnTo>
                    <a:pt x="358" y="135"/>
                  </a:lnTo>
                  <a:lnTo>
                    <a:pt x="307" y="131"/>
                  </a:lnTo>
                  <a:lnTo>
                    <a:pt x="258" y="128"/>
                  </a:lnTo>
                  <a:lnTo>
                    <a:pt x="213" y="124"/>
                  </a:lnTo>
                  <a:lnTo>
                    <a:pt x="172" y="120"/>
                  </a:lnTo>
                  <a:lnTo>
                    <a:pt x="134" y="114"/>
                  </a:lnTo>
                  <a:lnTo>
                    <a:pt x="99" y="109"/>
                  </a:lnTo>
                  <a:lnTo>
                    <a:pt x="70" y="103"/>
                  </a:lnTo>
                  <a:lnTo>
                    <a:pt x="45" y="97"/>
                  </a:lnTo>
                  <a:lnTo>
                    <a:pt x="26" y="90"/>
                  </a:lnTo>
                  <a:lnTo>
                    <a:pt x="12" y="84"/>
                  </a:lnTo>
                  <a:lnTo>
                    <a:pt x="7" y="81"/>
                  </a:lnTo>
                  <a:lnTo>
                    <a:pt x="2" y="77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2" y="62"/>
                  </a:lnTo>
                  <a:lnTo>
                    <a:pt x="7" y="59"/>
                  </a:lnTo>
                  <a:lnTo>
                    <a:pt x="12" y="56"/>
                  </a:lnTo>
                  <a:lnTo>
                    <a:pt x="26" y="49"/>
                  </a:lnTo>
                  <a:lnTo>
                    <a:pt x="45" y="43"/>
                  </a:lnTo>
                  <a:lnTo>
                    <a:pt x="70" y="36"/>
                  </a:lnTo>
                  <a:lnTo>
                    <a:pt x="99" y="31"/>
                  </a:lnTo>
                  <a:lnTo>
                    <a:pt x="134" y="26"/>
                  </a:lnTo>
                  <a:lnTo>
                    <a:pt x="172" y="20"/>
                  </a:lnTo>
                  <a:lnTo>
                    <a:pt x="213" y="16"/>
                  </a:lnTo>
                  <a:lnTo>
                    <a:pt x="258" y="12"/>
                  </a:lnTo>
                  <a:lnTo>
                    <a:pt x="307" y="8"/>
                  </a:lnTo>
                  <a:lnTo>
                    <a:pt x="358" y="5"/>
                  </a:lnTo>
                  <a:lnTo>
                    <a:pt x="412" y="3"/>
                  </a:lnTo>
                  <a:lnTo>
                    <a:pt x="467" y="1"/>
                  </a:lnTo>
                  <a:lnTo>
                    <a:pt x="525" y="0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7" name="Freeform 834"/>
            <p:cNvSpPr>
              <a:spLocks noEditPoints="1"/>
            </p:cNvSpPr>
            <p:nvPr/>
          </p:nvSpPr>
          <p:spPr bwMode="auto">
            <a:xfrm>
              <a:off x="2746" y="1303"/>
              <a:ext cx="233" cy="30"/>
            </a:xfrm>
            <a:custGeom>
              <a:avLst/>
              <a:gdLst>
                <a:gd name="T0" fmla="*/ 24 w 1195"/>
                <a:gd name="T1" fmla="*/ 1 h 164"/>
                <a:gd name="T2" fmla="*/ 29 w 1195"/>
                <a:gd name="T3" fmla="*/ 0 h 164"/>
                <a:gd name="T4" fmla="*/ 37 w 1195"/>
                <a:gd name="T5" fmla="*/ 0 h 164"/>
                <a:gd name="T6" fmla="*/ 39 w 1195"/>
                <a:gd name="T7" fmla="*/ 2 h 164"/>
                <a:gd name="T8" fmla="*/ 31 w 1195"/>
                <a:gd name="T9" fmla="*/ 1 h 164"/>
                <a:gd name="T10" fmla="*/ 24 w 1195"/>
                <a:gd name="T11" fmla="*/ 0 h 164"/>
                <a:gd name="T12" fmla="*/ 45 w 1195"/>
                <a:gd name="T13" fmla="*/ 2 h 164"/>
                <a:gd name="T14" fmla="*/ 47 w 1195"/>
                <a:gd name="T15" fmla="*/ 2 h 164"/>
                <a:gd name="T16" fmla="*/ 48 w 1195"/>
                <a:gd name="T17" fmla="*/ 3 h 164"/>
                <a:gd name="T18" fmla="*/ 47 w 1195"/>
                <a:gd name="T19" fmla="*/ 3 h 164"/>
                <a:gd name="T20" fmla="*/ 45 w 1195"/>
                <a:gd name="T21" fmla="*/ 2 h 164"/>
                <a:gd name="T22" fmla="*/ 40 w 1195"/>
                <a:gd name="T23" fmla="*/ 2 h 164"/>
                <a:gd name="T24" fmla="*/ 47 w 1195"/>
                <a:gd name="T25" fmla="*/ 3 h 164"/>
                <a:gd name="T26" fmla="*/ 48 w 1195"/>
                <a:gd name="T27" fmla="*/ 3 h 164"/>
                <a:gd name="T28" fmla="*/ 48 w 1195"/>
                <a:gd name="T29" fmla="*/ 3 h 164"/>
                <a:gd name="T30" fmla="*/ 47 w 1195"/>
                <a:gd name="T31" fmla="*/ 4 h 164"/>
                <a:gd name="T32" fmla="*/ 46 w 1195"/>
                <a:gd name="T33" fmla="*/ 4 h 164"/>
                <a:gd name="T34" fmla="*/ 40 w 1195"/>
                <a:gd name="T35" fmla="*/ 5 h 164"/>
                <a:gd name="T36" fmla="*/ 44 w 1195"/>
                <a:gd name="T37" fmla="*/ 4 h 164"/>
                <a:gd name="T38" fmla="*/ 47 w 1195"/>
                <a:gd name="T39" fmla="*/ 3 h 164"/>
                <a:gd name="T40" fmla="*/ 48 w 1195"/>
                <a:gd name="T41" fmla="*/ 3 h 164"/>
                <a:gd name="T42" fmla="*/ 35 w 1195"/>
                <a:gd name="T43" fmla="*/ 6 h 164"/>
                <a:gd name="T44" fmla="*/ 26 w 1195"/>
                <a:gd name="T45" fmla="*/ 6 h 164"/>
                <a:gd name="T46" fmla="*/ 29 w 1195"/>
                <a:gd name="T47" fmla="*/ 5 h 164"/>
                <a:gd name="T48" fmla="*/ 37 w 1195"/>
                <a:gd name="T49" fmla="*/ 5 h 164"/>
                <a:gd name="T50" fmla="*/ 24 w 1195"/>
                <a:gd name="T51" fmla="*/ 6 h 164"/>
                <a:gd name="T52" fmla="*/ 24 w 1195"/>
                <a:gd name="T53" fmla="*/ 6 h 164"/>
                <a:gd name="T54" fmla="*/ 24 w 1195"/>
                <a:gd name="T55" fmla="*/ 5 h 164"/>
                <a:gd name="T56" fmla="*/ 19 w 1195"/>
                <a:gd name="T57" fmla="*/ 6 h 164"/>
                <a:gd name="T58" fmla="*/ 11 w 1195"/>
                <a:gd name="T59" fmla="*/ 6 h 164"/>
                <a:gd name="T60" fmla="*/ 9 w 1195"/>
                <a:gd name="T61" fmla="*/ 5 h 164"/>
                <a:gd name="T62" fmla="*/ 17 w 1195"/>
                <a:gd name="T63" fmla="*/ 5 h 164"/>
                <a:gd name="T64" fmla="*/ 24 w 1195"/>
                <a:gd name="T65" fmla="*/ 6 h 164"/>
                <a:gd name="T66" fmla="*/ 3 w 1195"/>
                <a:gd name="T67" fmla="*/ 5 h 164"/>
                <a:gd name="T68" fmla="*/ 1 w 1195"/>
                <a:gd name="T69" fmla="*/ 4 h 164"/>
                <a:gd name="T70" fmla="*/ 0 w 1195"/>
                <a:gd name="T71" fmla="*/ 3 h 164"/>
                <a:gd name="T72" fmla="*/ 1 w 1195"/>
                <a:gd name="T73" fmla="*/ 3 h 164"/>
                <a:gd name="T74" fmla="*/ 3 w 1195"/>
                <a:gd name="T75" fmla="*/ 4 h 164"/>
                <a:gd name="T76" fmla="*/ 7 w 1195"/>
                <a:gd name="T77" fmla="*/ 4 h 164"/>
                <a:gd name="T78" fmla="*/ 1 w 1195"/>
                <a:gd name="T79" fmla="*/ 3 h 164"/>
                <a:gd name="T80" fmla="*/ 0 w 1195"/>
                <a:gd name="T81" fmla="*/ 3 h 164"/>
                <a:gd name="T82" fmla="*/ 0 w 1195"/>
                <a:gd name="T83" fmla="*/ 3 h 164"/>
                <a:gd name="T84" fmla="*/ 1 w 1195"/>
                <a:gd name="T85" fmla="*/ 2 h 164"/>
                <a:gd name="T86" fmla="*/ 2 w 1195"/>
                <a:gd name="T87" fmla="*/ 2 h 164"/>
                <a:gd name="T88" fmla="*/ 7 w 1195"/>
                <a:gd name="T89" fmla="*/ 1 h 164"/>
                <a:gd name="T90" fmla="*/ 4 w 1195"/>
                <a:gd name="T91" fmla="*/ 2 h 164"/>
                <a:gd name="T92" fmla="*/ 1 w 1195"/>
                <a:gd name="T93" fmla="*/ 3 h 164"/>
                <a:gd name="T94" fmla="*/ 0 w 1195"/>
                <a:gd name="T95" fmla="*/ 3 h 164"/>
                <a:gd name="T96" fmla="*/ 13 w 1195"/>
                <a:gd name="T97" fmla="*/ 0 h 164"/>
                <a:gd name="T98" fmla="*/ 21 w 1195"/>
                <a:gd name="T99" fmla="*/ 0 h 164"/>
                <a:gd name="T100" fmla="*/ 19 w 1195"/>
                <a:gd name="T101" fmla="*/ 1 h 164"/>
                <a:gd name="T102" fmla="*/ 11 w 1195"/>
                <a:gd name="T103" fmla="*/ 1 h 164"/>
                <a:gd name="T104" fmla="*/ 24 w 1195"/>
                <a:gd name="T105" fmla="*/ 0 h 164"/>
                <a:gd name="T106" fmla="*/ 24 w 1195"/>
                <a:gd name="T107" fmla="*/ 0 h 1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95"/>
                <a:gd name="T163" fmla="*/ 0 h 164"/>
                <a:gd name="T164" fmla="*/ 1195 w 1195"/>
                <a:gd name="T165" fmla="*/ 164 h 16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95" h="164">
                  <a:moveTo>
                    <a:pt x="597" y="0"/>
                  </a:moveTo>
                  <a:lnTo>
                    <a:pt x="598" y="0"/>
                  </a:lnTo>
                  <a:lnTo>
                    <a:pt x="598" y="24"/>
                  </a:lnTo>
                  <a:lnTo>
                    <a:pt x="597" y="24"/>
                  </a:lnTo>
                  <a:lnTo>
                    <a:pt x="597" y="0"/>
                  </a:lnTo>
                  <a:close/>
                  <a:moveTo>
                    <a:pt x="598" y="0"/>
                  </a:moveTo>
                  <a:lnTo>
                    <a:pt x="658" y="0"/>
                  </a:lnTo>
                  <a:lnTo>
                    <a:pt x="716" y="1"/>
                  </a:lnTo>
                  <a:lnTo>
                    <a:pt x="772" y="3"/>
                  </a:lnTo>
                  <a:lnTo>
                    <a:pt x="826" y="5"/>
                  </a:lnTo>
                  <a:lnTo>
                    <a:pt x="877" y="8"/>
                  </a:lnTo>
                  <a:lnTo>
                    <a:pt x="926" y="12"/>
                  </a:lnTo>
                  <a:lnTo>
                    <a:pt x="971" y="16"/>
                  </a:lnTo>
                  <a:lnTo>
                    <a:pt x="1012" y="20"/>
                  </a:lnTo>
                  <a:lnTo>
                    <a:pt x="1010" y="44"/>
                  </a:lnTo>
                  <a:lnTo>
                    <a:pt x="969" y="40"/>
                  </a:lnTo>
                  <a:lnTo>
                    <a:pt x="924" y="35"/>
                  </a:lnTo>
                  <a:lnTo>
                    <a:pt x="875" y="32"/>
                  </a:lnTo>
                  <a:lnTo>
                    <a:pt x="824" y="29"/>
                  </a:lnTo>
                  <a:lnTo>
                    <a:pt x="771" y="27"/>
                  </a:lnTo>
                  <a:lnTo>
                    <a:pt x="715" y="26"/>
                  </a:lnTo>
                  <a:lnTo>
                    <a:pt x="658" y="25"/>
                  </a:lnTo>
                  <a:lnTo>
                    <a:pt x="598" y="24"/>
                  </a:lnTo>
                  <a:lnTo>
                    <a:pt x="598" y="0"/>
                  </a:lnTo>
                  <a:close/>
                  <a:moveTo>
                    <a:pt x="1012" y="20"/>
                  </a:moveTo>
                  <a:lnTo>
                    <a:pt x="1053" y="26"/>
                  </a:lnTo>
                  <a:lnTo>
                    <a:pt x="1089" y="32"/>
                  </a:lnTo>
                  <a:lnTo>
                    <a:pt x="1120" y="39"/>
                  </a:lnTo>
                  <a:lnTo>
                    <a:pt x="1146" y="46"/>
                  </a:lnTo>
                  <a:lnTo>
                    <a:pt x="1157" y="51"/>
                  </a:lnTo>
                  <a:lnTo>
                    <a:pt x="1167" y="54"/>
                  </a:lnTo>
                  <a:lnTo>
                    <a:pt x="1175" y="58"/>
                  </a:lnTo>
                  <a:lnTo>
                    <a:pt x="1183" y="62"/>
                  </a:lnTo>
                  <a:lnTo>
                    <a:pt x="1188" y="68"/>
                  </a:lnTo>
                  <a:lnTo>
                    <a:pt x="1191" y="72"/>
                  </a:lnTo>
                  <a:lnTo>
                    <a:pt x="1195" y="77"/>
                  </a:lnTo>
                  <a:lnTo>
                    <a:pt x="1195" y="82"/>
                  </a:lnTo>
                  <a:lnTo>
                    <a:pt x="1171" y="82"/>
                  </a:lnTo>
                  <a:lnTo>
                    <a:pt x="1170" y="80"/>
                  </a:lnTo>
                  <a:lnTo>
                    <a:pt x="1168" y="78"/>
                  </a:lnTo>
                  <a:lnTo>
                    <a:pt x="1164" y="75"/>
                  </a:lnTo>
                  <a:lnTo>
                    <a:pt x="1160" y="72"/>
                  </a:lnTo>
                  <a:lnTo>
                    <a:pt x="1146" y="68"/>
                  </a:lnTo>
                  <a:lnTo>
                    <a:pt x="1128" y="64"/>
                  </a:lnTo>
                  <a:lnTo>
                    <a:pt x="1105" y="58"/>
                  </a:lnTo>
                  <a:lnTo>
                    <a:pt x="1077" y="54"/>
                  </a:lnTo>
                  <a:lnTo>
                    <a:pt x="1046" y="50"/>
                  </a:lnTo>
                  <a:lnTo>
                    <a:pt x="1010" y="44"/>
                  </a:lnTo>
                  <a:lnTo>
                    <a:pt x="1012" y="20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2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195" y="82"/>
                  </a:moveTo>
                  <a:lnTo>
                    <a:pt x="1195" y="87"/>
                  </a:lnTo>
                  <a:lnTo>
                    <a:pt x="1191" y="92"/>
                  </a:lnTo>
                  <a:lnTo>
                    <a:pt x="1188" y="96"/>
                  </a:lnTo>
                  <a:lnTo>
                    <a:pt x="1183" y="100"/>
                  </a:lnTo>
                  <a:lnTo>
                    <a:pt x="1175" y="106"/>
                  </a:lnTo>
                  <a:lnTo>
                    <a:pt x="1167" y="110"/>
                  </a:lnTo>
                  <a:lnTo>
                    <a:pt x="1157" y="113"/>
                  </a:lnTo>
                  <a:lnTo>
                    <a:pt x="1146" y="118"/>
                  </a:lnTo>
                  <a:lnTo>
                    <a:pt x="1120" y="125"/>
                  </a:lnTo>
                  <a:lnTo>
                    <a:pt x="1089" y="132"/>
                  </a:lnTo>
                  <a:lnTo>
                    <a:pt x="1053" y="138"/>
                  </a:lnTo>
                  <a:lnTo>
                    <a:pt x="1012" y="143"/>
                  </a:lnTo>
                  <a:lnTo>
                    <a:pt x="1010" y="120"/>
                  </a:lnTo>
                  <a:lnTo>
                    <a:pt x="1046" y="114"/>
                  </a:lnTo>
                  <a:lnTo>
                    <a:pt x="1077" y="110"/>
                  </a:lnTo>
                  <a:lnTo>
                    <a:pt x="1104" y="106"/>
                  </a:lnTo>
                  <a:lnTo>
                    <a:pt x="1128" y="100"/>
                  </a:lnTo>
                  <a:lnTo>
                    <a:pt x="1146" y="96"/>
                  </a:lnTo>
                  <a:lnTo>
                    <a:pt x="1160" y="92"/>
                  </a:lnTo>
                  <a:lnTo>
                    <a:pt x="1164" y="88"/>
                  </a:lnTo>
                  <a:lnTo>
                    <a:pt x="1168" y="86"/>
                  </a:lnTo>
                  <a:lnTo>
                    <a:pt x="1170" y="84"/>
                  </a:lnTo>
                  <a:lnTo>
                    <a:pt x="1171" y="82"/>
                  </a:lnTo>
                  <a:lnTo>
                    <a:pt x="1195" y="82"/>
                  </a:lnTo>
                  <a:close/>
                  <a:moveTo>
                    <a:pt x="1012" y="143"/>
                  </a:moveTo>
                  <a:lnTo>
                    <a:pt x="971" y="148"/>
                  </a:lnTo>
                  <a:lnTo>
                    <a:pt x="926" y="152"/>
                  </a:lnTo>
                  <a:lnTo>
                    <a:pt x="877" y="155"/>
                  </a:lnTo>
                  <a:lnTo>
                    <a:pt x="826" y="159"/>
                  </a:lnTo>
                  <a:lnTo>
                    <a:pt x="772" y="161"/>
                  </a:lnTo>
                  <a:lnTo>
                    <a:pt x="716" y="163"/>
                  </a:lnTo>
                  <a:lnTo>
                    <a:pt x="658" y="164"/>
                  </a:lnTo>
                  <a:lnTo>
                    <a:pt x="598" y="164"/>
                  </a:lnTo>
                  <a:lnTo>
                    <a:pt x="598" y="140"/>
                  </a:lnTo>
                  <a:lnTo>
                    <a:pt x="658" y="139"/>
                  </a:lnTo>
                  <a:lnTo>
                    <a:pt x="715" y="138"/>
                  </a:lnTo>
                  <a:lnTo>
                    <a:pt x="771" y="137"/>
                  </a:lnTo>
                  <a:lnTo>
                    <a:pt x="824" y="134"/>
                  </a:lnTo>
                  <a:lnTo>
                    <a:pt x="875" y="132"/>
                  </a:lnTo>
                  <a:lnTo>
                    <a:pt x="924" y="127"/>
                  </a:lnTo>
                  <a:lnTo>
                    <a:pt x="969" y="124"/>
                  </a:lnTo>
                  <a:lnTo>
                    <a:pt x="1010" y="120"/>
                  </a:lnTo>
                  <a:lnTo>
                    <a:pt x="1012" y="143"/>
                  </a:lnTo>
                  <a:close/>
                  <a:moveTo>
                    <a:pt x="598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8" y="140"/>
                  </a:lnTo>
                  <a:lnTo>
                    <a:pt x="598" y="164"/>
                  </a:lnTo>
                  <a:close/>
                  <a:moveTo>
                    <a:pt x="597" y="164"/>
                  </a:moveTo>
                  <a:lnTo>
                    <a:pt x="597" y="164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597" y="164"/>
                  </a:moveTo>
                  <a:lnTo>
                    <a:pt x="538" y="164"/>
                  </a:lnTo>
                  <a:lnTo>
                    <a:pt x="480" y="163"/>
                  </a:lnTo>
                  <a:lnTo>
                    <a:pt x="423" y="161"/>
                  </a:lnTo>
                  <a:lnTo>
                    <a:pt x="369" y="159"/>
                  </a:lnTo>
                  <a:lnTo>
                    <a:pt x="318" y="155"/>
                  </a:lnTo>
                  <a:lnTo>
                    <a:pt x="270" y="152"/>
                  </a:lnTo>
                  <a:lnTo>
                    <a:pt x="225" y="148"/>
                  </a:lnTo>
                  <a:lnTo>
                    <a:pt x="183" y="143"/>
                  </a:lnTo>
                  <a:lnTo>
                    <a:pt x="186" y="119"/>
                  </a:lnTo>
                  <a:lnTo>
                    <a:pt x="227" y="124"/>
                  </a:lnTo>
                  <a:lnTo>
                    <a:pt x="272" y="127"/>
                  </a:lnTo>
                  <a:lnTo>
                    <a:pt x="320" y="132"/>
                  </a:lnTo>
                  <a:lnTo>
                    <a:pt x="372" y="134"/>
                  </a:lnTo>
                  <a:lnTo>
                    <a:pt x="425" y="137"/>
                  </a:lnTo>
                  <a:lnTo>
                    <a:pt x="481" y="138"/>
                  </a:lnTo>
                  <a:lnTo>
                    <a:pt x="538" y="139"/>
                  </a:lnTo>
                  <a:lnTo>
                    <a:pt x="597" y="140"/>
                  </a:lnTo>
                  <a:lnTo>
                    <a:pt x="597" y="164"/>
                  </a:lnTo>
                  <a:close/>
                  <a:moveTo>
                    <a:pt x="183" y="143"/>
                  </a:moveTo>
                  <a:lnTo>
                    <a:pt x="143" y="138"/>
                  </a:lnTo>
                  <a:lnTo>
                    <a:pt x="107" y="132"/>
                  </a:lnTo>
                  <a:lnTo>
                    <a:pt x="76" y="125"/>
                  </a:lnTo>
                  <a:lnTo>
                    <a:pt x="50" y="118"/>
                  </a:lnTo>
                  <a:lnTo>
                    <a:pt x="38" y="113"/>
                  </a:lnTo>
                  <a:lnTo>
                    <a:pt x="28" y="110"/>
                  </a:lnTo>
                  <a:lnTo>
                    <a:pt x="21" y="106"/>
                  </a:lnTo>
                  <a:lnTo>
                    <a:pt x="13" y="100"/>
                  </a:lnTo>
                  <a:lnTo>
                    <a:pt x="8" y="96"/>
                  </a:lnTo>
                  <a:lnTo>
                    <a:pt x="3" y="92"/>
                  </a:lnTo>
                  <a:lnTo>
                    <a:pt x="1" y="87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1" y="88"/>
                  </a:lnTo>
                  <a:lnTo>
                    <a:pt x="36" y="92"/>
                  </a:lnTo>
                  <a:lnTo>
                    <a:pt x="50" y="96"/>
                  </a:lnTo>
                  <a:lnTo>
                    <a:pt x="68" y="100"/>
                  </a:lnTo>
                  <a:lnTo>
                    <a:pt x="91" y="106"/>
                  </a:lnTo>
                  <a:lnTo>
                    <a:pt x="119" y="110"/>
                  </a:lnTo>
                  <a:lnTo>
                    <a:pt x="150" y="114"/>
                  </a:lnTo>
                  <a:lnTo>
                    <a:pt x="186" y="119"/>
                  </a:lnTo>
                  <a:lnTo>
                    <a:pt x="183" y="143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0" y="82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0" y="82"/>
                  </a:moveTo>
                  <a:lnTo>
                    <a:pt x="1" y="77"/>
                  </a:lnTo>
                  <a:lnTo>
                    <a:pt x="3" y="72"/>
                  </a:lnTo>
                  <a:lnTo>
                    <a:pt x="8" y="68"/>
                  </a:lnTo>
                  <a:lnTo>
                    <a:pt x="13" y="62"/>
                  </a:lnTo>
                  <a:lnTo>
                    <a:pt x="21" y="58"/>
                  </a:lnTo>
                  <a:lnTo>
                    <a:pt x="28" y="54"/>
                  </a:lnTo>
                  <a:lnTo>
                    <a:pt x="38" y="51"/>
                  </a:lnTo>
                  <a:lnTo>
                    <a:pt x="50" y="46"/>
                  </a:lnTo>
                  <a:lnTo>
                    <a:pt x="76" y="39"/>
                  </a:lnTo>
                  <a:lnTo>
                    <a:pt x="107" y="32"/>
                  </a:lnTo>
                  <a:lnTo>
                    <a:pt x="143" y="26"/>
                  </a:lnTo>
                  <a:lnTo>
                    <a:pt x="183" y="20"/>
                  </a:lnTo>
                  <a:lnTo>
                    <a:pt x="186" y="44"/>
                  </a:lnTo>
                  <a:lnTo>
                    <a:pt x="150" y="50"/>
                  </a:lnTo>
                  <a:lnTo>
                    <a:pt x="119" y="54"/>
                  </a:lnTo>
                  <a:lnTo>
                    <a:pt x="91" y="58"/>
                  </a:lnTo>
                  <a:lnTo>
                    <a:pt x="68" y="64"/>
                  </a:lnTo>
                  <a:lnTo>
                    <a:pt x="50" y="68"/>
                  </a:lnTo>
                  <a:lnTo>
                    <a:pt x="36" y="72"/>
                  </a:lnTo>
                  <a:lnTo>
                    <a:pt x="31" y="75"/>
                  </a:lnTo>
                  <a:lnTo>
                    <a:pt x="28" y="78"/>
                  </a:lnTo>
                  <a:lnTo>
                    <a:pt x="26" y="80"/>
                  </a:lnTo>
                  <a:lnTo>
                    <a:pt x="25" y="82"/>
                  </a:lnTo>
                  <a:lnTo>
                    <a:pt x="0" y="82"/>
                  </a:lnTo>
                  <a:close/>
                  <a:moveTo>
                    <a:pt x="183" y="20"/>
                  </a:moveTo>
                  <a:lnTo>
                    <a:pt x="225" y="16"/>
                  </a:lnTo>
                  <a:lnTo>
                    <a:pt x="270" y="12"/>
                  </a:lnTo>
                  <a:lnTo>
                    <a:pt x="318" y="8"/>
                  </a:lnTo>
                  <a:lnTo>
                    <a:pt x="369" y="5"/>
                  </a:lnTo>
                  <a:lnTo>
                    <a:pt x="423" y="3"/>
                  </a:lnTo>
                  <a:lnTo>
                    <a:pt x="480" y="1"/>
                  </a:lnTo>
                  <a:lnTo>
                    <a:pt x="537" y="0"/>
                  </a:lnTo>
                  <a:lnTo>
                    <a:pt x="597" y="0"/>
                  </a:lnTo>
                  <a:lnTo>
                    <a:pt x="597" y="24"/>
                  </a:lnTo>
                  <a:lnTo>
                    <a:pt x="538" y="25"/>
                  </a:lnTo>
                  <a:lnTo>
                    <a:pt x="481" y="26"/>
                  </a:lnTo>
                  <a:lnTo>
                    <a:pt x="425" y="27"/>
                  </a:lnTo>
                  <a:lnTo>
                    <a:pt x="372" y="29"/>
                  </a:lnTo>
                  <a:lnTo>
                    <a:pt x="320" y="32"/>
                  </a:lnTo>
                  <a:lnTo>
                    <a:pt x="272" y="35"/>
                  </a:lnTo>
                  <a:lnTo>
                    <a:pt x="227" y="40"/>
                  </a:lnTo>
                  <a:lnTo>
                    <a:pt x="186" y="44"/>
                  </a:lnTo>
                  <a:lnTo>
                    <a:pt x="183" y="20"/>
                  </a:lnTo>
                  <a:close/>
                  <a:moveTo>
                    <a:pt x="597" y="0"/>
                  </a:moveTo>
                  <a:lnTo>
                    <a:pt x="597" y="0"/>
                  </a:lnTo>
                  <a:lnTo>
                    <a:pt x="597" y="24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8" name="Freeform 835"/>
            <p:cNvSpPr>
              <a:spLocks/>
            </p:cNvSpPr>
            <p:nvPr/>
          </p:nvSpPr>
          <p:spPr bwMode="auto">
            <a:xfrm>
              <a:off x="2692" y="1054"/>
              <a:ext cx="338" cy="265"/>
            </a:xfrm>
            <a:custGeom>
              <a:avLst/>
              <a:gdLst>
                <a:gd name="T0" fmla="*/ 59 w 1711"/>
                <a:gd name="T1" fmla="*/ 45 h 1314"/>
                <a:gd name="T2" fmla="*/ 61 w 1711"/>
                <a:gd name="T3" fmla="*/ 41 h 1314"/>
                <a:gd name="T4" fmla="*/ 64 w 1711"/>
                <a:gd name="T5" fmla="*/ 37 h 1314"/>
                <a:gd name="T6" fmla="*/ 65 w 1711"/>
                <a:gd name="T7" fmla="*/ 33 h 1314"/>
                <a:gd name="T8" fmla="*/ 67 w 1711"/>
                <a:gd name="T9" fmla="*/ 30 h 1314"/>
                <a:gd name="T10" fmla="*/ 68 w 1711"/>
                <a:gd name="T11" fmla="*/ 26 h 1314"/>
                <a:gd name="T12" fmla="*/ 68 w 1711"/>
                <a:gd name="T13" fmla="*/ 23 h 1314"/>
                <a:gd name="T14" fmla="*/ 68 w 1711"/>
                <a:gd name="T15" fmla="*/ 20 h 1314"/>
                <a:gd name="T16" fmla="*/ 68 w 1711"/>
                <a:gd name="T17" fmla="*/ 17 h 1314"/>
                <a:gd name="T18" fmla="*/ 68 w 1711"/>
                <a:gd name="T19" fmla="*/ 14 h 1314"/>
                <a:gd name="T20" fmla="*/ 67 w 1711"/>
                <a:gd name="T21" fmla="*/ 11 h 1314"/>
                <a:gd name="T22" fmla="*/ 66 w 1711"/>
                <a:gd name="T23" fmla="*/ 9 h 1314"/>
                <a:gd name="T24" fmla="*/ 64 w 1711"/>
                <a:gd name="T25" fmla="*/ 7 h 1314"/>
                <a:gd name="T26" fmla="*/ 62 w 1711"/>
                <a:gd name="T27" fmla="*/ 5 h 1314"/>
                <a:gd name="T28" fmla="*/ 60 w 1711"/>
                <a:gd name="T29" fmla="*/ 3 h 1314"/>
                <a:gd name="T30" fmla="*/ 58 w 1711"/>
                <a:gd name="T31" fmla="*/ 2 h 1314"/>
                <a:gd name="T32" fmla="*/ 56 w 1711"/>
                <a:gd name="T33" fmla="*/ 1 h 1314"/>
                <a:gd name="T34" fmla="*/ 54 w 1711"/>
                <a:gd name="T35" fmla="*/ 1 h 1314"/>
                <a:gd name="T36" fmla="*/ 52 w 1711"/>
                <a:gd name="T37" fmla="*/ 0 h 1314"/>
                <a:gd name="T38" fmla="*/ 49 w 1711"/>
                <a:gd name="T39" fmla="*/ 0 h 1314"/>
                <a:gd name="T40" fmla="*/ 34 w 1711"/>
                <a:gd name="T41" fmla="*/ 39 h 1314"/>
                <a:gd name="T42" fmla="*/ 20 w 1711"/>
                <a:gd name="T43" fmla="*/ 0 h 1314"/>
                <a:gd name="T44" fmla="*/ 16 w 1711"/>
                <a:gd name="T45" fmla="*/ 0 h 1314"/>
                <a:gd name="T46" fmla="*/ 14 w 1711"/>
                <a:gd name="T47" fmla="*/ 1 h 1314"/>
                <a:gd name="T48" fmla="*/ 12 w 1711"/>
                <a:gd name="T49" fmla="*/ 1 h 1314"/>
                <a:gd name="T50" fmla="*/ 10 w 1711"/>
                <a:gd name="T51" fmla="*/ 2 h 1314"/>
                <a:gd name="T52" fmla="*/ 8 w 1711"/>
                <a:gd name="T53" fmla="*/ 3 h 1314"/>
                <a:gd name="T54" fmla="*/ 6 w 1711"/>
                <a:gd name="T55" fmla="*/ 5 h 1314"/>
                <a:gd name="T56" fmla="*/ 5 w 1711"/>
                <a:gd name="T57" fmla="*/ 7 h 1314"/>
                <a:gd name="T58" fmla="*/ 3 w 1711"/>
                <a:gd name="T59" fmla="*/ 9 h 1314"/>
                <a:gd name="T60" fmla="*/ 1 w 1711"/>
                <a:gd name="T61" fmla="*/ 11 h 1314"/>
                <a:gd name="T62" fmla="*/ 1 w 1711"/>
                <a:gd name="T63" fmla="*/ 14 h 1314"/>
                <a:gd name="T64" fmla="*/ 0 w 1711"/>
                <a:gd name="T65" fmla="*/ 17 h 1314"/>
                <a:gd name="T66" fmla="*/ 0 w 1711"/>
                <a:gd name="T67" fmla="*/ 20 h 1314"/>
                <a:gd name="T68" fmla="*/ 0 w 1711"/>
                <a:gd name="T69" fmla="*/ 23 h 1314"/>
                <a:gd name="T70" fmla="*/ 1 w 1711"/>
                <a:gd name="T71" fmla="*/ 26 h 1314"/>
                <a:gd name="T72" fmla="*/ 2 w 1711"/>
                <a:gd name="T73" fmla="*/ 30 h 1314"/>
                <a:gd name="T74" fmla="*/ 3 w 1711"/>
                <a:gd name="T75" fmla="*/ 33 h 1314"/>
                <a:gd name="T76" fmla="*/ 5 w 1711"/>
                <a:gd name="T77" fmla="*/ 37 h 1314"/>
                <a:gd name="T78" fmla="*/ 7 w 1711"/>
                <a:gd name="T79" fmla="*/ 41 h 1314"/>
                <a:gd name="T80" fmla="*/ 10 w 1711"/>
                <a:gd name="T81" fmla="*/ 45 h 1314"/>
                <a:gd name="T82" fmla="*/ 11 w 1711"/>
                <a:gd name="T83" fmla="*/ 52 h 1314"/>
                <a:gd name="T84" fmla="*/ 11 w 1711"/>
                <a:gd name="T85" fmla="*/ 52 h 1314"/>
                <a:gd name="T86" fmla="*/ 12 w 1711"/>
                <a:gd name="T87" fmla="*/ 52 h 1314"/>
                <a:gd name="T88" fmla="*/ 15 w 1711"/>
                <a:gd name="T89" fmla="*/ 51 h 1314"/>
                <a:gd name="T90" fmla="*/ 19 w 1711"/>
                <a:gd name="T91" fmla="*/ 50 h 1314"/>
                <a:gd name="T92" fmla="*/ 25 w 1711"/>
                <a:gd name="T93" fmla="*/ 50 h 1314"/>
                <a:gd name="T94" fmla="*/ 39 w 1711"/>
                <a:gd name="T95" fmla="*/ 50 h 1314"/>
                <a:gd name="T96" fmla="*/ 48 w 1711"/>
                <a:gd name="T97" fmla="*/ 50 h 1314"/>
                <a:gd name="T98" fmla="*/ 52 w 1711"/>
                <a:gd name="T99" fmla="*/ 51 h 1314"/>
                <a:gd name="T100" fmla="*/ 56 w 1711"/>
                <a:gd name="T101" fmla="*/ 51 h 1314"/>
                <a:gd name="T102" fmla="*/ 57 w 1711"/>
                <a:gd name="T103" fmla="*/ 52 h 1314"/>
                <a:gd name="T104" fmla="*/ 58 w 1711"/>
                <a:gd name="T105" fmla="*/ 52 h 1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11"/>
                <a:gd name="T160" fmla="*/ 0 h 1314"/>
                <a:gd name="T161" fmla="*/ 1711 w 1711"/>
                <a:gd name="T162" fmla="*/ 1314 h 131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11" h="1314">
                  <a:moveTo>
                    <a:pt x="1442" y="1313"/>
                  </a:moveTo>
                  <a:lnTo>
                    <a:pt x="1442" y="1158"/>
                  </a:lnTo>
                  <a:lnTo>
                    <a:pt x="1468" y="1124"/>
                  </a:lnTo>
                  <a:lnTo>
                    <a:pt x="1492" y="1089"/>
                  </a:lnTo>
                  <a:lnTo>
                    <a:pt x="1514" y="1056"/>
                  </a:lnTo>
                  <a:lnTo>
                    <a:pt x="1536" y="1022"/>
                  </a:lnTo>
                  <a:lnTo>
                    <a:pt x="1555" y="990"/>
                  </a:lnTo>
                  <a:lnTo>
                    <a:pt x="1574" y="958"/>
                  </a:lnTo>
                  <a:lnTo>
                    <a:pt x="1591" y="925"/>
                  </a:lnTo>
                  <a:lnTo>
                    <a:pt x="1607" y="894"/>
                  </a:lnTo>
                  <a:lnTo>
                    <a:pt x="1622" y="864"/>
                  </a:lnTo>
                  <a:lnTo>
                    <a:pt x="1635" y="832"/>
                  </a:lnTo>
                  <a:lnTo>
                    <a:pt x="1648" y="803"/>
                  </a:lnTo>
                  <a:lnTo>
                    <a:pt x="1659" y="773"/>
                  </a:lnTo>
                  <a:lnTo>
                    <a:pt x="1669" y="744"/>
                  </a:lnTo>
                  <a:lnTo>
                    <a:pt x="1678" y="716"/>
                  </a:lnTo>
                  <a:lnTo>
                    <a:pt x="1686" y="687"/>
                  </a:lnTo>
                  <a:lnTo>
                    <a:pt x="1692" y="658"/>
                  </a:lnTo>
                  <a:lnTo>
                    <a:pt x="1698" y="631"/>
                  </a:lnTo>
                  <a:lnTo>
                    <a:pt x="1703" y="604"/>
                  </a:lnTo>
                  <a:lnTo>
                    <a:pt x="1707" y="577"/>
                  </a:lnTo>
                  <a:lnTo>
                    <a:pt x="1709" y="550"/>
                  </a:lnTo>
                  <a:lnTo>
                    <a:pt x="1711" y="525"/>
                  </a:lnTo>
                  <a:lnTo>
                    <a:pt x="1711" y="499"/>
                  </a:lnTo>
                  <a:lnTo>
                    <a:pt x="1711" y="473"/>
                  </a:lnTo>
                  <a:lnTo>
                    <a:pt x="1710" y="448"/>
                  </a:lnTo>
                  <a:lnTo>
                    <a:pt x="1708" y="423"/>
                  </a:lnTo>
                  <a:lnTo>
                    <a:pt x="1704" y="398"/>
                  </a:lnTo>
                  <a:lnTo>
                    <a:pt x="1700" y="373"/>
                  </a:lnTo>
                  <a:lnTo>
                    <a:pt x="1696" y="350"/>
                  </a:lnTo>
                  <a:lnTo>
                    <a:pt x="1690" y="326"/>
                  </a:lnTo>
                  <a:lnTo>
                    <a:pt x="1684" y="302"/>
                  </a:lnTo>
                  <a:lnTo>
                    <a:pt x="1676" y="278"/>
                  </a:lnTo>
                  <a:lnTo>
                    <a:pt x="1669" y="256"/>
                  </a:lnTo>
                  <a:lnTo>
                    <a:pt x="1655" y="235"/>
                  </a:lnTo>
                  <a:lnTo>
                    <a:pt x="1641" y="217"/>
                  </a:lnTo>
                  <a:lnTo>
                    <a:pt x="1627" y="198"/>
                  </a:lnTo>
                  <a:lnTo>
                    <a:pt x="1611" y="181"/>
                  </a:lnTo>
                  <a:lnTo>
                    <a:pt x="1597" y="166"/>
                  </a:lnTo>
                  <a:lnTo>
                    <a:pt x="1582" y="150"/>
                  </a:lnTo>
                  <a:lnTo>
                    <a:pt x="1567" y="136"/>
                  </a:lnTo>
                  <a:lnTo>
                    <a:pt x="1552" y="122"/>
                  </a:lnTo>
                  <a:lnTo>
                    <a:pt x="1537" y="109"/>
                  </a:lnTo>
                  <a:lnTo>
                    <a:pt x="1522" y="97"/>
                  </a:lnTo>
                  <a:lnTo>
                    <a:pt x="1506" y="86"/>
                  </a:lnTo>
                  <a:lnTo>
                    <a:pt x="1491" y="75"/>
                  </a:lnTo>
                  <a:lnTo>
                    <a:pt x="1474" y="66"/>
                  </a:lnTo>
                  <a:lnTo>
                    <a:pt x="1458" y="57"/>
                  </a:lnTo>
                  <a:lnTo>
                    <a:pt x="1442" y="48"/>
                  </a:lnTo>
                  <a:lnTo>
                    <a:pt x="1426" y="41"/>
                  </a:lnTo>
                  <a:lnTo>
                    <a:pt x="1410" y="34"/>
                  </a:lnTo>
                  <a:lnTo>
                    <a:pt x="1392" y="28"/>
                  </a:lnTo>
                  <a:lnTo>
                    <a:pt x="1376" y="22"/>
                  </a:lnTo>
                  <a:lnTo>
                    <a:pt x="1359" y="18"/>
                  </a:lnTo>
                  <a:lnTo>
                    <a:pt x="1343" y="14"/>
                  </a:lnTo>
                  <a:lnTo>
                    <a:pt x="1325" y="9"/>
                  </a:lnTo>
                  <a:lnTo>
                    <a:pt x="1308" y="6"/>
                  </a:lnTo>
                  <a:lnTo>
                    <a:pt x="1291" y="4"/>
                  </a:lnTo>
                  <a:lnTo>
                    <a:pt x="1255" y="1"/>
                  </a:lnTo>
                  <a:lnTo>
                    <a:pt x="1219" y="0"/>
                  </a:lnTo>
                  <a:lnTo>
                    <a:pt x="1184" y="0"/>
                  </a:lnTo>
                  <a:lnTo>
                    <a:pt x="1148" y="2"/>
                  </a:lnTo>
                  <a:lnTo>
                    <a:pt x="855" y="962"/>
                  </a:lnTo>
                  <a:lnTo>
                    <a:pt x="564" y="3"/>
                  </a:lnTo>
                  <a:lnTo>
                    <a:pt x="528" y="1"/>
                  </a:lnTo>
                  <a:lnTo>
                    <a:pt x="491" y="0"/>
                  </a:lnTo>
                  <a:lnTo>
                    <a:pt x="456" y="2"/>
                  </a:lnTo>
                  <a:lnTo>
                    <a:pt x="421" y="5"/>
                  </a:lnTo>
                  <a:lnTo>
                    <a:pt x="404" y="7"/>
                  </a:lnTo>
                  <a:lnTo>
                    <a:pt x="387" y="10"/>
                  </a:lnTo>
                  <a:lnTo>
                    <a:pt x="369" y="14"/>
                  </a:lnTo>
                  <a:lnTo>
                    <a:pt x="352" y="18"/>
                  </a:lnTo>
                  <a:lnTo>
                    <a:pt x="335" y="23"/>
                  </a:lnTo>
                  <a:lnTo>
                    <a:pt x="319" y="29"/>
                  </a:lnTo>
                  <a:lnTo>
                    <a:pt x="301" y="34"/>
                  </a:lnTo>
                  <a:lnTo>
                    <a:pt x="285" y="42"/>
                  </a:lnTo>
                  <a:lnTo>
                    <a:pt x="269" y="49"/>
                  </a:lnTo>
                  <a:lnTo>
                    <a:pt x="253" y="57"/>
                  </a:lnTo>
                  <a:lnTo>
                    <a:pt x="237" y="67"/>
                  </a:lnTo>
                  <a:lnTo>
                    <a:pt x="220" y="76"/>
                  </a:lnTo>
                  <a:lnTo>
                    <a:pt x="205" y="86"/>
                  </a:lnTo>
                  <a:lnTo>
                    <a:pt x="189" y="98"/>
                  </a:lnTo>
                  <a:lnTo>
                    <a:pt x="174" y="110"/>
                  </a:lnTo>
                  <a:lnTo>
                    <a:pt x="159" y="123"/>
                  </a:lnTo>
                  <a:lnTo>
                    <a:pt x="144" y="136"/>
                  </a:lnTo>
                  <a:lnTo>
                    <a:pt x="129" y="151"/>
                  </a:lnTo>
                  <a:lnTo>
                    <a:pt x="113" y="166"/>
                  </a:lnTo>
                  <a:lnTo>
                    <a:pt x="99" y="182"/>
                  </a:lnTo>
                  <a:lnTo>
                    <a:pt x="84" y="199"/>
                  </a:lnTo>
                  <a:lnTo>
                    <a:pt x="70" y="218"/>
                  </a:lnTo>
                  <a:lnTo>
                    <a:pt x="56" y="236"/>
                  </a:lnTo>
                  <a:lnTo>
                    <a:pt x="42" y="257"/>
                  </a:lnTo>
                  <a:lnTo>
                    <a:pt x="35" y="279"/>
                  </a:lnTo>
                  <a:lnTo>
                    <a:pt x="27" y="303"/>
                  </a:lnTo>
                  <a:lnTo>
                    <a:pt x="21" y="327"/>
                  </a:lnTo>
                  <a:lnTo>
                    <a:pt x="15" y="351"/>
                  </a:lnTo>
                  <a:lnTo>
                    <a:pt x="11" y="374"/>
                  </a:lnTo>
                  <a:lnTo>
                    <a:pt x="7" y="399"/>
                  </a:lnTo>
                  <a:lnTo>
                    <a:pt x="4" y="423"/>
                  </a:lnTo>
                  <a:lnTo>
                    <a:pt x="2" y="448"/>
                  </a:lnTo>
                  <a:lnTo>
                    <a:pt x="0" y="474"/>
                  </a:lnTo>
                  <a:lnTo>
                    <a:pt x="0" y="499"/>
                  </a:lnTo>
                  <a:lnTo>
                    <a:pt x="1" y="525"/>
                  </a:lnTo>
                  <a:lnTo>
                    <a:pt x="2" y="552"/>
                  </a:lnTo>
                  <a:lnTo>
                    <a:pt x="5" y="577"/>
                  </a:lnTo>
                  <a:lnTo>
                    <a:pt x="9" y="604"/>
                  </a:lnTo>
                  <a:lnTo>
                    <a:pt x="13" y="631"/>
                  </a:lnTo>
                  <a:lnTo>
                    <a:pt x="18" y="660"/>
                  </a:lnTo>
                  <a:lnTo>
                    <a:pt x="26" y="688"/>
                  </a:lnTo>
                  <a:lnTo>
                    <a:pt x="34" y="716"/>
                  </a:lnTo>
                  <a:lnTo>
                    <a:pt x="42" y="745"/>
                  </a:lnTo>
                  <a:lnTo>
                    <a:pt x="52" y="774"/>
                  </a:lnTo>
                  <a:lnTo>
                    <a:pt x="64" y="803"/>
                  </a:lnTo>
                  <a:lnTo>
                    <a:pt x="76" y="833"/>
                  </a:lnTo>
                  <a:lnTo>
                    <a:pt x="90" y="864"/>
                  </a:lnTo>
                  <a:lnTo>
                    <a:pt x="104" y="895"/>
                  </a:lnTo>
                  <a:lnTo>
                    <a:pt x="120" y="926"/>
                  </a:lnTo>
                  <a:lnTo>
                    <a:pt x="137" y="958"/>
                  </a:lnTo>
                  <a:lnTo>
                    <a:pt x="157" y="990"/>
                  </a:lnTo>
                  <a:lnTo>
                    <a:pt x="176" y="1022"/>
                  </a:lnTo>
                  <a:lnTo>
                    <a:pt x="198" y="1056"/>
                  </a:lnTo>
                  <a:lnTo>
                    <a:pt x="220" y="1090"/>
                  </a:lnTo>
                  <a:lnTo>
                    <a:pt x="244" y="1124"/>
                  </a:lnTo>
                  <a:lnTo>
                    <a:pt x="270" y="1158"/>
                  </a:lnTo>
                  <a:lnTo>
                    <a:pt x="270" y="1314"/>
                  </a:lnTo>
                  <a:lnTo>
                    <a:pt x="271" y="1310"/>
                  </a:lnTo>
                  <a:lnTo>
                    <a:pt x="273" y="1305"/>
                  </a:lnTo>
                  <a:lnTo>
                    <a:pt x="277" y="1302"/>
                  </a:lnTo>
                  <a:lnTo>
                    <a:pt x="282" y="1298"/>
                  </a:lnTo>
                  <a:lnTo>
                    <a:pt x="288" y="1295"/>
                  </a:lnTo>
                  <a:lnTo>
                    <a:pt x="296" y="1291"/>
                  </a:lnTo>
                  <a:lnTo>
                    <a:pt x="306" y="1288"/>
                  </a:lnTo>
                  <a:lnTo>
                    <a:pt x="315" y="1285"/>
                  </a:lnTo>
                  <a:lnTo>
                    <a:pt x="340" y="1278"/>
                  </a:lnTo>
                  <a:lnTo>
                    <a:pt x="369" y="1273"/>
                  </a:lnTo>
                  <a:lnTo>
                    <a:pt x="402" y="1269"/>
                  </a:lnTo>
                  <a:lnTo>
                    <a:pt x="440" y="1263"/>
                  </a:lnTo>
                  <a:lnTo>
                    <a:pt x="481" y="1260"/>
                  </a:lnTo>
                  <a:lnTo>
                    <a:pt x="526" y="1256"/>
                  </a:lnTo>
                  <a:lnTo>
                    <a:pt x="575" y="1252"/>
                  </a:lnTo>
                  <a:lnTo>
                    <a:pt x="626" y="1249"/>
                  </a:lnTo>
                  <a:lnTo>
                    <a:pt x="738" y="1244"/>
                  </a:lnTo>
                  <a:lnTo>
                    <a:pt x="859" y="1239"/>
                  </a:lnTo>
                  <a:lnTo>
                    <a:pt x="980" y="1244"/>
                  </a:lnTo>
                  <a:lnTo>
                    <a:pt x="1090" y="1249"/>
                  </a:lnTo>
                  <a:lnTo>
                    <a:pt x="1141" y="1251"/>
                  </a:lnTo>
                  <a:lnTo>
                    <a:pt x="1189" y="1256"/>
                  </a:lnTo>
                  <a:lnTo>
                    <a:pt x="1233" y="1259"/>
                  </a:lnTo>
                  <a:lnTo>
                    <a:pt x="1274" y="1263"/>
                  </a:lnTo>
                  <a:lnTo>
                    <a:pt x="1311" y="1268"/>
                  </a:lnTo>
                  <a:lnTo>
                    <a:pt x="1345" y="1273"/>
                  </a:lnTo>
                  <a:lnTo>
                    <a:pt x="1373" y="1278"/>
                  </a:lnTo>
                  <a:lnTo>
                    <a:pt x="1398" y="1284"/>
                  </a:lnTo>
                  <a:lnTo>
                    <a:pt x="1407" y="1287"/>
                  </a:lnTo>
                  <a:lnTo>
                    <a:pt x="1416" y="1290"/>
                  </a:lnTo>
                  <a:lnTo>
                    <a:pt x="1425" y="1293"/>
                  </a:lnTo>
                  <a:lnTo>
                    <a:pt x="1430" y="1297"/>
                  </a:lnTo>
                  <a:lnTo>
                    <a:pt x="1435" y="1301"/>
                  </a:lnTo>
                  <a:lnTo>
                    <a:pt x="1440" y="1304"/>
                  </a:lnTo>
                  <a:lnTo>
                    <a:pt x="1442" y="1309"/>
                  </a:lnTo>
                  <a:lnTo>
                    <a:pt x="1442" y="131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59" name="Freeform 836"/>
            <p:cNvSpPr>
              <a:spLocks noEditPoints="1"/>
            </p:cNvSpPr>
            <p:nvPr/>
          </p:nvSpPr>
          <p:spPr bwMode="auto">
            <a:xfrm>
              <a:off x="2688" y="1054"/>
              <a:ext cx="349" cy="265"/>
            </a:xfrm>
            <a:custGeom>
              <a:avLst/>
              <a:gdLst>
                <a:gd name="T0" fmla="*/ 58 w 1736"/>
                <a:gd name="T1" fmla="*/ 47 h 1336"/>
                <a:gd name="T2" fmla="*/ 61 w 1736"/>
                <a:gd name="T3" fmla="*/ 42 h 1336"/>
                <a:gd name="T4" fmla="*/ 65 w 1736"/>
                <a:gd name="T5" fmla="*/ 34 h 1336"/>
                <a:gd name="T6" fmla="*/ 69 w 1736"/>
                <a:gd name="T7" fmla="*/ 27 h 1336"/>
                <a:gd name="T8" fmla="*/ 66 w 1736"/>
                <a:gd name="T9" fmla="*/ 35 h 1336"/>
                <a:gd name="T10" fmla="*/ 60 w 1736"/>
                <a:gd name="T11" fmla="*/ 44 h 1336"/>
                <a:gd name="T12" fmla="*/ 68 w 1736"/>
                <a:gd name="T13" fmla="*/ 24 h 1336"/>
                <a:gd name="T14" fmla="*/ 68 w 1736"/>
                <a:gd name="T15" fmla="*/ 16 h 1336"/>
                <a:gd name="T16" fmla="*/ 68 w 1736"/>
                <a:gd name="T17" fmla="*/ 11 h 1336"/>
                <a:gd name="T18" fmla="*/ 69 w 1736"/>
                <a:gd name="T19" fmla="*/ 17 h 1336"/>
                <a:gd name="T20" fmla="*/ 69 w 1736"/>
                <a:gd name="T21" fmla="*/ 25 h 1336"/>
                <a:gd name="T22" fmla="*/ 67 w 1736"/>
                <a:gd name="T23" fmla="*/ 11 h 1336"/>
                <a:gd name="T24" fmla="*/ 64 w 1736"/>
                <a:gd name="T25" fmla="*/ 7 h 1336"/>
                <a:gd name="T26" fmla="*/ 60 w 1736"/>
                <a:gd name="T27" fmla="*/ 4 h 1336"/>
                <a:gd name="T28" fmla="*/ 59 w 1736"/>
                <a:gd name="T29" fmla="*/ 2 h 1336"/>
                <a:gd name="T30" fmla="*/ 63 w 1736"/>
                <a:gd name="T31" fmla="*/ 6 h 1336"/>
                <a:gd name="T32" fmla="*/ 68 w 1736"/>
                <a:gd name="T33" fmla="*/ 10 h 1336"/>
                <a:gd name="T34" fmla="*/ 54 w 1736"/>
                <a:gd name="T35" fmla="*/ 2 h 1336"/>
                <a:gd name="T36" fmla="*/ 46 w 1736"/>
                <a:gd name="T37" fmla="*/ 1 h 1336"/>
                <a:gd name="T38" fmla="*/ 54 w 1736"/>
                <a:gd name="T39" fmla="*/ 0 h 1336"/>
                <a:gd name="T40" fmla="*/ 57 w 1736"/>
                <a:gd name="T41" fmla="*/ 3 h 1336"/>
                <a:gd name="T42" fmla="*/ 46 w 1736"/>
                <a:gd name="T43" fmla="*/ 0 h 1336"/>
                <a:gd name="T44" fmla="*/ 35 w 1736"/>
                <a:gd name="T45" fmla="*/ 39 h 1336"/>
                <a:gd name="T46" fmla="*/ 34 w 1736"/>
                <a:gd name="T47" fmla="*/ 39 h 1336"/>
                <a:gd name="T48" fmla="*/ 34 w 1736"/>
                <a:gd name="T49" fmla="*/ 39 h 1336"/>
                <a:gd name="T50" fmla="*/ 23 w 1736"/>
                <a:gd name="T51" fmla="*/ 0 h 1336"/>
                <a:gd name="T52" fmla="*/ 16 w 1736"/>
                <a:gd name="T53" fmla="*/ 1 h 1336"/>
                <a:gd name="T54" fmla="*/ 12 w 1736"/>
                <a:gd name="T55" fmla="*/ 2 h 1336"/>
                <a:gd name="T56" fmla="*/ 17 w 1736"/>
                <a:gd name="T57" fmla="*/ 0 h 1336"/>
                <a:gd name="T58" fmla="*/ 12 w 1736"/>
                <a:gd name="T59" fmla="*/ 3 h 1336"/>
                <a:gd name="T60" fmla="*/ 8 w 1736"/>
                <a:gd name="T61" fmla="*/ 5 h 1336"/>
                <a:gd name="T62" fmla="*/ 4 w 1736"/>
                <a:gd name="T63" fmla="*/ 10 h 1336"/>
                <a:gd name="T64" fmla="*/ 4 w 1736"/>
                <a:gd name="T65" fmla="*/ 8 h 1336"/>
                <a:gd name="T66" fmla="*/ 8 w 1736"/>
                <a:gd name="T67" fmla="*/ 4 h 1336"/>
                <a:gd name="T68" fmla="*/ 2 w 1736"/>
                <a:gd name="T69" fmla="*/ 11 h 1336"/>
                <a:gd name="T70" fmla="*/ 2 w 1736"/>
                <a:gd name="T71" fmla="*/ 13 h 1336"/>
                <a:gd name="T72" fmla="*/ 1 w 1736"/>
                <a:gd name="T73" fmla="*/ 19 h 1336"/>
                <a:gd name="T74" fmla="*/ 2 w 1736"/>
                <a:gd name="T75" fmla="*/ 27 h 1336"/>
                <a:gd name="T76" fmla="*/ 0 w 1736"/>
                <a:gd name="T77" fmla="*/ 20 h 1336"/>
                <a:gd name="T78" fmla="*/ 1 w 1736"/>
                <a:gd name="T79" fmla="*/ 13 h 1336"/>
                <a:gd name="T80" fmla="*/ 2 w 1736"/>
                <a:gd name="T81" fmla="*/ 29 h 1336"/>
                <a:gd name="T82" fmla="*/ 6 w 1736"/>
                <a:gd name="T83" fmla="*/ 37 h 1336"/>
                <a:gd name="T84" fmla="*/ 12 w 1736"/>
                <a:gd name="T85" fmla="*/ 47 h 1336"/>
                <a:gd name="T86" fmla="*/ 6 w 1736"/>
                <a:gd name="T87" fmla="*/ 39 h 1336"/>
                <a:gd name="T88" fmla="*/ 2 w 1736"/>
                <a:gd name="T89" fmla="*/ 30 h 1336"/>
                <a:gd name="T90" fmla="*/ 12 w 1736"/>
                <a:gd name="T91" fmla="*/ 47 h 1336"/>
                <a:gd name="T92" fmla="*/ 12 w 1736"/>
                <a:gd name="T93" fmla="*/ 47 h 1336"/>
                <a:gd name="T94" fmla="*/ 11 w 1736"/>
                <a:gd name="T95" fmla="*/ 53 h 1336"/>
                <a:gd name="T96" fmla="*/ 11 w 1736"/>
                <a:gd name="T97" fmla="*/ 53 h 1336"/>
                <a:gd name="T98" fmla="*/ 14 w 1736"/>
                <a:gd name="T99" fmla="*/ 51 h 1336"/>
                <a:gd name="T100" fmla="*/ 14 w 1736"/>
                <a:gd name="T101" fmla="*/ 52 h 1336"/>
                <a:gd name="T102" fmla="*/ 12 w 1736"/>
                <a:gd name="T103" fmla="*/ 53 h 1336"/>
                <a:gd name="T104" fmla="*/ 28 w 1736"/>
                <a:gd name="T105" fmla="*/ 50 h 1336"/>
                <a:gd name="T106" fmla="*/ 28 w 1736"/>
                <a:gd name="T107" fmla="*/ 51 h 1336"/>
                <a:gd name="T108" fmla="*/ 35 w 1736"/>
                <a:gd name="T109" fmla="*/ 50 h 1336"/>
                <a:gd name="T110" fmla="*/ 40 w 1736"/>
                <a:gd name="T111" fmla="*/ 50 h 1336"/>
                <a:gd name="T112" fmla="*/ 51 w 1736"/>
                <a:gd name="T113" fmla="*/ 51 h 1336"/>
                <a:gd name="T114" fmla="*/ 37 w 1736"/>
                <a:gd name="T115" fmla="*/ 51 h 1336"/>
                <a:gd name="T116" fmla="*/ 57 w 1736"/>
                <a:gd name="T117" fmla="*/ 51 h 1336"/>
                <a:gd name="T118" fmla="*/ 59 w 1736"/>
                <a:gd name="T119" fmla="*/ 53 h 1336"/>
                <a:gd name="T120" fmla="*/ 57 w 1736"/>
                <a:gd name="T121" fmla="*/ 52 h 1336"/>
                <a:gd name="T122" fmla="*/ 59 w 1736"/>
                <a:gd name="T123" fmla="*/ 53 h 1336"/>
                <a:gd name="T124" fmla="*/ 58 w 1736"/>
                <a:gd name="T125" fmla="*/ 53 h 13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36"/>
                <a:gd name="T190" fmla="*/ 0 h 1336"/>
                <a:gd name="T191" fmla="*/ 1736 w 1736"/>
                <a:gd name="T192" fmla="*/ 1336 h 13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36" h="1336">
                  <a:moveTo>
                    <a:pt x="1442" y="1326"/>
                  </a:moveTo>
                  <a:lnTo>
                    <a:pt x="1442" y="1171"/>
                  </a:lnTo>
                  <a:lnTo>
                    <a:pt x="1467" y="1171"/>
                  </a:lnTo>
                  <a:lnTo>
                    <a:pt x="1467" y="1326"/>
                  </a:lnTo>
                  <a:lnTo>
                    <a:pt x="1442" y="1326"/>
                  </a:lnTo>
                  <a:close/>
                  <a:moveTo>
                    <a:pt x="1442" y="1171"/>
                  </a:moveTo>
                  <a:lnTo>
                    <a:pt x="1443" y="1168"/>
                  </a:lnTo>
                  <a:lnTo>
                    <a:pt x="1444" y="1165"/>
                  </a:lnTo>
                  <a:lnTo>
                    <a:pt x="1454" y="1171"/>
                  </a:lnTo>
                  <a:lnTo>
                    <a:pt x="1442" y="1171"/>
                  </a:lnTo>
                  <a:close/>
                  <a:moveTo>
                    <a:pt x="1444" y="1165"/>
                  </a:moveTo>
                  <a:lnTo>
                    <a:pt x="1470" y="1130"/>
                  </a:lnTo>
                  <a:lnTo>
                    <a:pt x="1494" y="1096"/>
                  </a:lnTo>
                  <a:lnTo>
                    <a:pt x="1515" y="1062"/>
                  </a:lnTo>
                  <a:lnTo>
                    <a:pt x="1537" y="1029"/>
                  </a:lnTo>
                  <a:lnTo>
                    <a:pt x="1557" y="997"/>
                  </a:lnTo>
                  <a:lnTo>
                    <a:pt x="1575" y="965"/>
                  </a:lnTo>
                  <a:lnTo>
                    <a:pt x="1592" y="933"/>
                  </a:lnTo>
                  <a:lnTo>
                    <a:pt x="1608" y="903"/>
                  </a:lnTo>
                  <a:lnTo>
                    <a:pt x="1622" y="871"/>
                  </a:lnTo>
                  <a:lnTo>
                    <a:pt x="1636" y="841"/>
                  </a:lnTo>
                  <a:lnTo>
                    <a:pt x="1648" y="812"/>
                  </a:lnTo>
                  <a:lnTo>
                    <a:pt x="1659" y="783"/>
                  </a:lnTo>
                  <a:lnTo>
                    <a:pt x="1670" y="754"/>
                  </a:lnTo>
                  <a:lnTo>
                    <a:pt x="1679" y="724"/>
                  </a:lnTo>
                  <a:lnTo>
                    <a:pt x="1686" y="697"/>
                  </a:lnTo>
                  <a:lnTo>
                    <a:pt x="1693" y="669"/>
                  </a:lnTo>
                  <a:lnTo>
                    <a:pt x="1716" y="675"/>
                  </a:lnTo>
                  <a:lnTo>
                    <a:pt x="1710" y="703"/>
                  </a:lnTo>
                  <a:lnTo>
                    <a:pt x="1702" y="732"/>
                  </a:lnTo>
                  <a:lnTo>
                    <a:pt x="1693" y="760"/>
                  </a:lnTo>
                  <a:lnTo>
                    <a:pt x="1683" y="790"/>
                  </a:lnTo>
                  <a:lnTo>
                    <a:pt x="1671" y="819"/>
                  </a:lnTo>
                  <a:lnTo>
                    <a:pt x="1659" y="851"/>
                  </a:lnTo>
                  <a:lnTo>
                    <a:pt x="1645" y="881"/>
                  </a:lnTo>
                  <a:lnTo>
                    <a:pt x="1630" y="912"/>
                  </a:lnTo>
                  <a:lnTo>
                    <a:pt x="1614" y="944"/>
                  </a:lnTo>
                  <a:lnTo>
                    <a:pt x="1596" y="976"/>
                  </a:lnTo>
                  <a:lnTo>
                    <a:pt x="1578" y="1008"/>
                  </a:lnTo>
                  <a:lnTo>
                    <a:pt x="1558" y="1042"/>
                  </a:lnTo>
                  <a:lnTo>
                    <a:pt x="1537" y="1075"/>
                  </a:lnTo>
                  <a:lnTo>
                    <a:pt x="1513" y="1110"/>
                  </a:lnTo>
                  <a:lnTo>
                    <a:pt x="1490" y="1144"/>
                  </a:lnTo>
                  <a:lnTo>
                    <a:pt x="1465" y="1179"/>
                  </a:lnTo>
                  <a:lnTo>
                    <a:pt x="1444" y="1165"/>
                  </a:lnTo>
                  <a:close/>
                  <a:moveTo>
                    <a:pt x="1693" y="669"/>
                  </a:moveTo>
                  <a:lnTo>
                    <a:pt x="1698" y="642"/>
                  </a:lnTo>
                  <a:lnTo>
                    <a:pt x="1702" y="615"/>
                  </a:lnTo>
                  <a:lnTo>
                    <a:pt x="1707" y="588"/>
                  </a:lnTo>
                  <a:lnTo>
                    <a:pt x="1709" y="562"/>
                  </a:lnTo>
                  <a:lnTo>
                    <a:pt x="1710" y="536"/>
                  </a:lnTo>
                  <a:lnTo>
                    <a:pt x="1711" y="512"/>
                  </a:lnTo>
                  <a:lnTo>
                    <a:pt x="1711" y="487"/>
                  </a:lnTo>
                  <a:lnTo>
                    <a:pt x="1709" y="462"/>
                  </a:lnTo>
                  <a:lnTo>
                    <a:pt x="1708" y="437"/>
                  </a:lnTo>
                  <a:lnTo>
                    <a:pt x="1704" y="412"/>
                  </a:lnTo>
                  <a:lnTo>
                    <a:pt x="1700" y="388"/>
                  </a:lnTo>
                  <a:lnTo>
                    <a:pt x="1696" y="365"/>
                  </a:lnTo>
                  <a:lnTo>
                    <a:pt x="1690" y="341"/>
                  </a:lnTo>
                  <a:lnTo>
                    <a:pt x="1684" y="318"/>
                  </a:lnTo>
                  <a:lnTo>
                    <a:pt x="1677" y="296"/>
                  </a:lnTo>
                  <a:lnTo>
                    <a:pt x="1669" y="273"/>
                  </a:lnTo>
                  <a:lnTo>
                    <a:pt x="1693" y="264"/>
                  </a:lnTo>
                  <a:lnTo>
                    <a:pt x="1700" y="288"/>
                  </a:lnTo>
                  <a:lnTo>
                    <a:pt x="1708" y="312"/>
                  </a:lnTo>
                  <a:lnTo>
                    <a:pt x="1714" y="336"/>
                  </a:lnTo>
                  <a:lnTo>
                    <a:pt x="1720" y="360"/>
                  </a:lnTo>
                  <a:lnTo>
                    <a:pt x="1725" y="384"/>
                  </a:lnTo>
                  <a:lnTo>
                    <a:pt x="1728" y="409"/>
                  </a:lnTo>
                  <a:lnTo>
                    <a:pt x="1731" y="435"/>
                  </a:lnTo>
                  <a:lnTo>
                    <a:pt x="1734" y="460"/>
                  </a:lnTo>
                  <a:lnTo>
                    <a:pt x="1735" y="486"/>
                  </a:lnTo>
                  <a:lnTo>
                    <a:pt x="1736" y="512"/>
                  </a:lnTo>
                  <a:lnTo>
                    <a:pt x="1735" y="538"/>
                  </a:lnTo>
                  <a:lnTo>
                    <a:pt x="1734" y="565"/>
                  </a:lnTo>
                  <a:lnTo>
                    <a:pt x="1730" y="592"/>
                  </a:lnTo>
                  <a:lnTo>
                    <a:pt x="1727" y="619"/>
                  </a:lnTo>
                  <a:lnTo>
                    <a:pt x="1722" y="647"/>
                  </a:lnTo>
                  <a:lnTo>
                    <a:pt x="1716" y="675"/>
                  </a:lnTo>
                  <a:lnTo>
                    <a:pt x="1693" y="669"/>
                  </a:lnTo>
                  <a:close/>
                  <a:moveTo>
                    <a:pt x="1690" y="261"/>
                  </a:moveTo>
                  <a:lnTo>
                    <a:pt x="1692" y="263"/>
                  </a:lnTo>
                  <a:lnTo>
                    <a:pt x="1693" y="264"/>
                  </a:lnTo>
                  <a:lnTo>
                    <a:pt x="1681" y="269"/>
                  </a:lnTo>
                  <a:lnTo>
                    <a:pt x="1690" y="261"/>
                  </a:lnTo>
                  <a:close/>
                  <a:moveTo>
                    <a:pt x="1671" y="275"/>
                  </a:moveTo>
                  <a:lnTo>
                    <a:pt x="1657" y="256"/>
                  </a:lnTo>
                  <a:lnTo>
                    <a:pt x="1643" y="237"/>
                  </a:lnTo>
                  <a:lnTo>
                    <a:pt x="1629" y="220"/>
                  </a:lnTo>
                  <a:lnTo>
                    <a:pt x="1615" y="203"/>
                  </a:lnTo>
                  <a:lnTo>
                    <a:pt x="1601" y="187"/>
                  </a:lnTo>
                  <a:lnTo>
                    <a:pt x="1586" y="172"/>
                  </a:lnTo>
                  <a:lnTo>
                    <a:pt x="1572" y="157"/>
                  </a:lnTo>
                  <a:lnTo>
                    <a:pt x="1557" y="144"/>
                  </a:lnTo>
                  <a:lnTo>
                    <a:pt x="1541" y="131"/>
                  </a:lnTo>
                  <a:lnTo>
                    <a:pt x="1526" y="121"/>
                  </a:lnTo>
                  <a:lnTo>
                    <a:pt x="1511" y="109"/>
                  </a:lnTo>
                  <a:lnTo>
                    <a:pt x="1496" y="99"/>
                  </a:lnTo>
                  <a:lnTo>
                    <a:pt x="1480" y="89"/>
                  </a:lnTo>
                  <a:lnTo>
                    <a:pt x="1465" y="81"/>
                  </a:lnTo>
                  <a:lnTo>
                    <a:pt x="1449" y="73"/>
                  </a:lnTo>
                  <a:lnTo>
                    <a:pt x="1432" y="66"/>
                  </a:lnTo>
                  <a:lnTo>
                    <a:pt x="1442" y="43"/>
                  </a:lnTo>
                  <a:lnTo>
                    <a:pt x="1459" y="50"/>
                  </a:lnTo>
                  <a:lnTo>
                    <a:pt x="1476" y="59"/>
                  </a:lnTo>
                  <a:lnTo>
                    <a:pt x="1492" y="68"/>
                  </a:lnTo>
                  <a:lnTo>
                    <a:pt x="1508" y="79"/>
                  </a:lnTo>
                  <a:lnTo>
                    <a:pt x="1524" y="89"/>
                  </a:lnTo>
                  <a:lnTo>
                    <a:pt x="1540" y="100"/>
                  </a:lnTo>
                  <a:lnTo>
                    <a:pt x="1557" y="112"/>
                  </a:lnTo>
                  <a:lnTo>
                    <a:pt x="1572" y="126"/>
                  </a:lnTo>
                  <a:lnTo>
                    <a:pt x="1588" y="139"/>
                  </a:lnTo>
                  <a:lnTo>
                    <a:pt x="1603" y="154"/>
                  </a:lnTo>
                  <a:lnTo>
                    <a:pt x="1618" y="170"/>
                  </a:lnTo>
                  <a:lnTo>
                    <a:pt x="1633" y="187"/>
                  </a:lnTo>
                  <a:lnTo>
                    <a:pt x="1647" y="204"/>
                  </a:lnTo>
                  <a:lnTo>
                    <a:pt x="1662" y="222"/>
                  </a:lnTo>
                  <a:lnTo>
                    <a:pt x="1676" y="242"/>
                  </a:lnTo>
                  <a:lnTo>
                    <a:pt x="1690" y="261"/>
                  </a:lnTo>
                  <a:lnTo>
                    <a:pt x="1671" y="275"/>
                  </a:lnTo>
                  <a:close/>
                  <a:moveTo>
                    <a:pt x="1432" y="66"/>
                  </a:moveTo>
                  <a:lnTo>
                    <a:pt x="1417" y="59"/>
                  </a:lnTo>
                  <a:lnTo>
                    <a:pt x="1401" y="53"/>
                  </a:lnTo>
                  <a:lnTo>
                    <a:pt x="1384" y="47"/>
                  </a:lnTo>
                  <a:lnTo>
                    <a:pt x="1368" y="42"/>
                  </a:lnTo>
                  <a:lnTo>
                    <a:pt x="1351" y="39"/>
                  </a:lnTo>
                  <a:lnTo>
                    <a:pt x="1334" y="34"/>
                  </a:lnTo>
                  <a:lnTo>
                    <a:pt x="1318" y="32"/>
                  </a:lnTo>
                  <a:lnTo>
                    <a:pt x="1301" y="29"/>
                  </a:lnTo>
                  <a:lnTo>
                    <a:pt x="1266" y="26"/>
                  </a:lnTo>
                  <a:lnTo>
                    <a:pt x="1231" y="25"/>
                  </a:lnTo>
                  <a:lnTo>
                    <a:pt x="1196" y="25"/>
                  </a:lnTo>
                  <a:lnTo>
                    <a:pt x="1160" y="28"/>
                  </a:lnTo>
                  <a:lnTo>
                    <a:pt x="1159" y="3"/>
                  </a:lnTo>
                  <a:lnTo>
                    <a:pt x="1196" y="1"/>
                  </a:lnTo>
                  <a:lnTo>
                    <a:pt x="1232" y="0"/>
                  </a:lnTo>
                  <a:lnTo>
                    <a:pt x="1268" y="2"/>
                  </a:lnTo>
                  <a:lnTo>
                    <a:pt x="1304" y="5"/>
                  </a:lnTo>
                  <a:lnTo>
                    <a:pt x="1322" y="7"/>
                  </a:lnTo>
                  <a:lnTo>
                    <a:pt x="1339" y="10"/>
                  </a:lnTo>
                  <a:lnTo>
                    <a:pt x="1357" y="15"/>
                  </a:lnTo>
                  <a:lnTo>
                    <a:pt x="1374" y="19"/>
                  </a:lnTo>
                  <a:lnTo>
                    <a:pt x="1391" y="23"/>
                  </a:lnTo>
                  <a:lnTo>
                    <a:pt x="1409" y="30"/>
                  </a:lnTo>
                  <a:lnTo>
                    <a:pt x="1426" y="36"/>
                  </a:lnTo>
                  <a:lnTo>
                    <a:pt x="1442" y="43"/>
                  </a:lnTo>
                  <a:lnTo>
                    <a:pt x="1432" y="66"/>
                  </a:lnTo>
                  <a:close/>
                  <a:moveTo>
                    <a:pt x="1148" y="12"/>
                  </a:moveTo>
                  <a:lnTo>
                    <a:pt x="1149" y="8"/>
                  </a:lnTo>
                  <a:lnTo>
                    <a:pt x="1153" y="6"/>
                  </a:lnTo>
                  <a:lnTo>
                    <a:pt x="1156" y="4"/>
                  </a:lnTo>
                  <a:lnTo>
                    <a:pt x="1159" y="3"/>
                  </a:lnTo>
                  <a:lnTo>
                    <a:pt x="1160" y="15"/>
                  </a:lnTo>
                  <a:lnTo>
                    <a:pt x="1148" y="12"/>
                  </a:lnTo>
                  <a:close/>
                  <a:moveTo>
                    <a:pt x="1171" y="19"/>
                  </a:moveTo>
                  <a:lnTo>
                    <a:pt x="879" y="978"/>
                  </a:lnTo>
                  <a:lnTo>
                    <a:pt x="856" y="972"/>
                  </a:lnTo>
                  <a:lnTo>
                    <a:pt x="1148" y="12"/>
                  </a:lnTo>
                  <a:lnTo>
                    <a:pt x="1171" y="19"/>
                  </a:lnTo>
                  <a:close/>
                  <a:moveTo>
                    <a:pt x="879" y="978"/>
                  </a:moveTo>
                  <a:lnTo>
                    <a:pt x="877" y="981"/>
                  </a:lnTo>
                  <a:lnTo>
                    <a:pt x="875" y="985"/>
                  </a:lnTo>
                  <a:lnTo>
                    <a:pt x="871" y="986"/>
                  </a:lnTo>
                  <a:lnTo>
                    <a:pt x="867" y="986"/>
                  </a:lnTo>
                  <a:lnTo>
                    <a:pt x="864" y="986"/>
                  </a:lnTo>
                  <a:lnTo>
                    <a:pt x="860" y="985"/>
                  </a:lnTo>
                  <a:lnTo>
                    <a:pt x="858" y="981"/>
                  </a:lnTo>
                  <a:lnTo>
                    <a:pt x="856" y="978"/>
                  </a:lnTo>
                  <a:lnTo>
                    <a:pt x="867" y="975"/>
                  </a:lnTo>
                  <a:lnTo>
                    <a:pt x="879" y="978"/>
                  </a:lnTo>
                  <a:close/>
                  <a:moveTo>
                    <a:pt x="856" y="978"/>
                  </a:moveTo>
                  <a:lnTo>
                    <a:pt x="565" y="20"/>
                  </a:lnTo>
                  <a:lnTo>
                    <a:pt x="588" y="13"/>
                  </a:lnTo>
                  <a:lnTo>
                    <a:pt x="879" y="972"/>
                  </a:lnTo>
                  <a:lnTo>
                    <a:pt x="856" y="978"/>
                  </a:lnTo>
                  <a:close/>
                  <a:moveTo>
                    <a:pt x="578" y="4"/>
                  </a:moveTo>
                  <a:lnTo>
                    <a:pt x="580" y="5"/>
                  </a:lnTo>
                  <a:lnTo>
                    <a:pt x="583" y="7"/>
                  </a:lnTo>
                  <a:lnTo>
                    <a:pt x="587" y="10"/>
                  </a:lnTo>
                  <a:lnTo>
                    <a:pt x="588" y="13"/>
                  </a:lnTo>
                  <a:lnTo>
                    <a:pt x="576" y="16"/>
                  </a:lnTo>
                  <a:lnTo>
                    <a:pt x="578" y="4"/>
                  </a:lnTo>
                  <a:close/>
                  <a:moveTo>
                    <a:pt x="575" y="29"/>
                  </a:moveTo>
                  <a:lnTo>
                    <a:pt x="539" y="26"/>
                  </a:lnTo>
                  <a:lnTo>
                    <a:pt x="503" y="26"/>
                  </a:lnTo>
                  <a:lnTo>
                    <a:pt x="469" y="27"/>
                  </a:lnTo>
                  <a:lnTo>
                    <a:pt x="434" y="30"/>
                  </a:lnTo>
                  <a:lnTo>
                    <a:pt x="417" y="32"/>
                  </a:lnTo>
                  <a:lnTo>
                    <a:pt x="401" y="35"/>
                  </a:lnTo>
                  <a:lnTo>
                    <a:pt x="384" y="39"/>
                  </a:lnTo>
                  <a:lnTo>
                    <a:pt x="367" y="43"/>
                  </a:lnTo>
                  <a:lnTo>
                    <a:pt x="351" y="47"/>
                  </a:lnTo>
                  <a:lnTo>
                    <a:pt x="334" y="53"/>
                  </a:lnTo>
                  <a:lnTo>
                    <a:pt x="318" y="59"/>
                  </a:lnTo>
                  <a:lnTo>
                    <a:pt x="303" y="66"/>
                  </a:lnTo>
                  <a:lnTo>
                    <a:pt x="293" y="43"/>
                  </a:lnTo>
                  <a:lnTo>
                    <a:pt x="309" y="36"/>
                  </a:lnTo>
                  <a:lnTo>
                    <a:pt x="326" y="30"/>
                  </a:lnTo>
                  <a:lnTo>
                    <a:pt x="344" y="25"/>
                  </a:lnTo>
                  <a:lnTo>
                    <a:pt x="361" y="19"/>
                  </a:lnTo>
                  <a:lnTo>
                    <a:pt x="378" y="15"/>
                  </a:lnTo>
                  <a:lnTo>
                    <a:pt x="395" y="12"/>
                  </a:lnTo>
                  <a:lnTo>
                    <a:pt x="414" y="8"/>
                  </a:lnTo>
                  <a:lnTo>
                    <a:pt x="431" y="5"/>
                  </a:lnTo>
                  <a:lnTo>
                    <a:pt x="467" y="2"/>
                  </a:lnTo>
                  <a:lnTo>
                    <a:pt x="503" y="1"/>
                  </a:lnTo>
                  <a:lnTo>
                    <a:pt x="540" y="2"/>
                  </a:lnTo>
                  <a:lnTo>
                    <a:pt x="578" y="4"/>
                  </a:lnTo>
                  <a:lnTo>
                    <a:pt x="575" y="29"/>
                  </a:lnTo>
                  <a:close/>
                  <a:moveTo>
                    <a:pt x="303" y="66"/>
                  </a:moveTo>
                  <a:lnTo>
                    <a:pt x="286" y="73"/>
                  </a:lnTo>
                  <a:lnTo>
                    <a:pt x="270" y="81"/>
                  </a:lnTo>
                  <a:lnTo>
                    <a:pt x="255" y="89"/>
                  </a:lnTo>
                  <a:lnTo>
                    <a:pt x="239" y="99"/>
                  </a:lnTo>
                  <a:lnTo>
                    <a:pt x="224" y="110"/>
                  </a:lnTo>
                  <a:lnTo>
                    <a:pt x="209" y="121"/>
                  </a:lnTo>
                  <a:lnTo>
                    <a:pt x="193" y="133"/>
                  </a:lnTo>
                  <a:lnTo>
                    <a:pt x="178" y="145"/>
                  </a:lnTo>
                  <a:lnTo>
                    <a:pt x="163" y="158"/>
                  </a:lnTo>
                  <a:lnTo>
                    <a:pt x="149" y="172"/>
                  </a:lnTo>
                  <a:lnTo>
                    <a:pt x="134" y="188"/>
                  </a:lnTo>
                  <a:lnTo>
                    <a:pt x="120" y="204"/>
                  </a:lnTo>
                  <a:lnTo>
                    <a:pt x="106" y="221"/>
                  </a:lnTo>
                  <a:lnTo>
                    <a:pt x="92" y="238"/>
                  </a:lnTo>
                  <a:lnTo>
                    <a:pt x="78" y="257"/>
                  </a:lnTo>
                  <a:lnTo>
                    <a:pt x="64" y="276"/>
                  </a:lnTo>
                  <a:lnTo>
                    <a:pt x="44" y="263"/>
                  </a:lnTo>
                  <a:lnTo>
                    <a:pt x="58" y="243"/>
                  </a:lnTo>
                  <a:lnTo>
                    <a:pt x="73" y="223"/>
                  </a:lnTo>
                  <a:lnTo>
                    <a:pt x="88" y="205"/>
                  </a:lnTo>
                  <a:lnTo>
                    <a:pt x="102" y="188"/>
                  </a:lnTo>
                  <a:lnTo>
                    <a:pt x="117" y="170"/>
                  </a:lnTo>
                  <a:lnTo>
                    <a:pt x="132" y="155"/>
                  </a:lnTo>
                  <a:lnTo>
                    <a:pt x="147" y="140"/>
                  </a:lnTo>
                  <a:lnTo>
                    <a:pt x="163" y="126"/>
                  </a:lnTo>
                  <a:lnTo>
                    <a:pt x="178" y="113"/>
                  </a:lnTo>
                  <a:lnTo>
                    <a:pt x="195" y="101"/>
                  </a:lnTo>
                  <a:lnTo>
                    <a:pt x="211" y="89"/>
                  </a:lnTo>
                  <a:lnTo>
                    <a:pt x="227" y="79"/>
                  </a:lnTo>
                  <a:lnTo>
                    <a:pt x="243" y="69"/>
                  </a:lnTo>
                  <a:lnTo>
                    <a:pt x="259" y="59"/>
                  </a:lnTo>
                  <a:lnTo>
                    <a:pt x="276" y="50"/>
                  </a:lnTo>
                  <a:lnTo>
                    <a:pt x="293" y="43"/>
                  </a:lnTo>
                  <a:lnTo>
                    <a:pt x="303" y="66"/>
                  </a:lnTo>
                  <a:close/>
                  <a:moveTo>
                    <a:pt x="42" y="265"/>
                  </a:moveTo>
                  <a:lnTo>
                    <a:pt x="43" y="264"/>
                  </a:lnTo>
                  <a:lnTo>
                    <a:pt x="44" y="263"/>
                  </a:lnTo>
                  <a:lnTo>
                    <a:pt x="54" y="270"/>
                  </a:lnTo>
                  <a:lnTo>
                    <a:pt x="42" y="265"/>
                  </a:lnTo>
                  <a:close/>
                  <a:moveTo>
                    <a:pt x="65" y="274"/>
                  </a:moveTo>
                  <a:lnTo>
                    <a:pt x="57" y="297"/>
                  </a:lnTo>
                  <a:lnTo>
                    <a:pt x="51" y="319"/>
                  </a:lnTo>
                  <a:lnTo>
                    <a:pt x="44" y="342"/>
                  </a:lnTo>
                  <a:lnTo>
                    <a:pt x="39" y="366"/>
                  </a:lnTo>
                  <a:lnTo>
                    <a:pt x="35" y="390"/>
                  </a:lnTo>
                  <a:lnTo>
                    <a:pt x="31" y="413"/>
                  </a:lnTo>
                  <a:lnTo>
                    <a:pt x="28" y="438"/>
                  </a:lnTo>
                  <a:lnTo>
                    <a:pt x="26" y="462"/>
                  </a:lnTo>
                  <a:lnTo>
                    <a:pt x="25" y="487"/>
                  </a:lnTo>
                  <a:lnTo>
                    <a:pt x="25" y="512"/>
                  </a:lnTo>
                  <a:lnTo>
                    <a:pt x="25" y="538"/>
                  </a:lnTo>
                  <a:lnTo>
                    <a:pt x="27" y="563"/>
                  </a:lnTo>
                  <a:lnTo>
                    <a:pt x="29" y="589"/>
                  </a:lnTo>
                  <a:lnTo>
                    <a:pt x="33" y="615"/>
                  </a:lnTo>
                  <a:lnTo>
                    <a:pt x="37" y="642"/>
                  </a:lnTo>
                  <a:lnTo>
                    <a:pt x="42" y="669"/>
                  </a:lnTo>
                  <a:lnTo>
                    <a:pt x="19" y="675"/>
                  </a:lnTo>
                  <a:lnTo>
                    <a:pt x="13" y="647"/>
                  </a:lnTo>
                  <a:lnTo>
                    <a:pt x="9" y="620"/>
                  </a:lnTo>
                  <a:lnTo>
                    <a:pt x="4" y="592"/>
                  </a:lnTo>
                  <a:lnTo>
                    <a:pt x="2" y="565"/>
                  </a:lnTo>
                  <a:lnTo>
                    <a:pt x="0" y="539"/>
                  </a:lnTo>
                  <a:lnTo>
                    <a:pt x="0" y="512"/>
                  </a:lnTo>
                  <a:lnTo>
                    <a:pt x="0" y="486"/>
                  </a:lnTo>
                  <a:lnTo>
                    <a:pt x="1" y="461"/>
                  </a:lnTo>
                  <a:lnTo>
                    <a:pt x="3" y="435"/>
                  </a:lnTo>
                  <a:lnTo>
                    <a:pt x="7" y="410"/>
                  </a:lnTo>
                  <a:lnTo>
                    <a:pt x="11" y="385"/>
                  </a:lnTo>
                  <a:lnTo>
                    <a:pt x="15" y="360"/>
                  </a:lnTo>
                  <a:lnTo>
                    <a:pt x="21" y="337"/>
                  </a:lnTo>
                  <a:lnTo>
                    <a:pt x="27" y="313"/>
                  </a:lnTo>
                  <a:lnTo>
                    <a:pt x="35" y="289"/>
                  </a:lnTo>
                  <a:lnTo>
                    <a:pt x="42" y="265"/>
                  </a:lnTo>
                  <a:lnTo>
                    <a:pt x="65" y="274"/>
                  </a:lnTo>
                  <a:close/>
                  <a:moveTo>
                    <a:pt x="42" y="669"/>
                  </a:moveTo>
                  <a:lnTo>
                    <a:pt x="50" y="697"/>
                  </a:lnTo>
                  <a:lnTo>
                    <a:pt x="57" y="725"/>
                  </a:lnTo>
                  <a:lnTo>
                    <a:pt x="66" y="754"/>
                  </a:lnTo>
                  <a:lnTo>
                    <a:pt x="76" y="783"/>
                  </a:lnTo>
                  <a:lnTo>
                    <a:pt x="87" y="812"/>
                  </a:lnTo>
                  <a:lnTo>
                    <a:pt x="100" y="842"/>
                  </a:lnTo>
                  <a:lnTo>
                    <a:pt x="112" y="872"/>
                  </a:lnTo>
                  <a:lnTo>
                    <a:pt x="128" y="903"/>
                  </a:lnTo>
                  <a:lnTo>
                    <a:pt x="144" y="934"/>
                  </a:lnTo>
                  <a:lnTo>
                    <a:pt x="160" y="965"/>
                  </a:lnTo>
                  <a:lnTo>
                    <a:pt x="179" y="998"/>
                  </a:lnTo>
                  <a:lnTo>
                    <a:pt x="199" y="1030"/>
                  </a:lnTo>
                  <a:lnTo>
                    <a:pt x="219" y="1062"/>
                  </a:lnTo>
                  <a:lnTo>
                    <a:pt x="242" y="1096"/>
                  </a:lnTo>
                  <a:lnTo>
                    <a:pt x="266" y="1130"/>
                  </a:lnTo>
                  <a:lnTo>
                    <a:pt x="292" y="1165"/>
                  </a:lnTo>
                  <a:lnTo>
                    <a:pt x="272" y="1179"/>
                  </a:lnTo>
                  <a:lnTo>
                    <a:pt x="246" y="1144"/>
                  </a:lnTo>
                  <a:lnTo>
                    <a:pt x="222" y="1110"/>
                  </a:lnTo>
                  <a:lnTo>
                    <a:pt x="199" y="1075"/>
                  </a:lnTo>
                  <a:lnTo>
                    <a:pt x="177" y="1042"/>
                  </a:lnTo>
                  <a:lnTo>
                    <a:pt x="158" y="1009"/>
                  </a:lnTo>
                  <a:lnTo>
                    <a:pt x="138" y="976"/>
                  </a:lnTo>
                  <a:lnTo>
                    <a:pt x="121" y="945"/>
                  </a:lnTo>
                  <a:lnTo>
                    <a:pt x="105" y="912"/>
                  </a:lnTo>
                  <a:lnTo>
                    <a:pt x="90" y="882"/>
                  </a:lnTo>
                  <a:lnTo>
                    <a:pt x="77" y="851"/>
                  </a:lnTo>
                  <a:lnTo>
                    <a:pt x="64" y="820"/>
                  </a:lnTo>
                  <a:lnTo>
                    <a:pt x="53" y="790"/>
                  </a:lnTo>
                  <a:lnTo>
                    <a:pt x="42" y="761"/>
                  </a:lnTo>
                  <a:lnTo>
                    <a:pt x="34" y="732"/>
                  </a:lnTo>
                  <a:lnTo>
                    <a:pt x="26" y="704"/>
                  </a:lnTo>
                  <a:lnTo>
                    <a:pt x="19" y="675"/>
                  </a:lnTo>
                  <a:lnTo>
                    <a:pt x="42" y="669"/>
                  </a:lnTo>
                  <a:close/>
                  <a:moveTo>
                    <a:pt x="292" y="1165"/>
                  </a:moveTo>
                  <a:lnTo>
                    <a:pt x="293" y="1168"/>
                  </a:lnTo>
                  <a:lnTo>
                    <a:pt x="294" y="1171"/>
                  </a:lnTo>
                  <a:lnTo>
                    <a:pt x="282" y="1171"/>
                  </a:lnTo>
                  <a:lnTo>
                    <a:pt x="292" y="1165"/>
                  </a:lnTo>
                  <a:close/>
                  <a:moveTo>
                    <a:pt x="294" y="1171"/>
                  </a:moveTo>
                  <a:lnTo>
                    <a:pt x="294" y="1327"/>
                  </a:lnTo>
                  <a:lnTo>
                    <a:pt x="269" y="1327"/>
                  </a:lnTo>
                  <a:lnTo>
                    <a:pt x="269" y="1171"/>
                  </a:lnTo>
                  <a:lnTo>
                    <a:pt x="294" y="1171"/>
                  </a:lnTo>
                  <a:close/>
                  <a:moveTo>
                    <a:pt x="294" y="1327"/>
                  </a:moveTo>
                  <a:lnTo>
                    <a:pt x="293" y="1331"/>
                  </a:lnTo>
                  <a:lnTo>
                    <a:pt x="290" y="1333"/>
                  </a:lnTo>
                  <a:lnTo>
                    <a:pt x="285" y="1336"/>
                  </a:lnTo>
                  <a:lnTo>
                    <a:pt x="281" y="1336"/>
                  </a:lnTo>
                  <a:lnTo>
                    <a:pt x="277" y="1336"/>
                  </a:lnTo>
                  <a:lnTo>
                    <a:pt x="273" y="1333"/>
                  </a:lnTo>
                  <a:lnTo>
                    <a:pt x="270" y="1330"/>
                  </a:lnTo>
                  <a:lnTo>
                    <a:pt x="269" y="1327"/>
                  </a:lnTo>
                  <a:lnTo>
                    <a:pt x="282" y="1327"/>
                  </a:lnTo>
                  <a:lnTo>
                    <a:pt x="294" y="1327"/>
                  </a:lnTo>
                  <a:close/>
                  <a:moveTo>
                    <a:pt x="269" y="1326"/>
                  </a:moveTo>
                  <a:lnTo>
                    <a:pt x="270" y="1321"/>
                  </a:lnTo>
                  <a:lnTo>
                    <a:pt x="273" y="1315"/>
                  </a:lnTo>
                  <a:lnTo>
                    <a:pt x="278" y="1311"/>
                  </a:lnTo>
                  <a:lnTo>
                    <a:pt x="283" y="1305"/>
                  </a:lnTo>
                  <a:lnTo>
                    <a:pt x="290" y="1301"/>
                  </a:lnTo>
                  <a:lnTo>
                    <a:pt x="298" y="1297"/>
                  </a:lnTo>
                  <a:lnTo>
                    <a:pt x="308" y="1292"/>
                  </a:lnTo>
                  <a:lnTo>
                    <a:pt x="319" y="1289"/>
                  </a:lnTo>
                  <a:lnTo>
                    <a:pt x="345" y="1282"/>
                  </a:lnTo>
                  <a:lnTo>
                    <a:pt x="375" y="1275"/>
                  </a:lnTo>
                  <a:lnTo>
                    <a:pt x="411" y="1270"/>
                  </a:lnTo>
                  <a:lnTo>
                    <a:pt x="451" y="1264"/>
                  </a:lnTo>
                  <a:lnTo>
                    <a:pt x="453" y="1289"/>
                  </a:lnTo>
                  <a:lnTo>
                    <a:pt x="418" y="1294"/>
                  </a:lnTo>
                  <a:lnTo>
                    <a:pt x="387" y="1298"/>
                  </a:lnTo>
                  <a:lnTo>
                    <a:pt x="360" y="1302"/>
                  </a:lnTo>
                  <a:lnTo>
                    <a:pt x="337" y="1306"/>
                  </a:lnTo>
                  <a:lnTo>
                    <a:pt x="319" y="1312"/>
                  </a:lnTo>
                  <a:lnTo>
                    <a:pt x="305" y="1316"/>
                  </a:lnTo>
                  <a:lnTo>
                    <a:pt x="300" y="1319"/>
                  </a:lnTo>
                  <a:lnTo>
                    <a:pt x="297" y="1322"/>
                  </a:lnTo>
                  <a:lnTo>
                    <a:pt x="295" y="1325"/>
                  </a:lnTo>
                  <a:lnTo>
                    <a:pt x="294" y="1327"/>
                  </a:lnTo>
                  <a:lnTo>
                    <a:pt x="269" y="1326"/>
                  </a:lnTo>
                  <a:close/>
                  <a:moveTo>
                    <a:pt x="451" y="1264"/>
                  </a:moveTo>
                  <a:lnTo>
                    <a:pt x="492" y="1260"/>
                  </a:lnTo>
                  <a:lnTo>
                    <a:pt x="537" y="1257"/>
                  </a:lnTo>
                  <a:lnTo>
                    <a:pt x="586" y="1254"/>
                  </a:lnTo>
                  <a:lnTo>
                    <a:pt x="636" y="1250"/>
                  </a:lnTo>
                  <a:lnTo>
                    <a:pt x="691" y="1247"/>
                  </a:lnTo>
                  <a:lnTo>
                    <a:pt x="749" y="1245"/>
                  </a:lnTo>
                  <a:lnTo>
                    <a:pt x="809" y="1243"/>
                  </a:lnTo>
                  <a:lnTo>
                    <a:pt x="871" y="1241"/>
                  </a:lnTo>
                  <a:lnTo>
                    <a:pt x="872" y="1264"/>
                  </a:lnTo>
                  <a:lnTo>
                    <a:pt x="810" y="1267"/>
                  </a:lnTo>
                  <a:lnTo>
                    <a:pt x="751" y="1269"/>
                  </a:lnTo>
                  <a:lnTo>
                    <a:pt x="694" y="1272"/>
                  </a:lnTo>
                  <a:lnTo>
                    <a:pt x="640" y="1274"/>
                  </a:lnTo>
                  <a:lnTo>
                    <a:pt x="588" y="1277"/>
                  </a:lnTo>
                  <a:lnTo>
                    <a:pt x="539" y="1281"/>
                  </a:lnTo>
                  <a:lnTo>
                    <a:pt x="495" y="1285"/>
                  </a:lnTo>
                  <a:lnTo>
                    <a:pt x="453" y="1289"/>
                  </a:lnTo>
                  <a:lnTo>
                    <a:pt x="451" y="1264"/>
                  </a:lnTo>
                  <a:close/>
                  <a:moveTo>
                    <a:pt x="871" y="1241"/>
                  </a:moveTo>
                  <a:lnTo>
                    <a:pt x="871" y="1241"/>
                  </a:lnTo>
                  <a:lnTo>
                    <a:pt x="872" y="1241"/>
                  </a:lnTo>
                  <a:lnTo>
                    <a:pt x="871" y="1252"/>
                  </a:lnTo>
                  <a:lnTo>
                    <a:pt x="871" y="1241"/>
                  </a:lnTo>
                  <a:close/>
                  <a:moveTo>
                    <a:pt x="872" y="1241"/>
                  </a:moveTo>
                  <a:lnTo>
                    <a:pt x="933" y="1242"/>
                  </a:lnTo>
                  <a:lnTo>
                    <a:pt x="992" y="1244"/>
                  </a:lnTo>
                  <a:lnTo>
                    <a:pt x="1049" y="1247"/>
                  </a:lnTo>
                  <a:lnTo>
                    <a:pt x="1103" y="1249"/>
                  </a:lnTo>
                  <a:lnTo>
                    <a:pt x="1155" y="1252"/>
                  </a:lnTo>
                  <a:lnTo>
                    <a:pt x="1202" y="1256"/>
                  </a:lnTo>
                  <a:lnTo>
                    <a:pt x="1247" y="1260"/>
                  </a:lnTo>
                  <a:lnTo>
                    <a:pt x="1288" y="1264"/>
                  </a:lnTo>
                  <a:lnTo>
                    <a:pt x="1285" y="1288"/>
                  </a:lnTo>
                  <a:lnTo>
                    <a:pt x="1244" y="1284"/>
                  </a:lnTo>
                  <a:lnTo>
                    <a:pt x="1199" y="1281"/>
                  </a:lnTo>
                  <a:lnTo>
                    <a:pt x="1151" y="1277"/>
                  </a:lnTo>
                  <a:lnTo>
                    <a:pt x="1101" y="1274"/>
                  </a:lnTo>
                  <a:lnTo>
                    <a:pt x="1047" y="1271"/>
                  </a:lnTo>
                  <a:lnTo>
                    <a:pt x="991" y="1269"/>
                  </a:lnTo>
                  <a:lnTo>
                    <a:pt x="931" y="1267"/>
                  </a:lnTo>
                  <a:lnTo>
                    <a:pt x="871" y="1264"/>
                  </a:lnTo>
                  <a:lnTo>
                    <a:pt x="872" y="1241"/>
                  </a:lnTo>
                  <a:close/>
                  <a:moveTo>
                    <a:pt x="1288" y="1264"/>
                  </a:moveTo>
                  <a:lnTo>
                    <a:pt x="1328" y="1269"/>
                  </a:lnTo>
                  <a:lnTo>
                    <a:pt x="1362" y="1274"/>
                  </a:lnTo>
                  <a:lnTo>
                    <a:pt x="1392" y="1281"/>
                  </a:lnTo>
                  <a:lnTo>
                    <a:pt x="1418" y="1288"/>
                  </a:lnTo>
                  <a:lnTo>
                    <a:pt x="1429" y="1292"/>
                  </a:lnTo>
                  <a:lnTo>
                    <a:pt x="1439" y="1296"/>
                  </a:lnTo>
                  <a:lnTo>
                    <a:pt x="1447" y="1300"/>
                  </a:lnTo>
                  <a:lnTo>
                    <a:pt x="1454" y="1304"/>
                  </a:lnTo>
                  <a:lnTo>
                    <a:pt x="1459" y="1310"/>
                  </a:lnTo>
                  <a:lnTo>
                    <a:pt x="1464" y="1314"/>
                  </a:lnTo>
                  <a:lnTo>
                    <a:pt x="1466" y="1319"/>
                  </a:lnTo>
                  <a:lnTo>
                    <a:pt x="1467" y="1325"/>
                  </a:lnTo>
                  <a:lnTo>
                    <a:pt x="1442" y="1326"/>
                  </a:lnTo>
                  <a:lnTo>
                    <a:pt x="1441" y="1323"/>
                  </a:lnTo>
                  <a:lnTo>
                    <a:pt x="1440" y="1321"/>
                  </a:lnTo>
                  <a:lnTo>
                    <a:pt x="1436" y="1318"/>
                  </a:lnTo>
                  <a:lnTo>
                    <a:pt x="1431" y="1315"/>
                  </a:lnTo>
                  <a:lnTo>
                    <a:pt x="1418" y="1311"/>
                  </a:lnTo>
                  <a:lnTo>
                    <a:pt x="1400" y="1305"/>
                  </a:lnTo>
                  <a:lnTo>
                    <a:pt x="1377" y="1301"/>
                  </a:lnTo>
                  <a:lnTo>
                    <a:pt x="1351" y="1297"/>
                  </a:lnTo>
                  <a:lnTo>
                    <a:pt x="1320" y="1292"/>
                  </a:lnTo>
                  <a:lnTo>
                    <a:pt x="1285" y="1288"/>
                  </a:lnTo>
                  <a:lnTo>
                    <a:pt x="1288" y="1264"/>
                  </a:lnTo>
                  <a:close/>
                  <a:moveTo>
                    <a:pt x="1467" y="1326"/>
                  </a:moveTo>
                  <a:lnTo>
                    <a:pt x="1466" y="1329"/>
                  </a:lnTo>
                  <a:lnTo>
                    <a:pt x="1463" y="1332"/>
                  </a:lnTo>
                  <a:lnTo>
                    <a:pt x="1459" y="1335"/>
                  </a:lnTo>
                  <a:lnTo>
                    <a:pt x="1455" y="1335"/>
                  </a:lnTo>
                  <a:lnTo>
                    <a:pt x="1450" y="1335"/>
                  </a:lnTo>
                  <a:lnTo>
                    <a:pt x="1446" y="1332"/>
                  </a:lnTo>
                  <a:lnTo>
                    <a:pt x="1443" y="1330"/>
                  </a:lnTo>
                  <a:lnTo>
                    <a:pt x="1442" y="1326"/>
                  </a:lnTo>
                  <a:lnTo>
                    <a:pt x="1454" y="1326"/>
                  </a:lnTo>
                  <a:lnTo>
                    <a:pt x="1467" y="132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0" name="Freeform 837"/>
            <p:cNvSpPr>
              <a:spLocks/>
            </p:cNvSpPr>
            <p:nvPr/>
          </p:nvSpPr>
          <p:spPr bwMode="auto">
            <a:xfrm>
              <a:off x="2699" y="1140"/>
              <a:ext cx="326" cy="130"/>
            </a:xfrm>
            <a:custGeom>
              <a:avLst/>
              <a:gdLst>
                <a:gd name="T0" fmla="*/ 31 w 1640"/>
                <a:gd name="T1" fmla="*/ 18 h 655"/>
                <a:gd name="T2" fmla="*/ 28 w 1640"/>
                <a:gd name="T3" fmla="*/ 15 h 655"/>
                <a:gd name="T4" fmla="*/ 26 w 1640"/>
                <a:gd name="T5" fmla="*/ 13 h 655"/>
                <a:gd name="T6" fmla="*/ 23 w 1640"/>
                <a:gd name="T7" fmla="*/ 10 h 655"/>
                <a:gd name="T8" fmla="*/ 20 w 1640"/>
                <a:gd name="T9" fmla="*/ 8 h 655"/>
                <a:gd name="T10" fmla="*/ 17 w 1640"/>
                <a:gd name="T11" fmla="*/ 6 h 655"/>
                <a:gd name="T12" fmla="*/ 14 w 1640"/>
                <a:gd name="T13" fmla="*/ 4 h 655"/>
                <a:gd name="T14" fmla="*/ 11 w 1640"/>
                <a:gd name="T15" fmla="*/ 3 h 655"/>
                <a:gd name="T16" fmla="*/ 7 w 1640"/>
                <a:gd name="T17" fmla="*/ 2 h 655"/>
                <a:gd name="T18" fmla="*/ 4 w 1640"/>
                <a:gd name="T19" fmla="*/ 1 h 655"/>
                <a:gd name="T20" fmla="*/ 0 w 1640"/>
                <a:gd name="T21" fmla="*/ 0 h 655"/>
                <a:gd name="T22" fmla="*/ 1 w 1640"/>
                <a:gd name="T23" fmla="*/ 1 h 655"/>
                <a:gd name="T24" fmla="*/ 3 w 1640"/>
                <a:gd name="T25" fmla="*/ 3 h 655"/>
                <a:gd name="T26" fmla="*/ 6 w 1640"/>
                <a:gd name="T27" fmla="*/ 6 h 655"/>
                <a:gd name="T28" fmla="*/ 11 w 1640"/>
                <a:gd name="T29" fmla="*/ 8 h 655"/>
                <a:gd name="T30" fmla="*/ 3 w 1640"/>
                <a:gd name="T31" fmla="*/ 10 h 655"/>
                <a:gd name="T32" fmla="*/ 6 w 1640"/>
                <a:gd name="T33" fmla="*/ 12 h 655"/>
                <a:gd name="T34" fmla="*/ 8 w 1640"/>
                <a:gd name="T35" fmla="*/ 13 h 655"/>
                <a:gd name="T36" fmla="*/ 11 w 1640"/>
                <a:gd name="T37" fmla="*/ 14 h 655"/>
                <a:gd name="T38" fmla="*/ 14 w 1640"/>
                <a:gd name="T39" fmla="*/ 14 h 655"/>
                <a:gd name="T40" fmla="*/ 17 w 1640"/>
                <a:gd name="T41" fmla="*/ 14 h 655"/>
                <a:gd name="T42" fmla="*/ 12 w 1640"/>
                <a:gd name="T43" fmla="*/ 19 h 655"/>
                <a:gd name="T44" fmla="*/ 17 w 1640"/>
                <a:gd name="T45" fmla="*/ 19 h 655"/>
                <a:gd name="T46" fmla="*/ 21 w 1640"/>
                <a:gd name="T47" fmla="*/ 19 h 655"/>
                <a:gd name="T48" fmla="*/ 25 w 1640"/>
                <a:gd name="T49" fmla="*/ 20 h 655"/>
                <a:gd name="T50" fmla="*/ 29 w 1640"/>
                <a:gd name="T51" fmla="*/ 22 h 655"/>
                <a:gd name="T52" fmla="*/ 32 w 1640"/>
                <a:gd name="T53" fmla="*/ 25 h 655"/>
                <a:gd name="T54" fmla="*/ 33 w 1640"/>
                <a:gd name="T55" fmla="*/ 26 h 655"/>
                <a:gd name="T56" fmla="*/ 33 w 1640"/>
                <a:gd name="T57" fmla="*/ 25 h 655"/>
                <a:gd name="T58" fmla="*/ 37 w 1640"/>
                <a:gd name="T59" fmla="*/ 22 h 655"/>
                <a:gd name="T60" fmla="*/ 41 w 1640"/>
                <a:gd name="T61" fmla="*/ 20 h 655"/>
                <a:gd name="T62" fmla="*/ 45 w 1640"/>
                <a:gd name="T63" fmla="*/ 19 h 655"/>
                <a:gd name="T64" fmla="*/ 49 w 1640"/>
                <a:gd name="T65" fmla="*/ 19 h 655"/>
                <a:gd name="T66" fmla="*/ 54 w 1640"/>
                <a:gd name="T67" fmla="*/ 19 h 655"/>
                <a:gd name="T68" fmla="*/ 49 w 1640"/>
                <a:gd name="T69" fmla="*/ 14 h 655"/>
                <a:gd name="T70" fmla="*/ 52 w 1640"/>
                <a:gd name="T71" fmla="*/ 14 h 655"/>
                <a:gd name="T72" fmla="*/ 55 w 1640"/>
                <a:gd name="T73" fmla="*/ 14 h 655"/>
                <a:gd name="T74" fmla="*/ 57 w 1640"/>
                <a:gd name="T75" fmla="*/ 13 h 655"/>
                <a:gd name="T76" fmla="*/ 60 w 1640"/>
                <a:gd name="T77" fmla="*/ 12 h 655"/>
                <a:gd name="T78" fmla="*/ 63 w 1640"/>
                <a:gd name="T79" fmla="*/ 10 h 655"/>
                <a:gd name="T80" fmla="*/ 55 w 1640"/>
                <a:gd name="T81" fmla="*/ 9 h 655"/>
                <a:gd name="T82" fmla="*/ 60 w 1640"/>
                <a:gd name="T83" fmla="*/ 6 h 655"/>
                <a:gd name="T84" fmla="*/ 63 w 1640"/>
                <a:gd name="T85" fmla="*/ 3 h 655"/>
                <a:gd name="T86" fmla="*/ 65 w 1640"/>
                <a:gd name="T87" fmla="*/ 1 h 655"/>
                <a:gd name="T88" fmla="*/ 66 w 1640"/>
                <a:gd name="T89" fmla="*/ 0 h 655"/>
                <a:gd name="T90" fmla="*/ 62 w 1640"/>
                <a:gd name="T91" fmla="*/ 1 h 655"/>
                <a:gd name="T92" fmla="*/ 58 w 1640"/>
                <a:gd name="T93" fmla="*/ 2 h 655"/>
                <a:gd name="T94" fmla="*/ 55 w 1640"/>
                <a:gd name="T95" fmla="*/ 3 h 655"/>
                <a:gd name="T96" fmla="*/ 52 w 1640"/>
                <a:gd name="T97" fmla="*/ 4 h 655"/>
                <a:gd name="T98" fmla="*/ 49 w 1640"/>
                <a:gd name="T99" fmla="*/ 6 h 655"/>
                <a:gd name="T100" fmla="*/ 46 w 1640"/>
                <a:gd name="T101" fmla="*/ 8 h 655"/>
                <a:gd name="T102" fmla="*/ 43 w 1640"/>
                <a:gd name="T103" fmla="*/ 10 h 655"/>
                <a:gd name="T104" fmla="*/ 40 w 1640"/>
                <a:gd name="T105" fmla="*/ 13 h 655"/>
                <a:gd name="T106" fmla="*/ 37 w 1640"/>
                <a:gd name="T107" fmla="*/ 15 h 655"/>
                <a:gd name="T108" fmla="*/ 35 w 1640"/>
                <a:gd name="T109" fmla="*/ 18 h 65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0"/>
                <a:gd name="T166" fmla="*/ 0 h 655"/>
                <a:gd name="T167" fmla="*/ 1640 w 1640"/>
                <a:gd name="T168" fmla="*/ 655 h 65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0" h="655">
                  <a:moveTo>
                    <a:pt x="820" y="514"/>
                  </a:moveTo>
                  <a:lnTo>
                    <a:pt x="800" y="486"/>
                  </a:lnTo>
                  <a:lnTo>
                    <a:pt x="778" y="460"/>
                  </a:lnTo>
                  <a:lnTo>
                    <a:pt x="757" y="434"/>
                  </a:lnTo>
                  <a:lnTo>
                    <a:pt x="735" y="408"/>
                  </a:lnTo>
                  <a:lnTo>
                    <a:pt x="712" y="383"/>
                  </a:lnTo>
                  <a:lnTo>
                    <a:pt x="691" y="359"/>
                  </a:lnTo>
                  <a:lnTo>
                    <a:pt x="668" y="337"/>
                  </a:lnTo>
                  <a:lnTo>
                    <a:pt x="644" y="314"/>
                  </a:lnTo>
                  <a:lnTo>
                    <a:pt x="622" y="292"/>
                  </a:lnTo>
                  <a:lnTo>
                    <a:pt x="598" y="272"/>
                  </a:lnTo>
                  <a:lnTo>
                    <a:pt x="574" y="251"/>
                  </a:lnTo>
                  <a:lnTo>
                    <a:pt x="549" y="232"/>
                  </a:lnTo>
                  <a:lnTo>
                    <a:pt x="526" y="213"/>
                  </a:lnTo>
                  <a:lnTo>
                    <a:pt x="501" y="196"/>
                  </a:lnTo>
                  <a:lnTo>
                    <a:pt x="475" y="179"/>
                  </a:lnTo>
                  <a:lnTo>
                    <a:pt x="450" y="162"/>
                  </a:lnTo>
                  <a:lnTo>
                    <a:pt x="424" y="146"/>
                  </a:lnTo>
                  <a:lnTo>
                    <a:pt x="398" y="131"/>
                  </a:lnTo>
                  <a:lnTo>
                    <a:pt x="371" y="117"/>
                  </a:lnTo>
                  <a:lnTo>
                    <a:pt x="345" y="103"/>
                  </a:lnTo>
                  <a:lnTo>
                    <a:pt x="318" y="91"/>
                  </a:lnTo>
                  <a:lnTo>
                    <a:pt x="290" y="78"/>
                  </a:lnTo>
                  <a:lnTo>
                    <a:pt x="263" y="68"/>
                  </a:lnTo>
                  <a:lnTo>
                    <a:pt x="235" y="57"/>
                  </a:lnTo>
                  <a:lnTo>
                    <a:pt x="207" y="47"/>
                  </a:lnTo>
                  <a:lnTo>
                    <a:pt x="178" y="38"/>
                  </a:lnTo>
                  <a:lnTo>
                    <a:pt x="150" y="30"/>
                  </a:lnTo>
                  <a:lnTo>
                    <a:pt x="119" y="22"/>
                  </a:lnTo>
                  <a:lnTo>
                    <a:pt x="90" y="16"/>
                  </a:lnTo>
                  <a:lnTo>
                    <a:pt x="60" y="9"/>
                  </a:lnTo>
                  <a:lnTo>
                    <a:pt x="30" y="4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5" y="21"/>
                  </a:lnTo>
                  <a:lnTo>
                    <a:pt x="23" y="31"/>
                  </a:lnTo>
                  <a:lnTo>
                    <a:pt x="32" y="42"/>
                  </a:lnTo>
                  <a:lnTo>
                    <a:pt x="53" y="62"/>
                  </a:lnTo>
                  <a:lnTo>
                    <a:pt x="75" y="83"/>
                  </a:lnTo>
                  <a:lnTo>
                    <a:pt x="99" y="103"/>
                  </a:lnTo>
                  <a:lnTo>
                    <a:pt x="125" y="123"/>
                  </a:lnTo>
                  <a:lnTo>
                    <a:pt x="150" y="141"/>
                  </a:lnTo>
                  <a:lnTo>
                    <a:pt x="176" y="158"/>
                  </a:lnTo>
                  <a:lnTo>
                    <a:pt x="223" y="189"/>
                  </a:lnTo>
                  <a:lnTo>
                    <a:pt x="263" y="212"/>
                  </a:lnTo>
                  <a:lnTo>
                    <a:pt x="291" y="229"/>
                  </a:lnTo>
                  <a:lnTo>
                    <a:pt x="302" y="236"/>
                  </a:lnTo>
                  <a:lnTo>
                    <a:pt x="73" y="260"/>
                  </a:lnTo>
                  <a:lnTo>
                    <a:pt x="95" y="276"/>
                  </a:lnTo>
                  <a:lnTo>
                    <a:pt x="116" y="290"/>
                  </a:lnTo>
                  <a:lnTo>
                    <a:pt x="139" y="302"/>
                  </a:lnTo>
                  <a:lnTo>
                    <a:pt x="161" y="314"/>
                  </a:lnTo>
                  <a:lnTo>
                    <a:pt x="183" y="325"/>
                  </a:lnTo>
                  <a:lnTo>
                    <a:pt x="207" y="333"/>
                  </a:lnTo>
                  <a:lnTo>
                    <a:pt x="230" y="341"/>
                  </a:lnTo>
                  <a:lnTo>
                    <a:pt x="253" y="347"/>
                  </a:lnTo>
                  <a:lnTo>
                    <a:pt x="277" y="353"/>
                  </a:lnTo>
                  <a:lnTo>
                    <a:pt x="301" y="356"/>
                  </a:lnTo>
                  <a:lnTo>
                    <a:pt x="325" y="358"/>
                  </a:lnTo>
                  <a:lnTo>
                    <a:pt x="348" y="359"/>
                  </a:lnTo>
                  <a:lnTo>
                    <a:pt x="373" y="359"/>
                  </a:lnTo>
                  <a:lnTo>
                    <a:pt x="398" y="358"/>
                  </a:lnTo>
                  <a:lnTo>
                    <a:pt x="423" y="355"/>
                  </a:lnTo>
                  <a:lnTo>
                    <a:pt x="448" y="351"/>
                  </a:lnTo>
                  <a:lnTo>
                    <a:pt x="260" y="475"/>
                  </a:lnTo>
                  <a:lnTo>
                    <a:pt x="301" y="469"/>
                  </a:lnTo>
                  <a:lnTo>
                    <a:pt x="340" y="465"/>
                  </a:lnTo>
                  <a:lnTo>
                    <a:pt x="378" y="464"/>
                  </a:lnTo>
                  <a:lnTo>
                    <a:pt x="415" y="464"/>
                  </a:lnTo>
                  <a:lnTo>
                    <a:pt x="452" y="467"/>
                  </a:lnTo>
                  <a:lnTo>
                    <a:pt x="488" y="472"/>
                  </a:lnTo>
                  <a:lnTo>
                    <a:pt x="523" y="478"/>
                  </a:lnTo>
                  <a:lnTo>
                    <a:pt x="558" y="487"/>
                  </a:lnTo>
                  <a:lnTo>
                    <a:pt x="591" y="497"/>
                  </a:lnTo>
                  <a:lnTo>
                    <a:pt x="624" y="510"/>
                  </a:lnTo>
                  <a:lnTo>
                    <a:pt x="656" y="526"/>
                  </a:lnTo>
                  <a:lnTo>
                    <a:pt x="688" y="542"/>
                  </a:lnTo>
                  <a:lnTo>
                    <a:pt x="718" y="561"/>
                  </a:lnTo>
                  <a:lnTo>
                    <a:pt x="748" y="582"/>
                  </a:lnTo>
                  <a:lnTo>
                    <a:pt x="778" y="604"/>
                  </a:lnTo>
                  <a:lnTo>
                    <a:pt x="807" y="629"/>
                  </a:lnTo>
                  <a:lnTo>
                    <a:pt x="807" y="655"/>
                  </a:lnTo>
                  <a:lnTo>
                    <a:pt x="813" y="649"/>
                  </a:lnTo>
                  <a:lnTo>
                    <a:pt x="820" y="641"/>
                  </a:lnTo>
                  <a:lnTo>
                    <a:pt x="827" y="648"/>
                  </a:lnTo>
                  <a:lnTo>
                    <a:pt x="832" y="655"/>
                  </a:lnTo>
                  <a:lnTo>
                    <a:pt x="832" y="630"/>
                  </a:lnTo>
                  <a:lnTo>
                    <a:pt x="861" y="605"/>
                  </a:lnTo>
                  <a:lnTo>
                    <a:pt x="891" y="583"/>
                  </a:lnTo>
                  <a:lnTo>
                    <a:pt x="921" y="562"/>
                  </a:lnTo>
                  <a:lnTo>
                    <a:pt x="952" y="544"/>
                  </a:lnTo>
                  <a:lnTo>
                    <a:pt x="984" y="527"/>
                  </a:lnTo>
                  <a:lnTo>
                    <a:pt x="1015" y="511"/>
                  </a:lnTo>
                  <a:lnTo>
                    <a:pt x="1048" y="500"/>
                  </a:lnTo>
                  <a:lnTo>
                    <a:pt x="1082" y="489"/>
                  </a:lnTo>
                  <a:lnTo>
                    <a:pt x="1116" y="480"/>
                  </a:lnTo>
                  <a:lnTo>
                    <a:pt x="1151" y="473"/>
                  </a:lnTo>
                  <a:lnTo>
                    <a:pt x="1187" y="468"/>
                  </a:lnTo>
                  <a:lnTo>
                    <a:pt x="1223" y="466"/>
                  </a:lnTo>
                  <a:lnTo>
                    <a:pt x="1261" y="465"/>
                  </a:lnTo>
                  <a:lnTo>
                    <a:pt x="1299" y="466"/>
                  </a:lnTo>
                  <a:lnTo>
                    <a:pt x="1338" y="469"/>
                  </a:lnTo>
                  <a:lnTo>
                    <a:pt x="1378" y="475"/>
                  </a:lnTo>
                  <a:lnTo>
                    <a:pt x="1191" y="352"/>
                  </a:lnTo>
                  <a:lnTo>
                    <a:pt x="1216" y="356"/>
                  </a:lnTo>
                  <a:lnTo>
                    <a:pt x="1241" y="358"/>
                  </a:lnTo>
                  <a:lnTo>
                    <a:pt x="1265" y="360"/>
                  </a:lnTo>
                  <a:lnTo>
                    <a:pt x="1290" y="360"/>
                  </a:lnTo>
                  <a:lnTo>
                    <a:pt x="1315" y="359"/>
                  </a:lnTo>
                  <a:lnTo>
                    <a:pt x="1339" y="357"/>
                  </a:lnTo>
                  <a:lnTo>
                    <a:pt x="1363" y="353"/>
                  </a:lnTo>
                  <a:lnTo>
                    <a:pt x="1386" y="348"/>
                  </a:lnTo>
                  <a:lnTo>
                    <a:pt x="1410" y="342"/>
                  </a:lnTo>
                  <a:lnTo>
                    <a:pt x="1433" y="334"/>
                  </a:lnTo>
                  <a:lnTo>
                    <a:pt x="1457" y="326"/>
                  </a:lnTo>
                  <a:lnTo>
                    <a:pt x="1479" y="315"/>
                  </a:lnTo>
                  <a:lnTo>
                    <a:pt x="1501" y="304"/>
                  </a:lnTo>
                  <a:lnTo>
                    <a:pt x="1524" y="291"/>
                  </a:lnTo>
                  <a:lnTo>
                    <a:pt x="1545" y="277"/>
                  </a:lnTo>
                  <a:lnTo>
                    <a:pt x="1567" y="261"/>
                  </a:lnTo>
                  <a:lnTo>
                    <a:pt x="1338" y="237"/>
                  </a:lnTo>
                  <a:lnTo>
                    <a:pt x="1349" y="230"/>
                  </a:lnTo>
                  <a:lnTo>
                    <a:pt x="1377" y="213"/>
                  </a:lnTo>
                  <a:lnTo>
                    <a:pt x="1417" y="189"/>
                  </a:lnTo>
                  <a:lnTo>
                    <a:pt x="1464" y="158"/>
                  </a:lnTo>
                  <a:lnTo>
                    <a:pt x="1490" y="141"/>
                  </a:lnTo>
                  <a:lnTo>
                    <a:pt x="1515" y="123"/>
                  </a:lnTo>
                  <a:lnTo>
                    <a:pt x="1541" y="103"/>
                  </a:lnTo>
                  <a:lnTo>
                    <a:pt x="1565" y="83"/>
                  </a:lnTo>
                  <a:lnTo>
                    <a:pt x="1587" y="62"/>
                  </a:lnTo>
                  <a:lnTo>
                    <a:pt x="1608" y="42"/>
                  </a:lnTo>
                  <a:lnTo>
                    <a:pt x="1616" y="31"/>
                  </a:lnTo>
                  <a:lnTo>
                    <a:pt x="1625" y="21"/>
                  </a:lnTo>
                  <a:lnTo>
                    <a:pt x="1634" y="10"/>
                  </a:lnTo>
                  <a:lnTo>
                    <a:pt x="1640" y="0"/>
                  </a:lnTo>
                  <a:lnTo>
                    <a:pt x="1610" y="5"/>
                  </a:lnTo>
                  <a:lnTo>
                    <a:pt x="1580" y="10"/>
                  </a:lnTo>
                  <a:lnTo>
                    <a:pt x="1549" y="16"/>
                  </a:lnTo>
                  <a:lnTo>
                    <a:pt x="1520" y="23"/>
                  </a:lnTo>
                  <a:lnTo>
                    <a:pt x="1490" y="31"/>
                  </a:lnTo>
                  <a:lnTo>
                    <a:pt x="1462" y="40"/>
                  </a:lnTo>
                  <a:lnTo>
                    <a:pt x="1433" y="48"/>
                  </a:lnTo>
                  <a:lnTo>
                    <a:pt x="1405" y="58"/>
                  </a:lnTo>
                  <a:lnTo>
                    <a:pt x="1377" y="69"/>
                  </a:lnTo>
                  <a:lnTo>
                    <a:pt x="1350" y="79"/>
                  </a:lnTo>
                  <a:lnTo>
                    <a:pt x="1322" y="92"/>
                  </a:lnTo>
                  <a:lnTo>
                    <a:pt x="1295" y="104"/>
                  </a:lnTo>
                  <a:lnTo>
                    <a:pt x="1269" y="118"/>
                  </a:lnTo>
                  <a:lnTo>
                    <a:pt x="1242" y="132"/>
                  </a:lnTo>
                  <a:lnTo>
                    <a:pt x="1216" y="148"/>
                  </a:lnTo>
                  <a:lnTo>
                    <a:pt x="1190" y="163"/>
                  </a:lnTo>
                  <a:lnTo>
                    <a:pt x="1165" y="179"/>
                  </a:lnTo>
                  <a:lnTo>
                    <a:pt x="1139" y="196"/>
                  </a:lnTo>
                  <a:lnTo>
                    <a:pt x="1115" y="214"/>
                  </a:lnTo>
                  <a:lnTo>
                    <a:pt x="1090" y="233"/>
                  </a:lnTo>
                  <a:lnTo>
                    <a:pt x="1066" y="252"/>
                  </a:lnTo>
                  <a:lnTo>
                    <a:pt x="1042" y="272"/>
                  </a:lnTo>
                  <a:lnTo>
                    <a:pt x="1019" y="293"/>
                  </a:lnTo>
                  <a:lnTo>
                    <a:pt x="995" y="315"/>
                  </a:lnTo>
                  <a:lnTo>
                    <a:pt x="973" y="337"/>
                  </a:lnTo>
                  <a:lnTo>
                    <a:pt x="950" y="360"/>
                  </a:lnTo>
                  <a:lnTo>
                    <a:pt x="927" y="384"/>
                  </a:lnTo>
                  <a:lnTo>
                    <a:pt x="906" y="408"/>
                  </a:lnTo>
                  <a:lnTo>
                    <a:pt x="884" y="434"/>
                  </a:lnTo>
                  <a:lnTo>
                    <a:pt x="863" y="460"/>
                  </a:lnTo>
                  <a:lnTo>
                    <a:pt x="841" y="486"/>
                  </a:lnTo>
                  <a:lnTo>
                    <a:pt x="820" y="51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1" name="Freeform 838"/>
            <p:cNvSpPr>
              <a:spLocks noEditPoints="1"/>
            </p:cNvSpPr>
            <p:nvPr/>
          </p:nvSpPr>
          <p:spPr bwMode="auto">
            <a:xfrm>
              <a:off x="2699" y="1140"/>
              <a:ext cx="326" cy="134"/>
            </a:xfrm>
            <a:custGeom>
              <a:avLst/>
              <a:gdLst>
                <a:gd name="T0" fmla="*/ 24 w 1664"/>
                <a:gd name="T1" fmla="*/ 12 h 679"/>
                <a:gd name="T2" fmla="*/ 23 w 1664"/>
                <a:gd name="T3" fmla="*/ 9 h 679"/>
                <a:gd name="T4" fmla="*/ 33 w 1664"/>
                <a:gd name="T5" fmla="*/ 20 h 679"/>
                <a:gd name="T6" fmla="*/ 10 w 1664"/>
                <a:gd name="T7" fmla="*/ 3 h 679"/>
                <a:gd name="T8" fmla="*/ 3 w 1664"/>
                <a:gd name="T9" fmla="*/ 0 h 679"/>
                <a:gd name="T10" fmla="*/ 16 w 1664"/>
                <a:gd name="T11" fmla="*/ 5 h 679"/>
                <a:gd name="T12" fmla="*/ 0 w 1664"/>
                <a:gd name="T13" fmla="*/ 0 h 679"/>
                <a:gd name="T14" fmla="*/ 1 w 1664"/>
                <a:gd name="T15" fmla="*/ 0 h 679"/>
                <a:gd name="T16" fmla="*/ 10 w 1664"/>
                <a:gd name="T17" fmla="*/ 8 h 679"/>
                <a:gd name="T18" fmla="*/ 2 w 1664"/>
                <a:gd name="T19" fmla="*/ 4 h 679"/>
                <a:gd name="T20" fmla="*/ 12 w 1664"/>
                <a:gd name="T21" fmla="*/ 10 h 679"/>
                <a:gd name="T22" fmla="*/ 13 w 1664"/>
                <a:gd name="T23" fmla="*/ 10 h 679"/>
                <a:gd name="T24" fmla="*/ 3 w 1664"/>
                <a:gd name="T25" fmla="*/ 11 h 679"/>
                <a:gd name="T26" fmla="*/ 3 w 1664"/>
                <a:gd name="T27" fmla="*/ 11 h 679"/>
                <a:gd name="T28" fmla="*/ 6 w 1664"/>
                <a:gd name="T29" fmla="*/ 12 h 679"/>
                <a:gd name="T30" fmla="*/ 8 w 1664"/>
                <a:gd name="T31" fmla="*/ 13 h 679"/>
                <a:gd name="T32" fmla="*/ 10 w 1664"/>
                <a:gd name="T33" fmla="*/ 14 h 679"/>
                <a:gd name="T34" fmla="*/ 18 w 1664"/>
                <a:gd name="T35" fmla="*/ 14 h 679"/>
                <a:gd name="T36" fmla="*/ 12 w 1664"/>
                <a:gd name="T37" fmla="*/ 15 h 679"/>
                <a:gd name="T38" fmla="*/ 19 w 1664"/>
                <a:gd name="T39" fmla="*/ 14 h 679"/>
                <a:gd name="T40" fmla="*/ 11 w 1664"/>
                <a:gd name="T41" fmla="*/ 19 h 679"/>
                <a:gd name="T42" fmla="*/ 11 w 1664"/>
                <a:gd name="T43" fmla="*/ 19 h 679"/>
                <a:gd name="T44" fmla="*/ 22 w 1664"/>
                <a:gd name="T45" fmla="*/ 19 h 679"/>
                <a:gd name="T46" fmla="*/ 11 w 1664"/>
                <a:gd name="T47" fmla="*/ 20 h 679"/>
                <a:gd name="T48" fmla="*/ 32 w 1664"/>
                <a:gd name="T49" fmla="*/ 24 h 679"/>
                <a:gd name="T50" fmla="*/ 23 w 1664"/>
                <a:gd name="T51" fmla="*/ 20 h 679"/>
                <a:gd name="T52" fmla="*/ 33 w 1664"/>
                <a:gd name="T53" fmla="*/ 27 h 679"/>
                <a:gd name="T54" fmla="*/ 32 w 1664"/>
                <a:gd name="T55" fmla="*/ 26 h 679"/>
                <a:gd name="T56" fmla="*/ 34 w 1664"/>
                <a:gd name="T57" fmla="*/ 26 h 679"/>
                <a:gd name="T58" fmla="*/ 34 w 1664"/>
                <a:gd name="T59" fmla="*/ 26 h 679"/>
                <a:gd name="T60" fmla="*/ 34 w 1664"/>
                <a:gd name="T61" fmla="*/ 27 h 679"/>
                <a:gd name="T62" fmla="*/ 33 w 1664"/>
                <a:gd name="T63" fmla="*/ 26 h 679"/>
                <a:gd name="T64" fmla="*/ 41 w 1664"/>
                <a:gd name="T65" fmla="*/ 21 h 679"/>
                <a:gd name="T66" fmla="*/ 36 w 1664"/>
                <a:gd name="T67" fmla="*/ 24 h 679"/>
                <a:gd name="T68" fmla="*/ 54 w 1664"/>
                <a:gd name="T69" fmla="*/ 19 h 679"/>
                <a:gd name="T70" fmla="*/ 44 w 1664"/>
                <a:gd name="T71" fmla="*/ 20 h 679"/>
                <a:gd name="T72" fmla="*/ 56 w 1664"/>
                <a:gd name="T73" fmla="*/ 19 h 679"/>
                <a:gd name="T74" fmla="*/ 48 w 1664"/>
                <a:gd name="T75" fmla="*/ 14 h 679"/>
                <a:gd name="T76" fmla="*/ 48 w 1664"/>
                <a:gd name="T77" fmla="*/ 14 h 679"/>
                <a:gd name="T78" fmla="*/ 50 w 1664"/>
                <a:gd name="T79" fmla="*/ 15 h 679"/>
                <a:gd name="T80" fmla="*/ 52 w 1664"/>
                <a:gd name="T81" fmla="*/ 15 h 679"/>
                <a:gd name="T82" fmla="*/ 57 w 1664"/>
                <a:gd name="T83" fmla="*/ 14 h 679"/>
                <a:gd name="T84" fmla="*/ 63 w 1664"/>
                <a:gd name="T85" fmla="*/ 12 h 679"/>
                <a:gd name="T86" fmla="*/ 56 w 1664"/>
                <a:gd name="T87" fmla="*/ 15 h 679"/>
                <a:gd name="T88" fmla="*/ 64 w 1664"/>
                <a:gd name="T89" fmla="*/ 11 h 679"/>
                <a:gd name="T90" fmla="*/ 54 w 1664"/>
                <a:gd name="T91" fmla="*/ 10 h 679"/>
                <a:gd name="T92" fmla="*/ 54 w 1664"/>
                <a:gd name="T93" fmla="*/ 10 h 679"/>
                <a:gd name="T94" fmla="*/ 54 w 1664"/>
                <a:gd name="T95" fmla="*/ 10 h 679"/>
                <a:gd name="T96" fmla="*/ 59 w 1664"/>
                <a:gd name="T97" fmla="*/ 6 h 679"/>
                <a:gd name="T98" fmla="*/ 66 w 1664"/>
                <a:gd name="T99" fmla="*/ 1 h 679"/>
                <a:gd name="T100" fmla="*/ 55 w 1664"/>
                <a:gd name="T101" fmla="*/ 10 h 679"/>
                <a:gd name="T102" fmla="*/ 66 w 1664"/>
                <a:gd name="T103" fmla="*/ 0 h 679"/>
                <a:gd name="T104" fmla="*/ 56 w 1664"/>
                <a:gd name="T105" fmla="*/ 4 h 679"/>
                <a:gd name="T106" fmla="*/ 51 w 1664"/>
                <a:gd name="T107" fmla="*/ 5 h 679"/>
                <a:gd name="T108" fmla="*/ 64 w 1664"/>
                <a:gd name="T109" fmla="*/ 0 h 679"/>
                <a:gd name="T110" fmla="*/ 42 w 1664"/>
                <a:gd name="T111" fmla="*/ 13 h 679"/>
                <a:gd name="T112" fmla="*/ 34 w 1664"/>
                <a:gd name="T113" fmla="*/ 20 h 679"/>
                <a:gd name="T114" fmla="*/ 44 w 1664"/>
                <a:gd name="T115" fmla="*/ 9 h 679"/>
                <a:gd name="T116" fmla="*/ 33 w 1664"/>
                <a:gd name="T117" fmla="*/ 22 h 6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664"/>
                <a:gd name="T178" fmla="*/ 0 h 679"/>
                <a:gd name="T179" fmla="*/ 1664 w 1664"/>
                <a:gd name="T180" fmla="*/ 679 h 6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664" h="679">
                  <a:moveTo>
                    <a:pt x="823" y="533"/>
                  </a:moveTo>
                  <a:lnTo>
                    <a:pt x="802" y="505"/>
                  </a:lnTo>
                  <a:lnTo>
                    <a:pt x="781" y="479"/>
                  </a:lnTo>
                  <a:lnTo>
                    <a:pt x="760" y="453"/>
                  </a:lnTo>
                  <a:lnTo>
                    <a:pt x="738" y="428"/>
                  </a:lnTo>
                  <a:lnTo>
                    <a:pt x="716" y="404"/>
                  </a:lnTo>
                  <a:lnTo>
                    <a:pt x="694" y="380"/>
                  </a:lnTo>
                  <a:lnTo>
                    <a:pt x="672" y="357"/>
                  </a:lnTo>
                  <a:lnTo>
                    <a:pt x="649" y="336"/>
                  </a:lnTo>
                  <a:lnTo>
                    <a:pt x="625" y="314"/>
                  </a:lnTo>
                  <a:lnTo>
                    <a:pt x="602" y="293"/>
                  </a:lnTo>
                  <a:lnTo>
                    <a:pt x="579" y="273"/>
                  </a:lnTo>
                  <a:lnTo>
                    <a:pt x="554" y="253"/>
                  </a:lnTo>
                  <a:lnTo>
                    <a:pt x="530" y="235"/>
                  </a:lnTo>
                  <a:lnTo>
                    <a:pt x="505" y="218"/>
                  </a:lnTo>
                  <a:lnTo>
                    <a:pt x="480" y="201"/>
                  </a:lnTo>
                  <a:lnTo>
                    <a:pt x="455" y="184"/>
                  </a:lnTo>
                  <a:lnTo>
                    <a:pt x="468" y="164"/>
                  </a:lnTo>
                  <a:lnTo>
                    <a:pt x="494" y="180"/>
                  </a:lnTo>
                  <a:lnTo>
                    <a:pt x="519" y="197"/>
                  </a:lnTo>
                  <a:lnTo>
                    <a:pt x="544" y="216"/>
                  </a:lnTo>
                  <a:lnTo>
                    <a:pt x="569" y="234"/>
                  </a:lnTo>
                  <a:lnTo>
                    <a:pt x="594" y="255"/>
                  </a:lnTo>
                  <a:lnTo>
                    <a:pt x="618" y="274"/>
                  </a:lnTo>
                  <a:lnTo>
                    <a:pt x="641" y="296"/>
                  </a:lnTo>
                  <a:lnTo>
                    <a:pt x="665" y="317"/>
                  </a:lnTo>
                  <a:lnTo>
                    <a:pt x="689" y="340"/>
                  </a:lnTo>
                  <a:lnTo>
                    <a:pt x="711" y="363"/>
                  </a:lnTo>
                  <a:lnTo>
                    <a:pt x="734" y="387"/>
                  </a:lnTo>
                  <a:lnTo>
                    <a:pt x="756" y="412"/>
                  </a:lnTo>
                  <a:lnTo>
                    <a:pt x="778" y="437"/>
                  </a:lnTo>
                  <a:lnTo>
                    <a:pt x="800" y="463"/>
                  </a:lnTo>
                  <a:lnTo>
                    <a:pt x="822" y="490"/>
                  </a:lnTo>
                  <a:lnTo>
                    <a:pt x="842" y="518"/>
                  </a:lnTo>
                  <a:lnTo>
                    <a:pt x="823" y="533"/>
                  </a:lnTo>
                  <a:close/>
                  <a:moveTo>
                    <a:pt x="455" y="184"/>
                  </a:moveTo>
                  <a:lnTo>
                    <a:pt x="430" y="169"/>
                  </a:lnTo>
                  <a:lnTo>
                    <a:pt x="404" y="154"/>
                  </a:lnTo>
                  <a:lnTo>
                    <a:pt x="378" y="140"/>
                  </a:lnTo>
                  <a:lnTo>
                    <a:pt x="352" y="127"/>
                  </a:lnTo>
                  <a:lnTo>
                    <a:pt x="325" y="114"/>
                  </a:lnTo>
                  <a:lnTo>
                    <a:pt x="298" y="102"/>
                  </a:lnTo>
                  <a:lnTo>
                    <a:pt x="271" y="91"/>
                  </a:lnTo>
                  <a:lnTo>
                    <a:pt x="243" y="81"/>
                  </a:lnTo>
                  <a:lnTo>
                    <a:pt x="215" y="71"/>
                  </a:lnTo>
                  <a:lnTo>
                    <a:pt x="187" y="62"/>
                  </a:lnTo>
                  <a:lnTo>
                    <a:pt x="157" y="54"/>
                  </a:lnTo>
                  <a:lnTo>
                    <a:pt x="129" y="46"/>
                  </a:lnTo>
                  <a:lnTo>
                    <a:pt x="100" y="40"/>
                  </a:lnTo>
                  <a:lnTo>
                    <a:pt x="70" y="33"/>
                  </a:lnTo>
                  <a:lnTo>
                    <a:pt x="41" y="29"/>
                  </a:lnTo>
                  <a:lnTo>
                    <a:pt x="11" y="23"/>
                  </a:lnTo>
                  <a:lnTo>
                    <a:pt x="14" y="0"/>
                  </a:lnTo>
                  <a:lnTo>
                    <a:pt x="44" y="4"/>
                  </a:lnTo>
                  <a:lnTo>
                    <a:pt x="74" y="9"/>
                  </a:lnTo>
                  <a:lnTo>
                    <a:pt x="104" y="16"/>
                  </a:lnTo>
                  <a:lnTo>
                    <a:pt x="135" y="22"/>
                  </a:lnTo>
                  <a:lnTo>
                    <a:pt x="165" y="30"/>
                  </a:lnTo>
                  <a:lnTo>
                    <a:pt x="194" y="39"/>
                  </a:lnTo>
                  <a:lnTo>
                    <a:pt x="222" y="48"/>
                  </a:lnTo>
                  <a:lnTo>
                    <a:pt x="251" y="58"/>
                  </a:lnTo>
                  <a:lnTo>
                    <a:pt x="279" y="69"/>
                  </a:lnTo>
                  <a:lnTo>
                    <a:pt x="308" y="80"/>
                  </a:lnTo>
                  <a:lnTo>
                    <a:pt x="336" y="91"/>
                  </a:lnTo>
                  <a:lnTo>
                    <a:pt x="363" y="104"/>
                  </a:lnTo>
                  <a:lnTo>
                    <a:pt x="390" y="118"/>
                  </a:lnTo>
                  <a:lnTo>
                    <a:pt x="417" y="133"/>
                  </a:lnTo>
                  <a:lnTo>
                    <a:pt x="443" y="148"/>
                  </a:lnTo>
                  <a:lnTo>
                    <a:pt x="468" y="164"/>
                  </a:lnTo>
                  <a:lnTo>
                    <a:pt x="455" y="184"/>
                  </a:lnTo>
                  <a:close/>
                  <a:moveTo>
                    <a:pt x="1" y="18"/>
                  </a:moveTo>
                  <a:lnTo>
                    <a:pt x="0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5"/>
                  </a:lnTo>
                  <a:lnTo>
                    <a:pt x="4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2" y="12"/>
                  </a:lnTo>
                  <a:lnTo>
                    <a:pt x="1" y="18"/>
                  </a:lnTo>
                  <a:close/>
                  <a:moveTo>
                    <a:pt x="22" y="5"/>
                  </a:moveTo>
                  <a:lnTo>
                    <a:pt x="22" y="6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22" y="5"/>
                  </a:lnTo>
                  <a:close/>
                  <a:moveTo>
                    <a:pt x="22" y="6"/>
                  </a:moveTo>
                  <a:lnTo>
                    <a:pt x="34" y="23"/>
                  </a:lnTo>
                  <a:lnTo>
                    <a:pt x="48" y="40"/>
                  </a:lnTo>
                  <a:lnTo>
                    <a:pt x="63" y="57"/>
                  </a:lnTo>
                  <a:lnTo>
                    <a:pt x="81" y="73"/>
                  </a:lnTo>
                  <a:lnTo>
                    <a:pt x="99" y="89"/>
                  </a:lnTo>
                  <a:lnTo>
                    <a:pt x="119" y="106"/>
                  </a:lnTo>
                  <a:lnTo>
                    <a:pt x="139" y="121"/>
                  </a:lnTo>
                  <a:lnTo>
                    <a:pt x="160" y="136"/>
                  </a:lnTo>
                  <a:lnTo>
                    <a:pt x="201" y="164"/>
                  </a:lnTo>
                  <a:lnTo>
                    <a:pt x="238" y="189"/>
                  </a:lnTo>
                  <a:lnTo>
                    <a:pt x="273" y="209"/>
                  </a:lnTo>
                  <a:lnTo>
                    <a:pt x="299" y="224"/>
                  </a:lnTo>
                  <a:lnTo>
                    <a:pt x="286" y="246"/>
                  </a:lnTo>
                  <a:lnTo>
                    <a:pt x="260" y="230"/>
                  </a:lnTo>
                  <a:lnTo>
                    <a:pt x="225" y="209"/>
                  </a:lnTo>
                  <a:lnTo>
                    <a:pt x="185" y="183"/>
                  </a:lnTo>
                  <a:lnTo>
                    <a:pt x="143" y="155"/>
                  </a:lnTo>
                  <a:lnTo>
                    <a:pt x="123" y="139"/>
                  </a:lnTo>
                  <a:lnTo>
                    <a:pt x="102" y="123"/>
                  </a:lnTo>
                  <a:lnTo>
                    <a:pt x="82" y="107"/>
                  </a:lnTo>
                  <a:lnTo>
                    <a:pt x="62" y="89"/>
                  </a:lnTo>
                  <a:lnTo>
                    <a:pt x="45" y="72"/>
                  </a:lnTo>
                  <a:lnTo>
                    <a:pt x="29" y="55"/>
                  </a:lnTo>
                  <a:lnTo>
                    <a:pt x="14" y="36"/>
                  </a:lnTo>
                  <a:lnTo>
                    <a:pt x="2" y="19"/>
                  </a:lnTo>
                  <a:lnTo>
                    <a:pt x="22" y="6"/>
                  </a:lnTo>
                  <a:close/>
                  <a:moveTo>
                    <a:pt x="299" y="224"/>
                  </a:moveTo>
                  <a:lnTo>
                    <a:pt x="309" y="230"/>
                  </a:lnTo>
                  <a:lnTo>
                    <a:pt x="316" y="235"/>
                  </a:lnTo>
                  <a:lnTo>
                    <a:pt x="322" y="239"/>
                  </a:lnTo>
                  <a:lnTo>
                    <a:pt x="325" y="243"/>
                  </a:lnTo>
                  <a:lnTo>
                    <a:pt x="303" y="253"/>
                  </a:lnTo>
                  <a:lnTo>
                    <a:pt x="298" y="251"/>
                  </a:lnTo>
                  <a:lnTo>
                    <a:pt x="286" y="246"/>
                  </a:lnTo>
                  <a:lnTo>
                    <a:pt x="299" y="224"/>
                  </a:lnTo>
                  <a:close/>
                  <a:moveTo>
                    <a:pt x="325" y="243"/>
                  </a:moveTo>
                  <a:lnTo>
                    <a:pt x="326" y="245"/>
                  </a:lnTo>
                  <a:lnTo>
                    <a:pt x="326" y="248"/>
                  </a:lnTo>
                  <a:lnTo>
                    <a:pt x="326" y="251"/>
                  </a:lnTo>
                  <a:lnTo>
                    <a:pt x="325" y="253"/>
                  </a:lnTo>
                  <a:lnTo>
                    <a:pt x="323" y="256"/>
                  </a:lnTo>
                  <a:lnTo>
                    <a:pt x="320" y="258"/>
                  </a:lnTo>
                  <a:lnTo>
                    <a:pt x="318" y="259"/>
                  </a:lnTo>
                  <a:lnTo>
                    <a:pt x="315" y="260"/>
                  </a:lnTo>
                  <a:lnTo>
                    <a:pt x="314" y="248"/>
                  </a:lnTo>
                  <a:lnTo>
                    <a:pt x="325" y="243"/>
                  </a:lnTo>
                  <a:close/>
                  <a:moveTo>
                    <a:pt x="315" y="260"/>
                  </a:moveTo>
                  <a:lnTo>
                    <a:pt x="86" y="285"/>
                  </a:lnTo>
                  <a:lnTo>
                    <a:pt x="84" y="260"/>
                  </a:lnTo>
                  <a:lnTo>
                    <a:pt x="313" y="236"/>
                  </a:lnTo>
                  <a:lnTo>
                    <a:pt x="315" y="260"/>
                  </a:lnTo>
                  <a:close/>
                  <a:moveTo>
                    <a:pt x="77" y="282"/>
                  </a:moveTo>
                  <a:lnTo>
                    <a:pt x="75" y="279"/>
                  </a:lnTo>
                  <a:lnTo>
                    <a:pt x="73" y="276"/>
                  </a:lnTo>
                  <a:lnTo>
                    <a:pt x="73" y="273"/>
                  </a:lnTo>
                  <a:lnTo>
                    <a:pt x="73" y="269"/>
                  </a:lnTo>
                  <a:lnTo>
                    <a:pt x="74" y="265"/>
                  </a:lnTo>
                  <a:lnTo>
                    <a:pt x="76" y="263"/>
                  </a:lnTo>
                  <a:lnTo>
                    <a:pt x="80" y="261"/>
                  </a:lnTo>
                  <a:lnTo>
                    <a:pt x="84" y="260"/>
                  </a:lnTo>
                  <a:lnTo>
                    <a:pt x="85" y="272"/>
                  </a:lnTo>
                  <a:lnTo>
                    <a:pt x="77" y="282"/>
                  </a:lnTo>
                  <a:close/>
                  <a:moveTo>
                    <a:pt x="92" y="262"/>
                  </a:moveTo>
                  <a:lnTo>
                    <a:pt x="92" y="262"/>
                  </a:lnTo>
                  <a:lnTo>
                    <a:pt x="77" y="283"/>
                  </a:lnTo>
                  <a:lnTo>
                    <a:pt x="77" y="282"/>
                  </a:lnTo>
                  <a:lnTo>
                    <a:pt x="92" y="262"/>
                  </a:lnTo>
                  <a:close/>
                  <a:moveTo>
                    <a:pt x="92" y="262"/>
                  </a:moveTo>
                  <a:lnTo>
                    <a:pt x="93" y="262"/>
                  </a:lnTo>
                  <a:lnTo>
                    <a:pt x="85" y="272"/>
                  </a:lnTo>
                  <a:lnTo>
                    <a:pt x="92" y="262"/>
                  </a:lnTo>
                  <a:close/>
                  <a:moveTo>
                    <a:pt x="93" y="262"/>
                  </a:moveTo>
                  <a:lnTo>
                    <a:pt x="104" y="271"/>
                  </a:lnTo>
                  <a:lnTo>
                    <a:pt x="116" y="279"/>
                  </a:lnTo>
                  <a:lnTo>
                    <a:pt x="128" y="287"/>
                  </a:lnTo>
                  <a:lnTo>
                    <a:pt x="140" y="295"/>
                  </a:lnTo>
                  <a:lnTo>
                    <a:pt x="127" y="315"/>
                  </a:lnTo>
                  <a:lnTo>
                    <a:pt x="115" y="307"/>
                  </a:lnTo>
                  <a:lnTo>
                    <a:pt x="102" y="300"/>
                  </a:lnTo>
                  <a:lnTo>
                    <a:pt x="90" y="291"/>
                  </a:lnTo>
                  <a:lnTo>
                    <a:pt x="77" y="283"/>
                  </a:lnTo>
                  <a:lnTo>
                    <a:pt x="93" y="262"/>
                  </a:lnTo>
                  <a:close/>
                  <a:moveTo>
                    <a:pt x="140" y="295"/>
                  </a:moveTo>
                  <a:lnTo>
                    <a:pt x="152" y="301"/>
                  </a:lnTo>
                  <a:lnTo>
                    <a:pt x="164" y="309"/>
                  </a:lnTo>
                  <a:lnTo>
                    <a:pt x="177" y="314"/>
                  </a:lnTo>
                  <a:lnTo>
                    <a:pt x="189" y="320"/>
                  </a:lnTo>
                  <a:lnTo>
                    <a:pt x="179" y="342"/>
                  </a:lnTo>
                  <a:lnTo>
                    <a:pt x="166" y="337"/>
                  </a:lnTo>
                  <a:lnTo>
                    <a:pt x="153" y="329"/>
                  </a:lnTo>
                  <a:lnTo>
                    <a:pt x="140" y="323"/>
                  </a:lnTo>
                  <a:lnTo>
                    <a:pt x="127" y="315"/>
                  </a:lnTo>
                  <a:lnTo>
                    <a:pt x="140" y="295"/>
                  </a:lnTo>
                  <a:close/>
                  <a:moveTo>
                    <a:pt x="189" y="320"/>
                  </a:moveTo>
                  <a:lnTo>
                    <a:pt x="205" y="327"/>
                  </a:lnTo>
                  <a:lnTo>
                    <a:pt x="221" y="333"/>
                  </a:lnTo>
                  <a:lnTo>
                    <a:pt x="237" y="339"/>
                  </a:lnTo>
                  <a:lnTo>
                    <a:pt x="254" y="343"/>
                  </a:lnTo>
                  <a:lnTo>
                    <a:pt x="270" y="347"/>
                  </a:lnTo>
                  <a:lnTo>
                    <a:pt x="286" y="352"/>
                  </a:lnTo>
                  <a:lnTo>
                    <a:pt x="303" y="354"/>
                  </a:lnTo>
                  <a:lnTo>
                    <a:pt x="319" y="357"/>
                  </a:lnTo>
                  <a:lnTo>
                    <a:pt x="337" y="358"/>
                  </a:lnTo>
                  <a:lnTo>
                    <a:pt x="354" y="359"/>
                  </a:lnTo>
                  <a:lnTo>
                    <a:pt x="371" y="359"/>
                  </a:lnTo>
                  <a:lnTo>
                    <a:pt x="387" y="359"/>
                  </a:lnTo>
                  <a:lnTo>
                    <a:pt x="405" y="358"/>
                  </a:lnTo>
                  <a:lnTo>
                    <a:pt x="423" y="356"/>
                  </a:lnTo>
                  <a:lnTo>
                    <a:pt x="440" y="354"/>
                  </a:lnTo>
                  <a:lnTo>
                    <a:pt x="458" y="351"/>
                  </a:lnTo>
                  <a:lnTo>
                    <a:pt x="462" y="374"/>
                  </a:lnTo>
                  <a:lnTo>
                    <a:pt x="444" y="378"/>
                  </a:lnTo>
                  <a:lnTo>
                    <a:pt x="425" y="380"/>
                  </a:lnTo>
                  <a:lnTo>
                    <a:pt x="407" y="382"/>
                  </a:lnTo>
                  <a:lnTo>
                    <a:pt x="389" y="383"/>
                  </a:lnTo>
                  <a:lnTo>
                    <a:pt x="370" y="384"/>
                  </a:lnTo>
                  <a:lnTo>
                    <a:pt x="353" y="383"/>
                  </a:lnTo>
                  <a:lnTo>
                    <a:pt x="335" y="383"/>
                  </a:lnTo>
                  <a:lnTo>
                    <a:pt x="317" y="381"/>
                  </a:lnTo>
                  <a:lnTo>
                    <a:pt x="299" y="379"/>
                  </a:lnTo>
                  <a:lnTo>
                    <a:pt x="282" y="376"/>
                  </a:lnTo>
                  <a:lnTo>
                    <a:pt x="264" y="371"/>
                  </a:lnTo>
                  <a:lnTo>
                    <a:pt x="247" y="367"/>
                  </a:lnTo>
                  <a:lnTo>
                    <a:pt x="230" y="361"/>
                  </a:lnTo>
                  <a:lnTo>
                    <a:pt x="212" y="356"/>
                  </a:lnTo>
                  <a:lnTo>
                    <a:pt x="195" y="350"/>
                  </a:lnTo>
                  <a:lnTo>
                    <a:pt x="179" y="342"/>
                  </a:lnTo>
                  <a:lnTo>
                    <a:pt x="189" y="320"/>
                  </a:lnTo>
                  <a:close/>
                  <a:moveTo>
                    <a:pt x="458" y="351"/>
                  </a:moveTo>
                  <a:lnTo>
                    <a:pt x="462" y="351"/>
                  </a:lnTo>
                  <a:lnTo>
                    <a:pt x="465" y="352"/>
                  </a:lnTo>
                  <a:lnTo>
                    <a:pt x="468" y="355"/>
                  </a:lnTo>
                  <a:lnTo>
                    <a:pt x="471" y="358"/>
                  </a:lnTo>
                  <a:lnTo>
                    <a:pt x="471" y="363"/>
                  </a:lnTo>
                  <a:lnTo>
                    <a:pt x="471" y="366"/>
                  </a:lnTo>
                  <a:lnTo>
                    <a:pt x="470" y="370"/>
                  </a:lnTo>
                  <a:lnTo>
                    <a:pt x="466" y="372"/>
                  </a:lnTo>
                  <a:lnTo>
                    <a:pt x="460" y="363"/>
                  </a:lnTo>
                  <a:lnTo>
                    <a:pt x="458" y="351"/>
                  </a:lnTo>
                  <a:close/>
                  <a:moveTo>
                    <a:pt x="466" y="372"/>
                  </a:moveTo>
                  <a:lnTo>
                    <a:pt x="279" y="496"/>
                  </a:lnTo>
                  <a:lnTo>
                    <a:pt x="265" y="476"/>
                  </a:lnTo>
                  <a:lnTo>
                    <a:pt x="453" y="352"/>
                  </a:lnTo>
                  <a:lnTo>
                    <a:pt x="466" y="372"/>
                  </a:lnTo>
                  <a:close/>
                  <a:moveTo>
                    <a:pt x="274" y="499"/>
                  </a:moveTo>
                  <a:lnTo>
                    <a:pt x="270" y="499"/>
                  </a:lnTo>
                  <a:lnTo>
                    <a:pt x="266" y="496"/>
                  </a:lnTo>
                  <a:lnTo>
                    <a:pt x="264" y="494"/>
                  </a:lnTo>
                  <a:lnTo>
                    <a:pt x="262" y="491"/>
                  </a:lnTo>
                  <a:lnTo>
                    <a:pt x="261" y="487"/>
                  </a:lnTo>
                  <a:lnTo>
                    <a:pt x="261" y="482"/>
                  </a:lnTo>
                  <a:lnTo>
                    <a:pt x="262" y="479"/>
                  </a:lnTo>
                  <a:lnTo>
                    <a:pt x="265" y="476"/>
                  </a:lnTo>
                  <a:lnTo>
                    <a:pt x="272" y="487"/>
                  </a:lnTo>
                  <a:lnTo>
                    <a:pt x="274" y="499"/>
                  </a:lnTo>
                  <a:close/>
                  <a:moveTo>
                    <a:pt x="271" y="475"/>
                  </a:moveTo>
                  <a:lnTo>
                    <a:pt x="311" y="468"/>
                  </a:lnTo>
                  <a:lnTo>
                    <a:pt x="351" y="465"/>
                  </a:lnTo>
                  <a:lnTo>
                    <a:pt x="390" y="464"/>
                  </a:lnTo>
                  <a:lnTo>
                    <a:pt x="428" y="464"/>
                  </a:lnTo>
                  <a:lnTo>
                    <a:pt x="465" y="467"/>
                  </a:lnTo>
                  <a:lnTo>
                    <a:pt x="502" y="472"/>
                  </a:lnTo>
                  <a:lnTo>
                    <a:pt x="520" y="475"/>
                  </a:lnTo>
                  <a:lnTo>
                    <a:pt x="538" y="478"/>
                  </a:lnTo>
                  <a:lnTo>
                    <a:pt x="555" y="482"/>
                  </a:lnTo>
                  <a:lnTo>
                    <a:pt x="573" y="487"/>
                  </a:lnTo>
                  <a:lnTo>
                    <a:pt x="566" y="511"/>
                  </a:lnTo>
                  <a:lnTo>
                    <a:pt x="532" y="502"/>
                  </a:lnTo>
                  <a:lnTo>
                    <a:pt x="499" y="495"/>
                  </a:lnTo>
                  <a:lnTo>
                    <a:pt x="463" y="491"/>
                  </a:lnTo>
                  <a:lnTo>
                    <a:pt x="427" y="489"/>
                  </a:lnTo>
                  <a:lnTo>
                    <a:pt x="391" y="488"/>
                  </a:lnTo>
                  <a:lnTo>
                    <a:pt x="353" y="490"/>
                  </a:lnTo>
                  <a:lnTo>
                    <a:pt x="314" y="493"/>
                  </a:lnTo>
                  <a:lnTo>
                    <a:pt x="274" y="499"/>
                  </a:lnTo>
                  <a:lnTo>
                    <a:pt x="271" y="475"/>
                  </a:lnTo>
                  <a:close/>
                  <a:moveTo>
                    <a:pt x="573" y="487"/>
                  </a:moveTo>
                  <a:lnTo>
                    <a:pt x="589" y="492"/>
                  </a:lnTo>
                  <a:lnTo>
                    <a:pt x="607" y="499"/>
                  </a:lnTo>
                  <a:lnTo>
                    <a:pt x="624" y="504"/>
                  </a:lnTo>
                  <a:lnTo>
                    <a:pt x="640" y="512"/>
                  </a:lnTo>
                  <a:lnTo>
                    <a:pt x="674" y="527"/>
                  </a:lnTo>
                  <a:lnTo>
                    <a:pt x="705" y="543"/>
                  </a:lnTo>
                  <a:lnTo>
                    <a:pt x="736" y="562"/>
                  </a:lnTo>
                  <a:lnTo>
                    <a:pt x="768" y="584"/>
                  </a:lnTo>
                  <a:lnTo>
                    <a:pt x="798" y="607"/>
                  </a:lnTo>
                  <a:lnTo>
                    <a:pt x="827" y="633"/>
                  </a:lnTo>
                  <a:lnTo>
                    <a:pt x="811" y="650"/>
                  </a:lnTo>
                  <a:lnTo>
                    <a:pt x="783" y="626"/>
                  </a:lnTo>
                  <a:lnTo>
                    <a:pt x="754" y="603"/>
                  </a:lnTo>
                  <a:lnTo>
                    <a:pt x="723" y="583"/>
                  </a:lnTo>
                  <a:lnTo>
                    <a:pt x="693" y="565"/>
                  </a:lnTo>
                  <a:lnTo>
                    <a:pt x="663" y="548"/>
                  </a:lnTo>
                  <a:lnTo>
                    <a:pt x="632" y="534"/>
                  </a:lnTo>
                  <a:lnTo>
                    <a:pt x="599" y="521"/>
                  </a:lnTo>
                  <a:lnTo>
                    <a:pt x="566" y="511"/>
                  </a:lnTo>
                  <a:lnTo>
                    <a:pt x="573" y="487"/>
                  </a:lnTo>
                  <a:close/>
                  <a:moveTo>
                    <a:pt x="827" y="633"/>
                  </a:moveTo>
                  <a:lnTo>
                    <a:pt x="830" y="637"/>
                  </a:lnTo>
                  <a:lnTo>
                    <a:pt x="831" y="641"/>
                  </a:lnTo>
                  <a:lnTo>
                    <a:pt x="819" y="641"/>
                  </a:lnTo>
                  <a:lnTo>
                    <a:pt x="827" y="633"/>
                  </a:lnTo>
                  <a:close/>
                  <a:moveTo>
                    <a:pt x="831" y="641"/>
                  </a:moveTo>
                  <a:lnTo>
                    <a:pt x="831" y="667"/>
                  </a:lnTo>
                  <a:lnTo>
                    <a:pt x="807" y="667"/>
                  </a:lnTo>
                  <a:lnTo>
                    <a:pt x="807" y="641"/>
                  </a:lnTo>
                  <a:lnTo>
                    <a:pt x="831" y="641"/>
                  </a:lnTo>
                  <a:close/>
                  <a:moveTo>
                    <a:pt x="828" y="676"/>
                  </a:moveTo>
                  <a:lnTo>
                    <a:pt x="825" y="678"/>
                  </a:lnTo>
                  <a:lnTo>
                    <a:pt x="822" y="679"/>
                  </a:lnTo>
                  <a:lnTo>
                    <a:pt x="818" y="679"/>
                  </a:lnTo>
                  <a:lnTo>
                    <a:pt x="814" y="678"/>
                  </a:lnTo>
                  <a:lnTo>
                    <a:pt x="812" y="676"/>
                  </a:lnTo>
                  <a:lnTo>
                    <a:pt x="809" y="674"/>
                  </a:lnTo>
                  <a:lnTo>
                    <a:pt x="808" y="670"/>
                  </a:lnTo>
                  <a:lnTo>
                    <a:pt x="807" y="667"/>
                  </a:lnTo>
                  <a:lnTo>
                    <a:pt x="819" y="667"/>
                  </a:lnTo>
                  <a:lnTo>
                    <a:pt x="828" y="676"/>
                  </a:lnTo>
                  <a:close/>
                  <a:moveTo>
                    <a:pt x="811" y="658"/>
                  </a:moveTo>
                  <a:lnTo>
                    <a:pt x="824" y="644"/>
                  </a:lnTo>
                  <a:lnTo>
                    <a:pt x="841" y="662"/>
                  </a:lnTo>
                  <a:lnTo>
                    <a:pt x="828" y="676"/>
                  </a:lnTo>
                  <a:lnTo>
                    <a:pt x="811" y="658"/>
                  </a:lnTo>
                  <a:close/>
                  <a:moveTo>
                    <a:pt x="824" y="644"/>
                  </a:moveTo>
                  <a:lnTo>
                    <a:pt x="828" y="642"/>
                  </a:lnTo>
                  <a:lnTo>
                    <a:pt x="834" y="641"/>
                  </a:lnTo>
                  <a:lnTo>
                    <a:pt x="836" y="642"/>
                  </a:lnTo>
                  <a:lnTo>
                    <a:pt x="838" y="642"/>
                  </a:lnTo>
                  <a:lnTo>
                    <a:pt x="840" y="644"/>
                  </a:lnTo>
                  <a:lnTo>
                    <a:pt x="842" y="646"/>
                  </a:lnTo>
                  <a:lnTo>
                    <a:pt x="832" y="653"/>
                  </a:lnTo>
                  <a:lnTo>
                    <a:pt x="824" y="644"/>
                  </a:lnTo>
                  <a:close/>
                  <a:moveTo>
                    <a:pt x="842" y="646"/>
                  </a:moveTo>
                  <a:lnTo>
                    <a:pt x="844" y="649"/>
                  </a:lnTo>
                  <a:lnTo>
                    <a:pt x="848" y="651"/>
                  </a:lnTo>
                  <a:lnTo>
                    <a:pt x="830" y="668"/>
                  </a:lnTo>
                  <a:lnTo>
                    <a:pt x="826" y="665"/>
                  </a:lnTo>
                  <a:lnTo>
                    <a:pt x="823" y="661"/>
                  </a:lnTo>
                  <a:lnTo>
                    <a:pt x="842" y="646"/>
                  </a:lnTo>
                  <a:close/>
                  <a:moveTo>
                    <a:pt x="848" y="651"/>
                  </a:moveTo>
                  <a:lnTo>
                    <a:pt x="851" y="655"/>
                  </a:lnTo>
                  <a:lnTo>
                    <a:pt x="854" y="660"/>
                  </a:lnTo>
                  <a:lnTo>
                    <a:pt x="835" y="674"/>
                  </a:lnTo>
                  <a:lnTo>
                    <a:pt x="832" y="671"/>
                  </a:lnTo>
                  <a:lnTo>
                    <a:pt x="830" y="668"/>
                  </a:lnTo>
                  <a:lnTo>
                    <a:pt x="848" y="651"/>
                  </a:lnTo>
                  <a:close/>
                  <a:moveTo>
                    <a:pt x="857" y="667"/>
                  </a:moveTo>
                  <a:lnTo>
                    <a:pt x="856" y="670"/>
                  </a:lnTo>
                  <a:lnTo>
                    <a:pt x="854" y="674"/>
                  </a:lnTo>
                  <a:lnTo>
                    <a:pt x="852" y="676"/>
                  </a:lnTo>
                  <a:lnTo>
                    <a:pt x="849" y="678"/>
                  </a:lnTo>
                  <a:lnTo>
                    <a:pt x="844" y="679"/>
                  </a:lnTo>
                  <a:lnTo>
                    <a:pt x="841" y="678"/>
                  </a:lnTo>
                  <a:lnTo>
                    <a:pt x="838" y="677"/>
                  </a:lnTo>
                  <a:lnTo>
                    <a:pt x="835" y="674"/>
                  </a:lnTo>
                  <a:lnTo>
                    <a:pt x="844" y="667"/>
                  </a:lnTo>
                  <a:lnTo>
                    <a:pt x="857" y="667"/>
                  </a:lnTo>
                  <a:close/>
                  <a:moveTo>
                    <a:pt x="832" y="667"/>
                  </a:moveTo>
                  <a:lnTo>
                    <a:pt x="832" y="642"/>
                  </a:lnTo>
                  <a:lnTo>
                    <a:pt x="857" y="642"/>
                  </a:lnTo>
                  <a:lnTo>
                    <a:pt x="857" y="667"/>
                  </a:lnTo>
                  <a:lnTo>
                    <a:pt x="832" y="667"/>
                  </a:lnTo>
                  <a:close/>
                  <a:moveTo>
                    <a:pt x="832" y="642"/>
                  </a:moveTo>
                  <a:lnTo>
                    <a:pt x="834" y="638"/>
                  </a:lnTo>
                  <a:lnTo>
                    <a:pt x="837" y="634"/>
                  </a:lnTo>
                  <a:lnTo>
                    <a:pt x="844" y="642"/>
                  </a:lnTo>
                  <a:lnTo>
                    <a:pt x="832" y="642"/>
                  </a:lnTo>
                  <a:close/>
                  <a:moveTo>
                    <a:pt x="837" y="634"/>
                  </a:moveTo>
                  <a:lnTo>
                    <a:pt x="866" y="608"/>
                  </a:lnTo>
                  <a:lnTo>
                    <a:pt x="896" y="585"/>
                  </a:lnTo>
                  <a:lnTo>
                    <a:pt x="926" y="563"/>
                  </a:lnTo>
                  <a:lnTo>
                    <a:pt x="958" y="545"/>
                  </a:lnTo>
                  <a:lnTo>
                    <a:pt x="990" y="528"/>
                  </a:lnTo>
                  <a:lnTo>
                    <a:pt x="1023" y="513"/>
                  </a:lnTo>
                  <a:lnTo>
                    <a:pt x="1040" y="506"/>
                  </a:lnTo>
                  <a:lnTo>
                    <a:pt x="1056" y="500"/>
                  </a:lnTo>
                  <a:lnTo>
                    <a:pt x="1073" y="494"/>
                  </a:lnTo>
                  <a:lnTo>
                    <a:pt x="1091" y="489"/>
                  </a:lnTo>
                  <a:lnTo>
                    <a:pt x="1097" y="513"/>
                  </a:lnTo>
                  <a:lnTo>
                    <a:pt x="1065" y="522"/>
                  </a:lnTo>
                  <a:lnTo>
                    <a:pt x="1032" y="535"/>
                  </a:lnTo>
                  <a:lnTo>
                    <a:pt x="1001" y="549"/>
                  </a:lnTo>
                  <a:lnTo>
                    <a:pt x="970" y="566"/>
                  </a:lnTo>
                  <a:lnTo>
                    <a:pt x="939" y="584"/>
                  </a:lnTo>
                  <a:lnTo>
                    <a:pt x="910" y="604"/>
                  </a:lnTo>
                  <a:lnTo>
                    <a:pt x="881" y="627"/>
                  </a:lnTo>
                  <a:lnTo>
                    <a:pt x="853" y="651"/>
                  </a:lnTo>
                  <a:lnTo>
                    <a:pt x="837" y="634"/>
                  </a:lnTo>
                  <a:close/>
                  <a:moveTo>
                    <a:pt x="1091" y="489"/>
                  </a:moveTo>
                  <a:lnTo>
                    <a:pt x="1125" y="480"/>
                  </a:lnTo>
                  <a:lnTo>
                    <a:pt x="1161" y="473"/>
                  </a:lnTo>
                  <a:lnTo>
                    <a:pt x="1197" y="468"/>
                  </a:lnTo>
                  <a:lnTo>
                    <a:pt x="1235" y="465"/>
                  </a:lnTo>
                  <a:lnTo>
                    <a:pt x="1273" y="465"/>
                  </a:lnTo>
                  <a:lnTo>
                    <a:pt x="1312" y="466"/>
                  </a:lnTo>
                  <a:lnTo>
                    <a:pt x="1352" y="469"/>
                  </a:lnTo>
                  <a:lnTo>
                    <a:pt x="1392" y="475"/>
                  </a:lnTo>
                  <a:lnTo>
                    <a:pt x="1389" y="499"/>
                  </a:lnTo>
                  <a:lnTo>
                    <a:pt x="1349" y="493"/>
                  </a:lnTo>
                  <a:lnTo>
                    <a:pt x="1311" y="490"/>
                  </a:lnTo>
                  <a:lnTo>
                    <a:pt x="1273" y="489"/>
                  </a:lnTo>
                  <a:lnTo>
                    <a:pt x="1236" y="490"/>
                  </a:lnTo>
                  <a:lnTo>
                    <a:pt x="1200" y="492"/>
                  </a:lnTo>
                  <a:lnTo>
                    <a:pt x="1165" y="498"/>
                  </a:lnTo>
                  <a:lnTo>
                    <a:pt x="1131" y="504"/>
                  </a:lnTo>
                  <a:lnTo>
                    <a:pt x="1097" y="513"/>
                  </a:lnTo>
                  <a:lnTo>
                    <a:pt x="1091" y="489"/>
                  </a:lnTo>
                  <a:close/>
                  <a:moveTo>
                    <a:pt x="1397" y="476"/>
                  </a:moveTo>
                  <a:lnTo>
                    <a:pt x="1399" y="479"/>
                  </a:lnTo>
                  <a:lnTo>
                    <a:pt x="1402" y="482"/>
                  </a:lnTo>
                  <a:lnTo>
                    <a:pt x="1402" y="487"/>
                  </a:lnTo>
                  <a:lnTo>
                    <a:pt x="1401" y="491"/>
                  </a:lnTo>
                  <a:lnTo>
                    <a:pt x="1398" y="494"/>
                  </a:lnTo>
                  <a:lnTo>
                    <a:pt x="1396" y="496"/>
                  </a:lnTo>
                  <a:lnTo>
                    <a:pt x="1393" y="499"/>
                  </a:lnTo>
                  <a:lnTo>
                    <a:pt x="1389" y="499"/>
                  </a:lnTo>
                  <a:lnTo>
                    <a:pt x="1390" y="487"/>
                  </a:lnTo>
                  <a:lnTo>
                    <a:pt x="1397" y="476"/>
                  </a:lnTo>
                  <a:close/>
                  <a:moveTo>
                    <a:pt x="1383" y="496"/>
                  </a:moveTo>
                  <a:lnTo>
                    <a:pt x="1196" y="373"/>
                  </a:lnTo>
                  <a:lnTo>
                    <a:pt x="1209" y="353"/>
                  </a:lnTo>
                  <a:lnTo>
                    <a:pt x="1397" y="476"/>
                  </a:lnTo>
                  <a:lnTo>
                    <a:pt x="1383" y="496"/>
                  </a:lnTo>
                  <a:close/>
                  <a:moveTo>
                    <a:pt x="1196" y="373"/>
                  </a:moveTo>
                  <a:lnTo>
                    <a:pt x="1193" y="371"/>
                  </a:lnTo>
                  <a:lnTo>
                    <a:pt x="1192" y="367"/>
                  </a:lnTo>
                  <a:lnTo>
                    <a:pt x="1191" y="364"/>
                  </a:lnTo>
                  <a:lnTo>
                    <a:pt x="1192" y="359"/>
                  </a:lnTo>
                  <a:lnTo>
                    <a:pt x="1194" y="356"/>
                  </a:lnTo>
                  <a:lnTo>
                    <a:pt x="1197" y="353"/>
                  </a:lnTo>
                  <a:lnTo>
                    <a:pt x="1201" y="352"/>
                  </a:lnTo>
                  <a:lnTo>
                    <a:pt x="1205" y="352"/>
                  </a:lnTo>
                  <a:lnTo>
                    <a:pt x="1203" y="364"/>
                  </a:lnTo>
                  <a:lnTo>
                    <a:pt x="1196" y="373"/>
                  </a:lnTo>
                  <a:close/>
                  <a:moveTo>
                    <a:pt x="1205" y="352"/>
                  </a:moveTo>
                  <a:lnTo>
                    <a:pt x="1205" y="352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05" y="352"/>
                  </a:moveTo>
                  <a:lnTo>
                    <a:pt x="1219" y="354"/>
                  </a:lnTo>
                  <a:lnTo>
                    <a:pt x="1232" y="356"/>
                  </a:lnTo>
                  <a:lnTo>
                    <a:pt x="1246" y="357"/>
                  </a:lnTo>
                  <a:lnTo>
                    <a:pt x="1260" y="359"/>
                  </a:lnTo>
                  <a:lnTo>
                    <a:pt x="1258" y="383"/>
                  </a:lnTo>
                  <a:lnTo>
                    <a:pt x="1244" y="382"/>
                  </a:lnTo>
                  <a:lnTo>
                    <a:pt x="1230" y="380"/>
                  </a:lnTo>
                  <a:lnTo>
                    <a:pt x="1215" y="378"/>
                  </a:lnTo>
                  <a:lnTo>
                    <a:pt x="1201" y="376"/>
                  </a:lnTo>
                  <a:lnTo>
                    <a:pt x="1205" y="352"/>
                  </a:lnTo>
                  <a:close/>
                  <a:moveTo>
                    <a:pt x="1258" y="383"/>
                  </a:moveTo>
                  <a:lnTo>
                    <a:pt x="1258" y="383"/>
                  </a:lnTo>
                  <a:lnTo>
                    <a:pt x="1259" y="371"/>
                  </a:lnTo>
                  <a:lnTo>
                    <a:pt x="1258" y="383"/>
                  </a:lnTo>
                  <a:close/>
                  <a:moveTo>
                    <a:pt x="1260" y="359"/>
                  </a:moveTo>
                  <a:lnTo>
                    <a:pt x="1273" y="359"/>
                  </a:lnTo>
                  <a:lnTo>
                    <a:pt x="1287" y="360"/>
                  </a:lnTo>
                  <a:lnTo>
                    <a:pt x="1300" y="360"/>
                  </a:lnTo>
                  <a:lnTo>
                    <a:pt x="1314" y="359"/>
                  </a:lnTo>
                  <a:lnTo>
                    <a:pt x="1315" y="384"/>
                  </a:lnTo>
                  <a:lnTo>
                    <a:pt x="1301" y="384"/>
                  </a:lnTo>
                  <a:lnTo>
                    <a:pt x="1287" y="384"/>
                  </a:lnTo>
                  <a:lnTo>
                    <a:pt x="1272" y="384"/>
                  </a:lnTo>
                  <a:lnTo>
                    <a:pt x="1258" y="383"/>
                  </a:lnTo>
                  <a:lnTo>
                    <a:pt x="1260" y="359"/>
                  </a:lnTo>
                  <a:close/>
                  <a:moveTo>
                    <a:pt x="1314" y="359"/>
                  </a:moveTo>
                  <a:lnTo>
                    <a:pt x="1330" y="358"/>
                  </a:lnTo>
                  <a:lnTo>
                    <a:pt x="1348" y="357"/>
                  </a:lnTo>
                  <a:lnTo>
                    <a:pt x="1365" y="355"/>
                  </a:lnTo>
                  <a:lnTo>
                    <a:pt x="1381" y="352"/>
                  </a:lnTo>
                  <a:lnTo>
                    <a:pt x="1397" y="347"/>
                  </a:lnTo>
                  <a:lnTo>
                    <a:pt x="1415" y="343"/>
                  </a:lnTo>
                  <a:lnTo>
                    <a:pt x="1431" y="339"/>
                  </a:lnTo>
                  <a:lnTo>
                    <a:pt x="1447" y="332"/>
                  </a:lnTo>
                  <a:lnTo>
                    <a:pt x="1463" y="326"/>
                  </a:lnTo>
                  <a:lnTo>
                    <a:pt x="1478" y="319"/>
                  </a:lnTo>
                  <a:lnTo>
                    <a:pt x="1495" y="312"/>
                  </a:lnTo>
                  <a:lnTo>
                    <a:pt x="1511" y="303"/>
                  </a:lnTo>
                  <a:lnTo>
                    <a:pt x="1526" y="295"/>
                  </a:lnTo>
                  <a:lnTo>
                    <a:pt x="1541" y="285"/>
                  </a:lnTo>
                  <a:lnTo>
                    <a:pt x="1556" y="274"/>
                  </a:lnTo>
                  <a:lnTo>
                    <a:pt x="1571" y="263"/>
                  </a:lnTo>
                  <a:lnTo>
                    <a:pt x="1586" y="284"/>
                  </a:lnTo>
                  <a:lnTo>
                    <a:pt x="1570" y="295"/>
                  </a:lnTo>
                  <a:lnTo>
                    <a:pt x="1554" y="305"/>
                  </a:lnTo>
                  <a:lnTo>
                    <a:pt x="1538" y="315"/>
                  </a:lnTo>
                  <a:lnTo>
                    <a:pt x="1522" y="325"/>
                  </a:lnTo>
                  <a:lnTo>
                    <a:pt x="1505" y="333"/>
                  </a:lnTo>
                  <a:lnTo>
                    <a:pt x="1489" y="342"/>
                  </a:lnTo>
                  <a:lnTo>
                    <a:pt x="1472" y="349"/>
                  </a:lnTo>
                  <a:lnTo>
                    <a:pt x="1455" y="356"/>
                  </a:lnTo>
                  <a:lnTo>
                    <a:pt x="1438" y="361"/>
                  </a:lnTo>
                  <a:lnTo>
                    <a:pt x="1421" y="367"/>
                  </a:lnTo>
                  <a:lnTo>
                    <a:pt x="1404" y="371"/>
                  </a:lnTo>
                  <a:lnTo>
                    <a:pt x="1387" y="376"/>
                  </a:lnTo>
                  <a:lnTo>
                    <a:pt x="1368" y="379"/>
                  </a:lnTo>
                  <a:lnTo>
                    <a:pt x="1351" y="381"/>
                  </a:lnTo>
                  <a:lnTo>
                    <a:pt x="1333" y="383"/>
                  </a:lnTo>
                  <a:lnTo>
                    <a:pt x="1315" y="384"/>
                  </a:lnTo>
                  <a:lnTo>
                    <a:pt x="1314" y="359"/>
                  </a:lnTo>
                  <a:close/>
                  <a:moveTo>
                    <a:pt x="1580" y="261"/>
                  </a:moveTo>
                  <a:lnTo>
                    <a:pt x="1584" y="262"/>
                  </a:lnTo>
                  <a:lnTo>
                    <a:pt x="1587" y="264"/>
                  </a:lnTo>
                  <a:lnTo>
                    <a:pt x="1590" y="268"/>
                  </a:lnTo>
                  <a:lnTo>
                    <a:pt x="1591" y="271"/>
                  </a:lnTo>
                  <a:lnTo>
                    <a:pt x="1591" y="274"/>
                  </a:lnTo>
                  <a:lnTo>
                    <a:pt x="1591" y="277"/>
                  </a:lnTo>
                  <a:lnTo>
                    <a:pt x="1588" y="280"/>
                  </a:lnTo>
                  <a:lnTo>
                    <a:pt x="1586" y="284"/>
                  </a:lnTo>
                  <a:lnTo>
                    <a:pt x="1579" y="273"/>
                  </a:lnTo>
                  <a:lnTo>
                    <a:pt x="1580" y="261"/>
                  </a:lnTo>
                  <a:close/>
                  <a:moveTo>
                    <a:pt x="1578" y="286"/>
                  </a:moveTo>
                  <a:lnTo>
                    <a:pt x="1349" y="261"/>
                  </a:lnTo>
                  <a:lnTo>
                    <a:pt x="1352" y="237"/>
                  </a:lnTo>
                  <a:lnTo>
                    <a:pt x="1580" y="261"/>
                  </a:lnTo>
                  <a:lnTo>
                    <a:pt x="1578" y="286"/>
                  </a:lnTo>
                  <a:close/>
                  <a:moveTo>
                    <a:pt x="1349" y="261"/>
                  </a:moveTo>
                  <a:lnTo>
                    <a:pt x="1345" y="261"/>
                  </a:lnTo>
                  <a:lnTo>
                    <a:pt x="1343" y="259"/>
                  </a:lnTo>
                  <a:lnTo>
                    <a:pt x="1341" y="257"/>
                  </a:lnTo>
                  <a:lnTo>
                    <a:pt x="1339" y="255"/>
                  </a:lnTo>
                  <a:lnTo>
                    <a:pt x="1338" y="252"/>
                  </a:lnTo>
                  <a:lnTo>
                    <a:pt x="1338" y="249"/>
                  </a:lnTo>
                  <a:lnTo>
                    <a:pt x="1338" y="247"/>
                  </a:lnTo>
                  <a:lnTo>
                    <a:pt x="1339" y="244"/>
                  </a:lnTo>
                  <a:lnTo>
                    <a:pt x="1350" y="249"/>
                  </a:lnTo>
                  <a:lnTo>
                    <a:pt x="1349" y="261"/>
                  </a:lnTo>
                  <a:close/>
                  <a:moveTo>
                    <a:pt x="1339" y="244"/>
                  </a:moveTo>
                  <a:lnTo>
                    <a:pt x="1339" y="244"/>
                  </a:lnTo>
                  <a:lnTo>
                    <a:pt x="1361" y="255"/>
                  </a:lnTo>
                  <a:lnTo>
                    <a:pt x="1339" y="244"/>
                  </a:lnTo>
                  <a:close/>
                  <a:moveTo>
                    <a:pt x="1339" y="244"/>
                  </a:moveTo>
                  <a:lnTo>
                    <a:pt x="1339" y="243"/>
                  </a:lnTo>
                  <a:lnTo>
                    <a:pt x="1340" y="243"/>
                  </a:lnTo>
                  <a:lnTo>
                    <a:pt x="1350" y="249"/>
                  </a:lnTo>
                  <a:lnTo>
                    <a:pt x="1339" y="244"/>
                  </a:lnTo>
                  <a:close/>
                  <a:moveTo>
                    <a:pt x="1340" y="243"/>
                  </a:moveTo>
                  <a:lnTo>
                    <a:pt x="1343" y="239"/>
                  </a:lnTo>
                  <a:lnTo>
                    <a:pt x="1350" y="235"/>
                  </a:lnTo>
                  <a:lnTo>
                    <a:pt x="1358" y="229"/>
                  </a:lnTo>
                  <a:lnTo>
                    <a:pt x="1370" y="222"/>
                  </a:lnTo>
                  <a:lnTo>
                    <a:pt x="1383" y="243"/>
                  </a:lnTo>
                  <a:lnTo>
                    <a:pt x="1367" y="251"/>
                  </a:lnTo>
                  <a:lnTo>
                    <a:pt x="1361" y="256"/>
                  </a:lnTo>
                  <a:lnTo>
                    <a:pt x="1340" y="243"/>
                  </a:lnTo>
                  <a:close/>
                  <a:moveTo>
                    <a:pt x="1370" y="222"/>
                  </a:moveTo>
                  <a:lnTo>
                    <a:pt x="1397" y="205"/>
                  </a:lnTo>
                  <a:lnTo>
                    <a:pt x="1432" y="184"/>
                  </a:lnTo>
                  <a:lnTo>
                    <a:pt x="1470" y="160"/>
                  </a:lnTo>
                  <a:lnTo>
                    <a:pt x="1510" y="133"/>
                  </a:lnTo>
                  <a:lnTo>
                    <a:pt x="1530" y="117"/>
                  </a:lnTo>
                  <a:lnTo>
                    <a:pt x="1550" y="102"/>
                  </a:lnTo>
                  <a:lnTo>
                    <a:pt x="1568" y="86"/>
                  </a:lnTo>
                  <a:lnTo>
                    <a:pt x="1586" y="70"/>
                  </a:lnTo>
                  <a:lnTo>
                    <a:pt x="1603" y="54"/>
                  </a:lnTo>
                  <a:lnTo>
                    <a:pt x="1618" y="37"/>
                  </a:lnTo>
                  <a:lnTo>
                    <a:pt x="1631" y="21"/>
                  </a:lnTo>
                  <a:lnTo>
                    <a:pt x="1641" y="5"/>
                  </a:lnTo>
                  <a:lnTo>
                    <a:pt x="1663" y="18"/>
                  </a:lnTo>
                  <a:lnTo>
                    <a:pt x="1651" y="35"/>
                  </a:lnTo>
                  <a:lnTo>
                    <a:pt x="1637" y="53"/>
                  </a:lnTo>
                  <a:lnTo>
                    <a:pt x="1621" y="70"/>
                  </a:lnTo>
                  <a:lnTo>
                    <a:pt x="1605" y="86"/>
                  </a:lnTo>
                  <a:lnTo>
                    <a:pt x="1585" y="103"/>
                  </a:lnTo>
                  <a:lnTo>
                    <a:pt x="1566" y="120"/>
                  </a:lnTo>
                  <a:lnTo>
                    <a:pt x="1546" y="136"/>
                  </a:lnTo>
                  <a:lnTo>
                    <a:pt x="1526" y="151"/>
                  </a:lnTo>
                  <a:lnTo>
                    <a:pt x="1485" y="179"/>
                  </a:lnTo>
                  <a:lnTo>
                    <a:pt x="1446" y="205"/>
                  </a:lnTo>
                  <a:lnTo>
                    <a:pt x="1411" y="226"/>
                  </a:lnTo>
                  <a:lnTo>
                    <a:pt x="1383" y="243"/>
                  </a:lnTo>
                  <a:lnTo>
                    <a:pt x="1370" y="222"/>
                  </a:lnTo>
                  <a:close/>
                  <a:moveTo>
                    <a:pt x="1650" y="0"/>
                  </a:moveTo>
                  <a:lnTo>
                    <a:pt x="1654" y="0"/>
                  </a:lnTo>
                  <a:lnTo>
                    <a:pt x="1658" y="1"/>
                  </a:lnTo>
                  <a:lnTo>
                    <a:pt x="1660" y="3"/>
                  </a:lnTo>
                  <a:lnTo>
                    <a:pt x="1662" y="5"/>
                  </a:lnTo>
                  <a:lnTo>
                    <a:pt x="1663" y="8"/>
                  </a:lnTo>
                  <a:lnTo>
                    <a:pt x="1664" y="12"/>
                  </a:lnTo>
                  <a:lnTo>
                    <a:pt x="1664" y="15"/>
                  </a:lnTo>
                  <a:lnTo>
                    <a:pt x="1663" y="18"/>
                  </a:lnTo>
                  <a:lnTo>
                    <a:pt x="1652" y="12"/>
                  </a:lnTo>
                  <a:lnTo>
                    <a:pt x="1650" y="0"/>
                  </a:lnTo>
                  <a:close/>
                  <a:moveTo>
                    <a:pt x="1653" y="23"/>
                  </a:moveTo>
                  <a:lnTo>
                    <a:pt x="1623" y="29"/>
                  </a:lnTo>
                  <a:lnTo>
                    <a:pt x="1594" y="34"/>
                  </a:lnTo>
                  <a:lnTo>
                    <a:pt x="1564" y="40"/>
                  </a:lnTo>
                  <a:lnTo>
                    <a:pt x="1534" y="47"/>
                  </a:lnTo>
                  <a:lnTo>
                    <a:pt x="1505" y="55"/>
                  </a:lnTo>
                  <a:lnTo>
                    <a:pt x="1477" y="63"/>
                  </a:lnTo>
                  <a:lnTo>
                    <a:pt x="1449" y="72"/>
                  </a:lnTo>
                  <a:lnTo>
                    <a:pt x="1421" y="82"/>
                  </a:lnTo>
                  <a:lnTo>
                    <a:pt x="1393" y="93"/>
                  </a:lnTo>
                  <a:lnTo>
                    <a:pt x="1366" y="103"/>
                  </a:lnTo>
                  <a:lnTo>
                    <a:pt x="1339" y="115"/>
                  </a:lnTo>
                  <a:lnTo>
                    <a:pt x="1312" y="128"/>
                  </a:lnTo>
                  <a:lnTo>
                    <a:pt x="1286" y="141"/>
                  </a:lnTo>
                  <a:lnTo>
                    <a:pt x="1260" y="155"/>
                  </a:lnTo>
                  <a:lnTo>
                    <a:pt x="1234" y="170"/>
                  </a:lnTo>
                  <a:lnTo>
                    <a:pt x="1208" y="185"/>
                  </a:lnTo>
                  <a:lnTo>
                    <a:pt x="1195" y="165"/>
                  </a:lnTo>
                  <a:lnTo>
                    <a:pt x="1221" y="149"/>
                  </a:lnTo>
                  <a:lnTo>
                    <a:pt x="1248" y="134"/>
                  </a:lnTo>
                  <a:lnTo>
                    <a:pt x="1274" y="120"/>
                  </a:lnTo>
                  <a:lnTo>
                    <a:pt x="1301" y="106"/>
                  </a:lnTo>
                  <a:lnTo>
                    <a:pt x="1329" y="93"/>
                  </a:lnTo>
                  <a:lnTo>
                    <a:pt x="1356" y="81"/>
                  </a:lnTo>
                  <a:lnTo>
                    <a:pt x="1384" y="69"/>
                  </a:lnTo>
                  <a:lnTo>
                    <a:pt x="1412" y="59"/>
                  </a:lnTo>
                  <a:lnTo>
                    <a:pt x="1442" y="48"/>
                  </a:lnTo>
                  <a:lnTo>
                    <a:pt x="1470" y="40"/>
                  </a:lnTo>
                  <a:lnTo>
                    <a:pt x="1500" y="31"/>
                  </a:lnTo>
                  <a:lnTo>
                    <a:pt x="1529" y="23"/>
                  </a:lnTo>
                  <a:lnTo>
                    <a:pt x="1559" y="16"/>
                  </a:lnTo>
                  <a:lnTo>
                    <a:pt x="1588" y="9"/>
                  </a:lnTo>
                  <a:lnTo>
                    <a:pt x="1620" y="4"/>
                  </a:lnTo>
                  <a:lnTo>
                    <a:pt x="1650" y="0"/>
                  </a:lnTo>
                  <a:lnTo>
                    <a:pt x="1653" y="23"/>
                  </a:lnTo>
                  <a:close/>
                  <a:moveTo>
                    <a:pt x="1208" y="185"/>
                  </a:moveTo>
                  <a:lnTo>
                    <a:pt x="1183" y="202"/>
                  </a:lnTo>
                  <a:lnTo>
                    <a:pt x="1159" y="219"/>
                  </a:lnTo>
                  <a:lnTo>
                    <a:pt x="1134" y="236"/>
                  </a:lnTo>
                  <a:lnTo>
                    <a:pt x="1110" y="255"/>
                  </a:lnTo>
                  <a:lnTo>
                    <a:pt x="1086" y="274"/>
                  </a:lnTo>
                  <a:lnTo>
                    <a:pt x="1062" y="293"/>
                  </a:lnTo>
                  <a:lnTo>
                    <a:pt x="1039" y="314"/>
                  </a:lnTo>
                  <a:lnTo>
                    <a:pt x="1016" y="336"/>
                  </a:lnTo>
                  <a:lnTo>
                    <a:pt x="993" y="357"/>
                  </a:lnTo>
                  <a:lnTo>
                    <a:pt x="971" y="380"/>
                  </a:lnTo>
                  <a:lnTo>
                    <a:pt x="949" y="404"/>
                  </a:lnTo>
                  <a:lnTo>
                    <a:pt x="926" y="428"/>
                  </a:lnTo>
                  <a:lnTo>
                    <a:pt x="905" y="453"/>
                  </a:lnTo>
                  <a:lnTo>
                    <a:pt x="884" y="479"/>
                  </a:lnTo>
                  <a:lnTo>
                    <a:pt x="863" y="505"/>
                  </a:lnTo>
                  <a:lnTo>
                    <a:pt x="842" y="533"/>
                  </a:lnTo>
                  <a:lnTo>
                    <a:pt x="823" y="518"/>
                  </a:lnTo>
                  <a:lnTo>
                    <a:pt x="843" y="490"/>
                  </a:lnTo>
                  <a:lnTo>
                    <a:pt x="865" y="464"/>
                  </a:lnTo>
                  <a:lnTo>
                    <a:pt x="886" y="437"/>
                  </a:lnTo>
                  <a:lnTo>
                    <a:pt x="908" y="412"/>
                  </a:lnTo>
                  <a:lnTo>
                    <a:pt x="931" y="387"/>
                  </a:lnTo>
                  <a:lnTo>
                    <a:pt x="953" y="364"/>
                  </a:lnTo>
                  <a:lnTo>
                    <a:pt x="976" y="340"/>
                  </a:lnTo>
                  <a:lnTo>
                    <a:pt x="999" y="317"/>
                  </a:lnTo>
                  <a:lnTo>
                    <a:pt x="1023" y="296"/>
                  </a:lnTo>
                  <a:lnTo>
                    <a:pt x="1046" y="275"/>
                  </a:lnTo>
                  <a:lnTo>
                    <a:pt x="1070" y="255"/>
                  </a:lnTo>
                  <a:lnTo>
                    <a:pt x="1095" y="235"/>
                  </a:lnTo>
                  <a:lnTo>
                    <a:pt x="1120" y="217"/>
                  </a:lnTo>
                  <a:lnTo>
                    <a:pt x="1145" y="198"/>
                  </a:lnTo>
                  <a:lnTo>
                    <a:pt x="1170" y="181"/>
                  </a:lnTo>
                  <a:lnTo>
                    <a:pt x="1195" y="165"/>
                  </a:lnTo>
                  <a:lnTo>
                    <a:pt x="1208" y="185"/>
                  </a:lnTo>
                  <a:close/>
                  <a:moveTo>
                    <a:pt x="842" y="533"/>
                  </a:moveTo>
                  <a:lnTo>
                    <a:pt x="840" y="535"/>
                  </a:lnTo>
                  <a:lnTo>
                    <a:pt x="838" y="536"/>
                  </a:lnTo>
                  <a:lnTo>
                    <a:pt x="836" y="538"/>
                  </a:lnTo>
                  <a:lnTo>
                    <a:pt x="832" y="538"/>
                  </a:lnTo>
                  <a:lnTo>
                    <a:pt x="830" y="538"/>
                  </a:lnTo>
                  <a:lnTo>
                    <a:pt x="827" y="536"/>
                  </a:lnTo>
                  <a:lnTo>
                    <a:pt x="825" y="535"/>
                  </a:lnTo>
                  <a:lnTo>
                    <a:pt x="823" y="533"/>
                  </a:lnTo>
                  <a:lnTo>
                    <a:pt x="832" y="526"/>
                  </a:lnTo>
                  <a:lnTo>
                    <a:pt x="842" y="53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2" name="Freeform 839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687"/>
                <a:gd name="T1" fmla="*/ 28 h 705"/>
                <a:gd name="T2" fmla="*/ 0 w 687"/>
                <a:gd name="T3" fmla="*/ 25 h 705"/>
                <a:gd name="T4" fmla="*/ 5 w 687"/>
                <a:gd name="T5" fmla="*/ 28 h 705"/>
                <a:gd name="T6" fmla="*/ 10 w 687"/>
                <a:gd name="T7" fmla="*/ 0 h 705"/>
                <a:gd name="T8" fmla="*/ 28 w 687"/>
                <a:gd name="T9" fmla="*/ 17 h 705"/>
                <a:gd name="T10" fmla="*/ 10 w 687"/>
                <a:gd name="T11" fmla="*/ 0 h 705"/>
                <a:gd name="T12" fmla="*/ 21 w 687"/>
                <a:gd name="T13" fmla="*/ 19 h 705"/>
                <a:gd name="T14" fmla="*/ 6 w 687"/>
                <a:gd name="T15" fmla="*/ 7 h 705"/>
                <a:gd name="T16" fmla="*/ 21 w 687"/>
                <a:gd name="T17" fmla="*/ 19 h 705"/>
                <a:gd name="T18" fmla="*/ 14 w 687"/>
                <a:gd name="T19" fmla="*/ 22 h 705"/>
                <a:gd name="T20" fmla="*/ 4 w 687"/>
                <a:gd name="T21" fmla="*/ 12 h 705"/>
                <a:gd name="T22" fmla="*/ 14 w 687"/>
                <a:gd name="T23" fmla="*/ 22 h 705"/>
                <a:gd name="T24" fmla="*/ 9 w 687"/>
                <a:gd name="T25" fmla="*/ 25 h 705"/>
                <a:gd name="T26" fmla="*/ 2 w 687"/>
                <a:gd name="T27" fmla="*/ 19 h 705"/>
                <a:gd name="T28" fmla="*/ 9 w 687"/>
                <a:gd name="T29" fmla="*/ 25 h 705"/>
                <a:gd name="T30" fmla="*/ 23 w 687"/>
                <a:gd name="T31" fmla="*/ 18 h 705"/>
                <a:gd name="T32" fmla="*/ 26 w 687"/>
                <a:gd name="T33" fmla="*/ 7 h 705"/>
                <a:gd name="T34" fmla="*/ 23 w 687"/>
                <a:gd name="T35" fmla="*/ 18 h 705"/>
                <a:gd name="T36" fmla="*/ 17 w 687"/>
                <a:gd name="T37" fmla="*/ 20 h 705"/>
                <a:gd name="T38" fmla="*/ 23 w 687"/>
                <a:gd name="T39" fmla="*/ 4 h 705"/>
                <a:gd name="T40" fmla="*/ 17 w 687"/>
                <a:gd name="T41" fmla="*/ 20 h 705"/>
                <a:gd name="T42" fmla="*/ 4 w 687"/>
                <a:gd name="T43" fmla="*/ 28 h 705"/>
                <a:gd name="T44" fmla="*/ 13 w 687"/>
                <a:gd name="T45" fmla="*/ 0 h 705"/>
                <a:gd name="T46" fmla="*/ 4 w 687"/>
                <a:gd name="T47" fmla="*/ 28 h 705"/>
                <a:gd name="T48" fmla="*/ 11 w 687"/>
                <a:gd name="T49" fmla="*/ 23 h 705"/>
                <a:gd name="T50" fmla="*/ 18 w 687"/>
                <a:gd name="T51" fmla="*/ 1 h 705"/>
                <a:gd name="T52" fmla="*/ 11 w 687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7"/>
                <a:gd name="T82" fmla="*/ 0 h 705"/>
                <a:gd name="T83" fmla="*/ 687 w 687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7" h="705">
                  <a:moveTo>
                    <a:pt x="115" y="705"/>
                  </a:moveTo>
                  <a:lnTo>
                    <a:pt x="0" y="622"/>
                  </a:lnTo>
                  <a:lnTo>
                    <a:pt x="115" y="705"/>
                  </a:lnTo>
                  <a:close/>
                  <a:moveTo>
                    <a:pt x="237" y="0"/>
                  </a:moveTo>
                  <a:lnTo>
                    <a:pt x="687" y="432"/>
                  </a:lnTo>
                  <a:lnTo>
                    <a:pt x="237" y="0"/>
                  </a:lnTo>
                  <a:close/>
                  <a:moveTo>
                    <a:pt x="515" y="475"/>
                  </a:moveTo>
                  <a:lnTo>
                    <a:pt x="139" y="163"/>
                  </a:lnTo>
                  <a:lnTo>
                    <a:pt x="515" y="475"/>
                  </a:lnTo>
                  <a:close/>
                  <a:moveTo>
                    <a:pt x="344" y="541"/>
                  </a:moveTo>
                  <a:lnTo>
                    <a:pt x="90" y="310"/>
                  </a:lnTo>
                  <a:lnTo>
                    <a:pt x="344" y="541"/>
                  </a:lnTo>
                  <a:close/>
                  <a:moveTo>
                    <a:pt x="212" y="613"/>
                  </a:moveTo>
                  <a:lnTo>
                    <a:pt x="49" y="484"/>
                  </a:lnTo>
                  <a:lnTo>
                    <a:pt x="212" y="613"/>
                  </a:lnTo>
                  <a:close/>
                  <a:moveTo>
                    <a:pt x="564" y="450"/>
                  </a:moveTo>
                  <a:lnTo>
                    <a:pt x="647" y="181"/>
                  </a:lnTo>
                  <a:lnTo>
                    <a:pt x="564" y="450"/>
                  </a:lnTo>
                  <a:close/>
                  <a:moveTo>
                    <a:pt x="433" y="499"/>
                  </a:moveTo>
                  <a:lnTo>
                    <a:pt x="568" y="109"/>
                  </a:lnTo>
                  <a:lnTo>
                    <a:pt x="433" y="499"/>
                  </a:lnTo>
                  <a:close/>
                  <a:moveTo>
                    <a:pt x="106" y="688"/>
                  </a:moveTo>
                  <a:lnTo>
                    <a:pt x="335" y="8"/>
                  </a:lnTo>
                  <a:lnTo>
                    <a:pt x="106" y="688"/>
                  </a:lnTo>
                  <a:close/>
                  <a:moveTo>
                    <a:pt x="270" y="572"/>
                  </a:moveTo>
                  <a:lnTo>
                    <a:pt x="458" y="31"/>
                  </a:lnTo>
                  <a:lnTo>
                    <a:pt x="270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3" name="Freeform 840"/>
            <p:cNvSpPr>
              <a:spLocks noEditPoints="1"/>
            </p:cNvSpPr>
            <p:nvPr/>
          </p:nvSpPr>
          <p:spPr bwMode="auto">
            <a:xfrm>
              <a:off x="2882" y="1054"/>
              <a:ext cx="140" cy="145"/>
            </a:xfrm>
            <a:custGeom>
              <a:avLst/>
              <a:gdLst>
                <a:gd name="T0" fmla="*/ 5 w 708"/>
                <a:gd name="T1" fmla="*/ 29 h 727"/>
                <a:gd name="T2" fmla="*/ 0 w 708"/>
                <a:gd name="T3" fmla="*/ 25 h 727"/>
                <a:gd name="T4" fmla="*/ 0 w 708"/>
                <a:gd name="T5" fmla="*/ 25 h 727"/>
                <a:gd name="T6" fmla="*/ 0 w 708"/>
                <a:gd name="T7" fmla="*/ 26 h 727"/>
                <a:gd name="T8" fmla="*/ 5 w 708"/>
                <a:gd name="T9" fmla="*/ 29 h 727"/>
                <a:gd name="T10" fmla="*/ 5 w 708"/>
                <a:gd name="T11" fmla="*/ 29 h 727"/>
                <a:gd name="T12" fmla="*/ 28 w 708"/>
                <a:gd name="T13" fmla="*/ 18 h 727"/>
                <a:gd name="T14" fmla="*/ 28 w 708"/>
                <a:gd name="T15" fmla="*/ 18 h 727"/>
                <a:gd name="T16" fmla="*/ 28 w 708"/>
                <a:gd name="T17" fmla="*/ 18 h 727"/>
                <a:gd name="T18" fmla="*/ 10 w 708"/>
                <a:gd name="T19" fmla="*/ 1 h 727"/>
                <a:gd name="T20" fmla="*/ 10 w 708"/>
                <a:gd name="T21" fmla="*/ 1 h 727"/>
                <a:gd name="T22" fmla="*/ 10 w 708"/>
                <a:gd name="T23" fmla="*/ 0 h 727"/>
                <a:gd name="T24" fmla="*/ 21 w 708"/>
                <a:gd name="T25" fmla="*/ 20 h 727"/>
                <a:gd name="T26" fmla="*/ 6 w 708"/>
                <a:gd name="T27" fmla="*/ 7 h 727"/>
                <a:gd name="T28" fmla="*/ 6 w 708"/>
                <a:gd name="T29" fmla="*/ 7 h 727"/>
                <a:gd name="T30" fmla="*/ 6 w 708"/>
                <a:gd name="T31" fmla="*/ 7 h 727"/>
                <a:gd name="T32" fmla="*/ 6 w 708"/>
                <a:gd name="T33" fmla="*/ 7 h 727"/>
                <a:gd name="T34" fmla="*/ 21 w 708"/>
                <a:gd name="T35" fmla="*/ 20 h 727"/>
                <a:gd name="T36" fmla="*/ 21 w 708"/>
                <a:gd name="T37" fmla="*/ 19 h 727"/>
                <a:gd name="T38" fmla="*/ 15 w 708"/>
                <a:gd name="T39" fmla="*/ 22 h 727"/>
                <a:gd name="T40" fmla="*/ 4 w 708"/>
                <a:gd name="T41" fmla="*/ 13 h 727"/>
                <a:gd name="T42" fmla="*/ 4 w 708"/>
                <a:gd name="T43" fmla="*/ 12 h 727"/>
                <a:gd name="T44" fmla="*/ 14 w 708"/>
                <a:gd name="T45" fmla="*/ 22 h 727"/>
                <a:gd name="T46" fmla="*/ 15 w 708"/>
                <a:gd name="T47" fmla="*/ 22 h 727"/>
                <a:gd name="T48" fmla="*/ 14 w 708"/>
                <a:gd name="T49" fmla="*/ 22 h 727"/>
                <a:gd name="T50" fmla="*/ 2 w 708"/>
                <a:gd name="T51" fmla="*/ 20 h 727"/>
                <a:gd name="T52" fmla="*/ 2 w 708"/>
                <a:gd name="T53" fmla="*/ 20 h 727"/>
                <a:gd name="T54" fmla="*/ 2 w 708"/>
                <a:gd name="T55" fmla="*/ 19 h 727"/>
                <a:gd name="T56" fmla="*/ 3 w 708"/>
                <a:gd name="T57" fmla="*/ 19 h 727"/>
                <a:gd name="T58" fmla="*/ 9 w 708"/>
                <a:gd name="T59" fmla="*/ 25 h 727"/>
                <a:gd name="T60" fmla="*/ 9 w 708"/>
                <a:gd name="T61" fmla="*/ 25 h 727"/>
                <a:gd name="T62" fmla="*/ 9 w 708"/>
                <a:gd name="T63" fmla="*/ 25 h 727"/>
                <a:gd name="T64" fmla="*/ 23 w 708"/>
                <a:gd name="T65" fmla="*/ 18 h 727"/>
                <a:gd name="T66" fmla="*/ 27 w 708"/>
                <a:gd name="T67" fmla="*/ 7 h 727"/>
                <a:gd name="T68" fmla="*/ 26 w 708"/>
                <a:gd name="T69" fmla="*/ 8 h 727"/>
                <a:gd name="T70" fmla="*/ 26 w 708"/>
                <a:gd name="T71" fmla="*/ 8 h 727"/>
                <a:gd name="T72" fmla="*/ 23 w 708"/>
                <a:gd name="T73" fmla="*/ 19 h 727"/>
                <a:gd name="T74" fmla="*/ 23 w 708"/>
                <a:gd name="T75" fmla="*/ 18 h 727"/>
                <a:gd name="T76" fmla="*/ 24 w 708"/>
                <a:gd name="T77" fmla="*/ 5 h 727"/>
                <a:gd name="T78" fmla="*/ 23 w 708"/>
                <a:gd name="T79" fmla="*/ 4 h 727"/>
                <a:gd name="T80" fmla="*/ 24 w 708"/>
                <a:gd name="T81" fmla="*/ 5 h 727"/>
                <a:gd name="T82" fmla="*/ 18 w 708"/>
                <a:gd name="T83" fmla="*/ 21 h 727"/>
                <a:gd name="T84" fmla="*/ 18 w 708"/>
                <a:gd name="T85" fmla="*/ 21 h 727"/>
                <a:gd name="T86" fmla="*/ 17 w 708"/>
                <a:gd name="T87" fmla="*/ 21 h 727"/>
                <a:gd name="T88" fmla="*/ 4 w 708"/>
                <a:gd name="T89" fmla="*/ 28 h 727"/>
                <a:gd name="T90" fmla="*/ 13 w 708"/>
                <a:gd name="T91" fmla="*/ 1 h 727"/>
                <a:gd name="T92" fmla="*/ 14 w 708"/>
                <a:gd name="T93" fmla="*/ 0 h 727"/>
                <a:gd name="T94" fmla="*/ 13 w 708"/>
                <a:gd name="T95" fmla="*/ 1 h 727"/>
                <a:gd name="T96" fmla="*/ 14 w 708"/>
                <a:gd name="T97" fmla="*/ 1 h 727"/>
                <a:gd name="T98" fmla="*/ 5 w 708"/>
                <a:gd name="T99" fmla="*/ 28 h 727"/>
                <a:gd name="T100" fmla="*/ 5 w 708"/>
                <a:gd name="T101" fmla="*/ 28 h 727"/>
                <a:gd name="T102" fmla="*/ 12 w 708"/>
                <a:gd name="T103" fmla="*/ 23 h 727"/>
                <a:gd name="T104" fmla="*/ 19 w 708"/>
                <a:gd name="T105" fmla="*/ 1 h 727"/>
                <a:gd name="T106" fmla="*/ 19 w 708"/>
                <a:gd name="T107" fmla="*/ 2 h 727"/>
                <a:gd name="T108" fmla="*/ 11 w 708"/>
                <a:gd name="T109" fmla="*/ 23 h 727"/>
                <a:gd name="T110" fmla="*/ 12 w 708"/>
                <a:gd name="T111" fmla="*/ 24 h 727"/>
                <a:gd name="T112" fmla="*/ 11 w 708"/>
                <a:gd name="T113" fmla="*/ 23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8"/>
                <a:gd name="T172" fmla="*/ 0 h 727"/>
                <a:gd name="T173" fmla="*/ 708 w 708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8" h="727">
                  <a:moveTo>
                    <a:pt x="118" y="726"/>
                  </a:moveTo>
                  <a:lnTo>
                    <a:pt x="4" y="643"/>
                  </a:lnTo>
                  <a:lnTo>
                    <a:pt x="18" y="623"/>
                  </a:lnTo>
                  <a:lnTo>
                    <a:pt x="132" y="706"/>
                  </a:lnTo>
                  <a:lnTo>
                    <a:pt x="118" y="726"/>
                  </a:lnTo>
                  <a:close/>
                  <a:moveTo>
                    <a:pt x="4" y="643"/>
                  </a:moveTo>
                  <a:lnTo>
                    <a:pt x="2" y="640"/>
                  </a:lnTo>
                  <a:lnTo>
                    <a:pt x="0" y="636"/>
                  </a:lnTo>
                  <a:lnTo>
                    <a:pt x="2" y="632"/>
                  </a:lnTo>
                  <a:lnTo>
                    <a:pt x="4" y="628"/>
                  </a:lnTo>
                  <a:lnTo>
                    <a:pt x="7" y="624"/>
                  </a:lnTo>
                  <a:lnTo>
                    <a:pt x="10" y="622"/>
                  </a:lnTo>
                  <a:lnTo>
                    <a:pt x="15" y="622"/>
                  </a:lnTo>
                  <a:lnTo>
                    <a:pt x="18" y="623"/>
                  </a:lnTo>
                  <a:lnTo>
                    <a:pt x="11" y="633"/>
                  </a:lnTo>
                  <a:lnTo>
                    <a:pt x="4" y="643"/>
                  </a:lnTo>
                  <a:close/>
                  <a:moveTo>
                    <a:pt x="18" y="623"/>
                  </a:moveTo>
                  <a:lnTo>
                    <a:pt x="132" y="706"/>
                  </a:lnTo>
                  <a:lnTo>
                    <a:pt x="118" y="726"/>
                  </a:lnTo>
                  <a:lnTo>
                    <a:pt x="4" y="643"/>
                  </a:lnTo>
                  <a:lnTo>
                    <a:pt x="18" y="623"/>
                  </a:lnTo>
                  <a:close/>
                  <a:moveTo>
                    <a:pt x="132" y="706"/>
                  </a:moveTo>
                  <a:lnTo>
                    <a:pt x="135" y="710"/>
                  </a:lnTo>
                  <a:lnTo>
                    <a:pt x="135" y="713"/>
                  </a:lnTo>
                  <a:lnTo>
                    <a:pt x="134" y="717"/>
                  </a:lnTo>
                  <a:lnTo>
                    <a:pt x="132" y="722"/>
                  </a:lnTo>
                  <a:lnTo>
                    <a:pt x="130" y="725"/>
                  </a:lnTo>
                  <a:lnTo>
                    <a:pt x="126" y="727"/>
                  </a:lnTo>
                  <a:lnTo>
                    <a:pt x="123" y="727"/>
                  </a:lnTo>
                  <a:lnTo>
                    <a:pt x="118" y="726"/>
                  </a:lnTo>
                  <a:lnTo>
                    <a:pt x="126" y="716"/>
                  </a:lnTo>
                  <a:lnTo>
                    <a:pt x="132" y="706"/>
                  </a:lnTo>
                  <a:close/>
                  <a:moveTo>
                    <a:pt x="256" y="2"/>
                  </a:moveTo>
                  <a:lnTo>
                    <a:pt x="706" y="434"/>
                  </a:lnTo>
                  <a:lnTo>
                    <a:pt x="690" y="452"/>
                  </a:lnTo>
                  <a:lnTo>
                    <a:pt x="240" y="20"/>
                  </a:lnTo>
                  <a:lnTo>
                    <a:pt x="256" y="2"/>
                  </a:lnTo>
                  <a:close/>
                  <a:moveTo>
                    <a:pt x="706" y="434"/>
                  </a:moveTo>
                  <a:lnTo>
                    <a:pt x="708" y="438"/>
                  </a:lnTo>
                  <a:lnTo>
                    <a:pt x="708" y="442"/>
                  </a:lnTo>
                  <a:lnTo>
                    <a:pt x="707" y="446"/>
                  </a:lnTo>
                  <a:lnTo>
                    <a:pt x="705" y="449"/>
                  </a:lnTo>
                  <a:lnTo>
                    <a:pt x="700" y="453"/>
                  </a:lnTo>
                  <a:lnTo>
                    <a:pt x="697" y="454"/>
                  </a:lnTo>
                  <a:lnTo>
                    <a:pt x="693" y="454"/>
                  </a:lnTo>
                  <a:lnTo>
                    <a:pt x="690" y="452"/>
                  </a:lnTo>
                  <a:lnTo>
                    <a:pt x="698" y="443"/>
                  </a:lnTo>
                  <a:lnTo>
                    <a:pt x="706" y="434"/>
                  </a:lnTo>
                  <a:close/>
                  <a:moveTo>
                    <a:pt x="690" y="452"/>
                  </a:moveTo>
                  <a:lnTo>
                    <a:pt x="240" y="20"/>
                  </a:lnTo>
                  <a:lnTo>
                    <a:pt x="256" y="2"/>
                  </a:lnTo>
                  <a:lnTo>
                    <a:pt x="706" y="434"/>
                  </a:lnTo>
                  <a:lnTo>
                    <a:pt x="690" y="452"/>
                  </a:lnTo>
                  <a:close/>
                  <a:moveTo>
                    <a:pt x="240" y="20"/>
                  </a:moveTo>
                  <a:lnTo>
                    <a:pt x="238" y="16"/>
                  </a:lnTo>
                  <a:lnTo>
                    <a:pt x="238" y="12"/>
                  </a:lnTo>
                  <a:lnTo>
                    <a:pt x="239" y="8"/>
                  </a:lnTo>
                  <a:lnTo>
                    <a:pt x="241" y="4"/>
                  </a:lnTo>
                  <a:lnTo>
                    <a:pt x="246" y="1"/>
                  </a:lnTo>
                  <a:lnTo>
                    <a:pt x="249" y="0"/>
                  </a:lnTo>
                  <a:lnTo>
                    <a:pt x="253" y="0"/>
                  </a:lnTo>
                  <a:lnTo>
                    <a:pt x="256" y="2"/>
                  </a:lnTo>
                  <a:lnTo>
                    <a:pt x="248" y="11"/>
                  </a:lnTo>
                  <a:lnTo>
                    <a:pt x="240" y="20"/>
                  </a:lnTo>
                  <a:close/>
                  <a:moveTo>
                    <a:pt x="518" y="495"/>
                  </a:moveTo>
                  <a:lnTo>
                    <a:pt x="142" y="184"/>
                  </a:lnTo>
                  <a:lnTo>
                    <a:pt x="157" y="164"/>
                  </a:lnTo>
                  <a:lnTo>
                    <a:pt x="534" y="476"/>
                  </a:lnTo>
                  <a:lnTo>
                    <a:pt x="518" y="495"/>
                  </a:lnTo>
                  <a:close/>
                  <a:moveTo>
                    <a:pt x="142" y="184"/>
                  </a:moveTo>
                  <a:lnTo>
                    <a:pt x="140" y="181"/>
                  </a:lnTo>
                  <a:lnTo>
                    <a:pt x="139" y="176"/>
                  </a:lnTo>
                  <a:lnTo>
                    <a:pt x="140" y="172"/>
                  </a:lnTo>
                  <a:lnTo>
                    <a:pt x="143" y="169"/>
                  </a:lnTo>
                  <a:lnTo>
                    <a:pt x="146" y="165"/>
                  </a:lnTo>
                  <a:lnTo>
                    <a:pt x="150" y="163"/>
                  </a:lnTo>
                  <a:lnTo>
                    <a:pt x="154" y="163"/>
                  </a:lnTo>
                  <a:lnTo>
                    <a:pt x="157" y="164"/>
                  </a:lnTo>
                  <a:lnTo>
                    <a:pt x="150" y="174"/>
                  </a:lnTo>
                  <a:lnTo>
                    <a:pt x="142" y="184"/>
                  </a:lnTo>
                  <a:close/>
                  <a:moveTo>
                    <a:pt x="157" y="164"/>
                  </a:moveTo>
                  <a:lnTo>
                    <a:pt x="534" y="476"/>
                  </a:lnTo>
                  <a:lnTo>
                    <a:pt x="518" y="495"/>
                  </a:lnTo>
                  <a:lnTo>
                    <a:pt x="142" y="184"/>
                  </a:lnTo>
                  <a:lnTo>
                    <a:pt x="157" y="164"/>
                  </a:lnTo>
                  <a:close/>
                  <a:moveTo>
                    <a:pt x="534" y="476"/>
                  </a:moveTo>
                  <a:lnTo>
                    <a:pt x="536" y="480"/>
                  </a:lnTo>
                  <a:lnTo>
                    <a:pt x="536" y="484"/>
                  </a:lnTo>
                  <a:lnTo>
                    <a:pt x="535" y="488"/>
                  </a:lnTo>
                  <a:lnTo>
                    <a:pt x="533" y="492"/>
                  </a:lnTo>
                  <a:lnTo>
                    <a:pt x="530" y="495"/>
                  </a:lnTo>
                  <a:lnTo>
                    <a:pt x="526" y="497"/>
                  </a:lnTo>
                  <a:lnTo>
                    <a:pt x="522" y="497"/>
                  </a:lnTo>
                  <a:lnTo>
                    <a:pt x="518" y="495"/>
                  </a:lnTo>
                  <a:lnTo>
                    <a:pt x="526" y="486"/>
                  </a:lnTo>
                  <a:lnTo>
                    <a:pt x="534" y="476"/>
                  </a:lnTo>
                  <a:close/>
                  <a:moveTo>
                    <a:pt x="346" y="561"/>
                  </a:moveTo>
                  <a:lnTo>
                    <a:pt x="92" y="331"/>
                  </a:lnTo>
                  <a:lnTo>
                    <a:pt x="110" y="312"/>
                  </a:lnTo>
                  <a:lnTo>
                    <a:pt x="362" y="542"/>
                  </a:lnTo>
                  <a:lnTo>
                    <a:pt x="346" y="561"/>
                  </a:lnTo>
                  <a:close/>
                  <a:moveTo>
                    <a:pt x="92" y="331"/>
                  </a:moveTo>
                  <a:lnTo>
                    <a:pt x="90" y="327"/>
                  </a:lnTo>
                  <a:lnTo>
                    <a:pt x="90" y="323"/>
                  </a:lnTo>
                  <a:lnTo>
                    <a:pt x="91" y="319"/>
                  </a:lnTo>
                  <a:lnTo>
                    <a:pt x="94" y="316"/>
                  </a:lnTo>
                  <a:lnTo>
                    <a:pt x="98" y="312"/>
                  </a:lnTo>
                  <a:lnTo>
                    <a:pt x="102" y="310"/>
                  </a:lnTo>
                  <a:lnTo>
                    <a:pt x="105" y="310"/>
                  </a:lnTo>
                  <a:lnTo>
                    <a:pt x="110" y="312"/>
                  </a:lnTo>
                  <a:lnTo>
                    <a:pt x="101" y="321"/>
                  </a:lnTo>
                  <a:lnTo>
                    <a:pt x="92" y="331"/>
                  </a:lnTo>
                  <a:close/>
                  <a:moveTo>
                    <a:pt x="110" y="312"/>
                  </a:moveTo>
                  <a:lnTo>
                    <a:pt x="362" y="542"/>
                  </a:lnTo>
                  <a:lnTo>
                    <a:pt x="346" y="561"/>
                  </a:lnTo>
                  <a:lnTo>
                    <a:pt x="92" y="331"/>
                  </a:lnTo>
                  <a:lnTo>
                    <a:pt x="110" y="312"/>
                  </a:lnTo>
                  <a:close/>
                  <a:moveTo>
                    <a:pt x="362" y="542"/>
                  </a:moveTo>
                  <a:lnTo>
                    <a:pt x="364" y="546"/>
                  </a:lnTo>
                  <a:lnTo>
                    <a:pt x="366" y="550"/>
                  </a:lnTo>
                  <a:lnTo>
                    <a:pt x="363" y="554"/>
                  </a:lnTo>
                  <a:lnTo>
                    <a:pt x="361" y="557"/>
                  </a:lnTo>
                  <a:lnTo>
                    <a:pt x="358" y="561"/>
                  </a:lnTo>
                  <a:lnTo>
                    <a:pt x="354" y="563"/>
                  </a:lnTo>
                  <a:lnTo>
                    <a:pt x="349" y="563"/>
                  </a:lnTo>
                  <a:lnTo>
                    <a:pt x="346" y="561"/>
                  </a:lnTo>
                  <a:lnTo>
                    <a:pt x="355" y="552"/>
                  </a:lnTo>
                  <a:lnTo>
                    <a:pt x="362" y="542"/>
                  </a:lnTo>
                  <a:close/>
                  <a:moveTo>
                    <a:pt x="215" y="634"/>
                  </a:moveTo>
                  <a:lnTo>
                    <a:pt x="52" y="503"/>
                  </a:lnTo>
                  <a:lnTo>
                    <a:pt x="67" y="485"/>
                  </a:lnTo>
                  <a:lnTo>
                    <a:pt x="231" y="615"/>
                  </a:lnTo>
                  <a:lnTo>
                    <a:pt x="215" y="634"/>
                  </a:lnTo>
                  <a:close/>
                  <a:moveTo>
                    <a:pt x="52" y="503"/>
                  </a:moveTo>
                  <a:lnTo>
                    <a:pt x="49" y="500"/>
                  </a:lnTo>
                  <a:lnTo>
                    <a:pt x="49" y="497"/>
                  </a:lnTo>
                  <a:lnTo>
                    <a:pt x="50" y="493"/>
                  </a:lnTo>
                  <a:lnTo>
                    <a:pt x="52" y="488"/>
                  </a:lnTo>
                  <a:lnTo>
                    <a:pt x="56" y="485"/>
                  </a:lnTo>
                  <a:lnTo>
                    <a:pt x="60" y="483"/>
                  </a:lnTo>
                  <a:lnTo>
                    <a:pt x="63" y="483"/>
                  </a:lnTo>
                  <a:lnTo>
                    <a:pt x="67" y="485"/>
                  </a:lnTo>
                  <a:lnTo>
                    <a:pt x="60" y="495"/>
                  </a:lnTo>
                  <a:lnTo>
                    <a:pt x="52" y="503"/>
                  </a:lnTo>
                  <a:close/>
                  <a:moveTo>
                    <a:pt x="67" y="485"/>
                  </a:moveTo>
                  <a:lnTo>
                    <a:pt x="231" y="615"/>
                  </a:lnTo>
                  <a:lnTo>
                    <a:pt x="215" y="634"/>
                  </a:lnTo>
                  <a:lnTo>
                    <a:pt x="52" y="503"/>
                  </a:lnTo>
                  <a:lnTo>
                    <a:pt x="67" y="485"/>
                  </a:lnTo>
                  <a:close/>
                  <a:moveTo>
                    <a:pt x="231" y="615"/>
                  </a:moveTo>
                  <a:lnTo>
                    <a:pt x="233" y="618"/>
                  </a:lnTo>
                  <a:lnTo>
                    <a:pt x="234" y="622"/>
                  </a:lnTo>
                  <a:lnTo>
                    <a:pt x="233" y="627"/>
                  </a:lnTo>
                  <a:lnTo>
                    <a:pt x="229" y="631"/>
                  </a:lnTo>
                  <a:lnTo>
                    <a:pt x="226" y="633"/>
                  </a:lnTo>
                  <a:lnTo>
                    <a:pt x="223" y="635"/>
                  </a:lnTo>
                  <a:lnTo>
                    <a:pt x="219" y="636"/>
                  </a:lnTo>
                  <a:lnTo>
                    <a:pt x="215" y="634"/>
                  </a:lnTo>
                  <a:lnTo>
                    <a:pt x="223" y="624"/>
                  </a:lnTo>
                  <a:lnTo>
                    <a:pt x="231" y="615"/>
                  </a:lnTo>
                  <a:close/>
                  <a:moveTo>
                    <a:pt x="563" y="458"/>
                  </a:moveTo>
                  <a:lnTo>
                    <a:pt x="647" y="189"/>
                  </a:lnTo>
                  <a:lnTo>
                    <a:pt x="670" y="196"/>
                  </a:lnTo>
                  <a:lnTo>
                    <a:pt x="587" y="466"/>
                  </a:lnTo>
                  <a:lnTo>
                    <a:pt x="563" y="458"/>
                  </a:lnTo>
                  <a:close/>
                  <a:moveTo>
                    <a:pt x="647" y="189"/>
                  </a:moveTo>
                  <a:lnTo>
                    <a:pt x="650" y="185"/>
                  </a:lnTo>
                  <a:lnTo>
                    <a:pt x="653" y="183"/>
                  </a:lnTo>
                  <a:lnTo>
                    <a:pt x="657" y="183"/>
                  </a:lnTo>
                  <a:lnTo>
                    <a:pt x="661" y="184"/>
                  </a:lnTo>
                  <a:lnTo>
                    <a:pt x="666" y="186"/>
                  </a:lnTo>
                  <a:lnTo>
                    <a:pt x="669" y="188"/>
                  </a:lnTo>
                  <a:lnTo>
                    <a:pt x="670" y="192"/>
                  </a:lnTo>
                  <a:lnTo>
                    <a:pt x="670" y="196"/>
                  </a:lnTo>
                  <a:lnTo>
                    <a:pt x="658" y="192"/>
                  </a:lnTo>
                  <a:lnTo>
                    <a:pt x="647" y="189"/>
                  </a:lnTo>
                  <a:close/>
                  <a:moveTo>
                    <a:pt x="670" y="196"/>
                  </a:moveTo>
                  <a:lnTo>
                    <a:pt x="587" y="466"/>
                  </a:lnTo>
                  <a:lnTo>
                    <a:pt x="563" y="458"/>
                  </a:lnTo>
                  <a:lnTo>
                    <a:pt x="647" y="189"/>
                  </a:lnTo>
                  <a:lnTo>
                    <a:pt x="670" y="196"/>
                  </a:lnTo>
                  <a:close/>
                  <a:moveTo>
                    <a:pt x="587" y="466"/>
                  </a:moveTo>
                  <a:lnTo>
                    <a:pt x="584" y="469"/>
                  </a:lnTo>
                  <a:lnTo>
                    <a:pt x="580" y="471"/>
                  </a:lnTo>
                  <a:lnTo>
                    <a:pt x="576" y="471"/>
                  </a:lnTo>
                  <a:lnTo>
                    <a:pt x="572" y="470"/>
                  </a:lnTo>
                  <a:lnTo>
                    <a:pt x="568" y="469"/>
                  </a:lnTo>
                  <a:lnTo>
                    <a:pt x="564" y="466"/>
                  </a:lnTo>
                  <a:lnTo>
                    <a:pt x="563" y="462"/>
                  </a:lnTo>
                  <a:lnTo>
                    <a:pt x="563" y="458"/>
                  </a:lnTo>
                  <a:lnTo>
                    <a:pt x="575" y="461"/>
                  </a:lnTo>
                  <a:lnTo>
                    <a:pt x="587" y="466"/>
                  </a:lnTo>
                  <a:close/>
                  <a:moveTo>
                    <a:pt x="433" y="507"/>
                  </a:moveTo>
                  <a:lnTo>
                    <a:pt x="568" y="117"/>
                  </a:lnTo>
                  <a:lnTo>
                    <a:pt x="591" y="124"/>
                  </a:lnTo>
                  <a:lnTo>
                    <a:pt x="456" y="514"/>
                  </a:lnTo>
                  <a:lnTo>
                    <a:pt x="433" y="507"/>
                  </a:lnTo>
                  <a:close/>
                  <a:moveTo>
                    <a:pt x="568" y="117"/>
                  </a:moveTo>
                  <a:lnTo>
                    <a:pt x="571" y="114"/>
                  </a:lnTo>
                  <a:lnTo>
                    <a:pt x="574" y="111"/>
                  </a:lnTo>
                  <a:lnTo>
                    <a:pt x="578" y="111"/>
                  </a:lnTo>
                  <a:lnTo>
                    <a:pt x="583" y="111"/>
                  </a:lnTo>
                  <a:lnTo>
                    <a:pt x="587" y="114"/>
                  </a:lnTo>
                  <a:lnTo>
                    <a:pt x="590" y="117"/>
                  </a:lnTo>
                  <a:lnTo>
                    <a:pt x="591" y="120"/>
                  </a:lnTo>
                  <a:lnTo>
                    <a:pt x="591" y="124"/>
                  </a:lnTo>
                  <a:lnTo>
                    <a:pt x="579" y="120"/>
                  </a:lnTo>
                  <a:lnTo>
                    <a:pt x="568" y="117"/>
                  </a:lnTo>
                  <a:close/>
                  <a:moveTo>
                    <a:pt x="591" y="124"/>
                  </a:moveTo>
                  <a:lnTo>
                    <a:pt x="456" y="514"/>
                  </a:lnTo>
                  <a:lnTo>
                    <a:pt x="433" y="507"/>
                  </a:lnTo>
                  <a:lnTo>
                    <a:pt x="568" y="117"/>
                  </a:lnTo>
                  <a:lnTo>
                    <a:pt x="591" y="124"/>
                  </a:lnTo>
                  <a:close/>
                  <a:moveTo>
                    <a:pt x="456" y="514"/>
                  </a:moveTo>
                  <a:lnTo>
                    <a:pt x="454" y="517"/>
                  </a:lnTo>
                  <a:lnTo>
                    <a:pt x="450" y="520"/>
                  </a:lnTo>
                  <a:lnTo>
                    <a:pt x="445" y="520"/>
                  </a:lnTo>
                  <a:lnTo>
                    <a:pt x="441" y="519"/>
                  </a:lnTo>
                  <a:lnTo>
                    <a:pt x="437" y="516"/>
                  </a:lnTo>
                  <a:lnTo>
                    <a:pt x="435" y="514"/>
                  </a:lnTo>
                  <a:lnTo>
                    <a:pt x="433" y="510"/>
                  </a:lnTo>
                  <a:lnTo>
                    <a:pt x="433" y="507"/>
                  </a:lnTo>
                  <a:lnTo>
                    <a:pt x="444" y="510"/>
                  </a:lnTo>
                  <a:lnTo>
                    <a:pt x="456" y="514"/>
                  </a:lnTo>
                  <a:close/>
                  <a:moveTo>
                    <a:pt x="105" y="695"/>
                  </a:moveTo>
                  <a:lnTo>
                    <a:pt x="334" y="14"/>
                  </a:lnTo>
                  <a:lnTo>
                    <a:pt x="357" y="22"/>
                  </a:lnTo>
                  <a:lnTo>
                    <a:pt x="128" y="703"/>
                  </a:lnTo>
                  <a:lnTo>
                    <a:pt x="105" y="695"/>
                  </a:lnTo>
                  <a:close/>
                  <a:moveTo>
                    <a:pt x="334" y="14"/>
                  </a:moveTo>
                  <a:lnTo>
                    <a:pt x="336" y="11"/>
                  </a:lnTo>
                  <a:lnTo>
                    <a:pt x="340" y="9"/>
                  </a:lnTo>
                  <a:lnTo>
                    <a:pt x="344" y="9"/>
                  </a:lnTo>
                  <a:lnTo>
                    <a:pt x="348" y="10"/>
                  </a:lnTo>
                  <a:lnTo>
                    <a:pt x="353" y="12"/>
                  </a:lnTo>
                  <a:lnTo>
                    <a:pt x="356" y="14"/>
                  </a:lnTo>
                  <a:lnTo>
                    <a:pt x="358" y="17"/>
                  </a:lnTo>
                  <a:lnTo>
                    <a:pt x="357" y="22"/>
                  </a:lnTo>
                  <a:lnTo>
                    <a:pt x="346" y="19"/>
                  </a:lnTo>
                  <a:lnTo>
                    <a:pt x="334" y="14"/>
                  </a:lnTo>
                  <a:close/>
                  <a:moveTo>
                    <a:pt x="357" y="22"/>
                  </a:moveTo>
                  <a:lnTo>
                    <a:pt x="128" y="703"/>
                  </a:lnTo>
                  <a:lnTo>
                    <a:pt x="105" y="695"/>
                  </a:lnTo>
                  <a:lnTo>
                    <a:pt x="334" y="14"/>
                  </a:lnTo>
                  <a:lnTo>
                    <a:pt x="357" y="22"/>
                  </a:lnTo>
                  <a:close/>
                  <a:moveTo>
                    <a:pt x="128" y="703"/>
                  </a:moveTo>
                  <a:lnTo>
                    <a:pt x="126" y="706"/>
                  </a:lnTo>
                  <a:lnTo>
                    <a:pt x="123" y="708"/>
                  </a:lnTo>
                  <a:lnTo>
                    <a:pt x="118" y="709"/>
                  </a:lnTo>
                  <a:lnTo>
                    <a:pt x="114" y="708"/>
                  </a:lnTo>
                  <a:lnTo>
                    <a:pt x="110" y="705"/>
                  </a:lnTo>
                  <a:lnTo>
                    <a:pt x="106" y="703"/>
                  </a:lnTo>
                  <a:lnTo>
                    <a:pt x="105" y="699"/>
                  </a:lnTo>
                  <a:lnTo>
                    <a:pt x="105" y="695"/>
                  </a:lnTo>
                  <a:lnTo>
                    <a:pt x="117" y="699"/>
                  </a:lnTo>
                  <a:lnTo>
                    <a:pt x="128" y="703"/>
                  </a:lnTo>
                  <a:close/>
                  <a:moveTo>
                    <a:pt x="269" y="579"/>
                  </a:moveTo>
                  <a:lnTo>
                    <a:pt x="457" y="39"/>
                  </a:lnTo>
                  <a:lnTo>
                    <a:pt x="480" y="47"/>
                  </a:lnTo>
                  <a:lnTo>
                    <a:pt x="293" y="588"/>
                  </a:lnTo>
                  <a:lnTo>
                    <a:pt x="269" y="579"/>
                  </a:lnTo>
                  <a:close/>
                  <a:moveTo>
                    <a:pt x="457" y="39"/>
                  </a:moveTo>
                  <a:lnTo>
                    <a:pt x="460" y="35"/>
                  </a:lnTo>
                  <a:lnTo>
                    <a:pt x="463" y="34"/>
                  </a:lnTo>
                  <a:lnTo>
                    <a:pt x="467" y="33"/>
                  </a:lnTo>
                  <a:lnTo>
                    <a:pt x="471" y="34"/>
                  </a:lnTo>
                  <a:lnTo>
                    <a:pt x="476" y="36"/>
                  </a:lnTo>
                  <a:lnTo>
                    <a:pt x="479" y="39"/>
                  </a:lnTo>
                  <a:lnTo>
                    <a:pt x="481" y="42"/>
                  </a:lnTo>
                  <a:lnTo>
                    <a:pt x="480" y="47"/>
                  </a:lnTo>
                  <a:lnTo>
                    <a:pt x="469" y="42"/>
                  </a:lnTo>
                  <a:lnTo>
                    <a:pt x="457" y="39"/>
                  </a:lnTo>
                  <a:close/>
                  <a:moveTo>
                    <a:pt x="480" y="47"/>
                  </a:moveTo>
                  <a:lnTo>
                    <a:pt x="293" y="588"/>
                  </a:lnTo>
                  <a:lnTo>
                    <a:pt x="269" y="579"/>
                  </a:lnTo>
                  <a:lnTo>
                    <a:pt x="457" y="39"/>
                  </a:lnTo>
                  <a:lnTo>
                    <a:pt x="480" y="47"/>
                  </a:lnTo>
                  <a:close/>
                  <a:moveTo>
                    <a:pt x="293" y="588"/>
                  </a:moveTo>
                  <a:lnTo>
                    <a:pt x="290" y="591"/>
                  </a:lnTo>
                  <a:lnTo>
                    <a:pt x="287" y="592"/>
                  </a:lnTo>
                  <a:lnTo>
                    <a:pt x="282" y="593"/>
                  </a:lnTo>
                  <a:lnTo>
                    <a:pt x="278" y="592"/>
                  </a:lnTo>
                  <a:lnTo>
                    <a:pt x="274" y="590"/>
                  </a:lnTo>
                  <a:lnTo>
                    <a:pt x="270" y="587"/>
                  </a:lnTo>
                  <a:lnTo>
                    <a:pt x="269" y="583"/>
                  </a:lnTo>
                  <a:lnTo>
                    <a:pt x="269" y="579"/>
                  </a:lnTo>
                  <a:lnTo>
                    <a:pt x="281" y="583"/>
                  </a:lnTo>
                  <a:lnTo>
                    <a:pt x="293" y="58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4" name="Freeform 841"/>
            <p:cNvSpPr>
              <a:spLocks noEditPoints="1"/>
            </p:cNvSpPr>
            <p:nvPr/>
          </p:nvSpPr>
          <p:spPr bwMode="auto">
            <a:xfrm>
              <a:off x="2703" y="1054"/>
              <a:ext cx="136" cy="145"/>
            </a:xfrm>
            <a:custGeom>
              <a:avLst/>
              <a:gdLst>
                <a:gd name="T0" fmla="*/ 23 w 684"/>
                <a:gd name="T1" fmla="*/ 28 h 705"/>
                <a:gd name="T2" fmla="*/ 27 w 684"/>
                <a:gd name="T3" fmla="*/ 25 h 705"/>
                <a:gd name="T4" fmla="*/ 23 w 684"/>
                <a:gd name="T5" fmla="*/ 28 h 705"/>
                <a:gd name="T6" fmla="*/ 18 w 684"/>
                <a:gd name="T7" fmla="*/ 0 h 705"/>
                <a:gd name="T8" fmla="*/ 0 w 684"/>
                <a:gd name="T9" fmla="*/ 17 h 705"/>
                <a:gd name="T10" fmla="*/ 18 w 684"/>
                <a:gd name="T11" fmla="*/ 0 h 705"/>
                <a:gd name="T12" fmla="*/ 7 w 684"/>
                <a:gd name="T13" fmla="*/ 19 h 705"/>
                <a:gd name="T14" fmla="*/ 22 w 684"/>
                <a:gd name="T15" fmla="*/ 7 h 705"/>
                <a:gd name="T16" fmla="*/ 7 w 684"/>
                <a:gd name="T17" fmla="*/ 19 h 705"/>
                <a:gd name="T18" fmla="*/ 14 w 684"/>
                <a:gd name="T19" fmla="*/ 22 h 705"/>
                <a:gd name="T20" fmla="*/ 24 w 684"/>
                <a:gd name="T21" fmla="*/ 12 h 705"/>
                <a:gd name="T22" fmla="*/ 14 w 684"/>
                <a:gd name="T23" fmla="*/ 22 h 705"/>
                <a:gd name="T24" fmla="*/ 19 w 684"/>
                <a:gd name="T25" fmla="*/ 25 h 705"/>
                <a:gd name="T26" fmla="*/ 25 w 684"/>
                <a:gd name="T27" fmla="*/ 19 h 705"/>
                <a:gd name="T28" fmla="*/ 19 w 684"/>
                <a:gd name="T29" fmla="*/ 25 h 705"/>
                <a:gd name="T30" fmla="*/ 5 w 684"/>
                <a:gd name="T31" fmla="*/ 18 h 705"/>
                <a:gd name="T32" fmla="*/ 2 w 684"/>
                <a:gd name="T33" fmla="*/ 8 h 705"/>
                <a:gd name="T34" fmla="*/ 5 w 684"/>
                <a:gd name="T35" fmla="*/ 18 h 705"/>
                <a:gd name="T36" fmla="*/ 10 w 684"/>
                <a:gd name="T37" fmla="*/ 20 h 705"/>
                <a:gd name="T38" fmla="*/ 5 w 684"/>
                <a:gd name="T39" fmla="*/ 5 h 705"/>
                <a:gd name="T40" fmla="*/ 10 w 684"/>
                <a:gd name="T41" fmla="*/ 20 h 705"/>
                <a:gd name="T42" fmla="*/ 23 w 684"/>
                <a:gd name="T43" fmla="*/ 28 h 705"/>
                <a:gd name="T44" fmla="*/ 14 w 684"/>
                <a:gd name="T45" fmla="*/ 0 h 705"/>
                <a:gd name="T46" fmla="*/ 23 w 684"/>
                <a:gd name="T47" fmla="*/ 28 h 705"/>
                <a:gd name="T48" fmla="*/ 17 w 684"/>
                <a:gd name="T49" fmla="*/ 23 h 705"/>
                <a:gd name="T50" fmla="*/ 9 w 684"/>
                <a:gd name="T51" fmla="*/ 1 h 705"/>
                <a:gd name="T52" fmla="*/ 17 w 684"/>
                <a:gd name="T53" fmla="*/ 23 h 7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84"/>
                <a:gd name="T82" fmla="*/ 0 h 705"/>
                <a:gd name="T83" fmla="*/ 684 w 684"/>
                <a:gd name="T84" fmla="*/ 705 h 7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84" h="705">
                  <a:moveTo>
                    <a:pt x="570" y="705"/>
                  </a:moveTo>
                  <a:lnTo>
                    <a:pt x="684" y="622"/>
                  </a:lnTo>
                  <a:lnTo>
                    <a:pt x="570" y="705"/>
                  </a:lnTo>
                  <a:close/>
                  <a:moveTo>
                    <a:pt x="447" y="0"/>
                  </a:moveTo>
                  <a:lnTo>
                    <a:pt x="0" y="432"/>
                  </a:lnTo>
                  <a:lnTo>
                    <a:pt x="447" y="0"/>
                  </a:lnTo>
                  <a:close/>
                  <a:moveTo>
                    <a:pt x="169" y="475"/>
                  </a:moveTo>
                  <a:lnTo>
                    <a:pt x="545" y="163"/>
                  </a:lnTo>
                  <a:lnTo>
                    <a:pt x="169" y="475"/>
                  </a:lnTo>
                  <a:close/>
                  <a:moveTo>
                    <a:pt x="341" y="541"/>
                  </a:moveTo>
                  <a:lnTo>
                    <a:pt x="594" y="310"/>
                  </a:lnTo>
                  <a:lnTo>
                    <a:pt x="341" y="541"/>
                  </a:lnTo>
                  <a:close/>
                  <a:moveTo>
                    <a:pt x="471" y="613"/>
                  </a:moveTo>
                  <a:lnTo>
                    <a:pt x="636" y="484"/>
                  </a:lnTo>
                  <a:lnTo>
                    <a:pt x="471" y="613"/>
                  </a:lnTo>
                  <a:close/>
                  <a:moveTo>
                    <a:pt x="120" y="450"/>
                  </a:moveTo>
                  <a:lnTo>
                    <a:pt x="38" y="195"/>
                  </a:lnTo>
                  <a:lnTo>
                    <a:pt x="120" y="450"/>
                  </a:lnTo>
                  <a:close/>
                  <a:moveTo>
                    <a:pt x="250" y="499"/>
                  </a:moveTo>
                  <a:lnTo>
                    <a:pt x="120" y="114"/>
                  </a:lnTo>
                  <a:lnTo>
                    <a:pt x="250" y="499"/>
                  </a:lnTo>
                  <a:close/>
                  <a:moveTo>
                    <a:pt x="578" y="688"/>
                  </a:moveTo>
                  <a:lnTo>
                    <a:pt x="349" y="8"/>
                  </a:lnTo>
                  <a:lnTo>
                    <a:pt x="578" y="688"/>
                  </a:lnTo>
                  <a:close/>
                  <a:moveTo>
                    <a:pt x="413" y="572"/>
                  </a:moveTo>
                  <a:lnTo>
                    <a:pt x="226" y="31"/>
                  </a:lnTo>
                  <a:lnTo>
                    <a:pt x="413" y="57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5" name="Freeform 842"/>
            <p:cNvSpPr>
              <a:spLocks noEditPoints="1"/>
            </p:cNvSpPr>
            <p:nvPr/>
          </p:nvSpPr>
          <p:spPr bwMode="auto">
            <a:xfrm>
              <a:off x="2703" y="1054"/>
              <a:ext cx="140" cy="145"/>
            </a:xfrm>
            <a:custGeom>
              <a:avLst/>
              <a:gdLst>
                <a:gd name="T0" fmla="*/ 23 w 705"/>
                <a:gd name="T1" fmla="*/ 28 h 727"/>
                <a:gd name="T2" fmla="*/ 28 w 705"/>
                <a:gd name="T3" fmla="*/ 25 h 727"/>
                <a:gd name="T4" fmla="*/ 28 w 705"/>
                <a:gd name="T5" fmla="*/ 25 h 727"/>
                <a:gd name="T6" fmla="*/ 28 w 705"/>
                <a:gd name="T7" fmla="*/ 25 h 727"/>
                <a:gd name="T8" fmla="*/ 23 w 705"/>
                <a:gd name="T9" fmla="*/ 29 h 727"/>
                <a:gd name="T10" fmla="*/ 23 w 705"/>
                <a:gd name="T11" fmla="*/ 28 h 727"/>
                <a:gd name="T12" fmla="*/ 0 w 705"/>
                <a:gd name="T13" fmla="*/ 17 h 727"/>
                <a:gd name="T14" fmla="*/ 0 w 705"/>
                <a:gd name="T15" fmla="*/ 18 h 727"/>
                <a:gd name="T16" fmla="*/ 0 w 705"/>
                <a:gd name="T17" fmla="*/ 17 h 727"/>
                <a:gd name="T18" fmla="*/ 18 w 705"/>
                <a:gd name="T19" fmla="*/ 0 h 727"/>
                <a:gd name="T20" fmla="*/ 18 w 705"/>
                <a:gd name="T21" fmla="*/ 0 h 727"/>
                <a:gd name="T22" fmla="*/ 19 w 705"/>
                <a:gd name="T23" fmla="*/ 0 h 727"/>
                <a:gd name="T24" fmla="*/ 7 w 705"/>
                <a:gd name="T25" fmla="*/ 19 h 727"/>
                <a:gd name="T26" fmla="*/ 22 w 705"/>
                <a:gd name="T27" fmla="*/ 7 h 727"/>
                <a:gd name="T28" fmla="*/ 23 w 705"/>
                <a:gd name="T29" fmla="*/ 7 h 727"/>
                <a:gd name="T30" fmla="*/ 22 w 705"/>
                <a:gd name="T31" fmla="*/ 7 h 727"/>
                <a:gd name="T32" fmla="*/ 23 w 705"/>
                <a:gd name="T33" fmla="*/ 7 h 727"/>
                <a:gd name="T34" fmla="*/ 7 w 705"/>
                <a:gd name="T35" fmla="*/ 20 h 727"/>
                <a:gd name="T36" fmla="*/ 7 w 705"/>
                <a:gd name="T37" fmla="*/ 19 h 727"/>
                <a:gd name="T38" fmla="*/ 14 w 705"/>
                <a:gd name="T39" fmla="*/ 22 h 727"/>
                <a:gd name="T40" fmla="*/ 24 w 705"/>
                <a:gd name="T41" fmla="*/ 12 h 727"/>
                <a:gd name="T42" fmla="*/ 25 w 705"/>
                <a:gd name="T43" fmla="*/ 13 h 727"/>
                <a:gd name="T44" fmla="*/ 14 w 705"/>
                <a:gd name="T45" fmla="*/ 22 h 727"/>
                <a:gd name="T46" fmla="*/ 14 w 705"/>
                <a:gd name="T47" fmla="*/ 22 h 727"/>
                <a:gd name="T48" fmla="*/ 14 w 705"/>
                <a:gd name="T49" fmla="*/ 22 h 727"/>
                <a:gd name="T50" fmla="*/ 26 w 705"/>
                <a:gd name="T51" fmla="*/ 19 h 727"/>
                <a:gd name="T52" fmla="*/ 26 w 705"/>
                <a:gd name="T53" fmla="*/ 19 h 727"/>
                <a:gd name="T54" fmla="*/ 26 w 705"/>
                <a:gd name="T55" fmla="*/ 20 h 727"/>
                <a:gd name="T56" fmla="*/ 26 w 705"/>
                <a:gd name="T57" fmla="*/ 20 h 727"/>
                <a:gd name="T58" fmla="*/ 20 w 705"/>
                <a:gd name="T59" fmla="*/ 25 h 727"/>
                <a:gd name="T60" fmla="*/ 19 w 705"/>
                <a:gd name="T61" fmla="*/ 25 h 727"/>
                <a:gd name="T62" fmla="*/ 20 w 705"/>
                <a:gd name="T63" fmla="*/ 25 h 727"/>
                <a:gd name="T64" fmla="*/ 5 w 705"/>
                <a:gd name="T65" fmla="*/ 19 h 727"/>
                <a:gd name="T66" fmla="*/ 2 w 705"/>
                <a:gd name="T67" fmla="*/ 8 h 727"/>
                <a:gd name="T68" fmla="*/ 2 w 705"/>
                <a:gd name="T69" fmla="*/ 8 h 727"/>
                <a:gd name="T70" fmla="*/ 2 w 705"/>
                <a:gd name="T71" fmla="*/ 8 h 727"/>
                <a:gd name="T72" fmla="*/ 6 w 705"/>
                <a:gd name="T73" fmla="*/ 19 h 727"/>
                <a:gd name="T74" fmla="*/ 5 w 705"/>
                <a:gd name="T75" fmla="*/ 19 h 727"/>
                <a:gd name="T76" fmla="*/ 6 w 705"/>
                <a:gd name="T77" fmla="*/ 5 h 727"/>
                <a:gd name="T78" fmla="*/ 5 w 705"/>
                <a:gd name="T79" fmla="*/ 5 h 727"/>
                <a:gd name="T80" fmla="*/ 6 w 705"/>
                <a:gd name="T81" fmla="*/ 5 h 727"/>
                <a:gd name="T82" fmla="*/ 11 w 705"/>
                <a:gd name="T83" fmla="*/ 20 h 727"/>
                <a:gd name="T84" fmla="*/ 11 w 705"/>
                <a:gd name="T85" fmla="*/ 20 h 727"/>
                <a:gd name="T86" fmla="*/ 10 w 705"/>
                <a:gd name="T87" fmla="*/ 21 h 727"/>
                <a:gd name="T88" fmla="*/ 23 w 705"/>
                <a:gd name="T89" fmla="*/ 28 h 727"/>
                <a:gd name="T90" fmla="*/ 14 w 705"/>
                <a:gd name="T91" fmla="*/ 1 h 727"/>
                <a:gd name="T92" fmla="*/ 14 w 705"/>
                <a:gd name="T93" fmla="*/ 0 h 727"/>
                <a:gd name="T94" fmla="*/ 14 w 705"/>
                <a:gd name="T95" fmla="*/ 1 h 727"/>
                <a:gd name="T96" fmla="*/ 15 w 705"/>
                <a:gd name="T97" fmla="*/ 1 h 727"/>
                <a:gd name="T98" fmla="*/ 24 w 705"/>
                <a:gd name="T99" fmla="*/ 28 h 727"/>
                <a:gd name="T100" fmla="*/ 24 w 705"/>
                <a:gd name="T101" fmla="*/ 28 h 727"/>
                <a:gd name="T102" fmla="*/ 17 w 705"/>
                <a:gd name="T103" fmla="*/ 23 h 727"/>
                <a:gd name="T104" fmla="*/ 9 w 705"/>
                <a:gd name="T105" fmla="*/ 1 h 727"/>
                <a:gd name="T106" fmla="*/ 10 w 705"/>
                <a:gd name="T107" fmla="*/ 2 h 727"/>
                <a:gd name="T108" fmla="*/ 17 w 705"/>
                <a:gd name="T109" fmla="*/ 23 h 727"/>
                <a:gd name="T110" fmla="*/ 17 w 705"/>
                <a:gd name="T111" fmla="*/ 23 h 727"/>
                <a:gd name="T112" fmla="*/ 17 w 705"/>
                <a:gd name="T113" fmla="*/ 24 h 72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05"/>
                <a:gd name="T172" fmla="*/ 0 h 727"/>
                <a:gd name="T173" fmla="*/ 705 w 705"/>
                <a:gd name="T174" fmla="*/ 727 h 72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05" h="727">
                  <a:moveTo>
                    <a:pt x="573" y="706"/>
                  </a:moveTo>
                  <a:lnTo>
                    <a:pt x="688" y="623"/>
                  </a:lnTo>
                  <a:lnTo>
                    <a:pt x="702" y="643"/>
                  </a:lnTo>
                  <a:lnTo>
                    <a:pt x="587" y="726"/>
                  </a:lnTo>
                  <a:lnTo>
                    <a:pt x="573" y="706"/>
                  </a:lnTo>
                  <a:close/>
                  <a:moveTo>
                    <a:pt x="688" y="623"/>
                  </a:moveTo>
                  <a:lnTo>
                    <a:pt x="692" y="622"/>
                  </a:lnTo>
                  <a:lnTo>
                    <a:pt x="695" y="622"/>
                  </a:lnTo>
                  <a:lnTo>
                    <a:pt x="700" y="624"/>
                  </a:lnTo>
                  <a:lnTo>
                    <a:pt x="703" y="628"/>
                  </a:lnTo>
                  <a:lnTo>
                    <a:pt x="704" y="632"/>
                  </a:lnTo>
                  <a:lnTo>
                    <a:pt x="705" y="636"/>
                  </a:lnTo>
                  <a:lnTo>
                    <a:pt x="705" y="640"/>
                  </a:lnTo>
                  <a:lnTo>
                    <a:pt x="702" y="643"/>
                  </a:lnTo>
                  <a:lnTo>
                    <a:pt x="695" y="633"/>
                  </a:lnTo>
                  <a:lnTo>
                    <a:pt x="688" y="623"/>
                  </a:lnTo>
                  <a:close/>
                  <a:moveTo>
                    <a:pt x="702" y="643"/>
                  </a:moveTo>
                  <a:lnTo>
                    <a:pt x="587" y="726"/>
                  </a:lnTo>
                  <a:lnTo>
                    <a:pt x="573" y="706"/>
                  </a:lnTo>
                  <a:lnTo>
                    <a:pt x="688" y="623"/>
                  </a:lnTo>
                  <a:lnTo>
                    <a:pt x="702" y="643"/>
                  </a:lnTo>
                  <a:close/>
                  <a:moveTo>
                    <a:pt x="587" y="726"/>
                  </a:moveTo>
                  <a:lnTo>
                    <a:pt x="584" y="727"/>
                  </a:lnTo>
                  <a:lnTo>
                    <a:pt x="580" y="727"/>
                  </a:lnTo>
                  <a:lnTo>
                    <a:pt x="576" y="725"/>
                  </a:lnTo>
                  <a:lnTo>
                    <a:pt x="573" y="722"/>
                  </a:lnTo>
                  <a:lnTo>
                    <a:pt x="571" y="717"/>
                  </a:lnTo>
                  <a:lnTo>
                    <a:pt x="570" y="713"/>
                  </a:lnTo>
                  <a:lnTo>
                    <a:pt x="571" y="710"/>
                  </a:lnTo>
                  <a:lnTo>
                    <a:pt x="573" y="706"/>
                  </a:lnTo>
                  <a:lnTo>
                    <a:pt x="581" y="716"/>
                  </a:lnTo>
                  <a:lnTo>
                    <a:pt x="587" y="726"/>
                  </a:lnTo>
                  <a:close/>
                  <a:moveTo>
                    <a:pt x="466" y="20"/>
                  </a:moveTo>
                  <a:lnTo>
                    <a:pt x="19" y="452"/>
                  </a:lnTo>
                  <a:lnTo>
                    <a:pt x="2" y="434"/>
                  </a:lnTo>
                  <a:lnTo>
                    <a:pt x="449" y="2"/>
                  </a:lnTo>
                  <a:lnTo>
                    <a:pt x="466" y="20"/>
                  </a:lnTo>
                  <a:close/>
                  <a:moveTo>
                    <a:pt x="19" y="452"/>
                  </a:moveTo>
                  <a:lnTo>
                    <a:pt x="16" y="454"/>
                  </a:lnTo>
                  <a:lnTo>
                    <a:pt x="12" y="454"/>
                  </a:lnTo>
                  <a:lnTo>
                    <a:pt x="7" y="453"/>
                  </a:lnTo>
                  <a:lnTo>
                    <a:pt x="4" y="449"/>
                  </a:lnTo>
                  <a:lnTo>
                    <a:pt x="1" y="446"/>
                  </a:lnTo>
                  <a:lnTo>
                    <a:pt x="0" y="442"/>
                  </a:lnTo>
                  <a:lnTo>
                    <a:pt x="0" y="438"/>
                  </a:lnTo>
                  <a:lnTo>
                    <a:pt x="2" y="434"/>
                  </a:lnTo>
                  <a:lnTo>
                    <a:pt x="11" y="443"/>
                  </a:lnTo>
                  <a:lnTo>
                    <a:pt x="19" y="452"/>
                  </a:lnTo>
                  <a:close/>
                  <a:moveTo>
                    <a:pt x="2" y="434"/>
                  </a:moveTo>
                  <a:lnTo>
                    <a:pt x="449" y="2"/>
                  </a:lnTo>
                  <a:lnTo>
                    <a:pt x="466" y="20"/>
                  </a:lnTo>
                  <a:lnTo>
                    <a:pt x="19" y="452"/>
                  </a:lnTo>
                  <a:lnTo>
                    <a:pt x="2" y="434"/>
                  </a:lnTo>
                  <a:close/>
                  <a:moveTo>
                    <a:pt x="449" y="2"/>
                  </a:moveTo>
                  <a:lnTo>
                    <a:pt x="452" y="0"/>
                  </a:lnTo>
                  <a:lnTo>
                    <a:pt x="457" y="0"/>
                  </a:lnTo>
                  <a:lnTo>
                    <a:pt x="461" y="1"/>
                  </a:lnTo>
                  <a:lnTo>
                    <a:pt x="464" y="4"/>
                  </a:lnTo>
                  <a:lnTo>
                    <a:pt x="466" y="8"/>
                  </a:lnTo>
                  <a:lnTo>
                    <a:pt x="468" y="12"/>
                  </a:lnTo>
                  <a:lnTo>
                    <a:pt x="468" y="16"/>
                  </a:lnTo>
                  <a:lnTo>
                    <a:pt x="466" y="20"/>
                  </a:lnTo>
                  <a:lnTo>
                    <a:pt x="458" y="11"/>
                  </a:lnTo>
                  <a:lnTo>
                    <a:pt x="449" y="2"/>
                  </a:lnTo>
                  <a:close/>
                  <a:moveTo>
                    <a:pt x="173" y="476"/>
                  </a:moveTo>
                  <a:lnTo>
                    <a:pt x="548" y="164"/>
                  </a:lnTo>
                  <a:lnTo>
                    <a:pt x="564" y="184"/>
                  </a:lnTo>
                  <a:lnTo>
                    <a:pt x="188" y="495"/>
                  </a:lnTo>
                  <a:lnTo>
                    <a:pt x="173" y="476"/>
                  </a:lnTo>
                  <a:close/>
                  <a:moveTo>
                    <a:pt x="548" y="164"/>
                  </a:moveTo>
                  <a:lnTo>
                    <a:pt x="552" y="163"/>
                  </a:lnTo>
                  <a:lnTo>
                    <a:pt x="556" y="163"/>
                  </a:lnTo>
                  <a:lnTo>
                    <a:pt x="560" y="165"/>
                  </a:lnTo>
                  <a:lnTo>
                    <a:pt x="564" y="169"/>
                  </a:lnTo>
                  <a:lnTo>
                    <a:pt x="566" y="172"/>
                  </a:lnTo>
                  <a:lnTo>
                    <a:pt x="567" y="176"/>
                  </a:lnTo>
                  <a:lnTo>
                    <a:pt x="566" y="181"/>
                  </a:lnTo>
                  <a:lnTo>
                    <a:pt x="564" y="184"/>
                  </a:lnTo>
                  <a:lnTo>
                    <a:pt x="556" y="174"/>
                  </a:lnTo>
                  <a:lnTo>
                    <a:pt x="548" y="164"/>
                  </a:lnTo>
                  <a:close/>
                  <a:moveTo>
                    <a:pt x="564" y="184"/>
                  </a:moveTo>
                  <a:lnTo>
                    <a:pt x="188" y="495"/>
                  </a:lnTo>
                  <a:lnTo>
                    <a:pt x="173" y="476"/>
                  </a:lnTo>
                  <a:lnTo>
                    <a:pt x="548" y="164"/>
                  </a:lnTo>
                  <a:lnTo>
                    <a:pt x="564" y="184"/>
                  </a:lnTo>
                  <a:close/>
                  <a:moveTo>
                    <a:pt x="188" y="495"/>
                  </a:moveTo>
                  <a:lnTo>
                    <a:pt x="183" y="497"/>
                  </a:lnTo>
                  <a:lnTo>
                    <a:pt x="180" y="497"/>
                  </a:lnTo>
                  <a:lnTo>
                    <a:pt x="176" y="495"/>
                  </a:lnTo>
                  <a:lnTo>
                    <a:pt x="173" y="492"/>
                  </a:lnTo>
                  <a:lnTo>
                    <a:pt x="170" y="488"/>
                  </a:lnTo>
                  <a:lnTo>
                    <a:pt x="169" y="484"/>
                  </a:lnTo>
                  <a:lnTo>
                    <a:pt x="169" y="480"/>
                  </a:lnTo>
                  <a:lnTo>
                    <a:pt x="173" y="476"/>
                  </a:lnTo>
                  <a:lnTo>
                    <a:pt x="180" y="486"/>
                  </a:lnTo>
                  <a:lnTo>
                    <a:pt x="188" y="495"/>
                  </a:lnTo>
                  <a:close/>
                  <a:moveTo>
                    <a:pt x="343" y="542"/>
                  </a:moveTo>
                  <a:lnTo>
                    <a:pt x="597" y="312"/>
                  </a:lnTo>
                  <a:lnTo>
                    <a:pt x="613" y="331"/>
                  </a:lnTo>
                  <a:lnTo>
                    <a:pt x="359" y="561"/>
                  </a:lnTo>
                  <a:lnTo>
                    <a:pt x="343" y="542"/>
                  </a:lnTo>
                  <a:close/>
                  <a:moveTo>
                    <a:pt x="597" y="312"/>
                  </a:moveTo>
                  <a:lnTo>
                    <a:pt x="600" y="310"/>
                  </a:lnTo>
                  <a:lnTo>
                    <a:pt x="605" y="310"/>
                  </a:lnTo>
                  <a:lnTo>
                    <a:pt x="608" y="312"/>
                  </a:lnTo>
                  <a:lnTo>
                    <a:pt x="612" y="316"/>
                  </a:lnTo>
                  <a:lnTo>
                    <a:pt x="614" y="319"/>
                  </a:lnTo>
                  <a:lnTo>
                    <a:pt x="615" y="323"/>
                  </a:lnTo>
                  <a:lnTo>
                    <a:pt x="615" y="327"/>
                  </a:lnTo>
                  <a:lnTo>
                    <a:pt x="613" y="331"/>
                  </a:lnTo>
                  <a:lnTo>
                    <a:pt x="605" y="321"/>
                  </a:lnTo>
                  <a:lnTo>
                    <a:pt x="597" y="312"/>
                  </a:lnTo>
                  <a:close/>
                  <a:moveTo>
                    <a:pt x="613" y="331"/>
                  </a:moveTo>
                  <a:lnTo>
                    <a:pt x="359" y="561"/>
                  </a:lnTo>
                  <a:lnTo>
                    <a:pt x="343" y="542"/>
                  </a:lnTo>
                  <a:lnTo>
                    <a:pt x="597" y="312"/>
                  </a:lnTo>
                  <a:lnTo>
                    <a:pt x="613" y="331"/>
                  </a:lnTo>
                  <a:close/>
                  <a:moveTo>
                    <a:pt x="359" y="561"/>
                  </a:moveTo>
                  <a:lnTo>
                    <a:pt x="356" y="563"/>
                  </a:lnTo>
                  <a:lnTo>
                    <a:pt x="352" y="563"/>
                  </a:lnTo>
                  <a:lnTo>
                    <a:pt x="349" y="561"/>
                  </a:lnTo>
                  <a:lnTo>
                    <a:pt x="344" y="557"/>
                  </a:lnTo>
                  <a:lnTo>
                    <a:pt x="342" y="554"/>
                  </a:lnTo>
                  <a:lnTo>
                    <a:pt x="341" y="550"/>
                  </a:lnTo>
                  <a:lnTo>
                    <a:pt x="341" y="546"/>
                  </a:lnTo>
                  <a:lnTo>
                    <a:pt x="343" y="542"/>
                  </a:lnTo>
                  <a:lnTo>
                    <a:pt x="352" y="552"/>
                  </a:lnTo>
                  <a:lnTo>
                    <a:pt x="359" y="561"/>
                  </a:lnTo>
                  <a:close/>
                  <a:moveTo>
                    <a:pt x="475" y="615"/>
                  </a:moveTo>
                  <a:lnTo>
                    <a:pt x="639" y="485"/>
                  </a:lnTo>
                  <a:lnTo>
                    <a:pt x="654" y="503"/>
                  </a:lnTo>
                  <a:lnTo>
                    <a:pt x="491" y="634"/>
                  </a:lnTo>
                  <a:lnTo>
                    <a:pt x="475" y="615"/>
                  </a:lnTo>
                  <a:close/>
                  <a:moveTo>
                    <a:pt x="639" y="485"/>
                  </a:moveTo>
                  <a:lnTo>
                    <a:pt x="642" y="483"/>
                  </a:lnTo>
                  <a:lnTo>
                    <a:pt x="647" y="483"/>
                  </a:lnTo>
                  <a:lnTo>
                    <a:pt x="650" y="485"/>
                  </a:lnTo>
                  <a:lnTo>
                    <a:pt x="653" y="488"/>
                  </a:lnTo>
                  <a:lnTo>
                    <a:pt x="655" y="493"/>
                  </a:lnTo>
                  <a:lnTo>
                    <a:pt x="656" y="497"/>
                  </a:lnTo>
                  <a:lnTo>
                    <a:pt x="656" y="500"/>
                  </a:lnTo>
                  <a:lnTo>
                    <a:pt x="654" y="503"/>
                  </a:lnTo>
                  <a:lnTo>
                    <a:pt x="647" y="495"/>
                  </a:lnTo>
                  <a:lnTo>
                    <a:pt x="639" y="485"/>
                  </a:lnTo>
                  <a:close/>
                  <a:moveTo>
                    <a:pt x="654" y="503"/>
                  </a:moveTo>
                  <a:lnTo>
                    <a:pt x="491" y="634"/>
                  </a:lnTo>
                  <a:lnTo>
                    <a:pt x="475" y="615"/>
                  </a:lnTo>
                  <a:lnTo>
                    <a:pt x="639" y="485"/>
                  </a:lnTo>
                  <a:lnTo>
                    <a:pt x="654" y="503"/>
                  </a:lnTo>
                  <a:close/>
                  <a:moveTo>
                    <a:pt x="491" y="634"/>
                  </a:moveTo>
                  <a:lnTo>
                    <a:pt x="487" y="636"/>
                  </a:lnTo>
                  <a:lnTo>
                    <a:pt x="482" y="635"/>
                  </a:lnTo>
                  <a:lnTo>
                    <a:pt x="479" y="633"/>
                  </a:lnTo>
                  <a:lnTo>
                    <a:pt x="476" y="631"/>
                  </a:lnTo>
                  <a:lnTo>
                    <a:pt x="474" y="627"/>
                  </a:lnTo>
                  <a:lnTo>
                    <a:pt x="473" y="622"/>
                  </a:lnTo>
                  <a:lnTo>
                    <a:pt x="473" y="618"/>
                  </a:lnTo>
                  <a:lnTo>
                    <a:pt x="475" y="615"/>
                  </a:lnTo>
                  <a:lnTo>
                    <a:pt x="482" y="624"/>
                  </a:lnTo>
                  <a:lnTo>
                    <a:pt x="491" y="634"/>
                  </a:lnTo>
                  <a:close/>
                  <a:moveTo>
                    <a:pt x="120" y="466"/>
                  </a:moveTo>
                  <a:lnTo>
                    <a:pt x="38" y="211"/>
                  </a:lnTo>
                  <a:lnTo>
                    <a:pt x="61" y="203"/>
                  </a:lnTo>
                  <a:lnTo>
                    <a:pt x="142" y="458"/>
                  </a:lnTo>
                  <a:lnTo>
                    <a:pt x="120" y="466"/>
                  </a:lnTo>
                  <a:close/>
                  <a:moveTo>
                    <a:pt x="38" y="211"/>
                  </a:moveTo>
                  <a:lnTo>
                    <a:pt x="38" y="206"/>
                  </a:lnTo>
                  <a:lnTo>
                    <a:pt x="40" y="203"/>
                  </a:lnTo>
                  <a:lnTo>
                    <a:pt x="43" y="200"/>
                  </a:lnTo>
                  <a:lnTo>
                    <a:pt x="47" y="198"/>
                  </a:lnTo>
                  <a:lnTo>
                    <a:pt x="52" y="198"/>
                  </a:lnTo>
                  <a:lnTo>
                    <a:pt x="56" y="198"/>
                  </a:lnTo>
                  <a:lnTo>
                    <a:pt x="59" y="200"/>
                  </a:lnTo>
                  <a:lnTo>
                    <a:pt x="61" y="203"/>
                  </a:lnTo>
                  <a:lnTo>
                    <a:pt x="49" y="206"/>
                  </a:lnTo>
                  <a:lnTo>
                    <a:pt x="38" y="211"/>
                  </a:lnTo>
                  <a:close/>
                  <a:moveTo>
                    <a:pt x="61" y="203"/>
                  </a:moveTo>
                  <a:lnTo>
                    <a:pt x="142" y="458"/>
                  </a:lnTo>
                  <a:lnTo>
                    <a:pt x="120" y="466"/>
                  </a:lnTo>
                  <a:lnTo>
                    <a:pt x="38" y="211"/>
                  </a:lnTo>
                  <a:lnTo>
                    <a:pt x="61" y="203"/>
                  </a:lnTo>
                  <a:close/>
                  <a:moveTo>
                    <a:pt x="142" y="458"/>
                  </a:moveTo>
                  <a:lnTo>
                    <a:pt x="143" y="462"/>
                  </a:lnTo>
                  <a:lnTo>
                    <a:pt x="141" y="466"/>
                  </a:lnTo>
                  <a:lnTo>
                    <a:pt x="138" y="468"/>
                  </a:lnTo>
                  <a:lnTo>
                    <a:pt x="134" y="470"/>
                  </a:lnTo>
                  <a:lnTo>
                    <a:pt x="129" y="471"/>
                  </a:lnTo>
                  <a:lnTo>
                    <a:pt x="125" y="471"/>
                  </a:lnTo>
                  <a:lnTo>
                    <a:pt x="122" y="469"/>
                  </a:lnTo>
                  <a:lnTo>
                    <a:pt x="120" y="466"/>
                  </a:lnTo>
                  <a:lnTo>
                    <a:pt x="131" y="461"/>
                  </a:lnTo>
                  <a:lnTo>
                    <a:pt x="142" y="458"/>
                  </a:lnTo>
                  <a:close/>
                  <a:moveTo>
                    <a:pt x="250" y="514"/>
                  </a:moveTo>
                  <a:lnTo>
                    <a:pt x="120" y="129"/>
                  </a:lnTo>
                  <a:lnTo>
                    <a:pt x="142" y="121"/>
                  </a:lnTo>
                  <a:lnTo>
                    <a:pt x="273" y="507"/>
                  </a:lnTo>
                  <a:lnTo>
                    <a:pt x="250" y="514"/>
                  </a:lnTo>
                  <a:close/>
                  <a:moveTo>
                    <a:pt x="120" y="129"/>
                  </a:moveTo>
                  <a:lnTo>
                    <a:pt x="120" y="125"/>
                  </a:lnTo>
                  <a:lnTo>
                    <a:pt x="121" y="121"/>
                  </a:lnTo>
                  <a:lnTo>
                    <a:pt x="124" y="119"/>
                  </a:lnTo>
                  <a:lnTo>
                    <a:pt x="128" y="117"/>
                  </a:lnTo>
                  <a:lnTo>
                    <a:pt x="133" y="116"/>
                  </a:lnTo>
                  <a:lnTo>
                    <a:pt x="137" y="116"/>
                  </a:lnTo>
                  <a:lnTo>
                    <a:pt x="140" y="118"/>
                  </a:lnTo>
                  <a:lnTo>
                    <a:pt x="142" y="121"/>
                  </a:lnTo>
                  <a:lnTo>
                    <a:pt x="131" y="125"/>
                  </a:lnTo>
                  <a:lnTo>
                    <a:pt x="120" y="129"/>
                  </a:lnTo>
                  <a:close/>
                  <a:moveTo>
                    <a:pt x="142" y="121"/>
                  </a:moveTo>
                  <a:lnTo>
                    <a:pt x="273" y="507"/>
                  </a:lnTo>
                  <a:lnTo>
                    <a:pt x="250" y="514"/>
                  </a:lnTo>
                  <a:lnTo>
                    <a:pt x="120" y="129"/>
                  </a:lnTo>
                  <a:lnTo>
                    <a:pt x="142" y="121"/>
                  </a:lnTo>
                  <a:close/>
                  <a:moveTo>
                    <a:pt x="273" y="507"/>
                  </a:moveTo>
                  <a:lnTo>
                    <a:pt x="273" y="510"/>
                  </a:lnTo>
                  <a:lnTo>
                    <a:pt x="272" y="514"/>
                  </a:lnTo>
                  <a:lnTo>
                    <a:pt x="269" y="516"/>
                  </a:lnTo>
                  <a:lnTo>
                    <a:pt x="264" y="519"/>
                  </a:lnTo>
                  <a:lnTo>
                    <a:pt x="260" y="520"/>
                  </a:lnTo>
                  <a:lnTo>
                    <a:pt x="256" y="520"/>
                  </a:lnTo>
                  <a:lnTo>
                    <a:pt x="252" y="517"/>
                  </a:lnTo>
                  <a:lnTo>
                    <a:pt x="250" y="514"/>
                  </a:lnTo>
                  <a:lnTo>
                    <a:pt x="261" y="510"/>
                  </a:lnTo>
                  <a:lnTo>
                    <a:pt x="273" y="507"/>
                  </a:lnTo>
                  <a:close/>
                  <a:moveTo>
                    <a:pt x="578" y="703"/>
                  </a:moveTo>
                  <a:lnTo>
                    <a:pt x="349" y="22"/>
                  </a:lnTo>
                  <a:lnTo>
                    <a:pt x="371" y="14"/>
                  </a:lnTo>
                  <a:lnTo>
                    <a:pt x="600" y="695"/>
                  </a:lnTo>
                  <a:lnTo>
                    <a:pt x="578" y="703"/>
                  </a:lnTo>
                  <a:close/>
                  <a:moveTo>
                    <a:pt x="349" y="22"/>
                  </a:moveTo>
                  <a:lnTo>
                    <a:pt x="349" y="17"/>
                  </a:lnTo>
                  <a:lnTo>
                    <a:pt x="350" y="14"/>
                  </a:lnTo>
                  <a:lnTo>
                    <a:pt x="353" y="12"/>
                  </a:lnTo>
                  <a:lnTo>
                    <a:pt x="357" y="10"/>
                  </a:lnTo>
                  <a:lnTo>
                    <a:pt x="362" y="9"/>
                  </a:lnTo>
                  <a:lnTo>
                    <a:pt x="366" y="9"/>
                  </a:lnTo>
                  <a:lnTo>
                    <a:pt x="369" y="11"/>
                  </a:lnTo>
                  <a:lnTo>
                    <a:pt x="371" y="14"/>
                  </a:lnTo>
                  <a:lnTo>
                    <a:pt x="360" y="19"/>
                  </a:lnTo>
                  <a:lnTo>
                    <a:pt x="349" y="22"/>
                  </a:lnTo>
                  <a:close/>
                  <a:moveTo>
                    <a:pt x="371" y="14"/>
                  </a:moveTo>
                  <a:lnTo>
                    <a:pt x="600" y="695"/>
                  </a:lnTo>
                  <a:lnTo>
                    <a:pt x="578" y="703"/>
                  </a:lnTo>
                  <a:lnTo>
                    <a:pt x="349" y="22"/>
                  </a:lnTo>
                  <a:lnTo>
                    <a:pt x="371" y="14"/>
                  </a:lnTo>
                  <a:close/>
                  <a:moveTo>
                    <a:pt x="600" y="695"/>
                  </a:moveTo>
                  <a:lnTo>
                    <a:pt x="601" y="699"/>
                  </a:lnTo>
                  <a:lnTo>
                    <a:pt x="599" y="703"/>
                  </a:lnTo>
                  <a:lnTo>
                    <a:pt x="596" y="705"/>
                  </a:lnTo>
                  <a:lnTo>
                    <a:pt x="592" y="708"/>
                  </a:lnTo>
                  <a:lnTo>
                    <a:pt x="587" y="709"/>
                  </a:lnTo>
                  <a:lnTo>
                    <a:pt x="583" y="708"/>
                  </a:lnTo>
                  <a:lnTo>
                    <a:pt x="580" y="706"/>
                  </a:lnTo>
                  <a:lnTo>
                    <a:pt x="578" y="703"/>
                  </a:lnTo>
                  <a:lnTo>
                    <a:pt x="589" y="699"/>
                  </a:lnTo>
                  <a:lnTo>
                    <a:pt x="600" y="695"/>
                  </a:lnTo>
                  <a:close/>
                  <a:moveTo>
                    <a:pt x="413" y="588"/>
                  </a:moveTo>
                  <a:lnTo>
                    <a:pt x="225" y="47"/>
                  </a:lnTo>
                  <a:lnTo>
                    <a:pt x="248" y="39"/>
                  </a:lnTo>
                  <a:lnTo>
                    <a:pt x="436" y="579"/>
                  </a:lnTo>
                  <a:lnTo>
                    <a:pt x="413" y="588"/>
                  </a:lnTo>
                  <a:close/>
                  <a:moveTo>
                    <a:pt x="225" y="47"/>
                  </a:moveTo>
                  <a:lnTo>
                    <a:pt x="225" y="42"/>
                  </a:lnTo>
                  <a:lnTo>
                    <a:pt x="227" y="39"/>
                  </a:lnTo>
                  <a:lnTo>
                    <a:pt x="230" y="36"/>
                  </a:lnTo>
                  <a:lnTo>
                    <a:pt x="234" y="34"/>
                  </a:lnTo>
                  <a:lnTo>
                    <a:pt x="238" y="33"/>
                  </a:lnTo>
                  <a:lnTo>
                    <a:pt x="243" y="34"/>
                  </a:lnTo>
                  <a:lnTo>
                    <a:pt x="246" y="35"/>
                  </a:lnTo>
                  <a:lnTo>
                    <a:pt x="248" y="39"/>
                  </a:lnTo>
                  <a:lnTo>
                    <a:pt x="237" y="42"/>
                  </a:lnTo>
                  <a:lnTo>
                    <a:pt x="225" y="47"/>
                  </a:lnTo>
                  <a:close/>
                  <a:moveTo>
                    <a:pt x="248" y="39"/>
                  </a:moveTo>
                  <a:lnTo>
                    <a:pt x="436" y="579"/>
                  </a:lnTo>
                  <a:lnTo>
                    <a:pt x="413" y="588"/>
                  </a:lnTo>
                  <a:lnTo>
                    <a:pt x="225" y="47"/>
                  </a:lnTo>
                  <a:lnTo>
                    <a:pt x="248" y="39"/>
                  </a:lnTo>
                  <a:close/>
                  <a:moveTo>
                    <a:pt x="436" y="579"/>
                  </a:moveTo>
                  <a:lnTo>
                    <a:pt x="436" y="583"/>
                  </a:lnTo>
                  <a:lnTo>
                    <a:pt x="435" y="587"/>
                  </a:lnTo>
                  <a:lnTo>
                    <a:pt x="432" y="590"/>
                  </a:lnTo>
                  <a:lnTo>
                    <a:pt x="427" y="592"/>
                  </a:lnTo>
                  <a:lnTo>
                    <a:pt x="423" y="593"/>
                  </a:lnTo>
                  <a:lnTo>
                    <a:pt x="419" y="592"/>
                  </a:lnTo>
                  <a:lnTo>
                    <a:pt x="416" y="591"/>
                  </a:lnTo>
                  <a:lnTo>
                    <a:pt x="413" y="588"/>
                  </a:lnTo>
                  <a:lnTo>
                    <a:pt x="424" y="583"/>
                  </a:lnTo>
                  <a:lnTo>
                    <a:pt x="436" y="57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6" name="Freeform 843"/>
            <p:cNvSpPr>
              <a:spLocks/>
            </p:cNvSpPr>
            <p:nvPr/>
          </p:nvSpPr>
          <p:spPr bwMode="auto">
            <a:xfrm>
              <a:off x="2824" y="1017"/>
              <a:ext cx="70" cy="220"/>
            </a:xfrm>
            <a:custGeom>
              <a:avLst/>
              <a:gdLst>
                <a:gd name="T0" fmla="*/ 7 w 352"/>
                <a:gd name="T1" fmla="*/ 45 h 1115"/>
                <a:gd name="T2" fmla="*/ 0 w 352"/>
                <a:gd name="T3" fmla="*/ 0 h 1115"/>
                <a:gd name="T4" fmla="*/ 14 w 352"/>
                <a:gd name="T5" fmla="*/ 0 h 1115"/>
                <a:gd name="T6" fmla="*/ 7 w 352"/>
                <a:gd name="T7" fmla="*/ 45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2"/>
                <a:gd name="T13" fmla="*/ 0 h 1115"/>
                <a:gd name="T14" fmla="*/ 352 w 352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2" h="1115">
                  <a:moveTo>
                    <a:pt x="180" y="1115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180" y="111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7" name="Freeform 844"/>
            <p:cNvSpPr>
              <a:spLocks noEditPoints="1"/>
            </p:cNvSpPr>
            <p:nvPr/>
          </p:nvSpPr>
          <p:spPr bwMode="auto">
            <a:xfrm>
              <a:off x="2824" y="1013"/>
              <a:ext cx="78" cy="227"/>
            </a:xfrm>
            <a:custGeom>
              <a:avLst/>
              <a:gdLst>
                <a:gd name="T0" fmla="*/ 7 w 376"/>
                <a:gd name="T1" fmla="*/ 45 h 1138"/>
                <a:gd name="T2" fmla="*/ 0 w 376"/>
                <a:gd name="T3" fmla="*/ 1 h 1138"/>
                <a:gd name="T4" fmla="*/ 1 w 376"/>
                <a:gd name="T5" fmla="*/ 0 h 1138"/>
                <a:gd name="T6" fmla="*/ 8 w 376"/>
                <a:gd name="T7" fmla="*/ 45 h 1138"/>
                <a:gd name="T8" fmla="*/ 7 w 376"/>
                <a:gd name="T9" fmla="*/ 45 h 1138"/>
                <a:gd name="T10" fmla="*/ 0 w 376"/>
                <a:gd name="T11" fmla="*/ 1 h 1138"/>
                <a:gd name="T12" fmla="*/ 0 w 376"/>
                <a:gd name="T13" fmla="*/ 0 h 1138"/>
                <a:gd name="T14" fmla="*/ 0 w 376"/>
                <a:gd name="T15" fmla="*/ 0 h 1138"/>
                <a:gd name="T16" fmla="*/ 0 w 376"/>
                <a:gd name="T17" fmla="*/ 0 h 1138"/>
                <a:gd name="T18" fmla="*/ 0 w 376"/>
                <a:gd name="T19" fmla="*/ 0 h 1138"/>
                <a:gd name="T20" fmla="*/ 0 w 376"/>
                <a:gd name="T21" fmla="*/ 0 h 1138"/>
                <a:gd name="T22" fmla="*/ 0 w 376"/>
                <a:gd name="T23" fmla="*/ 0 h 1138"/>
                <a:gd name="T24" fmla="*/ 0 w 376"/>
                <a:gd name="T25" fmla="*/ 0 h 1138"/>
                <a:gd name="T26" fmla="*/ 0 w 376"/>
                <a:gd name="T27" fmla="*/ 0 h 1138"/>
                <a:gd name="T28" fmla="*/ 0 w 376"/>
                <a:gd name="T29" fmla="*/ 0 h 1138"/>
                <a:gd name="T30" fmla="*/ 0 w 376"/>
                <a:gd name="T31" fmla="*/ 1 h 1138"/>
                <a:gd name="T32" fmla="*/ 0 w 376"/>
                <a:gd name="T33" fmla="*/ 0 h 1138"/>
                <a:gd name="T34" fmla="*/ 15 w 376"/>
                <a:gd name="T35" fmla="*/ 0 h 1138"/>
                <a:gd name="T36" fmla="*/ 15 w 376"/>
                <a:gd name="T37" fmla="*/ 1 h 1138"/>
                <a:gd name="T38" fmla="*/ 0 w 376"/>
                <a:gd name="T39" fmla="*/ 1 h 1138"/>
                <a:gd name="T40" fmla="*/ 0 w 376"/>
                <a:gd name="T41" fmla="*/ 0 h 1138"/>
                <a:gd name="T42" fmla="*/ 15 w 376"/>
                <a:gd name="T43" fmla="*/ 0 h 1138"/>
                <a:gd name="T44" fmla="*/ 15 w 376"/>
                <a:gd name="T45" fmla="*/ 0 h 1138"/>
                <a:gd name="T46" fmla="*/ 15 w 376"/>
                <a:gd name="T47" fmla="*/ 0 h 1138"/>
                <a:gd name="T48" fmla="*/ 15 w 376"/>
                <a:gd name="T49" fmla="*/ 0 h 1138"/>
                <a:gd name="T50" fmla="*/ 15 w 376"/>
                <a:gd name="T51" fmla="*/ 0 h 1138"/>
                <a:gd name="T52" fmla="*/ 15 w 376"/>
                <a:gd name="T53" fmla="*/ 0 h 1138"/>
                <a:gd name="T54" fmla="*/ 15 w 376"/>
                <a:gd name="T55" fmla="*/ 1 h 1138"/>
                <a:gd name="T56" fmla="*/ 15 w 376"/>
                <a:gd name="T57" fmla="*/ 0 h 1138"/>
                <a:gd name="T58" fmla="*/ 15 w 376"/>
                <a:gd name="T59" fmla="*/ 0 h 1138"/>
                <a:gd name="T60" fmla="*/ 15 w 376"/>
                <a:gd name="T61" fmla="*/ 1 h 1138"/>
                <a:gd name="T62" fmla="*/ 8 w 376"/>
                <a:gd name="T63" fmla="*/ 45 h 1138"/>
                <a:gd name="T64" fmla="*/ 7 w 376"/>
                <a:gd name="T65" fmla="*/ 45 h 1138"/>
                <a:gd name="T66" fmla="*/ 14 w 376"/>
                <a:gd name="T67" fmla="*/ 0 h 1138"/>
                <a:gd name="T68" fmla="*/ 15 w 376"/>
                <a:gd name="T69" fmla="*/ 1 h 1138"/>
                <a:gd name="T70" fmla="*/ 8 w 376"/>
                <a:gd name="T71" fmla="*/ 45 h 1138"/>
                <a:gd name="T72" fmla="*/ 8 w 376"/>
                <a:gd name="T73" fmla="*/ 45 h 1138"/>
                <a:gd name="T74" fmla="*/ 8 w 376"/>
                <a:gd name="T75" fmla="*/ 45 h 1138"/>
                <a:gd name="T76" fmla="*/ 8 w 376"/>
                <a:gd name="T77" fmla="*/ 45 h 1138"/>
                <a:gd name="T78" fmla="*/ 8 w 376"/>
                <a:gd name="T79" fmla="*/ 45 h 1138"/>
                <a:gd name="T80" fmla="*/ 8 w 376"/>
                <a:gd name="T81" fmla="*/ 45 h 1138"/>
                <a:gd name="T82" fmla="*/ 7 w 376"/>
                <a:gd name="T83" fmla="*/ 45 h 1138"/>
                <a:gd name="T84" fmla="*/ 7 w 376"/>
                <a:gd name="T85" fmla="*/ 45 h 1138"/>
                <a:gd name="T86" fmla="*/ 7 w 376"/>
                <a:gd name="T87" fmla="*/ 45 h 1138"/>
                <a:gd name="T88" fmla="*/ 8 w 376"/>
                <a:gd name="T89" fmla="*/ 45 h 1138"/>
                <a:gd name="T90" fmla="*/ 8 w 376"/>
                <a:gd name="T91" fmla="*/ 45 h 113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6"/>
                <a:gd name="T139" fmla="*/ 0 h 1138"/>
                <a:gd name="T140" fmla="*/ 376 w 376"/>
                <a:gd name="T141" fmla="*/ 1138 h 113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6" h="1138">
                  <a:moveTo>
                    <a:pt x="180" y="1129"/>
                  </a:moveTo>
                  <a:lnTo>
                    <a:pt x="0" y="14"/>
                  </a:lnTo>
                  <a:lnTo>
                    <a:pt x="24" y="11"/>
                  </a:lnTo>
                  <a:lnTo>
                    <a:pt x="204" y="1125"/>
                  </a:lnTo>
                  <a:lnTo>
                    <a:pt x="180" y="1129"/>
                  </a:lnTo>
                  <a:close/>
                  <a:moveTo>
                    <a:pt x="0" y="14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1" y="6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14"/>
                  </a:lnTo>
                  <a:close/>
                  <a:moveTo>
                    <a:pt x="12" y="0"/>
                  </a:moveTo>
                  <a:lnTo>
                    <a:pt x="364" y="0"/>
                  </a:lnTo>
                  <a:lnTo>
                    <a:pt x="364" y="25"/>
                  </a:lnTo>
                  <a:lnTo>
                    <a:pt x="12" y="25"/>
                  </a:lnTo>
                  <a:lnTo>
                    <a:pt x="12" y="0"/>
                  </a:lnTo>
                  <a:close/>
                  <a:moveTo>
                    <a:pt x="364" y="0"/>
                  </a:moveTo>
                  <a:lnTo>
                    <a:pt x="369" y="1"/>
                  </a:lnTo>
                  <a:lnTo>
                    <a:pt x="373" y="4"/>
                  </a:lnTo>
                  <a:lnTo>
                    <a:pt x="375" y="6"/>
                  </a:lnTo>
                  <a:lnTo>
                    <a:pt x="376" y="8"/>
                  </a:lnTo>
                  <a:lnTo>
                    <a:pt x="376" y="12"/>
                  </a:lnTo>
                  <a:lnTo>
                    <a:pt x="376" y="14"/>
                  </a:lnTo>
                  <a:lnTo>
                    <a:pt x="364" y="12"/>
                  </a:lnTo>
                  <a:lnTo>
                    <a:pt x="364" y="0"/>
                  </a:lnTo>
                  <a:close/>
                  <a:moveTo>
                    <a:pt x="376" y="14"/>
                  </a:moveTo>
                  <a:lnTo>
                    <a:pt x="204" y="1129"/>
                  </a:lnTo>
                  <a:lnTo>
                    <a:pt x="180" y="1126"/>
                  </a:lnTo>
                  <a:lnTo>
                    <a:pt x="352" y="11"/>
                  </a:lnTo>
                  <a:lnTo>
                    <a:pt x="376" y="14"/>
                  </a:lnTo>
                  <a:close/>
                  <a:moveTo>
                    <a:pt x="204" y="1129"/>
                  </a:moveTo>
                  <a:lnTo>
                    <a:pt x="203" y="1133"/>
                  </a:lnTo>
                  <a:lnTo>
                    <a:pt x="200" y="1136"/>
                  </a:lnTo>
                  <a:lnTo>
                    <a:pt x="197" y="1138"/>
                  </a:lnTo>
                  <a:lnTo>
                    <a:pt x="192" y="1138"/>
                  </a:lnTo>
                  <a:lnTo>
                    <a:pt x="188" y="1138"/>
                  </a:lnTo>
                  <a:lnTo>
                    <a:pt x="185" y="1136"/>
                  </a:lnTo>
                  <a:lnTo>
                    <a:pt x="182" y="1134"/>
                  </a:lnTo>
                  <a:lnTo>
                    <a:pt x="180" y="1129"/>
                  </a:lnTo>
                  <a:lnTo>
                    <a:pt x="192" y="1127"/>
                  </a:lnTo>
                  <a:lnTo>
                    <a:pt x="204" y="11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8" name="Freeform 845"/>
            <p:cNvSpPr>
              <a:spLocks/>
            </p:cNvSpPr>
            <p:nvPr/>
          </p:nvSpPr>
          <p:spPr bwMode="auto">
            <a:xfrm>
              <a:off x="2785" y="1248"/>
              <a:ext cx="35" cy="37"/>
            </a:xfrm>
            <a:custGeom>
              <a:avLst/>
              <a:gdLst>
                <a:gd name="T0" fmla="*/ 4 w 187"/>
                <a:gd name="T1" fmla="*/ 0 h 187"/>
                <a:gd name="T2" fmla="*/ 5 w 187"/>
                <a:gd name="T3" fmla="*/ 0 h 187"/>
                <a:gd name="T4" fmla="*/ 6 w 187"/>
                <a:gd name="T5" fmla="*/ 0 h 187"/>
                <a:gd name="T6" fmla="*/ 6 w 187"/>
                <a:gd name="T7" fmla="*/ 1 h 187"/>
                <a:gd name="T8" fmla="*/ 7 w 187"/>
                <a:gd name="T9" fmla="*/ 1 h 187"/>
                <a:gd name="T10" fmla="*/ 7 w 187"/>
                <a:gd name="T11" fmla="*/ 2 h 187"/>
                <a:gd name="T12" fmla="*/ 8 w 187"/>
                <a:gd name="T13" fmla="*/ 3 h 187"/>
                <a:gd name="T14" fmla="*/ 8 w 187"/>
                <a:gd name="T15" fmla="*/ 3 h 187"/>
                <a:gd name="T16" fmla="*/ 8 w 187"/>
                <a:gd name="T17" fmla="*/ 4 h 187"/>
                <a:gd name="T18" fmla="*/ 8 w 187"/>
                <a:gd name="T19" fmla="*/ 5 h 187"/>
                <a:gd name="T20" fmla="*/ 7 w 187"/>
                <a:gd name="T21" fmla="*/ 5 h 187"/>
                <a:gd name="T22" fmla="*/ 7 w 187"/>
                <a:gd name="T23" fmla="*/ 6 h 187"/>
                <a:gd name="T24" fmla="*/ 6 w 187"/>
                <a:gd name="T25" fmla="*/ 7 h 187"/>
                <a:gd name="T26" fmla="*/ 6 w 187"/>
                <a:gd name="T27" fmla="*/ 7 h 187"/>
                <a:gd name="T28" fmla="*/ 5 w 187"/>
                <a:gd name="T29" fmla="*/ 7 h 187"/>
                <a:gd name="T30" fmla="*/ 4 w 187"/>
                <a:gd name="T31" fmla="*/ 7 h 187"/>
                <a:gd name="T32" fmla="*/ 3 w 187"/>
                <a:gd name="T33" fmla="*/ 7 h 187"/>
                <a:gd name="T34" fmla="*/ 3 w 187"/>
                <a:gd name="T35" fmla="*/ 7 h 187"/>
                <a:gd name="T36" fmla="*/ 2 w 187"/>
                <a:gd name="T37" fmla="*/ 7 h 187"/>
                <a:gd name="T38" fmla="*/ 1 w 187"/>
                <a:gd name="T39" fmla="*/ 7 h 187"/>
                <a:gd name="T40" fmla="*/ 1 w 187"/>
                <a:gd name="T41" fmla="*/ 6 h 187"/>
                <a:gd name="T42" fmla="*/ 0 w 187"/>
                <a:gd name="T43" fmla="*/ 5 h 187"/>
                <a:gd name="T44" fmla="*/ 0 w 187"/>
                <a:gd name="T45" fmla="*/ 5 h 187"/>
                <a:gd name="T46" fmla="*/ 0 w 187"/>
                <a:gd name="T47" fmla="*/ 4 h 187"/>
                <a:gd name="T48" fmla="*/ 0 w 187"/>
                <a:gd name="T49" fmla="*/ 3 h 187"/>
                <a:gd name="T50" fmla="*/ 0 w 187"/>
                <a:gd name="T51" fmla="*/ 3 h 187"/>
                <a:gd name="T52" fmla="*/ 0 w 187"/>
                <a:gd name="T53" fmla="*/ 2 h 187"/>
                <a:gd name="T54" fmla="*/ 1 w 187"/>
                <a:gd name="T55" fmla="*/ 1 h 187"/>
                <a:gd name="T56" fmla="*/ 1 w 187"/>
                <a:gd name="T57" fmla="*/ 1 h 187"/>
                <a:gd name="T58" fmla="*/ 2 w 187"/>
                <a:gd name="T59" fmla="*/ 0 h 187"/>
                <a:gd name="T60" fmla="*/ 3 w 187"/>
                <a:gd name="T61" fmla="*/ 0 h 187"/>
                <a:gd name="T62" fmla="*/ 3 w 187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7"/>
                <a:gd name="T97" fmla="*/ 0 h 187"/>
                <a:gd name="T98" fmla="*/ 187 w 187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7" h="187">
                  <a:moveTo>
                    <a:pt x="93" y="0"/>
                  </a:moveTo>
                  <a:lnTo>
                    <a:pt x="102" y="0"/>
                  </a:lnTo>
                  <a:lnTo>
                    <a:pt x="112" y="2"/>
                  </a:lnTo>
                  <a:lnTo>
                    <a:pt x="121" y="4"/>
                  </a:lnTo>
                  <a:lnTo>
                    <a:pt x="129" y="8"/>
                  </a:lnTo>
                  <a:lnTo>
                    <a:pt x="138" y="11"/>
                  </a:lnTo>
                  <a:lnTo>
                    <a:pt x="146" y="16"/>
                  </a:lnTo>
                  <a:lnTo>
                    <a:pt x="153" y="22"/>
                  </a:lnTo>
                  <a:lnTo>
                    <a:pt x="160" y="27"/>
                  </a:lnTo>
                  <a:lnTo>
                    <a:pt x="165" y="33"/>
                  </a:lnTo>
                  <a:lnTo>
                    <a:pt x="170" y="41"/>
                  </a:lnTo>
                  <a:lnTo>
                    <a:pt x="176" y="49"/>
                  </a:lnTo>
                  <a:lnTo>
                    <a:pt x="179" y="57"/>
                  </a:lnTo>
                  <a:lnTo>
                    <a:pt x="182" y="66"/>
                  </a:lnTo>
                  <a:lnTo>
                    <a:pt x="184" y="75"/>
                  </a:lnTo>
                  <a:lnTo>
                    <a:pt x="187" y="84"/>
                  </a:lnTo>
                  <a:lnTo>
                    <a:pt x="187" y="94"/>
                  </a:lnTo>
                  <a:lnTo>
                    <a:pt x="187" y="103"/>
                  </a:lnTo>
                  <a:lnTo>
                    <a:pt x="184" y="112"/>
                  </a:lnTo>
                  <a:lnTo>
                    <a:pt x="182" y="121"/>
                  </a:lnTo>
                  <a:lnTo>
                    <a:pt x="179" y="130"/>
                  </a:lnTo>
                  <a:lnTo>
                    <a:pt x="176" y="138"/>
                  </a:lnTo>
                  <a:lnTo>
                    <a:pt x="170" y="146"/>
                  </a:lnTo>
                  <a:lnTo>
                    <a:pt x="165" y="153"/>
                  </a:lnTo>
                  <a:lnTo>
                    <a:pt x="160" y="160"/>
                  </a:lnTo>
                  <a:lnTo>
                    <a:pt x="153" y="166"/>
                  </a:lnTo>
                  <a:lnTo>
                    <a:pt x="146" y="172"/>
                  </a:lnTo>
                  <a:lnTo>
                    <a:pt x="138" y="176"/>
                  </a:lnTo>
                  <a:lnTo>
                    <a:pt x="129" y="180"/>
                  </a:lnTo>
                  <a:lnTo>
                    <a:pt x="121" y="184"/>
                  </a:lnTo>
                  <a:lnTo>
                    <a:pt x="112" y="186"/>
                  </a:lnTo>
                  <a:lnTo>
                    <a:pt x="102" y="187"/>
                  </a:lnTo>
                  <a:lnTo>
                    <a:pt x="93" y="187"/>
                  </a:lnTo>
                  <a:lnTo>
                    <a:pt x="84" y="187"/>
                  </a:lnTo>
                  <a:lnTo>
                    <a:pt x="74" y="186"/>
                  </a:lnTo>
                  <a:lnTo>
                    <a:pt x="66" y="184"/>
                  </a:lnTo>
                  <a:lnTo>
                    <a:pt x="57" y="180"/>
                  </a:lnTo>
                  <a:lnTo>
                    <a:pt x="48" y="176"/>
                  </a:lnTo>
                  <a:lnTo>
                    <a:pt x="41" y="172"/>
                  </a:lnTo>
                  <a:lnTo>
                    <a:pt x="33" y="166"/>
                  </a:lnTo>
                  <a:lnTo>
                    <a:pt x="27" y="160"/>
                  </a:lnTo>
                  <a:lnTo>
                    <a:pt x="20" y="153"/>
                  </a:lnTo>
                  <a:lnTo>
                    <a:pt x="15" y="146"/>
                  </a:lnTo>
                  <a:lnTo>
                    <a:pt x="11" y="138"/>
                  </a:lnTo>
                  <a:lnTo>
                    <a:pt x="6" y="130"/>
                  </a:lnTo>
                  <a:lnTo>
                    <a:pt x="4" y="121"/>
                  </a:lnTo>
                  <a:lnTo>
                    <a:pt x="1" y="112"/>
                  </a:lnTo>
                  <a:lnTo>
                    <a:pt x="0" y="103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11" y="49"/>
                  </a:lnTo>
                  <a:lnTo>
                    <a:pt x="15" y="41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33" y="22"/>
                  </a:lnTo>
                  <a:lnTo>
                    <a:pt x="41" y="16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66" y="4"/>
                  </a:lnTo>
                  <a:lnTo>
                    <a:pt x="74" y="2"/>
                  </a:lnTo>
                  <a:lnTo>
                    <a:pt x="84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69" name="Freeform 846"/>
            <p:cNvSpPr>
              <a:spLocks noEditPoints="1"/>
            </p:cNvSpPr>
            <p:nvPr/>
          </p:nvSpPr>
          <p:spPr bwMode="auto">
            <a:xfrm>
              <a:off x="2777" y="1248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6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2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0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06" y="0"/>
                  </a:moveTo>
                  <a:lnTo>
                    <a:pt x="116" y="0"/>
                  </a:lnTo>
                  <a:lnTo>
                    <a:pt x="127" y="2"/>
                  </a:lnTo>
                  <a:lnTo>
                    <a:pt x="138" y="4"/>
                  </a:lnTo>
                  <a:lnTo>
                    <a:pt x="148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4" y="24"/>
                  </a:lnTo>
                  <a:lnTo>
                    <a:pt x="181" y="30"/>
                  </a:lnTo>
                  <a:lnTo>
                    <a:pt x="164" y="48"/>
                  </a:lnTo>
                  <a:lnTo>
                    <a:pt x="157" y="42"/>
                  </a:lnTo>
                  <a:lnTo>
                    <a:pt x="152" y="38"/>
                  </a:lnTo>
                  <a:lnTo>
                    <a:pt x="144" y="34"/>
                  </a:lnTo>
                  <a:lnTo>
                    <a:pt x="138" y="30"/>
                  </a:lnTo>
                  <a:lnTo>
                    <a:pt x="130" y="27"/>
                  </a:lnTo>
                  <a:lnTo>
                    <a:pt x="123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close/>
                  <a:moveTo>
                    <a:pt x="181" y="30"/>
                  </a:moveTo>
                  <a:lnTo>
                    <a:pt x="188" y="38"/>
                  </a:lnTo>
                  <a:lnTo>
                    <a:pt x="194" y="47"/>
                  </a:lnTo>
                  <a:lnTo>
                    <a:pt x="200" y="55"/>
                  </a:lnTo>
                  <a:lnTo>
                    <a:pt x="204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8" y="97"/>
                  </a:lnTo>
                  <a:lnTo>
                    <a:pt x="186" y="89"/>
                  </a:lnTo>
                  <a:lnTo>
                    <a:pt x="184" y="81"/>
                  </a:lnTo>
                  <a:lnTo>
                    <a:pt x="181" y="74"/>
                  </a:lnTo>
                  <a:lnTo>
                    <a:pt x="178" y="67"/>
                  </a:lnTo>
                  <a:lnTo>
                    <a:pt x="174" y="60"/>
                  </a:lnTo>
                  <a:lnTo>
                    <a:pt x="169" y="54"/>
                  </a:lnTo>
                  <a:lnTo>
                    <a:pt x="164" y="48"/>
                  </a:lnTo>
                  <a:lnTo>
                    <a:pt x="181" y="30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4" y="147"/>
                  </a:lnTo>
                  <a:lnTo>
                    <a:pt x="200" y="156"/>
                  </a:lnTo>
                  <a:lnTo>
                    <a:pt x="194" y="164"/>
                  </a:lnTo>
                  <a:lnTo>
                    <a:pt x="188" y="173"/>
                  </a:lnTo>
                  <a:lnTo>
                    <a:pt x="181" y="180"/>
                  </a:lnTo>
                  <a:lnTo>
                    <a:pt x="164" y="163"/>
                  </a:lnTo>
                  <a:lnTo>
                    <a:pt x="169" y="158"/>
                  </a:lnTo>
                  <a:lnTo>
                    <a:pt x="174" y="151"/>
                  </a:lnTo>
                  <a:lnTo>
                    <a:pt x="178" y="145"/>
                  </a:lnTo>
                  <a:lnTo>
                    <a:pt x="181" y="137"/>
                  </a:lnTo>
                  <a:lnTo>
                    <a:pt x="184" y="130"/>
                  </a:lnTo>
                  <a:lnTo>
                    <a:pt x="186" y="122"/>
                  </a:lnTo>
                  <a:lnTo>
                    <a:pt x="188" y="114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1" y="180"/>
                  </a:moveTo>
                  <a:lnTo>
                    <a:pt x="174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8" y="203"/>
                  </a:lnTo>
                  <a:lnTo>
                    <a:pt x="138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lnTo>
                    <a:pt x="114" y="187"/>
                  </a:lnTo>
                  <a:lnTo>
                    <a:pt x="123" y="186"/>
                  </a:lnTo>
                  <a:lnTo>
                    <a:pt x="130" y="184"/>
                  </a:lnTo>
                  <a:lnTo>
                    <a:pt x="138" y="180"/>
                  </a:lnTo>
                  <a:lnTo>
                    <a:pt x="144" y="177"/>
                  </a:lnTo>
                  <a:lnTo>
                    <a:pt x="152" y="173"/>
                  </a:lnTo>
                  <a:lnTo>
                    <a:pt x="157" y="169"/>
                  </a:lnTo>
                  <a:lnTo>
                    <a:pt x="164" y="163"/>
                  </a:lnTo>
                  <a:lnTo>
                    <a:pt x="181" y="180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106" y="212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106" y="212"/>
                  </a:moveTo>
                  <a:lnTo>
                    <a:pt x="95" y="211"/>
                  </a:lnTo>
                  <a:lnTo>
                    <a:pt x="85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6" y="199"/>
                  </a:lnTo>
                  <a:lnTo>
                    <a:pt x="47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8" y="187"/>
                  </a:lnTo>
                  <a:lnTo>
                    <a:pt x="106" y="187"/>
                  </a:lnTo>
                  <a:lnTo>
                    <a:pt x="106" y="212"/>
                  </a:lnTo>
                  <a:close/>
                  <a:moveTo>
                    <a:pt x="31" y="180"/>
                  </a:moveTo>
                  <a:lnTo>
                    <a:pt x="25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5" y="137"/>
                  </a:lnTo>
                  <a:lnTo>
                    <a:pt x="2" y="126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5" y="106"/>
                  </a:ln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1" y="137"/>
                  </a:lnTo>
                  <a:lnTo>
                    <a:pt x="34" y="145"/>
                  </a:lnTo>
                  <a:lnTo>
                    <a:pt x="39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4"/>
                  </a:lnTo>
                  <a:lnTo>
                    <a:pt x="5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5" y="38"/>
                  </a:lnTo>
                  <a:lnTo>
                    <a:pt x="31" y="30"/>
                  </a:lnTo>
                  <a:lnTo>
                    <a:pt x="48" y="48"/>
                  </a:lnTo>
                  <a:lnTo>
                    <a:pt x="43" y="54"/>
                  </a:lnTo>
                  <a:lnTo>
                    <a:pt x="39" y="60"/>
                  </a:lnTo>
                  <a:lnTo>
                    <a:pt x="34" y="67"/>
                  </a:lnTo>
                  <a:lnTo>
                    <a:pt x="31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5" y="106"/>
                  </a:lnTo>
                  <a:lnTo>
                    <a:pt x="0" y="106"/>
                  </a:lnTo>
                  <a:close/>
                  <a:moveTo>
                    <a:pt x="31" y="30"/>
                  </a:moveTo>
                  <a:lnTo>
                    <a:pt x="39" y="24"/>
                  </a:lnTo>
                  <a:lnTo>
                    <a:pt x="47" y="17"/>
                  </a:lnTo>
                  <a:lnTo>
                    <a:pt x="56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5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lnTo>
                    <a:pt x="98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8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close/>
                  <a:moveTo>
                    <a:pt x="106" y="0"/>
                  </a:moveTo>
                  <a:lnTo>
                    <a:pt x="106" y="0"/>
                  </a:lnTo>
                  <a:lnTo>
                    <a:pt x="106" y="2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0" name="Freeform 847"/>
            <p:cNvSpPr>
              <a:spLocks/>
            </p:cNvSpPr>
            <p:nvPr/>
          </p:nvSpPr>
          <p:spPr bwMode="auto">
            <a:xfrm>
              <a:off x="2738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5 w 206"/>
                <a:gd name="T3" fmla="*/ 0 h 207"/>
                <a:gd name="T4" fmla="*/ 6 w 206"/>
                <a:gd name="T5" fmla="*/ 1 h 207"/>
                <a:gd name="T6" fmla="*/ 7 w 206"/>
                <a:gd name="T7" fmla="*/ 1 h 207"/>
                <a:gd name="T8" fmla="*/ 7 w 206"/>
                <a:gd name="T9" fmla="*/ 2 h 207"/>
                <a:gd name="T10" fmla="*/ 8 w 206"/>
                <a:gd name="T11" fmla="*/ 2 h 207"/>
                <a:gd name="T12" fmla="*/ 8 w 206"/>
                <a:gd name="T13" fmla="*/ 3 h 207"/>
                <a:gd name="T14" fmla="*/ 8 w 206"/>
                <a:gd name="T15" fmla="*/ 4 h 207"/>
                <a:gd name="T16" fmla="*/ 8 w 206"/>
                <a:gd name="T17" fmla="*/ 5 h 207"/>
                <a:gd name="T18" fmla="*/ 8 w 206"/>
                <a:gd name="T19" fmla="*/ 5 h 207"/>
                <a:gd name="T20" fmla="*/ 8 w 206"/>
                <a:gd name="T21" fmla="*/ 6 h 207"/>
                <a:gd name="T22" fmla="*/ 7 w 206"/>
                <a:gd name="T23" fmla="*/ 7 h 207"/>
                <a:gd name="T24" fmla="*/ 7 w 206"/>
                <a:gd name="T25" fmla="*/ 7 h 207"/>
                <a:gd name="T26" fmla="*/ 6 w 206"/>
                <a:gd name="T27" fmla="*/ 8 h 207"/>
                <a:gd name="T28" fmla="*/ 5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3 w 206"/>
                <a:gd name="T35" fmla="*/ 8 h 207"/>
                <a:gd name="T36" fmla="*/ 2 w 206"/>
                <a:gd name="T37" fmla="*/ 8 h 207"/>
                <a:gd name="T38" fmla="*/ 2 w 206"/>
                <a:gd name="T39" fmla="*/ 7 h 207"/>
                <a:gd name="T40" fmla="*/ 1 w 206"/>
                <a:gd name="T41" fmla="*/ 7 h 207"/>
                <a:gd name="T42" fmla="*/ 0 w 206"/>
                <a:gd name="T43" fmla="*/ 6 h 207"/>
                <a:gd name="T44" fmla="*/ 0 w 206"/>
                <a:gd name="T45" fmla="*/ 5 h 207"/>
                <a:gd name="T46" fmla="*/ 0 w 206"/>
                <a:gd name="T47" fmla="*/ 5 h 207"/>
                <a:gd name="T48" fmla="*/ 0 w 206"/>
                <a:gd name="T49" fmla="*/ 4 h 207"/>
                <a:gd name="T50" fmla="*/ 0 w 206"/>
                <a:gd name="T51" fmla="*/ 3 h 207"/>
                <a:gd name="T52" fmla="*/ 0 w 206"/>
                <a:gd name="T53" fmla="*/ 2 h 207"/>
                <a:gd name="T54" fmla="*/ 1 w 206"/>
                <a:gd name="T55" fmla="*/ 2 h 207"/>
                <a:gd name="T56" fmla="*/ 2 w 206"/>
                <a:gd name="T57" fmla="*/ 1 h 207"/>
                <a:gd name="T58" fmla="*/ 2 w 206"/>
                <a:gd name="T59" fmla="*/ 1 h 207"/>
                <a:gd name="T60" fmla="*/ 3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3" y="0"/>
                  </a:moveTo>
                  <a:lnTo>
                    <a:pt x="113" y="1"/>
                  </a:lnTo>
                  <a:lnTo>
                    <a:pt x="123" y="2"/>
                  </a:lnTo>
                  <a:lnTo>
                    <a:pt x="134" y="6"/>
                  </a:lnTo>
                  <a:lnTo>
                    <a:pt x="143" y="9"/>
                  </a:lnTo>
                  <a:lnTo>
                    <a:pt x="152" y="13"/>
                  </a:lnTo>
                  <a:lnTo>
                    <a:pt x="160" y="19"/>
                  </a:lnTo>
                  <a:lnTo>
                    <a:pt x="168" y="24"/>
                  </a:lnTo>
                  <a:lnTo>
                    <a:pt x="176" y="31"/>
                  </a:lnTo>
                  <a:lnTo>
                    <a:pt x="182" y="38"/>
                  </a:lnTo>
                  <a:lnTo>
                    <a:pt x="188" y="46"/>
                  </a:lnTo>
                  <a:lnTo>
                    <a:pt x="193" y="54"/>
                  </a:lnTo>
                  <a:lnTo>
                    <a:pt x="198" y="63"/>
                  </a:lnTo>
                  <a:lnTo>
                    <a:pt x="201" y="73"/>
                  </a:lnTo>
                  <a:lnTo>
                    <a:pt x="204" y="82"/>
                  </a:lnTo>
                  <a:lnTo>
                    <a:pt x="205" y="93"/>
                  </a:lnTo>
                  <a:lnTo>
                    <a:pt x="206" y="104"/>
                  </a:lnTo>
                  <a:lnTo>
                    <a:pt x="205" y="114"/>
                  </a:lnTo>
                  <a:lnTo>
                    <a:pt x="204" y="124"/>
                  </a:lnTo>
                  <a:lnTo>
                    <a:pt x="201" y="134"/>
                  </a:lnTo>
                  <a:lnTo>
                    <a:pt x="198" y="144"/>
                  </a:lnTo>
                  <a:lnTo>
                    <a:pt x="193" y="153"/>
                  </a:lnTo>
                  <a:lnTo>
                    <a:pt x="188" y="161"/>
                  </a:lnTo>
                  <a:lnTo>
                    <a:pt x="182" y="169"/>
                  </a:lnTo>
                  <a:lnTo>
                    <a:pt x="176" y="176"/>
                  </a:lnTo>
                  <a:lnTo>
                    <a:pt x="168" y="183"/>
                  </a:lnTo>
                  <a:lnTo>
                    <a:pt x="160" y="188"/>
                  </a:lnTo>
                  <a:lnTo>
                    <a:pt x="152" y="194"/>
                  </a:lnTo>
                  <a:lnTo>
                    <a:pt x="143" y="198"/>
                  </a:lnTo>
                  <a:lnTo>
                    <a:pt x="134" y="201"/>
                  </a:lnTo>
                  <a:lnTo>
                    <a:pt x="123" y="204"/>
                  </a:lnTo>
                  <a:lnTo>
                    <a:pt x="113" y="205"/>
                  </a:lnTo>
                  <a:lnTo>
                    <a:pt x="103" y="207"/>
                  </a:lnTo>
                  <a:lnTo>
                    <a:pt x="93" y="205"/>
                  </a:lnTo>
                  <a:lnTo>
                    <a:pt x="82" y="204"/>
                  </a:lnTo>
                  <a:lnTo>
                    <a:pt x="72" y="201"/>
                  </a:lnTo>
                  <a:lnTo>
                    <a:pt x="63" y="198"/>
                  </a:lnTo>
                  <a:lnTo>
                    <a:pt x="54" y="194"/>
                  </a:lnTo>
                  <a:lnTo>
                    <a:pt x="45" y="188"/>
                  </a:lnTo>
                  <a:lnTo>
                    <a:pt x="38" y="183"/>
                  </a:lnTo>
                  <a:lnTo>
                    <a:pt x="30" y="176"/>
                  </a:lnTo>
                  <a:lnTo>
                    <a:pt x="24" y="169"/>
                  </a:lnTo>
                  <a:lnTo>
                    <a:pt x="17" y="161"/>
                  </a:lnTo>
                  <a:lnTo>
                    <a:pt x="12" y="153"/>
                  </a:lnTo>
                  <a:lnTo>
                    <a:pt x="8" y="144"/>
                  </a:lnTo>
                  <a:lnTo>
                    <a:pt x="4" y="134"/>
                  </a:lnTo>
                  <a:lnTo>
                    <a:pt x="2" y="12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0" y="93"/>
                  </a:lnTo>
                  <a:lnTo>
                    <a:pt x="2" y="82"/>
                  </a:lnTo>
                  <a:lnTo>
                    <a:pt x="4" y="73"/>
                  </a:lnTo>
                  <a:lnTo>
                    <a:pt x="8" y="63"/>
                  </a:lnTo>
                  <a:lnTo>
                    <a:pt x="12" y="54"/>
                  </a:lnTo>
                  <a:lnTo>
                    <a:pt x="17" y="46"/>
                  </a:lnTo>
                  <a:lnTo>
                    <a:pt x="24" y="38"/>
                  </a:lnTo>
                  <a:lnTo>
                    <a:pt x="30" y="31"/>
                  </a:lnTo>
                  <a:lnTo>
                    <a:pt x="38" y="24"/>
                  </a:lnTo>
                  <a:lnTo>
                    <a:pt x="45" y="19"/>
                  </a:lnTo>
                  <a:lnTo>
                    <a:pt x="54" y="13"/>
                  </a:lnTo>
                  <a:lnTo>
                    <a:pt x="63" y="9"/>
                  </a:lnTo>
                  <a:lnTo>
                    <a:pt x="72" y="6"/>
                  </a:lnTo>
                  <a:lnTo>
                    <a:pt x="82" y="2"/>
                  </a:lnTo>
                  <a:lnTo>
                    <a:pt x="93" y="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1" name="Freeform 848"/>
            <p:cNvSpPr>
              <a:spLocks noEditPoints="1"/>
            </p:cNvSpPr>
            <p:nvPr/>
          </p:nvSpPr>
          <p:spPr bwMode="auto">
            <a:xfrm>
              <a:off x="2734" y="1240"/>
              <a:ext cx="50" cy="48"/>
            </a:xfrm>
            <a:custGeom>
              <a:avLst/>
              <a:gdLst>
                <a:gd name="T0" fmla="*/ 5 w 230"/>
                <a:gd name="T1" fmla="*/ 1 h 230"/>
                <a:gd name="T2" fmla="*/ 6 w 230"/>
                <a:gd name="T3" fmla="*/ 0 h 230"/>
                <a:gd name="T4" fmla="*/ 7 w 230"/>
                <a:gd name="T5" fmla="*/ 1 h 230"/>
                <a:gd name="T6" fmla="*/ 7 w 230"/>
                <a:gd name="T7" fmla="*/ 2 h 230"/>
                <a:gd name="T8" fmla="*/ 6 w 230"/>
                <a:gd name="T9" fmla="*/ 1 h 230"/>
                <a:gd name="T10" fmla="*/ 5 w 230"/>
                <a:gd name="T11" fmla="*/ 0 h 230"/>
                <a:gd name="T12" fmla="*/ 9 w 230"/>
                <a:gd name="T13" fmla="*/ 2 h 230"/>
                <a:gd name="T14" fmla="*/ 9 w 230"/>
                <a:gd name="T15" fmla="*/ 4 h 230"/>
                <a:gd name="T16" fmla="*/ 8 w 230"/>
                <a:gd name="T17" fmla="*/ 4 h 230"/>
                <a:gd name="T18" fmla="*/ 8 w 230"/>
                <a:gd name="T19" fmla="*/ 3 h 230"/>
                <a:gd name="T20" fmla="*/ 9 w 230"/>
                <a:gd name="T21" fmla="*/ 5 h 230"/>
                <a:gd name="T22" fmla="*/ 9 w 230"/>
                <a:gd name="T23" fmla="*/ 5 h 230"/>
                <a:gd name="T24" fmla="*/ 8 w 230"/>
                <a:gd name="T25" fmla="*/ 5 h 230"/>
                <a:gd name="T26" fmla="*/ 9 w 230"/>
                <a:gd name="T27" fmla="*/ 6 h 230"/>
                <a:gd name="T28" fmla="*/ 8 w 230"/>
                <a:gd name="T29" fmla="*/ 7 h 230"/>
                <a:gd name="T30" fmla="*/ 7 w 230"/>
                <a:gd name="T31" fmla="*/ 7 h 230"/>
                <a:gd name="T32" fmla="*/ 8 w 230"/>
                <a:gd name="T33" fmla="*/ 6 h 230"/>
                <a:gd name="T34" fmla="*/ 9 w 230"/>
                <a:gd name="T35" fmla="*/ 5 h 230"/>
                <a:gd name="T36" fmla="*/ 7 w 230"/>
                <a:gd name="T37" fmla="*/ 9 h 230"/>
                <a:gd name="T38" fmla="*/ 5 w 230"/>
                <a:gd name="T39" fmla="*/ 9 h 230"/>
                <a:gd name="T40" fmla="*/ 5 w 230"/>
                <a:gd name="T41" fmla="*/ 8 h 230"/>
                <a:gd name="T42" fmla="*/ 7 w 230"/>
                <a:gd name="T43" fmla="*/ 8 h 230"/>
                <a:gd name="T44" fmla="*/ 5 w 230"/>
                <a:gd name="T45" fmla="*/ 9 h 230"/>
                <a:gd name="T46" fmla="*/ 5 w 230"/>
                <a:gd name="T47" fmla="*/ 9 h 230"/>
                <a:gd name="T48" fmla="*/ 5 w 230"/>
                <a:gd name="T49" fmla="*/ 8 h 230"/>
                <a:gd name="T50" fmla="*/ 4 w 230"/>
                <a:gd name="T51" fmla="*/ 9 h 230"/>
                <a:gd name="T52" fmla="*/ 2 w 230"/>
                <a:gd name="T53" fmla="*/ 8 h 230"/>
                <a:gd name="T54" fmla="*/ 2 w 230"/>
                <a:gd name="T55" fmla="*/ 7 h 230"/>
                <a:gd name="T56" fmla="*/ 4 w 230"/>
                <a:gd name="T57" fmla="*/ 8 h 230"/>
                <a:gd name="T58" fmla="*/ 5 w 230"/>
                <a:gd name="T59" fmla="*/ 9 h 230"/>
                <a:gd name="T60" fmla="*/ 1 w 230"/>
                <a:gd name="T61" fmla="*/ 7 h 230"/>
                <a:gd name="T62" fmla="*/ 0 w 230"/>
                <a:gd name="T63" fmla="*/ 5 h 230"/>
                <a:gd name="T64" fmla="*/ 1 w 230"/>
                <a:gd name="T65" fmla="*/ 5 h 230"/>
                <a:gd name="T66" fmla="*/ 2 w 230"/>
                <a:gd name="T67" fmla="*/ 7 h 230"/>
                <a:gd name="T68" fmla="*/ 0 w 230"/>
                <a:gd name="T69" fmla="*/ 5 h 230"/>
                <a:gd name="T70" fmla="*/ 0 w 230"/>
                <a:gd name="T71" fmla="*/ 5 h 230"/>
                <a:gd name="T72" fmla="*/ 1 w 230"/>
                <a:gd name="T73" fmla="*/ 5 h 230"/>
                <a:gd name="T74" fmla="*/ 0 w 230"/>
                <a:gd name="T75" fmla="*/ 4 h 230"/>
                <a:gd name="T76" fmla="*/ 1 w 230"/>
                <a:gd name="T77" fmla="*/ 2 h 230"/>
                <a:gd name="T78" fmla="*/ 2 w 230"/>
                <a:gd name="T79" fmla="*/ 2 h 230"/>
                <a:gd name="T80" fmla="*/ 1 w 230"/>
                <a:gd name="T81" fmla="*/ 4 h 230"/>
                <a:gd name="T82" fmla="*/ 0 w 230"/>
                <a:gd name="T83" fmla="*/ 5 h 230"/>
                <a:gd name="T84" fmla="*/ 2 w 230"/>
                <a:gd name="T85" fmla="*/ 1 h 230"/>
                <a:gd name="T86" fmla="*/ 4 w 230"/>
                <a:gd name="T87" fmla="*/ 0 h 230"/>
                <a:gd name="T88" fmla="*/ 4 w 230"/>
                <a:gd name="T89" fmla="*/ 1 h 230"/>
                <a:gd name="T90" fmla="*/ 3 w 230"/>
                <a:gd name="T91" fmla="*/ 2 h 230"/>
                <a:gd name="T92" fmla="*/ 5 w 230"/>
                <a:gd name="T93" fmla="*/ 0 h 230"/>
                <a:gd name="T94" fmla="*/ 5 w 230"/>
                <a:gd name="T95" fmla="*/ 0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15" y="0"/>
                  </a:move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2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5" y="24"/>
                  </a:lnTo>
                  <a:lnTo>
                    <a:pt x="115" y="0"/>
                  </a:lnTo>
                  <a:close/>
                  <a:moveTo>
                    <a:pt x="197" y="34"/>
                  </a:moveTo>
                  <a:lnTo>
                    <a:pt x="203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lnTo>
                    <a:pt x="205" y="106"/>
                  </a:lnTo>
                  <a:lnTo>
                    <a:pt x="204" y="98"/>
                  </a:lnTo>
                  <a:lnTo>
                    <a:pt x="201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close/>
                  <a:moveTo>
                    <a:pt x="230" y="115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05" y="115"/>
                  </a:lnTo>
                  <a:lnTo>
                    <a:pt x="230" y="115"/>
                  </a:lnTo>
                  <a:close/>
                  <a:moveTo>
                    <a:pt x="230" y="116"/>
                  </a:moveTo>
                  <a:lnTo>
                    <a:pt x="230" y="116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230" y="116"/>
                  </a:move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3" y="188"/>
                  </a:lnTo>
                  <a:lnTo>
                    <a:pt x="197" y="197"/>
                  </a:lnTo>
                  <a:lnTo>
                    <a:pt x="179" y="180"/>
                  </a:ln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1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close/>
                  <a:moveTo>
                    <a:pt x="197" y="197"/>
                  </a:move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5" y="230"/>
                  </a:lnTo>
                  <a:lnTo>
                    <a:pt x="115" y="207"/>
                  </a:lnTo>
                  <a:lnTo>
                    <a:pt x="124" y="206"/>
                  </a:lnTo>
                  <a:lnTo>
                    <a:pt x="133" y="205"/>
                  </a:lnTo>
                  <a:lnTo>
                    <a:pt x="142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15" y="230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115" y="230"/>
                  </a:move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59" y="216"/>
                  </a:lnTo>
                  <a:lnTo>
                    <a:pt x="51" y="211"/>
                  </a:lnTo>
                  <a:lnTo>
                    <a:pt x="41" y="205"/>
                  </a:lnTo>
                  <a:lnTo>
                    <a:pt x="34" y="197"/>
                  </a:lnTo>
                  <a:lnTo>
                    <a:pt x="51" y="180"/>
                  </a:ln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8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5" y="207"/>
                  </a:lnTo>
                  <a:lnTo>
                    <a:pt x="115" y="230"/>
                  </a:lnTo>
                  <a:close/>
                  <a:moveTo>
                    <a:pt x="34" y="197"/>
                  </a:moveTo>
                  <a:lnTo>
                    <a:pt x="26" y="188"/>
                  </a:lnTo>
                  <a:lnTo>
                    <a:pt x="20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5" y="158"/>
                  </a:lnTo>
                  <a:lnTo>
                    <a:pt x="40" y="166"/>
                  </a:lnTo>
                  <a:lnTo>
                    <a:pt x="44" y="173"/>
                  </a:lnTo>
                  <a:lnTo>
                    <a:pt x="51" y="180"/>
                  </a:lnTo>
                  <a:lnTo>
                    <a:pt x="34" y="197"/>
                  </a:lnTo>
                  <a:close/>
                  <a:moveTo>
                    <a:pt x="0" y="116"/>
                  </a:moveTo>
                  <a:lnTo>
                    <a:pt x="0" y="116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6"/>
                  </a:moveTo>
                  <a:lnTo>
                    <a:pt x="0" y="115"/>
                  </a:lnTo>
                  <a:lnTo>
                    <a:pt x="24" y="115"/>
                  </a:lnTo>
                  <a:lnTo>
                    <a:pt x="24" y="116"/>
                  </a:lnTo>
                  <a:lnTo>
                    <a:pt x="0" y="116"/>
                  </a:lnTo>
                  <a:close/>
                  <a:moveTo>
                    <a:pt x="0" y="115"/>
                  </a:move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20" y="51"/>
                  </a:lnTo>
                  <a:lnTo>
                    <a:pt x="26" y="43"/>
                  </a:lnTo>
                  <a:lnTo>
                    <a:pt x="34" y="34"/>
                  </a:lnTo>
                  <a:lnTo>
                    <a:pt x="51" y="51"/>
                  </a:lnTo>
                  <a:lnTo>
                    <a:pt x="44" y="58"/>
                  </a:lnTo>
                  <a:lnTo>
                    <a:pt x="40" y="65"/>
                  </a:lnTo>
                  <a:lnTo>
                    <a:pt x="35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close/>
                  <a:moveTo>
                    <a:pt x="34" y="34"/>
                  </a:moveTo>
                  <a:lnTo>
                    <a:pt x="41" y="26"/>
                  </a:lnTo>
                  <a:lnTo>
                    <a:pt x="51" y="20"/>
                  </a:lnTo>
                  <a:lnTo>
                    <a:pt x="59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5" y="0"/>
                  </a:lnTo>
                  <a:lnTo>
                    <a:pt x="115" y="24"/>
                  </a:lnTo>
                  <a:lnTo>
                    <a:pt x="106" y="25"/>
                  </a:lnTo>
                  <a:lnTo>
                    <a:pt x="96" y="26"/>
                  </a:lnTo>
                  <a:lnTo>
                    <a:pt x="88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4" y="34"/>
                  </a:lnTo>
                  <a:close/>
                  <a:moveTo>
                    <a:pt x="115" y="0"/>
                  </a:moveTo>
                  <a:lnTo>
                    <a:pt x="115" y="0"/>
                  </a:lnTo>
                  <a:lnTo>
                    <a:pt x="115" y="24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2" name="Freeform 849"/>
            <p:cNvSpPr>
              <a:spLocks/>
            </p:cNvSpPr>
            <p:nvPr/>
          </p:nvSpPr>
          <p:spPr bwMode="auto">
            <a:xfrm>
              <a:off x="2905" y="1248"/>
              <a:ext cx="39" cy="37"/>
            </a:xfrm>
            <a:custGeom>
              <a:avLst/>
              <a:gdLst>
                <a:gd name="T0" fmla="*/ 3 w 188"/>
                <a:gd name="T1" fmla="*/ 0 h 187"/>
                <a:gd name="T2" fmla="*/ 3 w 188"/>
                <a:gd name="T3" fmla="*/ 0 h 187"/>
                <a:gd name="T4" fmla="*/ 2 w 188"/>
                <a:gd name="T5" fmla="*/ 0 h 187"/>
                <a:gd name="T6" fmla="*/ 1 w 188"/>
                <a:gd name="T7" fmla="*/ 1 h 187"/>
                <a:gd name="T8" fmla="*/ 1 w 188"/>
                <a:gd name="T9" fmla="*/ 1 h 187"/>
                <a:gd name="T10" fmla="*/ 0 w 188"/>
                <a:gd name="T11" fmla="*/ 2 h 187"/>
                <a:gd name="T12" fmla="*/ 0 w 188"/>
                <a:gd name="T13" fmla="*/ 3 h 187"/>
                <a:gd name="T14" fmla="*/ 0 w 188"/>
                <a:gd name="T15" fmla="*/ 3 h 187"/>
                <a:gd name="T16" fmla="*/ 0 w 188"/>
                <a:gd name="T17" fmla="*/ 4 h 187"/>
                <a:gd name="T18" fmla="*/ 0 w 188"/>
                <a:gd name="T19" fmla="*/ 5 h 187"/>
                <a:gd name="T20" fmla="*/ 0 w 188"/>
                <a:gd name="T21" fmla="*/ 5 h 187"/>
                <a:gd name="T22" fmla="*/ 1 w 188"/>
                <a:gd name="T23" fmla="*/ 6 h 187"/>
                <a:gd name="T24" fmla="*/ 1 w 188"/>
                <a:gd name="T25" fmla="*/ 7 h 187"/>
                <a:gd name="T26" fmla="*/ 2 w 188"/>
                <a:gd name="T27" fmla="*/ 7 h 187"/>
                <a:gd name="T28" fmla="*/ 3 w 188"/>
                <a:gd name="T29" fmla="*/ 7 h 187"/>
                <a:gd name="T30" fmla="*/ 3 w 188"/>
                <a:gd name="T31" fmla="*/ 7 h 187"/>
                <a:gd name="T32" fmla="*/ 4 w 188"/>
                <a:gd name="T33" fmla="*/ 7 h 187"/>
                <a:gd name="T34" fmla="*/ 5 w 188"/>
                <a:gd name="T35" fmla="*/ 7 h 187"/>
                <a:gd name="T36" fmla="*/ 6 w 188"/>
                <a:gd name="T37" fmla="*/ 7 h 187"/>
                <a:gd name="T38" fmla="*/ 6 w 188"/>
                <a:gd name="T39" fmla="*/ 7 h 187"/>
                <a:gd name="T40" fmla="*/ 7 w 188"/>
                <a:gd name="T41" fmla="*/ 6 h 187"/>
                <a:gd name="T42" fmla="*/ 7 w 188"/>
                <a:gd name="T43" fmla="*/ 5 h 187"/>
                <a:gd name="T44" fmla="*/ 7 w 188"/>
                <a:gd name="T45" fmla="*/ 5 h 187"/>
                <a:gd name="T46" fmla="*/ 8 w 188"/>
                <a:gd name="T47" fmla="*/ 4 h 187"/>
                <a:gd name="T48" fmla="*/ 8 w 188"/>
                <a:gd name="T49" fmla="*/ 3 h 187"/>
                <a:gd name="T50" fmla="*/ 7 w 188"/>
                <a:gd name="T51" fmla="*/ 3 h 187"/>
                <a:gd name="T52" fmla="*/ 7 w 188"/>
                <a:gd name="T53" fmla="*/ 2 h 187"/>
                <a:gd name="T54" fmla="*/ 7 w 188"/>
                <a:gd name="T55" fmla="*/ 1 h 187"/>
                <a:gd name="T56" fmla="*/ 6 w 188"/>
                <a:gd name="T57" fmla="*/ 1 h 187"/>
                <a:gd name="T58" fmla="*/ 6 w 188"/>
                <a:gd name="T59" fmla="*/ 0 h 187"/>
                <a:gd name="T60" fmla="*/ 5 w 188"/>
                <a:gd name="T61" fmla="*/ 0 h 187"/>
                <a:gd name="T62" fmla="*/ 4 w 188"/>
                <a:gd name="T63" fmla="*/ 0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7"/>
                <a:gd name="T98" fmla="*/ 188 w 188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7">
                  <a:moveTo>
                    <a:pt x="94" y="0"/>
                  </a:moveTo>
                  <a:lnTo>
                    <a:pt x="84" y="0"/>
                  </a:lnTo>
                  <a:lnTo>
                    <a:pt x="75" y="2"/>
                  </a:lnTo>
                  <a:lnTo>
                    <a:pt x="66" y="4"/>
                  </a:lnTo>
                  <a:lnTo>
                    <a:pt x="57" y="8"/>
                  </a:lnTo>
                  <a:lnTo>
                    <a:pt x="49" y="11"/>
                  </a:lnTo>
                  <a:lnTo>
                    <a:pt x="42" y="16"/>
                  </a:lnTo>
                  <a:lnTo>
                    <a:pt x="34" y="22"/>
                  </a:lnTo>
                  <a:lnTo>
                    <a:pt x="28" y="27"/>
                  </a:lnTo>
                  <a:lnTo>
                    <a:pt x="21" y="33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7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3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7" y="130"/>
                  </a:lnTo>
                  <a:lnTo>
                    <a:pt x="12" y="138"/>
                  </a:lnTo>
                  <a:lnTo>
                    <a:pt x="16" y="146"/>
                  </a:lnTo>
                  <a:lnTo>
                    <a:pt x="21" y="153"/>
                  </a:lnTo>
                  <a:lnTo>
                    <a:pt x="28" y="160"/>
                  </a:lnTo>
                  <a:lnTo>
                    <a:pt x="34" y="166"/>
                  </a:lnTo>
                  <a:lnTo>
                    <a:pt x="42" y="172"/>
                  </a:lnTo>
                  <a:lnTo>
                    <a:pt x="49" y="176"/>
                  </a:lnTo>
                  <a:lnTo>
                    <a:pt x="57" y="180"/>
                  </a:lnTo>
                  <a:lnTo>
                    <a:pt x="66" y="184"/>
                  </a:lnTo>
                  <a:lnTo>
                    <a:pt x="75" y="186"/>
                  </a:lnTo>
                  <a:lnTo>
                    <a:pt x="84" y="187"/>
                  </a:lnTo>
                  <a:lnTo>
                    <a:pt x="94" y="187"/>
                  </a:lnTo>
                  <a:lnTo>
                    <a:pt x="103" y="187"/>
                  </a:lnTo>
                  <a:lnTo>
                    <a:pt x="112" y="186"/>
                  </a:lnTo>
                  <a:lnTo>
                    <a:pt x="122" y="184"/>
                  </a:lnTo>
                  <a:lnTo>
                    <a:pt x="130" y="180"/>
                  </a:lnTo>
                  <a:lnTo>
                    <a:pt x="138" y="176"/>
                  </a:lnTo>
                  <a:lnTo>
                    <a:pt x="147" y="172"/>
                  </a:lnTo>
                  <a:lnTo>
                    <a:pt x="153" y="166"/>
                  </a:lnTo>
                  <a:lnTo>
                    <a:pt x="159" y="160"/>
                  </a:lnTo>
                  <a:lnTo>
                    <a:pt x="166" y="153"/>
                  </a:lnTo>
                  <a:lnTo>
                    <a:pt x="171" y="146"/>
                  </a:lnTo>
                  <a:lnTo>
                    <a:pt x="176" y="138"/>
                  </a:lnTo>
                  <a:lnTo>
                    <a:pt x="180" y="130"/>
                  </a:lnTo>
                  <a:lnTo>
                    <a:pt x="183" y="121"/>
                  </a:lnTo>
                  <a:lnTo>
                    <a:pt x="185" y="112"/>
                  </a:lnTo>
                  <a:lnTo>
                    <a:pt x="186" y="103"/>
                  </a:lnTo>
                  <a:lnTo>
                    <a:pt x="188" y="94"/>
                  </a:lnTo>
                  <a:lnTo>
                    <a:pt x="186" y="84"/>
                  </a:lnTo>
                  <a:lnTo>
                    <a:pt x="185" y="75"/>
                  </a:lnTo>
                  <a:lnTo>
                    <a:pt x="183" y="66"/>
                  </a:lnTo>
                  <a:lnTo>
                    <a:pt x="180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6" y="33"/>
                  </a:lnTo>
                  <a:lnTo>
                    <a:pt x="159" y="27"/>
                  </a:lnTo>
                  <a:lnTo>
                    <a:pt x="153" y="22"/>
                  </a:lnTo>
                  <a:lnTo>
                    <a:pt x="147" y="16"/>
                  </a:lnTo>
                  <a:lnTo>
                    <a:pt x="138" y="11"/>
                  </a:lnTo>
                  <a:lnTo>
                    <a:pt x="130" y="8"/>
                  </a:lnTo>
                  <a:lnTo>
                    <a:pt x="122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3" name="Freeform 850"/>
            <p:cNvSpPr>
              <a:spLocks noEditPoints="1"/>
            </p:cNvSpPr>
            <p:nvPr/>
          </p:nvSpPr>
          <p:spPr bwMode="auto">
            <a:xfrm>
              <a:off x="2901" y="1248"/>
              <a:ext cx="39" cy="41"/>
            </a:xfrm>
            <a:custGeom>
              <a:avLst/>
              <a:gdLst>
                <a:gd name="T0" fmla="*/ 4 w 211"/>
                <a:gd name="T1" fmla="*/ 0 h 212"/>
                <a:gd name="T2" fmla="*/ 4 w 211"/>
                <a:gd name="T3" fmla="*/ 1 h 212"/>
                <a:gd name="T4" fmla="*/ 2 w 211"/>
                <a:gd name="T5" fmla="*/ 2 h 212"/>
                <a:gd name="T6" fmla="*/ 2 w 211"/>
                <a:gd name="T7" fmla="*/ 1 h 212"/>
                <a:gd name="T8" fmla="*/ 3 w 211"/>
                <a:gd name="T9" fmla="*/ 0 h 212"/>
                <a:gd name="T10" fmla="*/ 4 w 211"/>
                <a:gd name="T11" fmla="*/ 1 h 212"/>
                <a:gd name="T12" fmla="*/ 1 w 211"/>
                <a:gd name="T13" fmla="*/ 3 h 212"/>
                <a:gd name="T14" fmla="*/ 1 w 211"/>
                <a:gd name="T15" fmla="*/ 4 h 212"/>
                <a:gd name="T16" fmla="*/ 0 w 211"/>
                <a:gd name="T17" fmla="*/ 3 h 212"/>
                <a:gd name="T18" fmla="*/ 1 w 211"/>
                <a:gd name="T19" fmla="*/ 2 h 212"/>
                <a:gd name="T20" fmla="*/ 1 w 211"/>
                <a:gd name="T21" fmla="*/ 4 h 212"/>
                <a:gd name="T22" fmla="*/ 1 w 211"/>
                <a:gd name="T23" fmla="*/ 4 h 212"/>
                <a:gd name="T24" fmla="*/ 0 w 211"/>
                <a:gd name="T25" fmla="*/ 4 h 212"/>
                <a:gd name="T26" fmla="*/ 1 w 211"/>
                <a:gd name="T27" fmla="*/ 5 h 212"/>
                <a:gd name="T28" fmla="*/ 2 w 211"/>
                <a:gd name="T29" fmla="*/ 6 h 212"/>
                <a:gd name="T30" fmla="*/ 1 w 211"/>
                <a:gd name="T31" fmla="*/ 7 h 212"/>
                <a:gd name="T32" fmla="*/ 0 w 211"/>
                <a:gd name="T33" fmla="*/ 5 h 212"/>
                <a:gd name="T34" fmla="*/ 1 w 211"/>
                <a:gd name="T35" fmla="*/ 4 h 212"/>
                <a:gd name="T36" fmla="*/ 3 w 211"/>
                <a:gd name="T37" fmla="*/ 7 h 212"/>
                <a:gd name="T38" fmla="*/ 4 w 211"/>
                <a:gd name="T39" fmla="*/ 7 h 212"/>
                <a:gd name="T40" fmla="*/ 3 w 211"/>
                <a:gd name="T41" fmla="*/ 8 h 212"/>
                <a:gd name="T42" fmla="*/ 2 w 211"/>
                <a:gd name="T43" fmla="*/ 8 h 212"/>
                <a:gd name="T44" fmla="*/ 4 w 211"/>
                <a:gd name="T45" fmla="*/ 7 h 212"/>
                <a:gd name="T46" fmla="*/ 4 w 211"/>
                <a:gd name="T47" fmla="*/ 7 h 212"/>
                <a:gd name="T48" fmla="*/ 4 w 211"/>
                <a:gd name="T49" fmla="*/ 8 h 212"/>
                <a:gd name="T50" fmla="*/ 5 w 211"/>
                <a:gd name="T51" fmla="*/ 7 h 212"/>
                <a:gd name="T52" fmla="*/ 6 w 211"/>
                <a:gd name="T53" fmla="*/ 7 h 212"/>
                <a:gd name="T54" fmla="*/ 7 w 211"/>
                <a:gd name="T55" fmla="*/ 7 h 212"/>
                <a:gd name="T56" fmla="*/ 5 w 211"/>
                <a:gd name="T57" fmla="*/ 8 h 212"/>
                <a:gd name="T58" fmla="*/ 4 w 211"/>
                <a:gd name="T59" fmla="*/ 7 h 212"/>
                <a:gd name="T60" fmla="*/ 7 w 211"/>
                <a:gd name="T61" fmla="*/ 6 h 212"/>
                <a:gd name="T62" fmla="*/ 7 w 211"/>
                <a:gd name="T63" fmla="*/ 5 h 212"/>
                <a:gd name="T64" fmla="*/ 8 w 211"/>
                <a:gd name="T65" fmla="*/ 5 h 212"/>
                <a:gd name="T66" fmla="*/ 8 w 211"/>
                <a:gd name="T67" fmla="*/ 6 h 212"/>
                <a:gd name="T68" fmla="*/ 7 w 211"/>
                <a:gd name="T69" fmla="*/ 4 h 212"/>
                <a:gd name="T70" fmla="*/ 7 w 211"/>
                <a:gd name="T71" fmla="*/ 4 h 212"/>
                <a:gd name="T72" fmla="*/ 8 w 211"/>
                <a:gd name="T73" fmla="*/ 4 h 212"/>
                <a:gd name="T74" fmla="*/ 7 w 211"/>
                <a:gd name="T75" fmla="*/ 4 h 212"/>
                <a:gd name="T76" fmla="*/ 7 w 211"/>
                <a:gd name="T77" fmla="*/ 2 h 212"/>
                <a:gd name="T78" fmla="*/ 7 w 211"/>
                <a:gd name="T79" fmla="*/ 2 h 212"/>
                <a:gd name="T80" fmla="*/ 8 w 211"/>
                <a:gd name="T81" fmla="*/ 3 h 212"/>
                <a:gd name="T82" fmla="*/ 7 w 211"/>
                <a:gd name="T83" fmla="*/ 4 h 212"/>
                <a:gd name="T84" fmla="*/ 6 w 211"/>
                <a:gd name="T85" fmla="*/ 1 h 212"/>
                <a:gd name="T86" fmla="*/ 5 w 211"/>
                <a:gd name="T87" fmla="*/ 1 h 212"/>
                <a:gd name="T88" fmla="*/ 5 w 211"/>
                <a:gd name="T89" fmla="*/ 0 h 212"/>
                <a:gd name="T90" fmla="*/ 7 w 211"/>
                <a:gd name="T91" fmla="*/ 1 h 212"/>
                <a:gd name="T92" fmla="*/ 4 w 211"/>
                <a:gd name="T93" fmla="*/ 1 h 212"/>
                <a:gd name="T94" fmla="*/ 4 w 211"/>
                <a:gd name="T95" fmla="*/ 1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106" y="24"/>
                  </a:moveTo>
                  <a:lnTo>
                    <a:pt x="97" y="24"/>
                  </a:lnTo>
                  <a:lnTo>
                    <a:pt x="89" y="26"/>
                  </a:lnTo>
                  <a:lnTo>
                    <a:pt x="82" y="27"/>
                  </a:lnTo>
                  <a:lnTo>
                    <a:pt x="74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31" y="30"/>
                  </a:lnTo>
                  <a:lnTo>
                    <a:pt x="39" y="24"/>
                  </a:lnTo>
                  <a:lnTo>
                    <a:pt x="46" y="17"/>
                  </a:lnTo>
                  <a:lnTo>
                    <a:pt x="55" y="12"/>
                  </a:lnTo>
                  <a:lnTo>
                    <a:pt x="65" y="8"/>
                  </a:lnTo>
                  <a:lnTo>
                    <a:pt x="74" y="4"/>
                  </a:lnTo>
                  <a:lnTo>
                    <a:pt x="84" y="2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06" y="24"/>
                  </a:lnTo>
                  <a:close/>
                  <a:moveTo>
                    <a:pt x="48" y="48"/>
                  </a:moveTo>
                  <a:lnTo>
                    <a:pt x="43" y="54"/>
                  </a:lnTo>
                  <a:lnTo>
                    <a:pt x="38" y="60"/>
                  </a:lnTo>
                  <a:lnTo>
                    <a:pt x="34" y="67"/>
                  </a:lnTo>
                  <a:lnTo>
                    <a:pt x="30" y="74"/>
                  </a:lnTo>
                  <a:lnTo>
                    <a:pt x="28" y="81"/>
                  </a:lnTo>
                  <a:lnTo>
                    <a:pt x="26" y="89"/>
                  </a:lnTo>
                  <a:lnTo>
                    <a:pt x="25" y="97"/>
                  </a:lnTo>
                  <a:lnTo>
                    <a:pt x="2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2" y="84"/>
                  </a:lnTo>
                  <a:lnTo>
                    <a:pt x="4" y="74"/>
                  </a:lnTo>
                  <a:lnTo>
                    <a:pt x="8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4" y="38"/>
                  </a:lnTo>
                  <a:lnTo>
                    <a:pt x="31" y="30"/>
                  </a:lnTo>
                  <a:lnTo>
                    <a:pt x="48" y="48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24" y="106"/>
                  </a:moveTo>
                  <a:lnTo>
                    <a:pt x="25" y="114"/>
                  </a:lnTo>
                  <a:lnTo>
                    <a:pt x="26" y="122"/>
                  </a:lnTo>
                  <a:lnTo>
                    <a:pt x="28" y="130"/>
                  </a:lnTo>
                  <a:lnTo>
                    <a:pt x="30" y="137"/>
                  </a:lnTo>
                  <a:lnTo>
                    <a:pt x="34" y="145"/>
                  </a:lnTo>
                  <a:lnTo>
                    <a:pt x="38" y="151"/>
                  </a:lnTo>
                  <a:lnTo>
                    <a:pt x="43" y="158"/>
                  </a:lnTo>
                  <a:lnTo>
                    <a:pt x="48" y="163"/>
                  </a:lnTo>
                  <a:lnTo>
                    <a:pt x="31" y="180"/>
                  </a:lnTo>
                  <a:lnTo>
                    <a:pt x="24" y="173"/>
                  </a:lnTo>
                  <a:lnTo>
                    <a:pt x="18" y="164"/>
                  </a:lnTo>
                  <a:lnTo>
                    <a:pt x="13" y="156"/>
                  </a:lnTo>
                  <a:lnTo>
                    <a:pt x="8" y="147"/>
                  </a:lnTo>
                  <a:lnTo>
                    <a:pt x="4" y="137"/>
                  </a:lnTo>
                  <a:lnTo>
                    <a:pt x="2" y="126"/>
                  </a:lnTo>
                  <a:lnTo>
                    <a:pt x="0" y="117"/>
                  </a:lnTo>
                  <a:lnTo>
                    <a:pt x="0" y="106"/>
                  </a:lnTo>
                  <a:lnTo>
                    <a:pt x="24" y="106"/>
                  </a:lnTo>
                  <a:close/>
                  <a:moveTo>
                    <a:pt x="48" y="163"/>
                  </a:moveTo>
                  <a:lnTo>
                    <a:pt x="54" y="169"/>
                  </a:lnTo>
                  <a:lnTo>
                    <a:pt x="60" y="173"/>
                  </a:lnTo>
                  <a:lnTo>
                    <a:pt x="67" y="177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6" y="187"/>
                  </a:lnTo>
                  <a:lnTo>
                    <a:pt x="106" y="212"/>
                  </a:lnTo>
                  <a:lnTo>
                    <a:pt x="95" y="211"/>
                  </a:lnTo>
                  <a:lnTo>
                    <a:pt x="84" y="210"/>
                  </a:lnTo>
                  <a:lnTo>
                    <a:pt x="74" y="206"/>
                  </a:lnTo>
                  <a:lnTo>
                    <a:pt x="65" y="203"/>
                  </a:lnTo>
                  <a:lnTo>
                    <a:pt x="55" y="199"/>
                  </a:lnTo>
                  <a:lnTo>
                    <a:pt x="46" y="193"/>
                  </a:lnTo>
                  <a:lnTo>
                    <a:pt x="39" y="187"/>
                  </a:lnTo>
                  <a:lnTo>
                    <a:pt x="31" y="180"/>
                  </a:lnTo>
                  <a:lnTo>
                    <a:pt x="48" y="163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06" y="187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06" y="187"/>
                  </a:move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0"/>
                  </a:lnTo>
                  <a:lnTo>
                    <a:pt x="144" y="177"/>
                  </a:lnTo>
                  <a:lnTo>
                    <a:pt x="151" y="173"/>
                  </a:lnTo>
                  <a:lnTo>
                    <a:pt x="157" y="169"/>
                  </a:lnTo>
                  <a:lnTo>
                    <a:pt x="163" y="163"/>
                  </a:lnTo>
                  <a:lnTo>
                    <a:pt x="180" y="180"/>
                  </a:lnTo>
                  <a:lnTo>
                    <a:pt x="173" y="187"/>
                  </a:lnTo>
                  <a:lnTo>
                    <a:pt x="165" y="193"/>
                  </a:lnTo>
                  <a:lnTo>
                    <a:pt x="156" y="199"/>
                  </a:lnTo>
                  <a:lnTo>
                    <a:pt x="147" y="203"/>
                  </a:lnTo>
                  <a:lnTo>
                    <a:pt x="137" y="206"/>
                  </a:lnTo>
                  <a:lnTo>
                    <a:pt x="127" y="210"/>
                  </a:lnTo>
                  <a:lnTo>
                    <a:pt x="116" y="211"/>
                  </a:lnTo>
                  <a:lnTo>
                    <a:pt x="106" y="212"/>
                  </a:lnTo>
                  <a:lnTo>
                    <a:pt x="106" y="187"/>
                  </a:lnTo>
                  <a:close/>
                  <a:moveTo>
                    <a:pt x="163" y="163"/>
                  </a:moveTo>
                  <a:lnTo>
                    <a:pt x="168" y="158"/>
                  </a:lnTo>
                  <a:lnTo>
                    <a:pt x="174" y="151"/>
                  </a:lnTo>
                  <a:lnTo>
                    <a:pt x="177" y="145"/>
                  </a:lnTo>
                  <a:lnTo>
                    <a:pt x="181" y="137"/>
                  </a:lnTo>
                  <a:lnTo>
                    <a:pt x="183" y="130"/>
                  </a:lnTo>
                  <a:lnTo>
                    <a:pt x="186" y="122"/>
                  </a:lnTo>
                  <a:lnTo>
                    <a:pt x="187" y="114"/>
                  </a:lnTo>
                  <a:lnTo>
                    <a:pt x="188" y="106"/>
                  </a:lnTo>
                  <a:lnTo>
                    <a:pt x="211" y="106"/>
                  </a:lnTo>
                  <a:lnTo>
                    <a:pt x="211" y="117"/>
                  </a:lnTo>
                  <a:lnTo>
                    <a:pt x="209" y="126"/>
                  </a:lnTo>
                  <a:lnTo>
                    <a:pt x="207" y="137"/>
                  </a:lnTo>
                  <a:lnTo>
                    <a:pt x="203" y="147"/>
                  </a:lnTo>
                  <a:lnTo>
                    <a:pt x="198" y="156"/>
                  </a:lnTo>
                  <a:lnTo>
                    <a:pt x="193" y="164"/>
                  </a:lnTo>
                  <a:lnTo>
                    <a:pt x="188" y="173"/>
                  </a:lnTo>
                  <a:lnTo>
                    <a:pt x="180" y="180"/>
                  </a:lnTo>
                  <a:lnTo>
                    <a:pt x="163" y="163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8" y="106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88" y="106"/>
                  </a:moveTo>
                  <a:lnTo>
                    <a:pt x="187" y="97"/>
                  </a:lnTo>
                  <a:lnTo>
                    <a:pt x="186" y="89"/>
                  </a:lnTo>
                  <a:lnTo>
                    <a:pt x="183" y="81"/>
                  </a:lnTo>
                  <a:lnTo>
                    <a:pt x="181" y="74"/>
                  </a:lnTo>
                  <a:lnTo>
                    <a:pt x="177" y="67"/>
                  </a:lnTo>
                  <a:lnTo>
                    <a:pt x="174" y="60"/>
                  </a:lnTo>
                  <a:lnTo>
                    <a:pt x="168" y="54"/>
                  </a:lnTo>
                  <a:lnTo>
                    <a:pt x="163" y="48"/>
                  </a:lnTo>
                  <a:lnTo>
                    <a:pt x="180" y="30"/>
                  </a:lnTo>
                  <a:lnTo>
                    <a:pt x="188" y="38"/>
                  </a:lnTo>
                  <a:lnTo>
                    <a:pt x="193" y="47"/>
                  </a:lnTo>
                  <a:lnTo>
                    <a:pt x="198" y="55"/>
                  </a:lnTo>
                  <a:lnTo>
                    <a:pt x="203" y="64"/>
                  </a:lnTo>
                  <a:lnTo>
                    <a:pt x="207" y="74"/>
                  </a:lnTo>
                  <a:lnTo>
                    <a:pt x="209" y="84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close/>
                  <a:moveTo>
                    <a:pt x="163" y="48"/>
                  </a:moveTo>
                  <a:lnTo>
                    <a:pt x="157" y="42"/>
                  </a:lnTo>
                  <a:lnTo>
                    <a:pt x="151" y="38"/>
                  </a:lnTo>
                  <a:lnTo>
                    <a:pt x="144" y="34"/>
                  </a:lnTo>
                  <a:lnTo>
                    <a:pt x="137" y="30"/>
                  </a:lnTo>
                  <a:lnTo>
                    <a:pt x="129" y="27"/>
                  </a:lnTo>
                  <a:lnTo>
                    <a:pt x="122" y="26"/>
                  </a:lnTo>
                  <a:lnTo>
                    <a:pt x="114" y="24"/>
                  </a:lnTo>
                  <a:lnTo>
                    <a:pt x="106" y="24"/>
                  </a:lnTo>
                  <a:lnTo>
                    <a:pt x="106" y="0"/>
                  </a:lnTo>
                  <a:lnTo>
                    <a:pt x="116" y="0"/>
                  </a:lnTo>
                  <a:lnTo>
                    <a:pt x="127" y="2"/>
                  </a:lnTo>
                  <a:lnTo>
                    <a:pt x="137" y="4"/>
                  </a:lnTo>
                  <a:lnTo>
                    <a:pt x="147" y="8"/>
                  </a:lnTo>
                  <a:lnTo>
                    <a:pt x="156" y="12"/>
                  </a:lnTo>
                  <a:lnTo>
                    <a:pt x="165" y="17"/>
                  </a:lnTo>
                  <a:lnTo>
                    <a:pt x="173" y="24"/>
                  </a:lnTo>
                  <a:lnTo>
                    <a:pt x="180" y="30"/>
                  </a:lnTo>
                  <a:lnTo>
                    <a:pt x="163" y="48"/>
                  </a:lnTo>
                  <a:close/>
                  <a:moveTo>
                    <a:pt x="106" y="24"/>
                  </a:moveTo>
                  <a:lnTo>
                    <a:pt x="106" y="24"/>
                  </a:lnTo>
                  <a:lnTo>
                    <a:pt x="106" y="0"/>
                  </a:lnTo>
                  <a:lnTo>
                    <a:pt x="106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4" name="Freeform 851"/>
            <p:cNvSpPr>
              <a:spLocks/>
            </p:cNvSpPr>
            <p:nvPr/>
          </p:nvSpPr>
          <p:spPr bwMode="auto">
            <a:xfrm>
              <a:off x="2940" y="1248"/>
              <a:ext cx="43" cy="37"/>
            </a:xfrm>
            <a:custGeom>
              <a:avLst/>
              <a:gdLst>
                <a:gd name="T0" fmla="*/ 4 w 206"/>
                <a:gd name="T1" fmla="*/ 0 h 207"/>
                <a:gd name="T2" fmla="*/ 3 w 206"/>
                <a:gd name="T3" fmla="*/ 0 h 207"/>
                <a:gd name="T4" fmla="*/ 2 w 206"/>
                <a:gd name="T5" fmla="*/ 1 h 207"/>
                <a:gd name="T6" fmla="*/ 2 w 206"/>
                <a:gd name="T7" fmla="*/ 1 h 207"/>
                <a:gd name="T8" fmla="*/ 1 w 206"/>
                <a:gd name="T9" fmla="*/ 2 h 207"/>
                <a:gd name="T10" fmla="*/ 1 w 206"/>
                <a:gd name="T11" fmla="*/ 2 h 207"/>
                <a:gd name="T12" fmla="*/ 0 w 206"/>
                <a:gd name="T13" fmla="*/ 3 h 207"/>
                <a:gd name="T14" fmla="*/ 0 w 206"/>
                <a:gd name="T15" fmla="*/ 4 h 207"/>
                <a:gd name="T16" fmla="*/ 0 w 206"/>
                <a:gd name="T17" fmla="*/ 5 h 207"/>
                <a:gd name="T18" fmla="*/ 0 w 206"/>
                <a:gd name="T19" fmla="*/ 5 h 207"/>
                <a:gd name="T20" fmla="*/ 1 w 206"/>
                <a:gd name="T21" fmla="*/ 6 h 207"/>
                <a:gd name="T22" fmla="*/ 1 w 206"/>
                <a:gd name="T23" fmla="*/ 7 h 207"/>
                <a:gd name="T24" fmla="*/ 2 w 206"/>
                <a:gd name="T25" fmla="*/ 7 h 207"/>
                <a:gd name="T26" fmla="*/ 2 w 206"/>
                <a:gd name="T27" fmla="*/ 8 h 207"/>
                <a:gd name="T28" fmla="*/ 3 w 206"/>
                <a:gd name="T29" fmla="*/ 8 h 207"/>
                <a:gd name="T30" fmla="*/ 4 w 206"/>
                <a:gd name="T31" fmla="*/ 8 h 207"/>
                <a:gd name="T32" fmla="*/ 4 w 206"/>
                <a:gd name="T33" fmla="*/ 8 h 207"/>
                <a:gd name="T34" fmla="*/ 5 w 206"/>
                <a:gd name="T35" fmla="*/ 8 h 207"/>
                <a:gd name="T36" fmla="*/ 6 w 206"/>
                <a:gd name="T37" fmla="*/ 8 h 207"/>
                <a:gd name="T38" fmla="*/ 7 w 206"/>
                <a:gd name="T39" fmla="*/ 7 h 207"/>
                <a:gd name="T40" fmla="*/ 7 w 206"/>
                <a:gd name="T41" fmla="*/ 7 h 207"/>
                <a:gd name="T42" fmla="*/ 8 w 206"/>
                <a:gd name="T43" fmla="*/ 6 h 207"/>
                <a:gd name="T44" fmla="*/ 8 w 206"/>
                <a:gd name="T45" fmla="*/ 5 h 207"/>
                <a:gd name="T46" fmla="*/ 8 w 206"/>
                <a:gd name="T47" fmla="*/ 5 h 207"/>
                <a:gd name="T48" fmla="*/ 8 w 206"/>
                <a:gd name="T49" fmla="*/ 4 h 207"/>
                <a:gd name="T50" fmla="*/ 8 w 206"/>
                <a:gd name="T51" fmla="*/ 3 h 207"/>
                <a:gd name="T52" fmla="*/ 8 w 206"/>
                <a:gd name="T53" fmla="*/ 2 h 207"/>
                <a:gd name="T54" fmla="*/ 7 w 206"/>
                <a:gd name="T55" fmla="*/ 2 h 207"/>
                <a:gd name="T56" fmla="*/ 7 w 206"/>
                <a:gd name="T57" fmla="*/ 1 h 207"/>
                <a:gd name="T58" fmla="*/ 6 w 206"/>
                <a:gd name="T59" fmla="*/ 1 h 207"/>
                <a:gd name="T60" fmla="*/ 5 w 206"/>
                <a:gd name="T61" fmla="*/ 0 h 207"/>
                <a:gd name="T62" fmla="*/ 4 w 206"/>
                <a:gd name="T63" fmla="*/ 0 h 2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207"/>
                <a:gd name="T98" fmla="*/ 206 w 206"/>
                <a:gd name="T99" fmla="*/ 207 h 2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207">
                  <a:moveTo>
                    <a:pt x="102" y="0"/>
                  </a:moveTo>
                  <a:lnTo>
                    <a:pt x="93" y="1"/>
                  </a:lnTo>
                  <a:lnTo>
                    <a:pt x="82" y="2"/>
                  </a:lnTo>
                  <a:lnTo>
                    <a:pt x="72" y="6"/>
                  </a:lnTo>
                  <a:lnTo>
                    <a:pt x="62" y="9"/>
                  </a:lnTo>
                  <a:lnTo>
                    <a:pt x="54" y="13"/>
                  </a:lnTo>
                  <a:lnTo>
                    <a:pt x="45" y="19"/>
                  </a:lnTo>
                  <a:lnTo>
                    <a:pt x="38" y="24"/>
                  </a:lnTo>
                  <a:lnTo>
                    <a:pt x="30" y="31"/>
                  </a:lnTo>
                  <a:lnTo>
                    <a:pt x="24" y="38"/>
                  </a:lnTo>
                  <a:lnTo>
                    <a:pt x="17" y="46"/>
                  </a:lnTo>
                  <a:lnTo>
                    <a:pt x="13" y="54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2" y="82"/>
                  </a:lnTo>
                  <a:lnTo>
                    <a:pt x="1" y="93"/>
                  </a:lnTo>
                  <a:lnTo>
                    <a:pt x="0" y="104"/>
                  </a:lnTo>
                  <a:lnTo>
                    <a:pt x="1" y="114"/>
                  </a:lnTo>
                  <a:lnTo>
                    <a:pt x="2" y="124"/>
                  </a:lnTo>
                  <a:lnTo>
                    <a:pt x="4" y="134"/>
                  </a:lnTo>
                  <a:lnTo>
                    <a:pt x="8" y="144"/>
                  </a:lnTo>
                  <a:lnTo>
                    <a:pt x="13" y="153"/>
                  </a:lnTo>
                  <a:lnTo>
                    <a:pt x="17" y="161"/>
                  </a:lnTo>
                  <a:lnTo>
                    <a:pt x="24" y="169"/>
                  </a:lnTo>
                  <a:lnTo>
                    <a:pt x="30" y="176"/>
                  </a:lnTo>
                  <a:lnTo>
                    <a:pt x="38" y="183"/>
                  </a:lnTo>
                  <a:lnTo>
                    <a:pt x="45" y="188"/>
                  </a:lnTo>
                  <a:lnTo>
                    <a:pt x="54" y="194"/>
                  </a:lnTo>
                  <a:lnTo>
                    <a:pt x="62" y="198"/>
                  </a:lnTo>
                  <a:lnTo>
                    <a:pt x="72" y="201"/>
                  </a:lnTo>
                  <a:lnTo>
                    <a:pt x="82" y="204"/>
                  </a:lnTo>
                  <a:lnTo>
                    <a:pt x="93" y="205"/>
                  </a:lnTo>
                  <a:lnTo>
                    <a:pt x="102" y="207"/>
                  </a:lnTo>
                  <a:lnTo>
                    <a:pt x="113" y="205"/>
                  </a:lnTo>
                  <a:lnTo>
                    <a:pt x="123" y="204"/>
                  </a:lnTo>
                  <a:lnTo>
                    <a:pt x="134" y="201"/>
                  </a:lnTo>
                  <a:lnTo>
                    <a:pt x="142" y="198"/>
                  </a:lnTo>
                  <a:lnTo>
                    <a:pt x="152" y="194"/>
                  </a:lnTo>
                  <a:lnTo>
                    <a:pt x="161" y="188"/>
                  </a:lnTo>
                  <a:lnTo>
                    <a:pt x="168" y="183"/>
                  </a:lnTo>
                  <a:lnTo>
                    <a:pt x="176" y="176"/>
                  </a:lnTo>
                  <a:lnTo>
                    <a:pt x="182" y="169"/>
                  </a:lnTo>
                  <a:lnTo>
                    <a:pt x="188" y="161"/>
                  </a:lnTo>
                  <a:lnTo>
                    <a:pt x="193" y="153"/>
                  </a:lnTo>
                  <a:lnTo>
                    <a:pt x="197" y="144"/>
                  </a:lnTo>
                  <a:lnTo>
                    <a:pt x="201" y="134"/>
                  </a:lnTo>
                  <a:lnTo>
                    <a:pt x="204" y="124"/>
                  </a:lnTo>
                  <a:lnTo>
                    <a:pt x="205" y="114"/>
                  </a:lnTo>
                  <a:lnTo>
                    <a:pt x="206" y="104"/>
                  </a:lnTo>
                  <a:lnTo>
                    <a:pt x="205" y="93"/>
                  </a:lnTo>
                  <a:lnTo>
                    <a:pt x="204" y="82"/>
                  </a:lnTo>
                  <a:lnTo>
                    <a:pt x="201" y="73"/>
                  </a:lnTo>
                  <a:lnTo>
                    <a:pt x="197" y="63"/>
                  </a:lnTo>
                  <a:lnTo>
                    <a:pt x="193" y="54"/>
                  </a:lnTo>
                  <a:lnTo>
                    <a:pt x="188" y="46"/>
                  </a:lnTo>
                  <a:lnTo>
                    <a:pt x="182" y="38"/>
                  </a:lnTo>
                  <a:lnTo>
                    <a:pt x="176" y="31"/>
                  </a:lnTo>
                  <a:lnTo>
                    <a:pt x="168" y="24"/>
                  </a:lnTo>
                  <a:lnTo>
                    <a:pt x="161" y="19"/>
                  </a:lnTo>
                  <a:lnTo>
                    <a:pt x="152" y="13"/>
                  </a:lnTo>
                  <a:lnTo>
                    <a:pt x="142" y="9"/>
                  </a:lnTo>
                  <a:lnTo>
                    <a:pt x="134" y="6"/>
                  </a:lnTo>
                  <a:lnTo>
                    <a:pt x="123" y="2"/>
                  </a:lnTo>
                  <a:lnTo>
                    <a:pt x="113" y="1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5" name="Freeform 852"/>
            <p:cNvSpPr>
              <a:spLocks noEditPoints="1"/>
            </p:cNvSpPr>
            <p:nvPr/>
          </p:nvSpPr>
          <p:spPr bwMode="auto">
            <a:xfrm>
              <a:off x="2936" y="1240"/>
              <a:ext cx="50" cy="48"/>
            </a:xfrm>
            <a:custGeom>
              <a:avLst/>
              <a:gdLst>
                <a:gd name="T0" fmla="*/ 5 w 230"/>
                <a:gd name="T1" fmla="*/ 0 h 230"/>
                <a:gd name="T2" fmla="*/ 4 w 230"/>
                <a:gd name="T3" fmla="*/ 1 h 230"/>
                <a:gd name="T4" fmla="*/ 3 w 230"/>
                <a:gd name="T5" fmla="*/ 2 h 230"/>
                <a:gd name="T6" fmla="*/ 2 w 230"/>
                <a:gd name="T7" fmla="*/ 1 h 230"/>
                <a:gd name="T8" fmla="*/ 3 w 230"/>
                <a:gd name="T9" fmla="*/ 0 h 230"/>
                <a:gd name="T10" fmla="*/ 5 w 230"/>
                <a:gd name="T11" fmla="*/ 1 h 230"/>
                <a:gd name="T12" fmla="*/ 1 w 230"/>
                <a:gd name="T13" fmla="*/ 3 h 230"/>
                <a:gd name="T14" fmla="*/ 1 w 230"/>
                <a:gd name="T15" fmla="*/ 4 h 230"/>
                <a:gd name="T16" fmla="*/ 0 w 230"/>
                <a:gd name="T17" fmla="*/ 4 h 230"/>
                <a:gd name="T18" fmla="*/ 1 w 230"/>
                <a:gd name="T19" fmla="*/ 2 h 230"/>
                <a:gd name="T20" fmla="*/ 1 w 230"/>
                <a:gd name="T21" fmla="*/ 5 h 230"/>
                <a:gd name="T22" fmla="*/ 1 w 230"/>
                <a:gd name="T23" fmla="*/ 5 h 230"/>
                <a:gd name="T24" fmla="*/ 0 w 230"/>
                <a:gd name="T25" fmla="*/ 5 h 230"/>
                <a:gd name="T26" fmla="*/ 1 w 230"/>
                <a:gd name="T27" fmla="*/ 5 h 230"/>
                <a:gd name="T28" fmla="*/ 2 w 230"/>
                <a:gd name="T29" fmla="*/ 7 h 230"/>
                <a:gd name="T30" fmla="*/ 1 w 230"/>
                <a:gd name="T31" fmla="*/ 8 h 230"/>
                <a:gd name="T32" fmla="*/ 0 w 230"/>
                <a:gd name="T33" fmla="*/ 6 h 230"/>
                <a:gd name="T34" fmla="*/ 1 w 230"/>
                <a:gd name="T35" fmla="*/ 5 h 230"/>
                <a:gd name="T36" fmla="*/ 3 w 230"/>
                <a:gd name="T37" fmla="*/ 8 h 230"/>
                <a:gd name="T38" fmla="*/ 4 w 230"/>
                <a:gd name="T39" fmla="*/ 8 h 230"/>
                <a:gd name="T40" fmla="*/ 4 w 230"/>
                <a:gd name="T41" fmla="*/ 9 h 230"/>
                <a:gd name="T42" fmla="*/ 2 w 230"/>
                <a:gd name="T43" fmla="*/ 8 h 230"/>
                <a:gd name="T44" fmla="*/ 5 w 230"/>
                <a:gd name="T45" fmla="*/ 8 h 230"/>
                <a:gd name="T46" fmla="*/ 5 w 230"/>
                <a:gd name="T47" fmla="*/ 8 h 230"/>
                <a:gd name="T48" fmla="*/ 5 w 230"/>
                <a:gd name="T49" fmla="*/ 9 h 230"/>
                <a:gd name="T50" fmla="*/ 5 w 230"/>
                <a:gd name="T51" fmla="*/ 8 h 230"/>
                <a:gd name="T52" fmla="*/ 7 w 230"/>
                <a:gd name="T53" fmla="*/ 8 h 230"/>
                <a:gd name="T54" fmla="*/ 8 w 230"/>
                <a:gd name="T55" fmla="*/ 8 h 230"/>
                <a:gd name="T56" fmla="*/ 6 w 230"/>
                <a:gd name="T57" fmla="*/ 9 h 230"/>
                <a:gd name="T58" fmla="*/ 5 w 230"/>
                <a:gd name="T59" fmla="*/ 8 h 230"/>
                <a:gd name="T60" fmla="*/ 8 w 230"/>
                <a:gd name="T61" fmla="*/ 6 h 230"/>
                <a:gd name="T62" fmla="*/ 8 w 230"/>
                <a:gd name="T63" fmla="*/ 5 h 230"/>
                <a:gd name="T64" fmla="*/ 9 w 230"/>
                <a:gd name="T65" fmla="*/ 6 h 230"/>
                <a:gd name="T66" fmla="*/ 8 w 230"/>
                <a:gd name="T67" fmla="*/ 7 h 230"/>
                <a:gd name="T68" fmla="*/ 8 w 230"/>
                <a:gd name="T69" fmla="*/ 5 h 230"/>
                <a:gd name="T70" fmla="*/ 8 w 230"/>
                <a:gd name="T71" fmla="*/ 5 h 230"/>
                <a:gd name="T72" fmla="*/ 9 w 230"/>
                <a:gd name="T73" fmla="*/ 5 h 230"/>
                <a:gd name="T74" fmla="*/ 8 w 230"/>
                <a:gd name="T75" fmla="*/ 4 h 230"/>
                <a:gd name="T76" fmla="*/ 8 w 230"/>
                <a:gd name="T77" fmla="*/ 3 h 230"/>
                <a:gd name="T78" fmla="*/ 8 w 230"/>
                <a:gd name="T79" fmla="*/ 2 h 230"/>
                <a:gd name="T80" fmla="*/ 9 w 230"/>
                <a:gd name="T81" fmla="*/ 3 h 230"/>
                <a:gd name="T82" fmla="*/ 8 w 230"/>
                <a:gd name="T83" fmla="*/ 5 h 230"/>
                <a:gd name="T84" fmla="*/ 6 w 230"/>
                <a:gd name="T85" fmla="*/ 1 h 230"/>
                <a:gd name="T86" fmla="*/ 5 w 230"/>
                <a:gd name="T87" fmla="*/ 1 h 230"/>
                <a:gd name="T88" fmla="*/ 6 w 230"/>
                <a:gd name="T89" fmla="*/ 0 h 230"/>
                <a:gd name="T90" fmla="*/ 7 w 230"/>
                <a:gd name="T91" fmla="*/ 1 h 230"/>
                <a:gd name="T92" fmla="*/ 5 w 230"/>
                <a:gd name="T93" fmla="*/ 1 h 230"/>
                <a:gd name="T94" fmla="*/ 5 w 230"/>
                <a:gd name="T95" fmla="*/ 1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0"/>
                <a:gd name="T145" fmla="*/ 0 h 230"/>
                <a:gd name="T146" fmla="*/ 230 w 230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0" h="230"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114" y="24"/>
                  </a:moveTo>
                  <a:lnTo>
                    <a:pt x="106" y="25"/>
                  </a:lnTo>
                  <a:lnTo>
                    <a:pt x="96" y="26"/>
                  </a:lnTo>
                  <a:lnTo>
                    <a:pt x="87" y="28"/>
                  </a:lnTo>
                  <a:lnTo>
                    <a:pt x="80" y="32"/>
                  </a:lnTo>
                  <a:lnTo>
                    <a:pt x="71" y="36"/>
                  </a:lnTo>
                  <a:lnTo>
                    <a:pt x="64" y="40"/>
                  </a:lnTo>
                  <a:lnTo>
                    <a:pt x="57" y="46"/>
                  </a:lnTo>
                  <a:lnTo>
                    <a:pt x="51" y="51"/>
                  </a:lnTo>
                  <a:lnTo>
                    <a:pt x="33" y="34"/>
                  </a:lnTo>
                  <a:lnTo>
                    <a:pt x="42" y="26"/>
                  </a:lnTo>
                  <a:lnTo>
                    <a:pt x="51" y="20"/>
                  </a:lnTo>
                  <a:lnTo>
                    <a:pt x="60" y="14"/>
                  </a:lnTo>
                  <a:lnTo>
                    <a:pt x="70" y="9"/>
                  </a:lnTo>
                  <a:lnTo>
                    <a:pt x="81" y="6"/>
                  </a:lnTo>
                  <a:lnTo>
                    <a:pt x="92" y="3"/>
                  </a:lnTo>
                  <a:lnTo>
                    <a:pt x="103" y="1"/>
                  </a:lnTo>
                  <a:lnTo>
                    <a:pt x="114" y="0"/>
                  </a:lnTo>
                  <a:lnTo>
                    <a:pt x="114" y="24"/>
                  </a:lnTo>
                  <a:close/>
                  <a:moveTo>
                    <a:pt x="51" y="51"/>
                  </a:moveTo>
                  <a:lnTo>
                    <a:pt x="45" y="58"/>
                  </a:lnTo>
                  <a:lnTo>
                    <a:pt x="40" y="65"/>
                  </a:lnTo>
                  <a:lnTo>
                    <a:pt x="36" y="73"/>
                  </a:lnTo>
                  <a:lnTo>
                    <a:pt x="31" y="80"/>
                  </a:lnTo>
                  <a:lnTo>
                    <a:pt x="28" y="89"/>
                  </a:lnTo>
                  <a:lnTo>
                    <a:pt x="26" y="98"/>
                  </a:lnTo>
                  <a:lnTo>
                    <a:pt x="25" y="106"/>
                  </a:lnTo>
                  <a:lnTo>
                    <a:pt x="24" y="115"/>
                  </a:lnTo>
                  <a:lnTo>
                    <a:pt x="0" y="115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5" y="81"/>
                  </a:lnTo>
                  <a:lnTo>
                    <a:pt x="9" y="71"/>
                  </a:lnTo>
                  <a:lnTo>
                    <a:pt x="14" y="61"/>
                  </a:lnTo>
                  <a:lnTo>
                    <a:pt x="19" y="51"/>
                  </a:lnTo>
                  <a:lnTo>
                    <a:pt x="26" y="43"/>
                  </a:lnTo>
                  <a:lnTo>
                    <a:pt x="33" y="34"/>
                  </a:lnTo>
                  <a:lnTo>
                    <a:pt x="51" y="51"/>
                  </a:lnTo>
                  <a:close/>
                  <a:moveTo>
                    <a:pt x="24" y="115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24" y="115"/>
                  </a:lnTo>
                  <a:close/>
                  <a:moveTo>
                    <a:pt x="24" y="116"/>
                  </a:moveTo>
                  <a:lnTo>
                    <a:pt x="24" y="116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24" y="116"/>
                  </a:moveTo>
                  <a:lnTo>
                    <a:pt x="25" y="125"/>
                  </a:lnTo>
                  <a:lnTo>
                    <a:pt x="26" y="133"/>
                  </a:lnTo>
                  <a:lnTo>
                    <a:pt x="28" y="142"/>
                  </a:lnTo>
                  <a:lnTo>
                    <a:pt x="31" y="151"/>
                  </a:lnTo>
                  <a:lnTo>
                    <a:pt x="36" y="158"/>
                  </a:lnTo>
                  <a:lnTo>
                    <a:pt x="40" y="166"/>
                  </a:lnTo>
                  <a:lnTo>
                    <a:pt x="45" y="173"/>
                  </a:lnTo>
                  <a:lnTo>
                    <a:pt x="51" y="180"/>
                  </a:lnTo>
                  <a:lnTo>
                    <a:pt x="33" y="197"/>
                  </a:lnTo>
                  <a:lnTo>
                    <a:pt x="26" y="188"/>
                  </a:lnTo>
                  <a:lnTo>
                    <a:pt x="19" y="180"/>
                  </a:lnTo>
                  <a:lnTo>
                    <a:pt x="14" y="170"/>
                  </a:lnTo>
                  <a:lnTo>
                    <a:pt x="9" y="160"/>
                  </a:lnTo>
                  <a:lnTo>
                    <a:pt x="5" y="149"/>
                  </a:lnTo>
                  <a:lnTo>
                    <a:pt x="2" y="139"/>
                  </a:lnTo>
                  <a:lnTo>
                    <a:pt x="0" y="127"/>
                  </a:lnTo>
                  <a:lnTo>
                    <a:pt x="0" y="116"/>
                  </a:lnTo>
                  <a:lnTo>
                    <a:pt x="24" y="116"/>
                  </a:lnTo>
                  <a:close/>
                  <a:moveTo>
                    <a:pt x="51" y="180"/>
                  </a:moveTo>
                  <a:lnTo>
                    <a:pt x="57" y="185"/>
                  </a:lnTo>
                  <a:lnTo>
                    <a:pt x="64" y="190"/>
                  </a:lnTo>
                  <a:lnTo>
                    <a:pt x="71" y="195"/>
                  </a:lnTo>
                  <a:lnTo>
                    <a:pt x="80" y="199"/>
                  </a:lnTo>
                  <a:lnTo>
                    <a:pt x="87" y="202"/>
                  </a:lnTo>
                  <a:lnTo>
                    <a:pt x="96" y="205"/>
                  </a:lnTo>
                  <a:lnTo>
                    <a:pt x="106" y="206"/>
                  </a:lnTo>
                  <a:lnTo>
                    <a:pt x="114" y="207"/>
                  </a:lnTo>
                  <a:lnTo>
                    <a:pt x="114" y="230"/>
                  </a:lnTo>
                  <a:lnTo>
                    <a:pt x="103" y="229"/>
                  </a:lnTo>
                  <a:lnTo>
                    <a:pt x="92" y="228"/>
                  </a:lnTo>
                  <a:lnTo>
                    <a:pt x="81" y="225"/>
                  </a:lnTo>
                  <a:lnTo>
                    <a:pt x="70" y="222"/>
                  </a:lnTo>
                  <a:lnTo>
                    <a:pt x="60" y="216"/>
                  </a:lnTo>
                  <a:lnTo>
                    <a:pt x="51" y="211"/>
                  </a:lnTo>
                  <a:lnTo>
                    <a:pt x="42" y="205"/>
                  </a:lnTo>
                  <a:lnTo>
                    <a:pt x="33" y="197"/>
                  </a:lnTo>
                  <a:lnTo>
                    <a:pt x="51" y="180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14" y="207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14" y="207"/>
                  </a:moveTo>
                  <a:lnTo>
                    <a:pt x="124" y="206"/>
                  </a:lnTo>
                  <a:lnTo>
                    <a:pt x="133" y="205"/>
                  </a:lnTo>
                  <a:lnTo>
                    <a:pt x="141" y="202"/>
                  </a:lnTo>
                  <a:lnTo>
                    <a:pt x="150" y="199"/>
                  </a:lnTo>
                  <a:lnTo>
                    <a:pt x="158" y="195"/>
                  </a:lnTo>
                  <a:lnTo>
                    <a:pt x="165" y="190"/>
                  </a:lnTo>
                  <a:lnTo>
                    <a:pt x="173" y="185"/>
                  </a:lnTo>
                  <a:lnTo>
                    <a:pt x="179" y="180"/>
                  </a:lnTo>
                  <a:lnTo>
                    <a:pt x="197" y="197"/>
                  </a:lnTo>
                  <a:lnTo>
                    <a:pt x="188" y="205"/>
                  </a:lnTo>
                  <a:lnTo>
                    <a:pt x="179" y="211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5"/>
                  </a:lnTo>
                  <a:lnTo>
                    <a:pt x="138" y="228"/>
                  </a:lnTo>
                  <a:lnTo>
                    <a:pt x="126" y="229"/>
                  </a:lnTo>
                  <a:lnTo>
                    <a:pt x="114" y="230"/>
                  </a:lnTo>
                  <a:lnTo>
                    <a:pt x="114" y="207"/>
                  </a:lnTo>
                  <a:close/>
                  <a:moveTo>
                    <a:pt x="179" y="180"/>
                  </a:moveTo>
                  <a:lnTo>
                    <a:pt x="185" y="173"/>
                  </a:lnTo>
                  <a:lnTo>
                    <a:pt x="190" y="166"/>
                  </a:lnTo>
                  <a:lnTo>
                    <a:pt x="194" y="158"/>
                  </a:lnTo>
                  <a:lnTo>
                    <a:pt x="199" y="151"/>
                  </a:lnTo>
                  <a:lnTo>
                    <a:pt x="202" y="142"/>
                  </a:lnTo>
                  <a:lnTo>
                    <a:pt x="204" y="133"/>
                  </a:lnTo>
                  <a:lnTo>
                    <a:pt x="205" y="125"/>
                  </a:lnTo>
                  <a:lnTo>
                    <a:pt x="205" y="116"/>
                  </a:lnTo>
                  <a:lnTo>
                    <a:pt x="230" y="116"/>
                  </a:lnTo>
                  <a:lnTo>
                    <a:pt x="229" y="127"/>
                  </a:lnTo>
                  <a:lnTo>
                    <a:pt x="228" y="139"/>
                  </a:lnTo>
                  <a:lnTo>
                    <a:pt x="225" y="149"/>
                  </a:lnTo>
                  <a:lnTo>
                    <a:pt x="220" y="160"/>
                  </a:lnTo>
                  <a:lnTo>
                    <a:pt x="216" y="170"/>
                  </a:lnTo>
                  <a:lnTo>
                    <a:pt x="211" y="180"/>
                  </a:lnTo>
                  <a:lnTo>
                    <a:pt x="204" y="188"/>
                  </a:lnTo>
                  <a:lnTo>
                    <a:pt x="197" y="197"/>
                  </a:lnTo>
                  <a:lnTo>
                    <a:pt x="179" y="180"/>
                  </a:lnTo>
                  <a:close/>
                  <a:moveTo>
                    <a:pt x="205" y="116"/>
                  </a:moveTo>
                  <a:lnTo>
                    <a:pt x="205" y="116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6"/>
                  </a:moveTo>
                  <a:lnTo>
                    <a:pt x="205" y="115"/>
                  </a:lnTo>
                  <a:lnTo>
                    <a:pt x="230" y="115"/>
                  </a:lnTo>
                  <a:lnTo>
                    <a:pt x="230" y="116"/>
                  </a:lnTo>
                  <a:lnTo>
                    <a:pt x="205" y="116"/>
                  </a:lnTo>
                  <a:close/>
                  <a:moveTo>
                    <a:pt x="205" y="115"/>
                  </a:moveTo>
                  <a:lnTo>
                    <a:pt x="205" y="106"/>
                  </a:lnTo>
                  <a:lnTo>
                    <a:pt x="204" y="98"/>
                  </a:lnTo>
                  <a:lnTo>
                    <a:pt x="202" y="89"/>
                  </a:lnTo>
                  <a:lnTo>
                    <a:pt x="199" y="80"/>
                  </a:lnTo>
                  <a:lnTo>
                    <a:pt x="194" y="73"/>
                  </a:lnTo>
                  <a:lnTo>
                    <a:pt x="190" y="65"/>
                  </a:lnTo>
                  <a:lnTo>
                    <a:pt x="185" y="58"/>
                  </a:lnTo>
                  <a:lnTo>
                    <a:pt x="179" y="51"/>
                  </a:lnTo>
                  <a:lnTo>
                    <a:pt x="197" y="34"/>
                  </a:lnTo>
                  <a:lnTo>
                    <a:pt x="204" y="43"/>
                  </a:lnTo>
                  <a:lnTo>
                    <a:pt x="211" y="51"/>
                  </a:lnTo>
                  <a:lnTo>
                    <a:pt x="216" y="61"/>
                  </a:lnTo>
                  <a:lnTo>
                    <a:pt x="220" y="71"/>
                  </a:lnTo>
                  <a:lnTo>
                    <a:pt x="225" y="81"/>
                  </a:lnTo>
                  <a:lnTo>
                    <a:pt x="228" y="92"/>
                  </a:lnTo>
                  <a:lnTo>
                    <a:pt x="229" y="104"/>
                  </a:lnTo>
                  <a:lnTo>
                    <a:pt x="230" y="115"/>
                  </a:lnTo>
                  <a:lnTo>
                    <a:pt x="205" y="115"/>
                  </a:lnTo>
                  <a:close/>
                  <a:moveTo>
                    <a:pt x="179" y="51"/>
                  </a:moveTo>
                  <a:lnTo>
                    <a:pt x="173" y="46"/>
                  </a:lnTo>
                  <a:lnTo>
                    <a:pt x="165" y="40"/>
                  </a:lnTo>
                  <a:lnTo>
                    <a:pt x="158" y="36"/>
                  </a:lnTo>
                  <a:lnTo>
                    <a:pt x="150" y="32"/>
                  </a:lnTo>
                  <a:lnTo>
                    <a:pt x="141" y="28"/>
                  </a:lnTo>
                  <a:lnTo>
                    <a:pt x="133" y="26"/>
                  </a:lnTo>
                  <a:lnTo>
                    <a:pt x="124" y="25"/>
                  </a:lnTo>
                  <a:lnTo>
                    <a:pt x="114" y="24"/>
                  </a:lnTo>
                  <a:lnTo>
                    <a:pt x="114" y="0"/>
                  </a:lnTo>
                  <a:lnTo>
                    <a:pt x="126" y="1"/>
                  </a:lnTo>
                  <a:lnTo>
                    <a:pt x="138" y="3"/>
                  </a:lnTo>
                  <a:lnTo>
                    <a:pt x="149" y="6"/>
                  </a:lnTo>
                  <a:lnTo>
                    <a:pt x="160" y="9"/>
                  </a:lnTo>
                  <a:lnTo>
                    <a:pt x="170" y="14"/>
                  </a:lnTo>
                  <a:lnTo>
                    <a:pt x="179" y="20"/>
                  </a:lnTo>
                  <a:lnTo>
                    <a:pt x="188" y="26"/>
                  </a:lnTo>
                  <a:lnTo>
                    <a:pt x="197" y="34"/>
                  </a:lnTo>
                  <a:lnTo>
                    <a:pt x="179" y="51"/>
                  </a:lnTo>
                  <a:close/>
                  <a:moveTo>
                    <a:pt x="114" y="24"/>
                  </a:moveTo>
                  <a:lnTo>
                    <a:pt x="114" y="24"/>
                  </a:lnTo>
                  <a:lnTo>
                    <a:pt x="114" y="0"/>
                  </a:lnTo>
                  <a:lnTo>
                    <a:pt x="114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6" name="Freeform 853"/>
            <p:cNvSpPr>
              <a:spLocks/>
            </p:cNvSpPr>
            <p:nvPr/>
          </p:nvSpPr>
          <p:spPr bwMode="auto">
            <a:xfrm>
              <a:off x="2839" y="1248"/>
              <a:ext cx="43" cy="41"/>
            </a:xfrm>
            <a:custGeom>
              <a:avLst/>
              <a:gdLst>
                <a:gd name="T0" fmla="*/ 5 w 220"/>
                <a:gd name="T1" fmla="*/ 0 h 221"/>
                <a:gd name="T2" fmla="*/ 6 w 220"/>
                <a:gd name="T3" fmla="*/ 0 h 221"/>
                <a:gd name="T4" fmla="*/ 6 w 220"/>
                <a:gd name="T5" fmla="*/ 1 h 221"/>
                <a:gd name="T6" fmla="*/ 7 w 220"/>
                <a:gd name="T7" fmla="*/ 1 h 221"/>
                <a:gd name="T8" fmla="*/ 8 w 220"/>
                <a:gd name="T9" fmla="*/ 2 h 221"/>
                <a:gd name="T10" fmla="*/ 8 w 220"/>
                <a:gd name="T11" fmla="*/ 2 h 221"/>
                <a:gd name="T12" fmla="*/ 9 w 220"/>
                <a:gd name="T13" fmla="*/ 3 h 221"/>
                <a:gd name="T14" fmla="*/ 9 w 220"/>
                <a:gd name="T15" fmla="*/ 4 h 221"/>
                <a:gd name="T16" fmla="*/ 9 w 220"/>
                <a:gd name="T17" fmla="*/ 5 h 221"/>
                <a:gd name="T18" fmla="*/ 9 w 220"/>
                <a:gd name="T19" fmla="*/ 6 h 221"/>
                <a:gd name="T20" fmla="*/ 8 w 220"/>
                <a:gd name="T21" fmla="*/ 6 h 221"/>
                <a:gd name="T22" fmla="*/ 8 w 220"/>
                <a:gd name="T23" fmla="*/ 7 h 221"/>
                <a:gd name="T24" fmla="*/ 7 w 220"/>
                <a:gd name="T25" fmla="*/ 8 h 221"/>
                <a:gd name="T26" fmla="*/ 6 w 220"/>
                <a:gd name="T27" fmla="*/ 8 h 221"/>
                <a:gd name="T28" fmla="*/ 6 w 220"/>
                <a:gd name="T29" fmla="*/ 9 h 221"/>
                <a:gd name="T30" fmla="*/ 5 w 220"/>
                <a:gd name="T31" fmla="*/ 9 h 221"/>
                <a:gd name="T32" fmla="*/ 4 w 220"/>
                <a:gd name="T33" fmla="*/ 9 h 221"/>
                <a:gd name="T34" fmla="*/ 3 w 220"/>
                <a:gd name="T35" fmla="*/ 9 h 221"/>
                <a:gd name="T36" fmla="*/ 2 w 220"/>
                <a:gd name="T37" fmla="*/ 8 h 221"/>
                <a:gd name="T38" fmla="*/ 2 w 220"/>
                <a:gd name="T39" fmla="*/ 8 h 221"/>
                <a:gd name="T40" fmla="*/ 1 w 220"/>
                <a:gd name="T41" fmla="*/ 7 h 221"/>
                <a:gd name="T42" fmla="*/ 1 w 220"/>
                <a:gd name="T43" fmla="*/ 6 h 221"/>
                <a:gd name="T44" fmla="*/ 0 w 220"/>
                <a:gd name="T45" fmla="*/ 6 h 221"/>
                <a:gd name="T46" fmla="*/ 0 w 220"/>
                <a:gd name="T47" fmla="*/ 5 h 221"/>
                <a:gd name="T48" fmla="*/ 0 w 220"/>
                <a:gd name="T49" fmla="*/ 4 h 221"/>
                <a:gd name="T50" fmla="*/ 0 w 220"/>
                <a:gd name="T51" fmla="*/ 3 h 221"/>
                <a:gd name="T52" fmla="*/ 1 w 220"/>
                <a:gd name="T53" fmla="*/ 2 h 221"/>
                <a:gd name="T54" fmla="*/ 1 w 220"/>
                <a:gd name="T55" fmla="*/ 2 h 221"/>
                <a:gd name="T56" fmla="*/ 2 w 220"/>
                <a:gd name="T57" fmla="*/ 1 h 221"/>
                <a:gd name="T58" fmla="*/ 2 w 220"/>
                <a:gd name="T59" fmla="*/ 1 h 221"/>
                <a:gd name="T60" fmla="*/ 3 w 220"/>
                <a:gd name="T61" fmla="*/ 0 h 221"/>
                <a:gd name="T62" fmla="*/ 4 w 220"/>
                <a:gd name="T63" fmla="*/ 0 h 2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0"/>
                <a:gd name="T97" fmla="*/ 0 h 221"/>
                <a:gd name="T98" fmla="*/ 220 w 220"/>
                <a:gd name="T99" fmla="*/ 221 h 2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0" h="221">
                  <a:moveTo>
                    <a:pt x="110" y="0"/>
                  </a:moveTo>
                  <a:lnTo>
                    <a:pt x="121" y="1"/>
                  </a:lnTo>
                  <a:lnTo>
                    <a:pt x="132" y="2"/>
                  </a:lnTo>
                  <a:lnTo>
                    <a:pt x="143" y="6"/>
                  </a:lnTo>
                  <a:lnTo>
                    <a:pt x="152" y="9"/>
                  </a:lnTo>
                  <a:lnTo>
                    <a:pt x="162" y="14"/>
                  </a:lnTo>
                  <a:lnTo>
                    <a:pt x="172" y="20"/>
                  </a:lnTo>
                  <a:lnTo>
                    <a:pt x="180" y="26"/>
                  </a:lnTo>
                  <a:lnTo>
                    <a:pt x="188" y="33"/>
                  </a:lnTo>
                  <a:lnTo>
                    <a:pt x="194" y="40"/>
                  </a:lnTo>
                  <a:lnTo>
                    <a:pt x="201" y="49"/>
                  </a:lnTo>
                  <a:lnTo>
                    <a:pt x="206" y="59"/>
                  </a:lnTo>
                  <a:lnTo>
                    <a:pt x="212" y="68"/>
                  </a:lnTo>
                  <a:lnTo>
                    <a:pt x="215" y="78"/>
                  </a:lnTo>
                  <a:lnTo>
                    <a:pt x="218" y="89"/>
                  </a:lnTo>
                  <a:lnTo>
                    <a:pt x="219" y="100"/>
                  </a:lnTo>
                  <a:lnTo>
                    <a:pt x="220" y="110"/>
                  </a:lnTo>
                  <a:lnTo>
                    <a:pt x="219" y="122"/>
                  </a:lnTo>
                  <a:lnTo>
                    <a:pt x="218" y="133"/>
                  </a:lnTo>
                  <a:lnTo>
                    <a:pt x="215" y="144"/>
                  </a:lnTo>
                  <a:lnTo>
                    <a:pt x="212" y="154"/>
                  </a:lnTo>
                  <a:lnTo>
                    <a:pt x="206" y="163"/>
                  </a:lnTo>
                  <a:lnTo>
                    <a:pt x="201" y="172"/>
                  </a:lnTo>
                  <a:lnTo>
                    <a:pt x="194" y="181"/>
                  </a:lnTo>
                  <a:lnTo>
                    <a:pt x="188" y="188"/>
                  </a:lnTo>
                  <a:lnTo>
                    <a:pt x="180" y="196"/>
                  </a:lnTo>
                  <a:lnTo>
                    <a:pt x="172" y="202"/>
                  </a:lnTo>
                  <a:lnTo>
                    <a:pt x="162" y="208"/>
                  </a:lnTo>
                  <a:lnTo>
                    <a:pt x="152" y="212"/>
                  </a:lnTo>
                  <a:lnTo>
                    <a:pt x="143" y="216"/>
                  </a:lnTo>
                  <a:lnTo>
                    <a:pt x="132" y="218"/>
                  </a:lnTo>
                  <a:lnTo>
                    <a:pt x="121" y="221"/>
                  </a:lnTo>
                  <a:lnTo>
                    <a:pt x="110" y="221"/>
                  </a:lnTo>
                  <a:lnTo>
                    <a:pt x="98" y="221"/>
                  </a:lnTo>
                  <a:lnTo>
                    <a:pt x="87" y="218"/>
                  </a:lnTo>
                  <a:lnTo>
                    <a:pt x="77" y="216"/>
                  </a:lnTo>
                  <a:lnTo>
                    <a:pt x="67" y="212"/>
                  </a:lnTo>
                  <a:lnTo>
                    <a:pt x="57" y="208"/>
                  </a:lnTo>
                  <a:lnTo>
                    <a:pt x="49" y="202"/>
                  </a:lnTo>
                  <a:lnTo>
                    <a:pt x="40" y="196"/>
                  </a:lnTo>
                  <a:lnTo>
                    <a:pt x="32" y="188"/>
                  </a:lnTo>
                  <a:lnTo>
                    <a:pt x="25" y="181"/>
                  </a:lnTo>
                  <a:lnTo>
                    <a:pt x="18" y="172"/>
                  </a:lnTo>
                  <a:lnTo>
                    <a:pt x="13" y="163"/>
                  </a:lnTo>
                  <a:lnTo>
                    <a:pt x="9" y="154"/>
                  </a:lnTo>
                  <a:lnTo>
                    <a:pt x="4" y="144"/>
                  </a:lnTo>
                  <a:lnTo>
                    <a:pt x="2" y="133"/>
                  </a:lnTo>
                  <a:lnTo>
                    <a:pt x="0" y="122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2" y="89"/>
                  </a:lnTo>
                  <a:lnTo>
                    <a:pt x="4" y="78"/>
                  </a:lnTo>
                  <a:lnTo>
                    <a:pt x="9" y="68"/>
                  </a:lnTo>
                  <a:lnTo>
                    <a:pt x="13" y="59"/>
                  </a:lnTo>
                  <a:lnTo>
                    <a:pt x="18" y="49"/>
                  </a:lnTo>
                  <a:lnTo>
                    <a:pt x="25" y="40"/>
                  </a:lnTo>
                  <a:lnTo>
                    <a:pt x="32" y="33"/>
                  </a:lnTo>
                  <a:lnTo>
                    <a:pt x="40" y="26"/>
                  </a:lnTo>
                  <a:lnTo>
                    <a:pt x="49" y="20"/>
                  </a:lnTo>
                  <a:lnTo>
                    <a:pt x="57" y="14"/>
                  </a:lnTo>
                  <a:lnTo>
                    <a:pt x="67" y="9"/>
                  </a:lnTo>
                  <a:lnTo>
                    <a:pt x="77" y="6"/>
                  </a:lnTo>
                  <a:lnTo>
                    <a:pt x="87" y="2"/>
                  </a:lnTo>
                  <a:lnTo>
                    <a:pt x="98" y="1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7" name="Freeform 854"/>
            <p:cNvSpPr>
              <a:spLocks noEditPoints="1"/>
            </p:cNvSpPr>
            <p:nvPr/>
          </p:nvSpPr>
          <p:spPr bwMode="auto">
            <a:xfrm>
              <a:off x="2839" y="1240"/>
              <a:ext cx="47" cy="56"/>
            </a:xfrm>
            <a:custGeom>
              <a:avLst/>
              <a:gdLst>
                <a:gd name="T0" fmla="*/ 5 w 245"/>
                <a:gd name="T1" fmla="*/ 1 h 246"/>
                <a:gd name="T2" fmla="*/ 6 w 245"/>
                <a:gd name="T3" fmla="*/ 0 h 246"/>
                <a:gd name="T4" fmla="*/ 8 w 245"/>
                <a:gd name="T5" fmla="*/ 1 h 246"/>
                <a:gd name="T6" fmla="*/ 7 w 245"/>
                <a:gd name="T7" fmla="*/ 2 h 246"/>
                <a:gd name="T8" fmla="*/ 6 w 245"/>
                <a:gd name="T9" fmla="*/ 1 h 246"/>
                <a:gd name="T10" fmla="*/ 5 w 245"/>
                <a:gd name="T11" fmla="*/ 0 h 246"/>
                <a:gd name="T12" fmla="*/ 9 w 245"/>
                <a:gd name="T13" fmla="*/ 3 h 246"/>
                <a:gd name="T14" fmla="*/ 10 w 245"/>
                <a:gd name="T15" fmla="*/ 4 h 246"/>
                <a:gd name="T16" fmla="*/ 9 w 245"/>
                <a:gd name="T17" fmla="*/ 4 h 246"/>
                <a:gd name="T18" fmla="*/ 8 w 245"/>
                <a:gd name="T19" fmla="*/ 3 h 246"/>
                <a:gd name="T20" fmla="*/ 10 w 245"/>
                <a:gd name="T21" fmla="*/ 5 h 246"/>
                <a:gd name="T22" fmla="*/ 10 w 245"/>
                <a:gd name="T23" fmla="*/ 5 h 246"/>
                <a:gd name="T24" fmla="*/ 9 w 245"/>
                <a:gd name="T25" fmla="*/ 5 h 246"/>
                <a:gd name="T26" fmla="*/ 10 w 245"/>
                <a:gd name="T27" fmla="*/ 6 h 246"/>
                <a:gd name="T28" fmla="*/ 9 w 245"/>
                <a:gd name="T29" fmla="*/ 8 h 246"/>
                <a:gd name="T30" fmla="*/ 8 w 245"/>
                <a:gd name="T31" fmla="*/ 7 h 246"/>
                <a:gd name="T32" fmla="*/ 9 w 245"/>
                <a:gd name="T33" fmla="*/ 6 h 246"/>
                <a:gd name="T34" fmla="*/ 10 w 245"/>
                <a:gd name="T35" fmla="*/ 5 h 246"/>
                <a:gd name="T36" fmla="*/ 7 w 245"/>
                <a:gd name="T37" fmla="*/ 9 h 246"/>
                <a:gd name="T38" fmla="*/ 5 w 245"/>
                <a:gd name="T39" fmla="*/ 10 h 246"/>
                <a:gd name="T40" fmla="*/ 6 w 245"/>
                <a:gd name="T41" fmla="*/ 9 h 246"/>
                <a:gd name="T42" fmla="*/ 7 w 245"/>
                <a:gd name="T43" fmla="*/ 8 h 246"/>
                <a:gd name="T44" fmla="*/ 5 w 245"/>
                <a:gd name="T45" fmla="*/ 10 h 246"/>
                <a:gd name="T46" fmla="*/ 5 w 245"/>
                <a:gd name="T47" fmla="*/ 10 h 246"/>
                <a:gd name="T48" fmla="*/ 5 w 245"/>
                <a:gd name="T49" fmla="*/ 9 h 246"/>
                <a:gd name="T50" fmla="*/ 4 w 245"/>
                <a:gd name="T51" fmla="*/ 10 h 246"/>
                <a:gd name="T52" fmla="*/ 2 w 245"/>
                <a:gd name="T53" fmla="*/ 9 h 246"/>
                <a:gd name="T54" fmla="*/ 2 w 245"/>
                <a:gd name="T55" fmla="*/ 8 h 246"/>
                <a:gd name="T56" fmla="*/ 4 w 245"/>
                <a:gd name="T57" fmla="*/ 9 h 246"/>
                <a:gd name="T58" fmla="*/ 5 w 245"/>
                <a:gd name="T59" fmla="*/ 10 h 246"/>
                <a:gd name="T60" fmla="*/ 1 w 245"/>
                <a:gd name="T61" fmla="*/ 7 h 246"/>
                <a:gd name="T62" fmla="*/ 0 w 245"/>
                <a:gd name="T63" fmla="*/ 5 h 246"/>
                <a:gd name="T64" fmla="*/ 1 w 245"/>
                <a:gd name="T65" fmla="*/ 6 h 246"/>
                <a:gd name="T66" fmla="*/ 2 w 245"/>
                <a:gd name="T67" fmla="*/ 7 h 246"/>
                <a:gd name="T68" fmla="*/ 0 w 245"/>
                <a:gd name="T69" fmla="*/ 5 h 246"/>
                <a:gd name="T70" fmla="*/ 0 w 245"/>
                <a:gd name="T71" fmla="*/ 5 h 246"/>
                <a:gd name="T72" fmla="*/ 1 w 245"/>
                <a:gd name="T73" fmla="*/ 5 h 246"/>
                <a:gd name="T74" fmla="*/ 0 w 245"/>
                <a:gd name="T75" fmla="*/ 4 h 246"/>
                <a:gd name="T76" fmla="*/ 1 w 245"/>
                <a:gd name="T77" fmla="*/ 2 h 246"/>
                <a:gd name="T78" fmla="*/ 2 w 245"/>
                <a:gd name="T79" fmla="*/ 2 h 246"/>
                <a:gd name="T80" fmla="*/ 1 w 245"/>
                <a:gd name="T81" fmla="*/ 4 h 246"/>
                <a:gd name="T82" fmla="*/ 0 w 245"/>
                <a:gd name="T83" fmla="*/ 5 h 246"/>
                <a:gd name="T84" fmla="*/ 3 w 245"/>
                <a:gd name="T85" fmla="*/ 1 h 246"/>
                <a:gd name="T86" fmla="*/ 4 w 245"/>
                <a:gd name="T87" fmla="*/ 0 h 246"/>
                <a:gd name="T88" fmla="*/ 4 w 245"/>
                <a:gd name="T89" fmla="*/ 1 h 246"/>
                <a:gd name="T90" fmla="*/ 3 w 245"/>
                <a:gd name="T91" fmla="*/ 2 h 246"/>
                <a:gd name="T92" fmla="*/ 5 w 245"/>
                <a:gd name="T93" fmla="*/ 0 h 246"/>
                <a:gd name="T94" fmla="*/ 5 w 245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5"/>
                <a:gd name="T145" fmla="*/ 0 h 246"/>
                <a:gd name="T146" fmla="*/ 245 w 245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5" h="246"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123" y="0"/>
                  </a:moveTo>
                  <a:lnTo>
                    <a:pt x="135" y="1"/>
                  </a:lnTo>
                  <a:lnTo>
                    <a:pt x="148" y="3"/>
                  </a:lnTo>
                  <a:lnTo>
                    <a:pt x="159" y="6"/>
                  </a:lnTo>
                  <a:lnTo>
                    <a:pt x="171" y="10"/>
                  </a:lnTo>
                  <a:lnTo>
                    <a:pt x="181" y="16"/>
                  </a:lnTo>
                  <a:lnTo>
                    <a:pt x="191" y="21"/>
                  </a:lnTo>
                  <a:lnTo>
                    <a:pt x="201" y="28"/>
                  </a:lnTo>
                  <a:lnTo>
                    <a:pt x="210" y="36"/>
                  </a:lnTo>
                  <a:lnTo>
                    <a:pt x="192" y="53"/>
                  </a:lnTo>
                  <a:lnTo>
                    <a:pt x="185" y="47"/>
                  </a:lnTo>
                  <a:lnTo>
                    <a:pt x="177" y="41"/>
                  </a:lnTo>
                  <a:lnTo>
                    <a:pt x="170" y="37"/>
                  </a:lnTo>
                  <a:lnTo>
                    <a:pt x="161" y="33"/>
                  </a:lnTo>
                  <a:lnTo>
                    <a:pt x="152" y="30"/>
                  </a:lnTo>
                  <a:lnTo>
                    <a:pt x="143" y="26"/>
                  </a:lnTo>
                  <a:lnTo>
                    <a:pt x="133" y="25"/>
                  </a:lnTo>
                  <a:lnTo>
                    <a:pt x="123" y="24"/>
                  </a:lnTo>
                  <a:lnTo>
                    <a:pt x="123" y="0"/>
                  </a:lnTo>
                  <a:close/>
                  <a:moveTo>
                    <a:pt x="210" y="36"/>
                  </a:moveTo>
                  <a:lnTo>
                    <a:pt x="217" y="45"/>
                  </a:lnTo>
                  <a:lnTo>
                    <a:pt x="225" y="54"/>
                  </a:lnTo>
                  <a:lnTo>
                    <a:pt x="230" y="64"/>
                  </a:lnTo>
                  <a:lnTo>
                    <a:pt x="235" y="75"/>
                  </a:lnTo>
                  <a:lnTo>
                    <a:pt x="240" y="87"/>
                  </a:lnTo>
                  <a:lnTo>
                    <a:pt x="243" y="98"/>
                  </a:lnTo>
                  <a:lnTo>
                    <a:pt x="244" y="111"/>
                  </a:lnTo>
                  <a:lnTo>
                    <a:pt x="245" y="122"/>
                  </a:lnTo>
                  <a:lnTo>
                    <a:pt x="220" y="122"/>
                  </a:lnTo>
                  <a:lnTo>
                    <a:pt x="220" y="113"/>
                  </a:lnTo>
                  <a:lnTo>
                    <a:pt x="219" y="103"/>
                  </a:lnTo>
                  <a:lnTo>
                    <a:pt x="216" y="93"/>
                  </a:lnTo>
                  <a:lnTo>
                    <a:pt x="213" y="85"/>
                  </a:lnTo>
                  <a:lnTo>
                    <a:pt x="208" y="76"/>
                  </a:lnTo>
                  <a:lnTo>
                    <a:pt x="204" y="68"/>
                  </a:lnTo>
                  <a:lnTo>
                    <a:pt x="199" y="61"/>
                  </a:lnTo>
                  <a:lnTo>
                    <a:pt x="192" y="53"/>
                  </a:lnTo>
                  <a:lnTo>
                    <a:pt x="210" y="36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5" y="122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45" y="122"/>
                  </a:moveTo>
                  <a:lnTo>
                    <a:pt x="244" y="135"/>
                  </a:lnTo>
                  <a:lnTo>
                    <a:pt x="243" y="147"/>
                  </a:lnTo>
                  <a:lnTo>
                    <a:pt x="240" y="159"/>
                  </a:lnTo>
                  <a:lnTo>
                    <a:pt x="235" y="170"/>
                  </a:lnTo>
                  <a:lnTo>
                    <a:pt x="230" y="181"/>
                  </a:lnTo>
                  <a:lnTo>
                    <a:pt x="225" y="192"/>
                  </a:lnTo>
                  <a:lnTo>
                    <a:pt x="217" y="200"/>
                  </a:lnTo>
                  <a:lnTo>
                    <a:pt x="210" y="209"/>
                  </a:lnTo>
                  <a:lnTo>
                    <a:pt x="192" y="192"/>
                  </a:lnTo>
                  <a:lnTo>
                    <a:pt x="199" y="185"/>
                  </a:lnTo>
                  <a:lnTo>
                    <a:pt x="204" y="178"/>
                  </a:lnTo>
                  <a:lnTo>
                    <a:pt x="208" y="169"/>
                  </a:lnTo>
                  <a:lnTo>
                    <a:pt x="213" y="161"/>
                  </a:lnTo>
                  <a:lnTo>
                    <a:pt x="216" y="152"/>
                  </a:lnTo>
                  <a:lnTo>
                    <a:pt x="219" y="143"/>
                  </a:lnTo>
                  <a:lnTo>
                    <a:pt x="220" y="133"/>
                  </a:lnTo>
                  <a:lnTo>
                    <a:pt x="220" y="122"/>
                  </a:lnTo>
                  <a:lnTo>
                    <a:pt x="245" y="122"/>
                  </a:lnTo>
                  <a:close/>
                  <a:moveTo>
                    <a:pt x="210" y="209"/>
                  </a:moveTo>
                  <a:lnTo>
                    <a:pt x="201" y="217"/>
                  </a:lnTo>
                  <a:lnTo>
                    <a:pt x="191" y="224"/>
                  </a:lnTo>
                  <a:lnTo>
                    <a:pt x="181" y="230"/>
                  </a:lnTo>
                  <a:lnTo>
                    <a:pt x="171" y="236"/>
                  </a:lnTo>
                  <a:lnTo>
                    <a:pt x="159" y="239"/>
                  </a:lnTo>
                  <a:lnTo>
                    <a:pt x="148" y="242"/>
                  </a:lnTo>
                  <a:lnTo>
                    <a:pt x="135" y="244"/>
                  </a:lnTo>
                  <a:lnTo>
                    <a:pt x="123" y="246"/>
                  </a:lnTo>
                  <a:lnTo>
                    <a:pt x="123" y="221"/>
                  </a:lnTo>
                  <a:lnTo>
                    <a:pt x="133" y="221"/>
                  </a:lnTo>
                  <a:lnTo>
                    <a:pt x="143" y="219"/>
                  </a:lnTo>
                  <a:lnTo>
                    <a:pt x="152" y="216"/>
                  </a:lnTo>
                  <a:lnTo>
                    <a:pt x="161" y="213"/>
                  </a:lnTo>
                  <a:lnTo>
                    <a:pt x="170" y="209"/>
                  </a:lnTo>
                  <a:lnTo>
                    <a:pt x="177" y="205"/>
                  </a:lnTo>
                  <a:lnTo>
                    <a:pt x="185" y="198"/>
                  </a:lnTo>
                  <a:lnTo>
                    <a:pt x="192" y="192"/>
                  </a:lnTo>
                  <a:lnTo>
                    <a:pt x="210" y="209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23" y="246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123" y="246"/>
                  </a:moveTo>
                  <a:lnTo>
                    <a:pt x="110" y="244"/>
                  </a:lnTo>
                  <a:lnTo>
                    <a:pt x="98" y="242"/>
                  </a:lnTo>
                  <a:lnTo>
                    <a:pt x="86" y="239"/>
                  </a:lnTo>
                  <a:lnTo>
                    <a:pt x="76" y="236"/>
                  </a:lnTo>
                  <a:lnTo>
                    <a:pt x="65" y="230"/>
                  </a:lnTo>
                  <a:lnTo>
                    <a:pt x="54" y="224"/>
                  </a:lnTo>
                  <a:lnTo>
                    <a:pt x="45" y="217"/>
                  </a:lnTo>
                  <a:lnTo>
                    <a:pt x="37" y="209"/>
                  </a:lnTo>
                  <a:lnTo>
                    <a:pt x="54" y="192"/>
                  </a:lnTo>
                  <a:lnTo>
                    <a:pt x="60" y="198"/>
                  </a:lnTo>
                  <a:lnTo>
                    <a:pt x="68" y="203"/>
                  </a:lnTo>
                  <a:lnTo>
                    <a:pt x="76" y="209"/>
                  </a:lnTo>
                  <a:lnTo>
                    <a:pt x="84" y="213"/>
                  </a:lnTo>
                  <a:lnTo>
                    <a:pt x="94" y="216"/>
                  </a:lnTo>
                  <a:lnTo>
                    <a:pt x="103" y="219"/>
                  </a:lnTo>
                  <a:lnTo>
                    <a:pt x="112" y="221"/>
                  </a:lnTo>
                  <a:lnTo>
                    <a:pt x="123" y="221"/>
                  </a:lnTo>
                  <a:lnTo>
                    <a:pt x="123" y="246"/>
                  </a:lnTo>
                  <a:close/>
                  <a:moveTo>
                    <a:pt x="37" y="209"/>
                  </a:moveTo>
                  <a:lnTo>
                    <a:pt x="28" y="200"/>
                  </a:lnTo>
                  <a:lnTo>
                    <a:pt x="22" y="192"/>
                  </a:lnTo>
                  <a:lnTo>
                    <a:pt x="15" y="181"/>
                  </a:lnTo>
                  <a:lnTo>
                    <a:pt x="10" y="170"/>
                  </a:lnTo>
                  <a:lnTo>
                    <a:pt x="5" y="159"/>
                  </a:lnTo>
                  <a:lnTo>
                    <a:pt x="3" y="147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25" y="122"/>
                  </a:lnTo>
                  <a:lnTo>
                    <a:pt x="25" y="133"/>
                  </a:lnTo>
                  <a:lnTo>
                    <a:pt x="27" y="143"/>
                  </a:lnTo>
                  <a:lnTo>
                    <a:pt x="29" y="152"/>
                  </a:lnTo>
                  <a:lnTo>
                    <a:pt x="32" y="161"/>
                  </a:lnTo>
                  <a:lnTo>
                    <a:pt x="37" y="169"/>
                  </a:lnTo>
                  <a:lnTo>
                    <a:pt x="41" y="178"/>
                  </a:lnTo>
                  <a:lnTo>
                    <a:pt x="48" y="185"/>
                  </a:lnTo>
                  <a:lnTo>
                    <a:pt x="54" y="192"/>
                  </a:lnTo>
                  <a:lnTo>
                    <a:pt x="37" y="209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0" y="122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0" y="122"/>
                  </a:moveTo>
                  <a:lnTo>
                    <a:pt x="1" y="111"/>
                  </a:lnTo>
                  <a:lnTo>
                    <a:pt x="3" y="98"/>
                  </a:lnTo>
                  <a:lnTo>
                    <a:pt x="5" y="87"/>
                  </a:lnTo>
                  <a:lnTo>
                    <a:pt x="10" y="75"/>
                  </a:lnTo>
                  <a:lnTo>
                    <a:pt x="15" y="64"/>
                  </a:lnTo>
                  <a:lnTo>
                    <a:pt x="22" y="54"/>
                  </a:lnTo>
                  <a:lnTo>
                    <a:pt x="28" y="45"/>
                  </a:lnTo>
                  <a:lnTo>
                    <a:pt x="37" y="36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1" y="68"/>
                  </a:lnTo>
                  <a:lnTo>
                    <a:pt x="37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7" y="103"/>
                  </a:lnTo>
                  <a:lnTo>
                    <a:pt x="25" y="113"/>
                  </a:lnTo>
                  <a:lnTo>
                    <a:pt x="25" y="122"/>
                  </a:lnTo>
                  <a:lnTo>
                    <a:pt x="0" y="122"/>
                  </a:lnTo>
                  <a:close/>
                  <a:moveTo>
                    <a:pt x="37" y="36"/>
                  </a:moveTo>
                  <a:lnTo>
                    <a:pt x="45" y="28"/>
                  </a:lnTo>
                  <a:lnTo>
                    <a:pt x="54" y="21"/>
                  </a:lnTo>
                  <a:lnTo>
                    <a:pt x="65" y="16"/>
                  </a:lnTo>
                  <a:lnTo>
                    <a:pt x="76" y="10"/>
                  </a:lnTo>
                  <a:lnTo>
                    <a:pt x="86" y="6"/>
                  </a:lnTo>
                  <a:lnTo>
                    <a:pt x="98" y="3"/>
                  </a:lnTo>
                  <a:lnTo>
                    <a:pt x="110" y="1"/>
                  </a:lnTo>
                  <a:lnTo>
                    <a:pt x="123" y="0"/>
                  </a:lnTo>
                  <a:lnTo>
                    <a:pt x="123" y="24"/>
                  </a:lnTo>
                  <a:lnTo>
                    <a:pt x="112" y="25"/>
                  </a:lnTo>
                  <a:lnTo>
                    <a:pt x="103" y="26"/>
                  </a:lnTo>
                  <a:lnTo>
                    <a:pt x="94" y="30"/>
                  </a:lnTo>
                  <a:lnTo>
                    <a:pt x="84" y="33"/>
                  </a:lnTo>
                  <a:lnTo>
                    <a:pt x="77" y="36"/>
                  </a:lnTo>
                  <a:lnTo>
                    <a:pt x="68" y="41"/>
                  </a:lnTo>
                  <a:lnTo>
                    <a:pt x="60" y="47"/>
                  </a:lnTo>
                  <a:lnTo>
                    <a:pt x="54" y="53"/>
                  </a:lnTo>
                  <a:lnTo>
                    <a:pt x="37" y="36"/>
                  </a:lnTo>
                  <a:close/>
                  <a:moveTo>
                    <a:pt x="123" y="0"/>
                  </a:moveTo>
                  <a:lnTo>
                    <a:pt x="123" y="0"/>
                  </a:lnTo>
                  <a:lnTo>
                    <a:pt x="123" y="24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8" name="Freeform 855"/>
            <p:cNvSpPr>
              <a:spLocks/>
            </p:cNvSpPr>
            <p:nvPr/>
          </p:nvSpPr>
          <p:spPr bwMode="auto">
            <a:xfrm>
              <a:off x="2707" y="1214"/>
              <a:ext cx="31" cy="26"/>
            </a:xfrm>
            <a:custGeom>
              <a:avLst/>
              <a:gdLst>
                <a:gd name="T0" fmla="*/ 3 w 156"/>
                <a:gd name="T1" fmla="*/ 0 h 155"/>
                <a:gd name="T2" fmla="*/ 4 w 156"/>
                <a:gd name="T3" fmla="*/ 0 h 155"/>
                <a:gd name="T4" fmla="*/ 5 w 156"/>
                <a:gd name="T5" fmla="*/ 0 h 155"/>
                <a:gd name="T6" fmla="*/ 5 w 156"/>
                <a:gd name="T7" fmla="*/ 1 h 155"/>
                <a:gd name="T8" fmla="*/ 5 w 156"/>
                <a:gd name="T9" fmla="*/ 1 h 155"/>
                <a:gd name="T10" fmla="*/ 6 w 156"/>
                <a:gd name="T11" fmla="*/ 2 h 155"/>
                <a:gd name="T12" fmla="*/ 6 w 156"/>
                <a:gd name="T13" fmla="*/ 2 h 155"/>
                <a:gd name="T14" fmla="*/ 6 w 156"/>
                <a:gd name="T15" fmla="*/ 3 h 155"/>
                <a:gd name="T16" fmla="*/ 6 w 156"/>
                <a:gd name="T17" fmla="*/ 3 h 155"/>
                <a:gd name="T18" fmla="*/ 6 w 156"/>
                <a:gd name="T19" fmla="*/ 4 h 155"/>
                <a:gd name="T20" fmla="*/ 6 w 156"/>
                <a:gd name="T21" fmla="*/ 5 h 155"/>
                <a:gd name="T22" fmla="*/ 5 w 156"/>
                <a:gd name="T23" fmla="*/ 5 h 155"/>
                <a:gd name="T24" fmla="*/ 5 w 156"/>
                <a:gd name="T25" fmla="*/ 5 h 155"/>
                <a:gd name="T26" fmla="*/ 5 w 156"/>
                <a:gd name="T27" fmla="*/ 6 h 155"/>
                <a:gd name="T28" fmla="*/ 4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2 w 156"/>
                <a:gd name="T35" fmla="*/ 6 h 155"/>
                <a:gd name="T36" fmla="*/ 2 w 156"/>
                <a:gd name="T37" fmla="*/ 6 h 155"/>
                <a:gd name="T38" fmla="*/ 1 w 156"/>
                <a:gd name="T39" fmla="*/ 5 h 155"/>
                <a:gd name="T40" fmla="*/ 1 w 156"/>
                <a:gd name="T41" fmla="*/ 5 h 155"/>
                <a:gd name="T42" fmla="*/ 0 w 156"/>
                <a:gd name="T43" fmla="*/ 5 h 155"/>
                <a:gd name="T44" fmla="*/ 0 w 156"/>
                <a:gd name="T45" fmla="*/ 4 h 155"/>
                <a:gd name="T46" fmla="*/ 0 w 156"/>
                <a:gd name="T47" fmla="*/ 3 h 155"/>
                <a:gd name="T48" fmla="*/ 0 w 156"/>
                <a:gd name="T49" fmla="*/ 3 h 155"/>
                <a:gd name="T50" fmla="*/ 0 w 156"/>
                <a:gd name="T51" fmla="*/ 2 h 155"/>
                <a:gd name="T52" fmla="*/ 0 w 156"/>
                <a:gd name="T53" fmla="*/ 2 h 155"/>
                <a:gd name="T54" fmla="*/ 1 w 156"/>
                <a:gd name="T55" fmla="*/ 1 h 155"/>
                <a:gd name="T56" fmla="*/ 1 w 156"/>
                <a:gd name="T57" fmla="*/ 1 h 155"/>
                <a:gd name="T58" fmla="*/ 2 w 156"/>
                <a:gd name="T59" fmla="*/ 0 h 155"/>
                <a:gd name="T60" fmla="*/ 2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9" y="5"/>
                  </a:lnTo>
                  <a:lnTo>
                    <a:pt x="115" y="8"/>
                  </a:lnTo>
                  <a:lnTo>
                    <a:pt x="122" y="13"/>
                  </a:lnTo>
                  <a:lnTo>
                    <a:pt x="128" y="17"/>
                  </a:lnTo>
                  <a:lnTo>
                    <a:pt x="133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50" y="47"/>
                  </a:lnTo>
                  <a:lnTo>
                    <a:pt x="153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6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0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3" y="132"/>
                  </a:lnTo>
                  <a:lnTo>
                    <a:pt x="128" y="137"/>
                  </a:lnTo>
                  <a:lnTo>
                    <a:pt x="122" y="142"/>
                  </a:lnTo>
                  <a:lnTo>
                    <a:pt x="115" y="145"/>
                  </a:lnTo>
                  <a:lnTo>
                    <a:pt x="109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8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79" name="Freeform 856"/>
            <p:cNvSpPr>
              <a:spLocks noEditPoints="1"/>
            </p:cNvSpPr>
            <p:nvPr/>
          </p:nvSpPr>
          <p:spPr bwMode="auto">
            <a:xfrm>
              <a:off x="2707" y="1207"/>
              <a:ext cx="31" cy="41"/>
            </a:xfrm>
            <a:custGeom>
              <a:avLst/>
              <a:gdLst>
                <a:gd name="T0" fmla="*/ 4 w 180"/>
                <a:gd name="T1" fmla="*/ 1 h 180"/>
                <a:gd name="T2" fmla="*/ 4 w 180"/>
                <a:gd name="T3" fmla="*/ 0 h 180"/>
                <a:gd name="T4" fmla="*/ 6 w 180"/>
                <a:gd name="T5" fmla="*/ 1 h 180"/>
                <a:gd name="T6" fmla="*/ 5 w 180"/>
                <a:gd name="T7" fmla="*/ 2 h 180"/>
                <a:gd name="T8" fmla="*/ 4 w 180"/>
                <a:gd name="T9" fmla="*/ 1 h 180"/>
                <a:gd name="T10" fmla="*/ 4 w 180"/>
                <a:gd name="T11" fmla="*/ 0 h 180"/>
                <a:gd name="T12" fmla="*/ 7 w 180"/>
                <a:gd name="T13" fmla="*/ 2 h 180"/>
                <a:gd name="T14" fmla="*/ 7 w 180"/>
                <a:gd name="T15" fmla="*/ 3 h 180"/>
                <a:gd name="T16" fmla="*/ 6 w 180"/>
                <a:gd name="T17" fmla="*/ 3 h 180"/>
                <a:gd name="T18" fmla="*/ 6 w 180"/>
                <a:gd name="T19" fmla="*/ 2 h 180"/>
                <a:gd name="T20" fmla="*/ 7 w 180"/>
                <a:gd name="T21" fmla="*/ 4 h 180"/>
                <a:gd name="T22" fmla="*/ 7 w 180"/>
                <a:gd name="T23" fmla="*/ 4 h 180"/>
                <a:gd name="T24" fmla="*/ 6 w 180"/>
                <a:gd name="T25" fmla="*/ 4 h 180"/>
                <a:gd name="T26" fmla="*/ 7 w 180"/>
                <a:gd name="T27" fmla="*/ 4 h 180"/>
                <a:gd name="T28" fmla="*/ 7 w 180"/>
                <a:gd name="T29" fmla="*/ 6 h 180"/>
                <a:gd name="T30" fmla="*/ 6 w 180"/>
                <a:gd name="T31" fmla="*/ 5 h 180"/>
                <a:gd name="T32" fmla="*/ 6 w 180"/>
                <a:gd name="T33" fmla="*/ 4 h 180"/>
                <a:gd name="T34" fmla="*/ 7 w 180"/>
                <a:gd name="T35" fmla="*/ 4 h 180"/>
                <a:gd name="T36" fmla="*/ 5 w 180"/>
                <a:gd name="T37" fmla="*/ 7 h 180"/>
                <a:gd name="T38" fmla="*/ 4 w 180"/>
                <a:gd name="T39" fmla="*/ 7 h 180"/>
                <a:gd name="T40" fmla="*/ 4 w 180"/>
                <a:gd name="T41" fmla="*/ 6 h 180"/>
                <a:gd name="T42" fmla="*/ 5 w 180"/>
                <a:gd name="T43" fmla="*/ 6 h 180"/>
                <a:gd name="T44" fmla="*/ 4 w 180"/>
                <a:gd name="T45" fmla="*/ 7 h 180"/>
                <a:gd name="T46" fmla="*/ 4 w 180"/>
                <a:gd name="T47" fmla="*/ 7 h 180"/>
                <a:gd name="T48" fmla="*/ 4 w 180"/>
                <a:gd name="T49" fmla="*/ 6 h 180"/>
                <a:gd name="T50" fmla="*/ 3 w 180"/>
                <a:gd name="T51" fmla="*/ 7 h 180"/>
                <a:gd name="T52" fmla="*/ 2 w 180"/>
                <a:gd name="T53" fmla="*/ 7 h 180"/>
                <a:gd name="T54" fmla="*/ 2 w 180"/>
                <a:gd name="T55" fmla="*/ 6 h 180"/>
                <a:gd name="T56" fmla="*/ 3 w 180"/>
                <a:gd name="T57" fmla="*/ 6 h 180"/>
                <a:gd name="T58" fmla="*/ 4 w 180"/>
                <a:gd name="T59" fmla="*/ 7 h 180"/>
                <a:gd name="T60" fmla="*/ 0 w 180"/>
                <a:gd name="T61" fmla="*/ 5 h 180"/>
                <a:gd name="T62" fmla="*/ 0 w 180"/>
                <a:gd name="T63" fmla="*/ 4 h 180"/>
                <a:gd name="T64" fmla="*/ 1 w 180"/>
                <a:gd name="T65" fmla="*/ 4 h 180"/>
                <a:gd name="T66" fmla="*/ 1 w 180"/>
                <a:gd name="T67" fmla="*/ 5 h 180"/>
                <a:gd name="T68" fmla="*/ 0 w 180"/>
                <a:gd name="T69" fmla="*/ 4 h 180"/>
                <a:gd name="T70" fmla="*/ 0 w 180"/>
                <a:gd name="T71" fmla="*/ 4 h 180"/>
                <a:gd name="T72" fmla="*/ 1 w 180"/>
                <a:gd name="T73" fmla="*/ 4 h 180"/>
                <a:gd name="T74" fmla="*/ 0 w 180"/>
                <a:gd name="T75" fmla="*/ 3 h 180"/>
                <a:gd name="T76" fmla="*/ 1 w 180"/>
                <a:gd name="T77" fmla="*/ 2 h 180"/>
                <a:gd name="T78" fmla="*/ 2 w 180"/>
                <a:gd name="T79" fmla="*/ 2 h 180"/>
                <a:gd name="T80" fmla="*/ 1 w 180"/>
                <a:gd name="T81" fmla="*/ 3 h 180"/>
                <a:gd name="T82" fmla="*/ 0 w 180"/>
                <a:gd name="T83" fmla="*/ 4 h 180"/>
                <a:gd name="T84" fmla="*/ 2 w 180"/>
                <a:gd name="T85" fmla="*/ 0 h 180"/>
                <a:gd name="T86" fmla="*/ 3 w 180"/>
                <a:gd name="T87" fmla="*/ 0 h 180"/>
                <a:gd name="T88" fmla="*/ 3 w 180"/>
                <a:gd name="T89" fmla="*/ 1 h 180"/>
                <a:gd name="T90" fmla="*/ 2 w 180"/>
                <a:gd name="T91" fmla="*/ 1 h 180"/>
                <a:gd name="T92" fmla="*/ 4 w 180"/>
                <a:gd name="T93" fmla="*/ 0 h 180"/>
                <a:gd name="T94" fmla="*/ 4 w 180"/>
                <a:gd name="T95" fmla="*/ 0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90" y="0"/>
                  </a:moveTo>
                  <a:lnTo>
                    <a:pt x="99" y="1"/>
                  </a:lnTo>
                  <a:lnTo>
                    <a:pt x="108" y="2"/>
                  </a:lnTo>
                  <a:lnTo>
                    <a:pt x="116" y="4"/>
                  </a:lnTo>
                  <a:lnTo>
                    <a:pt x="125" y="7"/>
                  </a:lnTo>
                  <a:lnTo>
                    <a:pt x="132" y="10"/>
                  </a:lnTo>
                  <a:lnTo>
                    <a:pt x="140" y="16"/>
                  </a:lnTo>
                  <a:lnTo>
                    <a:pt x="148" y="20"/>
                  </a:lnTo>
                  <a:lnTo>
                    <a:pt x="154" y="27"/>
                  </a:lnTo>
                  <a:lnTo>
                    <a:pt x="137" y="44"/>
                  </a:lnTo>
                  <a:lnTo>
                    <a:pt x="131" y="40"/>
                  </a:lnTo>
                  <a:lnTo>
                    <a:pt x="127" y="35"/>
                  </a:lnTo>
                  <a:lnTo>
                    <a:pt x="122" y="32"/>
                  </a:lnTo>
                  <a:lnTo>
                    <a:pt x="115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close/>
                  <a:moveTo>
                    <a:pt x="154" y="27"/>
                  </a:move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2" y="55"/>
                  </a:lnTo>
                  <a:lnTo>
                    <a:pt x="176" y="63"/>
                  </a:lnTo>
                  <a:lnTo>
                    <a:pt x="178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lnTo>
                    <a:pt x="155" y="84"/>
                  </a:lnTo>
                  <a:lnTo>
                    <a:pt x="154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0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80" y="90"/>
                  </a:moveTo>
                  <a:lnTo>
                    <a:pt x="180" y="99"/>
                  </a:lnTo>
                  <a:lnTo>
                    <a:pt x="178" y="109"/>
                  </a:lnTo>
                  <a:lnTo>
                    <a:pt x="176" y="117"/>
                  </a:lnTo>
                  <a:lnTo>
                    <a:pt x="172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4" y="103"/>
                  </a:lnTo>
                  <a:lnTo>
                    <a:pt x="155" y="97"/>
                  </a:lnTo>
                  <a:lnTo>
                    <a:pt x="156" y="90"/>
                  </a:lnTo>
                  <a:lnTo>
                    <a:pt x="180" y="90"/>
                  </a:lnTo>
                  <a:close/>
                  <a:moveTo>
                    <a:pt x="154" y="154"/>
                  </a:moveTo>
                  <a:lnTo>
                    <a:pt x="148" y="159"/>
                  </a:lnTo>
                  <a:lnTo>
                    <a:pt x="140" y="165"/>
                  </a:lnTo>
                  <a:lnTo>
                    <a:pt x="132" y="169"/>
                  </a:lnTo>
                  <a:lnTo>
                    <a:pt x="125" y="173"/>
                  </a:lnTo>
                  <a:lnTo>
                    <a:pt x="116" y="176"/>
                  </a:lnTo>
                  <a:lnTo>
                    <a:pt x="108" y="179"/>
                  </a:lnTo>
                  <a:lnTo>
                    <a:pt x="99" y="180"/>
                  </a:lnTo>
                  <a:lnTo>
                    <a:pt x="90" y="180"/>
                  </a:lnTo>
                  <a:lnTo>
                    <a:pt x="90" y="156"/>
                  </a:ln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5" y="151"/>
                  </a:lnTo>
                  <a:lnTo>
                    <a:pt x="122" y="148"/>
                  </a:lnTo>
                  <a:lnTo>
                    <a:pt x="127" y="144"/>
                  </a:lnTo>
                  <a:lnTo>
                    <a:pt x="131" y="141"/>
                  </a:lnTo>
                  <a:lnTo>
                    <a:pt x="137" y="137"/>
                  </a:lnTo>
                  <a:lnTo>
                    <a:pt x="154" y="154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90" y="180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90" y="180"/>
                  </a:moveTo>
                  <a:lnTo>
                    <a:pt x="81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5" y="173"/>
                  </a:lnTo>
                  <a:lnTo>
                    <a:pt x="47" y="169"/>
                  </a:lnTo>
                  <a:lnTo>
                    <a:pt x="40" y="165"/>
                  </a:lnTo>
                  <a:lnTo>
                    <a:pt x="33" y="159"/>
                  </a:lnTo>
                  <a:lnTo>
                    <a:pt x="27" y="154"/>
                  </a:lnTo>
                  <a:lnTo>
                    <a:pt x="44" y="137"/>
                  </a:lnTo>
                  <a:lnTo>
                    <a:pt x="48" y="141"/>
                  </a:lnTo>
                  <a:lnTo>
                    <a:pt x="54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6" y="154"/>
                  </a:lnTo>
                  <a:lnTo>
                    <a:pt x="83" y="155"/>
                  </a:lnTo>
                  <a:lnTo>
                    <a:pt x="90" y="156"/>
                  </a:lnTo>
                  <a:lnTo>
                    <a:pt x="90" y="180"/>
                  </a:lnTo>
                  <a:close/>
                  <a:moveTo>
                    <a:pt x="27" y="154"/>
                  </a:moveTo>
                  <a:lnTo>
                    <a:pt x="20" y="148"/>
                  </a:lnTo>
                  <a:lnTo>
                    <a:pt x="15" y="140"/>
                  </a:lnTo>
                  <a:lnTo>
                    <a:pt x="10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1" y="99"/>
                  </a:lnTo>
                  <a:lnTo>
                    <a:pt x="0" y="90"/>
                  </a:lnTo>
                  <a:lnTo>
                    <a:pt x="24" y="90"/>
                  </a:lnTo>
                  <a:lnTo>
                    <a:pt x="24" y="97"/>
                  </a:lnTo>
                  <a:lnTo>
                    <a:pt x="26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5" y="127"/>
                  </a:lnTo>
                  <a:lnTo>
                    <a:pt x="40" y="131"/>
                  </a:lnTo>
                  <a:lnTo>
                    <a:pt x="44" y="137"/>
                  </a:lnTo>
                  <a:lnTo>
                    <a:pt x="27" y="154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0" y="90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0" y="90"/>
                  </a:moveTo>
                  <a:lnTo>
                    <a:pt x="1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0" y="47"/>
                  </a:lnTo>
                  <a:lnTo>
                    <a:pt x="16" y="40"/>
                  </a:lnTo>
                  <a:lnTo>
                    <a:pt x="20" y="33"/>
                  </a:lnTo>
                  <a:lnTo>
                    <a:pt x="27" y="27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6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close/>
                  <a:moveTo>
                    <a:pt x="27" y="27"/>
                  </a:moveTo>
                  <a:lnTo>
                    <a:pt x="33" y="20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55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90" y="0"/>
                  </a:lnTo>
                  <a:lnTo>
                    <a:pt x="90" y="24"/>
                  </a:lnTo>
                  <a:lnTo>
                    <a:pt x="83" y="24"/>
                  </a:lnTo>
                  <a:lnTo>
                    <a:pt x="76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4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7" y="27"/>
                  </a:lnTo>
                  <a:close/>
                  <a:moveTo>
                    <a:pt x="90" y="0"/>
                  </a:moveTo>
                  <a:lnTo>
                    <a:pt x="90" y="0"/>
                  </a:lnTo>
                  <a:lnTo>
                    <a:pt x="90" y="24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0" name="Freeform 857"/>
            <p:cNvSpPr>
              <a:spLocks/>
            </p:cNvSpPr>
            <p:nvPr/>
          </p:nvSpPr>
          <p:spPr bwMode="auto">
            <a:xfrm>
              <a:off x="2738" y="1218"/>
              <a:ext cx="39" cy="37"/>
            </a:xfrm>
            <a:custGeom>
              <a:avLst/>
              <a:gdLst>
                <a:gd name="T0" fmla="*/ 4 w 188"/>
                <a:gd name="T1" fmla="*/ 0 h 188"/>
                <a:gd name="T2" fmla="*/ 5 w 188"/>
                <a:gd name="T3" fmla="*/ 0 h 188"/>
                <a:gd name="T4" fmla="*/ 6 w 188"/>
                <a:gd name="T5" fmla="*/ 0 h 188"/>
                <a:gd name="T6" fmla="*/ 6 w 188"/>
                <a:gd name="T7" fmla="*/ 1 h 188"/>
                <a:gd name="T8" fmla="*/ 7 w 188"/>
                <a:gd name="T9" fmla="*/ 1 h 188"/>
                <a:gd name="T10" fmla="*/ 7 w 188"/>
                <a:gd name="T11" fmla="*/ 2 h 188"/>
                <a:gd name="T12" fmla="*/ 7 w 188"/>
                <a:gd name="T13" fmla="*/ 3 h 188"/>
                <a:gd name="T14" fmla="*/ 8 w 188"/>
                <a:gd name="T15" fmla="*/ 3 h 188"/>
                <a:gd name="T16" fmla="*/ 8 w 188"/>
                <a:gd name="T17" fmla="*/ 4 h 188"/>
                <a:gd name="T18" fmla="*/ 7 w 188"/>
                <a:gd name="T19" fmla="*/ 5 h 188"/>
                <a:gd name="T20" fmla="*/ 7 w 188"/>
                <a:gd name="T21" fmla="*/ 6 h 188"/>
                <a:gd name="T22" fmla="*/ 7 w 188"/>
                <a:gd name="T23" fmla="*/ 6 h 188"/>
                <a:gd name="T24" fmla="*/ 6 w 188"/>
                <a:gd name="T25" fmla="*/ 7 h 188"/>
                <a:gd name="T26" fmla="*/ 6 w 188"/>
                <a:gd name="T27" fmla="*/ 7 h 188"/>
                <a:gd name="T28" fmla="*/ 5 w 188"/>
                <a:gd name="T29" fmla="*/ 7 h 188"/>
                <a:gd name="T30" fmla="*/ 4 w 188"/>
                <a:gd name="T31" fmla="*/ 8 h 188"/>
                <a:gd name="T32" fmla="*/ 3 w 188"/>
                <a:gd name="T33" fmla="*/ 8 h 188"/>
                <a:gd name="T34" fmla="*/ 3 w 188"/>
                <a:gd name="T35" fmla="*/ 7 h 188"/>
                <a:gd name="T36" fmla="*/ 2 w 188"/>
                <a:gd name="T37" fmla="*/ 7 h 188"/>
                <a:gd name="T38" fmla="*/ 1 w 188"/>
                <a:gd name="T39" fmla="*/ 7 h 188"/>
                <a:gd name="T40" fmla="*/ 1 w 188"/>
                <a:gd name="T41" fmla="*/ 6 h 188"/>
                <a:gd name="T42" fmla="*/ 0 w 188"/>
                <a:gd name="T43" fmla="*/ 6 h 188"/>
                <a:gd name="T44" fmla="*/ 0 w 188"/>
                <a:gd name="T45" fmla="*/ 5 h 188"/>
                <a:gd name="T46" fmla="*/ 0 w 188"/>
                <a:gd name="T47" fmla="*/ 4 h 188"/>
                <a:gd name="T48" fmla="*/ 0 w 188"/>
                <a:gd name="T49" fmla="*/ 3 h 188"/>
                <a:gd name="T50" fmla="*/ 0 w 188"/>
                <a:gd name="T51" fmla="*/ 3 h 188"/>
                <a:gd name="T52" fmla="*/ 0 w 188"/>
                <a:gd name="T53" fmla="*/ 2 h 188"/>
                <a:gd name="T54" fmla="*/ 1 w 188"/>
                <a:gd name="T55" fmla="*/ 1 h 188"/>
                <a:gd name="T56" fmla="*/ 1 w 188"/>
                <a:gd name="T57" fmla="*/ 1 h 188"/>
                <a:gd name="T58" fmla="*/ 2 w 188"/>
                <a:gd name="T59" fmla="*/ 0 h 188"/>
                <a:gd name="T60" fmla="*/ 3 w 188"/>
                <a:gd name="T61" fmla="*/ 0 h 188"/>
                <a:gd name="T62" fmla="*/ 3 w 188"/>
                <a:gd name="T63" fmla="*/ 0 h 1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8"/>
                <a:gd name="T97" fmla="*/ 0 h 188"/>
                <a:gd name="T98" fmla="*/ 188 w 188"/>
                <a:gd name="T99" fmla="*/ 188 h 1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8" h="188">
                  <a:moveTo>
                    <a:pt x="94" y="0"/>
                  </a:moveTo>
                  <a:lnTo>
                    <a:pt x="104" y="1"/>
                  </a:lnTo>
                  <a:lnTo>
                    <a:pt x="114" y="2"/>
                  </a:lnTo>
                  <a:lnTo>
                    <a:pt x="123" y="5"/>
                  </a:lnTo>
                  <a:lnTo>
                    <a:pt x="131" y="8"/>
                  </a:lnTo>
                  <a:lnTo>
                    <a:pt x="139" y="12"/>
                  </a:lnTo>
                  <a:lnTo>
                    <a:pt x="147" y="17"/>
                  </a:lnTo>
                  <a:lnTo>
                    <a:pt x="154" y="22"/>
                  </a:lnTo>
                  <a:lnTo>
                    <a:pt x="160" y="28"/>
                  </a:lnTo>
                  <a:lnTo>
                    <a:pt x="167" y="35"/>
                  </a:lnTo>
                  <a:lnTo>
                    <a:pt x="172" y="42"/>
                  </a:lnTo>
                  <a:lnTo>
                    <a:pt x="177" y="50"/>
                  </a:lnTo>
                  <a:lnTo>
                    <a:pt x="181" y="59"/>
                  </a:lnTo>
                  <a:lnTo>
                    <a:pt x="184" y="67"/>
                  </a:lnTo>
                  <a:lnTo>
                    <a:pt x="186" y="76"/>
                  </a:lnTo>
                  <a:lnTo>
                    <a:pt x="187" y="85"/>
                  </a:lnTo>
                  <a:lnTo>
                    <a:pt x="188" y="94"/>
                  </a:lnTo>
                  <a:lnTo>
                    <a:pt x="187" y="104"/>
                  </a:lnTo>
                  <a:lnTo>
                    <a:pt x="186" y="114"/>
                  </a:lnTo>
                  <a:lnTo>
                    <a:pt x="184" y="122"/>
                  </a:lnTo>
                  <a:lnTo>
                    <a:pt x="181" y="131"/>
                  </a:lnTo>
                  <a:lnTo>
                    <a:pt x="177" y="140"/>
                  </a:lnTo>
                  <a:lnTo>
                    <a:pt x="172" y="147"/>
                  </a:lnTo>
                  <a:lnTo>
                    <a:pt x="167" y="154"/>
                  </a:lnTo>
                  <a:lnTo>
                    <a:pt x="160" y="161"/>
                  </a:lnTo>
                  <a:lnTo>
                    <a:pt x="154" y="167"/>
                  </a:lnTo>
                  <a:lnTo>
                    <a:pt x="147" y="172"/>
                  </a:lnTo>
                  <a:lnTo>
                    <a:pt x="139" y="177"/>
                  </a:lnTo>
                  <a:lnTo>
                    <a:pt x="131" y="181"/>
                  </a:lnTo>
                  <a:lnTo>
                    <a:pt x="123" y="184"/>
                  </a:lnTo>
                  <a:lnTo>
                    <a:pt x="114" y="186"/>
                  </a:lnTo>
                  <a:lnTo>
                    <a:pt x="104" y="188"/>
                  </a:lnTo>
                  <a:lnTo>
                    <a:pt x="94" y="188"/>
                  </a:lnTo>
                  <a:lnTo>
                    <a:pt x="85" y="188"/>
                  </a:lnTo>
                  <a:lnTo>
                    <a:pt x="76" y="186"/>
                  </a:lnTo>
                  <a:lnTo>
                    <a:pt x="66" y="184"/>
                  </a:lnTo>
                  <a:lnTo>
                    <a:pt x="58" y="181"/>
                  </a:lnTo>
                  <a:lnTo>
                    <a:pt x="50" y="177"/>
                  </a:lnTo>
                  <a:lnTo>
                    <a:pt x="43" y="172"/>
                  </a:lnTo>
                  <a:lnTo>
                    <a:pt x="35" y="167"/>
                  </a:lnTo>
                  <a:lnTo>
                    <a:pt x="29" y="161"/>
                  </a:lnTo>
                  <a:lnTo>
                    <a:pt x="22" y="154"/>
                  </a:lnTo>
                  <a:lnTo>
                    <a:pt x="17" y="147"/>
                  </a:lnTo>
                  <a:lnTo>
                    <a:pt x="12" y="140"/>
                  </a:lnTo>
                  <a:lnTo>
                    <a:pt x="8" y="131"/>
                  </a:lnTo>
                  <a:lnTo>
                    <a:pt x="5" y="122"/>
                  </a:lnTo>
                  <a:lnTo>
                    <a:pt x="3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2" y="85"/>
                  </a:lnTo>
                  <a:lnTo>
                    <a:pt x="3" y="76"/>
                  </a:lnTo>
                  <a:lnTo>
                    <a:pt x="5" y="67"/>
                  </a:lnTo>
                  <a:lnTo>
                    <a:pt x="8" y="59"/>
                  </a:lnTo>
                  <a:lnTo>
                    <a:pt x="12" y="50"/>
                  </a:lnTo>
                  <a:lnTo>
                    <a:pt x="17" y="42"/>
                  </a:lnTo>
                  <a:lnTo>
                    <a:pt x="22" y="35"/>
                  </a:lnTo>
                  <a:lnTo>
                    <a:pt x="29" y="28"/>
                  </a:lnTo>
                  <a:lnTo>
                    <a:pt x="35" y="22"/>
                  </a:lnTo>
                  <a:lnTo>
                    <a:pt x="43" y="17"/>
                  </a:lnTo>
                  <a:lnTo>
                    <a:pt x="50" y="12"/>
                  </a:lnTo>
                  <a:lnTo>
                    <a:pt x="58" y="8"/>
                  </a:lnTo>
                  <a:lnTo>
                    <a:pt x="66" y="5"/>
                  </a:lnTo>
                  <a:lnTo>
                    <a:pt x="76" y="2"/>
                  </a:lnTo>
                  <a:lnTo>
                    <a:pt x="85" y="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1" name="Freeform 858"/>
            <p:cNvSpPr>
              <a:spLocks noEditPoints="1"/>
            </p:cNvSpPr>
            <p:nvPr/>
          </p:nvSpPr>
          <p:spPr bwMode="auto">
            <a:xfrm>
              <a:off x="2734" y="1214"/>
              <a:ext cx="43" cy="41"/>
            </a:xfrm>
            <a:custGeom>
              <a:avLst/>
              <a:gdLst>
                <a:gd name="T0" fmla="*/ 4 w 211"/>
                <a:gd name="T1" fmla="*/ 1 h 212"/>
                <a:gd name="T2" fmla="*/ 5 w 211"/>
                <a:gd name="T3" fmla="*/ 0 h 212"/>
                <a:gd name="T4" fmla="*/ 7 w 211"/>
                <a:gd name="T5" fmla="*/ 1 h 212"/>
                <a:gd name="T6" fmla="*/ 6 w 211"/>
                <a:gd name="T7" fmla="*/ 2 h 212"/>
                <a:gd name="T8" fmla="*/ 5 w 211"/>
                <a:gd name="T9" fmla="*/ 1 h 212"/>
                <a:gd name="T10" fmla="*/ 4 w 211"/>
                <a:gd name="T11" fmla="*/ 0 h 212"/>
                <a:gd name="T12" fmla="*/ 8 w 211"/>
                <a:gd name="T13" fmla="*/ 2 h 212"/>
                <a:gd name="T14" fmla="*/ 8 w 211"/>
                <a:gd name="T15" fmla="*/ 4 h 212"/>
                <a:gd name="T16" fmla="*/ 7 w 211"/>
                <a:gd name="T17" fmla="*/ 4 h 212"/>
                <a:gd name="T18" fmla="*/ 7 w 211"/>
                <a:gd name="T19" fmla="*/ 2 h 212"/>
                <a:gd name="T20" fmla="*/ 8 w 211"/>
                <a:gd name="T21" fmla="*/ 4 h 212"/>
                <a:gd name="T22" fmla="*/ 8 w 211"/>
                <a:gd name="T23" fmla="*/ 4 h 212"/>
                <a:gd name="T24" fmla="*/ 7 w 211"/>
                <a:gd name="T25" fmla="*/ 4 h 212"/>
                <a:gd name="T26" fmla="*/ 8 w 211"/>
                <a:gd name="T27" fmla="*/ 5 h 212"/>
                <a:gd name="T28" fmla="*/ 8 w 211"/>
                <a:gd name="T29" fmla="*/ 7 h 212"/>
                <a:gd name="T30" fmla="*/ 7 w 211"/>
                <a:gd name="T31" fmla="*/ 6 h 212"/>
                <a:gd name="T32" fmla="*/ 7 w 211"/>
                <a:gd name="T33" fmla="*/ 5 h 212"/>
                <a:gd name="T34" fmla="*/ 8 w 211"/>
                <a:gd name="T35" fmla="*/ 4 h 212"/>
                <a:gd name="T36" fmla="*/ 6 w 211"/>
                <a:gd name="T37" fmla="*/ 8 h 212"/>
                <a:gd name="T38" fmla="*/ 5 w 211"/>
                <a:gd name="T39" fmla="*/ 8 h 212"/>
                <a:gd name="T40" fmla="*/ 5 w 211"/>
                <a:gd name="T41" fmla="*/ 7 h 212"/>
                <a:gd name="T42" fmla="*/ 6 w 211"/>
                <a:gd name="T43" fmla="*/ 7 h 212"/>
                <a:gd name="T44" fmla="*/ 4 w 211"/>
                <a:gd name="T45" fmla="*/ 8 h 212"/>
                <a:gd name="T46" fmla="*/ 4 w 211"/>
                <a:gd name="T47" fmla="*/ 8 h 212"/>
                <a:gd name="T48" fmla="*/ 4 w 211"/>
                <a:gd name="T49" fmla="*/ 7 h 212"/>
                <a:gd name="T50" fmla="*/ 3 w 211"/>
                <a:gd name="T51" fmla="*/ 8 h 212"/>
                <a:gd name="T52" fmla="*/ 2 w 211"/>
                <a:gd name="T53" fmla="*/ 8 h 212"/>
                <a:gd name="T54" fmla="*/ 2 w 211"/>
                <a:gd name="T55" fmla="*/ 7 h 212"/>
                <a:gd name="T56" fmla="*/ 3 w 211"/>
                <a:gd name="T57" fmla="*/ 7 h 212"/>
                <a:gd name="T58" fmla="*/ 4 w 211"/>
                <a:gd name="T59" fmla="*/ 8 h 212"/>
                <a:gd name="T60" fmla="*/ 1 w 211"/>
                <a:gd name="T61" fmla="*/ 6 h 212"/>
                <a:gd name="T62" fmla="*/ 0 w 211"/>
                <a:gd name="T63" fmla="*/ 5 h 212"/>
                <a:gd name="T64" fmla="*/ 1 w 211"/>
                <a:gd name="T65" fmla="*/ 5 h 212"/>
                <a:gd name="T66" fmla="*/ 1 w 211"/>
                <a:gd name="T67" fmla="*/ 6 h 212"/>
                <a:gd name="T68" fmla="*/ 0 w 211"/>
                <a:gd name="T69" fmla="*/ 4 h 212"/>
                <a:gd name="T70" fmla="*/ 0 w 211"/>
                <a:gd name="T71" fmla="*/ 4 h 212"/>
                <a:gd name="T72" fmla="*/ 1 w 211"/>
                <a:gd name="T73" fmla="*/ 4 h 212"/>
                <a:gd name="T74" fmla="*/ 0 w 211"/>
                <a:gd name="T75" fmla="*/ 3 h 212"/>
                <a:gd name="T76" fmla="*/ 1 w 211"/>
                <a:gd name="T77" fmla="*/ 2 h 212"/>
                <a:gd name="T78" fmla="*/ 2 w 211"/>
                <a:gd name="T79" fmla="*/ 2 h 212"/>
                <a:gd name="T80" fmla="*/ 1 w 211"/>
                <a:gd name="T81" fmla="*/ 3 h 212"/>
                <a:gd name="T82" fmla="*/ 0 w 211"/>
                <a:gd name="T83" fmla="*/ 4 h 212"/>
                <a:gd name="T84" fmla="*/ 2 w 211"/>
                <a:gd name="T85" fmla="*/ 1 h 212"/>
                <a:gd name="T86" fmla="*/ 4 w 211"/>
                <a:gd name="T87" fmla="*/ 0 h 212"/>
                <a:gd name="T88" fmla="*/ 4 w 211"/>
                <a:gd name="T89" fmla="*/ 1 h 212"/>
                <a:gd name="T90" fmla="*/ 2 w 211"/>
                <a:gd name="T91" fmla="*/ 2 h 212"/>
                <a:gd name="T92" fmla="*/ 4 w 211"/>
                <a:gd name="T93" fmla="*/ 0 h 212"/>
                <a:gd name="T94" fmla="*/ 4 w 211"/>
                <a:gd name="T95" fmla="*/ 0 h 21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212"/>
                <a:gd name="T146" fmla="*/ 211 w 211"/>
                <a:gd name="T147" fmla="*/ 212 h 21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212"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05" y="0"/>
                  </a:moveTo>
                  <a:lnTo>
                    <a:pt x="116" y="2"/>
                  </a:lnTo>
                  <a:lnTo>
                    <a:pt x="127" y="3"/>
                  </a:lnTo>
                  <a:lnTo>
                    <a:pt x="137" y="6"/>
                  </a:lnTo>
                  <a:lnTo>
                    <a:pt x="146" y="9"/>
                  </a:lnTo>
                  <a:lnTo>
                    <a:pt x="156" y="13"/>
                  </a:lnTo>
                  <a:lnTo>
                    <a:pt x="165" y="19"/>
                  </a:lnTo>
                  <a:lnTo>
                    <a:pt x="172" y="25"/>
                  </a:lnTo>
                  <a:lnTo>
                    <a:pt x="180" y="32"/>
                  </a:lnTo>
                  <a:lnTo>
                    <a:pt x="163" y="49"/>
                  </a:lnTo>
                  <a:lnTo>
                    <a:pt x="157" y="44"/>
                  </a:lnTo>
                  <a:lnTo>
                    <a:pt x="151" y="39"/>
                  </a:lnTo>
                  <a:lnTo>
                    <a:pt x="144" y="35"/>
                  </a:lnTo>
                  <a:lnTo>
                    <a:pt x="137" y="32"/>
                  </a:lnTo>
                  <a:lnTo>
                    <a:pt x="129" y="29"/>
                  </a:lnTo>
                  <a:lnTo>
                    <a:pt x="122" y="26"/>
                  </a:lnTo>
                  <a:lnTo>
                    <a:pt x="114" y="25"/>
                  </a:lnTo>
                  <a:lnTo>
                    <a:pt x="105" y="25"/>
                  </a:lnTo>
                  <a:lnTo>
                    <a:pt x="105" y="0"/>
                  </a:lnTo>
                  <a:close/>
                  <a:moveTo>
                    <a:pt x="180" y="32"/>
                  </a:moveTo>
                  <a:lnTo>
                    <a:pt x="188" y="39"/>
                  </a:lnTo>
                  <a:lnTo>
                    <a:pt x="193" y="47"/>
                  </a:lnTo>
                  <a:lnTo>
                    <a:pt x="198" y="57"/>
                  </a:lnTo>
                  <a:lnTo>
                    <a:pt x="203" y="65"/>
                  </a:lnTo>
                  <a:lnTo>
                    <a:pt x="207" y="75"/>
                  </a:lnTo>
                  <a:lnTo>
                    <a:pt x="209" y="85"/>
                  </a:lnTo>
                  <a:lnTo>
                    <a:pt x="211" y="95"/>
                  </a:lnTo>
                  <a:lnTo>
                    <a:pt x="211" y="106"/>
                  </a:lnTo>
                  <a:lnTo>
                    <a:pt x="188" y="106"/>
                  </a:lnTo>
                  <a:lnTo>
                    <a:pt x="186" y="99"/>
                  </a:lnTo>
                  <a:lnTo>
                    <a:pt x="185" y="90"/>
                  </a:lnTo>
                  <a:lnTo>
                    <a:pt x="183" y="83"/>
                  </a:lnTo>
                  <a:lnTo>
                    <a:pt x="181" y="75"/>
                  </a:lnTo>
                  <a:lnTo>
                    <a:pt x="177" y="67"/>
                  </a:lnTo>
                  <a:lnTo>
                    <a:pt x="173" y="61"/>
                  </a:lnTo>
                  <a:lnTo>
                    <a:pt x="168" y="54"/>
                  </a:lnTo>
                  <a:lnTo>
                    <a:pt x="163" y="49"/>
                  </a:lnTo>
                  <a:lnTo>
                    <a:pt x="180" y="32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06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211" y="106"/>
                  </a:moveTo>
                  <a:lnTo>
                    <a:pt x="211" y="117"/>
                  </a:lnTo>
                  <a:lnTo>
                    <a:pt x="209" y="128"/>
                  </a:lnTo>
                  <a:lnTo>
                    <a:pt x="207" y="138"/>
                  </a:lnTo>
                  <a:lnTo>
                    <a:pt x="203" y="147"/>
                  </a:lnTo>
                  <a:lnTo>
                    <a:pt x="198" y="157"/>
                  </a:lnTo>
                  <a:lnTo>
                    <a:pt x="193" y="166"/>
                  </a:lnTo>
                  <a:lnTo>
                    <a:pt x="188" y="174"/>
                  </a:lnTo>
                  <a:lnTo>
                    <a:pt x="180" y="182"/>
                  </a:lnTo>
                  <a:lnTo>
                    <a:pt x="163" y="165"/>
                  </a:lnTo>
                  <a:lnTo>
                    <a:pt x="168" y="158"/>
                  </a:lnTo>
                  <a:lnTo>
                    <a:pt x="173" y="152"/>
                  </a:lnTo>
                  <a:lnTo>
                    <a:pt x="177" y="145"/>
                  </a:lnTo>
                  <a:lnTo>
                    <a:pt x="181" y="139"/>
                  </a:lnTo>
                  <a:lnTo>
                    <a:pt x="183" y="131"/>
                  </a:lnTo>
                  <a:lnTo>
                    <a:pt x="185" y="122"/>
                  </a:lnTo>
                  <a:lnTo>
                    <a:pt x="186" y="115"/>
                  </a:lnTo>
                  <a:lnTo>
                    <a:pt x="188" y="106"/>
                  </a:lnTo>
                  <a:lnTo>
                    <a:pt x="211" y="106"/>
                  </a:lnTo>
                  <a:close/>
                  <a:moveTo>
                    <a:pt x="180" y="182"/>
                  </a:moveTo>
                  <a:lnTo>
                    <a:pt x="172" y="188"/>
                  </a:lnTo>
                  <a:lnTo>
                    <a:pt x="165" y="195"/>
                  </a:lnTo>
                  <a:lnTo>
                    <a:pt x="156" y="200"/>
                  </a:lnTo>
                  <a:lnTo>
                    <a:pt x="146" y="205"/>
                  </a:lnTo>
                  <a:lnTo>
                    <a:pt x="137" y="208"/>
                  </a:lnTo>
                  <a:lnTo>
                    <a:pt x="127" y="210"/>
                  </a:lnTo>
                  <a:lnTo>
                    <a:pt x="116" y="212"/>
                  </a:lnTo>
                  <a:lnTo>
                    <a:pt x="105" y="212"/>
                  </a:lnTo>
                  <a:lnTo>
                    <a:pt x="105" y="188"/>
                  </a:lnTo>
                  <a:lnTo>
                    <a:pt x="114" y="187"/>
                  </a:lnTo>
                  <a:lnTo>
                    <a:pt x="122" y="186"/>
                  </a:lnTo>
                  <a:lnTo>
                    <a:pt x="129" y="184"/>
                  </a:lnTo>
                  <a:lnTo>
                    <a:pt x="137" y="182"/>
                  </a:lnTo>
                  <a:lnTo>
                    <a:pt x="144" y="179"/>
                  </a:lnTo>
                  <a:lnTo>
                    <a:pt x="151" y="174"/>
                  </a:lnTo>
                  <a:lnTo>
                    <a:pt x="157" y="170"/>
                  </a:lnTo>
                  <a:lnTo>
                    <a:pt x="163" y="165"/>
                  </a:lnTo>
                  <a:lnTo>
                    <a:pt x="180" y="18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105" y="212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105" y="212"/>
                  </a:moveTo>
                  <a:lnTo>
                    <a:pt x="95" y="212"/>
                  </a:lnTo>
                  <a:lnTo>
                    <a:pt x="84" y="210"/>
                  </a:lnTo>
                  <a:lnTo>
                    <a:pt x="74" y="208"/>
                  </a:lnTo>
                  <a:lnTo>
                    <a:pt x="64" y="205"/>
                  </a:lnTo>
                  <a:lnTo>
                    <a:pt x="55" y="199"/>
                  </a:lnTo>
                  <a:lnTo>
                    <a:pt x="46" y="195"/>
                  </a:lnTo>
                  <a:lnTo>
                    <a:pt x="38" y="188"/>
                  </a:lnTo>
                  <a:lnTo>
                    <a:pt x="31" y="182"/>
                  </a:lnTo>
                  <a:lnTo>
                    <a:pt x="48" y="165"/>
                  </a:lnTo>
                  <a:lnTo>
                    <a:pt x="54" y="170"/>
                  </a:lnTo>
                  <a:lnTo>
                    <a:pt x="60" y="174"/>
                  </a:lnTo>
                  <a:lnTo>
                    <a:pt x="67" y="179"/>
                  </a:lnTo>
                  <a:lnTo>
                    <a:pt x="74" y="182"/>
                  </a:lnTo>
                  <a:lnTo>
                    <a:pt x="82" y="184"/>
                  </a:lnTo>
                  <a:lnTo>
                    <a:pt x="89" y="186"/>
                  </a:lnTo>
                  <a:lnTo>
                    <a:pt x="97" y="187"/>
                  </a:lnTo>
                  <a:lnTo>
                    <a:pt x="105" y="188"/>
                  </a:lnTo>
                  <a:lnTo>
                    <a:pt x="105" y="212"/>
                  </a:lnTo>
                  <a:close/>
                  <a:moveTo>
                    <a:pt x="31" y="182"/>
                  </a:moveTo>
                  <a:lnTo>
                    <a:pt x="23" y="174"/>
                  </a:lnTo>
                  <a:lnTo>
                    <a:pt x="18" y="166"/>
                  </a:lnTo>
                  <a:lnTo>
                    <a:pt x="13" y="157"/>
                  </a:lnTo>
                  <a:lnTo>
                    <a:pt x="8" y="147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7"/>
                  </a:lnTo>
                  <a:lnTo>
                    <a:pt x="0" y="106"/>
                  </a:lnTo>
                  <a:lnTo>
                    <a:pt x="24" y="106"/>
                  </a:lnTo>
                  <a:lnTo>
                    <a:pt x="24" y="115"/>
                  </a:lnTo>
                  <a:lnTo>
                    <a:pt x="26" y="122"/>
                  </a:lnTo>
                  <a:lnTo>
                    <a:pt x="28" y="131"/>
                  </a:lnTo>
                  <a:lnTo>
                    <a:pt x="31" y="139"/>
                  </a:lnTo>
                  <a:lnTo>
                    <a:pt x="34" y="145"/>
                  </a:lnTo>
                  <a:lnTo>
                    <a:pt x="37" y="152"/>
                  </a:lnTo>
                  <a:lnTo>
                    <a:pt x="43" y="158"/>
                  </a:lnTo>
                  <a:lnTo>
                    <a:pt x="48" y="165"/>
                  </a:lnTo>
                  <a:lnTo>
                    <a:pt x="31" y="182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0" y="106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0" y="106"/>
                  </a:moveTo>
                  <a:lnTo>
                    <a:pt x="1" y="95"/>
                  </a:lnTo>
                  <a:lnTo>
                    <a:pt x="2" y="85"/>
                  </a:lnTo>
                  <a:lnTo>
                    <a:pt x="4" y="75"/>
                  </a:lnTo>
                  <a:lnTo>
                    <a:pt x="8" y="65"/>
                  </a:lnTo>
                  <a:lnTo>
                    <a:pt x="13" y="57"/>
                  </a:lnTo>
                  <a:lnTo>
                    <a:pt x="18" y="47"/>
                  </a:lnTo>
                  <a:lnTo>
                    <a:pt x="23" y="39"/>
                  </a:lnTo>
                  <a:lnTo>
                    <a:pt x="31" y="32"/>
                  </a:lnTo>
                  <a:lnTo>
                    <a:pt x="48" y="49"/>
                  </a:lnTo>
                  <a:lnTo>
                    <a:pt x="43" y="54"/>
                  </a:lnTo>
                  <a:lnTo>
                    <a:pt x="37" y="61"/>
                  </a:lnTo>
                  <a:lnTo>
                    <a:pt x="34" y="67"/>
                  </a:lnTo>
                  <a:lnTo>
                    <a:pt x="31" y="75"/>
                  </a:lnTo>
                  <a:lnTo>
                    <a:pt x="28" y="83"/>
                  </a:lnTo>
                  <a:lnTo>
                    <a:pt x="26" y="90"/>
                  </a:lnTo>
                  <a:lnTo>
                    <a:pt x="24" y="99"/>
                  </a:lnTo>
                  <a:lnTo>
                    <a:pt x="24" y="106"/>
                  </a:lnTo>
                  <a:lnTo>
                    <a:pt x="0" y="106"/>
                  </a:lnTo>
                  <a:close/>
                  <a:moveTo>
                    <a:pt x="31" y="32"/>
                  </a:moveTo>
                  <a:lnTo>
                    <a:pt x="38" y="25"/>
                  </a:lnTo>
                  <a:lnTo>
                    <a:pt x="46" y="19"/>
                  </a:lnTo>
                  <a:lnTo>
                    <a:pt x="55" y="13"/>
                  </a:lnTo>
                  <a:lnTo>
                    <a:pt x="64" y="9"/>
                  </a:lnTo>
                  <a:lnTo>
                    <a:pt x="74" y="6"/>
                  </a:lnTo>
                  <a:lnTo>
                    <a:pt x="84" y="3"/>
                  </a:lnTo>
                  <a:lnTo>
                    <a:pt x="95" y="2"/>
                  </a:lnTo>
                  <a:lnTo>
                    <a:pt x="105" y="0"/>
                  </a:lnTo>
                  <a:lnTo>
                    <a:pt x="105" y="25"/>
                  </a:lnTo>
                  <a:lnTo>
                    <a:pt x="97" y="25"/>
                  </a:lnTo>
                  <a:lnTo>
                    <a:pt x="89" y="26"/>
                  </a:lnTo>
                  <a:lnTo>
                    <a:pt x="82" y="29"/>
                  </a:lnTo>
                  <a:lnTo>
                    <a:pt x="74" y="32"/>
                  </a:lnTo>
                  <a:lnTo>
                    <a:pt x="67" y="35"/>
                  </a:lnTo>
                  <a:lnTo>
                    <a:pt x="60" y="39"/>
                  </a:lnTo>
                  <a:lnTo>
                    <a:pt x="54" y="44"/>
                  </a:lnTo>
                  <a:lnTo>
                    <a:pt x="48" y="49"/>
                  </a:lnTo>
                  <a:lnTo>
                    <a:pt x="31" y="3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5" y="2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2" name="Freeform 859"/>
            <p:cNvSpPr>
              <a:spLocks/>
            </p:cNvSpPr>
            <p:nvPr/>
          </p:nvSpPr>
          <p:spPr bwMode="auto">
            <a:xfrm>
              <a:off x="2979" y="1214"/>
              <a:ext cx="27" cy="26"/>
            </a:xfrm>
            <a:custGeom>
              <a:avLst/>
              <a:gdLst>
                <a:gd name="T0" fmla="*/ 3 w 156"/>
                <a:gd name="T1" fmla="*/ 0 h 155"/>
                <a:gd name="T2" fmla="*/ 2 w 156"/>
                <a:gd name="T3" fmla="*/ 0 h 155"/>
                <a:gd name="T4" fmla="*/ 2 w 156"/>
                <a:gd name="T5" fmla="*/ 0 h 155"/>
                <a:gd name="T6" fmla="*/ 1 w 156"/>
                <a:gd name="T7" fmla="*/ 1 h 155"/>
                <a:gd name="T8" fmla="*/ 1 w 156"/>
                <a:gd name="T9" fmla="*/ 1 h 155"/>
                <a:gd name="T10" fmla="*/ 0 w 156"/>
                <a:gd name="T11" fmla="*/ 2 h 155"/>
                <a:gd name="T12" fmla="*/ 0 w 156"/>
                <a:gd name="T13" fmla="*/ 2 h 155"/>
                <a:gd name="T14" fmla="*/ 0 w 156"/>
                <a:gd name="T15" fmla="*/ 3 h 155"/>
                <a:gd name="T16" fmla="*/ 0 w 156"/>
                <a:gd name="T17" fmla="*/ 3 h 155"/>
                <a:gd name="T18" fmla="*/ 0 w 156"/>
                <a:gd name="T19" fmla="*/ 4 h 155"/>
                <a:gd name="T20" fmla="*/ 0 w 156"/>
                <a:gd name="T21" fmla="*/ 5 h 155"/>
                <a:gd name="T22" fmla="*/ 1 w 156"/>
                <a:gd name="T23" fmla="*/ 5 h 155"/>
                <a:gd name="T24" fmla="*/ 1 w 156"/>
                <a:gd name="T25" fmla="*/ 5 h 155"/>
                <a:gd name="T26" fmla="*/ 2 w 156"/>
                <a:gd name="T27" fmla="*/ 6 h 155"/>
                <a:gd name="T28" fmla="*/ 2 w 156"/>
                <a:gd name="T29" fmla="*/ 6 h 155"/>
                <a:gd name="T30" fmla="*/ 3 w 156"/>
                <a:gd name="T31" fmla="*/ 6 h 155"/>
                <a:gd name="T32" fmla="*/ 3 w 156"/>
                <a:gd name="T33" fmla="*/ 6 h 155"/>
                <a:gd name="T34" fmla="*/ 4 w 156"/>
                <a:gd name="T35" fmla="*/ 6 h 155"/>
                <a:gd name="T36" fmla="*/ 5 w 156"/>
                <a:gd name="T37" fmla="*/ 6 h 155"/>
                <a:gd name="T38" fmla="*/ 5 w 156"/>
                <a:gd name="T39" fmla="*/ 5 h 155"/>
                <a:gd name="T40" fmla="*/ 6 w 156"/>
                <a:gd name="T41" fmla="*/ 5 h 155"/>
                <a:gd name="T42" fmla="*/ 6 w 156"/>
                <a:gd name="T43" fmla="*/ 5 h 155"/>
                <a:gd name="T44" fmla="*/ 6 w 156"/>
                <a:gd name="T45" fmla="*/ 4 h 155"/>
                <a:gd name="T46" fmla="*/ 6 w 156"/>
                <a:gd name="T47" fmla="*/ 3 h 155"/>
                <a:gd name="T48" fmla="*/ 6 w 156"/>
                <a:gd name="T49" fmla="*/ 3 h 155"/>
                <a:gd name="T50" fmla="*/ 6 w 156"/>
                <a:gd name="T51" fmla="*/ 2 h 155"/>
                <a:gd name="T52" fmla="*/ 6 w 156"/>
                <a:gd name="T53" fmla="*/ 2 h 155"/>
                <a:gd name="T54" fmla="*/ 6 w 156"/>
                <a:gd name="T55" fmla="*/ 1 h 155"/>
                <a:gd name="T56" fmla="*/ 5 w 156"/>
                <a:gd name="T57" fmla="*/ 1 h 155"/>
                <a:gd name="T58" fmla="*/ 5 w 156"/>
                <a:gd name="T59" fmla="*/ 0 h 155"/>
                <a:gd name="T60" fmla="*/ 4 w 156"/>
                <a:gd name="T61" fmla="*/ 0 h 155"/>
                <a:gd name="T62" fmla="*/ 3 w 156"/>
                <a:gd name="T63" fmla="*/ 0 h 1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"/>
                <a:gd name="T97" fmla="*/ 0 h 155"/>
                <a:gd name="T98" fmla="*/ 156 w 156"/>
                <a:gd name="T99" fmla="*/ 155 h 1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" h="155">
                  <a:moveTo>
                    <a:pt x="78" y="0"/>
                  </a:moveTo>
                  <a:lnTo>
                    <a:pt x="71" y="0"/>
                  </a:lnTo>
                  <a:lnTo>
                    <a:pt x="62" y="1"/>
                  </a:lnTo>
                  <a:lnTo>
                    <a:pt x="55" y="3"/>
                  </a:lnTo>
                  <a:lnTo>
                    <a:pt x="48" y="5"/>
                  </a:lnTo>
                  <a:lnTo>
                    <a:pt x="41" y="8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2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0"/>
                  </a:lnTo>
                  <a:lnTo>
                    <a:pt x="7" y="47"/>
                  </a:lnTo>
                  <a:lnTo>
                    <a:pt x="4" y="54"/>
                  </a:lnTo>
                  <a:lnTo>
                    <a:pt x="1" y="61"/>
                  </a:lnTo>
                  <a:lnTo>
                    <a:pt x="0" y="69"/>
                  </a:lnTo>
                  <a:lnTo>
                    <a:pt x="0" y="77"/>
                  </a:lnTo>
                  <a:lnTo>
                    <a:pt x="0" y="85"/>
                  </a:lnTo>
                  <a:lnTo>
                    <a:pt x="1" y="92"/>
                  </a:lnTo>
                  <a:lnTo>
                    <a:pt x="4" y="100"/>
                  </a:lnTo>
                  <a:lnTo>
                    <a:pt x="7" y="108"/>
                  </a:lnTo>
                  <a:lnTo>
                    <a:pt x="10" y="114"/>
                  </a:lnTo>
                  <a:lnTo>
                    <a:pt x="13" y="121"/>
                  </a:lnTo>
                  <a:lnTo>
                    <a:pt x="18" y="127"/>
                  </a:lnTo>
                  <a:lnTo>
                    <a:pt x="23" y="132"/>
                  </a:lnTo>
                  <a:lnTo>
                    <a:pt x="28" y="137"/>
                  </a:lnTo>
                  <a:lnTo>
                    <a:pt x="35" y="142"/>
                  </a:lnTo>
                  <a:lnTo>
                    <a:pt x="41" y="145"/>
                  </a:lnTo>
                  <a:lnTo>
                    <a:pt x="48" y="149"/>
                  </a:lnTo>
                  <a:lnTo>
                    <a:pt x="55" y="152"/>
                  </a:lnTo>
                  <a:lnTo>
                    <a:pt x="62" y="154"/>
                  </a:lnTo>
                  <a:lnTo>
                    <a:pt x="71" y="155"/>
                  </a:lnTo>
                  <a:lnTo>
                    <a:pt x="78" y="155"/>
                  </a:lnTo>
                  <a:lnTo>
                    <a:pt x="86" y="155"/>
                  </a:lnTo>
                  <a:lnTo>
                    <a:pt x="94" y="154"/>
                  </a:lnTo>
                  <a:lnTo>
                    <a:pt x="101" y="152"/>
                  </a:lnTo>
                  <a:lnTo>
                    <a:pt x="108" y="149"/>
                  </a:lnTo>
                  <a:lnTo>
                    <a:pt x="115" y="145"/>
                  </a:lnTo>
                  <a:lnTo>
                    <a:pt x="121" y="142"/>
                  </a:lnTo>
                  <a:lnTo>
                    <a:pt x="128" y="137"/>
                  </a:lnTo>
                  <a:lnTo>
                    <a:pt x="133" y="132"/>
                  </a:lnTo>
                  <a:lnTo>
                    <a:pt x="139" y="127"/>
                  </a:lnTo>
                  <a:lnTo>
                    <a:pt x="143" y="121"/>
                  </a:lnTo>
                  <a:lnTo>
                    <a:pt x="146" y="114"/>
                  </a:lnTo>
                  <a:lnTo>
                    <a:pt x="149" y="108"/>
                  </a:lnTo>
                  <a:lnTo>
                    <a:pt x="153" y="100"/>
                  </a:lnTo>
                  <a:lnTo>
                    <a:pt x="155" y="92"/>
                  </a:lnTo>
                  <a:lnTo>
                    <a:pt x="156" y="85"/>
                  </a:lnTo>
                  <a:lnTo>
                    <a:pt x="156" y="77"/>
                  </a:lnTo>
                  <a:lnTo>
                    <a:pt x="156" y="69"/>
                  </a:lnTo>
                  <a:lnTo>
                    <a:pt x="155" y="61"/>
                  </a:lnTo>
                  <a:lnTo>
                    <a:pt x="153" y="54"/>
                  </a:lnTo>
                  <a:lnTo>
                    <a:pt x="149" y="47"/>
                  </a:lnTo>
                  <a:lnTo>
                    <a:pt x="146" y="40"/>
                  </a:lnTo>
                  <a:lnTo>
                    <a:pt x="143" y="34"/>
                  </a:lnTo>
                  <a:lnTo>
                    <a:pt x="139" y="28"/>
                  </a:lnTo>
                  <a:lnTo>
                    <a:pt x="133" y="22"/>
                  </a:lnTo>
                  <a:lnTo>
                    <a:pt x="128" y="17"/>
                  </a:lnTo>
                  <a:lnTo>
                    <a:pt x="121" y="13"/>
                  </a:lnTo>
                  <a:lnTo>
                    <a:pt x="115" y="8"/>
                  </a:lnTo>
                  <a:lnTo>
                    <a:pt x="108" y="5"/>
                  </a:lnTo>
                  <a:lnTo>
                    <a:pt x="101" y="3"/>
                  </a:lnTo>
                  <a:lnTo>
                    <a:pt x="94" y="1"/>
                  </a:lnTo>
                  <a:lnTo>
                    <a:pt x="86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3" name="Freeform 860"/>
            <p:cNvSpPr>
              <a:spLocks noEditPoints="1"/>
            </p:cNvSpPr>
            <p:nvPr/>
          </p:nvSpPr>
          <p:spPr bwMode="auto">
            <a:xfrm>
              <a:off x="2975" y="1207"/>
              <a:ext cx="39" cy="41"/>
            </a:xfrm>
            <a:custGeom>
              <a:avLst/>
              <a:gdLst>
                <a:gd name="T0" fmla="*/ 4 w 180"/>
                <a:gd name="T1" fmla="*/ 0 h 180"/>
                <a:gd name="T2" fmla="*/ 3 w 180"/>
                <a:gd name="T3" fmla="*/ 1 h 180"/>
                <a:gd name="T4" fmla="*/ 2 w 180"/>
                <a:gd name="T5" fmla="*/ 1 h 180"/>
                <a:gd name="T6" fmla="*/ 1 w 180"/>
                <a:gd name="T7" fmla="*/ 1 h 180"/>
                <a:gd name="T8" fmla="*/ 3 w 180"/>
                <a:gd name="T9" fmla="*/ 0 h 180"/>
                <a:gd name="T10" fmla="*/ 4 w 180"/>
                <a:gd name="T11" fmla="*/ 1 h 180"/>
                <a:gd name="T12" fmla="*/ 1 w 180"/>
                <a:gd name="T13" fmla="*/ 2 h 180"/>
                <a:gd name="T14" fmla="*/ 1 w 180"/>
                <a:gd name="T15" fmla="*/ 3 h 180"/>
                <a:gd name="T16" fmla="*/ 0 w 180"/>
                <a:gd name="T17" fmla="*/ 3 h 180"/>
                <a:gd name="T18" fmla="*/ 1 w 180"/>
                <a:gd name="T19" fmla="*/ 2 h 180"/>
                <a:gd name="T20" fmla="*/ 1 w 180"/>
                <a:gd name="T21" fmla="*/ 4 h 180"/>
                <a:gd name="T22" fmla="*/ 1 w 180"/>
                <a:gd name="T23" fmla="*/ 4 h 180"/>
                <a:gd name="T24" fmla="*/ 0 w 180"/>
                <a:gd name="T25" fmla="*/ 4 h 180"/>
                <a:gd name="T26" fmla="*/ 1 w 180"/>
                <a:gd name="T27" fmla="*/ 4 h 180"/>
                <a:gd name="T28" fmla="*/ 1 w 180"/>
                <a:gd name="T29" fmla="*/ 5 h 180"/>
                <a:gd name="T30" fmla="*/ 1 w 180"/>
                <a:gd name="T31" fmla="*/ 6 h 180"/>
                <a:gd name="T32" fmla="*/ 0 w 180"/>
                <a:gd name="T33" fmla="*/ 5 h 180"/>
                <a:gd name="T34" fmla="*/ 1 w 180"/>
                <a:gd name="T35" fmla="*/ 4 h 180"/>
                <a:gd name="T36" fmla="*/ 2 w 180"/>
                <a:gd name="T37" fmla="*/ 6 h 180"/>
                <a:gd name="T38" fmla="*/ 3 w 180"/>
                <a:gd name="T39" fmla="*/ 6 h 180"/>
                <a:gd name="T40" fmla="*/ 3 w 180"/>
                <a:gd name="T41" fmla="*/ 7 h 180"/>
                <a:gd name="T42" fmla="*/ 2 w 180"/>
                <a:gd name="T43" fmla="*/ 7 h 180"/>
                <a:gd name="T44" fmla="*/ 4 w 180"/>
                <a:gd name="T45" fmla="*/ 6 h 180"/>
                <a:gd name="T46" fmla="*/ 4 w 180"/>
                <a:gd name="T47" fmla="*/ 6 h 180"/>
                <a:gd name="T48" fmla="*/ 4 w 180"/>
                <a:gd name="T49" fmla="*/ 7 h 180"/>
                <a:gd name="T50" fmla="*/ 4 w 180"/>
                <a:gd name="T51" fmla="*/ 6 h 180"/>
                <a:gd name="T52" fmla="*/ 5 w 180"/>
                <a:gd name="T53" fmla="*/ 6 h 180"/>
                <a:gd name="T54" fmla="*/ 6 w 180"/>
                <a:gd name="T55" fmla="*/ 6 h 180"/>
                <a:gd name="T56" fmla="*/ 5 w 180"/>
                <a:gd name="T57" fmla="*/ 7 h 180"/>
                <a:gd name="T58" fmla="*/ 4 w 180"/>
                <a:gd name="T59" fmla="*/ 6 h 180"/>
                <a:gd name="T60" fmla="*/ 6 w 180"/>
                <a:gd name="T61" fmla="*/ 5 h 180"/>
                <a:gd name="T62" fmla="*/ 6 w 180"/>
                <a:gd name="T63" fmla="*/ 4 h 180"/>
                <a:gd name="T64" fmla="*/ 7 w 180"/>
                <a:gd name="T65" fmla="*/ 4 h 180"/>
                <a:gd name="T66" fmla="*/ 7 w 180"/>
                <a:gd name="T67" fmla="*/ 6 h 180"/>
                <a:gd name="T68" fmla="*/ 6 w 180"/>
                <a:gd name="T69" fmla="*/ 4 h 180"/>
                <a:gd name="T70" fmla="*/ 6 w 180"/>
                <a:gd name="T71" fmla="*/ 4 h 180"/>
                <a:gd name="T72" fmla="*/ 7 w 180"/>
                <a:gd name="T73" fmla="*/ 4 h 180"/>
                <a:gd name="T74" fmla="*/ 6 w 180"/>
                <a:gd name="T75" fmla="*/ 3 h 180"/>
                <a:gd name="T76" fmla="*/ 6 w 180"/>
                <a:gd name="T77" fmla="*/ 2 h 180"/>
                <a:gd name="T78" fmla="*/ 6 w 180"/>
                <a:gd name="T79" fmla="*/ 1 h 180"/>
                <a:gd name="T80" fmla="*/ 7 w 180"/>
                <a:gd name="T81" fmla="*/ 3 h 180"/>
                <a:gd name="T82" fmla="*/ 6 w 180"/>
                <a:gd name="T83" fmla="*/ 4 h 180"/>
                <a:gd name="T84" fmla="*/ 5 w 180"/>
                <a:gd name="T85" fmla="*/ 1 h 180"/>
                <a:gd name="T86" fmla="*/ 4 w 180"/>
                <a:gd name="T87" fmla="*/ 1 h 180"/>
                <a:gd name="T88" fmla="*/ 4 w 180"/>
                <a:gd name="T89" fmla="*/ 0 h 180"/>
                <a:gd name="T90" fmla="*/ 6 w 180"/>
                <a:gd name="T91" fmla="*/ 1 h 180"/>
                <a:gd name="T92" fmla="*/ 4 w 180"/>
                <a:gd name="T93" fmla="*/ 1 h 180"/>
                <a:gd name="T94" fmla="*/ 4 w 180"/>
                <a:gd name="T95" fmla="*/ 1 h 1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0"/>
                <a:gd name="T145" fmla="*/ 0 h 180"/>
                <a:gd name="T146" fmla="*/ 180 w 180"/>
                <a:gd name="T147" fmla="*/ 180 h 1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0" h="180"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90" y="24"/>
                  </a:moveTo>
                  <a:lnTo>
                    <a:pt x="84" y="24"/>
                  </a:lnTo>
                  <a:lnTo>
                    <a:pt x="77" y="26"/>
                  </a:lnTo>
                  <a:lnTo>
                    <a:pt x="71" y="28"/>
                  </a:lnTo>
                  <a:lnTo>
                    <a:pt x="64" y="30"/>
                  </a:lnTo>
                  <a:lnTo>
                    <a:pt x="59" y="32"/>
                  </a:lnTo>
                  <a:lnTo>
                    <a:pt x="53" y="35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26" y="27"/>
                  </a:lnTo>
                  <a:lnTo>
                    <a:pt x="33" y="20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4" y="7"/>
                  </a:lnTo>
                  <a:lnTo>
                    <a:pt x="63" y="4"/>
                  </a:lnTo>
                  <a:lnTo>
                    <a:pt x="72" y="2"/>
                  </a:lnTo>
                  <a:lnTo>
                    <a:pt x="80" y="1"/>
                  </a:lnTo>
                  <a:lnTo>
                    <a:pt x="90" y="0"/>
                  </a:lnTo>
                  <a:lnTo>
                    <a:pt x="90" y="24"/>
                  </a:lnTo>
                  <a:close/>
                  <a:moveTo>
                    <a:pt x="44" y="44"/>
                  </a:moveTo>
                  <a:lnTo>
                    <a:pt x="39" y="48"/>
                  </a:lnTo>
                  <a:lnTo>
                    <a:pt x="36" y="54"/>
                  </a:lnTo>
                  <a:lnTo>
                    <a:pt x="32" y="59"/>
                  </a:lnTo>
                  <a:lnTo>
                    <a:pt x="30" y="64"/>
                  </a:lnTo>
                  <a:lnTo>
                    <a:pt x="27" y="71"/>
                  </a:lnTo>
                  <a:lnTo>
                    <a:pt x="25" y="77"/>
                  </a:lnTo>
                  <a:lnTo>
                    <a:pt x="24" y="84"/>
                  </a:lnTo>
                  <a:lnTo>
                    <a:pt x="24" y="90"/>
                  </a:lnTo>
                  <a:lnTo>
                    <a:pt x="0" y="90"/>
                  </a:lnTo>
                  <a:lnTo>
                    <a:pt x="0" y="81"/>
                  </a:lnTo>
                  <a:lnTo>
                    <a:pt x="2" y="72"/>
                  </a:lnTo>
                  <a:lnTo>
                    <a:pt x="4" y="63"/>
                  </a:lnTo>
                  <a:lnTo>
                    <a:pt x="7" y="55"/>
                  </a:lnTo>
                  <a:lnTo>
                    <a:pt x="11" y="47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6" y="27"/>
                  </a:lnTo>
                  <a:lnTo>
                    <a:pt x="44" y="44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0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24" y="90"/>
                  </a:moveTo>
                  <a:lnTo>
                    <a:pt x="24" y="97"/>
                  </a:lnTo>
                  <a:lnTo>
                    <a:pt x="25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2" y="122"/>
                  </a:lnTo>
                  <a:lnTo>
                    <a:pt x="36" y="127"/>
                  </a:lnTo>
                  <a:lnTo>
                    <a:pt x="39" y="131"/>
                  </a:lnTo>
                  <a:lnTo>
                    <a:pt x="44" y="137"/>
                  </a:lnTo>
                  <a:lnTo>
                    <a:pt x="26" y="154"/>
                  </a:lnTo>
                  <a:lnTo>
                    <a:pt x="21" y="148"/>
                  </a:lnTo>
                  <a:lnTo>
                    <a:pt x="16" y="140"/>
                  </a:lnTo>
                  <a:lnTo>
                    <a:pt x="11" y="134"/>
                  </a:lnTo>
                  <a:lnTo>
                    <a:pt x="7" y="125"/>
                  </a:lnTo>
                  <a:lnTo>
                    <a:pt x="4" y="117"/>
                  </a:lnTo>
                  <a:lnTo>
                    <a:pt x="2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24" y="90"/>
                  </a:lnTo>
                  <a:close/>
                  <a:moveTo>
                    <a:pt x="44" y="137"/>
                  </a:moveTo>
                  <a:lnTo>
                    <a:pt x="48" y="141"/>
                  </a:lnTo>
                  <a:lnTo>
                    <a:pt x="53" y="144"/>
                  </a:lnTo>
                  <a:lnTo>
                    <a:pt x="59" y="148"/>
                  </a:lnTo>
                  <a:lnTo>
                    <a:pt x="64" y="151"/>
                  </a:lnTo>
                  <a:lnTo>
                    <a:pt x="71" y="153"/>
                  </a:lnTo>
                  <a:lnTo>
                    <a:pt x="77" y="154"/>
                  </a:lnTo>
                  <a:lnTo>
                    <a:pt x="84" y="155"/>
                  </a:lnTo>
                  <a:lnTo>
                    <a:pt x="90" y="156"/>
                  </a:lnTo>
                  <a:lnTo>
                    <a:pt x="90" y="180"/>
                  </a:lnTo>
                  <a:lnTo>
                    <a:pt x="80" y="180"/>
                  </a:lnTo>
                  <a:lnTo>
                    <a:pt x="72" y="179"/>
                  </a:lnTo>
                  <a:lnTo>
                    <a:pt x="63" y="176"/>
                  </a:lnTo>
                  <a:lnTo>
                    <a:pt x="54" y="173"/>
                  </a:lnTo>
                  <a:lnTo>
                    <a:pt x="47" y="169"/>
                  </a:lnTo>
                  <a:lnTo>
                    <a:pt x="39" y="165"/>
                  </a:lnTo>
                  <a:lnTo>
                    <a:pt x="33" y="159"/>
                  </a:lnTo>
                  <a:lnTo>
                    <a:pt x="26" y="154"/>
                  </a:lnTo>
                  <a:lnTo>
                    <a:pt x="44" y="137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0" y="156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90" y="156"/>
                  </a:moveTo>
                  <a:lnTo>
                    <a:pt x="97" y="155"/>
                  </a:lnTo>
                  <a:lnTo>
                    <a:pt x="103" y="154"/>
                  </a:lnTo>
                  <a:lnTo>
                    <a:pt x="110" y="153"/>
                  </a:lnTo>
                  <a:lnTo>
                    <a:pt x="116" y="151"/>
                  </a:lnTo>
                  <a:lnTo>
                    <a:pt x="121" y="148"/>
                  </a:lnTo>
                  <a:lnTo>
                    <a:pt x="127" y="144"/>
                  </a:lnTo>
                  <a:lnTo>
                    <a:pt x="132" y="141"/>
                  </a:lnTo>
                  <a:lnTo>
                    <a:pt x="137" y="137"/>
                  </a:lnTo>
                  <a:lnTo>
                    <a:pt x="154" y="154"/>
                  </a:lnTo>
                  <a:lnTo>
                    <a:pt x="147" y="159"/>
                  </a:lnTo>
                  <a:lnTo>
                    <a:pt x="141" y="165"/>
                  </a:lnTo>
                  <a:lnTo>
                    <a:pt x="133" y="169"/>
                  </a:lnTo>
                  <a:lnTo>
                    <a:pt x="125" y="173"/>
                  </a:lnTo>
                  <a:lnTo>
                    <a:pt x="117" y="176"/>
                  </a:lnTo>
                  <a:lnTo>
                    <a:pt x="108" y="179"/>
                  </a:lnTo>
                  <a:lnTo>
                    <a:pt x="100" y="180"/>
                  </a:lnTo>
                  <a:lnTo>
                    <a:pt x="90" y="180"/>
                  </a:lnTo>
                  <a:lnTo>
                    <a:pt x="90" y="156"/>
                  </a:lnTo>
                  <a:close/>
                  <a:moveTo>
                    <a:pt x="137" y="137"/>
                  </a:moveTo>
                  <a:lnTo>
                    <a:pt x="141" y="131"/>
                  </a:lnTo>
                  <a:lnTo>
                    <a:pt x="144" y="127"/>
                  </a:lnTo>
                  <a:lnTo>
                    <a:pt x="148" y="122"/>
                  </a:lnTo>
                  <a:lnTo>
                    <a:pt x="151" y="115"/>
                  </a:lnTo>
                  <a:lnTo>
                    <a:pt x="153" y="110"/>
                  </a:lnTo>
                  <a:lnTo>
                    <a:pt x="155" y="103"/>
                  </a:lnTo>
                  <a:lnTo>
                    <a:pt x="156" y="97"/>
                  </a:lnTo>
                  <a:lnTo>
                    <a:pt x="156" y="90"/>
                  </a:lnTo>
                  <a:lnTo>
                    <a:pt x="180" y="90"/>
                  </a:lnTo>
                  <a:lnTo>
                    <a:pt x="180" y="99"/>
                  </a:lnTo>
                  <a:lnTo>
                    <a:pt x="179" y="109"/>
                  </a:lnTo>
                  <a:lnTo>
                    <a:pt x="177" y="117"/>
                  </a:lnTo>
                  <a:lnTo>
                    <a:pt x="173" y="125"/>
                  </a:lnTo>
                  <a:lnTo>
                    <a:pt x="169" y="134"/>
                  </a:lnTo>
                  <a:lnTo>
                    <a:pt x="165" y="140"/>
                  </a:lnTo>
                  <a:lnTo>
                    <a:pt x="159" y="148"/>
                  </a:lnTo>
                  <a:lnTo>
                    <a:pt x="154" y="154"/>
                  </a:lnTo>
                  <a:lnTo>
                    <a:pt x="137" y="137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90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56" y="90"/>
                  </a:moveTo>
                  <a:lnTo>
                    <a:pt x="156" y="84"/>
                  </a:lnTo>
                  <a:lnTo>
                    <a:pt x="155" y="77"/>
                  </a:lnTo>
                  <a:lnTo>
                    <a:pt x="153" y="71"/>
                  </a:lnTo>
                  <a:lnTo>
                    <a:pt x="151" y="64"/>
                  </a:lnTo>
                  <a:lnTo>
                    <a:pt x="148" y="59"/>
                  </a:lnTo>
                  <a:lnTo>
                    <a:pt x="144" y="54"/>
                  </a:lnTo>
                  <a:lnTo>
                    <a:pt x="141" y="48"/>
                  </a:lnTo>
                  <a:lnTo>
                    <a:pt x="137" y="44"/>
                  </a:lnTo>
                  <a:lnTo>
                    <a:pt x="154" y="27"/>
                  </a:lnTo>
                  <a:lnTo>
                    <a:pt x="159" y="33"/>
                  </a:lnTo>
                  <a:lnTo>
                    <a:pt x="165" y="40"/>
                  </a:lnTo>
                  <a:lnTo>
                    <a:pt x="169" y="47"/>
                  </a:lnTo>
                  <a:lnTo>
                    <a:pt x="173" y="55"/>
                  </a:lnTo>
                  <a:lnTo>
                    <a:pt x="177" y="63"/>
                  </a:lnTo>
                  <a:lnTo>
                    <a:pt x="179" y="72"/>
                  </a:lnTo>
                  <a:lnTo>
                    <a:pt x="180" y="81"/>
                  </a:lnTo>
                  <a:lnTo>
                    <a:pt x="180" y="90"/>
                  </a:lnTo>
                  <a:lnTo>
                    <a:pt x="156" y="90"/>
                  </a:lnTo>
                  <a:close/>
                  <a:moveTo>
                    <a:pt x="137" y="44"/>
                  </a:moveTo>
                  <a:lnTo>
                    <a:pt x="132" y="40"/>
                  </a:lnTo>
                  <a:lnTo>
                    <a:pt x="127" y="35"/>
                  </a:lnTo>
                  <a:lnTo>
                    <a:pt x="121" y="32"/>
                  </a:lnTo>
                  <a:lnTo>
                    <a:pt x="116" y="30"/>
                  </a:lnTo>
                  <a:lnTo>
                    <a:pt x="110" y="28"/>
                  </a:lnTo>
                  <a:lnTo>
                    <a:pt x="103" y="26"/>
                  </a:lnTo>
                  <a:lnTo>
                    <a:pt x="97" y="24"/>
                  </a:lnTo>
                  <a:lnTo>
                    <a:pt x="90" y="24"/>
                  </a:lnTo>
                  <a:lnTo>
                    <a:pt x="90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17" y="4"/>
                  </a:lnTo>
                  <a:lnTo>
                    <a:pt x="125" y="7"/>
                  </a:lnTo>
                  <a:lnTo>
                    <a:pt x="133" y="10"/>
                  </a:lnTo>
                  <a:lnTo>
                    <a:pt x="141" y="16"/>
                  </a:lnTo>
                  <a:lnTo>
                    <a:pt x="147" y="20"/>
                  </a:lnTo>
                  <a:lnTo>
                    <a:pt x="154" y="27"/>
                  </a:lnTo>
                  <a:lnTo>
                    <a:pt x="137" y="44"/>
                  </a:lnTo>
                  <a:close/>
                  <a:moveTo>
                    <a:pt x="90" y="24"/>
                  </a:moveTo>
                  <a:lnTo>
                    <a:pt x="90" y="24"/>
                  </a:lnTo>
                  <a:lnTo>
                    <a:pt x="90" y="0"/>
                  </a:lnTo>
                  <a:lnTo>
                    <a:pt x="90" y="24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grpSp>
          <p:nvGrpSpPr>
            <p:cNvPr id="120984" name="Group 861"/>
            <p:cNvGrpSpPr>
              <a:grpSpLocks/>
            </p:cNvGrpSpPr>
            <p:nvPr/>
          </p:nvGrpSpPr>
          <p:grpSpPr bwMode="auto">
            <a:xfrm>
              <a:off x="2214" y="1049"/>
              <a:ext cx="1009" cy="1607"/>
              <a:chOff x="2214" y="1049"/>
              <a:chExt cx="1009" cy="1607"/>
            </a:xfrm>
          </p:grpSpPr>
          <p:sp>
            <p:nvSpPr>
              <p:cNvPr id="551" name="Freeform 862"/>
              <p:cNvSpPr>
                <a:spLocks/>
              </p:cNvSpPr>
              <p:nvPr/>
            </p:nvSpPr>
            <p:spPr bwMode="auto">
              <a:xfrm>
                <a:off x="2944" y="1218"/>
                <a:ext cx="35" cy="41"/>
              </a:xfrm>
              <a:custGeom>
                <a:avLst/>
                <a:gdLst>
                  <a:gd name="T0" fmla="*/ 3 w 187"/>
                  <a:gd name="T1" fmla="*/ 0 h 188"/>
                  <a:gd name="T2" fmla="*/ 3 w 187"/>
                  <a:gd name="T3" fmla="*/ 0 h 188"/>
                  <a:gd name="T4" fmla="*/ 2 w 187"/>
                  <a:gd name="T5" fmla="*/ 0 h 188"/>
                  <a:gd name="T6" fmla="*/ 1 w 187"/>
                  <a:gd name="T7" fmla="*/ 1 h 188"/>
                  <a:gd name="T8" fmla="*/ 1 w 187"/>
                  <a:gd name="T9" fmla="*/ 1 h 188"/>
                  <a:gd name="T10" fmla="*/ 0 w 187"/>
                  <a:gd name="T11" fmla="*/ 2 h 188"/>
                  <a:gd name="T12" fmla="*/ 0 w 187"/>
                  <a:gd name="T13" fmla="*/ 3 h 188"/>
                  <a:gd name="T14" fmla="*/ 0 w 187"/>
                  <a:gd name="T15" fmla="*/ 3 h 188"/>
                  <a:gd name="T16" fmla="*/ 0 w 187"/>
                  <a:gd name="T17" fmla="*/ 4 h 188"/>
                  <a:gd name="T18" fmla="*/ 0 w 187"/>
                  <a:gd name="T19" fmla="*/ 5 h 188"/>
                  <a:gd name="T20" fmla="*/ 0 w 187"/>
                  <a:gd name="T21" fmla="*/ 6 h 188"/>
                  <a:gd name="T22" fmla="*/ 1 w 187"/>
                  <a:gd name="T23" fmla="*/ 6 h 188"/>
                  <a:gd name="T24" fmla="*/ 1 w 187"/>
                  <a:gd name="T25" fmla="*/ 7 h 188"/>
                  <a:gd name="T26" fmla="*/ 2 w 187"/>
                  <a:gd name="T27" fmla="*/ 7 h 188"/>
                  <a:gd name="T28" fmla="*/ 3 w 187"/>
                  <a:gd name="T29" fmla="*/ 7 h 188"/>
                  <a:gd name="T30" fmla="*/ 3 w 187"/>
                  <a:gd name="T31" fmla="*/ 8 h 188"/>
                  <a:gd name="T32" fmla="*/ 4 w 187"/>
                  <a:gd name="T33" fmla="*/ 8 h 188"/>
                  <a:gd name="T34" fmla="*/ 5 w 187"/>
                  <a:gd name="T35" fmla="*/ 7 h 188"/>
                  <a:gd name="T36" fmla="*/ 6 w 187"/>
                  <a:gd name="T37" fmla="*/ 7 h 188"/>
                  <a:gd name="T38" fmla="*/ 6 w 187"/>
                  <a:gd name="T39" fmla="*/ 7 h 188"/>
                  <a:gd name="T40" fmla="*/ 7 w 187"/>
                  <a:gd name="T41" fmla="*/ 6 h 188"/>
                  <a:gd name="T42" fmla="*/ 7 w 187"/>
                  <a:gd name="T43" fmla="*/ 6 h 188"/>
                  <a:gd name="T44" fmla="*/ 8 w 187"/>
                  <a:gd name="T45" fmla="*/ 5 h 188"/>
                  <a:gd name="T46" fmla="*/ 8 w 187"/>
                  <a:gd name="T47" fmla="*/ 4 h 188"/>
                  <a:gd name="T48" fmla="*/ 8 w 187"/>
                  <a:gd name="T49" fmla="*/ 3 h 188"/>
                  <a:gd name="T50" fmla="*/ 8 w 187"/>
                  <a:gd name="T51" fmla="*/ 3 h 188"/>
                  <a:gd name="T52" fmla="*/ 7 w 187"/>
                  <a:gd name="T53" fmla="*/ 2 h 188"/>
                  <a:gd name="T54" fmla="*/ 7 w 187"/>
                  <a:gd name="T55" fmla="*/ 1 h 188"/>
                  <a:gd name="T56" fmla="*/ 6 w 187"/>
                  <a:gd name="T57" fmla="*/ 1 h 188"/>
                  <a:gd name="T58" fmla="*/ 6 w 187"/>
                  <a:gd name="T59" fmla="*/ 0 h 188"/>
                  <a:gd name="T60" fmla="*/ 5 w 187"/>
                  <a:gd name="T61" fmla="*/ 0 h 188"/>
                  <a:gd name="T62" fmla="*/ 4 w 187"/>
                  <a:gd name="T63" fmla="*/ 0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87"/>
                  <a:gd name="T97" fmla="*/ 0 h 188"/>
                  <a:gd name="T98" fmla="*/ 187 w 187"/>
                  <a:gd name="T99" fmla="*/ 188 h 1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87" h="188">
                    <a:moveTo>
                      <a:pt x="94" y="0"/>
                    </a:moveTo>
                    <a:lnTo>
                      <a:pt x="84" y="1"/>
                    </a:lnTo>
                    <a:lnTo>
                      <a:pt x="75" y="2"/>
                    </a:lnTo>
                    <a:lnTo>
                      <a:pt x="66" y="5"/>
                    </a:lnTo>
                    <a:lnTo>
                      <a:pt x="57" y="8"/>
                    </a:lnTo>
                    <a:lnTo>
                      <a:pt x="49" y="12"/>
                    </a:lnTo>
                    <a:lnTo>
                      <a:pt x="41" y="17"/>
                    </a:lnTo>
                    <a:lnTo>
                      <a:pt x="34" y="22"/>
                    </a:lnTo>
                    <a:lnTo>
                      <a:pt x="27" y="28"/>
                    </a:lnTo>
                    <a:lnTo>
                      <a:pt x="22" y="35"/>
                    </a:lnTo>
                    <a:lnTo>
                      <a:pt x="16" y="42"/>
                    </a:lnTo>
                    <a:lnTo>
                      <a:pt x="11" y="50"/>
                    </a:lnTo>
                    <a:lnTo>
                      <a:pt x="8" y="59"/>
                    </a:lnTo>
                    <a:lnTo>
                      <a:pt x="4" y="67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4"/>
                    </a:lnTo>
                    <a:lnTo>
                      <a:pt x="1" y="114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1" y="140"/>
                    </a:lnTo>
                    <a:lnTo>
                      <a:pt x="16" y="147"/>
                    </a:lnTo>
                    <a:lnTo>
                      <a:pt x="22" y="154"/>
                    </a:lnTo>
                    <a:lnTo>
                      <a:pt x="27" y="161"/>
                    </a:lnTo>
                    <a:lnTo>
                      <a:pt x="34" y="167"/>
                    </a:lnTo>
                    <a:lnTo>
                      <a:pt x="41" y="172"/>
                    </a:lnTo>
                    <a:lnTo>
                      <a:pt x="49" y="177"/>
                    </a:lnTo>
                    <a:lnTo>
                      <a:pt x="57" y="181"/>
                    </a:lnTo>
                    <a:lnTo>
                      <a:pt x="66" y="184"/>
                    </a:lnTo>
                    <a:lnTo>
                      <a:pt x="75" y="186"/>
                    </a:lnTo>
                    <a:lnTo>
                      <a:pt x="84" y="188"/>
                    </a:lnTo>
                    <a:lnTo>
                      <a:pt x="94" y="188"/>
                    </a:lnTo>
                    <a:lnTo>
                      <a:pt x="103" y="188"/>
                    </a:lnTo>
                    <a:lnTo>
                      <a:pt x="112" y="186"/>
                    </a:lnTo>
                    <a:lnTo>
                      <a:pt x="121" y="184"/>
                    </a:lnTo>
                    <a:lnTo>
                      <a:pt x="130" y="181"/>
                    </a:lnTo>
                    <a:lnTo>
                      <a:pt x="138" y="177"/>
                    </a:lnTo>
                    <a:lnTo>
                      <a:pt x="146" y="172"/>
                    </a:lnTo>
                    <a:lnTo>
                      <a:pt x="153" y="167"/>
                    </a:lnTo>
                    <a:lnTo>
                      <a:pt x="160" y="161"/>
                    </a:lnTo>
                    <a:lnTo>
                      <a:pt x="165" y="154"/>
                    </a:lnTo>
                    <a:lnTo>
                      <a:pt x="172" y="147"/>
                    </a:lnTo>
                    <a:lnTo>
                      <a:pt x="176" y="140"/>
                    </a:lnTo>
                    <a:lnTo>
                      <a:pt x="180" y="131"/>
                    </a:lnTo>
                    <a:lnTo>
                      <a:pt x="183" y="122"/>
                    </a:lnTo>
                    <a:lnTo>
                      <a:pt x="186" y="114"/>
                    </a:lnTo>
                    <a:lnTo>
                      <a:pt x="187" y="104"/>
                    </a:lnTo>
                    <a:lnTo>
                      <a:pt x="187" y="94"/>
                    </a:lnTo>
                    <a:lnTo>
                      <a:pt x="187" y="85"/>
                    </a:lnTo>
                    <a:lnTo>
                      <a:pt x="186" y="76"/>
                    </a:lnTo>
                    <a:lnTo>
                      <a:pt x="183" y="67"/>
                    </a:lnTo>
                    <a:lnTo>
                      <a:pt x="180" y="59"/>
                    </a:lnTo>
                    <a:lnTo>
                      <a:pt x="176" y="50"/>
                    </a:lnTo>
                    <a:lnTo>
                      <a:pt x="172" y="42"/>
                    </a:lnTo>
                    <a:lnTo>
                      <a:pt x="165" y="35"/>
                    </a:lnTo>
                    <a:lnTo>
                      <a:pt x="160" y="28"/>
                    </a:lnTo>
                    <a:lnTo>
                      <a:pt x="153" y="22"/>
                    </a:lnTo>
                    <a:lnTo>
                      <a:pt x="146" y="17"/>
                    </a:lnTo>
                    <a:lnTo>
                      <a:pt x="138" y="12"/>
                    </a:lnTo>
                    <a:lnTo>
                      <a:pt x="130" y="8"/>
                    </a:lnTo>
                    <a:lnTo>
                      <a:pt x="121" y="5"/>
                    </a:lnTo>
                    <a:lnTo>
                      <a:pt x="112" y="2"/>
                    </a:lnTo>
                    <a:lnTo>
                      <a:pt x="103" y="1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2" name="Freeform 863"/>
              <p:cNvSpPr>
                <a:spLocks noEditPoints="1"/>
              </p:cNvSpPr>
              <p:nvPr/>
            </p:nvSpPr>
            <p:spPr bwMode="auto">
              <a:xfrm>
                <a:off x="2944" y="1214"/>
                <a:ext cx="39" cy="45"/>
              </a:xfrm>
              <a:custGeom>
                <a:avLst/>
                <a:gdLst>
                  <a:gd name="T0" fmla="*/ 4 w 213"/>
                  <a:gd name="T1" fmla="*/ 0 h 212"/>
                  <a:gd name="T2" fmla="*/ 4 w 213"/>
                  <a:gd name="T3" fmla="*/ 1 h 212"/>
                  <a:gd name="T4" fmla="*/ 2 w 213"/>
                  <a:gd name="T5" fmla="*/ 2 h 212"/>
                  <a:gd name="T6" fmla="*/ 2 w 213"/>
                  <a:gd name="T7" fmla="*/ 1 h 212"/>
                  <a:gd name="T8" fmla="*/ 3 w 213"/>
                  <a:gd name="T9" fmla="*/ 0 h 212"/>
                  <a:gd name="T10" fmla="*/ 4 w 213"/>
                  <a:gd name="T11" fmla="*/ 1 h 212"/>
                  <a:gd name="T12" fmla="*/ 1 w 213"/>
                  <a:gd name="T13" fmla="*/ 3 h 212"/>
                  <a:gd name="T14" fmla="*/ 1 w 213"/>
                  <a:gd name="T15" fmla="*/ 4 h 212"/>
                  <a:gd name="T16" fmla="*/ 0 w 213"/>
                  <a:gd name="T17" fmla="*/ 3 h 212"/>
                  <a:gd name="T18" fmla="*/ 1 w 213"/>
                  <a:gd name="T19" fmla="*/ 2 h 212"/>
                  <a:gd name="T20" fmla="*/ 1 w 213"/>
                  <a:gd name="T21" fmla="*/ 4 h 212"/>
                  <a:gd name="T22" fmla="*/ 1 w 213"/>
                  <a:gd name="T23" fmla="*/ 4 h 212"/>
                  <a:gd name="T24" fmla="*/ 0 w 213"/>
                  <a:gd name="T25" fmla="*/ 4 h 212"/>
                  <a:gd name="T26" fmla="*/ 1 w 213"/>
                  <a:gd name="T27" fmla="*/ 5 h 212"/>
                  <a:gd name="T28" fmla="*/ 2 w 213"/>
                  <a:gd name="T29" fmla="*/ 6 h 212"/>
                  <a:gd name="T30" fmla="*/ 1 w 213"/>
                  <a:gd name="T31" fmla="*/ 7 h 212"/>
                  <a:gd name="T32" fmla="*/ 0 w 213"/>
                  <a:gd name="T33" fmla="*/ 5 h 212"/>
                  <a:gd name="T34" fmla="*/ 1 w 213"/>
                  <a:gd name="T35" fmla="*/ 4 h 212"/>
                  <a:gd name="T36" fmla="*/ 3 w 213"/>
                  <a:gd name="T37" fmla="*/ 7 h 212"/>
                  <a:gd name="T38" fmla="*/ 4 w 213"/>
                  <a:gd name="T39" fmla="*/ 7 h 212"/>
                  <a:gd name="T40" fmla="*/ 3 w 213"/>
                  <a:gd name="T41" fmla="*/ 8 h 212"/>
                  <a:gd name="T42" fmla="*/ 2 w 213"/>
                  <a:gd name="T43" fmla="*/ 8 h 212"/>
                  <a:gd name="T44" fmla="*/ 4 w 213"/>
                  <a:gd name="T45" fmla="*/ 7 h 212"/>
                  <a:gd name="T46" fmla="*/ 4 w 213"/>
                  <a:gd name="T47" fmla="*/ 7 h 212"/>
                  <a:gd name="T48" fmla="*/ 4 w 213"/>
                  <a:gd name="T49" fmla="*/ 8 h 212"/>
                  <a:gd name="T50" fmla="*/ 5 w 213"/>
                  <a:gd name="T51" fmla="*/ 7 h 212"/>
                  <a:gd name="T52" fmla="*/ 6 w 213"/>
                  <a:gd name="T53" fmla="*/ 7 h 212"/>
                  <a:gd name="T54" fmla="*/ 7 w 213"/>
                  <a:gd name="T55" fmla="*/ 7 h 212"/>
                  <a:gd name="T56" fmla="*/ 5 w 213"/>
                  <a:gd name="T57" fmla="*/ 8 h 212"/>
                  <a:gd name="T58" fmla="*/ 4 w 213"/>
                  <a:gd name="T59" fmla="*/ 7 h 212"/>
                  <a:gd name="T60" fmla="*/ 7 w 213"/>
                  <a:gd name="T61" fmla="*/ 6 h 212"/>
                  <a:gd name="T62" fmla="*/ 7 w 213"/>
                  <a:gd name="T63" fmla="*/ 5 h 212"/>
                  <a:gd name="T64" fmla="*/ 8 w 213"/>
                  <a:gd name="T65" fmla="*/ 5 h 212"/>
                  <a:gd name="T66" fmla="*/ 7 w 213"/>
                  <a:gd name="T67" fmla="*/ 7 h 212"/>
                  <a:gd name="T68" fmla="*/ 7 w 213"/>
                  <a:gd name="T69" fmla="*/ 4 h 212"/>
                  <a:gd name="T70" fmla="*/ 7 w 213"/>
                  <a:gd name="T71" fmla="*/ 4 h 212"/>
                  <a:gd name="T72" fmla="*/ 8 w 213"/>
                  <a:gd name="T73" fmla="*/ 4 h 212"/>
                  <a:gd name="T74" fmla="*/ 7 w 213"/>
                  <a:gd name="T75" fmla="*/ 4 h 212"/>
                  <a:gd name="T76" fmla="*/ 7 w 213"/>
                  <a:gd name="T77" fmla="*/ 2 h 212"/>
                  <a:gd name="T78" fmla="*/ 7 w 213"/>
                  <a:gd name="T79" fmla="*/ 2 h 212"/>
                  <a:gd name="T80" fmla="*/ 8 w 213"/>
                  <a:gd name="T81" fmla="*/ 3 h 212"/>
                  <a:gd name="T82" fmla="*/ 7 w 213"/>
                  <a:gd name="T83" fmla="*/ 4 h 212"/>
                  <a:gd name="T84" fmla="*/ 6 w 213"/>
                  <a:gd name="T85" fmla="*/ 1 h 212"/>
                  <a:gd name="T86" fmla="*/ 5 w 213"/>
                  <a:gd name="T87" fmla="*/ 1 h 212"/>
                  <a:gd name="T88" fmla="*/ 5 w 213"/>
                  <a:gd name="T89" fmla="*/ 0 h 212"/>
                  <a:gd name="T90" fmla="*/ 7 w 213"/>
                  <a:gd name="T91" fmla="*/ 1 h 212"/>
                  <a:gd name="T92" fmla="*/ 4 w 213"/>
                  <a:gd name="T93" fmla="*/ 1 h 212"/>
                  <a:gd name="T94" fmla="*/ 4 w 213"/>
                  <a:gd name="T95" fmla="*/ 1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13"/>
                  <a:gd name="T145" fmla="*/ 0 h 212"/>
                  <a:gd name="T146" fmla="*/ 213 w 213"/>
                  <a:gd name="T147" fmla="*/ 212 h 2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13" h="212"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107" y="25"/>
                    </a:moveTo>
                    <a:lnTo>
                      <a:pt x="98" y="25"/>
                    </a:lnTo>
                    <a:lnTo>
                      <a:pt x="90" y="26"/>
                    </a:lnTo>
                    <a:lnTo>
                      <a:pt x="82" y="29"/>
                    </a:lnTo>
                    <a:lnTo>
                      <a:pt x="75" y="32"/>
                    </a:lnTo>
                    <a:lnTo>
                      <a:pt x="68" y="35"/>
                    </a:lnTo>
                    <a:lnTo>
                      <a:pt x="61" y="39"/>
                    </a:lnTo>
                    <a:lnTo>
                      <a:pt x="55" y="44"/>
                    </a:lnTo>
                    <a:lnTo>
                      <a:pt x="49" y="49"/>
                    </a:lnTo>
                    <a:lnTo>
                      <a:pt x="31" y="32"/>
                    </a:lnTo>
                    <a:lnTo>
                      <a:pt x="39" y="25"/>
                    </a:lnTo>
                    <a:lnTo>
                      <a:pt x="48" y="19"/>
                    </a:lnTo>
                    <a:lnTo>
                      <a:pt x="56" y="13"/>
                    </a:lnTo>
                    <a:lnTo>
                      <a:pt x="65" y="9"/>
                    </a:lnTo>
                    <a:lnTo>
                      <a:pt x="75" y="6"/>
                    </a:lnTo>
                    <a:lnTo>
                      <a:pt x="85" y="3"/>
                    </a:lnTo>
                    <a:lnTo>
                      <a:pt x="96" y="2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  <a:moveTo>
                      <a:pt x="49" y="49"/>
                    </a:moveTo>
                    <a:lnTo>
                      <a:pt x="43" y="54"/>
                    </a:lnTo>
                    <a:lnTo>
                      <a:pt x="39" y="61"/>
                    </a:lnTo>
                    <a:lnTo>
                      <a:pt x="35" y="67"/>
                    </a:lnTo>
                    <a:lnTo>
                      <a:pt x="31" y="75"/>
                    </a:lnTo>
                    <a:lnTo>
                      <a:pt x="28" y="83"/>
                    </a:lnTo>
                    <a:lnTo>
                      <a:pt x="27" y="90"/>
                    </a:lnTo>
                    <a:lnTo>
                      <a:pt x="25" y="99"/>
                    </a:lnTo>
                    <a:lnTo>
                      <a:pt x="25" y="106"/>
                    </a:lnTo>
                    <a:lnTo>
                      <a:pt x="0" y="106"/>
                    </a:lnTo>
                    <a:lnTo>
                      <a:pt x="1" y="95"/>
                    </a:lnTo>
                    <a:lnTo>
                      <a:pt x="2" y="85"/>
                    </a:lnTo>
                    <a:lnTo>
                      <a:pt x="5" y="75"/>
                    </a:lnTo>
                    <a:lnTo>
                      <a:pt x="9" y="65"/>
                    </a:lnTo>
                    <a:lnTo>
                      <a:pt x="13" y="57"/>
                    </a:lnTo>
                    <a:lnTo>
                      <a:pt x="18" y="47"/>
                    </a:lnTo>
                    <a:lnTo>
                      <a:pt x="25" y="39"/>
                    </a:lnTo>
                    <a:lnTo>
                      <a:pt x="31" y="32"/>
                    </a:lnTo>
                    <a:lnTo>
                      <a:pt x="49" y="49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06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25" y="106"/>
                    </a:moveTo>
                    <a:lnTo>
                      <a:pt x="25" y="115"/>
                    </a:lnTo>
                    <a:lnTo>
                      <a:pt x="27" y="122"/>
                    </a:lnTo>
                    <a:lnTo>
                      <a:pt x="28" y="131"/>
                    </a:lnTo>
                    <a:lnTo>
                      <a:pt x="31" y="139"/>
                    </a:lnTo>
                    <a:lnTo>
                      <a:pt x="35" y="145"/>
                    </a:lnTo>
                    <a:lnTo>
                      <a:pt x="39" y="152"/>
                    </a:lnTo>
                    <a:lnTo>
                      <a:pt x="43" y="158"/>
                    </a:lnTo>
                    <a:lnTo>
                      <a:pt x="49" y="165"/>
                    </a:lnTo>
                    <a:lnTo>
                      <a:pt x="31" y="182"/>
                    </a:lnTo>
                    <a:lnTo>
                      <a:pt x="25" y="174"/>
                    </a:lnTo>
                    <a:lnTo>
                      <a:pt x="18" y="166"/>
                    </a:lnTo>
                    <a:lnTo>
                      <a:pt x="13" y="157"/>
                    </a:lnTo>
                    <a:lnTo>
                      <a:pt x="9" y="147"/>
                    </a:lnTo>
                    <a:lnTo>
                      <a:pt x="5" y="138"/>
                    </a:lnTo>
                    <a:lnTo>
                      <a:pt x="2" y="128"/>
                    </a:lnTo>
                    <a:lnTo>
                      <a:pt x="1" y="117"/>
                    </a:lnTo>
                    <a:lnTo>
                      <a:pt x="0" y="106"/>
                    </a:lnTo>
                    <a:lnTo>
                      <a:pt x="25" y="106"/>
                    </a:lnTo>
                    <a:close/>
                    <a:moveTo>
                      <a:pt x="49" y="165"/>
                    </a:moveTo>
                    <a:lnTo>
                      <a:pt x="55" y="170"/>
                    </a:lnTo>
                    <a:lnTo>
                      <a:pt x="61" y="174"/>
                    </a:lnTo>
                    <a:lnTo>
                      <a:pt x="68" y="179"/>
                    </a:lnTo>
                    <a:lnTo>
                      <a:pt x="75" y="182"/>
                    </a:lnTo>
                    <a:lnTo>
                      <a:pt x="82" y="184"/>
                    </a:lnTo>
                    <a:lnTo>
                      <a:pt x="90" y="186"/>
                    </a:lnTo>
                    <a:lnTo>
                      <a:pt x="98" y="187"/>
                    </a:lnTo>
                    <a:lnTo>
                      <a:pt x="107" y="188"/>
                    </a:lnTo>
                    <a:lnTo>
                      <a:pt x="107" y="212"/>
                    </a:lnTo>
                    <a:lnTo>
                      <a:pt x="95" y="212"/>
                    </a:lnTo>
                    <a:lnTo>
                      <a:pt x="85" y="210"/>
                    </a:lnTo>
                    <a:lnTo>
                      <a:pt x="75" y="208"/>
                    </a:lnTo>
                    <a:lnTo>
                      <a:pt x="65" y="205"/>
                    </a:lnTo>
                    <a:lnTo>
                      <a:pt x="56" y="199"/>
                    </a:lnTo>
                    <a:lnTo>
                      <a:pt x="48" y="195"/>
                    </a:lnTo>
                    <a:lnTo>
                      <a:pt x="39" y="188"/>
                    </a:lnTo>
                    <a:lnTo>
                      <a:pt x="31" y="182"/>
                    </a:lnTo>
                    <a:lnTo>
                      <a:pt x="49" y="165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07" y="188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07" y="188"/>
                    </a:moveTo>
                    <a:lnTo>
                      <a:pt x="115" y="187"/>
                    </a:lnTo>
                    <a:lnTo>
                      <a:pt x="123" y="186"/>
                    </a:lnTo>
                    <a:lnTo>
                      <a:pt x="131" y="184"/>
                    </a:lnTo>
                    <a:lnTo>
                      <a:pt x="138" y="182"/>
                    </a:lnTo>
                    <a:lnTo>
                      <a:pt x="145" y="179"/>
                    </a:lnTo>
                    <a:lnTo>
                      <a:pt x="152" y="174"/>
                    </a:lnTo>
                    <a:lnTo>
                      <a:pt x="159" y="170"/>
                    </a:lnTo>
                    <a:lnTo>
                      <a:pt x="164" y="165"/>
                    </a:lnTo>
                    <a:lnTo>
                      <a:pt x="182" y="182"/>
                    </a:lnTo>
                    <a:lnTo>
                      <a:pt x="174" y="188"/>
                    </a:lnTo>
                    <a:lnTo>
                      <a:pt x="165" y="195"/>
                    </a:lnTo>
                    <a:lnTo>
                      <a:pt x="157" y="199"/>
                    </a:lnTo>
                    <a:lnTo>
                      <a:pt x="148" y="205"/>
                    </a:lnTo>
                    <a:lnTo>
                      <a:pt x="138" y="208"/>
                    </a:lnTo>
                    <a:lnTo>
                      <a:pt x="128" y="210"/>
                    </a:lnTo>
                    <a:lnTo>
                      <a:pt x="118" y="212"/>
                    </a:lnTo>
                    <a:lnTo>
                      <a:pt x="107" y="212"/>
                    </a:lnTo>
                    <a:lnTo>
                      <a:pt x="107" y="188"/>
                    </a:lnTo>
                    <a:close/>
                    <a:moveTo>
                      <a:pt x="164" y="165"/>
                    </a:moveTo>
                    <a:lnTo>
                      <a:pt x="170" y="158"/>
                    </a:lnTo>
                    <a:lnTo>
                      <a:pt x="174" y="152"/>
                    </a:lnTo>
                    <a:lnTo>
                      <a:pt x="178" y="145"/>
                    </a:lnTo>
                    <a:lnTo>
                      <a:pt x="182" y="139"/>
                    </a:lnTo>
                    <a:lnTo>
                      <a:pt x="185" y="131"/>
                    </a:lnTo>
                    <a:lnTo>
                      <a:pt x="187" y="122"/>
                    </a:lnTo>
                    <a:lnTo>
                      <a:pt x="188" y="115"/>
                    </a:lnTo>
                    <a:lnTo>
                      <a:pt x="188" y="106"/>
                    </a:lnTo>
                    <a:lnTo>
                      <a:pt x="213" y="106"/>
                    </a:lnTo>
                    <a:lnTo>
                      <a:pt x="212" y="117"/>
                    </a:lnTo>
                    <a:lnTo>
                      <a:pt x="211" y="128"/>
                    </a:lnTo>
                    <a:lnTo>
                      <a:pt x="207" y="138"/>
                    </a:lnTo>
                    <a:lnTo>
                      <a:pt x="204" y="147"/>
                    </a:lnTo>
                    <a:lnTo>
                      <a:pt x="200" y="157"/>
                    </a:lnTo>
                    <a:lnTo>
                      <a:pt x="195" y="166"/>
                    </a:lnTo>
                    <a:lnTo>
                      <a:pt x="188" y="174"/>
                    </a:lnTo>
                    <a:lnTo>
                      <a:pt x="182" y="182"/>
                    </a:lnTo>
                    <a:lnTo>
                      <a:pt x="164" y="165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106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88" y="106"/>
                    </a:moveTo>
                    <a:lnTo>
                      <a:pt x="188" y="99"/>
                    </a:lnTo>
                    <a:lnTo>
                      <a:pt x="187" y="90"/>
                    </a:lnTo>
                    <a:lnTo>
                      <a:pt x="185" y="83"/>
                    </a:lnTo>
                    <a:lnTo>
                      <a:pt x="182" y="75"/>
                    </a:lnTo>
                    <a:lnTo>
                      <a:pt x="178" y="67"/>
                    </a:lnTo>
                    <a:lnTo>
                      <a:pt x="174" y="61"/>
                    </a:lnTo>
                    <a:lnTo>
                      <a:pt x="170" y="54"/>
                    </a:lnTo>
                    <a:lnTo>
                      <a:pt x="164" y="49"/>
                    </a:lnTo>
                    <a:lnTo>
                      <a:pt x="182" y="32"/>
                    </a:lnTo>
                    <a:lnTo>
                      <a:pt x="188" y="39"/>
                    </a:lnTo>
                    <a:lnTo>
                      <a:pt x="195" y="47"/>
                    </a:lnTo>
                    <a:lnTo>
                      <a:pt x="200" y="57"/>
                    </a:lnTo>
                    <a:lnTo>
                      <a:pt x="204" y="65"/>
                    </a:lnTo>
                    <a:lnTo>
                      <a:pt x="207" y="75"/>
                    </a:lnTo>
                    <a:lnTo>
                      <a:pt x="211" y="85"/>
                    </a:lnTo>
                    <a:lnTo>
                      <a:pt x="212" y="95"/>
                    </a:lnTo>
                    <a:lnTo>
                      <a:pt x="213" y="106"/>
                    </a:lnTo>
                    <a:lnTo>
                      <a:pt x="188" y="106"/>
                    </a:lnTo>
                    <a:close/>
                    <a:moveTo>
                      <a:pt x="164" y="49"/>
                    </a:moveTo>
                    <a:lnTo>
                      <a:pt x="159" y="44"/>
                    </a:lnTo>
                    <a:lnTo>
                      <a:pt x="152" y="39"/>
                    </a:lnTo>
                    <a:lnTo>
                      <a:pt x="145" y="35"/>
                    </a:lnTo>
                    <a:lnTo>
                      <a:pt x="138" y="32"/>
                    </a:lnTo>
                    <a:lnTo>
                      <a:pt x="131" y="29"/>
                    </a:lnTo>
                    <a:lnTo>
                      <a:pt x="123" y="26"/>
                    </a:lnTo>
                    <a:lnTo>
                      <a:pt x="115" y="25"/>
                    </a:lnTo>
                    <a:lnTo>
                      <a:pt x="107" y="25"/>
                    </a:lnTo>
                    <a:lnTo>
                      <a:pt x="107" y="0"/>
                    </a:lnTo>
                    <a:lnTo>
                      <a:pt x="118" y="2"/>
                    </a:lnTo>
                    <a:lnTo>
                      <a:pt x="128" y="3"/>
                    </a:lnTo>
                    <a:lnTo>
                      <a:pt x="138" y="6"/>
                    </a:lnTo>
                    <a:lnTo>
                      <a:pt x="148" y="9"/>
                    </a:lnTo>
                    <a:lnTo>
                      <a:pt x="157" y="13"/>
                    </a:lnTo>
                    <a:lnTo>
                      <a:pt x="165" y="19"/>
                    </a:lnTo>
                    <a:lnTo>
                      <a:pt x="174" y="25"/>
                    </a:lnTo>
                    <a:lnTo>
                      <a:pt x="182" y="32"/>
                    </a:lnTo>
                    <a:lnTo>
                      <a:pt x="164" y="49"/>
                    </a:lnTo>
                    <a:close/>
                    <a:moveTo>
                      <a:pt x="107" y="25"/>
                    </a:moveTo>
                    <a:lnTo>
                      <a:pt x="107" y="25"/>
                    </a:lnTo>
                    <a:lnTo>
                      <a:pt x="107" y="0"/>
                    </a:lnTo>
                    <a:lnTo>
                      <a:pt x="107" y="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3" name="Freeform 864"/>
              <p:cNvSpPr>
                <a:spLocks noEditPoints="1"/>
              </p:cNvSpPr>
              <p:nvPr/>
            </p:nvSpPr>
            <p:spPr bwMode="auto">
              <a:xfrm>
                <a:off x="2688" y="1158"/>
                <a:ext cx="39" cy="60"/>
              </a:xfrm>
              <a:custGeom>
                <a:avLst/>
                <a:gdLst>
                  <a:gd name="T0" fmla="*/ 0 w 180"/>
                  <a:gd name="T1" fmla="*/ 1 h 312"/>
                  <a:gd name="T2" fmla="*/ 0 w 180"/>
                  <a:gd name="T3" fmla="*/ 1 h 312"/>
                  <a:gd name="T4" fmla="*/ 0 w 180"/>
                  <a:gd name="T5" fmla="*/ 1 h 312"/>
                  <a:gd name="T6" fmla="*/ 0 w 180"/>
                  <a:gd name="T7" fmla="*/ 0 h 312"/>
                  <a:gd name="T8" fmla="*/ 0 w 180"/>
                  <a:gd name="T9" fmla="*/ 0 h 312"/>
                  <a:gd name="T10" fmla="*/ 0 w 180"/>
                  <a:gd name="T11" fmla="*/ 0 h 312"/>
                  <a:gd name="T12" fmla="*/ 0 w 180"/>
                  <a:gd name="T13" fmla="*/ 0 h 312"/>
                  <a:gd name="T14" fmla="*/ 1 w 180"/>
                  <a:gd name="T15" fmla="*/ 0 h 312"/>
                  <a:gd name="T16" fmla="*/ 1 w 180"/>
                  <a:gd name="T17" fmla="*/ 0 h 312"/>
                  <a:gd name="T18" fmla="*/ 0 w 180"/>
                  <a:gd name="T19" fmla="*/ 1 h 312"/>
                  <a:gd name="T20" fmla="*/ 1 w 180"/>
                  <a:gd name="T21" fmla="*/ 0 h 312"/>
                  <a:gd name="T22" fmla="*/ 7 w 180"/>
                  <a:gd name="T23" fmla="*/ 5 h 312"/>
                  <a:gd name="T24" fmla="*/ 6 w 180"/>
                  <a:gd name="T25" fmla="*/ 6 h 312"/>
                  <a:gd name="T26" fmla="*/ 0 w 180"/>
                  <a:gd name="T27" fmla="*/ 1 h 312"/>
                  <a:gd name="T28" fmla="*/ 1 w 180"/>
                  <a:gd name="T29" fmla="*/ 0 h 312"/>
                  <a:gd name="T30" fmla="*/ 7 w 180"/>
                  <a:gd name="T31" fmla="*/ 5 h 312"/>
                  <a:gd name="T32" fmla="*/ 7 w 180"/>
                  <a:gd name="T33" fmla="*/ 5 h 312"/>
                  <a:gd name="T34" fmla="*/ 7 w 180"/>
                  <a:gd name="T35" fmla="*/ 5 h 312"/>
                  <a:gd name="T36" fmla="*/ 7 w 180"/>
                  <a:gd name="T37" fmla="*/ 5 h 312"/>
                  <a:gd name="T38" fmla="*/ 7 w 180"/>
                  <a:gd name="T39" fmla="*/ 5 h 312"/>
                  <a:gd name="T40" fmla="*/ 7 w 180"/>
                  <a:gd name="T41" fmla="*/ 6 h 312"/>
                  <a:gd name="T42" fmla="*/ 7 w 180"/>
                  <a:gd name="T43" fmla="*/ 6 h 312"/>
                  <a:gd name="T44" fmla="*/ 7 w 180"/>
                  <a:gd name="T45" fmla="*/ 6 h 312"/>
                  <a:gd name="T46" fmla="*/ 7 w 180"/>
                  <a:gd name="T47" fmla="*/ 6 h 312"/>
                  <a:gd name="T48" fmla="*/ 7 w 180"/>
                  <a:gd name="T49" fmla="*/ 5 h 312"/>
                  <a:gd name="T50" fmla="*/ 7 w 180"/>
                  <a:gd name="T51" fmla="*/ 5 h 312"/>
                  <a:gd name="T52" fmla="*/ 7 w 180"/>
                  <a:gd name="T53" fmla="*/ 6 h 312"/>
                  <a:gd name="T54" fmla="*/ 2 w 180"/>
                  <a:gd name="T55" fmla="*/ 7 h 312"/>
                  <a:gd name="T56" fmla="*/ 2 w 180"/>
                  <a:gd name="T57" fmla="*/ 6 h 312"/>
                  <a:gd name="T58" fmla="*/ 7 w 180"/>
                  <a:gd name="T59" fmla="*/ 5 h 312"/>
                  <a:gd name="T60" fmla="*/ 7 w 180"/>
                  <a:gd name="T61" fmla="*/ 6 h 312"/>
                  <a:gd name="T62" fmla="*/ 1 w 180"/>
                  <a:gd name="T63" fmla="*/ 7 h 312"/>
                  <a:gd name="T64" fmla="*/ 1 w 180"/>
                  <a:gd name="T65" fmla="*/ 7 h 312"/>
                  <a:gd name="T66" fmla="*/ 1 w 180"/>
                  <a:gd name="T67" fmla="*/ 7 h 312"/>
                  <a:gd name="T68" fmla="*/ 1 w 180"/>
                  <a:gd name="T69" fmla="*/ 7 h 312"/>
                  <a:gd name="T70" fmla="*/ 1 w 180"/>
                  <a:gd name="T71" fmla="*/ 7 h 312"/>
                  <a:gd name="T72" fmla="*/ 1 w 180"/>
                  <a:gd name="T73" fmla="*/ 7 h 312"/>
                  <a:gd name="T74" fmla="*/ 1 w 180"/>
                  <a:gd name="T75" fmla="*/ 7 h 312"/>
                  <a:gd name="T76" fmla="*/ 1 w 180"/>
                  <a:gd name="T77" fmla="*/ 6 h 312"/>
                  <a:gd name="T78" fmla="*/ 2 w 180"/>
                  <a:gd name="T79" fmla="*/ 6 h 312"/>
                  <a:gd name="T80" fmla="*/ 2 w 180"/>
                  <a:gd name="T81" fmla="*/ 7 h 312"/>
                  <a:gd name="T82" fmla="*/ 1 w 180"/>
                  <a:gd name="T83" fmla="*/ 7 h 312"/>
                  <a:gd name="T84" fmla="*/ 2 w 180"/>
                  <a:gd name="T85" fmla="*/ 7 h 312"/>
                  <a:gd name="T86" fmla="*/ 6 w 180"/>
                  <a:gd name="T87" fmla="*/ 12 h 312"/>
                  <a:gd name="T88" fmla="*/ 5 w 180"/>
                  <a:gd name="T89" fmla="*/ 12 h 312"/>
                  <a:gd name="T90" fmla="*/ 1 w 180"/>
                  <a:gd name="T91" fmla="*/ 7 h 312"/>
                  <a:gd name="T92" fmla="*/ 2 w 180"/>
                  <a:gd name="T93" fmla="*/ 7 h 312"/>
                  <a:gd name="T94" fmla="*/ 6 w 180"/>
                  <a:gd name="T95" fmla="*/ 12 h 312"/>
                  <a:gd name="T96" fmla="*/ 6 w 180"/>
                  <a:gd name="T97" fmla="*/ 12 h 312"/>
                  <a:gd name="T98" fmla="*/ 6 w 180"/>
                  <a:gd name="T99" fmla="*/ 12 h 312"/>
                  <a:gd name="T100" fmla="*/ 6 w 180"/>
                  <a:gd name="T101" fmla="*/ 12 h 312"/>
                  <a:gd name="T102" fmla="*/ 6 w 180"/>
                  <a:gd name="T103" fmla="*/ 12 h 312"/>
                  <a:gd name="T104" fmla="*/ 6 w 180"/>
                  <a:gd name="T105" fmla="*/ 12 h 312"/>
                  <a:gd name="T106" fmla="*/ 6 w 180"/>
                  <a:gd name="T107" fmla="*/ 12 h 312"/>
                  <a:gd name="T108" fmla="*/ 6 w 180"/>
                  <a:gd name="T109" fmla="*/ 12 h 312"/>
                  <a:gd name="T110" fmla="*/ 5 w 180"/>
                  <a:gd name="T111" fmla="*/ 12 h 312"/>
                  <a:gd name="T112" fmla="*/ 6 w 180"/>
                  <a:gd name="T113" fmla="*/ 12 h 3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80"/>
                  <a:gd name="T172" fmla="*/ 0 h 312"/>
                  <a:gd name="T173" fmla="*/ 180 w 180"/>
                  <a:gd name="T174" fmla="*/ 312 h 3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80" h="312">
                    <a:moveTo>
                      <a:pt x="5" y="22"/>
                    </a:move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5" y="22"/>
                    </a:lnTo>
                    <a:close/>
                    <a:moveTo>
                      <a:pt x="21" y="3"/>
                    </a:moveTo>
                    <a:lnTo>
                      <a:pt x="175" y="126"/>
                    </a:lnTo>
                    <a:lnTo>
                      <a:pt x="160" y="144"/>
                    </a:lnTo>
                    <a:lnTo>
                      <a:pt x="5" y="22"/>
                    </a:lnTo>
                    <a:lnTo>
                      <a:pt x="21" y="3"/>
                    </a:lnTo>
                    <a:close/>
                    <a:moveTo>
                      <a:pt x="175" y="126"/>
                    </a:moveTo>
                    <a:lnTo>
                      <a:pt x="178" y="128"/>
                    </a:lnTo>
                    <a:lnTo>
                      <a:pt x="179" y="132"/>
                    </a:lnTo>
                    <a:lnTo>
                      <a:pt x="180" y="135"/>
                    </a:lnTo>
                    <a:lnTo>
                      <a:pt x="180" y="138"/>
                    </a:lnTo>
                    <a:lnTo>
                      <a:pt x="179" y="141"/>
                    </a:lnTo>
                    <a:lnTo>
                      <a:pt x="177" y="143"/>
                    </a:lnTo>
                    <a:lnTo>
                      <a:pt x="174" y="146"/>
                    </a:lnTo>
                    <a:lnTo>
                      <a:pt x="171" y="147"/>
                    </a:lnTo>
                    <a:lnTo>
                      <a:pt x="168" y="136"/>
                    </a:lnTo>
                    <a:lnTo>
                      <a:pt x="175" y="126"/>
                    </a:lnTo>
                    <a:close/>
                    <a:moveTo>
                      <a:pt x="171" y="147"/>
                    </a:moveTo>
                    <a:lnTo>
                      <a:pt x="47" y="184"/>
                    </a:lnTo>
                    <a:lnTo>
                      <a:pt x="39" y="162"/>
                    </a:lnTo>
                    <a:lnTo>
                      <a:pt x="164" y="124"/>
                    </a:lnTo>
                    <a:lnTo>
                      <a:pt x="171" y="147"/>
                    </a:lnTo>
                    <a:close/>
                    <a:moveTo>
                      <a:pt x="34" y="181"/>
                    </a:moveTo>
                    <a:lnTo>
                      <a:pt x="32" y="178"/>
                    </a:lnTo>
                    <a:lnTo>
                      <a:pt x="32" y="175"/>
                    </a:lnTo>
                    <a:lnTo>
                      <a:pt x="32" y="173"/>
                    </a:lnTo>
                    <a:lnTo>
                      <a:pt x="32" y="169"/>
                    </a:lnTo>
                    <a:lnTo>
                      <a:pt x="33" y="167"/>
                    </a:lnTo>
                    <a:lnTo>
                      <a:pt x="35" y="165"/>
                    </a:lnTo>
                    <a:lnTo>
                      <a:pt x="37" y="163"/>
                    </a:lnTo>
                    <a:lnTo>
                      <a:pt x="39" y="162"/>
                    </a:lnTo>
                    <a:lnTo>
                      <a:pt x="44" y="174"/>
                    </a:lnTo>
                    <a:lnTo>
                      <a:pt x="34" y="181"/>
                    </a:lnTo>
                    <a:close/>
                    <a:moveTo>
                      <a:pt x="53" y="166"/>
                    </a:moveTo>
                    <a:lnTo>
                      <a:pt x="153" y="292"/>
                    </a:lnTo>
                    <a:lnTo>
                      <a:pt x="133" y="308"/>
                    </a:lnTo>
                    <a:lnTo>
                      <a:pt x="34" y="181"/>
                    </a:lnTo>
                    <a:lnTo>
                      <a:pt x="53" y="166"/>
                    </a:lnTo>
                    <a:close/>
                    <a:moveTo>
                      <a:pt x="153" y="292"/>
                    </a:moveTo>
                    <a:lnTo>
                      <a:pt x="155" y="297"/>
                    </a:lnTo>
                    <a:lnTo>
                      <a:pt x="155" y="301"/>
                    </a:lnTo>
                    <a:lnTo>
                      <a:pt x="154" y="305"/>
                    </a:lnTo>
                    <a:lnTo>
                      <a:pt x="151" y="310"/>
                    </a:lnTo>
                    <a:lnTo>
                      <a:pt x="146" y="312"/>
                    </a:lnTo>
                    <a:lnTo>
                      <a:pt x="142" y="312"/>
                    </a:lnTo>
                    <a:lnTo>
                      <a:pt x="138" y="311"/>
                    </a:lnTo>
                    <a:lnTo>
                      <a:pt x="133" y="308"/>
                    </a:lnTo>
                    <a:lnTo>
                      <a:pt x="153" y="2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4" name="Freeform 865"/>
              <p:cNvSpPr>
                <a:spLocks noEditPoints="1"/>
              </p:cNvSpPr>
              <p:nvPr/>
            </p:nvSpPr>
            <p:spPr bwMode="auto">
              <a:xfrm>
                <a:off x="2998" y="1151"/>
                <a:ext cx="39" cy="67"/>
              </a:xfrm>
              <a:custGeom>
                <a:avLst/>
                <a:gdLst>
                  <a:gd name="T0" fmla="*/ 7 w 201"/>
                  <a:gd name="T1" fmla="*/ 0 h 328"/>
                  <a:gd name="T2" fmla="*/ 7 w 201"/>
                  <a:gd name="T3" fmla="*/ 0 h 328"/>
                  <a:gd name="T4" fmla="*/ 8 w 201"/>
                  <a:gd name="T5" fmla="*/ 0 h 328"/>
                  <a:gd name="T6" fmla="*/ 8 w 201"/>
                  <a:gd name="T7" fmla="*/ 0 h 328"/>
                  <a:gd name="T8" fmla="*/ 8 w 201"/>
                  <a:gd name="T9" fmla="*/ 0 h 328"/>
                  <a:gd name="T10" fmla="*/ 8 w 201"/>
                  <a:gd name="T11" fmla="*/ 0 h 328"/>
                  <a:gd name="T12" fmla="*/ 8 w 201"/>
                  <a:gd name="T13" fmla="*/ 1 h 328"/>
                  <a:gd name="T14" fmla="*/ 8 w 201"/>
                  <a:gd name="T15" fmla="*/ 1 h 328"/>
                  <a:gd name="T16" fmla="*/ 8 w 201"/>
                  <a:gd name="T17" fmla="*/ 1 h 328"/>
                  <a:gd name="T18" fmla="*/ 7 w 201"/>
                  <a:gd name="T19" fmla="*/ 0 h 328"/>
                  <a:gd name="T20" fmla="*/ 8 w 201"/>
                  <a:gd name="T21" fmla="*/ 1 h 328"/>
                  <a:gd name="T22" fmla="*/ 1 w 201"/>
                  <a:gd name="T23" fmla="*/ 6 h 328"/>
                  <a:gd name="T24" fmla="*/ 0 w 201"/>
                  <a:gd name="T25" fmla="*/ 6 h 328"/>
                  <a:gd name="T26" fmla="*/ 7 w 201"/>
                  <a:gd name="T27" fmla="*/ 0 h 328"/>
                  <a:gd name="T28" fmla="*/ 8 w 201"/>
                  <a:gd name="T29" fmla="*/ 1 h 328"/>
                  <a:gd name="T30" fmla="*/ 0 w 201"/>
                  <a:gd name="T31" fmla="*/ 7 h 328"/>
                  <a:gd name="T32" fmla="*/ 0 w 201"/>
                  <a:gd name="T33" fmla="*/ 7 h 328"/>
                  <a:gd name="T34" fmla="*/ 0 w 201"/>
                  <a:gd name="T35" fmla="*/ 6 h 328"/>
                  <a:gd name="T36" fmla="*/ 0 w 201"/>
                  <a:gd name="T37" fmla="*/ 6 h 328"/>
                  <a:gd name="T38" fmla="*/ 0 w 201"/>
                  <a:gd name="T39" fmla="*/ 6 h 328"/>
                  <a:gd name="T40" fmla="*/ 0 w 201"/>
                  <a:gd name="T41" fmla="*/ 6 h 328"/>
                  <a:gd name="T42" fmla="*/ 0 w 201"/>
                  <a:gd name="T43" fmla="*/ 6 h 328"/>
                  <a:gd name="T44" fmla="*/ 0 w 201"/>
                  <a:gd name="T45" fmla="*/ 6 h 328"/>
                  <a:gd name="T46" fmla="*/ 0 w 201"/>
                  <a:gd name="T47" fmla="*/ 6 h 328"/>
                  <a:gd name="T48" fmla="*/ 0 w 201"/>
                  <a:gd name="T49" fmla="*/ 6 h 328"/>
                  <a:gd name="T50" fmla="*/ 0 w 201"/>
                  <a:gd name="T51" fmla="*/ 7 h 328"/>
                  <a:gd name="T52" fmla="*/ 1 w 201"/>
                  <a:gd name="T53" fmla="*/ 6 h 328"/>
                  <a:gd name="T54" fmla="*/ 6 w 201"/>
                  <a:gd name="T55" fmla="*/ 7 h 328"/>
                  <a:gd name="T56" fmla="*/ 6 w 201"/>
                  <a:gd name="T57" fmla="*/ 8 h 328"/>
                  <a:gd name="T58" fmla="*/ 0 w 201"/>
                  <a:gd name="T59" fmla="*/ 7 h 328"/>
                  <a:gd name="T60" fmla="*/ 1 w 201"/>
                  <a:gd name="T61" fmla="*/ 6 h 328"/>
                  <a:gd name="T62" fmla="*/ 6 w 201"/>
                  <a:gd name="T63" fmla="*/ 7 h 328"/>
                  <a:gd name="T64" fmla="*/ 6 w 201"/>
                  <a:gd name="T65" fmla="*/ 7 h 328"/>
                  <a:gd name="T66" fmla="*/ 6 w 201"/>
                  <a:gd name="T67" fmla="*/ 7 h 328"/>
                  <a:gd name="T68" fmla="*/ 6 w 201"/>
                  <a:gd name="T69" fmla="*/ 7 h 328"/>
                  <a:gd name="T70" fmla="*/ 6 w 201"/>
                  <a:gd name="T71" fmla="*/ 8 h 328"/>
                  <a:gd name="T72" fmla="*/ 6 w 201"/>
                  <a:gd name="T73" fmla="*/ 8 h 328"/>
                  <a:gd name="T74" fmla="*/ 6 w 201"/>
                  <a:gd name="T75" fmla="*/ 8 h 328"/>
                  <a:gd name="T76" fmla="*/ 6 w 201"/>
                  <a:gd name="T77" fmla="*/ 8 h 328"/>
                  <a:gd name="T78" fmla="*/ 6 w 201"/>
                  <a:gd name="T79" fmla="*/ 8 h 328"/>
                  <a:gd name="T80" fmla="*/ 6 w 201"/>
                  <a:gd name="T81" fmla="*/ 8 h 328"/>
                  <a:gd name="T82" fmla="*/ 6 w 201"/>
                  <a:gd name="T83" fmla="*/ 7 h 328"/>
                  <a:gd name="T84" fmla="*/ 6 w 201"/>
                  <a:gd name="T85" fmla="*/ 8 h 328"/>
                  <a:gd name="T86" fmla="*/ 2 w 201"/>
                  <a:gd name="T87" fmla="*/ 13 h 328"/>
                  <a:gd name="T88" fmla="*/ 1 w 201"/>
                  <a:gd name="T89" fmla="*/ 12 h 328"/>
                  <a:gd name="T90" fmla="*/ 6 w 201"/>
                  <a:gd name="T91" fmla="*/ 7 h 328"/>
                  <a:gd name="T92" fmla="*/ 6 w 201"/>
                  <a:gd name="T93" fmla="*/ 8 h 328"/>
                  <a:gd name="T94" fmla="*/ 2 w 201"/>
                  <a:gd name="T95" fmla="*/ 13 h 328"/>
                  <a:gd name="T96" fmla="*/ 2 w 201"/>
                  <a:gd name="T97" fmla="*/ 13 h 328"/>
                  <a:gd name="T98" fmla="*/ 1 w 201"/>
                  <a:gd name="T99" fmla="*/ 13 h 328"/>
                  <a:gd name="T100" fmla="*/ 1 w 201"/>
                  <a:gd name="T101" fmla="*/ 13 h 328"/>
                  <a:gd name="T102" fmla="*/ 1 w 201"/>
                  <a:gd name="T103" fmla="*/ 13 h 328"/>
                  <a:gd name="T104" fmla="*/ 1 w 201"/>
                  <a:gd name="T105" fmla="*/ 13 h 328"/>
                  <a:gd name="T106" fmla="*/ 1 w 201"/>
                  <a:gd name="T107" fmla="*/ 13 h 328"/>
                  <a:gd name="T108" fmla="*/ 1 w 201"/>
                  <a:gd name="T109" fmla="*/ 13 h 328"/>
                  <a:gd name="T110" fmla="*/ 1 w 201"/>
                  <a:gd name="T111" fmla="*/ 12 h 328"/>
                  <a:gd name="T112" fmla="*/ 2 w 201"/>
                  <a:gd name="T113" fmla="*/ 13 h 32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1"/>
                  <a:gd name="T172" fmla="*/ 0 h 328"/>
                  <a:gd name="T173" fmla="*/ 201 w 201"/>
                  <a:gd name="T174" fmla="*/ 328 h 32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1" h="328">
                    <a:moveTo>
                      <a:pt x="181" y="2"/>
                    </a:moveTo>
                    <a:lnTo>
                      <a:pt x="186" y="0"/>
                    </a:lnTo>
                    <a:lnTo>
                      <a:pt x="190" y="0"/>
                    </a:lnTo>
                    <a:lnTo>
                      <a:pt x="194" y="1"/>
                    </a:lnTo>
                    <a:lnTo>
                      <a:pt x="199" y="4"/>
                    </a:lnTo>
                    <a:lnTo>
                      <a:pt x="201" y="8"/>
                    </a:lnTo>
                    <a:lnTo>
                      <a:pt x="201" y="13"/>
                    </a:lnTo>
                    <a:lnTo>
                      <a:pt x="200" y="17"/>
                    </a:lnTo>
                    <a:lnTo>
                      <a:pt x="196" y="21"/>
                    </a:lnTo>
                    <a:lnTo>
                      <a:pt x="181" y="2"/>
                    </a:lnTo>
                    <a:close/>
                    <a:moveTo>
                      <a:pt x="196" y="21"/>
                    </a:moveTo>
                    <a:lnTo>
                      <a:pt x="19" y="160"/>
                    </a:lnTo>
                    <a:lnTo>
                      <a:pt x="4" y="142"/>
                    </a:lnTo>
                    <a:lnTo>
                      <a:pt x="181" y="2"/>
                    </a:lnTo>
                    <a:lnTo>
                      <a:pt x="196" y="21"/>
                    </a:lnTo>
                    <a:close/>
                    <a:moveTo>
                      <a:pt x="8" y="163"/>
                    </a:moveTo>
                    <a:lnTo>
                      <a:pt x="5" y="162"/>
                    </a:lnTo>
                    <a:lnTo>
                      <a:pt x="3" y="159"/>
                    </a:lnTo>
                    <a:lnTo>
                      <a:pt x="1" y="157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1" y="148"/>
                    </a:lnTo>
                    <a:lnTo>
                      <a:pt x="2" y="144"/>
                    </a:lnTo>
                    <a:lnTo>
                      <a:pt x="4" y="142"/>
                    </a:lnTo>
                    <a:lnTo>
                      <a:pt x="12" y="152"/>
                    </a:lnTo>
                    <a:lnTo>
                      <a:pt x="8" y="163"/>
                    </a:lnTo>
                    <a:close/>
                    <a:moveTo>
                      <a:pt x="15" y="140"/>
                    </a:moveTo>
                    <a:lnTo>
                      <a:pt x="154" y="180"/>
                    </a:lnTo>
                    <a:lnTo>
                      <a:pt x="147" y="204"/>
                    </a:lnTo>
                    <a:lnTo>
                      <a:pt x="8" y="163"/>
                    </a:lnTo>
                    <a:lnTo>
                      <a:pt x="15" y="140"/>
                    </a:lnTo>
                    <a:close/>
                    <a:moveTo>
                      <a:pt x="154" y="180"/>
                    </a:moveTo>
                    <a:lnTo>
                      <a:pt x="158" y="181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3" y="189"/>
                    </a:lnTo>
                    <a:lnTo>
                      <a:pt x="163" y="192"/>
                    </a:lnTo>
                    <a:lnTo>
                      <a:pt x="163" y="194"/>
                    </a:lnTo>
                    <a:lnTo>
                      <a:pt x="162" y="197"/>
                    </a:lnTo>
                    <a:lnTo>
                      <a:pt x="160" y="199"/>
                    </a:lnTo>
                    <a:lnTo>
                      <a:pt x="151" y="192"/>
                    </a:lnTo>
                    <a:lnTo>
                      <a:pt x="154" y="180"/>
                    </a:lnTo>
                    <a:close/>
                    <a:moveTo>
                      <a:pt x="160" y="199"/>
                    </a:moveTo>
                    <a:lnTo>
                      <a:pt x="45" y="324"/>
                    </a:lnTo>
                    <a:lnTo>
                      <a:pt x="27" y="307"/>
                    </a:lnTo>
                    <a:lnTo>
                      <a:pt x="141" y="183"/>
                    </a:lnTo>
                    <a:lnTo>
                      <a:pt x="160" y="199"/>
                    </a:lnTo>
                    <a:close/>
                    <a:moveTo>
                      <a:pt x="45" y="324"/>
                    </a:moveTo>
                    <a:lnTo>
                      <a:pt x="41" y="327"/>
                    </a:lnTo>
                    <a:lnTo>
                      <a:pt x="37" y="328"/>
                    </a:lnTo>
                    <a:lnTo>
                      <a:pt x="32" y="327"/>
                    </a:lnTo>
                    <a:lnTo>
                      <a:pt x="28" y="325"/>
                    </a:lnTo>
                    <a:lnTo>
                      <a:pt x="25" y="321"/>
                    </a:lnTo>
                    <a:lnTo>
                      <a:pt x="24" y="316"/>
                    </a:lnTo>
                    <a:lnTo>
                      <a:pt x="25" y="312"/>
                    </a:lnTo>
                    <a:lnTo>
                      <a:pt x="27" y="307"/>
                    </a:lnTo>
                    <a:lnTo>
                      <a:pt x="45" y="3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5" name="Freeform 866"/>
              <p:cNvSpPr>
                <a:spLocks/>
              </p:cNvSpPr>
              <p:nvPr/>
            </p:nvSpPr>
            <p:spPr bwMode="auto">
              <a:xfrm>
                <a:off x="2839" y="1050"/>
                <a:ext cx="47" cy="30"/>
              </a:xfrm>
              <a:custGeom>
                <a:avLst/>
                <a:gdLst>
                  <a:gd name="T0" fmla="*/ 5 w 238"/>
                  <a:gd name="T1" fmla="*/ 0 h 140"/>
                  <a:gd name="T2" fmla="*/ 6 w 238"/>
                  <a:gd name="T3" fmla="*/ 0 h 140"/>
                  <a:gd name="T4" fmla="*/ 7 w 238"/>
                  <a:gd name="T5" fmla="*/ 0 h 140"/>
                  <a:gd name="T6" fmla="*/ 8 w 238"/>
                  <a:gd name="T7" fmla="*/ 1 h 140"/>
                  <a:gd name="T8" fmla="*/ 9 w 238"/>
                  <a:gd name="T9" fmla="*/ 1 h 140"/>
                  <a:gd name="T10" fmla="*/ 9 w 238"/>
                  <a:gd name="T11" fmla="*/ 1 h 140"/>
                  <a:gd name="T12" fmla="*/ 9 w 238"/>
                  <a:gd name="T13" fmla="*/ 2 h 140"/>
                  <a:gd name="T14" fmla="*/ 10 w 238"/>
                  <a:gd name="T15" fmla="*/ 3 h 140"/>
                  <a:gd name="T16" fmla="*/ 10 w 238"/>
                  <a:gd name="T17" fmla="*/ 3 h 140"/>
                  <a:gd name="T18" fmla="*/ 9 w 238"/>
                  <a:gd name="T19" fmla="*/ 4 h 140"/>
                  <a:gd name="T20" fmla="*/ 9 w 238"/>
                  <a:gd name="T21" fmla="*/ 4 h 140"/>
                  <a:gd name="T22" fmla="*/ 9 w 238"/>
                  <a:gd name="T23" fmla="*/ 5 h 140"/>
                  <a:gd name="T24" fmla="*/ 8 w 238"/>
                  <a:gd name="T25" fmla="*/ 5 h 140"/>
                  <a:gd name="T26" fmla="*/ 7 w 238"/>
                  <a:gd name="T27" fmla="*/ 5 h 140"/>
                  <a:gd name="T28" fmla="*/ 6 w 238"/>
                  <a:gd name="T29" fmla="*/ 5 h 140"/>
                  <a:gd name="T30" fmla="*/ 5 w 238"/>
                  <a:gd name="T31" fmla="*/ 6 h 140"/>
                  <a:gd name="T32" fmla="*/ 4 w 238"/>
                  <a:gd name="T33" fmla="*/ 6 h 140"/>
                  <a:gd name="T34" fmla="*/ 3 w 238"/>
                  <a:gd name="T35" fmla="*/ 5 h 140"/>
                  <a:gd name="T36" fmla="*/ 3 w 238"/>
                  <a:gd name="T37" fmla="*/ 5 h 140"/>
                  <a:gd name="T38" fmla="*/ 2 w 238"/>
                  <a:gd name="T39" fmla="*/ 5 h 140"/>
                  <a:gd name="T40" fmla="*/ 1 w 238"/>
                  <a:gd name="T41" fmla="*/ 5 h 140"/>
                  <a:gd name="T42" fmla="*/ 1 w 238"/>
                  <a:gd name="T43" fmla="*/ 4 h 140"/>
                  <a:gd name="T44" fmla="*/ 0 w 238"/>
                  <a:gd name="T45" fmla="*/ 4 h 140"/>
                  <a:gd name="T46" fmla="*/ 0 w 238"/>
                  <a:gd name="T47" fmla="*/ 3 h 140"/>
                  <a:gd name="T48" fmla="*/ 0 w 238"/>
                  <a:gd name="T49" fmla="*/ 3 h 140"/>
                  <a:gd name="T50" fmla="*/ 0 w 238"/>
                  <a:gd name="T51" fmla="*/ 2 h 140"/>
                  <a:gd name="T52" fmla="*/ 1 w 238"/>
                  <a:gd name="T53" fmla="*/ 1 h 140"/>
                  <a:gd name="T54" fmla="*/ 1 w 238"/>
                  <a:gd name="T55" fmla="*/ 1 h 140"/>
                  <a:gd name="T56" fmla="*/ 2 w 238"/>
                  <a:gd name="T57" fmla="*/ 1 h 140"/>
                  <a:gd name="T58" fmla="*/ 3 w 238"/>
                  <a:gd name="T59" fmla="*/ 0 h 140"/>
                  <a:gd name="T60" fmla="*/ 3 w 238"/>
                  <a:gd name="T61" fmla="*/ 0 h 140"/>
                  <a:gd name="T62" fmla="*/ 4 w 238"/>
                  <a:gd name="T63" fmla="*/ 0 h 14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8"/>
                  <a:gd name="T97" fmla="*/ 0 h 140"/>
                  <a:gd name="T98" fmla="*/ 238 w 238"/>
                  <a:gd name="T99" fmla="*/ 140 h 14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8" h="140">
                    <a:moveTo>
                      <a:pt x="119" y="0"/>
                    </a:moveTo>
                    <a:lnTo>
                      <a:pt x="131" y="0"/>
                    </a:lnTo>
                    <a:lnTo>
                      <a:pt x="143" y="1"/>
                    </a:lnTo>
                    <a:lnTo>
                      <a:pt x="155" y="3"/>
                    </a:lnTo>
                    <a:lnTo>
                      <a:pt x="165" y="5"/>
                    </a:lnTo>
                    <a:lnTo>
                      <a:pt x="175" y="9"/>
                    </a:lnTo>
                    <a:lnTo>
                      <a:pt x="185" y="12"/>
                    </a:lnTo>
                    <a:lnTo>
                      <a:pt x="195" y="16"/>
                    </a:lnTo>
                    <a:lnTo>
                      <a:pt x="203" y="21"/>
                    </a:lnTo>
                    <a:lnTo>
                      <a:pt x="211" y="26"/>
                    </a:lnTo>
                    <a:lnTo>
                      <a:pt x="217" y="30"/>
                    </a:lnTo>
                    <a:lnTo>
                      <a:pt x="224" y="37"/>
                    </a:lnTo>
                    <a:lnTo>
                      <a:pt x="228" y="43"/>
                    </a:lnTo>
                    <a:lnTo>
                      <a:pt x="232" y="49"/>
                    </a:lnTo>
                    <a:lnTo>
                      <a:pt x="236" y="56"/>
                    </a:lnTo>
                    <a:lnTo>
                      <a:pt x="237" y="63"/>
                    </a:lnTo>
                    <a:lnTo>
                      <a:pt x="238" y="70"/>
                    </a:lnTo>
                    <a:lnTo>
                      <a:pt x="237" y="77"/>
                    </a:lnTo>
                    <a:lnTo>
                      <a:pt x="236" y="84"/>
                    </a:lnTo>
                    <a:lnTo>
                      <a:pt x="232" y="91"/>
                    </a:lnTo>
                    <a:lnTo>
                      <a:pt x="228" y="97"/>
                    </a:lnTo>
                    <a:lnTo>
                      <a:pt x="224" y="104"/>
                    </a:lnTo>
                    <a:lnTo>
                      <a:pt x="217" y="109"/>
                    </a:lnTo>
                    <a:lnTo>
                      <a:pt x="211" y="115"/>
                    </a:lnTo>
                    <a:lnTo>
                      <a:pt x="203" y="120"/>
                    </a:lnTo>
                    <a:lnTo>
                      <a:pt x="195" y="124"/>
                    </a:lnTo>
                    <a:lnTo>
                      <a:pt x="185" y="127"/>
                    </a:lnTo>
                    <a:lnTo>
                      <a:pt x="175" y="132"/>
                    </a:lnTo>
                    <a:lnTo>
                      <a:pt x="165" y="134"/>
                    </a:lnTo>
                    <a:lnTo>
                      <a:pt x="155" y="137"/>
                    </a:lnTo>
                    <a:lnTo>
                      <a:pt x="143" y="138"/>
                    </a:lnTo>
                    <a:lnTo>
                      <a:pt x="131" y="139"/>
                    </a:lnTo>
                    <a:lnTo>
                      <a:pt x="119" y="140"/>
                    </a:lnTo>
                    <a:lnTo>
                      <a:pt x="107" y="139"/>
                    </a:lnTo>
                    <a:lnTo>
                      <a:pt x="95" y="138"/>
                    </a:lnTo>
                    <a:lnTo>
                      <a:pt x="83" y="137"/>
                    </a:lnTo>
                    <a:lnTo>
                      <a:pt x="73" y="134"/>
                    </a:lnTo>
                    <a:lnTo>
                      <a:pt x="63" y="132"/>
                    </a:lnTo>
                    <a:lnTo>
                      <a:pt x="53" y="127"/>
                    </a:lnTo>
                    <a:lnTo>
                      <a:pt x="43" y="124"/>
                    </a:lnTo>
                    <a:lnTo>
                      <a:pt x="35" y="120"/>
                    </a:lnTo>
                    <a:lnTo>
                      <a:pt x="27" y="115"/>
                    </a:lnTo>
                    <a:lnTo>
                      <a:pt x="21" y="109"/>
                    </a:lnTo>
                    <a:lnTo>
                      <a:pt x="14" y="104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2" y="84"/>
                    </a:lnTo>
                    <a:lnTo>
                      <a:pt x="1" y="77"/>
                    </a:lnTo>
                    <a:lnTo>
                      <a:pt x="0" y="70"/>
                    </a:lnTo>
                    <a:lnTo>
                      <a:pt x="1" y="63"/>
                    </a:lnTo>
                    <a:lnTo>
                      <a:pt x="2" y="56"/>
                    </a:lnTo>
                    <a:lnTo>
                      <a:pt x="6" y="49"/>
                    </a:lnTo>
                    <a:lnTo>
                      <a:pt x="10" y="43"/>
                    </a:lnTo>
                    <a:lnTo>
                      <a:pt x="14" y="37"/>
                    </a:lnTo>
                    <a:lnTo>
                      <a:pt x="21" y="30"/>
                    </a:lnTo>
                    <a:lnTo>
                      <a:pt x="27" y="26"/>
                    </a:lnTo>
                    <a:lnTo>
                      <a:pt x="35" y="21"/>
                    </a:lnTo>
                    <a:lnTo>
                      <a:pt x="43" y="16"/>
                    </a:lnTo>
                    <a:lnTo>
                      <a:pt x="53" y="12"/>
                    </a:lnTo>
                    <a:lnTo>
                      <a:pt x="63" y="9"/>
                    </a:lnTo>
                    <a:lnTo>
                      <a:pt x="73" y="5"/>
                    </a:lnTo>
                    <a:lnTo>
                      <a:pt x="83" y="3"/>
                    </a:lnTo>
                    <a:lnTo>
                      <a:pt x="95" y="1"/>
                    </a:lnTo>
                    <a:lnTo>
                      <a:pt x="107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6" name="Freeform 867"/>
              <p:cNvSpPr>
                <a:spLocks noEditPoints="1"/>
              </p:cNvSpPr>
              <p:nvPr/>
            </p:nvSpPr>
            <p:spPr bwMode="auto">
              <a:xfrm>
                <a:off x="2835" y="1050"/>
                <a:ext cx="50" cy="34"/>
              </a:xfrm>
              <a:custGeom>
                <a:avLst/>
                <a:gdLst>
                  <a:gd name="T0" fmla="*/ 5 w 262"/>
                  <a:gd name="T1" fmla="*/ 1 h 164"/>
                  <a:gd name="T2" fmla="*/ 6 w 262"/>
                  <a:gd name="T3" fmla="*/ 0 h 164"/>
                  <a:gd name="T4" fmla="*/ 8 w 262"/>
                  <a:gd name="T5" fmla="*/ 1 h 164"/>
                  <a:gd name="T6" fmla="*/ 8 w 262"/>
                  <a:gd name="T7" fmla="*/ 2 h 164"/>
                  <a:gd name="T8" fmla="*/ 6 w 262"/>
                  <a:gd name="T9" fmla="*/ 1 h 164"/>
                  <a:gd name="T10" fmla="*/ 5 w 262"/>
                  <a:gd name="T11" fmla="*/ 0 h 164"/>
                  <a:gd name="T12" fmla="*/ 10 w 262"/>
                  <a:gd name="T13" fmla="*/ 2 h 164"/>
                  <a:gd name="T14" fmla="*/ 10 w 262"/>
                  <a:gd name="T15" fmla="*/ 3 h 164"/>
                  <a:gd name="T16" fmla="*/ 9 w 262"/>
                  <a:gd name="T17" fmla="*/ 3 h 164"/>
                  <a:gd name="T18" fmla="*/ 9 w 262"/>
                  <a:gd name="T19" fmla="*/ 2 h 164"/>
                  <a:gd name="T20" fmla="*/ 10 w 262"/>
                  <a:gd name="T21" fmla="*/ 3 h 164"/>
                  <a:gd name="T22" fmla="*/ 10 w 262"/>
                  <a:gd name="T23" fmla="*/ 3 h 164"/>
                  <a:gd name="T24" fmla="*/ 9 w 262"/>
                  <a:gd name="T25" fmla="*/ 3 h 164"/>
                  <a:gd name="T26" fmla="*/ 10 w 262"/>
                  <a:gd name="T27" fmla="*/ 4 h 164"/>
                  <a:gd name="T28" fmla="*/ 9 w 262"/>
                  <a:gd name="T29" fmla="*/ 5 h 164"/>
                  <a:gd name="T30" fmla="*/ 9 w 262"/>
                  <a:gd name="T31" fmla="*/ 4 h 164"/>
                  <a:gd name="T32" fmla="*/ 9 w 262"/>
                  <a:gd name="T33" fmla="*/ 4 h 164"/>
                  <a:gd name="T34" fmla="*/ 10 w 262"/>
                  <a:gd name="T35" fmla="*/ 3 h 164"/>
                  <a:gd name="T36" fmla="*/ 8 w 262"/>
                  <a:gd name="T37" fmla="*/ 6 h 164"/>
                  <a:gd name="T38" fmla="*/ 6 w 262"/>
                  <a:gd name="T39" fmla="*/ 6 h 164"/>
                  <a:gd name="T40" fmla="*/ 6 w 262"/>
                  <a:gd name="T41" fmla="*/ 5 h 164"/>
                  <a:gd name="T42" fmla="*/ 8 w 262"/>
                  <a:gd name="T43" fmla="*/ 5 h 164"/>
                  <a:gd name="T44" fmla="*/ 5 w 262"/>
                  <a:gd name="T45" fmla="*/ 6 h 164"/>
                  <a:gd name="T46" fmla="*/ 5 w 262"/>
                  <a:gd name="T47" fmla="*/ 6 h 164"/>
                  <a:gd name="T48" fmla="*/ 5 w 262"/>
                  <a:gd name="T49" fmla="*/ 5 h 164"/>
                  <a:gd name="T50" fmla="*/ 4 w 262"/>
                  <a:gd name="T51" fmla="*/ 6 h 164"/>
                  <a:gd name="T52" fmla="*/ 2 w 262"/>
                  <a:gd name="T53" fmla="*/ 6 h 164"/>
                  <a:gd name="T54" fmla="*/ 2 w 262"/>
                  <a:gd name="T55" fmla="*/ 5 h 164"/>
                  <a:gd name="T56" fmla="*/ 4 w 262"/>
                  <a:gd name="T57" fmla="*/ 5 h 164"/>
                  <a:gd name="T58" fmla="*/ 5 w 262"/>
                  <a:gd name="T59" fmla="*/ 6 h 164"/>
                  <a:gd name="T60" fmla="*/ 1 w 262"/>
                  <a:gd name="T61" fmla="*/ 5 h 164"/>
                  <a:gd name="T62" fmla="*/ 0 w 262"/>
                  <a:gd name="T63" fmla="*/ 4 h 164"/>
                  <a:gd name="T64" fmla="*/ 1 w 262"/>
                  <a:gd name="T65" fmla="*/ 4 h 164"/>
                  <a:gd name="T66" fmla="*/ 2 w 262"/>
                  <a:gd name="T67" fmla="*/ 4 h 164"/>
                  <a:gd name="T68" fmla="*/ 0 w 262"/>
                  <a:gd name="T69" fmla="*/ 3 h 164"/>
                  <a:gd name="T70" fmla="*/ 0 w 262"/>
                  <a:gd name="T71" fmla="*/ 3 h 164"/>
                  <a:gd name="T72" fmla="*/ 1 w 262"/>
                  <a:gd name="T73" fmla="*/ 3 h 164"/>
                  <a:gd name="T74" fmla="*/ 0 w 262"/>
                  <a:gd name="T75" fmla="*/ 3 h 164"/>
                  <a:gd name="T76" fmla="*/ 1 w 262"/>
                  <a:gd name="T77" fmla="*/ 1 h 164"/>
                  <a:gd name="T78" fmla="*/ 2 w 262"/>
                  <a:gd name="T79" fmla="*/ 2 h 164"/>
                  <a:gd name="T80" fmla="*/ 1 w 262"/>
                  <a:gd name="T81" fmla="*/ 3 h 164"/>
                  <a:gd name="T82" fmla="*/ 0 w 262"/>
                  <a:gd name="T83" fmla="*/ 3 h 164"/>
                  <a:gd name="T84" fmla="*/ 3 w 262"/>
                  <a:gd name="T85" fmla="*/ 0 h 164"/>
                  <a:gd name="T86" fmla="*/ 5 w 262"/>
                  <a:gd name="T87" fmla="*/ 0 h 164"/>
                  <a:gd name="T88" fmla="*/ 4 w 262"/>
                  <a:gd name="T89" fmla="*/ 1 h 164"/>
                  <a:gd name="T90" fmla="*/ 3 w 262"/>
                  <a:gd name="T91" fmla="*/ 1 h 164"/>
                  <a:gd name="T92" fmla="*/ 5 w 262"/>
                  <a:gd name="T93" fmla="*/ 0 h 164"/>
                  <a:gd name="T94" fmla="*/ 5 w 262"/>
                  <a:gd name="T95" fmla="*/ 0 h 1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2"/>
                  <a:gd name="T145" fmla="*/ 0 h 164"/>
                  <a:gd name="T146" fmla="*/ 262 w 262"/>
                  <a:gd name="T147" fmla="*/ 164 h 16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2" h="164"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131" y="0"/>
                    </a:moveTo>
                    <a:lnTo>
                      <a:pt x="144" y="0"/>
                    </a:lnTo>
                    <a:lnTo>
                      <a:pt x="157" y="1"/>
                    </a:lnTo>
                    <a:lnTo>
                      <a:pt x="169" y="3"/>
                    </a:lnTo>
                    <a:lnTo>
                      <a:pt x="181" y="6"/>
                    </a:lnTo>
                    <a:lnTo>
                      <a:pt x="192" y="9"/>
                    </a:lnTo>
                    <a:lnTo>
                      <a:pt x="202" y="13"/>
                    </a:lnTo>
                    <a:lnTo>
                      <a:pt x="212" y="17"/>
                    </a:lnTo>
                    <a:lnTo>
                      <a:pt x="222" y="22"/>
                    </a:lnTo>
                    <a:lnTo>
                      <a:pt x="209" y="43"/>
                    </a:lnTo>
                    <a:lnTo>
                      <a:pt x="201" y="39"/>
                    </a:lnTo>
                    <a:lnTo>
                      <a:pt x="193" y="35"/>
                    </a:lnTo>
                    <a:lnTo>
                      <a:pt x="184" y="31"/>
                    </a:lnTo>
                    <a:lnTo>
                      <a:pt x="174" y="29"/>
                    </a:lnTo>
                    <a:lnTo>
                      <a:pt x="163" y="27"/>
                    </a:lnTo>
                    <a:lnTo>
                      <a:pt x="154" y="25"/>
                    </a:lnTo>
                    <a:lnTo>
                      <a:pt x="142" y="24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  <a:moveTo>
                      <a:pt x="222" y="22"/>
                    </a:moveTo>
                    <a:lnTo>
                      <a:pt x="230" y="28"/>
                    </a:lnTo>
                    <a:lnTo>
                      <a:pt x="238" y="34"/>
                    </a:lnTo>
                    <a:lnTo>
                      <a:pt x="246" y="41"/>
                    </a:lnTo>
                    <a:lnTo>
                      <a:pt x="251" y="49"/>
                    </a:lnTo>
                    <a:lnTo>
                      <a:pt x="255" y="56"/>
                    </a:lnTo>
                    <a:lnTo>
                      <a:pt x="260" y="65"/>
                    </a:lnTo>
                    <a:lnTo>
                      <a:pt x="262" y="73"/>
                    </a:lnTo>
                    <a:lnTo>
                      <a:pt x="262" y="82"/>
                    </a:lnTo>
                    <a:lnTo>
                      <a:pt x="238" y="82"/>
                    </a:lnTo>
                    <a:lnTo>
                      <a:pt x="237" y="77"/>
                    </a:lnTo>
                    <a:lnTo>
                      <a:pt x="236" y="71"/>
                    </a:lnTo>
                    <a:lnTo>
                      <a:pt x="234" y="66"/>
                    </a:lnTo>
                    <a:lnTo>
                      <a:pt x="229" y="61"/>
                    </a:lnTo>
                    <a:lnTo>
                      <a:pt x="226" y="56"/>
                    </a:lnTo>
                    <a:lnTo>
                      <a:pt x="221" y="52"/>
                    </a:lnTo>
                    <a:lnTo>
                      <a:pt x="215" y="47"/>
                    </a:lnTo>
                    <a:lnTo>
                      <a:pt x="209" y="43"/>
                    </a:lnTo>
                    <a:lnTo>
                      <a:pt x="222" y="2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82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62" y="82"/>
                    </a:moveTo>
                    <a:lnTo>
                      <a:pt x="262" y="91"/>
                    </a:lnTo>
                    <a:lnTo>
                      <a:pt x="260" y="100"/>
                    </a:lnTo>
                    <a:lnTo>
                      <a:pt x="255" y="107"/>
                    </a:lnTo>
                    <a:lnTo>
                      <a:pt x="251" y="116"/>
                    </a:lnTo>
                    <a:lnTo>
                      <a:pt x="246" y="123"/>
                    </a:lnTo>
                    <a:lnTo>
                      <a:pt x="238" y="130"/>
                    </a:lnTo>
                    <a:lnTo>
                      <a:pt x="230" y="136"/>
                    </a:lnTo>
                    <a:lnTo>
                      <a:pt x="221" y="142"/>
                    </a:lnTo>
                    <a:lnTo>
                      <a:pt x="209" y="121"/>
                    </a:lnTo>
                    <a:lnTo>
                      <a:pt x="215" y="117"/>
                    </a:lnTo>
                    <a:lnTo>
                      <a:pt x="221" y="112"/>
                    </a:lnTo>
                    <a:lnTo>
                      <a:pt x="226" y="108"/>
                    </a:lnTo>
                    <a:lnTo>
                      <a:pt x="229" y="103"/>
                    </a:lnTo>
                    <a:lnTo>
                      <a:pt x="234" y="97"/>
                    </a:lnTo>
                    <a:lnTo>
                      <a:pt x="236" y="93"/>
                    </a:lnTo>
                    <a:lnTo>
                      <a:pt x="237" y="88"/>
                    </a:lnTo>
                    <a:lnTo>
                      <a:pt x="238" y="82"/>
                    </a:lnTo>
                    <a:lnTo>
                      <a:pt x="262" y="82"/>
                    </a:lnTo>
                    <a:close/>
                    <a:moveTo>
                      <a:pt x="221" y="142"/>
                    </a:moveTo>
                    <a:lnTo>
                      <a:pt x="212" y="147"/>
                    </a:lnTo>
                    <a:lnTo>
                      <a:pt x="202" y="151"/>
                    </a:lnTo>
                    <a:lnTo>
                      <a:pt x="192" y="155"/>
                    </a:lnTo>
                    <a:lnTo>
                      <a:pt x="181" y="158"/>
                    </a:lnTo>
                    <a:lnTo>
                      <a:pt x="169" y="161"/>
                    </a:lnTo>
                    <a:lnTo>
                      <a:pt x="157" y="162"/>
                    </a:lnTo>
                    <a:lnTo>
                      <a:pt x="144" y="163"/>
                    </a:lnTo>
                    <a:lnTo>
                      <a:pt x="131" y="164"/>
                    </a:lnTo>
                    <a:lnTo>
                      <a:pt x="131" y="139"/>
                    </a:lnTo>
                    <a:lnTo>
                      <a:pt x="142" y="139"/>
                    </a:lnTo>
                    <a:lnTo>
                      <a:pt x="154" y="138"/>
                    </a:lnTo>
                    <a:lnTo>
                      <a:pt x="163" y="137"/>
                    </a:lnTo>
                    <a:lnTo>
                      <a:pt x="174" y="135"/>
                    </a:lnTo>
                    <a:lnTo>
                      <a:pt x="184" y="132"/>
                    </a:lnTo>
                    <a:lnTo>
                      <a:pt x="193" y="129"/>
                    </a:lnTo>
                    <a:lnTo>
                      <a:pt x="201" y="125"/>
                    </a:lnTo>
                    <a:lnTo>
                      <a:pt x="209" y="121"/>
                    </a:lnTo>
                    <a:lnTo>
                      <a:pt x="221" y="142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31" y="164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131" y="164"/>
                    </a:moveTo>
                    <a:lnTo>
                      <a:pt x="118" y="163"/>
                    </a:lnTo>
                    <a:lnTo>
                      <a:pt x="105" y="162"/>
                    </a:lnTo>
                    <a:lnTo>
                      <a:pt x="93" y="161"/>
                    </a:lnTo>
                    <a:lnTo>
                      <a:pt x="81" y="158"/>
                    </a:lnTo>
                    <a:lnTo>
                      <a:pt x="71" y="155"/>
                    </a:lnTo>
                    <a:lnTo>
                      <a:pt x="60" y="151"/>
                    </a:lnTo>
                    <a:lnTo>
                      <a:pt x="50" y="147"/>
                    </a:lnTo>
                    <a:lnTo>
                      <a:pt x="41" y="142"/>
                    </a:lnTo>
                    <a:lnTo>
                      <a:pt x="53" y="121"/>
                    </a:lnTo>
                    <a:lnTo>
                      <a:pt x="61" y="125"/>
                    </a:lnTo>
                    <a:lnTo>
                      <a:pt x="69" y="129"/>
                    </a:lnTo>
                    <a:lnTo>
                      <a:pt x="79" y="132"/>
                    </a:lnTo>
                    <a:lnTo>
                      <a:pt x="88" y="135"/>
                    </a:lnTo>
                    <a:lnTo>
                      <a:pt x="99" y="137"/>
                    </a:lnTo>
                    <a:lnTo>
                      <a:pt x="108" y="138"/>
                    </a:lnTo>
                    <a:lnTo>
                      <a:pt x="120" y="139"/>
                    </a:lnTo>
                    <a:lnTo>
                      <a:pt x="131" y="139"/>
                    </a:lnTo>
                    <a:lnTo>
                      <a:pt x="131" y="164"/>
                    </a:lnTo>
                    <a:close/>
                    <a:moveTo>
                      <a:pt x="41" y="142"/>
                    </a:moveTo>
                    <a:lnTo>
                      <a:pt x="32" y="136"/>
                    </a:lnTo>
                    <a:lnTo>
                      <a:pt x="24" y="130"/>
                    </a:lnTo>
                    <a:lnTo>
                      <a:pt x="17" y="123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100"/>
                    </a:lnTo>
                    <a:lnTo>
                      <a:pt x="1" y="91"/>
                    </a:lnTo>
                    <a:lnTo>
                      <a:pt x="0" y="82"/>
                    </a:lnTo>
                    <a:lnTo>
                      <a:pt x="24" y="82"/>
                    </a:lnTo>
                    <a:lnTo>
                      <a:pt x="25" y="88"/>
                    </a:lnTo>
                    <a:lnTo>
                      <a:pt x="26" y="93"/>
                    </a:lnTo>
                    <a:lnTo>
                      <a:pt x="28" y="97"/>
                    </a:lnTo>
                    <a:lnTo>
                      <a:pt x="33" y="103"/>
                    </a:lnTo>
                    <a:lnTo>
                      <a:pt x="36" y="108"/>
                    </a:lnTo>
                    <a:lnTo>
                      <a:pt x="41" y="112"/>
                    </a:lnTo>
                    <a:lnTo>
                      <a:pt x="47" y="117"/>
                    </a:lnTo>
                    <a:lnTo>
                      <a:pt x="53" y="121"/>
                    </a:lnTo>
                    <a:lnTo>
                      <a:pt x="41" y="14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82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0" y="82"/>
                    </a:moveTo>
                    <a:lnTo>
                      <a:pt x="0" y="73"/>
                    </a:lnTo>
                    <a:lnTo>
                      <a:pt x="3" y="65"/>
                    </a:lnTo>
                    <a:lnTo>
                      <a:pt x="7" y="56"/>
                    </a:lnTo>
                    <a:lnTo>
                      <a:pt x="11" y="49"/>
                    </a:lnTo>
                    <a:lnTo>
                      <a:pt x="17" y="41"/>
                    </a:lnTo>
                    <a:lnTo>
                      <a:pt x="24" y="34"/>
                    </a:lnTo>
                    <a:lnTo>
                      <a:pt x="32" y="28"/>
                    </a:lnTo>
                    <a:lnTo>
                      <a:pt x="41" y="22"/>
                    </a:lnTo>
                    <a:lnTo>
                      <a:pt x="53" y="43"/>
                    </a:lnTo>
                    <a:lnTo>
                      <a:pt x="47" y="47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3" y="61"/>
                    </a:lnTo>
                    <a:lnTo>
                      <a:pt x="28" y="66"/>
                    </a:lnTo>
                    <a:lnTo>
                      <a:pt x="26" y="71"/>
                    </a:lnTo>
                    <a:lnTo>
                      <a:pt x="25" y="77"/>
                    </a:lnTo>
                    <a:lnTo>
                      <a:pt x="24" y="82"/>
                    </a:lnTo>
                    <a:lnTo>
                      <a:pt x="0" y="82"/>
                    </a:lnTo>
                    <a:close/>
                    <a:moveTo>
                      <a:pt x="41" y="22"/>
                    </a:moveTo>
                    <a:lnTo>
                      <a:pt x="50" y="17"/>
                    </a:lnTo>
                    <a:lnTo>
                      <a:pt x="60" y="13"/>
                    </a:lnTo>
                    <a:lnTo>
                      <a:pt x="71" y="9"/>
                    </a:lnTo>
                    <a:lnTo>
                      <a:pt x="81" y="6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8" y="0"/>
                    </a:lnTo>
                    <a:lnTo>
                      <a:pt x="131" y="0"/>
                    </a:lnTo>
                    <a:lnTo>
                      <a:pt x="131" y="24"/>
                    </a:lnTo>
                    <a:lnTo>
                      <a:pt x="120" y="24"/>
                    </a:lnTo>
                    <a:lnTo>
                      <a:pt x="108" y="25"/>
                    </a:lnTo>
                    <a:lnTo>
                      <a:pt x="99" y="27"/>
                    </a:lnTo>
                    <a:lnTo>
                      <a:pt x="88" y="29"/>
                    </a:lnTo>
                    <a:lnTo>
                      <a:pt x="79" y="31"/>
                    </a:lnTo>
                    <a:lnTo>
                      <a:pt x="69" y="35"/>
                    </a:lnTo>
                    <a:lnTo>
                      <a:pt x="61" y="39"/>
                    </a:lnTo>
                    <a:lnTo>
                      <a:pt x="53" y="43"/>
                    </a:lnTo>
                    <a:lnTo>
                      <a:pt x="41" y="2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24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7" name="Freeform 868"/>
              <p:cNvSpPr>
                <a:spLocks/>
              </p:cNvSpPr>
              <p:nvPr/>
            </p:nvSpPr>
            <p:spPr bwMode="auto">
              <a:xfrm>
                <a:off x="2843" y="1080"/>
                <a:ext cx="39" cy="37"/>
              </a:xfrm>
              <a:custGeom>
                <a:avLst/>
                <a:gdLst>
                  <a:gd name="T0" fmla="*/ 4 w 196"/>
                  <a:gd name="T1" fmla="*/ 0 h 180"/>
                  <a:gd name="T2" fmla="*/ 5 w 196"/>
                  <a:gd name="T3" fmla="*/ 0 h 180"/>
                  <a:gd name="T4" fmla="*/ 6 w 196"/>
                  <a:gd name="T5" fmla="*/ 0 h 180"/>
                  <a:gd name="T6" fmla="*/ 7 w 196"/>
                  <a:gd name="T7" fmla="*/ 1 h 180"/>
                  <a:gd name="T8" fmla="*/ 7 w 196"/>
                  <a:gd name="T9" fmla="*/ 1 h 180"/>
                  <a:gd name="T10" fmla="*/ 8 w 196"/>
                  <a:gd name="T11" fmla="*/ 2 h 180"/>
                  <a:gd name="T12" fmla="*/ 8 w 196"/>
                  <a:gd name="T13" fmla="*/ 3 h 180"/>
                  <a:gd name="T14" fmla="*/ 8 w 196"/>
                  <a:gd name="T15" fmla="*/ 3 h 180"/>
                  <a:gd name="T16" fmla="*/ 8 w 196"/>
                  <a:gd name="T17" fmla="*/ 4 h 180"/>
                  <a:gd name="T18" fmla="*/ 8 w 196"/>
                  <a:gd name="T19" fmla="*/ 5 h 180"/>
                  <a:gd name="T20" fmla="*/ 8 w 196"/>
                  <a:gd name="T21" fmla="*/ 5 h 180"/>
                  <a:gd name="T22" fmla="*/ 7 w 196"/>
                  <a:gd name="T23" fmla="*/ 6 h 180"/>
                  <a:gd name="T24" fmla="*/ 7 w 196"/>
                  <a:gd name="T25" fmla="*/ 6 h 180"/>
                  <a:gd name="T26" fmla="*/ 6 w 196"/>
                  <a:gd name="T27" fmla="*/ 7 h 180"/>
                  <a:gd name="T28" fmla="*/ 5 w 196"/>
                  <a:gd name="T29" fmla="*/ 7 h 180"/>
                  <a:gd name="T30" fmla="*/ 4 w 196"/>
                  <a:gd name="T31" fmla="*/ 7 h 180"/>
                  <a:gd name="T32" fmla="*/ 4 w 196"/>
                  <a:gd name="T33" fmla="*/ 7 h 180"/>
                  <a:gd name="T34" fmla="*/ 3 w 196"/>
                  <a:gd name="T35" fmla="*/ 7 h 180"/>
                  <a:gd name="T36" fmla="*/ 2 w 196"/>
                  <a:gd name="T37" fmla="*/ 7 h 180"/>
                  <a:gd name="T38" fmla="*/ 1 w 196"/>
                  <a:gd name="T39" fmla="*/ 6 h 180"/>
                  <a:gd name="T40" fmla="*/ 1 w 196"/>
                  <a:gd name="T41" fmla="*/ 6 h 180"/>
                  <a:gd name="T42" fmla="*/ 0 w 196"/>
                  <a:gd name="T43" fmla="*/ 5 h 180"/>
                  <a:gd name="T44" fmla="*/ 0 w 196"/>
                  <a:gd name="T45" fmla="*/ 5 h 180"/>
                  <a:gd name="T46" fmla="*/ 0 w 196"/>
                  <a:gd name="T47" fmla="*/ 4 h 180"/>
                  <a:gd name="T48" fmla="*/ 0 w 196"/>
                  <a:gd name="T49" fmla="*/ 3 h 180"/>
                  <a:gd name="T50" fmla="*/ 0 w 196"/>
                  <a:gd name="T51" fmla="*/ 3 h 180"/>
                  <a:gd name="T52" fmla="*/ 0 w 196"/>
                  <a:gd name="T53" fmla="*/ 2 h 180"/>
                  <a:gd name="T54" fmla="*/ 1 w 196"/>
                  <a:gd name="T55" fmla="*/ 1 h 180"/>
                  <a:gd name="T56" fmla="*/ 1 w 196"/>
                  <a:gd name="T57" fmla="*/ 1 h 180"/>
                  <a:gd name="T58" fmla="*/ 2 w 196"/>
                  <a:gd name="T59" fmla="*/ 0 h 180"/>
                  <a:gd name="T60" fmla="*/ 3 w 196"/>
                  <a:gd name="T61" fmla="*/ 0 h 180"/>
                  <a:gd name="T62" fmla="*/ 4 w 196"/>
                  <a:gd name="T63" fmla="*/ 0 h 18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6"/>
                  <a:gd name="T97" fmla="*/ 0 h 180"/>
                  <a:gd name="T98" fmla="*/ 196 w 196"/>
                  <a:gd name="T99" fmla="*/ 180 h 18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6" h="180">
                    <a:moveTo>
                      <a:pt x="98" y="0"/>
                    </a:moveTo>
                    <a:lnTo>
                      <a:pt x="108" y="0"/>
                    </a:lnTo>
                    <a:lnTo>
                      <a:pt x="118" y="2"/>
                    </a:lnTo>
                    <a:lnTo>
                      <a:pt x="128" y="4"/>
                    </a:lnTo>
                    <a:lnTo>
                      <a:pt x="136" y="7"/>
                    </a:lnTo>
                    <a:lnTo>
                      <a:pt x="145" y="10"/>
                    </a:lnTo>
                    <a:lnTo>
                      <a:pt x="152" y="15"/>
                    </a:lnTo>
                    <a:lnTo>
                      <a:pt x="160" y="20"/>
                    </a:lnTo>
                    <a:lnTo>
                      <a:pt x="167" y="25"/>
                    </a:lnTo>
                    <a:lnTo>
                      <a:pt x="174" y="32"/>
                    </a:lnTo>
                    <a:lnTo>
                      <a:pt x="179" y="39"/>
                    </a:lnTo>
                    <a:lnTo>
                      <a:pt x="184" y="47"/>
                    </a:lnTo>
                    <a:lnTo>
                      <a:pt x="188" y="55"/>
                    </a:lnTo>
                    <a:lnTo>
                      <a:pt x="191" y="63"/>
                    </a:lnTo>
                    <a:lnTo>
                      <a:pt x="194" y="72"/>
                    </a:lnTo>
                    <a:lnTo>
                      <a:pt x="196" y="81"/>
                    </a:lnTo>
                    <a:lnTo>
                      <a:pt x="196" y="89"/>
                    </a:lnTo>
                    <a:lnTo>
                      <a:pt x="196" y="99"/>
                    </a:lnTo>
                    <a:lnTo>
                      <a:pt x="194" y="108"/>
                    </a:lnTo>
                    <a:lnTo>
                      <a:pt x="191" y="116"/>
                    </a:lnTo>
                    <a:lnTo>
                      <a:pt x="188" y="125"/>
                    </a:lnTo>
                    <a:lnTo>
                      <a:pt x="184" y="132"/>
                    </a:lnTo>
                    <a:lnTo>
                      <a:pt x="179" y="140"/>
                    </a:lnTo>
                    <a:lnTo>
                      <a:pt x="174" y="146"/>
                    </a:lnTo>
                    <a:lnTo>
                      <a:pt x="167" y="153"/>
                    </a:lnTo>
                    <a:lnTo>
                      <a:pt x="160" y="159"/>
                    </a:lnTo>
                    <a:lnTo>
                      <a:pt x="152" y="165"/>
                    </a:lnTo>
                    <a:lnTo>
                      <a:pt x="145" y="169"/>
                    </a:lnTo>
                    <a:lnTo>
                      <a:pt x="136" y="172"/>
                    </a:lnTo>
                    <a:lnTo>
                      <a:pt x="128" y="176"/>
                    </a:lnTo>
                    <a:lnTo>
                      <a:pt x="118" y="178"/>
                    </a:lnTo>
                    <a:lnTo>
                      <a:pt x="108" y="179"/>
                    </a:lnTo>
                    <a:lnTo>
                      <a:pt x="98" y="180"/>
                    </a:lnTo>
                    <a:lnTo>
                      <a:pt x="88" y="179"/>
                    </a:lnTo>
                    <a:lnTo>
                      <a:pt x="78" y="178"/>
                    </a:lnTo>
                    <a:lnTo>
                      <a:pt x="69" y="176"/>
                    </a:lnTo>
                    <a:lnTo>
                      <a:pt x="59" y="172"/>
                    </a:lnTo>
                    <a:lnTo>
                      <a:pt x="51" y="169"/>
                    </a:lnTo>
                    <a:lnTo>
                      <a:pt x="43" y="165"/>
                    </a:lnTo>
                    <a:lnTo>
                      <a:pt x="36" y="159"/>
                    </a:lnTo>
                    <a:lnTo>
                      <a:pt x="29" y="153"/>
                    </a:lnTo>
                    <a:lnTo>
                      <a:pt x="23" y="146"/>
                    </a:lnTo>
                    <a:lnTo>
                      <a:pt x="16" y="140"/>
                    </a:lnTo>
                    <a:lnTo>
                      <a:pt x="12" y="132"/>
                    </a:lnTo>
                    <a:lnTo>
                      <a:pt x="8" y="125"/>
                    </a:lnTo>
                    <a:lnTo>
                      <a:pt x="4" y="116"/>
                    </a:lnTo>
                    <a:lnTo>
                      <a:pt x="2" y="108"/>
                    </a:lnTo>
                    <a:lnTo>
                      <a:pt x="0" y="99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2" y="72"/>
                    </a:lnTo>
                    <a:lnTo>
                      <a:pt x="4" y="63"/>
                    </a:lnTo>
                    <a:lnTo>
                      <a:pt x="8" y="55"/>
                    </a:lnTo>
                    <a:lnTo>
                      <a:pt x="12" y="47"/>
                    </a:lnTo>
                    <a:lnTo>
                      <a:pt x="16" y="39"/>
                    </a:lnTo>
                    <a:lnTo>
                      <a:pt x="23" y="32"/>
                    </a:lnTo>
                    <a:lnTo>
                      <a:pt x="29" y="25"/>
                    </a:lnTo>
                    <a:lnTo>
                      <a:pt x="36" y="20"/>
                    </a:lnTo>
                    <a:lnTo>
                      <a:pt x="43" y="15"/>
                    </a:lnTo>
                    <a:lnTo>
                      <a:pt x="51" y="10"/>
                    </a:lnTo>
                    <a:lnTo>
                      <a:pt x="59" y="7"/>
                    </a:lnTo>
                    <a:lnTo>
                      <a:pt x="69" y="4"/>
                    </a:lnTo>
                    <a:lnTo>
                      <a:pt x="78" y="2"/>
                    </a:lnTo>
                    <a:lnTo>
                      <a:pt x="8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8" name="Freeform 869"/>
              <p:cNvSpPr>
                <a:spLocks noEditPoints="1"/>
              </p:cNvSpPr>
              <p:nvPr/>
            </p:nvSpPr>
            <p:spPr bwMode="auto">
              <a:xfrm>
                <a:off x="2839" y="1080"/>
                <a:ext cx="47" cy="37"/>
              </a:xfrm>
              <a:custGeom>
                <a:avLst/>
                <a:gdLst>
                  <a:gd name="T0" fmla="*/ 4 w 221"/>
                  <a:gd name="T1" fmla="*/ 1 h 204"/>
                  <a:gd name="T2" fmla="*/ 5 w 221"/>
                  <a:gd name="T3" fmla="*/ 0 h 204"/>
                  <a:gd name="T4" fmla="*/ 7 w 221"/>
                  <a:gd name="T5" fmla="*/ 1 h 204"/>
                  <a:gd name="T6" fmla="*/ 7 w 221"/>
                  <a:gd name="T7" fmla="*/ 2 h 204"/>
                  <a:gd name="T8" fmla="*/ 5 w 221"/>
                  <a:gd name="T9" fmla="*/ 1 h 204"/>
                  <a:gd name="T10" fmla="*/ 4 w 221"/>
                  <a:gd name="T11" fmla="*/ 0 h 204"/>
                  <a:gd name="T12" fmla="*/ 8 w 221"/>
                  <a:gd name="T13" fmla="*/ 2 h 204"/>
                  <a:gd name="T14" fmla="*/ 9 w 221"/>
                  <a:gd name="T15" fmla="*/ 4 h 204"/>
                  <a:gd name="T16" fmla="*/ 8 w 221"/>
                  <a:gd name="T17" fmla="*/ 3 h 204"/>
                  <a:gd name="T18" fmla="*/ 7 w 221"/>
                  <a:gd name="T19" fmla="*/ 2 h 204"/>
                  <a:gd name="T20" fmla="*/ 9 w 221"/>
                  <a:gd name="T21" fmla="*/ 4 h 204"/>
                  <a:gd name="T22" fmla="*/ 9 w 221"/>
                  <a:gd name="T23" fmla="*/ 4 h 204"/>
                  <a:gd name="T24" fmla="*/ 8 w 221"/>
                  <a:gd name="T25" fmla="*/ 4 h 204"/>
                  <a:gd name="T26" fmla="*/ 9 w 221"/>
                  <a:gd name="T27" fmla="*/ 5 h 204"/>
                  <a:gd name="T28" fmla="*/ 8 w 221"/>
                  <a:gd name="T29" fmla="*/ 6 h 204"/>
                  <a:gd name="T30" fmla="*/ 7 w 221"/>
                  <a:gd name="T31" fmla="*/ 6 h 204"/>
                  <a:gd name="T32" fmla="*/ 8 w 221"/>
                  <a:gd name="T33" fmla="*/ 5 h 204"/>
                  <a:gd name="T34" fmla="*/ 9 w 221"/>
                  <a:gd name="T35" fmla="*/ 4 h 204"/>
                  <a:gd name="T36" fmla="*/ 6 w 221"/>
                  <a:gd name="T37" fmla="*/ 8 h 204"/>
                  <a:gd name="T38" fmla="*/ 5 w 221"/>
                  <a:gd name="T39" fmla="*/ 8 h 204"/>
                  <a:gd name="T40" fmla="*/ 5 w 221"/>
                  <a:gd name="T41" fmla="*/ 7 h 204"/>
                  <a:gd name="T42" fmla="*/ 6 w 221"/>
                  <a:gd name="T43" fmla="*/ 7 h 204"/>
                  <a:gd name="T44" fmla="*/ 4 w 221"/>
                  <a:gd name="T45" fmla="*/ 8 h 204"/>
                  <a:gd name="T46" fmla="*/ 4 w 221"/>
                  <a:gd name="T47" fmla="*/ 8 h 204"/>
                  <a:gd name="T48" fmla="*/ 4 w 221"/>
                  <a:gd name="T49" fmla="*/ 7 h 204"/>
                  <a:gd name="T50" fmla="*/ 4 w 221"/>
                  <a:gd name="T51" fmla="*/ 8 h 204"/>
                  <a:gd name="T52" fmla="*/ 2 w 221"/>
                  <a:gd name="T53" fmla="*/ 7 h 204"/>
                  <a:gd name="T54" fmla="*/ 2 w 221"/>
                  <a:gd name="T55" fmla="*/ 7 h 204"/>
                  <a:gd name="T56" fmla="*/ 3 w 221"/>
                  <a:gd name="T57" fmla="*/ 7 h 204"/>
                  <a:gd name="T58" fmla="*/ 4 w 221"/>
                  <a:gd name="T59" fmla="*/ 8 h 204"/>
                  <a:gd name="T60" fmla="*/ 1 w 221"/>
                  <a:gd name="T61" fmla="*/ 6 h 204"/>
                  <a:gd name="T62" fmla="*/ 0 w 221"/>
                  <a:gd name="T63" fmla="*/ 5 h 204"/>
                  <a:gd name="T64" fmla="*/ 1 w 221"/>
                  <a:gd name="T65" fmla="*/ 5 h 204"/>
                  <a:gd name="T66" fmla="*/ 2 w 221"/>
                  <a:gd name="T67" fmla="*/ 6 h 204"/>
                  <a:gd name="T68" fmla="*/ 0 w 221"/>
                  <a:gd name="T69" fmla="*/ 4 h 204"/>
                  <a:gd name="T70" fmla="*/ 0 w 221"/>
                  <a:gd name="T71" fmla="*/ 4 h 204"/>
                  <a:gd name="T72" fmla="*/ 1 w 221"/>
                  <a:gd name="T73" fmla="*/ 4 h 204"/>
                  <a:gd name="T74" fmla="*/ 0 w 221"/>
                  <a:gd name="T75" fmla="*/ 3 h 204"/>
                  <a:gd name="T76" fmla="*/ 1 w 221"/>
                  <a:gd name="T77" fmla="*/ 2 h 204"/>
                  <a:gd name="T78" fmla="*/ 2 w 221"/>
                  <a:gd name="T79" fmla="*/ 2 h 204"/>
                  <a:gd name="T80" fmla="*/ 1 w 221"/>
                  <a:gd name="T81" fmla="*/ 3 h 204"/>
                  <a:gd name="T82" fmla="*/ 0 w 221"/>
                  <a:gd name="T83" fmla="*/ 4 h 204"/>
                  <a:gd name="T84" fmla="*/ 2 w 221"/>
                  <a:gd name="T85" fmla="*/ 0 h 204"/>
                  <a:gd name="T86" fmla="*/ 4 w 221"/>
                  <a:gd name="T87" fmla="*/ 0 h 204"/>
                  <a:gd name="T88" fmla="*/ 4 w 221"/>
                  <a:gd name="T89" fmla="*/ 1 h 204"/>
                  <a:gd name="T90" fmla="*/ 2 w 221"/>
                  <a:gd name="T91" fmla="*/ 1 h 204"/>
                  <a:gd name="T92" fmla="*/ 4 w 221"/>
                  <a:gd name="T93" fmla="*/ 0 h 204"/>
                  <a:gd name="T94" fmla="*/ 4 w 221"/>
                  <a:gd name="T95" fmla="*/ 0 h 20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21"/>
                  <a:gd name="T145" fmla="*/ 0 h 204"/>
                  <a:gd name="T146" fmla="*/ 221 w 221"/>
                  <a:gd name="T147" fmla="*/ 204 h 20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21" h="204"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10" y="0"/>
                    </a:moveTo>
                    <a:lnTo>
                      <a:pt x="121" y="0"/>
                    </a:lnTo>
                    <a:lnTo>
                      <a:pt x="132" y="2"/>
                    </a:lnTo>
                    <a:lnTo>
                      <a:pt x="143" y="4"/>
                    </a:lnTo>
                    <a:lnTo>
                      <a:pt x="152" y="7"/>
                    </a:lnTo>
                    <a:lnTo>
                      <a:pt x="162" y="12"/>
                    </a:lnTo>
                    <a:lnTo>
                      <a:pt x="171" y="17"/>
                    </a:lnTo>
                    <a:lnTo>
                      <a:pt x="179" y="22"/>
                    </a:lnTo>
                    <a:lnTo>
                      <a:pt x="187" y="29"/>
                    </a:lnTo>
                    <a:lnTo>
                      <a:pt x="171" y="47"/>
                    </a:lnTo>
                    <a:lnTo>
                      <a:pt x="164" y="42"/>
                    </a:lnTo>
                    <a:lnTo>
                      <a:pt x="158" y="37"/>
                    </a:lnTo>
                    <a:lnTo>
                      <a:pt x="151" y="33"/>
                    </a:lnTo>
                    <a:lnTo>
                      <a:pt x="144" y="30"/>
                    </a:lnTo>
                    <a:lnTo>
                      <a:pt x="135" y="28"/>
                    </a:lnTo>
                    <a:lnTo>
                      <a:pt x="128" y="26"/>
                    </a:lnTo>
                    <a:lnTo>
                      <a:pt x="119" y="24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  <a:moveTo>
                      <a:pt x="187" y="29"/>
                    </a:moveTo>
                    <a:lnTo>
                      <a:pt x="195" y="36"/>
                    </a:lnTo>
                    <a:lnTo>
                      <a:pt x="201" y="44"/>
                    </a:lnTo>
                    <a:lnTo>
                      <a:pt x="206" y="53"/>
                    </a:lnTo>
                    <a:lnTo>
                      <a:pt x="212" y="61"/>
                    </a:lnTo>
                    <a:lnTo>
                      <a:pt x="215" y="71"/>
                    </a:lnTo>
                    <a:lnTo>
                      <a:pt x="218" y="81"/>
                    </a:lnTo>
                    <a:lnTo>
                      <a:pt x="219" y="91"/>
                    </a:lnTo>
                    <a:lnTo>
                      <a:pt x="221" y="101"/>
                    </a:lnTo>
                    <a:lnTo>
                      <a:pt x="196" y="101"/>
                    </a:lnTo>
                    <a:lnTo>
                      <a:pt x="196" y="94"/>
                    </a:lnTo>
                    <a:lnTo>
                      <a:pt x="195" y="86"/>
                    </a:lnTo>
                    <a:lnTo>
                      <a:pt x="192" y="78"/>
                    </a:lnTo>
                    <a:lnTo>
                      <a:pt x="189" y="72"/>
                    </a:lnTo>
                    <a:lnTo>
                      <a:pt x="186" y="64"/>
                    </a:lnTo>
                    <a:lnTo>
                      <a:pt x="182" y="58"/>
                    </a:lnTo>
                    <a:lnTo>
                      <a:pt x="176" y="53"/>
                    </a:lnTo>
                    <a:lnTo>
                      <a:pt x="171" y="47"/>
                    </a:lnTo>
                    <a:lnTo>
                      <a:pt x="187" y="29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21" y="101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221" y="101"/>
                    </a:moveTo>
                    <a:lnTo>
                      <a:pt x="219" y="112"/>
                    </a:lnTo>
                    <a:lnTo>
                      <a:pt x="218" y="123"/>
                    </a:lnTo>
                    <a:lnTo>
                      <a:pt x="215" y="132"/>
                    </a:lnTo>
                    <a:lnTo>
                      <a:pt x="212" y="141"/>
                    </a:lnTo>
                    <a:lnTo>
                      <a:pt x="206" y="151"/>
                    </a:lnTo>
                    <a:lnTo>
                      <a:pt x="201" y="159"/>
                    </a:lnTo>
                    <a:lnTo>
                      <a:pt x="195" y="167"/>
                    </a:lnTo>
                    <a:lnTo>
                      <a:pt x="187" y="175"/>
                    </a:lnTo>
                    <a:lnTo>
                      <a:pt x="171" y="156"/>
                    </a:lnTo>
                    <a:lnTo>
                      <a:pt x="176" y="151"/>
                    </a:lnTo>
                    <a:lnTo>
                      <a:pt x="182" y="144"/>
                    </a:lnTo>
                    <a:lnTo>
                      <a:pt x="186" y="138"/>
                    </a:lnTo>
                    <a:lnTo>
                      <a:pt x="189" y="131"/>
                    </a:lnTo>
                    <a:lnTo>
                      <a:pt x="192" y="125"/>
                    </a:lnTo>
                    <a:lnTo>
                      <a:pt x="195" y="117"/>
                    </a:lnTo>
                    <a:lnTo>
                      <a:pt x="196" y="110"/>
                    </a:lnTo>
                    <a:lnTo>
                      <a:pt x="196" y="101"/>
                    </a:lnTo>
                    <a:lnTo>
                      <a:pt x="221" y="101"/>
                    </a:lnTo>
                    <a:close/>
                    <a:moveTo>
                      <a:pt x="187" y="175"/>
                    </a:moveTo>
                    <a:lnTo>
                      <a:pt x="179" y="181"/>
                    </a:lnTo>
                    <a:lnTo>
                      <a:pt x="171" y="186"/>
                    </a:lnTo>
                    <a:lnTo>
                      <a:pt x="162" y="192"/>
                    </a:lnTo>
                    <a:lnTo>
                      <a:pt x="152" y="196"/>
                    </a:lnTo>
                    <a:lnTo>
                      <a:pt x="143" y="199"/>
                    </a:lnTo>
                    <a:lnTo>
                      <a:pt x="132" y="202"/>
                    </a:lnTo>
                    <a:lnTo>
                      <a:pt x="121" y="204"/>
                    </a:lnTo>
                    <a:lnTo>
                      <a:pt x="110" y="204"/>
                    </a:lnTo>
                    <a:lnTo>
                      <a:pt x="110" y="180"/>
                    </a:lnTo>
                    <a:lnTo>
                      <a:pt x="119" y="179"/>
                    </a:lnTo>
                    <a:lnTo>
                      <a:pt x="128" y="178"/>
                    </a:lnTo>
                    <a:lnTo>
                      <a:pt x="135" y="176"/>
                    </a:lnTo>
                    <a:lnTo>
                      <a:pt x="144" y="174"/>
                    </a:lnTo>
                    <a:lnTo>
                      <a:pt x="151" y="170"/>
                    </a:lnTo>
                    <a:lnTo>
                      <a:pt x="158" y="166"/>
                    </a:lnTo>
                    <a:lnTo>
                      <a:pt x="164" y="162"/>
                    </a:lnTo>
                    <a:lnTo>
                      <a:pt x="171" y="156"/>
                    </a:lnTo>
                    <a:lnTo>
                      <a:pt x="187" y="175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110" y="204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110" y="204"/>
                    </a:moveTo>
                    <a:lnTo>
                      <a:pt x="98" y="204"/>
                    </a:lnTo>
                    <a:lnTo>
                      <a:pt x="88" y="202"/>
                    </a:lnTo>
                    <a:lnTo>
                      <a:pt x="77" y="199"/>
                    </a:lnTo>
                    <a:lnTo>
                      <a:pt x="67" y="196"/>
                    </a:lnTo>
                    <a:lnTo>
                      <a:pt x="57" y="192"/>
                    </a:lnTo>
                    <a:lnTo>
                      <a:pt x="49" y="186"/>
                    </a:lnTo>
                    <a:lnTo>
                      <a:pt x="40" y="181"/>
                    </a:lnTo>
                    <a:lnTo>
                      <a:pt x="33" y="175"/>
                    </a:lnTo>
                    <a:lnTo>
                      <a:pt x="49" y="156"/>
                    </a:lnTo>
                    <a:lnTo>
                      <a:pt x="55" y="162"/>
                    </a:lnTo>
                    <a:lnTo>
                      <a:pt x="62" y="166"/>
                    </a:lnTo>
                    <a:lnTo>
                      <a:pt x="69" y="170"/>
                    </a:lnTo>
                    <a:lnTo>
                      <a:pt x="77" y="174"/>
                    </a:lnTo>
                    <a:lnTo>
                      <a:pt x="84" y="176"/>
                    </a:lnTo>
                    <a:lnTo>
                      <a:pt x="93" y="178"/>
                    </a:lnTo>
                    <a:lnTo>
                      <a:pt x="101" y="179"/>
                    </a:lnTo>
                    <a:lnTo>
                      <a:pt x="110" y="180"/>
                    </a:lnTo>
                    <a:lnTo>
                      <a:pt x="110" y="204"/>
                    </a:lnTo>
                    <a:close/>
                    <a:moveTo>
                      <a:pt x="33" y="175"/>
                    </a:moveTo>
                    <a:lnTo>
                      <a:pt x="25" y="167"/>
                    </a:lnTo>
                    <a:lnTo>
                      <a:pt x="19" y="159"/>
                    </a:lnTo>
                    <a:lnTo>
                      <a:pt x="13" y="151"/>
                    </a:lnTo>
                    <a:lnTo>
                      <a:pt x="9" y="141"/>
                    </a:lnTo>
                    <a:lnTo>
                      <a:pt x="5" y="132"/>
                    </a:lnTo>
                    <a:lnTo>
                      <a:pt x="2" y="123"/>
                    </a:lnTo>
                    <a:lnTo>
                      <a:pt x="0" y="112"/>
                    </a:lnTo>
                    <a:lnTo>
                      <a:pt x="0" y="101"/>
                    </a:lnTo>
                    <a:lnTo>
                      <a:pt x="24" y="101"/>
                    </a:lnTo>
                    <a:lnTo>
                      <a:pt x="25" y="110"/>
                    </a:lnTo>
                    <a:lnTo>
                      <a:pt x="26" y="117"/>
                    </a:lnTo>
                    <a:lnTo>
                      <a:pt x="28" y="125"/>
                    </a:lnTo>
                    <a:lnTo>
                      <a:pt x="30" y="131"/>
                    </a:lnTo>
                    <a:lnTo>
                      <a:pt x="35" y="138"/>
                    </a:lnTo>
                    <a:lnTo>
                      <a:pt x="39" y="144"/>
                    </a:lnTo>
                    <a:lnTo>
                      <a:pt x="43" y="151"/>
                    </a:lnTo>
                    <a:lnTo>
                      <a:pt x="49" y="156"/>
                    </a:lnTo>
                    <a:lnTo>
                      <a:pt x="33" y="175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101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0" y="101"/>
                    </a:moveTo>
                    <a:lnTo>
                      <a:pt x="0" y="91"/>
                    </a:lnTo>
                    <a:lnTo>
                      <a:pt x="2" y="81"/>
                    </a:lnTo>
                    <a:lnTo>
                      <a:pt x="5" y="71"/>
                    </a:lnTo>
                    <a:lnTo>
                      <a:pt x="9" y="61"/>
                    </a:lnTo>
                    <a:lnTo>
                      <a:pt x="13" y="53"/>
                    </a:lnTo>
                    <a:lnTo>
                      <a:pt x="19" y="44"/>
                    </a:lnTo>
                    <a:lnTo>
                      <a:pt x="25" y="36"/>
                    </a:lnTo>
                    <a:lnTo>
                      <a:pt x="33" y="29"/>
                    </a:lnTo>
                    <a:lnTo>
                      <a:pt x="49" y="47"/>
                    </a:lnTo>
                    <a:lnTo>
                      <a:pt x="43" y="53"/>
                    </a:lnTo>
                    <a:lnTo>
                      <a:pt x="39" y="58"/>
                    </a:lnTo>
                    <a:lnTo>
                      <a:pt x="35" y="64"/>
                    </a:lnTo>
                    <a:lnTo>
                      <a:pt x="30" y="72"/>
                    </a:lnTo>
                    <a:lnTo>
                      <a:pt x="28" y="78"/>
                    </a:lnTo>
                    <a:lnTo>
                      <a:pt x="26" y="86"/>
                    </a:lnTo>
                    <a:lnTo>
                      <a:pt x="25" y="94"/>
                    </a:lnTo>
                    <a:lnTo>
                      <a:pt x="24" y="101"/>
                    </a:lnTo>
                    <a:lnTo>
                      <a:pt x="0" y="101"/>
                    </a:lnTo>
                    <a:close/>
                    <a:moveTo>
                      <a:pt x="33" y="29"/>
                    </a:moveTo>
                    <a:lnTo>
                      <a:pt x="40" y="22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7" y="7"/>
                    </a:lnTo>
                    <a:lnTo>
                      <a:pt x="77" y="4"/>
                    </a:lnTo>
                    <a:lnTo>
                      <a:pt x="88" y="2"/>
                    </a:lnTo>
                    <a:lnTo>
                      <a:pt x="98" y="0"/>
                    </a:lnTo>
                    <a:lnTo>
                      <a:pt x="110" y="0"/>
                    </a:lnTo>
                    <a:lnTo>
                      <a:pt x="110" y="23"/>
                    </a:lnTo>
                    <a:lnTo>
                      <a:pt x="101" y="24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7" y="30"/>
                    </a:lnTo>
                    <a:lnTo>
                      <a:pt x="69" y="33"/>
                    </a:lnTo>
                    <a:lnTo>
                      <a:pt x="62" y="37"/>
                    </a:lnTo>
                    <a:lnTo>
                      <a:pt x="55" y="42"/>
                    </a:lnTo>
                    <a:lnTo>
                      <a:pt x="49" y="47"/>
                    </a:lnTo>
                    <a:lnTo>
                      <a:pt x="33" y="29"/>
                    </a:lnTo>
                    <a:close/>
                    <a:moveTo>
                      <a:pt x="110" y="0"/>
                    </a:moveTo>
                    <a:lnTo>
                      <a:pt x="110" y="0"/>
                    </a:lnTo>
                    <a:lnTo>
                      <a:pt x="110" y="2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9" name="Freeform 870"/>
              <p:cNvSpPr>
                <a:spLocks/>
              </p:cNvSpPr>
              <p:nvPr/>
            </p:nvSpPr>
            <p:spPr bwMode="auto">
              <a:xfrm>
                <a:off x="2855" y="1117"/>
                <a:ext cx="23" cy="48"/>
              </a:xfrm>
              <a:custGeom>
                <a:avLst/>
                <a:gdLst>
                  <a:gd name="T0" fmla="*/ 3 w 115"/>
                  <a:gd name="T1" fmla="*/ 0 h 248"/>
                  <a:gd name="T2" fmla="*/ 3 w 115"/>
                  <a:gd name="T3" fmla="*/ 0 h 248"/>
                  <a:gd name="T4" fmla="*/ 3 w 115"/>
                  <a:gd name="T5" fmla="*/ 1 h 248"/>
                  <a:gd name="T6" fmla="*/ 4 w 115"/>
                  <a:gd name="T7" fmla="*/ 1 h 248"/>
                  <a:gd name="T8" fmla="*/ 4 w 115"/>
                  <a:gd name="T9" fmla="*/ 2 h 248"/>
                  <a:gd name="T10" fmla="*/ 4 w 115"/>
                  <a:gd name="T11" fmla="*/ 3 h 248"/>
                  <a:gd name="T12" fmla="*/ 4 w 115"/>
                  <a:gd name="T13" fmla="*/ 3 h 248"/>
                  <a:gd name="T14" fmla="*/ 5 w 115"/>
                  <a:gd name="T15" fmla="*/ 4 h 248"/>
                  <a:gd name="T16" fmla="*/ 5 w 115"/>
                  <a:gd name="T17" fmla="*/ 5 h 248"/>
                  <a:gd name="T18" fmla="*/ 4 w 115"/>
                  <a:gd name="T19" fmla="*/ 6 h 248"/>
                  <a:gd name="T20" fmla="*/ 4 w 115"/>
                  <a:gd name="T21" fmla="*/ 7 h 248"/>
                  <a:gd name="T22" fmla="*/ 4 w 115"/>
                  <a:gd name="T23" fmla="*/ 8 h 248"/>
                  <a:gd name="T24" fmla="*/ 4 w 115"/>
                  <a:gd name="T25" fmla="*/ 8 h 248"/>
                  <a:gd name="T26" fmla="*/ 3 w 115"/>
                  <a:gd name="T27" fmla="*/ 9 h 248"/>
                  <a:gd name="T28" fmla="*/ 3 w 115"/>
                  <a:gd name="T29" fmla="*/ 9 h 248"/>
                  <a:gd name="T30" fmla="*/ 3 w 115"/>
                  <a:gd name="T31" fmla="*/ 10 h 248"/>
                  <a:gd name="T32" fmla="*/ 2 w 115"/>
                  <a:gd name="T33" fmla="*/ 10 h 248"/>
                  <a:gd name="T34" fmla="*/ 2 w 115"/>
                  <a:gd name="T35" fmla="*/ 9 h 248"/>
                  <a:gd name="T36" fmla="*/ 1 w 115"/>
                  <a:gd name="T37" fmla="*/ 9 h 248"/>
                  <a:gd name="T38" fmla="*/ 1 w 115"/>
                  <a:gd name="T39" fmla="*/ 8 h 248"/>
                  <a:gd name="T40" fmla="*/ 1 w 115"/>
                  <a:gd name="T41" fmla="*/ 8 h 248"/>
                  <a:gd name="T42" fmla="*/ 0 w 115"/>
                  <a:gd name="T43" fmla="*/ 7 h 248"/>
                  <a:gd name="T44" fmla="*/ 0 w 115"/>
                  <a:gd name="T45" fmla="*/ 6 h 248"/>
                  <a:gd name="T46" fmla="*/ 0 w 115"/>
                  <a:gd name="T47" fmla="*/ 5 h 248"/>
                  <a:gd name="T48" fmla="*/ 0 w 115"/>
                  <a:gd name="T49" fmla="*/ 4 h 248"/>
                  <a:gd name="T50" fmla="*/ 0 w 115"/>
                  <a:gd name="T51" fmla="*/ 3 h 248"/>
                  <a:gd name="T52" fmla="*/ 0 w 115"/>
                  <a:gd name="T53" fmla="*/ 3 h 248"/>
                  <a:gd name="T54" fmla="*/ 1 w 115"/>
                  <a:gd name="T55" fmla="*/ 2 h 248"/>
                  <a:gd name="T56" fmla="*/ 1 w 115"/>
                  <a:gd name="T57" fmla="*/ 1 h 248"/>
                  <a:gd name="T58" fmla="*/ 1 w 115"/>
                  <a:gd name="T59" fmla="*/ 1 h 248"/>
                  <a:gd name="T60" fmla="*/ 2 w 115"/>
                  <a:gd name="T61" fmla="*/ 0 h 248"/>
                  <a:gd name="T62" fmla="*/ 2 w 115"/>
                  <a:gd name="T63" fmla="*/ 0 h 24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5"/>
                  <a:gd name="T97" fmla="*/ 0 h 248"/>
                  <a:gd name="T98" fmla="*/ 115 w 115"/>
                  <a:gd name="T99" fmla="*/ 248 h 24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5" h="248">
                    <a:moveTo>
                      <a:pt x="58" y="0"/>
                    </a:moveTo>
                    <a:lnTo>
                      <a:pt x="63" y="0"/>
                    </a:lnTo>
                    <a:lnTo>
                      <a:pt x="68" y="3"/>
                    </a:lnTo>
                    <a:lnTo>
                      <a:pt x="74" y="6"/>
                    </a:lnTo>
                    <a:lnTo>
                      <a:pt x="79" y="10"/>
                    </a:lnTo>
                    <a:lnTo>
                      <a:pt x="85" y="16"/>
                    </a:lnTo>
                    <a:lnTo>
                      <a:pt x="89" y="21"/>
                    </a:lnTo>
                    <a:lnTo>
                      <a:pt x="93" y="29"/>
                    </a:lnTo>
                    <a:lnTo>
                      <a:pt x="97" y="36"/>
                    </a:lnTo>
                    <a:lnTo>
                      <a:pt x="102" y="46"/>
                    </a:lnTo>
                    <a:lnTo>
                      <a:pt x="105" y="54"/>
                    </a:lnTo>
                    <a:lnTo>
                      <a:pt x="107" y="65"/>
                    </a:lnTo>
                    <a:lnTo>
                      <a:pt x="110" y="76"/>
                    </a:lnTo>
                    <a:lnTo>
                      <a:pt x="112" y="87"/>
                    </a:lnTo>
                    <a:lnTo>
                      <a:pt x="114" y="99"/>
                    </a:lnTo>
                    <a:lnTo>
                      <a:pt x="114" y="112"/>
                    </a:lnTo>
                    <a:lnTo>
                      <a:pt x="115" y="124"/>
                    </a:lnTo>
                    <a:lnTo>
                      <a:pt x="114" y="137"/>
                    </a:lnTo>
                    <a:lnTo>
                      <a:pt x="114" y="148"/>
                    </a:lnTo>
                    <a:lnTo>
                      <a:pt x="112" y="160"/>
                    </a:lnTo>
                    <a:lnTo>
                      <a:pt x="110" y="172"/>
                    </a:lnTo>
                    <a:lnTo>
                      <a:pt x="107" y="183"/>
                    </a:lnTo>
                    <a:lnTo>
                      <a:pt x="105" y="193"/>
                    </a:lnTo>
                    <a:lnTo>
                      <a:pt x="102" y="202"/>
                    </a:lnTo>
                    <a:lnTo>
                      <a:pt x="97" y="211"/>
                    </a:lnTo>
                    <a:lnTo>
                      <a:pt x="93" y="220"/>
                    </a:lnTo>
                    <a:lnTo>
                      <a:pt x="89" y="226"/>
                    </a:lnTo>
                    <a:lnTo>
                      <a:pt x="85" y="233"/>
                    </a:lnTo>
                    <a:lnTo>
                      <a:pt x="79" y="238"/>
                    </a:lnTo>
                    <a:lnTo>
                      <a:pt x="74" y="242"/>
                    </a:lnTo>
                    <a:lnTo>
                      <a:pt x="68" y="245"/>
                    </a:lnTo>
                    <a:lnTo>
                      <a:pt x="63" y="247"/>
                    </a:lnTo>
                    <a:lnTo>
                      <a:pt x="58" y="248"/>
                    </a:lnTo>
                    <a:lnTo>
                      <a:pt x="51" y="247"/>
                    </a:lnTo>
                    <a:lnTo>
                      <a:pt x="46" y="245"/>
                    </a:lnTo>
                    <a:lnTo>
                      <a:pt x="40" y="242"/>
                    </a:lnTo>
                    <a:lnTo>
                      <a:pt x="35" y="238"/>
                    </a:lnTo>
                    <a:lnTo>
                      <a:pt x="31" y="233"/>
                    </a:lnTo>
                    <a:lnTo>
                      <a:pt x="25" y="226"/>
                    </a:lnTo>
                    <a:lnTo>
                      <a:pt x="21" y="220"/>
                    </a:lnTo>
                    <a:lnTo>
                      <a:pt x="16" y="211"/>
                    </a:lnTo>
                    <a:lnTo>
                      <a:pt x="13" y="202"/>
                    </a:lnTo>
                    <a:lnTo>
                      <a:pt x="10" y="193"/>
                    </a:lnTo>
                    <a:lnTo>
                      <a:pt x="7" y="183"/>
                    </a:lnTo>
                    <a:lnTo>
                      <a:pt x="5" y="172"/>
                    </a:lnTo>
                    <a:lnTo>
                      <a:pt x="2" y="160"/>
                    </a:lnTo>
                    <a:lnTo>
                      <a:pt x="1" y="148"/>
                    </a:lnTo>
                    <a:lnTo>
                      <a:pt x="0" y="137"/>
                    </a:lnTo>
                    <a:lnTo>
                      <a:pt x="0" y="124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2" y="87"/>
                    </a:lnTo>
                    <a:lnTo>
                      <a:pt x="5" y="76"/>
                    </a:lnTo>
                    <a:lnTo>
                      <a:pt x="7" y="65"/>
                    </a:lnTo>
                    <a:lnTo>
                      <a:pt x="10" y="54"/>
                    </a:lnTo>
                    <a:lnTo>
                      <a:pt x="13" y="46"/>
                    </a:lnTo>
                    <a:lnTo>
                      <a:pt x="16" y="36"/>
                    </a:lnTo>
                    <a:lnTo>
                      <a:pt x="21" y="29"/>
                    </a:lnTo>
                    <a:lnTo>
                      <a:pt x="25" y="21"/>
                    </a:lnTo>
                    <a:lnTo>
                      <a:pt x="31" y="16"/>
                    </a:lnTo>
                    <a:lnTo>
                      <a:pt x="35" y="10"/>
                    </a:lnTo>
                    <a:lnTo>
                      <a:pt x="40" y="6"/>
                    </a:lnTo>
                    <a:lnTo>
                      <a:pt x="46" y="3"/>
                    </a:lnTo>
                    <a:lnTo>
                      <a:pt x="51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0" name="Freeform 871"/>
              <p:cNvSpPr>
                <a:spLocks noEditPoints="1"/>
              </p:cNvSpPr>
              <p:nvPr/>
            </p:nvSpPr>
            <p:spPr bwMode="auto">
              <a:xfrm>
                <a:off x="2847" y="1117"/>
                <a:ext cx="31" cy="52"/>
              </a:xfrm>
              <a:custGeom>
                <a:avLst/>
                <a:gdLst>
                  <a:gd name="T0" fmla="*/ 3 w 139"/>
                  <a:gd name="T1" fmla="*/ 1 h 271"/>
                  <a:gd name="T2" fmla="*/ 3 w 139"/>
                  <a:gd name="T3" fmla="*/ 0 h 271"/>
                  <a:gd name="T4" fmla="*/ 3 w 139"/>
                  <a:gd name="T5" fmla="*/ 0 h 271"/>
                  <a:gd name="T6" fmla="*/ 4 w 139"/>
                  <a:gd name="T7" fmla="*/ 1 h 271"/>
                  <a:gd name="T8" fmla="*/ 4 w 139"/>
                  <a:gd name="T9" fmla="*/ 2 h 271"/>
                  <a:gd name="T10" fmla="*/ 3 w 139"/>
                  <a:gd name="T11" fmla="*/ 1 h 271"/>
                  <a:gd name="T12" fmla="*/ 3 w 139"/>
                  <a:gd name="T13" fmla="*/ 1 h 271"/>
                  <a:gd name="T14" fmla="*/ 5 w 139"/>
                  <a:gd name="T15" fmla="*/ 2 h 271"/>
                  <a:gd name="T16" fmla="*/ 5 w 139"/>
                  <a:gd name="T17" fmla="*/ 3 h 271"/>
                  <a:gd name="T18" fmla="*/ 5 w 139"/>
                  <a:gd name="T19" fmla="*/ 5 h 271"/>
                  <a:gd name="T20" fmla="*/ 4 w 139"/>
                  <a:gd name="T21" fmla="*/ 5 h 271"/>
                  <a:gd name="T22" fmla="*/ 4 w 139"/>
                  <a:gd name="T23" fmla="*/ 4 h 271"/>
                  <a:gd name="T24" fmla="*/ 4 w 139"/>
                  <a:gd name="T25" fmla="*/ 2 h 271"/>
                  <a:gd name="T26" fmla="*/ 5 w 139"/>
                  <a:gd name="T27" fmla="*/ 5 h 271"/>
                  <a:gd name="T28" fmla="*/ 4 w 139"/>
                  <a:gd name="T29" fmla="*/ 5 h 271"/>
                  <a:gd name="T30" fmla="*/ 5 w 139"/>
                  <a:gd name="T31" fmla="*/ 5 h 271"/>
                  <a:gd name="T32" fmla="*/ 5 w 139"/>
                  <a:gd name="T33" fmla="*/ 5 h 271"/>
                  <a:gd name="T34" fmla="*/ 5 w 139"/>
                  <a:gd name="T35" fmla="*/ 6 h 271"/>
                  <a:gd name="T36" fmla="*/ 5 w 139"/>
                  <a:gd name="T37" fmla="*/ 8 h 271"/>
                  <a:gd name="T38" fmla="*/ 5 w 139"/>
                  <a:gd name="T39" fmla="*/ 9 h 271"/>
                  <a:gd name="T40" fmla="*/ 4 w 139"/>
                  <a:gd name="T41" fmla="*/ 8 h 271"/>
                  <a:gd name="T42" fmla="*/ 4 w 139"/>
                  <a:gd name="T43" fmla="*/ 7 h 271"/>
                  <a:gd name="T44" fmla="*/ 4 w 139"/>
                  <a:gd name="T45" fmla="*/ 5 h 271"/>
                  <a:gd name="T46" fmla="*/ 4 w 139"/>
                  <a:gd name="T47" fmla="*/ 9 h 271"/>
                  <a:gd name="T48" fmla="*/ 4 w 139"/>
                  <a:gd name="T49" fmla="*/ 10 h 271"/>
                  <a:gd name="T50" fmla="*/ 3 w 139"/>
                  <a:gd name="T51" fmla="*/ 11 h 271"/>
                  <a:gd name="T52" fmla="*/ 3 w 139"/>
                  <a:gd name="T53" fmla="*/ 10 h 271"/>
                  <a:gd name="T54" fmla="*/ 3 w 139"/>
                  <a:gd name="T55" fmla="*/ 9 h 271"/>
                  <a:gd name="T56" fmla="*/ 5 w 139"/>
                  <a:gd name="T57" fmla="*/ 9 h 271"/>
                  <a:gd name="T58" fmla="*/ 3 w 139"/>
                  <a:gd name="T59" fmla="*/ 10 h 271"/>
                  <a:gd name="T60" fmla="*/ 3 w 139"/>
                  <a:gd name="T61" fmla="*/ 11 h 271"/>
                  <a:gd name="T62" fmla="*/ 3 w 139"/>
                  <a:gd name="T63" fmla="*/ 10 h 271"/>
                  <a:gd name="T64" fmla="*/ 2 w 139"/>
                  <a:gd name="T65" fmla="*/ 11 h 271"/>
                  <a:gd name="T66" fmla="*/ 2 w 139"/>
                  <a:gd name="T67" fmla="*/ 10 h 271"/>
                  <a:gd name="T68" fmla="*/ 1 w 139"/>
                  <a:gd name="T69" fmla="*/ 9 h 271"/>
                  <a:gd name="T70" fmla="*/ 2 w 139"/>
                  <a:gd name="T71" fmla="*/ 9 h 271"/>
                  <a:gd name="T72" fmla="*/ 2 w 139"/>
                  <a:gd name="T73" fmla="*/ 10 h 271"/>
                  <a:gd name="T74" fmla="*/ 3 w 139"/>
                  <a:gd name="T75" fmla="*/ 11 h 271"/>
                  <a:gd name="T76" fmla="*/ 0 w 139"/>
                  <a:gd name="T77" fmla="*/ 8 h 271"/>
                  <a:gd name="T78" fmla="*/ 0 w 139"/>
                  <a:gd name="T79" fmla="*/ 7 h 271"/>
                  <a:gd name="T80" fmla="*/ 0 w 139"/>
                  <a:gd name="T81" fmla="*/ 5 h 271"/>
                  <a:gd name="T82" fmla="*/ 1 w 139"/>
                  <a:gd name="T83" fmla="*/ 6 h 271"/>
                  <a:gd name="T84" fmla="*/ 1 w 139"/>
                  <a:gd name="T85" fmla="*/ 8 h 271"/>
                  <a:gd name="T86" fmla="*/ 2 w 139"/>
                  <a:gd name="T87" fmla="*/ 9 h 271"/>
                  <a:gd name="T88" fmla="*/ 0 w 139"/>
                  <a:gd name="T89" fmla="*/ 5 h 271"/>
                  <a:gd name="T90" fmla="*/ 0 w 139"/>
                  <a:gd name="T91" fmla="*/ 5 h 271"/>
                  <a:gd name="T92" fmla="*/ 1 w 139"/>
                  <a:gd name="T93" fmla="*/ 5 h 271"/>
                  <a:gd name="T94" fmla="*/ 0 w 139"/>
                  <a:gd name="T95" fmla="*/ 5 h 271"/>
                  <a:gd name="T96" fmla="*/ 0 w 139"/>
                  <a:gd name="T97" fmla="*/ 4 h 271"/>
                  <a:gd name="T98" fmla="*/ 0 w 139"/>
                  <a:gd name="T99" fmla="*/ 2 h 271"/>
                  <a:gd name="T100" fmla="*/ 2 w 139"/>
                  <a:gd name="T101" fmla="*/ 2 h 271"/>
                  <a:gd name="T102" fmla="*/ 1 w 139"/>
                  <a:gd name="T103" fmla="*/ 3 h 271"/>
                  <a:gd name="T104" fmla="*/ 1 w 139"/>
                  <a:gd name="T105" fmla="*/ 4 h 271"/>
                  <a:gd name="T106" fmla="*/ 0 w 139"/>
                  <a:gd name="T107" fmla="*/ 5 h 271"/>
                  <a:gd name="T108" fmla="*/ 1 w 139"/>
                  <a:gd name="T109" fmla="*/ 1 h 271"/>
                  <a:gd name="T110" fmla="*/ 2 w 139"/>
                  <a:gd name="T111" fmla="*/ 0 h 271"/>
                  <a:gd name="T112" fmla="*/ 3 w 139"/>
                  <a:gd name="T113" fmla="*/ 0 h 271"/>
                  <a:gd name="T114" fmla="*/ 2 w 139"/>
                  <a:gd name="T115" fmla="*/ 1 h 271"/>
                  <a:gd name="T116" fmla="*/ 2 w 139"/>
                  <a:gd name="T117" fmla="*/ 2 h 271"/>
                  <a:gd name="T118" fmla="*/ 3 w 139"/>
                  <a:gd name="T119" fmla="*/ 0 h 271"/>
                  <a:gd name="T120" fmla="*/ 3 w 139"/>
                  <a:gd name="T121" fmla="*/ 1 h 27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9"/>
                  <a:gd name="T184" fmla="*/ 0 h 271"/>
                  <a:gd name="T185" fmla="*/ 139 w 139"/>
                  <a:gd name="T186" fmla="*/ 271 h 27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9" h="271"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70" y="0"/>
                    </a:moveTo>
                    <a:lnTo>
                      <a:pt x="77" y="0"/>
                    </a:lnTo>
                    <a:lnTo>
                      <a:pt x="85" y="2"/>
                    </a:lnTo>
                    <a:lnTo>
                      <a:pt x="91" y="6"/>
                    </a:lnTo>
                    <a:lnTo>
                      <a:pt x="99" y="10"/>
                    </a:lnTo>
                    <a:lnTo>
                      <a:pt x="105" y="17"/>
                    </a:lnTo>
                    <a:lnTo>
                      <a:pt x="111" y="24"/>
                    </a:lnTo>
                    <a:lnTo>
                      <a:pt x="116" y="33"/>
                    </a:lnTo>
                    <a:lnTo>
                      <a:pt x="121" y="43"/>
                    </a:lnTo>
                    <a:lnTo>
                      <a:pt x="99" y="52"/>
                    </a:lnTo>
                    <a:lnTo>
                      <a:pt x="92" y="41"/>
                    </a:lnTo>
                    <a:lnTo>
                      <a:pt x="85" y="31"/>
                    </a:lnTo>
                    <a:lnTo>
                      <a:pt x="81" y="28"/>
                    </a:lnTo>
                    <a:lnTo>
                      <a:pt x="77" y="25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  <a:moveTo>
                      <a:pt x="121" y="43"/>
                    </a:moveTo>
                    <a:lnTo>
                      <a:pt x="125" y="51"/>
                    </a:lnTo>
                    <a:lnTo>
                      <a:pt x="128" y="62"/>
                    </a:lnTo>
                    <a:lnTo>
                      <a:pt x="131" y="73"/>
                    </a:lnTo>
                    <a:lnTo>
                      <a:pt x="134" y="84"/>
                    </a:lnTo>
                    <a:lnTo>
                      <a:pt x="135" y="96"/>
                    </a:lnTo>
                    <a:lnTo>
                      <a:pt x="138" y="109"/>
                    </a:lnTo>
                    <a:lnTo>
                      <a:pt x="139" y="122"/>
                    </a:lnTo>
                    <a:lnTo>
                      <a:pt x="139" y="135"/>
                    </a:lnTo>
                    <a:lnTo>
                      <a:pt x="115" y="135"/>
                    </a:lnTo>
                    <a:lnTo>
                      <a:pt x="114" y="123"/>
                    </a:lnTo>
                    <a:lnTo>
                      <a:pt x="113" y="111"/>
                    </a:lnTo>
                    <a:lnTo>
                      <a:pt x="112" y="100"/>
                    </a:lnTo>
                    <a:lnTo>
                      <a:pt x="111" y="89"/>
                    </a:lnTo>
                    <a:lnTo>
                      <a:pt x="107" y="79"/>
                    </a:lnTo>
                    <a:lnTo>
                      <a:pt x="105" y="70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121" y="43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35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39" y="135"/>
                    </a:moveTo>
                    <a:lnTo>
                      <a:pt x="139" y="149"/>
                    </a:lnTo>
                    <a:lnTo>
                      <a:pt x="138" y="162"/>
                    </a:lnTo>
                    <a:lnTo>
                      <a:pt x="135" y="173"/>
                    </a:lnTo>
                    <a:lnTo>
                      <a:pt x="134" y="185"/>
                    </a:lnTo>
                    <a:lnTo>
                      <a:pt x="131" y="197"/>
                    </a:lnTo>
                    <a:lnTo>
                      <a:pt x="128" y="208"/>
                    </a:lnTo>
                    <a:lnTo>
                      <a:pt x="125" y="218"/>
                    </a:lnTo>
                    <a:lnTo>
                      <a:pt x="121" y="227"/>
                    </a:lnTo>
                    <a:lnTo>
                      <a:pt x="99" y="217"/>
                    </a:lnTo>
                    <a:lnTo>
                      <a:pt x="102" y="209"/>
                    </a:lnTo>
                    <a:lnTo>
                      <a:pt x="105" y="200"/>
                    </a:lnTo>
                    <a:lnTo>
                      <a:pt x="107" y="191"/>
                    </a:lnTo>
                    <a:lnTo>
                      <a:pt x="111" y="180"/>
                    </a:lnTo>
                    <a:lnTo>
                      <a:pt x="112" y="169"/>
                    </a:lnTo>
                    <a:lnTo>
                      <a:pt x="113" y="158"/>
                    </a:lnTo>
                    <a:lnTo>
                      <a:pt x="114" y="146"/>
                    </a:lnTo>
                    <a:lnTo>
                      <a:pt x="115" y="135"/>
                    </a:lnTo>
                    <a:lnTo>
                      <a:pt x="139" y="135"/>
                    </a:lnTo>
                    <a:close/>
                    <a:moveTo>
                      <a:pt x="121" y="227"/>
                    </a:moveTo>
                    <a:lnTo>
                      <a:pt x="116" y="237"/>
                    </a:lnTo>
                    <a:lnTo>
                      <a:pt x="111" y="246"/>
                    </a:lnTo>
                    <a:lnTo>
                      <a:pt x="105" y="252"/>
                    </a:lnTo>
                    <a:lnTo>
                      <a:pt x="99" y="259"/>
                    </a:lnTo>
                    <a:lnTo>
                      <a:pt x="91" y="264"/>
                    </a:lnTo>
                    <a:lnTo>
                      <a:pt x="85" y="267"/>
                    </a:lnTo>
                    <a:lnTo>
                      <a:pt x="77" y="270"/>
                    </a:lnTo>
                    <a:lnTo>
                      <a:pt x="70" y="271"/>
                    </a:lnTo>
                    <a:lnTo>
                      <a:pt x="70" y="247"/>
                    </a:lnTo>
                    <a:lnTo>
                      <a:pt x="73" y="246"/>
                    </a:lnTo>
                    <a:lnTo>
                      <a:pt x="77" y="245"/>
                    </a:lnTo>
                    <a:lnTo>
                      <a:pt x="81" y="241"/>
                    </a:lnTo>
                    <a:lnTo>
                      <a:pt x="85" y="238"/>
                    </a:lnTo>
                    <a:lnTo>
                      <a:pt x="92" y="230"/>
                    </a:lnTo>
                    <a:lnTo>
                      <a:pt x="99" y="217"/>
                    </a:lnTo>
                    <a:lnTo>
                      <a:pt x="121" y="227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70" y="271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70" y="271"/>
                    </a:moveTo>
                    <a:lnTo>
                      <a:pt x="62" y="270"/>
                    </a:lnTo>
                    <a:lnTo>
                      <a:pt x="54" y="267"/>
                    </a:lnTo>
                    <a:lnTo>
                      <a:pt x="47" y="264"/>
                    </a:lnTo>
                    <a:lnTo>
                      <a:pt x="40" y="259"/>
                    </a:lnTo>
                    <a:lnTo>
                      <a:pt x="34" y="252"/>
                    </a:lnTo>
                    <a:lnTo>
                      <a:pt x="28" y="246"/>
                    </a:lnTo>
                    <a:lnTo>
                      <a:pt x="23" y="237"/>
                    </a:lnTo>
                    <a:lnTo>
                      <a:pt x="18" y="227"/>
                    </a:lnTo>
                    <a:lnTo>
                      <a:pt x="40" y="217"/>
                    </a:lnTo>
                    <a:lnTo>
                      <a:pt x="47" y="230"/>
                    </a:lnTo>
                    <a:lnTo>
                      <a:pt x="53" y="238"/>
                    </a:lnTo>
                    <a:lnTo>
                      <a:pt x="58" y="241"/>
                    </a:lnTo>
                    <a:lnTo>
                      <a:pt x="61" y="245"/>
                    </a:lnTo>
                    <a:lnTo>
                      <a:pt x="65" y="246"/>
                    </a:lnTo>
                    <a:lnTo>
                      <a:pt x="70" y="247"/>
                    </a:lnTo>
                    <a:lnTo>
                      <a:pt x="70" y="271"/>
                    </a:lnTo>
                    <a:close/>
                    <a:moveTo>
                      <a:pt x="18" y="227"/>
                    </a:moveTo>
                    <a:lnTo>
                      <a:pt x="13" y="218"/>
                    </a:lnTo>
                    <a:lnTo>
                      <a:pt x="10" y="208"/>
                    </a:lnTo>
                    <a:lnTo>
                      <a:pt x="7" y="197"/>
                    </a:lnTo>
                    <a:lnTo>
                      <a:pt x="5" y="185"/>
                    </a:lnTo>
                    <a:lnTo>
                      <a:pt x="3" y="173"/>
                    </a:lnTo>
                    <a:lnTo>
                      <a:pt x="1" y="162"/>
                    </a:lnTo>
                    <a:lnTo>
                      <a:pt x="0" y="149"/>
                    </a:lnTo>
                    <a:lnTo>
                      <a:pt x="0" y="135"/>
                    </a:lnTo>
                    <a:lnTo>
                      <a:pt x="24" y="135"/>
                    </a:lnTo>
                    <a:lnTo>
                      <a:pt x="24" y="146"/>
                    </a:lnTo>
                    <a:lnTo>
                      <a:pt x="25" y="158"/>
                    </a:lnTo>
                    <a:lnTo>
                      <a:pt x="26" y="169"/>
                    </a:lnTo>
                    <a:lnTo>
                      <a:pt x="28" y="180"/>
                    </a:lnTo>
                    <a:lnTo>
                      <a:pt x="31" y="191"/>
                    </a:lnTo>
                    <a:lnTo>
                      <a:pt x="34" y="200"/>
                    </a:lnTo>
                    <a:lnTo>
                      <a:pt x="36" y="209"/>
                    </a:lnTo>
                    <a:lnTo>
                      <a:pt x="40" y="217"/>
                    </a:lnTo>
                    <a:lnTo>
                      <a:pt x="18" y="227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35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0" y="135"/>
                    </a:moveTo>
                    <a:lnTo>
                      <a:pt x="0" y="122"/>
                    </a:lnTo>
                    <a:lnTo>
                      <a:pt x="1" y="109"/>
                    </a:lnTo>
                    <a:lnTo>
                      <a:pt x="3" y="96"/>
                    </a:lnTo>
                    <a:lnTo>
                      <a:pt x="5" y="84"/>
                    </a:lnTo>
                    <a:lnTo>
                      <a:pt x="7" y="73"/>
                    </a:lnTo>
                    <a:lnTo>
                      <a:pt x="10" y="62"/>
                    </a:lnTo>
                    <a:lnTo>
                      <a:pt x="13" y="51"/>
                    </a:lnTo>
                    <a:lnTo>
                      <a:pt x="18" y="43"/>
                    </a:lnTo>
                    <a:lnTo>
                      <a:pt x="40" y="52"/>
                    </a:lnTo>
                    <a:lnTo>
                      <a:pt x="36" y="61"/>
                    </a:lnTo>
                    <a:lnTo>
                      <a:pt x="34" y="70"/>
                    </a:lnTo>
                    <a:lnTo>
                      <a:pt x="31" y="79"/>
                    </a:lnTo>
                    <a:lnTo>
                      <a:pt x="28" y="89"/>
                    </a:lnTo>
                    <a:lnTo>
                      <a:pt x="26" y="100"/>
                    </a:lnTo>
                    <a:lnTo>
                      <a:pt x="25" y="112"/>
                    </a:lnTo>
                    <a:lnTo>
                      <a:pt x="24" y="123"/>
                    </a:lnTo>
                    <a:lnTo>
                      <a:pt x="24" y="135"/>
                    </a:lnTo>
                    <a:lnTo>
                      <a:pt x="0" y="135"/>
                    </a:lnTo>
                    <a:close/>
                    <a:moveTo>
                      <a:pt x="18" y="43"/>
                    </a:moveTo>
                    <a:lnTo>
                      <a:pt x="23" y="33"/>
                    </a:lnTo>
                    <a:lnTo>
                      <a:pt x="28" y="24"/>
                    </a:lnTo>
                    <a:lnTo>
                      <a:pt x="34" y="17"/>
                    </a:lnTo>
                    <a:lnTo>
                      <a:pt x="40" y="10"/>
                    </a:lnTo>
                    <a:lnTo>
                      <a:pt x="47" y="6"/>
                    </a:lnTo>
                    <a:lnTo>
                      <a:pt x="54" y="2"/>
                    </a:lnTo>
                    <a:lnTo>
                      <a:pt x="62" y="0"/>
                    </a:lnTo>
                    <a:lnTo>
                      <a:pt x="70" y="0"/>
                    </a:lnTo>
                    <a:lnTo>
                      <a:pt x="70" y="23"/>
                    </a:lnTo>
                    <a:lnTo>
                      <a:pt x="65" y="24"/>
                    </a:lnTo>
                    <a:lnTo>
                      <a:pt x="61" y="25"/>
                    </a:lnTo>
                    <a:lnTo>
                      <a:pt x="58" y="28"/>
                    </a:lnTo>
                    <a:lnTo>
                      <a:pt x="53" y="31"/>
                    </a:lnTo>
                    <a:lnTo>
                      <a:pt x="47" y="41"/>
                    </a:lnTo>
                    <a:lnTo>
                      <a:pt x="40" y="52"/>
                    </a:lnTo>
                    <a:lnTo>
                      <a:pt x="18" y="43"/>
                    </a:lnTo>
                    <a:close/>
                    <a:moveTo>
                      <a:pt x="70" y="0"/>
                    </a:moveTo>
                    <a:lnTo>
                      <a:pt x="70" y="0"/>
                    </a:lnTo>
                    <a:lnTo>
                      <a:pt x="70" y="23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1" name="Freeform 872"/>
              <p:cNvSpPr>
                <a:spLocks/>
              </p:cNvSpPr>
              <p:nvPr/>
            </p:nvSpPr>
            <p:spPr bwMode="auto">
              <a:xfrm>
                <a:off x="2505" y="1788"/>
                <a:ext cx="357" cy="868"/>
              </a:xfrm>
              <a:custGeom>
                <a:avLst/>
                <a:gdLst>
                  <a:gd name="T0" fmla="*/ 69 w 1777"/>
                  <a:gd name="T1" fmla="*/ 171 h 4334"/>
                  <a:gd name="T2" fmla="*/ 64 w 1777"/>
                  <a:gd name="T3" fmla="*/ 166 h 4334"/>
                  <a:gd name="T4" fmla="*/ 60 w 1777"/>
                  <a:gd name="T5" fmla="*/ 161 h 4334"/>
                  <a:gd name="T6" fmla="*/ 57 w 1777"/>
                  <a:gd name="T7" fmla="*/ 154 h 4334"/>
                  <a:gd name="T8" fmla="*/ 55 w 1777"/>
                  <a:gd name="T9" fmla="*/ 147 h 4334"/>
                  <a:gd name="T10" fmla="*/ 55 w 1777"/>
                  <a:gd name="T11" fmla="*/ 138 h 4334"/>
                  <a:gd name="T12" fmla="*/ 56 w 1777"/>
                  <a:gd name="T13" fmla="*/ 127 h 4334"/>
                  <a:gd name="T14" fmla="*/ 58 w 1777"/>
                  <a:gd name="T15" fmla="*/ 115 h 4334"/>
                  <a:gd name="T16" fmla="*/ 58 w 1777"/>
                  <a:gd name="T17" fmla="*/ 73 h 4334"/>
                  <a:gd name="T18" fmla="*/ 57 w 1777"/>
                  <a:gd name="T19" fmla="*/ 77 h 4334"/>
                  <a:gd name="T20" fmla="*/ 55 w 1777"/>
                  <a:gd name="T21" fmla="*/ 79 h 4334"/>
                  <a:gd name="T22" fmla="*/ 54 w 1777"/>
                  <a:gd name="T23" fmla="*/ 80 h 4334"/>
                  <a:gd name="T24" fmla="*/ 52 w 1777"/>
                  <a:gd name="T25" fmla="*/ 81 h 4334"/>
                  <a:gd name="T26" fmla="*/ 50 w 1777"/>
                  <a:gd name="T27" fmla="*/ 81 h 4334"/>
                  <a:gd name="T28" fmla="*/ 48 w 1777"/>
                  <a:gd name="T29" fmla="*/ 81 h 4334"/>
                  <a:gd name="T30" fmla="*/ 44 w 1777"/>
                  <a:gd name="T31" fmla="*/ 80 h 4334"/>
                  <a:gd name="T32" fmla="*/ 39 w 1777"/>
                  <a:gd name="T33" fmla="*/ 80 h 4334"/>
                  <a:gd name="T34" fmla="*/ 36 w 1777"/>
                  <a:gd name="T35" fmla="*/ 80 h 4334"/>
                  <a:gd name="T36" fmla="*/ 33 w 1777"/>
                  <a:gd name="T37" fmla="*/ 81 h 4334"/>
                  <a:gd name="T38" fmla="*/ 30 w 1777"/>
                  <a:gd name="T39" fmla="*/ 82 h 4334"/>
                  <a:gd name="T40" fmla="*/ 29 w 1777"/>
                  <a:gd name="T41" fmla="*/ 84 h 4334"/>
                  <a:gd name="T42" fmla="*/ 27 w 1777"/>
                  <a:gd name="T43" fmla="*/ 86 h 4334"/>
                  <a:gd name="T44" fmla="*/ 27 w 1777"/>
                  <a:gd name="T45" fmla="*/ 89 h 4334"/>
                  <a:gd name="T46" fmla="*/ 26 w 1777"/>
                  <a:gd name="T47" fmla="*/ 92 h 4334"/>
                  <a:gd name="T48" fmla="*/ 24 w 1777"/>
                  <a:gd name="T49" fmla="*/ 91 h 4334"/>
                  <a:gd name="T50" fmla="*/ 23 w 1777"/>
                  <a:gd name="T51" fmla="*/ 91 h 4334"/>
                  <a:gd name="T52" fmla="*/ 21 w 1777"/>
                  <a:gd name="T53" fmla="*/ 90 h 4334"/>
                  <a:gd name="T54" fmla="*/ 20 w 1777"/>
                  <a:gd name="T55" fmla="*/ 88 h 4334"/>
                  <a:gd name="T56" fmla="*/ 18 w 1777"/>
                  <a:gd name="T57" fmla="*/ 83 h 4334"/>
                  <a:gd name="T58" fmla="*/ 17 w 1777"/>
                  <a:gd name="T59" fmla="*/ 84 h 4334"/>
                  <a:gd name="T60" fmla="*/ 15 w 1777"/>
                  <a:gd name="T61" fmla="*/ 87 h 4334"/>
                  <a:gd name="T62" fmla="*/ 12 w 1777"/>
                  <a:gd name="T63" fmla="*/ 89 h 4334"/>
                  <a:gd name="T64" fmla="*/ 9 w 1777"/>
                  <a:gd name="T65" fmla="*/ 91 h 4334"/>
                  <a:gd name="T66" fmla="*/ 6 w 1777"/>
                  <a:gd name="T67" fmla="*/ 75 h 4334"/>
                  <a:gd name="T68" fmla="*/ 1 w 1777"/>
                  <a:gd name="T69" fmla="*/ 69 h 4334"/>
                  <a:gd name="T70" fmla="*/ 3 w 1777"/>
                  <a:gd name="T71" fmla="*/ 64 h 4334"/>
                  <a:gd name="T72" fmla="*/ 6 w 1777"/>
                  <a:gd name="T73" fmla="*/ 60 h 4334"/>
                  <a:gd name="T74" fmla="*/ 10 w 1777"/>
                  <a:gd name="T75" fmla="*/ 56 h 4334"/>
                  <a:gd name="T76" fmla="*/ 15 w 1777"/>
                  <a:gd name="T77" fmla="*/ 54 h 4334"/>
                  <a:gd name="T78" fmla="*/ 20 w 1777"/>
                  <a:gd name="T79" fmla="*/ 53 h 4334"/>
                  <a:gd name="T80" fmla="*/ 26 w 1777"/>
                  <a:gd name="T81" fmla="*/ 52 h 4334"/>
                  <a:gd name="T82" fmla="*/ 33 w 1777"/>
                  <a:gd name="T83" fmla="*/ 51 h 4334"/>
                  <a:gd name="T84" fmla="*/ 32 w 1777"/>
                  <a:gd name="T85" fmla="*/ 50 h 4334"/>
                  <a:gd name="T86" fmla="*/ 31 w 1777"/>
                  <a:gd name="T87" fmla="*/ 49 h 4334"/>
                  <a:gd name="T88" fmla="*/ 30 w 1777"/>
                  <a:gd name="T89" fmla="*/ 47 h 4334"/>
                  <a:gd name="T90" fmla="*/ 29 w 1777"/>
                  <a:gd name="T91" fmla="*/ 44 h 4334"/>
                  <a:gd name="T92" fmla="*/ 29 w 1777"/>
                  <a:gd name="T93" fmla="*/ 39 h 4334"/>
                  <a:gd name="T94" fmla="*/ 71 w 1777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7"/>
                  <a:gd name="T145" fmla="*/ 0 h 4334"/>
                  <a:gd name="T146" fmla="*/ 1777 w 1777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7" h="4334">
                    <a:moveTo>
                      <a:pt x="1777" y="0"/>
                    </a:moveTo>
                    <a:lnTo>
                      <a:pt x="1777" y="4334"/>
                    </a:lnTo>
                    <a:lnTo>
                      <a:pt x="1745" y="4308"/>
                    </a:lnTo>
                    <a:lnTo>
                      <a:pt x="1715" y="4281"/>
                    </a:lnTo>
                    <a:lnTo>
                      <a:pt x="1684" y="4253"/>
                    </a:lnTo>
                    <a:lnTo>
                      <a:pt x="1655" y="4224"/>
                    </a:lnTo>
                    <a:lnTo>
                      <a:pt x="1627" y="4193"/>
                    </a:lnTo>
                    <a:lnTo>
                      <a:pt x="1600" y="4161"/>
                    </a:lnTo>
                    <a:lnTo>
                      <a:pt x="1574" y="4129"/>
                    </a:lnTo>
                    <a:lnTo>
                      <a:pt x="1549" y="4095"/>
                    </a:lnTo>
                    <a:lnTo>
                      <a:pt x="1527" y="4059"/>
                    </a:lnTo>
                    <a:lnTo>
                      <a:pt x="1504" y="4023"/>
                    </a:lnTo>
                    <a:lnTo>
                      <a:pt x="1484" y="3984"/>
                    </a:lnTo>
                    <a:lnTo>
                      <a:pt x="1465" y="3944"/>
                    </a:lnTo>
                    <a:lnTo>
                      <a:pt x="1448" y="3903"/>
                    </a:lnTo>
                    <a:lnTo>
                      <a:pt x="1432" y="3859"/>
                    </a:lnTo>
                    <a:lnTo>
                      <a:pt x="1418" y="3814"/>
                    </a:lnTo>
                    <a:lnTo>
                      <a:pt x="1406" y="3767"/>
                    </a:lnTo>
                    <a:lnTo>
                      <a:pt x="1396" y="3718"/>
                    </a:lnTo>
                    <a:lnTo>
                      <a:pt x="1387" y="3667"/>
                    </a:lnTo>
                    <a:lnTo>
                      <a:pt x="1381" y="3614"/>
                    </a:lnTo>
                    <a:lnTo>
                      <a:pt x="1376" y="3559"/>
                    </a:lnTo>
                    <a:lnTo>
                      <a:pt x="1373" y="3502"/>
                    </a:lnTo>
                    <a:lnTo>
                      <a:pt x="1373" y="3443"/>
                    </a:lnTo>
                    <a:lnTo>
                      <a:pt x="1376" y="3381"/>
                    </a:lnTo>
                    <a:lnTo>
                      <a:pt x="1380" y="3316"/>
                    </a:lnTo>
                    <a:lnTo>
                      <a:pt x="1386" y="3249"/>
                    </a:lnTo>
                    <a:lnTo>
                      <a:pt x="1395" y="3180"/>
                    </a:lnTo>
                    <a:lnTo>
                      <a:pt x="1406" y="3109"/>
                    </a:lnTo>
                    <a:lnTo>
                      <a:pt x="1420" y="3034"/>
                    </a:lnTo>
                    <a:lnTo>
                      <a:pt x="1437" y="2958"/>
                    </a:lnTo>
                    <a:lnTo>
                      <a:pt x="1455" y="2878"/>
                    </a:lnTo>
                    <a:lnTo>
                      <a:pt x="1477" y="2795"/>
                    </a:lnTo>
                    <a:lnTo>
                      <a:pt x="1502" y="2709"/>
                    </a:lnTo>
                    <a:lnTo>
                      <a:pt x="1462" y="1792"/>
                    </a:lnTo>
                    <a:lnTo>
                      <a:pt x="1450" y="1834"/>
                    </a:lnTo>
                    <a:lnTo>
                      <a:pt x="1437" y="1869"/>
                    </a:lnTo>
                    <a:lnTo>
                      <a:pt x="1431" y="1885"/>
                    </a:lnTo>
                    <a:lnTo>
                      <a:pt x="1424" y="1902"/>
                    </a:lnTo>
                    <a:lnTo>
                      <a:pt x="1417" y="1916"/>
                    </a:lnTo>
                    <a:lnTo>
                      <a:pt x="1409" y="1930"/>
                    </a:lnTo>
                    <a:lnTo>
                      <a:pt x="1401" y="1942"/>
                    </a:lnTo>
                    <a:lnTo>
                      <a:pt x="1394" y="1953"/>
                    </a:lnTo>
                    <a:lnTo>
                      <a:pt x="1386" y="1964"/>
                    </a:lnTo>
                    <a:lnTo>
                      <a:pt x="1378" y="1974"/>
                    </a:lnTo>
                    <a:lnTo>
                      <a:pt x="1369" y="1983"/>
                    </a:lnTo>
                    <a:lnTo>
                      <a:pt x="1360" y="1990"/>
                    </a:lnTo>
                    <a:lnTo>
                      <a:pt x="1351" y="1998"/>
                    </a:lnTo>
                    <a:lnTo>
                      <a:pt x="1341" y="2004"/>
                    </a:lnTo>
                    <a:lnTo>
                      <a:pt x="1331" y="2010"/>
                    </a:lnTo>
                    <a:lnTo>
                      <a:pt x="1320" y="2014"/>
                    </a:lnTo>
                    <a:lnTo>
                      <a:pt x="1310" y="2018"/>
                    </a:lnTo>
                    <a:lnTo>
                      <a:pt x="1299" y="2021"/>
                    </a:lnTo>
                    <a:lnTo>
                      <a:pt x="1287" y="2024"/>
                    </a:lnTo>
                    <a:lnTo>
                      <a:pt x="1275" y="2025"/>
                    </a:lnTo>
                    <a:lnTo>
                      <a:pt x="1262" y="2026"/>
                    </a:lnTo>
                    <a:lnTo>
                      <a:pt x="1249" y="2027"/>
                    </a:lnTo>
                    <a:lnTo>
                      <a:pt x="1235" y="2026"/>
                    </a:lnTo>
                    <a:lnTo>
                      <a:pt x="1221" y="2026"/>
                    </a:lnTo>
                    <a:lnTo>
                      <a:pt x="1207" y="2024"/>
                    </a:lnTo>
                    <a:lnTo>
                      <a:pt x="1192" y="2021"/>
                    </a:lnTo>
                    <a:lnTo>
                      <a:pt x="1160" y="2016"/>
                    </a:lnTo>
                    <a:lnTo>
                      <a:pt x="1125" y="2008"/>
                    </a:lnTo>
                    <a:lnTo>
                      <a:pt x="1096" y="2004"/>
                    </a:lnTo>
                    <a:lnTo>
                      <a:pt x="1067" y="2000"/>
                    </a:lnTo>
                    <a:lnTo>
                      <a:pt x="1040" y="1998"/>
                    </a:lnTo>
                    <a:lnTo>
                      <a:pt x="1014" y="1996"/>
                    </a:lnTo>
                    <a:lnTo>
                      <a:pt x="988" y="1996"/>
                    </a:lnTo>
                    <a:lnTo>
                      <a:pt x="964" y="1996"/>
                    </a:lnTo>
                    <a:lnTo>
                      <a:pt x="940" y="1996"/>
                    </a:lnTo>
                    <a:lnTo>
                      <a:pt x="918" y="1998"/>
                    </a:lnTo>
                    <a:lnTo>
                      <a:pt x="896" y="2000"/>
                    </a:lnTo>
                    <a:lnTo>
                      <a:pt x="876" y="2004"/>
                    </a:lnTo>
                    <a:lnTo>
                      <a:pt x="856" y="2008"/>
                    </a:lnTo>
                    <a:lnTo>
                      <a:pt x="838" y="2013"/>
                    </a:lnTo>
                    <a:lnTo>
                      <a:pt x="820" y="2019"/>
                    </a:lnTo>
                    <a:lnTo>
                      <a:pt x="804" y="2026"/>
                    </a:lnTo>
                    <a:lnTo>
                      <a:pt x="789" y="2033"/>
                    </a:lnTo>
                    <a:lnTo>
                      <a:pt x="774" y="2042"/>
                    </a:lnTo>
                    <a:lnTo>
                      <a:pt x="761" y="2052"/>
                    </a:lnTo>
                    <a:lnTo>
                      <a:pt x="748" y="2061"/>
                    </a:lnTo>
                    <a:lnTo>
                      <a:pt x="736" y="2073"/>
                    </a:lnTo>
                    <a:lnTo>
                      <a:pt x="726" y="2085"/>
                    </a:lnTo>
                    <a:lnTo>
                      <a:pt x="717" y="2098"/>
                    </a:lnTo>
                    <a:lnTo>
                      <a:pt x="708" y="2111"/>
                    </a:lnTo>
                    <a:lnTo>
                      <a:pt x="701" y="2126"/>
                    </a:lnTo>
                    <a:lnTo>
                      <a:pt x="694" y="2141"/>
                    </a:lnTo>
                    <a:lnTo>
                      <a:pt x="688" y="2158"/>
                    </a:lnTo>
                    <a:lnTo>
                      <a:pt x="683" y="2175"/>
                    </a:lnTo>
                    <a:lnTo>
                      <a:pt x="680" y="2192"/>
                    </a:lnTo>
                    <a:lnTo>
                      <a:pt x="677" y="2212"/>
                    </a:lnTo>
                    <a:lnTo>
                      <a:pt x="676" y="2231"/>
                    </a:lnTo>
                    <a:lnTo>
                      <a:pt x="675" y="2251"/>
                    </a:lnTo>
                    <a:lnTo>
                      <a:pt x="676" y="2273"/>
                    </a:lnTo>
                    <a:lnTo>
                      <a:pt x="677" y="2296"/>
                    </a:lnTo>
                    <a:lnTo>
                      <a:pt x="662" y="2294"/>
                    </a:lnTo>
                    <a:lnTo>
                      <a:pt x="647" y="2293"/>
                    </a:lnTo>
                    <a:lnTo>
                      <a:pt x="634" y="2290"/>
                    </a:lnTo>
                    <a:lnTo>
                      <a:pt x="621" y="2287"/>
                    </a:lnTo>
                    <a:lnTo>
                      <a:pt x="608" y="2284"/>
                    </a:lnTo>
                    <a:lnTo>
                      <a:pt x="597" y="2280"/>
                    </a:lnTo>
                    <a:lnTo>
                      <a:pt x="585" y="2275"/>
                    </a:lnTo>
                    <a:lnTo>
                      <a:pt x="575" y="2270"/>
                    </a:lnTo>
                    <a:lnTo>
                      <a:pt x="566" y="2264"/>
                    </a:lnTo>
                    <a:lnTo>
                      <a:pt x="556" y="2259"/>
                    </a:lnTo>
                    <a:lnTo>
                      <a:pt x="547" y="2253"/>
                    </a:lnTo>
                    <a:lnTo>
                      <a:pt x="540" y="2246"/>
                    </a:lnTo>
                    <a:lnTo>
                      <a:pt x="532" y="2239"/>
                    </a:lnTo>
                    <a:lnTo>
                      <a:pt x="524" y="2231"/>
                    </a:lnTo>
                    <a:lnTo>
                      <a:pt x="518" y="2222"/>
                    </a:lnTo>
                    <a:lnTo>
                      <a:pt x="512" y="2214"/>
                    </a:lnTo>
                    <a:lnTo>
                      <a:pt x="500" y="2195"/>
                    </a:lnTo>
                    <a:lnTo>
                      <a:pt x="490" y="2176"/>
                    </a:lnTo>
                    <a:lnTo>
                      <a:pt x="480" y="2154"/>
                    </a:lnTo>
                    <a:lnTo>
                      <a:pt x="472" y="2132"/>
                    </a:lnTo>
                    <a:lnTo>
                      <a:pt x="456" y="2083"/>
                    </a:lnTo>
                    <a:lnTo>
                      <a:pt x="441" y="2030"/>
                    </a:lnTo>
                    <a:lnTo>
                      <a:pt x="437" y="2054"/>
                    </a:lnTo>
                    <a:lnTo>
                      <a:pt x="431" y="2078"/>
                    </a:lnTo>
                    <a:lnTo>
                      <a:pt x="423" y="2099"/>
                    </a:lnTo>
                    <a:lnTo>
                      <a:pt x="414" y="2120"/>
                    </a:lnTo>
                    <a:lnTo>
                      <a:pt x="404" y="2139"/>
                    </a:lnTo>
                    <a:lnTo>
                      <a:pt x="392" y="2158"/>
                    </a:lnTo>
                    <a:lnTo>
                      <a:pt x="378" y="2175"/>
                    </a:lnTo>
                    <a:lnTo>
                      <a:pt x="362" y="2190"/>
                    </a:lnTo>
                    <a:lnTo>
                      <a:pt x="346" y="2205"/>
                    </a:lnTo>
                    <a:lnTo>
                      <a:pt x="328" y="2219"/>
                    </a:lnTo>
                    <a:lnTo>
                      <a:pt x="307" y="2231"/>
                    </a:lnTo>
                    <a:lnTo>
                      <a:pt x="287" y="2242"/>
                    </a:lnTo>
                    <a:lnTo>
                      <a:pt x="264" y="2253"/>
                    </a:lnTo>
                    <a:lnTo>
                      <a:pt x="239" y="2261"/>
                    </a:lnTo>
                    <a:lnTo>
                      <a:pt x="213" y="2269"/>
                    </a:lnTo>
                    <a:lnTo>
                      <a:pt x="185" y="2276"/>
                    </a:lnTo>
                    <a:lnTo>
                      <a:pt x="224" y="2040"/>
                    </a:lnTo>
                    <a:lnTo>
                      <a:pt x="0" y="2019"/>
                    </a:lnTo>
                    <a:lnTo>
                      <a:pt x="146" y="1881"/>
                    </a:lnTo>
                    <a:lnTo>
                      <a:pt x="9" y="1842"/>
                    </a:lnTo>
                    <a:lnTo>
                      <a:pt x="14" y="1800"/>
                    </a:lnTo>
                    <a:lnTo>
                      <a:pt x="19" y="1761"/>
                    </a:lnTo>
                    <a:lnTo>
                      <a:pt x="28" y="1723"/>
                    </a:lnTo>
                    <a:lnTo>
                      <a:pt x="37" y="1688"/>
                    </a:lnTo>
                    <a:lnTo>
                      <a:pt x="49" y="1654"/>
                    </a:lnTo>
                    <a:lnTo>
                      <a:pt x="62" y="1622"/>
                    </a:lnTo>
                    <a:lnTo>
                      <a:pt x="77" y="1593"/>
                    </a:lnTo>
                    <a:lnTo>
                      <a:pt x="95" y="1564"/>
                    </a:lnTo>
                    <a:lnTo>
                      <a:pt x="113" y="1538"/>
                    </a:lnTo>
                    <a:lnTo>
                      <a:pt x="132" y="1513"/>
                    </a:lnTo>
                    <a:lnTo>
                      <a:pt x="154" y="1490"/>
                    </a:lnTo>
                    <a:lnTo>
                      <a:pt x="177" y="1468"/>
                    </a:lnTo>
                    <a:lnTo>
                      <a:pt x="200" y="1448"/>
                    </a:lnTo>
                    <a:lnTo>
                      <a:pt x="225" y="1430"/>
                    </a:lnTo>
                    <a:lnTo>
                      <a:pt x="252" y="1412"/>
                    </a:lnTo>
                    <a:lnTo>
                      <a:pt x="280" y="1396"/>
                    </a:lnTo>
                    <a:lnTo>
                      <a:pt x="310" y="1381"/>
                    </a:lnTo>
                    <a:lnTo>
                      <a:pt x="339" y="1368"/>
                    </a:lnTo>
                    <a:lnTo>
                      <a:pt x="370" y="1355"/>
                    </a:lnTo>
                    <a:lnTo>
                      <a:pt x="402" y="1344"/>
                    </a:lnTo>
                    <a:lnTo>
                      <a:pt x="435" y="1333"/>
                    </a:lnTo>
                    <a:lnTo>
                      <a:pt x="469" y="1325"/>
                    </a:lnTo>
                    <a:lnTo>
                      <a:pt x="504" y="1316"/>
                    </a:lnTo>
                    <a:lnTo>
                      <a:pt x="539" y="1309"/>
                    </a:lnTo>
                    <a:lnTo>
                      <a:pt x="575" y="1301"/>
                    </a:lnTo>
                    <a:lnTo>
                      <a:pt x="612" y="1296"/>
                    </a:lnTo>
                    <a:lnTo>
                      <a:pt x="650" y="1290"/>
                    </a:lnTo>
                    <a:lnTo>
                      <a:pt x="688" y="1285"/>
                    </a:lnTo>
                    <a:lnTo>
                      <a:pt x="764" y="1277"/>
                    </a:lnTo>
                    <a:lnTo>
                      <a:pt x="843" y="1271"/>
                    </a:lnTo>
                    <a:lnTo>
                      <a:pt x="833" y="1268"/>
                    </a:lnTo>
                    <a:lnTo>
                      <a:pt x="824" y="1263"/>
                    </a:lnTo>
                    <a:lnTo>
                      <a:pt x="815" y="1258"/>
                    </a:lnTo>
                    <a:lnTo>
                      <a:pt x="806" y="1252"/>
                    </a:lnTo>
                    <a:lnTo>
                      <a:pt x="798" y="1246"/>
                    </a:lnTo>
                    <a:lnTo>
                      <a:pt x="790" y="1240"/>
                    </a:lnTo>
                    <a:lnTo>
                      <a:pt x="783" y="1232"/>
                    </a:lnTo>
                    <a:lnTo>
                      <a:pt x="776" y="1223"/>
                    </a:lnTo>
                    <a:lnTo>
                      <a:pt x="770" y="1215"/>
                    </a:lnTo>
                    <a:lnTo>
                      <a:pt x="764" y="1206"/>
                    </a:lnTo>
                    <a:lnTo>
                      <a:pt x="759" y="1195"/>
                    </a:lnTo>
                    <a:lnTo>
                      <a:pt x="753" y="1186"/>
                    </a:lnTo>
                    <a:lnTo>
                      <a:pt x="749" y="1174"/>
                    </a:lnTo>
                    <a:lnTo>
                      <a:pt x="745" y="1162"/>
                    </a:lnTo>
                    <a:lnTo>
                      <a:pt x="740" y="1150"/>
                    </a:lnTo>
                    <a:lnTo>
                      <a:pt x="737" y="1137"/>
                    </a:lnTo>
                    <a:lnTo>
                      <a:pt x="732" y="1109"/>
                    </a:lnTo>
                    <a:lnTo>
                      <a:pt x="729" y="1079"/>
                    </a:lnTo>
                    <a:lnTo>
                      <a:pt x="728" y="1046"/>
                    </a:lnTo>
                    <a:lnTo>
                      <a:pt x="728" y="1012"/>
                    </a:lnTo>
                    <a:lnTo>
                      <a:pt x="730" y="974"/>
                    </a:lnTo>
                    <a:lnTo>
                      <a:pt x="733" y="934"/>
                    </a:lnTo>
                    <a:lnTo>
                      <a:pt x="738" y="892"/>
                    </a:lnTo>
                    <a:lnTo>
                      <a:pt x="746" y="847"/>
                    </a:lnTo>
                    <a:lnTo>
                      <a:pt x="1777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2" name="Freeform 873"/>
              <p:cNvSpPr>
                <a:spLocks noEditPoints="1"/>
              </p:cNvSpPr>
              <p:nvPr/>
            </p:nvSpPr>
            <p:spPr bwMode="auto">
              <a:xfrm>
                <a:off x="2505" y="1784"/>
                <a:ext cx="361" cy="872"/>
              </a:xfrm>
              <a:custGeom>
                <a:avLst/>
                <a:gdLst>
                  <a:gd name="T0" fmla="*/ 72 w 1801"/>
                  <a:gd name="T1" fmla="*/ 174 h 4358"/>
                  <a:gd name="T2" fmla="*/ 67 w 1801"/>
                  <a:gd name="T3" fmla="*/ 171 h 4358"/>
                  <a:gd name="T4" fmla="*/ 58 w 1801"/>
                  <a:gd name="T5" fmla="*/ 157 h 4358"/>
                  <a:gd name="T6" fmla="*/ 58 w 1801"/>
                  <a:gd name="T7" fmla="*/ 153 h 4358"/>
                  <a:gd name="T8" fmla="*/ 65 w 1801"/>
                  <a:gd name="T9" fmla="*/ 166 h 4358"/>
                  <a:gd name="T10" fmla="*/ 56 w 1801"/>
                  <a:gd name="T11" fmla="*/ 149 h 4358"/>
                  <a:gd name="T12" fmla="*/ 55 w 1801"/>
                  <a:gd name="T13" fmla="*/ 138 h 4358"/>
                  <a:gd name="T14" fmla="*/ 58 w 1801"/>
                  <a:gd name="T15" fmla="*/ 115 h 4358"/>
                  <a:gd name="T16" fmla="*/ 56 w 1801"/>
                  <a:gd name="T17" fmla="*/ 130 h 4358"/>
                  <a:gd name="T18" fmla="*/ 56 w 1801"/>
                  <a:gd name="T19" fmla="*/ 146 h 4358"/>
                  <a:gd name="T20" fmla="*/ 61 w 1801"/>
                  <a:gd name="T21" fmla="*/ 109 h 4358"/>
                  <a:gd name="T22" fmla="*/ 59 w 1801"/>
                  <a:gd name="T23" fmla="*/ 72 h 4358"/>
                  <a:gd name="T24" fmla="*/ 58 w 1801"/>
                  <a:gd name="T25" fmla="*/ 75 h 4358"/>
                  <a:gd name="T26" fmla="*/ 55 w 1801"/>
                  <a:gd name="T27" fmla="*/ 80 h 4358"/>
                  <a:gd name="T28" fmla="*/ 56 w 1801"/>
                  <a:gd name="T29" fmla="*/ 78 h 4358"/>
                  <a:gd name="T30" fmla="*/ 54 w 1801"/>
                  <a:gd name="T31" fmla="*/ 81 h 4358"/>
                  <a:gd name="T32" fmla="*/ 49 w 1801"/>
                  <a:gd name="T33" fmla="*/ 82 h 4358"/>
                  <a:gd name="T34" fmla="*/ 51 w 1801"/>
                  <a:gd name="T35" fmla="*/ 81 h 4358"/>
                  <a:gd name="T36" fmla="*/ 46 w 1801"/>
                  <a:gd name="T37" fmla="*/ 80 h 4358"/>
                  <a:gd name="T38" fmla="*/ 38 w 1801"/>
                  <a:gd name="T39" fmla="*/ 81 h 4358"/>
                  <a:gd name="T40" fmla="*/ 31 w 1801"/>
                  <a:gd name="T41" fmla="*/ 82 h 4358"/>
                  <a:gd name="T42" fmla="*/ 39 w 1801"/>
                  <a:gd name="T43" fmla="*/ 80 h 4358"/>
                  <a:gd name="T44" fmla="*/ 31 w 1801"/>
                  <a:gd name="T45" fmla="*/ 83 h 4358"/>
                  <a:gd name="T46" fmla="*/ 28 w 1801"/>
                  <a:gd name="T47" fmla="*/ 89 h 4358"/>
                  <a:gd name="T48" fmla="*/ 27 w 1801"/>
                  <a:gd name="T49" fmla="*/ 88 h 4358"/>
                  <a:gd name="T50" fmla="*/ 31 w 1801"/>
                  <a:gd name="T51" fmla="*/ 82 h 4358"/>
                  <a:gd name="T52" fmla="*/ 28 w 1801"/>
                  <a:gd name="T53" fmla="*/ 93 h 4358"/>
                  <a:gd name="T54" fmla="*/ 22 w 1801"/>
                  <a:gd name="T55" fmla="*/ 91 h 4358"/>
                  <a:gd name="T56" fmla="*/ 19 w 1801"/>
                  <a:gd name="T57" fmla="*/ 86 h 4358"/>
                  <a:gd name="T58" fmla="*/ 22 w 1801"/>
                  <a:gd name="T59" fmla="*/ 89 h 4358"/>
                  <a:gd name="T60" fmla="*/ 25 w 1801"/>
                  <a:gd name="T61" fmla="*/ 91 h 4358"/>
                  <a:gd name="T62" fmla="*/ 19 w 1801"/>
                  <a:gd name="T63" fmla="*/ 82 h 4358"/>
                  <a:gd name="T64" fmla="*/ 18 w 1801"/>
                  <a:gd name="T65" fmla="*/ 81 h 4358"/>
                  <a:gd name="T66" fmla="*/ 17 w 1801"/>
                  <a:gd name="T67" fmla="*/ 86 h 4358"/>
                  <a:gd name="T68" fmla="*/ 17 w 1801"/>
                  <a:gd name="T69" fmla="*/ 83 h 4358"/>
                  <a:gd name="T70" fmla="*/ 10 w 1801"/>
                  <a:gd name="T71" fmla="*/ 91 h 4358"/>
                  <a:gd name="T72" fmla="*/ 14 w 1801"/>
                  <a:gd name="T73" fmla="*/ 88 h 4358"/>
                  <a:gd name="T74" fmla="*/ 7 w 1801"/>
                  <a:gd name="T75" fmla="*/ 91 h 4358"/>
                  <a:gd name="T76" fmla="*/ 10 w 1801"/>
                  <a:gd name="T77" fmla="*/ 82 h 4358"/>
                  <a:gd name="T78" fmla="*/ 9 w 1801"/>
                  <a:gd name="T79" fmla="*/ 83 h 4358"/>
                  <a:gd name="T80" fmla="*/ 0 w 1801"/>
                  <a:gd name="T81" fmla="*/ 81 h 4358"/>
                  <a:gd name="T82" fmla="*/ 7 w 1801"/>
                  <a:gd name="T83" fmla="*/ 75 h 4358"/>
                  <a:gd name="T84" fmla="*/ 1 w 1801"/>
                  <a:gd name="T85" fmla="*/ 74 h 4358"/>
                  <a:gd name="T86" fmla="*/ 0 w 1801"/>
                  <a:gd name="T87" fmla="*/ 74 h 4358"/>
                  <a:gd name="T88" fmla="*/ 2 w 1801"/>
                  <a:gd name="T89" fmla="*/ 66 h 4358"/>
                  <a:gd name="T90" fmla="*/ 5 w 1801"/>
                  <a:gd name="T91" fmla="*/ 61 h 4358"/>
                  <a:gd name="T92" fmla="*/ 9 w 1801"/>
                  <a:gd name="T93" fmla="*/ 59 h 4358"/>
                  <a:gd name="T94" fmla="*/ 4 w 1801"/>
                  <a:gd name="T95" fmla="*/ 65 h 4358"/>
                  <a:gd name="T96" fmla="*/ 2 w 1801"/>
                  <a:gd name="T97" fmla="*/ 72 h 4358"/>
                  <a:gd name="T98" fmla="*/ 18 w 1801"/>
                  <a:gd name="T99" fmla="*/ 53 h 4358"/>
                  <a:gd name="T100" fmla="*/ 34 w 1801"/>
                  <a:gd name="T101" fmla="*/ 52 h 4358"/>
                  <a:gd name="T102" fmla="*/ 17 w 1801"/>
                  <a:gd name="T103" fmla="*/ 55 h 4358"/>
                  <a:gd name="T104" fmla="*/ 35 w 1801"/>
                  <a:gd name="T105" fmla="*/ 51 h 4358"/>
                  <a:gd name="T106" fmla="*/ 34 w 1801"/>
                  <a:gd name="T107" fmla="*/ 51 h 4358"/>
                  <a:gd name="T108" fmla="*/ 34 w 1801"/>
                  <a:gd name="T109" fmla="*/ 51 h 4358"/>
                  <a:gd name="T110" fmla="*/ 32 w 1801"/>
                  <a:gd name="T111" fmla="*/ 49 h 4358"/>
                  <a:gd name="T112" fmla="*/ 29 w 1801"/>
                  <a:gd name="T113" fmla="*/ 45 h 4358"/>
                  <a:gd name="T114" fmla="*/ 30 w 1801"/>
                  <a:gd name="T115" fmla="*/ 34 h 4358"/>
                  <a:gd name="T116" fmla="*/ 30 w 1801"/>
                  <a:gd name="T117" fmla="*/ 44 h 4358"/>
                  <a:gd name="T118" fmla="*/ 30 w 1801"/>
                  <a:gd name="T119" fmla="*/ 34 h 4358"/>
                  <a:gd name="T120" fmla="*/ 71 w 1801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1"/>
                  <a:gd name="T184" fmla="*/ 0 h 4358"/>
                  <a:gd name="T185" fmla="*/ 1801 w 1801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1" h="4358">
                    <a:moveTo>
                      <a:pt x="1801" y="12"/>
                    </a:moveTo>
                    <a:lnTo>
                      <a:pt x="1801" y="4346"/>
                    </a:lnTo>
                    <a:lnTo>
                      <a:pt x="1777" y="4346"/>
                    </a:lnTo>
                    <a:lnTo>
                      <a:pt x="1777" y="12"/>
                    </a:lnTo>
                    <a:lnTo>
                      <a:pt x="1801" y="12"/>
                    </a:lnTo>
                    <a:close/>
                    <a:moveTo>
                      <a:pt x="1801" y="4346"/>
                    </a:moveTo>
                    <a:lnTo>
                      <a:pt x="1801" y="4349"/>
                    </a:lnTo>
                    <a:lnTo>
                      <a:pt x="1799" y="4352"/>
                    </a:lnTo>
                    <a:lnTo>
                      <a:pt x="1797" y="4354"/>
                    </a:lnTo>
                    <a:lnTo>
                      <a:pt x="1795" y="4357"/>
                    </a:lnTo>
                    <a:lnTo>
                      <a:pt x="1792" y="4358"/>
                    </a:lnTo>
                    <a:lnTo>
                      <a:pt x="1788" y="4358"/>
                    </a:lnTo>
                    <a:lnTo>
                      <a:pt x="1785" y="4358"/>
                    </a:lnTo>
                    <a:lnTo>
                      <a:pt x="1782" y="4355"/>
                    </a:lnTo>
                    <a:lnTo>
                      <a:pt x="1789" y="4346"/>
                    </a:lnTo>
                    <a:lnTo>
                      <a:pt x="1801" y="4346"/>
                    </a:lnTo>
                    <a:close/>
                    <a:moveTo>
                      <a:pt x="1782" y="4355"/>
                    </a:moveTo>
                    <a:lnTo>
                      <a:pt x="1749" y="4328"/>
                    </a:lnTo>
                    <a:lnTo>
                      <a:pt x="1718" y="4301"/>
                    </a:lnTo>
                    <a:lnTo>
                      <a:pt x="1688" y="4273"/>
                    </a:lnTo>
                    <a:lnTo>
                      <a:pt x="1658" y="4243"/>
                    </a:lnTo>
                    <a:lnTo>
                      <a:pt x="1630" y="4213"/>
                    </a:lnTo>
                    <a:lnTo>
                      <a:pt x="1603" y="4180"/>
                    </a:lnTo>
                    <a:lnTo>
                      <a:pt x="1577" y="4148"/>
                    </a:lnTo>
                    <a:lnTo>
                      <a:pt x="1552" y="4114"/>
                    </a:lnTo>
                    <a:lnTo>
                      <a:pt x="1528" y="4078"/>
                    </a:lnTo>
                    <a:lnTo>
                      <a:pt x="1505" y="4040"/>
                    </a:lnTo>
                    <a:lnTo>
                      <a:pt x="1485" y="4001"/>
                    </a:lnTo>
                    <a:lnTo>
                      <a:pt x="1466" y="3961"/>
                    </a:lnTo>
                    <a:lnTo>
                      <a:pt x="1457" y="3940"/>
                    </a:lnTo>
                    <a:lnTo>
                      <a:pt x="1448" y="3919"/>
                    </a:lnTo>
                    <a:lnTo>
                      <a:pt x="1440" y="3896"/>
                    </a:lnTo>
                    <a:lnTo>
                      <a:pt x="1433" y="3875"/>
                    </a:lnTo>
                    <a:lnTo>
                      <a:pt x="1425" y="3852"/>
                    </a:lnTo>
                    <a:lnTo>
                      <a:pt x="1419" y="3829"/>
                    </a:lnTo>
                    <a:lnTo>
                      <a:pt x="1412" y="3806"/>
                    </a:lnTo>
                    <a:lnTo>
                      <a:pt x="1406" y="3782"/>
                    </a:lnTo>
                    <a:lnTo>
                      <a:pt x="1430" y="3777"/>
                    </a:lnTo>
                    <a:lnTo>
                      <a:pt x="1436" y="3799"/>
                    </a:lnTo>
                    <a:lnTo>
                      <a:pt x="1442" y="3823"/>
                    </a:lnTo>
                    <a:lnTo>
                      <a:pt x="1449" y="3845"/>
                    </a:lnTo>
                    <a:lnTo>
                      <a:pt x="1456" y="3867"/>
                    </a:lnTo>
                    <a:lnTo>
                      <a:pt x="1471" y="3909"/>
                    </a:lnTo>
                    <a:lnTo>
                      <a:pt x="1488" y="3950"/>
                    </a:lnTo>
                    <a:lnTo>
                      <a:pt x="1507" y="3990"/>
                    </a:lnTo>
                    <a:lnTo>
                      <a:pt x="1527" y="4028"/>
                    </a:lnTo>
                    <a:lnTo>
                      <a:pt x="1549" y="4065"/>
                    </a:lnTo>
                    <a:lnTo>
                      <a:pt x="1571" y="4099"/>
                    </a:lnTo>
                    <a:lnTo>
                      <a:pt x="1596" y="4133"/>
                    </a:lnTo>
                    <a:lnTo>
                      <a:pt x="1622" y="4165"/>
                    </a:lnTo>
                    <a:lnTo>
                      <a:pt x="1648" y="4197"/>
                    </a:lnTo>
                    <a:lnTo>
                      <a:pt x="1676" y="4227"/>
                    </a:lnTo>
                    <a:lnTo>
                      <a:pt x="1705" y="4256"/>
                    </a:lnTo>
                    <a:lnTo>
                      <a:pt x="1734" y="4283"/>
                    </a:lnTo>
                    <a:lnTo>
                      <a:pt x="1766" y="4310"/>
                    </a:lnTo>
                    <a:lnTo>
                      <a:pt x="1797" y="4336"/>
                    </a:lnTo>
                    <a:lnTo>
                      <a:pt x="1782" y="4355"/>
                    </a:lnTo>
                    <a:close/>
                    <a:moveTo>
                      <a:pt x="1406" y="3782"/>
                    </a:moveTo>
                    <a:lnTo>
                      <a:pt x="1401" y="3757"/>
                    </a:lnTo>
                    <a:lnTo>
                      <a:pt x="1395" y="3732"/>
                    </a:lnTo>
                    <a:lnTo>
                      <a:pt x="1391" y="3706"/>
                    </a:lnTo>
                    <a:lnTo>
                      <a:pt x="1388" y="3682"/>
                    </a:lnTo>
                    <a:lnTo>
                      <a:pt x="1383" y="3655"/>
                    </a:lnTo>
                    <a:lnTo>
                      <a:pt x="1380" y="3628"/>
                    </a:lnTo>
                    <a:lnTo>
                      <a:pt x="1378" y="3601"/>
                    </a:lnTo>
                    <a:lnTo>
                      <a:pt x="1376" y="3572"/>
                    </a:lnTo>
                    <a:lnTo>
                      <a:pt x="1375" y="3543"/>
                    </a:lnTo>
                    <a:lnTo>
                      <a:pt x="1374" y="3515"/>
                    </a:lnTo>
                    <a:lnTo>
                      <a:pt x="1374" y="3485"/>
                    </a:lnTo>
                    <a:lnTo>
                      <a:pt x="1374" y="3455"/>
                    </a:lnTo>
                    <a:lnTo>
                      <a:pt x="1374" y="3424"/>
                    </a:lnTo>
                    <a:lnTo>
                      <a:pt x="1375" y="3393"/>
                    </a:lnTo>
                    <a:lnTo>
                      <a:pt x="1377" y="3361"/>
                    </a:lnTo>
                    <a:lnTo>
                      <a:pt x="1379" y="3328"/>
                    </a:lnTo>
                    <a:lnTo>
                      <a:pt x="1385" y="3261"/>
                    </a:lnTo>
                    <a:lnTo>
                      <a:pt x="1395" y="3191"/>
                    </a:lnTo>
                    <a:lnTo>
                      <a:pt x="1406" y="3120"/>
                    </a:lnTo>
                    <a:lnTo>
                      <a:pt x="1420" y="3044"/>
                    </a:lnTo>
                    <a:lnTo>
                      <a:pt x="1436" y="2968"/>
                    </a:lnTo>
                    <a:lnTo>
                      <a:pt x="1456" y="2887"/>
                    </a:lnTo>
                    <a:lnTo>
                      <a:pt x="1477" y="2803"/>
                    </a:lnTo>
                    <a:lnTo>
                      <a:pt x="1502" y="2718"/>
                    </a:lnTo>
                    <a:lnTo>
                      <a:pt x="1526" y="2725"/>
                    </a:lnTo>
                    <a:lnTo>
                      <a:pt x="1501" y="2810"/>
                    </a:lnTo>
                    <a:lnTo>
                      <a:pt x="1479" y="2892"/>
                    </a:lnTo>
                    <a:lnTo>
                      <a:pt x="1461" y="2972"/>
                    </a:lnTo>
                    <a:lnTo>
                      <a:pt x="1444" y="3049"/>
                    </a:lnTo>
                    <a:lnTo>
                      <a:pt x="1431" y="3122"/>
                    </a:lnTo>
                    <a:lnTo>
                      <a:pt x="1419" y="3193"/>
                    </a:lnTo>
                    <a:lnTo>
                      <a:pt x="1410" y="3262"/>
                    </a:lnTo>
                    <a:lnTo>
                      <a:pt x="1404" y="3328"/>
                    </a:lnTo>
                    <a:lnTo>
                      <a:pt x="1399" y="3392"/>
                    </a:lnTo>
                    <a:lnTo>
                      <a:pt x="1397" y="3454"/>
                    </a:lnTo>
                    <a:lnTo>
                      <a:pt x="1397" y="3484"/>
                    </a:lnTo>
                    <a:lnTo>
                      <a:pt x="1398" y="3513"/>
                    </a:lnTo>
                    <a:lnTo>
                      <a:pt x="1398" y="3542"/>
                    </a:lnTo>
                    <a:lnTo>
                      <a:pt x="1401" y="3570"/>
                    </a:lnTo>
                    <a:lnTo>
                      <a:pt x="1403" y="3597"/>
                    </a:lnTo>
                    <a:lnTo>
                      <a:pt x="1405" y="3624"/>
                    </a:lnTo>
                    <a:lnTo>
                      <a:pt x="1408" y="3651"/>
                    </a:lnTo>
                    <a:lnTo>
                      <a:pt x="1411" y="3677"/>
                    </a:lnTo>
                    <a:lnTo>
                      <a:pt x="1416" y="3703"/>
                    </a:lnTo>
                    <a:lnTo>
                      <a:pt x="1420" y="3728"/>
                    </a:lnTo>
                    <a:lnTo>
                      <a:pt x="1424" y="3752"/>
                    </a:lnTo>
                    <a:lnTo>
                      <a:pt x="1430" y="3777"/>
                    </a:lnTo>
                    <a:lnTo>
                      <a:pt x="1406" y="3782"/>
                    </a:lnTo>
                    <a:close/>
                    <a:moveTo>
                      <a:pt x="1526" y="2720"/>
                    </a:moveTo>
                    <a:lnTo>
                      <a:pt x="1526" y="2722"/>
                    </a:lnTo>
                    <a:lnTo>
                      <a:pt x="1526" y="2725"/>
                    </a:lnTo>
                    <a:lnTo>
                      <a:pt x="1514" y="2721"/>
                    </a:lnTo>
                    <a:lnTo>
                      <a:pt x="1526" y="2720"/>
                    </a:lnTo>
                    <a:close/>
                    <a:moveTo>
                      <a:pt x="1502" y="2721"/>
                    </a:moveTo>
                    <a:lnTo>
                      <a:pt x="1462" y="1804"/>
                    </a:lnTo>
                    <a:lnTo>
                      <a:pt x="1486" y="1803"/>
                    </a:lnTo>
                    <a:lnTo>
                      <a:pt x="1526" y="2720"/>
                    </a:lnTo>
                    <a:lnTo>
                      <a:pt x="1502" y="2721"/>
                    </a:lnTo>
                    <a:close/>
                    <a:moveTo>
                      <a:pt x="1462" y="1801"/>
                    </a:moveTo>
                    <a:lnTo>
                      <a:pt x="1464" y="1798"/>
                    </a:lnTo>
                    <a:lnTo>
                      <a:pt x="1467" y="1795"/>
                    </a:lnTo>
                    <a:lnTo>
                      <a:pt x="1471" y="1794"/>
                    </a:lnTo>
                    <a:lnTo>
                      <a:pt x="1475" y="1794"/>
                    </a:lnTo>
                    <a:lnTo>
                      <a:pt x="1479" y="1795"/>
                    </a:lnTo>
                    <a:lnTo>
                      <a:pt x="1483" y="1797"/>
                    </a:lnTo>
                    <a:lnTo>
                      <a:pt x="1485" y="1800"/>
                    </a:lnTo>
                    <a:lnTo>
                      <a:pt x="1486" y="1803"/>
                    </a:lnTo>
                    <a:lnTo>
                      <a:pt x="1474" y="1804"/>
                    </a:lnTo>
                    <a:lnTo>
                      <a:pt x="1462" y="1801"/>
                    </a:lnTo>
                    <a:close/>
                    <a:moveTo>
                      <a:pt x="1486" y="1808"/>
                    </a:moveTo>
                    <a:lnTo>
                      <a:pt x="1473" y="1850"/>
                    </a:lnTo>
                    <a:lnTo>
                      <a:pt x="1460" y="1887"/>
                    </a:lnTo>
                    <a:lnTo>
                      <a:pt x="1453" y="1904"/>
                    </a:lnTo>
                    <a:lnTo>
                      <a:pt x="1446" y="1920"/>
                    </a:lnTo>
                    <a:lnTo>
                      <a:pt x="1438" y="1935"/>
                    </a:lnTo>
                    <a:lnTo>
                      <a:pt x="1431" y="1949"/>
                    </a:lnTo>
                    <a:lnTo>
                      <a:pt x="1423" y="1962"/>
                    </a:lnTo>
                    <a:lnTo>
                      <a:pt x="1416" y="1974"/>
                    </a:lnTo>
                    <a:lnTo>
                      <a:pt x="1407" y="1985"/>
                    </a:lnTo>
                    <a:lnTo>
                      <a:pt x="1398" y="1995"/>
                    </a:lnTo>
                    <a:lnTo>
                      <a:pt x="1389" y="2004"/>
                    </a:lnTo>
                    <a:lnTo>
                      <a:pt x="1380" y="2012"/>
                    </a:lnTo>
                    <a:lnTo>
                      <a:pt x="1369" y="2019"/>
                    </a:lnTo>
                    <a:lnTo>
                      <a:pt x="1359" y="2026"/>
                    </a:lnTo>
                    <a:lnTo>
                      <a:pt x="1347" y="2005"/>
                    </a:lnTo>
                    <a:lnTo>
                      <a:pt x="1356" y="1999"/>
                    </a:lnTo>
                    <a:lnTo>
                      <a:pt x="1365" y="1992"/>
                    </a:lnTo>
                    <a:lnTo>
                      <a:pt x="1374" y="1985"/>
                    </a:lnTo>
                    <a:lnTo>
                      <a:pt x="1382" y="1976"/>
                    </a:lnTo>
                    <a:lnTo>
                      <a:pt x="1390" y="1968"/>
                    </a:lnTo>
                    <a:lnTo>
                      <a:pt x="1397" y="1957"/>
                    </a:lnTo>
                    <a:lnTo>
                      <a:pt x="1405" y="1946"/>
                    </a:lnTo>
                    <a:lnTo>
                      <a:pt x="1411" y="1934"/>
                    </a:lnTo>
                    <a:lnTo>
                      <a:pt x="1419" y="1921"/>
                    </a:lnTo>
                    <a:lnTo>
                      <a:pt x="1425" y="1907"/>
                    </a:lnTo>
                    <a:lnTo>
                      <a:pt x="1432" y="1892"/>
                    </a:lnTo>
                    <a:lnTo>
                      <a:pt x="1438" y="1876"/>
                    </a:lnTo>
                    <a:lnTo>
                      <a:pt x="1450" y="1840"/>
                    </a:lnTo>
                    <a:lnTo>
                      <a:pt x="1462" y="1801"/>
                    </a:lnTo>
                    <a:lnTo>
                      <a:pt x="1486" y="1808"/>
                    </a:lnTo>
                    <a:close/>
                    <a:moveTo>
                      <a:pt x="1359" y="2026"/>
                    </a:moveTo>
                    <a:lnTo>
                      <a:pt x="1349" y="2032"/>
                    </a:lnTo>
                    <a:lnTo>
                      <a:pt x="1338" y="2037"/>
                    </a:lnTo>
                    <a:lnTo>
                      <a:pt x="1326" y="2041"/>
                    </a:lnTo>
                    <a:lnTo>
                      <a:pt x="1314" y="2044"/>
                    </a:lnTo>
                    <a:lnTo>
                      <a:pt x="1302" y="2047"/>
                    </a:lnTo>
                    <a:lnTo>
                      <a:pt x="1289" y="2050"/>
                    </a:lnTo>
                    <a:lnTo>
                      <a:pt x="1276" y="2051"/>
                    </a:lnTo>
                    <a:lnTo>
                      <a:pt x="1262" y="2051"/>
                    </a:lnTo>
                    <a:lnTo>
                      <a:pt x="1248" y="2051"/>
                    </a:lnTo>
                    <a:lnTo>
                      <a:pt x="1234" y="2050"/>
                    </a:lnTo>
                    <a:lnTo>
                      <a:pt x="1219" y="2049"/>
                    </a:lnTo>
                    <a:lnTo>
                      <a:pt x="1203" y="2046"/>
                    </a:lnTo>
                    <a:lnTo>
                      <a:pt x="1169" y="2040"/>
                    </a:lnTo>
                    <a:lnTo>
                      <a:pt x="1134" y="2032"/>
                    </a:lnTo>
                    <a:lnTo>
                      <a:pt x="1139" y="2008"/>
                    </a:lnTo>
                    <a:lnTo>
                      <a:pt x="1173" y="2016"/>
                    </a:lnTo>
                    <a:lnTo>
                      <a:pt x="1204" y="2022"/>
                    </a:lnTo>
                    <a:lnTo>
                      <a:pt x="1233" y="2025"/>
                    </a:lnTo>
                    <a:lnTo>
                      <a:pt x="1259" y="2026"/>
                    </a:lnTo>
                    <a:lnTo>
                      <a:pt x="1272" y="2026"/>
                    </a:lnTo>
                    <a:lnTo>
                      <a:pt x="1284" y="2025"/>
                    </a:lnTo>
                    <a:lnTo>
                      <a:pt x="1296" y="2024"/>
                    </a:lnTo>
                    <a:lnTo>
                      <a:pt x="1307" y="2022"/>
                    </a:lnTo>
                    <a:lnTo>
                      <a:pt x="1317" y="2018"/>
                    </a:lnTo>
                    <a:lnTo>
                      <a:pt x="1328" y="2015"/>
                    </a:lnTo>
                    <a:lnTo>
                      <a:pt x="1338" y="2011"/>
                    </a:lnTo>
                    <a:lnTo>
                      <a:pt x="1347" y="2005"/>
                    </a:lnTo>
                    <a:lnTo>
                      <a:pt x="1359" y="2026"/>
                    </a:lnTo>
                    <a:close/>
                    <a:moveTo>
                      <a:pt x="1139" y="2008"/>
                    </a:moveTo>
                    <a:lnTo>
                      <a:pt x="1139" y="2008"/>
                    </a:lnTo>
                    <a:lnTo>
                      <a:pt x="1137" y="2020"/>
                    </a:lnTo>
                    <a:lnTo>
                      <a:pt x="1139" y="2008"/>
                    </a:lnTo>
                    <a:close/>
                    <a:moveTo>
                      <a:pt x="1135" y="2032"/>
                    </a:moveTo>
                    <a:lnTo>
                      <a:pt x="1106" y="2028"/>
                    </a:lnTo>
                    <a:lnTo>
                      <a:pt x="1079" y="2025"/>
                    </a:lnTo>
                    <a:lnTo>
                      <a:pt x="1052" y="2022"/>
                    </a:lnTo>
                    <a:lnTo>
                      <a:pt x="1026" y="2020"/>
                    </a:lnTo>
                    <a:lnTo>
                      <a:pt x="1001" y="2019"/>
                    </a:lnTo>
                    <a:lnTo>
                      <a:pt x="977" y="2019"/>
                    </a:lnTo>
                    <a:lnTo>
                      <a:pt x="954" y="2020"/>
                    </a:lnTo>
                    <a:lnTo>
                      <a:pt x="933" y="2022"/>
                    </a:lnTo>
                    <a:lnTo>
                      <a:pt x="911" y="2024"/>
                    </a:lnTo>
                    <a:lnTo>
                      <a:pt x="892" y="2027"/>
                    </a:lnTo>
                    <a:lnTo>
                      <a:pt x="872" y="2031"/>
                    </a:lnTo>
                    <a:lnTo>
                      <a:pt x="855" y="2037"/>
                    </a:lnTo>
                    <a:lnTo>
                      <a:pt x="838" y="2042"/>
                    </a:lnTo>
                    <a:lnTo>
                      <a:pt x="822" y="2049"/>
                    </a:lnTo>
                    <a:lnTo>
                      <a:pt x="806" y="2056"/>
                    </a:lnTo>
                    <a:lnTo>
                      <a:pt x="792" y="2065"/>
                    </a:lnTo>
                    <a:lnTo>
                      <a:pt x="779" y="2044"/>
                    </a:lnTo>
                    <a:lnTo>
                      <a:pt x="795" y="2035"/>
                    </a:lnTo>
                    <a:lnTo>
                      <a:pt x="811" y="2027"/>
                    </a:lnTo>
                    <a:lnTo>
                      <a:pt x="827" y="2019"/>
                    </a:lnTo>
                    <a:lnTo>
                      <a:pt x="845" y="2014"/>
                    </a:lnTo>
                    <a:lnTo>
                      <a:pt x="865" y="2009"/>
                    </a:lnTo>
                    <a:lnTo>
                      <a:pt x="884" y="2004"/>
                    </a:lnTo>
                    <a:lnTo>
                      <a:pt x="906" y="2000"/>
                    </a:lnTo>
                    <a:lnTo>
                      <a:pt x="927" y="1998"/>
                    </a:lnTo>
                    <a:lnTo>
                      <a:pt x="950" y="1996"/>
                    </a:lnTo>
                    <a:lnTo>
                      <a:pt x="974" y="1995"/>
                    </a:lnTo>
                    <a:lnTo>
                      <a:pt x="999" y="1995"/>
                    </a:lnTo>
                    <a:lnTo>
                      <a:pt x="1025" y="1996"/>
                    </a:lnTo>
                    <a:lnTo>
                      <a:pt x="1052" y="1998"/>
                    </a:lnTo>
                    <a:lnTo>
                      <a:pt x="1080" y="2000"/>
                    </a:lnTo>
                    <a:lnTo>
                      <a:pt x="1109" y="2003"/>
                    </a:lnTo>
                    <a:lnTo>
                      <a:pt x="1139" y="2008"/>
                    </a:lnTo>
                    <a:lnTo>
                      <a:pt x="1135" y="2032"/>
                    </a:lnTo>
                    <a:close/>
                    <a:moveTo>
                      <a:pt x="792" y="2065"/>
                    </a:moveTo>
                    <a:lnTo>
                      <a:pt x="779" y="2073"/>
                    </a:lnTo>
                    <a:lnTo>
                      <a:pt x="768" y="2083"/>
                    </a:lnTo>
                    <a:lnTo>
                      <a:pt x="757" y="2094"/>
                    </a:lnTo>
                    <a:lnTo>
                      <a:pt x="747" y="2105"/>
                    </a:lnTo>
                    <a:lnTo>
                      <a:pt x="738" y="2118"/>
                    </a:lnTo>
                    <a:lnTo>
                      <a:pt x="730" y="2131"/>
                    </a:lnTo>
                    <a:lnTo>
                      <a:pt x="723" y="2144"/>
                    </a:lnTo>
                    <a:lnTo>
                      <a:pt x="717" y="2159"/>
                    </a:lnTo>
                    <a:lnTo>
                      <a:pt x="711" y="2174"/>
                    </a:lnTo>
                    <a:lnTo>
                      <a:pt x="707" y="2191"/>
                    </a:lnTo>
                    <a:lnTo>
                      <a:pt x="704" y="2208"/>
                    </a:lnTo>
                    <a:lnTo>
                      <a:pt x="702" y="2226"/>
                    </a:lnTo>
                    <a:lnTo>
                      <a:pt x="700" y="2245"/>
                    </a:lnTo>
                    <a:lnTo>
                      <a:pt x="700" y="2265"/>
                    </a:lnTo>
                    <a:lnTo>
                      <a:pt x="700" y="2285"/>
                    </a:lnTo>
                    <a:lnTo>
                      <a:pt x="701" y="2307"/>
                    </a:lnTo>
                    <a:lnTo>
                      <a:pt x="677" y="2308"/>
                    </a:lnTo>
                    <a:lnTo>
                      <a:pt x="675" y="2285"/>
                    </a:lnTo>
                    <a:lnTo>
                      <a:pt x="675" y="2262"/>
                    </a:lnTo>
                    <a:lnTo>
                      <a:pt x="676" y="2242"/>
                    </a:lnTo>
                    <a:lnTo>
                      <a:pt x="677" y="2221"/>
                    </a:lnTo>
                    <a:lnTo>
                      <a:pt x="680" y="2201"/>
                    </a:lnTo>
                    <a:lnTo>
                      <a:pt x="683" y="2182"/>
                    </a:lnTo>
                    <a:lnTo>
                      <a:pt x="689" y="2164"/>
                    </a:lnTo>
                    <a:lnTo>
                      <a:pt x="694" y="2148"/>
                    </a:lnTo>
                    <a:lnTo>
                      <a:pt x="702" y="2132"/>
                    </a:lnTo>
                    <a:lnTo>
                      <a:pt x="709" y="2117"/>
                    </a:lnTo>
                    <a:lnTo>
                      <a:pt x="719" y="2101"/>
                    </a:lnTo>
                    <a:lnTo>
                      <a:pt x="729" y="2089"/>
                    </a:lnTo>
                    <a:lnTo>
                      <a:pt x="740" y="2076"/>
                    </a:lnTo>
                    <a:lnTo>
                      <a:pt x="752" y="2065"/>
                    </a:lnTo>
                    <a:lnTo>
                      <a:pt x="765" y="2054"/>
                    </a:lnTo>
                    <a:lnTo>
                      <a:pt x="779" y="2044"/>
                    </a:lnTo>
                    <a:lnTo>
                      <a:pt x="792" y="2065"/>
                    </a:lnTo>
                    <a:close/>
                    <a:moveTo>
                      <a:pt x="701" y="2307"/>
                    </a:moveTo>
                    <a:lnTo>
                      <a:pt x="700" y="2311"/>
                    </a:lnTo>
                    <a:lnTo>
                      <a:pt x="697" y="2315"/>
                    </a:lnTo>
                    <a:lnTo>
                      <a:pt x="693" y="2319"/>
                    </a:lnTo>
                    <a:lnTo>
                      <a:pt x="688" y="2320"/>
                    </a:lnTo>
                    <a:lnTo>
                      <a:pt x="689" y="2308"/>
                    </a:lnTo>
                    <a:lnTo>
                      <a:pt x="701" y="2307"/>
                    </a:lnTo>
                    <a:close/>
                    <a:moveTo>
                      <a:pt x="688" y="2320"/>
                    </a:moveTo>
                    <a:lnTo>
                      <a:pt x="673" y="2319"/>
                    </a:lnTo>
                    <a:lnTo>
                      <a:pt x="657" y="2316"/>
                    </a:lnTo>
                    <a:lnTo>
                      <a:pt x="642" y="2314"/>
                    </a:lnTo>
                    <a:lnTo>
                      <a:pt x="629" y="2311"/>
                    </a:lnTo>
                    <a:lnTo>
                      <a:pt x="616" y="2308"/>
                    </a:lnTo>
                    <a:lnTo>
                      <a:pt x="605" y="2303"/>
                    </a:lnTo>
                    <a:lnTo>
                      <a:pt x="593" y="2299"/>
                    </a:lnTo>
                    <a:lnTo>
                      <a:pt x="582" y="2294"/>
                    </a:lnTo>
                    <a:lnTo>
                      <a:pt x="572" y="2288"/>
                    </a:lnTo>
                    <a:lnTo>
                      <a:pt x="562" y="2283"/>
                    </a:lnTo>
                    <a:lnTo>
                      <a:pt x="554" y="2276"/>
                    </a:lnTo>
                    <a:lnTo>
                      <a:pt x="545" y="2269"/>
                    </a:lnTo>
                    <a:lnTo>
                      <a:pt x="538" y="2261"/>
                    </a:lnTo>
                    <a:lnTo>
                      <a:pt x="530" y="2254"/>
                    </a:lnTo>
                    <a:lnTo>
                      <a:pt x="522" y="2245"/>
                    </a:lnTo>
                    <a:lnTo>
                      <a:pt x="516" y="2236"/>
                    </a:lnTo>
                    <a:lnTo>
                      <a:pt x="504" y="2218"/>
                    </a:lnTo>
                    <a:lnTo>
                      <a:pt x="493" y="2199"/>
                    </a:lnTo>
                    <a:lnTo>
                      <a:pt x="484" y="2177"/>
                    </a:lnTo>
                    <a:lnTo>
                      <a:pt x="474" y="2153"/>
                    </a:lnTo>
                    <a:lnTo>
                      <a:pt x="459" y="2105"/>
                    </a:lnTo>
                    <a:lnTo>
                      <a:pt x="444" y="2051"/>
                    </a:lnTo>
                    <a:lnTo>
                      <a:pt x="466" y="2044"/>
                    </a:lnTo>
                    <a:lnTo>
                      <a:pt x="480" y="2094"/>
                    </a:lnTo>
                    <a:lnTo>
                      <a:pt x="495" y="2140"/>
                    </a:lnTo>
                    <a:lnTo>
                      <a:pt x="504" y="2162"/>
                    </a:lnTo>
                    <a:lnTo>
                      <a:pt x="513" y="2182"/>
                    </a:lnTo>
                    <a:lnTo>
                      <a:pt x="522" y="2201"/>
                    </a:lnTo>
                    <a:lnTo>
                      <a:pt x="533" y="2218"/>
                    </a:lnTo>
                    <a:lnTo>
                      <a:pt x="540" y="2227"/>
                    </a:lnTo>
                    <a:lnTo>
                      <a:pt x="546" y="2234"/>
                    </a:lnTo>
                    <a:lnTo>
                      <a:pt x="553" y="2242"/>
                    </a:lnTo>
                    <a:lnTo>
                      <a:pt x="560" y="2248"/>
                    </a:lnTo>
                    <a:lnTo>
                      <a:pt x="568" y="2255"/>
                    </a:lnTo>
                    <a:lnTo>
                      <a:pt x="576" y="2261"/>
                    </a:lnTo>
                    <a:lnTo>
                      <a:pt x="585" y="2267"/>
                    </a:lnTo>
                    <a:lnTo>
                      <a:pt x="594" y="2272"/>
                    </a:lnTo>
                    <a:lnTo>
                      <a:pt x="603" y="2276"/>
                    </a:lnTo>
                    <a:lnTo>
                      <a:pt x="614" y="2281"/>
                    </a:lnTo>
                    <a:lnTo>
                      <a:pt x="625" y="2284"/>
                    </a:lnTo>
                    <a:lnTo>
                      <a:pt x="636" y="2287"/>
                    </a:lnTo>
                    <a:lnTo>
                      <a:pt x="649" y="2290"/>
                    </a:lnTo>
                    <a:lnTo>
                      <a:pt x="662" y="2293"/>
                    </a:lnTo>
                    <a:lnTo>
                      <a:pt x="675" y="2294"/>
                    </a:lnTo>
                    <a:lnTo>
                      <a:pt x="689" y="2295"/>
                    </a:lnTo>
                    <a:lnTo>
                      <a:pt x="688" y="2320"/>
                    </a:lnTo>
                    <a:close/>
                    <a:moveTo>
                      <a:pt x="444" y="2051"/>
                    </a:moveTo>
                    <a:lnTo>
                      <a:pt x="443" y="2047"/>
                    </a:lnTo>
                    <a:lnTo>
                      <a:pt x="441" y="2045"/>
                    </a:lnTo>
                    <a:lnTo>
                      <a:pt x="465" y="2039"/>
                    </a:lnTo>
                    <a:lnTo>
                      <a:pt x="466" y="2041"/>
                    </a:lnTo>
                    <a:lnTo>
                      <a:pt x="466" y="2044"/>
                    </a:lnTo>
                    <a:lnTo>
                      <a:pt x="444" y="2051"/>
                    </a:lnTo>
                    <a:close/>
                    <a:moveTo>
                      <a:pt x="441" y="2040"/>
                    </a:moveTo>
                    <a:lnTo>
                      <a:pt x="443" y="2036"/>
                    </a:lnTo>
                    <a:lnTo>
                      <a:pt x="446" y="2033"/>
                    </a:lnTo>
                    <a:lnTo>
                      <a:pt x="449" y="2031"/>
                    </a:lnTo>
                    <a:lnTo>
                      <a:pt x="453" y="2030"/>
                    </a:lnTo>
                    <a:lnTo>
                      <a:pt x="457" y="2031"/>
                    </a:lnTo>
                    <a:lnTo>
                      <a:pt x="461" y="2032"/>
                    </a:lnTo>
                    <a:lnTo>
                      <a:pt x="463" y="2035"/>
                    </a:lnTo>
                    <a:lnTo>
                      <a:pt x="465" y="2039"/>
                    </a:lnTo>
                    <a:lnTo>
                      <a:pt x="453" y="2042"/>
                    </a:lnTo>
                    <a:lnTo>
                      <a:pt x="441" y="2040"/>
                    </a:lnTo>
                    <a:close/>
                    <a:moveTo>
                      <a:pt x="465" y="2044"/>
                    </a:moveTo>
                    <a:lnTo>
                      <a:pt x="461" y="2069"/>
                    </a:lnTo>
                    <a:lnTo>
                      <a:pt x="454" y="2093"/>
                    </a:lnTo>
                    <a:lnTo>
                      <a:pt x="447" y="2116"/>
                    </a:lnTo>
                    <a:lnTo>
                      <a:pt x="437" y="2137"/>
                    </a:lnTo>
                    <a:lnTo>
                      <a:pt x="426" y="2158"/>
                    </a:lnTo>
                    <a:lnTo>
                      <a:pt x="413" y="2177"/>
                    </a:lnTo>
                    <a:lnTo>
                      <a:pt x="399" y="2194"/>
                    </a:lnTo>
                    <a:lnTo>
                      <a:pt x="383" y="2212"/>
                    </a:lnTo>
                    <a:lnTo>
                      <a:pt x="366" y="2193"/>
                    </a:lnTo>
                    <a:lnTo>
                      <a:pt x="381" y="2178"/>
                    </a:lnTo>
                    <a:lnTo>
                      <a:pt x="394" y="2162"/>
                    </a:lnTo>
                    <a:lnTo>
                      <a:pt x="405" y="2145"/>
                    </a:lnTo>
                    <a:lnTo>
                      <a:pt x="416" y="2126"/>
                    </a:lnTo>
                    <a:lnTo>
                      <a:pt x="424" y="2106"/>
                    </a:lnTo>
                    <a:lnTo>
                      <a:pt x="431" y="2085"/>
                    </a:lnTo>
                    <a:lnTo>
                      <a:pt x="437" y="2064"/>
                    </a:lnTo>
                    <a:lnTo>
                      <a:pt x="441" y="2040"/>
                    </a:lnTo>
                    <a:lnTo>
                      <a:pt x="465" y="2044"/>
                    </a:lnTo>
                    <a:close/>
                    <a:moveTo>
                      <a:pt x="383" y="2212"/>
                    </a:moveTo>
                    <a:lnTo>
                      <a:pt x="366" y="2227"/>
                    </a:lnTo>
                    <a:lnTo>
                      <a:pt x="346" y="2241"/>
                    </a:lnTo>
                    <a:lnTo>
                      <a:pt x="326" y="2254"/>
                    </a:lnTo>
                    <a:lnTo>
                      <a:pt x="304" y="2265"/>
                    </a:lnTo>
                    <a:lnTo>
                      <a:pt x="281" y="2275"/>
                    </a:lnTo>
                    <a:lnTo>
                      <a:pt x="256" y="2285"/>
                    </a:lnTo>
                    <a:lnTo>
                      <a:pt x="229" y="2293"/>
                    </a:lnTo>
                    <a:lnTo>
                      <a:pt x="201" y="2300"/>
                    </a:lnTo>
                    <a:lnTo>
                      <a:pt x="195" y="2276"/>
                    </a:lnTo>
                    <a:lnTo>
                      <a:pt x="222" y="2270"/>
                    </a:lnTo>
                    <a:lnTo>
                      <a:pt x="247" y="2262"/>
                    </a:lnTo>
                    <a:lnTo>
                      <a:pt x="271" y="2253"/>
                    </a:lnTo>
                    <a:lnTo>
                      <a:pt x="292" y="2243"/>
                    </a:lnTo>
                    <a:lnTo>
                      <a:pt x="313" y="2232"/>
                    </a:lnTo>
                    <a:lnTo>
                      <a:pt x="332" y="2220"/>
                    </a:lnTo>
                    <a:lnTo>
                      <a:pt x="350" y="2207"/>
                    </a:lnTo>
                    <a:lnTo>
                      <a:pt x="366" y="2193"/>
                    </a:lnTo>
                    <a:lnTo>
                      <a:pt x="383" y="2212"/>
                    </a:lnTo>
                    <a:close/>
                    <a:moveTo>
                      <a:pt x="201" y="2300"/>
                    </a:moveTo>
                    <a:lnTo>
                      <a:pt x="197" y="2300"/>
                    </a:lnTo>
                    <a:lnTo>
                      <a:pt x="194" y="2299"/>
                    </a:lnTo>
                    <a:lnTo>
                      <a:pt x="192" y="2298"/>
                    </a:lnTo>
                    <a:lnTo>
                      <a:pt x="190" y="2297"/>
                    </a:lnTo>
                    <a:lnTo>
                      <a:pt x="188" y="2295"/>
                    </a:lnTo>
                    <a:lnTo>
                      <a:pt x="187" y="2292"/>
                    </a:lnTo>
                    <a:lnTo>
                      <a:pt x="185" y="2289"/>
                    </a:lnTo>
                    <a:lnTo>
                      <a:pt x="185" y="2286"/>
                    </a:lnTo>
                    <a:lnTo>
                      <a:pt x="197" y="2288"/>
                    </a:lnTo>
                    <a:lnTo>
                      <a:pt x="201" y="2300"/>
                    </a:lnTo>
                    <a:close/>
                    <a:moveTo>
                      <a:pt x="185" y="2286"/>
                    </a:moveTo>
                    <a:lnTo>
                      <a:pt x="224" y="2050"/>
                    </a:lnTo>
                    <a:lnTo>
                      <a:pt x="249" y="2054"/>
                    </a:lnTo>
                    <a:lnTo>
                      <a:pt x="210" y="2289"/>
                    </a:lnTo>
                    <a:lnTo>
                      <a:pt x="185" y="2286"/>
                    </a:lnTo>
                    <a:close/>
                    <a:moveTo>
                      <a:pt x="238" y="2040"/>
                    </a:moveTo>
                    <a:lnTo>
                      <a:pt x="243" y="2041"/>
                    </a:lnTo>
                    <a:lnTo>
                      <a:pt x="246" y="2044"/>
                    </a:lnTo>
                    <a:lnTo>
                      <a:pt x="248" y="2049"/>
                    </a:lnTo>
                    <a:lnTo>
                      <a:pt x="249" y="2054"/>
                    </a:lnTo>
                    <a:lnTo>
                      <a:pt x="236" y="2052"/>
                    </a:lnTo>
                    <a:lnTo>
                      <a:pt x="238" y="2040"/>
                    </a:lnTo>
                    <a:close/>
                    <a:moveTo>
                      <a:pt x="235" y="2064"/>
                    </a:moveTo>
                    <a:lnTo>
                      <a:pt x="10" y="2043"/>
                    </a:lnTo>
                    <a:lnTo>
                      <a:pt x="13" y="2018"/>
                    </a:lnTo>
                    <a:lnTo>
                      <a:pt x="238" y="2040"/>
                    </a:lnTo>
                    <a:lnTo>
                      <a:pt x="235" y="2064"/>
                    </a:lnTo>
                    <a:close/>
                    <a:moveTo>
                      <a:pt x="10" y="2043"/>
                    </a:moveTo>
                    <a:lnTo>
                      <a:pt x="7" y="2042"/>
                    </a:lnTo>
                    <a:lnTo>
                      <a:pt x="4" y="2040"/>
                    </a:lnTo>
                    <a:lnTo>
                      <a:pt x="2" y="2038"/>
                    </a:lnTo>
                    <a:lnTo>
                      <a:pt x="0" y="2035"/>
                    </a:lnTo>
                    <a:lnTo>
                      <a:pt x="0" y="2031"/>
                    </a:lnTo>
                    <a:lnTo>
                      <a:pt x="0" y="2028"/>
                    </a:lnTo>
                    <a:lnTo>
                      <a:pt x="1" y="2025"/>
                    </a:lnTo>
                    <a:lnTo>
                      <a:pt x="3" y="2022"/>
                    </a:lnTo>
                    <a:lnTo>
                      <a:pt x="12" y="2031"/>
                    </a:lnTo>
                    <a:lnTo>
                      <a:pt x="10" y="2043"/>
                    </a:lnTo>
                    <a:close/>
                    <a:moveTo>
                      <a:pt x="3" y="2022"/>
                    </a:moveTo>
                    <a:lnTo>
                      <a:pt x="151" y="1884"/>
                    </a:lnTo>
                    <a:lnTo>
                      <a:pt x="167" y="1903"/>
                    </a:lnTo>
                    <a:lnTo>
                      <a:pt x="20" y="2040"/>
                    </a:lnTo>
                    <a:lnTo>
                      <a:pt x="3" y="2022"/>
                    </a:lnTo>
                    <a:close/>
                    <a:moveTo>
                      <a:pt x="162" y="1881"/>
                    </a:moveTo>
                    <a:lnTo>
                      <a:pt x="165" y="1883"/>
                    </a:lnTo>
                    <a:lnTo>
                      <a:pt x="167" y="1885"/>
                    </a:lnTo>
                    <a:lnTo>
                      <a:pt x="169" y="1888"/>
                    </a:lnTo>
                    <a:lnTo>
                      <a:pt x="170" y="1891"/>
                    </a:lnTo>
                    <a:lnTo>
                      <a:pt x="171" y="1894"/>
                    </a:lnTo>
                    <a:lnTo>
                      <a:pt x="170" y="1896"/>
                    </a:lnTo>
                    <a:lnTo>
                      <a:pt x="169" y="1900"/>
                    </a:lnTo>
                    <a:lnTo>
                      <a:pt x="167" y="1903"/>
                    </a:lnTo>
                    <a:lnTo>
                      <a:pt x="158" y="1893"/>
                    </a:lnTo>
                    <a:lnTo>
                      <a:pt x="162" y="1881"/>
                    </a:lnTo>
                    <a:close/>
                    <a:moveTo>
                      <a:pt x="155" y="1905"/>
                    </a:moveTo>
                    <a:lnTo>
                      <a:pt x="18" y="1866"/>
                    </a:lnTo>
                    <a:lnTo>
                      <a:pt x="25" y="1842"/>
                    </a:lnTo>
                    <a:lnTo>
                      <a:pt x="162" y="1881"/>
                    </a:lnTo>
                    <a:lnTo>
                      <a:pt x="155" y="1905"/>
                    </a:lnTo>
                    <a:close/>
                    <a:moveTo>
                      <a:pt x="18" y="1866"/>
                    </a:moveTo>
                    <a:lnTo>
                      <a:pt x="15" y="1864"/>
                    </a:lnTo>
                    <a:lnTo>
                      <a:pt x="12" y="1861"/>
                    </a:lnTo>
                    <a:lnTo>
                      <a:pt x="9" y="1857"/>
                    </a:lnTo>
                    <a:lnTo>
                      <a:pt x="9" y="1853"/>
                    </a:lnTo>
                    <a:lnTo>
                      <a:pt x="21" y="1854"/>
                    </a:lnTo>
                    <a:lnTo>
                      <a:pt x="18" y="1866"/>
                    </a:lnTo>
                    <a:close/>
                    <a:moveTo>
                      <a:pt x="9" y="1853"/>
                    </a:moveTo>
                    <a:lnTo>
                      <a:pt x="10" y="1831"/>
                    </a:lnTo>
                    <a:lnTo>
                      <a:pt x="14" y="1811"/>
                    </a:lnTo>
                    <a:lnTo>
                      <a:pt x="16" y="1790"/>
                    </a:lnTo>
                    <a:lnTo>
                      <a:pt x="19" y="1770"/>
                    </a:lnTo>
                    <a:lnTo>
                      <a:pt x="23" y="1750"/>
                    </a:lnTo>
                    <a:lnTo>
                      <a:pt x="28" y="1732"/>
                    </a:lnTo>
                    <a:lnTo>
                      <a:pt x="33" y="1714"/>
                    </a:lnTo>
                    <a:lnTo>
                      <a:pt x="37" y="1695"/>
                    </a:lnTo>
                    <a:lnTo>
                      <a:pt x="44" y="1678"/>
                    </a:lnTo>
                    <a:lnTo>
                      <a:pt x="49" y="1661"/>
                    </a:lnTo>
                    <a:lnTo>
                      <a:pt x="57" y="1645"/>
                    </a:lnTo>
                    <a:lnTo>
                      <a:pt x="63" y="1628"/>
                    </a:lnTo>
                    <a:lnTo>
                      <a:pt x="71" y="1613"/>
                    </a:lnTo>
                    <a:lnTo>
                      <a:pt x="79" y="1598"/>
                    </a:lnTo>
                    <a:lnTo>
                      <a:pt x="87" y="1583"/>
                    </a:lnTo>
                    <a:lnTo>
                      <a:pt x="96" y="1569"/>
                    </a:lnTo>
                    <a:lnTo>
                      <a:pt x="106" y="1555"/>
                    </a:lnTo>
                    <a:lnTo>
                      <a:pt x="115" y="1542"/>
                    </a:lnTo>
                    <a:lnTo>
                      <a:pt x="125" y="1529"/>
                    </a:lnTo>
                    <a:lnTo>
                      <a:pt x="135" y="1517"/>
                    </a:lnTo>
                    <a:lnTo>
                      <a:pt x="157" y="1493"/>
                    </a:lnTo>
                    <a:lnTo>
                      <a:pt x="180" y="1471"/>
                    </a:lnTo>
                    <a:lnTo>
                      <a:pt x="205" y="1450"/>
                    </a:lnTo>
                    <a:lnTo>
                      <a:pt x="231" y="1432"/>
                    </a:lnTo>
                    <a:lnTo>
                      <a:pt x="258" y="1414"/>
                    </a:lnTo>
                    <a:lnTo>
                      <a:pt x="286" y="1397"/>
                    </a:lnTo>
                    <a:lnTo>
                      <a:pt x="298" y="1419"/>
                    </a:lnTo>
                    <a:lnTo>
                      <a:pt x="271" y="1434"/>
                    </a:lnTo>
                    <a:lnTo>
                      <a:pt x="245" y="1451"/>
                    </a:lnTo>
                    <a:lnTo>
                      <a:pt x="220" y="1470"/>
                    </a:lnTo>
                    <a:lnTo>
                      <a:pt x="196" y="1489"/>
                    </a:lnTo>
                    <a:lnTo>
                      <a:pt x="175" y="1511"/>
                    </a:lnTo>
                    <a:lnTo>
                      <a:pt x="154" y="1533"/>
                    </a:lnTo>
                    <a:lnTo>
                      <a:pt x="143" y="1545"/>
                    </a:lnTo>
                    <a:lnTo>
                      <a:pt x="135" y="1557"/>
                    </a:lnTo>
                    <a:lnTo>
                      <a:pt x="125" y="1570"/>
                    </a:lnTo>
                    <a:lnTo>
                      <a:pt x="116" y="1583"/>
                    </a:lnTo>
                    <a:lnTo>
                      <a:pt x="108" y="1596"/>
                    </a:lnTo>
                    <a:lnTo>
                      <a:pt x="100" y="1610"/>
                    </a:lnTo>
                    <a:lnTo>
                      <a:pt x="93" y="1625"/>
                    </a:lnTo>
                    <a:lnTo>
                      <a:pt x="85" y="1640"/>
                    </a:lnTo>
                    <a:lnTo>
                      <a:pt x="79" y="1655"/>
                    </a:lnTo>
                    <a:lnTo>
                      <a:pt x="72" y="1671"/>
                    </a:lnTo>
                    <a:lnTo>
                      <a:pt x="67" y="1687"/>
                    </a:lnTo>
                    <a:lnTo>
                      <a:pt x="61" y="1704"/>
                    </a:lnTo>
                    <a:lnTo>
                      <a:pt x="56" y="1721"/>
                    </a:lnTo>
                    <a:lnTo>
                      <a:pt x="52" y="1739"/>
                    </a:lnTo>
                    <a:lnTo>
                      <a:pt x="47" y="1757"/>
                    </a:lnTo>
                    <a:lnTo>
                      <a:pt x="44" y="1775"/>
                    </a:lnTo>
                    <a:lnTo>
                      <a:pt x="41" y="1795"/>
                    </a:lnTo>
                    <a:lnTo>
                      <a:pt x="37" y="1814"/>
                    </a:lnTo>
                    <a:lnTo>
                      <a:pt x="35" y="1835"/>
                    </a:lnTo>
                    <a:lnTo>
                      <a:pt x="33" y="1855"/>
                    </a:lnTo>
                    <a:lnTo>
                      <a:pt x="9" y="1853"/>
                    </a:lnTo>
                    <a:close/>
                    <a:moveTo>
                      <a:pt x="286" y="1397"/>
                    </a:moveTo>
                    <a:lnTo>
                      <a:pt x="316" y="1382"/>
                    </a:lnTo>
                    <a:lnTo>
                      <a:pt x="346" y="1368"/>
                    </a:lnTo>
                    <a:lnTo>
                      <a:pt x="378" y="1356"/>
                    </a:lnTo>
                    <a:lnTo>
                      <a:pt x="410" y="1344"/>
                    </a:lnTo>
                    <a:lnTo>
                      <a:pt x="443" y="1335"/>
                    </a:lnTo>
                    <a:lnTo>
                      <a:pt x="477" y="1325"/>
                    </a:lnTo>
                    <a:lnTo>
                      <a:pt x="512" y="1316"/>
                    </a:lnTo>
                    <a:lnTo>
                      <a:pt x="548" y="1309"/>
                    </a:lnTo>
                    <a:lnTo>
                      <a:pt x="584" y="1301"/>
                    </a:lnTo>
                    <a:lnTo>
                      <a:pt x="622" y="1296"/>
                    </a:lnTo>
                    <a:lnTo>
                      <a:pt x="660" y="1290"/>
                    </a:lnTo>
                    <a:lnTo>
                      <a:pt x="697" y="1285"/>
                    </a:lnTo>
                    <a:lnTo>
                      <a:pt x="775" y="1277"/>
                    </a:lnTo>
                    <a:lnTo>
                      <a:pt x="855" y="1271"/>
                    </a:lnTo>
                    <a:lnTo>
                      <a:pt x="856" y="1296"/>
                    </a:lnTo>
                    <a:lnTo>
                      <a:pt x="778" y="1301"/>
                    </a:lnTo>
                    <a:lnTo>
                      <a:pt x="702" y="1310"/>
                    </a:lnTo>
                    <a:lnTo>
                      <a:pt x="664" y="1314"/>
                    </a:lnTo>
                    <a:lnTo>
                      <a:pt x="626" y="1320"/>
                    </a:lnTo>
                    <a:lnTo>
                      <a:pt x="590" y="1325"/>
                    </a:lnTo>
                    <a:lnTo>
                      <a:pt x="554" y="1333"/>
                    </a:lnTo>
                    <a:lnTo>
                      <a:pt x="519" y="1340"/>
                    </a:lnTo>
                    <a:lnTo>
                      <a:pt x="485" y="1348"/>
                    </a:lnTo>
                    <a:lnTo>
                      <a:pt x="451" y="1357"/>
                    </a:lnTo>
                    <a:lnTo>
                      <a:pt x="419" y="1367"/>
                    </a:lnTo>
                    <a:lnTo>
                      <a:pt x="386" y="1379"/>
                    </a:lnTo>
                    <a:lnTo>
                      <a:pt x="356" y="1391"/>
                    </a:lnTo>
                    <a:lnTo>
                      <a:pt x="327" y="1404"/>
                    </a:lnTo>
                    <a:lnTo>
                      <a:pt x="298" y="1419"/>
                    </a:lnTo>
                    <a:lnTo>
                      <a:pt x="286" y="1397"/>
                    </a:lnTo>
                    <a:close/>
                    <a:moveTo>
                      <a:pt x="859" y="1272"/>
                    </a:moveTo>
                    <a:lnTo>
                      <a:pt x="863" y="1274"/>
                    </a:lnTo>
                    <a:lnTo>
                      <a:pt x="865" y="1276"/>
                    </a:lnTo>
                    <a:lnTo>
                      <a:pt x="866" y="1281"/>
                    </a:lnTo>
                    <a:lnTo>
                      <a:pt x="866" y="1285"/>
                    </a:lnTo>
                    <a:lnTo>
                      <a:pt x="865" y="1288"/>
                    </a:lnTo>
                    <a:lnTo>
                      <a:pt x="863" y="1291"/>
                    </a:lnTo>
                    <a:lnTo>
                      <a:pt x="861" y="1295"/>
                    </a:lnTo>
                    <a:lnTo>
                      <a:pt x="856" y="1296"/>
                    </a:lnTo>
                    <a:lnTo>
                      <a:pt x="855" y="1283"/>
                    </a:lnTo>
                    <a:lnTo>
                      <a:pt x="859" y="1272"/>
                    </a:lnTo>
                    <a:close/>
                    <a:moveTo>
                      <a:pt x="852" y="1295"/>
                    </a:moveTo>
                    <a:lnTo>
                      <a:pt x="851" y="1295"/>
                    </a:lnTo>
                    <a:lnTo>
                      <a:pt x="859" y="1272"/>
                    </a:lnTo>
                    <a:lnTo>
                      <a:pt x="852" y="1295"/>
                    </a:lnTo>
                    <a:close/>
                    <a:moveTo>
                      <a:pt x="851" y="1295"/>
                    </a:moveTo>
                    <a:lnTo>
                      <a:pt x="839" y="1290"/>
                    </a:lnTo>
                    <a:lnTo>
                      <a:pt x="828" y="1285"/>
                    </a:lnTo>
                    <a:lnTo>
                      <a:pt x="817" y="1279"/>
                    </a:lnTo>
                    <a:lnTo>
                      <a:pt x="806" y="1271"/>
                    </a:lnTo>
                    <a:lnTo>
                      <a:pt x="822" y="1252"/>
                    </a:lnTo>
                    <a:lnTo>
                      <a:pt x="830" y="1258"/>
                    </a:lnTo>
                    <a:lnTo>
                      <a:pt x="840" y="1263"/>
                    </a:lnTo>
                    <a:lnTo>
                      <a:pt x="850" y="1268"/>
                    </a:lnTo>
                    <a:lnTo>
                      <a:pt x="859" y="1272"/>
                    </a:lnTo>
                    <a:lnTo>
                      <a:pt x="851" y="1295"/>
                    </a:lnTo>
                    <a:close/>
                    <a:moveTo>
                      <a:pt x="806" y="1271"/>
                    </a:moveTo>
                    <a:lnTo>
                      <a:pt x="797" y="1263"/>
                    </a:lnTo>
                    <a:lnTo>
                      <a:pt x="788" y="1254"/>
                    </a:lnTo>
                    <a:lnTo>
                      <a:pt x="779" y="1245"/>
                    </a:lnTo>
                    <a:lnTo>
                      <a:pt x="772" y="1234"/>
                    </a:lnTo>
                    <a:lnTo>
                      <a:pt x="792" y="1220"/>
                    </a:lnTo>
                    <a:lnTo>
                      <a:pt x="799" y="1229"/>
                    </a:lnTo>
                    <a:lnTo>
                      <a:pt x="805" y="1237"/>
                    </a:lnTo>
                    <a:lnTo>
                      <a:pt x="813" y="1245"/>
                    </a:lnTo>
                    <a:lnTo>
                      <a:pt x="822" y="1252"/>
                    </a:lnTo>
                    <a:lnTo>
                      <a:pt x="806" y="1271"/>
                    </a:lnTo>
                    <a:close/>
                    <a:moveTo>
                      <a:pt x="772" y="1234"/>
                    </a:moveTo>
                    <a:lnTo>
                      <a:pt x="763" y="1220"/>
                    </a:lnTo>
                    <a:lnTo>
                      <a:pt x="756" y="1205"/>
                    </a:lnTo>
                    <a:lnTo>
                      <a:pt x="748" y="1188"/>
                    </a:lnTo>
                    <a:lnTo>
                      <a:pt x="743" y="1171"/>
                    </a:lnTo>
                    <a:lnTo>
                      <a:pt x="737" y="1151"/>
                    </a:lnTo>
                    <a:lnTo>
                      <a:pt x="733" y="1131"/>
                    </a:lnTo>
                    <a:lnTo>
                      <a:pt x="731" y="1109"/>
                    </a:lnTo>
                    <a:lnTo>
                      <a:pt x="729" y="1086"/>
                    </a:lnTo>
                    <a:lnTo>
                      <a:pt x="728" y="1061"/>
                    </a:lnTo>
                    <a:lnTo>
                      <a:pt x="727" y="1037"/>
                    </a:lnTo>
                    <a:lnTo>
                      <a:pt x="728" y="1010"/>
                    </a:lnTo>
                    <a:lnTo>
                      <a:pt x="730" y="982"/>
                    </a:lnTo>
                    <a:lnTo>
                      <a:pt x="732" y="952"/>
                    </a:lnTo>
                    <a:lnTo>
                      <a:pt x="735" y="922"/>
                    </a:lnTo>
                    <a:lnTo>
                      <a:pt x="741" y="891"/>
                    </a:lnTo>
                    <a:lnTo>
                      <a:pt x="746" y="857"/>
                    </a:lnTo>
                    <a:lnTo>
                      <a:pt x="770" y="862"/>
                    </a:lnTo>
                    <a:lnTo>
                      <a:pt x="764" y="893"/>
                    </a:lnTo>
                    <a:lnTo>
                      <a:pt x="760" y="924"/>
                    </a:lnTo>
                    <a:lnTo>
                      <a:pt x="757" y="953"/>
                    </a:lnTo>
                    <a:lnTo>
                      <a:pt x="754" y="982"/>
                    </a:lnTo>
                    <a:lnTo>
                      <a:pt x="752" y="1009"/>
                    </a:lnTo>
                    <a:lnTo>
                      <a:pt x="751" y="1033"/>
                    </a:lnTo>
                    <a:lnTo>
                      <a:pt x="751" y="1058"/>
                    </a:lnTo>
                    <a:lnTo>
                      <a:pt x="752" y="1081"/>
                    </a:lnTo>
                    <a:lnTo>
                      <a:pt x="755" y="1102"/>
                    </a:lnTo>
                    <a:lnTo>
                      <a:pt x="757" y="1123"/>
                    </a:lnTo>
                    <a:lnTo>
                      <a:pt x="760" y="1142"/>
                    </a:lnTo>
                    <a:lnTo>
                      <a:pt x="765" y="1161"/>
                    </a:lnTo>
                    <a:lnTo>
                      <a:pt x="771" y="1177"/>
                    </a:lnTo>
                    <a:lnTo>
                      <a:pt x="777" y="1193"/>
                    </a:lnTo>
                    <a:lnTo>
                      <a:pt x="784" y="1207"/>
                    </a:lnTo>
                    <a:lnTo>
                      <a:pt x="792" y="1220"/>
                    </a:lnTo>
                    <a:lnTo>
                      <a:pt x="772" y="1234"/>
                    </a:lnTo>
                    <a:close/>
                    <a:moveTo>
                      <a:pt x="746" y="857"/>
                    </a:moveTo>
                    <a:lnTo>
                      <a:pt x="748" y="853"/>
                    </a:lnTo>
                    <a:lnTo>
                      <a:pt x="750" y="850"/>
                    </a:lnTo>
                    <a:lnTo>
                      <a:pt x="758" y="859"/>
                    </a:lnTo>
                    <a:lnTo>
                      <a:pt x="746" y="857"/>
                    </a:lnTo>
                    <a:close/>
                    <a:moveTo>
                      <a:pt x="750" y="850"/>
                    </a:moveTo>
                    <a:lnTo>
                      <a:pt x="1782" y="2"/>
                    </a:lnTo>
                    <a:lnTo>
                      <a:pt x="1797" y="21"/>
                    </a:lnTo>
                    <a:lnTo>
                      <a:pt x="765" y="869"/>
                    </a:lnTo>
                    <a:lnTo>
                      <a:pt x="750" y="850"/>
                    </a:lnTo>
                    <a:close/>
                    <a:moveTo>
                      <a:pt x="1782" y="2"/>
                    </a:moveTo>
                    <a:lnTo>
                      <a:pt x="1785" y="1"/>
                    </a:lnTo>
                    <a:lnTo>
                      <a:pt x="1788" y="0"/>
                    </a:lnTo>
                    <a:lnTo>
                      <a:pt x="1792" y="0"/>
                    </a:lnTo>
                    <a:lnTo>
                      <a:pt x="1795" y="1"/>
                    </a:lnTo>
                    <a:lnTo>
                      <a:pt x="1797" y="3"/>
                    </a:lnTo>
                    <a:lnTo>
                      <a:pt x="1799" y="5"/>
                    </a:lnTo>
                    <a:lnTo>
                      <a:pt x="1801" y="8"/>
                    </a:lnTo>
                    <a:lnTo>
                      <a:pt x="1801" y="12"/>
                    </a:lnTo>
                    <a:lnTo>
                      <a:pt x="1789" y="12"/>
                    </a:lnTo>
                    <a:lnTo>
                      <a:pt x="1782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3" name="Freeform 874"/>
              <p:cNvSpPr>
                <a:spLocks/>
              </p:cNvSpPr>
              <p:nvPr/>
            </p:nvSpPr>
            <p:spPr bwMode="auto">
              <a:xfrm>
                <a:off x="2598" y="2149"/>
                <a:ext cx="202" cy="350"/>
              </a:xfrm>
              <a:custGeom>
                <a:avLst/>
                <a:gdLst>
                  <a:gd name="T0" fmla="*/ 38 w 1027"/>
                  <a:gd name="T1" fmla="*/ 25 h 1753"/>
                  <a:gd name="T2" fmla="*/ 34 w 1027"/>
                  <a:gd name="T3" fmla="*/ 29 h 1753"/>
                  <a:gd name="T4" fmla="*/ 31 w 1027"/>
                  <a:gd name="T5" fmla="*/ 32 h 1753"/>
                  <a:gd name="T6" fmla="*/ 28 w 1027"/>
                  <a:gd name="T7" fmla="*/ 36 h 1753"/>
                  <a:gd name="T8" fmla="*/ 25 w 1027"/>
                  <a:gd name="T9" fmla="*/ 40 h 1753"/>
                  <a:gd name="T10" fmla="*/ 24 w 1027"/>
                  <a:gd name="T11" fmla="*/ 45 h 1753"/>
                  <a:gd name="T12" fmla="*/ 22 w 1027"/>
                  <a:gd name="T13" fmla="*/ 49 h 1753"/>
                  <a:gd name="T14" fmla="*/ 21 w 1027"/>
                  <a:gd name="T15" fmla="*/ 54 h 1753"/>
                  <a:gd name="T16" fmla="*/ 21 w 1027"/>
                  <a:gd name="T17" fmla="*/ 59 h 1753"/>
                  <a:gd name="T18" fmla="*/ 21 w 1027"/>
                  <a:gd name="T19" fmla="*/ 65 h 1753"/>
                  <a:gd name="T20" fmla="*/ 22 w 1027"/>
                  <a:gd name="T21" fmla="*/ 70 h 1753"/>
                  <a:gd name="T22" fmla="*/ 19 w 1027"/>
                  <a:gd name="T23" fmla="*/ 70 h 1753"/>
                  <a:gd name="T24" fmla="*/ 17 w 1027"/>
                  <a:gd name="T25" fmla="*/ 69 h 1753"/>
                  <a:gd name="T26" fmla="*/ 14 w 1027"/>
                  <a:gd name="T27" fmla="*/ 68 h 1753"/>
                  <a:gd name="T28" fmla="*/ 12 w 1027"/>
                  <a:gd name="T29" fmla="*/ 67 h 1753"/>
                  <a:gd name="T30" fmla="*/ 11 w 1027"/>
                  <a:gd name="T31" fmla="*/ 66 h 1753"/>
                  <a:gd name="T32" fmla="*/ 10 w 1027"/>
                  <a:gd name="T33" fmla="*/ 64 h 1753"/>
                  <a:gd name="T34" fmla="*/ 9 w 1027"/>
                  <a:gd name="T35" fmla="*/ 61 h 1753"/>
                  <a:gd name="T36" fmla="*/ 8 w 1027"/>
                  <a:gd name="T37" fmla="*/ 59 h 1753"/>
                  <a:gd name="T38" fmla="*/ 8 w 1027"/>
                  <a:gd name="T39" fmla="*/ 56 h 1753"/>
                  <a:gd name="T40" fmla="*/ 8 w 1027"/>
                  <a:gd name="T41" fmla="*/ 53 h 1753"/>
                  <a:gd name="T42" fmla="*/ 7 w 1027"/>
                  <a:gd name="T43" fmla="*/ 50 h 1753"/>
                  <a:gd name="T44" fmla="*/ 5 w 1027"/>
                  <a:gd name="T45" fmla="*/ 49 h 1753"/>
                  <a:gd name="T46" fmla="*/ 4 w 1027"/>
                  <a:gd name="T47" fmla="*/ 48 h 1753"/>
                  <a:gd name="T48" fmla="*/ 3 w 1027"/>
                  <a:gd name="T49" fmla="*/ 47 h 1753"/>
                  <a:gd name="T50" fmla="*/ 1 w 1027"/>
                  <a:gd name="T51" fmla="*/ 46 h 1753"/>
                  <a:gd name="T52" fmla="*/ 1 w 1027"/>
                  <a:gd name="T53" fmla="*/ 44 h 1753"/>
                  <a:gd name="T54" fmla="*/ 0 w 1027"/>
                  <a:gd name="T55" fmla="*/ 43 h 1753"/>
                  <a:gd name="T56" fmla="*/ 0 w 1027"/>
                  <a:gd name="T57" fmla="*/ 41 h 1753"/>
                  <a:gd name="T58" fmla="*/ 0 w 1027"/>
                  <a:gd name="T59" fmla="*/ 39 h 1753"/>
                  <a:gd name="T60" fmla="*/ 0 w 1027"/>
                  <a:gd name="T61" fmla="*/ 37 h 1753"/>
                  <a:gd name="T62" fmla="*/ 1 w 1027"/>
                  <a:gd name="T63" fmla="*/ 35 h 1753"/>
                  <a:gd name="T64" fmla="*/ 2 w 1027"/>
                  <a:gd name="T65" fmla="*/ 35 h 1753"/>
                  <a:gd name="T66" fmla="*/ 3 w 1027"/>
                  <a:gd name="T67" fmla="*/ 36 h 1753"/>
                  <a:gd name="T68" fmla="*/ 5 w 1027"/>
                  <a:gd name="T69" fmla="*/ 36 h 1753"/>
                  <a:gd name="T70" fmla="*/ 7 w 1027"/>
                  <a:gd name="T71" fmla="*/ 36 h 1753"/>
                  <a:gd name="T72" fmla="*/ 8 w 1027"/>
                  <a:gd name="T73" fmla="*/ 36 h 1753"/>
                  <a:gd name="T74" fmla="*/ 10 w 1027"/>
                  <a:gd name="T75" fmla="*/ 35 h 1753"/>
                  <a:gd name="T76" fmla="*/ 12 w 1027"/>
                  <a:gd name="T77" fmla="*/ 34 h 1753"/>
                  <a:gd name="T78" fmla="*/ 14 w 1027"/>
                  <a:gd name="T79" fmla="*/ 33 h 1753"/>
                  <a:gd name="T80" fmla="*/ 18 w 1027"/>
                  <a:gd name="T81" fmla="*/ 30 h 1753"/>
                  <a:gd name="T82" fmla="*/ 22 w 1027"/>
                  <a:gd name="T83" fmla="*/ 26 h 1753"/>
                  <a:gd name="T84" fmla="*/ 25 w 1027"/>
                  <a:gd name="T85" fmla="*/ 25 h 1753"/>
                  <a:gd name="T86" fmla="*/ 28 w 1027"/>
                  <a:gd name="T87" fmla="*/ 23 h 1753"/>
                  <a:gd name="T88" fmla="*/ 31 w 1027"/>
                  <a:gd name="T89" fmla="*/ 21 h 1753"/>
                  <a:gd name="T90" fmla="*/ 33 w 1027"/>
                  <a:gd name="T91" fmla="*/ 19 h 1753"/>
                  <a:gd name="T92" fmla="*/ 36 w 1027"/>
                  <a:gd name="T93" fmla="*/ 17 h 1753"/>
                  <a:gd name="T94" fmla="*/ 37 w 1027"/>
                  <a:gd name="T95" fmla="*/ 14 h 1753"/>
                  <a:gd name="T96" fmla="*/ 39 w 1027"/>
                  <a:gd name="T97" fmla="*/ 11 h 1753"/>
                  <a:gd name="T98" fmla="*/ 40 w 1027"/>
                  <a:gd name="T99" fmla="*/ 8 h 1753"/>
                  <a:gd name="T100" fmla="*/ 40 w 1027"/>
                  <a:gd name="T101" fmla="*/ 5 h 1753"/>
                  <a:gd name="T102" fmla="*/ 41 w 1027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7"/>
                  <a:gd name="T157" fmla="*/ 0 h 1753"/>
                  <a:gd name="T158" fmla="*/ 1027 w 1027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7" h="1753">
                    <a:moveTo>
                      <a:pt x="1027" y="577"/>
                    </a:moveTo>
                    <a:lnTo>
                      <a:pt x="990" y="602"/>
                    </a:lnTo>
                    <a:lnTo>
                      <a:pt x="955" y="629"/>
                    </a:lnTo>
                    <a:lnTo>
                      <a:pt x="920" y="656"/>
                    </a:lnTo>
                    <a:lnTo>
                      <a:pt x="888" y="684"/>
                    </a:lnTo>
                    <a:lnTo>
                      <a:pt x="856" y="712"/>
                    </a:lnTo>
                    <a:lnTo>
                      <a:pt x="826" y="741"/>
                    </a:lnTo>
                    <a:lnTo>
                      <a:pt x="797" y="772"/>
                    </a:lnTo>
                    <a:lnTo>
                      <a:pt x="770" y="803"/>
                    </a:lnTo>
                    <a:lnTo>
                      <a:pt x="745" y="834"/>
                    </a:lnTo>
                    <a:lnTo>
                      <a:pt x="720" y="867"/>
                    </a:lnTo>
                    <a:lnTo>
                      <a:pt x="698" y="900"/>
                    </a:lnTo>
                    <a:lnTo>
                      <a:pt x="676" y="934"/>
                    </a:lnTo>
                    <a:lnTo>
                      <a:pt x="657" y="968"/>
                    </a:lnTo>
                    <a:lnTo>
                      <a:pt x="638" y="1003"/>
                    </a:lnTo>
                    <a:lnTo>
                      <a:pt x="621" y="1039"/>
                    </a:lnTo>
                    <a:lnTo>
                      <a:pt x="606" y="1075"/>
                    </a:lnTo>
                    <a:lnTo>
                      <a:pt x="591" y="1113"/>
                    </a:lnTo>
                    <a:lnTo>
                      <a:pt x="579" y="1151"/>
                    </a:lnTo>
                    <a:lnTo>
                      <a:pt x="567" y="1190"/>
                    </a:lnTo>
                    <a:lnTo>
                      <a:pt x="557" y="1228"/>
                    </a:lnTo>
                    <a:lnTo>
                      <a:pt x="549" y="1268"/>
                    </a:lnTo>
                    <a:lnTo>
                      <a:pt x="542" y="1309"/>
                    </a:lnTo>
                    <a:lnTo>
                      <a:pt x="537" y="1350"/>
                    </a:lnTo>
                    <a:lnTo>
                      <a:pt x="532" y="1393"/>
                    </a:lnTo>
                    <a:lnTo>
                      <a:pt x="529" y="1436"/>
                    </a:lnTo>
                    <a:lnTo>
                      <a:pt x="528" y="1479"/>
                    </a:lnTo>
                    <a:lnTo>
                      <a:pt x="528" y="1523"/>
                    </a:lnTo>
                    <a:lnTo>
                      <a:pt x="530" y="1568"/>
                    </a:lnTo>
                    <a:lnTo>
                      <a:pt x="534" y="1613"/>
                    </a:lnTo>
                    <a:lnTo>
                      <a:pt x="538" y="1659"/>
                    </a:lnTo>
                    <a:lnTo>
                      <a:pt x="543" y="1706"/>
                    </a:lnTo>
                    <a:lnTo>
                      <a:pt x="551" y="1753"/>
                    </a:lnTo>
                    <a:lnTo>
                      <a:pt x="526" y="1752"/>
                    </a:lnTo>
                    <a:lnTo>
                      <a:pt x="501" y="1750"/>
                    </a:lnTo>
                    <a:lnTo>
                      <a:pt x="478" y="1747"/>
                    </a:lnTo>
                    <a:lnTo>
                      <a:pt x="456" y="1742"/>
                    </a:lnTo>
                    <a:lnTo>
                      <a:pt x="434" y="1738"/>
                    </a:lnTo>
                    <a:lnTo>
                      <a:pt x="414" y="1733"/>
                    </a:lnTo>
                    <a:lnTo>
                      <a:pt x="393" y="1725"/>
                    </a:lnTo>
                    <a:lnTo>
                      <a:pt x="375" y="1718"/>
                    </a:lnTo>
                    <a:lnTo>
                      <a:pt x="357" y="1710"/>
                    </a:lnTo>
                    <a:lnTo>
                      <a:pt x="340" y="1700"/>
                    </a:lnTo>
                    <a:lnTo>
                      <a:pt x="324" y="1690"/>
                    </a:lnTo>
                    <a:lnTo>
                      <a:pt x="309" y="1679"/>
                    </a:lnTo>
                    <a:lnTo>
                      <a:pt x="295" y="1666"/>
                    </a:lnTo>
                    <a:lnTo>
                      <a:pt x="281" y="1653"/>
                    </a:lnTo>
                    <a:lnTo>
                      <a:pt x="269" y="1639"/>
                    </a:lnTo>
                    <a:lnTo>
                      <a:pt x="257" y="1624"/>
                    </a:lnTo>
                    <a:lnTo>
                      <a:pt x="247" y="1609"/>
                    </a:lnTo>
                    <a:lnTo>
                      <a:pt x="238" y="1591"/>
                    </a:lnTo>
                    <a:lnTo>
                      <a:pt x="229" y="1574"/>
                    </a:lnTo>
                    <a:lnTo>
                      <a:pt x="220" y="1556"/>
                    </a:lnTo>
                    <a:lnTo>
                      <a:pt x="214" y="1535"/>
                    </a:lnTo>
                    <a:lnTo>
                      <a:pt x="207" y="1516"/>
                    </a:lnTo>
                    <a:lnTo>
                      <a:pt x="203" y="1494"/>
                    </a:lnTo>
                    <a:lnTo>
                      <a:pt x="199" y="1471"/>
                    </a:lnTo>
                    <a:lnTo>
                      <a:pt x="195" y="1449"/>
                    </a:lnTo>
                    <a:lnTo>
                      <a:pt x="193" y="1425"/>
                    </a:lnTo>
                    <a:lnTo>
                      <a:pt x="191" y="1399"/>
                    </a:lnTo>
                    <a:lnTo>
                      <a:pt x="191" y="1373"/>
                    </a:lnTo>
                    <a:lnTo>
                      <a:pt x="191" y="1347"/>
                    </a:lnTo>
                    <a:lnTo>
                      <a:pt x="192" y="1319"/>
                    </a:lnTo>
                    <a:lnTo>
                      <a:pt x="194" y="1291"/>
                    </a:lnTo>
                    <a:lnTo>
                      <a:pt x="198" y="1261"/>
                    </a:lnTo>
                    <a:lnTo>
                      <a:pt x="180" y="1253"/>
                    </a:lnTo>
                    <a:lnTo>
                      <a:pt x="164" y="1246"/>
                    </a:lnTo>
                    <a:lnTo>
                      <a:pt x="149" y="1237"/>
                    </a:lnTo>
                    <a:lnTo>
                      <a:pt x="135" y="1229"/>
                    </a:lnTo>
                    <a:lnTo>
                      <a:pt x="121" y="1220"/>
                    </a:lnTo>
                    <a:lnTo>
                      <a:pt x="107" y="1211"/>
                    </a:lnTo>
                    <a:lnTo>
                      <a:pt x="95" y="1201"/>
                    </a:lnTo>
                    <a:lnTo>
                      <a:pt x="83" y="1192"/>
                    </a:lnTo>
                    <a:lnTo>
                      <a:pt x="72" y="1182"/>
                    </a:lnTo>
                    <a:lnTo>
                      <a:pt x="63" y="1171"/>
                    </a:lnTo>
                    <a:lnTo>
                      <a:pt x="53" y="1160"/>
                    </a:lnTo>
                    <a:lnTo>
                      <a:pt x="44" y="1150"/>
                    </a:lnTo>
                    <a:lnTo>
                      <a:pt x="37" y="1139"/>
                    </a:lnTo>
                    <a:lnTo>
                      <a:pt x="29" y="1127"/>
                    </a:lnTo>
                    <a:lnTo>
                      <a:pt x="23" y="1115"/>
                    </a:lnTo>
                    <a:lnTo>
                      <a:pt x="17" y="1103"/>
                    </a:lnTo>
                    <a:lnTo>
                      <a:pt x="13" y="1090"/>
                    </a:lnTo>
                    <a:lnTo>
                      <a:pt x="9" y="1077"/>
                    </a:lnTo>
                    <a:lnTo>
                      <a:pt x="5" y="1064"/>
                    </a:lnTo>
                    <a:lnTo>
                      <a:pt x="3" y="1051"/>
                    </a:lnTo>
                    <a:lnTo>
                      <a:pt x="1" y="1037"/>
                    </a:lnTo>
                    <a:lnTo>
                      <a:pt x="0" y="1023"/>
                    </a:lnTo>
                    <a:lnTo>
                      <a:pt x="0" y="1009"/>
                    </a:lnTo>
                    <a:lnTo>
                      <a:pt x="0" y="994"/>
                    </a:lnTo>
                    <a:lnTo>
                      <a:pt x="1" y="979"/>
                    </a:lnTo>
                    <a:lnTo>
                      <a:pt x="3" y="964"/>
                    </a:lnTo>
                    <a:lnTo>
                      <a:pt x="6" y="949"/>
                    </a:lnTo>
                    <a:lnTo>
                      <a:pt x="10" y="932"/>
                    </a:lnTo>
                    <a:lnTo>
                      <a:pt x="14" y="916"/>
                    </a:lnTo>
                    <a:lnTo>
                      <a:pt x="18" y="900"/>
                    </a:lnTo>
                    <a:lnTo>
                      <a:pt x="25" y="884"/>
                    </a:lnTo>
                    <a:lnTo>
                      <a:pt x="31" y="867"/>
                    </a:lnTo>
                    <a:lnTo>
                      <a:pt x="42" y="875"/>
                    </a:lnTo>
                    <a:lnTo>
                      <a:pt x="53" y="882"/>
                    </a:lnTo>
                    <a:lnTo>
                      <a:pt x="64" y="888"/>
                    </a:lnTo>
                    <a:lnTo>
                      <a:pt x="76" y="894"/>
                    </a:lnTo>
                    <a:lnTo>
                      <a:pt x="87" y="898"/>
                    </a:lnTo>
                    <a:lnTo>
                      <a:pt x="99" y="901"/>
                    </a:lnTo>
                    <a:lnTo>
                      <a:pt x="112" y="904"/>
                    </a:lnTo>
                    <a:lnTo>
                      <a:pt x="125" y="905"/>
                    </a:lnTo>
                    <a:lnTo>
                      <a:pt x="138" y="907"/>
                    </a:lnTo>
                    <a:lnTo>
                      <a:pt x="151" y="907"/>
                    </a:lnTo>
                    <a:lnTo>
                      <a:pt x="165" y="905"/>
                    </a:lnTo>
                    <a:lnTo>
                      <a:pt x="179" y="903"/>
                    </a:lnTo>
                    <a:lnTo>
                      <a:pt x="193" y="900"/>
                    </a:lnTo>
                    <a:lnTo>
                      <a:pt x="207" y="897"/>
                    </a:lnTo>
                    <a:lnTo>
                      <a:pt x="222" y="891"/>
                    </a:lnTo>
                    <a:lnTo>
                      <a:pt x="238" y="886"/>
                    </a:lnTo>
                    <a:lnTo>
                      <a:pt x="254" y="880"/>
                    </a:lnTo>
                    <a:lnTo>
                      <a:pt x="269" y="872"/>
                    </a:lnTo>
                    <a:lnTo>
                      <a:pt x="285" y="863"/>
                    </a:lnTo>
                    <a:lnTo>
                      <a:pt x="301" y="854"/>
                    </a:lnTo>
                    <a:lnTo>
                      <a:pt x="319" y="844"/>
                    </a:lnTo>
                    <a:lnTo>
                      <a:pt x="336" y="833"/>
                    </a:lnTo>
                    <a:lnTo>
                      <a:pt x="353" y="820"/>
                    </a:lnTo>
                    <a:lnTo>
                      <a:pt x="370" y="807"/>
                    </a:lnTo>
                    <a:lnTo>
                      <a:pt x="406" y="779"/>
                    </a:lnTo>
                    <a:lnTo>
                      <a:pt x="444" y="747"/>
                    </a:lnTo>
                    <a:lnTo>
                      <a:pt x="482" y="710"/>
                    </a:lnTo>
                    <a:lnTo>
                      <a:pt x="522" y="670"/>
                    </a:lnTo>
                    <a:lnTo>
                      <a:pt x="552" y="659"/>
                    </a:lnTo>
                    <a:lnTo>
                      <a:pt x="581" y="647"/>
                    </a:lnTo>
                    <a:lnTo>
                      <a:pt x="609" y="634"/>
                    </a:lnTo>
                    <a:lnTo>
                      <a:pt x="636" y="621"/>
                    </a:lnTo>
                    <a:lnTo>
                      <a:pt x="662" y="607"/>
                    </a:lnTo>
                    <a:lnTo>
                      <a:pt x="688" y="593"/>
                    </a:lnTo>
                    <a:lnTo>
                      <a:pt x="713" y="578"/>
                    </a:lnTo>
                    <a:lnTo>
                      <a:pt x="735" y="562"/>
                    </a:lnTo>
                    <a:lnTo>
                      <a:pt x="758" y="546"/>
                    </a:lnTo>
                    <a:lnTo>
                      <a:pt x="780" y="530"/>
                    </a:lnTo>
                    <a:lnTo>
                      <a:pt x="801" y="512"/>
                    </a:lnTo>
                    <a:lnTo>
                      <a:pt x="821" y="494"/>
                    </a:lnTo>
                    <a:lnTo>
                      <a:pt x="839" y="475"/>
                    </a:lnTo>
                    <a:lnTo>
                      <a:pt x="858" y="456"/>
                    </a:lnTo>
                    <a:lnTo>
                      <a:pt x="875" y="436"/>
                    </a:lnTo>
                    <a:lnTo>
                      <a:pt x="891" y="415"/>
                    </a:lnTo>
                    <a:lnTo>
                      <a:pt x="906" y="394"/>
                    </a:lnTo>
                    <a:lnTo>
                      <a:pt x="920" y="372"/>
                    </a:lnTo>
                    <a:lnTo>
                      <a:pt x="933" y="349"/>
                    </a:lnTo>
                    <a:lnTo>
                      <a:pt x="946" y="327"/>
                    </a:lnTo>
                    <a:lnTo>
                      <a:pt x="957" y="303"/>
                    </a:lnTo>
                    <a:lnTo>
                      <a:pt x="968" y="279"/>
                    </a:lnTo>
                    <a:lnTo>
                      <a:pt x="977" y="253"/>
                    </a:lnTo>
                    <a:lnTo>
                      <a:pt x="986" y="228"/>
                    </a:lnTo>
                    <a:lnTo>
                      <a:pt x="994" y="202"/>
                    </a:lnTo>
                    <a:lnTo>
                      <a:pt x="1001" y="175"/>
                    </a:lnTo>
                    <a:lnTo>
                      <a:pt x="1007" y="147"/>
                    </a:lnTo>
                    <a:lnTo>
                      <a:pt x="1012" y="119"/>
                    </a:lnTo>
                    <a:lnTo>
                      <a:pt x="1015" y="91"/>
                    </a:lnTo>
                    <a:lnTo>
                      <a:pt x="1018" y="61"/>
                    </a:lnTo>
                    <a:lnTo>
                      <a:pt x="1021" y="32"/>
                    </a:lnTo>
                    <a:lnTo>
                      <a:pt x="1022" y="0"/>
                    </a:lnTo>
                    <a:lnTo>
                      <a:pt x="1027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4" name="Freeform 875"/>
              <p:cNvSpPr>
                <a:spLocks noEditPoints="1"/>
              </p:cNvSpPr>
              <p:nvPr/>
            </p:nvSpPr>
            <p:spPr bwMode="auto">
              <a:xfrm>
                <a:off x="2595" y="2149"/>
                <a:ext cx="214" cy="354"/>
              </a:xfrm>
              <a:custGeom>
                <a:avLst/>
                <a:gdLst>
                  <a:gd name="T0" fmla="*/ 42 w 1052"/>
                  <a:gd name="T1" fmla="*/ 24 h 1773"/>
                  <a:gd name="T2" fmla="*/ 37 w 1052"/>
                  <a:gd name="T3" fmla="*/ 27 h 1773"/>
                  <a:gd name="T4" fmla="*/ 36 w 1052"/>
                  <a:gd name="T5" fmla="*/ 29 h 1773"/>
                  <a:gd name="T6" fmla="*/ 34 w 1052"/>
                  <a:gd name="T7" fmla="*/ 29 h 1773"/>
                  <a:gd name="T8" fmla="*/ 28 w 1052"/>
                  <a:gd name="T9" fmla="*/ 39 h 1773"/>
                  <a:gd name="T10" fmla="*/ 24 w 1052"/>
                  <a:gd name="T11" fmla="*/ 47 h 1773"/>
                  <a:gd name="T12" fmla="*/ 22 w 1052"/>
                  <a:gd name="T13" fmla="*/ 56 h 1773"/>
                  <a:gd name="T14" fmla="*/ 22 w 1052"/>
                  <a:gd name="T15" fmla="*/ 66 h 1773"/>
                  <a:gd name="T16" fmla="*/ 21 w 1052"/>
                  <a:gd name="T17" fmla="*/ 65 h 1773"/>
                  <a:gd name="T18" fmla="*/ 21 w 1052"/>
                  <a:gd name="T19" fmla="*/ 55 h 1773"/>
                  <a:gd name="T20" fmla="*/ 23 w 1052"/>
                  <a:gd name="T21" fmla="*/ 45 h 1773"/>
                  <a:gd name="T22" fmla="*/ 27 w 1052"/>
                  <a:gd name="T23" fmla="*/ 37 h 1773"/>
                  <a:gd name="T24" fmla="*/ 23 w 1052"/>
                  <a:gd name="T25" fmla="*/ 70 h 1773"/>
                  <a:gd name="T26" fmla="*/ 23 w 1052"/>
                  <a:gd name="T27" fmla="*/ 70 h 1773"/>
                  <a:gd name="T28" fmla="*/ 21 w 1052"/>
                  <a:gd name="T29" fmla="*/ 70 h 1773"/>
                  <a:gd name="T30" fmla="*/ 17 w 1052"/>
                  <a:gd name="T31" fmla="*/ 70 h 1773"/>
                  <a:gd name="T32" fmla="*/ 12 w 1052"/>
                  <a:gd name="T33" fmla="*/ 67 h 1773"/>
                  <a:gd name="T34" fmla="*/ 13 w 1052"/>
                  <a:gd name="T35" fmla="*/ 66 h 1773"/>
                  <a:gd name="T36" fmla="*/ 17 w 1052"/>
                  <a:gd name="T37" fmla="*/ 69 h 1773"/>
                  <a:gd name="T38" fmla="*/ 10 w 1052"/>
                  <a:gd name="T39" fmla="*/ 65 h 1773"/>
                  <a:gd name="T40" fmla="*/ 8 w 1052"/>
                  <a:gd name="T41" fmla="*/ 60 h 1773"/>
                  <a:gd name="T42" fmla="*/ 9 w 1052"/>
                  <a:gd name="T43" fmla="*/ 54 h 1773"/>
                  <a:gd name="T44" fmla="*/ 9 w 1052"/>
                  <a:gd name="T45" fmla="*/ 60 h 1773"/>
                  <a:gd name="T46" fmla="*/ 11 w 1052"/>
                  <a:gd name="T47" fmla="*/ 65 h 1773"/>
                  <a:gd name="T48" fmla="*/ 9 w 1052"/>
                  <a:gd name="T49" fmla="*/ 52 h 1773"/>
                  <a:gd name="T50" fmla="*/ 9 w 1052"/>
                  <a:gd name="T51" fmla="*/ 51 h 1773"/>
                  <a:gd name="T52" fmla="*/ 9 w 1052"/>
                  <a:gd name="T53" fmla="*/ 50 h 1773"/>
                  <a:gd name="T54" fmla="*/ 8 w 1052"/>
                  <a:gd name="T55" fmla="*/ 51 h 1773"/>
                  <a:gd name="T56" fmla="*/ 8 w 1052"/>
                  <a:gd name="T57" fmla="*/ 50 h 1773"/>
                  <a:gd name="T58" fmla="*/ 4 w 1052"/>
                  <a:gd name="T59" fmla="*/ 47 h 1773"/>
                  <a:gd name="T60" fmla="*/ 2 w 1052"/>
                  <a:gd name="T61" fmla="*/ 47 h 1773"/>
                  <a:gd name="T62" fmla="*/ 0 w 1052"/>
                  <a:gd name="T63" fmla="*/ 40 h 1773"/>
                  <a:gd name="T64" fmla="*/ 2 w 1052"/>
                  <a:gd name="T65" fmla="*/ 36 h 1773"/>
                  <a:gd name="T66" fmla="*/ 1 w 1052"/>
                  <a:gd name="T67" fmla="*/ 43 h 1773"/>
                  <a:gd name="T68" fmla="*/ 3 w 1052"/>
                  <a:gd name="T69" fmla="*/ 48 h 1773"/>
                  <a:gd name="T70" fmla="*/ 2 w 1052"/>
                  <a:gd name="T71" fmla="*/ 35 h 1773"/>
                  <a:gd name="T72" fmla="*/ 1 w 1052"/>
                  <a:gd name="T73" fmla="*/ 35 h 1773"/>
                  <a:gd name="T74" fmla="*/ 2 w 1052"/>
                  <a:gd name="T75" fmla="*/ 35 h 1773"/>
                  <a:gd name="T76" fmla="*/ 2 w 1052"/>
                  <a:gd name="T77" fmla="*/ 36 h 1773"/>
                  <a:gd name="T78" fmla="*/ 6 w 1052"/>
                  <a:gd name="T79" fmla="*/ 37 h 1773"/>
                  <a:gd name="T80" fmla="*/ 8 w 1052"/>
                  <a:gd name="T81" fmla="*/ 36 h 1773"/>
                  <a:gd name="T82" fmla="*/ 15 w 1052"/>
                  <a:gd name="T83" fmla="*/ 32 h 1773"/>
                  <a:gd name="T84" fmla="*/ 21 w 1052"/>
                  <a:gd name="T85" fmla="*/ 29 h 1773"/>
                  <a:gd name="T86" fmla="*/ 12 w 1052"/>
                  <a:gd name="T87" fmla="*/ 35 h 1773"/>
                  <a:gd name="T88" fmla="*/ 6 w 1052"/>
                  <a:gd name="T89" fmla="*/ 36 h 1773"/>
                  <a:gd name="T90" fmla="*/ 24 w 1052"/>
                  <a:gd name="T91" fmla="*/ 26 h 1773"/>
                  <a:gd name="T92" fmla="*/ 31 w 1052"/>
                  <a:gd name="T93" fmla="*/ 21 h 1773"/>
                  <a:gd name="T94" fmla="*/ 36 w 1052"/>
                  <a:gd name="T95" fmla="*/ 18 h 1773"/>
                  <a:gd name="T96" fmla="*/ 29 w 1052"/>
                  <a:gd name="T97" fmla="*/ 24 h 1773"/>
                  <a:gd name="T98" fmla="*/ 21 w 1052"/>
                  <a:gd name="T99" fmla="*/ 27 h 1773"/>
                  <a:gd name="T100" fmla="*/ 39 w 1052"/>
                  <a:gd name="T101" fmla="*/ 10 h 1773"/>
                  <a:gd name="T102" fmla="*/ 41 w 1052"/>
                  <a:gd name="T103" fmla="*/ 2 h 1773"/>
                  <a:gd name="T104" fmla="*/ 41 w 1052"/>
                  <a:gd name="T105" fmla="*/ 7 h 1773"/>
                  <a:gd name="T106" fmla="*/ 38 w 1052"/>
                  <a:gd name="T107" fmla="*/ 15 h 1773"/>
                  <a:gd name="T108" fmla="*/ 41 w 1052"/>
                  <a:gd name="T109" fmla="*/ 0 h 1773"/>
                  <a:gd name="T110" fmla="*/ 42 w 1052"/>
                  <a:gd name="T111" fmla="*/ 23 h 1773"/>
                  <a:gd name="T112" fmla="*/ 42 w 1052"/>
                  <a:gd name="T113" fmla="*/ 23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047" y="595"/>
                    </a:moveTo>
                    <a:lnTo>
                      <a:pt x="1048" y="595"/>
                    </a:lnTo>
                    <a:lnTo>
                      <a:pt x="1033" y="575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1048" y="595"/>
                    </a:moveTo>
                    <a:lnTo>
                      <a:pt x="1048" y="595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48" y="595"/>
                    </a:lnTo>
                    <a:close/>
                    <a:moveTo>
                      <a:pt x="1047" y="595"/>
                    </a:moveTo>
                    <a:lnTo>
                      <a:pt x="1006" y="624"/>
                    </a:lnTo>
                    <a:lnTo>
                      <a:pt x="967" y="653"/>
                    </a:lnTo>
                    <a:lnTo>
                      <a:pt x="929" y="683"/>
                    </a:lnTo>
                    <a:lnTo>
                      <a:pt x="893" y="715"/>
                    </a:lnTo>
                    <a:lnTo>
                      <a:pt x="877" y="696"/>
                    </a:lnTo>
                    <a:lnTo>
                      <a:pt x="913" y="665"/>
                    </a:lnTo>
                    <a:lnTo>
                      <a:pt x="952" y="634"/>
                    </a:lnTo>
                    <a:lnTo>
                      <a:pt x="991" y="604"/>
                    </a:lnTo>
                    <a:lnTo>
                      <a:pt x="1034" y="574"/>
                    </a:lnTo>
                    <a:lnTo>
                      <a:pt x="1047" y="595"/>
                    </a:lnTo>
                    <a:close/>
                    <a:moveTo>
                      <a:pt x="893" y="715"/>
                    </a:moveTo>
                    <a:lnTo>
                      <a:pt x="860" y="747"/>
                    </a:lnTo>
                    <a:lnTo>
                      <a:pt x="827" y="780"/>
                    </a:lnTo>
                    <a:lnTo>
                      <a:pt x="797" y="814"/>
                    </a:lnTo>
                    <a:lnTo>
                      <a:pt x="768" y="849"/>
                    </a:lnTo>
                    <a:lnTo>
                      <a:pt x="750" y="834"/>
                    </a:lnTo>
                    <a:lnTo>
                      <a:pt x="779" y="798"/>
                    </a:lnTo>
                    <a:lnTo>
                      <a:pt x="809" y="763"/>
                    </a:lnTo>
                    <a:lnTo>
                      <a:pt x="842" y="730"/>
                    </a:lnTo>
                    <a:lnTo>
                      <a:pt x="877" y="696"/>
                    </a:lnTo>
                    <a:lnTo>
                      <a:pt x="893" y="715"/>
                    </a:lnTo>
                    <a:close/>
                    <a:moveTo>
                      <a:pt x="768" y="849"/>
                    </a:moveTo>
                    <a:lnTo>
                      <a:pt x="751" y="871"/>
                    </a:lnTo>
                    <a:lnTo>
                      <a:pt x="734" y="895"/>
                    </a:lnTo>
                    <a:lnTo>
                      <a:pt x="718" y="919"/>
                    </a:lnTo>
                    <a:lnTo>
                      <a:pt x="703" y="943"/>
                    </a:lnTo>
                    <a:lnTo>
                      <a:pt x="689" y="966"/>
                    </a:lnTo>
                    <a:lnTo>
                      <a:pt x="675" y="991"/>
                    </a:lnTo>
                    <a:lnTo>
                      <a:pt x="662" y="1017"/>
                    </a:lnTo>
                    <a:lnTo>
                      <a:pt x="650" y="1042"/>
                    </a:lnTo>
                    <a:lnTo>
                      <a:pt x="638" y="1068"/>
                    </a:lnTo>
                    <a:lnTo>
                      <a:pt x="628" y="1094"/>
                    </a:lnTo>
                    <a:lnTo>
                      <a:pt x="618" y="1121"/>
                    </a:lnTo>
                    <a:lnTo>
                      <a:pt x="608" y="1148"/>
                    </a:lnTo>
                    <a:lnTo>
                      <a:pt x="599" y="1175"/>
                    </a:lnTo>
                    <a:lnTo>
                      <a:pt x="592" y="1203"/>
                    </a:lnTo>
                    <a:lnTo>
                      <a:pt x="584" y="1231"/>
                    </a:lnTo>
                    <a:lnTo>
                      <a:pt x="578" y="1259"/>
                    </a:lnTo>
                    <a:lnTo>
                      <a:pt x="572" y="1287"/>
                    </a:lnTo>
                    <a:lnTo>
                      <a:pt x="567" y="1316"/>
                    </a:lnTo>
                    <a:lnTo>
                      <a:pt x="564" y="1347"/>
                    </a:lnTo>
                    <a:lnTo>
                      <a:pt x="559" y="1376"/>
                    </a:lnTo>
                    <a:lnTo>
                      <a:pt x="557" y="1406"/>
                    </a:lnTo>
                    <a:lnTo>
                      <a:pt x="555" y="1436"/>
                    </a:lnTo>
                    <a:lnTo>
                      <a:pt x="554" y="1468"/>
                    </a:lnTo>
                    <a:lnTo>
                      <a:pt x="553" y="1498"/>
                    </a:lnTo>
                    <a:lnTo>
                      <a:pt x="554" y="1530"/>
                    </a:lnTo>
                    <a:lnTo>
                      <a:pt x="555" y="1561"/>
                    </a:lnTo>
                    <a:lnTo>
                      <a:pt x="556" y="1594"/>
                    </a:lnTo>
                    <a:lnTo>
                      <a:pt x="558" y="1626"/>
                    </a:lnTo>
                    <a:lnTo>
                      <a:pt x="562" y="1659"/>
                    </a:lnTo>
                    <a:lnTo>
                      <a:pt x="566" y="1692"/>
                    </a:lnTo>
                    <a:lnTo>
                      <a:pt x="570" y="1726"/>
                    </a:lnTo>
                    <a:lnTo>
                      <a:pt x="576" y="1759"/>
                    </a:lnTo>
                    <a:lnTo>
                      <a:pt x="552" y="1763"/>
                    </a:lnTo>
                    <a:lnTo>
                      <a:pt x="547" y="1729"/>
                    </a:lnTo>
                    <a:lnTo>
                      <a:pt x="541" y="1694"/>
                    </a:lnTo>
                    <a:lnTo>
                      <a:pt x="538" y="1661"/>
                    </a:lnTo>
                    <a:lnTo>
                      <a:pt x="535" y="1627"/>
                    </a:lnTo>
                    <a:lnTo>
                      <a:pt x="531" y="1594"/>
                    </a:lnTo>
                    <a:lnTo>
                      <a:pt x="530" y="1561"/>
                    </a:lnTo>
                    <a:lnTo>
                      <a:pt x="529" y="1529"/>
                    </a:lnTo>
                    <a:lnTo>
                      <a:pt x="529" y="1497"/>
                    </a:lnTo>
                    <a:lnTo>
                      <a:pt x="529" y="1465"/>
                    </a:lnTo>
                    <a:lnTo>
                      <a:pt x="530" y="1434"/>
                    </a:lnTo>
                    <a:lnTo>
                      <a:pt x="532" y="1403"/>
                    </a:lnTo>
                    <a:lnTo>
                      <a:pt x="536" y="1372"/>
                    </a:lnTo>
                    <a:lnTo>
                      <a:pt x="539" y="1342"/>
                    </a:lnTo>
                    <a:lnTo>
                      <a:pt x="543" y="1312"/>
                    </a:lnTo>
                    <a:lnTo>
                      <a:pt x="549" y="1282"/>
                    </a:lnTo>
                    <a:lnTo>
                      <a:pt x="554" y="1253"/>
                    </a:lnTo>
                    <a:lnTo>
                      <a:pt x="561" y="1225"/>
                    </a:lnTo>
                    <a:lnTo>
                      <a:pt x="568" y="1195"/>
                    </a:lnTo>
                    <a:lnTo>
                      <a:pt x="576" y="1167"/>
                    </a:lnTo>
                    <a:lnTo>
                      <a:pt x="584" y="1139"/>
                    </a:lnTo>
                    <a:lnTo>
                      <a:pt x="594" y="1112"/>
                    </a:lnTo>
                    <a:lnTo>
                      <a:pt x="605" y="1085"/>
                    </a:lnTo>
                    <a:lnTo>
                      <a:pt x="616" y="1058"/>
                    </a:lnTo>
                    <a:lnTo>
                      <a:pt x="628" y="1031"/>
                    </a:lnTo>
                    <a:lnTo>
                      <a:pt x="640" y="1005"/>
                    </a:lnTo>
                    <a:lnTo>
                      <a:pt x="653" y="979"/>
                    </a:lnTo>
                    <a:lnTo>
                      <a:pt x="667" y="955"/>
                    </a:lnTo>
                    <a:lnTo>
                      <a:pt x="683" y="930"/>
                    </a:lnTo>
                    <a:lnTo>
                      <a:pt x="698" y="905"/>
                    </a:lnTo>
                    <a:lnTo>
                      <a:pt x="714" y="881"/>
                    </a:lnTo>
                    <a:lnTo>
                      <a:pt x="731" y="857"/>
                    </a:lnTo>
                    <a:lnTo>
                      <a:pt x="750" y="834"/>
                    </a:lnTo>
                    <a:lnTo>
                      <a:pt x="768" y="849"/>
                    </a:lnTo>
                    <a:close/>
                    <a:moveTo>
                      <a:pt x="576" y="1759"/>
                    </a:moveTo>
                    <a:lnTo>
                      <a:pt x="576" y="1762"/>
                    </a:lnTo>
                    <a:lnTo>
                      <a:pt x="576" y="1765"/>
                    </a:lnTo>
                    <a:lnTo>
                      <a:pt x="575" y="1767"/>
                    </a:lnTo>
                    <a:lnTo>
                      <a:pt x="574" y="1769"/>
                    </a:lnTo>
                    <a:lnTo>
                      <a:pt x="571" y="1771"/>
                    </a:lnTo>
                    <a:lnTo>
                      <a:pt x="569" y="1772"/>
                    </a:lnTo>
                    <a:lnTo>
                      <a:pt x="566" y="1773"/>
                    </a:lnTo>
                    <a:lnTo>
                      <a:pt x="564" y="1773"/>
                    </a:lnTo>
                    <a:lnTo>
                      <a:pt x="564" y="1761"/>
                    </a:lnTo>
                    <a:lnTo>
                      <a:pt x="576" y="1759"/>
                    </a:lnTo>
                    <a:close/>
                    <a:moveTo>
                      <a:pt x="564" y="1773"/>
                    </a:moveTo>
                    <a:lnTo>
                      <a:pt x="549" y="1773"/>
                    </a:lnTo>
                    <a:lnTo>
                      <a:pt x="535" y="1772"/>
                    </a:lnTo>
                    <a:lnTo>
                      <a:pt x="521" y="1771"/>
                    </a:lnTo>
                    <a:lnTo>
                      <a:pt x="507" y="1769"/>
                    </a:lnTo>
                    <a:lnTo>
                      <a:pt x="509" y="1745"/>
                    </a:lnTo>
                    <a:lnTo>
                      <a:pt x="523" y="1746"/>
                    </a:lnTo>
                    <a:lnTo>
                      <a:pt x="537" y="1747"/>
                    </a:lnTo>
                    <a:lnTo>
                      <a:pt x="551" y="1748"/>
                    </a:lnTo>
                    <a:lnTo>
                      <a:pt x="564" y="1749"/>
                    </a:lnTo>
                    <a:lnTo>
                      <a:pt x="564" y="1773"/>
                    </a:lnTo>
                    <a:close/>
                    <a:moveTo>
                      <a:pt x="507" y="1769"/>
                    </a:moveTo>
                    <a:lnTo>
                      <a:pt x="487" y="1767"/>
                    </a:lnTo>
                    <a:lnTo>
                      <a:pt x="468" y="1763"/>
                    </a:lnTo>
                    <a:lnTo>
                      <a:pt x="448" y="1759"/>
                    </a:lnTo>
                    <a:lnTo>
                      <a:pt x="431" y="1755"/>
                    </a:lnTo>
                    <a:lnTo>
                      <a:pt x="414" y="1749"/>
                    </a:lnTo>
                    <a:lnTo>
                      <a:pt x="396" y="1743"/>
                    </a:lnTo>
                    <a:lnTo>
                      <a:pt x="380" y="1736"/>
                    </a:lnTo>
                    <a:lnTo>
                      <a:pt x="365" y="1729"/>
                    </a:lnTo>
                    <a:lnTo>
                      <a:pt x="350" y="1720"/>
                    </a:lnTo>
                    <a:lnTo>
                      <a:pt x="336" y="1712"/>
                    </a:lnTo>
                    <a:lnTo>
                      <a:pt x="323" y="1703"/>
                    </a:lnTo>
                    <a:lnTo>
                      <a:pt x="310" y="1692"/>
                    </a:lnTo>
                    <a:lnTo>
                      <a:pt x="298" y="1682"/>
                    </a:lnTo>
                    <a:lnTo>
                      <a:pt x="286" y="1671"/>
                    </a:lnTo>
                    <a:lnTo>
                      <a:pt x="275" y="1659"/>
                    </a:lnTo>
                    <a:lnTo>
                      <a:pt x="266" y="1646"/>
                    </a:lnTo>
                    <a:lnTo>
                      <a:pt x="285" y="1631"/>
                    </a:lnTo>
                    <a:lnTo>
                      <a:pt x="294" y="1642"/>
                    </a:lnTo>
                    <a:lnTo>
                      <a:pt x="305" y="1653"/>
                    </a:lnTo>
                    <a:lnTo>
                      <a:pt x="315" y="1664"/>
                    </a:lnTo>
                    <a:lnTo>
                      <a:pt x="326" y="1674"/>
                    </a:lnTo>
                    <a:lnTo>
                      <a:pt x="338" y="1684"/>
                    </a:lnTo>
                    <a:lnTo>
                      <a:pt x="351" y="1692"/>
                    </a:lnTo>
                    <a:lnTo>
                      <a:pt x="364" y="1700"/>
                    </a:lnTo>
                    <a:lnTo>
                      <a:pt x="377" y="1707"/>
                    </a:lnTo>
                    <a:lnTo>
                      <a:pt x="392" y="1715"/>
                    </a:lnTo>
                    <a:lnTo>
                      <a:pt x="406" y="1720"/>
                    </a:lnTo>
                    <a:lnTo>
                      <a:pt x="422" y="1727"/>
                    </a:lnTo>
                    <a:lnTo>
                      <a:pt x="439" y="1731"/>
                    </a:lnTo>
                    <a:lnTo>
                      <a:pt x="455" y="1735"/>
                    </a:lnTo>
                    <a:lnTo>
                      <a:pt x="473" y="1740"/>
                    </a:lnTo>
                    <a:lnTo>
                      <a:pt x="490" y="1743"/>
                    </a:lnTo>
                    <a:lnTo>
                      <a:pt x="509" y="1745"/>
                    </a:lnTo>
                    <a:lnTo>
                      <a:pt x="507" y="1769"/>
                    </a:lnTo>
                    <a:close/>
                    <a:moveTo>
                      <a:pt x="266" y="1646"/>
                    </a:moveTo>
                    <a:lnTo>
                      <a:pt x="256" y="1633"/>
                    </a:lnTo>
                    <a:lnTo>
                      <a:pt x="247" y="1619"/>
                    </a:lnTo>
                    <a:lnTo>
                      <a:pt x="239" y="1605"/>
                    </a:lnTo>
                    <a:lnTo>
                      <a:pt x="231" y="1590"/>
                    </a:lnTo>
                    <a:lnTo>
                      <a:pt x="225" y="1573"/>
                    </a:lnTo>
                    <a:lnTo>
                      <a:pt x="218" y="1557"/>
                    </a:lnTo>
                    <a:lnTo>
                      <a:pt x="213" y="1540"/>
                    </a:lnTo>
                    <a:lnTo>
                      <a:pt x="207" y="1522"/>
                    </a:lnTo>
                    <a:lnTo>
                      <a:pt x="203" y="1503"/>
                    </a:lnTo>
                    <a:lnTo>
                      <a:pt x="200" y="1485"/>
                    </a:lnTo>
                    <a:lnTo>
                      <a:pt x="197" y="1465"/>
                    </a:lnTo>
                    <a:lnTo>
                      <a:pt x="194" y="1445"/>
                    </a:lnTo>
                    <a:lnTo>
                      <a:pt x="193" y="1424"/>
                    </a:lnTo>
                    <a:lnTo>
                      <a:pt x="192" y="1403"/>
                    </a:lnTo>
                    <a:lnTo>
                      <a:pt x="191" y="1380"/>
                    </a:lnTo>
                    <a:lnTo>
                      <a:pt x="192" y="1357"/>
                    </a:lnTo>
                    <a:lnTo>
                      <a:pt x="216" y="1357"/>
                    </a:lnTo>
                    <a:lnTo>
                      <a:pt x="216" y="1380"/>
                    </a:lnTo>
                    <a:lnTo>
                      <a:pt x="216" y="1401"/>
                    </a:lnTo>
                    <a:lnTo>
                      <a:pt x="217" y="1421"/>
                    </a:lnTo>
                    <a:lnTo>
                      <a:pt x="219" y="1441"/>
                    </a:lnTo>
                    <a:lnTo>
                      <a:pt x="221" y="1460"/>
                    </a:lnTo>
                    <a:lnTo>
                      <a:pt x="224" y="1479"/>
                    </a:lnTo>
                    <a:lnTo>
                      <a:pt x="227" y="1497"/>
                    </a:lnTo>
                    <a:lnTo>
                      <a:pt x="231" y="1514"/>
                    </a:lnTo>
                    <a:lnTo>
                      <a:pt x="235" y="1531"/>
                    </a:lnTo>
                    <a:lnTo>
                      <a:pt x="241" y="1547"/>
                    </a:lnTo>
                    <a:lnTo>
                      <a:pt x="246" y="1563"/>
                    </a:lnTo>
                    <a:lnTo>
                      <a:pt x="253" y="1578"/>
                    </a:lnTo>
                    <a:lnTo>
                      <a:pt x="260" y="1592"/>
                    </a:lnTo>
                    <a:lnTo>
                      <a:pt x="268" y="1606"/>
                    </a:lnTo>
                    <a:lnTo>
                      <a:pt x="276" y="1619"/>
                    </a:lnTo>
                    <a:lnTo>
                      <a:pt x="285" y="1631"/>
                    </a:lnTo>
                    <a:lnTo>
                      <a:pt x="266" y="1646"/>
                    </a:lnTo>
                    <a:close/>
                    <a:moveTo>
                      <a:pt x="192" y="1357"/>
                    </a:moveTo>
                    <a:lnTo>
                      <a:pt x="193" y="1336"/>
                    </a:lnTo>
                    <a:lnTo>
                      <a:pt x="194" y="1313"/>
                    </a:lnTo>
                    <a:lnTo>
                      <a:pt x="197" y="1290"/>
                    </a:lnTo>
                    <a:lnTo>
                      <a:pt x="199" y="1268"/>
                    </a:lnTo>
                    <a:lnTo>
                      <a:pt x="222" y="1271"/>
                    </a:lnTo>
                    <a:lnTo>
                      <a:pt x="220" y="1294"/>
                    </a:lnTo>
                    <a:lnTo>
                      <a:pt x="218" y="1315"/>
                    </a:lnTo>
                    <a:lnTo>
                      <a:pt x="217" y="1337"/>
                    </a:lnTo>
                    <a:lnTo>
                      <a:pt x="216" y="1357"/>
                    </a:lnTo>
                    <a:lnTo>
                      <a:pt x="192" y="1357"/>
                    </a:lnTo>
                    <a:close/>
                    <a:moveTo>
                      <a:pt x="216" y="1258"/>
                    </a:moveTo>
                    <a:lnTo>
                      <a:pt x="218" y="1260"/>
                    </a:lnTo>
                    <a:lnTo>
                      <a:pt x="221" y="1263"/>
                    </a:lnTo>
                    <a:lnTo>
                      <a:pt x="222" y="1267"/>
                    </a:lnTo>
                    <a:lnTo>
                      <a:pt x="222" y="1271"/>
                    </a:lnTo>
                    <a:lnTo>
                      <a:pt x="211" y="1269"/>
                    </a:lnTo>
                    <a:lnTo>
                      <a:pt x="216" y="1258"/>
                    </a:lnTo>
                    <a:close/>
                    <a:moveTo>
                      <a:pt x="206" y="1281"/>
                    </a:moveTo>
                    <a:lnTo>
                      <a:pt x="205" y="1281"/>
                    </a:lnTo>
                    <a:lnTo>
                      <a:pt x="205" y="1280"/>
                    </a:lnTo>
                    <a:lnTo>
                      <a:pt x="216" y="1258"/>
                    </a:lnTo>
                    <a:lnTo>
                      <a:pt x="206" y="1281"/>
                    </a:lnTo>
                    <a:close/>
                    <a:moveTo>
                      <a:pt x="215" y="1258"/>
                    </a:moveTo>
                    <a:lnTo>
                      <a:pt x="216" y="1258"/>
                    </a:lnTo>
                    <a:lnTo>
                      <a:pt x="211" y="1269"/>
                    </a:lnTo>
                    <a:lnTo>
                      <a:pt x="215" y="1258"/>
                    </a:lnTo>
                    <a:close/>
                    <a:moveTo>
                      <a:pt x="206" y="1281"/>
                    </a:moveTo>
                    <a:lnTo>
                      <a:pt x="186" y="1271"/>
                    </a:lnTo>
                    <a:lnTo>
                      <a:pt x="167" y="1262"/>
                    </a:lnTo>
                    <a:lnTo>
                      <a:pt x="150" y="1253"/>
                    </a:lnTo>
                    <a:lnTo>
                      <a:pt x="134" y="1243"/>
                    </a:lnTo>
                    <a:lnTo>
                      <a:pt x="147" y="1222"/>
                    </a:lnTo>
                    <a:lnTo>
                      <a:pt x="163" y="1232"/>
                    </a:lnTo>
                    <a:lnTo>
                      <a:pt x="180" y="1241"/>
                    </a:lnTo>
                    <a:lnTo>
                      <a:pt x="198" y="1249"/>
                    </a:lnTo>
                    <a:lnTo>
                      <a:pt x="215" y="1258"/>
                    </a:lnTo>
                    <a:lnTo>
                      <a:pt x="206" y="1281"/>
                    </a:lnTo>
                    <a:close/>
                    <a:moveTo>
                      <a:pt x="134" y="1243"/>
                    </a:moveTo>
                    <a:lnTo>
                      <a:pt x="119" y="1233"/>
                    </a:lnTo>
                    <a:lnTo>
                      <a:pt x="104" y="1222"/>
                    </a:lnTo>
                    <a:lnTo>
                      <a:pt x="90" y="1210"/>
                    </a:lnTo>
                    <a:lnTo>
                      <a:pt x="78" y="1199"/>
                    </a:lnTo>
                    <a:lnTo>
                      <a:pt x="94" y="1181"/>
                    </a:lnTo>
                    <a:lnTo>
                      <a:pt x="106" y="1192"/>
                    </a:lnTo>
                    <a:lnTo>
                      <a:pt x="119" y="1203"/>
                    </a:lnTo>
                    <a:lnTo>
                      <a:pt x="133" y="1213"/>
                    </a:lnTo>
                    <a:lnTo>
                      <a:pt x="147" y="1222"/>
                    </a:lnTo>
                    <a:lnTo>
                      <a:pt x="134" y="1243"/>
                    </a:lnTo>
                    <a:close/>
                    <a:moveTo>
                      <a:pt x="78" y="1199"/>
                    </a:moveTo>
                    <a:lnTo>
                      <a:pt x="63" y="1183"/>
                    </a:lnTo>
                    <a:lnTo>
                      <a:pt x="49" y="1167"/>
                    </a:lnTo>
                    <a:lnTo>
                      <a:pt x="37" y="1150"/>
                    </a:lnTo>
                    <a:lnTo>
                      <a:pt x="27" y="1132"/>
                    </a:lnTo>
                    <a:lnTo>
                      <a:pt x="18" y="1113"/>
                    </a:lnTo>
                    <a:lnTo>
                      <a:pt x="12" y="1095"/>
                    </a:lnTo>
                    <a:lnTo>
                      <a:pt x="6" y="1075"/>
                    </a:lnTo>
                    <a:lnTo>
                      <a:pt x="2" y="1055"/>
                    </a:lnTo>
                    <a:lnTo>
                      <a:pt x="1" y="1034"/>
                    </a:lnTo>
                    <a:lnTo>
                      <a:pt x="0" y="1013"/>
                    </a:lnTo>
                    <a:lnTo>
                      <a:pt x="2" y="990"/>
                    </a:lnTo>
                    <a:lnTo>
                      <a:pt x="4" y="967"/>
                    </a:lnTo>
                    <a:lnTo>
                      <a:pt x="9" y="944"/>
                    </a:lnTo>
                    <a:lnTo>
                      <a:pt x="15" y="920"/>
                    </a:lnTo>
                    <a:lnTo>
                      <a:pt x="23" y="895"/>
                    </a:lnTo>
                    <a:lnTo>
                      <a:pt x="32" y="870"/>
                    </a:lnTo>
                    <a:lnTo>
                      <a:pt x="55" y="879"/>
                    </a:lnTo>
                    <a:lnTo>
                      <a:pt x="46" y="903"/>
                    </a:lnTo>
                    <a:lnTo>
                      <a:pt x="39" y="925"/>
                    </a:lnTo>
                    <a:lnTo>
                      <a:pt x="33" y="947"/>
                    </a:lnTo>
                    <a:lnTo>
                      <a:pt x="29" y="970"/>
                    </a:lnTo>
                    <a:lnTo>
                      <a:pt x="26" y="990"/>
                    </a:lnTo>
                    <a:lnTo>
                      <a:pt x="25" y="1011"/>
                    </a:lnTo>
                    <a:lnTo>
                      <a:pt x="25" y="1030"/>
                    </a:lnTo>
                    <a:lnTo>
                      <a:pt x="27" y="1050"/>
                    </a:lnTo>
                    <a:lnTo>
                      <a:pt x="30" y="1068"/>
                    </a:lnTo>
                    <a:lnTo>
                      <a:pt x="35" y="1086"/>
                    </a:lnTo>
                    <a:lnTo>
                      <a:pt x="41" y="1104"/>
                    </a:lnTo>
                    <a:lnTo>
                      <a:pt x="49" y="1121"/>
                    </a:lnTo>
                    <a:lnTo>
                      <a:pt x="58" y="1137"/>
                    </a:lnTo>
                    <a:lnTo>
                      <a:pt x="68" y="1152"/>
                    </a:lnTo>
                    <a:lnTo>
                      <a:pt x="81" y="1167"/>
                    </a:lnTo>
                    <a:lnTo>
                      <a:pt x="94" y="1181"/>
                    </a:lnTo>
                    <a:lnTo>
                      <a:pt x="78" y="1199"/>
                    </a:lnTo>
                    <a:close/>
                    <a:moveTo>
                      <a:pt x="32" y="870"/>
                    </a:moveTo>
                    <a:lnTo>
                      <a:pt x="35" y="867"/>
                    </a:lnTo>
                    <a:lnTo>
                      <a:pt x="37" y="865"/>
                    </a:lnTo>
                    <a:lnTo>
                      <a:pt x="39" y="864"/>
                    </a:lnTo>
                    <a:lnTo>
                      <a:pt x="41" y="863"/>
                    </a:lnTo>
                    <a:lnTo>
                      <a:pt x="44" y="863"/>
                    </a:lnTo>
                    <a:lnTo>
                      <a:pt x="48" y="863"/>
                    </a:lnTo>
                    <a:lnTo>
                      <a:pt x="50" y="864"/>
                    </a:lnTo>
                    <a:lnTo>
                      <a:pt x="53" y="866"/>
                    </a:lnTo>
                    <a:lnTo>
                      <a:pt x="44" y="875"/>
                    </a:lnTo>
                    <a:lnTo>
                      <a:pt x="32" y="870"/>
                    </a:lnTo>
                    <a:close/>
                    <a:moveTo>
                      <a:pt x="53" y="866"/>
                    </a:moveTo>
                    <a:lnTo>
                      <a:pt x="52" y="865"/>
                    </a:lnTo>
                    <a:lnTo>
                      <a:pt x="51" y="865"/>
                    </a:lnTo>
                    <a:lnTo>
                      <a:pt x="37" y="884"/>
                    </a:lnTo>
                    <a:lnTo>
                      <a:pt x="36" y="883"/>
                    </a:lnTo>
                    <a:lnTo>
                      <a:pt x="53" y="866"/>
                    </a:lnTo>
                    <a:close/>
                    <a:moveTo>
                      <a:pt x="51" y="865"/>
                    </a:moveTo>
                    <a:lnTo>
                      <a:pt x="51" y="865"/>
                    </a:lnTo>
                    <a:lnTo>
                      <a:pt x="52" y="865"/>
                    </a:lnTo>
                    <a:lnTo>
                      <a:pt x="44" y="875"/>
                    </a:lnTo>
                    <a:lnTo>
                      <a:pt x="51" y="865"/>
                    </a:lnTo>
                    <a:close/>
                    <a:moveTo>
                      <a:pt x="52" y="865"/>
                    </a:moveTo>
                    <a:lnTo>
                      <a:pt x="63" y="874"/>
                    </a:lnTo>
                    <a:lnTo>
                      <a:pt x="75" y="881"/>
                    </a:lnTo>
                    <a:lnTo>
                      <a:pt x="86" y="888"/>
                    </a:lnTo>
                    <a:lnTo>
                      <a:pt x="98" y="892"/>
                    </a:lnTo>
                    <a:lnTo>
                      <a:pt x="90" y="916"/>
                    </a:lnTo>
                    <a:lnTo>
                      <a:pt x="76" y="909"/>
                    </a:lnTo>
                    <a:lnTo>
                      <a:pt x="63" y="903"/>
                    </a:lnTo>
                    <a:lnTo>
                      <a:pt x="49" y="894"/>
                    </a:lnTo>
                    <a:lnTo>
                      <a:pt x="37" y="884"/>
                    </a:lnTo>
                    <a:lnTo>
                      <a:pt x="52" y="865"/>
                    </a:lnTo>
                    <a:close/>
                    <a:moveTo>
                      <a:pt x="98" y="892"/>
                    </a:moveTo>
                    <a:lnTo>
                      <a:pt x="111" y="896"/>
                    </a:lnTo>
                    <a:lnTo>
                      <a:pt x="124" y="899"/>
                    </a:lnTo>
                    <a:lnTo>
                      <a:pt x="137" y="902"/>
                    </a:lnTo>
                    <a:lnTo>
                      <a:pt x="150" y="903"/>
                    </a:lnTo>
                    <a:lnTo>
                      <a:pt x="150" y="926"/>
                    </a:lnTo>
                    <a:lnTo>
                      <a:pt x="134" y="925"/>
                    </a:lnTo>
                    <a:lnTo>
                      <a:pt x="119" y="923"/>
                    </a:lnTo>
                    <a:lnTo>
                      <a:pt x="104" y="920"/>
                    </a:lnTo>
                    <a:lnTo>
                      <a:pt x="90" y="916"/>
                    </a:lnTo>
                    <a:lnTo>
                      <a:pt x="98" y="892"/>
                    </a:lnTo>
                    <a:close/>
                    <a:moveTo>
                      <a:pt x="150" y="903"/>
                    </a:moveTo>
                    <a:lnTo>
                      <a:pt x="170" y="902"/>
                    </a:lnTo>
                    <a:lnTo>
                      <a:pt x="189" y="899"/>
                    </a:lnTo>
                    <a:lnTo>
                      <a:pt x="208" y="895"/>
                    </a:lnTo>
                    <a:lnTo>
                      <a:pt x="229" y="889"/>
                    </a:lnTo>
                    <a:lnTo>
                      <a:pt x="251" y="881"/>
                    </a:lnTo>
                    <a:lnTo>
                      <a:pt x="272" y="871"/>
                    </a:lnTo>
                    <a:lnTo>
                      <a:pt x="295" y="859"/>
                    </a:lnTo>
                    <a:lnTo>
                      <a:pt x="318" y="845"/>
                    </a:lnTo>
                    <a:lnTo>
                      <a:pt x="342" y="830"/>
                    </a:lnTo>
                    <a:lnTo>
                      <a:pt x="366" y="813"/>
                    </a:lnTo>
                    <a:lnTo>
                      <a:pt x="391" y="794"/>
                    </a:lnTo>
                    <a:lnTo>
                      <a:pt x="417" y="773"/>
                    </a:lnTo>
                    <a:lnTo>
                      <a:pt x="443" y="750"/>
                    </a:lnTo>
                    <a:lnTo>
                      <a:pt x="470" y="726"/>
                    </a:lnTo>
                    <a:lnTo>
                      <a:pt x="498" y="699"/>
                    </a:lnTo>
                    <a:lnTo>
                      <a:pt x="526" y="670"/>
                    </a:lnTo>
                    <a:lnTo>
                      <a:pt x="543" y="687"/>
                    </a:lnTo>
                    <a:lnTo>
                      <a:pt x="514" y="717"/>
                    </a:lnTo>
                    <a:lnTo>
                      <a:pt x="486" y="744"/>
                    </a:lnTo>
                    <a:lnTo>
                      <a:pt x="458" y="770"/>
                    </a:lnTo>
                    <a:lnTo>
                      <a:pt x="431" y="794"/>
                    </a:lnTo>
                    <a:lnTo>
                      <a:pt x="404" y="815"/>
                    </a:lnTo>
                    <a:lnTo>
                      <a:pt x="378" y="835"/>
                    </a:lnTo>
                    <a:lnTo>
                      <a:pt x="352" y="853"/>
                    </a:lnTo>
                    <a:lnTo>
                      <a:pt x="327" y="868"/>
                    </a:lnTo>
                    <a:lnTo>
                      <a:pt x="303" y="882"/>
                    </a:lnTo>
                    <a:lnTo>
                      <a:pt x="280" y="895"/>
                    </a:lnTo>
                    <a:lnTo>
                      <a:pt x="256" y="905"/>
                    </a:lnTo>
                    <a:lnTo>
                      <a:pt x="234" y="913"/>
                    </a:lnTo>
                    <a:lnTo>
                      <a:pt x="212" y="919"/>
                    </a:lnTo>
                    <a:lnTo>
                      <a:pt x="191" y="923"/>
                    </a:lnTo>
                    <a:lnTo>
                      <a:pt x="171" y="926"/>
                    </a:lnTo>
                    <a:lnTo>
                      <a:pt x="150" y="926"/>
                    </a:lnTo>
                    <a:lnTo>
                      <a:pt x="150" y="903"/>
                    </a:lnTo>
                    <a:close/>
                    <a:moveTo>
                      <a:pt x="526" y="670"/>
                    </a:moveTo>
                    <a:lnTo>
                      <a:pt x="528" y="668"/>
                    </a:lnTo>
                    <a:lnTo>
                      <a:pt x="530" y="667"/>
                    </a:lnTo>
                    <a:lnTo>
                      <a:pt x="535" y="678"/>
                    </a:lnTo>
                    <a:lnTo>
                      <a:pt x="526" y="670"/>
                    </a:lnTo>
                    <a:close/>
                    <a:moveTo>
                      <a:pt x="530" y="667"/>
                    </a:moveTo>
                    <a:lnTo>
                      <a:pt x="561" y="655"/>
                    </a:lnTo>
                    <a:lnTo>
                      <a:pt x="589" y="643"/>
                    </a:lnTo>
                    <a:lnTo>
                      <a:pt x="617" y="632"/>
                    </a:lnTo>
                    <a:lnTo>
                      <a:pt x="644" y="619"/>
                    </a:lnTo>
                    <a:lnTo>
                      <a:pt x="670" y="605"/>
                    </a:lnTo>
                    <a:lnTo>
                      <a:pt x="694" y="591"/>
                    </a:lnTo>
                    <a:lnTo>
                      <a:pt x="718" y="577"/>
                    </a:lnTo>
                    <a:lnTo>
                      <a:pt x="742" y="560"/>
                    </a:lnTo>
                    <a:lnTo>
                      <a:pt x="764" y="544"/>
                    </a:lnTo>
                    <a:lnTo>
                      <a:pt x="785" y="528"/>
                    </a:lnTo>
                    <a:lnTo>
                      <a:pt x="806" y="511"/>
                    </a:lnTo>
                    <a:lnTo>
                      <a:pt x="825" y="493"/>
                    </a:lnTo>
                    <a:lnTo>
                      <a:pt x="844" y="475"/>
                    </a:lnTo>
                    <a:lnTo>
                      <a:pt x="861" y="456"/>
                    </a:lnTo>
                    <a:lnTo>
                      <a:pt x="878" y="436"/>
                    </a:lnTo>
                    <a:lnTo>
                      <a:pt x="894" y="416"/>
                    </a:lnTo>
                    <a:lnTo>
                      <a:pt x="914" y="431"/>
                    </a:lnTo>
                    <a:lnTo>
                      <a:pt x="898" y="451"/>
                    </a:lnTo>
                    <a:lnTo>
                      <a:pt x="880" y="472"/>
                    </a:lnTo>
                    <a:lnTo>
                      <a:pt x="862" y="491"/>
                    </a:lnTo>
                    <a:lnTo>
                      <a:pt x="842" y="511"/>
                    </a:lnTo>
                    <a:lnTo>
                      <a:pt x="822" y="529"/>
                    </a:lnTo>
                    <a:lnTo>
                      <a:pt x="801" y="546"/>
                    </a:lnTo>
                    <a:lnTo>
                      <a:pt x="779" y="564"/>
                    </a:lnTo>
                    <a:lnTo>
                      <a:pt x="756" y="581"/>
                    </a:lnTo>
                    <a:lnTo>
                      <a:pt x="732" y="596"/>
                    </a:lnTo>
                    <a:lnTo>
                      <a:pt x="707" y="611"/>
                    </a:lnTo>
                    <a:lnTo>
                      <a:pt x="682" y="626"/>
                    </a:lnTo>
                    <a:lnTo>
                      <a:pt x="656" y="640"/>
                    </a:lnTo>
                    <a:lnTo>
                      <a:pt x="628" y="653"/>
                    </a:lnTo>
                    <a:lnTo>
                      <a:pt x="598" y="666"/>
                    </a:lnTo>
                    <a:lnTo>
                      <a:pt x="569" y="678"/>
                    </a:lnTo>
                    <a:lnTo>
                      <a:pt x="539" y="690"/>
                    </a:lnTo>
                    <a:lnTo>
                      <a:pt x="530" y="667"/>
                    </a:lnTo>
                    <a:close/>
                    <a:moveTo>
                      <a:pt x="894" y="416"/>
                    </a:moveTo>
                    <a:lnTo>
                      <a:pt x="908" y="395"/>
                    </a:lnTo>
                    <a:lnTo>
                      <a:pt x="922" y="373"/>
                    </a:lnTo>
                    <a:lnTo>
                      <a:pt x="936" y="352"/>
                    </a:lnTo>
                    <a:lnTo>
                      <a:pt x="948" y="329"/>
                    </a:lnTo>
                    <a:lnTo>
                      <a:pt x="959" y="305"/>
                    </a:lnTo>
                    <a:lnTo>
                      <a:pt x="970" y="282"/>
                    </a:lnTo>
                    <a:lnTo>
                      <a:pt x="980" y="257"/>
                    </a:lnTo>
                    <a:lnTo>
                      <a:pt x="987" y="232"/>
                    </a:lnTo>
                    <a:lnTo>
                      <a:pt x="995" y="206"/>
                    </a:lnTo>
                    <a:lnTo>
                      <a:pt x="1002" y="180"/>
                    </a:lnTo>
                    <a:lnTo>
                      <a:pt x="1008" y="153"/>
                    </a:lnTo>
                    <a:lnTo>
                      <a:pt x="1013" y="125"/>
                    </a:lnTo>
                    <a:lnTo>
                      <a:pt x="1016" y="97"/>
                    </a:lnTo>
                    <a:lnTo>
                      <a:pt x="1020" y="68"/>
                    </a:lnTo>
                    <a:lnTo>
                      <a:pt x="1022" y="39"/>
                    </a:lnTo>
                    <a:lnTo>
                      <a:pt x="1023" y="8"/>
                    </a:lnTo>
                    <a:lnTo>
                      <a:pt x="1048" y="10"/>
                    </a:lnTo>
                    <a:lnTo>
                      <a:pt x="1047" y="40"/>
                    </a:lnTo>
                    <a:lnTo>
                      <a:pt x="1043" y="71"/>
                    </a:lnTo>
                    <a:lnTo>
                      <a:pt x="1041" y="100"/>
                    </a:lnTo>
                    <a:lnTo>
                      <a:pt x="1037" y="129"/>
                    </a:lnTo>
                    <a:lnTo>
                      <a:pt x="1031" y="159"/>
                    </a:lnTo>
                    <a:lnTo>
                      <a:pt x="1025" y="187"/>
                    </a:lnTo>
                    <a:lnTo>
                      <a:pt x="1018" y="214"/>
                    </a:lnTo>
                    <a:lnTo>
                      <a:pt x="1011" y="241"/>
                    </a:lnTo>
                    <a:lnTo>
                      <a:pt x="1002" y="267"/>
                    </a:lnTo>
                    <a:lnTo>
                      <a:pt x="991" y="291"/>
                    </a:lnTo>
                    <a:lnTo>
                      <a:pt x="982" y="316"/>
                    </a:lnTo>
                    <a:lnTo>
                      <a:pt x="970" y="340"/>
                    </a:lnTo>
                    <a:lnTo>
                      <a:pt x="957" y="364"/>
                    </a:lnTo>
                    <a:lnTo>
                      <a:pt x="943" y="386"/>
                    </a:lnTo>
                    <a:lnTo>
                      <a:pt x="929" y="409"/>
                    </a:lnTo>
                    <a:lnTo>
                      <a:pt x="914" y="431"/>
                    </a:lnTo>
                    <a:lnTo>
                      <a:pt x="894" y="416"/>
                    </a:lnTo>
                    <a:close/>
                    <a:moveTo>
                      <a:pt x="1023" y="8"/>
                    </a:moveTo>
                    <a:lnTo>
                      <a:pt x="1024" y="4"/>
                    </a:lnTo>
                    <a:lnTo>
                      <a:pt x="1027" y="2"/>
                    </a:lnTo>
                    <a:lnTo>
                      <a:pt x="1030" y="0"/>
                    </a:lnTo>
                    <a:lnTo>
                      <a:pt x="1036" y="0"/>
                    </a:lnTo>
                    <a:lnTo>
                      <a:pt x="1040" y="0"/>
                    </a:lnTo>
                    <a:lnTo>
                      <a:pt x="1043" y="2"/>
                    </a:lnTo>
                    <a:lnTo>
                      <a:pt x="1047" y="5"/>
                    </a:lnTo>
                    <a:lnTo>
                      <a:pt x="1048" y="8"/>
                    </a:lnTo>
                    <a:lnTo>
                      <a:pt x="1035" y="8"/>
                    </a:lnTo>
                    <a:lnTo>
                      <a:pt x="1023" y="8"/>
                    </a:lnTo>
                    <a:close/>
                    <a:moveTo>
                      <a:pt x="1048" y="8"/>
                    </a:moveTo>
                    <a:lnTo>
                      <a:pt x="1052" y="585"/>
                    </a:lnTo>
                    <a:lnTo>
                      <a:pt x="1028" y="585"/>
                    </a:lnTo>
                    <a:lnTo>
                      <a:pt x="1023" y="8"/>
                    </a:lnTo>
                    <a:lnTo>
                      <a:pt x="1048" y="8"/>
                    </a:lnTo>
                    <a:close/>
                    <a:moveTo>
                      <a:pt x="1052" y="585"/>
                    </a:moveTo>
                    <a:lnTo>
                      <a:pt x="1051" y="591"/>
                    </a:lnTo>
                    <a:lnTo>
                      <a:pt x="1047" y="595"/>
                    </a:lnTo>
                    <a:lnTo>
                      <a:pt x="1040" y="585"/>
                    </a:lnTo>
                    <a:lnTo>
                      <a:pt x="1052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5" name="Freeform 876"/>
              <p:cNvSpPr>
                <a:spLocks/>
              </p:cNvSpPr>
              <p:nvPr/>
            </p:nvSpPr>
            <p:spPr bwMode="auto">
              <a:xfrm>
                <a:off x="2703" y="2257"/>
                <a:ext cx="105" cy="335"/>
              </a:xfrm>
              <a:custGeom>
                <a:avLst/>
                <a:gdLst>
                  <a:gd name="T0" fmla="*/ 20 w 510"/>
                  <a:gd name="T1" fmla="*/ 65 h 1658"/>
                  <a:gd name="T2" fmla="*/ 19 w 510"/>
                  <a:gd name="T3" fmla="*/ 62 h 1658"/>
                  <a:gd name="T4" fmla="*/ 18 w 510"/>
                  <a:gd name="T5" fmla="*/ 59 h 1658"/>
                  <a:gd name="T6" fmla="*/ 17 w 510"/>
                  <a:gd name="T7" fmla="*/ 56 h 1658"/>
                  <a:gd name="T8" fmla="*/ 16 w 510"/>
                  <a:gd name="T9" fmla="*/ 53 h 1658"/>
                  <a:gd name="T10" fmla="*/ 16 w 510"/>
                  <a:gd name="T11" fmla="*/ 50 h 1658"/>
                  <a:gd name="T12" fmla="*/ 16 w 510"/>
                  <a:gd name="T13" fmla="*/ 47 h 1658"/>
                  <a:gd name="T14" fmla="*/ 16 w 510"/>
                  <a:gd name="T15" fmla="*/ 44 h 1658"/>
                  <a:gd name="T16" fmla="*/ 16 w 510"/>
                  <a:gd name="T17" fmla="*/ 40 h 1658"/>
                  <a:gd name="T18" fmla="*/ 16 w 510"/>
                  <a:gd name="T19" fmla="*/ 37 h 1658"/>
                  <a:gd name="T20" fmla="*/ 16 w 510"/>
                  <a:gd name="T21" fmla="*/ 33 h 1658"/>
                  <a:gd name="T22" fmla="*/ 17 w 510"/>
                  <a:gd name="T23" fmla="*/ 30 h 1658"/>
                  <a:gd name="T24" fmla="*/ 17 w 510"/>
                  <a:gd name="T25" fmla="*/ 26 h 1658"/>
                  <a:gd name="T26" fmla="*/ 18 w 510"/>
                  <a:gd name="T27" fmla="*/ 23 h 1658"/>
                  <a:gd name="T28" fmla="*/ 19 w 510"/>
                  <a:gd name="T29" fmla="*/ 19 h 1658"/>
                  <a:gd name="T30" fmla="*/ 20 w 510"/>
                  <a:gd name="T31" fmla="*/ 15 h 1658"/>
                  <a:gd name="T32" fmla="*/ 20 w 510"/>
                  <a:gd name="T33" fmla="*/ 0 h 1658"/>
                  <a:gd name="T34" fmla="*/ 18 w 510"/>
                  <a:gd name="T35" fmla="*/ 2 h 1658"/>
                  <a:gd name="T36" fmla="*/ 15 w 510"/>
                  <a:gd name="T37" fmla="*/ 4 h 1658"/>
                  <a:gd name="T38" fmla="*/ 13 w 510"/>
                  <a:gd name="T39" fmla="*/ 6 h 1658"/>
                  <a:gd name="T40" fmla="*/ 10 w 510"/>
                  <a:gd name="T41" fmla="*/ 8 h 1658"/>
                  <a:gd name="T42" fmla="*/ 8 w 510"/>
                  <a:gd name="T43" fmla="*/ 11 h 1658"/>
                  <a:gd name="T44" fmla="*/ 7 w 510"/>
                  <a:gd name="T45" fmla="*/ 13 h 1658"/>
                  <a:gd name="T46" fmla="*/ 5 w 510"/>
                  <a:gd name="T47" fmla="*/ 16 h 1658"/>
                  <a:gd name="T48" fmla="*/ 4 w 510"/>
                  <a:gd name="T49" fmla="*/ 19 h 1658"/>
                  <a:gd name="T50" fmla="*/ 3 w 510"/>
                  <a:gd name="T51" fmla="*/ 22 h 1658"/>
                  <a:gd name="T52" fmla="*/ 2 w 510"/>
                  <a:gd name="T53" fmla="*/ 25 h 1658"/>
                  <a:gd name="T54" fmla="*/ 1 w 510"/>
                  <a:gd name="T55" fmla="*/ 29 h 1658"/>
                  <a:gd name="T56" fmla="*/ 0 w 510"/>
                  <a:gd name="T57" fmla="*/ 32 h 1658"/>
                  <a:gd name="T58" fmla="*/ 0 w 510"/>
                  <a:gd name="T59" fmla="*/ 36 h 1658"/>
                  <a:gd name="T60" fmla="*/ 0 w 510"/>
                  <a:gd name="T61" fmla="*/ 40 h 1658"/>
                  <a:gd name="T62" fmla="*/ 0 w 510"/>
                  <a:gd name="T63" fmla="*/ 44 h 1658"/>
                  <a:gd name="T64" fmla="*/ 0 w 510"/>
                  <a:gd name="T65" fmla="*/ 48 h 1658"/>
                  <a:gd name="T66" fmla="*/ 1 w 510"/>
                  <a:gd name="T67" fmla="*/ 50 h 1658"/>
                  <a:gd name="T68" fmla="*/ 2 w 510"/>
                  <a:gd name="T69" fmla="*/ 52 h 1658"/>
                  <a:gd name="T70" fmla="*/ 3 w 510"/>
                  <a:gd name="T71" fmla="*/ 55 h 1658"/>
                  <a:gd name="T72" fmla="*/ 4 w 510"/>
                  <a:gd name="T73" fmla="*/ 57 h 1658"/>
                  <a:gd name="T74" fmla="*/ 5 w 510"/>
                  <a:gd name="T75" fmla="*/ 58 h 1658"/>
                  <a:gd name="T76" fmla="*/ 6 w 510"/>
                  <a:gd name="T77" fmla="*/ 60 h 1658"/>
                  <a:gd name="T78" fmla="*/ 8 w 510"/>
                  <a:gd name="T79" fmla="*/ 61 h 1658"/>
                  <a:gd name="T80" fmla="*/ 9 w 510"/>
                  <a:gd name="T81" fmla="*/ 63 h 1658"/>
                  <a:gd name="T82" fmla="*/ 10 w 510"/>
                  <a:gd name="T83" fmla="*/ 64 h 1658"/>
                  <a:gd name="T84" fmla="*/ 11 w 510"/>
                  <a:gd name="T85" fmla="*/ 65 h 1658"/>
                  <a:gd name="T86" fmla="*/ 13 w 510"/>
                  <a:gd name="T87" fmla="*/ 65 h 1658"/>
                  <a:gd name="T88" fmla="*/ 14 w 510"/>
                  <a:gd name="T89" fmla="*/ 66 h 1658"/>
                  <a:gd name="T90" fmla="*/ 16 w 510"/>
                  <a:gd name="T91" fmla="*/ 66 h 1658"/>
                  <a:gd name="T92" fmla="*/ 17 w 510"/>
                  <a:gd name="T93" fmla="*/ 66 h 1658"/>
                  <a:gd name="T94" fmla="*/ 19 w 510"/>
                  <a:gd name="T95" fmla="*/ 66 h 1658"/>
                  <a:gd name="T96" fmla="*/ 20 w 510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0"/>
                  <a:gd name="T148" fmla="*/ 0 h 1658"/>
                  <a:gd name="T149" fmla="*/ 510 w 510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0" h="1658">
                    <a:moveTo>
                      <a:pt x="510" y="1654"/>
                    </a:moveTo>
                    <a:lnTo>
                      <a:pt x="495" y="1620"/>
                    </a:lnTo>
                    <a:lnTo>
                      <a:pt x="481" y="1584"/>
                    </a:lnTo>
                    <a:lnTo>
                      <a:pt x="468" y="1549"/>
                    </a:lnTo>
                    <a:lnTo>
                      <a:pt x="456" y="1513"/>
                    </a:lnTo>
                    <a:lnTo>
                      <a:pt x="446" y="1476"/>
                    </a:lnTo>
                    <a:lnTo>
                      <a:pt x="436" y="1440"/>
                    </a:lnTo>
                    <a:lnTo>
                      <a:pt x="427" y="1402"/>
                    </a:lnTo>
                    <a:lnTo>
                      <a:pt x="420" y="1364"/>
                    </a:lnTo>
                    <a:lnTo>
                      <a:pt x="412" y="1326"/>
                    </a:lnTo>
                    <a:lnTo>
                      <a:pt x="407" y="1287"/>
                    </a:lnTo>
                    <a:lnTo>
                      <a:pt x="402" y="1248"/>
                    </a:lnTo>
                    <a:lnTo>
                      <a:pt x="398" y="1208"/>
                    </a:lnTo>
                    <a:lnTo>
                      <a:pt x="395" y="1168"/>
                    </a:lnTo>
                    <a:lnTo>
                      <a:pt x="394" y="1128"/>
                    </a:lnTo>
                    <a:lnTo>
                      <a:pt x="393" y="1087"/>
                    </a:lnTo>
                    <a:lnTo>
                      <a:pt x="393" y="1046"/>
                    </a:lnTo>
                    <a:lnTo>
                      <a:pt x="394" y="1004"/>
                    </a:lnTo>
                    <a:lnTo>
                      <a:pt x="395" y="962"/>
                    </a:lnTo>
                    <a:lnTo>
                      <a:pt x="398" y="920"/>
                    </a:lnTo>
                    <a:lnTo>
                      <a:pt x="401" y="877"/>
                    </a:lnTo>
                    <a:lnTo>
                      <a:pt x="406" y="834"/>
                    </a:lnTo>
                    <a:lnTo>
                      <a:pt x="411" y="790"/>
                    </a:lnTo>
                    <a:lnTo>
                      <a:pt x="417" y="746"/>
                    </a:lnTo>
                    <a:lnTo>
                      <a:pt x="425" y="702"/>
                    </a:lnTo>
                    <a:lnTo>
                      <a:pt x="433" y="658"/>
                    </a:lnTo>
                    <a:lnTo>
                      <a:pt x="441" y="612"/>
                    </a:lnTo>
                    <a:lnTo>
                      <a:pt x="451" y="567"/>
                    </a:lnTo>
                    <a:lnTo>
                      <a:pt x="461" y="522"/>
                    </a:lnTo>
                    <a:lnTo>
                      <a:pt x="473" y="475"/>
                    </a:lnTo>
                    <a:lnTo>
                      <a:pt x="484" y="429"/>
                    </a:lnTo>
                    <a:lnTo>
                      <a:pt x="496" y="381"/>
                    </a:lnTo>
                    <a:lnTo>
                      <a:pt x="510" y="335"/>
                    </a:lnTo>
                    <a:lnTo>
                      <a:pt x="510" y="0"/>
                    </a:lnTo>
                    <a:lnTo>
                      <a:pt x="475" y="23"/>
                    </a:lnTo>
                    <a:lnTo>
                      <a:pt x="440" y="46"/>
                    </a:lnTo>
                    <a:lnTo>
                      <a:pt x="407" y="71"/>
                    </a:lnTo>
                    <a:lnTo>
                      <a:pt x="375" y="97"/>
                    </a:lnTo>
                    <a:lnTo>
                      <a:pt x="344" y="123"/>
                    </a:lnTo>
                    <a:lnTo>
                      <a:pt x="315" y="151"/>
                    </a:lnTo>
                    <a:lnTo>
                      <a:pt x="287" y="179"/>
                    </a:lnTo>
                    <a:lnTo>
                      <a:pt x="261" y="209"/>
                    </a:lnTo>
                    <a:lnTo>
                      <a:pt x="235" y="240"/>
                    </a:lnTo>
                    <a:lnTo>
                      <a:pt x="211" y="271"/>
                    </a:lnTo>
                    <a:lnTo>
                      <a:pt x="189" y="302"/>
                    </a:lnTo>
                    <a:lnTo>
                      <a:pt x="167" y="336"/>
                    </a:lnTo>
                    <a:lnTo>
                      <a:pt x="146" y="369"/>
                    </a:lnTo>
                    <a:lnTo>
                      <a:pt x="128" y="405"/>
                    </a:lnTo>
                    <a:lnTo>
                      <a:pt x="111" y="441"/>
                    </a:lnTo>
                    <a:lnTo>
                      <a:pt x="95" y="477"/>
                    </a:lnTo>
                    <a:lnTo>
                      <a:pt x="79" y="515"/>
                    </a:lnTo>
                    <a:lnTo>
                      <a:pt x="65" y="554"/>
                    </a:lnTo>
                    <a:lnTo>
                      <a:pt x="52" y="593"/>
                    </a:lnTo>
                    <a:lnTo>
                      <a:pt x="42" y="634"/>
                    </a:lnTo>
                    <a:lnTo>
                      <a:pt x="32" y="675"/>
                    </a:lnTo>
                    <a:lnTo>
                      <a:pt x="23" y="717"/>
                    </a:lnTo>
                    <a:lnTo>
                      <a:pt x="16" y="760"/>
                    </a:lnTo>
                    <a:lnTo>
                      <a:pt x="10" y="804"/>
                    </a:lnTo>
                    <a:lnTo>
                      <a:pt x="6" y="850"/>
                    </a:lnTo>
                    <a:lnTo>
                      <a:pt x="2" y="895"/>
                    </a:lnTo>
                    <a:lnTo>
                      <a:pt x="0" y="943"/>
                    </a:lnTo>
                    <a:lnTo>
                      <a:pt x="0" y="990"/>
                    </a:lnTo>
                    <a:lnTo>
                      <a:pt x="0" y="1039"/>
                    </a:lnTo>
                    <a:lnTo>
                      <a:pt x="2" y="1089"/>
                    </a:lnTo>
                    <a:lnTo>
                      <a:pt x="4" y="1139"/>
                    </a:lnTo>
                    <a:lnTo>
                      <a:pt x="8" y="1190"/>
                    </a:lnTo>
                    <a:lnTo>
                      <a:pt x="20" y="1222"/>
                    </a:lnTo>
                    <a:lnTo>
                      <a:pt x="31" y="1253"/>
                    </a:lnTo>
                    <a:lnTo>
                      <a:pt x="43" y="1282"/>
                    </a:lnTo>
                    <a:lnTo>
                      <a:pt x="55" y="1310"/>
                    </a:lnTo>
                    <a:lnTo>
                      <a:pt x="68" y="1337"/>
                    </a:lnTo>
                    <a:lnTo>
                      <a:pt x="79" y="1363"/>
                    </a:lnTo>
                    <a:lnTo>
                      <a:pt x="92" y="1388"/>
                    </a:lnTo>
                    <a:lnTo>
                      <a:pt x="105" y="1411"/>
                    </a:lnTo>
                    <a:lnTo>
                      <a:pt x="119" y="1434"/>
                    </a:lnTo>
                    <a:lnTo>
                      <a:pt x="133" y="1456"/>
                    </a:lnTo>
                    <a:lnTo>
                      <a:pt x="147" y="1476"/>
                    </a:lnTo>
                    <a:lnTo>
                      <a:pt x="162" y="1496"/>
                    </a:lnTo>
                    <a:lnTo>
                      <a:pt x="177" y="1514"/>
                    </a:lnTo>
                    <a:lnTo>
                      <a:pt x="191" y="1531"/>
                    </a:lnTo>
                    <a:lnTo>
                      <a:pt x="207" y="1548"/>
                    </a:lnTo>
                    <a:lnTo>
                      <a:pt x="222" y="1563"/>
                    </a:lnTo>
                    <a:lnTo>
                      <a:pt x="238" y="1576"/>
                    </a:lnTo>
                    <a:lnTo>
                      <a:pt x="254" y="1589"/>
                    </a:lnTo>
                    <a:lnTo>
                      <a:pt x="271" y="1600"/>
                    </a:lnTo>
                    <a:lnTo>
                      <a:pt x="287" y="1611"/>
                    </a:lnTo>
                    <a:lnTo>
                      <a:pt x="304" y="1621"/>
                    </a:lnTo>
                    <a:lnTo>
                      <a:pt x="321" y="1630"/>
                    </a:lnTo>
                    <a:lnTo>
                      <a:pt x="339" y="1637"/>
                    </a:lnTo>
                    <a:lnTo>
                      <a:pt x="357" y="1643"/>
                    </a:lnTo>
                    <a:lnTo>
                      <a:pt x="375" y="1648"/>
                    </a:lnTo>
                    <a:lnTo>
                      <a:pt x="394" y="1652"/>
                    </a:lnTo>
                    <a:lnTo>
                      <a:pt x="412" y="1656"/>
                    </a:lnTo>
                    <a:lnTo>
                      <a:pt x="432" y="1658"/>
                    </a:lnTo>
                    <a:lnTo>
                      <a:pt x="451" y="1658"/>
                    </a:lnTo>
                    <a:lnTo>
                      <a:pt x="470" y="1658"/>
                    </a:lnTo>
                    <a:lnTo>
                      <a:pt x="490" y="1657"/>
                    </a:lnTo>
                    <a:lnTo>
                      <a:pt x="51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6" name="Freeform 877"/>
              <p:cNvSpPr>
                <a:spLocks noEditPoints="1"/>
              </p:cNvSpPr>
              <p:nvPr/>
            </p:nvSpPr>
            <p:spPr bwMode="auto">
              <a:xfrm>
                <a:off x="2703" y="2257"/>
                <a:ext cx="109" cy="335"/>
              </a:xfrm>
              <a:custGeom>
                <a:avLst/>
                <a:gdLst>
                  <a:gd name="T0" fmla="*/ 18 w 535"/>
                  <a:gd name="T1" fmla="*/ 61 h 1684"/>
                  <a:gd name="T2" fmla="*/ 17 w 535"/>
                  <a:gd name="T3" fmla="*/ 53 h 1684"/>
                  <a:gd name="T4" fmla="*/ 16 w 535"/>
                  <a:gd name="T5" fmla="*/ 45 h 1684"/>
                  <a:gd name="T6" fmla="*/ 17 w 535"/>
                  <a:gd name="T7" fmla="*/ 45 h 1684"/>
                  <a:gd name="T8" fmla="*/ 17 w 535"/>
                  <a:gd name="T9" fmla="*/ 53 h 1684"/>
                  <a:gd name="T10" fmla="*/ 19 w 535"/>
                  <a:gd name="T11" fmla="*/ 61 h 1684"/>
                  <a:gd name="T12" fmla="*/ 21 w 535"/>
                  <a:gd name="T13" fmla="*/ 67 h 1684"/>
                  <a:gd name="T14" fmla="*/ 16 w 535"/>
                  <a:gd name="T15" fmla="*/ 35 h 1684"/>
                  <a:gd name="T16" fmla="*/ 17 w 535"/>
                  <a:gd name="T17" fmla="*/ 27 h 1684"/>
                  <a:gd name="T18" fmla="*/ 19 w 535"/>
                  <a:gd name="T19" fmla="*/ 17 h 1684"/>
                  <a:gd name="T20" fmla="*/ 20 w 535"/>
                  <a:gd name="T21" fmla="*/ 18 h 1684"/>
                  <a:gd name="T22" fmla="*/ 18 w 535"/>
                  <a:gd name="T23" fmla="*/ 27 h 1684"/>
                  <a:gd name="T24" fmla="*/ 17 w 535"/>
                  <a:gd name="T25" fmla="*/ 36 h 1684"/>
                  <a:gd name="T26" fmla="*/ 16 w 535"/>
                  <a:gd name="T27" fmla="*/ 42 h 1684"/>
                  <a:gd name="T28" fmla="*/ 21 w 535"/>
                  <a:gd name="T29" fmla="*/ 14 h 1684"/>
                  <a:gd name="T30" fmla="*/ 20 w 535"/>
                  <a:gd name="T31" fmla="*/ 14 h 1684"/>
                  <a:gd name="T32" fmla="*/ 21 w 535"/>
                  <a:gd name="T33" fmla="*/ 0 h 1684"/>
                  <a:gd name="T34" fmla="*/ 21 w 535"/>
                  <a:gd name="T35" fmla="*/ 1 h 1684"/>
                  <a:gd name="T36" fmla="*/ 17 w 535"/>
                  <a:gd name="T37" fmla="*/ 4 h 1684"/>
                  <a:gd name="T38" fmla="*/ 11 w 535"/>
                  <a:gd name="T39" fmla="*/ 9 h 1684"/>
                  <a:gd name="T40" fmla="*/ 7 w 535"/>
                  <a:gd name="T41" fmla="*/ 16 h 1684"/>
                  <a:gd name="T42" fmla="*/ 4 w 535"/>
                  <a:gd name="T43" fmla="*/ 18 h 1684"/>
                  <a:gd name="T44" fmla="*/ 9 w 535"/>
                  <a:gd name="T45" fmla="*/ 11 h 1684"/>
                  <a:gd name="T46" fmla="*/ 14 w 535"/>
                  <a:gd name="T47" fmla="*/ 5 h 1684"/>
                  <a:gd name="T48" fmla="*/ 21 w 535"/>
                  <a:gd name="T49" fmla="*/ 0 h 1684"/>
                  <a:gd name="T50" fmla="*/ 3 w 535"/>
                  <a:gd name="T51" fmla="*/ 24 h 1684"/>
                  <a:gd name="T52" fmla="*/ 1 w 535"/>
                  <a:gd name="T53" fmla="*/ 33 h 1684"/>
                  <a:gd name="T54" fmla="*/ 1 w 535"/>
                  <a:gd name="T55" fmla="*/ 42 h 1684"/>
                  <a:gd name="T56" fmla="*/ 0 w 535"/>
                  <a:gd name="T57" fmla="*/ 46 h 1684"/>
                  <a:gd name="T58" fmla="*/ 0 w 535"/>
                  <a:gd name="T59" fmla="*/ 36 h 1684"/>
                  <a:gd name="T60" fmla="*/ 1 w 535"/>
                  <a:gd name="T61" fmla="*/ 27 h 1684"/>
                  <a:gd name="T62" fmla="*/ 4 w 535"/>
                  <a:gd name="T63" fmla="*/ 19 h 1684"/>
                  <a:gd name="T64" fmla="*/ 1 w 535"/>
                  <a:gd name="T65" fmla="*/ 48 h 1684"/>
                  <a:gd name="T66" fmla="*/ 0 w 535"/>
                  <a:gd name="T67" fmla="*/ 48 h 1684"/>
                  <a:gd name="T68" fmla="*/ 1 w 535"/>
                  <a:gd name="T69" fmla="*/ 48 h 1684"/>
                  <a:gd name="T70" fmla="*/ 3 w 535"/>
                  <a:gd name="T71" fmla="*/ 53 h 1684"/>
                  <a:gd name="T72" fmla="*/ 0 w 535"/>
                  <a:gd name="T73" fmla="*/ 48 h 1684"/>
                  <a:gd name="T74" fmla="*/ 5 w 535"/>
                  <a:gd name="T75" fmla="*/ 56 h 1684"/>
                  <a:gd name="T76" fmla="*/ 3 w 535"/>
                  <a:gd name="T77" fmla="*/ 55 h 1684"/>
                  <a:gd name="T78" fmla="*/ 7 w 535"/>
                  <a:gd name="T79" fmla="*/ 60 h 1684"/>
                  <a:gd name="T80" fmla="*/ 12 w 535"/>
                  <a:gd name="T81" fmla="*/ 64 h 1684"/>
                  <a:gd name="T82" fmla="*/ 14 w 535"/>
                  <a:gd name="T83" fmla="*/ 65 h 1684"/>
                  <a:gd name="T84" fmla="*/ 17 w 535"/>
                  <a:gd name="T85" fmla="*/ 66 h 1684"/>
                  <a:gd name="T86" fmla="*/ 21 w 535"/>
                  <a:gd name="T87" fmla="*/ 66 h 1684"/>
                  <a:gd name="T88" fmla="*/ 19 w 535"/>
                  <a:gd name="T89" fmla="*/ 67 h 1684"/>
                  <a:gd name="T90" fmla="*/ 16 w 535"/>
                  <a:gd name="T91" fmla="*/ 67 h 1684"/>
                  <a:gd name="T92" fmla="*/ 13 w 535"/>
                  <a:gd name="T93" fmla="*/ 66 h 1684"/>
                  <a:gd name="T94" fmla="*/ 11 w 535"/>
                  <a:gd name="T95" fmla="*/ 64 h 1684"/>
                  <a:gd name="T96" fmla="*/ 7 w 535"/>
                  <a:gd name="T97" fmla="*/ 60 h 1684"/>
                  <a:gd name="T98" fmla="*/ 21 w 535"/>
                  <a:gd name="T99" fmla="*/ 66 h 1684"/>
                  <a:gd name="T100" fmla="*/ 21 w 535"/>
                  <a:gd name="T101" fmla="*/ 67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5"/>
                  <a:gd name="T154" fmla="*/ 0 h 1684"/>
                  <a:gd name="T155" fmla="*/ 535 w 535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5" h="1684">
                    <a:moveTo>
                      <a:pt x="513" y="1673"/>
                    </a:moveTo>
                    <a:lnTo>
                      <a:pt x="496" y="1637"/>
                    </a:lnTo>
                    <a:lnTo>
                      <a:pt x="482" y="1602"/>
                    </a:lnTo>
                    <a:lnTo>
                      <a:pt x="469" y="1566"/>
                    </a:lnTo>
                    <a:lnTo>
                      <a:pt x="457" y="1529"/>
                    </a:lnTo>
                    <a:lnTo>
                      <a:pt x="447" y="1492"/>
                    </a:lnTo>
                    <a:lnTo>
                      <a:pt x="437" y="1456"/>
                    </a:lnTo>
                    <a:lnTo>
                      <a:pt x="428" y="1418"/>
                    </a:lnTo>
                    <a:lnTo>
                      <a:pt x="421" y="1380"/>
                    </a:lnTo>
                    <a:lnTo>
                      <a:pt x="413" y="1341"/>
                    </a:lnTo>
                    <a:lnTo>
                      <a:pt x="408" y="1302"/>
                    </a:lnTo>
                    <a:lnTo>
                      <a:pt x="402" y="1262"/>
                    </a:lnTo>
                    <a:lnTo>
                      <a:pt x="399" y="1222"/>
                    </a:lnTo>
                    <a:lnTo>
                      <a:pt x="396" y="1183"/>
                    </a:lnTo>
                    <a:lnTo>
                      <a:pt x="394" y="1141"/>
                    </a:lnTo>
                    <a:lnTo>
                      <a:pt x="394" y="1100"/>
                    </a:lnTo>
                    <a:lnTo>
                      <a:pt x="394" y="1059"/>
                    </a:lnTo>
                    <a:lnTo>
                      <a:pt x="418" y="1059"/>
                    </a:lnTo>
                    <a:lnTo>
                      <a:pt x="418" y="1100"/>
                    </a:lnTo>
                    <a:lnTo>
                      <a:pt x="419" y="1140"/>
                    </a:lnTo>
                    <a:lnTo>
                      <a:pt x="421" y="1180"/>
                    </a:lnTo>
                    <a:lnTo>
                      <a:pt x="423" y="1220"/>
                    </a:lnTo>
                    <a:lnTo>
                      <a:pt x="427" y="1259"/>
                    </a:lnTo>
                    <a:lnTo>
                      <a:pt x="432" y="1298"/>
                    </a:lnTo>
                    <a:lnTo>
                      <a:pt x="437" y="1337"/>
                    </a:lnTo>
                    <a:lnTo>
                      <a:pt x="445" y="1375"/>
                    </a:lnTo>
                    <a:lnTo>
                      <a:pt x="452" y="1413"/>
                    </a:lnTo>
                    <a:lnTo>
                      <a:pt x="461" y="1449"/>
                    </a:lnTo>
                    <a:lnTo>
                      <a:pt x="470" y="1486"/>
                    </a:lnTo>
                    <a:lnTo>
                      <a:pt x="481" y="1522"/>
                    </a:lnTo>
                    <a:lnTo>
                      <a:pt x="493" y="1558"/>
                    </a:lnTo>
                    <a:lnTo>
                      <a:pt x="505" y="1593"/>
                    </a:lnTo>
                    <a:lnTo>
                      <a:pt x="519" y="1629"/>
                    </a:lnTo>
                    <a:lnTo>
                      <a:pt x="534" y="1662"/>
                    </a:lnTo>
                    <a:lnTo>
                      <a:pt x="513" y="1673"/>
                    </a:lnTo>
                    <a:close/>
                    <a:moveTo>
                      <a:pt x="394" y="1059"/>
                    </a:moveTo>
                    <a:lnTo>
                      <a:pt x="394" y="1017"/>
                    </a:lnTo>
                    <a:lnTo>
                      <a:pt x="396" y="975"/>
                    </a:lnTo>
                    <a:lnTo>
                      <a:pt x="399" y="932"/>
                    </a:lnTo>
                    <a:lnTo>
                      <a:pt x="402" y="889"/>
                    </a:lnTo>
                    <a:lnTo>
                      <a:pt x="407" y="846"/>
                    </a:lnTo>
                    <a:lnTo>
                      <a:pt x="412" y="802"/>
                    </a:lnTo>
                    <a:lnTo>
                      <a:pt x="419" y="758"/>
                    </a:lnTo>
                    <a:lnTo>
                      <a:pt x="425" y="713"/>
                    </a:lnTo>
                    <a:lnTo>
                      <a:pt x="434" y="668"/>
                    </a:lnTo>
                    <a:lnTo>
                      <a:pt x="442" y="623"/>
                    </a:lnTo>
                    <a:lnTo>
                      <a:pt x="452" y="578"/>
                    </a:lnTo>
                    <a:lnTo>
                      <a:pt x="462" y="531"/>
                    </a:lnTo>
                    <a:lnTo>
                      <a:pt x="474" y="485"/>
                    </a:lnTo>
                    <a:lnTo>
                      <a:pt x="486" y="438"/>
                    </a:lnTo>
                    <a:lnTo>
                      <a:pt x="499" y="391"/>
                    </a:lnTo>
                    <a:lnTo>
                      <a:pt x="511" y="344"/>
                    </a:lnTo>
                    <a:lnTo>
                      <a:pt x="535" y="351"/>
                    </a:lnTo>
                    <a:lnTo>
                      <a:pt x="521" y="398"/>
                    </a:lnTo>
                    <a:lnTo>
                      <a:pt x="509" y="445"/>
                    </a:lnTo>
                    <a:lnTo>
                      <a:pt x="497" y="491"/>
                    </a:lnTo>
                    <a:lnTo>
                      <a:pt x="486" y="537"/>
                    </a:lnTo>
                    <a:lnTo>
                      <a:pt x="476" y="582"/>
                    </a:lnTo>
                    <a:lnTo>
                      <a:pt x="466" y="627"/>
                    </a:lnTo>
                    <a:lnTo>
                      <a:pt x="457" y="673"/>
                    </a:lnTo>
                    <a:lnTo>
                      <a:pt x="450" y="717"/>
                    </a:lnTo>
                    <a:lnTo>
                      <a:pt x="442" y="761"/>
                    </a:lnTo>
                    <a:lnTo>
                      <a:pt x="437" y="805"/>
                    </a:lnTo>
                    <a:lnTo>
                      <a:pt x="432" y="849"/>
                    </a:lnTo>
                    <a:lnTo>
                      <a:pt x="426" y="891"/>
                    </a:lnTo>
                    <a:lnTo>
                      <a:pt x="423" y="934"/>
                    </a:lnTo>
                    <a:lnTo>
                      <a:pt x="421" y="976"/>
                    </a:lnTo>
                    <a:lnTo>
                      <a:pt x="419" y="1017"/>
                    </a:lnTo>
                    <a:lnTo>
                      <a:pt x="418" y="1059"/>
                    </a:lnTo>
                    <a:lnTo>
                      <a:pt x="394" y="1059"/>
                    </a:lnTo>
                    <a:close/>
                    <a:moveTo>
                      <a:pt x="535" y="348"/>
                    </a:moveTo>
                    <a:lnTo>
                      <a:pt x="535" y="349"/>
                    </a:lnTo>
                    <a:lnTo>
                      <a:pt x="535" y="351"/>
                    </a:lnTo>
                    <a:lnTo>
                      <a:pt x="523" y="348"/>
                    </a:lnTo>
                    <a:lnTo>
                      <a:pt x="535" y="348"/>
                    </a:lnTo>
                    <a:close/>
                    <a:moveTo>
                      <a:pt x="511" y="348"/>
                    </a:moveTo>
                    <a:lnTo>
                      <a:pt x="511" y="13"/>
                    </a:lnTo>
                    <a:lnTo>
                      <a:pt x="535" y="13"/>
                    </a:lnTo>
                    <a:lnTo>
                      <a:pt x="535" y="348"/>
                    </a:lnTo>
                    <a:lnTo>
                      <a:pt x="511" y="348"/>
                    </a:lnTo>
                    <a:close/>
                    <a:moveTo>
                      <a:pt x="517" y="2"/>
                    </a:moveTo>
                    <a:lnTo>
                      <a:pt x="520" y="1"/>
                    </a:lnTo>
                    <a:lnTo>
                      <a:pt x="523" y="0"/>
                    </a:lnTo>
                    <a:lnTo>
                      <a:pt x="527" y="1"/>
                    </a:lnTo>
                    <a:lnTo>
                      <a:pt x="529" y="2"/>
                    </a:lnTo>
                    <a:lnTo>
                      <a:pt x="532" y="4"/>
                    </a:lnTo>
                    <a:lnTo>
                      <a:pt x="533" y="6"/>
                    </a:lnTo>
                    <a:lnTo>
                      <a:pt x="535" y="10"/>
                    </a:lnTo>
                    <a:lnTo>
                      <a:pt x="535" y="13"/>
                    </a:lnTo>
                    <a:lnTo>
                      <a:pt x="523" y="13"/>
                    </a:lnTo>
                    <a:lnTo>
                      <a:pt x="517" y="2"/>
                    </a:lnTo>
                    <a:close/>
                    <a:moveTo>
                      <a:pt x="530" y="23"/>
                    </a:moveTo>
                    <a:lnTo>
                      <a:pt x="494" y="45"/>
                    </a:lnTo>
                    <a:lnTo>
                      <a:pt x="461" y="69"/>
                    </a:lnTo>
                    <a:lnTo>
                      <a:pt x="427" y="94"/>
                    </a:lnTo>
                    <a:lnTo>
                      <a:pt x="396" y="119"/>
                    </a:lnTo>
                    <a:lnTo>
                      <a:pt x="366" y="146"/>
                    </a:lnTo>
                    <a:lnTo>
                      <a:pt x="337" y="173"/>
                    </a:lnTo>
                    <a:lnTo>
                      <a:pt x="310" y="201"/>
                    </a:lnTo>
                    <a:lnTo>
                      <a:pt x="283" y="230"/>
                    </a:lnTo>
                    <a:lnTo>
                      <a:pt x="258" y="260"/>
                    </a:lnTo>
                    <a:lnTo>
                      <a:pt x="234" y="290"/>
                    </a:lnTo>
                    <a:lnTo>
                      <a:pt x="211" y="323"/>
                    </a:lnTo>
                    <a:lnTo>
                      <a:pt x="191" y="355"/>
                    </a:lnTo>
                    <a:lnTo>
                      <a:pt x="170" y="389"/>
                    </a:lnTo>
                    <a:lnTo>
                      <a:pt x="152" y="423"/>
                    </a:lnTo>
                    <a:lnTo>
                      <a:pt x="135" y="459"/>
                    </a:lnTo>
                    <a:lnTo>
                      <a:pt x="118" y="495"/>
                    </a:lnTo>
                    <a:lnTo>
                      <a:pt x="96" y="486"/>
                    </a:lnTo>
                    <a:lnTo>
                      <a:pt x="112" y="448"/>
                    </a:lnTo>
                    <a:lnTo>
                      <a:pt x="130" y="412"/>
                    </a:lnTo>
                    <a:lnTo>
                      <a:pt x="149" y="377"/>
                    </a:lnTo>
                    <a:lnTo>
                      <a:pt x="169" y="342"/>
                    </a:lnTo>
                    <a:lnTo>
                      <a:pt x="191" y="309"/>
                    </a:lnTo>
                    <a:lnTo>
                      <a:pt x="214" y="276"/>
                    </a:lnTo>
                    <a:lnTo>
                      <a:pt x="238" y="245"/>
                    </a:lnTo>
                    <a:lnTo>
                      <a:pt x="264" y="214"/>
                    </a:lnTo>
                    <a:lnTo>
                      <a:pt x="291" y="185"/>
                    </a:lnTo>
                    <a:lnTo>
                      <a:pt x="319" y="155"/>
                    </a:lnTo>
                    <a:lnTo>
                      <a:pt x="349" y="127"/>
                    </a:lnTo>
                    <a:lnTo>
                      <a:pt x="380" y="100"/>
                    </a:lnTo>
                    <a:lnTo>
                      <a:pt x="412" y="74"/>
                    </a:lnTo>
                    <a:lnTo>
                      <a:pt x="446" y="50"/>
                    </a:lnTo>
                    <a:lnTo>
                      <a:pt x="480" y="26"/>
                    </a:lnTo>
                    <a:lnTo>
                      <a:pt x="517" y="2"/>
                    </a:lnTo>
                    <a:lnTo>
                      <a:pt x="530" y="23"/>
                    </a:lnTo>
                    <a:close/>
                    <a:moveTo>
                      <a:pt x="118" y="495"/>
                    </a:moveTo>
                    <a:lnTo>
                      <a:pt x="103" y="532"/>
                    </a:lnTo>
                    <a:lnTo>
                      <a:pt x="90" y="570"/>
                    </a:lnTo>
                    <a:lnTo>
                      <a:pt x="77" y="610"/>
                    </a:lnTo>
                    <a:lnTo>
                      <a:pt x="67" y="650"/>
                    </a:lnTo>
                    <a:lnTo>
                      <a:pt x="57" y="691"/>
                    </a:lnTo>
                    <a:lnTo>
                      <a:pt x="48" y="732"/>
                    </a:lnTo>
                    <a:lnTo>
                      <a:pt x="42" y="775"/>
                    </a:lnTo>
                    <a:lnTo>
                      <a:pt x="35" y="820"/>
                    </a:lnTo>
                    <a:lnTo>
                      <a:pt x="31" y="864"/>
                    </a:lnTo>
                    <a:lnTo>
                      <a:pt x="28" y="909"/>
                    </a:lnTo>
                    <a:lnTo>
                      <a:pt x="25" y="956"/>
                    </a:lnTo>
                    <a:lnTo>
                      <a:pt x="24" y="1003"/>
                    </a:lnTo>
                    <a:lnTo>
                      <a:pt x="24" y="1052"/>
                    </a:lnTo>
                    <a:lnTo>
                      <a:pt x="27" y="1102"/>
                    </a:lnTo>
                    <a:lnTo>
                      <a:pt x="30" y="1151"/>
                    </a:lnTo>
                    <a:lnTo>
                      <a:pt x="34" y="1202"/>
                    </a:lnTo>
                    <a:lnTo>
                      <a:pt x="9" y="1204"/>
                    </a:lnTo>
                    <a:lnTo>
                      <a:pt x="5" y="1152"/>
                    </a:lnTo>
                    <a:lnTo>
                      <a:pt x="2" y="1102"/>
                    </a:lnTo>
                    <a:lnTo>
                      <a:pt x="1" y="1052"/>
                    </a:lnTo>
                    <a:lnTo>
                      <a:pt x="0" y="1002"/>
                    </a:lnTo>
                    <a:lnTo>
                      <a:pt x="1" y="955"/>
                    </a:lnTo>
                    <a:lnTo>
                      <a:pt x="3" y="907"/>
                    </a:lnTo>
                    <a:lnTo>
                      <a:pt x="6" y="861"/>
                    </a:lnTo>
                    <a:lnTo>
                      <a:pt x="11" y="815"/>
                    </a:lnTo>
                    <a:lnTo>
                      <a:pt x="17" y="771"/>
                    </a:lnTo>
                    <a:lnTo>
                      <a:pt x="24" y="728"/>
                    </a:lnTo>
                    <a:lnTo>
                      <a:pt x="33" y="685"/>
                    </a:lnTo>
                    <a:lnTo>
                      <a:pt x="43" y="644"/>
                    </a:lnTo>
                    <a:lnTo>
                      <a:pt x="55" y="603"/>
                    </a:lnTo>
                    <a:lnTo>
                      <a:pt x="67" y="563"/>
                    </a:lnTo>
                    <a:lnTo>
                      <a:pt x="81" y="524"/>
                    </a:lnTo>
                    <a:lnTo>
                      <a:pt x="96" y="486"/>
                    </a:lnTo>
                    <a:lnTo>
                      <a:pt x="118" y="495"/>
                    </a:lnTo>
                    <a:close/>
                    <a:moveTo>
                      <a:pt x="10" y="1207"/>
                    </a:moveTo>
                    <a:lnTo>
                      <a:pt x="9" y="1206"/>
                    </a:lnTo>
                    <a:lnTo>
                      <a:pt x="9" y="1204"/>
                    </a:lnTo>
                    <a:lnTo>
                      <a:pt x="21" y="1203"/>
                    </a:lnTo>
                    <a:lnTo>
                      <a:pt x="10" y="1207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33" y="1200"/>
                    </a:lnTo>
                    <a:lnTo>
                      <a:pt x="21" y="1204"/>
                    </a:lnTo>
                    <a:lnTo>
                      <a:pt x="33" y="1200"/>
                    </a:lnTo>
                    <a:close/>
                    <a:moveTo>
                      <a:pt x="33" y="1200"/>
                    </a:moveTo>
                    <a:lnTo>
                      <a:pt x="46" y="1234"/>
                    </a:lnTo>
                    <a:lnTo>
                      <a:pt x="58" y="1268"/>
                    </a:lnTo>
                    <a:lnTo>
                      <a:pt x="71" y="1300"/>
                    </a:lnTo>
                    <a:lnTo>
                      <a:pt x="85" y="1332"/>
                    </a:lnTo>
                    <a:lnTo>
                      <a:pt x="62" y="1341"/>
                    </a:lnTo>
                    <a:lnTo>
                      <a:pt x="49" y="1310"/>
                    </a:lnTo>
                    <a:lnTo>
                      <a:pt x="35" y="1278"/>
                    </a:lnTo>
                    <a:lnTo>
                      <a:pt x="22" y="1243"/>
                    </a:lnTo>
                    <a:lnTo>
                      <a:pt x="10" y="1207"/>
                    </a:lnTo>
                    <a:lnTo>
                      <a:pt x="33" y="1200"/>
                    </a:lnTo>
                    <a:close/>
                    <a:moveTo>
                      <a:pt x="85" y="1332"/>
                    </a:moveTo>
                    <a:lnTo>
                      <a:pt x="99" y="1361"/>
                    </a:lnTo>
                    <a:lnTo>
                      <a:pt x="113" y="1389"/>
                    </a:lnTo>
                    <a:lnTo>
                      <a:pt x="127" y="1415"/>
                    </a:lnTo>
                    <a:lnTo>
                      <a:pt x="142" y="1441"/>
                    </a:lnTo>
                    <a:lnTo>
                      <a:pt x="122" y="1453"/>
                    </a:lnTo>
                    <a:lnTo>
                      <a:pt x="106" y="1427"/>
                    </a:lnTo>
                    <a:lnTo>
                      <a:pt x="91" y="1400"/>
                    </a:lnTo>
                    <a:lnTo>
                      <a:pt x="76" y="1372"/>
                    </a:lnTo>
                    <a:lnTo>
                      <a:pt x="62" y="1341"/>
                    </a:lnTo>
                    <a:lnTo>
                      <a:pt x="85" y="1332"/>
                    </a:lnTo>
                    <a:close/>
                    <a:moveTo>
                      <a:pt x="142" y="1441"/>
                    </a:moveTo>
                    <a:lnTo>
                      <a:pt x="162" y="1470"/>
                    </a:lnTo>
                    <a:lnTo>
                      <a:pt x="182" y="1498"/>
                    </a:lnTo>
                    <a:lnTo>
                      <a:pt x="203" y="1524"/>
                    </a:lnTo>
                    <a:lnTo>
                      <a:pt x="223" y="1546"/>
                    </a:lnTo>
                    <a:lnTo>
                      <a:pt x="245" y="1568"/>
                    </a:lnTo>
                    <a:lnTo>
                      <a:pt x="267" y="1586"/>
                    </a:lnTo>
                    <a:lnTo>
                      <a:pt x="290" y="1604"/>
                    </a:lnTo>
                    <a:lnTo>
                      <a:pt x="314" y="1618"/>
                    </a:lnTo>
                    <a:lnTo>
                      <a:pt x="326" y="1624"/>
                    </a:lnTo>
                    <a:lnTo>
                      <a:pt x="338" y="1630"/>
                    </a:lnTo>
                    <a:lnTo>
                      <a:pt x="349" y="1635"/>
                    </a:lnTo>
                    <a:lnTo>
                      <a:pt x="362" y="1640"/>
                    </a:lnTo>
                    <a:lnTo>
                      <a:pt x="374" y="1645"/>
                    </a:lnTo>
                    <a:lnTo>
                      <a:pt x="387" y="1648"/>
                    </a:lnTo>
                    <a:lnTo>
                      <a:pt x="400" y="1651"/>
                    </a:lnTo>
                    <a:lnTo>
                      <a:pt x="413" y="1653"/>
                    </a:lnTo>
                    <a:lnTo>
                      <a:pt x="426" y="1656"/>
                    </a:lnTo>
                    <a:lnTo>
                      <a:pt x="439" y="1658"/>
                    </a:lnTo>
                    <a:lnTo>
                      <a:pt x="452" y="1659"/>
                    </a:lnTo>
                    <a:lnTo>
                      <a:pt x="466" y="1659"/>
                    </a:lnTo>
                    <a:lnTo>
                      <a:pt x="493" y="1658"/>
                    </a:lnTo>
                    <a:lnTo>
                      <a:pt x="521" y="1656"/>
                    </a:lnTo>
                    <a:lnTo>
                      <a:pt x="524" y="1679"/>
                    </a:lnTo>
                    <a:lnTo>
                      <a:pt x="510" y="1681"/>
                    </a:lnTo>
                    <a:lnTo>
                      <a:pt x="495" y="1683"/>
                    </a:lnTo>
                    <a:lnTo>
                      <a:pt x="480" y="1684"/>
                    </a:lnTo>
                    <a:lnTo>
                      <a:pt x="466" y="1684"/>
                    </a:lnTo>
                    <a:lnTo>
                      <a:pt x="451" y="1683"/>
                    </a:lnTo>
                    <a:lnTo>
                      <a:pt x="437" y="1683"/>
                    </a:lnTo>
                    <a:lnTo>
                      <a:pt x="423" y="1680"/>
                    </a:lnTo>
                    <a:lnTo>
                      <a:pt x="409" y="1678"/>
                    </a:lnTo>
                    <a:lnTo>
                      <a:pt x="395" y="1676"/>
                    </a:lnTo>
                    <a:lnTo>
                      <a:pt x="382" y="1672"/>
                    </a:lnTo>
                    <a:lnTo>
                      <a:pt x="368" y="1669"/>
                    </a:lnTo>
                    <a:lnTo>
                      <a:pt x="355" y="1664"/>
                    </a:lnTo>
                    <a:lnTo>
                      <a:pt x="342" y="1659"/>
                    </a:lnTo>
                    <a:lnTo>
                      <a:pt x="329" y="1653"/>
                    </a:lnTo>
                    <a:lnTo>
                      <a:pt x="316" y="1647"/>
                    </a:lnTo>
                    <a:lnTo>
                      <a:pt x="303" y="1640"/>
                    </a:lnTo>
                    <a:lnTo>
                      <a:pt x="290" y="1633"/>
                    </a:lnTo>
                    <a:lnTo>
                      <a:pt x="278" y="1625"/>
                    </a:lnTo>
                    <a:lnTo>
                      <a:pt x="266" y="1617"/>
                    </a:lnTo>
                    <a:lnTo>
                      <a:pt x="253" y="1607"/>
                    </a:lnTo>
                    <a:lnTo>
                      <a:pt x="231" y="1588"/>
                    </a:lnTo>
                    <a:lnTo>
                      <a:pt x="207" y="1565"/>
                    </a:lnTo>
                    <a:lnTo>
                      <a:pt x="184" y="1541"/>
                    </a:lnTo>
                    <a:lnTo>
                      <a:pt x="163" y="1514"/>
                    </a:lnTo>
                    <a:lnTo>
                      <a:pt x="142" y="1485"/>
                    </a:lnTo>
                    <a:lnTo>
                      <a:pt x="122" y="1453"/>
                    </a:lnTo>
                    <a:lnTo>
                      <a:pt x="142" y="1441"/>
                    </a:lnTo>
                    <a:close/>
                    <a:moveTo>
                      <a:pt x="534" y="1662"/>
                    </a:moveTo>
                    <a:lnTo>
                      <a:pt x="535" y="1665"/>
                    </a:lnTo>
                    <a:lnTo>
                      <a:pt x="535" y="1669"/>
                    </a:lnTo>
                    <a:lnTo>
                      <a:pt x="535" y="1671"/>
                    </a:lnTo>
                    <a:lnTo>
                      <a:pt x="534" y="1673"/>
                    </a:lnTo>
                    <a:lnTo>
                      <a:pt x="532" y="1676"/>
                    </a:lnTo>
                    <a:lnTo>
                      <a:pt x="530" y="1677"/>
                    </a:lnTo>
                    <a:lnTo>
                      <a:pt x="528" y="1679"/>
                    </a:lnTo>
                    <a:lnTo>
                      <a:pt x="524" y="1679"/>
                    </a:lnTo>
                    <a:lnTo>
                      <a:pt x="523" y="1667"/>
                    </a:lnTo>
                    <a:lnTo>
                      <a:pt x="534" y="16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7" name="Freeform 878"/>
              <p:cNvSpPr>
                <a:spLocks noEditPoints="1"/>
              </p:cNvSpPr>
              <p:nvPr/>
            </p:nvSpPr>
            <p:spPr bwMode="auto">
              <a:xfrm>
                <a:off x="2552" y="2041"/>
                <a:ext cx="163" cy="160"/>
              </a:xfrm>
              <a:custGeom>
                <a:avLst/>
                <a:gdLst>
                  <a:gd name="T0" fmla="*/ 0 w 839"/>
                  <a:gd name="T1" fmla="*/ 31 h 774"/>
                  <a:gd name="T2" fmla="*/ 0 w 839"/>
                  <a:gd name="T3" fmla="*/ 31 h 774"/>
                  <a:gd name="T4" fmla="*/ 0 w 839"/>
                  <a:gd name="T5" fmla="*/ 30 h 774"/>
                  <a:gd name="T6" fmla="*/ 0 w 839"/>
                  <a:gd name="T7" fmla="*/ 30 h 774"/>
                  <a:gd name="T8" fmla="*/ 1 w 839"/>
                  <a:gd name="T9" fmla="*/ 31 h 774"/>
                  <a:gd name="T10" fmla="*/ 1 w 839"/>
                  <a:gd name="T11" fmla="*/ 30 h 774"/>
                  <a:gd name="T12" fmla="*/ 1 w 839"/>
                  <a:gd name="T13" fmla="*/ 29 h 774"/>
                  <a:gd name="T14" fmla="*/ 2 w 839"/>
                  <a:gd name="T15" fmla="*/ 29 h 774"/>
                  <a:gd name="T16" fmla="*/ 3 w 839"/>
                  <a:gd name="T17" fmla="*/ 28 h 774"/>
                  <a:gd name="T18" fmla="*/ 4 w 839"/>
                  <a:gd name="T19" fmla="*/ 26 h 774"/>
                  <a:gd name="T20" fmla="*/ 6 w 839"/>
                  <a:gd name="T21" fmla="*/ 24 h 774"/>
                  <a:gd name="T22" fmla="*/ 8 w 839"/>
                  <a:gd name="T23" fmla="*/ 22 h 774"/>
                  <a:gd name="T24" fmla="*/ 6 w 839"/>
                  <a:gd name="T25" fmla="*/ 26 h 774"/>
                  <a:gd name="T26" fmla="*/ 4 w 839"/>
                  <a:gd name="T27" fmla="*/ 28 h 774"/>
                  <a:gd name="T28" fmla="*/ 3 w 839"/>
                  <a:gd name="T29" fmla="*/ 29 h 774"/>
                  <a:gd name="T30" fmla="*/ 2 w 839"/>
                  <a:gd name="T31" fmla="*/ 30 h 774"/>
                  <a:gd name="T32" fmla="*/ 1 w 839"/>
                  <a:gd name="T33" fmla="*/ 31 h 774"/>
                  <a:gd name="T34" fmla="*/ 1 w 839"/>
                  <a:gd name="T35" fmla="*/ 31 h 774"/>
                  <a:gd name="T36" fmla="*/ 7 w 839"/>
                  <a:gd name="T37" fmla="*/ 22 h 774"/>
                  <a:gd name="T38" fmla="*/ 9 w 839"/>
                  <a:gd name="T39" fmla="*/ 19 h 774"/>
                  <a:gd name="T40" fmla="*/ 11 w 839"/>
                  <a:gd name="T41" fmla="*/ 15 h 774"/>
                  <a:gd name="T42" fmla="*/ 12 w 839"/>
                  <a:gd name="T43" fmla="*/ 13 h 774"/>
                  <a:gd name="T44" fmla="*/ 13 w 839"/>
                  <a:gd name="T45" fmla="*/ 12 h 774"/>
                  <a:gd name="T46" fmla="*/ 15 w 839"/>
                  <a:gd name="T47" fmla="*/ 10 h 774"/>
                  <a:gd name="T48" fmla="*/ 16 w 839"/>
                  <a:gd name="T49" fmla="*/ 8 h 774"/>
                  <a:gd name="T50" fmla="*/ 18 w 839"/>
                  <a:gd name="T51" fmla="*/ 7 h 774"/>
                  <a:gd name="T52" fmla="*/ 19 w 839"/>
                  <a:gd name="T53" fmla="*/ 5 h 774"/>
                  <a:gd name="T54" fmla="*/ 21 w 839"/>
                  <a:gd name="T55" fmla="*/ 4 h 774"/>
                  <a:gd name="T56" fmla="*/ 23 w 839"/>
                  <a:gd name="T57" fmla="*/ 3 h 774"/>
                  <a:gd name="T58" fmla="*/ 25 w 839"/>
                  <a:gd name="T59" fmla="*/ 2 h 774"/>
                  <a:gd name="T60" fmla="*/ 28 w 839"/>
                  <a:gd name="T61" fmla="*/ 1 h 774"/>
                  <a:gd name="T62" fmla="*/ 30 w 839"/>
                  <a:gd name="T63" fmla="*/ 0 h 774"/>
                  <a:gd name="T64" fmla="*/ 33 w 839"/>
                  <a:gd name="T65" fmla="*/ 0 h 774"/>
                  <a:gd name="T66" fmla="*/ 31 w 839"/>
                  <a:gd name="T67" fmla="*/ 1 h 774"/>
                  <a:gd name="T68" fmla="*/ 29 w 839"/>
                  <a:gd name="T69" fmla="*/ 2 h 774"/>
                  <a:gd name="T70" fmla="*/ 27 w 839"/>
                  <a:gd name="T71" fmla="*/ 2 h 774"/>
                  <a:gd name="T72" fmla="*/ 24 w 839"/>
                  <a:gd name="T73" fmla="*/ 3 h 774"/>
                  <a:gd name="T74" fmla="*/ 22 w 839"/>
                  <a:gd name="T75" fmla="*/ 4 h 774"/>
                  <a:gd name="T76" fmla="*/ 21 w 839"/>
                  <a:gd name="T77" fmla="*/ 5 h 774"/>
                  <a:gd name="T78" fmla="*/ 19 w 839"/>
                  <a:gd name="T79" fmla="*/ 7 h 774"/>
                  <a:gd name="T80" fmla="*/ 17 w 839"/>
                  <a:gd name="T81" fmla="*/ 8 h 774"/>
                  <a:gd name="T82" fmla="*/ 16 w 839"/>
                  <a:gd name="T83" fmla="*/ 10 h 774"/>
                  <a:gd name="T84" fmla="*/ 15 w 839"/>
                  <a:gd name="T85" fmla="*/ 11 h 774"/>
                  <a:gd name="T86" fmla="*/ 13 w 839"/>
                  <a:gd name="T87" fmla="*/ 14 h 774"/>
                  <a:gd name="T88" fmla="*/ 10 w 839"/>
                  <a:gd name="T89" fmla="*/ 17 h 774"/>
                  <a:gd name="T90" fmla="*/ 8 w 839"/>
                  <a:gd name="T91" fmla="*/ 21 h 774"/>
                  <a:gd name="T92" fmla="*/ 7 w 839"/>
                  <a:gd name="T93" fmla="*/ 22 h 774"/>
                  <a:gd name="T94" fmla="*/ 33 w 839"/>
                  <a:gd name="T95" fmla="*/ 0 h 774"/>
                  <a:gd name="T96" fmla="*/ 33 w 839"/>
                  <a:gd name="T97" fmla="*/ 0 h 774"/>
                  <a:gd name="T98" fmla="*/ 33 w 839"/>
                  <a:gd name="T99" fmla="*/ 1 h 774"/>
                  <a:gd name="T100" fmla="*/ 33 w 839"/>
                  <a:gd name="T101" fmla="*/ 1 h 774"/>
                  <a:gd name="T102" fmla="*/ 33 w 839"/>
                  <a:gd name="T103" fmla="*/ 0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39"/>
                  <a:gd name="T157" fmla="*/ 0 h 774"/>
                  <a:gd name="T158" fmla="*/ 839 w 839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39" h="774">
                    <a:moveTo>
                      <a:pt x="14" y="774"/>
                    </a:moveTo>
                    <a:lnTo>
                      <a:pt x="8" y="774"/>
                    </a:lnTo>
                    <a:lnTo>
                      <a:pt x="4" y="772"/>
                    </a:lnTo>
                    <a:lnTo>
                      <a:pt x="1" y="768"/>
                    </a:lnTo>
                    <a:lnTo>
                      <a:pt x="0" y="764"/>
                    </a:lnTo>
                    <a:lnTo>
                      <a:pt x="0" y="759"/>
                    </a:lnTo>
                    <a:lnTo>
                      <a:pt x="1" y="754"/>
                    </a:lnTo>
                    <a:lnTo>
                      <a:pt x="5" y="751"/>
                    </a:lnTo>
                    <a:lnTo>
                      <a:pt x="9" y="749"/>
                    </a:lnTo>
                    <a:lnTo>
                      <a:pt x="14" y="774"/>
                    </a:lnTo>
                    <a:close/>
                    <a:moveTo>
                      <a:pt x="9" y="749"/>
                    </a:moveTo>
                    <a:lnTo>
                      <a:pt x="19" y="747"/>
                    </a:lnTo>
                    <a:lnTo>
                      <a:pt x="28" y="742"/>
                    </a:lnTo>
                    <a:lnTo>
                      <a:pt x="37" y="736"/>
                    </a:lnTo>
                    <a:lnTo>
                      <a:pt x="47" y="729"/>
                    </a:lnTo>
                    <a:lnTo>
                      <a:pt x="57" y="720"/>
                    </a:lnTo>
                    <a:lnTo>
                      <a:pt x="65" y="710"/>
                    </a:lnTo>
                    <a:lnTo>
                      <a:pt x="75" y="698"/>
                    </a:lnTo>
                    <a:lnTo>
                      <a:pt x="85" y="685"/>
                    </a:lnTo>
                    <a:lnTo>
                      <a:pt x="104" y="656"/>
                    </a:lnTo>
                    <a:lnTo>
                      <a:pt x="125" y="624"/>
                    </a:lnTo>
                    <a:lnTo>
                      <a:pt x="145" y="587"/>
                    </a:lnTo>
                    <a:lnTo>
                      <a:pt x="168" y="547"/>
                    </a:lnTo>
                    <a:lnTo>
                      <a:pt x="189" y="559"/>
                    </a:lnTo>
                    <a:lnTo>
                      <a:pt x="166" y="601"/>
                    </a:lnTo>
                    <a:lnTo>
                      <a:pt x="143" y="639"/>
                    </a:lnTo>
                    <a:lnTo>
                      <a:pt x="122" y="674"/>
                    </a:lnTo>
                    <a:lnTo>
                      <a:pt x="101" y="705"/>
                    </a:lnTo>
                    <a:lnTo>
                      <a:pt x="90" y="719"/>
                    </a:lnTo>
                    <a:lnTo>
                      <a:pt x="79" y="731"/>
                    </a:lnTo>
                    <a:lnTo>
                      <a:pt x="69" y="741"/>
                    </a:lnTo>
                    <a:lnTo>
                      <a:pt x="58" y="751"/>
                    </a:lnTo>
                    <a:lnTo>
                      <a:pt x="47" y="760"/>
                    </a:lnTo>
                    <a:lnTo>
                      <a:pt x="36" y="766"/>
                    </a:lnTo>
                    <a:lnTo>
                      <a:pt x="24" y="771"/>
                    </a:lnTo>
                    <a:lnTo>
                      <a:pt x="14" y="774"/>
                    </a:lnTo>
                    <a:lnTo>
                      <a:pt x="9" y="749"/>
                    </a:lnTo>
                    <a:close/>
                    <a:moveTo>
                      <a:pt x="168" y="547"/>
                    </a:moveTo>
                    <a:lnTo>
                      <a:pt x="191" y="507"/>
                    </a:lnTo>
                    <a:lnTo>
                      <a:pt x="214" y="464"/>
                    </a:lnTo>
                    <a:lnTo>
                      <a:pt x="240" y="421"/>
                    </a:lnTo>
                    <a:lnTo>
                      <a:pt x="268" y="377"/>
                    </a:lnTo>
                    <a:lnTo>
                      <a:pt x="282" y="355"/>
                    </a:lnTo>
                    <a:lnTo>
                      <a:pt x="298" y="333"/>
                    </a:lnTo>
                    <a:lnTo>
                      <a:pt x="314" y="312"/>
                    </a:lnTo>
                    <a:lnTo>
                      <a:pt x="330" y="290"/>
                    </a:lnTo>
                    <a:lnTo>
                      <a:pt x="347" y="268"/>
                    </a:lnTo>
                    <a:lnTo>
                      <a:pt x="365" y="248"/>
                    </a:lnTo>
                    <a:lnTo>
                      <a:pt x="383" y="227"/>
                    </a:lnTo>
                    <a:lnTo>
                      <a:pt x="402" y="207"/>
                    </a:lnTo>
                    <a:lnTo>
                      <a:pt x="422" y="187"/>
                    </a:lnTo>
                    <a:lnTo>
                      <a:pt x="442" y="168"/>
                    </a:lnTo>
                    <a:lnTo>
                      <a:pt x="464" y="150"/>
                    </a:lnTo>
                    <a:lnTo>
                      <a:pt x="486" y="132"/>
                    </a:lnTo>
                    <a:lnTo>
                      <a:pt x="509" y="115"/>
                    </a:lnTo>
                    <a:lnTo>
                      <a:pt x="533" y="99"/>
                    </a:lnTo>
                    <a:lnTo>
                      <a:pt x="558" y="84"/>
                    </a:lnTo>
                    <a:lnTo>
                      <a:pt x="583" y="70"/>
                    </a:lnTo>
                    <a:lnTo>
                      <a:pt x="610" y="57"/>
                    </a:lnTo>
                    <a:lnTo>
                      <a:pt x="638" y="45"/>
                    </a:lnTo>
                    <a:lnTo>
                      <a:pt x="666" y="34"/>
                    </a:lnTo>
                    <a:lnTo>
                      <a:pt x="696" y="24"/>
                    </a:lnTo>
                    <a:lnTo>
                      <a:pt x="726" y="17"/>
                    </a:lnTo>
                    <a:lnTo>
                      <a:pt x="759" y="10"/>
                    </a:lnTo>
                    <a:lnTo>
                      <a:pt x="792" y="5"/>
                    </a:lnTo>
                    <a:lnTo>
                      <a:pt x="826" y="0"/>
                    </a:lnTo>
                    <a:lnTo>
                      <a:pt x="828" y="24"/>
                    </a:lnTo>
                    <a:lnTo>
                      <a:pt x="794" y="29"/>
                    </a:lnTo>
                    <a:lnTo>
                      <a:pt x="763" y="34"/>
                    </a:lnTo>
                    <a:lnTo>
                      <a:pt x="732" y="40"/>
                    </a:lnTo>
                    <a:lnTo>
                      <a:pt x="703" y="48"/>
                    </a:lnTo>
                    <a:lnTo>
                      <a:pt x="673" y="58"/>
                    </a:lnTo>
                    <a:lnTo>
                      <a:pt x="645" y="69"/>
                    </a:lnTo>
                    <a:lnTo>
                      <a:pt x="619" y="79"/>
                    </a:lnTo>
                    <a:lnTo>
                      <a:pt x="594" y="92"/>
                    </a:lnTo>
                    <a:lnTo>
                      <a:pt x="569" y="106"/>
                    </a:lnTo>
                    <a:lnTo>
                      <a:pt x="544" y="121"/>
                    </a:lnTo>
                    <a:lnTo>
                      <a:pt x="521" y="137"/>
                    </a:lnTo>
                    <a:lnTo>
                      <a:pt x="498" y="153"/>
                    </a:lnTo>
                    <a:lnTo>
                      <a:pt x="477" y="170"/>
                    </a:lnTo>
                    <a:lnTo>
                      <a:pt x="456" y="188"/>
                    </a:lnTo>
                    <a:lnTo>
                      <a:pt x="437" y="207"/>
                    </a:lnTo>
                    <a:lnTo>
                      <a:pt x="417" y="226"/>
                    </a:lnTo>
                    <a:lnTo>
                      <a:pt x="399" y="246"/>
                    </a:lnTo>
                    <a:lnTo>
                      <a:pt x="381" y="266"/>
                    </a:lnTo>
                    <a:lnTo>
                      <a:pt x="365" y="287"/>
                    </a:lnTo>
                    <a:lnTo>
                      <a:pt x="347" y="307"/>
                    </a:lnTo>
                    <a:lnTo>
                      <a:pt x="316" y="349"/>
                    </a:lnTo>
                    <a:lnTo>
                      <a:pt x="287" y="393"/>
                    </a:lnTo>
                    <a:lnTo>
                      <a:pt x="260" y="436"/>
                    </a:lnTo>
                    <a:lnTo>
                      <a:pt x="235" y="478"/>
                    </a:lnTo>
                    <a:lnTo>
                      <a:pt x="211" y="519"/>
                    </a:lnTo>
                    <a:lnTo>
                      <a:pt x="189" y="559"/>
                    </a:lnTo>
                    <a:lnTo>
                      <a:pt x="168" y="547"/>
                    </a:lnTo>
                    <a:close/>
                    <a:moveTo>
                      <a:pt x="826" y="0"/>
                    </a:moveTo>
                    <a:lnTo>
                      <a:pt x="831" y="0"/>
                    </a:lnTo>
                    <a:lnTo>
                      <a:pt x="835" y="3"/>
                    </a:lnTo>
                    <a:lnTo>
                      <a:pt x="838" y="7"/>
                    </a:lnTo>
                    <a:lnTo>
                      <a:pt x="839" y="11"/>
                    </a:lnTo>
                    <a:lnTo>
                      <a:pt x="839" y="17"/>
                    </a:lnTo>
                    <a:lnTo>
                      <a:pt x="837" y="20"/>
                    </a:lnTo>
                    <a:lnTo>
                      <a:pt x="832" y="23"/>
                    </a:lnTo>
                    <a:lnTo>
                      <a:pt x="828" y="24"/>
                    </a:lnTo>
                    <a:lnTo>
                      <a:pt x="826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8" name="Freeform 879"/>
              <p:cNvSpPr>
                <a:spLocks noEditPoints="1"/>
              </p:cNvSpPr>
              <p:nvPr/>
            </p:nvSpPr>
            <p:spPr bwMode="auto">
              <a:xfrm>
                <a:off x="2630" y="2049"/>
                <a:ext cx="101" cy="201"/>
              </a:xfrm>
              <a:custGeom>
                <a:avLst/>
                <a:gdLst>
                  <a:gd name="T0" fmla="*/ 4 w 529"/>
                  <a:gd name="T1" fmla="*/ 40 h 1009"/>
                  <a:gd name="T2" fmla="*/ 4 w 529"/>
                  <a:gd name="T3" fmla="*/ 40 h 1009"/>
                  <a:gd name="T4" fmla="*/ 4 w 529"/>
                  <a:gd name="T5" fmla="*/ 40 h 1009"/>
                  <a:gd name="T6" fmla="*/ 3 w 529"/>
                  <a:gd name="T7" fmla="*/ 40 h 1009"/>
                  <a:gd name="T8" fmla="*/ 4 w 529"/>
                  <a:gd name="T9" fmla="*/ 40 h 1009"/>
                  <a:gd name="T10" fmla="*/ 3 w 529"/>
                  <a:gd name="T11" fmla="*/ 40 h 1009"/>
                  <a:gd name="T12" fmla="*/ 2 w 529"/>
                  <a:gd name="T13" fmla="*/ 38 h 1009"/>
                  <a:gd name="T14" fmla="*/ 2 w 529"/>
                  <a:gd name="T15" fmla="*/ 37 h 1009"/>
                  <a:gd name="T16" fmla="*/ 1 w 529"/>
                  <a:gd name="T17" fmla="*/ 36 h 1009"/>
                  <a:gd name="T18" fmla="*/ 1 w 529"/>
                  <a:gd name="T19" fmla="*/ 35 h 1009"/>
                  <a:gd name="T20" fmla="*/ 0 w 529"/>
                  <a:gd name="T21" fmla="*/ 34 h 1009"/>
                  <a:gd name="T22" fmla="*/ 0 w 529"/>
                  <a:gd name="T23" fmla="*/ 33 h 1009"/>
                  <a:gd name="T24" fmla="*/ 0 w 529"/>
                  <a:gd name="T25" fmla="*/ 31 h 1009"/>
                  <a:gd name="T26" fmla="*/ 0 w 529"/>
                  <a:gd name="T27" fmla="*/ 30 h 1009"/>
                  <a:gd name="T28" fmla="*/ 0 w 529"/>
                  <a:gd name="T29" fmla="*/ 29 h 1009"/>
                  <a:gd name="T30" fmla="*/ 0 w 529"/>
                  <a:gd name="T31" fmla="*/ 27 h 1009"/>
                  <a:gd name="T32" fmla="*/ 1 w 529"/>
                  <a:gd name="T33" fmla="*/ 25 h 1009"/>
                  <a:gd name="T34" fmla="*/ 2 w 529"/>
                  <a:gd name="T35" fmla="*/ 22 h 1009"/>
                  <a:gd name="T36" fmla="*/ 3 w 529"/>
                  <a:gd name="T37" fmla="*/ 21 h 1009"/>
                  <a:gd name="T38" fmla="*/ 2 w 529"/>
                  <a:gd name="T39" fmla="*/ 24 h 1009"/>
                  <a:gd name="T40" fmla="*/ 1 w 529"/>
                  <a:gd name="T41" fmla="*/ 26 h 1009"/>
                  <a:gd name="T42" fmla="*/ 1 w 529"/>
                  <a:gd name="T43" fmla="*/ 28 h 1009"/>
                  <a:gd name="T44" fmla="*/ 1 w 529"/>
                  <a:gd name="T45" fmla="*/ 31 h 1009"/>
                  <a:gd name="T46" fmla="*/ 1 w 529"/>
                  <a:gd name="T47" fmla="*/ 32 h 1009"/>
                  <a:gd name="T48" fmla="*/ 1 w 529"/>
                  <a:gd name="T49" fmla="*/ 33 h 1009"/>
                  <a:gd name="T50" fmla="*/ 1 w 529"/>
                  <a:gd name="T51" fmla="*/ 34 h 1009"/>
                  <a:gd name="T52" fmla="*/ 2 w 529"/>
                  <a:gd name="T53" fmla="*/ 35 h 1009"/>
                  <a:gd name="T54" fmla="*/ 2 w 529"/>
                  <a:gd name="T55" fmla="*/ 36 h 1009"/>
                  <a:gd name="T56" fmla="*/ 3 w 529"/>
                  <a:gd name="T57" fmla="*/ 37 h 1009"/>
                  <a:gd name="T58" fmla="*/ 3 w 529"/>
                  <a:gd name="T59" fmla="*/ 39 h 1009"/>
                  <a:gd name="T60" fmla="*/ 4 w 529"/>
                  <a:gd name="T61" fmla="*/ 40 h 1009"/>
                  <a:gd name="T62" fmla="*/ 2 w 529"/>
                  <a:gd name="T63" fmla="*/ 21 h 1009"/>
                  <a:gd name="T64" fmla="*/ 4 w 529"/>
                  <a:gd name="T65" fmla="*/ 18 h 1009"/>
                  <a:gd name="T66" fmla="*/ 5 w 529"/>
                  <a:gd name="T67" fmla="*/ 16 h 1009"/>
                  <a:gd name="T68" fmla="*/ 7 w 529"/>
                  <a:gd name="T69" fmla="*/ 13 h 1009"/>
                  <a:gd name="T70" fmla="*/ 9 w 529"/>
                  <a:gd name="T71" fmla="*/ 11 h 1009"/>
                  <a:gd name="T72" fmla="*/ 12 w 529"/>
                  <a:gd name="T73" fmla="*/ 8 h 1009"/>
                  <a:gd name="T74" fmla="*/ 14 w 529"/>
                  <a:gd name="T75" fmla="*/ 5 h 1009"/>
                  <a:gd name="T76" fmla="*/ 17 w 529"/>
                  <a:gd name="T77" fmla="*/ 3 h 1009"/>
                  <a:gd name="T78" fmla="*/ 20 w 529"/>
                  <a:gd name="T79" fmla="*/ 0 h 1009"/>
                  <a:gd name="T80" fmla="*/ 19 w 529"/>
                  <a:gd name="T81" fmla="*/ 2 h 1009"/>
                  <a:gd name="T82" fmla="*/ 17 w 529"/>
                  <a:gd name="T83" fmla="*/ 5 h 1009"/>
                  <a:gd name="T84" fmla="*/ 14 w 529"/>
                  <a:gd name="T85" fmla="*/ 7 h 1009"/>
                  <a:gd name="T86" fmla="*/ 11 w 529"/>
                  <a:gd name="T87" fmla="*/ 10 h 1009"/>
                  <a:gd name="T88" fmla="*/ 9 w 529"/>
                  <a:gd name="T89" fmla="*/ 12 h 1009"/>
                  <a:gd name="T90" fmla="*/ 7 w 529"/>
                  <a:gd name="T91" fmla="*/ 15 h 1009"/>
                  <a:gd name="T92" fmla="*/ 5 w 529"/>
                  <a:gd name="T93" fmla="*/ 18 h 1009"/>
                  <a:gd name="T94" fmla="*/ 4 w 529"/>
                  <a:gd name="T95" fmla="*/ 20 h 1009"/>
                  <a:gd name="T96" fmla="*/ 2 w 529"/>
                  <a:gd name="T97" fmla="*/ 21 h 1009"/>
                  <a:gd name="T98" fmla="*/ 21 w 529"/>
                  <a:gd name="T99" fmla="*/ 0 h 1009"/>
                  <a:gd name="T100" fmla="*/ 21 w 529"/>
                  <a:gd name="T101" fmla="*/ 0 h 1009"/>
                  <a:gd name="T102" fmla="*/ 21 w 529"/>
                  <a:gd name="T103" fmla="*/ 0 h 1009"/>
                  <a:gd name="T104" fmla="*/ 21 w 529"/>
                  <a:gd name="T105" fmla="*/ 1 h 1009"/>
                  <a:gd name="T106" fmla="*/ 20 w 529"/>
                  <a:gd name="T107" fmla="*/ 0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103" y="990"/>
                    </a:moveTo>
                    <a:lnTo>
                      <a:pt x="105" y="995"/>
                    </a:lnTo>
                    <a:lnTo>
                      <a:pt x="105" y="999"/>
                    </a:lnTo>
                    <a:lnTo>
                      <a:pt x="104" y="1003"/>
                    </a:lnTo>
                    <a:lnTo>
                      <a:pt x="101" y="1006"/>
                    </a:lnTo>
                    <a:lnTo>
                      <a:pt x="97" y="1009"/>
                    </a:lnTo>
                    <a:lnTo>
                      <a:pt x="91" y="1009"/>
                    </a:lnTo>
                    <a:lnTo>
                      <a:pt x="87" y="1008"/>
                    </a:lnTo>
                    <a:lnTo>
                      <a:pt x="84" y="1004"/>
                    </a:lnTo>
                    <a:lnTo>
                      <a:pt x="103" y="990"/>
                    </a:lnTo>
                    <a:close/>
                    <a:moveTo>
                      <a:pt x="84" y="1004"/>
                    </a:moveTo>
                    <a:lnTo>
                      <a:pt x="74" y="989"/>
                    </a:lnTo>
                    <a:lnTo>
                      <a:pt x="64" y="975"/>
                    </a:lnTo>
                    <a:lnTo>
                      <a:pt x="56" y="961"/>
                    </a:lnTo>
                    <a:lnTo>
                      <a:pt x="48" y="946"/>
                    </a:lnTo>
                    <a:lnTo>
                      <a:pt x="41" y="932"/>
                    </a:lnTo>
                    <a:lnTo>
                      <a:pt x="34" y="917"/>
                    </a:lnTo>
                    <a:lnTo>
                      <a:pt x="28" y="903"/>
                    </a:lnTo>
                    <a:lnTo>
                      <a:pt x="22" y="888"/>
                    </a:lnTo>
                    <a:lnTo>
                      <a:pt x="18" y="873"/>
                    </a:lnTo>
                    <a:lnTo>
                      <a:pt x="14" y="859"/>
                    </a:lnTo>
                    <a:lnTo>
                      <a:pt x="9" y="843"/>
                    </a:lnTo>
                    <a:lnTo>
                      <a:pt x="6" y="828"/>
                    </a:lnTo>
                    <a:lnTo>
                      <a:pt x="4" y="813"/>
                    </a:lnTo>
                    <a:lnTo>
                      <a:pt x="2" y="798"/>
                    </a:lnTo>
                    <a:lnTo>
                      <a:pt x="1" y="783"/>
                    </a:lnTo>
                    <a:lnTo>
                      <a:pt x="0" y="768"/>
                    </a:lnTo>
                    <a:lnTo>
                      <a:pt x="0" y="753"/>
                    </a:lnTo>
                    <a:lnTo>
                      <a:pt x="0" y="738"/>
                    </a:lnTo>
                    <a:lnTo>
                      <a:pt x="1" y="722"/>
                    </a:lnTo>
                    <a:lnTo>
                      <a:pt x="2" y="707"/>
                    </a:lnTo>
                    <a:lnTo>
                      <a:pt x="6" y="676"/>
                    </a:lnTo>
                    <a:lnTo>
                      <a:pt x="13" y="646"/>
                    </a:lnTo>
                    <a:lnTo>
                      <a:pt x="21" y="614"/>
                    </a:lnTo>
                    <a:lnTo>
                      <a:pt x="32" y="583"/>
                    </a:lnTo>
                    <a:lnTo>
                      <a:pt x="44" y="552"/>
                    </a:lnTo>
                    <a:lnTo>
                      <a:pt x="59" y="520"/>
                    </a:lnTo>
                    <a:lnTo>
                      <a:pt x="81" y="530"/>
                    </a:lnTo>
                    <a:lnTo>
                      <a:pt x="67" y="560"/>
                    </a:lnTo>
                    <a:lnTo>
                      <a:pt x="55" y="591"/>
                    </a:lnTo>
                    <a:lnTo>
                      <a:pt x="45" y="620"/>
                    </a:lnTo>
                    <a:lnTo>
                      <a:pt x="36" y="650"/>
                    </a:lnTo>
                    <a:lnTo>
                      <a:pt x="31" y="679"/>
                    </a:lnTo>
                    <a:lnTo>
                      <a:pt x="27" y="708"/>
                    </a:lnTo>
                    <a:lnTo>
                      <a:pt x="24" y="738"/>
                    </a:lnTo>
                    <a:lnTo>
                      <a:pt x="24" y="767"/>
                    </a:lnTo>
                    <a:lnTo>
                      <a:pt x="24" y="781"/>
                    </a:lnTo>
                    <a:lnTo>
                      <a:pt x="27" y="795"/>
                    </a:lnTo>
                    <a:lnTo>
                      <a:pt x="28" y="809"/>
                    </a:lnTo>
                    <a:lnTo>
                      <a:pt x="31" y="824"/>
                    </a:lnTo>
                    <a:lnTo>
                      <a:pt x="33" y="838"/>
                    </a:lnTo>
                    <a:lnTo>
                      <a:pt x="37" y="852"/>
                    </a:lnTo>
                    <a:lnTo>
                      <a:pt x="41" y="866"/>
                    </a:lnTo>
                    <a:lnTo>
                      <a:pt x="46" y="880"/>
                    </a:lnTo>
                    <a:lnTo>
                      <a:pt x="50" y="894"/>
                    </a:lnTo>
                    <a:lnTo>
                      <a:pt x="57" y="907"/>
                    </a:lnTo>
                    <a:lnTo>
                      <a:pt x="63" y="921"/>
                    </a:lnTo>
                    <a:lnTo>
                      <a:pt x="70" y="935"/>
                    </a:lnTo>
                    <a:lnTo>
                      <a:pt x="77" y="949"/>
                    </a:lnTo>
                    <a:lnTo>
                      <a:pt x="86" y="962"/>
                    </a:lnTo>
                    <a:lnTo>
                      <a:pt x="95" y="976"/>
                    </a:lnTo>
                    <a:lnTo>
                      <a:pt x="103" y="990"/>
                    </a:lnTo>
                    <a:lnTo>
                      <a:pt x="84" y="1004"/>
                    </a:lnTo>
                    <a:close/>
                    <a:moveTo>
                      <a:pt x="59" y="520"/>
                    </a:moveTo>
                    <a:lnTo>
                      <a:pt x="74" y="489"/>
                    </a:lnTo>
                    <a:lnTo>
                      <a:pt x="92" y="458"/>
                    </a:lnTo>
                    <a:lnTo>
                      <a:pt x="112" y="425"/>
                    </a:lnTo>
                    <a:lnTo>
                      <a:pt x="134" y="394"/>
                    </a:lnTo>
                    <a:lnTo>
                      <a:pt x="156" y="362"/>
                    </a:lnTo>
                    <a:lnTo>
                      <a:pt x="181" y="330"/>
                    </a:lnTo>
                    <a:lnTo>
                      <a:pt x="208" y="298"/>
                    </a:lnTo>
                    <a:lnTo>
                      <a:pt x="235" y="266"/>
                    </a:lnTo>
                    <a:lnTo>
                      <a:pt x="264" y="233"/>
                    </a:lnTo>
                    <a:lnTo>
                      <a:pt x="296" y="201"/>
                    </a:lnTo>
                    <a:lnTo>
                      <a:pt x="328" y="167"/>
                    </a:lnTo>
                    <a:lnTo>
                      <a:pt x="361" y="135"/>
                    </a:lnTo>
                    <a:lnTo>
                      <a:pt x="396" y="101"/>
                    </a:lnTo>
                    <a:lnTo>
                      <a:pt x="433" y="69"/>
                    </a:lnTo>
                    <a:lnTo>
                      <a:pt x="469" y="36"/>
                    </a:lnTo>
                    <a:lnTo>
                      <a:pt x="508" y="2"/>
                    </a:lnTo>
                    <a:lnTo>
                      <a:pt x="525" y="22"/>
                    </a:lnTo>
                    <a:lnTo>
                      <a:pt x="486" y="54"/>
                    </a:lnTo>
                    <a:lnTo>
                      <a:pt x="449" y="86"/>
                    </a:lnTo>
                    <a:lnTo>
                      <a:pt x="413" y="119"/>
                    </a:lnTo>
                    <a:lnTo>
                      <a:pt x="379" y="152"/>
                    </a:lnTo>
                    <a:lnTo>
                      <a:pt x="345" y="185"/>
                    </a:lnTo>
                    <a:lnTo>
                      <a:pt x="314" y="216"/>
                    </a:lnTo>
                    <a:lnTo>
                      <a:pt x="284" y="248"/>
                    </a:lnTo>
                    <a:lnTo>
                      <a:pt x="255" y="281"/>
                    </a:lnTo>
                    <a:lnTo>
                      <a:pt x="227" y="312"/>
                    </a:lnTo>
                    <a:lnTo>
                      <a:pt x="202" y="343"/>
                    </a:lnTo>
                    <a:lnTo>
                      <a:pt x="177" y="376"/>
                    </a:lnTo>
                    <a:lnTo>
                      <a:pt x="154" y="407"/>
                    </a:lnTo>
                    <a:lnTo>
                      <a:pt x="134" y="438"/>
                    </a:lnTo>
                    <a:lnTo>
                      <a:pt x="114" y="469"/>
                    </a:lnTo>
                    <a:lnTo>
                      <a:pt x="96" y="500"/>
                    </a:lnTo>
                    <a:lnTo>
                      <a:pt x="81" y="530"/>
                    </a:lnTo>
                    <a:lnTo>
                      <a:pt x="59" y="520"/>
                    </a:lnTo>
                    <a:close/>
                    <a:moveTo>
                      <a:pt x="508" y="2"/>
                    </a:moveTo>
                    <a:lnTo>
                      <a:pt x="513" y="0"/>
                    </a:lnTo>
                    <a:lnTo>
                      <a:pt x="517" y="0"/>
                    </a:lnTo>
                    <a:lnTo>
                      <a:pt x="522" y="1"/>
                    </a:lnTo>
                    <a:lnTo>
                      <a:pt x="526" y="4"/>
                    </a:lnTo>
                    <a:lnTo>
                      <a:pt x="528" y="9"/>
                    </a:lnTo>
                    <a:lnTo>
                      <a:pt x="529" y="13"/>
                    </a:lnTo>
                    <a:lnTo>
                      <a:pt x="528" y="17"/>
                    </a:lnTo>
                    <a:lnTo>
                      <a:pt x="525" y="22"/>
                    </a:lnTo>
                    <a:lnTo>
                      <a:pt x="508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69" name="Freeform 880"/>
              <p:cNvSpPr>
                <a:spLocks noEditPoints="1"/>
              </p:cNvSpPr>
              <p:nvPr/>
            </p:nvSpPr>
            <p:spPr bwMode="auto">
              <a:xfrm>
                <a:off x="2680" y="2049"/>
                <a:ext cx="109" cy="142"/>
              </a:xfrm>
              <a:custGeom>
                <a:avLst/>
                <a:gdLst>
                  <a:gd name="T0" fmla="*/ 1 w 548"/>
                  <a:gd name="T1" fmla="*/ 28 h 704"/>
                  <a:gd name="T2" fmla="*/ 1 w 548"/>
                  <a:gd name="T3" fmla="*/ 28 h 704"/>
                  <a:gd name="T4" fmla="*/ 0 w 548"/>
                  <a:gd name="T5" fmla="*/ 28 h 704"/>
                  <a:gd name="T6" fmla="*/ 0 w 548"/>
                  <a:gd name="T7" fmla="*/ 28 h 704"/>
                  <a:gd name="T8" fmla="*/ 1 w 548"/>
                  <a:gd name="T9" fmla="*/ 28 h 704"/>
                  <a:gd name="T10" fmla="*/ 0 w 548"/>
                  <a:gd name="T11" fmla="*/ 27 h 704"/>
                  <a:gd name="T12" fmla="*/ 0 w 548"/>
                  <a:gd name="T13" fmla="*/ 25 h 704"/>
                  <a:gd name="T14" fmla="*/ 0 w 548"/>
                  <a:gd name="T15" fmla="*/ 23 h 704"/>
                  <a:gd name="T16" fmla="*/ 1 w 548"/>
                  <a:gd name="T17" fmla="*/ 22 h 704"/>
                  <a:gd name="T18" fmla="*/ 1 w 548"/>
                  <a:gd name="T19" fmla="*/ 20 h 704"/>
                  <a:gd name="T20" fmla="*/ 2 w 548"/>
                  <a:gd name="T21" fmla="*/ 18 h 704"/>
                  <a:gd name="T22" fmla="*/ 3 w 548"/>
                  <a:gd name="T23" fmla="*/ 16 h 704"/>
                  <a:gd name="T24" fmla="*/ 4 w 548"/>
                  <a:gd name="T25" fmla="*/ 15 h 704"/>
                  <a:gd name="T26" fmla="*/ 5 w 548"/>
                  <a:gd name="T27" fmla="*/ 14 h 704"/>
                  <a:gd name="T28" fmla="*/ 4 w 548"/>
                  <a:gd name="T29" fmla="*/ 16 h 704"/>
                  <a:gd name="T30" fmla="*/ 3 w 548"/>
                  <a:gd name="T31" fmla="*/ 18 h 704"/>
                  <a:gd name="T32" fmla="*/ 2 w 548"/>
                  <a:gd name="T33" fmla="*/ 19 h 704"/>
                  <a:gd name="T34" fmla="*/ 2 w 548"/>
                  <a:gd name="T35" fmla="*/ 21 h 704"/>
                  <a:gd name="T36" fmla="*/ 1 w 548"/>
                  <a:gd name="T37" fmla="*/ 23 h 704"/>
                  <a:gd name="T38" fmla="*/ 1 w 548"/>
                  <a:gd name="T39" fmla="*/ 24 h 704"/>
                  <a:gd name="T40" fmla="*/ 1 w 548"/>
                  <a:gd name="T41" fmla="*/ 26 h 704"/>
                  <a:gd name="T42" fmla="*/ 1 w 548"/>
                  <a:gd name="T43" fmla="*/ 28 h 704"/>
                  <a:gd name="T44" fmla="*/ 5 w 548"/>
                  <a:gd name="T45" fmla="*/ 14 h 704"/>
                  <a:gd name="T46" fmla="*/ 6 w 548"/>
                  <a:gd name="T47" fmla="*/ 12 h 704"/>
                  <a:gd name="T48" fmla="*/ 8 w 548"/>
                  <a:gd name="T49" fmla="*/ 10 h 704"/>
                  <a:gd name="T50" fmla="*/ 10 w 548"/>
                  <a:gd name="T51" fmla="*/ 9 h 704"/>
                  <a:gd name="T52" fmla="*/ 11 w 548"/>
                  <a:gd name="T53" fmla="*/ 7 h 704"/>
                  <a:gd name="T54" fmla="*/ 14 w 548"/>
                  <a:gd name="T55" fmla="*/ 5 h 704"/>
                  <a:gd name="T56" fmla="*/ 16 w 548"/>
                  <a:gd name="T57" fmla="*/ 3 h 704"/>
                  <a:gd name="T58" fmla="*/ 19 w 548"/>
                  <a:gd name="T59" fmla="*/ 2 h 704"/>
                  <a:gd name="T60" fmla="*/ 21 w 548"/>
                  <a:gd name="T61" fmla="*/ 0 h 704"/>
                  <a:gd name="T62" fmla="*/ 20 w 548"/>
                  <a:gd name="T63" fmla="*/ 2 h 704"/>
                  <a:gd name="T64" fmla="*/ 18 w 548"/>
                  <a:gd name="T65" fmla="*/ 3 h 704"/>
                  <a:gd name="T66" fmla="*/ 15 w 548"/>
                  <a:gd name="T67" fmla="*/ 5 h 704"/>
                  <a:gd name="T68" fmla="*/ 13 w 548"/>
                  <a:gd name="T69" fmla="*/ 7 h 704"/>
                  <a:gd name="T70" fmla="*/ 11 w 548"/>
                  <a:gd name="T71" fmla="*/ 8 h 704"/>
                  <a:gd name="T72" fmla="*/ 9 w 548"/>
                  <a:gd name="T73" fmla="*/ 10 h 704"/>
                  <a:gd name="T74" fmla="*/ 8 w 548"/>
                  <a:gd name="T75" fmla="*/ 12 h 704"/>
                  <a:gd name="T76" fmla="*/ 6 w 548"/>
                  <a:gd name="T77" fmla="*/ 14 h 704"/>
                  <a:gd name="T78" fmla="*/ 5 w 548"/>
                  <a:gd name="T79" fmla="*/ 14 h 704"/>
                  <a:gd name="T80" fmla="*/ 21 w 548"/>
                  <a:gd name="T81" fmla="*/ 0 h 704"/>
                  <a:gd name="T82" fmla="*/ 22 w 548"/>
                  <a:gd name="T83" fmla="*/ 0 h 704"/>
                  <a:gd name="T84" fmla="*/ 22 w 548"/>
                  <a:gd name="T85" fmla="*/ 0 h 704"/>
                  <a:gd name="T86" fmla="*/ 22 w 548"/>
                  <a:gd name="T87" fmla="*/ 1 h 704"/>
                  <a:gd name="T88" fmla="*/ 21 w 548"/>
                  <a:gd name="T89" fmla="*/ 0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8"/>
                  <a:gd name="T136" fmla="*/ 0 h 704"/>
                  <a:gd name="T137" fmla="*/ 548 w 548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8" h="704">
                    <a:moveTo>
                      <a:pt x="27" y="690"/>
                    </a:moveTo>
                    <a:lnTo>
                      <a:pt x="26" y="695"/>
                    </a:lnTo>
                    <a:lnTo>
                      <a:pt x="24" y="699"/>
                    </a:lnTo>
                    <a:lnTo>
                      <a:pt x="21" y="702"/>
                    </a:lnTo>
                    <a:lnTo>
                      <a:pt x="15" y="704"/>
                    </a:lnTo>
                    <a:lnTo>
                      <a:pt x="11" y="703"/>
                    </a:lnTo>
                    <a:lnTo>
                      <a:pt x="7" y="701"/>
                    </a:lnTo>
                    <a:lnTo>
                      <a:pt x="3" y="697"/>
                    </a:lnTo>
                    <a:lnTo>
                      <a:pt x="2" y="693"/>
                    </a:lnTo>
                    <a:lnTo>
                      <a:pt x="27" y="690"/>
                    </a:lnTo>
                    <a:close/>
                    <a:moveTo>
                      <a:pt x="2" y="693"/>
                    </a:moveTo>
                    <a:lnTo>
                      <a:pt x="0" y="670"/>
                    </a:lnTo>
                    <a:lnTo>
                      <a:pt x="0" y="649"/>
                    </a:lnTo>
                    <a:lnTo>
                      <a:pt x="1" y="627"/>
                    </a:lnTo>
                    <a:lnTo>
                      <a:pt x="2" y="606"/>
                    </a:lnTo>
                    <a:lnTo>
                      <a:pt x="6" y="584"/>
                    </a:lnTo>
                    <a:lnTo>
                      <a:pt x="10" y="561"/>
                    </a:lnTo>
                    <a:lnTo>
                      <a:pt x="15" y="540"/>
                    </a:lnTo>
                    <a:lnTo>
                      <a:pt x="22" y="518"/>
                    </a:lnTo>
                    <a:lnTo>
                      <a:pt x="29" y="496"/>
                    </a:lnTo>
                    <a:lnTo>
                      <a:pt x="39" y="475"/>
                    </a:lnTo>
                    <a:lnTo>
                      <a:pt x="49" y="453"/>
                    </a:lnTo>
                    <a:lnTo>
                      <a:pt x="60" y="432"/>
                    </a:lnTo>
                    <a:lnTo>
                      <a:pt x="73" y="409"/>
                    </a:lnTo>
                    <a:lnTo>
                      <a:pt x="87" y="387"/>
                    </a:lnTo>
                    <a:lnTo>
                      <a:pt x="101" y="366"/>
                    </a:lnTo>
                    <a:lnTo>
                      <a:pt x="117" y="344"/>
                    </a:lnTo>
                    <a:lnTo>
                      <a:pt x="136" y="359"/>
                    </a:lnTo>
                    <a:lnTo>
                      <a:pt x="121" y="380"/>
                    </a:lnTo>
                    <a:lnTo>
                      <a:pt x="107" y="400"/>
                    </a:lnTo>
                    <a:lnTo>
                      <a:pt x="94" y="421"/>
                    </a:lnTo>
                    <a:lnTo>
                      <a:pt x="82" y="442"/>
                    </a:lnTo>
                    <a:lnTo>
                      <a:pt x="72" y="463"/>
                    </a:lnTo>
                    <a:lnTo>
                      <a:pt x="62" y="483"/>
                    </a:lnTo>
                    <a:lnTo>
                      <a:pt x="53" y="504"/>
                    </a:lnTo>
                    <a:lnTo>
                      <a:pt x="46" y="525"/>
                    </a:lnTo>
                    <a:lnTo>
                      <a:pt x="39" y="546"/>
                    </a:lnTo>
                    <a:lnTo>
                      <a:pt x="34" y="567"/>
                    </a:lnTo>
                    <a:lnTo>
                      <a:pt x="30" y="587"/>
                    </a:lnTo>
                    <a:lnTo>
                      <a:pt x="27" y="608"/>
                    </a:lnTo>
                    <a:lnTo>
                      <a:pt x="25" y="628"/>
                    </a:lnTo>
                    <a:lnTo>
                      <a:pt x="25" y="649"/>
                    </a:lnTo>
                    <a:lnTo>
                      <a:pt x="25" y="669"/>
                    </a:lnTo>
                    <a:lnTo>
                      <a:pt x="27" y="690"/>
                    </a:lnTo>
                    <a:lnTo>
                      <a:pt x="2" y="693"/>
                    </a:lnTo>
                    <a:close/>
                    <a:moveTo>
                      <a:pt x="117" y="344"/>
                    </a:moveTo>
                    <a:lnTo>
                      <a:pt x="134" y="323"/>
                    </a:lnTo>
                    <a:lnTo>
                      <a:pt x="153" y="301"/>
                    </a:lnTo>
                    <a:lnTo>
                      <a:pt x="171" y="280"/>
                    </a:lnTo>
                    <a:lnTo>
                      <a:pt x="191" y="259"/>
                    </a:lnTo>
                    <a:lnTo>
                      <a:pt x="214" y="237"/>
                    </a:lnTo>
                    <a:lnTo>
                      <a:pt x="237" y="216"/>
                    </a:lnTo>
                    <a:lnTo>
                      <a:pt x="261" y="194"/>
                    </a:lnTo>
                    <a:lnTo>
                      <a:pt x="285" y="172"/>
                    </a:lnTo>
                    <a:lnTo>
                      <a:pt x="312" y="152"/>
                    </a:lnTo>
                    <a:lnTo>
                      <a:pt x="339" y="130"/>
                    </a:lnTo>
                    <a:lnTo>
                      <a:pt x="369" y="109"/>
                    </a:lnTo>
                    <a:lnTo>
                      <a:pt x="398" y="87"/>
                    </a:lnTo>
                    <a:lnTo>
                      <a:pt x="429" y="66"/>
                    </a:lnTo>
                    <a:lnTo>
                      <a:pt x="461" y="44"/>
                    </a:lnTo>
                    <a:lnTo>
                      <a:pt x="495" y="23"/>
                    </a:lnTo>
                    <a:lnTo>
                      <a:pt x="529" y="2"/>
                    </a:lnTo>
                    <a:lnTo>
                      <a:pt x="542" y="22"/>
                    </a:lnTo>
                    <a:lnTo>
                      <a:pt x="508" y="44"/>
                    </a:lnTo>
                    <a:lnTo>
                      <a:pt x="475" y="64"/>
                    </a:lnTo>
                    <a:lnTo>
                      <a:pt x="443" y="86"/>
                    </a:lnTo>
                    <a:lnTo>
                      <a:pt x="413" y="107"/>
                    </a:lnTo>
                    <a:lnTo>
                      <a:pt x="384" y="128"/>
                    </a:lnTo>
                    <a:lnTo>
                      <a:pt x="356" y="149"/>
                    </a:lnTo>
                    <a:lnTo>
                      <a:pt x="329" y="170"/>
                    </a:lnTo>
                    <a:lnTo>
                      <a:pt x="303" y="191"/>
                    </a:lnTo>
                    <a:lnTo>
                      <a:pt x="278" y="212"/>
                    </a:lnTo>
                    <a:lnTo>
                      <a:pt x="254" y="233"/>
                    </a:lnTo>
                    <a:lnTo>
                      <a:pt x="231" y="253"/>
                    </a:lnTo>
                    <a:lnTo>
                      <a:pt x="210" y="275"/>
                    </a:lnTo>
                    <a:lnTo>
                      <a:pt x="190" y="296"/>
                    </a:lnTo>
                    <a:lnTo>
                      <a:pt x="171" y="317"/>
                    </a:lnTo>
                    <a:lnTo>
                      <a:pt x="154" y="338"/>
                    </a:lnTo>
                    <a:lnTo>
                      <a:pt x="136" y="359"/>
                    </a:lnTo>
                    <a:lnTo>
                      <a:pt x="117" y="344"/>
                    </a:lnTo>
                    <a:close/>
                    <a:moveTo>
                      <a:pt x="529" y="2"/>
                    </a:moveTo>
                    <a:lnTo>
                      <a:pt x="534" y="0"/>
                    </a:lnTo>
                    <a:lnTo>
                      <a:pt x="538" y="0"/>
                    </a:lnTo>
                    <a:lnTo>
                      <a:pt x="542" y="2"/>
                    </a:lnTo>
                    <a:lnTo>
                      <a:pt x="546" y="6"/>
                    </a:lnTo>
                    <a:lnTo>
                      <a:pt x="548" y="10"/>
                    </a:lnTo>
                    <a:lnTo>
                      <a:pt x="548" y="15"/>
                    </a:lnTo>
                    <a:lnTo>
                      <a:pt x="546" y="19"/>
                    </a:lnTo>
                    <a:lnTo>
                      <a:pt x="542" y="22"/>
                    </a:lnTo>
                    <a:lnTo>
                      <a:pt x="529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0" name="Freeform 881"/>
              <p:cNvSpPr>
                <a:spLocks noEditPoints="1"/>
              </p:cNvSpPr>
              <p:nvPr/>
            </p:nvSpPr>
            <p:spPr bwMode="auto">
              <a:xfrm>
                <a:off x="2703" y="2116"/>
                <a:ext cx="105" cy="75"/>
              </a:xfrm>
              <a:custGeom>
                <a:avLst/>
                <a:gdLst>
                  <a:gd name="T0" fmla="*/ 1 w 506"/>
                  <a:gd name="T1" fmla="*/ 15 h 378"/>
                  <a:gd name="T2" fmla="*/ 0 w 506"/>
                  <a:gd name="T3" fmla="*/ 15 h 378"/>
                  <a:gd name="T4" fmla="*/ 0 w 506"/>
                  <a:gd name="T5" fmla="*/ 15 h 378"/>
                  <a:gd name="T6" fmla="*/ 0 w 506"/>
                  <a:gd name="T7" fmla="*/ 14 h 378"/>
                  <a:gd name="T8" fmla="*/ 1 w 506"/>
                  <a:gd name="T9" fmla="*/ 15 h 378"/>
                  <a:gd name="T10" fmla="*/ 1 w 506"/>
                  <a:gd name="T11" fmla="*/ 12 h 378"/>
                  <a:gd name="T12" fmla="*/ 3 w 506"/>
                  <a:gd name="T13" fmla="*/ 10 h 378"/>
                  <a:gd name="T14" fmla="*/ 4 w 506"/>
                  <a:gd name="T15" fmla="*/ 9 h 378"/>
                  <a:gd name="T16" fmla="*/ 5 w 506"/>
                  <a:gd name="T17" fmla="*/ 7 h 378"/>
                  <a:gd name="T18" fmla="*/ 6 w 506"/>
                  <a:gd name="T19" fmla="*/ 6 h 378"/>
                  <a:gd name="T20" fmla="*/ 7 w 506"/>
                  <a:gd name="T21" fmla="*/ 5 h 378"/>
                  <a:gd name="T22" fmla="*/ 8 w 506"/>
                  <a:gd name="T23" fmla="*/ 4 h 378"/>
                  <a:gd name="T24" fmla="*/ 10 w 506"/>
                  <a:gd name="T25" fmla="*/ 4 h 378"/>
                  <a:gd name="T26" fmla="*/ 8 w 506"/>
                  <a:gd name="T27" fmla="*/ 5 h 378"/>
                  <a:gd name="T28" fmla="*/ 7 w 506"/>
                  <a:gd name="T29" fmla="*/ 6 h 378"/>
                  <a:gd name="T30" fmla="*/ 6 w 506"/>
                  <a:gd name="T31" fmla="*/ 7 h 378"/>
                  <a:gd name="T32" fmla="*/ 5 w 506"/>
                  <a:gd name="T33" fmla="*/ 9 h 378"/>
                  <a:gd name="T34" fmla="*/ 3 w 506"/>
                  <a:gd name="T35" fmla="*/ 12 h 378"/>
                  <a:gd name="T36" fmla="*/ 1 w 506"/>
                  <a:gd name="T37" fmla="*/ 15 h 378"/>
                  <a:gd name="T38" fmla="*/ 9 w 506"/>
                  <a:gd name="T39" fmla="*/ 4 h 378"/>
                  <a:gd name="T40" fmla="*/ 10 w 506"/>
                  <a:gd name="T41" fmla="*/ 3 h 378"/>
                  <a:gd name="T42" fmla="*/ 12 w 506"/>
                  <a:gd name="T43" fmla="*/ 2 h 378"/>
                  <a:gd name="T44" fmla="*/ 13 w 506"/>
                  <a:gd name="T45" fmla="*/ 1 h 378"/>
                  <a:gd name="T46" fmla="*/ 14 w 506"/>
                  <a:gd name="T47" fmla="*/ 1 h 378"/>
                  <a:gd name="T48" fmla="*/ 15 w 506"/>
                  <a:gd name="T49" fmla="*/ 1 h 378"/>
                  <a:gd name="T50" fmla="*/ 17 w 506"/>
                  <a:gd name="T51" fmla="*/ 0 h 378"/>
                  <a:gd name="T52" fmla="*/ 18 w 506"/>
                  <a:gd name="T53" fmla="*/ 0 h 378"/>
                  <a:gd name="T54" fmla="*/ 20 w 506"/>
                  <a:gd name="T55" fmla="*/ 0 h 378"/>
                  <a:gd name="T56" fmla="*/ 19 w 506"/>
                  <a:gd name="T57" fmla="*/ 1 h 378"/>
                  <a:gd name="T58" fmla="*/ 18 w 506"/>
                  <a:gd name="T59" fmla="*/ 1 h 378"/>
                  <a:gd name="T60" fmla="*/ 16 w 506"/>
                  <a:gd name="T61" fmla="*/ 1 h 378"/>
                  <a:gd name="T62" fmla="*/ 15 w 506"/>
                  <a:gd name="T63" fmla="*/ 2 h 378"/>
                  <a:gd name="T64" fmla="*/ 14 w 506"/>
                  <a:gd name="T65" fmla="*/ 2 h 378"/>
                  <a:gd name="T66" fmla="*/ 13 w 506"/>
                  <a:gd name="T67" fmla="*/ 3 h 378"/>
                  <a:gd name="T68" fmla="*/ 11 w 506"/>
                  <a:gd name="T69" fmla="*/ 3 h 378"/>
                  <a:gd name="T70" fmla="*/ 10 w 506"/>
                  <a:gd name="T71" fmla="*/ 4 h 378"/>
                  <a:gd name="T72" fmla="*/ 9 w 506"/>
                  <a:gd name="T73" fmla="*/ 4 h 378"/>
                  <a:gd name="T74" fmla="*/ 20 w 506"/>
                  <a:gd name="T75" fmla="*/ 0 h 378"/>
                  <a:gd name="T76" fmla="*/ 20 w 506"/>
                  <a:gd name="T77" fmla="*/ 0 h 378"/>
                  <a:gd name="T78" fmla="*/ 20 w 506"/>
                  <a:gd name="T79" fmla="*/ 1 h 378"/>
                  <a:gd name="T80" fmla="*/ 20 w 506"/>
                  <a:gd name="T81" fmla="*/ 1 h 378"/>
                  <a:gd name="T82" fmla="*/ 20 w 506"/>
                  <a:gd name="T83" fmla="*/ 0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23" y="373"/>
                    </a:moveTo>
                    <a:lnTo>
                      <a:pt x="20" y="376"/>
                    </a:lnTo>
                    <a:lnTo>
                      <a:pt x="15" y="378"/>
                    </a:lnTo>
                    <a:lnTo>
                      <a:pt x="11" y="378"/>
                    </a:lnTo>
                    <a:lnTo>
                      <a:pt x="7" y="377"/>
                    </a:lnTo>
                    <a:lnTo>
                      <a:pt x="2" y="374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2" y="361"/>
                    </a:lnTo>
                    <a:lnTo>
                      <a:pt x="23" y="373"/>
                    </a:lnTo>
                    <a:close/>
                    <a:moveTo>
                      <a:pt x="2" y="361"/>
                    </a:moveTo>
                    <a:lnTo>
                      <a:pt x="27" y="317"/>
                    </a:lnTo>
                    <a:lnTo>
                      <a:pt x="54" y="277"/>
                    </a:lnTo>
                    <a:lnTo>
                      <a:pt x="67" y="257"/>
                    </a:lnTo>
                    <a:lnTo>
                      <a:pt x="81" y="239"/>
                    </a:lnTo>
                    <a:lnTo>
                      <a:pt x="95" y="221"/>
                    </a:lnTo>
                    <a:lnTo>
                      <a:pt x="108" y="203"/>
                    </a:lnTo>
                    <a:lnTo>
                      <a:pt x="123" y="187"/>
                    </a:lnTo>
                    <a:lnTo>
                      <a:pt x="137" y="171"/>
                    </a:lnTo>
                    <a:lnTo>
                      <a:pt x="151" y="156"/>
                    </a:lnTo>
                    <a:lnTo>
                      <a:pt x="166" y="142"/>
                    </a:lnTo>
                    <a:lnTo>
                      <a:pt x="181" y="128"/>
                    </a:lnTo>
                    <a:lnTo>
                      <a:pt x="196" y="115"/>
                    </a:lnTo>
                    <a:lnTo>
                      <a:pt x="211" y="103"/>
                    </a:lnTo>
                    <a:lnTo>
                      <a:pt x="226" y="91"/>
                    </a:lnTo>
                    <a:lnTo>
                      <a:pt x="240" y="112"/>
                    </a:lnTo>
                    <a:lnTo>
                      <a:pt x="225" y="122"/>
                    </a:lnTo>
                    <a:lnTo>
                      <a:pt x="211" y="134"/>
                    </a:lnTo>
                    <a:lnTo>
                      <a:pt x="197" y="147"/>
                    </a:lnTo>
                    <a:lnTo>
                      <a:pt x="183" y="160"/>
                    </a:lnTo>
                    <a:lnTo>
                      <a:pt x="169" y="174"/>
                    </a:lnTo>
                    <a:lnTo>
                      <a:pt x="155" y="188"/>
                    </a:lnTo>
                    <a:lnTo>
                      <a:pt x="141" y="203"/>
                    </a:lnTo>
                    <a:lnTo>
                      <a:pt x="127" y="220"/>
                    </a:lnTo>
                    <a:lnTo>
                      <a:pt x="100" y="254"/>
                    </a:lnTo>
                    <a:lnTo>
                      <a:pt x="74" y="291"/>
                    </a:lnTo>
                    <a:lnTo>
                      <a:pt x="48" y="330"/>
                    </a:lnTo>
                    <a:lnTo>
                      <a:pt x="23" y="373"/>
                    </a:lnTo>
                    <a:lnTo>
                      <a:pt x="2" y="361"/>
                    </a:lnTo>
                    <a:close/>
                    <a:moveTo>
                      <a:pt x="226" y="91"/>
                    </a:moveTo>
                    <a:lnTo>
                      <a:pt x="241" y="80"/>
                    </a:lnTo>
                    <a:lnTo>
                      <a:pt x="257" y="71"/>
                    </a:lnTo>
                    <a:lnTo>
                      <a:pt x="272" y="61"/>
                    </a:lnTo>
                    <a:lnTo>
                      <a:pt x="289" y="52"/>
                    </a:lnTo>
                    <a:lnTo>
                      <a:pt x="305" y="44"/>
                    </a:lnTo>
                    <a:lnTo>
                      <a:pt x="321" y="36"/>
                    </a:lnTo>
                    <a:lnTo>
                      <a:pt x="337" y="30"/>
                    </a:lnTo>
                    <a:lnTo>
                      <a:pt x="355" y="23"/>
                    </a:lnTo>
                    <a:lnTo>
                      <a:pt x="371" y="18"/>
                    </a:lnTo>
                    <a:lnTo>
                      <a:pt x="388" y="13"/>
                    </a:lnTo>
                    <a:lnTo>
                      <a:pt x="405" y="9"/>
                    </a:lnTo>
                    <a:lnTo>
                      <a:pt x="423" y="6"/>
                    </a:lnTo>
                    <a:lnTo>
                      <a:pt x="440" y="4"/>
                    </a:lnTo>
                    <a:lnTo>
                      <a:pt x="458" y="2"/>
                    </a:lnTo>
                    <a:lnTo>
                      <a:pt x="475" y="0"/>
                    </a:lnTo>
                    <a:lnTo>
                      <a:pt x="494" y="0"/>
                    </a:lnTo>
                    <a:lnTo>
                      <a:pt x="494" y="24"/>
                    </a:lnTo>
                    <a:lnTo>
                      <a:pt x="477" y="25"/>
                    </a:lnTo>
                    <a:lnTo>
                      <a:pt x="459" y="26"/>
                    </a:lnTo>
                    <a:lnTo>
                      <a:pt x="443" y="27"/>
                    </a:lnTo>
                    <a:lnTo>
                      <a:pt x="427" y="31"/>
                    </a:lnTo>
                    <a:lnTo>
                      <a:pt x="410" y="33"/>
                    </a:lnTo>
                    <a:lnTo>
                      <a:pt x="393" y="37"/>
                    </a:lnTo>
                    <a:lnTo>
                      <a:pt x="378" y="41"/>
                    </a:lnTo>
                    <a:lnTo>
                      <a:pt x="362" y="47"/>
                    </a:lnTo>
                    <a:lnTo>
                      <a:pt x="346" y="52"/>
                    </a:lnTo>
                    <a:lnTo>
                      <a:pt x="331" y="59"/>
                    </a:lnTo>
                    <a:lnTo>
                      <a:pt x="315" y="65"/>
                    </a:lnTo>
                    <a:lnTo>
                      <a:pt x="299" y="74"/>
                    </a:lnTo>
                    <a:lnTo>
                      <a:pt x="284" y="81"/>
                    </a:lnTo>
                    <a:lnTo>
                      <a:pt x="269" y="91"/>
                    </a:lnTo>
                    <a:lnTo>
                      <a:pt x="255" y="101"/>
                    </a:lnTo>
                    <a:lnTo>
                      <a:pt x="240" y="112"/>
                    </a:lnTo>
                    <a:lnTo>
                      <a:pt x="226" y="91"/>
                    </a:lnTo>
                    <a:close/>
                    <a:moveTo>
                      <a:pt x="494" y="0"/>
                    </a:moveTo>
                    <a:lnTo>
                      <a:pt x="498" y="2"/>
                    </a:lnTo>
                    <a:lnTo>
                      <a:pt x="502" y="4"/>
                    </a:lnTo>
                    <a:lnTo>
                      <a:pt x="505" y="8"/>
                    </a:lnTo>
                    <a:lnTo>
                      <a:pt x="506" y="12"/>
                    </a:lnTo>
                    <a:lnTo>
                      <a:pt x="505" y="17"/>
                    </a:lnTo>
                    <a:lnTo>
                      <a:pt x="502" y="21"/>
                    </a:lnTo>
                    <a:lnTo>
                      <a:pt x="498" y="23"/>
                    </a:lnTo>
                    <a:lnTo>
                      <a:pt x="494" y="24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1" name="Freeform 882"/>
              <p:cNvSpPr>
                <a:spLocks noEditPoints="1"/>
              </p:cNvSpPr>
              <p:nvPr/>
            </p:nvSpPr>
            <p:spPr bwMode="auto">
              <a:xfrm>
                <a:off x="2536" y="2064"/>
                <a:ext cx="124" cy="104"/>
              </a:xfrm>
              <a:custGeom>
                <a:avLst/>
                <a:gdLst>
                  <a:gd name="T0" fmla="*/ 1 w 633"/>
                  <a:gd name="T1" fmla="*/ 21 h 536"/>
                  <a:gd name="T2" fmla="*/ 1 w 633"/>
                  <a:gd name="T3" fmla="*/ 21 h 536"/>
                  <a:gd name="T4" fmla="*/ 0 w 633"/>
                  <a:gd name="T5" fmla="*/ 21 h 536"/>
                  <a:gd name="T6" fmla="*/ 0 w 633"/>
                  <a:gd name="T7" fmla="*/ 21 h 536"/>
                  <a:gd name="T8" fmla="*/ 1 w 633"/>
                  <a:gd name="T9" fmla="*/ 21 h 536"/>
                  <a:gd name="T10" fmla="*/ 0 w 633"/>
                  <a:gd name="T11" fmla="*/ 20 h 536"/>
                  <a:gd name="T12" fmla="*/ 1 w 633"/>
                  <a:gd name="T13" fmla="*/ 18 h 536"/>
                  <a:gd name="T14" fmla="*/ 1 w 633"/>
                  <a:gd name="T15" fmla="*/ 16 h 536"/>
                  <a:gd name="T16" fmla="*/ 2 w 633"/>
                  <a:gd name="T17" fmla="*/ 15 h 536"/>
                  <a:gd name="T18" fmla="*/ 3 w 633"/>
                  <a:gd name="T19" fmla="*/ 13 h 536"/>
                  <a:gd name="T20" fmla="*/ 4 w 633"/>
                  <a:gd name="T21" fmla="*/ 11 h 536"/>
                  <a:gd name="T22" fmla="*/ 5 w 633"/>
                  <a:gd name="T23" fmla="*/ 10 h 536"/>
                  <a:gd name="T24" fmla="*/ 7 w 633"/>
                  <a:gd name="T25" fmla="*/ 9 h 536"/>
                  <a:gd name="T26" fmla="*/ 8 w 633"/>
                  <a:gd name="T27" fmla="*/ 9 h 536"/>
                  <a:gd name="T28" fmla="*/ 7 w 633"/>
                  <a:gd name="T29" fmla="*/ 10 h 536"/>
                  <a:gd name="T30" fmla="*/ 6 w 633"/>
                  <a:gd name="T31" fmla="*/ 11 h 536"/>
                  <a:gd name="T32" fmla="*/ 4 w 633"/>
                  <a:gd name="T33" fmla="*/ 13 h 536"/>
                  <a:gd name="T34" fmla="*/ 3 w 633"/>
                  <a:gd name="T35" fmla="*/ 14 h 536"/>
                  <a:gd name="T36" fmla="*/ 3 w 633"/>
                  <a:gd name="T37" fmla="*/ 16 h 536"/>
                  <a:gd name="T38" fmla="*/ 2 w 633"/>
                  <a:gd name="T39" fmla="*/ 17 h 536"/>
                  <a:gd name="T40" fmla="*/ 1 w 633"/>
                  <a:gd name="T41" fmla="*/ 19 h 536"/>
                  <a:gd name="T42" fmla="*/ 1 w 633"/>
                  <a:gd name="T43" fmla="*/ 21 h 536"/>
                  <a:gd name="T44" fmla="*/ 8 w 633"/>
                  <a:gd name="T45" fmla="*/ 8 h 536"/>
                  <a:gd name="T46" fmla="*/ 9 w 633"/>
                  <a:gd name="T47" fmla="*/ 7 h 536"/>
                  <a:gd name="T48" fmla="*/ 11 w 633"/>
                  <a:gd name="T49" fmla="*/ 6 h 536"/>
                  <a:gd name="T50" fmla="*/ 13 w 633"/>
                  <a:gd name="T51" fmla="*/ 4 h 536"/>
                  <a:gd name="T52" fmla="*/ 15 w 633"/>
                  <a:gd name="T53" fmla="*/ 3 h 536"/>
                  <a:gd name="T54" fmla="*/ 17 w 633"/>
                  <a:gd name="T55" fmla="*/ 2 h 536"/>
                  <a:gd name="T56" fmla="*/ 19 w 633"/>
                  <a:gd name="T57" fmla="*/ 2 h 536"/>
                  <a:gd name="T58" fmla="*/ 22 w 633"/>
                  <a:gd name="T59" fmla="*/ 1 h 536"/>
                  <a:gd name="T60" fmla="*/ 24 w 633"/>
                  <a:gd name="T61" fmla="*/ 0 h 536"/>
                  <a:gd name="T62" fmla="*/ 23 w 633"/>
                  <a:gd name="T63" fmla="*/ 1 h 536"/>
                  <a:gd name="T64" fmla="*/ 21 w 633"/>
                  <a:gd name="T65" fmla="*/ 2 h 536"/>
                  <a:gd name="T66" fmla="*/ 19 w 633"/>
                  <a:gd name="T67" fmla="*/ 3 h 536"/>
                  <a:gd name="T68" fmla="*/ 16 w 633"/>
                  <a:gd name="T69" fmla="*/ 4 h 536"/>
                  <a:gd name="T70" fmla="*/ 14 w 633"/>
                  <a:gd name="T71" fmla="*/ 5 h 536"/>
                  <a:gd name="T72" fmla="*/ 12 w 633"/>
                  <a:gd name="T73" fmla="*/ 6 h 536"/>
                  <a:gd name="T74" fmla="*/ 11 w 633"/>
                  <a:gd name="T75" fmla="*/ 7 h 536"/>
                  <a:gd name="T76" fmla="*/ 9 w 633"/>
                  <a:gd name="T77" fmla="*/ 8 h 536"/>
                  <a:gd name="T78" fmla="*/ 8 w 633"/>
                  <a:gd name="T79" fmla="*/ 8 h 536"/>
                  <a:gd name="T80" fmla="*/ 25 w 633"/>
                  <a:gd name="T81" fmla="*/ 0 h 536"/>
                  <a:gd name="T82" fmla="*/ 25 w 633"/>
                  <a:gd name="T83" fmla="*/ 0 h 536"/>
                  <a:gd name="T84" fmla="*/ 25 w 633"/>
                  <a:gd name="T85" fmla="*/ 1 h 536"/>
                  <a:gd name="T86" fmla="*/ 25 w 633"/>
                  <a:gd name="T87" fmla="*/ 1 h 536"/>
                  <a:gd name="T88" fmla="*/ 24 w 633"/>
                  <a:gd name="T89" fmla="*/ 0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3"/>
                  <a:gd name="T136" fmla="*/ 0 h 536"/>
                  <a:gd name="T137" fmla="*/ 633 w 633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3" h="536">
                    <a:moveTo>
                      <a:pt x="24" y="526"/>
                    </a:moveTo>
                    <a:lnTo>
                      <a:pt x="23" y="530"/>
                    </a:lnTo>
                    <a:lnTo>
                      <a:pt x="20" y="534"/>
                    </a:lnTo>
                    <a:lnTo>
                      <a:pt x="16" y="536"/>
                    </a:lnTo>
                    <a:lnTo>
                      <a:pt x="10" y="536"/>
                    </a:lnTo>
                    <a:lnTo>
                      <a:pt x="6" y="534"/>
                    </a:lnTo>
                    <a:lnTo>
                      <a:pt x="3" y="530"/>
                    </a:lnTo>
                    <a:lnTo>
                      <a:pt x="0" y="526"/>
                    </a:lnTo>
                    <a:lnTo>
                      <a:pt x="0" y="522"/>
                    </a:lnTo>
                    <a:lnTo>
                      <a:pt x="24" y="526"/>
                    </a:lnTo>
                    <a:close/>
                    <a:moveTo>
                      <a:pt x="0" y="522"/>
                    </a:moveTo>
                    <a:lnTo>
                      <a:pt x="5" y="498"/>
                    </a:lnTo>
                    <a:lnTo>
                      <a:pt x="10" y="474"/>
                    </a:lnTo>
                    <a:lnTo>
                      <a:pt x="17" y="452"/>
                    </a:lnTo>
                    <a:lnTo>
                      <a:pt x="24" y="430"/>
                    </a:lnTo>
                    <a:lnTo>
                      <a:pt x="33" y="408"/>
                    </a:lnTo>
                    <a:lnTo>
                      <a:pt x="43" y="387"/>
                    </a:lnTo>
                    <a:lnTo>
                      <a:pt x="53" y="366"/>
                    </a:lnTo>
                    <a:lnTo>
                      <a:pt x="64" y="346"/>
                    </a:lnTo>
                    <a:lnTo>
                      <a:pt x="77" y="325"/>
                    </a:lnTo>
                    <a:lnTo>
                      <a:pt x="90" y="306"/>
                    </a:lnTo>
                    <a:lnTo>
                      <a:pt x="104" y="287"/>
                    </a:lnTo>
                    <a:lnTo>
                      <a:pt x="119" y="269"/>
                    </a:lnTo>
                    <a:lnTo>
                      <a:pt x="135" y="251"/>
                    </a:lnTo>
                    <a:lnTo>
                      <a:pt x="153" y="233"/>
                    </a:lnTo>
                    <a:lnTo>
                      <a:pt x="170" y="216"/>
                    </a:lnTo>
                    <a:lnTo>
                      <a:pt x="189" y="199"/>
                    </a:lnTo>
                    <a:lnTo>
                      <a:pt x="206" y="218"/>
                    </a:lnTo>
                    <a:lnTo>
                      <a:pt x="187" y="233"/>
                    </a:lnTo>
                    <a:lnTo>
                      <a:pt x="170" y="250"/>
                    </a:lnTo>
                    <a:lnTo>
                      <a:pt x="154" y="267"/>
                    </a:lnTo>
                    <a:lnTo>
                      <a:pt x="139" y="284"/>
                    </a:lnTo>
                    <a:lnTo>
                      <a:pt x="124" y="301"/>
                    </a:lnTo>
                    <a:lnTo>
                      <a:pt x="111" y="320"/>
                    </a:lnTo>
                    <a:lnTo>
                      <a:pt x="98" y="338"/>
                    </a:lnTo>
                    <a:lnTo>
                      <a:pt x="86" y="358"/>
                    </a:lnTo>
                    <a:lnTo>
                      <a:pt x="75" y="377"/>
                    </a:lnTo>
                    <a:lnTo>
                      <a:pt x="65" y="396"/>
                    </a:lnTo>
                    <a:lnTo>
                      <a:pt x="56" y="417"/>
                    </a:lnTo>
                    <a:lnTo>
                      <a:pt x="48" y="438"/>
                    </a:lnTo>
                    <a:lnTo>
                      <a:pt x="40" y="459"/>
                    </a:lnTo>
                    <a:lnTo>
                      <a:pt x="34" y="481"/>
                    </a:lnTo>
                    <a:lnTo>
                      <a:pt x="30" y="503"/>
                    </a:lnTo>
                    <a:lnTo>
                      <a:pt x="24" y="526"/>
                    </a:lnTo>
                    <a:lnTo>
                      <a:pt x="0" y="522"/>
                    </a:lnTo>
                    <a:close/>
                    <a:moveTo>
                      <a:pt x="189" y="199"/>
                    </a:moveTo>
                    <a:lnTo>
                      <a:pt x="209" y="184"/>
                    </a:lnTo>
                    <a:lnTo>
                      <a:pt x="229" y="168"/>
                    </a:lnTo>
                    <a:lnTo>
                      <a:pt x="251" y="152"/>
                    </a:lnTo>
                    <a:lnTo>
                      <a:pt x="274" y="138"/>
                    </a:lnTo>
                    <a:lnTo>
                      <a:pt x="297" y="124"/>
                    </a:lnTo>
                    <a:lnTo>
                      <a:pt x="322" y="110"/>
                    </a:lnTo>
                    <a:lnTo>
                      <a:pt x="347" y="97"/>
                    </a:lnTo>
                    <a:lnTo>
                      <a:pt x="374" y="84"/>
                    </a:lnTo>
                    <a:lnTo>
                      <a:pt x="401" y="72"/>
                    </a:lnTo>
                    <a:lnTo>
                      <a:pt x="429" y="61"/>
                    </a:lnTo>
                    <a:lnTo>
                      <a:pt x="458" y="50"/>
                    </a:lnTo>
                    <a:lnTo>
                      <a:pt x="489" y="39"/>
                    </a:lnTo>
                    <a:lnTo>
                      <a:pt x="520" y="28"/>
                    </a:lnTo>
                    <a:lnTo>
                      <a:pt x="551" y="18"/>
                    </a:lnTo>
                    <a:lnTo>
                      <a:pt x="585" y="9"/>
                    </a:lnTo>
                    <a:lnTo>
                      <a:pt x="618" y="0"/>
                    </a:lnTo>
                    <a:lnTo>
                      <a:pt x="625" y="24"/>
                    </a:lnTo>
                    <a:lnTo>
                      <a:pt x="591" y="33"/>
                    </a:lnTo>
                    <a:lnTo>
                      <a:pt x="559" y="42"/>
                    </a:lnTo>
                    <a:lnTo>
                      <a:pt x="528" y="52"/>
                    </a:lnTo>
                    <a:lnTo>
                      <a:pt x="497" y="62"/>
                    </a:lnTo>
                    <a:lnTo>
                      <a:pt x="467" y="72"/>
                    </a:lnTo>
                    <a:lnTo>
                      <a:pt x="439" y="83"/>
                    </a:lnTo>
                    <a:lnTo>
                      <a:pt x="411" y="95"/>
                    </a:lnTo>
                    <a:lnTo>
                      <a:pt x="385" y="107"/>
                    </a:lnTo>
                    <a:lnTo>
                      <a:pt x="359" y="119"/>
                    </a:lnTo>
                    <a:lnTo>
                      <a:pt x="334" y="132"/>
                    </a:lnTo>
                    <a:lnTo>
                      <a:pt x="310" y="145"/>
                    </a:lnTo>
                    <a:lnTo>
                      <a:pt x="288" y="159"/>
                    </a:lnTo>
                    <a:lnTo>
                      <a:pt x="265" y="173"/>
                    </a:lnTo>
                    <a:lnTo>
                      <a:pt x="245" y="187"/>
                    </a:lnTo>
                    <a:lnTo>
                      <a:pt x="224" y="202"/>
                    </a:lnTo>
                    <a:lnTo>
                      <a:pt x="206" y="218"/>
                    </a:lnTo>
                    <a:lnTo>
                      <a:pt x="189" y="199"/>
                    </a:lnTo>
                    <a:close/>
                    <a:moveTo>
                      <a:pt x="618" y="0"/>
                    </a:moveTo>
                    <a:lnTo>
                      <a:pt x="624" y="0"/>
                    </a:lnTo>
                    <a:lnTo>
                      <a:pt x="628" y="1"/>
                    </a:lnTo>
                    <a:lnTo>
                      <a:pt x="631" y="4"/>
                    </a:lnTo>
                    <a:lnTo>
                      <a:pt x="633" y="9"/>
                    </a:lnTo>
                    <a:lnTo>
                      <a:pt x="633" y="14"/>
                    </a:lnTo>
                    <a:lnTo>
                      <a:pt x="632" y="18"/>
                    </a:lnTo>
                    <a:lnTo>
                      <a:pt x="629" y="22"/>
                    </a:lnTo>
                    <a:lnTo>
                      <a:pt x="625" y="24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2" name="Freeform 883"/>
              <p:cNvSpPr>
                <a:spLocks noEditPoints="1"/>
              </p:cNvSpPr>
              <p:nvPr/>
            </p:nvSpPr>
            <p:spPr bwMode="auto">
              <a:xfrm>
                <a:off x="2595" y="2049"/>
                <a:ext cx="116" cy="149"/>
              </a:xfrm>
              <a:custGeom>
                <a:avLst/>
                <a:gdLst>
                  <a:gd name="T0" fmla="*/ 1 w 603"/>
                  <a:gd name="T1" fmla="*/ 30 h 754"/>
                  <a:gd name="T2" fmla="*/ 1 w 603"/>
                  <a:gd name="T3" fmla="*/ 30 h 754"/>
                  <a:gd name="T4" fmla="*/ 0 w 603"/>
                  <a:gd name="T5" fmla="*/ 30 h 754"/>
                  <a:gd name="T6" fmla="*/ 0 w 603"/>
                  <a:gd name="T7" fmla="*/ 30 h 754"/>
                  <a:gd name="T8" fmla="*/ 1 w 603"/>
                  <a:gd name="T9" fmla="*/ 30 h 754"/>
                  <a:gd name="T10" fmla="*/ 0 w 603"/>
                  <a:gd name="T11" fmla="*/ 28 h 754"/>
                  <a:gd name="T12" fmla="*/ 1 w 603"/>
                  <a:gd name="T13" fmla="*/ 26 h 754"/>
                  <a:gd name="T14" fmla="*/ 2 w 603"/>
                  <a:gd name="T15" fmla="*/ 24 h 754"/>
                  <a:gd name="T16" fmla="*/ 3 w 603"/>
                  <a:gd name="T17" fmla="*/ 22 h 754"/>
                  <a:gd name="T18" fmla="*/ 4 w 603"/>
                  <a:gd name="T19" fmla="*/ 20 h 754"/>
                  <a:gd name="T20" fmla="*/ 5 w 603"/>
                  <a:gd name="T21" fmla="*/ 18 h 754"/>
                  <a:gd name="T22" fmla="*/ 6 w 603"/>
                  <a:gd name="T23" fmla="*/ 16 h 754"/>
                  <a:gd name="T24" fmla="*/ 8 w 603"/>
                  <a:gd name="T25" fmla="*/ 14 h 754"/>
                  <a:gd name="T26" fmla="*/ 9 w 603"/>
                  <a:gd name="T27" fmla="*/ 14 h 754"/>
                  <a:gd name="T28" fmla="*/ 8 w 603"/>
                  <a:gd name="T29" fmla="*/ 16 h 754"/>
                  <a:gd name="T30" fmla="*/ 7 w 603"/>
                  <a:gd name="T31" fmla="*/ 18 h 754"/>
                  <a:gd name="T32" fmla="*/ 5 w 603"/>
                  <a:gd name="T33" fmla="*/ 19 h 754"/>
                  <a:gd name="T34" fmla="*/ 4 w 603"/>
                  <a:gd name="T35" fmla="*/ 21 h 754"/>
                  <a:gd name="T36" fmla="*/ 3 w 603"/>
                  <a:gd name="T37" fmla="*/ 24 h 754"/>
                  <a:gd name="T38" fmla="*/ 2 w 603"/>
                  <a:gd name="T39" fmla="*/ 26 h 754"/>
                  <a:gd name="T40" fmla="*/ 2 w 603"/>
                  <a:gd name="T41" fmla="*/ 28 h 754"/>
                  <a:gd name="T42" fmla="*/ 1 w 603"/>
                  <a:gd name="T43" fmla="*/ 30 h 754"/>
                  <a:gd name="T44" fmla="*/ 9 w 603"/>
                  <a:gd name="T45" fmla="*/ 13 h 754"/>
                  <a:gd name="T46" fmla="*/ 10 w 603"/>
                  <a:gd name="T47" fmla="*/ 11 h 754"/>
                  <a:gd name="T48" fmla="*/ 12 w 603"/>
                  <a:gd name="T49" fmla="*/ 10 h 754"/>
                  <a:gd name="T50" fmla="*/ 13 w 603"/>
                  <a:gd name="T51" fmla="*/ 8 h 754"/>
                  <a:gd name="T52" fmla="*/ 15 w 603"/>
                  <a:gd name="T53" fmla="*/ 6 h 754"/>
                  <a:gd name="T54" fmla="*/ 17 w 603"/>
                  <a:gd name="T55" fmla="*/ 5 h 754"/>
                  <a:gd name="T56" fmla="*/ 19 w 603"/>
                  <a:gd name="T57" fmla="*/ 3 h 754"/>
                  <a:gd name="T58" fmla="*/ 21 w 603"/>
                  <a:gd name="T59" fmla="*/ 2 h 754"/>
                  <a:gd name="T60" fmla="*/ 23 w 603"/>
                  <a:gd name="T61" fmla="*/ 0 h 754"/>
                  <a:gd name="T62" fmla="*/ 23 w 603"/>
                  <a:gd name="T63" fmla="*/ 2 h 754"/>
                  <a:gd name="T64" fmla="*/ 21 w 603"/>
                  <a:gd name="T65" fmla="*/ 3 h 754"/>
                  <a:gd name="T66" fmla="*/ 19 w 603"/>
                  <a:gd name="T67" fmla="*/ 5 h 754"/>
                  <a:gd name="T68" fmla="*/ 17 w 603"/>
                  <a:gd name="T69" fmla="*/ 6 h 754"/>
                  <a:gd name="T70" fmla="*/ 15 w 603"/>
                  <a:gd name="T71" fmla="*/ 8 h 754"/>
                  <a:gd name="T72" fmla="*/ 13 w 603"/>
                  <a:gd name="T73" fmla="*/ 9 h 754"/>
                  <a:gd name="T74" fmla="*/ 12 w 603"/>
                  <a:gd name="T75" fmla="*/ 11 h 754"/>
                  <a:gd name="T76" fmla="*/ 10 w 603"/>
                  <a:gd name="T77" fmla="*/ 13 h 754"/>
                  <a:gd name="T78" fmla="*/ 9 w 603"/>
                  <a:gd name="T79" fmla="*/ 13 h 754"/>
                  <a:gd name="T80" fmla="*/ 24 w 603"/>
                  <a:gd name="T81" fmla="*/ 0 h 754"/>
                  <a:gd name="T82" fmla="*/ 24 w 603"/>
                  <a:gd name="T83" fmla="*/ 0 h 754"/>
                  <a:gd name="T84" fmla="*/ 24 w 603"/>
                  <a:gd name="T85" fmla="*/ 0 h 754"/>
                  <a:gd name="T86" fmla="*/ 24 w 603"/>
                  <a:gd name="T87" fmla="*/ 1 h 754"/>
                  <a:gd name="T88" fmla="*/ 23 w 603"/>
                  <a:gd name="T89" fmla="*/ 0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3"/>
                  <a:gd name="T136" fmla="*/ 0 h 754"/>
                  <a:gd name="T137" fmla="*/ 603 w 603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3" h="754">
                    <a:moveTo>
                      <a:pt x="24" y="745"/>
                    </a:moveTo>
                    <a:lnTo>
                      <a:pt x="22" y="750"/>
                    </a:lnTo>
                    <a:lnTo>
                      <a:pt x="19" y="753"/>
                    </a:lnTo>
                    <a:lnTo>
                      <a:pt x="14" y="754"/>
                    </a:lnTo>
                    <a:lnTo>
                      <a:pt x="9" y="754"/>
                    </a:lnTo>
                    <a:lnTo>
                      <a:pt x="5" y="752"/>
                    </a:lnTo>
                    <a:lnTo>
                      <a:pt x="2" y="748"/>
                    </a:lnTo>
                    <a:lnTo>
                      <a:pt x="0" y="743"/>
                    </a:lnTo>
                    <a:lnTo>
                      <a:pt x="0" y="739"/>
                    </a:lnTo>
                    <a:lnTo>
                      <a:pt x="24" y="745"/>
                    </a:lnTo>
                    <a:close/>
                    <a:moveTo>
                      <a:pt x="0" y="739"/>
                    </a:moveTo>
                    <a:lnTo>
                      <a:pt x="9" y="711"/>
                    </a:lnTo>
                    <a:lnTo>
                      <a:pt x="19" y="684"/>
                    </a:lnTo>
                    <a:lnTo>
                      <a:pt x="29" y="656"/>
                    </a:lnTo>
                    <a:lnTo>
                      <a:pt x="39" y="629"/>
                    </a:lnTo>
                    <a:lnTo>
                      <a:pt x="50" y="603"/>
                    </a:lnTo>
                    <a:lnTo>
                      <a:pt x="62" y="576"/>
                    </a:lnTo>
                    <a:lnTo>
                      <a:pt x="75" y="550"/>
                    </a:lnTo>
                    <a:lnTo>
                      <a:pt x="88" y="525"/>
                    </a:lnTo>
                    <a:lnTo>
                      <a:pt x="101" y="499"/>
                    </a:lnTo>
                    <a:lnTo>
                      <a:pt x="116" y="474"/>
                    </a:lnTo>
                    <a:lnTo>
                      <a:pt x="130" y="449"/>
                    </a:lnTo>
                    <a:lnTo>
                      <a:pt x="146" y="425"/>
                    </a:lnTo>
                    <a:lnTo>
                      <a:pt x="161" y="401"/>
                    </a:lnTo>
                    <a:lnTo>
                      <a:pt x="179" y="377"/>
                    </a:lnTo>
                    <a:lnTo>
                      <a:pt x="196" y="353"/>
                    </a:lnTo>
                    <a:lnTo>
                      <a:pt x="213" y="331"/>
                    </a:lnTo>
                    <a:lnTo>
                      <a:pt x="233" y="346"/>
                    </a:lnTo>
                    <a:lnTo>
                      <a:pt x="215" y="368"/>
                    </a:lnTo>
                    <a:lnTo>
                      <a:pt x="198" y="391"/>
                    </a:lnTo>
                    <a:lnTo>
                      <a:pt x="182" y="415"/>
                    </a:lnTo>
                    <a:lnTo>
                      <a:pt x="167" y="439"/>
                    </a:lnTo>
                    <a:lnTo>
                      <a:pt x="152" y="462"/>
                    </a:lnTo>
                    <a:lnTo>
                      <a:pt x="137" y="486"/>
                    </a:lnTo>
                    <a:lnTo>
                      <a:pt x="122" y="511"/>
                    </a:lnTo>
                    <a:lnTo>
                      <a:pt x="110" y="536"/>
                    </a:lnTo>
                    <a:lnTo>
                      <a:pt x="97" y="561"/>
                    </a:lnTo>
                    <a:lnTo>
                      <a:pt x="85" y="587"/>
                    </a:lnTo>
                    <a:lnTo>
                      <a:pt x="73" y="613"/>
                    </a:lnTo>
                    <a:lnTo>
                      <a:pt x="62" y="638"/>
                    </a:lnTo>
                    <a:lnTo>
                      <a:pt x="52" y="664"/>
                    </a:lnTo>
                    <a:lnTo>
                      <a:pt x="41" y="691"/>
                    </a:lnTo>
                    <a:lnTo>
                      <a:pt x="33" y="718"/>
                    </a:lnTo>
                    <a:lnTo>
                      <a:pt x="24" y="745"/>
                    </a:lnTo>
                    <a:lnTo>
                      <a:pt x="0" y="739"/>
                    </a:lnTo>
                    <a:close/>
                    <a:moveTo>
                      <a:pt x="213" y="331"/>
                    </a:moveTo>
                    <a:lnTo>
                      <a:pt x="233" y="308"/>
                    </a:lnTo>
                    <a:lnTo>
                      <a:pt x="251" y="285"/>
                    </a:lnTo>
                    <a:lnTo>
                      <a:pt x="272" y="263"/>
                    </a:lnTo>
                    <a:lnTo>
                      <a:pt x="291" y="241"/>
                    </a:lnTo>
                    <a:lnTo>
                      <a:pt x="313" y="219"/>
                    </a:lnTo>
                    <a:lnTo>
                      <a:pt x="334" y="198"/>
                    </a:lnTo>
                    <a:lnTo>
                      <a:pt x="356" y="177"/>
                    </a:lnTo>
                    <a:lnTo>
                      <a:pt x="380" y="157"/>
                    </a:lnTo>
                    <a:lnTo>
                      <a:pt x="402" y="136"/>
                    </a:lnTo>
                    <a:lnTo>
                      <a:pt x="427" y="116"/>
                    </a:lnTo>
                    <a:lnTo>
                      <a:pt x="452" y="96"/>
                    </a:lnTo>
                    <a:lnTo>
                      <a:pt x="477" y="77"/>
                    </a:lnTo>
                    <a:lnTo>
                      <a:pt x="503" y="57"/>
                    </a:lnTo>
                    <a:lnTo>
                      <a:pt x="530" y="39"/>
                    </a:lnTo>
                    <a:lnTo>
                      <a:pt x="557" y="21"/>
                    </a:lnTo>
                    <a:lnTo>
                      <a:pt x="585" y="2"/>
                    </a:lnTo>
                    <a:lnTo>
                      <a:pt x="598" y="23"/>
                    </a:lnTo>
                    <a:lnTo>
                      <a:pt x="571" y="41"/>
                    </a:lnTo>
                    <a:lnTo>
                      <a:pt x="544" y="60"/>
                    </a:lnTo>
                    <a:lnTo>
                      <a:pt x="517" y="78"/>
                    </a:lnTo>
                    <a:lnTo>
                      <a:pt x="492" y="96"/>
                    </a:lnTo>
                    <a:lnTo>
                      <a:pt x="467" y="116"/>
                    </a:lnTo>
                    <a:lnTo>
                      <a:pt x="442" y="135"/>
                    </a:lnTo>
                    <a:lnTo>
                      <a:pt x="418" y="155"/>
                    </a:lnTo>
                    <a:lnTo>
                      <a:pt x="396" y="175"/>
                    </a:lnTo>
                    <a:lnTo>
                      <a:pt x="373" y="196"/>
                    </a:lnTo>
                    <a:lnTo>
                      <a:pt x="351" y="216"/>
                    </a:lnTo>
                    <a:lnTo>
                      <a:pt x="330" y="237"/>
                    </a:lnTo>
                    <a:lnTo>
                      <a:pt x="309" y="258"/>
                    </a:lnTo>
                    <a:lnTo>
                      <a:pt x="289" y="280"/>
                    </a:lnTo>
                    <a:lnTo>
                      <a:pt x="269" y="302"/>
                    </a:lnTo>
                    <a:lnTo>
                      <a:pt x="251" y="323"/>
                    </a:lnTo>
                    <a:lnTo>
                      <a:pt x="233" y="346"/>
                    </a:lnTo>
                    <a:lnTo>
                      <a:pt x="213" y="331"/>
                    </a:lnTo>
                    <a:close/>
                    <a:moveTo>
                      <a:pt x="585" y="2"/>
                    </a:moveTo>
                    <a:lnTo>
                      <a:pt x="589" y="0"/>
                    </a:lnTo>
                    <a:lnTo>
                      <a:pt x="593" y="1"/>
                    </a:lnTo>
                    <a:lnTo>
                      <a:pt x="598" y="2"/>
                    </a:lnTo>
                    <a:lnTo>
                      <a:pt x="601" y="7"/>
                    </a:lnTo>
                    <a:lnTo>
                      <a:pt x="603" y="11"/>
                    </a:lnTo>
                    <a:lnTo>
                      <a:pt x="603" y="15"/>
                    </a:lnTo>
                    <a:lnTo>
                      <a:pt x="601" y="20"/>
                    </a:lnTo>
                    <a:lnTo>
                      <a:pt x="598" y="23"/>
                    </a:lnTo>
                    <a:lnTo>
                      <a:pt x="585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3" name="Freeform 884"/>
              <p:cNvSpPr>
                <a:spLocks noEditPoints="1"/>
              </p:cNvSpPr>
              <p:nvPr/>
            </p:nvSpPr>
            <p:spPr bwMode="auto">
              <a:xfrm>
                <a:off x="2610" y="2228"/>
                <a:ext cx="198" cy="134"/>
              </a:xfrm>
              <a:custGeom>
                <a:avLst/>
                <a:gdLst>
                  <a:gd name="T0" fmla="*/ 0 w 977"/>
                  <a:gd name="T1" fmla="*/ 26 h 667"/>
                  <a:gd name="T2" fmla="*/ 0 w 977"/>
                  <a:gd name="T3" fmla="*/ 25 h 667"/>
                  <a:gd name="T4" fmla="*/ 0 w 977"/>
                  <a:gd name="T5" fmla="*/ 25 h 667"/>
                  <a:gd name="T6" fmla="*/ 1 w 977"/>
                  <a:gd name="T7" fmla="*/ 25 h 667"/>
                  <a:gd name="T8" fmla="*/ 0 w 977"/>
                  <a:gd name="T9" fmla="*/ 26 h 667"/>
                  <a:gd name="T10" fmla="*/ 1 w 977"/>
                  <a:gd name="T11" fmla="*/ 25 h 667"/>
                  <a:gd name="T12" fmla="*/ 2 w 977"/>
                  <a:gd name="T13" fmla="*/ 25 h 667"/>
                  <a:gd name="T14" fmla="*/ 3 w 977"/>
                  <a:gd name="T15" fmla="*/ 26 h 667"/>
                  <a:gd name="T16" fmla="*/ 4 w 977"/>
                  <a:gd name="T17" fmla="*/ 26 h 667"/>
                  <a:gd name="T18" fmla="*/ 5 w 977"/>
                  <a:gd name="T19" fmla="*/ 26 h 667"/>
                  <a:gd name="T20" fmla="*/ 6 w 977"/>
                  <a:gd name="T21" fmla="*/ 26 h 667"/>
                  <a:gd name="T22" fmla="*/ 7 w 977"/>
                  <a:gd name="T23" fmla="*/ 26 h 667"/>
                  <a:gd name="T24" fmla="*/ 8 w 977"/>
                  <a:gd name="T25" fmla="*/ 26 h 667"/>
                  <a:gd name="T26" fmla="*/ 9 w 977"/>
                  <a:gd name="T27" fmla="*/ 27 h 667"/>
                  <a:gd name="T28" fmla="*/ 8 w 977"/>
                  <a:gd name="T29" fmla="*/ 27 h 667"/>
                  <a:gd name="T30" fmla="*/ 7 w 977"/>
                  <a:gd name="T31" fmla="*/ 27 h 667"/>
                  <a:gd name="T32" fmla="*/ 6 w 977"/>
                  <a:gd name="T33" fmla="*/ 27 h 667"/>
                  <a:gd name="T34" fmla="*/ 5 w 977"/>
                  <a:gd name="T35" fmla="*/ 27 h 667"/>
                  <a:gd name="T36" fmla="*/ 4 w 977"/>
                  <a:gd name="T37" fmla="*/ 27 h 667"/>
                  <a:gd name="T38" fmla="*/ 2 w 977"/>
                  <a:gd name="T39" fmla="*/ 27 h 667"/>
                  <a:gd name="T40" fmla="*/ 1 w 977"/>
                  <a:gd name="T41" fmla="*/ 26 h 667"/>
                  <a:gd name="T42" fmla="*/ 0 w 977"/>
                  <a:gd name="T43" fmla="*/ 26 h 667"/>
                  <a:gd name="T44" fmla="*/ 9 w 977"/>
                  <a:gd name="T45" fmla="*/ 26 h 667"/>
                  <a:gd name="T46" fmla="*/ 10 w 977"/>
                  <a:gd name="T47" fmla="*/ 25 h 667"/>
                  <a:gd name="T48" fmla="*/ 11 w 977"/>
                  <a:gd name="T49" fmla="*/ 25 h 667"/>
                  <a:gd name="T50" fmla="*/ 13 w 977"/>
                  <a:gd name="T51" fmla="*/ 24 h 667"/>
                  <a:gd name="T52" fmla="*/ 15 w 977"/>
                  <a:gd name="T53" fmla="*/ 22 h 667"/>
                  <a:gd name="T54" fmla="*/ 17 w 977"/>
                  <a:gd name="T55" fmla="*/ 20 h 667"/>
                  <a:gd name="T56" fmla="*/ 17 w 977"/>
                  <a:gd name="T57" fmla="*/ 22 h 667"/>
                  <a:gd name="T58" fmla="*/ 15 w 977"/>
                  <a:gd name="T59" fmla="*/ 24 h 667"/>
                  <a:gd name="T60" fmla="*/ 13 w 977"/>
                  <a:gd name="T61" fmla="*/ 25 h 667"/>
                  <a:gd name="T62" fmla="*/ 12 w 977"/>
                  <a:gd name="T63" fmla="*/ 25 h 667"/>
                  <a:gd name="T64" fmla="*/ 11 w 977"/>
                  <a:gd name="T65" fmla="*/ 26 h 667"/>
                  <a:gd name="T66" fmla="*/ 10 w 977"/>
                  <a:gd name="T67" fmla="*/ 26 h 667"/>
                  <a:gd name="T68" fmla="*/ 9 w 977"/>
                  <a:gd name="T69" fmla="*/ 26 h 667"/>
                  <a:gd name="T70" fmla="*/ 17 w 977"/>
                  <a:gd name="T71" fmla="*/ 20 h 667"/>
                  <a:gd name="T72" fmla="*/ 17 w 977"/>
                  <a:gd name="T73" fmla="*/ 20 h 667"/>
                  <a:gd name="T74" fmla="*/ 39 w 977"/>
                  <a:gd name="T75" fmla="*/ 0 h 667"/>
                  <a:gd name="T76" fmla="*/ 18 w 977"/>
                  <a:gd name="T77" fmla="*/ 21 h 667"/>
                  <a:gd name="T78" fmla="*/ 39 w 977"/>
                  <a:gd name="T79" fmla="*/ 0 h 667"/>
                  <a:gd name="T80" fmla="*/ 39 w 977"/>
                  <a:gd name="T81" fmla="*/ 0 h 667"/>
                  <a:gd name="T82" fmla="*/ 39 w 977"/>
                  <a:gd name="T83" fmla="*/ 0 h 667"/>
                  <a:gd name="T84" fmla="*/ 39 w 977"/>
                  <a:gd name="T85" fmla="*/ 1 h 667"/>
                  <a:gd name="T86" fmla="*/ 39 w 977"/>
                  <a:gd name="T87" fmla="*/ 1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7"/>
                  <a:gd name="T133" fmla="*/ 0 h 667"/>
                  <a:gd name="T134" fmla="*/ 977 w 977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7" h="667">
                    <a:moveTo>
                      <a:pt x="8" y="634"/>
                    </a:moveTo>
                    <a:lnTo>
                      <a:pt x="4" y="632"/>
                    </a:lnTo>
                    <a:lnTo>
                      <a:pt x="1" y="628"/>
                    </a:lnTo>
                    <a:lnTo>
                      <a:pt x="0" y="623"/>
                    </a:lnTo>
                    <a:lnTo>
                      <a:pt x="1" y="618"/>
                    </a:lnTo>
                    <a:lnTo>
                      <a:pt x="5" y="615"/>
                    </a:lnTo>
                    <a:lnTo>
                      <a:pt x="9" y="612"/>
                    </a:lnTo>
                    <a:lnTo>
                      <a:pt x="13" y="611"/>
                    </a:lnTo>
                    <a:lnTo>
                      <a:pt x="18" y="612"/>
                    </a:lnTo>
                    <a:lnTo>
                      <a:pt x="8" y="634"/>
                    </a:lnTo>
                    <a:close/>
                    <a:moveTo>
                      <a:pt x="18" y="612"/>
                    </a:moveTo>
                    <a:lnTo>
                      <a:pt x="31" y="618"/>
                    </a:lnTo>
                    <a:lnTo>
                      <a:pt x="44" y="623"/>
                    </a:lnTo>
                    <a:lnTo>
                      <a:pt x="55" y="628"/>
                    </a:lnTo>
                    <a:lnTo>
                      <a:pt x="68" y="632"/>
                    </a:lnTo>
                    <a:lnTo>
                      <a:pt x="81" y="635"/>
                    </a:lnTo>
                    <a:lnTo>
                      <a:pt x="93" y="637"/>
                    </a:lnTo>
                    <a:lnTo>
                      <a:pt x="106" y="639"/>
                    </a:lnTo>
                    <a:lnTo>
                      <a:pt x="119" y="642"/>
                    </a:lnTo>
                    <a:lnTo>
                      <a:pt x="131" y="643"/>
                    </a:lnTo>
                    <a:lnTo>
                      <a:pt x="144" y="643"/>
                    </a:lnTo>
                    <a:lnTo>
                      <a:pt x="157" y="643"/>
                    </a:lnTo>
                    <a:lnTo>
                      <a:pt x="169" y="642"/>
                    </a:lnTo>
                    <a:lnTo>
                      <a:pt x="182" y="640"/>
                    </a:lnTo>
                    <a:lnTo>
                      <a:pt x="195" y="638"/>
                    </a:lnTo>
                    <a:lnTo>
                      <a:pt x="207" y="635"/>
                    </a:lnTo>
                    <a:lnTo>
                      <a:pt x="220" y="632"/>
                    </a:lnTo>
                    <a:lnTo>
                      <a:pt x="226" y="656"/>
                    </a:lnTo>
                    <a:lnTo>
                      <a:pt x="212" y="659"/>
                    </a:lnTo>
                    <a:lnTo>
                      <a:pt x="199" y="662"/>
                    </a:lnTo>
                    <a:lnTo>
                      <a:pt x="185" y="664"/>
                    </a:lnTo>
                    <a:lnTo>
                      <a:pt x="171" y="665"/>
                    </a:lnTo>
                    <a:lnTo>
                      <a:pt x="158" y="666"/>
                    </a:lnTo>
                    <a:lnTo>
                      <a:pt x="144" y="667"/>
                    </a:lnTo>
                    <a:lnTo>
                      <a:pt x="130" y="666"/>
                    </a:lnTo>
                    <a:lnTo>
                      <a:pt x="117" y="665"/>
                    </a:lnTo>
                    <a:lnTo>
                      <a:pt x="103" y="664"/>
                    </a:lnTo>
                    <a:lnTo>
                      <a:pt x="89" y="662"/>
                    </a:lnTo>
                    <a:lnTo>
                      <a:pt x="76" y="659"/>
                    </a:lnTo>
                    <a:lnTo>
                      <a:pt x="62" y="656"/>
                    </a:lnTo>
                    <a:lnTo>
                      <a:pt x="48" y="651"/>
                    </a:lnTo>
                    <a:lnTo>
                      <a:pt x="35" y="646"/>
                    </a:lnTo>
                    <a:lnTo>
                      <a:pt x="21" y="640"/>
                    </a:lnTo>
                    <a:lnTo>
                      <a:pt x="8" y="634"/>
                    </a:lnTo>
                    <a:lnTo>
                      <a:pt x="18" y="612"/>
                    </a:lnTo>
                    <a:close/>
                    <a:moveTo>
                      <a:pt x="220" y="632"/>
                    </a:moveTo>
                    <a:lnTo>
                      <a:pt x="233" y="629"/>
                    </a:lnTo>
                    <a:lnTo>
                      <a:pt x="246" y="623"/>
                    </a:lnTo>
                    <a:lnTo>
                      <a:pt x="258" y="619"/>
                    </a:lnTo>
                    <a:lnTo>
                      <a:pt x="271" y="612"/>
                    </a:lnTo>
                    <a:lnTo>
                      <a:pt x="296" y="599"/>
                    </a:lnTo>
                    <a:lnTo>
                      <a:pt x="322" y="584"/>
                    </a:lnTo>
                    <a:lnTo>
                      <a:pt x="348" y="566"/>
                    </a:lnTo>
                    <a:lnTo>
                      <a:pt x="374" y="545"/>
                    </a:lnTo>
                    <a:lnTo>
                      <a:pt x="400" y="522"/>
                    </a:lnTo>
                    <a:lnTo>
                      <a:pt x="427" y="497"/>
                    </a:lnTo>
                    <a:lnTo>
                      <a:pt x="444" y="514"/>
                    </a:lnTo>
                    <a:lnTo>
                      <a:pt x="417" y="540"/>
                    </a:lnTo>
                    <a:lnTo>
                      <a:pt x="389" y="564"/>
                    </a:lnTo>
                    <a:lnTo>
                      <a:pt x="362" y="585"/>
                    </a:lnTo>
                    <a:lnTo>
                      <a:pt x="335" y="605"/>
                    </a:lnTo>
                    <a:lnTo>
                      <a:pt x="321" y="613"/>
                    </a:lnTo>
                    <a:lnTo>
                      <a:pt x="308" y="621"/>
                    </a:lnTo>
                    <a:lnTo>
                      <a:pt x="294" y="629"/>
                    </a:lnTo>
                    <a:lnTo>
                      <a:pt x="281" y="635"/>
                    </a:lnTo>
                    <a:lnTo>
                      <a:pt x="267" y="642"/>
                    </a:lnTo>
                    <a:lnTo>
                      <a:pt x="253" y="647"/>
                    </a:lnTo>
                    <a:lnTo>
                      <a:pt x="240" y="651"/>
                    </a:lnTo>
                    <a:lnTo>
                      <a:pt x="226" y="656"/>
                    </a:lnTo>
                    <a:lnTo>
                      <a:pt x="220" y="632"/>
                    </a:lnTo>
                    <a:close/>
                    <a:moveTo>
                      <a:pt x="427" y="497"/>
                    </a:moveTo>
                    <a:lnTo>
                      <a:pt x="427" y="496"/>
                    </a:lnTo>
                    <a:lnTo>
                      <a:pt x="436" y="505"/>
                    </a:lnTo>
                    <a:lnTo>
                      <a:pt x="427" y="497"/>
                    </a:lnTo>
                    <a:close/>
                    <a:moveTo>
                      <a:pt x="427" y="496"/>
                    </a:moveTo>
                    <a:lnTo>
                      <a:pt x="956" y="3"/>
                    </a:lnTo>
                    <a:lnTo>
                      <a:pt x="973" y="21"/>
                    </a:lnTo>
                    <a:lnTo>
                      <a:pt x="443" y="514"/>
                    </a:lnTo>
                    <a:lnTo>
                      <a:pt x="427" y="496"/>
                    </a:lnTo>
                    <a:close/>
                    <a:moveTo>
                      <a:pt x="956" y="3"/>
                    </a:moveTo>
                    <a:lnTo>
                      <a:pt x="961" y="0"/>
                    </a:lnTo>
                    <a:lnTo>
                      <a:pt x="965" y="0"/>
                    </a:lnTo>
                    <a:lnTo>
                      <a:pt x="970" y="1"/>
                    </a:lnTo>
                    <a:lnTo>
                      <a:pt x="973" y="3"/>
                    </a:lnTo>
                    <a:lnTo>
                      <a:pt x="977" y="8"/>
                    </a:lnTo>
                    <a:lnTo>
                      <a:pt x="977" y="13"/>
                    </a:lnTo>
                    <a:lnTo>
                      <a:pt x="977" y="17"/>
                    </a:lnTo>
                    <a:lnTo>
                      <a:pt x="973" y="21"/>
                    </a:lnTo>
                    <a:lnTo>
                      <a:pt x="95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4" name="Freeform 885"/>
              <p:cNvSpPr>
                <a:spLocks noEditPoints="1"/>
              </p:cNvSpPr>
              <p:nvPr/>
            </p:nvSpPr>
            <p:spPr bwMode="auto">
              <a:xfrm>
                <a:off x="2661" y="2324"/>
                <a:ext cx="39" cy="142"/>
              </a:xfrm>
              <a:custGeom>
                <a:avLst/>
                <a:gdLst>
                  <a:gd name="T0" fmla="*/ 7 w 190"/>
                  <a:gd name="T1" fmla="*/ 0 h 693"/>
                  <a:gd name="T2" fmla="*/ 7 w 190"/>
                  <a:gd name="T3" fmla="*/ 0 h 693"/>
                  <a:gd name="T4" fmla="*/ 8 w 190"/>
                  <a:gd name="T5" fmla="*/ 0 h 693"/>
                  <a:gd name="T6" fmla="*/ 8 w 190"/>
                  <a:gd name="T7" fmla="*/ 1 h 693"/>
                  <a:gd name="T8" fmla="*/ 7 w 190"/>
                  <a:gd name="T9" fmla="*/ 0 h 693"/>
                  <a:gd name="T10" fmla="*/ 7 w 190"/>
                  <a:gd name="T11" fmla="*/ 2 h 693"/>
                  <a:gd name="T12" fmla="*/ 6 w 190"/>
                  <a:gd name="T13" fmla="*/ 3 h 693"/>
                  <a:gd name="T14" fmla="*/ 5 w 190"/>
                  <a:gd name="T15" fmla="*/ 5 h 693"/>
                  <a:gd name="T16" fmla="*/ 4 w 190"/>
                  <a:gd name="T17" fmla="*/ 6 h 693"/>
                  <a:gd name="T18" fmla="*/ 3 w 190"/>
                  <a:gd name="T19" fmla="*/ 8 h 693"/>
                  <a:gd name="T20" fmla="*/ 2 w 190"/>
                  <a:gd name="T21" fmla="*/ 10 h 693"/>
                  <a:gd name="T22" fmla="*/ 2 w 190"/>
                  <a:gd name="T23" fmla="*/ 11 h 693"/>
                  <a:gd name="T24" fmla="*/ 1 w 190"/>
                  <a:gd name="T25" fmla="*/ 13 h 693"/>
                  <a:gd name="T26" fmla="*/ 0 w 190"/>
                  <a:gd name="T27" fmla="*/ 14 h 693"/>
                  <a:gd name="T28" fmla="*/ 1 w 190"/>
                  <a:gd name="T29" fmla="*/ 12 h 693"/>
                  <a:gd name="T30" fmla="*/ 1 w 190"/>
                  <a:gd name="T31" fmla="*/ 10 h 693"/>
                  <a:gd name="T32" fmla="*/ 2 w 190"/>
                  <a:gd name="T33" fmla="*/ 9 h 693"/>
                  <a:gd name="T34" fmla="*/ 3 w 190"/>
                  <a:gd name="T35" fmla="*/ 7 h 693"/>
                  <a:gd name="T36" fmla="*/ 3 w 190"/>
                  <a:gd name="T37" fmla="*/ 5 h 693"/>
                  <a:gd name="T38" fmla="*/ 4 w 190"/>
                  <a:gd name="T39" fmla="*/ 4 h 693"/>
                  <a:gd name="T40" fmla="*/ 5 w 190"/>
                  <a:gd name="T41" fmla="*/ 2 h 693"/>
                  <a:gd name="T42" fmla="*/ 7 w 190"/>
                  <a:gd name="T43" fmla="*/ 0 h 693"/>
                  <a:gd name="T44" fmla="*/ 1 w 190"/>
                  <a:gd name="T45" fmla="*/ 14 h 693"/>
                  <a:gd name="T46" fmla="*/ 1 w 190"/>
                  <a:gd name="T47" fmla="*/ 16 h 693"/>
                  <a:gd name="T48" fmla="*/ 1 w 190"/>
                  <a:gd name="T49" fmla="*/ 17 h 693"/>
                  <a:gd name="T50" fmla="*/ 1 w 190"/>
                  <a:gd name="T51" fmla="*/ 19 h 693"/>
                  <a:gd name="T52" fmla="*/ 1 w 190"/>
                  <a:gd name="T53" fmla="*/ 21 h 693"/>
                  <a:gd name="T54" fmla="*/ 1 w 190"/>
                  <a:gd name="T55" fmla="*/ 22 h 693"/>
                  <a:gd name="T56" fmla="*/ 2 w 190"/>
                  <a:gd name="T57" fmla="*/ 24 h 693"/>
                  <a:gd name="T58" fmla="*/ 2 w 190"/>
                  <a:gd name="T59" fmla="*/ 26 h 693"/>
                  <a:gd name="T60" fmla="*/ 3 w 190"/>
                  <a:gd name="T61" fmla="*/ 27 h 693"/>
                  <a:gd name="T62" fmla="*/ 2 w 190"/>
                  <a:gd name="T63" fmla="*/ 27 h 693"/>
                  <a:gd name="T64" fmla="*/ 1 w 190"/>
                  <a:gd name="T65" fmla="*/ 25 h 693"/>
                  <a:gd name="T66" fmla="*/ 1 w 190"/>
                  <a:gd name="T67" fmla="*/ 23 h 693"/>
                  <a:gd name="T68" fmla="*/ 0 w 190"/>
                  <a:gd name="T69" fmla="*/ 21 h 693"/>
                  <a:gd name="T70" fmla="*/ 0 w 190"/>
                  <a:gd name="T71" fmla="*/ 20 h 693"/>
                  <a:gd name="T72" fmla="*/ 0 w 190"/>
                  <a:gd name="T73" fmla="*/ 18 h 693"/>
                  <a:gd name="T74" fmla="*/ 0 w 190"/>
                  <a:gd name="T75" fmla="*/ 16 h 693"/>
                  <a:gd name="T76" fmla="*/ 0 w 190"/>
                  <a:gd name="T77" fmla="*/ 15 h 693"/>
                  <a:gd name="T78" fmla="*/ 1 w 190"/>
                  <a:gd name="T79" fmla="*/ 14 h 693"/>
                  <a:gd name="T80" fmla="*/ 3 w 190"/>
                  <a:gd name="T81" fmla="*/ 27 h 693"/>
                  <a:gd name="T82" fmla="*/ 3 w 190"/>
                  <a:gd name="T83" fmla="*/ 28 h 693"/>
                  <a:gd name="T84" fmla="*/ 2 w 190"/>
                  <a:gd name="T85" fmla="*/ 28 h 693"/>
                  <a:gd name="T86" fmla="*/ 2 w 190"/>
                  <a:gd name="T87" fmla="*/ 28 h 693"/>
                  <a:gd name="T88" fmla="*/ 3 w 190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90"/>
                  <a:gd name="T136" fmla="*/ 0 h 693"/>
                  <a:gd name="T137" fmla="*/ 190 w 190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90" h="693">
                    <a:moveTo>
                      <a:pt x="167" y="4"/>
                    </a:moveTo>
                    <a:lnTo>
                      <a:pt x="171" y="1"/>
                    </a:lnTo>
                    <a:lnTo>
                      <a:pt x="176" y="0"/>
                    </a:lnTo>
                    <a:lnTo>
                      <a:pt x="180" y="0"/>
                    </a:lnTo>
                    <a:lnTo>
                      <a:pt x="184" y="2"/>
                    </a:lnTo>
                    <a:lnTo>
                      <a:pt x="188" y="5"/>
                    </a:lnTo>
                    <a:lnTo>
                      <a:pt x="190" y="9"/>
                    </a:lnTo>
                    <a:lnTo>
                      <a:pt x="189" y="15"/>
                    </a:lnTo>
                    <a:lnTo>
                      <a:pt x="187" y="19"/>
                    </a:lnTo>
                    <a:lnTo>
                      <a:pt x="167" y="4"/>
                    </a:lnTo>
                    <a:close/>
                    <a:moveTo>
                      <a:pt x="187" y="19"/>
                    </a:moveTo>
                    <a:lnTo>
                      <a:pt x="171" y="40"/>
                    </a:lnTo>
                    <a:lnTo>
                      <a:pt x="157" y="60"/>
                    </a:lnTo>
                    <a:lnTo>
                      <a:pt x="143" y="81"/>
                    </a:lnTo>
                    <a:lnTo>
                      <a:pt x="130" y="101"/>
                    </a:lnTo>
                    <a:lnTo>
                      <a:pt x="119" y="122"/>
                    </a:lnTo>
                    <a:lnTo>
                      <a:pt x="107" y="142"/>
                    </a:lnTo>
                    <a:lnTo>
                      <a:pt x="96" y="162"/>
                    </a:lnTo>
                    <a:lnTo>
                      <a:pt x="86" y="182"/>
                    </a:lnTo>
                    <a:lnTo>
                      <a:pt x="76" y="203"/>
                    </a:lnTo>
                    <a:lnTo>
                      <a:pt x="69" y="223"/>
                    </a:lnTo>
                    <a:lnTo>
                      <a:pt x="60" y="244"/>
                    </a:lnTo>
                    <a:lnTo>
                      <a:pt x="54" y="265"/>
                    </a:lnTo>
                    <a:lnTo>
                      <a:pt x="47" y="286"/>
                    </a:lnTo>
                    <a:lnTo>
                      <a:pt x="42" y="306"/>
                    </a:lnTo>
                    <a:lnTo>
                      <a:pt x="37" y="327"/>
                    </a:lnTo>
                    <a:lnTo>
                      <a:pt x="33" y="347"/>
                    </a:lnTo>
                    <a:lnTo>
                      <a:pt x="9" y="343"/>
                    </a:lnTo>
                    <a:lnTo>
                      <a:pt x="13" y="322"/>
                    </a:lnTo>
                    <a:lnTo>
                      <a:pt x="18" y="300"/>
                    </a:lnTo>
                    <a:lnTo>
                      <a:pt x="23" y="279"/>
                    </a:lnTo>
                    <a:lnTo>
                      <a:pt x="30" y="258"/>
                    </a:lnTo>
                    <a:lnTo>
                      <a:pt x="37" y="236"/>
                    </a:lnTo>
                    <a:lnTo>
                      <a:pt x="45" y="216"/>
                    </a:lnTo>
                    <a:lnTo>
                      <a:pt x="54" y="194"/>
                    </a:lnTo>
                    <a:lnTo>
                      <a:pt x="63" y="172"/>
                    </a:lnTo>
                    <a:lnTo>
                      <a:pt x="73" y="152"/>
                    </a:lnTo>
                    <a:lnTo>
                      <a:pt x="85" y="130"/>
                    </a:lnTo>
                    <a:lnTo>
                      <a:pt x="97" y="110"/>
                    </a:lnTo>
                    <a:lnTo>
                      <a:pt x="109" y="88"/>
                    </a:lnTo>
                    <a:lnTo>
                      <a:pt x="123" y="68"/>
                    </a:lnTo>
                    <a:lnTo>
                      <a:pt x="137" y="46"/>
                    </a:lnTo>
                    <a:lnTo>
                      <a:pt x="152" y="26"/>
                    </a:lnTo>
                    <a:lnTo>
                      <a:pt x="167" y="4"/>
                    </a:lnTo>
                    <a:lnTo>
                      <a:pt x="187" y="19"/>
                    </a:lnTo>
                    <a:close/>
                    <a:moveTo>
                      <a:pt x="33" y="347"/>
                    </a:moveTo>
                    <a:lnTo>
                      <a:pt x="30" y="368"/>
                    </a:lnTo>
                    <a:lnTo>
                      <a:pt x="28" y="388"/>
                    </a:lnTo>
                    <a:lnTo>
                      <a:pt x="26" y="409"/>
                    </a:lnTo>
                    <a:lnTo>
                      <a:pt x="25" y="430"/>
                    </a:lnTo>
                    <a:lnTo>
                      <a:pt x="25" y="450"/>
                    </a:lnTo>
                    <a:lnTo>
                      <a:pt x="26" y="471"/>
                    </a:lnTo>
                    <a:lnTo>
                      <a:pt x="27" y="491"/>
                    </a:lnTo>
                    <a:lnTo>
                      <a:pt x="29" y="512"/>
                    </a:lnTo>
                    <a:lnTo>
                      <a:pt x="31" y="532"/>
                    </a:lnTo>
                    <a:lnTo>
                      <a:pt x="34" y="553"/>
                    </a:lnTo>
                    <a:lnTo>
                      <a:pt x="39" y="573"/>
                    </a:lnTo>
                    <a:lnTo>
                      <a:pt x="44" y="594"/>
                    </a:lnTo>
                    <a:lnTo>
                      <a:pt x="49" y="614"/>
                    </a:lnTo>
                    <a:lnTo>
                      <a:pt x="56" y="636"/>
                    </a:lnTo>
                    <a:lnTo>
                      <a:pt x="62" y="656"/>
                    </a:lnTo>
                    <a:lnTo>
                      <a:pt x="70" y="677"/>
                    </a:lnTo>
                    <a:lnTo>
                      <a:pt x="47" y="685"/>
                    </a:lnTo>
                    <a:lnTo>
                      <a:pt x="40" y="664"/>
                    </a:lnTo>
                    <a:lnTo>
                      <a:pt x="32" y="642"/>
                    </a:lnTo>
                    <a:lnTo>
                      <a:pt x="26" y="621"/>
                    </a:lnTo>
                    <a:lnTo>
                      <a:pt x="19" y="599"/>
                    </a:lnTo>
                    <a:lnTo>
                      <a:pt x="15" y="579"/>
                    </a:lnTo>
                    <a:lnTo>
                      <a:pt x="10" y="557"/>
                    </a:lnTo>
                    <a:lnTo>
                      <a:pt x="6" y="535"/>
                    </a:lnTo>
                    <a:lnTo>
                      <a:pt x="4" y="514"/>
                    </a:lnTo>
                    <a:lnTo>
                      <a:pt x="2" y="492"/>
                    </a:lnTo>
                    <a:lnTo>
                      <a:pt x="1" y="471"/>
                    </a:lnTo>
                    <a:lnTo>
                      <a:pt x="0" y="450"/>
                    </a:lnTo>
                    <a:lnTo>
                      <a:pt x="1" y="428"/>
                    </a:lnTo>
                    <a:lnTo>
                      <a:pt x="2" y="407"/>
                    </a:lnTo>
                    <a:lnTo>
                      <a:pt x="3" y="385"/>
                    </a:lnTo>
                    <a:lnTo>
                      <a:pt x="6" y="364"/>
                    </a:lnTo>
                    <a:lnTo>
                      <a:pt x="9" y="343"/>
                    </a:lnTo>
                    <a:lnTo>
                      <a:pt x="33" y="347"/>
                    </a:lnTo>
                    <a:close/>
                    <a:moveTo>
                      <a:pt x="70" y="677"/>
                    </a:moveTo>
                    <a:lnTo>
                      <a:pt x="71" y="681"/>
                    </a:lnTo>
                    <a:lnTo>
                      <a:pt x="70" y="687"/>
                    </a:lnTo>
                    <a:lnTo>
                      <a:pt x="68" y="690"/>
                    </a:lnTo>
                    <a:lnTo>
                      <a:pt x="63" y="692"/>
                    </a:lnTo>
                    <a:lnTo>
                      <a:pt x="59" y="693"/>
                    </a:lnTo>
                    <a:lnTo>
                      <a:pt x="54" y="692"/>
                    </a:lnTo>
                    <a:lnTo>
                      <a:pt x="50" y="690"/>
                    </a:lnTo>
                    <a:lnTo>
                      <a:pt x="47" y="685"/>
                    </a:lnTo>
                    <a:lnTo>
                      <a:pt x="70" y="6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5" name="Freeform 886"/>
              <p:cNvSpPr>
                <a:spLocks noEditPoints="1"/>
              </p:cNvSpPr>
              <p:nvPr/>
            </p:nvSpPr>
            <p:spPr bwMode="auto">
              <a:xfrm>
                <a:off x="2727" y="2283"/>
                <a:ext cx="85" cy="268"/>
              </a:xfrm>
              <a:custGeom>
                <a:avLst/>
                <a:gdLst>
                  <a:gd name="T0" fmla="*/ 16 w 410"/>
                  <a:gd name="T1" fmla="*/ 0 h 1354"/>
                  <a:gd name="T2" fmla="*/ 16 w 410"/>
                  <a:gd name="T3" fmla="*/ 0 h 1354"/>
                  <a:gd name="T4" fmla="*/ 16 w 410"/>
                  <a:gd name="T5" fmla="*/ 0 h 1354"/>
                  <a:gd name="T6" fmla="*/ 16 w 410"/>
                  <a:gd name="T7" fmla="*/ 1 h 1354"/>
                  <a:gd name="T8" fmla="*/ 16 w 410"/>
                  <a:gd name="T9" fmla="*/ 0 h 1354"/>
                  <a:gd name="T10" fmla="*/ 15 w 410"/>
                  <a:gd name="T11" fmla="*/ 2 h 1354"/>
                  <a:gd name="T12" fmla="*/ 12 w 410"/>
                  <a:gd name="T13" fmla="*/ 4 h 1354"/>
                  <a:gd name="T14" fmla="*/ 10 w 410"/>
                  <a:gd name="T15" fmla="*/ 7 h 1354"/>
                  <a:gd name="T16" fmla="*/ 8 w 410"/>
                  <a:gd name="T17" fmla="*/ 10 h 1354"/>
                  <a:gd name="T18" fmla="*/ 6 w 410"/>
                  <a:gd name="T19" fmla="*/ 12 h 1354"/>
                  <a:gd name="T20" fmla="*/ 5 w 410"/>
                  <a:gd name="T21" fmla="*/ 15 h 1354"/>
                  <a:gd name="T22" fmla="*/ 3 w 410"/>
                  <a:gd name="T23" fmla="*/ 18 h 1354"/>
                  <a:gd name="T24" fmla="*/ 2 w 410"/>
                  <a:gd name="T25" fmla="*/ 22 h 1354"/>
                  <a:gd name="T26" fmla="*/ 1 w 410"/>
                  <a:gd name="T27" fmla="*/ 23 h 1354"/>
                  <a:gd name="T28" fmla="*/ 2 w 410"/>
                  <a:gd name="T29" fmla="*/ 20 h 1354"/>
                  <a:gd name="T30" fmla="*/ 3 w 410"/>
                  <a:gd name="T31" fmla="*/ 17 h 1354"/>
                  <a:gd name="T32" fmla="*/ 5 w 410"/>
                  <a:gd name="T33" fmla="*/ 13 h 1354"/>
                  <a:gd name="T34" fmla="*/ 6 w 410"/>
                  <a:gd name="T35" fmla="*/ 11 h 1354"/>
                  <a:gd name="T36" fmla="*/ 8 w 410"/>
                  <a:gd name="T37" fmla="*/ 8 h 1354"/>
                  <a:gd name="T38" fmla="*/ 10 w 410"/>
                  <a:gd name="T39" fmla="*/ 5 h 1354"/>
                  <a:gd name="T40" fmla="*/ 13 w 410"/>
                  <a:gd name="T41" fmla="*/ 3 h 1354"/>
                  <a:gd name="T42" fmla="*/ 16 w 410"/>
                  <a:gd name="T43" fmla="*/ 0 h 1354"/>
                  <a:gd name="T44" fmla="*/ 2 w 410"/>
                  <a:gd name="T45" fmla="*/ 23 h 1354"/>
                  <a:gd name="T46" fmla="*/ 1 w 410"/>
                  <a:gd name="T47" fmla="*/ 27 h 1354"/>
                  <a:gd name="T48" fmla="*/ 1 w 410"/>
                  <a:gd name="T49" fmla="*/ 30 h 1354"/>
                  <a:gd name="T50" fmla="*/ 1 w 410"/>
                  <a:gd name="T51" fmla="*/ 34 h 1354"/>
                  <a:gd name="T52" fmla="*/ 1 w 410"/>
                  <a:gd name="T53" fmla="*/ 37 h 1354"/>
                  <a:gd name="T54" fmla="*/ 2 w 410"/>
                  <a:gd name="T55" fmla="*/ 41 h 1354"/>
                  <a:gd name="T56" fmla="*/ 2 w 410"/>
                  <a:gd name="T57" fmla="*/ 45 h 1354"/>
                  <a:gd name="T58" fmla="*/ 3 w 410"/>
                  <a:gd name="T59" fmla="*/ 49 h 1354"/>
                  <a:gd name="T60" fmla="*/ 4 w 410"/>
                  <a:gd name="T61" fmla="*/ 53 h 1354"/>
                  <a:gd name="T62" fmla="*/ 3 w 410"/>
                  <a:gd name="T63" fmla="*/ 51 h 1354"/>
                  <a:gd name="T64" fmla="*/ 2 w 410"/>
                  <a:gd name="T65" fmla="*/ 47 h 1354"/>
                  <a:gd name="T66" fmla="*/ 1 w 410"/>
                  <a:gd name="T67" fmla="*/ 43 h 1354"/>
                  <a:gd name="T68" fmla="*/ 0 w 410"/>
                  <a:gd name="T69" fmla="*/ 39 h 1354"/>
                  <a:gd name="T70" fmla="*/ 0 w 410"/>
                  <a:gd name="T71" fmla="*/ 35 h 1354"/>
                  <a:gd name="T72" fmla="*/ 0 w 410"/>
                  <a:gd name="T73" fmla="*/ 32 h 1354"/>
                  <a:gd name="T74" fmla="*/ 0 w 410"/>
                  <a:gd name="T75" fmla="*/ 28 h 1354"/>
                  <a:gd name="T76" fmla="*/ 1 w 410"/>
                  <a:gd name="T77" fmla="*/ 25 h 1354"/>
                  <a:gd name="T78" fmla="*/ 2 w 410"/>
                  <a:gd name="T79" fmla="*/ 23 h 1354"/>
                  <a:gd name="T80" fmla="*/ 4 w 410"/>
                  <a:gd name="T81" fmla="*/ 53 h 1354"/>
                  <a:gd name="T82" fmla="*/ 4 w 410"/>
                  <a:gd name="T83" fmla="*/ 54 h 1354"/>
                  <a:gd name="T84" fmla="*/ 4 w 410"/>
                  <a:gd name="T85" fmla="*/ 54 h 1354"/>
                  <a:gd name="T86" fmla="*/ 3 w 410"/>
                  <a:gd name="T87" fmla="*/ 54 h 1354"/>
                  <a:gd name="T88" fmla="*/ 4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391" y="3"/>
                    </a:moveTo>
                    <a:lnTo>
                      <a:pt x="395" y="1"/>
                    </a:lnTo>
                    <a:lnTo>
                      <a:pt x="399" y="0"/>
                    </a:lnTo>
                    <a:lnTo>
                      <a:pt x="404" y="1"/>
                    </a:lnTo>
                    <a:lnTo>
                      <a:pt x="408" y="4"/>
                    </a:lnTo>
                    <a:lnTo>
                      <a:pt x="410" y="9"/>
                    </a:lnTo>
                    <a:lnTo>
                      <a:pt x="410" y="14"/>
                    </a:lnTo>
                    <a:lnTo>
                      <a:pt x="409" y="18"/>
                    </a:lnTo>
                    <a:lnTo>
                      <a:pt x="406" y="22"/>
                    </a:lnTo>
                    <a:lnTo>
                      <a:pt x="391" y="3"/>
                    </a:lnTo>
                    <a:close/>
                    <a:moveTo>
                      <a:pt x="406" y="22"/>
                    </a:moveTo>
                    <a:lnTo>
                      <a:pt x="371" y="51"/>
                    </a:lnTo>
                    <a:lnTo>
                      <a:pt x="339" y="81"/>
                    </a:lnTo>
                    <a:lnTo>
                      <a:pt x="309" y="112"/>
                    </a:lnTo>
                    <a:lnTo>
                      <a:pt x="280" y="144"/>
                    </a:lnTo>
                    <a:lnTo>
                      <a:pt x="251" y="176"/>
                    </a:lnTo>
                    <a:lnTo>
                      <a:pt x="226" y="209"/>
                    </a:lnTo>
                    <a:lnTo>
                      <a:pt x="201" y="243"/>
                    </a:lnTo>
                    <a:lnTo>
                      <a:pt x="178" y="278"/>
                    </a:lnTo>
                    <a:lnTo>
                      <a:pt x="156" y="312"/>
                    </a:lnTo>
                    <a:lnTo>
                      <a:pt x="137" y="349"/>
                    </a:lnTo>
                    <a:lnTo>
                      <a:pt x="119" y="386"/>
                    </a:lnTo>
                    <a:lnTo>
                      <a:pt x="102" y="423"/>
                    </a:lnTo>
                    <a:lnTo>
                      <a:pt x="87" y="461"/>
                    </a:lnTo>
                    <a:lnTo>
                      <a:pt x="74" y="501"/>
                    </a:lnTo>
                    <a:lnTo>
                      <a:pt x="62" y="541"/>
                    </a:lnTo>
                    <a:lnTo>
                      <a:pt x="53" y="581"/>
                    </a:lnTo>
                    <a:lnTo>
                      <a:pt x="29" y="576"/>
                    </a:lnTo>
                    <a:lnTo>
                      <a:pt x="39" y="535"/>
                    </a:lnTo>
                    <a:lnTo>
                      <a:pt x="51" y="494"/>
                    </a:lnTo>
                    <a:lnTo>
                      <a:pt x="65" y="454"/>
                    </a:lnTo>
                    <a:lnTo>
                      <a:pt x="80" y="414"/>
                    </a:lnTo>
                    <a:lnTo>
                      <a:pt x="97" y="376"/>
                    </a:lnTo>
                    <a:lnTo>
                      <a:pt x="115" y="338"/>
                    </a:lnTo>
                    <a:lnTo>
                      <a:pt x="136" y="300"/>
                    </a:lnTo>
                    <a:lnTo>
                      <a:pt x="158" y="265"/>
                    </a:lnTo>
                    <a:lnTo>
                      <a:pt x="181" y="229"/>
                    </a:lnTo>
                    <a:lnTo>
                      <a:pt x="206" y="194"/>
                    </a:lnTo>
                    <a:lnTo>
                      <a:pt x="232" y="161"/>
                    </a:lnTo>
                    <a:lnTo>
                      <a:pt x="261" y="128"/>
                    </a:lnTo>
                    <a:lnTo>
                      <a:pt x="290" y="95"/>
                    </a:lnTo>
                    <a:lnTo>
                      <a:pt x="323" y="64"/>
                    </a:lnTo>
                    <a:lnTo>
                      <a:pt x="355" y="32"/>
                    </a:lnTo>
                    <a:lnTo>
                      <a:pt x="391" y="3"/>
                    </a:lnTo>
                    <a:lnTo>
                      <a:pt x="406" y="22"/>
                    </a:lnTo>
                    <a:close/>
                    <a:moveTo>
                      <a:pt x="53" y="581"/>
                    </a:moveTo>
                    <a:lnTo>
                      <a:pt x="44" y="623"/>
                    </a:lnTo>
                    <a:lnTo>
                      <a:pt x="37" y="665"/>
                    </a:lnTo>
                    <a:lnTo>
                      <a:pt x="31" y="709"/>
                    </a:lnTo>
                    <a:lnTo>
                      <a:pt x="28" y="752"/>
                    </a:lnTo>
                    <a:lnTo>
                      <a:pt x="26" y="797"/>
                    </a:lnTo>
                    <a:lnTo>
                      <a:pt x="25" y="842"/>
                    </a:lnTo>
                    <a:lnTo>
                      <a:pt x="26" y="889"/>
                    </a:lnTo>
                    <a:lnTo>
                      <a:pt x="28" y="935"/>
                    </a:lnTo>
                    <a:lnTo>
                      <a:pt x="32" y="983"/>
                    </a:lnTo>
                    <a:lnTo>
                      <a:pt x="38" y="1031"/>
                    </a:lnTo>
                    <a:lnTo>
                      <a:pt x="45" y="1081"/>
                    </a:lnTo>
                    <a:lnTo>
                      <a:pt x="54" y="1131"/>
                    </a:lnTo>
                    <a:lnTo>
                      <a:pt x="65" y="1182"/>
                    </a:lnTo>
                    <a:lnTo>
                      <a:pt x="77" y="1233"/>
                    </a:lnTo>
                    <a:lnTo>
                      <a:pt x="91" y="1285"/>
                    </a:lnTo>
                    <a:lnTo>
                      <a:pt x="106" y="1338"/>
                    </a:lnTo>
                    <a:lnTo>
                      <a:pt x="82" y="1346"/>
                    </a:lnTo>
                    <a:lnTo>
                      <a:pt x="67" y="1292"/>
                    </a:lnTo>
                    <a:lnTo>
                      <a:pt x="53" y="1239"/>
                    </a:lnTo>
                    <a:lnTo>
                      <a:pt x="41" y="1186"/>
                    </a:lnTo>
                    <a:lnTo>
                      <a:pt x="30" y="1135"/>
                    </a:lnTo>
                    <a:lnTo>
                      <a:pt x="21" y="1084"/>
                    </a:lnTo>
                    <a:lnTo>
                      <a:pt x="14" y="1034"/>
                    </a:lnTo>
                    <a:lnTo>
                      <a:pt x="8" y="985"/>
                    </a:lnTo>
                    <a:lnTo>
                      <a:pt x="4" y="936"/>
                    </a:lnTo>
                    <a:lnTo>
                      <a:pt x="1" y="889"/>
                    </a:lnTo>
                    <a:lnTo>
                      <a:pt x="0" y="841"/>
                    </a:lnTo>
                    <a:lnTo>
                      <a:pt x="1" y="795"/>
                    </a:lnTo>
                    <a:lnTo>
                      <a:pt x="3" y="750"/>
                    </a:lnTo>
                    <a:lnTo>
                      <a:pt x="7" y="705"/>
                    </a:lnTo>
                    <a:lnTo>
                      <a:pt x="13" y="661"/>
                    </a:lnTo>
                    <a:lnTo>
                      <a:pt x="20" y="618"/>
                    </a:lnTo>
                    <a:lnTo>
                      <a:pt x="29" y="576"/>
                    </a:lnTo>
                    <a:lnTo>
                      <a:pt x="53" y="581"/>
                    </a:lnTo>
                    <a:close/>
                    <a:moveTo>
                      <a:pt x="106" y="1338"/>
                    </a:moveTo>
                    <a:lnTo>
                      <a:pt x="106" y="1344"/>
                    </a:lnTo>
                    <a:lnTo>
                      <a:pt x="105" y="1348"/>
                    </a:lnTo>
                    <a:lnTo>
                      <a:pt x="101" y="1351"/>
                    </a:lnTo>
                    <a:lnTo>
                      <a:pt x="97" y="1354"/>
                    </a:lnTo>
                    <a:lnTo>
                      <a:pt x="93" y="1354"/>
                    </a:lnTo>
                    <a:lnTo>
                      <a:pt x="88" y="1353"/>
                    </a:lnTo>
                    <a:lnTo>
                      <a:pt x="84" y="1350"/>
                    </a:lnTo>
                    <a:lnTo>
                      <a:pt x="82" y="1346"/>
                    </a:lnTo>
                    <a:lnTo>
                      <a:pt x="106" y="13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6" name="Freeform 887"/>
              <p:cNvSpPr>
                <a:spLocks noEditPoints="1"/>
              </p:cNvSpPr>
              <p:nvPr/>
            </p:nvSpPr>
            <p:spPr bwMode="auto">
              <a:xfrm>
                <a:off x="2750" y="2309"/>
                <a:ext cx="62" cy="268"/>
              </a:xfrm>
              <a:custGeom>
                <a:avLst/>
                <a:gdLst>
                  <a:gd name="T0" fmla="*/ 11 w 300"/>
                  <a:gd name="T1" fmla="*/ 53 h 1345"/>
                  <a:gd name="T2" fmla="*/ 11 w 300"/>
                  <a:gd name="T3" fmla="*/ 53 h 1345"/>
                  <a:gd name="T4" fmla="*/ 11 w 300"/>
                  <a:gd name="T5" fmla="*/ 54 h 1345"/>
                  <a:gd name="T6" fmla="*/ 11 w 300"/>
                  <a:gd name="T7" fmla="*/ 54 h 1345"/>
                  <a:gd name="T8" fmla="*/ 11 w 300"/>
                  <a:gd name="T9" fmla="*/ 53 h 1345"/>
                  <a:gd name="T10" fmla="*/ 10 w 300"/>
                  <a:gd name="T11" fmla="*/ 53 h 1345"/>
                  <a:gd name="T12" fmla="*/ 8 w 300"/>
                  <a:gd name="T13" fmla="*/ 52 h 1345"/>
                  <a:gd name="T14" fmla="*/ 7 w 300"/>
                  <a:gd name="T15" fmla="*/ 51 h 1345"/>
                  <a:gd name="T16" fmla="*/ 6 w 300"/>
                  <a:gd name="T17" fmla="*/ 49 h 1345"/>
                  <a:gd name="T18" fmla="*/ 5 w 300"/>
                  <a:gd name="T19" fmla="*/ 48 h 1345"/>
                  <a:gd name="T20" fmla="*/ 4 w 300"/>
                  <a:gd name="T21" fmla="*/ 47 h 1345"/>
                  <a:gd name="T22" fmla="*/ 3 w 300"/>
                  <a:gd name="T23" fmla="*/ 45 h 1345"/>
                  <a:gd name="T24" fmla="*/ 2 w 300"/>
                  <a:gd name="T25" fmla="*/ 44 h 1345"/>
                  <a:gd name="T26" fmla="*/ 2 w 300"/>
                  <a:gd name="T27" fmla="*/ 42 h 1345"/>
                  <a:gd name="T28" fmla="*/ 1 w 300"/>
                  <a:gd name="T29" fmla="*/ 41 h 1345"/>
                  <a:gd name="T30" fmla="*/ 1 w 300"/>
                  <a:gd name="T31" fmla="*/ 39 h 1345"/>
                  <a:gd name="T32" fmla="*/ 0 w 300"/>
                  <a:gd name="T33" fmla="*/ 38 h 1345"/>
                  <a:gd name="T34" fmla="*/ 0 w 300"/>
                  <a:gd name="T35" fmla="*/ 36 h 1345"/>
                  <a:gd name="T36" fmla="*/ 0 w 300"/>
                  <a:gd name="T37" fmla="*/ 35 h 1345"/>
                  <a:gd name="T38" fmla="*/ 0 w 300"/>
                  <a:gd name="T39" fmla="*/ 32 h 1345"/>
                  <a:gd name="T40" fmla="*/ 1 w 300"/>
                  <a:gd name="T41" fmla="*/ 31 h 1345"/>
                  <a:gd name="T42" fmla="*/ 1 w 300"/>
                  <a:gd name="T43" fmla="*/ 34 h 1345"/>
                  <a:gd name="T44" fmla="*/ 1 w 300"/>
                  <a:gd name="T45" fmla="*/ 35 h 1345"/>
                  <a:gd name="T46" fmla="*/ 1 w 300"/>
                  <a:gd name="T47" fmla="*/ 37 h 1345"/>
                  <a:gd name="T48" fmla="*/ 2 w 300"/>
                  <a:gd name="T49" fmla="*/ 38 h 1345"/>
                  <a:gd name="T50" fmla="*/ 2 w 300"/>
                  <a:gd name="T51" fmla="*/ 40 h 1345"/>
                  <a:gd name="T52" fmla="*/ 2 w 300"/>
                  <a:gd name="T53" fmla="*/ 41 h 1345"/>
                  <a:gd name="T54" fmla="*/ 3 w 300"/>
                  <a:gd name="T55" fmla="*/ 43 h 1345"/>
                  <a:gd name="T56" fmla="*/ 4 w 300"/>
                  <a:gd name="T57" fmla="*/ 44 h 1345"/>
                  <a:gd name="T58" fmla="*/ 4 w 300"/>
                  <a:gd name="T59" fmla="*/ 45 h 1345"/>
                  <a:gd name="T60" fmla="*/ 5 w 300"/>
                  <a:gd name="T61" fmla="*/ 47 h 1345"/>
                  <a:gd name="T62" fmla="*/ 6 w 300"/>
                  <a:gd name="T63" fmla="*/ 48 h 1345"/>
                  <a:gd name="T64" fmla="*/ 7 w 300"/>
                  <a:gd name="T65" fmla="*/ 49 h 1345"/>
                  <a:gd name="T66" fmla="*/ 8 w 300"/>
                  <a:gd name="T67" fmla="*/ 51 h 1345"/>
                  <a:gd name="T68" fmla="*/ 10 w 300"/>
                  <a:gd name="T69" fmla="*/ 52 h 1345"/>
                  <a:gd name="T70" fmla="*/ 11 w 300"/>
                  <a:gd name="T71" fmla="*/ 53 h 1345"/>
                  <a:gd name="T72" fmla="*/ 0 w 300"/>
                  <a:gd name="T73" fmla="*/ 30 h 1345"/>
                  <a:gd name="T74" fmla="*/ 0 w 300"/>
                  <a:gd name="T75" fmla="*/ 27 h 1345"/>
                  <a:gd name="T76" fmla="*/ 1 w 300"/>
                  <a:gd name="T77" fmla="*/ 23 h 1345"/>
                  <a:gd name="T78" fmla="*/ 2 w 300"/>
                  <a:gd name="T79" fmla="*/ 20 h 1345"/>
                  <a:gd name="T80" fmla="*/ 3 w 300"/>
                  <a:gd name="T81" fmla="*/ 16 h 1345"/>
                  <a:gd name="T82" fmla="*/ 5 w 300"/>
                  <a:gd name="T83" fmla="*/ 12 h 1345"/>
                  <a:gd name="T84" fmla="*/ 7 w 300"/>
                  <a:gd name="T85" fmla="*/ 8 h 1345"/>
                  <a:gd name="T86" fmla="*/ 9 w 300"/>
                  <a:gd name="T87" fmla="*/ 4 h 1345"/>
                  <a:gd name="T88" fmla="*/ 11 w 300"/>
                  <a:gd name="T89" fmla="*/ 0 h 1345"/>
                  <a:gd name="T90" fmla="*/ 11 w 300"/>
                  <a:gd name="T91" fmla="*/ 3 h 1345"/>
                  <a:gd name="T92" fmla="*/ 9 w 300"/>
                  <a:gd name="T93" fmla="*/ 7 h 1345"/>
                  <a:gd name="T94" fmla="*/ 7 w 300"/>
                  <a:gd name="T95" fmla="*/ 11 h 1345"/>
                  <a:gd name="T96" fmla="*/ 5 w 300"/>
                  <a:gd name="T97" fmla="*/ 15 h 1345"/>
                  <a:gd name="T98" fmla="*/ 4 w 300"/>
                  <a:gd name="T99" fmla="*/ 18 h 1345"/>
                  <a:gd name="T100" fmla="*/ 3 w 300"/>
                  <a:gd name="T101" fmla="*/ 22 h 1345"/>
                  <a:gd name="T102" fmla="*/ 2 w 300"/>
                  <a:gd name="T103" fmla="*/ 25 h 1345"/>
                  <a:gd name="T104" fmla="*/ 1 w 300"/>
                  <a:gd name="T105" fmla="*/ 29 h 1345"/>
                  <a:gd name="T106" fmla="*/ 0 w 300"/>
                  <a:gd name="T107" fmla="*/ 30 h 1345"/>
                  <a:gd name="T108" fmla="*/ 11 w 300"/>
                  <a:gd name="T109" fmla="*/ 0 h 1345"/>
                  <a:gd name="T110" fmla="*/ 12 w 300"/>
                  <a:gd name="T111" fmla="*/ 0 h 1345"/>
                  <a:gd name="T112" fmla="*/ 12 w 300"/>
                  <a:gd name="T113" fmla="*/ 0 h 1345"/>
                  <a:gd name="T114" fmla="*/ 12 w 300"/>
                  <a:gd name="T115" fmla="*/ 1 h 1345"/>
                  <a:gd name="T116" fmla="*/ 11 w 300"/>
                  <a:gd name="T117" fmla="*/ 0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275" y="1323"/>
                    </a:moveTo>
                    <a:lnTo>
                      <a:pt x="279" y="1326"/>
                    </a:lnTo>
                    <a:lnTo>
                      <a:pt x="280" y="1331"/>
                    </a:lnTo>
                    <a:lnTo>
                      <a:pt x="280" y="1336"/>
                    </a:lnTo>
                    <a:lnTo>
                      <a:pt x="277" y="1340"/>
                    </a:lnTo>
                    <a:lnTo>
                      <a:pt x="273" y="1344"/>
                    </a:lnTo>
                    <a:lnTo>
                      <a:pt x="269" y="1345"/>
                    </a:lnTo>
                    <a:lnTo>
                      <a:pt x="265" y="1345"/>
                    </a:lnTo>
                    <a:lnTo>
                      <a:pt x="260" y="1342"/>
                    </a:lnTo>
                    <a:lnTo>
                      <a:pt x="275" y="1323"/>
                    </a:lnTo>
                    <a:close/>
                    <a:moveTo>
                      <a:pt x="260" y="1342"/>
                    </a:moveTo>
                    <a:lnTo>
                      <a:pt x="242" y="1327"/>
                    </a:lnTo>
                    <a:lnTo>
                      <a:pt x="225" y="1312"/>
                    </a:lnTo>
                    <a:lnTo>
                      <a:pt x="207" y="1297"/>
                    </a:lnTo>
                    <a:lnTo>
                      <a:pt x="191" y="1282"/>
                    </a:lnTo>
                    <a:lnTo>
                      <a:pt x="176" y="1266"/>
                    </a:lnTo>
                    <a:lnTo>
                      <a:pt x="162" y="1250"/>
                    </a:lnTo>
                    <a:lnTo>
                      <a:pt x="148" y="1233"/>
                    </a:lnTo>
                    <a:lnTo>
                      <a:pt x="134" y="1217"/>
                    </a:lnTo>
                    <a:lnTo>
                      <a:pt x="121" y="1201"/>
                    </a:lnTo>
                    <a:lnTo>
                      <a:pt x="109" y="1184"/>
                    </a:lnTo>
                    <a:lnTo>
                      <a:pt x="98" y="1166"/>
                    </a:lnTo>
                    <a:lnTo>
                      <a:pt x="87" y="1149"/>
                    </a:lnTo>
                    <a:lnTo>
                      <a:pt x="78" y="1132"/>
                    </a:lnTo>
                    <a:lnTo>
                      <a:pt x="68" y="1115"/>
                    </a:lnTo>
                    <a:lnTo>
                      <a:pt x="59" y="1096"/>
                    </a:lnTo>
                    <a:lnTo>
                      <a:pt x="51" y="1078"/>
                    </a:lnTo>
                    <a:lnTo>
                      <a:pt x="43" y="1061"/>
                    </a:lnTo>
                    <a:lnTo>
                      <a:pt x="37" y="1041"/>
                    </a:lnTo>
                    <a:lnTo>
                      <a:pt x="30" y="1023"/>
                    </a:lnTo>
                    <a:lnTo>
                      <a:pt x="25" y="1003"/>
                    </a:lnTo>
                    <a:lnTo>
                      <a:pt x="19" y="985"/>
                    </a:lnTo>
                    <a:lnTo>
                      <a:pt x="15" y="966"/>
                    </a:lnTo>
                    <a:lnTo>
                      <a:pt x="11" y="946"/>
                    </a:lnTo>
                    <a:lnTo>
                      <a:pt x="7" y="926"/>
                    </a:lnTo>
                    <a:lnTo>
                      <a:pt x="5" y="906"/>
                    </a:lnTo>
                    <a:lnTo>
                      <a:pt x="3" y="886"/>
                    </a:lnTo>
                    <a:lnTo>
                      <a:pt x="1" y="865"/>
                    </a:lnTo>
                    <a:lnTo>
                      <a:pt x="0" y="845"/>
                    </a:lnTo>
                    <a:lnTo>
                      <a:pt x="0" y="804"/>
                    </a:lnTo>
                    <a:lnTo>
                      <a:pt x="1" y="761"/>
                    </a:lnTo>
                    <a:lnTo>
                      <a:pt x="26" y="763"/>
                    </a:lnTo>
                    <a:lnTo>
                      <a:pt x="24" y="804"/>
                    </a:lnTo>
                    <a:lnTo>
                      <a:pt x="25" y="844"/>
                    </a:lnTo>
                    <a:lnTo>
                      <a:pt x="26" y="863"/>
                    </a:lnTo>
                    <a:lnTo>
                      <a:pt x="27" y="883"/>
                    </a:lnTo>
                    <a:lnTo>
                      <a:pt x="29" y="903"/>
                    </a:lnTo>
                    <a:lnTo>
                      <a:pt x="32" y="921"/>
                    </a:lnTo>
                    <a:lnTo>
                      <a:pt x="36" y="941"/>
                    </a:lnTo>
                    <a:lnTo>
                      <a:pt x="39" y="959"/>
                    </a:lnTo>
                    <a:lnTo>
                      <a:pt x="43" y="979"/>
                    </a:lnTo>
                    <a:lnTo>
                      <a:pt x="49" y="997"/>
                    </a:lnTo>
                    <a:lnTo>
                      <a:pt x="54" y="1015"/>
                    </a:lnTo>
                    <a:lnTo>
                      <a:pt x="59" y="1033"/>
                    </a:lnTo>
                    <a:lnTo>
                      <a:pt x="66" y="1051"/>
                    </a:lnTo>
                    <a:lnTo>
                      <a:pt x="73" y="1068"/>
                    </a:lnTo>
                    <a:lnTo>
                      <a:pt x="81" y="1087"/>
                    </a:lnTo>
                    <a:lnTo>
                      <a:pt x="90" y="1104"/>
                    </a:lnTo>
                    <a:lnTo>
                      <a:pt x="99" y="1120"/>
                    </a:lnTo>
                    <a:lnTo>
                      <a:pt x="109" y="1137"/>
                    </a:lnTo>
                    <a:lnTo>
                      <a:pt x="119" y="1153"/>
                    </a:lnTo>
                    <a:lnTo>
                      <a:pt x="130" y="1171"/>
                    </a:lnTo>
                    <a:lnTo>
                      <a:pt x="141" y="1187"/>
                    </a:lnTo>
                    <a:lnTo>
                      <a:pt x="153" y="1203"/>
                    </a:lnTo>
                    <a:lnTo>
                      <a:pt x="166" y="1218"/>
                    </a:lnTo>
                    <a:lnTo>
                      <a:pt x="180" y="1234"/>
                    </a:lnTo>
                    <a:lnTo>
                      <a:pt x="194" y="1250"/>
                    </a:lnTo>
                    <a:lnTo>
                      <a:pt x="209" y="1265"/>
                    </a:lnTo>
                    <a:lnTo>
                      <a:pt x="225" y="1280"/>
                    </a:lnTo>
                    <a:lnTo>
                      <a:pt x="241" y="1294"/>
                    </a:lnTo>
                    <a:lnTo>
                      <a:pt x="258" y="1309"/>
                    </a:lnTo>
                    <a:lnTo>
                      <a:pt x="275" y="1323"/>
                    </a:lnTo>
                    <a:lnTo>
                      <a:pt x="260" y="1342"/>
                    </a:lnTo>
                    <a:close/>
                    <a:moveTo>
                      <a:pt x="1" y="761"/>
                    </a:moveTo>
                    <a:lnTo>
                      <a:pt x="5" y="718"/>
                    </a:lnTo>
                    <a:lnTo>
                      <a:pt x="11" y="675"/>
                    </a:lnTo>
                    <a:lnTo>
                      <a:pt x="19" y="631"/>
                    </a:lnTo>
                    <a:lnTo>
                      <a:pt x="29" y="586"/>
                    </a:lnTo>
                    <a:lnTo>
                      <a:pt x="40" y="541"/>
                    </a:lnTo>
                    <a:lnTo>
                      <a:pt x="54" y="496"/>
                    </a:lnTo>
                    <a:lnTo>
                      <a:pt x="69" y="449"/>
                    </a:lnTo>
                    <a:lnTo>
                      <a:pt x="85" y="402"/>
                    </a:lnTo>
                    <a:lnTo>
                      <a:pt x="105" y="354"/>
                    </a:lnTo>
                    <a:lnTo>
                      <a:pt x="124" y="306"/>
                    </a:lnTo>
                    <a:lnTo>
                      <a:pt x="147" y="257"/>
                    </a:lnTo>
                    <a:lnTo>
                      <a:pt x="169" y="208"/>
                    </a:lnTo>
                    <a:lnTo>
                      <a:pt x="194" y="159"/>
                    </a:lnTo>
                    <a:lnTo>
                      <a:pt x="221" y="108"/>
                    </a:lnTo>
                    <a:lnTo>
                      <a:pt x="248" y="57"/>
                    </a:lnTo>
                    <a:lnTo>
                      <a:pt x="277" y="7"/>
                    </a:lnTo>
                    <a:lnTo>
                      <a:pt x="299" y="18"/>
                    </a:lnTo>
                    <a:lnTo>
                      <a:pt x="270" y="69"/>
                    </a:lnTo>
                    <a:lnTo>
                      <a:pt x="243" y="120"/>
                    </a:lnTo>
                    <a:lnTo>
                      <a:pt x="217" y="170"/>
                    </a:lnTo>
                    <a:lnTo>
                      <a:pt x="192" y="218"/>
                    </a:lnTo>
                    <a:lnTo>
                      <a:pt x="169" y="267"/>
                    </a:lnTo>
                    <a:lnTo>
                      <a:pt x="148" y="315"/>
                    </a:lnTo>
                    <a:lnTo>
                      <a:pt x="127" y="363"/>
                    </a:lnTo>
                    <a:lnTo>
                      <a:pt x="109" y="409"/>
                    </a:lnTo>
                    <a:lnTo>
                      <a:pt x="92" y="456"/>
                    </a:lnTo>
                    <a:lnTo>
                      <a:pt x="78" y="501"/>
                    </a:lnTo>
                    <a:lnTo>
                      <a:pt x="64" y="547"/>
                    </a:lnTo>
                    <a:lnTo>
                      <a:pt x="53" y="591"/>
                    </a:lnTo>
                    <a:lnTo>
                      <a:pt x="43" y="635"/>
                    </a:lnTo>
                    <a:lnTo>
                      <a:pt x="36" y="678"/>
                    </a:lnTo>
                    <a:lnTo>
                      <a:pt x="29" y="720"/>
                    </a:lnTo>
                    <a:lnTo>
                      <a:pt x="26" y="763"/>
                    </a:lnTo>
                    <a:lnTo>
                      <a:pt x="1" y="761"/>
                    </a:lnTo>
                    <a:close/>
                    <a:moveTo>
                      <a:pt x="277" y="7"/>
                    </a:moveTo>
                    <a:lnTo>
                      <a:pt x="281" y="2"/>
                    </a:lnTo>
                    <a:lnTo>
                      <a:pt x="285" y="1"/>
                    </a:lnTo>
                    <a:lnTo>
                      <a:pt x="290" y="0"/>
                    </a:lnTo>
                    <a:lnTo>
                      <a:pt x="295" y="2"/>
                    </a:lnTo>
                    <a:lnTo>
                      <a:pt x="298" y="5"/>
                    </a:lnTo>
                    <a:lnTo>
                      <a:pt x="300" y="10"/>
                    </a:lnTo>
                    <a:lnTo>
                      <a:pt x="300" y="14"/>
                    </a:lnTo>
                    <a:lnTo>
                      <a:pt x="299" y="18"/>
                    </a:lnTo>
                    <a:lnTo>
                      <a:pt x="277" y="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7" name="Freeform 888"/>
              <p:cNvSpPr>
                <a:spLocks noEditPoints="1"/>
              </p:cNvSpPr>
              <p:nvPr/>
            </p:nvSpPr>
            <p:spPr bwMode="auto">
              <a:xfrm>
                <a:off x="2820" y="2324"/>
                <a:ext cx="47" cy="294"/>
              </a:xfrm>
              <a:custGeom>
                <a:avLst/>
                <a:gdLst>
                  <a:gd name="T0" fmla="*/ 8 w 229"/>
                  <a:gd name="T1" fmla="*/ 0 h 1443"/>
                  <a:gd name="T2" fmla="*/ 8 w 229"/>
                  <a:gd name="T3" fmla="*/ 0 h 1443"/>
                  <a:gd name="T4" fmla="*/ 9 w 229"/>
                  <a:gd name="T5" fmla="*/ 0 h 1443"/>
                  <a:gd name="T6" fmla="*/ 9 w 229"/>
                  <a:gd name="T7" fmla="*/ 0 h 1443"/>
                  <a:gd name="T8" fmla="*/ 8 w 229"/>
                  <a:gd name="T9" fmla="*/ 0 h 1443"/>
                  <a:gd name="T10" fmla="*/ 9 w 229"/>
                  <a:gd name="T11" fmla="*/ 1 h 1443"/>
                  <a:gd name="T12" fmla="*/ 8 w 229"/>
                  <a:gd name="T13" fmla="*/ 0 h 1443"/>
                  <a:gd name="T14" fmla="*/ 9 w 229"/>
                  <a:gd name="T15" fmla="*/ 1 h 1443"/>
                  <a:gd name="T16" fmla="*/ 7 w 229"/>
                  <a:gd name="T17" fmla="*/ 4 h 1443"/>
                  <a:gd name="T18" fmla="*/ 6 w 229"/>
                  <a:gd name="T19" fmla="*/ 7 h 1443"/>
                  <a:gd name="T20" fmla="*/ 5 w 229"/>
                  <a:gd name="T21" fmla="*/ 10 h 1443"/>
                  <a:gd name="T22" fmla="*/ 4 w 229"/>
                  <a:gd name="T23" fmla="*/ 12 h 1443"/>
                  <a:gd name="T24" fmla="*/ 4 w 229"/>
                  <a:gd name="T25" fmla="*/ 11 h 1443"/>
                  <a:gd name="T26" fmla="*/ 5 w 229"/>
                  <a:gd name="T27" fmla="*/ 8 h 1443"/>
                  <a:gd name="T28" fmla="*/ 6 w 229"/>
                  <a:gd name="T29" fmla="*/ 5 h 1443"/>
                  <a:gd name="T30" fmla="*/ 7 w 229"/>
                  <a:gd name="T31" fmla="*/ 2 h 1443"/>
                  <a:gd name="T32" fmla="*/ 9 w 229"/>
                  <a:gd name="T33" fmla="*/ 1 h 1443"/>
                  <a:gd name="T34" fmla="*/ 4 w 229"/>
                  <a:gd name="T35" fmla="*/ 14 h 1443"/>
                  <a:gd name="T36" fmla="*/ 3 w 229"/>
                  <a:gd name="T37" fmla="*/ 17 h 1443"/>
                  <a:gd name="T38" fmla="*/ 2 w 229"/>
                  <a:gd name="T39" fmla="*/ 19 h 1443"/>
                  <a:gd name="T40" fmla="*/ 2 w 229"/>
                  <a:gd name="T41" fmla="*/ 22 h 1443"/>
                  <a:gd name="T42" fmla="*/ 1 w 229"/>
                  <a:gd name="T43" fmla="*/ 23 h 1443"/>
                  <a:gd name="T44" fmla="*/ 1 w 229"/>
                  <a:gd name="T45" fmla="*/ 20 h 1443"/>
                  <a:gd name="T46" fmla="*/ 2 w 229"/>
                  <a:gd name="T47" fmla="*/ 18 h 1443"/>
                  <a:gd name="T48" fmla="*/ 2 w 229"/>
                  <a:gd name="T49" fmla="*/ 15 h 1443"/>
                  <a:gd name="T50" fmla="*/ 3 w 229"/>
                  <a:gd name="T51" fmla="*/ 12 h 1443"/>
                  <a:gd name="T52" fmla="*/ 2 w 229"/>
                  <a:gd name="T53" fmla="*/ 23 h 1443"/>
                  <a:gd name="T54" fmla="*/ 1 w 229"/>
                  <a:gd name="T55" fmla="*/ 26 h 1443"/>
                  <a:gd name="T56" fmla="*/ 1 w 229"/>
                  <a:gd name="T57" fmla="*/ 29 h 1443"/>
                  <a:gd name="T58" fmla="*/ 1 w 229"/>
                  <a:gd name="T59" fmla="*/ 32 h 1443"/>
                  <a:gd name="T60" fmla="*/ 1 w 229"/>
                  <a:gd name="T61" fmla="*/ 35 h 1443"/>
                  <a:gd name="T62" fmla="*/ 1 w 229"/>
                  <a:gd name="T63" fmla="*/ 37 h 1443"/>
                  <a:gd name="T64" fmla="*/ 2 w 229"/>
                  <a:gd name="T65" fmla="*/ 40 h 1443"/>
                  <a:gd name="T66" fmla="*/ 2 w 229"/>
                  <a:gd name="T67" fmla="*/ 42 h 1443"/>
                  <a:gd name="T68" fmla="*/ 3 w 229"/>
                  <a:gd name="T69" fmla="*/ 44 h 1443"/>
                  <a:gd name="T70" fmla="*/ 3 w 229"/>
                  <a:gd name="T71" fmla="*/ 46 h 1443"/>
                  <a:gd name="T72" fmla="*/ 4 w 229"/>
                  <a:gd name="T73" fmla="*/ 48 h 1443"/>
                  <a:gd name="T74" fmla="*/ 5 w 229"/>
                  <a:gd name="T75" fmla="*/ 50 h 1443"/>
                  <a:gd name="T76" fmla="*/ 6 w 229"/>
                  <a:gd name="T77" fmla="*/ 52 h 1443"/>
                  <a:gd name="T78" fmla="*/ 7 w 229"/>
                  <a:gd name="T79" fmla="*/ 54 h 1443"/>
                  <a:gd name="T80" fmla="*/ 9 w 229"/>
                  <a:gd name="T81" fmla="*/ 57 h 1443"/>
                  <a:gd name="T82" fmla="*/ 7 w 229"/>
                  <a:gd name="T83" fmla="*/ 56 h 1443"/>
                  <a:gd name="T84" fmla="*/ 6 w 229"/>
                  <a:gd name="T85" fmla="*/ 54 h 1443"/>
                  <a:gd name="T86" fmla="*/ 4 w 229"/>
                  <a:gd name="T87" fmla="*/ 51 h 1443"/>
                  <a:gd name="T88" fmla="*/ 3 w 229"/>
                  <a:gd name="T89" fmla="*/ 49 h 1443"/>
                  <a:gd name="T90" fmla="*/ 3 w 229"/>
                  <a:gd name="T91" fmla="*/ 48 h 1443"/>
                  <a:gd name="T92" fmla="*/ 2 w 229"/>
                  <a:gd name="T93" fmla="*/ 45 h 1443"/>
                  <a:gd name="T94" fmla="*/ 1 w 229"/>
                  <a:gd name="T95" fmla="*/ 43 h 1443"/>
                  <a:gd name="T96" fmla="*/ 1 w 229"/>
                  <a:gd name="T97" fmla="*/ 41 h 1443"/>
                  <a:gd name="T98" fmla="*/ 0 w 229"/>
                  <a:gd name="T99" fmla="*/ 39 h 1443"/>
                  <a:gd name="T100" fmla="*/ 0 w 229"/>
                  <a:gd name="T101" fmla="*/ 36 h 1443"/>
                  <a:gd name="T102" fmla="*/ 0 w 229"/>
                  <a:gd name="T103" fmla="*/ 33 h 1443"/>
                  <a:gd name="T104" fmla="*/ 0 w 229"/>
                  <a:gd name="T105" fmla="*/ 30 h 1443"/>
                  <a:gd name="T106" fmla="*/ 0 w 229"/>
                  <a:gd name="T107" fmla="*/ 28 h 1443"/>
                  <a:gd name="T108" fmla="*/ 1 w 229"/>
                  <a:gd name="T109" fmla="*/ 24 h 1443"/>
                  <a:gd name="T110" fmla="*/ 2 w 229"/>
                  <a:gd name="T111" fmla="*/ 23 h 1443"/>
                  <a:gd name="T112" fmla="*/ 9 w 229"/>
                  <a:gd name="T113" fmla="*/ 57 h 1443"/>
                  <a:gd name="T114" fmla="*/ 9 w 229"/>
                  <a:gd name="T115" fmla="*/ 58 h 1443"/>
                  <a:gd name="T116" fmla="*/ 8 w 229"/>
                  <a:gd name="T117" fmla="*/ 58 h 1443"/>
                  <a:gd name="T118" fmla="*/ 8 w 229"/>
                  <a:gd name="T119" fmla="*/ 58 h 1443"/>
                  <a:gd name="T120" fmla="*/ 9 w 229"/>
                  <a:gd name="T121" fmla="*/ 57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207" y="6"/>
                    </a:moveTo>
                    <a:lnTo>
                      <a:pt x="210" y="2"/>
                    </a:lnTo>
                    <a:lnTo>
                      <a:pt x="213" y="0"/>
                    </a:lnTo>
                    <a:lnTo>
                      <a:pt x="218" y="0"/>
                    </a:lnTo>
                    <a:lnTo>
                      <a:pt x="223" y="1"/>
                    </a:lnTo>
                    <a:lnTo>
                      <a:pt x="227" y="3"/>
                    </a:lnTo>
                    <a:lnTo>
                      <a:pt x="229" y="7"/>
                    </a:lnTo>
                    <a:lnTo>
                      <a:pt x="229" y="12"/>
                    </a:lnTo>
                    <a:lnTo>
                      <a:pt x="228" y="17"/>
                    </a:lnTo>
                    <a:lnTo>
                      <a:pt x="207" y="6"/>
                    </a:lnTo>
                    <a:close/>
                    <a:moveTo>
                      <a:pt x="228" y="17"/>
                    </a:moveTo>
                    <a:lnTo>
                      <a:pt x="228" y="17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228" y="17"/>
                    </a:moveTo>
                    <a:lnTo>
                      <a:pt x="210" y="56"/>
                    </a:lnTo>
                    <a:lnTo>
                      <a:pt x="193" y="94"/>
                    </a:lnTo>
                    <a:lnTo>
                      <a:pt x="176" y="131"/>
                    </a:lnTo>
                    <a:lnTo>
                      <a:pt x="160" y="168"/>
                    </a:lnTo>
                    <a:lnTo>
                      <a:pt x="146" y="205"/>
                    </a:lnTo>
                    <a:lnTo>
                      <a:pt x="132" y="242"/>
                    </a:lnTo>
                    <a:lnTo>
                      <a:pt x="120" y="277"/>
                    </a:lnTo>
                    <a:lnTo>
                      <a:pt x="108" y="312"/>
                    </a:lnTo>
                    <a:lnTo>
                      <a:pt x="85" y="304"/>
                    </a:lnTo>
                    <a:lnTo>
                      <a:pt x="96" y="270"/>
                    </a:lnTo>
                    <a:lnTo>
                      <a:pt x="109" y="233"/>
                    </a:lnTo>
                    <a:lnTo>
                      <a:pt x="123" y="196"/>
                    </a:lnTo>
                    <a:lnTo>
                      <a:pt x="137" y="160"/>
                    </a:lnTo>
                    <a:lnTo>
                      <a:pt x="154" y="122"/>
                    </a:lnTo>
                    <a:lnTo>
                      <a:pt x="170" y="84"/>
                    </a:lnTo>
                    <a:lnTo>
                      <a:pt x="188" y="45"/>
                    </a:lnTo>
                    <a:lnTo>
                      <a:pt x="207" y="6"/>
                    </a:lnTo>
                    <a:lnTo>
                      <a:pt x="228" y="17"/>
                    </a:lnTo>
                    <a:close/>
                    <a:moveTo>
                      <a:pt x="108" y="312"/>
                    </a:moveTo>
                    <a:lnTo>
                      <a:pt x="97" y="346"/>
                    </a:lnTo>
                    <a:lnTo>
                      <a:pt x="87" y="381"/>
                    </a:lnTo>
                    <a:lnTo>
                      <a:pt x="78" y="414"/>
                    </a:lnTo>
                    <a:lnTo>
                      <a:pt x="69" y="447"/>
                    </a:lnTo>
                    <a:lnTo>
                      <a:pt x="62" y="479"/>
                    </a:lnTo>
                    <a:lnTo>
                      <a:pt x="55" y="512"/>
                    </a:lnTo>
                    <a:lnTo>
                      <a:pt x="49" y="543"/>
                    </a:lnTo>
                    <a:lnTo>
                      <a:pt x="43" y="574"/>
                    </a:lnTo>
                    <a:lnTo>
                      <a:pt x="20" y="571"/>
                    </a:lnTo>
                    <a:lnTo>
                      <a:pt x="25" y="540"/>
                    </a:lnTo>
                    <a:lnTo>
                      <a:pt x="31" y="507"/>
                    </a:lnTo>
                    <a:lnTo>
                      <a:pt x="38" y="475"/>
                    </a:lnTo>
                    <a:lnTo>
                      <a:pt x="46" y="442"/>
                    </a:lnTo>
                    <a:lnTo>
                      <a:pt x="54" y="409"/>
                    </a:lnTo>
                    <a:lnTo>
                      <a:pt x="63" y="374"/>
                    </a:lnTo>
                    <a:lnTo>
                      <a:pt x="74" y="340"/>
                    </a:lnTo>
                    <a:lnTo>
                      <a:pt x="85" y="304"/>
                    </a:lnTo>
                    <a:lnTo>
                      <a:pt x="108" y="312"/>
                    </a:lnTo>
                    <a:close/>
                    <a:moveTo>
                      <a:pt x="43" y="574"/>
                    </a:moveTo>
                    <a:lnTo>
                      <a:pt x="38" y="613"/>
                    </a:lnTo>
                    <a:lnTo>
                      <a:pt x="33" y="652"/>
                    </a:lnTo>
                    <a:lnTo>
                      <a:pt x="29" y="689"/>
                    </a:lnTo>
                    <a:lnTo>
                      <a:pt x="27" y="725"/>
                    </a:lnTo>
                    <a:lnTo>
                      <a:pt x="25" y="761"/>
                    </a:lnTo>
                    <a:lnTo>
                      <a:pt x="25" y="796"/>
                    </a:lnTo>
                    <a:lnTo>
                      <a:pt x="25" y="830"/>
                    </a:lnTo>
                    <a:lnTo>
                      <a:pt x="27" y="864"/>
                    </a:lnTo>
                    <a:lnTo>
                      <a:pt x="29" y="896"/>
                    </a:lnTo>
                    <a:lnTo>
                      <a:pt x="33" y="927"/>
                    </a:lnTo>
                    <a:lnTo>
                      <a:pt x="36" y="959"/>
                    </a:lnTo>
                    <a:lnTo>
                      <a:pt x="40" y="988"/>
                    </a:lnTo>
                    <a:lnTo>
                      <a:pt x="46" y="1017"/>
                    </a:lnTo>
                    <a:lnTo>
                      <a:pt x="52" y="1046"/>
                    </a:lnTo>
                    <a:lnTo>
                      <a:pt x="59" y="1073"/>
                    </a:lnTo>
                    <a:lnTo>
                      <a:pt x="65" y="1100"/>
                    </a:lnTo>
                    <a:lnTo>
                      <a:pt x="74" y="1126"/>
                    </a:lnTo>
                    <a:lnTo>
                      <a:pt x="81" y="1151"/>
                    </a:lnTo>
                    <a:lnTo>
                      <a:pt x="90" y="1176"/>
                    </a:lnTo>
                    <a:lnTo>
                      <a:pt x="100" y="1200"/>
                    </a:lnTo>
                    <a:lnTo>
                      <a:pt x="108" y="1222"/>
                    </a:lnTo>
                    <a:lnTo>
                      <a:pt x="119" y="1245"/>
                    </a:lnTo>
                    <a:lnTo>
                      <a:pt x="129" y="1265"/>
                    </a:lnTo>
                    <a:lnTo>
                      <a:pt x="140" y="1286"/>
                    </a:lnTo>
                    <a:lnTo>
                      <a:pt x="160" y="1325"/>
                    </a:lnTo>
                    <a:lnTo>
                      <a:pt x="183" y="1360"/>
                    </a:lnTo>
                    <a:lnTo>
                      <a:pt x="204" y="1393"/>
                    </a:lnTo>
                    <a:lnTo>
                      <a:pt x="227" y="1422"/>
                    </a:lnTo>
                    <a:lnTo>
                      <a:pt x="208" y="1438"/>
                    </a:lnTo>
                    <a:lnTo>
                      <a:pt x="185" y="1408"/>
                    </a:lnTo>
                    <a:lnTo>
                      <a:pt x="162" y="1375"/>
                    </a:lnTo>
                    <a:lnTo>
                      <a:pt x="140" y="1338"/>
                    </a:lnTo>
                    <a:lnTo>
                      <a:pt x="118" y="1298"/>
                    </a:lnTo>
                    <a:lnTo>
                      <a:pt x="107" y="1277"/>
                    </a:lnTo>
                    <a:lnTo>
                      <a:pt x="96" y="1256"/>
                    </a:lnTo>
                    <a:lnTo>
                      <a:pt x="87" y="1233"/>
                    </a:lnTo>
                    <a:lnTo>
                      <a:pt x="77" y="1209"/>
                    </a:lnTo>
                    <a:lnTo>
                      <a:pt x="67" y="1186"/>
                    </a:lnTo>
                    <a:lnTo>
                      <a:pt x="59" y="1161"/>
                    </a:lnTo>
                    <a:lnTo>
                      <a:pt x="50" y="1135"/>
                    </a:lnTo>
                    <a:lnTo>
                      <a:pt x="42" y="1108"/>
                    </a:lnTo>
                    <a:lnTo>
                      <a:pt x="35" y="1081"/>
                    </a:lnTo>
                    <a:lnTo>
                      <a:pt x="28" y="1052"/>
                    </a:lnTo>
                    <a:lnTo>
                      <a:pt x="22" y="1024"/>
                    </a:lnTo>
                    <a:lnTo>
                      <a:pt x="16" y="993"/>
                    </a:lnTo>
                    <a:lnTo>
                      <a:pt x="12" y="963"/>
                    </a:lnTo>
                    <a:lnTo>
                      <a:pt x="8" y="931"/>
                    </a:lnTo>
                    <a:lnTo>
                      <a:pt x="5" y="898"/>
                    </a:lnTo>
                    <a:lnTo>
                      <a:pt x="2" y="866"/>
                    </a:lnTo>
                    <a:lnTo>
                      <a:pt x="1" y="831"/>
                    </a:lnTo>
                    <a:lnTo>
                      <a:pt x="0" y="797"/>
                    </a:lnTo>
                    <a:lnTo>
                      <a:pt x="1" y="761"/>
                    </a:lnTo>
                    <a:lnTo>
                      <a:pt x="2" y="724"/>
                    </a:lnTo>
                    <a:lnTo>
                      <a:pt x="5" y="688"/>
                    </a:lnTo>
                    <a:lnTo>
                      <a:pt x="9" y="649"/>
                    </a:lnTo>
                    <a:lnTo>
                      <a:pt x="13" y="610"/>
                    </a:lnTo>
                    <a:lnTo>
                      <a:pt x="20" y="571"/>
                    </a:lnTo>
                    <a:lnTo>
                      <a:pt x="43" y="574"/>
                    </a:lnTo>
                    <a:close/>
                    <a:moveTo>
                      <a:pt x="227" y="1422"/>
                    </a:moveTo>
                    <a:lnTo>
                      <a:pt x="229" y="1426"/>
                    </a:lnTo>
                    <a:lnTo>
                      <a:pt x="229" y="1432"/>
                    </a:lnTo>
                    <a:lnTo>
                      <a:pt x="228" y="1436"/>
                    </a:lnTo>
                    <a:lnTo>
                      <a:pt x="225" y="1439"/>
                    </a:lnTo>
                    <a:lnTo>
                      <a:pt x="221" y="1441"/>
                    </a:lnTo>
                    <a:lnTo>
                      <a:pt x="216" y="1443"/>
                    </a:lnTo>
                    <a:lnTo>
                      <a:pt x="212" y="1440"/>
                    </a:lnTo>
                    <a:lnTo>
                      <a:pt x="208" y="1438"/>
                    </a:lnTo>
                    <a:lnTo>
                      <a:pt x="227" y="14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8" name="Freeform 889"/>
              <p:cNvSpPr>
                <a:spLocks/>
              </p:cNvSpPr>
              <p:nvPr/>
            </p:nvSpPr>
            <p:spPr bwMode="auto">
              <a:xfrm>
                <a:off x="2866" y="1788"/>
                <a:ext cx="357" cy="868"/>
              </a:xfrm>
              <a:custGeom>
                <a:avLst/>
                <a:gdLst>
                  <a:gd name="T0" fmla="*/ 3 w 1779"/>
                  <a:gd name="T1" fmla="*/ 171 h 4334"/>
                  <a:gd name="T2" fmla="*/ 7 w 1779"/>
                  <a:gd name="T3" fmla="*/ 166 h 4334"/>
                  <a:gd name="T4" fmla="*/ 11 w 1779"/>
                  <a:gd name="T5" fmla="*/ 161 h 4334"/>
                  <a:gd name="T6" fmla="*/ 14 w 1779"/>
                  <a:gd name="T7" fmla="*/ 154 h 4334"/>
                  <a:gd name="T8" fmla="*/ 16 w 1779"/>
                  <a:gd name="T9" fmla="*/ 147 h 4334"/>
                  <a:gd name="T10" fmla="*/ 16 w 1779"/>
                  <a:gd name="T11" fmla="*/ 138 h 4334"/>
                  <a:gd name="T12" fmla="*/ 15 w 1779"/>
                  <a:gd name="T13" fmla="*/ 127 h 4334"/>
                  <a:gd name="T14" fmla="*/ 13 w 1779"/>
                  <a:gd name="T15" fmla="*/ 115 h 4334"/>
                  <a:gd name="T16" fmla="*/ 13 w 1779"/>
                  <a:gd name="T17" fmla="*/ 73 h 4334"/>
                  <a:gd name="T18" fmla="*/ 14 w 1779"/>
                  <a:gd name="T19" fmla="*/ 77 h 4334"/>
                  <a:gd name="T20" fmla="*/ 16 w 1779"/>
                  <a:gd name="T21" fmla="*/ 79 h 4334"/>
                  <a:gd name="T22" fmla="*/ 17 w 1779"/>
                  <a:gd name="T23" fmla="*/ 80 h 4334"/>
                  <a:gd name="T24" fmla="*/ 19 w 1779"/>
                  <a:gd name="T25" fmla="*/ 81 h 4334"/>
                  <a:gd name="T26" fmla="*/ 21 w 1779"/>
                  <a:gd name="T27" fmla="*/ 81 h 4334"/>
                  <a:gd name="T28" fmla="*/ 23 w 1779"/>
                  <a:gd name="T29" fmla="*/ 81 h 4334"/>
                  <a:gd name="T30" fmla="*/ 27 w 1779"/>
                  <a:gd name="T31" fmla="*/ 80 h 4334"/>
                  <a:gd name="T32" fmla="*/ 32 w 1779"/>
                  <a:gd name="T33" fmla="*/ 80 h 4334"/>
                  <a:gd name="T34" fmla="*/ 35 w 1779"/>
                  <a:gd name="T35" fmla="*/ 80 h 4334"/>
                  <a:gd name="T36" fmla="*/ 38 w 1779"/>
                  <a:gd name="T37" fmla="*/ 81 h 4334"/>
                  <a:gd name="T38" fmla="*/ 41 w 1779"/>
                  <a:gd name="T39" fmla="*/ 82 h 4334"/>
                  <a:gd name="T40" fmla="*/ 43 w 1779"/>
                  <a:gd name="T41" fmla="*/ 84 h 4334"/>
                  <a:gd name="T42" fmla="*/ 44 w 1779"/>
                  <a:gd name="T43" fmla="*/ 86 h 4334"/>
                  <a:gd name="T44" fmla="*/ 44 w 1779"/>
                  <a:gd name="T45" fmla="*/ 89 h 4334"/>
                  <a:gd name="T46" fmla="*/ 45 w 1779"/>
                  <a:gd name="T47" fmla="*/ 92 h 4334"/>
                  <a:gd name="T48" fmla="*/ 47 w 1779"/>
                  <a:gd name="T49" fmla="*/ 91 h 4334"/>
                  <a:gd name="T50" fmla="*/ 49 w 1779"/>
                  <a:gd name="T51" fmla="*/ 91 h 4334"/>
                  <a:gd name="T52" fmla="*/ 50 w 1779"/>
                  <a:gd name="T53" fmla="*/ 90 h 4334"/>
                  <a:gd name="T54" fmla="*/ 51 w 1779"/>
                  <a:gd name="T55" fmla="*/ 88 h 4334"/>
                  <a:gd name="T56" fmla="*/ 53 w 1779"/>
                  <a:gd name="T57" fmla="*/ 83 h 4334"/>
                  <a:gd name="T58" fmla="*/ 54 w 1779"/>
                  <a:gd name="T59" fmla="*/ 84 h 4334"/>
                  <a:gd name="T60" fmla="*/ 56 w 1779"/>
                  <a:gd name="T61" fmla="*/ 87 h 4334"/>
                  <a:gd name="T62" fmla="*/ 59 w 1779"/>
                  <a:gd name="T63" fmla="*/ 89 h 4334"/>
                  <a:gd name="T64" fmla="*/ 63 w 1779"/>
                  <a:gd name="T65" fmla="*/ 91 h 4334"/>
                  <a:gd name="T66" fmla="*/ 65 w 1779"/>
                  <a:gd name="T67" fmla="*/ 75 h 4334"/>
                  <a:gd name="T68" fmla="*/ 70 w 1779"/>
                  <a:gd name="T69" fmla="*/ 69 h 4334"/>
                  <a:gd name="T70" fmla="*/ 68 w 1779"/>
                  <a:gd name="T71" fmla="*/ 64 h 4334"/>
                  <a:gd name="T72" fmla="*/ 65 w 1779"/>
                  <a:gd name="T73" fmla="*/ 60 h 4334"/>
                  <a:gd name="T74" fmla="*/ 61 w 1779"/>
                  <a:gd name="T75" fmla="*/ 56 h 4334"/>
                  <a:gd name="T76" fmla="*/ 56 w 1779"/>
                  <a:gd name="T77" fmla="*/ 54 h 4334"/>
                  <a:gd name="T78" fmla="*/ 51 w 1779"/>
                  <a:gd name="T79" fmla="*/ 53 h 4334"/>
                  <a:gd name="T80" fmla="*/ 45 w 1779"/>
                  <a:gd name="T81" fmla="*/ 52 h 4334"/>
                  <a:gd name="T82" fmla="*/ 38 w 1779"/>
                  <a:gd name="T83" fmla="*/ 51 h 4334"/>
                  <a:gd name="T84" fmla="*/ 39 w 1779"/>
                  <a:gd name="T85" fmla="*/ 50 h 4334"/>
                  <a:gd name="T86" fmla="*/ 40 w 1779"/>
                  <a:gd name="T87" fmla="*/ 49 h 4334"/>
                  <a:gd name="T88" fmla="*/ 41 w 1779"/>
                  <a:gd name="T89" fmla="*/ 47 h 4334"/>
                  <a:gd name="T90" fmla="*/ 42 w 1779"/>
                  <a:gd name="T91" fmla="*/ 44 h 4334"/>
                  <a:gd name="T92" fmla="*/ 42 w 1779"/>
                  <a:gd name="T93" fmla="*/ 39 h 4334"/>
                  <a:gd name="T94" fmla="*/ 0 w 1779"/>
                  <a:gd name="T95" fmla="*/ 0 h 4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9"/>
                  <a:gd name="T145" fmla="*/ 0 h 4334"/>
                  <a:gd name="T146" fmla="*/ 1779 w 1779"/>
                  <a:gd name="T147" fmla="*/ 4334 h 433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9" h="4334">
                    <a:moveTo>
                      <a:pt x="0" y="0"/>
                    </a:moveTo>
                    <a:lnTo>
                      <a:pt x="0" y="4334"/>
                    </a:lnTo>
                    <a:lnTo>
                      <a:pt x="33" y="4308"/>
                    </a:lnTo>
                    <a:lnTo>
                      <a:pt x="64" y="4281"/>
                    </a:lnTo>
                    <a:lnTo>
                      <a:pt x="94" y="4253"/>
                    </a:lnTo>
                    <a:lnTo>
                      <a:pt x="124" y="4224"/>
                    </a:lnTo>
                    <a:lnTo>
                      <a:pt x="152" y="4193"/>
                    </a:lnTo>
                    <a:lnTo>
                      <a:pt x="179" y="4161"/>
                    </a:lnTo>
                    <a:lnTo>
                      <a:pt x="205" y="4129"/>
                    </a:lnTo>
                    <a:lnTo>
                      <a:pt x="228" y="4095"/>
                    </a:lnTo>
                    <a:lnTo>
                      <a:pt x="252" y="4059"/>
                    </a:lnTo>
                    <a:lnTo>
                      <a:pt x="274" y="4023"/>
                    </a:lnTo>
                    <a:lnTo>
                      <a:pt x="294" y="3984"/>
                    </a:lnTo>
                    <a:lnTo>
                      <a:pt x="313" y="3944"/>
                    </a:lnTo>
                    <a:lnTo>
                      <a:pt x="330" y="3903"/>
                    </a:lnTo>
                    <a:lnTo>
                      <a:pt x="346" y="3859"/>
                    </a:lnTo>
                    <a:lnTo>
                      <a:pt x="360" y="3814"/>
                    </a:lnTo>
                    <a:lnTo>
                      <a:pt x="372" y="3767"/>
                    </a:lnTo>
                    <a:lnTo>
                      <a:pt x="383" y="3718"/>
                    </a:lnTo>
                    <a:lnTo>
                      <a:pt x="391" y="3667"/>
                    </a:lnTo>
                    <a:lnTo>
                      <a:pt x="398" y="3614"/>
                    </a:lnTo>
                    <a:lnTo>
                      <a:pt x="402" y="3559"/>
                    </a:lnTo>
                    <a:lnTo>
                      <a:pt x="404" y="3502"/>
                    </a:lnTo>
                    <a:lnTo>
                      <a:pt x="404" y="3443"/>
                    </a:lnTo>
                    <a:lnTo>
                      <a:pt x="403" y="3381"/>
                    </a:lnTo>
                    <a:lnTo>
                      <a:pt x="399" y="3316"/>
                    </a:lnTo>
                    <a:lnTo>
                      <a:pt x="393" y="3249"/>
                    </a:lnTo>
                    <a:lnTo>
                      <a:pt x="384" y="3180"/>
                    </a:lnTo>
                    <a:lnTo>
                      <a:pt x="372" y="3109"/>
                    </a:lnTo>
                    <a:lnTo>
                      <a:pt x="358" y="3034"/>
                    </a:lnTo>
                    <a:lnTo>
                      <a:pt x="342" y="2958"/>
                    </a:lnTo>
                    <a:lnTo>
                      <a:pt x="322" y="2878"/>
                    </a:lnTo>
                    <a:lnTo>
                      <a:pt x="301" y="2795"/>
                    </a:lnTo>
                    <a:lnTo>
                      <a:pt x="276" y="2709"/>
                    </a:lnTo>
                    <a:lnTo>
                      <a:pt x="316" y="1792"/>
                    </a:lnTo>
                    <a:lnTo>
                      <a:pt x="329" y="1834"/>
                    </a:lnTo>
                    <a:lnTo>
                      <a:pt x="341" y="1869"/>
                    </a:lnTo>
                    <a:lnTo>
                      <a:pt x="347" y="1885"/>
                    </a:lnTo>
                    <a:lnTo>
                      <a:pt x="355" y="1902"/>
                    </a:lnTo>
                    <a:lnTo>
                      <a:pt x="361" y="1916"/>
                    </a:lnTo>
                    <a:lnTo>
                      <a:pt x="369" y="1930"/>
                    </a:lnTo>
                    <a:lnTo>
                      <a:pt x="376" y="1942"/>
                    </a:lnTo>
                    <a:lnTo>
                      <a:pt x="384" y="1953"/>
                    </a:lnTo>
                    <a:lnTo>
                      <a:pt x="393" y="1964"/>
                    </a:lnTo>
                    <a:lnTo>
                      <a:pt x="400" y="1974"/>
                    </a:lnTo>
                    <a:lnTo>
                      <a:pt x="409" y="1983"/>
                    </a:lnTo>
                    <a:lnTo>
                      <a:pt x="418" y="1990"/>
                    </a:lnTo>
                    <a:lnTo>
                      <a:pt x="427" y="1998"/>
                    </a:lnTo>
                    <a:lnTo>
                      <a:pt x="437" y="2004"/>
                    </a:lnTo>
                    <a:lnTo>
                      <a:pt x="447" y="2010"/>
                    </a:lnTo>
                    <a:lnTo>
                      <a:pt x="457" y="2014"/>
                    </a:lnTo>
                    <a:lnTo>
                      <a:pt x="468" y="2018"/>
                    </a:lnTo>
                    <a:lnTo>
                      <a:pt x="480" y="2021"/>
                    </a:lnTo>
                    <a:lnTo>
                      <a:pt x="491" y="2024"/>
                    </a:lnTo>
                    <a:lnTo>
                      <a:pt x="504" y="2025"/>
                    </a:lnTo>
                    <a:lnTo>
                      <a:pt x="516" y="2026"/>
                    </a:lnTo>
                    <a:lnTo>
                      <a:pt x="529" y="2027"/>
                    </a:lnTo>
                    <a:lnTo>
                      <a:pt x="543" y="2026"/>
                    </a:lnTo>
                    <a:lnTo>
                      <a:pt x="557" y="2026"/>
                    </a:lnTo>
                    <a:lnTo>
                      <a:pt x="572" y="2024"/>
                    </a:lnTo>
                    <a:lnTo>
                      <a:pt x="587" y="2021"/>
                    </a:lnTo>
                    <a:lnTo>
                      <a:pt x="619" y="2016"/>
                    </a:lnTo>
                    <a:lnTo>
                      <a:pt x="654" y="2008"/>
                    </a:lnTo>
                    <a:lnTo>
                      <a:pt x="683" y="2004"/>
                    </a:lnTo>
                    <a:lnTo>
                      <a:pt x="711" y="2000"/>
                    </a:lnTo>
                    <a:lnTo>
                      <a:pt x="738" y="1998"/>
                    </a:lnTo>
                    <a:lnTo>
                      <a:pt x="765" y="1996"/>
                    </a:lnTo>
                    <a:lnTo>
                      <a:pt x="790" y="1996"/>
                    </a:lnTo>
                    <a:lnTo>
                      <a:pt x="815" y="1996"/>
                    </a:lnTo>
                    <a:lnTo>
                      <a:pt x="838" y="1996"/>
                    </a:lnTo>
                    <a:lnTo>
                      <a:pt x="860" y="1998"/>
                    </a:lnTo>
                    <a:lnTo>
                      <a:pt x="882" y="2000"/>
                    </a:lnTo>
                    <a:lnTo>
                      <a:pt x="902" y="2004"/>
                    </a:lnTo>
                    <a:lnTo>
                      <a:pt x="922" y="2008"/>
                    </a:lnTo>
                    <a:lnTo>
                      <a:pt x="940" y="2013"/>
                    </a:lnTo>
                    <a:lnTo>
                      <a:pt x="957" y="2019"/>
                    </a:lnTo>
                    <a:lnTo>
                      <a:pt x="974" y="2026"/>
                    </a:lnTo>
                    <a:lnTo>
                      <a:pt x="990" y="2033"/>
                    </a:lnTo>
                    <a:lnTo>
                      <a:pt x="1004" y="2042"/>
                    </a:lnTo>
                    <a:lnTo>
                      <a:pt x="1018" y="2052"/>
                    </a:lnTo>
                    <a:lnTo>
                      <a:pt x="1030" y="2061"/>
                    </a:lnTo>
                    <a:lnTo>
                      <a:pt x="1042" y="2073"/>
                    </a:lnTo>
                    <a:lnTo>
                      <a:pt x="1052" y="2085"/>
                    </a:lnTo>
                    <a:lnTo>
                      <a:pt x="1062" y="2098"/>
                    </a:lnTo>
                    <a:lnTo>
                      <a:pt x="1071" y="2111"/>
                    </a:lnTo>
                    <a:lnTo>
                      <a:pt x="1078" y="2126"/>
                    </a:lnTo>
                    <a:lnTo>
                      <a:pt x="1085" y="2141"/>
                    </a:lnTo>
                    <a:lnTo>
                      <a:pt x="1090" y="2158"/>
                    </a:lnTo>
                    <a:lnTo>
                      <a:pt x="1095" y="2175"/>
                    </a:lnTo>
                    <a:lnTo>
                      <a:pt x="1099" y="2192"/>
                    </a:lnTo>
                    <a:lnTo>
                      <a:pt x="1101" y="2212"/>
                    </a:lnTo>
                    <a:lnTo>
                      <a:pt x="1103" y="2231"/>
                    </a:lnTo>
                    <a:lnTo>
                      <a:pt x="1103" y="2251"/>
                    </a:lnTo>
                    <a:lnTo>
                      <a:pt x="1103" y="2273"/>
                    </a:lnTo>
                    <a:lnTo>
                      <a:pt x="1102" y="2296"/>
                    </a:lnTo>
                    <a:lnTo>
                      <a:pt x="1117" y="2294"/>
                    </a:lnTo>
                    <a:lnTo>
                      <a:pt x="1131" y="2293"/>
                    </a:lnTo>
                    <a:lnTo>
                      <a:pt x="1145" y="2290"/>
                    </a:lnTo>
                    <a:lnTo>
                      <a:pt x="1158" y="2287"/>
                    </a:lnTo>
                    <a:lnTo>
                      <a:pt x="1170" y="2284"/>
                    </a:lnTo>
                    <a:lnTo>
                      <a:pt x="1182" y="2280"/>
                    </a:lnTo>
                    <a:lnTo>
                      <a:pt x="1193" y="2275"/>
                    </a:lnTo>
                    <a:lnTo>
                      <a:pt x="1204" y="2270"/>
                    </a:lnTo>
                    <a:lnTo>
                      <a:pt x="1213" y="2264"/>
                    </a:lnTo>
                    <a:lnTo>
                      <a:pt x="1222" y="2259"/>
                    </a:lnTo>
                    <a:lnTo>
                      <a:pt x="1231" y="2253"/>
                    </a:lnTo>
                    <a:lnTo>
                      <a:pt x="1239" y="2246"/>
                    </a:lnTo>
                    <a:lnTo>
                      <a:pt x="1247" y="2239"/>
                    </a:lnTo>
                    <a:lnTo>
                      <a:pt x="1253" y="2231"/>
                    </a:lnTo>
                    <a:lnTo>
                      <a:pt x="1260" y="2222"/>
                    </a:lnTo>
                    <a:lnTo>
                      <a:pt x="1266" y="2214"/>
                    </a:lnTo>
                    <a:lnTo>
                      <a:pt x="1278" y="2195"/>
                    </a:lnTo>
                    <a:lnTo>
                      <a:pt x="1289" y="2176"/>
                    </a:lnTo>
                    <a:lnTo>
                      <a:pt x="1298" y="2154"/>
                    </a:lnTo>
                    <a:lnTo>
                      <a:pt x="1306" y="2132"/>
                    </a:lnTo>
                    <a:lnTo>
                      <a:pt x="1322" y="2083"/>
                    </a:lnTo>
                    <a:lnTo>
                      <a:pt x="1337" y="2030"/>
                    </a:lnTo>
                    <a:lnTo>
                      <a:pt x="1341" y="2054"/>
                    </a:lnTo>
                    <a:lnTo>
                      <a:pt x="1347" y="2078"/>
                    </a:lnTo>
                    <a:lnTo>
                      <a:pt x="1355" y="2099"/>
                    </a:lnTo>
                    <a:lnTo>
                      <a:pt x="1365" y="2120"/>
                    </a:lnTo>
                    <a:lnTo>
                      <a:pt x="1374" y="2139"/>
                    </a:lnTo>
                    <a:lnTo>
                      <a:pt x="1387" y="2158"/>
                    </a:lnTo>
                    <a:lnTo>
                      <a:pt x="1400" y="2175"/>
                    </a:lnTo>
                    <a:lnTo>
                      <a:pt x="1415" y="2190"/>
                    </a:lnTo>
                    <a:lnTo>
                      <a:pt x="1433" y="2205"/>
                    </a:lnTo>
                    <a:lnTo>
                      <a:pt x="1451" y="2219"/>
                    </a:lnTo>
                    <a:lnTo>
                      <a:pt x="1470" y="2231"/>
                    </a:lnTo>
                    <a:lnTo>
                      <a:pt x="1492" y="2242"/>
                    </a:lnTo>
                    <a:lnTo>
                      <a:pt x="1515" y="2253"/>
                    </a:lnTo>
                    <a:lnTo>
                      <a:pt x="1538" y="2261"/>
                    </a:lnTo>
                    <a:lnTo>
                      <a:pt x="1564" y="2269"/>
                    </a:lnTo>
                    <a:lnTo>
                      <a:pt x="1592" y="2276"/>
                    </a:lnTo>
                    <a:lnTo>
                      <a:pt x="1554" y="2040"/>
                    </a:lnTo>
                    <a:lnTo>
                      <a:pt x="1779" y="2019"/>
                    </a:lnTo>
                    <a:lnTo>
                      <a:pt x="1631" y="1881"/>
                    </a:lnTo>
                    <a:lnTo>
                      <a:pt x="1769" y="1842"/>
                    </a:lnTo>
                    <a:lnTo>
                      <a:pt x="1765" y="1800"/>
                    </a:lnTo>
                    <a:lnTo>
                      <a:pt x="1759" y="1761"/>
                    </a:lnTo>
                    <a:lnTo>
                      <a:pt x="1750" y="1723"/>
                    </a:lnTo>
                    <a:lnTo>
                      <a:pt x="1740" y="1688"/>
                    </a:lnTo>
                    <a:lnTo>
                      <a:pt x="1730" y="1654"/>
                    </a:lnTo>
                    <a:lnTo>
                      <a:pt x="1716" y="1622"/>
                    </a:lnTo>
                    <a:lnTo>
                      <a:pt x="1700" y="1593"/>
                    </a:lnTo>
                    <a:lnTo>
                      <a:pt x="1684" y="1564"/>
                    </a:lnTo>
                    <a:lnTo>
                      <a:pt x="1666" y="1538"/>
                    </a:lnTo>
                    <a:lnTo>
                      <a:pt x="1645" y="1513"/>
                    </a:lnTo>
                    <a:lnTo>
                      <a:pt x="1625" y="1490"/>
                    </a:lnTo>
                    <a:lnTo>
                      <a:pt x="1602" y="1468"/>
                    </a:lnTo>
                    <a:lnTo>
                      <a:pt x="1577" y="1448"/>
                    </a:lnTo>
                    <a:lnTo>
                      <a:pt x="1553" y="1430"/>
                    </a:lnTo>
                    <a:lnTo>
                      <a:pt x="1526" y="1412"/>
                    </a:lnTo>
                    <a:lnTo>
                      <a:pt x="1499" y="1396"/>
                    </a:lnTo>
                    <a:lnTo>
                      <a:pt x="1469" y="1381"/>
                    </a:lnTo>
                    <a:lnTo>
                      <a:pt x="1439" y="1368"/>
                    </a:lnTo>
                    <a:lnTo>
                      <a:pt x="1408" y="1355"/>
                    </a:lnTo>
                    <a:lnTo>
                      <a:pt x="1376" y="1344"/>
                    </a:lnTo>
                    <a:lnTo>
                      <a:pt x="1343" y="1333"/>
                    </a:lnTo>
                    <a:lnTo>
                      <a:pt x="1310" y="1325"/>
                    </a:lnTo>
                    <a:lnTo>
                      <a:pt x="1275" y="1316"/>
                    </a:lnTo>
                    <a:lnTo>
                      <a:pt x="1239" y="1309"/>
                    </a:lnTo>
                    <a:lnTo>
                      <a:pt x="1203" y="1301"/>
                    </a:lnTo>
                    <a:lnTo>
                      <a:pt x="1166" y="1296"/>
                    </a:lnTo>
                    <a:lnTo>
                      <a:pt x="1129" y="1290"/>
                    </a:lnTo>
                    <a:lnTo>
                      <a:pt x="1091" y="1285"/>
                    </a:lnTo>
                    <a:lnTo>
                      <a:pt x="1014" y="1277"/>
                    </a:lnTo>
                    <a:lnTo>
                      <a:pt x="935" y="1271"/>
                    </a:lnTo>
                    <a:lnTo>
                      <a:pt x="944" y="1268"/>
                    </a:lnTo>
                    <a:lnTo>
                      <a:pt x="954" y="1263"/>
                    </a:lnTo>
                    <a:lnTo>
                      <a:pt x="964" y="1258"/>
                    </a:lnTo>
                    <a:lnTo>
                      <a:pt x="971" y="1252"/>
                    </a:lnTo>
                    <a:lnTo>
                      <a:pt x="980" y="1246"/>
                    </a:lnTo>
                    <a:lnTo>
                      <a:pt x="988" y="1240"/>
                    </a:lnTo>
                    <a:lnTo>
                      <a:pt x="995" y="1232"/>
                    </a:lnTo>
                    <a:lnTo>
                      <a:pt x="1002" y="1223"/>
                    </a:lnTo>
                    <a:lnTo>
                      <a:pt x="1008" y="1215"/>
                    </a:lnTo>
                    <a:lnTo>
                      <a:pt x="1015" y="1206"/>
                    </a:lnTo>
                    <a:lnTo>
                      <a:pt x="1020" y="1195"/>
                    </a:lnTo>
                    <a:lnTo>
                      <a:pt x="1024" y="1186"/>
                    </a:lnTo>
                    <a:lnTo>
                      <a:pt x="1030" y="1174"/>
                    </a:lnTo>
                    <a:lnTo>
                      <a:pt x="1034" y="1162"/>
                    </a:lnTo>
                    <a:lnTo>
                      <a:pt x="1037" y="1150"/>
                    </a:lnTo>
                    <a:lnTo>
                      <a:pt x="1041" y="1137"/>
                    </a:lnTo>
                    <a:lnTo>
                      <a:pt x="1046" y="1109"/>
                    </a:lnTo>
                    <a:lnTo>
                      <a:pt x="1049" y="1079"/>
                    </a:lnTo>
                    <a:lnTo>
                      <a:pt x="1051" y="1046"/>
                    </a:lnTo>
                    <a:lnTo>
                      <a:pt x="1050" y="1012"/>
                    </a:lnTo>
                    <a:lnTo>
                      <a:pt x="1049" y="974"/>
                    </a:lnTo>
                    <a:lnTo>
                      <a:pt x="1045" y="934"/>
                    </a:lnTo>
                    <a:lnTo>
                      <a:pt x="1039" y="892"/>
                    </a:lnTo>
                    <a:lnTo>
                      <a:pt x="1032" y="8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79" name="Freeform 890"/>
              <p:cNvSpPr>
                <a:spLocks noEditPoints="1"/>
              </p:cNvSpPr>
              <p:nvPr/>
            </p:nvSpPr>
            <p:spPr bwMode="auto">
              <a:xfrm>
                <a:off x="2862" y="1784"/>
                <a:ext cx="365" cy="872"/>
              </a:xfrm>
              <a:custGeom>
                <a:avLst/>
                <a:gdLst>
                  <a:gd name="T0" fmla="*/ 0 w 1802"/>
                  <a:gd name="T1" fmla="*/ 174 h 4358"/>
                  <a:gd name="T2" fmla="*/ 4 w 1802"/>
                  <a:gd name="T3" fmla="*/ 170 h 4358"/>
                  <a:gd name="T4" fmla="*/ 13 w 1802"/>
                  <a:gd name="T5" fmla="*/ 156 h 4358"/>
                  <a:gd name="T6" fmla="*/ 15 w 1802"/>
                  <a:gd name="T7" fmla="*/ 155 h 4358"/>
                  <a:gd name="T8" fmla="*/ 8 w 1802"/>
                  <a:gd name="T9" fmla="*/ 167 h 4358"/>
                  <a:gd name="T10" fmla="*/ 15 w 1802"/>
                  <a:gd name="T11" fmla="*/ 149 h 4358"/>
                  <a:gd name="T12" fmla="*/ 16 w 1802"/>
                  <a:gd name="T13" fmla="*/ 138 h 4358"/>
                  <a:gd name="T14" fmla="*/ 11 w 1802"/>
                  <a:gd name="T15" fmla="*/ 109 h 4358"/>
                  <a:gd name="T16" fmla="*/ 17 w 1802"/>
                  <a:gd name="T17" fmla="*/ 136 h 4358"/>
                  <a:gd name="T18" fmla="*/ 16 w 1802"/>
                  <a:gd name="T19" fmla="*/ 148 h 4358"/>
                  <a:gd name="T20" fmla="*/ 11 w 1802"/>
                  <a:gd name="T21" fmla="*/ 109 h 4358"/>
                  <a:gd name="T22" fmla="*/ 13 w 1802"/>
                  <a:gd name="T23" fmla="*/ 72 h 4358"/>
                  <a:gd name="T24" fmla="*/ 15 w 1802"/>
                  <a:gd name="T25" fmla="*/ 76 h 4358"/>
                  <a:gd name="T26" fmla="*/ 18 w 1802"/>
                  <a:gd name="T27" fmla="*/ 80 h 4358"/>
                  <a:gd name="T28" fmla="*/ 14 w 1802"/>
                  <a:gd name="T29" fmla="*/ 77 h 4358"/>
                  <a:gd name="T30" fmla="*/ 19 w 1802"/>
                  <a:gd name="T31" fmla="*/ 81 h 4358"/>
                  <a:gd name="T32" fmla="*/ 27 w 1802"/>
                  <a:gd name="T33" fmla="*/ 81 h 4358"/>
                  <a:gd name="T34" fmla="*/ 19 w 1802"/>
                  <a:gd name="T35" fmla="*/ 82 h 4358"/>
                  <a:gd name="T36" fmla="*/ 26 w 1802"/>
                  <a:gd name="T37" fmla="*/ 80 h 4358"/>
                  <a:gd name="T38" fmla="*/ 36 w 1802"/>
                  <a:gd name="T39" fmla="*/ 80 h 4358"/>
                  <a:gd name="T40" fmla="*/ 39 w 1802"/>
                  <a:gd name="T41" fmla="*/ 82 h 4358"/>
                  <a:gd name="T42" fmla="*/ 31 w 1802"/>
                  <a:gd name="T43" fmla="*/ 81 h 4358"/>
                  <a:gd name="T44" fmla="*/ 43 w 1802"/>
                  <a:gd name="T45" fmla="*/ 84 h 4358"/>
                  <a:gd name="T46" fmla="*/ 45 w 1802"/>
                  <a:gd name="T47" fmla="*/ 90 h 4358"/>
                  <a:gd name="T48" fmla="*/ 44 w 1802"/>
                  <a:gd name="T49" fmla="*/ 87 h 4358"/>
                  <a:gd name="T50" fmla="*/ 41 w 1802"/>
                  <a:gd name="T51" fmla="*/ 82 h 4358"/>
                  <a:gd name="T52" fmla="*/ 46 w 1802"/>
                  <a:gd name="T53" fmla="*/ 92 h 4358"/>
                  <a:gd name="T54" fmla="*/ 50 w 1802"/>
                  <a:gd name="T55" fmla="*/ 90 h 4358"/>
                  <a:gd name="T56" fmla="*/ 53 w 1802"/>
                  <a:gd name="T57" fmla="*/ 82 h 4358"/>
                  <a:gd name="T58" fmla="*/ 51 w 1802"/>
                  <a:gd name="T59" fmla="*/ 90 h 4358"/>
                  <a:gd name="T60" fmla="*/ 46 w 1802"/>
                  <a:gd name="T61" fmla="*/ 92 h 4358"/>
                  <a:gd name="T62" fmla="*/ 54 w 1802"/>
                  <a:gd name="T63" fmla="*/ 82 h 4358"/>
                  <a:gd name="T64" fmla="*/ 54 w 1802"/>
                  <a:gd name="T65" fmla="*/ 82 h 4358"/>
                  <a:gd name="T66" fmla="*/ 57 w 1802"/>
                  <a:gd name="T67" fmla="*/ 87 h 4358"/>
                  <a:gd name="T68" fmla="*/ 53 w 1802"/>
                  <a:gd name="T69" fmla="*/ 82 h 4358"/>
                  <a:gd name="T70" fmla="*/ 64 w 1802"/>
                  <a:gd name="T71" fmla="*/ 91 h 4358"/>
                  <a:gd name="T72" fmla="*/ 57 w 1802"/>
                  <a:gd name="T73" fmla="*/ 88 h 4358"/>
                  <a:gd name="T74" fmla="*/ 64 w 1802"/>
                  <a:gd name="T75" fmla="*/ 91 h 4358"/>
                  <a:gd name="T76" fmla="*/ 62 w 1802"/>
                  <a:gd name="T77" fmla="*/ 82 h 4358"/>
                  <a:gd name="T78" fmla="*/ 72 w 1802"/>
                  <a:gd name="T79" fmla="*/ 81 h 4358"/>
                  <a:gd name="T80" fmla="*/ 71 w 1802"/>
                  <a:gd name="T81" fmla="*/ 82 h 4358"/>
                  <a:gd name="T82" fmla="*/ 65 w 1802"/>
                  <a:gd name="T83" fmla="*/ 75 h 4358"/>
                  <a:gd name="T84" fmla="*/ 65 w 1802"/>
                  <a:gd name="T85" fmla="*/ 75 h 4358"/>
                  <a:gd name="T86" fmla="*/ 70 w 1802"/>
                  <a:gd name="T87" fmla="*/ 71 h 4358"/>
                  <a:gd name="T88" fmla="*/ 68 w 1802"/>
                  <a:gd name="T89" fmla="*/ 64 h 4358"/>
                  <a:gd name="T90" fmla="*/ 60 w 1802"/>
                  <a:gd name="T91" fmla="*/ 57 h 4358"/>
                  <a:gd name="T92" fmla="*/ 68 w 1802"/>
                  <a:gd name="T93" fmla="*/ 62 h 4358"/>
                  <a:gd name="T94" fmla="*/ 71 w 1802"/>
                  <a:gd name="T95" fmla="*/ 69 h 4358"/>
                  <a:gd name="T96" fmla="*/ 59 w 1802"/>
                  <a:gd name="T97" fmla="*/ 56 h 4358"/>
                  <a:gd name="T98" fmla="*/ 45 w 1802"/>
                  <a:gd name="T99" fmla="*/ 53 h 4358"/>
                  <a:gd name="T100" fmla="*/ 50 w 1802"/>
                  <a:gd name="T101" fmla="*/ 52 h 4358"/>
                  <a:gd name="T102" fmla="*/ 38 w 1802"/>
                  <a:gd name="T103" fmla="*/ 52 h 4358"/>
                  <a:gd name="T104" fmla="*/ 38 w 1802"/>
                  <a:gd name="T105" fmla="*/ 52 h 4358"/>
                  <a:gd name="T106" fmla="*/ 39 w 1802"/>
                  <a:gd name="T107" fmla="*/ 50 h 4358"/>
                  <a:gd name="T108" fmla="*/ 40 w 1802"/>
                  <a:gd name="T109" fmla="*/ 49 h 4358"/>
                  <a:gd name="T110" fmla="*/ 41 w 1802"/>
                  <a:gd name="T111" fmla="*/ 48 h 4358"/>
                  <a:gd name="T112" fmla="*/ 42 w 1802"/>
                  <a:gd name="T113" fmla="*/ 39 h 4358"/>
                  <a:gd name="T114" fmla="*/ 43 w 1802"/>
                  <a:gd name="T115" fmla="*/ 40 h 4358"/>
                  <a:gd name="T116" fmla="*/ 41 w 1802"/>
                  <a:gd name="T117" fmla="*/ 49 h 4358"/>
                  <a:gd name="T118" fmla="*/ 1 w 1802"/>
                  <a:gd name="T119" fmla="*/ 0 h 4358"/>
                  <a:gd name="T120" fmla="*/ 1 w 1802"/>
                  <a:gd name="T121" fmla="*/ 0 h 4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02"/>
                  <a:gd name="T184" fmla="*/ 0 h 4358"/>
                  <a:gd name="T185" fmla="*/ 1802 w 1802"/>
                  <a:gd name="T186" fmla="*/ 4358 h 4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02" h="4358">
                    <a:moveTo>
                      <a:pt x="24" y="12"/>
                    </a:moveTo>
                    <a:lnTo>
                      <a:pt x="24" y="4346"/>
                    </a:lnTo>
                    <a:lnTo>
                      <a:pt x="0" y="4346"/>
                    </a:lnTo>
                    <a:lnTo>
                      <a:pt x="0" y="12"/>
                    </a:lnTo>
                    <a:lnTo>
                      <a:pt x="24" y="12"/>
                    </a:lnTo>
                    <a:close/>
                    <a:moveTo>
                      <a:pt x="19" y="4355"/>
                    </a:moveTo>
                    <a:lnTo>
                      <a:pt x="17" y="4358"/>
                    </a:lnTo>
                    <a:lnTo>
                      <a:pt x="14" y="4358"/>
                    </a:lnTo>
                    <a:lnTo>
                      <a:pt x="9" y="4358"/>
                    </a:lnTo>
                    <a:lnTo>
                      <a:pt x="7" y="4357"/>
                    </a:lnTo>
                    <a:lnTo>
                      <a:pt x="4" y="4354"/>
                    </a:lnTo>
                    <a:lnTo>
                      <a:pt x="2" y="4352"/>
                    </a:lnTo>
                    <a:lnTo>
                      <a:pt x="1" y="4349"/>
                    </a:lnTo>
                    <a:lnTo>
                      <a:pt x="0" y="4346"/>
                    </a:lnTo>
                    <a:lnTo>
                      <a:pt x="11" y="4346"/>
                    </a:lnTo>
                    <a:lnTo>
                      <a:pt x="19" y="4355"/>
                    </a:lnTo>
                    <a:close/>
                    <a:moveTo>
                      <a:pt x="4" y="4336"/>
                    </a:moveTo>
                    <a:lnTo>
                      <a:pt x="36" y="4310"/>
                    </a:lnTo>
                    <a:lnTo>
                      <a:pt x="67" y="4283"/>
                    </a:lnTo>
                    <a:lnTo>
                      <a:pt x="97" y="4256"/>
                    </a:lnTo>
                    <a:lnTo>
                      <a:pt x="125" y="4227"/>
                    </a:lnTo>
                    <a:lnTo>
                      <a:pt x="153" y="4197"/>
                    </a:lnTo>
                    <a:lnTo>
                      <a:pt x="180" y="4165"/>
                    </a:lnTo>
                    <a:lnTo>
                      <a:pt x="205" y="4133"/>
                    </a:lnTo>
                    <a:lnTo>
                      <a:pt x="230" y="4099"/>
                    </a:lnTo>
                    <a:lnTo>
                      <a:pt x="252" y="4065"/>
                    </a:lnTo>
                    <a:lnTo>
                      <a:pt x="274" y="4028"/>
                    </a:lnTo>
                    <a:lnTo>
                      <a:pt x="294" y="3990"/>
                    </a:lnTo>
                    <a:lnTo>
                      <a:pt x="313" y="3950"/>
                    </a:lnTo>
                    <a:lnTo>
                      <a:pt x="330" y="3909"/>
                    </a:lnTo>
                    <a:lnTo>
                      <a:pt x="345" y="3867"/>
                    </a:lnTo>
                    <a:lnTo>
                      <a:pt x="353" y="3845"/>
                    </a:lnTo>
                    <a:lnTo>
                      <a:pt x="359" y="3823"/>
                    </a:lnTo>
                    <a:lnTo>
                      <a:pt x="366" y="3799"/>
                    </a:lnTo>
                    <a:lnTo>
                      <a:pt x="371" y="3777"/>
                    </a:lnTo>
                    <a:lnTo>
                      <a:pt x="395" y="3782"/>
                    </a:lnTo>
                    <a:lnTo>
                      <a:pt x="389" y="3806"/>
                    </a:lnTo>
                    <a:lnTo>
                      <a:pt x="383" y="3829"/>
                    </a:lnTo>
                    <a:lnTo>
                      <a:pt x="375" y="3852"/>
                    </a:lnTo>
                    <a:lnTo>
                      <a:pt x="369" y="3875"/>
                    </a:lnTo>
                    <a:lnTo>
                      <a:pt x="361" y="3896"/>
                    </a:lnTo>
                    <a:lnTo>
                      <a:pt x="353" y="3919"/>
                    </a:lnTo>
                    <a:lnTo>
                      <a:pt x="344" y="3940"/>
                    </a:lnTo>
                    <a:lnTo>
                      <a:pt x="335" y="3961"/>
                    </a:lnTo>
                    <a:lnTo>
                      <a:pt x="316" y="4001"/>
                    </a:lnTo>
                    <a:lnTo>
                      <a:pt x="296" y="4040"/>
                    </a:lnTo>
                    <a:lnTo>
                      <a:pt x="274" y="4078"/>
                    </a:lnTo>
                    <a:lnTo>
                      <a:pt x="250" y="4114"/>
                    </a:lnTo>
                    <a:lnTo>
                      <a:pt x="225" y="4148"/>
                    </a:lnTo>
                    <a:lnTo>
                      <a:pt x="199" y="4180"/>
                    </a:lnTo>
                    <a:lnTo>
                      <a:pt x="171" y="4213"/>
                    </a:lnTo>
                    <a:lnTo>
                      <a:pt x="143" y="4243"/>
                    </a:lnTo>
                    <a:lnTo>
                      <a:pt x="114" y="4273"/>
                    </a:lnTo>
                    <a:lnTo>
                      <a:pt x="83" y="4301"/>
                    </a:lnTo>
                    <a:lnTo>
                      <a:pt x="51" y="4328"/>
                    </a:lnTo>
                    <a:lnTo>
                      <a:pt x="19" y="4355"/>
                    </a:lnTo>
                    <a:lnTo>
                      <a:pt x="4" y="4336"/>
                    </a:lnTo>
                    <a:close/>
                    <a:moveTo>
                      <a:pt x="371" y="3777"/>
                    </a:moveTo>
                    <a:lnTo>
                      <a:pt x="377" y="3752"/>
                    </a:lnTo>
                    <a:lnTo>
                      <a:pt x="382" y="3728"/>
                    </a:lnTo>
                    <a:lnTo>
                      <a:pt x="386" y="3703"/>
                    </a:lnTo>
                    <a:lnTo>
                      <a:pt x="391" y="3677"/>
                    </a:lnTo>
                    <a:lnTo>
                      <a:pt x="394" y="3651"/>
                    </a:lnTo>
                    <a:lnTo>
                      <a:pt x="397" y="3624"/>
                    </a:lnTo>
                    <a:lnTo>
                      <a:pt x="399" y="3597"/>
                    </a:lnTo>
                    <a:lnTo>
                      <a:pt x="401" y="3570"/>
                    </a:lnTo>
                    <a:lnTo>
                      <a:pt x="402" y="3542"/>
                    </a:lnTo>
                    <a:lnTo>
                      <a:pt x="404" y="3513"/>
                    </a:lnTo>
                    <a:lnTo>
                      <a:pt x="404" y="3484"/>
                    </a:lnTo>
                    <a:lnTo>
                      <a:pt x="404" y="3454"/>
                    </a:lnTo>
                    <a:lnTo>
                      <a:pt x="401" y="3392"/>
                    </a:lnTo>
                    <a:lnTo>
                      <a:pt x="397" y="3328"/>
                    </a:lnTo>
                    <a:lnTo>
                      <a:pt x="391" y="3262"/>
                    </a:lnTo>
                    <a:lnTo>
                      <a:pt x="382" y="3193"/>
                    </a:lnTo>
                    <a:lnTo>
                      <a:pt x="371" y="3122"/>
                    </a:lnTo>
                    <a:lnTo>
                      <a:pt x="357" y="3049"/>
                    </a:lnTo>
                    <a:lnTo>
                      <a:pt x="341" y="2972"/>
                    </a:lnTo>
                    <a:lnTo>
                      <a:pt x="321" y="2892"/>
                    </a:lnTo>
                    <a:lnTo>
                      <a:pt x="300" y="2810"/>
                    </a:lnTo>
                    <a:lnTo>
                      <a:pt x="275" y="2725"/>
                    </a:lnTo>
                    <a:lnTo>
                      <a:pt x="299" y="2718"/>
                    </a:lnTo>
                    <a:lnTo>
                      <a:pt x="324" y="2803"/>
                    </a:lnTo>
                    <a:lnTo>
                      <a:pt x="345" y="2887"/>
                    </a:lnTo>
                    <a:lnTo>
                      <a:pt x="365" y="2968"/>
                    </a:lnTo>
                    <a:lnTo>
                      <a:pt x="381" y="3044"/>
                    </a:lnTo>
                    <a:lnTo>
                      <a:pt x="395" y="3120"/>
                    </a:lnTo>
                    <a:lnTo>
                      <a:pt x="407" y="3191"/>
                    </a:lnTo>
                    <a:lnTo>
                      <a:pt x="415" y="3261"/>
                    </a:lnTo>
                    <a:lnTo>
                      <a:pt x="422" y="3328"/>
                    </a:lnTo>
                    <a:lnTo>
                      <a:pt x="426" y="3393"/>
                    </a:lnTo>
                    <a:lnTo>
                      <a:pt x="428" y="3455"/>
                    </a:lnTo>
                    <a:lnTo>
                      <a:pt x="428" y="3485"/>
                    </a:lnTo>
                    <a:lnTo>
                      <a:pt x="427" y="3515"/>
                    </a:lnTo>
                    <a:lnTo>
                      <a:pt x="427" y="3543"/>
                    </a:lnTo>
                    <a:lnTo>
                      <a:pt x="425" y="3572"/>
                    </a:lnTo>
                    <a:lnTo>
                      <a:pt x="423" y="3601"/>
                    </a:lnTo>
                    <a:lnTo>
                      <a:pt x="421" y="3628"/>
                    </a:lnTo>
                    <a:lnTo>
                      <a:pt x="418" y="3655"/>
                    </a:lnTo>
                    <a:lnTo>
                      <a:pt x="414" y="3682"/>
                    </a:lnTo>
                    <a:lnTo>
                      <a:pt x="410" y="3706"/>
                    </a:lnTo>
                    <a:lnTo>
                      <a:pt x="406" y="3732"/>
                    </a:lnTo>
                    <a:lnTo>
                      <a:pt x="400" y="3757"/>
                    </a:lnTo>
                    <a:lnTo>
                      <a:pt x="395" y="3782"/>
                    </a:lnTo>
                    <a:lnTo>
                      <a:pt x="371" y="3777"/>
                    </a:lnTo>
                    <a:close/>
                    <a:moveTo>
                      <a:pt x="275" y="2725"/>
                    </a:moveTo>
                    <a:lnTo>
                      <a:pt x="275" y="2722"/>
                    </a:lnTo>
                    <a:lnTo>
                      <a:pt x="275" y="2720"/>
                    </a:lnTo>
                    <a:lnTo>
                      <a:pt x="287" y="2721"/>
                    </a:lnTo>
                    <a:lnTo>
                      <a:pt x="275" y="2725"/>
                    </a:lnTo>
                    <a:close/>
                    <a:moveTo>
                      <a:pt x="275" y="2720"/>
                    </a:moveTo>
                    <a:lnTo>
                      <a:pt x="315" y="1803"/>
                    </a:lnTo>
                    <a:lnTo>
                      <a:pt x="340" y="1804"/>
                    </a:lnTo>
                    <a:lnTo>
                      <a:pt x="299" y="2721"/>
                    </a:lnTo>
                    <a:lnTo>
                      <a:pt x="275" y="2720"/>
                    </a:lnTo>
                    <a:close/>
                    <a:moveTo>
                      <a:pt x="315" y="1803"/>
                    </a:moveTo>
                    <a:lnTo>
                      <a:pt x="316" y="1800"/>
                    </a:lnTo>
                    <a:lnTo>
                      <a:pt x="318" y="1797"/>
                    </a:lnTo>
                    <a:lnTo>
                      <a:pt x="323" y="1795"/>
                    </a:lnTo>
                    <a:lnTo>
                      <a:pt x="326" y="1794"/>
                    </a:lnTo>
                    <a:lnTo>
                      <a:pt x="330" y="1794"/>
                    </a:lnTo>
                    <a:lnTo>
                      <a:pt x="334" y="1795"/>
                    </a:lnTo>
                    <a:lnTo>
                      <a:pt x="337" y="1798"/>
                    </a:lnTo>
                    <a:lnTo>
                      <a:pt x="339" y="1801"/>
                    </a:lnTo>
                    <a:lnTo>
                      <a:pt x="327" y="1804"/>
                    </a:lnTo>
                    <a:lnTo>
                      <a:pt x="315" y="1803"/>
                    </a:lnTo>
                    <a:close/>
                    <a:moveTo>
                      <a:pt x="339" y="1801"/>
                    </a:moveTo>
                    <a:lnTo>
                      <a:pt x="351" y="1840"/>
                    </a:lnTo>
                    <a:lnTo>
                      <a:pt x="362" y="1876"/>
                    </a:lnTo>
                    <a:lnTo>
                      <a:pt x="369" y="1892"/>
                    </a:lnTo>
                    <a:lnTo>
                      <a:pt x="375" y="1907"/>
                    </a:lnTo>
                    <a:lnTo>
                      <a:pt x="383" y="1921"/>
                    </a:lnTo>
                    <a:lnTo>
                      <a:pt x="389" y="1934"/>
                    </a:lnTo>
                    <a:lnTo>
                      <a:pt x="397" y="1946"/>
                    </a:lnTo>
                    <a:lnTo>
                      <a:pt x="404" y="1957"/>
                    </a:lnTo>
                    <a:lnTo>
                      <a:pt x="412" y="1968"/>
                    </a:lnTo>
                    <a:lnTo>
                      <a:pt x="420" y="1976"/>
                    </a:lnTo>
                    <a:lnTo>
                      <a:pt x="427" y="1985"/>
                    </a:lnTo>
                    <a:lnTo>
                      <a:pt x="436" y="1992"/>
                    </a:lnTo>
                    <a:lnTo>
                      <a:pt x="445" y="1999"/>
                    </a:lnTo>
                    <a:lnTo>
                      <a:pt x="454" y="2005"/>
                    </a:lnTo>
                    <a:lnTo>
                      <a:pt x="441" y="2026"/>
                    </a:lnTo>
                    <a:lnTo>
                      <a:pt x="432" y="2019"/>
                    </a:lnTo>
                    <a:lnTo>
                      <a:pt x="422" y="2012"/>
                    </a:lnTo>
                    <a:lnTo>
                      <a:pt x="412" y="2004"/>
                    </a:lnTo>
                    <a:lnTo>
                      <a:pt x="404" y="1995"/>
                    </a:lnTo>
                    <a:lnTo>
                      <a:pt x="395" y="1985"/>
                    </a:lnTo>
                    <a:lnTo>
                      <a:pt x="386" y="1974"/>
                    </a:lnTo>
                    <a:lnTo>
                      <a:pt x="378" y="1962"/>
                    </a:lnTo>
                    <a:lnTo>
                      <a:pt x="370" y="1949"/>
                    </a:lnTo>
                    <a:lnTo>
                      <a:pt x="362" y="1935"/>
                    </a:lnTo>
                    <a:lnTo>
                      <a:pt x="355" y="1920"/>
                    </a:lnTo>
                    <a:lnTo>
                      <a:pt x="348" y="1904"/>
                    </a:lnTo>
                    <a:lnTo>
                      <a:pt x="341" y="1887"/>
                    </a:lnTo>
                    <a:lnTo>
                      <a:pt x="328" y="1850"/>
                    </a:lnTo>
                    <a:lnTo>
                      <a:pt x="315" y="1808"/>
                    </a:lnTo>
                    <a:lnTo>
                      <a:pt x="339" y="1801"/>
                    </a:lnTo>
                    <a:close/>
                    <a:moveTo>
                      <a:pt x="454" y="2005"/>
                    </a:moveTo>
                    <a:lnTo>
                      <a:pt x="464" y="2011"/>
                    </a:lnTo>
                    <a:lnTo>
                      <a:pt x="474" y="2015"/>
                    </a:lnTo>
                    <a:lnTo>
                      <a:pt x="483" y="2018"/>
                    </a:lnTo>
                    <a:lnTo>
                      <a:pt x="494" y="2022"/>
                    </a:lnTo>
                    <a:lnTo>
                      <a:pt x="505" y="2024"/>
                    </a:lnTo>
                    <a:lnTo>
                      <a:pt x="517" y="2025"/>
                    </a:lnTo>
                    <a:lnTo>
                      <a:pt x="529" y="2026"/>
                    </a:lnTo>
                    <a:lnTo>
                      <a:pt x="542" y="2026"/>
                    </a:lnTo>
                    <a:lnTo>
                      <a:pt x="569" y="2025"/>
                    </a:lnTo>
                    <a:lnTo>
                      <a:pt x="597" y="2022"/>
                    </a:lnTo>
                    <a:lnTo>
                      <a:pt x="628" y="2016"/>
                    </a:lnTo>
                    <a:lnTo>
                      <a:pt x="662" y="2008"/>
                    </a:lnTo>
                    <a:lnTo>
                      <a:pt x="667" y="2032"/>
                    </a:lnTo>
                    <a:lnTo>
                      <a:pt x="631" y="2040"/>
                    </a:lnTo>
                    <a:lnTo>
                      <a:pt x="598" y="2046"/>
                    </a:lnTo>
                    <a:lnTo>
                      <a:pt x="583" y="2049"/>
                    </a:lnTo>
                    <a:lnTo>
                      <a:pt x="568" y="2050"/>
                    </a:lnTo>
                    <a:lnTo>
                      <a:pt x="553" y="2051"/>
                    </a:lnTo>
                    <a:lnTo>
                      <a:pt x="539" y="2051"/>
                    </a:lnTo>
                    <a:lnTo>
                      <a:pt x="525" y="2051"/>
                    </a:lnTo>
                    <a:lnTo>
                      <a:pt x="512" y="2050"/>
                    </a:lnTo>
                    <a:lnTo>
                      <a:pt x="499" y="2047"/>
                    </a:lnTo>
                    <a:lnTo>
                      <a:pt x="487" y="2044"/>
                    </a:lnTo>
                    <a:lnTo>
                      <a:pt x="475" y="2041"/>
                    </a:lnTo>
                    <a:lnTo>
                      <a:pt x="463" y="2037"/>
                    </a:lnTo>
                    <a:lnTo>
                      <a:pt x="452" y="2032"/>
                    </a:lnTo>
                    <a:lnTo>
                      <a:pt x="441" y="2026"/>
                    </a:lnTo>
                    <a:lnTo>
                      <a:pt x="454" y="2005"/>
                    </a:lnTo>
                    <a:close/>
                    <a:moveTo>
                      <a:pt x="662" y="2008"/>
                    </a:moveTo>
                    <a:lnTo>
                      <a:pt x="662" y="2008"/>
                    </a:lnTo>
                    <a:lnTo>
                      <a:pt x="663" y="2008"/>
                    </a:lnTo>
                    <a:lnTo>
                      <a:pt x="665" y="2020"/>
                    </a:lnTo>
                    <a:lnTo>
                      <a:pt x="662" y="2008"/>
                    </a:lnTo>
                    <a:close/>
                    <a:moveTo>
                      <a:pt x="663" y="2008"/>
                    </a:moveTo>
                    <a:lnTo>
                      <a:pt x="693" y="2003"/>
                    </a:lnTo>
                    <a:lnTo>
                      <a:pt x="721" y="2000"/>
                    </a:lnTo>
                    <a:lnTo>
                      <a:pt x="749" y="1998"/>
                    </a:lnTo>
                    <a:lnTo>
                      <a:pt x="776" y="1996"/>
                    </a:lnTo>
                    <a:lnTo>
                      <a:pt x="802" y="1995"/>
                    </a:lnTo>
                    <a:lnTo>
                      <a:pt x="827" y="1995"/>
                    </a:lnTo>
                    <a:lnTo>
                      <a:pt x="851" y="1996"/>
                    </a:lnTo>
                    <a:lnTo>
                      <a:pt x="874" y="1998"/>
                    </a:lnTo>
                    <a:lnTo>
                      <a:pt x="896" y="2000"/>
                    </a:lnTo>
                    <a:lnTo>
                      <a:pt x="917" y="2004"/>
                    </a:lnTo>
                    <a:lnTo>
                      <a:pt x="937" y="2009"/>
                    </a:lnTo>
                    <a:lnTo>
                      <a:pt x="955" y="2014"/>
                    </a:lnTo>
                    <a:lnTo>
                      <a:pt x="974" y="2019"/>
                    </a:lnTo>
                    <a:lnTo>
                      <a:pt x="991" y="2027"/>
                    </a:lnTo>
                    <a:lnTo>
                      <a:pt x="1007" y="2035"/>
                    </a:lnTo>
                    <a:lnTo>
                      <a:pt x="1021" y="2044"/>
                    </a:lnTo>
                    <a:lnTo>
                      <a:pt x="1008" y="2065"/>
                    </a:lnTo>
                    <a:lnTo>
                      <a:pt x="994" y="2056"/>
                    </a:lnTo>
                    <a:lnTo>
                      <a:pt x="979" y="2049"/>
                    </a:lnTo>
                    <a:lnTo>
                      <a:pt x="963" y="2042"/>
                    </a:lnTo>
                    <a:lnTo>
                      <a:pt x="947" y="2037"/>
                    </a:lnTo>
                    <a:lnTo>
                      <a:pt x="928" y="2031"/>
                    </a:lnTo>
                    <a:lnTo>
                      <a:pt x="910" y="2027"/>
                    </a:lnTo>
                    <a:lnTo>
                      <a:pt x="890" y="2024"/>
                    </a:lnTo>
                    <a:lnTo>
                      <a:pt x="869" y="2022"/>
                    </a:lnTo>
                    <a:lnTo>
                      <a:pt x="847" y="2020"/>
                    </a:lnTo>
                    <a:lnTo>
                      <a:pt x="824" y="2019"/>
                    </a:lnTo>
                    <a:lnTo>
                      <a:pt x="800" y="2019"/>
                    </a:lnTo>
                    <a:lnTo>
                      <a:pt x="775" y="2020"/>
                    </a:lnTo>
                    <a:lnTo>
                      <a:pt x="750" y="2022"/>
                    </a:lnTo>
                    <a:lnTo>
                      <a:pt x="723" y="2025"/>
                    </a:lnTo>
                    <a:lnTo>
                      <a:pt x="695" y="2028"/>
                    </a:lnTo>
                    <a:lnTo>
                      <a:pt x="666" y="2032"/>
                    </a:lnTo>
                    <a:lnTo>
                      <a:pt x="663" y="2008"/>
                    </a:lnTo>
                    <a:close/>
                    <a:moveTo>
                      <a:pt x="1021" y="2044"/>
                    </a:moveTo>
                    <a:lnTo>
                      <a:pt x="1036" y="2054"/>
                    </a:lnTo>
                    <a:lnTo>
                      <a:pt x="1049" y="2065"/>
                    </a:lnTo>
                    <a:lnTo>
                      <a:pt x="1061" y="2076"/>
                    </a:lnTo>
                    <a:lnTo>
                      <a:pt x="1072" y="2089"/>
                    </a:lnTo>
                    <a:lnTo>
                      <a:pt x="1083" y="2101"/>
                    </a:lnTo>
                    <a:lnTo>
                      <a:pt x="1092" y="2117"/>
                    </a:lnTo>
                    <a:lnTo>
                      <a:pt x="1100" y="2132"/>
                    </a:lnTo>
                    <a:lnTo>
                      <a:pt x="1107" y="2148"/>
                    </a:lnTo>
                    <a:lnTo>
                      <a:pt x="1112" y="2164"/>
                    </a:lnTo>
                    <a:lnTo>
                      <a:pt x="1117" y="2182"/>
                    </a:lnTo>
                    <a:lnTo>
                      <a:pt x="1122" y="2201"/>
                    </a:lnTo>
                    <a:lnTo>
                      <a:pt x="1124" y="2221"/>
                    </a:lnTo>
                    <a:lnTo>
                      <a:pt x="1126" y="2242"/>
                    </a:lnTo>
                    <a:lnTo>
                      <a:pt x="1126" y="2262"/>
                    </a:lnTo>
                    <a:lnTo>
                      <a:pt x="1126" y="2285"/>
                    </a:lnTo>
                    <a:lnTo>
                      <a:pt x="1125" y="2308"/>
                    </a:lnTo>
                    <a:lnTo>
                      <a:pt x="1100" y="2307"/>
                    </a:lnTo>
                    <a:lnTo>
                      <a:pt x="1102" y="2285"/>
                    </a:lnTo>
                    <a:lnTo>
                      <a:pt x="1102" y="2265"/>
                    </a:lnTo>
                    <a:lnTo>
                      <a:pt x="1101" y="2245"/>
                    </a:lnTo>
                    <a:lnTo>
                      <a:pt x="1100" y="2226"/>
                    </a:lnTo>
                    <a:lnTo>
                      <a:pt x="1098" y="2208"/>
                    </a:lnTo>
                    <a:lnTo>
                      <a:pt x="1094" y="2191"/>
                    </a:lnTo>
                    <a:lnTo>
                      <a:pt x="1089" y="2174"/>
                    </a:lnTo>
                    <a:lnTo>
                      <a:pt x="1085" y="2159"/>
                    </a:lnTo>
                    <a:lnTo>
                      <a:pt x="1079" y="2144"/>
                    </a:lnTo>
                    <a:lnTo>
                      <a:pt x="1071" y="2131"/>
                    </a:lnTo>
                    <a:lnTo>
                      <a:pt x="1063" y="2118"/>
                    </a:lnTo>
                    <a:lnTo>
                      <a:pt x="1054" y="2105"/>
                    </a:lnTo>
                    <a:lnTo>
                      <a:pt x="1044" y="2094"/>
                    </a:lnTo>
                    <a:lnTo>
                      <a:pt x="1033" y="2083"/>
                    </a:lnTo>
                    <a:lnTo>
                      <a:pt x="1021" y="2073"/>
                    </a:lnTo>
                    <a:lnTo>
                      <a:pt x="1008" y="2065"/>
                    </a:lnTo>
                    <a:lnTo>
                      <a:pt x="1021" y="2044"/>
                    </a:lnTo>
                    <a:close/>
                    <a:moveTo>
                      <a:pt x="1113" y="2320"/>
                    </a:moveTo>
                    <a:lnTo>
                      <a:pt x="1109" y="2319"/>
                    </a:lnTo>
                    <a:lnTo>
                      <a:pt x="1104" y="2315"/>
                    </a:lnTo>
                    <a:lnTo>
                      <a:pt x="1101" y="2311"/>
                    </a:lnTo>
                    <a:lnTo>
                      <a:pt x="1100" y="2307"/>
                    </a:lnTo>
                    <a:lnTo>
                      <a:pt x="1113" y="2308"/>
                    </a:lnTo>
                    <a:lnTo>
                      <a:pt x="1113" y="2320"/>
                    </a:lnTo>
                    <a:close/>
                    <a:moveTo>
                      <a:pt x="1112" y="2295"/>
                    </a:moveTo>
                    <a:lnTo>
                      <a:pt x="1126" y="2294"/>
                    </a:lnTo>
                    <a:lnTo>
                      <a:pt x="1140" y="2293"/>
                    </a:lnTo>
                    <a:lnTo>
                      <a:pt x="1153" y="2290"/>
                    </a:lnTo>
                    <a:lnTo>
                      <a:pt x="1165" y="2287"/>
                    </a:lnTo>
                    <a:lnTo>
                      <a:pt x="1177" y="2284"/>
                    </a:lnTo>
                    <a:lnTo>
                      <a:pt x="1188" y="2281"/>
                    </a:lnTo>
                    <a:lnTo>
                      <a:pt x="1197" y="2276"/>
                    </a:lnTo>
                    <a:lnTo>
                      <a:pt x="1207" y="2272"/>
                    </a:lnTo>
                    <a:lnTo>
                      <a:pt x="1217" y="2267"/>
                    </a:lnTo>
                    <a:lnTo>
                      <a:pt x="1225" y="2261"/>
                    </a:lnTo>
                    <a:lnTo>
                      <a:pt x="1233" y="2255"/>
                    </a:lnTo>
                    <a:lnTo>
                      <a:pt x="1241" y="2248"/>
                    </a:lnTo>
                    <a:lnTo>
                      <a:pt x="1248" y="2242"/>
                    </a:lnTo>
                    <a:lnTo>
                      <a:pt x="1255" y="2234"/>
                    </a:lnTo>
                    <a:lnTo>
                      <a:pt x="1261" y="2227"/>
                    </a:lnTo>
                    <a:lnTo>
                      <a:pt x="1268" y="2218"/>
                    </a:lnTo>
                    <a:lnTo>
                      <a:pt x="1278" y="2201"/>
                    </a:lnTo>
                    <a:lnTo>
                      <a:pt x="1288" y="2182"/>
                    </a:lnTo>
                    <a:lnTo>
                      <a:pt x="1298" y="2162"/>
                    </a:lnTo>
                    <a:lnTo>
                      <a:pt x="1305" y="2140"/>
                    </a:lnTo>
                    <a:lnTo>
                      <a:pt x="1321" y="2094"/>
                    </a:lnTo>
                    <a:lnTo>
                      <a:pt x="1335" y="2044"/>
                    </a:lnTo>
                    <a:lnTo>
                      <a:pt x="1358" y="2051"/>
                    </a:lnTo>
                    <a:lnTo>
                      <a:pt x="1343" y="2105"/>
                    </a:lnTo>
                    <a:lnTo>
                      <a:pt x="1327" y="2153"/>
                    </a:lnTo>
                    <a:lnTo>
                      <a:pt x="1318" y="2177"/>
                    </a:lnTo>
                    <a:lnTo>
                      <a:pt x="1309" y="2199"/>
                    </a:lnTo>
                    <a:lnTo>
                      <a:pt x="1298" y="2218"/>
                    </a:lnTo>
                    <a:lnTo>
                      <a:pt x="1286" y="2236"/>
                    </a:lnTo>
                    <a:lnTo>
                      <a:pt x="1278" y="2245"/>
                    </a:lnTo>
                    <a:lnTo>
                      <a:pt x="1272" y="2254"/>
                    </a:lnTo>
                    <a:lnTo>
                      <a:pt x="1264" y="2261"/>
                    </a:lnTo>
                    <a:lnTo>
                      <a:pt x="1256" y="2269"/>
                    </a:lnTo>
                    <a:lnTo>
                      <a:pt x="1248" y="2276"/>
                    </a:lnTo>
                    <a:lnTo>
                      <a:pt x="1238" y="2283"/>
                    </a:lnTo>
                    <a:lnTo>
                      <a:pt x="1229" y="2288"/>
                    </a:lnTo>
                    <a:lnTo>
                      <a:pt x="1219" y="2294"/>
                    </a:lnTo>
                    <a:lnTo>
                      <a:pt x="1208" y="2299"/>
                    </a:lnTo>
                    <a:lnTo>
                      <a:pt x="1196" y="2303"/>
                    </a:lnTo>
                    <a:lnTo>
                      <a:pt x="1184" y="2308"/>
                    </a:lnTo>
                    <a:lnTo>
                      <a:pt x="1171" y="2311"/>
                    </a:lnTo>
                    <a:lnTo>
                      <a:pt x="1159" y="2314"/>
                    </a:lnTo>
                    <a:lnTo>
                      <a:pt x="1144" y="2316"/>
                    </a:lnTo>
                    <a:lnTo>
                      <a:pt x="1129" y="2319"/>
                    </a:lnTo>
                    <a:lnTo>
                      <a:pt x="1113" y="2320"/>
                    </a:lnTo>
                    <a:lnTo>
                      <a:pt x="1112" y="2295"/>
                    </a:lnTo>
                    <a:close/>
                    <a:moveTo>
                      <a:pt x="1335" y="2044"/>
                    </a:moveTo>
                    <a:lnTo>
                      <a:pt x="1336" y="2041"/>
                    </a:lnTo>
                    <a:lnTo>
                      <a:pt x="1336" y="2039"/>
                    </a:lnTo>
                    <a:lnTo>
                      <a:pt x="1359" y="2045"/>
                    </a:lnTo>
                    <a:lnTo>
                      <a:pt x="1358" y="2047"/>
                    </a:lnTo>
                    <a:lnTo>
                      <a:pt x="1358" y="2051"/>
                    </a:lnTo>
                    <a:lnTo>
                      <a:pt x="1335" y="2044"/>
                    </a:lnTo>
                    <a:close/>
                    <a:moveTo>
                      <a:pt x="1336" y="2039"/>
                    </a:moveTo>
                    <a:lnTo>
                      <a:pt x="1338" y="2035"/>
                    </a:lnTo>
                    <a:lnTo>
                      <a:pt x="1341" y="2032"/>
                    </a:lnTo>
                    <a:lnTo>
                      <a:pt x="1344" y="2031"/>
                    </a:lnTo>
                    <a:lnTo>
                      <a:pt x="1349" y="2030"/>
                    </a:lnTo>
                    <a:lnTo>
                      <a:pt x="1353" y="2031"/>
                    </a:lnTo>
                    <a:lnTo>
                      <a:pt x="1356" y="2033"/>
                    </a:lnTo>
                    <a:lnTo>
                      <a:pt x="1358" y="2036"/>
                    </a:lnTo>
                    <a:lnTo>
                      <a:pt x="1359" y="2040"/>
                    </a:lnTo>
                    <a:lnTo>
                      <a:pt x="1348" y="2042"/>
                    </a:lnTo>
                    <a:lnTo>
                      <a:pt x="1336" y="2039"/>
                    </a:lnTo>
                    <a:close/>
                    <a:moveTo>
                      <a:pt x="1359" y="2040"/>
                    </a:moveTo>
                    <a:lnTo>
                      <a:pt x="1365" y="2064"/>
                    </a:lnTo>
                    <a:lnTo>
                      <a:pt x="1370" y="2085"/>
                    </a:lnTo>
                    <a:lnTo>
                      <a:pt x="1378" y="2106"/>
                    </a:lnTo>
                    <a:lnTo>
                      <a:pt x="1386" y="2126"/>
                    </a:lnTo>
                    <a:lnTo>
                      <a:pt x="1396" y="2145"/>
                    </a:lnTo>
                    <a:lnTo>
                      <a:pt x="1408" y="2162"/>
                    </a:lnTo>
                    <a:lnTo>
                      <a:pt x="1421" y="2178"/>
                    </a:lnTo>
                    <a:lnTo>
                      <a:pt x="1435" y="2193"/>
                    </a:lnTo>
                    <a:lnTo>
                      <a:pt x="1419" y="2212"/>
                    </a:lnTo>
                    <a:lnTo>
                      <a:pt x="1403" y="2194"/>
                    </a:lnTo>
                    <a:lnTo>
                      <a:pt x="1389" y="2177"/>
                    </a:lnTo>
                    <a:lnTo>
                      <a:pt x="1376" y="2158"/>
                    </a:lnTo>
                    <a:lnTo>
                      <a:pt x="1365" y="2137"/>
                    </a:lnTo>
                    <a:lnTo>
                      <a:pt x="1355" y="2116"/>
                    </a:lnTo>
                    <a:lnTo>
                      <a:pt x="1346" y="2093"/>
                    </a:lnTo>
                    <a:lnTo>
                      <a:pt x="1340" y="2069"/>
                    </a:lnTo>
                    <a:lnTo>
                      <a:pt x="1336" y="2044"/>
                    </a:lnTo>
                    <a:lnTo>
                      <a:pt x="1359" y="2040"/>
                    </a:lnTo>
                    <a:close/>
                    <a:moveTo>
                      <a:pt x="1435" y="2193"/>
                    </a:moveTo>
                    <a:lnTo>
                      <a:pt x="1451" y="2207"/>
                    </a:lnTo>
                    <a:lnTo>
                      <a:pt x="1468" y="2220"/>
                    </a:lnTo>
                    <a:lnTo>
                      <a:pt x="1488" y="2232"/>
                    </a:lnTo>
                    <a:lnTo>
                      <a:pt x="1508" y="2243"/>
                    </a:lnTo>
                    <a:lnTo>
                      <a:pt x="1530" y="2253"/>
                    </a:lnTo>
                    <a:lnTo>
                      <a:pt x="1554" y="2262"/>
                    </a:lnTo>
                    <a:lnTo>
                      <a:pt x="1580" y="2270"/>
                    </a:lnTo>
                    <a:lnTo>
                      <a:pt x="1606" y="2276"/>
                    </a:lnTo>
                    <a:lnTo>
                      <a:pt x="1601" y="2300"/>
                    </a:lnTo>
                    <a:lnTo>
                      <a:pt x="1572" y="2293"/>
                    </a:lnTo>
                    <a:lnTo>
                      <a:pt x="1546" y="2285"/>
                    </a:lnTo>
                    <a:lnTo>
                      <a:pt x="1520" y="2275"/>
                    </a:lnTo>
                    <a:lnTo>
                      <a:pt x="1497" y="2265"/>
                    </a:lnTo>
                    <a:lnTo>
                      <a:pt x="1475" y="2254"/>
                    </a:lnTo>
                    <a:lnTo>
                      <a:pt x="1454" y="2241"/>
                    </a:lnTo>
                    <a:lnTo>
                      <a:pt x="1436" y="2227"/>
                    </a:lnTo>
                    <a:lnTo>
                      <a:pt x="1419" y="2212"/>
                    </a:lnTo>
                    <a:lnTo>
                      <a:pt x="1435" y="2193"/>
                    </a:lnTo>
                    <a:close/>
                    <a:moveTo>
                      <a:pt x="1615" y="2286"/>
                    </a:moveTo>
                    <a:lnTo>
                      <a:pt x="1615" y="2289"/>
                    </a:lnTo>
                    <a:lnTo>
                      <a:pt x="1615" y="2292"/>
                    </a:lnTo>
                    <a:lnTo>
                      <a:pt x="1614" y="2295"/>
                    </a:lnTo>
                    <a:lnTo>
                      <a:pt x="1612" y="2297"/>
                    </a:lnTo>
                    <a:lnTo>
                      <a:pt x="1610" y="2298"/>
                    </a:lnTo>
                    <a:lnTo>
                      <a:pt x="1607" y="2299"/>
                    </a:lnTo>
                    <a:lnTo>
                      <a:pt x="1605" y="2300"/>
                    </a:lnTo>
                    <a:lnTo>
                      <a:pt x="1601" y="2300"/>
                    </a:lnTo>
                    <a:lnTo>
                      <a:pt x="1603" y="2288"/>
                    </a:lnTo>
                    <a:lnTo>
                      <a:pt x="1615" y="2286"/>
                    </a:lnTo>
                    <a:close/>
                    <a:moveTo>
                      <a:pt x="1592" y="2289"/>
                    </a:moveTo>
                    <a:lnTo>
                      <a:pt x="1553" y="2054"/>
                    </a:lnTo>
                    <a:lnTo>
                      <a:pt x="1576" y="2050"/>
                    </a:lnTo>
                    <a:lnTo>
                      <a:pt x="1615" y="2286"/>
                    </a:lnTo>
                    <a:lnTo>
                      <a:pt x="1592" y="2289"/>
                    </a:lnTo>
                    <a:close/>
                    <a:moveTo>
                      <a:pt x="1553" y="2054"/>
                    </a:moveTo>
                    <a:lnTo>
                      <a:pt x="1553" y="2049"/>
                    </a:lnTo>
                    <a:lnTo>
                      <a:pt x="1555" y="2044"/>
                    </a:lnTo>
                    <a:lnTo>
                      <a:pt x="1559" y="2041"/>
                    </a:lnTo>
                    <a:lnTo>
                      <a:pt x="1564" y="2040"/>
                    </a:lnTo>
                    <a:lnTo>
                      <a:pt x="1565" y="2052"/>
                    </a:lnTo>
                    <a:lnTo>
                      <a:pt x="1553" y="2054"/>
                    </a:lnTo>
                    <a:close/>
                    <a:moveTo>
                      <a:pt x="1564" y="2040"/>
                    </a:moveTo>
                    <a:lnTo>
                      <a:pt x="1788" y="2018"/>
                    </a:lnTo>
                    <a:lnTo>
                      <a:pt x="1791" y="2043"/>
                    </a:lnTo>
                    <a:lnTo>
                      <a:pt x="1566" y="2064"/>
                    </a:lnTo>
                    <a:lnTo>
                      <a:pt x="1564" y="2040"/>
                    </a:lnTo>
                    <a:close/>
                    <a:moveTo>
                      <a:pt x="1798" y="2022"/>
                    </a:moveTo>
                    <a:lnTo>
                      <a:pt x="1800" y="2025"/>
                    </a:lnTo>
                    <a:lnTo>
                      <a:pt x="1801" y="2028"/>
                    </a:lnTo>
                    <a:lnTo>
                      <a:pt x="1802" y="2031"/>
                    </a:lnTo>
                    <a:lnTo>
                      <a:pt x="1801" y="2035"/>
                    </a:lnTo>
                    <a:lnTo>
                      <a:pt x="1800" y="2038"/>
                    </a:lnTo>
                    <a:lnTo>
                      <a:pt x="1798" y="2040"/>
                    </a:lnTo>
                    <a:lnTo>
                      <a:pt x="1795" y="2042"/>
                    </a:lnTo>
                    <a:lnTo>
                      <a:pt x="1791" y="2043"/>
                    </a:lnTo>
                    <a:lnTo>
                      <a:pt x="1790" y="2031"/>
                    </a:lnTo>
                    <a:lnTo>
                      <a:pt x="1798" y="2022"/>
                    </a:lnTo>
                    <a:close/>
                    <a:moveTo>
                      <a:pt x="1782" y="2040"/>
                    </a:moveTo>
                    <a:lnTo>
                      <a:pt x="1634" y="1903"/>
                    </a:lnTo>
                    <a:lnTo>
                      <a:pt x="1651" y="1884"/>
                    </a:lnTo>
                    <a:lnTo>
                      <a:pt x="1798" y="2022"/>
                    </a:lnTo>
                    <a:lnTo>
                      <a:pt x="1782" y="2040"/>
                    </a:lnTo>
                    <a:close/>
                    <a:moveTo>
                      <a:pt x="1634" y="1903"/>
                    </a:moveTo>
                    <a:lnTo>
                      <a:pt x="1632" y="1900"/>
                    </a:lnTo>
                    <a:lnTo>
                      <a:pt x="1630" y="1896"/>
                    </a:lnTo>
                    <a:lnTo>
                      <a:pt x="1630" y="1894"/>
                    </a:lnTo>
                    <a:lnTo>
                      <a:pt x="1630" y="1891"/>
                    </a:lnTo>
                    <a:lnTo>
                      <a:pt x="1632" y="1888"/>
                    </a:lnTo>
                    <a:lnTo>
                      <a:pt x="1634" y="1885"/>
                    </a:lnTo>
                    <a:lnTo>
                      <a:pt x="1636" y="1883"/>
                    </a:lnTo>
                    <a:lnTo>
                      <a:pt x="1639" y="1881"/>
                    </a:lnTo>
                    <a:lnTo>
                      <a:pt x="1642" y="1893"/>
                    </a:lnTo>
                    <a:lnTo>
                      <a:pt x="1634" y="1903"/>
                    </a:lnTo>
                    <a:close/>
                    <a:moveTo>
                      <a:pt x="1639" y="1881"/>
                    </a:moveTo>
                    <a:lnTo>
                      <a:pt x="1776" y="1842"/>
                    </a:lnTo>
                    <a:lnTo>
                      <a:pt x="1784" y="1866"/>
                    </a:lnTo>
                    <a:lnTo>
                      <a:pt x="1646" y="1905"/>
                    </a:lnTo>
                    <a:lnTo>
                      <a:pt x="1639" y="1881"/>
                    </a:lnTo>
                    <a:close/>
                    <a:moveTo>
                      <a:pt x="1792" y="1853"/>
                    </a:moveTo>
                    <a:lnTo>
                      <a:pt x="1791" y="1857"/>
                    </a:lnTo>
                    <a:lnTo>
                      <a:pt x="1789" y="1861"/>
                    </a:lnTo>
                    <a:lnTo>
                      <a:pt x="1787" y="1864"/>
                    </a:lnTo>
                    <a:lnTo>
                      <a:pt x="1784" y="1866"/>
                    </a:lnTo>
                    <a:lnTo>
                      <a:pt x="1780" y="1854"/>
                    </a:lnTo>
                    <a:lnTo>
                      <a:pt x="1792" y="1853"/>
                    </a:lnTo>
                    <a:close/>
                    <a:moveTo>
                      <a:pt x="1768" y="1855"/>
                    </a:moveTo>
                    <a:lnTo>
                      <a:pt x="1763" y="1814"/>
                    </a:lnTo>
                    <a:lnTo>
                      <a:pt x="1758" y="1775"/>
                    </a:lnTo>
                    <a:lnTo>
                      <a:pt x="1754" y="1757"/>
                    </a:lnTo>
                    <a:lnTo>
                      <a:pt x="1750" y="1739"/>
                    </a:lnTo>
                    <a:lnTo>
                      <a:pt x="1745" y="1721"/>
                    </a:lnTo>
                    <a:lnTo>
                      <a:pt x="1741" y="1704"/>
                    </a:lnTo>
                    <a:lnTo>
                      <a:pt x="1735" y="1687"/>
                    </a:lnTo>
                    <a:lnTo>
                      <a:pt x="1729" y="1671"/>
                    </a:lnTo>
                    <a:lnTo>
                      <a:pt x="1722" y="1655"/>
                    </a:lnTo>
                    <a:lnTo>
                      <a:pt x="1716" y="1640"/>
                    </a:lnTo>
                    <a:lnTo>
                      <a:pt x="1708" y="1625"/>
                    </a:lnTo>
                    <a:lnTo>
                      <a:pt x="1701" y="1610"/>
                    </a:lnTo>
                    <a:lnTo>
                      <a:pt x="1693" y="1596"/>
                    </a:lnTo>
                    <a:lnTo>
                      <a:pt x="1684" y="1583"/>
                    </a:lnTo>
                    <a:lnTo>
                      <a:pt x="1667" y="1557"/>
                    </a:lnTo>
                    <a:lnTo>
                      <a:pt x="1648" y="1533"/>
                    </a:lnTo>
                    <a:lnTo>
                      <a:pt x="1627" y="1511"/>
                    </a:lnTo>
                    <a:lnTo>
                      <a:pt x="1605" y="1489"/>
                    </a:lnTo>
                    <a:lnTo>
                      <a:pt x="1581" y="1470"/>
                    </a:lnTo>
                    <a:lnTo>
                      <a:pt x="1556" y="1451"/>
                    </a:lnTo>
                    <a:lnTo>
                      <a:pt x="1530" y="1434"/>
                    </a:lnTo>
                    <a:lnTo>
                      <a:pt x="1503" y="1419"/>
                    </a:lnTo>
                    <a:lnTo>
                      <a:pt x="1515" y="1397"/>
                    </a:lnTo>
                    <a:lnTo>
                      <a:pt x="1543" y="1414"/>
                    </a:lnTo>
                    <a:lnTo>
                      <a:pt x="1570" y="1432"/>
                    </a:lnTo>
                    <a:lnTo>
                      <a:pt x="1596" y="1450"/>
                    </a:lnTo>
                    <a:lnTo>
                      <a:pt x="1621" y="1471"/>
                    </a:lnTo>
                    <a:lnTo>
                      <a:pt x="1645" y="1493"/>
                    </a:lnTo>
                    <a:lnTo>
                      <a:pt x="1666" y="1517"/>
                    </a:lnTo>
                    <a:lnTo>
                      <a:pt x="1677" y="1529"/>
                    </a:lnTo>
                    <a:lnTo>
                      <a:pt x="1687" y="1542"/>
                    </a:lnTo>
                    <a:lnTo>
                      <a:pt x="1696" y="1555"/>
                    </a:lnTo>
                    <a:lnTo>
                      <a:pt x="1705" y="1569"/>
                    </a:lnTo>
                    <a:lnTo>
                      <a:pt x="1714" y="1583"/>
                    </a:lnTo>
                    <a:lnTo>
                      <a:pt x="1722" y="1598"/>
                    </a:lnTo>
                    <a:lnTo>
                      <a:pt x="1730" y="1613"/>
                    </a:lnTo>
                    <a:lnTo>
                      <a:pt x="1737" y="1628"/>
                    </a:lnTo>
                    <a:lnTo>
                      <a:pt x="1745" y="1645"/>
                    </a:lnTo>
                    <a:lnTo>
                      <a:pt x="1751" y="1661"/>
                    </a:lnTo>
                    <a:lnTo>
                      <a:pt x="1758" y="1678"/>
                    </a:lnTo>
                    <a:lnTo>
                      <a:pt x="1763" y="1695"/>
                    </a:lnTo>
                    <a:lnTo>
                      <a:pt x="1769" y="1714"/>
                    </a:lnTo>
                    <a:lnTo>
                      <a:pt x="1773" y="1732"/>
                    </a:lnTo>
                    <a:lnTo>
                      <a:pt x="1777" y="1750"/>
                    </a:lnTo>
                    <a:lnTo>
                      <a:pt x="1782" y="1770"/>
                    </a:lnTo>
                    <a:lnTo>
                      <a:pt x="1785" y="1790"/>
                    </a:lnTo>
                    <a:lnTo>
                      <a:pt x="1788" y="1811"/>
                    </a:lnTo>
                    <a:lnTo>
                      <a:pt x="1790" y="1831"/>
                    </a:lnTo>
                    <a:lnTo>
                      <a:pt x="1792" y="1853"/>
                    </a:lnTo>
                    <a:lnTo>
                      <a:pt x="1768" y="1855"/>
                    </a:lnTo>
                    <a:close/>
                    <a:moveTo>
                      <a:pt x="1503" y="1419"/>
                    </a:moveTo>
                    <a:lnTo>
                      <a:pt x="1475" y="1404"/>
                    </a:lnTo>
                    <a:lnTo>
                      <a:pt x="1445" y="1391"/>
                    </a:lnTo>
                    <a:lnTo>
                      <a:pt x="1414" y="1379"/>
                    </a:lnTo>
                    <a:lnTo>
                      <a:pt x="1383" y="1367"/>
                    </a:lnTo>
                    <a:lnTo>
                      <a:pt x="1350" y="1357"/>
                    </a:lnTo>
                    <a:lnTo>
                      <a:pt x="1316" y="1348"/>
                    </a:lnTo>
                    <a:lnTo>
                      <a:pt x="1282" y="1340"/>
                    </a:lnTo>
                    <a:lnTo>
                      <a:pt x="1247" y="1333"/>
                    </a:lnTo>
                    <a:lnTo>
                      <a:pt x="1211" y="1325"/>
                    </a:lnTo>
                    <a:lnTo>
                      <a:pt x="1175" y="1320"/>
                    </a:lnTo>
                    <a:lnTo>
                      <a:pt x="1138" y="1314"/>
                    </a:lnTo>
                    <a:lnTo>
                      <a:pt x="1100" y="1310"/>
                    </a:lnTo>
                    <a:lnTo>
                      <a:pt x="1023" y="1301"/>
                    </a:lnTo>
                    <a:lnTo>
                      <a:pt x="945" y="1296"/>
                    </a:lnTo>
                    <a:lnTo>
                      <a:pt x="947" y="1271"/>
                    </a:lnTo>
                    <a:lnTo>
                      <a:pt x="1026" y="1277"/>
                    </a:lnTo>
                    <a:lnTo>
                      <a:pt x="1103" y="1285"/>
                    </a:lnTo>
                    <a:lnTo>
                      <a:pt x="1142" y="1290"/>
                    </a:lnTo>
                    <a:lnTo>
                      <a:pt x="1180" y="1296"/>
                    </a:lnTo>
                    <a:lnTo>
                      <a:pt x="1217" y="1301"/>
                    </a:lnTo>
                    <a:lnTo>
                      <a:pt x="1254" y="1309"/>
                    </a:lnTo>
                    <a:lnTo>
                      <a:pt x="1289" y="1316"/>
                    </a:lnTo>
                    <a:lnTo>
                      <a:pt x="1324" y="1325"/>
                    </a:lnTo>
                    <a:lnTo>
                      <a:pt x="1358" y="1335"/>
                    </a:lnTo>
                    <a:lnTo>
                      <a:pt x="1392" y="1344"/>
                    </a:lnTo>
                    <a:lnTo>
                      <a:pt x="1424" y="1356"/>
                    </a:lnTo>
                    <a:lnTo>
                      <a:pt x="1456" y="1368"/>
                    </a:lnTo>
                    <a:lnTo>
                      <a:pt x="1486" y="1382"/>
                    </a:lnTo>
                    <a:lnTo>
                      <a:pt x="1515" y="1397"/>
                    </a:lnTo>
                    <a:lnTo>
                      <a:pt x="1503" y="1419"/>
                    </a:lnTo>
                    <a:close/>
                    <a:moveTo>
                      <a:pt x="945" y="1296"/>
                    </a:moveTo>
                    <a:lnTo>
                      <a:pt x="941" y="1295"/>
                    </a:lnTo>
                    <a:lnTo>
                      <a:pt x="938" y="1291"/>
                    </a:lnTo>
                    <a:lnTo>
                      <a:pt x="936" y="1288"/>
                    </a:lnTo>
                    <a:lnTo>
                      <a:pt x="935" y="1285"/>
                    </a:lnTo>
                    <a:lnTo>
                      <a:pt x="935" y="1281"/>
                    </a:lnTo>
                    <a:lnTo>
                      <a:pt x="936" y="1276"/>
                    </a:lnTo>
                    <a:lnTo>
                      <a:pt x="938" y="1274"/>
                    </a:lnTo>
                    <a:lnTo>
                      <a:pt x="941" y="1272"/>
                    </a:lnTo>
                    <a:lnTo>
                      <a:pt x="946" y="1283"/>
                    </a:lnTo>
                    <a:lnTo>
                      <a:pt x="945" y="1296"/>
                    </a:lnTo>
                    <a:close/>
                    <a:moveTo>
                      <a:pt x="941" y="1272"/>
                    </a:moveTo>
                    <a:lnTo>
                      <a:pt x="941" y="1272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41" y="1272"/>
                    </a:moveTo>
                    <a:lnTo>
                      <a:pt x="952" y="1268"/>
                    </a:lnTo>
                    <a:lnTo>
                      <a:pt x="962" y="1263"/>
                    </a:lnTo>
                    <a:lnTo>
                      <a:pt x="971" y="1258"/>
                    </a:lnTo>
                    <a:lnTo>
                      <a:pt x="979" y="1252"/>
                    </a:lnTo>
                    <a:lnTo>
                      <a:pt x="994" y="1271"/>
                    </a:lnTo>
                    <a:lnTo>
                      <a:pt x="985" y="1279"/>
                    </a:lnTo>
                    <a:lnTo>
                      <a:pt x="974" y="1285"/>
                    </a:lnTo>
                    <a:lnTo>
                      <a:pt x="962" y="1290"/>
                    </a:lnTo>
                    <a:lnTo>
                      <a:pt x="950" y="1295"/>
                    </a:lnTo>
                    <a:lnTo>
                      <a:pt x="941" y="1272"/>
                    </a:lnTo>
                    <a:close/>
                    <a:moveTo>
                      <a:pt x="979" y="1252"/>
                    </a:moveTo>
                    <a:lnTo>
                      <a:pt x="988" y="1245"/>
                    </a:lnTo>
                    <a:lnTo>
                      <a:pt x="995" y="1237"/>
                    </a:lnTo>
                    <a:lnTo>
                      <a:pt x="1003" y="1229"/>
                    </a:lnTo>
                    <a:lnTo>
                      <a:pt x="1009" y="1220"/>
                    </a:lnTo>
                    <a:lnTo>
                      <a:pt x="1029" y="1234"/>
                    </a:lnTo>
                    <a:lnTo>
                      <a:pt x="1021" y="1245"/>
                    </a:lnTo>
                    <a:lnTo>
                      <a:pt x="1013" y="1254"/>
                    </a:lnTo>
                    <a:lnTo>
                      <a:pt x="1004" y="1263"/>
                    </a:lnTo>
                    <a:lnTo>
                      <a:pt x="994" y="1271"/>
                    </a:lnTo>
                    <a:lnTo>
                      <a:pt x="979" y="1252"/>
                    </a:lnTo>
                    <a:close/>
                    <a:moveTo>
                      <a:pt x="1009" y="1220"/>
                    </a:moveTo>
                    <a:lnTo>
                      <a:pt x="1017" y="1207"/>
                    </a:lnTo>
                    <a:lnTo>
                      <a:pt x="1025" y="1193"/>
                    </a:lnTo>
                    <a:lnTo>
                      <a:pt x="1031" y="1177"/>
                    </a:lnTo>
                    <a:lnTo>
                      <a:pt x="1036" y="1161"/>
                    </a:lnTo>
                    <a:lnTo>
                      <a:pt x="1041" y="1142"/>
                    </a:lnTo>
                    <a:lnTo>
                      <a:pt x="1044" y="1123"/>
                    </a:lnTo>
                    <a:lnTo>
                      <a:pt x="1047" y="1102"/>
                    </a:lnTo>
                    <a:lnTo>
                      <a:pt x="1048" y="1081"/>
                    </a:lnTo>
                    <a:lnTo>
                      <a:pt x="1049" y="1058"/>
                    </a:lnTo>
                    <a:lnTo>
                      <a:pt x="1049" y="1033"/>
                    </a:lnTo>
                    <a:lnTo>
                      <a:pt x="1049" y="1009"/>
                    </a:lnTo>
                    <a:lnTo>
                      <a:pt x="1047" y="982"/>
                    </a:lnTo>
                    <a:lnTo>
                      <a:pt x="1044" y="953"/>
                    </a:lnTo>
                    <a:lnTo>
                      <a:pt x="1041" y="924"/>
                    </a:lnTo>
                    <a:lnTo>
                      <a:pt x="1036" y="893"/>
                    </a:lnTo>
                    <a:lnTo>
                      <a:pt x="1031" y="862"/>
                    </a:lnTo>
                    <a:lnTo>
                      <a:pt x="1056" y="857"/>
                    </a:lnTo>
                    <a:lnTo>
                      <a:pt x="1061" y="891"/>
                    </a:lnTo>
                    <a:lnTo>
                      <a:pt x="1066" y="922"/>
                    </a:lnTo>
                    <a:lnTo>
                      <a:pt x="1069" y="952"/>
                    </a:lnTo>
                    <a:lnTo>
                      <a:pt x="1072" y="982"/>
                    </a:lnTo>
                    <a:lnTo>
                      <a:pt x="1073" y="1010"/>
                    </a:lnTo>
                    <a:lnTo>
                      <a:pt x="1074" y="1037"/>
                    </a:lnTo>
                    <a:lnTo>
                      <a:pt x="1074" y="1061"/>
                    </a:lnTo>
                    <a:lnTo>
                      <a:pt x="1073" y="1086"/>
                    </a:lnTo>
                    <a:lnTo>
                      <a:pt x="1071" y="1109"/>
                    </a:lnTo>
                    <a:lnTo>
                      <a:pt x="1068" y="1131"/>
                    </a:lnTo>
                    <a:lnTo>
                      <a:pt x="1063" y="1151"/>
                    </a:lnTo>
                    <a:lnTo>
                      <a:pt x="1059" y="1171"/>
                    </a:lnTo>
                    <a:lnTo>
                      <a:pt x="1053" y="1188"/>
                    </a:lnTo>
                    <a:lnTo>
                      <a:pt x="1046" y="1205"/>
                    </a:lnTo>
                    <a:lnTo>
                      <a:pt x="1038" y="1220"/>
                    </a:lnTo>
                    <a:lnTo>
                      <a:pt x="1029" y="1234"/>
                    </a:lnTo>
                    <a:lnTo>
                      <a:pt x="1009" y="1220"/>
                    </a:lnTo>
                    <a:close/>
                    <a:moveTo>
                      <a:pt x="1050" y="850"/>
                    </a:moveTo>
                    <a:lnTo>
                      <a:pt x="1054" y="853"/>
                    </a:lnTo>
                    <a:lnTo>
                      <a:pt x="1056" y="857"/>
                    </a:lnTo>
                    <a:lnTo>
                      <a:pt x="1043" y="859"/>
                    </a:lnTo>
                    <a:lnTo>
                      <a:pt x="1050" y="850"/>
                    </a:lnTo>
                    <a:close/>
                    <a:moveTo>
                      <a:pt x="1035" y="869"/>
                    </a:moveTo>
                    <a:lnTo>
                      <a:pt x="4" y="21"/>
                    </a:lnTo>
                    <a:lnTo>
                      <a:pt x="19" y="2"/>
                    </a:lnTo>
                    <a:lnTo>
                      <a:pt x="1050" y="850"/>
                    </a:lnTo>
                    <a:lnTo>
                      <a:pt x="1035" y="869"/>
                    </a:lnTo>
                    <a:close/>
                    <a:moveTo>
                      <a:pt x="0" y="12"/>
                    </a:moveTo>
                    <a:lnTo>
                      <a:pt x="1" y="8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1"/>
                    </a:lnTo>
                    <a:lnTo>
                      <a:pt x="19" y="2"/>
                    </a:lnTo>
                    <a:lnTo>
                      <a:pt x="11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0" name="Freeform 891"/>
              <p:cNvSpPr>
                <a:spLocks/>
              </p:cNvSpPr>
              <p:nvPr/>
            </p:nvSpPr>
            <p:spPr bwMode="auto">
              <a:xfrm>
                <a:off x="2929" y="2149"/>
                <a:ext cx="202" cy="350"/>
              </a:xfrm>
              <a:custGeom>
                <a:avLst/>
                <a:gdLst>
                  <a:gd name="T0" fmla="*/ 3 w 1028"/>
                  <a:gd name="T1" fmla="*/ 25 h 1753"/>
                  <a:gd name="T2" fmla="*/ 7 w 1028"/>
                  <a:gd name="T3" fmla="*/ 29 h 1753"/>
                  <a:gd name="T4" fmla="*/ 10 w 1028"/>
                  <a:gd name="T5" fmla="*/ 32 h 1753"/>
                  <a:gd name="T6" fmla="*/ 13 w 1028"/>
                  <a:gd name="T7" fmla="*/ 36 h 1753"/>
                  <a:gd name="T8" fmla="*/ 16 w 1028"/>
                  <a:gd name="T9" fmla="*/ 40 h 1753"/>
                  <a:gd name="T10" fmla="*/ 17 w 1028"/>
                  <a:gd name="T11" fmla="*/ 45 h 1753"/>
                  <a:gd name="T12" fmla="*/ 19 w 1028"/>
                  <a:gd name="T13" fmla="*/ 49 h 1753"/>
                  <a:gd name="T14" fmla="*/ 20 w 1028"/>
                  <a:gd name="T15" fmla="*/ 54 h 1753"/>
                  <a:gd name="T16" fmla="*/ 20 w 1028"/>
                  <a:gd name="T17" fmla="*/ 59 h 1753"/>
                  <a:gd name="T18" fmla="*/ 20 w 1028"/>
                  <a:gd name="T19" fmla="*/ 65 h 1753"/>
                  <a:gd name="T20" fmla="*/ 19 w 1028"/>
                  <a:gd name="T21" fmla="*/ 70 h 1753"/>
                  <a:gd name="T22" fmla="*/ 22 w 1028"/>
                  <a:gd name="T23" fmla="*/ 70 h 1753"/>
                  <a:gd name="T24" fmla="*/ 25 w 1028"/>
                  <a:gd name="T25" fmla="*/ 69 h 1753"/>
                  <a:gd name="T26" fmla="*/ 27 w 1028"/>
                  <a:gd name="T27" fmla="*/ 68 h 1753"/>
                  <a:gd name="T28" fmla="*/ 29 w 1028"/>
                  <a:gd name="T29" fmla="*/ 67 h 1753"/>
                  <a:gd name="T30" fmla="*/ 30 w 1028"/>
                  <a:gd name="T31" fmla="*/ 66 h 1753"/>
                  <a:gd name="T32" fmla="*/ 32 w 1028"/>
                  <a:gd name="T33" fmla="*/ 64 h 1753"/>
                  <a:gd name="T34" fmla="*/ 33 w 1028"/>
                  <a:gd name="T35" fmla="*/ 61 h 1753"/>
                  <a:gd name="T36" fmla="*/ 33 w 1028"/>
                  <a:gd name="T37" fmla="*/ 59 h 1753"/>
                  <a:gd name="T38" fmla="*/ 34 w 1028"/>
                  <a:gd name="T39" fmla="*/ 56 h 1753"/>
                  <a:gd name="T40" fmla="*/ 33 w 1028"/>
                  <a:gd name="T41" fmla="*/ 53 h 1753"/>
                  <a:gd name="T42" fmla="*/ 34 w 1028"/>
                  <a:gd name="T43" fmla="*/ 50 h 1753"/>
                  <a:gd name="T44" fmla="*/ 36 w 1028"/>
                  <a:gd name="T45" fmla="*/ 49 h 1753"/>
                  <a:gd name="T46" fmla="*/ 37 w 1028"/>
                  <a:gd name="T47" fmla="*/ 48 h 1753"/>
                  <a:gd name="T48" fmla="*/ 39 w 1028"/>
                  <a:gd name="T49" fmla="*/ 47 h 1753"/>
                  <a:gd name="T50" fmla="*/ 40 w 1028"/>
                  <a:gd name="T51" fmla="*/ 46 h 1753"/>
                  <a:gd name="T52" fmla="*/ 40 w 1028"/>
                  <a:gd name="T53" fmla="*/ 44 h 1753"/>
                  <a:gd name="T54" fmla="*/ 41 w 1028"/>
                  <a:gd name="T55" fmla="*/ 43 h 1753"/>
                  <a:gd name="T56" fmla="*/ 41 w 1028"/>
                  <a:gd name="T57" fmla="*/ 41 h 1753"/>
                  <a:gd name="T58" fmla="*/ 41 w 1028"/>
                  <a:gd name="T59" fmla="*/ 39 h 1753"/>
                  <a:gd name="T60" fmla="*/ 41 w 1028"/>
                  <a:gd name="T61" fmla="*/ 37 h 1753"/>
                  <a:gd name="T62" fmla="*/ 40 w 1028"/>
                  <a:gd name="T63" fmla="*/ 35 h 1753"/>
                  <a:gd name="T64" fmla="*/ 39 w 1028"/>
                  <a:gd name="T65" fmla="*/ 35 h 1753"/>
                  <a:gd name="T66" fmla="*/ 38 w 1028"/>
                  <a:gd name="T67" fmla="*/ 36 h 1753"/>
                  <a:gd name="T68" fmla="*/ 36 w 1028"/>
                  <a:gd name="T69" fmla="*/ 36 h 1753"/>
                  <a:gd name="T70" fmla="*/ 35 w 1028"/>
                  <a:gd name="T71" fmla="*/ 36 h 1753"/>
                  <a:gd name="T72" fmla="*/ 33 w 1028"/>
                  <a:gd name="T73" fmla="*/ 36 h 1753"/>
                  <a:gd name="T74" fmla="*/ 31 w 1028"/>
                  <a:gd name="T75" fmla="*/ 35 h 1753"/>
                  <a:gd name="T76" fmla="*/ 29 w 1028"/>
                  <a:gd name="T77" fmla="*/ 34 h 1753"/>
                  <a:gd name="T78" fmla="*/ 27 w 1028"/>
                  <a:gd name="T79" fmla="*/ 33 h 1753"/>
                  <a:gd name="T80" fmla="*/ 23 w 1028"/>
                  <a:gd name="T81" fmla="*/ 30 h 1753"/>
                  <a:gd name="T82" fmla="*/ 19 w 1028"/>
                  <a:gd name="T83" fmla="*/ 26 h 1753"/>
                  <a:gd name="T84" fmla="*/ 16 w 1028"/>
                  <a:gd name="T85" fmla="*/ 25 h 1753"/>
                  <a:gd name="T86" fmla="*/ 13 w 1028"/>
                  <a:gd name="T87" fmla="*/ 23 h 1753"/>
                  <a:gd name="T88" fmla="*/ 10 w 1028"/>
                  <a:gd name="T89" fmla="*/ 21 h 1753"/>
                  <a:gd name="T90" fmla="*/ 8 w 1028"/>
                  <a:gd name="T91" fmla="*/ 19 h 1753"/>
                  <a:gd name="T92" fmla="*/ 5 w 1028"/>
                  <a:gd name="T93" fmla="*/ 17 h 1753"/>
                  <a:gd name="T94" fmla="*/ 4 w 1028"/>
                  <a:gd name="T95" fmla="*/ 14 h 1753"/>
                  <a:gd name="T96" fmla="*/ 2 w 1028"/>
                  <a:gd name="T97" fmla="*/ 11 h 1753"/>
                  <a:gd name="T98" fmla="*/ 1 w 1028"/>
                  <a:gd name="T99" fmla="*/ 8 h 1753"/>
                  <a:gd name="T100" fmla="*/ 1 w 1028"/>
                  <a:gd name="T101" fmla="*/ 5 h 1753"/>
                  <a:gd name="T102" fmla="*/ 0 w 1028"/>
                  <a:gd name="T103" fmla="*/ 1 h 175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28"/>
                  <a:gd name="T157" fmla="*/ 0 h 1753"/>
                  <a:gd name="T158" fmla="*/ 1028 w 1028"/>
                  <a:gd name="T159" fmla="*/ 1753 h 175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28" h="1753">
                    <a:moveTo>
                      <a:pt x="0" y="577"/>
                    </a:moveTo>
                    <a:lnTo>
                      <a:pt x="38" y="602"/>
                    </a:lnTo>
                    <a:lnTo>
                      <a:pt x="73" y="629"/>
                    </a:lnTo>
                    <a:lnTo>
                      <a:pt x="107" y="656"/>
                    </a:lnTo>
                    <a:lnTo>
                      <a:pt x="140" y="684"/>
                    </a:lnTo>
                    <a:lnTo>
                      <a:pt x="171" y="712"/>
                    </a:lnTo>
                    <a:lnTo>
                      <a:pt x="202" y="741"/>
                    </a:lnTo>
                    <a:lnTo>
                      <a:pt x="230" y="772"/>
                    </a:lnTo>
                    <a:lnTo>
                      <a:pt x="257" y="803"/>
                    </a:lnTo>
                    <a:lnTo>
                      <a:pt x="283" y="834"/>
                    </a:lnTo>
                    <a:lnTo>
                      <a:pt x="306" y="867"/>
                    </a:lnTo>
                    <a:lnTo>
                      <a:pt x="329" y="900"/>
                    </a:lnTo>
                    <a:lnTo>
                      <a:pt x="351" y="934"/>
                    </a:lnTo>
                    <a:lnTo>
                      <a:pt x="370" y="968"/>
                    </a:lnTo>
                    <a:lnTo>
                      <a:pt x="390" y="1003"/>
                    </a:lnTo>
                    <a:lnTo>
                      <a:pt x="406" y="1039"/>
                    </a:lnTo>
                    <a:lnTo>
                      <a:pt x="422" y="1075"/>
                    </a:lnTo>
                    <a:lnTo>
                      <a:pt x="436" y="1113"/>
                    </a:lnTo>
                    <a:lnTo>
                      <a:pt x="449" y="1151"/>
                    </a:lnTo>
                    <a:lnTo>
                      <a:pt x="460" y="1190"/>
                    </a:lnTo>
                    <a:lnTo>
                      <a:pt x="470" y="1228"/>
                    </a:lnTo>
                    <a:lnTo>
                      <a:pt x="478" y="1268"/>
                    </a:lnTo>
                    <a:lnTo>
                      <a:pt x="486" y="1309"/>
                    </a:lnTo>
                    <a:lnTo>
                      <a:pt x="491" y="1350"/>
                    </a:lnTo>
                    <a:lnTo>
                      <a:pt x="495" y="1393"/>
                    </a:lnTo>
                    <a:lnTo>
                      <a:pt x="498" y="1436"/>
                    </a:lnTo>
                    <a:lnTo>
                      <a:pt x="499" y="1479"/>
                    </a:lnTo>
                    <a:lnTo>
                      <a:pt x="499" y="1523"/>
                    </a:lnTo>
                    <a:lnTo>
                      <a:pt x="498" y="1568"/>
                    </a:lnTo>
                    <a:lnTo>
                      <a:pt x="494" y="1613"/>
                    </a:lnTo>
                    <a:lnTo>
                      <a:pt x="490" y="1659"/>
                    </a:lnTo>
                    <a:lnTo>
                      <a:pt x="484" y="1706"/>
                    </a:lnTo>
                    <a:lnTo>
                      <a:pt x="476" y="1753"/>
                    </a:lnTo>
                    <a:lnTo>
                      <a:pt x="502" y="1752"/>
                    </a:lnTo>
                    <a:lnTo>
                      <a:pt x="526" y="1750"/>
                    </a:lnTo>
                    <a:lnTo>
                      <a:pt x="549" y="1747"/>
                    </a:lnTo>
                    <a:lnTo>
                      <a:pt x="572" y="1742"/>
                    </a:lnTo>
                    <a:lnTo>
                      <a:pt x="594" y="1738"/>
                    </a:lnTo>
                    <a:lnTo>
                      <a:pt x="614" y="1733"/>
                    </a:lnTo>
                    <a:lnTo>
                      <a:pt x="634" y="1725"/>
                    </a:lnTo>
                    <a:lnTo>
                      <a:pt x="652" y="1718"/>
                    </a:lnTo>
                    <a:lnTo>
                      <a:pt x="670" y="1710"/>
                    </a:lnTo>
                    <a:lnTo>
                      <a:pt x="688" y="1700"/>
                    </a:lnTo>
                    <a:lnTo>
                      <a:pt x="703" y="1690"/>
                    </a:lnTo>
                    <a:lnTo>
                      <a:pt x="718" y="1679"/>
                    </a:lnTo>
                    <a:lnTo>
                      <a:pt x="733" y="1666"/>
                    </a:lnTo>
                    <a:lnTo>
                      <a:pt x="746" y="1653"/>
                    </a:lnTo>
                    <a:lnTo>
                      <a:pt x="758" y="1639"/>
                    </a:lnTo>
                    <a:lnTo>
                      <a:pt x="770" y="1624"/>
                    </a:lnTo>
                    <a:lnTo>
                      <a:pt x="781" y="1609"/>
                    </a:lnTo>
                    <a:lnTo>
                      <a:pt x="790" y="1591"/>
                    </a:lnTo>
                    <a:lnTo>
                      <a:pt x="799" y="1574"/>
                    </a:lnTo>
                    <a:lnTo>
                      <a:pt x="807" y="1556"/>
                    </a:lnTo>
                    <a:lnTo>
                      <a:pt x="813" y="1535"/>
                    </a:lnTo>
                    <a:lnTo>
                      <a:pt x="820" y="1516"/>
                    </a:lnTo>
                    <a:lnTo>
                      <a:pt x="825" y="1494"/>
                    </a:lnTo>
                    <a:lnTo>
                      <a:pt x="829" y="1471"/>
                    </a:lnTo>
                    <a:lnTo>
                      <a:pt x="832" y="1449"/>
                    </a:lnTo>
                    <a:lnTo>
                      <a:pt x="835" y="1425"/>
                    </a:lnTo>
                    <a:lnTo>
                      <a:pt x="836" y="1399"/>
                    </a:lnTo>
                    <a:lnTo>
                      <a:pt x="837" y="1373"/>
                    </a:lnTo>
                    <a:lnTo>
                      <a:pt x="836" y="1347"/>
                    </a:lnTo>
                    <a:lnTo>
                      <a:pt x="835" y="1319"/>
                    </a:lnTo>
                    <a:lnTo>
                      <a:pt x="832" y="1291"/>
                    </a:lnTo>
                    <a:lnTo>
                      <a:pt x="829" y="1261"/>
                    </a:lnTo>
                    <a:lnTo>
                      <a:pt x="847" y="1253"/>
                    </a:lnTo>
                    <a:lnTo>
                      <a:pt x="863" y="1246"/>
                    </a:lnTo>
                    <a:lnTo>
                      <a:pt x="878" y="1237"/>
                    </a:lnTo>
                    <a:lnTo>
                      <a:pt x="893" y="1229"/>
                    </a:lnTo>
                    <a:lnTo>
                      <a:pt x="907" y="1220"/>
                    </a:lnTo>
                    <a:lnTo>
                      <a:pt x="920" y="1211"/>
                    </a:lnTo>
                    <a:lnTo>
                      <a:pt x="932" y="1201"/>
                    </a:lnTo>
                    <a:lnTo>
                      <a:pt x="944" y="1192"/>
                    </a:lnTo>
                    <a:lnTo>
                      <a:pt x="955" y="1182"/>
                    </a:lnTo>
                    <a:lnTo>
                      <a:pt x="965" y="1171"/>
                    </a:lnTo>
                    <a:lnTo>
                      <a:pt x="974" y="1160"/>
                    </a:lnTo>
                    <a:lnTo>
                      <a:pt x="983" y="1150"/>
                    </a:lnTo>
                    <a:lnTo>
                      <a:pt x="991" y="1139"/>
                    </a:lnTo>
                    <a:lnTo>
                      <a:pt x="998" y="1127"/>
                    </a:lnTo>
                    <a:lnTo>
                      <a:pt x="1004" y="1115"/>
                    </a:lnTo>
                    <a:lnTo>
                      <a:pt x="1010" y="1103"/>
                    </a:lnTo>
                    <a:lnTo>
                      <a:pt x="1015" y="1090"/>
                    </a:lnTo>
                    <a:lnTo>
                      <a:pt x="1018" y="1077"/>
                    </a:lnTo>
                    <a:lnTo>
                      <a:pt x="1021" y="1064"/>
                    </a:lnTo>
                    <a:lnTo>
                      <a:pt x="1025" y="1051"/>
                    </a:lnTo>
                    <a:lnTo>
                      <a:pt x="1026" y="1037"/>
                    </a:lnTo>
                    <a:lnTo>
                      <a:pt x="1027" y="1023"/>
                    </a:lnTo>
                    <a:lnTo>
                      <a:pt x="1028" y="1009"/>
                    </a:lnTo>
                    <a:lnTo>
                      <a:pt x="1027" y="994"/>
                    </a:lnTo>
                    <a:lnTo>
                      <a:pt x="1026" y="979"/>
                    </a:lnTo>
                    <a:lnTo>
                      <a:pt x="1024" y="964"/>
                    </a:lnTo>
                    <a:lnTo>
                      <a:pt x="1021" y="949"/>
                    </a:lnTo>
                    <a:lnTo>
                      <a:pt x="1018" y="932"/>
                    </a:lnTo>
                    <a:lnTo>
                      <a:pt x="1014" y="916"/>
                    </a:lnTo>
                    <a:lnTo>
                      <a:pt x="1009" y="900"/>
                    </a:lnTo>
                    <a:lnTo>
                      <a:pt x="1003" y="884"/>
                    </a:lnTo>
                    <a:lnTo>
                      <a:pt x="997" y="867"/>
                    </a:lnTo>
                    <a:lnTo>
                      <a:pt x="986" y="875"/>
                    </a:lnTo>
                    <a:lnTo>
                      <a:pt x="975" y="882"/>
                    </a:lnTo>
                    <a:lnTo>
                      <a:pt x="963" y="888"/>
                    </a:lnTo>
                    <a:lnTo>
                      <a:pt x="952" y="894"/>
                    </a:lnTo>
                    <a:lnTo>
                      <a:pt x="940" y="898"/>
                    </a:lnTo>
                    <a:lnTo>
                      <a:pt x="928" y="901"/>
                    </a:lnTo>
                    <a:lnTo>
                      <a:pt x="916" y="904"/>
                    </a:lnTo>
                    <a:lnTo>
                      <a:pt x="903" y="905"/>
                    </a:lnTo>
                    <a:lnTo>
                      <a:pt x="890" y="907"/>
                    </a:lnTo>
                    <a:lnTo>
                      <a:pt x="876" y="907"/>
                    </a:lnTo>
                    <a:lnTo>
                      <a:pt x="863" y="905"/>
                    </a:lnTo>
                    <a:lnTo>
                      <a:pt x="849" y="903"/>
                    </a:lnTo>
                    <a:lnTo>
                      <a:pt x="834" y="900"/>
                    </a:lnTo>
                    <a:lnTo>
                      <a:pt x="820" y="897"/>
                    </a:lnTo>
                    <a:lnTo>
                      <a:pt x="804" y="891"/>
                    </a:lnTo>
                    <a:lnTo>
                      <a:pt x="789" y="886"/>
                    </a:lnTo>
                    <a:lnTo>
                      <a:pt x="774" y="880"/>
                    </a:lnTo>
                    <a:lnTo>
                      <a:pt x="758" y="872"/>
                    </a:lnTo>
                    <a:lnTo>
                      <a:pt x="742" y="863"/>
                    </a:lnTo>
                    <a:lnTo>
                      <a:pt x="726" y="854"/>
                    </a:lnTo>
                    <a:lnTo>
                      <a:pt x="708" y="844"/>
                    </a:lnTo>
                    <a:lnTo>
                      <a:pt x="692" y="833"/>
                    </a:lnTo>
                    <a:lnTo>
                      <a:pt x="675" y="820"/>
                    </a:lnTo>
                    <a:lnTo>
                      <a:pt x="656" y="807"/>
                    </a:lnTo>
                    <a:lnTo>
                      <a:pt x="621" y="779"/>
                    </a:lnTo>
                    <a:lnTo>
                      <a:pt x="584" y="747"/>
                    </a:lnTo>
                    <a:lnTo>
                      <a:pt x="545" y="710"/>
                    </a:lnTo>
                    <a:lnTo>
                      <a:pt x="505" y="670"/>
                    </a:lnTo>
                    <a:lnTo>
                      <a:pt x="476" y="659"/>
                    </a:lnTo>
                    <a:lnTo>
                      <a:pt x="447" y="647"/>
                    </a:lnTo>
                    <a:lnTo>
                      <a:pt x="419" y="634"/>
                    </a:lnTo>
                    <a:lnTo>
                      <a:pt x="391" y="621"/>
                    </a:lnTo>
                    <a:lnTo>
                      <a:pt x="365" y="607"/>
                    </a:lnTo>
                    <a:lnTo>
                      <a:pt x="339" y="593"/>
                    </a:lnTo>
                    <a:lnTo>
                      <a:pt x="315" y="578"/>
                    </a:lnTo>
                    <a:lnTo>
                      <a:pt x="291" y="562"/>
                    </a:lnTo>
                    <a:lnTo>
                      <a:pt x="269" y="546"/>
                    </a:lnTo>
                    <a:lnTo>
                      <a:pt x="247" y="530"/>
                    </a:lnTo>
                    <a:lnTo>
                      <a:pt x="227" y="512"/>
                    </a:lnTo>
                    <a:lnTo>
                      <a:pt x="206" y="494"/>
                    </a:lnTo>
                    <a:lnTo>
                      <a:pt x="188" y="475"/>
                    </a:lnTo>
                    <a:lnTo>
                      <a:pt x="169" y="456"/>
                    </a:lnTo>
                    <a:lnTo>
                      <a:pt x="153" y="436"/>
                    </a:lnTo>
                    <a:lnTo>
                      <a:pt x="137" y="415"/>
                    </a:lnTo>
                    <a:lnTo>
                      <a:pt x="122" y="394"/>
                    </a:lnTo>
                    <a:lnTo>
                      <a:pt x="107" y="372"/>
                    </a:lnTo>
                    <a:lnTo>
                      <a:pt x="94" y="349"/>
                    </a:lnTo>
                    <a:lnTo>
                      <a:pt x="82" y="327"/>
                    </a:lnTo>
                    <a:lnTo>
                      <a:pt x="70" y="303"/>
                    </a:lnTo>
                    <a:lnTo>
                      <a:pt x="59" y="279"/>
                    </a:lnTo>
                    <a:lnTo>
                      <a:pt x="49" y="253"/>
                    </a:lnTo>
                    <a:lnTo>
                      <a:pt x="41" y="228"/>
                    </a:lnTo>
                    <a:lnTo>
                      <a:pt x="33" y="202"/>
                    </a:lnTo>
                    <a:lnTo>
                      <a:pt x="27" y="175"/>
                    </a:lnTo>
                    <a:lnTo>
                      <a:pt x="20" y="147"/>
                    </a:lnTo>
                    <a:lnTo>
                      <a:pt x="16" y="119"/>
                    </a:lnTo>
                    <a:lnTo>
                      <a:pt x="12" y="91"/>
                    </a:lnTo>
                    <a:lnTo>
                      <a:pt x="8" y="61"/>
                    </a:lnTo>
                    <a:lnTo>
                      <a:pt x="6" y="32"/>
                    </a:lnTo>
                    <a:lnTo>
                      <a:pt x="5" y="0"/>
                    </a:lnTo>
                    <a:lnTo>
                      <a:pt x="0" y="5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1" name="Freeform 892"/>
              <p:cNvSpPr>
                <a:spLocks noEditPoints="1"/>
              </p:cNvSpPr>
              <p:nvPr/>
            </p:nvSpPr>
            <p:spPr bwMode="auto">
              <a:xfrm>
                <a:off x="2925" y="2149"/>
                <a:ext cx="210" cy="354"/>
              </a:xfrm>
              <a:custGeom>
                <a:avLst/>
                <a:gdLst>
                  <a:gd name="T0" fmla="*/ 0 w 1052"/>
                  <a:gd name="T1" fmla="*/ 24 h 1773"/>
                  <a:gd name="T2" fmla="*/ 6 w 1052"/>
                  <a:gd name="T3" fmla="*/ 27 h 1773"/>
                  <a:gd name="T4" fmla="*/ 7 w 1052"/>
                  <a:gd name="T5" fmla="*/ 28 h 1773"/>
                  <a:gd name="T6" fmla="*/ 8 w 1052"/>
                  <a:gd name="T7" fmla="*/ 30 h 1773"/>
                  <a:gd name="T8" fmla="*/ 15 w 1052"/>
                  <a:gd name="T9" fmla="*/ 38 h 1773"/>
                  <a:gd name="T10" fmla="*/ 19 w 1052"/>
                  <a:gd name="T11" fmla="*/ 47 h 1773"/>
                  <a:gd name="T12" fmla="*/ 21 w 1052"/>
                  <a:gd name="T13" fmla="*/ 56 h 1773"/>
                  <a:gd name="T14" fmla="*/ 21 w 1052"/>
                  <a:gd name="T15" fmla="*/ 66 h 1773"/>
                  <a:gd name="T16" fmla="*/ 20 w 1052"/>
                  <a:gd name="T17" fmla="*/ 65 h 1773"/>
                  <a:gd name="T18" fmla="*/ 20 w 1052"/>
                  <a:gd name="T19" fmla="*/ 55 h 1773"/>
                  <a:gd name="T20" fmla="*/ 18 w 1052"/>
                  <a:gd name="T21" fmla="*/ 46 h 1773"/>
                  <a:gd name="T22" fmla="*/ 14 w 1052"/>
                  <a:gd name="T23" fmla="*/ 38 h 1773"/>
                  <a:gd name="T24" fmla="*/ 19 w 1052"/>
                  <a:gd name="T25" fmla="*/ 71 h 1773"/>
                  <a:gd name="T26" fmla="*/ 19 w 1052"/>
                  <a:gd name="T27" fmla="*/ 71 h 1773"/>
                  <a:gd name="T28" fmla="*/ 21 w 1052"/>
                  <a:gd name="T29" fmla="*/ 71 h 1773"/>
                  <a:gd name="T30" fmla="*/ 25 w 1052"/>
                  <a:gd name="T31" fmla="*/ 69 h 1773"/>
                  <a:gd name="T32" fmla="*/ 29 w 1052"/>
                  <a:gd name="T33" fmla="*/ 67 h 1773"/>
                  <a:gd name="T34" fmla="*/ 30 w 1052"/>
                  <a:gd name="T35" fmla="*/ 67 h 1773"/>
                  <a:gd name="T36" fmla="*/ 26 w 1052"/>
                  <a:gd name="T37" fmla="*/ 70 h 1773"/>
                  <a:gd name="T38" fmla="*/ 31 w 1052"/>
                  <a:gd name="T39" fmla="*/ 64 h 1773"/>
                  <a:gd name="T40" fmla="*/ 33 w 1052"/>
                  <a:gd name="T41" fmla="*/ 60 h 1773"/>
                  <a:gd name="T42" fmla="*/ 34 w 1052"/>
                  <a:gd name="T43" fmla="*/ 54 h 1773"/>
                  <a:gd name="T44" fmla="*/ 34 w 1052"/>
                  <a:gd name="T45" fmla="*/ 61 h 1773"/>
                  <a:gd name="T46" fmla="*/ 31 w 1052"/>
                  <a:gd name="T47" fmla="*/ 66 h 1773"/>
                  <a:gd name="T48" fmla="*/ 34 w 1052"/>
                  <a:gd name="T49" fmla="*/ 52 h 1773"/>
                  <a:gd name="T50" fmla="*/ 33 w 1052"/>
                  <a:gd name="T51" fmla="*/ 50 h 1773"/>
                  <a:gd name="T52" fmla="*/ 34 w 1052"/>
                  <a:gd name="T53" fmla="*/ 51 h 1773"/>
                  <a:gd name="T54" fmla="*/ 33 w 1052"/>
                  <a:gd name="T55" fmla="*/ 50 h 1773"/>
                  <a:gd name="T56" fmla="*/ 35 w 1052"/>
                  <a:gd name="T57" fmla="*/ 51 h 1773"/>
                  <a:gd name="T58" fmla="*/ 39 w 1052"/>
                  <a:gd name="T59" fmla="*/ 48 h 1773"/>
                  <a:gd name="T60" fmla="*/ 39 w 1052"/>
                  <a:gd name="T61" fmla="*/ 46 h 1773"/>
                  <a:gd name="T62" fmla="*/ 41 w 1052"/>
                  <a:gd name="T63" fmla="*/ 40 h 1773"/>
                  <a:gd name="T64" fmla="*/ 41 w 1052"/>
                  <a:gd name="T65" fmla="*/ 36 h 1773"/>
                  <a:gd name="T66" fmla="*/ 42 w 1052"/>
                  <a:gd name="T67" fmla="*/ 43 h 1773"/>
                  <a:gd name="T68" fmla="*/ 38 w 1052"/>
                  <a:gd name="T69" fmla="*/ 47 h 1773"/>
                  <a:gd name="T70" fmla="*/ 41 w 1052"/>
                  <a:gd name="T71" fmla="*/ 35 h 1773"/>
                  <a:gd name="T72" fmla="*/ 40 w 1052"/>
                  <a:gd name="T73" fmla="*/ 35 h 1773"/>
                  <a:gd name="T74" fmla="*/ 41 w 1052"/>
                  <a:gd name="T75" fmla="*/ 35 h 1773"/>
                  <a:gd name="T76" fmla="*/ 39 w 1052"/>
                  <a:gd name="T77" fmla="*/ 35 h 1773"/>
                  <a:gd name="T78" fmla="*/ 36 w 1052"/>
                  <a:gd name="T79" fmla="*/ 36 h 1773"/>
                  <a:gd name="T80" fmla="*/ 34 w 1052"/>
                  <a:gd name="T81" fmla="*/ 37 h 1773"/>
                  <a:gd name="T82" fmla="*/ 27 w 1052"/>
                  <a:gd name="T83" fmla="*/ 33 h 1773"/>
                  <a:gd name="T84" fmla="*/ 22 w 1052"/>
                  <a:gd name="T85" fmla="*/ 28 h 1773"/>
                  <a:gd name="T86" fmla="*/ 30 w 1052"/>
                  <a:gd name="T87" fmla="*/ 34 h 1773"/>
                  <a:gd name="T88" fmla="*/ 36 w 1052"/>
                  <a:gd name="T89" fmla="*/ 37 h 1773"/>
                  <a:gd name="T90" fmla="*/ 18 w 1052"/>
                  <a:gd name="T91" fmla="*/ 27 h 1773"/>
                  <a:gd name="T92" fmla="*/ 10 w 1052"/>
                  <a:gd name="T93" fmla="*/ 22 h 1773"/>
                  <a:gd name="T94" fmla="*/ 7 w 1052"/>
                  <a:gd name="T95" fmla="*/ 17 h 1773"/>
                  <a:gd name="T96" fmla="*/ 13 w 1052"/>
                  <a:gd name="T97" fmla="*/ 23 h 1773"/>
                  <a:gd name="T98" fmla="*/ 20 w 1052"/>
                  <a:gd name="T99" fmla="*/ 28 h 1773"/>
                  <a:gd name="T100" fmla="*/ 2 w 1052"/>
                  <a:gd name="T101" fmla="*/ 11 h 1773"/>
                  <a:gd name="T102" fmla="*/ 0 w 1052"/>
                  <a:gd name="T103" fmla="*/ 2 h 1773"/>
                  <a:gd name="T104" fmla="*/ 2 w 1052"/>
                  <a:gd name="T105" fmla="*/ 7 h 1773"/>
                  <a:gd name="T106" fmla="*/ 5 w 1052"/>
                  <a:gd name="T107" fmla="*/ 15 h 1773"/>
                  <a:gd name="T108" fmla="*/ 1 w 1052"/>
                  <a:gd name="T109" fmla="*/ 0 h 1773"/>
                  <a:gd name="T110" fmla="*/ 1 w 1052"/>
                  <a:gd name="T111" fmla="*/ 23 h 1773"/>
                  <a:gd name="T112" fmla="*/ 0 w 1052"/>
                  <a:gd name="T113" fmla="*/ 24 h 177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52"/>
                  <a:gd name="T172" fmla="*/ 0 h 1773"/>
                  <a:gd name="T173" fmla="*/ 1052 w 1052"/>
                  <a:gd name="T174" fmla="*/ 1773 h 177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52" h="1773">
                    <a:moveTo>
                      <a:pt x="19" y="574"/>
                    </a:moveTo>
                    <a:lnTo>
                      <a:pt x="19" y="574"/>
                    </a:lnTo>
                    <a:lnTo>
                      <a:pt x="19" y="575"/>
                    </a:lnTo>
                    <a:lnTo>
                      <a:pt x="5" y="595"/>
                    </a:lnTo>
                    <a:lnTo>
                      <a:pt x="4" y="595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5" y="595"/>
                    </a:moveTo>
                    <a:lnTo>
                      <a:pt x="5" y="595"/>
                    </a:lnTo>
                    <a:lnTo>
                      <a:pt x="13" y="585"/>
                    </a:lnTo>
                    <a:lnTo>
                      <a:pt x="5" y="595"/>
                    </a:lnTo>
                    <a:close/>
                    <a:moveTo>
                      <a:pt x="19" y="574"/>
                    </a:moveTo>
                    <a:lnTo>
                      <a:pt x="60" y="604"/>
                    </a:lnTo>
                    <a:lnTo>
                      <a:pt x="101" y="634"/>
                    </a:lnTo>
                    <a:lnTo>
                      <a:pt x="139" y="665"/>
                    </a:lnTo>
                    <a:lnTo>
                      <a:pt x="176" y="696"/>
                    </a:lnTo>
                    <a:lnTo>
                      <a:pt x="159" y="715"/>
                    </a:lnTo>
                    <a:lnTo>
                      <a:pt x="123" y="683"/>
                    </a:lnTo>
                    <a:lnTo>
                      <a:pt x="86" y="653"/>
                    </a:lnTo>
                    <a:lnTo>
                      <a:pt x="46" y="624"/>
                    </a:lnTo>
                    <a:lnTo>
                      <a:pt x="5" y="595"/>
                    </a:lnTo>
                    <a:lnTo>
                      <a:pt x="19" y="574"/>
                    </a:lnTo>
                    <a:close/>
                    <a:moveTo>
                      <a:pt x="176" y="696"/>
                    </a:moveTo>
                    <a:lnTo>
                      <a:pt x="210" y="730"/>
                    </a:lnTo>
                    <a:lnTo>
                      <a:pt x="243" y="763"/>
                    </a:lnTo>
                    <a:lnTo>
                      <a:pt x="274" y="798"/>
                    </a:lnTo>
                    <a:lnTo>
                      <a:pt x="303" y="834"/>
                    </a:lnTo>
                    <a:lnTo>
                      <a:pt x="284" y="849"/>
                    </a:lnTo>
                    <a:lnTo>
                      <a:pt x="256" y="814"/>
                    </a:lnTo>
                    <a:lnTo>
                      <a:pt x="225" y="780"/>
                    </a:lnTo>
                    <a:lnTo>
                      <a:pt x="193" y="747"/>
                    </a:lnTo>
                    <a:lnTo>
                      <a:pt x="159" y="715"/>
                    </a:lnTo>
                    <a:lnTo>
                      <a:pt x="176" y="696"/>
                    </a:lnTo>
                    <a:close/>
                    <a:moveTo>
                      <a:pt x="303" y="834"/>
                    </a:moveTo>
                    <a:lnTo>
                      <a:pt x="321" y="857"/>
                    </a:lnTo>
                    <a:lnTo>
                      <a:pt x="338" y="881"/>
                    </a:lnTo>
                    <a:lnTo>
                      <a:pt x="354" y="905"/>
                    </a:lnTo>
                    <a:lnTo>
                      <a:pt x="370" y="930"/>
                    </a:lnTo>
                    <a:lnTo>
                      <a:pt x="384" y="955"/>
                    </a:lnTo>
                    <a:lnTo>
                      <a:pt x="398" y="979"/>
                    </a:lnTo>
                    <a:lnTo>
                      <a:pt x="412" y="1005"/>
                    </a:lnTo>
                    <a:lnTo>
                      <a:pt x="424" y="1031"/>
                    </a:lnTo>
                    <a:lnTo>
                      <a:pt x="436" y="1058"/>
                    </a:lnTo>
                    <a:lnTo>
                      <a:pt x="448" y="1085"/>
                    </a:lnTo>
                    <a:lnTo>
                      <a:pt x="458" y="1112"/>
                    </a:lnTo>
                    <a:lnTo>
                      <a:pt x="468" y="1139"/>
                    </a:lnTo>
                    <a:lnTo>
                      <a:pt x="476" y="1167"/>
                    </a:lnTo>
                    <a:lnTo>
                      <a:pt x="485" y="1195"/>
                    </a:lnTo>
                    <a:lnTo>
                      <a:pt x="491" y="1225"/>
                    </a:lnTo>
                    <a:lnTo>
                      <a:pt x="498" y="1253"/>
                    </a:lnTo>
                    <a:lnTo>
                      <a:pt x="504" y="1282"/>
                    </a:lnTo>
                    <a:lnTo>
                      <a:pt x="509" y="1312"/>
                    </a:lnTo>
                    <a:lnTo>
                      <a:pt x="513" y="1342"/>
                    </a:lnTo>
                    <a:lnTo>
                      <a:pt x="517" y="1372"/>
                    </a:lnTo>
                    <a:lnTo>
                      <a:pt x="519" y="1403"/>
                    </a:lnTo>
                    <a:lnTo>
                      <a:pt x="522" y="1434"/>
                    </a:lnTo>
                    <a:lnTo>
                      <a:pt x="523" y="1465"/>
                    </a:lnTo>
                    <a:lnTo>
                      <a:pt x="524" y="1497"/>
                    </a:lnTo>
                    <a:lnTo>
                      <a:pt x="524" y="1529"/>
                    </a:lnTo>
                    <a:lnTo>
                      <a:pt x="523" y="1561"/>
                    </a:lnTo>
                    <a:lnTo>
                      <a:pt x="520" y="1594"/>
                    </a:lnTo>
                    <a:lnTo>
                      <a:pt x="518" y="1627"/>
                    </a:lnTo>
                    <a:lnTo>
                      <a:pt x="515" y="1661"/>
                    </a:lnTo>
                    <a:lnTo>
                      <a:pt x="511" y="1694"/>
                    </a:lnTo>
                    <a:lnTo>
                      <a:pt x="506" y="1729"/>
                    </a:lnTo>
                    <a:lnTo>
                      <a:pt x="501" y="1763"/>
                    </a:lnTo>
                    <a:lnTo>
                      <a:pt x="476" y="1759"/>
                    </a:lnTo>
                    <a:lnTo>
                      <a:pt x="482" y="1726"/>
                    </a:lnTo>
                    <a:lnTo>
                      <a:pt x="486" y="1692"/>
                    </a:lnTo>
                    <a:lnTo>
                      <a:pt x="490" y="1659"/>
                    </a:lnTo>
                    <a:lnTo>
                      <a:pt x="493" y="1626"/>
                    </a:lnTo>
                    <a:lnTo>
                      <a:pt x="496" y="1594"/>
                    </a:lnTo>
                    <a:lnTo>
                      <a:pt x="498" y="1561"/>
                    </a:lnTo>
                    <a:lnTo>
                      <a:pt x="499" y="1530"/>
                    </a:lnTo>
                    <a:lnTo>
                      <a:pt x="499" y="1498"/>
                    </a:lnTo>
                    <a:lnTo>
                      <a:pt x="499" y="1468"/>
                    </a:lnTo>
                    <a:lnTo>
                      <a:pt x="497" y="1436"/>
                    </a:lnTo>
                    <a:lnTo>
                      <a:pt x="496" y="1406"/>
                    </a:lnTo>
                    <a:lnTo>
                      <a:pt x="492" y="1376"/>
                    </a:lnTo>
                    <a:lnTo>
                      <a:pt x="489" y="1347"/>
                    </a:lnTo>
                    <a:lnTo>
                      <a:pt x="485" y="1316"/>
                    </a:lnTo>
                    <a:lnTo>
                      <a:pt x="479" y="1287"/>
                    </a:lnTo>
                    <a:lnTo>
                      <a:pt x="474" y="1259"/>
                    </a:lnTo>
                    <a:lnTo>
                      <a:pt x="468" y="1231"/>
                    </a:lnTo>
                    <a:lnTo>
                      <a:pt x="461" y="1203"/>
                    </a:lnTo>
                    <a:lnTo>
                      <a:pt x="452" y="1175"/>
                    </a:lnTo>
                    <a:lnTo>
                      <a:pt x="444" y="1148"/>
                    </a:lnTo>
                    <a:lnTo>
                      <a:pt x="435" y="1121"/>
                    </a:lnTo>
                    <a:lnTo>
                      <a:pt x="425" y="1094"/>
                    </a:lnTo>
                    <a:lnTo>
                      <a:pt x="415" y="1068"/>
                    </a:lnTo>
                    <a:lnTo>
                      <a:pt x="403" y="1042"/>
                    </a:lnTo>
                    <a:lnTo>
                      <a:pt x="390" y="1017"/>
                    </a:lnTo>
                    <a:lnTo>
                      <a:pt x="377" y="991"/>
                    </a:lnTo>
                    <a:lnTo>
                      <a:pt x="364" y="966"/>
                    </a:lnTo>
                    <a:lnTo>
                      <a:pt x="349" y="943"/>
                    </a:lnTo>
                    <a:lnTo>
                      <a:pt x="334" y="919"/>
                    </a:lnTo>
                    <a:lnTo>
                      <a:pt x="318" y="895"/>
                    </a:lnTo>
                    <a:lnTo>
                      <a:pt x="301" y="871"/>
                    </a:lnTo>
                    <a:lnTo>
                      <a:pt x="284" y="849"/>
                    </a:lnTo>
                    <a:lnTo>
                      <a:pt x="303" y="834"/>
                    </a:lnTo>
                    <a:close/>
                    <a:moveTo>
                      <a:pt x="488" y="1773"/>
                    </a:moveTo>
                    <a:lnTo>
                      <a:pt x="486" y="1773"/>
                    </a:lnTo>
                    <a:lnTo>
                      <a:pt x="484" y="1772"/>
                    </a:lnTo>
                    <a:lnTo>
                      <a:pt x="482" y="1771"/>
                    </a:lnTo>
                    <a:lnTo>
                      <a:pt x="479" y="1769"/>
                    </a:lnTo>
                    <a:lnTo>
                      <a:pt x="477" y="1767"/>
                    </a:lnTo>
                    <a:lnTo>
                      <a:pt x="476" y="1765"/>
                    </a:lnTo>
                    <a:lnTo>
                      <a:pt x="476" y="1762"/>
                    </a:lnTo>
                    <a:lnTo>
                      <a:pt x="476" y="1759"/>
                    </a:lnTo>
                    <a:lnTo>
                      <a:pt x="488" y="1761"/>
                    </a:lnTo>
                    <a:lnTo>
                      <a:pt x="488" y="1773"/>
                    </a:lnTo>
                    <a:close/>
                    <a:moveTo>
                      <a:pt x="488" y="1749"/>
                    </a:moveTo>
                    <a:lnTo>
                      <a:pt x="502" y="1748"/>
                    </a:lnTo>
                    <a:lnTo>
                      <a:pt x="516" y="1747"/>
                    </a:lnTo>
                    <a:lnTo>
                      <a:pt x="529" y="1746"/>
                    </a:lnTo>
                    <a:lnTo>
                      <a:pt x="543" y="1745"/>
                    </a:lnTo>
                    <a:lnTo>
                      <a:pt x="545" y="1769"/>
                    </a:lnTo>
                    <a:lnTo>
                      <a:pt x="532" y="1771"/>
                    </a:lnTo>
                    <a:lnTo>
                      <a:pt x="518" y="1772"/>
                    </a:lnTo>
                    <a:lnTo>
                      <a:pt x="503" y="1773"/>
                    </a:lnTo>
                    <a:lnTo>
                      <a:pt x="488" y="1773"/>
                    </a:lnTo>
                    <a:lnTo>
                      <a:pt x="488" y="1749"/>
                    </a:lnTo>
                    <a:close/>
                    <a:moveTo>
                      <a:pt x="543" y="1745"/>
                    </a:moveTo>
                    <a:lnTo>
                      <a:pt x="561" y="1743"/>
                    </a:lnTo>
                    <a:lnTo>
                      <a:pt x="580" y="1740"/>
                    </a:lnTo>
                    <a:lnTo>
                      <a:pt x="597" y="1735"/>
                    </a:lnTo>
                    <a:lnTo>
                      <a:pt x="614" y="1731"/>
                    </a:lnTo>
                    <a:lnTo>
                      <a:pt x="631" y="1727"/>
                    </a:lnTo>
                    <a:lnTo>
                      <a:pt x="646" y="1720"/>
                    </a:lnTo>
                    <a:lnTo>
                      <a:pt x="661" y="1715"/>
                    </a:lnTo>
                    <a:lnTo>
                      <a:pt x="675" y="1707"/>
                    </a:lnTo>
                    <a:lnTo>
                      <a:pt x="689" y="1700"/>
                    </a:lnTo>
                    <a:lnTo>
                      <a:pt x="702" y="1692"/>
                    </a:lnTo>
                    <a:lnTo>
                      <a:pt x="714" y="1684"/>
                    </a:lnTo>
                    <a:lnTo>
                      <a:pt x="726" y="1674"/>
                    </a:lnTo>
                    <a:lnTo>
                      <a:pt x="738" y="1664"/>
                    </a:lnTo>
                    <a:lnTo>
                      <a:pt x="748" y="1653"/>
                    </a:lnTo>
                    <a:lnTo>
                      <a:pt x="758" y="1642"/>
                    </a:lnTo>
                    <a:lnTo>
                      <a:pt x="768" y="1631"/>
                    </a:lnTo>
                    <a:lnTo>
                      <a:pt x="787" y="1646"/>
                    </a:lnTo>
                    <a:lnTo>
                      <a:pt x="776" y="1659"/>
                    </a:lnTo>
                    <a:lnTo>
                      <a:pt x="766" y="1671"/>
                    </a:lnTo>
                    <a:lnTo>
                      <a:pt x="755" y="1682"/>
                    </a:lnTo>
                    <a:lnTo>
                      <a:pt x="742" y="1692"/>
                    </a:lnTo>
                    <a:lnTo>
                      <a:pt x="730" y="1703"/>
                    </a:lnTo>
                    <a:lnTo>
                      <a:pt x="716" y="1712"/>
                    </a:lnTo>
                    <a:lnTo>
                      <a:pt x="702" y="1720"/>
                    </a:lnTo>
                    <a:lnTo>
                      <a:pt x="687" y="1729"/>
                    </a:lnTo>
                    <a:lnTo>
                      <a:pt x="672" y="1736"/>
                    </a:lnTo>
                    <a:lnTo>
                      <a:pt x="655" y="1743"/>
                    </a:lnTo>
                    <a:lnTo>
                      <a:pt x="639" y="1749"/>
                    </a:lnTo>
                    <a:lnTo>
                      <a:pt x="622" y="1755"/>
                    </a:lnTo>
                    <a:lnTo>
                      <a:pt x="604" y="1759"/>
                    </a:lnTo>
                    <a:lnTo>
                      <a:pt x="585" y="1763"/>
                    </a:lnTo>
                    <a:lnTo>
                      <a:pt x="566" y="1767"/>
                    </a:lnTo>
                    <a:lnTo>
                      <a:pt x="545" y="1769"/>
                    </a:lnTo>
                    <a:lnTo>
                      <a:pt x="543" y="1745"/>
                    </a:lnTo>
                    <a:close/>
                    <a:moveTo>
                      <a:pt x="768" y="1631"/>
                    </a:moveTo>
                    <a:lnTo>
                      <a:pt x="776" y="1619"/>
                    </a:lnTo>
                    <a:lnTo>
                      <a:pt x="784" y="1606"/>
                    </a:lnTo>
                    <a:lnTo>
                      <a:pt x="793" y="1592"/>
                    </a:lnTo>
                    <a:lnTo>
                      <a:pt x="799" y="1578"/>
                    </a:lnTo>
                    <a:lnTo>
                      <a:pt x="806" y="1563"/>
                    </a:lnTo>
                    <a:lnTo>
                      <a:pt x="811" y="1547"/>
                    </a:lnTo>
                    <a:lnTo>
                      <a:pt x="816" y="1531"/>
                    </a:lnTo>
                    <a:lnTo>
                      <a:pt x="821" y="1514"/>
                    </a:lnTo>
                    <a:lnTo>
                      <a:pt x="825" y="1497"/>
                    </a:lnTo>
                    <a:lnTo>
                      <a:pt x="828" y="1479"/>
                    </a:lnTo>
                    <a:lnTo>
                      <a:pt x="832" y="1460"/>
                    </a:lnTo>
                    <a:lnTo>
                      <a:pt x="834" y="1441"/>
                    </a:lnTo>
                    <a:lnTo>
                      <a:pt x="835" y="1421"/>
                    </a:lnTo>
                    <a:lnTo>
                      <a:pt x="836" y="1401"/>
                    </a:lnTo>
                    <a:lnTo>
                      <a:pt x="836" y="1380"/>
                    </a:lnTo>
                    <a:lnTo>
                      <a:pt x="836" y="1357"/>
                    </a:lnTo>
                    <a:lnTo>
                      <a:pt x="861" y="1357"/>
                    </a:lnTo>
                    <a:lnTo>
                      <a:pt x="861" y="1380"/>
                    </a:lnTo>
                    <a:lnTo>
                      <a:pt x="861" y="1403"/>
                    </a:lnTo>
                    <a:lnTo>
                      <a:pt x="860" y="1424"/>
                    </a:lnTo>
                    <a:lnTo>
                      <a:pt x="857" y="1445"/>
                    </a:lnTo>
                    <a:lnTo>
                      <a:pt x="855" y="1465"/>
                    </a:lnTo>
                    <a:lnTo>
                      <a:pt x="852" y="1485"/>
                    </a:lnTo>
                    <a:lnTo>
                      <a:pt x="849" y="1503"/>
                    </a:lnTo>
                    <a:lnTo>
                      <a:pt x="844" y="1522"/>
                    </a:lnTo>
                    <a:lnTo>
                      <a:pt x="839" y="1540"/>
                    </a:lnTo>
                    <a:lnTo>
                      <a:pt x="834" y="1557"/>
                    </a:lnTo>
                    <a:lnTo>
                      <a:pt x="828" y="1573"/>
                    </a:lnTo>
                    <a:lnTo>
                      <a:pt x="821" y="1590"/>
                    </a:lnTo>
                    <a:lnTo>
                      <a:pt x="813" y="1605"/>
                    </a:lnTo>
                    <a:lnTo>
                      <a:pt x="806" y="1619"/>
                    </a:lnTo>
                    <a:lnTo>
                      <a:pt x="796" y="1633"/>
                    </a:lnTo>
                    <a:lnTo>
                      <a:pt x="787" y="1646"/>
                    </a:lnTo>
                    <a:lnTo>
                      <a:pt x="768" y="1631"/>
                    </a:lnTo>
                    <a:close/>
                    <a:moveTo>
                      <a:pt x="836" y="1357"/>
                    </a:moveTo>
                    <a:lnTo>
                      <a:pt x="835" y="1337"/>
                    </a:lnTo>
                    <a:lnTo>
                      <a:pt x="834" y="1315"/>
                    </a:lnTo>
                    <a:lnTo>
                      <a:pt x="832" y="1294"/>
                    </a:lnTo>
                    <a:lnTo>
                      <a:pt x="829" y="1271"/>
                    </a:lnTo>
                    <a:lnTo>
                      <a:pt x="853" y="1268"/>
                    </a:lnTo>
                    <a:lnTo>
                      <a:pt x="856" y="1290"/>
                    </a:lnTo>
                    <a:lnTo>
                      <a:pt x="859" y="1313"/>
                    </a:lnTo>
                    <a:lnTo>
                      <a:pt x="860" y="1336"/>
                    </a:lnTo>
                    <a:lnTo>
                      <a:pt x="861" y="1357"/>
                    </a:lnTo>
                    <a:lnTo>
                      <a:pt x="836" y="1357"/>
                    </a:lnTo>
                    <a:close/>
                    <a:moveTo>
                      <a:pt x="829" y="1271"/>
                    </a:moveTo>
                    <a:lnTo>
                      <a:pt x="829" y="1267"/>
                    </a:lnTo>
                    <a:lnTo>
                      <a:pt x="832" y="1263"/>
                    </a:lnTo>
                    <a:lnTo>
                      <a:pt x="834" y="1260"/>
                    </a:lnTo>
                    <a:lnTo>
                      <a:pt x="837" y="1258"/>
                    </a:lnTo>
                    <a:lnTo>
                      <a:pt x="841" y="1269"/>
                    </a:lnTo>
                    <a:lnTo>
                      <a:pt x="829" y="1271"/>
                    </a:lnTo>
                    <a:close/>
                    <a:moveTo>
                      <a:pt x="837" y="1258"/>
                    </a:moveTo>
                    <a:lnTo>
                      <a:pt x="836" y="1258"/>
                    </a:lnTo>
                    <a:lnTo>
                      <a:pt x="847" y="1280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836" y="1258"/>
                    </a:moveTo>
                    <a:lnTo>
                      <a:pt x="837" y="1258"/>
                    </a:lnTo>
                    <a:lnTo>
                      <a:pt x="841" y="1269"/>
                    </a:lnTo>
                    <a:lnTo>
                      <a:pt x="836" y="1258"/>
                    </a:lnTo>
                    <a:close/>
                    <a:moveTo>
                      <a:pt x="837" y="1258"/>
                    </a:moveTo>
                    <a:lnTo>
                      <a:pt x="855" y="1249"/>
                    </a:lnTo>
                    <a:lnTo>
                      <a:pt x="873" y="1241"/>
                    </a:lnTo>
                    <a:lnTo>
                      <a:pt x="889" y="1232"/>
                    </a:lnTo>
                    <a:lnTo>
                      <a:pt x="905" y="1222"/>
                    </a:lnTo>
                    <a:lnTo>
                      <a:pt x="918" y="1243"/>
                    </a:lnTo>
                    <a:lnTo>
                      <a:pt x="902" y="1253"/>
                    </a:lnTo>
                    <a:lnTo>
                      <a:pt x="884" y="1262"/>
                    </a:lnTo>
                    <a:lnTo>
                      <a:pt x="866" y="1271"/>
                    </a:lnTo>
                    <a:lnTo>
                      <a:pt x="847" y="1281"/>
                    </a:lnTo>
                    <a:lnTo>
                      <a:pt x="837" y="1258"/>
                    </a:lnTo>
                    <a:close/>
                    <a:moveTo>
                      <a:pt x="905" y="1222"/>
                    </a:moveTo>
                    <a:lnTo>
                      <a:pt x="920" y="1213"/>
                    </a:lnTo>
                    <a:lnTo>
                      <a:pt x="933" y="1203"/>
                    </a:lnTo>
                    <a:lnTo>
                      <a:pt x="946" y="1192"/>
                    </a:lnTo>
                    <a:lnTo>
                      <a:pt x="958" y="1181"/>
                    </a:lnTo>
                    <a:lnTo>
                      <a:pt x="975" y="1199"/>
                    </a:lnTo>
                    <a:lnTo>
                      <a:pt x="962" y="1210"/>
                    </a:lnTo>
                    <a:lnTo>
                      <a:pt x="948" y="1222"/>
                    </a:lnTo>
                    <a:lnTo>
                      <a:pt x="934" y="1233"/>
                    </a:lnTo>
                    <a:lnTo>
                      <a:pt x="918" y="1243"/>
                    </a:lnTo>
                    <a:lnTo>
                      <a:pt x="905" y="1222"/>
                    </a:lnTo>
                    <a:close/>
                    <a:moveTo>
                      <a:pt x="958" y="1181"/>
                    </a:moveTo>
                    <a:lnTo>
                      <a:pt x="972" y="1167"/>
                    </a:lnTo>
                    <a:lnTo>
                      <a:pt x="984" y="1152"/>
                    </a:lnTo>
                    <a:lnTo>
                      <a:pt x="995" y="1137"/>
                    </a:lnTo>
                    <a:lnTo>
                      <a:pt x="1003" y="1121"/>
                    </a:lnTo>
                    <a:lnTo>
                      <a:pt x="1011" y="1104"/>
                    </a:lnTo>
                    <a:lnTo>
                      <a:pt x="1017" y="1086"/>
                    </a:lnTo>
                    <a:lnTo>
                      <a:pt x="1022" y="1068"/>
                    </a:lnTo>
                    <a:lnTo>
                      <a:pt x="1025" y="1050"/>
                    </a:lnTo>
                    <a:lnTo>
                      <a:pt x="1027" y="1030"/>
                    </a:lnTo>
                    <a:lnTo>
                      <a:pt x="1027" y="1011"/>
                    </a:lnTo>
                    <a:lnTo>
                      <a:pt x="1026" y="990"/>
                    </a:lnTo>
                    <a:lnTo>
                      <a:pt x="1023" y="970"/>
                    </a:lnTo>
                    <a:lnTo>
                      <a:pt x="1018" y="947"/>
                    </a:lnTo>
                    <a:lnTo>
                      <a:pt x="1013" y="925"/>
                    </a:lnTo>
                    <a:lnTo>
                      <a:pt x="1005" y="903"/>
                    </a:lnTo>
                    <a:lnTo>
                      <a:pt x="997" y="879"/>
                    </a:lnTo>
                    <a:lnTo>
                      <a:pt x="1019" y="870"/>
                    </a:lnTo>
                    <a:lnTo>
                      <a:pt x="1029" y="895"/>
                    </a:lnTo>
                    <a:lnTo>
                      <a:pt x="1037" y="920"/>
                    </a:lnTo>
                    <a:lnTo>
                      <a:pt x="1043" y="944"/>
                    </a:lnTo>
                    <a:lnTo>
                      <a:pt x="1048" y="967"/>
                    </a:lnTo>
                    <a:lnTo>
                      <a:pt x="1051" y="990"/>
                    </a:lnTo>
                    <a:lnTo>
                      <a:pt x="1052" y="1013"/>
                    </a:lnTo>
                    <a:lnTo>
                      <a:pt x="1052" y="1034"/>
                    </a:lnTo>
                    <a:lnTo>
                      <a:pt x="1050" y="1055"/>
                    </a:lnTo>
                    <a:lnTo>
                      <a:pt x="1046" y="1075"/>
                    </a:lnTo>
                    <a:lnTo>
                      <a:pt x="1041" y="1095"/>
                    </a:lnTo>
                    <a:lnTo>
                      <a:pt x="1033" y="1113"/>
                    </a:lnTo>
                    <a:lnTo>
                      <a:pt x="1026" y="1132"/>
                    </a:lnTo>
                    <a:lnTo>
                      <a:pt x="1015" y="1150"/>
                    </a:lnTo>
                    <a:lnTo>
                      <a:pt x="1003" y="1167"/>
                    </a:lnTo>
                    <a:lnTo>
                      <a:pt x="990" y="1183"/>
                    </a:lnTo>
                    <a:lnTo>
                      <a:pt x="975" y="1199"/>
                    </a:lnTo>
                    <a:lnTo>
                      <a:pt x="958" y="1181"/>
                    </a:lnTo>
                    <a:close/>
                    <a:moveTo>
                      <a:pt x="1000" y="866"/>
                    </a:moveTo>
                    <a:lnTo>
                      <a:pt x="1002" y="864"/>
                    </a:lnTo>
                    <a:lnTo>
                      <a:pt x="1005" y="863"/>
                    </a:lnTo>
                    <a:lnTo>
                      <a:pt x="1008" y="863"/>
                    </a:lnTo>
                    <a:lnTo>
                      <a:pt x="1011" y="863"/>
                    </a:lnTo>
                    <a:lnTo>
                      <a:pt x="1014" y="864"/>
                    </a:lnTo>
                    <a:lnTo>
                      <a:pt x="1016" y="865"/>
                    </a:lnTo>
                    <a:lnTo>
                      <a:pt x="1018" y="867"/>
                    </a:lnTo>
                    <a:lnTo>
                      <a:pt x="1019" y="870"/>
                    </a:lnTo>
                    <a:lnTo>
                      <a:pt x="1009" y="875"/>
                    </a:lnTo>
                    <a:lnTo>
                      <a:pt x="1000" y="866"/>
                    </a:lnTo>
                    <a:close/>
                    <a:moveTo>
                      <a:pt x="1017" y="883"/>
                    </a:moveTo>
                    <a:lnTo>
                      <a:pt x="1016" y="884"/>
                    </a:lnTo>
                    <a:lnTo>
                      <a:pt x="1015" y="884"/>
                    </a:lnTo>
                    <a:lnTo>
                      <a:pt x="1001" y="865"/>
                    </a:lnTo>
                    <a:lnTo>
                      <a:pt x="1000" y="866"/>
                    </a:lnTo>
                    <a:lnTo>
                      <a:pt x="1017" y="883"/>
                    </a:lnTo>
                    <a:close/>
                    <a:moveTo>
                      <a:pt x="1001" y="865"/>
                    </a:moveTo>
                    <a:lnTo>
                      <a:pt x="1001" y="865"/>
                    </a:lnTo>
                    <a:lnTo>
                      <a:pt x="1009" y="875"/>
                    </a:lnTo>
                    <a:lnTo>
                      <a:pt x="1001" y="865"/>
                    </a:lnTo>
                    <a:close/>
                    <a:moveTo>
                      <a:pt x="1016" y="884"/>
                    </a:moveTo>
                    <a:lnTo>
                      <a:pt x="1003" y="894"/>
                    </a:lnTo>
                    <a:lnTo>
                      <a:pt x="990" y="903"/>
                    </a:lnTo>
                    <a:lnTo>
                      <a:pt x="976" y="909"/>
                    </a:lnTo>
                    <a:lnTo>
                      <a:pt x="962" y="916"/>
                    </a:lnTo>
                    <a:lnTo>
                      <a:pt x="954" y="892"/>
                    </a:lnTo>
                    <a:lnTo>
                      <a:pt x="967" y="888"/>
                    </a:lnTo>
                    <a:lnTo>
                      <a:pt x="978" y="881"/>
                    </a:lnTo>
                    <a:lnTo>
                      <a:pt x="989" y="874"/>
                    </a:lnTo>
                    <a:lnTo>
                      <a:pt x="1001" y="865"/>
                    </a:lnTo>
                    <a:lnTo>
                      <a:pt x="1016" y="884"/>
                    </a:lnTo>
                    <a:close/>
                    <a:moveTo>
                      <a:pt x="962" y="916"/>
                    </a:moveTo>
                    <a:lnTo>
                      <a:pt x="948" y="920"/>
                    </a:lnTo>
                    <a:lnTo>
                      <a:pt x="933" y="923"/>
                    </a:lnTo>
                    <a:lnTo>
                      <a:pt x="918" y="925"/>
                    </a:lnTo>
                    <a:lnTo>
                      <a:pt x="902" y="926"/>
                    </a:lnTo>
                    <a:lnTo>
                      <a:pt x="902" y="903"/>
                    </a:lnTo>
                    <a:lnTo>
                      <a:pt x="915" y="902"/>
                    </a:lnTo>
                    <a:lnTo>
                      <a:pt x="929" y="899"/>
                    </a:lnTo>
                    <a:lnTo>
                      <a:pt x="942" y="896"/>
                    </a:lnTo>
                    <a:lnTo>
                      <a:pt x="954" y="892"/>
                    </a:lnTo>
                    <a:lnTo>
                      <a:pt x="962" y="916"/>
                    </a:lnTo>
                    <a:close/>
                    <a:moveTo>
                      <a:pt x="902" y="926"/>
                    </a:moveTo>
                    <a:lnTo>
                      <a:pt x="882" y="926"/>
                    </a:lnTo>
                    <a:lnTo>
                      <a:pt x="862" y="923"/>
                    </a:lnTo>
                    <a:lnTo>
                      <a:pt x="840" y="919"/>
                    </a:lnTo>
                    <a:lnTo>
                      <a:pt x="819" y="913"/>
                    </a:lnTo>
                    <a:lnTo>
                      <a:pt x="796" y="905"/>
                    </a:lnTo>
                    <a:lnTo>
                      <a:pt x="773" y="895"/>
                    </a:lnTo>
                    <a:lnTo>
                      <a:pt x="749" y="882"/>
                    </a:lnTo>
                    <a:lnTo>
                      <a:pt x="725" y="868"/>
                    </a:lnTo>
                    <a:lnTo>
                      <a:pt x="700" y="853"/>
                    </a:lnTo>
                    <a:lnTo>
                      <a:pt x="674" y="835"/>
                    </a:lnTo>
                    <a:lnTo>
                      <a:pt x="648" y="815"/>
                    </a:lnTo>
                    <a:lnTo>
                      <a:pt x="622" y="794"/>
                    </a:lnTo>
                    <a:lnTo>
                      <a:pt x="594" y="770"/>
                    </a:lnTo>
                    <a:lnTo>
                      <a:pt x="566" y="744"/>
                    </a:lnTo>
                    <a:lnTo>
                      <a:pt x="538" y="717"/>
                    </a:lnTo>
                    <a:lnTo>
                      <a:pt x="509" y="687"/>
                    </a:lnTo>
                    <a:lnTo>
                      <a:pt x="526" y="670"/>
                    </a:lnTo>
                    <a:lnTo>
                      <a:pt x="555" y="699"/>
                    </a:lnTo>
                    <a:lnTo>
                      <a:pt x="582" y="726"/>
                    </a:lnTo>
                    <a:lnTo>
                      <a:pt x="609" y="750"/>
                    </a:lnTo>
                    <a:lnTo>
                      <a:pt x="635" y="773"/>
                    </a:lnTo>
                    <a:lnTo>
                      <a:pt x="661" y="794"/>
                    </a:lnTo>
                    <a:lnTo>
                      <a:pt x="686" y="813"/>
                    </a:lnTo>
                    <a:lnTo>
                      <a:pt x="711" y="830"/>
                    </a:lnTo>
                    <a:lnTo>
                      <a:pt x="734" y="845"/>
                    </a:lnTo>
                    <a:lnTo>
                      <a:pt x="757" y="859"/>
                    </a:lnTo>
                    <a:lnTo>
                      <a:pt x="780" y="871"/>
                    </a:lnTo>
                    <a:lnTo>
                      <a:pt x="801" y="881"/>
                    </a:lnTo>
                    <a:lnTo>
                      <a:pt x="823" y="889"/>
                    </a:lnTo>
                    <a:lnTo>
                      <a:pt x="843" y="895"/>
                    </a:lnTo>
                    <a:lnTo>
                      <a:pt x="864" y="899"/>
                    </a:lnTo>
                    <a:lnTo>
                      <a:pt x="883" y="902"/>
                    </a:lnTo>
                    <a:lnTo>
                      <a:pt x="902" y="903"/>
                    </a:lnTo>
                    <a:lnTo>
                      <a:pt x="902" y="926"/>
                    </a:lnTo>
                    <a:close/>
                    <a:moveTo>
                      <a:pt x="522" y="667"/>
                    </a:moveTo>
                    <a:lnTo>
                      <a:pt x="524" y="668"/>
                    </a:lnTo>
                    <a:lnTo>
                      <a:pt x="526" y="670"/>
                    </a:lnTo>
                    <a:lnTo>
                      <a:pt x="517" y="678"/>
                    </a:lnTo>
                    <a:lnTo>
                      <a:pt x="522" y="667"/>
                    </a:lnTo>
                    <a:close/>
                    <a:moveTo>
                      <a:pt x="513" y="690"/>
                    </a:moveTo>
                    <a:lnTo>
                      <a:pt x="483" y="678"/>
                    </a:lnTo>
                    <a:lnTo>
                      <a:pt x="453" y="666"/>
                    </a:lnTo>
                    <a:lnTo>
                      <a:pt x="424" y="653"/>
                    </a:lnTo>
                    <a:lnTo>
                      <a:pt x="397" y="640"/>
                    </a:lnTo>
                    <a:lnTo>
                      <a:pt x="370" y="626"/>
                    </a:lnTo>
                    <a:lnTo>
                      <a:pt x="344" y="611"/>
                    </a:lnTo>
                    <a:lnTo>
                      <a:pt x="320" y="596"/>
                    </a:lnTo>
                    <a:lnTo>
                      <a:pt x="296" y="581"/>
                    </a:lnTo>
                    <a:lnTo>
                      <a:pt x="273" y="564"/>
                    </a:lnTo>
                    <a:lnTo>
                      <a:pt x="252" y="546"/>
                    </a:lnTo>
                    <a:lnTo>
                      <a:pt x="230" y="529"/>
                    </a:lnTo>
                    <a:lnTo>
                      <a:pt x="210" y="511"/>
                    </a:lnTo>
                    <a:lnTo>
                      <a:pt x="191" y="491"/>
                    </a:lnTo>
                    <a:lnTo>
                      <a:pt x="173" y="472"/>
                    </a:lnTo>
                    <a:lnTo>
                      <a:pt x="155" y="451"/>
                    </a:lnTo>
                    <a:lnTo>
                      <a:pt x="139" y="431"/>
                    </a:lnTo>
                    <a:lnTo>
                      <a:pt x="159" y="416"/>
                    </a:lnTo>
                    <a:lnTo>
                      <a:pt x="174" y="436"/>
                    </a:lnTo>
                    <a:lnTo>
                      <a:pt x="191" y="456"/>
                    </a:lnTo>
                    <a:lnTo>
                      <a:pt x="208" y="475"/>
                    </a:lnTo>
                    <a:lnTo>
                      <a:pt x="227" y="493"/>
                    </a:lnTo>
                    <a:lnTo>
                      <a:pt x="247" y="511"/>
                    </a:lnTo>
                    <a:lnTo>
                      <a:pt x="267" y="528"/>
                    </a:lnTo>
                    <a:lnTo>
                      <a:pt x="288" y="544"/>
                    </a:lnTo>
                    <a:lnTo>
                      <a:pt x="311" y="560"/>
                    </a:lnTo>
                    <a:lnTo>
                      <a:pt x="334" y="577"/>
                    </a:lnTo>
                    <a:lnTo>
                      <a:pt x="358" y="591"/>
                    </a:lnTo>
                    <a:lnTo>
                      <a:pt x="383" y="605"/>
                    </a:lnTo>
                    <a:lnTo>
                      <a:pt x="409" y="619"/>
                    </a:lnTo>
                    <a:lnTo>
                      <a:pt x="436" y="632"/>
                    </a:lnTo>
                    <a:lnTo>
                      <a:pt x="463" y="643"/>
                    </a:lnTo>
                    <a:lnTo>
                      <a:pt x="492" y="655"/>
                    </a:lnTo>
                    <a:lnTo>
                      <a:pt x="522" y="667"/>
                    </a:lnTo>
                    <a:lnTo>
                      <a:pt x="513" y="690"/>
                    </a:lnTo>
                    <a:close/>
                    <a:moveTo>
                      <a:pt x="139" y="431"/>
                    </a:moveTo>
                    <a:lnTo>
                      <a:pt x="123" y="409"/>
                    </a:lnTo>
                    <a:lnTo>
                      <a:pt x="109" y="386"/>
                    </a:lnTo>
                    <a:lnTo>
                      <a:pt x="95" y="364"/>
                    </a:lnTo>
                    <a:lnTo>
                      <a:pt x="83" y="340"/>
                    </a:lnTo>
                    <a:lnTo>
                      <a:pt x="71" y="316"/>
                    </a:lnTo>
                    <a:lnTo>
                      <a:pt x="60" y="291"/>
                    </a:lnTo>
                    <a:lnTo>
                      <a:pt x="51" y="267"/>
                    </a:lnTo>
                    <a:lnTo>
                      <a:pt x="42" y="241"/>
                    </a:lnTo>
                    <a:lnTo>
                      <a:pt x="33" y="214"/>
                    </a:lnTo>
                    <a:lnTo>
                      <a:pt x="27" y="187"/>
                    </a:lnTo>
                    <a:lnTo>
                      <a:pt x="20" y="159"/>
                    </a:lnTo>
                    <a:lnTo>
                      <a:pt x="16" y="129"/>
                    </a:lnTo>
                    <a:lnTo>
                      <a:pt x="12" y="100"/>
                    </a:lnTo>
                    <a:lnTo>
                      <a:pt x="8" y="71"/>
                    </a:lnTo>
                    <a:lnTo>
                      <a:pt x="6" y="40"/>
                    </a:lnTo>
                    <a:lnTo>
                      <a:pt x="5" y="10"/>
                    </a:lnTo>
                    <a:lnTo>
                      <a:pt x="29" y="8"/>
                    </a:lnTo>
                    <a:lnTo>
                      <a:pt x="30" y="39"/>
                    </a:lnTo>
                    <a:lnTo>
                      <a:pt x="32" y="68"/>
                    </a:lnTo>
                    <a:lnTo>
                      <a:pt x="35" y="97"/>
                    </a:lnTo>
                    <a:lnTo>
                      <a:pt x="40" y="125"/>
                    </a:lnTo>
                    <a:lnTo>
                      <a:pt x="44" y="153"/>
                    </a:lnTo>
                    <a:lnTo>
                      <a:pt x="51" y="180"/>
                    </a:lnTo>
                    <a:lnTo>
                      <a:pt x="57" y="206"/>
                    </a:lnTo>
                    <a:lnTo>
                      <a:pt x="65" y="232"/>
                    </a:lnTo>
                    <a:lnTo>
                      <a:pt x="73" y="257"/>
                    </a:lnTo>
                    <a:lnTo>
                      <a:pt x="83" y="282"/>
                    </a:lnTo>
                    <a:lnTo>
                      <a:pt x="93" y="305"/>
                    </a:lnTo>
                    <a:lnTo>
                      <a:pt x="105" y="329"/>
                    </a:lnTo>
                    <a:lnTo>
                      <a:pt x="116" y="352"/>
                    </a:lnTo>
                    <a:lnTo>
                      <a:pt x="129" y="373"/>
                    </a:lnTo>
                    <a:lnTo>
                      <a:pt x="144" y="395"/>
                    </a:lnTo>
                    <a:lnTo>
                      <a:pt x="159" y="416"/>
                    </a:lnTo>
                    <a:lnTo>
                      <a:pt x="139" y="431"/>
                    </a:lnTo>
                    <a:close/>
                    <a:moveTo>
                      <a:pt x="5" y="8"/>
                    </a:moveTo>
                    <a:lnTo>
                      <a:pt x="6" y="5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9" y="8"/>
                    </a:lnTo>
                    <a:lnTo>
                      <a:pt x="17" y="8"/>
                    </a:lnTo>
                    <a:lnTo>
                      <a:pt x="5" y="8"/>
                    </a:lnTo>
                    <a:close/>
                    <a:moveTo>
                      <a:pt x="29" y="8"/>
                    </a:moveTo>
                    <a:lnTo>
                      <a:pt x="25" y="585"/>
                    </a:lnTo>
                    <a:lnTo>
                      <a:pt x="0" y="585"/>
                    </a:lnTo>
                    <a:lnTo>
                      <a:pt x="5" y="8"/>
                    </a:lnTo>
                    <a:lnTo>
                      <a:pt x="29" y="8"/>
                    </a:lnTo>
                    <a:close/>
                    <a:moveTo>
                      <a:pt x="5" y="595"/>
                    </a:moveTo>
                    <a:lnTo>
                      <a:pt x="2" y="591"/>
                    </a:lnTo>
                    <a:lnTo>
                      <a:pt x="0" y="585"/>
                    </a:lnTo>
                    <a:lnTo>
                      <a:pt x="12" y="585"/>
                    </a:lnTo>
                    <a:lnTo>
                      <a:pt x="5" y="5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2" name="Freeform 893"/>
              <p:cNvSpPr>
                <a:spLocks/>
              </p:cNvSpPr>
              <p:nvPr/>
            </p:nvSpPr>
            <p:spPr bwMode="auto">
              <a:xfrm>
                <a:off x="2925" y="2257"/>
                <a:ext cx="101" cy="335"/>
              </a:xfrm>
              <a:custGeom>
                <a:avLst/>
                <a:gdLst>
                  <a:gd name="T0" fmla="*/ 1 w 512"/>
                  <a:gd name="T1" fmla="*/ 65 h 1658"/>
                  <a:gd name="T2" fmla="*/ 2 w 512"/>
                  <a:gd name="T3" fmla="*/ 62 h 1658"/>
                  <a:gd name="T4" fmla="*/ 3 w 512"/>
                  <a:gd name="T5" fmla="*/ 59 h 1658"/>
                  <a:gd name="T6" fmla="*/ 3 w 512"/>
                  <a:gd name="T7" fmla="*/ 56 h 1658"/>
                  <a:gd name="T8" fmla="*/ 4 w 512"/>
                  <a:gd name="T9" fmla="*/ 53 h 1658"/>
                  <a:gd name="T10" fmla="*/ 4 w 512"/>
                  <a:gd name="T11" fmla="*/ 50 h 1658"/>
                  <a:gd name="T12" fmla="*/ 5 w 512"/>
                  <a:gd name="T13" fmla="*/ 47 h 1658"/>
                  <a:gd name="T14" fmla="*/ 5 w 512"/>
                  <a:gd name="T15" fmla="*/ 44 h 1658"/>
                  <a:gd name="T16" fmla="*/ 5 w 512"/>
                  <a:gd name="T17" fmla="*/ 40 h 1658"/>
                  <a:gd name="T18" fmla="*/ 5 w 512"/>
                  <a:gd name="T19" fmla="*/ 37 h 1658"/>
                  <a:gd name="T20" fmla="*/ 4 w 512"/>
                  <a:gd name="T21" fmla="*/ 33 h 1658"/>
                  <a:gd name="T22" fmla="*/ 4 w 512"/>
                  <a:gd name="T23" fmla="*/ 30 h 1658"/>
                  <a:gd name="T24" fmla="*/ 3 w 512"/>
                  <a:gd name="T25" fmla="*/ 26 h 1658"/>
                  <a:gd name="T26" fmla="*/ 2 w 512"/>
                  <a:gd name="T27" fmla="*/ 23 h 1658"/>
                  <a:gd name="T28" fmla="*/ 2 w 512"/>
                  <a:gd name="T29" fmla="*/ 19 h 1658"/>
                  <a:gd name="T30" fmla="*/ 1 w 512"/>
                  <a:gd name="T31" fmla="*/ 15 h 1658"/>
                  <a:gd name="T32" fmla="*/ 0 w 512"/>
                  <a:gd name="T33" fmla="*/ 0 h 1658"/>
                  <a:gd name="T34" fmla="*/ 3 w 512"/>
                  <a:gd name="T35" fmla="*/ 2 h 1658"/>
                  <a:gd name="T36" fmla="*/ 5 w 512"/>
                  <a:gd name="T37" fmla="*/ 4 h 1658"/>
                  <a:gd name="T38" fmla="*/ 8 w 512"/>
                  <a:gd name="T39" fmla="*/ 6 h 1658"/>
                  <a:gd name="T40" fmla="*/ 10 w 512"/>
                  <a:gd name="T41" fmla="*/ 8 h 1658"/>
                  <a:gd name="T42" fmla="*/ 12 w 512"/>
                  <a:gd name="T43" fmla="*/ 11 h 1658"/>
                  <a:gd name="T44" fmla="*/ 14 w 512"/>
                  <a:gd name="T45" fmla="*/ 13 h 1658"/>
                  <a:gd name="T46" fmla="*/ 15 w 512"/>
                  <a:gd name="T47" fmla="*/ 16 h 1658"/>
                  <a:gd name="T48" fmla="*/ 17 w 512"/>
                  <a:gd name="T49" fmla="*/ 19 h 1658"/>
                  <a:gd name="T50" fmla="*/ 18 w 512"/>
                  <a:gd name="T51" fmla="*/ 22 h 1658"/>
                  <a:gd name="T52" fmla="*/ 19 w 512"/>
                  <a:gd name="T53" fmla="*/ 25 h 1658"/>
                  <a:gd name="T54" fmla="*/ 20 w 512"/>
                  <a:gd name="T55" fmla="*/ 29 h 1658"/>
                  <a:gd name="T56" fmla="*/ 20 w 512"/>
                  <a:gd name="T57" fmla="*/ 32 h 1658"/>
                  <a:gd name="T58" fmla="*/ 21 w 512"/>
                  <a:gd name="T59" fmla="*/ 36 h 1658"/>
                  <a:gd name="T60" fmla="*/ 21 w 512"/>
                  <a:gd name="T61" fmla="*/ 40 h 1658"/>
                  <a:gd name="T62" fmla="*/ 21 w 512"/>
                  <a:gd name="T63" fmla="*/ 44 h 1658"/>
                  <a:gd name="T64" fmla="*/ 20 w 512"/>
                  <a:gd name="T65" fmla="*/ 48 h 1658"/>
                  <a:gd name="T66" fmla="*/ 19 w 512"/>
                  <a:gd name="T67" fmla="*/ 50 h 1658"/>
                  <a:gd name="T68" fmla="*/ 19 w 512"/>
                  <a:gd name="T69" fmla="*/ 52 h 1658"/>
                  <a:gd name="T70" fmla="*/ 18 w 512"/>
                  <a:gd name="T71" fmla="*/ 55 h 1658"/>
                  <a:gd name="T72" fmla="*/ 16 w 512"/>
                  <a:gd name="T73" fmla="*/ 57 h 1658"/>
                  <a:gd name="T74" fmla="*/ 15 w 512"/>
                  <a:gd name="T75" fmla="*/ 58 h 1658"/>
                  <a:gd name="T76" fmla="*/ 14 w 512"/>
                  <a:gd name="T77" fmla="*/ 60 h 1658"/>
                  <a:gd name="T78" fmla="*/ 13 w 512"/>
                  <a:gd name="T79" fmla="*/ 61 h 1658"/>
                  <a:gd name="T80" fmla="*/ 12 w 512"/>
                  <a:gd name="T81" fmla="*/ 63 h 1658"/>
                  <a:gd name="T82" fmla="*/ 10 w 512"/>
                  <a:gd name="T83" fmla="*/ 64 h 1658"/>
                  <a:gd name="T84" fmla="*/ 9 w 512"/>
                  <a:gd name="T85" fmla="*/ 65 h 1658"/>
                  <a:gd name="T86" fmla="*/ 8 w 512"/>
                  <a:gd name="T87" fmla="*/ 65 h 1658"/>
                  <a:gd name="T88" fmla="*/ 6 w 512"/>
                  <a:gd name="T89" fmla="*/ 66 h 1658"/>
                  <a:gd name="T90" fmla="*/ 5 w 512"/>
                  <a:gd name="T91" fmla="*/ 66 h 1658"/>
                  <a:gd name="T92" fmla="*/ 3 w 512"/>
                  <a:gd name="T93" fmla="*/ 66 h 1658"/>
                  <a:gd name="T94" fmla="*/ 2 w 512"/>
                  <a:gd name="T95" fmla="*/ 66 h 1658"/>
                  <a:gd name="T96" fmla="*/ 0 w 512"/>
                  <a:gd name="T97" fmla="*/ 66 h 165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12"/>
                  <a:gd name="T148" fmla="*/ 0 h 1658"/>
                  <a:gd name="T149" fmla="*/ 512 w 512"/>
                  <a:gd name="T150" fmla="*/ 1658 h 165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12" h="1658">
                    <a:moveTo>
                      <a:pt x="0" y="1654"/>
                    </a:moveTo>
                    <a:lnTo>
                      <a:pt x="15" y="1620"/>
                    </a:lnTo>
                    <a:lnTo>
                      <a:pt x="29" y="1584"/>
                    </a:lnTo>
                    <a:lnTo>
                      <a:pt x="42" y="1549"/>
                    </a:lnTo>
                    <a:lnTo>
                      <a:pt x="54" y="1513"/>
                    </a:lnTo>
                    <a:lnTo>
                      <a:pt x="64" y="1476"/>
                    </a:lnTo>
                    <a:lnTo>
                      <a:pt x="74" y="1440"/>
                    </a:lnTo>
                    <a:lnTo>
                      <a:pt x="84" y="1402"/>
                    </a:lnTo>
                    <a:lnTo>
                      <a:pt x="91" y="1364"/>
                    </a:lnTo>
                    <a:lnTo>
                      <a:pt x="98" y="1326"/>
                    </a:lnTo>
                    <a:lnTo>
                      <a:pt x="103" y="1287"/>
                    </a:lnTo>
                    <a:lnTo>
                      <a:pt x="109" y="1248"/>
                    </a:lnTo>
                    <a:lnTo>
                      <a:pt x="112" y="1208"/>
                    </a:lnTo>
                    <a:lnTo>
                      <a:pt x="115" y="1168"/>
                    </a:lnTo>
                    <a:lnTo>
                      <a:pt x="117" y="1128"/>
                    </a:lnTo>
                    <a:lnTo>
                      <a:pt x="117" y="1087"/>
                    </a:lnTo>
                    <a:lnTo>
                      <a:pt x="117" y="1046"/>
                    </a:lnTo>
                    <a:lnTo>
                      <a:pt x="117" y="1004"/>
                    </a:lnTo>
                    <a:lnTo>
                      <a:pt x="115" y="962"/>
                    </a:lnTo>
                    <a:lnTo>
                      <a:pt x="112" y="920"/>
                    </a:lnTo>
                    <a:lnTo>
                      <a:pt x="109" y="877"/>
                    </a:lnTo>
                    <a:lnTo>
                      <a:pt x="104" y="834"/>
                    </a:lnTo>
                    <a:lnTo>
                      <a:pt x="99" y="790"/>
                    </a:lnTo>
                    <a:lnTo>
                      <a:pt x="93" y="746"/>
                    </a:lnTo>
                    <a:lnTo>
                      <a:pt x="86" y="702"/>
                    </a:lnTo>
                    <a:lnTo>
                      <a:pt x="77" y="658"/>
                    </a:lnTo>
                    <a:lnTo>
                      <a:pt x="69" y="612"/>
                    </a:lnTo>
                    <a:lnTo>
                      <a:pt x="59" y="567"/>
                    </a:lnTo>
                    <a:lnTo>
                      <a:pt x="49" y="522"/>
                    </a:lnTo>
                    <a:lnTo>
                      <a:pt x="39" y="475"/>
                    </a:lnTo>
                    <a:lnTo>
                      <a:pt x="27" y="429"/>
                    </a:lnTo>
                    <a:lnTo>
                      <a:pt x="14" y="381"/>
                    </a:lnTo>
                    <a:lnTo>
                      <a:pt x="0" y="335"/>
                    </a:lnTo>
                    <a:lnTo>
                      <a:pt x="0" y="0"/>
                    </a:lnTo>
                    <a:lnTo>
                      <a:pt x="35" y="23"/>
                    </a:lnTo>
                    <a:lnTo>
                      <a:pt x="70" y="46"/>
                    </a:lnTo>
                    <a:lnTo>
                      <a:pt x="103" y="71"/>
                    </a:lnTo>
                    <a:lnTo>
                      <a:pt x="136" y="97"/>
                    </a:lnTo>
                    <a:lnTo>
                      <a:pt x="166" y="123"/>
                    </a:lnTo>
                    <a:lnTo>
                      <a:pt x="195" y="151"/>
                    </a:lnTo>
                    <a:lnTo>
                      <a:pt x="223" y="179"/>
                    </a:lnTo>
                    <a:lnTo>
                      <a:pt x="249" y="209"/>
                    </a:lnTo>
                    <a:lnTo>
                      <a:pt x="275" y="240"/>
                    </a:lnTo>
                    <a:lnTo>
                      <a:pt x="299" y="271"/>
                    </a:lnTo>
                    <a:lnTo>
                      <a:pt x="322" y="302"/>
                    </a:lnTo>
                    <a:lnTo>
                      <a:pt x="343" y="336"/>
                    </a:lnTo>
                    <a:lnTo>
                      <a:pt x="364" y="369"/>
                    </a:lnTo>
                    <a:lnTo>
                      <a:pt x="382" y="405"/>
                    </a:lnTo>
                    <a:lnTo>
                      <a:pt x="400" y="441"/>
                    </a:lnTo>
                    <a:lnTo>
                      <a:pt x="417" y="477"/>
                    </a:lnTo>
                    <a:lnTo>
                      <a:pt x="432" y="515"/>
                    </a:lnTo>
                    <a:lnTo>
                      <a:pt x="445" y="554"/>
                    </a:lnTo>
                    <a:lnTo>
                      <a:pt x="458" y="593"/>
                    </a:lnTo>
                    <a:lnTo>
                      <a:pt x="468" y="634"/>
                    </a:lnTo>
                    <a:lnTo>
                      <a:pt x="478" y="675"/>
                    </a:lnTo>
                    <a:lnTo>
                      <a:pt x="487" y="717"/>
                    </a:lnTo>
                    <a:lnTo>
                      <a:pt x="494" y="760"/>
                    </a:lnTo>
                    <a:lnTo>
                      <a:pt x="500" y="804"/>
                    </a:lnTo>
                    <a:lnTo>
                      <a:pt x="505" y="850"/>
                    </a:lnTo>
                    <a:lnTo>
                      <a:pt x="508" y="895"/>
                    </a:lnTo>
                    <a:lnTo>
                      <a:pt x="511" y="943"/>
                    </a:lnTo>
                    <a:lnTo>
                      <a:pt x="512" y="990"/>
                    </a:lnTo>
                    <a:lnTo>
                      <a:pt x="511" y="1039"/>
                    </a:lnTo>
                    <a:lnTo>
                      <a:pt x="509" y="1089"/>
                    </a:lnTo>
                    <a:lnTo>
                      <a:pt x="506" y="1139"/>
                    </a:lnTo>
                    <a:lnTo>
                      <a:pt x="502" y="1190"/>
                    </a:lnTo>
                    <a:lnTo>
                      <a:pt x="491" y="1222"/>
                    </a:lnTo>
                    <a:lnTo>
                      <a:pt x="479" y="1253"/>
                    </a:lnTo>
                    <a:lnTo>
                      <a:pt x="467" y="1282"/>
                    </a:lnTo>
                    <a:lnTo>
                      <a:pt x="455" y="1310"/>
                    </a:lnTo>
                    <a:lnTo>
                      <a:pt x="444" y="1337"/>
                    </a:lnTo>
                    <a:lnTo>
                      <a:pt x="431" y="1363"/>
                    </a:lnTo>
                    <a:lnTo>
                      <a:pt x="418" y="1388"/>
                    </a:lnTo>
                    <a:lnTo>
                      <a:pt x="405" y="1411"/>
                    </a:lnTo>
                    <a:lnTo>
                      <a:pt x="391" y="1434"/>
                    </a:lnTo>
                    <a:lnTo>
                      <a:pt x="378" y="1456"/>
                    </a:lnTo>
                    <a:lnTo>
                      <a:pt x="364" y="1476"/>
                    </a:lnTo>
                    <a:lnTo>
                      <a:pt x="349" y="1496"/>
                    </a:lnTo>
                    <a:lnTo>
                      <a:pt x="335" y="1514"/>
                    </a:lnTo>
                    <a:lnTo>
                      <a:pt x="319" y="1531"/>
                    </a:lnTo>
                    <a:lnTo>
                      <a:pt x="304" y="1548"/>
                    </a:lnTo>
                    <a:lnTo>
                      <a:pt x="288" y="1563"/>
                    </a:lnTo>
                    <a:lnTo>
                      <a:pt x="273" y="1576"/>
                    </a:lnTo>
                    <a:lnTo>
                      <a:pt x="257" y="1589"/>
                    </a:lnTo>
                    <a:lnTo>
                      <a:pt x="239" y="1600"/>
                    </a:lnTo>
                    <a:lnTo>
                      <a:pt x="223" y="1611"/>
                    </a:lnTo>
                    <a:lnTo>
                      <a:pt x="206" y="1621"/>
                    </a:lnTo>
                    <a:lnTo>
                      <a:pt x="189" y="1630"/>
                    </a:lnTo>
                    <a:lnTo>
                      <a:pt x="171" y="1637"/>
                    </a:lnTo>
                    <a:lnTo>
                      <a:pt x="153" y="1643"/>
                    </a:lnTo>
                    <a:lnTo>
                      <a:pt x="136" y="1648"/>
                    </a:lnTo>
                    <a:lnTo>
                      <a:pt x="116" y="1652"/>
                    </a:lnTo>
                    <a:lnTo>
                      <a:pt x="98" y="1656"/>
                    </a:lnTo>
                    <a:lnTo>
                      <a:pt x="79" y="1658"/>
                    </a:lnTo>
                    <a:lnTo>
                      <a:pt x="60" y="1658"/>
                    </a:lnTo>
                    <a:lnTo>
                      <a:pt x="40" y="1658"/>
                    </a:lnTo>
                    <a:lnTo>
                      <a:pt x="20" y="1657"/>
                    </a:lnTo>
                    <a:lnTo>
                      <a:pt x="0" y="165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3" name="Freeform 894"/>
              <p:cNvSpPr>
                <a:spLocks noEditPoints="1"/>
              </p:cNvSpPr>
              <p:nvPr/>
            </p:nvSpPr>
            <p:spPr bwMode="auto">
              <a:xfrm>
                <a:off x="2921" y="2257"/>
                <a:ext cx="105" cy="335"/>
              </a:xfrm>
              <a:custGeom>
                <a:avLst/>
                <a:gdLst>
                  <a:gd name="T0" fmla="*/ 2 w 536"/>
                  <a:gd name="T1" fmla="*/ 61 h 1684"/>
                  <a:gd name="T2" fmla="*/ 4 w 536"/>
                  <a:gd name="T3" fmla="*/ 53 h 1684"/>
                  <a:gd name="T4" fmla="*/ 5 w 536"/>
                  <a:gd name="T5" fmla="*/ 45 h 1684"/>
                  <a:gd name="T6" fmla="*/ 6 w 536"/>
                  <a:gd name="T7" fmla="*/ 45 h 1684"/>
                  <a:gd name="T8" fmla="*/ 5 w 536"/>
                  <a:gd name="T9" fmla="*/ 53 h 1684"/>
                  <a:gd name="T10" fmla="*/ 3 w 536"/>
                  <a:gd name="T11" fmla="*/ 61 h 1684"/>
                  <a:gd name="T12" fmla="*/ 0 w 536"/>
                  <a:gd name="T13" fmla="*/ 66 h 1684"/>
                  <a:gd name="T14" fmla="*/ 4 w 536"/>
                  <a:gd name="T15" fmla="*/ 36 h 1684"/>
                  <a:gd name="T16" fmla="*/ 3 w 536"/>
                  <a:gd name="T17" fmla="*/ 27 h 1684"/>
                  <a:gd name="T18" fmla="*/ 1 w 536"/>
                  <a:gd name="T19" fmla="*/ 18 h 1684"/>
                  <a:gd name="T20" fmla="*/ 2 w 536"/>
                  <a:gd name="T21" fmla="*/ 17 h 1684"/>
                  <a:gd name="T22" fmla="*/ 4 w 536"/>
                  <a:gd name="T23" fmla="*/ 27 h 1684"/>
                  <a:gd name="T24" fmla="*/ 5 w 536"/>
                  <a:gd name="T25" fmla="*/ 35 h 1684"/>
                  <a:gd name="T26" fmla="*/ 5 w 536"/>
                  <a:gd name="T27" fmla="*/ 42 h 1684"/>
                  <a:gd name="T28" fmla="*/ 0 w 536"/>
                  <a:gd name="T29" fmla="*/ 14 h 1684"/>
                  <a:gd name="T30" fmla="*/ 0 w 536"/>
                  <a:gd name="T31" fmla="*/ 14 h 1684"/>
                  <a:gd name="T32" fmla="*/ 0 w 536"/>
                  <a:gd name="T33" fmla="*/ 0 h 1684"/>
                  <a:gd name="T34" fmla="*/ 0 w 536"/>
                  <a:gd name="T35" fmla="*/ 1 h 1684"/>
                  <a:gd name="T36" fmla="*/ 5 w 536"/>
                  <a:gd name="T37" fmla="*/ 3 h 1684"/>
                  <a:gd name="T38" fmla="*/ 11 w 536"/>
                  <a:gd name="T39" fmla="*/ 9 h 1684"/>
                  <a:gd name="T40" fmla="*/ 15 w 536"/>
                  <a:gd name="T41" fmla="*/ 15 h 1684"/>
                  <a:gd name="T42" fmla="*/ 16 w 536"/>
                  <a:gd name="T43" fmla="*/ 18 h 1684"/>
                  <a:gd name="T44" fmla="*/ 12 w 536"/>
                  <a:gd name="T45" fmla="*/ 12 h 1684"/>
                  <a:gd name="T46" fmla="*/ 7 w 536"/>
                  <a:gd name="T47" fmla="*/ 6 h 1684"/>
                  <a:gd name="T48" fmla="*/ 0 w 536"/>
                  <a:gd name="T49" fmla="*/ 1 h 1684"/>
                  <a:gd name="T50" fmla="*/ 19 w 536"/>
                  <a:gd name="T51" fmla="*/ 24 h 1684"/>
                  <a:gd name="T52" fmla="*/ 21 w 536"/>
                  <a:gd name="T53" fmla="*/ 33 h 1684"/>
                  <a:gd name="T54" fmla="*/ 21 w 536"/>
                  <a:gd name="T55" fmla="*/ 42 h 1684"/>
                  <a:gd name="T56" fmla="*/ 20 w 536"/>
                  <a:gd name="T57" fmla="*/ 46 h 1684"/>
                  <a:gd name="T58" fmla="*/ 20 w 536"/>
                  <a:gd name="T59" fmla="*/ 36 h 1684"/>
                  <a:gd name="T60" fmla="*/ 19 w 536"/>
                  <a:gd name="T61" fmla="*/ 28 h 1684"/>
                  <a:gd name="T62" fmla="*/ 17 w 536"/>
                  <a:gd name="T63" fmla="*/ 20 h 1684"/>
                  <a:gd name="T64" fmla="*/ 21 w 536"/>
                  <a:gd name="T65" fmla="*/ 48 h 1684"/>
                  <a:gd name="T66" fmla="*/ 20 w 536"/>
                  <a:gd name="T67" fmla="*/ 48 h 1684"/>
                  <a:gd name="T68" fmla="*/ 20 w 536"/>
                  <a:gd name="T69" fmla="*/ 48 h 1684"/>
                  <a:gd name="T70" fmla="*/ 19 w 536"/>
                  <a:gd name="T71" fmla="*/ 53 h 1684"/>
                  <a:gd name="T72" fmla="*/ 20 w 536"/>
                  <a:gd name="T73" fmla="*/ 48 h 1684"/>
                  <a:gd name="T74" fmla="*/ 17 w 536"/>
                  <a:gd name="T75" fmla="*/ 57 h 1684"/>
                  <a:gd name="T76" fmla="*/ 17 w 536"/>
                  <a:gd name="T77" fmla="*/ 54 h 1684"/>
                  <a:gd name="T78" fmla="*/ 15 w 536"/>
                  <a:gd name="T79" fmla="*/ 60 h 1684"/>
                  <a:gd name="T80" fmla="*/ 11 w 536"/>
                  <a:gd name="T81" fmla="*/ 64 h 1684"/>
                  <a:gd name="T82" fmla="*/ 8 w 536"/>
                  <a:gd name="T83" fmla="*/ 66 h 1684"/>
                  <a:gd name="T84" fmla="*/ 6 w 536"/>
                  <a:gd name="T85" fmla="*/ 67 h 1684"/>
                  <a:gd name="T86" fmla="*/ 3 w 536"/>
                  <a:gd name="T87" fmla="*/ 67 h 1684"/>
                  <a:gd name="T88" fmla="*/ 1 w 536"/>
                  <a:gd name="T89" fmla="*/ 66 h 1684"/>
                  <a:gd name="T90" fmla="*/ 4 w 536"/>
                  <a:gd name="T91" fmla="*/ 66 h 1684"/>
                  <a:gd name="T92" fmla="*/ 7 w 536"/>
                  <a:gd name="T93" fmla="*/ 65 h 1684"/>
                  <a:gd name="T94" fmla="*/ 10 w 536"/>
                  <a:gd name="T95" fmla="*/ 64 h 1684"/>
                  <a:gd name="T96" fmla="*/ 14 w 536"/>
                  <a:gd name="T97" fmla="*/ 60 h 1684"/>
                  <a:gd name="T98" fmla="*/ 0 w 536"/>
                  <a:gd name="T99" fmla="*/ 67 h 1684"/>
                  <a:gd name="T100" fmla="*/ 0 w 536"/>
                  <a:gd name="T101" fmla="*/ 66 h 16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36"/>
                  <a:gd name="T154" fmla="*/ 0 h 1684"/>
                  <a:gd name="T155" fmla="*/ 536 w 536"/>
                  <a:gd name="T156" fmla="*/ 1684 h 168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36" h="1684">
                    <a:moveTo>
                      <a:pt x="1" y="1662"/>
                    </a:moveTo>
                    <a:lnTo>
                      <a:pt x="16" y="1629"/>
                    </a:lnTo>
                    <a:lnTo>
                      <a:pt x="30" y="1593"/>
                    </a:lnTo>
                    <a:lnTo>
                      <a:pt x="43" y="1558"/>
                    </a:lnTo>
                    <a:lnTo>
                      <a:pt x="55" y="1522"/>
                    </a:lnTo>
                    <a:lnTo>
                      <a:pt x="65" y="1486"/>
                    </a:lnTo>
                    <a:lnTo>
                      <a:pt x="74" y="1449"/>
                    </a:lnTo>
                    <a:lnTo>
                      <a:pt x="84" y="1413"/>
                    </a:lnTo>
                    <a:lnTo>
                      <a:pt x="92" y="1375"/>
                    </a:lnTo>
                    <a:lnTo>
                      <a:pt x="98" y="1337"/>
                    </a:lnTo>
                    <a:lnTo>
                      <a:pt x="103" y="1298"/>
                    </a:lnTo>
                    <a:lnTo>
                      <a:pt x="108" y="1259"/>
                    </a:lnTo>
                    <a:lnTo>
                      <a:pt x="112" y="1220"/>
                    </a:lnTo>
                    <a:lnTo>
                      <a:pt x="115" y="1180"/>
                    </a:lnTo>
                    <a:lnTo>
                      <a:pt x="116" y="1140"/>
                    </a:lnTo>
                    <a:lnTo>
                      <a:pt x="118" y="1100"/>
                    </a:lnTo>
                    <a:lnTo>
                      <a:pt x="118" y="1059"/>
                    </a:lnTo>
                    <a:lnTo>
                      <a:pt x="142" y="1059"/>
                    </a:lnTo>
                    <a:lnTo>
                      <a:pt x="142" y="1100"/>
                    </a:lnTo>
                    <a:lnTo>
                      <a:pt x="141" y="1141"/>
                    </a:lnTo>
                    <a:lnTo>
                      <a:pt x="139" y="1183"/>
                    </a:lnTo>
                    <a:lnTo>
                      <a:pt x="136" y="1222"/>
                    </a:lnTo>
                    <a:lnTo>
                      <a:pt x="133" y="1262"/>
                    </a:lnTo>
                    <a:lnTo>
                      <a:pt x="127" y="1302"/>
                    </a:lnTo>
                    <a:lnTo>
                      <a:pt x="122" y="1341"/>
                    </a:lnTo>
                    <a:lnTo>
                      <a:pt x="115" y="1380"/>
                    </a:lnTo>
                    <a:lnTo>
                      <a:pt x="107" y="1418"/>
                    </a:lnTo>
                    <a:lnTo>
                      <a:pt x="98" y="1456"/>
                    </a:lnTo>
                    <a:lnTo>
                      <a:pt x="88" y="1492"/>
                    </a:lnTo>
                    <a:lnTo>
                      <a:pt x="78" y="1529"/>
                    </a:lnTo>
                    <a:lnTo>
                      <a:pt x="66" y="1566"/>
                    </a:lnTo>
                    <a:lnTo>
                      <a:pt x="53" y="1602"/>
                    </a:lnTo>
                    <a:lnTo>
                      <a:pt x="39" y="1637"/>
                    </a:lnTo>
                    <a:lnTo>
                      <a:pt x="24" y="1673"/>
                    </a:lnTo>
                    <a:lnTo>
                      <a:pt x="1" y="1662"/>
                    </a:lnTo>
                    <a:close/>
                    <a:moveTo>
                      <a:pt x="118" y="1059"/>
                    </a:moveTo>
                    <a:lnTo>
                      <a:pt x="116" y="1017"/>
                    </a:lnTo>
                    <a:lnTo>
                      <a:pt x="115" y="976"/>
                    </a:lnTo>
                    <a:lnTo>
                      <a:pt x="112" y="934"/>
                    </a:lnTo>
                    <a:lnTo>
                      <a:pt x="109" y="891"/>
                    </a:lnTo>
                    <a:lnTo>
                      <a:pt x="105" y="849"/>
                    </a:lnTo>
                    <a:lnTo>
                      <a:pt x="99" y="805"/>
                    </a:lnTo>
                    <a:lnTo>
                      <a:pt x="93" y="761"/>
                    </a:lnTo>
                    <a:lnTo>
                      <a:pt x="85" y="717"/>
                    </a:lnTo>
                    <a:lnTo>
                      <a:pt x="78" y="673"/>
                    </a:lnTo>
                    <a:lnTo>
                      <a:pt x="69" y="627"/>
                    </a:lnTo>
                    <a:lnTo>
                      <a:pt x="59" y="582"/>
                    </a:lnTo>
                    <a:lnTo>
                      <a:pt x="49" y="537"/>
                    </a:lnTo>
                    <a:lnTo>
                      <a:pt x="39" y="491"/>
                    </a:lnTo>
                    <a:lnTo>
                      <a:pt x="27" y="445"/>
                    </a:lnTo>
                    <a:lnTo>
                      <a:pt x="14" y="398"/>
                    </a:lnTo>
                    <a:lnTo>
                      <a:pt x="0" y="351"/>
                    </a:lnTo>
                    <a:lnTo>
                      <a:pt x="24" y="344"/>
                    </a:lnTo>
                    <a:lnTo>
                      <a:pt x="38" y="391"/>
                    </a:lnTo>
                    <a:lnTo>
                      <a:pt x="49" y="438"/>
                    </a:lnTo>
                    <a:lnTo>
                      <a:pt x="62" y="485"/>
                    </a:lnTo>
                    <a:lnTo>
                      <a:pt x="73" y="531"/>
                    </a:lnTo>
                    <a:lnTo>
                      <a:pt x="83" y="578"/>
                    </a:lnTo>
                    <a:lnTo>
                      <a:pt x="93" y="623"/>
                    </a:lnTo>
                    <a:lnTo>
                      <a:pt x="101" y="668"/>
                    </a:lnTo>
                    <a:lnTo>
                      <a:pt x="110" y="713"/>
                    </a:lnTo>
                    <a:lnTo>
                      <a:pt x="116" y="758"/>
                    </a:lnTo>
                    <a:lnTo>
                      <a:pt x="123" y="802"/>
                    </a:lnTo>
                    <a:lnTo>
                      <a:pt x="128" y="846"/>
                    </a:lnTo>
                    <a:lnTo>
                      <a:pt x="133" y="889"/>
                    </a:lnTo>
                    <a:lnTo>
                      <a:pt x="137" y="932"/>
                    </a:lnTo>
                    <a:lnTo>
                      <a:pt x="139" y="975"/>
                    </a:lnTo>
                    <a:lnTo>
                      <a:pt x="141" y="1017"/>
                    </a:lnTo>
                    <a:lnTo>
                      <a:pt x="142" y="1059"/>
                    </a:lnTo>
                    <a:lnTo>
                      <a:pt x="118" y="1059"/>
                    </a:lnTo>
                    <a:close/>
                    <a:moveTo>
                      <a:pt x="0" y="351"/>
                    </a:moveTo>
                    <a:lnTo>
                      <a:pt x="0" y="349"/>
                    </a:lnTo>
                    <a:lnTo>
                      <a:pt x="0" y="348"/>
                    </a:lnTo>
                    <a:lnTo>
                      <a:pt x="12" y="348"/>
                    </a:lnTo>
                    <a:lnTo>
                      <a:pt x="0" y="351"/>
                    </a:lnTo>
                    <a:close/>
                    <a:moveTo>
                      <a:pt x="0" y="348"/>
                    </a:moveTo>
                    <a:lnTo>
                      <a:pt x="0" y="13"/>
                    </a:lnTo>
                    <a:lnTo>
                      <a:pt x="25" y="13"/>
                    </a:lnTo>
                    <a:lnTo>
                      <a:pt x="25" y="348"/>
                    </a:lnTo>
                    <a:lnTo>
                      <a:pt x="0" y="348"/>
                    </a:lnTo>
                    <a:close/>
                    <a:moveTo>
                      <a:pt x="0" y="13"/>
                    </a:moveTo>
                    <a:lnTo>
                      <a:pt x="1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5" y="1"/>
                    </a:lnTo>
                    <a:lnTo>
                      <a:pt x="18" y="2"/>
                    </a:lnTo>
                    <a:lnTo>
                      <a:pt x="12" y="13"/>
                    </a:lnTo>
                    <a:lnTo>
                      <a:pt x="0" y="13"/>
                    </a:lnTo>
                    <a:close/>
                    <a:moveTo>
                      <a:pt x="18" y="2"/>
                    </a:moveTo>
                    <a:lnTo>
                      <a:pt x="55" y="26"/>
                    </a:lnTo>
                    <a:lnTo>
                      <a:pt x="89" y="50"/>
                    </a:lnTo>
                    <a:lnTo>
                      <a:pt x="123" y="74"/>
                    </a:lnTo>
                    <a:lnTo>
                      <a:pt x="155" y="100"/>
                    </a:lnTo>
                    <a:lnTo>
                      <a:pt x="187" y="127"/>
                    </a:lnTo>
                    <a:lnTo>
                      <a:pt x="216" y="155"/>
                    </a:lnTo>
                    <a:lnTo>
                      <a:pt x="244" y="185"/>
                    </a:lnTo>
                    <a:lnTo>
                      <a:pt x="271" y="214"/>
                    </a:lnTo>
                    <a:lnTo>
                      <a:pt x="297" y="245"/>
                    </a:lnTo>
                    <a:lnTo>
                      <a:pt x="321" y="276"/>
                    </a:lnTo>
                    <a:lnTo>
                      <a:pt x="344" y="309"/>
                    </a:lnTo>
                    <a:lnTo>
                      <a:pt x="366" y="342"/>
                    </a:lnTo>
                    <a:lnTo>
                      <a:pt x="386" y="377"/>
                    </a:lnTo>
                    <a:lnTo>
                      <a:pt x="405" y="412"/>
                    </a:lnTo>
                    <a:lnTo>
                      <a:pt x="423" y="448"/>
                    </a:lnTo>
                    <a:lnTo>
                      <a:pt x="439" y="486"/>
                    </a:lnTo>
                    <a:lnTo>
                      <a:pt x="417" y="495"/>
                    </a:lnTo>
                    <a:lnTo>
                      <a:pt x="401" y="459"/>
                    </a:lnTo>
                    <a:lnTo>
                      <a:pt x="383" y="423"/>
                    </a:lnTo>
                    <a:lnTo>
                      <a:pt x="365" y="389"/>
                    </a:lnTo>
                    <a:lnTo>
                      <a:pt x="344" y="355"/>
                    </a:lnTo>
                    <a:lnTo>
                      <a:pt x="324" y="323"/>
                    </a:lnTo>
                    <a:lnTo>
                      <a:pt x="301" y="290"/>
                    </a:lnTo>
                    <a:lnTo>
                      <a:pt x="277" y="260"/>
                    </a:lnTo>
                    <a:lnTo>
                      <a:pt x="253" y="230"/>
                    </a:lnTo>
                    <a:lnTo>
                      <a:pt x="226" y="201"/>
                    </a:lnTo>
                    <a:lnTo>
                      <a:pt x="199" y="173"/>
                    </a:lnTo>
                    <a:lnTo>
                      <a:pt x="169" y="146"/>
                    </a:lnTo>
                    <a:lnTo>
                      <a:pt x="139" y="119"/>
                    </a:lnTo>
                    <a:lnTo>
                      <a:pt x="108" y="94"/>
                    </a:lnTo>
                    <a:lnTo>
                      <a:pt x="75" y="69"/>
                    </a:lnTo>
                    <a:lnTo>
                      <a:pt x="41" y="45"/>
                    </a:lnTo>
                    <a:lnTo>
                      <a:pt x="5" y="23"/>
                    </a:lnTo>
                    <a:lnTo>
                      <a:pt x="18" y="2"/>
                    </a:lnTo>
                    <a:close/>
                    <a:moveTo>
                      <a:pt x="439" y="486"/>
                    </a:moveTo>
                    <a:lnTo>
                      <a:pt x="455" y="524"/>
                    </a:lnTo>
                    <a:lnTo>
                      <a:pt x="469" y="563"/>
                    </a:lnTo>
                    <a:lnTo>
                      <a:pt x="482" y="603"/>
                    </a:lnTo>
                    <a:lnTo>
                      <a:pt x="492" y="644"/>
                    </a:lnTo>
                    <a:lnTo>
                      <a:pt x="502" y="685"/>
                    </a:lnTo>
                    <a:lnTo>
                      <a:pt x="511" y="728"/>
                    </a:lnTo>
                    <a:lnTo>
                      <a:pt x="518" y="771"/>
                    </a:lnTo>
                    <a:lnTo>
                      <a:pt x="525" y="815"/>
                    </a:lnTo>
                    <a:lnTo>
                      <a:pt x="529" y="861"/>
                    </a:lnTo>
                    <a:lnTo>
                      <a:pt x="532" y="907"/>
                    </a:lnTo>
                    <a:lnTo>
                      <a:pt x="534" y="955"/>
                    </a:lnTo>
                    <a:lnTo>
                      <a:pt x="536" y="1002"/>
                    </a:lnTo>
                    <a:lnTo>
                      <a:pt x="534" y="1052"/>
                    </a:lnTo>
                    <a:lnTo>
                      <a:pt x="533" y="1102"/>
                    </a:lnTo>
                    <a:lnTo>
                      <a:pt x="530" y="1152"/>
                    </a:lnTo>
                    <a:lnTo>
                      <a:pt x="526" y="1204"/>
                    </a:lnTo>
                    <a:lnTo>
                      <a:pt x="502" y="1202"/>
                    </a:lnTo>
                    <a:lnTo>
                      <a:pt x="506" y="1151"/>
                    </a:lnTo>
                    <a:lnTo>
                      <a:pt x="509" y="1102"/>
                    </a:lnTo>
                    <a:lnTo>
                      <a:pt x="511" y="1052"/>
                    </a:lnTo>
                    <a:lnTo>
                      <a:pt x="511" y="1003"/>
                    </a:lnTo>
                    <a:lnTo>
                      <a:pt x="511" y="956"/>
                    </a:lnTo>
                    <a:lnTo>
                      <a:pt x="509" y="909"/>
                    </a:lnTo>
                    <a:lnTo>
                      <a:pt x="504" y="864"/>
                    </a:lnTo>
                    <a:lnTo>
                      <a:pt x="500" y="820"/>
                    </a:lnTo>
                    <a:lnTo>
                      <a:pt x="494" y="775"/>
                    </a:lnTo>
                    <a:lnTo>
                      <a:pt x="487" y="732"/>
                    </a:lnTo>
                    <a:lnTo>
                      <a:pt x="478" y="691"/>
                    </a:lnTo>
                    <a:lnTo>
                      <a:pt x="469" y="650"/>
                    </a:lnTo>
                    <a:lnTo>
                      <a:pt x="458" y="610"/>
                    </a:lnTo>
                    <a:lnTo>
                      <a:pt x="446" y="570"/>
                    </a:lnTo>
                    <a:lnTo>
                      <a:pt x="432" y="532"/>
                    </a:lnTo>
                    <a:lnTo>
                      <a:pt x="417" y="495"/>
                    </a:lnTo>
                    <a:lnTo>
                      <a:pt x="439" y="486"/>
                    </a:lnTo>
                    <a:close/>
                    <a:moveTo>
                      <a:pt x="526" y="1204"/>
                    </a:moveTo>
                    <a:lnTo>
                      <a:pt x="526" y="1206"/>
                    </a:lnTo>
                    <a:lnTo>
                      <a:pt x="526" y="1207"/>
                    </a:lnTo>
                    <a:lnTo>
                      <a:pt x="514" y="1203"/>
                    </a:lnTo>
                    <a:lnTo>
                      <a:pt x="526" y="1204"/>
                    </a:lnTo>
                    <a:close/>
                    <a:moveTo>
                      <a:pt x="526" y="1207"/>
                    </a:moveTo>
                    <a:lnTo>
                      <a:pt x="525" y="1207"/>
                    </a:lnTo>
                    <a:lnTo>
                      <a:pt x="502" y="1200"/>
                    </a:lnTo>
                    <a:lnTo>
                      <a:pt x="526" y="1207"/>
                    </a:lnTo>
                    <a:close/>
                    <a:moveTo>
                      <a:pt x="502" y="1200"/>
                    </a:moveTo>
                    <a:lnTo>
                      <a:pt x="502" y="1200"/>
                    </a:lnTo>
                    <a:lnTo>
                      <a:pt x="514" y="1204"/>
                    </a:lnTo>
                    <a:lnTo>
                      <a:pt x="502" y="1200"/>
                    </a:lnTo>
                    <a:close/>
                    <a:moveTo>
                      <a:pt x="525" y="1207"/>
                    </a:moveTo>
                    <a:lnTo>
                      <a:pt x="513" y="1243"/>
                    </a:lnTo>
                    <a:lnTo>
                      <a:pt x="500" y="1278"/>
                    </a:lnTo>
                    <a:lnTo>
                      <a:pt x="486" y="1310"/>
                    </a:lnTo>
                    <a:lnTo>
                      <a:pt x="473" y="1341"/>
                    </a:lnTo>
                    <a:lnTo>
                      <a:pt x="450" y="1332"/>
                    </a:lnTo>
                    <a:lnTo>
                      <a:pt x="464" y="1300"/>
                    </a:lnTo>
                    <a:lnTo>
                      <a:pt x="477" y="1268"/>
                    </a:lnTo>
                    <a:lnTo>
                      <a:pt x="490" y="1234"/>
                    </a:lnTo>
                    <a:lnTo>
                      <a:pt x="502" y="1200"/>
                    </a:lnTo>
                    <a:lnTo>
                      <a:pt x="525" y="1207"/>
                    </a:lnTo>
                    <a:close/>
                    <a:moveTo>
                      <a:pt x="473" y="1341"/>
                    </a:moveTo>
                    <a:lnTo>
                      <a:pt x="459" y="1372"/>
                    </a:lnTo>
                    <a:lnTo>
                      <a:pt x="444" y="1400"/>
                    </a:lnTo>
                    <a:lnTo>
                      <a:pt x="430" y="1427"/>
                    </a:lnTo>
                    <a:lnTo>
                      <a:pt x="413" y="1453"/>
                    </a:lnTo>
                    <a:lnTo>
                      <a:pt x="393" y="1441"/>
                    </a:lnTo>
                    <a:lnTo>
                      <a:pt x="408" y="1415"/>
                    </a:lnTo>
                    <a:lnTo>
                      <a:pt x="422" y="1389"/>
                    </a:lnTo>
                    <a:lnTo>
                      <a:pt x="436" y="1361"/>
                    </a:lnTo>
                    <a:lnTo>
                      <a:pt x="450" y="1332"/>
                    </a:lnTo>
                    <a:lnTo>
                      <a:pt x="473" y="1341"/>
                    </a:lnTo>
                    <a:close/>
                    <a:moveTo>
                      <a:pt x="413" y="1453"/>
                    </a:moveTo>
                    <a:lnTo>
                      <a:pt x="393" y="1485"/>
                    </a:lnTo>
                    <a:lnTo>
                      <a:pt x="372" y="1514"/>
                    </a:lnTo>
                    <a:lnTo>
                      <a:pt x="351" y="1541"/>
                    </a:lnTo>
                    <a:lnTo>
                      <a:pt x="328" y="1565"/>
                    </a:lnTo>
                    <a:lnTo>
                      <a:pt x="305" y="1588"/>
                    </a:lnTo>
                    <a:lnTo>
                      <a:pt x="282" y="1607"/>
                    </a:lnTo>
                    <a:lnTo>
                      <a:pt x="270" y="1617"/>
                    </a:lnTo>
                    <a:lnTo>
                      <a:pt x="257" y="1625"/>
                    </a:lnTo>
                    <a:lnTo>
                      <a:pt x="245" y="1633"/>
                    </a:lnTo>
                    <a:lnTo>
                      <a:pt x="232" y="1640"/>
                    </a:lnTo>
                    <a:lnTo>
                      <a:pt x="219" y="1647"/>
                    </a:lnTo>
                    <a:lnTo>
                      <a:pt x="207" y="1653"/>
                    </a:lnTo>
                    <a:lnTo>
                      <a:pt x="194" y="1659"/>
                    </a:lnTo>
                    <a:lnTo>
                      <a:pt x="180" y="1664"/>
                    </a:lnTo>
                    <a:lnTo>
                      <a:pt x="167" y="1669"/>
                    </a:lnTo>
                    <a:lnTo>
                      <a:pt x="154" y="1672"/>
                    </a:lnTo>
                    <a:lnTo>
                      <a:pt x="140" y="1676"/>
                    </a:lnTo>
                    <a:lnTo>
                      <a:pt x="126" y="1678"/>
                    </a:lnTo>
                    <a:lnTo>
                      <a:pt x="112" y="1680"/>
                    </a:lnTo>
                    <a:lnTo>
                      <a:pt x="98" y="1683"/>
                    </a:lnTo>
                    <a:lnTo>
                      <a:pt x="84" y="1683"/>
                    </a:lnTo>
                    <a:lnTo>
                      <a:pt x="70" y="1684"/>
                    </a:lnTo>
                    <a:lnTo>
                      <a:pt x="55" y="1684"/>
                    </a:lnTo>
                    <a:lnTo>
                      <a:pt x="40" y="1683"/>
                    </a:lnTo>
                    <a:lnTo>
                      <a:pt x="26" y="1681"/>
                    </a:lnTo>
                    <a:lnTo>
                      <a:pt x="11" y="1679"/>
                    </a:lnTo>
                    <a:lnTo>
                      <a:pt x="14" y="1656"/>
                    </a:lnTo>
                    <a:lnTo>
                      <a:pt x="42" y="1658"/>
                    </a:lnTo>
                    <a:lnTo>
                      <a:pt x="69" y="1659"/>
                    </a:lnTo>
                    <a:lnTo>
                      <a:pt x="83" y="1659"/>
                    </a:lnTo>
                    <a:lnTo>
                      <a:pt x="96" y="1658"/>
                    </a:lnTo>
                    <a:lnTo>
                      <a:pt x="109" y="1656"/>
                    </a:lnTo>
                    <a:lnTo>
                      <a:pt x="122" y="1653"/>
                    </a:lnTo>
                    <a:lnTo>
                      <a:pt x="135" y="1651"/>
                    </a:lnTo>
                    <a:lnTo>
                      <a:pt x="148" y="1648"/>
                    </a:lnTo>
                    <a:lnTo>
                      <a:pt x="161" y="1645"/>
                    </a:lnTo>
                    <a:lnTo>
                      <a:pt x="174" y="1640"/>
                    </a:lnTo>
                    <a:lnTo>
                      <a:pt x="186" y="1635"/>
                    </a:lnTo>
                    <a:lnTo>
                      <a:pt x="197" y="1630"/>
                    </a:lnTo>
                    <a:lnTo>
                      <a:pt x="209" y="1624"/>
                    </a:lnTo>
                    <a:lnTo>
                      <a:pt x="222" y="1618"/>
                    </a:lnTo>
                    <a:lnTo>
                      <a:pt x="245" y="1604"/>
                    </a:lnTo>
                    <a:lnTo>
                      <a:pt x="268" y="1586"/>
                    </a:lnTo>
                    <a:lnTo>
                      <a:pt x="290" y="1568"/>
                    </a:lnTo>
                    <a:lnTo>
                      <a:pt x="312" y="1546"/>
                    </a:lnTo>
                    <a:lnTo>
                      <a:pt x="334" y="1524"/>
                    </a:lnTo>
                    <a:lnTo>
                      <a:pt x="354" y="1498"/>
                    </a:lnTo>
                    <a:lnTo>
                      <a:pt x="374" y="1470"/>
                    </a:lnTo>
                    <a:lnTo>
                      <a:pt x="393" y="1441"/>
                    </a:lnTo>
                    <a:lnTo>
                      <a:pt x="413" y="1453"/>
                    </a:lnTo>
                    <a:close/>
                    <a:moveTo>
                      <a:pt x="11" y="1679"/>
                    </a:moveTo>
                    <a:lnTo>
                      <a:pt x="7" y="1679"/>
                    </a:lnTo>
                    <a:lnTo>
                      <a:pt x="5" y="1677"/>
                    </a:lnTo>
                    <a:lnTo>
                      <a:pt x="3" y="1676"/>
                    </a:lnTo>
                    <a:lnTo>
                      <a:pt x="2" y="1673"/>
                    </a:lnTo>
                    <a:lnTo>
                      <a:pt x="1" y="1671"/>
                    </a:lnTo>
                    <a:lnTo>
                      <a:pt x="0" y="1669"/>
                    </a:lnTo>
                    <a:lnTo>
                      <a:pt x="0" y="1665"/>
                    </a:lnTo>
                    <a:lnTo>
                      <a:pt x="1" y="1662"/>
                    </a:lnTo>
                    <a:lnTo>
                      <a:pt x="12" y="1667"/>
                    </a:lnTo>
                    <a:lnTo>
                      <a:pt x="11" y="16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4" name="Freeform 895"/>
              <p:cNvSpPr>
                <a:spLocks noEditPoints="1"/>
              </p:cNvSpPr>
              <p:nvPr/>
            </p:nvSpPr>
            <p:spPr bwMode="auto">
              <a:xfrm>
                <a:off x="3010" y="2041"/>
                <a:ext cx="167" cy="160"/>
              </a:xfrm>
              <a:custGeom>
                <a:avLst/>
                <a:gdLst>
                  <a:gd name="T0" fmla="*/ 33 w 840"/>
                  <a:gd name="T1" fmla="*/ 30 h 774"/>
                  <a:gd name="T2" fmla="*/ 34 w 840"/>
                  <a:gd name="T3" fmla="*/ 30 h 774"/>
                  <a:gd name="T4" fmla="*/ 34 w 840"/>
                  <a:gd name="T5" fmla="*/ 31 h 774"/>
                  <a:gd name="T6" fmla="*/ 33 w 840"/>
                  <a:gd name="T7" fmla="*/ 31 h 774"/>
                  <a:gd name="T8" fmla="*/ 33 w 840"/>
                  <a:gd name="T9" fmla="*/ 30 h 774"/>
                  <a:gd name="T10" fmla="*/ 33 w 840"/>
                  <a:gd name="T11" fmla="*/ 31 h 774"/>
                  <a:gd name="T12" fmla="*/ 32 w 840"/>
                  <a:gd name="T13" fmla="*/ 30 h 774"/>
                  <a:gd name="T14" fmla="*/ 31 w 840"/>
                  <a:gd name="T15" fmla="*/ 30 h 774"/>
                  <a:gd name="T16" fmla="*/ 30 w 840"/>
                  <a:gd name="T17" fmla="*/ 29 h 774"/>
                  <a:gd name="T18" fmla="*/ 29 w 840"/>
                  <a:gd name="T19" fmla="*/ 27 h 774"/>
                  <a:gd name="T20" fmla="*/ 27 w 840"/>
                  <a:gd name="T21" fmla="*/ 24 h 774"/>
                  <a:gd name="T22" fmla="*/ 27 w 840"/>
                  <a:gd name="T23" fmla="*/ 22 h 774"/>
                  <a:gd name="T24" fmla="*/ 29 w 840"/>
                  <a:gd name="T25" fmla="*/ 25 h 774"/>
                  <a:gd name="T26" fmla="*/ 30 w 840"/>
                  <a:gd name="T27" fmla="*/ 27 h 774"/>
                  <a:gd name="T28" fmla="*/ 31 w 840"/>
                  <a:gd name="T29" fmla="*/ 28 h 774"/>
                  <a:gd name="T30" fmla="*/ 32 w 840"/>
                  <a:gd name="T31" fmla="*/ 29 h 774"/>
                  <a:gd name="T32" fmla="*/ 32 w 840"/>
                  <a:gd name="T33" fmla="*/ 30 h 774"/>
                  <a:gd name="T34" fmla="*/ 33 w 840"/>
                  <a:gd name="T35" fmla="*/ 30 h 774"/>
                  <a:gd name="T36" fmla="*/ 26 w 840"/>
                  <a:gd name="T37" fmla="*/ 22 h 774"/>
                  <a:gd name="T38" fmla="*/ 24 w 840"/>
                  <a:gd name="T39" fmla="*/ 19 h 774"/>
                  <a:gd name="T40" fmla="*/ 22 w 840"/>
                  <a:gd name="T41" fmla="*/ 16 h 774"/>
                  <a:gd name="T42" fmla="*/ 20 w 840"/>
                  <a:gd name="T43" fmla="*/ 12 h 774"/>
                  <a:gd name="T44" fmla="*/ 18 w 840"/>
                  <a:gd name="T45" fmla="*/ 11 h 774"/>
                  <a:gd name="T46" fmla="*/ 17 w 840"/>
                  <a:gd name="T47" fmla="*/ 9 h 774"/>
                  <a:gd name="T48" fmla="*/ 15 w 840"/>
                  <a:gd name="T49" fmla="*/ 8 h 774"/>
                  <a:gd name="T50" fmla="*/ 14 w 840"/>
                  <a:gd name="T51" fmla="*/ 6 h 774"/>
                  <a:gd name="T52" fmla="*/ 12 w 840"/>
                  <a:gd name="T53" fmla="*/ 5 h 774"/>
                  <a:gd name="T54" fmla="*/ 10 w 840"/>
                  <a:gd name="T55" fmla="*/ 4 h 774"/>
                  <a:gd name="T56" fmla="*/ 8 w 840"/>
                  <a:gd name="T57" fmla="*/ 3 h 774"/>
                  <a:gd name="T58" fmla="*/ 5 w 840"/>
                  <a:gd name="T59" fmla="*/ 2 h 774"/>
                  <a:gd name="T60" fmla="*/ 3 w 840"/>
                  <a:gd name="T61" fmla="*/ 1 h 774"/>
                  <a:gd name="T62" fmla="*/ 0 w 840"/>
                  <a:gd name="T63" fmla="*/ 1 h 774"/>
                  <a:gd name="T64" fmla="*/ 2 w 840"/>
                  <a:gd name="T65" fmla="*/ 0 h 774"/>
                  <a:gd name="T66" fmla="*/ 4 w 840"/>
                  <a:gd name="T67" fmla="*/ 1 h 774"/>
                  <a:gd name="T68" fmla="*/ 7 w 840"/>
                  <a:gd name="T69" fmla="*/ 1 h 774"/>
                  <a:gd name="T70" fmla="*/ 9 w 840"/>
                  <a:gd name="T71" fmla="*/ 2 h 774"/>
                  <a:gd name="T72" fmla="*/ 11 w 840"/>
                  <a:gd name="T73" fmla="*/ 3 h 774"/>
                  <a:gd name="T74" fmla="*/ 13 w 840"/>
                  <a:gd name="T75" fmla="*/ 5 h 774"/>
                  <a:gd name="T76" fmla="*/ 15 w 840"/>
                  <a:gd name="T77" fmla="*/ 6 h 774"/>
                  <a:gd name="T78" fmla="*/ 17 w 840"/>
                  <a:gd name="T79" fmla="*/ 7 h 774"/>
                  <a:gd name="T80" fmla="*/ 18 w 840"/>
                  <a:gd name="T81" fmla="*/ 9 h 774"/>
                  <a:gd name="T82" fmla="*/ 20 w 840"/>
                  <a:gd name="T83" fmla="*/ 11 h 774"/>
                  <a:gd name="T84" fmla="*/ 21 w 840"/>
                  <a:gd name="T85" fmla="*/ 12 h 774"/>
                  <a:gd name="T86" fmla="*/ 22 w 840"/>
                  <a:gd name="T87" fmla="*/ 14 h 774"/>
                  <a:gd name="T88" fmla="*/ 24 w 840"/>
                  <a:gd name="T89" fmla="*/ 17 h 774"/>
                  <a:gd name="T90" fmla="*/ 26 w 840"/>
                  <a:gd name="T91" fmla="*/ 20 h 774"/>
                  <a:gd name="T92" fmla="*/ 26 w 840"/>
                  <a:gd name="T93" fmla="*/ 22 h 774"/>
                  <a:gd name="T94" fmla="*/ 0 w 840"/>
                  <a:gd name="T95" fmla="*/ 1 h 774"/>
                  <a:gd name="T96" fmla="*/ 0 w 840"/>
                  <a:gd name="T97" fmla="*/ 1 h 774"/>
                  <a:gd name="T98" fmla="*/ 0 w 840"/>
                  <a:gd name="T99" fmla="*/ 0 h 774"/>
                  <a:gd name="T100" fmla="*/ 0 w 840"/>
                  <a:gd name="T101" fmla="*/ 0 h 774"/>
                  <a:gd name="T102" fmla="*/ 0 w 840"/>
                  <a:gd name="T103" fmla="*/ 1 h 7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40"/>
                  <a:gd name="T157" fmla="*/ 0 h 774"/>
                  <a:gd name="T158" fmla="*/ 840 w 840"/>
                  <a:gd name="T159" fmla="*/ 774 h 77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40" h="774">
                    <a:moveTo>
                      <a:pt x="830" y="749"/>
                    </a:moveTo>
                    <a:lnTo>
                      <a:pt x="835" y="751"/>
                    </a:lnTo>
                    <a:lnTo>
                      <a:pt x="838" y="754"/>
                    </a:lnTo>
                    <a:lnTo>
                      <a:pt x="840" y="759"/>
                    </a:lnTo>
                    <a:lnTo>
                      <a:pt x="840" y="764"/>
                    </a:lnTo>
                    <a:lnTo>
                      <a:pt x="838" y="768"/>
                    </a:lnTo>
                    <a:lnTo>
                      <a:pt x="835" y="772"/>
                    </a:lnTo>
                    <a:lnTo>
                      <a:pt x="830" y="774"/>
                    </a:lnTo>
                    <a:lnTo>
                      <a:pt x="826" y="774"/>
                    </a:lnTo>
                    <a:lnTo>
                      <a:pt x="830" y="749"/>
                    </a:lnTo>
                    <a:close/>
                    <a:moveTo>
                      <a:pt x="826" y="774"/>
                    </a:moveTo>
                    <a:lnTo>
                      <a:pt x="814" y="771"/>
                    </a:lnTo>
                    <a:lnTo>
                      <a:pt x="803" y="766"/>
                    </a:lnTo>
                    <a:lnTo>
                      <a:pt x="792" y="760"/>
                    </a:lnTo>
                    <a:lnTo>
                      <a:pt x="781" y="751"/>
                    </a:lnTo>
                    <a:lnTo>
                      <a:pt x="770" y="741"/>
                    </a:lnTo>
                    <a:lnTo>
                      <a:pt x="759" y="731"/>
                    </a:lnTo>
                    <a:lnTo>
                      <a:pt x="749" y="719"/>
                    </a:lnTo>
                    <a:lnTo>
                      <a:pt x="739" y="705"/>
                    </a:lnTo>
                    <a:lnTo>
                      <a:pt x="717" y="674"/>
                    </a:lnTo>
                    <a:lnTo>
                      <a:pt x="695" y="639"/>
                    </a:lnTo>
                    <a:lnTo>
                      <a:pt x="674" y="601"/>
                    </a:lnTo>
                    <a:lnTo>
                      <a:pt x="650" y="559"/>
                    </a:lnTo>
                    <a:lnTo>
                      <a:pt x="672" y="547"/>
                    </a:lnTo>
                    <a:lnTo>
                      <a:pt x="693" y="587"/>
                    </a:lnTo>
                    <a:lnTo>
                      <a:pt x="715" y="624"/>
                    </a:lnTo>
                    <a:lnTo>
                      <a:pt x="734" y="656"/>
                    </a:lnTo>
                    <a:lnTo>
                      <a:pt x="754" y="685"/>
                    </a:lnTo>
                    <a:lnTo>
                      <a:pt x="763" y="698"/>
                    </a:lnTo>
                    <a:lnTo>
                      <a:pt x="773" y="710"/>
                    </a:lnTo>
                    <a:lnTo>
                      <a:pt x="783" y="720"/>
                    </a:lnTo>
                    <a:lnTo>
                      <a:pt x="793" y="729"/>
                    </a:lnTo>
                    <a:lnTo>
                      <a:pt x="801" y="736"/>
                    </a:lnTo>
                    <a:lnTo>
                      <a:pt x="811" y="742"/>
                    </a:lnTo>
                    <a:lnTo>
                      <a:pt x="821" y="747"/>
                    </a:lnTo>
                    <a:lnTo>
                      <a:pt x="830" y="749"/>
                    </a:lnTo>
                    <a:lnTo>
                      <a:pt x="826" y="774"/>
                    </a:lnTo>
                    <a:close/>
                    <a:moveTo>
                      <a:pt x="650" y="559"/>
                    </a:moveTo>
                    <a:lnTo>
                      <a:pt x="628" y="519"/>
                    </a:lnTo>
                    <a:lnTo>
                      <a:pt x="605" y="478"/>
                    </a:lnTo>
                    <a:lnTo>
                      <a:pt x="579" y="436"/>
                    </a:lnTo>
                    <a:lnTo>
                      <a:pt x="552" y="393"/>
                    </a:lnTo>
                    <a:lnTo>
                      <a:pt x="523" y="349"/>
                    </a:lnTo>
                    <a:lnTo>
                      <a:pt x="491" y="307"/>
                    </a:lnTo>
                    <a:lnTo>
                      <a:pt x="475" y="287"/>
                    </a:lnTo>
                    <a:lnTo>
                      <a:pt x="458" y="266"/>
                    </a:lnTo>
                    <a:lnTo>
                      <a:pt x="441" y="246"/>
                    </a:lnTo>
                    <a:lnTo>
                      <a:pt x="422" y="226"/>
                    </a:lnTo>
                    <a:lnTo>
                      <a:pt x="403" y="207"/>
                    </a:lnTo>
                    <a:lnTo>
                      <a:pt x="382" y="188"/>
                    </a:lnTo>
                    <a:lnTo>
                      <a:pt x="362" y="170"/>
                    </a:lnTo>
                    <a:lnTo>
                      <a:pt x="340" y="153"/>
                    </a:lnTo>
                    <a:lnTo>
                      <a:pt x="318" y="137"/>
                    </a:lnTo>
                    <a:lnTo>
                      <a:pt x="295" y="121"/>
                    </a:lnTo>
                    <a:lnTo>
                      <a:pt x="271" y="106"/>
                    </a:lnTo>
                    <a:lnTo>
                      <a:pt x="246" y="92"/>
                    </a:lnTo>
                    <a:lnTo>
                      <a:pt x="220" y="79"/>
                    </a:lnTo>
                    <a:lnTo>
                      <a:pt x="193" y="69"/>
                    </a:lnTo>
                    <a:lnTo>
                      <a:pt x="165" y="58"/>
                    </a:lnTo>
                    <a:lnTo>
                      <a:pt x="137" y="48"/>
                    </a:lnTo>
                    <a:lnTo>
                      <a:pt x="107" y="40"/>
                    </a:lnTo>
                    <a:lnTo>
                      <a:pt x="77" y="34"/>
                    </a:lnTo>
                    <a:lnTo>
                      <a:pt x="44" y="29"/>
                    </a:lnTo>
                    <a:lnTo>
                      <a:pt x="11" y="24"/>
                    </a:lnTo>
                    <a:lnTo>
                      <a:pt x="13" y="0"/>
                    </a:lnTo>
                    <a:lnTo>
                      <a:pt x="47" y="5"/>
                    </a:lnTo>
                    <a:lnTo>
                      <a:pt x="81" y="10"/>
                    </a:lnTo>
                    <a:lnTo>
                      <a:pt x="112" y="17"/>
                    </a:lnTo>
                    <a:lnTo>
                      <a:pt x="144" y="24"/>
                    </a:lnTo>
                    <a:lnTo>
                      <a:pt x="173" y="34"/>
                    </a:lnTo>
                    <a:lnTo>
                      <a:pt x="202" y="45"/>
                    </a:lnTo>
                    <a:lnTo>
                      <a:pt x="229" y="57"/>
                    </a:lnTo>
                    <a:lnTo>
                      <a:pt x="256" y="70"/>
                    </a:lnTo>
                    <a:lnTo>
                      <a:pt x="282" y="84"/>
                    </a:lnTo>
                    <a:lnTo>
                      <a:pt x="307" y="99"/>
                    </a:lnTo>
                    <a:lnTo>
                      <a:pt x="330" y="115"/>
                    </a:lnTo>
                    <a:lnTo>
                      <a:pt x="353" y="132"/>
                    </a:lnTo>
                    <a:lnTo>
                      <a:pt x="376" y="150"/>
                    </a:lnTo>
                    <a:lnTo>
                      <a:pt x="397" y="168"/>
                    </a:lnTo>
                    <a:lnTo>
                      <a:pt x="418" y="187"/>
                    </a:lnTo>
                    <a:lnTo>
                      <a:pt x="437" y="207"/>
                    </a:lnTo>
                    <a:lnTo>
                      <a:pt x="456" y="227"/>
                    </a:lnTo>
                    <a:lnTo>
                      <a:pt x="474" y="248"/>
                    </a:lnTo>
                    <a:lnTo>
                      <a:pt x="492" y="268"/>
                    </a:lnTo>
                    <a:lnTo>
                      <a:pt x="509" y="290"/>
                    </a:lnTo>
                    <a:lnTo>
                      <a:pt x="525" y="312"/>
                    </a:lnTo>
                    <a:lnTo>
                      <a:pt x="541" y="333"/>
                    </a:lnTo>
                    <a:lnTo>
                      <a:pt x="556" y="355"/>
                    </a:lnTo>
                    <a:lnTo>
                      <a:pt x="571" y="377"/>
                    </a:lnTo>
                    <a:lnTo>
                      <a:pt x="598" y="421"/>
                    </a:lnTo>
                    <a:lnTo>
                      <a:pt x="624" y="464"/>
                    </a:lnTo>
                    <a:lnTo>
                      <a:pt x="649" y="507"/>
                    </a:lnTo>
                    <a:lnTo>
                      <a:pt x="672" y="547"/>
                    </a:lnTo>
                    <a:lnTo>
                      <a:pt x="650" y="559"/>
                    </a:lnTo>
                    <a:close/>
                    <a:moveTo>
                      <a:pt x="11" y="24"/>
                    </a:moveTo>
                    <a:lnTo>
                      <a:pt x="6" y="23"/>
                    </a:lnTo>
                    <a:lnTo>
                      <a:pt x="3" y="20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1" y="7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5" name="Freeform 896"/>
              <p:cNvSpPr>
                <a:spLocks noEditPoints="1"/>
              </p:cNvSpPr>
              <p:nvPr/>
            </p:nvSpPr>
            <p:spPr bwMode="auto">
              <a:xfrm>
                <a:off x="2998" y="2049"/>
                <a:ext cx="105" cy="201"/>
              </a:xfrm>
              <a:custGeom>
                <a:avLst/>
                <a:gdLst>
                  <a:gd name="T0" fmla="*/ 17 w 529"/>
                  <a:gd name="T1" fmla="*/ 40 h 1009"/>
                  <a:gd name="T2" fmla="*/ 17 w 529"/>
                  <a:gd name="T3" fmla="*/ 40 h 1009"/>
                  <a:gd name="T4" fmla="*/ 17 w 529"/>
                  <a:gd name="T5" fmla="*/ 40 h 1009"/>
                  <a:gd name="T6" fmla="*/ 17 w 529"/>
                  <a:gd name="T7" fmla="*/ 40 h 1009"/>
                  <a:gd name="T8" fmla="*/ 17 w 529"/>
                  <a:gd name="T9" fmla="*/ 40 h 1009"/>
                  <a:gd name="T10" fmla="*/ 17 w 529"/>
                  <a:gd name="T11" fmla="*/ 39 h 1009"/>
                  <a:gd name="T12" fmla="*/ 18 w 529"/>
                  <a:gd name="T13" fmla="*/ 38 h 1009"/>
                  <a:gd name="T14" fmla="*/ 18 w 529"/>
                  <a:gd name="T15" fmla="*/ 37 h 1009"/>
                  <a:gd name="T16" fmla="*/ 19 w 529"/>
                  <a:gd name="T17" fmla="*/ 36 h 1009"/>
                  <a:gd name="T18" fmla="*/ 19 w 529"/>
                  <a:gd name="T19" fmla="*/ 35 h 1009"/>
                  <a:gd name="T20" fmla="*/ 19 w 529"/>
                  <a:gd name="T21" fmla="*/ 34 h 1009"/>
                  <a:gd name="T22" fmla="*/ 20 w 529"/>
                  <a:gd name="T23" fmla="*/ 32 h 1009"/>
                  <a:gd name="T24" fmla="*/ 20 w 529"/>
                  <a:gd name="T25" fmla="*/ 31 h 1009"/>
                  <a:gd name="T26" fmla="*/ 20 w 529"/>
                  <a:gd name="T27" fmla="*/ 30 h 1009"/>
                  <a:gd name="T28" fmla="*/ 20 w 529"/>
                  <a:gd name="T29" fmla="*/ 27 h 1009"/>
                  <a:gd name="T30" fmla="*/ 19 w 529"/>
                  <a:gd name="T31" fmla="*/ 25 h 1009"/>
                  <a:gd name="T32" fmla="*/ 18 w 529"/>
                  <a:gd name="T33" fmla="*/ 22 h 1009"/>
                  <a:gd name="T34" fmla="*/ 18 w 529"/>
                  <a:gd name="T35" fmla="*/ 21 h 1009"/>
                  <a:gd name="T36" fmla="*/ 20 w 529"/>
                  <a:gd name="T37" fmla="*/ 23 h 1009"/>
                  <a:gd name="T38" fmla="*/ 20 w 529"/>
                  <a:gd name="T39" fmla="*/ 26 h 1009"/>
                  <a:gd name="T40" fmla="*/ 21 w 529"/>
                  <a:gd name="T41" fmla="*/ 28 h 1009"/>
                  <a:gd name="T42" fmla="*/ 21 w 529"/>
                  <a:gd name="T43" fmla="*/ 30 h 1009"/>
                  <a:gd name="T44" fmla="*/ 21 w 529"/>
                  <a:gd name="T45" fmla="*/ 31 h 1009"/>
                  <a:gd name="T46" fmla="*/ 21 w 529"/>
                  <a:gd name="T47" fmla="*/ 32 h 1009"/>
                  <a:gd name="T48" fmla="*/ 21 w 529"/>
                  <a:gd name="T49" fmla="*/ 33 h 1009"/>
                  <a:gd name="T50" fmla="*/ 20 w 529"/>
                  <a:gd name="T51" fmla="*/ 34 h 1009"/>
                  <a:gd name="T52" fmla="*/ 20 w 529"/>
                  <a:gd name="T53" fmla="*/ 36 h 1009"/>
                  <a:gd name="T54" fmla="*/ 19 w 529"/>
                  <a:gd name="T55" fmla="*/ 37 h 1009"/>
                  <a:gd name="T56" fmla="*/ 19 w 529"/>
                  <a:gd name="T57" fmla="*/ 38 h 1009"/>
                  <a:gd name="T58" fmla="*/ 18 w 529"/>
                  <a:gd name="T59" fmla="*/ 39 h 1009"/>
                  <a:gd name="T60" fmla="*/ 17 w 529"/>
                  <a:gd name="T61" fmla="*/ 40 h 1009"/>
                  <a:gd name="T62" fmla="*/ 18 w 529"/>
                  <a:gd name="T63" fmla="*/ 21 h 1009"/>
                  <a:gd name="T64" fmla="*/ 16 w 529"/>
                  <a:gd name="T65" fmla="*/ 19 h 1009"/>
                  <a:gd name="T66" fmla="*/ 15 w 529"/>
                  <a:gd name="T67" fmla="*/ 16 h 1009"/>
                  <a:gd name="T68" fmla="*/ 13 w 529"/>
                  <a:gd name="T69" fmla="*/ 14 h 1009"/>
                  <a:gd name="T70" fmla="*/ 11 w 529"/>
                  <a:gd name="T71" fmla="*/ 11 h 1009"/>
                  <a:gd name="T72" fmla="*/ 9 w 529"/>
                  <a:gd name="T73" fmla="*/ 9 h 1009"/>
                  <a:gd name="T74" fmla="*/ 6 w 529"/>
                  <a:gd name="T75" fmla="*/ 6 h 1009"/>
                  <a:gd name="T76" fmla="*/ 3 w 529"/>
                  <a:gd name="T77" fmla="*/ 3 h 1009"/>
                  <a:gd name="T78" fmla="*/ 0 w 529"/>
                  <a:gd name="T79" fmla="*/ 1 h 1009"/>
                  <a:gd name="T80" fmla="*/ 2 w 529"/>
                  <a:gd name="T81" fmla="*/ 1 h 1009"/>
                  <a:gd name="T82" fmla="*/ 5 w 529"/>
                  <a:gd name="T83" fmla="*/ 4 h 1009"/>
                  <a:gd name="T84" fmla="*/ 8 w 529"/>
                  <a:gd name="T85" fmla="*/ 7 h 1009"/>
                  <a:gd name="T86" fmla="*/ 10 w 529"/>
                  <a:gd name="T87" fmla="*/ 9 h 1009"/>
                  <a:gd name="T88" fmla="*/ 13 w 529"/>
                  <a:gd name="T89" fmla="*/ 12 h 1009"/>
                  <a:gd name="T90" fmla="*/ 15 w 529"/>
                  <a:gd name="T91" fmla="*/ 14 h 1009"/>
                  <a:gd name="T92" fmla="*/ 16 w 529"/>
                  <a:gd name="T93" fmla="*/ 17 h 1009"/>
                  <a:gd name="T94" fmla="*/ 18 w 529"/>
                  <a:gd name="T95" fmla="*/ 20 h 1009"/>
                  <a:gd name="T96" fmla="*/ 18 w 529"/>
                  <a:gd name="T97" fmla="*/ 21 h 1009"/>
                  <a:gd name="T98" fmla="*/ 0 w 529"/>
                  <a:gd name="T99" fmla="*/ 1 h 1009"/>
                  <a:gd name="T100" fmla="*/ 0 w 529"/>
                  <a:gd name="T101" fmla="*/ 0 h 1009"/>
                  <a:gd name="T102" fmla="*/ 0 w 529"/>
                  <a:gd name="T103" fmla="*/ 0 h 1009"/>
                  <a:gd name="T104" fmla="*/ 1 w 529"/>
                  <a:gd name="T105" fmla="*/ 0 h 1009"/>
                  <a:gd name="T106" fmla="*/ 0 w 529"/>
                  <a:gd name="T107" fmla="*/ 1 h 100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9"/>
                  <a:gd name="T163" fmla="*/ 0 h 1009"/>
                  <a:gd name="T164" fmla="*/ 529 w 529"/>
                  <a:gd name="T165" fmla="*/ 1009 h 100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9" h="1009">
                    <a:moveTo>
                      <a:pt x="444" y="1004"/>
                    </a:moveTo>
                    <a:lnTo>
                      <a:pt x="440" y="1008"/>
                    </a:lnTo>
                    <a:lnTo>
                      <a:pt x="436" y="1009"/>
                    </a:lnTo>
                    <a:lnTo>
                      <a:pt x="432" y="1009"/>
                    </a:lnTo>
                    <a:lnTo>
                      <a:pt x="428" y="1006"/>
                    </a:lnTo>
                    <a:lnTo>
                      <a:pt x="424" y="1003"/>
                    </a:lnTo>
                    <a:lnTo>
                      <a:pt x="422" y="999"/>
                    </a:lnTo>
                    <a:lnTo>
                      <a:pt x="422" y="995"/>
                    </a:lnTo>
                    <a:lnTo>
                      <a:pt x="424" y="990"/>
                    </a:lnTo>
                    <a:lnTo>
                      <a:pt x="444" y="1004"/>
                    </a:lnTo>
                    <a:close/>
                    <a:moveTo>
                      <a:pt x="424" y="990"/>
                    </a:moveTo>
                    <a:lnTo>
                      <a:pt x="434" y="976"/>
                    </a:lnTo>
                    <a:lnTo>
                      <a:pt x="443" y="962"/>
                    </a:lnTo>
                    <a:lnTo>
                      <a:pt x="450" y="949"/>
                    </a:lnTo>
                    <a:lnTo>
                      <a:pt x="458" y="935"/>
                    </a:lnTo>
                    <a:lnTo>
                      <a:pt x="465" y="921"/>
                    </a:lnTo>
                    <a:lnTo>
                      <a:pt x="472" y="907"/>
                    </a:lnTo>
                    <a:lnTo>
                      <a:pt x="477" y="894"/>
                    </a:lnTo>
                    <a:lnTo>
                      <a:pt x="483" y="880"/>
                    </a:lnTo>
                    <a:lnTo>
                      <a:pt x="487" y="866"/>
                    </a:lnTo>
                    <a:lnTo>
                      <a:pt x="491" y="852"/>
                    </a:lnTo>
                    <a:lnTo>
                      <a:pt x="495" y="838"/>
                    </a:lnTo>
                    <a:lnTo>
                      <a:pt x="498" y="824"/>
                    </a:lnTo>
                    <a:lnTo>
                      <a:pt x="500" y="809"/>
                    </a:lnTo>
                    <a:lnTo>
                      <a:pt x="502" y="795"/>
                    </a:lnTo>
                    <a:lnTo>
                      <a:pt x="503" y="781"/>
                    </a:lnTo>
                    <a:lnTo>
                      <a:pt x="504" y="767"/>
                    </a:lnTo>
                    <a:lnTo>
                      <a:pt x="504" y="738"/>
                    </a:lnTo>
                    <a:lnTo>
                      <a:pt x="502" y="708"/>
                    </a:lnTo>
                    <a:lnTo>
                      <a:pt x="498" y="679"/>
                    </a:lnTo>
                    <a:lnTo>
                      <a:pt x="491" y="650"/>
                    </a:lnTo>
                    <a:lnTo>
                      <a:pt x="484" y="620"/>
                    </a:lnTo>
                    <a:lnTo>
                      <a:pt x="473" y="591"/>
                    </a:lnTo>
                    <a:lnTo>
                      <a:pt x="461" y="560"/>
                    </a:lnTo>
                    <a:lnTo>
                      <a:pt x="448" y="530"/>
                    </a:lnTo>
                    <a:lnTo>
                      <a:pt x="470" y="520"/>
                    </a:lnTo>
                    <a:lnTo>
                      <a:pt x="484" y="552"/>
                    </a:lnTo>
                    <a:lnTo>
                      <a:pt x="497" y="583"/>
                    </a:lnTo>
                    <a:lnTo>
                      <a:pt x="507" y="614"/>
                    </a:lnTo>
                    <a:lnTo>
                      <a:pt x="516" y="646"/>
                    </a:lnTo>
                    <a:lnTo>
                      <a:pt x="522" y="676"/>
                    </a:lnTo>
                    <a:lnTo>
                      <a:pt x="526" y="707"/>
                    </a:lnTo>
                    <a:lnTo>
                      <a:pt x="528" y="722"/>
                    </a:lnTo>
                    <a:lnTo>
                      <a:pt x="528" y="738"/>
                    </a:lnTo>
                    <a:lnTo>
                      <a:pt x="529" y="753"/>
                    </a:lnTo>
                    <a:lnTo>
                      <a:pt x="528" y="768"/>
                    </a:lnTo>
                    <a:lnTo>
                      <a:pt x="528" y="783"/>
                    </a:lnTo>
                    <a:lnTo>
                      <a:pt x="526" y="798"/>
                    </a:lnTo>
                    <a:lnTo>
                      <a:pt x="525" y="813"/>
                    </a:lnTo>
                    <a:lnTo>
                      <a:pt x="522" y="828"/>
                    </a:lnTo>
                    <a:lnTo>
                      <a:pt x="518" y="843"/>
                    </a:lnTo>
                    <a:lnTo>
                      <a:pt x="515" y="859"/>
                    </a:lnTo>
                    <a:lnTo>
                      <a:pt x="511" y="873"/>
                    </a:lnTo>
                    <a:lnTo>
                      <a:pt x="505" y="888"/>
                    </a:lnTo>
                    <a:lnTo>
                      <a:pt x="500" y="903"/>
                    </a:lnTo>
                    <a:lnTo>
                      <a:pt x="493" y="917"/>
                    </a:lnTo>
                    <a:lnTo>
                      <a:pt x="487" y="932"/>
                    </a:lnTo>
                    <a:lnTo>
                      <a:pt x="479" y="946"/>
                    </a:lnTo>
                    <a:lnTo>
                      <a:pt x="472" y="961"/>
                    </a:lnTo>
                    <a:lnTo>
                      <a:pt x="463" y="975"/>
                    </a:lnTo>
                    <a:lnTo>
                      <a:pt x="455" y="989"/>
                    </a:lnTo>
                    <a:lnTo>
                      <a:pt x="444" y="1004"/>
                    </a:lnTo>
                    <a:lnTo>
                      <a:pt x="424" y="990"/>
                    </a:lnTo>
                    <a:close/>
                    <a:moveTo>
                      <a:pt x="448" y="530"/>
                    </a:moveTo>
                    <a:lnTo>
                      <a:pt x="432" y="500"/>
                    </a:lnTo>
                    <a:lnTo>
                      <a:pt x="415" y="469"/>
                    </a:lnTo>
                    <a:lnTo>
                      <a:pt x="395" y="438"/>
                    </a:lnTo>
                    <a:lnTo>
                      <a:pt x="374" y="407"/>
                    </a:lnTo>
                    <a:lnTo>
                      <a:pt x="351" y="376"/>
                    </a:lnTo>
                    <a:lnTo>
                      <a:pt x="327" y="343"/>
                    </a:lnTo>
                    <a:lnTo>
                      <a:pt x="301" y="312"/>
                    </a:lnTo>
                    <a:lnTo>
                      <a:pt x="274" y="281"/>
                    </a:lnTo>
                    <a:lnTo>
                      <a:pt x="245" y="248"/>
                    </a:lnTo>
                    <a:lnTo>
                      <a:pt x="215" y="216"/>
                    </a:lnTo>
                    <a:lnTo>
                      <a:pt x="182" y="185"/>
                    </a:lnTo>
                    <a:lnTo>
                      <a:pt x="150" y="152"/>
                    </a:lnTo>
                    <a:lnTo>
                      <a:pt x="115" y="119"/>
                    </a:lnTo>
                    <a:lnTo>
                      <a:pt x="79" y="86"/>
                    </a:lnTo>
                    <a:lnTo>
                      <a:pt x="42" y="54"/>
                    </a:lnTo>
                    <a:lnTo>
                      <a:pt x="4" y="22"/>
                    </a:lnTo>
                    <a:lnTo>
                      <a:pt x="19" y="2"/>
                    </a:lnTo>
                    <a:lnTo>
                      <a:pt x="58" y="36"/>
                    </a:lnTo>
                    <a:lnTo>
                      <a:pt x="96" y="69"/>
                    </a:lnTo>
                    <a:lnTo>
                      <a:pt x="132" y="101"/>
                    </a:lnTo>
                    <a:lnTo>
                      <a:pt x="167" y="135"/>
                    </a:lnTo>
                    <a:lnTo>
                      <a:pt x="201" y="167"/>
                    </a:lnTo>
                    <a:lnTo>
                      <a:pt x="233" y="201"/>
                    </a:lnTo>
                    <a:lnTo>
                      <a:pt x="263" y="233"/>
                    </a:lnTo>
                    <a:lnTo>
                      <a:pt x="293" y="266"/>
                    </a:lnTo>
                    <a:lnTo>
                      <a:pt x="321" y="298"/>
                    </a:lnTo>
                    <a:lnTo>
                      <a:pt x="347" y="330"/>
                    </a:lnTo>
                    <a:lnTo>
                      <a:pt x="371" y="362"/>
                    </a:lnTo>
                    <a:lnTo>
                      <a:pt x="395" y="394"/>
                    </a:lnTo>
                    <a:lnTo>
                      <a:pt x="416" y="425"/>
                    </a:lnTo>
                    <a:lnTo>
                      <a:pt x="436" y="458"/>
                    </a:lnTo>
                    <a:lnTo>
                      <a:pt x="453" y="489"/>
                    </a:lnTo>
                    <a:lnTo>
                      <a:pt x="470" y="520"/>
                    </a:lnTo>
                    <a:lnTo>
                      <a:pt x="448" y="530"/>
                    </a:lnTo>
                    <a:close/>
                    <a:moveTo>
                      <a:pt x="4" y="22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6" name="Freeform 897"/>
              <p:cNvSpPr>
                <a:spLocks noEditPoints="1"/>
              </p:cNvSpPr>
              <p:nvPr/>
            </p:nvSpPr>
            <p:spPr bwMode="auto">
              <a:xfrm>
                <a:off x="2940" y="2049"/>
                <a:ext cx="113" cy="142"/>
              </a:xfrm>
              <a:custGeom>
                <a:avLst/>
                <a:gdLst>
                  <a:gd name="T0" fmla="*/ 22 w 547"/>
                  <a:gd name="T1" fmla="*/ 28 h 704"/>
                  <a:gd name="T2" fmla="*/ 21 w 547"/>
                  <a:gd name="T3" fmla="*/ 28 h 704"/>
                  <a:gd name="T4" fmla="*/ 21 w 547"/>
                  <a:gd name="T5" fmla="*/ 28 h 704"/>
                  <a:gd name="T6" fmla="*/ 21 w 547"/>
                  <a:gd name="T7" fmla="*/ 28 h 704"/>
                  <a:gd name="T8" fmla="*/ 22 w 547"/>
                  <a:gd name="T9" fmla="*/ 28 h 704"/>
                  <a:gd name="T10" fmla="*/ 21 w 547"/>
                  <a:gd name="T11" fmla="*/ 27 h 704"/>
                  <a:gd name="T12" fmla="*/ 21 w 547"/>
                  <a:gd name="T13" fmla="*/ 25 h 704"/>
                  <a:gd name="T14" fmla="*/ 21 w 547"/>
                  <a:gd name="T15" fmla="*/ 24 h 704"/>
                  <a:gd name="T16" fmla="*/ 20 w 547"/>
                  <a:gd name="T17" fmla="*/ 22 h 704"/>
                  <a:gd name="T18" fmla="*/ 20 w 547"/>
                  <a:gd name="T19" fmla="*/ 20 h 704"/>
                  <a:gd name="T20" fmla="*/ 19 w 547"/>
                  <a:gd name="T21" fmla="*/ 19 h 704"/>
                  <a:gd name="T22" fmla="*/ 18 w 547"/>
                  <a:gd name="T23" fmla="*/ 17 h 704"/>
                  <a:gd name="T24" fmla="*/ 17 w 547"/>
                  <a:gd name="T25" fmla="*/ 15 h 704"/>
                  <a:gd name="T26" fmla="*/ 17 w 547"/>
                  <a:gd name="T27" fmla="*/ 14 h 704"/>
                  <a:gd name="T28" fmla="*/ 18 w 547"/>
                  <a:gd name="T29" fmla="*/ 16 h 704"/>
                  <a:gd name="T30" fmla="*/ 19 w 547"/>
                  <a:gd name="T31" fmla="*/ 17 h 704"/>
                  <a:gd name="T32" fmla="*/ 20 w 547"/>
                  <a:gd name="T33" fmla="*/ 19 h 704"/>
                  <a:gd name="T34" fmla="*/ 21 w 547"/>
                  <a:gd name="T35" fmla="*/ 21 h 704"/>
                  <a:gd name="T36" fmla="*/ 21 w 547"/>
                  <a:gd name="T37" fmla="*/ 22 h 704"/>
                  <a:gd name="T38" fmla="*/ 22 w 547"/>
                  <a:gd name="T39" fmla="*/ 24 h 704"/>
                  <a:gd name="T40" fmla="*/ 22 w 547"/>
                  <a:gd name="T41" fmla="*/ 26 h 704"/>
                  <a:gd name="T42" fmla="*/ 22 w 547"/>
                  <a:gd name="T43" fmla="*/ 28 h 704"/>
                  <a:gd name="T44" fmla="*/ 16 w 547"/>
                  <a:gd name="T45" fmla="*/ 14 h 704"/>
                  <a:gd name="T46" fmla="*/ 15 w 547"/>
                  <a:gd name="T47" fmla="*/ 13 h 704"/>
                  <a:gd name="T48" fmla="*/ 13 w 547"/>
                  <a:gd name="T49" fmla="*/ 11 h 704"/>
                  <a:gd name="T50" fmla="*/ 12 w 547"/>
                  <a:gd name="T51" fmla="*/ 9 h 704"/>
                  <a:gd name="T52" fmla="*/ 10 w 547"/>
                  <a:gd name="T53" fmla="*/ 8 h 704"/>
                  <a:gd name="T54" fmla="*/ 8 w 547"/>
                  <a:gd name="T55" fmla="*/ 6 h 704"/>
                  <a:gd name="T56" fmla="*/ 5 w 547"/>
                  <a:gd name="T57" fmla="*/ 4 h 704"/>
                  <a:gd name="T58" fmla="*/ 3 w 547"/>
                  <a:gd name="T59" fmla="*/ 3 h 704"/>
                  <a:gd name="T60" fmla="*/ 0 w 547"/>
                  <a:gd name="T61" fmla="*/ 1 h 704"/>
                  <a:gd name="T62" fmla="*/ 2 w 547"/>
                  <a:gd name="T63" fmla="*/ 1 h 704"/>
                  <a:gd name="T64" fmla="*/ 5 w 547"/>
                  <a:gd name="T65" fmla="*/ 3 h 704"/>
                  <a:gd name="T66" fmla="*/ 7 w 547"/>
                  <a:gd name="T67" fmla="*/ 4 h 704"/>
                  <a:gd name="T68" fmla="*/ 9 w 547"/>
                  <a:gd name="T69" fmla="*/ 6 h 704"/>
                  <a:gd name="T70" fmla="*/ 11 w 547"/>
                  <a:gd name="T71" fmla="*/ 8 h 704"/>
                  <a:gd name="T72" fmla="*/ 13 w 547"/>
                  <a:gd name="T73" fmla="*/ 9 h 704"/>
                  <a:gd name="T74" fmla="*/ 15 w 547"/>
                  <a:gd name="T75" fmla="*/ 11 h 704"/>
                  <a:gd name="T76" fmla="*/ 16 w 547"/>
                  <a:gd name="T77" fmla="*/ 13 h 704"/>
                  <a:gd name="T78" fmla="*/ 16 w 547"/>
                  <a:gd name="T79" fmla="*/ 14 h 704"/>
                  <a:gd name="T80" fmla="*/ 0 w 547"/>
                  <a:gd name="T81" fmla="*/ 1 h 704"/>
                  <a:gd name="T82" fmla="*/ 0 w 547"/>
                  <a:gd name="T83" fmla="*/ 0 h 704"/>
                  <a:gd name="T84" fmla="*/ 0 w 547"/>
                  <a:gd name="T85" fmla="*/ 0 h 704"/>
                  <a:gd name="T86" fmla="*/ 1 w 547"/>
                  <a:gd name="T87" fmla="*/ 0 h 704"/>
                  <a:gd name="T88" fmla="*/ 0 w 547"/>
                  <a:gd name="T89" fmla="*/ 1 h 70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7"/>
                  <a:gd name="T136" fmla="*/ 0 h 704"/>
                  <a:gd name="T137" fmla="*/ 547 w 547"/>
                  <a:gd name="T138" fmla="*/ 704 h 70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7" h="704">
                    <a:moveTo>
                      <a:pt x="545" y="693"/>
                    </a:moveTo>
                    <a:lnTo>
                      <a:pt x="543" y="697"/>
                    </a:lnTo>
                    <a:lnTo>
                      <a:pt x="540" y="701"/>
                    </a:lnTo>
                    <a:lnTo>
                      <a:pt x="537" y="703"/>
                    </a:lnTo>
                    <a:lnTo>
                      <a:pt x="531" y="704"/>
                    </a:lnTo>
                    <a:lnTo>
                      <a:pt x="527" y="702"/>
                    </a:lnTo>
                    <a:lnTo>
                      <a:pt x="524" y="699"/>
                    </a:lnTo>
                    <a:lnTo>
                      <a:pt x="520" y="695"/>
                    </a:lnTo>
                    <a:lnTo>
                      <a:pt x="520" y="690"/>
                    </a:lnTo>
                    <a:lnTo>
                      <a:pt x="545" y="693"/>
                    </a:lnTo>
                    <a:close/>
                    <a:moveTo>
                      <a:pt x="520" y="690"/>
                    </a:moveTo>
                    <a:lnTo>
                      <a:pt x="522" y="669"/>
                    </a:lnTo>
                    <a:lnTo>
                      <a:pt x="523" y="649"/>
                    </a:lnTo>
                    <a:lnTo>
                      <a:pt x="522" y="628"/>
                    </a:lnTo>
                    <a:lnTo>
                      <a:pt x="520" y="608"/>
                    </a:lnTo>
                    <a:lnTo>
                      <a:pt x="517" y="587"/>
                    </a:lnTo>
                    <a:lnTo>
                      <a:pt x="513" y="567"/>
                    </a:lnTo>
                    <a:lnTo>
                      <a:pt x="507" y="546"/>
                    </a:lnTo>
                    <a:lnTo>
                      <a:pt x="502" y="525"/>
                    </a:lnTo>
                    <a:lnTo>
                      <a:pt x="495" y="504"/>
                    </a:lnTo>
                    <a:lnTo>
                      <a:pt x="486" y="483"/>
                    </a:lnTo>
                    <a:lnTo>
                      <a:pt x="476" y="463"/>
                    </a:lnTo>
                    <a:lnTo>
                      <a:pt x="465" y="442"/>
                    </a:lnTo>
                    <a:lnTo>
                      <a:pt x="453" y="421"/>
                    </a:lnTo>
                    <a:lnTo>
                      <a:pt x="441" y="400"/>
                    </a:lnTo>
                    <a:lnTo>
                      <a:pt x="426" y="380"/>
                    </a:lnTo>
                    <a:lnTo>
                      <a:pt x="410" y="359"/>
                    </a:lnTo>
                    <a:lnTo>
                      <a:pt x="430" y="344"/>
                    </a:lnTo>
                    <a:lnTo>
                      <a:pt x="446" y="366"/>
                    </a:lnTo>
                    <a:lnTo>
                      <a:pt x="461" y="387"/>
                    </a:lnTo>
                    <a:lnTo>
                      <a:pt x="475" y="409"/>
                    </a:lnTo>
                    <a:lnTo>
                      <a:pt x="487" y="432"/>
                    </a:lnTo>
                    <a:lnTo>
                      <a:pt x="499" y="453"/>
                    </a:lnTo>
                    <a:lnTo>
                      <a:pt x="509" y="475"/>
                    </a:lnTo>
                    <a:lnTo>
                      <a:pt x="517" y="496"/>
                    </a:lnTo>
                    <a:lnTo>
                      <a:pt x="525" y="518"/>
                    </a:lnTo>
                    <a:lnTo>
                      <a:pt x="531" y="540"/>
                    </a:lnTo>
                    <a:lnTo>
                      <a:pt x="537" y="561"/>
                    </a:lnTo>
                    <a:lnTo>
                      <a:pt x="541" y="584"/>
                    </a:lnTo>
                    <a:lnTo>
                      <a:pt x="544" y="606"/>
                    </a:lnTo>
                    <a:lnTo>
                      <a:pt x="546" y="627"/>
                    </a:lnTo>
                    <a:lnTo>
                      <a:pt x="547" y="649"/>
                    </a:lnTo>
                    <a:lnTo>
                      <a:pt x="546" y="670"/>
                    </a:lnTo>
                    <a:lnTo>
                      <a:pt x="545" y="693"/>
                    </a:lnTo>
                    <a:lnTo>
                      <a:pt x="520" y="690"/>
                    </a:lnTo>
                    <a:close/>
                    <a:moveTo>
                      <a:pt x="410" y="359"/>
                    </a:moveTo>
                    <a:lnTo>
                      <a:pt x="394" y="338"/>
                    </a:lnTo>
                    <a:lnTo>
                      <a:pt x="376" y="317"/>
                    </a:lnTo>
                    <a:lnTo>
                      <a:pt x="357" y="296"/>
                    </a:lnTo>
                    <a:lnTo>
                      <a:pt x="337" y="275"/>
                    </a:lnTo>
                    <a:lnTo>
                      <a:pt x="316" y="253"/>
                    </a:lnTo>
                    <a:lnTo>
                      <a:pt x="294" y="233"/>
                    </a:lnTo>
                    <a:lnTo>
                      <a:pt x="270" y="211"/>
                    </a:lnTo>
                    <a:lnTo>
                      <a:pt x="245" y="191"/>
                    </a:lnTo>
                    <a:lnTo>
                      <a:pt x="219" y="170"/>
                    </a:lnTo>
                    <a:lnTo>
                      <a:pt x="192" y="149"/>
                    </a:lnTo>
                    <a:lnTo>
                      <a:pt x="164" y="128"/>
                    </a:lnTo>
                    <a:lnTo>
                      <a:pt x="135" y="107"/>
                    </a:lnTo>
                    <a:lnTo>
                      <a:pt x="104" y="86"/>
                    </a:lnTo>
                    <a:lnTo>
                      <a:pt x="72" y="64"/>
                    </a:lnTo>
                    <a:lnTo>
                      <a:pt x="39" y="44"/>
                    </a:lnTo>
                    <a:lnTo>
                      <a:pt x="5" y="22"/>
                    </a:lnTo>
                    <a:lnTo>
                      <a:pt x="18" y="2"/>
                    </a:lnTo>
                    <a:lnTo>
                      <a:pt x="53" y="23"/>
                    </a:lnTo>
                    <a:lnTo>
                      <a:pt x="86" y="44"/>
                    </a:lnTo>
                    <a:lnTo>
                      <a:pt x="118" y="66"/>
                    </a:lnTo>
                    <a:lnTo>
                      <a:pt x="149" y="87"/>
                    </a:lnTo>
                    <a:lnTo>
                      <a:pt x="179" y="109"/>
                    </a:lnTo>
                    <a:lnTo>
                      <a:pt x="207" y="130"/>
                    </a:lnTo>
                    <a:lnTo>
                      <a:pt x="235" y="152"/>
                    </a:lnTo>
                    <a:lnTo>
                      <a:pt x="261" y="172"/>
                    </a:lnTo>
                    <a:lnTo>
                      <a:pt x="287" y="194"/>
                    </a:lnTo>
                    <a:lnTo>
                      <a:pt x="311" y="216"/>
                    </a:lnTo>
                    <a:lnTo>
                      <a:pt x="334" y="237"/>
                    </a:lnTo>
                    <a:lnTo>
                      <a:pt x="355" y="259"/>
                    </a:lnTo>
                    <a:lnTo>
                      <a:pt x="376" y="280"/>
                    </a:lnTo>
                    <a:lnTo>
                      <a:pt x="395" y="301"/>
                    </a:lnTo>
                    <a:lnTo>
                      <a:pt x="414" y="323"/>
                    </a:lnTo>
                    <a:lnTo>
                      <a:pt x="430" y="344"/>
                    </a:lnTo>
                    <a:lnTo>
                      <a:pt x="410" y="359"/>
                    </a:lnTo>
                    <a:close/>
                    <a:moveTo>
                      <a:pt x="5" y="22"/>
                    </a:moveTo>
                    <a:lnTo>
                      <a:pt x="2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8" y="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7" name="Freeform 898"/>
              <p:cNvSpPr>
                <a:spLocks noEditPoints="1"/>
              </p:cNvSpPr>
              <p:nvPr/>
            </p:nvSpPr>
            <p:spPr bwMode="auto">
              <a:xfrm>
                <a:off x="2925" y="2116"/>
                <a:ext cx="101" cy="75"/>
              </a:xfrm>
              <a:custGeom>
                <a:avLst/>
                <a:gdLst>
                  <a:gd name="T0" fmla="*/ 21 w 506"/>
                  <a:gd name="T1" fmla="*/ 14 h 378"/>
                  <a:gd name="T2" fmla="*/ 20 w 506"/>
                  <a:gd name="T3" fmla="*/ 15 h 378"/>
                  <a:gd name="T4" fmla="*/ 20 w 506"/>
                  <a:gd name="T5" fmla="*/ 15 h 378"/>
                  <a:gd name="T6" fmla="*/ 20 w 506"/>
                  <a:gd name="T7" fmla="*/ 15 h 378"/>
                  <a:gd name="T8" fmla="*/ 21 w 506"/>
                  <a:gd name="T9" fmla="*/ 14 h 378"/>
                  <a:gd name="T10" fmla="*/ 19 w 506"/>
                  <a:gd name="T11" fmla="*/ 13 h 378"/>
                  <a:gd name="T12" fmla="*/ 17 w 506"/>
                  <a:gd name="T13" fmla="*/ 10 h 378"/>
                  <a:gd name="T14" fmla="*/ 15 w 506"/>
                  <a:gd name="T15" fmla="*/ 8 h 378"/>
                  <a:gd name="T16" fmla="*/ 14 w 506"/>
                  <a:gd name="T17" fmla="*/ 7 h 378"/>
                  <a:gd name="T18" fmla="*/ 12 w 506"/>
                  <a:gd name="T19" fmla="*/ 6 h 378"/>
                  <a:gd name="T20" fmla="*/ 11 w 506"/>
                  <a:gd name="T21" fmla="*/ 5 h 378"/>
                  <a:gd name="T22" fmla="*/ 11 w 506"/>
                  <a:gd name="T23" fmla="*/ 4 h 378"/>
                  <a:gd name="T24" fmla="*/ 13 w 506"/>
                  <a:gd name="T25" fmla="*/ 5 h 378"/>
                  <a:gd name="T26" fmla="*/ 14 w 506"/>
                  <a:gd name="T27" fmla="*/ 6 h 378"/>
                  <a:gd name="T28" fmla="*/ 15 w 506"/>
                  <a:gd name="T29" fmla="*/ 7 h 378"/>
                  <a:gd name="T30" fmla="*/ 16 w 506"/>
                  <a:gd name="T31" fmla="*/ 8 h 378"/>
                  <a:gd name="T32" fmla="*/ 17 w 506"/>
                  <a:gd name="T33" fmla="*/ 9 h 378"/>
                  <a:gd name="T34" fmla="*/ 18 w 506"/>
                  <a:gd name="T35" fmla="*/ 11 h 378"/>
                  <a:gd name="T36" fmla="*/ 21 w 506"/>
                  <a:gd name="T37" fmla="*/ 14 h 378"/>
                  <a:gd name="T38" fmla="*/ 11 w 506"/>
                  <a:gd name="T39" fmla="*/ 4 h 378"/>
                  <a:gd name="T40" fmla="*/ 10 w 506"/>
                  <a:gd name="T41" fmla="*/ 4 h 378"/>
                  <a:gd name="T42" fmla="*/ 8 w 506"/>
                  <a:gd name="T43" fmla="*/ 3 h 378"/>
                  <a:gd name="T44" fmla="*/ 7 w 506"/>
                  <a:gd name="T45" fmla="*/ 2 h 378"/>
                  <a:gd name="T46" fmla="*/ 6 w 506"/>
                  <a:gd name="T47" fmla="*/ 2 h 378"/>
                  <a:gd name="T48" fmla="*/ 5 w 506"/>
                  <a:gd name="T49" fmla="*/ 1 h 378"/>
                  <a:gd name="T50" fmla="*/ 3 w 506"/>
                  <a:gd name="T51" fmla="*/ 1 h 378"/>
                  <a:gd name="T52" fmla="*/ 2 w 506"/>
                  <a:gd name="T53" fmla="*/ 1 h 378"/>
                  <a:gd name="T54" fmla="*/ 1 w 506"/>
                  <a:gd name="T55" fmla="*/ 1 h 378"/>
                  <a:gd name="T56" fmla="*/ 1 w 506"/>
                  <a:gd name="T57" fmla="*/ 0 h 378"/>
                  <a:gd name="T58" fmla="*/ 3 w 506"/>
                  <a:gd name="T59" fmla="*/ 0 h 378"/>
                  <a:gd name="T60" fmla="*/ 4 w 506"/>
                  <a:gd name="T61" fmla="*/ 0 h 378"/>
                  <a:gd name="T62" fmla="*/ 5 w 506"/>
                  <a:gd name="T63" fmla="*/ 1 h 378"/>
                  <a:gd name="T64" fmla="*/ 7 w 506"/>
                  <a:gd name="T65" fmla="*/ 1 h 378"/>
                  <a:gd name="T66" fmla="*/ 8 w 506"/>
                  <a:gd name="T67" fmla="*/ 2 h 378"/>
                  <a:gd name="T68" fmla="*/ 9 w 506"/>
                  <a:gd name="T69" fmla="*/ 2 h 378"/>
                  <a:gd name="T70" fmla="*/ 11 w 506"/>
                  <a:gd name="T71" fmla="*/ 3 h 378"/>
                  <a:gd name="T72" fmla="*/ 11 w 506"/>
                  <a:gd name="T73" fmla="*/ 4 h 378"/>
                  <a:gd name="T74" fmla="*/ 0 w 506"/>
                  <a:gd name="T75" fmla="*/ 1 h 378"/>
                  <a:gd name="T76" fmla="*/ 0 w 506"/>
                  <a:gd name="T77" fmla="*/ 1 h 378"/>
                  <a:gd name="T78" fmla="*/ 0 w 506"/>
                  <a:gd name="T79" fmla="*/ 0 h 378"/>
                  <a:gd name="T80" fmla="*/ 0 w 506"/>
                  <a:gd name="T81" fmla="*/ 0 h 378"/>
                  <a:gd name="T82" fmla="*/ 1 w 506"/>
                  <a:gd name="T83" fmla="*/ 1 h 3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06"/>
                  <a:gd name="T127" fmla="*/ 0 h 378"/>
                  <a:gd name="T128" fmla="*/ 506 w 506"/>
                  <a:gd name="T129" fmla="*/ 378 h 37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06" h="378">
                    <a:moveTo>
                      <a:pt x="504" y="361"/>
                    </a:moveTo>
                    <a:lnTo>
                      <a:pt x="506" y="365"/>
                    </a:lnTo>
                    <a:lnTo>
                      <a:pt x="506" y="370"/>
                    </a:lnTo>
                    <a:lnTo>
                      <a:pt x="503" y="374"/>
                    </a:lnTo>
                    <a:lnTo>
                      <a:pt x="500" y="377"/>
                    </a:lnTo>
                    <a:lnTo>
                      <a:pt x="495" y="378"/>
                    </a:lnTo>
                    <a:lnTo>
                      <a:pt x="490" y="378"/>
                    </a:lnTo>
                    <a:lnTo>
                      <a:pt x="486" y="376"/>
                    </a:lnTo>
                    <a:lnTo>
                      <a:pt x="483" y="373"/>
                    </a:lnTo>
                    <a:lnTo>
                      <a:pt x="504" y="361"/>
                    </a:lnTo>
                    <a:close/>
                    <a:moveTo>
                      <a:pt x="483" y="373"/>
                    </a:moveTo>
                    <a:lnTo>
                      <a:pt x="458" y="330"/>
                    </a:lnTo>
                    <a:lnTo>
                      <a:pt x="432" y="291"/>
                    </a:lnTo>
                    <a:lnTo>
                      <a:pt x="406" y="254"/>
                    </a:lnTo>
                    <a:lnTo>
                      <a:pt x="379" y="220"/>
                    </a:lnTo>
                    <a:lnTo>
                      <a:pt x="366" y="203"/>
                    </a:lnTo>
                    <a:lnTo>
                      <a:pt x="352" y="188"/>
                    </a:lnTo>
                    <a:lnTo>
                      <a:pt x="338" y="174"/>
                    </a:lnTo>
                    <a:lnTo>
                      <a:pt x="324" y="160"/>
                    </a:lnTo>
                    <a:lnTo>
                      <a:pt x="310" y="147"/>
                    </a:lnTo>
                    <a:lnTo>
                      <a:pt x="295" y="134"/>
                    </a:lnTo>
                    <a:lnTo>
                      <a:pt x="281" y="122"/>
                    </a:lnTo>
                    <a:lnTo>
                      <a:pt x="266" y="112"/>
                    </a:lnTo>
                    <a:lnTo>
                      <a:pt x="281" y="91"/>
                    </a:lnTo>
                    <a:lnTo>
                      <a:pt x="296" y="103"/>
                    </a:lnTo>
                    <a:lnTo>
                      <a:pt x="311" y="115"/>
                    </a:lnTo>
                    <a:lnTo>
                      <a:pt x="325" y="128"/>
                    </a:lnTo>
                    <a:lnTo>
                      <a:pt x="340" y="142"/>
                    </a:lnTo>
                    <a:lnTo>
                      <a:pt x="354" y="156"/>
                    </a:lnTo>
                    <a:lnTo>
                      <a:pt x="369" y="171"/>
                    </a:lnTo>
                    <a:lnTo>
                      <a:pt x="384" y="187"/>
                    </a:lnTo>
                    <a:lnTo>
                      <a:pt x="398" y="203"/>
                    </a:lnTo>
                    <a:lnTo>
                      <a:pt x="412" y="221"/>
                    </a:lnTo>
                    <a:lnTo>
                      <a:pt x="426" y="239"/>
                    </a:lnTo>
                    <a:lnTo>
                      <a:pt x="439" y="257"/>
                    </a:lnTo>
                    <a:lnTo>
                      <a:pt x="453" y="277"/>
                    </a:lnTo>
                    <a:lnTo>
                      <a:pt x="479" y="317"/>
                    </a:lnTo>
                    <a:lnTo>
                      <a:pt x="504" y="361"/>
                    </a:lnTo>
                    <a:lnTo>
                      <a:pt x="483" y="373"/>
                    </a:lnTo>
                    <a:close/>
                    <a:moveTo>
                      <a:pt x="266" y="112"/>
                    </a:moveTo>
                    <a:lnTo>
                      <a:pt x="252" y="101"/>
                    </a:lnTo>
                    <a:lnTo>
                      <a:pt x="237" y="91"/>
                    </a:lnTo>
                    <a:lnTo>
                      <a:pt x="222" y="81"/>
                    </a:lnTo>
                    <a:lnTo>
                      <a:pt x="206" y="74"/>
                    </a:lnTo>
                    <a:lnTo>
                      <a:pt x="191" y="65"/>
                    </a:lnTo>
                    <a:lnTo>
                      <a:pt x="176" y="59"/>
                    </a:lnTo>
                    <a:lnTo>
                      <a:pt x="160" y="52"/>
                    </a:lnTo>
                    <a:lnTo>
                      <a:pt x="145" y="47"/>
                    </a:lnTo>
                    <a:lnTo>
                      <a:pt x="129" y="41"/>
                    </a:lnTo>
                    <a:lnTo>
                      <a:pt x="112" y="37"/>
                    </a:lnTo>
                    <a:lnTo>
                      <a:pt x="96" y="33"/>
                    </a:lnTo>
                    <a:lnTo>
                      <a:pt x="80" y="31"/>
                    </a:lnTo>
                    <a:lnTo>
                      <a:pt x="63" y="27"/>
                    </a:lnTo>
                    <a:lnTo>
                      <a:pt x="47" y="26"/>
                    </a:lnTo>
                    <a:lnTo>
                      <a:pt x="29" y="25"/>
                    </a:lnTo>
                    <a:lnTo>
                      <a:pt x="13" y="24"/>
                    </a:lnTo>
                    <a:lnTo>
                      <a:pt x="13" y="0"/>
                    </a:lnTo>
                    <a:lnTo>
                      <a:pt x="30" y="0"/>
                    </a:lnTo>
                    <a:lnTo>
                      <a:pt x="49" y="2"/>
                    </a:lnTo>
                    <a:lnTo>
                      <a:pt x="66" y="4"/>
                    </a:lnTo>
                    <a:lnTo>
                      <a:pt x="83" y="6"/>
                    </a:lnTo>
                    <a:lnTo>
                      <a:pt x="101" y="9"/>
                    </a:lnTo>
                    <a:lnTo>
                      <a:pt x="118" y="13"/>
                    </a:lnTo>
                    <a:lnTo>
                      <a:pt x="135" y="18"/>
                    </a:lnTo>
                    <a:lnTo>
                      <a:pt x="152" y="23"/>
                    </a:lnTo>
                    <a:lnTo>
                      <a:pt x="169" y="30"/>
                    </a:lnTo>
                    <a:lnTo>
                      <a:pt x="185" y="36"/>
                    </a:lnTo>
                    <a:lnTo>
                      <a:pt x="201" y="44"/>
                    </a:lnTo>
                    <a:lnTo>
                      <a:pt x="217" y="52"/>
                    </a:lnTo>
                    <a:lnTo>
                      <a:pt x="233" y="61"/>
                    </a:lnTo>
                    <a:lnTo>
                      <a:pt x="250" y="71"/>
                    </a:lnTo>
                    <a:lnTo>
                      <a:pt x="265" y="80"/>
                    </a:lnTo>
                    <a:lnTo>
                      <a:pt x="281" y="91"/>
                    </a:lnTo>
                    <a:lnTo>
                      <a:pt x="266" y="112"/>
                    </a:lnTo>
                    <a:close/>
                    <a:moveTo>
                      <a:pt x="13" y="24"/>
                    </a:moveTo>
                    <a:lnTo>
                      <a:pt x="8" y="23"/>
                    </a:lnTo>
                    <a:lnTo>
                      <a:pt x="4" y="21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13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8" name="Freeform 899"/>
              <p:cNvSpPr>
                <a:spLocks noEditPoints="1"/>
              </p:cNvSpPr>
              <p:nvPr/>
            </p:nvSpPr>
            <p:spPr bwMode="auto">
              <a:xfrm>
                <a:off x="3064" y="2064"/>
                <a:ext cx="128" cy="104"/>
              </a:xfrm>
              <a:custGeom>
                <a:avLst/>
                <a:gdLst>
                  <a:gd name="T0" fmla="*/ 25 w 634"/>
                  <a:gd name="T1" fmla="*/ 21 h 536"/>
                  <a:gd name="T2" fmla="*/ 25 w 634"/>
                  <a:gd name="T3" fmla="*/ 21 h 536"/>
                  <a:gd name="T4" fmla="*/ 24 w 634"/>
                  <a:gd name="T5" fmla="*/ 21 h 536"/>
                  <a:gd name="T6" fmla="*/ 24 w 634"/>
                  <a:gd name="T7" fmla="*/ 21 h 536"/>
                  <a:gd name="T8" fmla="*/ 25 w 634"/>
                  <a:gd name="T9" fmla="*/ 21 h 536"/>
                  <a:gd name="T10" fmla="*/ 24 w 634"/>
                  <a:gd name="T11" fmla="*/ 20 h 536"/>
                  <a:gd name="T12" fmla="*/ 23 w 634"/>
                  <a:gd name="T13" fmla="*/ 18 h 536"/>
                  <a:gd name="T14" fmla="*/ 23 w 634"/>
                  <a:gd name="T15" fmla="*/ 17 h 536"/>
                  <a:gd name="T16" fmla="*/ 22 w 634"/>
                  <a:gd name="T17" fmla="*/ 15 h 536"/>
                  <a:gd name="T18" fmla="*/ 21 w 634"/>
                  <a:gd name="T19" fmla="*/ 13 h 536"/>
                  <a:gd name="T20" fmla="*/ 20 w 634"/>
                  <a:gd name="T21" fmla="*/ 12 h 536"/>
                  <a:gd name="T22" fmla="*/ 19 w 634"/>
                  <a:gd name="T23" fmla="*/ 11 h 536"/>
                  <a:gd name="T24" fmla="*/ 18 w 634"/>
                  <a:gd name="T25" fmla="*/ 9 h 536"/>
                  <a:gd name="T26" fmla="*/ 17 w 634"/>
                  <a:gd name="T27" fmla="*/ 8 h 536"/>
                  <a:gd name="T28" fmla="*/ 19 w 634"/>
                  <a:gd name="T29" fmla="*/ 9 h 536"/>
                  <a:gd name="T30" fmla="*/ 20 w 634"/>
                  <a:gd name="T31" fmla="*/ 11 h 536"/>
                  <a:gd name="T32" fmla="*/ 21 w 634"/>
                  <a:gd name="T33" fmla="*/ 12 h 536"/>
                  <a:gd name="T34" fmla="*/ 22 w 634"/>
                  <a:gd name="T35" fmla="*/ 14 h 536"/>
                  <a:gd name="T36" fmla="*/ 23 w 634"/>
                  <a:gd name="T37" fmla="*/ 15 h 536"/>
                  <a:gd name="T38" fmla="*/ 24 w 634"/>
                  <a:gd name="T39" fmla="*/ 17 h 536"/>
                  <a:gd name="T40" fmla="*/ 25 w 634"/>
                  <a:gd name="T41" fmla="*/ 19 h 536"/>
                  <a:gd name="T42" fmla="*/ 25 w 634"/>
                  <a:gd name="T43" fmla="*/ 21 h 536"/>
                  <a:gd name="T44" fmla="*/ 17 w 634"/>
                  <a:gd name="T45" fmla="*/ 9 h 536"/>
                  <a:gd name="T46" fmla="*/ 16 w 634"/>
                  <a:gd name="T47" fmla="*/ 7 h 536"/>
                  <a:gd name="T48" fmla="*/ 14 w 634"/>
                  <a:gd name="T49" fmla="*/ 6 h 536"/>
                  <a:gd name="T50" fmla="*/ 12 w 634"/>
                  <a:gd name="T51" fmla="*/ 5 h 536"/>
                  <a:gd name="T52" fmla="*/ 10 w 634"/>
                  <a:gd name="T53" fmla="*/ 4 h 536"/>
                  <a:gd name="T54" fmla="*/ 8 w 634"/>
                  <a:gd name="T55" fmla="*/ 3 h 536"/>
                  <a:gd name="T56" fmla="*/ 5 w 634"/>
                  <a:gd name="T57" fmla="*/ 2 h 536"/>
                  <a:gd name="T58" fmla="*/ 3 w 634"/>
                  <a:gd name="T59" fmla="*/ 2 h 536"/>
                  <a:gd name="T60" fmla="*/ 0 w 634"/>
                  <a:gd name="T61" fmla="*/ 1 h 536"/>
                  <a:gd name="T62" fmla="*/ 2 w 634"/>
                  <a:gd name="T63" fmla="*/ 0 h 536"/>
                  <a:gd name="T64" fmla="*/ 5 w 634"/>
                  <a:gd name="T65" fmla="*/ 1 h 536"/>
                  <a:gd name="T66" fmla="*/ 7 w 634"/>
                  <a:gd name="T67" fmla="*/ 2 h 536"/>
                  <a:gd name="T68" fmla="*/ 9 w 634"/>
                  <a:gd name="T69" fmla="*/ 3 h 536"/>
                  <a:gd name="T70" fmla="*/ 11 w 634"/>
                  <a:gd name="T71" fmla="*/ 4 h 536"/>
                  <a:gd name="T72" fmla="*/ 13 w 634"/>
                  <a:gd name="T73" fmla="*/ 5 h 536"/>
                  <a:gd name="T74" fmla="*/ 15 w 634"/>
                  <a:gd name="T75" fmla="*/ 6 h 536"/>
                  <a:gd name="T76" fmla="*/ 17 w 634"/>
                  <a:gd name="T77" fmla="*/ 7 h 536"/>
                  <a:gd name="T78" fmla="*/ 17 w 634"/>
                  <a:gd name="T79" fmla="*/ 9 h 536"/>
                  <a:gd name="T80" fmla="*/ 0 w 634"/>
                  <a:gd name="T81" fmla="*/ 1 h 536"/>
                  <a:gd name="T82" fmla="*/ 0 w 634"/>
                  <a:gd name="T83" fmla="*/ 1 h 536"/>
                  <a:gd name="T84" fmla="*/ 0 w 634"/>
                  <a:gd name="T85" fmla="*/ 0 h 536"/>
                  <a:gd name="T86" fmla="*/ 0 w 634"/>
                  <a:gd name="T87" fmla="*/ 0 h 536"/>
                  <a:gd name="T88" fmla="*/ 0 w 634"/>
                  <a:gd name="T89" fmla="*/ 1 h 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4"/>
                  <a:gd name="T136" fmla="*/ 0 h 536"/>
                  <a:gd name="T137" fmla="*/ 634 w 634"/>
                  <a:gd name="T138" fmla="*/ 536 h 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4" h="536">
                    <a:moveTo>
                      <a:pt x="634" y="522"/>
                    </a:moveTo>
                    <a:lnTo>
                      <a:pt x="633" y="526"/>
                    </a:lnTo>
                    <a:lnTo>
                      <a:pt x="632" y="530"/>
                    </a:lnTo>
                    <a:lnTo>
                      <a:pt x="628" y="534"/>
                    </a:lnTo>
                    <a:lnTo>
                      <a:pt x="624" y="536"/>
                    </a:lnTo>
                    <a:lnTo>
                      <a:pt x="619" y="536"/>
                    </a:lnTo>
                    <a:lnTo>
                      <a:pt x="615" y="534"/>
                    </a:lnTo>
                    <a:lnTo>
                      <a:pt x="612" y="530"/>
                    </a:lnTo>
                    <a:lnTo>
                      <a:pt x="610" y="526"/>
                    </a:lnTo>
                    <a:lnTo>
                      <a:pt x="634" y="522"/>
                    </a:lnTo>
                    <a:close/>
                    <a:moveTo>
                      <a:pt x="610" y="526"/>
                    </a:moveTo>
                    <a:lnTo>
                      <a:pt x="605" y="503"/>
                    </a:lnTo>
                    <a:lnTo>
                      <a:pt x="600" y="481"/>
                    </a:lnTo>
                    <a:lnTo>
                      <a:pt x="593" y="459"/>
                    </a:lnTo>
                    <a:lnTo>
                      <a:pt x="586" y="438"/>
                    </a:lnTo>
                    <a:lnTo>
                      <a:pt x="578" y="417"/>
                    </a:lnTo>
                    <a:lnTo>
                      <a:pt x="570" y="396"/>
                    </a:lnTo>
                    <a:lnTo>
                      <a:pt x="559" y="377"/>
                    </a:lnTo>
                    <a:lnTo>
                      <a:pt x="548" y="358"/>
                    </a:lnTo>
                    <a:lnTo>
                      <a:pt x="537" y="338"/>
                    </a:lnTo>
                    <a:lnTo>
                      <a:pt x="524" y="320"/>
                    </a:lnTo>
                    <a:lnTo>
                      <a:pt x="510" y="301"/>
                    </a:lnTo>
                    <a:lnTo>
                      <a:pt x="496" y="284"/>
                    </a:lnTo>
                    <a:lnTo>
                      <a:pt x="481" y="267"/>
                    </a:lnTo>
                    <a:lnTo>
                      <a:pt x="465" y="250"/>
                    </a:lnTo>
                    <a:lnTo>
                      <a:pt x="448" y="233"/>
                    </a:lnTo>
                    <a:lnTo>
                      <a:pt x="429" y="218"/>
                    </a:lnTo>
                    <a:lnTo>
                      <a:pt x="444" y="199"/>
                    </a:lnTo>
                    <a:lnTo>
                      <a:pt x="464" y="216"/>
                    </a:lnTo>
                    <a:lnTo>
                      <a:pt x="482" y="233"/>
                    </a:lnTo>
                    <a:lnTo>
                      <a:pt x="499" y="251"/>
                    </a:lnTo>
                    <a:lnTo>
                      <a:pt x="515" y="269"/>
                    </a:lnTo>
                    <a:lnTo>
                      <a:pt x="530" y="287"/>
                    </a:lnTo>
                    <a:lnTo>
                      <a:pt x="545" y="306"/>
                    </a:lnTo>
                    <a:lnTo>
                      <a:pt x="558" y="325"/>
                    </a:lnTo>
                    <a:lnTo>
                      <a:pt x="570" y="346"/>
                    </a:lnTo>
                    <a:lnTo>
                      <a:pt x="582" y="366"/>
                    </a:lnTo>
                    <a:lnTo>
                      <a:pt x="591" y="387"/>
                    </a:lnTo>
                    <a:lnTo>
                      <a:pt x="601" y="408"/>
                    </a:lnTo>
                    <a:lnTo>
                      <a:pt x="610" y="430"/>
                    </a:lnTo>
                    <a:lnTo>
                      <a:pt x="617" y="452"/>
                    </a:lnTo>
                    <a:lnTo>
                      <a:pt x="624" y="474"/>
                    </a:lnTo>
                    <a:lnTo>
                      <a:pt x="629" y="498"/>
                    </a:lnTo>
                    <a:lnTo>
                      <a:pt x="634" y="522"/>
                    </a:lnTo>
                    <a:lnTo>
                      <a:pt x="610" y="526"/>
                    </a:lnTo>
                    <a:close/>
                    <a:moveTo>
                      <a:pt x="429" y="218"/>
                    </a:moveTo>
                    <a:lnTo>
                      <a:pt x="410" y="202"/>
                    </a:lnTo>
                    <a:lnTo>
                      <a:pt x="390" y="187"/>
                    </a:lnTo>
                    <a:lnTo>
                      <a:pt x="369" y="173"/>
                    </a:lnTo>
                    <a:lnTo>
                      <a:pt x="347" y="159"/>
                    </a:lnTo>
                    <a:lnTo>
                      <a:pt x="323" y="145"/>
                    </a:lnTo>
                    <a:lnTo>
                      <a:pt x="300" y="132"/>
                    </a:lnTo>
                    <a:lnTo>
                      <a:pt x="275" y="119"/>
                    </a:lnTo>
                    <a:lnTo>
                      <a:pt x="250" y="107"/>
                    </a:lnTo>
                    <a:lnTo>
                      <a:pt x="223" y="95"/>
                    </a:lnTo>
                    <a:lnTo>
                      <a:pt x="195" y="83"/>
                    </a:lnTo>
                    <a:lnTo>
                      <a:pt x="167" y="72"/>
                    </a:lnTo>
                    <a:lnTo>
                      <a:pt x="138" y="62"/>
                    </a:lnTo>
                    <a:lnTo>
                      <a:pt x="107" y="52"/>
                    </a:lnTo>
                    <a:lnTo>
                      <a:pt x="75" y="42"/>
                    </a:lnTo>
                    <a:lnTo>
                      <a:pt x="44" y="33"/>
                    </a:lnTo>
                    <a:lnTo>
                      <a:pt x="10" y="24"/>
                    </a:lnTo>
                    <a:lnTo>
                      <a:pt x="16" y="0"/>
                    </a:lnTo>
                    <a:lnTo>
                      <a:pt x="50" y="9"/>
                    </a:lnTo>
                    <a:lnTo>
                      <a:pt x="83" y="18"/>
                    </a:lnTo>
                    <a:lnTo>
                      <a:pt x="115" y="28"/>
                    </a:lnTo>
                    <a:lnTo>
                      <a:pt x="145" y="39"/>
                    </a:lnTo>
                    <a:lnTo>
                      <a:pt x="175" y="50"/>
                    </a:lnTo>
                    <a:lnTo>
                      <a:pt x="205" y="61"/>
                    </a:lnTo>
                    <a:lnTo>
                      <a:pt x="233" y="72"/>
                    </a:lnTo>
                    <a:lnTo>
                      <a:pt x="261" y="84"/>
                    </a:lnTo>
                    <a:lnTo>
                      <a:pt x="287" y="97"/>
                    </a:lnTo>
                    <a:lnTo>
                      <a:pt x="313" y="110"/>
                    </a:lnTo>
                    <a:lnTo>
                      <a:pt x="336" y="124"/>
                    </a:lnTo>
                    <a:lnTo>
                      <a:pt x="360" y="138"/>
                    </a:lnTo>
                    <a:lnTo>
                      <a:pt x="383" y="152"/>
                    </a:lnTo>
                    <a:lnTo>
                      <a:pt x="404" y="168"/>
                    </a:lnTo>
                    <a:lnTo>
                      <a:pt x="425" y="184"/>
                    </a:lnTo>
                    <a:lnTo>
                      <a:pt x="444" y="199"/>
                    </a:lnTo>
                    <a:lnTo>
                      <a:pt x="429" y="218"/>
                    </a:lnTo>
                    <a:close/>
                    <a:moveTo>
                      <a:pt x="10" y="24"/>
                    </a:moveTo>
                    <a:lnTo>
                      <a:pt x="6" y="22"/>
                    </a:lnTo>
                    <a:lnTo>
                      <a:pt x="3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3" y="4"/>
                    </a:lnTo>
                    <a:lnTo>
                      <a:pt x="7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89" name="Freeform 900"/>
              <p:cNvSpPr>
                <a:spLocks noEditPoints="1"/>
              </p:cNvSpPr>
              <p:nvPr/>
            </p:nvSpPr>
            <p:spPr bwMode="auto">
              <a:xfrm>
                <a:off x="3014" y="2049"/>
                <a:ext cx="120" cy="149"/>
              </a:xfrm>
              <a:custGeom>
                <a:avLst/>
                <a:gdLst>
                  <a:gd name="T0" fmla="*/ 24 w 604"/>
                  <a:gd name="T1" fmla="*/ 30 h 754"/>
                  <a:gd name="T2" fmla="*/ 24 w 604"/>
                  <a:gd name="T3" fmla="*/ 30 h 754"/>
                  <a:gd name="T4" fmla="*/ 24 w 604"/>
                  <a:gd name="T5" fmla="*/ 30 h 754"/>
                  <a:gd name="T6" fmla="*/ 23 w 604"/>
                  <a:gd name="T7" fmla="*/ 30 h 754"/>
                  <a:gd name="T8" fmla="*/ 24 w 604"/>
                  <a:gd name="T9" fmla="*/ 30 h 754"/>
                  <a:gd name="T10" fmla="*/ 23 w 604"/>
                  <a:gd name="T11" fmla="*/ 29 h 754"/>
                  <a:gd name="T12" fmla="*/ 22 w 604"/>
                  <a:gd name="T13" fmla="*/ 27 h 754"/>
                  <a:gd name="T14" fmla="*/ 21 w 604"/>
                  <a:gd name="T15" fmla="*/ 25 h 754"/>
                  <a:gd name="T16" fmla="*/ 20 w 604"/>
                  <a:gd name="T17" fmla="*/ 22 h 754"/>
                  <a:gd name="T18" fmla="*/ 19 w 604"/>
                  <a:gd name="T19" fmla="*/ 20 h 754"/>
                  <a:gd name="T20" fmla="*/ 18 w 604"/>
                  <a:gd name="T21" fmla="*/ 19 h 754"/>
                  <a:gd name="T22" fmla="*/ 17 w 604"/>
                  <a:gd name="T23" fmla="*/ 17 h 754"/>
                  <a:gd name="T24" fmla="*/ 16 w 604"/>
                  <a:gd name="T25" fmla="*/ 15 h 754"/>
                  <a:gd name="T26" fmla="*/ 16 w 604"/>
                  <a:gd name="T27" fmla="*/ 13 h 754"/>
                  <a:gd name="T28" fmla="*/ 17 w 604"/>
                  <a:gd name="T29" fmla="*/ 15 h 754"/>
                  <a:gd name="T30" fmla="*/ 18 w 604"/>
                  <a:gd name="T31" fmla="*/ 17 h 754"/>
                  <a:gd name="T32" fmla="*/ 20 w 604"/>
                  <a:gd name="T33" fmla="*/ 19 h 754"/>
                  <a:gd name="T34" fmla="*/ 21 w 604"/>
                  <a:gd name="T35" fmla="*/ 21 h 754"/>
                  <a:gd name="T36" fmla="*/ 22 w 604"/>
                  <a:gd name="T37" fmla="*/ 23 h 754"/>
                  <a:gd name="T38" fmla="*/ 23 w 604"/>
                  <a:gd name="T39" fmla="*/ 25 h 754"/>
                  <a:gd name="T40" fmla="*/ 23 w 604"/>
                  <a:gd name="T41" fmla="*/ 27 h 754"/>
                  <a:gd name="T42" fmla="*/ 24 w 604"/>
                  <a:gd name="T43" fmla="*/ 30 h 754"/>
                  <a:gd name="T44" fmla="*/ 15 w 604"/>
                  <a:gd name="T45" fmla="*/ 14 h 754"/>
                  <a:gd name="T46" fmla="*/ 13 w 604"/>
                  <a:gd name="T47" fmla="*/ 12 h 754"/>
                  <a:gd name="T48" fmla="*/ 12 w 604"/>
                  <a:gd name="T49" fmla="*/ 10 h 754"/>
                  <a:gd name="T50" fmla="*/ 10 w 604"/>
                  <a:gd name="T51" fmla="*/ 9 h 754"/>
                  <a:gd name="T52" fmla="*/ 8 w 604"/>
                  <a:gd name="T53" fmla="*/ 7 h 754"/>
                  <a:gd name="T54" fmla="*/ 6 w 604"/>
                  <a:gd name="T55" fmla="*/ 5 h 754"/>
                  <a:gd name="T56" fmla="*/ 5 w 604"/>
                  <a:gd name="T57" fmla="*/ 4 h 754"/>
                  <a:gd name="T58" fmla="*/ 2 w 604"/>
                  <a:gd name="T59" fmla="*/ 2 h 754"/>
                  <a:gd name="T60" fmla="*/ 0 w 604"/>
                  <a:gd name="T61" fmla="*/ 1 h 754"/>
                  <a:gd name="T62" fmla="*/ 2 w 604"/>
                  <a:gd name="T63" fmla="*/ 1 h 754"/>
                  <a:gd name="T64" fmla="*/ 4 w 604"/>
                  <a:gd name="T65" fmla="*/ 2 h 754"/>
                  <a:gd name="T66" fmla="*/ 6 w 604"/>
                  <a:gd name="T67" fmla="*/ 4 h 754"/>
                  <a:gd name="T68" fmla="*/ 8 w 604"/>
                  <a:gd name="T69" fmla="*/ 5 h 754"/>
                  <a:gd name="T70" fmla="*/ 10 w 604"/>
                  <a:gd name="T71" fmla="*/ 7 h 754"/>
                  <a:gd name="T72" fmla="*/ 12 w 604"/>
                  <a:gd name="T73" fmla="*/ 9 h 754"/>
                  <a:gd name="T74" fmla="*/ 13 w 604"/>
                  <a:gd name="T75" fmla="*/ 11 h 754"/>
                  <a:gd name="T76" fmla="*/ 15 w 604"/>
                  <a:gd name="T77" fmla="*/ 12 h 754"/>
                  <a:gd name="T78" fmla="*/ 15 w 604"/>
                  <a:gd name="T79" fmla="*/ 14 h 754"/>
                  <a:gd name="T80" fmla="*/ 0 w 604"/>
                  <a:gd name="T81" fmla="*/ 1 h 754"/>
                  <a:gd name="T82" fmla="*/ 0 w 604"/>
                  <a:gd name="T83" fmla="*/ 0 h 754"/>
                  <a:gd name="T84" fmla="*/ 0 w 604"/>
                  <a:gd name="T85" fmla="*/ 0 h 754"/>
                  <a:gd name="T86" fmla="*/ 1 w 604"/>
                  <a:gd name="T87" fmla="*/ 0 h 754"/>
                  <a:gd name="T88" fmla="*/ 0 w 604"/>
                  <a:gd name="T89" fmla="*/ 1 h 7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04"/>
                  <a:gd name="T136" fmla="*/ 0 h 754"/>
                  <a:gd name="T137" fmla="*/ 604 w 604"/>
                  <a:gd name="T138" fmla="*/ 754 h 7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04" h="754">
                    <a:moveTo>
                      <a:pt x="603" y="739"/>
                    </a:moveTo>
                    <a:lnTo>
                      <a:pt x="604" y="743"/>
                    </a:lnTo>
                    <a:lnTo>
                      <a:pt x="602" y="748"/>
                    </a:lnTo>
                    <a:lnTo>
                      <a:pt x="599" y="752"/>
                    </a:lnTo>
                    <a:lnTo>
                      <a:pt x="596" y="754"/>
                    </a:lnTo>
                    <a:lnTo>
                      <a:pt x="590" y="754"/>
                    </a:lnTo>
                    <a:lnTo>
                      <a:pt x="586" y="753"/>
                    </a:lnTo>
                    <a:lnTo>
                      <a:pt x="583" y="750"/>
                    </a:lnTo>
                    <a:lnTo>
                      <a:pt x="579" y="745"/>
                    </a:lnTo>
                    <a:lnTo>
                      <a:pt x="603" y="739"/>
                    </a:lnTo>
                    <a:close/>
                    <a:moveTo>
                      <a:pt x="579" y="745"/>
                    </a:moveTo>
                    <a:lnTo>
                      <a:pt x="571" y="718"/>
                    </a:lnTo>
                    <a:lnTo>
                      <a:pt x="562" y="691"/>
                    </a:lnTo>
                    <a:lnTo>
                      <a:pt x="552" y="664"/>
                    </a:lnTo>
                    <a:lnTo>
                      <a:pt x="542" y="638"/>
                    </a:lnTo>
                    <a:lnTo>
                      <a:pt x="531" y="613"/>
                    </a:lnTo>
                    <a:lnTo>
                      <a:pt x="520" y="587"/>
                    </a:lnTo>
                    <a:lnTo>
                      <a:pt x="507" y="561"/>
                    </a:lnTo>
                    <a:lnTo>
                      <a:pt x="495" y="536"/>
                    </a:lnTo>
                    <a:lnTo>
                      <a:pt x="481" y="511"/>
                    </a:lnTo>
                    <a:lnTo>
                      <a:pt x="467" y="486"/>
                    </a:lnTo>
                    <a:lnTo>
                      <a:pt x="453" y="462"/>
                    </a:lnTo>
                    <a:lnTo>
                      <a:pt x="438" y="439"/>
                    </a:lnTo>
                    <a:lnTo>
                      <a:pt x="422" y="415"/>
                    </a:lnTo>
                    <a:lnTo>
                      <a:pt x="406" y="391"/>
                    </a:lnTo>
                    <a:lnTo>
                      <a:pt x="389" y="368"/>
                    </a:lnTo>
                    <a:lnTo>
                      <a:pt x="371" y="346"/>
                    </a:lnTo>
                    <a:lnTo>
                      <a:pt x="390" y="331"/>
                    </a:lnTo>
                    <a:lnTo>
                      <a:pt x="409" y="353"/>
                    </a:lnTo>
                    <a:lnTo>
                      <a:pt x="426" y="377"/>
                    </a:lnTo>
                    <a:lnTo>
                      <a:pt x="442" y="401"/>
                    </a:lnTo>
                    <a:lnTo>
                      <a:pt x="458" y="425"/>
                    </a:lnTo>
                    <a:lnTo>
                      <a:pt x="474" y="449"/>
                    </a:lnTo>
                    <a:lnTo>
                      <a:pt x="489" y="474"/>
                    </a:lnTo>
                    <a:lnTo>
                      <a:pt x="503" y="499"/>
                    </a:lnTo>
                    <a:lnTo>
                      <a:pt x="517" y="525"/>
                    </a:lnTo>
                    <a:lnTo>
                      <a:pt x="530" y="550"/>
                    </a:lnTo>
                    <a:lnTo>
                      <a:pt x="542" y="576"/>
                    </a:lnTo>
                    <a:lnTo>
                      <a:pt x="553" y="603"/>
                    </a:lnTo>
                    <a:lnTo>
                      <a:pt x="564" y="629"/>
                    </a:lnTo>
                    <a:lnTo>
                      <a:pt x="575" y="656"/>
                    </a:lnTo>
                    <a:lnTo>
                      <a:pt x="585" y="684"/>
                    </a:lnTo>
                    <a:lnTo>
                      <a:pt x="595" y="711"/>
                    </a:lnTo>
                    <a:lnTo>
                      <a:pt x="603" y="739"/>
                    </a:lnTo>
                    <a:lnTo>
                      <a:pt x="579" y="745"/>
                    </a:lnTo>
                    <a:close/>
                    <a:moveTo>
                      <a:pt x="371" y="346"/>
                    </a:moveTo>
                    <a:lnTo>
                      <a:pt x="353" y="323"/>
                    </a:lnTo>
                    <a:lnTo>
                      <a:pt x="334" y="302"/>
                    </a:lnTo>
                    <a:lnTo>
                      <a:pt x="315" y="280"/>
                    </a:lnTo>
                    <a:lnTo>
                      <a:pt x="295" y="258"/>
                    </a:lnTo>
                    <a:lnTo>
                      <a:pt x="274" y="237"/>
                    </a:lnTo>
                    <a:lnTo>
                      <a:pt x="253" y="216"/>
                    </a:lnTo>
                    <a:lnTo>
                      <a:pt x="232" y="196"/>
                    </a:lnTo>
                    <a:lnTo>
                      <a:pt x="209" y="175"/>
                    </a:lnTo>
                    <a:lnTo>
                      <a:pt x="185" y="155"/>
                    </a:lnTo>
                    <a:lnTo>
                      <a:pt x="161" y="135"/>
                    </a:lnTo>
                    <a:lnTo>
                      <a:pt x="138" y="116"/>
                    </a:lnTo>
                    <a:lnTo>
                      <a:pt x="113" y="96"/>
                    </a:lnTo>
                    <a:lnTo>
                      <a:pt x="87" y="78"/>
                    </a:lnTo>
                    <a:lnTo>
                      <a:pt x="61" y="60"/>
                    </a:lnTo>
                    <a:lnTo>
                      <a:pt x="34" y="41"/>
                    </a:lnTo>
                    <a:lnTo>
                      <a:pt x="7" y="23"/>
                    </a:lnTo>
                    <a:lnTo>
                      <a:pt x="20" y="2"/>
                    </a:lnTo>
                    <a:lnTo>
                      <a:pt x="48" y="21"/>
                    </a:lnTo>
                    <a:lnTo>
                      <a:pt x="75" y="39"/>
                    </a:lnTo>
                    <a:lnTo>
                      <a:pt x="101" y="57"/>
                    </a:lnTo>
                    <a:lnTo>
                      <a:pt x="128" y="77"/>
                    </a:lnTo>
                    <a:lnTo>
                      <a:pt x="153" y="96"/>
                    </a:lnTo>
                    <a:lnTo>
                      <a:pt x="178" y="116"/>
                    </a:lnTo>
                    <a:lnTo>
                      <a:pt x="201" y="136"/>
                    </a:lnTo>
                    <a:lnTo>
                      <a:pt x="225" y="157"/>
                    </a:lnTo>
                    <a:lnTo>
                      <a:pt x="248" y="177"/>
                    </a:lnTo>
                    <a:lnTo>
                      <a:pt x="270" y="198"/>
                    </a:lnTo>
                    <a:lnTo>
                      <a:pt x="292" y="219"/>
                    </a:lnTo>
                    <a:lnTo>
                      <a:pt x="313" y="241"/>
                    </a:lnTo>
                    <a:lnTo>
                      <a:pt x="333" y="263"/>
                    </a:lnTo>
                    <a:lnTo>
                      <a:pt x="353" y="285"/>
                    </a:lnTo>
                    <a:lnTo>
                      <a:pt x="372" y="308"/>
                    </a:lnTo>
                    <a:lnTo>
                      <a:pt x="390" y="331"/>
                    </a:lnTo>
                    <a:lnTo>
                      <a:pt x="371" y="346"/>
                    </a:lnTo>
                    <a:close/>
                    <a:moveTo>
                      <a:pt x="7" y="23"/>
                    </a:moveTo>
                    <a:lnTo>
                      <a:pt x="3" y="20"/>
                    </a:lnTo>
                    <a:lnTo>
                      <a:pt x="2" y="15"/>
                    </a:lnTo>
                    <a:lnTo>
                      <a:pt x="0" y="11"/>
                    </a:lnTo>
                    <a:lnTo>
                      <a:pt x="3" y="7"/>
                    </a:lnTo>
                    <a:lnTo>
                      <a:pt x="6" y="2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0" name="Freeform 901"/>
              <p:cNvSpPr>
                <a:spLocks noEditPoints="1"/>
              </p:cNvSpPr>
              <p:nvPr/>
            </p:nvSpPr>
            <p:spPr bwMode="auto">
              <a:xfrm>
                <a:off x="2925" y="2228"/>
                <a:ext cx="198" cy="134"/>
              </a:xfrm>
              <a:custGeom>
                <a:avLst/>
                <a:gdLst>
                  <a:gd name="T0" fmla="*/ 39 w 976"/>
                  <a:gd name="T1" fmla="*/ 25 h 667"/>
                  <a:gd name="T2" fmla="*/ 39 w 976"/>
                  <a:gd name="T3" fmla="*/ 25 h 667"/>
                  <a:gd name="T4" fmla="*/ 39 w 976"/>
                  <a:gd name="T5" fmla="*/ 25 h 667"/>
                  <a:gd name="T6" fmla="*/ 39 w 976"/>
                  <a:gd name="T7" fmla="*/ 26 h 667"/>
                  <a:gd name="T8" fmla="*/ 39 w 976"/>
                  <a:gd name="T9" fmla="*/ 25 h 667"/>
                  <a:gd name="T10" fmla="*/ 39 w 976"/>
                  <a:gd name="T11" fmla="*/ 26 h 667"/>
                  <a:gd name="T12" fmla="*/ 38 w 976"/>
                  <a:gd name="T13" fmla="*/ 26 h 667"/>
                  <a:gd name="T14" fmla="*/ 36 w 976"/>
                  <a:gd name="T15" fmla="*/ 27 h 667"/>
                  <a:gd name="T16" fmla="*/ 35 w 976"/>
                  <a:gd name="T17" fmla="*/ 27 h 667"/>
                  <a:gd name="T18" fmla="*/ 34 w 976"/>
                  <a:gd name="T19" fmla="*/ 27 h 667"/>
                  <a:gd name="T20" fmla="*/ 33 w 976"/>
                  <a:gd name="T21" fmla="*/ 27 h 667"/>
                  <a:gd name="T22" fmla="*/ 32 w 976"/>
                  <a:gd name="T23" fmla="*/ 27 h 667"/>
                  <a:gd name="T24" fmla="*/ 31 w 976"/>
                  <a:gd name="T25" fmla="*/ 27 h 667"/>
                  <a:gd name="T26" fmla="*/ 31 w 976"/>
                  <a:gd name="T27" fmla="*/ 26 h 667"/>
                  <a:gd name="T28" fmla="*/ 32 w 976"/>
                  <a:gd name="T29" fmla="*/ 26 h 667"/>
                  <a:gd name="T30" fmla="*/ 33 w 976"/>
                  <a:gd name="T31" fmla="*/ 26 h 667"/>
                  <a:gd name="T32" fmla="*/ 34 w 976"/>
                  <a:gd name="T33" fmla="*/ 26 h 667"/>
                  <a:gd name="T34" fmla="*/ 35 w 976"/>
                  <a:gd name="T35" fmla="*/ 26 h 667"/>
                  <a:gd name="T36" fmla="*/ 36 w 976"/>
                  <a:gd name="T37" fmla="*/ 26 h 667"/>
                  <a:gd name="T38" fmla="*/ 37 w 976"/>
                  <a:gd name="T39" fmla="*/ 26 h 667"/>
                  <a:gd name="T40" fmla="*/ 38 w 976"/>
                  <a:gd name="T41" fmla="*/ 25 h 667"/>
                  <a:gd name="T42" fmla="*/ 39 w 976"/>
                  <a:gd name="T43" fmla="*/ 25 h 667"/>
                  <a:gd name="T44" fmla="*/ 30 w 976"/>
                  <a:gd name="T45" fmla="*/ 27 h 667"/>
                  <a:gd name="T46" fmla="*/ 29 w 976"/>
                  <a:gd name="T47" fmla="*/ 26 h 667"/>
                  <a:gd name="T48" fmla="*/ 28 w 976"/>
                  <a:gd name="T49" fmla="*/ 26 h 667"/>
                  <a:gd name="T50" fmla="*/ 27 w 976"/>
                  <a:gd name="T51" fmla="*/ 25 h 667"/>
                  <a:gd name="T52" fmla="*/ 26 w 976"/>
                  <a:gd name="T53" fmla="*/ 25 h 667"/>
                  <a:gd name="T54" fmla="*/ 24 w 976"/>
                  <a:gd name="T55" fmla="*/ 23 h 667"/>
                  <a:gd name="T56" fmla="*/ 21 w 976"/>
                  <a:gd name="T57" fmla="*/ 21 h 667"/>
                  <a:gd name="T58" fmla="*/ 23 w 976"/>
                  <a:gd name="T59" fmla="*/ 21 h 667"/>
                  <a:gd name="T60" fmla="*/ 25 w 976"/>
                  <a:gd name="T61" fmla="*/ 23 h 667"/>
                  <a:gd name="T62" fmla="*/ 28 w 976"/>
                  <a:gd name="T63" fmla="*/ 24 h 667"/>
                  <a:gd name="T64" fmla="*/ 29 w 976"/>
                  <a:gd name="T65" fmla="*/ 25 h 667"/>
                  <a:gd name="T66" fmla="*/ 30 w 976"/>
                  <a:gd name="T67" fmla="*/ 25 h 667"/>
                  <a:gd name="T68" fmla="*/ 30 w 976"/>
                  <a:gd name="T69" fmla="*/ 27 h 667"/>
                  <a:gd name="T70" fmla="*/ 22 w 976"/>
                  <a:gd name="T71" fmla="*/ 20 h 667"/>
                  <a:gd name="T72" fmla="*/ 22 w 976"/>
                  <a:gd name="T73" fmla="*/ 20 h 667"/>
                  <a:gd name="T74" fmla="*/ 0 w 976"/>
                  <a:gd name="T75" fmla="*/ 1 h 667"/>
                  <a:gd name="T76" fmla="*/ 22 w 976"/>
                  <a:gd name="T77" fmla="*/ 20 h 667"/>
                  <a:gd name="T78" fmla="*/ 0 w 976"/>
                  <a:gd name="T79" fmla="*/ 1 h 667"/>
                  <a:gd name="T80" fmla="*/ 0 w 976"/>
                  <a:gd name="T81" fmla="*/ 1 h 667"/>
                  <a:gd name="T82" fmla="*/ 0 w 976"/>
                  <a:gd name="T83" fmla="*/ 0 h 667"/>
                  <a:gd name="T84" fmla="*/ 0 w 976"/>
                  <a:gd name="T85" fmla="*/ 0 h 667"/>
                  <a:gd name="T86" fmla="*/ 1 w 976"/>
                  <a:gd name="T87" fmla="*/ 0 h 6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76"/>
                  <a:gd name="T133" fmla="*/ 0 h 667"/>
                  <a:gd name="T134" fmla="*/ 976 w 976"/>
                  <a:gd name="T135" fmla="*/ 667 h 66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76" h="667">
                    <a:moveTo>
                      <a:pt x="959" y="612"/>
                    </a:moveTo>
                    <a:lnTo>
                      <a:pt x="965" y="611"/>
                    </a:lnTo>
                    <a:lnTo>
                      <a:pt x="969" y="612"/>
                    </a:lnTo>
                    <a:lnTo>
                      <a:pt x="972" y="615"/>
                    </a:lnTo>
                    <a:lnTo>
                      <a:pt x="975" y="618"/>
                    </a:lnTo>
                    <a:lnTo>
                      <a:pt x="976" y="623"/>
                    </a:lnTo>
                    <a:lnTo>
                      <a:pt x="976" y="628"/>
                    </a:lnTo>
                    <a:lnTo>
                      <a:pt x="973" y="632"/>
                    </a:lnTo>
                    <a:lnTo>
                      <a:pt x="970" y="634"/>
                    </a:lnTo>
                    <a:lnTo>
                      <a:pt x="959" y="612"/>
                    </a:lnTo>
                    <a:close/>
                    <a:moveTo>
                      <a:pt x="970" y="634"/>
                    </a:moveTo>
                    <a:lnTo>
                      <a:pt x="956" y="640"/>
                    </a:lnTo>
                    <a:lnTo>
                      <a:pt x="943" y="646"/>
                    </a:lnTo>
                    <a:lnTo>
                      <a:pt x="929" y="651"/>
                    </a:lnTo>
                    <a:lnTo>
                      <a:pt x="915" y="656"/>
                    </a:lnTo>
                    <a:lnTo>
                      <a:pt x="902" y="659"/>
                    </a:lnTo>
                    <a:lnTo>
                      <a:pt x="888" y="662"/>
                    </a:lnTo>
                    <a:lnTo>
                      <a:pt x="874" y="664"/>
                    </a:lnTo>
                    <a:lnTo>
                      <a:pt x="861" y="665"/>
                    </a:lnTo>
                    <a:lnTo>
                      <a:pt x="847" y="666"/>
                    </a:lnTo>
                    <a:lnTo>
                      <a:pt x="833" y="667"/>
                    </a:lnTo>
                    <a:lnTo>
                      <a:pt x="820" y="666"/>
                    </a:lnTo>
                    <a:lnTo>
                      <a:pt x="806" y="665"/>
                    </a:lnTo>
                    <a:lnTo>
                      <a:pt x="792" y="664"/>
                    </a:lnTo>
                    <a:lnTo>
                      <a:pt x="779" y="662"/>
                    </a:lnTo>
                    <a:lnTo>
                      <a:pt x="765" y="659"/>
                    </a:lnTo>
                    <a:lnTo>
                      <a:pt x="751" y="656"/>
                    </a:lnTo>
                    <a:lnTo>
                      <a:pt x="757" y="632"/>
                    </a:lnTo>
                    <a:lnTo>
                      <a:pt x="770" y="635"/>
                    </a:lnTo>
                    <a:lnTo>
                      <a:pt x="783" y="638"/>
                    </a:lnTo>
                    <a:lnTo>
                      <a:pt x="795" y="640"/>
                    </a:lnTo>
                    <a:lnTo>
                      <a:pt x="808" y="642"/>
                    </a:lnTo>
                    <a:lnTo>
                      <a:pt x="821" y="643"/>
                    </a:lnTo>
                    <a:lnTo>
                      <a:pt x="833" y="643"/>
                    </a:lnTo>
                    <a:lnTo>
                      <a:pt x="846" y="643"/>
                    </a:lnTo>
                    <a:lnTo>
                      <a:pt x="859" y="642"/>
                    </a:lnTo>
                    <a:lnTo>
                      <a:pt x="871" y="639"/>
                    </a:lnTo>
                    <a:lnTo>
                      <a:pt x="884" y="637"/>
                    </a:lnTo>
                    <a:lnTo>
                      <a:pt x="897" y="635"/>
                    </a:lnTo>
                    <a:lnTo>
                      <a:pt x="910" y="632"/>
                    </a:lnTo>
                    <a:lnTo>
                      <a:pt x="921" y="628"/>
                    </a:lnTo>
                    <a:lnTo>
                      <a:pt x="934" y="623"/>
                    </a:lnTo>
                    <a:lnTo>
                      <a:pt x="947" y="618"/>
                    </a:lnTo>
                    <a:lnTo>
                      <a:pt x="959" y="612"/>
                    </a:lnTo>
                    <a:lnTo>
                      <a:pt x="970" y="634"/>
                    </a:lnTo>
                    <a:close/>
                    <a:moveTo>
                      <a:pt x="751" y="656"/>
                    </a:moveTo>
                    <a:lnTo>
                      <a:pt x="738" y="651"/>
                    </a:lnTo>
                    <a:lnTo>
                      <a:pt x="724" y="647"/>
                    </a:lnTo>
                    <a:lnTo>
                      <a:pt x="710" y="642"/>
                    </a:lnTo>
                    <a:lnTo>
                      <a:pt x="697" y="635"/>
                    </a:lnTo>
                    <a:lnTo>
                      <a:pt x="683" y="629"/>
                    </a:lnTo>
                    <a:lnTo>
                      <a:pt x="670" y="621"/>
                    </a:lnTo>
                    <a:lnTo>
                      <a:pt x="656" y="613"/>
                    </a:lnTo>
                    <a:lnTo>
                      <a:pt x="642" y="605"/>
                    </a:lnTo>
                    <a:lnTo>
                      <a:pt x="615" y="585"/>
                    </a:lnTo>
                    <a:lnTo>
                      <a:pt x="588" y="564"/>
                    </a:lnTo>
                    <a:lnTo>
                      <a:pt x="561" y="540"/>
                    </a:lnTo>
                    <a:lnTo>
                      <a:pt x="534" y="514"/>
                    </a:lnTo>
                    <a:lnTo>
                      <a:pt x="551" y="497"/>
                    </a:lnTo>
                    <a:lnTo>
                      <a:pt x="577" y="522"/>
                    </a:lnTo>
                    <a:lnTo>
                      <a:pt x="603" y="545"/>
                    </a:lnTo>
                    <a:lnTo>
                      <a:pt x="629" y="566"/>
                    </a:lnTo>
                    <a:lnTo>
                      <a:pt x="655" y="584"/>
                    </a:lnTo>
                    <a:lnTo>
                      <a:pt x="681" y="599"/>
                    </a:lnTo>
                    <a:lnTo>
                      <a:pt x="706" y="612"/>
                    </a:lnTo>
                    <a:lnTo>
                      <a:pt x="719" y="619"/>
                    </a:lnTo>
                    <a:lnTo>
                      <a:pt x="732" y="623"/>
                    </a:lnTo>
                    <a:lnTo>
                      <a:pt x="744" y="629"/>
                    </a:lnTo>
                    <a:lnTo>
                      <a:pt x="757" y="632"/>
                    </a:lnTo>
                    <a:lnTo>
                      <a:pt x="751" y="656"/>
                    </a:lnTo>
                    <a:close/>
                    <a:moveTo>
                      <a:pt x="551" y="496"/>
                    </a:moveTo>
                    <a:lnTo>
                      <a:pt x="551" y="497"/>
                    </a:lnTo>
                    <a:lnTo>
                      <a:pt x="542" y="505"/>
                    </a:lnTo>
                    <a:lnTo>
                      <a:pt x="551" y="496"/>
                    </a:lnTo>
                    <a:close/>
                    <a:moveTo>
                      <a:pt x="534" y="514"/>
                    </a:moveTo>
                    <a:lnTo>
                      <a:pt x="4" y="21"/>
                    </a:lnTo>
                    <a:lnTo>
                      <a:pt x="21" y="3"/>
                    </a:lnTo>
                    <a:lnTo>
                      <a:pt x="551" y="496"/>
                    </a:lnTo>
                    <a:lnTo>
                      <a:pt x="534" y="514"/>
                    </a:lnTo>
                    <a:close/>
                    <a:moveTo>
                      <a:pt x="4" y="21"/>
                    </a:moveTo>
                    <a:lnTo>
                      <a:pt x="1" y="17"/>
                    </a:lnTo>
                    <a:lnTo>
                      <a:pt x="0" y="13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1" y="3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1" name="Freeform 902"/>
              <p:cNvSpPr>
                <a:spLocks noEditPoints="1"/>
              </p:cNvSpPr>
              <p:nvPr/>
            </p:nvSpPr>
            <p:spPr bwMode="auto">
              <a:xfrm>
                <a:off x="3033" y="2324"/>
                <a:ext cx="39" cy="142"/>
              </a:xfrm>
              <a:custGeom>
                <a:avLst/>
                <a:gdLst>
                  <a:gd name="T0" fmla="*/ 0 w 189"/>
                  <a:gd name="T1" fmla="*/ 1 h 693"/>
                  <a:gd name="T2" fmla="*/ 0 w 189"/>
                  <a:gd name="T3" fmla="*/ 0 h 693"/>
                  <a:gd name="T4" fmla="*/ 0 w 189"/>
                  <a:gd name="T5" fmla="*/ 0 h 693"/>
                  <a:gd name="T6" fmla="*/ 1 w 189"/>
                  <a:gd name="T7" fmla="*/ 0 h 693"/>
                  <a:gd name="T8" fmla="*/ 0 w 189"/>
                  <a:gd name="T9" fmla="*/ 1 h 693"/>
                  <a:gd name="T10" fmla="*/ 2 w 189"/>
                  <a:gd name="T11" fmla="*/ 1 h 693"/>
                  <a:gd name="T12" fmla="*/ 3 w 189"/>
                  <a:gd name="T13" fmla="*/ 3 h 693"/>
                  <a:gd name="T14" fmla="*/ 4 w 189"/>
                  <a:gd name="T15" fmla="*/ 4 h 693"/>
                  <a:gd name="T16" fmla="*/ 5 w 189"/>
                  <a:gd name="T17" fmla="*/ 6 h 693"/>
                  <a:gd name="T18" fmla="*/ 5 w 189"/>
                  <a:gd name="T19" fmla="*/ 8 h 693"/>
                  <a:gd name="T20" fmla="*/ 6 w 189"/>
                  <a:gd name="T21" fmla="*/ 9 h 693"/>
                  <a:gd name="T22" fmla="*/ 7 w 189"/>
                  <a:gd name="T23" fmla="*/ 11 h 693"/>
                  <a:gd name="T24" fmla="*/ 7 w 189"/>
                  <a:gd name="T25" fmla="*/ 13 h 693"/>
                  <a:gd name="T26" fmla="*/ 6 w 189"/>
                  <a:gd name="T27" fmla="*/ 14 h 693"/>
                  <a:gd name="T28" fmla="*/ 6 w 189"/>
                  <a:gd name="T29" fmla="*/ 12 h 693"/>
                  <a:gd name="T30" fmla="*/ 5 w 189"/>
                  <a:gd name="T31" fmla="*/ 11 h 693"/>
                  <a:gd name="T32" fmla="*/ 5 w 189"/>
                  <a:gd name="T33" fmla="*/ 9 h 693"/>
                  <a:gd name="T34" fmla="*/ 4 w 189"/>
                  <a:gd name="T35" fmla="*/ 7 h 693"/>
                  <a:gd name="T36" fmla="*/ 3 w 189"/>
                  <a:gd name="T37" fmla="*/ 6 h 693"/>
                  <a:gd name="T38" fmla="*/ 2 w 189"/>
                  <a:gd name="T39" fmla="*/ 4 h 693"/>
                  <a:gd name="T40" fmla="*/ 1 w 189"/>
                  <a:gd name="T41" fmla="*/ 2 h 693"/>
                  <a:gd name="T42" fmla="*/ 0 w 189"/>
                  <a:gd name="T43" fmla="*/ 1 h 693"/>
                  <a:gd name="T44" fmla="*/ 7 w 189"/>
                  <a:gd name="T45" fmla="*/ 14 h 693"/>
                  <a:gd name="T46" fmla="*/ 7 w 189"/>
                  <a:gd name="T47" fmla="*/ 15 h 693"/>
                  <a:gd name="T48" fmla="*/ 8 w 189"/>
                  <a:gd name="T49" fmla="*/ 17 h 693"/>
                  <a:gd name="T50" fmla="*/ 8 w 189"/>
                  <a:gd name="T51" fmla="*/ 19 h 693"/>
                  <a:gd name="T52" fmla="*/ 7 w 189"/>
                  <a:gd name="T53" fmla="*/ 21 h 693"/>
                  <a:gd name="T54" fmla="*/ 7 w 189"/>
                  <a:gd name="T55" fmla="*/ 22 h 693"/>
                  <a:gd name="T56" fmla="*/ 7 w 189"/>
                  <a:gd name="T57" fmla="*/ 24 h 693"/>
                  <a:gd name="T58" fmla="*/ 6 w 189"/>
                  <a:gd name="T59" fmla="*/ 26 h 693"/>
                  <a:gd name="T60" fmla="*/ 6 w 189"/>
                  <a:gd name="T61" fmla="*/ 27 h 693"/>
                  <a:gd name="T62" fmla="*/ 5 w 189"/>
                  <a:gd name="T63" fmla="*/ 26 h 693"/>
                  <a:gd name="T64" fmla="*/ 6 w 189"/>
                  <a:gd name="T65" fmla="*/ 25 h 693"/>
                  <a:gd name="T66" fmla="*/ 6 w 189"/>
                  <a:gd name="T67" fmla="*/ 23 h 693"/>
                  <a:gd name="T68" fmla="*/ 6 w 189"/>
                  <a:gd name="T69" fmla="*/ 21 h 693"/>
                  <a:gd name="T70" fmla="*/ 7 w 189"/>
                  <a:gd name="T71" fmla="*/ 20 h 693"/>
                  <a:gd name="T72" fmla="*/ 7 w 189"/>
                  <a:gd name="T73" fmla="*/ 18 h 693"/>
                  <a:gd name="T74" fmla="*/ 7 w 189"/>
                  <a:gd name="T75" fmla="*/ 16 h 693"/>
                  <a:gd name="T76" fmla="*/ 6 w 189"/>
                  <a:gd name="T77" fmla="*/ 15 h 693"/>
                  <a:gd name="T78" fmla="*/ 7 w 189"/>
                  <a:gd name="T79" fmla="*/ 14 h 693"/>
                  <a:gd name="T80" fmla="*/ 6 w 189"/>
                  <a:gd name="T81" fmla="*/ 28 h 693"/>
                  <a:gd name="T82" fmla="*/ 5 w 189"/>
                  <a:gd name="T83" fmla="*/ 28 h 693"/>
                  <a:gd name="T84" fmla="*/ 5 w 189"/>
                  <a:gd name="T85" fmla="*/ 28 h 693"/>
                  <a:gd name="T86" fmla="*/ 5 w 189"/>
                  <a:gd name="T87" fmla="*/ 27 h 693"/>
                  <a:gd name="T88" fmla="*/ 6 w 189"/>
                  <a:gd name="T89" fmla="*/ 27 h 69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9"/>
                  <a:gd name="T136" fmla="*/ 0 h 693"/>
                  <a:gd name="T137" fmla="*/ 189 w 189"/>
                  <a:gd name="T138" fmla="*/ 693 h 69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9" h="693">
                    <a:moveTo>
                      <a:pt x="2" y="19"/>
                    </a:moveTo>
                    <a:lnTo>
                      <a:pt x="0" y="15"/>
                    </a:lnTo>
                    <a:lnTo>
                      <a:pt x="0" y="9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2" y="4"/>
                    </a:lnTo>
                    <a:lnTo>
                      <a:pt x="2" y="19"/>
                    </a:lnTo>
                    <a:close/>
                    <a:moveTo>
                      <a:pt x="22" y="4"/>
                    </a:moveTo>
                    <a:lnTo>
                      <a:pt x="38" y="26"/>
                    </a:lnTo>
                    <a:lnTo>
                      <a:pt x="53" y="46"/>
                    </a:lnTo>
                    <a:lnTo>
                      <a:pt x="67" y="68"/>
                    </a:lnTo>
                    <a:lnTo>
                      <a:pt x="80" y="88"/>
                    </a:lnTo>
                    <a:lnTo>
                      <a:pt x="93" y="110"/>
                    </a:lnTo>
                    <a:lnTo>
                      <a:pt x="105" y="130"/>
                    </a:lnTo>
                    <a:lnTo>
                      <a:pt x="116" y="152"/>
                    </a:lnTo>
                    <a:lnTo>
                      <a:pt x="125" y="172"/>
                    </a:lnTo>
                    <a:lnTo>
                      <a:pt x="135" y="194"/>
                    </a:lnTo>
                    <a:lnTo>
                      <a:pt x="144" y="216"/>
                    </a:lnTo>
                    <a:lnTo>
                      <a:pt x="152" y="236"/>
                    </a:lnTo>
                    <a:lnTo>
                      <a:pt x="159" y="258"/>
                    </a:lnTo>
                    <a:lnTo>
                      <a:pt x="165" y="279"/>
                    </a:lnTo>
                    <a:lnTo>
                      <a:pt x="171" y="300"/>
                    </a:lnTo>
                    <a:lnTo>
                      <a:pt x="176" y="322"/>
                    </a:lnTo>
                    <a:lnTo>
                      <a:pt x="180" y="343"/>
                    </a:lnTo>
                    <a:lnTo>
                      <a:pt x="156" y="347"/>
                    </a:lnTo>
                    <a:lnTo>
                      <a:pt x="152" y="327"/>
                    </a:lnTo>
                    <a:lnTo>
                      <a:pt x="147" y="306"/>
                    </a:lnTo>
                    <a:lnTo>
                      <a:pt x="142" y="286"/>
                    </a:lnTo>
                    <a:lnTo>
                      <a:pt x="135" y="265"/>
                    </a:lnTo>
                    <a:lnTo>
                      <a:pt x="129" y="244"/>
                    </a:lnTo>
                    <a:lnTo>
                      <a:pt x="121" y="223"/>
                    </a:lnTo>
                    <a:lnTo>
                      <a:pt x="112" y="203"/>
                    </a:lnTo>
                    <a:lnTo>
                      <a:pt x="103" y="182"/>
                    </a:lnTo>
                    <a:lnTo>
                      <a:pt x="93" y="162"/>
                    </a:lnTo>
                    <a:lnTo>
                      <a:pt x="82" y="142"/>
                    </a:lnTo>
                    <a:lnTo>
                      <a:pt x="71" y="122"/>
                    </a:lnTo>
                    <a:lnTo>
                      <a:pt x="58" y="101"/>
                    </a:lnTo>
                    <a:lnTo>
                      <a:pt x="45" y="81"/>
                    </a:lnTo>
                    <a:lnTo>
                      <a:pt x="33" y="60"/>
                    </a:lnTo>
                    <a:lnTo>
                      <a:pt x="17" y="40"/>
                    </a:lnTo>
                    <a:lnTo>
                      <a:pt x="2" y="19"/>
                    </a:lnTo>
                    <a:lnTo>
                      <a:pt x="22" y="4"/>
                    </a:lnTo>
                    <a:close/>
                    <a:moveTo>
                      <a:pt x="180" y="343"/>
                    </a:moveTo>
                    <a:lnTo>
                      <a:pt x="184" y="364"/>
                    </a:lnTo>
                    <a:lnTo>
                      <a:pt x="186" y="385"/>
                    </a:lnTo>
                    <a:lnTo>
                      <a:pt x="188" y="407"/>
                    </a:lnTo>
                    <a:lnTo>
                      <a:pt x="189" y="428"/>
                    </a:lnTo>
                    <a:lnTo>
                      <a:pt x="189" y="450"/>
                    </a:lnTo>
                    <a:lnTo>
                      <a:pt x="189" y="471"/>
                    </a:lnTo>
                    <a:lnTo>
                      <a:pt x="187" y="492"/>
                    </a:lnTo>
                    <a:lnTo>
                      <a:pt x="186" y="514"/>
                    </a:lnTo>
                    <a:lnTo>
                      <a:pt x="183" y="535"/>
                    </a:lnTo>
                    <a:lnTo>
                      <a:pt x="179" y="557"/>
                    </a:lnTo>
                    <a:lnTo>
                      <a:pt x="175" y="579"/>
                    </a:lnTo>
                    <a:lnTo>
                      <a:pt x="170" y="599"/>
                    </a:lnTo>
                    <a:lnTo>
                      <a:pt x="163" y="621"/>
                    </a:lnTo>
                    <a:lnTo>
                      <a:pt x="157" y="642"/>
                    </a:lnTo>
                    <a:lnTo>
                      <a:pt x="150" y="664"/>
                    </a:lnTo>
                    <a:lnTo>
                      <a:pt x="142" y="685"/>
                    </a:lnTo>
                    <a:lnTo>
                      <a:pt x="119" y="677"/>
                    </a:lnTo>
                    <a:lnTo>
                      <a:pt x="126" y="656"/>
                    </a:lnTo>
                    <a:lnTo>
                      <a:pt x="134" y="636"/>
                    </a:lnTo>
                    <a:lnTo>
                      <a:pt x="141" y="614"/>
                    </a:lnTo>
                    <a:lnTo>
                      <a:pt x="146" y="594"/>
                    </a:lnTo>
                    <a:lnTo>
                      <a:pt x="150" y="573"/>
                    </a:lnTo>
                    <a:lnTo>
                      <a:pt x="155" y="553"/>
                    </a:lnTo>
                    <a:lnTo>
                      <a:pt x="158" y="532"/>
                    </a:lnTo>
                    <a:lnTo>
                      <a:pt x="161" y="512"/>
                    </a:lnTo>
                    <a:lnTo>
                      <a:pt x="163" y="491"/>
                    </a:lnTo>
                    <a:lnTo>
                      <a:pt x="164" y="471"/>
                    </a:lnTo>
                    <a:lnTo>
                      <a:pt x="164" y="450"/>
                    </a:lnTo>
                    <a:lnTo>
                      <a:pt x="164" y="430"/>
                    </a:lnTo>
                    <a:lnTo>
                      <a:pt x="163" y="409"/>
                    </a:lnTo>
                    <a:lnTo>
                      <a:pt x="161" y="388"/>
                    </a:lnTo>
                    <a:lnTo>
                      <a:pt x="159" y="368"/>
                    </a:lnTo>
                    <a:lnTo>
                      <a:pt x="156" y="347"/>
                    </a:lnTo>
                    <a:lnTo>
                      <a:pt x="180" y="343"/>
                    </a:lnTo>
                    <a:close/>
                    <a:moveTo>
                      <a:pt x="142" y="685"/>
                    </a:moveTo>
                    <a:lnTo>
                      <a:pt x="139" y="690"/>
                    </a:lnTo>
                    <a:lnTo>
                      <a:pt x="135" y="692"/>
                    </a:lnTo>
                    <a:lnTo>
                      <a:pt x="131" y="693"/>
                    </a:lnTo>
                    <a:lnTo>
                      <a:pt x="125" y="692"/>
                    </a:lnTo>
                    <a:lnTo>
                      <a:pt x="122" y="690"/>
                    </a:lnTo>
                    <a:lnTo>
                      <a:pt x="119" y="687"/>
                    </a:lnTo>
                    <a:lnTo>
                      <a:pt x="118" y="681"/>
                    </a:lnTo>
                    <a:lnTo>
                      <a:pt x="119" y="677"/>
                    </a:lnTo>
                    <a:lnTo>
                      <a:pt x="142" y="6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2" name="Freeform 903"/>
              <p:cNvSpPr>
                <a:spLocks noEditPoints="1"/>
              </p:cNvSpPr>
              <p:nvPr/>
            </p:nvSpPr>
            <p:spPr bwMode="auto">
              <a:xfrm>
                <a:off x="2921" y="2283"/>
                <a:ext cx="85" cy="268"/>
              </a:xfrm>
              <a:custGeom>
                <a:avLst/>
                <a:gdLst>
                  <a:gd name="T0" fmla="*/ 0 w 410"/>
                  <a:gd name="T1" fmla="*/ 1 h 1354"/>
                  <a:gd name="T2" fmla="*/ 0 w 410"/>
                  <a:gd name="T3" fmla="*/ 0 h 1354"/>
                  <a:gd name="T4" fmla="*/ 0 w 410"/>
                  <a:gd name="T5" fmla="*/ 0 h 1354"/>
                  <a:gd name="T6" fmla="*/ 1 w 410"/>
                  <a:gd name="T7" fmla="*/ 0 h 1354"/>
                  <a:gd name="T8" fmla="*/ 0 w 410"/>
                  <a:gd name="T9" fmla="*/ 1 h 1354"/>
                  <a:gd name="T10" fmla="*/ 2 w 410"/>
                  <a:gd name="T11" fmla="*/ 1 h 1354"/>
                  <a:gd name="T12" fmla="*/ 5 w 410"/>
                  <a:gd name="T13" fmla="*/ 4 h 1354"/>
                  <a:gd name="T14" fmla="*/ 7 w 410"/>
                  <a:gd name="T15" fmla="*/ 6 h 1354"/>
                  <a:gd name="T16" fmla="*/ 9 w 410"/>
                  <a:gd name="T17" fmla="*/ 9 h 1354"/>
                  <a:gd name="T18" fmla="*/ 11 w 410"/>
                  <a:gd name="T19" fmla="*/ 12 h 1354"/>
                  <a:gd name="T20" fmla="*/ 13 w 410"/>
                  <a:gd name="T21" fmla="*/ 15 h 1354"/>
                  <a:gd name="T22" fmla="*/ 14 w 410"/>
                  <a:gd name="T23" fmla="*/ 18 h 1354"/>
                  <a:gd name="T24" fmla="*/ 15 w 410"/>
                  <a:gd name="T25" fmla="*/ 21 h 1354"/>
                  <a:gd name="T26" fmla="*/ 14 w 410"/>
                  <a:gd name="T27" fmla="*/ 23 h 1354"/>
                  <a:gd name="T28" fmla="*/ 13 w 410"/>
                  <a:gd name="T29" fmla="*/ 20 h 1354"/>
                  <a:gd name="T30" fmla="*/ 12 w 410"/>
                  <a:gd name="T31" fmla="*/ 17 h 1354"/>
                  <a:gd name="T32" fmla="*/ 11 w 410"/>
                  <a:gd name="T33" fmla="*/ 14 h 1354"/>
                  <a:gd name="T34" fmla="*/ 9 w 410"/>
                  <a:gd name="T35" fmla="*/ 11 h 1354"/>
                  <a:gd name="T36" fmla="*/ 7 w 410"/>
                  <a:gd name="T37" fmla="*/ 8 h 1354"/>
                  <a:gd name="T38" fmla="*/ 5 w 410"/>
                  <a:gd name="T39" fmla="*/ 6 h 1354"/>
                  <a:gd name="T40" fmla="*/ 3 w 410"/>
                  <a:gd name="T41" fmla="*/ 3 h 1354"/>
                  <a:gd name="T42" fmla="*/ 0 w 410"/>
                  <a:gd name="T43" fmla="*/ 1 h 1354"/>
                  <a:gd name="T44" fmla="*/ 15 w 410"/>
                  <a:gd name="T45" fmla="*/ 23 h 1354"/>
                  <a:gd name="T46" fmla="*/ 16 w 410"/>
                  <a:gd name="T47" fmla="*/ 26 h 1354"/>
                  <a:gd name="T48" fmla="*/ 16 w 410"/>
                  <a:gd name="T49" fmla="*/ 30 h 1354"/>
                  <a:gd name="T50" fmla="*/ 16 w 410"/>
                  <a:gd name="T51" fmla="*/ 34 h 1354"/>
                  <a:gd name="T52" fmla="*/ 16 w 410"/>
                  <a:gd name="T53" fmla="*/ 37 h 1354"/>
                  <a:gd name="T54" fmla="*/ 16 w 410"/>
                  <a:gd name="T55" fmla="*/ 41 h 1354"/>
                  <a:gd name="T56" fmla="*/ 15 w 410"/>
                  <a:gd name="T57" fmla="*/ 45 h 1354"/>
                  <a:gd name="T58" fmla="*/ 14 w 410"/>
                  <a:gd name="T59" fmla="*/ 49 h 1354"/>
                  <a:gd name="T60" fmla="*/ 13 w 410"/>
                  <a:gd name="T61" fmla="*/ 53 h 1354"/>
                  <a:gd name="T62" fmla="*/ 13 w 410"/>
                  <a:gd name="T63" fmla="*/ 51 h 1354"/>
                  <a:gd name="T64" fmla="*/ 14 w 410"/>
                  <a:gd name="T65" fmla="*/ 47 h 1354"/>
                  <a:gd name="T66" fmla="*/ 15 w 410"/>
                  <a:gd name="T67" fmla="*/ 43 h 1354"/>
                  <a:gd name="T68" fmla="*/ 15 w 410"/>
                  <a:gd name="T69" fmla="*/ 39 h 1354"/>
                  <a:gd name="T70" fmla="*/ 15 w 410"/>
                  <a:gd name="T71" fmla="*/ 35 h 1354"/>
                  <a:gd name="T72" fmla="*/ 15 w 410"/>
                  <a:gd name="T73" fmla="*/ 32 h 1354"/>
                  <a:gd name="T74" fmla="*/ 15 w 410"/>
                  <a:gd name="T75" fmla="*/ 28 h 1354"/>
                  <a:gd name="T76" fmla="*/ 15 w 410"/>
                  <a:gd name="T77" fmla="*/ 25 h 1354"/>
                  <a:gd name="T78" fmla="*/ 15 w 410"/>
                  <a:gd name="T79" fmla="*/ 23 h 1354"/>
                  <a:gd name="T80" fmla="*/ 13 w 410"/>
                  <a:gd name="T81" fmla="*/ 54 h 1354"/>
                  <a:gd name="T82" fmla="*/ 13 w 410"/>
                  <a:gd name="T83" fmla="*/ 54 h 1354"/>
                  <a:gd name="T84" fmla="*/ 12 w 410"/>
                  <a:gd name="T85" fmla="*/ 54 h 1354"/>
                  <a:gd name="T86" fmla="*/ 12 w 410"/>
                  <a:gd name="T87" fmla="*/ 53 h 1354"/>
                  <a:gd name="T88" fmla="*/ 13 w 410"/>
                  <a:gd name="T89" fmla="*/ 53 h 13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10"/>
                  <a:gd name="T136" fmla="*/ 0 h 1354"/>
                  <a:gd name="T137" fmla="*/ 410 w 410"/>
                  <a:gd name="T138" fmla="*/ 1354 h 135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10" h="1354">
                    <a:moveTo>
                      <a:pt x="4" y="22"/>
                    </a:moveTo>
                    <a:lnTo>
                      <a:pt x="1" y="18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4" y="22"/>
                    </a:lnTo>
                    <a:close/>
                    <a:moveTo>
                      <a:pt x="19" y="3"/>
                    </a:moveTo>
                    <a:lnTo>
                      <a:pt x="55" y="32"/>
                    </a:lnTo>
                    <a:lnTo>
                      <a:pt x="88" y="64"/>
                    </a:lnTo>
                    <a:lnTo>
                      <a:pt x="120" y="95"/>
                    </a:lnTo>
                    <a:lnTo>
                      <a:pt x="150" y="128"/>
                    </a:lnTo>
                    <a:lnTo>
                      <a:pt x="178" y="161"/>
                    </a:lnTo>
                    <a:lnTo>
                      <a:pt x="204" y="194"/>
                    </a:lnTo>
                    <a:lnTo>
                      <a:pt x="230" y="229"/>
                    </a:lnTo>
                    <a:lnTo>
                      <a:pt x="253" y="265"/>
                    </a:lnTo>
                    <a:lnTo>
                      <a:pt x="275" y="300"/>
                    </a:lnTo>
                    <a:lnTo>
                      <a:pt x="295" y="338"/>
                    </a:lnTo>
                    <a:lnTo>
                      <a:pt x="313" y="376"/>
                    </a:lnTo>
                    <a:lnTo>
                      <a:pt x="330" y="414"/>
                    </a:lnTo>
                    <a:lnTo>
                      <a:pt x="345" y="454"/>
                    </a:lnTo>
                    <a:lnTo>
                      <a:pt x="359" y="494"/>
                    </a:lnTo>
                    <a:lnTo>
                      <a:pt x="371" y="535"/>
                    </a:lnTo>
                    <a:lnTo>
                      <a:pt x="382" y="576"/>
                    </a:lnTo>
                    <a:lnTo>
                      <a:pt x="358" y="581"/>
                    </a:lnTo>
                    <a:lnTo>
                      <a:pt x="348" y="541"/>
                    </a:lnTo>
                    <a:lnTo>
                      <a:pt x="336" y="501"/>
                    </a:lnTo>
                    <a:lnTo>
                      <a:pt x="323" y="461"/>
                    </a:lnTo>
                    <a:lnTo>
                      <a:pt x="308" y="423"/>
                    </a:lnTo>
                    <a:lnTo>
                      <a:pt x="291" y="386"/>
                    </a:lnTo>
                    <a:lnTo>
                      <a:pt x="273" y="349"/>
                    </a:lnTo>
                    <a:lnTo>
                      <a:pt x="254" y="312"/>
                    </a:lnTo>
                    <a:lnTo>
                      <a:pt x="232" y="278"/>
                    </a:lnTo>
                    <a:lnTo>
                      <a:pt x="209" y="243"/>
                    </a:lnTo>
                    <a:lnTo>
                      <a:pt x="185" y="209"/>
                    </a:lnTo>
                    <a:lnTo>
                      <a:pt x="159" y="176"/>
                    </a:lnTo>
                    <a:lnTo>
                      <a:pt x="130" y="144"/>
                    </a:lnTo>
                    <a:lnTo>
                      <a:pt x="101" y="112"/>
                    </a:lnTo>
                    <a:lnTo>
                      <a:pt x="71" y="81"/>
                    </a:lnTo>
                    <a:lnTo>
                      <a:pt x="39" y="51"/>
                    </a:lnTo>
                    <a:lnTo>
                      <a:pt x="4" y="22"/>
                    </a:lnTo>
                    <a:lnTo>
                      <a:pt x="19" y="3"/>
                    </a:lnTo>
                    <a:close/>
                    <a:moveTo>
                      <a:pt x="382" y="576"/>
                    </a:moveTo>
                    <a:lnTo>
                      <a:pt x="391" y="618"/>
                    </a:lnTo>
                    <a:lnTo>
                      <a:pt x="397" y="661"/>
                    </a:lnTo>
                    <a:lnTo>
                      <a:pt x="403" y="705"/>
                    </a:lnTo>
                    <a:lnTo>
                      <a:pt x="407" y="750"/>
                    </a:lnTo>
                    <a:lnTo>
                      <a:pt x="409" y="795"/>
                    </a:lnTo>
                    <a:lnTo>
                      <a:pt x="410" y="841"/>
                    </a:lnTo>
                    <a:lnTo>
                      <a:pt x="409" y="889"/>
                    </a:lnTo>
                    <a:lnTo>
                      <a:pt x="407" y="936"/>
                    </a:lnTo>
                    <a:lnTo>
                      <a:pt x="403" y="985"/>
                    </a:lnTo>
                    <a:lnTo>
                      <a:pt x="396" y="1034"/>
                    </a:lnTo>
                    <a:lnTo>
                      <a:pt x="390" y="1084"/>
                    </a:lnTo>
                    <a:lnTo>
                      <a:pt x="380" y="1135"/>
                    </a:lnTo>
                    <a:lnTo>
                      <a:pt x="369" y="1186"/>
                    </a:lnTo>
                    <a:lnTo>
                      <a:pt x="357" y="1239"/>
                    </a:lnTo>
                    <a:lnTo>
                      <a:pt x="343" y="1292"/>
                    </a:lnTo>
                    <a:lnTo>
                      <a:pt x="328" y="1346"/>
                    </a:lnTo>
                    <a:lnTo>
                      <a:pt x="304" y="1338"/>
                    </a:lnTo>
                    <a:lnTo>
                      <a:pt x="320" y="1285"/>
                    </a:lnTo>
                    <a:lnTo>
                      <a:pt x="334" y="1233"/>
                    </a:lnTo>
                    <a:lnTo>
                      <a:pt x="345" y="1182"/>
                    </a:lnTo>
                    <a:lnTo>
                      <a:pt x="356" y="1131"/>
                    </a:lnTo>
                    <a:lnTo>
                      <a:pt x="365" y="1081"/>
                    </a:lnTo>
                    <a:lnTo>
                      <a:pt x="372" y="1031"/>
                    </a:lnTo>
                    <a:lnTo>
                      <a:pt x="378" y="983"/>
                    </a:lnTo>
                    <a:lnTo>
                      <a:pt x="382" y="935"/>
                    </a:lnTo>
                    <a:lnTo>
                      <a:pt x="384" y="889"/>
                    </a:lnTo>
                    <a:lnTo>
                      <a:pt x="385" y="842"/>
                    </a:lnTo>
                    <a:lnTo>
                      <a:pt x="385" y="797"/>
                    </a:lnTo>
                    <a:lnTo>
                      <a:pt x="382" y="752"/>
                    </a:lnTo>
                    <a:lnTo>
                      <a:pt x="379" y="709"/>
                    </a:lnTo>
                    <a:lnTo>
                      <a:pt x="374" y="665"/>
                    </a:lnTo>
                    <a:lnTo>
                      <a:pt x="366" y="623"/>
                    </a:lnTo>
                    <a:lnTo>
                      <a:pt x="358" y="581"/>
                    </a:lnTo>
                    <a:lnTo>
                      <a:pt x="382" y="576"/>
                    </a:lnTo>
                    <a:close/>
                    <a:moveTo>
                      <a:pt x="328" y="1346"/>
                    </a:moveTo>
                    <a:lnTo>
                      <a:pt x="326" y="1350"/>
                    </a:lnTo>
                    <a:lnTo>
                      <a:pt x="323" y="1353"/>
                    </a:lnTo>
                    <a:lnTo>
                      <a:pt x="317" y="1354"/>
                    </a:lnTo>
                    <a:lnTo>
                      <a:pt x="313" y="1354"/>
                    </a:lnTo>
                    <a:lnTo>
                      <a:pt x="309" y="1351"/>
                    </a:lnTo>
                    <a:lnTo>
                      <a:pt x="305" y="1348"/>
                    </a:lnTo>
                    <a:lnTo>
                      <a:pt x="304" y="1344"/>
                    </a:lnTo>
                    <a:lnTo>
                      <a:pt x="304" y="1338"/>
                    </a:lnTo>
                    <a:lnTo>
                      <a:pt x="328" y="134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3" name="Freeform 904"/>
              <p:cNvSpPr>
                <a:spLocks noEditPoints="1"/>
              </p:cNvSpPr>
              <p:nvPr/>
            </p:nvSpPr>
            <p:spPr bwMode="auto">
              <a:xfrm>
                <a:off x="2921" y="2309"/>
                <a:ext cx="58" cy="268"/>
              </a:xfrm>
              <a:custGeom>
                <a:avLst/>
                <a:gdLst>
                  <a:gd name="T0" fmla="*/ 1 w 300"/>
                  <a:gd name="T1" fmla="*/ 54 h 1345"/>
                  <a:gd name="T2" fmla="*/ 1 w 300"/>
                  <a:gd name="T3" fmla="*/ 54 h 1345"/>
                  <a:gd name="T4" fmla="*/ 1 w 300"/>
                  <a:gd name="T5" fmla="*/ 53 h 1345"/>
                  <a:gd name="T6" fmla="*/ 1 w 300"/>
                  <a:gd name="T7" fmla="*/ 53 h 1345"/>
                  <a:gd name="T8" fmla="*/ 2 w 300"/>
                  <a:gd name="T9" fmla="*/ 54 h 1345"/>
                  <a:gd name="T10" fmla="*/ 2 w 300"/>
                  <a:gd name="T11" fmla="*/ 52 h 1345"/>
                  <a:gd name="T12" fmla="*/ 3 w 300"/>
                  <a:gd name="T13" fmla="*/ 51 h 1345"/>
                  <a:gd name="T14" fmla="*/ 4 w 300"/>
                  <a:gd name="T15" fmla="*/ 50 h 1345"/>
                  <a:gd name="T16" fmla="*/ 5 w 300"/>
                  <a:gd name="T17" fmla="*/ 49 h 1345"/>
                  <a:gd name="T18" fmla="*/ 6 w 300"/>
                  <a:gd name="T19" fmla="*/ 47 h 1345"/>
                  <a:gd name="T20" fmla="*/ 7 w 300"/>
                  <a:gd name="T21" fmla="*/ 46 h 1345"/>
                  <a:gd name="T22" fmla="*/ 8 w 300"/>
                  <a:gd name="T23" fmla="*/ 45 h 1345"/>
                  <a:gd name="T24" fmla="*/ 9 w 300"/>
                  <a:gd name="T25" fmla="*/ 43 h 1345"/>
                  <a:gd name="T26" fmla="*/ 9 w 300"/>
                  <a:gd name="T27" fmla="*/ 42 h 1345"/>
                  <a:gd name="T28" fmla="*/ 10 w 300"/>
                  <a:gd name="T29" fmla="*/ 41 h 1345"/>
                  <a:gd name="T30" fmla="*/ 10 w 300"/>
                  <a:gd name="T31" fmla="*/ 39 h 1345"/>
                  <a:gd name="T32" fmla="*/ 11 w 300"/>
                  <a:gd name="T33" fmla="*/ 38 h 1345"/>
                  <a:gd name="T34" fmla="*/ 11 w 300"/>
                  <a:gd name="T35" fmla="*/ 36 h 1345"/>
                  <a:gd name="T36" fmla="*/ 11 w 300"/>
                  <a:gd name="T37" fmla="*/ 35 h 1345"/>
                  <a:gd name="T38" fmla="*/ 11 w 300"/>
                  <a:gd name="T39" fmla="*/ 32 h 1345"/>
                  <a:gd name="T40" fmla="*/ 12 w 300"/>
                  <a:gd name="T41" fmla="*/ 30 h 1345"/>
                  <a:gd name="T42" fmla="*/ 12 w 300"/>
                  <a:gd name="T43" fmla="*/ 34 h 1345"/>
                  <a:gd name="T44" fmla="*/ 12 w 300"/>
                  <a:gd name="T45" fmla="*/ 35 h 1345"/>
                  <a:gd name="T46" fmla="*/ 12 w 300"/>
                  <a:gd name="T47" fmla="*/ 37 h 1345"/>
                  <a:gd name="T48" fmla="*/ 11 w 300"/>
                  <a:gd name="T49" fmla="*/ 39 h 1345"/>
                  <a:gd name="T50" fmla="*/ 11 w 300"/>
                  <a:gd name="T51" fmla="*/ 40 h 1345"/>
                  <a:gd name="T52" fmla="*/ 11 w 300"/>
                  <a:gd name="T53" fmla="*/ 42 h 1345"/>
                  <a:gd name="T54" fmla="*/ 10 w 300"/>
                  <a:gd name="T55" fmla="*/ 43 h 1345"/>
                  <a:gd name="T56" fmla="*/ 9 w 300"/>
                  <a:gd name="T57" fmla="*/ 45 h 1345"/>
                  <a:gd name="T58" fmla="*/ 8 w 300"/>
                  <a:gd name="T59" fmla="*/ 46 h 1345"/>
                  <a:gd name="T60" fmla="*/ 8 w 300"/>
                  <a:gd name="T61" fmla="*/ 47 h 1345"/>
                  <a:gd name="T62" fmla="*/ 7 w 300"/>
                  <a:gd name="T63" fmla="*/ 49 h 1345"/>
                  <a:gd name="T64" fmla="*/ 6 w 300"/>
                  <a:gd name="T65" fmla="*/ 50 h 1345"/>
                  <a:gd name="T66" fmla="*/ 4 w 300"/>
                  <a:gd name="T67" fmla="*/ 51 h 1345"/>
                  <a:gd name="T68" fmla="*/ 3 w 300"/>
                  <a:gd name="T69" fmla="*/ 52 h 1345"/>
                  <a:gd name="T70" fmla="*/ 2 w 300"/>
                  <a:gd name="T71" fmla="*/ 54 h 1345"/>
                  <a:gd name="T72" fmla="*/ 11 w 300"/>
                  <a:gd name="T73" fmla="*/ 31 h 1345"/>
                  <a:gd name="T74" fmla="*/ 11 w 300"/>
                  <a:gd name="T75" fmla="*/ 27 h 1345"/>
                  <a:gd name="T76" fmla="*/ 10 w 300"/>
                  <a:gd name="T77" fmla="*/ 24 h 1345"/>
                  <a:gd name="T78" fmla="*/ 9 w 300"/>
                  <a:gd name="T79" fmla="*/ 20 h 1345"/>
                  <a:gd name="T80" fmla="*/ 8 w 300"/>
                  <a:gd name="T81" fmla="*/ 16 h 1345"/>
                  <a:gd name="T82" fmla="*/ 6 w 300"/>
                  <a:gd name="T83" fmla="*/ 13 h 1345"/>
                  <a:gd name="T84" fmla="*/ 4 w 300"/>
                  <a:gd name="T85" fmla="*/ 9 h 1345"/>
                  <a:gd name="T86" fmla="*/ 2 w 300"/>
                  <a:gd name="T87" fmla="*/ 5 h 1345"/>
                  <a:gd name="T88" fmla="*/ 0 w 300"/>
                  <a:gd name="T89" fmla="*/ 1 h 1345"/>
                  <a:gd name="T90" fmla="*/ 2 w 300"/>
                  <a:gd name="T91" fmla="*/ 2 h 1345"/>
                  <a:gd name="T92" fmla="*/ 4 w 300"/>
                  <a:gd name="T93" fmla="*/ 6 h 1345"/>
                  <a:gd name="T94" fmla="*/ 6 w 300"/>
                  <a:gd name="T95" fmla="*/ 10 h 1345"/>
                  <a:gd name="T96" fmla="*/ 8 w 300"/>
                  <a:gd name="T97" fmla="*/ 14 h 1345"/>
                  <a:gd name="T98" fmla="*/ 9 w 300"/>
                  <a:gd name="T99" fmla="*/ 18 h 1345"/>
                  <a:gd name="T100" fmla="*/ 10 w 300"/>
                  <a:gd name="T101" fmla="*/ 22 h 1345"/>
                  <a:gd name="T102" fmla="*/ 11 w 300"/>
                  <a:gd name="T103" fmla="*/ 25 h 1345"/>
                  <a:gd name="T104" fmla="*/ 12 w 300"/>
                  <a:gd name="T105" fmla="*/ 29 h 1345"/>
                  <a:gd name="T106" fmla="*/ 11 w 300"/>
                  <a:gd name="T107" fmla="*/ 31 h 1345"/>
                  <a:gd name="T108" fmla="*/ 0 w 300"/>
                  <a:gd name="T109" fmla="*/ 1 h 1345"/>
                  <a:gd name="T110" fmla="*/ 0 w 300"/>
                  <a:gd name="T111" fmla="*/ 0 h 1345"/>
                  <a:gd name="T112" fmla="*/ 0 w 300"/>
                  <a:gd name="T113" fmla="*/ 0 h 1345"/>
                  <a:gd name="T114" fmla="*/ 1 w 300"/>
                  <a:gd name="T115" fmla="*/ 0 h 1345"/>
                  <a:gd name="T116" fmla="*/ 0 w 300"/>
                  <a:gd name="T117" fmla="*/ 1 h 13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0"/>
                  <a:gd name="T178" fmla="*/ 0 h 1345"/>
                  <a:gd name="T179" fmla="*/ 300 w 300"/>
                  <a:gd name="T180" fmla="*/ 1345 h 13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0" h="1345">
                    <a:moveTo>
                      <a:pt x="40" y="1342"/>
                    </a:moveTo>
                    <a:lnTo>
                      <a:pt x="35" y="1345"/>
                    </a:lnTo>
                    <a:lnTo>
                      <a:pt x="31" y="1345"/>
                    </a:lnTo>
                    <a:lnTo>
                      <a:pt x="27" y="1344"/>
                    </a:lnTo>
                    <a:lnTo>
                      <a:pt x="23" y="1340"/>
                    </a:lnTo>
                    <a:lnTo>
                      <a:pt x="21" y="1336"/>
                    </a:lnTo>
                    <a:lnTo>
                      <a:pt x="20" y="1331"/>
                    </a:lnTo>
                    <a:lnTo>
                      <a:pt x="22" y="1326"/>
                    </a:lnTo>
                    <a:lnTo>
                      <a:pt x="26" y="1323"/>
                    </a:lnTo>
                    <a:lnTo>
                      <a:pt x="40" y="1342"/>
                    </a:lnTo>
                    <a:close/>
                    <a:moveTo>
                      <a:pt x="26" y="1323"/>
                    </a:moveTo>
                    <a:lnTo>
                      <a:pt x="43" y="1309"/>
                    </a:lnTo>
                    <a:lnTo>
                      <a:pt x="59" y="1294"/>
                    </a:lnTo>
                    <a:lnTo>
                      <a:pt x="75" y="1280"/>
                    </a:lnTo>
                    <a:lnTo>
                      <a:pt x="91" y="1265"/>
                    </a:lnTo>
                    <a:lnTo>
                      <a:pt x="107" y="1250"/>
                    </a:lnTo>
                    <a:lnTo>
                      <a:pt x="121" y="1234"/>
                    </a:lnTo>
                    <a:lnTo>
                      <a:pt x="134" y="1218"/>
                    </a:lnTo>
                    <a:lnTo>
                      <a:pt x="147" y="1203"/>
                    </a:lnTo>
                    <a:lnTo>
                      <a:pt x="158" y="1187"/>
                    </a:lnTo>
                    <a:lnTo>
                      <a:pt x="170" y="1171"/>
                    </a:lnTo>
                    <a:lnTo>
                      <a:pt x="181" y="1153"/>
                    </a:lnTo>
                    <a:lnTo>
                      <a:pt x="192" y="1137"/>
                    </a:lnTo>
                    <a:lnTo>
                      <a:pt x="202" y="1120"/>
                    </a:lnTo>
                    <a:lnTo>
                      <a:pt x="210" y="1104"/>
                    </a:lnTo>
                    <a:lnTo>
                      <a:pt x="219" y="1087"/>
                    </a:lnTo>
                    <a:lnTo>
                      <a:pt x="226" y="1068"/>
                    </a:lnTo>
                    <a:lnTo>
                      <a:pt x="234" y="1051"/>
                    </a:lnTo>
                    <a:lnTo>
                      <a:pt x="241" y="1033"/>
                    </a:lnTo>
                    <a:lnTo>
                      <a:pt x="247" y="1015"/>
                    </a:lnTo>
                    <a:lnTo>
                      <a:pt x="252" y="997"/>
                    </a:lnTo>
                    <a:lnTo>
                      <a:pt x="257" y="979"/>
                    </a:lnTo>
                    <a:lnTo>
                      <a:pt x="261" y="959"/>
                    </a:lnTo>
                    <a:lnTo>
                      <a:pt x="265" y="941"/>
                    </a:lnTo>
                    <a:lnTo>
                      <a:pt x="269" y="921"/>
                    </a:lnTo>
                    <a:lnTo>
                      <a:pt x="271" y="903"/>
                    </a:lnTo>
                    <a:lnTo>
                      <a:pt x="273" y="883"/>
                    </a:lnTo>
                    <a:lnTo>
                      <a:pt x="275" y="863"/>
                    </a:lnTo>
                    <a:lnTo>
                      <a:pt x="276" y="844"/>
                    </a:lnTo>
                    <a:lnTo>
                      <a:pt x="276" y="804"/>
                    </a:lnTo>
                    <a:lnTo>
                      <a:pt x="274" y="763"/>
                    </a:lnTo>
                    <a:lnTo>
                      <a:pt x="299" y="761"/>
                    </a:lnTo>
                    <a:lnTo>
                      <a:pt x="300" y="804"/>
                    </a:lnTo>
                    <a:lnTo>
                      <a:pt x="300" y="845"/>
                    </a:lnTo>
                    <a:lnTo>
                      <a:pt x="299" y="865"/>
                    </a:lnTo>
                    <a:lnTo>
                      <a:pt x="298" y="886"/>
                    </a:lnTo>
                    <a:lnTo>
                      <a:pt x="296" y="906"/>
                    </a:lnTo>
                    <a:lnTo>
                      <a:pt x="292" y="926"/>
                    </a:lnTo>
                    <a:lnTo>
                      <a:pt x="289" y="946"/>
                    </a:lnTo>
                    <a:lnTo>
                      <a:pt x="285" y="966"/>
                    </a:lnTo>
                    <a:lnTo>
                      <a:pt x="280" y="985"/>
                    </a:lnTo>
                    <a:lnTo>
                      <a:pt x="276" y="1003"/>
                    </a:lnTo>
                    <a:lnTo>
                      <a:pt x="270" y="1023"/>
                    </a:lnTo>
                    <a:lnTo>
                      <a:pt x="263" y="1041"/>
                    </a:lnTo>
                    <a:lnTo>
                      <a:pt x="257" y="1061"/>
                    </a:lnTo>
                    <a:lnTo>
                      <a:pt x="249" y="1078"/>
                    </a:lnTo>
                    <a:lnTo>
                      <a:pt x="242" y="1096"/>
                    </a:lnTo>
                    <a:lnTo>
                      <a:pt x="233" y="1115"/>
                    </a:lnTo>
                    <a:lnTo>
                      <a:pt x="223" y="1132"/>
                    </a:lnTo>
                    <a:lnTo>
                      <a:pt x="212" y="1149"/>
                    </a:lnTo>
                    <a:lnTo>
                      <a:pt x="203" y="1166"/>
                    </a:lnTo>
                    <a:lnTo>
                      <a:pt x="191" y="1184"/>
                    </a:lnTo>
                    <a:lnTo>
                      <a:pt x="179" y="1201"/>
                    </a:lnTo>
                    <a:lnTo>
                      <a:pt x="166" y="1217"/>
                    </a:lnTo>
                    <a:lnTo>
                      <a:pt x="153" y="1233"/>
                    </a:lnTo>
                    <a:lnTo>
                      <a:pt x="139" y="1250"/>
                    </a:lnTo>
                    <a:lnTo>
                      <a:pt x="124" y="1266"/>
                    </a:lnTo>
                    <a:lnTo>
                      <a:pt x="109" y="1282"/>
                    </a:lnTo>
                    <a:lnTo>
                      <a:pt x="93" y="1297"/>
                    </a:lnTo>
                    <a:lnTo>
                      <a:pt x="76" y="1312"/>
                    </a:lnTo>
                    <a:lnTo>
                      <a:pt x="58" y="1327"/>
                    </a:lnTo>
                    <a:lnTo>
                      <a:pt x="40" y="1342"/>
                    </a:lnTo>
                    <a:lnTo>
                      <a:pt x="26" y="1323"/>
                    </a:lnTo>
                    <a:close/>
                    <a:moveTo>
                      <a:pt x="274" y="763"/>
                    </a:moveTo>
                    <a:lnTo>
                      <a:pt x="271" y="720"/>
                    </a:lnTo>
                    <a:lnTo>
                      <a:pt x="265" y="678"/>
                    </a:lnTo>
                    <a:lnTo>
                      <a:pt x="258" y="635"/>
                    </a:lnTo>
                    <a:lnTo>
                      <a:pt x="248" y="591"/>
                    </a:lnTo>
                    <a:lnTo>
                      <a:pt x="236" y="547"/>
                    </a:lnTo>
                    <a:lnTo>
                      <a:pt x="223" y="501"/>
                    </a:lnTo>
                    <a:lnTo>
                      <a:pt x="208" y="456"/>
                    </a:lnTo>
                    <a:lnTo>
                      <a:pt x="191" y="409"/>
                    </a:lnTo>
                    <a:lnTo>
                      <a:pt x="172" y="363"/>
                    </a:lnTo>
                    <a:lnTo>
                      <a:pt x="153" y="315"/>
                    </a:lnTo>
                    <a:lnTo>
                      <a:pt x="131" y="267"/>
                    </a:lnTo>
                    <a:lnTo>
                      <a:pt x="108" y="218"/>
                    </a:lnTo>
                    <a:lnTo>
                      <a:pt x="84" y="170"/>
                    </a:lnTo>
                    <a:lnTo>
                      <a:pt x="57" y="120"/>
                    </a:lnTo>
                    <a:lnTo>
                      <a:pt x="30" y="69"/>
                    </a:lnTo>
                    <a:lnTo>
                      <a:pt x="1" y="18"/>
                    </a:lnTo>
                    <a:lnTo>
                      <a:pt x="22" y="7"/>
                    </a:lnTo>
                    <a:lnTo>
                      <a:pt x="51" y="57"/>
                    </a:lnTo>
                    <a:lnTo>
                      <a:pt x="80" y="108"/>
                    </a:lnTo>
                    <a:lnTo>
                      <a:pt x="105" y="159"/>
                    </a:lnTo>
                    <a:lnTo>
                      <a:pt x="130" y="208"/>
                    </a:lnTo>
                    <a:lnTo>
                      <a:pt x="154" y="257"/>
                    </a:lnTo>
                    <a:lnTo>
                      <a:pt x="176" y="306"/>
                    </a:lnTo>
                    <a:lnTo>
                      <a:pt x="196" y="354"/>
                    </a:lnTo>
                    <a:lnTo>
                      <a:pt x="215" y="402"/>
                    </a:lnTo>
                    <a:lnTo>
                      <a:pt x="232" y="449"/>
                    </a:lnTo>
                    <a:lnTo>
                      <a:pt x="247" y="496"/>
                    </a:lnTo>
                    <a:lnTo>
                      <a:pt x="260" y="541"/>
                    </a:lnTo>
                    <a:lnTo>
                      <a:pt x="272" y="586"/>
                    </a:lnTo>
                    <a:lnTo>
                      <a:pt x="282" y="631"/>
                    </a:lnTo>
                    <a:lnTo>
                      <a:pt x="289" y="675"/>
                    </a:lnTo>
                    <a:lnTo>
                      <a:pt x="295" y="718"/>
                    </a:lnTo>
                    <a:lnTo>
                      <a:pt x="299" y="761"/>
                    </a:lnTo>
                    <a:lnTo>
                      <a:pt x="274" y="763"/>
                    </a:lnTo>
                    <a:close/>
                    <a:moveTo>
                      <a:pt x="1" y="18"/>
                    </a:moveTo>
                    <a:lnTo>
                      <a:pt x="0" y="14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7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4" name="Freeform 905"/>
              <p:cNvSpPr>
                <a:spLocks noEditPoints="1"/>
              </p:cNvSpPr>
              <p:nvPr/>
            </p:nvSpPr>
            <p:spPr bwMode="auto">
              <a:xfrm>
                <a:off x="2862" y="2324"/>
                <a:ext cx="47" cy="294"/>
              </a:xfrm>
              <a:custGeom>
                <a:avLst/>
                <a:gdLst>
                  <a:gd name="T0" fmla="*/ 0 w 229"/>
                  <a:gd name="T1" fmla="*/ 0 h 1443"/>
                  <a:gd name="T2" fmla="*/ 0 w 229"/>
                  <a:gd name="T3" fmla="*/ 0 h 1443"/>
                  <a:gd name="T4" fmla="*/ 0 w 229"/>
                  <a:gd name="T5" fmla="*/ 0 h 1443"/>
                  <a:gd name="T6" fmla="*/ 1 w 229"/>
                  <a:gd name="T7" fmla="*/ 0 h 1443"/>
                  <a:gd name="T8" fmla="*/ 0 w 229"/>
                  <a:gd name="T9" fmla="*/ 1 h 1443"/>
                  <a:gd name="T10" fmla="*/ 1 w 229"/>
                  <a:gd name="T11" fmla="*/ 0 h 1443"/>
                  <a:gd name="T12" fmla="*/ 0 w 229"/>
                  <a:gd name="T13" fmla="*/ 1 h 1443"/>
                  <a:gd name="T14" fmla="*/ 1 w 229"/>
                  <a:gd name="T15" fmla="*/ 0 h 1443"/>
                  <a:gd name="T16" fmla="*/ 2 w 229"/>
                  <a:gd name="T17" fmla="*/ 3 h 1443"/>
                  <a:gd name="T18" fmla="*/ 4 w 229"/>
                  <a:gd name="T19" fmla="*/ 6 h 1443"/>
                  <a:gd name="T20" fmla="*/ 5 w 229"/>
                  <a:gd name="T21" fmla="*/ 9 h 1443"/>
                  <a:gd name="T22" fmla="*/ 6 w 229"/>
                  <a:gd name="T23" fmla="*/ 12 h 1443"/>
                  <a:gd name="T24" fmla="*/ 4 w 229"/>
                  <a:gd name="T25" fmla="*/ 11 h 1443"/>
                  <a:gd name="T26" fmla="*/ 3 w 229"/>
                  <a:gd name="T27" fmla="*/ 8 h 1443"/>
                  <a:gd name="T28" fmla="*/ 2 w 229"/>
                  <a:gd name="T29" fmla="*/ 5 h 1443"/>
                  <a:gd name="T30" fmla="*/ 1 w 229"/>
                  <a:gd name="T31" fmla="*/ 2 h 1443"/>
                  <a:gd name="T32" fmla="*/ 1 w 229"/>
                  <a:gd name="T33" fmla="*/ 0 h 1443"/>
                  <a:gd name="T34" fmla="*/ 6 w 229"/>
                  <a:gd name="T35" fmla="*/ 14 h 1443"/>
                  <a:gd name="T36" fmla="*/ 7 w 229"/>
                  <a:gd name="T37" fmla="*/ 16 h 1443"/>
                  <a:gd name="T38" fmla="*/ 8 w 229"/>
                  <a:gd name="T39" fmla="*/ 19 h 1443"/>
                  <a:gd name="T40" fmla="*/ 8 w 229"/>
                  <a:gd name="T41" fmla="*/ 22 h 1443"/>
                  <a:gd name="T42" fmla="*/ 7 w 229"/>
                  <a:gd name="T43" fmla="*/ 23 h 1443"/>
                  <a:gd name="T44" fmla="*/ 7 w 229"/>
                  <a:gd name="T45" fmla="*/ 21 h 1443"/>
                  <a:gd name="T46" fmla="*/ 6 w 229"/>
                  <a:gd name="T47" fmla="*/ 18 h 1443"/>
                  <a:gd name="T48" fmla="*/ 6 w 229"/>
                  <a:gd name="T49" fmla="*/ 15 h 1443"/>
                  <a:gd name="T50" fmla="*/ 5 w 229"/>
                  <a:gd name="T51" fmla="*/ 12 h 1443"/>
                  <a:gd name="T52" fmla="*/ 8 w 229"/>
                  <a:gd name="T53" fmla="*/ 23 h 1443"/>
                  <a:gd name="T54" fmla="*/ 9 w 229"/>
                  <a:gd name="T55" fmla="*/ 26 h 1443"/>
                  <a:gd name="T56" fmla="*/ 9 w 229"/>
                  <a:gd name="T57" fmla="*/ 29 h 1443"/>
                  <a:gd name="T58" fmla="*/ 9 w 229"/>
                  <a:gd name="T59" fmla="*/ 32 h 1443"/>
                  <a:gd name="T60" fmla="*/ 9 w 229"/>
                  <a:gd name="T61" fmla="*/ 35 h 1443"/>
                  <a:gd name="T62" fmla="*/ 9 w 229"/>
                  <a:gd name="T63" fmla="*/ 37 h 1443"/>
                  <a:gd name="T64" fmla="*/ 9 w 229"/>
                  <a:gd name="T65" fmla="*/ 40 h 1443"/>
                  <a:gd name="T66" fmla="*/ 8 w 229"/>
                  <a:gd name="T67" fmla="*/ 42 h 1443"/>
                  <a:gd name="T68" fmla="*/ 8 w 229"/>
                  <a:gd name="T69" fmla="*/ 44 h 1443"/>
                  <a:gd name="T70" fmla="*/ 7 w 229"/>
                  <a:gd name="T71" fmla="*/ 47 h 1443"/>
                  <a:gd name="T72" fmla="*/ 6 w 229"/>
                  <a:gd name="T73" fmla="*/ 48 h 1443"/>
                  <a:gd name="T74" fmla="*/ 5 w 229"/>
                  <a:gd name="T75" fmla="*/ 50 h 1443"/>
                  <a:gd name="T76" fmla="*/ 4 w 229"/>
                  <a:gd name="T77" fmla="*/ 52 h 1443"/>
                  <a:gd name="T78" fmla="*/ 3 w 229"/>
                  <a:gd name="T79" fmla="*/ 55 h 1443"/>
                  <a:gd name="T80" fmla="*/ 1 w 229"/>
                  <a:gd name="T81" fmla="*/ 58 h 1443"/>
                  <a:gd name="T82" fmla="*/ 1 w 229"/>
                  <a:gd name="T83" fmla="*/ 56 h 1443"/>
                  <a:gd name="T84" fmla="*/ 3 w 229"/>
                  <a:gd name="T85" fmla="*/ 53 h 1443"/>
                  <a:gd name="T86" fmla="*/ 4 w 229"/>
                  <a:gd name="T87" fmla="*/ 51 h 1443"/>
                  <a:gd name="T88" fmla="*/ 5 w 229"/>
                  <a:gd name="T89" fmla="*/ 49 h 1443"/>
                  <a:gd name="T90" fmla="*/ 6 w 229"/>
                  <a:gd name="T91" fmla="*/ 47 h 1443"/>
                  <a:gd name="T92" fmla="*/ 6 w 229"/>
                  <a:gd name="T93" fmla="*/ 45 h 1443"/>
                  <a:gd name="T94" fmla="*/ 7 w 229"/>
                  <a:gd name="T95" fmla="*/ 43 h 1443"/>
                  <a:gd name="T96" fmla="*/ 7 w 229"/>
                  <a:gd name="T97" fmla="*/ 41 h 1443"/>
                  <a:gd name="T98" fmla="*/ 8 w 229"/>
                  <a:gd name="T99" fmla="*/ 38 h 1443"/>
                  <a:gd name="T100" fmla="*/ 8 w 229"/>
                  <a:gd name="T101" fmla="*/ 36 h 1443"/>
                  <a:gd name="T102" fmla="*/ 8 w 229"/>
                  <a:gd name="T103" fmla="*/ 33 h 1443"/>
                  <a:gd name="T104" fmla="*/ 8 w 229"/>
                  <a:gd name="T105" fmla="*/ 30 h 1443"/>
                  <a:gd name="T106" fmla="*/ 8 w 229"/>
                  <a:gd name="T107" fmla="*/ 28 h 1443"/>
                  <a:gd name="T108" fmla="*/ 8 w 229"/>
                  <a:gd name="T109" fmla="*/ 25 h 1443"/>
                  <a:gd name="T110" fmla="*/ 8 w 229"/>
                  <a:gd name="T111" fmla="*/ 23 h 1443"/>
                  <a:gd name="T112" fmla="*/ 1 w 229"/>
                  <a:gd name="T113" fmla="*/ 58 h 1443"/>
                  <a:gd name="T114" fmla="*/ 0 w 229"/>
                  <a:gd name="T115" fmla="*/ 58 h 1443"/>
                  <a:gd name="T116" fmla="*/ 0 w 229"/>
                  <a:gd name="T117" fmla="*/ 58 h 1443"/>
                  <a:gd name="T118" fmla="*/ 0 w 229"/>
                  <a:gd name="T119" fmla="*/ 57 h 1443"/>
                  <a:gd name="T120" fmla="*/ 1 w 229"/>
                  <a:gd name="T121" fmla="*/ 58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9"/>
                  <a:gd name="T184" fmla="*/ 0 h 1443"/>
                  <a:gd name="T185" fmla="*/ 229 w 229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9" h="1443">
                    <a:moveTo>
                      <a:pt x="1" y="17"/>
                    </a:moveTo>
                    <a:lnTo>
                      <a:pt x="0" y="12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1" y="17"/>
                    </a:lnTo>
                    <a:close/>
                    <a:moveTo>
                      <a:pt x="22" y="6"/>
                    </a:moveTo>
                    <a:lnTo>
                      <a:pt x="23" y="6"/>
                    </a:lnTo>
                    <a:lnTo>
                      <a:pt x="1" y="17"/>
                    </a:lnTo>
                    <a:lnTo>
                      <a:pt x="22" y="6"/>
                    </a:lnTo>
                    <a:close/>
                    <a:moveTo>
                      <a:pt x="23" y="6"/>
                    </a:moveTo>
                    <a:lnTo>
                      <a:pt x="42" y="45"/>
                    </a:lnTo>
                    <a:lnTo>
                      <a:pt x="59" y="84"/>
                    </a:lnTo>
                    <a:lnTo>
                      <a:pt x="75" y="122"/>
                    </a:lnTo>
                    <a:lnTo>
                      <a:pt x="91" y="160"/>
                    </a:lnTo>
                    <a:lnTo>
                      <a:pt x="107" y="196"/>
                    </a:lnTo>
                    <a:lnTo>
                      <a:pt x="119" y="233"/>
                    </a:lnTo>
                    <a:lnTo>
                      <a:pt x="132" y="270"/>
                    </a:lnTo>
                    <a:lnTo>
                      <a:pt x="144" y="304"/>
                    </a:lnTo>
                    <a:lnTo>
                      <a:pt x="122" y="312"/>
                    </a:lnTo>
                    <a:lnTo>
                      <a:pt x="110" y="277"/>
                    </a:lnTo>
                    <a:lnTo>
                      <a:pt x="97" y="242"/>
                    </a:lnTo>
                    <a:lnTo>
                      <a:pt x="83" y="205"/>
                    </a:lnTo>
                    <a:lnTo>
                      <a:pt x="69" y="168"/>
                    </a:lnTo>
                    <a:lnTo>
                      <a:pt x="54" y="131"/>
                    </a:lnTo>
                    <a:lnTo>
                      <a:pt x="36" y="94"/>
                    </a:lnTo>
                    <a:lnTo>
                      <a:pt x="19" y="56"/>
                    </a:lnTo>
                    <a:lnTo>
                      <a:pt x="1" y="17"/>
                    </a:lnTo>
                    <a:lnTo>
                      <a:pt x="23" y="6"/>
                    </a:lnTo>
                    <a:close/>
                    <a:moveTo>
                      <a:pt x="144" y="304"/>
                    </a:moveTo>
                    <a:lnTo>
                      <a:pt x="155" y="340"/>
                    </a:lnTo>
                    <a:lnTo>
                      <a:pt x="166" y="374"/>
                    </a:lnTo>
                    <a:lnTo>
                      <a:pt x="176" y="409"/>
                    </a:lnTo>
                    <a:lnTo>
                      <a:pt x="184" y="442"/>
                    </a:lnTo>
                    <a:lnTo>
                      <a:pt x="192" y="475"/>
                    </a:lnTo>
                    <a:lnTo>
                      <a:pt x="198" y="507"/>
                    </a:lnTo>
                    <a:lnTo>
                      <a:pt x="205" y="540"/>
                    </a:lnTo>
                    <a:lnTo>
                      <a:pt x="210" y="571"/>
                    </a:lnTo>
                    <a:lnTo>
                      <a:pt x="185" y="574"/>
                    </a:lnTo>
                    <a:lnTo>
                      <a:pt x="180" y="543"/>
                    </a:lnTo>
                    <a:lnTo>
                      <a:pt x="175" y="512"/>
                    </a:lnTo>
                    <a:lnTo>
                      <a:pt x="167" y="479"/>
                    </a:lnTo>
                    <a:lnTo>
                      <a:pt x="159" y="447"/>
                    </a:lnTo>
                    <a:lnTo>
                      <a:pt x="152" y="414"/>
                    </a:lnTo>
                    <a:lnTo>
                      <a:pt x="142" y="381"/>
                    </a:lnTo>
                    <a:lnTo>
                      <a:pt x="132" y="346"/>
                    </a:lnTo>
                    <a:lnTo>
                      <a:pt x="122" y="312"/>
                    </a:lnTo>
                    <a:lnTo>
                      <a:pt x="144" y="304"/>
                    </a:lnTo>
                    <a:close/>
                    <a:moveTo>
                      <a:pt x="210" y="571"/>
                    </a:moveTo>
                    <a:lnTo>
                      <a:pt x="216" y="610"/>
                    </a:lnTo>
                    <a:lnTo>
                      <a:pt x="221" y="649"/>
                    </a:lnTo>
                    <a:lnTo>
                      <a:pt x="224" y="688"/>
                    </a:lnTo>
                    <a:lnTo>
                      <a:pt x="226" y="724"/>
                    </a:lnTo>
                    <a:lnTo>
                      <a:pt x="229" y="761"/>
                    </a:lnTo>
                    <a:lnTo>
                      <a:pt x="229" y="797"/>
                    </a:lnTo>
                    <a:lnTo>
                      <a:pt x="229" y="831"/>
                    </a:lnTo>
                    <a:lnTo>
                      <a:pt x="226" y="866"/>
                    </a:lnTo>
                    <a:lnTo>
                      <a:pt x="224" y="898"/>
                    </a:lnTo>
                    <a:lnTo>
                      <a:pt x="221" y="931"/>
                    </a:lnTo>
                    <a:lnTo>
                      <a:pt x="218" y="963"/>
                    </a:lnTo>
                    <a:lnTo>
                      <a:pt x="212" y="993"/>
                    </a:lnTo>
                    <a:lnTo>
                      <a:pt x="207" y="1024"/>
                    </a:lnTo>
                    <a:lnTo>
                      <a:pt x="202" y="1052"/>
                    </a:lnTo>
                    <a:lnTo>
                      <a:pt x="194" y="1081"/>
                    </a:lnTo>
                    <a:lnTo>
                      <a:pt x="188" y="1108"/>
                    </a:lnTo>
                    <a:lnTo>
                      <a:pt x="179" y="1135"/>
                    </a:lnTo>
                    <a:lnTo>
                      <a:pt x="170" y="1161"/>
                    </a:lnTo>
                    <a:lnTo>
                      <a:pt x="162" y="1186"/>
                    </a:lnTo>
                    <a:lnTo>
                      <a:pt x="153" y="1209"/>
                    </a:lnTo>
                    <a:lnTo>
                      <a:pt x="143" y="1233"/>
                    </a:lnTo>
                    <a:lnTo>
                      <a:pt x="132" y="1256"/>
                    </a:lnTo>
                    <a:lnTo>
                      <a:pt x="123" y="1277"/>
                    </a:lnTo>
                    <a:lnTo>
                      <a:pt x="112" y="1298"/>
                    </a:lnTo>
                    <a:lnTo>
                      <a:pt x="89" y="1338"/>
                    </a:lnTo>
                    <a:lnTo>
                      <a:pt x="67" y="1375"/>
                    </a:lnTo>
                    <a:lnTo>
                      <a:pt x="44" y="1408"/>
                    </a:lnTo>
                    <a:lnTo>
                      <a:pt x="21" y="1438"/>
                    </a:lnTo>
                    <a:lnTo>
                      <a:pt x="2" y="1422"/>
                    </a:lnTo>
                    <a:lnTo>
                      <a:pt x="24" y="1393"/>
                    </a:lnTo>
                    <a:lnTo>
                      <a:pt x="47" y="1360"/>
                    </a:lnTo>
                    <a:lnTo>
                      <a:pt x="69" y="1325"/>
                    </a:lnTo>
                    <a:lnTo>
                      <a:pt x="90" y="1286"/>
                    </a:lnTo>
                    <a:lnTo>
                      <a:pt x="100" y="1265"/>
                    </a:lnTo>
                    <a:lnTo>
                      <a:pt x="111" y="1245"/>
                    </a:lnTo>
                    <a:lnTo>
                      <a:pt x="121" y="1222"/>
                    </a:lnTo>
                    <a:lnTo>
                      <a:pt x="130" y="1200"/>
                    </a:lnTo>
                    <a:lnTo>
                      <a:pt x="139" y="1176"/>
                    </a:lnTo>
                    <a:lnTo>
                      <a:pt x="148" y="1151"/>
                    </a:lnTo>
                    <a:lnTo>
                      <a:pt x="156" y="1126"/>
                    </a:lnTo>
                    <a:lnTo>
                      <a:pt x="164" y="1100"/>
                    </a:lnTo>
                    <a:lnTo>
                      <a:pt x="171" y="1073"/>
                    </a:lnTo>
                    <a:lnTo>
                      <a:pt x="178" y="1046"/>
                    </a:lnTo>
                    <a:lnTo>
                      <a:pt x="183" y="1017"/>
                    </a:lnTo>
                    <a:lnTo>
                      <a:pt x="189" y="988"/>
                    </a:lnTo>
                    <a:lnTo>
                      <a:pt x="193" y="959"/>
                    </a:lnTo>
                    <a:lnTo>
                      <a:pt x="197" y="927"/>
                    </a:lnTo>
                    <a:lnTo>
                      <a:pt x="200" y="896"/>
                    </a:lnTo>
                    <a:lnTo>
                      <a:pt x="203" y="864"/>
                    </a:lnTo>
                    <a:lnTo>
                      <a:pt x="204" y="830"/>
                    </a:lnTo>
                    <a:lnTo>
                      <a:pt x="204" y="796"/>
                    </a:lnTo>
                    <a:lnTo>
                      <a:pt x="204" y="761"/>
                    </a:lnTo>
                    <a:lnTo>
                      <a:pt x="203" y="725"/>
                    </a:lnTo>
                    <a:lnTo>
                      <a:pt x="199" y="689"/>
                    </a:lnTo>
                    <a:lnTo>
                      <a:pt x="196" y="652"/>
                    </a:lnTo>
                    <a:lnTo>
                      <a:pt x="192" y="613"/>
                    </a:lnTo>
                    <a:lnTo>
                      <a:pt x="185" y="574"/>
                    </a:lnTo>
                    <a:lnTo>
                      <a:pt x="210" y="571"/>
                    </a:lnTo>
                    <a:close/>
                    <a:moveTo>
                      <a:pt x="21" y="1438"/>
                    </a:moveTo>
                    <a:lnTo>
                      <a:pt x="18" y="1440"/>
                    </a:lnTo>
                    <a:lnTo>
                      <a:pt x="14" y="1443"/>
                    </a:lnTo>
                    <a:lnTo>
                      <a:pt x="8" y="1441"/>
                    </a:lnTo>
                    <a:lnTo>
                      <a:pt x="4" y="1439"/>
                    </a:lnTo>
                    <a:lnTo>
                      <a:pt x="1" y="1436"/>
                    </a:lnTo>
                    <a:lnTo>
                      <a:pt x="0" y="1432"/>
                    </a:lnTo>
                    <a:lnTo>
                      <a:pt x="0" y="1426"/>
                    </a:lnTo>
                    <a:lnTo>
                      <a:pt x="2" y="1422"/>
                    </a:lnTo>
                    <a:lnTo>
                      <a:pt x="21" y="143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5" name="Freeform 90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6" name="Freeform 90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7" name="Freeform 90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8" name="Freeform 90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99" name="Freeform 91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0" name="Freeform 91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1" name="Freeform 91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2" name="Freeform 91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3" name="Freeform 91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4" name="Freeform 91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5" name="Freeform 91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6" name="Freeform 91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7" name="Freeform 91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8" name="Freeform 91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09" name="Freeform 92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0" name="Freeform 92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1" name="Freeform 92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2" name="Freeform 92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3" name="Freeform 92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4" name="Freeform 92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5" name="Freeform 92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6" name="Freeform 92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7" name="Freeform 928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8" name="Freeform 929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19" name="Freeform 930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0" name="Freeform 931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1" name="Freeform 932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2" name="Freeform 933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3" name="Freeform 934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4" name="Freeform 935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5" name="Freeform 936"/>
              <p:cNvSpPr>
                <a:spLocks/>
              </p:cNvSpPr>
              <p:nvPr/>
            </p:nvSpPr>
            <p:spPr bwMode="auto">
              <a:xfrm>
                <a:off x="2218" y="1985"/>
                <a:ext cx="89" cy="432"/>
              </a:xfrm>
              <a:custGeom>
                <a:avLst/>
                <a:gdLst>
                  <a:gd name="T0" fmla="*/ 2 w 447"/>
                  <a:gd name="T1" fmla="*/ 10 h 2162"/>
                  <a:gd name="T2" fmla="*/ 2 w 447"/>
                  <a:gd name="T3" fmla="*/ 15 h 2162"/>
                  <a:gd name="T4" fmla="*/ 1 w 447"/>
                  <a:gd name="T5" fmla="*/ 21 h 2162"/>
                  <a:gd name="T6" fmla="*/ 0 w 447"/>
                  <a:gd name="T7" fmla="*/ 26 h 2162"/>
                  <a:gd name="T8" fmla="*/ 0 w 447"/>
                  <a:gd name="T9" fmla="*/ 31 h 2162"/>
                  <a:gd name="T10" fmla="*/ 0 w 447"/>
                  <a:gd name="T11" fmla="*/ 36 h 2162"/>
                  <a:gd name="T12" fmla="*/ 0 w 447"/>
                  <a:gd name="T13" fmla="*/ 41 h 2162"/>
                  <a:gd name="T14" fmla="*/ 0 w 447"/>
                  <a:gd name="T15" fmla="*/ 46 h 2162"/>
                  <a:gd name="T16" fmla="*/ 1 w 447"/>
                  <a:gd name="T17" fmla="*/ 51 h 2162"/>
                  <a:gd name="T18" fmla="*/ 2 w 447"/>
                  <a:gd name="T19" fmla="*/ 56 h 2162"/>
                  <a:gd name="T20" fmla="*/ 3 w 447"/>
                  <a:gd name="T21" fmla="*/ 61 h 2162"/>
                  <a:gd name="T22" fmla="*/ 4 w 447"/>
                  <a:gd name="T23" fmla="*/ 66 h 2162"/>
                  <a:gd name="T24" fmla="*/ 5 w 447"/>
                  <a:gd name="T25" fmla="*/ 70 h 2162"/>
                  <a:gd name="T26" fmla="*/ 7 w 447"/>
                  <a:gd name="T27" fmla="*/ 75 h 2162"/>
                  <a:gd name="T28" fmla="*/ 8 w 447"/>
                  <a:gd name="T29" fmla="*/ 80 h 2162"/>
                  <a:gd name="T30" fmla="*/ 10 w 447"/>
                  <a:gd name="T31" fmla="*/ 84 h 2162"/>
                  <a:gd name="T32" fmla="*/ 12 w 447"/>
                  <a:gd name="T33" fmla="*/ 84 h 2162"/>
                  <a:gd name="T34" fmla="*/ 13 w 447"/>
                  <a:gd name="T35" fmla="*/ 78 h 2162"/>
                  <a:gd name="T36" fmla="*/ 14 w 447"/>
                  <a:gd name="T37" fmla="*/ 72 h 2162"/>
                  <a:gd name="T38" fmla="*/ 15 w 447"/>
                  <a:gd name="T39" fmla="*/ 66 h 2162"/>
                  <a:gd name="T40" fmla="*/ 16 w 447"/>
                  <a:gd name="T41" fmla="*/ 61 h 2162"/>
                  <a:gd name="T42" fmla="*/ 17 w 447"/>
                  <a:gd name="T43" fmla="*/ 55 h 2162"/>
                  <a:gd name="T44" fmla="*/ 17 w 447"/>
                  <a:gd name="T45" fmla="*/ 49 h 2162"/>
                  <a:gd name="T46" fmla="*/ 17 w 447"/>
                  <a:gd name="T47" fmla="*/ 44 h 2162"/>
                  <a:gd name="T48" fmla="*/ 18 w 447"/>
                  <a:gd name="T49" fmla="*/ 38 h 2162"/>
                  <a:gd name="T50" fmla="*/ 18 w 447"/>
                  <a:gd name="T51" fmla="*/ 33 h 2162"/>
                  <a:gd name="T52" fmla="*/ 18 w 447"/>
                  <a:gd name="T53" fmla="*/ 28 h 2162"/>
                  <a:gd name="T54" fmla="*/ 18 w 447"/>
                  <a:gd name="T55" fmla="*/ 22 h 2162"/>
                  <a:gd name="T56" fmla="*/ 17 w 447"/>
                  <a:gd name="T57" fmla="*/ 17 h 2162"/>
                  <a:gd name="T58" fmla="*/ 17 w 447"/>
                  <a:gd name="T59" fmla="*/ 12 h 2162"/>
                  <a:gd name="T60" fmla="*/ 16 w 447"/>
                  <a:gd name="T61" fmla="*/ 7 h 2162"/>
                  <a:gd name="T62" fmla="*/ 16 w 447"/>
                  <a:gd name="T63" fmla="*/ 2 h 2162"/>
                  <a:gd name="T64" fmla="*/ 3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72" y="174"/>
                    </a:moveTo>
                    <a:lnTo>
                      <a:pt x="60" y="243"/>
                    </a:lnTo>
                    <a:lnTo>
                      <a:pt x="48" y="311"/>
                    </a:lnTo>
                    <a:lnTo>
                      <a:pt x="38" y="378"/>
                    </a:lnTo>
                    <a:lnTo>
                      <a:pt x="28" y="446"/>
                    </a:lnTo>
                    <a:lnTo>
                      <a:pt x="21" y="513"/>
                    </a:lnTo>
                    <a:lnTo>
                      <a:pt x="14" y="579"/>
                    </a:lnTo>
                    <a:lnTo>
                      <a:pt x="9" y="646"/>
                    </a:lnTo>
                    <a:lnTo>
                      <a:pt x="4" y="711"/>
                    </a:lnTo>
                    <a:lnTo>
                      <a:pt x="2" y="777"/>
                    </a:lnTo>
                    <a:lnTo>
                      <a:pt x="0" y="841"/>
                    </a:lnTo>
                    <a:lnTo>
                      <a:pt x="0" y="905"/>
                    </a:lnTo>
                    <a:lnTo>
                      <a:pt x="1" y="970"/>
                    </a:lnTo>
                    <a:lnTo>
                      <a:pt x="3" y="1033"/>
                    </a:lnTo>
                    <a:lnTo>
                      <a:pt x="7" y="1096"/>
                    </a:lnTo>
                    <a:lnTo>
                      <a:pt x="12" y="1159"/>
                    </a:lnTo>
                    <a:lnTo>
                      <a:pt x="18" y="1222"/>
                    </a:lnTo>
                    <a:lnTo>
                      <a:pt x="25" y="1283"/>
                    </a:lnTo>
                    <a:lnTo>
                      <a:pt x="34" y="1345"/>
                    </a:lnTo>
                    <a:lnTo>
                      <a:pt x="44" y="1405"/>
                    </a:lnTo>
                    <a:lnTo>
                      <a:pt x="55" y="1467"/>
                    </a:lnTo>
                    <a:lnTo>
                      <a:pt x="67" y="1526"/>
                    </a:lnTo>
                    <a:lnTo>
                      <a:pt x="81" y="1587"/>
                    </a:lnTo>
                    <a:lnTo>
                      <a:pt x="96" y="1646"/>
                    </a:lnTo>
                    <a:lnTo>
                      <a:pt x="112" y="1705"/>
                    </a:lnTo>
                    <a:lnTo>
                      <a:pt x="130" y="1764"/>
                    </a:lnTo>
                    <a:lnTo>
                      <a:pt x="148" y="1822"/>
                    </a:lnTo>
                    <a:lnTo>
                      <a:pt x="169" y="1879"/>
                    </a:lnTo>
                    <a:lnTo>
                      <a:pt x="189" y="1937"/>
                    </a:lnTo>
                    <a:lnTo>
                      <a:pt x="212" y="1994"/>
                    </a:lnTo>
                    <a:lnTo>
                      <a:pt x="236" y="2051"/>
                    </a:lnTo>
                    <a:lnTo>
                      <a:pt x="260" y="2107"/>
                    </a:lnTo>
                    <a:lnTo>
                      <a:pt x="287" y="2162"/>
                    </a:lnTo>
                    <a:lnTo>
                      <a:pt x="303" y="2090"/>
                    </a:lnTo>
                    <a:lnTo>
                      <a:pt x="318" y="2018"/>
                    </a:lnTo>
                    <a:lnTo>
                      <a:pt x="331" y="1945"/>
                    </a:lnTo>
                    <a:lnTo>
                      <a:pt x="345" y="1873"/>
                    </a:lnTo>
                    <a:lnTo>
                      <a:pt x="357" y="1800"/>
                    </a:lnTo>
                    <a:lnTo>
                      <a:pt x="368" y="1729"/>
                    </a:lnTo>
                    <a:lnTo>
                      <a:pt x="379" y="1658"/>
                    </a:lnTo>
                    <a:lnTo>
                      <a:pt x="390" y="1587"/>
                    </a:lnTo>
                    <a:lnTo>
                      <a:pt x="399" y="1515"/>
                    </a:lnTo>
                    <a:lnTo>
                      <a:pt x="407" y="1444"/>
                    </a:lnTo>
                    <a:lnTo>
                      <a:pt x="415" y="1374"/>
                    </a:lnTo>
                    <a:lnTo>
                      <a:pt x="422" y="1304"/>
                    </a:lnTo>
                    <a:lnTo>
                      <a:pt x="428" y="1233"/>
                    </a:lnTo>
                    <a:lnTo>
                      <a:pt x="433" y="1164"/>
                    </a:lnTo>
                    <a:lnTo>
                      <a:pt x="438" y="1095"/>
                    </a:lnTo>
                    <a:lnTo>
                      <a:pt x="442" y="1026"/>
                    </a:lnTo>
                    <a:lnTo>
                      <a:pt x="444" y="958"/>
                    </a:lnTo>
                    <a:lnTo>
                      <a:pt x="446" y="890"/>
                    </a:lnTo>
                    <a:lnTo>
                      <a:pt x="447" y="822"/>
                    </a:lnTo>
                    <a:lnTo>
                      <a:pt x="447" y="755"/>
                    </a:lnTo>
                    <a:lnTo>
                      <a:pt x="446" y="689"/>
                    </a:lnTo>
                    <a:lnTo>
                      <a:pt x="445" y="623"/>
                    </a:lnTo>
                    <a:lnTo>
                      <a:pt x="443" y="558"/>
                    </a:lnTo>
                    <a:lnTo>
                      <a:pt x="439" y="494"/>
                    </a:lnTo>
                    <a:lnTo>
                      <a:pt x="435" y="429"/>
                    </a:lnTo>
                    <a:lnTo>
                      <a:pt x="430" y="366"/>
                    </a:lnTo>
                    <a:lnTo>
                      <a:pt x="424" y="304"/>
                    </a:lnTo>
                    <a:lnTo>
                      <a:pt x="417" y="241"/>
                    </a:lnTo>
                    <a:lnTo>
                      <a:pt x="408" y="179"/>
                    </a:lnTo>
                    <a:lnTo>
                      <a:pt x="400" y="119"/>
                    </a:lnTo>
                    <a:lnTo>
                      <a:pt x="390" y="59"/>
                    </a:lnTo>
                    <a:lnTo>
                      <a:pt x="379" y="0"/>
                    </a:lnTo>
                    <a:lnTo>
                      <a:pt x="72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6" name="Freeform 937"/>
              <p:cNvSpPr>
                <a:spLocks noEditPoints="1"/>
              </p:cNvSpPr>
              <p:nvPr/>
            </p:nvSpPr>
            <p:spPr bwMode="auto">
              <a:xfrm>
                <a:off x="2214" y="1982"/>
                <a:ext cx="93" cy="436"/>
              </a:xfrm>
              <a:custGeom>
                <a:avLst/>
                <a:gdLst>
                  <a:gd name="T0" fmla="*/ 3 w 471"/>
                  <a:gd name="T1" fmla="*/ 13 h 2186"/>
                  <a:gd name="T2" fmla="*/ 2 w 471"/>
                  <a:gd name="T3" fmla="*/ 21 h 2186"/>
                  <a:gd name="T4" fmla="*/ 1 w 471"/>
                  <a:gd name="T5" fmla="*/ 29 h 2186"/>
                  <a:gd name="T6" fmla="*/ 1 w 471"/>
                  <a:gd name="T7" fmla="*/ 37 h 2186"/>
                  <a:gd name="T8" fmla="*/ 1 w 471"/>
                  <a:gd name="T9" fmla="*/ 44 h 2186"/>
                  <a:gd name="T10" fmla="*/ 1 w 471"/>
                  <a:gd name="T11" fmla="*/ 49 h 2186"/>
                  <a:gd name="T12" fmla="*/ 0 w 471"/>
                  <a:gd name="T13" fmla="*/ 42 h 2186"/>
                  <a:gd name="T14" fmla="*/ 0 w 471"/>
                  <a:gd name="T15" fmla="*/ 34 h 2186"/>
                  <a:gd name="T16" fmla="*/ 0 w 471"/>
                  <a:gd name="T17" fmla="*/ 26 h 2186"/>
                  <a:gd name="T18" fmla="*/ 1 w 471"/>
                  <a:gd name="T19" fmla="*/ 18 h 2186"/>
                  <a:gd name="T20" fmla="*/ 2 w 471"/>
                  <a:gd name="T21" fmla="*/ 10 h 2186"/>
                  <a:gd name="T22" fmla="*/ 2 w 471"/>
                  <a:gd name="T23" fmla="*/ 49 h 2186"/>
                  <a:gd name="T24" fmla="*/ 3 w 471"/>
                  <a:gd name="T25" fmla="*/ 57 h 2186"/>
                  <a:gd name="T26" fmla="*/ 4 w 471"/>
                  <a:gd name="T27" fmla="*/ 64 h 2186"/>
                  <a:gd name="T28" fmla="*/ 6 w 471"/>
                  <a:gd name="T29" fmla="*/ 71 h 2186"/>
                  <a:gd name="T30" fmla="*/ 9 w 471"/>
                  <a:gd name="T31" fmla="*/ 78 h 2186"/>
                  <a:gd name="T32" fmla="*/ 11 w 471"/>
                  <a:gd name="T33" fmla="*/ 85 h 2186"/>
                  <a:gd name="T34" fmla="*/ 10 w 471"/>
                  <a:gd name="T35" fmla="*/ 85 h 2186"/>
                  <a:gd name="T36" fmla="*/ 8 w 471"/>
                  <a:gd name="T37" fmla="*/ 78 h 2186"/>
                  <a:gd name="T38" fmla="*/ 5 w 471"/>
                  <a:gd name="T39" fmla="*/ 71 h 2186"/>
                  <a:gd name="T40" fmla="*/ 3 w 471"/>
                  <a:gd name="T41" fmla="*/ 64 h 2186"/>
                  <a:gd name="T42" fmla="*/ 2 w 471"/>
                  <a:gd name="T43" fmla="*/ 57 h 2186"/>
                  <a:gd name="T44" fmla="*/ 1 w 471"/>
                  <a:gd name="T45" fmla="*/ 49 h 2186"/>
                  <a:gd name="T46" fmla="*/ 12 w 471"/>
                  <a:gd name="T47" fmla="*/ 87 h 2186"/>
                  <a:gd name="T48" fmla="*/ 12 w 471"/>
                  <a:gd name="T49" fmla="*/ 87 h 2186"/>
                  <a:gd name="T50" fmla="*/ 12 w 471"/>
                  <a:gd name="T51" fmla="*/ 87 h 2186"/>
                  <a:gd name="T52" fmla="*/ 12 w 471"/>
                  <a:gd name="T53" fmla="*/ 87 h 2186"/>
                  <a:gd name="T54" fmla="*/ 12 w 471"/>
                  <a:gd name="T55" fmla="*/ 87 h 2186"/>
                  <a:gd name="T56" fmla="*/ 12 w 471"/>
                  <a:gd name="T57" fmla="*/ 87 h 2186"/>
                  <a:gd name="T58" fmla="*/ 12 w 471"/>
                  <a:gd name="T59" fmla="*/ 87 h 2186"/>
                  <a:gd name="T60" fmla="*/ 12 w 471"/>
                  <a:gd name="T61" fmla="*/ 84 h 2186"/>
                  <a:gd name="T62" fmla="*/ 13 w 471"/>
                  <a:gd name="T63" fmla="*/ 79 h 2186"/>
                  <a:gd name="T64" fmla="*/ 14 w 471"/>
                  <a:gd name="T65" fmla="*/ 74 h 2186"/>
                  <a:gd name="T66" fmla="*/ 14 w 471"/>
                  <a:gd name="T67" fmla="*/ 77 h 2186"/>
                  <a:gd name="T68" fmla="*/ 13 w 471"/>
                  <a:gd name="T69" fmla="*/ 82 h 2186"/>
                  <a:gd name="T70" fmla="*/ 12 w 471"/>
                  <a:gd name="T71" fmla="*/ 87 h 2186"/>
                  <a:gd name="T72" fmla="*/ 14 w 471"/>
                  <a:gd name="T73" fmla="*/ 72 h 2186"/>
                  <a:gd name="T74" fmla="*/ 15 w 471"/>
                  <a:gd name="T75" fmla="*/ 67 h 2186"/>
                  <a:gd name="T76" fmla="*/ 16 w 471"/>
                  <a:gd name="T77" fmla="*/ 63 h 2186"/>
                  <a:gd name="T78" fmla="*/ 17 w 471"/>
                  <a:gd name="T79" fmla="*/ 63 h 2186"/>
                  <a:gd name="T80" fmla="*/ 16 w 471"/>
                  <a:gd name="T81" fmla="*/ 68 h 2186"/>
                  <a:gd name="T82" fmla="*/ 15 w 471"/>
                  <a:gd name="T83" fmla="*/ 72 h 2186"/>
                  <a:gd name="T84" fmla="*/ 16 w 471"/>
                  <a:gd name="T85" fmla="*/ 61 h 2186"/>
                  <a:gd name="T86" fmla="*/ 17 w 471"/>
                  <a:gd name="T87" fmla="*/ 49 h 2186"/>
                  <a:gd name="T88" fmla="*/ 18 w 471"/>
                  <a:gd name="T89" fmla="*/ 37 h 2186"/>
                  <a:gd name="T90" fmla="*/ 18 w 471"/>
                  <a:gd name="T91" fmla="*/ 26 h 2186"/>
                  <a:gd name="T92" fmla="*/ 17 w 471"/>
                  <a:gd name="T93" fmla="*/ 15 h 2186"/>
                  <a:gd name="T94" fmla="*/ 16 w 471"/>
                  <a:gd name="T95" fmla="*/ 4 h 2186"/>
                  <a:gd name="T96" fmla="*/ 16 w 471"/>
                  <a:gd name="T97" fmla="*/ 2 h 2186"/>
                  <a:gd name="T98" fmla="*/ 17 w 471"/>
                  <a:gd name="T99" fmla="*/ 7 h 2186"/>
                  <a:gd name="T100" fmla="*/ 18 w 471"/>
                  <a:gd name="T101" fmla="*/ 18 h 2186"/>
                  <a:gd name="T102" fmla="*/ 19 w 471"/>
                  <a:gd name="T103" fmla="*/ 29 h 2186"/>
                  <a:gd name="T104" fmla="*/ 19 w 471"/>
                  <a:gd name="T105" fmla="*/ 41 h 2186"/>
                  <a:gd name="T106" fmla="*/ 18 w 471"/>
                  <a:gd name="T107" fmla="*/ 53 h 2186"/>
                  <a:gd name="T108" fmla="*/ 16 w 471"/>
                  <a:gd name="T109" fmla="*/ 61 h 2186"/>
                  <a:gd name="T110" fmla="*/ 16 w 471"/>
                  <a:gd name="T111" fmla="*/ 0 h 2186"/>
                  <a:gd name="T112" fmla="*/ 16 w 471"/>
                  <a:gd name="T113" fmla="*/ 0 h 2186"/>
                  <a:gd name="T114" fmla="*/ 16 w 471"/>
                  <a:gd name="T115" fmla="*/ 0 h 2186"/>
                  <a:gd name="T116" fmla="*/ 16 w 471"/>
                  <a:gd name="T117" fmla="*/ 1 h 2186"/>
                  <a:gd name="T118" fmla="*/ 15 w 471"/>
                  <a:gd name="T119" fmla="*/ 0 h 2186"/>
                  <a:gd name="T120" fmla="*/ 3 w 471"/>
                  <a:gd name="T121" fmla="*/ 7 h 2186"/>
                  <a:gd name="T122" fmla="*/ 3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96" y="188"/>
                    </a:moveTo>
                    <a:lnTo>
                      <a:pt x="83" y="256"/>
                    </a:lnTo>
                    <a:lnTo>
                      <a:pt x="72" y="324"/>
                    </a:lnTo>
                    <a:lnTo>
                      <a:pt x="62" y="392"/>
                    </a:lnTo>
                    <a:lnTo>
                      <a:pt x="52" y="459"/>
                    </a:lnTo>
                    <a:lnTo>
                      <a:pt x="45" y="526"/>
                    </a:lnTo>
                    <a:lnTo>
                      <a:pt x="38" y="592"/>
                    </a:lnTo>
                    <a:lnTo>
                      <a:pt x="33" y="658"/>
                    </a:lnTo>
                    <a:lnTo>
                      <a:pt x="29" y="724"/>
                    </a:lnTo>
                    <a:lnTo>
                      <a:pt x="26" y="789"/>
                    </a:lnTo>
                    <a:lnTo>
                      <a:pt x="25" y="853"/>
                    </a:lnTo>
                    <a:lnTo>
                      <a:pt x="24" y="917"/>
                    </a:lnTo>
                    <a:lnTo>
                      <a:pt x="25" y="981"/>
                    </a:lnTo>
                    <a:lnTo>
                      <a:pt x="27" y="1045"/>
                    </a:lnTo>
                    <a:lnTo>
                      <a:pt x="32" y="1107"/>
                    </a:lnTo>
                    <a:lnTo>
                      <a:pt x="36" y="1170"/>
                    </a:lnTo>
                    <a:lnTo>
                      <a:pt x="42" y="1231"/>
                    </a:lnTo>
                    <a:lnTo>
                      <a:pt x="18" y="1235"/>
                    </a:lnTo>
                    <a:lnTo>
                      <a:pt x="12" y="1172"/>
                    </a:lnTo>
                    <a:lnTo>
                      <a:pt x="7" y="1109"/>
                    </a:lnTo>
                    <a:lnTo>
                      <a:pt x="3" y="1046"/>
                    </a:lnTo>
                    <a:lnTo>
                      <a:pt x="1" y="982"/>
                    </a:lnTo>
                    <a:lnTo>
                      <a:pt x="0" y="918"/>
                    </a:lnTo>
                    <a:lnTo>
                      <a:pt x="0" y="853"/>
                    </a:lnTo>
                    <a:lnTo>
                      <a:pt x="1" y="789"/>
                    </a:lnTo>
                    <a:lnTo>
                      <a:pt x="5" y="723"/>
                    </a:lnTo>
                    <a:lnTo>
                      <a:pt x="9" y="657"/>
                    </a:lnTo>
                    <a:lnTo>
                      <a:pt x="14" y="591"/>
                    </a:lnTo>
                    <a:lnTo>
                      <a:pt x="21" y="524"/>
                    </a:lnTo>
                    <a:lnTo>
                      <a:pt x="28" y="457"/>
                    </a:lnTo>
                    <a:lnTo>
                      <a:pt x="38" y="389"/>
                    </a:lnTo>
                    <a:lnTo>
                      <a:pt x="48" y="321"/>
                    </a:lnTo>
                    <a:lnTo>
                      <a:pt x="60" y="253"/>
                    </a:lnTo>
                    <a:lnTo>
                      <a:pt x="73" y="184"/>
                    </a:lnTo>
                    <a:lnTo>
                      <a:pt x="96" y="188"/>
                    </a:lnTo>
                    <a:close/>
                    <a:moveTo>
                      <a:pt x="42" y="1231"/>
                    </a:moveTo>
                    <a:lnTo>
                      <a:pt x="50" y="1294"/>
                    </a:lnTo>
                    <a:lnTo>
                      <a:pt x="59" y="1355"/>
                    </a:lnTo>
                    <a:lnTo>
                      <a:pt x="68" y="1416"/>
                    </a:lnTo>
                    <a:lnTo>
                      <a:pt x="79" y="1477"/>
                    </a:lnTo>
                    <a:lnTo>
                      <a:pt x="91" y="1536"/>
                    </a:lnTo>
                    <a:lnTo>
                      <a:pt x="105" y="1595"/>
                    </a:lnTo>
                    <a:lnTo>
                      <a:pt x="120" y="1655"/>
                    </a:lnTo>
                    <a:lnTo>
                      <a:pt x="136" y="1714"/>
                    </a:lnTo>
                    <a:lnTo>
                      <a:pt x="154" y="1772"/>
                    </a:lnTo>
                    <a:lnTo>
                      <a:pt x="172" y="1830"/>
                    </a:lnTo>
                    <a:lnTo>
                      <a:pt x="191" y="1888"/>
                    </a:lnTo>
                    <a:lnTo>
                      <a:pt x="213" y="1945"/>
                    </a:lnTo>
                    <a:lnTo>
                      <a:pt x="236" y="2001"/>
                    </a:lnTo>
                    <a:lnTo>
                      <a:pt x="259" y="2058"/>
                    </a:lnTo>
                    <a:lnTo>
                      <a:pt x="284" y="2114"/>
                    </a:lnTo>
                    <a:lnTo>
                      <a:pt x="310" y="2169"/>
                    </a:lnTo>
                    <a:lnTo>
                      <a:pt x="288" y="2180"/>
                    </a:lnTo>
                    <a:lnTo>
                      <a:pt x="262" y="2123"/>
                    </a:lnTo>
                    <a:lnTo>
                      <a:pt x="237" y="2067"/>
                    </a:lnTo>
                    <a:lnTo>
                      <a:pt x="213" y="2010"/>
                    </a:lnTo>
                    <a:lnTo>
                      <a:pt x="190" y="1953"/>
                    </a:lnTo>
                    <a:lnTo>
                      <a:pt x="169" y="1896"/>
                    </a:lnTo>
                    <a:lnTo>
                      <a:pt x="149" y="1837"/>
                    </a:lnTo>
                    <a:lnTo>
                      <a:pt x="130" y="1779"/>
                    </a:lnTo>
                    <a:lnTo>
                      <a:pt x="113" y="1720"/>
                    </a:lnTo>
                    <a:lnTo>
                      <a:pt x="96" y="1661"/>
                    </a:lnTo>
                    <a:lnTo>
                      <a:pt x="81" y="1601"/>
                    </a:lnTo>
                    <a:lnTo>
                      <a:pt x="67" y="1541"/>
                    </a:lnTo>
                    <a:lnTo>
                      <a:pt x="55" y="1481"/>
                    </a:lnTo>
                    <a:lnTo>
                      <a:pt x="43" y="1419"/>
                    </a:lnTo>
                    <a:lnTo>
                      <a:pt x="34" y="1359"/>
                    </a:lnTo>
                    <a:lnTo>
                      <a:pt x="25" y="1296"/>
                    </a:lnTo>
                    <a:lnTo>
                      <a:pt x="18" y="1235"/>
                    </a:lnTo>
                    <a:lnTo>
                      <a:pt x="42" y="1231"/>
                    </a:lnTo>
                    <a:close/>
                    <a:moveTo>
                      <a:pt x="311" y="2177"/>
                    </a:moveTo>
                    <a:lnTo>
                      <a:pt x="309" y="2181"/>
                    </a:lnTo>
                    <a:lnTo>
                      <a:pt x="307" y="2184"/>
                    </a:lnTo>
                    <a:lnTo>
                      <a:pt x="304" y="2185"/>
                    </a:lnTo>
                    <a:lnTo>
                      <a:pt x="301" y="2186"/>
                    </a:lnTo>
                    <a:lnTo>
                      <a:pt x="296" y="2186"/>
                    </a:lnTo>
                    <a:lnTo>
                      <a:pt x="293" y="2185"/>
                    </a:lnTo>
                    <a:lnTo>
                      <a:pt x="290" y="2183"/>
                    </a:lnTo>
                    <a:lnTo>
                      <a:pt x="288" y="2180"/>
                    </a:lnTo>
                    <a:lnTo>
                      <a:pt x="299" y="2174"/>
                    </a:lnTo>
                    <a:lnTo>
                      <a:pt x="311" y="2177"/>
                    </a:lnTo>
                    <a:close/>
                    <a:moveTo>
                      <a:pt x="288" y="2172"/>
                    </a:moveTo>
                    <a:lnTo>
                      <a:pt x="288" y="2171"/>
                    </a:lnTo>
                    <a:lnTo>
                      <a:pt x="311" y="2176"/>
                    </a:lnTo>
                    <a:lnTo>
                      <a:pt x="311" y="2177"/>
                    </a:lnTo>
                    <a:lnTo>
                      <a:pt x="288" y="2172"/>
                    </a:lnTo>
                    <a:close/>
                    <a:moveTo>
                      <a:pt x="311" y="2176"/>
                    </a:moveTo>
                    <a:lnTo>
                      <a:pt x="311" y="2176"/>
                    </a:lnTo>
                    <a:lnTo>
                      <a:pt x="299" y="2174"/>
                    </a:lnTo>
                    <a:lnTo>
                      <a:pt x="311" y="2176"/>
                    </a:lnTo>
                    <a:close/>
                    <a:moveTo>
                      <a:pt x="288" y="2172"/>
                    </a:moveTo>
                    <a:lnTo>
                      <a:pt x="296" y="2132"/>
                    </a:lnTo>
                    <a:lnTo>
                      <a:pt x="304" y="2092"/>
                    </a:lnTo>
                    <a:lnTo>
                      <a:pt x="312" y="2052"/>
                    </a:lnTo>
                    <a:lnTo>
                      <a:pt x="320" y="2011"/>
                    </a:lnTo>
                    <a:lnTo>
                      <a:pt x="329" y="1971"/>
                    </a:lnTo>
                    <a:lnTo>
                      <a:pt x="336" y="1930"/>
                    </a:lnTo>
                    <a:lnTo>
                      <a:pt x="344" y="1889"/>
                    </a:lnTo>
                    <a:lnTo>
                      <a:pt x="350" y="1848"/>
                    </a:lnTo>
                    <a:lnTo>
                      <a:pt x="375" y="1852"/>
                    </a:lnTo>
                    <a:lnTo>
                      <a:pt x="367" y="1891"/>
                    </a:lnTo>
                    <a:lnTo>
                      <a:pt x="361" y="1931"/>
                    </a:lnTo>
                    <a:lnTo>
                      <a:pt x="353" y="1971"/>
                    </a:lnTo>
                    <a:lnTo>
                      <a:pt x="345" y="2012"/>
                    </a:lnTo>
                    <a:lnTo>
                      <a:pt x="337" y="2053"/>
                    </a:lnTo>
                    <a:lnTo>
                      <a:pt x="329" y="2093"/>
                    </a:lnTo>
                    <a:lnTo>
                      <a:pt x="320" y="2135"/>
                    </a:lnTo>
                    <a:lnTo>
                      <a:pt x="311" y="2176"/>
                    </a:lnTo>
                    <a:lnTo>
                      <a:pt x="288" y="2172"/>
                    </a:lnTo>
                    <a:close/>
                    <a:moveTo>
                      <a:pt x="350" y="1848"/>
                    </a:moveTo>
                    <a:lnTo>
                      <a:pt x="358" y="1807"/>
                    </a:lnTo>
                    <a:lnTo>
                      <a:pt x="364" y="1767"/>
                    </a:lnTo>
                    <a:lnTo>
                      <a:pt x="371" y="1726"/>
                    </a:lnTo>
                    <a:lnTo>
                      <a:pt x="376" y="1686"/>
                    </a:lnTo>
                    <a:lnTo>
                      <a:pt x="383" y="1646"/>
                    </a:lnTo>
                    <a:lnTo>
                      <a:pt x="388" y="1606"/>
                    </a:lnTo>
                    <a:lnTo>
                      <a:pt x="393" y="1567"/>
                    </a:lnTo>
                    <a:lnTo>
                      <a:pt x="399" y="1527"/>
                    </a:lnTo>
                    <a:lnTo>
                      <a:pt x="423" y="1531"/>
                    </a:lnTo>
                    <a:lnTo>
                      <a:pt x="417" y="1572"/>
                    </a:lnTo>
                    <a:lnTo>
                      <a:pt x="412" y="1612"/>
                    </a:lnTo>
                    <a:lnTo>
                      <a:pt x="406" y="1652"/>
                    </a:lnTo>
                    <a:lnTo>
                      <a:pt x="401" y="1691"/>
                    </a:lnTo>
                    <a:lnTo>
                      <a:pt x="394" y="1733"/>
                    </a:lnTo>
                    <a:lnTo>
                      <a:pt x="388" y="1772"/>
                    </a:lnTo>
                    <a:lnTo>
                      <a:pt x="382" y="1812"/>
                    </a:lnTo>
                    <a:lnTo>
                      <a:pt x="375" y="1852"/>
                    </a:lnTo>
                    <a:lnTo>
                      <a:pt x="350" y="1848"/>
                    </a:lnTo>
                    <a:close/>
                    <a:moveTo>
                      <a:pt x="399" y="1527"/>
                    </a:moveTo>
                    <a:lnTo>
                      <a:pt x="411" y="1426"/>
                    </a:lnTo>
                    <a:lnTo>
                      <a:pt x="420" y="1325"/>
                    </a:lnTo>
                    <a:lnTo>
                      <a:pt x="429" y="1225"/>
                    </a:lnTo>
                    <a:lnTo>
                      <a:pt x="437" y="1124"/>
                    </a:lnTo>
                    <a:lnTo>
                      <a:pt x="442" y="1026"/>
                    </a:lnTo>
                    <a:lnTo>
                      <a:pt x="445" y="928"/>
                    </a:lnTo>
                    <a:lnTo>
                      <a:pt x="447" y="832"/>
                    </a:lnTo>
                    <a:lnTo>
                      <a:pt x="447" y="736"/>
                    </a:lnTo>
                    <a:lnTo>
                      <a:pt x="445" y="641"/>
                    </a:lnTo>
                    <a:lnTo>
                      <a:pt x="441" y="548"/>
                    </a:lnTo>
                    <a:lnTo>
                      <a:pt x="436" y="455"/>
                    </a:lnTo>
                    <a:lnTo>
                      <a:pt x="428" y="364"/>
                    </a:lnTo>
                    <a:lnTo>
                      <a:pt x="419" y="275"/>
                    </a:lnTo>
                    <a:lnTo>
                      <a:pt x="407" y="186"/>
                    </a:lnTo>
                    <a:lnTo>
                      <a:pt x="394" y="100"/>
                    </a:lnTo>
                    <a:lnTo>
                      <a:pt x="379" y="14"/>
                    </a:lnTo>
                    <a:lnTo>
                      <a:pt x="403" y="10"/>
                    </a:lnTo>
                    <a:lnTo>
                      <a:pt x="412" y="52"/>
                    </a:lnTo>
                    <a:lnTo>
                      <a:pt x="418" y="95"/>
                    </a:lnTo>
                    <a:lnTo>
                      <a:pt x="426" y="138"/>
                    </a:lnTo>
                    <a:lnTo>
                      <a:pt x="432" y="183"/>
                    </a:lnTo>
                    <a:lnTo>
                      <a:pt x="443" y="271"/>
                    </a:lnTo>
                    <a:lnTo>
                      <a:pt x="453" y="362"/>
                    </a:lnTo>
                    <a:lnTo>
                      <a:pt x="460" y="453"/>
                    </a:lnTo>
                    <a:lnTo>
                      <a:pt x="466" y="546"/>
                    </a:lnTo>
                    <a:lnTo>
                      <a:pt x="469" y="640"/>
                    </a:lnTo>
                    <a:lnTo>
                      <a:pt x="471" y="736"/>
                    </a:lnTo>
                    <a:lnTo>
                      <a:pt x="471" y="832"/>
                    </a:lnTo>
                    <a:lnTo>
                      <a:pt x="470" y="929"/>
                    </a:lnTo>
                    <a:lnTo>
                      <a:pt x="466" y="1027"/>
                    </a:lnTo>
                    <a:lnTo>
                      <a:pt x="461" y="1127"/>
                    </a:lnTo>
                    <a:lnTo>
                      <a:pt x="454" y="1226"/>
                    </a:lnTo>
                    <a:lnTo>
                      <a:pt x="445" y="1328"/>
                    </a:lnTo>
                    <a:lnTo>
                      <a:pt x="434" y="1429"/>
                    </a:lnTo>
                    <a:lnTo>
                      <a:pt x="423" y="1531"/>
                    </a:lnTo>
                    <a:lnTo>
                      <a:pt x="399" y="1527"/>
                    </a:lnTo>
                    <a:close/>
                    <a:moveTo>
                      <a:pt x="386" y="1"/>
                    </a:moveTo>
                    <a:lnTo>
                      <a:pt x="388" y="0"/>
                    </a:lnTo>
                    <a:lnTo>
                      <a:pt x="391" y="0"/>
                    </a:lnTo>
                    <a:lnTo>
                      <a:pt x="393" y="0"/>
                    </a:lnTo>
                    <a:lnTo>
                      <a:pt x="397" y="1"/>
                    </a:lnTo>
                    <a:lnTo>
                      <a:pt x="399" y="2"/>
                    </a:lnTo>
                    <a:lnTo>
                      <a:pt x="401" y="5"/>
                    </a:lnTo>
                    <a:lnTo>
                      <a:pt x="402" y="7"/>
                    </a:lnTo>
                    <a:lnTo>
                      <a:pt x="403" y="10"/>
                    </a:lnTo>
                    <a:lnTo>
                      <a:pt x="391" y="12"/>
                    </a:lnTo>
                    <a:lnTo>
                      <a:pt x="386" y="1"/>
                    </a:lnTo>
                    <a:close/>
                    <a:moveTo>
                      <a:pt x="398" y="23"/>
                    </a:moveTo>
                    <a:lnTo>
                      <a:pt x="91" y="197"/>
                    </a:lnTo>
                    <a:lnTo>
                      <a:pt x="79" y="175"/>
                    </a:lnTo>
                    <a:lnTo>
                      <a:pt x="386" y="1"/>
                    </a:lnTo>
                    <a:lnTo>
                      <a:pt x="398" y="23"/>
                    </a:lnTo>
                    <a:close/>
                    <a:moveTo>
                      <a:pt x="73" y="184"/>
                    </a:moveTo>
                    <a:lnTo>
                      <a:pt x="75" y="179"/>
                    </a:lnTo>
                    <a:lnTo>
                      <a:pt x="79" y="175"/>
                    </a:lnTo>
                    <a:lnTo>
                      <a:pt x="84" y="186"/>
                    </a:lnTo>
                    <a:lnTo>
                      <a:pt x="73" y="1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7" name="Freeform 938"/>
              <p:cNvSpPr>
                <a:spLocks/>
              </p:cNvSpPr>
              <p:nvPr/>
            </p:nvSpPr>
            <p:spPr bwMode="auto">
              <a:xfrm>
                <a:off x="2280" y="1948"/>
                <a:ext cx="85" cy="406"/>
              </a:xfrm>
              <a:custGeom>
                <a:avLst/>
                <a:gdLst>
                  <a:gd name="T0" fmla="*/ 3 w 431"/>
                  <a:gd name="T1" fmla="*/ 9 h 2040"/>
                  <a:gd name="T2" fmla="*/ 2 w 431"/>
                  <a:gd name="T3" fmla="*/ 14 h 2040"/>
                  <a:gd name="T4" fmla="*/ 1 w 431"/>
                  <a:gd name="T5" fmla="*/ 19 h 2040"/>
                  <a:gd name="T6" fmla="*/ 1 w 431"/>
                  <a:gd name="T7" fmla="*/ 24 h 2040"/>
                  <a:gd name="T8" fmla="*/ 0 w 431"/>
                  <a:gd name="T9" fmla="*/ 29 h 2040"/>
                  <a:gd name="T10" fmla="*/ 0 w 431"/>
                  <a:gd name="T11" fmla="*/ 34 h 2040"/>
                  <a:gd name="T12" fmla="*/ 0 w 431"/>
                  <a:gd name="T13" fmla="*/ 39 h 2040"/>
                  <a:gd name="T14" fmla="*/ 0 w 431"/>
                  <a:gd name="T15" fmla="*/ 44 h 2040"/>
                  <a:gd name="T16" fmla="*/ 1 w 431"/>
                  <a:gd name="T17" fmla="*/ 49 h 2040"/>
                  <a:gd name="T18" fmla="*/ 1 w 431"/>
                  <a:gd name="T19" fmla="*/ 53 h 2040"/>
                  <a:gd name="T20" fmla="*/ 2 w 431"/>
                  <a:gd name="T21" fmla="*/ 58 h 2040"/>
                  <a:gd name="T22" fmla="*/ 3 w 431"/>
                  <a:gd name="T23" fmla="*/ 62 h 2040"/>
                  <a:gd name="T24" fmla="*/ 4 w 431"/>
                  <a:gd name="T25" fmla="*/ 67 h 2040"/>
                  <a:gd name="T26" fmla="*/ 6 w 431"/>
                  <a:gd name="T27" fmla="*/ 71 h 2040"/>
                  <a:gd name="T28" fmla="*/ 8 w 431"/>
                  <a:gd name="T29" fmla="*/ 75 h 2040"/>
                  <a:gd name="T30" fmla="*/ 10 w 431"/>
                  <a:gd name="T31" fmla="*/ 80 h 2040"/>
                  <a:gd name="T32" fmla="*/ 11 w 431"/>
                  <a:gd name="T33" fmla="*/ 79 h 2040"/>
                  <a:gd name="T34" fmla="*/ 13 w 431"/>
                  <a:gd name="T35" fmla="*/ 73 h 2040"/>
                  <a:gd name="T36" fmla="*/ 14 w 431"/>
                  <a:gd name="T37" fmla="*/ 68 h 2040"/>
                  <a:gd name="T38" fmla="*/ 15 w 431"/>
                  <a:gd name="T39" fmla="*/ 63 h 2040"/>
                  <a:gd name="T40" fmla="*/ 16 w 431"/>
                  <a:gd name="T41" fmla="*/ 57 h 2040"/>
                  <a:gd name="T42" fmla="*/ 16 w 431"/>
                  <a:gd name="T43" fmla="*/ 52 h 2040"/>
                  <a:gd name="T44" fmla="*/ 17 w 431"/>
                  <a:gd name="T45" fmla="*/ 47 h 2040"/>
                  <a:gd name="T46" fmla="*/ 17 w 431"/>
                  <a:gd name="T47" fmla="*/ 41 h 2040"/>
                  <a:gd name="T48" fmla="*/ 17 w 431"/>
                  <a:gd name="T49" fmla="*/ 36 h 2040"/>
                  <a:gd name="T50" fmla="*/ 18 w 431"/>
                  <a:gd name="T51" fmla="*/ 31 h 2040"/>
                  <a:gd name="T52" fmla="*/ 18 w 431"/>
                  <a:gd name="T53" fmla="*/ 26 h 2040"/>
                  <a:gd name="T54" fmla="*/ 17 w 431"/>
                  <a:gd name="T55" fmla="*/ 21 h 2040"/>
                  <a:gd name="T56" fmla="*/ 17 w 431"/>
                  <a:gd name="T57" fmla="*/ 16 h 2040"/>
                  <a:gd name="T58" fmla="*/ 17 w 431"/>
                  <a:gd name="T59" fmla="*/ 11 h 2040"/>
                  <a:gd name="T60" fmla="*/ 16 w 431"/>
                  <a:gd name="T61" fmla="*/ 7 h 2040"/>
                  <a:gd name="T62" fmla="*/ 16 w 431"/>
                  <a:gd name="T63" fmla="*/ 2 h 2040"/>
                  <a:gd name="T64" fmla="*/ 14 w 431"/>
                  <a:gd name="T65" fmla="*/ 1 h 2040"/>
                  <a:gd name="T66" fmla="*/ 11 w 431"/>
                  <a:gd name="T67" fmla="*/ 2 h 2040"/>
                  <a:gd name="T68" fmla="*/ 8 w 431"/>
                  <a:gd name="T69" fmla="*/ 4 h 2040"/>
                  <a:gd name="T70" fmla="*/ 5 w 431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1"/>
                  <a:gd name="T109" fmla="*/ 0 h 2040"/>
                  <a:gd name="T110" fmla="*/ 431 w 431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1" h="2040">
                    <a:moveTo>
                      <a:pt x="83" y="161"/>
                    </a:moveTo>
                    <a:lnTo>
                      <a:pt x="70" y="226"/>
                    </a:lnTo>
                    <a:lnTo>
                      <a:pt x="58" y="291"/>
                    </a:lnTo>
                    <a:lnTo>
                      <a:pt x="46" y="354"/>
                    </a:lnTo>
                    <a:lnTo>
                      <a:pt x="36" y="418"/>
                    </a:lnTo>
                    <a:lnTo>
                      <a:pt x="29" y="481"/>
                    </a:lnTo>
                    <a:lnTo>
                      <a:pt x="21" y="544"/>
                    </a:lnTo>
                    <a:lnTo>
                      <a:pt x="14" y="607"/>
                    </a:lnTo>
                    <a:lnTo>
                      <a:pt x="9" y="669"/>
                    </a:lnTo>
                    <a:lnTo>
                      <a:pt x="5" y="731"/>
                    </a:lnTo>
                    <a:lnTo>
                      <a:pt x="3" y="793"/>
                    </a:lnTo>
                    <a:lnTo>
                      <a:pt x="0" y="853"/>
                    </a:lnTo>
                    <a:lnTo>
                      <a:pt x="0" y="915"/>
                    </a:lnTo>
                    <a:lnTo>
                      <a:pt x="2" y="975"/>
                    </a:lnTo>
                    <a:lnTo>
                      <a:pt x="4" y="1035"/>
                    </a:lnTo>
                    <a:lnTo>
                      <a:pt x="7" y="1094"/>
                    </a:lnTo>
                    <a:lnTo>
                      <a:pt x="11" y="1154"/>
                    </a:lnTo>
                    <a:lnTo>
                      <a:pt x="17" y="1213"/>
                    </a:lnTo>
                    <a:lnTo>
                      <a:pt x="24" y="1271"/>
                    </a:lnTo>
                    <a:lnTo>
                      <a:pt x="33" y="1329"/>
                    </a:lnTo>
                    <a:lnTo>
                      <a:pt x="43" y="1387"/>
                    </a:lnTo>
                    <a:lnTo>
                      <a:pt x="53" y="1443"/>
                    </a:lnTo>
                    <a:lnTo>
                      <a:pt x="65" y="1500"/>
                    </a:lnTo>
                    <a:lnTo>
                      <a:pt x="79" y="1556"/>
                    </a:lnTo>
                    <a:lnTo>
                      <a:pt x="93" y="1611"/>
                    </a:lnTo>
                    <a:lnTo>
                      <a:pt x="110" y="1668"/>
                    </a:lnTo>
                    <a:lnTo>
                      <a:pt x="128" y="1722"/>
                    </a:lnTo>
                    <a:lnTo>
                      <a:pt x="146" y="1777"/>
                    </a:lnTo>
                    <a:lnTo>
                      <a:pt x="167" y="1830"/>
                    </a:lnTo>
                    <a:lnTo>
                      <a:pt x="188" y="1884"/>
                    </a:lnTo>
                    <a:lnTo>
                      <a:pt x="211" y="1937"/>
                    </a:lnTo>
                    <a:lnTo>
                      <a:pt x="236" y="1988"/>
                    </a:lnTo>
                    <a:lnTo>
                      <a:pt x="262" y="2040"/>
                    </a:lnTo>
                    <a:lnTo>
                      <a:pt x="278" y="1972"/>
                    </a:lnTo>
                    <a:lnTo>
                      <a:pt x="294" y="1903"/>
                    </a:lnTo>
                    <a:lnTo>
                      <a:pt x="308" y="1835"/>
                    </a:lnTo>
                    <a:lnTo>
                      <a:pt x="322" y="1767"/>
                    </a:lnTo>
                    <a:lnTo>
                      <a:pt x="335" y="1700"/>
                    </a:lnTo>
                    <a:lnTo>
                      <a:pt x="347" y="1632"/>
                    </a:lnTo>
                    <a:lnTo>
                      <a:pt x="359" y="1565"/>
                    </a:lnTo>
                    <a:lnTo>
                      <a:pt x="370" y="1497"/>
                    </a:lnTo>
                    <a:lnTo>
                      <a:pt x="380" y="1430"/>
                    </a:lnTo>
                    <a:lnTo>
                      <a:pt x="388" y="1363"/>
                    </a:lnTo>
                    <a:lnTo>
                      <a:pt x="396" y="1297"/>
                    </a:lnTo>
                    <a:lnTo>
                      <a:pt x="403" y="1230"/>
                    </a:lnTo>
                    <a:lnTo>
                      <a:pt x="410" y="1164"/>
                    </a:lnTo>
                    <a:lnTo>
                      <a:pt x="415" y="1100"/>
                    </a:lnTo>
                    <a:lnTo>
                      <a:pt x="421" y="1034"/>
                    </a:lnTo>
                    <a:lnTo>
                      <a:pt x="424" y="969"/>
                    </a:lnTo>
                    <a:lnTo>
                      <a:pt x="427" y="905"/>
                    </a:lnTo>
                    <a:lnTo>
                      <a:pt x="429" y="840"/>
                    </a:lnTo>
                    <a:lnTo>
                      <a:pt x="431" y="778"/>
                    </a:lnTo>
                    <a:lnTo>
                      <a:pt x="431" y="714"/>
                    </a:lnTo>
                    <a:lnTo>
                      <a:pt x="431" y="651"/>
                    </a:lnTo>
                    <a:lnTo>
                      <a:pt x="430" y="590"/>
                    </a:lnTo>
                    <a:lnTo>
                      <a:pt x="428" y="528"/>
                    </a:lnTo>
                    <a:lnTo>
                      <a:pt x="426" y="467"/>
                    </a:lnTo>
                    <a:lnTo>
                      <a:pt x="423" y="406"/>
                    </a:lnTo>
                    <a:lnTo>
                      <a:pt x="417" y="347"/>
                    </a:lnTo>
                    <a:lnTo>
                      <a:pt x="413" y="287"/>
                    </a:lnTo>
                    <a:lnTo>
                      <a:pt x="407" y="228"/>
                    </a:lnTo>
                    <a:lnTo>
                      <a:pt x="400" y="171"/>
                    </a:lnTo>
                    <a:lnTo>
                      <a:pt x="391" y="114"/>
                    </a:lnTo>
                    <a:lnTo>
                      <a:pt x="383" y="56"/>
                    </a:lnTo>
                    <a:lnTo>
                      <a:pt x="374" y="0"/>
                    </a:lnTo>
                    <a:lnTo>
                      <a:pt x="337" y="21"/>
                    </a:lnTo>
                    <a:lnTo>
                      <a:pt x="301" y="40"/>
                    </a:lnTo>
                    <a:lnTo>
                      <a:pt x="264" y="61"/>
                    </a:lnTo>
                    <a:lnTo>
                      <a:pt x="228" y="81"/>
                    </a:lnTo>
                    <a:lnTo>
                      <a:pt x="192" y="101"/>
                    </a:lnTo>
                    <a:lnTo>
                      <a:pt x="155" y="121"/>
                    </a:lnTo>
                    <a:lnTo>
                      <a:pt x="118" y="142"/>
                    </a:lnTo>
                    <a:lnTo>
                      <a:pt x="83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8" name="Freeform 939"/>
              <p:cNvSpPr>
                <a:spLocks noEditPoints="1"/>
              </p:cNvSpPr>
              <p:nvPr/>
            </p:nvSpPr>
            <p:spPr bwMode="auto">
              <a:xfrm>
                <a:off x="2276" y="1948"/>
                <a:ext cx="93" cy="410"/>
              </a:xfrm>
              <a:custGeom>
                <a:avLst/>
                <a:gdLst>
                  <a:gd name="T0" fmla="*/ 3 w 455"/>
                  <a:gd name="T1" fmla="*/ 7 h 2064"/>
                  <a:gd name="T2" fmla="*/ 4 w 455"/>
                  <a:gd name="T3" fmla="*/ 10 h 2064"/>
                  <a:gd name="T4" fmla="*/ 3 w 455"/>
                  <a:gd name="T5" fmla="*/ 16 h 2064"/>
                  <a:gd name="T6" fmla="*/ 1 w 455"/>
                  <a:gd name="T7" fmla="*/ 17 h 2064"/>
                  <a:gd name="T8" fmla="*/ 2 w 455"/>
                  <a:gd name="T9" fmla="*/ 11 h 2064"/>
                  <a:gd name="T10" fmla="*/ 4 w 455"/>
                  <a:gd name="T11" fmla="*/ 7 h 2064"/>
                  <a:gd name="T12" fmla="*/ 2 w 455"/>
                  <a:gd name="T13" fmla="*/ 23 h 2064"/>
                  <a:gd name="T14" fmla="*/ 1 w 455"/>
                  <a:gd name="T15" fmla="*/ 28 h 2064"/>
                  <a:gd name="T16" fmla="*/ 0 w 455"/>
                  <a:gd name="T17" fmla="*/ 27 h 2064"/>
                  <a:gd name="T18" fmla="*/ 1 w 455"/>
                  <a:gd name="T19" fmla="*/ 21 h 2064"/>
                  <a:gd name="T20" fmla="*/ 1 w 455"/>
                  <a:gd name="T21" fmla="*/ 30 h 2064"/>
                  <a:gd name="T22" fmla="*/ 1 w 455"/>
                  <a:gd name="T23" fmla="*/ 37 h 2064"/>
                  <a:gd name="T24" fmla="*/ 1 w 455"/>
                  <a:gd name="T25" fmla="*/ 44 h 2064"/>
                  <a:gd name="T26" fmla="*/ 2 w 455"/>
                  <a:gd name="T27" fmla="*/ 50 h 2064"/>
                  <a:gd name="T28" fmla="*/ 3 w 455"/>
                  <a:gd name="T29" fmla="*/ 57 h 2064"/>
                  <a:gd name="T30" fmla="*/ 4 w 455"/>
                  <a:gd name="T31" fmla="*/ 63 h 2064"/>
                  <a:gd name="T32" fmla="*/ 6 w 455"/>
                  <a:gd name="T33" fmla="*/ 70 h 2064"/>
                  <a:gd name="T34" fmla="*/ 9 w 455"/>
                  <a:gd name="T35" fmla="*/ 76 h 2064"/>
                  <a:gd name="T36" fmla="*/ 11 w 455"/>
                  <a:gd name="T37" fmla="*/ 82 h 2064"/>
                  <a:gd name="T38" fmla="*/ 8 w 455"/>
                  <a:gd name="T39" fmla="*/ 78 h 2064"/>
                  <a:gd name="T40" fmla="*/ 6 w 455"/>
                  <a:gd name="T41" fmla="*/ 72 h 2064"/>
                  <a:gd name="T42" fmla="*/ 4 w 455"/>
                  <a:gd name="T43" fmla="*/ 65 h 2064"/>
                  <a:gd name="T44" fmla="*/ 2 w 455"/>
                  <a:gd name="T45" fmla="*/ 59 h 2064"/>
                  <a:gd name="T46" fmla="*/ 1 w 455"/>
                  <a:gd name="T47" fmla="*/ 52 h 2064"/>
                  <a:gd name="T48" fmla="*/ 0 w 455"/>
                  <a:gd name="T49" fmla="*/ 45 h 2064"/>
                  <a:gd name="T50" fmla="*/ 0 w 455"/>
                  <a:gd name="T51" fmla="*/ 38 h 2064"/>
                  <a:gd name="T52" fmla="*/ 0 w 455"/>
                  <a:gd name="T53" fmla="*/ 31 h 2064"/>
                  <a:gd name="T54" fmla="*/ 11 w 455"/>
                  <a:gd name="T55" fmla="*/ 82 h 2064"/>
                  <a:gd name="T56" fmla="*/ 11 w 455"/>
                  <a:gd name="T57" fmla="*/ 83 h 2064"/>
                  <a:gd name="T58" fmla="*/ 11 w 455"/>
                  <a:gd name="T59" fmla="*/ 82 h 2064"/>
                  <a:gd name="T60" fmla="*/ 10 w 455"/>
                  <a:gd name="T61" fmla="*/ 82 h 2064"/>
                  <a:gd name="T62" fmla="*/ 10 w 455"/>
                  <a:gd name="T63" fmla="*/ 82 h 2064"/>
                  <a:gd name="T64" fmla="*/ 11 w 455"/>
                  <a:gd name="T65" fmla="*/ 82 h 2064"/>
                  <a:gd name="T66" fmla="*/ 12 w 455"/>
                  <a:gd name="T67" fmla="*/ 77 h 2064"/>
                  <a:gd name="T68" fmla="*/ 13 w 455"/>
                  <a:gd name="T69" fmla="*/ 71 h 2064"/>
                  <a:gd name="T70" fmla="*/ 13 w 455"/>
                  <a:gd name="T71" fmla="*/ 73 h 2064"/>
                  <a:gd name="T72" fmla="*/ 12 w 455"/>
                  <a:gd name="T73" fmla="*/ 79 h 2064"/>
                  <a:gd name="T74" fmla="*/ 13 w 455"/>
                  <a:gd name="T75" fmla="*/ 70 h 2064"/>
                  <a:gd name="T76" fmla="*/ 14 w 455"/>
                  <a:gd name="T77" fmla="*/ 64 h 2064"/>
                  <a:gd name="T78" fmla="*/ 15 w 455"/>
                  <a:gd name="T79" fmla="*/ 58 h 2064"/>
                  <a:gd name="T80" fmla="*/ 15 w 455"/>
                  <a:gd name="T81" fmla="*/ 62 h 2064"/>
                  <a:gd name="T82" fmla="*/ 14 w 455"/>
                  <a:gd name="T83" fmla="*/ 68 h 2064"/>
                  <a:gd name="T84" fmla="*/ 16 w 455"/>
                  <a:gd name="T85" fmla="*/ 54 h 2064"/>
                  <a:gd name="T86" fmla="*/ 17 w 455"/>
                  <a:gd name="T87" fmla="*/ 39 h 2064"/>
                  <a:gd name="T88" fmla="*/ 17 w 455"/>
                  <a:gd name="T89" fmla="*/ 24 h 2064"/>
                  <a:gd name="T90" fmla="*/ 16 w 455"/>
                  <a:gd name="T91" fmla="*/ 10 h 2064"/>
                  <a:gd name="T92" fmla="*/ 16 w 455"/>
                  <a:gd name="T93" fmla="*/ 0 h 2064"/>
                  <a:gd name="T94" fmla="*/ 18 w 455"/>
                  <a:gd name="T95" fmla="*/ 14 h 2064"/>
                  <a:gd name="T96" fmla="*/ 18 w 455"/>
                  <a:gd name="T97" fmla="*/ 28 h 2064"/>
                  <a:gd name="T98" fmla="*/ 18 w 455"/>
                  <a:gd name="T99" fmla="*/ 43 h 2064"/>
                  <a:gd name="T100" fmla="*/ 16 w 455"/>
                  <a:gd name="T101" fmla="*/ 58 h 2064"/>
                  <a:gd name="T102" fmla="*/ 15 w 455"/>
                  <a:gd name="T103" fmla="*/ 0 h 2064"/>
                  <a:gd name="T104" fmla="*/ 16 w 455"/>
                  <a:gd name="T105" fmla="*/ 0 h 2064"/>
                  <a:gd name="T106" fmla="*/ 15 w 455"/>
                  <a:gd name="T107" fmla="*/ 0 h 2064"/>
                  <a:gd name="T108" fmla="*/ 15 w 455"/>
                  <a:gd name="T109" fmla="*/ 0 h 2064"/>
                  <a:gd name="T110" fmla="*/ 3 w 455"/>
                  <a:gd name="T111" fmla="*/ 6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105" y="175"/>
                    </a:moveTo>
                    <a:lnTo>
                      <a:pt x="105" y="176"/>
                    </a:lnTo>
                    <a:lnTo>
                      <a:pt x="82" y="171"/>
                    </a:lnTo>
                    <a:lnTo>
                      <a:pt x="105" y="175"/>
                    </a:lnTo>
                    <a:close/>
                    <a:moveTo>
                      <a:pt x="105" y="176"/>
                    </a:moveTo>
                    <a:lnTo>
                      <a:pt x="98" y="212"/>
                    </a:lnTo>
                    <a:lnTo>
                      <a:pt x="90" y="249"/>
                    </a:lnTo>
                    <a:lnTo>
                      <a:pt x="84" y="284"/>
                    </a:lnTo>
                    <a:lnTo>
                      <a:pt x="77" y="320"/>
                    </a:lnTo>
                    <a:lnTo>
                      <a:pt x="71" y="356"/>
                    </a:lnTo>
                    <a:lnTo>
                      <a:pt x="65" y="391"/>
                    </a:lnTo>
                    <a:lnTo>
                      <a:pt x="60" y="427"/>
                    </a:lnTo>
                    <a:lnTo>
                      <a:pt x="56" y="462"/>
                    </a:lnTo>
                    <a:lnTo>
                      <a:pt x="31" y="459"/>
                    </a:lnTo>
                    <a:lnTo>
                      <a:pt x="36" y="424"/>
                    </a:lnTo>
                    <a:lnTo>
                      <a:pt x="42" y="388"/>
                    </a:lnTo>
                    <a:lnTo>
                      <a:pt x="47" y="352"/>
                    </a:lnTo>
                    <a:lnTo>
                      <a:pt x="54" y="316"/>
                    </a:lnTo>
                    <a:lnTo>
                      <a:pt x="60" y="280"/>
                    </a:lnTo>
                    <a:lnTo>
                      <a:pt x="67" y="243"/>
                    </a:lnTo>
                    <a:lnTo>
                      <a:pt x="74" y="208"/>
                    </a:lnTo>
                    <a:lnTo>
                      <a:pt x="82" y="171"/>
                    </a:lnTo>
                    <a:lnTo>
                      <a:pt x="105" y="176"/>
                    </a:lnTo>
                    <a:close/>
                    <a:moveTo>
                      <a:pt x="56" y="462"/>
                    </a:moveTo>
                    <a:lnTo>
                      <a:pt x="50" y="497"/>
                    </a:lnTo>
                    <a:lnTo>
                      <a:pt x="46" y="533"/>
                    </a:lnTo>
                    <a:lnTo>
                      <a:pt x="43" y="567"/>
                    </a:lnTo>
                    <a:lnTo>
                      <a:pt x="40" y="603"/>
                    </a:lnTo>
                    <a:lnTo>
                      <a:pt x="36" y="637"/>
                    </a:lnTo>
                    <a:lnTo>
                      <a:pt x="33" y="672"/>
                    </a:lnTo>
                    <a:lnTo>
                      <a:pt x="31" y="707"/>
                    </a:lnTo>
                    <a:lnTo>
                      <a:pt x="29" y="741"/>
                    </a:lnTo>
                    <a:lnTo>
                      <a:pt x="4" y="740"/>
                    </a:lnTo>
                    <a:lnTo>
                      <a:pt x="6" y="705"/>
                    </a:lnTo>
                    <a:lnTo>
                      <a:pt x="9" y="671"/>
                    </a:lnTo>
                    <a:lnTo>
                      <a:pt x="11" y="636"/>
                    </a:lnTo>
                    <a:lnTo>
                      <a:pt x="15" y="601"/>
                    </a:lnTo>
                    <a:lnTo>
                      <a:pt x="18" y="566"/>
                    </a:lnTo>
                    <a:lnTo>
                      <a:pt x="22" y="531"/>
                    </a:lnTo>
                    <a:lnTo>
                      <a:pt x="27" y="495"/>
                    </a:lnTo>
                    <a:lnTo>
                      <a:pt x="31" y="459"/>
                    </a:lnTo>
                    <a:lnTo>
                      <a:pt x="56" y="462"/>
                    </a:lnTo>
                    <a:close/>
                    <a:moveTo>
                      <a:pt x="29" y="741"/>
                    </a:moveTo>
                    <a:lnTo>
                      <a:pt x="27" y="785"/>
                    </a:lnTo>
                    <a:lnTo>
                      <a:pt x="24" y="830"/>
                    </a:lnTo>
                    <a:lnTo>
                      <a:pt x="24" y="874"/>
                    </a:lnTo>
                    <a:lnTo>
                      <a:pt x="23" y="917"/>
                    </a:lnTo>
                    <a:lnTo>
                      <a:pt x="24" y="960"/>
                    </a:lnTo>
                    <a:lnTo>
                      <a:pt x="25" y="1004"/>
                    </a:lnTo>
                    <a:lnTo>
                      <a:pt x="27" y="1047"/>
                    </a:lnTo>
                    <a:lnTo>
                      <a:pt x="29" y="1089"/>
                    </a:lnTo>
                    <a:lnTo>
                      <a:pt x="32" y="1132"/>
                    </a:lnTo>
                    <a:lnTo>
                      <a:pt x="35" y="1174"/>
                    </a:lnTo>
                    <a:lnTo>
                      <a:pt x="40" y="1216"/>
                    </a:lnTo>
                    <a:lnTo>
                      <a:pt x="44" y="1258"/>
                    </a:lnTo>
                    <a:lnTo>
                      <a:pt x="50" y="1299"/>
                    </a:lnTo>
                    <a:lnTo>
                      <a:pt x="56" y="1342"/>
                    </a:lnTo>
                    <a:lnTo>
                      <a:pt x="62" y="1383"/>
                    </a:lnTo>
                    <a:lnTo>
                      <a:pt x="70" y="1424"/>
                    </a:lnTo>
                    <a:lnTo>
                      <a:pt x="78" y="1465"/>
                    </a:lnTo>
                    <a:lnTo>
                      <a:pt x="87" y="1505"/>
                    </a:lnTo>
                    <a:lnTo>
                      <a:pt x="97" y="1546"/>
                    </a:lnTo>
                    <a:lnTo>
                      <a:pt x="106" y="1586"/>
                    </a:lnTo>
                    <a:lnTo>
                      <a:pt x="117" y="1625"/>
                    </a:lnTo>
                    <a:lnTo>
                      <a:pt x="129" y="1665"/>
                    </a:lnTo>
                    <a:lnTo>
                      <a:pt x="141" y="1704"/>
                    </a:lnTo>
                    <a:lnTo>
                      <a:pt x="154" y="1743"/>
                    </a:lnTo>
                    <a:lnTo>
                      <a:pt x="168" y="1782"/>
                    </a:lnTo>
                    <a:lnTo>
                      <a:pt x="182" y="1820"/>
                    </a:lnTo>
                    <a:lnTo>
                      <a:pt x="197" y="1859"/>
                    </a:lnTo>
                    <a:lnTo>
                      <a:pt x="213" y="1897"/>
                    </a:lnTo>
                    <a:lnTo>
                      <a:pt x="230" y="1935"/>
                    </a:lnTo>
                    <a:lnTo>
                      <a:pt x="247" y="1972"/>
                    </a:lnTo>
                    <a:lnTo>
                      <a:pt x="265" y="2009"/>
                    </a:lnTo>
                    <a:lnTo>
                      <a:pt x="284" y="2047"/>
                    </a:lnTo>
                    <a:lnTo>
                      <a:pt x="262" y="2058"/>
                    </a:lnTo>
                    <a:lnTo>
                      <a:pt x="244" y="2020"/>
                    </a:lnTo>
                    <a:lnTo>
                      <a:pt x="225" y="1982"/>
                    </a:lnTo>
                    <a:lnTo>
                      <a:pt x="208" y="1944"/>
                    </a:lnTo>
                    <a:lnTo>
                      <a:pt x="191" y="1906"/>
                    </a:lnTo>
                    <a:lnTo>
                      <a:pt x="176" y="1868"/>
                    </a:lnTo>
                    <a:lnTo>
                      <a:pt x="159" y="1830"/>
                    </a:lnTo>
                    <a:lnTo>
                      <a:pt x="145" y="1790"/>
                    </a:lnTo>
                    <a:lnTo>
                      <a:pt x="131" y="1751"/>
                    </a:lnTo>
                    <a:lnTo>
                      <a:pt x="118" y="1712"/>
                    </a:lnTo>
                    <a:lnTo>
                      <a:pt x="106" y="1672"/>
                    </a:lnTo>
                    <a:lnTo>
                      <a:pt x="95" y="1632"/>
                    </a:lnTo>
                    <a:lnTo>
                      <a:pt x="84" y="1592"/>
                    </a:lnTo>
                    <a:lnTo>
                      <a:pt x="73" y="1551"/>
                    </a:lnTo>
                    <a:lnTo>
                      <a:pt x="63" y="1510"/>
                    </a:lnTo>
                    <a:lnTo>
                      <a:pt x="55" y="1470"/>
                    </a:lnTo>
                    <a:lnTo>
                      <a:pt x="46" y="1428"/>
                    </a:lnTo>
                    <a:lnTo>
                      <a:pt x="38" y="1387"/>
                    </a:lnTo>
                    <a:lnTo>
                      <a:pt x="32" y="1346"/>
                    </a:lnTo>
                    <a:lnTo>
                      <a:pt x="25" y="1304"/>
                    </a:lnTo>
                    <a:lnTo>
                      <a:pt x="20" y="1262"/>
                    </a:lnTo>
                    <a:lnTo>
                      <a:pt x="16" y="1220"/>
                    </a:lnTo>
                    <a:lnTo>
                      <a:pt x="11" y="1176"/>
                    </a:lnTo>
                    <a:lnTo>
                      <a:pt x="7" y="1134"/>
                    </a:lnTo>
                    <a:lnTo>
                      <a:pt x="5" y="1091"/>
                    </a:lnTo>
                    <a:lnTo>
                      <a:pt x="3" y="1048"/>
                    </a:lnTo>
                    <a:lnTo>
                      <a:pt x="1" y="1005"/>
                    </a:lnTo>
                    <a:lnTo>
                      <a:pt x="0" y="961"/>
                    </a:lnTo>
                    <a:lnTo>
                      <a:pt x="0" y="917"/>
                    </a:lnTo>
                    <a:lnTo>
                      <a:pt x="0" y="873"/>
                    </a:lnTo>
                    <a:lnTo>
                      <a:pt x="1" y="830"/>
                    </a:lnTo>
                    <a:lnTo>
                      <a:pt x="2" y="785"/>
                    </a:lnTo>
                    <a:lnTo>
                      <a:pt x="4" y="740"/>
                    </a:lnTo>
                    <a:lnTo>
                      <a:pt x="29" y="741"/>
                    </a:lnTo>
                    <a:close/>
                    <a:moveTo>
                      <a:pt x="285" y="2054"/>
                    </a:moveTo>
                    <a:lnTo>
                      <a:pt x="284" y="2059"/>
                    </a:lnTo>
                    <a:lnTo>
                      <a:pt x="280" y="2061"/>
                    </a:lnTo>
                    <a:lnTo>
                      <a:pt x="278" y="2063"/>
                    </a:lnTo>
                    <a:lnTo>
                      <a:pt x="274" y="2064"/>
                    </a:lnTo>
                    <a:lnTo>
                      <a:pt x="271" y="2064"/>
                    </a:lnTo>
                    <a:lnTo>
                      <a:pt x="267" y="2063"/>
                    </a:lnTo>
                    <a:lnTo>
                      <a:pt x="264" y="2061"/>
                    </a:lnTo>
                    <a:lnTo>
                      <a:pt x="262" y="2058"/>
                    </a:lnTo>
                    <a:lnTo>
                      <a:pt x="273" y="2052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61" y="2049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285" y="2054"/>
                    </a:moveTo>
                    <a:lnTo>
                      <a:pt x="285" y="2054"/>
                    </a:lnTo>
                    <a:lnTo>
                      <a:pt x="273" y="2051"/>
                    </a:lnTo>
                    <a:lnTo>
                      <a:pt x="285" y="2054"/>
                    </a:lnTo>
                    <a:close/>
                    <a:moveTo>
                      <a:pt x="261" y="2049"/>
                    </a:moveTo>
                    <a:lnTo>
                      <a:pt x="271" y="2010"/>
                    </a:lnTo>
                    <a:lnTo>
                      <a:pt x="279" y="1972"/>
                    </a:lnTo>
                    <a:lnTo>
                      <a:pt x="288" y="1935"/>
                    </a:lnTo>
                    <a:lnTo>
                      <a:pt x="297" y="1897"/>
                    </a:lnTo>
                    <a:lnTo>
                      <a:pt x="305" y="1858"/>
                    </a:lnTo>
                    <a:lnTo>
                      <a:pt x="313" y="1820"/>
                    </a:lnTo>
                    <a:lnTo>
                      <a:pt x="320" y="1782"/>
                    </a:lnTo>
                    <a:lnTo>
                      <a:pt x="328" y="1744"/>
                    </a:lnTo>
                    <a:lnTo>
                      <a:pt x="352" y="1749"/>
                    </a:lnTo>
                    <a:lnTo>
                      <a:pt x="344" y="1787"/>
                    </a:lnTo>
                    <a:lnTo>
                      <a:pt x="337" y="1824"/>
                    </a:lnTo>
                    <a:lnTo>
                      <a:pt x="329" y="1863"/>
                    </a:lnTo>
                    <a:lnTo>
                      <a:pt x="320" y="1901"/>
                    </a:lnTo>
                    <a:lnTo>
                      <a:pt x="312" y="1939"/>
                    </a:lnTo>
                    <a:lnTo>
                      <a:pt x="303" y="1978"/>
                    </a:lnTo>
                    <a:lnTo>
                      <a:pt x="294" y="2016"/>
                    </a:lnTo>
                    <a:lnTo>
                      <a:pt x="285" y="2054"/>
                    </a:lnTo>
                    <a:lnTo>
                      <a:pt x="261" y="2049"/>
                    </a:lnTo>
                    <a:close/>
                    <a:moveTo>
                      <a:pt x="328" y="1744"/>
                    </a:moveTo>
                    <a:lnTo>
                      <a:pt x="335" y="1707"/>
                    </a:lnTo>
                    <a:lnTo>
                      <a:pt x="342" y="1669"/>
                    </a:lnTo>
                    <a:lnTo>
                      <a:pt x="348" y="1631"/>
                    </a:lnTo>
                    <a:lnTo>
                      <a:pt x="355" y="1593"/>
                    </a:lnTo>
                    <a:lnTo>
                      <a:pt x="361" y="1555"/>
                    </a:lnTo>
                    <a:lnTo>
                      <a:pt x="367" y="1518"/>
                    </a:lnTo>
                    <a:lnTo>
                      <a:pt x="372" y="1480"/>
                    </a:lnTo>
                    <a:lnTo>
                      <a:pt x="378" y="1443"/>
                    </a:lnTo>
                    <a:lnTo>
                      <a:pt x="402" y="1446"/>
                    </a:lnTo>
                    <a:lnTo>
                      <a:pt x="397" y="1484"/>
                    </a:lnTo>
                    <a:lnTo>
                      <a:pt x="391" y="1522"/>
                    </a:lnTo>
                    <a:lnTo>
                      <a:pt x="385" y="1559"/>
                    </a:lnTo>
                    <a:lnTo>
                      <a:pt x="379" y="1596"/>
                    </a:lnTo>
                    <a:lnTo>
                      <a:pt x="372" y="1635"/>
                    </a:lnTo>
                    <a:lnTo>
                      <a:pt x="366" y="1673"/>
                    </a:lnTo>
                    <a:lnTo>
                      <a:pt x="359" y="1711"/>
                    </a:lnTo>
                    <a:lnTo>
                      <a:pt x="352" y="1749"/>
                    </a:lnTo>
                    <a:lnTo>
                      <a:pt x="328" y="1744"/>
                    </a:lnTo>
                    <a:close/>
                    <a:moveTo>
                      <a:pt x="378" y="1443"/>
                    </a:moveTo>
                    <a:lnTo>
                      <a:pt x="391" y="1347"/>
                    </a:lnTo>
                    <a:lnTo>
                      <a:pt x="401" y="1252"/>
                    </a:lnTo>
                    <a:lnTo>
                      <a:pt x="411" y="1157"/>
                    </a:lnTo>
                    <a:lnTo>
                      <a:pt x="418" y="1063"/>
                    </a:lnTo>
                    <a:lnTo>
                      <a:pt x="424" y="970"/>
                    </a:lnTo>
                    <a:lnTo>
                      <a:pt x="427" y="878"/>
                    </a:lnTo>
                    <a:lnTo>
                      <a:pt x="430" y="786"/>
                    </a:lnTo>
                    <a:lnTo>
                      <a:pt x="430" y="696"/>
                    </a:lnTo>
                    <a:lnTo>
                      <a:pt x="429" y="607"/>
                    </a:lnTo>
                    <a:lnTo>
                      <a:pt x="426" y="519"/>
                    </a:lnTo>
                    <a:lnTo>
                      <a:pt x="422" y="431"/>
                    </a:lnTo>
                    <a:lnTo>
                      <a:pt x="415" y="345"/>
                    </a:lnTo>
                    <a:lnTo>
                      <a:pt x="408" y="261"/>
                    </a:lnTo>
                    <a:lnTo>
                      <a:pt x="398" y="177"/>
                    </a:lnTo>
                    <a:lnTo>
                      <a:pt x="386" y="95"/>
                    </a:lnTo>
                    <a:lnTo>
                      <a:pt x="373" y="14"/>
                    </a:lnTo>
                    <a:lnTo>
                      <a:pt x="397" y="10"/>
                    </a:lnTo>
                    <a:lnTo>
                      <a:pt x="410" y="91"/>
                    </a:lnTo>
                    <a:lnTo>
                      <a:pt x="422" y="174"/>
                    </a:lnTo>
                    <a:lnTo>
                      <a:pt x="432" y="257"/>
                    </a:lnTo>
                    <a:lnTo>
                      <a:pt x="440" y="343"/>
                    </a:lnTo>
                    <a:lnTo>
                      <a:pt x="446" y="429"/>
                    </a:lnTo>
                    <a:lnTo>
                      <a:pt x="451" y="516"/>
                    </a:lnTo>
                    <a:lnTo>
                      <a:pt x="453" y="606"/>
                    </a:lnTo>
                    <a:lnTo>
                      <a:pt x="455" y="696"/>
                    </a:lnTo>
                    <a:lnTo>
                      <a:pt x="454" y="786"/>
                    </a:lnTo>
                    <a:lnTo>
                      <a:pt x="452" y="878"/>
                    </a:lnTo>
                    <a:lnTo>
                      <a:pt x="448" y="971"/>
                    </a:lnTo>
                    <a:lnTo>
                      <a:pt x="442" y="1065"/>
                    </a:lnTo>
                    <a:lnTo>
                      <a:pt x="435" y="1159"/>
                    </a:lnTo>
                    <a:lnTo>
                      <a:pt x="425" y="1254"/>
                    </a:lnTo>
                    <a:lnTo>
                      <a:pt x="414" y="1350"/>
                    </a:lnTo>
                    <a:lnTo>
                      <a:pt x="402" y="1446"/>
                    </a:lnTo>
                    <a:lnTo>
                      <a:pt x="378" y="1443"/>
                    </a:lnTo>
                    <a:close/>
                    <a:moveTo>
                      <a:pt x="379" y="1"/>
                    </a:moveTo>
                    <a:lnTo>
                      <a:pt x="382" y="0"/>
                    </a:lnTo>
                    <a:lnTo>
                      <a:pt x="384" y="0"/>
                    </a:lnTo>
                    <a:lnTo>
                      <a:pt x="387" y="0"/>
                    </a:lnTo>
                    <a:lnTo>
                      <a:pt x="389" y="1"/>
                    </a:lnTo>
                    <a:lnTo>
                      <a:pt x="393" y="3"/>
                    </a:lnTo>
                    <a:lnTo>
                      <a:pt x="394" y="6"/>
                    </a:lnTo>
                    <a:lnTo>
                      <a:pt x="396" y="8"/>
                    </a:lnTo>
                    <a:lnTo>
                      <a:pt x="397" y="10"/>
                    </a:lnTo>
                    <a:lnTo>
                      <a:pt x="385" y="12"/>
                    </a:lnTo>
                    <a:lnTo>
                      <a:pt x="379" y="1"/>
                    </a:lnTo>
                    <a:close/>
                    <a:moveTo>
                      <a:pt x="391" y="23"/>
                    </a:moveTo>
                    <a:lnTo>
                      <a:pt x="99" y="184"/>
                    </a:lnTo>
                    <a:lnTo>
                      <a:pt x="87" y="162"/>
                    </a:lnTo>
                    <a:lnTo>
                      <a:pt x="379" y="1"/>
                    </a:lnTo>
                    <a:lnTo>
                      <a:pt x="391" y="23"/>
                    </a:lnTo>
                    <a:close/>
                    <a:moveTo>
                      <a:pt x="82" y="171"/>
                    </a:moveTo>
                    <a:lnTo>
                      <a:pt x="84" y="167"/>
                    </a:lnTo>
                    <a:lnTo>
                      <a:pt x="87" y="162"/>
                    </a:lnTo>
                    <a:lnTo>
                      <a:pt x="94" y="173"/>
                    </a:lnTo>
                    <a:lnTo>
                      <a:pt x="82" y="17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29" name="Freeform 940"/>
              <p:cNvSpPr>
                <a:spLocks/>
              </p:cNvSpPr>
              <p:nvPr/>
            </p:nvSpPr>
            <p:spPr bwMode="auto">
              <a:xfrm>
                <a:off x="2342" y="1915"/>
                <a:ext cx="85" cy="380"/>
              </a:xfrm>
              <a:custGeom>
                <a:avLst/>
                <a:gdLst>
                  <a:gd name="T0" fmla="*/ 3 w 417"/>
                  <a:gd name="T1" fmla="*/ 8 h 1916"/>
                  <a:gd name="T2" fmla="*/ 2 w 417"/>
                  <a:gd name="T3" fmla="*/ 13 h 1916"/>
                  <a:gd name="T4" fmla="*/ 1 w 417"/>
                  <a:gd name="T5" fmla="*/ 18 h 1916"/>
                  <a:gd name="T6" fmla="*/ 1 w 417"/>
                  <a:gd name="T7" fmla="*/ 23 h 1916"/>
                  <a:gd name="T8" fmla="*/ 0 w 417"/>
                  <a:gd name="T9" fmla="*/ 27 h 1916"/>
                  <a:gd name="T10" fmla="*/ 0 w 417"/>
                  <a:gd name="T11" fmla="*/ 32 h 1916"/>
                  <a:gd name="T12" fmla="*/ 0 w 417"/>
                  <a:gd name="T13" fmla="*/ 37 h 1916"/>
                  <a:gd name="T14" fmla="*/ 0 w 417"/>
                  <a:gd name="T15" fmla="*/ 41 h 1916"/>
                  <a:gd name="T16" fmla="*/ 0 w 417"/>
                  <a:gd name="T17" fmla="*/ 46 h 1916"/>
                  <a:gd name="T18" fmla="*/ 1 w 417"/>
                  <a:gd name="T19" fmla="*/ 50 h 1916"/>
                  <a:gd name="T20" fmla="*/ 2 w 417"/>
                  <a:gd name="T21" fmla="*/ 54 h 1916"/>
                  <a:gd name="T22" fmla="*/ 2 w 417"/>
                  <a:gd name="T23" fmla="*/ 59 h 1916"/>
                  <a:gd name="T24" fmla="*/ 4 w 417"/>
                  <a:gd name="T25" fmla="*/ 63 h 1916"/>
                  <a:gd name="T26" fmla="*/ 5 w 417"/>
                  <a:gd name="T27" fmla="*/ 67 h 1916"/>
                  <a:gd name="T28" fmla="*/ 7 w 417"/>
                  <a:gd name="T29" fmla="*/ 71 h 1916"/>
                  <a:gd name="T30" fmla="*/ 9 w 417"/>
                  <a:gd name="T31" fmla="*/ 75 h 1916"/>
                  <a:gd name="T32" fmla="*/ 10 w 417"/>
                  <a:gd name="T33" fmla="*/ 74 h 1916"/>
                  <a:gd name="T34" fmla="*/ 12 w 417"/>
                  <a:gd name="T35" fmla="*/ 69 h 1916"/>
                  <a:gd name="T36" fmla="*/ 13 w 417"/>
                  <a:gd name="T37" fmla="*/ 64 h 1916"/>
                  <a:gd name="T38" fmla="*/ 14 w 417"/>
                  <a:gd name="T39" fmla="*/ 59 h 1916"/>
                  <a:gd name="T40" fmla="*/ 15 w 417"/>
                  <a:gd name="T41" fmla="*/ 54 h 1916"/>
                  <a:gd name="T42" fmla="*/ 15 w 417"/>
                  <a:gd name="T43" fmla="*/ 49 h 1916"/>
                  <a:gd name="T44" fmla="*/ 16 w 417"/>
                  <a:gd name="T45" fmla="*/ 44 h 1916"/>
                  <a:gd name="T46" fmla="*/ 16 w 417"/>
                  <a:gd name="T47" fmla="*/ 39 h 1916"/>
                  <a:gd name="T48" fmla="*/ 17 w 417"/>
                  <a:gd name="T49" fmla="*/ 34 h 1916"/>
                  <a:gd name="T50" fmla="*/ 17 w 417"/>
                  <a:gd name="T51" fmla="*/ 29 h 1916"/>
                  <a:gd name="T52" fmla="*/ 17 w 417"/>
                  <a:gd name="T53" fmla="*/ 25 h 1916"/>
                  <a:gd name="T54" fmla="*/ 17 w 417"/>
                  <a:gd name="T55" fmla="*/ 20 h 1916"/>
                  <a:gd name="T56" fmla="*/ 17 w 417"/>
                  <a:gd name="T57" fmla="*/ 15 h 1916"/>
                  <a:gd name="T58" fmla="*/ 16 w 417"/>
                  <a:gd name="T59" fmla="*/ 11 h 1916"/>
                  <a:gd name="T60" fmla="*/ 16 w 417"/>
                  <a:gd name="T61" fmla="*/ 6 h 1916"/>
                  <a:gd name="T62" fmla="*/ 15 w 417"/>
                  <a:gd name="T63" fmla="*/ 2 h 1916"/>
                  <a:gd name="T64" fmla="*/ 13 w 417"/>
                  <a:gd name="T65" fmla="*/ 1 h 1916"/>
                  <a:gd name="T66" fmla="*/ 11 w 417"/>
                  <a:gd name="T67" fmla="*/ 2 h 1916"/>
                  <a:gd name="T68" fmla="*/ 8 w 417"/>
                  <a:gd name="T69" fmla="*/ 4 h 1916"/>
                  <a:gd name="T70" fmla="*/ 5 w 417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7"/>
                  <a:gd name="T109" fmla="*/ 0 h 1916"/>
                  <a:gd name="T110" fmla="*/ 417 w 417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7" h="1916">
                    <a:moveTo>
                      <a:pt x="91" y="147"/>
                    </a:moveTo>
                    <a:lnTo>
                      <a:pt x="78" y="209"/>
                    </a:lnTo>
                    <a:lnTo>
                      <a:pt x="67" y="268"/>
                    </a:lnTo>
                    <a:lnTo>
                      <a:pt x="55" y="329"/>
                    </a:lnTo>
                    <a:lnTo>
                      <a:pt x="45" y="389"/>
                    </a:lnTo>
                    <a:lnTo>
                      <a:pt x="35" y="448"/>
                    </a:lnTo>
                    <a:lnTo>
                      <a:pt x="27" y="508"/>
                    </a:lnTo>
                    <a:lnTo>
                      <a:pt x="20" y="567"/>
                    </a:lnTo>
                    <a:lnTo>
                      <a:pt x="14" y="627"/>
                    </a:lnTo>
                    <a:lnTo>
                      <a:pt x="8" y="685"/>
                    </a:lnTo>
                    <a:lnTo>
                      <a:pt x="4" y="743"/>
                    </a:lnTo>
                    <a:lnTo>
                      <a:pt x="2" y="802"/>
                    </a:lnTo>
                    <a:lnTo>
                      <a:pt x="0" y="859"/>
                    </a:lnTo>
                    <a:lnTo>
                      <a:pt x="0" y="916"/>
                    </a:lnTo>
                    <a:lnTo>
                      <a:pt x="0" y="973"/>
                    </a:lnTo>
                    <a:lnTo>
                      <a:pt x="2" y="1029"/>
                    </a:lnTo>
                    <a:lnTo>
                      <a:pt x="5" y="1086"/>
                    </a:lnTo>
                    <a:lnTo>
                      <a:pt x="8" y="1141"/>
                    </a:lnTo>
                    <a:lnTo>
                      <a:pt x="15" y="1197"/>
                    </a:lnTo>
                    <a:lnTo>
                      <a:pt x="21" y="1251"/>
                    </a:lnTo>
                    <a:lnTo>
                      <a:pt x="29" y="1306"/>
                    </a:lnTo>
                    <a:lnTo>
                      <a:pt x="39" y="1359"/>
                    </a:lnTo>
                    <a:lnTo>
                      <a:pt x="49" y="1413"/>
                    </a:lnTo>
                    <a:lnTo>
                      <a:pt x="61" y="1466"/>
                    </a:lnTo>
                    <a:lnTo>
                      <a:pt x="75" y="1518"/>
                    </a:lnTo>
                    <a:lnTo>
                      <a:pt x="90" y="1569"/>
                    </a:lnTo>
                    <a:lnTo>
                      <a:pt x="107" y="1621"/>
                    </a:lnTo>
                    <a:lnTo>
                      <a:pt x="125" y="1672"/>
                    </a:lnTo>
                    <a:lnTo>
                      <a:pt x="144" y="1722"/>
                    </a:lnTo>
                    <a:lnTo>
                      <a:pt x="165" y="1771"/>
                    </a:lnTo>
                    <a:lnTo>
                      <a:pt x="188" y="1820"/>
                    </a:lnTo>
                    <a:lnTo>
                      <a:pt x="211" y="1869"/>
                    </a:lnTo>
                    <a:lnTo>
                      <a:pt x="237" y="1916"/>
                    </a:lnTo>
                    <a:lnTo>
                      <a:pt x="253" y="1852"/>
                    </a:lnTo>
                    <a:lnTo>
                      <a:pt x="270" y="1789"/>
                    </a:lnTo>
                    <a:lnTo>
                      <a:pt x="286" y="1725"/>
                    </a:lnTo>
                    <a:lnTo>
                      <a:pt x="300" y="1661"/>
                    </a:lnTo>
                    <a:lnTo>
                      <a:pt x="314" y="1598"/>
                    </a:lnTo>
                    <a:lnTo>
                      <a:pt x="327" y="1534"/>
                    </a:lnTo>
                    <a:lnTo>
                      <a:pt x="339" y="1470"/>
                    </a:lnTo>
                    <a:lnTo>
                      <a:pt x="350" y="1407"/>
                    </a:lnTo>
                    <a:lnTo>
                      <a:pt x="359" y="1345"/>
                    </a:lnTo>
                    <a:lnTo>
                      <a:pt x="369" y="1282"/>
                    </a:lnTo>
                    <a:lnTo>
                      <a:pt x="378" y="1220"/>
                    </a:lnTo>
                    <a:lnTo>
                      <a:pt x="385" y="1157"/>
                    </a:lnTo>
                    <a:lnTo>
                      <a:pt x="392" y="1095"/>
                    </a:lnTo>
                    <a:lnTo>
                      <a:pt x="398" y="1034"/>
                    </a:lnTo>
                    <a:lnTo>
                      <a:pt x="403" y="972"/>
                    </a:lnTo>
                    <a:lnTo>
                      <a:pt x="407" y="912"/>
                    </a:lnTo>
                    <a:lnTo>
                      <a:pt x="411" y="851"/>
                    </a:lnTo>
                    <a:lnTo>
                      <a:pt x="413" y="791"/>
                    </a:lnTo>
                    <a:lnTo>
                      <a:pt x="415" y="731"/>
                    </a:lnTo>
                    <a:lnTo>
                      <a:pt x="417" y="672"/>
                    </a:lnTo>
                    <a:lnTo>
                      <a:pt x="417" y="613"/>
                    </a:lnTo>
                    <a:lnTo>
                      <a:pt x="415" y="554"/>
                    </a:lnTo>
                    <a:lnTo>
                      <a:pt x="414" y="497"/>
                    </a:lnTo>
                    <a:lnTo>
                      <a:pt x="412" y="439"/>
                    </a:lnTo>
                    <a:lnTo>
                      <a:pt x="410" y="383"/>
                    </a:lnTo>
                    <a:lnTo>
                      <a:pt x="406" y="326"/>
                    </a:lnTo>
                    <a:lnTo>
                      <a:pt x="401" y="270"/>
                    </a:lnTo>
                    <a:lnTo>
                      <a:pt x="396" y="215"/>
                    </a:lnTo>
                    <a:lnTo>
                      <a:pt x="391" y="160"/>
                    </a:lnTo>
                    <a:lnTo>
                      <a:pt x="384" y="106"/>
                    </a:lnTo>
                    <a:lnTo>
                      <a:pt x="377" y="53"/>
                    </a:lnTo>
                    <a:lnTo>
                      <a:pt x="368" y="0"/>
                    </a:lnTo>
                    <a:lnTo>
                      <a:pt x="333" y="19"/>
                    </a:lnTo>
                    <a:lnTo>
                      <a:pt x="299" y="37"/>
                    </a:lnTo>
                    <a:lnTo>
                      <a:pt x="264" y="55"/>
                    </a:lnTo>
                    <a:lnTo>
                      <a:pt x="230" y="74"/>
                    </a:lnTo>
                    <a:lnTo>
                      <a:pt x="195" y="92"/>
                    </a:lnTo>
                    <a:lnTo>
                      <a:pt x="161" y="110"/>
                    </a:lnTo>
                    <a:lnTo>
                      <a:pt x="126" y="129"/>
                    </a:lnTo>
                    <a:lnTo>
                      <a:pt x="91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0" name="Freeform 941"/>
              <p:cNvSpPr>
                <a:spLocks noEditPoints="1"/>
              </p:cNvSpPr>
              <p:nvPr/>
            </p:nvSpPr>
            <p:spPr bwMode="auto">
              <a:xfrm>
                <a:off x="2342" y="1907"/>
                <a:ext cx="89" cy="387"/>
              </a:xfrm>
              <a:custGeom>
                <a:avLst/>
                <a:gdLst>
                  <a:gd name="T0" fmla="*/ 4 w 441"/>
                  <a:gd name="T1" fmla="*/ 11 h 1940"/>
                  <a:gd name="T2" fmla="*/ 2 w 441"/>
                  <a:gd name="T3" fmla="*/ 19 h 1940"/>
                  <a:gd name="T4" fmla="*/ 2 w 441"/>
                  <a:gd name="T5" fmla="*/ 26 h 1940"/>
                  <a:gd name="T6" fmla="*/ 1 w 441"/>
                  <a:gd name="T7" fmla="*/ 33 h 1940"/>
                  <a:gd name="T8" fmla="*/ 1 w 441"/>
                  <a:gd name="T9" fmla="*/ 39 h 1940"/>
                  <a:gd name="T10" fmla="*/ 0 w 441"/>
                  <a:gd name="T11" fmla="*/ 44 h 1940"/>
                  <a:gd name="T12" fmla="*/ 0 w 441"/>
                  <a:gd name="T13" fmla="*/ 37 h 1940"/>
                  <a:gd name="T14" fmla="*/ 0 w 441"/>
                  <a:gd name="T15" fmla="*/ 30 h 1940"/>
                  <a:gd name="T16" fmla="*/ 1 w 441"/>
                  <a:gd name="T17" fmla="*/ 23 h 1940"/>
                  <a:gd name="T18" fmla="*/ 2 w 441"/>
                  <a:gd name="T19" fmla="*/ 16 h 1940"/>
                  <a:gd name="T20" fmla="*/ 3 w 441"/>
                  <a:gd name="T21" fmla="*/ 9 h 1940"/>
                  <a:gd name="T22" fmla="*/ 1 w 441"/>
                  <a:gd name="T23" fmla="*/ 44 h 1940"/>
                  <a:gd name="T24" fmla="*/ 2 w 441"/>
                  <a:gd name="T25" fmla="*/ 50 h 1940"/>
                  <a:gd name="T26" fmla="*/ 3 w 441"/>
                  <a:gd name="T27" fmla="*/ 57 h 1940"/>
                  <a:gd name="T28" fmla="*/ 5 w 441"/>
                  <a:gd name="T29" fmla="*/ 63 h 1940"/>
                  <a:gd name="T30" fmla="*/ 7 w 441"/>
                  <a:gd name="T31" fmla="*/ 69 h 1940"/>
                  <a:gd name="T32" fmla="*/ 9 w 441"/>
                  <a:gd name="T33" fmla="*/ 75 h 1940"/>
                  <a:gd name="T34" fmla="*/ 9 w 441"/>
                  <a:gd name="T35" fmla="*/ 75 h 1940"/>
                  <a:gd name="T36" fmla="*/ 6 w 441"/>
                  <a:gd name="T37" fmla="*/ 70 h 1940"/>
                  <a:gd name="T38" fmla="*/ 4 w 441"/>
                  <a:gd name="T39" fmla="*/ 63 h 1940"/>
                  <a:gd name="T40" fmla="*/ 2 w 441"/>
                  <a:gd name="T41" fmla="*/ 57 h 1940"/>
                  <a:gd name="T42" fmla="*/ 1 w 441"/>
                  <a:gd name="T43" fmla="*/ 51 h 1940"/>
                  <a:gd name="T44" fmla="*/ 0 w 441"/>
                  <a:gd name="T45" fmla="*/ 44 h 1940"/>
                  <a:gd name="T46" fmla="*/ 10 w 441"/>
                  <a:gd name="T47" fmla="*/ 77 h 1940"/>
                  <a:gd name="T48" fmla="*/ 10 w 441"/>
                  <a:gd name="T49" fmla="*/ 78 h 1940"/>
                  <a:gd name="T50" fmla="*/ 10 w 441"/>
                  <a:gd name="T51" fmla="*/ 78 h 1940"/>
                  <a:gd name="T52" fmla="*/ 10 w 441"/>
                  <a:gd name="T53" fmla="*/ 77 h 1940"/>
                  <a:gd name="T54" fmla="*/ 10 w 441"/>
                  <a:gd name="T55" fmla="*/ 77 h 1940"/>
                  <a:gd name="T56" fmla="*/ 9 w 441"/>
                  <a:gd name="T57" fmla="*/ 77 h 1940"/>
                  <a:gd name="T58" fmla="*/ 11 w 441"/>
                  <a:gd name="T59" fmla="*/ 73 h 1940"/>
                  <a:gd name="T60" fmla="*/ 12 w 441"/>
                  <a:gd name="T61" fmla="*/ 68 h 1940"/>
                  <a:gd name="T62" fmla="*/ 13 w 441"/>
                  <a:gd name="T63" fmla="*/ 66 h 1940"/>
                  <a:gd name="T64" fmla="*/ 12 w 441"/>
                  <a:gd name="T65" fmla="*/ 70 h 1940"/>
                  <a:gd name="T66" fmla="*/ 11 w 441"/>
                  <a:gd name="T67" fmla="*/ 74 h 1940"/>
                  <a:gd name="T68" fmla="*/ 9 w 441"/>
                  <a:gd name="T69" fmla="*/ 77 h 1940"/>
                  <a:gd name="T70" fmla="*/ 13 w 441"/>
                  <a:gd name="T71" fmla="*/ 63 h 1940"/>
                  <a:gd name="T72" fmla="*/ 14 w 441"/>
                  <a:gd name="T73" fmla="*/ 58 h 1940"/>
                  <a:gd name="T74" fmla="*/ 14 w 441"/>
                  <a:gd name="T75" fmla="*/ 54 h 1940"/>
                  <a:gd name="T76" fmla="*/ 15 w 441"/>
                  <a:gd name="T77" fmla="*/ 57 h 1940"/>
                  <a:gd name="T78" fmla="*/ 14 w 441"/>
                  <a:gd name="T79" fmla="*/ 62 h 1940"/>
                  <a:gd name="T80" fmla="*/ 13 w 441"/>
                  <a:gd name="T81" fmla="*/ 66 h 1940"/>
                  <a:gd name="T82" fmla="*/ 15 w 441"/>
                  <a:gd name="T83" fmla="*/ 51 h 1940"/>
                  <a:gd name="T84" fmla="*/ 16 w 441"/>
                  <a:gd name="T85" fmla="*/ 40 h 1940"/>
                  <a:gd name="T86" fmla="*/ 17 w 441"/>
                  <a:gd name="T87" fmla="*/ 30 h 1940"/>
                  <a:gd name="T88" fmla="*/ 17 w 441"/>
                  <a:gd name="T89" fmla="*/ 20 h 1940"/>
                  <a:gd name="T90" fmla="*/ 16 w 441"/>
                  <a:gd name="T91" fmla="*/ 10 h 1940"/>
                  <a:gd name="T92" fmla="*/ 15 w 441"/>
                  <a:gd name="T93" fmla="*/ 1 h 1940"/>
                  <a:gd name="T94" fmla="*/ 17 w 441"/>
                  <a:gd name="T95" fmla="*/ 7 h 1940"/>
                  <a:gd name="T96" fmla="*/ 17 w 441"/>
                  <a:gd name="T97" fmla="*/ 16 h 1940"/>
                  <a:gd name="T98" fmla="*/ 18 w 441"/>
                  <a:gd name="T99" fmla="*/ 26 h 1940"/>
                  <a:gd name="T100" fmla="*/ 17 w 441"/>
                  <a:gd name="T101" fmla="*/ 37 h 1940"/>
                  <a:gd name="T102" fmla="*/ 16 w 441"/>
                  <a:gd name="T103" fmla="*/ 47 h 1940"/>
                  <a:gd name="T104" fmla="*/ 14 w 441"/>
                  <a:gd name="T105" fmla="*/ 54 h 1940"/>
                  <a:gd name="T106" fmla="*/ 15 w 441"/>
                  <a:gd name="T107" fmla="*/ 0 h 1940"/>
                  <a:gd name="T108" fmla="*/ 16 w 441"/>
                  <a:gd name="T109" fmla="*/ 0 h 1940"/>
                  <a:gd name="T110" fmla="*/ 16 w 441"/>
                  <a:gd name="T111" fmla="*/ 0 h 1940"/>
                  <a:gd name="T112" fmla="*/ 15 w 441"/>
                  <a:gd name="T113" fmla="*/ 1 h 1940"/>
                  <a:gd name="T114" fmla="*/ 15 w 441"/>
                  <a:gd name="T115" fmla="*/ 0 h 1940"/>
                  <a:gd name="T116" fmla="*/ 4 w 441"/>
                  <a:gd name="T117" fmla="*/ 6 h 1940"/>
                  <a:gd name="T118" fmla="*/ 4 w 441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1"/>
                  <a:gd name="T181" fmla="*/ 0 h 1940"/>
                  <a:gd name="T182" fmla="*/ 441 w 441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1" h="1940">
                    <a:moveTo>
                      <a:pt x="116" y="162"/>
                    </a:moveTo>
                    <a:lnTo>
                      <a:pt x="103" y="223"/>
                    </a:lnTo>
                    <a:lnTo>
                      <a:pt x="91" y="282"/>
                    </a:lnTo>
                    <a:lnTo>
                      <a:pt x="80" y="343"/>
                    </a:lnTo>
                    <a:lnTo>
                      <a:pt x="70" y="402"/>
                    </a:lnTo>
                    <a:lnTo>
                      <a:pt x="60" y="463"/>
                    </a:lnTo>
                    <a:lnTo>
                      <a:pt x="53" y="521"/>
                    </a:lnTo>
                    <a:lnTo>
                      <a:pt x="45" y="580"/>
                    </a:lnTo>
                    <a:lnTo>
                      <a:pt x="39" y="639"/>
                    </a:lnTo>
                    <a:lnTo>
                      <a:pt x="33" y="698"/>
                    </a:lnTo>
                    <a:lnTo>
                      <a:pt x="30" y="755"/>
                    </a:lnTo>
                    <a:lnTo>
                      <a:pt x="27" y="814"/>
                    </a:lnTo>
                    <a:lnTo>
                      <a:pt x="25" y="871"/>
                    </a:lnTo>
                    <a:lnTo>
                      <a:pt x="25" y="928"/>
                    </a:lnTo>
                    <a:lnTo>
                      <a:pt x="25" y="984"/>
                    </a:lnTo>
                    <a:lnTo>
                      <a:pt x="27" y="1040"/>
                    </a:lnTo>
                    <a:lnTo>
                      <a:pt x="30" y="1097"/>
                    </a:lnTo>
                    <a:lnTo>
                      <a:pt x="5" y="1099"/>
                    </a:lnTo>
                    <a:lnTo>
                      <a:pt x="2" y="1041"/>
                    </a:lnTo>
                    <a:lnTo>
                      <a:pt x="1" y="985"/>
                    </a:lnTo>
                    <a:lnTo>
                      <a:pt x="0" y="928"/>
                    </a:lnTo>
                    <a:lnTo>
                      <a:pt x="1" y="871"/>
                    </a:lnTo>
                    <a:lnTo>
                      <a:pt x="3" y="813"/>
                    </a:lnTo>
                    <a:lnTo>
                      <a:pt x="5" y="754"/>
                    </a:lnTo>
                    <a:lnTo>
                      <a:pt x="9" y="696"/>
                    </a:lnTo>
                    <a:lnTo>
                      <a:pt x="15" y="638"/>
                    </a:lnTo>
                    <a:lnTo>
                      <a:pt x="21" y="578"/>
                    </a:lnTo>
                    <a:lnTo>
                      <a:pt x="28" y="519"/>
                    </a:lnTo>
                    <a:lnTo>
                      <a:pt x="36" y="459"/>
                    </a:lnTo>
                    <a:lnTo>
                      <a:pt x="46" y="399"/>
                    </a:lnTo>
                    <a:lnTo>
                      <a:pt x="56" y="338"/>
                    </a:lnTo>
                    <a:lnTo>
                      <a:pt x="68" y="278"/>
                    </a:lnTo>
                    <a:lnTo>
                      <a:pt x="80" y="217"/>
                    </a:lnTo>
                    <a:lnTo>
                      <a:pt x="93" y="157"/>
                    </a:lnTo>
                    <a:lnTo>
                      <a:pt x="116" y="162"/>
                    </a:lnTo>
                    <a:close/>
                    <a:moveTo>
                      <a:pt x="30" y="1097"/>
                    </a:moveTo>
                    <a:lnTo>
                      <a:pt x="34" y="1152"/>
                    </a:lnTo>
                    <a:lnTo>
                      <a:pt x="40" y="1207"/>
                    </a:lnTo>
                    <a:lnTo>
                      <a:pt x="46" y="1262"/>
                    </a:lnTo>
                    <a:lnTo>
                      <a:pt x="54" y="1316"/>
                    </a:lnTo>
                    <a:lnTo>
                      <a:pt x="63" y="1369"/>
                    </a:lnTo>
                    <a:lnTo>
                      <a:pt x="74" y="1422"/>
                    </a:lnTo>
                    <a:lnTo>
                      <a:pt x="86" y="1475"/>
                    </a:lnTo>
                    <a:lnTo>
                      <a:pt x="100" y="1526"/>
                    </a:lnTo>
                    <a:lnTo>
                      <a:pt x="115" y="1578"/>
                    </a:lnTo>
                    <a:lnTo>
                      <a:pt x="131" y="1629"/>
                    </a:lnTo>
                    <a:lnTo>
                      <a:pt x="149" y="1680"/>
                    </a:lnTo>
                    <a:lnTo>
                      <a:pt x="168" y="1729"/>
                    </a:lnTo>
                    <a:lnTo>
                      <a:pt x="189" y="1779"/>
                    </a:lnTo>
                    <a:lnTo>
                      <a:pt x="211" y="1828"/>
                    </a:lnTo>
                    <a:lnTo>
                      <a:pt x="235" y="1875"/>
                    </a:lnTo>
                    <a:lnTo>
                      <a:pt x="260" y="1923"/>
                    </a:lnTo>
                    <a:lnTo>
                      <a:pt x="239" y="1935"/>
                    </a:lnTo>
                    <a:lnTo>
                      <a:pt x="214" y="1886"/>
                    </a:lnTo>
                    <a:lnTo>
                      <a:pt x="190" y="1837"/>
                    </a:lnTo>
                    <a:lnTo>
                      <a:pt x="167" y="1789"/>
                    </a:lnTo>
                    <a:lnTo>
                      <a:pt x="145" y="1738"/>
                    </a:lnTo>
                    <a:lnTo>
                      <a:pt x="126" y="1688"/>
                    </a:lnTo>
                    <a:lnTo>
                      <a:pt x="108" y="1637"/>
                    </a:lnTo>
                    <a:lnTo>
                      <a:pt x="91" y="1586"/>
                    </a:lnTo>
                    <a:lnTo>
                      <a:pt x="76" y="1533"/>
                    </a:lnTo>
                    <a:lnTo>
                      <a:pt x="63" y="1481"/>
                    </a:lnTo>
                    <a:lnTo>
                      <a:pt x="50" y="1427"/>
                    </a:lnTo>
                    <a:lnTo>
                      <a:pt x="40" y="1374"/>
                    </a:lnTo>
                    <a:lnTo>
                      <a:pt x="30" y="1319"/>
                    </a:lnTo>
                    <a:lnTo>
                      <a:pt x="22" y="1265"/>
                    </a:lnTo>
                    <a:lnTo>
                      <a:pt x="15" y="1210"/>
                    </a:lnTo>
                    <a:lnTo>
                      <a:pt x="9" y="1154"/>
                    </a:lnTo>
                    <a:lnTo>
                      <a:pt x="5" y="1099"/>
                    </a:lnTo>
                    <a:lnTo>
                      <a:pt x="30" y="1097"/>
                    </a:lnTo>
                    <a:close/>
                    <a:moveTo>
                      <a:pt x="261" y="1931"/>
                    </a:moveTo>
                    <a:lnTo>
                      <a:pt x="260" y="1935"/>
                    </a:lnTo>
                    <a:lnTo>
                      <a:pt x="258" y="1938"/>
                    </a:lnTo>
                    <a:lnTo>
                      <a:pt x="255" y="1939"/>
                    </a:lnTo>
                    <a:lnTo>
                      <a:pt x="251" y="1940"/>
                    </a:lnTo>
                    <a:lnTo>
                      <a:pt x="248" y="1940"/>
                    </a:lnTo>
                    <a:lnTo>
                      <a:pt x="245" y="1939"/>
                    </a:lnTo>
                    <a:lnTo>
                      <a:pt x="242" y="1938"/>
                    </a:lnTo>
                    <a:lnTo>
                      <a:pt x="239" y="1935"/>
                    </a:lnTo>
                    <a:lnTo>
                      <a:pt x="250" y="1928"/>
                    </a:lnTo>
                    <a:lnTo>
                      <a:pt x="261" y="1931"/>
                    </a:lnTo>
                    <a:close/>
                    <a:moveTo>
                      <a:pt x="238" y="1925"/>
                    </a:moveTo>
                    <a:lnTo>
                      <a:pt x="238" y="1925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238" y="1925"/>
                    </a:moveTo>
                    <a:lnTo>
                      <a:pt x="248" y="1889"/>
                    </a:lnTo>
                    <a:lnTo>
                      <a:pt x="257" y="1854"/>
                    </a:lnTo>
                    <a:lnTo>
                      <a:pt x="266" y="1818"/>
                    </a:lnTo>
                    <a:lnTo>
                      <a:pt x="275" y="1781"/>
                    </a:lnTo>
                    <a:lnTo>
                      <a:pt x="284" y="1746"/>
                    </a:lnTo>
                    <a:lnTo>
                      <a:pt x="292" y="1710"/>
                    </a:lnTo>
                    <a:lnTo>
                      <a:pt x="300" y="1675"/>
                    </a:lnTo>
                    <a:lnTo>
                      <a:pt x="308" y="1640"/>
                    </a:lnTo>
                    <a:lnTo>
                      <a:pt x="331" y="1644"/>
                    </a:lnTo>
                    <a:lnTo>
                      <a:pt x="324" y="1680"/>
                    </a:lnTo>
                    <a:lnTo>
                      <a:pt x="316" y="1716"/>
                    </a:lnTo>
                    <a:lnTo>
                      <a:pt x="308" y="1752"/>
                    </a:lnTo>
                    <a:lnTo>
                      <a:pt x="299" y="1788"/>
                    </a:lnTo>
                    <a:lnTo>
                      <a:pt x="290" y="1823"/>
                    </a:lnTo>
                    <a:lnTo>
                      <a:pt x="280" y="1859"/>
                    </a:lnTo>
                    <a:lnTo>
                      <a:pt x="271" y="1896"/>
                    </a:lnTo>
                    <a:lnTo>
                      <a:pt x="261" y="1931"/>
                    </a:lnTo>
                    <a:lnTo>
                      <a:pt x="238" y="1925"/>
                    </a:lnTo>
                    <a:close/>
                    <a:moveTo>
                      <a:pt x="308" y="1640"/>
                    </a:moveTo>
                    <a:lnTo>
                      <a:pt x="315" y="1604"/>
                    </a:lnTo>
                    <a:lnTo>
                      <a:pt x="323" y="1569"/>
                    </a:lnTo>
                    <a:lnTo>
                      <a:pt x="329" y="1533"/>
                    </a:lnTo>
                    <a:lnTo>
                      <a:pt x="337" y="1497"/>
                    </a:lnTo>
                    <a:lnTo>
                      <a:pt x="343" y="1462"/>
                    </a:lnTo>
                    <a:lnTo>
                      <a:pt x="349" y="1427"/>
                    </a:lnTo>
                    <a:lnTo>
                      <a:pt x="355" y="1391"/>
                    </a:lnTo>
                    <a:lnTo>
                      <a:pt x="360" y="1357"/>
                    </a:lnTo>
                    <a:lnTo>
                      <a:pt x="384" y="1360"/>
                    </a:lnTo>
                    <a:lnTo>
                      <a:pt x="379" y="1396"/>
                    </a:lnTo>
                    <a:lnTo>
                      <a:pt x="372" y="1431"/>
                    </a:lnTo>
                    <a:lnTo>
                      <a:pt x="367" y="1467"/>
                    </a:lnTo>
                    <a:lnTo>
                      <a:pt x="360" y="1503"/>
                    </a:lnTo>
                    <a:lnTo>
                      <a:pt x="353" y="1538"/>
                    </a:lnTo>
                    <a:lnTo>
                      <a:pt x="346" y="1573"/>
                    </a:lnTo>
                    <a:lnTo>
                      <a:pt x="339" y="1608"/>
                    </a:lnTo>
                    <a:lnTo>
                      <a:pt x="331" y="1644"/>
                    </a:lnTo>
                    <a:lnTo>
                      <a:pt x="308" y="1640"/>
                    </a:lnTo>
                    <a:close/>
                    <a:moveTo>
                      <a:pt x="360" y="1357"/>
                    </a:moveTo>
                    <a:lnTo>
                      <a:pt x="373" y="1267"/>
                    </a:lnTo>
                    <a:lnTo>
                      <a:pt x="385" y="1178"/>
                    </a:lnTo>
                    <a:lnTo>
                      <a:pt x="395" y="1089"/>
                    </a:lnTo>
                    <a:lnTo>
                      <a:pt x="403" y="1000"/>
                    </a:lnTo>
                    <a:lnTo>
                      <a:pt x="409" y="913"/>
                    </a:lnTo>
                    <a:lnTo>
                      <a:pt x="413" y="827"/>
                    </a:lnTo>
                    <a:lnTo>
                      <a:pt x="417" y="740"/>
                    </a:lnTo>
                    <a:lnTo>
                      <a:pt x="418" y="656"/>
                    </a:lnTo>
                    <a:lnTo>
                      <a:pt x="417" y="572"/>
                    </a:lnTo>
                    <a:lnTo>
                      <a:pt x="414" y="489"/>
                    </a:lnTo>
                    <a:lnTo>
                      <a:pt x="411" y="406"/>
                    </a:lnTo>
                    <a:lnTo>
                      <a:pt x="406" y="325"/>
                    </a:lnTo>
                    <a:lnTo>
                      <a:pt x="399" y="246"/>
                    </a:lnTo>
                    <a:lnTo>
                      <a:pt x="391" y="167"/>
                    </a:lnTo>
                    <a:lnTo>
                      <a:pt x="381" y="90"/>
                    </a:lnTo>
                    <a:lnTo>
                      <a:pt x="369" y="14"/>
                    </a:lnTo>
                    <a:lnTo>
                      <a:pt x="393" y="10"/>
                    </a:lnTo>
                    <a:lnTo>
                      <a:pt x="405" y="87"/>
                    </a:lnTo>
                    <a:lnTo>
                      <a:pt x="414" y="165"/>
                    </a:lnTo>
                    <a:lnTo>
                      <a:pt x="423" y="243"/>
                    </a:lnTo>
                    <a:lnTo>
                      <a:pt x="430" y="323"/>
                    </a:lnTo>
                    <a:lnTo>
                      <a:pt x="435" y="404"/>
                    </a:lnTo>
                    <a:lnTo>
                      <a:pt x="439" y="487"/>
                    </a:lnTo>
                    <a:lnTo>
                      <a:pt x="441" y="571"/>
                    </a:lnTo>
                    <a:lnTo>
                      <a:pt x="441" y="655"/>
                    </a:lnTo>
                    <a:lnTo>
                      <a:pt x="440" y="741"/>
                    </a:lnTo>
                    <a:lnTo>
                      <a:pt x="437" y="828"/>
                    </a:lnTo>
                    <a:lnTo>
                      <a:pt x="433" y="914"/>
                    </a:lnTo>
                    <a:lnTo>
                      <a:pt x="426" y="1003"/>
                    </a:lnTo>
                    <a:lnTo>
                      <a:pt x="419" y="1091"/>
                    </a:lnTo>
                    <a:lnTo>
                      <a:pt x="409" y="1180"/>
                    </a:lnTo>
                    <a:lnTo>
                      <a:pt x="397" y="1270"/>
                    </a:lnTo>
                    <a:lnTo>
                      <a:pt x="384" y="1360"/>
                    </a:lnTo>
                    <a:lnTo>
                      <a:pt x="360" y="1357"/>
                    </a:lnTo>
                    <a:close/>
                    <a:moveTo>
                      <a:pt x="376" y="1"/>
                    </a:moveTo>
                    <a:lnTo>
                      <a:pt x="378" y="0"/>
                    </a:lnTo>
                    <a:lnTo>
                      <a:pt x="381" y="0"/>
                    </a:lnTo>
                    <a:lnTo>
                      <a:pt x="383" y="0"/>
                    </a:lnTo>
                    <a:lnTo>
                      <a:pt x="386" y="1"/>
                    </a:lnTo>
                    <a:lnTo>
                      <a:pt x="389" y="3"/>
                    </a:lnTo>
                    <a:lnTo>
                      <a:pt x="391" y="5"/>
                    </a:lnTo>
                    <a:lnTo>
                      <a:pt x="392" y="7"/>
                    </a:lnTo>
                    <a:lnTo>
                      <a:pt x="393" y="10"/>
                    </a:lnTo>
                    <a:lnTo>
                      <a:pt x="381" y="12"/>
                    </a:lnTo>
                    <a:lnTo>
                      <a:pt x="376" y="1"/>
                    </a:lnTo>
                    <a:close/>
                    <a:moveTo>
                      <a:pt x="386" y="23"/>
                    </a:moveTo>
                    <a:lnTo>
                      <a:pt x="111" y="170"/>
                    </a:lnTo>
                    <a:lnTo>
                      <a:pt x="99" y="148"/>
                    </a:lnTo>
                    <a:lnTo>
                      <a:pt x="376" y="1"/>
                    </a:lnTo>
                    <a:lnTo>
                      <a:pt x="386" y="23"/>
                    </a:lnTo>
                    <a:close/>
                    <a:moveTo>
                      <a:pt x="93" y="157"/>
                    </a:moveTo>
                    <a:lnTo>
                      <a:pt x="96" y="153"/>
                    </a:lnTo>
                    <a:lnTo>
                      <a:pt x="99" y="148"/>
                    </a:lnTo>
                    <a:lnTo>
                      <a:pt x="104" y="159"/>
                    </a:lnTo>
                    <a:lnTo>
                      <a:pt x="93" y="15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1" name="Freeform 942"/>
              <p:cNvSpPr>
                <a:spLocks/>
              </p:cNvSpPr>
              <p:nvPr/>
            </p:nvSpPr>
            <p:spPr bwMode="auto">
              <a:xfrm>
                <a:off x="2400" y="1881"/>
                <a:ext cx="85" cy="358"/>
              </a:xfrm>
              <a:custGeom>
                <a:avLst/>
                <a:gdLst>
                  <a:gd name="T0" fmla="*/ 4 w 406"/>
                  <a:gd name="T1" fmla="*/ 8 h 1794"/>
                  <a:gd name="T2" fmla="*/ 3 w 406"/>
                  <a:gd name="T3" fmla="*/ 12 h 1794"/>
                  <a:gd name="T4" fmla="*/ 2 w 406"/>
                  <a:gd name="T5" fmla="*/ 17 h 1794"/>
                  <a:gd name="T6" fmla="*/ 1 w 406"/>
                  <a:gd name="T7" fmla="*/ 21 h 1794"/>
                  <a:gd name="T8" fmla="*/ 1 w 406"/>
                  <a:gd name="T9" fmla="*/ 26 h 1794"/>
                  <a:gd name="T10" fmla="*/ 0 w 406"/>
                  <a:gd name="T11" fmla="*/ 30 h 1794"/>
                  <a:gd name="T12" fmla="*/ 0 w 406"/>
                  <a:gd name="T13" fmla="*/ 34 h 1794"/>
                  <a:gd name="T14" fmla="*/ 0 w 406"/>
                  <a:gd name="T15" fmla="*/ 39 h 1794"/>
                  <a:gd name="T16" fmla="*/ 0 w 406"/>
                  <a:gd name="T17" fmla="*/ 43 h 1794"/>
                  <a:gd name="T18" fmla="*/ 1 w 406"/>
                  <a:gd name="T19" fmla="*/ 47 h 1794"/>
                  <a:gd name="T20" fmla="*/ 1 w 406"/>
                  <a:gd name="T21" fmla="*/ 51 h 1794"/>
                  <a:gd name="T22" fmla="*/ 2 w 406"/>
                  <a:gd name="T23" fmla="*/ 55 h 1794"/>
                  <a:gd name="T24" fmla="*/ 3 w 406"/>
                  <a:gd name="T25" fmla="*/ 59 h 1794"/>
                  <a:gd name="T26" fmla="*/ 4 w 406"/>
                  <a:gd name="T27" fmla="*/ 63 h 1794"/>
                  <a:gd name="T28" fmla="*/ 6 w 406"/>
                  <a:gd name="T29" fmla="*/ 66 h 1794"/>
                  <a:gd name="T30" fmla="*/ 8 w 406"/>
                  <a:gd name="T31" fmla="*/ 70 h 1794"/>
                  <a:gd name="T32" fmla="*/ 9 w 406"/>
                  <a:gd name="T33" fmla="*/ 69 h 1794"/>
                  <a:gd name="T34" fmla="*/ 11 w 406"/>
                  <a:gd name="T35" fmla="*/ 65 h 1794"/>
                  <a:gd name="T36" fmla="*/ 12 w 406"/>
                  <a:gd name="T37" fmla="*/ 60 h 1794"/>
                  <a:gd name="T38" fmla="*/ 13 w 406"/>
                  <a:gd name="T39" fmla="*/ 55 h 1794"/>
                  <a:gd name="T40" fmla="*/ 14 w 406"/>
                  <a:gd name="T41" fmla="*/ 50 h 1794"/>
                  <a:gd name="T42" fmla="*/ 14 w 406"/>
                  <a:gd name="T43" fmla="*/ 46 h 1794"/>
                  <a:gd name="T44" fmla="*/ 15 w 406"/>
                  <a:gd name="T45" fmla="*/ 41 h 1794"/>
                  <a:gd name="T46" fmla="*/ 16 w 406"/>
                  <a:gd name="T47" fmla="*/ 37 h 1794"/>
                  <a:gd name="T48" fmla="*/ 16 w 406"/>
                  <a:gd name="T49" fmla="*/ 32 h 1794"/>
                  <a:gd name="T50" fmla="*/ 16 w 406"/>
                  <a:gd name="T51" fmla="*/ 27 h 1794"/>
                  <a:gd name="T52" fmla="*/ 16 w 406"/>
                  <a:gd name="T53" fmla="*/ 23 h 1794"/>
                  <a:gd name="T54" fmla="*/ 16 w 406"/>
                  <a:gd name="T55" fmla="*/ 19 h 1794"/>
                  <a:gd name="T56" fmla="*/ 16 w 406"/>
                  <a:gd name="T57" fmla="*/ 14 h 1794"/>
                  <a:gd name="T58" fmla="*/ 16 w 406"/>
                  <a:gd name="T59" fmla="*/ 10 h 1794"/>
                  <a:gd name="T60" fmla="*/ 15 w 406"/>
                  <a:gd name="T61" fmla="*/ 6 h 1794"/>
                  <a:gd name="T62" fmla="*/ 15 w 406"/>
                  <a:gd name="T63" fmla="*/ 2 h 1794"/>
                  <a:gd name="T64" fmla="*/ 13 w 406"/>
                  <a:gd name="T65" fmla="*/ 1 h 1794"/>
                  <a:gd name="T66" fmla="*/ 11 w 406"/>
                  <a:gd name="T67" fmla="*/ 2 h 1794"/>
                  <a:gd name="T68" fmla="*/ 8 w 406"/>
                  <a:gd name="T69" fmla="*/ 3 h 1794"/>
                  <a:gd name="T70" fmla="*/ 6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105" y="134"/>
                    </a:moveTo>
                    <a:lnTo>
                      <a:pt x="93" y="191"/>
                    </a:lnTo>
                    <a:lnTo>
                      <a:pt x="80" y="248"/>
                    </a:lnTo>
                    <a:lnTo>
                      <a:pt x="68" y="305"/>
                    </a:lnTo>
                    <a:lnTo>
                      <a:pt x="57" y="361"/>
                    </a:lnTo>
                    <a:lnTo>
                      <a:pt x="47" y="417"/>
                    </a:lnTo>
                    <a:lnTo>
                      <a:pt x="37" y="473"/>
                    </a:lnTo>
                    <a:lnTo>
                      <a:pt x="30" y="528"/>
                    </a:lnTo>
                    <a:lnTo>
                      <a:pt x="22" y="585"/>
                    </a:lnTo>
                    <a:lnTo>
                      <a:pt x="16" y="640"/>
                    </a:lnTo>
                    <a:lnTo>
                      <a:pt x="10" y="695"/>
                    </a:lnTo>
                    <a:lnTo>
                      <a:pt x="6" y="750"/>
                    </a:lnTo>
                    <a:lnTo>
                      <a:pt x="3" y="804"/>
                    </a:lnTo>
                    <a:lnTo>
                      <a:pt x="1" y="858"/>
                    </a:lnTo>
                    <a:lnTo>
                      <a:pt x="0" y="912"/>
                    </a:lnTo>
                    <a:lnTo>
                      <a:pt x="1" y="965"/>
                    </a:lnTo>
                    <a:lnTo>
                      <a:pt x="2" y="1018"/>
                    </a:lnTo>
                    <a:lnTo>
                      <a:pt x="4" y="1071"/>
                    </a:lnTo>
                    <a:lnTo>
                      <a:pt x="8" y="1122"/>
                    </a:lnTo>
                    <a:lnTo>
                      <a:pt x="14" y="1174"/>
                    </a:lnTo>
                    <a:lnTo>
                      <a:pt x="20" y="1226"/>
                    </a:lnTo>
                    <a:lnTo>
                      <a:pt x="28" y="1277"/>
                    </a:lnTo>
                    <a:lnTo>
                      <a:pt x="37" y="1327"/>
                    </a:lnTo>
                    <a:lnTo>
                      <a:pt x="48" y="1376"/>
                    </a:lnTo>
                    <a:lnTo>
                      <a:pt x="61" y="1425"/>
                    </a:lnTo>
                    <a:lnTo>
                      <a:pt x="74" y="1473"/>
                    </a:lnTo>
                    <a:lnTo>
                      <a:pt x="89" y="1521"/>
                    </a:lnTo>
                    <a:lnTo>
                      <a:pt x="107" y="1568"/>
                    </a:lnTo>
                    <a:lnTo>
                      <a:pt x="125" y="1615"/>
                    </a:lnTo>
                    <a:lnTo>
                      <a:pt x="145" y="1661"/>
                    </a:lnTo>
                    <a:lnTo>
                      <a:pt x="167" y="1706"/>
                    </a:lnTo>
                    <a:lnTo>
                      <a:pt x="191" y="1751"/>
                    </a:lnTo>
                    <a:lnTo>
                      <a:pt x="216" y="1794"/>
                    </a:lnTo>
                    <a:lnTo>
                      <a:pt x="234" y="1735"/>
                    </a:lnTo>
                    <a:lnTo>
                      <a:pt x="250" y="1674"/>
                    </a:lnTo>
                    <a:lnTo>
                      <a:pt x="266" y="1615"/>
                    </a:lnTo>
                    <a:lnTo>
                      <a:pt x="282" y="1555"/>
                    </a:lnTo>
                    <a:lnTo>
                      <a:pt x="296" y="1496"/>
                    </a:lnTo>
                    <a:lnTo>
                      <a:pt x="310" y="1437"/>
                    </a:lnTo>
                    <a:lnTo>
                      <a:pt x="321" y="1377"/>
                    </a:lnTo>
                    <a:lnTo>
                      <a:pt x="333" y="1319"/>
                    </a:lnTo>
                    <a:lnTo>
                      <a:pt x="344" y="1260"/>
                    </a:lnTo>
                    <a:lnTo>
                      <a:pt x="354" y="1201"/>
                    </a:lnTo>
                    <a:lnTo>
                      <a:pt x="363" y="1143"/>
                    </a:lnTo>
                    <a:lnTo>
                      <a:pt x="370" y="1085"/>
                    </a:lnTo>
                    <a:lnTo>
                      <a:pt x="378" y="1027"/>
                    </a:lnTo>
                    <a:lnTo>
                      <a:pt x="384" y="969"/>
                    </a:lnTo>
                    <a:lnTo>
                      <a:pt x="390" y="912"/>
                    </a:lnTo>
                    <a:lnTo>
                      <a:pt x="394" y="855"/>
                    </a:lnTo>
                    <a:lnTo>
                      <a:pt x="398" y="798"/>
                    </a:lnTo>
                    <a:lnTo>
                      <a:pt x="401" y="742"/>
                    </a:lnTo>
                    <a:lnTo>
                      <a:pt x="404" y="686"/>
                    </a:lnTo>
                    <a:lnTo>
                      <a:pt x="405" y="631"/>
                    </a:lnTo>
                    <a:lnTo>
                      <a:pt x="406" y="576"/>
                    </a:lnTo>
                    <a:lnTo>
                      <a:pt x="406" y="521"/>
                    </a:lnTo>
                    <a:lnTo>
                      <a:pt x="405" y="467"/>
                    </a:lnTo>
                    <a:lnTo>
                      <a:pt x="404" y="413"/>
                    </a:lnTo>
                    <a:lnTo>
                      <a:pt x="401" y="359"/>
                    </a:lnTo>
                    <a:lnTo>
                      <a:pt x="398" y="306"/>
                    </a:lnTo>
                    <a:lnTo>
                      <a:pt x="395" y="254"/>
                    </a:lnTo>
                    <a:lnTo>
                      <a:pt x="391" y="202"/>
                    </a:lnTo>
                    <a:lnTo>
                      <a:pt x="385" y="150"/>
                    </a:lnTo>
                    <a:lnTo>
                      <a:pt x="380" y="101"/>
                    </a:lnTo>
                    <a:lnTo>
                      <a:pt x="373" y="50"/>
                    </a:lnTo>
                    <a:lnTo>
                      <a:pt x="366" y="0"/>
                    </a:lnTo>
                    <a:lnTo>
                      <a:pt x="333" y="18"/>
                    </a:lnTo>
                    <a:lnTo>
                      <a:pt x="301" y="34"/>
                    </a:lnTo>
                    <a:lnTo>
                      <a:pt x="269" y="51"/>
                    </a:lnTo>
                    <a:lnTo>
                      <a:pt x="236" y="67"/>
                    </a:lnTo>
                    <a:lnTo>
                      <a:pt x="203" y="85"/>
                    </a:lnTo>
                    <a:lnTo>
                      <a:pt x="170" y="101"/>
                    </a:lnTo>
                    <a:lnTo>
                      <a:pt x="138" y="118"/>
                    </a:lnTo>
                    <a:lnTo>
                      <a:pt x="105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2" name="Freeform 943"/>
              <p:cNvSpPr>
                <a:spLocks noEditPoints="1"/>
              </p:cNvSpPr>
              <p:nvPr/>
            </p:nvSpPr>
            <p:spPr bwMode="auto">
              <a:xfrm>
                <a:off x="2400" y="1877"/>
                <a:ext cx="85" cy="361"/>
              </a:xfrm>
              <a:custGeom>
                <a:avLst/>
                <a:gdLst>
                  <a:gd name="T0" fmla="*/ 4 w 430"/>
                  <a:gd name="T1" fmla="*/ 11 h 1818"/>
                  <a:gd name="T2" fmla="*/ 3 w 430"/>
                  <a:gd name="T3" fmla="*/ 17 h 1818"/>
                  <a:gd name="T4" fmla="*/ 2 w 430"/>
                  <a:gd name="T5" fmla="*/ 24 h 1818"/>
                  <a:gd name="T6" fmla="*/ 1 w 430"/>
                  <a:gd name="T7" fmla="*/ 31 h 1818"/>
                  <a:gd name="T8" fmla="*/ 1 w 430"/>
                  <a:gd name="T9" fmla="*/ 37 h 1818"/>
                  <a:gd name="T10" fmla="*/ 0 w 430"/>
                  <a:gd name="T11" fmla="*/ 41 h 1818"/>
                  <a:gd name="T12" fmla="*/ 0 w 430"/>
                  <a:gd name="T13" fmla="*/ 35 h 1818"/>
                  <a:gd name="T14" fmla="*/ 0 w 430"/>
                  <a:gd name="T15" fmla="*/ 28 h 1818"/>
                  <a:gd name="T16" fmla="*/ 1 w 430"/>
                  <a:gd name="T17" fmla="*/ 22 h 1818"/>
                  <a:gd name="T18" fmla="*/ 2 w 430"/>
                  <a:gd name="T19" fmla="*/ 15 h 1818"/>
                  <a:gd name="T20" fmla="*/ 4 w 430"/>
                  <a:gd name="T21" fmla="*/ 8 h 1818"/>
                  <a:gd name="T22" fmla="*/ 1 w 430"/>
                  <a:gd name="T23" fmla="*/ 41 h 1818"/>
                  <a:gd name="T24" fmla="*/ 2 w 430"/>
                  <a:gd name="T25" fmla="*/ 47 h 1818"/>
                  <a:gd name="T26" fmla="*/ 2 w 430"/>
                  <a:gd name="T27" fmla="*/ 53 h 1818"/>
                  <a:gd name="T28" fmla="*/ 4 w 430"/>
                  <a:gd name="T29" fmla="*/ 59 h 1818"/>
                  <a:gd name="T30" fmla="*/ 6 w 430"/>
                  <a:gd name="T31" fmla="*/ 65 h 1818"/>
                  <a:gd name="T32" fmla="*/ 9 w 430"/>
                  <a:gd name="T33" fmla="*/ 70 h 1818"/>
                  <a:gd name="T34" fmla="*/ 8 w 430"/>
                  <a:gd name="T35" fmla="*/ 71 h 1818"/>
                  <a:gd name="T36" fmla="*/ 5 w 430"/>
                  <a:gd name="T37" fmla="*/ 65 h 1818"/>
                  <a:gd name="T38" fmla="*/ 3 w 430"/>
                  <a:gd name="T39" fmla="*/ 60 h 1818"/>
                  <a:gd name="T40" fmla="*/ 2 w 430"/>
                  <a:gd name="T41" fmla="*/ 54 h 1818"/>
                  <a:gd name="T42" fmla="*/ 1 w 430"/>
                  <a:gd name="T43" fmla="*/ 48 h 1818"/>
                  <a:gd name="T44" fmla="*/ 0 w 430"/>
                  <a:gd name="T45" fmla="*/ 41 h 1818"/>
                  <a:gd name="T46" fmla="*/ 9 w 430"/>
                  <a:gd name="T47" fmla="*/ 73 h 1818"/>
                  <a:gd name="T48" fmla="*/ 9 w 430"/>
                  <a:gd name="T49" fmla="*/ 73 h 1818"/>
                  <a:gd name="T50" fmla="*/ 9 w 430"/>
                  <a:gd name="T51" fmla="*/ 73 h 1818"/>
                  <a:gd name="T52" fmla="*/ 10 w 430"/>
                  <a:gd name="T53" fmla="*/ 72 h 1818"/>
                  <a:gd name="T54" fmla="*/ 10 w 430"/>
                  <a:gd name="T55" fmla="*/ 72 h 1818"/>
                  <a:gd name="T56" fmla="*/ 9 w 430"/>
                  <a:gd name="T57" fmla="*/ 72 h 1818"/>
                  <a:gd name="T58" fmla="*/ 10 w 430"/>
                  <a:gd name="T59" fmla="*/ 68 h 1818"/>
                  <a:gd name="T60" fmla="*/ 11 w 430"/>
                  <a:gd name="T61" fmla="*/ 64 h 1818"/>
                  <a:gd name="T62" fmla="*/ 13 w 430"/>
                  <a:gd name="T63" fmla="*/ 62 h 1818"/>
                  <a:gd name="T64" fmla="*/ 11 w 430"/>
                  <a:gd name="T65" fmla="*/ 66 h 1818"/>
                  <a:gd name="T66" fmla="*/ 10 w 430"/>
                  <a:gd name="T67" fmla="*/ 70 h 1818"/>
                  <a:gd name="T68" fmla="*/ 9 w 430"/>
                  <a:gd name="T69" fmla="*/ 72 h 1818"/>
                  <a:gd name="T70" fmla="*/ 12 w 430"/>
                  <a:gd name="T71" fmla="*/ 59 h 1818"/>
                  <a:gd name="T72" fmla="*/ 13 w 430"/>
                  <a:gd name="T73" fmla="*/ 55 h 1818"/>
                  <a:gd name="T74" fmla="*/ 14 w 430"/>
                  <a:gd name="T75" fmla="*/ 51 h 1818"/>
                  <a:gd name="T76" fmla="*/ 14 w 430"/>
                  <a:gd name="T77" fmla="*/ 54 h 1818"/>
                  <a:gd name="T78" fmla="*/ 13 w 430"/>
                  <a:gd name="T79" fmla="*/ 58 h 1818"/>
                  <a:gd name="T80" fmla="*/ 13 w 430"/>
                  <a:gd name="T81" fmla="*/ 62 h 1818"/>
                  <a:gd name="T82" fmla="*/ 14 w 430"/>
                  <a:gd name="T83" fmla="*/ 48 h 1818"/>
                  <a:gd name="T84" fmla="*/ 15 w 430"/>
                  <a:gd name="T85" fmla="*/ 38 h 1818"/>
                  <a:gd name="T86" fmla="*/ 16 w 430"/>
                  <a:gd name="T87" fmla="*/ 28 h 1818"/>
                  <a:gd name="T88" fmla="*/ 16 w 430"/>
                  <a:gd name="T89" fmla="*/ 18 h 1818"/>
                  <a:gd name="T90" fmla="*/ 16 w 430"/>
                  <a:gd name="T91" fmla="*/ 9 h 1818"/>
                  <a:gd name="T92" fmla="*/ 15 w 430"/>
                  <a:gd name="T93" fmla="*/ 1 h 1818"/>
                  <a:gd name="T94" fmla="*/ 16 w 430"/>
                  <a:gd name="T95" fmla="*/ 6 h 1818"/>
                  <a:gd name="T96" fmla="*/ 17 w 430"/>
                  <a:gd name="T97" fmla="*/ 15 h 1818"/>
                  <a:gd name="T98" fmla="*/ 17 w 430"/>
                  <a:gd name="T99" fmla="*/ 25 h 1818"/>
                  <a:gd name="T100" fmla="*/ 17 w 430"/>
                  <a:gd name="T101" fmla="*/ 34 h 1818"/>
                  <a:gd name="T102" fmla="*/ 16 w 430"/>
                  <a:gd name="T103" fmla="*/ 44 h 1818"/>
                  <a:gd name="T104" fmla="*/ 14 w 430"/>
                  <a:gd name="T105" fmla="*/ 51 h 1818"/>
                  <a:gd name="T106" fmla="*/ 15 w 430"/>
                  <a:gd name="T107" fmla="*/ 0 h 1818"/>
                  <a:gd name="T108" fmla="*/ 15 w 430"/>
                  <a:gd name="T109" fmla="*/ 0 h 1818"/>
                  <a:gd name="T110" fmla="*/ 16 w 430"/>
                  <a:gd name="T111" fmla="*/ 0 h 1818"/>
                  <a:gd name="T112" fmla="*/ 15 w 430"/>
                  <a:gd name="T113" fmla="*/ 1 h 1818"/>
                  <a:gd name="T114" fmla="*/ 15 w 430"/>
                  <a:gd name="T115" fmla="*/ 0 h 1818"/>
                  <a:gd name="T116" fmla="*/ 4 w 430"/>
                  <a:gd name="T117" fmla="*/ 6 h 1818"/>
                  <a:gd name="T118" fmla="*/ 4 w 430"/>
                  <a:gd name="T119" fmla="*/ 6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129" y="149"/>
                    </a:moveTo>
                    <a:lnTo>
                      <a:pt x="116" y="206"/>
                    </a:lnTo>
                    <a:lnTo>
                      <a:pt x="103" y="263"/>
                    </a:lnTo>
                    <a:lnTo>
                      <a:pt x="92" y="319"/>
                    </a:lnTo>
                    <a:lnTo>
                      <a:pt x="81" y="375"/>
                    </a:lnTo>
                    <a:lnTo>
                      <a:pt x="71" y="431"/>
                    </a:lnTo>
                    <a:lnTo>
                      <a:pt x="61" y="486"/>
                    </a:lnTo>
                    <a:lnTo>
                      <a:pt x="54" y="543"/>
                    </a:lnTo>
                    <a:lnTo>
                      <a:pt x="46" y="598"/>
                    </a:lnTo>
                    <a:lnTo>
                      <a:pt x="40" y="653"/>
                    </a:lnTo>
                    <a:lnTo>
                      <a:pt x="34" y="708"/>
                    </a:lnTo>
                    <a:lnTo>
                      <a:pt x="30" y="762"/>
                    </a:lnTo>
                    <a:lnTo>
                      <a:pt x="27" y="816"/>
                    </a:lnTo>
                    <a:lnTo>
                      <a:pt x="25" y="870"/>
                    </a:lnTo>
                    <a:lnTo>
                      <a:pt x="25" y="924"/>
                    </a:lnTo>
                    <a:lnTo>
                      <a:pt x="25" y="977"/>
                    </a:lnTo>
                    <a:lnTo>
                      <a:pt x="26" y="1030"/>
                    </a:lnTo>
                    <a:lnTo>
                      <a:pt x="2" y="1031"/>
                    </a:lnTo>
                    <a:lnTo>
                      <a:pt x="0" y="978"/>
                    </a:lnTo>
                    <a:lnTo>
                      <a:pt x="0" y="924"/>
                    </a:lnTo>
                    <a:lnTo>
                      <a:pt x="1" y="870"/>
                    </a:lnTo>
                    <a:lnTo>
                      <a:pt x="3" y="816"/>
                    </a:lnTo>
                    <a:lnTo>
                      <a:pt x="6" y="761"/>
                    </a:lnTo>
                    <a:lnTo>
                      <a:pt x="11" y="706"/>
                    </a:lnTo>
                    <a:lnTo>
                      <a:pt x="16" y="651"/>
                    </a:lnTo>
                    <a:lnTo>
                      <a:pt x="22" y="595"/>
                    </a:lnTo>
                    <a:lnTo>
                      <a:pt x="29" y="539"/>
                    </a:lnTo>
                    <a:lnTo>
                      <a:pt x="38" y="483"/>
                    </a:lnTo>
                    <a:lnTo>
                      <a:pt x="47" y="427"/>
                    </a:lnTo>
                    <a:lnTo>
                      <a:pt x="57" y="371"/>
                    </a:lnTo>
                    <a:lnTo>
                      <a:pt x="68" y="315"/>
                    </a:lnTo>
                    <a:lnTo>
                      <a:pt x="80" y="257"/>
                    </a:lnTo>
                    <a:lnTo>
                      <a:pt x="93" y="201"/>
                    </a:lnTo>
                    <a:lnTo>
                      <a:pt x="106" y="144"/>
                    </a:lnTo>
                    <a:lnTo>
                      <a:pt x="129" y="149"/>
                    </a:lnTo>
                    <a:close/>
                    <a:moveTo>
                      <a:pt x="26" y="1030"/>
                    </a:moveTo>
                    <a:lnTo>
                      <a:pt x="29" y="1081"/>
                    </a:lnTo>
                    <a:lnTo>
                      <a:pt x="32" y="1133"/>
                    </a:lnTo>
                    <a:lnTo>
                      <a:pt x="38" y="1185"/>
                    </a:lnTo>
                    <a:lnTo>
                      <a:pt x="44" y="1236"/>
                    </a:lnTo>
                    <a:lnTo>
                      <a:pt x="53" y="1286"/>
                    </a:lnTo>
                    <a:lnTo>
                      <a:pt x="61" y="1336"/>
                    </a:lnTo>
                    <a:lnTo>
                      <a:pt x="72" y="1385"/>
                    </a:lnTo>
                    <a:lnTo>
                      <a:pt x="84" y="1434"/>
                    </a:lnTo>
                    <a:lnTo>
                      <a:pt x="98" y="1482"/>
                    </a:lnTo>
                    <a:lnTo>
                      <a:pt x="113" y="1530"/>
                    </a:lnTo>
                    <a:lnTo>
                      <a:pt x="130" y="1576"/>
                    </a:lnTo>
                    <a:lnTo>
                      <a:pt x="149" y="1623"/>
                    </a:lnTo>
                    <a:lnTo>
                      <a:pt x="168" y="1668"/>
                    </a:lnTo>
                    <a:lnTo>
                      <a:pt x="190" y="1712"/>
                    </a:lnTo>
                    <a:lnTo>
                      <a:pt x="213" y="1756"/>
                    </a:lnTo>
                    <a:lnTo>
                      <a:pt x="238" y="1800"/>
                    </a:lnTo>
                    <a:lnTo>
                      <a:pt x="217" y="1813"/>
                    </a:lnTo>
                    <a:lnTo>
                      <a:pt x="192" y="1768"/>
                    </a:lnTo>
                    <a:lnTo>
                      <a:pt x="168" y="1723"/>
                    </a:lnTo>
                    <a:lnTo>
                      <a:pt x="147" y="1678"/>
                    </a:lnTo>
                    <a:lnTo>
                      <a:pt x="126" y="1632"/>
                    </a:lnTo>
                    <a:lnTo>
                      <a:pt x="108" y="1585"/>
                    </a:lnTo>
                    <a:lnTo>
                      <a:pt x="90" y="1537"/>
                    </a:lnTo>
                    <a:lnTo>
                      <a:pt x="75" y="1490"/>
                    </a:lnTo>
                    <a:lnTo>
                      <a:pt x="61" y="1440"/>
                    </a:lnTo>
                    <a:lnTo>
                      <a:pt x="48" y="1391"/>
                    </a:lnTo>
                    <a:lnTo>
                      <a:pt x="38" y="1341"/>
                    </a:lnTo>
                    <a:lnTo>
                      <a:pt x="28" y="1291"/>
                    </a:lnTo>
                    <a:lnTo>
                      <a:pt x="20" y="1239"/>
                    </a:lnTo>
                    <a:lnTo>
                      <a:pt x="14" y="1188"/>
                    </a:lnTo>
                    <a:lnTo>
                      <a:pt x="8" y="1135"/>
                    </a:lnTo>
                    <a:lnTo>
                      <a:pt x="4" y="1084"/>
                    </a:lnTo>
                    <a:lnTo>
                      <a:pt x="2" y="1031"/>
                    </a:lnTo>
                    <a:lnTo>
                      <a:pt x="26" y="1030"/>
                    </a:lnTo>
                    <a:close/>
                    <a:moveTo>
                      <a:pt x="240" y="1809"/>
                    </a:moveTo>
                    <a:lnTo>
                      <a:pt x="237" y="1813"/>
                    </a:lnTo>
                    <a:lnTo>
                      <a:pt x="235" y="1816"/>
                    </a:lnTo>
                    <a:lnTo>
                      <a:pt x="232" y="1817"/>
                    </a:lnTo>
                    <a:lnTo>
                      <a:pt x="229" y="1818"/>
                    </a:lnTo>
                    <a:lnTo>
                      <a:pt x="225" y="1818"/>
                    </a:lnTo>
                    <a:lnTo>
                      <a:pt x="222" y="1817"/>
                    </a:lnTo>
                    <a:lnTo>
                      <a:pt x="219" y="1815"/>
                    </a:lnTo>
                    <a:lnTo>
                      <a:pt x="217" y="1813"/>
                    </a:lnTo>
                    <a:lnTo>
                      <a:pt x="228" y="1806"/>
                    </a:lnTo>
                    <a:lnTo>
                      <a:pt x="240" y="1809"/>
                    </a:lnTo>
                    <a:close/>
                    <a:moveTo>
                      <a:pt x="216" y="1803"/>
                    </a:moveTo>
                    <a:lnTo>
                      <a:pt x="216" y="1802"/>
                    </a:lnTo>
                    <a:lnTo>
                      <a:pt x="240" y="1809"/>
                    </a:lnTo>
                    <a:lnTo>
                      <a:pt x="216" y="1803"/>
                    </a:lnTo>
                    <a:close/>
                    <a:moveTo>
                      <a:pt x="216" y="1802"/>
                    </a:moveTo>
                    <a:lnTo>
                      <a:pt x="227" y="1768"/>
                    </a:lnTo>
                    <a:lnTo>
                      <a:pt x="236" y="1736"/>
                    </a:lnTo>
                    <a:lnTo>
                      <a:pt x="246" y="1702"/>
                    </a:lnTo>
                    <a:lnTo>
                      <a:pt x="255" y="1669"/>
                    </a:lnTo>
                    <a:lnTo>
                      <a:pt x="264" y="1636"/>
                    </a:lnTo>
                    <a:lnTo>
                      <a:pt x="273" y="1602"/>
                    </a:lnTo>
                    <a:lnTo>
                      <a:pt x="281" y="1569"/>
                    </a:lnTo>
                    <a:lnTo>
                      <a:pt x="289" y="1536"/>
                    </a:lnTo>
                    <a:lnTo>
                      <a:pt x="313" y="1542"/>
                    </a:lnTo>
                    <a:lnTo>
                      <a:pt x="304" y="1575"/>
                    </a:lnTo>
                    <a:lnTo>
                      <a:pt x="297" y="1607"/>
                    </a:lnTo>
                    <a:lnTo>
                      <a:pt x="287" y="1641"/>
                    </a:lnTo>
                    <a:lnTo>
                      <a:pt x="278" y="1674"/>
                    </a:lnTo>
                    <a:lnTo>
                      <a:pt x="269" y="1708"/>
                    </a:lnTo>
                    <a:lnTo>
                      <a:pt x="260" y="1741"/>
                    </a:lnTo>
                    <a:lnTo>
                      <a:pt x="249" y="1776"/>
                    </a:lnTo>
                    <a:lnTo>
                      <a:pt x="240" y="1809"/>
                    </a:lnTo>
                    <a:lnTo>
                      <a:pt x="216" y="1802"/>
                    </a:lnTo>
                    <a:close/>
                    <a:moveTo>
                      <a:pt x="289" y="1536"/>
                    </a:moveTo>
                    <a:lnTo>
                      <a:pt x="297" y="1503"/>
                    </a:lnTo>
                    <a:lnTo>
                      <a:pt x="304" y="1469"/>
                    </a:lnTo>
                    <a:lnTo>
                      <a:pt x="312" y="1436"/>
                    </a:lnTo>
                    <a:lnTo>
                      <a:pt x="318" y="1403"/>
                    </a:lnTo>
                    <a:lnTo>
                      <a:pt x="325" y="1370"/>
                    </a:lnTo>
                    <a:lnTo>
                      <a:pt x="331" y="1337"/>
                    </a:lnTo>
                    <a:lnTo>
                      <a:pt x="338" y="1304"/>
                    </a:lnTo>
                    <a:lnTo>
                      <a:pt x="343" y="1272"/>
                    </a:lnTo>
                    <a:lnTo>
                      <a:pt x="367" y="1276"/>
                    </a:lnTo>
                    <a:lnTo>
                      <a:pt x="362" y="1308"/>
                    </a:lnTo>
                    <a:lnTo>
                      <a:pt x="355" y="1342"/>
                    </a:lnTo>
                    <a:lnTo>
                      <a:pt x="349" y="1375"/>
                    </a:lnTo>
                    <a:lnTo>
                      <a:pt x="342" y="1409"/>
                    </a:lnTo>
                    <a:lnTo>
                      <a:pt x="336" y="1441"/>
                    </a:lnTo>
                    <a:lnTo>
                      <a:pt x="328" y="1475"/>
                    </a:lnTo>
                    <a:lnTo>
                      <a:pt x="321" y="1508"/>
                    </a:lnTo>
                    <a:lnTo>
                      <a:pt x="313" y="1542"/>
                    </a:lnTo>
                    <a:lnTo>
                      <a:pt x="289" y="1536"/>
                    </a:lnTo>
                    <a:close/>
                    <a:moveTo>
                      <a:pt x="343" y="1272"/>
                    </a:moveTo>
                    <a:lnTo>
                      <a:pt x="357" y="1187"/>
                    </a:lnTo>
                    <a:lnTo>
                      <a:pt x="369" y="1104"/>
                    </a:lnTo>
                    <a:lnTo>
                      <a:pt x="379" y="1021"/>
                    </a:lnTo>
                    <a:lnTo>
                      <a:pt x="387" y="939"/>
                    </a:lnTo>
                    <a:lnTo>
                      <a:pt x="395" y="857"/>
                    </a:lnTo>
                    <a:lnTo>
                      <a:pt x="399" y="776"/>
                    </a:lnTo>
                    <a:lnTo>
                      <a:pt x="404" y="695"/>
                    </a:lnTo>
                    <a:lnTo>
                      <a:pt x="405" y="616"/>
                    </a:lnTo>
                    <a:lnTo>
                      <a:pt x="406" y="537"/>
                    </a:lnTo>
                    <a:lnTo>
                      <a:pt x="404" y="459"/>
                    </a:lnTo>
                    <a:lnTo>
                      <a:pt x="402" y="383"/>
                    </a:lnTo>
                    <a:lnTo>
                      <a:pt x="397" y="306"/>
                    </a:lnTo>
                    <a:lnTo>
                      <a:pt x="392" y="232"/>
                    </a:lnTo>
                    <a:lnTo>
                      <a:pt x="384" y="158"/>
                    </a:lnTo>
                    <a:lnTo>
                      <a:pt x="376" y="86"/>
                    </a:lnTo>
                    <a:lnTo>
                      <a:pt x="366" y="14"/>
                    </a:lnTo>
                    <a:lnTo>
                      <a:pt x="391" y="11"/>
                    </a:lnTo>
                    <a:lnTo>
                      <a:pt x="400" y="82"/>
                    </a:lnTo>
                    <a:lnTo>
                      <a:pt x="409" y="156"/>
                    </a:lnTo>
                    <a:lnTo>
                      <a:pt x="416" y="229"/>
                    </a:lnTo>
                    <a:lnTo>
                      <a:pt x="421" y="305"/>
                    </a:lnTo>
                    <a:lnTo>
                      <a:pt x="425" y="382"/>
                    </a:lnTo>
                    <a:lnTo>
                      <a:pt x="429" y="458"/>
                    </a:lnTo>
                    <a:lnTo>
                      <a:pt x="430" y="537"/>
                    </a:lnTo>
                    <a:lnTo>
                      <a:pt x="430" y="616"/>
                    </a:lnTo>
                    <a:lnTo>
                      <a:pt x="427" y="696"/>
                    </a:lnTo>
                    <a:lnTo>
                      <a:pt x="424" y="777"/>
                    </a:lnTo>
                    <a:lnTo>
                      <a:pt x="419" y="859"/>
                    </a:lnTo>
                    <a:lnTo>
                      <a:pt x="412" y="941"/>
                    </a:lnTo>
                    <a:lnTo>
                      <a:pt x="404" y="1023"/>
                    </a:lnTo>
                    <a:lnTo>
                      <a:pt x="393" y="1107"/>
                    </a:lnTo>
                    <a:lnTo>
                      <a:pt x="381" y="1192"/>
                    </a:lnTo>
                    <a:lnTo>
                      <a:pt x="367" y="1276"/>
                    </a:lnTo>
                    <a:lnTo>
                      <a:pt x="343" y="1272"/>
                    </a:lnTo>
                    <a:close/>
                    <a:moveTo>
                      <a:pt x="372" y="1"/>
                    </a:moveTo>
                    <a:lnTo>
                      <a:pt x="376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4"/>
                    </a:lnTo>
                    <a:lnTo>
                      <a:pt x="387" y="6"/>
                    </a:lnTo>
                    <a:lnTo>
                      <a:pt x="390" y="8"/>
                    </a:lnTo>
                    <a:lnTo>
                      <a:pt x="391" y="11"/>
                    </a:lnTo>
                    <a:lnTo>
                      <a:pt x="378" y="12"/>
                    </a:lnTo>
                    <a:lnTo>
                      <a:pt x="372" y="1"/>
                    </a:lnTo>
                    <a:close/>
                    <a:moveTo>
                      <a:pt x="384" y="23"/>
                    </a:moveTo>
                    <a:lnTo>
                      <a:pt x="123" y="157"/>
                    </a:lnTo>
                    <a:lnTo>
                      <a:pt x="112" y="136"/>
                    </a:lnTo>
                    <a:lnTo>
                      <a:pt x="372" y="1"/>
                    </a:lnTo>
                    <a:lnTo>
                      <a:pt x="384" y="23"/>
                    </a:lnTo>
                    <a:close/>
                    <a:moveTo>
                      <a:pt x="106" y="144"/>
                    </a:moveTo>
                    <a:lnTo>
                      <a:pt x="108" y="140"/>
                    </a:lnTo>
                    <a:lnTo>
                      <a:pt x="112" y="136"/>
                    </a:lnTo>
                    <a:lnTo>
                      <a:pt x="117" y="146"/>
                    </a:lnTo>
                    <a:lnTo>
                      <a:pt x="106" y="14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3" name="Freeform 944"/>
              <p:cNvSpPr>
                <a:spLocks/>
              </p:cNvSpPr>
              <p:nvPr/>
            </p:nvSpPr>
            <p:spPr bwMode="auto">
              <a:xfrm>
                <a:off x="2466" y="1847"/>
                <a:ext cx="82" cy="332"/>
              </a:xfrm>
              <a:custGeom>
                <a:avLst/>
                <a:gdLst>
                  <a:gd name="T0" fmla="*/ 4 w 396"/>
                  <a:gd name="T1" fmla="*/ 7 h 1671"/>
                  <a:gd name="T2" fmla="*/ 3 w 396"/>
                  <a:gd name="T3" fmla="*/ 11 h 1671"/>
                  <a:gd name="T4" fmla="*/ 2 w 396"/>
                  <a:gd name="T5" fmla="*/ 15 h 1671"/>
                  <a:gd name="T6" fmla="*/ 2 w 396"/>
                  <a:gd name="T7" fmla="*/ 20 h 1671"/>
                  <a:gd name="T8" fmla="*/ 1 w 396"/>
                  <a:gd name="T9" fmla="*/ 24 h 1671"/>
                  <a:gd name="T10" fmla="*/ 0 w 396"/>
                  <a:gd name="T11" fmla="*/ 28 h 1671"/>
                  <a:gd name="T12" fmla="*/ 0 w 396"/>
                  <a:gd name="T13" fmla="*/ 32 h 1671"/>
                  <a:gd name="T14" fmla="*/ 0 w 396"/>
                  <a:gd name="T15" fmla="*/ 36 h 1671"/>
                  <a:gd name="T16" fmla="*/ 0 w 396"/>
                  <a:gd name="T17" fmla="*/ 40 h 1671"/>
                  <a:gd name="T18" fmla="*/ 0 w 396"/>
                  <a:gd name="T19" fmla="*/ 44 h 1671"/>
                  <a:gd name="T20" fmla="*/ 1 w 396"/>
                  <a:gd name="T21" fmla="*/ 48 h 1671"/>
                  <a:gd name="T22" fmla="*/ 1 w 396"/>
                  <a:gd name="T23" fmla="*/ 51 h 1671"/>
                  <a:gd name="T24" fmla="*/ 2 w 396"/>
                  <a:gd name="T25" fmla="*/ 55 h 1671"/>
                  <a:gd name="T26" fmla="*/ 4 w 396"/>
                  <a:gd name="T27" fmla="*/ 59 h 1671"/>
                  <a:gd name="T28" fmla="*/ 5 w 396"/>
                  <a:gd name="T29" fmla="*/ 62 h 1671"/>
                  <a:gd name="T30" fmla="*/ 7 w 396"/>
                  <a:gd name="T31" fmla="*/ 65 h 1671"/>
                  <a:gd name="T32" fmla="*/ 9 w 396"/>
                  <a:gd name="T33" fmla="*/ 65 h 1671"/>
                  <a:gd name="T34" fmla="*/ 10 w 396"/>
                  <a:gd name="T35" fmla="*/ 60 h 1671"/>
                  <a:gd name="T36" fmla="*/ 11 w 396"/>
                  <a:gd name="T37" fmla="*/ 56 h 1671"/>
                  <a:gd name="T38" fmla="*/ 12 w 396"/>
                  <a:gd name="T39" fmla="*/ 51 h 1671"/>
                  <a:gd name="T40" fmla="*/ 13 w 396"/>
                  <a:gd name="T41" fmla="*/ 47 h 1671"/>
                  <a:gd name="T42" fmla="*/ 14 w 396"/>
                  <a:gd name="T43" fmla="*/ 43 h 1671"/>
                  <a:gd name="T44" fmla="*/ 15 w 396"/>
                  <a:gd name="T45" fmla="*/ 38 h 1671"/>
                  <a:gd name="T46" fmla="*/ 15 w 396"/>
                  <a:gd name="T47" fmla="*/ 34 h 1671"/>
                  <a:gd name="T48" fmla="*/ 15 w 396"/>
                  <a:gd name="T49" fmla="*/ 30 h 1671"/>
                  <a:gd name="T50" fmla="*/ 16 w 396"/>
                  <a:gd name="T51" fmla="*/ 26 h 1671"/>
                  <a:gd name="T52" fmla="*/ 16 w 396"/>
                  <a:gd name="T53" fmla="*/ 21 h 1671"/>
                  <a:gd name="T54" fmla="*/ 16 w 396"/>
                  <a:gd name="T55" fmla="*/ 17 h 1671"/>
                  <a:gd name="T56" fmla="*/ 16 w 396"/>
                  <a:gd name="T57" fmla="*/ 13 h 1671"/>
                  <a:gd name="T58" fmla="*/ 15 w 396"/>
                  <a:gd name="T59" fmla="*/ 9 h 1671"/>
                  <a:gd name="T60" fmla="*/ 15 w 396"/>
                  <a:gd name="T61" fmla="*/ 6 h 1671"/>
                  <a:gd name="T62" fmla="*/ 15 w 396"/>
                  <a:gd name="T63" fmla="*/ 2 h 1671"/>
                  <a:gd name="T64" fmla="*/ 13 w 396"/>
                  <a:gd name="T65" fmla="*/ 1 h 1671"/>
                  <a:gd name="T66" fmla="*/ 11 w 396"/>
                  <a:gd name="T67" fmla="*/ 2 h 1671"/>
                  <a:gd name="T68" fmla="*/ 8 w 396"/>
                  <a:gd name="T69" fmla="*/ 3 h 1671"/>
                  <a:gd name="T70" fmla="*/ 6 w 396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6"/>
                  <a:gd name="T109" fmla="*/ 0 h 1671"/>
                  <a:gd name="T110" fmla="*/ 396 w 396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6" h="1671">
                    <a:moveTo>
                      <a:pt x="119" y="121"/>
                    </a:moveTo>
                    <a:lnTo>
                      <a:pt x="106" y="173"/>
                    </a:lnTo>
                    <a:lnTo>
                      <a:pt x="93" y="226"/>
                    </a:lnTo>
                    <a:lnTo>
                      <a:pt x="82" y="279"/>
                    </a:lnTo>
                    <a:lnTo>
                      <a:pt x="70" y="332"/>
                    </a:lnTo>
                    <a:lnTo>
                      <a:pt x="59" y="385"/>
                    </a:lnTo>
                    <a:lnTo>
                      <a:pt x="49" y="437"/>
                    </a:lnTo>
                    <a:lnTo>
                      <a:pt x="39" y="490"/>
                    </a:lnTo>
                    <a:lnTo>
                      <a:pt x="32" y="541"/>
                    </a:lnTo>
                    <a:lnTo>
                      <a:pt x="24" y="593"/>
                    </a:lnTo>
                    <a:lnTo>
                      <a:pt x="18" y="645"/>
                    </a:lnTo>
                    <a:lnTo>
                      <a:pt x="11" y="697"/>
                    </a:lnTo>
                    <a:lnTo>
                      <a:pt x="7" y="748"/>
                    </a:lnTo>
                    <a:lnTo>
                      <a:pt x="4" y="799"/>
                    </a:lnTo>
                    <a:lnTo>
                      <a:pt x="2" y="849"/>
                    </a:lnTo>
                    <a:lnTo>
                      <a:pt x="0" y="900"/>
                    </a:lnTo>
                    <a:lnTo>
                      <a:pt x="0" y="950"/>
                    </a:lnTo>
                    <a:lnTo>
                      <a:pt x="1" y="999"/>
                    </a:lnTo>
                    <a:lnTo>
                      <a:pt x="4" y="1048"/>
                    </a:lnTo>
                    <a:lnTo>
                      <a:pt x="7" y="1097"/>
                    </a:lnTo>
                    <a:lnTo>
                      <a:pt x="12" y="1145"/>
                    </a:lnTo>
                    <a:lnTo>
                      <a:pt x="19" y="1193"/>
                    </a:lnTo>
                    <a:lnTo>
                      <a:pt x="27" y="1239"/>
                    </a:lnTo>
                    <a:lnTo>
                      <a:pt x="36" y="1286"/>
                    </a:lnTo>
                    <a:lnTo>
                      <a:pt x="47" y="1331"/>
                    </a:lnTo>
                    <a:lnTo>
                      <a:pt x="60" y="1376"/>
                    </a:lnTo>
                    <a:lnTo>
                      <a:pt x="74" y="1421"/>
                    </a:lnTo>
                    <a:lnTo>
                      <a:pt x="90" y="1464"/>
                    </a:lnTo>
                    <a:lnTo>
                      <a:pt x="108" y="1507"/>
                    </a:lnTo>
                    <a:lnTo>
                      <a:pt x="127" y="1549"/>
                    </a:lnTo>
                    <a:lnTo>
                      <a:pt x="147" y="1590"/>
                    </a:lnTo>
                    <a:lnTo>
                      <a:pt x="170" y="1631"/>
                    </a:lnTo>
                    <a:lnTo>
                      <a:pt x="195" y="1671"/>
                    </a:lnTo>
                    <a:lnTo>
                      <a:pt x="214" y="1615"/>
                    </a:lnTo>
                    <a:lnTo>
                      <a:pt x="232" y="1560"/>
                    </a:lnTo>
                    <a:lnTo>
                      <a:pt x="249" y="1505"/>
                    </a:lnTo>
                    <a:lnTo>
                      <a:pt x="265" y="1449"/>
                    </a:lnTo>
                    <a:lnTo>
                      <a:pt x="279" y="1394"/>
                    </a:lnTo>
                    <a:lnTo>
                      <a:pt x="293" y="1339"/>
                    </a:lnTo>
                    <a:lnTo>
                      <a:pt x="306" y="1283"/>
                    </a:lnTo>
                    <a:lnTo>
                      <a:pt x="318" y="1228"/>
                    </a:lnTo>
                    <a:lnTo>
                      <a:pt x="329" y="1174"/>
                    </a:lnTo>
                    <a:lnTo>
                      <a:pt x="340" y="1119"/>
                    </a:lnTo>
                    <a:lnTo>
                      <a:pt x="348" y="1065"/>
                    </a:lnTo>
                    <a:lnTo>
                      <a:pt x="357" y="1011"/>
                    </a:lnTo>
                    <a:lnTo>
                      <a:pt x="365" y="957"/>
                    </a:lnTo>
                    <a:lnTo>
                      <a:pt x="371" y="904"/>
                    </a:lnTo>
                    <a:lnTo>
                      <a:pt x="376" y="850"/>
                    </a:lnTo>
                    <a:lnTo>
                      <a:pt x="382" y="797"/>
                    </a:lnTo>
                    <a:lnTo>
                      <a:pt x="386" y="745"/>
                    </a:lnTo>
                    <a:lnTo>
                      <a:pt x="389" y="693"/>
                    </a:lnTo>
                    <a:lnTo>
                      <a:pt x="393" y="640"/>
                    </a:lnTo>
                    <a:lnTo>
                      <a:pt x="394" y="588"/>
                    </a:lnTo>
                    <a:lnTo>
                      <a:pt x="396" y="537"/>
                    </a:lnTo>
                    <a:lnTo>
                      <a:pt x="396" y="486"/>
                    </a:lnTo>
                    <a:lnTo>
                      <a:pt x="396" y="436"/>
                    </a:lnTo>
                    <a:lnTo>
                      <a:pt x="395" y="385"/>
                    </a:lnTo>
                    <a:lnTo>
                      <a:pt x="394" y="335"/>
                    </a:lnTo>
                    <a:lnTo>
                      <a:pt x="392" y="286"/>
                    </a:lnTo>
                    <a:lnTo>
                      <a:pt x="388" y="237"/>
                    </a:lnTo>
                    <a:lnTo>
                      <a:pt x="385" y="188"/>
                    </a:lnTo>
                    <a:lnTo>
                      <a:pt x="381" y="141"/>
                    </a:lnTo>
                    <a:lnTo>
                      <a:pt x="376" y="93"/>
                    </a:lnTo>
                    <a:lnTo>
                      <a:pt x="371" y="47"/>
                    </a:lnTo>
                    <a:lnTo>
                      <a:pt x="366" y="0"/>
                    </a:lnTo>
                    <a:lnTo>
                      <a:pt x="334" y="16"/>
                    </a:lnTo>
                    <a:lnTo>
                      <a:pt x="304" y="31"/>
                    </a:lnTo>
                    <a:lnTo>
                      <a:pt x="274" y="46"/>
                    </a:lnTo>
                    <a:lnTo>
                      <a:pt x="243" y="61"/>
                    </a:lnTo>
                    <a:lnTo>
                      <a:pt x="212" y="76"/>
                    </a:lnTo>
                    <a:lnTo>
                      <a:pt x="181" y="91"/>
                    </a:lnTo>
                    <a:lnTo>
                      <a:pt x="151" y="106"/>
                    </a:lnTo>
                    <a:lnTo>
                      <a:pt x="119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4" name="Freeform 945"/>
              <p:cNvSpPr>
                <a:spLocks noEditPoints="1"/>
              </p:cNvSpPr>
              <p:nvPr/>
            </p:nvSpPr>
            <p:spPr bwMode="auto">
              <a:xfrm>
                <a:off x="2463" y="1840"/>
                <a:ext cx="85" cy="343"/>
              </a:xfrm>
              <a:custGeom>
                <a:avLst/>
                <a:gdLst>
                  <a:gd name="T0" fmla="*/ 5 w 420"/>
                  <a:gd name="T1" fmla="*/ 10 h 1694"/>
                  <a:gd name="T2" fmla="*/ 3 w 420"/>
                  <a:gd name="T3" fmla="*/ 16 h 1694"/>
                  <a:gd name="T4" fmla="*/ 2 w 420"/>
                  <a:gd name="T5" fmla="*/ 22 h 1694"/>
                  <a:gd name="T6" fmla="*/ 1 w 420"/>
                  <a:gd name="T7" fmla="*/ 28 h 1694"/>
                  <a:gd name="T8" fmla="*/ 1 w 420"/>
                  <a:gd name="T9" fmla="*/ 34 h 1694"/>
                  <a:gd name="T10" fmla="*/ 0 w 420"/>
                  <a:gd name="T11" fmla="*/ 38 h 1694"/>
                  <a:gd name="T12" fmla="*/ 0 w 420"/>
                  <a:gd name="T13" fmla="*/ 32 h 1694"/>
                  <a:gd name="T14" fmla="*/ 1 w 420"/>
                  <a:gd name="T15" fmla="*/ 26 h 1694"/>
                  <a:gd name="T16" fmla="*/ 2 w 420"/>
                  <a:gd name="T17" fmla="*/ 20 h 1694"/>
                  <a:gd name="T18" fmla="*/ 3 w 420"/>
                  <a:gd name="T19" fmla="*/ 14 h 1694"/>
                  <a:gd name="T20" fmla="*/ 4 w 420"/>
                  <a:gd name="T21" fmla="*/ 7 h 1694"/>
                  <a:gd name="T22" fmla="*/ 1 w 420"/>
                  <a:gd name="T23" fmla="*/ 38 h 1694"/>
                  <a:gd name="T24" fmla="*/ 1 w 420"/>
                  <a:gd name="T25" fmla="*/ 44 h 1694"/>
                  <a:gd name="T26" fmla="*/ 2 w 420"/>
                  <a:gd name="T27" fmla="*/ 50 h 1694"/>
                  <a:gd name="T28" fmla="*/ 3 w 420"/>
                  <a:gd name="T29" fmla="*/ 55 h 1694"/>
                  <a:gd name="T30" fmla="*/ 5 w 420"/>
                  <a:gd name="T31" fmla="*/ 61 h 1694"/>
                  <a:gd name="T32" fmla="*/ 8 w 420"/>
                  <a:gd name="T33" fmla="*/ 65 h 1694"/>
                  <a:gd name="T34" fmla="*/ 7 w 420"/>
                  <a:gd name="T35" fmla="*/ 66 h 1694"/>
                  <a:gd name="T36" fmla="*/ 4 w 420"/>
                  <a:gd name="T37" fmla="*/ 61 h 1694"/>
                  <a:gd name="T38" fmla="*/ 2 w 420"/>
                  <a:gd name="T39" fmla="*/ 56 h 1694"/>
                  <a:gd name="T40" fmla="*/ 1 w 420"/>
                  <a:gd name="T41" fmla="*/ 50 h 1694"/>
                  <a:gd name="T42" fmla="*/ 0 w 420"/>
                  <a:gd name="T43" fmla="*/ 44 h 1694"/>
                  <a:gd name="T44" fmla="*/ 0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7 h 1694"/>
                  <a:gd name="T54" fmla="*/ 9 w 420"/>
                  <a:gd name="T55" fmla="*/ 67 h 1694"/>
                  <a:gd name="T56" fmla="*/ 8 w 420"/>
                  <a:gd name="T57" fmla="*/ 67 h 1694"/>
                  <a:gd name="T58" fmla="*/ 8 w 420"/>
                  <a:gd name="T59" fmla="*/ 67 h 1694"/>
                  <a:gd name="T60" fmla="*/ 9 w 420"/>
                  <a:gd name="T61" fmla="*/ 65 h 1694"/>
                  <a:gd name="T62" fmla="*/ 10 w 420"/>
                  <a:gd name="T63" fmla="*/ 61 h 1694"/>
                  <a:gd name="T64" fmla="*/ 11 w 420"/>
                  <a:gd name="T65" fmla="*/ 57 h 1694"/>
                  <a:gd name="T66" fmla="*/ 11 w 420"/>
                  <a:gd name="T67" fmla="*/ 60 h 1694"/>
                  <a:gd name="T68" fmla="*/ 10 w 420"/>
                  <a:gd name="T69" fmla="*/ 64 h 1694"/>
                  <a:gd name="T70" fmla="*/ 9 w 420"/>
                  <a:gd name="T71" fmla="*/ 67 h 1694"/>
                  <a:gd name="T72" fmla="*/ 11 w 420"/>
                  <a:gd name="T73" fmla="*/ 56 h 1694"/>
                  <a:gd name="T74" fmla="*/ 12 w 420"/>
                  <a:gd name="T75" fmla="*/ 52 h 1694"/>
                  <a:gd name="T76" fmla="*/ 13 w 420"/>
                  <a:gd name="T77" fmla="*/ 49 h 1694"/>
                  <a:gd name="T78" fmla="*/ 14 w 420"/>
                  <a:gd name="T79" fmla="*/ 49 h 1694"/>
                  <a:gd name="T80" fmla="*/ 13 w 420"/>
                  <a:gd name="T81" fmla="*/ 53 h 1694"/>
                  <a:gd name="T82" fmla="*/ 12 w 420"/>
                  <a:gd name="T83" fmla="*/ 56 h 1694"/>
                  <a:gd name="T84" fmla="*/ 13 w 420"/>
                  <a:gd name="T85" fmla="*/ 47 h 1694"/>
                  <a:gd name="T86" fmla="*/ 15 w 420"/>
                  <a:gd name="T87" fmla="*/ 38 h 1694"/>
                  <a:gd name="T88" fmla="*/ 16 w 420"/>
                  <a:gd name="T89" fmla="*/ 29 h 1694"/>
                  <a:gd name="T90" fmla="*/ 16 w 420"/>
                  <a:gd name="T91" fmla="*/ 20 h 1694"/>
                  <a:gd name="T92" fmla="*/ 16 w 420"/>
                  <a:gd name="T93" fmla="*/ 11 h 1694"/>
                  <a:gd name="T94" fmla="*/ 15 w 420"/>
                  <a:gd name="T95" fmla="*/ 3 h 1694"/>
                  <a:gd name="T96" fmla="*/ 16 w 420"/>
                  <a:gd name="T97" fmla="*/ 3 h 1694"/>
                  <a:gd name="T98" fmla="*/ 17 w 420"/>
                  <a:gd name="T99" fmla="*/ 11 h 1694"/>
                  <a:gd name="T100" fmla="*/ 17 w 420"/>
                  <a:gd name="T101" fmla="*/ 20 h 1694"/>
                  <a:gd name="T102" fmla="*/ 16 w 420"/>
                  <a:gd name="T103" fmla="*/ 29 h 1694"/>
                  <a:gd name="T104" fmla="*/ 16 w 420"/>
                  <a:gd name="T105" fmla="*/ 38 h 1694"/>
                  <a:gd name="T106" fmla="*/ 14 w 420"/>
                  <a:gd name="T107" fmla="*/ 48 h 1694"/>
                  <a:gd name="T108" fmla="*/ 15 w 420"/>
                  <a:gd name="T109" fmla="*/ 0 h 1694"/>
                  <a:gd name="T110" fmla="*/ 15 w 420"/>
                  <a:gd name="T111" fmla="*/ 0 h 1694"/>
                  <a:gd name="T112" fmla="*/ 16 w 420"/>
                  <a:gd name="T113" fmla="*/ 0 h 1694"/>
                  <a:gd name="T114" fmla="*/ 15 w 420"/>
                  <a:gd name="T115" fmla="*/ 0 h 1694"/>
                  <a:gd name="T116" fmla="*/ 5 w 420"/>
                  <a:gd name="T117" fmla="*/ 5 h 1694"/>
                  <a:gd name="T118" fmla="*/ 5 w 420"/>
                  <a:gd name="T119" fmla="*/ 5 h 1694"/>
                  <a:gd name="T120" fmla="*/ 5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143" y="135"/>
                    </a:moveTo>
                    <a:lnTo>
                      <a:pt x="130" y="187"/>
                    </a:lnTo>
                    <a:lnTo>
                      <a:pt x="117" y="240"/>
                    </a:lnTo>
                    <a:lnTo>
                      <a:pt x="105" y="292"/>
                    </a:lnTo>
                    <a:lnTo>
                      <a:pt x="94" y="345"/>
                    </a:lnTo>
                    <a:lnTo>
                      <a:pt x="83" y="397"/>
                    </a:lnTo>
                    <a:lnTo>
                      <a:pt x="73" y="450"/>
                    </a:lnTo>
                    <a:lnTo>
                      <a:pt x="64" y="502"/>
                    </a:lnTo>
                    <a:lnTo>
                      <a:pt x="56" y="554"/>
                    </a:lnTo>
                    <a:lnTo>
                      <a:pt x="48" y="605"/>
                    </a:lnTo>
                    <a:lnTo>
                      <a:pt x="42" y="657"/>
                    </a:lnTo>
                    <a:lnTo>
                      <a:pt x="36" y="709"/>
                    </a:lnTo>
                    <a:lnTo>
                      <a:pt x="31" y="760"/>
                    </a:lnTo>
                    <a:lnTo>
                      <a:pt x="28" y="811"/>
                    </a:lnTo>
                    <a:lnTo>
                      <a:pt x="26" y="861"/>
                    </a:lnTo>
                    <a:lnTo>
                      <a:pt x="24" y="911"/>
                    </a:lnTo>
                    <a:lnTo>
                      <a:pt x="24" y="961"/>
                    </a:lnTo>
                    <a:lnTo>
                      <a:pt x="0" y="961"/>
                    </a:lnTo>
                    <a:lnTo>
                      <a:pt x="0" y="911"/>
                    </a:lnTo>
                    <a:lnTo>
                      <a:pt x="1" y="860"/>
                    </a:lnTo>
                    <a:lnTo>
                      <a:pt x="4" y="810"/>
                    </a:lnTo>
                    <a:lnTo>
                      <a:pt x="7" y="759"/>
                    </a:lnTo>
                    <a:lnTo>
                      <a:pt x="12" y="707"/>
                    </a:lnTo>
                    <a:lnTo>
                      <a:pt x="17" y="655"/>
                    </a:lnTo>
                    <a:lnTo>
                      <a:pt x="24" y="603"/>
                    </a:lnTo>
                    <a:lnTo>
                      <a:pt x="32" y="551"/>
                    </a:lnTo>
                    <a:lnTo>
                      <a:pt x="40" y="498"/>
                    </a:lnTo>
                    <a:lnTo>
                      <a:pt x="49" y="446"/>
                    </a:lnTo>
                    <a:lnTo>
                      <a:pt x="59" y="394"/>
                    </a:lnTo>
                    <a:lnTo>
                      <a:pt x="70" y="341"/>
                    </a:lnTo>
                    <a:lnTo>
                      <a:pt x="82" y="288"/>
                    </a:lnTo>
                    <a:lnTo>
                      <a:pt x="94" y="235"/>
                    </a:lnTo>
                    <a:lnTo>
                      <a:pt x="107" y="182"/>
                    </a:lnTo>
                    <a:lnTo>
                      <a:pt x="121" y="129"/>
                    </a:lnTo>
                    <a:lnTo>
                      <a:pt x="143" y="135"/>
                    </a:lnTo>
                    <a:close/>
                    <a:moveTo>
                      <a:pt x="24" y="961"/>
                    </a:moveTo>
                    <a:lnTo>
                      <a:pt x="26" y="1009"/>
                    </a:lnTo>
                    <a:lnTo>
                      <a:pt x="28" y="1058"/>
                    </a:lnTo>
                    <a:lnTo>
                      <a:pt x="31" y="1107"/>
                    </a:lnTo>
                    <a:lnTo>
                      <a:pt x="36" y="1154"/>
                    </a:lnTo>
                    <a:lnTo>
                      <a:pt x="43" y="1202"/>
                    </a:lnTo>
                    <a:lnTo>
                      <a:pt x="50" y="1248"/>
                    </a:lnTo>
                    <a:lnTo>
                      <a:pt x="60" y="1293"/>
                    </a:lnTo>
                    <a:lnTo>
                      <a:pt x="71" y="1339"/>
                    </a:lnTo>
                    <a:lnTo>
                      <a:pt x="83" y="1383"/>
                    </a:lnTo>
                    <a:lnTo>
                      <a:pt x="97" y="1427"/>
                    </a:lnTo>
                    <a:lnTo>
                      <a:pt x="113" y="1470"/>
                    </a:lnTo>
                    <a:lnTo>
                      <a:pt x="130" y="1513"/>
                    </a:lnTo>
                    <a:lnTo>
                      <a:pt x="150" y="1555"/>
                    </a:lnTo>
                    <a:lnTo>
                      <a:pt x="170" y="1596"/>
                    </a:lnTo>
                    <a:lnTo>
                      <a:pt x="193" y="1636"/>
                    </a:lnTo>
                    <a:lnTo>
                      <a:pt x="218" y="1675"/>
                    </a:lnTo>
                    <a:lnTo>
                      <a:pt x="197" y="1689"/>
                    </a:lnTo>
                    <a:lnTo>
                      <a:pt x="172" y="1649"/>
                    </a:lnTo>
                    <a:lnTo>
                      <a:pt x="149" y="1608"/>
                    </a:lnTo>
                    <a:lnTo>
                      <a:pt x="128" y="1566"/>
                    </a:lnTo>
                    <a:lnTo>
                      <a:pt x="109" y="1523"/>
                    </a:lnTo>
                    <a:lnTo>
                      <a:pt x="90" y="1480"/>
                    </a:lnTo>
                    <a:lnTo>
                      <a:pt x="74" y="1436"/>
                    </a:lnTo>
                    <a:lnTo>
                      <a:pt x="60" y="1391"/>
                    </a:lnTo>
                    <a:lnTo>
                      <a:pt x="47" y="1345"/>
                    </a:lnTo>
                    <a:lnTo>
                      <a:pt x="36" y="1300"/>
                    </a:lnTo>
                    <a:lnTo>
                      <a:pt x="27" y="1252"/>
                    </a:lnTo>
                    <a:lnTo>
                      <a:pt x="19" y="1206"/>
                    </a:lnTo>
                    <a:lnTo>
                      <a:pt x="13" y="1157"/>
                    </a:lnTo>
                    <a:lnTo>
                      <a:pt x="7" y="1109"/>
                    </a:lnTo>
                    <a:lnTo>
                      <a:pt x="3" y="1060"/>
                    </a:lnTo>
                    <a:lnTo>
                      <a:pt x="1" y="1010"/>
                    </a:lnTo>
                    <a:lnTo>
                      <a:pt x="0" y="961"/>
                    </a:lnTo>
                    <a:lnTo>
                      <a:pt x="24" y="961"/>
                    </a:lnTo>
                    <a:close/>
                    <a:moveTo>
                      <a:pt x="219" y="1685"/>
                    </a:moveTo>
                    <a:lnTo>
                      <a:pt x="218" y="1689"/>
                    </a:lnTo>
                    <a:lnTo>
                      <a:pt x="215" y="1691"/>
                    </a:lnTo>
                    <a:lnTo>
                      <a:pt x="212" y="1693"/>
                    </a:lnTo>
                    <a:lnTo>
                      <a:pt x="209" y="1694"/>
                    </a:lnTo>
                    <a:lnTo>
                      <a:pt x="206" y="1694"/>
                    </a:lnTo>
                    <a:lnTo>
                      <a:pt x="203" y="1693"/>
                    </a:lnTo>
                    <a:lnTo>
                      <a:pt x="199" y="1691"/>
                    </a:lnTo>
                    <a:lnTo>
                      <a:pt x="197" y="1689"/>
                    </a:lnTo>
                    <a:lnTo>
                      <a:pt x="207" y="1682"/>
                    </a:lnTo>
                    <a:lnTo>
                      <a:pt x="219" y="1685"/>
                    </a:lnTo>
                    <a:close/>
                    <a:moveTo>
                      <a:pt x="196" y="1678"/>
                    </a:moveTo>
                    <a:lnTo>
                      <a:pt x="196" y="1677"/>
                    </a:lnTo>
                    <a:lnTo>
                      <a:pt x="219" y="1685"/>
                    </a:lnTo>
                    <a:lnTo>
                      <a:pt x="196" y="1678"/>
                    </a:lnTo>
                    <a:close/>
                    <a:moveTo>
                      <a:pt x="196" y="1677"/>
                    </a:moveTo>
                    <a:lnTo>
                      <a:pt x="196" y="1677"/>
                    </a:lnTo>
                    <a:lnTo>
                      <a:pt x="208" y="1681"/>
                    </a:lnTo>
                    <a:lnTo>
                      <a:pt x="196" y="1677"/>
                    </a:lnTo>
                    <a:close/>
                    <a:moveTo>
                      <a:pt x="196" y="1677"/>
                    </a:moveTo>
                    <a:lnTo>
                      <a:pt x="207" y="1647"/>
                    </a:lnTo>
                    <a:lnTo>
                      <a:pt x="217" y="1615"/>
                    </a:lnTo>
                    <a:lnTo>
                      <a:pt x="228" y="1584"/>
                    </a:lnTo>
                    <a:lnTo>
                      <a:pt x="237" y="1554"/>
                    </a:lnTo>
                    <a:lnTo>
                      <a:pt x="246" y="1522"/>
                    </a:lnTo>
                    <a:lnTo>
                      <a:pt x="256" y="1492"/>
                    </a:lnTo>
                    <a:lnTo>
                      <a:pt x="264" y="1461"/>
                    </a:lnTo>
                    <a:lnTo>
                      <a:pt x="272" y="1429"/>
                    </a:lnTo>
                    <a:lnTo>
                      <a:pt x="296" y="1436"/>
                    </a:lnTo>
                    <a:lnTo>
                      <a:pt x="287" y="1467"/>
                    </a:lnTo>
                    <a:lnTo>
                      <a:pt x="278" y="1499"/>
                    </a:lnTo>
                    <a:lnTo>
                      <a:pt x="270" y="1529"/>
                    </a:lnTo>
                    <a:lnTo>
                      <a:pt x="260" y="1560"/>
                    </a:lnTo>
                    <a:lnTo>
                      <a:pt x="250" y="1591"/>
                    </a:lnTo>
                    <a:lnTo>
                      <a:pt x="240" y="1623"/>
                    </a:lnTo>
                    <a:lnTo>
                      <a:pt x="230" y="1654"/>
                    </a:lnTo>
                    <a:lnTo>
                      <a:pt x="219" y="1685"/>
                    </a:lnTo>
                    <a:lnTo>
                      <a:pt x="196" y="1677"/>
                    </a:lnTo>
                    <a:close/>
                    <a:moveTo>
                      <a:pt x="272" y="1429"/>
                    </a:moveTo>
                    <a:lnTo>
                      <a:pt x="280" y="1399"/>
                    </a:lnTo>
                    <a:lnTo>
                      <a:pt x="288" y="1368"/>
                    </a:lnTo>
                    <a:lnTo>
                      <a:pt x="296" y="1338"/>
                    </a:lnTo>
                    <a:lnTo>
                      <a:pt x="303" y="1306"/>
                    </a:lnTo>
                    <a:lnTo>
                      <a:pt x="310" y="1276"/>
                    </a:lnTo>
                    <a:lnTo>
                      <a:pt x="316" y="1246"/>
                    </a:lnTo>
                    <a:lnTo>
                      <a:pt x="323" y="1215"/>
                    </a:lnTo>
                    <a:lnTo>
                      <a:pt x="329" y="1184"/>
                    </a:lnTo>
                    <a:lnTo>
                      <a:pt x="353" y="1189"/>
                    </a:lnTo>
                    <a:lnTo>
                      <a:pt x="346" y="1220"/>
                    </a:lnTo>
                    <a:lnTo>
                      <a:pt x="340" y="1250"/>
                    </a:lnTo>
                    <a:lnTo>
                      <a:pt x="333" y="1281"/>
                    </a:lnTo>
                    <a:lnTo>
                      <a:pt x="327" y="1313"/>
                    </a:lnTo>
                    <a:lnTo>
                      <a:pt x="319" y="1343"/>
                    </a:lnTo>
                    <a:lnTo>
                      <a:pt x="312" y="1374"/>
                    </a:lnTo>
                    <a:lnTo>
                      <a:pt x="304" y="1405"/>
                    </a:lnTo>
                    <a:lnTo>
                      <a:pt x="296" y="1436"/>
                    </a:lnTo>
                    <a:lnTo>
                      <a:pt x="272" y="1429"/>
                    </a:lnTo>
                    <a:close/>
                    <a:moveTo>
                      <a:pt x="329" y="1184"/>
                    </a:moveTo>
                    <a:lnTo>
                      <a:pt x="343" y="1107"/>
                    </a:lnTo>
                    <a:lnTo>
                      <a:pt x="356" y="1029"/>
                    </a:lnTo>
                    <a:lnTo>
                      <a:pt x="366" y="951"/>
                    </a:lnTo>
                    <a:lnTo>
                      <a:pt x="376" y="874"/>
                    </a:lnTo>
                    <a:lnTo>
                      <a:pt x="382" y="799"/>
                    </a:lnTo>
                    <a:lnTo>
                      <a:pt x="388" y="723"/>
                    </a:lnTo>
                    <a:lnTo>
                      <a:pt x="392" y="649"/>
                    </a:lnTo>
                    <a:lnTo>
                      <a:pt x="395" y="574"/>
                    </a:lnTo>
                    <a:lnTo>
                      <a:pt x="396" y="501"/>
                    </a:lnTo>
                    <a:lnTo>
                      <a:pt x="395" y="428"/>
                    </a:lnTo>
                    <a:lnTo>
                      <a:pt x="394" y="356"/>
                    </a:lnTo>
                    <a:lnTo>
                      <a:pt x="391" y="286"/>
                    </a:lnTo>
                    <a:lnTo>
                      <a:pt x="386" y="216"/>
                    </a:lnTo>
                    <a:lnTo>
                      <a:pt x="380" y="147"/>
                    </a:lnTo>
                    <a:lnTo>
                      <a:pt x="373" y="79"/>
                    </a:lnTo>
                    <a:lnTo>
                      <a:pt x="366" y="12"/>
                    </a:lnTo>
                    <a:lnTo>
                      <a:pt x="390" y="9"/>
                    </a:lnTo>
                    <a:lnTo>
                      <a:pt x="397" y="76"/>
                    </a:lnTo>
                    <a:lnTo>
                      <a:pt x="405" y="145"/>
                    </a:lnTo>
                    <a:lnTo>
                      <a:pt x="410" y="214"/>
                    </a:lnTo>
                    <a:lnTo>
                      <a:pt x="414" y="285"/>
                    </a:lnTo>
                    <a:lnTo>
                      <a:pt x="418" y="356"/>
                    </a:lnTo>
                    <a:lnTo>
                      <a:pt x="420" y="428"/>
                    </a:lnTo>
                    <a:lnTo>
                      <a:pt x="420" y="501"/>
                    </a:lnTo>
                    <a:lnTo>
                      <a:pt x="419" y="575"/>
                    </a:lnTo>
                    <a:lnTo>
                      <a:pt x="417" y="650"/>
                    </a:lnTo>
                    <a:lnTo>
                      <a:pt x="412" y="724"/>
                    </a:lnTo>
                    <a:lnTo>
                      <a:pt x="407" y="801"/>
                    </a:lnTo>
                    <a:lnTo>
                      <a:pt x="399" y="878"/>
                    </a:lnTo>
                    <a:lnTo>
                      <a:pt x="391" y="954"/>
                    </a:lnTo>
                    <a:lnTo>
                      <a:pt x="380" y="1032"/>
                    </a:lnTo>
                    <a:lnTo>
                      <a:pt x="367" y="1111"/>
                    </a:lnTo>
                    <a:lnTo>
                      <a:pt x="353" y="1189"/>
                    </a:lnTo>
                    <a:lnTo>
                      <a:pt x="329" y="1184"/>
                    </a:lnTo>
                    <a:close/>
                    <a:moveTo>
                      <a:pt x="372" y="1"/>
                    </a:moveTo>
                    <a:lnTo>
                      <a:pt x="374" y="0"/>
                    </a:lnTo>
                    <a:lnTo>
                      <a:pt x="378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5" y="2"/>
                    </a:lnTo>
                    <a:lnTo>
                      <a:pt x="387" y="4"/>
                    </a:lnTo>
                    <a:lnTo>
                      <a:pt x="388" y="7"/>
                    </a:lnTo>
                    <a:lnTo>
                      <a:pt x="390" y="9"/>
                    </a:lnTo>
                    <a:lnTo>
                      <a:pt x="378" y="11"/>
                    </a:lnTo>
                    <a:lnTo>
                      <a:pt x="372" y="1"/>
                    </a:lnTo>
                    <a:close/>
                    <a:moveTo>
                      <a:pt x="383" y="22"/>
                    </a:moveTo>
                    <a:lnTo>
                      <a:pt x="137" y="143"/>
                    </a:lnTo>
                    <a:lnTo>
                      <a:pt x="126" y="122"/>
                    </a:lnTo>
                    <a:lnTo>
                      <a:pt x="372" y="1"/>
                    </a:lnTo>
                    <a:lnTo>
                      <a:pt x="383" y="22"/>
                    </a:lnTo>
                    <a:close/>
                    <a:moveTo>
                      <a:pt x="121" y="129"/>
                    </a:moveTo>
                    <a:lnTo>
                      <a:pt x="123" y="125"/>
                    </a:lnTo>
                    <a:lnTo>
                      <a:pt x="126" y="122"/>
                    </a:lnTo>
                    <a:lnTo>
                      <a:pt x="131" y="132"/>
                    </a:lnTo>
                    <a:lnTo>
                      <a:pt x="121" y="12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5" name="Freeform 946"/>
              <p:cNvSpPr>
                <a:spLocks/>
              </p:cNvSpPr>
              <p:nvPr/>
            </p:nvSpPr>
            <p:spPr bwMode="auto">
              <a:xfrm>
                <a:off x="2529" y="1810"/>
                <a:ext cx="74" cy="309"/>
              </a:xfrm>
              <a:custGeom>
                <a:avLst/>
                <a:gdLst>
                  <a:gd name="T0" fmla="*/ 4 w 390"/>
                  <a:gd name="T1" fmla="*/ 8 h 1548"/>
                  <a:gd name="T2" fmla="*/ 3 w 390"/>
                  <a:gd name="T3" fmla="*/ 14 h 1548"/>
                  <a:gd name="T4" fmla="*/ 2 w 390"/>
                  <a:gd name="T5" fmla="*/ 18 h 1548"/>
                  <a:gd name="T6" fmla="*/ 1 w 390"/>
                  <a:gd name="T7" fmla="*/ 22 h 1548"/>
                  <a:gd name="T8" fmla="*/ 1 w 390"/>
                  <a:gd name="T9" fmla="*/ 26 h 1548"/>
                  <a:gd name="T10" fmla="*/ 0 w 390"/>
                  <a:gd name="T11" fmla="*/ 30 h 1548"/>
                  <a:gd name="T12" fmla="*/ 0 w 390"/>
                  <a:gd name="T13" fmla="*/ 33 h 1548"/>
                  <a:gd name="T14" fmla="*/ 0 w 390"/>
                  <a:gd name="T15" fmla="*/ 37 h 1548"/>
                  <a:gd name="T16" fmla="*/ 0 w 390"/>
                  <a:gd name="T17" fmla="*/ 41 h 1548"/>
                  <a:gd name="T18" fmla="*/ 0 w 390"/>
                  <a:gd name="T19" fmla="*/ 44 h 1548"/>
                  <a:gd name="T20" fmla="*/ 1 w 390"/>
                  <a:gd name="T21" fmla="*/ 48 h 1548"/>
                  <a:gd name="T22" fmla="*/ 2 w 390"/>
                  <a:gd name="T23" fmla="*/ 51 h 1548"/>
                  <a:gd name="T24" fmla="*/ 3 w 390"/>
                  <a:gd name="T25" fmla="*/ 55 h 1548"/>
                  <a:gd name="T26" fmla="*/ 4 w 390"/>
                  <a:gd name="T27" fmla="*/ 58 h 1548"/>
                  <a:gd name="T28" fmla="*/ 6 w 390"/>
                  <a:gd name="T29" fmla="*/ 61 h 1548"/>
                  <a:gd name="T30" fmla="*/ 8 w 390"/>
                  <a:gd name="T31" fmla="*/ 60 h 1548"/>
                  <a:gd name="T32" fmla="*/ 9 w 390"/>
                  <a:gd name="T33" fmla="*/ 56 h 1548"/>
                  <a:gd name="T34" fmla="*/ 11 w 390"/>
                  <a:gd name="T35" fmla="*/ 52 h 1548"/>
                  <a:gd name="T36" fmla="*/ 12 w 390"/>
                  <a:gd name="T37" fmla="*/ 48 h 1548"/>
                  <a:gd name="T38" fmla="*/ 13 w 390"/>
                  <a:gd name="T39" fmla="*/ 44 h 1548"/>
                  <a:gd name="T40" fmla="*/ 13 w 390"/>
                  <a:gd name="T41" fmla="*/ 40 h 1548"/>
                  <a:gd name="T42" fmla="*/ 14 w 390"/>
                  <a:gd name="T43" fmla="*/ 36 h 1548"/>
                  <a:gd name="T44" fmla="*/ 15 w 390"/>
                  <a:gd name="T45" fmla="*/ 32 h 1548"/>
                  <a:gd name="T46" fmla="*/ 15 w 390"/>
                  <a:gd name="T47" fmla="*/ 28 h 1548"/>
                  <a:gd name="T48" fmla="*/ 15 w 390"/>
                  <a:gd name="T49" fmla="*/ 24 h 1548"/>
                  <a:gd name="T50" fmla="*/ 16 w 390"/>
                  <a:gd name="T51" fmla="*/ 20 h 1548"/>
                  <a:gd name="T52" fmla="*/ 16 w 390"/>
                  <a:gd name="T53" fmla="*/ 16 h 1548"/>
                  <a:gd name="T54" fmla="*/ 16 w 390"/>
                  <a:gd name="T55" fmla="*/ 13 h 1548"/>
                  <a:gd name="T56" fmla="*/ 15 w 390"/>
                  <a:gd name="T57" fmla="*/ 9 h 1548"/>
                  <a:gd name="T58" fmla="*/ 15 w 390"/>
                  <a:gd name="T59" fmla="*/ 3 h 1548"/>
                  <a:gd name="T60" fmla="*/ 14 w 390"/>
                  <a:gd name="T61" fmla="*/ 1 h 1548"/>
                  <a:gd name="T62" fmla="*/ 11 w 390"/>
                  <a:gd name="T63" fmla="*/ 2 h 1548"/>
                  <a:gd name="T64" fmla="*/ 9 w 390"/>
                  <a:gd name="T65" fmla="*/ 3 h 1548"/>
                  <a:gd name="T66" fmla="*/ 7 w 390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90"/>
                  <a:gd name="T103" fmla="*/ 0 h 1548"/>
                  <a:gd name="T104" fmla="*/ 390 w 390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90" h="1548">
                    <a:moveTo>
                      <a:pt x="137" y="108"/>
                    </a:moveTo>
                    <a:lnTo>
                      <a:pt x="110" y="206"/>
                    </a:lnTo>
                    <a:lnTo>
                      <a:pt x="87" y="304"/>
                    </a:lnTo>
                    <a:lnTo>
                      <a:pt x="75" y="353"/>
                    </a:lnTo>
                    <a:lnTo>
                      <a:pt x="64" y="402"/>
                    </a:lnTo>
                    <a:lnTo>
                      <a:pt x="53" y="451"/>
                    </a:lnTo>
                    <a:lnTo>
                      <a:pt x="45" y="499"/>
                    </a:lnTo>
                    <a:lnTo>
                      <a:pt x="35" y="548"/>
                    </a:lnTo>
                    <a:lnTo>
                      <a:pt x="27" y="597"/>
                    </a:lnTo>
                    <a:lnTo>
                      <a:pt x="21" y="645"/>
                    </a:lnTo>
                    <a:lnTo>
                      <a:pt x="14" y="693"/>
                    </a:lnTo>
                    <a:lnTo>
                      <a:pt x="10" y="741"/>
                    </a:lnTo>
                    <a:lnTo>
                      <a:pt x="6" y="789"/>
                    </a:lnTo>
                    <a:lnTo>
                      <a:pt x="2" y="835"/>
                    </a:lnTo>
                    <a:lnTo>
                      <a:pt x="1" y="883"/>
                    </a:lnTo>
                    <a:lnTo>
                      <a:pt x="0" y="929"/>
                    </a:lnTo>
                    <a:lnTo>
                      <a:pt x="1" y="975"/>
                    </a:lnTo>
                    <a:lnTo>
                      <a:pt x="3" y="1020"/>
                    </a:lnTo>
                    <a:lnTo>
                      <a:pt x="8" y="1065"/>
                    </a:lnTo>
                    <a:lnTo>
                      <a:pt x="12" y="1110"/>
                    </a:lnTo>
                    <a:lnTo>
                      <a:pt x="19" y="1153"/>
                    </a:lnTo>
                    <a:lnTo>
                      <a:pt x="27" y="1196"/>
                    </a:lnTo>
                    <a:lnTo>
                      <a:pt x="37" y="1238"/>
                    </a:lnTo>
                    <a:lnTo>
                      <a:pt x="48" y="1280"/>
                    </a:lnTo>
                    <a:lnTo>
                      <a:pt x="61" y="1320"/>
                    </a:lnTo>
                    <a:lnTo>
                      <a:pt x="76" y="1361"/>
                    </a:lnTo>
                    <a:lnTo>
                      <a:pt x="92" y="1400"/>
                    </a:lnTo>
                    <a:lnTo>
                      <a:pt x="112" y="1439"/>
                    </a:lnTo>
                    <a:lnTo>
                      <a:pt x="131" y="1476"/>
                    </a:lnTo>
                    <a:lnTo>
                      <a:pt x="154" y="1512"/>
                    </a:lnTo>
                    <a:lnTo>
                      <a:pt x="178" y="1548"/>
                    </a:lnTo>
                    <a:lnTo>
                      <a:pt x="198" y="1497"/>
                    </a:lnTo>
                    <a:lnTo>
                      <a:pt x="216" y="1445"/>
                    </a:lnTo>
                    <a:lnTo>
                      <a:pt x="235" y="1395"/>
                    </a:lnTo>
                    <a:lnTo>
                      <a:pt x="251" y="1344"/>
                    </a:lnTo>
                    <a:lnTo>
                      <a:pt x="266" y="1292"/>
                    </a:lnTo>
                    <a:lnTo>
                      <a:pt x="280" y="1241"/>
                    </a:lnTo>
                    <a:lnTo>
                      <a:pt x="294" y="1191"/>
                    </a:lnTo>
                    <a:lnTo>
                      <a:pt x="306" y="1140"/>
                    </a:lnTo>
                    <a:lnTo>
                      <a:pt x="318" y="1089"/>
                    </a:lnTo>
                    <a:lnTo>
                      <a:pt x="328" y="1039"/>
                    </a:lnTo>
                    <a:lnTo>
                      <a:pt x="337" y="989"/>
                    </a:lnTo>
                    <a:lnTo>
                      <a:pt x="346" y="939"/>
                    </a:lnTo>
                    <a:lnTo>
                      <a:pt x="355" y="889"/>
                    </a:lnTo>
                    <a:lnTo>
                      <a:pt x="361" y="840"/>
                    </a:lnTo>
                    <a:lnTo>
                      <a:pt x="367" y="790"/>
                    </a:lnTo>
                    <a:lnTo>
                      <a:pt x="373" y="741"/>
                    </a:lnTo>
                    <a:lnTo>
                      <a:pt x="377" y="692"/>
                    </a:lnTo>
                    <a:lnTo>
                      <a:pt x="382" y="643"/>
                    </a:lnTo>
                    <a:lnTo>
                      <a:pt x="385" y="596"/>
                    </a:lnTo>
                    <a:lnTo>
                      <a:pt x="387" y="547"/>
                    </a:lnTo>
                    <a:lnTo>
                      <a:pt x="388" y="499"/>
                    </a:lnTo>
                    <a:lnTo>
                      <a:pt x="389" y="452"/>
                    </a:lnTo>
                    <a:lnTo>
                      <a:pt x="390" y="405"/>
                    </a:lnTo>
                    <a:lnTo>
                      <a:pt x="389" y="358"/>
                    </a:lnTo>
                    <a:lnTo>
                      <a:pt x="389" y="313"/>
                    </a:lnTo>
                    <a:lnTo>
                      <a:pt x="387" y="266"/>
                    </a:lnTo>
                    <a:lnTo>
                      <a:pt x="385" y="221"/>
                    </a:lnTo>
                    <a:lnTo>
                      <a:pt x="383" y="176"/>
                    </a:lnTo>
                    <a:lnTo>
                      <a:pt x="376" y="87"/>
                    </a:lnTo>
                    <a:lnTo>
                      <a:pt x="367" y="0"/>
                    </a:lnTo>
                    <a:lnTo>
                      <a:pt x="339" y="14"/>
                    </a:lnTo>
                    <a:lnTo>
                      <a:pt x="310" y="27"/>
                    </a:lnTo>
                    <a:lnTo>
                      <a:pt x="281" y="41"/>
                    </a:lnTo>
                    <a:lnTo>
                      <a:pt x="253" y="54"/>
                    </a:lnTo>
                    <a:lnTo>
                      <a:pt x="224" y="67"/>
                    </a:lnTo>
                    <a:lnTo>
                      <a:pt x="195" y="81"/>
                    </a:lnTo>
                    <a:lnTo>
                      <a:pt x="167" y="94"/>
                    </a:lnTo>
                    <a:lnTo>
                      <a:pt x="137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6" name="Freeform 947"/>
              <p:cNvSpPr>
                <a:spLocks noEditPoints="1"/>
              </p:cNvSpPr>
              <p:nvPr/>
            </p:nvSpPr>
            <p:spPr bwMode="auto">
              <a:xfrm>
                <a:off x="2525" y="1810"/>
                <a:ext cx="85" cy="309"/>
              </a:xfrm>
              <a:custGeom>
                <a:avLst/>
                <a:gdLst>
                  <a:gd name="T0" fmla="*/ 5 w 414"/>
                  <a:gd name="T1" fmla="*/ 9 h 1571"/>
                  <a:gd name="T2" fmla="*/ 4 w 414"/>
                  <a:gd name="T3" fmla="*/ 15 h 1571"/>
                  <a:gd name="T4" fmla="*/ 3 w 414"/>
                  <a:gd name="T5" fmla="*/ 21 h 1571"/>
                  <a:gd name="T6" fmla="*/ 2 w 414"/>
                  <a:gd name="T7" fmla="*/ 26 h 1571"/>
                  <a:gd name="T8" fmla="*/ 1 w 414"/>
                  <a:gd name="T9" fmla="*/ 32 h 1571"/>
                  <a:gd name="T10" fmla="*/ 0 w 414"/>
                  <a:gd name="T11" fmla="*/ 36 h 1571"/>
                  <a:gd name="T12" fmla="*/ 0 w 414"/>
                  <a:gd name="T13" fmla="*/ 30 h 1571"/>
                  <a:gd name="T14" fmla="*/ 1 w 414"/>
                  <a:gd name="T15" fmla="*/ 24 h 1571"/>
                  <a:gd name="T16" fmla="*/ 2 w 414"/>
                  <a:gd name="T17" fmla="*/ 18 h 1571"/>
                  <a:gd name="T18" fmla="*/ 3 w 414"/>
                  <a:gd name="T19" fmla="*/ 12 h 1571"/>
                  <a:gd name="T20" fmla="*/ 5 w 414"/>
                  <a:gd name="T21" fmla="*/ 7 h 1571"/>
                  <a:gd name="T22" fmla="*/ 1 w 414"/>
                  <a:gd name="T23" fmla="*/ 36 h 1571"/>
                  <a:gd name="T24" fmla="*/ 1 w 414"/>
                  <a:gd name="T25" fmla="*/ 41 h 1571"/>
                  <a:gd name="T26" fmla="*/ 2 w 414"/>
                  <a:gd name="T27" fmla="*/ 46 h 1571"/>
                  <a:gd name="T28" fmla="*/ 3 w 414"/>
                  <a:gd name="T29" fmla="*/ 51 h 1571"/>
                  <a:gd name="T30" fmla="*/ 5 w 414"/>
                  <a:gd name="T31" fmla="*/ 56 h 1571"/>
                  <a:gd name="T32" fmla="*/ 7 w 414"/>
                  <a:gd name="T33" fmla="*/ 60 h 1571"/>
                  <a:gd name="T34" fmla="*/ 8 w 414"/>
                  <a:gd name="T35" fmla="*/ 62 h 1571"/>
                  <a:gd name="T36" fmla="*/ 6 w 414"/>
                  <a:gd name="T37" fmla="*/ 61 h 1571"/>
                  <a:gd name="T38" fmla="*/ 5 w 414"/>
                  <a:gd name="T39" fmla="*/ 59 h 1571"/>
                  <a:gd name="T40" fmla="*/ 4 w 414"/>
                  <a:gd name="T41" fmla="*/ 57 h 1571"/>
                  <a:gd name="T42" fmla="*/ 2 w 414"/>
                  <a:gd name="T43" fmla="*/ 52 h 1571"/>
                  <a:gd name="T44" fmla="*/ 1 w 414"/>
                  <a:gd name="T45" fmla="*/ 47 h 1571"/>
                  <a:gd name="T46" fmla="*/ 0 w 414"/>
                  <a:gd name="T47" fmla="*/ 41 h 1571"/>
                  <a:gd name="T48" fmla="*/ 0 w 414"/>
                  <a:gd name="T49" fmla="*/ 36 h 1571"/>
                  <a:gd name="T50" fmla="*/ 8 w 414"/>
                  <a:gd name="T51" fmla="*/ 63 h 1571"/>
                  <a:gd name="T52" fmla="*/ 8 w 414"/>
                  <a:gd name="T53" fmla="*/ 63 h 1571"/>
                  <a:gd name="T54" fmla="*/ 7 w 414"/>
                  <a:gd name="T55" fmla="*/ 63 h 1571"/>
                  <a:gd name="T56" fmla="*/ 8 w 414"/>
                  <a:gd name="T57" fmla="*/ 62 h 1571"/>
                  <a:gd name="T58" fmla="*/ 8 w 414"/>
                  <a:gd name="T59" fmla="*/ 62 h 1571"/>
                  <a:gd name="T60" fmla="*/ 8 w 414"/>
                  <a:gd name="T61" fmla="*/ 62 h 1571"/>
                  <a:gd name="T62" fmla="*/ 8 w 414"/>
                  <a:gd name="T63" fmla="*/ 62 h 1571"/>
                  <a:gd name="T64" fmla="*/ 8 w 414"/>
                  <a:gd name="T65" fmla="*/ 60 h 1571"/>
                  <a:gd name="T66" fmla="*/ 9 w 414"/>
                  <a:gd name="T67" fmla="*/ 56 h 1571"/>
                  <a:gd name="T68" fmla="*/ 10 w 414"/>
                  <a:gd name="T69" fmla="*/ 53 h 1571"/>
                  <a:gd name="T70" fmla="*/ 11 w 414"/>
                  <a:gd name="T71" fmla="*/ 56 h 1571"/>
                  <a:gd name="T72" fmla="*/ 9 w 414"/>
                  <a:gd name="T73" fmla="*/ 59 h 1571"/>
                  <a:gd name="T74" fmla="*/ 8 w 414"/>
                  <a:gd name="T75" fmla="*/ 62 h 1571"/>
                  <a:gd name="T76" fmla="*/ 11 w 414"/>
                  <a:gd name="T77" fmla="*/ 52 h 1571"/>
                  <a:gd name="T78" fmla="*/ 12 w 414"/>
                  <a:gd name="T79" fmla="*/ 48 h 1571"/>
                  <a:gd name="T80" fmla="*/ 12 w 414"/>
                  <a:gd name="T81" fmla="*/ 45 h 1571"/>
                  <a:gd name="T82" fmla="*/ 13 w 414"/>
                  <a:gd name="T83" fmla="*/ 45 h 1571"/>
                  <a:gd name="T84" fmla="*/ 13 w 414"/>
                  <a:gd name="T85" fmla="*/ 49 h 1571"/>
                  <a:gd name="T86" fmla="*/ 12 w 414"/>
                  <a:gd name="T87" fmla="*/ 52 h 1571"/>
                  <a:gd name="T88" fmla="*/ 13 w 414"/>
                  <a:gd name="T89" fmla="*/ 44 h 1571"/>
                  <a:gd name="T90" fmla="*/ 14 w 414"/>
                  <a:gd name="T91" fmla="*/ 35 h 1571"/>
                  <a:gd name="T92" fmla="*/ 15 w 414"/>
                  <a:gd name="T93" fmla="*/ 27 h 1571"/>
                  <a:gd name="T94" fmla="*/ 16 w 414"/>
                  <a:gd name="T95" fmla="*/ 19 h 1571"/>
                  <a:gd name="T96" fmla="*/ 16 w 414"/>
                  <a:gd name="T97" fmla="*/ 11 h 1571"/>
                  <a:gd name="T98" fmla="*/ 15 w 414"/>
                  <a:gd name="T99" fmla="*/ 3 h 1571"/>
                  <a:gd name="T100" fmla="*/ 16 w 414"/>
                  <a:gd name="T101" fmla="*/ 3 h 1571"/>
                  <a:gd name="T102" fmla="*/ 16 w 414"/>
                  <a:gd name="T103" fmla="*/ 11 h 1571"/>
                  <a:gd name="T104" fmla="*/ 17 w 414"/>
                  <a:gd name="T105" fmla="*/ 19 h 1571"/>
                  <a:gd name="T106" fmla="*/ 16 w 414"/>
                  <a:gd name="T107" fmla="*/ 27 h 1571"/>
                  <a:gd name="T108" fmla="*/ 15 w 414"/>
                  <a:gd name="T109" fmla="*/ 35 h 1571"/>
                  <a:gd name="T110" fmla="*/ 14 w 414"/>
                  <a:gd name="T111" fmla="*/ 44 h 1571"/>
                  <a:gd name="T112" fmla="*/ 15 w 414"/>
                  <a:gd name="T113" fmla="*/ 0 h 1571"/>
                  <a:gd name="T114" fmla="*/ 15 w 414"/>
                  <a:gd name="T115" fmla="*/ 0 h 1571"/>
                  <a:gd name="T116" fmla="*/ 16 w 414"/>
                  <a:gd name="T117" fmla="*/ 0 h 1571"/>
                  <a:gd name="T118" fmla="*/ 15 w 414"/>
                  <a:gd name="T119" fmla="*/ 0 h 1571"/>
                  <a:gd name="T120" fmla="*/ 6 w 414"/>
                  <a:gd name="T121" fmla="*/ 4 h 1571"/>
                  <a:gd name="T122" fmla="*/ 6 w 414"/>
                  <a:gd name="T123" fmla="*/ 5 h 1571"/>
                  <a:gd name="T124" fmla="*/ 6 w 414"/>
                  <a:gd name="T125" fmla="*/ 5 h 15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4"/>
                  <a:gd name="T190" fmla="*/ 0 h 1571"/>
                  <a:gd name="T191" fmla="*/ 414 w 414"/>
                  <a:gd name="T192" fmla="*/ 1571 h 157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4" h="1571">
                    <a:moveTo>
                      <a:pt x="161" y="123"/>
                    </a:moveTo>
                    <a:lnTo>
                      <a:pt x="147" y="171"/>
                    </a:lnTo>
                    <a:lnTo>
                      <a:pt x="134" y="220"/>
                    </a:lnTo>
                    <a:lnTo>
                      <a:pt x="122" y="268"/>
                    </a:lnTo>
                    <a:lnTo>
                      <a:pt x="111" y="317"/>
                    </a:lnTo>
                    <a:lnTo>
                      <a:pt x="99" y="366"/>
                    </a:lnTo>
                    <a:lnTo>
                      <a:pt x="88" y="415"/>
                    </a:lnTo>
                    <a:lnTo>
                      <a:pt x="77" y="464"/>
                    </a:lnTo>
                    <a:lnTo>
                      <a:pt x="68" y="513"/>
                    </a:lnTo>
                    <a:lnTo>
                      <a:pt x="60" y="561"/>
                    </a:lnTo>
                    <a:lnTo>
                      <a:pt x="51" y="610"/>
                    </a:lnTo>
                    <a:lnTo>
                      <a:pt x="45" y="657"/>
                    </a:lnTo>
                    <a:lnTo>
                      <a:pt x="38" y="705"/>
                    </a:lnTo>
                    <a:lnTo>
                      <a:pt x="34" y="753"/>
                    </a:lnTo>
                    <a:lnTo>
                      <a:pt x="30" y="800"/>
                    </a:lnTo>
                    <a:lnTo>
                      <a:pt x="27" y="847"/>
                    </a:lnTo>
                    <a:lnTo>
                      <a:pt x="25" y="894"/>
                    </a:lnTo>
                    <a:lnTo>
                      <a:pt x="1" y="893"/>
                    </a:lnTo>
                    <a:lnTo>
                      <a:pt x="3" y="846"/>
                    </a:lnTo>
                    <a:lnTo>
                      <a:pt x="6" y="799"/>
                    </a:lnTo>
                    <a:lnTo>
                      <a:pt x="9" y="751"/>
                    </a:lnTo>
                    <a:lnTo>
                      <a:pt x="14" y="703"/>
                    </a:lnTo>
                    <a:lnTo>
                      <a:pt x="21" y="655"/>
                    </a:lnTo>
                    <a:lnTo>
                      <a:pt x="27" y="607"/>
                    </a:lnTo>
                    <a:lnTo>
                      <a:pt x="35" y="558"/>
                    </a:lnTo>
                    <a:lnTo>
                      <a:pt x="44" y="508"/>
                    </a:lnTo>
                    <a:lnTo>
                      <a:pt x="53" y="460"/>
                    </a:lnTo>
                    <a:lnTo>
                      <a:pt x="64" y="411"/>
                    </a:lnTo>
                    <a:lnTo>
                      <a:pt x="75" y="361"/>
                    </a:lnTo>
                    <a:lnTo>
                      <a:pt x="87" y="312"/>
                    </a:lnTo>
                    <a:lnTo>
                      <a:pt x="99" y="263"/>
                    </a:lnTo>
                    <a:lnTo>
                      <a:pt x="112" y="213"/>
                    </a:lnTo>
                    <a:lnTo>
                      <a:pt x="125" y="165"/>
                    </a:lnTo>
                    <a:lnTo>
                      <a:pt x="138" y="116"/>
                    </a:lnTo>
                    <a:lnTo>
                      <a:pt x="161" y="123"/>
                    </a:lnTo>
                    <a:close/>
                    <a:moveTo>
                      <a:pt x="25" y="894"/>
                    </a:moveTo>
                    <a:lnTo>
                      <a:pt x="25" y="939"/>
                    </a:lnTo>
                    <a:lnTo>
                      <a:pt x="25" y="985"/>
                    </a:lnTo>
                    <a:lnTo>
                      <a:pt x="27" y="1030"/>
                    </a:lnTo>
                    <a:lnTo>
                      <a:pt x="32" y="1074"/>
                    </a:lnTo>
                    <a:lnTo>
                      <a:pt x="36" y="1118"/>
                    </a:lnTo>
                    <a:lnTo>
                      <a:pt x="42" y="1162"/>
                    </a:lnTo>
                    <a:lnTo>
                      <a:pt x="51" y="1204"/>
                    </a:lnTo>
                    <a:lnTo>
                      <a:pt x="60" y="1246"/>
                    </a:lnTo>
                    <a:lnTo>
                      <a:pt x="72" y="1287"/>
                    </a:lnTo>
                    <a:lnTo>
                      <a:pt x="85" y="1327"/>
                    </a:lnTo>
                    <a:lnTo>
                      <a:pt x="99" y="1367"/>
                    </a:lnTo>
                    <a:lnTo>
                      <a:pt x="116" y="1406"/>
                    </a:lnTo>
                    <a:lnTo>
                      <a:pt x="133" y="1444"/>
                    </a:lnTo>
                    <a:lnTo>
                      <a:pt x="154" y="1481"/>
                    </a:lnTo>
                    <a:lnTo>
                      <a:pt x="165" y="1499"/>
                    </a:lnTo>
                    <a:lnTo>
                      <a:pt x="176" y="1517"/>
                    </a:lnTo>
                    <a:lnTo>
                      <a:pt x="188" y="1534"/>
                    </a:lnTo>
                    <a:lnTo>
                      <a:pt x="200" y="1553"/>
                    </a:lnTo>
                    <a:lnTo>
                      <a:pt x="181" y="1567"/>
                    </a:lnTo>
                    <a:lnTo>
                      <a:pt x="168" y="1548"/>
                    </a:lnTo>
                    <a:lnTo>
                      <a:pt x="156" y="1530"/>
                    </a:lnTo>
                    <a:lnTo>
                      <a:pt x="144" y="1512"/>
                    </a:lnTo>
                    <a:lnTo>
                      <a:pt x="133" y="1493"/>
                    </a:lnTo>
                    <a:lnTo>
                      <a:pt x="122" y="1475"/>
                    </a:lnTo>
                    <a:lnTo>
                      <a:pt x="113" y="1455"/>
                    </a:lnTo>
                    <a:lnTo>
                      <a:pt x="103" y="1436"/>
                    </a:lnTo>
                    <a:lnTo>
                      <a:pt x="93" y="1417"/>
                    </a:lnTo>
                    <a:lnTo>
                      <a:pt x="77" y="1377"/>
                    </a:lnTo>
                    <a:lnTo>
                      <a:pt x="62" y="1337"/>
                    </a:lnTo>
                    <a:lnTo>
                      <a:pt x="49" y="1294"/>
                    </a:lnTo>
                    <a:lnTo>
                      <a:pt x="37" y="1252"/>
                    </a:lnTo>
                    <a:lnTo>
                      <a:pt x="27" y="1210"/>
                    </a:lnTo>
                    <a:lnTo>
                      <a:pt x="19" y="1166"/>
                    </a:lnTo>
                    <a:lnTo>
                      <a:pt x="12" y="1122"/>
                    </a:lnTo>
                    <a:lnTo>
                      <a:pt x="7" y="1077"/>
                    </a:lnTo>
                    <a:lnTo>
                      <a:pt x="4" y="1032"/>
                    </a:lnTo>
                    <a:lnTo>
                      <a:pt x="1" y="987"/>
                    </a:lnTo>
                    <a:lnTo>
                      <a:pt x="0" y="940"/>
                    </a:lnTo>
                    <a:lnTo>
                      <a:pt x="1" y="893"/>
                    </a:lnTo>
                    <a:lnTo>
                      <a:pt x="25" y="894"/>
                    </a:lnTo>
                    <a:close/>
                    <a:moveTo>
                      <a:pt x="201" y="1563"/>
                    </a:moveTo>
                    <a:lnTo>
                      <a:pt x="200" y="1567"/>
                    </a:lnTo>
                    <a:lnTo>
                      <a:pt x="198" y="1569"/>
                    </a:lnTo>
                    <a:lnTo>
                      <a:pt x="195" y="1570"/>
                    </a:lnTo>
                    <a:lnTo>
                      <a:pt x="192" y="1571"/>
                    </a:lnTo>
                    <a:lnTo>
                      <a:pt x="188" y="1571"/>
                    </a:lnTo>
                    <a:lnTo>
                      <a:pt x="186" y="1570"/>
                    </a:lnTo>
                    <a:lnTo>
                      <a:pt x="183" y="1569"/>
                    </a:lnTo>
                    <a:lnTo>
                      <a:pt x="181" y="1567"/>
                    </a:lnTo>
                    <a:lnTo>
                      <a:pt x="190" y="1559"/>
                    </a:lnTo>
                    <a:lnTo>
                      <a:pt x="201" y="1563"/>
                    </a:lnTo>
                    <a:close/>
                    <a:moveTo>
                      <a:pt x="179" y="1555"/>
                    </a:moveTo>
                    <a:lnTo>
                      <a:pt x="180" y="1554"/>
                    </a:lnTo>
                    <a:lnTo>
                      <a:pt x="202" y="1563"/>
                    </a:lnTo>
                    <a:lnTo>
                      <a:pt x="201" y="1563"/>
                    </a:lnTo>
                    <a:lnTo>
                      <a:pt x="179" y="1555"/>
                    </a:lnTo>
                    <a:close/>
                    <a:moveTo>
                      <a:pt x="202" y="1563"/>
                    </a:moveTo>
                    <a:lnTo>
                      <a:pt x="202" y="1563"/>
                    </a:lnTo>
                    <a:lnTo>
                      <a:pt x="190" y="1559"/>
                    </a:lnTo>
                    <a:lnTo>
                      <a:pt x="202" y="1563"/>
                    </a:lnTo>
                    <a:close/>
                    <a:moveTo>
                      <a:pt x="180" y="1554"/>
                    </a:moveTo>
                    <a:lnTo>
                      <a:pt x="190" y="1526"/>
                    </a:lnTo>
                    <a:lnTo>
                      <a:pt x="201" y="1498"/>
                    </a:lnTo>
                    <a:lnTo>
                      <a:pt x="212" y="1468"/>
                    </a:lnTo>
                    <a:lnTo>
                      <a:pt x="222" y="1440"/>
                    </a:lnTo>
                    <a:lnTo>
                      <a:pt x="232" y="1411"/>
                    </a:lnTo>
                    <a:lnTo>
                      <a:pt x="241" y="1383"/>
                    </a:lnTo>
                    <a:lnTo>
                      <a:pt x="250" y="1355"/>
                    </a:lnTo>
                    <a:lnTo>
                      <a:pt x="259" y="1326"/>
                    </a:lnTo>
                    <a:lnTo>
                      <a:pt x="282" y="1333"/>
                    </a:lnTo>
                    <a:lnTo>
                      <a:pt x="273" y="1361"/>
                    </a:lnTo>
                    <a:lnTo>
                      <a:pt x="264" y="1391"/>
                    </a:lnTo>
                    <a:lnTo>
                      <a:pt x="254" y="1419"/>
                    </a:lnTo>
                    <a:lnTo>
                      <a:pt x="244" y="1448"/>
                    </a:lnTo>
                    <a:lnTo>
                      <a:pt x="235" y="1477"/>
                    </a:lnTo>
                    <a:lnTo>
                      <a:pt x="224" y="1505"/>
                    </a:lnTo>
                    <a:lnTo>
                      <a:pt x="213" y="1534"/>
                    </a:lnTo>
                    <a:lnTo>
                      <a:pt x="202" y="1563"/>
                    </a:lnTo>
                    <a:lnTo>
                      <a:pt x="180" y="1554"/>
                    </a:lnTo>
                    <a:close/>
                    <a:moveTo>
                      <a:pt x="259" y="1326"/>
                    </a:moveTo>
                    <a:lnTo>
                      <a:pt x="267" y="1298"/>
                    </a:lnTo>
                    <a:lnTo>
                      <a:pt x="275" y="1270"/>
                    </a:lnTo>
                    <a:lnTo>
                      <a:pt x="283" y="1240"/>
                    </a:lnTo>
                    <a:lnTo>
                      <a:pt x="290" y="1212"/>
                    </a:lnTo>
                    <a:lnTo>
                      <a:pt x="297" y="1184"/>
                    </a:lnTo>
                    <a:lnTo>
                      <a:pt x="305" y="1156"/>
                    </a:lnTo>
                    <a:lnTo>
                      <a:pt x="311" y="1127"/>
                    </a:lnTo>
                    <a:lnTo>
                      <a:pt x="317" y="1099"/>
                    </a:lnTo>
                    <a:lnTo>
                      <a:pt x="341" y="1104"/>
                    </a:lnTo>
                    <a:lnTo>
                      <a:pt x="335" y="1132"/>
                    </a:lnTo>
                    <a:lnTo>
                      <a:pt x="328" y="1162"/>
                    </a:lnTo>
                    <a:lnTo>
                      <a:pt x="321" y="1190"/>
                    </a:lnTo>
                    <a:lnTo>
                      <a:pt x="314" y="1219"/>
                    </a:lnTo>
                    <a:lnTo>
                      <a:pt x="306" y="1247"/>
                    </a:lnTo>
                    <a:lnTo>
                      <a:pt x="298" y="1275"/>
                    </a:lnTo>
                    <a:lnTo>
                      <a:pt x="290" y="1304"/>
                    </a:lnTo>
                    <a:lnTo>
                      <a:pt x="282" y="1333"/>
                    </a:lnTo>
                    <a:lnTo>
                      <a:pt x="259" y="1326"/>
                    </a:lnTo>
                    <a:close/>
                    <a:moveTo>
                      <a:pt x="317" y="1099"/>
                    </a:moveTo>
                    <a:lnTo>
                      <a:pt x="332" y="1027"/>
                    </a:lnTo>
                    <a:lnTo>
                      <a:pt x="345" y="955"/>
                    </a:lnTo>
                    <a:lnTo>
                      <a:pt x="356" y="884"/>
                    </a:lnTo>
                    <a:lnTo>
                      <a:pt x="365" y="813"/>
                    </a:lnTo>
                    <a:lnTo>
                      <a:pt x="373" y="743"/>
                    </a:lnTo>
                    <a:lnTo>
                      <a:pt x="379" y="672"/>
                    </a:lnTo>
                    <a:lnTo>
                      <a:pt x="384" y="603"/>
                    </a:lnTo>
                    <a:lnTo>
                      <a:pt x="387" y="534"/>
                    </a:lnTo>
                    <a:lnTo>
                      <a:pt x="389" y="466"/>
                    </a:lnTo>
                    <a:lnTo>
                      <a:pt x="389" y="399"/>
                    </a:lnTo>
                    <a:lnTo>
                      <a:pt x="389" y="332"/>
                    </a:lnTo>
                    <a:lnTo>
                      <a:pt x="387" y="266"/>
                    </a:lnTo>
                    <a:lnTo>
                      <a:pt x="384" y="202"/>
                    </a:lnTo>
                    <a:lnTo>
                      <a:pt x="379" y="138"/>
                    </a:lnTo>
                    <a:lnTo>
                      <a:pt x="374" y="75"/>
                    </a:lnTo>
                    <a:lnTo>
                      <a:pt x="368" y="13"/>
                    </a:lnTo>
                    <a:lnTo>
                      <a:pt x="391" y="10"/>
                    </a:lnTo>
                    <a:lnTo>
                      <a:pt x="398" y="73"/>
                    </a:lnTo>
                    <a:lnTo>
                      <a:pt x="403" y="137"/>
                    </a:lnTo>
                    <a:lnTo>
                      <a:pt x="408" y="200"/>
                    </a:lnTo>
                    <a:lnTo>
                      <a:pt x="411" y="266"/>
                    </a:lnTo>
                    <a:lnTo>
                      <a:pt x="413" y="332"/>
                    </a:lnTo>
                    <a:lnTo>
                      <a:pt x="414" y="399"/>
                    </a:lnTo>
                    <a:lnTo>
                      <a:pt x="413" y="467"/>
                    </a:lnTo>
                    <a:lnTo>
                      <a:pt x="412" y="535"/>
                    </a:lnTo>
                    <a:lnTo>
                      <a:pt x="409" y="604"/>
                    </a:lnTo>
                    <a:lnTo>
                      <a:pt x="404" y="675"/>
                    </a:lnTo>
                    <a:lnTo>
                      <a:pt x="398" y="745"/>
                    </a:lnTo>
                    <a:lnTo>
                      <a:pt x="390" y="816"/>
                    </a:lnTo>
                    <a:lnTo>
                      <a:pt x="381" y="887"/>
                    </a:lnTo>
                    <a:lnTo>
                      <a:pt x="369" y="960"/>
                    </a:lnTo>
                    <a:lnTo>
                      <a:pt x="356" y="1032"/>
                    </a:lnTo>
                    <a:lnTo>
                      <a:pt x="341" y="1104"/>
                    </a:lnTo>
                    <a:lnTo>
                      <a:pt x="317" y="1099"/>
                    </a:lnTo>
                    <a:close/>
                    <a:moveTo>
                      <a:pt x="374" y="1"/>
                    </a:moveTo>
                    <a:lnTo>
                      <a:pt x="377" y="0"/>
                    </a:lnTo>
                    <a:lnTo>
                      <a:pt x="381" y="0"/>
                    </a:lnTo>
                    <a:lnTo>
                      <a:pt x="383" y="1"/>
                    </a:lnTo>
                    <a:lnTo>
                      <a:pt x="386" y="2"/>
                    </a:lnTo>
                    <a:lnTo>
                      <a:pt x="388" y="3"/>
                    </a:lnTo>
                    <a:lnTo>
                      <a:pt x="389" y="5"/>
                    </a:lnTo>
                    <a:lnTo>
                      <a:pt x="391" y="7"/>
                    </a:lnTo>
                    <a:lnTo>
                      <a:pt x="391" y="10"/>
                    </a:lnTo>
                    <a:lnTo>
                      <a:pt x="379" y="11"/>
                    </a:lnTo>
                    <a:lnTo>
                      <a:pt x="374" y="1"/>
                    </a:lnTo>
                    <a:close/>
                    <a:moveTo>
                      <a:pt x="385" y="22"/>
                    </a:moveTo>
                    <a:lnTo>
                      <a:pt x="155" y="130"/>
                    </a:lnTo>
                    <a:lnTo>
                      <a:pt x="144" y="109"/>
                    </a:lnTo>
                    <a:lnTo>
                      <a:pt x="374" y="1"/>
                    </a:lnTo>
                    <a:lnTo>
                      <a:pt x="385" y="22"/>
                    </a:lnTo>
                    <a:close/>
                    <a:moveTo>
                      <a:pt x="138" y="116"/>
                    </a:moveTo>
                    <a:lnTo>
                      <a:pt x="141" y="112"/>
                    </a:lnTo>
                    <a:lnTo>
                      <a:pt x="144" y="109"/>
                    </a:lnTo>
                    <a:lnTo>
                      <a:pt x="149" y="119"/>
                    </a:lnTo>
                    <a:lnTo>
                      <a:pt x="138" y="11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7" name="Freeform 948"/>
              <p:cNvSpPr>
                <a:spLocks/>
              </p:cNvSpPr>
              <p:nvPr/>
            </p:nvSpPr>
            <p:spPr bwMode="auto">
              <a:xfrm>
                <a:off x="2591" y="1773"/>
                <a:ext cx="74" cy="283"/>
              </a:xfrm>
              <a:custGeom>
                <a:avLst/>
                <a:gdLst>
                  <a:gd name="T0" fmla="*/ 5 w 384"/>
                  <a:gd name="T1" fmla="*/ 7 h 1424"/>
                  <a:gd name="T2" fmla="*/ 4 w 384"/>
                  <a:gd name="T3" fmla="*/ 13 h 1424"/>
                  <a:gd name="T4" fmla="*/ 3 w 384"/>
                  <a:gd name="T5" fmla="*/ 16 h 1424"/>
                  <a:gd name="T6" fmla="*/ 2 w 384"/>
                  <a:gd name="T7" fmla="*/ 20 h 1424"/>
                  <a:gd name="T8" fmla="*/ 1 w 384"/>
                  <a:gd name="T9" fmla="*/ 24 h 1424"/>
                  <a:gd name="T10" fmla="*/ 1 w 384"/>
                  <a:gd name="T11" fmla="*/ 27 h 1424"/>
                  <a:gd name="T12" fmla="*/ 0 w 384"/>
                  <a:gd name="T13" fmla="*/ 31 h 1424"/>
                  <a:gd name="T14" fmla="*/ 0 w 384"/>
                  <a:gd name="T15" fmla="*/ 34 h 1424"/>
                  <a:gd name="T16" fmla="*/ 0 w 384"/>
                  <a:gd name="T17" fmla="*/ 38 h 1424"/>
                  <a:gd name="T18" fmla="*/ 0 w 384"/>
                  <a:gd name="T19" fmla="*/ 41 h 1424"/>
                  <a:gd name="T20" fmla="*/ 1 w 384"/>
                  <a:gd name="T21" fmla="*/ 44 h 1424"/>
                  <a:gd name="T22" fmla="*/ 1 w 384"/>
                  <a:gd name="T23" fmla="*/ 47 h 1424"/>
                  <a:gd name="T24" fmla="*/ 2 w 384"/>
                  <a:gd name="T25" fmla="*/ 50 h 1424"/>
                  <a:gd name="T26" fmla="*/ 4 w 384"/>
                  <a:gd name="T27" fmla="*/ 53 h 1424"/>
                  <a:gd name="T28" fmla="*/ 5 w 384"/>
                  <a:gd name="T29" fmla="*/ 56 h 1424"/>
                  <a:gd name="T30" fmla="*/ 7 w 384"/>
                  <a:gd name="T31" fmla="*/ 55 h 1424"/>
                  <a:gd name="T32" fmla="*/ 9 w 384"/>
                  <a:gd name="T33" fmla="*/ 51 h 1424"/>
                  <a:gd name="T34" fmla="*/ 10 w 384"/>
                  <a:gd name="T35" fmla="*/ 48 h 1424"/>
                  <a:gd name="T36" fmla="*/ 11 w 384"/>
                  <a:gd name="T37" fmla="*/ 44 h 1424"/>
                  <a:gd name="T38" fmla="*/ 12 w 384"/>
                  <a:gd name="T39" fmla="*/ 40 h 1424"/>
                  <a:gd name="T40" fmla="*/ 13 w 384"/>
                  <a:gd name="T41" fmla="*/ 36 h 1424"/>
                  <a:gd name="T42" fmla="*/ 14 w 384"/>
                  <a:gd name="T43" fmla="*/ 33 h 1424"/>
                  <a:gd name="T44" fmla="*/ 14 w 384"/>
                  <a:gd name="T45" fmla="*/ 29 h 1424"/>
                  <a:gd name="T46" fmla="*/ 15 w 384"/>
                  <a:gd name="T47" fmla="*/ 25 h 1424"/>
                  <a:gd name="T48" fmla="*/ 15 w 384"/>
                  <a:gd name="T49" fmla="*/ 22 h 1424"/>
                  <a:gd name="T50" fmla="*/ 15 w 384"/>
                  <a:gd name="T51" fmla="*/ 18 h 1424"/>
                  <a:gd name="T52" fmla="*/ 15 w 384"/>
                  <a:gd name="T53" fmla="*/ 15 h 1424"/>
                  <a:gd name="T54" fmla="*/ 15 w 384"/>
                  <a:gd name="T55" fmla="*/ 10 h 1424"/>
                  <a:gd name="T56" fmla="*/ 15 w 384"/>
                  <a:gd name="T57" fmla="*/ 3 h 1424"/>
                  <a:gd name="T58" fmla="*/ 14 w 384"/>
                  <a:gd name="T59" fmla="*/ 0 h 1424"/>
                  <a:gd name="T60" fmla="*/ 12 w 384"/>
                  <a:gd name="T61" fmla="*/ 1 h 1424"/>
                  <a:gd name="T62" fmla="*/ 9 w 384"/>
                  <a:gd name="T63" fmla="*/ 2 h 1424"/>
                  <a:gd name="T64" fmla="*/ 7 w 384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4"/>
                  <a:gd name="T100" fmla="*/ 0 h 1424"/>
                  <a:gd name="T101" fmla="*/ 384 w 384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4" h="1424">
                    <a:moveTo>
                      <a:pt x="155" y="94"/>
                    </a:moveTo>
                    <a:lnTo>
                      <a:pt x="128" y="183"/>
                    </a:lnTo>
                    <a:lnTo>
                      <a:pt x="103" y="274"/>
                    </a:lnTo>
                    <a:lnTo>
                      <a:pt x="90" y="319"/>
                    </a:lnTo>
                    <a:lnTo>
                      <a:pt x="79" y="365"/>
                    </a:lnTo>
                    <a:lnTo>
                      <a:pt x="67" y="410"/>
                    </a:lnTo>
                    <a:lnTo>
                      <a:pt x="56" y="455"/>
                    </a:lnTo>
                    <a:lnTo>
                      <a:pt x="46" y="501"/>
                    </a:lnTo>
                    <a:lnTo>
                      <a:pt x="38" y="546"/>
                    </a:lnTo>
                    <a:lnTo>
                      <a:pt x="29" y="591"/>
                    </a:lnTo>
                    <a:lnTo>
                      <a:pt x="22" y="637"/>
                    </a:lnTo>
                    <a:lnTo>
                      <a:pt x="15" y="681"/>
                    </a:lnTo>
                    <a:lnTo>
                      <a:pt x="10" y="725"/>
                    </a:lnTo>
                    <a:lnTo>
                      <a:pt x="5" y="770"/>
                    </a:lnTo>
                    <a:lnTo>
                      <a:pt x="2" y="813"/>
                    </a:lnTo>
                    <a:lnTo>
                      <a:pt x="0" y="856"/>
                    </a:lnTo>
                    <a:lnTo>
                      <a:pt x="0" y="899"/>
                    </a:lnTo>
                    <a:lnTo>
                      <a:pt x="0" y="941"/>
                    </a:lnTo>
                    <a:lnTo>
                      <a:pt x="2" y="983"/>
                    </a:lnTo>
                    <a:lnTo>
                      <a:pt x="6" y="1024"/>
                    </a:lnTo>
                    <a:lnTo>
                      <a:pt x="11" y="1064"/>
                    </a:lnTo>
                    <a:lnTo>
                      <a:pt x="17" y="1104"/>
                    </a:lnTo>
                    <a:lnTo>
                      <a:pt x="26" y="1143"/>
                    </a:lnTo>
                    <a:lnTo>
                      <a:pt x="37" y="1181"/>
                    </a:lnTo>
                    <a:lnTo>
                      <a:pt x="49" y="1219"/>
                    </a:lnTo>
                    <a:lnTo>
                      <a:pt x="61" y="1256"/>
                    </a:lnTo>
                    <a:lnTo>
                      <a:pt x="78" y="1291"/>
                    </a:lnTo>
                    <a:lnTo>
                      <a:pt x="95" y="1326"/>
                    </a:lnTo>
                    <a:lnTo>
                      <a:pt x="115" y="1359"/>
                    </a:lnTo>
                    <a:lnTo>
                      <a:pt x="137" y="1392"/>
                    </a:lnTo>
                    <a:lnTo>
                      <a:pt x="161" y="1424"/>
                    </a:lnTo>
                    <a:lnTo>
                      <a:pt x="181" y="1377"/>
                    </a:lnTo>
                    <a:lnTo>
                      <a:pt x="201" y="1330"/>
                    </a:lnTo>
                    <a:lnTo>
                      <a:pt x="219" y="1283"/>
                    </a:lnTo>
                    <a:lnTo>
                      <a:pt x="236" y="1236"/>
                    </a:lnTo>
                    <a:lnTo>
                      <a:pt x="253" y="1189"/>
                    </a:lnTo>
                    <a:lnTo>
                      <a:pt x="267" y="1142"/>
                    </a:lnTo>
                    <a:lnTo>
                      <a:pt x="281" y="1096"/>
                    </a:lnTo>
                    <a:lnTo>
                      <a:pt x="294" y="1049"/>
                    </a:lnTo>
                    <a:lnTo>
                      <a:pt x="306" y="1003"/>
                    </a:lnTo>
                    <a:lnTo>
                      <a:pt x="316" y="956"/>
                    </a:lnTo>
                    <a:lnTo>
                      <a:pt x="327" y="910"/>
                    </a:lnTo>
                    <a:lnTo>
                      <a:pt x="336" y="865"/>
                    </a:lnTo>
                    <a:lnTo>
                      <a:pt x="344" y="818"/>
                    </a:lnTo>
                    <a:lnTo>
                      <a:pt x="351" y="773"/>
                    </a:lnTo>
                    <a:lnTo>
                      <a:pt x="357" y="727"/>
                    </a:lnTo>
                    <a:lnTo>
                      <a:pt x="364" y="682"/>
                    </a:lnTo>
                    <a:lnTo>
                      <a:pt x="368" y="637"/>
                    </a:lnTo>
                    <a:lnTo>
                      <a:pt x="373" y="592"/>
                    </a:lnTo>
                    <a:lnTo>
                      <a:pt x="376" y="548"/>
                    </a:lnTo>
                    <a:lnTo>
                      <a:pt x="379" y="504"/>
                    </a:lnTo>
                    <a:lnTo>
                      <a:pt x="381" y="460"/>
                    </a:lnTo>
                    <a:lnTo>
                      <a:pt x="383" y="416"/>
                    </a:lnTo>
                    <a:lnTo>
                      <a:pt x="383" y="373"/>
                    </a:lnTo>
                    <a:lnTo>
                      <a:pt x="384" y="330"/>
                    </a:lnTo>
                    <a:lnTo>
                      <a:pt x="383" y="245"/>
                    </a:lnTo>
                    <a:lnTo>
                      <a:pt x="380" y="162"/>
                    </a:lnTo>
                    <a:lnTo>
                      <a:pt x="376" y="79"/>
                    </a:lnTo>
                    <a:lnTo>
                      <a:pt x="370" y="0"/>
                    </a:lnTo>
                    <a:lnTo>
                      <a:pt x="343" y="11"/>
                    </a:lnTo>
                    <a:lnTo>
                      <a:pt x="316" y="23"/>
                    </a:lnTo>
                    <a:lnTo>
                      <a:pt x="289" y="34"/>
                    </a:lnTo>
                    <a:lnTo>
                      <a:pt x="262" y="46"/>
                    </a:lnTo>
                    <a:lnTo>
                      <a:pt x="235" y="58"/>
                    </a:lnTo>
                    <a:lnTo>
                      <a:pt x="208" y="70"/>
                    </a:lnTo>
                    <a:lnTo>
                      <a:pt x="181" y="82"/>
                    </a:lnTo>
                    <a:lnTo>
                      <a:pt x="155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8" name="Freeform 949"/>
              <p:cNvSpPr>
                <a:spLocks noEditPoints="1"/>
              </p:cNvSpPr>
              <p:nvPr/>
            </p:nvSpPr>
            <p:spPr bwMode="auto">
              <a:xfrm>
                <a:off x="2587" y="1773"/>
                <a:ext cx="85" cy="291"/>
              </a:xfrm>
              <a:custGeom>
                <a:avLst/>
                <a:gdLst>
                  <a:gd name="T0" fmla="*/ 5 w 408"/>
                  <a:gd name="T1" fmla="*/ 12 h 1448"/>
                  <a:gd name="T2" fmla="*/ 4 w 408"/>
                  <a:gd name="T3" fmla="*/ 17 h 1448"/>
                  <a:gd name="T4" fmla="*/ 2 w 408"/>
                  <a:gd name="T5" fmla="*/ 22 h 1448"/>
                  <a:gd name="T6" fmla="*/ 2 w 408"/>
                  <a:gd name="T7" fmla="*/ 28 h 1448"/>
                  <a:gd name="T8" fmla="*/ 1 w 408"/>
                  <a:gd name="T9" fmla="*/ 33 h 1448"/>
                  <a:gd name="T10" fmla="*/ 0 w 408"/>
                  <a:gd name="T11" fmla="*/ 29 h 1448"/>
                  <a:gd name="T12" fmla="*/ 1 w 408"/>
                  <a:gd name="T13" fmla="*/ 24 h 1448"/>
                  <a:gd name="T14" fmla="*/ 2 w 408"/>
                  <a:gd name="T15" fmla="*/ 19 h 1448"/>
                  <a:gd name="T16" fmla="*/ 4 w 408"/>
                  <a:gd name="T17" fmla="*/ 13 h 1448"/>
                  <a:gd name="T18" fmla="*/ 6 w 408"/>
                  <a:gd name="T19" fmla="*/ 4 h 1448"/>
                  <a:gd name="T20" fmla="*/ 1 w 408"/>
                  <a:gd name="T21" fmla="*/ 35 h 1448"/>
                  <a:gd name="T22" fmla="*/ 1 w 408"/>
                  <a:gd name="T23" fmla="*/ 40 h 1448"/>
                  <a:gd name="T24" fmla="*/ 2 w 408"/>
                  <a:gd name="T25" fmla="*/ 45 h 1448"/>
                  <a:gd name="T26" fmla="*/ 3 w 408"/>
                  <a:gd name="T27" fmla="*/ 49 h 1448"/>
                  <a:gd name="T28" fmla="*/ 4 w 408"/>
                  <a:gd name="T29" fmla="*/ 53 h 1448"/>
                  <a:gd name="T30" fmla="*/ 6 w 408"/>
                  <a:gd name="T31" fmla="*/ 55 h 1448"/>
                  <a:gd name="T32" fmla="*/ 7 w 408"/>
                  <a:gd name="T33" fmla="*/ 57 h 1448"/>
                  <a:gd name="T34" fmla="*/ 6 w 408"/>
                  <a:gd name="T35" fmla="*/ 57 h 1448"/>
                  <a:gd name="T36" fmla="*/ 5 w 408"/>
                  <a:gd name="T37" fmla="*/ 55 h 1448"/>
                  <a:gd name="T38" fmla="*/ 4 w 408"/>
                  <a:gd name="T39" fmla="*/ 53 h 1448"/>
                  <a:gd name="T40" fmla="*/ 3 w 408"/>
                  <a:gd name="T41" fmla="*/ 51 h 1448"/>
                  <a:gd name="T42" fmla="*/ 1 w 408"/>
                  <a:gd name="T43" fmla="*/ 48 h 1448"/>
                  <a:gd name="T44" fmla="*/ 0 w 408"/>
                  <a:gd name="T45" fmla="*/ 43 h 1448"/>
                  <a:gd name="T46" fmla="*/ 0 w 408"/>
                  <a:gd name="T47" fmla="*/ 38 h 1448"/>
                  <a:gd name="T48" fmla="*/ 0 w 408"/>
                  <a:gd name="T49" fmla="*/ 33 h 1448"/>
                  <a:gd name="T50" fmla="*/ 7 w 408"/>
                  <a:gd name="T51" fmla="*/ 58 h 1448"/>
                  <a:gd name="T52" fmla="*/ 7 w 408"/>
                  <a:gd name="T53" fmla="*/ 58 h 1448"/>
                  <a:gd name="T54" fmla="*/ 7 w 408"/>
                  <a:gd name="T55" fmla="*/ 58 h 1448"/>
                  <a:gd name="T56" fmla="*/ 7 w 408"/>
                  <a:gd name="T57" fmla="*/ 58 h 1448"/>
                  <a:gd name="T58" fmla="*/ 8 w 408"/>
                  <a:gd name="T59" fmla="*/ 54 h 1448"/>
                  <a:gd name="T60" fmla="*/ 10 w 408"/>
                  <a:gd name="T61" fmla="*/ 48 h 1448"/>
                  <a:gd name="T62" fmla="*/ 12 w 408"/>
                  <a:gd name="T63" fmla="*/ 42 h 1448"/>
                  <a:gd name="T64" fmla="*/ 13 w 408"/>
                  <a:gd name="T65" fmla="*/ 37 h 1448"/>
                  <a:gd name="T66" fmla="*/ 14 w 408"/>
                  <a:gd name="T67" fmla="*/ 31 h 1448"/>
                  <a:gd name="T68" fmla="*/ 16 w 408"/>
                  <a:gd name="T69" fmla="*/ 28 h 1448"/>
                  <a:gd name="T70" fmla="*/ 15 w 408"/>
                  <a:gd name="T71" fmla="*/ 33 h 1448"/>
                  <a:gd name="T72" fmla="*/ 14 w 408"/>
                  <a:gd name="T73" fmla="*/ 39 h 1448"/>
                  <a:gd name="T74" fmla="*/ 12 w 408"/>
                  <a:gd name="T75" fmla="*/ 45 h 1448"/>
                  <a:gd name="T76" fmla="*/ 10 w 408"/>
                  <a:gd name="T77" fmla="*/ 50 h 1448"/>
                  <a:gd name="T78" fmla="*/ 8 w 408"/>
                  <a:gd name="T79" fmla="*/ 56 h 1448"/>
                  <a:gd name="T80" fmla="*/ 15 w 408"/>
                  <a:gd name="T81" fmla="*/ 28 h 1448"/>
                  <a:gd name="T82" fmla="*/ 15 w 408"/>
                  <a:gd name="T83" fmla="*/ 22 h 1448"/>
                  <a:gd name="T84" fmla="*/ 15 w 408"/>
                  <a:gd name="T85" fmla="*/ 17 h 1448"/>
                  <a:gd name="T86" fmla="*/ 15 w 408"/>
                  <a:gd name="T87" fmla="*/ 10 h 1448"/>
                  <a:gd name="T88" fmla="*/ 15 w 408"/>
                  <a:gd name="T89" fmla="*/ 1 h 1448"/>
                  <a:gd name="T90" fmla="*/ 16 w 408"/>
                  <a:gd name="T91" fmla="*/ 7 h 1448"/>
                  <a:gd name="T92" fmla="*/ 16 w 408"/>
                  <a:gd name="T93" fmla="*/ 15 h 1448"/>
                  <a:gd name="T94" fmla="*/ 16 w 408"/>
                  <a:gd name="T95" fmla="*/ 21 h 1448"/>
                  <a:gd name="T96" fmla="*/ 16 w 408"/>
                  <a:gd name="T97" fmla="*/ 26 h 1448"/>
                  <a:gd name="T98" fmla="*/ 15 w 408"/>
                  <a:gd name="T99" fmla="*/ 0 h 1448"/>
                  <a:gd name="T100" fmla="*/ 16 w 408"/>
                  <a:gd name="T101" fmla="*/ 0 h 1448"/>
                  <a:gd name="T102" fmla="*/ 16 w 408"/>
                  <a:gd name="T103" fmla="*/ 0 h 1448"/>
                  <a:gd name="T104" fmla="*/ 15 w 408"/>
                  <a:gd name="T105" fmla="*/ 0 h 1448"/>
                  <a:gd name="T106" fmla="*/ 7 w 408"/>
                  <a:gd name="T107" fmla="*/ 5 h 1448"/>
                  <a:gd name="T108" fmla="*/ 16 w 408"/>
                  <a:gd name="T109" fmla="*/ 1 h 1448"/>
                  <a:gd name="T110" fmla="*/ 7 w 408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8"/>
                  <a:gd name="T169" fmla="*/ 0 h 1448"/>
                  <a:gd name="T170" fmla="*/ 408 w 408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8" h="1448">
                    <a:moveTo>
                      <a:pt x="178" y="109"/>
                    </a:moveTo>
                    <a:lnTo>
                      <a:pt x="151" y="198"/>
                    </a:lnTo>
                    <a:lnTo>
                      <a:pt x="126" y="289"/>
                    </a:lnTo>
                    <a:lnTo>
                      <a:pt x="113" y="333"/>
                    </a:lnTo>
                    <a:lnTo>
                      <a:pt x="103" y="379"/>
                    </a:lnTo>
                    <a:lnTo>
                      <a:pt x="91" y="424"/>
                    </a:lnTo>
                    <a:lnTo>
                      <a:pt x="80" y="469"/>
                    </a:lnTo>
                    <a:lnTo>
                      <a:pt x="70" y="515"/>
                    </a:lnTo>
                    <a:lnTo>
                      <a:pt x="62" y="560"/>
                    </a:lnTo>
                    <a:lnTo>
                      <a:pt x="53" y="606"/>
                    </a:lnTo>
                    <a:lnTo>
                      <a:pt x="45" y="650"/>
                    </a:lnTo>
                    <a:lnTo>
                      <a:pt x="39" y="694"/>
                    </a:lnTo>
                    <a:lnTo>
                      <a:pt x="34" y="738"/>
                    </a:lnTo>
                    <a:lnTo>
                      <a:pt x="29" y="783"/>
                    </a:lnTo>
                    <a:lnTo>
                      <a:pt x="27" y="826"/>
                    </a:lnTo>
                    <a:lnTo>
                      <a:pt x="2" y="825"/>
                    </a:lnTo>
                    <a:lnTo>
                      <a:pt x="5" y="781"/>
                    </a:lnTo>
                    <a:lnTo>
                      <a:pt x="10" y="736"/>
                    </a:lnTo>
                    <a:lnTo>
                      <a:pt x="15" y="692"/>
                    </a:lnTo>
                    <a:lnTo>
                      <a:pt x="22" y="647"/>
                    </a:lnTo>
                    <a:lnTo>
                      <a:pt x="29" y="601"/>
                    </a:lnTo>
                    <a:lnTo>
                      <a:pt x="38" y="557"/>
                    </a:lnTo>
                    <a:lnTo>
                      <a:pt x="46" y="511"/>
                    </a:lnTo>
                    <a:lnTo>
                      <a:pt x="56" y="465"/>
                    </a:lnTo>
                    <a:lnTo>
                      <a:pt x="67" y="420"/>
                    </a:lnTo>
                    <a:lnTo>
                      <a:pt x="79" y="374"/>
                    </a:lnTo>
                    <a:lnTo>
                      <a:pt x="91" y="328"/>
                    </a:lnTo>
                    <a:lnTo>
                      <a:pt x="103" y="283"/>
                    </a:lnTo>
                    <a:lnTo>
                      <a:pt x="129" y="192"/>
                    </a:lnTo>
                    <a:lnTo>
                      <a:pt x="156" y="102"/>
                    </a:lnTo>
                    <a:lnTo>
                      <a:pt x="178" y="109"/>
                    </a:lnTo>
                    <a:close/>
                    <a:moveTo>
                      <a:pt x="27" y="826"/>
                    </a:moveTo>
                    <a:lnTo>
                      <a:pt x="25" y="868"/>
                    </a:lnTo>
                    <a:lnTo>
                      <a:pt x="24" y="911"/>
                    </a:lnTo>
                    <a:lnTo>
                      <a:pt x="25" y="952"/>
                    </a:lnTo>
                    <a:lnTo>
                      <a:pt x="27" y="993"/>
                    </a:lnTo>
                    <a:lnTo>
                      <a:pt x="30" y="1034"/>
                    </a:lnTo>
                    <a:lnTo>
                      <a:pt x="35" y="1074"/>
                    </a:lnTo>
                    <a:lnTo>
                      <a:pt x="41" y="1113"/>
                    </a:lnTo>
                    <a:lnTo>
                      <a:pt x="50" y="1152"/>
                    </a:lnTo>
                    <a:lnTo>
                      <a:pt x="59" y="1190"/>
                    </a:lnTo>
                    <a:lnTo>
                      <a:pt x="71" y="1227"/>
                    </a:lnTo>
                    <a:lnTo>
                      <a:pt x="85" y="1262"/>
                    </a:lnTo>
                    <a:lnTo>
                      <a:pt x="100" y="1298"/>
                    </a:lnTo>
                    <a:lnTo>
                      <a:pt x="109" y="1315"/>
                    </a:lnTo>
                    <a:lnTo>
                      <a:pt x="118" y="1331"/>
                    </a:lnTo>
                    <a:lnTo>
                      <a:pt x="127" y="1349"/>
                    </a:lnTo>
                    <a:lnTo>
                      <a:pt x="137" y="1365"/>
                    </a:lnTo>
                    <a:lnTo>
                      <a:pt x="148" y="1381"/>
                    </a:lnTo>
                    <a:lnTo>
                      <a:pt x="159" y="1397"/>
                    </a:lnTo>
                    <a:lnTo>
                      <a:pt x="171" y="1412"/>
                    </a:lnTo>
                    <a:lnTo>
                      <a:pt x="183" y="1429"/>
                    </a:lnTo>
                    <a:lnTo>
                      <a:pt x="164" y="1444"/>
                    </a:lnTo>
                    <a:lnTo>
                      <a:pt x="151" y="1427"/>
                    </a:lnTo>
                    <a:lnTo>
                      <a:pt x="139" y="1411"/>
                    </a:lnTo>
                    <a:lnTo>
                      <a:pt x="127" y="1395"/>
                    </a:lnTo>
                    <a:lnTo>
                      <a:pt x="117" y="1378"/>
                    </a:lnTo>
                    <a:lnTo>
                      <a:pt x="107" y="1362"/>
                    </a:lnTo>
                    <a:lnTo>
                      <a:pt x="97" y="1344"/>
                    </a:lnTo>
                    <a:lnTo>
                      <a:pt x="88" y="1326"/>
                    </a:lnTo>
                    <a:lnTo>
                      <a:pt x="79" y="1309"/>
                    </a:lnTo>
                    <a:lnTo>
                      <a:pt x="70" y="1290"/>
                    </a:lnTo>
                    <a:lnTo>
                      <a:pt x="63" y="1273"/>
                    </a:lnTo>
                    <a:lnTo>
                      <a:pt x="55" y="1254"/>
                    </a:lnTo>
                    <a:lnTo>
                      <a:pt x="49" y="1235"/>
                    </a:lnTo>
                    <a:lnTo>
                      <a:pt x="37" y="1197"/>
                    </a:lnTo>
                    <a:lnTo>
                      <a:pt x="26" y="1159"/>
                    </a:lnTo>
                    <a:lnTo>
                      <a:pt x="18" y="1120"/>
                    </a:lnTo>
                    <a:lnTo>
                      <a:pt x="11" y="1079"/>
                    </a:lnTo>
                    <a:lnTo>
                      <a:pt x="5" y="1038"/>
                    </a:lnTo>
                    <a:lnTo>
                      <a:pt x="2" y="997"/>
                    </a:lnTo>
                    <a:lnTo>
                      <a:pt x="0" y="954"/>
                    </a:lnTo>
                    <a:lnTo>
                      <a:pt x="0" y="911"/>
                    </a:lnTo>
                    <a:lnTo>
                      <a:pt x="0" y="868"/>
                    </a:lnTo>
                    <a:lnTo>
                      <a:pt x="2" y="825"/>
                    </a:lnTo>
                    <a:lnTo>
                      <a:pt x="27" y="826"/>
                    </a:lnTo>
                    <a:close/>
                    <a:moveTo>
                      <a:pt x="185" y="1440"/>
                    </a:moveTo>
                    <a:lnTo>
                      <a:pt x="183" y="1444"/>
                    </a:lnTo>
                    <a:lnTo>
                      <a:pt x="180" y="1446"/>
                    </a:lnTo>
                    <a:lnTo>
                      <a:pt x="178" y="1447"/>
                    </a:lnTo>
                    <a:lnTo>
                      <a:pt x="175" y="1448"/>
                    </a:lnTo>
                    <a:lnTo>
                      <a:pt x="172" y="1448"/>
                    </a:lnTo>
                    <a:lnTo>
                      <a:pt x="169" y="1447"/>
                    </a:lnTo>
                    <a:lnTo>
                      <a:pt x="166" y="1446"/>
                    </a:lnTo>
                    <a:lnTo>
                      <a:pt x="164" y="1444"/>
                    </a:lnTo>
                    <a:lnTo>
                      <a:pt x="173" y="1436"/>
                    </a:lnTo>
                    <a:lnTo>
                      <a:pt x="185" y="1440"/>
                    </a:lnTo>
                    <a:close/>
                    <a:moveTo>
                      <a:pt x="162" y="1431"/>
                    </a:moveTo>
                    <a:lnTo>
                      <a:pt x="183" y="1384"/>
                    </a:lnTo>
                    <a:lnTo>
                      <a:pt x="202" y="1338"/>
                    </a:lnTo>
                    <a:lnTo>
                      <a:pt x="220" y="1290"/>
                    </a:lnTo>
                    <a:lnTo>
                      <a:pt x="237" y="1244"/>
                    </a:lnTo>
                    <a:lnTo>
                      <a:pt x="253" y="1197"/>
                    </a:lnTo>
                    <a:lnTo>
                      <a:pt x="268" y="1151"/>
                    </a:lnTo>
                    <a:lnTo>
                      <a:pt x="282" y="1105"/>
                    </a:lnTo>
                    <a:lnTo>
                      <a:pt x="294" y="1058"/>
                    </a:lnTo>
                    <a:lnTo>
                      <a:pt x="306" y="1012"/>
                    </a:lnTo>
                    <a:lnTo>
                      <a:pt x="316" y="966"/>
                    </a:lnTo>
                    <a:lnTo>
                      <a:pt x="327" y="920"/>
                    </a:lnTo>
                    <a:lnTo>
                      <a:pt x="336" y="874"/>
                    </a:lnTo>
                    <a:lnTo>
                      <a:pt x="343" y="828"/>
                    </a:lnTo>
                    <a:lnTo>
                      <a:pt x="351" y="783"/>
                    </a:lnTo>
                    <a:lnTo>
                      <a:pt x="358" y="737"/>
                    </a:lnTo>
                    <a:lnTo>
                      <a:pt x="364" y="693"/>
                    </a:lnTo>
                    <a:lnTo>
                      <a:pt x="388" y="695"/>
                    </a:lnTo>
                    <a:lnTo>
                      <a:pt x="382" y="741"/>
                    </a:lnTo>
                    <a:lnTo>
                      <a:pt x="375" y="787"/>
                    </a:lnTo>
                    <a:lnTo>
                      <a:pt x="368" y="832"/>
                    </a:lnTo>
                    <a:lnTo>
                      <a:pt x="360" y="879"/>
                    </a:lnTo>
                    <a:lnTo>
                      <a:pt x="351" y="925"/>
                    </a:lnTo>
                    <a:lnTo>
                      <a:pt x="340" y="972"/>
                    </a:lnTo>
                    <a:lnTo>
                      <a:pt x="329" y="1018"/>
                    </a:lnTo>
                    <a:lnTo>
                      <a:pt x="318" y="1065"/>
                    </a:lnTo>
                    <a:lnTo>
                      <a:pt x="305" y="1111"/>
                    </a:lnTo>
                    <a:lnTo>
                      <a:pt x="291" y="1157"/>
                    </a:lnTo>
                    <a:lnTo>
                      <a:pt x="275" y="1205"/>
                    </a:lnTo>
                    <a:lnTo>
                      <a:pt x="259" y="1252"/>
                    </a:lnTo>
                    <a:lnTo>
                      <a:pt x="243" y="1299"/>
                    </a:lnTo>
                    <a:lnTo>
                      <a:pt x="225" y="1346"/>
                    </a:lnTo>
                    <a:lnTo>
                      <a:pt x="205" y="1394"/>
                    </a:lnTo>
                    <a:lnTo>
                      <a:pt x="185" y="1440"/>
                    </a:lnTo>
                    <a:lnTo>
                      <a:pt x="162" y="1431"/>
                    </a:lnTo>
                    <a:close/>
                    <a:moveTo>
                      <a:pt x="364" y="693"/>
                    </a:moveTo>
                    <a:lnTo>
                      <a:pt x="368" y="648"/>
                    </a:lnTo>
                    <a:lnTo>
                      <a:pt x="373" y="603"/>
                    </a:lnTo>
                    <a:lnTo>
                      <a:pt x="376" y="559"/>
                    </a:lnTo>
                    <a:lnTo>
                      <a:pt x="379" y="515"/>
                    </a:lnTo>
                    <a:lnTo>
                      <a:pt x="381" y="472"/>
                    </a:lnTo>
                    <a:lnTo>
                      <a:pt x="382" y="427"/>
                    </a:lnTo>
                    <a:lnTo>
                      <a:pt x="383" y="384"/>
                    </a:lnTo>
                    <a:lnTo>
                      <a:pt x="385" y="342"/>
                    </a:lnTo>
                    <a:lnTo>
                      <a:pt x="383" y="257"/>
                    </a:lnTo>
                    <a:lnTo>
                      <a:pt x="380" y="174"/>
                    </a:lnTo>
                    <a:lnTo>
                      <a:pt x="376" y="93"/>
                    </a:lnTo>
                    <a:lnTo>
                      <a:pt x="369" y="13"/>
                    </a:lnTo>
                    <a:lnTo>
                      <a:pt x="394" y="10"/>
                    </a:lnTo>
                    <a:lnTo>
                      <a:pt x="400" y="90"/>
                    </a:lnTo>
                    <a:lnTo>
                      <a:pt x="405" y="172"/>
                    </a:lnTo>
                    <a:lnTo>
                      <a:pt x="407" y="257"/>
                    </a:lnTo>
                    <a:lnTo>
                      <a:pt x="408" y="342"/>
                    </a:lnTo>
                    <a:lnTo>
                      <a:pt x="408" y="385"/>
                    </a:lnTo>
                    <a:lnTo>
                      <a:pt x="407" y="428"/>
                    </a:lnTo>
                    <a:lnTo>
                      <a:pt x="405" y="473"/>
                    </a:lnTo>
                    <a:lnTo>
                      <a:pt x="403" y="516"/>
                    </a:lnTo>
                    <a:lnTo>
                      <a:pt x="401" y="561"/>
                    </a:lnTo>
                    <a:lnTo>
                      <a:pt x="396" y="606"/>
                    </a:lnTo>
                    <a:lnTo>
                      <a:pt x="392" y="651"/>
                    </a:lnTo>
                    <a:lnTo>
                      <a:pt x="388" y="695"/>
                    </a:lnTo>
                    <a:lnTo>
                      <a:pt x="364" y="693"/>
                    </a:lnTo>
                    <a:close/>
                    <a:moveTo>
                      <a:pt x="377" y="0"/>
                    </a:moveTo>
                    <a:lnTo>
                      <a:pt x="380" y="0"/>
                    </a:lnTo>
                    <a:lnTo>
                      <a:pt x="382" y="0"/>
                    </a:lnTo>
                    <a:lnTo>
                      <a:pt x="386" y="0"/>
                    </a:lnTo>
                    <a:lnTo>
                      <a:pt x="388" y="1"/>
                    </a:lnTo>
                    <a:lnTo>
                      <a:pt x="390" y="3"/>
                    </a:lnTo>
                    <a:lnTo>
                      <a:pt x="392" y="5"/>
                    </a:lnTo>
                    <a:lnTo>
                      <a:pt x="393" y="7"/>
                    </a:lnTo>
                    <a:lnTo>
                      <a:pt x="394" y="10"/>
                    </a:lnTo>
                    <a:lnTo>
                      <a:pt x="382" y="12"/>
                    </a:lnTo>
                    <a:lnTo>
                      <a:pt x="377" y="0"/>
                    </a:lnTo>
                    <a:close/>
                    <a:moveTo>
                      <a:pt x="387" y="22"/>
                    </a:moveTo>
                    <a:lnTo>
                      <a:pt x="172" y="116"/>
                    </a:lnTo>
                    <a:lnTo>
                      <a:pt x="162" y="95"/>
                    </a:lnTo>
                    <a:lnTo>
                      <a:pt x="377" y="0"/>
                    </a:lnTo>
                    <a:lnTo>
                      <a:pt x="387" y="22"/>
                    </a:lnTo>
                    <a:close/>
                    <a:moveTo>
                      <a:pt x="156" y="102"/>
                    </a:moveTo>
                    <a:lnTo>
                      <a:pt x="159" y="98"/>
                    </a:lnTo>
                    <a:lnTo>
                      <a:pt x="162" y="95"/>
                    </a:lnTo>
                    <a:lnTo>
                      <a:pt x="167" y="106"/>
                    </a:lnTo>
                    <a:lnTo>
                      <a:pt x="156" y="10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39" name="Freeform 950"/>
              <p:cNvSpPr>
                <a:spLocks/>
              </p:cNvSpPr>
              <p:nvPr/>
            </p:nvSpPr>
            <p:spPr bwMode="auto">
              <a:xfrm>
                <a:off x="2653" y="1739"/>
                <a:ext cx="74" cy="261"/>
              </a:xfrm>
              <a:custGeom>
                <a:avLst/>
                <a:gdLst>
                  <a:gd name="T0" fmla="*/ 7 w 383"/>
                  <a:gd name="T1" fmla="*/ 3 h 1301"/>
                  <a:gd name="T2" fmla="*/ 6 w 383"/>
                  <a:gd name="T3" fmla="*/ 7 h 1301"/>
                  <a:gd name="T4" fmla="*/ 5 w 383"/>
                  <a:gd name="T5" fmla="*/ 10 h 1301"/>
                  <a:gd name="T6" fmla="*/ 4 w 383"/>
                  <a:gd name="T7" fmla="*/ 13 h 1301"/>
                  <a:gd name="T8" fmla="*/ 3 w 383"/>
                  <a:gd name="T9" fmla="*/ 17 h 1301"/>
                  <a:gd name="T10" fmla="*/ 2 w 383"/>
                  <a:gd name="T11" fmla="*/ 18 h 1301"/>
                  <a:gd name="T12" fmla="*/ 2 w 383"/>
                  <a:gd name="T13" fmla="*/ 20 h 1301"/>
                  <a:gd name="T14" fmla="*/ 2 w 383"/>
                  <a:gd name="T15" fmla="*/ 22 h 1301"/>
                  <a:gd name="T16" fmla="*/ 1 w 383"/>
                  <a:gd name="T17" fmla="*/ 23 h 1301"/>
                  <a:gd name="T18" fmla="*/ 1 w 383"/>
                  <a:gd name="T19" fmla="*/ 25 h 1301"/>
                  <a:gd name="T20" fmla="*/ 1 w 383"/>
                  <a:gd name="T21" fmla="*/ 27 h 1301"/>
                  <a:gd name="T22" fmla="*/ 0 w 383"/>
                  <a:gd name="T23" fmla="*/ 28 h 1301"/>
                  <a:gd name="T24" fmla="*/ 0 w 383"/>
                  <a:gd name="T25" fmla="*/ 30 h 1301"/>
                  <a:gd name="T26" fmla="*/ 0 w 383"/>
                  <a:gd name="T27" fmla="*/ 32 h 1301"/>
                  <a:gd name="T28" fmla="*/ 0 w 383"/>
                  <a:gd name="T29" fmla="*/ 33 h 1301"/>
                  <a:gd name="T30" fmla="*/ 0 w 383"/>
                  <a:gd name="T31" fmla="*/ 35 h 1301"/>
                  <a:gd name="T32" fmla="*/ 0 w 383"/>
                  <a:gd name="T33" fmla="*/ 36 h 1301"/>
                  <a:gd name="T34" fmla="*/ 0 w 383"/>
                  <a:gd name="T35" fmla="*/ 38 h 1301"/>
                  <a:gd name="T36" fmla="*/ 0 w 383"/>
                  <a:gd name="T37" fmla="*/ 39 h 1301"/>
                  <a:gd name="T38" fmla="*/ 0 w 383"/>
                  <a:gd name="T39" fmla="*/ 41 h 1301"/>
                  <a:gd name="T40" fmla="*/ 1 w 383"/>
                  <a:gd name="T41" fmla="*/ 42 h 1301"/>
                  <a:gd name="T42" fmla="*/ 1 w 383"/>
                  <a:gd name="T43" fmla="*/ 44 h 1301"/>
                  <a:gd name="T44" fmla="*/ 2 w 383"/>
                  <a:gd name="T45" fmla="*/ 45 h 1301"/>
                  <a:gd name="T46" fmla="*/ 2 w 383"/>
                  <a:gd name="T47" fmla="*/ 46 h 1301"/>
                  <a:gd name="T48" fmla="*/ 3 w 383"/>
                  <a:gd name="T49" fmla="*/ 48 h 1301"/>
                  <a:gd name="T50" fmla="*/ 3 w 383"/>
                  <a:gd name="T51" fmla="*/ 49 h 1301"/>
                  <a:gd name="T52" fmla="*/ 4 w 383"/>
                  <a:gd name="T53" fmla="*/ 50 h 1301"/>
                  <a:gd name="T54" fmla="*/ 5 w 383"/>
                  <a:gd name="T55" fmla="*/ 51 h 1301"/>
                  <a:gd name="T56" fmla="*/ 6 w 383"/>
                  <a:gd name="T57" fmla="*/ 52 h 1301"/>
                  <a:gd name="T58" fmla="*/ 7 w 383"/>
                  <a:gd name="T59" fmla="*/ 51 h 1301"/>
                  <a:gd name="T60" fmla="*/ 8 w 383"/>
                  <a:gd name="T61" fmla="*/ 49 h 1301"/>
                  <a:gd name="T62" fmla="*/ 8 w 383"/>
                  <a:gd name="T63" fmla="*/ 47 h 1301"/>
                  <a:gd name="T64" fmla="*/ 9 w 383"/>
                  <a:gd name="T65" fmla="*/ 46 h 1301"/>
                  <a:gd name="T66" fmla="*/ 10 w 383"/>
                  <a:gd name="T67" fmla="*/ 44 h 1301"/>
                  <a:gd name="T68" fmla="*/ 10 w 383"/>
                  <a:gd name="T69" fmla="*/ 42 h 1301"/>
                  <a:gd name="T70" fmla="*/ 11 w 383"/>
                  <a:gd name="T71" fmla="*/ 40 h 1301"/>
                  <a:gd name="T72" fmla="*/ 11 w 383"/>
                  <a:gd name="T73" fmla="*/ 39 h 1301"/>
                  <a:gd name="T74" fmla="*/ 12 w 383"/>
                  <a:gd name="T75" fmla="*/ 37 h 1301"/>
                  <a:gd name="T76" fmla="*/ 12 w 383"/>
                  <a:gd name="T77" fmla="*/ 35 h 1301"/>
                  <a:gd name="T78" fmla="*/ 13 w 383"/>
                  <a:gd name="T79" fmla="*/ 34 h 1301"/>
                  <a:gd name="T80" fmla="*/ 13 w 383"/>
                  <a:gd name="T81" fmla="*/ 32 h 1301"/>
                  <a:gd name="T82" fmla="*/ 14 w 383"/>
                  <a:gd name="T83" fmla="*/ 30 h 1301"/>
                  <a:gd name="T84" fmla="*/ 14 w 383"/>
                  <a:gd name="T85" fmla="*/ 28 h 1301"/>
                  <a:gd name="T86" fmla="*/ 14 w 383"/>
                  <a:gd name="T87" fmla="*/ 27 h 1301"/>
                  <a:gd name="T88" fmla="*/ 14 w 383"/>
                  <a:gd name="T89" fmla="*/ 25 h 1301"/>
                  <a:gd name="T90" fmla="*/ 15 w 383"/>
                  <a:gd name="T91" fmla="*/ 23 h 1301"/>
                  <a:gd name="T92" fmla="*/ 15 w 383"/>
                  <a:gd name="T93" fmla="*/ 22 h 1301"/>
                  <a:gd name="T94" fmla="*/ 15 w 383"/>
                  <a:gd name="T95" fmla="*/ 20 h 1301"/>
                  <a:gd name="T96" fmla="*/ 15 w 383"/>
                  <a:gd name="T97" fmla="*/ 19 h 1301"/>
                  <a:gd name="T98" fmla="*/ 15 w 383"/>
                  <a:gd name="T99" fmla="*/ 15 h 1301"/>
                  <a:gd name="T100" fmla="*/ 15 w 383"/>
                  <a:gd name="T101" fmla="*/ 12 h 1301"/>
                  <a:gd name="T102" fmla="*/ 15 w 383"/>
                  <a:gd name="T103" fmla="*/ 9 h 1301"/>
                  <a:gd name="T104" fmla="*/ 15 w 383"/>
                  <a:gd name="T105" fmla="*/ 6 h 1301"/>
                  <a:gd name="T106" fmla="*/ 15 w 383"/>
                  <a:gd name="T107" fmla="*/ 3 h 1301"/>
                  <a:gd name="T108" fmla="*/ 15 w 383"/>
                  <a:gd name="T109" fmla="*/ 0 h 1301"/>
                  <a:gd name="T110" fmla="*/ 14 w 383"/>
                  <a:gd name="T111" fmla="*/ 0 h 1301"/>
                  <a:gd name="T112" fmla="*/ 13 w 383"/>
                  <a:gd name="T113" fmla="*/ 1 h 1301"/>
                  <a:gd name="T114" fmla="*/ 12 w 383"/>
                  <a:gd name="T115" fmla="*/ 1 h 1301"/>
                  <a:gd name="T116" fmla="*/ 11 w 383"/>
                  <a:gd name="T117" fmla="*/ 2 h 1301"/>
                  <a:gd name="T118" fmla="*/ 10 w 383"/>
                  <a:gd name="T119" fmla="*/ 2 h 1301"/>
                  <a:gd name="T120" fmla="*/ 9 w 383"/>
                  <a:gd name="T121" fmla="*/ 2 h 1301"/>
                  <a:gd name="T122" fmla="*/ 8 w 383"/>
                  <a:gd name="T123" fmla="*/ 3 h 1301"/>
                  <a:gd name="T124" fmla="*/ 7 w 383"/>
                  <a:gd name="T125" fmla="*/ 3 h 130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3"/>
                  <a:gd name="T190" fmla="*/ 0 h 1301"/>
                  <a:gd name="T191" fmla="*/ 383 w 383"/>
                  <a:gd name="T192" fmla="*/ 1301 h 130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3" h="1301">
                    <a:moveTo>
                      <a:pt x="175" y="81"/>
                    </a:moveTo>
                    <a:lnTo>
                      <a:pt x="148" y="163"/>
                    </a:lnTo>
                    <a:lnTo>
                      <a:pt x="121" y="246"/>
                    </a:lnTo>
                    <a:lnTo>
                      <a:pt x="95" y="329"/>
                    </a:lnTo>
                    <a:lnTo>
                      <a:pt x="72" y="413"/>
                    </a:lnTo>
                    <a:lnTo>
                      <a:pt x="61" y="455"/>
                    </a:lnTo>
                    <a:lnTo>
                      <a:pt x="50" y="497"/>
                    </a:lnTo>
                    <a:lnTo>
                      <a:pt x="40" y="540"/>
                    </a:lnTo>
                    <a:lnTo>
                      <a:pt x="32" y="582"/>
                    </a:lnTo>
                    <a:lnTo>
                      <a:pt x="24" y="623"/>
                    </a:lnTo>
                    <a:lnTo>
                      <a:pt x="18" y="664"/>
                    </a:lnTo>
                    <a:lnTo>
                      <a:pt x="11" y="705"/>
                    </a:lnTo>
                    <a:lnTo>
                      <a:pt x="7" y="746"/>
                    </a:lnTo>
                    <a:lnTo>
                      <a:pt x="3" y="786"/>
                    </a:lnTo>
                    <a:lnTo>
                      <a:pt x="0" y="826"/>
                    </a:lnTo>
                    <a:lnTo>
                      <a:pt x="0" y="865"/>
                    </a:lnTo>
                    <a:lnTo>
                      <a:pt x="0" y="904"/>
                    </a:lnTo>
                    <a:lnTo>
                      <a:pt x="3" y="941"/>
                    </a:lnTo>
                    <a:lnTo>
                      <a:pt x="6" y="978"/>
                    </a:lnTo>
                    <a:lnTo>
                      <a:pt x="11" y="1015"/>
                    </a:lnTo>
                    <a:lnTo>
                      <a:pt x="19" y="1050"/>
                    </a:lnTo>
                    <a:lnTo>
                      <a:pt x="27" y="1085"/>
                    </a:lnTo>
                    <a:lnTo>
                      <a:pt x="38" y="1120"/>
                    </a:lnTo>
                    <a:lnTo>
                      <a:pt x="51" y="1152"/>
                    </a:lnTo>
                    <a:lnTo>
                      <a:pt x="66" y="1184"/>
                    </a:lnTo>
                    <a:lnTo>
                      <a:pt x="82" y="1215"/>
                    </a:lnTo>
                    <a:lnTo>
                      <a:pt x="102" y="1245"/>
                    </a:lnTo>
                    <a:lnTo>
                      <a:pt x="124" y="1274"/>
                    </a:lnTo>
                    <a:lnTo>
                      <a:pt x="147" y="1301"/>
                    </a:lnTo>
                    <a:lnTo>
                      <a:pt x="169" y="1259"/>
                    </a:lnTo>
                    <a:lnTo>
                      <a:pt x="188" y="1216"/>
                    </a:lnTo>
                    <a:lnTo>
                      <a:pt x="208" y="1174"/>
                    </a:lnTo>
                    <a:lnTo>
                      <a:pt x="225" y="1130"/>
                    </a:lnTo>
                    <a:lnTo>
                      <a:pt x="241" y="1088"/>
                    </a:lnTo>
                    <a:lnTo>
                      <a:pt x="257" y="1045"/>
                    </a:lnTo>
                    <a:lnTo>
                      <a:pt x="272" y="1003"/>
                    </a:lnTo>
                    <a:lnTo>
                      <a:pt x="284" y="961"/>
                    </a:lnTo>
                    <a:lnTo>
                      <a:pt x="297" y="918"/>
                    </a:lnTo>
                    <a:lnTo>
                      <a:pt x="308" y="875"/>
                    </a:lnTo>
                    <a:lnTo>
                      <a:pt x="319" y="833"/>
                    </a:lnTo>
                    <a:lnTo>
                      <a:pt x="328" y="792"/>
                    </a:lnTo>
                    <a:lnTo>
                      <a:pt x="336" y="750"/>
                    </a:lnTo>
                    <a:lnTo>
                      <a:pt x="345" y="708"/>
                    </a:lnTo>
                    <a:lnTo>
                      <a:pt x="351" y="667"/>
                    </a:lnTo>
                    <a:lnTo>
                      <a:pt x="358" y="626"/>
                    </a:lnTo>
                    <a:lnTo>
                      <a:pt x="362" y="585"/>
                    </a:lnTo>
                    <a:lnTo>
                      <a:pt x="368" y="544"/>
                    </a:lnTo>
                    <a:lnTo>
                      <a:pt x="371" y="503"/>
                    </a:lnTo>
                    <a:lnTo>
                      <a:pt x="374" y="463"/>
                    </a:lnTo>
                    <a:lnTo>
                      <a:pt x="380" y="382"/>
                    </a:lnTo>
                    <a:lnTo>
                      <a:pt x="382" y="303"/>
                    </a:lnTo>
                    <a:lnTo>
                      <a:pt x="383" y="225"/>
                    </a:lnTo>
                    <a:lnTo>
                      <a:pt x="382" y="149"/>
                    </a:lnTo>
                    <a:lnTo>
                      <a:pt x="378" y="73"/>
                    </a:lnTo>
                    <a:lnTo>
                      <a:pt x="375" y="0"/>
                    </a:lnTo>
                    <a:lnTo>
                      <a:pt x="350" y="10"/>
                    </a:lnTo>
                    <a:lnTo>
                      <a:pt x="326" y="20"/>
                    </a:lnTo>
                    <a:lnTo>
                      <a:pt x="301" y="30"/>
                    </a:lnTo>
                    <a:lnTo>
                      <a:pt x="276" y="41"/>
                    </a:lnTo>
                    <a:lnTo>
                      <a:pt x="250" y="50"/>
                    </a:lnTo>
                    <a:lnTo>
                      <a:pt x="225" y="60"/>
                    </a:lnTo>
                    <a:lnTo>
                      <a:pt x="200" y="71"/>
                    </a:lnTo>
                    <a:lnTo>
                      <a:pt x="175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0" name="Freeform 951"/>
              <p:cNvSpPr>
                <a:spLocks noEditPoints="1"/>
              </p:cNvSpPr>
              <p:nvPr/>
            </p:nvSpPr>
            <p:spPr bwMode="auto">
              <a:xfrm>
                <a:off x="2645" y="1736"/>
                <a:ext cx="85" cy="265"/>
              </a:xfrm>
              <a:custGeom>
                <a:avLst/>
                <a:gdLst>
                  <a:gd name="T0" fmla="*/ 6 w 408"/>
                  <a:gd name="T1" fmla="*/ 10 h 1325"/>
                  <a:gd name="T2" fmla="*/ 3 w 408"/>
                  <a:gd name="T3" fmla="*/ 19 h 1325"/>
                  <a:gd name="T4" fmla="*/ 2 w 408"/>
                  <a:gd name="T5" fmla="*/ 24 h 1325"/>
                  <a:gd name="T6" fmla="*/ 1 w 408"/>
                  <a:gd name="T7" fmla="*/ 29 h 1325"/>
                  <a:gd name="T8" fmla="*/ 0 w 408"/>
                  <a:gd name="T9" fmla="*/ 29 h 1325"/>
                  <a:gd name="T10" fmla="*/ 1 w 408"/>
                  <a:gd name="T11" fmla="*/ 24 h 1325"/>
                  <a:gd name="T12" fmla="*/ 2 w 408"/>
                  <a:gd name="T13" fmla="*/ 19 h 1325"/>
                  <a:gd name="T14" fmla="*/ 5 w 408"/>
                  <a:gd name="T15" fmla="*/ 10 h 1325"/>
                  <a:gd name="T16" fmla="*/ 8 w 408"/>
                  <a:gd name="T17" fmla="*/ 4 h 1325"/>
                  <a:gd name="T18" fmla="*/ 1 w 408"/>
                  <a:gd name="T19" fmla="*/ 34 h 1325"/>
                  <a:gd name="T20" fmla="*/ 1 w 408"/>
                  <a:gd name="T21" fmla="*/ 38 h 1325"/>
                  <a:gd name="T22" fmla="*/ 2 w 408"/>
                  <a:gd name="T23" fmla="*/ 42 h 1325"/>
                  <a:gd name="T24" fmla="*/ 3 w 408"/>
                  <a:gd name="T25" fmla="*/ 46 h 1325"/>
                  <a:gd name="T26" fmla="*/ 4 w 408"/>
                  <a:gd name="T27" fmla="*/ 48 h 1325"/>
                  <a:gd name="T28" fmla="*/ 5 w 408"/>
                  <a:gd name="T29" fmla="*/ 49 h 1325"/>
                  <a:gd name="T30" fmla="*/ 6 w 408"/>
                  <a:gd name="T31" fmla="*/ 51 h 1325"/>
                  <a:gd name="T32" fmla="*/ 6 w 408"/>
                  <a:gd name="T33" fmla="*/ 53 h 1325"/>
                  <a:gd name="T34" fmla="*/ 5 w 408"/>
                  <a:gd name="T35" fmla="*/ 51 h 1325"/>
                  <a:gd name="T36" fmla="*/ 3 w 408"/>
                  <a:gd name="T37" fmla="*/ 49 h 1325"/>
                  <a:gd name="T38" fmla="*/ 2 w 408"/>
                  <a:gd name="T39" fmla="*/ 47 h 1325"/>
                  <a:gd name="T40" fmla="*/ 2 w 408"/>
                  <a:gd name="T41" fmla="*/ 45 h 1325"/>
                  <a:gd name="T42" fmla="*/ 0 w 408"/>
                  <a:gd name="T43" fmla="*/ 41 h 1325"/>
                  <a:gd name="T44" fmla="*/ 0 w 408"/>
                  <a:gd name="T45" fmla="*/ 37 h 1325"/>
                  <a:gd name="T46" fmla="*/ 0 w 408"/>
                  <a:gd name="T47" fmla="*/ 32 h 1325"/>
                  <a:gd name="T48" fmla="*/ 7 w 408"/>
                  <a:gd name="T49" fmla="*/ 53 h 1325"/>
                  <a:gd name="T50" fmla="*/ 7 w 408"/>
                  <a:gd name="T51" fmla="*/ 53 h 1325"/>
                  <a:gd name="T52" fmla="*/ 6 w 408"/>
                  <a:gd name="T53" fmla="*/ 53 h 1325"/>
                  <a:gd name="T54" fmla="*/ 6 w 408"/>
                  <a:gd name="T55" fmla="*/ 53 h 1325"/>
                  <a:gd name="T56" fmla="*/ 7 w 408"/>
                  <a:gd name="T57" fmla="*/ 51 h 1325"/>
                  <a:gd name="T58" fmla="*/ 9 w 408"/>
                  <a:gd name="T59" fmla="*/ 46 h 1325"/>
                  <a:gd name="T60" fmla="*/ 11 w 408"/>
                  <a:gd name="T61" fmla="*/ 40 h 1325"/>
                  <a:gd name="T62" fmla="*/ 12 w 408"/>
                  <a:gd name="T63" fmla="*/ 35 h 1325"/>
                  <a:gd name="T64" fmla="*/ 14 w 408"/>
                  <a:gd name="T65" fmla="*/ 30 h 1325"/>
                  <a:gd name="T66" fmla="*/ 14 w 408"/>
                  <a:gd name="T67" fmla="*/ 25 h 1325"/>
                  <a:gd name="T68" fmla="*/ 15 w 408"/>
                  <a:gd name="T69" fmla="*/ 29 h 1325"/>
                  <a:gd name="T70" fmla="*/ 14 w 408"/>
                  <a:gd name="T71" fmla="*/ 34 h 1325"/>
                  <a:gd name="T72" fmla="*/ 12 w 408"/>
                  <a:gd name="T73" fmla="*/ 39 h 1325"/>
                  <a:gd name="T74" fmla="*/ 11 w 408"/>
                  <a:gd name="T75" fmla="*/ 44 h 1325"/>
                  <a:gd name="T76" fmla="*/ 9 w 408"/>
                  <a:gd name="T77" fmla="*/ 49 h 1325"/>
                  <a:gd name="T78" fmla="*/ 6 w 408"/>
                  <a:gd name="T79" fmla="*/ 52 h 1325"/>
                  <a:gd name="T80" fmla="*/ 15 w 408"/>
                  <a:gd name="T81" fmla="*/ 22 h 1325"/>
                  <a:gd name="T82" fmla="*/ 15 w 408"/>
                  <a:gd name="T83" fmla="*/ 16 h 1325"/>
                  <a:gd name="T84" fmla="*/ 15 w 408"/>
                  <a:gd name="T85" fmla="*/ 6 h 1325"/>
                  <a:gd name="T86" fmla="*/ 16 w 408"/>
                  <a:gd name="T87" fmla="*/ 0 h 1325"/>
                  <a:gd name="T88" fmla="*/ 16 w 408"/>
                  <a:gd name="T89" fmla="*/ 9 h 1325"/>
                  <a:gd name="T90" fmla="*/ 16 w 408"/>
                  <a:gd name="T91" fmla="*/ 16 h 1325"/>
                  <a:gd name="T92" fmla="*/ 16 w 408"/>
                  <a:gd name="T93" fmla="*/ 21 h 1325"/>
                  <a:gd name="T94" fmla="*/ 15 w 408"/>
                  <a:gd name="T95" fmla="*/ 26 h 1325"/>
                  <a:gd name="T96" fmla="*/ 16 w 408"/>
                  <a:gd name="T97" fmla="*/ 0 h 1325"/>
                  <a:gd name="T98" fmla="*/ 16 w 408"/>
                  <a:gd name="T99" fmla="*/ 0 h 1325"/>
                  <a:gd name="T100" fmla="*/ 16 w 408"/>
                  <a:gd name="T101" fmla="*/ 0 h 1325"/>
                  <a:gd name="T102" fmla="*/ 15 w 408"/>
                  <a:gd name="T103" fmla="*/ 0 h 1325"/>
                  <a:gd name="T104" fmla="*/ 7 w 408"/>
                  <a:gd name="T105" fmla="*/ 3 h 1325"/>
                  <a:gd name="T106" fmla="*/ 7 w 408"/>
                  <a:gd name="T107" fmla="*/ 4 h 1325"/>
                  <a:gd name="T108" fmla="*/ 8 w 408"/>
                  <a:gd name="T109" fmla="*/ 4 h 132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08"/>
                  <a:gd name="T166" fmla="*/ 0 h 1325"/>
                  <a:gd name="T167" fmla="*/ 408 w 408"/>
                  <a:gd name="T168" fmla="*/ 1325 h 132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08" h="1325">
                    <a:moveTo>
                      <a:pt x="200" y="97"/>
                    </a:moveTo>
                    <a:lnTo>
                      <a:pt x="173" y="178"/>
                    </a:lnTo>
                    <a:lnTo>
                      <a:pt x="146" y="261"/>
                    </a:lnTo>
                    <a:lnTo>
                      <a:pt x="120" y="344"/>
                    </a:lnTo>
                    <a:lnTo>
                      <a:pt x="97" y="428"/>
                    </a:lnTo>
                    <a:lnTo>
                      <a:pt x="86" y="471"/>
                    </a:lnTo>
                    <a:lnTo>
                      <a:pt x="75" y="513"/>
                    </a:lnTo>
                    <a:lnTo>
                      <a:pt x="65" y="554"/>
                    </a:lnTo>
                    <a:lnTo>
                      <a:pt x="57" y="596"/>
                    </a:lnTo>
                    <a:lnTo>
                      <a:pt x="49" y="637"/>
                    </a:lnTo>
                    <a:lnTo>
                      <a:pt x="43" y="678"/>
                    </a:lnTo>
                    <a:lnTo>
                      <a:pt x="36" y="719"/>
                    </a:lnTo>
                    <a:lnTo>
                      <a:pt x="32" y="759"/>
                    </a:lnTo>
                    <a:lnTo>
                      <a:pt x="8" y="757"/>
                    </a:lnTo>
                    <a:lnTo>
                      <a:pt x="12" y="716"/>
                    </a:lnTo>
                    <a:lnTo>
                      <a:pt x="18" y="675"/>
                    </a:lnTo>
                    <a:lnTo>
                      <a:pt x="25" y="633"/>
                    </a:lnTo>
                    <a:lnTo>
                      <a:pt x="33" y="592"/>
                    </a:lnTo>
                    <a:lnTo>
                      <a:pt x="41" y="549"/>
                    </a:lnTo>
                    <a:lnTo>
                      <a:pt x="51" y="507"/>
                    </a:lnTo>
                    <a:lnTo>
                      <a:pt x="62" y="465"/>
                    </a:lnTo>
                    <a:lnTo>
                      <a:pt x="73" y="423"/>
                    </a:lnTo>
                    <a:lnTo>
                      <a:pt x="97" y="339"/>
                    </a:lnTo>
                    <a:lnTo>
                      <a:pt x="122" y="255"/>
                    </a:lnTo>
                    <a:lnTo>
                      <a:pt x="150" y="171"/>
                    </a:lnTo>
                    <a:lnTo>
                      <a:pt x="178" y="89"/>
                    </a:lnTo>
                    <a:lnTo>
                      <a:pt x="200" y="97"/>
                    </a:lnTo>
                    <a:close/>
                    <a:moveTo>
                      <a:pt x="32" y="759"/>
                    </a:moveTo>
                    <a:lnTo>
                      <a:pt x="29" y="799"/>
                    </a:lnTo>
                    <a:lnTo>
                      <a:pt x="26" y="838"/>
                    </a:lnTo>
                    <a:lnTo>
                      <a:pt x="25" y="876"/>
                    </a:lnTo>
                    <a:lnTo>
                      <a:pt x="25" y="913"/>
                    </a:lnTo>
                    <a:lnTo>
                      <a:pt x="27" y="951"/>
                    </a:lnTo>
                    <a:lnTo>
                      <a:pt x="31" y="988"/>
                    </a:lnTo>
                    <a:lnTo>
                      <a:pt x="36" y="1024"/>
                    </a:lnTo>
                    <a:lnTo>
                      <a:pt x="44" y="1059"/>
                    </a:lnTo>
                    <a:lnTo>
                      <a:pt x="52" y="1093"/>
                    </a:lnTo>
                    <a:lnTo>
                      <a:pt x="62" y="1126"/>
                    </a:lnTo>
                    <a:lnTo>
                      <a:pt x="68" y="1142"/>
                    </a:lnTo>
                    <a:lnTo>
                      <a:pt x="75" y="1159"/>
                    </a:lnTo>
                    <a:lnTo>
                      <a:pt x="81" y="1175"/>
                    </a:lnTo>
                    <a:lnTo>
                      <a:pt x="89" y="1190"/>
                    </a:lnTo>
                    <a:lnTo>
                      <a:pt x="98" y="1205"/>
                    </a:lnTo>
                    <a:lnTo>
                      <a:pt x="106" y="1220"/>
                    </a:lnTo>
                    <a:lnTo>
                      <a:pt x="115" y="1235"/>
                    </a:lnTo>
                    <a:lnTo>
                      <a:pt x="125" y="1250"/>
                    </a:lnTo>
                    <a:lnTo>
                      <a:pt x="135" y="1264"/>
                    </a:lnTo>
                    <a:lnTo>
                      <a:pt x="146" y="1278"/>
                    </a:lnTo>
                    <a:lnTo>
                      <a:pt x="157" y="1291"/>
                    </a:lnTo>
                    <a:lnTo>
                      <a:pt x="169" y="1305"/>
                    </a:lnTo>
                    <a:lnTo>
                      <a:pt x="152" y="1322"/>
                    </a:lnTo>
                    <a:lnTo>
                      <a:pt x="139" y="1308"/>
                    </a:lnTo>
                    <a:lnTo>
                      <a:pt x="127" y="1294"/>
                    </a:lnTo>
                    <a:lnTo>
                      <a:pt x="116" y="1278"/>
                    </a:lnTo>
                    <a:lnTo>
                      <a:pt x="105" y="1264"/>
                    </a:lnTo>
                    <a:lnTo>
                      <a:pt x="95" y="1249"/>
                    </a:lnTo>
                    <a:lnTo>
                      <a:pt x="86" y="1234"/>
                    </a:lnTo>
                    <a:lnTo>
                      <a:pt x="77" y="1218"/>
                    </a:lnTo>
                    <a:lnTo>
                      <a:pt x="68" y="1202"/>
                    </a:lnTo>
                    <a:lnTo>
                      <a:pt x="60" y="1186"/>
                    </a:lnTo>
                    <a:lnTo>
                      <a:pt x="53" y="1169"/>
                    </a:lnTo>
                    <a:lnTo>
                      <a:pt x="46" y="1153"/>
                    </a:lnTo>
                    <a:lnTo>
                      <a:pt x="40" y="1136"/>
                    </a:lnTo>
                    <a:lnTo>
                      <a:pt x="29" y="1101"/>
                    </a:lnTo>
                    <a:lnTo>
                      <a:pt x="20" y="1066"/>
                    </a:lnTo>
                    <a:lnTo>
                      <a:pt x="12" y="1030"/>
                    </a:lnTo>
                    <a:lnTo>
                      <a:pt x="7" y="992"/>
                    </a:lnTo>
                    <a:lnTo>
                      <a:pt x="4" y="954"/>
                    </a:lnTo>
                    <a:lnTo>
                      <a:pt x="2" y="917"/>
                    </a:lnTo>
                    <a:lnTo>
                      <a:pt x="0" y="877"/>
                    </a:lnTo>
                    <a:lnTo>
                      <a:pt x="2" y="838"/>
                    </a:lnTo>
                    <a:lnTo>
                      <a:pt x="4" y="797"/>
                    </a:lnTo>
                    <a:lnTo>
                      <a:pt x="8" y="757"/>
                    </a:lnTo>
                    <a:lnTo>
                      <a:pt x="32" y="759"/>
                    </a:lnTo>
                    <a:close/>
                    <a:moveTo>
                      <a:pt x="171" y="1318"/>
                    </a:moveTo>
                    <a:lnTo>
                      <a:pt x="169" y="1322"/>
                    </a:lnTo>
                    <a:lnTo>
                      <a:pt x="167" y="1323"/>
                    </a:lnTo>
                    <a:lnTo>
                      <a:pt x="165" y="1325"/>
                    </a:lnTo>
                    <a:lnTo>
                      <a:pt x="161" y="1325"/>
                    </a:lnTo>
                    <a:lnTo>
                      <a:pt x="159" y="1325"/>
                    </a:lnTo>
                    <a:lnTo>
                      <a:pt x="156" y="1325"/>
                    </a:lnTo>
                    <a:lnTo>
                      <a:pt x="154" y="1324"/>
                    </a:lnTo>
                    <a:lnTo>
                      <a:pt x="152" y="1322"/>
                    </a:lnTo>
                    <a:lnTo>
                      <a:pt x="160" y="1313"/>
                    </a:lnTo>
                    <a:lnTo>
                      <a:pt x="171" y="1318"/>
                    </a:lnTo>
                    <a:close/>
                    <a:moveTo>
                      <a:pt x="150" y="1308"/>
                    </a:moveTo>
                    <a:lnTo>
                      <a:pt x="171" y="1265"/>
                    </a:lnTo>
                    <a:lnTo>
                      <a:pt x="191" y="1222"/>
                    </a:lnTo>
                    <a:lnTo>
                      <a:pt x="209" y="1180"/>
                    </a:lnTo>
                    <a:lnTo>
                      <a:pt x="227" y="1138"/>
                    </a:lnTo>
                    <a:lnTo>
                      <a:pt x="243" y="1096"/>
                    </a:lnTo>
                    <a:lnTo>
                      <a:pt x="259" y="1054"/>
                    </a:lnTo>
                    <a:lnTo>
                      <a:pt x="273" y="1011"/>
                    </a:lnTo>
                    <a:lnTo>
                      <a:pt x="287" y="968"/>
                    </a:lnTo>
                    <a:lnTo>
                      <a:pt x="299" y="926"/>
                    </a:lnTo>
                    <a:lnTo>
                      <a:pt x="309" y="885"/>
                    </a:lnTo>
                    <a:lnTo>
                      <a:pt x="320" y="843"/>
                    </a:lnTo>
                    <a:lnTo>
                      <a:pt x="330" y="801"/>
                    </a:lnTo>
                    <a:lnTo>
                      <a:pt x="337" y="760"/>
                    </a:lnTo>
                    <a:lnTo>
                      <a:pt x="345" y="718"/>
                    </a:lnTo>
                    <a:lnTo>
                      <a:pt x="353" y="677"/>
                    </a:lnTo>
                    <a:lnTo>
                      <a:pt x="358" y="636"/>
                    </a:lnTo>
                    <a:lnTo>
                      <a:pt x="383" y="639"/>
                    </a:lnTo>
                    <a:lnTo>
                      <a:pt x="376" y="681"/>
                    </a:lnTo>
                    <a:lnTo>
                      <a:pt x="370" y="722"/>
                    </a:lnTo>
                    <a:lnTo>
                      <a:pt x="361" y="764"/>
                    </a:lnTo>
                    <a:lnTo>
                      <a:pt x="353" y="806"/>
                    </a:lnTo>
                    <a:lnTo>
                      <a:pt x="344" y="849"/>
                    </a:lnTo>
                    <a:lnTo>
                      <a:pt x="333" y="891"/>
                    </a:lnTo>
                    <a:lnTo>
                      <a:pt x="321" y="934"/>
                    </a:lnTo>
                    <a:lnTo>
                      <a:pt x="309" y="976"/>
                    </a:lnTo>
                    <a:lnTo>
                      <a:pt x="296" y="1018"/>
                    </a:lnTo>
                    <a:lnTo>
                      <a:pt x="281" y="1061"/>
                    </a:lnTo>
                    <a:lnTo>
                      <a:pt x="266" y="1105"/>
                    </a:lnTo>
                    <a:lnTo>
                      <a:pt x="249" y="1147"/>
                    </a:lnTo>
                    <a:lnTo>
                      <a:pt x="232" y="1190"/>
                    </a:lnTo>
                    <a:lnTo>
                      <a:pt x="212" y="1233"/>
                    </a:lnTo>
                    <a:lnTo>
                      <a:pt x="193" y="1276"/>
                    </a:lnTo>
                    <a:lnTo>
                      <a:pt x="171" y="1318"/>
                    </a:lnTo>
                    <a:lnTo>
                      <a:pt x="150" y="1308"/>
                    </a:lnTo>
                    <a:close/>
                    <a:moveTo>
                      <a:pt x="358" y="636"/>
                    </a:moveTo>
                    <a:lnTo>
                      <a:pt x="363" y="595"/>
                    </a:lnTo>
                    <a:lnTo>
                      <a:pt x="369" y="554"/>
                    </a:lnTo>
                    <a:lnTo>
                      <a:pt x="372" y="514"/>
                    </a:lnTo>
                    <a:lnTo>
                      <a:pt x="375" y="474"/>
                    </a:lnTo>
                    <a:lnTo>
                      <a:pt x="381" y="394"/>
                    </a:lnTo>
                    <a:lnTo>
                      <a:pt x="383" y="315"/>
                    </a:lnTo>
                    <a:lnTo>
                      <a:pt x="383" y="237"/>
                    </a:lnTo>
                    <a:lnTo>
                      <a:pt x="382" y="161"/>
                    </a:lnTo>
                    <a:lnTo>
                      <a:pt x="380" y="86"/>
                    </a:lnTo>
                    <a:lnTo>
                      <a:pt x="376" y="13"/>
                    </a:lnTo>
                    <a:lnTo>
                      <a:pt x="400" y="12"/>
                    </a:lnTo>
                    <a:lnTo>
                      <a:pt x="404" y="85"/>
                    </a:lnTo>
                    <a:lnTo>
                      <a:pt x="407" y="161"/>
                    </a:lnTo>
                    <a:lnTo>
                      <a:pt x="408" y="237"/>
                    </a:lnTo>
                    <a:lnTo>
                      <a:pt x="407" y="315"/>
                    </a:lnTo>
                    <a:lnTo>
                      <a:pt x="407" y="355"/>
                    </a:lnTo>
                    <a:lnTo>
                      <a:pt x="404" y="395"/>
                    </a:lnTo>
                    <a:lnTo>
                      <a:pt x="402" y="435"/>
                    </a:lnTo>
                    <a:lnTo>
                      <a:pt x="400" y="475"/>
                    </a:lnTo>
                    <a:lnTo>
                      <a:pt x="397" y="516"/>
                    </a:lnTo>
                    <a:lnTo>
                      <a:pt x="393" y="557"/>
                    </a:lnTo>
                    <a:lnTo>
                      <a:pt x="388" y="598"/>
                    </a:lnTo>
                    <a:lnTo>
                      <a:pt x="383" y="639"/>
                    </a:lnTo>
                    <a:lnTo>
                      <a:pt x="358" y="636"/>
                    </a:lnTo>
                    <a:close/>
                    <a:moveTo>
                      <a:pt x="384" y="1"/>
                    </a:moveTo>
                    <a:lnTo>
                      <a:pt x="386" y="0"/>
                    </a:lnTo>
                    <a:lnTo>
                      <a:pt x="389" y="0"/>
                    </a:lnTo>
                    <a:lnTo>
                      <a:pt x="393" y="1"/>
                    </a:lnTo>
                    <a:lnTo>
                      <a:pt x="395" y="2"/>
                    </a:lnTo>
                    <a:lnTo>
                      <a:pt x="397" y="3"/>
                    </a:lnTo>
                    <a:lnTo>
                      <a:pt x="399" y="5"/>
                    </a:lnTo>
                    <a:lnTo>
                      <a:pt x="400" y="8"/>
                    </a:lnTo>
                    <a:lnTo>
                      <a:pt x="400" y="12"/>
                    </a:lnTo>
                    <a:lnTo>
                      <a:pt x="388" y="12"/>
                    </a:lnTo>
                    <a:lnTo>
                      <a:pt x="384" y="1"/>
                    </a:lnTo>
                    <a:close/>
                    <a:moveTo>
                      <a:pt x="393" y="23"/>
                    </a:moveTo>
                    <a:lnTo>
                      <a:pt x="193" y="104"/>
                    </a:lnTo>
                    <a:lnTo>
                      <a:pt x="184" y="82"/>
                    </a:lnTo>
                    <a:lnTo>
                      <a:pt x="384" y="1"/>
                    </a:lnTo>
                    <a:lnTo>
                      <a:pt x="393" y="23"/>
                    </a:lnTo>
                    <a:close/>
                    <a:moveTo>
                      <a:pt x="178" y="89"/>
                    </a:moveTo>
                    <a:lnTo>
                      <a:pt x="180" y="85"/>
                    </a:lnTo>
                    <a:lnTo>
                      <a:pt x="184" y="82"/>
                    </a:lnTo>
                    <a:lnTo>
                      <a:pt x="188" y="93"/>
                    </a:lnTo>
                    <a:lnTo>
                      <a:pt x="178" y="8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1" name="Freeform 95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2" name="Freeform 95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3" name="Freeform 95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4" name="Freeform 95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5" name="Freeform 95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6" name="Freeform 95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7" name="Freeform 95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8" name="Freeform 95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49" name="Freeform 96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0" name="Freeform 96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1" name="Freeform 96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2" name="Freeform 96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3" name="Freeform 96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4" name="Freeform 96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5" name="Freeform 96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6" name="Freeform 96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7" name="Freeform 96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8" name="Freeform 96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59" name="Freeform 97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0" name="Freeform 97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1" name="Freeform 97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2" name="Freeform 97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3" name="Freeform 974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4" name="Freeform 975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5" name="Freeform 976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6" name="Freeform 977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7" name="Freeform 978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8" name="Freeform 979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69" name="Freeform 980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0" name="Freeform 981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1" name="Freeform 982"/>
              <p:cNvSpPr>
                <a:spLocks/>
              </p:cNvSpPr>
              <p:nvPr/>
            </p:nvSpPr>
            <p:spPr bwMode="auto">
              <a:xfrm>
                <a:off x="2707" y="1706"/>
                <a:ext cx="82" cy="238"/>
              </a:xfrm>
              <a:custGeom>
                <a:avLst/>
                <a:gdLst>
                  <a:gd name="T0" fmla="*/ 8 w 383"/>
                  <a:gd name="T1" fmla="*/ 3 h 1178"/>
                  <a:gd name="T2" fmla="*/ 7 w 383"/>
                  <a:gd name="T3" fmla="*/ 6 h 1178"/>
                  <a:gd name="T4" fmla="*/ 6 w 383"/>
                  <a:gd name="T5" fmla="*/ 9 h 1178"/>
                  <a:gd name="T6" fmla="*/ 5 w 383"/>
                  <a:gd name="T7" fmla="*/ 12 h 1178"/>
                  <a:gd name="T8" fmla="*/ 4 w 383"/>
                  <a:gd name="T9" fmla="*/ 15 h 1178"/>
                  <a:gd name="T10" fmla="*/ 3 w 383"/>
                  <a:gd name="T11" fmla="*/ 16 h 1178"/>
                  <a:gd name="T12" fmla="*/ 3 w 383"/>
                  <a:gd name="T13" fmla="*/ 18 h 1178"/>
                  <a:gd name="T14" fmla="*/ 2 w 383"/>
                  <a:gd name="T15" fmla="*/ 19 h 1178"/>
                  <a:gd name="T16" fmla="*/ 2 w 383"/>
                  <a:gd name="T17" fmla="*/ 21 h 1178"/>
                  <a:gd name="T18" fmla="*/ 1 w 383"/>
                  <a:gd name="T19" fmla="*/ 22 h 1178"/>
                  <a:gd name="T20" fmla="*/ 1 w 383"/>
                  <a:gd name="T21" fmla="*/ 24 h 1178"/>
                  <a:gd name="T22" fmla="*/ 1 w 383"/>
                  <a:gd name="T23" fmla="*/ 26 h 1178"/>
                  <a:gd name="T24" fmla="*/ 0 w 383"/>
                  <a:gd name="T25" fmla="*/ 27 h 1178"/>
                  <a:gd name="T26" fmla="*/ 0 w 383"/>
                  <a:gd name="T27" fmla="*/ 29 h 1178"/>
                  <a:gd name="T28" fmla="*/ 0 w 383"/>
                  <a:gd name="T29" fmla="*/ 30 h 1178"/>
                  <a:gd name="T30" fmla="*/ 0 w 383"/>
                  <a:gd name="T31" fmla="*/ 31 h 1178"/>
                  <a:gd name="T32" fmla="*/ 0 w 383"/>
                  <a:gd name="T33" fmla="*/ 33 h 1178"/>
                  <a:gd name="T34" fmla="*/ 0 w 383"/>
                  <a:gd name="T35" fmla="*/ 34 h 1178"/>
                  <a:gd name="T36" fmla="*/ 0 w 383"/>
                  <a:gd name="T37" fmla="*/ 36 h 1178"/>
                  <a:gd name="T38" fmla="*/ 0 w 383"/>
                  <a:gd name="T39" fmla="*/ 37 h 1178"/>
                  <a:gd name="T40" fmla="*/ 0 w 383"/>
                  <a:gd name="T41" fmla="*/ 38 h 1178"/>
                  <a:gd name="T42" fmla="*/ 1 w 383"/>
                  <a:gd name="T43" fmla="*/ 39 h 1178"/>
                  <a:gd name="T44" fmla="*/ 1 w 383"/>
                  <a:gd name="T45" fmla="*/ 40 h 1178"/>
                  <a:gd name="T46" fmla="*/ 2 w 383"/>
                  <a:gd name="T47" fmla="*/ 42 h 1178"/>
                  <a:gd name="T48" fmla="*/ 2 w 383"/>
                  <a:gd name="T49" fmla="*/ 43 h 1178"/>
                  <a:gd name="T50" fmla="*/ 3 w 383"/>
                  <a:gd name="T51" fmla="*/ 44 h 1178"/>
                  <a:gd name="T52" fmla="*/ 4 w 383"/>
                  <a:gd name="T53" fmla="*/ 45 h 1178"/>
                  <a:gd name="T54" fmla="*/ 4 w 383"/>
                  <a:gd name="T55" fmla="*/ 46 h 1178"/>
                  <a:gd name="T56" fmla="*/ 5 w 383"/>
                  <a:gd name="T57" fmla="*/ 47 h 1178"/>
                  <a:gd name="T58" fmla="*/ 6 w 383"/>
                  <a:gd name="T59" fmla="*/ 45 h 1178"/>
                  <a:gd name="T60" fmla="*/ 7 w 383"/>
                  <a:gd name="T61" fmla="*/ 44 h 1178"/>
                  <a:gd name="T62" fmla="*/ 8 w 383"/>
                  <a:gd name="T63" fmla="*/ 42 h 1178"/>
                  <a:gd name="T64" fmla="*/ 9 w 383"/>
                  <a:gd name="T65" fmla="*/ 41 h 1178"/>
                  <a:gd name="T66" fmla="*/ 9 w 383"/>
                  <a:gd name="T67" fmla="*/ 39 h 1178"/>
                  <a:gd name="T68" fmla="*/ 10 w 383"/>
                  <a:gd name="T69" fmla="*/ 38 h 1178"/>
                  <a:gd name="T70" fmla="*/ 11 w 383"/>
                  <a:gd name="T71" fmla="*/ 36 h 1178"/>
                  <a:gd name="T72" fmla="*/ 11 w 383"/>
                  <a:gd name="T73" fmla="*/ 35 h 1178"/>
                  <a:gd name="T74" fmla="*/ 12 w 383"/>
                  <a:gd name="T75" fmla="*/ 33 h 1178"/>
                  <a:gd name="T76" fmla="*/ 12 w 383"/>
                  <a:gd name="T77" fmla="*/ 32 h 1178"/>
                  <a:gd name="T78" fmla="*/ 13 w 383"/>
                  <a:gd name="T79" fmla="*/ 30 h 1178"/>
                  <a:gd name="T80" fmla="*/ 13 w 383"/>
                  <a:gd name="T81" fmla="*/ 29 h 1178"/>
                  <a:gd name="T82" fmla="*/ 13 w 383"/>
                  <a:gd name="T83" fmla="*/ 27 h 1178"/>
                  <a:gd name="T84" fmla="*/ 14 w 383"/>
                  <a:gd name="T85" fmla="*/ 26 h 1178"/>
                  <a:gd name="T86" fmla="*/ 14 w 383"/>
                  <a:gd name="T87" fmla="*/ 24 h 1178"/>
                  <a:gd name="T88" fmla="*/ 14 w 383"/>
                  <a:gd name="T89" fmla="*/ 23 h 1178"/>
                  <a:gd name="T90" fmla="*/ 14 w 383"/>
                  <a:gd name="T91" fmla="*/ 21 h 1178"/>
                  <a:gd name="T92" fmla="*/ 15 w 383"/>
                  <a:gd name="T93" fmla="*/ 20 h 1178"/>
                  <a:gd name="T94" fmla="*/ 15 w 383"/>
                  <a:gd name="T95" fmla="*/ 18 h 1178"/>
                  <a:gd name="T96" fmla="*/ 15 w 383"/>
                  <a:gd name="T97" fmla="*/ 17 h 1178"/>
                  <a:gd name="T98" fmla="*/ 15 w 383"/>
                  <a:gd name="T99" fmla="*/ 14 h 1178"/>
                  <a:gd name="T100" fmla="*/ 15 w 383"/>
                  <a:gd name="T101" fmla="*/ 11 h 1178"/>
                  <a:gd name="T102" fmla="*/ 15 w 383"/>
                  <a:gd name="T103" fmla="*/ 8 h 1178"/>
                  <a:gd name="T104" fmla="*/ 15 w 383"/>
                  <a:gd name="T105" fmla="*/ 5 h 1178"/>
                  <a:gd name="T106" fmla="*/ 15 w 383"/>
                  <a:gd name="T107" fmla="*/ 3 h 1178"/>
                  <a:gd name="T108" fmla="*/ 15 w 383"/>
                  <a:gd name="T109" fmla="*/ 0 h 1178"/>
                  <a:gd name="T110" fmla="*/ 8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97" y="67"/>
                    </a:moveTo>
                    <a:lnTo>
                      <a:pt x="169" y="141"/>
                    </a:lnTo>
                    <a:lnTo>
                      <a:pt x="141" y="217"/>
                    </a:lnTo>
                    <a:lnTo>
                      <a:pt x="114" y="293"/>
                    </a:lnTo>
                    <a:lnTo>
                      <a:pt x="88" y="371"/>
                    </a:lnTo>
                    <a:lnTo>
                      <a:pt x="76" y="410"/>
                    </a:lnTo>
                    <a:lnTo>
                      <a:pt x="65" y="448"/>
                    </a:lnTo>
                    <a:lnTo>
                      <a:pt x="54" y="487"/>
                    </a:lnTo>
                    <a:lnTo>
                      <a:pt x="43" y="526"/>
                    </a:lnTo>
                    <a:lnTo>
                      <a:pt x="34" y="563"/>
                    </a:lnTo>
                    <a:lnTo>
                      <a:pt x="26" y="602"/>
                    </a:lnTo>
                    <a:lnTo>
                      <a:pt x="18" y="640"/>
                    </a:lnTo>
                    <a:lnTo>
                      <a:pt x="12" y="677"/>
                    </a:lnTo>
                    <a:lnTo>
                      <a:pt x="6" y="715"/>
                    </a:lnTo>
                    <a:lnTo>
                      <a:pt x="3" y="750"/>
                    </a:lnTo>
                    <a:lnTo>
                      <a:pt x="1" y="787"/>
                    </a:lnTo>
                    <a:lnTo>
                      <a:pt x="0" y="823"/>
                    </a:lnTo>
                    <a:lnTo>
                      <a:pt x="0" y="857"/>
                    </a:lnTo>
                    <a:lnTo>
                      <a:pt x="2" y="891"/>
                    </a:lnTo>
                    <a:lnTo>
                      <a:pt x="6" y="924"/>
                    </a:lnTo>
                    <a:lnTo>
                      <a:pt x="12" y="957"/>
                    </a:lnTo>
                    <a:lnTo>
                      <a:pt x="19" y="988"/>
                    </a:lnTo>
                    <a:lnTo>
                      <a:pt x="29" y="1018"/>
                    </a:lnTo>
                    <a:lnTo>
                      <a:pt x="41" y="1047"/>
                    </a:lnTo>
                    <a:lnTo>
                      <a:pt x="55" y="1076"/>
                    </a:lnTo>
                    <a:lnTo>
                      <a:pt x="71" y="1103"/>
                    </a:lnTo>
                    <a:lnTo>
                      <a:pt x="89" y="1129"/>
                    </a:lnTo>
                    <a:lnTo>
                      <a:pt x="111" y="1154"/>
                    </a:lnTo>
                    <a:lnTo>
                      <a:pt x="134" y="1178"/>
                    </a:lnTo>
                    <a:lnTo>
                      <a:pt x="156" y="1139"/>
                    </a:lnTo>
                    <a:lnTo>
                      <a:pt x="177" y="1101"/>
                    </a:lnTo>
                    <a:lnTo>
                      <a:pt x="196" y="1062"/>
                    </a:lnTo>
                    <a:lnTo>
                      <a:pt x="215" y="1024"/>
                    </a:lnTo>
                    <a:lnTo>
                      <a:pt x="232" y="986"/>
                    </a:lnTo>
                    <a:lnTo>
                      <a:pt x="248" y="947"/>
                    </a:lnTo>
                    <a:lnTo>
                      <a:pt x="263" y="909"/>
                    </a:lnTo>
                    <a:lnTo>
                      <a:pt x="276" y="870"/>
                    </a:lnTo>
                    <a:lnTo>
                      <a:pt x="289" y="832"/>
                    </a:lnTo>
                    <a:lnTo>
                      <a:pt x="301" y="795"/>
                    </a:lnTo>
                    <a:lnTo>
                      <a:pt x="312" y="757"/>
                    </a:lnTo>
                    <a:lnTo>
                      <a:pt x="322" y="718"/>
                    </a:lnTo>
                    <a:lnTo>
                      <a:pt x="330" y="680"/>
                    </a:lnTo>
                    <a:lnTo>
                      <a:pt x="339" y="642"/>
                    </a:lnTo>
                    <a:lnTo>
                      <a:pt x="345" y="606"/>
                    </a:lnTo>
                    <a:lnTo>
                      <a:pt x="352" y="568"/>
                    </a:lnTo>
                    <a:lnTo>
                      <a:pt x="358" y="531"/>
                    </a:lnTo>
                    <a:lnTo>
                      <a:pt x="363" y="493"/>
                    </a:lnTo>
                    <a:lnTo>
                      <a:pt x="367" y="457"/>
                    </a:lnTo>
                    <a:lnTo>
                      <a:pt x="371" y="420"/>
                    </a:lnTo>
                    <a:lnTo>
                      <a:pt x="377" y="347"/>
                    </a:lnTo>
                    <a:lnTo>
                      <a:pt x="381" y="275"/>
                    </a:lnTo>
                    <a:lnTo>
                      <a:pt x="382" y="205"/>
                    </a:lnTo>
                    <a:lnTo>
                      <a:pt x="383" y="135"/>
                    </a:lnTo>
                    <a:lnTo>
                      <a:pt x="383" y="67"/>
                    </a:lnTo>
                    <a:lnTo>
                      <a:pt x="381" y="0"/>
                    </a:lnTo>
                    <a:lnTo>
                      <a:pt x="197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2" name="Freeform 983"/>
              <p:cNvSpPr>
                <a:spLocks noEditPoints="1"/>
              </p:cNvSpPr>
              <p:nvPr/>
            </p:nvSpPr>
            <p:spPr bwMode="auto">
              <a:xfrm>
                <a:off x="2707" y="1702"/>
                <a:ext cx="82" cy="242"/>
              </a:xfrm>
              <a:custGeom>
                <a:avLst/>
                <a:gdLst>
                  <a:gd name="T0" fmla="*/ 9 w 408"/>
                  <a:gd name="T1" fmla="*/ 4 h 1203"/>
                  <a:gd name="T2" fmla="*/ 8 w 408"/>
                  <a:gd name="T3" fmla="*/ 3 h 1203"/>
                  <a:gd name="T4" fmla="*/ 8 w 408"/>
                  <a:gd name="T5" fmla="*/ 7 h 1203"/>
                  <a:gd name="T6" fmla="*/ 4 w 408"/>
                  <a:gd name="T7" fmla="*/ 16 h 1203"/>
                  <a:gd name="T8" fmla="*/ 3 w 408"/>
                  <a:gd name="T9" fmla="*/ 20 h 1203"/>
                  <a:gd name="T10" fmla="*/ 2 w 408"/>
                  <a:gd name="T11" fmla="*/ 25 h 1203"/>
                  <a:gd name="T12" fmla="*/ 1 w 408"/>
                  <a:gd name="T13" fmla="*/ 29 h 1203"/>
                  <a:gd name="T14" fmla="*/ 1 w 408"/>
                  <a:gd name="T15" fmla="*/ 33 h 1203"/>
                  <a:gd name="T16" fmla="*/ 1 w 408"/>
                  <a:gd name="T17" fmla="*/ 37 h 1203"/>
                  <a:gd name="T18" fmla="*/ 2 w 408"/>
                  <a:gd name="T19" fmla="*/ 41 h 1203"/>
                  <a:gd name="T20" fmla="*/ 4 w 408"/>
                  <a:gd name="T21" fmla="*/ 44 h 1203"/>
                  <a:gd name="T22" fmla="*/ 6 w 408"/>
                  <a:gd name="T23" fmla="*/ 47 h 1203"/>
                  <a:gd name="T24" fmla="*/ 4 w 408"/>
                  <a:gd name="T25" fmla="*/ 46 h 1203"/>
                  <a:gd name="T26" fmla="*/ 2 w 408"/>
                  <a:gd name="T27" fmla="*/ 43 h 1203"/>
                  <a:gd name="T28" fmla="*/ 1 w 408"/>
                  <a:gd name="T29" fmla="*/ 39 h 1203"/>
                  <a:gd name="T30" fmla="*/ 0 w 408"/>
                  <a:gd name="T31" fmla="*/ 35 h 1203"/>
                  <a:gd name="T32" fmla="*/ 0 w 408"/>
                  <a:gd name="T33" fmla="*/ 31 h 1203"/>
                  <a:gd name="T34" fmla="*/ 1 w 408"/>
                  <a:gd name="T35" fmla="*/ 26 h 1203"/>
                  <a:gd name="T36" fmla="*/ 2 w 408"/>
                  <a:gd name="T37" fmla="*/ 22 h 1203"/>
                  <a:gd name="T38" fmla="*/ 3 w 408"/>
                  <a:gd name="T39" fmla="*/ 17 h 1203"/>
                  <a:gd name="T40" fmla="*/ 6 w 408"/>
                  <a:gd name="T41" fmla="*/ 9 h 1203"/>
                  <a:gd name="T42" fmla="*/ 9 w 408"/>
                  <a:gd name="T43" fmla="*/ 4 h 1203"/>
                  <a:gd name="T44" fmla="*/ 6 w 408"/>
                  <a:gd name="T45" fmla="*/ 48 h 1203"/>
                  <a:gd name="T46" fmla="*/ 6 w 408"/>
                  <a:gd name="T47" fmla="*/ 48 h 1203"/>
                  <a:gd name="T48" fmla="*/ 6 w 408"/>
                  <a:gd name="T49" fmla="*/ 48 h 1203"/>
                  <a:gd name="T50" fmla="*/ 5 w 408"/>
                  <a:gd name="T51" fmla="*/ 47 h 1203"/>
                  <a:gd name="T52" fmla="*/ 8 w 408"/>
                  <a:gd name="T53" fmla="*/ 43 h 1203"/>
                  <a:gd name="T54" fmla="*/ 10 w 408"/>
                  <a:gd name="T55" fmla="*/ 38 h 1203"/>
                  <a:gd name="T56" fmla="*/ 12 w 408"/>
                  <a:gd name="T57" fmla="*/ 34 h 1203"/>
                  <a:gd name="T58" fmla="*/ 13 w 408"/>
                  <a:gd name="T59" fmla="*/ 29 h 1203"/>
                  <a:gd name="T60" fmla="*/ 14 w 408"/>
                  <a:gd name="T61" fmla="*/ 25 h 1203"/>
                  <a:gd name="T62" fmla="*/ 15 w 408"/>
                  <a:gd name="T63" fmla="*/ 25 h 1203"/>
                  <a:gd name="T64" fmla="*/ 14 w 408"/>
                  <a:gd name="T65" fmla="*/ 29 h 1203"/>
                  <a:gd name="T66" fmla="*/ 12 w 408"/>
                  <a:gd name="T67" fmla="*/ 34 h 1203"/>
                  <a:gd name="T68" fmla="*/ 11 w 408"/>
                  <a:gd name="T69" fmla="*/ 39 h 1203"/>
                  <a:gd name="T70" fmla="*/ 9 w 408"/>
                  <a:gd name="T71" fmla="*/ 43 h 1203"/>
                  <a:gd name="T72" fmla="*/ 6 w 408"/>
                  <a:gd name="T73" fmla="*/ 48 h 1203"/>
                  <a:gd name="T74" fmla="*/ 14 w 408"/>
                  <a:gd name="T75" fmla="*/ 22 h 1203"/>
                  <a:gd name="T76" fmla="*/ 15 w 408"/>
                  <a:gd name="T77" fmla="*/ 17 h 1203"/>
                  <a:gd name="T78" fmla="*/ 15 w 408"/>
                  <a:gd name="T79" fmla="*/ 9 h 1203"/>
                  <a:gd name="T80" fmla="*/ 15 w 408"/>
                  <a:gd name="T81" fmla="*/ 1 h 1203"/>
                  <a:gd name="T82" fmla="*/ 16 w 408"/>
                  <a:gd name="T83" fmla="*/ 6 h 1203"/>
                  <a:gd name="T84" fmla="*/ 16 w 408"/>
                  <a:gd name="T85" fmla="*/ 15 h 1203"/>
                  <a:gd name="T86" fmla="*/ 15 w 408"/>
                  <a:gd name="T87" fmla="*/ 20 h 1203"/>
                  <a:gd name="T88" fmla="*/ 14 w 408"/>
                  <a:gd name="T89" fmla="*/ 23 h 1203"/>
                  <a:gd name="T90" fmla="*/ 16 w 408"/>
                  <a:gd name="T91" fmla="*/ 0 h 1203"/>
                  <a:gd name="T92" fmla="*/ 16 w 408"/>
                  <a:gd name="T93" fmla="*/ 0 h 1203"/>
                  <a:gd name="T94" fmla="*/ 16 w 408"/>
                  <a:gd name="T95" fmla="*/ 0 h 1203"/>
                  <a:gd name="T96" fmla="*/ 16 w 408"/>
                  <a:gd name="T97" fmla="*/ 1 h 1203"/>
                  <a:gd name="T98" fmla="*/ 15 w 408"/>
                  <a:gd name="T99" fmla="*/ 0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21" y="84"/>
                    </a:moveTo>
                    <a:lnTo>
                      <a:pt x="221" y="87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197" y="79"/>
                    </a:lnTo>
                    <a:lnTo>
                      <a:pt x="199" y="75"/>
                    </a:lnTo>
                    <a:lnTo>
                      <a:pt x="221" y="84"/>
                    </a:lnTo>
                    <a:close/>
                    <a:moveTo>
                      <a:pt x="220" y="89"/>
                    </a:moveTo>
                    <a:lnTo>
                      <a:pt x="192" y="163"/>
                    </a:lnTo>
                    <a:lnTo>
                      <a:pt x="165" y="237"/>
                    </a:lnTo>
                    <a:lnTo>
                      <a:pt x="138" y="313"/>
                    </a:lnTo>
                    <a:lnTo>
                      <a:pt x="112" y="390"/>
                    </a:lnTo>
                    <a:lnTo>
                      <a:pt x="100" y="427"/>
                    </a:lnTo>
                    <a:lnTo>
                      <a:pt x="89" y="466"/>
                    </a:lnTo>
                    <a:lnTo>
                      <a:pt x="79" y="504"/>
                    </a:lnTo>
                    <a:lnTo>
                      <a:pt x="68" y="542"/>
                    </a:lnTo>
                    <a:lnTo>
                      <a:pt x="59" y="580"/>
                    </a:lnTo>
                    <a:lnTo>
                      <a:pt x="51" y="618"/>
                    </a:lnTo>
                    <a:lnTo>
                      <a:pt x="43" y="654"/>
                    </a:lnTo>
                    <a:lnTo>
                      <a:pt x="38" y="691"/>
                    </a:lnTo>
                    <a:lnTo>
                      <a:pt x="32" y="728"/>
                    </a:lnTo>
                    <a:lnTo>
                      <a:pt x="28" y="763"/>
                    </a:lnTo>
                    <a:lnTo>
                      <a:pt x="26" y="799"/>
                    </a:lnTo>
                    <a:lnTo>
                      <a:pt x="25" y="834"/>
                    </a:lnTo>
                    <a:lnTo>
                      <a:pt x="26" y="868"/>
                    </a:lnTo>
                    <a:lnTo>
                      <a:pt x="28" y="902"/>
                    </a:lnTo>
                    <a:lnTo>
                      <a:pt x="31" y="934"/>
                    </a:lnTo>
                    <a:lnTo>
                      <a:pt x="37" y="965"/>
                    </a:lnTo>
                    <a:lnTo>
                      <a:pt x="44" y="997"/>
                    </a:lnTo>
                    <a:lnTo>
                      <a:pt x="54" y="1026"/>
                    </a:lnTo>
                    <a:lnTo>
                      <a:pt x="65" y="1055"/>
                    </a:lnTo>
                    <a:lnTo>
                      <a:pt x="79" y="1083"/>
                    </a:lnTo>
                    <a:lnTo>
                      <a:pt x="94" y="1109"/>
                    </a:lnTo>
                    <a:lnTo>
                      <a:pt x="112" y="1135"/>
                    </a:lnTo>
                    <a:lnTo>
                      <a:pt x="133" y="1159"/>
                    </a:lnTo>
                    <a:lnTo>
                      <a:pt x="155" y="1181"/>
                    </a:lnTo>
                    <a:lnTo>
                      <a:pt x="139" y="1200"/>
                    </a:lnTo>
                    <a:lnTo>
                      <a:pt x="115" y="1176"/>
                    </a:lnTo>
                    <a:lnTo>
                      <a:pt x="94" y="1151"/>
                    </a:lnTo>
                    <a:lnTo>
                      <a:pt x="74" y="1124"/>
                    </a:lnTo>
                    <a:lnTo>
                      <a:pt x="58" y="1097"/>
                    </a:lnTo>
                    <a:lnTo>
                      <a:pt x="44" y="1068"/>
                    </a:lnTo>
                    <a:lnTo>
                      <a:pt x="32" y="1038"/>
                    </a:lnTo>
                    <a:lnTo>
                      <a:pt x="21" y="1007"/>
                    </a:lnTo>
                    <a:lnTo>
                      <a:pt x="14" y="975"/>
                    </a:lnTo>
                    <a:lnTo>
                      <a:pt x="7" y="943"/>
                    </a:lnTo>
                    <a:lnTo>
                      <a:pt x="3" y="909"/>
                    </a:lnTo>
                    <a:lnTo>
                      <a:pt x="1" y="876"/>
                    </a:lnTo>
                    <a:lnTo>
                      <a:pt x="0" y="840"/>
                    </a:lnTo>
                    <a:lnTo>
                      <a:pt x="1" y="804"/>
                    </a:lnTo>
                    <a:lnTo>
                      <a:pt x="3" y="769"/>
                    </a:lnTo>
                    <a:lnTo>
                      <a:pt x="6" y="732"/>
                    </a:lnTo>
                    <a:lnTo>
                      <a:pt x="12" y="694"/>
                    </a:lnTo>
                    <a:lnTo>
                      <a:pt x="18" y="656"/>
                    </a:lnTo>
                    <a:lnTo>
                      <a:pt x="25" y="619"/>
                    </a:lnTo>
                    <a:lnTo>
                      <a:pt x="33" y="581"/>
                    </a:lnTo>
                    <a:lnTo>
                      <a:pt x="43" y="542"/>
                    </a:lnTo>
                    <a:lnTo>
                      <a:pt x="53" y="503"/>
                    </a:lnTo>
                    <a:lnTo>
                      <a:pt x="64" y="464"/>
                    </a:lnTo>
                    <a:lnTo>
                      <a:pt x="75" y="425"/>
                    </a:lnTo>
                    <a:lnTo>
                      <a:pt x="87" y="386"/>
                    </a:lnTo>
                    <a:lnTo>
                      <a:pt x="113" y="309"/>
                    </a:lnTo>
                    <a:lnTo>
                      <a:pt x="141" y="231"/>
                    </a:lnTo>
                    <a:lnTo>
                      <a:pt x="169" y="155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57" y="1197"/>
                    </a:moveTo>
                    <a:lnTo>
                      <a:pt x="156" y="1200"/>
                    </a:lnTo>
                    <a:lnTo>
                      <a:pt x="154" y="1201"/>
                    </a:lnTo>
                    <a:lnTo>
                      <a:pt x="151" y="1202"/>
                    </a:lnTo>
                    <a:lnTo>
                      <a:pt x="149" y="1203"/>
                    </a:lnTo>
                    <a:lnTo>
                      <a:pt x="146" y="1203"/>
                    </a:lnTo>
                    <a:lnTo>
                      <a:pt x="143" y="1203"/>
                    </a:lnTo>
                    <a:lnTo>
                      <a:pt x="141" y="1202"/>
                    </a:lnTo>
                    <a:lnTo>
                      <a:pt x="139" y="1200"/>
                    </a:lnTo>
                    <a:lnTo>
                      <a:pt x="147" y="1191"/>
                    </a:lnTo>
                    <a:lnTo>
                      <a:pt x="157" y="1197"/>
                    </a:lnTo>
                    <a:close/>
                    <a:moveTo>
                      <a:pt x="137" y="1185"/>
                    </a:moveTo>
                    <a:lnTo>
                      <a:pt x="159" y="1147"/>
                    </a:lnTo>
                    <a:lnTo>
                      <a:pt x="179" y="1108"/>
                    </a:lnTo>
                    <a:lnTo>
                      <a:pt x="199" y="1070"/>
                    </a:lnTo>
                    <a:lnTo>
                      <a:pt x="217" y="1032"/>
                    </a:lnTo>
                    <a:lnTo>
                      <a:pt x="234" y="993"/>
                    </a:lnTo>
                    <a:lnTo>
                      <a:pt x="249" y="956"/>
                    </a:lnTo>
                    <a:lnTo>
                      <a:pt x="264" y="918"/>
                    </a:lnTo>
                    <a:lnTo>
                      <a:pt x="278" y="880"/>
                    </a:lnTo>
                    <a:lnTo>
                      <a:pt x="290" y="842"/>
                    </a:lnTo>
                    <a:lnTo>
                      <a:pt x="302" y="803"/>
                    </a:lnTo>
                    <a:lnTo>
                      <a:pt x="313" y="767"/>
                    </a:lnTo>
                    <a:lnTo>
                      <a:pt x="323" y="729"/>
                    </a:lnTo>
                    <a:lnTo>
                      <a:pt x="331" y="691"/>
                    </a:lnTo>
                    <a:lnTo>
                      <a:pt x="340" y="653"/>
                    </a:lnTo>
                    <a:lnTo>
                      <a:pt x="346" y="616"/>
                    </a:lnTo>
                    <a:lnTo>
                      <a:pt x="353" y="579"/>
                    </a:lnTo>
                    <a:lnTo>
                      <a:pt x="378" y="583"/>
                    </a:lnTo>
                    <a:lnTo>
                      <a:pt x="371" y="621"/>
                    </a:lnTo>
                    <a:lnTo>
                      <a:pt x="364" y="659"/>
                    </a:lnTo>
                    <a:lnTo>
                      <a:pt x="355" y="696"/>
                    </a:lnTo>
                    <a:lnTo>
                      <a:pt x="346" y="734"/>
                    </a:lnTo>
                    <a:lnTo>
                      <a:pt x="337" y="772"/>
                    </a:lnTo>
                    <a:lnTo>
                      <a:pt x="326" y="811"/>
                    </a:lnTo>
                    <a:lnTo>
                      <a:pt x="314" y="849"/>
                    </a:lnTo>
                    <a:lnTo>
                      <a:pt x="301" y="888"/>
                    </a:lnTo>
                    <a:lnTo>
                      <a:pt x="287" y="926"/>
                    </a:lnTo>
                    <a:lnTo>
                      <a:pt x="272" y="965"/>
                    </a:lnTo>
                    <a:lnTo>
                      <a:pt x="257" y="1003"/>
                    </a:lnTo>
                    <a:lnTo>
                      <a:pt x="240" y="1042"/>
                    </a:lnTo>
                    <a:lnTo>
                      <a:pt x="220" y="1081"/>
                    </a:lnTo>
                    <a:lnTo>
                      <a:pt x="201" y="1120"/>
                    </a:lnTo>
                    <a:lnTo>
                      <a:pt x="180" y="1159"/>
                    </a:lnTo>
                    <a:lnTo>
                      <a:pt x="157" y="1197"/>
                    </a:lnTo>
                    <a:lnTo>
                      <a:pt x="137" y="1185"/>
                    </a:lnTo>
                    <a:close/>
                    <a:moveTo>
                      <a:pt x="353" y="579"/>
                    </a:moveTo>
                    <a:lnTo>
                      <a:pt x="358" y="542"/>
                    </a:lnTo>
                    <a:lnTo>
                      <a:pt x="364" y="505"/>
                    </a:lnTo>
                    <a:lnTo>
                      <a:pt x="368" y="468"/>
                    </a:lnTo>
                    <a:lnTo>
                      <a:pt x="372" y="432"/>
                    </a:lnTo>
                    <a:lnTo>
                      <a:pt x="378" y="359"/>
                    </a:lnTo>
                    <a:lnTo>
                      <a:pt x="381" y="287"/>
                    </a:lnTo>
                    <a:lnTo>
                      <a:pt x="383" y="217"/>
                    </a:lnTo>
                    <a:lnTo>
                      <a:pt x="384" y="148"/>
                    </a:lnTo>
                    <a:lnTo>
                      <a:pt x="383" y="80"/>
                    </a:lnTo>
                    <a:lnTo>
                      <a:pt x="382" y="13"/>
                    </a:lnTo>
                    <a:lnTo>
                      <a:pt x="407" y="12"/>
                    </a:lnTo>
                    <a:lnTo>
                      <a:pt x="408" y="80"/>
                    </a:lnTo>
                    <a:lnTo>
                      <a:pt x="408" y="149"/>
                    </a:lnTo>
                    <a:lnTo>
                      <a:pt x="408" y="219"/>
                    </a:lnTo>
                    <a:lnTo>
                      <a:pt x="406" y="289"/>
                    </a:lnTo>
                    <a:lnTo>
                      <a:pt x="402" y="362"/>
                    </a:lnTo>
                    <a:lnTo>
                      <a:pt x="396" y="435"/>
                    </a:lnTo>
                    <a:lnTo>
                      <a:pt x="393" y="472"/>
                    </a:lnTo>
                    <a:lnTo>
                      <a:pt x="389" y="508"/>
                    </a:lnTo>
                    <a:lnTo>
                      <a:pt x="383" y="545"/>
                    </a:lnTo>
                    <a:lnTo>
                      <a:pt x="378" y="583"/>
                    </a:lnTo>
                    <a:lnTo>
                      <a:pt x="353" y="579"/>
                    </a:lnTo>
                    <a:close/>
                    <a:moveTo>
                      <a:pt x="390" y="1"/>
                    </a:moveTo>
                    <a:lnTo>
                      <a:pt x="393" y="0"/>
                    </a:lnTo>
                    <a:lnTo>
                      <a:pt x="396" y="0"/>
                    </a:lnTo>
                    <a:lnTo>
                      <a:pt x="398" y="1"/>
                    </a:lnTo>
                    <a:lnTo>
                      <a:pt x="402" y="2"/>
                    </a:lnTo>
                    <a:lnTo>
                      <a:pt x="403" y="4"/>
                    </a:lnTo>
                    <a:lnTo>
                      <a:pt x="405" y="6"/>
                    </a:lnTo>
                    <a:lnTo>
                      <a:pt x="406" y="9"/>
                    </a:lnTo>
                    <a:lnTo>
                      <a:pt x="407" y="12"/>
                    </a:lnTo>
                    <a:lnTo>
                      <a:pt x="394" y="13"/>
                    </a:lnTo>
                    <a:lnTo>
                      <a:pt x="390" y="1"/>
                    </a:lnTo>
                    <a:close/>
                    <a:moveTo>
                      <a:pt x="398" y="24"/>
                    </a:moveTo>
                    <a:lnTo>
                      <a:pt x="215" y="92"/>
                    </a:lnTo>
                    <a:lnTo>
                      <a:pt x="206" y="69"/>
                    </a:lnTo>
                    <a:lnTo>
                      <a:pt x="390" y="1"/>
                    </a:lnTo>
                    <a:lnTo>
                      <a:pt x="398" y="24"/>
                    </a:lnTo>
                    <a:close/>
                    <a:moveTo>
                      <a:pt x="199" y="75"/>
                    </a:moveTo>
                    <a:lnTo>
                      <a:pt x="202" y="72"/>
                    </a:lnTo>
                    <a:lnTo>
                      <a:pt x="206" y="69"/>
                    </a:lnTo>
                    <a:lnTo>
                      <a:pt x="210" y="80"/>
                    </a:lnTo>
                    <a:lnTo>
                      <a:pt x="199" y="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3" name="Freeform 984"/>
              <p:cNvSpPr>
                <a:spLocks/>
              </p:cNvSpPr>
              <p:nvPr/>
            </p:nvSpPr>
            <p:spPr bwMode="auto">
              <a:xfrm>
                <a:off x="2222" y="1814"/>
                <a:ext cx="171" cy="238"/>
              </a:xfrm>
              <a:custGeom>
                <a:avLst/>
                <a:gdLst>
                  <a:gd name="T0" fmla="*/ 0 w 846"/>
                  <a:gd name="T1" fmla="*/ 47 h 1200"/>
                  <a:gd name="T2" fmla="*/ 0 w 846"/>
                  <a:gd name="T3" fmla="*/ 45 h 1200"/>
                  <a:gd name="T4" fmla="*/ 0 w 846"/>
                  <a:gd name="T5" fmla="*/ 42 h 1200"/>
                  <a:gd name="T6" fmla="*/ 1 w 846"/>
                  <a:gd name="T7" fmla="*/ 39 h 1200"/>
                  <a:gd name="T8" fmla="*/ 1 w 846"/>
                  <a:gd name="T9" fmla="*/ 35 h 1200"/>
                  <a:gd name="T10" fmla="*/ 2 w 846"/>
                  <a:gd name="T11" fmla="*/ 30 h 1200"/>
                  <a:gd name="T12" fmla="*/ 3 w 846"/>
                  <a:gd name="T13" fmla="*/ 25 h 1200"/>
                  <a:gd name="T14" fmla="*/ 4 w 846"/>
                  <a:gd name="T15" fmla="*/ 21 h 1200"/>
                  <a:gd name="T16" fmla="*/ 6 w 846"/>
                  <a:gd name="T17" fmla="*/ 16 h 1200"/>
                  <a:gd name="T18" fmla="*/ 7 w 846"/>
                  <a:gd name="T19" fmla="*/ 14 h 1200"/>
                  <a:gd name="T20" fmla="*/ 7 w 846"/>
                  <a:gd name="T21" fmla="*/ 12 h 1200"/>
                  <a:gd name="T22" fmla="*/ 8 w 846"/>
                  <a:gd name="T23" fmla="*/ 10 h 1200"/>
                  <a:gd name="T24" fmla="*/ 9 w 846"/>
                  <a:gd name="T25" fmla="*/ 9 h 1200"/>
                  <a:gd name="T26" fmla="*/ 10 w 846"/>
                  <a:gd name="T27" fmla="*/ 7 h 1200"/>
                  <a:gd name="T28" fmla="*/ 11 w 846"/>
                  <a:gd name="T29" fmla="*/ 6 h 1200"/>
                  <a:gd name="T30" fmla="*/ 12 w 846"/>
                  <a:gd name="T31" fmla="*/ 5 h 1200"/>
                  <a:gd name="T32" fmla="*/ 13 w 846"/>
                  <a:gd name="T33" fmla="*/ 4 h 1200"/>
                  <a:gd name="T34" fmla="*/ 15 w 846"/>
                  <a:gd name="T35" fmla="*/ 3 h 1200"/>
                  <a:gd name="T36" fmla="*/ 16 w 846"/>
                  <a:gd name="T37" fmla="*/ 3 h 1200"/>
                  <a:gd name="T38" fmla="*/ 18 w 846"/>
                  <a:gd name="T39" fmla="*/ 2 h 1200"/>
                  <a:gd name="T40" fmla="*/ 20 w 846"/>
                  <a:gd name="T41" fmla="*/ 1 h 1200"/>
                  <a:gd name="T42" fmla="*/ 23 w 846"/>
                  <a:gd name="T43" fmla="*/ 0 h 1200"/>
                  <a:gd name="T44" fmla="*/ 26 w 846"/>
                  <a:gd name="T45" fmla="*/ 0 h 1200"/>
                  <a:gd name="T46" fmla="*/ 29 w 846"/>
                  <a:gd name="T47" fmla="*/ 0 h 1200"/>
                  <a:gd name="T48" fmla="*/ 30 w 846"/>
                  <a:gd name="T49" fmla="*/ 0 h 1200"/>
                  <a:gd name="T50" fmla="*/ 32 w 846"/>
                  <a:gd name="T51" fmla="*/ 0 h 1200"/>
                  <a:gd name="T52" fmla="*/ 33 w 846"/>
                  <a:gd name="T53" fmla="*/ 1 h 1200"/>
                  <a:gd name="T54" fmla="*/ 32 w 846"/>
                  <a:gd name="T55" fmla="*/ 3 h 1200"/>
                  <a:gd name="T56" fmla="*/ 30 w 846"/>
                  <a:gd name="T57" fmla="*/ 7 h 1200"/>
                  <a:gd name="T58" fmla="*/ 27 w 846"/>
                  <a:gd name="T59" fmla="*/ 12 h 1200"/>
                  <a:gd name="T60" fmla="*/ 25 w 846"/>
                  <a:gd name="T61" fmla="*/ 16 h 1200"/>
                  <a:gd name="T62" fmla="*/ 23 w 846"/>
                  <a:gd name="T63" fmla="*/ 20 h 1200"/>
                  <a:gd name="T64" fmla="*/ 22 w 846"/>
                  <a:gd name="T65" fmla="*/ 23 h 1200"/>
                  <a:gd name="T66" fmla="*/ 22 w 846"/>
                  <a:gd name="T67" fmla="*/ 25 h 1200"/>
                  <a:gd name="T68" fmla="*/ 21 w 846"/>
                  <a:gd name="T69" fmla="*/ 27 h 1200"/>
                  <a:gd name="T70" fmla="*/ 21 w 846"/>
                  <a:gd name="T71" fmla="*/ 29 h 1200"/>
                  <a:gd name="T72" fmla="*/ 21 w 846"/>
                  <a:gd name="T73" fmla="*/ 31 h 1200"/>
                  <a:gd name="T74" fmla="*/ 21 w 846"/>
                  <a:gd name="T75" fmla="*/ 33 h 1200"/>
                  <a:gd name="T76" fmla="*/ 20 w 846"/>
                  <a:gd name="T77" fmla="*/ 35 h 1200"/>
                  <a:gd name="T78" fmla="*/ 19 w 846"/>
                  <a:gd name="T79" fmla="*/ 37 h 1200"/>
                  <a:gd name="T80" fmla="*/ 17 w 846"/>
                  <a:gd name="T81" fmla="*/ 39 h 1200"/>
                  <a:gd name="T82" fmla="*/ 16 w 846"/>
                  <a:gd name="T83" fmla="*/ 40 h 1200"/>
                  <a:gd name="T84" fmla="*/ 15 w 846"/>
                  <a:gd name="T85" fmla="*/ 41 h 1200"/>
                  <a:gd name="T86" fmla="*/ 14 w 846"/>
                  <a:gd name="T87" fmla="*/ 42 h 1200"/>
                  <a:gd name="T88" fmla="*/ 13 w 846"/>
                  <a:gd name="T89" fmla="*/ 43 h 1200"/>
                  <a:gd name="T90" fmla="*/ 11 w 846"/>
                  <a:gd name="T91" fmla="*/ 44 h 1200"/>
                  <a:gd name="T92" fmla="*/ 10 w 846"/>
                  <a:gd name="T93" fmla="*/ 45 h 1200"/>
                  <a:gd name="T94" fmla="*/ 8 w 846"/>
                  <a:gd name="T95" fmla="*/ 45 h 1200"/>
                  <a:gd name="T96" fmla="*/ 6 w 846"/>
                  <a:gd name="T97" fmla="*/ 46 h 1200"/>
                  <a:gd name="T98" fmla="*/ 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1" y="1200"/>
                    </a:moveTo>
                    <a:lnTo>
                      <a:pt x="0" y="1181"/>
                    </a:lnTo>
                    <a:lnTo>
                      <a:pt x="0" y="1159"/>
                    </a:lnTo>
                    <a:lnTo>
                      <a:pt x="1" y="1130"/>
                    </a:lnTo>
                    <a:lnTo>
                      <a:pt x="5" y="1095"/>
                    </a:lnTo>
                    <a:lnTo>
                      <a:pt x="8" y="1057"/>
                    </a:lnTo>
                    <a:lnTo>
                      <a:pt x="12" y="1014"/>
                    </a:lnTo>
                    <a:lnTo>
                      <a:pt x="19" y="968"/>
                    </a:lnTo>
                    <a:lnTo>
                      <a:pt x="26" y="918"/>
                    </a:lnTo>
                    <a:lnTo>
                      <a:pt x="35" y="865"/>
                    </a:lnTo>
                    <a:lnTo>
                      <a:pt x="43" y="811"/>
                    </a:lnTo>
                    <a:lnTo>
                      <a:pt x="54" y="755"/>
                    </a:lnTo>
                    <a:lnTo>
                      <a:pt x="66" y="696"/>
                    </a:lnTo>
                    <a:lnTo>
                      <a:pt x="80" y="637"/>
                    </a:lnTo>
                    <a:lnTo>
                      <a:pt x="94" y="579"/>
                    </a:lnTo>
                    <a:lnTo>
                      <a:pt x="109" y="519"/>
                    </a:lnTo>
                    <a:lnTo>
                      <a:pt x="125" y="460"/>
                    </a:lnTo>
                    <a:lnTo>
                      <a:pt x="141" y="411"/>
                    </a:lnTo>
                    <a:lnTo>
                      <a:pt x="156" y="364"/>
                    </a:lnTo>
                    <a:lnTo>
                      <a:pt x="163" y="341"/>
                    </a:lnTo>
                    <a:lnTo>
                      <a:pt x="172" y="318"/>
                    </a:lnTo>
                    <a:lnTo>
                      <a:pt x="181" y="297"/>
                    </a:lnTo>
                    <a:lnTo>
                      <a:pt x="190" y="276"/>
                    </a:lnTo>
                    <a:lnTo>
                      <a:pt x="200" y="255"/>
                    </a:lnTo>
                    <a:lnTo>
                      <a:pt x="211" y="235"/>
                    </a:lnTo>
                    <a:lnTo>
                      <a:pt x="223" y="216"/>
                    </a:lnTo>
                    <a:lnTo>
                      <a:pt x="236" y="196"/>
                    </a:lnTo>
                    <a:lnTo>
                      <a:pt x="249" y="179"/>
                    </a:lnTo>
                    <a:lnTo>
                      <a:pt x="264" y="162"/>
                    </a:lnTo>
                    <a:lnTo>
                      <a:pt x="280" y="145"/>
                    </a:lnTo>
                    <a:lnTo>
                      <a:pt x="297" y="128"/>
                    </a:lnTo>
                    <a:lnTo>
                      <a:pt x="310" y="119"/>
                    </a:lnTo>
                    <a:lnTo>
                      <a:pt x="322" y="109"/>
                    </a:lnTo>
                    <a:lnTo>
                      <a:pt x="336" y="100"/>
                    </a:lnTo>
                    <a:lnTo>
                      <a:pt x="349" y="91"/>
                    </a:lnTo>
                    <a:lnTo>
                      <a:pt x="364" y="82"/>
                    </a:lnTo>
                    <a:lnTo>
                      <a:pt x="378" y="74"/>
                    </a:lnTo>
                    <a:lnTo>
                      <a:pt x="393" y="66"/>
                    </a:lnTo>
                    <a:lnTo>
                      <a:pt x="410" y="59"/>
                    </a:lnTo>
                    <a:lnTo>
                      <a:pt x="442" y="45"/>
                    </a:lnTo>
                    <a:lnTo>
                      <a:pt x="475" y="33"/>
                    </a:lnTo>
                    <a:lnTo>
                      <a:pt x="510" y="23"/>
                    </a:lnTo>
                    <a:lnTo>
                      <a:pt x="546" y="14"/>
                    </a:lnTo>
                    <a:lnTo>
                      <a:pt x="582" y="7"/>
                    </a:lnTo>
                    <a:lnTo>
                      <a:pt x="620" y="3"/>
                    </a:lnTo>
                    <a:lnTo>
                      <a:pt x="658" y="1"/>
                    </a:lnTo>
                    <a:lnTo>
                      <a:pt x="696" y="0"/>
                    </a:lnTo>
                    <a:lnTo>
                      <a:pt x="714" y="1"/>
                    </a:lnTo>
                    <a:lnTo>
                      <a:pt x="734" y="2"/>
                    </a:lnTo>
                    <a:lnTo>
                      <a:pt x="752" y="4"/>
                    </a:lnTo>
                    <a:lnTo>
                      <a:pt x="771" y="6"/>
                    </a:lnTo>
                    <a:lnTo>
                      <a:pt x="790" y="10"/>
                    </a:lnTo>
                    <a:lnTo>
                      <a:pt x="809" y="13"/>
                    </a:lnTo>
                    <a:lnTo>
                      <a:pt x="828" y="17"/>
                    </a:lnTo>
                    <a:lnTo>
                      <a:pt x="846" y="21"/>
                    </a:lnTo>
                    <a:lnTo>
                      <a:pt x="809" y="77"/>
                    </a:lnTo>
                    <a:lnTo>
                      <a:pt x="774" y="132"/>
                    </a:lnTo>
                    <a:lnTo>
                      <a:pt x="741" y="186"/>
                    </a:lnTo>
                    <a:lnTo>
                      <a:pt x="710" y="240"/>
                    </a:lnTo>
                    <a:lnTo>
                      <a:pt x="681" y="294"/>
                    </a:lnTo>
                    <a:lnTo>
                      <a:pt x="654" y="347"/>
                    </a:lnTo>
                    <a:lnTo>
                      <a:pt x="629" y="398"/>
                    </a:lnTo>
                    <a:lnTo>
                      <a:pt x="607" y="450"/>
                    </a:lnTo>
                    <a:lnTo>
                      <a:pt x="587" y="503"/>
                    </a:lnTo>
                    <a:lnTo>
                      <a:pt x="570" y="555"/>
                    </a:lnTo>
                    <a:lnTo>
                      <a:pt x="562" y="581"/>
                    </a:lnTo>
                    <a:lnTo>
                      <a:pt x="555" y="606"/>
                    </a:lnTo>
                    <a:lnTo>
                      <a:pt x="549" y="632"/>
                    </a:lnTo>
                    <a:lnTo>
                      <a:pt x="543" y="657"/>
                    </a:lnTo>
                    <a:lnTo>
                      <a:pt x="538" y="680"/>
                    </a:lnTo>
                    <a:lnTo>
                      <a:pt x="534" y="705"/>
                    </a:lnTo>
                    <a:lnTo>
                      <a:pt x="531" y="729"/>
                    </a:lnTo>
                    <a:lnTo>
                      <a:pt x="527" y="753"/>
                    </a:lnTo>
                    <a:lnTo>
                      <a:pt x="525" y="776"/>
                    </a:lnTo>
                    <a:lnTo>
                      <a:pt x="523" y="800"/>
                    </a:lnTo>
                    <a:lnTo>
                      <a:pt x="522" y="823"/>
                    </a:lnTo>
                    <a:lnTo>
                      <a:pt x="522" y="847"/>
                    </a:lnTo>
                    <a:lnTo>
                      <a:pt x="505" y="878"/>
                    </a:lnTo>
                    <a:lnTo>
                      <a:pt x="486" y="908"/>
                    </a:lnTo>
                    <a:lnTo>
                      <a:pt x="466" y="937"/>
                    </a:lnTo>
                    <a:lnTo>
                      <a:pt x="444" y="964"/>
                    </a:lnTo>
                    <a:lnTo>
                      <a:pt x="432" y="978"/>
                    </a:lnTo>
                    <a:lnTo>
                      <a:pt x="420" y="991"/>
                    </a:lnTo>
                    <a:lnTo>
                      <a:pt x="407" y="1004"/>
                    </a:lnTo>
                    <a:lnTo>
                      <a:pt x="394" y="1016"/>
                    </a:lnTo>
                    <a:lnTo>
                      <a:pt x="380" y="1028"/>
                    </a:lnTo>
                    <a:lnTo>
                      <a:pt x="366" y="1040"/>
                    </a:lnTo>
                    <a:lnTo>
                      <a:pt x="351" y="1052"/>
                    </a:lnTo>
                    <a:lnTo>
                      <a:pt x="336" y="1063"/>
                    </a:lnTo>
                    <a:lnTo>
                      <a:pt x="320" y="1073"/>
                    </a:lnTo>
                    <a:lnTo>
                      <a:pt x="304" y="1084"/>
                    </a:lnTo>
                    <a:lnTo>
                      <a:pt x="286" y="1095"/>
                    </a:lnTo>
                    <a:lnTo>
                      <a:pt x="269" y="1105"/>
                    </a:lnTo>
                    <a:lnTo>
                      <a:pt x="251" y="1114"/>
                    </a:lnTo>
                    <a:lnTo>
                      <a:pt x="231" y="1123"/>
                    </a:lnTo>
                    <a:lnTo>
                      <a:pt x="212" y="1133"/>
                    </a:lnTo>
                    <a:lnTo>
                      <a:pt x="191" y="1141"/>
                    </a:lnTo>
                    <a:lnTo>
                      <a:pt x="148" y="1158"/>
                    </a:lnTo>
                    <a:lnTo>
                      <a:pt x="103" y="1173"/>
                    </a:lnTo>
                    <a:lnTo>
                      <a:pt x="54" y="1187"/>
                    </a:lnTo>
                    <a:lnTo>
                      <a:pt x="1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4" name="Freeform 985"/>
              <p:cNvSpPr>
                <a:spLocks noEditPoints="1"/>
              </p:cNvSpPr>
              <p:nvPr/>
            </p:nvSpPr>
            <p:spPr bwMode="auto">
              <a:xfrm>
                <a:off x="2218" y="1814"/>
                <a:ext cx="175" cy="242"/>
              </a:xfrm>
              <a:custGeom>
                <a:avLst/>
                <a:gdLst>
                  <a:gd name="T0" fmla="*/ 1 w 870"/>
                  <a:gd name="T1" fmla="*/ 48 h 1224"/>
                  <a:gd name="T2" fmla="*/ 0 w 870"/>
                  <a:gd name="T3" fmla="*/ 46 h 1224"/>
                  <a:gd name="T4" fmla="*/ 0 w 870"/>
                  <a:gd name="T5" fmla="*/ 48 h 1224"/>
                  <a:gd name="T6" fmla="*/ 1 w 870"/>
                  <a:gd name="T7" fmla="*/ 43 h 1224"/>
                  <a:gd name="T8" fmla="*/ 0 w 870"/>
                  <a:gd name="T9" fmla="*/ 43 h 1224"/>
                  <a:gd name="T10" fmla="*/ 3 w 870"/>
                  <a:gd name="T11" fmla="*/ 25 h 1224"/>
                  <a:gd name="T12" fmla="*/ 5 w 870"/>
                  <a:gd name="T13" fmla="*/ 21 h 1224"/>
                  <a:gd name="T14" fmla="*/ 2 w 870"/>
                  <a:gd name="T15" fmla="*/ 35 h 1224"/>
                  <a:gd name="T16" fmla="*/ 5 w 870"/>
                  <a:gd name="T17" fmla="*/ 18 h 1224"/>
                  <a:gd name="T18" fmla="*/ 7 w 870"/>
                  <a:gd name="T19" fmla="*/ 12 h 1224"/>
                  <a:gd name="T20" fmla="*/ 7 w 870"/>
                  <a:gd name="T21" fmla="*/ 15 h 1224"/>
                  <a:gd name="T22" fmla="*/ 8 w 870"/>
                  <a:gd name="T23" fmla="*/ 11 h 1224"/>
                  <a:gd name="T24" fmla="*/ 11 w 870"/>
                  <a:gd name="T25" fmla="*/ 7 h 1224"/>
                  <a:gd name="T26" fmla="*/ 11 w 870"/>
                  <a:gd name="T27" fmla="*/ 8 h 1224"/>
                  <a:gd name="T28" fmla="*/ 8 w 870"/>
                  <a:gd name="T29" fmla="*/ 11 h 1224"/>
                  <a:gd name="T30" fmla="*/ 12 w 870"/>
                  <a:gd name="T31" fmla="*/ 5 h 1224"/>
                  <a:gd name="T32" fmla="*/ 14 w 870"/>
                  <a:gd name="T33" fmla="*/ 5 h 1224"/>
                  <a:gd name="T34" fmla="*/ 15 w 870"/>
                  <a:gd name="T35" fmla="*/ 3 h 1224"/>
                  <a:gd name="T36" fmla="*/ 16 w 870"/>
                  <a:gd name="T37" fmla="*/ 4 h 1224"/>
                  <a:gd name="T38" fmla="*/ 19 w 870"/>
                  <a:gd name="T39" fmla="*/ 1 h 1224"/>
                  <a:gd name="T40" fmla="*/ 26 w 870"/>
                  <a:gd name="T41" fmla="*/ 0 h 1224"/>
                  <a:gd name="T42" fmla="*/ 32 w 870"/>
                  <a:gd name="T43" fmla="*/ 0 h 1224"/>
                  <a:gd name="T44" fmla="*/ 31 w 870"/>
                  <a:gd name="T45" fmla="*/ 1 h 1224"/>
                  <a:gd name="T46" fmla="*/ 25 w 870"/>
                  <a:gd name="T47" fmla="*/ 1 h 1224"/>
                  <a:gd name="T48" fmla="*/ 19 w 870"/>
                  <a:gd name="T49" fmla="*/ 3 h 1224"/>
                  <a:gd name="T50" fmla="*/ 35 w 870"/>
                  <a:gd name="T51" fmla="*/ 1 h 1224"/>
                  <a:gd name="T52" fmla="*/ 34 w 870"/>
                  <a:gd name="T53" fmla="*/ 1 h 1224"/>
                  <a:gd name="T54" fmla="*/ 34 w 870"/>
                  <a:gd name="T55" fmla="*/ 1 h 1224"/>
                  <a:gd name="T56" fmla="*/ 35 w 870"/>
                  <a:gd name="T57" fmla="*/ 2 h 1224"/>
                  <a:gd name="T58" fmla="*/ 32 w 870"/>
                  <a:gd name="T59" fmla="*/ 4 h 1224"/>
                  <a:gd name="T60" fmla="*/ 33 w 870"/>
                  <a:gd name="T61" fmla="*/ 4 h 1224"/>
                  <a:gd name="T62" fmla="*/ 31 w 870"/>
                  <a:gd name="T63" fmla="*/ 5 h 1224"/>
                  <a:gd name="T64" fmla="*/ 31 w 870"/>
                  <a:gd name="T65" fmla="*/ 8 h 1224"/>
                  <a:gd name="T66" fmla="*/ 26 w 870"/>
                  <a:gd name="T67" fmla="*/ 17 h 1224"/>
                  <a:gd name="T68" fmla="*/ 27 w 870"/>
                  <a:gd name="T69" fmla="*/ 12 h 1224"/>
                  <a:gd name="T70" fmla="*/ 24 w 870"/>
                  <a:gd name="T71" fmla="*/ 18 h 1224"/>
                  <a:gd name="T72" fmla="*/ 24 w 870"/>
                  <a:gd name="T73" fmla="*/ 21 h 1224"/>
                  <a:gd name="T74" fmla="*/ 23 w 870"/>
                  <a:gd name="T75" fmla="*/ 27 h 1224"/>
                  <a:gd name="T76" fmla="*/ 23 w 870"/>
                  <a:gd name="T77" fmla="*/ 21 h 1224"/>
                  <a:gd name="T78" fmla="*/ 22 w 870"/>
                  <a:gd name="T79" fmla="*/ 28 h 1224"/>
                  <a:gd name="T80" fmla="*/ 22 w 870"/>
                  <a:gd name="T81" fmla="*/ 33 h 1224"/>
                  <a:gd name="T82" fmla="*/ 21 w 870"/>
                  <a:gd name="T83" fmla="*/ 30 h 1224"/>
                  <a:gd name="T84" fmla="*/ 22 w 870"/>
                  <a:gd name="T85" fmla="*/ 34 h 1224"/>
                  <a:gd name="T86" fmla="*/ 21 w 870"/>
                  <a:gd name="T87" fmla="*/ 36 h 1224"/>
                  <a:gd name="T88" fmla="*/ 18 w 870"/>
                  <a:gd name="T89" fmla="*/ 40 h 1224"/>
                  <a:gd name="T90" fmla="*/ 15 w 870"/>
                  <a:gd name="T91" fmla="*/ 43 h 1224"/>
                  <a:gd name="T92" fmla="*/ 16 w 870"/>
                  <a:gd name="T93" fmla="*/ 40 h 1224"/>
                  <a:gd name="T94" fmla="*/ 19 w 870"/>
                  <a:gd name="T95" fmla="*/ 36 h 1224"/>
                  <a:gd name="T96" fmla="*/ 13 w 870"/>
                  <a:gd name="T97" fmla="*/ 44 h 1224"/>
                  <a:gd name="T98" fmla="*/ 8 w 870"/>
                  <a:gd name="T99" fmla="*/ 46 h 1224"/>
                  <a:gd name="T100" fmla="*/ 1 w 870"/>
                  <a:gd name="T101" fmla="*/ 49 h 1224"/>
                  <a:gd name="T102" fmla="*/ 9 w 870"/>
                  <a:gd name="T103" fmla="*/ 45 h 1224"/>
                  <a:gd name="T104" fmla="*/ 13 w 870"/>
                  <a:gd name="T105" fmla="*/ 43 h 1224"/>
                  <a:gd name="T106" fmla="*/ 0 w 870"/>
                  <a:gd name="T107" fmla="*/ 48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70"/>
                  <a:gd name="T163" fmla="*/ 0 h 1224"/>
                  <a:gd name="T164" fmla="*/ 870 w 870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70" h="1224">
                    <a:moveTo>
                      <a:pt x="1" y="1213"/>
                    </a:moveTo>
                    <a:lnTo>
                      <a:pt x="1" y="1213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1" y="1213"/>
                    </a:moveTo>
                    <a:lnTo>
                      <a:pt x="0" y="1203"/>
                    </a:lnTo>
                    <a:lnTo>
                      <a:pt x="0" y="1192"/>
                    </a:lnTo>
                    <a:lnTo>
                      <a:pt x="0" y="1178"/>
                    </a:lnTo>
                    <a:lnTo>
                      <a:pt x="0" y="1163"/>
                    </a:lnTo>
                    <a:lnTo>
                      <a:pt x="25" y="1164"/>
                    </a:lnTo>
                    <a:lnTo>
                      <a:pt x="24" y="1178"/>
                    </a:lnTo>
                    <a:lnTo>
                      <a:pt x="24" y="1190"/>
                    </a:lnTo>
                    <a:lnTo>
                      <a:pt x="25" y="1201"/>
                    </a:lnTo>
                    <a:lnTo>
                      <a:pt x="26" y="1210"/>
                    </a:lnTo>
                    <a:lnTo>
                      <a:pt x="1" y="1213"/>
                    </a:lnTo>
                    <a:close/>
                    <a:moveTo>
                      <a:pt x="0" y="1163"/>
                    </a:moveTo>
                    <a:lnTo>
                      <a:pt x="1" y="1146"/>
                    </a:lnTo>
                    <a:lnTo>
                      <a:pt x="2" y="1128"/>
                    </a:lnTo>
                    <a:lnTo>
                      <a:pt x="4" y="1108"/>
                    </a:lnTo>
                    <a:lnTo>
                      <a:pt x="6" y="1088"/>
                    </a:lnTo>
                    <a:lnTo>
                      <a:pt x="29" y="1090"/>
                    </a:lnTo>
                    <a:lnTo>
                      <a:pt x="28" y="1111"/>
                    </a:lnTo>
                    <a:lnTo>
                      <a:pt x="26" y="1131"/>
                    </a:lnTo>
                    <a:lnTo>
                      <a:pt x="25" y="1148"/>
                    </a:lnTo>
                    <a:lnTo>
                      <a:pt x="25" y="1164"/>
                    </a:lnTo>
                    <a:lnTo>
                      <a:pt x="0" y="1163"/>
                    </a:lnTo>
                    <a:close/>
                    <a:moveTo>
                      <a:pt x="6" y="1088"/>
                    </a:moveTo>
                    <a:lnTo>
                      <a:pt x="12" y="1027"/>
                    </a:lnTo>
                    <a:lnTo>
                      <a:pt x="21" y="960"/>
                    </a:lnTo>
                    <a:lnTo>
                      <a:pt x="33" y="886"/>
                    </a:lnTo>
                    <a:lnTo>
                      <a:pt x="47" y="807"/>
                    </a:lnTo>
                    <a:lnTo>
                      <a:pt x="63" y="725"/>
                    </a:lnTo>
                    <a:lnTo>
                      <a:pt x="81" y="639"/>
                    </a:lnTo>
                    <a:lnTo>
                      <a:pt x="92" y="596"/>
                    </a:lnTo>
                    <a:lnTo>
                      <a:pt x="103" y="554"/>
                    </a:lnTo>
                    <a:lnTo>
                      <a:pt x="114" y="511"/>
                    </a:lnTo>
                    <a:lnTo>
                      <a:pt x="127" y="469"/>
                    </a:lnTo>
                    <a:lnTo>
                      <a:pt x="149" y="475"/>
                    </a:lnTo>
                    <a:lnTo>
                      <a:pt x="137" y="517"/>
                    </a:lnTo>
                    <a:lnTo>
                      <a:pt x="127" y="561"/>
                    </a:lnTo>
                    <a:lnTo>
                      <a:pt x="116" y="603"/>
                    </a:lnTo>
                    <a:lnTo>
                      <a:pt x="105" y="645"/>
                    </a:lnTo>
                    <a:lnTo>
                      <a:pt x="87" y="729"/>
                    </a:lnTo>
                    <a:lnTo>
                      <a:pt x="71" y="811"/>
                    </a:lnTo>
                    <a:lnTo>
                      <a:pt x="56" y="890"/>
                    </a:lnTo>
                    <a:lnTo>
                      <a:pt x="46" y="963"/>
                    </a:lnTo>
                    <a:lnTo>
                      <a:pt x="36" y="1030"/>
                    </a:lnTo>
                    <a:lnTo>
                      <a:pt x="29" y="1090"/>
                    </a:lnTo>
                    <a:lnTo>
                      <a:pt x="6" y="1088"/>
                    </a:lnTo>
                    <a:close/>
                    <a:moveTo>
                      <a:pt x="127" y="469"/>
                    </a:moveTo>
                    <a:lnTo>
                      <a:pt x="133" y="444"/>
                    </a:lnTo>
                    <a:lnTo>
                      <a:pt x="141" y="419"/>
                    </a:lnTo>
                    <a:lnTo>
                      <a:pt x="148" y="395"/>
                    </a:lnTo>
                    <a:lnTo>
                      <a:pt x="156" y="372"/>
                    </a:lnTo>
                    <a:lnTo>
                      <a:pt x="163" y="349"/>
                    </a:lnTo>
                    <a:lnTo>
                      <a:pt x="172" y="326"/>
                    </a:lnTo>
                    <a:lnTo>
                      <a:pt x="181" y="305"/>
                    </a:lnTo>
                    <a:lnTo>
                      <a:pt x="190" y="283"/>
                    </a:lnTo>
                    <a:lnTo>
                      <a:pt x="213" y="293"/>
                    </a:lnTo>
                    <a:lnTo>
                      <a:pt x="203" y="314"/>
                    </a:lnTo>
                    <a:lnTo>
                      <a:pt x="195" y="336"/>
                    </a:lnTo>
                    <a:lnTo>
                      <a:pt x="187" y="357"/>
                    </a:lnTo>
                    <a:lnTo>
                      <a:pt x="179" y="380"/>
                    </a:lnTo>
                    <a:lnTo>
                      <a:pt x="171" y="404"/>
                    </a:lnTo>
                    <a:lnTo>
                      <a:pt x="164" y="427"/>
                    </a:lnTo>
                    <a:lnTo>
                      <a:pt x="157" y="451"/>
                    </a:lnTo>
                    <a:lnTo>
                      <a:pt x="149" y="475"/>
                    </a:lnTo>
                    <a:lnTo>
                      <a:pt x="127" y="469"/>
                    </a:lnTo>
                    <a:close/>
                    <a:moveTo>
                      <a:pt x="190" y="283"/>
                    </a:moveTo>
                    <a:lnTo>
                      <a:pt x="201" y="261"/>
                    </a:lnTo>
                    <a:lnTo>
                      <a:pt x="212" y="241"/>
                    </a:lnTo>
                    <a:lnTo>
                      <a:pt x="224" y="221"/>
                    </a:lnTo>
                    <a:lnTo>
                      <a:pt x="237" y="202"/>
                    </a:lnTo>
                    <a:lnTo>
                      <a:pt x="252" y="184"/>
                    </a:lnTo>
                    <a:lnTo>
                      <a:pt x="267" y="165"/>
                    </a:lnTo>
                    <a:lnTo>
                      <a:pt x="283" y="148"/>
                    </a:lnTo>
                    <a:lnTo>
                      <a:pt x="302" y="132"/>
                    </a:lnTo>
                    <a:lnTo>
                      <a:pt x="318" y="150"/>
                    </a:lnTo>
                    <a:lnTo>
                      <a:pt x="301" y="165"/>
                    </a:lnTo>
                    <a:lnTo>
                      <a:pt x="284" y="181"/>
                    </a:lnTo>
                    <a:lnTo>
                      <a:pt x="270" y="199"/>
                    </a:lnTo>
                    <a:lnTo>
                      <a:pt x="257" y="216"/>
                    </a:lnTo>
                    <a:lnTo>
                      <a:pt x="244" y="234"/>
                    </a:lnTo>
                    <a:lnTo>
                      <a:pt x="234" y="253"/>
                    </a:lnTo>
                    <a:lnTo>
                      <a:pt x="223" y="273"/>
                    </a:lnTo>
                    <a:lnTo>
                      <a:pt x="213" y="293"/>
                    </a:lnTo>
                    <a:lnTo>
                      <a:pt x="190" y="283"/>
                    </a:lnTo>
                    <a:close/>
                    <a:moveTo>
                      <a:pt x="302" y="132"/>
                    </a:moveTo>
                    <a:lnTo>
                      <a:pt x="302" y="132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02" y="132"/>
                    </a:moveTo>
                    <a:lnTo>
                      <a:pt x="316" y="120"/>
                    </a:lnTo>
                    <a:lnTo>
                      <a:pt x="331" y="109"/>
                    </a:lnTo>
                    <a:lnTo>
                      <a:pt x="346" y="98"/>
                    </a:lnTo>
                    <a:lnTo>
                      <a:pt x="362" y="89"/>
                    </a:lnTo>
                    <a:lnTo>
                      <a:pt x="375" y="109"/>
                    </a:lnTo>
                    <a:lnTo>
                      <a:pt x="359" y="119"/>
                    </a:lnTo>
                    <a:lnTo>
                      <a:pt x="345" y="129"/>
                    </a:lnTo>
                    <a:lnTo>
                      <a:pt x="331" y="139"/>
                    </a:lnTo>
                    <a:lnTo>
                      <a:pt x="318" y="150"/>
                    </a:lnTo>
                    <a:lnTo>
                      <a:pt x="302" y="132"/>
                    </a:lnTo>
                    <a:close/>
                    <a:moveTo>
                      <a:pt x="362" y="89"/>
                    </a:moveTo>
                    <a:lnTo>
                      <a:pt x="378" y="79"/>
                    </a:lnTo>
                    <a:lnTo>
                      <a:pt x="396" y="69"/>
                    </a:lnTo>
                    <a:lnTo>
                      <a:pt x="414" y="60"/>
                    </a:lnTo>
                    <a:lnTo>
                      <a:pt x="432" y="53"/>
                    </a:lnTo>
                    <a:lnTo>
                      <a:pt x="441" y="76"/>
                    </a:lnTo>
                    <a:lnTo>
                      <a:pt x="424" y="83"/>
                    </a:lnTo>
                    <a:lnTo>
                      <a:pt x="408" y="91"/>
                    </a:lnTo>
                    <a:lnTo>
                      <a:pt x="390" y="99"/>
                    </a:lnTo>
                    <a:lnTo>
                      <a:pt x="375" y="109"/>
                    </a:lnTo>
                    <a:lnTo>
                      <a:pt x="362" y="89"/>
                    </a:lnTo>
                    <a:close/>
                    <a:moveTo>
                      <a:pt x="432" y="53"/>
                    </a:moveTo>
                    <a:lnTo>
                      <a:pt x="456" y="43"/>
                    </a:lnTo>
                    <a:lnTo>
                      <a:pt x="481" y="35"/>
                    </a:lnTo>
                    <a:lnTo>
                      <a:pt x="506" y="27"/>
                    </a:lnTo>
                    <a:lnTo>
                      <a:pt x="532" y="19"/>
                    </a:lnTo>
                    <a:lnTo>
                      <a:pt x="559" y="14"/>
                    </a:lnTo>
                    <a:lnTo>
                      <a:pt x="586" y="9"/>
                    </a:lnTo>
                    <a:lnTo>
                      <a:pt x="613" y="5"/>
                    </a:lnTo>
                    <a:lnTo>
                      <a:pt x="640" y="2"/>
                    </a:lnTo>
                    <a:lnTo>
                      <a:pt x="668" y="0"/>
                    </a:lnTo>
                    <a:lnTo>
                      <a:pt x="696" y="0"/>
                    </a:lnTo>
                    <a:lnTo>
                      <a:pt x="724" y="0"/>
                    </a:lnTo>
                    <a:lnTo>
                      <a:pt x="751" y="2"/>
                    </a:lnTo>
                    <a:lnTo>
                      <a:pt x="779" y="5"/>
                    </a:lnTo>
                    <a:lnTo>
                      <a:pt x="806" y="10"/>
                    </a:lnTo>
                    <a:lnTo>
                      <a:pt x="834" y="15"/>
                    </a:lnTo>
                    <a:lnTo>
                      <a:pt x="861" y="22"/>
                    </a:lnTo>
                    <a:lnTo>
                      <a:pt x="855" y="45"/>
                    </a:lnTo>
                    <a:lnTo>
                      <a:pt x="829" y="39"/>
                    </a:lnTo>
                    <a:lnTo>
                      <a:pt x="802" y="33"/>
                    </a:lnTo>
                    <a:lnTo>
                      <a:pt x="776" y="29"/>
                    </a:lnTo>
                    <a:lnTo>
                      <a:pt x="749" y="27"/>
                    </a:lnTo>
                    <a:lnTo>
                      <a:pt x="722" y="25"/>
                    </a:lnTo>
                    <a:lnTo>
                      <a:pt x="695" y="24"/>
                    </a:lnTo>
                    <a:lnTo>
                      <a:pt x="669" y="25"/>
                    </a:lnTo>
                    <a:lnTo>
                      <a:pt x="642" y="26"/>
                    </a:lnTo>
                    <a:lnTo>
                      <a:pt x="616" y="29"/>
                    </a:lnTo>
                    <a:lnTo>
                      <a:pt x="589" y="32"/>
                    </a:lnTo>
                    <a:lnTo>
                      <a:pt x="563" y="38"/>
                    </a:lnTo>
                    <a:lnTo>
                      <a:pt x="538" y="43"/>
                    </a:lnTo>
                    <a:lnTo>
                      <a:pt x="513" y="50"/>
                    </a:lnTo>
                    <a:lnTo>
                      <a:pt x="489" y="57"/>
                    </a:lnTo>
                    <a:lnTo>
                      <a:pt x="465" y="66"/>
                    </a:lnTo>
                    <a:lnTo>
                      <a:pt x="441" y="76"/>
                    </a:lnTo>
                    <a:lnTo>
                      <a:pt x="432" y="53"/>
                    </a:lnTo>
                    <a:close/>
                    <a:moveTo>
                      <a:pt x="861" y="22"/>
                    </a:moveTo>
                    <a:lnTo>
                      <a:pt x="863" y="24"/>
                    </a:lnTo>
                    <a:lnTo>
                      <a:pt x="867" y="25"/>
                    </a:lnTo>
                    <a:lnTo>
                      <a:pt x="868" y="27"/>
                    </a:lnTo>
                    <a:lnTo>
                      <a:pt x="869" y="30"/>
                    </a:lnTo>
                    <a:lnTo>
                      <a:pt x="870" y="33"/>
                    </a:lnTo>
                    <a:lnTo>
                      <a:pt x="870" y="36"/>
                    </a:lnTo>
                    <a:lnTo>
                      <a:pt x="869" y="39"/>
                    </a:lnTo>
                    <a:lnTo>
                      <a:pt x="868" y="41"/>
                    </a:lnTo>
                    <a:lnTo>
                      <a:pt x="858" y="33"/>
                    </a:lnTo>
                    <a:lnTo>
                      <a:pt x="861" y="22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47" y="27"/>
                    </a:lnTo>
                    <a:lnTo>
                      <a:pt x="848" y="27"/>
                    </a:lnTo>
                    <a:lnTo>
                      <a:pt x="848" y="26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68" y="41"/>
                    </a:lnTo>
                    <a:lnTo>
                      <a:pt x="858" y="33"/>
                    </a:lnTo>
                    <a:lnTo>
                      <a:pt x="868" y="41"/>
                    </a:lnTo>
                    <a:close/>
                    <a:moveTo>
                      <a:pt x="868" y="41"/>
                    </a:moveTo>
                    <a:lnTo>
                      <a:pt x="858" y="54"/>
                    </a:lnTo>
                    <a:lnTo>
                      <a:pt x="848" y="69"/>
                    </a:lnTo>
                    <a:lnTo>
                      <a:pt x="838" y="85"/>
                    </a:lnTo>
                    <a:lnTo>
                      <a:pt x="827" y="102"/>
                    </a:lnTo>
                    <a:lnTo>
                      <a:pt x="806" y="89"/>
                    </a:lnTo>
                    <a:lnTo>
                      <a:pt x="816" y="75"/>
                    </a:lnTo>
                    <a:lnTo>
                      <a:pt x="825" y="59"/>
                    </a:lnTo>
                    <a:lnTo>
                      <a:pt x="836" y="44"/>
                    </a:lnTo>
                    <a:lnTo>
                      <a:pt x="847" y="27"/>
                    </a:lnTo>
                    <a:lnTo>
                      <a:pt x="868" y="41"/>
                    </a:lnTo>
                    <a:close/>
                    <a:moveTo>
                      <a:pt x="827" y="102"/>
                    </a:moveTo>
                    <a:lnTo>
                      <a:pt x="816" y="119"/>
                    </a:lnTo>
                    <a:lnTo>
                      <a:pt x="806" y="134"/>
                    </a:lnTo>
                    <a:lnTo>
                      <a:pt x="796" y="149"/>
                    </a:lnTo>
                    <a:lnTo>
                      <a:pt x="789" y="163"/>
                    </a:lnTo>
                    <a:lnTo>
                      <a:pt x="767" y="150"/>
                    </a:lnTo>
                    <a:lnTo>
                      <a:pt x="778" y="133"/>
                    </a:lnTo>
                    <a:lnTo>
                      <a:pt x="788" y="118"/>
                    </a:lnTo>
                    <a:lnTo>
                      <a:pt x="797" y="103"/>
                    </a:lnTo>
                    <a:lnTo>
                      <a:pt x="806" y="89"/>
                    </a:lnTo>
                    <a:lnTo>
                      <a:pt x="827" y="102"/>
                    </a:lnTo>
                    <a:close/>
                    <a:moveTo>
                      <a:pt x="789" y="163"/>
                    </a:moveTo>
                    <a:lnTo>
                      <a:pt x="765" y="202"/>
                    </a:lnTo>
                    <a:lnTo>
                      <a:pt x="742" y="241"/>
                    </a:lnTo>
                    <a:lnTo>
                      <a:pt x="721" y="279"/>
                    </a:lnTo>
                    <a:lnTo>
                      <a:pt x="700" y="318"/>
                    </a:lnTo>
                    <a:lnTo>
                      <a:pt x="681" y="355"/>
                    </a:lnTo>
                    <a:lnTo>
                      <a:pt x="662" y="393"/>
                    </a:lnTo>
                    <a:lnTo>
                      <a:pt x="646" y="430"/>
                    </a:lnTo>
                    <a:lnTo>
                      <a:pt x="630" y="468"/>
                    </a:lnTo>
                    <a:lnTo>
                      <a:pt x="607" y="458"/>
                    </a:lnTo>
                    <a:lnTo>
                      <a:pt x="624" y="420"/>
                    </a:lnTo>
                    <a:lnTo>
                      <a:pt x="641" y="383"/>
                    </a:lnTo>
                    <a:lnTo>
                      <a:pt x="659" y="345"/>
                    </a:lnTo>
                    <a:lnTo>
                      <a:pt x="679" y="307"/>
                    </a:lnTo>
                    <a:lnTo>
                      <a:pt x="699" y="268"/>
                    </a:lnTo>
                    <a:lnTo>
                      <a:pt x="721" y="229"/>
                    </a:lnTo>
                    <a:lnTo>
                      <a:pt x="743" y="189"/>
                    </a:lnTo>
                    <a:lnTo>
                      <a:pt x="767" y="150"/>
                    </a:lnTo>
                    <a:lnTo>
                      <a:pt x="789" y="163"/>
                    </a:lnTo>
                    <a:close/>
                    <a:moveTo>
                      <a:pt x="607" y="458"/>
                    </a:moveTo>
                    <a:lnTo>
                      <a:pt x="607" y="458"/>
                    </a:lnTo>
                    <a:lnTo>
                      <a:pt x="619" y="462"/>
                    </a:lnTo>
                    <a:lnTo>
                      <a:pt x="607" y="458"/>
                    </a:lnTo>
                    <a:close/>
                    <a:moveTo>
                      <a:pt x="630" y="467"/>
                    </a:moveTo>
                    <a:lnTo>
                      <a:pt x="620" y="494"/>
                    </a:lnTo>
                    <a:lnTo>
                      <a:pt x="611" y="519"/>
                    </a:lnTo>
                    <a:lnTo>
                      <a:pt x="602" y="545"/>
                    </a:lnTo>
                    <a:lnTo>
                      <a:pt x="593" y="570"/>
                    </a:lnTo>
                    <a:lnTo>
                      <a:pt x="586" y="596"/>
                    </a:lnTo>
                    <a:lnTo>
                      <a:pt x="579" y="621"/>
                    </a:lnTo>
                    <a:lnTo>
                      <a:pt x="573" y="646"/>
                    </a:lnTo>
                    <a:lnTo>
                      <a:pt x="567" y="671"/>
                    </a:lnTo>
                    <a:lnTo>
                      <a:pt x="544" y="665"/>
                    </a:lnTo>
                    <a:lnTo>
                      <a:pt x="549" y="640"/>
                    </a:lnTo>
                    <a:lnTo>
                      <a:pt x="555" y="616"/>
                    </a:lnTo>
                    <a:lnTo>
                      <a:pt x="563" y="590"/>
                    </a:lnTo>
                    <a:lnTo>
                      <a:pt x="571" y="564"/>
                    </a:lnTo>
                    <a:lnTo>
                      <a:pt x="578" y="538"/>
                    </a:lnTo>
                    <a:lnTo>
                      <a:pt x="588" y="511"/>
                    </a:lnTo>
                    <a:lnTo>
                      <a:pt x="598" y="485"/>
                    </a:lnTo>
                    <a:lnTo>
                      <a:pt x="607" y="458"/>
                    </a:lnTo>
                    <a:lnTo>
                      <a:pt x="630" y="467"/>
                    </a:lnTo>
                    <a:close/>
                    <a:moveTo>
                      <a:pt x="567" y="671"/>
                    </a:moveTo>
                    <a:lnTo>
                      <a:pt x="562" y="694"/>
                    </a:lnTo>
                    <a:lnTo>
                      <a:pt x="558" y="719"/>
                    </a:lnTo>
                    <a:lnTo>
                      <a:pt x="554" y="743"/>
                    </a:lnTo>
                    <a:lnTo>
                      <a:pt x="551" y="767"/>
                    </a:lnTo>
                    <a:lnTo>
                      <a:pt x="549" y="789"/>
                    </a:lnTo>
                    <a:lnTo>
                      <a:pt x="547" y="813"/>
                    </a:lnTo>
                    <a:lnTo>
                      <a:pt x="546" y="836"/>
                    </a:lnTo>
                    <a:lnTo>
                      <a:pt x="546" y="859"/>
                    </a:lnTo>
                    <a:lnTo>
                      <a:pt x="522" y="859"/>
                    </a:lnTo>
                    <a:lnTo>
                      <a:pt x="522" y="835"/>
                    </a:lnTo>
                    <a:lnTo>
                      <a:pt x="523" y="811"/>
                    </a:lnTo>
                    <a:lnTo>
                      <a:pt x="524" y="787"/>
                    </a:lnTo>
                    <a:lnTo>
                      <a:pt x="527" y="764"/>
                    </a:lnTo>
                    <a:lnTo>
                      <a:pt x="531" y="740"/>
                    </a:lnTo>
                    <a:lnTo>
                      <a:pt x="534" y="715"/>
                    </a:lnTo>
                    <a:lnTo>
                      <a:pt x="538" y="690"/>
                    </a:lnTo>
                    <a:lnTo>
                      <a:pt x="544" y="665"/>
                    </a:lnTo>
                    <a:lnTo>
                      <a:pt x="567" y="671"/>
                    </a:lnTo>
                    <a:close/>
                    <a:moveTo>
                      <a:pt x="546" y="859"/>
                    </a:moveTo>
                    <a:lnTo>
                      <a:pt x="546" y="861"/>
                    </a:lnTo>
                    <a:lnTo>
                      <a:pt x="545" y="864"/>
                    </a:lnTo>
                    <a:lnTo>
                      <a:pt x="534" y="859"/>
                    </a:lnTo>
                    <a:lnTo>
                      <a:pt x="546" y="859"/>
                    </a:lnTo>
                    <a:close/>
                    <a:moveTo>
                      <a:pt x="545" y="864"/>
                    </a:moveTo>
                    <a:lnTo>
                      <a:pt x="527" y="896"/>
                    </a:lnTo>
                    <a:lnTo>
                      <a:pt x="508" y="927"/>
                    </a:lnTo>
                    <a:lnTo>
                      <a:pt x="498" y="942"/>
                    </a:lnTo>
                    <a:lnTo>
                      <a:pt x="487" y="957"/>
                    </a:lnTo>
                    <a:lnTo>
                      <a:pt x="477" y="971"/>
                    </a:lnTo>
                    <a:lnTo>
                      <a:pt x="465" y="985"/>
                    </a:lnTo>
                    <a:lnTo>
                      <a:pt x="453" y="998"/>
                    </a:lnTo>
                    <a:lnTo>
                      <a:pt x="441" y="1012"/>
                    </a:lnTo>
                    <a:lnTo>
                      <a:pt x="428" y="1025"/>
                    </a:lnTo>
                    <a:lnTo>
                      <a:pt x="414" y="1038"/>
                    </a:lnTo>
                    <a:lnTo>
                      <a:pt x="400" y="1050"/>
                    </a:lnTo>
                    <a:lnTo>
                      <a:pt x="386" y="1062"/>
                    </a:lnTo>
                    <a:lnTo>
                      <a:pt x="371" y="1074"/>
                    </a:lnTo>
                    <a:lnTo>
                      <a:pt x="355" y="1085"/>
                    </a:lnTo>
                    <a:lnTo>
                      <a:pt x="342" y="1065"/>
                    </a:lnTo>
                    <a:lnTo>
                      <a:pt x="356" y="1054"/>
                    </a:lnTo>
                    <a:lnTo>
                      <a:pt x="371" y="1043"/>
                    </a:lnTo>
                    <a:lnTo>
                      <a:pt x="385" y="1031"/>
                    </a:lnTo>
                    <a:lnTo>
                      <a:pt x="398" y="1020"/>
                    </a:lnTo>
                    <a:lnTo>
                      <a:pt x="411" y="1008"/>
                    </a:lnTo>
                    <a:lnTo>
                      <a:pt x="424" y="995"/>
                    </a:lnTo>
                    <a:lnTo>
                      <a:pt x="436" y="982"/>
                    </a:lnTo>
                    <a:lnTo>
                      <a:pt x="446" y="969"/>
                    </a:lnTo>
                    <a:lnTo>
                      <a:pt x="468" y="942"/>
                    </a:lnTo>
                    <a:lnTo>
                      <a:pt x="487" y="914"/>
                    </a:lnTo>
                    <a:lnTo>
                      <a:pt x="506" y="883"/>
                    </a:lnTo>
                    <a:lnTo>
                      <a:pt x="523" y="852"/>
                    </a:lnTo>
                    <a:lnTo>
                      <a:pt x="545" y="864"/>
                    </a:lnTo>
                    <a:close/>
                    <a:moveTo>
                      <a:pt x="355" y="1085"/>
                    </a:moveTo>
                    <a:lnTo>
                      <a:pt x="338" y="1096"/>
                    </a:lnTo>
                    <a:lnTo>
                      <a:pt x="322" y="1107"/>
                    </a:lnTo>
                    <a:lnTo>
                      <a:pt x="305" y="1117"/>
                    </a:lnTo>
                    <a:lnTo>
                      <a:pt x="287" y="1128"/>
                    </a:lnTo>
                    <a:lnTo>
                      <a:pt x="268" y="1137"/>
                    </a:lnTo>
                    <a:lnTo>
                      <a:pt x="249" y="1146"/>
                    </a:lnTo>
                    <a:lnTo>
                      <a:pt x="229" y="1156"/>
                    </a:lnTo>
                    <a:lnTo>
                      <a:pt x="208" y="1164"/>
                    </a:lnTo>
                    <a:lnTo>
                      <a:pt x="187" y="1173"/>
                    </a:lnTo>
                    <a:lnTo>
                      <a:pt x="164" y="1180"/>
                    </a:lnTo>
                    <a:lnTo>
                      <a:pt x="142" y="1189"/>
                    </a:lnTo>
                    <a:lnTo>
                      <a:pt x="118" y="1197"/>
                    </a:lnTo>
                    <a:lnTo>
                      <a:pt x="69" y="1211"/>
                    </a:lnTo>
                    <a:lnTo>
                      <a:pt x="17" y="1224"/>
                    </a:lnTo>
                    <a:lnTo>
                      <a:pt x="11" y="1200"/>
                    </a:lnTo>
                    <a:lnTo>
                      <a:pt x="63" y="1187"/>
                    </a:lnTo>
                    <a:lnTo>
                      <a:pt x="110" y="1173"/>
                    </a:lnTo>
                    <a:lnTo>
                      <a:pt x="156" y="1158"/>
                    </a:lnTo>
                    <a:lnTo>
                      <a:pt x="198" y="1142"/>
                    </a:lnTo>
                    <a:lnTo>
                      <a:pt x="219" y="1133"/>
                    </a:lnTo>
                    <a:lnTo>
                      <a:pt x="238" y="1124"/>
                    </a:lnTo>
                    <a:lnTo>
                      <a:pt x="256" y="1116"/>
                    </a:lnTo>
                    <a:lnTo>
                      <a:pt x="275" y="1106"/>
                    </a:lnTo>
                    <a:lnTo>
                      <a:pt x="292" y="1096"/>
                    </a:lnTo>
                    <a:lnTo>
                      <a:pt x="309" y="1086"/>
                    </a:lnTo>
                    <a:lnTo>
                      <a:pt x="325" y="1076"/>
                    </a:lnTo>
                    <a:lnTo>
                      <a:pt x="342" y="1065"/>
                    </a:lnTo>
                    <a:lnTo>
                      <a:pt x="355" y="1085"/>
                    </a:lnTo>
                    <a:close/>
                    <a:moveTo>
                      <a:pt x="17" y="1224"/>
                    </a:moveTo>
                    <a:lnTo>
                      <a:pt x="11" y="1224"/>
                    </a:lnTo>
                    <a:lnTo>
                      <a:pt x="7" y="1221"/>
                    </a:lnTo>
                    <a:lnTo>
                      <a:pt x="4" y="1217"/>
                    </a:lnTo>
                    <a:lnTo>
                      <a:pt x="1" y="1213"/>
                    </a:lnTo>
                    <a:lnTo>
                      <a:pt x="13" y="1212"/>
                    </a:lnTo>
                    <a:lnTo>
                      <a:pt x="17" y="122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5" name="Freeform 986"/>
              <p:cNvSpPr>
                <a:spLocks/>
              </p:cNvSpPr>
              <p:nvPr/>
            </p:nvSpPr>
            <p:spPr bwMode="auto">
              <a:xfrm>
                <a:off x="2319" y="1803"/>
                <a:ext cx="144" cy="216"/>
              </a:xfrm>
              <a:custGeom>
                <a:avLst/>
                <a:gdLst>
                  <a:gd name="T0" fmla="*/ 0 w 726"/>
                  <a:gd name="T1" fmla="*/ 42 h 1067"/>
                  <a:gd name="T2" fmla="*/ 0 w 726"/>
                  <a:gd name="T3" fmla="*/ 40 h 1067"/>
                  <a:gd name="T4" fmla="*/ 0 w 726"/>
                  <a:gd name="T5" fmla="*/ 38 h 1067"/>
                  <a:gd name="T6" fmla="*/ 1 w 726"/>
                  <a:gd name="T7" fmla="*/ 34 h 1067"/>
                  <a:gd name="T8" fmla="*/ 1 w 726"/>
                  <a:gd name="T9" fmla="*/ 31 h 1067"/>
                  <a:gd name="T10" fmla="*/ 2 w 726"/>
                  <a:gd name="T11" fmla="*/ 27 h 1067"/>
                  <a:gd name="T12" fmla="*/ 3 w 726"/>
                  <a:gd name="T13" fmla="*/ 23 h 1067"/>
                  <a:gd name="T14" fmla="*/ 5 w 726"/>
                  <a:gd name="T15" fmla="*/ 18 h 1067"/>
                  <a:gd name="T16" fmla="*/ 6 w 726"/>
                  <a:gd name="T17" fmla="*/ 15 h 1067"/>
                  <a:gd name="T18" fmla="*/ 7 w 726"/>
                  <a:gd name="T19" fmla="*/ 13 h 1067"/>
                  <a:gd name="T20" fmla="*/ 8 w 726"/>
                  <a:gd name="T21" fmla="*/ 12 h 1067"/>
                  <a:gd name="T22" fmla="*/ 9 w 726"/>
                  <a:gd name="T23" fmla="*/ 10 h 1067"/>
                  <a:gd name="T24" fmla="*/ 10 w 726"/>
                  <a:gd name="T25" fmla="*/ 8 h 1067"/>
                  <a:gd name="T26" fmla="*/ 11 w 726"/>
                  <a:gd name="T27" fmla="*/ 7 h 1067"/>
                  <a:gd name="T28" fmla="*/ 13 w 726"/>
                  <a:gd name="T29" fmla="*/ 5 h 1067"/>
                  <a:gd name="T30" fmla="*/ 14 w 726"/>
                  <a:gd name="T31" fmla="*/ 4 h 1067"/>
                  <a:gd name="T32" fmla="*/ 15 w 726"/>
                  <a:gd name="T33" fmla="*/ 3 h 1067"/>
                  <a:gd name="T34" fmla="*/ 17 w 726"/>
                  <a:gd name="T35" fmla="*/ 2 h 1067"/>
                  <a:gd name="T36" fmla="*/ 19 w 726"/>
                  <a:gd name="T37" fmla="*/ 1 h 1067"/>
                  <a:gd name="T38" fmla="*/ 20 w 726"/>
                  <a:gd name="T39" fmla="*/ 0 h 1067"/>
                  <a:gd name="T40" fmla="*/ 22 w 726"/>
                  <a:gd name="T41" fmla="*/ 0 h 1067"/>
                  <a:gd name="T42" fmla="*/ 24 w 726"/>
                  <a:gd name="T43" fmla="*/ 0 h 1067"/>
                  <a:gd name="T44" fmla="*/ 26 w 726"/>
                  <a:gd name="T45" fmla="*/ 0 h 1067"/>
                  <a:gd name="T46" fmla="*/ 28 w 726"/>
                  <a:gd name="T47" fmla="*/ 1 h 1067"/>
                  <a:gd name="T48" fmla="*/ 28 w 726"/>
                  <a:gd name="T49" fmla="*/ 3 h 1067"/>
                  <a:gd name="T50" fmla="*/ 25 w 726"/>
                  <a:gd name="T51" fmla="*/ 7 h 1067"/>
                  <a:gd name="T52" fmla="*/ 24 w 726"/>
                  <a:gd name="T53" fmla="*/ 11 h 1067"/>
                  <a:gd name="T54" fmla="*/ 22 w 726"/>
                  <a:gd name="T55" fmla="*/ 14 h 1067"/>
                  <a:gd name="T56" fmla="*/ 20 w 726"/>
                  <a:gd name="T57" fmla="*/ 18 h 1067"/>
                  <a:gd name="T58" fmla="*/ 19 w 726"/>
                  <a:gd name="T59" fmla="*/ 22 h 1067"/>
                  <a:gd name="T60" fmla="*/ 19 w 726"/>
                  <a:gd name="T61" fmla="*/ 26 h 1067"/>
                  <a:gd name="T62" fmla="*/ 18 w 726"/>
                  <a:gd name="T63" fmla="*/ 28 h 1067"/>
                  <a:gd name="T64" fmla="*/ 18 w 726"/>
                  <a:gd name="T65" fmla="*/ 30 h 1067"/>
                  <a:gd name="T66" fmla="*/ 18 w 726"/>
                  <a:gd name="T67" fmla="*/ 32 h 1067"/>
                  <a:gd name="T68" fmla="*/ 16 w 726"/>
                  <a:gd name="T69" fmla="*/ 34 h 1067"/>
                  <a:gd name="T70" fmla="*/ 15 w 726"/>
                  <a:gd name="T71" fmla="*/ 36 h 1067"/>
                  <a:gd name="T72" fmla="*/ 13 w 726"/>
                  <a:gd name="T73" fmla="*/ 38 h 1067"/>
                  <a:gd name="T74" fmla="*/ 10 w 726"/>
                  <a:gd name="T75" fmla="*/ 39 h 1067"/>
                  <a:gd name="T76" fmla="*/ 8 w 726"/>
                  <a:gd name="T77" fmla="*/ 40 h 1067"/>
                  <a:gd name="T78" fmla="*/ 5 w 726"/>
                  <a:gd name="T79" fmla="*/ 42 h 1067"/>
                  <a:gd name="T80" fmla="*/ 2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1" y="1067"/>
                    </a:moveTo>
                    <a:lnTo>
                      <a:pt x="0" y="1050"/>
                    </a:lnTo>
                    <a:lnTo>
                      <a:pt x="0" y="1030"/>
                    </a:lnTo>
                    <a:lnTo>
                      <a:pt x="1" y="1003"/>
                    </a:lnTo>
                    <a:lnTo>
                      <a:pt x="3" y="973"/>
                    </a:lnTo>
                    <a:lnTo>
                      <a:pt x="6" y="938"/>
                    </a:lnTo>
                    <a:lnTo>
                      <a:pt x="11" y="900"/>
                    </a:lnTo>
                    <a:lnTo>
                      <a:pt x="17" y="858"/>
                    </a:lnTo>
                    <a:lnTo>
                      <a:pt x="24" y="814"/>
                    </a:lnTo>
                    <a:lnTo>
                      <a:pt x="32" y="767"/>
                    </a:lnTo>
                    <a:lnTo>
                      <a:pt x="43" y="719"/>
                    </a:lnTo>
                    <a:lnTo>
                      <a:pt x="55" y="669"/>
                    </a:lnTo>
                    <a:lnTo>
                      <a:pt x="68" y="617"/>
                    </a:lnTo>
                    <a:lnTo>
                      <a:pt x="83" y="566"/>
                    </a:lnTo>
                    <a:lnTo>
                      <a:pt x="100" y="513"/>
                    </a:lnTo>
                    <a:lnTo>
                      <a:pt x="120" y="460"/>
                    </a:lnTo>
                    <a:lnTo>
                      <a:pt x="140" y="408"/>
                    </a:lnTo>
                    <a:lnTo>
                      <a:pt x="151" y="383"/>
                    </a:lnTo>
                    <a:lnTo>
                      <a:pt x="163" y="359"/>
                    </a:lnTo>
                    <a:lnTo>
                      <a:pt x="175" y="335"/>
                    </a:lnTo>
                    <a:lnTo>
                      <a:pt x="187" y="312"/>
                    </a:lnTo>
                    <a:lnTo>
                      <a:pt x="200" y="288"/>
                    </a:lnTo>
                    <a:lnTo>
                      <a:pt x="213" y="266"/>
                    </a:lnTo>
                    <a:lnTo>
                      <a:pt x="226" y="244"/>
                    </a:lnTo>
                    <a:lnTo>
                      <a:pt x="240" y="223"/>
                    </a:lnTo>
                    <a:lnTo>
                      <a:pt x="254" y="203"/>
                    </a:lnTo>
                    <a:lnTo>
                      <a:pt x="269" y="182"/>
                    </a:lnTo>
                    <a:lnTo>
                      <a:pt x="284" y="163"/>
                    </a:lnTo>
                    <a:lnTo>
                      <a:pt x="300" y="145"/>
                    </a:lnTo>
                    <a:lnTo>
                      <a:pt x="316" y="127"/>
                    </a:lnTo>
                    <a:lnTo>
                      <a:pt x="334" y="111"/>
                    </a:lnTo>
                    <a:lnTo>
                      <a:pt x="351" y="96"/>
                    </a:lnTo>
                    <a:lnTo>
                      <a:pt x="368" y="81"/>
                    </a:lnTo>
                    <a:lnTo>
                      <a:pt x="387" y="68"/>
                    </a:lnTo>
                    <a:lnTo>
                      <a:pt x="406" y="55"/>
                    </a:lnTo>
                    <a:lnTo>
                      <a:pt x="426" y="44"/>
                    </a:lnTo>
                    <a:lnTo>
                      <a:pt x="445" y="33"/>
                    </a:lnTo>
                    <a:lnTo>
                      <a:pt x="466" y="24"/>
                    </a:lnTo>
                    <a:lnTo>
                      <a:pt x="486" y="17"/>
                    </a:lnTo>
                    <a:lnTo>
                      <a:pt x="508" y="10"/>
                    </a:lnTo>
                    <a:lnTo>
                      <a:pt x="530" y="6"/>
                    </a:lnTo>
                    <a:lnTo>
                      <a:pt x="552" y="2"/>
                    </a:lnTo>
                    <a:lnTo>
                      <a:pt x="576" y="0"/>
                    </a:lnTo>
                    <a:lnTo>
                      <a:pt x="599" y="0"/>
                    </a:lnTo>
                    <a:lnTo>
                      <a:pt x="623" y="1"/>
                    </a:lnTo>
                    <a:lnTo>
                      <a:pt x="648" y="3"/>
                    </a:lnTo>
                    <a:lnTo>
                      <a:pt x="673" y="7"/>
                    </a:lnTo>
                    <a:lnTo>
                      <a:pt x="699" y="14"/>
                    </a:lnTo>
                    <a:lnTo>
                      <a:pt x="726" y="21"/>
                    </a:lnTo>
                    <a:lnTo>
                      <a:pt x="694" y="70"/>
                    </a:lnTo>
                    <a:lnTo>
                      <a:pt x="665" y="119"/>
                    </a:lnTo>
                    <a:lnTo>
                      <a:pt x="638" y="168"/>
                    </a:lnTo>
                    <a:lnTo>
                      <a:pt x="612" y="217"/>
                    </a:lnTo>
                    <a:lnTo>
                      <a:pt x="589" y="264"/>
                    </a:lnTo>
                    <a:lnTo>
                      <a:pt x="566" y="313"/>
                    </a:lnTo>
                    <a:lnTo>
                      <a:pt x="547" y="360"/>
                    </a:lnTo>
                    <a:lnTo>
                      <a:pt x="528" y="407"/>
                    </a:lnTo>
                    <a:lnTo>
                      <a:pt x="512" y="454"/>
                    </a:lnTo>
                    <a:lnTo>
                      <a:pt x="498" y="501"/>
                    </a:lnTo>
                    <a:lnTo>
                      <a:pt x="486" y="546"/>
                    </a:lnTo>
                    <a:lnTo>
                      <a:pt x="475" y="591"/>
                    </a:lnTo>
                    <a:lnTo>
                      <a:pt x="468" y="636"/>
                    </a:lnTo>
                    <a:lnTo>
                      <a:pt x="462" y="679"/>
                    </a:lnTo>
                    <a:lnTo>
                      <a:pt x="461" y="701"/>
                    </a:lnTo>
                    <a:lnTo>
                      <a:pt x="459" y="722"/>
                    </a:lnTo>
                    <a:lnTo>
                      <a:pt x="459" y="743"/>
                    </a:lnTo>
                    <a:lnTo>
                      <a:pt x="459" y="763"/>
                    </a:lnTo>
                    <a:lnTo>
                      <a:pt x="444" y="791"/>
                    </a:lnTo>
                    <a:lnTo>
                      <a:pt x="428" y="817"/>
                    </a:lnTo>
                    <a:lnTo>
                      <a:pt x="410" y="843"/>
                    </a:lnTo>
                    <a:lnTo>
                      <a:pt x="390" y="867"/>
                    </a:lnTo>
                    <a:lnTo>
                      <a:pt x="368" y="890"/>
                    </a:lnTo>
                    <a:lnTo>
                      <a:pt x="345" y="911"/>
                    </a:lnTo>
                    <a:lnTo>
                      <a:pt x="320" y="932"/>
                    </a:lnTo>
                    <a:lnTo>
                      <a:pt x="293" y="952"/>
                    </a:lnTo>
                    <a:lnTo>
                      <a:pt x="262" y="971"/>
                    </a:lnTo>
                    <a:lnTo>
                      <a:pt x="231" y="988"/>
                    </a:lnTo>
                    <a:lnTo>
                      <a:pt x="199" y="1004"/>
                    </a:lnTo>
                    <a:lnTo>
                      <a:pt x="163" y="1018"/>
                    </a:lnTo>
                    <a:lnTo>
                      <a:pt x="125" y="1032"/>
                    </a:lnTo>
                    <a:lnTo>
                      <a:pt x="86" y="1045"/>
                    </a:lnTo>
                    <a:lnTo>
                      <a:pt x="45" y="1057"/>
                    </a:lnTo>
                    <a:lnTo>
                      <a:pt x="1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6" name="Freeform 987"/>
              <p:cNvSpPr>
                <a:spLocks noEditPoints="1"/>
              </p:cNvSpPr>
              <p:nvPr/>
            </p:nvSpPr>
            <p:spPr bwMode="auto">
              <a:xfrm>
                <a:off x="2319" y="1803"/>
                <a:ext cx="148" cy="216"/>
              </a:xfrm>
              <a:custGeom>
                <a:avLst/>
                <a:gdLst>
                  <a:gd name="T0" fmla="*/ 0 w 750"/>
                  <a:gd name="T1" fmla="*/ 43 h 1092"/>
                  <a:gd name="T2" fmla="*/ 1 w 750"/>
                  <a:gd name="T3" fmla="*/ 42 h 1092"/>
                  <a:gd name="T4" fmla="*/ 0 w 750"/>
                  <a:gd name="T5" fmla="*/ 41 h 1092"/>
                  <a:gd name="T6" fmla="*/ 1 w 750"/>
                  <a:gd name="T7" fmla="*/ 40 h 1092"/>
                  <a:gd name="T8" fmla="*/ 1 w 750"/>
                  <a:gd name="T9" fmla="*/ 34 h 1092"/>
                  <a:gd name="T10" fmla="*/ 3 w 750"/>
                  <a:gd name="T11" fmla="*/ 26 h 1092"/>
                  <a:gd name="T12" fmla="*/ 6 w 750"/>
                  <a:gd name="T13" fmla="*/ 17 h 1092"/>
                  <a:gd name="T14" fmla="*/ 4 w 750"/>
                  <a:gd name="T15" fmla="*/ 24 h 1092"/>
                  <a:gd name="T16" fmla="*/ 2 w 750"/>
                  <a:gd name="T17" fmla="*/ 33 h 1092"/>
                  <a:gd name="T18" fmla="*/ 7 w 750"/>
                  <a:gd name="T19" fmla="*/ 17 h 1092"/>
                  <a:gd name="T20" fmla="*/ 6 w 750"/>
                  <a:gd name="T21" fmla="*/ 17 h 1092"/>
                  <a:gd name="T22" fmla="*/ 6 w 750"/>
                  <a:gd name="T23" fmla="*/ 17 h 1092"/>
                  <a:gd name="T24" fmla="*/ 7 w 750"/>
                  <a:gd name="T25" fmla="*/ 13 h 1092"/>
                  <a:gd name="T26" fmla="*/ 7 w 750"/>
                  <a:gd name="T27" fmla="*/ 17 h 1092"/>
                  <a:gd name="T28" fmla="*/ 10 w 750"/>
                  <a:gd name="T29" fmla="*/ 8 h 1092"/>
                  <a:gd name="T30" fmla="*/ 8 w 750"/>
                  <a:gd name="T31" fmla="*/ 12 h 1092"/>
                  <a:gd name="T32" fmla="*/ 15 w 750"/>
                  <a:gd name="T33" fmla="*/ 4 h 1092"/>
                  <a:gd name="T34" fmla="*/ 18 w 750"/>
                  <a:gd name="T35" fmla="*/ 1 h 1092"/>
                  <a:gd name="T36" fmla="*/ 22 w 750"/>
                  <a:gd name="T37" fmla="*/ 0 h 1092"/>
                  <a:gd name="T38" fmla="*/ 26 w 750"/>
                  <a:gd name="T39" fmla="*/ 0 h 1092"/>
                  <a:gd name="T40" fmla="*/ 29 w 750"/>
                  <a:gd name="T41" fmla="*/ 2 h 1092"/>
                  <a:gd name="T42" fmla="*/ 25 w 750"/>
                  <a:gd name="T43" fmla="*/ 1 h 1092"/>
                  <a:gd name="T44" fmla="*/ 21 w 750"/>
                  <a:gd name="T45" fmla="*/ 1 h 1092"/>
                  <a:gd name="T46" fmla="*/ 18 w 750"/>
                  <a:gd name="T47" fmla="*/ 3 h 1092"/>
                  <a:gd name="T48" fmla="*/ 15 w 750"/>
                  <a:gd name="T49" fmla="*/ 5 h 1092"/>
                  <a:gd name="T50" fmla="*/ 30 w 750"/>
                  <a:gd name="T51" fmla="*/ 1 h 1092"/>
                  <a:gd name="T52" fmla="*/ 30 w 750"/>
                  <a:gd name="T53" fmla="*/ 1 h 1092"/>
                  <a:gd name="T54" fmla="*/ 30 w 750"/>
                  <a:gd name="T55" fmla="*/ 2 h 1092"/>
                  <a:gd name="T56" fmla="*/ 29 w 750"/>
                  <a:gd name="T57" fmla="*/ 1 h 1092"/>
                  <a:gd name="T58" fmla="*/ 30 w 750"/>
                  <a:gd name="T59" fmla="*/ 2 h 1092"/>
                  <a:gd name="T60" fmla="*/ 28 w 750"/>
                  <a:gd name="T61" fmla="*/ 2 h 1092"/>
                  <a:gd name="T62" fmla="*/ 28 w 750"/>
                  <a:gd name="T63" fmla="*/ 5 h 1092"/>
                  <a:gd name="T64" fmla="*/ 27 w 750"/>
                  <a:gd name="T65" fmla="*/ 4 h 1092"/>
                  <a:gd name="T66" fmla="*/ 25 w 750"/>
                  <a:gd name="T67" fmla="*/ 10 h 1092"/>
                  <a:gd name="T68" fmla="*/ 21 w 750"/>
                  <a:gd name="T69" fmla="*/ 17 h 1092"/>
                  <a:gd name="T70" fmla="*/ 25 w 750"/>
                  <a:gd name="T71" fmla="*/ 8 h 1092"/>
                  <a:gd name="T72" fmla="*/ 22 w 750"/>
                  <a:gd name="T73" fmla="*/ 17 h 1092"/>
                  <a:gd name="T74" fmla="*/ 22 w 750"/>
                  <a:gd name="T75" fmla="*/ 18 h 1092"/>
                  <a:gd name="T76" fmla="*/ 21 w 750"/>
                  <a:gd name="T77" fmla="*/ 18 h 1092"/>
                  <a:gd name="T78" fmla="*/ 21 w 750"/>
                  <a:gd name="T79" fmla="*/ 20 h 1092"/>
                  <a:gd name="T80" fmla="*/ 20 w 750"/>
                  <a:gd name="T81" fmla="*/ 19 h 1092"/>
                  <a:gd name="T82" fmla="*/ 20 w 750"/>
                  <a:gd name="T83" fmla="*/ 25 h 1092"/>
                  <a:gd name="T84" fmla="*/ 18 w 750"/>
                  <a:gd name="T85" fmla="*/ 31 h 1092"/>
                  <a:gd name="T86" fmla="*/ 19 w 750"/>
                  <a:gd name="T87" fmla="*/ 24 h 1092"/>
                  <a:gd name="T88" fmla="*/ 19 w 750"/>
                  <a:gd name="T89" fmla="*/ 31 h 1092"/>
                  <a:gd name="T90" fmla="*/ 18 w 750"/>
                  <a:gd name="T91" fmla="*/ 33 h 1092"/>
                  <a:gd name="T92" fmla="*/ 16 w 750"/>
                  <a:gd name="T93" fmla="*/ 36 h 1092"/>
                  <a:gd name="T94" fmla="*/ 12 w 750"/>
                  <a:gd name="T95" fmla="*/ 38 h 1092"/>
                  <a:gd name="T96" fmla="*/ 17 w 750"/>
                  <a:gd name="T97" fmla="*/ 33 h 1092"/>
                  <a:gd name="T98" fmla="*/ 10 w 750"/>
                  <a:gd name="T99" fmla="*/ 40 h 1092"/>
                  <a:gd name="T100" fmla="*/ 1 w 750"/>
                  <a:gd name="T101" fmla="*/ 44 h 1092"/>
                  <a:gd name="T102" fmla="*/ 8 w 750"/>
                  <a:gd name="T103" fmla="*/ 40 h 1092"/>
                  <a:gd name="T104" fmla="*/ 0 w 750"/>
                  <a:gd name="T105" fmla="*/ 44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1" y="1081"/>
                    </a:moveTo>
                    <a:lnTo>
                      <a:pt x="1" y="1081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1" y="1081"/>
                    </a:moveTo>
                    <a:lnTo>
                      <a:pt x="0" y="1072"/>
                    </a:lnTo>
                    <a:lnTo>
                      <a:pt x="0" y="1061"/>
                    </a:lnTo>
                    <a:lnTo>
                      <a:pt x="0" y="1049"/>
                    </a:lnTo>
                    <a:lnTo>
                      <a:pt x="0" y="1035"/>
                    </a:lnTo>
                    <a:lnTo>
                      <a:pt x="25" y="1036"/>
                    </a:lnTo>
                    <a:lnTo>
                      <a:pt x="25" y="1049"/>
                    </a:lnTo>
                    <a:lnTo>
                      <a:pt x="25" y="1060"/>
                    </a:lnTo>
                    <a:lnTo>
                      <a:pt x="25" y="1070"/>
                    </a:lnTo>
                    <a:lnTo>
                      <a:pt x="26" y="1079"/>
                    </a:lnTo>
                    <a:lnTo>
                      <a:pt x="1" y="1081"/>
                    </a:lnTo>
                    <a:close/>
                    <a:moveTo>
                      <a:pt x="0" y="1035"/>
                    </a:moveTo>
                    <a:lnTo>
                      <a:pt x="1" y="1020"/>
                    </a:lnTo>
                    <a:lnTo>
                      <a:pt x="2" y="1004"/>
                    </a:lnTo>
                    <a:lnTo>
                      <a:pt x="3" y="987"/>
                    </a:lnTo>
                    <a:lnTo>
                      <a:pt x="4" y="967"/>
                    </a:lnTo>
                    <a:lnTo>
                      <a:pt x="29" y="971"/>
                    </a:lnTo>
                    <a:lnTo>
                      <a:pt x="27" y="989"/>
                    </a:lnTo>
                    <a:lnTo>
                      <a:pt x="26" y="1006"/>
                    </a:lnTo>
                    <a:lnTo>
                      <a:pt x="25" y="1022"/>
                    </a:lnTo>
                    <a:lnTo>
                      <a:pt x="25" y="1036"/>
                    </a:lnTo>
                    <a:lnTo>
                      <a:pt x="0" y="1035"/>
                    </a:lnTo>
                    <a:close/>
                    <a:moveTo>
                      <a:pt x="4" y="967"/>
                    </a:moveTo>
                    <a:lnTo>
                      <a:pt x="11" y="914"/>
                    </a:lnTo>
                    <a:lnTo>
                      <a:pt x="20" y="854"/>
                    </a:lnTo>
                    <a:lnTo>
                      <a:pt x="25" y="822"/>
                    </a:lnTo>
                    <a:lnTo>
                      <a:pt x="31" y="787"/>
                    </a:lnTo>
                    <a:lnTo>
                      <a:pt x="38" y="752"/>
                    </a:lnTo>
                    <a:lnTo>
                      <a:pt x="45" y="717"/>
                    </a:lnTo>
                    <a:lnTo>
                      <a:pt x="54" y="681"/>
                    </a:lnTo>
                    <a:lnTo>
                      <a:pt x="64" y="643"/>
                    </a:lnTo>
                    <a:lnTo>
                      <a:pt x="75" y="606"/>
                    </a:lnTo>
                    <a:lnTo>
                      <a:pt x="85" y="568"/>
                    </a:lnTo>
                    <a:lnTo>
                      <a:pt x="98" y="530"/>
                    </a:lnTo>
                    <a:lnTo>
                      <a:pt x="111" y="492"/>
                    </a:lnTo>
                    <a:lnTo>
                      <a:pt x="126" y="454"/>
                    </a:lnTo>
                    <a:lnTo>
                      <a:pt x="142" y="417"/>
                    </a:lnTo>
                    <a:lnTo>
                      <a:pt x="164" y="426"/>
                    </a:lnTo>
                    <a:lnTo>
                      <a:pt x="149" y="463"/>
                    </a:lnTo>
                    <a:lnTo>
                      <a:pt x="134" y="501"/>
                    </a:lnTo>
                    <a:lnTo>
                      <a:pt x="121" y="537"/>
                    </a:lnTo>
                    <a:lnTo>
                      <a:pt x="109" y="575"/>
                    </a:lnTo>
                    <a:lnTo>
                      <a:pt x="97" y="613"/>
                    </a:lnTo>
                    <a:lnTo>
                      <a:pt x="88" y="650"/>
                    </a:lnTo>
                    <a:lnTo>
                      <a:pt x="78" y="687"/>
                    </a:lnTo>
                    <a:lnTo>
                      <a:pt x="69" y="722"/>
                    </a:lnTo>
                    <a:lnTo>
                      <a:pt x="62" y="758"/>
                    </a:lnTo>
                    <a:lnTo>
                      <a:pt x="55" y="792"/>
                    </a:lnTo>
                    <a:lnTo>
                      <a:pt x="49" y="825"/>
                    </a:lnTo>
                    <a:lnTo>
                      <a:pt x="43" y="857"/>
                    </a:lnTo>
                    <a:lnTo>
                      <a:pt x="35" y="917"/>
                    </a:lnTo>
                    <a:lnTo>
                      <a:pt x="29" y="971"/>
                    </a:lnTo>
                    <a:lnTo>
                      <a:pt x="4" y="967"/>
                    </a:lnTo>
                    <a:close/>
                    <a:moveTo>
                      <a:pt x="164" y="425"/>
                    </a:moveTo>
                    <a:lnTo>
                      <a:pt x="164" y="425"/>
                    </a:lnTo>
                    <a:lnTo>
                      <a:pt x="164" y="426"/>
                    </a:lnTo>
                    <a:lnTo>
                      <a:pt x="152" y="421"/>
                    </a:lnTo>
                    <a:lnTo>
                      <a:pt x="164" y="425"/>
                    </a:lnTo>
                    <a:close/>
                    <a:moveTo>
                      <a:pt x="142" y="418"/>
                    </a:moveTo>
                    <a:lnTo>
                      <a:pt x="142" y="417"/>
                    </a:lnTo>
                    <a:lnTo>
                      <a:pt x="164" y="425"/>
                    </a:lnTo>
                    <a:lnTo>
                      <a:pt x="142" y="418"/>
                    </a:lnTo>
                    <a:close/>
                    <a:moveTo>
                      <a:pt x="142" y="417"/>
                    </a:moveTo>
                    <a:lnTo>
                      <a:pt x="142" y="417"/>
                    </a:lnTo>
                    <a:lnTo>
                      <a:pt x="152" y="421"/>
                    </a:lnTo>
                    <a:lnTo>
                      <a:pt x="142" y="417"/>
                    </a:lnTo>
                    <a:close/>
                    <a:moveTo>
                      <a:pt x="142" y="417"/>
                    </a:moveTo>
                    <a:lnTo>
                      <a:pt x="155" y="387"/>
                    </a:lnTo>
                    <a:lnTo>
                      <a:pt x="168" y="360"/>
                    </a:lnTo>
                    <a:lnTo>
                      <a:pt x="180" y="333"/>
                    </a:lnTo>
                    <a:lnTo>
                      <a:pt x="195" y="307"/>
                    </a:lnTo>
                    <a:lnTo>
                      <a:pt x="216" y="319"/>
                    </a:lnTo>
                    <a:lnTo>
                      <a:pt x="202" y="345"/>
                    </a:lnTo>
                    <a:lnTo>
                      <a:pt x="188" y="372"/>
                    </a:lnTo>
                    <a:lnTo>
                      <a:pt x="176" y="398"/>
                    </a:lnTo>
                    <a:lnTo>
                      <a:pt x="164" y="425"/>
                    </a:lnTo>
                    <a:lnTo>
                      <a:pt x="142" y="417"/>
                    </a:lnTo>
                    <a:close/>
                    <a:moveTo>
                      <a:pt x="195" y="307"/>
                    </a:moveTo>
                    <a:lnTo>
                      <a:pt x="209" y="282"/>
                    </a:lnTo>
                    <a:lnTo>
                      <a:pt x="224" y="257"/>
                    </a:lnTo>
                    <a:lnTo>
                      <a:pt x="240" y="233"/>
                    </a:lnTo>
                    <a:lnTo>
                      <a:pt x="256" y="209"/>
                    </a:lnTo>
                    <a:lnTo>
                      <a:pt x="276" y="223"/>
                    </a:lnTo>
                    <a:lnTo>
                      <a:pt x="260" y="246"/>
                    </a:lnTo>
                    <a:lnTo>
                      <a:pt x="244" y="270"/>
                    </a:lnTo>
                    <a:lnTo>
                      <a:pt x="230" y="293"/>
                    </a:lnTo>
                    <a:lnTo>
                      <a:pt x="216" y="319"/>
                    </a:lnTo>
                    <a:lnTo>
                      <a:pt x="195" y="307"/>
                    </a:lnTo>
                    <a:close/>
                    <a:moveTo>
                      <a:pt x="256" y="209"/>
                    </a:moveTo>
                    <a:lnTo>
                      <a:pt x="278" y="180"/>
                    </a:lnTo>
                    <a:lnTo>
                      <a:pt x="301" y="152"/>
                    </a:lnTo>
                    <a:lnTo>
                      <a:pt x="325" y="126"/>
                    </a:lnTo>
                    <a:lnTo>
                      <a:pt x="351" y="102"/>
                    </a:lnTo>
                    <a:lnTo>
                      <a:pt x="364" y="91"/>
                    </a:lnTo>
                    <a:lnTo>
                      <a:pt x="377" y="81"/>
                    </a:lnTo>
                    <a:lnTo>
                      <a:pt x="391" y="71"/>
                    </a:lnTo>
                    <a:lnTo>
                      <a:pt x="404" y="62"/>
                    </a:lnTo>
                    <a:lnTo>
                      <a:pt x="418" y="53"/>
                    </a:lnTo>
                    <a:lnTo>
                      <a:pt x="433" y="45"/>
                    </a:lnTo>
                    <a:lnTo>
                      <a:pt x="447" y="37"/>
                    </a:lnTo>
                    <a:lnTo>
                      <a:pt x="462" y="30"/>
                    </a:lnTo>
                    <a:lnTo>
                      <a:pt x="478" y="24"/>
                    </a:lnTo>
                    <a:lnTo>
                      <a:pt x="494" y="18"/>
                    </a:lnTo>
                    <a:lnTo>
                      <a:pt x="509" y="14"/>
                    </a:lnTo>
                    <a:lnTo>
                      <a:pt x="525" y="9"/>
                    </a:lnTo>
                    <a:lnTo>
                      <a:pt x="541" y="6"/>
                    </a:lnTo>
                    <a:lnTo>
                      <a:pt x="559" y="3"/>
                    </a:lnTo>
                    <a:lnTo>
                      <a:pt x="575" y="2"/>
                    </a:lnTo>
                    <a:lnTo>
                      <a:pt x="592" y="1"/>
                    </a:lnTo>
                    <a:lnTo>
                      <a:pt x="610" y="0"/>
                    </a:lnTo>
                    <a:lnTo>
                      <a:pt x="628" y="1"/>
                    </a:lnTo>
                    <a:lnTo>
                      <a:pt x="646" y="2"/>
                    </a:lnTo>
                    <a:lnTo>
                      <a:pt x="664" y="4"/>
                    </a:lnTo>
                    <a:lnTo>
                      <a:pt x="683" y="7"/>
                    </a:lnTo>
                    <a:lnTo>
                      <a:pt x="702" y="12"/>
                    </a:lnTo>
                    <a:lnTo>
                      <a:pt x="722" y="16"/>
                    </a:lnTo>
                    <a:lnTo>
                      <a:pt x="741" y="22"/>
                    </a:lnTo>
                    <a:lnTo>
                      <a:pt x="733" y="46"/>
                    </a:lnTo>
                    <a:lnTo>
                      <a:pt x="715" y="41"/>
                    </a:lnTo>
                    <a:lnTo>
                      <a:pt x="697" y="35"/>
                    </a:lnTo>
                    <a:lnTo>
                      <a:pt x="679" y="32"/>
                    </a:lnTo>
                    <a:lnTo>
                      <a:pt x="661" y="29"/>
                    </a:lnTo>
                    <a:lnTo>
                      <a:pt x="644" y="27"/>
                    </a:lnTo>
                    <a:lnTo>
                      <a:pt x="627" y="26"/>
                    </a:lnTo>
                    <a:lnTo>
                      <a:pt x="610" y="24"/>
                    </a:lnTo>
                    <a:lnTo>
                      <a:pt x="593" y="26"/>
                    </a:lnTo>
                    <a:lnTo>
                      <a:pt x="577" y="27"/>
                    </a:lnTo>
                    <a:lnTo>
                      <a:pt x="562" y="28"/>
                    </a:lnTo>
                    <a:lnTo>
                      <a:pt x="546" y="31"/>
                    </a:lnTo>
                    <a:lnTo>
                      <a:pt x="530" y="34"/>
                    </a:lnTo>
                    <a:lnTo>
                      <a:pt x="515" y="37"/>
                    </a:lnTo>
                    <a:lnTo>
                      <a:pt x="500" y="43"/>
                    </a:lnTo>
                    <a:lnTo>
                      <a:pt x="485" y="48"/>
                    </a:lnTo>
                    <a:lnTo>
                      <a:pt x="471" y="54"/>
                    </a:lnTo>
                    <a:lnTo>
                      <a:pt x="457" y="60"/>
                    </a:lnTo>
                    <a:lnTo>
                      <a:pt x="443" y="68"/>
                    </a:lnTo>
                    <a:lnTo>
                      <a:pt x="430" y="75"/>
                    </a:lnTo>
                    <a:lnTo>
                      <a:pt x="416" y="84"/>
                    </a:lnTo>
                    <a:lnTo>
                      <a:pt x="403" y="93"/>
                    </a:lnTo>
                    <a:lnTo>
                      <a:pt x="390" y="102"/>
                    </a:lnTo>
                    <a:lnTo>
                      <a:pt x="378" y="112"/>
                    </a:lnTo>
                    <a:lnTo>
                      <a:pt x="365" y="123"/>
                    </a:lnTo>
                    <a:lnTo>
                      <a:pt x="341" y="145"/>
                    </a:lnTo>
                    <a:lnTo>
                      <a:pt x="319" y="169"/>
                    </a:lnTo>
                    <a:lnTo>
                      <a:pt x="296" y="195"/>
                    </a:lnTo>
                    <a:lnTo>
                      <a:pt x="276" y="223"/>
                    </a:lnTo>
                    <a:lnTo>
                      <a:pt x="256" y="209"/>
                    </a:lnTo>
                    <a:close/>
                    <a:moveTo>
                      <a:pt x="741" y="22"/>
                    </a:moveTo>
                    <a:lnTo>
                      <a:pt x="744" y="23"/>
                    </a:lnTo>
                    <a:lnTo>
                      <a:pt x="746" y="26"/>
                    </a:lnTo>
                    <a:lnTo>
                      <a:pt x="748" y="28"/>
                    </a:lnTo>
                    <a:lnTo>
                      <a:pt x="749" y="30"/>
                    </a:lnTo>
                    <a:lnTo>
                      <a:pt x="750" y="33"/>
                    </a:lnTo>
                    <a:lnTo>
                      <a:pt x="750" y="35"/>
                    </a:lnTo>
                    <a:lnTo>
                      <a:pt x="749" y="39"/>
                    </a:lnTo>
                    <a:lnTo>
                      <a:pt x="748" y="41"/>
                    </a:lnTo>
                    <a:lnTo>
                      <a:pt x="738" y="34"/>
                    </a:lnTo>
                    <a:lnTo>
                      <a:pt x="741" y="22"/>
                    </a:lnTo>
                    <a:close/>
                    <a:moveTo>
                      <a:pt x="748" y="41"/>
                    </a:moveTo>
                    <a:lnTo>
                      <a:pt x="748" y="41"/>
                    </a:lnTo>
                    <a:lnTo>
                      <a:pt x="748" y="42"/>
                    </a:lnTo>
                    <a:lnTo>
                      <a:pt x="728" y="27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27" y="28"/>
                    </a:moveTo>
                    <a:lnTo>
                      <a:pt x="728" y="27"/>
                    </a:lnTo>
                    <a:lnTo>
                      <a:pt x="738" y="34"/>
                    </a:lnTo>
                    <a:lnTo>
                      <a:pt x="727" y="28"/>
                    </a:lnTo>
                    <a:close/>
                    <a:moveTo>
                      <a:pt x="748" y="41"/>
                    </a:moveTo>
                    <a:lnTo>
                      <a:pt x="738" y="56"/>
                    </a:lnTo>
                    <a:lnTo>
                      <a:pt x="729" y="70"/>
                    </a:lnTo>
                    <a:lnTo>
                      <a:pt x="721" y="83"/>
                    </a:lnTo>
                    <a:lnTo>
                      <a:pt x="713" y="96"/>
                    </a:lnTo>
                    <a:lnTo>
                      <a:pt x="692" y="83"/>
                    </a:lnTo>
                    <a:lnTo>
                      <a:pt x="702" y="68"/>
                    </a:lnTo>
                    <a:lnTo>
                      <a:pt x="711" y="54"/>
                    </a:lnTo>
                    <a:lnTo>
                      <a:pt x="719" y="40"/>
                    </a:lnTo>
                    <a:lnTo>
                      <a:pt x="727" y="28"/>
                    </a:lnTo>
                    <a:lnTo>
                      <a:pt x="748" y="41"/>
                    </a:lnTo>
                    <a:close/>
                    <a:moveTo>
                      <a:pt x="713" y="96"/>
                    </a:moveTo>
                    <a:lnTo>
                      <a:pt x="704" y="110"/>
                    </a:lnTo>
                    <a:lnTo>
                      <a:pt x="697" y="124"/>
                    </a:lnTo>
                    <a:lnTo>
                      <a:pt x="688" y="137"/>
                    </a:lnTo>
                    <a:lnTo>
                      <a:pt x="681" y="150"/>
                    </a:lnTo>
                    <a:lnTo>
                      <a:pt x="660" y="138"/>
                    </a:lnTo>
                    <a:lnTo>
                      <a:pt x="669" y="124"/>
                    </a:lnTo>
                    <a:lnTo>
                      <a:pt x="676" y="110"/>
                    </a:lnTo>
                    <a:lnTo>
                      <a:pt x="685" y="96"/>
                    </a:lnTo>
                    <a:lnTo>
                      <a:pt x="692" y="83"/>
                    </a:lnTo>
                    <a:lnTo>
                      <a:pt x="713" y="96"/>
                    </a:lnTo>
                    <a:close/>
                    <a:moveTo>
                      <a:pt x="681" y="150"/>
                    </a:moveTo>
                    <a:lnTo>
                      <a:pt x="661" y="184"/>
                    </a:lnTo>
                    <a:lnTo>
                      <a:pt x="643" y="219"/>
                    </a:lnTo>
                    <a:lnTo>
                      <a:pt x="625" y="253"/>
                    </a:lnTo>
                    <a:lnTo>
                      <a:pt x="609" y="288"/>
                    </a:lnTo>
                    <a:lnTo>
                      <a:pt x="593" y="323"/>
                    </a:lnTo>
                    <a:lnTo>
                      <a:pt x="578" y="356"/>
                    </a:lnTo>
                    <a:lnTo>
                      <a:pt x="565" y="391"/>
                    </a:lnTo>
                    <a:lnTo>
                      <a:pt x="552" y="424"/>
                    </a:lnTo>
                    <a:lnTo>
                      <a:pt x="529" y="415"/>
                    </a:lnTo>
                    <a:lnTo>
                      <a:pt x="541" y="382"/>
                    </a:lnTo>
                    <a:lnTo>
                      <a:pt x="555" y="347"/>
                    </a:lnTo>
                    <a:lnTo>
                      <a:pt x="570" y="313"/>
                    </a:lnTo>
                    <a:lnTo>
                      <a:pt x="587" y="278"/>
                    </a:lnTo>
                    <a:lnTo>
                      <a:pt x="603" y="244"/>
                    </a:lnTo>
                    <a:lnTo>
                      <a:pt x="621" y="209"/>
                    </a:lnTo>
                    <a:lnTo>
                      <a:pt x="640" y="174"/>
                    </a:lnTo>
                    <a:lnTo>
                      <a:pt x="660" y="138"/>
                    </a:lnTo>
                    <a:lnTo>
                      <a:pt x="681" y="150"/>
                    </a:lnTo>
                    <a:close/>
                    <a:moveTo>
                      <a:pt x="552" y="424"/>
                    </a:moveTo>
                    <a:lnTo>
                      <a:pt x="551" y="425"/>
                    </a:lnTo>
                    <a:lnTo>
                      <a:pt x="551" y="427"/>
                    </a:lnTo>
                    <a:lnTo>
                      <a:pt x="528" y="419"/>
                    </a:lnTo>
                    <a:lnTo>
                      <a:pt x="528" y="417"/>
                    </a:lnTo>
                    <a:lnTo>
                      <a:pt x="529" y="415"/>
                    </a:lnTo>
                    <a:lnTo>
                      <a:pt x="552" y="424"/>
                    </a:lnTo>
                    <a:close/>
                    <a:moveTo>
                      <a:pt x="551" y="427"/>
                    </a:moveTo>
                    <a:lnTo>
                      <a:pt x="547" y="440"/>
                    </a:lnTo>
                    <a:lnTo>
                      <a:pt x="541" y="453"/>
                    </a:lnTo>
                    <a:lnTo>
                      <a:pt x="537" y="466"/>
                    </a:lnTo>
                    <a:lnTo>
                      <a:pt x="533" y="479"/>
                    </a:lnTo>
                    <a:lnTo>
                      <a:pt x="510" y="472"/>
                    </a:lnTo>
                    <a:lnTo>
                      <a:pt x="514" y="459"/>
                    </a:lnTo>
                    <a:lnTo>
                      <a:pt x="519" y="445"/>
                    </a:lnTo>
                    <a:lnTo>
                      <a:pt x="523" y="432"/>
                    </a:lnTo>
                    <a:lnTo>
                      <a:pt x="528" y="419"/>
                    </a:lnTo>
                    <a:lnTo>
                      <a:pt x="551" y="427"/>
                    </a:lnTo>
                    <a:close/>
                    <a:moveTo>
                      <a:pt x="533" y="479"/>
                    </a:moveTo>
                    <a:lnTo>
                      <a:pt x="528" y="493"/>
                    </a:lnTo>
                    <a:lnTo>
                      <a:pt x="525" y="506"/>
                    </a:lnTo>
                    <a:lnTo>
                      <a:pt x="521" y="519"/>
                    </a:lnTo>
                    <a:lnTo>
                      <a:pt x="517" y="530"/>
                    </a:lnTo>
                    <a:lnTo>
                      <a:pt x="494" y="523"/>
                    </a:lnTo>
                    <a:lnTo>
                      <a:pt x="498" y="509"/>
                    </a:lnTo>
                    <a:lnTo>
                      <a:pt x="502" y="496"/>
                    </a:lnTo>
                    <a:lnTo>
                      <a:pt x="506" y="483"/>
                    </a:lnTo>
                    <a:lnTo>
                      <a:pt x="510" y="472"/>
                    </a:lnTo>
                    <a:lnTo>
                      <a:pt x="533" y="479"/>
                    </a:lnTo>
                    <a:close/>
                    <a:moveTo>
                      <a:pt x="517" y="530"/>
                    </a:moveTo>
                    <a:lnTo>
                      <a:pt x="509" y="562"/>
                    </a:lnTo>
                    <a:lnTo>
                      <a:pt x="502" y="595"/>
                    </a:lnTo>
                    <a:lnTo>
                      <a:pt x="496" y="626"/>
                    </a:lnTo>
                    <a:lnTo>
                      <a:pt x="492" y="657"/>
                    </a:lnTo>
                    <a:lnTo>
                      <a:pt x="487" y="688"/>
                    </a:lnTo>
                    <a:lnTo>
                      <a:pt x="485" y="718"/>
                    </a:lnTo>
                    <a:lnTo>
                      <a:pt x="483" y="747"/>
                    </a:lnTo>
                    <a:lnTo>
                      <a:pt x="483" y="776"/>
                    </a:lnTo>
                    <a:lnTo>
                      <a:pt x="458" y="776"/>
                    </a:lnTo>
                    <a:lnTo>
                      <a:pt x="459" y="746"/>
                    </a:lnTo>
                    <a:lnTo>
                      <a:pt x="460" y="716"/>
                    </a:lnTo>
                    <a:lnTo>
                      <a:pt x="463" y="684"/>
                    </a:lnTo>
                    <a:lnTo>
                      <a:pt x="467" y="653"/>
                    </a:lnTo>
                    <a:lnTo>
                      <a:pt x="472" y="622"/>
                    </a:lnTo>
                    <a:lnTo>
                      <a:pt x="479" y="589"/>
                    </a:lnTo>
                    <a:lnTo>
                      <a:pt x="486" y="557"/>
                    </a:lnTo>
                    <a:lnTo>
                      <a:pt x="494" y="523"/>
                    </a:lnTo>
                    <a:lnTo>
                      <a:pt x="517" y="530"/>
                    </a:lnTo>
                    <a:close/>
                    <a:moveTo>
                      <a:pt x="483" y="776"/>
                    </a:moveTo>
                    <a:lnTo>
                      <a:pt x="482" y="779"/>
                    </a:lnTo>
                    <a:lnTo>
                      <a:pt x="482" y="782"/>
                    </a:lnTo>
                    <a:lnTo>
                      <a:pt x="471" y="776"/>
                    </a:lnTo>
                    <a:lnTo>
                      <a:pt x="483" y="776"/>
                    </a:lnTo>
                    <a:close/>
                    <a:moveTo>
                      <a:pt x="482" y="782"/>
                    </a:moveTo>
                    <a:lnTo>
                      <a:pt x="474" y="796"/>
                    </a:lnTo>
                    <a:lnTo>
                      <a:pt x="467" y="810"/>
                    </a:lnTo>
                    <a:lnTo>
                      <a:pt x="459" y="824"/>
                    </a:lnTo>
                    <a:lnTo>
                      <a:pt x="451" y="837"/>
                    </a:lnTo>
                    <a:lnTo>
                      <a:pt x="441" y="851"/>
                    </a:lnTo>
                    <a:lnTo>
                      <a:pt x="432" y="863"/>
                    </a:lnTo>
                    <a:lnTo>
                      <a:pt x="421" y="876"/>
                    </a:lnTo>
                    <a:lnTo>
                      <a:pt x="412" y="887"/>
                    </a:lnTo>
                    <a:lnTo>
                      <a:pt x="401" y="899"/>
                    </a:lnTo>
                    <a:lnTo>
                      <a:pt x="389" y="911"/>
                    </a:lnTo>
                    <a:lnTo>
                      <a:pt x="377" y="923"/>
                    </a:lnTo>
                    <a:lnTo>
                      <a:pt x="365" y="934"/>
                    </a:lnTo>
                    <a:lnTo>
                      <a:pt x="339" y="954"/>
                    </a:lnTo>
                    <a:lnTo>
                      <a:pt x="311" y="975"/>
                    </a:lnTo>
                    <a:lnTo>
                      <a:pt x="297" y="954"/>
                    </a:lnTo>
                    <a:lnTo>
                      <a:pt x="324" y="936"/>
                    </a:lnTo>
                    <a:lnTo>
                      <a:pt x="349" y="915"/>
                    </a:lnTo>
                    <a:lnTo>
                      <a:pt x="372" y="894"/>
                    </a:lnTo>
                    <a:lnTo>
                      <a:pt x="393" y="871"/>
                    </a:lnTo>
                    <a:lnTo>
                      <a:pt x="413" y="849"/>
                    </a:lnTo>
                    <a:lnTo>
                      <a:pt x="430" y="824"/>
                    </a:lnTo>
                    <a:lnTo>
                      <a:pt x="446" y="798"/>
                    </a:lnTo>
                    <a:lnTo>
                      <a:pt x="460" y="771"/>
                    </a:lnTo>
                    <a:lnTo>
                      <a:pt x="482" y="782"/>
                    </a:lnTo>
                    <a:close/>
                    <a:moveTo>
                      <a:pt x="311" y="975"/>
                    </a:moveTo>
                    <a:lnTo>
                      <a:pt x="281" y="993"/>
                    </a:lnTo>
                    <a:lnTo>
                      <a:pt x="250" y="1012"/>
                    </a:lnTo>
                    <a:lnTo>
                      <a:pt x="216" y="1028"/>
                    </a:lnTo>
                    <a:lnTo>
                      <a:pt x="180" y="1043"/>
                    </a:lnTo>
                    <a:lnTo>
                      <a:pt x="143" y="1057"/>
                    </a:lnTo>
                    <a:lnTo>
                      <a:pt x="103" y="1070"/>
                    </a:lnTo>
                    <a:lnTo>
                      <a:pt x="61" y="1082"/>
                    </a:lnTo>
                    <a:lnTo>
                      <a:pt x="16" y="1092"/>
                    </a:lnTo>
                    <a:lnTo>
                      <a:pt x="11" y="1068"/>
                    </a:lnTo>
                    <a:lnTo>
                      <a:pt x="54" y="1058"/>
                    </a:lnTo>
                    <a:lnTo>
                      <a:pt x="95" y="1046"/>
                    </a:lnTo>
                    <a:lnTo>
                      <a:pt x="133" y="1034"/>
                    </a:lnTo>
                    <a:lnTo>
                      <a:pt x="171" y="1020"/>
                    </a:lnTo>
                    <a:lnTo>
                      <a:pt x="205" y="1005"/>
                    </a:lnTo>
                    <a:lnTo>
                      <a:pt x="238" y="990"/>
                    </a:lnTo>
                    <a:lnTo>
                      <a:pt x="269" y="973"/>
                    </a:lnTo>
                    <a:lnTo>
                      <a:pt x="297" y="954"/>
                    </a:lnTo>
                    <a:lnTo>
                      <a:pt x="311" y="975"/>
                    </a:lnTo>
                    <a:close/>
                    <a:moveTo>
                      <a:pt x="16" y="1092"/>
                    </a:moveTo>
                    <a:lnTo>
                      <a:pt x="11" y="1092"/>
                    </a:lnTo>
                    <a:lnTo>
                      <a:pt x="7" y="1089"/>
                    </a:lnTo>
                    <a:lnTo>
                      <a:pt x="3" y="1086"/>
                    </a:lnTo>
                    <a:lnTo>
                      <a:pt x="1" y="1081"/>
                    </a:lnTo>
                    <a:lnTo>
                      <a:pt x="13" y="1080"/>
                    </a:lnTo>
                    <a:lnTo>
                      <a:pt x="16" y="10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7" name="Freeform 988"/>
              <p:cNvSpPr>
                <a:spLocks/>
              </p:cNvSpPr>
              <p:nvPr/>
            </p:nvSpPr>
            <p:spPr bwMode="auto">
              <a:xfrm>
                <a:off x="2400" y="1799"/>
                <a:ext cx="124" cy="190"/>
              </a:xfrm>
              <a:custGeom>
                <a:avLst/>
                <a:gdLst>
                  <a:gd name="T0" fmla="*/ 0 w 603"/>
                  <a:gd name="T1" fmla="*/ 38 h 959"/>
                  <a:gd name="T2" fmla="*/ 0 w 603"/>
                  <a:gd name="T3" fmla="*/ 36 h 959"/>
                  <a:gd name="T4" fmla="*/ 0 w 603"/>
                  <a:gd name="T5" fmla="*/ 34 h 959"/>
                  <a:gd name="T6" fmla="*/ 1 w 603"/>
                  <a:gd name="T7" fmla="*/ 31 h 959"/>
                  <a:gd name="T8" fmla="*/ 1 w 603"/>
                  <a:gd name="T9" fmla="*/ 28 h 959"/>
                  <a:gd name="T10" fmla="*/ 2 w 603"/>
                  <a:gd name="T11" fmla="*/ 24 h 959"/>
                  <a:gd name="T12" fmla="*/ 3 w 603"/>
                  <a:gd name="T13" fmla="*/ 20 h 959"/>
                  <a:gd name="T14" fmla="*/ 4 w 603"/>
                  <a:gd name="T15" fmla="*/ 17 h 959"/>
                  <a:gd name="T16" fmla="*/ 5 w 603"/>
                  <a:gd name="T17" fmla="*/ 13 h 959"/>
                  <a:gd name="T18" fmla="*/ 7 w 603"/>
                  <a:gd name="T19" fmla="*/ 10 h 959"/>
                  <a:gd name="T20" fmla="*/ 8 w 603"/>
                  <a:gd name="T21" fmla="*/ 9 h 959"/>
                  <a:gd name="T22" fmla="*/ 8 w 603"/>
                  <a:gd name="T23" fmla="*/ 7 h 959"/>
                  <a:gd name="T24" fmla="*/ 10 w 603"/>
                  <a:gd name="T25" fmla="*/ 6 h 959"/>
                  <a:gd name="T26" fmla="*/ 11 w 603"/>
                  <a:gd name="T27" fmla="*/ 5 h 959"/>
                  <a:gd name="T28" fmla="*/ 12 w 603"/>
                  <a:gd name="T29" fmla="*/ 3 h 959"/>
                  <a:gd name="T30" fmla="*/ 13 w 603"/>
                  <a:gd name="T31" fmla="*/ 2 h 959"/>
                  <a:gd name="T32" fmla="*/ 14 w 603"/>
                  <a:gd name="T33" fmla="*/ 2 h 959"/>
                  <a:gd name="T34" fmla="*/ 16 w 603"/>
                  <a:gd name="T35" fmla="*/ 1 h 959"/>
                  <a:gd name="T36" fmla="*/ 17 w 603"/>
                  <a:gd name="T37" fmla="*/ 0 h 959"/>
                  <a:gd name="T38" fmla="*/ 18 w 603"/>
                  <a:gd name="T39" fmla="*/ 0 h 959"/>
                  <a:gd name="T40" fmla="*/ 20 w 603"/>
                  <a:gd name="T41" fmla="*/ 0 h 959"/>
                  <a:gd name="T42" fmla="*/ 22 w 603"/>
                  <a:gd name="T43" fmla="*/ 0 h 959"/>
                  <a:gd name="T44" fmla="*/ 23 w 603"/>
                  <a:gd name="T45" fmla="*/ 1 h 959"/>
                  <a:gd name="T46" fmla="*/ 23 w 603"/>
                  <a:gd name="T47" fmla="*/ 3 h 959"/>
                  <a:gd name="T48" fmla="*/ 21 w 603"/>
                  <a:gd name="T49" fmla="*/ 6 h 959"/>
                  <a:gd name="T50" fmla="*/ 20 w 603"/>
                  <a:gd name="T51" fmla="*/ 10 h 959"/>
                  <a:gd name="T52" fmla="*/ 18 w 603"/>
                  <a:gd name="T53" fmla="*/ 13 h 959"/>
                  <a:gd name="T54" fmla="*/ 17 w 603"/>
                  <a:gd name="T55" fmla="*/ 17 h 959"/>
                  <a:gd name="T56" fmla="*/ 16 w 603"/>
                  <a:gd name="T57" fmla="*/ 20 h 959"/>
                  <a:gd name="T58" fmla="*/ 15 w 603"/>
                  <a:gd name="T59" fmla="*/ 23 h 959"/>
                  <a:gd name="T60" fmla="*/ 15 w 603"/>
                  <a:gd name="T61" fmla="*/ 26 h 959"/>
                  <a:gd name="T62" fmla="*/ 15 w 603"/>
                  <a:gd name="T63" fmla="*/ 29 h 959"/>
                  <a:gd name="T64" fmla="*/ 14 w 603"/>
                  <a:gd name="T65" fmla="*/ 31 h 959"/>
                  <a:gd name="T66" fmla="*/ 12 w 603"/>
                  <a:gd name="T67" fmla="*/ 32 h 959"/>
                  <a:gd name="T68" fmla="*/ 11 w 603"/>
                  <a:gd name="T69" fmla="*/ 34 h 959"/>
                  <a:gd name="T70" fmla="*/ 9 w 603"/>
                  <a:gd name="T71" fmla="*/ 35 h 959"/>
                  <a:gd name="T72" fmla="*/ 7 w 603"/>
                  <a:gd name="T73" fmla="*/ 36 h 959"/>
                  <a:gd name="T74" fmla="*/ 4 w 603"/>
                  <a:gd name="T75" fmla="*/ 37 h 959"/>
                  <a:gd name="T76" fmla="*/ 1 w 603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3"/>
                  <a:gd name="T118" fmla="*/ 0 h 959"/>
                  <a:gd name="T119" fmla="*/ 603 w 603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3" h="959">
                    <a:moveTo>
                      <a:pt x="0" y="959"/>
                    </a:moveTo>
                    <a:lnTo>
                      <a:pt x="0" y="944"/>
                    </a:lnTo>
                    <a:lnTo>
                      <a:pt x="0" y="924"/>
                    </a:lnTo>
                    <a:lnTo>
                      <a:pt x="1" y="901"/>
                    </a:lnTo>
                    <a:lnTo>
                      <a:pt x="3" y="874"/>
                    </a:lnTo>
                    <a:lnTo>
                      <a:pt x="5" y="842"/>
                    </a:lnTo>
                    <a:lnTo>
                      <a:pt x="9" y="808"/>
                    </a:lnTo>
                    <a:lnTo>
                      <a:pt x="14" y="771"/>
                    </a:lnTo>
                    <a:lnTo>
                      <a:pt x="20" y="731"/>
                    </a:lnTo>
                    <a:lnTo>
                      <a:pt x="28" y="689"/>
                    </a:lnTo>
                    <a:lnTo>
                      <a:pt x="36" y="646"/>
                    </a:lnTo>
                    <a:lnTo>
                      <a:pt x="46" y="600"/>
                    </a:lnTo>
                    <a:lnTo>
                      <a:pt x="57" y="555"/>
                    </a:lnTo>
                    <a:lnTo>
                      <a:pt x="70" y="508"/>
                    </a:lnTo>
                    <a:lnTo>
                      <a:pt x="84" y="461"/>
                    </a:lnTo>
                    <a:lnTo>
                      <a:pt x="100" y="414"/>
                    </a:lnTo>
                    <a:lnTo>
                      <a:pt x="117" y="367"/>
                    </a:lnTo>
                    <a:lnTo>
                      <a:pt x="136" y="323"/>
                    </a:lnTo>
                    <a:lnTo>
                      <a:pt x="155" y="280"/>
                    </a:lnTo>
                    <a:lnTo>
                      <a:pt x="166" y="259"/>
                    </a:lnTo>
                    <a:lnTo>
                      <a:pt x="177" y="239"/>
                    </a:lnTo>
                    <a:lnTo>
                      <a:pt x="188" y="219"/>
                    </a:lnTo>
                    <a:lnTo>
                      <a:pt x="200" y="200"/>
                    </a:lnTo>
                    <a:lnTo>
                      <a:pt x="211" y="181"/>
                    </a:lnTo>
                    <a:lnTo>
                      <a:pt x="224" y="163"/>
                    </a:lnTo>
                    <a:lnTo>
                      <a:pt x="237" y="146"/>
                    </a:lnTo>
                    <a:lnTo>
                      <a:pt x="250" y="130"/>
                    </a:lnTo>
                    <a:lnTo>
                      <a:pt x="263" y="114"/>
                    </a:lnTo>
                    <a:lnTo>
                      <a:pt x="277" y="99"/>
                    </a:lnTo>
                    <a:lnTo>
                      <a:pt x="292" y="85"/>
                    </a:lnTo>
                    <a:lnTo>
                      <a:pt x="308" y="72"/>
                    </a:lnTo>
                    <a:lnTo>
                      <a:pt x="323" y="60"/>
                    </a:lnTo>
                    <a:lnTo>
                      <a:pt x="338" y="49"/>
                    </a:lnTo>
                    <a:lnTo>
                      <a:pt x="354" y="39"/>
                    </a:lnTo>
                    <a:lnTo>
                      <a:pt x="370" y="30"/>
                    </a:lnTo>
                    <a:lnTo>
                      <a:pt x="387" y="22"/>
                    </a:lnTo>
                    <a:lnTo>
                      <a:pt x="405" y="15"/>
                    </a:lnTo>
                    <a:lnTo>
                      <a:pt x="423" y="10"/>
                    </a:lnTo>
                    <a:lnTo>
                      <a:pt x="441" y="5"/>
                    </a:lnTo>
                    <a:lnTo>
                      <a:pt x="460" y="2"/>
                    </a:lnTo>
                    <a:lnTo>
                      <a:pt x="479" y="1"/>
                    </a:lnTo>
                    <a:lnTo>
                      <a:pt x="499" y="0"/>
                    </a:lnTo>
                    <a:lnTo>
                      <a:pt x="518" y="1"/>
                    </a:lnTo>
                    <a:lnTo>
                      <a:pt x="539" y="4"/>
                    </a:lnTo>
                    <a:lnTo>
                      <a:pt x="560" y="9"/>
                    </a:lnTo>
                    <a:lnTo>
                      <a:pt x="581" y="14"/>
                    </a:lnTo>
                    <a:lnTo>
                      <a:pt x="603" y="22"/>
                    </a:lnTo>
                    <a:lnTo>
                      <a:pt x="578" y="66"/>
                    </a:lnTo>
                    <a:lnTo>
                      <a:pt x="553" y="110"/>
                    </a:lnTo>
                    <a:lnTo>
                      <a:pt x="529" y="154"/>
                    </a:lnTo>
                    <a:lnTo>
                      <a:pt x="507" y="199"/>
                    </a:lnTo>
                    <a:lnTo>
                      <a:pt x="488" y="243"/>
                    </a:lnTo>
                    <a:lnTo>
                      <a:pt x="470" y="286"/>
                    </a:lnTo>
                    <a:lnTo>
                      <a:pt x="452" y="329"/>
                    </a:lnTo>
                    <a:lnTo>
                      <a:pt x="437" y="371"/>
                    </a:lnTo>
                    <a:lnTo>
                      <a:pt x="423" y="415"/>
                    </a:lnTo>
                    <a:lnTo>
                      <a:pt x="411" y="457"/>
                    </a:lnTo>
                    <a:lnTo>
                      <a:pt x="400" y="498"/>
                    </a:lnTo>
                    <a:lnTo>
                      <a:pt x="392" y="539"/>
                    </a:lnTo>
                    <a:lnTo>
                      <a:pt x="385" y="580"/>
                    </a:lnTo>
                    <a:lnTo>
                      <a:pt x="380" y="619"/>
                    </a:lnTo>
                    <a:lnTo>
                      <a:pt x="378" y="658"/>
                    </a:lnTo>
                    <a:lnTo>
                      <a:pt x="376" y="695"/>
                    </a:lnTo>
                    <a:lnTo>
                      <a:pt x="365" y="720"/>
                    </a:lnTo>
                    <a:lnTo>
                      <a:pt x="351" y="744"/>
                    </a:lnTo>
                    <a:lnTo>
                      <a:pt x="337" y="767"/>
                    </a:lnTo>
                    <a:lnTo>
                      <a:pt x="319" y="788"/>
                    </a:lnTo>
                    <a:lnTo>
                      <a:pt x="302" y="808"/>
                    </a:lnTo>
                    <a:lnTo>
                      <a:pt x="283" y="827"/>
                    </a:lnTo>
                    <a:lnTo>
                      <a:pt x="262" y="846"/>
                    </a:lnTo>
                    <a:lnTo>
                      <a:pt x="239" y="862"/>
                    </a:lnTo>
                    <a:lnTo>
                      <a:pt x="215" y="878"/>
                    </a:lnTo>
                    <a:lnTo>
                      <a:pt x="190" y="893"/>
                    </a:lnTo>
                    <a:lnTo>
                      <a:pt x="162" y="907"/>
                    </a:lnTo>
                    <a:lnTo>
                      <a:pt x="133" y="919"/>
                    </a:lnTo>
                    <a:lnTo>
                      <a:pt x="102" y="931"/>
                    </a:lnTo>
                    <a:lnTo>
                      <a:pt x="70" y="941"/>
                    </a:lnTo>
                    <a:lnTo>
                      <a:pt x="36" y="950"/>
                    </a:lnTo>
                    <a:lnTo>
                      <a:pt x="0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8" name="Freeform 989"/>
              <p:cNvSpPr>
                <a:spLocks noEditPoints="1"/>
              </p:cNvSpPr>
              <p:nvPr/>
            </p:nvSpPr>
            <p:spPr bwMode="auto">
              <a:xfrm>
                <a:off x="2400" y="1795"/>
                <a:ext cx="128" cy="194"/>
              </a:xfrm>
              <a:custGeom>
                <a:avLst/>
                <a:gdLst>
                  <a:gd name="T0" fmla="*/ 0 w 627"/>
                  <a:gd name="T1" fmla="*/ 39 h 983"/>
                  <a:gd name="T2" fmla="*/ 0 w 627"/>
                  <a:gd name="T3" fmla="*/ 39 h 983"/>
                  <a:gd name="T4" fmla="*/ 1 w 627"/>
                  <a:gd name="T5" fmla="*/ 37 h 983"/>
                  <a:gd name="T6" fmla="*/ 0 w 627"/>
                  <a:gd name="T7" fmla="*/ 39 h 983"/>
                  <a:gd name="T8" fmla="*/ 0 w 627"/>
                  <a:gd name="T9" fmla="*/ 34 h 983"/>
                  <a:gd name="T10" fmla="*/ 1 w 627"/>
                  <a:gd name="T11" fmla="*/ 37 h 983"/>
                  <a:gd name="T12" fmla="*/ 1 w 627"/>
                  <a:gd name="T13" fmla="*/ 28 h 983"/>
                  <a:gd name="T14" fmla="*/ 3 w 627"/>
                  <a:gd name="T15" fmla="*/ 20 h 983"/>
                  <a:gd name="T16" fmla="*/ 6 w 627"/>
                  <a:gd name="T17" fmla="*/ 15 h 983"/>
                  <a:gd name="T18" fmla="*/ 3 w 627"/>
                  <a:gd name="T19" fmla="*/ 22 h 983"/>
                  <a:gd name="T20" fmla="*/ 2 w 627"/>
                  <a:gd name="T21" fmla="*/ 31 h 983"/>
                  <a:gd name="T22" fmla="*/ 6 w 627"/>
                  <a:gd name="T23" fmla="*/ 15 h 983"/>
                  <a:gd name="T24" fmla="*/ 5 w 627"/>
                  <a:gd name="T25" fmla="*/ 15 h 983"/>
                  <a:gd name="T26" fmla="*/ 5 w 627"/>
                  <a:gd name="T27" fmla="*/ 15 h 983"/>
                  <a:gd name="T28" fmla="*/ 6 w 627"/>
                  <a:gd name="T29" fmla="*/ 15 h 983"/>
                  <a:gd name="T30" fmla="*/ 6 w 627"/>
                  <a:gd name="T31" fmla="*/ 11 h 983"/>
                  <a:gd name="T32" fmla="*/ 6 w 627"/>
                  <a:gd name="T33" fmla="*/ 15 h 983"/>
                  <a:gd name="T34" fmla="*/ 8 w 627"/>
                  <a:gd name="T35" fmla="*/ 8 h 983"/>
                  <a:gd name="T36" fmla="*/ 8 w 627"/>
                  <a:gd name="T37" fmla="*/ 11 h 983"/>
                  <a:gd name="T38" fmla="*/ 10 w 627"/>
                  <a:gd name="T39" fmla="*/ 5 h 983"/>
                  <a:gd name="T40" fmla="*/ 13 w 627"/>
                  <a:gd name="T41" fmla="*/ 3 h 983"/>
                  <a:gd name="T42" fmla="*/ 15 w 627"/>
                  <a:gd name="T43" fmla="*/ 1 h 983"/>
                  <a:gd name="T44" fmla="*/ 18 w 627"/>
                  <a:gd name="T45" fmla="*/ 0 h 983"/>
                  <a:gd name="T46" fmla="*/ 21 w 627"/>
                  <a:gd name="T47" fmla="*/ 0 h 983"/>
                  <a:gd name="T48" fmla="*/ 24 w 627"/>
                  <a:gd name="T49" fmla="*/ 1 h 983"/>
                  <a:gd name="T50" fmla="*/ 23 w 627"/>
                  <a:gd name="T51" fmla="*/ 1 h 983"/>
                  <a:gd name="T52" fmla="*/ 20 w 627"/>
                  <a:gd name="T53" fmla="*/ 1 h 983"/>
                  <a:gd name="T54" fmla="*/ 17 w 627"/>
                  <a:gd name="T55" fmla="*/ 1 h 983"/>
                  <a:gd name="T56" fmla="*/ 15 w 627"/>
                  <a:gd name="T57" fmla="*/ 2 h 983"/>
                  <a:gd name="T58" fmla="*/ 11 w 627"/>
                  <a:gd name="T59" fmla="*/ 5 h 983"/>
                  <a:gd name="T60" fmla="*/ 25 w 627"/>
                  <a:gd name="T61" fmla="*/ 1 h 983"/>
                  <a:gd name="T62" fmla="*/ 25 w 627"/>
                  <a:gd name="T63" fmla="*/ 1 h 983"/>
                  <a:gd name="T64" fmla="*/ 25 w 627"/>
                  <a:gd name="T65" fmla="*/ 1 h 983"/>
                  <a:gd name="T66" fmla="*/ 24 w 627"/>
                  <a:gd name="T67" fmla="*/ 1 h 983"/>
                  <a:gd name="T68" fmla="*/ 25 w 627"/>
                  <a:gd name="T69" fmla="*/ 1 h 983"/>
                  <a:gd name="T70" fmla="*/ 24 w 627"/>
                  <a:gd name="T71" fmla="*/ 3 h 983"/>
                  <a:gd name="T72" fmla="*/ 24 w 627"/>
                  <a:gd name="T73" fmla="*/ 2 h 983"/>
                  <a:gd name="T74" fmla="*/ 23 w 627"/>
                  <a:gd name="T75" fmla="*/ 5 h 983"/>
                  <a:gd name="T76" fmla="*/ 22 w 627"/>
                  <a:gd name="T77" fmla="*/ 4 h 983"/>
                  <a:gd name="T78" fmla="*/ 22 w 627"/>
                  <a:gd name="T79" fmla="*/ 7 h 983"/>
                  <a:gd name="T80" fmla="*/ 19 w 627"/>
                  <a:gd name="T81" fmla="*/ 13 h 983"/>
                  <a:gd name="T82" fmla="*/ 18 w 627"/>
                  <a:gd name="T83" fmla="*/ 13 h 983"/>
                  <a:gd name="T84" fmla="*/ 21 w 627"/>
                  <a:gd name="T85" fmla="*/ 6 h 983"/>
                  <a:gd name="T86" fmla="*/ 18 w 627"/>
                  <a:gd name="T87" fmla="*/ 16 h 983"/>
                  <a:gd name="T88" fmla="*/ 18 w 627"/>
                  <a:gd name="T89" fmla="*/ 16 h 983"/>
                  <a:gd name="T90" fmla="*/ 17 w 627"/>
                  <a:gd name="T91" fmla="*/ 17 h 983"/>
                  <a:gd name="T92" fmla="*/ 18 w 627"/>
                  <a:gd name="T93" fmla="*/ 16 h 983"/>
                  <a:gd name="T94" fmla="*/ 17 w 627"/>
                  <a:gd name="T95" fmla="*/ 19 h 983"/>
                  <a:gd name="T96" fmla="*/ 17 w 627"/>
                  <a:gd name="T97" fmla="*/ 17 h 983"/>
                  <a:gd name="T98" fmla="*/ 16 w 627"/>
                  <a:gd name="T99" fmla="*/ 23 h 983"/>
                  <a:gd name="T100" fmla="*/ 16 w 627"/>
                  <a:gd name="T101" fmla="*/ 28 h 983"/>
                  <a:gd name="T102" fmla="*/ 15 w 627"/>
                  <a:gd name="T103" fmla="*/ 24 h 983"/>
                  <a:gd name="T104" fmla="*/ 17 w 627"/>
                  <a:gd name="T105" fmla="*/ 19 h 983"/>
                  <a:gd name="T106" fmla="*/ 16 w 627"/>
                  <a:gd name="T107" fmla="*/ 28 h 983"/>
                  <a:gd name="T108" fmla="*/ 14 w 627"/>
                  <a:gd name="T109" fmla="*/ 32 h 983"/>
                  <a:gd name="T110" fmla="*/ 10 w 627"/>
                  <a:gd name="T111" fmla="*/ 34 h 983"/>
                  <a:gd name="T112" fmla="*/ 13 w 627"/>
                  <a:gd name="T113" fmla="*/ 31 h 983"/>
                  <a:gd name="T114" fmla="*/ 10 w 627"/>
                  <a:gd name="T115" fmla="*/ 35 h 983"/>
                  <a:gd name="T116" fmla="*/ 5 w 627"/>
                  <a:gd name="T117" fmla="*/ 38 h 983"/>
                  <a:gd name="T118" fmla="*/ 2 w 627"/>
                  <a:gd name="T119" fmla="*/ 38 h 983"/>
                  <a:gd name="T120" fmla="*/ 8 w 627"/>
                  <a:gd name="T121" fmla="*/ 35 h 983"/>
                  <a:gd name="T122" fmla="*/ 0 w 627"/>
                  <a:gd name="T123" fmla="*/ 39 h 983"/>
                  <a:gd name="T124" fmla="*/ 1 w 627"/>
                  <a:gd name="T125" fmla="*/ 39 h 9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27"/>
                  <a:gd name="T190" fmla="*/ 0 h 983"/>
                  <a:gd name="T191" fmla="*/ 627 w 627"/>
                  <a:gd name="T192" fmla="*/ 983 h 9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27" h="983">
                    <a:moveTo>
                      <a:pt x="0" y="972"/>
                    </a:moveTo>
                    <a:lnTo>
                      <a:pt x="0" y="971"/>
                    </a:lnTo>
                    <a:lnTo>
                      <a:pt x="25" y="970"/>
                    </a:lnTo>
                    <a:lnTo>
                      <a:pt x="0" y="972"/>
                    </a:lnTo>
                    <a:close/>
                    <a:moveTo>
                      <a:pt x="0" y="971"/>
                    </a:moveTo>
                    <a:lnTo>
                      <a:pt x="0" y="971"/>
                    </a:lnTo>
                    <a:lnTo>
                      <a:pt x="12" y="970"/>
                    </a:lnTo>
                    <a:lnTo>
                      <a:pt x="0" y="971"/>
                    </a:lnTo>
                    <a:close/>
                    <a:moveTo>
                      <a:pt x="0" y="971"/>
                    </a:moveTo>
                    <a:lnTo>
                      <a:pt x="0" y="963"/>
                    </a:lnTo>
                    <a:lnTo>
                      <a:pt x="0" y="954"/>
                    </a:lnTo>
                    <a:lnTo>
                      <a:pt x="0" y="943"/>
                    </a:lnTo>
                    <a:lnTo>
                      <a:pt x="0" y="931"/>
                    </a:lnTo>
                    <a:lnTo>
                      <a:pt x="24" y="931"/>
                    </a:lnTo>
                    <a:lnTo>
                      <a:pt x="24" y="943"/>
                    </a:lnTo>
                    <a:lnTo>
                      <a:pt x="24" y="954"/>
                    </a:lnTo>
                    <a:lnTo>
                      <a:pt x="24" y="962"/>
                    </a:lnTo>
                    <a:lnTo>
                      <a:pt x="25" y="970"/>
                    </a:lnTo>
                    <a:lnTo>
                      <a:pt x="0" y="971"/>
                    </a:lnTo>
                    <a:close/>
                    <a:moveTo>
                      <a:pt x="0" y="931"/>
                    </a:moveTo>
                    <a:lnTo>
                      <a:pt x="1" y="917"/>
                    </a:lnTo>
                    <a:lnTo>
                      <a:pt x="1" y="902"/>
                    </a:lnTo>
                    <a:lnTo>
                      <a:pt x="2" y="886"/>
                    </a:lnTo>
                    <a:lnTo>
                      <a:pt x="4" y="869"/>
                    </a:lnTo>
                    <a:lnTo>
                      <a:pt x="28" y="872"/>
                    </a:lnTo>
                    <a:lnTo>
                      <a:pt x="27" y="889"/>
                    </a:lnTo>
                    <a:lnTo>
                      <a:pt x="26" y="904"/>
                    </a:lnTo>
                    <a:lnTo>
                      <a:pt x="25" y="918"/>
                    </a:lnTo>
                    <a:lnTo>
                      <a:pt x="24" y="931"/>
                    </a:lnTo>
                    <a:lnTo>
                      <a:pt x="0" y="931"/>
                    </a:lnTo>
                    <a:close/>
                    <a:moveTo>
                      <a:pt x="4" y="869"/>
                    </a:moveTo>
                    <a:lnTo>
                      <a:pt x="8" y="821"/>
                    </a:lnTo>
                    <a:lnTo>
                      <a:pt x="16" y="767"/>
                    </a:lnTo>
                    <a:lnTo>
                      <a:pt x="26" y="707"/>
                    </a:lnTo>
                    <a:lnTo>
                      <a:pt x="39" y="644"/>
                    </a:lnTo>
                    <a:lnTo>
                      <a:pt x="45" y="611"/>
                    </a:lnTo>
                    <a:lnTo>
                      <a:pt x="54" y="578"/>
                    </a:lnTo>
                    <a:lnTo>
                      <a:pt x="62" y="544"/>
                    </a:lnTo>
                    <a:lnTo>
                      <a:pt x="72" y="511"/>
                    </a:lnTo>
                    <a:lnTo>
                      <a:pt x="82" y="476"/>
                    </a:lnTo>
                    <a:lnTo>
                      <a:pt x="93" y="442"/>
                    </a:lnTo>
                    <a:lnTo>
                      <a:pt x="105" y="408"/>
                    </a:lnTo>
                    <a:lnTo>
                      <a:pt x="118" y="375"/>
                    </a:lnTo>
                    <a:lnTo>
                      <a:pt x="140" y="383"/>
                    </a:lnTo>
                    <a:lnTo>
                      <a:pt x="128" y="417"/>
                    </a:lnTo>
                    <a:lnTo>
                      <a:pt x="116" y="450"/>
                    </a:lnTo>
                    <a:lnTo>
                      <a:pt x="106" y="484"/>
                    </a:lnTo>
                    <a:lnTo>
                      <a:pt x="95" y="517"/>
                    </a:lnTo>
                    <a:lnTo>
                      <a:pt x="86" y="551"/>
                    </a:lnTo>
                    <a:lnTo>
                      <a:pt x="78" y="584"/>
                    </a:lnTo>
                    <a:lnTo>
                      <a:pt x="69" y="617"/>
                    </a:lnTo>
                    <a:lnTo>
                      <a:pt x="62" y="649"/>
                    </a:lnTo>
                    <a:lnTo>
                      <a:pt x="50" y="712"/>
                    </a:lnTo>
                    <a:lnTo>
                      <a:pt x="41" y="770"/>
                    </a:lnTo>
                    <a:lnTo>
                      <a:pt x="33" y="824"/>
                    </a:lnTo>
                    <a:lnTo>
                      <a:pt x="28" y="872"/>
                    </a:lnTo>
                    <a:lnTo>
                      <a:pt x="4" y="869"/>
                    </a:lnTo>
                    <a:close/>
                    <a:moveTo>
                      <a:pt x="140" y="382"/>
                    </a:moveTo>
                    <a:lnTo>
                      <a:pt x="140" y="383"/>
                    </a:lnTo>
                    <a:lnTo>
                      <a:pt x="129" y="379"/>
                    </a:lnTo>
                    <a:lnTo>
                      <a:pt x="140" y="382"/>
                    </a:lnTo>
                    <a:close/>
                    <a:moveTo>
                      <a:pt x="118" y="375"/>
                    </a:moveTo>
                    <a:lnTo>
                      <a:pt x="118" y="374"/>
                    </a:lnTo>
                    <a:lnTo>
                      <a:pt x="119" y="374"/>
                    </a:lnTo>
                    <a:lnTo>
                      <a:pt x="140" y="385"/>
                    </a:lnTo>
                    <a:lnTo>
                      <a:pt x="140" y="383"/>
                    </a:lnTo>
                    <a:lnTo>
                      <a:pt x="140" y="382"/>
                    </a:lnTo>
                    <a:lnTo>
                      <a:pt x="118" y="375"/>
                    </a:lnTo>
                    <a:close/>
                    <a:moveTo>
                      <a:pt x="140" y="383"/>
                    </a:moveTo>
                    <a:lnTo>
                      <a:pt x="140" y="383"/>
                    </a:lnTo>
                    <a:lnTo>
                      <a:pt x="140" y="385"/>
                    </a:lnTo>
                    <a:lnTo>
                      <a:pt x="129" y="379"/>
                    </a:lnTo>
                    <a:lnTo>
                      <a:pt x="140" y="383"/>
                    </a:lnTo>
                    <a:close/>
                    <a:moveTo>
                      <a:pt x="118" y="375"/>
                    </a:moveTo>
                    <a:lnTo>
                      <a:pt x="128" y="349"/>
                    </a:lnTo>
                    <a:lnTo>
                      <a:pt x="139" y="324"/>
                    </a:lnTo>
                    <a:lnTo>
                      <a:pt x="150" y="299"/>
                    </a:lnTo>
                    <a:lnTo>
                      <a:pt x="162" y="277"/>
                    </a:lnTo>
                    <a:lnTo>
                      <a:pt x="183" y="287"/>
                    </a:lnTo>
                    <a:lnTo>
                      <a:pt x="172" y="311"/>
                    </a:lnTo>
                    <a:lnTo>
                      <a:pt x="161" y="335"/>
                    </a:lnTo>
                    <a:lnTo>
                      <a:pt x="150" y="359"/>
                    </a:lnTo>
                    <a:lnTo>
                      <a:pt x="140" y="383"/>
                    </a:lnTo>
                    <a:lnTo>
                      <a:pt x="118" y="375"/>
                    </a:lnTo>
                    <a:close/>
                    <a:moveTo>
                      <a:pt x="162" y="277"/>
                    </a:moveTo>
                    <a:lnTo>
                      <a:pt x="174" y="253"/>
                    </a:lnTo>
                    <a:lnTo>
                      <a:pt x="187" y="230"/>
                    </a:lnTo>
                    <a:lnTo>
                      <a:pt x="200" y="209"/>
                    </a:lnTo>
                    <a:lnTo>
                      <a:pt x="213" y="187"/>
                    </a:lnTo>
                    <a:lnTo>
                      <a:pt x="233" y="201"/>
                    </a:lnTo>
                    <a:lnTo>
                      <a:pt x="220" y="221"/>
                    </a:lnTo>
                    <a:lnTo>
                      <a:pt x="207" y="243"/>
                    </a:lnTo>
                    <a:lnTo>
                      <a:pt x="195" y="265"/>
                    </a:lnTo>
                    <a:lnTo>
                      <a:pt x="183" y="287"/>
                    </a:lnTo>
                    <a:lnTo>
                      <a:pt x="162" y="277"/>
                    </a:lnTo>
                    <a:close/>
                    <a:moveTo>
                      <a:pt x="213" y="187"/>
                    </a:moveTo>
                    <a:lnTo>
                      <a:pt x="232" y="161"/>
                    </a:lnTo>
                    <a:lnTo>
                      <a:pt x="251" y="136"/>
                    </a:lnTo>
                    <a:lnTo>
                      <a:pt x="271" y="112"/>
                    </a:lnTo>
                    <a:lnTo>
                      <a:pt x="293" y="91"/>
                    </a:lnTo>
                    <a:lnTo>
                      <a:pt x="303" y="81"/>
                    </a:lnTo>
                    <a:lnTo>
                      <a:pt x="314" y="71"/>
                    </a:lnTo>
                    <a:lnTo>
                      <a:pt x="326" y="63"/>
                    </a:lnTo>
                    <a:lnTo>
                      <a:pt x="338" y="54"/>
                    </a:lnTo>
                    <a:lnTo>
                      <a:pt x="350" y="47"/>
                    </a:lnTo>
                    <a:lnTo>
                      <a:pt x="362" y="39"/>
                    </a:lnTo>
                    <a:lnTo>
                      <a:pt x="374" y="32"/>
                    </a:lnTo>
                    <a:lnTo>
                      <a:pt x="386" y="26"/>
                    </a:lnTo>
                    <a:lnTo>
                      <a:pt x="399" y="21"/>
                    </a:lnTo>
                    <a:lnTo>
                      <a:pt x="412" y="15"/>
                    </a:lnTo>
                    <a:lnTo>
                      <a:pt x="425" y="11"/>
                    </a:lnTo>
                    <a:lnTo>
                      <a:pt x="438" y="8"/>
                    </a:lnTo>
                    <a:lnTo>
                      <a:pt x="452" y="4"/>
                    </a:lnTo>
                    <a:lnTo>
                      <a:pt x="466" y="2"/>
                    </a:lnTo>
                    <a:lnTo>
                      <a:pt x="480" y="1"/>
                    </a:lnTo>
                    <a:lnTo>
                      <a:pt x="496" y="0"/>
                    </a:lnTo>
                    <a:lnTo>
                      <a:pt x="510" y="0"/>
                    </a:lnTo>
                    <a:lnTo>
                      <a:pt x="525" y="1"/>
                    </a:lnTo>
                    <a:lnTo>
                      <a:pt x="540" y="2"/>
                    </a:lnTo>
                    <a:lnTo>
                      <a:pt x="555" y="4"/>
                    </a:lnTo>
                    <a:lnTo>
                      <a:pt x="571" y="8"/>
                    </a:lnTo>
                    <a:lnTo>
                      <a:pt x="586" y="11"/>
                    </a:lnTo>
                    <a:lnTo>
                      <a:pt x="602" y="16"/>
                    </a:lnTo>
                    <a:lnTo>
                      <a:pt x="620" y="22"/>
                    </a:lnTo>
                    <a:lnTo>
                      <a:pt x="611" y="44"/>
                    </a:lnTo>
                    <a:lnTo>
                      <a:pt x="596" y="40"/>
                    </a:lnTo>
                    <a:lnTo>
                      <a:pt x="581" y="35"/>
                    </a:lnTo>
                    <a:lnTo>
                      <a:pt x="566" y="31"/>
                    </a:lnTo>
                    <a:lnTo>
                      <a:pt x="552" y="29"/>
                    </a:lnTo>
                    <a:lnTo>
                      <a:pt x="538" y="27"/>
                    </a:lnTo>
                    <a:lnTo>
                      <a:pt x="524" y="26"/>
                    </a:lnTo>
                    <a:lnTo>
                      <a:pt x="510" y="25"/>
                    </a:lnTo>
                    <a:lnTo>
                      <a:pt x="496" y="25"/>
                    </a:lnTo>
                    <a:lnTo>
                      <a:pt x="483" y="26"/>
                    </a:lnTo>
                    <a:lnTo>
                      <a:pt x="470" y="27"/>
                    </a:lnTo>
                    <a:lnTo>
                      <a:pt x="457" y="29"/>
                    </a:lnTo>
                    <a:lnTo>
                      <a:pt x="444" y="32"/>
                    </a:lnTo>
                    <a:lnTo>
                      <a:pt x="431" y="36"/>
                    </a:lnTo>
                    <a:lnTo>
                      <a:pt x="419" y="40"/>
                    </a:lnTo>
                    <a:lnTo>
                      <a:pt x="407" y="44"/>
                    </a:lnTo>
                    <a:lnTo>
                      <a:pt x="395" y="50"/>
                    </a:lnTo>
                    <a:lnTo>
                      <a:pt x="383" y="55"/>
                    </a:lnTo>
                    <a:lnTo>
                      <a:pt x="371" y="62"/>
                    </a:lnTo>
                    <a:lnTo>
                      <a:pt x="361" y="69"/>
                    </a:lnTo>
                    <a:lnTo>
                      <a:pt x="350" y="76"/>
                    </a:lnTo>
                    <a:lnTo>
                      <a:pt x="328" y="93"/>
                    </a:lnTo>
                    <a:lnTo>
                      <a:pt x="308" y="111"/>
                    </a:lnTo>
                    <a:lnTo>
                      <a:pt x="288" y="131"/>
                    </a:lnTo>
                    <a:lnTo>
                      <a:pt x="269" y="152"/>
                    </a:lnTo>
                    <a:lnTo>
                      <a:pt x="250" y="176"/>
                    </a:lnTo>
                    <a:lnTo>
                      <a:pt x="233" y="201"/>
                    </a:lnTo>
                    <a:lnTo>
                      <a:pt x="213" y="187"/>
                    </a:lnTo>
                    <a:close/>
                    <a:moveTo>
                      <a:pt x="620" y="22"/>
                    </a:moveTo>
                    <a:lnTo>
                      <a:pt x="622" y="23"/>
                    </a:lnTo>
                    <a:lnTo>
                      <a:pt x="624" y="25"/>
                    </a:lnTo>
                    <a:lnTo>
                      <a:pt x="625" y="27"/>
                    </a:lnTo>
                    <a:lnTo>
                      <a:pt x="626" y="29"/>
                    </a:lnTo>
                    <a:lnTo>
                      <a:pt x="627" y="32"/>
                    </a:lnTo>
                    <a:lnTo>
                      <a:pt x="627" y="35"/>
                    </a:lnTo>
                    <a:lnTo>
                      <a:pt x="626" y="38"/>
                    </a:lnTo>
                    <a:lnTo>
                      <a:pt x="625" y="40"/>
                    </a:lnTo>
                    <a:lnTo>
                      <a:pt x="615" y="34"/>
                    </a:lnTo>
                    <a:lnTo>
                      <a:pt x="620" y="22"/>
                    </a:lnTo>
                    <a:close/>
                    <a:moveTo>
                      <a:pt x="625" y="40"/>
                    </a:moveTo>
                    <a:lnTo>
                      <a:pt x="625" y="40"/>
                    </a:lnTo>
                    <a:lnTo>
                      <a:pt x="625" y="39"/>
                    </a:lnTo>
                    <a:lnTo>
                      <a:pt x="605" y="27"/>
                    </a:lnTo>
                    <a:lnTo>
                      <a:pt x="605" y="26"/>
                    </a:lnTo>
                    <a:lnTo>
                      <a:pt x="625" y="40"/>
                    </a:lnTo>
                    <a:close/>
                    <a:moveTo>
                      <a:pt x="625" y="39"/>
                    </a:moveTo>
                    <a:lnTo>
                      <a:pt x="625" y="39"/>
                    </a:lnTo>
                    <a:lnTo>
                      <a:pt x="615" y="34"/>
                    </a:lnTo>
                    <a:lnTo>
                      <a:pt x="625" y="39"/>
                    </a:lnTo>
                    <a:close/>
                    <a:moveTo>
                      <a:pt x="625" y="39"/>
                    </a:moveTo>
                    <a:lnTo>
                      <a:pt x="618" y="54"/>
                    </a:lnTo>
                    <a:lnTo>
                      <a:pt x="610" y="67"/>
                    </a:lnTo>
                    <a:lnTo>
                      <a:pt x="602" y="79"/>
                    </a:lnTo>
                    <a:lnTo>
                      <a:pt x="597" y="90"/>
                    </a:lnTo>
                    <a:lnTo>
                      <a:pt x="575" y="78"/>
                    </a:lnTo>
                    <a:lnTo>
                      <a:pt x="583" y="63"/>
                    </a:lnTo>
                    <a:lnTo>
                      <a:pt x="591" y="50"/>
                    </a:lnTo>
                    <a:lnTo>
                      <a:pt x="598" y="38"/>
                    </a:lnTo>
                    <a:lnTo>
                      <a:pt x="605" y="27"/>
                    </a:lnTo>
                    <a:lnTo>
                      <a:pt x="625" y="39"/>
                    </a:lnTo>
                    <a:close/>
                    <a:moveTo>
                      <a:pt x="597" y="90"/>
                    </a:moveTo>
                    <a:lnTo>
                      <a:pt x="590" y="102"/>
                    </a:lnTo>
                    <a:lnTo>
                      <a:pt x="583" y="115"/>
                    </a:lnTo>
                    <a:lnTo>
                      <a:pt x="577" y="126"/>
                    </a:lnTo>
                    <a:lnTo>
                      <a:pt x="570" y="138"/>
                    </a:lnTo>
                    <a:lnTo>
                      <a:pt x="548" y="128"/>
                    </a:lnTo>
                    <a:lnTo>
                      <a:pt x="555" y="115"/>
                    </a:lnTo>
                    <a:lnTo>
                      <a:pt x="561" y="103"/>
                    </a:lnTo>
                    <a:lnTo>
                      <a:pt x="569" y="90"/>
                    </a:lnTo>
                    <a:lnTo>
                      <a:pt x="575" y="78"/>
                    </a:lnTo>
                    <a:lnTo>
                      <a:pt x="597" y="90"/>
                    </a:lnTo>
                    <a:close/>
                    <a:moveTo>
                      <a:pt x="570" y="138"/>
                    </a:moveTo>
                    <a:lnTo>
                      <a:pt x="553" y="171"/>
                    </a:lnTo>
                    <a:lnTo>
                      <a:pt x="538" y="202"/>
                    </a:lnTo>
                    <a:lnTo>
                      <a:pt x="523" y="233"/>
                    </a:lnTo>
                    <a:lnTo>
                      <a:pt x="509" y="265"/>
                    </a:lnTo>
                    <a:lnTo>
                      <a:pt x="496" y="295"/>
                    </a:lnTo>
                    <a:lnTo>
                      <a:pt x="483" y="326"/>
                    </a:lnTo>
                    <a:lnTo>
                      <a:pt x="471" y="358"/>
                    </a:lnTo>
                    <a:lnTo>
                      <a:pt x="460" y="388"/>
                    </a:lnTo>
                    <a:lnTo>
                      <a:pt x="437" y="380"/>
                    </a:lnTo>
                    <a:lnTo>
                      <a:pt x="448" y="349"/>
                    </a:lnTo>
                    <a:lnTo>
                      <a:pt x="460" y="318"/>
                    </a:lnTo>
                    <a:lnTo>
                      <a:pt x="473" y="286"/>
                    </a:lnTo>
                    <a:lnTo>
                      <a:pt x="486" y="255"/>
                    </a:lnTo>
                    <a:lnTo>
                      <a:pt x="500" y="224"/>
                    </a:lnTo>
                    <a:lnTo>
                      <a:pt x="515" y="191"/>
                    </a:lnTo>
                    <a:lnTo>
                      <a:pt x="531" y="160"/>
                    </a:lnTo>
                    <a:lnTo>
                      <a:pt x="548" y="128"/>
                    </a:lnTo>
                    <a:lnTo>
                      <a:pt x="570" y="138"/>
                    </a:lnTo>
                    <a:close/>
                    <a:moveTo>
                      <a:pt x="460" y="388"/>
                    </a:moveTo>
                    <a:lnTo>
                      <a:pt x="460" y="390"/>
                    </a:lnTo>
                    <a:lnTo>
                      <a:pt x="459" y="392"/>
                    </a:lnTo>
                    <a:lnTo>
                      <a:pt x="435" y="385"/>
                    </a:lnTo>
                    <a:lnTo>
                      <a:pt x="436" y="382"/>
                    </a:lnTo>
                    <a:lnTo>
                      <a:pt x="437" y="380"/>
                    </a:lnTo>
                    <a:lnTo>
                      <a:pt x="460" y="388"/>
                    </a:lnTo>
                    <a:close/>
                    <a:moveTo>
                      <a:pt x="459" y="392"/>
                    </a:moveTo>
                    <a:lnTo>
                      <a:pt x="455" y="404"/>
                    </a:lnTo>
                    <a:lnTo>
                      <a:pt x="451" y="416"/>
                    </a:lnTo>
                    <a:lnTo>
                      <a:pt x="447" y="428"/>
                    </a:lnTo>
                    <a:lnTo>
                      <a:pt x="444" y="440"/>
                    </a:lnTo>
                    <a:lnTo>
                      <a:pt x="420" y="433"/>
                    </a:lnTo>
                    <a:lnTo>
                      <a:pt x="423" y="421"/>
                    </a:lnTo>
                    <a:lnTo>
                      <a:pt x="428" y="409"/>
                    </a:lnTo>
                    <a:lnTo>
                      <a:pt x="432" y="398"/>
                    </a:lnTo>
                    <a:lnTo>
                      <a:pt x="435" y="385"/>
                    </a:lnTo>
                    <a:lnTo>
                      <a:pt x="459" y="392"/>
                    </a:lnTo>
                    <a:close/>
                    <a:moveTo>
                      <a:pt x="444" y="440"/>
                    </a:moveTo>
                    <a:lnTo>
                      <a:pt x="440" y="453"/>
                    </a:lnTo>
                    <a:lnTo>
                      <a:pt x="436" y="464"/>
                    </a:lnTo>
                    <a:lnTo>
                      <a:pt x="434" y="475"/>
                    </a:lnTo>
                    <a:lnTo>
                      <a:pt x="431" y="486"/>
                    </a:lnTo>
                    <a:lnTo>
                      <a:pt x="407" y="480"/>
                    </a:lnTo>
                    <a:lnTo>
                      <a:pt x="410" y="468"/>
                    </a:lnTo>
                    <a:lnTo>
                      <a:pt x="413" y="455"/>
                    </a:lnTo>
                    <a:lnTo>
                      <a:pt x="417" y="444"/>
                    </a:lnTo>
                    <a:lnTo>
                      <a:pt x="420" y="433"/>
                    </a:lnTo>
                    <a:lnTo>
                      <a:pt x="444" y="440"/>
                    </a:lnTo>
                    <a:close/>
                    <a:moveTo>
                      <a:pt x="431" y="486"/>
                    </a:moveTo>
                    <a:lnTo>
                      <a:pt x="424" y="515"/>
                    </a:lnTo>
                    <a:lnTo>
                      <a:pt x="418" y="543"/>
                    </a:lnTo>
                    <a:lnTo>
                      <a:pt x="412" y="572"/>
                    </a:lnTo>
                    <a:lnTo>
                      <a:pt x="408" y="599"/>
                    </a:lnTo>
                    <a:lnTo>
                      <a:pt x="405" y="628"/>
                    </a:lnTo>
                    <a:lnTo>
                      <a:pt x="403" y="655"/>
                    </a:lnTo>
                    <a:lnTo>
                      <a:pt x="401" y="682"/>
                    </a:lnTo>
                    <a:lnTo>
                      <a:pt x="401" y="707"/>
                    </a:lnTo>
                    <a:lnTo>
                      <a:pt x="376" y="707"/>
                    </a:lnTo>
                    <a:lnTo>
                      <a:pt x="377" y="680"/>
                    </a:lnTo>
                    <a:lnTo>
                      <a:pt x="378" y="653"/>
                    </a:lnTo>
                    <a:lnTo>
                      <a:pt x="381" y="625"/>
                    </a:lnTo>
                    <a:lnTo>
                      <a:pt x="384" y="597"/>
                    </a:lnTo>
                    <a:lnTo>
                      <a:pt x="389" y="568"/>
                    </a:lnTo>
                    <a:lnTo>
                      <a:pt x="394" y="539"/>
                    </a:lnTo>
                    <a:lnTo>
                      <a:pt x="401" y="510"/>
                    </a:lnTo>
                    <a:lnTo>
                      <a:pt x="407" y="480"/>
                    </a:lnTo>
                    <a:lnTo>
                      <a:pt x="431" y="486"/>
                    </a:lnTo>
                    <a:close/>
                    <a:moveTo>
                      <a:pt x="401" y="707"/>
                    </a:moveTo>
                    <a:lnTo>
                      <a:pt x="399" y="711"/>
                    </a:lnTo>
                    <a:lnTo>
                      <a:pt x="399" y="713"/>
                    </a:lnTo>
                    <a:lnTo>
                      <a:pt x="388" y="707"/>
                    </a:lnTo>
                    <a:lnTo>
                      <a:pt x="401" y="707"/>
                    </a:lnTo>
                    <a:close/>
                    <a:moveTo>
                      <a:pt x="399" y="713"/>
                    </a:moveTo>
                    <a:lnTo>
                      <a:pt x="386" y="738"/>
                    </a:lnTo>
                    <a:lnTo>
                      <a:pt x="374" y="763"/>
                    </a:lnTo>
                    <a:lnTo>
                      <a:pt x="358" y="785"/>
                    </a:lnTo>
                    <a:lnTo>
                      <a:pt x="341" y="808"/>
                    </a:lnTo>
                    <a:lnTo>
                      <a:pt x="323" y="828"/>
                    </a:lnTo>
                    <a:lnTo>
                      <a:pt x="303" y="848"/>
                    </a:lnTo>
                    <a:lnTo>
                      <a:pt x="282" y="867"/>
                    </a:lnTo>
                    <a:lnTo>
                      <a:pt x="258" y="885"/>
                    </a:lnTo>
                    <a:lnTo>
                      <a:pt x="244" y="864"/>
                    </a:lnTo>
                    <a:lnTo>
                      <a:pt x="267" y="848"/>
                    </a:lnTo>
                    <a:lnTo>
                      <a:pt x="286" y="831"/>
                    </a:lnTo>
                    <a:lnTo>
                      <a:pt x="305" y="812"/>
                    </a:lnTo>
                    <a:lnTo>
                      <a:pt x="323" y="792"/>
                    </a:lnTo>
                    <a:lnTo>
                      <a:pt x="338" y="771"/>
                    </a:lnTo>
                    <a:lnTo>
                      <a:pt x="353" y="750"/>
                    </a:lnTo>
                    <a:lnTo>
                      <a:pt x="366" y="727"/>
                    </a:lnTo>
                    <a:lnTo>
                      <a:pt x="377" y="703"/>
                    </a:lnTo>
                    <a:lnTo>
                      <a:pt x="399" y="713"/>
                    </a:lnTo>
                    <a:close/>
                    <a:moveTo>
                      <a:pt x="258" y="885"/>
                    </a:moveTo>
                    <a:lnTo>
                      <a:pt x="233" y="901"/>
                    </a:lnTo>
                    <a:lnTo>
                      <a:pt x="207" y="916"/>
                    </a:lnTo>
                    <a:lnTo>
                      <a:pt x="179" y="930"/>
                    </a:lnTo>
                    <a:lnTo>
                      <a:pt x="150" y="943"/>
                    </a:lnTo>
                    <a:lnTo>
                      <a:pt x="119" y="954"/>
                    </a:lnTo>
                    <a:lnTo>
                      <a:pt x="85" y="965"/>
                    </a:lnTo>
                    <a:lnTo>
                      <a:pt x="51" y="974"/>
                    </a:lnTo>
                    <a:lnTo>
                      <a:pt x="15" y="983"/>
                    </a:lnTo>
                    <a:lnTo>
                      <a:pt x="10" y="959"/>
                    </a:lnTo>
                    <a:lnTo>
                      <a:pt x="45" y="950"/>
                    </a:lnTo>
                    <a:lnTo>
                      <a:pt x="79" y="942"/>
                    </a:lnTo>
                    <a:lnTo>
                      <a:pt x="110" y="931"/>
                    </a:lnTo>
                    <a:lnTo>
                      <a:pt x="140" y="920"/>
                    </a:lnTo>
                    <a:lnTo>
                      <a:pt x="168" y="907"/>
                    </a:lnTo>
                    <a:lnTo>
                      <a:pt x="195" y="894"/>
                    </a:lnTo>
                    <a:lnTo>
                      <a:pt x="220" y="880"/>
                    </a:lnTo>
                    <a:lnTo>
                      <a:pt x="244" y="864"/>
                    </a:lnTo>
                    <a:lnTo>
                      <a:pt x="258" y="885"/>
                    </a:lnTo>
                    <a:close/>
                    <a:moveTo>
                      <a:pt x="15" y="983"/>
                    </a:moveTo>
                    <a:lnTo>
                      <a:pt x="10" y="983"/>
                    </a:lnTo>
                    <a:lnTo>
                      <a:pt x="5" y="981"/>
                    </a:lnTo>
                    <a:lnTo>
                      <a:pt x="2" y="976"/>
                    </a:lnTo>
                    <a:lnTo>
                      <a:pt x="0" y="972"/>
                    </a:lnTo>
                    <a:lnTo>
                      <a:pt x="12" y="971"/>
                    </a:lnTo>
                    <a:lnTo>
                      <a:pt x="15" y="9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79" name="Freeform 990"/>
              <p:cNvSpPr>
                <a:spLocks/>
              </p:cNvSpPr>
              <p:nvPr/>
            </p:nvSpPr>
            <p:spPr bwMode="auto">
              <a:xfrm>
                <a:off x="2478" y="1788"/>
                <a:ext cx="97" cy="179"/>
              </a:xfrm>
              <a:custGeom>
                <a:avLst/>
                <a:gdLst>
                  <a:gd name="T0" fmla="*/ 0 w 512"/>
                  <a:gd name="T1" fmla="*/ 34 h 869"/>
                  <a:gd name="T2" fmla="*/ 0 w 512"/>
                  <a:gd name="T3" fmla="*/ 33 h 869"/>
                  <a:gd name="T4" fmla="*/ 0 w 512"/>
                  <a:gd name="T5" fmla="*/ 31 h 869"/>
                  <a:gd name="T6" fmla="*/ 1 w 512"/>
                  <a:gd name="T7" fmla="*/ 28 h 869"/>
                  <a:gd name="T8" fmla="*/ 1 w 512"/>
                  <a:gd name="T9" fmla="*/ 25 h 869"/>
                  <a:gd name="T10" fmla="*/ 2 w 512"/>
                  <a:gd name="T11" fmla="*/ 22 h 869"/>
                  <a:gd name="T12" fmla="*/ 2 w 512"/>
                  <a:gd name="T13" fmla="*/ 18 h 869"/>
                  <a:gd name="T14" fmla="*/ 3 w 512"/>
                  <a:gd name="T15" fmla="*/ 15 h 869"/>
                  <a:gd name="T16" fmla="*/ 5 w 512"/>
                  <a:gd name="T17" fmla="*/ 12 h 869"/>
                  <a:gd name="T18" fmla="*/ 6 w 512"/>
                  <a:gd name="T19" fmla="*/ 9 h 869"/>
                  <a:gd name="T20" fmla="*/ 7 w 512"/>
                  <a:gd name="T21" fmla="*/ 7 h 869"/>
                  <a:gd name="T22" fmla="*/ 8 w 512"/>
                  <a:gd name="T23" fmla="*/ 5 h 869"/>
                  <a:gd name="T24" fmla="*/ 9 w 512"/>
                  <a:gd name="T25" fmla="*/ 4 h 869"/>
                  <a:gd name="T26" fmla="*/ 10 w 512"/>
                  <a:gd name="T27" fmla="*/ 3 h 869"/>
                  <a:gd name="T28" fmla="*/ 11 w 512"/>
                  <a:gd name="T29" fmla="*/ 2 h 869"/>
                  <a:gd name="T30" fmla="*/ 12 w 512"/>
                  <a:gd name="T31" fmla="*/ 1 h 869"/>
                  <a:gd name="T32" fmla="*/ 13 w 512"/>
                  <a:gd name="T33" fmla="*/ 1 h 869"/>
                  <a:gd name="T34" fmla="*/ 14 w 512"/>
                  <a:gd name="T35" fmla="*/ 0 h 869"/>
                  <a:gd name="T36" fmla="*/ 16 w 512"/>
                  <a:gd name="T37" fmla="*/ 0 h 869"/>
                  <a:gd name="T38" fmla="*/ 17 w 512"/>
                  <a:gd name="T39" fmla="*/ 0 h 869"/>
                  <a:gd name="T40" fmla="*/ 18 w 512"/>
                  <a:gd name="T41" fmla="*/ 0 h 869"/>
                  <a:gd name="T42" fmla="*/ 20 w 512"/>
                  <a:gd name="T43" fmla="*/ 1 h 869"/>
                  <a:gd name="T44" fmla="*/ 19 w 512"/>
                  <a:gd name="T45" fmla="*/ 2 h 869"/>
                  <a:gd name="T46" fmla="*/ 18 w 512"/>
                  <a:gd name="T47" fmla="*/ 6 h 869"/>
                  <a:gd name="T48" fmla="*/ 16 w 512"/>
                  <a:gd name="T49" fmla="*/ 9 h 869"/>
                  <a:gd name="T50" fmla="*/ 15 w 512"/>
                  <a:gd name="T51" fmla="*/ 12 h 869"/>
                  <a:gd name="T52" fmla="*/ 14 w 512"/>
                  <a:gd name="T53" fmla="*/ 15 h 869"/>
                  <a:gd name="T54" fmla="*/ 13 w 512"/>
                  <a:gd name="T55" fmla="*/ 18 h 869"/>
                  <a:gd name="T56" fmla="*/ 13 w 512"/>
                  <a:gd name="T57" fmla="*/ 21 h 869"/>
                  <a:gd name="T58" fmla="*/ 13 w 512"/>
                  <a:gd name="T59" fmla="*/ 24 h 869"/>
                  <a:gd name="T60" fmla="*/ 12 w 512"/>
                  <a:gd name="T61" fmla="*/ 26 h 869"/>
                  <a:gd name="T62" fmla="*/ 11 w 512"/>
                  <a:gd name="T63" fmla="*/ 28 h 869"/>
                  <a:gd name="T64" fmla="*/ 10 w 512"/>
                  <a:gd name="T65" fmla="*/ 30 h 869"/>
                  <a:gd name="T66" fmla="*/ 9 w 512"/>
                  <a:gd name="T67" fmla="*/ 31 h 869"/>
                  <a:gd name="T68" fmla="*/ 7 w 512"/>
                  <a:gd name="T69" fmla="*/ 32 h 869"/>
                  <a:gd name="T70" fmla="*/ 5 w 512"/>
                  <a:gd name="T71" fmla="*/ 33 h 869"/>
                  <a:gd name="T72" fmla="*/ 3 w 512"/>
                  <a:gd name="T73" fmla="*/ 34 h 869"/>
                  <a:gd name="T74" fmla="*/ 1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0" y="869"/>
                    </a:moveTo>
                    <a:lnTo>
                      <a:pt x="0" y="856"/>
                    </a:lnTo>
                    <a:lnTo>
                      <a:pt x="0" y="838"/>
                    </a:lnTo>
                    <a:lnTo>
                      <a:pt x="1" y="816"/>
                    </a:lnTo>
                    <a:lnTo>
                      <a:pt x="2" y="791"/>
                    </a:lnTo>
                    <a:lnTo>
                      <a:pt x="5" y="763"/>
                    </a:lnTo>
                    <a:lnTo>
                      <a:pt x="8" y="732"/>
                    </a:lnTo>
                    <a:lnTo>
                      <a:pt x="13" y="699"/>
                    </a:lnTo>
                    <a:lnTo>
                      <a:pt x="18" y="662"/>
                    </a:lnTo>
                    <a:lnTo>
                      <a:pt x="25" y="624"/>
                    </a:lnTo>
                    <a:lnTo>
                      <a:pt x="32" y="585"/>
                    </a:lnTo>
                    <a:lnTo>
                      <a:pt x="40" y="544"/>
                    </a:lnTo>
                    <a:lnTo>
                      <a:pt x="49" y="502"/>
                    </a:lnTo>
                    <a:lnTo>
                      <a:pt x="61" y="460"/>
                    </a:lnTo>
                    <a:lnTo>
                      <a:pt x="73" y="417"/>
                    </a:lnTo>
                    <a:lnTo>
                      <a:pt x="86" y="373"/>
                    </a:lnTo>
                    <a:lnTo>
                      <a:pt x="101" y="331"/>
                    </a:lnTo>
                    <a:lnTo>
                      <a:pt x="116" y="291"/>
                    </a:lnTo>
                    <a:lnTo>
                      <a:pt x="134" y="253"/>
                    </a:lnTo>
                    <a:lnTo>
                      <a:pt x="151" y="215"/>
                    </a:lnTo>
                    <a:lnTo>
                      <a:pt x="170" y="180"/>
                    </a:lnTo>
                    <a:lnTo>
                      <a:pt x="181" y="163"/>
                    </a:lnTo>
                    <a:lnTo>
                      <a:pt x="191" y="147"/>
                    </a:lnTo>
                    <a:lnTo>
                      <a:pt x="202" y="130"/>
                    </a:lnTo>
                    <a:lnTo>
                      <a:pt x="214" y="116"/>
                    </a:lnTo>
                    <a:lnTo>
                      <a:pt x="224" y="101"/>
                    </a:lnTo>
                    <a:lnTo>
                      <a:pt x="236" y="88"/>
                    </a:lnTo>
                    <a:lnTo>
                      <a:pt x="249" y="75"/>
                    </a:lnTo>
                    <a:lnTo>
                      <a:pt x="261" y="64"/>
                    </a:lnTo>
                    <a:lnTo>
                      <a:pt x="274" y="53"/>
                    </a:lnTo>
                    <a:lnTo>
                      <a:pt x="287" y="43"/>
                    </a:lnTo>
                    <a:lnTo>
                      <a:pt x="301" y="33"/>
                    </a:lnTo>
                    <a:lnTo>
                      <a:pt x="315" y="26"/>
                    </a:lnTo>
                    <a:lnTo>
                      <a:pt x="329" y="18"/>
                    </a:lnTo>
                    <a:lnTo>
                      <a:pt x="343" y="13"/>
                    </a:lnTo>
                    <a:lnTo>
                      <a:pt x="358" y="7"/>
                    </a:lnTo>
                    <a:lnTo>
                      <a:pt x="375" y="4"/>
                    </a:lnTo>
                    <a:lnTo>
                      <a:pt x="390" y="1"/>
                    </a:lnTo>
                    <a:lnTo>
                      <a:pt x="406" y="0"/>
                    </a:lnTo>
                    <a:lnTo>
                      <a:pt x="423" y="0"/>
                    </a:lnTo>
                    <a:lnTo>
                      <a:pt x="439" y="1"/>
                    </a:lnTo>
                    <a:lnTo>
                      <a:pt x="457" y="3"/>
                    </a:lnTo>
                    <a:lnTo>
                      <a:pt x="475" y="7"/>
                    </a:lnTo>
                    <a:lnTo>
                      <a:pt x="492" y="13"/>
                    </a:lnTo>
                    <a:lnTo>
                      <a:pt x="512" y="19"/>
                    </a:lnTo>
                    <a:lnTo>
                      <a:pt x="489" y="60"/>
                    </a:lnTo>
                    <a:lnTo>
                      <a:pt x="467" y="101"/>
                    </a:lnTo>
                    <a:lnTo>
                      <a:pt x="448" y="142"/>
                    </a:lnTo>
                    <a:lnTo>
                      <a:pt x="430" y="182"/>
                    </a:lnTo>
                    <a:lnTo>
                      <a:pt x="412" y="222"/>
                    </a:lnTo>
                    <a:lnTo>
                      <a:pt x="396" y="262"/>
                    </a:lnTo>
                    <a:lnTo>
                      <a:pt x="382" y="302"/>
                    </a:lnTo>
                    <a:lnTo>
                      <a:pt x="369" y="341"/>
                    </a:lnTo>
                    <a:lnTo>
                      <a:pt x="357" y="380"/>
                    </a:lnTo>
                    <a:lnTo>
                      <a:pt x="346" y="419"/>
                    </a:lnTo>
                    <a:lnTo>
                      <a:pt x="337" y="457"/>
                    </a:lnTo>
                    <a:lnTo>
                      <a:pt x="330" y="494"/>
                    </a:lnTo>
                    <a:lnTo>
                      <a:pt x="324" y="531"/>
                    </a:lnTo>
                    <a:lnTo>
                      <a:pt x="319" y="568"/>
                    </a:lnTo>
                    <a:lnTo>
                      <a:pt x="317" y="602"/>
                    </a:lnTo>
                    <a:lnTo>
                      <a:pt x="316" y="638"/>
                    </a:lnTo>
                    <a:lnTo>
                      <a:pt x="305" y="660"/>
                    </a:lnTo>
                    <a:lnTo>
                      <a:pt x="293" y="681"/>
                    </a:lnTo>
                    <a:lnTo>
                      <a:pt x="281" y="702"/>
                    </a:lnTo>
                    <a:lnTo>
                      <a:pt x="266" y="721"/>
                    </a:lnTo>
                    <a:lnTo>
                      <a:pt x="251" y="740"/>
                    </a:lnTo>
                    <a:lnTo>
                      <a:pt x="235" y="757"/>
                    </a:lnTo>
                    <a:lnTo>
                      <a:pt x="218" y="772"/>
                    </a:lnTo>
                    <a:lnTo>
                      <a:pt x="198" y="787"/>
                    </a:lnTo>
                    <a:lnTo>
                      <a:pt x="178" y="801"/>
                    </a:lnTo>
                    <a:lnTo>
                      <a:pt x="156" y="814"/>
                    </a:lnTo>
                    <a:lnTo>
                      <a:pt x="134" y="826"/>
                    </a:lnTo>
                    <a:lnTo>
                      <a:pt x="110" y="837"/>
                    </a:lnTo>
                    <a:lnTo>
                      <a:pt x="84" y="847"/>
                    </a:lnTo>
                    <a:lnTo>
                      <a:pt x="57" y="855"/>
                    </a:lnTo>
                    <a:lnTo>
                      <a:pt x="29" y="863"/>
                    </a:lnTo>
                    <a:lnTo>
                      <a:pt x="0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0" name="Freeform 991"/>
              <p:cNvSpPr>
                <a:spLocks noEditPoints="1"/>
              </p:cNvSpPr>
              <p:nvPr/>
            </p:nvSpPr>
            <p:spPr bwMode="auto">
              <a:xfrm>
                <a:off x="2470" y="1788"/>
                <a:ext cx="109" cy="179"/>
              </a:xfrm>
              <a:custGeom>
                <a:avLst/>
                <a:gdLst>
                  <a:gd name="T0" fmla="*/ 1 w 537"/>
                  <a:gd name="T1" fmla="*/ 35 h 894"/>
                  <a:gd name="T2" fmla="*/ 0 w 537"/>
                  <a:gd name="T3" fmla="*/ 34 h 894"/>
                  <a:gd name="T4" fmla="*/ 1 w 537"/>
                  <a:gd name="T5" fmla="*/ 34 h 894"/>
                  <a:gd name="T6" fmla="*/ 0 w 537"/>
                  <a:gd name="T7" fmla="*/ 33 h 894"/>
                  <a:gd name="T8" fmla="*/ 1 w 537"/>
                  <a:gd name="T9" fmla="*/ 32 h 894"/>
                  <a:gd name="T10" fmla="*/ 0 w 537"/>
                  <a:gd name="T11" fmla="*/ 31 h 894"/>
                  <a:gd name="T12" fmla="*/ 2 w 537"/>
                  <a:gd name="T13" fmla="*/ 21 h 894"/>
                  <a:gd name="T14" fmla="*/ 4 w 537"/>
                  <a:gd name="T15" fmla="*/ 14 h 894"/>
                  <a:gd name="T16" fmla="*/ 3 w 537"/>
                  <a:gd name="T17" fmla="*/ 19 h 894"/>
                  <a:gd name="T18" fmla="*/ 1 w 537"/>
                  <a:gd name="T19" fmla="*/ 30 h 894"/>
                  <a:gd name="T20" fmla="*/ 4 w 537"/>
                  <a:gd name="T21" fmla="*/ 13 h 894"/>
                  <a:gd name="T22" fmla="*/ 5 w 537"/>
                  <a:gd name="T23" fmla="*/ 13 h 894"/>
                  <a:gd name="T24" fmla="*/ 5 w 537"/>
                  <a:gd name="T25" fmla="*/ 11 h 894"/>
                  <a:gd name="T26" fmla="*/ 8 w 537"/>
                  <a:gd name="T27" fmla="*/ 5 h 894"/>
                  <a:gd name="T28" fmla="*/ 10 w 537"/>
                  <a:gd name="T29" fmla="*/ 3 h 894"/>
                  <a:gd name="T30" fmla="*/ 10 w 537"/>
                  <a:gd name="T31" fmla="*/ 4 h 894"/>
                  <a:gd name="T32" fmla="*/ 8 w 537"/>
                  <a:gd name="T33" fmla="*/ 7 h 894"/>
                  <a:gd name="T34" fmla="*/ 5 w 537"/>
                  <a:gd name="T35" fmla="*/ 12 h 894"/>
                  <a:gd name="T36" fmla="*/ 13 w 537"/>
                  <a:gd name="T37" fmla="*/ 1 h 894"/>
                  <a:gd name="T38" fmla="*/ 16 w 537"/>
                  <a:gd name="T39" fmla="*/ 0 h 894"/>
                  <a:gd name="T40" fmla="*/ 19 w 537"/>
                  <a:gd name="T41" fmla="*/ 0 h 894"/>
                  <a:gd name="T42" fmla="*/ 19 w 537"/>
                  <a:gd name="T43" fmla="*/ 1 h 894"/>
                  <a:gd name="T44" fmla="*/ 16 w 537"/>
                  <a:gd name="T45" fmla="*/ 1 h 894"/>
                  <a:gd name="T46" fmla="*/ 13 w 537"/>
                  <a:gd name="T47" fmla="*/ 2 h 894"/>
                  <a:gd name="T48" fmla="*/ 11 w 537"/>
                  <a:gd name="T49" fmla="*/ 2 h 894"/>
                  <a:gd name="T50" fmla="*/ 21 w 537"/>
                  <a:gd name="T51" fmla="*/ 2 h 894"/>
                  <a:gd name="T52" fmla="*/ 21 w 537"/>
                  <a:gd name="T53" fmla="*/ 1 h 894"/>
                  <a:gd name="T54" fmla="*/ 21 w 537"/>
                  <a:gd name="T55" fmla="*/ 2 h 894"/>
                  <a:gd name="T56" fmla="*/ 21 w 537"/>
                  <a:gd name="T57" fmla="*/ 2 h 894"/>
                  <a:gd name="T58" fmla="*/ 21 w 537"/>
                  <a:gd name="T59" fmla="*/ 2 h 894"/>
                  <a:gd name="T60" fmla="*/ 20 w 537"/>
                  <a:gd name="T61" fmla="*/ 2 h 894"/>
                  <a:gd name="T62" fmla="*/ 20 w 537"/>
                  <a:gd name="T63" fmla="*/ 3 h 894"/>
                  <a:gd name="T64" fmla="*/ 19 w 537"/>
                  <a:gd name="T65" fmla="*/ 5 h 894"/>
                  <a:gd name="T66" fmla="*/ 20 w 537"/>
                  <a:gd name="T67" fmla="*/ 3 h 894"/>
                  <a:gd name="T68" fmla="*/ 17 w 537"/>
                  <a:gd name="T69" fmla="*/ 10 h 894"/>
                  <a:gd name="T70" fmla="*/ 15 w 537"/>
                  <a:gd name="T71" fmla="*/ 14 h 894"/>
                  <a:gd name="T72" fmla="*/ 17 w 537"/>
                  <a:gd name="T73" fmla="*/ 8 h 894"/>
                  <a:gd name="T74" fmla="*/ 16 w 537"/>
                  <a:gd name="T75" fmla="*/ 14 h 894"/>
                  <a:gd name="T76" fmla="*/ 13 w 537"/>
                  <a:gd name="T77" fmla="*/ 20 h 894"/>
                  <a:gd name="T78" fmla="*/ 16 w 537"/>
                  <a:gd name="T79" fmla="*/ 14 h 894"/>
                  <a:gd name="T80" fmla="*/ 14 w 537"/>
                  <a:gd name="T81" fmla="*/ 26 h 894"/>
                  <a:gd name="T82" fmla="*/ 13 w 537"/>
                  <a:gd name="T83" fmla="*/ 20 h 894"/>
                  <a:gd name="T84" fmla="*/ 13 w 537"/>
                  <a:gd name="T85" fmla="*/ 26 h 894"/>
                  <a:gd name="T86" fmla="*/ 12 w 537"/>
                  <a:gd name="T87" fmla="*/ 29 h 894"/>
                  <a:gd name="T88" fmla="*/ 9 w 537"/>
                  <a:gd name="T89" fmla="*/ 32 h 894"/>
                  <a:gd name="T90" fmla="*/ 11 w 537"/>
                  <a:gd name="T91" fmla="*/ 29 h 894"/>
                  <a:gd name="T92" fmla="*/ 14 w 537"/>
                  <a:gd name="T93" fmla="*/ 26 h 894"/>
                  <a:gd name="T94" fmla="*/ 5 w 537"/>
                  <a:gd name="T95" fmla="*/ 34 h 894"/>
                  <a:gd name="T96" fmla="*/ 0 w 537"/>
                  <a:gd name="T97" fmla="*/ 34 h 894"/>
                  <a:gd name="T98" fmla="*/ 6 w 537"/>
                  <a:gd name="T99" fmla="*/ 33 h 894"/>
                  <a:gd name="T100" fmla="*/ 1 w 537"/>
                  <a:gd name="T101" fmla="*/ 35 h 894"/>
                  <a:gd name="T102" fmla="*/ 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1" y="883"/>
                    </a:moveTo>
                    <a:lnTo>
                      <a:pt x="1" y="882"/>
                    </a:lnTo>
                    <a:lnTo>
                      <a:pt x="25" y="881"/>
                    </a:lnTo>
                    <a:lnTo>
                      <a:pt x="1" y="883"/>
                    </a:lnTo>
                    <a:close/>
                    <a:moveTo>
                      <a:pt x="1" y="882"/>
                    </a:moveTo>
                    <a:lnTo>
                      <a:pt x="0" y="876"/>
                    </a:lnTo>
                    <a:lnTo>
                      <a:pt x="0" y="867"/>
                    </a:lnTo>
                    <a:lnTo>
                      <a:pt x="0" y="856"/>
                    </a:lnTo>
                    <a:lnTo>
                      <a:pt x="1" y="845"/>
                    </a:lnTo>
                    <a:lnTo>
                      <a:pt x="25" y="847"/>
                    </a:lnTo>
                    <a:lnTo>
                      <a:pt x="25" y="856"/>
                    </a:lnTo>
                    <a:lnTo>
                      <a:pt x="25" y="866"/>
                    </a:lnTo>
                    <a:lnTo>
                      <a:pt x="25" y="875"/>
                    </a:lnTo>
                    <a:lnTo>
                      <a:pt x="25" y="881"/>
                    </a:lnTo>
                    <a:lnTo>
                      <a:pt x="1" y="882"/>
                    </a:lnTo>
                    <a:close/>
                    <a:moveTo>
                      <a:pt x="1" y="845"/>
                    </a:moveTo>
                    <a:lnTo>
                      <a:pt x="1" y="833"/>
                    </a:lnTo>
                    <a:lnTo>
                      <a:pt x="2" y="820"/>
                    </a:lnTo>
                    <a:lnTo>
                      <a:pt x="3" y="804"/>
                    </a:lnTo>
                    <a:lnTo>
                      <a:pt x="4" y="789"/>
                    </a:lnTo>
                    <a:lnTo>
                      <a:pt x="29" y="791"/>
                    </a:lnTo>
                    <a:lnTo>
                      <a:pt x="27" y="808"/>
                    </a:lnTo>
                    <a:lnTo>
                      <a:pt x="26" y="822"/>
                    </a:lnTo>
                    <a:lnTo>
                      <a:pt x="26" y="835"/>
                    </a:lnTo>
                    <a:lnTo>
                      <a:pt x="25" y="847"/>
                    </a:lnTo>
                    <a:lnTo>
                      <a:pt x="1" y="845"/>
                    </a:lnTo>
                    <a:close/>
                    <a:moveTo>
                      <a:pt x="4" y="789"/>
                    </a:moveTo>
                    <a:lnTo>
                      <a:pt x="8" y="745"/>
                    </a:lnTo>
                    <a:lnTo>
                      <a:pt x="16" y="696"/>
                    </a:lnTo>
                    <a:lnTo>
                      <a:pt x="24" y="642"/>
                    </a:lnTo>
                    <a:lnTo>
                      <a:pt x="34" y="584"/>
                    </a:lnTo>
                    <a:lnTo>
                      <a:pt x="48" y="525"/>
                    </a:lnTo>
                    <a:lnTo>
                      <a:pt x="63" y="463"/>
                    </a:lnTo>
                    <a:lnTo>
                      <a:pt x="72" y="433"/>
                    </a:lnTo>
                    <a:lnTo>
                      <a:pt x="82" y="402"/>
                    </a:lnTo>
                    <a:lnTo>
                      <a:pt x="92" y="370"/>
                    </a:lnTo>
                    <a:lnTo>
                      <a:pt x="102" y="340"/>
                    </a:lnTo>
                    <a:lnTo>
                      <a:pt x="126" y="349"/>
                    </a:lnTo>
                    <a:lnTo>
                      <a:pt x="115" y="379"/>
                    </a:lnTo>
                    <a:lnTo>
                      <a:pt x="105" y="409"/>
                    </a:lnTo>
                    <a:lnTo>
                      <a:pt x="96" y="440"/>
                    </a:lnTo>
                    <a:lnTo>
                      <a:pt x="87" y="471"/>
                    </a:lnTo>
                    <a:lnTo>
                      <a:pt x="72" y="531"/>
                    </a:lnTo>
                    <a:lnTo>
                      <a:pt x="59" y="590"/>
                    </a:lnTo>
                    <a:lnTo>
                      <a:pt x="48" y="647"/>
                    </a:lnTo>
                    <a:lnTo>
                      <a:pt x="40" y="700"/>
                    </a:lnTo>
                    <a:lnTo>
                      <a:pt x="33" y="748"/>
                    </a:lnTo>
                    <a:lnTo>
                      <a:pt x="29" y="791"/>
                    </a:lnTo>
                    <a:lnTo>
                      <a:pt x="4" y="789"/>
                    </a:lnTo>
                    <a:close/>
                    <a:moveTo>
                      <a:pt x="102" y="340"/>
                    </a:moveTo>
                    <a:lnTo>
                      <a:pt x="106" y="332"/>
                    </a:lnTo>
                    <a:lnTo>
                      <a:pt x="109" y="324"/>
                    </a:lnTo>
                    <a:lnTo>
                      <a:pt x="112" y="314"/>
                    </a:lnTo>
                    <a:lnTo>
                      <a:pt x="116" y="304"/>
                    </a:lnTo>
                    <a:lnTo>
                      <a:pt x="139" y="313"/>
                    </a:lnTo>
                    <a:lnTo>
                      <a:pt x="136" y="321"/>
                    </a:lnTo>
                    <a:lnTo>
                      <a:pt x="133" y="329"/>
                    </a:lnTo>
                    <a:lnTo>
                      <a:pt x="129" y="338"/>
                    </a:lnTo>
                    <a:lnTo>
                      <a:pt x="126" y="349"/>
                    </a:lnTo>
                    <a:lnTo>
                      <a:pt x="102" y="340"/>
                    </a:lnTo>
                    <a:close/>
                    <a:moveTo>
                      <a:pt x="116" y="304"/>
                    </a:moveTo>
                    <a:lnTo>
                      <a:pt x="133" y="268"/>
                    </a:lnTo>
                    <a:lnTo>
                      <a:pt x="149" y="232"/>
                    </a:lnTo>
                    <a:lnTo>
                      <a:pt x="167" y="197"/>
                    </a:lnTo>
                    <a:lnTo>
                      <a:pt x="186" y="165"/>
                    </a:lnTo>
                    <a:lnTo>
                      <a:pt x="196" y="150"/>
                    </a:lnTo>
                    <a:lnTo>
                      <a:pt x="206" y="135"/>
                    </a:lnTo>
                    <a:lnTo>
                      <a:pt x="217" y="121"/>
                    </a:lnTo>
                    <a:lnTo>
                      <a:pt x="228" y="108"/>
                    </a:lnTo>
                    <a:lnTo>
                      <a:pt x="238" y="95"/>
                    </a:lnTo>
                    <a:lnTo>
                      <a:pt x="250" y="83"/>
                    </a:lnTo>
                    <a:lnTo>
                      <a:pt x="262" y="71"/>
                    </a:lnTo>
                    <a:lnTo>
                      <a:pt x="274" y="60"/>
                    </a:lnTo>
                    <a:lnTo>
                      <a:pt x="290" y="79"/>
                    </a:lnTo>
                    <a:lnTo>
                      <a:pt x="278" y="89"/>
                    </a:lnTo>
                    <a:lnTo>
                      <a:pt x="268" y="100"/>
                    </a:lnTo>
                    <a:lnTo>
                      <a:pt x="257" y="112"/>
                    </a:lnTo>
                    <a:lnTo>
                      <a:pt x="246" y="124"/>
                    </a:lnTo>
                    <a:lnTo>
                      <a:pt x="235" y="137"/>
                    </a:lnTo>
                    <a:lnTo>
                      <a:pt x="225" y="150"/>
                    </a:lnTo>
                    <a:lnTo>
                      <a:pt x="216" y="165"/>
                    </a:lnTo>
                    <a:lnTo>
                      <a:pt x="206" y="179"/>
                    </a:lnTo>
                    <a:lnTo>
                      <a:pt x="188" y="210"/>
                    </a:lnTo>
                    <a:lnTo>
                      <a:pt x="170" y="243"/>
                    </a:lnTo>
                    <a:lnTo>
                      <a:pt x="154" y="277"/>
                    </a:lnTo>
                    <a:lnTo>
                      <a:pt x="139" y="313"/>
                    </a:lnTo>
                    <a:lnTo>
                      <a:pt x="116" y="304"/>
                    </a:lnTo>
                    <a:close/>
                    <a:moveTo>
                      <a:pt x="274" y="60"/>
                    </a:moveTo>
                    <a:lnTo>
                      <a:pt x="287" y="51"/>
                    </a:lnTo>
                    <a:lnTo>
                      <a:pt x="300" y="41"/>
                    </a:lnTo>
                    <a:lnTo>
                      <a:pt x="314" y="32"/>
                    </a:lnTo>
                    <a:lnTo>
                      <a:pt x="327" y="25"/>
                    </a:lnTo>
                    <a:lnTo>
                      <a:pt x="341" y="18"/>
                    </a:lnTo>
                    <a:lnTo>
                      <a:pt x="356" y="13"/>
                    </a:lnTo>
                    <a:lnTo>
                      <a:pt x="370" y="8"/>
                    </a:lnTo>
                    <a:lnTo>
                      <a:pt x="385" y="4"/>
                    </a:lnTo>
                    <a:lnTo>
                      <a:pt x="402" y="2"/>
                    </a:lnTo>
                    <a:lnTo>
                      <a:pt x="417" y="1"/>
                    </a:lnTo>
                    <a:lnTo>
                      <a:pt x="433" y="0"/>
                    </a:lnTo>
                    <a:lnTo>
                      <a:pt x="450" y="1"/>
                    </a:lnTo>
                    <a:lnTo>
                      <a:pt x="466" y="3"/>
                    </a:lnTo>
                    <a:lnTo>
                      <a:pt x="484" y="6"/>
                    </a:lnTo>
                    <a:lnTo>
                      <a:pt x="501" y="12"/>
                    </a:lnTo>
                    <a:lnTo>
                      <a:pt x="519" y="17"/>
                    </a:lnTo>
                    <a:lnTo>
                      <a:pt x="511" y="41"/>
                    </a:lnTo>
                    <a:lnTo>
                      <a:pt x="494" y="35"/>
                    </a:lnTo>
                    <a:lnTo>
                      <a:pt x="478" y="31"/>
                    </a:lnTo>
                    <a:lnTo>
                      <a:pt x="463" y="28"/>
                    </a:lnTo>
                    <a:lnTo>
                      <a:pt x="448" y="26"/>
                    </a:lnTo>
                    <a:lnTo>
                      <a:pt x="433" y="25"/>
                    </a:lnTo>
                    <a:lnTo>
                      <a:pt x="419" y="25"/>
                    </a:lnTo>
                    <a:lnTo>
                      <a:pt x="405" y="27"/>
                    </a:lnTo>
                    <a:lnTo>
                      <a:pt x="391" y="29"/>
                    </a:lnTo>
                    <a:lnTo>
                      <a:pt x="377" y="32"/>
                    </a:lnTo>
                    <a:lnTo>
                      <a:pt x="364" y="35"/>
                    </a:lnTo>
                    <a:lnTo>
                      <a:pt x="351" y="41"/>
                    </a:lnTo>
                    <a:lnTo>
                      <a:pt x="338" y="47"/>
                    </a:lnTo>
                    <a:lnTo>
                      <a:pt x="326" y="54"/>
                    </a:lnTo>
                    <a:lnTo>
                      <a:pt x="313" y="61"/>
                    </a:lnTo>
                    <a:lnTo>
                      <a:pt x="302" y="70"/>
                    </a:lnTo>
                    <a:lnTo>
                      <a:pt x="290" y="79"/>
                    </a:lnTo>
                    <a:lnTo>
                      <a:pt x="274" y="60"/>
                    </a:lnTo>
                    <a:close/>
                    <a:moveTo>
                      <a:pt x="519" y="17"/>
                    </a:moveTo>
                    <a:lnTo>
                      <a:pt x="523" y="18"/>
                    </a:lnTo>
                    <a:lnTo>
                      <a:pt x="529" y="21"/>
                    </a:lnTo>
                    <a:lnTo>
                      <a:pt x="520" y="44"/>
                    </a:lnTo>
                    <a:lnTo>
                      <a:pt x="517" y="43"/>
                    </a:lnTo>
                    <a:lnTo>
                      <a:pt x="511" y="41"/>
                    </a:lnTo>
                    <a:lnTo>
                      <a:pt x="519" y="17"/>
                    </a:lnTo>
                    <a:close/>
                    <a:moveTo>
                      <a:pt x="529" y="21"/>
                    </a:moveTo>
                    <a:lnTo>
                      <a:pt x="533" y="24"/>
                    </a:lnTo>
                    <a:lnTo>
                      <a:pt x="535" y="29"/>
                    </a:lnTo>
                    <a:lnTo>
                      <a:pt x="537" y="33"/>
                    </a:lnTo>
                    <a:lnTo>
                      <a:pt x="535" y="39"/>
                    </a:lnTo>
                    <a:lnTo>
                      <a:pt x="525" y="32"/>
                    </a:lnTo>
                    <a:lnTo>
                      <a:pt x="529" y="21"/>
                    </a:lnTo>
                    <a:close/>
                    <a:moveTo>
                      <a:pt x="535" y="39"/>
                    </a:moveTo>
                    <a:lnTo>
                      <a:pt x="535" y="39"/>
                    </a:lnTo>
                    <a:lnTo>
                      <a:pt x="514" y="27"/>
                    </a:lnTo>
                    <a:lnTo>
                      <a:pt x="535" y="39"/>
                    </a:lnTo>
                    <a:close/>
                    <a:moveTo>
                      <a:pt x="535" y="39"/>
                    </a:moveTo>
                    <a:lnTo>
                      <a:pt x="534" y="39"/>
                    </a:lnTo>
                    <a:lnTo>
                      <a:pt x="525" y="32"/>
                    </a:lnTo>
                    <a:lnTo>
                      <a:pt x="535" y="39"/>
                    </a:lnTo>
                    <a:close/>
                    <a:moveTo>
                      <a:pt x="534" y="39"/>
                    </a:moveTo>
                    <a:lnTo>
                      <a:pt x="528" y="51"/>
                    </a:lnTo>
                    <a:lnTo>
                      <a:pt x="523" y="61"/>
                    </a:lnTo>
                    <a:lnTo>
                      <a:pt x="516" y="73"/>
                    </a:lnTo>
                    <a:lnTo>
                      <a:pt x="511" y="84"/>
                    </a:lnTo>
                    <a:lnTo>
                      <a:pt x="489" y="73"/>
                    </a:lnTo>
                    <a:lnTo>
                      <a:pt x="494" y="61"/>
                    </a:lnTo>
                    <a:lnTo>
                      <a:pt x="501" y="50"/>
                    </a:lnTo>
                    <a:lnTo>
                      <a:pt x="507" y="38"/>
                    </a:lnTo>
                    <a:lnTo>
                      <a:pt x="514" y="27"/>
                    </a:lnTo>
                    <a:lnTo>
                      <a:pt x="534" y="39"/>
                    </a:lnTo>
                    <a:close/>
                    <a:moveTo>
                      <a:pt x="511" y="84"/>
                    </a:moveTo>
                    <a:lnTo>
                      <a:pt x="505" y="95"/>
                    </a:lnTo>
                    <a:lnTo>
                      <a:pt x="499" y="106"/>
                    </a:lnTo>
                    <a:lnTo>
                      <a:pt x="493" y="118"/>
                    </a:lnTo>
                    <a:lnTo>
                      <a:pt x="487" y="129"/>
                    </a:lnTo>
                    <a:lnTo>
                      <a:pt x="465" y="119"/>
                    </a:lnTo>
                    <a:lnTo>
                      <a:pt x="471" y="109"/>
                    </a:lnTo>
                    <a:lnTo>
                      <a:pt x="476" y="97"/>
                    </a:lnTo>
                    <a:lnTo>
                      <a:pt x="481" y="85"/>
                    </a:lnTo>
                    <a:lnTo>
                      <a:pt x="489" y="73"/>
                    </a:lnTo>
                    <a:lnTo>
                      <a:pt x="511" y="84"/>
                    </a:lnTo>
                    <a:close/>
                    <a:moveTo>
                      <a:pt x="487" y="129"/>
                    </a:moveTo>
                    <a:lnTo>
                      <a:pt x="473" y="159"/>
                    </a:lnTo>
                    <a:lnTo>
                      <a:pt x="460" y="188"/>
                    </a:lnTo>
                    <a:lnTo>
                      <a:pt x="447" y="216"/>
                    </a:lnTo>
                    <a:lnTo>
                      <a:pt x="435" y="245"/>
                    </a:lnTo>
                    <a:lnTo>
                      <a:pt x="423" y="273"/>
                    </a:lnTo>
                    <a:lnTo>
                      <a:pt x="412" y="301"/>
                    </a:lnTo>
                    <a:lnTo>
                      <a:pt x="403" y="329"/>
                    </a:lnTo>
                    <a:lnTo>
                      <a:pt x="394" y="357"/>
                    </a:lnTo>
                    <a:lnTo>
                      <a:pt x="370" y="350"/>
                    </a:lnTo>
                    <a:lnTo>
                      <a:pt x="380" y="322"/>
                    </a:lnTo>
                    <a:lnTo>
                      <a:pt x="390" y="294"/>
                    </a:lnTo>
                    <a:lnTo>
                      <a:pt x="400" y="264"/>
                    </a:lnTo>
                    <a:lnTo>
                      <a:pt x="412" y="236"/>
                    </a:lnTo>
                    <a:lnTo>
                      <a:pt x="424" y="207"/>
                    </a:lnTo>
                    <a:lnTo>
                      <a:pt x="437" y="178"/>
                    </a:lnTo>
                    <a:lnTo>
                      <a:pt x="451" y="149"/>
                    </a:lnTo>
                    <a:lnTo>
                      <a:pt x="465" y="119"/>
                    </a:lnTo>
                    <a:lnTo>
                      <a:pt x="487" y="129"/>
                    </a:lnTo>
                    <a:close/>
                    <a:moveTo>
                      <a:pt x="394" y="357"/>
                    </a:moveTo>
                    <a:lnTo>
                      <a:pt x="382" y="396"/>
                    </a:lnTo>
                    <a:lnTo>
                      <a:pt x="371" y="435"/>
                    </a:lnTo>
                    <a:lnTo>
                      <a:pt x="363" y="473"/>
                    </a:lnTo>
                    <a:lnTo>
                      <a:pt x="355" y="510"/>
                    </a:lnTo>
                    <a:lnTo>
                      <a:pt x="330" y="505"/>
                    </a:lnTo>
                    <a:lnTo>
                      <a:pt x="338" y="467"/>
                    </a:lnTo>
                    <a:lnTo>
                      <a:pt x="348" y="429"/>
                    </a:lnTo>
                    <a:lnTo>
                      <a:pt x="358" y="390"/>
                    </a:lnTo>
                    <a:lnTo>
                      <a:pt x="370" y="350"/>
                    </a:lnTo>
                    <a:lnTo>
                      <a:pt x="394" y="357"/>
                    </a:lnTo>
                    <a:close/>
                    <a:moveTo>
                      <a:pt x="355" y="510"/>
                    </a:moveTo>
                    <a:lnTo>
                      <a:pt x="349" y="546"/>
                    </a:lnTo>
                    <a:lnTo>
                      <a:pt x="344" y="582"/>
                    </a:lnTo>
                    <a:lnTo>
                      <a:pt x="342" y="617"/>
                    </a:lnTo>
                    <a:lnTo>
                      <a:pt x="341" y="651"/>
                    </a:lnTo>
                    <a:lnTo>
                      <a:pt x="316" y="651"/>
                    </a:lnTo>
                    <a:lnTo>
                      <a:pt x="317" y="615"/>
                    </a:lnTo>
                    <a:lnTo>
                      <a:pt x="321" y="579"/>
                    </a:lnTo>
                    <a:lnTo>
                      <a:pt x="325" y="542"/>
                    </a:lnTo>
                    <a:lnTo>
                      <a:pt x="330" y="505"/>
                    </a:lnTo>
                    <a:lnTo>
                      <a:pt x="355" y="510"/>
                    </a:lnTo>
                    <a:close/>
                    <a:moveTo>
                      <a:pt x="341" y="651"/>
                    </a:moveTo>
                    <a:lnTo>
                      <a:pt x="340" y="653"/>
                    </a:lnTo>
                    <a:lnTo>
                      <a:pt x="340" y="655"/>
                    </a:lnTo>
                    <a:lnTo>
                      <a:pt x="329" y="651"/>
                    </a:lnTo>
                    <a:lnTo>
                      <a:pt x="341" y="651"/>
                    </a:lnTo>
                    <a:close/>
                    <a:moveTo>
                      <a:pt x="340" y="655"/>
                    </a:moveTo>
                    <a:lnTo>
                      <a:pt x="329" y="679"/>
                    </a:lnTo>
                    <a:lnTo>
                      <a:pt x="317" y="701"/>
                    </a:lnTo>
                    <a:lnTo>
                      <a:pt x="304" y="721"/>
                    </a:lnTo>
                    <a:lnTo>
                      <a:pt x="289" y="742"/>
                    </a:lnTo>
                    <a:lnTo>
                      <a:pt x="274" y="760"/>
                    </a:lnTo>
                    <a:lnTo>
                      <a:pt x="257" y="779"/>
                    </a:lnTo>
                    <a:lnTo>
                      <a:pt x="238" y="795"/>
                    </a:lnTo>
                    <a:lnTo>
                      <a:pt x="219" y="810"/>
                    </a:lnTo>
                    <a:lnTo>
                      <a:pt x="204" y="790"/>
                    </a:lnTo>
                    <a:lnTo>
                      <a:pt x="222" y="776"/>
                    </a:lnTo>
                    <a:lnTo>
                      <a:pt x="240" y="761"/>
                    </a:lnTo>
                    <a:lnTo>
                      <a:pt x="256" y="744"/>
                    </a:lnTo>
                    <a:lnTo>
                      <a:pt x="271" y="727"/>
                    </a:lnTo>
                    <a:lnTo>
                      <a:pt x="284" y="708"/>
                    </a:lnTo>
                    <a:lnTo>
                      <a:pt x="297" y="689"/>
                    </a:lnTo>
                    <a:lnTo>
                      <a:pt x="308" y="667"/>
                    </a:lnTo>
                    <a:lnTo>
                      <a:pt x="317" y="646"/>
                    </a:lnTo>
                    <a:lnTo>
                      <a:pt x="340" y="655"/>
                    </a:lnTo>
                    <a:close/>
                    <a:moveTo>
                      <a:pt x="219" y="810"/>
                    </a:moveTo>
                    <a:lnTo>
                      <a:pt x="197" y="825"/>
                    </a:lnTo>
                    <a:lnTo>
                      <a:pt x="176" y="838"/>
                    </a:lnTo>
                    <a:lnTo>
                      <a:pt x="152" y="850"/>
                    </a:lnTo>
                    <a:lnTo>
                      <a:pt x="127" y="861"/>
                    </a:lnTo>
                    <a:lnTo>
                      <a:pt x="101" y="870"/>
                    </a:lnTo>
                    <a:lnTo>
                      <a:pt x="74" y="880"/>
                    </a:lnTo>
                    <a:lnTo>
                      <a:pt x="45" y="888"/>
                    </a:lnTo>
                    <a:lnTo>
                      <a:pt x="15" y="894"/>
                    </a:lnTo>
                    <a:lnTo>
                      <a:pt x="11" y="870"/>
                    </a:lnTo>
                    <a:lnTo>
                      <a:pt x="40" y="864"/>
                    </a:lnTo>
                    <a:lnTo>
                      <a:pt x="67" y="856"/>
                    </a:lnTo>
                    <a:lnTo>
                      <a:pt x="93" y="848"/>
                    </a:lnTo>
                    <a:lnTo>
                      <a:pt x="117" y="839"/>
                    </a:lnTo>
                    <a:lnTo>
                      <a:pt x="141" y="828"/>
                    </a:lnTo>
                    <a:lnTo>
                      <a:pt x="164" y="816"/>
                    </a:lnTo>
                    <a:lnTo>
                      <a:pt x="184" y="804"/>
                    </a:lnTo>
                    <a:lnTo>
                      <a:pt x="204" y="790"/>
                    </a:lnTo>
                    <a:lnTo>
                      <a:pt x="219" y="810"/>
                    </a:lnTo>
                    <a:close/>
                    <a:moveTo>
                      <a:pt x="15" y="894"/>
                    </a:moveTo>
                    <a:lnTo>
                      <a:pt x="9" y="894"/>
                    </a:lnTo>
                    <a:lnTo>
                      <a:pt x="5" y="892"/>
                    </a:lnTo>
                    <a:lnTo>
                      <a:pt x="2" y="888"/>
                    </a:lnTo>
                    <a:lnTo>
                      <a:pt x="1" y="883"/>
                    </a:lnTo>
                    <a:lnTo>
                      <a:pt x="13" y="882"/>
                    </a:lnTo>
                    <a:lnTo>
                      <a:pt x="15" y="89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1" name="Freeform 992"/>
              <p:cNvSpPr>
                <a:spLocks/>
              </p:cNvSpPr>
              <p:nvPr/>
            </p:nvSpPr>
            <p:spPr bwMode="auto">
              <a:xfrm>
                <a:off x="2532" y="1784"/>
                <a:ext cx="89" cy="164"/>
              </a:xfrm>
              <a:custGeom>
                <a:avLst/>
                <a:gdLst>
                  <a:gd name="T0" fmla="*/ 0 w 441"/>
                  <a:gd name="T1" fmla="*/ 31 h 797"/>
                  <a:gd name="T2" fmla="*/ 0 w 441"/>
                  <a:gd name="T3" fmla="*/ 27 h 797"/>
                  <a:gd name="T4" fmla="*/ 1 w 441"/>
                  <a:gd name="T5" fmla="*/ 23 h 797"/>
                  <a:gd name="T6" fmla="*/ 1 w 441"/>
                  <a:gd name="T7" fmla="*/ 20 h 797"/>
                  <a:gd name="T8" fmla="*/ 2 w 441"/>
                  <a:gd name="T9" fmla="*/ 17 h 797"/>
                  <a:gd name="T10" fmla="*/ 3 w 441"/>
                  <a:gd name="T11" fmla="*/ 14 h 797"/>
                  <a:gd name="T12" fmla="*/ 4 w 441"/>
                  <a:gd name="T13" fmla="*/ 11 h 797"/>
                  <a:gd name="T14" fmla="*/ 5 w 441"/>
                  <a:gd name="T15" fmla="*/ 8 h 797"/>
                  <a:gd name="T16" fmla="*/ 6 w 441"/>
                  <a:gd name="T17" fmla="*/ 6 h 797"/>
                  <a:gd name="T18" fmla="*/ 7 w 441"/>
                  <a:gd name="T19" fmla="*/ 5 h 797"/>
                  <a:gd name="T20" fmla="*/ 8 w 441"/>
                  <a:gd name="T21" fmla="*/ 4 h 797"/>
                  <a:gd name="T22" fmla="*/ 9 w 441"/>
                  <a:gd name="T23" fmla="*/ 3 h 797"/>
                  <a:gd name="T24" fmla="*/ 10 w 441"/>
                  <a:gd name="T25" fmla="*/ 2 h 797"/>
                  <a:gd name="T26" fmla="*/ 10 w 441"/>
                  <a:gd name="T27" fmla="*/ 1 h 797"/>
                  <a:gd name="T28" fmla="*/ 11 w 441"/>
                  <a:gd name="T29" fmla="*/ 1 h 797"/>
                  <a:gd name="T30" fmla="*/ 12 w 441"/>
                  <a:gd name="T31" fmla="*/ 0 h 797"/>
                  <a:gd name="T32" fmla="*/ 13 w 441"/>
                  <a:gd name="T33" fmla="*/ 0 h 797"/>
                  <a:gd name="T34" fmla="*/ 15 w 441"/>
                  <a:gd name="T35" fmla="*/ 0 h 797"/>
                  <a:gd name="T36" fmla="*/ 16 w 441"/>
                  <a:gd name="T37" fmla="*/ 0 h 797"/>
                  <a:gd name="T38" fmla="*/ 17 w 441"/>
                  <a:gd name="T39" fmla="*/ 1 h 797"/>
                  <a:gd name="T40" fmla="*/ 17 w 441"/>
                  <a:gd name="T41" fmla="*/ 2 h 797"/>
                  <a:gd name="T42" fmla="*/ 15 w 441"/>
                  <a:gd name="T43" fmla="*/ 5 h 797"/>
                  <a:gd name="T44" fmla="*/ 14 w 441"/>
                  <a:gd name="T45" fmla="*/ 8 h 797"/>
                  <a:gd name="T46" fmla="*/ 13 w 441"/>
                  <a:gd name="T47" fmla="*/ 11 h 797"/>
                  <a:gd name="T48" fmla="*/ 12 w 441"/>
                  <a:gd name="T49" fmla="*/ 14 h 797"/>
                  <a:gd name="T50" fmla="*/ 12 w 441"/>
                  <a:gd name="T51" fmla="*/ 17 h 797"/>
                  <a:gd name="T52" fmla="*/ 11 w 441"/>
                  <a:gd name="T53" fmla="*/ 20 h 797"/>
                  <a:gd name="T54" fmla="*/ 11 w 441"/>
                  <a:gd name="T55" fmla="*/ 22 h 797"/>
                  <a:gd name="T56" fmla="*/ 10 w 441"/>
                  <a:gd name="T57" fmla="*/ 24 h 797"/>
                  <a:gd name="T58" fmla="*/ 10 w 441"/>
                  <a:gd name="T59" fmla="*/ 26 h 797"/>
                  <a:gd name="T60" fmla="*/ 9 w 441"/>
                  <a:gd name="T61" fmla="*/ 27 h 797"/>
                  <a:gd name="T62" fmla="*/ 7 w 441"/>
                  <a:gd name="T63" fmla="*/ 28 h 797"/>
                  <a:gd name="T64" fmla="*/ 6 w 441"/>
                  <a:gd name="T65" fmla="*/ 29 h 797"/>
                  <a:gd name="T66" fmla="*/ 5 w 441"/>
                  <a:gd name="T67" fmla="*/ 30 h 797"/>
                  <a:gd name="T68" fmla="*/ 3 w 441"/>
                  <a:gd name="T69" fmla="*/ 31 h 797"/>
                  <a:gd name="T70" fmla="*/ 1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0" y="797"/>
                    </a:moveTo>
                    <a:lnTo>
                      <a:pt x="0" y="768"/>
                    </a:lnTo>
                    <a:lnTo>
                      <a:pt x="3" y="726"/>
                    </a:lnTo>
                    <a:lnTo>
                      <a:pt x="9" y="671"/>
                    </a:lnTo>
                    <a:lnTo>
                      <a:pt x="18" y="607"/>
                    </a:lnTo>
                    <a:lnTo>
                      <a:pt x="23" y="572"/>
                    </a:lnTo>
                    <a:lnTo>
                      <a:pt x="29" y="536"/>
                    </a:lnTo>
                    <a:lnTo>
                      <a:pt x="37" y="498"/>
                    </a:lnTo>
                    <a:lnTo>
                      <a:pt x="46" y="460"/>
                    </a:lnTo>
                    <a:lnTo>
                      <a:pt x="54" y="421"/>
                    </a:lnTo>
                    <a:lnTo>
                      <a:pt x="65" y="381"/>
                    </a:lnTo>
                    <a:lnTo>
                      <a:pt x="77" y="342"/>
                    </a:lnTo>
                    <a:lnTo>
                      <a:pt x="90" y="303"/>
                    </a:lnTo>
                    <a:lnTo>
                      <a:pt x="103" y="267"/>
                    </a:lnTo>
                    <a:lnTo>
                      <a:pt x="118" y="231"/>
                    </a:lnTo>
                    <a:lnTo>
                      <a:pt x="133" y="196"/>
                    </a:lnTo>
                    <a:lnTo>
                      <a:pt x="149" y="164"/>
                    </a:lnTo>
                    <a:lnTo>
                      <a:pt x="158" y="149"/>
                    </a:lnTo>
                    <a:lnTo>
                      <a:pt x="168" y="134"/>
                    </a:lnTo>
                    <a:lnTo>
                      <a:pt x="176" y="120"/>
                    </a:lnTo>
                    <a:lnTo>
                      <a:pt x="186" y="106"/>
                    </a:lnTo>
                    <a:lnTo>
                      <a:pt x="196" y="93"/>
                    </a:lnTo>
                    <a:lnTo>
                      <a:pt x="207" y="81"/>
                    </a:lnTo>
                    <a:lnTo>
                      <a:pt x="216" y="69"/>
                    </a:lnTo>
                    <a:lnTo>
                      <a:pt x="227" y="58"/>
                    </a:lnTo>
                    <a:lnTo>
                      <a:pt x="239" y="48"/>
                    </a:lnTo>
                    <a:lnTo>
                      <a:pt x="250" y="39"/>
                    </a:lnTo>
                    <a:lnTo>
                      <a:pt x="262" y="31"/>
                    </a:lnTo>
                    <a:lnTo>
                      <a:pt x="274" y="24"/>
                    </a:lnTo>
                    <a:lnTo>
                      <a:pt x="285" y="17"/>
                    </a:lnTo>
                    <a:lnTo>
                      <a:pt x="298" y="12"/>
                    </a:lnTo>
                    <a:lnTo>
                      <a:pt x="311" y="7"/>
                    </a:lnTo>
                    <a:lnTo>
                      <a:pt x="324" y="4"/>
                    </a:lnTo>
                    <a:lnTo>
                      <a:pt x="337" y="1"/>
                    </a:lnTo>
                    <a:lnTo>
                      <a:pt x="351" y="0"/>
                    </a:lnTo>
                    <a:lnTo>
                      <a:pt x="365" y="0"/>
                    </a:lnTo>
                    <a:lnTo>
                      <a:pt x="380" y="2"/>
                    </a:lnTo>
                    <a:lnTo>
                      <a:pt x="394" y="4"/>
                    </a:lnTo>
                    <a:lnTo>
                      <a:pt x="410" y="7"/>
                    </a:lnTo>
                    <a:lnTo>
                      <a:pt x="426" y="13"/>
                    </a:lnTo>
                    <a:lnTo>
                      <a:pt x="441" y="19"/>
                    </a:lnTo>
                    <a:lnTo>
                      <a:pt x="421" y="57"/>
                    </a:lnTo>
                    <a:lnTo>
                      <a:pt x="403" y="95"/>
                    </a:lnTo>
                    <a:lnTo>
                      <a:pt x="386" y="133"/>
                    </a:lnTo>
                    <a:lnTo>
                      <a:pt x="370" y="169"/>
                    </a:lnTo>
                    <a:lnTo>
                      <a:pt x="355" y="207"/>
                    </a:lnTo>
                    <a:lnTo>
                      <a:pt x="340" y="244"/>
                    </a:lnTo>
                    <a:lnTo>
                      <a:pt x="328" y="280"/>
                    </a:lnTo>
                    <a:lnTo>
                      <a:pt x="317" y="316"/>
                    </a:lnTo>
                    <a:lnTo>
                      <a:pt x="306" y="352"/>
                    </a:lnTo>
                    <a:lnTo>
                      <a:pt x="296" y="388"/>
                    </a:lnTo>
                    <a:lnTo>
                      <a:pt x="289" y="423"/>
                    </a:lnTo>
                    <a:lnTo>
                      <a:pt x="282" y="458"/>
                    </a:lnTo>
                    <a:lnTo>
                      <a:pt x="277" y="491"/>
                    </a:lnTo>
                    <a:lnTo>
                      <a:pt x="274" y="525"/>
                    </a:lnTo>
                    <a:lnTo>
                      <a:pt x="270" y="558"/>
                    </a:lnTo>
                    <a:lnTo>
                      <a:pt x="269" y="591"/>
                    </a:lnTo>
                    <a:lnTo>
                      <a:pt x="261" y="611"/>
                    </a:lnTo>
                    <a:lnTo>
                      <a:pt x="251" y="631"/>
                    </a:lnTo>
                    <a:lnTo>
                      <a:pt x="240" y="649"/>
                    </a:lnTo>
                    <a:lnTo>
                      <a:pt x="228" y="666"/>
                    </a:lnTo>
                    <a:lnTo>
                      <a:pt x="215" y="682"/>
                    </a:lnTo>
                    <a:lnTo>
                      <a:pt x="201" y="699"/>
                    </a:lnTo>
                    <a:lnTo>
                      <a:pt x="186" y="713"/>
                    </a:lnTo>
                    <a:lnTo>
                      <a:pt x="170" y="726"/>
                    </a:lnTo>
                    <a:lnTo>
                      <a:pt x="153" y="739"/>
                    </a:lnTo>
                    <a:lnTo>
                      <a:pt x="134" y="749"/>
                    </a:lnTo>
                    <a:lnTo>
                      <a:pt x="115" y="760"/>
                    </a:lnTo>
                    <a:lnTo>
                      <a:pt x="94" y="770"/>
                    </a:lnTo>
                    <a:lnTo>
                      <a:pt x="73" y="777"/>
                    </a:lnTo>
                    <a:lnTo>
                      <a:pt x="49" y="785"/>
                    </a:lnTo>
                    <a:lnTo>
                      <a:pt x="25" y="792"/>
                    </a:lnTo>
                    <a:lnTo>
                      <a:pt x="0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2" name="Freeform 993"/>
              <p:cNvSpPr>
                <a:spLocks noEditPoints="1"/>
              </p:cNvSpPr>
              <p:nvPr/>
            </p:nvSpPr>
            <p:spPr bwMode="auto">
              <a:xfrm>
                <a:off x="2529" y="1784"/>
                <a:ext cx="93" cy="164"/>
              </a:xfrm>
              <a:custGeom>
                <a:avLst/>
                <a:gdLst>
                  <a:gd name="T0" fmla="*/ 1 w 466"/>
                  <a:gd name="T1" fmla="*/ 32 h 821"/>
                  <a:gd name="T2" fmla="*/ 1 w 466"/>
                  <a:gd name="T3" fmla="*/ 32 h 821"/>
                  <a:gd name="T4" fmla="*/ 0 w 466"/>
                  <a:gd name="T5" fmla="*/ 31 h 821"/>
                  <a:gd name="T6" fmla="*/ 0 w 466"/>
                  <a:gd name="T7" fmla="*/ 32 h 821"/>
                  <a:gd name="T8" fmla="*/ 0 w 466"/>
                  <a:gd name="T9" fmla="*/ 29 h 821"/>
                  <a:gd name="T10" fmla="*/ 1 w 466"/>
                  <a:gd name="T11" fmla="*/ 31 h 821"/>
                  <a:gd name="T12" fmla="*/ 1 w 466"/>
                  <a:gd name="T13" fmla="*/ 23 h 821"/>
                  <a:gd name="T14" fmla="*/ 3 w 466"/>
                  <a:gd name="T15" fmla="*/ 15 h 821"/>
                  <a:gd name="T16" fmla="*/ 4 w 466"/>
                  <a:gd name="T17" fmla="*/ 15 h 821"/>
                  <a:gd name="T18" fmla="*/ 2 w 466"/>
                  <a:gd name="T19" fmla="*/ 24 h 821"/>
                  <a:gd name="T20" fmla="*/ 4 w 466"/>
                  <a:gd name="T21" fmla="*/ 12 h 821"/>
                  <a:gd name="T22" fmla="*/ 6 w 466"/>
                  <a:gd name="T23" fmla="*/ 9 h 821"/>
                  <a:gd name="T24" fmla="*/ 4 w 466"/>
                  <a:gd name="T25" fmla="*/ 12 h 821"/>
                  <a:gd name="T26" fmla="*/ 7 w 466"/>
                  <a:gd name="T27" fmla="*/ 5 h 821"/>
                  <a:gd name="T28" fmla="*/ 11 w 466"/>
                  <a:gd name="T29" fmla="*/ 3 h 821"/>
                  <a:gd name="T30" fmla="*/ 7 w 466"/>
                  <a:gd name="T31" fmla="*/ 6 h 821"/>
                  <a:gd name="T32" fmla="*/ 10 w 466"/>
                  <a:gd name="T33" fmla="*/ 2 h 821"/>
                  <a:gd name="T34" fmla="*/ 12 w 466"/>
                  <a:gd name="T35" fmla="*/ 1 h 821"/>
                  <a:gd name="T36" fmla="*/ 14 w 466"/>
                  <a:gd name="T37" fmla="*/ 0 h 821"/>
                  <a:gd name="T38" fmla="*/ 17 w 466"/>
                  <a:gd name="T39" fmla="*/ 0 h 821"/>
                  <a:gd name="T40" fmla="*/ 16 w 466"/>
                  <a:gd name="T41" fmla="*/ 1 h 821"/>
                  <a:gd name="T42" fmla="*/ 14 w 466"/>
                  <a:gd name="T43" fmla="*/ 1 h 821"/>
                  <a:gd name="T44" fmla="*/ 12 w 466"/>
                  <a:gd name="T45" fmla="*/ 2 h 821"/>
                  <a:gd name="T46" fmla="*/ 18 w 466"/>
                  <a:gd name="T47" fmla="*/ 0 h 821"/>
                  <a:gd name="T48" fmla="*/ 17 w 466"/>
                  <a:gd name="T49" fmla="*/ 1 h 821"/>
                  <a:gd name="T50" fmla="*/ 19 w 466"/>
                  <a:gd name="T51" fmla="*/ 1 h 821"/>
                  <a:gd name="T52" fmla="*/ 19 w 466"/>
                  <a:gd name="T53" fmla="*/ 1 h 821"/>
                  <a:gd name="T54" fmla="*/ 18 w 466"/>
                  <a:gd name="T55" fmla="*/ 2 h 821"/>
                  <a:gd name="T56" fmla="*/ 17 w 466"/>
                  <a:gd name="T57" fmla="*/ 2 h 821"/>
                  <a:gd name="T58" fmla="*/ 18 w 466"/>
                  <a:gd name="T59" fmla="*/ 3 h 821"/>
                  <a:gd name="T60" fmla="*/ 16 w 466"/>
                  <a:gd name="T61" fmla="*/ 4 h 821"/>
                  <a:gd name="T62" fmla="*/ 18 w 466"/>
                  <a:gd name="T63" fmla="*/ 3 h 821"/>
                  <a:gd name="T64" fmla="*/ 15 w 466"/>
                  <a:gd name="T65" fmla="*/ 9 h 821"/>
                  <a:gd name="T66" fmla="*/ 13 w 466"/>
                  <a:gd name="T67" fmla="*/ 13 h 821"/>
                  <a:gd name="T68" fmla="*/ 15 w 466"/>
                  <a:gd name="T69" fmla="*/ 8 h 821"/>
                  <a:gd name="T70" fmla="*/ 14 w 466"/>
                  <a:gd name="T71" fmla="*/ 13 h 821"/>
                  <a:gd name="T72" fmla="*/ 13 w 466"/>
                  <a:gd name="T73" fmla="*/ 13 h 821"/>
                  <a:gd name="T74" fmla="*/ 13 w 466"/>
                  <a:gd name="T75" fmla="*/ 14 h 821"/>
                  <a:gd name="T76" fmla="*/ 12 w 466"/>
                  <a:gd name="T77" fmla="*/ 14 h 821"/>
                  <a:gd name="T78" fmla="*/ 13 w 466"/>
                  <a:gd name="T79" fmla="*/ 15 h 821"/>
                  <a:gd name="T80" fmla="*/ 12 w 466"/>
                  <a:gd name="T81" fmla="*/ 16 h 821"/>
                  <a:gd name="T82" fmla="*/ 13 w 466"/>
                  <a:gd name="T83" fmla="*/ 15 h 821"/>
                  <a:gd name="T84" fmla="*/ 12 w 466"/>
                  <a:gd name="T85" fmla="*/ 20 h 821"/>
                  <a:gd name="T86" fmla="*/ 11 w 466"/>
                  <a:gd name="T87" fmla="*/ 24 h 821"/>
                  <a:gd name="T88" fmla="*/ 11 w 466"/>
                  <a:gd name="T89" fmla="*/ 19 h 821"/>
                  <a:gd name="T90" fmla="*/ 12 w 466"/>
                  <a:gd name="T91" fmla="*/ 24 h 821"/>
                  <a:gd name="T92" fmla="*/ 12 w 466"/>
                  <a:gd name="T93" fmla="*/ 24 h 821"/>
                  <a:gd name="T94" fmla="*/ 9 w 466"/>
                  <a:gd name="T95" fmla="*/ 28 h 821"/>
                  <a:gd name="T96" fmla="*/ 8 w 466"/>
                  <a:gd name="T97" fmla="*/ 29 h 821"/>
                  <a:gd name="T98" fmla="*/ 10 w 466"/>
                  <a:gd name="T99" fmla="*/ 25 h 821"/>
                  <a:gd name="T100" fmla="*/ 7 w 466"/>
                  <a:gd name="T101" fmla="*/ 30 h 821"/>
                  <a:gd name="T102" fmla="*/ 3 w 466"/>
                  <a:gd name="T103" fmla="*/ 32 h 821"/>
                  <a:gd name="T104" fmla="*/ 2 w 466"/>
                  <a:gd name="T105" fmla="*/ 31 h 821"/>
                  <a:gd name="T106" fmla="*/ 6 w 466"/>
                  <a:gd name="T107" fmla="*/ 30 h 821"/>
                  <a:gd name="T108" fmla="*/ 0 w 466"/>
                  <a:gd name="T109" fmla="*/ 33 h 821"/>
                  <a:gd name="T110" fmla="*/ 1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1" y="809"/>
                    </a:moveTo>
                    <a:lnTo>
                      <a:pt x="1" y="809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1" y="809"/>
                    </a:lnTo>
                    <a:lnTo>
                      <a:pt x="13" y="808"/>
                    </a:lnTo>
                    <a:lnTo>
                      <a:pt x="1" y="809"/>
                    </a:lnTo>
                    <a:close/>
                    <a:moveTo>
                      <a:pt x="1" y="809"/>
                    </a:moveTo>
                    <a:lnTo>
                      <a:pt x="0" y="801"/>
                    </a:lnTo>
                    <a:lnTo>
                      <a:pt x="0" y="794"/>
                    </a:lnTo>
                    <a:lnTo>
                      <a:pt x="1" y="784"/>
                    </a:lnTo>
                    <a:lnTo>
                      <a:pt x="1" y="774"/>
                    </a:lnTo>
                    <a:lnTo>
                      <a:pt x="25" y="775"/>
                    </a:lnTo>
                    <a:lnTo>
                      <a:pt x="25" y="794"/>
                    </a:lnTo>
                    <a:lnTo>
                      <a:pt x="25" y="808"/>
                    </a:lnTo>
                    <a:lnTo>
                      <a:pt x="1" y="809"/>
                    </a:lnTo>
                    <a:close/>
                    <a:moveTo>
                      <a:pt x="1" y="774"/>
                    </a:moveTo>
                    <a:lnTo>
                      <a:pt x="2" y="762"/>
                    </a:lnTo>
                    <a:lnTo>
                      <a:pt x="2" y="751"/>
                    </a:lnTo>
                    <a:lnTo>
                      <a:pt x="4" y="737"/>
                    </a:lnTo>
                    <a:lnTo>
                      <a:pt x="5" y="723"/>
                    </a:lnTo>
                    <a:lnTo>
                      <a:pt x="29" y="725"/>
                    </a:lnTo>
                    <a:lnTo>
                      <a:pt x="28" y="740"/>
                    </a:lnTo>
                    <a:lnTo>
                      <a:pt x="27" y="753"/>
                    </a:lnTo>
                    <a:lnTo>
                      <a:pt x="26" y="765"/>
                    </a:lnTo>
                    <a:lnTo>
                      <a:pt x="25" y="775"/>
                    </a:lnTo>
                    <a:lnTo>
                      <a:pt x="1" y="774"/>
                    </a:lnTo>
                    <a:close/>
                    <a:moveTo>
                      <a:pt x="5" y="723"/>
                    </a:moveTo>
                    <a:lnTo>
                      <a:pt x="9" y="683"/>
                    </a:lnTo>
                    <a:lnTo>
                      <a:pt x="15" y="637"/>
                    </a:lnTo>
                    <a:lnTo>
                      <a:pt x="23" y="588"/>
                    </a:lnTo>
                    <a:lnTo>
                      <a:pt x="33" y="536"/>
                    </a:lnTo>
                    <a:lnTo>
                      <a:pt x="44" y="481"/>
                    </a:lnTo>
                    <a:lnTo>
                      <a:pt x="58" y="424"/>
                    </a:lnTo>
                    <a:lnTo>
                      <a:pt x="65" y="396"/>
                    </a:lnTo>
                    <a:lnTo>
                      <a:pt x="73" y="368"/>
                    </a:lnTo>
                    <a:lnTo>
                      <a:pt x="81" y="339"/>
                    </a:lnTo>
                    <a:lnTo>
                      <a:pt x="91" y="312"/>
                    </a:lnTo>
                    <a:lnTo>
                      <a:pt x="114" y="320"/>
                    </a:lnTo>
                    <a:lnTo>
                      <a:pt x="105" y="348"/>
                    </a:lnTo>
                    <a:lnTo>
                      <a:pt x="96" y="375"/>
                    </a:lnTo>
                    <a:lnTo>
                      <a:pt x="88" y="403"/>
                    </a:lnTo>
                    <a:lnTo>
                      <a:pt x="80" y="431"/>
                    </a:lnTo>
                    <a:lnTo>
                      <a:pt x="67" y="486"/>
                    </a:lnTo>
                    <a:lnTo>
                      <a:pt x="56" y="540"/>
                    </a:lnTo>
                    <a:lnTo>
                      <a:pt x="47" y="592"/>
                    </a:lnTo>
                    <a:lnTo>
                      <a:pt x="39" y="640"/>
                    </a:lnTo>
                    <a:lnTo>
                      <a:pt x="34" y="686"/>
                    </a:lnTo>
                    <a:lnTo>
                      <a:pt x="29" y="725"/>
                    </a:lnTo>
                    <a:lnTo>
                      <a:pt x="5" y="723"/>
                    </a:lnTo>
                    <a:close/>
                    <a:moveTo>
                      <a:pt x="91" y="312"/>
                    </a:moveTo>
                    <a:lnTo>
                      <a:pt x="99" y="289"/>
                    </a:lnTo>
                    <a:lnTo>
                      <a:pt x="107" y="269"/>
                    </a:lnTo>
                    <a:lnTo>
                      <a:pt x="116" y="247"/>
                    </a:lnTo>
                    <a:lnTo>
                      <a:pt x="125" y="227"/>
                    </a:lnTo>
                    <a:lnTo>
                      <a:pt x="146" y="237"/>
                    </a:lnTo>
                    <a:lnTo>
                      <a:pt x="137" y="257"/>
                    </a:lnTo>
                    <a:lnTo>
                      <a:pt x="130" y="278"/>
                    </a:lnTo>
                    <a:lnTo>
                      <a:pt x="121" y="298"/>
                    </a:lnTo>
                    <a:lnTo>
                      <a:pt x="114" y="320"/>
                    </a:lnTo>
                    <a:lnTo>
                      <a:pt x="91" y="312"/>
                    </a:lnTo>
                    <a:close/>
                    <a:moveTo>
                      <a:pt x="125" y="227"/>
                    </a:moveTo>
                    <a:lnTo>
                      <a:pt x="137" y="199"/>
                    </a:lnTo>
                    <a:lnTo>
                      <a:pt x="152" y="172"/>
                    </a:lnTo>
                    <a:lnTo>
                      <a:pt x="166" y="146"/>
                    </a:lnTo>
                    <a:lnTo>
                      <a:pt x="182" y="122"/>
                    </a:lnTo>
                    <a:lnTo>
                      <a:pt x="198" y="99"/>
                    </a:lnTo>
                    <a:lnTo>
                      <a:pt x="215" y="79"/>
                    </a:lnTo>
                    <a:lnTo>
                      <a:pt x="233" y="60"/>
                    </a:lnTo>
                    <a:lnTo>
                      <a:pt x="252" y="44"/>
                    </a:lnTo>
                    <a:lnTo>
                      <a:pt x="267" y="64"/>
                    </a:lnTo>
                    <a:lnTo>
                      <a:pt x="249" y="79"/>
                    </a:lnTo>
                    <a:lnTo>
                      <a:pt x="233" y="96"/>
                    </a:lnTo>
                    <a:lnTo>
                      <a:pt x="216" y="116"/>
                    </a:lnTo>
                    <a:lnTo>
                      <a:pt x="201" y="137"/>
                    </a:lnTo>
                    <a:lnTo>
                      <a:pt x="186" y="160"/>
                    </a:lnTo>
                    <a:lnTo>
                      <a:pt x="172" y="185"/>
                    </a:lnTo>
                    <a:lnTo>
                      <a:pt x="159" y="210"/>
                    </a:lnTo>
                    <a:lnTo>
                      <a:pt x="146" y="237"/>
                    </a:lnTo>
                    <a:lnTo>
                      <a:pt x="125" y="227"/>
                    </a:lnTo>
                    <a:close/>
                    <a:moveTo>
                      <a:pt x="252" y="44"/>
                    </a:moveTo>
                    <a:lnTo>
                      <a:pt x="262" y="37"/>
                    </a:lnTo>
                    <a:lnTo>
                      <a:pt x="271" y="30"/>
                    </a:lnTo>
                    <a:lnTo>
                      <a:pt x="282" y="24"/>
                    </a:lnTo>
                    <a:lnTo>
                      <a:pt x="293" y="18"/>
                    </a:lnTo>
                    <a:lnTo>
                      <a:pt x="304" y="13"/>
                    </a:lnTo>
                    <a:lnTo>
                      <a:pt x="315" y="9"/>
                    </a:lnTo>
                    <a:lnTo>
                      <a:pt x="326" y="5"/>
                    </a:lnTo>
                    <a:lnTo>
                      <a:pt x="337" y="3"/>
                    </a:lnTo>
                    <a:lnTo>
                      <a:pt x="349" y="1"/>
                    </a:lnTo>
                    <a:lnTo>
                      <a:pt x="361" y="0"/>
                    </a:lnTo>
                    <a:lnTo>
                      <a:pt x="374" y="0"/>
                    </a:lnTo>
                    <a:lnTo>
                      <a:pt x="386" y="0"/>
                    </a:lnTo>
                    <a:lnTo>
                      <a:pt x="399" y="2"/>
                    </a:lnTo>
                    <a:lnTo>
                      <a:pt x="412" y="4"/>
                    </a:lnTo>
                    <a:lnTo>
                      <a:pt x="425" y="8"/>
                    </a:lnTo>
                    <a:lnTo>
                      <a:pt x="439" y="12"/>
                    </a:lnTo>
                    <a:lnTo>
                      <a:pt x="430" y="35"/>
                    </a:lnTo>
                    <a:lnTo>
                      <a:pt x="418" y="31"/>
                    </a:lnTo>
                    <a:lnTo>
                      <a:pt x="407" y="28"/>
                    </a:lnTo>
                    <a:lnTo>
                      <a:pt x="396" y="26"/>
                    </a:lnTo>
                    <a:lnTo>
                      <a:pt x="385" y="25"/>
                    </a:lnTo>
                    <a:lnTo>
                      <a:pt x="374" y="25"/>
                    </a:lnTo>
                    <a:lnTo>
                      <a:pt x="363" y="25"/>
                    </a:lnTo>
                    <a:lnTo>
                      <a:pt x="352" y="26"/>
                    </a:lnTo>
                    <a:lnTo>
                      <a:pt x="343" y="27"/>
                    </a:lnTo>
                    <a:lnTo>
                      <a:pt x="332" y="29"/>
                    </a:lnTo>
                    <a:lnTo>
                      <a:pt x="322" y="32"/>
                    </a:lnTo>
                    <a:lnTo>
                      <a:pt x="312" y="36"/>
                    </a:lnTo>
                    <a:lnTo>
                      <a:pt x="303" y="40"/>
                    </a:lnTo>
                    <a:lnTo>
                      <a:pt x="294" y="45"/>
                    </a:lnTo>
                    <a:lnTo>
                      <a:pt x="284" y="51"/>
                    </a:lnTo>
                    <a:lnTo>
                      <a:pt x="276" y="57"/>
                    </a:lnTo>
                    <a:lnTo>
                      <a:pt x="267" y="64"/>
                    </a:lnTo>
                    <a:lnTo>
                      <a:pt x="252" y="44"/>
                    </a:lnTo>
                    <a:close/>
                    <a:moveTo>
                      <a:pt x="439" y="12"/>
                    </a:moveTo>
                    <a:lnTo>
                      <a:pt x="449" y="16"/>
                    </a:lnTo>
                    <a:lnTo>
                      <a:pt x="459" y="21"/>
                    </a:lnTo>
                    <a:lnTo>
                      <a:pt x="450" y="42"/>
                    </a:lnTo>
                    <a:lnTo>
                      <a:pt x="440" y="39"/>
                    </a:lnTo>
                    <a:lnTo>
                      <a:pt x="430" y="35"/>
                    </a:lnTo>
                    <a:lnTo>
                      <a:pt x="439" y="12"/>
                    </a:lnTo>
                    <a:close/>
                    <a:moveTo>
                      <a:pt x="459" y="21"/>
                    </a:moveTo>
                    <a:lnTo>
                      <a:pt x="463" y="23"/>
                    </a:lnTo>
                    <a:lnTo>
                      <a:pt x="466" y="27"/>
                    </a:lnTo>
                    <a:lnTo>
                      <a:pt x="466" y="32"/>
                    </a:lnTo>
                    <a:lnTo>
                      <a:pt x="465" y="37"/>
                    </a:lnTo>
                    <a:lnTo>
                      <a:pt x="454" y="31"/>
                    </a:lnTo>
                    <a:lnTo>
                      <a:pt x="459" y="21"/>
                    </a:lnTo>
                    <a:close/>
                    <a:moveTo>
                      <a:pt x="465" y="37"/>
                    </a:moveTo>
                    <a:lnTo>
                      <a:pt x="465" y="37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65" y="37"/>
                    </a:moveTo>
                    <a:lnTo>
                      <a:pt x="460" y="46"/>
                    </a:lnTo>
                    <a:lnTo>
                      <a:pt x="455" y="56"/>
                    </a:lnTo>
                    <a:lnTo>
                      <a:pt x="450" y="67"/>
                    </a:lnTo>
                    <a:lnTo>
                      <a:pt x="443" y="79"/>
                    </a:lnTo>
                    <a:lnTo>
                      <a:pt x="422" y="68"/>
                    </a:lnTo>
                    <a:lnTo>
                      <a:pt x="426" y="59"/>
                    </a:lnTo>
                    <a:lnTo>
                      <a:pt x="431" y="49"/>
                    </a:lnTo>
                    <a:lnTo>
                      <a:pt x="437" y="38"/>
                    </a:lnTo>
                    <a:lnTo>
                      <a:pt x="443" y="26"/>
                    </a:lnTo>
                    <a:lnTo>
                      <a:pt x="465" y="37"/>
                    </a:lnTo>
                    <a:close/>
                    <a:moveTo>
                      <a:pt x="443" y="79"/>
                    </a:moveTo>
                    <a:lnTo>
                      <a:pt x="438" y="91"/>
                    </a:lnTo>
                    <a:lnTo>
                      <a:pt x="432" y="102"/>
                    </a:lnTo>
                    <a:lnTo>
                      <a:pt x="427" y="112"/>
                    </a:lnTo>
                    <a:lnTo>
                      <a:pt x="423" y="121"/>
                    </a:lnTo>
                    <a:lnTo>
                      <a:pt x="401" y="111"/>
                    </a:lnTo>
                    <a:lnTo>
                      <a:pt x="406" y="99"/>
                    </a:lnTo>
                    <a:lnTo>
                      <a:pt x="412" y="89"/>
                    </a:lnTo>
                    <a:lnTo>
                      <a:pt x="417" y="78"/>
                    </a:lnTo>
                    <a:lnTo>
                      <a:pt x="422" y="68"/>
                    </a:lnTo>
                    <a:lnTo>
                      <a:pt x="443" y="79"/>
                    </a:lnTo>
                    <a:close/>
                    <a:moveTo>
                      <a:pt x="423" y="121"/>
                    </a:moveTo>
                    <a:lnTo>
                      <a:pt x="411" y="148"/>
                    </a:lnTo>
                    <a:lnTo>
                      <a:pt x="399" y="174"/>
                    </a:lnTo>
                    <a:lnTo>
                      <a:pt x="388" y="201"/>
                    </a:lnTo>
                    <a:lnTo>
                      <a:pt x="377" y="227"/>
                    </a:lnTo>
                    <a:lnTo>
                      <a:pt x="368" y="254"/>
                    </a:lnTo>
                    <a:lnTo>
                      <a:pt x="358" y="280"/>
                    </a:lnTo>
                    <a:lnTo>
                      <a:pt x="349" y="306"/>
                    </a:lnTo>
                    <a:lnTo>
                      <a:pt x="341" y="332"/>
                    </a:lnTo>
                    <a:lnTo>
                      <a:pt x="318" y="325"/>
                    </a:lnTo>
                    <a:lnTo>
                      <a:pt x="325" y="298"/>
                    </a:lnTo>
                    <a:lnTo>
                      <a:pt x="335" y="272"/>
                    </a:lnTo>
                    <a:lnTo>
                      <a:pt x="344" y="246"/>
                    </a:lnTo>
                    <a:lnTo>
                      <a:pt x="355" y="219"/>
                    </a:lnTo>
                    <a:lnTo>
                      <a:pt x="365" y="192"/>
                    </a:lnTo>
                    <a:lnTo>
                      <a:pt x="376" y="165"/>
                    </a:lnTo>
                    <a:lnTo>
                      <a:pt x="388" y="138"/>
                    </a:lnTo>
                    <a:lnTo>
                      <a:pt x="401" y="111"/>
                    </a:lnTo>
                    <a:lnTo>
                      <a:pt x="423" y="121"/>
                    </a:lnTo>
                    <a:close/>
                    <a:moveTo>
                      <a:pt x="341" y="332"/>
                    </a:moveTo>
                    <a:lnTo>
                      <a:pt x="341" y="334"/>
                    </a:lnTo>
                    <a:lnTo>
                      <a:pt x="317" y="327"/>
                    </a:lnTo>
                    <a:lnTo>
                      <a:pt x="318" y="325"/>
                    </a:lnTo>
                    <a:lnTo>
                      <a:pt x="341" y="332"/>
                    </a:lnTo>
                    <a:close/>
                    <a:moveTo>
                      <a:pt x="317" y="327"/>
                    </a:moveTo>
                    <a:lnTo>
                      <a:pt x="317" y="327"/>
                    </a:lnTo>
                    <a:lnTo>
                      <a:pt x="329" y="330"/>
                    </a:lnTo>
                    <a:lnTo>
                      <a:pt x="317" y="327"/>
                    </a:lnTo>
                    <a:close/>
                    <a:moveTo>
                      <a:pt x="341" y="334"/>
                    </a:moveTo>
                    <a:lnTo>
                      <a:pt x="337" y="345"/>
                    </a:lnTo>
                    <a:lnTo>
                      <a:pt x="334" y="355"/>
                    </a:lnTo>
                    <a:lnTo>
                      <a:pt x="331" y="365"/>
                    </a:lnTo>
                    <a:lnTo>
                      <a:pt x="329" y="374"/>
                    </a:lnTo>
                    <a:lnTo>
                      <a:pt x="306" y="367"/>
                    </a:lnTo>
                    <a:lnTo>
                      <a:pt x="308" y="356"/>
                    </a:lnTo>
                    <a:lnTo>
                      <a:pt x="311" y="346"/>
                    </a:lnTo>
                    <a:lnTo>
                      <a:pt x="315" y="336"/>
                    </a:lnTo>
                    <a:lnTo>
                      <a:pt x="317" y="327"/>
                    </a:lnTo>
                    <a:lnTo>
                      <a:pt x="341" y="334"/>
                    </a:lnTo>
                    <a:close/>
                    <a:moveTo>
                      <a:pt x="329" y="374"/>
                    </a:moveTo>
                    <a:lnTo>
                      <a:pt x="326" y="382"/>
                    </a:lnTo>
                    <a:lnTo>
                      <a:pt x="324" y="392"/>
                    </a:lnTo>
                    <a:lnTo>
                      <a:pt x="322" y="402"/>
                    </a:lnTo>
                    <a:lnTo>
                      <a:pt x="319" y="413"/>
                    </a:lnTo>
                    <a:lnTo>
                      <a:pt x="295" y="407"/>
                    </a:lnTo>
                    <a:lnTo>
                      <a:pt x="297" y="399"/>
                    </a:lnTo>
                    <a:lnTo>
                      <a:pt x="299" y="389"/>
                    </a:lnTo>
                    <a:lnTo>
                      <a:pt x="303" y="378"/>
                    </a:lnTo>
                    <a:lnTo>
                      <a:pt x="306" y="367"/>
                    </a:lnTo>
                    <a:lnTo>
                      <a:pt x="329" y="374"/>
                    </a:lnTo>
                    <a:close/>
                    <a:moveTo>
                      <a:pt x="319" y="413"/>
                    </a:moveTo>
                    <a:lnTo>
                      <a:pt x="314" y="437"/>
                    </a:lnTo>
                    <a:lnTo>
                      <a:pt x="309" y="462"/>
                    </a:lnTo>
                    <a:lnTo>
                      <a:pt x="305" y="486"/>
                    </a:lnTo>
                    <a:lnTo>
                      <a:pt x="302" y="510"/>
                    </a:lnTo>
                    <a:lnTo>
                      <a:pt x="298" y="534"/>
                    </a:lnTo>
                    <a:lnTo>
                      <a:pt x="296" y="557"/>
                    </a:lnTo>
                    <a:lnTo>
                      <a:pt x="295" y="580"/>
                    </a:lnTo>
                    <a:lnTo>
                      <a:pt x="295" y="603"/>
                    </a:lnTo>
                    <a:lnTo>
                      <a:pt x="270" y="603"/>
                    </a:lnTo>
                    <a:lnTo>
                      <a:pt x="271" y="579"/>
                    </a:lnTo>
                    <a:lnTo>
                      <a:pt x="272" y="555"/>
                    </a:lnTo>
                    <a:lnTo>
                      <a:pt x="275" y="531"/>
                    </a:lnTo>
                    <a:lnTo>
                      <a:pt x="278" y="508"/>
                    </a:lnTo>
                    <a:lnTo>
                      <a:pt x="281" y="483"/>
                    </a:lnTo>
                    <a:lnTo>
                      <a:pt x="285" y="458"/>
                    </a:lnTo>
                    <a:lnTo>
                      <a:pt x="290" y="433"/>
                    </a:lnTo>
                    <a:lnTo>
                      <a:pt x="295" y="407"/>
                    </a:lnTo>
                    <a:lnTo>
                      <a:pt x="319" y="413"/>
                    </a:lnTo>
                    <a:close/>
                    <a:moveTo>
                      <a:pt x="295" y="603"/>
                    </a:moveTo>
                    <a:lnTo>
                      <a:pt x="294" y="605"/>
                    </a:lnTo>
                    <a:lnTo>
                      <a:pt x="294" y="607"/>
                    </a:lnTo>
                    <a:lnTo>
                      <a:pt x="282" y="603"/>
                    </a:lnTo>
                    <a:lnTo>
                      <a:pt x="295" y="603"/>
                    </a:lnTo>
                    <a:close/>
                    <a:moveTo>
                      <a:pt x="294" y="607"/>
                    </a:moveTo>
                    <a:lnTo>
                      <a:pt x="284" y="629"/>
                    </a:lnTo>
                    <a:lnTo>
                      <a:pt x="275" y="648"/>
                    </a:lnTo>
                    <a:lnTo>
                      <a:pt x="263" y="667"/>
                    </a:lnTo>
                    <a:lnTo>
                      <a:pt x="251" y="686"/>
                    </a:lnTo>
                    <a:lnTo>
                      <a:pt x="237" y="703"/>
                    </a:lnTo>
                    <a:lnTo>
                      <a:pt x="223" y="719"/>
                    </a:lnTo>
                    <a:lnTo>
                      <a:pt x="207" y="734"/>
                    </a:lnTo>
                    <a:lnTo>
                      <a:pt x="190" y="747"/>
                    </a:lnTo>
                    <a:lnTo>
                      <a:pt x="175" y="729"/>
                    </a:lnTo>
                    <a:lnTo>
                      <a:pt x="190" y="716"/>
                    </a:lnTo>
                    <a:lnTo>
                      <a:pt x="206" y="702"/>
                    </a:lnTo>
                    <a:lnTo>
                      <a:pt x="218" y="687"/>
                    </a:lnTo>
                    <a:lnTo>
                      <a:pt x="231" y="671"/>
                    </a:lnTo>
                    <a:lnTo>
                      <a:pt x="242" y="654"/>
                    </a:lnTo>
                    <a:lnTo>
                      <a:pt x="253" y="636"/>
                    </a:lnTo>
                    <a:lnTo>
                      <a:pt x="263" y="618"/>
                    </a:lnTo>
                    <a:lnTo>
                      <a:pt x="271" y="598"/>
                    </a:lnTo>
                    <a:lnTo>
                      <a:pt x="294" y="607"/>
                    </a:lnTo>
                    <a:close/>
                    <a:moveTo>
                      <a:pt x="190" y="747"/>
                    </a:moveTo>
                    <a:lnTo>
                      <a:pt x="172" y="760"/>
                    </a:lnTo>
                    <a:lnTo>
                      <a:pt x="154" y="772"/>
                    </a:lnTo>
                    <a:lnTo>
                      <a:pt x="133" y="783"/>
                    </a:lnTo>
                    <a:lnTo>
                      <a:pt x="112" y="793"/>
                    </a:lnTo>
                    <a:lnTo>
                      <a:pt x="89" y="801"/>
                    </a:lnTo>
                    <a:lnTo>
                      <a:pt x="66" y="809"/>
                    </a:lnTo>
                    <a:lnTo>
                      <a:pt x="41" y="815"/>
                    </a:lnTo>
                    <a:lnTo>
                      <a:pt x="15" y="821"/>
                    </a:lnTo>
                    <a:lnTo>
                      <a:pt x="11" y="797"/>
                    </a:lnTo>
                    <a:lnTo>
                      <a:pt x="35" y="792"/>
                    </a:lnTo>
                    <a:lnTo>
                      <a:pt x="59" y="785"/>
                    </a:lnTo>
                    <a:lnTo>
                      <a:pt x="81" y="779"/>
                    </a:lnTo>
                    <a:lnTo>
                      <a:pt x="102" y="770"/>
                    </a:lnTo>
                    <a:lnTo>
                      <a:pt x="122" y="761"/>
                    </a:lnTo>
                    <a:lnTo>
                      <a:pt x="141" y="752"/>
                    </a:lnTo>
                    <a:lnTo>
                      <a:pt x="158" y="741"/>
                    </a:lnTo>
                    <a:lnTo>
                      <a:pt x="175" y="729"/>
                    </a:lnTo>
                    <a:lnTo>
                      <a:pt x="190" y="747"/>
                    </a:lnTo>
                    <a:close/>
                    <a:moveTo>
                      <a:pt x="15" y="821"/>
                    </a:moveTo>
                    <a:lnTo>
                      <a:pt x="12" y="821"/>
                    </a:lnTo>
                    <a:lnTo>
                      <a:pt x="10" y="821"/>
                    </a:lnTo>
                    <a:lnTo>
                      <a:pt x="8" y="820"/>
                    </a:lnTo>
                    <a:lnTo>
                      <a:pt x="6" y="819"/>
                    </a:lnTo>
                    <a:lnTo>
                      <a:pt x="2" y="814"/>
                    </a:lnTo>
                    <a:lnTo>
                      <a:pt x="1" y="809"/>
                    </a:lnTo>
                    <a:lnTo>
                      <a:pt x="13" y="809"/>
                    </a:lnTo>
                    <a:lnTo>
                      <a:pt x="15" y="82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3" name="Freeform 994"/>
              <p:cNvSpPr>
                <a:spLocks/>
              </p:cNvSpPr>
              <p:nvPr/>
            </p:nvSpPr>
            <p:spPr bwMode="auto">
              <a:xfrm>
                <a:off x="2587" y="1784"/>
                <a:ext cx="74" cy="145"/>
              </a:xfrm>
              <a:custGeom>
                <a:avLst/>
                <a:gdLst>
                  <a:gd name="T0" fmla="*/ 0 w 383"/>
                  <a:gd name="T1" fmla="*/ 28 h 735"/>
                  <a:gd name="T2" fmla="*/ 0 w 383"/>
                  <a:gd name="T3" fmla="*/ 25 h 735"/>
                  <a:gd name="T4" fmla="*/ 1 w 383"/>
                  <a:gd name="T5" fmla="*/ 21 h 735"/>
                  <a:gd name="T6" fmla="*/ 1 w 383"/>
                  <a:gd name="T7" fmla="*/ 18 h 735"/>
                  <a:gd name="T8" fmla="*/ 2 w 383"/>
                  <a:gd name="T9" fmla="*/ 15 h 735"/>
                  <a:gd name="T10" fmla="*/ 3 w 383"/>
                  <a:gd name="T11" fmla="*/ 13 h 735"/>
                  <a:gd name="T12" fmla="*/ 4 w 383"/>
                  <a:gd name="T13" fmla="*/ 10 h 735"/>
                  <a:gd name="T14" fmla="*/ 5 w 383"/>
                  <a:gd name="T15" fmla="*/ 7 h 735"/>
                  <a:gd name="T16" fmla="*/ 6 w 383"/>
                  <a:gd name="T17" fmla="*/ 5 h 735"/>
                  <a:gd name="T18" fmla="*/ 7 w 383"/>
                  <a:gd name="T19" fmla="*/ 3 h 735"/>
                  <a:gd name="T20" fmla="*/ 8 w 383"/>
                  <a:gd name="T21" fmla="*/ 3 h 735"/>
                  <a:gd name="T22" fmla="*/ 8 w 383"/>
                  <a:gd name="T23" fmla="*/ 2 h 735"/>
                  <a:gd name="T24" fmla="*/ 9 w 383"/>
                  <a:gd name="T25" fmla="*/ 1 h 735"/>
                  <a:gd name="T26" fmla="*/ 10 w 383"/>
                  <a:gd name="T27" fmla="*/ 1 h 735"/>
                  <a:gd name="T28" fmla="*/ 11 w 383"/>
                  <a:gd name="T29" fmla="*/ 0 h 735"/>
                  <a:gd name="T30" fmla="*/ 12 w 383"/>
                  <a:gd name="T31" fmla="*/ 0 h 735"/>
                  <a:gd name="T32" fmla="*/ 13 w 383"/>
                  <a:gd name="T33" fmla="*/ 0 h 735"/>
                  <a:gd name="T34" fmla="*/ 13 w 383"/>
                  <a:gd name="T35" fmla="*/ 0 h 735"/>
                  <a:gd name="T36" fmla="*/ 14 w 383"/>
                  <a:gd name="T37" fmla="*/ 0 h 735"/>
                  <a:gd name="T38" fmla="*/ 14 w 383"/>
                  <a:gd name="T39" fmla="*/ 2 h 735"/>
                  <a:gd name="T40" fmla="*/ 13 w 383"/>
                  <a:gd name="T41" fmla="*/ 5 h 735"/>
                  <a:gd name="T42" fmla="*/ 12 w 383"/>
                  <a:gd name="T43" fmla="*/ 8 h 735"/>
                  <a:gd name="T44" fmla="*/ 11 w 383"/>
                  <a:gd name="T45" fmla="*/ 10 h 735"/>
                  <a:gd name="T46" fmla="*/ 10 w 383"/>
                  <a:gd name="T47" fmla="*/ 13 h 735"/>
                  <a:gd name="T48" fmla="*/ 10 w 383"/>
                  <a:gd name="T49" fmla="*/ 16 h 735"/>
                  <a:gd name="T50" fmla="*/ 9 w 383"/>
                  <a:gd name="T51" fmla="*/ 18 h 735"/>
                  <a:gd name="T52" fmla="*/ 9 w 383"/>
                  <a:gd name="T53" fmla="*/ 21 h 735"/>
                  <a:gd name="T54" fmla="*/ 9 w 383"/>
                  <a:gd name="T55" fmla="*/ 23 h 735"/>
                  <a:gd name="T56" fmla="*/ 8 w 383"/>
                  <a:gd name="T57" fmla="*/ 24 h 735"/>
                  <a:gd name="T58" fmla="*/ 7 w 383"/>
                  <a:gd name="T59" fmla="*/ 25 h 735"/>
                  <a:gd name="T60" fmla="*/ 6 w 383"/>
                  <a:gd name="T61" fmla="*/ 26 h 735"/>
                  <a:gd name="T62" fmla="*/ 5 w 383"/>
                  <a:gd name="T63" fmla="*/ 27 h 735"/>
                  <a:gd name="T64" fmla="*/ 4 w 383"/>
                  <a:gd name="T65" fmla="*/ 28 h 735"/>
                  <a:gd name="T66" fmla="*/ 2 w 383"/>
                  <a:gd name="T67" fmla="*/ 29 h 735"/>
                  <a:gd name="T68" fmla="*/ 1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0" y="735"/>
                    </a:moveTo>
                    <a:lnTo>
                      <a:pt x="0" y="708"/>
                    </a:lnTo>
                    <a:lnTo>
                      <a:pt x="2" y="669"/>
                    </a:lnTo>
                    <a:lnTo>
                      <a:pt x="7" y="618"/>
                    </a:lnTo>
                    <a:lnTo>
                      <a:pt x="15" y="559"/>
                    </a:lnTo>
                    <a:lnTo>
                      <a:pt x="19" y="526"/>
                    </a:lnTo>
                    <a:lnTo>
                      <a:pt x="26" y="493"/>
                    </a:lnTo>
                    <a:lnTo>
                      <a:pt x="32" y="458"/>
                    </a:lnTo>
                    <a:lnTo>
                      <a:pt x="39" y="424"/>
                    </a:lnTo>
                    <a:lnTo>
                      <a:pt x="47" y="387"/>
                    </a:lnTo>
                    <a:lnTo>
                      <a:pt x="57" y="351"/>
                    </a:lnTo>
                    <a:lnTo>
                      <a:pt x="67" y="316"/>
                    </a:lnTo>
                    <a:lnTo>
                      <a:pt x="78" y="279"/>
                    </a:lnTo>
                    <a:lnTo>
                      <a:pt x="89" y="245"/>
                    </a:lnTo>
                    <a:lnTo>
                      <a:pt x="102" y="212"/>
                    </a:lnTo>
                    <a:lnTo>
                      <a:pt x="115" y="181"/>
                    </a:lnTo>
                    <a:lnTo>
                      <a:pt x="130" y="150"/>
                    </a:lnTo>
                    <a:lnTo>
                      <a:pt x="146" y="122"/>
                    </a:lnTo>
                    <a:lnTo>
                      <a:pt x="162" y="96"/>
                    </a:lnTo>
                    <a:lnTo>
                      <a:pt x="170" y="85"/>
                    </a:lnTo>
                    <a:lnTo>
                      <a:pt x="179" y="74"/>
                    </a:lnTo>
                    <a:lnTo>
                      <a:pt x="189" y="63"/>
                    </a:lnTo>
                    <a:lnTo>
                      <a:pt x="198" y="53"/>
                    </a:lnTo>
                    <a:lnTo>
                      <a:pt x="207" y="43"/>
                    </a:lnTo>
                    <a:lnTo>
                      <a:pt x="217" y="35"/>
                    </a:lnTo>
                    <a:lnTo>
                      <a:pt x="228" y="27"/>
                    </a:lnTo>
                    <a:lnTo>
                      <a:pt x="237" y="21"/>
                    </a:lnTo>
                    <a:lnTo>
                      <a:pt x="248" y="15"/>
                    </a:lnTo>
                    <a:lnTo>
                      <a:pt x="259" y="10"/>
                    </a:lnTo>
                    <a:lnTo>
                      <a:pt x="271" y="6"/>
                    </a:lnTo>
                    <a:lnTo>
                      <a:pt x="282" y="4"/>
                    </a:lnTo>
                    <a:lnTo>
                      <a:pt x="294" y="1"/>
                    </a:lnTo>
                    <a:lnTo>
                      <a:pt x="305" y="0"/>
                    </a:lnTo>
                    <a:lnTo>
                      <a:pt x="317" y="0"/>
                    </a:lnTo>
                    <a:lnTo>
                      <a:pt x="330" y="1"/>
                    </a:lnTo>
                    <a:lnTo>
                      <a:pt x="343" y="4"/>
                    </a:lnTo>
                    <a:lnTo>
                      <a:pt x="356" y="8"/>
                    </a:lnTo>
                    <a:lnTo>
                      <a:pt x="369" y="12"/>
                    </a:lnTo>
                    <a:lnTo>
                      <a:pt x="383" y="19"/>
                    </a:lnTo>
                    <a:lnTo>
                      <a:pt x="366" y="53"/>
                    </a:lnTo>
                    <a:lnTo>
                      <a:pt x="350" y="89"/>
                    </a:lnTo>
                    <a:lnTo>
                      <a:pt x="335" y="123"/>
                    </a:lnTo>
                    <a:lnTo>
                      <a:pt x="321" y="158"/>
                    </a:lnTo>
                    <a:lnTo>
                      <a:pt x="306" y="193"/>
                    </a:lnTo>
                    <a:lnTo>
                      <a:pt x="295" y="227"/>
                    </a:lnTo>
                    <a:lnTo>
                      <a:pt x="284" y="261"/>
                    </a:lnTo>
                    <a:lnTo>
                      <a:pt x="273" y="294"/>
                    </a:lnTo>
                    <a:lnTo>
                      <a:pt x="264" y="328"/>
                    </a:lnTo>
                    <a:lnTo>
                      <a:pt x="256" y="361"/>
                    </a:lnTo>
                    <a:lnTo>
                      <a:pt x="249" y="393"/>
                    </a:lnTo>
                    <a:lnTo>
                      <a:pt x="243" y="425"/>
                    </a:lnTo>
                    <a:lnTo>
                      <a:pt x="238" y="457"/>
                    </a:lnTo>
                    <a:lnTo>
                      <a:pt x="235" y="488"/>
                    </a:lnTo>
                    <a:lnTo>
                      <a:pt x="233" y="519"/>
                    </a:lnTo>
                    <a:lnTo>
                      <a:pt x="231" y="549"/>
                    </a:lnTo>
                    <a:lnTo>
                      <a:pt x="223" y="567"/>
                    </a:lnTo>
                    <a:lnTo>
                      <a:pt x="215" y="586"/>
                    </a:lnTo>
                    <a:lnTo>
                      <a:pt x="205" y="603"/>
                    </a:lnTo>
                    <a:lnTo>
                      <a:pt x="195" y="619"/>
                    </a:lnTo>
                    <a:lnTo>
                      <a:pt x="183" y="633"/>
                    </a:lnTo>
                    <a:lnTo>
                      <a:pt x="171" y="647"/>
                    </a:lnTo>
                    <a:lnTo>
                      <a:pt x="159" y="661"/>
                    </a:lnTo>
                    <a:lnTo>
                      <a:pt x="144" y="673"/>
                    </a:lnTo>
                    <a:lnTo>
                      <a:pt x="129" y="684"/>
                    </a:lnTo>
                    <a:lnTo>
                      <a:pt x="114" y="694"/>
                    </a:lnTo>
                    <a:lnTo>
                      <a:pt x="97" y="703"/>
                    </a:lnTo>
                    <a:lnTo>
                      <a:pt x="80" y="711"/>
                    </a:lnTo>
                    <a:lnTo>
                      <a:pt x="61" y="718"/>
                    </a:lnTo>
                    <a:lnTo>
                      <a:pt x="42" y="725"/>
                    </a:lnTo>
                    <a:lnTo>
                      <a:pt x="21" y="730"/>
                    </a:lnTo>
                    <a:lnTo>
                      <a:pt x="0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4" name="Freeform 995"/>
              <p:cNvSpPr>
                <a:spLocks noEditPoints="1"/>
              </p:cNvSpPr>
              <p:nvPr/>
            </p:nvSpPr>
            <p:spPr bwMode="auto">
              <a:xfrm>
                <a:off x="2583" y="1780"/>
                <a:ext cx="78" cy="153"/>
              </a:xfrm>
              <a:custGeom>
                <a:avLst/>
                <a:gdLst>
                  <a:gd name="T0" fmla="*/ 1 w 407"/>
                  <a:gd name="T1" fmla="*/ 30 h 760"/>
                  <a:gd name="T2" fmla="*/ 0 w 407"/>
                  <a:gd name="T3" fmla="*/ 29 h 760"/>
                  <a:gd name="T4" fmla="*/ 0 w 407"/>
                  <a:gd name="T5" fmla="*/ 29 h 760"/>
                  <a:gd name="T6" fmla="*/ 1 w 407"/>
                  <a:gd name="T7" fmla="*/ 27 h 760"/>
                  <a:gd name="T8" fmla="*/ 0 w 407"/>
                  <a:gd name="T9" fmla="*/ 29 h 760"/>
                  <a:gd name="T10" fmla="*/ 1 w 407"/>
                  <a:gd name="T11" fmla="*/ 20 h 760"/>
                  <a:gd name="T12" fmla="*/ 4 w 407"/>
                  <a:gd name="T13" fmla="*/ 12 h 760"/>
                  <a:gd name="T14" fmla="*/ 2 w 407"/>
                  <a:gd name="T15" fmla="*/ 22 h 760"/>
                  <a:gd name="T16" fmla="*/ 3 w 407"/>
                  <a:gd name="T17" fmla="*/ 12 h 760"/>
                  <a:gd name="T18" fmla="*/ 6 w 407"/>
                  <a:gd name="T19" fmla="*/ 7 h 760"/>
                  <a:gd name="T20" fmla="*/ 3 w 407"/>
                  <a:gd name="T21" fmla="*/ 12 h 760"/>
                  <a:gd name="T22" fmla="*/ 7 w 407"/>
                  <a:gd name="T23" fmla="*/ 4 h 760"/>
                  <a:gd name="T24" fmla="*/ 10 w 407"/>
                  <a:gd name="T25" fmla="*/ 2 h 760"/>
                  <a:gd name="T26" fmla="*/ 7 w 407"/>
                  <a:gd name="T27" fmla="*/ 5 h 760"/>
                  <a:gd name="T28" fmla="*/ 9 w 407"/>
                  <a:gd name="T29" fmla="*/ 1 h 760"/>
                  <a:gd name="T30" fmla="*/ 12 w 407"/>
                  <a:gd name="T31" fmla="*/ 0 h 760"/>
                  <a:gd name="T32" fmla="*/ 13 w 407"/>
                  <a:gd name="T33" fmla="*/ 0 h 760"/>
                  <a:gd name="T34" fmla="*/ 15 w 407"/>
                  <a:gd name="T35" fmla="*/ 1 h 760"/>
                  <a:gd name="T36" fmla="*/ 11 w 407"/>
                  <a:gd name="T37" fmla="*/ 1 h 760"/>
                  <a:gd name="T38" fmla="*/ 15 w 407"/>
                  <a:gd name="T39" fmla="*/ 0 h 760"/>
                  <a:gd name="T40" fmla="*/ 15 w 407"/>
                  <a:gd name="T41" fmla="*/ 1 h 760"/>
                  <a:gd name="T42" fmla="*/ 17 w 407"/>
                  <a:gd name="T43" fmla="*/ 1 h 760"/>
                  <a:gd name="T44" fmla="*/ 17 w 407"/>
                  <a:gd name="T45" fmla="*/ 1 h 760"/>
                  <a:gd name="T46" fmla="*/ 16 w 407"/>
                  <a:gd name="T47" fmla="*/ 1 h 760"/>
                  <a:gd name="T48" fmla="*/ 16 w 407"/>
                  <a:gd name="T49" fmla="*/ 2 h 760"/>
                  <a:gd name="T50" fmla="*/ 15 w 407"/>
                  <a:gd name="T51" fmla="*/ 2 h 760"/>
                  <a:gd name="T52" fmla="*/ 16 w 407"/>
                  <a:gd name="T53" fmla="*/ 3 h 760"/>
                  <a:gd name="T54" fmla="*/ 14 w 407"/>
                  <a:gd name="T55" fmla="*/ 4 h 760"/>
                  <a:gd name="T56" fmla="*/ 15 w 407"/>
                  <a:gd name="T57" fmla="*/ 5 h 760"/>
                  <a:gd name="T58" fmla="*/ 13 w 407"/>
                  <a:gd name="T59" fmla="*/ 10 h 760"/>
                  <a:gd name="T60" fmla="*/ 11 w 407"/>
                  <a:gd name="T61" fmla="*/ 11 h 760"/>
                  <a:gd name="T62" fmla="*/ 13 w 407"/>
                  <a:gd name="T63" fmla="*/ 6 h 760"/>
                  <a:gd name="T64" fmla="*/ 12 w 407"/>
                  <a:gd name="T65" fmla="*/ 12 h 760"/>
                  <a:gd name="T66" fmla="*/ 12 w 407"/>
                  <a:gd name="T67" fmla="*/ 12 h 760"/>
                  <a:gd name="T68" fmla="*/ 12 w 407"/>
                  <a:gd name="T69" fmla="*/ 12 h 760"/>
                  <a:gd name="T70" fmla="*/ 11 w 407"/>
                  <a:gd name="T71" fmla="*/ 14 h 760"/>
                  <a:gd name="T72" fmla="*/ 12 w 407"/>
                  <a:gd name="T73" fmla="*/ 12 h 760"/>
                  <a:gd name="T74" fmla="*/ 11 w 407"/>
                  <a:gd name="T75" fmla="*/ 15 h 760"/>
                  <a:gd name="T76" fmla="*/ 11 w 407"/>
                  <a:gd name="T77" fmla="*/ 14 h 760"/>
                  <a:gd name="T78" fmla="*/ 11 w 407"/>
                  <a:gd name="T79" fmla="*/ 18 h 760"/>
                  <a:gd name="T80" fmla="*/ 10 w 407"/>
                  <a:gd name="T81" fmla="*/ 22 h 760"/>
                  <a:gd name="T82" fmla="*/ 10 w 407"/>
                  <a:gd name="T83" fmla="*/ 19 h 760"/>
                  <a:gd name="T84" fmla="*/ 11 w 407"/>
                  <a:gd name="T85" fmla="*/ 15 h 760"/>
                  <a:gd name="T86" fmla="*/ 10 w 407"/>
                  <a:gd name="T87" fmla="*/ 22 h 760"/>
                  <a:gd name="T88" fmla="*/ 9 w 407"/>
                  <a:gd name="T89" fmla="*/ 26 h 760"/>
                  <a:gd name="T90" fmla="*/ 6 w 407"/>
                  <a:gd name="T91" fmla="*/ 27 h 760"/>
                  <a:gd name="T92" fmla="*/ 8 w 407"/>
                  <a:gd name="T93" fmla="*/ 24 h 760"/>
                  <a:gd name="T94" fmla="*/ 7 w 407"/>
                  <a:gd name="T95" fmla="*/ 28 h 760"/>
                  <a:gd name="T96" fmla="*/ 3 w 407"/>
                  <a:gd name="T97" fmla="*/ 30 h 760"/>
                  <a:gd name="T98" fmla="*/ 1 w 407"/>
                  <a:gd name="T99" fmla="*/ 29 h 760"/>
                  <a:gd name="T100" fmla="*/ 5 w 407"/>
                  <a:gd name="T101" fmla="*/ 28 h 760"/>
                  <a:gd name="T102" fmla="*/ 0 w 407"/>
                  <a:gd name="T103" fmla="*/ 30 h 760"/>
                  <a:gd name="T104" fmla="*/ 0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0" y="748"/>
                    </a:moveTo>
                    <a:lnTo>
                      <a:pt x="0" y="748"/>
                    </a:lnTo>
                    <a:lnTo>
                      <a:pt x="0" y="747"/>
                    </a:lnTo>
                    <a:lnTo>
                      <a:pt x="24" y="747"/>
                    </a:lnTo>
                    <a:lnTo>
                      <a:pt x="0" y="748"/>
                    </a:lnTo>
                    <a:close/>
                    <a:moveTo>
                      <a:pt x="0" y="747"/>
                    </a:moveTo>
                    <a:lnTo>
                      <a:pt x="0" y="733"/>
                    </a:lnTo>
                    <a:lnTo>
                      <a:pt x="0" y="715"/>
                    </a:lnTo>
                    <a:lnTo>
                      <a:pt x="25" y="716"/>
                    </a:lnTo>
                    <a:lnTo>
                      <a:pt x="24" y="734"/>
                    </a:lnTo>
                    <a:lnTo>
                      <a:pt x="24" y="747"/>
                    </a:lnTo>
                    <a:lnTo>
                      <a:pt x="0" y="747"/>
                    </a:lnTo>
                    <a:close/>
                    <a:moveTo>
                      <a:pt x="0" y="715"/>
                    </a:moveTo>
                    <a:lnTo>
                      <a:pt x="1" y="704"/>
                    </a:lnTo>
                    <a:lnTo>
                      <a:pt x="1" y="693"/>
                    </a:lnTo>
                    <a:lnTo>
                      <a:pt x="2" y="681"/>
                    </a:lnTo>
                    <a:lnTo>
                      <a:pt x="3" y="668"/>
                    </a:lnTo>
                    <a:lnTo>
                      <a:pt x="28" y="670"/>
                    </a:lnTo>
                    <a:lnTo>
                      <a:pt x="27" y="683"/>
                    </a:lnTo>
                    <a:lnTo>
                      <a:pt x="26" y="695"/>
                    </a:lnTo>
                    <a:lnTo>
                      <a:pt x="25" y="706"/>
                    </a:lnTo>
                    <a:lnTo>
                      <a:pt x="25" y="716"/>
                    </a:lnTo>
                    <a:lnTo>
                      <a:pt x="0" y="715"/>
                    </a:lnTo>
                    <a:close/>
                    <a:moveTo>
                      <a:pt x="3" y="668"/>
                    </a:moveTo>
                    <a:lnTo>
                      <a:pt x="7" y="630"/>
                    </a:lnTo>
                    <a:lnTo>
                      <a:pt x="12" y="589"/>
                    </a:lnTo>
                    <a:lnTo>
                      <a:pt x="19" y="542"/>
                    </a:lnTo>
                    <a:lnTo>
                      <a:pt x="27" y="495"/>
                    </a:lnTo>
                    <a:lnTo>
                      <a:pt x="37" y="444"/>
                    </a:lnTo>
                    <a:lnTo>
                      <a:pt x="48" y="392"/>
                    </a:lnTo>
                    <a:lnTo>
                      <a:pt x="63" y="341"/>
                    </a:lnTo>
                    <a:lnTo>
                      <a:pt x="79" y="289"/>
                    </a:lnTo>
                    <a:lnTo>
                      <a:pt x="101" y="296"/>
                    </a:lnTo>
                    <a:lnTo>
                      <a:pt x="86" y="347"/>
                    </a:lnTo>
                    <a:lnTo>
                      <a:pt x="72" y="399"/>
                    </a:lnTo>
                    <a:lnTo>
                      <a:pt x="60" y="450"/>
                    </a:lnTo>
                    <a:lnTo>
                      <a:pt x="51" y="499"/>
                    </a:lnTo>
                    <a:lnTo>
                      <a:pt x="43" y="547"/>
                    </a:lnTo>
                    <a:lnTo>
                      <a:pt x="37" y="591"/>
                    </a:lnTo>
                    <a:lnTo>
                      <a:pt x="31" y="632"/>
                    </a:lnTo>
                    <a:lnTo>
                      <a:pt x="28" y="670"/>
                    </a:lnTo>
                    <a:lnTo>
                      <a:pt x="3" y="668"/>
                    </a:lnTo>
                    <a:close/>
                    <a:moveTo>
                      <a:pt x="79" y="289"/>
                    </a:moveTo>
                    <a:lnTo>
                      <a:pt x="88" y="257"/>
                    </a:lnTo>
                    <a:lnTo>
                      <a:pt x="100" y="227"/>
                    </a:lnTo>
                    <a:lnTo>
                      <a:pt x="112" y="199"/>
                    </a:lnTo>
                    <a:lnTo>
                      <a:pt x="125" y="171"/>
                    </a:lnTo>
                    <a:lnTo>
                      <a:pt x="147" y="182"/>
                    </a:lnTo>
                    <a:lnTo>
                      <a:pt x="135" y="209"/>
                    </a:lnTo>
                    <a:lnTo>
                      <a:pt x="123" y="237"/>
                    </a:lnTo>
                    <a:lnTo>
                      <a:pt x="111" y="266"/>
                    </a:lnTo>
                    <a:lnTo>
                      <a:pt x="101" y="296"/>
                    </a:lnTo>
                    <a:lnTo>
                      <a:pt x="79" y="289"/>
                    </a:lnTo>
                    <a:close/>
                    <a:moveTo>
                      <a:pt x="125" y="171"/>
                    </a:moveTo>
                    <a:lnTo>
                      <a:pt x="136" y="149"/>
                    </a:lnTo>
                    <a:lnTo>
                      <a:pt x="148" y="129"/>
                    </a:lnTo>
                    <a:lnTo>
                      <a:pt x="160" y="109"/>
                    </a:lnTo>
                    <a:lnTo>
                      <a:pt x="173" y="91"/>
                    </a:lnTo>
                    <a:lnTo>
                      <a:pt x="186" y="75"/>
                    </a:lnTo>
                    <a:lnTo>
                      <a:pt x="200" y="60"/>
                    </a:lnTo>
                    <a:lnTo>
                      <a:pt x="214" y="46"/>
                    </a:lnTo>
                    <a:lnTo>
                      <a:pt x="229" y="34"/>
                    </a:lnTo>
                    <a:lnTo>
                      <a:pt x="243" y="53"/>
                    </a:lnTo>
                    <a:lnTo>
                      <a:pt x="229" y="64"/>
                    </a:lnTo>
                    <a:lnTo>
                      <a:pt x="216" y="77"/>
                    </a:lnTo>
                    <a:lnTo>
                      <a:pt x="203" y="91"/>
                    </a:lnTo>
                    <a:lnTo>
                      <a:pt x="191" y="107"/>
                    </a:lnTo>
                    <a:lnTo>
                      <a:pt x="179" y="123"/>
                    </a:lnTo>
                    <a:lnTo>
                      <a:pt x="168" y="142"/>
                    </a:lnTo>
                    <a:lnTo>
                      <a:pt x="158" y="161"/>
                    </a:lnTo>
                    <a:lnTo>
                      <a:pt x="147" y="182"/>
                    </a:lnTo>
                    <a:lnTo>
                      <a:pt x="125" y="171"/>
                    </a:lnTo>
                    <a:close/>
                    <a:moveTo>
                      <a:pt x="229" y="34"/>
                    </a:moveTo>
                    <a:lnTo>
                      <a:pt x="244" y="23"/>
                    </a:lnTo>
                    <a:lnTo>
                      <a:pt x="261" y="14"/>
                    </a:lnTo>
                    <a:lnTo>
                      <a:pt x="270" y="11"/>
                    </a:lnTo>
                    <a:lnTo>
                      <a:pt x="279" y="8"/>
                    </a:lnTo>
                    <a:lnTo>
                      <a:pt x="287" y="5"/>
                    </a:lnTo>
                    <a:lnTo>
                      <a:pt x="296" y="4"/>
                    </a:lnTo>
                    <a:lnTo>
                      <a:pt x="304" y="1"/>
                    </a:lnTo>
                    <a:lnTo>
                      <a:pt x="314" y="1"/>
                    </a:lnTo>
                    <a:lnTo>
                      <a:pt x="324" y="0"/>
                    </a:lnTo>
                    <a:lnTo>
                      <a:pt x="334" y="1"/>
                    </a:lnTo>
                    <a:lnTo>
                      <a:pt x="343" y="2"/>
                    </a:lnTo>
                    <a:lnTo>
                      <a:pt x="353" y="4"/>
                    </a:lnTo>
                    <a:lnTo>
                      <a:pt x="363" y="7"/>
                    </a:lnTo>
                    <a:lnTo>
                      <a:pt x="374" y="9"/>
                    </a:lnTo>
                    <a:lnTo>
                      <a:pt x="365" y="33"/>
                    </a:lnTo>
                    <a:lnTo>
                      <a:pt x="349" y="28"/>
                    </a:lnTo>
                    <a:lnTo>
                      <a:pt x="331" y="25"/>
                    </a:lnTo>
                    <a:lnTo>
                      <a:pt x="315" y="25"/>
                    </a:lnTo>
                    <a:lnTo>
                      <a:pt x="300" y="27"/>
                    </a:lnTo>
                    <a:lnTo>
                      <a:pt x="285" y="31"/>
                    </a:lnTo>
                    <a:lnTo>
                      <a:pt x="271" y="37"/>
                    </a:lnTo>
                    <a:lnTo>
                      <a:pt x="257" y="45"/>
                    </a:lnTo>
                    <a:lnTo>
                      <a:pt x="243" y="53"/>
                    </a:lnTo>
                    <a:lnTo>
                      <a:pt x="229" y="34"/>
                    </a:lnTo>
                    <a:close/>
                    <a:moveTo>
                      <a:pt x="374" y="9"/>
                    </a:moveTo>
                    <a:lnTo>
                      <a:pt x="387" y="14"/>
                    </a:lnTo>
                    <a:lnTo>
                      <a:pt x="401" y="21"/>
                    </a:lnTo>
                    <a:lnTo>
                      <a:pt x="390" y="42"/>
                    </a:lnTo>
                    <a:lnTo>
                      <a:pt x="377" y="37"/>
                    </a:lnTo>
                    <a:lnTo>
                      <a:pt x="365" y="33"/>
                    </a:lnTo>
                    <a:lnTo>
                      <a:pt x="374" y="9"/>
                    </a:lnTo>
                    <a:close/>
                    <a:moveTo>
                      <a:pt x="401" y="21"/>
                    </a:moveTo>
                    <a:lnTo>
                      <a:pt x="404" y="23"/>
                    </a:lnTo>
                    <a:lnTo>
                      <a:pt x="406" y="27"/>
                    </a:lnTo>
                    <a:lnTo>
                      <a:pt x="407" y="33"/>
                    </a:lnTo>
                    <a:lnTo>
                      <a:pt x="406" y="37"/>
                    </a:lnTo>
                    <a:lnTo>
                      <a:pt x="395" y="32"/>
                    </a:lnTo>
                    <a:lnTo>
                      <a:pt x="401" y="21"/>
                    </a:lnTo>
                    <a:close/>
                    <a:moveTo>
                      <a:pt x="406" y="37"/>
                    </a:moveTo>
                    <a:lnTo>
                      <a:pt x="406" y="37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4" y="26"/>
                    </a:moveTo>
                    <a:lnTo>
                      <a:pt x="384" y="26"/>
                    </a:lnTo>
                    <a:lnTo>
                      <a:pt x="395" y="32"/>
                    </a:lnTo>
                    <a:lnTo>
                      <a:pt x="384" y="26"/>
                    </a:lnTo>
                    <a:close/>
                    <a:moveTo>
                      <a:pt x="406" y="37"/>
                    </a:moveTo>
                    <a:lnTo>
                      <a:pt x="401" y="48"/>
                    </a:lnTo>
                    <a:lnTo>
                      <a:pt x="395" y="59"/>
                    </a:lnTo>
                    <a:lnTo>
                      <a:pt x="391" y="67"/>
                    </a:lnTo>
                    <a:lnTo>
                      <a:pt x="387" y="76"/>
                    </a:lnTo>
                    <a:lnTo>
                      <a:pt x="365" y="66"/>
                    </a:lnTo>
                    <a:lnTo>
                      <a:pt x="370" y="54"/>
                    </a:lnTo>
                    <a:lnTo>
                      <a:pt x="375" y="45"/>
                    </a:lnTo>
                    <a:lnTo>
                      <a:pt x="380" y="35"/>
                    </a:lnTo>
                    <a:lnTo>
                      <a:pt x="384" y="26"/>
                    </a:lnTo>
                    <a:lnTo>
                      <a:pt x="406" y="37"/>
                    </a:lnTo>
                    <a:close/>
                    <a:moveTo>
                      <a:pt x="387" y="76"/>
                    </a:moveTo>
                    <a:lnTo>
                      <a:pt x="382" y="86"/>
                    </a:lnTo>
                    <a:lnTo>
                      <a:pt x="378" y="95"/>
                    </a:lnTo>
                    <a:lnTo>
                      <a:pt x="374" y="105"/>
                    </a:lnTo>
                    <a:lnTo>
                      <a:pt x="369" y="115"/>
                    </a:lnTo>
                    <a:lnTo>
                      <a:pt x="347" y="105"/>
                    </a:lnTo>
                    <a:lnTo>
                      <a:pt x="351" y="95"/>
                    </a:lnTo>
                    <a:lnTo>
                      <a:pt x="355" y="86"/>
                    </a:lnTo>
                    <a:lnTo>
                      <a:pt x="361" y="76"/>
                    </a:lnTo>
                    <a:lnTo>
                      <a:pt x="365" y="66"/>
                    </a:lnTo>
                    <a:lnTo>
                      <a:pt x="387" y="76"/>
                    </a:lnTo>
                    <a:close/>
                    <a:moveTo>
                      <a:pt x="369" y="115"/>
                    </a:moveTo>
                    <a:lnTo>
                      <a:pt x="358" y="140"/>
                    </a:lnTo>
                    <a:lnTo>
                      <a:pt x="348" y="164"/>
                    </a:lnTo>
                    <a:lnTo>
                      <a:pt x="338" y="189"/>
                    </a:lnTo>
                    <a:lnTo>
                      <a:pt x="329" y="213"/>
                    </a:lnTo>
                    <a:lnTo>
                      <a:pt x="320" y="238"/>
                    </a:lnTo>
                    <a:lnTo>
                      <a:pt x="312" y="262"/>
                    </a:lnTo>
                    <a:lnTo>
                      <a:pt x="304" y="287"/>
                    </a:lnTo>
                    <a:lnTo>
                      <a:pt x="297" y="310"/>
                    </a:lnTo>
                    <a:lnTo>
                      <a:pt x="273" y="304"/>
                    </a:lnTo>
                    <a:lnTo>
                      <a:pt x="281" y="279"/>
                    </a:lnTo>
                    <a:lnTo>
                      <a:pt x="288" y="255"/>
                    </a:lnTo>
                    <a:lnTo>
                      <a:pt x="297" y="230"/>
                    </a:lnTo>
                    <a:lnTo>
                      <a:pt x="306" y="206"/>
                    </a:lnTo>
                    <a:lnTo>
                      <a:pt x="315" y="181"/>
                    </a:lnTo>
                    <a:lnTo>
                      <a:pt x="325" y="156"/>
                    </a:lnTo>
                    <a:lnTo>
                      <a:pt x="336" y="131"/>
                    </a:lnTo>
                    <a:lnTo>
                      <a:pt x="347" y="105"/>
                    </a:lnTo>
                    <a:lnTo>
                      <a:pt x="369" y="115"/>
                    </a:lnTo>
                    <a:close/>
                    <a:moveTo>
                      <a:pt x="297" y="310"/>
                    </a:moveTo>
                    <a:lnTo>
                      <a:pt x="297" y="311"/>
                    </a:lnTo>
                    <a:lnTo>
                      <a:pt x="273" y="305"/>
                    </a:lnTo>
                    <a:lnTo>
                      <a:pt x="273" y="304"/>
                    </a:lnTo>
                    <a:lnTo>
                      <a:pt x="297" y="310"/>
                    </a:lnTo>
                    <a:close/>
                    <a:moveTo>
                      <a:pt x="273" y="305"/>
                    </a:moveTo>
                    <a:lnTo>
                      <a:pt x="273" y="305"/>
                    </a:lnTo>
                    <a:lnTo>
                      <a:pt x="285" y="308"/>
                    </a:lnTo>
                    <a:lnTo>
                      <a:pt x="273" y="305"/>
                    </a:lnTo>
                    <a:close/>
                    <a:moveTo>
                      <a:pt x="297" y="311"/>
                    </a:moveTo>
                    <a:lnTo>
                      <a:pt x="295" y="320"/>
                    </a:lnTo>
                    <a:lnTo>
                      <a:pt x="291" y="329"/>
                    </a:lnTo>
                    <a:lnTo>
                      <a:pt x="289" y="338"/>
                    </a:lnTo>
                    <a:lnTo>
                      <a:pt x="287" y="348"/>
                    </a:lnTo>
                    <a:lnTo>
                      <a:pt x="263" y="343"/>
                    </a:lnTo>
                    <a:lnTo>
                      <a:pt x="266" y="334"/>
                    </a:lnTo>
                    <a:lnTo>
                      <a:pt x="268" y="325"/>
                    </a:lnTo>
                    <a:lnTo>
                      <a:pt x="270" y="316"/>
                    </a:lnTo>
                    <a:lnTo>
                      <a:pt x="273" y="305"/>
                    </a:lnTo>
                    <a:lnTo>
                      <a:pt x="297" y="311"/>
                    </a:lnTo>
                    <a:close/>
                    <a:moveTo>
                      <a:pt x="287" y="348"/>
                    </a:moveTo>
                    <a:lnTo>
                      <a:pt x="284" y="359"/>
                    </a:lnTo>
                    <a:lnTo>
                      <a:pt x="282" y="369"/>
                    </a:lnTo>
                    <a:lnTo>
                      <a:pt x="280" y="377"/>
                    </a:lnTo>
                    <a:lnTo>
                      <a:pt x="277" y="385"/>
                    </a:lnTo>
                    <a:lnTo>
                      <a:pt x="254" y="380"/>
                    </a:lnTo>
                    <a:lnTo>
                      <a:pt x="257" y="370"/>
                    </a:lnTo>
                    <a:lnTo>
                      <a:pt x="259" y="360"/>
                    </a:lnTo>
                    <a:lnTo>
                      <a:pt x="261" y="351"/>
                    </a:lnTo>
                    <a:lnTo>
                      <a:pt x="263" y="343"/>
                    </a:lnTo>
                    <a:lnTo>
                      <a:pt x="287" y="348"/>
                    </a:lnTo>
                    <a:close/>
                    <a:moveTo>
                      <a:pt x="277" y="385"/>
                    </a:moveTo>
                    <a:lnTo>
                      <a:pt x="273" y="407"/>
                    </a:lnTo>
                    <a:lnTo>
                      <a:pt x="269" y="431"/>
                    </a:lnTo>
                    <a:lnTo>
                      <a:pt x="266" y="453"/>
                    </a:lnTo>
                    <a:lnTo>
                      <a:pt x="262" y="476"/>
                    </a:lnTo>
                    <a:lnTo>
                      <a:pt x="259" y="497"/>
                    </a:lnTo>
                    <a:lnTo>
                      <a:pt x="258" y="520"/>
                    </a:lnTo>
                    <a:lnTo>
                      <a:pt x="256" y="540"/>
                    </a:lnTo>
                    <a:lnTo>
                      <a:pt x="256" y="562"/>
                    </a:lnTo>
                    <a:lnTo>
                      <a:pt x="231" y="562"/>
                    </a:lnTo>
                    <a:lnTo>
                      <a:pt x="232" y="539"/>
                    </a:lnTo>
                    <a:lnTo>
                      <a:pt x="233" y="518"/>
                    </a:lnTo>
                    <a:lnTo>
                      <a:pt x="235" y="495"/>
                    </a:lnTo>
                    <a:lnTo>
                      <a:pt x="237" y="472"/>
                    </a:lnTo>
                    <a:lnTo>
                      <a:pt x="241" y="450"/>
                    </a:lnTo>
                    <a:lnTo>
                      <a:pt x="245" y="427"/>
                    </a:lnTo>
                    <a:lnTo>
                      <a:pt x="249" y="403"/>
                    </a:lnTo>
                    <a:lnTo>
                      <a:pt x="254" y="380"/>
                    </a:lnTo>
                    <a:lnTo>
                      <a:pt x="277" y="385"/>
                    </a:lnTo>
                    <a:close/>
                    <a:moveTo>
                      <a:pt x="256" y="562"/>
                    </a:moveTo>
                    <a:lnTo>
                      <a:pt x="255" y="564"/>
                    </a:lnTo>
                    <a:lnTo>
                      <a:pt x="255" y="566"/>
                    </a:lnTo>
                    <a:lnTo>
                      <a:pt x="243" y="562"/>
                    </a:lnTo>
                    <a:lnTo>
                      <a:pt x="256" y="562"/>
                    </a:lnTo>
                    <a:close/>
                    <a:moveTo>
                      <a:pt x="255" y="566"/>
                    </a:moveTo>
                    <a:lnTo>
                      <a:pt x="247" y="586"/>
                    </a:lnTo>
                    <a:lnTo>
                      <a:pt x="237" y="604"/>
                    </a:lnTo>
                    <a:lnTo>
                      <a:pt x="228" y="622"/>
                    </a:lnTo>
                    <a:lnTo>
                      <a:pt x="217" y="639"/>
                    </a:lnTo>
                    <a:lnTo>
                      <a:pt x="205" y="655"/>
                    </a:lnTo>
                    <a:lnTo>
                      <a:pt x="192" y="669"/>
                    </a:lnTo>
                    <a:lnTo>
                      <a:pt x="179" y="683"/>
                    </a:lnTo>
                    <a:lnTo>
                      <a:pt x="164" y="695"/>
                    </a:lnTo>
                    <a:lnTo>
                      <a:pt x="149" y="676"/>
                    </a:lnTo>
                    <a:lnTo>
                      <a:pt x="162" y="665"/>
                    </a:lnTo>
                    <a:lnTo>
                      <a:pt x="175" y="653"/>
                    </a:lnTo>
                    <a:lnTo>
                      <a:pt x="187" y="639"/>
                    </a:lnTo>
                    <a:lnTo>
                      <a:pt x="198" y="625"/>
                    </a:lnTo>
                    <a:lnTo>
                      <a:pt x="207" y="609"/>
                    </a:lnTo>
                    <a:lnTo>
                      <a:pt x="216" y="593"/>
                    </a:lnTo>
                    <a:lnTo>
                      <a:pt x="225" y="576"/>
                    </a:lnTo>
                    <a:lnTo>
                      <a:pt x="232" y="558"/>
                    </a:lnTo>
                    <a:lnTo>
                      <a:pt x="255" y="566"/>
                    </a:lnTo>
                    <a:close/>
                    <a:moveTo>
                      <a:pt x="164" y="695"/>
                    </a:moveTo>
                    <a:lnTo>
                      <a:pt x="149" y="707"/>
                    </a:lnTo>
                    <a:lnTo>
                      <a:pt x="133" y="717"/>
                    </a:lnTo>
                    <a:lnTo>
                      <a:pt x="115" y="727"/>
                    </a:lnTo>
                    <a:lnTo>
                      <a:pt x="97" y="736"/>
                    </a:lnTo>
                    <a:lnTo>
                      <a:pt x="78" y="743"/>
                    </a:lnTo>
                    <a:lnTo>
                      <a:pt x="57" y="750"/>
                    </a:lnTo>
                    <a:lnTo>
                      <a:pt x="36" y="755"/>
                    </a:lnTo>
                    <a:lnTo>
                      <a:pt x="14" y="760"/>
                    </a:lnTo>
                    <a:lnTo>
                      <a:pt x="10" y="735"/>
                    </a:lnTo>
                    <a:lnTo>
                      <a:pt x="30" y="731"/>
                    </a:lnTo>
                    <a:lnTo>
                      <a:pt x="50" y="726"/>
                    </a:lnTo>
                    <a:lnTo>
                      <a:pt x="69" y="720"/>
                    </a:lnTo>
                    <a:lnTo>
                      <a:pt x="86" y="713"/>
                    </a:lnTo>
                    <a:lnTo>
                      <a:pt x="104" y="706"/>
                    </a:lnTo>
                    <a:lnTo>
                      <a:pt x="120" y="697"/>
                    </a:lnTo>
                    <a:lnTo>
                      <a:pt x="135" y="687"/>
                    </a:lnTo>
                    <a:lnTo>
                      <a:pt x="149" y="676"/>
                    </a:lnTo>
                    <a:lnTo>
                      <a:pt x="164" y="695"/>
                    </a:lnTo>
                    <a:close/>
                    <a:moveTo>
                      <a:pt x="14" y="760"/>
                    </a:moveTo>
                    <a:lnTo>
                      <a:pt x="11" y="760"/>
                    </a:lnTo>
                    <a:lnTo>
                      <a:pt x="9" y="760"/>
                    </a:lnTo>
                    <a:lnTo>
                      <a:pt x="6" y="758"/>
                    </a:lnTo>
                    <a:lnTo>
                      <a:pt x="4" y="756"/>
                    </a:lnTo>
                    <a:lnTo>
                      <a:pt x="2" y="755"/>
                    </a:lnTo>
                    <a:lnTo>
                      <a:pt x="1" y="753"/>
                    </a:lnTo>
                    <a:lnTo>
                      <a:pt x="0" y="750"/>
                    </a:lnTo>
                    <a:lnTo>
                      <a:pt x="0" y="748"/>
                    </a:lnTo>
                    <a:lnTo>
                      <a:pt x="12" y="748"/>
                    </a:lnTo>
                    <a:lnTo>
                      <a:pt x="14" y="7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5" name="Freeform 996"/>
              <p:cNvSpPr>
                <a:spLocks/>
              </p:cNvSpPr>
              <p:nvPr/>
            </p:nvSpPr>
            <p:spPr bwMode="auto">
              <a:xfrm>
                <a:off x="2630" y="1780"/>
                <a:ext cx="66" cy="134"/>
              </a:xfrm>
              <a:custGeom>
                <a:avLst/>
                <a:gdLst>
                  <a:gd name="T0" fmla="*/ 0 w 339"/>
                  <a:gd name="T1" fmla="*/ 26 h 681"/>
                  <a:gd name="T2" fmla="*/ 0 w 339"/>
                  <a:gd name="T3" fmla="*/ 23 h 681"/>
                  <a:gd name="T4" fmla="*/ 1 w 339"/>
                  <a:gd name="T5" fmla="*/ 18 h 681"/>
                  <a:gd name="T6" fmla="*/ 2 w 339"/>
                  <a:gd name="T7" fmla="*/ 14 h 681"/>
                  <a:gd name="T8" fmla="*/ 2 w 339"/>
                  <a:gd name="T9" fmla="*/ 12 h 681"/>
                  <a:gd name="T10" fmla="*/ 3 w 339"/>
                  <a:gd name="T11" fmla="*/ 9 h 681"/>
                  <a:gd name="T12" fmla="*/ 4 w 339"/>
                  <a:gd name="T13" fmla="*/ 7 h 681"/>
                  <a:gd name="T14" fmla="*/ 5 w 339"/>
                  <a:gd name="T15" fmla="*/ 5 h 681"/>
                  <a:gd name="T16" fmla="*/ 6 w 339"/>
                  <a:gd name="T17" fmla="*/ 3 h 681"/>
                  <a:gd name="T18" fmla="*/ 7 w 339"/>
                  <a:gd name="T19" fmla="*/ 2 h 681"/>
                  <a:gd name="T20" fmla="*/ 7 w 339"/>
                  <a:gd name="T21" fmla="*/ 2 h 681"/>
                  <a:gd name="T22" fmla="*/ 8 w 339"/>
                  <a:gd name="T23" fmla="*/ 1 h 681"/>
                  <a:gd name="T24" fmla="*/ 9 w 339"/>
                  <a:gd name="T25" fmla="*/ 1 h 681"/>
                  <a:gd name="T26" fmla="*/ 10 w 339"/>
                  <a:gd name="T27" fmla="*/ 0 h 681"/>
                  <a:gd name="T28" fmla="*/ 10 w 339"/>
                  <a:gd name="T29" fmla="*/ 0 h 681"/>
                  <a:gd name="T30" fmla="*/ 11 w 339"/>
                  <a:gd name="T31" fmla="*/ 0 h 681"/>
                  <a:gd name="T32" fmla="*/ 12 w 339"/>
                  <a:gd name="T33" fmla="*/ 0 h 681"/>
                  <a:gd name="T34" fmla="*/ 13 w 339"/>
                  <a:gd name="T35" fmla="*/ 0 h 681"/>
                  <a:gd name="T36" fmla="*/ 13 w 339"/>
                  <a:gd name="T37" fmla="*/ 2 h 681"/>
                  <a:gd name="T38" fmla="*/ 12 w 339"/>
                  <a:gd name="T39" fmla="*/ 5 h 681"/>
                  <a:gd name="T40" fmla="*/ 11 w 339"/>
                  <a:gd name="T41" fmla="*/ 7 h 681"/>
                  <a:gd name="T42" fmla="*/ 10 w 339"/>
                  <a:gd name="T43" fmla="*/ 10 h 681"/>
                  <a:gd name="T44" fmla="*/ 9 w 339"/>
                  <a:gd name="T45" fmla="*/ 12 h 681"/>
                  <a:gd name="T46" fmla="*/ 9 w 339"/>
                  <a:gd name="T47" fmla="*/ 15 h 681"/>
                  <a:gd name="T48" fmla="*/ 8 w 339"/>
                  <a:gd name="T49" fmla="*/ 17 h 681"/>
                  <a:gd name="T50" fmla="*/ 8 w 339"/>
                  <a:gd name="T51" fmla="*/ 19 h 681"/>
                  <a:gd name="T52" fmla="*/ 8 w 339"/>
                  <a:gd name="T53" fmla="*/ 21 h 681"/>
                  <a:gd name="T54" fmla="*/ 7 w 339"/>
                  <a:gd name="T55" fmla="*/ 22 h 681"/>
                  <a:gd name="T56" fmla="*/ 6 w 339"/>
                  <a:gd name="T57" fmla="*/ 24 h 681"/>
                  <a:gd name="T58" fmla="*/ 6 w 339"/>
                  <a:gd name="T59" fmla="*/ 25 h 681"/>
                  <a:gd name="T60" fmla="*/ 5 w 339"/>
                  <a:gd name="T61" fmla="*/ 25 h 681"/>
                  <a:gd name="T62" fmla="*/ 3 w 339"/>
                  <a:gd name="T63" fmla="*/ 26 h 681"/>
                  <a:gd name="T64" fmla="*/ 2 w 339"/>
                  <a:gd name="T65" fmla="*/ 27 h 681"/>
                  <a:gd name="T66" fmla="*/ 1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0" y="681"/>
                    </a:moveTo>
                    <a:lnTo>
                      <a:pt x="2" y="656"/>
                    </a:lnTo>
                    <a:lnTo>
                      <a:pt x="4" y="620"/>
                    </a:lnTo>
                    <a:lnTo>
                      <a:pt x="8" y="573"/>
                    </a:lnTo>
                    <a:lnTo>
                      <a:pt x="16" y="518"/>
                    </a:lnTo>
                    <a:lnTo>
                      <a:pt x="25" y="457"/>
                    </a:lnTo>
                    <a:lnTo>
                      <a:pt x="37" y="392"/>
                    </a:lnTo>
                    <a:lnTo>
                      <a:pt x="45" y="358"/>
                    </a:lnTo>
                    <a:lnTo>
                      <a:pt x="53" y="325"/>
                    </a:lnTo>
                    <a:lnTo>
                      <a:pt x="62" y="291"/>
                    </a:lnTo>
                    <a:lnTo>
                      <a:pt x="72" y="259"/>
                    </a:lnTo>
                    <a:lnTo>
                      <a:pt x="83" y="227"/>
                    </a:lnTo>
                    <a:lnTo>
                      <a:pt x="93" y="196"/>
                    </a:lnTo>
                    <a:lnTo>
                      <a:pt x="105" y="167"/>
                    </a:lnTo>
                    <a:lnTo>
                      <a:pt x="118" y="139"/>
                    </a:lnTo>
                    <a:lnTo>
                      <a:pt x="131" y="113"/>
                    </a:lnTo>
                    <a:lnTo>
                      <a:pt x="145" y="89"/>
                    </a:lnTo>
                    <a:lnTo>
                      <a:pt x="153" y="78"/>
                    </a:lnTo>
                    <a:lnTo>
                      <a:pt x="160" y="68"/>
                    </a:lnTo>
                    <a:lnTo>
                      <a:pt x="169" y="57"/>
                    </a:lnTo>
                    <a:lnTo>
                      <a:pt x="176" y="48"/>
                    </a:lnTo>
                    <a:lnTo>
                      <a:pt x="185" y="40"/>
                    </a:lnTo>
                    <a:lnTo>
                      <a:pt x="194" y="32"/>
                    </a:lnTo>
                    <a:lnTo>
                      <a:pt x="202" y="25"/>
                    </a:lnTo>
                    <a:lnTo>
                      <a:pt x="211" y="19"/>
                    </a:lnTo>
                    <a:lnTo>
                      <a:pt x="221" y="14"/>
                    </a:lnTo>
                    <a:lnTo>
                      <a:pt x="230" y="8"/>
                    </a:lnTo>
                    <a:lnTo>
                      <a:pt x="240" y="5"/>
                    </a:lnTo>
                    <a:lnTo>
                      <a:pt x="250" y="2"/>
                    </a:lnTo>
                    <a:lnTo>
                      <a:pt x="261" y="1"/>
                    </a:lnTo>
                    <a:lnTo>
                      <a:pt x="270" y="0"/>
                    </a:lnTo>
                    <a:lnTo>
                      <a:pt x="281" y="0"/>
                    </a:lnTo>
                    <a:lnTo>
                      <a:pt x="292" y="1"/>
                    </a:lnTo>
                    <a:lnTo>
                      <a:pt x="304" y="4"/>
                    </a:lnTo>
                    <a:lnTo>
                      <a:pt x="315" y="7"/>
                    </a:lnTo>
                    <a:lnTo>
                      <a:pt x="327" y="12"/>
                    </a:lnTo>
                    <a:lnTo>
                      <a:pt x="339" y="17"/>
                    </a:lnTo>
                    <a:lnTo>
                      <a:pt x="323" y="51"/>
                    </a:lnTo>
                    <a:lnTo>
                      <a:pt x="309" y="83"/>
                    </a:lnTo>
                    <a:lnTo>
                      <a:pt x="295" y="115"/>
                    </a:lnTo>
                    <a:lnTo>
                      <a:pt x="282" y="148"/>
                    </a:lnTo>
                    <a:lnTo>
                      <a:pt x="272" y="180"/>
                    </a:lnTo>
                    <a:lnTo>
                      <a:pt x="260" y="212"/>
                    </a:lnTo>
                    <a:lnTo>
                      <a:pt x="250" y="243"/>
                    </a:lnTo>
                    <a:lnTo>
                      <a:pt x="241" y="274"/>
                    </a:lnTo>
                    <a:lnTo>
                      <a:pt x="233" y="305"/>
                    </a:lnTo>
                    <a:lnTo>
                      <a:pt x="226" y="337"/>
                    </a:lnTo>
                    <a:lnTo>
                      <a:pt x="220" y="367"/>
                    </a:lnTo>
                    <a:lnTo>
                      <a:pt x="214" y="397"/>
                    </a:lnTo>
                    <a:lnTo>
                      <a:pt x="210" y="426"/>
                    </a:lnTo>
                    <a:lnTo>
                      <a:pt x="207" y="456"/>
                    </a:lnTo>
                    <a:lnTo>
                      <a:pt x="205" y="485"/>
                    </a:lnTo>
                    <a:lnTo>
                      <a:pt x="203" y="513"/>
                    </a:lnTo>
                    <a:lnTo>
                      <a:pt x="196" y="530"/>
                    </a:lnTo>
                    <a:lnTo>
                      <a:pt x="188" y="547"/>
                    </a:lnTo>
                    <a:lnTo>
                      <a:pt x="181" y="563"/>
                    </a:lnTo>
                    <a:lnTo>
                      <a:pt x="171" y="578"/>
                    </a:lnTo>
                    <a:lnTo>
                      <a:pt x="161" y="592"/>
                    </a:lnTo>
                    <a:lnTo>
                      <a:pt x="151" y="604"/>
                    </a:lnTo>
                    <a:lnTo>
                      <a:pt x="140" y="617"/>
                    </a:lnTo>
                    <a:lnTo>
                      <a:pt x="127" y="627"/>
                    </a:lnTo>
                    <a:lnTo>
                      <a:pt x="114" y="637"/>
                    </a:lnTo>
                    <a:lnTo>
                      <a:pt x="100" y="647"/>
                    </a:lnTo>
                    <a:lnTo>
                      <a:pt x="86" y="654"/>
                    </a:lnTo>
                    <a:lnTo>
                      <a:pt x="71" y="662"/>
                    </a:lnTo>
                    <a:lnTo>
                      <a:pt x="54" y="668"/>
                    </a:lnTo>
                    <a:lnTo>
                      <a:pt x="37" y="674"/>
                    </a:lnTo>
                    <a:lnTo>
                      <a:pt x="20" y="678"/>
                    </a:lnTo>
                    <a:lnTo>
                      <a:pt x="0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6" name="Freeform 997"/>
              <p:cNvSpPr>
                <a:spLocks noEditPoints="1"/>
              </p:cNvSpPr>
              <p:nvPr/>
            </p:nvSpPr>
            <p:spPr bwMode="auto">
              <a:xfrm>
                <a:off x="2622" y="1773"/>
                <a:ext cx="70" cy="145"/>
              </a:xfrm>
              <a:custGeom>
                <a:avLst/>
                <a:gdLst>
                  <a:gd name="T0" fmla="*/ 1 w 361"/>
                  <a:gd name="T1" fmla="*/ 28 h 705"/>
                  <a:gd name="T2" fmla="*/ 0 w 361"/>
                  <a:gd name="T3" fmla="*/ 28 h 705"/>
                  <a:gd name="T4" fmla="*/ 1 w 361"/>
                  <a:gd name="T5" fmla="*/ 27 h 705"/>
                  <a:gd name="T6" fmla="*/ 0 w 361"/>
                  <a:gd name="T7" fmla="*/ 26 h 705"/>
                  <a:gd name="T8" fmla="*/ 1 w 361"/>
                  <a:gd name="T9" fmla="*/ 25 h 705"/>
                  <a:gd name="T10" fmla="*/ 1 w 361"/>
                  <a:gd name="T11" fmla="*/ 27 h 705"/>
                  <a:gd name="T12" fmla="*/ 0 w 361"/>
                  <a:gd name="T13" fmla="*/ 22 h 705"/>
                  <a:gd name="T14" fmla="*/ 2 w 361"/>
                  <a:gd name="T15" fmla="*/ 15 h 705"/>
                  <a:gd name="T16" fmla="*/ 3 w 361"/>
                  <a:gd name="T17" fmla="*/ 13 h 705"/>
                  <a:gd name="T18" fmla="*/ 2 w 361"/>
                  <a:gd name="T19" fmla="*/ 20 h 705"/>
                  <a:gd name="T20" fmla="*/ 0 w 361"/>
                  <a:gd name="T21" fmla="*/ 25 h 705"/>
                  <a:gd name="T22" fmla="*/ 4 w 361"/>
                  <a:gd name="T23" fmla="*/ 6 h 705"/>
                  <a:gd name="T24" fmla="*/ 5 w 361"/>
                  <a:gd name="T25" fmla="*/ 8 h 705"/>
                  <a:gd name="T26" fmla="*/ 5 w 361"/>
                  <a:gd name="T27" fmla="*/ 5 h 705"/>
                  <a:gd name="T28" fmla="*/ 7 w 361"/>
                  <a:gd name="T29" fmla="*/ 3 h 705"/>
                  <a:gd name="T30" fmla="*/ 8 w 361"/>
                  <a:gd name="T31" fmla="*/ 1 h 705"/>
                  <a:gd name="T32" fmla="*/ 8 w 361"/>
                  <a:gd name="T33" fmla="*/ 3 h 705"/>
                  <a:gd name="T34" fmla="*/ 6 w 361"/>
                  <a:gd name="T35" fmla="*/ 5 h 705"/>
                  <a:gd name="T36" fmla="*/ 9 w 361"/>
                  <a:gd name="T37" fmla="*/ 1 h 705"/>
                  <a:gd name="T38" fmla="*/ 11 w 361"/>
                  <a:gd name="T39" fmla="*/ 0 h 705"/>
                  <a:gd name="T40" fmla="*/ 13 w 361"/>
                  <a:gd name="T41" fmla="*/ 1 h 705"/>
                  <a:gd name="T42" fmla="*/ 11 w 361"/>
                  <a:gd name="T43" fmla="*/ 1 h 705"/>
                  <a:gd name="T44" fmla="*/ 9 w 361"/>
                  <a:gd name="T45" fmla="*/ 2 h 705"/>
                  <a:gd name="T46" fmla="*/ 14 w 361"/>
                  <a:gd name="T47" fmla="*/ 1 h 705"/>
                  <a:gd name="T48" fmla="*/ 13 w 361"/>
                  <a:gd name="T49" fmla="*/ 0 h 705"/>
                  <a:gd name="T50" fmla="*/ 14 w 361"/>
                  <a:gd name="T51" fmla="*/ 1 h 705"/>
                  <a:gd name="T52" fmla="*/ 14 w 361"/>
                  <a:gd name="T53" fmla="*/ 1 h 705"/>
                  <a:gd name="T54" fmla="*/ 14 w 361"/>
                  <a:gd name="T55" fmla="*/ 1 h 705"/>
                  <a:gd name="T56" fmla="*/ 14 w 361"/>
                  <a:gd name="T57" fmla="*/ 2 h 705"/>
                  <a:gd name="T58" fmla="*/ 13 w 361"/>
                  <a:gd name="T59" fmla="*/ 2 h 705"/>
                  <a:gd name="T60" fmla="*/ 14 w 361"/>
                  <a:gd name="T61" fmla="*/ 3 h 705"/>
                  <a:gd name="T62" fmla="*/ 13 w 361"/>
                  <a:gd name="T63" fmla="*/ 4 h 705"/>
                  <a:gd name="T64" fmla="*/ 13 w 361"/>
                  <a:gd name="T65" fmla="*/ 3 h 705"/>
                  <a:gd name="T66" fmla="*/ 13 w 361"/>
                  <a:gd name="T67" fmla="*/ 5 h 705"/>
                  <a:gd name="T68" fmla="*/ 11 w 361"/>
                  <a:gd name="T69" fmla="*/ 9 h 705"/>
                  <a:gd name="T70" fmla="*/ 10 w 361"/>
                  <a:gd name="T71" fmla="*/ 11 h 705"/>
                  <a:gd name="T72" fmla="*/ 11 w 361"/>
                  <a:gd name="T73" fmla="*/ 8 h 705"/>
                  <a:gd name="T74" fmla="*/ 12 w 361"/>
                  <a:gd name="T75" fmla="*/ 4 h 705"/>
                  <a:gd name="T76" fmla="*/ 10 w 361"/>
                  <a:gd name="T77" fmla="*/ 11 h 705"/>
                  <a:gd name="T78" fmla="*/ 10 w 361"/>
                  <a:gd name="T79" fmla="*/ 12 h 705"/>
                  <a:gd name="T80" fmla="*/ 9 w 361"/>
                  <a:gd name="T81" fmla="*/ 13 h 705"/>
                  <a:gd name="T82" fmla="*/ 10 w 361"/>
                  <a:gd name="T83" fmla="*/ 11 h 705"/>
                  <a:gd name="T84" fmla="*/ 10 w 361"/>
                  <a:gd name="T85" fmla="*/ 14 h 705"/>
                  <a:gd name="T86" fmla="*/ 9 w 361"/>
                  <a:gd name="T87" fmla="*/ 14 h 705"/>
                  <a:gd name="T88" fmla="*/ 10 w 361"/>
                  <a:gd name="T89" fmla="*/ 13 h 705"/>
                  <a:gd name="T90" fmla="*/ 9 w 361"/>
                  <a:gd name="T91" fmla="*/ 17 h 705"/>
                  <a:gd name="T92" fmla="*/ 9 w 361"/>
                  <a:gd name="T93" fmla="*/ 20 h 705"/>
                  <a:gd name="T94" fmla="*/ 8 w 361"/>
                  <a:gd name="T95" fmla="*/ 19 h 705"/>
                  <a:gd name="T96" fmla="*/ 9 w 361"/>
                  <a:gd name="T97" fmla="*/ 16 h 705"/>
                  <a:gd name="T98" fmla="*/ 9 w 361"/>
                  <a:gd name="T99" fmla="*/ 21 h 705"/>
                  <a:gd name="T100" fmla="*/ 9 w 361"/>
                  <a:gd name="T101" fmla="*/ 21 h 705"/>
                  <a:gd name="T102" fmla="*/ 8 w 361"/>
                  <a:gd name="T103" fmla="*/ 23 h 705"/>
                  <a:gd name="T104" fmla="*/ 6 w 361"/>
                  <a:gd name="T105" fmla="*/ 25 h 705"/>
                  <a:gd name="T106" fmla="*/ 6 w 361"/>
                  <a:gd name="T107" fmla="*/ 24 h 705"/>
                  <a:gd name="T108" fmla="*/ 8 w 361"/>
                  <a:gd name="T109" fmla="*/ 22 h 705"/>
                  <a:gd name="T110" fmla="*/ 6 w 361"/>
                  <a:gd name="T111" fmla="*/ 26 h 705"/>
                  <a:gd name="T112" fmla="*/ 3 w 361"/>
                  <a:gd name="T113" fmla="*/ 27 h 705"/>
                  <a:gd name="T114" fmla="*/ 1 w 361"/>
                  <a:gd name="T115" fmla="*/ 28 h 705"/>
                  <a:gd name="T116" fmla="*/ 2 w 361"/>
                  <a:gd name="T117" fmla="*/ 27 h 705"/>
                  <a:gd name="T118" fmla="*/ 5 w 361"/>
                  <a:gd name="T119" fmla="*/ 26 h 705"/>
                  <a:gd name="T120" fmla="*/ 0 w 361"/>
                  <a:gd name="T121" fmla="*/ 28 h 705"/>
                  <a:gd name="T122" fmla="*/ 0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0" y="693"/>
                    </a:moveTo>
                    <a:lnTo>
                      <a:pt x="0" y="693"/>
                    </a:lnTo>
                    <a:lnTo>
                      <a:pt x="24" y="692"/>
                    </a:lnTo>
                    <a:lnTo>
                      <a:pt x="24" y="693"/>
                    </a:lnTo>
                    <a:lnTo>
                      <a:pt x="0" y="693"/>
                    </a:lnTo>
                    <a:close/>
                    <a:moveTo>
                      <a:pt x="0" y="693"/>
                    </a:moveTo>
                    <a:lnTo>
                      <a:pt x="0" y="680"/>
                    </a:lnTo>
                    <a:lnTo>
                      <a:pt x="1" y="663"/>
                    </a:lnTo>
                    <a:lnTo>
                      <a:pt x="24" y="664"/>
                    </a:lnTo>
                    <a:lnTo>
                      <a:pt x="24" y="680"/>
                    </a:lnTo>
                    <a:lnTo>
                      <a:pt x="24" y="692"/>
                    </a:lnTo>
                    <a:lnTo>
                      <a:pt x="0" y="693"/>
                    </a:lnTo>
                    <a:close/>
                    <a:moveTo>
                      <a:pt x="1" y="663"/>
                    </a:moveTo>
                    <a:lnTo>
                      <a:pt x="1" y="653"/>
                    </a:lnTo>
                    <a:lnTo>
                      <a:pt x="2" y="643"/>
                    </a:lnTo>
                    <a:lnTo>
                      <a:pt x="3" y="631"/>
                    </a:lnTo>
                    <a:lnTo>
                      <a:pt x="4" y="619"/>
                    </a:lnTo>
                    <a:lnTo>
                      <a:pt x="28" y="621"/>
                    </a:lnTo>
                    <a:lnTo>
                      <a:pt x="27" y="634"/>
                    </a:lnTo>
                    <a:lnTo>
                      <a:pt x="25" y="645"/>
                    </a:lnTo>
                    <a:lnTo>
                      <a:pt x="25" y="656"/>
                    </a:lnTo>
                    <a:lnTo>
                      <a:pt x="24" y="664"/>
                    </a:lnTo>
                    <a:lnTo>
                      <a:pt x="1" y="663"/>
                    </a:lnTo>
                    <a:close/>
                    <a:moveTo>
                      <a:pt x="4" y="619"/>
                    </a:moveTo>
                    <a:lnTo>
                      <a:pt x="7" y="584"/>
                    </a:lnTo>
                    <a:lnTo>
                      <a:pt x="11" y="545"/>
                    </a:lnTo>
                    <a:lnTo>
                      <a:pt x="18" y="502"/>
                    </a:lnTo>
                    <a:lnTo>
                      <a:pt x="25" y="458"/>
                    </a:lnTo>
                    <a:lnTo>
                      <a:pt x="34" y="410"/>
                    </a:lnTo>
                    <a:lnTo>
                      <a:pt x="45" y="363"/>
                    </a:lnTo>
                    <a:lnTo>
                      <a:pt x="57" y="314"/>
                    </a:lnTo>
                    <a:lnTo>
                      <a:pt x="71" y="267"/>
                    </a:lnTo>
                    <a:lnTo>
                      <a:pt x="95" y="274"/>
                    </a:lnTo>
                    <a:lnTo>
                      <a:pt x="81" y="322"/>
                    </a:lnTo>
                    <a:lnTo>
                      <a:pt x="69" y="369"/>
                    </a:lnTo>
                    <a:lnTo>
                      <a:pt x="58" y="416"/>
                    </a:lnTo>
                    <a:lnTo>
                      <a:pt x="49" y="462"/>
                    </a:lnTo>
                    <a:lnTo>
                      <a:pt x="42" y="506"/>
                    </a:lnTo>
                    <a:lnTo>
                      <a:pt x="36" y="549"/>
                    </a:lnTo>
                    <a:lnTo>
                      <a:pt x="31" y="586"/>
                    </a:lnTo>
                    <a:lnTo>
                      <a:pt x="28" y="621"/>
                    </a:lnTo>
                    <a:lnTo>
                      <a:pt x="4" y="619"/>
                    </a:lnTo>
                    <a:close/>
                    <a:moveTo>
                      <a:pt x="71" y="267"/>
                    </a:moveTo>
                    <a:lnTo>
                      <a:pt x="83" y="230"/>
                    </a:lnTo>
                    <a:lnTo>
                      <a:pt x="97" y="194"/>
                    </a:lnTo>
                    <a:lnTo>
                      <a:pt x="111" y="161"/>
                    </a:lnTo>
                    <a:lnTo>
                      <a:pt x="126" y="128"/>
                    </a:lnTo>
                    <a:lnTo>
                      <a:pt x="148" y="139"/>
                    </a:lnTo>
                    <a:lnTo>
                      <a:pt x="133" y="171"/>
                    </a:lnTo>
                    <a:lnTo>
                      <a:pt x="119" y="203"/>
                    </a:lnTo>
                    <a:lnTo>
                      <a:pt x="106" y="238"/>
                    </a:lnTo>
                    <a:lnTo>
                      <a:pt x="95" y="274"/>
                    </a:lnTo>
                    <a:lnTo>
                      <a:pt x="71" y="267"/>
                    </a:lnTo>
                    <a:close/>
                    <a:moveTo>
                      <a:pt x="126" y="128"/>
                    </a:moveTo>
                    <a:lnTo>
                      <a:pt x="136" y="112"/>
                    </a:lnTo>
                    <a:lnTo>
                      <a:pt x="145" y="96"/>
                    </a:lnTo>
                    <a:lnTo>
                      <a:pt x="155" y="82"/>
                    </a:lnTo>
                    <a:lnTo>
                      <a:pt x="165" y="68"/>
                    </a:lnTo>
                    <a:lnTo>
                      <a:pt x="176" y="55"/>
                    </a:lnTo>
                    <a:lnTo>
                      <a:pt x="187" y="43"/>
                    </a:lnTo>
                    <a:lnTo>
                      <a:pt x="198" y="33"/>
                    </a:lnTo>
                    <a:lnTo>
                      <a:pt x="210" y="24"/>
                    </a:lnTo>
                    <a:lnTo>
                      <a:pt x="224" y="44"/>
                    </a:lnTo>
                    <a:lnTo>
                      <a:pt x="213" y="53"/>
                    </a:lnTo>
                    <a:lnTo>
                      <a:pt x="204" y="62"/>
                    </a:lnTo>
                    <a:lnTo>
                      <a:pt x="193" y="72"/>
                    </a:lnTo>
                    <a:lnTo>
                      <a:pt x="183" y="84"/>
                    </a:lnTo>
                    <a:lnTo>
                      <a:pt x="175" y="96"/>
                    </a:lnTo>
                    <a:lnTo>
                      <a:pt x="165" y="110"/>
                    </a:lnTo>
                    <a:lnTo>
                      <a:pt x="156" y="124"/>
                    </a:lnTo>
                    <a:lnTo>
                      <a:pt x="148" y="139"/>
                    </a:lnTo>
                    <a:lnTo>
                      <a:pt x="126" y="128"/>
                    </a:lnTo>
                    <a:close/>
                    <a:moveTo>
                      <a:pt x="210" y="24"/>
                    </a:moveTo>
                    <a:lnTo>
                      <a:pt x="223" y="16"/>
                    </a:lnTo>
                    <a:lnTo>
                      <a:pt x="236" y="10"/>
                    </a:lnTo>
                    <a:lnTo>
                      <a:pt x="250" y="4"/>
                    </a:lnTo>
                    <a:lnTo>
                      <a:pt x="264" y="1"/>
                    </a:lnTo>
                    <a:lnTo>
                      <a:pt x="278" y="0"/>
                    </a:lnTo>
                    <a:lnTo>
                      <a:pt x="293" y="0"/>
                    </a:lnTo>
                    <a:lnTo>
                      <a:pt x="308" y="2"/>
                    </a:lnTo>
                    <a:lnTo>
                      <a:pt x="325" y="5"/>
                    </a:lnTo>
                    <a:lnTo>
                      <a:pt x="317" y="29"/>
                    </a:lnTo>
                    <a:lnTo>
                      <a:pt x="304" y="26"/>
                    </a:lnTo>
                    <a:lnTo>
                      <a:pt x="292" y="25"/>
                    </a:lnTo>
                    <a:lnTo>
                      <a:pt x="279" y="25"/>
                    </a:lnTo>
                    <a:lnTo>
                      <a:pt x="269" y="26"/>
                    </a:lnTo>
                    <a:lnTo>
                      <a:pt x="257" y="28"/>
                    </a:lnTo>
                    <a:lnTo>
                      <a:pt x="246" y="32"/>
                    </a:lnTo>
                    <a:lnTo>
                      <a:pt x="235" y="38"/>
                    </a:lnTo>
                    <a:lnTo>
                      <a:pt x="224" y="44"/>
                    </a:lnTo>
                    <a:lnTo>
                      <a:pt x="210" y="24"/>
                    </a:lnTo>
                    <a:close/>
                    <a:moveTo>
                      <a:pt x="325" y="5"/>
                    </a:moveTo>
                    <a:lnTo>
                      <a:pt x="340" y="11"/>
                    </a:lnTo>
                    <a:lnTo>
                      <a:pt x="355" y="18"/>
                    </a:lnTo>
                    <a:lnTo>
                      <a:pt x="344" y="40"/>
                    </a:lnTo>
                    <a:lnTo>
                      <a:pt x="331" y="35"/>
                    </a:lnTo>
                    <a:lnTo>
                      <a:pt x="317" y="29"/>
                    </a:lnTo>
                    <a:lnTo>
                      <a:pt x="325" y="5"/>
                    </a:lnTo>
                    <a:close/>
                    <a:moveTo>
                      <a:pt x="355" y="18"/>
                    </a:moveTo>
                    <a:lnTo>
                      <a:pt x="358" y="22"/>
                    </a:lnTo>
                    <a:lnTo>
                      <a:pt x="360" y="26"/>
                    </a:lnTo>
                    <a:lnTo>
                      <a:pt x="361" y="30"/>
                    </a:lnTo>
                    <a:lnTo>
                      <a:pt x="360" y="35"/>
                    </a:lnTo>
                    <a:lnTo>
                      <a:pt x="350" y="29"/>
                    </a:lnTo>
                    <a:lnTo>
                      <a:pt x="355" y="18"/>
                    </a:lnTo>
                    <a:close/>
                    <a:moveTo>
                      <a:pt x="360" y="35"/>
                    </a:moveTo>
                    <a:lnTo>
                      <a:pt x="360" y="35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60" y="35"/>
                    </a:moveTo>
                    <a:lnTo>
                      <a:pt x="357" y="42"/>
                    </a:lnTo>
                    <a:lnTo>
                      <a:pt x="353" y="51"/>
                    </a:lnTo>
                    <a:lnTo>
                      <a:pt x="348" y="60"/>
                    </a:lnTo>
                    <a:lnTo>
                      <a:pt x="344" y="71"/>
                    </a:lnTo>
                    <a:lnTo>
                      <a:pt x="321" y="62"/>
                    </a:lnTo>
                    <a:lnTo>
                      <a:pt x="325" y="54"/>
                    </a:lnTo>
                    <a:lnTo>
                      <a:pt x="329" y="45"/>
                    </a:lnTo>
                    <a:lnTo>
                      <a:pt x="333" y="36"/>
                    </a:lnTo>
                    <a:lnTo>
                      <a:pt x="339" y="25"/>
                    </a:lnTo>
                    <a:lnTo>
                      <a:pt x="360" y="35"/>
                    </a:lnTo>
                    <a:close/>
                    <a:moveTo>
                      <a:pt x="344" y="71"/>
                    </a:moveTo>
                    <a:lnTo>
                      <a:pt x="340" y="80"/>
                    </a:lnTo>
                    <a:lnTo>
                      <a:pt x="337" y="89"/>
                    </a:lnTo>
                    <a:lnTo>
                      <a:pt x="332" y="97"/>
                    </a:lnTo>
                    <a:lnTo>
                      <a:pt x="328" y="108"/>
                    </a:lnTo>
                    <a:lnTo>
                      <a:pt x="305" y="98"/>
                    </a:lnTo>
                    <a:lnTo>
                      <a:pt x="308" y="90"/>
                    </a:lnTo>
                    <a:lnTo>
                      <a:pt x="313" y="81"/>
                    </a:lnTo>
                    <a:lnTo>
                      <a:pt x="317" y="71"/>
                    </a:lnTo>
                    <a:lnTo>
                      <a:pt x="321" y="62"/>
                    </a:lnTo>
                    <a:lnTo>
                      <a:pt x="344" y="71"/>
                    </a:lnTo>
                    <a:close/>
                    <a:moveTo>
                      <a:pt x="328" y="108"/>
                    </a:moveTo>
                    <a:lnTo>
                      <a:pt x="318" y="131"/>
                    </a:lnTo>
                    <a:lnTo>
                      <a:pt x="310" y="154"/>
                    </a:lnTo>
                    <a:lnTo>
                      <a:pt x="301" y="177"/>
                    </a:lnTo>
                    <a:lnTo>
                      <a:pt x="292" y="200"/>
                    </a:lnTo>
                    <a:lnTo>
                      <a:pt x="285" y="222"/>
                    </a:lnTo>
                    <a:lnTo>
                      <a:pt x="277" y="245"/>
                    </a:lnTo>
                    <a:lnTo>
                      <a:pt x="271" y="268"/>
                    </a:lnTo>
                    <a:lnTo>
                      <a:pt x="264" y="289"/>
                    </a:lnTo>
                    <a:lnTo>
                      <a:pt x="240" y="283"/>
                    </a:lnTo>
                    <a:lnTo>
                      <a:pt x="247" y="260"/>
                    </a:lnTo>
                    <a:lnTo>
                      <a:pt x="254" y="238"/>
                    </a:lnTo>
                    <a:lnTo>
                      <a:pt x="261" y="215"/>
                    </a:lnTo>
                    <a:lnTo>
                      <a:pt x="270" y="191"/>
                    </a:lnTo>
                    <a:lnTo>
                      <a:pt x="277" y="168"/>
                    </a:lnTo>
                    <a:lnTo>
                      <a:pt x="287" y="145"/>
                    </a:lnTo>
                    <a:lnTo>
                      <a:pt x="296" y="122"/>
                    </a:lnTo>
                    <a:lnTo>
                      <a:pt x="305" y="98"/>
                    </a:lnTo>
                    <a:lnTo>
                      <a:pt x="328" y="108"/>
                    </a:lnTo>
                    <a:close/>
                    <a:moveTo>
                      <a:pt x="264" y="289"/>
                    </a:moveTo>
                    <a:lnTo>
                      <a:pt x="263" y="292"/>
                    </a:lnTo>
                    <a:lnTo>
                      <a:pt x="240" y="285"/>
                    </a:lnTo>
                    <a:lnTo>
                      <a:pt x="240" y="283"/>
                    </a:lnTo>
                    <a:lnTo>
                      <a:pt x="264" y="289"/>
                    </a:lnTo>
                    <a:close/>
                    <a:moveTo>
                      <a:pt x="263" y="292"/>
                    </a:moveTo>
                    <a:lnTo>
                      <a:pt x="261" y="299"/>
                    </a:lnTo>
                    <a:lnTo>
                      <a:pt x="259" y="307"/>
                    </a:lnTo>
                    <a:lnTo>
                      <a:pt x="257" y="316"/>
                    </a:lnTo>
                    <a:lnTo>
                      <a:pt x="254" y="326"/>
                    </a:lnTo>
                    <a:lnTo>
                      <a:pt x="231" y="320"/>
                    </a:lnTo>
                    <a:lnTo>
                      <a:pt x="233" y="312"/>
                    </a:lnTo>
                    <a:lnTo>
                      <a:pt x="235" y="303"/>
                    </a:lnTo>
                    <a:lnTo>
                      <a:pt x="237" y="295"/>
                    </a:lnTo>
                    <a:lnTo>
                      <a:pt x="240" y="285"/>
                    </a:lnTo>
                    <a:lnTo>
                      <a:pt x="263" y="292"/>
                    </a:lnTo>
                    <a:close/>
                    <a:moveTo>
                      <a:pt x="254" y="326"/>
                    </a:moveTo>
                    <a:lnTo>
                      <a:pt x="252" y="336"/>
                    </a:lnTo>
                    <a:lnTo>
                      <a:pt x="250" y="344"/>
                    </a:lnTo>
                    <a:lnTo>
                      <a:pt x="248" y="352"/>
                    </a:lnTo>
                    <a:lnTo>
                      <a:pt x="247" y="360"/>
                    </a:lnTo>
                    <a:lnTo>
                      <a:pt x="223" y="355"/>
                    </a:lnTo>
                    <a:lnTo>
                      <a:pt x="225" y="344"/>
                    </a:lnTo>
                    <a:lnTo>
                      <a:pt x="227" y="336"/>
                    </a:lnTo>
                    <a:lnTo>
                      <a:pt x="229" y="327"/>
                    </a:lnTo>
                    <a:lnTo>
                      <a:pt x="231" y="320"/>
                    </a:lnTo>
                    <a:lnTo>
                      <a:pt x="254" y="326"/>
                    </a:lnTo>
                    <a:close/>
                    <a:moveTo>
                      <a:pt x="247" y="360"/>
                    </a:moveTo>
                    <a:lnTo>
                      <a:pt x="243" y="381"/>
                    </a:lnTo>
                    <a:lnTo>
                      <a:pt x="238" y="403"/>
                    </a:lnTo>
                    <a:lnTo>
                      <a:pt x="235" y="423"/>
                    </a:lnTo>
                    <a:lnTo>
                      <a:pt x="233" y="444"/>
                    </a:lnTo>
                    <a:lnTo>
                      <a:pt x="230" y="464"/>
                    </a:lnTo>
                    <a:lnTo>
                      <a:pt x="229" y="485"/>
                    </a:lnTo>
                    <a:lnTo>
                      <a:pt x="227" y="505"/>
                    </a:lnTo>
                    <a:lnTo>
                      <a:pt x="226" y="525"/>
                    </a:lnTo>
                    <a:lnTo>
                      <a:pt x="203" y="525"/>
                    </a:lnTo>
                    <a:lnTo>
                      <a:pt x="203" y="504"/>
                    </a:lnTo>
                    <a:lnTo>
                      <a:pt x="204" y="484"/>
                    </a:lnTo>
                    <a:lnTo>
                      <a:pt x="206" y="462"/>
                    </a:lnTo>
                    <a:lnTo>
                      <a:pt x="208" y="442"/>
                    </a:lnTo>
                    <a:lnTo>
                      <a:pt x="211" y="420"/>
                    </a:lnTo>
                    <a:lnTo>
                      <a:pt x="214" y="398"/>
                    </a:lnTo>
                    <a:lnTo>
                      <a:pt x="219" y="377"/>
                    </a:lnTo>
                    <a:lnTo>
                      <a:pt x="223" y="355"/>
                    </a:lnTo>
                    <a:lnTo>
                      <a:pt x="247" y="360"/>
                    </a:lnTo>
                    <a:close/>
                    <a:moveTo>
                      <a:pt x="226" y="525"/>
                    </a:moveTo>
                    <a:lnTo>
                      <a:pt x="226" y="527"/>
                    </a:lnTo>
                    <a:lnTo>
                      <a:pt x="226" y="529"/>
                    </a:lnTo>
                    <a:lnTo>
                      <a:pt x="214" y="525"/>
                    </a:lnTo>
                    <a:lnTo>
                      <a:pt x="226" y="525"/>
                    </a:lnTo>
                    <a:close/>
                    <a:moveTo>
                      <a:pt x="226" y="529"/>
                    </a:moveTo>
                    <a:lnTo>
                      <a:pt x="219" y="548"/>
                    </a:lnTo>
                    <a:lnTo>
                      <a:pt x="210" y="565"/>
                    </a:lnTo>
                    <a:lnTo>
                      <a:pt x="202" y="581"/>
                    </a:lnTo>
                    <a:lnTo>
                      <a:pt x="192" y="596"/>
                    </a:lnTo>
                    <a:lnTo>
                      <a:pt x="182" y="610"/>
                    </a:lnTo>
                    <a:lnTo>
                      <a:pt x="171" y="624"/>
                    </a:lnTo>
                    <a:lnTo>
                      <a:pt x="158" y="637"/>
                    </a:lnTo>
                    <a:lnTo>
                      <a:pt x="146" y="648"/>
                    </a:lnTo>
                    <a:lnTo>
                      <a:pt x="130" y="630"/>
                    </a:lnTo>
                    <a:lnTo>
                      <a:pt x="142" y="619"/>
                    </a:lnTo>
                    <a:lnTo>
                      <a:pt x="153" y="608"/>
                    </a:lnTo>
                    <a:lnTo>
                      <a:pt x="163" y="596"/>
                    </a:lnTo>
                    <a:lnTo>
                      <a:pt x="172" y="582"/>
                    </a:lnTo>
                    <a:lnTo>
                      <a:pt x="181" y="568"/>
                    </a:lnTo>
                    <a:lnTo>
                      <a:pt x="189" y="553"/>
                    </a:lnTo>
                    <a:lnTo>
                      <a:pt x="196" y="537"/>
                    </a:lnTo>
                    <a:lnTo>
                      <a:pt x="203" y="521"/>
                    </a:lnTo>
                    <a:lnTo>
                      <a:pt x="226" y="529"/>
                    </a:lnTo>
                    <a:close/>
                    <a:moveTo>
                      <a:pt x="146" y="648"/>
                    </a:moveTo>
                    <a:lnTo>
                      <a:pt x="132" y="659"/>
                    </a:lnTo>
                    <a:lnTo>
                      <a:pt x="117" y="668"/>
                    </a:lnTo>
                    <a:lnTo>
                      <a:pt x="102" y="677"/>
                    </a:lnTo>
                    <a:lnTo>
                      <a:pt x="86" y="685"/>
                    </a:lnTo>
                    <a:lnTo>
                      <a:pt x="70" y="691"/>
                    </a:lnTo>
                    <a:lnTo>
                      <a:pt x="51" y="698"/>
                    </a:lnTo>
                    <a:lnTo>
                      <a:pt x="33" y="702"/>
                    </a:lnTo>
                    <a:lnTo>
                      <a:pt x="14" y="705"/>
                    </a:lnTo>
                    <a:lnTo>
                      <a:pt x="10" y="681"/>
                    </a:lnTo>
                    <a:lnTo>
                      <a:pt x="28" y="678"/>
                    </a:lnTo>
                    <a:lnTo>
                      <a:pt x="45" y="674"/>
                    </a:lnTo>
                    <a:lnTo>
                      <a:pt x="61" y="668"/>
                    </a:lnTo>
                    <a:lnTo>
                      <a:pt x="76" y="662"/>
                    </a:lnTo>
                    <a:lnTo>
                      <a:pt x="91" y="656"/>
                    </a:lnTo>
                    <a:lnTo>
                      <a:pt x="105" y="648"/>
                    </a:lnTo>
                    <a:lnTo>
                      <a:pt x="118" y="639"/>
                    </a:lnTo>
                    <a:lnTo>
                      <a:pt x="130" y="630"/>
                    </a:lnTo>
                    <a:lnTo>
                      <a:pt x="146" y="648"/>
                    </a:lnTo>
                    <a:close/>
                    <a:moveTo>
                      <a:pt x="14" y="705"/>
                    </a:moveTo>
                    <a:lnTo>
                      <a:pt x="9" y="705"/>
                    </a:lnTo>
                    <a:lnTo>
                      <a:pt x="4" y="703"/>
                    </a:lnTo>
                    <a:lnTo>
                      <a:pt x="1" y="699"/>
                    </a:lnTo>
                    <a:lnTo>
                      <a:pt x="0" y="693"/>
                    </a:lnTo>
                    <a:lnTo>
                      <a:pt x="11" y="693"/>
                    </a:lnTo>
                    <a:lnTo>
                      <a:pt x="14" y="7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7" name="Freeform 998"/>
              <p:cNvSpPr>
                <a:spLocks/>
              </p:cNvSpPr>
              <p:nvPr/>
            </p:nvSpPr>
            <p:spPr bwMode="auto">
              <a:xfrm>
                <a:off x="2661" y="1773"/>
                <a:ext cx="62" cy="130"/>
              </a:xfrm>
              <a:custGeom>
                <a:avLst/>
                <a:gdLst>
                  <a:gd name="T0" fmla="*/ 0 w 300"/>
                  <a:gd name="T1" fmla="*/ 25 h 636"/>
                  <a:gd name="T2" fmla="*/ 0 w 300"/>
                  <a:gd name="T3" fmla="*/ 22 h 636"/>
                  <a:gd name="T4" fmla="*/ 1 w 300"/>
                  <a:gd name="T5" fmla="*/ 17 h 636"/>
                  <a:gd name="T6" fmla="*/ 2 w 300"/>
                  <a:gd name="T7" fmla="*/ 13 h 636"/>
                  <a:gd name="T8" fmla="*/ 2 w 300"/>
                  <a:gd name="T9" fmla="*/ 11 h 636"/>
                  <a:gd name="T10" fmla="*/ 3 w 300"/>
                  <a:gd name="T11" fmla="*/ 8 h 636"/>
                  <a:gd name="T12" fmla="*/ 4 w 300"/>
                  <a:gd name="T13" fmla="*/ 6 h 636"/>
                  <a:gd name="T14" fmla="*/ 5 w 300"/>
                  <a:gd name="T15" fmla="*/ 4 h 636"/>
                  <a:gd name="T16" fmla="*/ 6 w 300"/>
                  <a:gd name="T17" fmla="*/ 2 h 636"/>
                  <a:gd name="T18" fmla="*/ 7 w 300"/>
                  <a:gd name="T19" fmla="*/ 1 h 636"/>
                  <a:gd name="T20" fmla="*/ 7 w 300"/>
                  <a:gd name="T21" fmla="*/ 1 h 636"/>
                  <a:gd name="T22" fmla="*/ 8 w 300"/>
                  <a:gd name="T23" fmla="*/ 1 h 636"/>
                  <a:gd name="T24" fmla="*/ 9 w 300"/>
                  <a:gd name="T25" fmla="*/ 0 h 636"/>
                  <a:gd name="T26" fmla="*/ 9 w 300"/>
                  <a:gd name="T27" fmla="*/ 0 h 636"/>
                  <a:gd name="T28" fmla="*/ 10 w 300"/>
                  <a:gd name="T29" fmla="*/ 0 h 636"/>
                  <a:gd name="T30" fmla="*/ 11 w 300"/>
                  <a:gd name="T31" fmla="*/ 0 h 636"/>
                  <a:gd name="T32" fmla="*/ 12 w 300"/>
                  <a:gd name="T33" fmla="*/ 0 h 636"/>
                  <a:gd name="T34" fmla="*/ 11 w 300"/>
                  <a:gd name="T35" fmla="*/ 2 h 636"/>
                  <a:gd name="T36" fmla="*/ 10 w 300"/>
                  <a:gd name="T37" fmla="*/ 4 h 636"/>
                  <a:gd name="T38" fmla="*/ 10 w 300"/>
                  <a:gd name="T39" fmla="*/ 7 h 636"/>
                  <a:gd name="T40" fmla="*/ 9 w 300"/>
                  <a:gd name="T41" fmla="*/ 9 h 636"/>
                  <a:gd name="T42" fmla="*/ 8 w 300"/>
                  <a:gd name="T43" fmla="*/ 12 h 636"/>
                  <a:gd name="T44" fmla="*/ 8 w 300"/>
                  <a:gd name="T45" fmla="*/ 14 h 636"/>
                  <a:gd name="T46" fmla="*/ 7 w 300"/>
                  <a:gd name="T47" fmla="*/ 16 h 636"/>
                  <a:gd name="T48" fmla="*/ 7 w 300"/>
                  <a:gd name="T49" fmla="*/ 18 h 636"/>
                  <a:gd name="T50" fmla="*/ 7 w 300"/>
                  <a:gd name="T51" fmla="*/ 20 h 636"/>
                  <a:gd name="T52" fmla="*/ 6 w 300"/>
                  <a:gd name="T53" fmla="*/ 21 h 636"/>
                  <a:gd name="T54" fmla="*/ 6 w 300"/>
                  <a:gd name="T55" fmla="*/ 22 h 636"/>
                  <a:gd name="T56" fmla="*/ 5 w 300"/>
                  <a:gd name="T57" fmla="*/ 23 h 636"/>
                  <a:gd name="T58" fmla="*/ 4 w 300"/>
                  <a:gd name="T59" fmla="*/ 24 h 636"/>
                  <a:gd name="T60" fmla="*/ 3 w 300"/>
                  <a:gd name="T61" fmla="*/ 25 h 636"/>
                  <a:gd name="T62" fmla="*/ 2 w 300"/>
                  <a:gd name="T63" fmla="*/ 25 h 636"/>
                  <a:gd name="T64" fmla="*/ 1 w 300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0"/>
                  <a:gd name="T100" fmla="*/ 0 h 636"/>
                  <a:gd name="T101" fmla="*/ 300 w 300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0" h="636">
                    <a:moveTo>
                      <a:pt x="0" y="636"/>
                    </a:moveTo>
                    <a:lnTo>
                      <a:pt x="1" y="612"/>
                    </a:lnTo>
                    <a:lnTo>
                      <a:pt x="3" y="578"/>
                    </a:lnTo>
                    <a:lnTo>
                      <a:pt x="8" y="534"/>
                    </a:lnTo>
                    <a:lnTo>
                      <a:pt x="14" y="482"/>
                    </a:lnTo>
                    <a:lnTo>
                      <a:pt x="23" y="425"/>
                    </a:lnTo>
                    <a:lnTo>
                      <a:pt x="34" y="365"/>
                    </a:lnTo>
                    <a:lnTo>
                      <a:pt x="40" y="334"/>
                    </a:lnTo>
                    <a:lnTo>
                      <a:pt x="48" y="303"/>
                    </a:lnTo>
                    <a:lnTo>
                      <a:pt x="55" y="272"/>
                    </a:lnTo>
                    <a:lnTo>
                      <a:pt x="64" y="240"/>
                    </a:lnTo>
                    <a:lnTo>
                      <a:pt x="74" y="211"/>
                    </a:lnTo>
                    <a:lnTo>
                      <a:pt x="83" y="182"/>
                    </a:lnTo>
                    <a:lnTo>
                      <a:pt x="94" y="155"/>
                    </a:lnTo>
                    <a:lnTo>
                      <a:pt x="105" y="129"/>
                    </a:lnTo>
                    <a:lnTo>
                      <a:pt x="117" y="104"/>
                    </a:lnTo>
                    <a:lnTo>
                      <a:pt x="130" y="83"/>
                    </a:lnTo>
                    <a:lnTo>
                      <a:pt x="144" y="62"/>
                    </a:lnTo>
                    <a:lnTo>
                      <a:pt x="158" y="45"/>
                    </a:lnTo>
                    <a:lnTo>
                      <a:pt x="165" y="36"/>
                    </a:lnTo>
                    <a:lnTo>
                      <a:pt x="173" y="30"/>
                    </a:lnTo>
                    <a:lnTo>
                      <a:pt x="181" y="23"/>
                    </a:lnTo>
                    <a:lnTo>
                      <a:pt x="188" y="17"/>
                    </a:lnTo>
                    <a:lnTo>
                      <a:pt x="197" y="13"/>
                    </a:lnTo>
                    <a:lnTo>
                      <a:pt x="205" y="8"/>
                    </a:lnTo>
                    <a:lnTo>
                      <a:pt x="214" y="5"/>
                    </a:lnTo>
                    <a:lnTo>
                      <a:pt x="223" y="2"/>
                    </a:lnTo>
                    <a:lnTo>
                      <a:pt x="231" y="1"/>
                    </a:lnTo>
                    <a:lnTo>
                      <a:pt x="241" y="0"/>
                    </a:lnTo>
                    <a:lnTo>
                      <a:pt x="250" y="0"/>
                    </a:lnTo>
                    <a:lnTo>
                      <a:pt x="259" y="2"/>
                    </a:lnTo>
                    <a:lnTo>
                      <a:pt x="269" y="4"/>
                    </a:lnTo>
                    <a:lnTo>
                      <a:pt x="280" y="7"/>
                    </a:lnTo>
                    <a:lnTo>
                      <a:pt x="290" y="11"/>
                    </a:lnTo>
                    <a:lnTo>
                      <a:pt x="300" y="17"/>
                    </a:lnTo>
                    <a:lnTo>
                      <a:pt x="286" y="47"/>
                    </a:lnTo>
                    <a:lnTo>
                      <a:pt x="273" y="78"/>
                    </a:lnTo>
                    <a:lnTo>
                      <a:pt x="262" y="109"/>
                    </a:lnTo>
                    <a:lnTo>
                      <a:pt x="251" y="139"/>
                    </a:lnTo>
                    <a:lnTo>
                      <a:pt x="240" y="169"/>
                    </a:lnTo>
                    <a:lnTo>
                      <a:pt x="230" y="198"/>
                    </a:lnTo>
                    <a:lnTo>
                      <a:pt x="222" y="229"/>
                    </a:lnTo>
                    <a:lnTo>
                      <a:pt x="213" y="258"/>
                    </a:lnTo>
                    <a:lnTo>
                      <a:pt x="205" y="287"/>
                    </a:lnTo>
                    <a:lnTo>
                      <a:pt x="199" y="316"/>
                    </a:lnTo>
                    <a:lnTo>
                      <a:pt x="194" y="344"/>
                    </a:lnTo>
                    <a:lnTo>
                      <a:pt x="189" y="372"/>
                    </a:lnTo>
                    <a:lnTo>
                      <a:pt x="185" y="400"/>
                    </a:lnTo>
                    <a:lnTo>
                      <a:pt x="182" y="427"/>
                    </a:lnTo>
                    <a:lnTo>
                      <a:pt x="180" y="454"/>
                    </a:lnTo>
                    <a:lnTo>
                      <a:pt x="178" y="481"/>
                    </a:lnTo>
                    <a:lnTo>
                      <a:pt x="172" y="497"/>
                    </a:lnTo>
                    <a:lnTo>
                      <a:pt x="165" y="513"/>
                    </a:lnTo>
                    <a:lnTo>
                      <a:pt x="159" y="528"/>
                    </a:lnTo>
                    <a:lnTo>
                      <a:pt x="150" y="541"/>
                    </a:lnTo>
                    <a:lnTo>
                      <a:pt x="142" y="554"/>
                    </a:lnTo>
                    <a:lnTo>
                      <a:pt x="132" y="565"/>
                    </a:lnTo>
                    <a:lnTo>
                      <a:pt x="122" y="577"/>
                    </a:lnTo>
                    <a:lnTo>
                      <a:pt x="111" y="587"/>
                    </a:lnTo>
                    <a:lnTo>
                      <a:pt x="101" y="596"/>
                    </a:lnTo>
                    <a:lnTo>
                      <a:pt x="88" y="604"/>
                    </a:lnTo>
                    <a:lnTo>
                      <a:pt x="75" y="612"/>
                    </a:lnTo>
                    <a:lnTo>
                      <a:pt x="62" y="618"/>
                    </a:lnTo>
                    <a:lnTo>
                      <a:pt x="48" y="624"/>
                    </a:lnTo>
                    <a:lnTo>
                      <a:pt x="33" y="628"/>
                    </a:lnTo>
                    <a:lnTo>
                      <a:pt x="16" y="632"/>
                    </a:lnTo>
                    <a:lnTo>
                      <a:pt x="0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8" name="Freeform 999"/>
              <p:cNvSpPr>
                <a:spLocks noEditPoints="1"/>
              </p:cNvSpPr>
              <p:nvPr/>
            </p:nvSpPr>
            <p:spPr bwMode="auto">
              <a:xfrm>
                <a:off x="2661" y="1773"/>
                <a:ext cx="66" cy="130"/>
              </a:xfrm>
              <a:custGeom>
                <a:avLst/>
                <a:gdLst>
                  <a:gd name="T0" fmla="*/ 1 w 324"/>
                  <a:gd name="T1" fmla="*/ 26 h 660"/>
                  <a:gd name="T2" fmla="*/ 1 w 324"/>
                  <a:gd name="T3" fmla="*/ 26 h 660"/>
                  <a:gd name="T4" fmla="*/ 0 w 324"/>
                  <a:gd name="T5" fmla="*/ 26 h 660"/>
                  <a:gd name="T6" fmla="*/ 1 w 324"/>
                  <a:gd name="T7" fmla="*/ 25 h 660"/>
                  <a:gd name="T8" fmla="*/ 0 w 324"/>
                  <a:gd name="T9" fmla="*/ 24 h 660"/>
                  <a:gd name="T10" fmla="*/ 1 w 324"/>
                  <a:gd name="T11" fmla="*/ 23 h 660"/>
                  <a:gd name="T12" fmla="*/ 1 w 324"/>
                  <a:gd name="T13" fmla="*/ 25 h 660"/>
                  <a:gd name="T14" fmla="*/ 0 w 324"/>
                  <a:gd name="T15" fmla="*/ 20 h 660"/>
                  <a:gd name="T16" fmla="*/ 2 w 324"/>
                  <a:gd name="T17" fmla="*/ 14 h 660"/>
                  <a:gd name="T18" fmla="*/ 3 w 324"/>
                  <a:gd name="T19" fmla="*/ 12 h 660"/>
                  <a:gd name="T20" fmla="*/ 2 w 324"/>
                  <a:gd name="T21" fmla="*/ 19 h 660"/>
                  <a:gd name="T22" fmla="*/ 0 w 324"/>
                  <a:gd name="T23" fmla="*/ 23 h 660"/>
                  <a:gd name="T24" fmla="*/ 4 w 324"/>
                  <a:gd name="T25" fmla="*/ 6 h 660"/>
                  <a:gd name="T26" fmla="*/ 6 w 324"/>
                  <a:gd name="T27" fmla="*/ 4 h 660"/>
                  <a:gd name="T28" fmla="*/ 5 w 324"/>
                  <a:gd name="T29" fmla="*/ 7 h 660"/>
                  <a:gd name="T30" fmla="*/ 5 w 324"/>
                  <a:gd name="T31" fmla="*/ 4 h 660"/>
                  <a:gd name="T32" fmla="*/ 6 w 324"/>
                  <a:gd name="T33" fmla="*/ 2 h 660"/>
                  <a:gd name="T34" fmla="*/ 8 w 324"/>
                  <a:gd name="T35" fmla="*/ 1 h 660"/>
                  <a:gd name="T36" fmla="*/ 7 w 324"/>
                  <a:gd name="T37" fmla="*/ 2 h 660"/>
                  <a:gd name="T38" fmla="*/ 6 w 324"/>
                  <a:gd name="T39" fmla="*/ 4 h 660"/>
                  <a:gd name="T40" fmla="*/ 8 w 324"/>
                  <a:gd name="T41" fmla="*/ 1 h 660"/>
                  <a:gd name="T42" fmla="*/ 10 w 324"/>
                  <a:gd name="T43" fmla="*/ 0 h 660"/>
                  <a:gd name="T44" fmla="*/ 11 w 324"/>
                  <a:gd name="T45" fmla="*/ 1 h 660"/>
                  <a:gd name="T46" fmla="*/ 9 w 324"/>
                  <a:gd name="T47" fmla="*/ 1 h 660"/>
                  <a:gd name="T48" fmla="*/ 8 w 324"/>
                  <a:gd name="T49" fmla="*/ 2 h 660"/>
                  <a:gd name="T50" fmla="*/ 12 w 324"/>
                  <a:gd name="T51" fmla="*/ 1 h 660"/>
                  <a:gd name="T52" fmla="*/ 11 w 324"/>
                  <a:gd name="T53" fmla="*/ 0 h 660"/>
                  <a:gd name="T54" fmla="*/ 13 w 324"/>
                  <a:gd name="T55" fmla="*/ 1 h 660"/>
                  <a:gd name="T56" fmla="*/ 13 w 324"/>
                  <a:gd name="T57" fmla="*/ 1 h 660"/>
                  <a:gd name="T58" fmla="*/ 13 w 324"/>
                  <a:gd name="T59" fmla="*/ 1 h 660"/>
                  <a:gd name="T60" fmla="*/ 12 w 324"/>
                  <a:gd name="T61" fmla="*/ 1 h 660"/>
                  <a:gd name="T62" fmla="*/ 12 w 324"/>
                  <a:gd name="T63" fmla="*/ 2 h 660"/>
                  <a:gd name="T64" fmla="*/ 11 w 324"/>
                  <a:gd name="T65" fmla="*/ 2 h 660"/>
                  <a:gd name="T66" fmla="*/ 12 w 324"/>
                  <a:gd name="T67" fmla="*/ 3 h 660"/>
                  <a:gd name="T68" fmla="*/ 11 w 324"/>
                  <a:gd name="T69" fmla="*/ 4 h 660"/>
                  <a:gd name="T70" fmla="*/ 11 w 324"/>
                  <a:gd name="T71" fmla="*/ 3 h 660"/>
                  <a:gd name="T72" fmla="*/ 11 w 324"/>
                  <a:gd name="T73" fmla="*/ 5 h 660"/>
                  <a:gd name="T74" fmla="*/ 10 w 324"/>
                  <a:gd name="T75" fmla="*/ 8 h 660"/>
                  <a:gd name="T76" fmla="*/ 8 w 324"/>
                  <a:gd name="T77" fmla="*/ 11 h 660"/>
                  <a:gd name="T78" fmla="*/ 9 w 324"/>
                  <a:gd name="T79" fmla="*/ 7 h 660"/>
                  <a:gd name="T80" fmla="*/ 11 w 324"/>
                  <a:gd name="T81" fmla="*/ 4 h 660"/>
                  <a:gd name="T82" fmla="*/ 8 w 324"/>
                  <a:gd name="T83" fmla="*/ 11 h 660"/>
                  <a:gd name="T84" fmla="*/ 9 w 324"/>
                  <a:gd name="T85" fmla="*/ 12 h 660"/>
                  <a:gd name="T86" fmla="*/ 8 w 324"/>
                  <a:gd name="T87" fmla="*/ 11 h 660"/>
                  <a:gd name="T88" fmla="*/ 9 w 324"/>
                  <a:gd name="T89" fmla="*/ 12 h 660"/>
                  <a:gd name="T90" fmla="*/ 8 w 324"/>
                  <a:gd name="T91" fmla="*/ 13 h 660"/>
                  <a:gd name="T92" fmla="*/ 9 w 324"/>
                  <a:gd name="T93" fmla="*/ 12 h 660"/>
                  <a:gd name="T94" fmla="*/ 8 w 324"/>
                  <a:gd name="T95" fmla="*/ 18 h 660"/>
                  <a:gd name="T96" fmla="*/ 7 w 324"/>
                  <a:gd name="T97" fmla="*/ 17 h 660"/>
                  <a:gd name="T98" fmla="*/ 8 w 324"/>
                  <a:gd name="T99" fmla="*/ 20 h 660"/>
                  <a:gd name="T100" fmla="*/ 8 w 324"/>
                  <a:gd name="T101" fmla="*/ 20 h 660"/>
                  <a:gd name="T102" fmla="*/ 7 w 324"/>
                  <a:gd name="T103" fmla="*/ 22 h 660"/>
                  <a:gd name="T104" fmla="*/ 6 w 324"/>
                  <a:gd name="T105" fmla="*/ 24 h 660"/>
                  <a:gd name="T106" fmla="*/ 5 w 324"/>
                  <a:gd name="T107" fmla="*/ 23 h 660"/>
                  <a:gd name="T108" fmla="*/ 7 w 324"/>
                  <a:gd name="T109" fmla="*/ 21 h 660"/>
                  <a:gd name="T110" fmla="*/ 5 w 324"/>
                  <a:gd name="T111" fmla="*/ 24 h 660"/>
                  <a:gd name="T112" fmla="*/ 3 w 324"/>
                  <a:gd name="T113" fmla="*/ 26 h 660"/>
                  <a:gd name="T114" fmla="*/ 1 w 324"/>
                  <a:gd name="T115" fmla="*/ 26 h 660"/>
                  <a:gd name="T116" fmla="*/ 2 w 324"/>
                  <a:gd name="T117" fmla="*/ 25 h 660"/>
                  <a:gd name="T118" fmla="*/ 4 w 324"/>
                  <a:gd name="T119" fmla="*/ 24 h 660"/>
                  <a:gd name="T120" fmla="*/ 0 w 324"/>
                  <a:gd name="T121" fmla="*/ 26 h 660"/>
                  <a:gd name="T122" fmla="*/ 0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0" y="648"/>
                    </a:moveTo>
                    <a:lnTo>
                      <a:pt x="0" y="647"/>
                    </a:lnTo>
                    <a:lnTo>
                      <a:pt x="0" y="646"/>
                    </a:lnTo>
                    <a:lnTo>
                      <a:pt x="25" y="646"/>
                    </a:lnTo>
                    <a:lnTo>
                      <a:pt x="25" y="647"/>
                    </a:lnTo>
                    <a:lnTo>
                      <a:pt x="25" y="648"/>
                    </a:lnTo>
                    <a:lnTo>
                      <a:pt x="0" y="648"/>
                    </a:lnTo>
                    <a:close/>
                    <a:moveTo>
                      <a:pt x="25" y="646"/>
                    </a:moveTo>
                    <a:lnTo>
                      <a:pt x="25" y="646"/>
                    </a:lnTo>
                    <a:lnTo>
                      <a:pt x="12" y="646"/>
                    </a:lnTo>
                    <a:lnTo>
                      <a:pt x="25" y="646"/>
                    </a:lnTo>
                    <a:close/>
                    <a:moveTo>
                      <a:pt x="0" y="647"/>
                    </a:moveTo>
                    <a:lnTo>
                      <a:pt x="0" y="634"/>
                    </a:lnTo>
                    <a:lnTo>
                      <a:pt x="1" y="617"/>
                    </a:lnTo>
                    <a:lnTo>
                      <a:pt x="25" y="620"/>
                    </a:lnTo>
                    <a:lnTo>
                      <a:pt x="25" y="635"/>
                    </a:lnTo>
                    <a:lnTo>
                      <a:pt x="25" y="646"/>
                    </a:lnTo>
                    <a:lnTo>
                      <a:pt x="0" y="647"/>
                    </a:lnTo>
                    <a:close/>
                    <a:moveTo>
                      <a:pt x="1" y="617"/>
                    </a:moveTo>
                    <a:lnTo>
                      <a:pt x="1" y="609"/>
                    </a:lnTo>
                    <a:lnTo>
                      <a:pt x="2" y="598"/>
                    </a:lnTo>
                    <a:lnTo>
                      <a:pt x="4" y="587"/>
                    </a:lnTo>
                    <a:lnTo>
                      <a:pt x="5" y="576"/>
                    </a:lnTo>
                    <a:lnTo>
                      <a:pt x="28" y="579"/>
                    </a:lnTo>
                    <a:lnTo>
                      <a:pt x="27" y="589"/>
                    </a:lnTo>
                    <a:lnTo>
                      <a:pt x="26" y="600"/>
                    </a:lnTo>
                    <a:lnTo>
                      <a:pt x="26" y="610"/>
                    </a:lnTo>
                    <a:lnTo>
                      <a:pt x="25" y="620"/>
                    </a:lnTo>
                    <a:lnTo>
                      <a:pt x="1" y="617"/>
                    </a:lnTo>
                    <a:close/>
                    <a:moveTo>
                      <a:pt x="5" y="576"/>
                    </a:moveTo>
                    <a:lnTo>
                      <a:pt x="8" y="544"/>
                    </a:lnTo>
                    <a:lnTo>
                      <a:pt x="12" y="507"/>
                    </a:lnTo>
                    <a:lnTo>
                      <a:pt x="18" y="468"/>
                    </a:lnTo>
                    <a:lnTo>
                      <a:pt x="24" y="426"/>
                    </a:lnTo>
                    <a:lnTo>
                      <a:pt x="32" y="383"/>
                    </a:lnTo>
                    <a:lnTo>
                      <a:pt x="41" y="338"/>
                    </a:lnTo>
                    <a:lnTo>
                      <a:pt x="52" y="293"/>
                    </a:lnTo>
                    <a:lnTo>
                      <a:pt x="64" y="249"/>
                    </a:lnTo>
                    <a:lnTo>
                      <a:pt x="88" y="256"/>
                    </a:lnTo>
                    <a:lnTo>
                      <a:pt x="76" y="300"/>
                    </a:lnTo>
                    <a:lnTo>
                      <a:pt x="65" y="344"/>
                    </a:lnTo>
                    <a:lnTo>
                      <a:pt x="55" y="387"/>
                    </a:lnTo>
                    <a:lnTo>
                      <a:pt x="48" y="431"/>
                    </a:lnTo>
                    <a:lnTo>
                      <a:pt x="41" y="472"/>
                    </a:lnTo>
                    <a:lnTo>
                      <a:pt x="36" y="511"/>
                    </a:lnTo>
                    <a:lnTo>
                      <a:pt x="32" y="546"/>
                    </a:lnTo>
                    <a:lnTo>
                      <a:pt x="28" y="579"/>
                    </a:lnTo>
                    <a:lnTo>
                      <a:pt x="5" y="576"/>
                    </a:lnTo>
                    <a:close/>
                    <a:moveTo>
                      <a:pt x="64" y="249"/>
                    </a:moveTo>
                    <a:lnTo>
                      <a:pt x="77" y="208"/>
                    </a:lnTo>
                    <a:lnTo>
                      <a:pt x="92" y="169"/>
                    </a:lnTo>
                    <a:lnTo>
                      <a:pt x="100" y="151"/>
                    </a:lnTo>
                    <a:lnTo>
                      <a:pt x="107" y="133"/>
                    </a:lnTo>
                    <a:lnTo>
                      <a:pt x="116" y="115"/>
                    </a:lnTo>
                    <a:lnTo>
                      <a:pt x="125" y="99"/>
                    </a:lnTo>
                    <a:lnTo>
                      <a:pt x="146" y="111"/>
                    </a:lnTo>
                    <a:lnTo>
                      <a:pt x="138" y="127"/>
                    </a:lnTo>
                    <a:lnTo>
                      <a:pt x="130" y="143"/>
                    </a:lnTo>
                    <a:lnTo>
                      <a:pt x="122" y="161"/>
                    </a:lnTo>
                    <a:lnTo>
                      <a:pt x="115" y="178"/>
                    </a:lnTo>
                    <a:lnTo>
                      <a:pt x="101" y="216"/>
                    </a:lnTo>
                    <a:lnTo>
                      <a:pt x="88" y="256"/>
                    </a:lnTo>
                    <a:lnTo>
                      <a:pt x="64" y="249"/>
                    </a:lnTo>
                    <a:close/>
                    <a:moveTo>
                      <a:pt x="125" y="99"/>
                    </a:moveTo>
                    <a:lnTo>
                      <a:pt x="133" y="86"/>
                    </a:lnTo>
                    <a:lnTo>
                      <a:pt x="141" y="74"/>
                    </a:lnTo>
                    <a:lnTo>
                      <a:pt x="149" y="62"/>
                    </a:lnTo>
                    <a:lnTo>
                      <a:pt x="158" y="52"/>
                    </a:lnTo>
                    <a:lnTo>
                      <a:pt x="167" y="42"/>
                    </a:lnTo>
                    <a:lnTo>
                      <a:pt x="175" y="33"/>
                    </a:lnTo>
                    <a:lnTo>
                      <a:pt x="185" y="26"/>
                    </a:lnTo>
                    <a:lnTo>
                      <a:pt x="195" y="18"/>
                    </a:lnTo>
                    <a:lnTo>
                      <a:pt x="208" y="39"/>
                    </a:lnTo>
                    <a:lnTo>
                      <a:pt x="199" y="45"/>
                    </a:lnTo>
                    <a:lnTo>
                      <a:pt x="192" y="52"/>
                    </a:lnTo>
                    <a:lnTo>
                      <a:pt x="183" y="60"/>
                    </a:lnTo>
                    <a:lnTo>
                      <a:pt x="175" y="69"/>
                    </a:lnTo>
                    <a:lnTo>
                      <a:pt x="168" y="79"/>
                    </a:lnTo>
                    <a:lnTo>
                      <a:pt x="160" y="88"/>
                    </a:lnTo>
                    <a:lnTo>
                      <a:pt x="153" y="99"/>
                    </a:lnTo>
                    <a:lnTo>
                      <a:pt x="146" y="111"/>
                    </a:lnTo>
                    <a:lnTo>
                      <a:pt x="125" y="99"/>
                    </a:lnTo>
                    <a:close/>
                    <a:moveTo>
                      <a:pt x="195" y="18"/>
                    </a:moveTo>
                    <a:lnTo>
                      <a:pt x="204" y="13"/>
                    </a:lnTo>
                    <a:lnTo>
                      <a:pt x="215" y="7"/>
                    </a:lnTo>
                    <a:lnTo>
                      <a:pt x="227" y="3"/>
                    </a:lnTo>
                    <a:lnTo>
                      <a:pt x="238" y="1"/>
                    </a:lnTo>
                    <a:lnTo>
                      <a:pt x="250" y="0"/>
                    </a:lnTo>
                    <a:lnTo>
                      <a:pt x="262" y="0"/>
                    </a:lnTo>
                    <a:lnTo>
                      <a:pt x="274" y="1"/>
                    </a:lnTo>
                    <a:lnTo>
                      <a:pt x="287" y="4"/>
                    </a:lnTo>
                    <a:lnTo>
                      <a:pt x="280" y="28"/>
                    </a:lnTo>
                    <a:lnTo>
                      <a:pt x="270" y="26"/>
                    </a:lnTo>
                    <a:lnTo>
                      <a:pt x="261" y="25"/>
                    </a:lnTo>
                    <a:lnTo>
                      <a:pt x="251" y="25"/>
                    </a:lnTo>
                    <a:lnTo>
                      <a:pt x="242" y="25"/>
                    </a:lnTo>
                    <a:lnTo>
                      <a:pt x="233" y="27"/>
                    </a:lnTo>
                    <a:lnTo>
                      <a:pt x="225" y="30"/>
                    </a:lnTo>
                    <a:lnTo>
                      <a:pt x="216" y="34"/>
                    </a:lnTo>
                    <a:lnTo>
                      <a:pt x="208" y="39"/>
                    </a:lnTo>
                    <a:lnTo>
                      <a:pt x="195" y="18"/>
                    </a:lnTo>
                    <a:close/>
                    <a:moveTo>
                      <a:pt x="287" y="4"/>
                    </a:moveTo>
                    <a:lnTo>
                      <a:pt x="302" y="10"/>
                    </a:lnTo>
                    <a:lnTo>
                      <a:pt x="318" y="18"/>
                    </a:lnTo>
                    <a:lnTo>
                      <a:pt x="306" y="40"/>
                    </a:lnTo>
                    <a:lnTo>
                      <a:pt x="293" y="32"/>
                    </a:lnTo>
                    <a:lnTo>
                      <a:pt x="280" y="28"/>
                    </a:lnTo>
                    <a:lnTo>
                      <a:pt x="287" y="4"/>
                    </a:lnTo>
                    <a:close/>
                    <a:moveTo>
                      <a:pt x="318" y="18"/>
                    </a:moveTo>
                    <a:lnTo>
                      <a:pt x="321" y="21"/>
                    </a:lnTo>
                    <a:lnTo>
                      <a:pt x="323" y="26"/>
                    </a:lnTo>
                    <a:lnTo>
                      <a:pt x="324" y="30"/>
                    </a:lnTo>
                    <a:lnTo>
                      <a:pt x="323" y="34"/>
                    </a:lnTo>
                    <a:lnTo>
                      <a:pt x="312" y="29"/>
                    </a:lnTo>
                    <a:lnTo>
                      <a:pt x="318" y="18"/>
                    </a:lnTo>
                    <a:close/>
                    <a:moveTo>
                      <a:pt x="323" y="34"/>
                    </a:moveTo>
                    <a:lnTo>
                      <a:pt x="323" y="34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1" y="23"/>
                    </a:moveTo>
                    <a:lnTo>
                      <a:pt x="301" y="23"/>
                    </a:lnTo>
                    <a:lnTo>
                      <a:pt x="312" y="29"/>
                    </a:lnTo>
                    <a:lnTo>
                      <a:pt x="301" y="23"/>
                    </a:lnTo>
                    <a:close/>
                    <a:moveTo>
                      <a:pt x="323" y="34"/>
                    </a:moveTo>
                    <a:lnTo>
                      <a:pt x="319" y="44"/>
                    </a:lnTo>
                    <a:lnTo>
                      <a:pt x="315" y="53"/>
                    </a:lnTo>
                    <a:lnTo>
                      <a:pt x="311" y="61"/>
                    </a:lnTo>
                    <a:lnTo>
                      <a:pt x="308" y="68"/>
                    </a:lnTo>
                    <a:lnTo>
                      <a:pt x="285" y="58"/>
                    </a:lnTo>
                    <a:lnTo>
                      <a:pt x="290" y="48"/>
                    </a:lnTo>
                    <a:lnTo>
                      <a:pt x="294" y="40"/>
                    </a:lnTo>
                    <a:lnTo>
                      <a:pt x="297" y="31"/>
                    </a:lnTo>
                    <a:lnTo>
                      <a:pt x="301" y="23"/>
                    </a:lnTo>
                    <a:lnTo>
                      <a:pt x="323" y="34"/>
                    </a:lnTo>
                    <a:close/>
                    <a:moveTo>
                      <a:pt x="308" y="68"/>
                    </a:moveTo>
                    <a:lnTo>
                      <a:pt x="305" y="76"/>
                    </a:lnTo>
                    <a:lnTo>
                      <a:pt x="302" y="84"/>
                    </a:lnTo>
                    <a:lnTo>
                      <a:pt x="297" y="93"/>
                    </a:lnTo>
                    <a:lnTo>
                      <a:pt x="294" y="102"/>
                    </a:lnTo>
                    <a:lnTo>
                      <a:pt x="271" y="93"/>
                    </a:lnTo>
                    <a:lnTo>
                      <a:pt x="275" y="85"/>
                    </a:lnTo>
                    <a:lnTo>
                      <a:pt x="278" y="76"/>
                    </a:lnTo>
                    <a:lnTo>
                      <a:pt x="282" y="68"/>
                    </a:lnTo>
                    <a:lnTo>
                      <a:pt x="285" y="58"/>
                    </a:lnTo>
                    <a:lnTo>
                      <a:pt x="308" y="68"/>
                    </a:lnTo>
                    <a:close/>
                    <a:moveTo>
                      <a:pt x="294" y="102"/>
                    </a:moveTo>
                    <a:lnTo>
                      <a:pt x="285" y="124"/>
                    </a:lnTo>
                    <a:lnTo>
                      <a:pt x="277" y="145"/>
                    </a:lnTo>
                    <a:lnTo>
                      <a:pt x="269" y="167"/>
                    </a:lnTo>
                    <a:lnTo>
                      <a:pt x="262" y="189"/>
                    </a:lnTo>
                    <a:lnTo>
                      <a:pt x="255" y="209"/>
                    </a:lnTo>
                    <a:lnTo>
                      <a:pt x="249" y="231"/>
                    </a:lnTo>
                    <a:lnTo>
                      <a:pt x="242" y="251"/>
                    </a:lnTo>
                    <a:lnTo>
                      <a:pt x="237" y="273"/>
                    </a:lnTo>
                    <a:lnTo>
                      <a:pt x="213" y="266"/>
                    </a:lnTo>
                    <a:lnTo>
                      <a:pt x="220" y="245"/>
                    </a:lnTo>
                    <a:lnTo>
                      <a:pt x="225" y="223"/>
                    </a:lnTo>
                    <a:lnTo>
                      <a:pt x="233" y="202"/>
                    </a:lnTo>
                    <a:lnTo>
                      <a:pt x="239" y="180"/>
                    </a:lnTo>
                    <a:lnTo>
                      <a:pt x="247" y="158"/>
                    </a:lnTo>
                    <a:lnTo>
                      <a:pt x="254" y="137"/>
                    </a:lnTo>
                    <a:lnTo>
                      <a:pt x="263" y="115"/>
                    </a:lnTo>
                    <a:lnTo>
                      <a:pt x="271" y="93"/>
                    </a:lnTo>
                    <a:lnTo>
                      <a:pt x="294" y="102"/>
                    </a:lnTo>
                    <a:close/>
                    <a:moveTo>
                      <a:pt x="237" y="273"/>
                    </a:moveTo>
                    <a:lnTo>
                      <a:pt x="237" y="274"/>
                    </a:lnTo>
                    <a:lnTo>
                      <a:pt x="213" y="268"/>
                    </a:lnTo>
                    <a:lnTo>
                      <a:pt x="213" y="266"/>
                    </a:lnTo>
                    <a:lnTo>
                      <a:pt x="237" y="273"/>
                    </a:lnTo>
                    <a:close/>
                    <a:moveTo>
                      <a:pt x="237" y="274"/>
                    </a:moveTo>
                    <a:lnTo>
                      <a:pt x="233" y="288"/>
                    </a:lnTo>
                    <a:lnTo>
                      <a:pt x="228" y="305"/>
                    </a:lnTo>
                    <a:lnTo>
                      <a:pt x="204" y="301"/>
                    </a:lnTo>
                    <a:lnTo>
                      <a:pt x="207" y="293"/>
                    </a:lnTo>
                    <a:lnTo>
                      <a:pt x="209" y="286"/>
                    </a:lnTo>
                    <a:lnTo>
                      <a:pt x="211" y="277"/>
                    </a:lnTo>
                    <a:lnTo>
                      <a:pt x="213" y="268"/>
                    </a:lnTo>
                    <a:lnTo>
                      <a:pt x="237" y="274"/>
                    </a:lnTo>
                    <a:close/>
                    <a:moveTo>
                      <a:pt x="228" y="305"/>
                    </a:moveTo>
                    <a:lnTo>
                      <a:pt x="225" y="323"/>
                    </a:lnTo>
                    <a:lnTo>
                      <a:pt x="222" y="338"/>
                    </a:lnTo>
                    <a:lnTo>
                      <a:pt x="198" y="333"/>
                    </a:lnTo>
                    <a:lnTo>
                      <a:pt x="199" y="325"/>
                    </a:lnTo>
                    <a:lnTo>
                      <a:pt x="201" y="316"/>
                    </a:lnTo>
                    <a:lnTo>
                      <a:pt x="203" y="309"/>
                    </a:lnTo>
                    <a:lnTo>
                      <a:pt x="204" y="301"/>
                    </a:lnTo>
                    <a:lnTo>
                      <a:pt x="228" y="305"/>
                    </a:lnTo>
                    <a:close/>
                    <a:moveTo>
                      <a:pt x="222" y="338"/>
                    </a:moveTo>
                    <a:lnTo>
                      <a:pt x="214" y="378"/>
                    </a:lnTo>
                    <a:lnTo>
                      <a:pt x="209" y="418"/>
                    </a:lnTo>
                    <a:lnTo>
                      <a:pt x="204" y="455"/>
                    </a:lnTo>
                    <a:lnTo>
                      <a:pt x="202" y="493"/>
                    </a:lnTo>
                    <a:lnTo>
                      <a:pt x="179" y="492"/>
                    </a:lnTo>
                    <a:lnTo>
                      <a:pt x="181" y="454"/>
                    </a:lnTo>
                    <a:lnTo>
                      <a:pt x="184" y="414"/>
                    </a:lnTo>
                    <a:lnTo>
                      <a:pt x="190" y="374"/>
                    </a:lnTo>
                    <a:lnTo>
                      <a:pt x="198" y="333"/>
                    </a:lnTo>
                    <a:lnTo>
                      <a:pt x="222" y="338"/>
                    </a:lnTo>
                    <a:close/>
                    <a:moveTo>
                      <a:pt x="202" y="493"/>
                    </a:moveTo>
                    <a:lnTo>
                      <a:pt x="202" y="495"/>
                    </a:lnTo>
                    <a:lnTo>
                      <a:pt x="202" y="496"/>
                    </a:lnTo>
                    <a:lnTo>
                      <a:pt x="190" y="493"/>
                    </a:lnTo>
                    <a:lnTo>
                      <a:pt x="202" y="493"/>
                    </a:lnTo>
                    <a:close/>
                    <a:moveTo>
                      <a:pt x="202" y="496"/>
                    </a:moveTo>
                    <a:lnTo>
                      <a:pt x="196" y="514"/>
                    </a:lnTo>
                    <a:lnTo>
                      <a:pt x="188" y="530"/>
                    </a:lnTo>
                    <a:lnTo>
                      <a:pt x="181" y="546"/>
                    </a:lnTo>
                    <a:lnTo>
                      <a:pt x="172" y="560"/>
                    </a:lnTo>
                    <a:lnTo>
                      <a:pt x="163" y="573"/>
                    </a:lnTo>
                    <a:lnTo>
                      <a:pt x="154" y="586"/>
                    </a:lnTo>
                    <a:lnTo>
                      <a:pt x="143" y="598"/>
                    </a:lnTo>
                    <a:lnTo>
                      <a:pt x="132" y="608"/>
                    </a:lnTo>
                    <a:lnTo>
                      <a:pt x="116" y="589"/>
                    </a:lnTo>
                    <a:lnTo>
                      <a:pt x="126" y="580"/>
                    </a:lnTo>
                    <a:lnTo>
                      <a:pt x="135" y="570"/>
                    </a:lnTo>
                    <a:lnTo>
                      <a:pt x="144" y="558"/>
                    </a:lnTo>
                    <a:lnTo>
                      <a:pt x="153" y="546"/>
                    </a:lnTo>
                    <a:lnTo>
                      <a:pt x="160" y="533"/>
                    </a:lnTo>
                    <a:lnTo>
                      <a:pt x="167" y="519"/>
                    </a:lnTo>
                    <a:lnTo>
                      <a:pt x="173" y="505"/>
                    </a:lnTo>
                    <a:lnTo>
                      <a:pt x="179" y="489"/>
                    </a:lnTo>
                    <a:lnTo>
                      <a:pt x="202" y="496"/>
                    </a:lnTo>
                    <a:close/>
                    <a:moveTo>
                      <a:pt x="132" y="608"/>
                    </a:moveTo>
                    <a:lnTo>
                      <a:pt x="119" y="617"/>
                    </a:lnTo>
                    <a:lnTo>
                      <a:pt x="106" y="627"/>
                    </a:lnTo>
                    <a:lnTo>
                      <a:pt x="93" y="635"/>
                    </a:lnTo>
                    <a:lnTo>
                      <a:pt x="79" y="641"/>
                    </a:lnTo>
                    <a:lnTo>
                      <a:pt x="64" y="648"/>
                    </a:lnTo>
                    <a:lnTo>
                      <a:pt x="48" y="652"/>
                    </a:lnTo>
                    <a:lnTo>
                      <a:pt x="32" y="656"/>
                    </a:lnTo>
                    <a:lnTo>
                      <a:pt x="14" y="660"/>
                    </a:lnTo>
                    <a:lnTo>
                      <a:pt x="11" y="635"/>
                    </a:lnTo>
                    <a:lnTo>
                      <a:pt x="26" y="633"/>
                    </a:lnTo>
                    <a:lnTo>
                      <a:pt x="41" y="629"/>
                    </a:lnTo>
                    <a:lnTo>
                      <a:pt x="55" y="624"/>
                    </a:lnTo>
                    <a:lnTo>
                      <a:pt x="68" y="620"/>
                    </a:lnTo>
                    <a:lnTo>
                      <a:pt x="81" y="613"/>
                    </a:lnTo>
                    <a:lnTo>
                      <a:pt x="93" y="607"/>
                    </a:lnTo>
                    <a:lnTo>
                      <a:pt x="105" y="598"/>
                    </a:lnTo>
                    <a:lnTo>
                      <a:pt x="116" y="589"/>
                    </a:lnTo>
                    <a:lnTo>
                      <a:pt x="132" y="608"/>
                    </a:lnTo>
                    <a:close/>
                    <a:moveTo>
                      <a:pt x="14" y="660"/>
                    </a:moveTo>
                    <a:lnTo>
                      <a:pt x="9" y="660"/>
                    </a:lnTo>
                    <a:lnTo>
                      <a:pt x="5" y="656"/>
                    </a:lnTo>
                    <a:lnTo>
                      <a:pt x="1" y="652"/>
                    </a:lnTo>
                    <a:lnTo>
                      <a:pt x="0" y="648"/>
                    </a:lnTo>
                    <a:lnTo>
                      <a:pt x="12" y="648"/>
                    </a:lnTo>
                    <a:lnTo>
                      <a:pt x="14" y="66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89" name="Freeform 1000"/>
              <p:cNvSpPr>
                <a:spLocks/>
              </p:cNvSpPr>
              <p:nvPr/>
            </p:nvSpPr>
            <p:spPr bwMode="auto">
              <a:xfrm>
                <a:off x="2692" y="1769"/>
                <a:ext cx="58" cy="119"/>
              </a:xfrm>
              <a:custGeom>
                <a:avLst/>
                <a:gdLst>
                  <a:gd name="T0" fmla="*/ 0 w 268"/>
                  <a:gd name="T1" fmla="*/ 23 h 597"/>
                  <a:gd name="T2" fmla="*/ 0 w 268"/>
                  <a:gd name="T3" fmla="*/ 20 h 597"/>
                  <a:gd name="T4" fmla="*/ 1 w 268"/>
                  <a:gd name="T5" fmla="*/ 16 h 597"/>
                  <a:gd name="T6" fmla="*/ 1 w 268"/>
                  <a:gd name="T7" fmla="*/ 13 h 597"/>
                  <a:gd name="T8" fmla="*/ 2 w 268"/>
                  <a:gd name="T9" fmla="*/ 10 h 597"/>
                  <a:gd name="T10" fmla="*/ 3 w 268"/>
                  <a:gd name="T11" fmla="*/ 8 h 597"/>
                  <a:gd name="T12" fmla="*/ 3 w 268"/>
                  <a:gd name="T13" fmla="*/ 6 h 597"/>
                  <a:gd name="T14" fmla="*/ 4 w 268"/>
                  <a:gd name="T15" fmla="*/ 4 h 597"/>
                  <a:gd name="T16" fmla="*/ 5 w 268"/>
                  <a:gd name="T17" fmla="*/ 2 h 597"/>
                  <a:gd name="T18" fmla="*/ 6 w 268"/>
                  <a:gd name="T19" fmla="*/ 1 h 597"/>
                  <a:gd name="T20" fmla="*/ 6 w 268"/>
                  <a:gd name="T21" fmla="*/ 1 h 597"/>
                  <a:gd name="T22" fmla="*/ 7 w 268"/>
                  <a:gd name="T23" fmla="*/ 0 h 597"/>
                  <a:gd name="T24" fmla="*/ 8 w 268"/>
                  <a:gd name="T25" fmla="*/ 0 h 597"/>
                  <a:gd name="T26" fmla="*/ 8 w 268"/>
                  <a:gd name="T27" fmla="*/ 0 h 597"/>
                  <a:gd name="T28" fmla="*/ 9 w 268"/>
                  <a:gd name="T29" fmla="*/ 0 h 597"/>
                  <a:gd name="T30" fmla="*/ 9 w 268"/>
                  <a:gd name="T31" fmla="*/ 0 h 597"/>
                  <a:gd name="T32" fmla="*/ 10 w 268"/>
                  <a:gd name="T33" fmla="*/ 0 h 597"/>
                  <a:gd name="T34" fmla="*/ 10 w 268"/>
                  <a:gd name="T35" fmla="*/ 2 h 597"/>
                  <a:gd name="T36" fmla="*/ 9 w 268"/>
                  <a:gd name="T37" fmla="*/ 4 h 597"/>
                  <a:gd name="T38" fmla="*/ 8 w 268"/>
                  <a:gd name="T39" fmla="*/ 6 h 597"/>
                  <a:gd name="T40" fmla="*/ 8 w 268"/>
                  <a:gd name="T41" fmla="*/ 9 h 597"/>
                  <a:gd name="T42" fmla="*/ 7 w 268"/>
                  <a:gd name="T43" fmla="*/ 11 h 597"/>
                  <a:gd name="T44" fmla="*/ 7 w 268"/>
                  <a:gd name="T45" fmla="*/ 13 h 597"/>
                  <a:gd name="T46" fmla="*/ 6 w 268"/>
                  <a:gd name="T47" fmla="*/ 15 h 597"/>
                  <a:gd name="T48" fmla="*/ 6 w 268"/>
                  <a:gd name="T49" fmla="*/ 17 h 597"/>
                  <a:gd name="T50" fmla="*/ 6 w 268"/>
                  <a:gd name="T51" fmla="*/ 19 h 597"/>
                  <a:gd name="T52" fmla="*/ 6 w 268"/>
                  <a:gd name="T53" fmla="*/ 20 h 597"/>
                  <a:gd name="T54" fmla="*/ 5 w 268"/>
                  <a:gd name="T55" fmla="*/ 21 h 597"/>
                  <a:gd name="T56" fmla="*/ 4 w 268"/>
                  <a:gd name="T57" fmla="*/ 22 h 597"/>
                  <a:gd name="T58" fmla="*/ 3 w 268"/>
                  <a:gd name="T59" fmla="*/ 23 h 597"/>
                  <a:gd name="T60" fmla="*/ 3 w 268"/>
                  <a:gd name="T61" fmla="*/ 23 h 597"/>
                  <a:gd name="T62" fmla="*/ 2 w 268"/>
                  <a:gd name="T63" fmla="*/ 24 h 597"/>
                  <a:gd name="T64" fmla="*/ 1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0" y="597"/>
                    </a:moveTo>
                    <a:lnTo>
                      <a:pt x="0" y="575"/>
                    </a:lnTo>
                    <a:lnTo>
                      <a:pt x="2" y="543"/>
                    </a:lnTo>
                    <a:lnTo>
                      <a:pt x="7" y="502"/>
                    </a:lnTo>
                    <a:lnTo>
                      <a:pt x="12" y="453"/>
                    </a:lnTo>
                    <a:lnTo>
                      <a:pt x="20" y="399"/>
                    </a:lnTo>
                    <a:lnTo>
                      <a:pt x="31" y="343"/>
                    </a:lnTo>
                    <a:lnTo>
                      <a:pt x="36" y="314"/>
                    </a:lnTo>
                    <a:lnTo>
                      <a:pt x="42" y="284"/>
                    </a:lnTo>
                    <a:lnTo>
                      <a:pt x="50" y="254"/>
                    </a:lnTo>
                    <a:lnTo>
                      <a:pt x="58" y="226"/>
                    </a:lnTo>
                    <a:lnTo>
                      <a:pt x="66" y="198"/>
                    </a:lnTo>
                    <a:lnTo>
                      <a:pt x="75" y="171"/>
                    </a:lnTo>
                    <a:lnTo>
                      <a:pt x="85" y="145"/>
                    </a:lnTo>
                    <a:lnTo>
                      <a:pt x="94" y="121"/>
                    </a:lnTo>
                    <a:lnTo>
                      <a:pt x="105" y="99"/>
                    </a:lnTo>
                    <a:lnTo>
                      <a:pt x="117" y="78"/>
                    </a:lnTo>
                    <a:lnTo>
                      <a:pt x="129" y="59"/>
                    </a:lnTo>
                    <a:lnTo>
                      <a:pt x="142" y="43"/>
                    </a:lnTo>
                    <a:lnTo>
                      <a:pt x="148" y="35"/>
                    </a:lnTo>
                    <a:lnTo>
                      <a:pt x="155" y="29"/>
                    </a:lnTo>
                    <a:lnTo>
                      <a:pt x="161" y="22"/>
                    </a:lnTo>
                    <a:lnTo>
                      <a:pt x="169" y="17"/>
                    </a:lnTo>
                    <a:lnTo>
                      <a:pt x="176" y="12"/>
                    </a:lnTo>
                    <a:lnTo>
                      <a:pt x="184" y="8"/>
                    </a:lnTo>
                    <a:lnTo>
                      <a:pt x="191" y="5"/>
                    </a:lnTo>
                    <a:lnTo>
                      <a:pt x="199" y="3"/>
                    </a:lnTo>
                    <a:lnTo>
                      <a:pt x="207" y="2"/>
                    </a:lnTo>
                    <a:lnTo>
                      <a:pt x="215" y="0"/>
                    </a:lnTo>
                    <a:lnTo>
                      <a:pt x="224" y="0"/>
                    </a:lnTo>
                    <a:lnTo>
                      <a:pt x="233" y="3"/>
                    </a:lnTo>
                    <a:lnTo>
                      <a:pt x="241" y="5"/>
                    </a:lnTo>
                    <a:lnTo>
                      <a:pt x="250" y="8"/>
                    </a:lnTo>
                    <a:lnTo>
                      <a:pt x="258" y="11"/>
                    </a:lnTo>
                    <a:lnTo>
                      <a:pt x="268" y="17"/>
                    </a:lnTo>
                    <a:lnTo>
                      <a:pt x="255" y="46"/>
                    </a:lnTo>
                    <a:lnTo>
                      <a:pt x="244" y="75"/>
                    </a:lnTo>
                    <a:lnTo>
                      <a:pt x="234" y="103"/>
                    </a:lnTo>
                    <a:lnTo>
                      <a:pt x="223" y="132"/>
                    </a:lnTo>
                    <a:lnTo>
                      <a:pt x="213" y="160"/>
                    </a:lnTo>
                    <a:lnTo>
                      <a:pt x="204" y="188"/>
                    </a:lnTo>
                    <a:lnTo>
                      <a:pt x="197" y="215"/>
                    </a:lnTo>
                    <a:lnTo>
                      <a:pt x="189" y="243"/>
                    </a:lnTo>
                    <a:lnTo>
                      <a:pt x="183" y="270"/>
                    </a:lnTo>
                    <a:lnTo>
                      <a:pt x="176" y="299"/>
                    </a:lnTo>
                    <a:lnTo>
                      <a:pt x="172" y="326"/>
                    </a:lnTo>
                    <a:lnTo>
                      <a:pt x="168" y="351"/>
                    </a:lnTo>
                    <a:lnTo>
                      <a:pt x="163" y="377"/>
                    </a:lnTo>
                    <a:lnTo>
                      <a:pt x="161" y="403"/>
                    </a:lnTo>
                    <a:lnTo>
                      <a:pt x="159" y="429"/>
                    </a:lnTo>
                    <a:lnTo>
                      <a:pt x="158" y="454"/>
                    </a:lnTo>
                    <a:lnTo>
                      <a:pt x="153" y="469"/>
                    </a:lnTo>
                    <a:lnTo>
                      <a:pt x="146" y="484"/>
                    </a:lnTo>
                    <a:lnTo>
                      <a:pt x="140" y="497"/>
                    </a:lnTo>
                    <a:lnTo>
                      <a:pt x="132" y="510"/>
                    </a:lnTo>
                    <a:lnTo>
                      <a:pt x="125" y="522"/>
                    </a:lnTo>
                    <a:lnTo>
                      <a:pt x="116" y="534"/>
                    </a:lnTo>
                    <a:lnTo>
                      <a:pt x="107" y="544"/>
                    </a:lnTo>
                    <a:lnTo>
                      <a:pt x="98" y="553"/>
                    </a:lnTo>
                    <a:lnTo>
                      <a:pt x="88" y="561"/>
                    </a:lnTo>
                    <a:lnTo>
                      <a:pt x="77" y="569"/>
                    </a:lnTo>
                    <a:lnTo>
                      <a:pt x="65" y="576"/>
                    </a:lnTo>
                    <a:lnTo>
                      <a:pt x="53" y="581"/>
                    </a:lnTo>
                    <a:lnTo>
                      <a:pt x="41" y="587"/>
                    </a:lnTo>
                    <a:lnTo>
                      <a:pt x="28" y="591"/>
                    </a:lnTo>
                    <a:lnTo>
                      <a:pt x="14" y="594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0" name="Freeform 1001"/>
              <p:cNvSpPr>
                <a:spLocks noEditPoints="1"/>
              </p:cNvSpPr>
              <p:nvPr/>
            </p:nvSpPr>
            <p:spPr bwMode="auto">
              <a:xfrm>
                <a:off x="2692" y="1769"/>
                <a:ext cx="58" cy="127"/>
              </a:xfrm>
              <a:custGeom>
                <a:avLst/>
                <a:gdLst>
                  <a:gd name="T0" fmla="*/ 1 w 293"/>
                  <a:gd name="T1" fmla="*/ 24 h 619"/>
                  <a:gd name="T2" fmla="*/ 0 w 293"/>
                  <a:gd name="T3" fmla="*/ 24 h 619"/>
                  <a:gd name="T4" fmla="*/ 1 w 293"/>
                  <a:gd name="T5" fmla="*/ 24 h 619"/>
                  <a:gd name="T6" fmla="*/ 0 w 293"/>
                  <a:gd name="T7" fmla="*/ 23 h 619"/>
                  <a:gd name="T8" fmla="*/ 1 w 293"/>
                  <a:gd name="T9" fmla="*/ 22 h 619"/>
                  <a:gd name="T10" fmla="*/ 1 w 293"/>
                  <a:gd name="T11" fmla="*/ 23 h 619"/>
                  <a:gd name="T12" fmla="*/ 0 w 293"/>
                  <a:gd name="T13" fmla="*/ 19 h 619"/>
                  <a:gd name="T14" fmla="*/ 2 w 293"/>
                  <a:gd name="T15" fmla="*/ 13 h 619"/>
                  <a:gd name="T16" fmla="*/ 3 w 293"/>
                  <a:gd name="T17" fmla="*/ 11 h 619"/>
                  <a:gd name="T18" fmla="*/ 2 w 293"/>
                  <a:gd name="T19" fmla="*/ 18 h 619"/>
                  <a:gd name="T20" fmla="*/ 0 w 293"/>
                  <a:gd name="T21" fmla="*/ 22 h 619"/>
                  <a:gd name="T22" fmla="*/ 3 w 293"/>
                  <a:gd name="T23" fmla="*/ 7 h 619"/>
                  <a:gd name="T24" fmla="*/ 5 w 293"/>
                  <a:gd name="T25" fmla="*/ 4 h 619"/>
                  <a:gd name="T26" fmla="*/ 5 w 293"/>
                  <a:gd name="T27" fmla="*/ 5 h 619"/>
                  <a:gd name="T28" fmla="*/ 4 w 293"/>
                  <a:gd name="T29" fmla="*/ 8 h 619"/>
                  <a:gd name="T30" fmla="*/ 5 w 293"/>
                  <a:gd name="T31" fmla="*/ 3 h 619"/>
                  <a:gd name="T32" fmla="*/ 7 w 293"/>
                  <a:gd name="T33" fmla="*/ 1 h 619"/>
                  <a:gd name="T34" fmla="*/ 7 w 293"/>
                  <a:gd name="T35" fmla="*/ 2 h 619"/>
                  <a:gd name="T36" fmla="*/ 6 w 293"/>
                  <a:gd name="T37" fmla="*/ 3 h 619"/>
                  <a:gd name="T38" fmla="*/ 8 w 293"/>
                  <a:gd name="T39" fmla="*/ 0 h 619"/>
                  <a:gd name="T40" fmla="*/ 9 w 293"/>
                  <a:gd name="T41" fmla="*/ 0 h 619"/>
                  <a:gd name="T42" fmla="*/ 10 w 293"/>
                  <a:gd name="T43" fmla="*/ 1 h 619"/>
                  <a:gd name="T44" fmla="*/ 9 w 293"/>
                  <a:gd name="T45" fmla="*/ 1 h 619"/>
                  <a:gd name="T46" fmla="*/ 8 w 293"/>
                  <a:gd name="T47" fmla="*/ 1 h 619"/>
                  <a:gd name="T48" fmla="*/ 11 w 293"/>
                  <a:gd name="T49" fmla="*/ 0 h 619"/>
                  <a:gd name="T50" fmla="*/ 11 w 293"/>
                  <a:gd name="T51" fmla="*/ 1 h 619"/>
                  <a:gd name="T52" fmla="*/ 12 w 293"/>
                  <a:gd name="T53" fmla="*/ 1 h 619"/>
                  <a:gd name="T54" fmla="*/ 11 w 293"/>
                  <a:gd name="T55" fmla="*/ 1 h 619"/>
                  <a:gd name="T56" fmla="*/ 11 w 293"/>
                  <a:gd name="T57" fmla="*/ 1 h 619"/>
                  <a:gd name="T58" fmla="*/ 12 w 293"/>
                  <a:gd name="T59" fmla="*/ 2 h 619"/>
                  <a:gd name="T60" fmla="*/ 11 w 293"/>
                  <a:gd name="T61" fmla="*/ 2 h 619"/>
                  <a:gd name="T62" fmla="*/ 11 w 293"/>
                  <a:gd name="T63" fmla="*/ 3 h 619"/>
                  <a:gd name="T64" fmla="*/ 10 w 293"/>
                  <a:gd name="T65" fmla="*/ 3 h 619"/>
                  <a:gd name="T66" fmla="*/ 11 w 293"/>
                  <a:gd name="T67" fmla="*/ 3 h 619"/>
                  <a:gd name="T68" fmla="*/ 9 w 293"/>
                  <a:gd name="T69" fmla="*/ 9 h 619"/>
                  <a:gd name="T70" fmla="*/ 8 w 293"/>
                  <a:gd name="T71" fmla="*/ 8 h 619"/>
                  <a:gd name="T72" fmla="*/ 9 w 293"/>
                  <a:gd name="T73" fmla="*/ 5 h 619"/>
                  <a:gd name="T74" fmla="*/ 9 w 293"/>
                  <a:gd name="T75" fmla="*/ 10 h 619"/>
                  <a:gd name="T76" fmla="*/ 8 w 293"/>
                  <a:gd name="T77" fmla="*/ 10 h 619"/>
                  <a:gd name="T78" fmla="*/ 8 w 293"/>
                  <a:gd name="T79" fmla="*/ 11 h 619"/>
                  <a:gd name="T80" fmla="*/ 8 w 293"/>
                  <a:gd name="T81" fmla="*/ 10 h 619"/>
                  <a:gd name="T82" fmla="*/ 8 w 293"/>
                  <a:gd name="T83" fmla="*/ 13 h 619"/>
                  <a:gd name="T84" fmla="*/ 8 w 293"/>
                  <a:gd name="T85" fmla="*/ 12 h 619"/>
                  <a:gd name="T86" fmla="*/ 7 w 293"/>
                  <a:gd name="T87" fmla="*/ 17 h 619"/>
                  <a:gd name="T88" fmla="*/ 7 w 293"/>
                  <a:gd name="T89" fmla="*/ 16 h 619"/>
                  <a:gd name="T90" fmla="*/ 7 w 293"/>
                  <a:gd name="T91" fmla="*/ 19 h 619"/>
                  <a:gd name="T92" fmla="*/ 7 w 293"/>
                  <a:gd name="T93" fmla="*/ 19 h 619"/>
                  <a:gd name="T94" fmla="*/ 7 w 293"/>
                  <a:gd name="T95" fmla="*/ 21 h 619"/>
                  <a:gd name="T96" fmla="*/ 5 w 293"/>
                  <a:gd name="T97" fmla="*/ 23 h 619"/>
                  <a:gd name="T98" fmla="*/ 5 w 293"/>
                  <a:gd name="T99" fmla="*/ 21 h 619"/>
                  <a:gd name="T100" fmla="*/ 6 w 293"/>
                  <a:gd name="T101" fmla="*/ 20 h 619"/>
                  <a:gd name="T102" fmla="*/ 5 w 293"/>
                  <a:gd name="T103" fmla="*/ 23 h 619"/>
                  <a:gd name="T104" fmla="*/ 3 w 293"/>
                  <a:gd name="T105" fmla="*/ 24 h 619"/>
                  <a:gd name="T106" fmla="*/ 1 w 293"/>
                  <a:gd name="T107" fmla="*/ 25 h 619"/>
                  <a:gd name="T108" fmla="*/ 2 w 293"/>
                  <a:gd name="T109" fmla="*/ 23 h 619"/>
                  <a:gd name="T110" fmla="*/ 4 w 293"/>
                  <a:gd name="T111" fmla="*/ 23 h 619"/>
                  <a:gd name="T112" fmla="*/ 0 w 293"/>
                  <a:gd name="T113" fmla="*/ 25 h 619"/>
                  <a:gd name="T114" fmla="*/ 1 w 293"/>
                  <a:gd name="T115" fmla="*/ 24 h 6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93"/>
                  <a:gd name="T175" fmla="*/ 0 h 619"/>
                  <a:gd name="T176" fmla="*/ 293 w 293"/>
                  <a:gd name="T177" fmla="*/ 619 h 6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93" h="619">
                    <a:moveTo>
                      <a:pt x="0" y="608"/>
                    </a:moveTo>
                    <a:lnTo>
                      <a:pt x="0" y="607"/>
                    </a:lnTo>
                    <a:lnTo>
                      <a:pt x="0" y="605"/>
                    </a:lnTo>
                    <a:lnTo>
                      <a:pt x="25" y="605"/>
                    </a:lnTo>
                    <a:lnTo>
                      <a:pt x="25" y="607"/>
                    </a:lnTo>
                    <a:lnTo>
                      <a:pt x="25" y="608"/>
                    </a:lnTo>
                    <a:lnTo>
                      <a:pt x="0" y="608"/>
                    </a:lnTo>
                    <a:close/>
                    <a:moveTo>
                      <a:pt x="0" y="605"/>
                    </a:moveTo>
                    <a:lnTo>
                      <a:pt x="1" y="594"/>
                    </a:lnTo>
                    <a:lnTo>
                      <a:pt x="1" y="578"/>
                    </a:lnTo>
                    <a:lnTo>
                      <a:pt x="26" y="580"/>
                    </a:lnTo>
                    <a:lnTo>
                      <a:pt x="25" y="595"/>
                    </a:lnTo>
                    <a:lnTo>
                      <a:pt x="25" y="605"/>
                    </a:lnTo>
                    <a:lnTo>
                      <a:pt x="0" y="605"/>
                    </a:lnTo>
                    <a:close/>
                    <a:moveTo>
                      <a:pt x="1" y="578"/>
                    </a:moveTo>
                    <a:lnTo>
                      <a:pt x="3" y="570"/>
                    </a:lnTo>
                    <a:lnTo>
                      <a:pt x="3" y="560"/>
                    </a:lnTo>
                    <a:lnTo>
                      <a:pt x="4" y="550"/>
                    </a:lnTo>
                    <a:lnTo>
                      <a:pt x="5" y="540"/>
                    </a:lnTo>
                    <a:lnTo>
                      <a:pt x="28" y="542"/>
                    </a:lnTo>
                    <a:lnTo>
                      <a:pt x="28" y="553"/>
                    </a:lnTo>
                    <a:lnTo>
                      <a:pt x="27" y="562"/>
                    </a:lnTo>
                    <a:lnTo>
                      <a:pt x="26" y="572"/>
                    </a:lnTo>
                    <a:lnTo>
                      <a:pt x="26" y="580"/>
                    </a:lnTo>
                    <a:lnTo>
                      <a:pt x="1" y="578"/>
                    </a:lnTo>
                    <a:close/>
                    <a:moveTo>
                      <a:pt x="5" y="540"/>
                    </a:moveTo>
                    <a:lnTo>
                      <a:pt x="8" y="509"/>
                    </a:lnTo>
                    <a:lnTo>
                      <a:pt x="11" y="475"/>
                    </a:lnTo>
                    <a:lnTo>
                      <a:pt x="17" y="438"/>
                    </a:lnTo>
                    <a:lnTo>
                      <a:pt x="23" y="399"/>
                    </a:lnTo>
                    <a:lnTo>
                      <a:pt x="30" y="358"/>
                    </a:lnTo>
                    <a:lnTo>
                      <a:pt x="38" y="317"/>
                    </a:lnTo>
                    <a:lnTo>
                      <a:pt x="48" y="275"/>
                    </a:lnTo>
                    <a:lnTo>
                      <a:pt x="59" y="234"/>
                    </a:lnTo>
                    <a:lnTo>
                      <a:pt x="82" y="240"/>
                    </a:lnTo>
                    <a:lnTo>
                      <a:pt x="72" y="280"/>
                    </a:lnTo>
                    <a:lnTo>
                      <a:pt x="62" y="321"/>
                    </a:lnTo>
                    <a:lnTo>
                      <a:pt x="53" y="362"/>
                    </a:lnTo>
                    <a:lnTo>
                      <a:pt x="47" y="402"/>
                    </a:lnTo>
                    <a:lnTo>
                      <a:pt x="40" y="441"/>
                    </a:lnTo>
                    <a:lnTo>
                      <a:pt x="36" y="478"/>
                    </a:lnTo>
                    <a:lnTo>
                      <a:pt x="32" y="511"/>
                    </a:lnTo>
                    <a:lnTo>
                      <a:pt x="28" y="542"/>
                    </a:lnTo>
                    <a:lnTo>
                      <a:pt x="5" y="540"/>
                    </a:lnTo>
                    <a:close/>
                    <a:moveTo>
                      <a:pt x="59" y="234"/>
                    </a:moveTo>
                    <a:lnTo>
                      <a:pt x="65" y="211"/>
                    </a:lnTo>
                    <a:lnTo>
                      <a:pt x="73" y="190"/>
                    </a:lnTo>
                    <a:lnTo>
                      <a:pt x="79" y="169"/>
                    </a:lnTo>
                    <a:lnTo>
                      <a:pt x="88" y="149"/>
                    </a:lnTo>
                    <a:lnTo>
                      <a:pt x="95" y="129"/>
                    </a:lnTo>
                    <a:lnTo>
                      <a:pt x="104" y="111"/>
                    </a:lnTo>
                    <a:lnTo>
                      <a:pt x="113" y="94"/>
                    </a:lnTo>
                    <a:lnTo>
                      <a:pt x="122" y="77"/>
                    </a:lnTo>
                    <a:lnTo>
                      <a:pt x="143" y="90"/>
                    </a:lnTo>
                    <a:lnTo>
                      <a:pt x="134" y="105"/>
                    </a:lnTo>
                    <a:lnTo>
                      <a:pt x="126" y="122"/>
                    </a:lnTo>
                    <a:lnTo>
                      <a:pt x="117" y="140"/>
                    </a:lnTo>
                    <a:lnTo>
                      <a:pt x="109" y="158"/>
                    </a:lnTo>
                    <a:lnTo>
                      <a:pt x="102" y="178"/>
                    </a:lnTo>
                    <a:lnTo>
                      <a:pt x="95" y="198"/>
                    </a:lnTo>
                    <a:lnTo>
                      <a:pt x="89" y="219"/>
                    </a:lnTo>
                    <a:lnTo>
                      <a:pt x="82" y="240"/>
                    </a:lnTo>
                    <a:lnTo>
                      <a:pt x="59" y="234"/>
                    </a:lnTo>
                    <a:close/>
                    <a:moveTo>
                      <a:pt x="122" y="77"/>
                    </a:moveTo>
                    <a:lnTo>
                      <a:pt x="135" y="58"/>
                    </a:lnTo>
                    <a:lnTo>
                      <a:pt x="149" y="41"/>
                    </a:lnTo>
                    <a:lnTo>
                      <a:pt x="157" y="33"/>
                    </a:lnTo>
                    <a:lnTo>
                      <a:pt x="165" y="25"/>
                    </a:lnTo>
                    <a:lnTo>
                      <a:pt x="172" y="19"/>
                    </a:lnTo>
                    <a:lnTo>
                      <a:pt x="180" y="14"/>
                    </a:lnTo>
                    <a:lnTo>
                      <a:pt x="193" y="35"/>
                    </a:lnTo>
                    <a:lnTo>
                      <a:pt x="186" y="40"/>
                    </a:lnTo>
                    <a:lnTo>
                      <a:pt x="180" y="45"/>
                    </a:lnTo>
                    <a:lnTo>
                      <a:pt x="173" y="50"/>
                    </a:lnTo>
                    <a:lnTo>
                      <a:pt x="167" y="58"/>
                    </a:lnTo>
                    <a:lnTo>
                      <a:pt x="155" y="73"/>
                    </a:lnTo>
                    <a:lnTo>
                      <a:pt x="143" y="90"/>
                    </a:lnTo>
                    <a:lnTo>
                      <a:pt x="122" y="77"/>
                    </a:lnTo>
                    <a:close/>
                    <a:moveTo>
                      <a:pt x="180" y="14"/>
                    </a:moveTo>
                    <a:lnTo>
                      <a:pt x="188" y="9"/>
                    </a:lnTo>
                    <a:lnTo>
                      <a:pt x="198" y="5"/>
                    </a:lnTo>
                    <a:lnTo>
                      <a:pt x="207" y="3"/>
                    </a:lnTo>
                    <a:lnTo>
                      <a:pt x="216" y="1"/>
                    </a:lnTo>
                    <a:lnTo>
                      <a:pt x="225" y="0"/>
                    </a:lnTo>
                    <a:lnTo>
                      <a:pt x="235" y="0"/>
                    </a:lnTo>
                    <a:lnTo>
                      <a:pt x="246" y="1"/>
                    </a:lnTo>
                    <a:lnTo>
                      <a:pt x="255" y="3"/>
                    </a:lnTo>
                    <a:lnTo>
                      <a:pt x="249" y="27"/>
                    </a:lnTo>
                    <a:lnTo>
                      <a:pt x="241" y="24"/>
                    </a:lnTo>
                    <a:lnTo>
                      <a:pt x="234" y="24"/>
                    </a:lnTo>
                    <a:lnTo>
                      <a:pt x="227" y="24"/>
                    </a:lnTo>
                    <a:lnTo>
                      <a:pt x="220" y="24"/>
                    </a:lnTo>
                    <a:lnTo>
                      <a:pt x="213" y="27"/>
                    </a:lnTo>
                    <a:lnTo>
                      <a:pt x="206" y="29"/>
                    </a:lnTo>
                    <a:lnTo>
                      <a:pt x="199" y="31"/>
                    </a:lnTo>
                    <a:lnTo>
                      <a:pt x="193" y="35"/>
                    </a:lnTo>
                    <a:lnTo>
                      <a:pt x="180" y="14"/>
                    </a:lnTo>
                    <a:close/>
                    <a:moveTo>
                      <a:pt x="255" y="3"/>
                    </a:moveTo>
                    <a:lnTo>
                      <a:pt x="263" y="6"/>
                    </a:lnTo>
                    <a:lnTo>
                      <a:pt x="271" y="9"/>
                    </a:lnTo>
                    <a:lnTo>
                      <a:pt x="279" y="13"/>
                    </a:lnTo>
                    <a:lnTo>
                      <a:pt x="288" y="18"/>
                    </a:lnTo>
                    <a:lnTo>
                      <a:pt x="275" y="38"/>
                    </a:lnTo>
                    <a:lnTo>
                      <a:pt x="262" y="31"/>
                    </a:lnTo>
                    <a:lnTo>
                      <a:pt x="249" y="27"/>
                    </a:lnTo>
                    <a:lnTo>
                      <a:pt x="255" y="3"/>
                    </a:lnTo>
                    <a:close/>
                    <a:moveTo>
                      <a:pt x="288" y="18"/>
                    </a:moveTo>
                    <a:lnTo>
                      <a:pt x="290" y="20"/>
                    </a:lnTo>
                    <a:lnTo>
                      <a:pt x="292" y="24"/>
                    </a:lnTo>
                    <a:lnTo>
                      <a:pt x="293" y="29"/>
                    </a:lnTo>
                    <a:lnTo>
                      <a:pt x="292" y="33"/>
                    </a:lnTo>
                    <a:lnTo>
                      <a:pt x="281" y="28"/>
                    </a:lnTo>
                    <a:lnTo>
                      <a:pt x="288" y="18"/>
                    </a:lnTo>
                    <a:close/>
                    <a:moveTo>
                      <a:pt x="292" y="33"/>
                    </a:moveTo>
                    <a:lnTo>
                      <a:pt x="292" y="33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92" y="33"/>
                    </a:moveTo>
                    <a:lnTo>
                      <a:pt x="287" y="46"/>
                    </a:lnTo>
                    <a:lnTo>
                      <a:pt x="279" y="65"/>
                    </a:lnTo>
                    <a:lnTo>
                      <a:pt x="256" y="56"/>
                    </a:lnTo>
                    <a:lnTo>
                      <a:pt x="258" y="50"/>
                    </a:lnTo>
                    <a:lnTo>
                      <a:pt x="262" y="43"/>
                    </a:lnTo>
                    <a:lnTo>
                      <a:pt x="265" y="34"/>
                    </a:lnTo>
                    <a:lnTo>
                      <a:pt x="270" y="23"/>
                    </a:lnTo>
                    <a:lnTo>
                      <a:pt x="292" y="33"/>
                    </a:lnTo>
                    <a:close/>
                    <a:moveTo>
                      <a:pt x="279" y="65"/>
                    </a:moveTo>
                    <a:lnTo>
                      <a:pt x="271" y="84"/>
                    </a:lnTo>
                    <a:lnTo>
                      <a:pt x="266" y="97"/>
                    </a:lnTo>
                    <a:lnTo>
                      <a:pt x="243" y="88"/>
                    </a:lnTo>
                    <a:lnTo>
                      <a:pt x="247" y="78"/>
                    </a:lnTo>
                    <a:lnTo>
                      <a:pt x="250" y="70"/>
                    </a:lnTo>
                    <a:lnTo>
                      <a:pt x="253" y="62"/>
                    </a:lnTo>
                    <a:lnTo>
                      <a:pt x="256" y="56"/>
                    </a:lnTo>
                    <a:lnTo>
                      <a:pt x="279" y="65"/>
                    </a:lnTo>
                    <a:close/>
                    <a:moveTo>
                      <a:pt x="266" y="97"/>
                    </a:moveTo>
                    <a:lnTo>
                      <a:pt x="251" y="138"/>
                    </a:lnTo>
                    <a:lnTo>
                      <a:pt x="237" y="178"/>
                    </a:lnTo>
                    <a:lnTo>
                      <a:pt x="225" y="218"/>
                    </a:lnTo>
                    <a:lnTo>
                      <a:pt x="214" y="258"/>
                    </a:lnTo>
                    <a:lnTo>
                      <a:pt x="190" y="251"/>
                    </a:lnTo>
                    <a:lnTo>
                      <a:pt x="196" y="232"/>
                    </a:lnTo>
                    <a:lnTo>
                      <a:pt x="201" y="211"/>
                    </a:lnTo>
                    <a:lnTo>
                      <a:pt x="208" y="192"/>
                    </a:lnTo>
                    <a:lnTo>
                      <a:pt x="214" y="171"/>
                    </a:lnTo>
                    <a:lnTo>
                      <a:pt x="221" y="151"/>
                    </a:lnTo>
                    <a:lnTo>
                      <a:pt x="227" y="130"/>
                    </a:lnTo>
                    <a:lnTo>
                      <a:pt x="235" y="109"/>
                    </a:lnTo>
                    <a:lnTo>
                      <a:pt x="243" y="88"/>
                    </a:lnTo>
                    <a:lnTo>
                      <a:pt x="266" y="97"/>
                    </a:lnTo>
                    <a:close/>
                    <a:moveTo>
                      <a:pt x="214" y="258"/>
                    </a:moveTo>
                    <a:lnTo>
                      <a:pt x="214" y="258"/>
                    </a:lnTo>
                    <a:lnTo>
                      <a:pt x="190" y="252"/>
                    </a:lnTo>
                    <a:lnTo>
                      <a:pt x="190" y="251"/>
                    </a:lnTo>
                    <a:lnTo>
                      <a:pt x="214" y="258"/>
                    </a:lnTo>
                    <a:close/>
                    <a:moveTo>
                      <a:pt x="214" y="258"/>
                    </a:moveTo>
                    <a:lnTo>
                      <a:pt x="210" y="275"/>
                    </a:lnTo>
                    <a:lnTo>
                      <a:pt x="207" y="289"/>
                    </a:lnTo>
                    <a:lnTo>
                      <a:pt x="183" y="284"/>
                    </a:lnTo>
                    <a:lnTo>
                      <a:pt x="187" y="267"/>
                    </a:lnTo>
                    <a:lnTo>
                      <a:pt x="190" y="252"/>
                    </a:lnTo>
                    <a:lnTo>
                      <a:pt x="214" y="258"/>
                    </a:lnTo>
                    <a:close/>
                    <a:moveTo>
                      <a:pt x="207" y="289"/>
                    </a:moveTo>
                    <a:lnTo>
                      <a:pt x="203" y="305"/>
                    </a:lnTo>
                    <a:lnTo>
                      <a:pt x="200" y="319"/>
                    </a:lnTo>
                    <a:lnTo>
                      <a:pt x="176" y="314"/>
                    </a:lnTo>
                    <a:lnTo>
                      <a:pt x="180" y="298"/>
                    </a:lnTo>
                    <a:lnTo>
                      <a:pt x="183" y="284"/>
                    </a:lnTo>
                    <a:lnTo>
                      <a:pt x="207" y="289"/>
                    </a:lnTo>
                    <a:close/>
                    <a:moveTo>
                      <a:pt x="200" y="319"/>
                    </a:moveTo>
                    <a:lnTo>
                      <a:pt x="194" y="357"/>
                    </a:lnTo>
                    <a:lnTo>
                      <a:pt x="188" y="394"/>
                    </a:lnTo>
                    <a:lnTo>
                      <a:pt x="185" y="429"/>
                    </a:lnTo>
                    <a:lnTo>
                      <a:pt x="183" y="465"/>
                    </a:lnTo>
                    <a:lnTo>
                      <a:pt x="159" y="465"/>
                    </a:lnTo>
                    <a:lnTo>
                      <a:pt x="160" y="428"/>
                    </a:lnTo>
                    <a:lnTo>
                      <a:pt x="165" y="391"/>
                    </a:lnTo>
                    <a:lnTo>
                      <a:pt x="170" y="353"/>
                    </a:lnTo>
                    <a:lnTo>
                      <a:pt x="176" y="314"/>
                    </a:lnTo>
                    <a:lnTo>
                      <a:pt x="200" y="319"/>
                    </a:lnTo>
                    <a:close/>
                    <a:moveTo>
                      <a:pt x="183" y="465"/>
                    </a:moveTo>
                    <a:lnTo>
                      <a:pt x="183" y="467"/>
                    </a:lnTo>
                    <a:lnTo>
                      <a:pt x="182" y="469"/>
                    </a:lnTo>
                    <a:lnTo>
                      <a:pt x="171" y="465"/>
                    </a:lnTo>
                    <a:lnTo>
                      <a:pt x="183" y="465"/>
                    </a:lnTo>
                    <a:close/>
                    <a:moveTo>
                      <a:pt x="182" y="469"/>
                    </a:moveTo>
                    <a:lnTo>
                      <a:pt x="176" y="484"/>
                    </a:lnTo>
                    <a:lnTo>
                      <a:pt x="170" y="501"/>
                    </a:lnTo>
                    <a:lnTo>
                      <a:pt x="163" y="515"/>
                    </a:lnTo>
                    <a:lnTo>
                      <a:pt x="156" y="528"/>
                    </a:lnTo>
                    <a:lnTo>
                      <a:pt x="147" y="541"/>
                    </a:lnTo>
                    <a:lnTo>
                      <a:pt x="139" y="553"/>
                    </a:lnTo>
                    <a:lnTo>
                      <a:pt x="129" y="563"/>
                    </a:lnTo>
                    <a:lnTo>
                      <a:pt x="119" y="573"/>
                    </a:lnTo>
                    <a:lnTo>
                      <a:pt x="103" y="555"/>
                    </a:lnTo>
                    <a:lnTo>
                      <a:pt x="112" y="546"/>
                    </a:lnTo>
                    <a:lnTo>
                      <a:pt x="120" y="536"/>
                    </a:lnTo>
                    <a:lnTo>
                      <a:pt x="128" y="527"/>
                    </a:lnTo>
                    <a:lnTo>
                      <a:pt x="135" y="515"/>
                    </a:lnTo>
                    <a:lnTo>
                      <a:pt x="142" y="503"/>
                    </a:lnTo>
                    <a:lnTo>
                      <a:pt x="148" y="490"/>
                    </a:lnTo>
                    <a:lnTo>
                      <a:pt x="154" y="476"/>
                    </a:lnTo>
                    <a:lnTo>
                      <a:pt x="159" y="461"/>
                    </a:lnTo>
                    <a:lnTo>
                      <a:pt x="182" y="469"/>
                    </a:lnTo>
                    <a:close/>
                    <a:moveTo>
                      <a:pt x="119" y="573"/>
                    </a:moveTo>
                    <a:lnTo>
                      <a:pt x="108" y="582"/>
                    </a:lnTo>
                    <a:lnTo>
                      <a:pt x="96" y="590"/>
                    </a:lnTo>
                    <a:lnTo>
                      <a:pt x="85" y="598"/>
                    </a:lnTo>
                    <a:lnTo>
                      <a:pt x="72" y="603"/>
                    </a:lnTo>
                    <a:lnTo>
                      <a:pt x="59" y="609"/>
                    </a:lnTo>
                    <a:lnTo>
                      <a:pt x="45" y="613"/>
                    </a:lnTo>
                    <a:lnTo>
                      <a:pt x="30" y="617"/>
                    </a:lnTo>
                    <a:lnTo>
                      <a:pt x="14" y="619"/>
                    </a:lnTo>
                    <a:lnTo>
                      <a:pt x="11" y="596"/>
                    </a:lnTo>
                    <a:lnTo>
                      <a:pt x="25" y="592"/>
                    </a:lnTo>
                    <a:lnTo>
                      <a:pt x="38" y="590"/>
                    </a:lnTo>
                    <a:lnTo>
                      <a:pt x="50" y="586"/>
                    </a:lnTo>
                    <a:lnTo>
                      <a:pt x="62" y="582"/>
                    </a:lnTo>
                    <a:lnTo>
                      <a:pt x="73" y="576"/>
                    </a:lnTo>
                    <a:lnTo>
                      <a:pt x="84" y="570"/>
                    </a:lnTo>
                    <a:lnTo>
                      <a:pt x="93" y="563"/>
                    </a:lnTo>
                    <a:lnTo>
                      <a:pt x="103" y="555"/>
                    </a:lnTo>
                    <a:lnTo>
                      <a:pt x="119" y="573"/>
                    </a:lnTo>
                    <a:close/>
                    <a:moveTo>
                      <a:pt x="14" y="619"/>
                    </a:moveTo>
                    <a:lnTo>
                      <a:pt x="10" y="619"/>
                    </a:lnTo>
                    <a:lnTo>
                      <a:pt x="5" y="616"/>
                    </a:lnTo>
                    <a:lnTo>
                      <a:pt x="3" y="612"/>
                    </a:lnTo>
                    <a:lnTo>
                      <a:pt x="0" y="608"/>
                    </a:lnTo>
                    <a:lnTo>
                      <a:pt x="13" y="608"/>
                    </a:lnTo>
                    <a:lnTo>
                      <a:pt x="14" y="61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1" name="Freeform 1002"/>
              <p:cNvSpPr>
                <a:spLocks/>
              </p:cNvSpPr>
              <p:nvPr/>
            </p:nvSpPr>
            <p:spPr bwMode="auto">
              <a:xfrm>
                <a:off x="2723" y="1769"/>
                <a:ext cx="50" cy="112"/>
              </a:xfrm>
              <a:custGeom>
                <a:avLst/>
                <a:gdLst>
                  <a:gd name="T0" fmla="*/ 0 w 241"/>
                  <a:gd name="T1" fmla="*/ 22 h 561"/>
                  <a:gd name="T2" fmla="*/ 0 w 241"/>
                  <a:gd name="T3" fmla="*/ 19 h 561"/>
                  <a:gd name="T4" fmla="*/ 1 w 241"/>
                  <a:gd name="T5" fmla="*/ 15 h 561"/>
                  <a:gd name="T6" fmla="*/ 1 w 241"/>
                  <a:gd name="T7" fmla="*/ 12 h 561"/>
                  <a:gd name="T8" fmla="*/ 2 w 241"/>
                  <a:gd name="T9" fmla="*/ 10 h 561"/>
                  <a:gd name="T10" fmla="*/ 2 w 241"/>
                  <a:gd name="T11" fmla="*/ 7 h 561"/>
                  <a:gd name="T12" fmla="*/ 3 w 241"/>
                  <a:gd name="T13" fmla="*/ 5 h 561"/>
                  <a:gd name="T14" fmla="*/ 4 w 241"/>
                  <a:gd name="T15" fmla="*/ 4 h 561"/>
                  <a:gd name="T16" fmla="*/ 5 w 241"/>
                  <a:gd name="T17" fmla="*/ 2 h 561"/>
                  <a:gd name="T18" fmla="*/ 5 w 241"/>
                  <a:gd name="T19" fmla="*/ 1 h 561"/>
                  <a:gd name="T20" fmla="*/ 6 w 241"/>
                  <a:gd name="T21" fmla="*/ 1 h 561"/>
                  <a:gd name="T22" fmla="*/ 7 w 241"/>
                  <a:gd name="T23" fmla="*/ 0 h 561"/>
                  <a:gd name="T24" fmla="*/ 7 w 241"/>
                  <a:gd name="T25" fmla="*/ 0 h 561"/>
                  <a:gd name="T26" fmla="*/ 8 w 241"/>
                  <a:gd name="T27" fmla="*/ 0 h 561"/>
                  <a:gd name="T28" fmla="*/ 8 w 241"/>
                  <a:gd name="T29" fmla="*/ 0 h 561"/>
                  <a:gd name="T30" fmla="*/ 9 w 241"/>
                  <a:gd name="T31" fmla="*/ 0 h 561"/>
                  <a:gd name="T32" fmla="*/ 10 w 241"/>
                  <a:gd name="T33" fmla="*/ 0 h 561"/>
                  <a:gd name="T34" fmla="*/ 10 w 241"/>
                  <a:gd name="T35" fmla="*/ 2 h 561"/>
                  <a:gd name="T36" fmla="*/ 9 w 241"/>
                  <a:gd name="T37" fmla="*/ 4 h 561"/>
                  <a:gd name="T38" fmla="*/ 8 w 241"/>
                  <a:gd name="T39" fmla="*/ 6 h 561"/>
                  <a:gd name="T40" fmla="*/ 7 w 241"/>
                  <a:gd name="T41" fmla="*/ 8 h 561"/>
                  <a:gd name="T42" fmla="*/ 7 w 241"/>
                  <a:gd name="T43" fmla="*/ 10 h 561"/>
                  <a:gd name="T44" fmla="*/ 6 w 241"/>
                  <a:gd name="T45" fmla="*/ 12 h 561"/>
                  <a:gd name="T46" fmla="*/ 6 w 241"/>
                  <a:gd name="T47" fmla="*/ 14 h 561"/>
                  <a:gd name="T48" fmla="*/ 6 w 241"/>
                  <a:gd name="T49" fmla="*/ 16 h 561"/>
                  <a:gd name="T50" fmla="*/ 6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4 w 241"/>
                  <a:gd name="T57" fmla="*/ 20 h 561"/>
                  <a:gd name="T58" fmla="*/ 3 w 241"/>
                  <a:gd name="T59" fmla="*/ 21 h 561"/>
                  <a:gd name="T60" fmla="*/ 2 w 241"/>
                  <a:gd name="T61" fmla="*/ 22 h 561"/>
                  <a:gd name="T62" fmla="*/ 2 w 241"/>
                  <a:gd name="T63" fmla="*/ 22 h 561"/>
                  <a:gd name="T64" fmla="*/ 1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0" y="561"/>
                    </a:moveTo>
                    <a:lnTo>
                      <a:pt x="0" y="540"/>
                    </a:lnTo>
                    <a:lnTo>
                      <a:pt x="2" y="509"/>
                    </a:lnTo>
                    <a:lnTo>
                      <a:pt x="6" y="470"/>
                    </a:lnTo>
                    <a:lnTo>
                      <a:pt x="12" y="425"/>
                    </a:lnTo>
                    <a:lnTo>
                      <a:pt x="18" y="375"/>
                    </a:lnTo>
                    <a:lnTo>
                      <a:pt x="28" y="321"/>
                    </a:lnTo>
                    <a:lnTo>
                      <a:pt x="33" y="293"/>
                    </a:lnTo>
                    <a:lnTo>
                      <a:pt x="39" y="266"/>
                    </a:lnTo>
                    <a:lnTo>
                      <a:pt x="45" y="238"/>
                    </a:lnTo>
                    <a:lnTo>
                      <a:pt x="53" y="211"/>
                    </a:lnTo>
                    <a:lnTo>
                      <a:pt x="60" y="185"/>
                    </a:lnTo>
                    <a:lnTo>
                      <a:pt x="68" y="160"/>
                    </a:lnTo>
                    <a:lnTo>
                      <a:pt x="77" y="135"/>
                    </a:lnTo>
                    <a:lnTo>
                      <a:pt x="86" y="113"/>
                    </a:lnTo>
                    <a:lnTo>
                      <a:pt x="95" y="92"/>
                    </a:lnTo>
                    <a:lnTo>
                      <a:pt x="106" y="72"/>
                    </a:lnTo>
                    <a:lnTo>
                      <a:pt x="117" y="54"/>
                    </a:lnTo>
                    <a:lnTo>
                      <a:pt x="127" y="39"/>
                    </a:lnTo>
                    <a:lnTo>
                      <a:pt x="134" y="32"/>
                    </a:lnTo>
                    <a:lnTo>
                      <a:pt x="139" y="25"/>
                    </a:lnTo>
                    <a:lnTo>
                      <a:pt x="146" y="20"/>
                    </a:lnTo>
                    <a:lnTo>
                      <a:pt x="152" y="15"/>
                    </a:lnTo>
                    <a:lnTo>
                      <a:pt x="159" y="10"/>
                    </a:lnTo>
                    <a:lnTo>
                      <a:pt x="165" y="7"/>
                    </a:lnTo>
                    <a:lnTo>
                      <a:pt x="173" y="4"/>
                    </a:lnTo>
                    <a:lnTo>
                      <a:pt x="179" y="2"/>
                    </a:lnTo>
                    <a:lnTo>
                      <a:pt x="187" y="0"/>
                    </a:lnTo>
                    <a:lnTo>
                      <a:pt x="193" y="0"/>
                    </a:lnTo>
                    <a:lnTo>
                      <a:pt x="201" y="0"/>
                    </a:lnTo>
                    <a:lnTo>
                      <a:pt x="208" y="2"/>
                    </a:lnTo>
                    <a:lnTo>
                      <a:pt x="217" y="4"/>
                    </a:lnTo>
                    <a:lnTo>
                      <a:pt x="225" y="7"/>
                    </a:lnTo>
                    <a:lnTo>
                      <a:pt x="232" y="11"/>
                    </a:lnTo>
                    <a:lnTo>
                      <a:pt x="241" y="16"/>
                    </a:lnTo>
                    <a:lnTo>
                      <a:pt x="230" y="43"/>
                    </a:lnTo>
                    <a:lnTo>
                      <a:pt x="219" y="71"/>
                    </a:lnTo>
                    <a:lnTo>
                      <a:pt x="209" y="98"/>
                    </a:lnTo>
                    <a:lnTo>
                      <a:pt x="201" y="124"/>
                    </a:lnTo>
                    <a:lnTo>
                      <a:pt x="192" y="151"/>
                    </a:lnTo>
                    <a:lnTo>
                      <a:pt x="184" y="178"/>
                    </a:lnTo>
                    <a:lnTo>
                      <a:pt x="177" y="204"/>
                    </a:lnTo>
                    <a:lnTo>
                      <a:pt x="170" y="229"/>
                    </a:lnTo>
                    <a:lnTo>
                      <a:pt x="164" y="255"/>
                    </a:lnTo>
                    <a:lnTo>
                      <a:pt x="159" y="281"/>
                    </a:lnTo>
                    <a:lnTo>
                      <a:pt x="153" y="307"/>
                    </a:lnTo>
                    <a:lnTo>
                      <a:pt x="150" y="332"/>
                    </a:lnTo>
                    <a:lnTo>
                      <a:pt x="147" y="357"/>
                    </a:lnTo>
                    <a:lnTo>
                      <a:pt x="144" y="381"/>
                    </a:lnTo>
                    <a:lnTo>
                      <a:pt x="141" y="405"/>
                    </a:lnTo>
                    <a:lnTo>
                      <a:pt x="140" y="428"/>
                    </a:lnTo>
                    <a:lnTo>
                      <a:pt x="136" y="443"/>
                    </a:lnTo>
                    <a:lnTo>
                      <a:pt x="131" y="457"/>
                    </a:lnTo>
                    <a:lnTo>
                      <a:pt x="124" y="469"/>
                    </a:lnTo>
                    <a:lnTo>
                      <a:pt x="118" y="482"/>
                    </a:lnTo>
                    <a:lnTo>
                      <a:pt x="111" y="493"/>
                    </a:lnTo>
                    <a:lnTo>
                      <a:pt x="104" y="503"/>
                    </a:lnTo>
                    <a:lnTo>
                      <a:pt x="95" y="512"/>
                    </a:lnTo>
                    <a:lnTo>
                      <a:pt x="87" y="521"/>
                    </a:lnTo>
                    <a:lnTo>
                      <a:pt x="78" y="530"/>
                    </a:lnTo>
                    <a:lnTo>
                      <a:pt x="68" y="536"/>
                    </a:lnTo>
                    <a:lnTo>
                      <a:pt x="58" y="543"/>
                    </a:lnTo>
                    <a:lnTo>
                      <a:pt x="47" y="548"/>
                    </a:lnTo>
                    <a:lnTo>
                      <a:pt x="37" y="552"/>
                    </a:lnTo>
                    <a:lnTo>
                      <a:pt x="25" y="556"/>
                    </a:lnTo>
                    <a:lnTo>
                      <a:pt x="13" y="559"/>
                    </a:lnTo>
                    <a:lnTo>
                      <a:pt x="0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2" name="Freeform 1003"/>
              <p:cNvSpPr>
                <a:spLocks noEditPoints="1"/>
              </p:cNvSpPr>
              <p:nvPr/>
            </p:nvSpPr>
            <p:spPr bwMode="auto">
              <a:xfrm>
                <a:off x="2723" y="1766"/>
                <a:ext cx="50" cy="119"/>
              </a:xfrm>
              <a:custGeom>
                <a:avLst/>
                <a:gdLst>
                  <a:gd name="T0" fmla="*/ 1 w 265"/>
                  <a:gd name="T1" fmla="*/ 23 h 585"/>
                  <a:gd name="T2" fmla="*/ 0 w 265"/>
                  <a:gd name="T3" fmla="*/ 23 h 585"/>
                  <a:gd name="T4" fmla="*/ 1 w 265"/>
                  <a:gd name="T5" fmla="*/ 22 h 585"/>
                  <a:gd name="T6" fmla="*/ 0 w 265"/>
                  <a:gd name="T7" fmla="*/ 21 h 585"/>
                  <a:gd name="T8" fmla="*/ 1 w 265"/>
                  <a:gd name="T9" fmla="*/ 20 h 585"/>
                  <a:gd name="T10" fmla="*/ 1 w 265"/>
                  <a:gd name="T11" fmla="*/ 22 h 585"/>
                  <a:gd name="T12" fmla="*/ 0 w 265"/>
                  <a:gd name="T13" fmla="*/ 18 h 585"/>
                  <a:gd name="T14" fmla="*/ 1 w 265"/>
                  <a:gd name="T15" fmla="*/ 12 h 585"/>
                  <a:gd name="T16" fmla="*/ 3 w 265"/>
                  <a:gd name="T17" fmla="*/ 11 h 585"/>
                  <a:gd name="T18" fmla="*/ 2 w 265"/>
                  <a:gd name="T19" fmla="*/ 17 h 585"/>
                  <a:gd name="T20" fmla="*/ 0 w 265"/>
                  <a:gd name="T21" fmla="*/ 20 h 585"/>
                  <a:gd name="T22" fmla="*/ 3 w 265"/>
                  <a:gd name="T23" fmla="*/ 6 h 585"/>
                  <a:gd name="T24" fmla="*/ 4 w 265"/>
                  <a:gd name="T25" fmla="*/ 3 h 585"/>
                  <a:gd name="T26" fmla="*/ 5 w 265"/>
                  <a:gd name="T27" fmla="*/ 4 h 585"/>
                  <a:gd name="T28" fmla="*/ 4 w 265"/>
                  <a:gd name="T29" fmla="*/ 7 h 585"/>
                  <a:gd name="T30" fmla="*/ 5 w 265"/>
                  <a:gd name="T31" fmla="*/ 2 h 585"/>
                  <a:gd name="T32" fmla="*/ 6 w 265"/>
                  <a:gd name="T33" fmla="*/ 1 h 585"/>
                  <a:gd name="T34" fmla="*/ 7 w 265"/>
                  <a:gd name="T35" fmla="*/ 2 h 585"/>
                  <a:gd name="T36" fmla="*/ 5 w 265"/>
                  <a:gd name="T37" fmla="*/ 2 h 585"/>
                  <a:gd name="T38" fmla="*/ 8 w 265"/>
                  <a:gd name="T39" fmla="*/ 0 h 585"/>
                  <a:gd name="T40" fmla="*/ 9 w 265"/>
                  <a:gd name="T41" fmla="*/ 0 h 585"/>
                  <a:gd name="T42" fmla="*/ 8 w 265"/>
                  <a:gd name="T43" fmla="*/ 1 h 585"/>
                  <a:gd name="T44" fmla="*/ 7 w 265"/>
                  <a:gd name="T45" fmla="*/ 1 h 585"/>
                  <a:gd name="T46" fmla="*/ 10 w 265"/>
                  <a:gd name="T47" fmla="*/ 0 h 585"/>
                  <a:gd name="T48" fmla="*/ 9 w 265"/>
                  <a:gd name="T49" fmla="*/ 1 h 585"/>
                  <a:gd name="T50" fmla="*/ 11 w 265"/>
                  <a:gd name="T51" fmla="*/ 1 h 585"/>
                  <a:gd name="T52" fmla="*/ 10 w 265"/>
                  <a:gd name="T53" fmla="*/ 1 h 585"/>
                  <a:gd name="T54" fmla="*/ 10 w 265"/>
                  <a:gd name="T55" fmla="*/ 1 h 585"/>
                  <a:gd name="T56" fmla="*/ 10 w 265"/>
                  <a:gd name="T57" fmla="*/ 2 h 585"/>
                  <a:gd name="T58" fmla="*/ 10 w 265"/>
                  <a:gd name="T59" fmla="*/ 1 h 585"/>
                  <a:gd name="T60" fmla="*/ 10 w 265"/>
                  <a:gd name="T61" fmla="*/ 4 h 585"/>
                  <a:gd name="T62" fmla="*/ 10 w 265"/>
                  <a:gd name="T63" fmla="*/ 3 h 585"/>
                  <a:gd name="T64" fmla="*/ 8 w 265"/>
                  <a:gd name="T65" fmla="*/ 8 h 585"/>
                  <a:gd name="T66" fmla="*/ 8 w 265"/>
                  <a:gd name="T67" fmla="*/ 7 h 585"/>
                  <a:gd name="T68" fmla="*/ 8 w 265"/>
                  <a:gd name="T69" fmla="*/ 10 h 585"/>
                  <a:gd name="T70" fmla="*/ 7 w 265"/>
                  <a:gd name="T71" fmla="*/ 14 h 585"/>
                  <a:gd name="T72" fmla="*/ 7 w 265"/>
                  <a:gd name="T73" fmla="*/ 11 h 585"/>
                  <a:gd name="T74" fmla="*/ 7 w 265"/>
                  <a:gd name="T75" fmla="*/ 15 h 585"/>
                  <a:gd name="T76" fmla="*/ 6 w 265"/>
                  <a:gd name="T77" fmla="*/ 18 h 585"/>
                  <a:gd name="T78" fmla="*/ 6 w 265"/>
                  <a:gd name="T79" fmla="*/ 14 h 585"/>
                  <a:gd name="T80" fmla="*/ 7 w 265"/>
                  <a:gd name="T81" fmla="*/ 18 h 585"/>
                  <a:gd name="T82" fmla="*/ 6 w 265"/>
                  <a:gd name="T83" fmla="*/ 18 h 585"/>
                  <a:gd name="T84" fmla="*/ 5 w 265"/>
                  <a:gd name="T85" fmla="*/ 21 h 585"/>
                  <a:gd name="T86" fmla="*/ 4 w 265"/>
                  <a:gd name="T87" fmla="*/ 21 h 585"/>
                  <a:gd name="T88" fmla="*/ 5 w 265"/>
                  <a:gd name="T89" fmla="*/ 20 h 585"/>
                  <a:gd name="T90" fmla="*/ 6 w 265"/>
                  <a:gd name="T91" fmla="*/ 17 h 585"/>
                  <a:gd name="T92" fmla="*/ 4 w 265"/>
                  <a:gd name="T93" fmla="*/ 22 h 585"/>
                  <a:gd name="T94" fmla="*/ 2 w 265"/>
                  <a:gd name="T95" fmla="*/ 23 h 585"/>
                  <a:gd name="T96" fmla="*/ 1 w 265"/>
                  <a:gd name="T97" fmla="*/ 22 h 585"/>
                  <a:gd name="T98" fmla="*/ 3 w 265"/>
                  <a:gd name="T99" fmla="*/ 22 h 585"/>
                  <a:gd name="T100" fmla="*/ 4 w 265"/>
                  <a:gd name="T101" fmla="*/ 22 h 585"/>
                  <a:gd name="T102" fmla="*/ 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0" y="573"/>
                    </a:moveTo>
                    <a:lnTo>
                      <a:pt x="0" y="572"/>
                    </a:lnTo>
                    <a:lnTo>
                      <a:pt x="0" y="571"/>
                    </a:lnTo>
                    <a:lnTo>
                      <a:pt x="24" y="571"/>
                    </a:lnTo>
                    <a:lnTo>
                      <a:pt x="24" y="572"/>
                    </a:lnTo>
                    <a:lnTo>
                      <a:pt x="0" y="573"/>
                    </a:lnTo>
                    <a:close/>
                    <a:moveTo>
                      <a:pt x="0" y="571"/>
                    </a:moveTo>
                    <a:lnTo>
                      <a:pt x="0" y="560"/>
                    </a:lnTo>
                    <a:lnTo>
                      <a:pt x="1" y="545"/>
                    </a:lnTo>
                    <a:lnTo>
                      <a:pt x="25" y="546"/>
                    </a:lnTo>
                    <a:lnTo>
                      <a:pt x="24" y="560"/>
                    </a:lnTo>
                    <a:lnTo>
                      <a:pt x="24" y="571"/>
                    </a:lnTo>
                    <a:lnTo>
                      <a:pt x="0" y="571"/>
                    </a:lnTo>
                    <a:close/>
                    <a:moveTo>
                      <a:pt x="1" y="545"/>
                    </a:moveTo>
                    <a:lnTo>
                      <a:pt x="1" y="536"/>
                    </a:lnTo>
                    <a:lnTo>
                      <a:pt x="2" y="528"/>
                    </a:lnTo>
                    <a:lnTo>
                      <a:pt x="2" y="518"/>
                    </a:lnTo>
                    <a:lnTo>
                      <a:pt x="3" y="508"/>
                    </a:lnTo>
                    <a:lnTo>
                      <a:pt x="28" y="509"/>
                    </a:lnTo>
                    <a:lnTo>
                      <a:pt x="27" y="520"/>
                    </a:lnTo>
                    <a:lnTo>
                      <a:pt x="26" y="530"/>
                    </a:lnTo>
                    <a:lnTo>
                      <a:pt x="25" y="538"/>
                    </a:lnTo>
                    <a:lnTo>
                      <a:pt x="25" y="546"/>
                    </a:lnTo>
                    <a:lnTo>
                      <a:pt x="1" y="545"/>
                    </a:lnTo>
                    <a:close/>
                    <a:moveTo>
                      <a:pt x="3" y="508"/>
                    </a:moveTo>
                    <a:lnTo>
                      <a:pt x="7" y="479"/>
                    </a:lnTo>
                    <a:lnTo>
                      <a:pt x="10" y="447"/>
                    </a:lnTo>
                    <a:lnTo>
                      <a:pt x="14" y="412"/>
                    </a:lnTo>
                    <a:lnTo>
                      <a:pt x="21" y="375"/>
                    </a:lnTo>
                    <a:lnTo>
                      <a:pt x="27" y="338"/>
                    </a:lnTo>
                    <a:lnTo>
                      <a:pt x="35" y="299"/>
                    </a:lnTo>
                    <a:lnTo>
                      <a:pt x="43" y="259"/>
                    </a:lnTo>
                    <a:lnTo>
                      <a:pt x="53" y="220"/>
                    </a:lnTo>
                    <a:lnTo>
                      <a:pt x="77" y="226"/>
                    </a:lnTo>
                    <a:lnTo>
                      <a:pt x="67" y="265"/>
                    </a:lnTo>
                    <a:lnTo>
                      <a:pt x="58" y="303"/>
                    </a:lnTo>
                    <a:lnTo>
                      <a:pt x="51" y="342"/>
                    </a:lnTo>
                    <a:lnTo>
                      <a:pt x="44" y="380"/>
                    </a:lnTo>
                    <a:lnTo>
                      <a:pt x="39" y="415"/>
                    </a:lnTo>
                    <a:lnTo>
                      <a:pt x="35" y="450"/>
                    </a:lnTo>
                    <a:lnTo>
                      <a:pt x="30" y="481"/>
                    </a:lnTo>
                    <a:lnTo>
                      <a:pt x="28" y="509"/>
                    </a:lnTo>
                    <a:lnTo>
                      <a:pt x="3" y="508"/>
                    </a:lnTo>
                    <a:close/>
                    <a:moveTo>
                      <a:pt x="53" y="220"/>
                    </a:moveTo>
                    <a:lnTo>
                      <a:pt x="59" y="197"/>
                    </a:lnTo>
                    <a:lnTo>
                      <a:pt x="67" y="174"/>
                    </a:lnTo>
                    <a:lnTo>
                      <a:pt x="74" y="153"/>
                    </a:lnTo>
                    <a:lnTo>
                      <a:pt x="82" y="132"/>
                    </a:lnTo>
                    <a:lnTo>
                      <a:pt x="90" y="112"/>
                    </a:lnTo>
                    <a:lnTo>
                      <a:pt x="98" y="93"/>
                    </a:lnTo>
                    <a:lnTo>
                      <a:pt x="108" y="76"/>
                    </a:lnTo>
                    <a:lnTo>
                      <a:pt x="118" y="61"/>
                    </a:lnTo>
                    <a:lnTo>
                      <a:pt x="138" y="74"/>
                    </a:lnTo>
                    <a:lnTo>
                      <a:pt x="129" y="89"/>
                    </a:lnTo>
                    <a:lnTo>
                      <a:pt x="120" y="105"/>
                    </a:lnTo>
                    <a:lnTo>
                      <a:pt x="112" y="124"/>
                    </a:lnTo>
                    <a:lnTo>
                      <a:pt x="104" y="142"/>
                    </a:lnTo>
                    <a:lnTo>
                      <a:pt x="96" y="163"/>
                    </a:lnTo>
                    <a:lnTo>
                      <a:pt x="90" y="183"/>
                    </a:lnTo>
                    <a:lnTo>
                      <a:pt x="83" y="205"/>
                    </a:lnTo>
                    <a:lnTo>
                      <a:pt x="77" y="226"/>
                    </a:lnTo>
                    <a:lnTo>
                      <a:pt x="53" y="220"/>
                    </a:lnTo>
                    <a:close/>
                    <a:moveTo>
                      <a:pt x="118" y="61"/>
                    </a:moveTo>
                    <a:lnTo>
                      <a:pt x="129" y="45"/>
                    </a:lnTo>
                    <a:lnTo>
                      <a:pt x="140" y="32"/>
                    </a:lnTo>
                    <a:lnTo>
                      <a:pt x="147" y="25"/>
                    </a:lnTo>
                    <a:lnTo>
                      <a:pt x="152" y="20"/>
                    </a:lnTo>
                    <a:lnTo>
                      <a:pt x="159" y="16"/>
                    </a:lnTo>
                    <a:lnTo>
                      <a:pt x="166" y="11"/>
                    </a:lnTo>
                    <a:lnTo>
                      <a:pt x="178" y="32"/>
                    </a:lnTo>
                    <a:lnTo>
                      <a:pt x="167" y="39"/>
                    </a:lnTo>
                    <a:lnTo>
                      <a:pt x="158" y="49"/>
                    </a:lnTo>
                    <a:lnTo>
                      <a:pt x="147" y="61"/>
                    </a:lnTo>
                    <a:lnTo>
                      <a:pt x="138" y="74"/>
                    </a:lnTo>
                    <a:lnTo>
                      <a:pt x="118" y="61"/>
                    </a:lnTo>
                    <a:close/>
                    <a:moveTo>
                      <a:pt x="166" y="11"/>
                    </a:moveTo>
                    <a:lnTo>
                      <a:pt x="173" y="7"/>
                    </a:lnTo>
                    <a:lnTo>
                      <a:pt x="180" y="5"/>
                    </a:lnTo>
                    <a:lnTo>
                      <a:pt x="188" y="2"/>
                    </a:lnTo>
                    <a:lnTo>
                      <a:pt x="196" y="1"/>
                    </a:lnTo>
                    <a:lnTo>
                      <a:pt x="203" y="0"/>
                    </a:lnTo>
                    <a:lnTo>
                      <a:pt x="212" y="1"/>
                    </a:lnTo>
                    <a:lnTo>
                      <a:pt x="219" y="1"/>
                    </a:lnTo>
                    <a:lnTo>
                      <a:pt x="228" y="3"/>
                    </a:lnTo>
                    <a:lnTo>
                      <a:pt x="221" y="27"/>
                    </a:lnTo>
                    <a:lnTo>
                      <a:pt x="216" y="25"/>
                    </a:lnTo>
                    <a:lnTo>
                      <a:pt x="210" y="24"/>
                    </a:lnTo>
                    <a:lnTo>
                      <a:pt x="204" y="24"/>
                    </a:lnTo>
                    <a:lnTo>
                      <a:pt x="199" y="25"/>
                    </a:lnTo>
                    <a:lnTo>
                      <a:pt x="188" y="28"/>
                    </a:lnTo>
                    <a:lnTo>
                      <a:pt x="178" y="32"/>
                    </a:lnTo>
                    <a:lnTo>
                      <a:pt x="166" y="11"/>
                    </a:lnTo>
                    <a:close/>
                    <a:moveTo>
                      <a:pt x="228" y="3"/>
                    </a:moveTo>
                    <a:lnTo>
                      <a:pt x="236" y="5"/>
                    </a:lnTo>
                    <a:lnTo>
                      <a:pt x="243" y="9"/>
                    </a:lnTo>
                    <a:lnTo>
                      <a:pt x="252" y="12"/>
                    </a:lnTo>
                    <a:lnTo>
                      <a:pt x="259" y="18"/>
                    </a:lnTo>
                    <a:lnTo>
                      <a:pt x="246" y="38"/>
                    </a:lnTo>
                    <a:lnTo>
                      <a:pt x="233" y="31"/>
                    </a:lnTo>
                    <a:lnTo>
                      <a:pt x="221" y="27"/>
                    </a:lnTo>
                    <a:lnTo>
                      <a:pt x="228" y="3"/>
                    </a:lnTo>
                    <a:close/>
                    <a:moveTo>
                      <a:pt x="259" y="18"/>
                    </a:moveTo>
                    <a:lnTo>
                      <a:pt x="263" y="20"/>
                    </a:lnTo>
                    <a:lnTo>
                      <a:pt x="265" y="24"/>
                    </a:lnTo>
                    <a:lnTo>
                      <a:pt x="265" y="29"/>
                    </a:lnTo>
                    <a:lnTo>
                      <a:pt x="265" y="33"/>
                    </a:lnTo>
                    <a:lnTo>
                      <a:pt x="253" y="28"/>
                    </a:lnTo>
                    <a:lnTo>
                      <a:pt x="259" y="18"/>
                    </a:lnTo>
                    <a:close/>
                    <a:moveTo>
                      <a:pt x="265" y="33"/>
                    </a:moveTo>
                    <a:lnTo>
                      <a:pt x="264" y="33"/>
                    </a:lnTo>
                    <a:lnTo>
                      <a:pt x="241" y="23"/>
                    </a:lnTo>
                    <a:lnTo>
                      <a:pt x="242" y="23"/>
                    </a:lnTo>
                    <a:lnTo>
                      <a:pt x="265" y="33"/>
                    </a:lnTo>
                    <a:close/>
                    <a:moveTo>
                      <a:pt x="264" y="33"/>
                    </a:moveTo>
                    <a:lnTo>
                      <a:pt x="257" y="50"/>
                    </a:lnTo>
                    <a:lnTo>
                      <a:pt x="252" y="63"/>
                    </a:lnTo>
                    <a:lnTo>
                      <a:pt x="229" y="55"/>
                    </a:lnTo>
                    <a:lnTo>
                      <a:pt x="237" y="36"/>
                    </a:lnTo>
                    <a:lnTo>
                      <a:pt x="241" y="23"/>
                    </a:lnTo>
                    <a:lnTo>
                      <a:pt x="264" y="33"/>
                    </a:lnTo>
                    <a:close/>
                    <a:moveTo>
                      <a:pt x="252" y="63"/>
                    </a:moveTo>
                    <a:lnTo>
                      <a:pt x="247" y="75"/>
                    </a:lnTo>
                    <a:lnTo>
                      <a:pt x="241" y="93"/>
                    </a:lnTo>
                    <a:lnTo>
                      <a:pt x="217" y="85"/>
                    </a:lnTo>
                    <a:lnTo>
                      <a:pt x="223" y="73"/>
                    </a:lnTo>
                    <a:lnTo>
                      <a:pt x="229" y="55"/>
                    </a:lnTo>
                    <a:lnTo>
                      <a:pt x="252" y="63"/>
                    </a:lnTo>
                    <a:close/>
                    <a:moveTo>
                      <a:pt x="241" y="93"/>
                    </a:moveTo>
                    <a:lnTo>
                      <a:pt x="227" y="131"/>
                    </a:lnTo>
                    <a:lnTo>
                      <a:pt x="215" y="170"/>
                    </a:lnTo>
                    <a:lnTo>
                      <a:pt x="203" y="207"/>
                    </a:lnTo>
                    <a:lnTo>
                      <a:pt x="193" y="245"/>
                    </a:lnTo>
                    <a:lnTo>
                      <a:pt x="170" y="238"/>
                    </a:lnTo>
                    <a:lnTo>
                      <a:pt x="180" y="200"/>
                    </a:lnTo>
                    <a:lnTo>
                      <a:pt x="191" y="163"/>
                    </a:lnTo>
                    <a:lnTo>
                      <a:pt x="204" y="124"/>
                    </a:lnTo>
                    <a:lnTo>
                      <a:pt x="217" y="85"/>
                    </a:lnTo>
                    <a:lnTo>
                      <a:pt x="241" y="93"/>
                    </a:lnTo>
                    <a:close/>
                    <a:moveTo>
                      <a:pt x="193" y="245"/>
                    </a:moveTo>
                    <a:lnTo>
                      <a:pt x="188" y="271"/>
                    </a:lnTo>
                    <a:lnTo>
                      <a:pt x="183" y="295"/>
                    </a:lnTo>
                    <a:lnTo>
                      <a:pt x="178" y="320"/>
                    </a:lnTo>
                    <a:lnTo>
                      <a:pt x="174" y="345"/>
                    </a:lnTo>
                    <a:lnTo>
                      <a:pt x="149" y="342"/>
                    </a:lnTo>
                    <a:lnTo>
                      <a:pt x="153" y="317"/>
                    </a:lnTo>
                    <a:lnTo>
                      <a:pt x="159" y="291"/>
                    </a:lnTo>
                    <a:lnTo>
                      <a:pt x="164" y="265"/>
                    </a:lnTo>
                    <a:lnTo>
                      <a:pt x="170" y="238"/>
                    </a:lnTo>
                    <a:lnTo>
                      <a:pt x="193" y="245"/>
                    </a:lnTo>
                    <a:close/>
                    <a:moveTo>
                      <a:pt x="174" y="345"/>
                    </a:moveTo>
                    <a:lnTo>
                      <a:pt x="171" y="370"/>
                    </a:lnTo>
                    <a:lnTo>
                      <a:pt x="167" y="395"/>
                    </a:lnTo>
                    <a:lnTo>
                      <a:pt x="166" y="419"/>
                    </a:lnTo>
                    <a:lnTo>
                      <a:pt x="164" y="441"/>
                    </a:lnTo>
                    <a:lnTo>
                      <a:pt x="140" y="440"/>
                    </a:lnTo>
                    <a:lnTo>
                      <a:pt x="142" y="416"/>
                    </a:lnTo>
                    <a:lnTo>
                      <a:pt x="144" y="392"/>
                    </a:lnTo>
                    <a:lnTo>
                      <a:pt x="146" y="367"/>
                    </a:lnTo>
                    <a:lnTo>
                      <a:pt x="149" y="342"/>
                    </a:lnTo>
                    <a:lnTo>
                      <a:pt x="174" y="345"/>
                    </a:lnTo>
                    <a:close/>
                    <a:moveTo>
                      <a:pt x="164" y="441"/>
                    </a:moveTo>
                    <a:lnTo>
                      <a:pt x="164" y="442"/>
                    </a:lnTo>
                    <a:lnTo>
                      <a:pt x="164" y="444"/>
                    </a:lnTo>
                    <a:lnTo>
                      <a:pt x="152" y="440"/>
                    </a:lnTo>
                    <a:lnTo>
                      <a:pt x="164" y="441"/>
                    </a:lnTo>
                    <a:close/>
                    <a:moveTo>
                      <a:pt x="164" y="444"/>
                    </a:moveTo>
                    <a:lnTo>
                      <a:pt x="159" y="460"/>
                    </a:lnTo>
                    <a:lnTo>
                      <a:pt x="153" y="474"/>
                    </a:lnTo>
                    <a:lnTo>
                      <a:pt x="147" y="488"/>
                    </a:lnTo>
                    <a:lnTo>
                      <a:pt x="140" y="501"/>
                    </a:lnTo>
                    <a:lnTo>
                      <a:pt x="133" y="513"/>
                    </a:lnTo>
                    <a:lnTo>
                      <a:pt x="125" y="523"/>
                    </a:lnTo>
                    <a:lnTo>
                      <a:pt x="117" y="533"/>
                    </a:lnTo>
                    <a:lnTo>
                      <a:pt x="107" y="543"/>
                    </a:lnTo>
                    <a:lnTo>
                      <a:pt x="91" y="524"/>
                    </a:lnTo>
                    <a:lnTo>
                      <a:pt x="98" y="516"/>
                    </a:lnTo>
                    <a:lnTo>
                      <a:pt x="106" y="507"/>
                    </a:lnTo>
                    <a:lnTo>
                      <a:pt x="112" y="497"/>
                    </a:lnTo>
                    <a:lnTo>
                      <a:pt x="120" y="488"/>
                    </a:lnTo>
                    <a:lnTo>
                      <a:pt x="125" y="476"/>
                    </a:lnTo>
                    <a:lnTo>
                      <a:pt x="131" y="464"/>
                    </a:lnTo>
                    <a:lnTo>
                      <a:pt x="136" y="451"/>
                    </a:lnTo>
                    <a:lnTo>
                      <a:pt x="140" y="437"/>
                    </a:lnTo>
                    <a:lnTo>
                      <a:pt x="164" y="444"/>
                    </a:lnTo>
                    <a:close/>
                    <a:moveTo>
                      <a:pt x="107" y="543"/>
                    </a:moveTo>
                    <a:lnTo>
                      <a:pt x="97" y="550"/>
                    </a:lnTo>
                    <a:lnTo>
                      <a:pt x="88" y="558"/>
                    </a:lnTo>
                    <a:lnTo>
                      <a:pt x="77" y="565"/>
                    </a:lnTo>
                    <a:lnTo>
                      <a:pt x="65" y="571"/>
                    </a:lnTo>
                    <a:lnTo>
                      <a:pt x="53" y="575"/>
                    </a:lnTo>
                    <a:lnTo>
                      <a:pt x="40" y="579"/>
                    </a:lnTo>
                    <a:lnTo>
                      <a:pt x="27" y="583"/>
                    </a:lnTo>
                    <a:lnTo>
                      <a:pt x="13" y="585"/>
                    </a:lnTo>
                    <a:lnTo>
                      <a:pt x="11" y="560"/>
                    </a:lnTo>
                    <a:lnTo>
                      <a:pt x="23" y="559"/>
                    </a:lnTo>
                    <a:lnTo>
                      <a:pt x="34" y="556"/>
                    </a:lnTo>
                    <a:lnTo>
                      <a:pt x="44" y="552"/>
                    </a:lnTo>
                    <a:lnTo>
                      <a:pt x="54" y="548"/>
                    </a:lnTo>
                    <a:lnTo>
                      <a:pt x="64" y="544"/>
                    </a:lnTo>
                    <a:lnTo>
                      <a:pt x="74" y="538"/>
                    </a:lnTo>
                    <a:lnTo>
                      <a:pt x="82" y="532"/>
                    </a:lnTo>
                    <a:lnTo>
                      <a:pt x="91" y="524"/>
                    </a:lnTo>
                    <a:lnTo>
                      <a:pt x="107" y="543"/>
                    </a:lnTo>
                    <a:close/>
                    <a:moveTo>
                      <a:pt x="13" y="585"/>
                    </a:moveTo>
                    <a:lnTo>
                      <a:pt x="9" y="584"/>
                    </a:lnTo>
                    <a:lnTo>
                      <a:pt x="4" y="582"/>
                    </a:lnTo>
                    <a:lnTo>
                      <a:pt x="1" y="577"/>
                    </a:lnTo>
                    <a:lnTo>
                      <a:pt x="0" y="573"/>
                    </a:lnTo>
                    <a:lnTo>
                      <a:pt x="12" y="573"/>
                    </a:lnTo>
                    <a:lnTo>
                      <a:pt x="13" y="58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3" name="Freeform 1004"/>
              <p:cNvSpPr>
                <a:spLocks/>
              </p:cNvSpPr>
              <p:nvPr/>
            </p:nvSpPr>
            <p:spPr bwMode="auto">
              <a:xfrm>
                <a:off x="2750" y="1766"/>
                <a:ext cx="43" cy="104"/>
              </a:xfrm>
              <a:custGeom>
                <a:avLst/>
                <a:gdLst>
                  <a:gd name="T0" fmla="*/ 0 w 219"/>
                  <a:gd name="T1" fmla="*/ 21 h 530"/>
                  <a:gd name="T2" fmla="*/ 0 w 219"/>
                  <a:gd name="T3" fmla="*/ 20 h 530"/>
                  <a:gd name="T4" fmla="*/ 0 w 219"/>
                  <a:gd name="T5" fmla="*/ 19 h 530"/>
                  <a:gd name="T6" fmla="*/ 0 w 219"/>
                  <a:gd name="T7" fmla="*/ 18 h 530"/>
                  <a:gd name="T8" fmla="*/ 0 w 219"/>
                  <a:gd name="T9" fmla="*/ 16 h 530"/>
                  <a:gd name="T10" fmla="*/ 1 w 219"/>
                  <a:gd name="T11" fmla="*/ 14 h 530"/>
                  <a:gd name="T12" fmla="*/ 1 w 219"/>
                  <a:gd name="T13" fmla="*/ 12 h 530"/>
                  <a:gd name="T14" fmla="*/ 1 w 219"/>
                  <a:gd name="T15" fmla="*/ 10 h 530"/>
                  <a:gd name="T16" fmla="*/ 2 w 219"/>
                  <a:gd name="T17" fmla="*/ 8 h 530"/>
                  <a:gd name="T18" fmla="*/ 2 w 219"/>
                  <a:gd name="T19" fmla="*/ 7 h 530"/>
                  <a:gd name="T20" fmla="*/ 3 w 219"/>
                  <a:gd name="T21" fmla="*/ 6 h 530"/>
                  <a:gd name="T22" fmla="*/ 3 w 219"/>
                  <a:gd name="T23" fmla="*/ 5 h 530"/>
                  <a:gd name="T24" fmla="*/ 3 w 219"/>
                  <a:gd name="T25" fmla="*/ 4 h 530"/>
                  <a:gd name="T26" fmla="*/ 4 w 219"/>
                  <a:gd name="T27" fmla="*/ 3 h 530"/>
                  <a:gd name="T28" fmla="*/ 4 w 219"/>
                  <a:gd name="T29" fmla="*/ 3 h 530"/>
                  <a:gd name="T30" fmla="*/ 4 w 219"/>
                  <a:gd name="T31" fmla="*/ 2 h 530"/>
                  <a:gd name="T32" fmla="*/ 5 w 219"/>
                  <a:gd name="T33" fmla="*/ 1 h 530"/>
                  <a:gd name="T34" fmla="*/ 5 w 219"/>
                  <a:gd name="T35" fmla="*/ 1 h 530"/>
                  <a:gd name="T36" fmla="*/ 6 w 219"/>
                  <a:gd name="T37" fmla="*/ 1 h 530"/>
                  <a:gd name="T38" fmla="*/ 6 w 219"/>
                  <a:gd name="T39" fmla="*/ 0 h 530"/>
                  <a:gd name="T40" fmla="*/ 6 w 219"/>
                  <a:gd name="T41" fmla="*/ 0 h 530"/>
                  <a:gd name="T42" fmla="*/ 6 w 219"/>
                  <a:gd name="T43" fmla="*/ 0 h 530"/>
                  <a:gd name="T44" fmla="*/ 7 w 219"/>
                  <a:gd name="T45" fmla="*/ 0 h 530"/>
                  <a:gd name="T46" fmla="*/ 7 w 219"/>
                  <a:gd name="T47" fmla="*/ 0 h 530"/>
                  <a:gd name="T48" fmla="*/ 7 w 219"/>
                  <a:gd name="T49" fmla="*/ 0 h 530"/>
                  <a:gd name="T50" fmla="*/ 7 w 219"/>
                  <a:gd name="T51" fmla="*/ 0 h 530"/>
                  <a:gd name="T52" fmla="*/ 8 w 219"/>
                  <a:gd name="T53" fmla="*/ 0 h 530"/>
                  <a:gd name="T54" fmla="*/ 8 w 219"/>
                  <a:gd name="T55" fmla="*/ 0 h 530"/>
                  <a:gd name="T56" fmla="*/ 8 w 219"/>
                  <a:gd name="T57" fmla="*/ 0 h 530"/>
                  <a:gd name="T58" fmla="*/ 9 w 219"/>
                  <a:gd name="T59" fmla="*/ 0 h 530"/>
                  <a:gd name="T60" fmla="*/ 9 w 219"/>
                  <a:gd name="T61" fmla="*/ 1 h 530"/>
                  <a:gd name="T62" fmla="*/ 8 w 219"/>
                  <a:gd name="T63" fmla="*/ 2 h 530"/>
                  <a:gd name="T64" fmla="*/ 8 w 219"/>
                  <a:gd name="T65" fmla="*/ 3 h 530"/>
                  <a:gd name="T66" fmla="*/ 8 w 219"/>
                  <a:gd name="T67" fmla="*/ 4 h 530"/>
                  <a:gd name="T68" fmla="*/ 7 w 219"/>
                  <a:gd name="T69" fmla="*/ 5 h 530"/>
                  <a:gd name="T70" fmla="*/ 7 w 219"/>
                  <a:gd name="T71" fmla="*/ 6 h 530"/>
                  <a:gd name="T72" fmla="*/ 7 w 219"/>
                  <a:gd name="T73" fmla="*/ 7 h 530"/>
                  <a:gd name="T74" fmla="*/ 6 w 219"/>
                  <a:gd name="T75" fmla="*/ 8 h 530"/>
                  <a:gd name="T76" fmla="*/ 6 w 219"/>
                  <a:gd name="T77" fmla="*/ 9 h 530"/>
                  <a:gd name="T78" fmla="*/ 6 w 219"/>
                  <a:gd name="T79" fmla="*/ 10 h 530"/>
                  <a:gd name="T80" fmla="*/ 6 w 219"/>
                  <a:gd name="T81" fmla="*/ 11 h 530"/>
                  <a:gd name="T82" fmla="*/ 6 w 219"/>
                  <a:gd name="T83" fmla="*/ 12 h 530"/>
                  <a:gd name="T84" fmla="*/ 5 w 219"/>
                  <a:gd name="T85" fmla="*/ 13 h 530"/>
                  <a:gd name="T86" fmla="*/ 5 w 219"/>
                  <a:gd name="T87" fmla="*/ 14 h 530"/>
                  <a:gd name="T88" fmla="*/ 5 w 219"/>
                  <a:gd name="T89" fmla="*/ 14 h 530"/>
                  <a:gd name="T90" fmla="*/ 5 w 219"/>
                  <a:gd name="T91" fmla="*/ 15 h 530"/>
                  <a:gd name="T92" fmla="*/ 5 w 219"/>
                  <a:gd name="T93" fmla="*/ 16 h 530"/>
                  <a:gd name="T94" fmla="*/ 5 w 219"/>
                  <a:gd name="T95" fmla="*/ 17 h 530"/>
                  <a:gd name="T96" fmla="*/ 5 w 219"/>
                  <a:gd name="T97" fmla="*/ 17 h 530"/>
                  <a:gd name="T98" fmla="*/ 5 w 219"/>
                  <a:gd name="T99" fmla="*/ 18 h 530"/>
                  <a:gd name="T100" fmla="*/ 4 w 219"/>
                  <a:gd name="T101" fmla="*/ 18 h 530"/>
                  <a:gd name="T102" fmla="*/ 4 w 219"/>
                  <a:gd name="T103" fmla="*/ 19 h 530"/>
                  <a:gd name="T104" fmla="*/ 4 w 219"/>
                  <a:gd name="T105" fmla="*/ 19 h 530"/>
                  <a:gd name="T106" fmla="*/ 3 w 219"/>
                  <a:gd name="T107" fmla="*/ 19 h 530"/>
                  <a:gd name="T108" fmla="*/ 3 w 219"/>
                  <a:gd name="T109" fmla="*/ 20 h 530"/>
                  <a:gd name="T110" fmla="*/ 3 w 219"/>
                  <a:gd name="T111" fmla="*/ 20 h 530"/>
                  <a:gd name="T112" fmla="*/ 2 w 219"/>
                  <a:gd name="T113" fmla="*/ 20 h 530"/>
                  <a:gd name="T114" fmla="*/ 2 w 219"/>
                  <a:gd name="T115" fmla="*/ 21 h 530"/>
                  <a:gd name="T116" fmla="*/ 2 w 219"/>
                  <a:gd name="T117" fmla="*/ 21 h 530"/>
                  <a:gd name="T118" fmla="*/ 1 w 219"/>
                  <a:gd name="T119" fmla="*/ 21 h 530"/>
                  <a:gd name="T120" fmla="*/ 1 w 219"/>
                  <a:gd name="T121" fmla="*/ 21 h 530"/>
                  <a:gd name="T122" fmla="*/ 0 w 219"/>
                  <a:gd name="T123" fmla="*/ 21 h 530"/>
                  <a:gd name="T124" fmla="*/ 0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0" y="530"/>
                    </a:moveTo>
                    <a:lnTo>
                      <a:pt x="0" y="510"/>
                    </a:lnTo>
                    <a:lnTo>
                      <a:pt x="3" y="481"/>
                    </a:lnTo>
                    <a:lnTo>
                      <a:pt x="6" y="444"/>
                    </a:lnTo>
                    <a:lnTo>
                      <a:pt x="11" y="401"/>
                    </a:lnTo>
                    <a:lnTo>
                      <a:pt x="18" y="354"/>
                    </a:lnTo>
                    <a:lnTo>
                      <a:pt x="26" y="303"/>
                    </a:lnTo>
                    <a:lnTo>
                      <a:pt x="37" y="251"/>
                    </a:lnTo>
                    <a:lnTo>
                      <a:pt x="49" y="199"/>
                    </a:lnTo>
                    <a:lnTo>
                      <a:pt x="55" y="174"/>
                    </a:lnTo>
                    <a:lnTo>
                      <a:pt x="63" y="151"/>
                    </a:lnTo>
                    <a:lnTo>
                      <a:pt x="71" y="128"/>
                    </a:lnTo>
                    <a:lnTo>
                      <a:pt x="79" y="106"/>
                    </a:lnTo>
                    <a:lnTo>
                      <a:pt x="88" y="86"/>
                    </a:lnTo>
                    <a:lnTo>
                      <a:pt x="98" y="68"/>
                    </a:lnTo>
                    <a:lnTo>
                      <a:pt x="107" y="51"/>
                    </a:lnTo>
                    <a:lnTo>
                      <a:pt x="117" y="36"/>
                    </a:lnTo>
                    <a:lnTo>
                      <a:pt x="128" y="24"/>
                    </a:lnTo>
                    <a:lnTo>
                      <a:pt x="140" y="14"/>
                    </a:lnTo>
                    <a:lnTo>
                      <a:pt x="145" y="9"/>
                    </a:lnTo>
                    <a:lnTo>
                      <a:pt x="152" y="6"/>
                    </a:lnTo>
                    <a:lnTo>
                      <a:pt x="157" y="4"/>
                    </a:lnTo>
                    <a:lnTo>
                      <a:pt x="163" y="2"/>
                    </a:lnTo>
                    <a:lnTo>
                      <a:pt x="170" y="1"/>
                    </a:lnTo>
                    <a:lnTo>
                      <a:pt x="176" y="0"/>
                    </a:lnTo>
                    <a:lnTo>
                      <a:pt x="183" y="1"/>
                    </a:lnTo>
                    <a:lnTo>
                      <a:pt x="190" y="2"/>
                    </a:lnTo>
                    <a:lnTo>
                      <a:pt x="197" y="4"/>
                    </a:lnTo>
                    <a:lnTo>
                      <a:pt x="205" y="7"/>
                    </a:lnTo>
                    <a:lnTo>
                      <a:pt x="212" y="10"/>
                    </a:lnTo>
                    <a:lnTo>
                      <a:pt x="219" y="15"/>
                    </a:lnTo>
                    <a:lnTo>
                      <a:pt x="209" y="41"/>
                    </a:lnTo>
                    <a:lnTo>
                      <a:pt x="199" y="66"/>
                    </a:lnTo>
                    <a:lnTo>
                      <a:pt x="190" y="92"/>
                    </a:lnTo>
                    <a:lnTo>
                      <a:pt x="182" y="117"/>
                    </a:lnTo>
                    <a:lnTo>
                      <a:pt x="174" y="143"/>
                    </a:lnTo>
                    <a:lnTo>
                      <a:pt x="167" y="168"/>
                    </a:lnTo>
                    <a:lnTo>
                      <a:pt x="160" y="193"/>
                    </a:lnTo>
                    <a:lnTo>
                      <a:pt x="154" y="218"/>
                    </a:lnTo>
                    <a:lnTo>
                      <a:pt x="148" y="243"/>
                    </a:lnTo>
                    <a:lnTo>
                      <a:pt x="143" y="266"/>
                    </a:lnTo>
                    <a:lnTo>
                      <a:pt x="139" y="290"/>
                    </a:lnTo>
                    <a:lnTo>
                      <a:pt x="135" y="314"/>
                    </a:lnTo>
                    <a:lnTo>
                      <a:pt x="132" y="338"/>
                    </a:lnTo>
                    <a:lnTo>
                      <a:pt x="130" y="361"/>
                    </a:lnTo>
                    <a:lnTo>
                      <a:pt x="128" y="384"/>
                    </a:lnTo>
                    <a:lnTo>
                      <a:pt x="127" y="407"/>
                    </a:lnTo>
                    <a:lnTo>
                      <a:pt x="122" y="420"/>
                    </a:lnTo>
                    <a:lnTo>
                      <a:pt x="118" y="433"/>
                    </a:lnTo>
                    <a:lnTo>
                      <a:pt x="113" y="446"/>
                    </a:lnTo>
                    <a:lnTo>
                      <a:pt x="106" y="456"/>
                    </a:lnTo>
                    <a:lnTo>
                      <a:pt x="101" y="467"/>
                    </a:lnTo>
                    <a:lnTo>
                      <a:pt x="93" y="477"/>
                    </a:lnTo>
                    <a:lnTo>
                      <a:pt x="87" y="486"/>
                    </a:lnTo>
                    <a:lnTo>
                      <a:pt x="79" y="493"/>
                    </a:lnTo>
                    <a:lnTo>
                      <a:pt x="71" y="501"/>
                    </a:lnTo>
                    <a:lnTo>
                      <a:pt x="62" y="507"/>
                    </a:lnTo>
                    <a:lnTo>
                      <a:pt x="53" y="513"/>
                    </a:lnTo>
                    <a:lnTo>
                      <a:pt x="44" y="518"/>
                    </a:lnTo>
                    <a:lnTo>
                      <a:pt x="33" y="522"/>
                    </a:lnTo>
                    <a:lnTo>
                      <a:pt x="23" y="525"/>
                    </a:lnTo>
                    <a:lnTo>
                      <a:pt x="12" y="528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4" name="Freeform 1005"/>
              <p:cNvSpPr>
                <a:spLocks noEditPoints="1"/>
              </p:cNvSpPr>
              <p:nvPr/>
            </p:nvSpPr>
            <p:spPr bwMode="auto">
              <a:xfrm>
                <a:off x="2750" y="1766"/>
                <a:ext cx="47" cy="108"/>
              </a:xfrm>
              <a:custGeom>
                <a:avLst/>
                <a:gdLst>
                  <a:gd name="T0" fmla="*/ 0 w 243"/>
                  <a:gd name="T1" fmla="*/ 20 h 554"/>
                  <a:gd name="T2" fmla="*/ 1 w 243"/>
                  <a:gd name="T3" fmla="*/ 21 h 554"/>
                  <a:gd name="T4" fmla="*/ 0 w 243"/>
                  <a:gd name="T5" fmla="*/ 20 h 554"/>
                  <a:gd name="T6" fmla="*/ 0 w 243"/>
                  <a:gd name="T7" fmla="*/ 18 h 554"/>
                  <a:gd name="T8" fmla="*/ 1 w 243"/>
                  <a:gd name="T9" fmla="*/ 19 h 554"/>
                  <a:gd name="T10" fmla="*/ 0 w 243"/>
                  <a:gd name="T11" fmla="*/ 18 h 554"/>
                  <a:gd name="T12" fmla="*/ 1 w 243"/>
                  <a:gd name="T13" fmla="*/ 17 h 554"/>
                  <a:gd name="T14" fmla="*/ 1 w 243"/>
                  <a:gd name="T15" fmla="*/ 18 h 554"/>
                  <a:gd name="T16" fmla="*/ 1 w 243"/>
                  <a:gd name="T17" fmla="*/ 15 h 554"/>
                  <a:gd name="T18" fmla="*/ 1 w 243"/>
                  <a:gd name="T19" fmla="*/ 10 h 554"/>
                  <a:gd name="T20" fmla="*/ 3 w 243"/>
                  <a:gd name="T21" fmla="*/ 10 h 554"/>
                  <a:gd name="T22" fmla="*/ 2 w 243"/>
                  <a:gd name="T23" fmla="*/ 14 h 554"/>
                  <a:gd name="T24" fmla="*/ 0 w 243"/>
                  <a:gd name="T25" fmla="*/ 16 h 554"/>
                  <a:gd name="T26" fmla="*/ 3 w 243"/>
                  <a:gd name="T27" fmla="*/ 6 h 554"/>
                  <a:gd name="T28" fmla="*/ 4 w 243"/>
                  <a:gd name="T29" fmla="*/ 3 h 554"/>
                  <a:gd name="T30" fmla="*/ 5 w 243"/>
                  <a:gd name="T31" fmla="*/ 4 h 554"/>
                  <a:gd name="T32" fmla="*/ 3 w 243"/>
                  <a:gd name="T33" fmla="*/ 7 h 554"/>
                  <a:gd name="T34" fmla="*/ 4 w 243"/>
                  <a:gd name="T35" fmla="*/ 2 h 554"/>
                  <a:gd name="T36" fmla="*/ 6 w 243"/>
                  <a:gd name="T37" fmla="*/ 0 h 554"/>
                  <a:gd name="T38" fmla="*/ 6 w 243"/>
                  <a:gd name="T39" fmla="*/ 2 h 554"/>
                  <a:gd name="T40" fmla="*/ 6 w 243"/>
                  <a:gd name="T41" fmla="*/ 0 h 554"/>
                  <a:gd name="T42" fmla="*/ 7 w 243"/>
                  <a:gd name="T43" fmla="*/ 0 h 554"/>
                  <a:gd name="T44" fmla="*/ 8 w 243"/>
                  <a:gd name="T45" fmla="*/ 1 h 554"/>
                  <a:gd name="T46" fmla="*/ 7 w 243"/>
                  <a:gd name="T47" fmla="*/ 1 h 554"/>
                  <a:gd name="T48" fmla="*/ 9 w 243"/>
                  <a:gd name="T49" fmla="*/ 0 h 554"/>
                  <a:gd name="T50" fmla="*/ 8 w 243"/>
                  <a:gd name="T51" fmla="*/ 1 h 554"/>
                  <a:gd name="T52" fmla="*/ 8 w 243"/>
                  <a:gd name="T53" fmla="*/ 0 h 554"/>
                  <a:gd name="T54" fmla="*/ 9 w 243"/>
                  <a:gd name="T55" fmla="*/ 1 h 554"/>
                  <a:gd name="T56" fmla="*/ 9 w 243"/>
                  <a:gd name="T57" fmla="*/ 1 h 554"/>
                  <a:gd name="T58" fmla="*/ 9 w 243"/>
                  <a:gd name="T59" fmla="*/ 1 h 554"/>
                  <a:gd name="T60" fmla="*/ 8 w 243"/>
                  <a:gd name="T61" fmla="*/ 1 h 554"/>
                  <a:gd name="T62" fmla="*/ 8 w 243"/>
                  <a:gd name="T63" fmla="*/ 2 h 554"/>
                  <a:gd name="T64" fmla="*/ 9 w 243"/>
                  <a:gd name="T65" fmla="*/ 2 h 554"/>
                  <a:gd name="T66" fmla="*/ 8 w 243"/>
                  <a:gd name="T67" fmla="*/ 3 h 554"/>
                  <a:gd name="T68" fmla="*/ 8 w 243"/>
                  <a:gd name="T69" fmla="*/ 5 h 554"/>
                  <a:gd name="T70" fmla="*/ 6 w 243"/>
                  <a:gd name="T71" fmla="*/ 9 h 554"/>
                  <a:gd name="T72" fmla="*/ 8 w 243"/>
                  <a:gd name="T73" fmla="*/ 3 h 554"/>
                  <a:gd name="T74" fmla="*/ 7 w 243"/>
                  <a:gd name="T75" fmla="*/ 9 h 554"/>
                  <a:gd name="T76" fmla="*/ 7 w 243"/>
                  <a:gd name="T77" fmla="*/ 9 h 554"/>
                  <a:gd name="T78" fmla="*/ 6 w 243"/>
                  <a:gd name="T79" fmla="*/ 9 h 554"/>
                  <a:gd name="T80" fmla="*/ 7 w 243"/>
                  <a:gd name="T81" fmla="*/ 9 h 554"/>
                  <a:gd name="T82" fmla="*/ 6 w 243"/>
                  <a:gd name="T83" fmla="*/ 10 h 554"/>
                  <a:gd name="T84" fmla="*/ 7 w 243"/>
                  <a:gd name="T85" fmla="*/ 10 h 554"/>
                  <a:gd name="T86" fmla="*/ 6 w 243"/>
                  <a:gd name="T87" fmla="*/ 11 h 554"/>
                  <a:gd name="T88" fmla="*/ 6 w 243"/>
                  <a:gd name="T89" fmla="*/ 13 h 554"/>
                  <a:gd name="T90" fmla="*/ 5 w 243"/>
                  <a:gd name="T91" fmla="*/ 17 h 554"/>
                  <a:gd name="T92" fmla="*/ 6 w 243"/>
                  <a:gd name="T93" fmla="*/ 11 h 554"/>
                  <a:gd name="T94" fmla="*/ 6 w 243"/>
                  <a:gd name="T95" fmla="*/ 17 h 554"/>
                  <a:gd name="T96" fmla="*/ 6 w 243"/>
                  <a:gd name="T97" fmla="*/ 17 h 554"/>
                  <a:gd name="T98" fmla="*/ 5 w 243"/>
                  <a:gd name="T99" fmla="*/ 19 h 554"/>
                  <a:gd name="T100" fmla="*/ 3 w 243"/>
                  <a:gd name="T101" fmla="*/ 20 h 554"/>
                  <a:gd name="T102" fmla="*/ 4 w 243"/>
                  <a:gd name="T103" fmla="*/ 19 h 554"/>
                  <a:gd name="T104" fmla="*/ 5 w 243"/>
                  <a:gd name="T105" fmla="*/ 17 h 554"/>
                  <a:gd name="T106" fmla="*/ 3 w 243"/>
                  <a:gd name="T107" fmla="*/ 21 h 554"/>
                  <a:gd name="T108" fmla="*/ 1 w 243"/>
                  <a:gd name="T109" fmla="*/ 22 h 554"/>
                  <a:gd name="T110" fmla="*/ 1 w 243"/>
                  <a:gd name="T111" fmla="*/ 21 h 554"/>
                  <a:gd name="T112" fmla="*/ 2 w 243"/>
                  <a:gd name="T113" fmla="*/ 21 h 554"/>
                  <a:gd name="T114" fmla="*/ 4 w 243"/>
                  <a:gd name="T115" fmla="*/ 21 h 554"/>
                  <a:gd name="T116" fmla="*/ 0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0" y="542"/>
                    </a:moveTo>
                    <a:lnTo>
                      <a:pt x="0" y="533"/>
                    </a:lnTo>
                    <a:lnTo>
                      <a:pt x="0" y="521"/>
                    </a:lnTo>
                    <a:lnTo>
                      <a:pt x="1" y="507"/>
                    </a:lnTo>
                    <a:lnTo>
                      <a:pt x="2" y="492"/>
                    </a:lnTo>
                    <a:lnTo>
                      <a:pt x="27" y="494"/>
                    </a:lnTo>
                    <a:lnTo>
                      <a:pt x="24" y="509"/>
                    </a:lnTo>
                    <a:lnTo>
                      <a:pt x="24" y="522"/>
                    </a:lnTo>
                    <a:lnTo>
                      <a:pt x="23" y="533"/>
                    </a:lnTo>
                    <a:lnTo>
                      <a:pt x="23" y="542"/>
                    </a:lnTo>
                    <a:lnTo>
                      <a:pt x="0" y="542"/>
                    </a:lnTo>
                    <a:close/>
                    <a:moveTo>
                      <a:pt x="2" y="492"/>
                    </a:moveTo>
                    <a:lnTo>
                      <a:pt x="3" y="483"/>
                    </a:lnTo>
                    <a:lnTo>
                      <a:pt x="4" y="474"/>
                    </a:lnTo>
                    <a:lnTo>
                      <a:pt x="4" y="464"/>
                    </a:lnTo>
                    <a:lnTo>
                      <a:pt x="5" y="454"/>
                    </a:lnTo>
                    <a:lnTo>
                      <a:pt x="30" y="456"/>
                    </a:lnTo>
                    <a:lnTo>
                      <a:pt x="29" y="466"/>
                    </a:lnTo>
                    <a:lnTo>
                      <a:pt x="28" y="477"/>
                    </a:lnTo>
                    <a:lnTo>
                      <a:pt x="27" y="486"/>
                    </a:lnTo>
                    <a:lnTo>
                      <a:pt x="27" y="494"/>
                    </a:lnTo>
                    <a:lnTo>
                      <a:pt x="2" y="492"/>
                    </a:lnTo>
                    <a:close/>
                    <a:moveTo>
                      <a:pt x="5" y="454"/>
                    </a:moveTo>
                    <a:lnTo>
                      <a:pt x="6" y="442"/>
                    </a:lnTo>
                    <a:lnTo>
                      <a:pt x="8" y="432"/>
                    </a:lnTo>
                    <a:lnTo>
                      <a:pt x="9" y="421"/>
                    </a:lnTo>
                    <a:lnTo>
                      <a:pt x="10" y="409"/>
                    </a:lnTo>
                    <a:lnTo>
                      <a:pt x="35" y="412"/>
                    </a:lnTo>
                    <a:lnTo>
                      <a:pt x="33" y="424"/>
                    </a:lnTo>
                    <a:lnTo>
                      <a:pt x="32" y="436"/>
                    </a:lnTo>
                    <a:lnTo>
                      <a:pt x="31" y="447"/>
                    </a:lnTo>
                    <a:lnTo>
                      <a:pt x="30" y="456"/>
                    </a:lnTo>
                    <a:lnTo>
                      <a:pt x="5" y="454"/>
                    </a:lnTo>
                    <a:close/>
                    <a:moveTo>
                      <a:pt x="10" y="409"/>
                    </a:moveTo>
                    <a:lnTo>
                      <a:pt x="14" y="386"/>
                    </a:lnTo>
                    <a:lnTo>
                      <a:pt x="17" y="363"/>
                    </a:lnTo>
                    <a:lnTo>
                      <a:pt x="21" y="337"/>
                    </a:lnTo>
                    <a:lnTo>
                      <a:pt x="25" y="312"/>
                    </a:lnTo>
                    <a:lnTo>
                      <a:pt x="31" y="286"/>
                    </a:lnTo>
                    <a:lnTo>
                      <a:pt x="36" y="260"/>
                    </a:lnTo>
                    <a:lnTo>
                      <a:pt x="42" y="234"/>
                    </a:lnTo>
                    <a:lnTo>
                      <a:pt x="48" y="208"/>
                    </a:lnTo>
                    <a:lnTo>
                      <a:pt x="72" y="215"/>
                    </a:lnTo>
                    <a:lnTo>
                      <a:pt x="65" y="239"/>
                    </a:lnTo>
                    <a:lnTo>
                      <a:pt x="60" y="264"/>
                    </a:lnTo>
                    <a:lnTo>
                      <a:pt x="55" y="290"/>
                    </a:lnTo>
                    <a:lnTo>
                      <a:pt x="49" y="315"/>
                    </a:lnTo>
                    <a:lnTo>
                      <a:pt x="45" y="341"/>
                    </a:lnTo>
                    <a:lnTo>
                      <a:pt x="42" y="365"/>
                    </a:lnTo>
                    <a:lnTo>
                      <a:pt x="37" y="390"/>
                    </a:lnTo>
                    <a:lnTo>
                      <a:pt x="35" y="412"/>
                    </a:lnTo>
                    <a:lnTo>
                      <a:pt x="10" y="409"/>
                    </a:lnTo>
                    <a:close/>
                    <a:moveTo>
                      <a:pt x="48" y="208"/>
                    </a:moveTo>
                    <a:lnTo>
                      <a:pt x="55" y="184"/>
                    </a:lnTo>
                    <a:lnTo>
                      <a:pt x="62" y="162"/>
                    </a:lnTo>
                    <a:lnTo>
                      <a:pt x="69" y="140"/>
                    </a:lnTo>
                    <a:lnTo>
                      <a:pt x="77" y="118"/>
                    </a:lnTo>
                    <a:lnTo>
                      <a:pt x="85" y="99"/>
                    </a:lnTo>
                    <a:lnTo>
                      <a:pt x="93" y="81"/>
                    </a:lnTo>
                    <a:lnTo>
                      <a:pt x="103" y="64"/>
                    </a:lnTo>
                    <a:lnTo>
                      <a:pt x="113" y="49"/>
                    </a:lnTo>
                    <a:lnTo>
                      <a:pt x="132" y="62"/>
                    </a:lnTo>
                    <a:lnTo>
                      <a:pt x="124" y="77"/>
                    </a:lnTo>
                    <a:lnTo>
                      <a:pt x="115" y="93"/>
                    </a:lnTo>
                    <a:lnTo>
                      <a:pt x="106" y="110"/>
                    </a:lnTo>
                    <a:lnTo>
                      <a:pt x="99" y="129"/>
                    </a:lnTo>
                    <a:lnTo>
                      <a:pt x="91" y="149"/>
                    </a:lnTo>
                    <a:lnTo>
                      <a:pt x="85" y="170"/>
                    </a:lnTo>
                    <a:lnTo>
                      <a:pt x="78" y="192"/>
                    </a:lnTo>
                    <a:lnTo>
                      <a:pt x="72" y="215"/>
                    </a:lnTo>
                    <a:lnTo>
                      <a:pt x="48" y="208"/>
                    </a:lnTo>
                    <a:close/>
                    <a:moveTo>
                      <a:pt x="113" y="49"/>
                    </a:moveTo>
                    <a:lnTo>
                      <a:pt x="123" y="36"/>
                    </a:lnTo>
                    <a:lnTo>
                      <a:pt x="132" y="26"/>
                    </a:lnTo>
                    <a:lnTo>
                      <a:pt x="143" y="16"/>
                    </a:lnTo>
                    <a:lnTo>
                      <a:pt x="154" y="9"/>
                    </a:lnTo>
                    <a:lnTo>
                      <a:pt x="166" y="30"/>
                    </a:lnTo>
                    <a:lnTo>
                      <a:pt x="157" y="36"/>
                    </a:lnTo>
                    <a:lnTo>
                      <a:pt x="149" y="44"/>
                    </a:lnTo>
                    <a:lnTo>
                      <a:pt x="141" y="53"/>
                    </a:lnTo>
                    <a:lnTo>
                      <a:pt x="132" y="62"/>
                    </a:lnTo>
                    <a:lnTo>
                      <a:pt x="113" y="49"/>
                    </a:lnTo>
                    <a:close/>
                    <a:moveTo>
                      <a:pt x="154" y="9"/>
                    </a:moveTo>
                    <a:lnTo>
                      <a:pt x="160" y="6"/>
                    </a:lnTo>
                    <a:lnTo>
                      <a:pt x="166" y="3"/>
                    </a:lnTo>
                    <a:lnTo>
                      <a:pt x="172" y="2"/>
                    </a:lnTo>
                    <a:lnTo>
                      <a:pt x="179" y="1"/>
                    </a:lnTo>
                    <a:lnTo>
                      <a:pt x="185" y="0"/>
                    </a:lnTo>
                    <a:lnTo>
                      <a:pt x="192" y="0"/>
                    </a:lnTo>
                    <a:lnTo>
                      <a:pt x="199" y="1"/>
                    </a:lnTo>
                    <a:lnTo>
                      <a:pt x="206" y="2"/>
                    </a:lnTo>
                    <a:lnTo>
                      <a:pt x="199" y="26"/>
                    </a:lnTo>
                    <a:lnTo>
                      <a:pt x="191" y="24"/>
                    </a:lnTo>
                    <a:lnTo>
                      <a:pt x="182" y="24"/>
                    </a:lnTo>
                    <a:lnTo>
                      <a:pt x="173" y="27"/>
                    </a:lnTo>
                    <a:lnTo>
                      <a:pt x="166" y="30"/>
                    </a:lnTo>
                    <a:lnTo>
                      <a:pt x="154" y="9"/>
                    </a:lnTo>
                    <a:close/>
                    <a:moveTo>
                      <a:pt x="206" y="2"/>
                    </a:moveTo>
                    <a:lnTo>
                      <a:pt x="213" y="5"/>
                    </a:lnTo>
                    <a:lnTo>
                      <a:pt x="221" y="8"/>
                    </a:lnTo>
                    <a:lnTo>
                      <a:pt x="230" y="13"/>
                    </a:lnTo>
                    <a:lnTo>
                      <a:pt x="237" y="17"/>
                    </a:lnTo>
                    <a:lnTo>
                      <a:pt x="223" y="37"/>
                    </a:lnTo>
                    <a:lnTo>
                      <a:pt x="217" y="33"/>
                    </a:lnTo>
                    <a:lnTo>
                      <a:pt x="211" y="30"/>
                    </a:lnTo>
                    <a:lnTo>
                      <a:pt x="206" y="28"/>
                    </a:lnTo>
                    <a:lnTo>
                      <a:pt x="199" y="26"/>
                    </a:lnTo>
                    <a:lnTo>
                      <a:pt x="206" y="2"/>
                    </a:lnTo>
                    <a:close/>
                    <a:moveTo>
                      <a:pt x="237" y="17"/>
                    </a:moveTo>
                    <a:lnTo>
                      <a:pt x="239" y="20"/>
                    </a:lnTo>
                    <a:lnTo>
                      <a:pt x="241" y="23"/>
                    </a:lnTo>
                    <a:lnTo>
                      <a:pt x="243" y="28"/>
                    </a:lnTo>
                    <a:lnTo>
                      <a:pt x="241" y="32"/>
                    </a:lnTo>
                    <a:lnTo>
                      <a:pt x="230" y="27"/>
                    </a:lnTo>
                    <a:lnTo>
                      <a:pt x="237" y="17"/>
                    </a:lnTo>
                    <a:close/>
                    <a:moveTo>
                      <a:pt x="241" y="32"/>
                    </a:moveTo>
                    <a:lnTo>
                      <a:pt x="241" y="32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19" y="22"/>
                    </a:moveTo>
                    <a:lnTo>
                      <a:pt x="219" y="22"/>
                    </a:lnTo>
                    <a:lnTo>
                      <a:pt x="230" y="28"/>
                    </a:lnTo>
                    <a:lnTo>
                      <a:pt x="219" y="22"/>
                    </a:lnTo>
                    <a:close/>
                    <a:moveTo>
                      <a:pt x="241" y="32"/>
                    </a:moveTo>
                    <a:lnTo>
                      <a:pt x="236" y="46"/>
                    </a:lnTo>
                    <a:lnTo>
                      <a:pt x="230" y="60"/>
                    </a:lnTo>
                    <a:lnTo>
                      <a:pt x="207" y="51"/>
                    </a:lnTo>
                    <a:lnTo>
                      <a:pt x="213" y="37"/>
                    </a:lnTo>
                    <a:lnTo>
                      <a:pt x="219" y="22"/>
                    </a:lnTo>
                    <a:lnTo>
                      <a:pt x="241" y="32"/>
                    </a:lnTo>
                    <a:close/>
                    <a:moveTo>
                      <a:pt x="230" y="60"/>
                    </a:moveTo>
                    <a:lnTo>
                      <a:pt x="225" y="73"/>
                    </a:lnTo>
                    <a:lnTo>
                      <a:pt x="220" y="89"/>
                    </a:lnTo>
                    <a:lnTo>
                      <a:pt x="196" y="81"/>
                    </a:lnTo>
                    <a:lnTo>
                      <a:pt x="201" y="68"/>
                    </a:lnTo>
                    <a:lnTo>
                      <a:pt x="207" y="51"/>
                    </a:lnTo>
                    <a:lnTo>
                      <a:pt x="230" y="60"/>
                    </a:lnTo>
                    <a:close/>
                    <a:moveTo>
                      <a:pt x="220" y="89"/>
                    </a:moveTo>
                    <a:lnTo>
                      <a:pt x="207" y="125"/>
                    </a:lnTo>
                    <a:lnTo>
                      <a:pt x="196" y="162"/>
                    </a:lnTo>
                    <a:lnTo>
                      <a:pt x="185" y="197"/>
                    </a:lnTo>
                    <a:lnTo>
                      <a:pt x="177" y="232"/>
                    </a:lnTo>
                    <a:lnTo>
                      <a:pt x="153" y="226"/>
                    </a:lnTo>
                    <a:lnTo>
                      <a:pt x="163" y="191"/>
                    </a:lnTo>
                    <a:lnTo>
                      <a:pt x="172" y="154"/>
                    </a:lnTo>
                    <a:lnTo>
                      <a:pt x="184" y="117"/>
                    </a:lnTo>
                    <a:lnTo>
                      <a:pt x="196" y="81"/>
                    </a:lnTo>
                    <a:lnTo>
                      <a:pt x="220" y="89"/>
                    </a:lnTo>
                    <a:close/>
                    <a:moveTo>
                      <a:pt x="177" y="232"/>
                    </a:moveTo>
                    <a:lnTo>
                      <a:pt x="177" y="232"/>
                    </a:lnTo>
                    <a:lnTo>
                      <a:pt x="165" y="230"/>
                    </a:lnTo>
                    <a:lnTo>
                      <a:pt x="177" y="232"/>
                    </a:lnTo>
                    <a:close/>
                    <a:moveTo>
                      <a:pt x="177" y="232"/>
                    </a:moveTo>
                    <a:lnTo>
                      <a:pt x="177" y="234"/>
                    </a:lnTo>
                    <a:lnTo>
                      <a:pt x="178" y="230"/>
                    </a:lnTo>
                    <a:lnTo>
                      <a:pt x="178" y="228"/>
                    </a:lnTo>
                    <a:lnTo>
                      <a:pt x="177" y="233"/>
                    </a:lnTo>
                    <a:lnTo>
                      <a:pt x="153" y="228"/>
                    </a:lnTo>
                    <a:lnTo>
                      <a:pt x="154" y="222"/>
                    </a:lnTo>
                    <a:lnTo>
                      <a:pt x="154" y="224"/>
                    </a:lnTo>
                    <a:lnTo>
                      <a:pt x="153" y="228"/>
                    </a:lnTo>
                    <a:lnTo>
                      <a:pt x="153" y="226"/>
                    </a:lnTo>
                    <a:lnTo>
                      <a:pt x="177" y="232"/>
                    </a:lnTo>
                    <a:close/>
                    <a:moveTo>
                      <a:pt x="177" y="233"/>
                    </a:moveTo>
                    <a:lnTo>
                      <a:pt x="173" y="247"/>
                    </a:lnTo>
                    <a:lnTo>
                      <a:pt x="170" y="260"/>
                    </a:lnTo>
                    <a:lnTo>
                      <a:pt x="146" y="256"/>
                    </a:lnTo>
                    <a:lnTo>
                      <a:pt x="150" y="240"/>
                    </a:lnTo>
                    <a:lnTo>
                      <a:pt x="153" y="228"/>
                    </a:lnTo>
                    <a:lnTo>
                      <a:pt x="177" y="233"/>
                    </a:lnTo>
                    <a:close/>
                    <a:moveTo>
                      <a:pt x="170" y="260"/>
                    </a:moveTo>
                    <a:lnTo>
                      <a:pt x="168" y="271"/>
                    </a:lnTo>
                    <a:lnTo>
                      <a:pt x="166" y="287"/>
                    </a:lnTo>
                    <a:lnTo>
                      <a:pt x="141" y="283"/>
                    </a:lnTo>
                    <a:lnTo>
                      <a:pt x="143" y="273"/>
                    </a:lnTo>
                    <a:lnTo>
                      <a:pt x="146" y="256"/>
                    </a:lnTo>
                    <a:lnTo>
                      <a:pt x="170" y="260"/>
                    </a:lnTo>
                    <a:close/>
                    <a:moveTo>
                      <a:pt x="166" y="287"/>
                    </a:moveTo>
                    <a:lnTo>
                      <a:pt x="159" y="321"/>
                    </a:lnTo>
                    <a:lnTo>
                      <a:pt x="155" y="355"/>
                    </a:lnTo>
                    <a:lnTo>
                      <a:pt x="152" y="387"/>
                    </a:lnTo>
                    <a:lnTo>
                      <a:pt x="151" y="419"/>
                    </a:lnTo>
                    <a:lnTo>
                      <a:pt x="126" y="418"/>
                    </a:lnTo>
                    <a:lnTo>
                      <a:pt x="128" y="385"/>
                    </a:lnTo>
                    <a:lnTo>
                      <a:pt x="131" y="351"/>
                    </a:lnTo>
                    <a:lnTo>
                      <a:pt x="136" y="317"/>
                    </a:lnTo>
                    <a:lnTo>
                      <a:pt x="141" y="283"/>
                    </a:lnTo>
                    <a:lnTo>
                      <a:pt x="166" y="287"/>
                    </a:lnTo>
                    <a:close/>
                    <a:moveTo>
                      <a:pt x="151" y="419"/>
                    </a:moveTo>
                    <a:lnTo>
                      <a:pt x="150" y="420"/>
                    </a:lnTo>
                    <a:lnTo>
                      <a:pt x="150" y="422"/>
                    </a:lnTo>
                    <a:lnTo>
                      <a:pt x="138" y="419"/>
                    </a:lnTo>
                    <a:lnTo>
                      <a:pt x="151" y="419"/>
                    </a:lnTo>
                    <a:close/>
                    <a:moveTo>
                      <a:pt x="150" y="422"/>
                    </a:moveTo>
                    <a:lnTo>
                      <a:pt x="145" y="436"/>
                    </a:lnTo>
                    <a:lnTo>
                      <a:pt x="140" y="450"/>
                    </a:lnTo>
                    <a:lnTo>
                      <a:pt x="135" y="463"/>
                    </a:lnTo>
                    <a:lnTo>
                      <a:pt x="128" y="475"/>
                    </a:lnTo>
                    <a:lnTo>
                      <a:pt x="122" y="486"/>
                    </a:lnTo>
                    <a:lnTo>
                      <a:pt x="114" y="496"/>
                    </a:lnTo>
                    <a:lnTo>
                      <a:pt x="106" y="506"/>
                    </a:lnTo>
                    <a:lnTo>
                      <a:pt x="99" y="515"/>
                    </a:lnTo>
                    <a:lnTo>
                      <a:pt x="82" y="496"/>
                    </a:lnTo>
                    <a:lnTo>
                      <a:pt x="88" y="489"/>
                    </a:lnTo>
                    <a:lnTo>
                      <a:pt x="95" y="481"/>
                    </a:lnTo>
                    <a:lnTo>
                      <a:pt x="101" y="472"/>
                    </a:lnTo>
                    <a:lnTo>
                      <a:pt x="108" y="462"/>
                    </a:lnTo>
                    <a:lnTo>
                      <a:pt x="113" y="451"/>
                    </a:lnTo>
                    <a:lnTo>
                      <a:pt x="117" y="440"/>
                    </a:lnTo>
                    <a:lnTo>
                      <a:pt x="123" y="427"/>
                    </a:lnTo>
                    <a:lnTo>
                      <a:pt x="127" y="414"/>
                    </a:lnTo>
                    <a:lnTo>
                      <a:pt x="150" y="422"/>
                    </a:lnTo>
                    <a:close/>
                    <a:moveTo>
                      <a:pt x="99" y="515"/>
                    </a:moveTo>
                    <a:lnTo>
                      <a:pt x="89" y="522"/>
                    </a:lnTo>
                    <a:lnTo>
                      <a:pt x="81" y="530"/>
                    </a:lnTo>
                    <a:lnTo>
                      <a:pt x="70" y="535"/>
                    </a:lnTo>
                    <a:lnTo>
                      <a:pt x="60" y="541"/>
                    </a:lnTo>
                    <a:lnTo>
                      <a:pt x="48" y="545"/>
                    </a:lnTo>
                    <a:lnTo>
                      <a:pt x="37" y="549"/>
                    </a:lnTo>
                    <a:lnTo>
                      <a:pt x="25" y="552"/>
                    </a:lnTo>
                    <a:lnTo>
                      <a:pt x="12" y="554"/>
                    </a:lnTo>
                    <a:lnTo>
                      <a:pt x="10" y="529"/>
                    </a:lnTo>
                    <a:lnTo>
                      <a:pt x="20" y="528"/>
                    </a:lnTo>
                    <a:lnTo>
                      <a:pt x="31" y="526"/>
                    </a:lnTo>
                    <a:lnTo>
                      <a:pt x="39" y="522"/>
                    </a:lnTo>
                    <a:lnTo>
                      <a:pt x="49" y="519"/>
                    </a:lnTo>
                    <a:lnTo>
                      <a:pt x="58" y="515"/>
                    </a:lnTo>
                    <a:lnTo>
                      <a:pt x="66" y="509"/>
                    </a:lnTo>
                    <a:lnTo>
                      <a:pt x="74" y="503"/>
                    </a:lnTo>
                    <a:lnTo>
                      <a:pt x="82" y="496"/>
                    </a:lnTo>
                    <a:lnTo>
                      <a:pt x="99" y="515"/>
                    </a:lnTo>
                    <a:close/>
                    <a:moveTo>
                      <a:pt x="12" y="554"/>
                    </a:moveTo>
                    <a:lnTo>
                      <a:pt x="8" y="553"/>
                    </a:lnTo>
                    <a:lnTo>
                      <a:pt x="4" y="550"/>
                    </a:lnTo>
                    <a:lnTo>
                      <a:pt x="1" y="546"/>
                    </a:lnTo>
                    <a:lnTo>
                      <a:pt x="0" y="542"/>
                    </a:lnTo>
                    <a:lnTo>
                      <a:pt x="11" y="542"/>
                    </a:lnTo>
                    <a:lnTo>
                      <a:pt x="12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5" name="Freeform 1006"/>
              <p:cNvSpPr>
                <a:spLocks/>
              </p:cNvSpPr>
              <p:nvPr/>
            </p:nvSpPr>
            <p:spPr bwMode="auto">
              <a:xfrm>
                <a:off x="2773" y="1766"/>
                <a:ext cx="39" cy="101"/>
              </a:xfrm>
              <a:custGeom>
                <a:avLst/>
                <a:gdLst>
                  <a:gd name="T0" fmla="*/ 0 w 200"/>
                  <a:gd name="T1" fmla="*/ 20 h 502"/>
                  <a:gd name="T2" fmla="*/ 0 w 200"/>
                  <a:gd name="T3" fmla="*/ 19 h 502"/>
                  <a:gd name="T4" fmla="*/ 0 w 200"/>
                  <a:gd name="T5" fmla="*/ 18 h 502"/>
                  <a:gd name="T6" fmla="*/ 0 w 200"/>
                  <a:gd name="T7" fmla="*/ 17 h 502"/>
                  <a:gd name="T8" fmla="*/ 0 w 200"/>
                  <a:gd name="T9" fmla="*/ 15 h 502"/>
                  <a:gd name="T10" fmla="*/ 1 w 200"/>
                  <a:gd name="T11" fmla="*/ 13 h 502"/>
                  <a:gd name="T12" fmla="*/ 1 w 200"/>
                  <a:gd name="T13" fmla="*/ 11 h 502"/>
                  <a:gd name="T14" fmla="*/ 1 w 200"/>
                  <a:gd name="T15" fmla="*/ 9 h 502"/>
                  <a:gd name="T16" fmla="*/ 2 w 200"/>
                  <a:gd name="T17" fmla="*/ 7 h 502"/>
                  <a:gd name="T18" fmla="*/ 2 w 200"/>
                  <a:gd name="T19" fmla="*/ 7 h 502"/>
                  <a:gd name="T20" fmla="*/ 2 w 200"/>
                  <a:gd name="T21" fmla="*/ 6 h 502"/>
                  <a:gd name="T22" fmla="*/ 3 w 200"/>
                  <a:gd name="T23" fmla="*/ 5 h 502"/>
                  <a:gd name="T24" fmla="*/ 3 w 200"/>
                  <a:gd name="T25" fmla="*/ 4 h 502"/>
                  <a:gd name="T26" fmla="*/ 3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5 w 200"/>
                  <a:gd name="T35" fmla="*/ 1 h 502"/>
                  <a:gd name="T36" fmla="*/ 5 w 200"/>
                  <a:gd name="T37" fmla="*/ 1 h 502"/>
                  <a:gd name="T38" fmla="*/ 5 w 200"/>
                  <a:gd name="T39" fmla="*/ 0 h 502"/>
                  <a:gd name="T40" fmla="*/ 6 w 200"/>
                  <a:gd name="T41" fmla="*/ 0 h 502"/>
                  <a:gd name="T42" fmla="*/ 6 w 200"/>
                  <a:gd name="T43" fmla="*/ 0 h 502"/>
                  <a:gd name="T44" fmla="*/ 6 w 200"/>
                  <a:gd name="T45" fmla="*/ 0 h 502"/>
                  <a:gd name="T46" fmla="*/ 6 w 200"/>
                  <a:gd name="T47" fmla="*/ 0 h 502"/>
                  <a:gd name="T48" fmla="*/ 6 w 200"/>
                  <a:gd name="T49" fmla="*/ 0 h 502"/>
                  <a:gd name="T50" fmla="*/ 7 w 200"/>
                  <a:gd name="T51" fmla="*/ 0 h 502"/>
                  <a:gd name="T52" fmla="*/ 7 w 200"/>
                  <a:gd name="T53" fmla="*/ 0 h 502"/>
                  <a:gd name="T54" fmla="*/ 7 w 200"/>
                  <a:gd name="T55" fmla="*/ 0 h 502"/>
                  <a:gd name="T56" fmla="*/ 7 w 200"/>
                  <a:gd name="T57" fmla="*/ 0 h 502"/>
                  <a:gd name="T58" fmla="*/ 8 w 200"/>
                  <a:gd name="T59" fmla="*/ 0 h 502"/>
                  <a:gd name="T60" fmla="*/ 8 w 200"/>
                  <a:gd name="T61" fmla="*/ 1 h 502"/>
                  <a:gd name="T62" fmla="*/ 8 w 200"/>
                  <a:gd name="T63" fmla="*/ 2 h 502"/>
                  <a:gd name="T64" fmla="*/ 7 w 200"/>
                  <a:gd name="T65" fmla="*/ 3 h 502"/>
                  <a:gd name="T66" fmla="*/ 7 w 200"/>
                  <a:gd name="T67" fmla="*/ 3 h 502"/>
                  <a:gd name="T68" fmla="*/ 7 w 200"/>
                  <a:gd name="T69" fmla="*/ 4 h 502"/>
                  <a:gd name="T70" fmla="*/ 6 w 200"/>
                  <a:gd name="T71" fmla="*/ 5 h 502"/>
                  <a:gd name="T72" fmla="*/ 6 w 200"/>
                  <a:gd name="T73" fmla="*/ 6 h 502"/>
                  <a:gd name="T74" fmla="*/ 6 w 200"/>
                  <a:gd name="T75" fmla="*/ 7 h 502"/>
                  <a:gd name="T76" fmla="*/ 6 w 200"/>
                  <a:gd name="T77" fmla="*/ 8 h 502"/>
                  <a:gd name="T78" fmla="*/ 5 w 200"/>
                  <a:gd name="T79" fmla="*/ 9 h 502"/>
                  <a:gd name="T80" fmla="*/ 5 w 200"/>
                  <a:gd name="T81" fmla="*/ 10 h 502"/>
                  <a:gd name="T82" fmla="*/ 5 w 200"/>
                  <a:gd name="T83" fmla="*/ 11 h 502"/>
                  <a:gd name="T84" fmla="*/ 5 w 200"/>
                  <a:gd name="T85" fmla="*/ 12 h 502"/>
                  <a:gd name="T86" fmla="*/ 5 w 200"/>
                  <a:gd name="T87" fmla="*/ 13 h 502"/>
                  <a:gd name="T88" fmla="*/ 5 w 200"/>
                  <a:gd name="T89" fmla="*/ 14 h 502"/>
                  <a:gd name="T90" fmla="*/ 5 w 200"/>
                  <a:gd name="T91" fmla="*/ 15 h 502"/>
                  <a:gd name="T92" fmla="*/ 5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3 w 200"/>
                  <a:gd name="T105" fmla="*/ 18 h 502"/>
                  <a:gd name="T106" fmla="*/ 3 w 200"/>
                  <a:gd name="T107" fmla="*/ 18 h 502"/>
                  <a:gd name="T108" fmla="*/ 3 w 200"/>
                  <a:gd name="T109" fmla="*/ 19 h 502"/>
                  <a:gd name="T110" fmla="*/ 3 w 200"/>
                  <a:gd name="T111" fmla="*/ 19 h 502"/>
                  <a:gd name="T112" fmla="*/ 2 w 200"/>
                  <a:gd name="T113" fmla="*/ 19 h 502"/>
                  <a:gd name="T114" fmla="*/ 2 w 200"/>
                  <a:gd name="T115" fmla="*/ 19 h 502"/>
                  <a:gd name="T116" fmla="*/ 2 w 200"/>
                  <a:gd name="T117" fmla="*/ 20 h 502"/>
                  <a:gd name="T118" fmla="*/ 1 w 200"/>
                  <a:gd name="T119" fmla="*/ 20 h 502"/>
                  <a:gd name="T120" fmla="*/ 1 w 200"/>
                  <a:gd name="T121" fmla="*/ 20 h 502"/>
                  <a:gd name="T122" fmla="*/ 0 w 200"/>
                  <a:gd name="T123" fmla="*/ 20 h 502"/>
                  <a:gd name="T124" fmla="*/ 0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0" y="502"/>
                    </a:moveTo>
                    <a:lnTo>
                      <a:pt x="1" y="484"/>
                    </a:lnTo>
                    <a:lnTo>
                      <a:pt x="2" y="455"/>
                    </a:lnTo>
                    <a:lnTo>
                      <a:pt x="5" y="421"/>
                    </a:lnTo>
                    <a:lnTo>
                      <a:pt x="11" y="380"/>
                    </a:lnTo>
                    <a:lnTo>
                      <a:pt x="16" y="335"/>
                    </a:lnTo>
                    <a:lnTo>
                      <a:pt x="24" y="286"/>
                    </a:lnTo>
                    <a:lnTo>
                      <a:pt x="33" y="237"/>
                    </a:lnTo>
                    <a:lnTo>
                      <a:pt x="45" y="188"/>
                    </a:lnTo>
                    <a:lnTo>
                      <a:pt x="51" y="165"/>
                    </a:lnTo>
                    <a:lnTo>
                      <a:pt x="58" y="142"/>
                    </a:lnTo>
                    <a:lnTo>
                      <a:pt x="65" y="121"/>
                    </a:lnTo>
                    <a:lnTo>
                      <a:pt x="72" y="100"/>
                    </a:lnTo>
                    <a:lnTo>
                      <a:pt x="80" y="82"/>
                    </a:lnTo>
                    <a:lnTo>
                      <a:pt x="88" y="63"/>
                    </a:lnTo>
                    <a:lnTo>
                      <a:pt x="97" y="48"/>
                    </a:lnTo>
                    <a:lnTo>
                      <a:pt x="107" y="34"/>
                    </a:lnTo>
                    <a:lnTo>
                      <a:pt x="117" y="22"/>
                    </a:lnTo>
                    <a:lnTo>
                      <a:pt x="127" y="13"/>
                    </a:lnTo>
                    <a:lnTo>
                      <a:pt x="133" y="9"/>
                    </a:lnTo>
                    <a:lnTo>
                      <a:pt x="138" y="6"/>
                    </a:lnTo>
                    <a:lnTo>
                      <a:pt x="144" y="3"/>
                    </a:lnTo>
                    <a:lnTo>
                      <a:pt x="149" y="2"/>
                    </a:lnTo>
                    <a:lnTo>
                      <a:pt x="155" y="1"/>
                    </a:lnTo>
                    <a:lnTo>
                      <a:pt x="161" y="0"/>
                    </a:lnTo>
                    <a:lnTo>
                      <a:pt x="167" y="1"/>
                    </a:lnTo>
                    <a:lnTo>
                      <a:pt x="174" y="2"/>
                    </a:lnTo>
                    <a:lnTo>
                      <a:pt x="179" y="4"/>
                    </a:lnTo>
                    <a:lnTo>
                      <a:pt x="186" y="6"/>
                    </a:lnTo>
                    <a:lnTo>
                      <a:pt x="193" y="11"/>
                    </a:lnTo>
                    <a:lnTo>
                      <a:pt x="200" y="15"/>
                    </a:lnTo>
                    <a:lnTo>
                      <a:pt x="190" y="39"/>
                    </a:lnTo>
                    <a:lnTo>
                      <a:pt x="181" y="63"/>
                    </a:lnTo>
                    <a:lnTo>
                      <a:pt x="173" y="87"/>
                    </a:lnTo>
                    <a:lnTo>
                      <a:pt x="165" y="112"/>
                    </a:lnTo>
                    <a:lnTo>
                      <a:pt x="158" y="136"/>
                    </a:lnTo>
                    <a:lnTo>
                      <a:pt x="151" y="160"/>
                    </a:lnTo>
                    <a:lnTo>
                      <a:pt x="145" y="183"/>
                    </a:lnTo>
                    <a:lnTo>
                      <a:pt x="139" y="207"/>
                    </a:lnTo>
                    <a:lnTo>
                      <a:pt x="135" y="230"/>
                    </a:lnTo>
                    <a:lnTo>
                      <a:pt x="129" y="254"/>
                    </a:lnTo>
                    <a:lnTo>
                      <a:pt x="126" y="276"/>
                    </a:lnTo>
                    <a:lnTo>
                      <a:pt x="122" y="299"/>
                    </a:lnTo>
                    <a:lnTo>
                      <a:pt x="120" y="322"/>
                    </a:lnTo>
                    <a:lnTo>
                      <a:pt x="118" y="343"/>
                    </a:lnTo>
                    <a:lnTo>
                      <a:pt x="115" y="365"/>
                    </a:lnTo>
                    <a:lnTo>
                      <a:pt x="114" y="386"/>
                    </a:lnTo>
                    <a:lnTo>
                      <a:pt x="110" y="399"/>
                    </a:lnTo>
                    <a:lnTo>
                      <a:pt x="106" y="412"/>
                    </a:lnTo>
                    <a:lnTo>
                      <a:pt x="100" y="423"/>
                    </a:lnTo>
                    <a:lnTo>
                      <a:pt x="95" y="434"/>
                    </a:lnTo>
                    <a:lnTo>
                      <a:pt x="90" y="444"/>
                    </a:lnTo>
                    <a:lnTo>
                      <a:pt x="83" y="453"/>
                    </a:lnTo>
                    <a:lnTo>
                      <a:pt x="77" y="462"/>
                    </a:lnTo>
                    <a:lnTo>
                      <a:pt x="70" y="470"/>
                    </a:lnTo>
                    <a:lnTo>
                      <a:pt x="63" y="476"/>
                    </a:lnTo>
                    <a:lnTo>
                      <a:pt x="55" y="481"/>
                    </a:lnTo>
                    <a:lnTo>
                      <a:pt x="46" y="487"/>
                    </a:lnTo>
                    <a:lnTo>
                      <a:pt x="38" y="491"/>
                    </a:lnTo>
                    <a:lnTo>
                      <a:pt x="29" y="495"/>
                    </a:lnTo>
                    <a:lnTo>
                      <a:pt x="19" y="498"/>
                    </a:lnTo>
                    <a:lnTo>
                      <a:pt x="10" y="500"/>
                    </a:lnTo>
                    <a:lnTo>
                      <a:pt x="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6" name="Freeform 1007"/>
              <p:cNvSpPr>
                <a:spLocks noEditPoints="1"/>
              </p:cNvSpPr>
              <p:nvPr/>
            </p:nvSpPr>
            <p:spPr bwMode="auto">
              <a:xfrm>
                <a:off x="2769" y="1762"/>
                <a:ext cx="47" cy="104"/>
              </a:xfrm>
              <a:custGeom>
                <a:avLst/>
                <a:gdLst>
                  <a:gd name="T0" fmla="*/ 1 w 224"/>
                  <a:gd name="T1" fmla="*/ 20 h 526"/>
                  <a:gd name="T2" fmla="*/ 0 w 224"/>
                  <a:gd name="T3" fmla="*/ 20 h 526"/>
                  <a:gd name="T4" fmla="*/ 1 w 224"/>
                  <a:gd name="T5" fmla="*/ 19 h 526"/>
                  <a:gd name="T6" fmla="*/ 0 w 224"/>
                  <a:gd name="T7" fmla="*/ 18 h 526"/>
                  <a:gd name="T8" fmla="*/ 1 w 224"/>
                  <a:gd name="T9" fmla="*/ 17 h 526"/>
                  <a:gd name="T10" fmla="*/ 1 w 224"/>
                  <a:gd name="T11" fmla="*/ 19 h 526"/>
                  <a:gd name="T12" fmla="*/ 0 w 224"/>
                  <a:gd name="T13" fmla="*/ 15 h 526"/>
                  <a:gd name="T14" fmla="*/ 1 w 224"/>
                  <a:gd name="T15" fmla="*/ 10 h 526"/>
                  <a:gd name="T16" fmla="*/ 2 w 224"/>
                  <a:gd name="T17" fmla="*/ 9 h 526"/>
                  <a:gd name="T18" fmla="*/ 2 w 224"/>
                  <a:gd name="T19" fmla="*/ 14 h 526"/>
                  <a:gd name="T20" fmla="*/ 0 w 224"/>
                  <a:gd name="T21" fmla="*/ 17 h 526"/>
                  <a:gd name="T22" fmla="*/ 3 w 224"/>
                  <a:gd name="T23" fmla="*/ 5 h 526"/>
                  <a:gd name="T24" fmla="*/ 4 w 224"/>
                  <a:gd name="T25" fmla="*/ 2 h 526"/>
                  <a:gd name="T26" fmla="*/ 4 w 224"/>
                  <a:gd name="T27" fmla="*/ 3 h 526"/>
                  <a:gd name="T28" fmla="*/ 3 w 224"/>
                  <a:gd name="T29" fmla="*/ 6 h 526"/>
                  <a:gd name="T30" fmla="*/ 4 w 224"/>
                  <a:gd name="T31" fmla="*/ 2 h 526"/>
                  <a:gd name="T32" fmla="*/ 6 w 224"/>
                  <a:gd name="T33" fmla="*/ 0 h 526"/>
                  <a:gd name="T34" fmla="*/ 5 w 224"/>
                  <a:gd name="T35" fmla="*/ 2 h 526"/>
                  <a:gd name="T36" fmla="*/ 6 w 224"/>
                  <a:gd name="T37" fmla="*/ 0 h 526"/>
                  <a:gd name="T38" fmla="*/ 7 w 224"/>
                  <a:gd name="T39" fmla="*/ 0 h 526"/>
                  <a:gd name="T40" fmla="*/ 7 w 224"/>
                  <a:gd name="T41" fmla="*/ 1 h 526"/>
                  <a:gd name="T42" fmla="*/ 8 w 224"/>
                  <a:gd name="T43" fmla="*/ 0 h 526"/>
                  <a:gd name="T44" fmla="*/ 9 w 224"/>
                  <a:gd name="T45" fmla="*/ 1 h 526"/>
                  <a:gd name="T46" fmla="*/ 8 w 224"/>
                  <a:gd name="T47" fmla="*/ 1 h 526"/>
                  <a:gd name="T48" fmla="*/ 9 w 224"/>
                  <a:gd name="T49" fmla="*/ 1 h 526"/>
                  <a:gd name="T50" fmla="*/ 9 w 224"/>
                  <a:gd name="T51" fmla="*/ 1 h 526"/>
                  <a:gd name="T52" fmla="*/ 9 w 224"/>
                  <a:gd name="T53" fmla="*/ 1 h 526"/>
                  <a:gd name="T54" fmla="*/ 9 w 224"/>
                  <a:gd name="T55" fmla="*/ 1 h 526"/>
                  <a:gd name="T56" fmla="*/ 8 w 224"/>
                  <a:gd name="T57" fmla="*/ 2 h 526"/>
                  <a:gd name="T58" fmla="*/ 9 w 224"/>
                  <a:gd name="T59" fmla="*/ 2 h 526"/>
                  <a:gd name="T60" fmla="*/ 7 w 224"/>
                  <a:gd name="T61" fmla="*/ 2 h 526"/>
                  <a:gd name="T62" fmla="*/ 8 w 224"/>
                  <a:gd name="T63" fmla="*/ 5 h 526"/>
                  <a:gd name="T64" fmla="*/ 6 w 224"/>
                  <a:gd name="T65" fmla="*/ 9 h 526"/>
                  <a:gd name="T66" fmla="*/ 7 w 224"/>
                  <a:gd name="T67" fmla="*/ 3 h 526"/>
                  <a:gd name="T68" fmla="*/ 6 w 224"/>
                  <a:gd name="T69" fmla="*/ 11 h 526"/>
                  <a:gd name="T70" fmla="*/ 5 w 224"/>
                  <a:gd name="T71" fmla="*/ 11 h 526"/>
                  <a:gd name="T72" fmla="*/ 7 w 224"/>
                  <a:gd name="T73" fmla="*/ 9 h 526"/>
                  <a:gd name="T74" fmla="*/ 6 w 224"/>
                  <a:gd name="T75" fmla="*/ 15 h 526"/>
                  <a:gd name="T76" fmla="*/ 5 w 224"/>
                  <a:gd name="T77" fmla="*/ 14 h 526"/>
                  <a:gd name="T78" fmla="*/ 6 w 224"/>
                  <a:gd name="T79" fmla="*/ 16 h 526"/>
                  <a:gd name="T80" fmla="*/ 6 w 224"/>
                  <a:gd name="T81" fmla="*/ 16 h 526"/>
                  <a:gd name="T82" fmla="*/ 5 w 224"/>
                  <a:gd name="T83" fmla="*/ 18 h 526"/>
                  <a:gd name="T84" fmla="*/ 4 w 224"/>
                  <a:gd name="T85" fmla="*/ 19 h 526"/>
                  <a:gd name="T86" fmla="*/ 3 w 224"/>
                  <a:gd name="T87" fmla="*/ 18 h 526"/>
                  <a:gd name="T88" fmla="*/ 4 w 224"/>
                  <a:gd name="T89" fmla="*/ 17 h 526"/>
                  <a:gd name="T90" fmla="*/ 4 w 224"/>
                  <a:gd name="T91" fmla="*/ 20 h 526"/>
                  <a:gd name="T92" fmla="*/ 2 w 224"/>
                  <a:gd name="T93" fmla="*/ 21 h 526"/>
                  <a:gd name="T94" fmla="*/ 1 w 224"/>
                  <a:gd name="T95" fmla="*/ 21 h 526"/>
                  <a:gd name="T96" fmla="*/ 1 w 224"/>
                  <a:gd name="T97" fmla="*/ 20 h 526"/>
                  <a:gd name="T98" fmla="*/ 3 w 224"/>
                  <a:gd name="T99" fmla="*/ 19 h 526"/>
                  <a:gd name="T100" fmla="*/ 0 w 224"/>
                  <a:gd name="T101" fmla="*/ 21 h 526"/>
                  <a:gd name="T102" fmla="*/ 0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0" y="514"/>
                    </a:moveTo>
                    <a:lnTo>
                      <a:pt x="0" y="505"/>
                    </a:lnTo>
                    <a:lnTo>
                      <a:pt x="0" y="494"/>
                    </a:lnTo>
                    <a:lnTo>
                      <a:pt x="25" y="496"/>
                    </a:lnTo>
                    <a:lnTo>
                      <a:pt x="24" y="506"/>
                    </a:lnTo>
                    <a:lnTo>
                      <a:pt x="24" y="514"/>
                    </a:lnTo>
                    <a:lnTo>
                      <a:pt x="0" y="514"/>
                    </a:lnTo>
                    <a:close/>
                    <a:moveTo>
                      <a:pt x="0" y="494"/>
                    </a:moveTo>
                    <a:lnTo>
                      <a:pt x="1" y="480"/>
                    </a:lnTo>
                    <a:lnTo>
                      <a:pt x="2" y="464"/>
                    </a:lnTo>
                    <a:lnTo>
                      <a:pt x="27" y="466"/>
                    </a:lnTo>
                    <a:lnTo>
                      <a:pt x="26" y="483"/>
                    </a:lnTo>
                    <a:lnTo>
                      <a:pt x="25" y="496"/>
                    </a:lnTo>
                    <a:lnTo>
                      <a:pt x="0" y="494"/>
                    </a:lnTo>
                    <a:close/>
                    <a:moveTo>
                      <a:pt x="2" y="464"/>
                    </a:moveTo>
                    <a:lnTo>
                      <a:pt x="3" y="455"/>
                    </a:lnTo>
                    <a:lnTo>
                      <a:pt x="4" y="446"/>
                    </a:lnTo>
                    <a:lnTo>
                      <a:pt x="5" y="435"/>
                    </a:lnTo>
                    <a:lnTo>
                      <a:pt x="6" y="425"/>
                    </a:lnTo>
                    <a:lnTo>
                      <a:pt x="30" y="428"/>
                    </a:lnTo>
                    <a:lnTo>
                      <a:pt x="29" y="438"/>
                    </a:lnTo>
                    <a:lnTo>
                      <a:pt x="28" y="448"/>
                    </a:lnTo>
                    <a:lnTo>
                      <a:pt x="27" y="458"/>
                    </a:lnTo>
                    <a:lnTo>
                      <a:pt x="27" y="466"/>
                    </a:lnTo>
                    <a:lnTo>
                      <a:pt x="2" y="464"/>
                    </a:lnTo>
                    <a:close/>
                    <a:moveTo>
                      <a:pt x="6" y="425"/>
                    </a:moveTo>
                    <a:lnTo>
                      <a:pt x="9" y="401"/>
                    </a:lnTo>
                    <a:lnTo>
                      <a:pt x="12" y="374"/>
                    </a:lnTo>
                    <a:lnTo>
                      <a:pt x="16" y="345"/>
                    </a:lnTo>
                    <a:lnTo>
                      <a:pt x="21" y="316"/>
                    </a:lnTo>
                    <a:lnTo>
                      <a:pt x="26" y="287"/>
                    </a:lnTo>
                    <a:lnTo>
                      <a:pt x="31" y="257"/>
                    </a:lnTo>
                    <a:lnTo>
                      <a:pt x="38" y="227"/>
                    </a:lnTo>
                    <a:lnTo>
                      <a:pt x="45" y="197"/>
                    </a:lnTo>
                    <a:lnTo>
                      <a:pt x="69" y="203"/>
                    </a:lnTo>
                    <a:lnTo>
                      <a:pt x="62" y="232"/>
                    </a:lnTo>
                    <a:lnTo>
                      <a:pt x="55" y="262"/>
                    </a:lnTo>
                    <a:lnTo>
                      <a:pt x="50" y="291"/>
                    </a:lnTo>
                    <a:lnTo>
                      <a:pt x="44" y="321"/>
                    </a:lnTo>
                    <a:lnTo>
                      <a:pt x="40" y="350"/>
                    </a:lnTo>
                    <a:lnTo>
                      <a:pt x="37" y="377"/>
                    </a:lnTo>
                    <a:lnTo>
                      <a:pt x="33" y="404"/>
                    </a:lnTo>
                    <a:lnTo>
                      <a:pt x="30" y="428"/>
                    </a:lnTo>
                    <a:lnTo>
                      <a:pt x="6" y="425"/>
                    </a:lnTo>
                    <a:close/>
                    <a:moveTo>
                      <a:pt x="45" y="197"/>
                    </a:moveTo>
                    <a:lnTo>
                      <a:pt x="51" y="174"/>
                    </a:lnTo>
                    <a:lnTo>
                      <a:pt x="58" y="151"/>
                    </a:lnTo>
                    <a:lnTo>
                      <a:pt x="65" y="129"/>
                    </a:lnTo>
                    <a:lnTo>
                      <a:pt x="72" y="108"/>
                    </a:lnTo>
                    <a:lnTo>
                      <a:pt x="81" y="88"/>
                    </a:lnTo>
                    <a:lnTo>
                      <a:pt x="90" y="71"/>
                    </a:lnTo>
                    <a:lnTo>
                      <a:pt x="99" y="54"/>
                    </a:lnTo>
                    <a:lnTo>
                      <a:pt x="108" y="40"/>
                    </a:lnTo>
                    <a:lnTo>
                      <a:pt x="129" y="54"/>
                    </a:lnTo>
                    <a:lnTo>
                      <a:pt x="119" y="68"/>
                    </a:lnTo>
                    <a:lnTo>
                      <a:pt x="111" y="83"/>
                    </a:lnTo>
                    <a:lnTo>
                      <a:pt x="103" y="99"/>
                    </a:lnTo>
                    <a:lnTo>
                      <a:pt x="95" y="118"/>
                    </a:lnTo>
                    <a:lnTo>
                      <a:pt x="87" y="138"/>
                    </a:lnTo>
                    <a:lnTo>
                      <a:pt x="81" y="159"/>
                    </a:lnTo>
                    <a:lnTo>
                      <a:pt x="75" y="180"/>
                    </a:lnTo>
                    <a:lnTo>
                      <a:pt x="69" y="203"/>
                    </a:lnTo>
                    <a:lnTo>
                      <a:pt x="45" y="197"/>
                    </a:lnTo>
                    <a:close/>
                    <a:moveTo>
                      <a:pt x="108" y="40"/>
                    </a:moveTo>
                    <a:lnTo>
                      <a:pt x="117" y="30"/>
                    </a:lnTo>
                    <a:lnTo>
                      <a:pt x="125" y="20"/>
                    </a:lnTo>
                    <a:lnTo>
                      <a:pt x="135" y="13"/>
                    </a:lnTo>
                    <a:lnTo>
                      <a:pt x="144" y="7"/>
                    </a:lnTo>
                    <a:lnTo>
                      <a:pt x="156" y="29"/>
                    </a:lnTo>
                    <a:lnTo>
                      <a:pt x="148" y="33"/>
                    </a:lnTo>
                    <a:lnTo>
                      <a:pt x="141" y="39"/>
                    </a:lnTo>
                    <a:lnTo>
                      <a:pt x="135" y="46"/>
                    </a:lnTo>
                    <a:lnTo>
                      <a:pt x="129" y="54"/>
                    </a:lnTo>
                    <a:lnTo>
                      <a:pt x="108" y="40"/>
                    </a:lnTo>
                    <a:close/>
                    <a:moveTo>
                      <a:pt x="144" y="7"/>
                    </a:moveTo>
                    <a:lnTo>
                      <a:pt x="154" y="3"/>
                    </a:lnTo>
                    <a:lnTo>
                      <a:pt x="165" y="0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3" y="1"/>
                    </a:lnTo>
                    <a:lnTo>
                      <a:pt x="188" y="2"/>
                    </a:lnTo>
                    <a:lnTo>
                      <a:pt x="183" y="26"/>
                    </a:lnTo>
                    <a:lnTo>
                      <a:pt x="175" y="25"/>
                    </a:lnTo>
                    <a:lnTo>
                      <a:pt x="168" y="25"/>
                    </a:lnTo>
                    <a:lnTo>
                      <a:pt x="162" y="26"/>
                    </a:lnTo>
                    <a:lnTo>
                      <a:pt x="156" y="29"/>
                    </a:lnTo>
                    <a:lnTo>
                      <a:pt x="144" y="7"/>
                    </a:lnTo>
                    <a:close/>
                    <a:moveTo>
                      <a:pt x="188" y="2"/>
                    </a:moveTo>
                    <a:lnTo>
                      <a:pt x="195" y="4"/>
                    </a:lnTo>
                    <a:lnTo>
                      <a:pt x="203" y="7"/>
                    </a:lnTo>
                    <a:lnTo>
                      <a:pt x="211" y="12"/>
                    </a:lnTo>
                    <a:lnTo>
                      <a:pt x="218" y="17"/>
                    </a:lnTo>
                    <a:lnTo>
                      <a:pt x="204" y="37"/>
                    </a:lnTo>
                    <a:lnTo>
                      <a:pt x="199" y="32"/>
                    </a:lnTo>
                    <a:lnTo>
                      <a:pt x="193" y="29"/>
                    </a:lnTo>
                    <a:lnTo>
                      <a:pt x="188" y="27"/>
                    </a:lnTo>
                    <a:lnTo>
                      <a:pt x="183" y="26"/>
                    </a:lnTo>
                    <a:lnTo>
                      <a:pt x="188" y="2"/>
                    </a:lnTo>
                    <a:close/>
                    <a:moveTo>
                      <a:pt x="218" y="17"/>
                    </a:moveTo>
                    <a:lnTo>
                      <a:pt x="221" y="19"/>
                    </a:lnTo>
                    <a:lnTo>
                      <a:pt x="223" y="24"/>
                    </a:lnTo>
                    <a:lnTo>
                      <a:pt x="224" y="28"/>
                    </a:lnTo>
                    <a:lnTo>
                      <a:pt x="223" y="31"/>
                    </a:lnTo>
                    <a:lnTo>
                      <a:pt x="212" y="27"/>
                    </a:lnTo>
                    <a:lnTo>
                      <a:pt x="218" y="17"/>
                    </a:lnTo>
                    <a:close/>
                    <a:moveTo>
                      <a:pt x="223" y="31"/>
                    </a:moveTo>
                    <a:lnTo>
                      <a:pt x="223" y="32"/>
                    </a:lnTo>
                    <a:lnTo>
                      <a:pt x="223" y="31"/>
                    </a:lnTo>
                    <a:lnTo>
                      <a:pt x="200" y="23"/>
                    </a:lnTo>
                    <a:lnTo>
                      <a:pt x="200" y="21"/>
                    </a:lnTo>
                    <a:lnTo>
                      <a:pt x="223" y="31"/>
                    </a:lnTo>
                    <a:close/>
                    <a:moveTo>
                      <a:pt x="223" y="31"/>
                    </a:moveTo>
                    <a:lnTo>
                      <a:pt x="218" y="42"/>
                    </a:lnTo>
                    <a:lnTo>
                      <a:pt x="213" y="58"/>
                    </a:lnTo>
                    <a:lnTo>
                      <a:pt x="189" y="50"/>
                    </a:lnTo>
                    <a:lnTo>
                      <a:pt x="193" y="39"/>
                    </a:lnTo>
                    <a:lnTo>
                      <a:pt x="200" y="23"/>
                    </a:lnTo>
                    <a:lnTo>
                      <a:pt x="223" y="31"/>
                    </a:lnTo>
                    <a:close/>
                    <a:moveTo>
                      <a:pt x="213" y="58"/>
                    </a:moveTo>
                    <a:lnTo>
                      <a:pt x="206" y="73"/>
                    </a:lnTo>
                    <a:lnTo>
                      <a:pt x="203" y="85"/>
                    </a:lnTo>
                    <a:lnTo>
                      <a:pt x="179" y="78"/>
                    </a:lnTo>
                    <a:lnTo>
                      <a:pt x="185" y="61"/>
                    </a:lnTo>
                    <a:lnTo>
                      <a:pt x="189" y="50"/>
                    </a:lnTo>
                    <a:lnTo>
                      <a:pt x="213" y="58"/>
                    </a:lnTo>
                    <a:close/>
                    <a:moveTo>
                      <a:pt x="203" y="85"/>
                    </a:moveTo>
                    <a:lnTo>
                      <a:pt x="191" y="120"/>
                    </a:lnTo>
                    <a:lnTo>
                      <a:pt x="180" y="154"/>
                    </a:lnTo>
                    <a:lnTo>
                      <a:pt x="172" y="188"/>
                    </a:lnTo>
                    <a:lnTo>
                      <a:pt x="163" y="221"/>
                    </a:lnTo>
                    <a:lnTo>
                      <a:pt x="139" y="216"/>
                    </a:lnTo>
                    <a:lnTo>
                      <a:pt x="148" y="181"/>
                    </a:lnTo>
                    <a:lnTo>
                      <a:pt x="158" y="147"/>
                    </a:lnTo>
                    <a:lnTo>
                      <a:pt x="167" y="112"/>
                    </a:lnTo>
                    <a:lnTo>
                      <a:pt x="179" y="78"/>
                    </a:lnTo>
                    <a:lnTo>
                      <a:pt x="203" y="85"/>
                    </a:lnTo>
                    <a:close/>
                    <a:moveTo>
                      <a:pt x="163" y="221"/>
                    </a:moveTo>
                    <a:lnTo>
                      <a:pt x="159" y="244"/>
                    </a:lnTo>
                    <a:lnTo>
                      <a:pt x="154" y="267"/>
                    </a:lnTo>
                    <a:lnTo>
                      <a:pt x="150" y="289"/>
                    </a:lnTo>
                    <a:lnTo>
                      <a:pt x="147" y="312"/>
                    </a:lnTo>
                    <a:lnTo>
                      <a:pt x="122" y="309"/>
                    </a:lnTo>
                    <a:lnTo>
                      <a:pt x="125" y="286"/>
                    </a:lnTo>
                    <a:lnTo>
                      <a:pt x="130" y="263"/>
                    </a:lnTo>
                    <a:lnTo>
                      <a:pt x="134" y="240"/>
                    </a:lnTo>
                    <a:lnTo>
                      <a:pt x="139" y="216"/>
                    </a:lnTo>
                    <a:lnTo>
                      <a:pt x="163" y="221"/>
                    </a:lnTo>
                    <a:close/>
                    <a:moveTo>
                      <a:pt x="147" y="312"/>
                    </a:moveTo>
                    <a:lnTo>
                      <a:pt x="144" y="335"/>
                    </a:lnTo>
                    <a:lnTo>
                      <a:pt x="141" y="356"/>
                    </a:lnTo>
                    <a:lnTo>
                      <a:pt x="139" y="378"/>
                    </a:lnTo>
                    <a:lnTo>
                      <a:pt x="139" y="398"/>
                    </a:lnTo>
                    <a:lnTo>
                      <a:pt x="114" y="398"/>
                    </a:lnTo>
                    <a:lnTo>
                      <a:pt x="116" y="376"/>
                    </a:lnTo>
                    <a:lnTo>
                      <a:pt x="118" y="354"/>
                    </a:lnTo>
                    <a:lnTo>
                      <a:pt x="120" y="331"/>
                    </a:lnTo>
                    <a:lnTo>
                      <a:pt x="122" y="309"/>
                    </a:lnTo>
                    <a:lnTo>
                      <a:pt x="147" y="312"/>
                    </a:lnTo>
                    <a:close/>
                    <a:moveTo>
                      <a:pt x="139" y="398"/>
                    </a:moveTo>
                    <a:lnTo>
                      <a:pt x="138" y="401"/>
                    </a:lnTo>
                    <a:lnTo>
                      <a:pt x="138" y="402"/>
                    </a:lnTo>
                    <a:lnTo>
                      <a:pt x="126" y="398"/>
                    </a:lnTo>
                    <a:lnTo>
                      <a:pt x="139" y="398"/>
                    </a:lnTo>
                    <a:close/>
                    <a:moveTo>
                      <a:pt x="138" y="402"/>
                    </a:moveTo>
                    <a:lnTo>
                      <a:pt x="134" y="416"/>
                    </a:lnTo>
                    <a:lnTo>
                      <a:pt x="129" y="429"/>
                    </a:lnTo>
                    <a:lnTo>
                      <a:pt x="123" y="440"/>
                    </a:lnTo>
                    <a:lnTo>
                      <a:pt x="118" y="452"/>
                    </a:lnTo>
                    <a:lnTo>
                      <a:pt x="111" y="463"/>
                    </a:lnTo>
                    <a:lnTo>
                      <a:pt x="105" y="473"/>
                    </a:lnTo>
                    <a:lnTo>
                      <a:pt x="98" y="482"/>
                    </a:lnTo>
                    <a:lnTo>
                      <a:pt x="91" y="490"/>
                    </a:lnTo>
                    <a:lnTo>
                      <a:pt x="73" y="473"/>
                    </a:lnTo>
                    <a:lnTo>
                      <a:pt x="80" y="465"/>
                    </a:lnTo>
                    <a:lnTo>
                      <a:pt x="85" y="458"/>
                    </a:lnTo>
                    <a:lnTo>
                      <a:pt x="92" y="449"/>
                    </a:lnTo>
                    <a:lnTo>
                      <a:pt x="97" y="439"/>
                    </a:lnTo>
                    <a:lnTo>
                      <a:pt x="102" y="430"/>
                    </a:lnTo>
                    <a:lnTo>
                      <a:pt x="107" y="419"/>
                    </a:lnTo>
                    <a:lnTo>
                      <a:pt x="111" y="407"/>
                    </a:lnTo>
                    <a:lnTo>
                      <a:pt x="114" y="395"/>
                    </a:lnTo>
                    <a:lnTo>
                      <a:pt x="138" y="402"/>
                    </a:lnTo>
                    <a:close/>
                    <a:moveTo>
                      <a:pt x="91" y="490"/>
                    </a:moveTo>
                    <a:lnTo>
                      <a:pt x="82" y="498"/>
                    </a:lnTo>
                    <a:lnTo>
                      <a:pt x="73" y="504"/>
                    </a:lnTo>
                    <a:lnTo>
                      <a:pt x="65" y="510"/>
                    </a:lnTo>
                    <a:lnTo>
                      <a:pt x="55" y="515"/>
                    </a:lnTo>
                    <a:lnTo>
                      <a:pt x="45" y="518"/>
                    </a:lnTo>
                    <a:lnTo>
                      <a:pt x="35" y="521"/>
                    </a:lnTo>
                    <a:lnTo>
                      <a:pt x="24" y="524"/>
                    </a:lnTo>
                    <a:lnTo>
                      <a:pt x="13" y="526"/>
                    </a:lnTo>
                    <a:lnTo>
                      <a:pt x="11" y="501"/>
                    </a:lnTo>
                    <a:lnTo>
                      <a:pt x="19" y="500"/>
                    </a:lnTo>
                    <a:lnTo>
                      <a:pt x="28" y="498"/>
                    </a:lnTo>
                    <a:lnTo>
                      <a:pt x="37" y="496"/>
                    </a:lnTo>
                    <a:lnTo>
                      <a:pt x="44" y="492"/>
                    </a:lnTo>
                    <a:lnTo>
                      <a:pt x="52" y="488"/>
                    </a:lnTo>
                    <a:lnTo>
                      <a:pt x="59" y="484"/>
                    </a:lnTo>
                    <a:lnTo>
                      <a:pt x="67" y="478"/>
                    </a:lnTo>
                    <a:lnTo>
                      <a:pt x="73" y="473"/>
                    </a:lnTo>
                    <a:lnTo>
                      <a:pt x="91" y="490"/>
                    </a:lnTo>
                    <a:close/>
                    <a:moveTo>
                      <a:pt x="13" y="526"/>
                    </a:moveTo>
                    <a:lnTo>
                      <a:pt x="9" y="525"/>
                    </a:lnTo>
                    <a:lnTo>
                      <a:pt x="4" y="523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4"/>
                    </a:lnTo>
                    <a:lnTo>
                      <a:pt x="13" y="52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7" name="Freeform 1008"/>
              <p:cNvSpPr>
                <a:spLocks/>
              </p:cNvSpPr>
              <p:nvPr/>
            </p:nvSpPr>
            <p:spPr bwMode="auto">
              <a:xfrm>
                <a:off x="2280" y="1669"/>
                <a:ext cx="159" cy="168"/>
              </a:xfrm>
              <a:custGeom>
                <a:avLst/>
                <a:gdLst>
                  <a:gd name="T0" fmla="*/ 0 w 809"/>
                  <a:gd name="T1" fmla="*/ 34 h 857"/>
                  <a:gd name="T2" fmla="*/ 0 w 809"/>
                  <a:gd name="T3" fmla="*/ 32 h 857"/>
                  <a:gd name="T4" fmla="*/ 1 w 809"/>
                  <a:gd name="T5" fmla="*/ 30 h 857"/>
                  <a:gd name="T6" fmla="*/ 1 w 809"/>
                  <a:gd name="T7" fmla="*/ 27 h 857"/>
                  <a:gd name="T8" fmla="*/ 2 w 809"/>
                  <a:gd name="T9" fmla="*/ 23 h 857"/>
                  <a:gd name="T10" fmla="*/ 3 w 809"/>
                  <a:gd name="T11" fmla="*/ 20 h 857"/>
                  <a:gd name="T12" fmla="*/ 4 w 809"/>
                  <a:gd name="T13" fmla="*/ 16 h 857"/>
                  <a:gd name="T14" fmla="*/ 5 w 809"/>
                  <a:gd name="T15" fmla="*/ 13 h 857"/>
                  <a:gd name="T16" fmla="*/ 7 w 809"/>
                  <a:gd name="T17" fmla="*/ 10 h 857"/>
                  <a:gd name="T18" fmla="*/ 8 w 809"/>
                  <a:gd name="T19" fmla="*/ 8 h 857"/>
                  <a:gd name="T20" fmla="*/ 9 w 809"/>
                  <a:gd name="T21" fmla="*/ 6 h 857"/>
                  <a:gd name="T22" fmla="*/ 11 w 809"/>
                  <a:gd name="T23" fmla="*/ 5 h 857"/>
                  <a:gd name="T24" fmla="*/ 12 w 809"/>
                  <a:gd name="T25" fmla="*/ 3 h 857"/>
                  <a:gd name="T26" fmla="*/ 13 w 809"/>
                  <a:gd name="T27" fmla="*/ 2 h 857"/>
                  <a:gd name="T28" fmla="*/ 15 w 809"/>
                  <a:gd name="T29" fmla="*/ 1 h 857"/>
                  <a:gd name="T30" fmla="*/ 16 w 809"/>
                  <a:gd name="T31" fmla="*/ 1 h 857"/>
                  <a:gd name="T32" fmla="*/ 16 w 809"/>
                  <a:gd name="T33" fmla="*/ 0 h 857"/>
                  <a:gd name="T34" fmla="*/ 17 w 809"/>
                  <a:gd name="T35" fmla="*/ 0 h 857"/>
                  <a:gd name="T36" fmla="*/ 19 w 809"/>
                  <a:gd name="T37" fmla="*/ 0 h 857"/>
                  <a:gd name="T38" fmla="*/ 20 w 809"/>
                  <a:gd name="T39" fmla="*/ 0 h 857"/>
                  <a:gd name="T40" fmla="*/ 22 w 809"/>
                  <a:gd name="T41" fmla="*/ 0 h 857"/>
                  <a:gd name="T42" fmla="*/ 24 w 809"/>
                  <a:gd name="T43" fmla="*/ 0 h 857"/>
                  <a:gd name="T44" fmla="*/ 26 w 809"/>
                  <a:gd name="T45" fmla="*/ 1 h 857"/>
                  <a:gd name="T46" fmla="*/ 28 w 809"/>
                  <a:gd name="T47" fmla="*/ 1 h 857"/>
                  <a:gd name="T48" fmla="*/ 30 w 809"/>
                  <a:gd name="T49" fmla="*/ 2 h 857"/>
                  <a:gd name="T50" fmla="*/ 32 w 809"/>
                  <a:gd name="T51" fmla="*/ 3 h 857"/>
                  <a:gd name="T52" fmla="*/ 31 w 809"/>
                  <a:gd name="T53" fmla="*/ 4 h 857"/>
                  <a:gd name="T54" fmla="*/ 28 w 809"/>
                  <a:gd name="T55" fmla="*/ 8 h 857"/>
                  <a:gd name="T56" fmla="*/ 26 w 809"/>
                  <a:gd name="T57" fmla="*/ 11 h 857"/>
                  <a:gd name="T58" fmla="*/ 24 w 809"/>
                  <a:gd name="T59" fmla="*/ 14 h 857"/>
                  <a:gd name="T60" fmla="*/ 22 w 809"/>
                  <a:gd name="T61" fmla="*/ 17 h 857"/>
                  <a:gd name="T62" fmla="*/ 21 w 809"/>
                  <a:gd name="T63" fmla="*/ 20 h 857"/>
                  <a:gd name="T64" fmla="*/ 20 w 809"/>
                  <a:gd name="T65" fmla="*/ 23 h 857"/>
                  <a:gd name="T66" fmla="*/ 19 w 809"/>
                  <a:gd name="T67" fmla="*/ 26 h 857"/>
                  <a:gd name="T68" fmla="*/ 19 w 809"/>
                  <a:gd name="T69" fmla="*/ 27 h 857"/>
                  <a:gd name="T70" fmla="*/ 18 w 809"/>
                  <a:gd name="T71" fmla="*/ 29 h 857"/>
                  <a:gd name="T72" fmla="*/ 18 w 809"/>
                  <a:gd name="T73" fmla="*/ 30 h 857"/>
                  <a:gd name="T74" fmla="*/ 17 w 809"/>
                  <a:gd name="T75" fmla="*/ 30 h 857"/>
                  <a:gd name="T76" fmla="*/ 16 w 809"/>
                  <a:gd name="T77" fmla="*/ 31 h 857"/>
                  <a:gd name="T78" fmla="*/ 15 w 809"/>
                  <a:gd name="T79" fmla="*/ 32 h 857"/>
                  <a:gd name="T80" fmla="*/ 14 w 809"/>
                  <a:gd name="T81" fmla="*/ 32 h 857"/>
                  <a:gd name="T82" fmla="*/ 12 w 809"/>
                  <a:gd name="T83" fmla="*/ 33 h 857"/>
                  <a:gd name="T84" fmla="*/ 10 w 809"/>
                  <a:gd name="T85" fmla="*/ 34 h 857"/>
                  <a:gd name="T86" fmla="*/ 7 w 809"/>
                  <a:gd name="T87" fmla="*/ 34 h 857"/>
                  <a:gd name="T88" fmla="*/ 5 w 809"/>
                  <a:gd name="T89" fmla="*/ 35 h 857"/>
                  <a:gd name="T90" fmla="*/ 2 w 809"/>
                  <a:gd name="T91" fmla="*/ 35 h 85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809"/>
                  <a:gd name="T139" fmla="*/ 0 h 857"/>
                  <a:gd name="T140" fmla="*/ 809 w 809"/>
                  <a:gd name="T141" fmla="*/ 857 h 85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809" h="857">
                    <a:moveTo>
                      <a:pt x="0" y="853"/>
                    </a:moveTo>
                    <a:lnTo>
                      <a:pt x="0" y="838"/>
                    </a:lnTo>
                    <a:lnTo>
                      <a:pt x="2" y="818"/>
                    </a:lnTo>
                    <a:lnTo>
                      <a:pt x="4" y="794"/>
                    </a:lnTo>
                    <a:lnTo>
                      <a:pt x="7" y="766"/>
                    </a:lnTo>
                    <a:lnTo>
                      <a:pt x="13" y="734"/>
                    </a:lnTo>
                    <a:lnTo>
                      <a:pt x="18" y="701"/>
                    </a:lnTo>
                    <a:lnTo>
                      <a:pt x="26" y="664"/>
                    </a:lnTo>
                    <a:lnTo>
                      <a:pt x="34" y="624"/>
                    </a:lnTo>
                    <a:lnTo>
                      <a:pt x="44" y="583"/>
                    </a:lnTo>
                    <a:lnTo>
                      <a:pt x="55" y="541"/>
                    </a:lnTo>
                    <a:lnTo>
                      <a:pt x="68" y="498"/>
                    </a:lnTo>
                    <a:lnTo>
                      <a:pt x="83" y="454"/>
                    </a:lnTo>
                    <a:lnTo>
                      <a:pt x="99" y="409"/>
                    </a:lnTo>
                    <a:lnTo>
                      <a:pt x="118" y="365"/>
                    </a:lnTo>
                    <a:lnTo>
                      <a:pt x="137" y="321"/>
                    </a:lnTo>
                    <a:lnTo>
                      <a:pt x="159" y="278"/>
                    </a:lnTo>
                    <a:lnTo>
                      <a:pt x="173" y="252"/>
                    </a:lnTo>
                    <a:lnTo>
                      <a:pt x="187" y="227"/>
                    </a:lnTo>
                    <a:lnTo>
                      <a:pt x="202" y="203"/>
                    </a:lnTo>
                    <a:lnTo>
                      <a:pt x="216" y="179"/>
                    </a:lnTo>
                    <a:lnTo>
                      <a:pt x="231" y="158"/>
                    </a:lnTo>
                    <a:lnTo>
                      <a:pt x="247" y="136"/>
                    </a:lnTo>
                    <a:lnTo>
                      <a:pt x="263" y="116"/>
                    </a:lnTo>
                    <a:lnTo>
                      <a:pt x="281" y="97"/>
                    </a:lnTo>
                    <a:lnTo>
                      <a:pt x="298" y="79"/>
                    </a:lnTo>
                    <a:lnTo>
                      <a:pt x="316" y="63"/>
                    </a:lnTo>
                    <a:lnTo>
                      <a:pt x="336" y="49"/>
                    </a:lnTo>
                    <a:lnTo>
                      <a:pt x="356" y="36"/>
                    </a:lnTo>
                    <a:lnTo>
                      <a:pt x="366" y="30"/>
                    </a:lnTo>
                    <a:lnTo>
                      <a:pt x="377" y="25"/>
                    </a:lnTo>
                    <a:lnTo>
                      <a:pt x="388" y="19"/>
                    </a:lnTo>
                    <a:lnTo>
                      <a:pt x="399" y="15"/>
                    </a:lnTo>
                    <a:lnTo>
                      <a:pt x="410" y="12"/>
                    </a:lnTo>
                    <a:lnTo>
                      <a:pt x="422" y="9"/>
                    </a:lnTo>
                    <a:lnTo>
                      <a:pt x="434" y="5"/>
                    </a:lnTo>
                    <a:lnTo>
                      <a:pt x="446" y="3"/>
                    </a:lnTo>
                    <a:lnTo>
                      <a:pt x="463" y="1"/>
                    </a:lnTo>
                    <a:lnTo>
                      <a:pt x="482" y="0"/>
                    </a:lnTo>
                    <a:lnTo>
                      <a:pt x="501" y="0"/>
                    </a:lnTo>
                    <a:lnTo>
                      <a:pt x="524" y="1"/>
                    </a:lnTo>
                    <a:lnTo>
                      <a:pt x="546" y="3"/>
                    </a:lnTo>
                    <a:lnTo>
                      <a:pt x="571" y="5"/>
                    </a:lnTo>
                    <a:lnTo>
                      <a:pt x="596" y="9"/>
                    </a:lnTo>
                    <a:lnTo>
                      <a:pt x="622" y="13"/>
                    </a:lnTo>
                    <a:lnTo>
                      <a:pt x="648" y="17"/>
                    </a:lnTo>
                    <a:lnTo>
                      <a:pt x="674" y="24"/>
                    </a:lnTo>
                    <a:lnTo>
                      <a:pt x="699" y="30"/>
                    </a:lnTo>
                    <a:lnTo>
                      <a:pt x="724" y="38"/>
                    </a:lnTo>
                    <a:lnTo>
                      <a:pt x="747" y="45"/>
                    </a:lnTo>
                    <a:lnTo>
                      <a:pt x="770" y="55"/>
                    </a:lnTo>
                    <a:lnTo>
                      <a:pt x="790" y="65"/>
                    </a:lnTo>
                    <a:lnTo>
                      <a:pt x="809" y="76"/>
                    </a:lnTo>
                    <a:lnTo>
                      <a:pt x="774" y="112"/>
                    </a:lnTo>
                    <a:lnTo>
                      <a:pt x="741" y="151"/>
                    </a:lnTo>
                    <a:lnTo>
                      <a:pt x="709" y="189"/>
                    </a:lnTo>
                    <a:lnTo>
                      <a:pt x="679" y="228"/>
                    </a:lnTo>
                    <a:lnTo>
                      <a:pt x="650" y="267"/>
                    </a:lnTo>
                    <a:lnTo>
                      <a:pt x="623" y="306"/>
                    </a:lnTo>
                    <a:lnTo>
                      <a:pt x="598" y="346"/>
                    </a:lnTo>
                    <a:lnTo>
                      <a:pt x="576" y="384"/>
                    </a:lnTo>
                    <a:lnTo>
                      <a:pt x="555" y="423"/>
                    </a:lnTo>
                    <a:lnTo>
                      <a:pt x="536" y="463"/>
                    </a:lnTo>
                    <a:lnTo>
                      <a:pt x="518" y="502"/>
                    </a:lnTo>
                    <a:lnTo>
                      <a:pt x="503" y="542"/>
                    </a:lnTo>
                    <a:lnTo>
                      <a:pt x="490" y="582"/>
                    </a:lnTo>
                    <a:lnTo>
                      <a:pt x="479" y="622"/>
                    </a:lnTo>
                    <a:lnTo>
                      <a:pt x="475" y="641"/>
                    </a:lnTo>
                    <a:lnTo>
                      <a:pt x="471" y="661"/>
                    </a:lnTo>
                    <a:lnTo>
                      <a:pt x="468" y="681"/>
                    </a:lnTo>
                    <a:lnTo>
                      <a:pt x="464" y="701"/>
                    </a:lnTo>
                    <a:lnTo>
                      <a:pt x="456" y="713"/>
                    </a:lnTo>
                    <a:lnTo>
                      <a:pt x="447" y="724"/>
                    </a:lnTo>
                    <a:lnTo>
                      <a:pt x="438" y="733"/>
                    </a:lnTo>
                    <a:lnTo>
                      <a:pt x="429" y="744"/>
                    </a:lnTo>
                    <a:lnTo>
                      <a:pt x="418" y="754"/>
                    </a:lnTo>
                    <a:lnTo>
                      <a:pt x="408" y="762"/>
                    </a:lnTo>
                    <a:lnTo>
                      <a:pt x="396" y="771"/>
                    </a:lnTo>
                    <a:lnTo>
                      <a:pt x="385" y="780"/>
                    </a:lnTo>
                    <a:lnTo>
                      <a:pt x="374" y="787"/>
                    </a:lnTo>
                    <a:lnTo>
                      <a:pt x="362" y="795"/>
                    </a:lnTo>
                    <a:lnTo>
                      <a:pt x="350" y="802"/>
                    </a:lnTo>
                    <a:lnTo>
                      <a:pt x="337" y="809"/>
                    </a:lnTo>
                    <a:lnTo>
                      <a:pt x="310" y="821"/>
                    </a:lnTo>
                    <a:lnTo>
                      <a:pt x="282" y="830"/>
                    </a:lnTo>
                    <a:lnTo>
                      <a:pt x="252" y="839"/>
                    </a:lnTo>
                    <a:lnTo>
                      <a:pt x="220" y="847"/>
                    </a:lnTo>
                    <a:lnTo>
                      <a:pt x="187" y="852"/>
                    </a:lnTo>
                    <a:lnTo>
                      <a:pt x="152" y="855"/>
                    </a:lnTo>
                    <a:lnTo>
                      <a:pt x="117" y="857"/>
                    </a:lnTo>
                    <a:lnTo>
                      <a:pt x="79" y="857"/>
                    </a:lnTo>
                    <a:lnTo>
                      <a:pt x="40" y="856"/>
                    </a:lnTo>
                    <a:lnTo>
                      <a:pt x="0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8" name="Freeform 1009"/>
              <p:cNvSpPr>
                <a:spLocks noEditPoints="1"/>
              </p:cNvSpPr>
              <p:nvPr/>
            </p:nvSpPr>
            <p:spPr bwMode="auto">
              <a:xfrm>
                <a:off x="2276" y="1665"/>
                <a:ext cx="167" cy="175"/>
              </a:xfrm>
              <a:custGeom>
                <a:avLst/>
                <a:gdLst>
                  <a:gd name="T0" fmla="*/ 1 w 835"/>
                  <a:gd name="T1" fmla="*/ 35 h 882"/>
                  <a:gd name="T2" fmla="*/ 0 w 835"/>
                  <a:gd name="T3" fmla="*/ 34 h 882"/>
                  <a:gd name="T4" fmla="*/ 1 w 835"/>
                  <a:gd name="T5" fmla="*/ 34 h 882"/>
                  <a:gd name="T6" fmla="*/ 0 w 835"/>
                  <a:gd name="T7" fmla="*/ 32 h 882"/>
                  <a:gd name="T8" fmla="*/ 1 w 835"/>
                  <a:gd name="T9" fmla="*/ 31 h 882"/>
                  <a:gd name="T10" fmla="*/ 0 w 835"/>
                  <a:gd name="T11" fmla="*/ 30 h 882"/>
                  <a:gd name="T12" fmla="*/ 2 w 835"/>
                  <a:gd name="T13" fmla="*/ 23 h 882"/>
                  <a:gd name="T14" fmla="*/ 4 w 835"/>
                  <a:gd name="T15" fmla="*/ 16 h 882"/>
                  <a:gd name="T16" fmla="*/ 7 w 835"/>
                  <a:gd name="T17" fmla="*/ 12 h 882"/>
                  <a:gd name="T18" fmla="*/ 5 w 835"/>
                  <a:gd name="T19" fmla="*/ 18 h 882"/>
                  <a:gd name="T20" fmla="*/ 2 w 835"/>
                  <a:gd name="T21" fmla="*/ 26 h 882"/>
                  <a:gd name="T22" fmla="*/ 7 w 835"/>
                  <a:gd name="T23" fmla="*/ 10 h 882"/>
                  <a:gd name="T24" fmla="*/ 10 w 835"/>
                  <a:gd name="T25" fmla="*/ 6 h 882"/>
                  <a:gd name="T26" fmla="*/ 11 w 835"/>
                  <a:gd name="T27" fmla="*/ 6 h 882"/>
                  <a:gd name="T28" fmla="*/ 8 w 835"/>
                  <a:gd name="T29" fmla="*/ 11 h 882"/>
                  <a:gd name="T30" fmla="*/ 13 w 835"/>
                  <a:gd name="T31" fmla="*/ 3 h 882"/>
                  <a:gd name="T32" fmla="*/ 16 w 835"/>
                  <a:gd name="T33" fmla="*/ 1 h 882"/>
                  <a:gd name="T34" fmla="*/ 18 w 835"/>
                  <a:gd name="T35" fmla="*/ 0 h 882"/>
                  <a:gd name="T36" fmla="*/ 17 w 835"/>
                  <a:gd name="T37" fmla="*/ 2 h 882"/>
                  <a:gd name="T38" fmla="*/ 13 w 835"/>
                  <a:gd name="T39" fmla="*/ 4 h 882"/>
                  <a:gd name="T40" fmla="*/ 18 w 835"/>
                  <a:gd name="T41" fmla="*/ 1 h 882"/>
                  <a:gd name="T42" fmla="*/ 18 w 835"/>
                  <a:gd name="T43" fmla="*/ 1 h 882"/>
                  <a:gd name="T44" fmla="*/ 19 w 835"/>
                  <a:gd name="T45" fmla="*/ 0 h 882"/>
                  <a:gd name="T46" fmla="*/ 20 w 835"/>
                  <a:gd name="T47" fmla="*/ 1 h 882"/>
                  <a:gd name="T48" fmla="*/ 20 w 835"/>
                  <a:gd name="T49" fmla="*/ 0 h 882"/>
                  <a:gd name="T50" fmla="*/ 22 w 835"/>
                  <a:gd name="T51" fmla="*/ 1 h 882"/>
                  <a:gd name="T52" fmla="*/ 20 w 835"/>
                  <a:gd name="T53" fmla="*/ 0 h 882"/>
                  <a:gd name="T54" fmla="*/ 28 w 835"/>
                  <a:gd name="T55" fmla="*/ 1 h 882"/>
                  <a:gd name="T56" fmla="*/ 33 w 835"/>
                  <a:gd name="T57" fmla="*/ 3 h 882"/>
                  <a:gd name="T58" fmla="*/ 31 w 835"/>
                  <a:gd name="T59" fmla="*/ 3 h 882"/>
                  <a:gd name="T60" fmla="*/ 25 w 835"/>
                  <a:gd name="T61" fmla="*/ 1 h 882"/>
                  <a:gd name="T62" fmla="*/ 33 w 835"/>
                  <a:gd name="T63" fmla="*/ 3 h 882"/>
                  <a:gd name="T64" fmla="*/ 33 w 835"/>
                  <a:gd name="T65" fmla="*/ 4 h 882"/>
                  <a:gd name="T66" fmla="*/ 33 w 835"/>
                  <a:gd name="T67" fmla="*/ 4 h 882"/>
                  <a:gd name="T68" fmla="*/ 33 w 835"/>
                  <a:gd name="T69" fmla="*/ 3 h 882"/>
                  <a:gd name="T70" fmla="*/ 33 w 835"/>
                  <a:gd name="T71" fmla="*/ 4 h 882"/>
                  <a:gd name="T72" fmla="*/ 31 w 835"/>
                  <a:gd name="T73" fmla="*/ 4 h 882"/>
                  <a:gd name="T74" fmla="*/ 32 w 835"/>
                  <a:gd name="T75" fmla="*/ 5 h 882"/>
                  <a:gd name="T76" fmla="*/ 29 w 835"/>
                  <a:gd name="T77" fmla="*/ 7 h 882"/>
                  <a:gd name="T78" fmla="*/ 32 w 835"/>
                  <a:gd name="T79" fmla="*/ 5 h 882"/>
                  <a:gd name="T80" fmla="*/ 27 w 835"/>
                  <a:gd name="T81" fmla="*/ 12 h 882"/>
                  <a:gd name="T82" fmla="*/ 23 w 835"/>
                  <a:gd name="T83" fmla="*/ 16 h 882"/>
                  <a:gd name="T84" fmla="*/ 27 w 835"/>
                  <a:gd name="T85" fmla="*/ 10 h 882"/>
                  <a:gd name="T86" fmla="*/ 24 w 835"/>
                  <a:gd name="T87" fmla="*/ 16 h 882"/>
                  <a:gd name="T88" fmla="*/ 20 w 835"/>
                  <a:gd name="T89" fmla="*/ 22 h 882"/>
                  <a:gd name="T90" fmla="*/ 24 w 835"/>
                  <a:gd name="T91" fmla="*/ 16 h 882"/>
                  <a:gd name="T92" fmla="*/ 20 w 835"/>
                  <a:gd name="T93" fmla="*/ 27 h 882"/>
                  <a:gd name="T94" fmla="*/ 19 w 835"/>
                  <a:gd name="T95" fmla="*/ 27 h 882"/>
                  <a:gd name="T96" fmla="*/ 21 w 835"/>
                  <a:gd name="T97" fmla="*/ 22 h 882"/>
                  <a:gd name="T98" fmla="*/ 20 w 835"/>
                  <a:gd name="T99" fmla="*/ 28 h 882"/>
                  <a:gd name="T100" fmla="*/ 19 w 835"/>
                  <a:gd name="T101" fmla="*/ 29 h 882"/>
                  <a:gd name="T102" fmla="*/ 18 w 835"/>
                  <a:gd name="T103" fmla="*/ 31 h 882"/>
                  <a:gd name="T104" fmla="*/ 19 w 835"/>
                  <a:gd name="T105" fmla="*/ 28 h 882"/>
                  <a:gd name="T106" fmla="*/ 16 w 835"/>
                  <a:gd name="T107" fmla="*/ 32 h 882"/>
                  <a:gd name="T108" fmla="*/ 17 w 835"/>
                  <a:gd name="T109" fmla="*/ 30 h 882"/>
                  <a:gd name="T110" fmla="*/ 14 w 835"/>
                  <a:gd name="T111" fmla="*/ 33 h 882"/>
                  <a:gd name="T112" fmla="*/ 10 w 835"/>
                  <a:gd name="T113" fmla="*/ 35 h 882"/>
                  <a:gd name="T114" fmla="*/ 5 w 835"/>
                  <a:gd name="T115" fmla="*/ 35 h 882"/>
                  <a:gd name="T116" fmla="*/ 1 w 835"/>
                  <a:gd name="T117" fmla="*/ 34 h 882"/>
                  <a:gd name="T118" fmla="*/ 6 w 835"/>
                  <a:gd name="T119" fmla="*/ 34 h 882"/>
                  <a:gd name="T120" fmla="*/ 11 w 835"/>
                  <a:gd name="T121" fmla="*/ 33 h 882"/>
                  <a:gd name="T122" fmla="*/ 15 w 835"/>
                  <a:gd name="T123" fmla="*/ 32 h 882"/>
                  <a:gd name="T124" fmla="*/ 0 w 835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5"/>
                  <a:gd name="T190" fmla="*/ 0 h 882"/>
                  <a:gd name="T191" fmla="*/ 835 w 835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5" h="882">
                    <a:moveTo>
                      <a:pt x="0" y="865"/>
                    </a:moveTo>
                    <a:lnTo>
                      <a:pt x="0" y="864"/>
                    </a:lnTo>
                    <a:lnTo>
                      <a:pt x="0" y="863"/>
                    </a:lnTo>
                    <a:lnTo>
                      <a:pt x="25" y="864"/>
                    </a:lnTo>
                    <a:lnTo>
                      <a:pt x="25" y="865"/>
                    </a:lnTo>
                    <a:lnTo>
                      <a:pt x="0" y="865"/>
                    </a:lnTo>
                    <a:close/>
                    <a:moveTo>
                      <a:pt x="0" y="863"/>
                    </a:moveTo>
                    <a:lnTo>
                      <a:pt x="1" y="854"/>
                    </a:lnTo>
                    <a:lnTo>
                      <a:pt x="1" y="845"/>
                    </a:lnTo>
                    <a:lnTo>
                      <a:pt x="2" y="833"/>
                    </a:lnTo>
                    <a:lnTo>
                      <a:pt x="3" y="821"/>
                    </a:lnTo>
                    <a:lnTo>
                      <a:pt x="28" y="823"/>
                    </a:lnTo>
                    <a:lnTo>
                      <a:pt x="27" y="836"/>
                    </a:lnTo>
                    <a:lnTo>
                      <a:pt x="26" y="847"/>
                    </a:lnTo>
                    <a:lnTo>
                      <a:pt x="25" y="857"/>
                    </a:lnTo>
                    <a:lnTo>
                      <a:pt x="25" y="864"/>
                    </a:lnTo>
                    <a:lnTo>
                      <a:pt x="0" y="863"/>
                    </a:lnTo>
                    <a:close/>
                    <a:moveTo>
                      <a:pt x="3" y="821"/>
                    </a:moveTo>
                    <a:lnTo>
                      <a:pt x="5" y="807"/>
                    </a:lnTo>
                    <a:lnTo>
                      <a:pt x="6" y="791"/>
                    </a:lnTo>
                    <a:lnTo>
                      <a:pt x="9" y="776"/>
                    </a:lnTo>
                    <a:lnTo>
                      <a:pt x="12" y="758"/>
                    </a:lnTo>
                    <a:lnTo>
                      <a:pt x="36" y="761"/>
                    </a:lnTo>
                    <a:lnTo>
                      <a:pt x="33" y="779"/>
                    </a:lnTo>
                    <a:lnTo>
                      <a:pt x="31" y="795"/>
                    </a:lnTo>
                    <a:lnTo>
                      <a:pt x="29" y="810"/>
                    </a:lnTo>
                    <a:lnTo>
                      <a:pt x="28" y="823"/>
                    </a:lnTo>
                    <a:lnTo>
                      <a:pt x="3" y="821"/>
                    </a:lnTo>
                    <a:close/>
                    <a:moveTo>
                      <a:pt x="12" y="758"/>
                    </a:moveTo>
                    <a:lnTo>
                      <a:pt x="19" y="710"/>
                    </a:lnTo>
                    <a:lnTo>
                      <a:pt x="30" y="657"/>
                    </a:lnTo>
                    <a:lnTo>
                      <a:pt x="37" y="628"/>
                    </a:lnTo>
                    <a:lnTo>
                      <a:pt x="44" y="598"/>
                    </a:lnTo>
                    <a:lnTo>
                      <a:pt x="52" y="568"/>
                    </a:lnTo>
                    <a:lnTo>
                      <a:pt x="60" y="537"/>
                    </a:lnTo>
                    <a:lnTo>
                      <a:pt x="70" y="506"/>
                    </a:lnTo>
                    <a:lnTo>
                      <a:pt x="80" y="474"/>
                    </a:lnTo>
                    <a:lnTo>
                      <a:pt x="92" y="442"/>
                    </a:lnTo>
                    <a:lnTo>
                      <a:pt x="104" y="409"/>
                    </a:lnTo>
                    <a:lnTo>
                      <a:pt x="117" y="378"/>
                    </a:lnTo>
                    <a:lnTo>
                      <a:pt x="131" y="346"/>
                    </a:lnTo>
                    <a:lnTo>
                      <a:pt x="146" y="314"/>
                    </a:lnTo>
                    <a:lnTo>
                      <a:pt x="161" y="283"/>
                    </a:lnTo>
                    <a:lnTo>
                      <a:pt x="182" y="295"/>
                    </a:lnTo>
                    <a:lnTo>
                      <a:pt x="167" y="325"/>
                    </a:lnTo>
                    <a:lnTo>
                      <a:pt x="152" y="356"/>
                    </a:lnTo>
                    <a:lnTo>
                      <a:pt x="139" y="388"/>
                    </a:lnTo>
                    <a:lnTo>
                      <a:pt x="126" y="419"/>
                    </a:lnTo>
                    <a:lnTo>
                      <a:pt x="114" y="450"/>
                    </a:lnTo>
                    <a:lnTo>
                      <a:pt x="104" y="482"/>
                    </a:lnTo>
                    <a:lnTo>
                      <a:pt x="93" y="513"/>
                    </a:lnTo>
                    <a:lnTo>
                      <a:pt x="84" y="544"/>
                    </a:lnTo>
                    <a:lnTo>
                      <a:pt x="68" y="604"/>
                    </a:lnTo>
                    <a:lnTo>
                      <a:pt x="54" y="661"/>
                    </a:lnTo>
                    <a:lnTo>
                      <a:pt x="43" y="714"/>
                    </a:lnTo>
                    <a:lnTo>
                      <a:pt x="36" y="761"/>
                    </a:lnTo>
                    <a:lnTo>
                      <a:pt x="12" y="758"/>
                    </a:lnTo>
                    <a:close/>
                    <a:moveTo>
                      <a:pt x="161" y="283"/>
                    </a:moveTo>
                    <a:lnTo>
                      <a:pt x="175" y="258"/>
                    </a:lnTo>
                    <a:lnTo>
                      <a:pt x="190" y="232"/>
                    </a:lnTo>
                    <a:lnTo>
                      <a:pt x="204" y="209"/>
                    </a:lnTo>
                    <a:lnTo>
                      <a:pt x="219" y="185"/>
                    </a:lnTo>
                    <a:lnTo>
                      <a:pt x="234" y="162"/>
                    </a:lnTo>
                    <a:lnTo>
                      <a:pt x="250" y="140"/>
                    </a:lnTo>
                    <a:lnTo>
                      <a:pt x="267" y="120"/>
                    </a:lnTo>
                    <a:lnTo>
                      <a:pt x="284" y="101"/>
                    </a:lnTo>
                    <a:lnTo>
                      <a:pt x="302" y="117"/>
                    </a:lnTo>
                    <a:lnTo>
                      <a:pt x="286" y="136"/>
                    </a:lnTo>
                    <a:lnTo>
                      <a:pt x="270" y="156"/>
                    </a:lnTo>
                    <a:lnTo>
                      <a:pt x="254" y="177"/>
                    </a:lnTo>
                    <a:lnTo>
                      <a:pt x="239" y="199"/>
                    </a:lnTo>
                    <a:lnTo>
                      <a:pt x="225" y="221"/>
                    </a:lnTo>
                    <a:lnTo>
                      <a:pt x="211" y="245"/>
                    </a:lnTo>
                    <a:lnTo>
                      <a:pt x="196" y="270"/>
                    </a:lnTo>
                    <a:lnTo>
                      <a:pt x="182" y="295"/>
                    </a:lnTo>
                    <a:lnTo>
                      <a:pt x="161" y="283"/>
                    </a:lnTo>
                    <a:close/>
                    <a:moveTo>
                      <a:pt x="284" y="101"/>
                    </a:moveTo>
                    <a:lnTo>
                      <a:pt x="302" y="82"/>
                    </a:lnTo>
                    <a:lnTo>
                      <a:pt x="322" y="65"/>
                    </a:lnTo>
                    <a:lnTo>
                      <a:pt x="342" y="50"/>
                    </a:lnTo>
                    <a:lnTo>
                      <a:pt x="363" y="37"/>
                    </a:lnTo>
                    <a:lnTo>
                      <a:pt x="374" y="30"/>
                    </a:lnTo>
                    <a:lnTo>
                      <a:pt x="384" y="25"/>
                    </a:lnTo>
                    <a:lnTo>
                      <a:pt x="396" y="21"/>
                    </a:lnTo>
                    <a:lnTo>
                      <a:pt x="408" y="15"/>
                    </a:lnTo>
                    <a:lnTo>
                      <a:pt x="420" y="12"/>
                    </a:lnTo>
                    <a:lnTo>
                      <a:pt x="432" y="9"/>
                    </a:lnTo>
                    <a:lnTo>
                      <a:pt x="445" y="5"/>
                    </a:lnTo>
                    <a:lnTo>
                      <a:pt x="458" y="3"/>
                    </a:lnTo>
                    <a:lnTo>
                      <a:pt x="461" y="27"/>
                    </a:lnTo>
                    <a:lnTo>
                      <a:pt x="449" y="29"/>
                    </a:lnTo>
                    <a:lnTo>
                      <a:pt x="438" y="32"/>
                    </a:lnTo>
                    <a:lnTo>
                      <a:pt x="427" y="36"/>
                    </a:lnTo>
                    <a:lnTo>
                      <a:pt x="416" y="39"/>
                    </a:lnTo>
                    <a:lnTo>
                      <a:pt x="395" y="48"/>
                    </a:lnTo>
                    <a:lnTo>
                      <a:pt x="375" y="58"/>
                    </a:lnTo>
                    <a:lnTo>
                      <a:pt x="355" y="70"/>
                    </a:lnTo>
                    <a:lnTo>
                      <a:pt x="337" y="84"/>
                    </a:lnTo>
                    <a:lnTo>
                      <a:pt x="320" y="101"/>
                    </a:lnTo>
                    <a:lnTo>
                      <a:pt x="302" y="117"/>
                    </a:lnTo>
                    <a:lnTo>
                      <a:pt x="284" y="101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59" y="15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58" y="3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58" y="3"/>
                    </a:moveTo>
                    <a:lnTo>
                      <a:pt x="466" y="2"/>
                    </a:lnTo>
                    <a:lnTo>
                      <a:pt x="476" y="1"/>
                    </a:lnTo>
                    <a:lnTo>
                      <a:pt x="487" y="0"/>
                    </a:lnTo>
                    <a:lnTo>
                      <a:pt x="499" y="0"/>
                    </a:lnTo>
                    <a:lnTo>
                      <a:pt x="499" y="25"/>
                    </a:lnTo>
                    <a:lnTo>
                      <a:pt x="489" y="25"/>
                    </a:lnTo>
                    <a:lnTo>
                      <a:pt x="479" y="25"/>
                    </a:lnTo>
                    <a:lnTo>
                      <a:pt x="470" y="26"/>
                    </a:lnTo>
                    <a:lnTo>
                      <a:pt x="461" y="27"/>
                    </a:lnTo>
                    <a:lnTo>
                      <a:pt x="458" y="3"/>
                    </a:lnTo>
                    <a:close/>
                    <a:moveTo>
                      <a:pt x="499" y="0"/>
                    </a:moveTo>
                    <a:lnTo>
                      <a:pt x="511" y="0"/>
                    </a:lnTo>
                    <a:lnTo>
                      <a:pt x="523" y="0"/>
                    </a:lnTo>
                    <a:lnTo>
                      <a:pt x="536" y="1"/>
                    </a:lnTo>
                    <a:lnTo>
                      <a:pt x="549" y="1"/>
                    </a:lnTo>
                    <a:lnTo>
                      <a:pt x="547" y="26"/>
                    </a:lnTo>
                    <a:lnTo>
                      <a:pt x="535" y="25"/>
                    </a:lnTo>
                    <a:lnTo>
                      <a:pt x="522" y="25"/>
                    </a:lnTo>
                    <a:lnTo>
                      <a:pt x="511" y="25"/>
                    </a:lnTo>
                    <a:lnTo>
                      <a:pt x="499" y="25"/>
                    </a:lnTo>
                    <a:lnTo>
                      <a:pt x="499" y="0"/>
                    </a:lnTo>
                    <a:close/>
                    <a:moveTo>
                      <a:pt x="549" y="1"/>
                    </a:moveTo>
                    <a:lnTo>
                      <a:pt x="584" y="4"/>
                    </a:lnTo>
                    <a:lnTo>
                      <a:pt x="621" y="10"/>
                    </a:lnTo>
                    <a:lnTo>
                      <a:pt x="659" y="16"/>
                    </a:lnTo>
                    <a:lnTo>
                      <a:pt x="697" y="25"/>
                    </a:lnTo>
                    <a:lnTo>
                      <a:pt x="733" y="36"/>
                    </a:lnTo>
                    <a:lnTo>
                      <a:pt x="768" y="48"/>
                    </a:lnTo>
                    <a:lnTo>
                      <a:pt x="784" y="54"/>
                    </a:lnTo>
                    <a:lnTo>
                      <a:pt x="800" y="62"/>
                    </a:lnTo>
                    <a:lnTo>
                      <a:pt x="815" y="69"/>
                    </a:lnTo>
                    <a:lnTo>
                      <a:pt x="828" y="77"/>
                    </a:lnTo>
                    <a:lnTo>
                      <a:pt x="816" y="97"/>
                    </a:lnTo>
                    <a:lnTo>
                      <a:pt x="802" y="90"/>
                    </a:lnTo>
                    <a:lnTo>
                      <a:pt x="788" y="83"/>
                    </a:lnTo>
                    <a:lnTo>
                      <a:pt x="773" y="76"/>
                    </a:lnTo>
                    <a:lnTo>
                      <a:pt x="758" y="70"/>
                    </a:lnTo>
                    <a:lnTo>
                      <a:pt x="725" y="58"/>
                    </a:lnTo>
                    <a:lnTo>
                      <a:pt x="689" y="49"/>
                    </a:lnTo>
                    <a:lnTo>
                      <a:pt x="653" y="40"/>
                    </a:lnTo>
                    <a:lnTo>
                      <a:pt x="617" y="34"/>
                    </a:lnTo>
                    <a:lnTo>
                      <a:pt x="581" y="29"/>
                    </a:lnTo>
                    <a:lnTo>
                      <a:pt x="547" y="26"/>
                    </a:lnTo>
                    <a:lnTo>
                      <a:pt x="549" y="1"/>
                    </a:lnTo>
                    <a:close/>
                    <a:moveTo>
                      <a:pt x="828" y="77"/>
                    </a:moveTo>
                    <a:lnTo>
                      <a:pt x="830" y="79"/>
                    </a:lnTo>
                    <a:lnTo>
                      <a:pt x="833" y="80"/>
                    </a:lnTo>
                    <a:lnTo>
                      <a:pt x="834" y="83"/>
                    </a:lnTo>
                    <a:lnTo>
                      <a:pt x="835" y="85"/>
                    </a:lnTo>
                    <a:lnTo>
                      <a:pt x="835" y="89"/>
                    </a:lnTo>
                    <a:lnTo>
                      <a:pt x="834" y="91"/>
                    </a:lnTo>
                    <a:lnTo>
                      <a:pt x="833" y="93"/>
                    </a:lnTo>
                    <a:lnTo>
                      <a:pt x="830" y="96"/>
                    </a:lnTo>
                    <a:lnTo>
                      <a:pt x="822" y="88"/>
                    </a:lnTo>
                    <a:lnTo>
                      <a:pt x="828" y="77"/>
                    </a:lnTo>
                    <a:close/>
                    <a:moveTo>
                      <a:pt x="830" y="96"/>
                    </a:moveTo>
                    <a:lnTo>
                      <a:pt x="830" y="96"/>
                    </a:lnTo>
                    <a:lnTo>
                      <a:pt x="813" y="79"/>
                    </a:lnTo>
                    <a:lnTo>
                      <a:pt x="830" y="96"/>
                    </a:lnTo>
                    <a:close/>
                    <a:moveTo>
                      <a:pt x="813" y="79"/>
                    </a:moveTo>
                    <a:lnTo>
                      <a:pt x="813" y="79"/>
                    </a:lnTo>
                    <a:lnTo>
                      <a:pt x="822" y="88"/>
                    </a:lnTo>
                    <a:lnTo>
                      <a:pt x="813" y="79"/>
                    </a:lnTo>
                    <a:close/>
                    <a:moveTo>
                      <a:pt x="832" y="95"/>
                    </a:moveTo>
                    <a:lnTo>
                      <a:pt x="821" y="107"/>
                    </a:lnTo>
                    <a:lnTo>
                      <a:pt x="810" y="118"/>
                    </a:lnTo>
                    <a:lnTo>
                      <a:pt x="801" y="128"/>
                    </a:lnTo>
                    <a:lnTo>
                      <a:pt x="793" y="137"/>
                    </a:lnTo>
                    <a:lnTo>
                      <a:pt x="774" y="121"/>
                    </a:lnTo>
                    <a:lnTo>
                      <a:pt x="785" y="109"/>
                    </a:lnTo>
                    <a:lnTo>
                      <a:pt x="795" y="98"/>
                    </a:lnTo>
                    <a:lnTo>
                      <a:pt x="805" y="89"/>
                    </a:lnTo>
                    <a:lnTo>
                      <a:pt x="813" y="79"/>
                    </a:lnTo>
                    <a:lnTo>
                      <a:pt x="832" y="95"/>
                    </a:lnTo>
                    <a:close/>
                    <a:moveTo>
                      <a:pt x="793" y="137"/>
                    </a:moveTo>
                    <a:lnTo>
                      <a:pt x="783" y="147"/>
                    </a:lnTo>
                    <a:lnTo>
                      <a:pt x="774" y="158"/>
                    </a:lnTo>
                    <a:lnTo>
                      <a:pt x="765" y="169"/>
                    </a:lnTo>
                    <a:lnTo>
                      <a:pt x="755" y="179"/>
                    </a:lnTo>
                    <a:lnTo>
                      <a:pt x="737" y="164"/>
                    </a:lnTo>
                    <a:lnTo>
                      <a:pt x="745" y="153"/>
                    </a:lnTo>
                    <a:lnTo>
                      <a:pt x="755" y="144"/>
                    </a:lnTo>
                    <a:lnTo>
                      <a:pt x="765" y="133"/>
                    </a:lnTo>
                    <a:lnTo>
                      <a:pt x="774" y="121"/>
                    </a:lnTo>
                    <a:lnTo>
                      <a:pt x="793" y="137"/>
                    </a:lnTo>
                    <a:close/>
                    <a:moveTo>
                      <a:pt x="755" y="179"/>
                    </a:moveTo>
                    <a:lnTo>
                      <a:pt x="732" y="207"/>
                    </a:lnTo>
                    <a:lnTo>
                      <a:pt x="711" y="234"/>
                    </a:lnTo>
                    <a:lnTo>
                      <a:pt x="690" y="263"/>
                    </a:lnTo>
                    <a:lnTo>
                      <a:pt x="670" y="291"/>
                    </a:lnTo>
                    <a:lnTo>
                      <a:pt x="650" y="319"/>
                    </a:lnTo>
                    <a:lnTo>
                      <a:pt x="633" y="347"/>
                    </a:lnTo>
                    <a:lnTo>
                      <a:pt x="616" y="374"/>
                    </a:lnTo>
                    <a:lnTo>
                      <a:pt x="599" y="402"/>
                    </a:lnTo>
                    <a:lnTo>
                      <a:pt x="578" y="390"/>
                    </a:lnTo>
                    <a:lnTo>
                      <a:pt x="594" y="362"/>
                    </a:lnTo>
                    <a:lnTo>
                      <a:pt x="612" y="334"/>
                    </a:lnTo>
                    <a:lnTo>
                      <a:pt x="631" y="305"/>
                    </a:lnTo>
                    <a:lnTo>
                      <a:pt x="650" y="277"/>
                    </a:lnTo>
                    <a:lnTo>
                      <a:pt x="671" y="248"/>
                    </a:lnTo>
                    <a:lnTo>
                      <a:pt x="691" y="220"/>
                    </a:lnTo>
                    <a:lnTo>
                      <a:pt x="714" y="192"/>
                    </a:lnTo>
                    <a:lnTo>
                      <a:pt x="737" y="164"/>
                    </a:lnTo>
                    <a:lnTo>
                      <a:pt x="755" y="179"/>
                    </a:lnTo>
                    <a:close/>
                    <a:moveTo>
                      <a:pt x="599" y="402"/>
                    </a:moveTo>
                    <a:lnTo>
                      <a:pt x="579" y="441"/>
                    </a:lnTo>
                    <a:lnTo>
                      <a:pt x="559" y="480"/>
                    </a:lnTo>
                    <a:lnTo>
                      <a:pt x="543" y="518"/>
                    </a:lnTo>
                    <a:lnTo>
                      <a:pt x="528" y="558"/>
                    </a:lnTo>
                    <a:lnTo>
                      <a:pt x="504" y="550"/>
                    </a:lnTo>
                    <a:lnTo>
                      <a:pt x="519" y="510"/>
                    </a:lnTo>
                    <a:lnTo>
                      <a:pt x="538" y="470"/>
                    </a:lnTo>
                    <a:lnTo>
                      <a:pt x="556" y="430"/>
                    </a:lnTo>
                    <a:lnTo>
                      <a:pt x="578" y="390"/>
                    </a:lnTo>
                    <a:lnTo>
                      <a:pt x="599" y="402"/>
                    </a:lnTo>
                    <a:close/>
                    <a:moveTo>
                      <a:pt x="528" y="558"/>
                    </a:moveTo>
                    <a:lnTo>
                      <a:pt x="515" y="597"/>
                    </a:lnTo>
                    <a:lnTo>
                      <a:pt x="504" y="636"/>
                    </a:lnTo>
                    <a:lnTo>
                      <a:pt x="500" y="656"/>
                    </a:lnTo>
                    <a:lnTo>
                      <a:pt x="496" y="675"/>
                    </a:lnTo>
                    <a:lnTo>
                      <a:pt x="492" y="695"/>
                    </a:lnTo>
                    <a:lnTo>
                      <a:pt x="490" y="714"/>
                    </a:lnTo>
                    <a:lnTo>
                      <a:pt x="465" y="712"/>
                    </a:lnTo>
                    <a:lnTo>
                      <a:pt x="469" y="691"/>
                    </a:lnTo>
                    <a:lnTo>
                      <a:pt x="472" y="671"/>
                    </a:lnTo>
                    <a:lnTo>
                      <a:pt x="476" y="651"/>
                    </a:lnTo>
                    <a:lnTo>
                      <a:pt x="481" y="631"/>
                    </a:lnTo>
                    <a:lnTo>
                      <a:pt x="491" y="591"/>
                    </a:lnTo>
                    <a:lnTo>
                      <a:pt x="504" y="550"/>
                    </a:lnTo>
                    <a:lnTo>
                      <a:pt x="528" y="558"/>
                    </a:lnTo>
                    <a:close/>
                    <a:moveTo>
                      <a:pt x="490" y="714"/>
                    </a:moveTo>
                    <a:lnTo>
                      <a:pt x="489" y="717"/>
                    </a:lnTo>
                    <a:lnTo>
                      <a:pt x="487" y="720"/>
                    </a:lnTo>
                    <a:lnTo>
                      <a:pt x="477" y="713"/>
                    </a:lnTo>
                    <a:lnTo>
                      <a:pt x="490" y="714"/>
                    </a:lnTo>
                    <a:close/>
                    <a:moveTo>
                      <a:pt x="487" y="720"/>
                    </a:moveTo>
                    <a:lnTo>
                      <a:pt x="487" y="720"/>
                    </a:lnTo>
                    <a:lnTo>
                      <a:pt x="468" y="706"/>
                    </a:lnTo>
                    <a:lnTo>
                      <a:pt x="468" y="705"/>
                    </a:lnTo>
                    <a:lnTo>
                      <a:pt x="487" y="720"/>
                    </a:lnTo>
                    <a:close/>
                    <a:moveTo>
                      <a:pt x="487" y="720"/>
                    </a:moveTo>
                    <a:lnTo>
                      <a:pt x="477" y="733"/>
                    </a:lnTo>
                    <a:lnTo>
                      <a:pt x="466" y="746"/>
                    </a:lnTo>
                    <a:lnTo>
                      <a:pt x="456" y="758"/>
                    </a:lnTo>
                    <a:lnTo>
                      <a:pt x="445" y="769"/>
                    </a:lnTo>
                    <a:lnTo>
                      <a:pt x="428" y="752"/>
                    </a:lnTo>
                    <a:lnTo>
                      <a:pt x="438" y="741"/>
                    </a:lnTo>
                    <a:lnTo>
                      <a:pt x="449" y="730"/>
                    </a:lnTo>
                    <a:lnTo>
                      <a:pt x="459" y="718"/>
                    </a:lnTo>
                    <a:lnTo>
                      <a:pt x="468" y="706"/>
                    </a:lnTo>
                    <a:lnTo>
                      <a:pt x="487" y="720"/>
                    </a:lnTo>
                    <a:close/>
                    <a:moveTo>
                      <a:pt x="445" y="769"/>
                    </a:moveTo>
                    <a:lnTo>
                      <a:pt x="433" y="780"/>
                    </a:lnTo>
                    <a:lnTo>
                      <a:pt x="420" y="791"/>
                    </a:lnTo>
                    <a:lnTo>
                      <a:pt x="407" y="800"/>
                    </a:lnTo>
                    <a:lnTo>
                      <a:pt x="394" y="810"/>
                    </a:lnTo>
                    <a:lnTo>
                      <a:pt x="380" y="788"/>
                    </a:lnTo>
                    <a:lnTo>
                      <a:pt x="393" y="780"/>
                    </a:lnTo>
                    <a:lnTo>
                      <a:pt x="405" y="771"/>
                    </a:lnTo>
                    <a:lnTo>
                      <a:pt x="417" y="761"/>
                    </a:lnTo>
                    <a:lnTo>
                      <a:pt x="428" y="752"/>
                    </a:lnTo>
                    <a:lnTo>
                      <a:pt x="445" y="769"/>
                    </a:lnTo>
                    <a:close/>
                    <a:moveTo>
                      <a:pt x="394" y="810"/>
                    </a:moveTo>
                    <a:lnTo>
                      <a:pt x="376" y="821"/>
                    </a:lnTo>
                    <a:lnTo>
                      <a:pt x="357" y="831"/>
                    </a:lnTo>
                    <a:lnTo>
                      <a:pt x="338" y="839"/>
                    </a:lnTo>
                    <a:lnTo>
                      <a:pt x="317" y="848"/>
                    </a:lnTo>
                    <a:lnTo>
                      <a:pt x="297" y="855"/>
                    </a:lnTo>
                    <a:lnTo>
                      <a:pt x="274" y="862"/>
                    </a:lnTo>
                    <a:lnTo>
                      <a:pt x="252" y="867"/>
                    </a:lnTo>
                    <a:lnTo>
                      <a:pt x="228" y="872"/>
                    </a:lnTo>
                    <a:lnTo>
                      <a:pt x="204" y="876"/>
                    </a:lnTo>
                    <a:lnTo>
                      <a:pt x="179" y="878"/>
                    </a:lnTo>
                    <a:lnTo>
                      <a:pt x="153" y="880"/>
                    </a:lnTo>
                    <a:lnTo>
                      <a:pt x="126" y="881"/>
                    </a:lnTo>
                    <a:lnTo>
                      <a:pt x="98" y="882"/>
                    </a:lnTo>
                    <a:lnTo>
                      <a:pt x="70" y="881"/>
                    </a:lnTo>
                    <a:lnTo>
                      <a:pt x="41" y="880"/>
                    </a:lnTo>
                    <a:lnTo>
                      <a:pt x="12" y="877"/>
                    </a:lnTo>
                    <a:lnTo>
                      <a:pt x="14" y="853"/>
                    </a:lnTo>
                    <a:lnTo>
                      <a:pt x="42" y="855"/>
                    </a:lnTo>
                    <a:lnTo>
                      <a:pt x="70" y="857"/>
                    </a:lnTo>
                    <a:lnTo>
                      <a:pt x="98" y="858"/>
                    </a:lnTo>
                    <a:lnTo>
                      <a:pt x="124" y="858"/>
                    </a:lnTo>
                    <a:lnTo>
                      <a:pt x="150" y="857"/>
                    </a:lnTo>
                    <a:lnTo>
                      <a:pt x="175" y="854"/>
                    </a:lnTo>
                    <a:lnTo>
                      <a:pt x="199" y="851"/>
                    </a:lnTo>
                    <a:lnTo>
                      <a:pt x="222" y="848"/>
                    </a:lnTo>
                    <a:lnTo>
                      <a:pt x="245" y="844"/>
                    </a:lnTo>
                    <a:lnTo>
                      <a:pt x="267" y="838"/>
                    </a:lnTo>
                    <a:lnTo>
                      <a:pt x="287" y="833"/>
                    </a:lnTo>
                    <a:lnTo>
                      <a:pt x="308" y="825"/>
                    </a:lnTo>
                    <a:lnTo>
                      <a:pt x="327" y="818"/>
                    </a:lnTo>
                    <a:lnTo>
                      <a:pt x="346" y="809"/>
                    </a:lnTo>
                    <a:lnTo>
                      <a:pt x="364" y="799"/>
                    </a:lnTo>
                    <a:lnTo>
                      <a:pt x="380" y="788"/>
                    </a:lnTo>
                    <a:lnTo>
                      <a:pt x="394" y="810"/>
                    </a:lnTo>
                    <a:close/>
                    <a:moveTo>
                      <a:pt x="12" y="877"/>
                    </a:moveTo>
                    <a:lnTo>
                      <a:pt x="7" y="876"/>
                    </a:lnTo>
                    <a:lnTo>
                      <a:pt x="4" y="873"/>
                    </a:lnTo>
                    <a:lnTo>
                      <a:pt x="1" y="869"/>
                    </a:lnTo>
                    <a:lnTo>
                      <a:pt x="0" y="865"/>
                    </a:lnTo>
                    <a:lnTo>
                      <a:pt x="13" y="865"/>
                    </a:lnTo>
                    <a:lnTo>
                      <a:pt x="12" y="87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699" name="Freeform 1010"/>
              <p:cNvSpPr>
                <a:spLocks/>
              </p:cNvSpPr>
              <p:nvPr/>
            </p:nvSpPr>
            <p:spPr bwMode="auto">
              <a:xfrm>
                <a:off x="2362" y="1680"/>
                <a:ext cx="140" cy="156"/>
              </a:xfrm>
              <a:custGeom>
                <a:avLst/>
                <a:gdLst>
                  <a:gd name="T0" fmla="*/ 0 w 699"/>
                  <a:gd name="T1" fmla="*/ 31 h 780"/>
                  <a:gd name="T2" fmla="*/ 0 w 699"/>
                  <a:gd name="T3" fmla="*/ 29 h 780"/>
                  <a:gd name="T4" fmla="*/ 1 w 699"/>
                  <a:gd name="T5" fmla="*/ 27 h 780"/>
                  <a:gd name="T6" fmla="*/ 1 w 699"/>
                  <a:gd name="T7" fmla="*/ 24 h 780"/>
                  <a:gd name="T8" fmla="*/ 2 w 699"/>
                  <a:gd name="T9" fmla="*/ 21 h 780"/>
                  <a:gd name="T10" fmla="*/ 4 w 699"/>
                  <a:gd name="T11" fmla="*/ 18 h 780"/>
                  <a:gd name="T12" fmla="*/ 5 w 699"/>
                  <a:gd name="T13" fmla="*/ 15 h 780"/>
                  <a:gd name="T14" fmla="*/ 7 w 699"/>
                  <a:gd name="T15" fmla="*/ 12 h 780"/>
                  <a:gd name="T16" fmla="*/ 8 w 699"/>
                  <a:gd name="T17" fmla="*/ 9 h 780"/>
                  <a:gd name="T18" fmla="*/ 10 w 699"/>
                  <a:gd name="T19" fmla="*/ 7 h 780"/>
                  <a:gd name="T20" fmla="*/ 11 w 699"/>
                  <a:gd name="T21" fmla="*/ 5 h 780"/>
                  <a:gd name="T22" fmla="*/ 12 w 699"/>
                  <a:gd name="T23" fmla="*/ 4 h 780"/>
                  <a:gd name="T24" fmla="*/ 13 w 699"/>
                  <a:gd name="T25" fmla="*/ 3 h 780"/>
                  <a:gd name="T26" fmla="*/ 14 w 699"/>
                  <a:gd name="T27" fmla="*/ 2 h 780"/>
                  <a:gd name="T28" fmla="*/ 16 w 699"/>
                  <a:gd name="T29" fmla="*/ 1 h 780"/>
                  <a:gd name="T30" fmla="*/ 17 w 699"/>
                  <a:gd name="T31" fmla="*/ 1 h 780"/>
                  <a:gd name="T32" fmla="*/ 18 w 699"/>
                  <a:gd name="T33" fmla="*/ 0 h 780"/>
                  <a:gd name="T34" fmla="*/ 20 w 699"/>
                  <a:gd name="T35" fmla="*/ 0 h 780"/>
                  <a:gd name="T36" fmla="*/ 21 w 699"/>
                  <a:gd name="T37" fmla="*/ 0 h 780"/>
                  <a:gd name="T38" fmla="*/ 23 w 699"/>
                  <a:gd name="T39" fmla="*/ 0 h 780"/>
                  <a:gd name="T40" fmla="*/ 24 w 699"/>
                  <a:gd name="T41" fmla="*/ 0 h 780"/>
                  <a:gd name="T42" fmla="*/ 26 w 699"/>
                  <a:gd name="T43" fmla="*/ 1 h 780"/>
                  <a:gd name="T44" fmla="*/ 27 w 699"/>
                  <a:gd name="T45" fmla="*/ 2 h 780"/>
                  <a:gd name="T46" fmla="*/ 27 w 699"/>
                  <a:gd name="T47" fmla="*/ 4 h 780"/>
                  <a:gd name="T48" fmla="*/ 24 w 699"/>
                  <a:gd name="T49" fmla="*/ 7 h 780"/>
                  <a:gd name="T50" fmla="*/ 22 w 699"/>
                  <a:gd name="T51" fmla="*/ 9 h 780"/>
                  <a:gd name="T52" fmla="*/ 21 w 699"/>
                  <a:gd name="T53" fmla="*/ 12 h 780"/>
                  <a:gd name="T54" fmla="*/ 19 w 699"/>
                  <a:gd name="T55" fmla="*/ 15 h 780"/>
                  <a:gd name="T56" fmla="*/ 18 w 699"/>
                  <a:gd name="T57" fmla="*/ 18 h 780"/>
                  <a:gd name="T58" fmla="*/ 17 w 699"/>
                  <a:gd name="T59" fmla="*/ 21 h 780"/>
                  <a:gd name="T60" fmla="*/ 16 w 699"/>
                  <a:gd name="T61" fmla="*/ 24 h 780"/>
                  <a:gd name="T62" fmla="*/ 15 w 699"/>
                  <a:gd name="T63" fmla="*/ 26 h 780"/>
                  <a:gd name="T64" fmla="*/ 14 w 699"/>
                  <a:gd name="T65" fmla="*/ 28 h 780"/>
                  <a:gd name="T66" fmla="*/ 12 w 699"/>
                  <a:gd name="T67" fmla="*/ 29 h 780"/>
                  <a:gd name="T68" fmla="*/ 11 w 699"/>
                  <a:gd name="T69" fmla="*/ 30 h 780"/>
                  <a:gd name="T70" fmla="*/ 9 w 699"/>
                  <a:gd name="T71" fmla="*/ 31 h 780"/>
                  <a:gd name="T72" fmla="*/ 6 w 699"/>
                  <a:gd name="T73" fmla="*/ 31 h 780"/>
                  <a:gd name="T74" fmla="*/ 4 w 699"/>
                  <a:gd name="T75" fmla="*/ 31 h 780"/>
                  <a:gd name="T76" fmla="*/ 1 w 699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99"/>
                  <a:gd name="T118" fmla="*/ 0 h 780"/>
                  <a:gd name="T119" fmla="*/ 699 w 699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99" h="780">
                    <a:moveTo>
                      <a:pt x="0" y="777"/>
                    </a:moveTo>
                    <a:lnTo>
                      <a:pt x="2" y="763"/>
                    </a:lnTo>
                    <a:lnTo>
                      <a:pt x="4" y="745"/>
                    </a:lnTo>
                    <a:lnTo>
                      <a:pt x="8" y="722"/>
                    </a:lnTo>
                    <a:lnTo>
                      <a:pt x="14" y="696"/>
                    </a:lnTo>
                    <a:lnTo>
                      <a:pt x="20" y="668"/>
                    </a:lnTo>
                    <a:lnTo>
                      <a:pt x="28" y="636"/>
                    </a:lnTo>
                    <a:lnTo>
                      <a:pt x="37" y="602"/>
                    </a:lnTo>
                    <a:lnTo>
                      <a:pt x="48" y="567"/>
                    </a:lnTo>
                    <a:lnTo>
                      <a:pt x="60" y="529"/>
                    </a:lnTo>
                    <a:lnTo>
                      <a:pt x="74" y="490"/>
                    </a:lnTo>
                    <a:lnTo>
                      <a:pt x="89" y="450"/>
                    </a:lnTo>
                    <a:lnTo>
                      <a:pt x="105" y="410"/>
                    </a:lnTo>
                    <a:lnTo>
                      <a:pt x="124" y="369"/>
                    </a:lnTo>
                    <a:lnTo>
                      <a:pt x="143" y="329"/>
                    </a:lnTo>
                    <a:lnTo>
                      <a:pt x="165" y="289"/>
                    </a:lnTo>
                    <a:lnTo>
                      <a:pt x="187" y="249"/>
                    </a:lnTo>
                    <a:lnTo>
                      <a:pt x="210" y="213"/>
                    </a:lnTo>
                    <a:lnTo>
                      <a:pt x="234" y="179"/>
                    </a:lnTo>
                    <a:lnTo>
                      <a:pt x="247" y="163"/>
                    </a:lnTo>
                    <a:lnTo>
                      <a:pt x="260" y="146"/>
                    </a:lnTo>
                    <a:lnTo>
                      <a:pt x="273" y="131"/>
                    </a:lnTo>
                    <a:lnTo>
                      <a:pt x="287" y="116"/>
                    </a:lnTo>
                    <a:lnTo>
                      <a:pt x="301" y="102"/>
                    </a:lnTo>
                    <a:lnTo>
                      <a:pt x="315" y="89"/>
                    </a:lnTo>
                    <a:lnTo>
                      <a:pt x="329" y="76"/>
                    </a:lnTo>
                    <a:lnTo>
                      <a:pt x="344" y="65"/>
                    </a:lnTo>
                    <a:lnTo>
                      <a:pt x="358" y="54"/>
                    </a:lnTo>
                    <a:lnTo>
                      <a:pt x="374" y="44"/>
                    </a:lnTo>
                    <a:lnTo>
                      <a:pt x="389" y="35"/>
                    </a:lnTo>
                    <a:lnTo>
                      <a:pt x="406" y="27"/>
                    </a:lnTo>
                    <a:lnTo>
                      <a:pt x="422" y="19"/>
                    </a:lnTo>
                    <a:lnTo>
                      <a:pt x="438" y="14"/>
                    </a:lnTo>
                    <a:lnTo>
                      <a:pt x="455" y="8"/>
                    </a:lnTo>
                    <a:lnTo>
                      <a:pt x="472" y="4"/>
                    </a:lnTo>
                    <a:lnTo>
                      <a:pt x="490" y="2"/>
                    </a:lnTo>
                    <a:lnTo>
                      <a:pt x="507" y="0"/>
                    </a:lnTo>
                    <a:lnTo>
                      <a:pt x="526" y="0"/>
                    </a:lnTo>
                    <a:lnTo>
                      <a:pt x="543" y="1"/>
                    </a:lnTo>
                    <a:lnTo>
                      <a:pt x="562" y="3"/>
                    </a:lnTo>
                    <a:lnTo>
                      <a:pt x="581" y="6"/>
                    </a:lnTo>
                    <a:lnTo>
                      <a:pt x="600" y="11"/>
                    </a:lnTo>
                    <a:lnTo>
                      <a:pt x="619" y="17"/>
                    </a:lnTo>
                    <a:lnTo>
                      <a:pt x="639" y="26"/>
                    </a:lnTo>
                    <a:lnTo>
                      <a:pt x="658" y="34"/>
                    </a:lnTo>
                    <a:lnTo>
                      <a:pt x="679" y="45"/>
                    </a:lnTo>
                    <a:lnTo>
                      <a:pt x="699" y="58"/>
                    </a:lnTo>
                    <a:lnTo>
                      <a:pt x="669" y="92"/>
                    </a:lnTo>
                    <a:lnTo>
                      <a:pt x="639" y="128"/>
                    </a:lnTo>
                    <a:lnTo>
                      <a:pt x="611" y="164"/>
                    </a:lnTo>
                    <a:lnTo>
                      <a:pt x="585" y="198"/>
                    </a:lnTo>
                    <a:lnTo>
                      <a:pt x="560" y="235"/>
                    </a:lnTo>
                    <a:lnTo>
                      <a:pt x="536" y="271"/>
                    </a:lnTo>
                    <a:lnTo>
                      <a:pt x="515" y="306"/>
                    </a:lnTo>
                    <a:lnTo>
                      <a:pt x="494" y="343"/>
                    </a:lnTo>
                    <a:lnTo>
                      <a:pt x="476" y="380"/>
                    </a:lnTo>
                    <a:lnTo>
                      <a:pt x="459" y="416"/>
                    </a:lnTo>
                    <a:lnTo>
                      <a:pt x="443" y="453"/>
                    </a:lnTo>
                    <a:lnTo>
                      <a:pt x="430" y="490"/>
                    </a:lnTo>
                    <a:lnTo>
                      <a:pt x="420" y="527"/>
                    </a:lnTo>
                    <a:lnTo>
                      <a:pt x="410" y="563"/>
                    </a:lnTo>
                    <a:lnTo>
                      <a:pt x="402" y="599"/>
                    </a:lnTo>
                    <a:lnTo>
                      <a:pt x="397" y="636"/>
                    </a:lnTo>
                    <a:lnTo>
                      <a:pt x="382" y="656"/>
                    </a:lnTo>
                    <a:lnTo>
                      <a:pt x="366" y="675"/>
                    </a:lnTo>
                    <a:lnTo>
                      <a:pt x="348" y="692"/>
                    </a:lnTo>
                    <a:lnTo>
                      <a:pt x="330" y="708"/>
                    </a:lnTo>
                    <a:lnTo>
                      <a:pt x="310" y="722"/>
                    </a:lnTo>
                    <a:lnTo>
                      <a:pt x="289" y="735"/>
                    </a:lnTo>
                    <a:lnTo>
                      <a:pt x="266" y="746"/>
                    </a:lnTo>
                    <a:lnTo>
                      <a:pt x="241" y="756"/>
                    </a:lnTo>
                    <a:lnTo>
                      <a:pt x="217" y="763"/>
                    </a:lnTo>
                    <a:lnTo>
                      <a:pt x="190" y="770"/>
                    </a:lnTo>
                    <a:lnTo>
                      <a:pt x="162" y="775"/>
                    </a:lnTo>
                    <a:lnTo>
                      <a:pt x="132" y="778"/>
                    </a:lnTo>
                    <a:lnTo>
                      <a:pt x="101" y="780"/>
                    </a:lnTo>
                    <a:lnTo>
                      <a:pt x="69" y="780"/>
                    </a:lnTo>
                    <a:lnTo>
                      <a:pt x="35" y="779"/>
                    </a:lnTo>
                    <a:lnTo>
                      <a:pt x="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0" name="Freeform 1011"/>
              <p:cNvSpPr>
                <a:spLocks noEditPoints="1"/>
              </p:cNvSpPr>
              <p:nvPr/>
            </p:nvSpPr>
            <p:spPr bwMode="auto">
              <a:xfrm>
                <a:off x="2362" y="1680"/>
                <a:ext cx="144" cy="156"/>
              </a:xfrm>
              <a:custGeom>
                <a:avLst/>
                <a:gdLst>
                  <a:gd name="T0" fmla="*/ 1 w 723"/>
                  <a:gd name="T1" fmla="*/ 32 h 805"/>
                  <a:gd name="T2" fmla="*/ 0 w 723"/>
                  <a:gd name="T3" fmla="*/ 31 h 805"/>
                  <a:gd name="T4" fmla="*/ 1 w 723"/>
                  <a:gd name="T5" fmla="*/ 31 h 805"/>
                  <a:gd name="T6" fmla="*/ 0 w 723"/>
                  <a:gd name="T7" fmla="*/ 29 h 805"/>
                  <a:gd name="T8" fmla="*/ 1 w 723"/>
                  <a:gd name="T9" fmla="*/ 28 h 805"/>
                  <a:gd name="T10" fmla="*/ 1 w 723"/>
                  <a:gd name="T11" fmla="*/ 28 h 805"/>
                  <a:gd name="T12" fmla="*/ 4 w 723"/>
                  <a:gd name="T13" fmla="*/ 18 h 805"/>
                  <a:gd name="T14" fmla="*/ 6 w 723"/>
                  <a:gd name="T15" fmla="*/ 12 h 805"/>
                  <a:gd name="T16" fmla="*/ 7 w 723"/>
                  <a:gd name="T17" fmla="*/ 13 h 805"/>
                  <a:gd name="T18" fmla="*/ 4 w 723"/>
                  <a:gd name="T19" fmla="*/ 19 h 805"/>
                  <a:gd name="T20" fmla="*/ 2 w 723"/>
                  <a:gd name="T21" fmla="*/ 28 h 805"/>
                  <a:gd name="T22" fmla="*/ 9 w 723"/>
                  <a:gd name="T23" fmla="*/ 10 h 805"/>
                  <a:gd name="T24" fmla="*/ 9 w 723"/>
                  <a:gd name="T25" fmla="*/ 8 h 805"/>
                  <a:gd name="T26" fmla="*/ 12 w 723"/>
                  <a:gd name="T27" fmla="*/ 4 h 805"/>
                  <a:gd name="T28" fmla="*/ 15 w 723"/>
                  <a:gd name="T29" fmla="*/ 2 h 805"/>
                  <a:gd name="T30" fmla="*/ 17 w 723"/>
                  <a:gd name="T31" fmla="*/ 2 h 805"/>
                  <a:gd name="T32" fmla="*/ 14 w 723"/>
                  <a:gd name="T33" fmla="*/ 4 h 805"/>
                  <a:gd name="T34" fmla="*/ 11 w 723"/>
                  <a:gd name="T35" fmla="*/ 7 h 805"/>
                  <a:gd name="T36" fmla="*/ 17 w 723"/>
                  <a:gd name="T37" fmla="*/ 1 h 805"/>
                  <a:gd name="T38" fmla="*/ 20 w 723"/>
                  <a:gd name="T39" fmla="*/ 0 h 805"/>
                  <a:gd name="T40" fmla="*/ 24 w 723"/>
                  <a:gd name="T41" fmla="*/ 0 h 805"/>
                  <a:gd name="T42" fmla="*/ 28 w 723"/>
                  <a:gd name="T43" fmla="*/ 2 h 805"/>
                  <a:gd name="T44" fmla="*/ 26 w 723"/>
                  <a:gd name="T45" fmla="*/ 2 h 805"/>
                  <a:gd name="T46" fmla="*/ 22 w 723"/>
                  <a:gd name="T47" fmla="*/ 1 h 805"/>
                  <a:gd name="T48" fmla="*/ 19 w 723"/>
                  <a:gd name="T49" fmla="*/ 1 h 805"/>
                  <a:gd name="T50" fmla="*/ 28 w 723"/>
                  <a:gd name="T51" fmla="*/ 2 h 805"/>
                  <a:gd name="T52" fmla="*/ 28 w 723"/>
                  <a:gd name="T53" fmla="*/ 3 h 805"/>
                  <a:gd name="T54" fmla="*/ 29 w 723"/>
                  <a:gd name="T55" fmla="*/ 3 h 805"/>
                  <a:gd name="T56" fmla="*/ 29 w 723"/>
                  <a:gd name="T57" fmla="*/ 3 h 805"/>
                  <a:gd name="T58" fmla="*/ 28 w 723"/>
                  <a:gd name="T59" fmla="*/ 2 h 805"/>
                  <a:gd name="T60" fmla="*/ 28 w 723"/>
                  <a:gd name="T61" fmla="*/ 4 h 805"/>
                  <a:gd name="T62" fmla="*/ 27 w 723"/>
                  <a:gd name="T63" fmla="*/ 3 h 805"/>
                  <a:gd name="T64" fmla="*/ 27 w 723"/>
                  <a:gd name="T65" fmla="*/ 5 h 805"/>
                  <a:gd name="T66" fmla="*/ 26 w 723"/>
                  <a:gd name="T67" fmla="*/ 5 h 805"/>
                  <a:gd name="T68" fmla="*/ 26 w 723"/>
                  <a:gd name="T69" fmla="*/ 6 h 805"/>
                  <a:gd name="T70" fmla="*/ 23 w 723"/>
                  <a:gd name="T71" fmla="*/ 11 h 805"/>
                  <a:gd name="T72" fmla="*/ 20 w 723"/>
                  <a:gd name="T73" fmla="*/ 13 h 805"/>
                  <a:gd name="T74" fmla="*/ 24 w 723"/>
                  <a:gd name="T75" fmla="*/ 8 h 805"/>
                  <a:gd name="T76" fmla="*/ 20 w 723"/>
                  <a:gd name="T77" fmla="*/ 14 h 805"/>
                  <a:gd name="T78" fmla="*/ 20 w 723"/>
                  <a:gd name="T79" fmla="*/ 14 h 805"/>
                  <a:gd name="T80" fmla="*/ 20 w 723"/>
                  <a:gd name="T81" fmla="*/ 15 h 805"/>
                  <a:gd name="T82" fmla="*/ 19 w 723"/>
                  <a:gd name="T83" fmla="*/ 15 h 805"/>
                  <a:gd name="T84" fmla="*/ 20 w 723"/>
                  <a:gd name="T85" fmla="*/ 16 h 805"/>
                  <a:gd name="T86" fmla="*/ 18 w 723"/>
                  <a:gd name="T87" fmla="*/ 17 h 805"/>
                  <a:gd name="T88" fmla="*/ 19 w 723"/>
                  <a:gd name="T89" fmla="*/ 18 h 805"/>
                  <a:gd name="T90" fmla="*/ 17 w 723"/>
                  <a:gd name="T91" fmla="*/ 23 h 805"/>
                  <a:gd name="T92" fmla="*/ 16 w 723"/>
                  <a:gd name="T93" fmla="*/ 25 h 805"/>
                  <a:gd name="T94" fmla="*/ 17 w 723"/>
                  <a:gd name="T95" fmla="*/ 19 h 805"/>
                  <a:gd name="T96" fmla="*/ 17 w 723"/>
                  <a:gd name="T97" fmla="*/ 26 h 805"/>
                  <a:gd name="T98" fmla="*/ 16 w 723"/>
                  <a:gd name="T99" fmla="*/ 27 h 805"/>
                  <a:gd name="T100" fmla="*/ 12 w 723"/>
                  <a:gd name="T101" fmla="*/ 30 h 805"/>
                  <a:gd name="T102" fmla="*/ 12 w 723"/>
                  <a:gd name="T103" fmla="*/ 29 h 805"/>
                  <a:gd name="T104" fmla="*/ 15 w 723"/>
                  <a:gd name="T105" fmla="*/ 26 h 805"/>
                  <a:gd name="T106" fmla="*/ 8 w 723"/>
                  <a:gd name="T107" fmla="*/ 32 h 805"/>
                  <a:gd name="T108" fmla="*/ 2 w 723"/>
                  <a:gd name="T109" fmla="*/ 32 h 805"/>
                  <a:gd name="T110" fmla="*/ 4 w 723"/>
                  <a:gd name="T111" fmla="*/ 31 h 805"/>
                  <a:gd name="T112" fmla="*/ 10 w 723"/>
                  <a:gd name="T113" fmla="*/ 30 h 805"/>
                  <a:gd name="T114" fmla="*/ 0 w 723"/>
                  <a:gd name="T115" fmla="*/ 32 h 8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23"/>
                  <a:gd name="T175" fmla="*/ 0 h 805"/>
                  <a:gd name="T176" fmla="*/ 723 w 723"/>
                  <a:gd name="T177" fmla="*/ 805 h 80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23" h="805">
                    <a:moveTo>
                      <a:pt x="0" y="788"/>
                    </a:moveTo>
                    <a:lnTo>
                      <a:pt x="0" y="788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0" y="788"/>
                    </a:moveTo>
                    <a:lnTo>
                      <a:pt x="1" y="779"/>
                    </a:lnTo>
                    <a:lnTo>
                      <a:pt x="2" y="770"/>
                    </a:lnTo>
                    <a:lnTo>
                      <a:pt x="3" y="760"/>
                    </a:lnTo>
                    <a:lnTo>
                      <a:pt x="5" y="748"/>
                    </a:lnTo>
                    <a:lnTo>
                      <a:pt x="29" y="752"/>
                    </a:lnTo>
                    <a:lnTo>
                      <a:pt x="27" y="764"/>
                    </a:lnTo>
                    <a:lnTo>
                      <a:pt x="26" y="774"/>
                    </a:lnTo>
                    <a:lnTo>
                      <a:pt x="24" y="783"/>
                    </a:lnTo>
                    <a:lnTo>
                      <a:pt x="24" y="789"/>
                    </a:lnTo>
                    <a:lnTo>
                      <a:pt x="0" y="788"/>
                    </a:lnTo>
                    <a:close/>
                    <a:moveTo>
                      <a:pt x="5" y="748"/>
                    </a:moveTo>
                    <a:lnTo>
                      <a:pt x="7" y="736"/>
                    </a:lnTo>
                    <a:lnTo>
                      <a:pt x="9" y="723"/>
                    </a:lnTo>
                    <a:lnTo>
                      <a:pt x="13" y="708"/>
                    </a:lnTo>
                    <a:lnTo>
                      <a:pt x="17" y="691"/>
                    </a:lnTo>
                    <a:lnTo>
                      <a:pt x="41" y="696"/>
                    </a:lnTo>
                    <a:lnTo>
                      <a:pt x="37" y="711"/>
                    </a:lnTo>
                    <a:lnTo>
                      <a:pt x="34" y="725"/>
                    </a:lnTo>
                    <a:lnTo>
                      <a:pt x="31" y="740"/>
                    </a:lnTo>
                    <a:lnTo>
                      <a:pt x="29" y="752"/>
                    </a:lnTo>
                    <a:lnTo>
                      <a:pt x="5" y="748"/>
                    </a:lnTo>
                    <a:close/>
                    <a:moveTo>
                      <a:pt x="17" y="691"/>
                    </a:moveTo>
                    <a:lnTo>
                      <a:pt x="28" y="647"/>
                    </a:lnTo>
                    <a:lnTo>
                      <a:pt x="42" y="597"/>
                    </a:lnTo>
                    <a:lnTo>
                      <a:pt x="59" y="544"/>
                    </a:lnTo>
                    <a:lnTo>
                      <a:pt x="78" y="487"/>
                    </a:lnTo>
                    <a:lnTo>
                      <a:pt x="89" y="459"/>
                    </a:lnTo>
                    <a:lnTo>
                      <a:pt x="101" y="430"/>
                    </a:lnTo>
                    <a:lnTo>
                      <a:pt x="114" y="399"/>
                    </a:lnTo>
                    <a:lnTo>
                      <a:pt x="127" y="370"/>
                    </a:lnTo>
                    <a:lnTo>
                      <a:pt x="141" y="341"/>
                    </a:lnTo>
                    <a:lnTo>
                      <a:pt x="156" y="312"/>
                    </a:lnTo>
                    <a:lnTo>
                      <a:pt x="172" y="284"/>
                    </a:lnTo>
                    <a:lnTo>
                      <a:pt x="189" y="256"/>
                    </a:lnTo>
                    <a:lnTo>
                      <a:pt x="209" y="268"/>
                    </a:lnTo>
                    <a:lnTo>
                      <a:pt x="193" y="296"/>
                    </a:lnTo>
                    <a:lnTo>
                      <a:pt x="178" y="324"/>
                    </a:lnTo>
                    <a:lnTo>
                      <a:pt x="163" y="352"/>
                    </a:lnTo>
                    <a:lnTo>
                      <a:pt x="150" y="381"/>
                    </a:lnTo>
                    <a:lnTo>
                      <a:pt x="136" y="410"/>
                    </a:lnTo>
                    <a:lnTo>
                      <a:pt x="124" y="439"/>
                    </a:lnTo>
                    <a:lnTo>
                      <a:pt x="112" y="467"/>
                    </a:lnTo>
                    <a:lnTo>
                      <a:pt x="101" y="495"/>
                    </a:lnTo>
                    <a:lnTo>
                      <a:pt x="82" y="552"/>
                    </a:lnTo>
                    <a:lnTo>
                      <a:pt x="64" y="603"/>
                    </a:lnTo>
                    <a:lnTo>
                      <a:pt x="51" y="653"/>
                    </a:lnTo>
                    <a:lnTo>
                      <a:pt x="41" y="696"/>
                    </a:lnTo>
                    <a:lnTo>
                      <a:pt x="17" y="691"/>
                    </a:lnTo>
                    <a:close/>
                    <a:moveTo>
                      <a:pt x="189" y="256"/>
                    </a:moveTo>
                    <a:lnTo>
                      <a:pt x="196" y="243"/>
                    </a:lnTo>
                    <a:lnTo>
                      <a:pt x="203" y="233"/>
                    </a:lnTo>
                    <a:lnTo>
                      <a:pt x="223" y="246"/>
                    </a:lnTo>
                    <a:lnTo>
                      <a:pt x="215" y="259"/>
                    </a:lnTo>
                    <a:lnTo>
                      <a:pt x="209" y="268"/>
                    </a:lnTo>
                    <a:lnTo>
                      <a:pt x="189" y="256"/>
                    </a:lnTo>
                    <a:close/>
                    <a:moveTo>
                      <a:pt x="203" y="233"/>
                    </a:moveTo>
                    <a:lnTo>
                      <a:pt x="225" y="200"/>
                    </a:lnTo>
                    <a:lnTo>
                      <a:pt x="249" y="167"/>
                    </a:lnTo>
                    <a:lnTo>
                      <a:pt x="262" y="151"/>
                    </a:lnTo>
                    <a:lnTo>
                      <a:pt x="275" y="137"/>
                    </a:lnTo>
                    <a:lnTo>
                      <a:pt x="288" y="122"/>
                    </a:lnTo>
                    <a:lnTo>
                      <a:pt x="301" y="109"/>
                    </a:lnTo>
                    <a:lnTo>
                      <a:pt x="315" y="96"/>
                    </a:lnTo>
                    <a:lnTo>
                      <a:pt x="328" y="83"/>
                    </a:lnTo>
                    <a:lnTo>
                      <a:pt x="343" y="71"/>
                    </a:lnTo>
                    <a:lnTo>
                      <a:pt x="357" y="60"/>
                    </a:lnTo>
                    <a:lnTo>
                      <a:pt x="372" y="50"/>
                    </a:lnTo>
                    <a:lnTo>
                      <a:pt x="387" y="41"/>
                    </a:lnTo>
                    <a:lnTo>
                      <a:pt x="403" y="32"/>
                    </a:lnTo>
                    <a:lnTo>
                      <a:pt x="418" y="25"/>
                    </a:lnTo>
                    <a:lnTo>
                      <a:pt x="427" y="47"/>
                    </a:lnTo>
                    <a:lnTo>
                      <a:pt x="413" y="55"/>
                    </a:lnTo>
                    <a:lnTo>
                      <a:pt x="399" y="62"/>
                    </a:lnTo>
                    <a:lnTo>
                      <a:pt x="384" y="71"/>
                    </a:lnTo>
                    <a:lnTo>
                      <a:pt x="370" y="81"/>
                    </a:lnTo>
                    <a:lnTo>
                      <a:pt x="357" y="92"/>
                    </a:lnTo>
                    <a:lnTo>
                      <a:pt x="343" y="102"/>
                    </a:lnTo>
                    <a:lnTo>
                      <a:pt x="330" y="114"/>
                    </a:lnTo>
                    <a:lnTo>
                      <a:pt x="317" y="127"/>
                    </a:lnTo>
                    <a:lnTo>
                      <a:pt x="304" y="140"/>
                    </a:lnTo>
                    <a:lnTo>
                      <a:pt x="292" y="154"/>
                    </a:lnTo>
                    <a:lnTo>
                      <a:pt x="280" y="168"/>
                    </a:lnTo>
                    <a:lnTo>
                      <a:pt x="269" y="182"/>
                    </a:lnTo>
                    <a:lnTo>
                      <a:pt x="245" y="214"/>
                    </a:lnTo>
                    <a:lnTo>
                      <a:pt x="223" y="246"/>
                    </a:lnTo>
                    <a:lnTo>
                      <a:pt x="203" y="233"/>
                    </a:lnTo>
                    <a:close/>
                    <a:moveTo>
                      <a:pt x="418" y="25"/>
                    </a:moveTo>
                    <a:lnTo>
                      <a:pt x="434" y="18"/>
                    </a:lnTo>
                    <a:lnTo>
                      <a:pt x="450" y="13"/>
                    </a:lnTo>
                    <a:lnTo>
                      <a:pt x="467" y="7"/>
                    </a:lnTo>
                    <a:lnTo>
                      <a:pt x="484" y="4"/>
                    </a:lnTo>
                    <a:lnTo>
                      <a:pt x="501" y="1"/>
                    </a:lnTo>
                    <a:lnTo>
                      <a:pt x="518" y="0"/>
                    </a:lnTo>
                    <a:lnTo>
                      <a:pt x="536" y="0"/>
                    </a:lnTo>
                    <a:lnTo>
                      <a:pt x="554" y="0"/>
                    </a:lnTo>
                    <a:lnTo>
                      <a:pt x="572" y="2"/>
                    </a:lnTo>
                    <a:lnTo>
                      <a:pt x="590" y="5"/>
                    </a:lnTo>
                    <a:lnTo>
                      <a:pt x="610" y="9"/>
                    </a:lnTo>
                    <a:lnTo>
                      <a:pt x="628" y="16"/>
                    </a:lnTo>
                    <a:lnTo>
                      <a:pt x="648" y="22"/>
                    </a:lnTo>
                    <a:lnTo>
                      <a:pt x="667" y="31"/>
                    </a:lnTo>
                    <a:lnTo>
                      <a:pt x="688" y="42"/>
                    </a:lnTo>
                    <a:lnTo>
                      <a:pt x="707" y="53"/>
                    </a:lnTo>
                    <a:lnTo>
                      <a:pt x="695" y="74"/>
                    </a:lnTo>
                    <a:lnTo>
                      <a:pt x="676" y="63"/>
                    </a:lnTo>
                    <a:lnTo>
                      <a:pt x="657" y="54"/>
                    </a:lnTo>
                    <a:lnTo>
                      <a:pt x="640" y="46"/>
                    </a:lnTo>
                    <a:lnTo>
                      <a:pt x="622" y="39"/>
                    </a:lnTo>
                    <a:lnTo>
                      <a:pt x="604" y="33"/>
                    </a:lnTo>
                    <a:lnTo>
                      <a:pt x="587" y="30"/>
                    </a:lnTo>
                    <a:lnTo>
                      <a:pt x="570" y="27"/>
                    </a:lnTo>
                    <a:lnTo>
                      <a:pt x="554" y="25"/>
                    </a:lnTo>
                    <a:lnTo>
                      <a:pt x="536" y="23"/>
                    </a:lnTo>
                    <a:lnTo>
                      <a:pt x="520" y="25"/>
                    </a:lnTo>
                    <a:lnTo>
                      <a:pt x="504" y="26"/>
                    </a:lnTo>
                    <a:lnTo>
                      <a:pt x="489" y="28"/>
                    </a:lnTo>
                    <a:lnTo>
                      <a:pt x="473" y="31"/>
                    </a:lnTo>
                    <a:lnTo>
                      <a:pt x="458" y="35"/>
                    </a:lnTo>
                    <a:lnTo>
                      <a:pt x="442" y="41"/>
                    </a:lnTo>
                    <a:lnTo>
                      <a:pt x="427" y="47"/>
                    </a:lnTo>
                    <a:lnTo>
                      <a:pt x="418" y="25"/>
                    </a:lnTo>
                    <a:close/>
                    <a:moveTo>
                      <a:pt x="707" y="53"/>
                    </a:moveTo>
                    <a:lnTo>
                      <a:pt x="715" y="57"/>
                    </a:lnTo>
                    <a:lnTo>
                      <a:pt x="718" y="59"/>
                    </a:lnTo>
                    <a:lnTo>
                      <a:pt x="705" y="81"/>
                    </a:lnTo>
                    <a:lnTo>
                      <a:pt x="698" y="75"/>
                    </a:lnTo>
                    <a:lnTo>
                      <a:pt x="695" y="74"/>
                    </a:lnTo>
                    <a:lnTo>
                      <a:pt x="707" y="53"/>
                    </a:lnTo>
                    <a:close/>
                    <a:moveTo>
                      <a:pt x="718" y="59"/>
                    </a:moveTo>
                    <a:lnTo>
                      <a:pt x="720" y="61"/>
                    </a:lnTo>
                    <a:lnTo>
                      <a:pt x="722" y="63"/>
                    </a:lnTo>
                    <a:lnTo>
                      <a:pt x="723" y="66"/>
                    </a:lnTo>
                    <a:lnTo>
                      <a:pt x="723" y="69"/>
                    </a:lnTo>
                    <a:lnTo>
                      <a:pt x="723" y="71"/>
                    </a:lnTo>
                    <a:lnTo>
                      <a:pt x="723" y="73"/>
                    </a:lnTo>
                    <a:lnTo>
                      <a:pt x="722" y="76"/>
                    </a:lnTo>
                    <a:lnTo>
                      <a:pt x="721" y="79"/>
                    </a:lnTo>
                    <a:lnTo>
                      <a:pt x="711" y="70"/>
                    </a:lnTo>
                    <a:lnTo>
                      <a:pt x="718" y="59"/>
                    </a:lnTo>
                    <a:close/>
                    <a:moveTo>
                      <a:pt x="721" y="79"/>
                    </a:moveTo>
                    <a:lnTo>
                      <a:pt x="721" y="79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721" y="79"/>
                    </a:moveTo>
                    <a:lnTo>
                      <a:pt x="711" y="88"/>
                    </a:lnTo>
                    <a:lnTo>
                      <a:pt x="703" y="98"/>
                    </a:lnTo>
                    <a:lnTo>
                      <a:pt x="694" y="108"/>
                    </a:lnTo>
                    <a:lnTo>
                      <a:pt x="687" y="117"/>
                    </a:lnTo>
                    <a:lnTo>
                      <a:pt x="668" y="101"/>
                    </a:lnTo>
                    <a:lnTo>
                      <a:pt x="677" y="90"/>
                    </a:lnTo>
                    <a:lnTo>
                      <a:pt x="685" y="81"/>
                    </a:lnTo>
                    <a:lnTo>
                      <a:pt x="694" y="71"/>
                    </a:lnTo>
                    <a:lnTo>
                      <a:pt x="703" y="61"/>
                    </a:lnTo>
                    <a:lnTo>
                      <a:pt x="721" y="79"/>
                    </a:lnTo>
                    <a:close/>
                    <a:moveTo>
                      <a:pt x="687" y="117"/>
                    </a:moveTo>
                    <a:lnTo>
                      <a:pt x="678" y="126"/>
                    </a:lnTo>
                    <a:lnTo>
                      <a:pt x="670" y="136"/>
                    </a:lnTo>
                    <a:lnTo>
                      <a:pt x="662" y="147"/>
                    </a:lnTo>
                    <a:lnTo>
                      <a:pt x="654" y="156"/>
                    </a:lnTo>
                    <a:lnTo>
                      <a:pt x="635" y="141"/>
                    </a:lnTo>
                    <a:lnTo>
                      <a:pt x="642" y="131"/>
                    </a:lnTo>
                    <a:lnTo>
                      <a:pt x="651" y="122"/>
                    </a:lnTo>
                    <a:lnTo>
                      <a:pt x="660" y="111"/>
                    </a:lnTo>
                    <a:lnTo>
                      <a:pt x="668" y="101"/>
                    </a:lnTo>
                    <a:lnTo>
                      <a:pt x="687" y="117"/>
                    </a:lnTo>
                    <a:close/>
                    <a:moveTo>
                      <a:pt x="654" y="156"/>
                    </a:moveTo>
                    <a:lnTo>
                      <a:pt x="634" y="181"/>
                    </a:lnTo>
                    <a:lnTo>
                      <a:pt x="614" y="207"/>
                    </a:lnTo>
                    <a:lnTo>
                      <a:pt x="597" y="232"/>
                    </a:lnTo>
                    <a:lnTo>
                      <a:pt x="579" y="258"/>
                    </a:lnTo>
                    <a:lnTo>
                      <a:pt x="562" y="283"/>
                    </a:lnTo>
                    <a:lnTo>
                      <a:pt x="546" y="309"/>
                    </a:lnTo>
                    <a:lnTo>
                      <a:pt x="531" y="335"/>
                    </a:lnTo>
                    <a:lnTo>
                      <a:pt x="517" y="360"/>
                    </a:lnTo>
                    <a:lnTo>
                      <a:pt x="495" y="349"/>
                    </a:lnTo>
                    <a:lnTo>
                      <a:pt x="511" y="323"/>
                    </a:lnTo>
                    <a:lnTo>
                      <a:pt x="526" y="297"/>
                    </a:lnTo>
                    <a:lnTo>
                      <a:pt x="542" y="270"/>
                    </a:lnTo>
                    <a:lnTo>
                      <a:pt x="558" y="244"/>
                    </a:lnTo>
                    <a:lnTo>
                      <a:pt x="576" y="218"/>
                    </a:lnTo>
                    <a:lnTo>
                      <a:pt x="595" y="192"/>
                    </a:lnTo>
                    <a:lnTo>
                      <a:pt x="614" y="166"/>
                    </a:lnTo>
                    <a:lnTo>
                      <a:pt x="635" y="141"/>
                    </a:lnTo>
                    <a:lnTo>
                      <a:pt x="654" y="156"/>
                    </a:lnTo>
                    <a:close/>
                    <a:moveTo>
                      <a:pt x="495" y="349"/>
                    </a:moveTo>
                    <a:lnTo>
                      <a:pt x="495" y="349"/>
                    </a:lnTo>
                    <a:lnTo>
                      <a:pt x="506" y="355"/>
                    </a:lnTo>
                    <a:lnTo>
                      <a:pt x="495" y="349"/>
                    </a:lnTo>
                    <a:close/>
                    <a:moveTo>
                      <a:pt x="517" y="360"/>
                    </a:moveTo>
                    <a:lnTo>
                      <a:pt x="517" y="360"/>
                    </a:lnTo>
                    <a:lnTo>
                      <a:pt x="495" y="350"/>
                    </a:lnTo>
                    <a:lnTo>
                      <a:pt x="495" y="349"/>
                    </a:lnTo>
                    <a:lnTo>
                      <a:pt x="517" y="360"/>
                    </a:lnTo>
                    <a:close/>
                    <a:moveTo>
                      <a:pt x="517" y="360"/>
                    </a:moveTo>
                    <a:lnTo>
                      <a:pt x="512" y="370"/>
                    </a:lnTo>
                    <a:lnTo>
                      <a:pt x="506" y="381"/>
                    </a:lnTo>
                    <a:lnTo>
                      <a:pt x="502" y="391"/>
                    </a:lnTo>
                    <a:lnTo>
                      <a:pt x="496" y="401"/>
                    </a:lnTo>
                    <a:lnTo>
                      <a:pt x="475" y="391"/>
                    </a:lnTo>
                    <a:lnTo>
                      <a:pt x="480" y="381"/>
                    </a:lnTo>
                    <a:lnTo>
                      <a:pt x="485" y="370"/>
                    </a:lnTo>
                    <a:lnTo>
                      <a:pt x="490" y="359"/>
                    </a:lnTo>
                    <a:lnTo>
                      <a:pt x="495" y="350"/>
                    </a:lnTo>
                    <a:lnTo>
                      <a:pt x="517" y="360"/>
                    </a:lnTo>
                    <a:close/>
                    <a:moveTo>
                      <a:pt x="496" y="401"/>
                    </a:moveTo>
                    <a:lnTo>
                      <a:pt x="492" y="410"/>
                    </a:lnTo>
                    <a:lnTo>
                      <a:pt x="488" y="420"/>
                    </a:lnTo>
                    <a:lnTo>
                      <a:pt x="484" y="431"/>
                    </a:lnTo>
                    <a:lnTo>
                      <a:pt x="478" y="443"/>
                    </a:lnTo>
                    <a:lnTo>
                      <a:pt x="455" y="433"/>
                    </a:lnTo>
                    <a:lnTo>
                      <a:pt x="460" y="423"/>
                    </a:lnTo>
                    <a:lnTo>
                      <a:pt x="464" y="413"/>
                    </a:lnTo>
                    <a:lnTo>
                      <a:pt x="469" y="403"/>
                    </a:lnTo>
                    <a:lnTo>
                      <a:pt x="475" y="391"/>
                    </a:lnTo>
                    <a:lnTo>
                      <a:pt x="496" y="401"/>
                    </a:lnTo>
                    <a:close/>
                    <a:moveTo>
                      <a:pt x="478" y="443"/>
                    </a:moveTo>
                    <a:lnTo>
                      <a:pt x="468" y="468"/>
                    </a:lnTo>
                    <a:lnTo>
                      <a:pt x="459" y="494"/>
                    </a:lnTo>
                    <a:lnTo>
                      <a:pt x="450" y="520"/>
                    </a:lnTo>
                    <a:lnTo>
                      <a:pt x="441" y="546"/>
                    </a:lnTo>
                    <a:lnTo>
                      <a:pt x="435" y="572"/>
                    </a:lnTo>
                    <a:lnTo>
                      <a:pt x="430" y="598"/>
                    </a:lnTo>
                    <a:lnTo>
                      <a:pt x="424" y="623"/>
                    </a:lnTo>
                    <a:lnTo>
                      <a:pt x="421" y="649"/>
                    </a:lnTo>
                    <a:lnTo>
                      <a:pt x="397" y="646"/>
                    </a:lnTo>
                    <a:lnTo>
                      <a:pt x="400" y="620"/>
                    </a:lnTo>
                    <a:lnTo>
                      <a:pt x="406" y="593"/>
                    </a:lnTo>
                    <a:lnTo>
                      <a:pt x="411" y="567"/>
                    </a:lnTo>
                    <a:lnTo>
                      <a:pt x="418" y="540"/>
                    </a:lnTo>
                    <a:lnTo>
                      <a:pt x="426" y="513"/>
                    </a:lnTo>
                    <a:lnTo>
                      <a:pt x="435" y="486"/>
                    </a:lnTo>
                    <a:lnTo>
                      <a:pt x="445" y="460"/>
                    </a:lnTo>
                    <a:lnTo>
                      <a:pt x="455" y="433"/>
                    </a:lnTo>
                    <a:lnTo>
                      <a:pt x="478" y="443"/>
                    </a:lnTo>
                    <a:close/>
                    <a:moveTo>
                      <a:pt x="421" y="649"/>
                    </a:moveTo>
                    <a:lnTo>
                      <a:pt x="420" y="652"/>
                    </a:lnTo>
                    <a:lnTo>
                      <a:pt x="419" y="654"/>
                    </a:lnTo>
                    <a:lnTo>
                      <a:pt x="409" y="648"/>
                    </a:lnTo>
                    <a:lnTo>
                      <a:pt x="421" y="649"/>
                    </a:lnTo>
                    <a:close/>
                    <a:moveTo>
                      <a:pt x="419" y="654"/>
                    </a:moveTo>
                    <a:lnTo>
                      <a:pt x="404" y="676"/>
                    </a:lnTo>
                    <a:lnTo>
                      <a:pt x="386" y="695"/>
                    </a:lnTo>
                    <a:lnTo>
                      <a:pt x="369" y="713"/>
                    </a:lnTo>
                    <a:lnTo>
                      <a:pt x="350" y="730"/>
                    </a:lnTo>
                    <a:lnTo>
                      <a:pt x="328" y="744"/>
                    </a:lnTo>
                    <a:lnTo>
                      <a:pt x="306" y="758"/>
                    </a:lnTo>
                    <a:lnTo>
                      <a:pt x="283" y="769"/>
                    </a:lnTo>
                    <a:lnTo>
                      <a:pt x="258" y="779"/>
                    </a:lnTo>
                    <a:lnTo>
                      <a:pt x="250" y="756"/>
                    </a:lnTo>
                    <a:lnTo>
                      <a:pt x="273" y="747"/>
                    </a:lnTo>
                    <a:lnTo>
                      <a:pt x="295" y="736"/>
                    </a:lnTo>
                    <a:lnTo>
                      <a:pt x="315" y="723"/>
                    </a:lnTo>
                    <a:lnTo>
                      <a:pt x="334" y="710"/>
                    </a:lnTo>
                    <a:lnTo>
                      <a:pt x="352" y="695"/>
                    </a:lnTo>
                    <a:lnTo>
                      <a:pt x="369" y="678"/>
                    </a:lnTo>
                    <a:lnTo>
                      <a:pt x="384" y="661"/>
                    </a:lnTo>
                    <a:lnTo>
                      <a:pt x="398" y="640"/>
                    </a:lnTo>
                    <a:lnTo>
                      <a:pt x="419" y="654"/>
                    </a:lnTo>
                    <a:close/>
                    <a:moveTo>
                      <a:pt x="258" y="779"/>
                    </a:moveTo>
                    <a:lnTo>
                      <a:pt x="232" y="787"/>
                    </a:lnTo>
                    <a:lnTo>
                      <a:pt x="205" y="795"/>
                    </a:lnTo>
                    <a:lnTo>
                      <a:pt x="176" y="799"/>
                    </a:lnTo>
                    <a:lnTo>
                      <a:pt x="145" y="803"/>
                    </a:lnTo>
                    <a:lnTo>
                      <a:pt x="114" y="804"/>
                    </a:lnTo>
                    <a:lnTo>
                      <a:pt x="81" y="805"/>
                    </a:lnTo>
                    <a:lnTo>
                      <a:pt x="47" y="804"/>
                    </a:lnTo>
                    <a:lnTo>
                      <a:pt x="10" y="801"/>
                    </a:lnTo>
                    <a:lnTo>
                      <a:pt x="13" y="776"/>
                    </a:lnTo>
                    <a:lnTo>
                      <a:pt x="47" y="779"/>
                    </a:lnTo>
                    <a:lnTo>
                      <a:pt x="81" y="781"/>
                    </a:lnTo>
                    <a:lnTo>
                      <a:pt x="112" y="781"/>
                    </a:lnTo>
                    <a:lnTo>
                      <a:pt x="142" y="778"/>
                    </a:lnTo>
                    <a:lnTo>
                      <a:pt x="171" y="775"/>
                    </a:lnTo>
                    <a:lnTo>
                      <a:pt x="199" y="770"/>
                    </a:lnTo>
                    <a:lnTo>
                      <a:pt x="225" y="764"/>
                    </a:lnTo>
                    <a:lnTo>
                      <a:pt x="250" y="756"/>
                    </a:lnTo>
                    <a:lnTo>
                      <a:pt x="258" y="779"/>
                    </a:lnTo>
                    <a:close/>
                    <a:moveTo>
                      <a:pt x="10" y="801"/>
                    </a:moveTo>
                    <a:lnTo>
                      <a:pt x="6" y="800"/>
                    </a:lnTo>
                    <a:lnTo>
                      <a:pt x="3" y="797"/>
                    </a:lnTo>
                    <a:lnTo>
                      <a:pt x="1" y="792"/>
                    </a:lnTo>
                    <a:lnTo>
                      <a:pt x="0" y="788"/>
                    </a:lnTo>
                    <a:lnTo>
                      <a:pt x="12" y="789"/>
                    </a:lnTo>
                    <a:lnTo>
                      <a:pt x="10" y="80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1" name="Freeform 1012"/>
              <p:cNvSpPr>
                <a:spLocks/>
              </p:cNvSpPr>
              <p:nvPr/>
            </p:nvSpPr>
            <p:spPr bwMode="auto">
              <a:xfrm>
                <a:off x="2431" y="1687"/>
                <a:ext cx="120" cy="145"/>
              </a:xfrm>
              <a:custGeom>
                <a:avLst/>
                <a:gdLst>
                  <a:gd name="T0" fmla="*/ 0 w 606"/>
                  <a:gd name="T1" fmla="*/ 28 h 725"/>
                  <a:gd name="T2" fmla="*/ 0 w 606"/>
                  <a:gd name="T3" fmla="*/ 27 h 725"/>
                  <a:gd name="T4" fmla="*/ 1 w 606"/>
                  <a:gd name="T5" fmla="*/ 25 h 725"/>
                  <a:gd name="T6" fmla="*/ 1 w 606"/>
                  <a:gd name="T7" fmla="*/ 22 h 725"/>
                  <a:gd name="T8" fmla="*/ 2 w 606"/>
                  <a:gd name="T9" fmla="*/ 20 h 725"/>
                  <a:gd name="T10" fmla="*/ 3 w 606"/>
                  <a:gd name="T11" fmla="*/ 17 h 725"/>
                  <a:gd name="T12" fmla="*/ 4 w 606"/>
                  <a:gd name="T13" fmla="*/ 14 h 725"/>
                  <a:gd name="T14" fmla="*/ 6 w 606"/>
                  <a:gd name="T15" fmla="*/ 11 h 725"/>
                  <a:gd name="T16" fmla="*/ 7 w 606"/>
                  <a:gd name="T17" fmla="*/ 8 h 725"/>
                  <a:gd name="T18" fmla="*/ 9 w 606"/>
                  <a:gd name="T19" fmla="*/ 6 h 725"/>
                  <a:gd name="T20" fmla="*/ 9 w 606"/>
                  <a:gd name="T21" fmla="*/ 5 h 725"/>
                  <a:gd name="T22" fmla="*/ 10 w 606"/>
                  <a:gd name="T23" fmla="*/ 4 h 725"/>
                  <a:gd name="T24" fmla="*/ 11 w 606"/>
                  <a:gd name="T25" fmla="*/ 3 h 725"/>
                  <a:gd name="T26" fmla="*/ 12 w 606"/>
                  <a:gd name="T27" fmla="*/ 2 h 725"/>
                  <a:gd name="T28" fmla="*/ 14 w 606"/>
                  <a:gd name="T29" fmla="*/ 1 h 725"/>
                  <a:gd name="T30" fmla="*/ 15 w 606"/>
                  <a:gd name="T31" fmla="*/ 1 h 725"/>
                  <a:gd name="T32" fmla="*/ 16 w 606"/>
                  <a:gd name="T33" fmla="*/ 0 h 725"/>
                  <a:gd name="T34" fmla="*/ 17 w 606"/>
                  <a:gd name="T35" fmla="*/ 0 h 725"/>
                  <a:gd name="T36" fmla="*/ 18 w 606"/>
                  <a:gd name="T37" fmla="*/ 0 h 725"/>
                  <a:gd name="T38" fmla="*/ 19 w 606"/>
                  <a:gd name="T39" fmla="*/ 0 h 725"/>
                  <a:gd name="T40" fmla="*/ 21 w 606"/>
                  <a:gd name="T41" fmla="*/ 0 h 725"/>
                  <a:gd name="T42" fmla="*/ 22 w 606"/>
                  <a:gd name="T43" fmla="*/ 1 h 725"/>
                  <a:gd name="T44" fmla="*/ 23 w 606"/>
                  <a:gd name="T45" fmla="*/ 2 h 725"/>
                  <a:gd name="T46" fmla="*/ 23 w 606"/>
                  <a:gd name="T47" fmla="*/ 3 h 725"/>
                  <a:gd name="T48" fmla="*/ 21 w 606"/>
                  <a:gd name="T49" fmla="*/ 6 h 725"/>
                  <a:gd name="T50" fmla="*/ 19 w 606"/>
                  <a:gd name="T51" fmla="*/ 9 h 725"/>
                  <a:gd name="T52" fmla="*/ 18 w 606"/>
                  <a:gd name="T53" fmla="*/ 11 h 725"/>
                  <a:gd name="T54" fmla="*/ 16 w 606"/>
                  <a:gd name="T55" fmla="*/ 14 h 725"/>
                  <a:gd name="T56" fmla="*/ 15 w 606"/>
                  <a:gd name="T57" fmla="*/ 17 h 725"/>
                  <a:gd name="T58" fmla="*/ 14 w 606"/>
                  <a:gd name="T59" fmla="*/ 20 h 725"/>
                  <a:gd name="T60" fmla="*/ 14 w 606"/>
                  <a:gd name="T61" fmla="*/ 22 h 725"/>
                  <a:gd name="T62" fmla="*/ 13 w 606"/>
                  <a:gd name="T63" fmla="*/ 24 h 725"/>
                  <a:gd name="T64" fmla="*/ 12 w 606"/>
                  <a:gd name="T65" fmla="*/ 26 h 725"/>
                  <a:gd name="T66" fmla="*/ 11 w 606"/>
                  <a:gd name="T67" fmla="*/ 27 h 725"/>
                  <a:gd name="T68" fmla="*/ 9 w 606"/>
                  <a:gd name="T69" fmla="*/ 28 h 725"/>
                  <a:gd name="T70" fmla="*/ 7 w 606"/>
                  <a:gd name="T71" fmla="*/ 28 h 725"/>
                  <a:gd name="T72" fmla="*/ 6 w 606"/>
                  <a:gd name="T73" fmla="*/ 29 h 725"/>
                  <a:gd name="T74" fmla="*/ 3 w 606"/>
                  <a:gd name="T75" fmla="*/ 29 h 725"/>
                  <a:gd name="T76" fmla="*/ 1 w 606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6"/>
                  <a:gd name="T118" fmla="*/ 0 h 725"/>
                  <a:gd name="T119" fmla="*/ 606 w 606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6" h="725">
                    <a:moveTo>
                      <a:pt x="0" y="720"/>
                    </a:moveTo>
                    <a:lnTo>
                      <a:pt x="1" y="708"/>
                    </a:lnTo>
                    <a:lnTo>
                      <a:pt x="3" y="690"/>
                    </a:lnTo>
                    <a:lnTo>
                      <a:pt x="6" y="670"/>
                    </a:lnTo>
                    <a:lnTo>
                      <a:pt x="12" y="646"/>
                    </a:lnTo>
                    <a:lnTo>
                      <a:pt x="17" y="620"/>
                    </a:lnTo>
                    <a:lnTo>
                      <a:pt x="25" y="591"/>
                    </a:lnTo>
                    <a:lnTo>
                      <a:pt x="33" y="560"/>
                    </a:lnTo>
                    <a:lnTo>
                      <a:pt x="42" y="526"/>
                    </a:lnTo>
                    <a:lnTo>
                      <a:pt x="53" y="492"/>
                    </a:lnTo>
                    <a:lnTo>
                      <a:pt x="65" y="456"/>
                    </a:lnTo>
                    <a:lnTo>
                      <a:pt x="79" y="419"/>
                    </a:lnTo>
                    <a:lnTo>
                      <a:pt x="93" y="382"/>
                    </a:lnTo>
                    <a:lnTo>
                      <a:pt x="108" y="345"/>
                    </a:lnTo>
                    <a:lnTo>
                      <a:pt x="125" y="307"/>
                    </a:lnTo>
                    <a:lnTo>
                      <a:pt x="143" y="270"/>
                    </a:lnTo>
                    <a:lnTo>
                      <a:pt x="163" y="234"/>
                    </a:lnTo>
                    <a:lnTo>
                      <a:pt x="183" y="201"/>
                    </a:lnTo>
                    <a:lnTo>
                      <a:pt x="204" y="169"/>
                    </a:lnTo>
                    <a:lnTo>
                      <a:pt x="215" y="153"/>
                    </a:lnTo>
                    <a:lnTo>
                      <a:pt x="227" y="138"/>
                    </a:lnTo>
                    <a:lnTo>
                      <a:pt x="237" y="124"/>
                    </a:lnTo>
                    <a:lnTo>
                      <a:pt x="249" y="110"/>
                    </a:lnTo>
                    <a:lnTo>
                      <a:pt x="261" y="97"/>
                    </a:lnTo>
                    <a:lnTo>
                      <a:pt x="274" y="84"/>
                    </a:lnTo>
                    <a:lnTo>
                      <a:pt x="286" y="74"/>
                    </a:lnTo>
                    <a:lnTo>
                      <a:pt x="299" y="62"/>
                    </a:lnTo>
                    <a:lnTo>
                      <a:pt x="312" y="52"/>
                    </a:lnTo>
                    <a:lnTo>
                      <a:pt x="325" y="42"/>
                    </a:lnTo>
                    <a:lnTo>
                      <a:pt x="339" y="34"/>
                    </a:lnTo>
                    <a:lnTo>
                      <a:pt x="353" y="26"/>
                    </a:lnTo>
                    <a:lnTo>
                      <a:pt x="367" y="20"/>
                    </a:lnTo>
                    <a:lnTo>
                      <a:pt x="381" y="13"/>
                    </a:lnTo>
                    <a:lnTo>
                      <a:pt x="395" y="9"/>
                    </a:lnTo>
                    <a:lnTo>
                      <a:pt x="410" y="4"/>
                    </a:lnTo>
                    <a:lnTo>
                      <a:pt x="425" y="2"/>
                    </a:lnTo>
                    <a:lnTo>
                      <a:pt x="440" y="0"/>
                    </a:lnTo>
                    <a:lnTo>
                      <a:pt x="456" y="0"/>
                    </a:lnTo>
                    <a:lnTo>
                      <a:pt x="472" y="0"/>
                    </a:lnTo>
                    <a:lnTo>
                      <a:pt x="488" y="2"/>
                    </a:lnTo>
                    <a:lnTo>
                      <a:pt x="504" y="6"/>
                    </a:lnTo>
                    <a:lnTo>
                      <a:pt x="520" y="10"/>
                    </a:lnTo>
                    <a:lnTo>
                      <a:pt x="538" y="15"/>
                    </a:lnTo>
                    <a:lnTo>
                      <a:pt x="554" y="23"/>
                    </a:lnTo>
                    <a:lnTo>
                      <a:pt x="571" y="30"/>
                    </a:lnTo>
                    <a:lnTo>
                      <a:pt x="588" y="41"/>
                    </a:lnTo>
                    <a:lnTo>
                      <a:pt x="606" y="52"/>
                    </a:lnTo>
                    <a:lnTo>
                      <a:pt x="579" y="84"/>
                    </a:lnTo>
                    <a:lnTo>
                      <a:pt x="554" y="118"/>
                    </a:lnTo>
                    <a:lnTo>
                      <a:pt x="529" y="151"/>
                    </a:lnTo>
                    <a:lnTo>
                      <a:pt x="505" y="184"/>
                    </a:lnTo>
                    <a:lnTo>
                      <a:pt x="484" y="217"/>
                    </a:lnTo>
                    <a:lnTo>
                      <a:pt x="463" y="251"/>
                    </a:lnTo>
                    <a:lnTo>
                      <a:pt x="444" y="284"/>
                    </a:lnTo>
                    <a:lnTo>
                      <a:pt x="426" y="319"/>
                    </a:lnTo>
                    <a:lnTo>
                      <a:pt x="410" y="352"/>
                    </a:lnTo>
                    <a:lnTo>
                      <a:pt x="395" y="387"/>
                    </a:lnTo>
                    <a:lnTo>
                      <a:pt x="381" y="421"/>
                    </a:lnTo>
                    <a:lnTo>
                      <a:pt x="370" y="455"/>
                    </a:lnTo>
                    <a:lnTo>
                      <a:pt x="359" y="489"/>
                    </a:lnTo>
                    <a:lnTo>
                      <a:pt x="351" y="523"/>
                    </a:lnTo>
                    <a:lnTo>
                      <a:pt x="344" y="556"/>
                    </a:lnTo>
                    <a:lnTo>
                      <a:pt x="339" y="590"/>
                    </a:lnTo>
                    <a:lnTo>
                      <a:pt x="326" y="609"/>
                    </a:lnTo>
                    <a:lnTo>
                      <a:pt x="312" y="627"/>
                    </a:lnTo>
                    <a:lnTo>
                      <a:pt x="298" y="643"/>
                    </a:lnTo>
                    <a:lnTo>
                      <a:pt x="282" y="657"/>
                    </a:lnTo>
                    <a:lnTo>
                      <a:pt x="264" y="671"/>
                    </a:lnTo>
                    <a:lnTo>
                      <a:pt x="246" y="682"/>
                    </a:lnTo>
                    <a:lnTo>
                      <a:pt x="227" y="692"/>
                    </a:lnTo>
                    <a:lnTo>
                      <a:pt x="206" y="701"/>
                    </a:lnTo>
                    <a:lnTo>
                      <a:pt x="184" y="709"/>
                    </a:lnTo>
                    <a:lnTo>
                      <a:pt x="162" y="715"/>
                    </a:lnTo>
                    <a:lnTo>
                      <a:pt x="138" y="719"/>
                    </a:lnTo>
                    <a:lnTo>
                      <a:pt x="112" y="723"/>
                    </a:lnTo>
                    <a:lnTo>
                      <a:pt x="86" y="724"/>
                    </a:lnTo>
                    <a:lnTo>
                      <a:pt x="58" y="725"/>
                    </a:lnTo>
                    <a:lnTo>
                      <a:pt x="30" y="724"/>
                    </a:lnTo>
                    <a:lnTo>
                      <a:pt x="0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2" name="Freeform 1013"/>
              <p:cNvSpPr>
                <a:spLocks noEditPoints="1"/>
              </p:cNvSpPr>
              <p:nvPr/>
            </p:nvSpPr>
            <p:spPr bwMode="auto">
              <a:xfrm>
                <a:off x="2431" y="1687"/>
                <a:ext cx="124" cy="149"/>
              </a:xfrm>
              <a:custGeom>
                <a:avLst/>
                <a:gdLst>
                  <a:gd name="T0" fmla="*/ 0 w 631"/>
                  <a:gd name="T1" fmla="*/ 29 h 750"/>
                  <a:gd name="T2" fmla="*/ 0 w 631"/>
                  <a:gd name="T3" fmla="*/ 28 h 750"/>
                  <a:gd name="T4" fmla="*/ 1 w 631"/>
                  <a:gd name="T5" fmla="*/ 29 h 750"/>
                  <a:gd name="T6" fmla="*/ 0 w 631"/>
                  <a:gd name="T7" fmla="*/ 26 h 750"/>
                  <a:gd name="T8" fmla="*/ 1 w 631"/>
                  <a:gd name="T9" fmla="*/ 28 h 750"/>
                  <a:gd name="T10" fmla="*/ 2 w 631"/>
                  <a:gd name="T11" fmla="*/ 22 h 750"/>
                  <a:gd name="T12" fmla="*/ 4 w 631"/>
                  <a:gd name="T13" fmla="*/ 15 h 750"/>
                  <a:gd name="T14" fmla="*/ 7 w 631"/>
                  <a:gd name="T15" fmla="*/ 10 h 750"/>
                  <a:gd name="T16" fmla="*/ 5 w 631"/>
                  <a:gd name="T17" fmla="*/ 14 h 750"/>
                  <a:gd name="T18" fmla="*/ 3 w 631"/>
                  <a:gd name="T19" fmla="*/ 21 h 750"/>
                  <a:gd name="T20" fmla="*/ 7 w 631"/>
                  <a:gd name="T21" fmla="*/ 10 h 750"/>
                  <a:gd name="T22" fmla="*/ 9 w 631"/>
                  <a:gd name="T23" fmla="*/ 8 h 750"/>
                  <a:gd name="T24" fmla="*/ 7 w 631"/>
                  <a:gd name="T25" fmla="*/ 10 h 750"/>
                  <a:gd name="T26" fmla="*/ 11 w 631"/>
                  <a:gd name="T27" fmla="*/ 3 h 750"/>
                  <a:gd name="T28" fmla="*/ 14 w 631"/>
                  <a:gd name="T29" fmla="*/ 2 h 750"/>
                  <a:gd name="T30" fmla="*/ 15 w 631"/>
                  <a:gd name="T31" fmla="*/ 2 h 750"/>
                  <a:gd name="T32" fmla="*/ 12 w 631"/>
                  <a:gd name="T33" fmla="*/ 4 h 750"/>
                  <a:gd name="T34" fmla="*/ 8 w 631"/>
                  <a:gd name="T35" fmla="*/ 7 h 750"/>
                  <a:gd name="T36" fmla="*/ 17 w 631"/>
                  <a:gd name="T37" fmla="*/ 0 h 750"/>
                  <a:gd name="T38" fmla="*/ 20 w 631"/>
                  <a:gd name="T39" fmla="*/ 0 h 750"/>
                  <a:gd name="T40" fmla="*/ 23 w 631"/>
                  <a:gd name="T41" fmla="*/ 1 h 750"/>
                  <a:gd name="T42" fmla="*/ 22 w 631"/>
                  <a:gd name="T43" fmla="*/ 2 h 750"/>
                  <a:gd name="T44" fmla="*/ 20 w 631"/>
                  <a:gd name="T45" fmla="*/ 1 h 750"/>
                  <a:gd name="T46" fmla="*/ 17 w 631"/>
                  <a:gd name="T47" fmla="*/ 1 h 750"/>
                  <a:gd name="T48" fmla="*/ 15 w 631"/>
                  <a:gd name="T49" fmla="*/ 1 h 750"/>
                  <a:gd name="T50" fmla="*/ 24 w 631"/>
                  <a:gd name="T51" fmla="*/ 3 h 750"/>
                  <a:gd name="T52" fmla="*/ 25 w 631"/>
                  <a:gd name="T53" fmla="*/ 3 h 750"/>
                  <a:gd name="T54" fmla="*/ 25 w 631"/>
                  <a:gd name="T55" fmla="*/ 3 h 750"/>
                  <a:gd name="T56" fmla="*/ 24 w 631"/>
                  <a:gd name="T57" fmla="*/ 2 h 750"/>
                  <a:gd name="T58" fmla="*/ 25 w 631"/>
                  <a:gd name="T59" fmla="*/ 3 h 750"/>
                  <a:gd name="T60" fmla="*/ 24 w 631"/>
                  <a:gd name="T61" fmla="*/ 4 h 750"/>
                  <a:gd name="T62" fmla="*/ 24 w 631"/>
                  <a:gd name="T63" fmla="*/ 3 h 750"/>
                  <a:gd name="T64" fmla="*/ 23 w 631"/>
                  <a:gd name="T65" fmla="*/ 5 h 750"/>
                  <a:gd name="T66" fmla="*/ 23 w 631"/>
                  <a:gd name="T67" fmla="*/ 4 h 750"/>
                  <a:gd name="T68" fmla="*/ 22 w 631"/>
                  <a:gd name="T69" fmla="*/ 7 h 750"/>
                  <a:gd name="T70" fmla="*/ 19 w 631"/>
                  <a:gd name="T71" fmla="*/ 12 h 750"/>
                  <a:gd name="T72" fmla="*/ 18 w 631"/>
                  <a:gd name="T73" fmla="*/ 11 h 750"/>
                  <a:gd name="T74" fmla="*/ 21 w 631"/>
                  <a:gd name="T75" fmla="*/ 6 h 750"/>
                  <a:gd name="T76" fmla="*/ 17 w 631"/>
                  <a:gd name="T77" fmla="*/ 13 h 750"/>
                  <a:gd name="T78" fmla="*/ 18 w 631"/>
                  <a:gd name="T79" fmla="*/ 14 h 750"/>
                  <a:gd name="T80" fmla="*/ 17 w 631"/>
                  <a:gd name="T81" fmla="*/ 14 h 750"/>
                  <a:gd name="T82" fmla="*/ 17 w 631"/>
                  <a:gd name="T83" fmla="*/ 15 h 750"/>
                  <a:gd name="T84" fmla="*/ 16 w 631"/>
                  <a:gd name="T85" fmla="*/ 16 h 750"/>
                  <a:gd name="T86" fmla="*/ 17 w 631"/>
                  <a:gd name="T87" fmla="*/ 17 h 750"/>
                  <a:gd name="T88" fmla="*/ 15 w 631"/>
                  <a:gd name="T89" fmla="*/ 21 h 750"/>
                  <a:gd name="T90" fmla="*/ 14 w 631"/>
                  <a:gd name="T91" fmla="*/ 23 h 750"/>
                  <a:gd name="T92" fmla="*/ 15 w 631"/>
                  <a:gd name="T93" fmla="*/ 18 h 750"/>
                  <a:gd name="T94" fmla="*/ 15 w 631"/>
                  <a:gd name="T95" fmla="*/ 24 h 750"/>
                  <a:gd name="T96" fmla="*/ 14 w 631"/>
                  <a:gd name="T97" fmla="*/ 25 h 750"/>
                  <a:gd name="T98" fmla="*/ 11 w 631"/>
                  <a:gd name="T99" fmla="*/ 28 h 750"/>
                  <a:gd name="T100" fmla="*/ 10 w 631"/>
                  <a:gd name="T101" fmla="*/ 27 h 750"/>
                  <a:gd name="T102" fmla="*/ 13 w 631"/>
                  <a:gd name="T103" fmla="*/ 25 h 750"/>
                  <a:gd name="T104" fmla="*/ 7 w 631"/>
                  <a:gd name="T105" fmla="*/ 30 h 750"/>
                  <a:gd name="T106" fmla="*/ 2 w 631"/>
                  <a:gd name="T107" fmla="*/ 30 h 750"/>
                  <a:gd name="T108" fmla="*/ 4 w 631"/>
                  <a:gd name="T109" fmla="*/ 29 h 750"/>
                  <a:gd name="T110" fmla="*/ 9 w 631"/>
                  <a:gd name="T111" fmla="*/ 28 h 750"/>
                  <a:gd name="T112" fmla="*/ 0 w 631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1"/>
                  <a:gd name="T172" fmla="*/ 0 h 750"/>
                  <a:gd name="T173" fmla="*/ 631 w 631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1" h="750">
                    <a:moveTo>
                      <a:pt x="0" y="732"/>
                    </a:moveTo>
                    <a:lnTo>
                      <a:pt x="0" y="732"/>
                    </a:lnTo>
                    <a:lnTo>
                      <a:pt x="25" y="733"/>
                    </a:lnTo>
                    <a:lnTo>
                      <a:pt x="25" y="735"/>
                    </a:lnTo>
                    <a:lnTo>
                      <a:pt x="0" y="732"/>
                    </a:lnTo>
                    <a:close/>
                    <a:moveTo>
                      <a:pt x="0" y="732"/>
                    </a:moveTo>
                    <a:lnTo>
                      <a:pt x="1" y="725"/>
                    </a:lnTo>
                    <a:lnTo>
                      <a:pt x="2" y="716"/>
                    </a:lnTo>
                    <a:lnTo>
                      <a:pt x="3" y="706"/>
                    </a:lnTo>
                    <a:lnTo>
                      <a:pt x="5" y="697"/>
                    </a:lnTo>
                    <a:lnTo>
                      <a:pt x="29" y="700"/>
                    </a:lnTo>
                    <a:lnTo>
                      <a:pt x="28" y="711"/>
                    </a:lnTo>
                    <a:lnTo>
                      <a:pt x="26" y="721"/>
                    </a:lnTo>
                    <a:lnTo>
                      <a:pt x="25" y="728"/>
                    </a:lnTo>
                    <a:lnTo>
                      <a:pt x="25" y="733"/>
                    </a:lnTo>
                    <a:lnTo>
                      <a:pt x="0" y="732"/>
                    </a:lnTo>
                    <a:close/>
                    <a:moveTo>
                      <a:pt x="5" y="697"/>
                    </a:moveTo>
                    <a:lnTo>
                      <a:pt x="6" y="685"/>
                    </a:lnTo>
                    <a:lnTo>
                      <a:pt x="10" y="673"/>
                    </a:lnTo>
                    <a:lnTo>
                      <a:pt x="12" y="659"/>
                    </a:lnTo>
                    <a:lnTo>
                      <a:pt x="15" y="644"/>
                    </a:lnTo>
                    <a:lnTo>
                      <a:pt x="40" y="649"/>
                    </a:lnTo>
                    <a:lnTo>
                      <a:pt x="37" y="662"/>
                    </a:lnTo>
                    <a:lnTo>
                      <a:pt x="33" y="675"/>
                    </a:lnTo>
                    <a:lnTo>
                      <a:pt x="31" y="688"/>
                    </a:lnTo>
                    <a:lnTo>
                      <a:pt x="29" y="700"/>
                    </a:lnTo>
                    <a:lnTo>
                      <a:pt x="5" y="697"/>
                    </a:lnTo>
                    <a:close/>
                    <a:moveTo>
                      <a:pt x="15" y="644"/>
                    </a:moveTo>
                    <a:lnTo>
                      <a:pt x="26" y="603"/>
                    </a:lnTo>
                    <a:lnTo>
                      <a:pt x="38" y="556"/>
                    </a:lnTo>
                    <a:lnTo>
                      <a:pt x="53" y="508"/>
                    </a:lnTo>
                    <a:lnTo>
                      <a:pt x="70" y="456"/>
                    </a:lnTo>
                    <a:lnTo>
                      <a:pt x="80" y="429"/>
                    </a:lnTo>
                    <a:lnTo>
                      <a:pt x="89" y="402"/>
                    </a:lnTo>
                    <a:lnTo>
                      <a:pt x="100" y="375"/>
                    </a:lnTo>
                    <a:lnTo>
                      <a:pt x="112" y="348"/>
                    </a:lnTo>
                    <a:lnTo>
                      <a:pt x="124" y="321"/>
                    </a:lnTo>
                    <a:lnTo>
                      <a:pt x="137" y="294"/>
                    </a:lnTo>
                    <a:lnTo>
                      <a:pt x="151" y="267"/>
                    </a:lnTo>
                    <a:lnTo>
                      <a:pt x="165" y="241"/>
                    </a:lnTo>
                    <a:lnTo>
                      <a:pt x="187" y="253"/>
                    </a:lnTo>
                    <a:lnTo>
                      <a:pt x="173" y="279"/>
                    </a:lnTo>
                    <a:lnTo>
                      <a:pt x="160" y="305"/>
                    </a:lnTo>
                    <a:lnTo>
                      <a:pt x="147" y="331"/>
                    </a:lnTo>
                    <a:lnTo>
                      <a:pt x="135" y="358"/>
                    </a:lnTo>
                    <a:lnTo>
                      <a:pt x="123" y="385"/>
                    </a:lnTo>
                    <a:lnTo>
                      <a:pt x="112" y="411"/>
                    </a:lnTo>
                    <a:lnTo>
                      <a:pt x="102" y="438"/>
                    </a:lnTo>
                    <a:lnTo>
                      <a:pt x="93" y="463"/>
                    </a:lnTo>
                    <a:lnTo>
                      <a:pt x="75" y="515"/>
                    </a:lnTo>
                    <a:lnTo>
                      <a:pt x="61" y="564"/>
                    </a:lnTo>
                    <a:lnTo>
                      <a:pt x="48" y="608"/>
                    </a:lnTo>
                    <a:lnTo>
                      <a:pt x="40" y="649"/>
                    </a:lnTo>
                    <a:lnTo>
                      <a:pt x="15" y="644"/>
                    </a:lnTo>
                    <a:close/>
                    <a:moveTo>
                      <a:pt x="165" y="241"/>
                    </a:moveTo>
                    <a:lnTo>
                      <a:pt x="175" y="225"/>
                    </a:lnTo>
                    <a:lnTo>
                      <a:pt x="185" y="210"/>
                    </a:lnTo>
                    <a:lnTo>
                      <a:pt x="194" y="195"/>
                    </a:lnTo>
                    <a:lnTo>
                      <a:pt x="204" y="179"/>
                    </a:lnTo>
                    <a:lnTo>
                      <a:pt x="223" y="193"/>
                    </a:lnTo>
                    <a:lnTo>
                      <a:pt x="214" y="209"/>
                    </a:lnTo>
                    <a:lnTo>
                      <a:pt x="204" y="223"/>
                    </a:lnTo>
                    <a:lnTo>
                      <a:pt x="195" y="238"/>
                    </a:lnTo>
                    <a:lnTo>
                      <a:pt x="187" y="253"/>
                    </a:lnTo>
                    <a:lnTo>
                      <a:pt x="165" y="241"/>
                    </a:lnTo>
                    <a:close/>
                    <a:moveTo>
                      <a:pt x="204" y="179"/>
                    </a:moveTo>
                    <a:lnTo>
                      <a:pt x="222" y="154"/>
                    </a:lnTo>
                    <a:lnTo>
                      <a:pt x="242" y="129"/>
                    </a:lnTo>
                    <a:lnTo>
                      <a:pt x="262" y="105"/>
                    </a:lnTo>
                    <a:lnTo>
                      <a:pt x="284" y="84"/>
                    </a:lnTo>
                    <a:lnTo>
                      <a:pt x="295" y="75"/>
                    </a:lnTo>
                    <a:lnTo>
                      <a:pt x="305" y="65"/>
                    </a:lnTo>
                    <a:lnTo>
                      <a:pt x="316" y="56"/>
                    </a:lnTo>
                    <a:lnTo>
                      <a:pt x="328" y="48"/>
                    </a:lnTo>
                    <a:lnTo>
                      <a:pt x="340" y="40"/>
                    </a:lnTo>
                    <a:lnTo>
                      <a:pt x="352" y="33"/>
                    </a:lnTo>
                    <a:lnTo>
                      <a:pt x="364" y="26"/>
                    </a:lnTo>
                    <a:lnTo>
                      <a:pt x="376" y="21"/>
                    </a:lnTo>
                    <a:lnTo>
                      <a:pt x="385" y="43"/>
                    </a:lnTo>
                    <a:lnTo>
                      <a:pt x="375" y="49"/>
                    </a:lnTo>
                    <a:lnTo>
                      <a:pt x="363" y="54"/>
                    </a:lnTo>
                    <a:lnTo>
                      <a:pt x="352" y="61"/>
                    </a:lnTo>
                    <a:lnTo>
                      <a:pt x="341" y="68"/>
                    </a:lnTo>
                    <a:lnTo>
                      <a:pt x="320" y="84"/>
                    </a:lnTo>
                    <a:lnTo>
                      <a:pt x="299" y="103"/>
                    </a:lnTo>
                    <a:lnTo>
                      <a:pt x="280" y="123"/>
                    </a:lnTo>
                    <a:lnTo>
                      <a:pt x="260" y="145"/>
                    </a:lnTo>
                    <a:lnTo>
                      <a:pt x="242" y="169"/>
                    </a:lnTo>
                    <a:lnTo>
                      <a:pt x="223" y="193"/>
                    </a:lnTo>
                    <a:lnTo>
                      <a:pt x="204" y="179"/>
                    </a:lnTo>
                    <a:close/>
                    <a:moveTo>
                      <a:pt x="376" y="21"/>
                    </a:moveTo>
                    <a:lnTo>
                      <a:pt x="389" y="15"/>
                    </a:lnTo>
                    <a:lnTo>
                      <a:pt x="402" y="11"/>
                    </a:lnTo>
                    <a:lnTo>
                      <a:pt x="415" y="8"/>
                    </a:lnTo>
                    <a:lnTo>
                      <a:pt x="428" y="4"/>
                    </a:lnTo>
                    <a:lnTo>
                      <a:pt x="440" y="2"/>
                    </a:lnTo>
                    <a:lnTo>
                      <a:pt x="455" y="1"/>
                    </a:lnTo>
                    <a:lnTo>
                      <a:pt x="467" y="0"/>
                    </a:lnTo>
                    <a:lnTo>
                      <a:pt x="482" y="1"/>
                    </a:lnTo>
                    <a:lnTo>
                      <a:pt x="496" y="2"/>
                    </a:lnTo>
                    <a:lnTo>
                      <a:pt x="510" y="4"/>
                    </a:lnTo>
                    <a:lnTo>
                      <a:pt x="525" y="8"/>
                    </a:lnTo>
                    <a:lnTo>
                      <a:pt x="539" y="12"/>
                    </a:lnTo>
                    <a:lnTo>
                      <a:pt x="554" y="16"/>
                    </a:lnTo>
                    <a:lnTo>
                      <a:pt x="568" y="23"/>
                    </a:lnTo>
                    <a:lnTo>
                      <a:pt x="583" y="29"/>
                    </a:lnTo>
                    <a:lnTo>
                      <a:pt x="598" y="38"/>
                    </a:lnTo>
                    <a:lnTo>
                      <a:pt x="586" y="60"/>
                    </a:lnTo>
                    <a:lnTo>
                      <a:pt x="573" y="52"/>
                    </a:lnTo>
                    <a:lnTo>
                      <a:pt x="559" y="46"/>
                    </a:lnTo>
                    <a:lnTo>
                      <a:pt x="546" y="40"/>
                    </a:lnTo>
                    <a:lnTo>
                      <a:pt x="532" y="35"/>
                    </a:lnTo>
                    <a:lnTo>
                      <a:pt x="519" y="31"/>
                    </a:lnTo>
                    <a:lnTo>
                      <a:pt x="506" y="28"/>
                    </a:lnTo>
                    <a:lnTo>
                      <a:pt x="493" y="26"/>
                    </a:lnTo>
                    <a:lnTo>
                      <a:pt x="480" y="25"/>
                    </a:lnTo>
                    <a:lnTo>
                      <a:pt x="469" y="25"/>
                    </a:lnTo>
                    <a:lnTo>
                      <a:pt x="456" y="25"/>
                    </a:lnTo>
                    <a:lnTo>
                      <a:pt x="444" y="26"/>
                    </a:lnTo>
                    <a:lnTo>
                      <a:pt x="432" y="28"/>
                    </a:lnTo>
                    <a:lnTo>
                      <a:pt x="420" y="31"/>
                    </a:lnTo>
                    <a:lnTo>
                      <a:pt x="408" y="35"/>
                    </a:lnTo>
                    <a:lnTo>
                      <a:pt x="397" y="38"/>
                    </a:lnTo>
                    <a:lnTo>
                      <a:pt x="385" y="43"/>
                    </a:lnTo>
                    <a:lnTo>
                      <a:pt x="376" y="21"/>
                    </a:lnTo>
                    <a:close/>
                    <a:moveTo>
                      <a:pt x="598" y="38"/>
                    </a:moveTo>
                    <a:lnTo>
                      <a:pt x="612" y="47"/>
                    </a:lnTo>
                    <a:lnTo>
                      <a:pt x="626" y="55"/>
                    </a:lnTo>
                    <a:lnTo>
                      <a:pt x="612" y="75"/>
                    </a:lnTo>
                    <a:lnTo>
                      <a:pt x="599" y="66"/>
                    </a:lnTo>
                    <a:lnTo>
                      <a:pt x="586" y="60"/>
                    </a:lnTo>
                    <a:lnTo>
                      <a:pt x="598" y="38"/>
                    </a:lnTo>
                    <a:close/>
                    <a:moveTo>
                      <a:pt x="626" y="55"/>
                    </a:moveTo>
                    <a:lnTo>
                      <a:pt x="630" y="58"/>
                    </a:lnTo>
                    <a:lnTo>
                      <a:pt x="631" y="63"/>
                    </a:lnTo>
                    <a:lnTo>
                      <a:pt x="631" y="68"/>
                    </a:lnTo>
                    <a:lnTo>
                      <a:pt x="630" y="73"/>
                    </a:lnTo>
                    <a:lnTo>
                      <a:pt x="619" y="65"/>
                    </a:lnTo>
                    <a:lnTo>
                      <a:pt x="626" y="55"/>
                    </a:lnTo>
                    <a:close/>
                    <a:moveTo>
                      <a:pt x="630" y="73"/>
                    </a:moveTo>
                    <a:lnTo>
                      <a:pt x="628" y="73"/>
                    </a:lnTo>
                    <a:lnTo>
                      <a:pt x="627" y="74"/>
                    </a:lnTo>
                    <a:lnTo>
                      <a:pt x="610" y="56"/>
                    </a:lnTo>
                    <a:lnTo>
                      <a:pt x="609" y="57"/>
                    </a:lnTo>
                    <a:lnTo>
                      <a:pt x="630" y="73"/>
                    </a:lnTo>
                    <a:close/>
                    <a:moveTo>
                      <a:pt x="610" y="57"/>
                    </a:moveTo>
                    <a:lnTo>
                      <a:pt x="610" y="56"/>
                    </a:lnTo>
                    <a:lnTo>
                      <a:pt x="619" y="65"/>
                    </a:lnTo>
                    <a:lnTo>
                      <a:pt x="610" y="57"/>
                    </a:lnTo>
                    <a:close/>
                    <a:moveTo>
                      <a:pt x="628" y="73"/>
                    </a:moveTo>
                    <a:lnTo>
                      <a:pt x="622" y="81"/>
                    </a:lnTo>
                    <a:lnTo>
                      <a:pt x="614" y="90"/>
                    </a:lnTo>
                    <a:lnTo>
                      <a:pt x="607" y="100"/>
                    </a:lnTo>
                    <a:lnTo>
                      <a:pt x="598" y="109"/>
                    </a:lnTo>
                    <a:lnTo>
                      <a:pt x="580" y="94"/>
                    </a:lnTo>
                    <a:lnTo>
                      <a:pt x="586" y="87"/>
                    </a:lnTo>
                    <a:lnTo>
                      <a:pt x="593" y="77"/>
                    </a:lnTo>
                    <a:lnTo>
                      <a:pt x="601" y="67"/>
                    </a:lnTo>
                    <a:lnTo>
                      <a:pt x="610" y="57"/>
                    </a:lnTo>
                    <a:lnTo>
                      <a:pt x="628" y="73"/>
                    </a:lnTo>
                    <a:close/>
                    <a:moveTo>
                      <a:pt x="598" y="109"/>
                    </a:moveTo>
                    <a:lnTo>
                      <a:pt x="592" y="119"/>
                    </a:lnTo>
                    <a:lnTo>
                      <a:pt x="584" y="128"/>
                    </a:lnTo>
                    <a:lnTo>
                      <a:pt x="578" y="137"/>
                    </a:lnTo>
                    <a:lnTo>
                      <a:pt x="570" y="146"/>
                    </a:lnTo>
                    <a:lnTo>
                      <a:pt x="551" y="131"/>
                    </a:lnTo>
                    <a:lnTo>
                      <a:pt x="557" y="122"/>
                    </a:lnTo>
                    <a:lnTo>
                      <a:pt x="565" y="112"/>
                    </a:lnTo>
                    <a:lnTo>
                      <a:pt x="572" y="104"/>
                    </a:lnTo>
                    <a:lnTo>
                      <a:pt x="580" y="94"/>
                    </a:lnTo>
                    <a:lnTo>
                      <a:pt x="598" y="109"/>
                    </a:lnTo>
                    <a:close/>
                    <a:moveTo>
                      <a:pt x="570" y="146"/>
                    </a:moveTo>
                    <a:lnTo>
                      <a:pt x="553" y="170"/>
                    </a:lnTo>
                    <a:lnTo>
                      <a:pt x="536" y="193"/>
                    </a:lnTo>
                    <a:lnTo>
                      <a:pt x="520" y="217"/>
                    </a:lnTo>
                    <a:lnTo>
                      <a:pt x="504" y="241"/>
                    </a:lnTo>
                    <a:lnTo>
                      <a:pt x="490" y="265"/>
                    </a:lnTo>
                    <a:lnTo>
                      <a:pt x="476" y="289"/>
                    </a:lnTo>
                    <a:lnTo>
                      <a:pt x="463" y="312"/>
                    </a:lnTo>
                    <a:lnTo>
                      <a:pt x="450" y="337"/>
                    </a:lnTo>
                    <a:lnTo>
                      <a:pt x="429" y="326"/>
                    </a:lnTo>
                    <a:lnTo>
                      <a:pt x="442" y="301"/>
                    </a:lnTo>
                    <a:lnTo>
                      <a:pt x="455" y="277"/>
                    </a:lnTo>
                    <a:lnTo>
                      <a:pt x="469" y="252"/>
                    </a:lnTo>
                    <a:lnTo>
                      <a:pt x="484" y="228"/>
                    </a:lnTo>
                    <a:lnTo>
                      <a:pt x="500" y="203"/>
                    </a:lnTo>
                    <a:lnTo>
                      <a:pt x="516" y="179"/>
                    </a:lnTo>
                    <a:lnTo>
                      <a:pt x="533" y="156"/>
                    </a:lnTo>
                    <a:lnTo>
                      <a:pt x="551" y="131"/>
                    </a:lnTo>
                    <a:lnTo>
                      <a:pt x="570" y="146"/>
                    </a:lnTo>
                    <a:close/>
                    <a:moveTo>
                      <a:pt x="450" y="337"/>
                    </a:moveTo>
                    <a:lnTo>
                      <a:pt x="450" y="337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50" y="337"/>
                    </a:moveTo>
                    <a:lnTo>
                      <a:pt x="445" y="347"/>
                    </a:lnTo>
                    <a:lnTo>
                      <a:pt x="440" y="357"/>
                    </a:lnTo>
                    <a:lnTo>
                      <a:pt x="436" y="365"/>
                    </a:lnTo>
                    <a:lnTo>
                      <a:pt x="432" y="375"/>
                    </a:lnTo>
                    <a:lnTo>
                      <a:pt x="410" y="365"/>
                    </a:lnTo>
                    <a:lnTo>
                      <a:pt x="415" y="354"/>
                    </a:lnTo>
                    <a:lnTo>
                      <a:pt x="419" y="345"/>
                    </a:lnTo>
                    <a:lnTo>
                      <a:pt x="423" y="335"/>
                    </a:lnTo>
                    <a:lnTo>
                      <a:pt x="429" y="326"/>
                    </a:lnTo>
                    <a:lnTo>
                      <a:pt x="450" y="337"/>
                    </a:lnTo>
                    <a:close/>
                    <a:moveTo>
                      <a:pt x="432" y="375"/>
                    </a:moveTo>
                    <a:lnTo>
                      <a:pt x="428" y="385"/>
                    </a:lnTo>
                    <a:lnTo>
                      <a:pt x="423" y="394"/>
                    </a:lnTo>
                    <a:lnTo>
                      <a:pt x="420" y="404"/>
                    </a:lnTo>
                    <a:lnTo>
                      <a:pt x="416" y="413"/>
                    </a:lnTo>
                    <a:lnTo>
                      <a:pt x="393" y="404"/>
                    </a:lnTo>
                    <a:lnTo>
                      <a:pt x="397" y="393"/>
                    </a:lnTo>
                    <a:lnTo>
                      <a:pt x="402" y="384"/>
                    </a:lnTo>
                    <a:lnTo>
                      <a:pt x="406" y="374"/>
                    </a:lnTo>
                    <a:lnTo>
                      <a:pt x="410" y="365"/>
                    </a:lnTo>
                    <a:lnTo>
                      <a:pt x="432" y="375"/>
                    </a:lnTo>
                    <a:close/>
                    <a:moveTo>
                      <a:pt x="416" y="413"/>
                    </a:moveTo>
                    <a:lnTo>
                      <a:pt x="406" y="436"/>
                    </a:lnTo>
                    <a:lnTo>
                      <a:pt x="398" y="461"/>
                    </a:lnTo>
                    <a:lnTo>
                      <a:pt x="390" y="485"/>
                    </a:lnTo>
                    <a:lnTo>
                      <a:pt x="383" y="509"/>
                    </a:lnTo>
                    <a:lnTo>
                      <a:pt x="377" y="533"/>
                    </a:lnTo>
                    <a:lnTo>
                      <a:pt x="372" y="557"/>
                    </a:lnTo>
                    <a:lnTo>
                      <a:pt x="368" y="581"/>
                    </a:lnTo>
                    <a:lnTo>
                      <a:pt x="364" y="605"/>
                    </a:lnTo>
                    <a:lnTo>
                      <a:pt x="340" y="602"/>
                    </a:lnTo>
                    <a:lnTo>
                      <a:pt x="343" y="577"/>
                    </a:lnTo>
                    <a:lnTo>
                      <a:pt x="348" y="553"/>
                    </a:lnTo>
                    <a:lnTo>
                      <a:pt x="353" y="528"/>
                    </a:lnTo>
                    <a:lnTo>
                      <a:pt x="359" y="503"/>
                    </a:lnTo>
                    <a:lnTo>
                      <a:pt x="367" y="479"/>
                    </a:lnTo>
                    <a:lnTo>
                      <a:pt x="375" y="454"/>
                    </a:lnTo>
                    <a:lnTo>
                      <a:pt x="383" y="429"/>
                    </a:lnTo>
                    <a:lnTo>
                      <a:pt x="393" y="404"/>
                    </a:lnTo>
                    <a:lnTo>
                      <a:pt x="416" y="413"/>
                    </a:lnTo>
                    <a:close/>
                    <a:moveTo>
                      <a:pt x="364" y="605"/>
                    </a:moveTo>
                    <a:lnTo>
                      <a:pt x="364" y="607"/>
                    </a:lnTo>
                    <a:lnTo>
                      <a:pt x="363" y="609"/>
                    </a:lnTo>
                    <a:lnTo>
                      <a:pt x="352" y="603"/>
                    </a:lnTo>
                    <a:lnTo>
                      <a:pt x="364" y="605"/>
                    </a:lnTo>
                    <a:close/>
                    <a:moveTo>
                      <a:pt x="363" y="609"/>
                    </a:moveTo>
                    <a:lnTo>
                      <a:pt x="349" y="630"/>
                    </a:lnTo>
                    <a:lnTo>
                      <a:pt x="335" y="647"/>
                    </a:lnTo>
                    <a:lnTo>
                      <a:pt x="320" y="664"/>
                    </a:lnTo>
                    <a:lnTo>
                      <a:pt x="302" y="679"/>
                    </a:lnTo>
                    <a:lnTo>
                      <a:pt x="285" y="694"/>
                    </a:lnTo>
                    <a:lnTo>
                      <a:pt x="266" y="705"/>
                    </a:lnTo>
                    <a:lnTo>
                      <a:pt x="245" y="716"/>
                    </a:lnTo>
                    <a:lnTo>
                      <a:pt x="223" y="726"/>
                    </a:lnTo>
                    <a:lnTo>
                      <a:pt x="215" y="703"/>
                    </a:lnTo>
                    <a:lnTo>
                      <a:pt x="234" y="695"/>
                    </a:lnTo>
                    <a:lnTo>
                      <a:pt x="253" y="685"/>
                    </a:lnTo>
                    <a:lnTo>
                      <a:pt x="271" y="673"/>
                    </a:lnTo>
                    <a:lnTo>
                      <a:pt x="287" y="661"/>
                    </a:lnTo>
                    <a:lnTo>
                      <a:pt x="302" y="647"/>
                    </a:lnTo>
                    <a:lnTo>
                      <a:pt x="316" y="632"/>
                    </a:lnTo>
                    <a:lnTo>
                      <a:pt x="329" y="615"/>
                    </a:lnTo>
                    <a:lnTo>
                      <a:pt x="341" y="597"/>
                    </a:lnTo>
                    <a:lnTo>
                      <a:pt x="363" y="609"/>
                    </a:lnTo>
                    <a:close/>
                    <a:moveTo>
                      <a:pt x="223" y="726"/>
                    </a:moveTo>
                    <a:lnTo>
                      <a:pt x="202" y="733"/>
                    </a:lnTo>
                    <a:lnTo>
                      <a:pt x="178" y="740"/>
                    </a:lnTo>
                    <a:lnTo>
                      <a:pt x="153" y="744"/>
                    </a:lnTo>
                    <a:lnTo>
                      <a:pt x="127" y="748"/>
                    </a:lnTo>
                    <a:lnTo>
                      <a:pt x="100" y="750"/>
                    </a:lnTo>
                    <a:lnTo>
                      <a:pt x="71" y="750"/>
                    </a:lnTo>
                    <a:lnTo>
                      <a:pt x="42" y="749"/>
                    </a:lnTo>
                    <a:lnTo>
                      <a:pt x="11" y="745"/>
                    </a:lnTo>
                    <a:lnTo>
                      <a:pt x="14" y="722"/>
                    </a:lnTo>
                    <a:lnTo>
                      <a:pt x="43" y="724"/>
                    </a:lnTo>
                    <a:lnTo>
                      <a:pt x="71" y="725"/>
                    </a:lnTo>
                    <a:lnTo>
                      <a:pt x="98" y="725"/>
                    </a:lnTo>
                    <a:lnTo>
                      <a:pt x="124" y="724"/>
                    </a:lnTo>
                    <a:lnTo>
                      <a:pt x="149" y="721"/>
                    </a:lnTo>
                    <a:lnTo>
                      <a:pt x="172" y="716"/>
                    </a:lnTo>
                    <a:lnTo>
                      <a:pt x="194" y="710"/>
                    </a:lnTo>
                    <a:lnTo>
                      <a:pt x="215" y="703"/>
                    </a:lnTo>
                    <a:lnTo>
                      <a:pt x="223" y="726"/>
                    </a:lnTo>
                    <a:close/>
                    <a:moveTo>
                      <a:pt x="11" y="745"/>
                    </a:moveTo>
                    <a:lnTo>
                      <a:pt x="7" y="744"/>
                    </a:lnTo>
                    <a:lnTo>
                      <a:pt x="3" y="741"/>
                    </a:lnTo>
                    <a:lnTo>
                      <a:pt x="1" y="737"/>
                    </a:lnTo>
                    <a:lnTo>
                      <a:pt x="0" y="732"/>
                    </a:lnTo>
                    <a:lnTo>
                      <a:pt x="13" y="733"/>
                    </a:lnTo>
                    <a:lnTo>
                      <a:pt x="11" y="74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3" name="Freeform 1014"/>
              <p:cNvSpPr>
                <a:spLocks/>
              </p:cNvSpPr>
              <p:nvPr/>
            </p:nvSpPr>
            <p:spPr bwMode="auto">
              <a:xfrm>
                <a:off x="2490" y="1698"/>
                <a:ext cx="109" cy="134"/>
              </a:xfrm>
              <a:custGeom>
                <a:avLst/>
                <a:gdLst>
                  <a:gd name="T0" fmla="*/ 0 w 534"/>
                  <a:gd name="T1" fmla="*/ 26 h 675"/>
                  <a:gd name="T2" fmla="*/ 1 w 534"/>
                  <a:gd name="T3" fmla="*/ 22 h 675"/>
                  <a:gd name="T4" fmla="*/ 2 w 534"/>
                  <a:gd name="T5" fmla="*/ 18 h 675"/>
                  <a:gd name="T6" fmla="*/ 3 w 534"/>
                  <a:gd name="T7" fmla="*/ 16 h 675"/>
                  <a:gd name="T8" fmla="*/ 4 w 534"/>
                  <a:gd name="T9" fmla="*/ 13 h 675"/>
                  <a:gd name="T10" fmla="*/ 5 w 534"/>
                  <a:gd name="T11" fmla="*/ 10 h 675"/>
                  <a:gd name="T12" fmla="*/ 7 w 534"/>
                  <a:gd name="T13" fmla="*/ 8 h 675"/>
                  <a:gd name="T14" fmla="*/ 8 w 534"/>
                  <a:gd name="T15" fmla="*/ 5 h 675"/>
                  <a:gd name="T16" fmla="*/ 9 w 534"/>
                  <a:gd name="T17" fmla="*/ 4 h 675"/>
                  <a:gd name="T18" fmla="*/ 10 w 534"/>
                  <a:gd name="T19" fmla="*/ 3 h 675"/>
                  <a:gd name="T20" fmla="*/ 11 w 534"/>
                  <a:gd name="T21" fmla="*/ 2 h 675"/>
                  <a:gd name="T22" fmla="*/ 12 w 534"/>
                  <a:gd name="T23" fmla="*/ 1 h 675"/>
                  <a:gd name="T24" fmla="*/ 13 w 534"/>
                  <a:gd name="T25" fmla="*/ 1 h 675"/>
                  <a:gd name="T26" fmla="*/ 14 w 534"/>
                  <a:gd name="T27" fmla="*/ 0 h 675"/>
                  <a:gd name="T28" fmla="*/ 15 w 534"/>
                  <a:gd name="T29" fmla="*/ 0 h 675"/>
                  <a:gd name="T30" fmla="*/ 16 w 534"/>
                  <a:gd name="T31" fmla="*/ 0 h 675"/>
                  <a:gd name="T32" fmla="*/ 17 w 534"/>
                  <a:gd name="T33" fmla="*/ 0 h 675"/>
                  <a:gd name="T34" fmla="*/ 18 w 534"/>
                  <a:gd name="T35" fmla="*/ 0 h 675"/>
                  <a:gd name="T36" fmla="*/ 20 w 534"/>
                  <a:gd name="T37" fmla="*/ 1 h 675"/>
                  <a:gd name="T38" fmla="*/ 21 w 534"/>
                  <a:gd name="T39" fmla="*/ 1 h 675"/>
                  <a:gd name="T40" fmla="*/ 20 w 534"/>
                  <a:gd name="T41" fmla="*/ 3 h 675"/>
                  <a:gd name="T42" fmla="*/ 19 w 534"/>
                  <a:gd name="T43" fmla="*/ 6 h 675"/>
                  <a:gd name="T44" fmla="*/ 17 w 534"/>
                  <a:gd name="T45" fmla="*/ 8 h 675"/>
                  <a:gd name="T46" fmla="*/ 16 w 534"/>
                  <a:gd name="T47" fmla="*/ 11 h 675"/>
                  <a:gd name="T48" fmla="*/ 14 w 534"/>
                  <a:gd name="T49" fmla="*/ 13 h 675"/>
                  <a:gd name="T50" fmla="*/ 13 w 534"/>
                  <a:gd name="T51" fmla="*/ 16 h 675"/>
                  <a:gd name="T52" fmla="*/ 13 w 534"/>
                  <a:gd name="T53" fmla="*/ 18 h 675"/>
                  <a:gd name="T54" fmla="*/ 12 w 534"/>
                  <a:gd name="T55" fmla="*/ 21 h 675"/>
                  <a:gd name="T56" fmla="*/ 11 w 534"/>
                  <a:gd name="T57" fmla="*/ 23 h 675"/>
                  <a:gd name="T58" fmla="*/ 10 w 534"/>
                  <a:gd name="T59" fmla="*/ 24 h 675"/>
                  <a:gd name="T60" fmla="*/ 9 w 534"/>
                  <a:gd name="T61" fmla="*/ 25 h 675"/>
                  <a:gd name="T62" fmla="*/ 8 w 534"/>
                  <a:gd name="T63" fmla="*/ 26 h 675"/>
                  <a:gd name="T64" fmla="*/ 6 w 534"/>
                  <a:gd name="T65" fmla="*/ 26 h 675"/>
                  <a:gd name="T66" fmla="*/ 5 w 534"/>
                  <a:gd name="T67" fmla="*/ 27 h 675"/>
                  <a:gd name="T68" fmla="*/ 3 w 534"/>
                  <a:gd name="T69" fmla="*/ 27 h 675"/>
                  <a:gd name="T70" fmla="*/ 1 w 534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4"/>
                  <a:gd name="T109" fmla="*/ 0 h 675"/>
                  <a:gd name="T110" fmla="*/ 534 w 534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4" h="675">
                    <a:moveTo>
                      <a:pt x="0" y="672"/>
                    </a:moveTo>
                    <a:lnTo>
                      <a:pt x="3" y="644"/>
                    </a:lnTo>
                    <a:lnTo>
                      <a:pt x="11" y="603"/>
                    </a:lnTo>
                    <a:lnTo>
                      <a:pt x="23" y="552"/>
                    </a:lnTo>
                    <a:lnTo>
                      <a:pt x="39" y="492"/>
                    </a:lnTo>
                    <a:lnTo>
                      <a:pt x="49" y="459"/>
                    </a:lnTo>
                    <a:lnTo>
                      <a:pt x="60" y="427"/>
                    </a:lnTo>
                    <a:lnTo>
                      <a:pt x="71" y="392"/>
                    </a:lnTo>
                    <a:lnTo>
                      <a:pt x="83" y="358"/>
                    </a:lnTo>
                    <a:lnTo>
                      <a:pt x="97" y="323"/>
                    </a:lnTo>
                    <a:lnTo>
                      <a:pt x="112" y="289"/>
                    </a:lnTo>
                    <a:lnTo>
                      <a:pt x="129" y="254"/>
                    </a:lnTo>
                    <a:lnTo>
                      <a:pt x="146" y="220"/>
                    </a:lnTo>
                    <a:lnTo>
                      <a:pt x="163" y="189"/>
                    </a:lnTo>
                    <a:lnTo>
                      <a:pt x="182" y="159"/>
                    </a:lnTo>
                    <a:lnTo>
                      <a:pt x="201" y="131"/>
                    </a:lnTo>
                    <a:lnTo>
                      <a:pt x="222" y="105"/>
                    </a:lnTo>
                    <a:lnTo>
                      <a:pt x="232" y="92"/>
                    </a:lnTo>
                    <a:lnTo>
                      <a:pt x="243" y="80"/>
                    </a:lnTo>
                    <a:lnTo>
                      <a:pt x="254" y="69"/>
                    </a:lnTo>
                    <a:lnTo>
                      <a:pt x="265" y="60"/>
                    </a:lnTo>
                    <a:lnTo>
                      <a:pt x="277" y="50"/>
                    </a:lnTo>
                    <a:lnTo>
                      <a:pt x="289" y="40"/>
                    </a:lnTo>
                    <a:lnTo>
                      <a:pt x="300" y="33"/>
                    </a:lnTo>
                    <a:lnTo>
                      <a:pt x="312" y="25"/>
                    </a:lnTo>
                    <a:lnTo>
                      <a:pt x="324" y="19"/>
                    </a:lnTo>
                    <a:lnTo>
                      <a:pt x="337" y="13"/>
                    </a:lnTo>
                    <a:lnTo>
                      <a:pt x="349" y="9"/>
                    </a:lnTo>
                    <a:lnTo>
                      <a:pt x="362" y="4"/>
                    </a:lnTo>
                    <a:lnTo>
                      <a:pt x="375" y="2"/>
                    </a:lnTo>
                    <a:lnTo>
                      <a:pt x="389" y="0"/>
                    </a:lnTo>
                    <a:lnTo>
                      <a:pt x="402" y="0"/>
                    </a:lnTo>
                    <a:lnTo>
                      <a:pt x="416" y="0"/>
                    </a:lnTo>
                    <a:lnTo>
                      <a:pt x="430" y="1"/>
                    </a:lnTo>
                    <a:lnTo>
                      <a:pt x="444" y="4"/>
                    </a:lnTo>
                    <a:lnTo>
                      <a:pt x="458" y="9"/>
                    </a:lnTo>
                    <a:lnTo>
                      <a:pt x="473" y="13"/>
                    </a:lnTo>
                    <a:lnTo>
                      <a:pt x="488" y="20"/>
                    </a:lnTo>
                    <a:lnTo>
                      <a:pt x="502" y="27"/>
                    </a:lnTo>
                    <a:lnTo>
                      <a:pt x="517" y="37"/>
                    </a:lnTo>
                    <a:lnTo>
                      <a:pt x="534" y="47"/>
                    </a:lnTo>
                    <a:lnTo>
                      <a:pt x="509" y="78"/>
                    </a:lnTo>
                    <a:lnTo>
                      <a:pt x="486" y="109"/>
                    </a:lnTo>
                    <a:lnTo>
                      <a:pt x="465" y="139"/>
                    </a:lnTo>
                    <a:lnTo>
                      <a:pt x="444" y="171"/>
                    </a:lnTo>
                    <a:lnTo>
                      <a:pt x="425" y="202"/>
                    </a:lnTo>
                    <a:lnTo>
                      <a:pt x="406" y="235"/>
                    </a:lnTo>
                    <a:lnTo>
                      <a:pt x="390" y="266"/>
                    </a:lnTo>
                    <a:lnTo>
                      <a:pt x="374" y="297"/>
                    </a:lnTo>
                    <a:lnTo>
                      <a:pt x="360" y="330"/>
                    </a:lnTo>
                    <a:lnTo>
                      <a:pt x="346" y="361"/>
                    </a:lnTo>
                    <a:lnTo>
                      <a:pt x="334" y="393"/>
                    </a:lnTo>
                    <a:lnTo>
                      <a:pt x="323" y="425"/>
                    </a:lnTo>
                    <a:lnTo>
                      <a:pt x="314" y="456"/>
                    </a:lnTo>
                    <a:lnTo>
                      <a:pt x="307" y="488"/>
                    </a:lnTo>
                    <a:lnTo>
                      <a:pt x="300" y="520"/>
                    </a:lnTo>
                    <a:lnTo>
                      <a:pt x="296" y="551"/>
                    </a:lnTo>
                    <a:lnTo>
                      <a:pt x="284" y="568"/>
                    </a:lnTo>
                    <a:lnTo>
                      <a:pt x="272" y="584"/>
                    </a:lnTo>
                    <a:lnTo>
                      <a:pt x="258" y="600"/>
                    </a:lnTo>
                    <a:lnTo>
                      <a:pt x="244" y="613"/>
                    </a:lnTo>
                    <a:lnTo>
                      <a:pt x="229" y="625"/>
                    </a:lnTo>
                    <a:lnTo>
                      <a:pt x="213" y="636"/>
                    </a:lnTo>
                    <a:lnTo>
                      <a:pt x="197" y="646"/>
                    </a:lnTo>
                    <a:lnTo>
                      <a:pt x="178" y="654"/>
                    </a:lnTo>
                    <a:lnTo>
                      <a:pt x="160" y="661"/>
                    </a:lnTo>
                    <a:lnTo>
                      <a:pt x="139" y="667"/>
                    </a:lnTo>
                    <a:lnTo>
                      <a:pt x="119" y="671"/>
                    </a:lnTo>
                    <a:lnTo>
                      <a:pt x="97" y="674"/>
                    </a:lnTo>
                    <a:lnTo>
                      <a:pt x="75" y="675"/>
                    </a:lnTo>
                    <a:lnTo>
                      <a:pt x="51" y="675"/>
                    </a:lnTo>
                    <a:lnTo>
                      <a:pt x="26" y="674"/>
                    </a:ln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4" name="Freeform 1015"/>
              <p:cNvSpPr>
                <a:spLocks noEditPoints="1"/>
              </p:cNvSpPr>
              <p:nvPr/>
            </p:nvSpPr>
            <p:spPr bwMode="auto">
              <a:xfrm>
                <a:off x="2490" y="1695"/>
                <a:ext cx="109" cy="142"/>
              </a:xfrm>
              <a:custGeom>
                <a:avLst/>
                <a:gdLst>
                  <a:gd name="T0" fmla="*/ 1 w 558"/>
                  <a:gd name="T1" fmla="*/ 27 h 701"/>
                  <a:gd name="T2" fmla="*/ 0 w 558"/>
                  <a:gd name="T3" fmla="*/ 27 h 701"/>
                  <a:gd name="T4" fmla="*/ 1 w 558"/>
                  <a:gd name="T5" fmla="*/ 27 h 701"/>
                  <a:gd name="T6" fmla="*/ 0 w 558"/>
                  <a:gd name="T7" fmla="*/ 26 h 701"/>
                  <a:gd name="T8" fmla="*/ 2 w 558"/>
                  <a:gd name="T9" fmla="*/ 24 h 701"/>
                  <a:gd name="T10" fmla="*/ 1 w 558"/>
                  <a:gd name="T11" fmla="*/ 26 h 701"/>
                  <a:gd name="T12" fmla="*/ 1 w 558"/>
                  <a:gd name="T13" fmla="*/ 21 h 701"/>
                  <a:gd name="T14" fmla="*/ 4 w 558"/>
                  <a:gd name="T15" fmla="*/ 13 h 701"/>
                  <a:gd name="T16" fmla="*/ 6 w 558"/>
                  <a:gd name="T17" fmla="*/ 9 h 701"/>
                  <a:gd name="T18" fmla="*/ 5 w 558"/>
                  <a:gd name="T19" fmla="*/ 12 h 701"/>
                  <a:gd name="T20" fmla="*/ 3 w 558"/>
                  <a:gd name="T21" fmla="*/ 19 h 701"/>
                  <a:gd name="T22" fmla="*/ 1 w 558"/>
                  <a:gd name="T23" fmla="*/ 24 h 701"/>
                  <a:gd name="T24" fmla="*/ 8 w 558"/>
                  <a:gd name="T25" fmla="*/ 6 h 701"/>
                  <a:gd name="T26" fmla="*/ 8 w 558"/>
                  <a:gd name="T27" fmla="*/ 8 h 701"/>
                  <a:gd name="T28" fmla="*/ 8 w 558"/>
                  <a:gd name="T29" fmla="*/ 6 h 701"/>
                  <a:gd name="T30" fmla="*/ 11 w 558"/>
                  <a:gd name="T31" fmla="*/ 3 h 701"/>
                  <a:gd name="T32" fmla="*/ 14 w 558"/>
                  <a:gd name="T33" fmla="*/ 1 h 701"/>
                  <a:gd name="T34" fmla="*/ 12 w 558"/>
                  <a:gd name="T35" fmla="*/ 3 h 701"/>
                  <a:gd name="T36" fmla="*/ 9 w 558"/>
                  <a:gd name="T37" fmla="*/ 5 h 701"/>
                  <a:gd name="T38" fmla="*/ 14 w 558"/>
                  <a:gd name="T39" fmla="*/ 0 h 701"/>
                  <a:gd name="T40" fmla="*/ 16 w 558"/>
                  <a:gd name="T41" fmla="*/ 0 h 701"/>
                  <a:gd name="T42" fmla="*/ 18 w 558"/>
                  <a:gd name="T43" fmla="*/ 0 h 701"/>
                  <a:gd name="T44" fmla="*/ 19 w 558"/>
                  <a:gd name="T45" fmla="*/ 0 h 701"/>
                  <a:gd name="T46" fmla="*/ 20 w 558"/>
                  <a:gd name="T47" fmla="*/ 2 h 701"/>
                  <a:gd name="T48" fmla="*/ 19 w 558"/>
                  <a:gd name="T49" fmla="*/ 1 h 701"/>
                  <a:gd name="T50" fmla="*/ 17 w 558"/>
                  <a:gd name="T51" fmla="*/ 1 h 701"/>
                  <a:gd name="T52" fmla="*/ 15 w 558"/>
                  <a:gd name="T53" fmla="*/ 1 h 701"/>
                  <a:gd name="T54" fmla="*/ 21 w 558"/>
                  <a:gd name="T55" fmla="*/ 1 h 701"/>
                  <a:gd name="T56" fmla="*/ 22 w 558"/>
                  <a:gd name="T57" fmla="*/ 2 h 701"/>
                  <a:gd name="T58" fmla="*/ 21 w 558"/>
                  <a:gd name="T59" fmla="*/ 2 h 701"/>
                  <a:gd name="T60" fmla="*/ 22 w 558"/>
                  <a:gd name="T61" fmla="*/ 2 h 701"/>
                  <a:gd name="T62" fmla="*/ 22 w 558"/>
                  <a:gd name="T63" fmla="*/ 2 h 701"/>
                  <a:gd name="T64" fmla="*/ 22 w 558"/>
                  <a:gd name="T65" fmla="*/ 2 h 701"/>
                  <a:gd name="T66" fmla="*/ 22 w 558"/>
                  <a:gd name="T67" fmla="*/ 2 h 701"/>
                  <a:gd name="T68" fmla="*/ 22 w 558"/>
                  <a:gd name="T69" fmla="*/ 3 h 701"/>
                  <a:gd name="T70" fmla="*/ 20 w 558"/>
                  <a:gd name="T71" fmla="*/ 4 h 701"/>
                  <a:gd name="T72" fmla="*/ 22 w 558"/>
                  <a:gd name="T73" fmla="*/ 2 h 701"/>
                  <a:gd name="T74" fmla="*/ 21 w 558"/>
                  <a:gd name="T75" fmla="*/ 5 h 701"/>
                  <a:gd name="T76" fmla="*/ 20 w 558"/>
                  <a:gd name="T77" fmla="*/ 5 h 701"/>
                  <a:gd name="T78" fmla="*/ 21 w 558"/>
                  <a:gd name="T79" fmla="*/ 4 h 701"/>
                  <a:gd name="T80" fmla="*/ 18 w 558"/>
                  <a:gd name="T81" fmla="*/ 8 h 701"/>
                  <a:gd name="T82" fmla="*/ 16 w 558"/>
                  <a:gd name="T83" fmla="*/ 12 h 701"/>
                  <a:gd name="T84" fmla="*/ 16 w 558"/>
                  <a:gd name="T85" fmla="*/ 10 h 701"/>
                  <a:gd name="T86" fmla="*/ 18 w 558"/>
                  <a:gd name="T87" fmla="*/ 7 h 701"/>
                  <a:gd name="T88" fmla="*/ 16 w 558"/>
                  <a:gd name="T89" fmla="*/ 13 h 701"/>
                  <a:gd name="T90" fmla="*/ 14 w 558"/>
                  <a:gd name="T91" fmla="*/ 18 h 701"/>
                  <a:gd name="T92" fmla="*/ 14 w 558"/>
                  <a:gd name="T93" fmla="*/ 13 h 701"/>
                  <a:gd name="T94" fmla="*/ 14 w 558"/>
                  <a:gd name="T95" fmla="*/ 19 h 701"/>
                  <a:gd name="T96" fmla="*/ 12 w 558"/>
                  <a:gd name="T97" fmla="*/ 22 h 701"/>
                  <a:gd name="T98" fmla="*/ 13 w 558"/>
                  <a:gd name="T99" fmla="*/ 17 h 701"/>
                  <a:gd name="T100" fmla="*/ 13 w 558"/>
                  <a:gd name="T101" fmla="*/ 23 h 701"/>
                  <a:gd name="T102" fmla="*/ 12 w 558"/>
                  <a:gd name="T103" fmla="*/ 24 h 701"/>
                  <a:gd name="T104" fmla="*/ 10 w 558"/>
                  <a:gd name="T105" fmla="*/ 26 h 701"/>
                  <a:gd name="T106" fmla="*/ 7 w 558"/>
                  <a:gd name="T107" fmla="*/ 26 h 701"/>
                  <a:gd name="T108" fmla="*/ 10 w 558"/>
                  <a:gd name="T109" fmla="*/ 25 h 701"/>
                  <a:gd name="T110" fmla="*/ 12 w 558"/>
                  <a:gd name="T111" fmla="*/ 22 h 701"/>
                  <a:gd name="T112" fmla="*/ 6 w 558"/>
                  <a:gd name="T113" fmla="*/ 28 h 701"/>
                  <a:gd name="T114" fmla="*/ 3 w 558"/>
                  <a:gd name="T115" fmla="*/ 28 h 701"/>
                  <a:gd name="T116" fmla="*/ 2 w 558"/>
                  <a:gd name="T117" fmla="*/ 27 h 701"/>
                  <a:gd name="T118" fmla="*/ 5 w 558"/>
                  <a:gd name="T119" fmla="*/ 27 h 701"/>
                  <a:gd name="T120" fmla="*/ 8 w 558"/>
                  <a:gd name="T121" fmla="*/ 27 h 701"/>
                  <a:gd name="T122" fmla="*/ 0 w 558"/>
                  <a:gd name="T123" fmla="*/ 27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8"/>
                  <a:gd name="T187" fmla="*/ 0 h 701"/>
                  <a:gd name="T188" fmla="*/ 558 w 558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8" h="701">
                    <a:moveTo>
                      <a:pt x="0" y="684"/>
                    </a:moveTo>
                    <a:lnTo>
                      <a:pt x="0" y="684"/>
                    </a:lnTo>
                    <a:lnTo>
                      <a:pt x="24" y="685"/>
                    </a:lnTo>
                    <a:lnTo>
                      <a:pt x="24" y="686"/>
                    </a:lnTo>
                    <a:lnTo>
                      <a:pt x="0" y="684"/>
                    </a:lnTo>
                    <a:close/>
                    <a:moveTo>
                      <a:pt x="0" y="684"/>
                    </a:moveTo>
                    <a:lnTo>
                      <a:pt x="0" y="676"/>
                    </a:lnTo>
                    <a:lnTo>
                      <a:pt x="1" y="669"/>
                    </a:lnTo>
                    <a:lnTo>
                      <a:pt x="2" y="659"/>
                    </a:lnTo>
                    <a:lnTo>
                      <a:pt x="5" y="650"/>
                    </a:lnTo>
                    <a:lnTo>
                      <a:pt x="28" y="654"/>
                    </a:lnTo>
                    <a:lnTo>
                      <a:pt x="26" y="672"/>
                    </a:lnTo>
                    <a:lnTo>
                      <a:pt x="24" y="685"/>
                    </a:lnTo>
                    <a:lnTo>
                      <a:pt x="0" y="684"/>
                    </a:lnTo>
                    <a:close/>
                    <a:moveTo>
                      <a:pt x="5" y="650"/>
                    </a:moveTo>
                    <a:lnTo>
                      <a:pt x="6" y="640"/>
                    </a:lnTo>
                    <a:lnTo>
                      <a:pt x="8" y="629"/>
                    </a:lnTo>
                    <a:lnTo>
                      <a:pt x="11" y="616"/>
                    </a:lnTo>
                    <a:lnTo>
                      <a:pt x="14" y="601"/>
                    </a:lnTo>
                    <a:lnTo>
                      <a:pt x="38" y="606"/>
                    </a:lnTo>
                    <a:lnTo>
                      <a:pt x="35" y="618"/>
                    </a:lnTo>
                    <a:lnTo>
                      <a:pt x="33" y="631"/>
                    </a:lnTo>
                    <a:lnTo>
                      <a:pt x="30" y="643"/>
                    </a:lnTo>
                    <a:lnTo>
                      <a:pt x="28" y="654"/>
                    </a:lnTo>
                    <a:lnTo>
                      <a:pt x="5" y="650"/>
                    </a:lnTo>
                    <a:close/>
                    <a:moveTo>
                      <a:pt x="14" y="601"/>
                    </a:moveTo>
                    <a:lnTo>
                      <a:pt x="23" y="563"/>
                    </a:lnTo>
                    <a:lnTo>
                      <a:pt x="34" y="521"/>
                    </a:lnTo>
                    <a:lnTo>
                      <a:pt x="47" y="474"/>
                    </a:lnTo>
                    <a:lnTo>
                      <a:pt x="63" y="427"/>
                    </a:lnTo>
                    <a:lnTo>
                      <a:pt x="80" y="377"/>
                    </a:lnTo>
                    <a:lnTo>
                      <a:pt x="101" y="326"/>
                    </a:lnTo>
                    <a:lnTo>
                      <a:pt x="111" y="302"/>
                    </a:lnTo>
                    <a:lnTo>
                      <a:pt x="122" y="277"/>
                    </a:lnTo>
                    <a:lnTo>
                      <a:pt x="134" y="252"/>
                    </a:lnTo>
                    <a:lnTo>
                      <a:pt x="147" y="227"/>
                    </a:lnTo>
                    <a:lnTo>
                      <a:pt x="169" y="239"/>
                    </a:lnTo>
                    <a:lnTo>
                      <a:pt x="157" y="263"/>
                    </a:lnTo>
                    <a:lnTo>
                      <a:pt x="145" y="287"/>
                    </a:lnTo>
                    <a:lnTo>
                      <a:pt x="133" y="311"/>
                    </a:lnTo>
                    <a:lnTo>
                      <a:pt x="122" y="336"/>
                    </a:lnTo>
                    <a:lnTo>
                      <a:pt x="103" y="386"/>
                    </a:lnTo>
                    <a:lnTo>
                      <a:pt x="86" y="434"/>
                    </a:lnTo>
                    <a:lnTo>
                      <a:pt x="70" y="482"/>
                    </a:lnTo>
                    <a:lnTo>
                      <a:pt x="57" y="527"/>
                    </a:lnTo>
                    <a:lnTo>
                      <a:pt x="47" y="568"/>
                    </a:lnTo>
                    <a:lnTo>
                      <a:pt x="38" y="606"/>
                    </a:lnTo>
                    <a:lnTo>
                      <a:pt x="14" y="601"/>
                    </a:lnTo>
                    <a:close/>
                    <a:moveTo>
                      <a:pt x="147" y="227"/>
                    </a:moveTo>
                    <a:lnTo>
                      <a:pt x="160" y="204"/>
                    </a:lnTo>
                    <a:lnTo>
                      <a:pt x="173" y="183"/>
                    </a:lnTo>
                    <a:lnTo>
                      <a:pt x="187" y="161"/>
                    </a:lnTo>
                    <a:lnTo>
                      <a:pt x="201" y="141"/>
                    </a:lnTo>
                    <a:lnTo>
                      <a:pt x="221" y="155"/>
                    </a:lnTo>
                    <a:lnTo>
                      <a:pt x="208" y="174"/>
                    </a:lnTo>
                    <a:lnTo>
                      <a:pt x="194" y="195"/>
                    </a:lnTo>
                    <a:lnTo>
                      <a:pt x="182" y="216"/>
                    </a:lnTo>
                    <a:lnTo>
                      <a:pt x="169" y="239"/>
                    </a:lnTo>
                    <a:lnTo>
                      <a:pt x="147" y="227"/>
                    </a:lnTo>
                    <a:close/>
                    <a:moveTo>
                      <a:pt x="201" y="141"/>
                    </a:moveTo>
                    <a:lnTo>
                      <a:pt x="216" y="120"/>
                    </a:lnTo>
                    <a:lnTo>
                      <a:pt x="232" y="101"/>
                    </a:lnTo>
                    <a:lnTo>
                      <a:pt x="250" y="82"/>
                    </a:lnTo>
                    <a:lnTo>
                      <a:pt x="267" y="65"/>
                    </a:lnTo>
                    <a:lnTo>
                      <a:pt x="284" y="51"/>
                    </a:lnTo>
                    <a:lnTo>
                      <a:pt x="303" y="37"/>
                    </a:lnTo>
                    <a:lnTo>
                      <a:pt x="321" y="26"/>
                    </a:lnTo>
                    <a:lnTo>
                      <a:pt x="340" y="16"/>
                    </a:lnTo>
                    <a:lnTo>
                      <a:pt x="350" y="39"/>
                    </a:lnTo>
                    <a:lnTo>
                      <a:pt x="333" y="48"/>
                    </a:lnTo>
                    <a:lnTo>
                      <a:pt x="316" y="57"/>
                    </a:lnTo>
                    <a:lnTo>
                      <a:pt x="298" y="70"/>
                    </a:lnTo>
                    <a:lnTo>
                      <a:pt x="282" y="84"/>
                    </a:lnTo>
                    <a:lnTo>
                      <a:pt x="266" y="100"/>
                    </a:lnTo>
                    <a:lnTo>
                      <a:pt x="251" y="117"/>
                    </a:lnTo>
                    <a:lnTo>
                      <a:pt x="236" y="135"/>
                    </a:lnTo>
                    <a:lnTo>
                      <a:pt x="221" y="155"/>
                    </a:lnTo>
                    <a:lnTo>
                      <a:pt x="201" y="141"/>
                    </a:lnTo>
                    <a:close/>
                    <a:moveTo>
                      <a:pt x="340" y="16"/>
                    </a:moveTo>
                    <a:lnTo>
                      <a:pt x="351" y="12"/>
                    </a:lnTo>
                    <a:lnTo>
                      <a:pt x="361" y="9"/>
                    </a:lnTo>
                    <a:lnTo>
                      <a:pt x="372" y="6"/>
                    </a:lnTo>
                    <a:lnTo>
                      <a:pt x="382" y="3"/>
                    </a:lnTo>
                    <a:lnTo>
                      <a:pt x="392" y="2"/>
                    </a:lnTo>
                    <a:lnTo>
                      <a:pt x="403" y="1"/>
                    </a:lnTo>
                    <a:lnTo>
                      <a:pt x="414" y="0"/>
                    </a:lnTo>
                    <a:lnTo>
                      <a:pt x="425" y="0"/>
                    </a:lnTo>
                    <a:lnTo>
                      <a:pt x="436" y="1"/>
                    </a:lnTo>
                    <a:lnTo>
                      <a:pt x="447" y="3"/>
                    </a:lnTo>
                    <a:lnTo>
                      <a:pt x="458" y="6"/>
                    </a:lnTo>
                    <a:lnTo>
                      <a:pt x="470" y="9"/>
                    </a:lnTo>
                    <a:lnTo>
                      <a:pt x="482" y="12"/>
                    </a:lnTo>
                    <a:lnTo>
                      <a:pt x="493" y="16"/>
                    </a:lnTo>
                    <a:lnTo>
                      <a:pt x="505" y="22"/>
                    </a:lnTo>
                    <a:lnTo>
                      <a:pt x="517" y="28"/>
                    </a:lnTo>
                    <a:lnTo>
                      <a:pt x="506" y="49"/>
                    </a:lnTo>
                    <a:lnTo>
                      <a:pt x="495" y="44"/>
                    </a:lnTo>
                    <a:lnTo>
                      <a:pt x="484" y="39"/>
                    </a:lnTo>
                    <a:lnTo>
                      <a:pt x="474" y="36"/>
                    </a:lnTo>
                    <a:lnTo>
                      <a:pt x="464" y="33"/>
                    </a:lnTo>
                    <a:lnTo>
                      <a:pt x="454" y="29"/>
                    </a:lnTo>
                    <a:lnTo>
                      <a:pt x="444" y="27"/>
                    </a:lnTo>
                    <a:lnTo>
                      <a:pt x="433" y="26"/>
                    </a:lnTo>
                    <a:lnTo>
                      <a:pt x="424" y="25"/>
                    </a:lnTo>
                    <a:lnTo>
                      <a:pt x="414" y="25"/>
                    </a:lnTo>
                    <a:lnTo>
                      <a:pt x="405" y="25"/>
                    </a:lnTo>
                    <a:lnTo>
                      <a:pt x="396" y="26"/>
                    </a:lnTo>
                    <a:lnTo>
                      <a:pt x="386" y="27"/>
                    </a:lnTo>
                    <a:lnTo>
                      <a:pt x="369" y="33"/>
                    </a:lnTo>
                    <a:lnTo>
                      <a:pt x="350" y="39"/>
                    </a:lnTo>
                    <a:lnTo>
                      <a:pt x="340" y="16"/>
                    </a:lnTo>
                    <a:close/>
                    <a:moveTo>
                      <a:pt x="517" y="28"/>
                    </a:moveTo>
                    <a:lnTo>
                      <a:pt x="525" y="33"/>
                    </a:lnTo>
                    <a:lnTo>
                      <a:pt x="534" y="38"/>
                    </a:lnTo>
                    <a:lnTo>
                      <a:pt x="544" y="43"/>
                    </a:lnTo>
                    <a:lnTo>
                      <a:pt x="552" y="50"/>
                    </a:lnTo>
                    <a:lnTo>
                      <a:pt x="538" y="69"/>
                    </a:lnTo>
                    <a:lnTo>
                      <a:pt x="531" y="64"/>
                    </a:lnTo>
                    <a:lnTo>
                      <a:pt x="522" y="59"/>
                    </a:lnTo>
                    <a:lnTo>
                      <a:pt x="513" y="54"/>
                    </a:lnTo>
                    <a:lnTo>
                      <a:pt x="506" y="49"/>
                    </a:lnTo>
                    <a:lnTo>
                      <a:pt x="517" y="28"/>
                    </a:lnTo>
                    <a:close/>
                    <a:moveTo>
                      <a:pt x="552" y="50"/>
                    </a:moveTo>
                    <a:lnTo>
                      <a:pt x="555" y="54"/>
                    </a:lnTo>
                    <a:lnTo>
                      <a:pt x="558" y="59"/>
                    </a:lnTo>
                    <a:lnTo>
                      <a:pt x="556" y="64"/>
                    </a:lnTo>
                    <a:lnTo>
                      <a:pt x="554" y="68"/>
                    </a:lnTo>
                    <a:lnTo>
                      <a:pt x="546" y="60"/>
                    </a:lnTo>
                    <a:lnTo>
                      <a:pt x="552" y="50"/>
                    </a:lnTo>
                    <a:close/>
                    <a:moveTo>
                      <a:pt x="554" y="68"/>
                    </a:moveTo>
                    <a:lnTo>
                      <a:pt x="554" y="68"/>
                    </a:lnTo>
                    <a:lnTo>
                      <a:pt x="536" y="52"/>
                    </a:lnTo>
                    <a:lnTo>
                      <a:pt x="554" y="68"/>
                    </a:lnTo>
                    <a:close/>
                    <a:moveTo>
                      <a:pt x="536" y="52"/>
                    </a:moveTo>
                    <a:lnTo>
                      <a:pt x="536" y="52"/>
                    </a:lnTo>
                    <a:lnTo>
                      <a:pt x="546" y="60"/>
                    </a:lnTo>
                    <a:lnTo>
                      <a:pt x="536" y="52"/>
                    </a:lnTo>
                    <a:close/>
                    <a:moveTo>
                      <a:pt x="555" y="68"/>
                    </a:moveTo>
                    <a:lnTo>
                      <a:pt x="548" y="76"/>
                    </a:lnTo>
                    <a:lnTo>
                      <a:pt x="541" y="84"/>
                    </a:lnTo>
                    <a:lnTo>
                      <a:pt x="535" y="93"/>
                    </a:lnTo>
                    <a:lnTo>
                      <a:pt x="528" y="102"/>
                    </a:lnTo>
                    <a:lnTo>
                      <a:pt x="509" y="88"/>
                    </a:lnTo>
                    <a:lnTo>
                      <a:pt x="515" y="79"/>
                    </a:lnTo>
                    <a:lnTo>
                      <a:pt x="522" y="70"/>
                    </a:lnTo>
                    <a:lnTo>
                      <a:pt x="528" y="61"/>
                    </a:lnTo>
                    <a:lnTo>
                      <a:pt x="536" y="52"/>
                    </a:lnTo>
                    <a:lnTo>
                      <a:pt x="555" y="68"/>
                    </a:lnTo>
                    <a:close/>
                    <a:moveTo>
                      <a:pt x="528" y="102"/>
                    </a:moveTo>
                    <a:lnTo>
                      <a:pt x="521" y="111"/>
                    </a:lnTo>
                    <a:lnTo>
                      <a:pt x="514" y="120"/>
                    </a:lnTo>
                    <a:lnTo>
                      <a:pt x="509" y="129"/>
                    </a:lnTo>
                    <a:lnTo>
                      <a:pt x="504" y="136"/>
                    </a:lnTo>
                    <a:lnTo>
                      <a:pt x="483" y="122"/>
                    </a:lnTo>
                    <a:lnTo>
                      <a:pt x="490" y="113"/>
                    </a:lnTo>
                    <a:lnTo>
                      <a:pt x="496" y="104"/>
                    </a:lnTo>
                    <a:lnTo>
                      <a:pt x="502" y="95"/>
                    </a:lnTo>
                    <a:lnTo>
                      <a:pt x="509" y="88"/>
                    </a:lnTo>
                    <a:lnTo>
                      <a:pt x="528" y="102"/>
                    </a:lnTo>
                    <a:close/>
                    <a:moveTo>
                      <a:pt x="504" y="136"/>
                    </a:moveTo>
                    <a:lnTo>
                      <a:pt x="487" y="159"/>
                    </a:lnTo>
                    <a:lnTo>
                      <a:pt x="472" y="181"/>
                    </a:lnTo>
                    <a:lnTo>
                      <a:pt x="458" y="203"/>
                    </a:lnTo>
                    <a:lnTo>
                      <a:pt x="445" y="226"/>
                    </a:lnTo>
                    <a:lnTo>
                      <a:pt x="432" y="249"/>
                    </a:lnTo>
                    <a:lnTo>
                      <a:pt x="419" y="270"/>
                    </a:lnTo>
                    <a:lnTo>
                      <a:pt x="409" y="293"/>
                    </a:lnTo>
                    <a:lnTo>
                      <a:pt x="397" y="316"/>
                    </a:lnTo>
                    <a:lnTo>
                      <a:pt x="375" y="305"/>
                    </a:lnTo>
                    <a:lnTo>
                      <a:pt x="387" y="282"/>
                    </a:lnTo>
                    <a:lnTo>
                      <a:pt x="399" y="258"/>
                    </a:lnTo>
                    <a:lnTo>
                      <a:pt x="411" y="236"/>
                    </a:lnTo>
                    <a:lnTo>
                      <a:pt x="424" y="213"/>
                    </a:lnTo>
                    <a:lnTo>
                      <a:pt x="438" y="190"/>
                    </a:lnTo>
                    <a:lnTo>
                      <a:pt x="453" y="168"/>
                    </a:lnTo>
                    <a:lnTo>
                      <a:pt x="468" y="145"/>
                    </a:lnTo>
                    <a:lnTo>
                      <a:pt x="483" y="122"/>
                    </a:lnTo>
                    <a:lnTo>
                      <a:pt x="504" y="136"/>
                    </a:lnTo>
                    <a:close/>
                    <a:moveTo>
                      <a:pt x="397" y="316"/>
                    </a:moveTo>
                    <a:lnTo>
                      <a:pt x="383" y="347"/>
                    </a:lnTo>
                    <a:lnTo>
                      <a:pt x="370" y="378"/>
                    </a:lnTo>
                    <a:lnTo>
                      <a:pt x="358" y="410"/>
                    </a:lnTo>
                    <a:lnTo>
                      <a:pt x="347" y="442"/>
                    </a:lnTo>
                    <a:lnTo>
                      <a:pt x="323" y="434"/>
                    </a:lnTo>
                    <a:lnTo>
                      <a:pt x="334" y="402"/>
                    </a:lnTo>
                    <a:lnTo>
                      <a:pt x="347" y="371"/>
                    </a:lnTo>
                    <a:lnTo>
                      <a:pt x="360" y="337"/>
                    </a:lnTo>
                    <a:lnTo>
                      <a:pt x="375" y="305"/>
                    </a:lnTo>
                    <a:lnTo>
                      <a:pt x="397" y="316"/>
                    </a:lnTo>
                    <a:close/>
                    <a:moveTo>
                      <a:pt x="347" y="442"/>
                    </a:moveTo>
                    <a:lnTo>
                      <a:pt x="338" y="473"/>
                    </a:lnTo>
                    <a:lnTo>
                      <a:pt x="331" y="503"/>
                    </a:lnTo>
                    <a:lnTo>
                      <a:pt x="324" y="535"/>
                    </a:lnTo>
                    <a:lnTo>
                      <a:pt x="320" y="565"/>
                    </a:lnTo>
                    <a:lnTo>
                      <a:pt x="295" y="562"/>
                    </a:lnTo>
                    <a:lnTo>
                      <a:pt x="301" y="530"/>
                    </a:lnTo>
                    <a:lnTo>
                      <a:pt x="307" y="498"/>
                    </a:lnTo>
                    <a:lnTo>
                      <a:pt x="315" y="466"/>
                    </a:lnTo>
                    <a:lnTo>
                      <a:pt x="323" y="434"/>
                    </a:lnTo>
                    <a:lnTo>
                      <a:pt x="347" y="442"/>
                    </a:lnTo>
                    <a:close/>
                    <a:moveTo>
                      <a:pt x="320" y="565"/>
                    </a:moveTo>
                    <a:lnTo>
                      <a:pt x="319" y="568"/>
                    </a:lnTo>
                    <a:lnTo>
                      <a:pt x="318" y="570"/>
                    </a:lnTo>
                    <a:lnTo>
                      <a:pt x="308" y="564"/>
                    </a:lnTo>
                    <a:lnTo>
                      <a:pt x="320" y="565"/>
                    </a:lnTo>
                    <a:close/>
                    <a:moveTo>
                      <a:pt x="318" y="570"/>
                    </a:moveTo>
                    <a:lnTo>
                      <a:pt x="306" y="589"/>
                    </a:lnTo>
                    <a:lnTo>
                      <a:pt x="293" y="605"/>
                    </a:lnTo>
                    <a:lnTo>
                      <a:pt x="279" y="621"/>
                    </a:lnTo>
                    <a:lnTo>
                      <a:pt x="265" y="635"/>
                    </a:lnTo>
                    <a:lnTo>
                      <a:pt x="249" y="648"/>
                    </a:lnTo>
                    <a:lnTo>
                      <a:pt x="231" y="660"/>
                    </a:lnTo>
                    <a:lnTo>
                      <a:pt x="214" y="670"/>
                    </a:lnTo>
                    <a:lnTo>
                      <a:pt x="196" y="678"/>
                    </a:lnTo>
                    <a:lnTo>
                      <a:pt x="186" y="656"/>
                    </a:lnTo>
                    <a:lnTo>
                      <a:pt x="203" y="648"/>
                    </a:lnTo>
                    <a:lnTo>
                      <a:pt x="219" y="638"/>
                    </a:lnTo>
                    <a:lnTo>
                      <a:pt x="235" y="629"/>
                    </a:lnTo>
                    <a:lnTo>
                      <a:pt x="249" y="617"/>
                    </a:lnTo>
                    <a:lnTo>
                      <a:pt x="262" y="604"/>
                    </a:lnTo>
                    <a:lnTo>
                      <a:pt x="275" y="590"/>
                    </a:lnTo>
                    <a:lnTo>
                      <a:pt x="286" y="574"/>
                    </a:lnTo>
                    <a:lnTo>
                      <a:pt x="297" y="557"/>
                    </a:lnTo>
                    <a:lnTo>
                      <a:pt x="318" y="570"/>
                    </a:lnTo>
                    <a:close/>
                    <a:moveTo>
                      <a:pt x="196" y="678"/>
                    </a:moveTo>
                    <a:lnTo>
                      <a:pt x="175" y="686"/>
                    </a:lnTo>
                    <a:lnTo>
                      <a:pt x="155" y="691"/>
                    </a:lnTo>
                    <a:lnTo>
                      <a:pt x="133" y="696"/>
                    </a:lnTo>
                    <a:lnTo>
                      <a:pt x="111" y="699"/>
                    </a:lnTo>
                    <a:lnTo>
                      <a:pt x="88" y="700"/>
                    </a:lnTo>
                    <a:lnTo>
                      <a:pt x="63" y="701"/>
                    </a:lnTo>
                    <a:lnTo>
                      <a:pt x="37" y="699"/>
                    </a:lnTo>
                    <a:lnTo>
                      <a:pt x="11" y="697"/>
                    </a:lnTo>
                    <a:lnTo>
                      <a:pt x="13" y="673"/>
                    </a:lnTo>
                    <a:lnTo>
                      <a:pt x="38" y="675"/>
                    </a:lnTo>
                    <a:lnTo>
                      <a:pt x="63" y="676"/>
                    </a:lnTo>
                    <a:lnTo>
                      <a:pt x="86" y="676"/>
                    </a:lnTo>
                    <a:lnTo>
                      <a:pt x="107" y="674"/>
                    </a:lnTo>
                    <a:lnTo>
                      <a:pt x="129" y="672"/>
                    </a:lnTo>
                    <a:lnTo>
                      <a:pt x="148" y="668"/>
                    </a:lnTo>
                    <a:lnTo>
                      <a:pt x="168" y="662"/>
                    </a:lnTo>
                    <a:lnTo>
                      <a:pt x="186" y="656"/>
                    </a:lnTo>
                    <a:lnTo>
                      <a:pt x="196" y="678"/>
                    </a:lnTo>
                    <a:close/>
                    <a:moveTo>
                      <a:pt x="11" y="697"/>
                    </a:moveTo>
                    <a:lnTo>
                      <a:pt x="7" y="696"/>
                    </a:lnTo>
                    <a:lnTo>
                      <a:pt x="3" y="692"/>
                    </a:lnTo>
                    <a:lnTo>
                      <a:pt x="1" y="688"/>
                    </a:lnTo>
                    <a:lnTo>
                      <a:pt x="0" y="684"/>
                    </a:lnTo>
                    <a:lnTo>
                      <a:pt x="12" y="685"/>
                    </a:lnTo>
                    <a:lnTo>
                      <a:pt x="11" y="69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5" name="Freeform 1016"/>
              <p:cNvSpPr>
                <a:spLocks/>
              </p:cNvSpPr>
              <p:nvPr/>
            </p:nvSpPr>
            <p:spPr bwMode="auto">
              <a:xfrm>
                <a:off x="2544" y="1706"/>
                <a:ext cx="93" cy="127"/>
              </a:xfrm>
              <a:custGeom>
                <a:avLst/>
                <a:gdLst>
                  <a:gd name="T0" fmla="*/ 0 w 473"/>
                  <a:gd name="T1" fmla="*/ 24 h 634"/>
                  <a:gd name="T2" fmla="*/ 1 w 473"/>
                  <a:gd name="T3" fmla="*/ 20 h 634"/>
                  <a:gd name="T4" fmla="*/ 2 w 473"/>
                  <a:gd name="T5" fmla="*/ 17 h 634"/>
                  <a:gd name="T6" fmla="*/ 3 w 473"/>
                  <a:gd name="T7" fmla="*/ 15 h 634"/>
                  <a:gd name="T8" fmla="*/ 3 w 473"/>
                  <a:gd name="T9" fmla="*/ 12 h 634"/>
                  <a:gd name="T10" fmla="*/ 5 w 473"/>
                  <a:gd name="T11" fmla="*/ 9 h 634"/>
                  <a:gd name="T12" fmla="*/ 6 w 473"/>
                  <a:gd name="T13" fmla="*/ 7 h 634"/>
                  <a:gd name="T14" fmla="*/ 7 w 473"/>
                  <a:gd name="T15" fmla="*/ 5 h 634"/>
                  <a:gd name="T16" fmla="*/ 9 w 473"/>
                  <a:gd name="T17" fmla="*/ 3 h 634"/>
                  <a:gd name="T18" fmla="*/ 10 w 473"/>
                  <a:gd name="T19" fmla="*/ 2 h 634"/>
                  <a:gd name="T20" fmla="*/ 11 w 473"/>
                  <a:gd name="T21" fmla="*/ 1 h 634"/>
                  <a:gd name="T22" fmla="*/ 12 w 473"/>
                  <a:gd name="T23" fmla="*/ 1 h 634"/>
                  <a:gd name="T24" fmla="*/ 12 w 473"/>
                  <a:gd name="T25" fmla="*/ 0 h 634"/>
                  <a:gd name="T26" fmla="*/ 13 w 473"/>
                  <a:gd name="T27" fmla="*/ 0 h 634"/>
                  <a:gd name="T28" fmla="*/ 14 w 473"/>
                  <a:gd name="T29" fmla="*/ 0 h 634"/>
                  <a:gd name="T30" fmla="*/ 15 w 473"/>
                  <a:gd name="T31" fmla="*/ 0 h 634"/>
                  <a:gd name="T32" fmla="*/ 16 w 473"/>
                  <a:gd name="T33" fmla="*/ 0 h 634"/>
                  <a:gd name="T34" fmla="*/ 17 w 473"/>
                  <a:gd name="T35" fmla="*/ 1 h 634"/>
                  <a:gd name="T36" fmla="*/ 18 w 473"/>
                  <a:gd name="T37" fmla="*/ 1 h 634"/>
                  <a:gd name="T38" fmla="*/ 18 w 473"/>
                  <a:gd name="T39" fmla="*/ 3 h 634"/>
                  <a:gd name="T40" fmla="*/ 16 w 473"/>
                  <a:gd name="T41" fmla="*/ 5 h 634"/>
                  <a:gd name="T42" fmla="*/ 15 w 473"/>
                  <a:gd name="T43" fmla="*/ 8 h 634"/>
                  <a:gd name="T44" fmla="*/ 14 w 473"/>
                  <a:gd name="T45" fmla="*/ 10 h 634"/>
                  <a:gd name="T46" fmla="*/ 13 w 473"/>
                  <a:gd name="T47" fmla="*/ 12 h 634"/>
                  <a:gd name="T48" fmla="*/ 12 w 473"/>
                  <a:gd name="T49" fmla="*/ 15 h 634"/>
                  <a:gd name="T50" fmla="*/ 11 w 473"/>
                  <a:gd name="T51" fmla="*/ 17 h 634"/>
                  <a:gd name="T52" fmla="*/ 10 w 473"/>
                  <a:gd name="T53" fmla="*/ 19 h 634"/>
                  <a:gd name="T54" fmla="*/ 10 w 473"/>
                  <a:gd name="T55" fmla="*/ 21 h 634"/>
                  <a:gd name="T56" fmla="*/ 9 w 473"/>
                  <a:gd name="T57" fmla="*/ 22 h 634"/>
                  <a:gd name="T58" fmla="*/ 8 w 473"/>
                  <a:gd name="T59" fmla="*/ 23 h 634"/>
                  <a:gd name="T60" fmla="*/ 7 w 473"/>
                  <a:gd name="T61" fmla="*/ 24 h 634"/>
                  <a:gd name="T62" fmla="*/ 6 w 473"/>
                  <a:gd name="T63" fmla="*/ 24 h 634"/>
                  <a:gd name="T64" fmla="*/ 4 w 473"/>
                  <a:gd name="T65" fmla="*/ 25 h 634"/>
                  <a:gd name="T66" fmla="*/ 3 w 473"/>
                  <a:gd name="T67" fmla="*/ 25 h 634"/>
                  <a:gd name="T68" fmla="*/ 1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0" y="629"/>
                    </a:moveTo>
                    <a:lnTo>
                      <a:pt x="4" y="603"/>
                    </a:lnTo>
                    <a:lnTo>
                      <a:pt x="10" y="566"/>
                    </a:lnTo>
                    <a:lnTo>
                      <a:pt x="21" y="518"/>
                    </a:lnTo>
                    <a:lnTo>
                      <a:pt x="35" y="462"/>
                    </a:lnTo>
                    <a:lnTo>
                      <a:pt x="44" y="432"/>
                    </a:lnTo>
                    <a:lnTo>
                      <a:pt x="53" y="401"/>
                    </a:lnTo>
                    <a:lnTo>
                      <a:pt x="64" y="369"/>
                    </a:lnTo>
                    <a:lnTo>
                      <a:pt x="76" y="337"/>
                    </a:lnTo>
                    <a:lnTo>
                      <a:pt x="88" y="304"/>
                    </a:lnTo>
                    <a:lnTo>
                      <a:pt x="102" y="272"/>
                    </a:lnTo>
                    <a:lnTo>
                      <a:pt x="116" y="239"/>
                    </a:lnTo>
                    <a:lnTo>
                      <a:pt x="131" y="208"/>
                    </a:lnTo>
                    <a:lnTo>
                      <a:pt x="147" y="179"/>
                    </a:lnTo>
                    <a:lnTo>
                      <a:pt x="163" y="151"/>
                    </a:lnTo>
                    <a:lnTo>
                      <a:pt x="181" y="124"/>
                    </a:lnTo>
                    <a:lnTo>
                      <a:pt x="199" y="100"/>
                    </a:lnTo>
                    <a:lnTo>
                      <a:pt x="217" y="77"/>
                    </a:lnTo>
                    <a:lnTo>
                      <a:pt x="237" y="57"/>
                    </a:lnTo>
                    <a:lnTo>
                      <a:pt x="248" y="48"/>
                    </a:lnTo>
                    <a:lnTo>
                      <a:pt x="257" y="40"/>
                    </a:lnTo>
                    <a:lnTo>
                      <a:pt x="268" y="32"/>
                    </a:lnTo>
                    <a:lnTo>
                      <a:pt x="279" y="25"/>
                    </a:lnTo>
                    <a:lnTo>
                      <a:pt x="290" y="18"/>
                    </a:lnTo>
                    <a:lnTo>
                      <a:pt x="301" y="14"/>
                    </a:lnTo>
                    <a:lnTo>
                      <a:pt x="311" y="8"/>
                    </a:lnTo>
                    <a:lnTo>
                      <a:pt x="323" y="5"/>
                    </a:lnTo>
                    <a:lnTo>
                      <a:pt x="335" y="3"/>
                    </a:lnTo>
                    <a:lnTo>
                      <a:pt x="347" y="1"/>
                    </a:lnTo>
                    <a:lnTo>
                      <a:pt x="359" y="0"/>
                    </a:lnTo>
                    <a:lnTo>
                      <a:pt x="371" y="1"/>
                    </a:lnTo>
                    <a:lnTo>
                      <a:pt x="383" y="2"/>
                    </a:lnTo>
                    <a:lnTo>
                      <a:pt x="396" y="4"/>
                    </a:lnTo>
                    <a:lnTo>
                      <a:pt x="408" y="7"/>
                    </a:lnTo>
                    <a:lnTo>
                      <a:pt x="420" y="13"/>
                    </a:lnTo>
                    <a:lnTo>
                      <a:pt x="433" y="18"/>
                    </a:lnTo>
                    <a:lnTo>
                      <a:pt x="446" y="26"/>
                    </a:lnTo>
                    <a:lnTo>
                      <a:pt x="459" y="33"/>
                    </a:lnTo>
                    <a:lnTo>
                      <a:pt x="473" y="43"/>
                    </a:lnTo>
                    <a:lnTo>
                      <a:pt x="452" y="72"/>
                    </a:lnTo>
                    <a:lnTo>
                      <a:pt x="431" y="101"/>
                    </a:lnTo>
                    <a:lnTo>
                      <a:pt x="412" y="131"/>
                    </a:lnTo>
                    <a:lnTo>
                      <a:pt x="393" y="161"/>
                    </a:lnTo>
                    <a:lnTo>
                      <a:pt x="376" y="190"/>
                    </a:lnTo>
                    <a:lnTo>
                      <a:pt x="360" y="220"/>
                    </a:lnTo>
                    <a:lnTo>
                      <a:pt x="345" y="249"/>
                    </a:lnTo>
                    <a:lnTo>
                      <a:pt x="330" y="278"/>
                    </a:lnTo>
                    <a:lnTo>
                      <a:pt x="317" y="309"/>
                    </a:lnTo>
                    <a:lnTo>
                      <a:pt x="305" y="339"/>
                    </a:lnTo>
                    <a:lnTo>
                      <a:pt x="294" y="369"/>
                    </a:lnTo>
                    <a:lnTo>
                      <a:pt x="284" y="398"/>
                    </a:lnTo>
                    <a:lnTo>
                      <a:pt x="277" y="428"/>
                    </a:lnTo>
                    <a:lnTo>
                      <a:pt x="269" y="458"/>
                    </a:lnTo>
                    <a:lnTo>
                      <a:pt x="264" y="488"/>
                    </a:lnTo>
                    <a:lnTo>
                      <a:pt x="260" y="517"/>
                    </a:lnTo>
                    <a:lnTo>
                      <a:pt x="249" y="533"/>
                    </a:lnTo>
                    <a:lnTo>
                      <a:pt x="238" y="548"/>
                    </a:lnTo>
                    <a:lnTo>
                      <a:pt x="227" y="562"/>
                    </a:lnTo>
                    <a:lnTo>
                      <a:pt x="214" y="575"/>
                    </a:lnTo>
                    <a:lnTo>
                      <a:pt x="201" y="586"/>
                    </a:lnTo>
                    <a:lnTo>
                      <a:pt x="187" y="597"/>
                    </a:lnTo>
                    <a:lnTo>
                      <a:pt x="172" y="606"/>
                    </a:lnTo>
                    <a:lnTo>
                      <a:pt x="156" y="613"/>
                    </a:lnTo>
                    <a:lnTo>
                      <a:pt x="140" y="620"/>
                    </a:lnTo>
                    <a:lnTo>
                      <a:pt x="122" y="625"/>
                    </a:lnTo>
                    <a:lnTo>
                      <a:pt x="104" y="629"/>
                    </a:lnTo>
                    <a:lnTo>
                      <a:pt x="85" y="632"/>
                    </a:lnTo>
                    <a:lnTo>
                      <a:pt x="65" y="634"/>
                    </a:lnTo>
                    <a:lnTo>
                      <a:pt x="45" y="634"/>
                    </a:lnTo>
                    <a:lnTo>
                      <a:pt x="23" y="633"/>
                    </a:lnTo>
                    <a:lnTo>
                      <a:pt x="0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6" name="Freeform 1017"/>
              <p:cNvSpPr>
                <a:spLocks noEditPoints="1"/>
              </p:cNvSpPr>
              <p:nvPr/>
            </p:nvSpPr>
            <p:spPr bwMode="auto">
              <a:xfrm>
                <a:off x="2544" y="1702"/>
                <a:ext cx="97" cy="130"/>
              </a:xfrm>
              <a:custGeom>
                <a:avLst/>
                <a:gdLst>
                  <a:gd name="T0" fmla="*/ 0 w 497"/>
                  <a:gd name="T1" fmla="*/ 26 h 658"/>
                  <a:gd name="T2" fmla="*/ 1 w 497"/>
                  <a:gd name="T3" fmla="*/ 25 h 658"/>
                  <a:gd name="T4" fmla="*/ 0 w 497"/>
                  <a:gd name="T5" fmla="*/ 24 h 658"/>
                  <a:gd name="T6" fmla="*/ 1 w 497"/>
                  <a:gd name="T7" fmla="*/ 24 h 658"/>
                  <a:gd name="T8" fmla="*/ 1 w 497"/>
                  <a:gd name="T9" fmla="*/ 21 h 658"/>
                  <a:gd name="T10" fmla="*/ 4 w 497"/>
                  <a:gd name="T11" fmla="*/ 12 h 658"/>
                  <a:gd name="T12" fmla="*/ 6 w 497"/>
                  <a:gd name="T13" fmla="*/ 9 h 658"/>
                  <a:gd name="T14" fmla="*/ 4 w 497"/>
                  <a:gd name="T15" fmla="*/ 15 h 658"/>
                  <a:gd name="T16" fmla="*/ 1 w 497"/>
                  <a:gd name="T17" fmla="*/ 23 h 658"/>
                  <a:gd name="T18" fmla="*/ 7 w 497"/>
                  <a:gd name="T19" fmla="*/ 5 h 658"/>
                  <a:gd name="T20" fmla="*/ 7 w 497"/>
                  <a:gd name="T21" fmla="*/ 8 h 658"/>
                  <a:gd name="T22" fmla="*/ 9 w 497"/>
                  <a:gd name="T23" fmla="*/ 3 h 658"/>
                  <a:gd name="T24" fmla="*/ 12 w 497"/>
                  <a:gd name="T25" fmla="*/ 1 h 658"/>
                  <a:gd name="T26" fmla="*/ 11 w 497"/>
                  <a:gd name="T27" fmla="*/ 2 h 658"/>
                  <a:gd name="T28" fmla="*/ 9 w 497"/>
                  <a:gd name="T29" fmla="*/ 5 h 658"/>
                  <a:gd name="T30" fmla="*/ 15 w 497"/>
                  <a:gd name="T31" fmla="*/ 0 h 658"/>
                  <a:gd name="T32" fmla="*/ 18 w 497"/>
                  <a:gd name="T33" fmla="*/ 1 h 658"/>
                  <a:gd name="T34" fmla="*/ 15 w 497"/>
                  <a:gd name="T35" fmla="*/ 1 h 658"/>
                  <a:gd name="T36" fmla="*/ 13 w 497"/>
                  <a:gd name="T37" fmla="*/ 1 h 658"/>
                  <a:gd name="T38" fmla="*/ 20 w 497"/>
                  <a:gd name="T39" fmla="*/ 2 h 658"/>
                  <a:gd name="T40" fmla="*/ 18 w 497"/>
                  <a:gd name="T41" fmla="*/ 2 h 658"/>
                  <a:gd name="T42" fmla="*/ 20 w 497"/>
                  <a:gd name="T43" fmla="*/ 2 h 658"/>
                  <a:gd name="T44" fmla="*/ 20 w 497"/>
                  <a:gd name="T45" fmla="*/ 2 h 658"/>
                  <a:gd name="T46" fmla="*/ 20 w 497"/>
                  <a:gd name="T47" fmla="*/ 2 h 658"/>
                  <a:gd name="T48" fmla="*/ 19 w 497"/>
                  <a:gd name="T49" fmla="*/ 2 h 658"/>
                  <a:gd name="T50" fmla="*/ 19 w 497"/>
                  <a:gd name="T51" fmla="*/ 3 h 658"/>
                  <a:gd name="T52" fmla="*/ 19 w 497"/>
                  <a:gd name="T53" fmla="*/ 4 h 658"/>
                  <a:gd name="T54" fmla="*/ 17 w 497"/>
                  <a:gd name="T55" fmla="*/ 5 h 658"/>
                  <a:gd name="T56" fmla="*/ 19 w 497"/>
                  <a:gd name="T57" fmla="*/ 4 h 658"/>
                  <a:gd name="T58" fmla="*/ 16 w 497"/>
                  <a:gd name="T59" fmla="*/ 9 h 658"/>
                  <a:gd name="T60" fmla="*/ 13 w 497"/>
                  <a:gd name="T61" fmla="*/ 11 h 658"/>
                  <a:gd name="T62" fmla="*/ 16 w 497"/>
                  <a:gd name="T63" fmla="*/ 7 h 658"/>
                  <a:gd name="T64" fmla="*/ 14 w 497"/>
                  <a:gd name="T65" fmla="*/ 12 h 658"/>
                  <a:gd name="T66" fmla="*/ 14 w 497"/>
                  <a:gd name="T67" fmla="*/ 12 h 658"/>
                  <a:gd name="T68" fmla="*/ 13 w 497"/>
                  <a:gd name="T69" fmla="*/ 13 h 658"/>
                  <a:gd name="T70" fmla="*/ 14 w 497"/>
                  <a:gd name="T71" fmla="*/ 12 h 658"/>
                  <a:gd name="T72" fmla="*/ 13 w 497"/>
                  <a:gd name="T73" fmla="*/ 15 h 658"/>
                  <a:gd name="T74" fmla="*/ 13 w 497"/>
                  <a:gd name="T75" fmla="*/ 13 h 658"/>
                  <a:gd name="T76" fmla="*/ 12 w 497"/>
                  <a:gd name="T77" fmla="*/ 17 h 658"/>
                  <a:gd name="T78" fmla="*/ 11 w 497"/>
                  <a:gd name="T79" fmla="*/ 21 h 658"/>
                  <a:gd name="T80" fmla="*/ 11 w 497"/>
                  <a:gd name="T81" fmla="*/ 18 h 658"/>
                  <a:gd name="T82" fmla="*/ 13 w 497"/>
                  <a:gd name="T83" fmla="*/ 15 h 658"/>
                  <a:gd name="T84" fmla="*/ 11 w 497"/>
                  <a:gd name="T85" fmla="*/ 21 h 658"/>
                  <a:gd name="T86" fmla="*/ 9 w 497"/>
                  <a:gd name="T87" fmla="*/ 24 h 658"/>
                  <a:gd name="T88" fmla="*/ 7 w 497"/>
                  <a:gd name="T89" fmla="*/ 25 h 658"/>
                  <a:gd name="T90" fmla="*/ 9 w 497"/>
                  <a:gd name="T91" fmla="*/ 23 h 658"/>
                  <a:gd name="T92" fmla="*/ 7 w 497"/>
                  <a:gd name="T93" fmla="*/ 26 h 658"/>
                  <a:gd name="T94" fmla="*/ 3 w 497"/>
                  <a:gd name="T95" fmla="*/ 26 h 658"/>
                  <a:gd name="T96" fmla="*/ 1 w 497"/>
                  <a:gd name="T97" fmla="*/ 25 h 658"/>
                  <a:gd name="T98" fmla="*/ 5 w 497"/>
                  <a:gd name="T99" fmla="*/ 25 h 658"/>
                  <a:gd name="T100" fmla="*/ 0 w 497"/>
                  <a:gd name="T101" fmla="*/ 26 h 658"/>
                  <a:gd name="T102" fmla="*/ 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0" y="641"/>
                    </a:moveTo>
                    <a:lnTo>
                      <a:pt x="0" y="640"/>
                    </a:lnTo>
                    <a:lnTo>
                      <a:pt x="24" y="642"/>
                    </a:lnTo>
                    <a:lnTo>
                      <a:pt x="0" y="641"/>
                    </a:lnTo>
                    <a:close/>
                    <a:moveTo>
                      <a:pt x="0" y="640"/>
                    </a:moveTo>
                    <a:lnTo>
                      <a:pt x="2" y="626"/>
                    </a:lnTo>
                    <a:lnTo>
                      <a:pt x="4" y="609"/>
                    </a:lnTo>
                    <a:lnTo>
                      <a:pt x="29" y="613"/>
                    </a:lnTo>
                    <a:lnTo>
                      <a:pt x="25" y="631"/>
                    </a:lnTo>
                    <a:lnTo>
                      <a:pt x="24" y="642"/>
                    </a:lnTo>
                    <a:lnTo>
                      <a:pt x="0" y="640"/>
                    </a:lnTo>
                    <a:close/>
                    <a:moveTo>
                      <a:pt x="4" y="609"/>
                    </a:moveTo>
                    <a:lnTo>
                      <a:pt x="6" y="600"/>
                    </a:lnTo>
                    <a:lnTo>
                      <a:pt x="7" y="590"/>
                    </a:lnTo>
                    <a:lnTo>
                      <a:pt x="10" y="578"/>
                    </a:lnTo>
                    <a:lnTo>
                      <a:pt x="12" y="564"/>
                    </a:lnTo>
                    <a:lnTo>
                      <a:pt x="36" y="569"/>
                    </a:lnTo>
                    <a:lnTo>
                      <a:pt x="34" y="580"/>
                    </a:lnTo>
                    <a:lnTo>
                      <a:pt x="32" y="592"/>
                    </a:lnTo>
                    <a:lnTo>
                      <a:pt x="30" y="602"/>
                    </a:lnTo>
                    <a:lnTo>
                      <a:pt x="29" y="613"/>
                    </a:lnTo>
                    <a:lnTo>
                      <a:pt x="4" y="609"/>
                    </a:lnTo>
                    <a:close/>
                    <a:moveTo>
                      <a:pt x="12" y="564"/>
                    </a:moveTo>
                    <a:lnTo>
                      <a:pt x="21" y="528"/>
                    </a:lnTo>
                    <a:lnTo>
                      <a:pt x="31" y="489"/>
                    </a:lnTo>
                    <a:lnTo>
                      <a:pt x="43" y="446"/>
                    </a:lnTo>
                    <a:lnTo>
                      <a:pt x="57" y="402"/>
                    </a:lnTo>
                    <a:lnTo>
                      <a:pt x="73" y="354"/>
                    </a:lnTo>
                    <a:lnTo>
                      <a:pt x="91" y="308"/>
                    </a:lnTo>
                    <a:lnTo>
                      <a:pt x="101" y="284"/>
                    </a:lnTo>
                    <a:lnTo>
                      <a:pt x="111" y="260"/>
                    </a:lnTo>
                    <a:lnTo>
                      <a:pt x="121" y="237"/>
                    </a:lnTo>
                    <a:lnTo>
                      <a:pt x="132" y="215"/>
                    </a:lnTo>
                    <a:lnTo>
                      <a:pt x="154" y="226"/>
                    </a:lnTo>
                    <a:lnTo>
                      <a:pt x="143" y="248"/>
                    </a:lnTo>
                    <a:lnTo>
                      <a:pt x="132" y="271"/>
                    </a:lnTo>
                    <a:lnTo>
                      <a:pt x="123" y="294"/>
                    </a:lnTo>
                    <a:lnTo>
                      <a:pt x="113" y="316"/>
                    </a:lnTo>
                    <a:lnTo>
                      <a:pt x="96" y="363"/>
                    </a:lnTo>
                    <a:lnTo>
                      <a:pt x="79" y="409"/>
                    </a:lnTo>
                    <a:lnTo>
                      <a:pt x="66" y="453"/>
                    </a:lnTo>
                    <a:lnTo>
                      <a:pt x="54" y="494"/>
                    </a:lnTo>
                    <a:lnTo>
                      <a:pt x="45" y="533"/>
                    </a:lnTo>
                    <a:lnTo>
                      <a:pt x="36" y="569"/>
                    </a:lnTo>
                    <a:lnTo>
                      <a:pt x="12" y="564"/>
                    </a:lnTo>
                    <a:close/>
                    <a:moveTo>
                      <a:pt x="132" y="215"/>
                    </a:moveTo>
                    <a:lnTo>
                      <a:pt x="147" y="187"/>
                    </a:lnTo>
                    <a:lnTo>
                      <a:pt x="164" y="159"/>
                    </a:lnTo>
                    <a:lnTo>
                      <a:pt x="180" y="134"/>
                    </a:lnTo>
                    <a:lnTo>
                      <a:pt x="197" y="110"/>
                    </a:lnTo>
                    <a:lnTo>
                      <a:pt x="216" y="124"/>
                    </a:lnTo>
                    <a:lnTo>
                      <a:pt x="200" y="148"/>
                    </a:lnTo>
                    <a:lnTo>
                      <a:pt x="184" y="173"/>
                    </a:lnTo>
                    <a:lnTo>
                      <a:pt x="169" y="199"/>
                    </a:lnTo>
                    <a:lnTo>
                      <a:pt x="154" y="226"/>
                    </a:lnTo>
                    <a:lnTo>
                      <a:pt x="132" y="215"/>
                    </a:lnTo>
                    <a:close/>
                    <a:moveTo>
                      <a:pt x="197" y="110"/>
                    </a:moveTo>
                    <a:lnTo>
                      <a:pt x="210" y="93"/>
                    </a:lnTo>
                    <a:lnTo>
                      <a:pt x="223" y="78"/>
                    </a:lnTo>
                    <a:lnTo>
                      <a:pt x="237" y="64"/>
                    </a:lnTo>
                    <a:lnTo>
                      <a:pt x="251" y="51"/>
                    </a:lnTo>
                    <a:lnTo>
                      <a:pt x="266" y="39"/>
                    </a:lnTo>
                    <a:lnTo>
                      <a:pt x="281" y="29"/>
                    </a:lnTo>
                    <a:lnTo>
                      <a:pt x="296" y="19"/>
                    </a:lnTo>
                    <a:lnTo>
                      <a:pt x="312" y="13"/>
                    </a:lnTo>
                    <a:lnTo>
                      <a:pt x="321" y="35"/>
                    </a:lnTo>
                    <a:lnTo>
                      <a:pt x="307" y="42"/>
                    </a:lnTo>
                    <a:lnTo>
                      <a:pt x="293" y="50"/>
                    </a:lnTo>
                    <a:lnTo>
                      <a:pt x="280" y="59"/>
                    </a:lnTo>
                    <a:lnTo>
                      <a:pt x="266" y="70"/>
                    </a:lnTo>
                    <a:lnTo>
                      <a:pt x="253" y="82"/>
                    </a:lnTo>
                    <a:lnTo>
                      <a:pt x="241" y="95"/>
                    </a:lnTo>
                    <a:lnTo>
                      <a:pt x="228" y="109"/>
                    </a:lnTo>
                    <a:lnTo>
                      <a:pt x="216" y="124"/>
                    </a:lnTo>
                    <a:lnTo>
                      <a:pt x="197" y="110"/>
                    </a:lnTo>
                    <a:close/>
                    <a:moveTo>
                      <a:pt x="312" y="13"/>
                    </a:moveTo>
                    <a:lnTo>
                      <a:pt x="329" y="6"/>
                    </a:lnTo>
                    <a:lnTo>
                      <a:pt x="345" y="2"/>
                    </a:lnTo>
                    <a:lnTo>
                      <a:pt x="362" y="0"/>
                    </a:lnTo>
                    <a:lnTo>
                      <a:pt x="380" y="0"/>
                    </a:lnTo>
                    <a:lnTo>
                      <a:pt x="398" y="2"/>
                    </a:lnTo>
                    <a:lnTo>
                      <a:pt x="415" y="6"/>
                    </a:lnTo>
                    <a:lnTo>
                      <a:pt x="435" y="12"/>
                    </a:lnTo>
                    <a:lnTo>
                      <a:pt x="453" y="20"/>
                    </a:lnTo>
                    <a:lnTo>
                      <a:pt x="442" y="42"/>
                    </a:lnTo>
                    <a:lnTo>
                      <a:pt x="426" y="34"/>
                    </a:lnTo>
                    <a:lnTo>
                      <a:pt x="410" y="29"/>
                    </a:lnTo>
                    <a:lnTo>
                      <a:pt x="395" y="26"/>
                    </a:lnTo>
                    <a:lnTo>
                      <a:pt x="380" y="25"/>
                    </a:lnTo>
                    <a:lnTo>
                      <a:pt x="364" y="25"/>
                    </a:lnTo>
                    <a:lnTo>
                      <a:pt x="349" y="27"/>
                    </a:lnTo>
                    <a:lnTo>
                      <a:pt x="335" y="30"/>
                    </a:lnTo>
                    <a:lnTo>
                      <a:pt x="321" y="35"/>
                    </a:lnTo>
                    <a:lnTo>
                      <a:pt x="312" y="13"/>
                    </a:lnTo>
                    <a:close/>
                    <a:moveTo>
                      <a:pt x="453" y="20"/>
                    </a:moveTo>
                    <a:lnTo>
                      <a:pt x="463" y="26"/>
                    </a:lnTo>
                    <a:lnTo>
                      <a:pt x="474" y="32"/>
                    </a:lnTo>
                    <a:lnTo>
                      <a:pt x="483" y="39"/>
                    </a:lnTo>
                    <a:lnTo>
                      <a:pt x="493" y="45"/>
                    </a:lnTo>
                    <a:lnTo>
                      <a:pt x="478" y="65"/>
                    </a:lnTo>
                    <a:lnTo>
                      <a:pt x="468" y="58"/>
                    </a:lnTo>
                    <a:lnTo>
                      <a:pt x="459" y="52"/>
                    </a:lnTo>
                    <a:lnTo>
                      <a:pt x="451" y="46"/>
                    </a:lnTo>
                    <a:lnTo>
                      <a:pt x="442" y="42"/>
                    </a:lnTo>
                    <a:lnTo>
                      <a:pt x="453" y="20"/>
                    </a:lnTo>
                    <a:close/>
                    <a:moveTo>
                      <a:pt x="493" y="45"/>
                    </a:moveTo>
                    <a:lnTo>
                      <a:pt x="495" y="50"/>
                    </a:lnTo>
                    <a:lnTo>
                      <a:pt x="497" y="54"/>
                    </a:lnTo>
                    <a:lnTo>
                      <a:pt x="497" y="58"/>
                    </a:lnTo>
                    <a:lnTo>
                      <a:pt x="495" y="62"/>
                    </a:lnTo>
                    <a:lnTo>
                      <a:pt x="485" y="55"/>
                    </a:lnTo>
                    <a:lnTo>
                      <a:pt x="493" y="45"/>
                    </a:lnTo>
                    <a:close/>
                    <a:moveTo>
                      <a:pt x="495" y="62"/>
                    </a:moveTo>
                    <a:lnTo>
                      <a:pt x="496" y="62"/>
                    </a:lnTo>
                    <a:lnTo>
                      <a:pt x="494" y="64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76" y="47"/>
                    </a:lnTo>
                    <a:lnTo>
                      <a:pt x="495" y="62"/>
                    </a:lnTo>
                    <a:close/>
                    <a:moveTo>
                      <a:pt x="476" y="48"/>
                    </a:moveTo>
                    <a:lnTo>
                      <a:pt x="476" y="47"/>
                    </a:lnTo>
                    <a:lnTo>
                      <a:pt x="477" y="46"/>
                    </a:lnTo>
                    <a:lnTo>
                      <a:pt x="485" y="55"/>
                    </a:lnTo>
                    <a:lnTo>
                      <a:pt x="476" y="48"/>
                    </a:lnTo>
                    <a:close/>
                    <a:moveTo>
                      <a:pt x="495" y="62"/>
                    </a:moveTo>
                    <a:lnTo>
                      <a:pt x="481" y="81"/>
                    </a:lnTo>
                    <a:lnTo>
                      <a:pt x="471" y="95"/>
                    </a:lnTo>
                    <a:lnTo>
                      <a:pt x="452" y="81"/>
                    </a:lnTo>
                    <a:lnTo>
                      <a:pt x="458" y="71"/>
                    </a:lnTo>
                    <a:lnTo>
                      <a:pt x="465" y="62"/>
                    </a:lnTo>
                    <a:lnTo>
                      <a:pt x="470" y="55"/>
                    </a:lnTo>
                    <a:lnTo>
                      <a:pt x="476" y="48"/>
                    </a:lnTo>
                    <a:lnTo>
                      <a:pt x="495" y="62"/>
                    </a:lnTo>
                    <a:close/>
                    <a:moveTo>
                      <a:pt x="471" y="95"/>
                    </a:moveTo>
                    <a:lnTo>
                      <a:pt x="466" y="102"/>
                    </a:lnTo>
                    <a:lnTo>
                      <a:pt x="461" y="110"/>
                    </a:lnTo>
                    <a:lnTo>
                      <a:pt x="455" y="119"/>
                    </a:lnTo>
                    <a:lnTo>
                      <a:pt x="449" y="127"/>
                    </a:lnTo>
                    <a:lnTo>
                      <a:pt x="428" y="114"/>
                    </a:lnTo>
                    <a:lnTo>
                      <a:pt x="434" y="107"/>
                    </a:lnTo>
                    <a:lnTo>
                      <a:pt x="439" y="99"/>
                    </a:lnTo>
                    <a:lnTo>
                      <a:pt x="444" y="91"/>
                    </a:lnTo>
                    <a:lnTo>
                      <a:pt x="452" y="81"/>
                    </a:lnTo>
                    <a:lnTo>
                      <a:pt x="471" y="95"/>
                    </a:lnTo>
                    <a:close/>
                    <a:moveTo>
                      <a:pt x="449" y="127"/>
                    </a:moveTo>
                    <a:lnTo>
                      <a:pt x="435" y="149"/>
                    </a:lnTo>
                    <a:lnTo>
                      <a:pt x="422" y="169"/>
                    </a:lnTo>
                    <a:lnTo>
                      <a:pt x="409" y="190"/>
                    </a:lnTo>
                    <a:lnTo>
                      <a:pt x="397" y="212"/>
                    </a:lnTo>
                    <a:lnTo>
                      <a:pt x="385" y="232"/>
                    </a:lnTo>
                    <a:lnTo>
                      <a:pt x="374" y="254"/>
                    </a:lnTo>
                    <a:lnTo>
                      <a:pt x="363" y="275"/>
                    </a:lnTo>
                    <a:lnTo>
                      <a:pt x="354" y="296"/>
                    </a:lnTo>
                    <a:lnTo>
                      <a:pt x="331" y="286"/>
                    </a:lnTo>
                    <a:lnTo>
                      <a:pt x="342" y="264"/>
                    </a:lnTo>
                    <a:lnTo>
                      <a:pt x="351" y="243"/>
                    </a:lnTo>
                    <a:lnTo>
                      <a:pt x="363" y="221"/>
                    </a:lnTo>
                    <a:lnTo>
                      <a:pt x="375" y="200"/>
                    </a:lnTo>
                    <a:lnTo>
                      <a:pt x="388" y="178"/>
                    </a:lnTo>
                    <a:lnTo>
                      <a:pt x="401" y="156"/>
                    </a:lnTo>
                    <a:lnTo>
                      <a:pt x="414" y="135"/>
                    </a:lnTo>
                    <a:lnTo>
                      <a:pt x="428" y="114"/>
                    </a:lnTo>
                    <a:lnTo>
                      <a:pt x="449" y="127"/>
                    </a:lnTo>
                    <a:close/>
                    <a:moveTo>
                      <a:pt x="354" y="296"/>
                    </a:moveTo>
                    <a:lnTo>
                      <a:pt x="354" y="296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54" y="296"/>
                    </a:moveTo>
                    <a:lnTo>
                      <a:pt x="349" y="304"/>
                    </a:lnTo>
                    <a:lnTo>
                      <a:pt x="346" y="313"/>
                    </a:lnTo>
                    <a:lnTo>
                      <a:pt x="343" y="321"/>
                    </a:lnTo>
                    <a:lnTo>
                      <a:pt x="339" y="329"/>
                    </a:lnTo>
                    <a:lnTo>
                      <a:pt x="316" y="320"/>
                    </a:lnTo>
                    <a:lnTo>
                      <a:pt x="320" y="312"/>
                    </a:lnTo>
                    <a:lnTo>
                      <a:pt x="323" y="303"/>
                    </a:lnTo>
                    <a:lnTo>
                      <a:pt x="327" y="295"/>
                    </a:lnTo>
                    <a:lnTo>
                      <a:pt x="331" y="286"/>
                    </a:lnTo>
                    <a:lnTo>
                      <a:pt x="354" y="296"/>
                    </a:lnTo>
                    <a:close/>
                    <a:moveTo>
                      <a:pt x="339" y="329"/>
                    </a:moveTo>
                    <a:lnTo>
                      <a:pt x="335" y="338"/>
                    </a:lnTo>
                    <a:lnTo>
                      <a:pt x="332" y="345"/>
                    </a:lnTo>
                    <a:lnTo>
                      <a:pt x="329" y="354"/>
                    </a:lnTo>
                    <a:lnTo>
                      <a:pt x="326" y="363"/>
                    </a:lnTo>
                    <a:lnTo>
                      <a:pt x="303" y="354"/>
                    </a:lnTo>
                    <a:lnTo>
                      <a:pt x="306" y="345"/>
                    </a:lnTo>
                    <a:lnTo>
                      <a:pt x="309" y="338"/>
                    </a:lnTo>
                    <a:lnTo>
                      <a:pt x="313" y="329"/>
                    </a:lnTo>
                    <a:lnTo>
                      <a:pt x="316" y="320"/>
                    </a:lnTo>
                    <a:lnTo>
                      <a:pt x="339" y="329"/>
                    </a:lnTo>
                    <a:close/>
                    <a:moveTo>
                      <a:pt x="326" y="363"/>
                    </a:moveTo>
                    <a:lnTo>
                      <a:pt x="318" y="384"/>
                    </a:lnTo>
                    <a:lnTo>
                      <a:pt x="312" y="405"/>
                    </a:lnTo>
                    <a:lnTo>
                      <a:pt x="305" y="426"/>
                    </a:lnTo>
                    <a:lnTo>
                      <a:pt x="300" y="447"/>
                    </a:lnTo>
                    <a:lnTo>
                      <a:pt x="294" y="469"/>
                    </a:lnTo>
                    <a:lnTo>
                      <a:pt x="290" y="489"/>
                    </a:lnTo>
                    <a:lnTo>
                      <a:pt x="287" y="510"/>
                    </a:lnTo>
                    <a:lnTo>
                      <a:pt x="283" y="530"/>
                    </a:lnTo>
                    <a:lnTo>
                      <a:pt x="259" y="528"/>
                    </a:lnTo>
                    <a:lnTo>
                      <a:pt x="262" y="506"/>
                    </a:lnTo>
                    <a:lnTo>
                      <a:pt x="266" y="485"/>
                    </a:lnTo>
                    <a:lnTo>
                      <a:pt x="270" y="463"/>
                    </a:lnTo>
                    <a:lnTo>
                      <a:pt x="276" y="442"/>
                    </a:lnTo>
                    <a:lnTo>
                      <a:pt x="281" y="419"/>
                    </a:lnTo>
                    <a:lnTo>
                      <a:pt x="288" y="397"/>
                    </a:lnTo>
                    <a:lnTo>
                      <a:pt x="295" y="376"/>
                    </a:lnTo>
                    <a:lnTo>
                      <a:pt x="303" y="354"/>
                    </a:lnTo>
                    <a:lnTo>
                      <a:pt x="326" y="363"/>
                    </a:lnTo>
                    <a:close/>
                    <a:moveTo>
                      <a:pt x="283" y="530"/>
                    </a:moveTo>
                    <a:lnTo>
                      <a:pt x="282" y="532"/>
                    </a:lnTo>
                    <a:lnTo>
                      <a:pt x="282" y="534"/>
                    </a:lnTo>
                    <a:lnTo>
                      <a:pt x="272" y="529"/>
                    </a:lnTo>
                    <a:lnTo>
                      <a:pt x="283" y="530"/>
                    </a:lnTo>
                    <a:close/>
                    <a:moveTo>
                      <a:pt x="282" y="534"/>
                    </a:moveTo>
                    <a:lnTo>
                      <a:pt x="272" y="552"/>
                    </a:lnTo>
                    <a:lnTo>
                      <a:pt x="260" y="568"/>
                    </a:lnTo>
                    <a:lnTo>
                      <a:pt x="248" y="583"/>
                    </a:lnTo>
                    <a:lnTo>
                      <a:pt x="234" y="596"/>
                    </a:lnTo>
                    <a:lnTo>
                      <a:pt x="221" y="608"/>
                    </a:lnTo>
                    <a:lnTo>
                      <a:pt x="206" y="619"/>
                    </a:lnTo>
                    <a:lnTo>
                      <a:pt x="189" y="628"/>
                    </a:lnTo>
                    <a:lnTo>
                      <a:pt x="173" y="637"/>
                    </a:lnTo>
                    <a:lnTo>
                      <a:pt x="164" y="614"/>
                    </a:lnTo>
                    <a:lnTo>
                      <a:pt x="179" y="607"/>
                    </a:lnTo>
                    <a:lnTo>
                      <a:pt x="193" y="598"/>
                    </a:lnTo>
                    <a:lnTo>
                      <a:pt x="206" y="590"/>
                    </a:lnTo>
                    <a:lnTo>
                      <a:pt x="218" y="579"/>
                    </a:lnTo>
                    <a:lnTo>
                      <a:pt x="229" y="566"/>
                    </a:lnTo>
                    <a:lnTo>
                      <a:pt x="241" y="553"/>
                    </a:lnTo>
                    <a:lnTo>
                      <a:pt x="251" y="539"/>
                    </a:lnTo>
                    <a:lnTo>
                      <a:pt x="261" y="523"/>
                    </a:lnTo>
                    <a:lnTo>
                      <a:pt x="282" y="534"/>
                    </a:lnTo>
                    <a:close/>
                    <a:moveTo>
                      <a:pt x="173" y="637"/>
                    </a:moveTo>
                    <a:lnTo>
                      <a:pt x="156" y="644"/>
                    </a:lnTo>
                    <a:lnTo>
                      <a:pt x="138" y="649"/>
                    </a:lnTo>
                    <a:lnTo>
                      <a:pt x="118" y="653"/>
                    </a:lnTo>
                    <a:lnTo>
                      <a:pt x="99" y="655"/>
                    </a:lnTo>
                    <a:lnTo>
                      <a:pt x="78" y="658"/>
                    </a:lnTo>
                    <a:lnTo>
                      <a:pt x="57" y="658"/>
                    </a:lnTo>
                    <a:lnTo>
                      <a:pt x="34" y="656"/>
                    </a:lnTo>
                    <a:lnTo>
                      <a:pt x="10" y="654"/>
                    </a:lnTo>
                    <a:lnTo>
                      <a:pt x="13" y="629"/>
                    </a:lnTo>
                    <a:lnTo>
                      <a:pt x="35" y="632"/>
                    </a:lnTo>
                    <a:lnTo>
                      <a:pt x="57" y="633"/>
                    </a:lnTo>
                    <a:lnTo>
                      <a:pt x="76" y="633"/>
                    </a:lnTo>
                    <a:lnTo>
                      <a:pt x="96" y="632"/>
                    </a:lnTo>
                    <a:lnTo>
                      <a:pt x="114" y="629"/>
                    </a:lnTo>
                    <a:lnTo>
                      <a:pt x="131" y="625"/>
                    </a:lnTo>
                    <a:lnTo>
                      <a:pt x="147" y="621"/>
                    </a:lnTo>
                    <a:lnTo>
                      <a:pt x="164" y="614"/>
                    </a:lnTo>
                    <a:lnTo>
                      <a:pt x="173" y="637"/>
                    </a:lnTo>
                    <a:close/>
                    <a:moveTo>
                      <a:pt x="10" y="654"/>
                    </a:moveTo>
                    <a:lnTo>
                      <a:pt x="7" y="652"/>
                    </a:lnTo>
                    <a:lnTo>
                      <a:pt x="3" y="649"/>
                    </a:lnTo>
                    <a:lnTo>
                      <a:pt x="0" y="646"/>
                    </a:lnTo>
                    <a:lnTo>
                      <a:pt x="0" y="641"/>
                    </a:lnTo>
                    <a:lnTo>
                      <a:pt x="12" y="641"/>
                    </a:lnTo>
                    <a:lnTo>
                      <a:pt x="10" y="6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7" name="Freeform 1018"/>
              <p:cNvSpPr>
                <a:spLocks/>
              </p:cNvSpPr>
              <p:nvPr/>
            </p:nvSpPr>
            <p:spPr bwMode="auto">
              <a:xfrm>
                <a:off x="2591" y="1713"/>
                <a:ext cx="85" cy="119"/>
              </a:xfrm>
              <a:custGeom>
                <a:avLst/>
                <a:gdLst>
                  <a:gd name="T0" fmla="*/ 0 w 423"/>
                  <a:gd name="T1" fmla="*/ 23 h 595"/>
                  <a:gd name="T2" fmla="*/ 1 w 423"/>
                  <a:gd name="T3" fmla="*/ 19 h 595"/>
                  <a:gd name="T4" fmla="*/ 2 w 423"/>
                  <a:gd name="T5" fmla="*/ 16 h 595"/>
                  <a:gd name="T6" fmla="*/ 2 w 423"/>
                  <a:gd name="T7" fmla="*/ 14 h 595"/>
                  <a:gd name="T8" fmla="*/ 3 w 423"/>
                  <a:gd name="T9" fmla="*/ 11 h 595"/>
                  <a:gd name="T10" fmla="*/ 4 w 423"/>
                  <a:gd name="T11" fmla="*/ 9 h 595"/>
                  <a:gd name="T12" fmla="*/ 5 w 423"/>
                  <a:gd name="T13" fmla="*/ 7 h 595"/>
                  <a:gd name="T14" fmla="*/ 7 w 423"/>
                  <a:gd name="T15" fmla="*/ 5 h 595"/>
                  <a:gd name="T16" fmla="*/ 8 w 423"/>
                  <a:gd name="T17" fmla="*/ 3 h 595"/>
                  <a:gd name="T18" fmla="*/ 9 w 423"/>
                  <a:gd name="T19" fmla="*/ 2 h 595"/>
                  <a:gd name="T20" fmla="*/ 10 w 423"/>
                  <a:gd name="T21" fmla="*/ 1 h 595"/>
                  <a:gd name="T22" fmla="*/ 10 w 423"/>
                  <a:gd name="T23" fmla="*/ 1 h 595"/>
                  <a:gd name="T24" fmla="*/ 11 w 423"/>
                  <a:gd name="T25" fmla="*/ 0 h 595"/>
                  <a:gd name="T26" fmla="*/ 12 w 423"/>
                  <a:gd name="T27" fmla="*/ 0 h 595"/>
                  <a:gd name="T28" fmla="*/ 13 w 423"/>
                  <a:gd name="T29" fmla="*/ 0 h 595"/>
                  <a:gd name="T30" fmla="*/ 14 w 423"/>
                  <a:gd name="T31" fmla="*/ 0 h 595"/>
                  <a:gd name="T32" fmla="*/ 15 w 423"/>
                  <a:gd name="T33" fmla="*/ 0 h 595"/>
                  <a:gd name="T34" fmla="*/ 16 w 423"/>
                  <a:gd name="T35" fmla="*/ 1 h 595"/>
                  <a:gd name="T36" fmla="*/ 17 w 423"/>
                  <a:gd name="T37" fmla="*/ 1 h 595"/>
                  <a:gd name="T38" fmla="*/ 16 w 423"/>
                  <a:gd name="T39" fmla="*/ 3 h 595"/>
                  <a:gd name="T40" fmla="*/ 15 w 423"/>
                  <a:gd name="T41" fmla="*/ 5 h 595"/>
                  <a:gd name="T42" fmla="*/ 13 w 423"/>
                  <a:gd name="T43" fmla="*/ 7 h 595"/>
                  <a:gd name="T44" fmla="*/ 12 w 423"/>
                  <a:gd name="T45" fmla="*/ 9 h 595"/>
                  <a:gd name="T46" fmla="*/ 11 w 423"/>
                  <a:gd name="T47" fmla="*/ 12 h 595"/>
                  <a:gd name="T48" fmla="*/ 11 w 423"/>
                  <a:gd name="T49" fmla="*/ 14 h 595"/>
                  <a:gd name="T50" fmla="*/ 10 w 423"/>
                  <a:gd name="T51" fmla="*/ 16 h 595"/>
                  <a:gd name="T52" fmla="*/ 9 w 423"/>
                  <a:gd name="T53" fmla="*/ 18 h 595"/>
                  <a:gd name="T54" fmla="*/ 9 w 423"/>
                  <a:gd name="T55" fmla="*/ 20 h 595"/>
                  <a:gd name="T56" fmla="*/ 8 w 423"/>
                  <a:gd name="T57" fmla="*/ 21 h 595"/>
                  <a:gd name="T58" fmla="*/ 7 w 423"/>
                  <a:gd name="T59" fmla="*/ 22 h 595"/>
                  <a:gd name="T60" fmla="*/ 6 w 423"/>
                  <a:gd name="T61" fmla="*/ 23 h 595"/>
                  <a:gd name="T62" fmla="*/ 5 w 423"/>
                  <a:gd name="T63" fmla="*/ 23 h 595"/>
                  <a:gd name="T64" fmla="*/ 4 w 423"/>
                  <a:gd name="T65" fmla="*/ 24 h 595"/>
                  <a:gd name="T66" fmla="*/ 2 w 423"/>
                  <a:gd name="T67" fmla="*/ 24 h 595"/>
                  <a:gd name="T68" fmla="*/ 1 w 423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3"/>
                  <a:gd name="T106" fmla="*/ 0 h 595"/>
                  <a:gd name="T107" fmla="*/ 423 w 423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3" h="595">
                    <a:moveTo>
                      <a:pt x="0" y="592"/>
                    </a:moveTo>
                    <a:lnTo>
                      <a:pt x="3" y="567"/>
                    </a:lnTo>
                    <a:lnTo>
                      <a:pt x="10" y="531"/>
                    </a:lnTo>
                    <a:lnTo>
                      <a:pt x="20" y="487"/>
                    </a:lnTo>
                    <a:lnTo>
                      <a:pt x="33" y="434"/>
                    </a:lnTo>
                    <a:lnTo>
                      <a:pt x="40" y="406"/>
                    </a:lnTo>
                    <a:lnTo>
                      <a:pt x="49" y="377"/>
                    </a:lnTo>
                    <a:lnTo>
                      <a:pt x="59" y="348"/>
                    </a:lnTo>
                    <a:lnTo>
                      <a:pt x="69" y="318"/>
                    </a:lnTo>
                    <a:lnTo>
                      <a:pt x="80" y="286"/>
                    </a:lnTo>
                    <a:lnTo>
                      <a:pt x="92" y="256"/>
                    </a:lnTo>
                    <a:lnTo>
                      <a:pt x="105" y="226"/>
                    </a:lnTo>
                    <a:lnTo>
                      <a:pt x="119" y="197"/>
                    </a:lnTo>
                    <a:lnTo>
                      <a:pt x="133" y="169"/>
                    </a:lnTo>
                    <a:lnTo>
                      <a:pt x="147" y="143"/>
                    </a:lnTo>
                    <a:lnTo>
                      <a:pt x="163" y="118"/>
                    </a:lnTo>
                    <a:lnTo>
                      <a:pt x="180" y="94"/>
                    </a:lnTo>
                    <a:lnTo>
                      <a:pt x="196" y="72"/>
                    </a:lnTo>
                    <a:lnTo>
                      <a:pt x="214" y="54"/>
                    </a:lnTo>
                    <a:lnTo>
                      <a:pt x="223" y="45"/>
                    </a:lnTo>
                    <a:lnTo>
                      <a:pt x="231" y="37"/>
                    </a:lnTo>
                    <a:lnTo>
                      <a:pt x="241" y="30"/>
                    </a:lnTo>
                    <a:lnTo>
                      <a:pt x="251" y="24"/>
                    </a:lnTo>
                    <a:lnTo>
                      <a:pt x="261" y="17"/>
                    </a:lnTo>
                    <a:lnTo>
                      <a:pt x="270" y="12"/>
                    </a:lnTo>
                    <a:lnTo>
                      <a:pt x="280" y="8"/>
                    </a:lnTo>
                    <a:lnTo>
                      <a:pt x="290" y="4"/>
                    </a:lnTo>
                    <a:lnTo>
                      <a:pt x="300" y="2"/>
                    </a:lnTo>
                    <a:lnTo>
                      <a:pt x="311" y="0"/>
                    </a:lnTo>
                    <a:lnTo>
                      <a:pt x="321" y="0"/>
                    </a:lnTo>
                    <a:lnTo>
                      <a:pt x="332" y="0"/>
                    </a:lnTo>
                    <a:lnTo>
                      <a:pt x="343" y="1"/>
                    </a:lnTo>
                    <a:lnTo>
                      <a:pt x="353" y="3"/>
                    </a:lnTo>
                    <a:lnTo>
                      <a:pt x="365" y="7"/>
                    </a:lnTo>
                    <a:lnTo>
                      <a:pt x="376" y="11"/>
                    </a:lnTo>
                    <a:lnTo>
                      <a:pt x="388" y="16"/>
                    </a:lnTo>
                    <a:lnTo>
                      <a:pt x="399" y="23"/>
                    </a:lnTo>
                    <a:lnTo>
                      <a:pt x="411" y="30"/>
                    </a:lnTo>
                    <a:lnTo>
                      <a:pt x="423" y="39"/>
                    </a:lnTo>
                    <a:lnTo>
                      <a:pt x="403" y="67"/>
                    </a:lnTo>
                    <a:lnTo>
                      <a:pt x="385" y="94"/>
                    </a:lnTo>
                    <a:lnTo>
                      <a:pt x="367" y="122"/>
                    </a:lnTo>
                    <a:lnTo>
                      <a:pt x="351" y="150"/>
                    </a:lnTo>
                    <a:lnTo>
                      <a:pt x="335" y="178"/>
                    </a:lnTo>
                    <a:lnTo>
                      <a:pt x="321" y="206"/>
                    </a:lnTo>
                    <a:lnTo>
                      <a:pt x="307" y="233"/>
                    </a:lnTo>
                    <a:lnTo>
                      <a:pt x="294" y="261"/>
                    </a:lnTo>
                    <a:lnTo>
                      <a:pt x="282" y="291"/>
                    </a:lnTo>
                    <a:lnTo>
                      <a:pt x="271" y="319"/>
                    </a:lnTo>
                    <a:lnTo>
                      <a:pt x="262" y="347"/>
                    </a:lnTo>
                    <a:lnTo>
                      <a:pt x="253" y="375"/>
                    </a:lnTo>
                    <a:lnTo>
                      <a:pt x="245" y="403"/>
                    </a:lnTo>
                    <a:lnTo>
                      <a:pt x="239" y="431"/>
                    </a:lnTo>
                    <a:lnTo>
                      <a:pt x="234" y="458"/>
                    </a:lnTo>
                    <a:lnTo>
                      <a:pt x="229" y="486"/>
                    </a:lnTo>
                    <a:lnTo>
                      <a:pt x="221" y="501"/>
                    </a:lnTo>
                    <a:lnTo>
                      <a:pt x="211" y="515"/>
                    </a:lnTo>
                    <a:lnTo>
                      <a:pt x="200" y="529"/>
                    </a:lnTo>
                    <a:lnTo>
                      <a:pt x="189" y="541"/>
                    </a:lnTo>
                    <a:lnTo>
                      <a:pt x="177" y="552"/>
                    </a:lnTo>
                    <a:lnTo>
                      <a:pt x="164" y="561"/>
                    </a:lnTo>
                    <a:lnTo>
                      <a:pt x="151" y="569"/>
                    </a:lnTo>
                    <a:lnTo>
                      <a:pt x="137" y="577"/>
                    </a:lnTo>
                    <a:lnTo>
                      <a:pt x="123" y="582"/>
                    </a:lnTo>
                    <a:lnTo>
                      <a:pt x="107" y="588"/>
                    </a:lnTo>
                    <a:lnTo>
                      <a:pt x="92" y="591"/>
                    </a:lnTo>
                    <a:lnTo>
                      <a:pt x="75" y="594"/>
                    </a:lnTo>
                    <a:lnTo>
                      <a:pt x="57" y="595"/>
                    </a:lnTo>
                    <a:lnTo>
                      <a:pt x="39" y="595"/>
                    </a:lnTo>
                    <a:lnTo>
                      <a:pt x="20" y="594"/>
                    </a:lnTo>
                    <a:lnTo>
                      <a:pt x="0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8" name="Freeform 1019"/>
              <p:cNvSpPr>
                <a:spLocks noEditPoints="1"/>
              </p:cNvSpPr>
              <p:nvPr/>
            </p:nvSpPr>
            <p:spPr bwMode="auto">
              <a:xfrm>
                <a:off x="2587" y="1706"/>
                <a:ext cx="89" cy="127"/>
              </a:xfrm>
              <a:custGeom>
                <a:avLst/>
                <a:gdLst>
                  <a:gd name="T0" fmla="*/ 1 w 446"/>
                  <a:gd name="T1" fmla="*/ 24 h 620"/>
                  <a:gd name="T2" fmla="*/ 0 w 446"/>
                  <a:gd name="T3" fmla="*/ 24 h 620"/>
                  <a:gd name="T4" fmla="*/ 1 w 446"/>
                  <a:gd name="T5" fmla="*/ 24 h 620"/>
                  <a:gd name="T6" fmla="*/ 0 w 446"/>
                  <a:gd name="T7" fmla="*/ 23 h 620"/>
                  <a:gd name="T8" fmla="*/ 1 w 446"/>
                  <a:gd name="T9" fmla="*/ 21 h 620"/>
                  <a:gd name="T10" fmla="*/ 1 w 446"/>
                  <a:gd name="T11" fmla="*/ 23 h 620"/>
                  <a:gd name="T12" fmla="*/ 1 w 446"/>
                  <a:gd name="T13" fmla="*/ 18 h 620"/>
                  <a:gd name="T14" fmla="*/ 3 w 446"/>
                  <a:gd name="T15" fmla="*/ 12 h 620"/>
                  <a:gd name="T16" fmla="*/ 5 w 446"/>
                  <a:gd name="T17" fmla="*/ 10 h 620"/>
                  <a:gd name="T18" fmla="*/ 3 w 446"/>
                  <a:gd name="T19" fmla="*/ 17 h 620"/>
                  <a:gd name="T20" fmla="*/ 0 w 446"/>
                  <a:gd name="T21" fmla="*/ 21 h 620"/>
                  <a:gd name="T22" fmla="*/ 7 w 446"/>
                  <a:gd name="T23" fmla="*/ 5 h 620"/>
                  <a:gd name="T24" fmla="*/ 7 w 446"/>
                  <a:gd name="T25" fmla="*/ 6 h 620"/>
                  <a:gd name="T26" fmla="*/ 8 w 446"/>
                  <a:gd name="T27" fmla="*/ 4 h 620"/>
                  <a:gd name="T28" fmla="*/ 9 w 446"/>
                  <a:gd name="T29" fmla="*/ 2 h 620"/>
                  <a:gd name="T30" fmla="*/ 11 w 446"/>
                  <a:gd name="T31" fmla="*/ 0 h 620"/>
                  <a:gd name="T32" fmla="*/ 10 w 446"/>
                  <a:gd name="T33" fmla="*/ 2 h 620"/>
                  <a:gd name="T34" fmla="*/ 9 w 446"/>
                  <a:gd name="T35" fmla="*/ 4 h 620"/>
                  <a:gd name="T36" fmla="*/ 12 w 446"/>
                  <a:gd name="T37" fmla="*/ 0 h 620"/>
                  <a:gd name="T38" fmla="*/ 14 w 446"/>
                  <a:gd name="T39" fmla="*/ 0 h 620"/>
                  <a:gd name="T40" fmla="*/ 16 w 446"/>
                  <a:gd name="T41" fmla="*/ 2 h 620"/>
                  <a:gd name="T42" fmla="*/ 14 w 446"/>
                  <a:gd name="T43" fmla="*/ 1 h 620"/>
                  <a:gd name="T44" fmla="*/ 12 w 446"/>
                  <a:gd name="T45" fmla="*/ 1 h 620"/>
                  <a:gd name="T46" fmla="*/ 17 w 446"/>
                  <a:gd name="T47" fmla="*/ 1 h 620"/>
                  <a:gd name="T48" fmla="*/ 17 w 446"/>
                  <a:gd name="T49" fmla="*/ 2 h 620"/>
                  <a:gd name="T50" fmla="*/ 16 w 446"/>
                  <a:gd name="T51" fmla="*/ 1 h 620"/>
                  <a:gd name="T52" fmla="*/ 18 w 446"/>
                  <a:gd name="T53" fmla="*/ 2 h 620"/>
                  <a:gd name="T54" fmla="*/ 18 w 446"/>
                  <a:gd name="T55" fmla="*/ 2 h 620"/>
                  <a:gd name="T56" fmla="*/ 17 w 446"/>
                  <a:gd name="T57" fmla="*/ 2 h 620"/>
                  <a:gd name="T58" fmla="*/ 17 w 446"/>
                  <a:gd name="T59" fmla="*/ 2 h 620"/>
                  <a:gd name="T60" fmla="*/ 18 w 446"/>
                  <a:gd name="T61" fmla="*/ 2 h 620"/>
                  <a:gd name="T62" fmla="*/ 16 w 446"/>
                  <a:gd name="T63" fmla="*/ 3 h 620"/>
                  <a:gd name="T64" fmla="*/ 17 w 446"/>
                  <a:gd name="T65" fmla="*/ 4 h 620"/>
                  <a:gd name="T66" fmla="*/ 16 w 446"/>
                  <a:gd name="T67" fmla="*/ 3 h 620"/>
                  <a:gd name="T68" fmla="*/ 14 w 446"/>
                  <a:gd name="T69" fmla="*/ 8 h 620"/>
                  <a:gd name="T70" fmla="*/ 12 w 446"/>
                  <a:gd name="T71" fmla="*/ 10 h 620"/>
                  <a:gd name="T72" fmla="*/ 14 w 446"/>
                  <a:gd name="T73" fmla="*/ 7 h 620"/>
                  <a:gd name="T74" fmla="*/ 16 w 446"/>
                  <a:gd name="T75" fmla="*/ 5 h 620"/>
                  <a:gd name="T76" fmla="*/ 13 w 446"/>
                  <a:gd name="T77" fmla="*/ 11 h 620"/>
                  <a:gd name="T78" fmla="*/ 12 w 446"/>
                  <a:gd name="T79" fmla="*/ 11 h 620"/>
                  <a:gd name="T80" fmla="*/ 13 w 446"/>
                  <a:gd name="T81" fmla="*/ 11 h 620"/>
                  <a:gd name="T82" fmla="*/ 11 w 446"/>
                  <a:gd name="T83" fmla="*/ 11 h 620"/>
                  <a:gd name="T84" fmla="*/ 12 w 446"/>
                  <a:gd name="T85" fmla="*/ 13 h 620"/>
                  <a:gd name="T86" fmla="*/ 11 w 446"/>
                  <a:gd name="T87" fmla="*/ 12 h 620"/>
                  <a:gd name="T88" fmla="*/ 11 w 446"/>
                  <a:gd name="T89" fmla="*/ 17 h 620"/>
                  <a:gd name="T90" fmla="*/ 9 w 446"/>
                  <a:gd name="T91" fmla="*/ 19 h 620"/>
                  <a:gd name="T92" fmla="*/ 10 w 446"/>
                  <a:gd name="T93" fmla="*/ 16 h 620"/>
                  <a:gd name="T94" fmla="*/ 12 w 446"/>
                  <a:gd name="T95" fmla="*/ 14 h 620"/>
                  <a:gd name="T96" fmla="*/ 10 w 446"/>
                  <a:gd name="T97" fmla="*/ 20 h 620"/>
                  <a:gd name="T98" fmla="*/ 9 w 446"/>
                  <a:gd name="T99" fmla="*/ 21 h 620"/>
                  <a:gd name="T100" fmla="*/ 7 w 446"/>
                  <a:gd name="T101" fmla="*/ 23 h 620"/>
                  <a:gd name="T102" fmla="*/ 6 w 446"/>
                  <a:gd name="T103" fmla="*/ 23 h 620"/>
                  <a:gd name="T104" fmla="*/ 8 w 446"/>
                  <a:gd name="T105" fmla="*/ 21 h 620"/>
                  <a:gd name="T106" fmla="*/ 10 w 446"/>
                  <a:gd name="T107" fmla="*/ 20 h 620"/>
                  <a:gd name="T108" fmla="*/ 4 w 446"/>
                  <a:gd name="T109" fmla="*/ 25 h 620"/>
                  <a:gd name="T110" fmla="*/ 1 w 446"/>
                  <a:gd name="T111" fmla="*/ 25 h 620"/>
                  <a:gd name="T112" fmla="*/ 2 w 446"/>
                  <a:gd name="T113" fmla="*/ 24 h 620"/>
                  <a:gd name="T114" fmla="*/ 5 w 446"/>
                  <a:gd name="T115" fmla="*/ 24 h 620"/>
                  <a:gd name="T116" fmla="*/ 0 w 446"/>
                  <a:gd name="T117" fmla="*/ 25 h 620"/>
                  <a:gd name="T118" fmla="*/ 0 w 446"/>
                  <a:gd name="T119" fmla="*/ 24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0" y="604"/>
                    </a:moveTo>
                    <a:lnTo>
                      <a:pt x="0" y="604"/>
                    </a:lnTo>
                    <a:lnTo>
                      <a:pt x="24" y="605"/>
                    </a:lnTo>
                    <a:lnTo>
                      <a:pt x="24" y="606"/>
                    </a:lnTo>
                    <a:lnTo>
                      <a:pt x="0" y="604"/>
                    </a:lnTo>
                    <a:close/>
                    <a:moveTo>
                      <a:pt x="0" y="604"/>
                    </a:moveTo>
                    <a:lnTo>
                      <a:pt x="1" y="590"/>
                    </a:lnTo>
                    <a:lnTo>
                      <a:pt x="4" y="575"/>
                    </a:lnTo>
                    <a:lnTo>
                      <a:pt x="28" y="578"/>
                    </a:lnTo>
                    <a:lnTo>
                      <a:pt x="25" y="594"/>
                    </a:lnTo>
                    <a:lnTo>
                      <a:pt x="24" y="605"/>
                    </a:lnTo>
                    <a:lnTo>
                      <a:pt x="0" y="604"/>
                    </a:lnTo>
                    <a:close/>
                    <a:moveTo>
                      <a:pt x="4" y="575"/>
                    </a:moveTo>
                    <a:lnTo>
                      <a:pt x="5" y="566"/>
                    </a:lnTo>
                    <a:lnTo>
                      <a:pt x="7" y="556"/>
                    </a:lnTo>
                    <a:lnTo>
                      <a:pt x="9" y="544"/>
                    </a:lnTo>
                    <a:lnTo>
                      <a:pt x="12" y="532"/>
                    </a:lnTo>
                    <a:lnTo>
                      <a:pt x="36" y="537"/>
                    </a:lnTo>
                    <a:lnTo>
                      <a:pt x="34" y="547"/>
                    </a:lnTo>
                    <a:lnTo>
                      <a:pt x="32" y="557"/>
                    </a:lnTo>
                    <a:lnTo>
                      <a:pt x="30" y="568"/>
                    </a:lnTo>
                    <a:lnTo>
                      <a:pt x="28" y="578"/>
                    </a:lnTo>
                    <a:lnTo>
                      <a:pt x="4" y="575"/>
                    </a:lnTo>
                    <a:close/>
                    <a:moveTo>
                      <a:pt x="12" y="532"/>
                    </a:moveTo>
                    <a:lnTo>
                      <a:pt x="20" y="498"/>
                    </a:lnTo>
                    <a:lnTo>
                      <a:pt x="28" y="461"/>
                    </a:lnTo>
                    <a:lnTo>
                      <a:pt x="39" y="421"/>
                    </a:lnTo>
                    <a:lnTo>
                      <a:pt x="52" y="379"/>
                    </a:lnTo>
                    <a:lnTo>
                      <a:pt x="66" y="336"/>
                    </a:lnTo>
                    <a:lnTo>
                      <a:pt x="82" y="292"/>
                    </a:lnTo>
                    <a:lnTo>
                      <a:pt x="100" y="247"/>
                    </a:lnTo>
                    <a:lnTo>
                      <a:pt x="120" y="204"/>
                    </a:lnTo>
                    <a:lnTo>
                      <a:pt x="142" y="215"/>
                    </a:lnTo>
                    <a:lnTo>
                      <a:pt x="122" y="257"/>
                    </a:lnTo>
                    <a:lnTo>
                      <a:pt x="105" y="300"/>
                    </a:lnTo>
                    <a:lnTo>
                      <a:pt x="89" y="344"/>
                    </a:lnTo>
                    <a:lnTo>
                      <a:pt x="75" y="387"/>
                    </a:lnTo>
                    <a:lnTo>
                      <a:pt x="63" y="428"/>
                    </a:lnTo>
                    <a:lnTo>
                      <a:pt x="52" y="468"/>
                    </a:lnTo>
                    <a:lnTo>
                      <a:pt x="42" y="503"/>
                    </a:lnTo>
                    <a:lnTo>
                      <a:pt x="36" y="537"/>
                    </a:lnTo>
                    <a:lnTo>
                      <a:pt x="12" y="532"/>
                    </a:lnTo>
                    <a:close/>
                    <a:moveTo>
                      <a:pt x="120" y="204"/>
                    </a:moveTo>
                    <a:lnTo>
                      <a:pt x="136" y="172"/>
                    </a:lnTo>
                    <a:lnTo>
                      <a:pt x="154" y="142"/>
                    </a:lnTo>
                    <a:lnTo>
                      <a:pt x="172" y="114"/>
                    </a:lnTo>
                    <a:lnTo>
                      <a:pt x="192" y="88"/>
                    </a:lnTo>
                    <a:lnTo>
                      <a:pt x="210" y="103"/>
                    </a:lnTo>
                    <a:lnTo>
                      <a:pt x="192" y="128"/>
                    </a:lnTo>
                    <a:lnTo>
                      <a:pt x="174" y="155"/>
                    </a:lnTo>
                    <a:lnTo>
                      <a:pt x="157" y="184"/>
                    </a:lnTo>
                    <a:lnTo>
                      <a:pt x="142" y="215"/>
                    </a:lnTo>
                    <a:lnTo>
                      <a:pt x="120" y="204"/>
                    </a:lnTo>
                    <a:close/>
                    <a:moveTo>
                      <a:pt x="192" y="88"/>
                    </a:moveTo>
                    <a:lnTo>
                      <a:pt x="202" y="75"/>
                    </a:lnTo>
                    <a:lnTo>
                      <a:pt x="213" y="62"/>
                    </a:lnTo>
                    <a:lnTo>
                      <a:pt x="225" y="51"/>
                    </a:lnTo>
                    <a:lnTo>
                      <a:pt x="237" y="40"/>
                    </a:lnTo>
                    <a:lnTo>
                      <a:pt x="249" y="31"/>
                    </a:lnTo>
                    <a:lnTo>
                      <a:pt x="261" y="23"/>
                    </a:lnTo>
                    <a:lnTo>
                      <a:pt x="274" y="16"/>
                    </a:lnTo>
                    <a:lnTo>
                      <a:pt x="287" y="10"/>
                    </a:lnTo>
                    <a:lnTo>
                      <a:pt x="295" y="33"/>
                    </a:lnTo>
                    <a:lnTo>
                      <a:pt x="284" y="38"/>
                    </a:lnTo>
                    <a:lnTo>
                      <a:pt x="273" y="44"/>
                    </a:lnTo>
                    <a:lnTo>
                      <a:pt x="262" y="52"/>
                    </a:lnTo>
                    <a:lnTo>
                      <a:pt x="251" y="60"/>
                    </a:lnTo>
                    <a:lnTo>
                      <a:pt x="241" y="69"/>
                    </a:lnTo>
                    <a:lnTo>
                      <a:pt x="230" y="79"/>
                    </a:lnTo>
                    <a:lnTo>
                      <a:pt x="221" y="91"/>
                    </a:lnTo>
                    <a:lnTo>
                      <a:pt x="210" y="103"/>
                    </a:lnTo>
                    <a:lnTo>
                      <a:pt x="192" y="88"/>
                    </a:lnTo>
                    <a:close/>
                    <a:moveTo>
                      <a:pt x="287" y="10"/>
                    </a:moveTo>
                    <a:lnTo>
                      <a:pt x="300" y="6"/>
                    </a:lnTo>
                    <a:lnTo>
                      <a:pt x="314" y="2"/>
                    </a:lnTo>
                    <a:lnTo>
                      <a:pt x="328" y="1"/>
                    </a:lnTo>
                    <a:lnTo>
                      <a:pt x="342" y="0"/>
                    </a:lnTo>
                    <a:lnTo>
                      <a:pt x="356" y="2"/>
                    </a:lnTo>
                    <a:lnTo>
                      <a:pt x="371" y="4"/>
                    </a:lnTo>
                    <a:lnTo>
                      <a:pt x="386" y="10"/>
                    </a:lnTo>
                    <a:lnTo>
                      <a:pt x="401" y="16"/>
                    </a:lnTo>
                    <a:lnTo>
                      <a:pt x="390" y="38"/>
                    </a:lnTo>
                    <a:lnTo>
                      <a:pt x="378" y="33"/>
                    </a:lnTo>
                    <a:lnTo>
                      <a:pt x="365" y="28"/>
                    </a:lnTo>
                    <a:lnTo>
                      <a:pt x="354" y="26"/>
                    </a:lnTo>
                    <a:lnTo>
                      <a:pt x="342" y="25"/>
                    </a:lnTo>
                    <a:lnTo>
                      <a:pt x="330" y="25"/>
                    </a:lnTo>
                    <a:lnTo>
                      <a:pt x="318" y="26"/>
                    </a:lnTo>
                    <a:lnTo>
                      <a:pt x="306" y="29"/>
                    </a:lnTo>
                    <a:lnTo>
                      <a:pt x="295" y="33"/>
                    </a:lnTo>
                    <a:lnTo>
                      <a:pt x="287" y="10"/>
                    </a:lnTo>
                    <a:close/>
                    <a:moveTo>
                      <a:pt x="401" y="16"/>
                    </a:moveTo>
                    <a:lnTo>
                      <a:pt x="412" y="22"/>
                    </a:lnTo>
                    <a:lnTo>
                      <a:pt x="422" y="28"/>
                    </a:lnTo>
                    <a:lnTo>
                      <a:pt x="432" y="35"/>
                    </a:lnTo>
                    <a:lnTo>
                      <a:pt x="442" y="42"/>
                    </a:lnTo>
                    <a:lnTo>
                      <a:pt x="427" y="62"/>
                    </a:lnTo>
                    <a:lnTo>
                      <a:pt x="417" y="54"/>
                    </a:lnTo>
                    <a:lnTo>
                      <a:pt x="409" y="48"/>
                    </a:lnTo>
                    <a:lnTo>
                      <a:pt x="399" y="42"/>
                    </a:lnTo>
                    <a:lnTo>
                      <a:pt x="390" y="38"/>
                    </a:lnTo>
                    <a:lnTo>
                      <a:pt x="401" y="16"/>
                    </a:lnTo>
                    <a:close/>
                    <a:moveTo>
                      <a:pt x="442" y="42"/>
                    </a:moveTo>
                    <a:lnTo>
                      <a:pt x="445" y="47"/>
                    </a:lnTo>
                    <a:lnTo>
                      <a:pt x="446" y="51"/>
                    </a:lnTo>
                    <a:lnTo>
                      <a:pt x="446" y="55"/>
                    </a:lnTo>
                    <a:lnTo>
                      <a:pt x="444" y="60"/>
                    </a:lnTo>
                    <a:lnTo>
                      <a:pt x="435" y="52"/>
                    </a:lnTo>
                    <a:lnTo>
                      <a:pt x="442" y="42"/>
                    </a:lnTo>
                    <a:close/>
                    <a:moveTo>
                      <a:pt x="444" y="60"/>
                    </a:moveTo>
                    <a:lnTo>
                      <a:pt x="445" y="58"/>
                    </a:lnTo>
                    <a:lnTo>
                      <a:pt x="443" y="61"/>
                    </a:lnTo>
                    <a:lnTo>
                      <a:pt x="426" y="43"/>
                    </a:lnTo>
                    <a:lnTo>
                      <a:pt x="427" y="43"/>
                    </a:lnTo>
                    <a:lnTo>
                      <a:pt x="425" y="44"/>
                    </a:lnTo>
                    <a:lnTo>
                      <a:pt x="444" y="60"/>
                    </a:lnTo>
                    <a:close/>
                    <a:moveTo>
                      <a:pt x="425" y="46"/>
                    </a:moveTo>
                    <a:lnTo>
                      <a:pt x="426" y="44"/>
                    </a:lnTo>
                    <a:lnTo>
                      <a:pt x="426" y="43"/>
                    </a:lnTo>
                    <a:lnTo>
                      <a:pt x="435" y="52"/>
                    </a:lnTo>
                    <a:lnTo>
                      <a:pt x="425" y="46"/>
                    </a:lnTo>
                    <a:close/>
                    <a:moveTo>
                      <a:pt x="444" y="60"/>
                    </a:moveTo>
                    <a:lnTo>
                      <a:pt x="435" y="73"/>
                    </a:lnTo>
                    <a:lnTo>
                      <a:pt x="424" y="90"/>
                    </a:lnTo>
                    <a:lnTo>
                      <a:pt x="403" y="77"/>
                    </a:lnTo>
                    <a:lnTo>
                      <a:pt x="413" y="63"/>
                    </a:lnTo>
                    <a:lnTo>
                      <a:pt x="425" y="46"/>
                    </a:lnTo>
                    <a:lnTo>
                      <a:pt x="444" y="60"/>
                    </a:lnTo>
                    <a:close/>
                    <a:moveTo>
                      <a:pt x="424" y="90"/>
                    </a:moveTo>
                    <a:lnTo>
                      <a:pt x="414" y="105"/>
                    </a:lnTo>
                    <a:lnTo>
                      <a:pt x="403" y="121"/>
                    </a:lnTo>
                    <a:lnTo>
                      <a:pt x="383" y="107"/>
                    </a:lnTo>
                    <a:lnTo>
                      <a:pt x="392" y="93"/>
                    </a:lnTo>
                    <a:lnTo>
                      <a:pt x="403" y="77"/>
                    </a:lnTo>
                    <a:lnTo>
                      <a:pt x="424" y="90"/>
                    </a:lnTo>
                    <a:close/>
                    <a:moveTo>
                      <a:pt x="403" y="121"/>
                    </a:moveTo>
                    <a:lnTo>
                      <a:pt x="378" y="161"/>
                    </a:lnTo>
                    <a:lnTo>
                      <a:pt x="356" y="201"/>
                    </a:lnTo>
                    <a:lnTo>
                      <a:pt x="335" y="240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304" y="250"/>
                    </a:lnTo>
                    <a:lnTo>
                      <a:pt x="314" y="229"/>
                    </a:lnTo>
                    <a:lnTo>
                      <a:pt x="324" y="209"/>
                    </a:lnTo>
                    <a:lnTo>
                      <a:pt x="335" y="188"/>
                    </a:lnTo>
                    <a:lnTo>
                      <a:pt x="346" y="168"/>
                    </a:lnTo>
                    <a:lnTo>
                      <a:pt x="358" y="148"/>
                    </a:lnTo>
                    <a:lnTo>
                      <a:pt x="370" y="128"/>
                    </a:lnTo>
                    <a:lnTo>
                      <a:pt x="383" y="107"/>
                    </a:lnTo>
                    <a:lnTo>
                      <a:pt x="403" y="121"/>
                    </a:lnTo>
                    <a:close/>
                    <a:moveTo>
                      <a:pt x="317" y="280"/>
                    </a:moveTo>
                    <a:lnTo>
                      <a:pt x="317" y="280"/>
                    </a:lnTo>
                    <a:lnTo>
                      <a:pt x="306" y="274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7" y="281"/>
                    </a:lnTo>
                    <a:lnTo>
                      <a:pt x="317" y="280"/>
                    </a:lnTo>
                    <a:lnTo>
                      <a:pt x="295" y="270"/>
                    </a:lnTo>
                    <a:lnTo>
                      <a:pt x="294" y="271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17" y="280"/>
                    </a:moveTo>
                    <a:lnTo>
                      <a:pt x="310" y="295"/>
                    </a:lnTo>
                    <a:lnTo>
                      <a:pt x="304" y="311"/>
                    </a:lnTo>
                    <a:lnTo>
                      <a:pt x="281" y="303"/>
                    </a:lnTo>
                    <a:lnTo>
                      <a:pt x="288" y="286"/>
                    </a:lnTo>
                    <a:lnTo>
                      <a:pt x="295" y="270"/>
                    </a:lnTo>
                    <a:lnTo>
                      <a:pt x="317" y="280"/>
                    </a:lnTo>
                    <a:close/>
                    <a:moveTo>
                      <a:pt x="304" y="311"/>
                    </a:moveTo>
                    <a:lnTo>
                      <a:pt x="298" y="326"/>
                    </a:lnTo>
                    <a:lnTo>
                      <a:pt x="292" y="343"/>
                    </a:lnTo>
                    <a:lnTo>
                      <a:pt x="269" y="335"/>
                    </a:lnTo>
                    <a:lnTo>
                      <a:pt x="275" y="319"/>
                    </a:lnTo>
                    <a:lnTo>
                      <a:pt x="281" y="303"/>
                    </a:lnTo>
                    <a:lnTo>
                      <a:pt x="304" y="311"/>
                    </a:lnTo>
                    <a:close/>
                    <a:moveTo>
                      <a:pt x="292" y="343"/>
                    </a:moveTo>
                    <a:lnTo>
                      <a:pt x="279" y="382"/>
                    </a:lnTo>
                    <a:lnTo>
                      <a:pt x="268" y="422"/>
                    </a:lnTo>
                    <a:lnTo>
                      <a:pt x="260" y="461"/>
                    </a:lnTo>
                    <a:lnTo>
                      <a:pt x="253" y="500"/>
                    </a:lnTo>
                    <a:lnTo>
                      <a:pt x="229" y="498"/>
                    </a:lnTo>
                    <a:lnTo>
                      <a:pt x="233" y="478"/>
                    </a:lnTo>
                    <a:lnTo>
                      <a:pt x="236" y="457"/>
                    </a:lnTo>
                    <a:lnTo>
                      <a:pt x="240" y="436"/>
                    </a:lnTo>
                    <a:lnTo>
                      <a:pt x="244" y="416"/>
                    </a:lnTo>
                    <a:lnTo>
                      <a:pt x="250" y="397"/>
                    </a:lnTo>
                    <a:lnTo>
                      <a:pt x="256" y="376"/>
                    </a:lnTo>
                    <a:lnTo>
                      <a:pt x="263" y="355"/>
                    </a:lnTo>
                    <a:lnTo>
                      <a:pt x="269" y="335"/>
                    </a:lnTo>
                    <a:lnTo>
                      <a:pt x="292" y="343"/>
                    </a:lnTo>
                    <a:close/>
                    <a:moveTo>
                      <a:pt x="253" y="500"/>
                    </a:moveTo>
                    <a:lnTo>
                      <a:pt x="253" y="502"/>
                    </a:lnTo>
                    <a:lnTo>
                      <a:pt x="252" y="505"/>
                    </a:lnTo>
                    <a:lnTo>
                      <a:pt x="241" y="499"/>
                    </a:lnTo>
                    <a:lnTo>
                      <a:pt x="253" y="500"/>
                    </a:lnTo>
                    <a:close/>
                    <a:moveTo>
                      <a:pt x="252" y="505"/>
                    </a:moveTo>
                    <a:lnTo>
                      <a:pt x="242" y="521"/>
                    </a:lnTo>
                    <a:lnTo>
                      <a:pt x="233" y="536"/>
                    </a:lnTo>
                    <a:lnTo>
                      <a:pt x="222" y="550"/>
                    </a:lnTo>
                    <a:lnTo>
                      <a:pt x="210" y="563"/>
                    </a:lnTo>
                    <a:lnTo>
                      <a:pt x="197" y="574"/>
                    </a:lnTo>
                    <a:lnTo>
                      <a:pt x="184" y="584"/>
                    </a:lnTo>
                    <a:lnTo>
                      <a:pt x="170" y="593"/>
                    </a:lnTo>
                    <a:lnTo>
                      <a:pt x="155" y="601"/>
                    </a:lnTo>
                    <a:lnTo>
                      <a:pt x="145" y="579"/>
                    </a:lnTo>
                    <a:lnTo>
                      <a:pt x="158" y="571"/>
                    </a:lnTo>
                    <a:lnTo>
                      <a:pt x="170" y="564"/>
                    </a:lnTo>
                    <a:lnTo>
                      <a:pt x="182" y="555"/>
                    </a:lnTo>
                    <a:lnTo>
                      <a:pt x="193" y="544"/>
                    </a:lnTo>
                    <a:lnTo>
                      <a:pt x="203" y="534"/>
                    </a:lnTo>
                    <a:lnTo>
                      <a:pt x="213" y="521"/>
                    </a:lnTo>
                    <a:lnTo>
                      <a:pt x="222" y="508"/>
                    </a:lnTo>
                    <a:lnTo>
                      <a:pt x="230" y="494"/>
                    </a:lnTo>
                    <a:lnTo>
                      <a:pt x="252" y="505"/>
                    </a:lnTo>
                    <a:close/>
                    <a:moveTo>
                      <a:pt x="155" y="601"/>
                    </a:moveTo>
                    <a:lnTo>
                      <a:pt x="140" y="607"/>
                    </a:lnTo>
                    <a:lnTo>
                      <a:pt x="123" y="613"/>
                    </a:lnTo>
                    <a:lnTo>
                      <a:pt x="106" y="616"/>
                    </a:lnTo>
                    <a:lnTo>
                      <a:pt x="89" y="619"/>
                    </a:lnTo>
                    <a:lnTo>
                      <a:pt x="71" y="620"/>
                    </a:lnTo>
                    <a:lnTo>
                      <a:pt x="51" y="620"/>
                    </a:lnTo>
                    <a:lnTo>
                      <a:pt x="31" y="619"/>
                    </a:lnTo>
                    <a:lnTo>
                      <a:pt x="10" y="617"/>
                    </a:lnTo>
                    <a:lnTo>
                      <a:pt x="13" y="593"/>
                    </a:lnTo>
                    <a:lnTo>
                      <a:pt x="33" y="595"/>
                    </a:lnTo>
                    <a:lnTo>
                      <a:pt x="51" y="596"/>
                    </a:lnTo>
                    <a:lnTo>
                      <a:pt x="68" y="596"/>
                    </a:lnTo>
                    <a:lnTo>
                      <a:pt x="85" y="594"/>
                    </a:lnTo>
                    <a:lnTo>
                      <a:pt x="101" y="592"/>
                    </a:lnTo>
                    <a:lnTo>
                      <a:pt x="116" y="589"/>
                    </a:lnTo>
                    <a:lnTo>
                      <a:pt x="131" y="584"/>
                    </a:lnTo>
                    <a:lnTo>
                      <a:pt x="145" y="579"/>
                    </a:lnTo>
                    <a:lnTo>
                      <a:pt x="155" y="601"/>
                    </a:lnTo>
                    <a:close/>
                    <a:moveTo>
                      <a:pt x="10" y="617"/>
                    </a:moveTo>
                    <a:lnTo>
                      <a:pt x="7" y="616"/>
                    </a:lnTo>
                    <a:lnTo>
                      <a:pt x="3" y="613"/>
                    </a:lnTo>
                    <a:lnTo>
                      <a:pt x="0" y="608"/>
                    </a:lnTo>
                    <a:lnTo>
                      <a:pt x="0" y="604"/>
                    </a:lnTo>
                    <a:lnTo>
                      <a:pt x="12" y="605"/>
                    </a:lnTo>
                    <a:lnTo>
                      <a:pt x="10" y="6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09" name="Freeform 1020"/>
              <p:cNvSpPr>
                <a:spLocks/>
              </p:cNvSpPr>
              <p:nvPr/>
            </p:nvSpPr>
            <p:spPr bwMode="auto">
              <a:xfrm>
                <a:off x="2630" y="1717"/>
                <a:ext cx="78" cy="108"/>
              </a:xfrm>
              <a:custGeom>
                <a:avLst/>
                <a:gdLst>
                  <a:gd name="T0" fmla="*/ 0 w 380"/>
                  <a:gd name="T1" fmla="*/ 22 h 563"/>
                  <a:gd name="T2" fmla="*/ 1 w 380"/>
                  <a:gd name="T3" fmla="*/ 19 h 563"/>
                  <a:gd name="T4" fmla="*/ 2 w 380"/>
                  <a:gd name="T5" fmla="*/ 14 h 563"/>
                  <a:gd name="T6" fmla="*/ 3 w 380"/>
                  <a:gd name="T7" fmla="*/ 11 h 563"/>
                  <a:gd name="T8" fmla="*/ 4 w 380"/>
                  <a:gd name="T9" fmla="*/ 9 h 563"/>
                  <a:gd name="T10" fmla="*/ 5 w 380"/>
                  <a:gd name="T11" fmla="*/ 6 h 563"/>
                  <a:gd name="T12" fmla="*/ 6 w 380"/>
                  <a:gd name="T13" fmla="*/ 4 h 563"/>
                  <a:gd name="T14" fmla="*/ 7 w 380"/>
                  <a:gd name="T15" fmla="*/ 3 h 563"/>
                  <a:gd name="T16" fmla="*/ 8 w 380"/>
                  <a:gd name="T17" fmla="*/ 2 h 563"/>
                  <a:gd name="T18" fmla="*/ 9 w 380"/>
                  <a:gd name="T19" fmla="*/ 1 h 563"/>
                  <a:gd name="T20" fmla="*/ 9 w 380"/>
                  <a:gd name="T21" fmla="*/ 1 h 563"/>
                  <a:gd name="T22" fmla="*/ 10 w 380"/>
                  <a:gd name="T23" fmla="*/ 0 h 563"/>
                  <a:gd name="T24" fmla="*/ 11 w 380"/>
                  <a:gd name="T25" fmla="*/ 0 h 563"/>
                  <a:gd name="T26" fmla="*/ 12 w 380"/>
                  <a:gd name="T27" fmla="*/ 0 h 563"/>
                  <a:gd name="T28" fmla="*/ 12 w 380"/>
                  <a:gd name="T29" fmla="*/ 0 h 563"/>
                  <a:gd name="T30" fmla="*/ 13 w 380"/>
                  <a:gd name="T31" fmla="*/ 0 h 563"/>
                  <a:gd name="T32" fmla="*/ 14 w 380"/>
                  <a:gd name="T33" fmla="*/ 1 h 563"/>
                  <a:gd name="T34" fmla="*/ 15 w 380"/>
                  <a:gd name="T35" fmla="*/ 1 h 563"/>
                  <a:gd name="T36" fmla="*/ 15 w 380"/>
                  <a:gd name="T37" fmla="*/ 3 h 563"/>
                  <a:gd name="T38" fmla="*/ 13 w 380"/>
                  <a:gd name="T39" fmla="*/ 5 h 563"/>
                  <a:gd name="T40" fmla="*/ 12 w 380"/>
                  <a:gd name="T41" fmla="*/ 7 h 563"/>
                  <a:gd name="T42" fmla="*/ 11 w 380"/>
                  <a:gd name="T43" fmla="*/ 9 h 563"/>
                  <a:gd name="T44" fmla="*/ 10 w 380"/>
                  <a:gd name="T45" fmla="*/ 11 h 563"/>
                  <a:gd name="T46" fmla="*/ 9 w 380"/>
                  <a:gd name="T47" fmla="*/ 13 h 563"/>
                  <a:gd name="T48" fmla="*/ 9 w 380"/>
                  <a:gd name="T49" fmla="*/ 15 h 563"/>
                  <a:gd name="T50" fmla="*/ 8 w 380"/>
                  <a:gd name="T51" fmla="*/ 17 h 563"/>
                  <a:gd name="T52" fmla="*/ 8 w 380"/>
                  <a:gd name="T53" fmla="*/ 19 h 563"/>
                  <a:gd name="T54" fmla="*/ 7 w 380"/>
                  <a:gd name="T55" fmla="*/ 20 h 563"/>
                  <a:gd name="T56" fmla="*/ 6 w 380"/>
                  <a:gd name="T57" fmla="*/ 21 h 563"/>
                  <a:gd name="T58" fmla="*/ 5 w 380"/>
                  <a:gd name="T59" fmla="*/ 22 h 563"/>
                  <a:gd name="T60" fmla="*/ 4 w 380"/>
                  <a:gd name="T61" fmla="*/ 22 h 563"/>
                  <a:gd name="T62" fmla="*/ 3 w 380"/>
                  <a:gd name="T63" fmla="*/ 22 h 563"/>
                  <a:gd name="T64" fmla="*/ 2 w 380"/>
                  <a:gd name="T65" fmla="*/ 23 h 563"/>
                  <a:gd name="T66" fmla="*/ 1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0" y="560"/>
                    </a:moveTo>
                    <a:lnTo>
                      <a:pt x="3" y="537"/>
                    </a:lnTo>
                    <a:lnTo>
                      <a:pt x="9" y="503"/>
                    </a:lnTo>
                    <a:lnTo>
                      <a:pt x="17" y="461"/>
                    </a:lnTo>
                    <a:lnTo>
                      <a:pt x="30" y="412"/>
                    </a:lnTo>
                    <a:lnTo>
                      <a:pt x="45" y="358"/>
                    </a:lnTo>
                    <a:lnTo>
                      <a:pt x="64" y="301"/>
                    </a:lnTo>
                    <a:lnTo>
                      <a:pt x="73" y="272"/>
                    </a:lnTo>
                    <a:lnTo>
                      <a:pt x="84" y="244"/>
                    </a:lnTo>
                    <a:lnTo>
                      <a:pt x="96" y="215"/>
                    </a:lnTo>
                    <a:lnTo>
                      <a:pt x="108" y="188"/>
                    </a:lnTo>
                    <a:lnTo>
                      <a:pt x="121" y="161"/>
                    </a:lnTo>
                    <a:lnTo>
                      <a:pt x="134" y="136"/>
                    </a:lnTo>
                    <a:lnTo>
                      <a:pt x="148" y="112"/>
                    </a:lnTo>
                    <a:lnTo>
                      <a:pt x="163" y="91"/>
                    </a:lnTo>
                    <a:lnTo>
                      <a:pt x="178" y="70"/>
                    </a:lnTo>
                    <a:lnTo>
                      <a:pt x="193" y="52"/>
                    </a:lnTo>
                    <a:lnTo>
                      <a:pt x="202" y="44"/>
                    </a:lnTo>
                    <a:lnTo>
                      <a:pt x="210" y="37"/>
                    </a:lnTo>
                    <a:lnTo>
                      <a:pt x="218" y="29"/>
                    </a:lnTo>
                    <a:lnTo>
                      <a:pt x="227" y="24"/>
                    </a:lnTo>
                    <a:lnTo>
                      <a:pt x="236" y="17"/>
                    </a:lnTo>
                    <a:lnTo>
                      <a:pt x="244" y="13"/>
                    </a:lnTo>
                    <a:lnTo>
                      <a:pt x="253" y="9"/>
                    </a:lnTo>
                    <a:lnTo>
                      <a:pt x="261" y="6"/>
                    </a:lnTo>
                    <a:lnTo>
                      <a:pt x="271" y="3"/>
                    </a:lnTo>
                    <a:lnTo>
                      <a:pt x="281" y="1"/>
                    </a:lnTo>
                    <a:lnTo>
                      <a:pt x="290" y="0"/>
                    </a:lnTo>
                    <a:lnTo>
                      <a:pt x="299" y="0"/>
                    </a:lnTo>
                    <a:lnTo>
                      <a:pt x="309" y="1"/>
                    </a:lnTo>
                    <a:lnTo>
                      <a:pt x="319" y="3"/>
                    </a:lnTo>
                    <a:lnTo>
                      <a:pt x="328" y="7"/>
                    </a:lnTo>
                    <a:lnTo>
                      <a:pt x="339" y="11"/>
                    </a:lnTo>
                    <a:lnTo>
                      <a:pt x="349" y="15"/>
                    </a:lnTo>
                    <a:lnTo>
                      <a:pt x="360" y="22"/>
                    </a:lnTo>
                    <a:lnTo>
                      <a:pt x="369" y="28"/>
                    </a:lnTo>
                    <a:lnTo>
                      <a:pt x="380" y="37"/>
                    </a:lnTo>
                    <a:lnTo>
                      <a:pt x="363" y="63"/>
                    </a:lnTo>
                    <a:lnTo>
                      <a:pt x="346" y="90"/>
                    </a:lnTo>
                    <a:lnTo>
                      <a:pt x="331" y="116"/>
                    </a:lnTo>
                    <a:lnTo>
                      <a:pt x="315" y="143"/>
                    </a:lnTo>
                    <a:lnTo>
                      <a:pt x="301" y="169"/>
                    </a:lnTo>
                    <a:lnTo>
                      <a:pt x="287" y="196"/>
                    </a:lnTo>
                    <a:lnTo>
                      <a:pt x="275" y="222"/>
                    </a:lnTo>
                    <a:lnTo>
                      <a:pt x="264" y="249"/>
                    </a:lnTo>
                    <a:lnTo>
                      <a:pt x="253" y="274"/>
                    </a:lnTo>
                    <a:lnTo>
                      <a:pt x="243" y="301"/>
                    </a:lnTo>
                    <a:lnTo>
                      <a:pt x="233" y="328"/>
                    </a:lnTo>
                    <a:lnTo>
                      <a:pt x="226" y="354"/>
                    </a:lnTo>
                    <a:lnTo>
                      <a:pt x="219" y="381"/>
                    </a:lnTo>
                    <a:lnTo>
                      <a:pt x="213" y="407"/>
                    </a:lnTo>
                    <a:lnTo>
                      <a:pt x="208" y="434"/>
                    </a:lnTo>
                    <a:lnTo>
                      <a:pt x="204" y="460"/>
                    </a:lnTo>
                    <a:lnTo>
                      <a:pt x="196" y="474"/>
                    </a:lnTo>
                    <a:lnTo>
                      <a:pt x="187" y="488"/>
                    </a:lnTo>
                    <a:lnTo>
                      <a:pt x="178" y="500"/>
                    </a:lnTo>
                    <a:lnTo>
                      <a:pt x="167" y="512"/>
                    </a:lnTo>
                    <a:lnTo>
                      <a:pt x="158" y="522"/>
                    </a:lnTo>
                    <a:lnTo>
                      <a:pt x="146" y="530"/>
                    </a:lnTo>
                    <a:lnTo>
                      <a:pt x="134" y="539"/>
                    </a:lnTo>
                    <a:lnTo>
                      <a:pt x="122" y="546"/>
                    </a:lnTo>
                    <a:lnTo>
                      <a:pt x="109" y="551"/>
                    </a:lnTo>
                    <a:lnTo>
                      <a:pt x="95" y="555"/>
                    </a:lnTo>
                    <a:lnTo>
                      <a:pt x="81" y="560"/>
                    </a:lnTo>
                    <a:lnTo>
                      <a:pt x="66" y="562"/>
                    </a:lnTo>
                    <a:lnTo>
                      <a:pt x="51" y="563"/>
                    </a:lnTo>
                    <a:lnTo>
                      <a:pt x="35" y="563"/>
                    </a:lnTo>
                    <a:lnTo>
                      <a:pt x="17" y="562"/>
                    </a:lnTo>
                    <a:lnTo>
                      <a:pt x="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0" name="Freeform 1021"/>
              <p:cNvSpPr>
                <a:spLocks noEditPoints="1"/>
              </p:cNvSpPr>
              <p:nvPr/>
            </p:nvSpPr>
            <p:spPr bwMode="auto">
              <a:xfrm>
                <a:off x="2630" y="1713"/>
                <a:ext cx="78" cy="119"/>
              </a:xfrm>
              <a:custGeom>
                <a:avLst/>
                <a:gdLst>
                  <a:gd name="T0" fmla="*/ 1 w 404"/>
                  <a:gd name="T1" fmla="*/ 23 h 587"/>
                  <a:gd name="T2" fmla="*/ 0 w 404"/>
                  <a:gd name="T3" fmla="*/ 22 h 587"/>
                  <a:gd name="T4" fmla="*/ 0 w 404"/>
                  <a:gd name="T5" fmla="*/ 23 h 587"/>
                  <a:gd name="T6" fmla="*/ 0 w 404"/>
                  <a:gd name="T7" fmla="*/ 21 h 587"/>
                  <a:gd name="T8" fmla="*/ 1 w 404"/>
                  <a:gd name="T9" fmla="*/ 21 h 587"/>
                  <a:gd name="T10" fmla="*/ 0 w 404"/>
                  <a:gd name="T11" fmla="*/ 20 h 587"/>
                  <a:gd name="T12" fmla="*/ 2 w 404"/>
                  <a:gd name="T13" fmla="*/ 14 h 587"/>
                  <a:gd name="T14" fmla="*/ 4 w 404"/>
                  <a:gd name="T15" fmla="*/ 8 h 587"/>
                  <a:gd name="T16" fmla="*/ 3 w 404"/>
                  <a:gd name="T17" fmla="*/ 13 h 587"/>
                  <a:gd name="T18" fmla="*/ 2 w 404"/>
                  <a:gd name="T19" fmla="*/ 19 h 587"/>
                  <a:gd name="T20" fmla="*/ 5 w 404"/>
                  <a:gd name="T21" fmla="*/ 6 h 587"/>
                  <a:gd name="T22" fmla="*/ 7 w 404"/>
                  <a:gd name="T23" fmla="*/ 3 h 587"/>
                  <a:gd name="T24" fmla="*/ 7 w 404"/>
                  <a:gd name="T25" fmla="*/ 4 h 587"/>
                  <a:gd name="T26" fmla="*/ 5 w 404"/>
                  <a:gd name="T27" fmla="*/ 8 h 587"/>
                  <a:gd name="T28" fmla="*/ 8 w 404"/>
                  <a:gd name="T29" fmla="*/ 2 h 587"/>
                  <a:gd name="T30" fmla="*/ 10 w 404"/>
                  <a:gd name="T31" fmla="*/ 1 h 587"/>
                  <a:gd name="T32" fmla="*/ 11 w 404"/>
                  <a:gd name="T33" fmla="*/ 1 h 587"/>
                  <a:gd name="T34" fmla="*/ 9 w 404"/>
                  <a:gd name="T35" fmla="*/ 2 h 587"/>
                  <a:gd name="T36" fmla="*/ 7 w 404"/>
                  <a:gd name="T37" fmla="*/ 3 h 587"/>
                  <a:gd name="T38" fmla="*/ 12 w 404"/>
                  <a:gd name="T39" fmla="*/ 0 h 587"/>
                  <a:gd name="T40" fmla="*/ 14 w 404"/>
                  <a:gd name="T41" fmla="*/ 0 h 587"/>
                  <a:gd name="T42" fmla="*/ 13 w 404"/>
                  <a:gd name="T43" fmla="*/ 1 h 587"/>
                  <a:gd name="T44" fmla="*/ 12 w 404"/>
                  <a:gd name="T45" fmla="*/ 1 h 587"/>
                  <a:gd name="T46" fmla="*/ 14 w 404"/>
                  <a:gd name="T47" fmla="*/ 0 h 587"/>
                  <a:gd name="T48" fmla="*/ 16 w 404"/>
                  <a:gd name="T49" fmla="*/ 2 h 587"/>
                  <a:gd name="T50" fmla="*/ 14 w 404"/>
                  <a:gd name="T51" fmla="*/ 2 h 587"/>
                  <a:gd name="T52" fmla="*/ 16 w 404"/>
                  <a:gd name="T53" fmla="*/ 2 h 587"/>
                  <a:gd name="T54" fmla="*/ 16 w 404"/>
                  <a:gd name="T55" fmla="*/ 2 h 587"/>
                  <a:gd name="T56" fmla="*/ 16 w 404"/>
                  <a:gd name="T57" fmla="*/ 2 h 587"/>
                  <a:gd name="T58" fmla="*/ 16 w 404"/>
                  <a:gd name="T59" fmla="*/ 2 h 587"/>
                  <a:gd name="T60" fmla="*/ 16 w 404"/>
                  <a:gd name="T61" fmla="*/ 2 h 587"/>
                  <a:gd name="T62" fmla="*/ 15 w 404"/>
                  <a:gd name="T63" fmla="*/ 3 h 587"/>
                  <a:gd name="T64" fmla="*/ 16 w 404"/>
                  <a:gd name="T65" fmla="*/ 2 h 587"/>
                  <a:gd name="T66" fmla="*/ 14 w 404"/>
                  <a:gd name="T67" fmla="*/ 4 h 587"/>
                  <a:gd name="T68" fmla="*/ 15 w 404"/>
                  <a:gd name="T69" fmla="*/ 5 h 587"/>
                  <a:gd name="T70" fmla="*/ 11 w 404"/>
                  <a:gd name="T71" fmla="*/ 11 h 587"/>
                  <a:gd name="T72" fmla="*/ 13 w 404"/>
                  <a:gd name="T73" fmla="*/ 6 h 587"/>
                  <a:gd name="T74" fmla="*/ 11 w 404"/>
                  <a:gd name="T75" fmla="*/ 11 h 587"/>
                  <a:gd name="T76" fmla="*/ 11 w 404"/>
                  <a:gd name="T77" fmla="*/ 11 h 587"/>
                  <a:gd name="T78" fmla="*/ 10 w 404"/>
                  <a:gd name="T79" fmla="*/ 11 h 587"/>
                  <a:gd name="T80" fmla="*/ 11 w 404"/>
                  <a:gd name="T81" fmla="*/ 12 h 587"/>
                  <a:gd name="T82" fmla="*/ 10 w 404"/>
                  <a:gd name="T83" fmla="*/ 11 h 587"/>
                  <a:gd name="T84" fmla="*/ 10 w 404"/>
                  <a:gd name="T85" fmla="*/ 16 h 587"/>
                  <a:gd name="T86" fmla="*/ 8 w 404"/>
                  <a:gd name="T87" fmla="*/ 17 h 587"/>
                  <a:gd name="T88" fmla="*/ 11 w 404"/>
                  <a:gd name="T89" fmla="*/ 13 h 587"/>
                  <a:gd name="T90" fmla="*/ 9 w 404"/>
                  <a:gd name="T91" fmla="*/ 19 h 587"/>
                  <a:gd name="T92" fmla="*/ 8 w 404"/>
                  <a:gd name="T93" fmla="*/ 20 h 587"/>
                  <a:gd name="T94" fmla="*/ 7 w 404"/>
                  <a:gd name="T95" fmla="*/ 22 h 587"/>
                  <a:gd name="T96" fmla="*/ 6 w 404"/>
                  <a:gd name="T97" fmla="*/ 22 h 587"/>
                  <a:gd name="T98" fmla="*/ 7 w 404"/>
                  <a:gd name="T99" fmla="*/ 20 h 587"/>
                  <a:gd name="T100" fmla="*/ 9 w 404"/>
                  <a:gd name="T101" fmla="*/ 19 h 587"/>
                  <a:gd name="T102" fmla="*/ 4 w 404"/>
                  <a:gd name="T103" fmla="*/ 23 h 587"/>
                  <a:gd name="T104" fmla="*/ 1 w 404"/>
                  <a:gd name="T105" fmla="*/ 23 h 587"/>
                  <a:gd name="T106" fmla="*/ 2 w 404"/>
                  <a:gd name="T107" fmla="*/ 22 h 587"/>
                  <a:gd name="T108" fmla="*/ 4 w 404"/>
                  <a:gd name="T109" fmla="*/ 22 h 587"/>
                  <a:gd name="T110" fmla="*/ 0 w 404"/>
                  <a:gd name="T111" fmla="*/ 23 h 587"/>
                  <a:gd name="T112" fmla="*/ 0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0" y="570"/>
                    </a:moveTo>
                    <a:lnTo>
                      <a:pt x="0" y="570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0" y="570"/>
                    </a:moveTo>
                    <a:lnTo>
                      <a:pt x="1" y="558"/>
                    </a:lnTo>
                    <a:lnTo>
                      <a:pt x="3" y="542"/>
                    </a:lnTo>
                    <a:lnTo>
                      <a:pt x="27" y="547"/>
                    </a:lnTo>
                    <a:lnTo>
                      <a:pt x="25" y="562"/>
                    </a:lnTo>
                    <a:lnTo>
                      <a:pt x="24" y="573"/>
                    </a:lnTo>
                    <a:lnTo>
                      <a:pt x="0" y="570"/>
                    </a:lnTo>
                    <a:close/>
                    <a:moveTo>
                      <a:pt x="3" y="542"/>
                    </a:moveTo>
                    <a:lnTo>
                      <a:pt x="4" y="535"/>
                    </a:lnTo>
                    <a:lnTo>
                      <a:pt x="7" y="526"/>
                    </a:lnTo>
                    <a:lnTo>
                      <a:pt x="9" y="515"/>
                    </a:lnTo>
                    <a:lnTo>
                      <a:pt x="11" y="502"/>
                    </a:lnTo>
                    <a:lnTo>
                      <a:pt x="35" y="508"/>
                    </a:lnTo>
                    <a:lnTo>
                      <a:pt x="33" y="518"/>
                    </a:lnTo>
                    <a:lnTo>
                      <a:pt x="31" y="527"/>
                    </a:lnTo>
                    <a:lnTo>
                      <a:pt x="29" y="537"/>
                    </a:lnTo>
                    <a:lnTo>
                      <a:pt x="27" y="547"/>
                    </a:lnTo>
                    <a:lnTo>
                      <a:pt x="3" y="542"/>
                    </a:lnTo>
                    <a:close/>
                    <a:moveTo>
                      <a:pt x="11" y="502"/>
                    </a:moveTo>
                    <a:lnTo>
                      <a:pt x="17" y="471"/>
                    </a:lnTo>
                    <a:lnTo>
                      <a:pt x="26" y="437"/>
                    </a:lnTo>
                    <a:lnTo>
                      <a:pt x="36" y="399"/>
                    </a:lnTo>
                    <a:lnTo>
                      <a:pt x="48" y="359"/>
                    </a:lnTo>
                    <a:lnTo>
                      <a:pt x="61" y="318"/>
                    </a:lnTo>
                    <a:lnTo>
                      <a:pt x="76" y="277"/>
                    </a:lnTo>
                    <a:lnTo>
                      <a:pt x="92" y="235"/>
                    </a:lnTo>
                    <a:lnTo>
                      <a:pt x="109" y="195"/>
                    </a:lnTo>
                    <a:lnTo>
                      <a:pt x="132" y="204"/>
                    </a:lnTo>
                    <a:lnTo>
                      <a:pt x="114" y="244"/>
                    </a:lnTo>
                    <a:lnTo>
                      <a:pt x="98" y="285"/>
                    </a:lnTo>
                    <a:lnTo>
                      <a:pt x="83" y="326"/>
                    </a:lnTo>
                    <a:lnTo>
                      <a:pt x="70" y="366"/>
                    </a:lnTo>
                    <a:lnTo>
                      <a:pt x="60" y="405"/>
                    </a:lnTo>
                    <a:lnTo>
                      <a:pt x="50" y="442"/>
                    </a:lnTo>
                    <a:lnTo>
                      <a:pt x="41" y="477"/>
                    </a:lnTo>
                    <a:lnTo>
                      <a:pt x="35" y="508"/>
                    </a:lnTo>
                    <a:lnTo>
                      <a:pt x="11" y="502"/>
                    </a:lnTo>
                    <a:close/>
                    <a:moveTo>
                      <a:pt x="109" y="195"/>
                    </a:moveTo>
                    <a:lnTo>
                      <a:pt x="127" y="160"/>
                    </a:lnTo>
                    <a:lnTo>
                      <a:pt x="145" y="127"/>
                    </a:lnTo>
                    <a:lnTo>
                      <a:pt x="155" y="111"/>
                    </a:lnTo>
                    <a:lnTo>
                      <a:pt x="164" y="96"/>
                    </a:lnTo>
                    <a:lnTo>
                      <a:pt x="174" y="82"/>
                    </a:lnTo>
                    <a:lnTo>
                      <a:pt x="185" y="69"/>
                    </a:lnTo>
                    <a:lnTo>
                      <a:pt x="203" y="86"/>
                    </a:lnTo>
                    <a:lnTo>
                      <a:pt x="193" y="97"/>
                    </a:lnTo>
                    <a:lnTo>
                      <a:pt x="184" y="110"/>
                    </a:lnTo>
                    <a:lnTo>
                      <a:pt x="175" y="124"/>
                    </a:lnTo>
                    <a:lnTo>
                      <a:pt x="165" y="140"/>
                    </a:lnTo>
                    <a:lnTo>
                      <a:pt x="148" y="171"/>
                    </a:lnTo>
                    <a:lnTo>
                      <a:pt x="132" y="204"/>
                    </a:lnTo>
                    <a:lnTo>
                      <a:pt x="109" y="195"/>
                    </a:lnTo>
                    <a:close/>
                    <a:moveTo>
                      <a:pt x="185" y="69"/>
                    </a:moveTo>
                    <a:lnTo>
                      <a:pt x="193" y="59"/>
                    </a:lnTo>
                    <a:lnTo>
                      <a:pt x="203" y="49"/>
                    </a:lnTo>
                    <a:lnTo>
                      <a:pt x="213" y="40"/>
                    </a:lnTo>
                    <a:lnTo>
                      <a:pt x="223" y="32"/>
                    </a:lnTo>
                    <a:lnTo>
                      <a:pt x="232" y="25"/>
                    </a:lnTo>
                    <a:lnTo>
                      <a:pt x="243" y="19"/>
                    </a:lnTo>
                    <a:lnTo>
                      <a:pt x="253" y="12"/>
                    </a:lnTo>
                    <a:lnTo>
                      <a:pt x="264" y="8"/>
                    </a:lnTo>
                    <a:lnTo>
                      <a:pt x="272" y="30"/>
                    </a:lnTo>
                    <a:lnTo>
                      <a:pt x="264" y="35"/>
                    </a:lnTo>
                    <a:lnTo>
                      <a:pt x="255" y="39"/>
                    </a:lnTo>
                    <a:lnTo>
                      <a:pt x="245" y="46"/>
                    </a:lnTo>
                    <a:lnTo>
                      <a:pt x="237" y="52"/>
                    </a:lnTo>
                    <a:lnTo>
                      <a:pt x="228" y="59"/>
                    </a:lnTo>
                    <a:lnTo>
                      <a:pt x="219" y="67"/>
                    </a:lnTo>
                    <a:lnTo>
                      <a:pt x="212" y="76"/>
                    </a:lnTo>
                    <a:lnTo>
                      <a:pt x="203" y="86"/>
                    </a:lnTo>
                    <a:lnTo>
                      <a:pt x="185" y="69"/>
                    </a:lnTo>
                    <a:close/>
                    <a:moveTo>
                      <a:pt x="264" y="8"/>
                    </a:moveTo>
                    <a:lnTo>
                      <a:pt x="276" y="5"/>
                    </a:lnTo>
                    <a:lnTo>
                      <a:pt x="286" y="1"/>
                    </a:lnTo>
                    <a:lnTo>
                      <a:pt x="298" y="0"/>
                    </a:lnTo>
                    <a:lnTo>
                      <a:pt x="310" y="0"/>
                    </a:lnTo>
                    <a:lnTo>
                      <a:pt x="322" y="1"/>
                    </a:lnTo>
                    <a:lnTo>
                      <a:pt x="334" y="3"/>
                    </a:lnTo>
                    <a:lnTo>
                      <a:pt x="346" y="7"/>
                    </a:lnTo>
                    <a:lnTo>
                      <a:pt x="358" y="12"/>
                    </a:lnTo>
                    <a:lnTo>
                      <a:pt x="348" y="35"/>
                    </a:lnTo>
                    <a:lnTo>
                      <a:pt x="338" y="30"/>
                    </a:lnTo>
                    <a:lnTo>
                      <a:pt x="329" y="27"/>
                    </a:lnTo>
                    <a:lnTo>
                      <a:pt x="319" y="25"/>
                    </a:lnTo>
                    <a:lnTo>
                      <a:pt x="309" y="25"/>
                    </a:lnTo>
                    <a:lnTo>
                      <a:pt x="299" y="25"/>
                    </a:lnTo>
                    <a:lnTo>
                      <a:pt x="291" y="26"/>
                    </a:lnTo>
                    <a:lnTo>
                      <a:pt x="282" y="28"/>
                    </a:lnTo>
                    <a:lnTo>
                      <a:pt x="272" y="30"/>
                    </a:lnTo>
                    <a:lnTo>
                      <a:pt x="264" y="8"/>
                    </a:lnTo>
                    <a:close/>
                    <a:moveTo>
                      <a:pt x="358" y="12"/>
                    </a:moveTo>
                    <a:lnTo>
                      <a:pt x="368" y="18"/>
                    </a:lnTo>
                    <a:lnTo>
                      <a:pt x="379" y="24"/>
                    </a:lnTo>
                    <a:lnTo>
                      <a:pt x="389" y="32"/>
                    </a:lnTo>
                    <a:lnTo>
                      <a:pt x="400" y="40"/>
                    </a:lnTo>
                    <a:lnTo>
                      <a:pt x="385" y="59"/>
                    </a:lnTo>
                    <a:lnTo>
                      <a:pt x="375" y="51"/>
                    </a:lnTo>
                    <a:lnTo>
                      <a:pt x="366" y="45"/>
                    </a:lnTo>
                    <a:lnTo>
                      <a:pt x="357" y="39"/>
                    </a:lnTo>
                    <a:lnTo>
                      <a:pt x="348" y="35"/>
                    </a:lnTo>
                    <a:lnTo>
                      <a:pt x="358" y="12"/>
                    </a:lnTo>
                    <a:close/>
                    <a:moveTo>
                      <a:pt x="400" y="40"/>
                    </a:moveTo>
                    <a:lnTo>
                      <a:pt x="403" y="43"/>
                    </a:lnTo>
                    <a:lnTo>
                      <a:pt x="404" y="47"/>
                    </a:lnTo>
                    <a:lnTo>
                      <a:pt x="404" y="51"/>
                    </a:lnTo>
                    <a:lnTo>
                      <a:pt x="403" y="55"/>
                    </a:lnTo>
                    <a:lnTo>
                      <a:pt x="392" y="49"/>
                    </a:lnTo>
                    <a:lnTo>
                      <a:pt x="400" y="40"/>
                    </a:lnTo>
                    <a:close/>
                    <a:moveTo>
                      <a:pt x="403" y="55"/>
                    </a:moveTo>
                    <a:lnTo>
                      <a:pt x="402" y="56"/>
                    </a:lnTo>
                    <a:lnTo>
                      <a:pt x="383" y="41"/>
                    </a:lnTo>
                    <a:lnTo>
                      <a:pt x="383" y="42"/>
                    </a:lnTo>
                    <a:lnTo>
                      <a:pt x="381" y="42"/>
                    </a:lnTo>
                    <a:lnTo>
                      <a:pt x="403" y="55"/>
                    </a:lnTo>
                    <a:close/>
                    <a:moveTo>
                      <a:pt x="383" y="42"/>
                    </a:moveTo>
                    <a:lnTo>
                      <a:pt x="383" y="41"/>
                    </a:lnTo>
                    <a:lnTo>
                      <a:pt x="392" y="49"/>
                    </a:lnTo>
                    <a:lnTo>
                      <a:pt x="383" y="42"/>
                    </a:lnTo>
                    <a:close/>
                    <a:moveTo>
                      <a:pt x="402" y="56"/>
                    </a:moveTo>
                    <a:lnTo>
                      <a:pt x="394" y="68"/>
                    </a:lnTo>
                    <a:lnTo>
                      <a:pt x="384" y="86"/>
                    </a:lnTo>
                    <a:lnTo>
                      <a:pt x="362" y="72"/>
                    </a:lnTo>
                    <a:lnTo>
                      <a:pt x="371" y="59"/>
                    </a:lnTo>
                    <a:lnTo>
                      <a:pt x="383" y="42"/>
                    </a:lnTo>
                    <a:lnTo>
                      <a:pt x="402" y="56"/>
                    </a:lnTo>
                    <a:close/>
                    <a:moveTo>
                      <a:pt x="384" y="86"/>
                    </a:moveTo>
                    <a:lnTo>
                      <a:pt x="373" y="102"/>
                    </a:lnTo>
                    <a:lnTo>
                      <a:pt x="364" y="114"/>
                    </a:lnTo>
                    <a:lnTo>
                      <a:pt x="344" y="102"/>
                    </a:lnTo>
                    <a:lnTo>
                      <a:pt x="354" y="84"/>
                    </a:lnTo>
                    <a:lnTo>
                      <a:pt x="362" y="72"/>
                    </a:lnTo>
                    <a:lnTo>
                      <a:pt x="384" y="86"/>
                    </a:lnTo>
                    <a:close/>
                    <a:moveTo>
                      <a:pt x="364" y="114"/>
                    </a:moveTo>
                    <a:lnTo>
                      <a:pt x="343" y="151"/>
                    </a:lnTo>
                    <a:lnTo>
                      <a:pt x="322" y="189"/>
                    </a:lnTo>
                    <a:lnTo>
                      <a:pt x="304" y="227"/>
                    </a:lnTo>
                    <a:lnTo>
                      <a:pt x="286" y="265"/>
                    </a:lnTo>
                    <a:lnTo>
                      <a:pt x="264" y="255"/>
                    </a:lnTo>
                    <a:lnTo>
                      <a:pt x="281" y="217"/>
                    </a:lnTo>
                    <a:lnTo>
                      <a:pt x="300" y="178"/>
                    </a:lnTo>
                    <a:lnTo>
                      <a:pt x="321" y="140"/>
                    </a:lnTo>
                    <a:lnTo>
                      <a:pt x="344" y="102"/>
                    </a:lnTo>
                    <a:lnTo>
                      <a:pt x="364" y="114"/>
                    </a:lnTo>
                    <a:close/>
                    <a:moveTo>
                      <a:pt x="286" y="265"/>
                    </a:moveTo>
                    <a:lnTo>
                      <a:pt x="286" y="265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86" y="265"/>
                    </a:moveTo>
                    <a:lnTo>
                      <a:pt x="280" y="281"/>
                    </a:lnTo>
                    <a:lnTo>
                      <a:pt x="275" y="295"/>
                    </a:lnTo>
                    <a:lnTo>
                      <a:pt x="252" y="286"/>
                    </a:lnTo>
                    <a:lnTo>
                      <a:pt x="258" y="269"/>
                    </a:lnTo>
                    <a:lnTo>
                      <a:pt x="264" y="255"/>
                    </a:lnTo>
                    <a:lnTo>
                      <a:pt x="286" y="265"/>
                    </a:lnTo>
                    <a:close/>
                    <a:moveTo>
                      <a:pt x="275" y="295"/>
                    </a:moveTo>
                    <a:lnTo>
                      <a:pt x="269" y="309"/>
                    </a:lnTo>
                    <a:lnTo>
                      <a:pt x="264" y="324"/>
                    </a:lnTo>
                    <a:lnTo>
                      <a:pt x="241" y="317"/>
                    </a:lnTo>
                    <a:lnTo>
                      <a:pt x="246" y="302"/>
                    </a:lnTo>
                    <a:lnTo>
                      <a:pt x="252" y="286"/>
                    </a:lnTo>
                    <a:lnTo>
                      <a:pt x="275" y="295"/>
                    </a:lnTo>
                    <a:close/>
                    <a:moveTo>
                      <a:pt x="264" y="324"/>
                    </a:moveTo>
                    <a:lnTo>
                      <a:pt x="252" y="362"/>
                    </a:lnTo>
                    <a:lnTo>
                      <a:pt x="242" y="400"/>
                    </a:lnTo>
                    <a:lnTo>
                      <a:pt x="235" y="437"/>
                    </a:lnTo>
                    <a:lnTo>
                      <a:pt x="228" y="473"/>
                    </a:lnTo>
                    <a:lnTo>
                      <a:pt x="204" y="470"/>
                    </a:lnTo>
                    <a:lnTo>
                      <a:pt x="210" y="432"/>
                    </a:lnTo>
                    <a:lnTo>
                      <a:pt x="218" y="393"/>
                    </a:lnTo>
                    <a:lnTo>
                      <a:pt x="228" y="356"/>
                    </a:lnTo>
                    <a:lnTo>
                      <a:pt x="241" y="317"/>
                    </a:lnTo>
                    <a:lnTo>
                      <a:pt x="264" y="324"/>
                    </a:lnTo>
                    <a:close/>
                    <a:moveTo>
                      <a:pt x="228" y="473"/>
                    </a:moveTo>
                    <a:lnTo>
                      <a:pt x="228" y="475"/>
                    </a:lnTo>
                    <a:lnTo>
                      <a:pt x="227" y="478"/>
                    </a:lnTo>
                    <a:lnTo>
                      <a:pt x="216" y="472"/>
                    </a:lnTo>
                    <a:lnTo>
                      <a:pt x="228" y="473"/>
                    </a:lnTo>
                    <a:close/>
                    <a:moveTo>
                      <a:pt x="227" y="478"/>
                    </a:moveTo>
                    <a:lnTo>
                      <a:pt x="218" y="493"/>
                    </a:lnTo>
                    <a:lnTo>
                      <a:pt x="209" y="507"/>
                    </a:lnTo>
                    <a:lnTo>
                      <a:pt x="199" y="521"/>
                    </a:lnTo>
                    <a:lnTo>
                      <a:pt x="188" y="533"/>
                    </a:lnTo>
                    <a:lnTo>
                      <a:pt x="177" y="543"/>
                    </a:lnTo>
                    <a:lnTo>
                      <a:pt x="165" y="553"/>
                    </a:lnTo>
                    <a:lnTo>
                      <a:pt x="152" y="561"/>
                    </a:lnTo>
                    <a:lnTo>
                      <a:pt x="139" y="568"/>
                    </a:lnTo>
                    <a:lnTo>
                      <a:pt x="129" y="547"/>
                    </a:lnTo>
                    <a:lnTo>
                      <a:pt x="141" y="540"/>
                    </a:lnTo>
                    <a:lnTo>
                      <a:pt x="151" y="533"/>
                    </a:lnTo>
                    <a:lnTo>
                      <a:pt x="161" y="524"/>
                    </a:lnTo>
                    <a:lnTo>
                      <a:pt x="171" y="514"/>
                    </a:lnTo>
                    <a:lnTo>
                      <a:pt x="181" y="505"/>
                    </a:lnTo>
                    <a:lnTo>
                      <a:pt x="189" y="493"/>
                    </a:lnTo>
                    <a:lnTo>
                      <a:pt x="198" y="480"/>
                    </a:lnTo>
                    <a:lnTo>
                      <a:pt x="205" y="467"/>
                    </a:lnTo>
                    <a:lnTo>
                      <a:pt x="227" y="478"/>
                    </a:lnTo>
                    <a:close/>
                    <a:moveTo>
                      <a:pt x="139" y="568"/>
                    </a:moveTo>
                    <a:lnTo>
                      <a:pt x="125" y="575"/>
                    </a:lnTo>
                    <a:lnTo>
                      <a:pt x="110" y="579"/>
                    </a:lnTo>
                    <a:lnTo>
                      <a:pt x="95" y="583"/>
                    </a:lnTo>
                    <a:lnTo>
                      <a:pt x="80" y="586"/>
                    </a:lnTo>
                    <a:lnTo>
                      <a:pt x="64" y="587"/>
                    </a:lnTo>
                    <a:lnTo>
                      <a:pt x="47" y="587"/>
                    </a:lnTo>
                    <a:lnTo>
                      <a:pt x="28" y="586"/>
                    </a:lnTo>
                    <a:lnTo>
                      <a:pt x="10" y="583"/>
                    </a:lnTo>
                    <a:lnTo>
                      <a:pt x="13" y="560"/>
                    </a:lnTo>
                    <a:lnTo>
                      <a:pt x="30" y="562"/>
                    </a:lnTo>
                    <a:lnTo>
                      <a:pt x="47" y="563"/>
                    </a:lnTo>
                    <a:lnTo>
                      <a:pt x="62" y="563"/>
                    </a:lnTo>
                    <a:lnTo>
                      <a:pt x="76" y="562"/>
                    </a:lnTo>
                    <a:lnTo>
                      <a:pt x="90" y="560"/>
                    </a:lnTo>
                    <a:lnTo>
                      <a:pt x="104" y="556"/>
                    </a:lnTo>
                    <a:lnTo>
                      <a:pt x="117" y="552"/>
                    </a:lnTo>
                    <a:lnTo>
                      <a:pt x="129" y="547"/>
                    </a:lnTo>
                    <a:lnTo>
                      <a:pt x="139" y="568"/>
                    </a:lnTo>
                    <a:close/>
                    <a:moveTo>
                      <a:pt x="10" y="583"/>
                    </a:moveTo>
                    <a:lnTo>
                      <a:pt x="6" y="582"/>
                    </a:lnTo>
                    <a:lnTo>
                      <a:pt x="2" y="579"/>
                    </a:lnTo>
                    <a:lnTo>
                      <a:pt x="0" y="575"/>
                    </a:lnTo>
                    <a:lnTo>
                      <a:pt x="0" y="570"/>
                    </a:lnTo>
                    <a:lnTo>
                      <a:pt x="12" y="572"/>
                    </a:lnTo>
                    <a:lnTo>
                      <a:pt x="10" y="5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1" name="Freeform 1022"/>
              <p:cNvSpPr>
                <a:spLocks/>
              </p:cNvSpPr>
              <p:nvPr/>
            </p:nvSpPr>
            <p:spPr bwMode="auto">
              <a:xfrm>
                <a:off x="2664" y="1721"/>
                <a:ext cx="70" cy="104"/>
              </a:xfrm>
              <a:custGeom>
                <a:avLst/>
                <a:gdLst>
                  <a:gd name="T0" fmla="*/ 0 w 345"/>
                  <a:gd name="T1" fmla="*/ 21 h 532"/>
                  <a:gd name="T2" fmla="*/ 1 w 345"/>
                  <a:gd name="T3" fmla="*/ 18 h 532"/>
                  <a:gd name="T4" fmla="*/ 2 w 345"/>
                  <a:gd name="T5" fmla="*/ 14 h 532"/>
                  <a:gd name="T6" fmla="*/ 3 w 345"/>
                  <a:gd name="T7" fmla="*/ 10 h 532"/>
                  <a:gd name="T8" fmla="*/ 4 w 345"/>
                  <a:gd name="T9" fmla="*/ 8 h 532"/>
                  <a:gd name="T10" fmla="*/ 4 w 345"/>
                  <a:gd name="T11" fmla="*/ 6 h 532"/>
                  <a:gd name="T12" fmla="*/ 5 w 345"/>
                  <a:gd name="T13" fmla="*/ 4 h 532"/>
                  <a:gd name="T14" fmla="*/ 6 w 345"/>
                  <a:gd name="T15" fmla="*/ 3 h 532"/>
                  <a:gd name="T16" fmla="*/ 8 w 345"/>
                  <a:gd name="T17" fmla="*/ 1 h 532"/>
                  <a:gd name="T18" fmla="*/ 9 w 345"/>
                  <a:gd name="T19" fmla="*/ 1 h 532"/>
                  <a:gd name="T20" fmla="*/ 9 w 345"/>
                  <a:gd name="T21" fmla="*/ 0 h 532"/>
                  <a:gd name="T22" fmla="*/ 10 w 345"/>
                  <a:gd name="T23" fmla="*/ 0 h 532"/>
                  <a:gd name="T24" fmla="*/ 11 w 345"/>
                  <a:gd name="T25" fmla="*/ 0 h 532"/>
                  <a:gd name="T26" fmla="*/ 11 w 345"/>
                  <a:gd name="T27" fmla="*/ 0 h 532"/>
                  <a:gd name="T28" fmla="*/ 12 w 345"/>
                  <a:gd name="T29" fmla="*/ 0 h 532"/>
                  <a:gd name="T30" fmla="*/ 13 w 345"/>
                  <a:gd name="T31" fmla="*/ 1 h 532"/>
                  <a:gd name="T32" fmla="*/ 13 w 345"/>
                  <a:gd name="T33" fmla="*/ 1 h 532"/>
                  <a:gd name="T34" fmla="*/ 13 w 345"/>
                  <a:gd name="T35" fmla="*/ 2 h 532"/>
                  <a:gd name="T36" fmla="*/ 12 w 345"/>
                  <a:gd name="T37" fmla="*/ 4 h 532"/>
                  <a:gd name="T38" fmla="*/ 11 w 345"/>
                  <a:gd name="T39" fmla="*/ 6 h 532"/>
                  <a:gd name="T40" fmla="*/ 10 w 345"/>
                  <a:gd name="T41" fmla="*/ 8 h 532"/>
                  <a:gd name="T42" fmla="*/ 9 w 345"/>
                  <a:gd name="T43" fmla="*/ 10 h 532"/>
                  <a:gd name="T44" fmla="*/ 8 w 345"/>
                  <a:gd name="T45" fmla="*/ 13 h 532"/>
                  <a:gd name="T46" fmla="*/ 8 w 345"/>
                  <a:gd name="T47" fmla="*/ 15 h 532"/>
                  <a:gd name="T48" fmla="*/ 7 w 345"/>
                  <a:gd name="T49" fmla="*/ 17 h 532"/>
                  <a:gd name="T50" fmla="*/ 7 w 345"/>
                  <a:gd name="T51" fmla="*/ 18 h 532"/>
                  <a:gd name="T52" fmla="*/ 6 w 345"/>
                  <a:gd name="T53" fmla="*/ 19 h 532"/>
                  <a:gd name="T54" fmla="*/ 6 w 345"/>
                  <a:gd name="T55" fmla="*/ 20 h 532"/>
                  <a:gd name="T56" fmla="*/ 5 w 345"/>
                  <a:gd name="T57" fmla="*/ 21 h 532"/>
                  <a:gd name="T58" fmla="*/ 4 w 345"/>
                  <a:gd name="T59" fmla="*/ 21 h 532"/>
                  <a:gd name="T60" fmla="*/ 3 w 345"/>
                  <a:gd name="T61" fmla="*/ 21 h 532"/>
                  <a:gd name="T62" fmla="*/ 2 w 345"/>
                  <a:gd name="T63" fmla="*/ 22 h 532"/>
                  <a:gd name="T64" fmla="*/ 1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0" y="530"/>
                    </a:moveTo>
                    <a:lnTo>
                      <a:pt x="2" y="509"/>
                    </a:lnTo>
                    <a:lnTo>
                      <a:pt x="8" y="476"/>
                    </a:lnTo>
                    <a:lnTo>
                      <a:pt x="16" y="436"/>
                    </a:lnTo>
                    <a:lnTo>
                      <a:pt x="28" y="390"/>
                    </a:lnTo>
                    <a:lnTo>
                      <a:pt x="41" y="339"/>
                    </a:lnTo>
                    <a:lnTo>
                      <a:pt x="59" y="286"/>
                    </a:lnTo>
                    <a:lnTo>
                      <a:pt x="67" y="258"/>
                    </a:lnTo>
                    <a:lnTo>
                      <a:pt x="77" y="231"/>
                    </a:lnTo>
                    <a:lnTo>
                      <a:pt x="88" y="205"/>
                    </a:lnTo>
                    <a:lnTo>
                      <a:pt x="100" y="178"/>
                    </a:lnTo>
                    <a:lnTo>
                      <a:pt x="110" y="153"/>
                    </a:lnTo>
                    <a:lnTo>
                      <a:pt x="123" y="130"/>
                    </a:lnTo>
                    <a:lnTo>
                      <a:pt x="135" y="108"/>
                    </a:lnTo>
                    <a:lnTo>
                      <a:pt x="148" y="86"/>
                    </a:lnTo>
                    <a:lnTo>
                      <a:pt x="162" y="67"/>
                    </a:lnTo>
                    <a:lnTo>
                      <a:pt x="176" y="50"/>
                    </a:lnTo>
                    <a:lnTo>
                      <a:pt x="191" y="36"/>
                    </a:lnTo>
                    <a:lnTo>
                      <a:pt x="207" y="23"/>
                    </a:lnTo>
                    <a:lnTo>
                      <a:pt x="214" y="17"/>
                    </a:lnTo>
                    <a:lnTo>
                      <a:pt x="222" y="13"/>
                    </a:lnTo>
                    <a:lnTo>
                      <a:pt x="230" y="9"/>
                    </a:lnTo>
                    <a:lnTo>
                      <a:pt x="238" y="5"/>
                    </a:lnTo>
                    <a:lnTo>
                      <a:pt x="247" y="3"/>
                    </a:lnTo>
                    <a:lnTo>
                      <a:pt x="255" y="1"/>
                    </a:lnTo>
                    <a:lnTo>
                      <a:pt x="264" y="0"/>
                    </a:lnTo>
                    <a:lnTo>
                      <a:pt x="272" y="0"/>
                    </a:lnTo>
                    <a:lnTo>
                      <a:pt x="281" y="1"/>
                    </a:lnTo>
                    <a:lnTo>
                      <a:pt x="290" y="3"/>
                    </a:lnTo>
                    <a:lnTo>
                      <a:pt x="298" y="5"/>
                    </a:lnTo>
                    <a:lnTo>
                      <a:pt x="307" y="10"/>
                    </a:lnTo>
                    <a:lnTo>
                      <a:pt x="317" y="14"/>
                    </a:lnTo>
                    <a:lnTo>
                      <a:pt x="325" y="19"/>
                    </a:lnTo>
                    <a:lnTo>
                      <a:pt x="335" y="27"/>
                    </a:lnTo>
                    <a:lnTo>
                      <a:pt x="345" y="35"/>
                    </a:lnTo>
                    <a:lnTo>
                      <a:pt x="329" y="59"/>
                    </a:lnTo>
                    <a:lnTo>
                      <a:pt x="313" y="84"/>
                    </a:lnTo>
                    <a:lnTo>
                      <a:pt x="299" y="109"/>
                    </a:lnTo>
                    <a:lnTo>
                      <a:pt x="285" y="134"/>
                    </a:lnTo>
                    <a:lnTo>
                      <a:pt x="272" y="160"/>
                    </a:lnTo>
                    <a:lnTo>
                      <a:pt x="261" y="185"/>
                    </a:lnTo>
                    <a:lnTo>
                      <a:pt x="249" y="209"/>
                    </a:lnTo>
                    <a:lnTo>
                      <a:pt x="238" y="235"/>
                    </a:lnTo>
                    <a:lnTo>
                      <a:pt x="228" y="260"/>
                    </a:lnTo>
                    <a:lnTo>
                      <a:pt x="220" y="286"/>
                    </a:lnTo>
                    <a:lnTo>
                      <a:pt x="211" y="311"/>
                    </a:lnTo>
                    <a:lnTo>
                      <a:pt x="203" y="336"/>
                    </a:lnTo>
                    <a:lnTo>
                      <a:pt x="197" y="361"/>
                    </a:lnTo>
                    <a:lnTo>
                      <a:pt x="191" y="387"/>
                    </a:lnTo>
                    <a:lnTo>
                      <a:pt x="187" y="411"/>
                    </a:lnTo>
                    <a:lnTo>
                      <a:pt x="183" y="436"/>
                    </a:lnTo>
                    <a:lnTo>
                      <a:pt x="176" y="449"/>
                    </a:lnTo>
                    <a:lnTo>
                      <a:pt x="168" y="462"/>
                    </a:lnTo>
                    <a:lnTo>
                      <a:pt x="159" y="474"/>
                    </a:lnTo>
                    <a:lnTo>
                      <a:pt x="150" y="485"/>
                    </a:lnTo>
                    <a:lnTo>
                      <a:pt x="141" y="495"/>
                    </a:lnTo>
                    <a:lnTo>
                      <a:pt x="131" y="503"/>
                    </a:lnTo>
                    <a:lnTo>
                      <a:pt x="120" y="510"/>
                    </a:lnTo>
                    <a:lnTo>
                      <a:pt x="109" y="516"/>
                    </a:lnTo>
                    <a:lnTo>
                      <a:pt x="97" y="522"/>
                    </a:lnTo>
                    <a:lnTo>
                      <a:pt x="86" y="526"/>
                    </a:lnTo>
                    <a:lnTo>
                      <a:pt x="73" y="529"/>
                    </a:lnTo>
                    <a:lnTo>
                      <a:pt x="59" y="531"/>
                    </a:lnTo>
                    <a:lnTo>
                      <a:pt x="46" y="532"/>
                    </a:lnTo>
                    <a:lnTo>
                      <a:pt x="30" y="532"/>
                    </a:lnTo>
                    <a:lnTo>
                      <a:pt x="15" y="532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2" name="Freeform 1023"/>
              <p:cNvSpPr>
                <a:spLocks noEditPoints="1"/>
              </p:cNvSpPr>
              <p:nvPr/>
            </p:nvSpPr>
            <p:spPr bwMode="auto">
              <a:xfrm>
                <a:off x="2661" y="1717"/>
                <a:ext cx="74" cy="116"/>
              </a:xfrm>
              <a:custGeom>
                <a:avLst/>
                <a:gdLst>
                  <a:gd name="T0" fmla="*/ 1 w 370"/>
                  <a:gd name="T1" fmla="*/ 22 h 557"/>
                  <a:gd name="T2" fmla="*/ 0 w 370"/>
                  <a:gd name="T3" fmla="*/ 20 h 557"/>
                  <a:gd name="T4" fmla="*/ 0 w 370"/>
                  <a:gd name="T5" fmla="*/ 22 h 557"/>
                  <a:gd name="T6" fmla="*/ 0 w 370"/>
                  <a:gd name="T7" fmla="*/ 19 h 557"/>
                  <a:gd name="T8" fmla="*/ 1 w 370"/>
                  <a:gd name="T9" fmla="*/ 20 h 557"/>
                  <a:gd name="T10" fmla="*/ 0 w 370"/>
                  <a:gd name="T11" fmla="*/ 19 h 557"/>
                  <a:gd name="T12" fmla="*/ 2 w 370"/>
                  <a:gd name="T13" fmla="*/ 14 h 557"/>
                  <a:gd name="T14" fmla="*/ 4 w 370"/>
                  <a:gd name="T15" fmla="*/ 7 h 557"/>
                  <a:gd name="T16" fmla="*/ 3 w 370"/>
                  <a:gd name="T17" fmla="*/ 12 h 557"/>
                  <a:gd name="T18" fmla="*/ 2 w 370"/>
                  <a:gd name="T19" fmla="*/ 18 h 557"/>
                  <a:gd name="T20" fmla="*/ 4 w 370"/>
                  <a:gd name="T21" fmla="*/ 7 h 557"/>
                  <a:gd name="T22" fmla="*/ 6 w 370"/>
                  <a:gd name="T23" fmla="*/ 4 h 557"/>
                  <a:gd name="T24" fmla="*/ 8 w 370"/>
                  <a:gd name="T25" fmla="*/ 3 h 557"/>
                  <a:gd name="T26" fmla="*/ 6 w 370"/>
                  <a:gd name="T27" fmla="*/ 5 h 557"/>
                  <a:gd name="T28" fmla="*/ 7 w 370"/>
                  <a:gd name="T29" fmla="*/ 2 h 557"/>
                  <a:gd name="T30" fmla="*/ 8 w 370"/>
                  <a:gd name="T31" fmla="*/ 1 h 557"/>
                  <a:gd name="T32" fmla="*/ 10 w 370"/>
                  <a:gd name="T33" fmla="*/ 0 h 557"/>
                  <a:gd name="T34" fmla="*/ 9 w 370"/>
                  <a:gd name="T35" fmla="*/ 2 h 557"/>
                  <a:gd name="T36" fmla="*/ 7 w 370"/>
                  <a:gd name="T37" fmla="*/ 2 h 557"/>
                  <a:gd name="T38" fmla="*/ 11 w 370"/>
                  <a:gd name="T39" fmla="*/ 0 h 557"/>
                  <a:gd name="T40" fmla="*/ 13 w 370"/>
                  <a:gd name="T41" fmla="*/ 0 h 557"/>
                  <a:gd name="T42" fmla="*/ 12 w 370"/>
                  <a:gd name="T43" fmla="*/ 1 h 557"/>
                  <a:gd name="T44" fmla="*/ 11 w 370"/>
                  <a:gd name="T45" fmla="*/ 1 h 557"/>
                  <a:gd name="T46" fmla="*/ 13 w 370"/>
                  <a:gd name="T47" fmla="*/ 0 h 557"/>
                  <a:gd name="T48" fmla="*/ 15 w 370"/>
                  <a:gd name="T49" fmla="*/ 1 h 557"/>
                  <a:gd name="T50" fmla="*/ 13 w 370"/>
                  <a:gd name="T51" fmla="*/ 1 h 557"/>
                  <a:gd name="T52" fmla="*/ 15 w 370"/>
                  <a:gd name="T53" fmla="*/ 2 h 557"/>
                  <a:gd name="T54" fmla="*/ 14 w 370"/>
                  <a:gd name="T55" fmla="*/ 2 h 557"/>
                  <a:gd name="T56" fmla="*/ 15 w 370"/>
                  <a:gd name="T57" fmla="*/ 2 h 557"/>
                  <a:gd name="T58" fmla="*/ 15 w 370"/>
                  <a:gd name="T59" fmla="*/ 2 h 557"/>
                  <a:gd name="T60" fmla="*/ 14 w 370"/>
                  <a:gd name="T61" fmla="*/ 2 h 557"/>
                  <a:gd name="T62" fmla="*/ 14 w 370"/>
                  <a:gd name="T63" fmla="*/ 3 h 557"/>
                  <a:gd name="T64" fmla="*/ 15 w 370"/>
                  <a:gd name="T65" fmla="*/ 2 h 557"/>
                  <a:gd name="T66" fmla="*/ 12 w 370"/>
                  <a:gd name="T67" fmla="*/ 4 h 557"/>
                  <a:gd name="T68" fmla="*/ 13 w 370"/>
                  <a:gd name="T69" fmla="*/ 4 h 557"/>
                  <a:gd name="T70" fmla="*/ 11 w 370"/>
                  <a:gd name="T71" fmla="*/ 10 h 557"/>
                  <a:gd name="T72" fmla="*/ 12 w 370"/>
                  <a:gd name="T73" fmla="*/ 5 h 557"/>
                  <a:gd name="T74" fmla="*/ 11 w 370"/>
                  <a:gd name="T75" fmla="*/ 10 h 557"/>
                  <a:gd name="T76" fmla="*/ 10 w 370"/>
                  <a:gd name="T77" fmla="*/ 10 h 557"/>
                  <a:gd name="T78" fmla="*/ 10 w 370"/>
                  <a:gd name="T79" fmla="*/ 10 h 557"/>
                  <a:gd name="T80" fmla="*/ 10 w 370"/>
                  <a:gd name="T81" fmla="*/ 11 h 557"/>
                  <a:gd name="T82" fmla="*/ 11 w 370"/>
                  <a:gd name="T83" fmla="*/ 10 h 557"/>
                  <a:gd name="T84" fmla="*/ 9 w 370"/>
                  <a:gd name="T85" fmla="*/ 12 h 557"/>
                  <a:gd name="T86" fmla="*/ 10 w 370"/>
                  <a:gd name="T87" fmla="*/ 12 h 557"/>
                  <a:gd name="T88" fmla="*/ 8 w 370"/>
                  <a:gd name="T89" fmla="*/ 18 h 557"/>
                  <a:gd name="T90" fmla="*/ 8 w 370"/>
                  <a:gd name="T91" fmla="*/ 13 h 557"/>
                  <a:gd name="T92" fmla="*/ 8 w 370"/>
                  <a:gd name="T93" fmla="*/ 18 h 557"/>
                  <a:gd name="T94" fmla="*/ 8 w 370"/>
                  <a:gd name="T95" fmla="*/ 18 h 557"/>
                  <a:gd name="T96" fmla="*/ 7 w 370"/>
                  <a:gd name="T97" fmla="*/ 20 h 557"/>
                  <a:gd name="T98" fmla="*/ 5 w 370"/>
                  <a:gd name="T99" fmla="*/ 21 h 557"/>
                  <a:gd name="T100" fmla="*/ 6 w 370"/>
                  <a:gd name="T101" fmla="*/ 20 h 557"/>
                  <a:gd name="T102" fmla="*/ 7 w 370"/>
                  <a:gd name="T103" fmla="*/ 18 h 557"/>
                  <a:gd name="T104" fmla="*/ 5 w 370"/>
                  <a:gd name="T105" fmla="*/ 22 h 557"/>
                  <a:gd name="T106" fmla="*/ 2 w 370"/>
                  <a:gd name="T107" fmla="*/ 22 h 557"/>
                  <a:gd name="T108" fmla="*/ 1 w 370"/>
                  <a:gd name="T109" fmla="*/ 21 h 557"/>
                  <a:gd name="T110" fmla="*/ 3 w 370"/>
                  <a:gd name="T111" fmla="*/ 21 h 557"/>
                  <a:gd name="T112" fmla="*/ 5 w 370"/>
                  <a:gd name="T113" fmla="*/ 21 h 557"/>
                  <a:gd name="T114" fmla="*/ 0 w 370"/>
                  <a:gd name="T115" fmla="*/ 22 h 557"/>
                  <a:gd name="T116" fmla="*/ 0 w 370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70"/>
                  <a:gd name="T178" fmla="*/ 0 h 557"/>
                  <a:gd name="T179" fmla="*/ 370 w 370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70" h="557">
                    <a:moveTo>
                      <a:pt x="0" y="541"/>
                    </a:moveTo>
                    <a:lnTo>
                      <a:pt x="1" y="540"/>
                    </a:lnTo>
                    <a:lnTo>
                      <a:pt x="25" y="542"/>
                    </a:lnTo>
                    <a:lnTo>
                      <a:pt x="25" y="543"/>
                    </a:lnTo>
                    <a:lnTo>
                      <a:pt x="0" y="541"/>
                    </a:lnTo>
                    <a:close/>
                    <a:moveTo>
                      <a:pt x="1" y="540"/>
                    </a:moveTo>
                    <a:lnTo>
                      <a:pt x="2" y="528"/>
                    </a:lnTo>
                    <a:lnTo>
                      <a:pt x="5" y="514"/>
                    </a:lnTo>
                    <a:lnTo>
                      <a:pt x="28" y="518"/>
                    </a:lnTo>
                    <a:lnTo>
                      <a:pt x="26" y="533"/>
                    </a:lnTo>
                    <a:lnTo>
                      <a:pt x="25" y="542"/>
                    </a:lnTo>
                    <a:lnTo>
                      <a:pt x="1" y="540"/>
                    </a:lnTo>
                    <a:close/>
                    <a:moveTo>
                      <a:pt x="5" y="514"/>
                    </a:moveTo>
                    <a:lnTo>
                      <a:pt x="6" y="508"/>
                    </a:lnTo>
                    <a:lnTo>
                      <a:pt x="7" y="499"/>
                    </a:lnTo>
                    <a:lnTo>
                      <a:pt x="9" y="489"/>
                    </a:lnTo>
                    <a:lnTo>
                      <a:pt x="11" y="476"/>
                    </a:lnTo>
                    <a:lnTo>
                      <a:pt x="35" y="482"/>
                    </a:lnTo>
                    <a:lnTo>
                      <a:pt x="34" y="490"/>
                    </a:lnTo>
                    <a:lnTo>
                      <a:pt x="32" y="499"/>
                    </a:lnTo>
                    <a:lnTo>
                      <a:pt x="31" y="509"/>
                    </a:lnTo>
                    <a:lnTo>
                      <a:pt x="28" y="518"/>
                    </a:lnTo>
                    <a:lnTo>
                      <a:pt x="5" y="514"/>
                    </a:lnTo>
                    <a:close/>
                    <a:moveTo>
                      <a:pt x="11" y="476"/>
                    </a:moveTo>
                    <a:lnTo>
                      <a:pt x="18" y="447"/>
                    </a:lnTo>
                    <a:lnTo>
                      <a:pt x="25" y="414"/>
                    </a:lnTo>
                    <a:lnTo>
                      <a:pt x="35" y="378"/>
                    </a:lnTo>
                    <a:lnTo>
                      <a:pt x="45" y="341"/>
                    </a:lnTo>
                    <a:lnTo>
                      <a:pt x="56" y="302"/>
                    </a:lnTo>
                    <a:lnTo>
                      <a:pt x="71" y="263"/>
                    </a:lnTo>
                    <a:lnTo>
                      <a:pt x="85" y="224"/>
                    </a:lnTo>
                    <a:lnTo>
                      <a:pt x="101" y="186"/>
                    </a:lnTo>
                    <a:lnTo>
                      <a:pt x="123" y="196"/>
                    </a:lnTo>
                    <a:lnTo>
                      <a:pt x="107" y="233"/>
                    </a:lnTo>
                    <a:lnTo>
                      <a:pt x="93" y="271"/>
                    </a:lnTo>
                    <a:lnTo>
                      <a:pt x="80" y="310"/>
                    </a:lnTo>
                    <a:lnTo>
                      <a:pt x="68" y="348"/>
                    </a:lnTo>
                    <a:lnTo>
                      <a:pt x="58" y="385"/>
                    </a:lnTo>
                    <a:lnTo>
                      <a:pt x="49" y="420"/>
                    </a:lnTo>
                    <a:lnTo>
                      <a:pt x="41" y="453"/>
                    </a:lnTo>
                    <a:lnTo>
                      <a:pt x="35" y="482"/>
                    </a:lnTo>
                    <a:lnTo>
                      <a:pt x="11" y="476"/>
                    </a:lnTo>
                    <a:close/>
                    <a:moveTo>
                      <a:pt x="101" y="186"/>
                    </a:moveTo>
                    <a:lnTo>
                      <a:pt x="109" y="166"/>
                    </a:lnTo>
                    <a:lnTo>
                      <a:pt x="118" y="149"/>
                    </a:lnTo>
                    <a:lnTo>
                      <a:pt x="128" y="132"/>
                    </a:lnTo>
                    <a:lnTo>
                      <a:pt x="137" y="115"/>
                    </a:lnTo>
                    <a:lnTo>
                      <a:pt x="147" y="98"/>
                    </a:lnTo>
                    <a:lnTo>
                      <a:pt x="157" y="83"/>
                    </a:lnTo>
                    <a:lnTo>
                      <a:pt x="168" y="69"/>
                    </a:lnTo>
                    <a:lnTo>
                      <a:pt x="179" y="56"/>
                    </a:lnTo>
                    <a:lnTo>
                      <a:pt x="197" y="72"/>
                    </a:lnTo>
                    <a:lnTo>
                      <a:pt x="186" y="84"/>
                    </a:lnTo>
                    <a:lnTo>
                      <a:pt x="176" y="98"/>
                    </a:lnTo>
                    <a:lnTo>
                      <a:pt x="168" y="112"/>
                    </a:lnTo>
                    <a:lnTo>
                      <a:pt x="158" y="128"/>
                    </a:lnTo>
                    <a:lnTo>
                      <a:pt x="140" y="160"/>
                    </a:lnTo>
                    <a:lnTo>
                      <a:pt x="123" y="196"/>
                    </a:lnTo>
                    <a:lnTo>
                      <a:pt x="101" y="186"/>
                    </a:lnTo>
                    <a:close/>
                    <a:moveTo>
                      <a:pt x="179" y="56"/>
                    </a:moveTo>
                    <a:lnTo>
                      <a:pt x="186" y="48"/>
                    </a:lnTo>
                    <a:lnTo>
                      <a:pt x="195" y="40"/>
                    </a:lnTo>
                    <a:lnTo>
                      <a:pt x="202" y="32"/>
                    </a:lnTo>
                    <a:lnTo>
                      <a:pt x="211" y="26"/>
                    </a:lnTo>
                    <a:lnTo>
                      <a:pt x="220" y="20"/>
                    </a:lnTo>
                    <a:lnTo>
                      <a:pt x="228" y="14"/>
                    </a:lnTo>
                    <a:lnTo>
                      <a:pt x="237" y="10"/>
                    </a:lnTo>
                    <a:lnTo>
                      <a:pt x="245" y="7"/>
                    </a:lnTo>
                    <a:lnTo>
                      <a:pt x="254" y="29"/>
                    </a:lnTo>
                    <a:lnTo>
                      <a:pt x="247" y="32"/>
                    </a:lnTo>
                    <a:lnTo>
                      <a:pt x="239" y="37"/>
                    </a:lnTo>
                    <a:lnTo>
                      <a:pt x="231" y="41"/>
                    </a:lnTo>
                    <a:lnTo>
                      <a:pt x="224" y="47"/>
                    </a:lnTo>
                    <a:lnTo>
                      <a:pt x="210" y="58"/>
                    </a:lnTo>
                    <a:lnTo>
                      <a:pt x="197" y="72"/>
                    </a:lnTo>
                    <a:lnTo>
                      <a:pt x="179" y="56"/>
                    </a:lnTo>
                    <a:close/>
                    <a:moveTo>
                      <a:pt x="245" y="7"/>
                    </a:moveTo>
                    <a:lnTo>
                      <a:pt x="255" y="3"/>
                    </a:lnTo>
                    <a:lnTo>
                      <a:pt x="265" y="1"/>
                    </a:lnTo>
                    <a:lnTo>
                      <a:pt x="274" y="0"/>
                    </a:lnTo>
                    <a:lnTo>
                      <a:pt x="284" y="0"/>
                    </a:lnTo>
                    <a:lnTo>
                      <a:pt x="294" y="1"/>
                    </a:lnTo>
                    <a:lnTo>
                      <a:pt x="304" y="3"/>
                    </a:lnTo>
                    <a:lnTo>
                      <a:pt x="315" y="5"/>
                    </a:lnTo>
                    <a:lnTo>
                      <a:pt x="324" y="10"/>
                    </a:lnTo>
                    <a:lnTo>
                      <a:pt x="315" y="32"/>
                    </a:lnTo>
                    <a:lnTo>
                      <a:pt x="307" y="29"/>
                    </a:lnTo>
                    <a:lnTo>
                      <a:pt x="298" y="27"/>
                    </a:lnTo>
                    <a:lnTo>
                      <a:pt x="291" y="25"/>
                    </a:lnTo>
                    <a:lnTo>
                      <a:pt x="283" y="25"/>
                    </a:lnTo>
                    <a:lnTo>
                      <a:pt x="276" y="25"/>
                    </a:lnTo>
                    <a:lnTo>
                      <a:pt x="268" y="26"/>
                    </a:lnTo>
                    <a:lnTo>
                      <a:pt x="262" y="27"/>
                    </a:lnTo>
                    <a:lnTo>
                      <a:pt x="254" y="29"/>
                    </a:lnTo>
                    <a:lnTo>
                      <a:pt x="245" y="7"/>
                    </a:lnTo>
                    <a:close/>
                    <a:moveTo>
                      <a:pt x="324" y="10"/>
                    </a:moveTo>
                    <a:lnTo>
                      <a:pt x="334" y="15"/>
                    </a:lnTo>
                    <a:lnTo>
                      <a:pt x="345" y="21"/>
                    </a:lnTo>
                    <a:lnTo>
                      <a:pt x="356" y="28"/>
                    </a:lnTo>
                    <a:lnTo>
                      <a:pt x="365" y="37"/>
                    </a:lnTo>
                    <a:lnTo>
                      <a:pt x="349" y="55"/>
                    </a:lnTo>
                    <a:lnTo>
                      <a:pt x="341" y="48"/>
                    </a:lnTo>
                    <a:lnTo>
                      <a:pt x="332" y="42"/>
                    </a:lnTo>
                    <a:lnTo>
                      <a:pt x="323" y="37"/>
                    </a:lnTo>
                    <a:lnTo>
                      <a:pt x="315" y="32"/>
                    </a:lnTo>
                    <a:lnTo>
                      <a:pt x="324" y="10"/>
                    </a:lnTo>
                    <a:close/>
                    <a:moveTo>
                      <a:pt x="365" y="37"/>
                    </a:moveTo>
                    <a:lnTo>
                      <a:pt x="368" y="40"/>
                    </a:lnTo>
                    <a:lnTo>
                      <a:pt x="370" y="44"/>
                    </a:lnTo>
                    <a:lnTo>
                      <a:pt x="370" y="49"/>
                    </a:lnTo>
                    <a:lnTo>
                      <a:pt x="369" y="53"/>
                    </a:lnTo>
                    <a:lnTo>
                      <a:pt x="358" y="47"/>
                    </a:lnTo>
                    <a:lnTo>
                      <a:pt x="365" y="37"/>
                    </a:lnTo>
                    <a:close/>
                    <a:moveTo>
                      <a:pt x="369" y="53"/>
                    </a:moveTo>
                    <a:lnTo>
                      <a:pt x="368" y="53"/>
                    </a:lnTo>
                    <a:lnTo>
                      <a:pt x="368" y="54"/>
                    </a:lnTo>
                    <a:lnTo>
                      <a:pt x="348" y="39"/>
                    </a:lnTo>
                    <a:lnTo>
                      <a:pt x="347" y="40"/>
                    </a:lnTo>
                    <a:lnTo>
                      <a:pt x="369" y="53"/>
                    </a:lnTo>
                    <a:close/>
                    <a:moveTo>
                      <a:pt x="347" y="40"/>
                    </a:moveTo>
                    <a:lnTo>
                      <a:pt x="348" y="39"/>
                    </a:lnTo>
                    <a:lnTo>
                      <a:pt x="358" y="47"/>
                    </a:lnTo>
                    <a:lnTo>
                      <a:pt x="347" y="40"/>
                    </a:lnTo>
                    <a:close/>
                    <a:moveTo>
                      <a:pt x="368" y="53"/>
                    </a:moveTo>
                    <a:lnTo>
                      <a:pt x="359" y="67"/>
                    </a:lnTo>
                    <a:lnTo>
                      <a:pt x="350" y="81"/>
                    </a:lnTo>
                    <a:lnTo>
                      <a:pt x="330" y="68"/>
                    </a:lnTo>
                    <a:lnTo>
                      <a:pt x="338" y="53"/>
                    </a:lnTo>
                    <a:lnTo>
                      <a:pt x="347" y="40"/>
                    </a:lnTo>
                    <a:lnTo>
                      <a:pt x="368" y="53"/>
                    </a:lnTo>
                    <a:close/>
                    <a:moveTo>
                      <a:pt x="350" y="81"/>
                    </a:moveTo>
                    <a:lnTo>
                      <a:pt x="343" y="93"/>
                    </a:lnTo>
                    <a:lnTo>
                      <a:pt x="333" y="108"/>
                    </a:lnTo>
                    <a:lnTo>
                      <a:pt x="312" y="96"/>
                    </a:lnTo>
                    <a:lnTo>
                      <a:pt x="320" y="83"/>
                    </a:lnTo>
                    <a:lnTo>
                      <a:pt x="330" y="68"/>
                    </a:lnTo>
                    <a:lnTo>
                      <a:pt x="350" y="81"/>
                    </a:lnTo>
                    <a:close/>
                    <a:moveTo>
                      <a:pt x="333" y="108"/>
                    </a:moveTo>
                    <a:lnTo>
                      <a:pt x="314" y="145"/>
                    </a:lnTo>
                    <a:lnTo>
                      <a:pt x="294" y="180"/>
                    </a:lnTo>
                    <a:lnTo>
                      <a:pt x="278" y="216"/>
                    </a:lnTo>
                    <a:lnTo>
                      <a:pt x="263" y="252"/>
                    </a:lnTo>
                    <a:lnTo>
                      <a:pt x="240" y="242"/>
                    </a:lnTo>
                    <a:lnTo>
                      <a:pt x="255" y="205"/>
                    </a:lnTo>
                    <a:lnTo>
                      <a:pt x="272" y="169"/>
                    </a:lnTo>
                    <a:lnTo>
                      <a:pt x="292" y="132"/>
                    </a:lnTo>
                    <a:lnTo>
                      <a:pt x="312" y="96"/>
                    </a:lnTo>
                    <a:lnTo>
                      <a:pt x="333" y="108"/>
                    </a:lnTo>
                    <a:close/>
                    <a:moveTo>
                      <a:pt x="263" y="252"/>
                    </a:moveTo>
                    <a:lnTo>
                      <a:pt x="263" y="251"/>
                    </a:lnTo>
                    <a:lnTo>
                      <a:pt x="262" y="253"/>
                    </a:lnTo>
                    <a:lnTo>
                      <a:pt x="240" y="242"/>
                    </a:lnTo>
                    <a:lnTo>
                      <a:pt x="263" y="252"/>
                    </a:lnTo>
                    <a:close/>
                    <a:moveTo>
                      <a:pt x="240" y="243"/>
                    </a:moveTo>
                    <a:lnTo>
                      <a:pt x="240" y="242"/>
                    </a:lnTo>
                    <a:lnTo>
                      <a:pt x="251" y="247"/>
                    </a:lnTo>
                    <a:lnTo>
                      <a:pt x="240" y="243"/>
                    </a:lnTo>
                    <a:close/>
                    <a:moveTo>
                      <a:pt x="263" y="252"/>
                    </a:moveTo>
                    <a:lnTo>
                      <a:pt x="257" y="264"/>
                    </a:lnTo>
                    <a:lnTo>
                      <a:pt x="252" y="280"/>
                    </a:lnTo>
                    <a:lnTo>
                      <a:pt x="228" y="271"/>
                    </a:lnTo>
                    <a:lnTo>
                      <a:pt x="234" y="259"/>
                    </a:lnTo>
                    <a:lnTo>
                      <a:pt x="240" y="243"/>
                    </a:lnTo>
                    <a:lnTo>
                      <a:pt x="263" y="252"/>
                    </a:lnTo>
                    <a:close/>
                    <a:moveTo>
                      <a:pt x="252" y="280"/>
                    </a:moveTo>
                    <a:lnTo>
                      <a:pt x="245" y="296"/>
                    </a:lnTo>
                    <a:lnTo>
                      <a:pt x="241" y="308"/>
                    </a:lnTo>
                    <a:lnTo>
                      <a:pt x="218" y="300"/>
                    </a:lnTo>
                    <a:lnTo>
                      <a:pt x="224" y="284"/>
                    </a:lnTo>
                    <a:lnTo>
                      <a:pt x="228" y="271"/>
                    </a:lnTo>
                    <a:lnTo>
                      <a:pt x="252" y="280"/>
                    </a:lnTo>
                    <a:close/>
                    <a:moveTo>
                      <a:pt x="241" y="308"/>
                    </a:moveTo>
                    <a:lnTo>
                      <a:pt x="230" y="344"/>
                    </a:lnTo>
                    <a:lnTo>
                      <a:pt x="222" y="379"/>
                    </a:lnTo>
                    <a:lnTo>
                      <a:pt x="214" y="414"/>
                    </a:lnTo>
                    <a:lnTo>
                      <a:pt x="209" y="449"/>
                    </a:lnTo>
                    <a:lnTo>
                      <a:pt x="184" y="446"/>
                    </a:lnTo>
                    <a:lnTo>
                      <a:pt x="189" y="410"/>
                    </a:lnTo>
                    <a:lnTo>
                      <a:pt x="198" y="374"/>
                    </a:lnTo>
                    <a:lnTo>
                      <a:pt x="207" y="337"/>
                    </a:lnTo>
                    <a:lnTo>
                      <a:pt x="218" y="300"/>
                    </a:lnTo>
                    <a:lnTo>
                      <a:pt x="241" y="308"/>
                    </a:lnTo>
                    <a:close/>
                    <a:moveTo>
                      <a:pt x="209" y="449"/>
                    </a:moveTo>
                    <a:lnTo>
                      <a:pt x="208" y="452"/>
                    </a:lnTo>
                    <a:lnTo>
                      <a:pt x="208" y="453"/>
                    </a:lnTo>
                    <a:lnTo>
                      <a:pt x="196" y="448"/>
                    </a:lnTo>
                    <a:lnTo>
                      <a:pt x="209" y="449"/>
                    </a:lnTo>
                    <a:close/>
                    <a:moveTo>
                      <a:pt x="208" y="453"/>
                    </a:moveTo>
                    <a:lnTo>
                      <a:pt x="199" y="468"/>
                    </a:lnTo>
                    <a:lnTo>
                      <a:pt x="191" y="482"/>
                    </a:lnTo>
                    <a:lnTo>
                      <a:pt x="182" y="494"/>
                    </a:lnTo>
                    <a:lnTo>
                      <a:pt x="172" y="506"/>
                    </a:lnTo>
                    <a:lnTo>
                      <a:pt x="162" y="515"/>
                    </a:lnTo>
                    <a:lnTo>
                      <a:pt x="152" y="525"/>
                    </a:lnTo>
                    <a:lnTo>
                      <a:pt x="140" y="533"/>
                    </a:lnTo>
                    <a:lnTo>
                      <a:pt x="128" y="539"/>
                    </a:lnTo>
                    <a:lnTo>
                      <a:pt x="117" y="517"/>
                    </a:lnTo>
                    <a:lnTo>
                      <a:pt x="127" y="512"/>
                    </a:lnTo>
                    <a:lnTo>
                      <a:pt x="136" y="506"/>
                    </a:lnTo>
                    <a:lnTo>
                      <a:pt x="146" y="497"/>
                    </a:lnTo>
                    <a:lnTo>
                      <a:pt x="155" y="488"/>
                    </a:lnTo>
                    <a:lnTo>
                      <a:pt x="163" y="479"/>
                    </a:lnTo>
                    <a:lnTo>
                      <a:pt x="171" y="468"/>
                    </a:lnTo>
                    <a:lnTo>
                      <a:pt x="179" y="456"/>
                    </a:lnTo>
                    <a:lnTo>
                      <a:pt x="185" y="443"/>
                    </a:lnTo>
                    <a:lnTo>
                      <a:pt x="208" y="453"/>
                    </a:lnTo>
                    <a:close/>
                    <a:moveTo>
                      <a:pt x="128" y="539"/>
                    </a:moveTo>
                    <a:lnTo>
                      <a:pt x="115" y="545"/>
                    </a:lnTo>
                    <a:lnTo>
                      <a:pt x="102" y="550"/>
                    </a:lnTo>
                    <a:lnTo>
                      <a:pt x="88" y="553"/>
                    </a:lnTo>
                    <a:lnTo>
                      <a:pt x="74" y="556"/>
                    </a:lnTo>
                    <a:lnTo>
                      <a:pt x="59" y="557"/>
                    </a:lnTo>
                    <a:lnTo>
                      <a:pt x="43" y="557"/>
                    </a:lnTo>
                    <a:lnTo>
                      <a:pt x="27" y="556"/>
                    </a:lnTo>
                    <a:lnTo>
                      <a:pt x="11" y="554"/>
                    </a:lnTo>
                    <a:lnTo>
                      <a:pt x="15" y="529"/>
                    </a:lnTo>
                    <a:lnTo>
                      <a:pt x="29" y="531"/>
                    </a:lnTo>
                    <a:lnTo>
                      <a:pt x="43" y="533"/>
                    </a:lnTo>
                    <a:lnTo>
                      <a:pt x="58" y="533"/>
                    </a:lnTo>
                    <a:lnTo>
                      <a:pt x="71" y="531"/>
                    </a:lnTo>
                    <a:lnTo>
                      <a:pt x="82" y="529"/>
                    </a:lnTo>
                    <a:lnTo>
                      <a:pt x="94" y="527"/>
                    </a:lnTo>
                    <a:lnTo>
                      <a:pt x="106" y="523"/>
                    </a:lnTo>
                    <a:lnTo>
                      <a:pt x="117" y="517"/>
                    </a:lnTo>
                    <a:lnTo>
                      <a:pt x="128" y="539"/>
                    </a:lnTo>
                    <a:close/>
                    <a:moveTo>
                      <a:pt x="11" y="554"/>
                    </a:moveTo>
                    <a:lnTo>
                      <a:pt x="7" y="552"/>
                    </a:lnTo>
                    <a:lnTo>
                      <a:pt x="4" y="549"/>
                    </a:lnTo>
                    <a:lnTo>
                      <a:pt x="1" y="545"/>
                    </a:lnTo>
                    <a:lnTo>
                      <a:pt x="0" y="541"/>
                    </a:lnTo>
                    <a:lnTo>
                      <a:pt x="13" y="542"/>
                    </a:lnTo>
                    <a:lnTo>
                      <a:pt x="11" y="5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3" name="Freeform 1024"/>
              <p:cNvSpPr>
                <a:spLocks/>
              </p:cNvSpPr>
              <p:nvPr/>
            </p:nvSpPr>
            <p:spPr bwMode="auto">
              <a:xfrm>
                <a:off x="2699" y="1728"/>
                <a:ext cx="58" cy="101"/>
              </a:xfrm>
              <a:custGeom>
                <a:avLst/>
                <a:gdLst>
                  <a:gd name="T0" fmla="*/ 0 w 314"/>
                  <a:gd name="T1" fmla="*/ 19 h 505"/>
                  <a:gd name="T2" fmla="*/ 1 w 314"/>
                  <a:gd name="T3" fmla="*/ 17 h 505"/>
                  <a:gd name="T4" fmla="*/ 2 w 314"/>
                  <a:gd name="T5" fmla="*/ 13 h 505"/>
                  <a:gd name="T6" fmla="*/ 3 w 314"/>
                  <a:gd name="T7" fmla="*/ 10 h 505"/>
                  <a:gd name="T8" fmla="*/ 3 w 314"/>
                  <a:gd name="T9" fmla="*/ 8 h 505"/>
                  <a:gd name="T10" fmla="*/ 4 w 314"/>
                  <a:gd name="T11" fmla="*/ 6 h 505"/>
                  <a:gd name="T12" fmla="*/ 5 w 314"/>
                  <a:gd name="T13" fmla="*/ 4 h 505"/>
                  <a:gd name="T14" fmla="*/ 6 w 314"/>
                  <a:gd name="T15" fmla="*/ 3 h 505"/>
                  <a:gd name="T16" fmla="*/ 7 w 314"/>
                  <a:gd name="T17" fmla="*/ 1 h 505"/>
                  <a:gd name="T18" fmla="*/ 8 w 314"/>
                  <a:gd name="T19" fmla="*/ 1 h 505"/>
                  <a:gd name="T20" fmla="*/ 9 w 314"/>
                  <a:gd name="T21" fmla="*/ 0 h 505"/>
                  <a:gd name="T22" fmla="*/ 9 w 314"/>
                  <a:gd name="T23" fmla="*/ 0 h 505"/>
                  <a:gd name="T24" fmla="*/ 10 w 314"/>
                  <a:gd name="T25" fmla="*/ 0 h 505"/>
                  <a:gd name="T26" fmla="*/ 10 w 314"/>
                  <a:gd name="T27" fmla="*/ 0 h 505"/>
                  <a:gd name="T28" fmla="*/ 11 w 314"/>
                  <a:gd name="T29" fmla="*/ 0 h 505"/>
                  <a:gd name="T30" fmla="*/ 12 w 314"/>
                  <a:gd name="T31" fmla="*/ 1 h 505"/>
                  <a:gd name="T32" fmla="*/ 12 w 314"/>
                  <a:gd name="T33" fmla="*/ 1 h 505"/>
                  <a:gd name="T34" fmla="*/ 12 w 314"/>
                  <a:gd name="T35" fmla="*/ 2 h 505"/>
                  <a:gd name="T36" fmla="*/ 11 w 314"/>
                  <a:gd name="T37" fmla="*/ 4 h 505"/>
                  <a:gd name="T38" fmla="*/ 10 w 314"/>
                  <a:gd name="T39" fmla="*/ 6 h 505"/>
                  <a:gd name="T40" fmla="*/ 9 w 314"/>
                  <a:gd name="T41" fmla="*/ 8 h 505"/>
                  <a:gd name="T42" fmla="*/ 8 w 314"/>
                  <a:gd name="T43" fmla="*/ 10 h 505"/>
                  <a:gd name="T44" fmla="*/ 8 w 314"/>
                  <a:gd name="T45" fmla="*/ 12 h 505"/>
                  <a:gd name="T46" fmla="*/ 7 w 314"/>
                  <a:gd name="T47" fmla="*/ 14 h 505"/>
                  <a:gd name="T48" fmla="*/ 7 w 314"/>
                  <a:gd name="T49" fmla="*/ 16 h 505"/>
                  <a:gd name="T50" fmla="*/ 6 w 314"/>
                  <a:gd name="T51" fmla="*/ 17 h 505"/>
                  <a:gd name="T52" fmla="*/ 6 w 314"/>
                  <a:gd name="T53" fmla="*/ 18 h 505"/>
                  <a:gd name="T54" fmla="*/ 5 w 314"/>
                  <a:gd name="T55" fmla="*/ 19 h 505"/>
                  <a:gd name="T56" fmla="*/ 4 w 314"/>
                  <a:gd name="T57" fmla="*/ 19 h 505"/>
                  <a:gd name="T58" fmla="*/ 3 w 314"/>
                  <a:gd name="T59" fmla="*/ 20 h 505"/>
                  <a:gd name="T60" fmla="*/ 3 w 314"/>
                  <a:gd name="T61" fmla="*/ 20 h 505"/>
                  <a:gd name="T62" fmla="*/ 2 w 314"/>
                  <a:gd name="T63" fmla="*/ 20 h 505"/>
                  <a:gd name="T64" fmla="*/ 1 w 314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4"/>
                  <a:gd name="T100" fmla="*/ 0 h 505"/>
                  <a:gd name="T101" fmla="*/ 314 w 314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4" h="505">
                    <a:moveTo>
                      <a:pt x="0" y="503"/>
                    </a:moveTo>
                    <a:lnTo>
                      <a:pt x="3" y="482"/>
                    </a:lnTo>
                    <a:lnTo>
                      <a:pt x="9" y="452"/>
                    </a:lnTo>
                    <a:lnTo>
                      <a:pt x="16" y="414"/>
                    </a:lnTo>
                    <a:lnTo>
                      <a:pt x="26" y="370"/>
                    </a:lnTo>
                    <a:lnTo>
                      <a:pt x="39" y="321"/>
                    </a:lnTo>
                    <a:lnTo>
                      <a:pt x="54" y="271"/>
                    </a:lnTo>
                    <a:lnTo>
                      <a:pt x="63" y="246"/>
                    </a:lnTo>
                    <a:lnTo>
                      <a:pt x="71" y="220"/>
                    </a:lnTo>
                    <a:lnTo>
                      <a:pt x="81" y="194"/>
                    </a:lnTo>
                    <a:lnTo>
                      <a:pt x="92" y="169"/>
                    </a:lnTo>
                    <a:lnTo>
                      <a:pt x="103" y="145"/>
                    </a:lnTo>
                    <a:lnTo>
                      <a:pt x="113" y="124"/>
                    </a:lnTo>
                    <a:lnTo>
                      <a:pt x="125" y="102"/>
                    </a:lnTo>
                    <a:lnTo>
                      <a:pt x="137" y="82"/>
                    </a:lnTo>
                    <a:lnTo>
                      <a:pt x="149" y="63"/>
                    </a:lnTo>
                    <a:lnTo>
                      <a:pt x="162" y="47"/>
                    </a:lnTo>
                    <a:lnTo>
                      <a:pt x="176" y="33"/>
                    </a:lnTo>
                    <a:lnTo>
                      <a:pt x="190" y="21"/>
                    </a:lnTo>
                    <a:lnTo>
                      <a:pt x="197" y="16"/>
                    </a:lnTo>
                    <a:lnTo>
                      <a:pt x="204" y="12"/>
                    </a:lnTo>
                    <a:lnTo>
                      <a:pt x="212" y="7"/>
                    </a:lnTo>
                    <a:lnTo>
                      <a:pt x="218" y="5"/>
                    </a:lnTo>
                    <a:lnTo>
                      <a:pt x="226" y="2"/>
                    </a:lnTo>
                    <a:lnTo>
                      <a:pt x="233" y="1"/>
                    </a:lnTo>
                    <a:lnTo>
                      <a:pt x="241" y="0"/>
                    </a:lnTo>
                    <a:lnTo>
                      <a:pt x="249" y="0"/>
                    </a:lnTo>
                    <a:lnTo>
                      <a:pt x="257" y="1"/>
                    </a:lnTo>
                    <a:lnTo>
                      <a:pt x="265" y="2"/>
                    </a:lnTo>
                    <a:lnTo>
                      <a:pt x="273" y="5"/>
                    </a:lnTo>
                    <a:lnTo>
                      <a:pt x="281" y="8"/>
                    </a:lnTo>
                    <a:lnTo>
                      <a:pt x="289" y="13"/>
                    </a:lnTo>
                    <a:lnTo>
                      <a:pt x="298" y="18"/>
                    </a:lnTo>
                    <a:lnTo>
                      <a:pt x="306" y="24"/>
                    </a:lnTo>
                    <a:lnTo>
                      <a:pt x="314" y="31"/>
                    </a:lnTo>
                    <a:lnTo>
                      <a:pt x="300" y="55"/>
                    </a:lnTo>
                    <a:lnTo>
                      <a:pt x="286" y="78"/>
                    </a:lnTo>
                    <a:lnTo>
                      <a:pt x="273" y="103"/>
                    </a:lnTo>
                    <a:lnTo>
                      <a:pt x="260" y="127"/>
                    </a:lnTo>
                    <a:lnTo>
                      <a:pt x="248" y="151"/>
                    </a:lnTo>
                    <a:lnTo>
                      <a:pt x="238" y="175"/>
                    </a:lnTo>
                    <a:lnTo>
                      <a:pt x="227" y="198"/>
                    </a:lnTo>
                    <a:lnTo>
                      <a:pt x="217" y="222"/>
                    </a:lnTo>
                    <a:lnTo>
                      <a:pt x="207" y="247"/>
                    </a:lnTo>
                    <a:lnTo>
                      <a:pt x="200" y="271"/>
                    </a:lnTo>
                    <a:lnTo>
                      <a:pt x="192" y="294"/>
                    </a:lnTo>
                    <a:lnTo>
                      <a:pt x="185" y="318"/>
                    </a:lnTo>
                    <a:lnTo>
                      <a:pt x="179" y="343"/>
                    </a:lnTo>
                    <a:lnTo>
                      <a:pt x="174" y="367"/>
                    </a:lnTo>
                    <a:lnTo>
                      <a:pt x="170" y="390"/>
                    </a:lnTo>
                    <a:lnTo>
                      <a:pt x="166" y="413"/>
                    </a:lnTo>
                    <a:lnTo>
                      <a:pt x="160" y="426"/>
                    </a:lnTo>
                    <a:lnTo>
                      <a:pt x="152" y="439"/>
                    </a:lnTo>
                    <a:lnTo>
                      <a:pt x="145" y="450"/>
                    </a:lnTo>
                    <a:lnTo>
                      <a:pt x="136" y="460"/>
                    </a:lnTo>
                    <a:lnTo>
                      <a:pt x="127" y="469"/>
                    </a:lnTo>
                    <a:lnTo>
                      <a:pt x="119" y="477"/>
                    </a:lnTo>
                    <a:lnTo>
                      <a:pt x="109" y="485"/>
                    </a:lnTo>
                    <a:lnTo>
                      <a:pt x="98" y="490"/>
                    </a:lnTo>
                    <a:lnTo>
                      <a:pt x="87" y="495"/>
                    </a:lnTo>
                    <a:lnTo>
                      <a:pt x="77" y="500"/>
                    </a:lnTo>
                    <a:lnTo>
                      <a:pt x="66" y="503"/>
                    </a:lnTo>
                    <a:lnTo>
                      <a:pt x="53" y="504"/>
                    </a:lnTo>
                    <a:lnTo>
                      <a:pt x="41" y="505"/>
                    </a:lnTo>
                    <a:lnTo>
                      <a:pt x="28" y="505"/>
                    </a:lnTo>
                    <a:lnTo>
                      <a:pt x="14" y="505"/>
                    </a:lnTo>
                    <a:lnTo>
                      <a:pt x="0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4" name="Freeform 1025"/>
              <p:cNvSpPr>
                <a:spLocks noEditPoints="1"/>
              </p:cNvSpPr>
              <p:nvPr/>
            </p:nvSpPr>
            <p:spPr bwMode="auto">
              <a:xfrm>
                <a:off x="2692" y="1728"/>
                <a:ext cx="70" cy="104"/>
              </a:xfrm>
              <a:custGeom>
                <a:avLst/>
                <a:gdLst>
                  <a:gd name="T0" fmla="*/ 1 w 338"/>
                  <a:gd name="T1" fmla="*/ 21 h 530"/>
                  <a:gd name="T2" fmla="*/ 0 w 338"/>
                  <a:gd name="T3" fmla="*/ 21 h 530"/>
                  <a:gd name="T4" fmla="*/ 1 w 338"/>
                  <a:gd name="T5" fmla="*/ 20 h 530"/>
                  <a:gd name="T6" fmla="*/ 0 w 338"/>
                  <a:gd name="T7" fmla="*/ 19 h 530"/>
                  <a:gd name="T8" fmla="*/ 1 w 338"/>
                  <a:gd name="T9" fmla="*/ 18 h 530"/>
                  <a:gd name="T10" fmla="*/ 1 w 338"/>
                  <a:gd name="T11" fmla="*/ 20 h 530"/>
                  <a:gd name="T12" fmla="*/ 1 w 338"/>
                  <a:gd name="T13" fmla="*/ 16 h 530"/>
                  <a:gd name="T14" fmla="*/ 3 w 338"/>
                  <a:gd name="T15" fmla="*/ 10 h 530"/>
                  <a:gd name="T16" fmla="*/ 4 w 338"/>
                  <a:gd name="T17" fmla="*/ 9 h 530"/>
                  <a:gd name="T18" fmla="*/ 2 w 338"/>
                  <a:gd name="T19" fmla="*/ 15 h 530"/>
                  <a:gd name="T20" fmla="*/ 0 w 338"/>
                  <a:gd name="T21" fmla="*/ 18 h 530"/>
                  <a:gd name="T22" fmla="*/ 5 w 338"/>
                  <a:gd name="T23" fmla="*/ 5 h 530"/>
                  <a:gd name="T24" fmla="*/ 6 w 338"/>
                  <a:gd name="T25" fmla="*/ 2 h 530"/>
                  <a:gd name="T26" fmla="*/ 7 w 338"/>
                  <a:gd name="T27" fmla="*/ 3 h 530"/>
                  <a:gd name="T28" fmla="*/ 5 w 338"/>
                  <a:gd name="T29" fmla="*/ 6 h 530"/>
                  <a:gd name="T30" fmla="*/ 7 w 338"/>
                  <a:gd name="T31" fmla="*/ 2 h 530"/>
                  <a:gd name="T32" fmla="*/ 9 w 338"/>
                  <a:gd name="T33" fmla="*/ 0 h 530"/>
                  <a:gd name="T34" fmla="*/ 9 w 338"/>
                  <a:gd name="T35" fmla="*/ 1 h 530"/>
                  <a:gd name="T36" fmla="*/ 7 w 338"/>
                  <a:gd name="T37" fmla="*/ 2 h 530"/>
                  <a:gd name="T38" fmla="*/ 10 w 338"/>
                  <a:gd name="T39" fmla="*/ 0 h 530"/>
                  <a:gd name="T40" fmla="*/ 12 w 338"/>
                  <a:gd name="T41" fmla="*/ 0 h 530"/>
                  <a:gd name="T42" fmla="*/ 11 w 338"/>
                  <a:gd name="T43" fmla="*/ 1 h 530"/>
                  <a:gd name="T44" fmla="*/ 10 w 338"/>
                  <a:gd name="T45" fmla="*/ 1 h 530"/>
                  <a:gd name="T46" fmla="*/ 12 w 338"/>
                  <a:gd name="T47" fmla="*/ 0 h 530"/>
                  <a:gd name="T48" fmla="*/ 13 w 338"/>
                  <a:gd name="T49" fmla="*/ 1 h 530"/>
                  <a:gd name="T50" fmla="*/ 12 w 338"/>
                  <a:gd name="T51" fmla="*/ 1 h 530"/>
                  <a:gd name="T52" fmla="*/ 14 w 338"/>
                  <a:gd name="T53" fmla="*/ 2 h 530"/>
                  <a:gd name="T54" fmla="*/ 13 w 338"/>
                  <a:gd name="T55" fmla="*/ 2 h 530"/>
                  <a:gd name="T56" fmla="*/ 14 w 338"/>
                  <a:gd name="T57" fmla="*/ 2 h 530"/>
                  <a:gd name="T58" fmla="*/ 14 w 338"/>
                  <a:gd name="T59" fmla="*/ 2 h 530"/>
                  <a:gd name="T60" fmla="*/ 13 w 338"/>
                  <a:gd name="T61" fmla="*/ 2 h 530"/>
                  <a:gd name="T62" fmla="*/ 13 w 338"/>
                  <a:gd name="T63" fmla="*/ 3 h 530"/>
                  <a:gd name="T64" fmla="*/ 14 w 338"/>
                  <a:gd name="T65" fmla="*/ 2 h 530"/>
                  <a:gd name="T66" fmla="*/ 11 w 338"/>
                  <a:gd name="T67" fmla="*/ 4 h 530"/>
                  <a:gd name="T68" fmla="*/ 12 w 338"/>
                  <a:gd name="T69" fmla="*/ 4 h 530"/>
                  <a:gd name="T70" fmla="*/ 10 w 338"/>
                  <a:gd name="T71" fmla="*/ 10 h 530"/>
                  <a:gd name="T72" fmla="*/ 11 w 338"/>
                  <a:gd name="T73" fmla="*/ 5 h 530"/>
                  <a:gd name="T74" fmla="*/ 9 w 338"/>
                  <a:gd name="T75" fmla="*/ 9 h 530"/>
                  <a:gd name="T76" fmla="*/ 10 w 338"/>
                  <a:gd name="T77" fmla="*/ 10 h 530"/>
                  <a:gd name="T78" fmla="*/ 9 w 338"/>
                  <a:gd name="T79" fmla="*/ 9 h 530"/>
                  <a:gd name="T80" fmla="*/ 9 w 338"/>
                  <a:gd name="T81" fmla="*/ 9 h 530"/>
                  <a:gd name="T82" fmla="*/ 9 w 338"/>
                  <a:gd name="T83" fmla="*/ 10 h 530"/>
                  <a:gd name="T84" fmla="*/ 9 w 338"/>
                  <a:gd name="T85" fmla="*/ 9 h 530"/>
                  <a:gd name="T86" fmla="*/ 9 w 338"/>
                  <a:gd name="T87" fmla="*/ 12 h 530"/>
                  <a:gd name="T88" fmla="*/ 9 w 338"/>
                  <a:gd name="T89" fmla="*/ 11 h 530"/>
                  <a:gd name="T90" fmla="*/ 8 w 338"/>
                  <a:gd name="T91" fmla="*/ 16 h 530"/>
                  <a:gd name="T92" fmla="*/ 7 w 338"/>
                  <a:gd name="T93" fmla="*/ 14 h 530"/>
                  <a:gd name="T94" fmla="*/ 8 w 338"/>
                  <a:gd name="T95" fmla="*/ 17 h 530"/>
                  <a:gd name="T96" fmla="*/ 8 w 338"/>
                  <a:gd name="T97" fmla="*/ 17 h 530"/>
                  <a:gd name="T98" fmla="*/ 7 w 338"/>
                  <a:gd name="T99" fmla="*/ 19 h 530"/>
                  <a:gd name="T100" fmla="*/ 5 w 338"/>
                  <a:gd name="T101" fmla="*/ 20 h 530"/>
                  <a:gd name="T102" fmla="*/ 5 w 338"/>
                  <a:gd name="T103" fmla="*/ 19 h 530"/>
                  <a:gd name="T104" fmla="*/ 6 w 338"/>
                  <a:gd name="T105" fmla="*/ 18 h 530"/>
                  <a:gd name="T106" fmla="*/ 5 w 338"/>
                  <a:gd name="T107" fmla="*/ 21 h 530"/>
                  <a:gd name="T108" fmla="*/ 3 w 338"/>
                  <a:gd name="T109" fmla="*/ 21 h 530"/>
                  <a:gd name="T110" fmla="*/ 0 w 338"/>
                  <a:gd name="T111" fmla="*/ 21 h 530"/>
                  <a:gd name="T112" fmla="*/ 2 w 338"/>
                  <a:gd name="T113" fmla="*/ 20 h 530"/>
                  <a:gd name="T114" fmla="*/ 4 w 338"/>
                  <a:gd name="T115" fmla="*/ 20 h 530"/>
                  <a:gd name="T116" fmla="*/ 0 w 338"/>
                  <a:gd name="T117" fmla="*/ 21 h 530"/>
                  <a:gd name="T118" fmla="*/ 0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0" y="514"/>
                    </a:moveTo>
                    <a:lnTo>
                      <a:pt x="0" y="514"/>
                    </a:lnTo>
                    <a:lnTo>
                      <a:pt x="25" y="515"/>
                    </a:lnTo>
                    <a:lnTo>
                      <a:pt x="25" y="516"/>
                    </a:lnTo>
                    <a:lnTo>
                      <a:pt x="0" y="514"/>
                    </a:lnTo>
                    <a:close/>
                    <a:moveTo>
                      <a:pt x="0" y="514"/>
                    </a:moveTo>
                    <a:lnTo>
                      <a:pt x="1" y="502"/>
                    </a:lnTo>
                    <a:lnTo>
                      <a:pt x="3" y="489"/>
                    </a:lnTo>
                    <a:lnTo>
                      <a:pt x="28" y="492"/>
                    </a:lnTo>
                    <a:lnTo>
                      <a:pt x="26" y="506"/>
                    </a:lnTo>
                    <a:lnTo>
                      <a:pt x="25" y="515"/>
                    </a:lnTo>
                    <a:lnTo>
                      <a:pt x="0" y="514"/>
                    </a:lnTo>
                    <a:close/>
                    <a:moveTo>
                      <a:pt x="3" y="489"/>
                    </a:moveTo>
                    <a:lnTo>
                      <a:pt x="4" y="483"/>
                    </a:lnTo>
                    <a:lnTo>
                      <a:pt x="5" y="474"/>
                    </a:lnTo>
                    <a:lnTo>
                      <a:pt x="8" y="464"/>
                    </a:lnTo>
                    <a:lnTo>
                      <a:pt x="10" y="452"/>
                    </a:lnTo>
                    <a:lnTo>
                      <a:pt x="34" y="458"/>
                    </a:lnTo>
                    <a:lnTo>
                      <a:pt x="32" y="465"/>
                    </a:lnTo>
                    <a:lnTo>
                      <a:pt x="31" y="474"/>
                    </a:lnTo>
                    <a:lnTo>
                      <a:pt x="29" y="483"/>
                    </a:lnTo>
                    <a:lnTo>
                      <a:pt x="28" y="492"/>
                    </a:lnTo>
                    <a:lnTo>
                      <a:pt x="3" y="489"/>
                    </a:lnTo>
                    <a:close/>
                    <a:moveTo>
                      <a:pt x="10" y="452"/>
                    </a:moveTo>
                    <a:lnTo>
                      <a:pt x="16" y="424"/>
                    </a:lnTo>
                    <a:lnTo>
                      <a:pt x="23" y="394"/>
                    </a:lnTo>
                    <a:lnTo>
                      <a:pt x="31" y="359"/>
                    </a:lnTo>
                    <a:lnTo>
                      <a:pt x="41" y="324"/>
                    </a:lnTo>
                    <a:lnTo>
                      <a:pt x="52" y="287"/>
                    </a:lnTo>
                    <a:lnTo>
                      <a:pt x="65" y="250"/>
                    </a:lnTo>
                    <a:lnTo>
                      <a:pt x="78" y="213"/>
                    </a:lnTo>
                    <a:lnTo>
                      <a:pt x="93" y="177"/>
                    </a:lnTo>
                    <a:lnTo>
                      <a:pt x="115" y="187"/>
                    </a:lnTo>
                    <a:lnTo>
                      <a:pt x="101" y="222"/>
                    </a:lnTo>
                    <a:lnTo>
                      <a:pt x="88" y="258"/>
                    </a:lnTo>
                    <a:lnTo>
                      <a:pt x="76" y="295"/>
                    </a:lnTo>
                    <a:lnTo>
                      <a:pt x="65" y="331"/>
                    </a:lnTo>
                    <a:lnTo>
                      <a:pt x="55" y="366"/>
                    </a:lnTo>
                    <a:lnTo>
                      <a:pt x="47" y="399"/>
                    </a:lnTo>
                    <a:lnTo>
                      <a:pt x="40" y="430"/>
                    </a:lnTo>
                    <a:lnTo>
                      <a:pt x="34" y="458"/>
                    </a:lnTo>
                    <a:lnTo>
                      <a:pt x="10" y="452"/>
                    </a:lnTo>
                    <a:close/>
                    <a:moveTo>
                      <a:pt x="93" y="177"/>
                    </a:moveTo>
                    <a:lnTo>
                      <a:pt x="102" y="157"/>
                    </a:lnTo>
                    <a:lnTo>
                      <a:pt x="110" y="138"/>
                    </a:lnTo>
                    <a:lnTo>
                      <a:pt x="120" y="121"/>
                    </a:lnTo>
                    <a:lnTo>
                      <a:pt x="129" y="103"/>
                    </a:lnTo>
                    <a:lnTo>
                      <a:pt x="139" y="87"/>
                    </a:lnTo>
                    <a:lnTo>
                      <a:pt x="149" y="72"/>
                    </a:lnTo>
                    <a:lnTo>
                      <a:pt x="160" y="58"/>
                    </a:lnTo>
                    <a:lnTo>
                      <a:pt x="171" y="45"/>
                    </a:lnTo>
                    <a:lnTo>
                      <a:pt x="189" y="62"/>
                    </a:lnTo>
                    <a:lnTo>
                      <a:pt x="178" y="74"/>
                    </a:lnTo>
                    <a:lnTo>
                      <a:pt x="169" y="87"/>
                    </a:lnTo>
                    <a:lnTo>
                      <a:pt x="159" y="101"/>
                    </a:lnTo>
                    <a:lnTo>
                      <a:pt x="149" y="116"/>
                    </a:lnTo>
                    <a:lnTo>
                      <a:pt x="140" y="133"/>
                    </a:lnTo>
                    <a:lnTo>
                      <a:pt x="132" y="150"/>
                    </a:lnTo>
                    <a:lnTo>
                      <a:pt x="123" y="168"/>
                    </a:lnTo>
                    <a:lnTo>
                      <a:pt x="115" y="187"/>
                    </a:lnTo>
                    <a:lnTo>
                      <a:pt x="93" y="177"/>
                    </a:lnTo>
                    <a:close/>
                    <a:moveTo>
                      <a:pt x="171" y="45"/>
                    </a:moveTo>
                    <a:lnTo>
                      <a:pt x="184" y="32"/>
                    </a:lnTo>
                    <a:lnTo>
                      <a:pt x="198" y="20"/>
                    </a:lnTo>
                    <a:lnTo>
                      <a:pt x="205" y="16"/>
                    </a:lnTo>
                    <a:lnTo>
                      <a:pt x="213" y="12"/>
                    </a:lnTo>
                    <a:lnTo>
                      <a:pt x="220" y="7"/>
                    </a:lnTo>
                    <a:lnTo>
                      <a:pt x="228" y="4"/>
                    </a:lnTo>
                    <a:lnTo>
                      <a:pt x="236" y="28"/>
                    </a:lnTo>
                    <a:lnTo>
                      <a:pt x="224" y="33"/>
                    </a:lnTo>
                    <a:lnTo>
                      <a:pt x="212" y="41"/>
                    </a:lnTo>
                    <a:lnTo>
                      <a:pt x="200" y="51"/>
                    </a:lnTo>
                    <a:lnTo>
                      <a:pt x="189" y="62"/>
                    </a:lnTo>
                    <a:lnTo>
                      <a:pt x="171" y="45"/>
                    </a:lnTo>
                    <a:close/>
                    <a:moveTo>
                      <a:pt x="228" y="4"/>
                    </a:moveTo>
                    <a:lnTo>
                      <a:pt x="236" y="2"/>
                    </a:lnTo>
                    <a:lnTo>
                      <a:pt x="244" y="1"/>
                    </a:lnTo>
                    <a:lnTo>
                      <a:pt x="252" y="0"/>
                    </a:lnTo>
                    <a:lnTo>
                      <a:pt x="260" y="0"/>
                    </a:lnTo>
                    <a:lnTo>
                      <a:pt x="269" y="0"/>
                    </a:lnTo>
                    <a:lnTo>
                      <a:pt x="278" y="2"/>
                    </a:lnTo>
                    <a:lnTo>
                      <a:pt x="286" y="4"/>
                    </a:lnTo>
                    <a:lnTo>
                      <a:pt x="295" y="7"/>
                    </a:lnTo>
                    <a:lnTo>
                      <a:pt x="285" y="30"/>
                    </a:lnTo>
                    <a:lnTo>
                      <a:pt x="279" y="27"/>
                    </a:lnTo>
                    <a:lnTo>
                      <a:pt x="272" y="26"/>
                    </a:lnTo>
                    <a:lnTo>
                      <a:pt x="266" y="25"/>
                    </a:lnTo>
                    <a:lnTo>
                      <a:pt x="260" y="24"/>
                    </a:lnTo>
                    <a:lnTo>
                      <a:pt x="254" y="24"/>
                    </a:lnTo>
                    <a:lnTo>
                      <a:pt x="247" y="25"/>
                    </a:lnTo>
                    <a:lnTo>
                      <a:pt x="242" y="26"/>
                    </a:lnTo>
                    <a:lnTo>
                      <a:pt x="236" y="28"/>
                    </a:lnTo>
                    <a:lnTo>
                      <a:pt x="228" y="4"/>
                    </a:lnTo>
                    <a:close/>
                    <a:moveTo>
                      <a:pt x="295" y="7"/>
                    </a:moveTo>
                    <a:lnTo>
                      <a:pt x="305" y="13"/>
                    </a:lnTo>
                    <a:lnTo>
                      <a:pt x="314" y="18"/>
                    </a:lnTo>
                    <a:lnTo>
                      <a:pt x="324" y="26"/>
                    </a:lnTo>
                    <a:lnTo>
                      <a:pt x="335" y="34"/>
                    </a:lnTo>
                    <a:lnTo>
                      <a:pt x="319" y="53"/>
                    </a:lnTo>
                    <a:lnTo>
                      <a:pt x="310" y="45"/>
                    </a:lnTo>
                    <a:lnTo>
                      <a:pt x="301" y="39"/>
                    </a:lnTo>
                    <a:lnTo>
                      <a:pt x="293" y="33"/>
                    </a:lnTo>
                    <a:lnTo>
                      <a:pt x="285" y="30"/>
                    </a:lnTo>
                    <a:lnTo>
                      <a:pt x="295" y="7"/>
                    </a:lnTo>
                    <a:close/>
                    <a:moveTo>
                      <a:pt x="335" y="34"/>
                    </a:moveTo>
                    <a:lnTo>
                      <a:pt x="337" y="38"/>
                    </a:lnTo>
                    <a:lnTo>
                      <a:pt x="338" y="42"/>
                    </a:lnTo>
                    <a:lnTo>
                      <a:pt x="338" y="46"/>
                    </a:lnTo>
                    <a:lnTo>
                      <a:pt x="337" y="49"/>
                    </a:lnTo>
                    <a:lnTo>
                      <a:pt x="326" y="43"/>
                    </a:lnTo>
                    <a:lnTo>
                      <a:pt x="335" y="34"/>
                    </a:lnTo>
                    <a:close/>
                    <a:moveTo>
                      <a:pt x="337" y="49"/>
                    </a:moveTo>
                    <a:lnTo>
                      <a:pt x="337" y="51"/>
                    </a:lnTo>
                    <a:lnTo>
                      <a:pt x="336" y="51"/>
                    </a:lnTo>
                    <a:lnTo>
                      <a:pt x="317" y="35"/>
                    </a:lnTo>
                    <a:lnTo>
                      <a:pt x="317" y="36"/>
                    </a:lnTo>
                    <a:lnTo>
                      <a:pt x="315" y="36"/>
                    </a:lnTo>
                    <a:lnTo>
                      <a:pt x="337" y="49"/>
                    </a:lnTo>
                    <a:close/>
                    <a:moveTo>
                      <a:pt x="317" y="36"/>
                    </a:moveTo>
                    <a:lnTo>
                      <a:pt x="317" y="36"/>
                    </a:lnTo>
                    <a:lnTo>
                      <a:pt x="317" y="35"/>
                    </a:lnTo>
                    <a:lnTo>
                      <a:pt x="326" y="43"/>
                    </a:lnTo>
                    <a:lnTo>
                      <a:pt x="317" y="36"/>
                    </a:lnTo>
                    <a:close/>
                    <a:moveTo>
                      <a:pt x="337" y="49"/>
                    </a:moveTo>
                    <a:lnTo>
                      <a:pt x="329" y="61"/>
                    </a:lnTo>
                    <a:lnTo>
                      <a:pt x="321" y="76"/>
                    </a:lnTo>
                    <a:lnTo>
                      <a:pt x="299" y="63"/>
                    </a:lnTo>
                    <a:lnTo>
                      <a:pt x="307" y="52"/>
                    </a:lnTo>
                    <a:lnTo>
                      <a:pt x="317" y="36"/>
                    </a:lnTo>
                    <a:lnTo>
                      <a:pt x="337" y="49"/>
                    </a:lnTo>
                    <a:close/>
                    <a:moveTo>
                      <a:pt x="321" y="76"/>
                    </a:moveTo>
                    <a:lnTo>
                      <a:pt x="311" y="92"/>
                    </a:lnTo>
                    <a:lnTo>
                      <a:pt x="306" y="102"/>
                    </a:lnTo>
                    <a:lnTo>
                      <a:pt x="284" y="90"/>
                    </a:lnTo>
                    <a:lnTo>
                      <a:pt x="293" y="75"/>
                    </a:lnTo>
                    <a:lnTo>
                      <a:pt x="299" y="63"/>
                    </a:lnTo>
                    <a:lnTo>
                      <a:pt x="321" y="76"/>
                    </a:lnTo>
                    <a:close/>
                    <a:moveTo>
                      <a:pt x="306" y="102"/>
                    </a:moveTo>
                    <a:lnTo>
                      <a:pt x="287" y="137"/>
                    </a:lnTo>
                    <a:lnTo>
                      <a:pt x="270" y="170"/>
                    </a:lnTo>
                    <a:lnTo>
                      <a:pt x="254" y="205"/>
                    </a:lnTo>
                    <a:lnTo>
                      <a:pt x="240" y="238"/>
                    </a:lnTo>
                    <a:lnTo>
                      <a:pt x="217" y="230"/>
                    </a:lnTo>
                    <a:lnTo>
                      <a:pt x="232" y="195"/>
                    </a:lnTo>
                    <a:lnTo>
                      <a:pt x="247" y="161"/>
                    </a:lnTo>
                    <a:lnTo>
                      <a:pt x="265" y="126"/>
                    </a:lnTo>
                    <a:lnTo>
                      <a:pt x="284" y="90"/>
                    </a:lnTo>
                    <a:lnTo>
                      <a:pt x="306" y="102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29" y="234"/>
                    </a:lnTo>
                    <a:lnTo>
                      <a:pt x="217" y="230"/>
                    </a:lnTo>
                    <a:close/>
                    <a:moveTo>
                      <a:pt x="240" y="238"/>
                    </a:moveTo>
                    <a:lnTo>
                      <a:pt x="241" y="238"/>
                    </a:lnTo>
                    <a:lnTo>
                      <a:pt x="240" y="240"/>
                    </a:lnTo>
                    <a:lnTo>
                      <a:pt x="218" y="230"/>
                    </a:lnTo>
                    <a:lnTo>
                      <a:pt x="217" y="230"/>
                    </a:lnTo>
                    <a:lnTo>
                      <a:pt x="240" y="238"/>
                    </a:lnTo>
                    <a:close/>
                    <a:moveTo>
                      <a:pt x="217" y="230"/>
                    </a:moveTo>
                    <a:lnTo>
                      <a:pt x="217" y="230"/>
                    </a:lnTo>
                    <a:lnTo>
                      <a:pt x="218" y="230"/>
                    </a:lnTo>
                    <a:lnTo>
                      <a:pt x="229" y="235"/>
                    </a:lnTo>
                    <a:lnTo>
                      <a:pt x="217" y="230"/>
                    </a:lnTo>
                    <a:close/>
                    <a:moveTo>
                      <a:pt x="240" y="240"/>
                    </a:moveTo>
                    <a:lnTo>
                      <a:pt x="236" y="251"/>
                    </a:lnTo>
                    <a:lnTo>
                      <a:pt x="230" y="265"/>
                    </a:lnTo>
                    <a:lnTo>
                      <a:pt x="207" y="258"/>
                    </a:lnTo>
                    <a:lnTo>
                      <a:pt x="212" y="245"/>
                    </a:lnTo>
                    <a:lnTo>
                      <a:pt x="217" y="230"/>
                    </a:lnTo>
                    <a:lnTo>
                      <a:pt x="240" y="240"/>
                    </a:lnTo>
                    <a:close/>
                    <a:moveTo>
                      <a:pt x="230" y="265"/>
                    </a:moveTo>
                    <a:lnTo>
                      <a:pt x="226" y="278"/>
                    </a:lnTo>
                    <a:lnTo>
                      <a:pt x="221" y="292"/>
                    </a:lnTo>
                    <a:lnTo>
                      <a:pt x="198" y="285"/>
                    </a:lnTo>
                    <a:lnTo>
                      <a:pt x="202" y="273"/>
                    </a:lnTo>
                    <a:lnTo>
                      <a:pt x="207" y="258"/>
                    </a:lnTo>
                    <a:lnTo>
                      <a:pt x="230" y="265"/>
                    </a:lnTo>
                    <a:close/>
                    <a:moveTo>
                      <a:pt x="221" y="292"/>
                    </a:moveTo>
                    <a:lnTo>
                      <a:pt x="211" y="327"/>
                    </a:lnTo>
                    <a:lnTo>
                      <a:pt x="202" y="360"/>
                    </a:lnTo>
                    <a:lnTo>
                      <a:pt x="196" y="394"/>
                    </a:lnTo>
                    <a:lnTo>
                      <a:pt x="190" y="427"/>
                    </a:lnTo>
                    <a:lnTo>
                      <a:pt x="166" y="424"/>
                    </a:lnTo>
                    <a:lnTo>
                      <a:pt x="172" y="390"/>
                    </a:lnTo>
                    <a:lnTo>
                      <a:pt x="178" y="355"/>
                    </a:lnTo>
                    <a:lnTo>
                      <a:pt x="187" y="319"/>
                    </a:lnTo>
                    <a:lnTo>
                      <a:pt x="198" y="285"/>
                    </a:lnTo>
                    <a:lnTo>
                      <a:pt x="221" y="292"/>
                    </a:lnTo>
                    <a:close/>
                    <a:moveTo>
                      <a:pt x="190" y="427"/>
                    </a:moveTo>
                    <a:lnTo>
                      <a:pt x="190" y="429"/>
                    </a:lnTo>
                    <a:lnTo>
                      <a:pt x="189" y="431"/>
                    </a:lnTo>
                    <a:lnTo>
                      <a:pt x="178" y="425"/>
                    </a:lnTo>
                    <a:lnTo>
                      <a:pt x="190" y="427"/>
                    </a:lnTo>
                    <a:close/>
                    <a:moveTo>
                      <a:pt x="189" y="431"/>
                    </a:moveTo>
                    <a:lnTo>
                      <a:pt x="182" y="445"/>
                    </a:lnTo>
                    <a:lnTo>
                      <a:pt x="174" y="458"/>
                    </a:lnTo>
                    <a:lnTo>
                      <a:pt x="165" y="470"/>
                    </a:lnTo>
                    <a:lnTo>
                      <a:pt x="157" y="480"/>
                    </a:lnTo>
                    <a:lnTo>
                      <a:pt x="148" y="490"/>
                    </a:lnTo>
                    <a:lnTo>
                      <a:pt x="137" y="499"/>
                    </a:lnTo>
                    <a:lnTo>
                      <a:pt x="128" y="506"/>
                    </a:lnTo>
                    <a:lnTo>
                      <a:pt x="117" y="513"/>
                    </a:lnTo>
                    <a:lnTo>
                      <a:pt x="105" y="491"/>
                    </a:lnTo>
                    <a:lnTo>
                      <a:pt x="115" y="486"/>
                    </a:lnTo>
                    <a:lnTo>
                      <a:pt x="123" y="479"/>
                    </a:lnTo>
                    <a:lnTo>
                      <a:pt x="131" y="472"/>
                    </a:lnTo>
                    <a:lnTo>
                      <a:pt x="139" y="463"/>
                    </a:lnTo>
                    <a:lnTo>
                      <a:pt x="147" y="454"/>
                    </a:lnTo>
                    <a:lnTo>
                      <a:pt x="155" y="444"/>
                    </a:lnTo>
                    <a:lnTo>
                      <a:pt x="161" y="433"/>
                    </a:lnTo>
                    <a:lnTo>
                      <a:pt x="167" y="420"/>
                    </a:lnTo>
                    <a:lnTo>
                      <a:pt x="189" y="431"/>
                    </a:lnTo>
                    <a:close/>
                    <a:moveTo>
                      <a:pt x="117" y="513"/>
                    </a:moveTo>
                    <a:lnTo>
                      <a:pt x="105" y="518"/>
                    </a:lnTo>
                    <a:lnTo>
                      <a:pt x="93" y="524"/>
                    </a:lnTo>
                    <a:lnTo>
                      <a:pt x="80" y="527"/>
                    </a:lnTo>
                    <a:lnTo>
                      <a:pt x="67" y="529"/>
                    </a:lnTo>
                    <a:lnTo>
                      <a:pt x="54" y="530"/>
                    </a:lnTo>
                    <a:lnTo>
                      <a:pt x="40" y="530"/>
                    </a:lnTo>
                    <a:lnTo>
                      <a:pt x="25" y="529"/>
                    </a:lnTo>
                    <a:lnTo>
                      <a:pt x="11" y="527"/>
                    </a:lnTo>
                    <a:lnTo>
                      <a:pt x="14" y="502"/>
                    </a:lnTo>
                    <a:lnTo>
                      <a:pt x="27" y="504"/>
                    </a:lnTo>
                    <a:lnTo>
                      <a:pt x="40" y="505"/>
                    </a:lnTo>
                    <a:lnTo>
                      <a:pt x="52" y="505"/>
                    </a:lnTo>
                    <a:lnTo>
                      <a:pt x="64" y="504"/>
                    </a:lnTo>
                    <a:lnTo>
                      <a:pt x="75" y="503"/>
                    </a:lnTo>
                    <a:lnTo>
                      <a:pt x="85" y="500"/>
                    </a:lnTo>
                    <a:lnTo>
                      <a:pt x="95" y="497"/>
                    </a:lnTo>
                    <a:lnTo>
                      <a:pt x="105" y="491"/>
                    </a:lnTo>
                    <a:lnTo>
                      <a:pt x="117" y="513"/>
                    </a:lnTo>
                    <a:close/>
                    <a:moveTo>
                      <a:pt x="11" y="527"/>
                    </a:moveTo>
                    <a:lnTo>
                      <a:pt x="7" y="525"/>
                    </a:lnTo>
                    <a:lnTo>
                      <a:pt x="3" y="522"/>
                    </a:lnTo>
                    <a:lnTo>
                      <a:pt x="1" y="518"/>
                    </a:lnTo>
                    <a:lnTo>
                      <a:pt x="0" y="514"/>
                    </a:lnTo>
                    <a:lnTo>
                      <a:pt x="12" y="515"/>
                    </a:lnTo>
                    <a:lnTo>
                      <a:pt x="11" y="52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5" name="Freeform 1026"/>
              <p:cNvSpPr>
                <a:spLocks/>
              </p:cNvSpPr>
              <p:nvPr/>
            </p:nvSpPr>
            <p:spPr bwMode="auto">
              <a:xfrm>
                <a:off x="2727" y="1732"/>
                <a:ext cx="54" cy="97"/>
              </a:xfrm>
              <a:custGeom>
                <a:avLst/>
                <a:gdLst>
                  <a:gd name="T0" fmla="*/ 0 w 287"/>
                  <a:gd name="T1" fmla="*/ 18 h 482"/>
                  <a:gd name="T2" fmla="*/ 1 w 287"/>
                  <a:gd name="T3" fmla="*/ 16 h 482"/>
                  <a:gd name="T4" fmla="*/ 1 w 287"/>
                  <a:gd name="T5" fmla="*/ 12 h 482"/>
                  <a:gd name="T6" fmla="*/ 2 w 287"/>
                  <a:gd name="T7" fmla="*/ 9 h 482"/>
                  <a:gd name="T8" fmla="*/ 3 w 287"/>
                  <a:gd name="T9" fmla="*/ 7 h 482"/>
                  <a:gd name="T10" fmla="*/ 4 w 287"/>
                  <a:gd name="T11" fmla="*/ 6 h 482"/>
                  <a:gd name="T12" fmla="*/ 5 w 287"/>
                  <a:gd name="T13" fmla="*/ 4 h 482"/>
                  <a:gd name="T14" fmla="*/ 6 w 287"/>
                  <a:gd name="T15" fmla="*/ 2 h 482"/>
                  <a:gd name="T16" fmla="*/ 7 w 287"/>
                  <a:gd name="T17" fmla="*/ 1 h 482"/>
                  <a:gd name="T18" fmla="*/ 7 w 287"/>
                  <a:gd name="T19" fmla="*/ 1 h 482"/>
                  <a:gd name="T20" fmla="*/ 8 w 287"/>
                  <a:gd name="T21" fmla="*/ 0 h 482"/>
                  <a:gd name="T22" fmla="*/ 8 w 287"/>
                  <a:gd name="T23" fmla="*/ 0 h 482"/>
                  <a:gd name="T24" fmla="*/ 9 w 287"/>
                  <a:gd name="T25" fmla="*/ 0 h 482"/>
                  <a:gd name="T26" fmla="*/ 9 w 287"/>
                  <a:gd name="T27" fmla="*/ 0 h 482"/>
                  <a:gd name="T28" fmla="*/ 10 w 287"/>
                  <a:gd name="T29" fmla="*/ 0 h 482"/>
                  <a:gd name="T30" fmla="*/ 11 w 287"/>
                  <a:gd name="T31" fmla="*/ 0 h 482"/>
                  <a:gd name="T32" fmla="*/ 11 w 287"/>
                  <a:gd name="T33" fmla="*/ 1 h 482"/>
                  <a:gd name="T34" fmla="*/ 11 w 287"/>
                  <a:gd name="T35" fmla="*/ 2 h 482"/>
                  <a:gd name="T36" fmla="*/ 10 w 287"/>
                  <a:gd name="T37" fmla="*/ 4 h 482"/>
                  <a:gd name="T38" fmla="*/ 9 w 287"/>
                  <a:gd name="T39" fmla="*/ 6 h 482"/>
                  <a:gd name="T40" fmla="*/ 8 w 287"/>
                  <a:gd name="T41" fmla="*/ 8 h 482"/>
                  <a:gd name="T42" fmla="*/ 8 w 287"/>
                  <a:gd name="T43" fmla="*/ 9 h 482"/>
                  <a:gd name="T44" fmla="*/ 7 w 287"/>
                  <a:gd name="T45" fmla="*/ 11 h 482"/>
                  <a:gd name="T46" fmla="*/ 7 w 287"/>
                  <a:gd name="T47" fmla="*/ 13 h 482"/>
                  <a:gd name="T48" fmla="*/ 6 w 287"/>
                  <a:gd name="T49" fmla="*/ 15 h 482"/>
                  <a:gd name="T50" fmla="*/ 6 w 287"/>
                  <a:gd name="T51" fmla="*/ 16 h 482"/>
                  <a:gd name="T52" fmla="*/ 5 w 287"/>
                  <a:gd name="T53" fmla="*/ 17 h 482"/>
                  <a:gd name="T54" fmla="*/ 5 w 287"/>
                  <a:gd name="T55" fmla="*/ 18 h 482"/>
                  <a:gd name="T56" fmla="*/ 4 w 287"/>
                  <a:gd name="T57" fmla="*/ 18 h 482"/>
                  <a:gd name="T58" fmla="*/ 3 w 287"/>
                  <a:gd name="T59" fmla="*/ 19 h 482"/>
                  <a:gd name="T60" fmla="*/ 2 w 287"/>
                  <a:gd name="T61" fmla="*/ 19 h 482"/>
                  <a:gd name="T62" fmla="*/ 1 w 287"/>
                  <a:gd name="T63" fmla="*/ 19 h 482"/>
                  <a:gd name="T64" fmla="*/ 1 w 287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7"/>
                  <a:gd name="T100" fmla="*/ 0 h 482"/>
                  <a:gd name="T101" fmla="*/ 287 w 287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7" h="482">
                    <a:moveTo>
                      <a:pt x="0" y="479"/>
                    </a:moveTo>
                    <a:lnTo>
                      <a:pt x="2" y="459"/>
                    </a:lnTo>
                    <a:lnTo>
                      <a:pt x="7" y="431"/>
                    </a:lnTo>
                    <a:lnTo>
                      <a:pt x="15" y="394"/>
                    </a:lnTo>
                    <a:lnTo>
                      <a:pt x="24" y="353"/>
                    </a:lnTo>
                    <a:lnTo>
                      <a:pt x="35" y="307"/>
                    </a:lnTo>
                    <a:lnTo>
                      <a:pt x="50" y="259"/>
                    </a:lnTo>
                    <a:lnTo>
                      <a:pt x="58" y="235"/>
                    </a:lnTo>
                    <a:lnTo>
                      <a:pt x="67" y="210"/>
                    </a:lnTo>
                    <a:lnTo>
                      <a:pt x="75" y="186"/>
                    </a:lnTo>
                    <a:lnTo>
                      <a:pt x="84" y="162"/>
                    </a:lnTo>
                    <a:lnTo>
                      <a:pt x="94" y="139"/>
                    </a:lnTo>
                    <a:lnTo>
                      <a:pt x="104" y="118"/>
                    </a:lnTo>
                    <a:lnTo>
                      <a:pt x="115" y="98"/>
                    </a:lnTo>
                    <a:lnTo>
                      <a:pt x="126" y="79"/>
                    </a:lnTo>
                    <a:lnTo>
                      <a:pt x="137" y="62"/>
                    </a:lnTo>
                    <a:lnTo>
                      <a:pt x="149" y="46"/>
                    </a:lnTo>
                    <a:lnTo>
                      <a:pt x="161" y="33"/>
                    </a:lnTo>
                    <a:lnTo>
                      <a:pt x="173" y="21"/>
                    </a:lnTo>
                    <a:lnTo>
                      <a:pt x="180" y="15"/>
                    </a:lnTo>
                    <a:lnTo>
                      <a:pt x="186" y="11"/>
                    </a:lnTo>
                    <a:lnTo>
                      <a:pt x="193" y="8"/>
                    </a:lnTo>
                    <a:lnTo>
                      <a:pt x="199" y="4"/>
                    </a:lnTo>
                    <a:lnTo>
                      <a:pt x="207" y="2"/>
                    </a:lnTo>
                    <a:lnTo>
                      <a:pt x="213" y="1"/>
                    </a:lnTo>
                    <a:lnTo>
                      <a:pt x="221" y="0"/>
                    </a:lnTo>
                    <a:lnTo>
                      <a:pt x="227" y="0"/>
                    </a:lnTo>
                    <a:lnTo>
                      <a:pt x="235" y="0"/>
                    </a:lnTo>
                    <a:lnTo>
                      <a:pt x="242" y="2"/>
                    </a:lnTo>
                    <a:lnTo>
                      <a:pt x="249" y="4"/>
                    </a:lnTo>
                    <a:lnTo>
                      <a:pt x="257" y="8"/>
                    </a:lnTo>
                    <a:lnTo>
                      <a:pt x="264" y="12"/>
                    </a:lnTo>
                    <a:lnTo>
                      <a:pt x="272" y="16"/>
                    </a:lnTo>
                    <a:lnTo>
                      <a:pt x="279" y="23"/>
                    </a:lnTo>
                    <a:lnTo>
                      <a:pt x="287" y="29"/>
                    </a:lnTo>
                    <a:lnTo>
                      <a:pt x="274" y="52"/>
                    </a:lnTo>
                    <a:lnTo>
                      <a:pt x="261" y="75"/>
                    </a:lnTo>
                    <a:lnTo>
                      <a:pt x="248" y="97"/>
                    </a:lnTo>
                    <a:lnTo>
                      <a:pt x="237" y="121"/>
                    </a:lnTo>
                    <a:lnTo>
                      <a:pt x="226" y="144"/>
                    </a:lnTo>
                    <a:lnTo>
                      <a:pt x="216" y="166"/>
                    </a:lnTo>
                    <a:lnTo>
                      <a:pt x="206" y="189"/>
                    </a:lnTo>
                    <a:lnTo>
                      <a:pt x="197" y="212"/>
                    </a:lnTo>
                    <a:lnTo>
                      <a:pt x="189" y="236"/>
                    </a:lnTo>
                    <a:lnTo>
                      <a:pt x="181" y="258"/>
                    </a:lnTo>
                    <a:lnTo>
                      <a:pt x="173" y="281"/>
                    </a:lnTo>
                    <a:lnTo>
                      <a:pt x="167" y="304"/>
                    </a:lnTo>
                    <a:lnTo>
                      <a:pt x="162" y="326"/>
                    </a:lnTo>
                    <a:lnTo>
                      <a:pt x="157" y="349"/>
                    </a:lnTo>
                    <a:lnTo>
                      <a:pt x="153" y="372"/>
                    </a:lnTo>
                    <a:lnTo>
                      <a:pt x="150" y="394"/>
                    </a:lnTo>
                    <a:lnTo>
                      <a:pt x="143" y="406"/>
                    </a:lnTo>
                    <a:lnTo>
                      <a:pt x="137" y="418"/>
                    </a:lnTo>
                    <a:lnTo>
                      <a:pt x="129" y="429"/>
                    </a:lnTo>
                    <a:lnTo>
                      <a:pt x="123" y="439"/>
                    </a:lnTo>
                    <a:lnTo>
                      <a:pt x="114" y="447"/>
                    </a:lnTo>
                    <a:lnTo>
                      <a:pt x="107" y="455"/>
                    </a:lnTo>
                    <a:lnTo>
                      <a:pt x="98" y="461"/>
                    </a:lnTo>
                    <a:lnTo>
                      <a:pt x="88" y="467"/>
                    </a:lnTo>
                    <a:lnTo>
                      <a:pt x="78" y="472"/>
                    </a:lnTo>
                    <a:lnTo>
                      <a:pt x="69" y="475"/>
                    </a:lnTo>
                    <a:lnTo>
                      <a:pt x="58" y="479"/>
                    </a:lnTo>
                    <a:lnTo>
                      <a:pt x="47" y="481"/>
                    </a:lnTo>
                    <a:lnTo>
                      <a:pt x="36" y="482"/>
                    </a:lnTo>
                    <a:lnTo>
                      <a:pt x="24" y="482"/>
                    </a:lnTo>
                    <a:lnTo>
                      <a:pt x="13" y="481"/>
                    </a:lnTo>
                    <a:lnTo>
                      <a:pt x="0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6" name="Freeform 1027"/>
              <p:cNvSpPr>
                <a:spLocks noEditPoints="1"/>
              </p:cNvSpPr>
              <p:nvPr/>
            </p:nvSpPr>
            <p:spPr bwMode="auto">
              <a:xfrm>
                <a:off x="2723" y="1728"/>
                <a:ext cx="66" cy="101"/>
              </a:xfrm>
              <a:custGeom>
                <a:avLst/>
                <a:gdLst>
                  <a:gd name="T0" fmla="*/ 1 w 311"/>
                  <a:gd name="T1" fmla="*/ 20 h 507"/>
                  <a:gd name="T2" fmla="*/ 0 w 311"/>
                  <a:gd name="T3" fmla="*/ 20 h 507"/>
                  <a:gd name="T4" fmla="*/ 1 w 311"/>
                  <a:gd name="T5" fmla="*/ 20 h 507"/>
                  <a:gd name="T6" fmla="*/ 0 w 311"/>
                  <a:gd name="T7" fmla="*/ 19 h 507"/>
                  <a:gd name="T8" fmla="*/ 1 w 311"/>
                  <a:gd name="T9" fmla="*/ 18 h 507"/>
                  <a:gd name="T10" fmla="*/ 1 w 311"/>
                  <a:gd name="T11" fmla="*/ 19 h 507"/>
                  <a:gd name="T12" fmla="*/ 1 w 311"/>
                  <a:gd name="T13" fmla="*/ 15 h 507"/>
                  <a:gd name="T14" fmla="*/ 2 w 311"/>
                  <a:gd name="T15" fmla="*/ 10 h 507"/>
                  <a:gd name="T16" fmla="*/ 4 w 311"/>
                  <a:gd name="T17" fmla="*/ 9 h 507"/>
                  <a:gd name="T18" fmla="*/ 2 w 311"/>
                  <a:gd name="T19" fmla="*/ 14 h 507"/>
                  <a:gd name="T20" fmla="*/ 0 w 311"/>
                  <a:gd name="T21" fmla="*/ 18 h 507"/>
                  <a:gd name="T22" fmla="*/ 4 w 311"/>
                  <a:gd name="T23" fmla="*/ 5 h 507"/>
                  <a:gd name="T24" fmla="*/ 6 w 311"/>
                  <a:gd name="T25" fmla="*/ 2 h 507"/>
                  <a:gd name="T26" fmla="*/ 6 w 311"/>
                  <a:gd name="T27" fmla="*/ 3 h 507"/>
                  <a:gd name="T28" fmla="*/ 5 w 311"/>
                  <a:gd name="T29" fmla="*/ 6 h 507"/>
                  <a:gd name="T30" fmla="*/ 6 w 311"/>
                  <a:gd name="T31" fmla="*/ 2 h 507"/>
                  <a:gd name="T32" fmla="*/ 8 w 311"/>
                  <a:gd name="T33" fmla="*/ 0 h 507"/>
                  <a:gd name="T34" fmla="*/ 8 w 311"/>
                  <a:gd name="T35" fmla="*/ 2 h 507"/>
                  <a:gd name="T36" fmla="*/ 9 w 311"/>
                  <a:gd name="T37" fmla="*/ 0 h 507"/>
                  <a:gd name="T38" fmla="*/ 10 w 311"/>
                  <a:gd name="T39" fmla="*/ 0 h 507"/>
                  <a:gd name="T40" fmla="*/ 10 w 311"/>
                  <a:gd name="T41" fmla="*/ 1 h 507"/>
                  <a:gd name="T42" fmla="*/ 9 w 311"/>
                  <a:gd name="T43" fmla="*/ 1 h 507"/>
                  <a:gd name="T44" fmla="*/ 11 w 311"/>
                  <a:gd name="T45" fmla="*/ 1 h 507"/>
                  <a:gd name="T46" fmla="*/ 11 w 311"/>
                  <a:gd name="T47" fmla="*/ 2 h 507"/>
                  <a:gd name="T48" fmla="*/ 11 w 311"/>
                  <a:gd name="T49" fmla="*/ 0 h 507"/>
                  <a:gd name="T50" fmla="*/ 12 w 311"/>
                  <a:gd name="T51" fmla="*/ 2 h 507"/>
                  <a:gd name="T52" fmla="*/ 12 w 311"/>
                  <a:gd name="T53" fmla="*/ 2 h 507"/>
                  <a:gd name="T54" fmla="*/ 11 w 311"/>
                  <a:gd name="T55" fmla="*/ 1 h 507"/>
                  <a:gd name="T56" fmla="*/ 12 w 311"/>
                  <a:gd name="T57" fmla="*/ 2 h 507"/>
                  <a:gd name="T58" fmla="*/ 12 w 311"/>
                  <a:gd name="T59" fmla="*/ 2 h 507"/>
                  <a:gd name="T60" fmla="*/ 11 w 311"/>
                  <a:gd name="T61" fmla="*/ 2 h 507"/>
                  <a:gd name="T62" fmla="*/ 11 w 311"/>
                  <a:gd name="T63" fmla="*/ 3 h 507"/>
                  <a:gd name="T64" fmla="*/ 11 w 311"/>
                  <a:gd name="T65" fmla="*/ 2 h 507"/>
                  <a:gd name="T66" fmla="*/ 10 w 311"/>
                  <a:gd name="T67" fmla="*/ 7 h 507"/>
                  <a:gd name="T68" fmla="*/ 8 w 311"/>
                  <a:gd name="T69" fmla="*/ 8 h 507"/>
                  <a:gd name="T70" fmla="*/ 11 w 311"/>
                  <a:gd name="T71" fmla="*/ 4 h 507"/>
                  <a:gd name="T72" fmla="*/ 8 w 311"/>
                  <a:gd name="T73" fmla="*/ 9 h 507"/>
                  <a:gd name="T74" fmla="*/ 8 w 311"/>
                  <a:gd name="T75" fmla="*/ 9 h 507"/>
                  <a:gd name="T76" fmla="*/ 8 w 311"/>
                  <a:gd name="T77" fmla="*/ 9 h 507"/>
                  <a:gd name="T78" fmla="*/ 8 w 311"/>
                  <a:gd name="T79" fmla="*/ 10 h 507"/>
                  <a:gd name="T80" fmla="*/ 9 w 311"/>
                  <a:gd name="T81" fmla="*/ 9 h 507"/>
                  <a:gd name="T82" fmla="*/ 7 w 311"/>
                  <a:gd name="T83" fmla="*/ 11 h 507"/>
                  <a:gd name="T84" fmla="*/ 8 w 311"/>
                  <a:gd name="T85" fmla="*/ 11 h 507"/>
                  <a:gd name="T86" fmla="*/ 7 w 311"/>
                  <a:gd name="T87" fmla="*/ 16 h 507"/>
                  <a:gd name="T88" fmla="*/ 7 w 311"/>
                  <a:gd name="T89" fmla="*/ 12 h 507"/>
                  <a:gd name="T90" fmla="*/ 7 w 311"/>
                  <a:gd name="T91" fmla="*/ 17 h 507"/>
                  <a:gd name="T92" fmla="*/ 7 w 311"/>
                  <a:gd name="T93" fmla="*/ 17 h 507"/>
                  <a:gd name="T94" fmla="*/ 6 w 311"/>
                  <a:gd name="T95" fmla="*/ 19 h 507"/>
                  <a:gd name="T96" fmla="*/ 4 w 311"/>
                  <a:gd name="T97" fmla="*/ 20 h 507"/>
                  <a:gd name="T98" fmla="*/ 5 w 311"/>
                  <a:gd name="T99" fmla="*/ 18 h 507"/>
                  <a:gd name="T100" fmla="*/ 6 w 311"/>
                  <a:gd name="T101" fmla="*/ 17 h 507"/>
                  <a:gd name="T102" fmla="*/ 4 w 311"/>
                  <a:gd name="T103" fmla="*/ 20 h 507"/>
                  <a:gd name="T104" fmla="*/ 2 w 311"/>
                  <a:gd name="T105" fmla="*/ 21 h 507"/>
                  <a:gd name="T106" fmla="*/ 1 w 311"/>
                  <a:gd name="T107" fmla="*/ 20 h 507"/>
                  <a:gd name="T108" fmla="*/ 2 w 311"/>
                  <a:gd name="T109" fmla="*/ 20 h 507"/>
                  <a:gd name="T110" fmla="*/ 4 w 311"/>
                  <a:gd name="T111" fmla="*/ 19 h 507"/>
                  <a:gd name="T112" fmla="*/ 0 w 311"/>
                  <a:gd name="T113" fmla="*/ 20 h 507"/>
                  <a:gd name="T114" fmla="*/ 0 w 311"/>
                  <a:gd name="T115" fmla="*/ 21 h 50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1"/>
                  <a:gd name="T175" fmla="*/ 0 h 507"/>
                  <a:gd name="T176" fmla="*/ 311 w 311"/>
                  <a:gd name="T177" fmla="*/ 507 h 50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1" h="507">
                    <a:moveTo>
                      <a:pt x="0" y="491"/>
                    </a:moveTo>
                    <a:lnTo>
                      <a:pt x="0" y="491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0" y="491"/>
                    </a:moveTo>
                    <a:lnTo>
                      <a:pt x="1" y="480"/>
                    </a:lnTo>
                    <a:lnTo>
                      <a:pt x="2" y="467"/>
                    </a:lnTo>
                    <a:lnTo>
                      <a:pt x="27" y="471"/>
                    </a:lnTo>
                    <a:lnTo>
                      <a:pt x="25" y="484"/>
                    </a:lnTo>
                    <a:lnTo>
                      <a:pt x="23" y="493"/>
                    </a:lnTo>
                    <a:lnTo>
                      <a:pt x="0" y="491"/>
                    </a:lnTo>
                    <a:close/>
                    <a:moveTo>
                      <a:pt x="2" y="467"/>
                    </a:moveTo>
                    <a:lnTo>
                      <a:pt x="3" y="461"/>
                    </a:lnTo>
                    <a:lnTo>
                      <a:pt x="5" y="454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32" y="438"/>
                    </a:lnTo>
                    <a:lnTo>
                      <a:pt x="31" y="445"/>
                    </a:lnTo>
                    <a:lnTo>
                      <a:pt x="30" y="453"/>
                    </a:lnTo>
                    <a:lnTo>
                      <a:pt x="28" y="461"/>
                    </a:lnTo>
                    <a:lnTo>
                      <a:pt x="27" y="471"/>
                    </a:lnTo>
                    <a:lnTo>
                      <a:pt x="2" y="467"/>
                    </a:lnTo>
                    <a:close/>
                    <a:moveTo>
                      <a:pt x="8" y="433"/>
                    </a:moveTo>
                    <a:lnTo>
                      <a:pt x="14" y="406"/>
                    </a:lnTo>
                    <a:lnTo>
                      <a:pt x="21" y="376"/>
                    </a:lnTo>
                    <a:lnTo>
                      <a:pt x="29" y="345"/>
                    </a:lnTo>
                    <a:lnTo>
                      <a:pt x="38" y="310"/>
                    </a:lnTo>
                    <a:lnTo>
                      <a:pt x="48" y="276"/>
                    </a:lnTo>
                    <a:lnTo>
                      <a:pt x="59" y="240"/>
                    </a:lnTo>
                    <a:lnTo>
                      <a:pt x="72" y="204"/>
                    </a:lnTo>
                    <a:lnTo>
                      <a:pt x="85" y="171"/>
                    </a:lnTo>
                    <a:lnTo>
                      <a:pt x="108" y="179"/>
                    </a:lnTo>
                    <a:lnTo>
                      <a:pt x="95" y="214"/>
                    </a:lnTo>
                    <a:lnTo>
                      <a:pt x="82" y="249"/>
                    </a:lnTo>
                    <a:lnTo>
                      <a:pt x="71" y="283"/>
                    </a:lnTo>
                    <a:lnTo>
                      <a:pt x="61" y="318"/>
                    </a:lnTo>
                    <a:lnTo>
                      <a:pt x="53" y="351"/>
                    </a:lnTo>
                    <a:lnTo>
                      <a:pt x="44" y="383"/>
                    </a:lnTo>
                    <a:lnTo>
                      <a:pt x="38" y="412"/>
                    </a:lnTo>
                    <a:lnTo>
                      <a:pt x="32" y="438"/>
                    </a:lnTo>
                    <a:lnTo>
                      <a:pt x="8" y="433"/>
                    </a:lnTo>
                    <a:close/>
                    <a:moveTo>
                      <a:pt x="85" y="171"/>
                    </a:moveTo>
                    <a:lnTo>
                      <a:pt x="94" y="150"/>
                    </a:lnTo>
                    <a:lnTo>
                      <a:pt x="102" y="132"/>
                    </a:lnTo>
                    <a:lnTo>
                      <a:pt x="111" y="114"/>
                    </a:lnTo>
                    <a:lnTo>
                      <a:pt x="121" y="96"/>
                    </a:lnTo>
                    <a:lnTo>
                      <a:pt x="130" y="80"/>
                    </a:lnTo>
                    <a:lnTo>
                      <a:pt x="141" y="65"/>
                    </a:lnTo>
                    <a:lnTo>
                      <a:pt x="152" y="51"/>
                    </a:lnTo>
                    <a:lnTo>
                      <a:pt x="163" y="38"/>
                    </a:lnTo>
                    <a:lnTo>
                      <a:pt x="180" y="55"/>
                    </a:lnTo>
                    <a:lnTo>
                      <a:pt x="170" y="67"/>
                    </a:lnTo>
                    <a:lnTo>
                      <a:pt x="161" y="80"/>
                    </a:lnTo>
                    <a:lnTo>
                      <a:pt x="151" y="94"/>
                    </a:lnTo>
                    <a:lnTo>
                      <a:pt x="141" y="109"/>
                    </a:lnTo>
                    <a:lnTo>
                      <a:pt x="133" y="125"/>
                    </a:lnTo>
                    <a:lnTo>
                      <a:pt x="124" y="143"/>
                    </a:lnTo>
                    <a:lnTo>
                      <a:pt x="115" y="161"/>
                    </a:lnTo>
                    <a:lnTo>
                      <a:pt x="108" y="179"/>
                    </a:lnTo>
                    <a:lnTo>
                      <a:pt x="85" y="171"/>
                    </a:lnTo>
                    <a:close/>
                    <a:moveTo>
                      <a:pt x="163" y="38"/>
                    </a:moveTo>
                    <a:lnTo>
                      <a:pt x="175" y="27"/>
                    </a:lnTo>
                    <a:lnTo>
                      <a:pt x="187" y="17"/>
                    </a:lnTo>
                    <a:lnTo>
                      <a:pt x="198" y="10"/>
                    </a:lnTo>
                    <a:lnTo>
                      <a:pt x="211" y="5"/>
                    </a:lnTo>
                    <a:lnTo>
                      <a:pt x="219" y="28"/>
                    </a:lnTo>
                    <a:lnTo>
                      <a:pt x="209" y="33"/>
                    </a:lnTo>
                    <a:lnTo>
                      <a:pt x="200" y="38"/>
                    </a:lnTo>
                    <a:lnTo>
                      <a:pt x="190" y="46"/>
                    </a:lnTo>
                    <a:lnTo>
                      <a:pt x="180" y="55"/>
                    </a:lnTo>
                    <a:lnTo>
                      <a:pt x="163" y="38"/>
                    </a:lnTo>
                    <a:close/>
                    <a:moveTo>
                      <a:pt x="211" y="5"/>
                    </a:moveTo>
                    <a:lnTo>
                      <a:pt x="219" y="3"/>
                    </a:lnTo>
                    <a:lnTo>
                      <a:pt x="225" y="1"/>
                    </a:lnTo>
                    <a:lnTo>
                      <a:pt x="232" y="1"/>
                    </a:lnTo>
                    <a:lnTo>
                      <a:pt x="239" y="0"/>
                    </a:lnTo>
                    <a:lnTo>
                      <a:pt x="247" y="1"/>
                    </a:lnTo>
                    <a:lnTo>
                      <a:pt x="254" y="2"/>
                    </a:lnTo>
                    <a:lnTo>
                      <a:pt x="261" y="5"/>
                    </a:lnTo>
                    <a:lnTo>
                      <a:pt x="269" y="7"/>
                    </a:lnTo>
                    <a:lnTo>
                      <a:pt x="259" y="29"/>
                    </a:lnTo>
                    <a:lnTo>
                      <a:pt x="249" y="26"/>
                    </a:lnTo>
                    <a:lnTo>
                      <a:pt x="238" y="25"/>
                    </a:lnTo>
                    <a:lnTo>
                      <a:pt x="229" y="26"/>
                    </a:lnTo>
                    <a:lnTo>
                      <a:pt x="219" y="28"/>
                    </a:lnTo>
                    <a:lnTo>
                      <a:pt x="211" y="5"/>
                    </a:lnTo>
                    <a:close/>
                    <a:moveTo>
                      <a:pt x="269" y="7"/>
                    </a:moveTo>
                    <a:lnTo>
                      <a:pt x="278" y="12"/>
                    </a:lnTo>
                    <a:lnTo>
                      <a:pt x="288" y="17"/>
                    </a:lnTo>
                    <a:lnTo>
                      <a:pt x="298" y="25"/>
                    </a:lnTo>
                    <a:lnTo>
                      <a:pt x="308" y="34"/>
                    </a:lnTo>
                    <a:lnTo>
                      <a:pt x="290" y="51"/>
                    </a:lnTo>
                    <a:lnTo>
                      <a:pt x="283" y="44"/>
                    </a:lnTo>
                    <a:lnTo>
                      <a:pt x="274" y="38"/>
                    </a:lnTo>
                    <a:lnTo>
                      <a:pt x="266" y="34"/>
                    </a:lnTo>
                    <a:lnTo>
                      <a:pt x="259" y="29"/>
                    </a:lnTo>
                    <a:lnTo>
                      <a:pt x="269" y="7"/>
                    </a:lnTo>
                    <a:close/>
                    <a:moveTo>
                      <a:pt x="308" y="34"/>
                    </a:moveTo>
                    <a:lnTo>
                      <a:pt x="310" y="37"/>
                    </a:lnTo>
                    <a:lnTo>
                      <a:pt x="311" y="41"/>
                    </a:lnTo>
                    <a:lnTo>
                      <a:pt x="311" y="46"/>
                    </a:lnTo>
                    <a:lnTo>
                      <a:pt x="310" y="49"/>
                    </a:lnTo>
                    <a:lnTo>
                      <a:pt x="299" y="42"/>
                    </a:lnTo>
                    <a:lnTo>
                      <a:pt x="308" y="34"/>
                    </a:lnTo>
                    <a:close/>
                    <a:moveTo>
                      <a:pt x="310" y="49"/>
                    </a:moveTo>
                    <a:lnTo>
                      <a:pt x="310" y="48"/>
                    </a:lnTo>
                    <a:lnTo>
                      <a:pt x="288" y="37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310" y="48"/>
                    </a:moveTo>
                    <a:lnTo>
                      <a:pt x="310" y="49"/>
                    </a:lnTo>
                    <a:lnTo>
                      <a:pt x="299" y="42"/>
                    </a:lnTo>
                    <a:lnTo>
                      <a:pt x="310" y="48"/>
                    </a:lnTo>
                    <a:close/>
                    <a:moveTo>
                      <a:pt x="310" y="49"/>
                    </a:moveTo>
                    <a:lnTo>
                      <a:pt x="301" y="63"/>
                    </a:lnTo>
                    <a:lnTo>
                      <a:pt x="295" y="74"/>
                    </a:lnTo>
                    <a:lnTo>
                      <a:pt x="273" y="62"/>
                    </a:lnTo>
                    <a:lnTo>
                      <a:pt x="282" y="48"/>
                    </a:lnTo>
                    <a:lnTo>
                      <a:pt x="288" y="36"/>
                    </a:lnTo>
                    <a:lnTo>
                      <a:pt x="310" y="49"/>
                    </a:lnTo>
                    <a:close/>
                    <a:moveTo>
                      <a:pt x="295" y="74"/>
                    </a:moveTo>
                    <a:lnTo>
                      <a:pt x="288" y="86"/>
                    </a:lnTo>
                    <a:lnTo>
                      <a:pt x="281" y="100"/>
                    </a:lnTo>
                    <a:lnTo>
                      <a:pt x="259" y="88"/>
                    </a:lnTo>
                    <a:lnTo>
                      <a:pt x="265" y="76"/>
                    </a:lnTo>
                    <a:lnTo>
                      <a:pt x="273" y="62"/>
                    </a:lnTo>
                    <a:lnTo>
                      <a:pt x="295" y="74"/>
                    </a:lnTo>
                    <a:close/>
                    <a:moveTo>
                      <a:pt x="281" y="100"/>
                    </a:moveTo>
                    <a:lnTo>
                      <a:pt x="263" y="132"/>
                    </a:lnTo>
                    <a:lnTo>
                      <a:pt x="248" y="164"/>
                    </a:lnTo>
                    <a:lnTo>
                      <a:pt x="233" y="197"/>
                    </a:lnTo>
                    <a:lnTo>
                      <a:pt x="220" y="229"/>
                    </a:lnTo>
                    <a:lnTo>
                      <a:pt x="197" y="221"/>
                    </a:lnTo>
                    <a:lnTo>
                      <a:pt x="211" y="187"/>
                    </a:lnTo>
                    <a:lnTo>
                      <a:pt x="225" y="154"/>
                    </a:lnTo>
                    <a:lnTo>
                      <a:pt x="242" y="121"/>
                    </a:lnTo>
                    <a:lnTo>
                      <a:pt x="259" y="88"/>
                    </a:lnTo>
                    <a:lnTo>
                      <a:pt x="281" y="100"/>
                    </a:lnTo>
                    <a:close/>
                    <a:moveTo>
                      <a:pt x="197" y="221"/>
                    </a:moveTo>
                    <a:lnTo>
                      <a:pt x="197" y="221"/>
                    </a:lnTo>
                    <a:lnTo>
                      <a:pt x="209" y="225"/>
                    </a:lnTo>
                    <a:lnTo>
                      <a:pt x="197" y="221"/>
                    </a:lnTo>
                    <a:close/>
                    <a:moveTo>
                      <a:pt x="220" y="229"/>
                    </a:moveTo>
                    <a:lnTo>
                      <a:pt x="220" y="229"/>
                    </a:lnTo>
                    <a:lnTo>
                      <a:pt x="197" y="221"/>
                    </a:lnTo>
                    <a:lnTo>
                      <a:pt x="220" y="229"/>
                    </a:lnTo>
                    <a:close/>
                    <a:moveTo>
                      <a:pt x="220" y="229"/>
                    </a:moveTo>
                    <a:lnTo>
                      <a:pt x="220" y="230"/>
                    </a:lnTo>
                    <a:lnTo>
                      <a:pt x="209" y="225"/>
                    </a:lnTo>
                    <a:lnTo>
                      <a:pt x="220" y="229"/>
                    </a:lnTo>
                    <a:close/>
                    <a:moveTo>
                      <a:pt x="220" y="230"/>
                    </a:moveTo>
                    <a:lnTo>
                      <a:pt x="216" y="241"/>
                    </a:lnTo>
                    <a:lnTo>
                      <a:pt x="211" y="255"/>
                    </a:lnTo>
                    <a:lnTo>
                      <a:pt x="188" y="248"/>
                    </a:lnTo>
                    <a:lnTo>
                      <a:pt x="192" y="235"/>
                    </a:lnTo>
                    <a:lnTo>
                      <a:pt x="197" y="221"/>
                    </a:lnTo>
                    <a:lnTo>
                      <a:pt x="220" y="230"/>
                    </a:lnTo>
                    <a:close/>
                    <a:moveTo>
                      <a:pt x="211" y="255"/>
                    </a:moveTo>
                    <a:lnTo>
                      <a:pt x="207" y="267"/>
                    </a:lnTo>
                    <a:lnTo>
                      <a:pt x="203" y="281"/>
                    </a:lnTo>
                    <a:lnTo>
                      <a:pt x="179" y="273"/>
                    </a:lnTo>
                    <a:lnTo>
                      <a:pt x="183" y="262"/>
                    </a:lnTo>
                    <a:lnTo>
                      <a:pt x="188" y="248"/>
                    </a:lnTo>
                    <a:lnTo>
                      <a:pt x="211" y="255"/>
                    </a:lnTo>
                    <a:close/>
                    <a:moveTo>
                      <a:pt x="203" y="281"/>
                    </a:moveTo>
                    <a:lnTo>
                      <a:pt x="193" y="313"/>
                    </a:lnTo>
                    <a:lnTo>
                      <a:pt x="185" y="345"/>
                    </a:lnTo>
                    <a:lnTo>
                      <a:pt x="179" y="377"/>
                    </a:lnTo>
                    <a:lnTo>
                      <a:pt x="174" y="408"/>
                    </a:lnTo>
                    <a:lnTo>
                      <a:pt x="150" y="405"/>
                    </a:lnTo>
                    <a:lnTo>
                      <a:pt x="154" y="373"/>
                    </a:lnTo>
                    <a:lnTo>
                      <a:pt x="162" y="339"/>
                    </a:lnTo>
                    <a:lnTo>
                      <a:pt x="169" y="306"/>
                    </a:lnTo>
                    <a:lnTo>
                      <a:pt x="179" y="273"/>
                    </a:lnTo>
                    <a:lnTo>
                      <a:pt x="203" y="281"/>
                    </a:lnTo>
                    <a:close/>
                    <a:moveTo>
                      <a:pt x="174" y="408"/>
                    </a:moveTo>
                    <a:lnTo>
                      <a:pt x="174" y="411"/>
                    </a:lnTo>
                    <a:lnTo>
                      <a:pt x="173" y="412"/>
                    </a:lnTo>
                    <a:lnTo>
                      <a:pt x="162" y="407"/>
                    </a:lnTo>
                    <a:lnTo>
                      <a:pt x="174" y="408"/>
                    </a:lnTo>
                    <a:close/>
                    <a:moveTo>
                      <a:pt x="173" y="412"/>
                    </a:moveTo>
                    <a:lnTo>
                      <a:pt x="166" y="426"/>
                    </a:lnTo>
                    <a:lnTo>
                      <a:pt x="158" y="438"/>
                    </a:lnTo>
                    <a:lnTo>
                      <a:pt x="151" y="449"/>
                    </a:lnTo>
                    <a:lnTo>
                      <a:pt x="143" y="459"/>
                    </a:lnTo>
                    <a:lnTo>
                      <a:pt x="135" y="469"/>
                    </a:lnTo>
                    <a:lnTo>
                      <a:pt x="126" y="478"/>
                    </a:lnTo>
                    <a:lnTo>
                      <a:pt x="116" y="484"/>
                    </a:lnTo>
                    <a:lnTo>
                      <a:pt x="107" y="491"/>
                    </a:lnTo>
                    <a:lnTo>
                      <a:pt x="95" y="470"/>
                    </a:lnTo>
                    <a:lnTo>
                      <a:pt x="102" y="465"/>
                    </a:lnTo>
                    <a:lnTo>
                      <a:pt x="111" y="458"/>
                    </a:lnTo>
                    <a:lnTo>
                      <a:pt x="119" y="451"/>
                    </a:lnTo>
                    <a:lnTo>
                      <a:pt x="125" y="443"/>
                    </a:lnTo>
                    <a:lnTo>
                      <a:pt x="133" y="434"/>
                    </a:lnTo>
                    <a:lnTo>
                      <a:pt x="139" y="425"/>
                    </a:lnTo>
                    <a:lnTo>
                      <a:pt x="144" y="414"/>
                    </a:lnTo>
                    <a:lnTo>
                      <a:pt x="151" y="402"/>
                    </a:lnTo>
                    <a:lnTo>
                      <a:pt x="173" y="412"/>
                    </a:lnTo>
                    <a:close/>
                    <a:moveTo>
                      <a:pt x="107" y="491"/>
                    </a:moveTo>
                    <a:lnTo>
                      <a:pt x="96" y="496"/>
                    </a:lnTo>
                    <a:lnTo>
                      <a:pt x="85" y="500"/>
                    </a:lnTo>
                    <a:lnTo>
                      <a:pt x="73" y="503"/>
                    </a:lnTo>
                    <a:lnTo>
                      <a:pt x="61" y="506"/>
                    </a:lnTo>
                    <a:lnTo>
                      <a:pt x="49" y="507"/>
                    </a:lnTo>
                    <a:lnTo>
                      <a:pt x="36" y="507"/>
                    </a:lnTo>
                    <a:lnTo>
                      <a:pt x="23" y="506"/>
                    </a:lnTo>
                    <a:lnTo>
                      <a:pt x="9" y="505"/>
                    </a:lnTo>
                    <a:lnTo>
                      <a:pt x="14" y="480"/>
                    </a:lnTo>
                    <a:lnTo>
                      <a:pt x="26" y="482"/>
                    </a:lnTo>
                    <a:lnTo>
                      <a:pt x="36" y="482"/>
                    </a:lnTo>
                    <a:lnTo>
                      <a:pt x="47" y="483"/>
                    </a:lnTo>
                    <a:lnTo>
                      <a:pt x="57" y="482"/>
                    </a:lnTo>
                    <a:lnTo>
                      <a:pt x="68" y="480"/>
                    </a:lnTo>
                    <a:lnTo>
                      <a:pt x="76" y="478"/>
                    </a:lnTo>
                    <a:lnTo>
                      <a:pt x="86" y="474"/>
                    </a:lnTo>
                    <a:lnTo>
                      <a:pt x="95" y="470"/>
                    </a:lnTo>
                    <a:lnTo>
                      <a:pt x="107" y="491"/>
                    </a:lnTo>
                    <a:close/>
                    <a:moveTo>
                      <a:pt x="9" y="505"/>
                    </a:moveTo>
                    <a:lnTo>
                      <a:pt x="5" y="502"/>
                    </a:lnTo>
                    <a:lnTo>
                      <a:pt x="2" y="499"/>
                    </a:lnTo>
                    <a:lnTo>
                      <a:pt x="0" y="495"/>
                    </a:lnTo>
                    <a:lnTo>
                      <a:pt x="0" y="491"/>
                    </a:lnTo>
                    <a:lnTo>
                      <a:pt x="12" y="492"/>
                    </a:lnTo>
                    <a:lnTo>
                      <a:pt x="9" y="5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7" name="Freeform 1028"/>
              <p:cNvSpPr>
                <a:spLocks/>
              </p:cNvSpPr>
              <p:nvPr/>
            </p:nvSpPr>
            <p:spPr bwMode="auto">
              <a:xfrm>
                <a:off x="2750" y="1736"/>
                <a:ext cx="58" cy="93"/>
              </a:xfrm>
              <a:custGeom>
                <a:avLst/>
                <a:gdLst>
                  <a:gd name="T0" fmla="*/ 0 w 265"/>
                  <a:gd name="T1" fmla="*/ 18 h 460"/>
                  <a:gd name="T2" fmla="*/ 1 w 265"/>
                  <a:gd name="T3" fmla="*/ 15 h 460"/>
                  <a:gd name="T4" fmla="*/ 1 w 265"/>
                  <a:gd name="T5" fmla="*/ 12 h 460"/>
                  <a:gd name="T6" fmla="*/ 2 w 265"/>
                  <a:gd name="T7" fmla="*/ 8 h 460"/>
                  <a:gd name="T8" fmla="*/ 4 w 265"/>
                  <a:gd name="T9" fmla="*/ 5 h 460"/>
                  <a:gd name="T10" fmla="*/ 4 w 265"/>
                  <a:gd name="T11" fmla="*/ 4 h 460"/>
                  <a:gd name="T12" fmla="*/ 5 w 265"/>
                  <a:gd name="T13" fmla="*/ 2 h 460"/>
                  <a:gd name="T14" fmla="*/ 6 w 265"/>
                  <a:gd name="T15" fmla="*/ 1 h 460"/>
                  <a:gd name="T16" fmla="*/ 7 w 265"/>
                  <a:gd name="T17" fmla="*/ 1 h 460"/>
                  <a:gd name="T18" fmla="*/ 7 w 265"/>
                  <a:gd name="T19" fmla="*/ 0 h 460"/>
                  <a:gd name="T20" fmla="*/ 8 w 265"/>
                  <a:gd name="T21" fmla="*/ 0 h 460"/>
                  <a:gd name="T22" fmla="*/ 8 w 265"/>
                  <a:gd name="T23" fmla="*/ 0 h 460"/>
                  <a:gd name="T24" fmla="*/ 9 w 265"/>
                  <a:gd name="T25" fmla="*/ 0 h 460"/>
                  <a:gd name="T26" fmla="*/ 9 w 265"/>
                  <a:gd name="T27" fmla="*/ 0 h 460"/>
                  <a:gd name="T28" fmla="*/ 10 w 265"/>
                  <a:gd name="T29" fmla="*/ 0 h 460"/>
                  <a:gd name="T30" fmla="*/ 10 w 265"/>
                  <a:gd name="T31" fmla="*/ 1 h 460"/>
                  <a:gd name="T32" fmla="*/ 10 w 265"/>
                  <a:gd name="T33" fmla="*/ 2 h 460"/>
                  <a:gd name="T34" fmla="*/ 9 w 265"/>
                  <a:gd name="T35" fmla="*/ 4 h 460"/>
                  <a:gd name="T36" fmla="*/ 8 w 265"/>
                  <a:gd name="T37" fmla="*/ 5 h 460"/>
                  <a:gd name="T38" fmla="*/ 8 w 265"/>
                  <a:gd name="T39" fmla="*/ 7 h 460"/>
                  <a:gd name="T40" fmla="*/ 7 w 265"/>
                  <a:gd name="T41" fmla="*/ 9 h 460"/>
                  <a:gd name="T42" fmla="*/ 6 w 265"/>
                  <a:gd name="T43" fmla="*/ 11 h 460"/>
                  <a:gd name="T44" fmla="*/ 6 w 265"/>
                  <a:gd name="T45" fmla="*/ 12 h 460"/>
                  <a:gd name="T46" fmla="*/ 6 w 265"/>
                  <a:gd name="T47" fmla="*/ 14 h 460"/>
                  <a:gd name="T48" fmla="*/ 5 w 265"/>
                  <a:gd name="T49" fmla="*/ 15 h 460"/>
                  <a:gd name="T50" fmla="*/ 5 w 265"/>
                  <a:gd name="T51" fmla="*/ 16 h 460"/>
                  <a:gd name="T52" fmla="*/ 4 w 265"/>
                  <a:gd name="T53" fmla="*/ 17 h 460"/>
                  <a:gd name="T54" fmla="*/ 4 w 265"/>
                  <a:gd name="T55" fmla="*/ 18 h 460"/>
                  <a:gd name="T56" fmla="*/ 3 w 265"/>
                  <a:gd name="T57" fmla="*/ 18 h 460"/>
                  <a:gd name="T58" fmla="*/ 2 w 265"/>
                  <a:gd name="T59" fmla="*/ 18 h 460"/>
                  <a:gd name="T60" fmla="*/ 1 w 265"/>
                  <a:gd name="T61" fmla="*/ 18 h 460"/>
                  <a:gd name="T62" fmla="*/ 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0" y="456"/>
                    </a:moveTo>
                    <a:lnTo>
                      <a:pt x="2" y="438"/>
                    </a:lnTo>
                    <a:lnTo>
                      <a:pt x="8" y="411"/>
                    </a:lnTo>
                    <a:lnTo>
                      <a:pt x="14" y="376"/>
                    </a:lnTo>
                    <a:lnTo>
                      <a:pt x="23" y="336"/>
                    </a:lnTo>
                    <a:lnTo>
                      <a:pt x="34" y="293"/>
                    </a:lnTo>
                    <a:lnTo>
                      <a:pt x="47" y="247"/>
                    </a:lnTo>
                    <a:lnTo>
                      <a:pt x="62" y="200"/>
                    </a:lnTo>
                    <a:lnTo>
                      <a:pt x="79" y="155"/>
                    </a:lnTo>
                    <a:lnTo>
                      <a:pt x="88" y="133"/>
                    </a:lnTo>
                    <a:lnTo>
                      <a:pt x="97" y="113"/>
                    </a:lnTo>
                    <a:lnTo>
                      <a:pt x="107" y="93"/>
                    </a:lnTo>
                    <a:lnTo>
                      <a:pt x="118" y="75"/>
                    </a:lnTo>
                    <a:lnTo>
                      <a:pt x="128" y="59"/>
                    </a:lnTo>
                    <a:lnTo>
                      <a:pt x="138" y="44"/>
                    </a:lnTo>
                    <a:lnTo>
                      <a:pt x="150" y="31"/>
                    </a:lnTo>
                    <a:lnTo>
                      <a:pt x="161" y="19"/>
                    </a:lnTo>
                    <a:lnTo>
                      <a:pt x="168" y="15"/>
                    </a:lnTo>
                    <a:lnTo>
                      <a:pt x="173" y="10"/>
                    </a:lnTo>
                    <a:lnTo>
                      <a:pt x="179" y="7"/>
                    </a:lnTo>
                    <a:lnTo>
                      <a:pt x="186" y="4"/>
                    </a:lnTo>
                    <a:lnTo>
                      <a:pt x="191" y="2"/>
                    </a:lnTo>
                    <a:lnTo>
                      <a:pt x="198" y="1"/>
                    </a:lnTo>
                    <a:lnTo>
                      <a:pt x="204" y="0"/>
                    </a:lnTo>
                    <a:lnTo>
                      <a:pt x="211" y="0"/>
                    </a:lnTo>
                    <a:lnTo>
                      <a:pt x="217" y="0"/>
                    </a:lnTo>
                    <a:lnTo>
                      <a:pt x="224" y="2"/>
                    </a:lnTo>
                    <a:lnTo>
                      <a:pt x="230" y="4"/>
                    </a:lnTo>
                    <a:lnTo>
                      <a:pt x="237" y="6"/>
                    </a:lnTo>
                    <a:lnTo>
                      <a:pt x="244" y="10"/>
                    </a:lnTo>
                    <a:lnTo>
                      <a:pt x="251" y="15"/>
                    </a:lnTo>
                    <a:lnTo>
                      <a:pt x="257" y="20"/>
                    </a:lnTo>
                    <a:lnTo>
                      <a:pt x="265" y="27"/>
                    </a:lnTo>
                    <a:lnTo>
                      <a:pt x="252" y="49"/>
                    </a:lnTo>
                    <a:lnTo>
                      <a:pt x="240" y="71"/>
                    </a:lnTo>
                    <a:lnTo>
                      <a:pt x="229" y="92"/>
                    </a:lnTo>
                    <a:lnTo>
                      <a:pt x="218" y="114"/>
                    </a:lnTo>
                    <a:lnTo>
                      <a:pt x="209" y="137"/>
                    </a:lnTo>
                    <a:lnTo>
                      <a:pt x="199" y="158"/>
                    </a:lnTo>
                    <a:lnTo>
                      <a:pt x="190" y="180"/>
                    </a:lnTo>
                    <a:lnTo>
                      <a:pt x="182" y="201"/>
                    </a:lnTo>
                    <a:lnTo>
                      <a:pt x="174" y="224"/>
                    </a:lnTo>
                    <a:lnTo>
                      <a:pt x="166" y="246"/>
                    </a:lnTo>
                    <a:lnTo>
                      <a:pt x="160" y="267"/>
                    </a:lnTo>
                    <a:lnTo>
                      <a:pt x="155" y="289"/>
                    </a:lnTo>
                    <a:lnTo>
                      <a:pt x="149" y="311"/>
                    </a:lnTo>
                    <a:lnTo>
                      <a:pt x="145" y="332"/>
                    </a:lnTo>
                    <a:lnTo>
                      <a:pt x="141" y="354"/>
                    </a:lnTo>
                    <a:lnTo>
                      <a:pt x="137" y="375"/>
                    </a:lnTo>
                    <a:lnTo>
                      <a:pt x="132" y="387"/>
                    </a:lnTo>
                    <a:lnTo>
                      <a:pt x="125" y="398"/>
                    </a:lnTo>
                    <a:lnTo>
                      <a:pt x="119" y="409"/>
                    </a:lnTo>
                    <a:lnTo>
                      <a:pt x="112" y="417"/>
                    </a:lnTo>
                    <a:lnTo>
                      <a:pt x="105" y="426"/>
                    </a:lnTo>
                    <a:lnTo>
                      <a:pt x="97" y="434"/>
                    </a:lnTo>
                    <a:lnTo>
                      <a:pt x="90" y="440"/>
                    </a:lnTo>
                    <a:lnTo>
                      <a:pt x="81" y="446"/>
                    </a:lnTo>
                    <a:lnTo>
                      <a:pt x="72" y="450"/>
                    </a:lnTo>
                    <a:lnTo>
                      <a:pt x="63" y="453"/>
                    </a:lnTo>
                    <a:lnTo>
                      <a:pt x="54" y="456"/>
                    </a:lnTo>
                    <a:lnTo>
                      <a:pt x="43" y="459"/>
                    </a:lnTo>
                    <a:lnTo>
                      <a:pt x="34" y="460"/>
                    </a:lnTo>
                    <a:lnTo>
                      <a:pt x="23" y="460"/>
                    </a:lnTo>
                    <a:lnTo>
                      <a:pt x="12" y="459"/>
                    </a:lnTo>
                    <a:lnTo>
                      <a:pt x="0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8" name="Freeform 1029"/>
              <p:cNvSpPr>
                <a:spLocks noEditPoints="1"/>
              </p:cNvSpPr>
              <p:nvPr/>
            </p:nvSpPr>
            <p:spPr bwMode="auto">
              <a:xfrm>
                <a:off x="2750" y="1732"/>
                <a:ext cx="58" cy="97"/>
              </a:xfrm>
              <a:custGeom>
                <a:avLst/>
                <a:gdLst>
                  <a:gd name="T0" fmla="*/ 1 w 289"/>
                  <a:gd name="T1" fmla="*/ 19 h 484"/>
                  <a:gd name="T2" fmla="*/ 0 w 289"/>
                  <a:gd name="T3" fmla="*/ 18 h 484"/>
                  <a:gd name="T4" fmla="*/ 0 w 289"/>
                  <a:gd name="T5" fmla="*/ 19 h 484"/>
                  <a:gd name="T6" fmla="*/ 0 w 289"/>
                  <a:gd name="T7" fmla="*/ 17 h 484"/>
                  <a:gd name="T8" fmla="*/ 1 w 289"/>
                  <a:gd name="T9" fmla="*/ 18 h 484"/>
                  <a:gd name="T10" fmla="*/ 1 w 289"/>
                  <a:gd name="T11" fmla="*/ 14 h 484"/>
                  <a:gd name="T12" fmla="*/ 2 w 289"/>
                  <a:gd name="T13" fmla="*/ 9 h 484"/>
                  <a:gd name="T14" fmla="*/ 4 w 289"/>
                  <a:gd name="T15" fmla="*/ 8 h 484"/>
                  <a:gd name="T16" fmla="*/ 2 w 289"/>
                  <a:gd name="T17" fmla="*/ 13 h 484"/>
                  <a:gd name="T18" fmla="*/ 0 w 289"/>
                  <a:gd name="T19" fmla="*/ 17 h 484"/>
                  <a:gd name="T20" fmla="*/ 4 w 289"/>
                  <a:gd name="T21" fmla="*/ 4 h 484"/>
                  <a:gd name="T22" fmla="*/ 6 w 289"/>
                  <a:gd name="T23" fmla="*/ 2 h 484"/>
                  <a:gd name="T24" fmla="*/ 6 w 289"/>
                  <a:gd name="T25" fmla="*/ 3 h 484"/>
                  <a:gd name="T26" fmla="*/ 5 w 289"/>
                  <a:gd name="T27" fmla="*/ 5 h 484"/>
                  <a:gd name="T28" fmla="*/ 6 w 289"/>
                  <a:gd name="T29" fmla="*/ 1 h 484"/>
                  <a:gd name="T30" fmla="*/ 8 w 289"/>
                  <a:gd name="T31" fmla="*/ 0 h 484"/>
                  <a:gd name="T32" fmla="*/ 7 w 289"/>
                  <a:gd name="T33" fmla="*/ 2 h 484"/>
                  <a:gd name="T34" fmla="*/ 8 w 289"/>
                  <a:gd name="T35" fmla="*/ 0 h 484"/>
                  <a:gd name="T36" fmla="*/ 10 w 289"/>
                  <a:gd name="T37" fmla="*/ 0 h 484"/>
                  <a:gd name="T38" fmla="*/ 9 w 289"/>
                  <a:gd name="T39" fmla="*/ 1 h 484"/>
                  <a:gd name="T40" fmla="*/ 10 w 289"/>
                  <a:gd name="T41" fmla="*/ 0 h 484"/>
                  <a:gd name="T42" fmla="*/ 11 w 289"/>
                  <a:gd name="T43" fmla="*/ 1 h 484"/>
                  <a:gd name="T44" fmla="*/ 10 w 289"/>
                  <a:gd name="T45" fmla="*/ 1 h 484"/>
                  <a:gd name="T46" fmla="*/ 12 w 289"/>
                  <a:gd name="T47" fmla="*/ 1 h 484"/>
                  <a:gd name="T48" fmla="*/ 11 w 289"/>
                  <a:gd name="T49" fmla="*/ 2 h 484"/>
                  <a:gd name="T50" fmla="*/ 11 w 289"/>
                  <a:gd name="T51" fmla="*/ 1 h 484"/>
                  <a:gd name="T52" fmla="*/ 12 w 289"/>
                  <a:gd name="T53" fmla="*/ 2 h 484"/>
                  <a:gd name="T54" fmla="*/ 11 w 289"/>
                  <a:gd name="T55" fmla="*/ 2 h 484"/>
                  <a:gd name="T56" fmla="*/ 11 w 289"/>
                  <a:gd name="T57" fmla="*/ 1 h 484"/>
                  <a:gd name="T58" fmla="*/ 10 w 289"/>
                  <a:gd name="T59" fmla="*/ 4 h 484"/>
                  <a:gd name="T60" fmla="*/ 11 w 289"/>
                  <a:gd name="T61" fmla="*/ 3 h 484"/>
                  <a:gd name="T62" fmla="*/ 9 w 289"/>
                  <a:gd name="T63" fmla="*/ 7 h 484"/>
                  <a:gd name="T64" fmla="*/ 8 w 289"/>
                  <a:gd name="T65" fmla="*/ 6 h 484"/>
                  <a:gd name="T66" fmla="*/ 8 w 289"/>
                  <a:gd name="T67" fmla="*/ 9 h 484"/>
                  <a:gd name="T68" fmla="*/ 7 w 289"/>
                  <a:gd name="T69" fmla="*/ 8 h 484"/>
                  <a:gd name="T70" fmla="*/ 8 w 289"/>
                  <a:gd name="T71" fmla="*/ 9 h 484"/>
                  <a:gd name="T72" fmla="*/ 8 w 289"/>
                  <a:gd name="T73" fmla="*/ 9 h 484"/>
                  <a:gd name="T74" fmla="*/ 7 w 289"/>
                  <a:gd name="T75" fmla="*/ 8 h 484"/>
                  <a:gd name="T76" fmla="*/ 8 w 289"/>
                  <a:gd name="T77" fmla="*/ 11 h 484"/>
                  <a:gd name="T78" fmla="*/ 8 w 289"/>
                  <a:gd name="T79" fmla="*/ 10 h 484"/>
                  <a:gd name="T80" fmla="*/ 7 w 289"/>
                  <a:gd name="T81" fmla="*/ 14 h 484"/>
                  <a:gd name="T82" fmla="*/ 6 w 289"/>
                  <a:gd name="T83" fmla="*/ 13 h 484"/>
                  <a:gd name="T84" fmla="*/ 6 w 289"/>
                  <a:gd name="T85" fmla="*/ 16 h 484"/>
                  <a:gd name="T86" fmla="*/ 6 w 289"/>
                  <a:gd name="T87" fmla="*/ 16 h 484"/>
                  <a:gd name="T88" fmla="*/ 6 w 289"/>
                  <a:gd name="T89" fmla="*/ 17 h 484"/>
                  <a:gd name="T90" fmla="*/ 4 w 289"/>
                  <a:gd name="T91" fmla="*/ 19 h 484"/>
                  <a:gd name="T92" fmla="*/ 4 w 289"/>
                  <a:gd name="T93" fmla="*/ 18 h 484"/>
                  <a:gd name="T94" fmla="*/ 5 w 289"/>
                  <a:gd name="T95" fmla="*/ 16 h 484"/>
                  <a:gd name="T96" fmla="*/ 4 w 289"/>
                  <a:gd name="T97" fmla="*/ 19 h 484"/>
                  <a:gd name="T98" fmla="*/ 2 w 289"/>
                  <a:gd name="T99" fmla="*/ 19 h 484"/>
                  <a:gd name="T100" fmla="*/ 0 w 289"/>
                  <a:gd name="T101" fmla="*/ 19 h 484"/>
                  <a:gd name="T102" fmla="*/ 2 w 289"/>
                  <a:gd name="T103" fmla="*/ 18 h 484"/>
                  <a:gd name="T104" fmla="*/ 3 w 289"/>
                  <a:gd name="T105" fmla="*/ 18 h 484"/>
                  <a:gd name="T106" fmla="*/ 0 w 289"/>
                  <a:gd name="T107" fmla="*/ 19 h 484"/>
                  <a:gd name="T108" fmla="*/ 0 w 289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9"/>
                  <a:gd name="T166" fmla="*/ 0 h 484"/>
                  <a:gd name="T167" fmla="*/ 289 w 289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9" h="484">
                    <a:moveTo>
                      <a:pt x="0" y="468"/>
                    </a:moveTo>
                    <a:lnTo>
                      <a:pt x="0" y="468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0" y="468"/>
                    </a:moveTo>
                    <a:lnTo>
                      <a:pt x="1" y="457"/>
                    </a:lnTo>
                    <a:lnTo>
                      <a:pt x="2" y="446"/>
                    </a:lnTo>
                    <a:lnTo>
                      <a:pt x="27" y="450"/>
                    </a:lnTo>
                    <a:lnTo>
                      <a:pt x="25" y="462"/>
                    </a:lnTo>
                    <a:lnTo>
                      <a:pt x="24" y="470"/>
                    </a:lnTo>
                    <a:lnTo>
                      <a:pt x="0" y="468"/>
                    </a:lnTo>
                    <a:close/>
                    <a:moveTo>
                      <a:pt x="2" y="446"/>
                    </a:moveTo>
                    <a:lnTo>
                      <a:pt x="3" y="440"/>
                    </a:lnTo>
                    <a:lnTo>
                      <a:pt x="5" y="434"/>
                    </a:lnTo>
                    <a:lnTo>
                      <a:pt x="7" y="424"/>
                    </a:lnTo>
                    <a:lnTo>
                      <a:pt x="9" y="413"/>
                    </a:lnTo>
                    <a:lnTo>
                      <a:pt x="33" y="418"/>
                    </a:lnTo>
                    <a:lnTo>
                      <a:pt x="30" y="433"/>
                    </a:lnTo>
                    <a:lnTo>
                      <a:pt x="27" y="450"/>
                    </a:lnTo>
                    <a:lnTo>
                      <a:pt x="2" y="446"/>
                    </a:lnTo>
                    <a:close/>
                    <a:moveTo>
                      <a:pt x="9" y="413"/>
                    </a:moveTo>
                    <a:lnTo>
                      <a:pt x="14" y="387"/>
                    </a:lnTo>
                    <a:lnTo>
                      <a:pt x="20" y="359"/>
                    </a:lnTo>
                    <a:lnTo>
                      <a:pt x="27" y="329"/>
                    </a:lnTo>
                    <a:lnTo>
                      <a:pt x="36" y="297"/>
                    </a:lnTo>
                    <a:lnTo>
                      <a:pt x="46" y="263"/>
                    </a:lnTo>
                    <a:lnTo>
                      <a:pt x="55" y="230"/>
                    </a:lnTo>
                    <a:lnTo>
                      <a:pt x="67" y="196"/>
                    </a:lnTo>
                    <a:lnTo>
                      <a:pt x="80" y="163"/>
                    </a:lnTo>
                    <a:lnTo>
                      <a:pt x="103" y="172"/>
                    </a:lnTo>
                    <a:lnTo>
                      <a:pt x="90" y="205"/>
                    </a:lnTo>
                    <a:lnTo>
                      <a:pt x="79" y="237"/>
                    </a:lnTo>
                    <a:lnTo>
                      <a:pt x="68" y="271"/>
                    </a:lnTo>
                    <a:lnTo>
                      <a:pt x="60" y="303"/>
                    </a:lnTo>
                    <a:lnTo>
                      <a:pt x="51" y="335"/>
                    </a:lnTo>
                    <a:lnTo>
                      <a:pt x="43" y="365"/>
                    </a:lnTo>
                    <a:lnTo>
                      <a:pt x="38" y="393"/>
                    </a:lnTo>
                    <a:lnTo>
                      <a:pt x="33" y="418"/>
                    </a:lnTo>
                    <a:lnTo>
                      <a:pt x="9" y="413"/>
                    </a:lnTo>
                    <a:close/>
                    <a:moveTo>
                      <a:pt x="80" y="163"/>
                    </a:moveTo>
                    <a:lnTo>
                      <a:pt x="88" y="143"/>
                    </a:lnTo>
                    <a:lnTo>
                      <a:pt x="97" y="124"/>
                    </a:lnTo>
                    <a:lnTo>
                      <a:pt x="106" y="105"/>
                    </a:lnTo>
                    <a:lnTo>
                      <a:pt x="116" y="88"/>
                    </a:lnTo>
                    <a:lnTo>
                      <a:pt x="126" y="71"/>
                    </a:lnTo>
                    <a:lnTo>
                      <a:pt x="135" y="57"/>
                    </a:lnTo>
                    <a:lnTo>
                      <a:pt x="146" y="43"/>
                    </a:lnTo>
                    <a:lnTo>
                      <a:pt x="157" y="31"/>
                    </a:lnTo>
                    <a:lnTo>
                      <a:pt x="174" y="48"/>
                    </a:lnTo>
                    <a:lnTo>
                      <a:pt x="164" y="59"/>
                    </a:lnTo>
                    <a:lnTo>
                      <a:pt x="155" y="72"/>
                    </a:lnTo>
                    <a:lnTo>
                      <a:pt x="145" y="86"/>
                    </a:lnTo>
                    <a:lnTo>
                      <a:pt x="136" y="101"/>
                    </a:lnTo>
                    <a:lnTo>
                      <a:pt x="127" y="117"/>
                    </a:lnTo>
                    <a:lnTo>
                      <a:pt x="119" y="135"/>
                    </a:lnTo>
                    <a:lnTo>
                      <a:pt x="110" y="153"/>
                    </a:lnTo>
                    <a:lnTo>
                      <a:pt x="103" y="172"/>
                    </a:lnTo>
                    <a:lnTo>
                      <a:pt x="80" y="163"/>
                    </a:lnTo>
                    <a:close/>
                    <a:moveTo>
                      <a:pt x="157" y="31"/>
                    </a:moveTo>
                    <a:lnTo>
                      <a:pt x="167" y="22"/>
                    </a:lnTo>
                    <a:lnTo>
                      <a:pt x="177" y="14"/>
                    </a:lnTo>
                    <a:lnTo>
                      <a:pt x="188" y="8"/>
                    </a:lnTo>
                    <a:lnTo>
                      <a:pt x="199" y="4"/>
                    </a:lnTo>
                    <a:lnTo>
                      <a:pt x="207" y="27"/>
                    </a:lnTo>
                    <a:lnTo>
                      <a:pt x="198" y="30"/>
                    </a:lnTo>
                    <a:lnTo>
                      <a:pt x="190" y="35"/>
                    </a:lnTo>
                    <a:lnTo>
                      <a:pt x="182" y="41"/>
                    </a:lnTo>
                    <a:lnTo>
                      <a:pt x="174" y="48"/>
                    </a:lnTo>
                    <a:lnTo>
                      <a:pt x="157" y="31"/>
                    </a:lnTo>
                    <a:close/>
                    <a:moveTo>
                      <a:pt x="199" y="4"/>
                    </a:moveTo>
                    <a:lnTo>
                      <a:pt x="211" y="1"/>
                    </a:lnTo>
                    <a:lnTo>
                      <a:pt x="223" y="0"/>
                    </a:lnTo>
                    <a:lnTo>
                      <a:pt x="229" y="1"/>
                    </a:lnTo>
                    <a:lnTo>
                      <a:pt x="236" y="2"/>
                    </a:lnTo>
                    <a:lnTo>
                      <a:pt x="241" y="3"/>
                    </a:lnTo>
                    <a:lnTo>
                      <a:pt x="248" y="5"/>
                    </a:lnTo>
                    <a:lnTo>
                      <a:pt x="239" y="28"/>
                    </a:lnTo>
                    <a:lnTo>
                      <a:pt x="230" y="25"/>
                    </a:lnTo>
                    <a:lnTo>
                      <a:pt x="223" y="24"/>
                    </a:lnTo>
                    <a:lnTo>
                      <a:pt x="214" y="25"/>
                    </a:lnTo>
                    <a:lnTo>
                      <a:pt x="207" y="27"/>
                    </a:lnTo>
                    <a:lnTo>
                      <a:pt x="199" y="4"/>
                    </a:lnTo>
                    <a:close/>
                    <a:moveTo>
                      <a:pt x="248" y="5"/>
                    </a:moveTo>
                    <a:lnTo>
                      <a:pt x="257" y="9"/>
                    </a:lnTo>
                    <a:lnTo>
                      <a:pt x="266" y="16"/>
                    </a:lnTo>
                    <a:lnTo>
                      <a:pt x="276" y="22"/>
                    </a:lnTo>
                    <a:lnTo>
                      <a:pt x="285" y="31"/>
                    </a:lnTo>
                    <a:lnTo>
                      <a:pt x="268" y="48"/>
                    </a:lnTo>
                    <a:lnTo>
                      <a:pt x="261" y="42"/>
                    </a:lnTo>
                    <a:lnTo>
                      <a:pt x="253" y="36"/>
                    </a:lnTo>
                    <a:lnTo>
                      <a:pt x="245" y="32"/>
                    </a:lnTo>
                    <a:lnTo>
                      <a:pt x="239" y="28"/>
                    </a:lnTo>
                    <a:lnTo>
                      <a:pt x="248" y="5"/>
                    </a:lnTo>
                    <a:close/>
                    <a:moveTo>
                      <a:pt x="285" y="31"/>
                    </a:moveTo>
                    <a:lnTo>
                      <a:pt x="288" y="34"/>
                    </a:lnTo>
                    <a:lnTo>
                      <a:pt x="289" y="38"/>
                    </a:lnTo>
                    <a:lnTo>
                      <a:pt x="289" y="43"/>
                    </a:lnTo>
                    <a:lnTo>
                      <a:pt x="288" y="46"/>
                    </a:lnTo>
                    <a:lnTo>
                      <a:pt x="277" y="40"/>
                    </a:lnTo>
                    <a:lnTo>
                      <a:pt x="285" y="31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8" y="46"/>
                    </a:lnTo>
                    <a:lnTo>
                      <a:pt x="277" y="41"/>
                    </a:lnTo>
                    <a:lnTo>
                      <a:pt x="288" y="46"/>
                    </a:lnTo>
                    <a:close/>
                    <a:moveTo>
                      <a:pt x="288" y="46"/>
                    </a:moveTo>
                    <a:lnTo>
                      <a:pt x="280" y="58"/>
                    </a:lnTo>
                    <a:lnTo>
                      <a:pt x="273" y="71"/>
                    </a:lnTo>
                    <a:lnTo>
                      <a:pt x="252" y="59"/>
                    </a:lnTo>
                    <a:lnTo>
                      <a:pt x="258" y="46"/>
                    </a:lnTo>
                    <a:lnTo>
                      <a:pt x="266" y="34"/>
                    </a:lnTo>
                    <a:lnTo>
                      <a:pt x="288" y="46"/>
                    </a:lnTo>
                    <a:close/>
                    <a:moveTo>
                      <a:pt x="273" y="71"/>
                    </a:moveTo>
                    <a:lnTo>
                      <a:pt x="266" y="85"/>
                    </a:lnTo>
                    <a:lnTo>
                      <a:pt x="261" y="95"/>
                    </a:lnTo>
                    <a:lnTo>
                      <a:pt x="239" y="84"/>
                    </a:lnTo>
                    <a:lnTo>
                      <a:pt x="246" y="69"/>
                    </a:lnTo>
                    <a:lnTo>
                      <a:pt x="252" y="59"/>
                    </a:lnTo>
                    <a:lnTo>
                      <a:pt x="273" y="71"/>
                    </a:lnTo>
                    <a:close/>
                    <a:moveTo>
                      <a:pt x="261" y="95"/>
                    </a:moveTo>
                    <a:lnTo>
                      <a:pt x="245" y="125"/>
                    </a:lnTo>
                    <a:lnTo>
                      <a:pt x="230" y="156"/>
                    </a:lnTo>
                    <a:lnTo>
                      <a:pt x="217" y="187"/>
                    </a:lnTo>
                    <a:lnTo>
                      <a:pt x="205" y="219"/>
                    </a:lnTo>
                    <a:lnTo>
                      <a:pt x="182" y="210"/>
                    </a:lnTo>
                    <a:lnTo>
                      <a:pt x="195" y="179"/>
                    </a:lnTo>
                    <a:lnTo>
                      <a:pt x="208" y="148"/>
                    </a:lnTo>
                    <a:lnTo>
                      <a:pt x="223" y="115"/>
                    </a:lnTo>
                    <a:lnTo>
                      <a:pt x="239" y="84"/>
                    </a:lnTo>
                    <a:lnTo>
                      <a:pt x="261" y="95"/>
                    </a:lnTo>
                    <a:close/>
                    <a:moveTo>
                      <a:pt x="205" y="219"/>
                    </a:moveTo>
                    <a:lnTo>
                      <a:pt x="205" y="219"/>
                    </a:lnTo>
                    <a:lnTo>
                      <a:pt x="182" y="211"/>
                    </a:lnTo>
                    <a:lnTo>
                      <a:pt x="182" y="210"/>
                    </a:lnTo>
                    <a:lnTo>
                      <a:pt x="205" y="219"/>
                    </a:lnTo>
                    <a:close/>
                    <a:moveTo>
                      <a:pt x="205" y="219"/>
                    </a:moveTo>
                    <a:lnTo>
                      <a:pt x="204" y="219"/>
                    </a:lnTo>
                    <a:lnTo>
                      <a:pt x="194" y="214"/>
                    </a:lnTo>
                    <a:lnTo>
                      <a:pt x="205" y="219"/>
                    </a:lnTo>
                    <a:close/>
                    <a:moveTo>
                      <a:pt x="204" y="219"/>
                    </a:moveTo>
                    <a:lnTo>
                      <a:pt x="200" y="234"/>
                    </a:lnTo>
                    <a:lnTo>
                      <a:pt x="196" y="244"/>
                    </a:lnTo>
                    <a:lnTo>
                      <a:pt x="173" y="236"/>
                    </a:lnTo>
                    <a:lnTo>
                      <a:pt x="178" y="221"/>
                    </a:lnTo>
                    <a:lnTo>
                      <a:pt x="182" y="210"/>
                    </a:lnTo>
                    <a:lnTo>
                      <a:pt x="204" y="219"/>
                    </a:lnTo>
                    <a:close/>
                    <a:moveTo>
                      <a:pt x="196" y="244"/>
                    </a:moveTo>
                    <a:lnTo>
                      <a:pt x="192" y="254"/>
                    </a:lnTo>
                    <a:lnTo>
                      <a:pt x="188" y="267"/>
                    </a:lnTo>
                    <a:lnTo>
                      <a:pt x="165" y="261"/>
                    </a:lnTo>
                    <a:lnTo>
                      <a:pt x="169" y="249"/>
                    </a:lnTo>
                    <a:lnTo>
                      <a:pt x="173" y="236"/>
                    </a:lnTo>
                    <a:lnTo>
                      <a:pt x="196" y="244"/>
                    </a:lnTo>
                    <a:close/>
                    <a:moveTo>
                      <a:pt x="188" y="267"/>
                    </a:moveTo>
                    <a:lnTo>
                      <a:pt x="180" y="299"/>
                    </a:lnTo>
                    <a:lnTo>
                      <a:pt x="172" y="329"/>
                    </a:lnTo>
                    <a:lnTo>
                      <a:pt x="167" y="360"/>
                    </a:lnTo>
                    <a:lnTo>
                      <a:pt x="161" y="391"/>
                    </a:lnTo>
                    <a:lnTo>
                      <a:pt x="137" y="387"/>
                    </a:lnTo>
                    <a:lnTo>
                      <a:pt x="142" y="356"/>
                    </a:lnTo>
                    <a:lnTo>
                      <a:pt x="148" y="325"/>
                    </a:lnTo>
                    <a:lnTo>
                      <a:pt x="156" y="292"/>
                    </a:lnTo>
                    <a:lnTo>
                      <a:pt x="165" y="261"/>
                    </a:lnTo>
                    <a:lnTo>
                      <a:pt x="188" y="267"/>
                    </a:lnTo>
                    <a:close/>
                    <a:moveTo>
                      <a:pt x="161" y="391"/>
                    </a:moveTo>
                    <a:lnTo>
                      <a:pt x="161" y="392"/>
                    </a:lnTo>
                    <a:lnTo>
                      <a:pt x="160" y="394"/>
                    </a:lnTo>
                    <a:lnTo>
                      <a:pt x="149" y="388"/>
                    </a:lnTo>
                    <a:lnTo>
                      <a:pt x="161" y="391"/>
                    </a:lnTo>
                    <a:close/>
                    <a:moveTo>
                      <a:pt x="160" y="394"/>
                    </a:moveTo>
                    <a:lnTo>
                      <a:pt x="155" y="407"/>
                    </a:lnTo>
                    <a:lnTo>
                      <a:pt x="148" y="419"/>
                    </a:lnTo>
                    <a:lnTo>
                      <a:pt x="141" y="429"/>
                    </a:lnTo>
                    <a:lnTo>
                      <a:pt x="133" y="439"/>
                    </a:lnTo>
                    <a:lnTo>
                      <a:pt x="126" y="448"/>
                    </a:lnTo>
                    <a:lnTo>
                      <a:pt x="117" y="456"/>
                    </a:lnTo>
                    <a:lnTo>
                      <a:pt x="108" y="463"/>
                    </a:lnTo>
                    <a:lnTo>
                      <a:pt x="100" y="469"/>
                    </a:lnTo>
                    <a:lnTo>
                      <a:pt x="87" y="448"/>
                    </a:lnTo>
                    <a:lnTo>
                      <a:pt x="94" y="442"/>
                    </a:lnTo>
                    <a:lnTo>
                      <a:pt x="102" y="437"/>
                    </a:lnTo>
                    <a:lnTo>
                      <a:pt x="108" y="430"/>
                    </a:lnTo>
                    <a:lnTo>
                      <a:pt x="115" y="423"/>
                    </a:lnTo>
                    <a:lnTo>
                      <a:pt x="121" y="414"/>
                    </a:lnTo>
                    <a:lnTo>
                      <a:pt x="128" y="405"/>
                    </a:lnTo>
                    <a:lnTo>
                      <a:pt x="133" y="395"/>
                    </a:lnTo>
                    <a:lnTo>
                      <a:pt x="138" y="384"/>
                    </a:lnTo>
                    <a:lnTo>
                      <a:pt x="160" y="394"/>
                    </a:lnTo>
                    <a:close/>
                    <a:moveTo>
                      <a:pt x="100" y="469"/>
                    </a:moveTo>
                    <a:lnTo>
                      <a:pt x="90" y="474"/>
                    </a:lnTo>
                    <a:lnTo>
                      <a:pt x="79" y="478"/>
                    </a:lnTo>
                    <a:lnTo>
                      <a:pt x="69" y="481"/>
                    </a:lnTo>
                    <a:lnTo>
                      <a:pt x="57" y="483"/>
                    </a:lnTo>
                    <a:lnTo>
                      <a:pt x="47" y="484"/>
                    </a:lnTo>
                    <a:lnTo>
                      <a:pt x="35" y="484"/>
                    </a:lnTo>
                    <a:lnTo>
                      <a:pt x="23" y="483"/>
                    </a:lnTo>
                    <a:lnTo>
                      <a:pt x="10" y="481"/>
                    </a:lnTo>
                    <a:lnTo>
                      <a:pt x="14" y="457"/>
                    </a:lnTo>
                    <a:lnTo>
                      <a:pt x="25" y="460"/>
                    </a:lnTo>
                    <a:lnTo>
                      <a:pt x="35" y="460"/>
                    </a:lnTo>
                    <a:lnTo>
                      <a:pt x="45" y="460"/>
                    </a:lnTo>
                    <a:lnTo>
                      <a:pt x="53" y="460"/>
                    </a:lnTo>
                    <a:lnTo>
                      <a:pt x="63" y="457"/>
                    </a:lnTo>
                    <a:lnTo>
                      <a:pt x="70" y="455"/>
                    </a:lnTo>
                    <a:lnTo>
                      <a:pt x="79" y="452"/>
                    </a:lnTo>
                    <a:lnTo>
                      <a:pt x="87" y="448"/>
                    </a:lnTo>
                    <a:lnTo>
                      <a:pt x="100" y="469"/>
                    </a:lnTo>
                    <a:close/>
                    <a:moveTo>
                      <a:pt x="10" y="481"/>
                    </a:moveTo>
                    <a:lnTo>
                      <a:pt x="6" y="480"/>
                    </a:lnTo>
                    <a:lnTo>
                      <a:pt x="2" y="477"/>
                    </a:lnTo>
                    <a:lnTo>
                      <a:pt x="0" y="473"/>
                    </a:lnTo>
                    <a:lnTo>
                      <a:pt x="0" y="468"/>
                    </a:lnTo>
                    <a:lnTo>
                      <a:pt x="12" y="469"/>
                    </a:lnTo>
                    <a:lnTo>
                      <a:pt x="10" y="4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19" name="Freeform 1030"/>
              <p:cNvSpPr>
                <a:spLocks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0 w 245"/>
                  <a:gd name="T1" fmla="*/ 17 h 440"/>
                  <a:gd name="T2" fmla="*/ 0 w 245"/>
                  <a:gd name="T3" fmla="*/ 17 h 440"/>
                  <a:gd name="T4" fmla="*/ 0 w 245"/>
                  <a:gd name="T5" fmla="*/ 16 h 440"/>
                  <a:gd name="T6" fmla="*/ 1 w 245"/>
                  <a:gd name="T7" fmla="*/ 14 h 440"/>
                  <a:gd name="T8" fmla="*/ 1 w 245"/>
                  <a:gd name="T9" fmla="*/ 13 h 440"/>
                  <a:gd name="T10" fmla="*/ 1 w 245"/>
                  <a:gd name="T11" fmla="*/ 11 h 440"/>
                  <a:gd name="T12" fmla="*/ 2 w 245"/>
                  <a:gd name="T13" fmla="*/ 9 h 440"/>
                  <a:gd name="T14" fmla="*/ 2 w 245"/>
                  <a:gd name="T15" fmla="*/ 8 h 440"/>
                  <a:gd name="T16" fmla="*/ 3 w 245"/>
                  <a:gd name="T17" fmla="*/ 6 h 440"/>
                  <a:gd name="T18" fmla="*/ 3 w 245"/>
                  <a:gd name="T19" fmla="*/ 5 h 440"/>
                  <a:gd name="T20" fmla="*/ 4 w 245"/>
                  <a:gd name="T21" fmla="*/ 4 h 440"/>
                  <a:gd name="T22" fmla="*/ 4 w 245"/>
                  <a:gd name="T23" fmla="*/ 4 h 440"/>
                  <a:gd name="T24" fmla="*/ 4 w 245"/>
                  <a:gd name="T25" fmla="*/ 3 h 440"/>
                  <a:gd name="T26" fmla="*/ 5 w 245"/>
                  <a:gd name="T27" fmla="*/ 2 h 440"/>
                  <a:gd name="T28" fmla="*/ 5 w 245"/>
                  <a:gd name="T29" fmla="*/ 2 h 440"/>
                  <a:gd name="T30" fmla="*/ 6 w 245"/>
                  <a:gd name="T31" fmla="*/ 1 h 440"/>
                  <a:gd name="T32" fmla="*/ 6 w 245"/>
                  <a:gd name="T33" fmla="*/ 1 h 440"/>
                  <a:gd name="T34" fmla="*/ 6 w 245"/>
                  <a:gd name="T35" fmla="*/ 0 h 440"/>
                  <a:gd name="T36" fmla="*/ 7 w 245"/>
                  <a:gd name="T37" fmla="*/ 0 h 440"/>
                  <a:gd name="T38" fmla="*/ 7 w 245"/>
                  <a:gd name="T39" fmla="*/ 0 h 440"/>
                  <a:gd name="T40" fmla="*/ 7 w 245"/>
                  <a:gd name="T41" fmla="*/ 0 h 440"/>
                  <a:gd name="T42" fmla="*/ 8 w 245"/>
                  <a:gd name="T43" fmla="*/ 0 h 440"/>
                  <a:gd name="T44" fmla="*/ 8 w 245"/>
                  <a:gd name="T45" fmla="*/ 0 h 440"/>
                  <a:gd name="T46" fmla="*/ 8 w 245"/>
                  <a:gd name="T47" fmla="*/ 0 h 440"/>
                  <a:gd name="T48" fmla="*/ 8 w 245"/>
                  <a:gd name="T49" fmla="*/ 0 h 440"/>
                  <a:gd name="T50" fmla="*/ 9 w 245"/>
                  <a:gd name="T51" fmla="*/ 0 h 440"/>
                  <a:gd name="T52" fmla="*/ 9 w 245"/>
                  <a:gd name="T53" fmla="*/ 0 h 440"/>
                  <a:gd name="T54" fmla="*/ 9 w 245"/>
                  <a:gd name="T55" fmla="*/ 0 h 440"/>
                  <a:gd name="T56" fmla="*/ 9 w 245"/>
                  <a:gd name="T57" fmla="*/ 1 h 440"/>
                  <a:gd name="T58" fmla="*/ 10 w 245"/>
                  <a:gd name="T59" fmla="*/ 1 h 440"/>
                  <a:gd name="T60" fmla="*/ 10 w 245"/>
                  <a:gd name="T61" fmla="*/ 1 h 440"/>
                  <a:gd name="T62" fmla="*/ 9 w 245"/>
                  <a:gd name="T63" fmla="*/ 2 h 440"/>
                  <a:gd name="T64" fmla="*/ 9 w 245"/>
                  <a:gd name="T65" fmla="*/ 3 h 440"/>
                  <a:gd name="T66" fmla="*/ 8 w 245"/>
                  <a:gd name="T67" fmla="*/ 4 h 440"/>
                  <a:gd name="T68" fmla="*/ 8 w 245"/>
                  <a:gd name="T69" fmla="*/ 4 h 440"/>
                  <a:gd name="T70" fmla="*/ 8 w 245"/>
                  <a:gd name="T71" fmla="*/ 5 h 440"/>
                  <a:gd name="T72" fmla="*/ 7 w 245"/>
                  <a:gd name="T73" fmla="*/ 6 h 440"/>
                  <a:gd name="T74" fmla="*/ 7 w 245"/>
                  <a:gd name="T75" fmla="*/ 7 h 440"/>
                  <a:gd name="T76" fmla="*/ 7 w 245"/>
                  <a:gd name="T77" fmla="*/ 8 h 440"/>
                  <a:gd name="T78" fmla="*/ 6 w 245"/>
                  <a:gd name="T79" fmla="*/ 9 h 440"/>
                  <a:gd name="T80" fmla="*/ 6 w 245"/>
                  <a:gd name="T81" fmla="*/ 9 h 440"/>
                  <a:gd name="T82" fmla="*/ 6 w 245"/>
                  <a:gd name="T83" fmla="*/ 10 h 440"/>
                  <a:gd name="T84" fmla="*/ 6 w 245"/>
                  <a:gd name="T85" fmla="*/ 11 h 440"/>
                  <a:gd name="T86" fmla="*/ 5 w 245"/>
                  <a:gd name="T87" fmla="*/ 12 h 440"/>
                  <a:gd name="T88" fmla="*/ 5 w 245"/>
                  <a:gd name="T89" fmla="*/ 13 h 440"/>
                  <a:gd name="T90" fmla="*/ 5 w 245"/>
                  <a:gd name="T91" fmla="*/ 14 h 440"/>
                  <a:gd name="T92" fmla="*/ 5 w 245"/>
                  <a:gd name="T93" fmla="*/ 14 h 440"/>
                  <a:gd name="T94" fmla="*/ 5 w 245"/>
                  <a:gd name="T95" fmla="*/ 15 h 440"/>
                  <a:gd name="T96" fmla="*/ 5 w 245"/>
                  <a:gd name="T97" fmla="*/ 15 h 440"/>
                  <a:gd name="T98" fmla="*/ 4 w 245"/>
                  <a:gd name="T99" fmla="*/ 16 h 440"/>
                  <a:gd name="T100" fmla="*/ 4 w 245"/>
                  <a:gd name="T101" fmla="*/ 16 h 440"/>
                  <a:gd name="T102" fmla="*/ 4 w 245"/>
                  <a:gd name="T103" fmla="*/ 16 h 440"/>
                  <a:gd name="T104" fmla="*/ 4 w 245"/>
                  <a:gd name="T105" fmla="*/ 17 h 440"/>
                  <a:gd name="T106" fmla="*/ 3 w 245"/>
                  <a:gd name="T107" fmla="*/ 17 h 440"/>
                  <a:gd name="T108" fmla="*/ 3 w 245"/>
                  <a:gd name="T109" fmla="*/ 17 h 440"/>
                  <a:gd name="T110" fmla="*/ 3 w 245"/>
                  <a:gd name="T111" fmla="*/ 17 h 440"/>
                  <a:gd name="T112" fmla="*/ 2 w 245"/>
                  <a:gd name="T113" fmla="*/ 17 h 440"/>
                  <a:gd name="T114" fmla="*/ 2 w 245"/>
                  <a:gd name="T115" fmla="*/ 17 h 440"/>
                  <a:gd name="T116" fmla="*/ 2 w 245"/>
                  <a:gd name="T117" fmla="*/ 18 h 440"/>
                  <a:gd name="T118" fmla="*/ 1 w 245"/>
                  <a:gd name="T119" fmla="*/ 18 h 440"/>
                  <a:gd name="T120" fmla="*/ 1 w 245"/>
                  <a:gd name="T121" fmla="*/ 18 h 440"/>
                  <a:gd name="T122" fmla="*/ 0 w 245"/>
                  <a:gd name="T123" fmla="*/ 18 h 440"/>
                  <a:gd name="T124" fmla="*/ 0 w 245"/>
                  <a:gd name="T125" fmla="*/ 17 h 44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45"/>
                  <a:gd name="T190" fmla="*/ 0 h 440"/>
                  <a:gd name="T191" fmla="*/ 245 w 245"/>
                  <a:gd name="T192" fmla="*/ 440 h 44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45" h="440">
                    <a:moveTo>
                      <a:pt x="0" y="437"/>
                    </a:moveTo>
                    <a:lnTo>
                      <a:pt x="3" y="420"/>
                    </a:lnTo>
                    <a:lnTo>
                      <a:pt x="7" y="394"/>
                    </a:lnTo>
                    <a:lnTo>
                      <a:pt x="14" y="360"/>
                    </a:lnTo>
                    <a:lnTo>
                      <a:pt x="21" y="323"/>
                    </a:lnTo>
                    <a:lnTo>
                      <a:pt x="32" y="282"/>
                    </a:lnTo>
                    <a:lnTo>
                      <a:pt x="44" y="237"/>
                    </a:lnTo>
                    <a:lnTo>
                      <a:pt x="58" y="193"/>
                    </a:lnTo>
                    <a:lnTo>
                      <a:pt x="74" y="149"/>
                    </a:lnTo>
                    <a:lnTo>
                      <a:pt x="82" y="128"/>
                    </a:lnTo>
                    <a:lnTo>
                      <a:pt x="90" y="109"/>
                    </a:lnTo>
                    <a:lnTo>
                      <a:pt x="100" y="90"/>
                    </a:lnTo>
                    <a:lnTo>
                      <a:pt x="110" y="73"/>
                    </a:lnTo>
                    <a:lnTo>
                      <a:pt x="119" y="57"/>
                    </a:lnTo>
                    <a:lnTo>
                      <a:pt x="129" y="43"/>
                    </a:lnTo>
                    <a:lnTo>
                      <a:pt x="139" y="30"/>
                    </a:lnTo>
                    <a:lnTo>
                      <a:pt x="150" y="19"/>
                    </a:lnTo>
                    <a:lnTo>
                      <a:pt x="161" y="11"/>
                    </a:lnTo>
                    <a:lnTo>
                      <a:pt x="173" y="5"/>
                    </a:lnTo>
                    <a:lnTo>
                      <a:pt x="178" y="3"/>
                    </a:lnTo>
                    <a:lnTo>
                      <a:pt x="183" y="1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2" y="1"/>
                    </a:lnTo>
                    <a:lnTo>
                      <a:pt x="207" y="2"/>
                    </a:lnTo>
                    <a:lnTo>
                      <a:pt x="214" y="4"/>
                    </a:lnTo>
                    <a:lnTo>
                      <a:pt x="220" y="6"/>
                    </a:lnTo>
                    <a:lnTo>
                      <a:pt x="226" y="11"/>
                    </a:lnTo>
                    <a:lnTo>
                      <a:pt x="232" y="15"/>
                    </a:lnTo>
                    <a:lnTo>
                      <a:pt x="238" y="20"/>
                    </a:lnTo>
                    <a:lnTo>
                      <a:pt x="245" y="27"/>
                    </a:lnTo>
                    <a:lnTo>
                      <a:pt x="233" y="47"/>
                    </a:lnTo>
                    <a:lnTo>
                      <a:pt x="222" y="68"/>
                    </a:lnTo>
                    <a:lnTo>
                      <a:pt x="211" y="89"/>
                    </a:lnTo>
                    <a:lnTo>
                      <a:pt x="202" y="110"/>
                    </a:lnTo>
                    <a:lnTo>
                      <a:pt x="192" y="130"/>
                    </a:lnTo>
                    <a:lnTo>
                      <a:pt x="183" y="152"/>
                    </a:lnTo>
                    <a:lnTo>
                      <a:pt x="175" y="173"/>
                    </a:lnTo>
                    <a:lnTo>
                      <a:pt x="167" y="194"/>
                    </a:lnTo>
                    <a:lnTo>
                      <a:pt x="160" y="215"/>
                    </a:lnTo>
                    <a:lnTo>
                      <a:pt x="153" y="236"/>
                    </a:lnTo>
                    <a:lnTo>
                      <a:pt x="147" y="257"/>
                    </a:lnTo>
                    <a:lnTo>
                      <a:pt x="141" y="277"/>
                    </a:lnTo>
                    <a:lnTo>
                      <a:pt x="137" y="298"/>
                    </a:lnTo>
                    <a:lnTo>
                      <a:pt x="133" y="319"/>
                    </a:lnTo>
                    <a:lnTo>
                      <a:pt x="129" y="340"/>
                    </a:lnTo>
                    <a:lnTo>
                      <a:pt x="126" y="360"/>
                    </a:lnTo>
                    <a:lnTo>
                      <a:pt x="121" y="371"/>
                    </a:lnTo>
                    <a:lnTo>
                      <a:pt x="114" y="382"/>
                    </a:lnTo>
                    <a:lnTo>
                      <a:pt x="109" y="392"/>
                    </a:lnTo>
                    <a:lnTo>
                      <a:pt x="102" y="400"/>
                    </a:lnTo>
                    <a:lnTo>
                      <a:pt x="96" y="409"/>
                    </a:lnTo>
                    <a:lnTo>
                      <a:pt x="88" y="416"/>
                    </a:lnTo>
                    <a:lnTo>
                      <a:pt x="81" y="422"/>
                    </a:lnTo>
                    <a:lnTo>
                      <a:pt x="73" y="427"/>
                    </a:lnTo>
                    <a:lnTo>
                      <a:pt x="66" y="432"/>
                    </a:lnTo>
                    <a:lnTo>
                      <a:pt x="57" y="435"/>
                    </a:lnTo>
                    <a:lnTo>
                      <a:pt x="48" y="437"/>
                    </a:lnTo>
                    <a:lnTo>
                      <a:pt x="40" y="439"/>
                    </a:lnTo>
                    <a:lnTo>
                      <a:pt x="30" y="440"/>
                    </a:lnTo>
                    <a:lnTo>
                      <a:pt x="20" y="440"/>
                    </a:lnTo>
                    <a:lnTo>
                      <a:pt x="11" y="439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0" name="Freeform 1031"/>
              <p:cNvSpPr>
                <a:spLocks noEditPoints="1"/>
              </p:cNvSpPr>
              <p:nvPr/>
            </p:nvSpPr>
            <p:spPr bwMode="auto">
              <a:xfrm>
                <a:off x="2773" y="1736"/>
                <a:ext cx="50" cy="93"/>
              </a:xfrm>
              <a:custGeom>
                <a:avLst/>
                <a:gdLst>
                  <a:gd name="T0" fmla="*/ 1 w 269"/>
                  <a:gd name="T1" fmla="*/ 18 h 464"/>
                  <a:gd name="T2" fmla="*/ 0 w 269"/>
                  <a:gd name="T3" fmla="*/ 18 h 464"/>
                  <a:gd name="T4" fmla="*/ 1 w 269"/>
                  <a:gd name="T5" fmla="*/ 17 h 464"/>
                  <a:gd name="T6" fmla="*/ 0 w 269"/>
                  <a:gd name="T7" fmla="*/ 16 h 464"/>
                  <a:gd name="T8" fmla="*/ 1 w 269"/>
                  <a:gd name="T9" fmla="*/ 17 h 464"/>
                  <a:gd name="T10" fmla="*/ 1 w 269"/>
                  <a:gd name="T11" fmla="*/ 13 h 464"/>
                  <a:gd name="T12" fmla="*/ 2 w 269"/>
                  <a:gd name="T13" fmla="*/ 9 h 464"/>
                  <a:gd name="T14" fmla="*/ 3 w 269"/>
                  <a:gd name="T15" fmla="*/ 8 h 464"/>
                  <a:gd name="T16" fmla="*/ 2 w 269"/>
                  <a:gd name="T17" fmla="*/ 13 h 464"/>
                  <a:gd name="T18" fmla="*/ 0 w 269"/>
                  <a:gd name="T19" fmla="*/ 15 h 464"/>
                  <a:gd name="T20" fmla="*/ 4 w 269"/>
                  <a:gd name="T21" fmla="*/ 4 h 464"/>
                  <a:gd name="T22" fmla="*/ 6 w 269"/>
                  <a:gd name="T23" fmla="*/ 2 h 464"/>
                  <a:gd name="T24" fmla="*/ 6 w 269"/>
                  <a:gd name="T25" fmla="*/ 3 h 464"/>
                  <a:gd name="T26" fmla="*/ 5 w 269"/>
                  <a:gd name="T27" fmla="*/ 5 h 464"/>
                  <a:gd name="T28" fmla="*/ 6 w 269"/>
                  <a:gd name="T29" fmla="*/ 1 h 464"/>
                  <a:gd name="T30" fmla="*/ 8 w 269"/>
                  <a:gd name="T31" fmla="*/ 0 h 464"/>
                  <a:gd name="T32" fmla="*/ 7 w 269"/>
                  <a:gd name="T33" fmla="*/ 2 h 464"/>
                  <a:gd name="T34" fmla="*/ 8 w 269"/>
                  <a:gd name="T35" fmla="*/ 0 h 464"/>
                  <a:gd name="T36" fmla="*/ 9 w 269"/>
                  <a:gd name="T37" fmla="*/ 1 h 464"/>
                  <a:gd name="T38" fmla="*/ 8 w 269"/>
                  <a:gd name="T39" fmla="*/ 1 h 464"/>
                  <a:gd name="T40" fmla="*/ 10 w 269"/>
                  <a:gd name="T41" fmla="*/ 1 h 464"/>
                  <a:gd name="T42" fmla="*/ 10 w 269"/>
                  <a:gd name="T43" fmla="*/ 2 h 464"/>
                  <a:gd name="T44" fmla="*/ 9 w 269"/>
                  <a:gd name="T45" fmla="*/ 0 h 464"/>
                  <a:gd name="T46" fmla="*/ 11 w 269"/>
                  <a:gd name="T47" fmla="*/ 2 h 464"/>
                  <a:gd name="T48" fmla="*/ 11 w 269"/>
                  <a:gd name="T49" fmla="*/ 2 h 464"/>
                  <a:gd name="T50" fmla="*/ 10 w 269"/>
                  <a:gd name="T51" fmla="*/ 1 h 464"/>
                  <a:gd name="T52" fmla="*/ 10 w 269"/>
                  <a:gd name="T53" fmla="*/ 1 h 464"/>
                  <a:gd name="T54" fmla="*/ 11 w 269"/>
                  <a:gd name="T55" fmla="*/ 2 h 464"/>
                  <a:gd name="T56" fmla="*/ 10 w 269"/>
                  <a:gd name="T57" fmla="*/ 2 h 464"/>
                  <a:gd name="T58" fmla="*/ 10 w 269"/>
                  <a:gd name="T59" fmla="*/ 3 h 464"/>
                  <a:gd name="T60" fmla="*/ 9 w 269"/>
                  <a:gd name="T61" fmla="*/ 2 h 464"/>
                  <a:gd name="T62" fmla="*/ 9 w 269"/>
                  <a:gd name="T63" fmla="*/ 6 h 464"/>
                  <a:gd name="T64" fmla="*/ 7 w 269"/>
                  <a:gd name="T65" fmla="*/ 7 h 464"/>
                  <a:gd name="T66" fmla="*/ 10 w 269"/>
                  <a:gd name="T67" fmla="*/ 4 h 464"/>
                  <a:gd name="T68" fmla="*/ 8 w 269"/>
                  <a:gd name="T69" fmla="*/ 8 h 464"/>
                  <a:gd name="T70" fmla="*/ 7 w 269"/>
                  <a:gd name="T71" fmla="*/ 8 h 464"/>
                  <a:gd name="T72" fmla="*/ 7 w 269"/>
                  <a:gd name="T73" fmla="*/ 8 h 464"/>
                  <a:gd name="T74" fmla="*/ 7 w 269"/>
                  <a:gd name="T75" fmla="*/ 9 h 464"/>
                  <a:gd name="T76" fmla="*/ 8 w 269"/>
                  <a:gd name="T77" fmla="*/ 8 h 464"/>
                  <a:gd name="T78" fmla="*/ 6 w 269"/>
                  <a:gd name="T79" fmla="*/ 10 h 464"/>
                  <a:gd name="T80" fmla="*/ 7 w 269"/>
                  <a:gd name="T81" fmla="*/ 10 h 464"/>
                  <a:gd name="T82" fmla="*/ 6 w 269"/>
                  <a:gd name="T83" fmla="*/ 15 h 464"/>
                  <a:gd name="T84" fmla="*/ 6 w 269"/>
                  <a:gd name="T85" fmla="*/ 11 h 464"/>
                  <a:gd name="T86" fmla="*/ 6 w 269"/>
                  <a:gd name="T87" fmla="*/ 15 h 464"/>
                  <a:gd name="T88" fmla="*/ 6 w 269"/>
                  <a:gd name="T89" fmla="*/ 15 h 464"/>
                  <a:gd name="T90" fmla="*/ 5 w 269"/>
                  <a:gd name="T91" fmla="*/ 16 h 464"/>
                  <a:gd name="T92" fmla="*/ 4 w 269"/>
                  <a:gd name="T93" fmla="*/ 18 h 464"/>
                  <a:gd name="T94" fmla="*/ 4 w 269"/>
                  <a:gd name="T95" fmla="*/ 16 h 464"/>
                  <a:gd name="T96" fmla="*/ 5 w 269"/>
                  <a:gd name="T97" fmla="*/ 15 h 464"/>
                  <a:gd name="T98" fmla="*/ 3 w 269"/>
                  <a:gd name="T99" fmla="*/ 18 h 464"/>
                  <a:gd name="T100" fmla="*/ 2 w 269"/>
                  <a:gd name="T101" fmla="*/ 18 h 464"/>
                  <a:gd name="T102" fmla="*/ 1 w 269"/>
                  <a:gd name="T103" fmla="*/ 17 h 464"/>
                  <a:gd name="T104" fmla="*/ 2 w 269"/>
                  <a:gd name="T105" fmla="*/ 17 h 464"/>
                  <a:gd name="T106" fmla="*/ 3 w 269"/>
                  <a:gd name="T107" fmla="*/ 17 h 464"/>
                  <a:gd name="T108" fmla="*/ 0 w 269"/>
                  <a:gd name="T109" fmla="*/ 18 h 464"/>
                  <a:gd name="T110" fmla="*/ 0 w 269"/>
                  <a:gd name="T111" fmla="*/ 18 h 4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9"/>
                  <a:gd name="T169" fmla="*/ 0 h 464"/>
                  <a:gd name="T170" fmla="*/ 269 w 269"/>
                  <a:gd name="T171" fmla="*/ 464 h 4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9" h="464">
                    <a:moveTo>
                      <a:pt x="0" y="448"/>
                    </a:moveTo>
                    <a:lnTo>
                      <a:pt x="0" y="448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0" y="448"/>
                    </a:moveTo>
                    <a:lnTo>
                      <a:pt x="1" y="438"/>
                    </a:lnTo>
                    <a:lnTo>
                      <a:pt x="3" y="426"/>
                    </a:lnTo>
                    <a:lnTo>
                      <a:pt x="27" y="431"/>
                    </a:lnTo>
                    <a:lnTo>
                      <a:pt x="26" y="443"/>
                    </a:lnTo>
                    <a:lnTo>
                      <a:pt x="25" y="450"/>
                    </a:lnTo>
                    <a:lnTo>
                      <a:pt x="0" y="448"/>
                    </a:lnTo>
                    <a:close/>
                    <a:moveTo>
                      <a:pt x="3" y="426"/>
                    </a:moveTo>
                    <a:lnTo>
                      <a:pt x="5" y="415"/>
                    </a:lnTo>
                    <a:lnTo>
                      <a:pt x="9" y="395"/>
                    </a:lnTo>
                    <a:lnTo>
                      <a:pt x="32" y="401"/>
                    </a:lnTo>
                    <a:lnTo>
                      <a:pt x="30" y="413"/>
                    </a:lnTo>
                    <a:lnTo>
                      <a:pt x="27" y="431"/>
                    </a:lnTo>
                    <a:lnTo>
                      <a:pt x="3" y="426"/>
                    </a:lnTo>
                    <a:close/>
                    <a:moveTo>
                      <a:pt x="9" y="395"/>
                    </a:moveTo>
                    <a:lnTo>
                      <a:pt x="13" y="371"/>
                    </a:lnTo>
                    <a:lnTo>
                      <a:pt x="19" y="344"/>
                    </a:lnTo>
                    <a:lnTo>
                      <a:pt x="26" y="315"/>
                    </a:lnTo>
                    <a:lnTo>
                      <a:pt x="33" y="284"/>
                    </a:lnTo>
                    <a:lnTo>
                      <a:pt x="43" y="253"/>
                    </a:lnTo>
                    <a:lnTo>
                      <a:pt x="53" y="220"/>
                    </a:lnTo>
                    <a:lnTo>
                      <a:pt x="63" y="188"/>
                    </a:lnTo>
                    <a:lnTo>
                      <a:pt x="74" y="156"/>
                    </a:lnTo>
                    <a:lnTo>
                      <a:pt x="97" y="165"/>
                    </a:lnTo>
                    <a:lnTo>
                      <a:pt x="86" y="196"/>
                    </a:lnTo>
                    <a:lnTo>
                      <a:pt x="75" y="228"/>
                    </a:lnTo>
                    <a:lnTo>
                      <a:pt x="66" y="259"/>
                    </a:lnTo>
                    <a:lnTo>
                      <a:pt x="57" y="290"/>
                    </a:lnTo>
                    <a:lnTo>
                      <a:pt x="50" y="321"/>
                    </a:lnTo>
                    <a:lnTo>
                      <a:pt x="43" y="350"/>
                    </a:lnTo>
                    <a:lnTo>
                      <a:pt x="37" y="376"/>
                    </a:lnTo>
                    <a:lnTo>
                      <a:pt x="32" y="401"/>
                    </a:lnTo>
                    <a:lnTo>
                      <a:pt x="9" y="395"/>
                    </a:lnTo>
                    <a:close/>
                    <a:moveTo>
                      <a:pt x="74" y="156"/>
                    </a:moveTo>
                    <a:lnTo>
                      <a:pt x="83" y="136"/>
                    </a:lnTo>
                    <a:lnTo>
                      <a:pt x="92" y="116"/>
                    </a:lnTo>
                    <a:lnTo>
                      <a:pt x="100" y="98"/>
                    </a:lnTo>
                    <a:lnTo>
                      <a:pt x="109" y="81"/>
                    </a:lnTo>
                    <a:lnTo>
                      <a:pt x="119" y="66"/>
                    </a:lnTo>
                    <a:lnTo>
                      <a:pt x="128" y="51"/>
                    </a:lnTo>
                    <a:lnTo>
                      <a:pt x="139" y="38"/>
                    </a:lnTo>
                    <a:lnTo>
                      <a:pt x="150" y="27"/>
                    </a:lnTo>
                    <a:lnTo>
                      <a:pt x="166" y="44"/>
                    </a:lnTo>
                    <a:lnTo>
                      <a:pt x="158" y="54"/>
                    </a:lnTo>
                    <a:lnTo>
                      <a:pt x="148" y="66"/>
                    </a:lnTo>
                    <a:lnTo>
                      <a:pt x="139" y="80"/>
                    </a:lnTo>
                    <a:lnTo>
                      <a:pt x="129" y="95"/>
                    </a:lnTo>
                    <a:lnTo>
                      <a:pt x="121" y="111"/>
                    </a:lnTo>
                    <a:lnTo>
                      <a:pt x="113" y="128"/>
                    </a:lnTo>
                    <a:lnTo>
                      <a:pt x="105" y="147"/>
                    </a:lnTo>
                    <a:lnTo>
                      <a:pt x="97" y="165"/>
                    </a:lnTo>
                    <a:lnTo>
                      <a:pt x="74" y="156"/>
                    </a:lnTo>
                    <a:close/>
                    <a:moveTo>
                      <a:pt x="150" y="27"/>
                    </a:moveTo>
                    <a:lnTo>
                      <a:pt x="159" y="18"/>
                    </a:lnTo>
                    <a:lnTo>
                      <a:pt x="167" y="12"/>
                    </a:lnTo>
                    <a:lnTo>
                      <a:pt x="177" y="6"/>
                    </a:lnTo>
                    <a:lnTo>
                      <a:pt x="187" y="3"/>
                    </a:lnTo>
                    <a:lnTo>
                      <a:pt x="194" y="26"/>
                    </a:lnTo>
                    <a:lnTo>
                      <a:pt x="188" y="29"/>
                    </a:lnTo>
                    <a:lnTo>
                      <a:pt x="180" y="33"/>
                    </a:lnTo>
                    <a:lnTo>
                      <a:pt x="174" y="38"/>
                    </a:lnTo>
                    <a:lnTo>
                      <a:pt x="166" y="44"/>
                    </a:lnTo>
                    <a:lnTo>
                      <a:pt x="150" y="27"/>
                    </a:lnTo>
                    <a:close/>
                    <a:moveTo>
                      <a:pt x="187" y="3"/>
                    </a:moveTo>
                    <a:lnTo>
                      <a:pt x="198" y="0"/>
                    </a:lnTo>
                    <a:lnTo>
                      <a:pt x="208" y="0"/>
                    </a:lnTo>
                    <a:lnTo>
                      <a:pt x="219" y="1"/>
                    </a:lnTo>
                    <a:lnTo>
                      <a:pt x="230" y="4"/>
                    </a:lnTo>
                    <a:lnTo>
                      <a:pt x="221" y="27"/>
                    </a:lnTo>
                    <a:lnTo>
                      <a:pt x="214" y="25"/>
                    </a:lnTo>
                    <a:lnTo>
                      <a:pt x="207" y="25"/>
                    </a:lnTo>
                    <a:lnTo>
                      <a:pt x="201" y="25"/>
                    </a:lnTo>
                    <a:lnTo>
                      <a:pt x="194" y="26"/>
                    </a:lnTo>
                    <a:lnTo>
                      <a:pt x="187" y="3"/>
                    </a:lnTo>
                    <a:close/>
                    <a:moveTo>
                      <a:pt x="230" y="4"/>
                    </a:moveTo>
                    <a:lnTo>
                      <a:pt x="239" y="8"/>
                    </a:lnTo>
                    <a:lnTo>
                      <a:pt x="248" y="14"/>
                    </a:lnTo>
                    <a:lnTo>
                      <a:pt x="257" y="21"/>
                    </a:lnTo>
                    <a:lnTo>
                      <a:pt x="266" y="30"/>
                    </a:lnTo>
                    <a:lnTo>
                      <a:pt x="248" y="46"/>
                    </a:lnTo>
                    <a:lnTo>
                      <a:pt x="241" y="40"/>
                    </a:lnTo>
                    <a:lnTo>
                      <a:pt x="234" y="34"/>
                    </a:lnTo>
                    <a:lnTo>
                      <a:pt x="228" y="30"/>
                    </a:lnTo>
                    <a:lnTo>
                      <a:pt x="221" y="27"/>
                    </a:lnTo>
                    <a:lnTo>
                      <a:pt x="230" y="4"/>
                    </a:lnTo>
                    <a:close/>
                    <a:moveTo>
                      <a:pt x="266" y="30"/>
                    </a:moveTo>
                    <a:lnTo>
                      <a:pt x="268" y="32"/>
                    </a:lnTo>
                    <a:lnTo>
                      <a:pt x="269" y="37"/>
                    </a:lnTo>
                    <a:lnTo>
                      <a:pt x="269" y="41"/>
                    </a:lnTo>
                    <a:lnTo>
                      <a:pt x="268" y="44"/>
                    </a:lnTo>
                    <a:lnTo>
                      <a:pt x="257" y="39"/>
                    </a:lnTo>
                    <a:lnTo>
                      <a:pt x="266" y="30"/>
                    </a:lnTo>
                    <a:close/>
                    <a:moveTo>
                      <a:pt x="268" y="44"/>
                    </a:moveTo>
                    <a:lnTo>
                      <a:pt x="268" y="44"/>
                    </a:lnTo>
                    <a:lnTo>
                      <a:pt x="267" y="45"/>
                    </a:lnTo>
                    <a:lnTo>
                      <a:pt x="247" y="31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46" y="32"/>
                    </a:moveTo>
                    <a:lnTo>
                      <a:pt x="246" y="32"/>
                    </a:lnTo>
                    <a:lnTo>
                      <a:pt x="247" y="31"/>
                    </a:lnTo>
                    <a:lnTo>
                      <a:pt x="257" y="39"/>
                    </a:lnTo>
                    <a:lnTo>
                      <a:pt x="246" y="32"/>
                    </a:lnTo>
                    <a:close/>
                    <a:moveTo>
                      <a:pt x="268" y="44"/>
                    </a:moveTo>
                    <a:lnTo>
                      <a:pt x="261" y="55"/>
                    </a:lnTo>
                    <a:lnTo>
                      <a:pt x="255" y="68"/>
                    </a:lnTo>
                    <a:lnTo>
                      <a:pt x="233" y="56"/>
                    </a:lnTo>
                    <a:lnTo>
                      <a:pt x="239" y="45"/>
                    </a:lnTo>
                    <a:lnTo>
                      <a:pt x="246" y="32"/>
                    </a:lnTo>
                    <a:lnTo>
                      <a:pt x="268" y="44"/>
                    </a:lnTo>
                    <a:close/>
                    <a:moveTo>
                      <a:pt x="255" y="68"/>
                    </a:moveTo>
                    <a:lnTo>
                      <a:pt x="247" y="81"/>
                    </a:lnTo>
                    <a:lnTo>
                      <a:pt x="242" y="91"/>
                    </a:lnTo>
                    <a:lnTo>
                      <a:pt x="221" y="80"/>
                    </a:lnTo>
                    <a:lnTo>
                      <a:pt x="228" y="66"/>
                    </a:lnTo>
                    <a:lnTo>
                      <a:pt x="233" y="56"/>
                    </a:lnTo>
                    <a:lnTo>
                      <a:pt x="255" y="68"/>
                    </a:lnTo>
                    <a:close/>
                    <a:moveTo>
                      <a:pt x="242" y="91"/>
                    </a:moveTo>
                    <a:lnTo>
                      <a:pt x="228" y="120"/>
                    </a:lnTo>
                    <a:lnTo>
                      <a:pt x="215" y="150"/>
                    </a:lnTo>
                    <a:lnTo>
                      <a:pt x="202" y="179"/>
                    </a:lnTo>
                    <a:lnTo>
                      <a:pt x="191" y="209"/>
                    </a:lnTo>
                    <a:lnTo>
                      <a:pt x="167" y="202"/>
                    </a:lnTo>
                    <a:lnTo>
                      <a:pt x="179" y="172"/>
                    </a:lnTo>
                    <a:lnTo>
                      <a:pt x="192" y="141"/>
                    </a:lnTo>
                    <a:lnTo>
                      <a:pt x="205" y="110"/>
                    </a:lnTo>
                    <a:lnTo>
                      <a:pt x="221" y="80"/>
                    </a:lnTo>
                    <a:lnTo>
                      <a:pt x="242" y="91"/>
                    </a:lnTo>
                    <a:close/>
                    <a:moveTo>
                      <a:pt x="191" y="209"/>
                    </a:moveTo>
                    <a:lnTo>
                      <a:pt x="191" y="209"/>
                    </a:lnTo>
                    <a:lnTo>
                      <a:pt x="179" y="206"/>
                    </a:lnTo>
                    <a:lnTo>
                      <a:pt x="191" y="209"/>
                    </a:lnTo>
                    <a:close/>
                    <a:moveTo>
                      <a:pt x="191" y="209"/>
                    </a:moveTo>
                    <a:lnTo>
                      <a:pt x="191" y="210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67" y="202"/>
                    </a:moveTo>
                    <a:lnTo>
                      <a:pt x="167" y="202"/>
                    </a:lnTo>
                    <a:lnTo>
                      <a:pt x="179" y="206"/>
                    </a:lnTo>
                    <a:lnTo>
                      <a:pt x="167" y="202"/>
                    </a:lnTo>
                    <a:close/>
                    <a:moveTo>
                      <a:pt x="191" y="209"/>
                    </a:moveTo>
                    <a:lnTo>
                      <a:pt x="186" y="222"/>
                    </a:lnTo>
                    <a:lnTo>
                      <a:pt x="182" y="233"/>
                    </a:lnTo>
                    <a:lnTo>
                      <a:pt x="160" y="226"/>
                    </a:lnTo>
                    <a:lnTo>
                      <a:pt x="164" y="213"/>
                    </a:lnTo>
                    <a:lnTo>
                      <a:pt x="167" y="202"/>
                    </a:lnTo>
                    <a:lnTo>
                      <a:pt x="191" y="209"/>
                    </a:lnTo>
                    <a:close/>
                    <a:moveTo>
                      <a:pt x="182" y="233"/>
                    </a:moveTo>
                    <a:lnTo>
                      <a:pt x="179" y="244"/>
                    </a:lnTo>
                    <a:lnTo>
                      <a:pt x="175" y="257"/>
                    </a:lnTo>
                    <a:lnTo>
                      <a:pt x="152" y="249"/>
                    </a:lnTo>
                    <a:lnTo>
                      <a:pt x="155" y="239"/>
                    </a:lnTo>
                    <a:lnTo>
                      <a:pt x="160" y="226"/>
                    </a:lnTo>
                    <a:lnTo>
                      <a:pt x="182" y="233"/>
                    </a:lnTo>
                    <a:close/>
                    <a:moveTo>
                      <a:pt x="175" y="257"/>
                    </a:moveTo>
                    <a:lnTo>
                      <a:pt x="167" y="286"/>
                    </a:lnTo>
                    <a:lnTo>
                      <a:pt x="160" y="315"/>
                    </a:lnTo>
                    <a:lnTo>
                      <a:pt x="154" y="344"/>
                    </a:lnTo>
                    <a:lnTo>
                      <a:pt x="150" y="374"/>
                    </a:lnTo>
                    <a:lnTo>
                      <a:pt x="126" y="370"/>
                    </a:lnTo>
                    <a:lnTo>
                      <a:pt x="131" y="341"/>
                    </a:lnTo>
                    <a:lnTo>
                      <a:pt x="136" y="311"/>
                    </a:lnTo>
                    <a:lnTo>
                      <a:pt x="144" y="280"/>
                    </a:lnTo>
                    <a:lnTo>
                      <a:pt x="152" y="249"/>
                    </a:lnTo>
                    <a:lnTo>
                      <a:pt x="175" y="257"/>
                    </a:lnTo>
                    <a:close/>
                    <a:moveTo>
                      <a:pt x="150" y="374"/>
                    </a:moveTo>
                    <a:lnTo>
                      <a:pt x="150" y="376"/>
                    </a:lnTo>
                    <a:lnTo>
                      <a:pt x="149" y="377"/>
                    </a:lnTo>
                    <a:lnTo>
                      <a:pt x="138" y="372"/>
                    </a:lnTo>
                    <a:lnTo>
                      <a:pt x="150" y="374"/>
                    </a:lnTo>
                    <a:close/>
                    <a:moveTo>
                      <a:pt x="149" y="377"/>
                    </a:moveTo>
                    <a:lnTo>
                      <a:pt x="144" y="390"/>
                    </a:lnTo>
                    <a:lnTo>
                      <a:pt x="137" y="401"/>
                    </a:lnTo>
                    <a:lnTo>
                      <a:pt x="131" y="411"/>
                    </a:lnTo>
                    <a:lnTo>
                      <a:pt x="123" y="421"/>
                    </a:lnTo>
                    <a:lnTo>
                      <a:pt x="115" y="430"/>
                    </a:lnTo>
                    <a:lnTo>
                      <a:pt x="108" y="437"/>
                    </a:lnTo>
                    <a:lnTo>
                      <a:pt x="100" y="444"/>
                    </a:lnTo>
                    <a:lnTo>
                      <a:pt x="92" y="449"/>
                    </a:lnTo>
                    <a:lnTo>
                      <a:pt x="79" y="429"/>
                    </a:lnTo>
                    <a:lnTo>
                      <a:pt x="86" y="424"/>
                    </a:lnTo>
                    <a:lnTo>
                      <a:pt x="93" y="418"/>
                    </a:lnTo>
                    <a:lnTo>
                      <a:pt x="99" y="411"/>
                    </a:lnTo>
                    <a:lnTo>
                      <a:pt x="105" y="405"/>
                    </a:lnTo>
                    <a:lnTo>
                      <a:pt x="111" y="396"/>
                    </a:lnTo>
                    <a:lnTo>
                      <a:pt x="117" y="388"/>
                    </a:lnTo>
                    <a:lnTo>
                      <a:pt x="122" y="378"/>
                    </a:lnTo>
                    <a:lnTo>
                      <a:pt x="126" y="367"/>
                    </a:lnTo>
                    <a:lnTo>
                      <a:pt x="149" y="377"/>
                    </a:lnTo>
                    <a:close/>
                    <a:moveTo>
                      <a:pt x="92" y="449"/>
                    </a:moveTo>
                    <a:lnTo>
                      <a:pt x="83" y="455"/>
                    </a:lnTo>
                    <a:lnTo>
                      <a:pt x="73" y="458"/>
                    </a:lnTo>
                    <a:lnTo>
                      <a:pt x="64" y="461"/>
                    </a:lnTo>
                    <a:lnTo>
                      <a:pt x="54" y="463"/>
                    </a:lnTo>
                    <a:lnTo>
                      <a:pt x="43" y="464"/>
                    </a:lnTo>
                    <a:lnTo>
                      <a:pt x="32" y="464"/>
                    </a:lnTo>
                    <a:lnTo>
                      <a:pt x="21" y="463"/>
                    </a:lnTo>
                    <a:lnTo>
                      <a:pt x="10" y="461"/>
                    </a:lnTo>
                    <a:lnTo>
                      <a:pt x="15" y="437"/>
                    </a:lnTo>
                    <a:lnTo>
                      <a:pt x="24" y="439"/>
                    </a:lnTo>
                    <a:lnTo>
                      <a:pt x="32" y="439"/>
                    </a:lnTo>
                    <a:lnTo>
                      <a:pt x="41" y="439"/>
                    </a:lnTo>
                    <a:lnTo>
                      <a:pt x="50" y="439"/>
                    </a:lnTo>
                    <a:lnTo>
                      <a:pt x="57" y="437"/>
                    </a:lnTo>
                    <a:lnTo>
                      <a:pt x="65" y="435"/>
                    </a:lnTo>
                    <a:lnTo>
                      <a:pt x="72" y="432"/>
                    </a:lnTo>
                    <a:lnTo>
                      <a:pt x="79" y="429"/>
                    </a:lnTo>
                    <a:lnTo>
                      <a:pt x="92" y="449"/>
                    </a:lnTo>
                    <a:close/>
                    <a:moveTo>
                      <a:pt x="10" y="461"/>
                    </a:moveTo>
                    <a:lnTo>
                      <a:pt x="6" y="460"/>
                    </a:lnTo>
                    <a:lnTo>
                      <a:pt x="3" y="457"/>
                    </a:lnTo>
                    <a:lnTo>
                      <a:pt x="1" y="452"/>
                    </a:lnTo>
                    <a:lnTo>
                      <a:pt x="0" y="448"/>
                    </a:lnTo>
                    <a:lnTo>
                      <a:pt x="12" y="449"/>
                    </a:lnTo>
                    <a:lnTo>
                      <a:pt x="10" y="46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1" name="Freeform 103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2" name="Freeform 103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3" name="Freeform 103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4" name="Freeform 103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5" name="Freeform 103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6" name="Freeform 103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7" name="Freeform 103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8" name="Freeform 103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29" name="Freeform 104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0" name="Freeform 104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1" name="Freeform 104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2" name="Freeform 104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3" name="Freeform 104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4" name="Freeform 104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5" name="Freeform 104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6" name="Freeform 104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7" name="Freeform 104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8" name="Freeform 104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39" name="Freeform 105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0" name="Freeform 105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1" name="Freeform 1052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2" name="Freeform 1053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3" name="Freeform 1054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4" name="Freeform 1055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5" name="Freeform 1056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6" name="Freeform 1057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7" name="Freeform 1058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8" name="Freeform 1059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49" name="Freeform 1060"/>
              <p:cNvSpPr>
                <a:spLocks/>
              </p:cNvSpPr>
              <p:nvPr/>
            </p:nvSpPr>
            <p:spPr bwMode="auto">
              <a:xfrm>
                <a:off x="2323" y="1568"/>
                <a:ext cx="120" cy="116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750" name="Freeform 1061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32" cy="123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grpSp>
          <p:nvGrpSpPr>
            <p:cNvPr id="120985" name="Group 1062"/>
            <p:cNvGrpSpPr>
              <a:grpSpLocks/>
            </p:cNvGrpSpPr>
            <p:nvPr/>
          </p:nvGrpSpPr>
          <p:grpSpPr bwMode="auto">
            <a:xfrm>
              <a:off x="2318" y="1261"/>
              <a:ext cx="1193" cy="1156"/>
              <a:chOff x="2318" y="1261"/>
              <a:chExt cx="1193" cy="1156"/>
            </a:xfrm>
          </p:grpSpPr>
          <p:sp>
            <p:nvSpPr>
              <p:cNvPr id="351" name="Freeform 1063"/>
              <p:cNvSpPr>
                <a:spLocks/>
              </p:cNvSpPr>
              <p:nvPr/>
            </p:nvSpPr>
            <p:spPr bwMode="auto">
              <a:xfrm>
                <a:off x="2319" y="1564"/>
                <a:ext cx="124" cy="119"/>
              </a:xfrm>
              <a:custGeom>
                <a:avLst/>
                <a:gdLst>
                  <a:gd name="T0" fmla="*/ 17 w 625"/>
                  <a:gd name="T1" fmla="*/ 0 h 591"/>
                  <a:gd name="T2" fmla="*/ 15 w 625"/>
                  <a:gd name="T3" fmla="*/ 1 h 591"/>
                  <a:gd name="T4" fmla="*/ 14 w 625"/>
                  <a:gd name="T5" fmla="*/ 2 h 591"/>
                  <a:gd name="T6" fmla="*/ 13 w 625"/>
                  <a:gd name="T7" fmla="*/ 3 h 591"/>
                  <a:gd name="T8" fmla="*/ 11 w 625"/>
                  <a:gd name="T9" fmla="*/ 4 h 591"/>
                  <a:gd name="T10" fmla="*/ 10 w 625"/>
                  <a:gd name="T11" fmla="*/ 5 h 591"/>
                  <a:gd name="T12" fmla="*/ 9 w 625"/>
                  <a:gd name="T13" fmla="*/ 7 h 591"/>
                  <a:gd name="T14" fmla="*/ 8 w 625"/>
                  <a:gd name="T15" fmla="*/ 8 h 591"/>
                  <a:gd name="T16" fmla="*/ 7 w 625"/>
                  <a:gd name="T17" fmla="*/ 9 h 591"/>
                  <a:gd name="T18" fmla="*/ 6 w 625"/>
                  <a:gd name="T19" fmla="*/ 11 h 591"/>
                  <a:gd name="T20" fmla="*/ 5 w 625"/>
                  <a:gd name="T21" fmla="*/ 12 h 591"/>
                  <a:gd name="T22" fmla="*/ 4 w 625"/>
                  <a:gd name="T23" fmla="*/ 14 h 591"/>
                  <a:gd name="T24" fmla="*/ 3 w 625"/>
                  <a:gd name="T25" fmla="*/ 15 h 591"/>
                  <a:gd name="T26" fmla="*/ 2 w 625"/>
                  <a:gd name="T27" fmla="*/ 17 h 591"/>
                  <a:gd name="T28" fmla="*/ 1 w 625"/>
                  <a:gd name="T29" fmla="*/ 18 h 591"/>
                  <a:gd name="T30" fmla="*/ 1 w 625"/>
                  <a:gd name="T31" fmla="*/ 20 h 591"/>
                  <a:gd name="T32" fmla="*/ 0 w 625"/>
                  <a:gd name="T33" fmla="*/ 22 h 591"/>
                  <a:gd name="T34" fmla="*/ 0 w 625"/>
                  <a:gd name="T35" fmla="*/ 22 h 591"/>
                  <a:gd name="T36" fmla="*/ 1 w 625"/>
                  <a:gd name="T37" fmla="*/ 22 h 591"/>
                  <a:gd name="T38" fmla="*/ 1 w 625"/>
                  <a:gd name="T39" fmla="*/ 23 h 591"/>
                  <a:gd name="T40" fmla="*/ 1 w 625"/>
                  <a:gd name="T41" fmla="*/ 23 h 591"/>
                  <a:gd name="T42" fmla="*/ 1 w 625"/>
                  <a:gd name="T43" fmla="*/ 23 h 591"/>
                  <a:gd name="T44" fmla="*/ 2 w 625"/>
                  <a:gd name="T45" fmla="*/ 23 h 591"/>
                  <a:gd name="T46" fmla="*/ 2 w 625"/>
                  <a:gd name="T47" fmla="*/ 23 h 591"/>
                  <a:gd name="T48" fmla="*/ 2 w 625"/>
                  <a:gd name="T49" fmla="*/ 23 h 591"/>
                  <a:gd name="T50" fmla="*/ 3 w 625"/>
                  <a:gd name="T51" fmla="*/ 24 h 591"/>
                  <a:gd name="T52" fmla="*/ 3 w 625"/>
                  <a:gd name="T53" fmla="*/ 24 h 591"/>
                  <a:gd name="T54" fmla="*/ 3 w 625"/>
                  <a:gd name="T55" fmla="*/ 24 h 591"/>
                  <a:gd name="T56" fmla="*/ 4 w 625"/>
                  <a:gd name="T57" fmla="*/ 24 h 591"/>
                  <a:gd name="T58" fmla="*/ 4 w 625"/>
                  <a:gd name="T59" fmla="*/ 24 h 591"/>
                  <a:gd name="T60" fmla="*/ 5 w 625"/>
                  <a:gd name="T61" fmla="*/ 24 h 591"/>
                  <a:gd name="T62" fmla="*/ 5 w 625"/>
                  <a:gd name="T63" fmla="*/ 24 h 591"/>
                  <a:gd name="T64" fmla="*/ 5 w 625"/>
                  <a:gd name="T65" fmla="*/ 23 h 591"/>
                  <a:gd name="T66" fmla="*/ 6 w 625"/>
                  <a:gd name="T67" fmla="*/ 23 h 591"/>
                  <a:gd name="T68" fmla="*/ 7 w 625"/>
                  <a:gd name="T69" fmla="*/ 23 h 591"/>
                  <a:gd name="T70" fmla="*/ 8 w 625"/>
                  <a:gd name="T71" fmla="*/ 22 h 591"/>
                  <a:gd name="T72" fmla="*/ 9 w 625"/>
                  <a:gd name="T73" fmla="*/ 22 h 591"/>
                  <a:gd name="T74" fmla="*/ 9 w 625"/>
                  <a:gd name="T75" fmla="*/ 21 h 591"/>
                  <a:gd name="T76" fmla="*/ 10 w 625"/>
                  <a:gd name="T77" fmla="*/ 20 h 591"/>
                  <a:gd name="T78" fmla="*/ 11 w 625"/>
                  <a:gd name="T79" fmla="*/ 20 h 591"/>
                  <a:gd name="T80" fmla="*/ 12 w 625"/>
                  <a:gd name="T81" fmla="*/ 19 h 591"/>
                  <a:gd name="T82" fmla="*/ 25 w 625"/>
                  <a:gd name="T83" fmla="*/ 0 h 591"/>
                  <a:gd name="T84" fmla="*/ 17 w 625"/>
                  <a:gd name="T85" fmla="*/ 0 h 5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25"/>
                  <a:gd name="T130" fmla="*/ 0 h 591"/>
                  <a:gd name="T131" fmla="*/ 625 w 625"/>
                  <a:gd name="T132" fmla="*/ 591 h 59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25" h="591">
                    <a:moveTo>
                      <a:pt x="422" y="0"/>
                    </a:moveTo>
                    <a:lnTo>
                      <a:pt x="386" y="25"/>
                    </a:lnTo>
                    <a:lnTo>
                      <a:pt x="351" y="51"/>
                    </a:lnTo>
                    <a:lnTo>
                      <a:pt x="319" y="78"/>
                    </a:lnTo>
                    <a:lnTo>
                      <a:pt x="287" y="106"/>
                    </a:lnTo>
                    <a:lnTo>
                      <a:pt x="256" y="135"/>
                    </a:lnTo>
                    <a:lnTo>
                      <a:pt x="227" y="167"/>
                    </a:lnTo>
                    <a:lnTo>
                      <a:pt x="199" y="199"/>
                    </a:lnTo>
                    <a:lnTo>
                      <a:pt x="172" y="233"/>
                    </a:lnTo>
                    <a:lnTo>
                      <a:pt x="146" y="267"/>
                    </a:lnTo>
                    <a:lnTo>
                      <a:pt x="121" y="303"/>
                    </a:lnTo>
                    <a:lnTo>
                      <a:pt x="99" y="341"/>
                    </a:lnTo>
                    <a:lnTo>
                      <a:pt x="76" y="378"/>
                    </a:lnTo>
                    <a:lnTo>
                      <a:pt x="55" y="418"/>
                    </a:lnTo>
                    <a:lnTo>
                      <a:pt x="36" y="460"/>
                    </a:lnTo>
                    <a:lnTo>
                      <a:pt x="18" y="503"/>
                    </a:lnTo>
                    <a:lnTo>
                      <a:pt x="0" y="547"/>
                    </a:lnTo>
                    <a:lnTo>
                      <a:pt x="7" y="553"/>
                    </a:lnTo>
                    <a:lnTo>
                      <a:pt x="14" y="560"/>
                    </a:lnTo>
                    <a:lnTo>
                      <a:pt x="22" y="566"/>
                    </a:lnTo>
                    <a:lnTo>
                      <a:pt x="30" y="572"/>
                    </a:lnTo>
                    <a:lnTo>
                      <a:pt x="37" y="576"/>
                    </a:lnTo>
                    <a:lnTo>
                      <a:pt x="45" y="580"/>
                    </a:lnTo>
                    <a:lnTo>
                      <a:pt x="52" y="584"/>
                    </a:lnTo>
                    <a:lnTo>
                      <a:pt x="61" y="587"/>
                    </a:lnTo>
                    <a:lnTo>
                      <a:pt x="70" y="589"/>
                    </a:lnTo>
                    <a:lnTo>
                      <a:pt x="78" y="590"/>
                    </a:lnTo>
                    <a:lnTo>
                      <a:pt x="87" y="591"/>
                    </a:lnTo>
                    <a:lnTo>
                      <a:pt x="95" y="591"/>
                    </a:lnTo>
                    <a:lnTo>
                      <a:pt x="104" y="591"/>
                    </a:lnTo>
                    <a:lnTo>
                      <a:pt x="113" y="590"/>
                    </a:lnTo>
                    <a:lnTo>
                      <a:pt x="122" y="589"/>
                    </a:lnTo>
                    <a:lnTo>
                      <a:pt x="132" y="586"/>
                    </a:lnTo>
                    <a:lnTo>
                      <a:pt x="152" y="580"/>
                    </a:lnTo>
                    <a:lnTo>
                      <a:pt x="171" y="572"/>
                    </a:lnTo>
                    <a:lnTo>
                      <a:pt x="192" y="560"/>
                    </a:lnTo>
                    <a:lnTo>
                      <a:pt x="213" y="547"/>
                    </a:lnTo>
                    <a:lnTo>
                      <a:pt x="235" y="531"/>
                    </a:lnTo>
                    <a:lnTo>
                      <a:pt x="257" y="511"/>
                    </a:lnTo>
                    <a:lnTo>
                      <a:pt x="281" y="491"/>
                    </a:lnTo>
                    <a:lnTo>
                      <a:pt x="305" y="467"/>
                    </a:lnTo>
                    <a:lnTo>
                      <a:pt x="625" y="12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2" name="Freeform 1064"/>
              <p:cNvSpPr>
                <a:spLocks noEditPoints="1"/>
              </p:cNvSpPr>
              <p:nvPr/>
            </p:nvSpPr>
            <p:spPr bwMode="auto">
              <a:xfrm>
                <a:off x="2319" y="1564"/>
                <a:ext cx="124" cy="127"/>
              </a:xfrm>
              <a:custGeom>
                <a:avLst/>
                <a:gdLst>
                  <a:gd name="T0" fmla="*/ 15 w 648"/>
                  <a:gd name="T1" fmla="*/ 3 h 616"/>
                  <a:gd name="T2" fmla="*/ 11 w 648"/>
                  <a:gd name="T3" fmla="*/ 6 h 616"/>
                  <a:gd name="T4" fmla="*/ 8 w 648"/>
                  <a:gd name="T5" fmla="*/ 10 h 616"/>
                  <a:gd name="T6" fmla="*/ 9 w 648"/>
                  <a:gd name="T7" fmla="*/ 7 h 616"/>
                  <a:gd name="T8" fmla="*/ 13 w 648"/>
                  <a:gd name="T9" fmla="*/ 3 h 616"/>
                  <a:gd name="T10" fmla="*/ 17 w 648"/>
                  <a:gd name="T11" fmla="*/ 0 h 616"/>
                  <a:gd name="T12" fmla="*/ 7 w 648"/>
                  <a:gd name="T13" fmla="*/ 12 h 616"/>
                  <a:gd name="T14" fmla="*/ 4 w 648"/>
                  <a:gd name="T15" fmla="*/ 16 h 616"/>
                  <a:gd name="T16" fmla="*/ 2 w 648"/>
                  <a:gd name="T17" fmla="*/ 21 h 616"/>
                  <a:gd name="T18" fmla="*/ 1 w 648"/>
                  <a:gd name="T19" fmla="*/ 21 h 616"/>
                  <a:gd name="T20" fmla="*/ 3 w 648"/>
                  <a:gd name="T21" fmla="*/ 16 h 616"/>
                  <a:gd name="T22" fmla="*/ 6 w 648"/>
                  <a:gd name="T23" fmla="*/ 11 h 616"/>
                  <a:gd name="T24" fmla="*/ 0 w 648"/>
                  <a:gd name="T25" fmla="*/ 23 h 616"/>
                  <a:gd name="T26" fmla="*/ 0 w 648"/>
                  <a:gd name="T27" fmla="*/ 23 h 616"/>
                  <a:gd name="T28" fmla="*/ 0 w 648"/>
                  <a:gd name="T29" fmla="*/ 23 h 616"/>
                  <a:gd name="T30" fmla="*/ 2 w 648"/>
                  <a:gd name="T31" fmla="*/ 23 h 616"/>
                  <a:gd name="T32" fmla="*/ 3 w 648"/>
                  <a:gd name="T33" fmla="*/ 24 h 616"/>
                  <a:gd name="T34" fmla="*/ 4 w 648"/>
                  <a:gd name="T35" fmla="*/ 24 h 616"/>
                  <a:gd name="T36" fmla="*/ 5 w 648"/>
                  <a:gd name="T37" fmla="*/ 24 h 616"/>
                  <a:gd name="T38" fmla="*/ 6 w 648"/>
                  <a:gd name="T39" fmla="*/ 24 h 616"/>
                  <a:gd name="T40" fmla="*/ 5 w 648"/>
                  <a:gd name="T41" fmla="*/ 25 h 616"/>
                  <a:gd name="T42" fmla="*/ 4 w 648"/>
                  <a:gd name="T43" fmla="*/ 25 h 616"/>
                  <a:gd name="T44" fmla="*/ 3 w 648"/>
                  <a:gd name="T45" fmla="*/ 25 h 616"/>
                  <a:gd name="T46" fmla="*/ 2 w 648"/>
                  <a:gd name="T47" fmla="*/ 24 h 616"/>
                  <a:gd name="T48" fmla="*/ 1 w 648"/>
                  <a:gd name="T49" fmla="*/ 24 h 616"/>
                  <a:gd name="T50" fmla="*/ 1 w 648"/>
                  <a:gd name="T51" fmla="*/ 22 h 616"/>
                  <a:gd name="T52" fmla="*/ 7 w 648"/>
                  <a:gd name="T53" fmla="*/ 23 h 616"/>
                  <a:gd name="T54" fmla="*/ 10 w 648"/>
                  <a:gd name="T55" fmla="*/ 22 h 616"/>
                  <a:gd name="T56" fmla="*/ 12 w 648"/>
                  <a:gd name="T57" fmla="*/ 19 h 616"/>
                  <a:gd name="T58" fmla="*/ 11 w 648"/>
                  <a:gd name="T59" fmla="*/ 22 h 616"/>
                  <a:gd name="T60" fmla="*/ 8 w 648"/>
                  <a:gd name="T61" fmla="*/ 24 h 616"/>
                  <a:gd name="T62" fmla="*/ 6 w 648"/>
                  <a:gd name="T63" fmla="*/ 25 h 616"/>
                  <a:gd name="T64" fmla="*/ 13 w 648"/>
                  <a:gd name="T65" fmla="*/ 20 h 616"/>
                  <a:gd name="T66" fmla="*/ 13 w 648"/>
                  <a:gd name="T67" fmla="*/ 20 h 616"/>
                  <a:gd name="T68" fmla="*/ 25 w 648"/>
                  <a:gd name="T69" fmla="*/ 1 h 616"/>
                  <a:gd name="T70" fmla="*/ 25 w 648"/>
                  <a:gd name="T71" fmla="*/ 0 h 616"/>
                  <a:gd name="T72" fmla="*/ 25 w 648"/>
                  <a:gd name="T73" fmla="*/ 1 h 616"/>
                  <a:gd name="T74" fmla="*/ 26 w 648"/>
                  <a:gd name="T75" fmla="*/ 1 h 616"/>
                  <a:gd name="T76" fmla="*/ 25 w 648"/>
                  <a:gd name="T77" fmla="*/ 1 h 616"/>
                  <a:gd name="T78" fmla="*/ 17 w 648"/>
                  <a:gd name="T79" fmla="*/ 1 h 616"/>
                  <a:gd name="T80" fmla="*/ 25 w 648"/>
                  <a:gd name="T81" fmla="*/ 1 h 616"/>
                  <a:gd name="T82" fmla="*/ 17 w 648"/>
                  <a:gd name="T83" fmla="*/ 0 h 6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48"/>
                  <a:gd name="T127" fmla="*/ 0 h 616"/>
                  <a:gd name="T128" fmla="*/ 648 w 648"/>
                  <a:gd name="T129" fmla="*/ 616 h 6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48" h="616">
                    <a:moveTo>
                      <a:pt x="439" y="23"/>
                    </a:moveTo>
                    <a:lnTo>
                      <a:pt x="405" y="47"/>
                    </a:lnTo>
                    <a:lnTo>
                      <a:pt x="370" y="73"/>
                    </a:lnTo>
                    <a:lnTo>
                      <a:pt x="338" y="99"/>
                    </a:lnTo>
                    <a:lnTo>
                      <a:pt x="306" y="127"/>
                    </a:lnTo>
                    <a:lnTo>
                      <a:pt x="276" y="156"/>
                    </a:lnTo>
                    <a:lnTo>
                      <a:pt x="247" y="186"/>
                    </a:lnTo>
                    <a:lnTo>
                      <a:pt x="219" y="219"/>
                    </a:lnTo>
                    <a:lnTo>
                      <a:pt x="193" y="251"/>
                    </a:lnTo>
                    <a:lnTo>
                      <a:pt x="173" y="237"/>
                    </a:lnTo>
                    <a:lnTo>
                      <a:pt x="200" y="202"/>
                    </a:lnTo>
                    <a:lnTo>
                      <a:pt x="230" y="170"/>
                    </a:lnTo>
                    <a:lnTo>
                      <a:pt x="259" y="139"/>
                    </a:lnTo>
                    <a:lnTo>
                      <a:pt x="290" y="110"/>
                    </a:lnTo>
                    <a:lnTo>
                      <a:pt x="321" y="80"/>
                    </a:lnTo>
                    <a:lnTo>
                      <a:pt x="355" y="53"/>
                    </a:lnTo>
                    <a:lnTo>
                      <a:pt x="389" y="27"/>
                    </a:lnTo>
                    <a:lnTo>
                      <a:pt x="426" y="3"/>
                    </a:lnTo>
                    <a:lnTo>
                      <a:pt x="439" y="23"/>
                    </a:lnTo>
                    <a:close/>
                    <a:moveTo>
                      <a:pt x="193" y="251"/>
                    </a:moveTo>
                    <a:lnTo>
                      <a:pt x="167" y="286"/>
                    </a:lnTo>
                    <a:lnTo>
                      <a:pt x="143" y="321"/>
                    </a:lnTo>
                    <a:lnTo>
                      <a:pt x="120" y="358"/>
                    </a:lnTo>
                    <a:lnTo>
                      <a:pt x="98" y="397"/>
                    </a:lnTo>
                    <a:lnTo>
                      <a:pt x="77" y="436"/>
                    </a:lnTo>
                    <a:lnTo>
                      <a:pt x="58" y="477"/>
                    </a:lnTo>
                    <a:lnTo>
                      <a:pt x="39" y="519"/>
                    </a:lnTo>
                    <a:lnTo>
                      <a:pt x="22" y="563"/>
                    </a:lnTo>
                    <a:lnTo>
                      <a:pt x="0" y="555"/>
                    </a:lnTo>
                    <a:lnTo>
                      <a:pt x="17" y="510"/>
                    </a:lnTo>
                    <a:lnTo>
                      <a:pt x="35" y="467"/>
                    </a:lnTo>
                    <a:lnTo>
                      <a:pt x="56" y="425"/>
                    </a:lnTo>
                    <a:lnTo>
                      <a:pt x="76" y="385"/>
                    </a:lnTo>
                    <a:lnTo>
                      <a:pt x="99" y="346"/>
                    </a:lnTo>
                    <a:lnTo>
                      <a:pt x="123" y="308"/>
                    </a:lnTo>
                    <a:lnTo>
                      <a:pt x="147" y="272"/>
                    </a:lnTo>
                    <a:lnTo>
                      <a:pt x="173" y="237"/>
                    </a:lnTo>
                    <a:lnTo>
                      <a:pt x="193" y="251"/>
                    </a:lnTo>
                    <a:close/>
                    <a:moveTo>
                      <a:pt x="2" y="566"/>
                    </a:moveTo>
                    <a:lnTo>
                      <a:pt x="1" y="564"/>
                    </a:lnTo>
                    <a:lnTo>
                      <a:pt x="0" y="561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11" y="559"/>
                    </a:lnTo>
                    <a:lnTo>
                      <a:pt x="2" y="566"/>
                    </a:lnTo>
                    <a:close/>
                    <a:moveTo>
                      <a:pt x="20" y="550"/>
                    </a:moveTo>
                    <a:lnTo>
                      <a:pt x="33" y="563"/>
                    </a:lnTo>
                    <a:lnTo>
                      <a:pt x="47" y="573"/>
                    </a:lnTo>
                    <a:lnTo>
                      <a:pt x="54" y="577"/>
                    </a:lnTo>
                    <a:lnTo>
                      <a:pt x="61" y="580"/>
                    </a:lnTo>
                    <a:lnTo>
                      <a:pt x="68" y="584"/>
                    </a:lnTo>
                    <a:lnTo>
                      <a:pt x="75" y="587"/>
                    </a:lnTo>
                    <a:lnTo>
                      <a:pt x="83" y="589"/>
                    </a:lnTo>
                    <a:lnTo>
                      <a:pt x="90" y="590"/>
                    </a:lnTo>
                    <a:lnTo>
                      <a:pt x="99" y="591"/>
                    </a:lnTo>
                    <a:lnTo>
                      <a:pt x="106" y="591"/>
                    </a:lnTo>
                    <a:lnTo>
                      <a:pt x="114" y="591"/>
                    </a:lnTo>
                    <a:lnTo>
                      <a:pt x="123" y="590"/>
                    </a:lnTo>
                    <a:lnTo>
                      <a:pt x="131" y="588"/>
                    </a:lnTo>
                    <a:lnTo>
                      <a:pt x="140" y="587"/>
                    </a:lnTo>
                    <a:lnTo>
                      <a:pt x="146" y="610"/>
                    </a:lnTo>
                    <a:lnTo>
                      <a:pt x="136" y="613"/>
                    </a:lnTo>
                    <a:lnTo>
                      <a:pt x="126" y="614"/>
                    </a:lnTo>
                    <a:lnTo>
                      <a:pt x="115" y="615"/>
                    </a:lnTo>
                    <a:lnTo>
                      <a:pt x="105" y="616"/>
                    </a:lnTo>
                    <a:lnTo>
                      <a:pt x="96" y="615"/>
                    </a:lnTo>
                    <a:lnTo>
                      <a:pt x="87" y="614"/>
                    </a:lnTo>
                    <a:lnTo>
                      <a:pt x="77" y="613"/>
                    </a:lnTo>
                    <a:lnTo>
                      <a:pt x="69" y="611"/>
                    </a:lnTo>
                    <a:lnTo>
                      <a:pt x="60" y="607"/>
                    </a:lnTo>
                    <a:lnTo>
                      <a:pt x="50" y="603"/>
                    </a:lnTo>
                    <a:lnTo>
                      <a:pt x="43" y="599"/>
                    </a:lnTo>
                    <a:lnTo>
                      <a:pt x="34" y="593"/>
                    </a:lnTo>
                    <a:lnTo>
                      <a:pt x="25" y="588"/>
                    </a:lnTo>
                    <a:lnTo>
                      <a:pt x="18" y="582"/>
                    </a:lnTo>
                    <a:lnTo>
                      <a:pt x="9" y="574"/>
                    </a:lnTo>
                    <a:lnTo>
                      <a:pt x="2" y="566"/>
                    </a:lnTo>
                    <a:lnTo>
                      <a:pt x="20" y="550"/>
                    </a:lnTo>
                    <a:close/>
                    <a:moveTo>
                      <a:pt x="140" y="587"/>
                    </a:moveTo>
                    <a:lnTo>
                      <a:pt x="158" y="580"/>
                    </a:lnTo>
                    <a:lnTo>
                      <a:pt x="178" y="572"/>
                    </a:lnTo>
                    <a:lnTo>
                      <a:pt x="197" y="561"/>
                    </a:lnTo>
                    <a:lnTo>
                      <a:pt x="218" y="548"/>
                    </a:lnTo>
                    <a:lnTo>
                      <a:pt x="239" y="532"/>
                    </a:lnTo>
                    <a:lnTo>
                      <a:pt x="261" y="515"/>
                    </a:lnTo>
                    <a:lnTo>
                      <a:pt x="284" y="494"/>
                    </a:lnTo>
                    <a:lnTo>
                      <a:pt x="307" y="470"/>
                    </a:lnTo>
                    <a:lnTo>
                      <a:pt x="325" y="488"/>
                    </a:lnTo>
                    <a:lnTo>
                      <a:pt x="300" y="511"/>
                    </a:lnTo>
                    <a:lnTo>
                      <a:pt x="276" y="533"/>
                    </a:lnTo>
                    <a:lnTo>
                      <a:pt x="253" y="552"/>
                    </a:lnTo>
                    <a:lnTo>
                      <a:pt x="231" y="569"/>
                    </a:lnTo>
                    <a:lnTo>
                      <a:pt x="208" y="583"/>
                    </a:lnTo>
                    <a:lnTo>
                      <a:pt x="186" y="594"/>
                    </a:lnTo>
                    <a:lnTo>
                      <a:pt x="166" y="603"/>
                    </a:lnTo>
                    <a:lnTo>
                      <a:pt x="146" y="610"/>
                    </a:lnTo>
                    <a:lnTo>
                      <a:pt x="140" y="587"/>
                    </a:lnTo>
                    <a:close/>
                    <a:moveTo>
                      <a:pt x="326" y="486"/>
                    </a:moveTo>
                    <a:lnTo>
                      <a:pt x="325" y="486"/>
                    </a:lnTo>
                    <a:lnTo>
                      <a:pt x="325" y="488"/>
                    </a:lnTo>
                    <a:lnTo>
                      <a:pt x="316" y="479"/>
                    </a:lnTo>
                    <a:lnTo>
                      <a:pt x="326" y="486"/>
                    </a:lnTo>
                    <a:close/>
                    <a:moveTo>
                      <a:pt x="305" y="472"/>
                    </a:moveTo>
                    <a:lnTo>
                      <a:pt x="626" y="17"/>
                    </a:lnTo>
                    <a:lnTo>
                      <a:pt x="645" y="31"/>
                    </a:lnTo>
                    <a:lnTo>
                      <a:pt x="326" y="486"/>
                    </a:lnTo>
                    <a:lnTo>
                      <a:pt x="305" y="472"/>
                    </a:lnTo>
                    <a:close/>
                    <a:moveTo>
                      <a:pt x="637" y="11"/>
                    </a:moveTo>
                    <a:lnTo>
                      <a:pt x="640" y="12"/>
                    </a:lnTo>
                    <a:lnTo>
                      <a:pt x="642" y="13"/>
                    </a:lnTo>
                    <a:lnTo>
                      <a:pt x="645" y="16"/>
                    </a:lnTo>
                    <a:lnTo>
                      <a:pt x="646" y="19"/>
                    </a:lnTo>
                    <a:lnTo>
                      <a:pt x="648" y="21"/>
                    </a:lnTo>
                    <a:lnTo>
                      <a:pt x="648" y="24"/>
                    </a:lnTo>
                    <a:lnTo>
                      <a:pt x="648" y="27"/>
                    </a:lnTo>
                    <a:lnTo>
                      <a:pt x="645" y="31"/>
                    </a:lnTo>
                    <a:lnTo>
                      <a:pt x="636" y="24"/>
                    </a:lnTo>
                    <a:lnTo>
                      <a:pt x="637" y="11"/>
                    </a:lnTo>
                    <a:close/>
                    <a:moveTo>
                      <a:pt x="636" y="36"/>
                    </a:moveTo>
                    <a:lnTo>
                      <a:pt x="432" y="25"/>
                    </a:lnTo>
                    <a:lnTo>
                      <a:pt x="433" y="0"/>
                    </a:lnTo>
                    <a:lnTo>
                      <a:pt x="637" y="11"/>
                    </a:lnTo>
                    <a:lnTo>
                      <a:pt x="636" y="36"/>
                    </a:lnTo>
                    <a:close/>
                    <a:moveTo>
                      <a:pt x="426" y="3"/>
                    </a:moveTo>
                    <a:lnTo>
                      <a:pt x="429" y="2"/>
                    </a:lnTo>
                    <a:lnTo>
                      <a:pt x="433" y="0"/>
                    </a:lnTo>
                    <a:lnTo>
                      <a:pt x="433" y="12"/>
                    </a:lnTo>
                    <a:lnTo>
                      <a:pt x="426" y="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3" name="Freeform 1065"/>
              <p:cNvSpPr>
                <a:spLocks/>
              </p:cNvSpPr>
              <p:nvPr/>
            </p:nvSpPr>
            <p:spPr bwMode="auto">
              <a:xfrm>
                <a:off x="2369" y="1579"/>
                <a:ext cx="113" cy="108"/>
              </a:xfrm>
              <a:custGeom>
                <a:avLst/>
                <a:gdLst>
                  <a:gd name="T0" fmla="*/ 16 w 576"/>
                  <a:gd name="T1" fmla="*/ 0 h 534"/>
                  <a:gd name="T2" fmla="*/ 14 w 576"/>
                  <a:gd name="T3" fmla="*/ 1 h 534"/>
                  <a:gd name="T4" fmla="*/ 13 w 576"/>
                  <a:gd name="T5" fmla="*/ 2 h 534"/>
                  <a:gd name="T6" fmla="*/ 12 w 576"/>
                  <a:gd name="T7" fmla="*/ 3 h 534"/>
                  <a:gd name="T8" fmla="*/ 11 w 576"/>
                  <a:gd name="T9" fmla="*/ 4 h 534"/>
                  <a:gd name="T10" fmla="*/ 10 w 576"/>
                  <a:gd name="T11" fmla="*/ 5 h 534"/>
                  <a:gd name="T12" fmla="*/ 8 w 576"/>
                  <a:gd name="T13" fmla="*/ 6 h 534"/>
                  <a:gd name="T14" fmla="*/ 7 w 576"/>
                  <a:gd name="T15" fmla="*/ 7 h 534"/>
                  <a:gd name="T16" fmla="*/ 6 w 576"/>
                  <a:gd name="T17" fmla="*/ 8 h 534"/>
                  <a:gd name="T18" fmla="*/ 6 w 576"/>
                  <a:gd name="T19" fmla="*/ 10 h 534"/>
                  <a:gd name="T20" fmla="*/ 5 w 576"/>
                  <a:gd name="T21" fmla="*/ 11 h 534"/>
                  <a:gd name="T22" fmla="*/ 4 w 576"/>
                  <a:gd name="T23" fmla="*/ 12 h 534"/>
                  <a:gd name="T24" fmla="*/ 3 w 576"/>
                  <a:gd name="T25" fmla="*/ 14 h 534"/>
                  <a:gd name="T26" fmla="*/ 2 w 576"/>
                  <a:gd name="T27" fmla="*/ 15 h 534"/>
                  <a:gd name="T28" fmla="*/ 1 w 576"/>
                  <a:gd name="T29" fmla="*/ 17 h 534"/>
                  <a:gd name="T30" fmla="*/ 1 w 576"/>
                  <a:gd name="T31" fmla="*/ 18 h 534"/>
                  <a:gd name="T32" fmla="*/ 0 w 576"/>
                  <a:gd name="T33" fmla="*/ 20 h 534"/>
                  <a:gd name="T34" fmla="*/ 0 w 576"/>
                  <a:gd name="T35" fmla="*/ 20 h 534"/>
                  <a:gd name="T36" fmla="*/ 1 w 576"/>
                  <a:gd name="T37" fmla="*/ 20 h 534"/>
                  <a:gd name="T38" fmla="*/ 1 w 576"/>
                  <a:gd name="T39" fmla="*/ 20 h 534"/>
                  <a:gd name="T40" fmla="*/ 1 w 576"/>
                  <a:gd name="T41" fmla="*/ 21 h 534"/>
                  <a:gd name="T42" fmla="*/ 2 w 576"/>
                  <a:gd name="T43" fmla="*/ 21 h 534"/>
                  <a:gd name="T44" fmla="*/ 2 w 576"/>
                  <a:gd name="T45" fmla="*/ 21 h 534"/>
                  <a:gd name="T46" fmla="*/ 2 w 576"/>
                  <a:gd name="T47" fmla="*/ 21 h 534"/>
                  <a:gd name="T48" fmla="*/ 2 w 576"/>
                  <a:gd name="T49" fmla="*/ 21 h 534"/>
                  <a:gd name="T50" fmla="*/ 3 w 576"/>
                  <a:gd name="T51" fmla="*/ 21 h 534"/>
                  <a:gd name="T52" fmla="*/ 3 w 576"/>
                  <a:gd name="T53" fmla="*/ 21 h 534"/>
                  <a:gd name="T54" fmla="*/ 4 w 576"/>
                  <a:gd name="T55" fmla="*/ 21 h 534"/>
                  <a:gd name="T56" fmla="*/ 4 w 576"/>
                  <a:gd name="T57" fmla="*/ 21 h 534"/>
                  <a:gd name="T58" fmla="*/ 4 w 576"/>
                  <a:gd name="T59" fmla="*/ 21 h 534"/>
                  <a:gd name="T60" fmla="*/ 5 w 576"/>
                  <a:gd name="T61" fmla="*/ 21 h 534"/>
                  <a:gd name="T62" fmla="*/ 5 w 576"/>
                  <a:gd name="T63" fmla="*/ 21 h 534"/>
                  <a:gd name="T64" fmla="*/ 5 w 576"/>
                  <a:gd name="T65" fmla="*/ 21 h 534"/>
                  <a:gd name="T66" fmla="*/ 6 w 576"/>
                  <a:gd name="T67" fmla="*/ 21 h 534"/>
                  <a:gd name="T68" fmla="*/ 7 w 576"/>
                  <a:gd name="T69" fmla="*/ 21 h 534"/>
                  <a:gd name="T70" fmla="*/ 8 w 576"/>
                  <a:gd name="T71" fmla="*/ 20 h 534"/>
                  <a:gd name="T72" fmla="*/ 9 w 576"/>
                  <a:gd name="T73" fmla="*/ 20 h 534"/>
                  <a:gd name="T74" fmla="*/ 10 w 576"/>
                  <a:gd name="T75" fmla="*/ 19 h 534"/>
                  <a:gd name="T76" fmla="*/ 10 w 576"/>
                  <a:gd name="T77" fmla="*/ 18 h 534"/>
                  <a:gd name="T78" fmla="*/ 11 w 576"/>
                  <a:gd name="T79" fmla="*/ 17 h 534"/>
                  <a:gd name="T80" fmla="*/ 12 w 576"/>
                  <a:gd name="T81" fmla="*/ 16 h 534"/>
                  <a:gd name="T82" fmla="*/ 14 w 576"/>
                  <a:gd name="T83" fmla="*/ 15 h 534"/>
                  <a:gd name="T84" fmla="*/ 15 w 576"/>
                  <a:gd name="T85" fmla="*/ 13 h 534"/>
                  <a:gd name="T86" fmla="*/ 17 w 576"/>
                  <a:gd name="T87" fmla="*/ 11 h 534"/>
                  <a:gd name="T88" fmla="*/ 18 w 576"/>
                  <a:gd name="T89" fmla="*/ 9 h 534"/>
                  <a:gd name="T90" fmla="*/ 19 w 576"/>
                  <a:gd name="T91" fmla="*/ 7 h 534"/>
                  <a:gd name="T92" fmla="*/ 21 w 576"/>
                  <a:gd name="T93" fmla="*/ 5 h 534"/>
                  <a:gd name="T94" fmla="*/ 22 w 576"/>
                  <a:gd name="T95" fmla="*/ 3 h 534"/>
                  <a:gd name="T96" fmla="*/ 23 w 576"/>
                  <a:gd name="T97" fmla="*/ 1 h 534"/>
                  <a:gd name="T98" fmla="*/ 22 w 576"/>
                  <a:gd name="T99" fmla="*/ 1 h 534"/>
                  <a:gd name="T100" fmla="*/ 21 w 576"/>
                  <a:gd name="T101" fmla="*/ 1 h 534"/>
                  <a:gd name="T102" fmla="*/ 21 w 576"/>
                  <a:gd name="T103" fmla="*/ 1 h 534"/>
                  <a:gd name="T104" fmla="*/ 20 w 576"/>
                  <a:gd name="T105" fmla="*/ 1 h 534"/>
                  <a:gd name="T106" fmla="*/ 19 w 576"/>
                  <a:gd name="T107" fmla="*/ 0 h 534"/>
                  <a:gd name="T108" fmla="*/ 18 w 576"/>
                  <a:gd name="T109" fmla="*/ 0 h 534"/>
                  <a:gd name="T110" fmla="*/ 17 w 576"/>
                  <a:gd name="T111" fmla="*/ 0 h 534"/>
                  <a:gd name="T112" fmla="*/ 16 w 576"/>
                  <a:gd name="T113" fmla="*/ 0 h 5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76"/>
                  <a:gd name="T172" fmla="*/ 0 h 534"/>
                  <a:gd name="T173" fmla="*/ 576 w 576"/>
                  <a:gd name="T174" fmla="*/ 534 h 5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76" h="534">
                    <a:moveTo>
                      <a:pt x="383" y="0"/>
                    </a:moveTo>
                    <a:lnTo>
                      <a:pt x="351" y="22"/>
                    </a:lnTo>
                    <a:lnTo>
                      <a:pt x="321" y="46"/>
                    </a:lnTo>
                    <a:lnTo>
                      <a:pt x="292" y="71"/>
                    </a:lnTo>
                    <a:lnTo>
                      <a:pt x="264" y="97"/>
                    </a:lnTo>
                    <a:lnTo>
                      <a:pt x="237" y="124"/>
                    </a:lnTo>
                    <a:lnTo>
                      <a:pt x="210" y="152"/>
                    </a:lnTo>
                    <a:lnTo>
                      <a:pt x="185" y="181"/>
                    </a:lnTo>
                    <a:lnTo>
                      <a:pt x="160" y="211"/>
                    </a:lnTo>
                    <a:lnTo>
                      <a:pt x="138" y="242"/>
                    </a:lnTo>
                    <a:lnTo>
                      <a:pt x="115" y="274"/>
                    </a:lnTo>
                    <a:lnTo>
                      <a:pt x="93" y="307"/>
                    </a:lnTo>
                    <a:lnTo>
                      <a:pt x="73" y="342"/>
                    </a:lnTo>
                    <a:lnTo>
                      <a:pt x="53" y="377"/>
                    </a:lnTo>
                    <a:lnTo>
                      <a:pt x="35" y="413"/>
                    </a:lnTo>
                    <a:lnTo>
                      <a:pt x="18" y="451"/>
                    </a:lnTo>
                    <a:lnTo>
                      <a:pt x="0" y="489"/>
                    </a:lnTo>
                    <a:lnTo>
                      <a:pt x="8" y="496"/>
                    </a:lnTo>
                    <a:lnTo>
                      <a:pt x="16" y="503"/>
                    </a:lnTo>
                    <a:lnTo>
                      <a:pt x="22" y="509"/>
                    </a:lnTo>
                    <a:lnTo>
                      <a:pt x="30" y="514"/>
                    </a:lnTo>
                    <a:lnTo>
                      <a:pt x="38" y="519"/>
                    </a:lnTo>
                    <a:lnTo>
                      <a:pt x="46" y="523"/>
                    </a:lnTo>
                    <a:lnTo>
                      <a:pt x="53" y="527"/>
                    </a:lnTo>
                    <a:lnTo>
                      <a:pt x="62" y="529"/>
                    </a:lnTo>
                    <a:lnTo>
                      <a:pt x="70" y="531"/>
                    </a:lnTo>
                    <a:lnTo>
                      <a:pt x="78" y="533"/>
                    </a:lnTo>
                    <a:lnTo>
                      <a:pt x="87" y="534"/>
                    </a:lnTo>
                    <a:lnTo>
                      <a:pt x="95" y="534"/>
                    </a:lnTo>
                    <a:lnTo>
                      <a:pt x="105" y="534"/>
                    </a:lnTo>
                    <a:lnTo>
                      <a:pt x="114" y="533"/>
                    </a:lnTo>
                    <a:lnTo>
                      <a:pt x="124" y="531"/>
                    </a:lnTo>
                    <a:lnTo>
                      <a:pt x="132" y="529"/>
                    </a:lnTo>
                    <a:lnTo>
                      <a:pt x="152" y="522"/>
                    </a:lnTo>
                    <a:lnTo>
                      <a:pt x="172" y="514"/>
                    </a:lnTo>
                    <a:lnTo>
                      <a:pt x="193" y="503"/>
                    </a:lnTo>
                    <a:lnTo>
                      <a:pt x="214" y="489"/>
                    </a:lnTo>
                    <a:lnTo>
                      <a:pt x="236" y="473"/>
                    </a:lnTo>
                    <a:lnTo>
                      <a:pt x="259" y="454"/>
                    </a:lnTo>
                    <a:lnTo>
                      <a:pt x="281" y="434"/>
                    </a:lnTo>
                    <a:lnTo>
                      <a:pt x="305" y="410"/>
                    </a:lnTo>
                    <a:lnTo>
                      <a:pt x="340" y="363"/>
                    </a:lnTo>
                    <a:lnTo>
                      <a:pt x="373" y="314"/>
                    </a:lnTo>
                    <a:lnTo>
                      <a:pt x="407" y="266"/>
                    </a:lnTo>
                    <a:lnTo>
                      <a:pt x="441" y="218"/>
                    </a:lnTo>
                    <a:lnTo>
                      <a:pt x="475" y="170"/>
                    </a:lnTo>
                    <a:lnTo>
                      <a:pt x="508" y="123"/>
                    </a:lnTo>
                    <a:lnTo>
                      <a:pt x="543" y="74"/>
                    </a:lnTo>
                    <a:lnTo>
                      <a:pt x="576" y="27"/>
                    </a:lnTo>
                    <a:lnTo>
                      <a:pt x="552" y="23"/>
                    </a:lnTo>
                    <a:lnTo>
                      <a:pt x="527" y="19"/>
                    </a:lnTo>
                    <a:lnTo>
                      <a:pt x="504" y="16"/>
                    </a:lnTo>
                    <a:lnTo>
                      <a:pt x="480" y="13"/>
                    </a:lnTo>
                    <a:lnTo>
                      <a:pt x="455" y="9"/>
                    </a:lnTo>
                    <a:lnTo>
                      <a:pt x="431" y="6"/>
                    </a:lnTo>
                    <a:lnTo>
                      <a:pt x="407" y="3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4" name="Freeform 1066"/>
              <p:cNvSpPr>
                <a:spLocks noEditPoints="1"/>
              </p:cNvSpPr>
              <p:nvPr/>
            </p:nvSpPr>
            <p:spPr bwMode="auto">
              <a:xfrm>
                <a:off x="2365" y="1579"/>
                <a:ext cx="120" cy="108"/>
              </a:xfrm>
              <a:custGeom>
                <a:avLst/>
                <a:gdLst>
                  <a:gd name="T0" fmla="*/ 14 w 598"/>
                  <a:gd name="T1" fmla="*/ 3 h 559"/>
                  <a:gd name="T2" fmla="*/ 10 w 598"/>
                  <a:gd name="T3" fmla="*/ 6 h 559"/>
                  <a:gd name="T4" fmla="*/ 7 w 598"/>
                  <a:gd name="T5" fmla="*/ 9 h 559"/>
                  <a:gd name="T6" fmla="*/ 8 w 598"/>
                  <a:gd name="T7" fmla="*/ 6 h 559"/>
                  <a:gd name="T8" fmla="*/ 12 w 598"/>
                  <a:gd name="T9" fmla="*/ 3 h 559"/>
                  <a:gd name="T10" fmla="*/ 15 w 598"/>
                  <a:gd name="T11" fmla="*/ 0 h 559"/>
                  <a:gd name="T12" fmla="*/ 6 w 598"/>
                  <a:gd name="T13" fmla="*/ 10 h 559"/>
                  <a:gd name="T14" fmla="*/ 4 w 598"/>
                  <a:gd name="T15" fmla="*/ 14 h 559"/>
                  <a:gd name="T16" fmla="*/ 2 w 598"/>
                  <a:gd name="T17" fmla="*/ 18 h 559"/>
                  <a:gd name="T18" fmla="*/ 1 w 598"/>
                  <a:gd name="T19" fmla="*/ 18 h 559"/>
                  <a:gd name="T20" fmla="*/ 3 w 598"/>
                  <a:gd name="T21" fmla="*/ 14 h 559"/>
                  <a:gd name="T22" fmla="*/ 6 w 598"/>
                  <a:gd name="T23" fmla="*/ 10 h 559"/>
                  <a:gd name="T24" fmla="*/ 0 w 598"/>
                  <a:gd name="T25" fmla="*/ 20 h 559"/>
                  <a:gd name="T26" fmla="*/ 0 w 598"/>
                  <a:gd name="T27" fmla="*/ 20 h 559"/>
                  <a:gd name="T28" fmla="*/ 0 w 598"/>
                  <a:gd name="T29" fmla="*/ 20 h 559"/>
                  <a:gd name="T30" fmla="*/ 2 w 598"/>
                  <a:gd name="T31" fmla="*/ 20 h 559"/>
                  <a:gd name="T32" fmla="*/ 3 w 598"/>
                  <a:gd name="T33" fmla="*/ 21 h 559"/>
                  <a:gd name="T34" fmla="*/ 4 w 598"/>
                  <a:gd name="T35" fmla="*/ 21 h 559"/>
                  <a:gd name="T36" fmla="*/ 5 w 598"/>
                  <a:gd name="T37" fmla="*/ 21 h 559"/>
                  <a:gd name="T38" fmla="*/ 6 w 598"/>
                  <a:gd name="T39" fmla="*/ 21 h 559"/>
                  <a:gd name="T40" fmla="*/ 5 w 598"/>
                  <a:gd name="T41" fmla="*/ 22 h 559"/>
                  <a:gd name="T42" fmla="*/ 4 w 598"/>
                  <a:gd name="T43" fmla="*/ 22 h 559"/>
                  <a:gd name="T44" fmla="*/ 3 w 598"/>
                  <a:gd name="T45" fmla="*/ 22 h 559"/>
                  <a:gd name="T46" fmla="*/ 2 w 598"/>
                  <a:gd name="T47" fmla="*/ 21 h 559"/>
                  <a:gd name="T48" fmla="*/ 1 w 598"/>
                  <a:gd name="T49" fmla="*/ 21 h 559"/>
                  <a:gd name="T50" fmla="*/ 1 w 598"/>
                  <a:gd name="T51" fmla="*/ 19 h 559"/>
                  <a:gd name="T52" fmla="*/ 7 w 598"/>
                  <a:gd name="T53" fmla="*/ 20 h 559"/>
                  <a:gd name="T54" fmla="*/ 10 w 598"/>
                  <a:gd name="T55" fmla="*/ 19 h 559"/>
                  <a:gd name="T56" fmla="*/ 12 w 598"/>
                  <a:gd name="T57" fmla="*/ 16 h 559"/>
                  <a:gd name="T58" fmla="*/ 11 w 598"/>
                  <a:gd name="T59" fmla="*/ 19 h 559"/>
                  <a:gd name="T60" fmla="*/ 8 w 598"/>
                  <a:gd name="T61" fmla="*/ 21 h 559"/>
                  <a:gd name="T62" fmla="*/ 6 w 598"/>
                  <a:gd name="T63" fmla="*/ 22 h 559"/>
                  <a:gd name="T64" fmla="*/ 13 w 598"/>
                  <a:gd name="T65" fmla="*/ 17 h 559"/>
                  <a:gd name="T66" fmla="*/ 13 w 598"/>
                  <a:gd name="T67" fmla="*/ 17 h 559"/>
                  <a:gd name="T68" fmla="*/ 24 w 598"/>
                  <a:gd name="T69" fmla="*/ 2 h 559"/>
                  <a:gd name="T70" fmla="*/ 24 w 598"/>
                  <a:gd name="T71" fmla="*/ 1 h 559"/>
                  <a:gd name="T72" fmla="*/ 24 w 598"/>
                  <a:gd name="T73" fmla="*/ 1 h 559"/>
                  <a:gd name="T74" fmla="*/ 24 w 598"/>
                  <a:gd name="T75" fmla="*/ 2 h 559"/>
                  <a:gd name="T76" fmla="*/ 24 w 598"/>
                  <a:gd name="T77" fmla="*/ 2 h 559"/>
                  <a:gd name="T78" fmla="*/ 16 w 598"/>
                  <a:gd name="T79" fmla="*/ 1 h 559"/>
                  <a:gd name="T80" fmla="*/ 23 w 598"/>
                  <a:gd name="T81" fmla="*/ 2 h 559"/>
                  <a:gd name="T82" fmla="*/ 16 w 598"/>
                  <a:gd name="T83" fmla="*/ 0 h 5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98"/>
                  <a:gd name="T127" fmla="*/ 0 h 559"/>
                  <a:gd name="T128" fmla="*/ 598 w 598"/>
                  <a:gd name="T129" fmla="*/ 559 h 5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98" h="559">
                    <a:moveTo>
                      <a:pt x="400" y="22"/>
                    </a:moveTo>
                    <a:lnTo>
                      <a:pt x="369" y="45"/>
                    </a:lnTo>
                    <a:lnTo>
                      <a:pt x="339" y="68"/>
                    </a:lnTo>
                    <a:lnTo>
                      <a:pt x="311" y="93"/>
                    </a:lnTo>
                    <a:lnTo>
                      <a:pt x="283" y="118"/>
                    </a:lnTo>
                    <a:lnTo>
                      <a:pt x="256" y="145"/>
                    </a:lnTo>
                    <a:lnTo>
                      <a:pt x="230" y="172"/>
                    </a:lnTo>
                    <a:lnTo>
                      <a:pt x="205" y="202"/>
                    </a:lnTo>
                    <a:lnTo>
                      <a:pt x="180" y="231"/>
                    </a:lnTo>
                    <a:lnTo>
                      <a:pt x="162" y="217"/>
                    </a:lnTo>
                    <a:lnTo>
                      <a:pt x="185" y="187"/>
                    </a:lnTo>
                    <a:lnTo>
                      <a:pt x="211" y="156"/>
                    </a:lnTo>
                    <a:lnTo>
                      <a:pt x="238" y="128"/>
                    </a:lnTo>
                    <a:lnTo>
                      <a:pt x="265" y="101"/>
                    </a:lnTo>
                    <a:lnTo>
                      <a:pt x="294" y="74"/>
                    </a:lnTo>
                    <a:lnTo>
                      <a:pt x="324" y="49"/>
                    </a:lnTo>
                    <a:lnTo>
                      <a:pt x="354" y="26"/>
                    </a:lnTo>
                    <a:lnTo>
                      <a:pt x="386" y="2"/>
                    </a:lnTo>
                    <a:lnTo>
                      <a:pt x="400" y="22"/>
                    </a:lnTo>
                    <a:close/>
                    <a:moveTo>
                      <a:pt x="180" y="231"/>
                    </a:moveTo>
                    <a:lnTo>
                      <a:pt x="157" y="262"/>
                    </a:lnTo>
                    <a:lnTo>
                      <a:pt x="135" y="293"/>
                    </a:lnTo>
                    <a:lnTo>
                      <a:pt x="114" y="327"/>
                    </a:lnTo>
                    <a:lnTo>
                      <a:pt x="94" y="360"/>
                    </a:lnTo>
                    <a:lnTo>
                      <a:pt x="74" y="396"/>
                    </a:lnTo>
                    <a:lnTo>
                      <a:pt x="56" y="432"/>
                    </a:lnTo>
                    <a:lnTo>
                      <a:pt x="38" y="468"/>
                    </a:lnTo>
                    <a:lnTo>
                      <a:pt x="22" y="507"/>
                    </a:lnTo>
                    <a:lnTo>
                      <a:pt x="0" y="498"/>
                    </a:lnTo>
                    <a:lnTo>
                      <a:pt x="17" y="459"/>
                    </a:lnTo>
                    <a:lnTo>
                      <a:pt x="34" y="421"/>
                    </a:lnTo>
                    <a:lnTo>
                      <a:pt x="53" y="384"/>
                    </a:lnTo>
                    <a:lnTo>
                      <a:pt x="73" y="349"/>
                    </a:lnTo>
                    <a:lnTo>
                      <a:pt x="94" y="314"/>
                    </a:lnTo>
                    <a:lnTo>
                      <a:pt x="115" y="280"/>
                    </a:lnTo>
                    <a:lnTo>
                      <a:pt x="138" y="248"/>
                    </a:lnTo>
                    <a:lnTo>
                      <a:pt x="162" y="217"/>
                    </a:lnTo>
                    <a:lnTo>
                      <a:pt x="180" y="231"/>
                    </a:lnTo>
                    <a:close/>
                    <a:moveTo>
                      <a:pt x="2" y="511"/>
                    </a:moveTo>
                    <a:lnTo>
                      <a:pt x="1" y="507"/>
                    </a:lnTo>
                    <a:lnTo>
                      <a:pt x="0" y="504"/>
                    </a:lnTo>
                    <a:lnTo>
                      <a:pt x="0" y="501"/>
                    </a:lnTo>
                    <a:lnTo>
                      <a:pt x="0" y="498"/>
                    </a:lnTo>
                    <a:lnTo>
                      <a:pt x="10" y="502"/>
                    </a:lnTo>
                    <a:lnTo>
                      <a:pt x="2" y="511"/>
                    </a:lnTo>
                    <a:close/>
                    <a:moveTo>
                      <a:pt x="20" y="494"/>
                    </a:moveTo>
                    <a:lnTo>
                      <a:pt x="33" y="506"/>
                    </a:lnTo>
                    <a:lnTo>
                      <a:pt x="46" y="517"/>
                    </a:lnTo>
                    <a:lnTo>
                      <a:pt x="54" y="521"/>
                    </a:lnTo>
                    <a:lnTo>
                      <a:pt x="60" y="525"/>
                    </a:lnTo>
                    <a:lnTo>
                      <a:pt x="68" y="528"/>
                    </a:lnTo>
                    <a:lnTo>
                      <a:pt x="75" y="530"/>
                    </a:lnTo>
                    <a:lnTo>
                      <a:pt x="83" y="532"/>
                    </a:lnTo>
                    <a:lnTo>
                      <a:pt x="90" y="534"/>
                    </a:lnTo>
                    <a:lnTo>
                      <a:pt x="98" y="534"/>
                    </a:lnTo>
                    <a:lnTo>
                      <a:pt x="107" y="535"/>
                    </a:lnTo>
                    <a:lnTo>
                      <a:pt x="114" y="534"/>
                    </a:lnTo>
                    <a:lnTo>
                      <a:pt x="123" y="533"/>
                    </a:lnTo>
                    <a:lnTo>
                      <a:pt x="131" y="532"/>
                    </a:lnTo>
                    <a:lnTo>
                      <a:pt x="140" y="530"/>
                    </a:lnTo>
                    <a:lnTo>
                      <a:pt x="145" y="554"/>
                    </a:lnTo>
                    <a:lnTo>
                      <a:pt x="136" y="556"/>
                    </a:lnTo>
                    <a:lnTo>
                      <a:pt x="125" y="558"/>
                    </a:lnTo>
                    <a:lnTo>
                      <a:pt x="115" y="559"/>
                    </a:lnTo>
                    <a:lnTo>
                      <a:pt x="105" y="559"/>
                    </a:lnTo>
                    <a:lnTo>
                      <a:pt x="96" y="559"/>
                    </a:lnTo>
                    <a:lnTo>
                      <a:pt x="86" y="558"/>
                    </a:lnTo>
                    <a:lnTo>
                      <a:pt x="77" y="556"/>
                    </a:lnTo>
                    <a:lnTo>
                      <a:pt x="69" y="554"/>
                    </a:lnTo>
                    <a:lnTo>
                      <a:pt x="59" y="550"/>
                    </a:lnTo>
                    <a:lnTo>
                      <a:pt x="50" y="547"/>
                    </a:lnTo>
                    <a:lnTo>
                      <a:pt x="42" y="543"/>
                    </a:lnTo>
                    <a:lnTo>
                      <a:pt x="34" y="538"/>
                    </a:lnTo>
                    <a:lnTo>
                      <a:pt x="26" y="532"/>
                    </a:lnTo>
                    <a:lnTo>
                      <a:pt x="18" y="526"/>
                    </a:lnTo>
                    <a:lnTo>
                      <a:pt x="9" y="518"/>
                    </a:lnTo>
                    <a:lnTo>
                      <a:pt x="2" y="511"/>
                    </a:lnTo>
                    <a:lnTo>
                      <a:pt x="20" y="494"/>
                    </a:lnTo>
                    <a:close/>
                    <a:moveTo>
                      <a:pt x="140" y="530"/>
                    </a:moveTo>
                    <a:lnTo>
                      <a:pt x="158" y="525"/>
                    </a:lnTo>
                    <a:lnTo>
                      <a:pt x="177" y="516"/>
                    </a:lnTo>
                    <a:lnTo>
                      <a:pt x="197" y="505"/>
                    </a:lnTo>
                    <a:lnTo>
                      <a:pt x="218" y="492"/>
                    </a:lnTo>
                    <a:lnTo>
                      <a:pt x="239" y="476"/>
                    </a:lnTo>
                    <a:lnTo>
                      <a:pt x="261" y="458"/>
                    </a:lnTo>
                    <a:lnTo>
                      <a:pt x="284" y="437"/>
                    </a:lnTo>
                    <a:lnTo>
                      <a:pt x="306" y="414"/>
                    </a:lnTo>
                    <a:lnTo>
                      <a:pt x="324" y="432"/>
                    </a:lnTo>
                    <a:lnTo>
                      <a:pt x="300" y="455"/>
                    </a:lnTo>
                    <a:lnTo>
                      <a:pt x="276" y="477"/>
                    </a:lnTo>
                    <a:lnTo>
                      <a:pt x="252" y="496"/>
                    </a:lnTo>
                    <a:lnTo>
                      <a:pt x="230" y="513"/>
                    </a:lnTo>
                    <a:lnTo>
                      <a:pt x="208" y="527"/>
                    </a:lnTo>
                    <a:lnTo>
                      <a:pt x="186" y="539"/>
                    </a:lnTo>
                    <a:lnTo>
                      <a:pt x="166" y="547"/>
                    </a:lnTo>
                    <a:lnTo>
                      <a:pt x="145" y="554"/>
                    </a:lnTo>
                    <a:lnTo>
                      <a:pt x="140" y="530"/>
                    </a:lnTo>
                    <a:close/>
                    <a:moveTo>
                      <a:pt x="326" y="430"/>
                    </a:moveTo>
                    <a:lnTo>
                      <a:pt x="325" y="431"/>
                    </a:lnTo>
                    <a:lnTo>
                      <a:pt x="324" y="432"/>
                    </a:lnTo>
                    <a:lnTo>
                      <a:pt x="315" y="423"/>
                    </a:lnTo>
                    <a:lnTo>
                      <a:pt x="326" y="430"/>
                    </a:lnTo>
                    <a:close/>
                    <a:moveTo>
                      <a:pt x="305" y="417"/>
                    </a:moveTo>
                    <a:lnTo>
                      <a:pt x="576" y="32"/>
                    </a:lnTo>
                    <a:lnTo>
                      <a:pt x="596" y="46"/>
                    </a:lnTo>
                    <a:lnTo>
                      <a:pt x="326" y="430"/>
                    </a:lnTo>
                    <a:lnTo>
                      <a:pt x="305" y="417"/>
                    </a:lnTo>
                    <a:close/>
                    <a:moveTo>
                      <a:pt x="588" y="28"/>
                    </a:moveTo>
                    <a:lnTo>
                      <a:pt x="590" y="28"/>
                    </a:lnTo>
                    <a:lnTo>
                      <a:pt x="594" y="30"/>
                    </a:lnTo>
                    <a:lnTo>
                      <a:pt x="596" y="32"/>
                    </a:lnTo>
                    <a:lnTo>
                      <a:pt x="597" y="34"/>
                    </a:lnTo>
                    <a:lnTo>
                      <a:pt x="598" y="37"/>
                    </a:lnTo>
                    <a:lnTo>
                      <a:pt x="598" y="41"/>
                    </a:lnTo>
                    <a:lnTo>
                      <a:pt x="598" y="44"/>
                    </a:lnTo>
                    <a:lnTo>
                      <a:pt x="596" y="46"/>
                    </a:lnTo>
                    <a:lnTo>
                      <a:pt x="586" y="40"/>
                    </a:lnTo>
                    <a:lnTo>
                      <a:pt x="588" y="28"/>
                    </a:lnTo>
                    <a:close/>
                    <a:moveTo>
                      <a:pt x="585" y="52"/>
                    </a:moveTo>
                    <a:lnTo>
                      <a:pt x="392" y="25"/>
                    </a:lnTo>
                    <a:lnTo>
                      <a:pt x="395" y="0"/>
                    </a:lnTo>
                    <a:lnTo>
                      <a:pt x="588" y="28"/>
                    </a:lnTo>
                    <a:lnTo>
                      <a:pt x="585" y="52"/>
                    </a:lnTo>
                    <a:close/>
                    <a:moveTo>
                      <a:pt x="386" y="2"/>
                    </a:moveTo>
                    <a:lnTo>
                      <a:pt x="390" y="1"/>
                    </a:lnTo>
                    <a:lnTo>
                      <a:pt x="395" y="0"/>
                    </a:lnTo>
                    <a:lnTo>
                      <a:pt x="393" y="13"/>
                    </a:lnTo>
                    <a:lnTo>
                      <a:pt x="38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5" name="Freeform 1067"/>
              <p:cNvSpPr>
                <a:spLocks/>
              </p:cNvSpPr>
              <p:nvPr/>
            </p:nvSpPr>
            <p:spPr bwMode="auto">
              <a:xfrm>
                <a:off x="2416" y="1594"/>
                <a:ext cx="105" cy="97"/>
              </a:xfrm>
              <a:custGeom>
                <a:avLst/>
                <a:gdLst>
                  <a:gd name="T0" fmla="*/ 14 w 525"/>
                  <a:gd name="T1" fmla="*/ 0 h 479"/>
                  <a:gd name="T2" fmla="*/ 13 w 525"/>
                  <a:gd name="T3" fmla="*/ 1 h 479"/>
                  <a:gd name="T4" fmla="*/ 12 w 525"/>
                  <a:gd name="T5" fmla="*/ 2 h 479"/>
                  <a:gd name="T6" fmla="*/ 11 w 525"/>
                  <a:gd name="T7" fmla="*/ 3 h 479"/>
                  <a:gd name="T8" fmla="*/ 10 w 525"/>
                  <a:gd name="T9" fmla="*/ 4 h 479"/>
                  <a:gd name="T10" fmla="*/ 9 w 525"/>
                  <a:gd name="T11" fmla="*/ 5 h 479"/>
                  <a:gd name="T12" fmla="*/ 8 w 525"/>
                  <a:gd name="T13" fmla="*/ 6 h 479"/>
                  <a:gd name="T14" fmla="*/ 7 w 525"/>
                  <a:gd name="T15" fmla="*/ 7 h 479"/>
                  <a:gd name="T16" fmla="*/ 6 w 525"/>
                  <a:gd name="T17" fmla="*/ 8 h 479"/>
                  <a:gd name="T18" fmla="*/ 5 w 525"/>
                  <a:gd name="T19" fmla="*/ 9 h 479"/>
                  <a:gd name="T20" fmla="*/ 4 w 525"/>
                  <a:gd name="T21" fmla="*/ 10 h 479"/>
                  <a:gd name="T22" fmla="*/ 3 w 525"/>
                  <a:gd name="T23" fmla="*/ 11 h 479"/>
                  <a:gd name="T24" fmla="*/ 3 w 525"/>
                  <a:gd name="T25" fmla="*/ 12 h 479"/>
                  <a:gd name="T26" fmla="*/ 2 w 525"/>
                  <a:gd name="T27" fmla="*/ 14 h 479"/>
                  <a:gd name="T28" fmla="*/ 1 w 525"/>
                  <a:gd name="T29" fmla="*/ 15 h 479"/>
                  <a:gd name="T30" fmla="*/ 1 w 525"/>
                  <a:gd name="T31" fmla="*/ 16 h 479"/>
                  <a:gd name="T32" fmla="*/ 0 w 525"/>
                  <a:gd name="T33" fmla="*/ 17 h 479"/>
                  <a:gd name="T34" fmla="*/ 0 w 525"/>
                  <a:gd name="T35" fmla="*/ 18 h 479"/>
                  <a:gd name="T36" fmla="*/ 1 w 525"/>
                  <a:gd name="T37" fmla="*/ 18 h 479"/>
                  <a:gd name="T38" fmla="*/ 1 w 525"/>
                  <a:gd name="T39" fmla="*/ 18 h 479"/>
                  <a:gd name="T40" fmla="*/ 1 w 525"/>
                  <a:gd name="T41" fmla="*/ 18 h 479"/>
                  <a:gd name="T42" fmla="*/ 1 w 525"/>
                  <a:gd name="T43" fmla="*/ 19 h 479"/>
                  <a:gd name="T44" fmla="*/ 2 w 525"/>
                  <a:gd name="T45" fmla="*/ 19 h 479"/>
                  <a:gd name="T46" fmla="*/ 2 w 525"/>
                  <a:gd name="T47" fmla="*/ 19 h 479"/>
                  <a:gd name="T48" fmla="*/ 2 w 525"/>
                  <a:gd name="T49" fmla="*/ 19 h 479"/>
                  <a:gd name="T50" fmla="*/ 3 w 525"/>
                  <a:gd name="T51" fmla="*/ 19 h 479"/>
                  <a:gd name="T52" fmla="*/ 3 w 525"/>
                  <a:gd name="T53" fmla="*/ 19 h 479"/>
                  <a:gd name="T54" fmla="*/ 3 w 525"/>
                  <a:gd name="T55" fmla="*/ 19 h 479"/>
                  <a:gd name="T56" fmla="*/ 4 w 525"/>
                  <a:gd name="T57" fmla="*/ 19 h 479"/>
                  <a:gd name="T58" fmla="*/ 4 w 525"/>
                  <a:gd name="T59" fmla="*/ 19 h 479"/>
                  <a:gd name="T60" fmla="*/ 5 w 525"/>
                  <a:gd name="T61" fmla="*/ 19 h 479"/>
                  <a:gd name="T62" fmla="*/ 5 w 525"/>
                  <a:gd name="T63" fmla="*/ 19 h 479"/>
                  <a:gd name="T64" fmla="*/ 5 w 525"/>
                  <a:gd name="T65" fmla="*/ 19 h 479"/>
                  <a:gd name="T66" fmla="*/ 6 w 525"/>
                  <a:gd name="T67" fmla="*/ 19 h 479"/>
                  <a:gd name="T68" fmla="*/ 7 w 525"/>
                  <a:gd name="T69" fmla="*/ 18 h 479"/>
                  <a:gd name="T70" fmla="*/ 8 w 525"/>
                  <a:gd name="T71" fmla="*/ 18 h 479"/>
                  <a:gd name="T72" fmla="*/ 8 w 525"/>
                  <a:gd name="T73" fmla="*/ 17 h 479"/>
                  <a:gd name="T74" fmla="*/ 9 w 525"/>
                  <a:gd name="T75" fmla="*/ 17 h 479"/>
                  <a:gd name="T76" fmla="*/ 10 w 525"/>
                  <a:gd name="T77" fmla="*/ 16 h 479"/>
                  <a:gd name="T78" fmla="*/ 11 w 525"/>
                  <a:gd name="T79" fmla="*/ 15 h 479"/>
                  <a:gd name="T80" fmla="*/ 12 w 525"/>
                  <a:gd name="T81" fmla="*/ 14 h 479"/>
                  <a:gd name="T82" fmla="*/ 13 w 525"/>
                  <a:gd name="T83" fmla="*/ 13 h 479"/>
                  <a:gd name="T84" fmla="*/ 14 w 525"/>
                  <a:gd name="T85" fmla="*/ 11 h 479"/>
                  <a:gd name="T86" fmla="*/ 15 w 525"/>
                  <a:gd name="T87" fmla="*/ 9 h 479"/>
                  <a:gd name="T88" fmla="*/ 17 w 525"/>
                  <a:gd name="T89" fmla="*/ 8 h 479"/>
                  <a:gd name="T90" fmla="*/ 18 w 525"/>
                  <a:gd name="T91" fmla="*/ 6 h 479"/>
                  <a:gd name="T92" fmla="*/ 19 w 525"/>
                  <a:gd name="T93" fmla="*/ 5 h 479"/>
                  <a:gd name="T94" fmla="*/ 20 w 525"/>
                  <a:gd name="T95" fmla="*/ 3 h 479"/>
                  <a:gd name="T96" fmla="*/ 21 w 525"/>
                  <a:gd name="T97" fmla="*/ 2 h 479"/>
                  <a:gd name="T98" fmla="*/ 20 w 525"/>
                  <a:gd name="T99" fmla="*/ 2 h 479"/>
                  <a:gd name="T100" fmla="*/ 19 w 525"/>
                  <a:gd name="T101" fmla="*/ 1 h 479"/>
                  <a:gd name="T102" fmla="*/ 18 w 525"/>
                  <a:gd name="T103" fmla="*/ 1 h 479"/>
                  <a:gd name="T104" fmla="*/ 17 w 525"/>
                  <a:gd name="T105" fmla="*/ 1 h 479"/>
                  <a:gd name="T106" fmla="*/ 16 w 525"/>
                  <a:gd name="T107" fmla="*/ 1 h 479"/>
                  <a:gd name="T108" fmla="*/ 16 w 525"/>
                  <a:gd name="T109" fmla="*/ 0 h 479"/>
                  <a:gd name="T110" fmla="*/ 15 w 525"/>
                  <a:gd name="T111" fmla="*/ 0 h 479"/>
                  <a:gd name="T112" fmla="*/ 14 w 525"/>
                  <a:gd name="T113" fmla="*/ 0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5"/>
                  <a:gd name="T172" fmla="*/ 0 h 479"/>
                  <a:gd name="T173" fmla="*/ 525 w 525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5" h="479">
                    <a:moveTo>
                      <a:pt x="342" y="0"/>
                    </a:moveTo>
                    <a:lnTo>
                      <a:pt x="315" y="20"/>
                    </a:lnTo>
                    <a:lnTo>
                      <a:pt x="289" y="43"/>
                    </a:lnTo>
                    <a:lnTo>
                      <a:pt x="264" y="66"/>
                    </a:lnTo>
                    <a:lnTo>
                      <a:pt x="239" y="89"/>
                    </a:lnTo>
                    <a:lnTo>
                      <a:pt x="216" y="114"/>
                    </a:lnTo>
                    <a:lnTo>
                      <a:pt x="192" y="139"/>
                    </a:lnTo>
                    <a:lnTo>
                      <a:pt x="169" y="165"/>
                    </a:lnTo>
                    <a:lnTo>
                      <a:pt x="147" y="192"/>
                    </a:lnTo>
                    <a:lnTo>
                      <a:pt x="127" y="219"/>
                    </a:lnTo>
                    <a:lnTo>
                      <a:pt x="106" y="247"/>
                    </a:lnTo>
                    <a:lnTo>
                      <a:pt x="87" y="276"/>
                    </a:lnTo>
                    <a:lnTo>
                      <a:pt x="68" y="307"/>
                    </a:lnTo>
                    <a:lnTo>
                      <a:pt x="49" y="337"/>
                    </a:lnTo>
                    <a:lnTo>
                      <a:pt x="32" y="369"/>
                    </a:lnTo>
                    <a:lnTo>
                      <a:pt x="16" y="401"/>
                    </a:lnTo>
                    <a:lnTo>
                      <a:pt x="0" y="434"/>
                    </a:lnTo>
                    <a:lnTo>
                      <a:pt x="7" y="442"/>
                    </a:lnTo>
                    <a:lnTo>
                      <a:pt x="14" y="448"/>
                    </a:lnTo>
                    <a:lnTo>
                      <a:pt x="21" y="453"/>
                    </a:lnTo>
                    <a:lnTo>
                      <a:pt x="29" y="459"/>
                    </a:lnTo>
                    <a:lnTo>
                      <a:pt x="36" y="463"/>
                    </a:lnTo>
                    <a:lnTo>
                      <a:pt x="44" y="467"/>
                    </a:lnTo>
                    <a:lnTo>
                      <a:pt x="52" y="471"/>
                    </a:lnTo>
                    <a:lnTo>
                      <a:pt x="60" y="474"/>
                    </a:lnTo>
                    <a:lnTo>
                      <a:pt x="69" y="476"/>
                    </a:lnTo>
                    <a:lnTo>
                      <a:pt x="77" y="477"/>
                    </a:lnTo>
                    <a:lnTo>
                      <a:pt x="86" y="478"/>
                    </a:lnTo>
                    <a:lnTo>
                      <a:pt x="95" y="479"/>
                    </a:lnTo>
                    <a:lnTo>
                      <a:pt x="103" y="478"/>
                    </a:lnTo>
                    <a:lnTo>
                      <a:pt x="113" y="477"/>
                    </a:lnTo>
                    <a:lnTo>
                      <a:pt x="122" y="476"/>
                    </a:lnTo>
                    <a:lnTo>
                      <a:pt x="131" y="474"/>
                    </a:lnTo>
                    <a:lnTo>
                      <a:pt x="151" y="467"/>
                    </a:lnTo>
                    <a:lnTo>
                      <a:pt x="170" y="459"/>
                    </a:lnTo>
                    <a:lnTo>
                      <a:pt x="192" y="448"/>
                    </a:lnTo>
                    <a:lnTo>
                      <a:pt x="212" y="434"/>
                    </a:lnTo>
                    <a:lnTo>
                      <a:pt x="235" y="418"/>
                    </a:lnTo>
                    <a:lnTo>
                      <a:pt x="257" y="399"/>
                    </a:lnTo>
                    <a:lnTo>
                      <a:pt x="280" y="378"/>
                    </a:lnTo>
                    <a:lnTo>
                      <a:pt x="304" y="355"/>
                    </a:lnTo>
                    <a:lnTo>
                      <a:pt x="332" y="316"/>
                    </a:lnTo>
                    <a:lnTo>
                      <a:pt x="359" y="276"/>
                    </a:lnTo>
                    <a:lnTo>
                      <a:pt x="387" y="237"/>
                    </a:lnTo>
                    <a:lnTo>
                      <a:pt x="415" y="199"/>
                    </a:lnTo>
                    <a:lnTo>
                      <a:pt x="442" y="160"/>
                    </a:lnTo>
                    <a:lnTo>
                      <a:pt x="470" y="121"/>
                    </a:lnTo>
                    <a:lnTo>
                      <a:pt x="497" y="82"/>
                    </a:lnTo>
                    <a:lnTo>
                      <a:pt x="525" y="43"/>
                    </a:lnTo>
                    <a:lnTo>
                      <a:pt x="503" y="38"/>
                    </a:lnTo>
                    <a:lnTo>
                      <a:pt x="480" y="32"/>
                    </a:lnTo>
                    <a:lnTo>
                      <a:pt x="456" y="27"/>
                    </a:lnTo>
                    <a:lnTo>
                      <a:pt x="434" y="21"/>
                    </a:lnTo>
                    <a:lnTo>
                      <a:pt x="411" y="16"/>
                    </a:lnTo>
                    <a:lnTo>
                      <a:pt x="388" y="11"/>
                    </a:lnTo>
                    <a:lnTo>
                      <a:pt x="365" y="5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6" name="Freeform 1068"/>
              <p:cNvSpPr>
                <a:spLocks noEditPoints="1"/>
              </p:cNvSpPr>
              <p:nvPr/>
            </p:nvSpPr>
            <p:spPr bwMode="auto">
              <a:xfrm>
                <a:off x="2416" y="1594"/>
                <a:ext cx="109" cy="101"/>
              </a:xfrm>
              <a:custGeom>
                <a:avLst/>
                <a:gdLst>
                  <a:gd name="T0" fmla="*/ 12 w 549"/>
                  <a:gd name="T1" fmla="*/ 3 h 503"/>
                  <a:gd name="T2" fmla="*/ 9 w 549"/>
                  <a:gd name="T3" fmla="*/ 5 h 503"/>
                  <a:gd name="T4" fmla="*/ 7 w 549"/>
                  <a:gd name="T5" fmla="*/ 8 h 503"/>
                  <a:gd name="T6" fmla="*/ 8 w 549"/>
                  <a:gd name="T7" fmla="*/ 6 h 503"/>
                  <a:gd name="T8" fmla="*/ 11 w 549"/>
                  <a:gd name="T9" fmla="*/ 3 h 503"/>
                  <a:gd name="T10" fmla="*/ 14 w 549"/>
                  <a:gd name="T11" fmla="*/ 0 h 503"/>
                  <a:gd name="T12" fmla="*/ 6 w 549"/>
                  <a:gd name="T13" fmla="*/ 10 h 503"/>
                  <a:gd name="T14" fmla="*/ 4 w 549"/>
                  <a:gd name="T15" fmla="*/ 13 h 503"/>
                  <a:gd name="T16" fmla="*/ 2 w 549"/>
                  <a:gd name="T17" fmla="*/ 17 h 503"/>
                  <a:gd name="T18" fmla="*/ 1 w 549"/>
                  <a:gd name="T19" fmla="*/ 16 h 503"/>
                  <a:gd name="T20" fmla="*/ 3 w 549"/>
                  <a:gd name="T21" fmla="*/ 12 h 503"/>
                  <a:gd name="T22" fmla="*/ 5 w 549"/>
                  <a:gd name="T23" fmla="*/ 9 h 503"/>
                  <a:gd name="T24" fmla="*/ 0 w 549"/>
                  <a:gd name="T25" fmla="*/ 18 h 503"/>
                  <a:gd name="T26" fmla="*/ 0 w 549"/>
                  <a:gd name="T27" fmla="*/ 17 h 503"/>
                  <a:gd name="T28" fmla="*/ 0 w 549"/>
                  <a:gd name="T29" fmla="*/ 18 h 503"/>
                  <a:gd name="T30" fmla="*/ 2 w 549"/>
                  <a:gd name="T31" fmla="*/ 18 h 503"/>
                  <a:gd name="T32" fmla="*/ 3 w 549"/>
                  <a:gd name="T33" fmla="*/ 19 h 503"/>
                  <a:gd name="T34" fmla="*/ 4 w 549"/>
                  <a:gd name="T35" fmla="*/ 19 h 503"/>
                  <a:gd name="T36" fmla="*/ 5 w 549"/>
                  <a:gd name="T37" fmla="*/ 19 h 503"/>
                  <a:gd name="T38" fmla="*/ 6 w 549"/>
                  <a:gd name="T39" fmla="*/ 19 h 503"/>
                  <a:gd name="T40" fmla="*/ 5 w 549"/>
                  <a:gd name="T41" fmla="*/ 20 h 503"/>
                  <a:gd name="T42" fmla="*/ 4 w 549"/>
                  <a:gd name="T43" fmla="*/ 20 h 503"/>
                  <a:gd name="T44" fmla="*/ 3 w 549"/>
                  <a:gd name="T45" fmla="*/ 20 h 503"/>
                  <a:gd name="T46" fmla="*/ 2 w 549"/>
                  <a:gd name="T47" fmla="*/ 19 h 503"/>
                  <a:gd name="T48" fmla="*/ 1 w 549"/>
                  <a:gd name="T49" fmla="*/ 18 h 503"/>
                  <a:gd name="T50" fmla="*/ 1 w 549"/>
                  <a:gd name="T51" fmla="*/ 17 h 503"/>
                  <a:gd name="T52" fmla="*/ 7 w 549"/>
                  <a:gd name="T53" fmla="*/ 18 h 503"/>
                  <a:gd name="T54" fmla="*/ 10 w 549"/>
                  <a:gd name="T55" fmla="*/ 17 h 503"/>
                  <a:gd name="T56" fmla="*/ 12 w 549"/>
                  <a:gd name="T57" fmla="*/ 14 h 503"/>
                  <a:gd name="T58" fmla="*/ 11 w 549"/>
                  <a:gd name="T59" fmla="*/ 17 h 503"/>
                  <a:gd name="T60" fmla="*/ 8 w 549"/>
                  <a:gd name="T61" fmla="*/ 19 h 503"/>
                  <a:gd name="T62" fmla="*/ 6 w 549"/>
                  <a:gd name="T63" fmla="*/ 20 h 503"/>
                  <a:gd name="T64" fmla="*/ 13 w 549"/>
                  <a:gd name="T65" fmla="*/ 15 h 503"/>
                  <a:gd name="T66" fmla="*/ 13 w 549"/>
                  <a:gd name="T67" fmla="*/ 15 h 503"/>
                  <a:gd name="T68" fmla="*/ 22 w 549"/>
                  <a:gd name="T69" fmla="*/ 2 h 503"/>
                  <a:gd name="T70" fmla="*/ 22 w 549"/>
                  <a:gd name="T71" fmla="*/ 2 h 503"/>
                  <a:gd name="T72" fmla="*/ 22 w 549"/>
                  <a:gd name="T73" fmla="*/ 2 h 503"/>
                  <a:gd name="T74" fmla="*/ 22 w 549"/>
                  <a:gd name="T75" fmla="*/ 2 h 503"/>
                  <a:gd name="T76" fmla="*/ 22 w 549"/>
                  <a:gd name="T77" fmla="*/ 2 h 503"/>
                  <a:gd name="T78" fmla="*/ 14 w 549"/>
                  <a:gd name="T79" fmla="*/ 1 h 503"/>
                  <a:gd name="T80" fmla="*/ 21 w 549"/>
                  <a:gd name="T81" fmla="*/ 3 h 503"/>
                  <a:gd name="T82" fmla="*/ 14 w 549"/>
                  <a:gd name="T83" fmla="*/ 0 h 50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9"/>
                  <a:gd name="T127" fmla="*/ 0 h 503"/>
                  <a:gd name="T128" fmla="*/ 549 w 549"/>
                  <a:gd name="T129" fmla="*/ 503 h 50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9" h="503">
                    <a:moveTo>
                      <a:pt x="361" y="20"/>
                    </a:moveTo>
                    <a:lnTo>
                      <a:pt x="334" y="42"/>
                    </a:lnTo>
                    <a:lnTo>
                      <a:pt x="310" y="64"/>
                    </a:lnTo>
                    <a:lnTo>
                      <a:pt x="284" y="86"/>
                    </a:lnTo>
                    <a:lnTo>
                      <a:pt x="260" y="110"/>
                    </a:lnTo>
                    <a:lnTo>
                      <a:pt x="236" y="134"/>
                    </a:lnTo>
                    <a:lnTo>
                      <a:pt x="212" y="159"/>
                    </a:lnTo>
                    <a:lnTo>
                      <a:pt x="191" y="185"/>
                    </a:lnTo>
                    <a:lnTo>
                      <a:pt x="169" y="212"/>
                    </a:lnTo>
                    <a:lnTo>
                      <a:pt x="150" y="197"/>
                    </a:lnTo>
                    <a:lnTo>
                      <a:pt x="172" y="170"/>
                    </a:lnTo>
                    <a:lnTo>
                      <a:pt x="195" y="143"/>
                    </a:lnTo>
                    <a:lnTo>
                      <a:pt x="218" y="118"/>
                    </a:lnTo>
                    <a:lnTo>
                      <a:pt x="243" y="93"/>
                    </a:lnTo>
                    <a:lnTo>
                      <a:pt x="267" y="69"/>
                    </a:lnTo>
                    <a:lnTo>
                      <a:pt x="293" y="45"/>
                    </a:lnTo>
                    <a:lnTo>
                      <a:pt x="319" y="24"/>
                    </a:lnTo>
                    <a:lnTo>
                      <a:pt x="346" y="2"/>
                    </a:lnTo>
                    <a:lnTo>
                      <a:pt x="361" y="20"/>
                    </a:lnTo>
                    <a:close/>
                    <a:moveTo>
                      <a:pt x="169" y="212"/>
                    </a:moveTo>
                    <a:lnTo>
                      <a:pt x="149" y="239"/>
                    </a:lnTo>
                    <a:lnTo>
                      <a:pt x="128" y="267"/>
                    </a:lnTo>
                    <a:lnTo>
                      <a:pt x="109" y="296"/>
                    </a:lnTo>
                    <a:lnTo>
                      <a:pt x="90" y="325"/>
                    </a:lnTo>
                    <a:lnTo>
                      <a:pt x="72" y="355"/>
                    </a:lnTo>
                    <a:lnTo>
                      <a:pt x="55" y="387"/>
                    </a:lnTo>
                    <a:lnTo>
                      <a:pt x="39" y="418"/>
                    </a:lnTo>
                    <a:lnTo>
                      <a:pt x="22" y="451"/>
                    </a:lnTo>
                    <a:lnTo>
                      <a:pt x="1" y="441"/>
                    </a:lnTo>
                    <a:lnTo>
                      <a:pt x="17" y="407"/>
                    </a:lnTo>
                    <a:lnTo>
                      <a:pt x="34" y="375"/>
                    </a:lnTo>
                    <a:lnTo>
                      <a:pt x="51" y="343"/>
                    </a:lnTo>
                    <a:lnTo>
                      <a:pt x="70" y="312"/>
                    </a:lnTo>
                    <a:lnTo>
                      <a:pt x="88" y="282"/>
                    </a:lnTo>
                    <a:lnTo>
                      <a:pt x="109" y="253"/>
                    </a:lnTo>
                    <a:lnTo>
                      <a:pt x="129" y="224"/>
                    </a:lnTo>
                    <a:lnTo>
                      <a:pt x="150" y="197"/>
                    </a:lnTo>
                    <a:lnTo>
                      <a:pt x="169" y="212"/>
                    </a:lnTo>
                    <a:close/>
                    <a:moveTo>
                      <a:pt x="3" y="455"/>
                    </a:moveTo>
                    <a:lnTo>
                      <a:pt x="1" y="451"/>
                    </a:lnTo>
                    <a:lnTo>
                      <a:pt x="1" y="448"/>
                    </a:lnTo>
                    <a:lnTo>
                      <a:pt x="0" y="444"/>
                    </a:lnTo>
                    <a:lnTo>
                      <a:pt x="1" y="441"/>
                    </a:lnTo>
                    <a:lnTo>
                      <a:pt x="12" y="446"/>
                    </a:lnTo>
                    <a:lnTo>
                      <a:pt x="3" y="455"/>
                    </a:lnTo>
                    <a:close/>
                    <a:moveTo>
                      <a:pt x="20" y="437"/>
                    </a:moveTo>
                    <a:lnTo>
                      <a:pt x="33" y="450"/>
                    </a:lnTo>
                    <a:lnTo>
                      <a:pt x="47" y="460"/>
                    </a:lnTo>
                    <a:lnTo>
                      <a:pt x="54" y="464"/>
                    </a:lnTo>
                    <a:lnTo>
                      <a:pt x="61" y="469"/>
                    </a:lnTo>
                    <a:lnTo>
                      <a:pt x="69" y="472"/>
                    </a:lnTo>
                    <a:lnTo>
                      <a:pt x="76" y="474"/>
                    </a:lnTo>
                    <a:lnTo>
                      <a:pt x="84" y="476"/>
                    </a:lnTo>
                    <a:lnTo>
                      <a:pt x="91" y="477"/>
                    </a:lnTo>
                    <a:lnTo>
                      <a:pt x="99" y="478"/>
                    </a:lnTo>
                    <a:lnTo>
                      <a:pt x="107" y="478"/>
                    </a:lnTo>
                    <a:lnTo>
                      <a:pt x="115" y="478"/>
                    </a:lnTo>
                    <a:lnTo>
                      <a:pt x="123" y="477"/>
                    </a:lnTo>
                    <a:lnTo>
                      <a:pt x="131" y="476"/>
                    </a:lnTo>
                    <a:lnTo>
                      <a:pt x="140" y="474"/>
                    </a:lnTo>
                    <a:lnTo>
                      <a:pt x="147" y="498"/>
                    </a:lnTo>
                    <a:lnTo>
                      <a:pt x="136" y="500"/>
                    </a:lnTo>
                    <a:lnTo>
                      <a:pt x="126" y="502"/>
                    </a:lnTo>
                    <a:lnTo>
                      <a:pt x="116" y="503"/>
                    </a:lnTo>
                    <a:lnTo>
                      <a:pt x="107" y="503"/>
                    </a:lnTo>
                    <a:lnTo>
                      <a:pt x="97" y="503"/>
                    </a:lnTo>
                    <a:lnTo>
                      <a:pt x="87" y="502"/>
                    </a:lnTo>
                    <a:lnTo>
                      <a:pt x="78" y="500"/>
                    </a:lnTo>
                    <a:lnTo>
                      <a:pt x="69" y="498"/>
                    </a:lnTo>
                    <a:lnTo>
                      <a:pt x="60" y="495"/>
                    </a:lnTo>
                    <a:lnTo>
                      <a:pt x="51" y="491"/>
                    </a:lnTo>
                    <a:lnTo>
                      <a:pt x="43" y="487"/>
                    </a:lnTo>
                    <a:lnTo>
                      <a:pt x="34" y="482"/>
                    </a:lnTo>
                    <a:lnTo>
                      <a:pt x="27" y="475"/>
                    </a:lnTo>
                    <a:lnTo>
                      <a:pt x="18" y="469"/>
                    </a:lnTo>
                    <a:lnTo>
                      <a:pt x="10" y="462"/>
                    </a:lnTo>
                    <a:lnTo>
                      <a:pt x="3" y="455"/>
                    </a:lnTo>
                    <a:lnTo>
                      <a:pt x="20" y="437"/>
                    </a:lnTo>
                    <a:close/>
                    <a:moveTo>
                      <a:pt x="140" y="474"/>
                    </a:moveTo>
                    <a:lnTo>
                      <a:pt x="158" y="468"/>
                    </a:lnTo>
                    <a:lnTo>
                      <a:pt x="178" y="460"/>
                    </a:lnTo>
                    <a:lnTo>
                      <a:pt x="198" y="449"/>
                    </a:lnTo>
                    <a:lnTo>
                      <a:pt x="219" y="435"/>
                    </a:lnTo>
                    <a:lnTo>
                      <a:pt x="239" y="420"/>
                    </a:lnTo>
                    <a:lnTo>
                      <a:pt x="262" y="402"/>
                    </a:lnTo>
                    <a:lnTo>
                      <a:pt x="284" y="381"/>
                    </a:lnTo>
                    <a:lnTo>
                      <a:pt x="307" y="359"/>
                    </a:lnTo>
                    <a:lnTo>
                      <a:pt x="325" y="376"/>
                    </a:lnTo>
                    <a:lnTo>
                      <a:pt x="300" y="400"/>
                    </a:lnTo>
                    <a:lnTo>
                      <a:pt x="276" y="421"/>
                    </a:lnTo>
                    <a:lnTo>
                      <a:pt x="253" y="440"/>
                    </a:lnTo>
                    <a:lnTo>
                      <a:pt x="231" y="457"/>
                    </a:lnTo>
                    <a:lnTo>
                      <a:pt x="209" y="471"/>
                    </a:lnTo>
                    <a:lnTo>
                      <a:pt x="188" y="482"/>
                    </a:lnTo>
                    <a:lnTo>
                      <a:pt x="167" y="491"/>
                    </a:lnTo>
                    <a:lnTo>
                      <a:pt x="147" y="498"/>
                    </a:lnTo>
                    <a:lnTo>
                      <a:pt x="140" y="474"/>
                    </a:lnTo>
                    <a:close/>
                    <a:moveTo>
                      <a:pt x="326" y="374"/>
                    </a:moveTo>
                    <a:lnTo>
                      <a:pt x="326" y="375"/>
                    </a:lnTo>
                    <a:lnTo>
                      <a:pt x="325" y="376"/>
                    </a:lnTo>
                    <a:lnTo>
                      <a:pt x="316" y="367"/>
                    </a:lnTo>
                    <a:lnTo>
                      <a:pt x="326" y="374"/>
                    </a:lnTo>
                    <a:close/>
                    <a:moveTo>
                      <a:pt x="306" y="360"/>
                    </a:moveTo>
                    <a:lnTo>
                      <a:pt x="528" y="47"/>
                    </a:lnTo>
                    <a:lnTo>
                      <a:pt x="547" y="62"/>
                    </a:lnTo>
                    <a:lnTo>
                      <a:pt x="326" y="374"/>
                    </a:lnTo>
                    <a:lnTo>
                      <a:pt x="306" y="360"/>
                    </a:lnTo>
                    <a:close/>
                    <a:moveTo>
                      <a:pt x="541" y="43"/>
                    </a:moveTo>
                    <a:lnTo>
                      <a:pt x="543" y="44"/>
                    </a:lnTo>
                    <a:lnTo>
                      <a:pt x="545" y="46"/>
                    </a:lnTo>
                    <a:lnTo>
                      <a:pt x="547" y="49"/>
                    </a:lnTo>
                    <a:lnTo>
                      <a:pt x="548" y="51"/>
                    </a:lnTo>
                    <a:lnTo>
                      <a:pt x="549" y="54"/>
                    </a:lnTo>
                    <a:lnTo>
                      <a:pt x="549" y="56"/>
                    </a:lnTo>
                    <a:lnTo>
                      <a:pt x="548" y="59"/>
                    </a:lnTo>
                    <a:lnTo>
                      <a:pt x="547" y="62"/>
                    </a:lnTo>
                    <a:lnTo>
                      <a:pt x="537" y="55"/>
                    </a:lnTo>
                    <a:lnTo>
                      <a:pt x="541" y="43"/>
                    </a:lnTo>
                    <a:close/>
                    <a:moveTo>
                      <a:pt x="534" y="67"/>
                    </a:moveTo>
                    <a:lnTo>
                      <a:pt x="352" y="24"/>
                    </a:lnTo>
                    <a:lnTo>
                      <a:pt x="357" y="0"/>
                    </a:lnTo>
                    <a:lnTo>
                      <a:pt x="541" y="43"/>
                    </a:lnTo>
                    <a:lnTo>
                      <a:pt x="534" y="67"/>
                    </a:lnTo>
                    <a:close/>
                    <a:moveTo>
                      <a:pt x="346" y="2"/>
                    </a:moveTo>
                    <a:lnTo>
                      <a:pt x="352" y="0"/>
                    </a:lnTo>
                    <a:lnTo>
                      <a:pt x="357" y="0"/>
                    </a:lnTo>
                    <a:lnTo>
                      <a:pt x="354" y="12"/>
                    </a:lnTo>
                    <a:lnTo>
                      <a:pt x="34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7" name="Freeform 1069"/>
              <p:cNvSpPr>
                <a:spLocks/>
              </p:cNvSpPr>
              <p:nvPr/>
            </p:nvSpPr>
            <p:spPr bwMode="auto">
              <a:xfrm>
                <a:off x="2470" y="1609"/>
                <a:ext cx="93" cy="86"/>
              </a:xfrm>
              <a:custGeom>
                <a:avLst/>
                <a:gdLst>
                  <a:gd name="T0" fmla="*/ 12 w 476"/>
                  <a:gd name="T1" fmla="*/ 0 h 423"/>
                  <a:gd name="T2" fmla="*/ 11 w 476"/>
                  <a:gd name="T3" fmla="*/ 1 h 423"/>
                  <a:gd name="T4" fmla="*/ 10 w 476"/>
                  <a:gd name="T5" fmla="*/ 2 h 423"/>
                  <a:gd name="T6" fmla="*/ 9 w 476"/>
                  <a:gd name="T7" fmla="*/ 2 h 423"/>
                  <a:gd name="T8" fmla="*/ 9 w 476"/>
                  <a:gd name="T9" fmla="*/ 3 h 423"/>
                  <a:gd name="T10" fmla="*/ 8 w 476"/>
                  <a:gd name="T11" fmla="*/ 4 h 423"/>
                  <a:gd name="T12" fmla="*/ 7 w 476"/>
                  <a:gd name="T13" fmla="*/ 5 h 423"/>
                  <a:gd name="T14" fmla="*/ 6 w 476"/>
                  <a:gd name="T15" fmla="*/ 6 h 423"/>
                  <a:gd name="T16" fmla="*/ 5 w 476"/>
                  <a:gd name="T17" fmla="*/ 7 h 423"/>
                  <a:gd name="T18" fmla="*/ 5 w 476"/>
                  <a:gd name="T19" fmla="*/ 8 h 423"/>
                  <a:gd name="T20" fmla="*/ 4 w 476"/>
                  <a:gd name="T21" fmla="*/ 9 h 423"/>
                  <a:gd name="T22" fmla="*/ 3 w 476"/>
                  <a:gd name="T23" fmla="*/ 10 h 423"/>
                  <a:gd name="T24" fmla="*/ 3 w 476"/>
                  <a:gd name="T25" fmla="*/ 11 h 423"/>
                  <a:gd name="T26" fmla="*/ 2 w 476"/>
                  <a:gd name="T27" fmla="*/ 12 h 423"/>
                  <a:gd name="T28" fmla="*/ 1 w 476"/>
                  <a:gd name="T29" fmla="*/ 13 h 423"/>
                  <a:gd name="T30" fmla="*/ 1 w 476"/>
                  <a:gd name="T31" fmla="*/ 14 h 423"/>
                  <a:gd name="T32" fmla="*/ 0 w 476"/>
                  <a:gd name="T33" fmla="*/ 15 h 423"/>
                  <a:gd name="T34" fmla="*/ 0 w 476"/>
                  <a:gd name="T35" fmla="*/ 16 h 423"/>
                  <a:gd name="T36" fmla="*/ 1 w 476"/>
                  <a:gd name="T37" fmla="*/ 16 h 423"/>
                  <a:gd name="T38" fmla="*/ 1 w 476"/>
                  <a:gd name="T39" fmla="*/ 16 h 423"/>
                  <a:gd name="T40" fmla="*/ 1 w 476"/>
                  <a:gd name="T41" fmla="*/ 16 h 423"/>
                  <a:gd name="T42" fmla="*/ 1 w 476"/>
                  <a:gd name="T43" fmla="*/ 16 h 423"/>
                  <a:gd name="T44" fmla="*/ 2 w 476"/>
                  <a:gd name="T45" fmla="*/ 17 h 423"/>
                  <a:gd name="T46" fmla="*/ 2 w 476"/>
                  <a:gd name="T47" fmla="*/ 17 h 423"/>
                  <a:gd name="T48" fmla="*/ 2 w 476"/>
                  <a:gd name="T49" fmla="*/ 17 h 423"/>
                  <a:gd name="T50" fmla="*/ 3 w 476"/>
                  <a:gd name="T51" fmla="*/ 17 h 423"/>
                  <a:gd name="T52" fmla="*/ 3 w 476"/>
                  <a:gd name="T53" fmla="*/ 17 h 423"/>
                  <a:gd name="T54" fmla="*/ 3 w 476"/>
                  <a:gd name="T55" fmla="*/ 17 h 423"/>
                  <a:gd name="T56" fmla="*/ 4 w 476"/>
                  <a:gd name="T57" fmla="*/ 17 h 423"/>
                  <a:gd name="T58" fmla="*/ 4 w 476"/>
                  <a:gd name="T59" fmla="*/ 17 h 423"/>
                  <a:gd name="T60" fmla="*/ 4 w 476"/>
                  <a:gd name="T61" fmla="*/ 17 h 423"/>
                  <a:gd name="T62" fmla="*/ 5 w 476"/>
                  <a:gd name="T63" fmla="*/ 17 h 423"/>
                  <a:gd name="T64" fmla="*/ 5 w 476"/>
                  <a:gd name="T65" fmla="*/ 17 h 423"/>
                  <a:gd name="T66" fmla="*/ 6 w 476"/>
                  <a:gd name="T67" fmla="*/ 17 h 423"/>
                  <a:gd name="T68" fmla="*/ 7 w 476"/>
                  <a:gd name="T69" fmla="*/ 16 h 423"/>
                  <a:gd name="T70" fmla="*/ 8 w 476"/>
                  <a:gd name="T71" fmla="*/ 16 h 423"/>
                  <a:gd name="T72" fmla="*/ 8 w 476"/>
                  <a:gd name="T73" fmla="*/ 15 h 423"/>
                  <a:gd name="T74" fmla="*/ 9 w 476"/>
                  <a:gd name="T75" fmla="*/ 15 h 423"/>
                  <a:gd name="T76" fmla="*/ 10 w 476"/>
                  <a:gd name="T77" fmla="*/ 14 h 423"/>
                  <a:gd name="T78" fmla="*/ 11 w 476"/>
                  <a:gd name="T79" fmla="*/ 13 h 423"/>
                  <a:gd name="T80" fmla="*/ 12 w 476"/>
                  <a:gd name="T81" fmla="*/ 12 h 423"/>
                  <a:gd name="T82" fmla="*/ 13 w 476"/>
                  <a:gd name="T83" fmla="*/ 11 h 423"/>
                  <a:gd name="T84" fmla="*/ 14 w 476"/>
                  <a:gd name="T85" fmla="*/ 10 h 423"/>
                  <a:gd name="T86" fmla="*/ 15 w 476"/>
                  <a:gd name="T87" fmla="*/ 8 h 423"/>
                  <a:gd name="T88" fmla="*/ 16 w 476"/>
                  <a:gd name="T89" fmla="*/ 7 h 423"/>
                  <a:gd name="T90" fmla="*/ 16 w 476"/>
                  <a:gd name="T91" fmla="*/ 6 h 423"/>
                  <a:gd name="T92" fmla="*/ 17 w 476"/>
                  <a:gd name="T93" fmla="*/ 5 h 423"/>
                  <a:gd name="T94" fmla="*/ 18 w 476"/>
                  <a:gd name="T95" fmla="*/ 4 h 423"/>
                  <a:gd name="T96" fmla="*/ 19 w 476"/>
                  <a:gd name="T97" fmla="*/ 2 h 423"/>
                  <a:gd name="T98" fmla="*/ 18 w 476"/>
                  <a:gd name="T99" fmla="*/ 2 h 423"/>
                  <a:gd name="T100" fmla="*/ 17 w 476"/>
                  <a:gd name="T101" fmla="*/ 2 h 423"/>
                  <a:gd name="T102" fmla="*/ 16 w 476"/>
                  <a:gd name="T103" fmla="*/ 1 h 423"/>
                  <a:gd name="T104" fmla="*/ 16 w 476"/>
                  <a:gd name="T105" fmla="*/ 1 h 423"/>
                  <a:gd name="T106" fmla="*/ 15 w 476"/>
                  <a:gd name="T107" fmla="*/ 1 h 423"/>
                  <a:gd name="T108" fmla="*/ 14 w 476"/>
                  <a:gd name="T109" fmla="*/ 1 h 423"/>
                  <a:gd name="T110" fmla="*/ 13 w 476"/>
                  <a:gd name="T111" fmla="*/ 0 h 423"/>
                  <a:gd name="T112" fmla="*/ 12 w 476"/>
                  <a:gd name="T113" fmla="*/ 0 h 42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76"/>
                  <a:gd name="T172" fmla="*/ 0 h 423"/>
                  <a:gd name="T173" fmla="*/ 476 w 476"/>
                  <a:gd name="T174" fmla="*/ 423 h 42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76" h="423">
                    <a:moveTo>
                      <a:pt x="302" y="0"/>
                    </a:moveTo>
                    <a:lnTo>
                      <a:pt x="279" y="19"/>
                    </a:lnTo>
                    <a:lnTo>
                      <a:pt x="258" y="40"/>
                    </a:lnTo>
                    <a:lnTo>
                      <a:pt x="236" y="61"/>
                    </a:lnTo>
                    <a:lnTo>
                      <a:pt x="215" y="82"/>
                    </a:lnTo>
                    <a:lnTo>
                      <a:pt x="194" y="104"/>
                    </a:lnTo>
                    <a:lnTo>
                      <a:pt x="175" y="126"/>
                    </a:lnTo>
                    <a:lnTo>
                      <a:pt x="154" y="149"/>
                    </a:lnTo>
                    <a:lnTo>
                      <a:pt x="136" y="173"/>
                    </a:lnTo>
                    <a:lnTo>
                      <a:pt x="116" y="197"/>
                    </a:lnTo>
                    <a:lnTo>
                      <a:pt x="99" y="221"/>
                    </a:lnTo>
                    <a:lnTo>
                      <a:pt x="81" y="246"/>
                    </a:lnTo>
                    <a:lnTo>
                      <a:pt x="63" y="271"/>
                    </a:lnTo>
                    <a:lnTo>
                      <a:pt x="47" y="297"/>
                    </a:lnTo>
                    <a:lnTo>
                      <a:pt x="31" y="324"/>
                    </a:lnTo>
                    <a:lnTo>
                      <a:pt x="15" y="351"/>
                    </a:lnTo>
                    <a:lnTo>
                      <a:pt x="0" y="379"/>
                    </a:lnTo>
                    <a:lnTo>
                      <a:pt x="6" y="386"/>
                    </a:lnTo>
                    <a:lnTo>
                      <a:pt x="14" y="392"/>
                    </a:lnTo>
                    <a:lnTo>
                      <a:pt x="21" y="399"/>
                    </a:lnTo>
                    <a:lnTo>
                      <a:pt x="29" y="404"/>
                    </a:lnTo>
                    <a:lnTo>
                      <a:pt x="36" y="408"/>
                    </a:lnTo>
                    <a:lnTo>
                      <a:pt x="44" y="413"/>
                    </a:lnTo>
                    <a:lnTo>
                      <a:pt x="53" y="416"/>
                    </a:lnTo>
                    <a:lnTo>
                      <a:pt x="60" y="419"/>
                    </a:lnTo>
                    <a:lnTo>
                      <a:pt x="69" y="421"/>
                    </a:lnTo>
                    <a:lnTo>
                      <a:pt x="77" y="422"/>
                    </a:lnTo>
                    <a:lnTo>
                      <a:pt x="86" y="423"/>
                    </a:lnTo>
                    <a:lnTo>
                      <a:pt x="95" y="423"/>
                    </a:lnTo>
                    <a:lnTo>
                      <a:pt x="103" y="423"/>
                    </a:lnTo>
                    <a:lnTo>
                      <a:pt x="112" y="422"/>
                    </a:lnTo>
                    <a:lnTo>
                      <a:pt x="122" y="421"/>
                    </a:lnTo>
                    <a:lnTo>
                      <a:pt x="131" y="419"/>
                    </a:lnTo>
                    <a:lnTo>
                      <a:pt x="151" y="413"/>
                    </a:lnTo>
                    <a:lnTo>
                      <a:pt x="170" y="404"/>
                    </a:lnTo>
                    <a:lnTo>
                      <a:pt x="191" y="392"/>
                    </a:lnTo>
                    <a:lnTo>
                      <a:pt x="212" y="379"/>
                    </a:lnTo>
                    <a:lnTo>
                      <a:pt x="234" y="363"/>
                    </a:lnTo>
                    <a:lnTo>
                      <a:pt x="257" y="343"/>
                    </a:lnTo>
                    <a:lnTo>
                      <a:pt x="280" y="323"/>
                    </a:lnTo>
                    <a:lnTo>
                      <a:pt x="304" y="299"/>
                    </a:lnTo>
                    <a:lnTo>
                      <a:pt x="326" y="270"/>
                    </a:lnTo>
                    <a:lnTo>
                      <a:pt x="347" y="240"/>
                    </a:lnTo>
                    <a:lnTo>
                      <a:pt x="368" y="210"/>
                    </a:lnTo>
                    <a:lnTo>
                      <a:pt x="390" y="179"/>
                    </a:lnTo>
                    <a:lnTo>
                      <a:pt x="411" y="149"/>
                    </a:lnTo>
                    <a:lnTo>
                      <a:pt x="433" y="120"/>
                    </a:lnTo>
                    <a:lnTo>
                      <a:pt x="454" y="90"/>
                    </a:lnTo>
                    <a:lnTo>
                      <a:pt x="476" y="59"/>
                    </a:lnTo>
                    <a:lnTo>
                      <a:pt x="454" y="52"/>
                    </a:lnTo>
                    <a:lnTo>
                      <a:pt x="433" y="44"/>
                    </a:lnTo>
                    <a:lnTo>
                      <a:pt x="411" y="37"/>
                    </a:lnTo>
                    <a:lnTo>
                      <a:pt x="390" y="29"/>
                    </a:lnTo>
                    <a:lnTo>
                      <a:pt x="368" y="23"/>
                    </a:lnTo>
                    <a:lnTo>
                      <a:pt x="346" y="15"/>
                    </a:lnTo>
                    <a:lnTo>
                      <a:pt x="324" y="8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8" name="Freeform 1070"/>
              <p:cNvSpPr>
                <a:spLocks noEditPoints="1"/>
              </p:cNvSpPr>
              <p:nvPr/>
            </p:nvSpPr>
            <p:spPr bwMode="auto">
              <a:xfrm>
                <a:off x="2463" y="1609"/>
                <a:ext cx="101" cy="86"/>
              </a:xfrm>
              <a:custGeom>
                <a:avLst/>
                <a:gdLst>
                  <a:gd name="T0" fmla="*/ 11 w 500"/>
                  <a:gd name="T1" fmla="*/ 2 h 448"/>
                  <a:gd name="T2" fmla="*/ 9 w 500"/>
                  <a:gd name="T3" fmla="*/ 5 h 448"/>
                  <a:gd name="T4" fmla="*/ 6 w 500"/>
                  <a:gd name="T5" fmla="*/ 8 h 448"/>
                  <a:gd name="T6" fmla="*/ 7 w 500"/>
                  <a:gd name="T7" fmla="*/ 5 h 448"/>
                  <a:gd name="T8" fmla="*/ 10 w 500"/>
                  <a:gd name="T9" fmla="*/ 3 h 448"/>
                  <a:gd name="T10" fmla="*/ 12 w 500"/>
                  <a:gd name="T11" fmla="*/ 0 h 448"/>
                  <a:gd name="T12" fmla="*/ 6 w 500"/>
                  <a:gd name="T13" fmla="*/ 9 h 448"/>
                  <a:gd name="T14" fmla="*/ 3 w 500"/>
                  <a:gd name="T15" fmla="*/ 12 h 448"/>
                  <a:gd name="T16" fmla="*/ 2 w 500"/>
                  <a:gd name="T17" fmla="*/ 15 h 448"/>
                  <a:gd name="T18" fmla="*/ 1 w 500"/>
                  <a:gd name="T19" fmla="*/ 14 h 448"/>
                  <a:gd name="T20" fmla="*/ 3 w 500"/>
                  <a:gd name="T21" fmla="*/ 11 h 448"/>
                  <a:gd name="T22" fmla="*/ 5 w 500"/>
                  <a:gd name="T23" fmla="*/ 8 h 448"/>
                  <a:gd name="T24" fmla="*/ 0 w 500"/>
                  <a:gd name="T25" fmla="*/ 16 h 448"/>
                  <a:gd name="T26" fmla="*/ 0 w 500"/>
                  <a:gd name="T27" fmla="*/ 15 h 448"/>
                  <a:gd name="T28" fmla="*/ 0 w 500"/>
                  <a:gd name="T29" fmla="*/ 16 h 448"/>
                  <a:gd name="T30" fmla="*/ 2 w 500"/>
                  <a:gd name="T31" fmla="*/ 16 h 448"/>
                  <a:gd name="T32" fmla="*/ 3 w 500"/>
                  <a:gd name="T33" fmla="*/ 16 h 448"/>
                  <a:gd name="T34" fmla="*/ 4 w 500"/>
                  <a:gd name="T35" fmla="*/ 17 h 448"/>
                  <a:gd name="T36" fmla="*/ 5 w 500"/>
                  <a:gd name="T37" fmla="*/ 17 h 448"/>
                  <a:gd name="T38" fmla="*/ 6 w 500"/>
                  <a:gd name="T39" fmla="*/ 16 h 448"/>
                  <a:gd name="T40" fmla="*/ 5 w 500"/>
                  <a:gd name="T41" fmla="*/ 18 h 448"/>
                  <a:gd name="T42" fmla="*/ 4 w 500"/>
                  <a:gd name="T43" fmla="*/ 18 h 448"/>
                  <a:gd name="T44" fmla="*/ 3 w 500"/>
                  <a:gd name="T45" fmla="*/ 17 h 448"/>
                  <a:gd name="T46" fmla="*/ 2 w 500"/>
                  <a:gd name="T47" fmla="*/ 17 h 448"/>
                  <a:gd name="T48" fmla="*/ 1 w 500"/>
                  <a:gd name="T49" fmla="*/ 16 h 448"/>
                  <a:gd name="T50" fmla="*/ 1 w 500"/>
                  <a:gd name="T51" fmla="*/ 15 h 448"/>
                  <a:gd name="T52" fmla="*/ 7 w 500"/>
                  <a:gd name="T53" fmla="*/ 16 h 448"/>
                  <a:gd name="T54" fmla="*/ 10 w 500"/>
                  <a:gd name="T55" fmla="*/ 14 h 448"/>
                  <a:gd name="T56" fmla="*/ 12 w 500"/>
                  <a:gd name="T57" fmla="*/ 12 h 448"/>
                  <a:gd name="T58" fmla="*/ 11 w 500"/>
                  <a:gd name="T59" fmla="*/ 15 h 448"/>
                  <a:gd name="T60" fmla="*/ 8 w 500"/>
                  <a:gd name="T61" fmla="*/ 16 h 448"/>
                  <a:gd name="T62" fmla="*/ 6 w 500"/>
                  <a:gd name="T63" fmla="*/ 17 h 448"/>
                  <a:gd name="T64" fmla="*/ 13 w 500"/>
                  <a:gd name="T65" fmla="*/ 13 h 448"/>
                  <a:gd name="T66" fmla="*/ 13 w 500"/>
                  <a:gd name="T67" fmla="*/ 13 h 448"/>
                  <a:gd name="T68" fmla="*/ 20 w 500"/>
                  <a:gd name="T69" fmla="*/ 3 h 448"/>
                  <a:gd name="T70" fmla="*/ 20 w 500"/>
                  <a:gd name="T71" fmla="*/ 2 h 448"/>
                  <a:gd name="T72" fmla="*/ 20 w 500"/>
                  <a:gd name="T73" fmla="*/ 3 h 448"/>
                  <a:gd name="T74" fmla="*/ 20 w 500"/>
                  <a:gd name="T75" fmla="*/ 3 h 448"/>
                  <a:gd name="T76" fmla="*/ 20 w 500"/>
                  <a:gd name="T77" fmla="*/ 3 h 448"/>
                  <a:gd name="T78" fmla="*/ 12 w 500"/>
                  <a:gd name="T79" fmla="*/ 1 h 448"/>
                  <a:gd name="T80" fmla="*/ 19 w 500"/>
                  <a:gd name="T81" fmla="*/ 3 h 448"/>
                  <a:gd name="T82" fmla="*/ 12 w 500"/>
                  <a:gd name="T83" fmla="*/ 0 h 448"/>
                  <a:gd name="T84" fmla="*/ 13 w 500"/>
                  <a:gd name="T85" fmla="*/ 0 h 44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00"/>
                  <a:gd name="T130" fmla="*/ 0 h 448"/>
                  <a:gd name="T131" fmla="*/ 500 w 500"/>
                  <a:gd name="T132" fmla="*/ 448 h 44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00" h="448">
                    <a:moveTo>
                      <a:pt x="323" y="21"/>
                    </a:moveTo>
                    <a:lnTo>
                      <a:pt x="300" y="40"/>
                    </a:lnTo>
                    <a:lnTo>
                      <a:pt x="278" y="61"/>
                    </a:lnTo>
                    <a:lnTo>
                      <a:pt x="257" y="81"/>
                    </a:lnTo>
                    <a:lnTo>
                      <a:pt x="236" y="103"/>
                    </a:lnTo>
                    <a:lnTo>
                      <a:pt x="216" y="124"/>
                    </a:lnTo>
                    <a:lnTo>
                      <a:pt x="195" y="146"/>
                    </a:lnTo>
                    <a:lnTo>
                      <a:pt x="176" y="169"/>
                    </a:lnTo>
                    <a:lnTo>
                      <a:pt x="157" y="192"/>
                    </a:lnTo>
                    <a:lnTo>
                      <a:pt x="138" y="177"/>
                    </a:lnTo>
                    <a:lnTo>
                      <a:pt x="157" y="154"/>
                    </a:lnTo>
                    <a:lnTo>
                      <a:pt x="177" y="130"/>
                    </a:lnTo>
                    <a:lnTo>
                      <a:pt x="197" y="108"/>
                    </a:lnTo>
                    <a:lnTo>
                      <a:pt x="218" y="85"/>
                    </a:lnTo>
                    <a:lnTo>
                      <a:pt x="239" y="64"/>
                    </a:lnTo>
                    <a:lnTo>
                      <a:pt x="261" y="43"/>
                    </a:lnTo>
                    <a:lnTo>
                      <a:pt x="284" y="23"/>
                    </a:lnTo>
                    <a:lnTo>
                      <a:pt x="306" y="2"/>
                    </a:lnTo>
                    <a:lnTo>
                      <a:pt x="323" y="21"/>
                    </a:lnTo>
                    <a:close/>
                    <a:moveTo>
                      <a:pt x="157" y="192"/>
                    </a:moveTo>
                    <a:lnTo>
                      <a:pt x="138" y="216"/>
                    </a:lnTo>
                    <a:lnTo>
                      <a:pt x="121" y="240"/>
                    </a:lnTo>
                    <a:lnTo>
                      <a:pt x="102" y="265"/>
                    </a:lnTo>
                    <a:lnTo>
                      <a:pt x="86" y="291"/>
                    </a:lnTo>
                    <a:lnTo>
                      <a:pt x="69" y="316"/>
                    </a:lnTo>
                    <a:lnTo>
                      <a:pt x="53" y="343"/>
                    </a:lnTo>
                    <a:lnTo>
                      <a:pt x="38" y="370"/>
                    </a:lnTo>
                    <a:lnTo>
                      <a:pt x="22" y="397"/>
                    </a:lnTo>
                    <a:lnTo>
                      <a:pt x="1" y="385"/>
                    </a:lnTo>
                    <a:lnTo>
                      <a:pt x="16" y="357"/>
                    </a:lnTo>
                    <a:lnTo>
                      <a:pt x="32" y="330"/>
                    </a:lnTo>
                    <a:lnTo>
                      <a:pt x="48" y="303"/>
                    </a:lnTo>
                    <a:lnTo>
                      <a:pt x="66" y="277"/>
                    </a:lnTo>
                    <a:lnTo>
                      <a:pt x="83" y="251"/>
                    </a:lnTo>
                    <a:lnTo>
                      <a:pt x="101" y="226"/>
                    </a:lnTo>
                    <a:lnTo>
                      <a:pt x="120" y="201"/>
                    </a:lnTo>
                    <a:lnTo>
                      <a:pt x="138" y="177"/>
                    </a:lnTo>
                    <a:lnTo>
                      <a:pt x="157" y="192"/>
                    </a:lnTo>
                    <a:close/>
                    <a:moveTo>
                      <a:pt x="3" y="399"/>
                    </a:moveTo>
                    <a:lnTo>
                      <a:pt x="1" y="397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12" y="391"/>
                    </a:lnTo>
                    <a:lnTo>
                      <a:pt x="3" y="399"/>
                    </a:lnTo>
                    <a:close/>
                    <a:moveTo>
                      <a:pt x="20" y="382"/>
                    </a:moveTo>
                    <a:lnTo>
                      <a:pt x="33" y="395"/>
                    </a:lnTo>
                    <a:lnTo>
                      <a:pt x="47" y="405"/>
                    </a:lnTo>
                    <a:lnTo>
                      <a:pt x="54" y="409"/>
                    </a:lnTo>
                    <a:lnTo>
                      <a:pt x="61" y="413"/>
                    </a:lnTo>
                    <a:lnTo>
                      <a:pt x="68" y="416"/>
                    </a:lnTo>
                    <a:lnTo>
                      <a:pt x="75" y="419"/>
                    </a:lnTo>
                    <a:lnTo>
                      <a:pt x="83" y="421"/>
                    </a:lnTo>
                    <a:lnTo>
                      <a:pt x="90" y="422"/>
                    </a:lnTo>
                    <a:lnTo>
                      <a:pt x="99" y="424"/>
                    </a:lnTo>
                    <a:lnTo>
                      <a:pt x="107" y="424"/>
                    </a:lnTo>
                    <a:lnTo>
                      <a:pt x="115" y="424"/>
                    </a:lnTo>
                    <a:lnTo>
                      <a:pt x="123" y="422"/>
                    </a:lnTo>
                    <a:lnTo>
                      <a:pt x="131" y="421"/>
                    </a:lnTo>
                    <a:lnTo>
                      <a:pt x="140" y="419"/>
                    </a:lnTo>
                    <a:lnTo>
                      <a:pt x="147" y="442"/>
                    </a:lnTo>
                    <a:lnTo>
                      <a:pt x="136" y="445"/>
                    </a:lnTo>
                    <a:lnTo>
                      <a:pt x="126" y="446"/>
                    </a:lnTo>
                    <a:lnTo>
                      <a:pt x="115" y="447"/>
                    </a:lnTo>
                    <a:lnTo>
                      <a:pt x="106" y="448"/>
                    </a:lnTo>
                    <a:lnTo>
                      <a:pt x="97" y="447"/>
                    </a:lnTo>
                    <a:lnTo>
                      <a:pt x="87" y="446"/>
                    </a:lnTo>
                    <a:lnTo>
                      <a:pt x="77" y="445"/>
                    </a:lnTo>
                    <a:lnTo>
                      <a:pt x="69" y="443"/>
                    </a:lnTo>
                    <a:lnTo>
                      <a:pt x="60" y="440"/>
                    </a:lnTo>
                    <a:lnTo>
                      <a:pt x="52" y="435"/>
                    </a:lnTo>
                    <a:lnTo>
                      <a:pt x="43" y="431"/>
                    </a:lnTo>
                    <a:lnTo>
                      <a:pt x="34" y="427"/>
                    </a:lnTo>
                    <a:lnTo>
                      <a:pt x="26" y="420"/>
                    </a:lnTo>
                    <a:lnTo>
                      <a:pt x="18" y="414"/>
                    </a:lnTo>
                    <a:lnTo>
                      <a:pt x="11" y="407"/>
                    </a:lnTo>
                    <a:lnTo>
                      <a:pt x="3" y="399"/>
                    </a:lnTo>
                    <a:lnTo>
                      <a:pt x="20" y="382"/>
                    </a:lnTo>
                    <a:close/>
                    <a:moveTo>
                      <a:pt x="140" y="419"/>
                    </a:moveTo>
                    <a:lnTo>
                      <a:pt x="158" y="413"/>
                    </a:lnTo>
                    <a:lnTo>
                      <a:pt x="178" y="404"/>
                    </a:lnTo>
                    <a:lnTo>
                      <a:pt x="197" y="393"/>
                    </a:lnTo>
                    <a:lnTo>
                      <a:pt x="218" y="380"/>
                    </a:lnTo>
                    <a:lnTo>
                      <a:pt x="239" y="364"/>
                    </a:lnTo>
                    <a:lnTo>
                      <a:pt x="261" y="347"/>
                    </a:lnTo>
                    <a:lnTo>
                      <a:pt x="284" y="326"/>
                    </a:lnTo>
                    <a:lnTo>
                      <a:pt x="308" y="303"/>
                    </a:lnTo>
                    <a:lnTo>
                      <a:pt x="325" y="320"/>
                    </a:lnTo>
                    <a:lnTo>
                      <a:pt x="300" y="344"/>
                    </a:lnTo>
                    <a:lnTo>
                      <a:pt x="276" y="365"/>
                    </a:lnTo>
                    <a:lnTo>
                      <a:pt x="252" y="385"/>
                    </a:lnTo>
                    <a:lnTo>
                      <a:pt x="231" y="401"/>
                    </a:lnTo>
                    <a:lnTo>
                      <a:pt x="208" y="415"/>
                    </a:lnTo>
                    <a:lnTo>
                      <a:pt x="187" y="427"/>
                    </a:lnTo>
                    <a:lnTo>
                      <a:pt x="166" y="435"/>
                    </a:lnTo>
                    <a:lnTo>
                      <a:pt x="147" y="442"/>
                    </a:lnTo>
                    <a:lnTo>
                      <a:pt x="140" y="419"/>
                    </a:lnTo>
                    <a:close/>
                    <a:moveTo>
                      <a:pt x="326" y="319"/>
                    </a:moveTo>
                    <a:lnTo>
                      <a:pt x="325" y="320"/>
                    </a:lnTo>
                    <a:lnTo>
                      <a:pt x="316" y="311"/>
                    </a:lnTo>
                    <a:lnTo>
                      <a:pt x="326" y="319"/>
                    </a:lnTo>
                    <a:close/>
                    <a:moveTo>
                      <a:pt x="306" y="305"/>
                    </a:moveTo>
                    <a:lnTo>
                      <a:pt x="478" y="65"/>
                    </a:lnTo>
                    <a:lnTo>
                      <a:pt x="498" y="79"/>
                    </a:lnTo>
                    <a:lnTo>
                      <a:pt x="326" y="319"/>
                    </a:lnTo>
                    <a:lnTo>
                      <a:pt x="306" y="305"/>
                    </a:lnTo>
                    <a:close/>
                    <a:moveTo>
                      <a:pt x="492" y="61"/>
                    </a:moveTo>
                    <a:lnTo>
                      <a:pt x="494" y="62"/>
                    </a:lnTo>
                    <a:lnTo>
                      <a:pt x="497" y="63"/>
                    </a:lnTo>
                    <a:lnTo>
                      <a:pt x="498" y="65"/>
                    </a:lnTo>
                    <a:lnTo>
                      <a:pt x="499" y="68"/>
                    </a:lnTo>
                    <a:lnTo>
                      <a:pt x="500" y="70"/>
                    </a:lnTo>
                    <a:lnTo>
                      <a:pt x="500" y="74"/>
                    </a:lnTo>
                    <a:lnTo>
                      <a:pt x="499" y="76"/>
                    </a:lnTo>
                    <a:lnTo>
                      <a:pt x="498" y="79"/>
                    </a:lnTo>
                    <a:lnTo>
                      <a:pt x="488" y="71"/>
                    </a:lnTo>
                    <a:lnTo>
                      <a:pt x="492" y="61"/>
                    </a:lnTo>
                    <a:close/>
                    <a:moveTo>
                      <a:pt x="484" y="83"/>
                    </a:moveTo>
                    <a:lnTo>
                      <a:pt x="311" y="23"/>
                    </a:lnTo>
                    <a:lnTo>
                      <a:pt x="318" y="0"/>
                    </a:lnTo>
                    <a:lnTo>
                      <a:pt x="492" y="61"/>
                    </a:lnTo>
                    <a:lnTo>
                      <a:pt x="484" y="83"/>
                    </a:lnTo>
                    <a:close/>
                    <a:moveTo>
                      <a:pt x="306" y="2"/>
                    </a:moveTo>
                    <a:lnTo>
                      <a:pt x="309" y="1"/>
                    </a:lnTo>
                    <a:lnTo>
                      <a:pt x="312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4" y="12"/>
                    </a:lnTo>
                    <a:lnTo>
                      <a:pt x="306" y="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59" name="Freeform 1071"/>
              <p:cNvSpPr>
                <a:spLocks/>
              </p:cNvSpPr>
              <p:nvPr/>
            </p:nvSpPr>
            <p:spPr bwMode="auto">
              <a:xfrm>
                <a:off x="2517" y="1624"/>
                <a:ext cx="85" cy="71"/>
              </a:xfrm>
              <a:custGeom>
                <a:avLst/>
                <a:gdLst>
                  <a:gd name="T0" fmla="*/ 10 w 426"/>
                  <a:gd name="T1" fmla="*/ 0 h 369"/>
                  <a:gd name="T2" fmla="*/ 9 w 426"/>
                  <a:gd name="T3" fmla="*/ 1 h 369"/>
                  <a:gd name="T4" fmla="*/ 8 w 426"/>
                  <a:gd name="T5" fmla="*/ 3 h 369"/>
                  <a:gd name="T6" fmla="*/ 6 w 426"/>
                  <a:gd name="T7" fmla="*/ 5 h 369"/>
                  <a:gd name="T8" fmla="*/ 5 w 426"/>
                  <a:gd name="T9" fmla="*/ 6 h 369"/>
                  <a:gd name="T10" fmla="*/ 4 w 426"/>
                  <a:gd name="T11" fmla="*/ 8 h 369"/>
                  <a:gd name="T12" fmla="*/ 2 w 426"/>
                  <a:gd name="T13" fmla="*/ 10 h 369"/>
                  <a:gd name="T14" fmla="*/ 1 w 426"/>
                  <a:gd name="T15" fmla="*/ 11 h 369"/>
                  <a:gd name="T16" fmla="*/ 0 w 426"/>
                  <a:gd name="T17" fmla="*/ 13 h 369"/>
                  <a:gd name="T18" fmla="*/ 0 w 426"/>
                  <a:gd name="T19" fmla="*/ 13 h 369"/>
                  <a:gd name="T20" fmla="*/ 1 w 426"/>
                  <a:gd name="T21" fmla="*/ 14 h 369"/>
                  <a:gd name="T22" fmla="*/ 1 w 426"/>
                  <a:gd name="T23" fmla="*/ 14 h 369"/>
                  <a:gd name="T24" fmla="*/ 1 w 426"/>
                  <a:gd name="T25" fmla="*/ 14 h 369"/>
                  <a:gd name="T26" fmla="*/ 1 w 426"/>
                  <a:gd name="T27" fmla="*/ 14 h 369"/>
                  <a:gd name="T28" fmla="*/ 2 w 426"/>
                  <a:gd name="T29" fmla="*/ 14 h 369"/>
                  <a:gd name="T30" fmla="*/ 2 w 426"/>
                  <a:gd name="T31" fmla="*/ 14 h 369"/>
                  <a:gd name="T32" fmla="*/ 2 w 426"/>
                  <a:gd name="T33" fmla="*/ 15 h 369"/>
                  <a:gd name="T34" fmla="*/ 3 w 426"/>
                  <a:gd name="T35" fmla="*/ 15 h 369"/>
                  <a:gd name="T36" fmla="*/ 3 w 426"/>
                  <a:gd name="T37" fmla="*/ 15 h 369"/>
                  <a:gd name="T38" fmla="*/ 3 w 426"/>
                  <a:gd name="T39" fmla="*/ 15 h 369"/>
                  <a:gd name="T40" fmla="*/ 4 w 426"/>
                  <a:gd name="T41" fmla="*/ 15 h 369"/>
                  <a:gd name="T42" fmla="*/ 4 w 426"/>
                  <a:gd name="T43" fmla="*/ 15 h 369"/>
                  <a:gd name="T44" fmla="*/ 4 w 426"/>
                  <a:gd name="T45" fmla="*/ 15 h 369"/>
                  <a:gd name="T46" fmla="*/ 5 w 426"/>
                  <a:gd name="T47" fmla="*/ 15 h 369"/>
                  <a:gd name="T48" fmla="*/ 5 w 426"/>
                  <a:gd name="T49" fmla="*/ 15 h 369"/>
                  <a:gd name="T50" fmla="*/ 6 w 426"/>
                  <a:gd name="T51" fmla="*/ 14 h 369"/>
                  <a:gd name="T52" fmla="*/ 7 w 426"/>
                  <a:gd name="T53" fmla="*/ 14 h 369"/>
                  <a:gd name="T54" fmla="*/ 8 w 426"/>
                  <a:gd name="T55" fmla="*/ 14 h 369"/>
                  <a:gd name="T56" fmla="*/ 8 w 426"/>
                  <a:gd name="T57" fmla="*/ 13 h 369"/>
                  <a:gd name="T58" fmla="*/ 9 w 426"/>
                  <a:gd name="T59" fmla="*/ 12 h 369"/>
                  <a:gd name="T60" fmla="*/ 10 w 426"/>
                  <a:gd name="T61" fmla="*/ 12 h 369"/>
                  <a:gd name="T62" fmla="*/ 11 w 426"/>
                  <a:gd name="T63" fmla="*/ 11 h 369"/>
                  <a:gd name="T64" fmla="*/ 12 w 426"/>
                  <a:gd name="T65" fmla="*/ 10 h 369"/>
                  <a:gd name="T66" fmla="*/ 13 w 426"/>
                  <a:gd name="T67" fmla="*/ 9 h 369"/>
                  <a:gd name="T68" fmla="*/ 13 w 426"/>
                  <a:gd name="T69" fmla="*/ 8 h 369"/>
                  <a:gd name="T70" fmla="*/ 14 w 426"/>
                  <a:gd name="T71" fmla="*/ 7 h 369"/>
                  <a:gd name="T72" fmla="*/ 15 w 426"/>
                  <a:gd name="T73" fmla="*/ 6 h 369"/>
                  <a:gd name="T74" fmla="*/ 15 w 426"/>
                  <a:gd name="T75" fmla="*/ 6 h 369"/>
                  <a:gd name="T76" fmla="*/ 16 w 426"/>
                  <a:gd name="T77" fmla="*/ 5 h 369"/>
                  <a:gd name="T78" fmla="*/ 16 w 426"/>
                  <a:gd name="T79" fmla="*/ 4 h 369"/>
                  <a:gd name="T80" fmla="*/ 17 w 426"/>
                  <a:gd name="T81" fmla="*/ 3 h 369"/>
                  <a:gd name="T82" fmla="*/ 16 w 426"/>
                  <a:gd name="T83" fmla="*/ 3 h 369"/>
                  <a:gd name="T84" fmla="*/ 15 w 426"/>
                  <a:gd name="T85" fmla="*/ 2 h 369"/>
                  <a:gd name="T86" fmla="*/ 15 w 426"/>
                  <a:gd name="T87" fmla="*/ 2 h 369"/>
                  <a:gd name="T88" fmla="*/ 14 w 426"/>
                  <a:gd name="T89" fmla="*/ 2 h 369"/>
                  <a:gd name="T90" fmla="*/ 13 w 426"/>
                  <a:gd name="T91" fmla="*/ 1 h 369"/>
                  <a:gd name="T92" fmla="*/ 12 w 426"/>
                  <a:gd name="T93" fmla="*/ 1 h 369"/>
                  <a:gd name="T94" fmla="*/ 11 w 426"/>
                  <a:gd name="T95" fmla="*/ 0 h 369"/>
                  <a:gd name="T96" fmla="*/ 10 w 426"/>
                  <a:gd name="T97" fmla="*/ 0 h 36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6"/>
                  <a:gd name="T148" fmla="*/ 0 h 369"/>
                  <a:gd name="T149" fmla="*/ 426 w 426"/>
                  <a:gd name="T150" fmla="*/ 369 h 36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6" h="369">
                    <a:moveTo>
                      <a:pt x="263" y="0"/>
                    </a:moveTo>
                    <a:lnTo>
                      <a:pt x="227" y="37"/>
                    </a:lnTo>
                    <a:lnTo>
                      <a:pt x="191" y="75"/>
                    </a:lnTo>
                    <a:lnTo>
                      <a:pt x="156" y="114"/>
                    </a:lnTo>
                    <a:lnTo>
                      <a:pt x="123" y="154"/>
                    </a:lnTo>
                    <a:lnTo>
                      <a:pt x="90" y="195"/>
                    </a:lnTo>
                    <a:lnTo>
                      <a:pt x="59" y="237"/>
                    </a:lnTo>
                    <a:lnTo>
                      <a:pt x="29" y="279"/>
                    </a:lnTo>
                    <a:lnTo>
                      <a:pt x="0" y="323"/>
                    </a:lnTo>
                    <a:lnTo>
                      <a:pt x="6" y="331"/>
                    </a:lnTo>
                    <a:lnTo>
                      <a:pt x="14" y="337"/>
                    </a:lnTo>
                    <a:lnTo>
                      <a:pt x="21" y="344"/>
                    </a:lnTo>
                    <a:lnTo>
                      <a:pt x="28" y="348"/>
                    </a:lnTo>
                    <a:lnTo>
                      <a:pt x="36" y="353"/>
                    </a:lnTo>
                    <a:lnTo>
                      <a:pt x="44" y="358"/>
                    </a:lnTo>
                    <a:lnTo>
                      <a:pt x="52" y="361"/>
                    </a:lnTo>
                    <a:lnTo>
                      <a:pt x="60" y="363"/>
                    </a:lnTo>
                    <a:lnTo>
                      <a:pt x="68" y="365"/>
                    </a:lnTo>
                    <a:lnTo>
                      <a:pt x="76" y="367"/>
                    </a:lnTo>
                    <a:lnTo>
                      <a:pt x="85" y="369"/>
                    </a:lnTo>
                    <a:lnTo>
                      <a:pt x="94" y="369"/>
                    </a:lnTo>
                    <a:lnTo>
                      <a:pt x="103" y="369"/>
                    </a:lnTo>
                    <a:lnTo>
                      <a:pt x="112" y="367"/>
                    </a:lnTo>
                    <a:lnTo>
                      <a:pt x="122" y="365"/>
                    </a:lnTo>
                    <a:lnTo>
                      <a:pt x="130" y="363"/>
                    </a:lnTo>
                    <a:lnTo>
                      <a:pt x="150" y="357"/>
                    </a:lnTo>
                    <a:lnTo>
                      <a:pt x="170" y="348"/>
                    </a:lnTo>
                    <a:lnTo>
                      <a:pt x="191" y="337"/>
                    </a:lnTo>
                    <a:lnTo>
                      <a:pt x="212" y="323"/>
                    </a:lnTo>
                    <a:lnTo>
                      <a:pt x="234" y="307"/>
                    </a:lnTo>
                    <a:lnTo>
                      <a:pt x="257" y="289"/>
                    </a:lnTo>
                    <a:lnTo>
                      <a:pt x="279" y="268"/>
                    </a:lnTo>
                    <a:lnTo>
                      <a:pt x="303" y="244"/>
                    </a:lnTo>
                    <a:lnTo>
                      <a:pt x="319" y="224"/>
                    </a:lnTo>
                    <a:lnTo>
                      <a:pt x="335" y="202"/>
                    </a:lnTo>
                    <a:lnTo>
                      <a:pt x="350" y="182"/>
                    </a:lnTo>
                    <a:lnTo>
                      <a:pt x="365" y="160"/>
                    </a:lnTo>
                    <a:lnTo>
                      <a:pt x="380" y="140"/>
                    </a:lnTo>
                    <a:lnTo>
                      <a:pt x="395" y="118"/>
                    </a:lnTo>
                    <a:lnTo>
                      <a:pt x="411" y="97"/>
                    </a:lnTo>
                    <a:lnTo>
                      <a:pt x="426" y="76"/>
                    </a:lnTo>
                    <a:lnTo>
                      <a:pt x="406" y="67"/>
                    </a:lnTo>
                    <a:lnTo>
                      <a:pt x="385" y="57"/>
                    </a:lnTo>
                    <a:lnTo>
                      <a:pt x="365" y="48"/>
                    </a:lnTo>
                    <a:lnTo>
                      <a:pt x="344" y="38"/>
                    </a:lnTo>
                    <a:lnTo>
                      <a:pt x="324" y="28"/>
                    </a:lnTo>
                    <a:lnTo>
                      <a:pt x="303" y="19"/>
                    </a:lnTo>
                    <a:lnTo>
                      <a:pt x="283" y="10"/>
                    </a:lnTo>
                    <a:lnTo>
                      <a:pt x="263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0" name="Freeform 1072"/>
              <p:cNvSpPr>
                <a:spLocks noEditPoints="1"/>
              </p:cNvSpPr>
              <p:nvPr/>
            </p:nvSpPr>
            <p:spPr bwMode="auto">
              <a:xfrm>
                <a:off x="2517" y="1624"/>
                <a:ext cx="89" cy="75"/>
              </a:xfrm>
              <a:custGeom>
                <a:avLst/>
                <a:gdLst>
                  <a:gd name="T0" fmla="*/ 10 w 450"/>
                  <a:gd name="T1" fmla="*/ 2 h 392"/>
                  <a:gd name="T2" fmla="*/ 7 w 450"/>
                  <a:gd name="T3" fmla="*/ 5 h 392"/>
                  <a:gd name="T4" fmla="*/ 5 w 450"/>
                  <a:gd name="T5" fmla="*/ 6 h 392"/>
                  <a:gd name="T6" fmla="*/ 8 w 450"/>
                  <a:gd name="T7" fmla="*/ 3 h 392"/>
                  <a:gd name="T8" fmla="*/ 11 w 450"/>
                  <a:gd name="T9" fmla="*/ 0 h 392"/>
                  <a:gd name="T10" fmla="*/ 6 w 450"/>
                  <a:gd name="T11" fmla="*/ 7 h 392"/>
                  <a:gd name="T12" fmla="*/ 4 w 450"/>
                  <a:gd name="T13" fmla="*/ 9 h 392"/>
                  <a:gd name="T14" fmla="*/ 3 w 450"/>
                  <a:gd name="T15" fmla="*/ 10 h 392"/>
                  <a:gd name="T16" fmla="*/ 2 w 450"/>
                  <a:gd name="T17" fmla="*/ 12 h 392"/>
                  <a:gd name="T18" fmla="*/ 1 w 450"/>
                  <a:gd name="T19" fmla="*/ 14 h 392"/>
                  <a:gd name="T20" fmla="*/ 1 w 450"/>
                  <a:gd name="T21" fmla="*/ 12 h 392"/>
                  <a:gd name="T22" fmla="*/ 2 w 450"/>
                  <a:gd name="T23" fmla="*/ 10 h 392"/>
                  <a:gd name="T24" fmla="*/ 3 w 450"/>
                  <a:gd name="T25" fmla="*/ 9 h 392"/>
                  <a:gd name="T26" fmla="*/ 4 w 450"/>
                  <a:gd name="T27" fmla="*/ 7 h 392"/>
                  <a:gd name="T28" fmla="*/ 6 w 450"/>
                  <a:gd name="T29" fmla="*/ 7 h 392"/>
                  <a:gd name="T30" fmla="*/ 0 w 450"/>
                  <a:gd name="T31" fmla="*/ 14 h 392"/>
                  <a:gd name="T32" fmla="*/ 0 w 450"/>
                  <a:gd name="T33" fmla="*/ 13 h 392"/>
                  <a:gd name="T34" fmla="*/ 0 w 450"/>
                  <a:gd name="T35" fmla="*/ 13 h 392"/>
                  <a:gd name="T36" fmla="*/ 1 w 450"/>
                  <a:gd name="T37" fmla="*/ 13 h 392"/>
                  <a:gd name="T38" fmla="*/ 2 w 450"/>
                  <a:gd name="T39" fmla="*/ 14 h 392"/>
                  <a:gd name="T40" fmla="*/ 2 w 450"/>
                  <a:gd name="T41" fmla="*/ 14 h 392"/>
                  <a:gd name="T42" fmla="*/ 3 w 450"/>
                  <a:gd name="T43" fmla="*/ 14 h 392"/>
                  <a:gd name="T44" fmla="*/ 4 w 450"/>
                  <a:gd name="T45" fmla="*/ 15 h 392"/>
                  <a:gd name="T46" fmla="*/ 4 w 450"/>
                  <a:gd name="T47" fmla="*/ 15 h 392"/>
                  <a:gd name="T48" fmla="*/ 5 w 450"/>
                  <a:gd name="T49" fmla="*/ 15 h 392"/>
                  <a:gd name="T50" fmla="*/ 6 w 450"/>
                  <a:gd name="T51" fmla="*/ 14 h 392"/>
                  <a:gd name="T52" fmla="*/ 5 w 450"/>
                  <a:gd name="T53" fmla="*/ 15 h 392"/>
                  <a:gd name="T54" fmla="*/ 5 w 450"/>
                  <a:gd name="T55" fmla="*/ 16 h 392"/>
                  <a:gd name="T56" fmla="*/ 4 w 450"/>
                  <a:gd name="T57" fmla="*/ 16 h 392"/>
                  <a:gd name="T58" fmla="*/ 3 w 450"/>
                  <a:gd name="T59" fmla="*/ 15 h 392"/>
                  <a:gd name="T60" fmla="*/ 2 w 450"/>
                  <a:gd name="T61" fmla="*/ 15 h 392"/>
                  <a:gd name="T62" fmla="*/ 2 w 450"/>
                  <a:gd name="T63" fmla="*/ 15 h 392"/>
                  <a:gd name="T64" fmla="*/ 1 w 450"/>
                  <a:gd name="T65" fmla="*/ 15 h 392"/>
                  <a:gd name="T66" fmla="*/ 0 w 450"/>
                  <a:gd name="T67" fmla="*/ 14 h 392"/>
                  <a:gd name="T68" fmla="*/ 1 w 450"/>
                  <a:gd name="T69" fmla="*/ 13 h 392"/>
                  <a:gd name="T70" fmla="*/ 6 w 450"/>
                  <a:gd name="T71" fmla="*/ 14 h 392"/>
                  <a:gd name="T72" fmla="*/ 8 w 450"/>
                  <a:gd name="T73" fmla="*/ 13 h 392"/>
                  <a:gd name="T74" fmla="*/ 10 w 450"/>
                  <a:gd name="T75" fmla="*/ 12 h 392"/>
                  <a:gd name="T76" fmla="*/ 11 w 450"/>
                  <a:gd name="T77" fmla="*/ 11 h 392"/>
                  <a:gd name="T78" fmla="*/ 13 w 450"/>
                  <a:gd name="T79" fmla="*/ 11 h 392"/>
                  <a:gd name="T80" fmla="*/ 11 w 450"/>
                  <a:gd name="T81" fmla="*/ 12 h 392"/>
                  <a:gd name="T82" fmla="*/ 9 w 450"/>
                  <a:gd name="T83" fmla="*/ 14 h 392"/>
                  <a:gd name="T84" fmla="*/ 7 w 450"/>
                  <a:gd name="T85" fmla="*/ 15 h 392"/>
                  <a:gd name="T86" fmla="*/ 6 w 450"/>
                  <a:gd name="T87" fmla="*/ 15 h 392"/>
                  <a:gd name="T88" fmla="*/ 13 w 450"/>
                  <a:gd name="T89" fmla="*/ 11 h 392"/>
                  <a:gd name="T90" fmla="*/ 13 w 450"/>
                  <a:gd name="T91" fmla="*/ 11 h 392"/>
                  <a:gd name="T92" fmla="*/ 13 w 450"/>
                  <a:gd name="T93" fmla="*/ 11 h 392"/>
                  <a:gd name="T94" fmla="*/ 17 w 450"/>
                  <a:gd name="T95" fmla="*/ 3 h 392"/>
                  <a:gd name="T96" fmla="*/ 13 w 450"/>
                  <a:gd name="T97" fmla="*/ 11 h 392"/>
                  <a:gd name="T98" fmla="*/ 18 w 450"/>
                  <a:gd name="T99" fmla="*/ 3 h 392"/>
                  <a:gd name="T100" fmla="*/ 18 w 450"/>
                  <a:gd name="T101" fmla="*/ 3 h 392"/>
                  <a:gd name="T102" fmla="*/ 18 w 450"/>
                  <a:gd name="T103" fmla="*/ 3 h 392"/>
                  <a:gd name="T104" fmla="*/ 18 w 450"/>
                  <a:gd name="T105" fmla="*/ 4 h 392"/>
                  <a:gd name="T106" fmla="*/ 18 w 450"/>
                  <a:gd name="T107" fmla="*/ 4 h 392"/>
                  <a:gd name="T108" fmla="*/ 18 w 450"/>
                  <a:gd name="T109" fmla="*/ 3 h 392"/>
                  <a:gd name="T110" fmla="*/ 11 w 450"/>
                  <a:gd name="T111" fmla="*/ 1 h 392"/>
                  <a:gd name="T112" fmla="*/ 18 w 450"/>
                  <a:gd name="T113" fmla="*/ 3 h 392"/>
                  <a:gd name="T114" fmla="*/ 11 w 450"/>
                  <a:gd name="T115" fmla="*/ 0 h 392"/>
                  <a:gd name="T116" fmla="*/ 11 w 450"/>
                  <a:gd name="T117" fmla="*/ 0 h 392"/>
                  <a:gd name="T118" fmla="*/ 11 w 450"/>
                  <a:gd name="T119" fmla="*/ 0 h 392"/>
                  <a:gd name="T120" fmla="*/ 11 w 450"/>
                  <a:gd name="T121" fmla="*/ 0 h 39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50"/>
                  <a:gd name="T184" fmla="*/ 0 h 392"/>
                  <a:gd name="T185" fmla="*/ 450 w 450"/>
                  <a:gd name="T186" fmla="*/ 392 h 39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50" h="392">
                    <a:moveTo>
                      <a:pt x="283" y="21"/>
                    </a:moveTo>
                    <a:lnTo>
                      <a:pt x="247" y="58"/>
                    </a:lnTo>
                    <a:lnTo>
                      <a:pt x="212" y="94"/>
                    </a:lnTo>
                    <a:lnTo>
                      <a:pt x="178" y="133"/>
                    </a:lnTo>
                    <a:lnTo>
                      <a:pt x="145" y="173"/>
                    </a:lnTo>
                    <a:lnTo>
                      <a:pt x="126" y="158"/>
                    </a:lnTo>
                    <a:lnTo>
                      <a:pt x="160" y="118"/>
                    </a:lnTo>
                    <a:lnTo>
                      <a:pt x="194" y="78"/>
                    </a:lnTo>
                    <a:lnTo>
                      <a:pt x="230" y="40"/>
                    </a:lnTo>
                    <a:lnTo>
                      <a:pt x="267" y="4"/>
                    </a:lnTo>
                    <a:lnTo>
                      <a:pt x="283" y="21"/>
                    </a:lnTo>
                    <a:close/>
                    <a:moveTo>
                      <a:pt x="145" y="173"/>
                    </a:moveTo>
                    <a:lnTo>
                      <a:pt x="128" y="194"/>
                    </a:lnTo>
                    <a:lnTo>
                      <a:pt x="112" y="214"/>
                    </a:lnTo>
                    <a:lnTo>
                      <a:pt x="97" y="235"/>
                    </a:lnTo>
                    <a:lnTo>
                      <a:pt x="81" y="255"/>
                    </a:lnTo>
                    <a:lnTo>
                      <a:pt x="66" y="277"/>
                    </a:lnTo>
                    <a:lnTo>
                      <a:pt x="51" y="298"/>
                    </a:lnTo>
                    <a:lnTo>
                      <a:pt x="35" y="320"/>
                    </a:lnTo>
                    <a:lnTo>
                      <a:pt x="21" y="342"/>
                    </a:lnTo>
                    <a:lnTo>
                      <a:pt x="1" y="329"/>
                    </a:lnTo>
                    <a:lnTo>
                      <a:pt x="16" y="307"/>
                    </a:lnTo>
                    <a:lnTo>
                      <a:pt x="31" y="284"/>
                    </a:lnTo>
                    <a:lnTo>
                      <a:pt x="46" y="263"/>
                    </a:lnTo>
                    <a:lnTo>
                      <a:pt x="61" y="241"/>
                    </a:lnTo>
                    <a:lnTo>
                      <a:pt x="78" y="220"/>
                    </a:lnTo>
                    <a:lnTo>
                      <a:pt x="93" y="199"/>
                    </a:lnTo>
                    <a:lnTo>
                      <a:pt x="109" y="179"/>
                    </a:lnTo>
                    <a:lnTo>
                      <a:pt x="126" y="158"/>
                    </a:lnTo>
                    <a:lnTo>
                      <a:pt x="145" y="173"/>
                    </a:lnTo>
                    <a:close/>
                    <a:moveTo>
                      <a:pt x="2" y="344"/>
                    </a:moveTo>
                    <a:lnTo>
                      <a:pt x="1" y="341"/>
                    </a:lnTo>
                    <a:lnTo>
                      <a:pt x="0" y="336"/>
                    </a:lnTo>
                    <a:lnTo>
                      <a:pt x="0" y="332"/>
                    </a:lnTo>
                    <a:lnTo>
                      <a:pt x="1" y="329"/>
                    </a:lnTo>
                    <a:lnTo>
                      <a:pt x="12" y="335"/>
                    </a:lnTo>
                    <a:lnTo>
                      <a:pt x="2" y="344"/>
                    </a:lnTo>
                    <a:close/>
                    <a:moveTo>
                      <a:pt x="20" y="328"/>
                    </a:moveTo>
                    <a:lnTo>
                      <a:pt x="33" y="339"/>
                    </a:lnTo>
                    <a:lnTo>
                      <a:pt x="46" y="350"/>
                    </a:lnTo>
                    <a:lnTo>
                      <a:pt x="54" y="355"/>
                    </a:lnTo>
                    <a:lnTo>
                      <a:pt x="60" y="358"/>
                    </a:lnTo>
                    <a:lnTo>
                      <a:pt x="68" y="361"/>
                    </a:lnTo>
                    <a:lnTo>
                      <a:pt x="75" y="363"/>
                    </a:lnTo>
                    <a:lnTo>
                      <a:pt x="83" y="365"/>
                    </a:lnTo>
                    <a:lnTo>
                      <a:pt x="91" y="368"/>
                    </a:lnTo>
                    <a:lnTo>
                      <a:pt x="98" y="368"/>
                    </a:lnTo>
                    <a:lnTo>
                      <a:pt x="107" y="369"/>
                    </a:lnTo>
                    <a:lnTo>
                      <a:pt x="114" y="368"/>
                    </a:lnTo>
                    <a:lnTo>
                      <a:pt x="123" y="368"/>
                    </a:lnTo>
                    <a:lnTo>
                      <a:pt x="132" y="365"/>
                    </a:lnTo>
                    <a:lnTo>
                      <a:pt x="140" y="363"/>
                    </a:lnTo>
                    <a:lnTo>
                      <a:pt x="146" y="387"/>
                    </a:lnTo>
                    <a:lnTo>
                      <a:pt x="136" y="389"/>
                    </a:lnTo>
                    <a:lnTo>
                      <a:pt x="125" y="391"/>
                    </a:lnTo>
                    <a:lnTo>
                      <a:pt x="115" y="392"/>
                    </a:lnTo>
                    <a:lnTo>
                      <a:pt x="106" y="392"/>
                    </a:lnTo>
                    <a:lnTo>
                      <a:pt x="96" y="392"/>
                    </a:lnTo>
                    <a:lnTo>
                      <a:pt x="87" y="391"/>
                    </a:lnTo>
                    <a:lnTo>
                      <a:pt x="78" y="389"/>
                    </a:lnTo>
                    <a:lnTo>
                      <a:pt x="69" y="387"/>
                    </a:lnTo>
                    <a:lnTo>
                      <a:pt x="59" y="384"/>
                    </a:lnTo>
                    <a:lnTo>
                      <a:pt x="51" y="381"/>
                    </a:lnTo>
                    <a:lnTo>
                      <a:pt x="42" y="376"/>
                    </a:lnTo>
                    <a:lnTo>
                      <a:pt x="34" y="371"/>
                    </a:lnTo>
                    <a:lnTo>
                      <a:pt x="26" y="365"/>
                    </a:lnTo>
                    <a:lnTo>
                      <a:pt x="18" y="359"/>
                    </a:lnTo>
                    <a:lnTo>
                      <a:pt x="10" y="351"/>
                    </a:lnTo>
                    <a:lnTo>
                      <a:pt x="2" y="344"/>
                    </a:lnTo>
                    <a:lnTo>
                      <a:pt x="20" y="328"/>
                    </a:lnTo>
                    <a:close/>
                    <a:moveTo>
                      <a:pt x="140" y="363"/>
                    </a:moveTo>
                    <a:lnTo>
                      <a:pt x="159" y="358"/>
                    </a:lnTo>
                    <a:lnTo>
                      <a:pt x="178" y="349"/>
                    </a:lnTo>
                    <a:lnTo>
                      <a:pt x="197" y="338"/>
                    </a:lnTo>
                    <a:lnTo>
                      <a:pt x="218" y="325"/>
                    </a:lnTo>
                    <a:lnTo>
                      <a:pt x="240" y="309"/>
                    </a:lnTo>
                    <a:lnTo>
                      <a:pt x="261" y="291"/>
                    </a:lnTo>
                    <a:lnTo>
                      <a:pt x="284" y="270"/>
                    </a:lnTo>
                    <a:lnTo>
                      <a:pt x="307" y="248"/>
                    </a:lnTo>
                    <a:lnTo>
                      <a:pt x="324" y="265"/>
                    </a:lnTo>
                    <a:lnTo>
                      <a:pt x="300" y="289"/>
                    </a:lnTo>
                    <a:lnTo>
                      <a:pt x="276" y="310"/>
                    </a:lnTo>
                    <a:lnTo>
                      <a:pt x="253" y="330"/>
                    </a:lnTo>
                    <a:lnTo>
                      <a:pt x="230" y="346"/>
                    </a:lnTo>
                    <a:lnTo>
                      <a:pt x="208" y="360"/>
                    </a:lnTo>
                    <a:lnTo>
                      <a:pt x="187" y="372"/>
                    </a:lnTo>
                    <a:lnTo>
                      <a:pt x="166" y="381"/>
                    </a:lnTo>
                    <a:lnTo>
                      <a:pt x="146" y="387"/>
                    </a:lnTo>
                    <a:lnTo>
                      <a:pt x="140" y="363"/>
                    </a:lnTo>
                    <a:close/>
                    <a:moveTo>
                      <a:pt x="326" y="264"/>
                    </a:moveTo>
                    <a:lnTo>
                      <a:pt x="325" y="264"/>
                    </a:lnTo>
                    <a:lnTo>
                      <a:pt x="324" y="265"/>
                    </a:lnTo>
                    <a:lnTo>
                      <a:pt x="315" y="256"/>
                    </a:lnTo>
                    <a:lnTo>
                      <a:pt x="326" y="264"/>
                    </a:lnTo>
                    <a:close/>
                    <a:moveTo>
                      <a:pt x="305" y="249"/>
                    </a:moveTo>
                    <a:lnTo>
                      <a:pt x="429" y="81"/>
                    </a:lnTo>
                    <a:lnTo>
                      <a:pt x="448" y="95"/>
                    </a:lnTo>
                    <a:lnTo>
                      <a:pt x="326" y="264"/>
                    </a:lnTo>
                    <a:lnTo>
                      <a:pt x="305" y="249"/>
                    </a:lnTo>
                    <a:close/>
                    <a:moveTo>
                      <a:pt x="444" y="77"/>
                    </a:moveTo>
                    <a:lnTo>
                      <a:pt x="446" y="79"/>
                    </a:lnTo>
                    <a:lnTo>
                      <a:pt x="447" y="80"/>
                    </a:lnTo>
                    <a:lnTo>
                      <a:pt x="449" y="82"/>
                    </a:lnTo>
                    <a:lnTo>
                      <a:pt x="450" y="86"/>
                    </a:lnTo>
                    <a:lnTo>
                      <a:pt x="450" y="88"/>
                    </a:lnTo>
                    <a:lnTo>
                      <a:pt x="450" y="91"/>
                    </a:lnTo>
                    <a:lnTo>
                      <a:pt x="449" y="93"/>
                    </a:lnTo>
                    <a:lnTo>
                      <a:pt x="448" y="95"/>
                    </a:lnTo>
                    <a:lnTo>
                      <a:pt x="438" y="88"/>
                    </a:lnTo>
                    <a:lnTo>
                      <a:pt x="444" y="77"/>
                    </a:lnTo>
                    <a:close/>
                    <a:moveTo>
                      <a:pt x="433" y="100"/>
                    </a:moveTo>
                    <a:lnTo>
                      <a:pt x="270" y="23"/>
                    </a:lnTo>
                    <a:lnTo>
                      <a:pt x="280" y="1"/>
                    </a:lnTo>
                    <a:lnTo>
                      <a:pt x="444" y="77"/>
                    </a:lnTo>
                    <a:lnTo>
                      <a:pt x="433" y="100"/>
                    </a:lnTo>
                    <a:close/>
                    <a:moveTo>
                      <a:pt x="267" y="4"/>
                    </a:moveTo>
                    <a:lnTo>
                      <a:pt x="269" y="1"/>
                    </a:lnTo>
                    <a:lnTo>
                      <a:pt x="273" y="0"/>
                    </a:lnTo>
                    <a:lnTo>
                      <a:pt x="276" y="0"/>
                    </a:lnTo>
                    <a:lnTo>
                      <a:pt x="280" y="1"/>
                    </a:lnTo>
                    <a:lnTo>
                      <a:pt x="275" y="12"/>
                    </a:lnTo>
                    <a:lnTo>
                      <a:pt x="26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1" name="Freeform 107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2" name="Freeform 107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3" name="Freeform 107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4" name="Freeform 107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5" name="Freeform 107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6" name="Freeform 107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7" name="Freeform 107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8" name="Freeform 108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69" name="Freeform 108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0" name="Freeform 108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1" name="Freeform 108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2" name="Freeform 108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3" name="Freeform 108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4" name="Freeform 108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5" name="Freeform 108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6" name="Freeform 108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7" name="Freeform 108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8" name="Freeform 109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79" name="Freeform 109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0" name="Freeform 109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1" name="Freeform 109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2" name="Freeform 109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3" name="Freeform 1095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4" name="Freeform 1096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5" name="Freeform 1097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6" name="Freeform 1098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7" name="Freeform 1099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8" name="Freeform 1100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89" name="Freeform 1101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0" name="Freeform 1102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1" name="Freeform 1103"/>
              <p:cNvSpPr>
                <a:spLocks/>
              </p:cNvSpPr>
              <p:nvPr/>
            </p:nvSpPr>
            <p:spPr bwMode="auto">
              <a:xfrm>
                <a:off x="2563" y="1635"/>
                <a:ext cx="74" cy="63"/>
              </a:xfrm>
              <a:custGeom>
                <a:avLst/>
                <a:gdLst>
                  <a:gd name="T0" fmla="*/ 9 w 378"/>
                  <a:gd name="T1" fmla="*/ 0 h 314"/>
                  <a:gd name="T2" fmla="*/ 0 w 378"/>
                  <a:gd name="T3" fmla="*/ 11 h 314"/>
                  <a:gd name="T4" fmla="*/ 0 w 378"/>
                  <a:gd name="T5" fmla="*/ 11 h 314"/>
                  <a:gd name="T6" fmla="*/ 1 w 378"/>
                  <a:gd name="T7" fmla="*/ 11 h 314"/>
                  <a:gd name="T8" fmla="*/ 1 w 378"/>
                  <a:gd name="T9" fmla="*/ 12 h 314"/>
                  <a:gd name="T10" fmla="*/ 1 w 378"/>
                  <a:gd name="T11" fmla="*/ 12 h 314"/>
                  <a:gd name="T12" fmla="*/ 1 w 378"/>
                  <a:gd name="T13" fmla="*/ 12 h 314"/>
                  <a:gd name="T14" fmla="*/ 2 w 378"/>
                  <a:gd name="T15" fmla="*/ 12 h 314"/>
                  <a:gd name="T16" fmla="*/ 2 w 378"/>
                  <a:gd name="T17" fmla="*/ 12 h 314"/>
                  <a:gd name="T18" fmla="*/ 2 w 378"/>
                  <a:gd name="T19" fmla="*/ 12 h 314"/>
                  <a:gd name="T20" fmla="*/ 3 w 378"/>
                  <a:gd name="T21" fmla="*/ 12 h 314"/>
                  <a:gd name="T22" fmla="*/ 3 w 378"/>
                  <a:gd name="T23" fmla="*/ 12 h 314"/>
                  <a:gd name="T24" fmla="*/ 3 w 378"/>
                  <a:gd name="T25" fmla="*/ 13 h 314"/>
                  <a:gd name="T26" fmla="*/ 4 w 378"/>
                  <a:gd name="T27" fmla="*/ 13 h 314"/>
                  <a:gd name="T28" fmla="*/ 4 w 378"/>
                  <a:gd name="T29" fmla="*/ 13 h 314"/>
                  <a:gd name="T30" fmla="*/ 4 w 378"/>
                  <a:gd name="T31" fmla="*/ 12 h 314"/>
                  <a:gd name="T32" fmla="*/ 5 w 378"/>
                  <a:gd name="T33" fmla="*/ 12 h 314"/>
                  <a:gd name="T34" fmla="*/ 5 w 378"/>
                  <a:gd name="T35" fmla="*/ 12 h 314"/>
                  <a:gd name="T36" fmla="*/ 6 w 378"/>
                  <a:gd name="T37" fmla="*/ 12 h 314"/>
                  <a:gd name="T38" fmla="*/ 7 w 378"/>
                  <a:gd name="T39" fmla="*/ 12 h 314"/>
                  <a:gd name="T40" fmla="*/ 8 w 378"/>
                  <a:gd name="T41" fmla="*/ 11 h 314"/>
                  <a:gd name="T42" fmla="*/ 8 w 378"/>
                  <a:gd name="T43" fmla="*/ 11 h 314"/>
                  <a:gd name="T44" fmla="*/ 9 w 378"/>
                  <a:gd name="T45" fmla="*/ 10 h 314"/>
                  <a:gd name="T46" fmla="*/ 10 w 378"/>
                  <a:gd name="T47" fmla="*/ 9 h 314"/>
                  <a:gd name="T48" fmla="*/ 11 w 378"/>
                  <a:gd name="T49" fmla="*/ 9 h 314"/>
                  <a:gd name="T50" fmla="*/ 12 w 378"/>
                  <a:gd name="T51" fmla="*/ 8 h 314"/>
                  <a:gd name="T52" fmla="*/ 15 w 378"/>
                  <a:gd name="T53" fmla="*/ 4 h 314"/>
                  <a:gd name="T54" fmla="*/ 9 w 378"/>
                  <a:gd name="T55" fmla="*/ 0 h 3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8"/>
                  <a:gd name="T85" fmla="*/ 0 h 314"/>
                  <a:gd name="T86" fmla="*/ 378 w 378"/>
                  <a:gd name="T87" fmla="*/ 314 h 3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8" h="314">
                    <a:moveTo>
                      <a:pt x="224" y="0"/>
                    </a:moveTo>
                    <a:lnTo>
                      <a:pt x="0" y="268"/>
                    </a:lnTo>
                    <a:lnTo>
                      <a:pt x="7" y="276"/>
                    </a:lnTo>
                    <a:lnTo>
                      <a:pt x="14" y="282"/>
                    </a:lnTo>
                    <a:lnTo>
                      <a:pt x="21" y="288"/>
                    </a:lnTo>
                    <a:lnTo>
                      <a:pt x="29" y="293"/>
                    </a:lnTo>
                    <a:lnTo>
                      <a:pt x="36" y="299"/>
                    </a:lnTo>
                    <a:lnTo>
                      <a:pt x="45" y="302"/>
                    </a:lnTo>
                    <a:lnTo>
                      <a:pt x="53" y="305"/>
                    </a:lnTo>
                    <a:lnTo>
                      <a:pt x="60" y="308"/>
                    </a:lnTo>
                    <a:lnTo>
                      <a:pt x="69" y="310"/>
                    </a:lnTo>
                    <a:lnTo>
                      <a:pt x="77" y="311"/>
                    </a:lnTo>
                    <a:lnTo>
                      <a:pt x="86" y="313"/>
                    </a:lnTo>
                    <a:lnTo>
                      <a:pt x="95" y="314"/>
                    </a:lnTo>
                    <a:lnTo>
                      <a:pt x="103" y="313"/>
                    </a:lnTo>
                    <a:lnTo>
                      <a:pt x="113" y="311"/>
                    </a:lnTo>
                    <a:lnTo>
                      <a:pt x="122" y="310"/>
                    </a:lnTo>
                    <a:lnTo>
                      <a:pt x="131" y="308"/>
                    </a:lnTo>
                    <a:lnTo>
                      <a:pt x="151" y="302"/>
                    </a:lnTo>
                    <a:lnTo>
                      <a:pt x="171" y="293"/>
                    </a:lnTo>
                    <a:lnTo>
                      <a:pt x="192" y="282"/>
                    </a:lnTo>
                    <a:lnTo>
                      <a:pt x="212" y="268"/>
                    </a:lnTo>
                    <a:lnTo>
                      <a:pt x="235" y="252"/>
                    </a:lnTo>
                    <a:lnTo>
                      <a:pt x="258" y="234"/>
                    </a:lnTo>
                    <a:lnTo>
                      <a:pt x="281" y="212"/>
                    </a:lnTo>
                    <a:lnTo>
                      <a:pt x="304" y="189"/>
                    </a:lnTo>
                    <a:lnTo>
                      <a:pt x="378" y="93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2" name="Freeform 1104"/>
              <p:cNvSpPr>
                <a:spLocks noEditPoints="1"/>
              </p:cNvSpPr>
              <p:nvPr/>
            </p:nvSpPr>
            <p:spPr bwMode="auto">
              <a:xfrm>
                <a:off x="2563" y="1635"/>
                <a:ext cx="78" cy="67"/>
              </a:xfrm>
              <a:custGeom>
                <a:avLst/>
                <a:gdLst>
                  <a:gd name="T0" fmla="*/ 1 w 402"/>
                  <a:gd name="T1" fmla="*/ 11 h 337"/>
                  <a:gd name="T2" fmla="*/ 9 w 402"/>
                  <a:gd name="T3" fmla="*/ 0 h 337"/>
                  <a:gd name="T4" fmla="*/ 0 w 402"/>
                  <a:gd name="T5" fmla="*/ 11 h 337"/>
                  <a:gd name="T6" fmla="*/ 0 w 402"/>
                  <a:gd name="T7" fmla="*/ 11 h 337"/>
                  <a:gd name="T8" fmla="*/ 0 w 402"/>
                  <a:gd name="T9" fmla="*/ 11 h 337"/>
                  <a:gd name="T10" fmla="*/ 0 w 402"/>
                  <a:gd name="T11" fmla="*/ 11 h 337"/>
                  <a:gd name="T12" fmla="*/ 1 w 402"/>
                  <a:gd name="T13" fmla="*/ 11 h 337"/>
                  <a:gd name="T14" fmla="*/ 2 w 402"/>
                  <a:gd name="T15" fmla="*/ 12 h 337"/>
                  <a:gd name="T16" fmla="*/ 3 w 402"/>
                  <a:gd name="T17" fmla="*/ 12 h 337"/>
                  <a:gd name="T18" fmla="*/ 3 w 402"/>
                  <a:gd name="T19" fmla="*/ 12 h 337"/>
                  <a:gd name="T20" fmla="*/ 4 w 402"/>
                  <a:gd name="T21" fmla="*/ 12 h 337"/>
                  <a:gd name="T22" fmla="*/ 5 w 402"/>
                  <a:gd name="T23" fmla="*/ 12 h 337"/>
                  <a:gd name="T24" fmla="*/ 5 w 402"/>
                  <a:gd name="T25" fmla="*/ 12 h 337"/>
                  <a:gd name="T26" fmla="*/ 6 w 402"/>
                  <a:gd name="T27" fmla="*/ 13 h 337"/>
                  <a:gd name="T28" fmla="*/ 5 w 402"/>
                  <a:gd name="T29" fmla="*/ 13 h 337"/>
                  <a:gd name="T30" fmla="*/ 4 w 402"/>
                  <a:gd name="T31" fmla="*/ 13 h 337"/>
                  <a:gd name="T32" fmla="*/ 4 w 402"/>
                  <a:gd name="T33" fmla="*/ 13 h 337"/>
                  <a:gd name="T34" fmla="*/ 3 w 402"/>
                  <a:gd name="T35" fmla="*/ 13 h 337"/>
                  <a:gd name="T36" fmla="*/ 2 w 402"/>
                  <a:gd name="T37" fmla="*/ 13 h 337"/>
                  <a:gd name="T38" fmla="*/ 1 w 402"/>
                  <a:gd name="T39" fmla="*/ 13 h 337"/>
                  <a:gd name="T40" fmla="*/ 1 w 402"/>
                  <a:gd name="T41" fmla="*/ 12 h 337"/>
                  <a:gd name="T42" fmla="*/ 0 w 402"/>
                  <a:gd name="T43" fmla="*/ 11 h 337"/>
                  <a:gd name="T44" fmla="*/ 6 w 402"/>
                  <a:gd name="T45" fmla="*/ 12 h 337"/>
                  <a:gd name="T46" fmla="*/ 7 w 402"/>
                  <a:gd name="T47" fmla="*/ 12 h 337"/>
                  <a:gd name="T48" fmla="*/ 9 w 402"/>
                  <a:gd name="T49" fmla="*/ 11 h 337"/>
                  <a:gd name="T50" fmla="*/ 11 w 402"/>
                  <a:gd name="T51" fmla="*/ 9 h 337"/>
                  <a:gd name="T52" fmla="*/ 12 w 402"/>
                  <a:gd name="T53" fmla="*/ 8 h 337"/>
                  <a:gd name="T54" fmla="*/ 12 w 402"/>
                  <a:gd name="T55" fmla="*/ 9 h 337"/>
                  <a:gd name="T56" fmla="*/ 10 w 402"/>
                  <a:gd name="T57" fmla="*/ 11 h 337"/>
                  <a:gd name="T58" fmla="*/ 8 w 402"/>
                  <a:gd name="T59" fmla="*/ 12 h 337"/>
                  <a:gd name="T60" fmla="*/ 7 w 402"/>
                  <a:gd name="T61" fmla="*/ 13 h 337"/>
                  <a:gd name="T62" fmla="*/ 6 w 402"/>
                  <a:gd name="T63" fmla="*/ 12 h 337"/>
                  <a:gd name="T64" fmla="*/ 13 w 402"/>
                  <a:gd name="T65" fmla="*/ 8 h 337"/>
                  <a:gd name="T66" fmla="*/ 13 w 402"/>
                  <a:gd name="T67" fmla="*/ 8 h 337"/>
                  <a:gd name="T68" fmla="*/ 12 w 402"/>
                  <a:gd name="T69" fmla="*/ 8 h 337"/>
                  <a:gd name="T70" fmla="*/ 16 w 402"/>
                  <a:gd name="T71" fmla="*/ 4 h 337"/>
                  <a:gd name="T72" fmla="*/ 12 w 402"/>
                  <a:gd name="T73" fmla="*/ 8 h 337"/>
                  <a:gd name="T74" fmla="*/ 16 w 402"/>
                  <a:gd name="T75" fmla="*/ 4 h 337"/>
                  <a:gd name="T76" fmla="*/ 16 w 402"/>
                  <a:gd name="T77" fmla="*/ 4 h 337"/>
                  <a:gd name="T78" fmla="*/ 16 w 402"/>
                  <a:gd name="T79" fmla="*/ 4 h 337"/>
                  <a:gd name="T80" fmla="*/ 16 w 402"/>
                  <a:gd name="T81" fmla="*/ 5 h 337"/>
                  <a:gd name="T82" fmla="*/ 10 w 402"/>
                  <a:gd name="T83" fmla="*/ 0 h 337"/>
                  <a:gd name="T84" fmla="*/ 16 w 402"/>
                  <a:gd name="T85" fmla="*/ 5 h 337"/>
                  <a:gd name="T86" fmla="*/ 9 w 402"/>
                  <a:gd name="T87" fmla="*/ 0 h 337"/>
                  <a:gd name="T88" fmla="*/ 10 w 402"/>
                  <a:gd name="T89" fmla="*/ 0 h 337"/>
                  <a:gd name="T90" fmla="*/ 10 w 402"/>
                  <a:gd name="T91" fmla="*/ 0 h 33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02"/>
                  <a:gd name="T139" fmla="*/ 0 h 337"/>
                  <a:gd name="T140" fmla="*/ 402 w 402"/>
                  <a:gd name="T141" fmla="*/ 337 h 33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02" h="337">
                    <a:moveTo>
                      <a:pt x="245" y="19"/>
                    </a:moveTo>
                    <a:lnTo>
                      <a:pt x="21" y="287"/>
                    </a:lnTo>
                    <a:lnTo>
                      <a:pt x="3" y="272"/>
                    </a:lnTo>
                    <a:lnTo>
                      <a:pt x="227" y="4"/>
                    </a:lnTo>
                    <a:lnTo>
                      <a:pt x="245" y="19"/>
                    </a:lnTo>
                    <a:close/>
                    <a:moveTo>
                      <a:pt x="3" y="288"/>
                    </a:moveTo>
                    <a:lnTo>
                      <a:pt x="1" y="284"/>
                    </a:lnTo>
                    <a:lnTo>
                      <a:pt x="0" y="279"/>
                    </a:lnTo>
                    <a:lnTo>
                      <a:pt x="1" y="275"/>
                    </a:lnTo>
                    <a:lnTo>
                      <a:pt x="3" y="272"/>
                    </a:lnTo>
                    <a:lnTo>
                      <a:pt x="12" y="279"/>
                    </a:lnTo>
                    <a:lnTo>
                      <a:pt x="3" y="288"/>
                    </a:lnTo>
                    <a:close/>
                    <a:moveTo>
                      <a:pt x="21" y="271"/>
                    </a:moveTo>
                    <a:lnTo>
                      <a:pt x="34" y="284"/>
                    </a:lnTo>
                    <a:lnTo>
                      <a:pt x="47" y="293"/>
                    </a:lnTo>
                    <a:lnTo>
                      <a:pt x="55" y="298"/>
                    </a:lnTo>
                    <a:lnTo>
                      <a:pt x="61" y="302"/>
                    </a:lnTo>
                    <a:lnTo>
                      <a:pt x="69" y="305"/>
                    </a:lnTo>
                    <a:lnTo>
                      <a:pt x="77" y="307"/>
                    </a:lnTo>
                    <a:lnTo>
                      <a:pt x="84" y="310"/>
                    </a:lnTo>
                    <a:lnTo>
                      <a:pt x="92" y="311"/>
                    </a:lnTo>
                    <a:lnTo>
                      <a:pt x="99" y="312"/>
                    </a:lnTo>
                    <a:lnTo>
                      <a:pt x="107" y="312"/>
                    </a:lnTo>
                    <a:lnTo>
                      <a:pt x="115" y="312"/>
                    </a:lnTo>
                    <a:lnTo>
                      <a:pt x="124" y="311"/>
                    </a:lnTo>
                    <a:lnTo>
                      <a:pt x="132" y="310"/>
                    </a:lnTo>
                    <a:lnTo>
                      <a:pt x="140" y="307"/>
                    </a:lnTo>
                    <a:lnTo>
                      <a:pt x="147" y="331"/>
                    </a:lnTo>
                    <a:lnTo>
                      <a:pt x="136" y="333"/>
                    </a:lnTo>
                    <a:lnTo>
                      <a:pt x="126" y="335"/>
                    </a:lnTo>
                    <a:lnTo>
                      <a:pt x="116" y="337"/>
                    </a:lnTo>
                    <a:lnTo>
                      <a:pt x="107" y="337"/>
                    </a:lnTo>
                    <a:lnTo>
                      <a:pt x="97" y="337"/>
                    </a:lnTo>
                    <a:lnTo>
                      <a:pt x="87" y="335"/>
                    </a:lnTo>
                    <a:lnTo>
                      <a:pt x="79" y="333"/>
                    </a:lnTo>
                    <a:lnTo>
                      <a:pt x="69" y="331"/>
                    </a:lnTo>
                    <a:lnTo>
                      <a:pt x="60" y="328"/>
                    </a:lnTo>
                    <a:lnTo>
                      <a:pt x="52" y="325"/>
                    </a:lnTo>
                    <a:lnTo>
                      <a:pt x="43" y="320"/>
                    </a:lnTo>
                    <a:lnTo>
                      <a:pt x="34" y="315"/>
                    </a:lnTo>
                    <a:lnTo>
                      <a:pt x="27" y="310"/>
                    </a:lnTo>
                    <a:lnTo>
                      <a:pt x="18" y="303"/>
                    </a:lnTo>
                    <a:lnTo>
                      <a:pt x="11" y="295"/>
                    </a:lnTo>
                    <a:lnTo>
                      <a:pt x="3" y="288"/>
                    </a:lnTo>
                    <a:lnTo>
                      <a:pt x="21" y="271"/>
                    </a:lnTo>
                    <a:close/>
                    <a:moveTo>
                      <a:pt x="140" y="307"/>
                    </a:moveTo>
                    <a:lnTo>
                      <a:pt x="159" y="301"/>
                    </a:lnTo>
                    <a:lnTo>
                      <a:pt x="178" y="293"/>
                    </a:lnTo>
                    <a:lnTo>
                      <a:pt x="197" y="283"/>
                    </a:lnTo>
                    <a:lnTo>
                      <a:pt x="219" y="268"/>
                    </a:lnTo>
                    <a:lnTo>
                      <a:pt x="240" y="253"/>
                    </a:lnTo>
                    <a:lnTo>
                      <a:pt x="261" y="235"/>
                    </a:lnTo>
                    <a:lnTo>
                      <a:pt x="284" y="214"/>
                    </a:lnTo>
                    <a:lnTo>
                      <a:pt x="308" y="192"/>
                    </a:lnTo>
                    <a:lnTo>
                      <a:pt x="325" y="209"/>
                    </a:lnTo>
                    <a:lnTo>
                      <a:pt x="301" y="233"/>
                    </a:lnTo>
                    <a:lnTo>
                      <a:pt x="277" y="254"/>
                    </a:lnTo>
                    <a:lnTo>
                      <a:pt x="254" y="273"/>
                    </a:lnTo>
                    <a:lnTo>
                      <a:pt x="231" y="290"/>
                    </a:lnTo>
                    <a:lnTo>
                      <a:pt x="209" y="304"/>
                    </a:lnTo>
                    <a:lnTo>
                      <a:pt x="188" y="315"/>
                    </a:lnTo>
                    <a:lnTo>
                      <a:pt x="167" y="325"/>
                    </a:lnTo>
                    <a:lnTo>
                      <a:pt x="147" y="331"/>
                    </a:lnTo>
                    <a:lnTo>
                      <a:pt x="140" y="307"/>
                    </a:lnTo>
                    <a:close/>
                    <a:moveTo>
                      <a:pt x="326" y="208"/>
                    </a:moveTo>
                    <a:lnTo>
                      <a:pt x="326" y="208"/>
                    </a:lnTo>
                    <a:lnTo>
                      <a:pt x="325" y="209"/>
                    </a:lnTo>
                    <a:lnTo>
                      <a:pt x="316" y="200"/>
                    </a:lnTo>
                    <a:lnTo>
                      <a:pt x="326" y="208"/>
                    </a:lnTo>
                    <a:close/>
                    <a:moveTo>
                      <a:pt x="307" y="193"/>
                    </a:moveTo>
                    <a:lnTo>
                      <a:pt x="380" y="97"/>
                    </a:lnTo>
                    <a:lnTo>
                      <a:pt x="399" y="111"/>
                    </a:lnTo>
                    <a:lnTo>
                      <a:pt x="326" y="208"/>
                    </a:lnTo>
                    <a:lnTo>
                      <a:pt x="307" y="193"/>
                    </a:lnTo>
                    <a:close/>
                    <a:moveTo>
                      <a:pt x="396" y="94"/>
                    </a:moveTo>
                    <a:lnTo>
                      <a:pt x="399" y="97"/>
                    </a:lnTo>
                    <a:lnTo>
                      <a:pt x="402" y="102"/>
                    </a:lnTo>
                    <a:lnTo>
                      <a:pt x="402" y="106"/>
                    </a:lnTo>
                    <a:lnTo>
                      <a:pt x="399" y="111"/>
                    </a:lnTo>
                    <a:lnTo>
                      <a:pt x="390" y="104"/>
                    </a:lnTo>
                    <a:lnTo>
                      <a:pt x="396" y="94"/>
                    </a:lnTo>
                    <a:close/>
                    <a:moveTo>
                      <a:pt x="383" y="114"/>
                    </a:moveTo>
                    <a:lnTo>
                      <a:pt x="230" y="22"/>
                    </a:lnTo>
                    <a:lnTo>
                      <a:pt x="243" y="1"/>
                    </a:lnTo>
                    <a:lnTo>
                      <a:pt x="396" y="94"/>
                    </a:lnTo>
                    <a:lnTo>
                      <a:pt x="383" y="114"/>
                    </a:lnTo>
                    <a:close/>
                    <a:moveTo>
                      <a:pt x="227" y="4"/>
                    </a:moveTo>
                    <a:lnTo>
                      <a:pt x="230" y="1"/>
                    </a:lnTo>
                    <a:lnTo>
                      <a:pt x="234" y="0"/>
                    </a:lnTo>
                    <a:lnTo>
                      <a:pt x="239" y="0"/>
                    </a:lnTo>
                    <a:lnTo>
                      <a:pt x="243" y="1"/>
                    </a:lnTo>
                    <a:lnTo>
                      <a:pt x="236" y="11"/>
                    </a:lnTo>
                    <a:lnTo>
                      <a:pt x="227" y="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3" name="Freeform 1105"/>
              <p:cNvSpPr>
                <a:spLocks/>
              </p:cNvSpPr>
              <p:nvPr/>
            </p:nvSpPr>
            <p:spPr bwMode="auto">
              <a:xfrm>
                <a:off x="2393" y="1527"/>
                <a:ext cx="128" cy="60"/>
              </a:xfrm>
              <a:custGeom>
                <a:avLst/>
                <a:gdLst>
                  <a:gd name="T0" fmla="*/ 0 w 614"/>
                  <a:gd name="T1" fmla="*/ 9 h 305"/>
                  <a:gd name="T2" fmla="*/ 1 w 614"/>
                  <a:gd name="T3" fmla="*/ 8 h 305"/>
                  <a:gd name="T4" fmla="*/ 3 w 614"/>
                  <a:gd name="T5" fmla="*/ 7 h 305"/>
                  <a:gd name="T6" fmla="*/ 4 w 614"/>
                  <a:gd name="T7" fmla="*/ 7 h 305"/>
                  <a:gd name="T8" fmla="*/ 5 w 614"/>
                  <a:gd name="T9" fmla="*/ 6 h 305"/>
                  <a:gd name="T10" fmla="*/ 7 w 614"/>
                  <a:gd name="T11" fmla="*/ 5 h 305"/>
                  <a:gd name="T12" fmla="*/ 8 w 614"/>
                  <a:gd name="T13" fmla="*/ 4 h 305"/>
                  <a:gd name="T14" fmla="*/ 9 w 614"/>
                  <a:gd name="T15" fmla="*/ 4 h 305"/>
                  <a:gd name="T16" fmla="*/ 11 w 614"/>
                  <a:gd name="T17" fmla="*/ 3 h 305"/>
                  <a:gd name="T18" fmla="*/ 12 w 614"/>
                  <a:gd name="T19" fmla="*/ 2 h 305"/>
                  <a:gd name="T20" fmla="*/ 13 w 614"/>
                  <a:gd name="T21" fmla="*/ 2 h 305"/>
                  <a:gd name="T22" fmla="*/ 15 w 614"/>
                  <a:gd name="T23" fmla="*/ 2 h 305"/>
                  <a:gd name="T24" fmla="*/ 16 w 614"/>
                  <a:gd name="T25" fmla="*/ 1 h 305"/>
                  <a:gd name="T26" fmla="*/ 18 w 614"/>
                  <a:gd name="T27" fmla="*/ 1 h 305"/>
                  <a:gd name="T28" fmla="*/ 19 w 614"/>
                  <a:gd name="T29" fmla="*/ 0 h 305"/>
                  <a:gd name="T30" fmla="*/ 20 w 614"/>
                  <a:gd name="T31" fmla="*/ 0 h 305"/>
                  <a:gd name="T32" fmla="*/ 22 w 614"/>
                  <a:gd name="T33" fmla="*/ 0 h 305"/>
                  <a:gd name="T34" fmla="*/ 25 w 614"/>
                  <a:gd name="T35" fmla="*/ 3 h 305"/>
                  <a:gd name="T36" fmla="*/ 24 w 614"/>
                  <a:gd name="T37" fmla="*/ 4 h 305"/>
                  <a:gd name="T38" fmla="*/ 23 w 614"/>
                  <a:gd name="T39" fmla="*/ 5 h 305"/>
                  <a:gd name="T40" fmla="*/ 22 w 614"/>
                  <a:gd name="T41" fmla="*/ 6 h 305"/>
                  <a:gd name="T42" fmla="*/ 21 w 614"/>
                  <a:gd name="T43" fmla="*/ 7 h 305"/>
                  <a:gd name="T44" fmla="*/ 20 w 614"/>
                  <a:gd name="T45" fmla="*/ 7 h 305"/>
                  <a:gd name="T46" fmla="*/ 20 w 614"/>
                  <a:gd name="T47" fmla="*/ 8 h 305"/>
                  <a:gd name="T48" fmla="*/ 19 w 614"/>
                  <a:gd name="T49" fmla="*/ 9 h 305"/>
                  <a:gd name="T50" fmla="*/ 18 w 614"/>
                  <a:gd name="T51" fmla="*/ 9 h 305"/>
                  <a:gd name="T52" fmla="*/ 17 w 614"/>
                  <a:gd name="T53" fmla="*/ 10 h 305"/>
                  <a:gd name="T54" fmla="*/ 16 w 614"/>
                  <a:gd name="T55" fmla="*/ 10 h 305"/>
                  <a:gd name="T56" fmla="*/ 15 w 614"/>
                  <a:gd name="T57" fmla="*/ 10 h 305"/>
                  <a:gd name="T58" fmla="*/ 13 w 614"/>
                  <a:gd name="T59" fmla="*/ 11 h 305"/>
                  <a:gd name="T60" fmla="*/ 12 w 614"/>
                  <a:gd name="T61" fmla="*/ 11 h 305"/>
                  <a:gd name="T62" fmla="*/ 11 w 614"/>
                  <a:gd name="T63" fmla="*/ 11 h 305"/>
                  <a:gd name="T64" fmla="*/ 10 w 614"/>
                  <a:gd name="T65" fmla="*/ 12 h 305"/>
                  <a:gd name="T66" fmla="*/ 8 w 614"/>
                  <a:gd name="T67" fmla="*/ 12 h 305"/>
                  <a:gd name="T68" fmla="*/ 8 w 614"/>
                  <a:gd name="T69" fmla="*/ 12 h 305"/>
                  <a:gd name="T70" fmla="*/ 7 w 614"/>
                  <a:gd name="T71" fmla="*/ 12 h 305"/>
                  <a:gd name="T72" fmla="*/ 6 w 614"/>
                  <a:gd name="T73" fmla="*/ 12 h 305"/>
                  <a:gd name="T74" fmla="*/ 6 w 614"/>
                  <a:gd name="T75" fmla="*/ 12 h 305"/>
                  <a:gd name="T76" fmla="*/ 5 w 614"/>
                  <a:gd name="T77" fmla="*/ 12 h 305"/>
                  <a:gd name="T78" fmla="*/ 5 w 614"/>
                  <a:gd name="T79" fmla="*/ 12 h 305"/>
                  <a:gd name="T80" fmla="*/ 4 w 614"/>
                  <a:gd name="T81" fmla="*/ 12 h 305"/>
                  <a:gd name="T82" fmla="*/ 3 w 614"/>
                  <a:gd name="T83" fmla="*/ 12 h 305"/>
                  <a:gd name="T84" fmla="*/ 3 w 614"/>
                  <a:gd name="T85" fmla="*/ 12 h 305"/>
                  <a:gd name="T86" fmla="*/ 2 w 614"/>
                  <a:gd name="T87" fmla="*/ 12 h 305"/>
                  <a:gd name="T88" fmla="*/ 2 w 614"/>
                  <a:gd name="T89" fmla="*/ 11 h 305"/>
                  <a:gd name="T90" fmla="*/ 1 w 614"/>
                  <a:gd name="T91" fmla="*/ 11 h 305"/>
                  <a:gd name="T92" fmla="*/ 1 w 614"/>
                  <a:gd name="T93" fmla="*/ 11 h 305"/>
                  <a:gd name="T94" fmla="*/ 1 w 614"/>
                  <a:gd name="T95" fmla="*/ 10 h 305"/>
                  <a:gd name="T96" fmla="*/ 0 w 614"/>
                  <a:gd name="T97" fmla="*/ 10 h 305"/>
                  <a:gd name="T98" fmla="*/ 0 w 614"/>
                  <a:gd name="T99" fmla="*/ 9 h 30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14"/>
                  <a:gd name="T151" fmla="*/ 0 h 305"/>
                  <a:gd name="T152" fmla="*/ 614 w 614"/>
                  <a:gd name="T153" fmla="*/ 305 h 30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14" h="305">
                    <a:moveTo>
                      <a:pt x="0" y="236"/>
                    </a:moveTo>
                    <a:lnTo>
                      <a:pt x="34" y="211"/>
                    </a:lnTo>
                    <a:lnTo>
                      <a:pt x="67" y="187"/>
                    </a:lnTo>
                    <a:lnTo>
                      <a:pt x="101" y="165"/>
                    </a:lnTo>
                    <a:lnTo>
                      <a:pt x="134" y="145"/>
                    </a:lnTo>
                    <a:lnTo>
                      <a:pt x="169" y="126"/>
                    </a:lnTo>
                    <a:lnTo>
                      <a:pt x="202" y="107"/>
                    </a:lnTo>
                    <a:lnTo>
                      <a:pt x="236" y="91"/>
                    </a:lnTo>
                    <a:lnTo>
                      <a:pt x="269" y="76"/>
                    </a:lnTo>
                    <a:lnTo>
                      <a:pt x="303" y="62"/>
                    </a:lnTo>
                    <a:lnTo>
                      <a:pt x="336" y="49"/>
                    </a:lnTo>
                    <a:lnTo>
                      <a:pt x="371" y="38"/>
                    </a:lnTo>
                    <a:lnTo>
                      <a:pt x="404" y="27"/>
                    </a:lnTo>
                    <a:lnTo>
                      <a:pt x="438" y="19"/>
                    </a:lnTo>
                    <a:lnTo>
                      <a:pt x="472" y="11"/>
                    </a:lnTo>
                    <a:lnTo>
                      <a:pt x="506" y="6"/>
                    </a:lnTo>
                    <a:lnTo>
                      <a:pt x="540" y="0"/>
                    </a:lnTo>
                    <a:lnTo>
                      <a:pt x="614" y="76"/>
                    </a:lnTo>
                    <a:lnTo>
                      <a:pt x="594" y="101"/>
                    </a:lnTo>
                    <a:lnTo>
                      <a:pt x="574" y="124"/>
                    </a:lnTo>
                    <a:lnTo>
                      <a:pt x="553" y="145"/>
                    </a:lnTo>
                    <a:lnTo>
                      <a:pt x="532" y="164"/>
                    </a:lnTo>
                    <a:lnTo>
                      <a:pt x="510" y="182"/>
                    </a:lnTo>
                    <a:lnTo>
                      <a:pt x="488" y="198"/>
                    </a:lnTo>
                    <a:lnTo>
                      <a:pt x="466" y="213"/>
                    </a:lnTo>
                    <a:lnTo>
                      <a:pt x="442" y="226"/>
                    </a:lnTo>
                    <a:lnTo>
                      <a:pt x="417" y="238"/>
                    </a:lnTo>
                    <a:lnTo>
                      <a:pt x="391" y="250"/>
                    </a:lnTo>
                    <a:lnTo>
                      <a:pt x="364" y="259"/>
                    </a:lnTo>
                    <a:lnTo>
                      <a:pt x="336" y="268"/>
                    </a:lnTo>
                    <a:lnTo>
                      <a:pt x="307" y="277"/>
                    </a:lnTo>
                    <a:lnTo>
                      <a:pt x="276" y="285"/>
                    </a:lnTo>
                    <a:lnTo>
                      <a:pt x="243" y="293"/>
                    </a:lnTo>
                    <a:lnTo>
                      <a:pt x="209" y="299"/>
                    </a:lnTo>
                    <a:lnTo>
                      <a:pt x="194" y="302"/>
                    </a:lnTo>
                    <a:lnTo>
                      <a:pt x="177" y="304"/>
                    </a:lnTo>
                    <a:lnTo>
                      <a:pt x="162" y="305"/>
                    </a:lnTo>
                    <a:lnTo>
                      <a:pt x="147" y="305"/>
                    </a:lnTo>
                    <a:lnTo>
                      <a:pt x="131" y="305"/>
                    </a:lnTo>
                    <a:lnTo>
                      <a:pt x="116" y="304"/>
                    </a:lnTo>
                    <a:lnTo>
                      <a:pt x="101" y="302"/>
                    </a:lnTo>
                    <a:lnTo>
                      <a:pt x="87" y="299"/>
                    </a:lnTo>
                    <a:lnTo>
                      <a:pt x="73" y="295"/>
                    </a:lnTo>
                    <a:lnTo>
                      <a:pt x="59" y="290"/>
                    </a:lnTo>
                    <a:lnTo>
                      <a:pt x="47" y="284"/>
                    </a:lnTo>
                    <a:lnTo>
                      <a:pt x="35" y="277"/>
                    </a:lnTo>
                    <a:lnTo>
                      <a:pt x="24" y="268"/>
                    </a:lnTo>
                    <a:lnTo>
                      <a:pt x="15" y="258"/>
                    </a:lnTo>
                    <a:lnTo>
                      <a:pt x="7" y="248"/>
                    </a:lnTo>
                    <a:lnTo>
                      <a:pt x="0" y="2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4" name="Freeform 1106"/>
              <p:cNvSpPr>
                <a:spLocks noEditPoints="1"/>
              </p:cNvSpPr>
              <p:nvPr/>
            </p:nvSpPr>
            <p:spPr bwMode="auto">
              <a:xfrm>
                <a:off x="2393" y="1520"/>
                <a:ext cx="128" cy="67"/>
              </a:xfrm>
              <a:custGeom>
                <a:avLst/>
                <a:gdLst>
                  <a:gd name="T0" fmla="*/ 3 w 638"/>
                  <a:gd name="T1" fmla="*/ 8 h 330"/>
                  <a:gd name="T2" fmla="*/ 7 w 638"/>
                  <a:gd name="T3" fmla="*/ 5 h 330"/>
                  <a:gd name="T4" fmla="*/ 11 w 638"/>
                  <a:gd name="T5" fmla="*/ 3 h 330"/>
                  <a:gd name="T6" fmla="*/ 9 w 638"/>
                  <a:gd name="T7" fmla="*/ 5 h 330"/>
                  <a:gd name="T8" fmla="*/ 5 w 638"/>
                  <a:gd name="T9" fmla="*/ 7 h 330"/>
                  <a:gd name="T10" fmla="*/ 1 w 638"/>
                  <a:gd name="T11" fmla="*/ 10 h 330"/>
                  <a:gd name="T12" fmla="*/ 12 w 638"/>
                  <a:gd name="T13" fmla="*/ 2 h 330"/>
                  <a:gd name="T14" fmla="*/ 17 w 638"/>
                  <a:gd name="T15" fmla="*/ 1 h 330"/>
                  <a:gd name="T16" fmla="*/ 21 w 638"/>
                  <a:gd name="T17" fmla="*/ 0 h 330"/>
                  <a:gd name="T18" fmla="*/ 21 w 638"/>
                  <a:gd name="T19" fmla="*/ 1 h 330"/>
                  <a:gd name="T20" fmla="*/ 17 w 638"/>
                  <a:gd name="T21" fmla="*/ 2 h 330"/>
                  <a:gd name="T22" fmla="*/ 13 w 638"/>
                  <a:gd name="T23" fmla="*/ 3 h 330"/>
                  <a:gd name="T24" fmla="*/ 22 w 638"/>
                  <a:gd name="T25" fmla="*/ 0 h 330"/>
                  <a:gd name="T26" fmla="*/ 22 w 638"/>
                  <a:gd name="T27" fmla="*/ 0 h 330"/>
                  <a:gd name="T28" fmla="*/ 25 w 638"/>
                  <a:gd name="T29" fmla="*/ 3 h 330"/>
                  <a:gd name="T30" fmla="*/ 23 w 638"/>
                  <a:gd name="T31" fmla="*/ 0 h 330"/>
                  <a:gd name="T32" fmla="*/ 26 w 638"/>
                  <a:gd name="T33" fmla="*/ 3 h 330"/>
                  <a:gd name="T34" fmla="*/ 25 w 638"/>
                  <a:gd name="T35" fmla="*/ 4 h 330"/>
                  <a:gd name="T36" fmla="*/ 25 w 638"/>
                  <a:gd name="T37" fmla="*/ 5 h 330"/>
                  <a:gd name="T38" fmla="*/ 22 w 638"/>
                  <a:gd name="T39" fmla="*/ 7 h 330"/>
                  <a:gd name="T40" fmla="*/ 19 w 638"/>
                  <a:gd name="T41" fmla="*/ 9 h 330"/>
                  <a:gd name="T42" fmla="*/ 19 w 638"/>
                  <a:gd name="T43" fmla="*/ 9 h 330"/>
                  <a:gd name="T44" fmla="*/ 22 w 638"/>
                  <a:gd name="T45" fmla="*/ 7 h 330"/>
                  <a:gd name="T46" fmla="*/ 24 w 638"/>
                  <a:gd name="T47" fmla="*/ 4 h 330"/>
                  <a:gd name="T48" fmla="*/ 18 w 638"/>
                  <a:gd name="T49" fmla="*/ 10 h 330"/>
                  <a:gd name="T50" fmla="*/ 15 w 638"/>
                  <a:gd name="T51" fmla="*/ 11 h 330"/>
                  <a:gd name="T52" fmla="*/ 12 w 638"/>
                  <a:gd name="T53" fmla="*/ 12 h 330"/>
                  <a:gd name="T54" fmla="*/ 9 w 638"/>
                  <a:gd name="T55" fmla="*/ 12 h 330"/>
                  <a:gd name="T56" fmla="*/ 13 w 638"/>
                  <a:gd name="T57" fmla="*/ 11 h 330"/>
                  <a:gd name="T58" fmla="*/ 16 w 638"/>
                  <a:gd name="T59" fmla="*/ 10 h 330"/>
                  <a:gd name="T60" fmla="*/ 18 w 638"/>
                  <a:gd name="T61" fmla="*/ 10 h 330"/>
                  <a:gd name="T62" fmla="*/ 9 w 638"/>
                  <a:gd name="T63" fmla="*/ 12 h 330"/>
                  <a:gd name="T64" fmla="*/ 9 w 638"/>
                  <a:gd name="T65" fmla="*/ 13 h 330"/>
                  <a:gd name="T66" fmla="*/ 9 w 638"/>
                  <a:gd name="T67" fmla="*/ 13 h 330"/>
                  <a:gd name="T68" fmla="*/ 8 w 638"/>
                  <a:gd name="T69" fmla="*/ 13 h 330"/>
                  <a:gd name="T70" fmla="*/ 7 w 638"/>
                  <a:gd name="T71" fmla="*/ 12 h 330"/>
                  <a:gd name="T72" fmla="*/ 8 w 638"/>
                  <a:gd name="T73" fmla="*/ 12 h 330"/>
                  <a:gd name="T74" fmla="*/ 8 w 638"/>
                  <a:gd name="T75" fmla="*/ 13 h 330"/>
                  <a:gd name="T76" fmla="*/ 6 w 638"/>
                  <a:gd name="T77" fmla="*/ 13 h 330"/>
                  <a:gd name="T78" fmla="*/ 6 w 638"/>
                  <a:gd name="T79" fmla="*/ 12 h 330"/>
                  <a:gd name="T80" fmla="*/ 7 w 638"/>
                  <a:gd name="T81" fmla="*/ 12 h 330"/>
                  <a:gd name="T82" fmla="*/ 5 w 638"/>
                  <a:gd name="T83" fmla="*/ 13 h 330"/>
                  <a:gd name="T84" fmla="*/ 3 w 638"/>
                  <a:gd name="T85" fmla="*/ 13 h 330"/>
                  <a:gd name="T86" fmla="*/ 2 w 638"/>
                  <a:gd name="T87" fmla="*/ 12 h 330"/>
                  <a:gd name="T88" fmla="*/ 1 w 638"/>
                  <a:gd name="T89" fmla="*/ 12 h 330"/>
                  <a:gd name="T90" fmla="*/ 0 w 638"/>
                  <a:gd name="T91" fmla="*/ 11 h 330"/>
                  <a:gd name="T92" fmla="*/ 1 w 638"/>
                  <a:gd name="T93" fmla="*/ 10 h 330"/>
                  <a:gd name="T94" fmla="*/ 2 w 638"/>
                  <a:gd name="T95" fmla="*/ 11 h 330"/>
                  <a:gd name="T96" fmla="*/ 3 w 638"/>
                  <a:gd name="T97" fmla="*/ 11 h 330"/>
                  <a:gd name="T98" fmla="*/ 4 w 638"/>
                  <a:gd name="T99" fmla="*/ 12 h 330"/>
                  <a:gd name="T100" fmla="*/ 5 w 638"/>
                  <a:gd name="T101" fmla="*/ 12 h 330"/>
                  <a:gd name="T102" fmla="*/ 0 w 638"/>
                  <a:gd name="T103" fmla="*/ 10 h 330"/>
                  <a:gd name="T104" fmla="*/ 0 w 638"/>
                  <a:gd name="T105" fmla="*/ 10 h 330"/>
                  <a:gd name="T106" fmla="*/ 0 w 638"/>
                  <a:gd name="T107" fmla="*/ 10 h 33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38"/>
                  <a:gd name="T163" fmla="*/ 0 h 330"/>
                  <a:gd name="T164" fmla="*/ 638 w 638"/>
                  <a:gd name="T165" fmla="*/ 330 h 33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38" h="330">
                    <a:moveTo>
                      <a:pt x="5" y="238"/>
                    </a:moveTo>
                    <a:lnTo>
                      <a:pt x="39" y="213"/>
                    </a:lnTo>
                    <a:lnTo>
                      <a:pt x="73" y="189"/>
                    </a:lnTo>
                    <a:lnTo>
                      <a:pt x="106" y="167"/>
                    </a:lnTo>
                    <a:lnTo>
                      <a:pt x="141" y="146"/>
                    </a:lnTo>
                    <a:lnTo>
                      <a:pt x="174" y="127"/>
                    </a:lnTo>
                    <a:lnTo>
                      <a:pt x="208" y="108"/>
                    </a:lnTo>
                    <a:lnTo>
                      <a:pt x="242" y="92"/>
                    </a:lnTo>
                    <a:lnTo>
                      <a:pt x="277" y="77"/>
                    </a:lnTo>
                    <a:lnTo>
                      <a:pt x="285" y="99"/>
                    </a:lnTo>
                    <a:lnTo>
                      <a:pt x="253" y="114"/>
                    </a:lnTo>
                    <a:lnTo>
                      <a:pt x="220" y="130"/>
                    </a:lnTo>
                    <a:lnTo>
                      <a:pt x="186" y="148"/>
                    </a:lnTo>
                    <a:lnTo>
                      <a:pt x="153" y="167"/>
                    </a:lnTo>
                    <a:lnTo>
                      <a:pt x="120" y="187"/>
                    </a:lnTo>
                    <a:lnTo>
                      <a:pt x="87" y="209"/>
                    </a:lnTo>
                    <a:lnTo>
                      <a:pt x="53" y="233"/>
                    </a:lnTo>
                    <a:lnTo>
                      <a:pt x="20" y="257"/>
                    </a:lnTo>
                    <a:lnTo>
                      <a:pt x="5" y="238"/>
                    </a:lnTo>
                    <a:close/>
                    <a:moveTo>
                      <a:pt x="277" y="77"/>
                    </a:moveTo>
                    <a:lnTo>
                      <a:pt x="310" y="62"/>
                    </a:lnTo>
                    <a:lnTo>
                      <a:pt x="345" y="50"/>
                    </a:lnTo>
                    <a:lnTo>
                      <a:pt x="379" y="38"/>
                    </a:lnTo>
                    <a:lnTo>
                      <a:pt x="413" y="27"/>
                    </a:lnTo>
                    <a:lnTo>
                      <a:pt x="447" y="19"/>
                    </a:lnTo>
                    <a:lnTo>
                      <a:pt x="482" y="11"/>
                    </a:lnTo>
                    <a:lnTo>
                      <a:pt x="515" y="5"/>
                    </a:lnTo>
                    <a:lnTo>
                      <a:pt x="550" y="0"/>
                    </a:lnTo>
                    <a:lnTo>
                      <a:pt x="553" y="24"/>
                    </a:lnTo>
                    <a:lnTo>
                      <a:pt x="520" y="30"/>
                    </a:lnTo>
                    <a:lnTo>
                      <a:pt x="486" y="35"/>
                    </a:lnTo>
                    <a:lnTo>
                      <a:pt x="453" y="42"/>
                    </a:lnTo>
                    <a:lnTo>
                      <a:pt x="419" y="51"/>
                    </a:lnTo>
                    <a:lnTo>
                      <a:pt x="386" y="62"/>
                    </a:lnTo>
                    <a:lnTo>
                      <a:pt x="352" y="73"/>
                    </a:lnTo>
                    <a:lnTo>
                      <a:pt x="319" y="85"/>
                    </a:lnTo>
                    <a:lnTo>
                      <a:pt x="285" y="99"/>
                    </a:lnTo>
                    <a:lnTo>
                      <a:pt x="277" y="77"/>
                    </a:lnTo>
                    <a:close/>
                    <a:moveTo>
                      <a:pt x="550" y="0"/>
                    </a:moveTo>
                    <a:lnTo>
                      <a:pt x="555" y="1"/>
                    </a:lnTo>
                    <a:lnTo>
                      <a:pt x="561" y="4"/>
                    </a:lnTo>
                    <a:lnTo>
                      <a:pt x="552" y="12"/>
                    </a:lnTo>
                    <a:lnTo>
                      <a:pt x="550" y="0"/>
                    </a:lnTo>
                    <a:close/>
                    <a:moveTo>
                      <a:pt x="561" y="4"/>
                    </a:moveTo>
                    <a:lnTo>
                      <a:pt x="635" y="79"/>
                    </a:lnTo>
                    <a:lnTo>
                      <a:pt x="617" y="96"/>
                    </a:lnTo>
                    <a:lnTo>
                      <a:pt x="542" y="21"/>
                    </a:lnTo>
                    <a:lnTo>
                      <a:pt x="561" y="4"/>
                    </a:lnTo>
                    <a:close/>
                    <a:moveTo>
                      <a:pt x="635" y="79"/>
                    </a:moveTo>
                    <a:lnTo>
                      <a:pt x="638" y="82"/>
                    </a:lnTo>
                    <a:lnTo>
                      <a:pt x="638" y="87"/>
                    </a:lnTo>
                    <a:lnTo>
                      <a:pt x="638" y="91"/>
                    </a:lnTo>
                    <a:lnTo>
                      <a:pt x="635" y="95"/>
                    </a:lnTo>
                    <a:lnTo>
                      <a:pt x="626" y="88"/>
                    </a:lnTo>
                    <a:lnTo>
                      <a:pt x="635" y="79"/>
                    </a:lnTo>
                    <a:close/>
                    <a:moveTo>
                      <a:pt x="635" y="95"/>
                    </a:moveTo>
                    <a:lnTo>
                      <a:pt x="615" y="120"/>
                    </a:lnTo>
                    <a:lnTo>
                      <a:pt x="594" y="144"/>
                    </a:lnTo>
                    <a:lnTo>
                      <a:pt x="574" y="166"/>
                    </a:lnTo>
                    <a:lnTo>
                      <a:pt x="552" y="186"/>
                    </a:lnTo>
                    <a:lnTo>
                      <a:pt x="530" y="203"/>
                    </a:lnTo>
                    <a:lnTo>
                      <a:pt x="507" y="221"/>
                    </a:lnTo>
                    <a:lnTo>
                      <a:pt x="483" y="235"/>
                    </a:lnTo>
                    <a:lnTo>
                      <a:pt x="459" y="249"/>
                    </a:lnTo>
                    <a:lnTo>
                      <a:pt x="447" y="227"/>
                    </a:lnTo>
                    <a:lnTo>
                      <a:pt x="471" y="214"/>
                    </a:lnTo>
                    <a:lnTo>
                      <a:pt x="493" y="200"/>
                    </a:lnTo>
                    <a:lnTo>
                      <a:pt x="514" y="184"/>
                    </a:lnTo>
                    <a:lnTo>
                      <a:pt x="536" y="168"/>
                    </a:lnTo>
                    <a:lnTo>
                      <a:pt x="557" y="148"/>
                    </a:lnTo>
                    <a:lnTo>
                      <a:pt x="577" y="128"/>
                    </a:lnTo>
                    <a:lnTo>
                      <a:pt x="596" y="105"/>
                    </a:lnTo>
                    <a:lnTo>
                      <a:pt x="616" y="80"/>
                    </a:lnTo>
                    <a:lnTo>
                      <a:pt x="635" y="95"/>
                    </a:lnTo>
                    <a:close/>
                    <a:moveTo>
                      <a:pt x="459" y="249"/>
                    </a:moveTo>
                    <a:lnTo>
                      <a:pt x="433" y="261"/>
                    </a:lnTo>
                    <a:lnTo>
                      <a:pt x="407" y="273"/>
                    </a:lnTo>
                    <a:lnTo>
                      <a:pt x="380" y="282"/>
                    </a:lnTo>
                    <a:lnTo>
                      <a:pt x="352" y="292"/>
                    </a:lnTo>
                    <a:lnTo>
                      <a:pt x="322" y="301"/>
                    </a:lnTo>
                    <a:lnTo>
                      <a:pt x="291" y="309"/>
                    </a:lnTo>
                    <a:lnTo>
                      <a:pt x="257" y="317"/>
                    </a:lnTo>
                    <a:lnTo>
                      <a:pt x="223" y="323"/>
                    </a:lnTo>
                    <a:lnTo>
                      <a:pt x="218" y="300"/>
                    </a:lnTo>
                    <a:lnTo>
                      <a:pt x="252" y="293"/>
                    </a:lnTo>
                    <a:lnTo>
                      <a:pt x="284" y="285"/>
                    </a:lnTo>
                    <a:lnTo>
                      <a:pt x="315" y="278"/>
                    </a:lnTo>
                    <a:lnTo>
                      <a:pt x="344" y="269"/>
                    </a:lnTo>
                    <a:lnTo>
                      <a:pt x="372" y="260"/>
                    </a:lnTo>
                    <a:lnTo>
                      <a:pt x="399" y="250"/>
                    </a:lnTo>
                    <a:lnTo>
                      <a:pt x="424" y="239"/>
                    </a:lnTo>
                    <a:lnTo>
                      <a:pt x="447" y="227"/>
                    </a:lnTo>
                    <a:lnTo>
                      <a:pt x="459" y="249"/>
                    </a:lnTo>
                    <a:close/>
                    <a:moveTo>
                      <a:pt x="223" y="323"/>
                    </a:moveTo>
                    <a:lnTo>
                      <a:pt x="223" y="324"/>
                    </a:lnTo>
                    <a:lnTo>
                      <a:pt x="221" y="311"/>
                    </a:lnTo>
                    <a:lnTo>
                      <a:pt x="223" y="323"/>
                    </a:lnTo>
                    <a:close/>
                    <a:moveTo>
                      <a:pt x="223" y="324"/>
                    </a:moveTo>
                    <a:lnTo>
                      <a:pt x="222" y="324"/>
                    </a:lnTo>
                    <a:lnTo>
                      <a:pt x="218" y="300"/>
                    </a:lnTo>
                    <a:lnTo>
                      <a:pt x="223" y="324"/>
                    </a:lnTo>
                    <a:close/>
                    <a:moveTo>
                      <a:pt x="222" y="324"/>
                    </a:moveTo>
                    <a:lnTo>
                      <a:pt x="214" y="325"/>
                    </a:lnTo>
                    <a:lnTo>
                      <a:pt x="206" y="327"/>
                    </a:lnTo>
                    <a:lnTo>
                      <a:pt x="196" y="328"/>
                    </a:lnTo>
                    <a:lnTo>
                      <a:pt x="187" y="329"/>
                    </a:lnTo>
                    <a:lnTo>
                      <a:pt x="185" y="304"/>
                    </a:lnTo>
                    <a:lnTo>
                      <a:pt x="193" y="303"/>
                    </a:lnTo>
                    <a:lnTo>
                      <a:pt x="201" y="303"/>
                    </a:lnTo>
                    <a:lnTo>
                      <a:pt x="210" y="301"/>
                    </a:lnTo>
                    <a:lnTo>
                      <a:pt x="218" y="300"/>
                    </a:lnTo>
                    <a:lnTo>
                      <a:pt x="222" y="324"/>
                    </a:lnTo>
                    <a:close/>
                    <a:moveTo>
                      <a:pt x="187" y="329"/>
                    </a:moveTo>
                    <a:lnTo>
                      <a:pt x="177" y="329"/>
                    </a:lnTo>
                    <a:lnTo>
                      <a:pt x="169" y="330"/>
                    </a:lnTo>
                    <a:lnTo>
                      <a:pt x="160" y="330"/>
                    </a:lnTo>
                    <a:lnTo>
                      <a:pt x="150" y="330"/>
                    </a:lnTo>
                    <a:lnTo>
                      <a:pt x="152" y="305"/>
                    </a:lnTo>
                    <a:lnTo>
                      <a:pt x="159" y="305"/>
                    </a:lnTo>
                    <a:lnTo>
                      <a:pt x="168" y="305"/>
                    </a:lnTo>
                    <a:lnTo>
                      <a:pt x="176" y="305"/>
                    </a:lnTo>
                    <a:lnTo>
                      <a:pt x="185" y="304"/>
                    </a:lnTo>
                    <a:lnTo>
                      <a:pt x="187" y="329"/>
                    </a:lnTo>
                    <a:close/>
                    <a:moveTo>
                      <a:pt x="150" y="330"/>
                    </a:moveTo>
                    <a:lnTo>
                      <a:pt x="127" y="328"/>
                    </a:lnTo>
                    <a:lnTo>
                      <a:pt x="104" y="324"/>
                    </a:lnTo>
                    <a:lnTo>
                      <a:pt x="93" y="322"/>
                    </a:lnTo>
                    <a:lnTo>
                      <a:pt x="82" y="319"/>
                    </a:lnTo>
                    <a:lnTo>
                      <a:pt x="72" y="316"/>
                    </a:lnTo>
                    <a:lnTo>
                      <a:pt x="62" y="311"/>
                    </a:lnTo>
                    <a:lnTo>
                      <a:pt x="52" y="306"/>
                    </a:lnTo>
                    <a:lnTo>
                      <a:pt x="42" y="301"/>
                    </a:lnTo>
                    <a:lnTo>
                      <a:pt x="34" y="295"/>
                    </a:lnTo>
                    <a:lnTo>
                      <a:pt x="26" y="288"/>
                    </a:lnTo>
                    <a:lnTo>
                      <a:pt x="19" y="280"/>
                    </a:lnTo>
                    <a:lnTo>
                      <a:pt x="12" y="271"/>
                    </a:lnTo>
                    <a:lnTo>
                      <a:pt x="7" y="263"/>
                    </a:lnTo>
                    <a:lnTo>
                      <a:pt x="1" y="252"/>
                    </a:lnTo>
                    <a:lnTo>
                      <a:pt x="23" y="242"/>
                    </a:lnTo>
                    <a:lnTo>
                      <a:pt x="27" y="251"/>
                    </a:lnTo>
                    <a:lnTo>
                      <a:pt x="33" y="258"/>
                    </a:lnTo>
                    <a:lnTo>
                      <a:pt x="38" y="265"/>
                    </a:lnTo>
                    <a:lnTo>
                      <a:pt x="45" y="271"/>
                    </a:lnTo>
                    <a:lnTo>
                      <a:pt x="51" y="277"/>
                    </a:lnTo>
                    <a:lnTo>
                      <a:pt x="59" y="282"/>
                    </a:lnTo>
                    <a:lnTo>
                      <a:pt x="66" y="287"/>
                    </a:lnTo>
                    <a:lnTo>
                      <a:pt x="74" y="290"/>
                    </a:lnTo>
                    <a:lnTo>
                      <a:pt x="82" y="294"/>
                    </a:lnTo>
                    <a:lnTo>
                      <a:pt x="92" y="296"/>
                    </a:lnTo>
                    <a:lnTo>
                      <a:pt x="101" y="300"/>
                    </a:lnTo>
                    <a:lnTo>
                      <a:pt x="110" y="302"/>
                    </a:lnTo>
                    <a:lnTo>
                      <a:pt x="131" y="304"/>
                    </a:lnTo>
                    <a:lnTo>
                      <a:pt x="152" y="305"/>
                    </a:lnTo>
                    <a:lnTo>
                      <a:pt x="150" y="330"/>
                    </a:lnTo>
                    <a:close/>
                    <a:moveTo>
                      <a:pt x="1" y="252"/>
                    </a:moveTo>
                    <a:lnTo>
                      <a:pt x="0" y="249"/>
                    </a:lnTo>
                    <a:lnTo>
                      <a:pt x="1" y="244"/>
                    </a:lnTo>
                    <a:lnTo>
                      <a:pt x="2" y="240"/>
                    </a:lnTo>
                    <a:lnTo>
                      <a:pt x="5" y="238"/>
                    </a:lnTo>
                    <a:lnTo>
                      <a:pt x="12" y="248"/>
                    </a:lnTo>
                    <a:lnTo>
                      <a:pt x="1" y="25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5" name="Freeform 1107"/>
              <p:cNvSpPr>
                <a:spLocks/>
              </p:cNvSpPr>
              <p:nvPr/>
            </p:nvSpPr>
            <p:spPr bwMode="auto">
              <a:xfrm>
                <a:off x="2443" y="1546"/>
                <a:ext cx="101" cy="48"/>
              </a:xfrm>
              <a:custGeom>
                <a:avLst/>
                <a:gdLst>
                  <a:gd name="T0" fmla="*/ 0 w 487"/>
                  <a:gd name="T1" fmla="*/ 7 h 242"/>
                  <a:gd name="T2" fmla="*/ 1 w 487"/>
                  <a:gd name="T3" fmla="*/ 7 h 242"/>
                  <a:gd name="T4" fmla="*/ 2 w 487"/>
                  <a:gd name="T5" fmla="*/ 6 h 242"/>
                  <a:gd name="T6" fmla="*/ 3 w 487"/>
                  <a:gd name="T7" fmla="*/ 5 h 242"/>
                  <a:gd name="T8" fmla="*/ 4 w 487"/>
                  <a:gd name="T9" fmla="*/ 5 h 242"/>
                  <a:gd name="T10" fmla="*/ 5 w 487"/>
                  <a:gd name="T11" fmla="*/ 4 h 242"/>
                  <a:gd name="T12" fmla="*/ 6 w 487"/>
                  <a:gd name="T13" fmla="*/ 3 h 242"/>
                  <a:gd name="T14" fmla="*/ 7 w 487"/>
                  <a:gd name="T15" fmla="*/ 3 h 242"/>
                  <a:gd name="T16" fmla="*/ 9 w 487"/>
                  <a:gd name="T17" fmla="*/ 2 h 242"/>
                  <a:gd name="T18" fmla="*/ 10 w 487"/>
                  <a:gd name="T19" fmla="*/ 2 h 242"/>
                  <a:gd name="T20" fmla="*/ 11 w 487"/>
                  <a:gd name="T21" fmla="*/ 2 h 242"/>
                  <a:gd name="T22" fmla="*/ 12 w 487"/>
                  <a:gd name="T23" fmla="*/ 1 h 242"/>
                  <a:gd name="T24" fmla="*/ 13 w 487"/>
                  <a:gd name="T25" fmla="*/ 1 h 242"/>
                  <a:gd name="T26" fmla="*/ 14 w 487"/>
                  <a:gd name="T27" fmla="*/ 1 h 242"/>
                  <a:gd name="T28" fmla="*/ 15 w 487"/>
                  <a:gd name="T29" fmla="*/ 0 h 242"/>
                  <a:gd name="T30" fmla="*/ 16 w 487"/>
                  <a:gd name="T31" fmla="*/ 0 h 242"/>
                  <a:gd name="T32" fmla="*/ 17 w 487"/>
                  <a:gd name="T33" fmla="*/ 0 h 242"/>
                  <a:gd name="T34" fmla="*/ 19 w 487"/>
                  <a:gd name="T35" fmla="*/ 2 h 242"/>
                  <a:gd name="T36" fmla="*/ 19 w 487"/>
                  <a:gd name="T37" fmla="*/ 3 h 242"/>
                  <a:gd name="T38" fmla="*/ 18 w 487"/>
                  <a:gd name="T39" fmla="*/ 4 h 242"/>
                  <a:gd name="T40" fmla="*/ 17 w 487"/>
                  <a:gd name="T41" fmla="*/ 5 h 242"/>
                  <a:gd name="T42" fmla="*/ 17 w 487"/>
                  <a:gd name="T43" fmla="*/ 5 h 242"/>
                  <a:gd name="T44" fmla="*/ 16 w 487"/>
                  <a:gd name="T45" fmla="*/ 6 h 242"/>
                  <a:gd name="T46" fmla="*/ 15 w 487"/>
                  <a:gd name="T47" fmla="*/ 6 h 242"/>
                  <a:gd name="T48" fmla="*/ 15 w 487"/>
                  <a:gd name="T49" fmla="*/ 7 h 242"/>
                  <a:gd name="T50" fmla="*/ 14 w 487"/>
                  <a:gd name="T51" fmla="*/ 7 h 242"/>
                  <a:gd name="T52" fmla="*/ 13 w 487"/>
                  <a:gd name="T53" fmla="*/ 7 h 242"/>
                  <a:gd name="T54" fmla="*/ 12 w 487"/>
                  <a:gd name="T55" fmla="*/ 8 h 242"/>
                  <a:gd name="T56" fmla="*/ 11 w 487"/>
                  <a:gd name="T57" fmla="*/ 8 h 242"/>
                  <a:gd name="T58" fmla="*/ 11 w 487"/>
                  <a:gd name="T59" fmla="*/ 8 h 242"/>
                  <a:gd name="T60" fmla="*/ 10 w 487"/>
                  <a:gd name="T61" fmla="*/ 9 h 242"/>
                  <a:gd name="T62" fmla="*/ 9 w 487"/>
                  <a:gd name="T63" fmla="*/ 9 h 242"/>
                  <a:gd name="T64" fmla="*/ 8 w 487"/>
                  <a:gd name="T65" fmla="*/ 9 h 242"/>
                  <a:gd name="T66" fmla="*/ 7 w 487"/>
                  <a:gd name="T67" fmla="*/ 9 h 242"/>
                  <a:gd name="T68" fmla="*/ 6 w 487"/>
                  <a:gd name="T69" fmla="*/ 10 h 242"/>
                  <a:gd name="T70" fmla="*/ 5 w 487"/>
                  <a:gd name="T71" fmla="*/ 10 h 242"/>
                  <a:gd name="T72" fmla="*/ 4 w 487"/>
                  <a:gd name="T73" fmla="*/ 10 h 242"/>
                  <a:gd name="T74" fmla="*/ 4 w 487"/>
                  <a:gd name="T75" fmla="*/ 10 h 242"/>
                  <a:gd name="T76" fmla="*/ 3 w 487"/>
                  <a:gd name="T77" fmla="*/ 10 h 242"/>
                  <a:gd name="T78" fmla="*/ 3 w 487"/>
                  <a:gd name="T79" fmla="*/ 9 h 242"/>
                  <a:gd name="T80" fmla="*/ 2 w 487"/>
                  <a:gd name="T81" fmla="*/ 9 h 242"/>
                  <a:gd name="T82" fmla="*/ 2 w 487"/>
                  <a:gd name="T83" fmla="*/ 9 h 242"/>
                  <a:gd name="T84" fmla="*/ 1 w 487"/>
                  <a:gd name="T85" fmla="*/ 9 h 242"/>
                  <a:gd name="T86" fmla="*/ 1 w 487"/>
                  <a:gd name="T87" fmla="*/ 9 h 242"/>
                  <a:gd name="T88" fmla="*/ 1 w 487"/>
                  <a:gd name="T89" fmla="*/ 8 h 242"/>
                  <a:gd name="T90" fmla="*/ 0 w 487"/>
                  <a:gd name="T91" fmla="*/ 8 h 242"/>
                  <a:gd name="T92" fmla="*/ 0 w 487"/>
                  <a:gd name="T93" fmla="*/ 8 h 242"/>
                  <a:gd name="T94" fmla="*/ 0 w 487"/>
                  <a:gd name="T95" fmla="*/ 7 h 2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87"/>
                  <a:gd name="T145" fmla="*/ 0 h 242"/>
                  <a:gd name="T146" fmla="*/ 487 w 487"/>
                  <a:gd name="T147" fmla="*/ 242 h 24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87" h="242">
                    <a:moveTo>
                      <a:pt x="0" y="187"/>
                    </a:moveTo>
                    <a:lnTo>
                      <a:pt x="27" y="168"/>
                    </a:lnTo>
                    <a:lnTo>
                      <a:pt x="53" y="149"/>
                    </a:lnTo>
                    <a:lnTo>
                      <a:pt x="80" y="131"/>
                    </a:lnTo>
                    <a:lnTo>
                      <a:pt x="107" y="115"/>
                    </a:lnTo>
                    <a:lnTo>
                      <a:pt x="133" y="99"/>
                    </a:lnTo>
                    <a:lnTo>
                      <a:pt x="160" y="85"/>
                    </a:lnTo>
                    <a:lnTo>
                      <a:pt x="187" y="72"/>
                    </a:lnTo>
                    <a:lnTo>
                      <a:pt x="214" y="61"/>
                    </a:lnTo>
                    <a:lnTo>
                      <a:pt x="239" y="49"/>
                    </a:lnTo>
                    <a:lnTo>
                      <a:pt x="266" y="39"/>
                    </a:lnTo>
                    <a:lnTo>
                      <a:pt x="293" y="30"/>
                    </a:lnTo>
                    <a:lnTo>
                      <a:pt x="320" y="22"/>
                    </a:lnTo>
                    <a:lnTo>
                      <a:pt x="347" y="15"/>
                    </a:lnTo>
                    <a:lnTo>
                      <a:pt x="374" y="9"/>
                    </a:lnTo>
                    <a:lnTo>
                      <a:pt x="400" y="4"/>
                    </a:lnTo>
                    <a:lnTo>
                      <a:pt x="427" y="0"/>
                    </a:lnTo>
                    <a:lnTo>
                      <a:pt x="487" y="61"/>
                    </a:lnTo>
                    <a:lnTo>
                      <a:pt x="471" y="80"/>
                    </a:lnTo>
                    <a:lnTo>
                      <a:pt x="454" y="98"/>
                    </a:lnTo>
                    <a:lnTo>
                      <a:pt x="438" y="116"/>
                    </a:lnTo>
                    <a:lnTo>
                      <a:pt x="422" y="131"/>
                    </a:lnTo>
                    <a:lnTo>
                      <a:pt x="405" y="145"/>
                    </a:lnTo>
                    <a:lnTo>
                      <a:pt x="386" y="158"/>
                    </a:lnTo>
                    <a:lnTo>
                      <a:pt x="369" y="169"/>
                    </a:lnTo>
                    <a:lnTo>
                      <a:pt x="350" y="179"/>
                    </a:lnTo>
                    <a:lnTo>
                      <a:pt x="330" y="189"/>
                    </a:lnTo>
                    <a:lnTo>
                      <a:pt x="310" y="198"/>
                    </a:lnTo>
                    <a:lnTo>
                      <a:pt x="288" y="205"/>
                    </a:lnTo>
                    <a:lnTo>
                      <a:pt x="266" y="213"/>
                    </a:lnTo>
                    <a:lnTo>
                      <a:pt x="243" y="220"/>
                    </a:lnTo>
                    <a:lnTo>
                      <a:pt x="218" y="226"/>
                    </a:lnTo>
                    <a:lnTo>
                      <a:pt x="192" y="232"/>
                    </a:lnTo>
                    <a:lnTo>
                      <a:pt x="165" y="238"/>
                    </a:lnTo>
                    <a:lnTo>
                      <a:pt x="140" y="241"/>
                    </a:lnTo>
                    <a:lnTo>
                      <a:pt x="115" y="242"/>
                    </a:lnTo>
                    <a:lnTo>
                      <a:pt x="103" y="242"/>
                    </a:lnTo>
                    <a:lnTo>
                      <a:pt x="91" y="241"/>
                    </a:lnTo>
                    <a:lnTo>
                      <a:pt x="80" y="240"/>
                    </a:lnTo>
                    <a:lnTo>
                      <a:pt x="68" y="238"/>
                    </a:lnTo>
                    <a:lnTo>
                      <a:pt x="57" y="234"/>
                    </a:lnTo>
                    <a:lnTo>
                      <a:pt x="46" y="230"/>
                    </a:lnTo>
                    <a:lnTo>
                      <a:pt x="36" y="226"/>
                    </a:lnTo>
                    <a:lnTo>
                      <a:pt x="27" y="220"/>
                    </a:lnTo>
                    <a:lnTo>
                      <a:pt x="19" y="213"/>
                    </a:lnTo>
                    <a:lnTo>
                      <a:pt x="12" y="205"/>
                    </a:lnTo>
                    <a:lnTo>
                      <a:pt x="5" y="197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6" name="Freeform 1108"/>
              <p:cNvSpPr>
                <a:spLocks noEditPoints="1"/>
              </p:cNvSpPr>
              <p:nvPr/>
            </p:nvSpPr>
            <p:spPr bwMode="auto">
              <a:xfrm>
                <a:off x="2439" y="1542"/>
                <a:ext cx="105" cy="52"/>
              </a:xfrm>
              <a:custGeom>
                <a:avLst/>
                <a:gdLst>
                  <a:gd name="T0" fmla="*/ 2 w 511"/>
                  <a:gd name="T1" fmla="*/ 6 h 266"/>
                  <a:gd name="T2" fmla="*/ 6 w 511"/>
                  <a:gd name="T3" fmla="*/ 4 h 266"/>
                  <a:gd name="T4" fmla="*/ 9 w 511"/>
                  <a:gd name="T5" fmla="*/ 2 h 266"/>
                  <a:gd name="T6" fmla="*/ 7 w 511"/>
                  <a:gd name="T7" fmla="*/ 4 h 266"/>
                  <a:gd name="T8" fmla="*/ 4 w 511"/>
                  <a:gd name="T9" fmla="*/ 6 h 266"/>
                  <a:gd name="T10" fmla="*/ 1 w 511"/>
                  <a:gd name="T11" fmla="*/ 8 h 266"/>
                  <a:gd name="T12" fmla="*/ 10 w 511"/>
                  <a:gd name="T13" fmla="*/ 2 h 266"/>
                  <a:gd name="T14" fmla="*/ 13 w 511"/>
                  <a:gd name="T15" fmla="*/ 1 h 266"/>
                  <a:gd name="T16" fmla="*/ 17 w 511"/>
                  <a:gd name="T17" fmla="*/ 0 h 266"/>
                  <a:gd name="T18" fmla="*/ 17 w 511"/>
                  <a:gd name="T19" fmla="*/ 1 h 266"/>
                  <a:gd name="T20" fmla="*/ 14 w 511"/>
                  <a:gd name="T21" fmla="*/ 2 h 266"/>
                  <a:gd name="T22" fmla="*/ 10 w 511"/>
                  <a:gd name="T23" fmla="*/ 3 h 266"/>
                  <a:gd name="T24" fmla="*/ 18 w 511"/>
                  <a:gd name="T25" fmla="*/ 0 h 266"/>
                  <a:gd name="T26" fmla="*/ 18 w 511"/>
                  <a:gd name="T27" fmla="*/ 0 h 266"/>
                  <a:gd name="T28" fmla="*/ 21 w 511"/>
                  <a:gd name="T29" fmla="*/ 3 h 266"/>
                  <a:gd name="T30" fmla="*/ 18 w 511"/>
                  <a:gd name="T31" fmla="*/ 0 h 266"/>
                  <a:gd name="T32" fmla="*/ 21 w 511"/>
                  <a:gd name="T33" fmla="*/ 3 h 266"/>
                  <a:gd name="T34" fmla="*/ 20 w 511"/>
                  <a:gd name="T35" fmla="*/ 3 h 266"/>
                  <a:gd name="T36" fmla="*/ 20 w 511"/>
                  <a:gd name="T37" fmla="*/ 4 h 266"/>
                  <a:gd name="T38" fmla="*/ 18 w 511"/>
                  <a:gd name="T39" fmla="*/ 6 h 266"/>
                  <a:gd name="T40" fmla="*/ 16 w 511"/>
                  <a:gd name="T41" fmla="*/ 8 h 266"/>
                  <a:gd name="T42" fmla="*/ 15 w 511"/>
                  <a:gd name="T43" fmla="*/ 7 h 266"/>
                  <a:gd name="T44" fmla="*/ 17 w 511"/>
                  <a:gd name="T45" fmla="*/ 5 h 266"/>
                  <a:gd name="T46" fmla="*/ 19 w 511"/>
                  <a:gd name="T47" fmla="*/ 3 h 266"/>
                  <a:gd name="T48" fmla="*/ 15 w 511"/>
                  <a:gd name="T49" fmla="*/ 8 h 266"/>
                  <a:gd name="T50" fmla="*/ 12 w 511"/>
                  <a:gd name="T51" fmla="*/ 9 h 266"/>
                  <a:gd name="T52" fmla="*/ 9 w 511"/>
                  <a:gd name="T53" fmla="*/ 10 h 266"/>
                  <a:gd name="T54" fmla="*/ 7 w 511"/>
                  <a:gd name="T55" fmla="*/ 9 h 266"/>
                  <a:gd name="T56" fmla="*/ 10 w 511"/>
                  <a:gd name="T57" fmla="*/ 9 h 266"/>
                  <a:gd name="T58" fmla="*/ 13 w 511"/>
                  <a:gd name="T59" fmla="*/ 8 h 266"/>
                  <a:gd name="T60" fmla="*/ 15 w 511"/>
                  <a:gd name="T61" fmla="*/ 8 h 266"/>
                  <a:gd name="T62" fmla="*/ 7 w 511"/>
                  <a:gd name="T63" fmla="*/ 10 h 266"/>
                  <a:gd name="T64" fmla="*/ 7 w 511"/>
                  <a:gd name="T65" fmla="*/ 10 h 266"/>
                  <a:gd name="T66" fmla="*/ 7 w 511"/>
                  <a:gd name="T67" fmla="*/ 10 h 266"/>
                  <a:gd name="T68" fmla="*/ 6 w 511"/>
                  <a:gd name="T69" fmla="*/ 11 h 266"/>
                  <a:gd name="T70" fmla="*/ 7 w 511"/>
                  <a:gd name="T71" fmla="*/ 9 h 266"/>
                  <a:gd name="T72" fmla="*/ 5 w 511"/>
                  <a:gd name="T73" fmla="*/ 11 h 266"/>
                  <a:gd name="T74" fmla="*/ 5 w 511"/>
                  <a:gd name="T75" fmla="*/ 10 h 266"/>
                  <a:gd name="T76" fmla="*/ 5 w 511"/>
                  <a:gd name="T77" fmla="*/ 11 h 266"/>
                  <a:gd name="T78" fmla="*/ 3 w 511"/>
                  <a:gd name="T79" fmla="*/ 10 h 266"/>
                  <a:gd name="T80" fmla="*/ 2 w 511"/>
                  <a:gd name="T81" fmla="*/ 10 h 266"/>
                  <a:gd name="T82" fmla="*/ 1 w 511"/>
                  <a:gd name="T83" fmla="*/ 9 h 266"/>
                  <a:gd name="T84" fmla="*/ 0 w 511"/>
                  <a:gd name="T85" fmla="*/ 9 h 266"/>
                  <a:gd name="T86" fmla="*/ 1 w 511"/>
                  <a:gd name="T87" fmla="*/ 8 h 266"/>
                  <a:gd name="T88" fmla="*/ 1 w 511"/>
                  <a:gd name="T89" fmla="*/ 8 h 266"/>
                  <a:gd name="T90" fmla="*/ 2 w 511"/>
                  <a:gd name="T91" fmla="*/ 9 h 266"/>
                  <a:gd name="T92" fmla="*/ 3 w 511"/>
                  <a:gd name="T93" fmla="*/ 9 h 266"/>
                  <a:gd name="T94" fmla="*/ 5 w 511"/>
                  <a:gd name="T95" fmla="*/ 10 h 266"/>
                  <a:gd name="T96" fmla="*/ 0 w 511"/>
                  <a:gd name="T97" fmla="*/ 8 h 266"/>
                  <a:gd name="T98" fmla="*/ 0 w 511"/>
                  <a:gd name="T99" fmla="*/ 8 h 2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11"/>
                  <a:gd name="T151" fmla="*/ 0 h 266"/>
                  <a:gd name="T152" fmla="*/ 511 w 511"/>
                  <a:gd name="T153" fmla="*/ 266 h 2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11" h="266">
                    <a:moveTo>
                      <a:pt x="4" y="189"/>
                    </a:moveTo>
                    <a:lnTo>
                      <a:pt x="31" y="169"/>
                    </a:lnTo>
                    <a:lnTo>
                      <a:pt x="58" y="150"/>
                    </a:lnTo>
                    <a:lnTo>
                      <a:pt x="85" y="133"/>
                    </a:lnTo>
                    <a:lnTo>
                      <a:pt x="112" y="117"/>
                    </a:lnTo>
                    <a:lnTo>
                      <a:pt x="139" y="101"/>
                    </a:lnTo>
                    <a:lnTo>
                      <a:pt x="166" y="87"/>
                    </a:lnTo>
                    <a:lnTo>
                      <a:pt x="193" y="74"/>
                    </a:lnTo>
                    <a:lnTo>
                      <a:pt x="220" y="61"/>
                    </a:lnTo>
                    <a:lnTo>
                      <a:pt x="230" y="83"/>
                    </a:lnTo>
                    <a:lnTo>
                      <a:pt x="204" y="95"/>
                    </a:lnTo>
                    <a:lnTo>
                      <a:pt x="177" y="108"/>
                    </a:lnTo>
                    <a:lnTo>
                      <a:pt x="151" y="122"/>
                    </a:lnTo>
                    <a:lnTo>
                      <a:pt x="125" y="137"/>
                    </a:lnTo>
                    <a:lnTo>
                      <a:pt x="98" y="154"/>
                    </a:lnTo>
                    <a:lnTo>
                      <a:pt x="72" y="171"/>
                    </a:lnTo>
                    <a:lnTo>
                      <a:pt x="45" y="189"/>
                    </a:lnTo>
                    <a:lnTo>
                      <a:pt x="19" y="209"/>
                    </a:lnTo>
                    <a:lnTo>
                      <a:pt x="4" y="189"/>
                    </a:lnTo>
                    <a:close/>
                    <a:moveTo>
                      <a:pt x="220" y="61"/>
                    </a:moveTo>
                    <a:lnTo>
                      <a:pt x="247" y="50"/>
                    </a:lnTo>
                    <a:lnTo>
                      <a:pt x="274" y="39"/>
                    </a:lnTo>
                    <a:lnTo>
                      <a:pt x="302" y="30"/>
                    </a:lnTo>
                    <a:lnTo>
                      <a:pt x="329" y="22"/>
                    </a:lnTo>
                    <a:lnTo>
                      <a:pt x="356" y="15"/>
                    </a:lnTo>
                    <a:lnTo>
                      <a:pt x="383" y="9"/>
                    </a:lnTo>
                    <a:lnTo>
                      <a:pt x="411" y="5"/>
                    </a:lnTo>
                    <a:lnTo>
                      <a:pt x="438" y="0"/>
                    </a:lnTo>
                    <a:lnTo>
                      <a:pt x="442" y="24"/>
                    </a:lnTo>
                    <a:lnTo>
                      <a:pt x="415" y="28"/>
                    </a:lnTo>
                    <a:lnTo>
                      <a:pt x="389" y="33"/>
                    </a:lnTo>
                    <a:lnTo>
                      <a:pt x="362" y="39"/>
                    </a:lnTo>
                    <a:lnTo>
                      <a:pt x="336" y="46"/>
                    </a:lnTo>
                    <a:lnTo>
                      <a:pt x="309" y="53"/>
                    </a:lnTo>
                    <a:lnTo>
                      <a:pt x="283" y="63"/>
                    </a:lnTo>
                    <a:lnTo>
                      <a:pt x="256" y="73"/>
                    </a:lnTo>
                    <a:lnTo>
                      <a:pt x="230" y="83"/>
                    </a:lnTo>
                    <a:lnTo>
                      <a:pt x="220" y="61"/>
                    </a:lnTo>
                    <a:close/>
                    <a:moveTo>
                      <a:pt x="438" y="0"/>
                    </a:moveTo>
                    <a:lnTo>
                      <a:pt x="444" y="1"/>
                    </a:lnTo>
                    <a:lnTo>
                      <a:pt x="449" y="3"/>
                    </a:lnTo>
                    <a:lnTo>
                      <a:pt x="439" y="12"/>
                    </a:lnTo>
                    <a:lnTo>
                      <a:pt x="438" y="0"/>
                    </a:lnTo>
                    <a:close/>
                    <a:moveTo>
                      <a:pt x="449" y="3"/>
                    </a:moveTo>
                    <a:lnTo>
                      <a:pt x="507" y="64"/>
                    </a:lnTo>
                    <a:lnTo>
                      <a:pt x="490" y="81"/>
                    </a:lnTo>
                    <a:lnTo>
                      <a:pt x="431" y="21"/>
                    </a:lnTo>
                    <a:lnTo>
                      <a:pt x="449" y="3"/>
                    </a:lnTo>
                    <a:close/>
                    <a:moveTo>
                      <a:pt x="507" y="64"/>
                    </a:moveTo>
                    <a:lnTo>
                      <a:pt x="510" y="67"/>
                    </a:lnTo>
                    <a:lnTo>
                      <a:pt x="511" y="72"/>
                    </a:lnTo>
                    <a:lnTo>
                      <a:pt x="511" y="76"/>
                    </a:lnTo>
                    <a:lnTo>
                      <a:pt x="509" y="79"/>
                    </a:lnTo>
                    <a:lnTo>
                      <a:pt x="499" y="73"/>
                    </a:lnTo>
                    <a:lnTo>
                      <a:pt x="507" y="64"/>
                    </a:lnTo>
                    <a:close/>
                    <a:moveTo>
                      <a:pt x="509" y="79"/>
                    </a:moveTo>
                    <a:lnTo>
                      <a:pt x="492" y="100"/>
                    </a:lnTo>
                    <a:lnTo>
                      <a:pt x="476" y="119"/>
                    </a:lnTo>
                    <a:lnTo>
                      <a:pt x="459" y="136"/>
                    </a:lnTo>
                    <a:lnTo>
                      <a:pt x="442" y="151"/>
                    </a:lnTo>
                    <a:lnTo>
                      <a:pt x="424" y="167"/>
                    </a:lnTo>
                    <a:lnTo>
                      <a:pt x="406" y="180"/>
                    </a:lnTo>
                    <a:lnTo>
                      <a:pt x="386" y="191"/>
                    </a:lnTo>
                    <a:lnTo>
                      <a:pt x="367" y="202"/>
                    </a:lnTo>
                    <a:lnTo>
                      <a:pt x="356" y="181"/>
                    </a:lnTo>
                    <a:lnTo>
                      <a:pt x="375" y="171"/>
                    </a:lnTo>
                    <a:lnTo>
                      <a:pt x="392" y="159"/>
                    </a:lnTo>
                    <a:lnTo>
                      <a:pt x="409" y="147"/>
                    </a:lnTo>
                    <a:lnTo>
                      <a:pt x="425" y="133"/>
                    </a:lnTo>
                    <a:lnTo>
                      <a:pt x="442" y="118"/>
                    </a:lnTo>
                    <a:lnTo>
                      <a:pt x="458" y="102"/>
                    </a:lnTo>
                    <a:lnTo>
                      <a:pt x="474" y="84"/>
                    </a:lnTo>
                    <a:lnTo>
                      <a:pt x="489" y="65"/>
                    </a:lnTo>
                    <a:lnTo>
                      <a:pt x="509" y="79"/>
                    </a:lnTo>
                    <a:close/>
                    <a:moveTo>
                      <a:pt x="367" y="202"/>
                    </a:moveTo>
                    <a:lnTo>
                      <a:pt x="348" y="212"/>
                    </a:lnTo>
                    <a:lnTo>
                      <a:pt x="326" y="221"/>
                    </a:lnTo>
                    <a:lnTo>
                      <a:pt x="304" y="229"/>
                    </a:lnTo>
                    <a:lnTo>
                      <a:pt x="282" y="237"/>
                    </a:lnTo>
                    <a:lnTo>
                      <a:pt x="258" y="243"/>
                    </a:lnTo>
                    <a:lnTo>
                      <a:pt x="233" y="250"/>
                    </a:lnTo>
                    <a:lnTo>
                      <a:pt x="207" y="256"/>
                    </a:lnTo>
                    <a:lnTo>
                      <a:pt x="179" y="262"/>
                    </a:lnTo>
                    <a:lnTo>
                      <a:pt x="175" y="238"/>
                    </a:lnTo>
                    <a:lnTo>
                      <a:pt x="202" y="232"/>
                    </a:lnTo>
                    <a:lnTo>
                      <a:pt x="227" y="227"/>
                    </a:lnTo>
                    <a:lnTo>
                      <a:pt x="251" y="221"/>
                    </a:lnTo>
                    <a:lnTo>
                      <a:pt x="274" y="214"/>
                    </a:lnTo>
                    <a:lnTo>
                      <a:pt x="296" y="207"/>
                    </a:lnTo>
                    <a:lnTo>
                      <a:pt x="317" y="199"/>
                    </a:lnTo>
                    <a:lnTo>
                      <a:pt x="337" y="190"/>
                    </a:lnTo>
                    <a:lnTo>
                      <a:pt x="356" y="181"/>
                    </a:lnTo>
                    <a:lnTo>
                      <a:pt x="367" y="202"/>
                    </a:lnTo>
                    <a:close/>
                    <a:moveTo>
                      <a:pt x="179" y="262"/>
                    </a:moveTo>
                    <a:lnTo>
                      <a:pt x="179" y="262"/>
                    </a:lnTo>
                    <a:lnTo>
                      <a:pt x="177" y="250"/>
                    </a:lnTo>
                    <a:lnTo>
                      <a:pt x="179" y="262"/>
                    </a:lnTo>
                    <a:close/>
                    <a:moveTo>
                      <a:pt x="179" y="262"/>
                    </a:moveTo>
                    <a:lnTo>
                      <a:pt x="179" y="263"/>
                    </a:lnTo>
                    <a:lnTo>
                      <a:pt x="175" y="238"/>
                    </a:lnTo>
                    <a:lnTo>
                      <a:pt x="179" y="262"/>
                    </a:lnTo>
                    <a:close/>
                    <a:moveTo>
                      <a:pt x="179" y="263"/>
                    </a:moveTo>
                    <a:lnTo>
                      <a:pt x="165" y="264"/>
                    </a:lnTo>
                    <a:lnTo>
                      <a:pt x="150" y="266"/>
                    </a:lnTo>
                    <a:lnTo>
                      <a:pt x="149" y="241"/>
                    </a:lnTo>
                    <a:lnTo>
                      <a:pt x="161" y="240"/>
                    </a:lnTo>
                    <a:lnTo>
                      <a:pt x="175" y="238"/>
                    </a:lnTo>
                    <a:lnTo>
                      <a:pt x="179" y="263"/>
                    </a:lnTo>
                    <a:close/>
                    <a:moveTo>
                      <a:pt x="150" y="266"/>
                    </a:moveTo>
                    <a:lnTo>
                      <a:pt x="136" y="266"/>
                    </a:lnTo>
                    <a:lnTo>
                      <a:pt x="122" y="266"/>
                    </a:lnTo>
                    <a:lnTo>
                      <a:pt x="122" y="242"/>
                    </a:lnTo>
                    <a:lnTo>
                      <a:pt x="135" y="242"/>
                    </a:lnTo>
                    <a:lnTo>
                      <a:pt x="149" y="241"/>
                    </a:lnTo>
                    <a:lnTo>
                      <a:pt x="150" y="266"/>
                    </a:lnTo>
                    <a:close/>
                    <a:moveTo>
                      <a:pt x="122" y="266"/>
                    </a:moveTo>
                    <a:lnTo>
                      <a:pt x="102" y="265"/>
                    </a:lnTo>
                    <a:lnTo>
                      <a:pt x="84" y="263"/>
                    </a:lnTo>
                    <a:lnTo>
                      <a:pt x="74" y="261"/>
                    </a:lnTo>
                    <a:lnTo>
                      <a:pt x="66" y="258"/>
                    </a:lnTo>
                    <a:lnTo>
                      <a:pt x="57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4" y="243"/>
                    </a:lnTo>
                    <a:lnTo>
                      <a:pt x="27" y="238"/>
                    </a:lnTo>
                    <a:lnTo>
                      <a:pt x="20" y="232"/>
                    </a:lnTo>
                    <a:lnTo>
                      <a:pt x="15" y="226"/>
                    </a:lnTo>
                    <a:lnTo>
                      <a:pt x="10" y="219"/>
                    </a:lnTo>
                    <a:lnTo>
                      <a:pt x="4" y="212"/>
                    </a:lnTo>
                    <a:lnTo>
                      <a:pt x="1" y="203"/>
                    </a:lnTo>
                    <a:lnTo>
                      <a:pt x="22" y="194"/>
                    </a:lnTo>
                    <a:lnTo>
                      <a:pt x="26" y="200"/>
                    </a:lnTo>
                    <a:lnTo>
                      <a:pt x="30" y="205"/>
                    </a:lnTo>
                    <a:lnTo>
                      <a:pt x="34" y="211"/>
                    </a:lnTo>
                    <a:lnTo>
                      <a:pt x="39" y="216"/>
                    </a:lnTo>
                    <a:lnTo>
                      <a:pt x="44" y="221"/>
                    </a:lnTo>
                    <a:lnTo>
                      <a:pt x="49" y="224"/>
                    </a:lnTo>
                    <a:lnTo>
                      <a:pt x="56" y="228"/>
                    </a:lnTo>
                    <a:lnTo>
                      <a:pt x="62" y="230"/>
                    </a:lnTo>
                    <a:lnTo>
                      <a:pt x="75" y="236"/>
                    </a:lnTo>
                    <a:lnTo>
                      <a:pt x="91" y="239"/>
                    </a:lnTo>
                    <a:lnTo>
                      <a:pt x="106" y="241"/>
                    </a:lnTo>
                    <a:lnTo>
                      <a:pt x="122" y="242"/>
                    </a:lnTo>
                    <a:lnTo>
                      <a:pt x="122" y="266"/>
                    </a:lnTo>
                    <a:close/>
                    <a:moveTo>
                      <a:pt x="1" y="203"/>
                    </a:moveTo>
                    <a:lnTo>
                      <a:pt x="0" y="200"/>
                    </a:lnTo>
                    <a:lnTo>
                      <a:pt x="0" y="196"/>
                    </a:lnTo>
                    <a:lnTo>
                      <a:pt x="2" y="191"/>
                    </a:lnTo>
                    <a:lnTo>
                      <a:pt x="4" y="189"/>
                    </a:lnTo>
                    <a:lnTo>
                      <a:pt x="12" y="199"/>
                    </a:lnTo>
                    <a:lnTo>
                      <a:pt x="1" y="20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7" name="Freeform 1109"/>
              <p:cNvSpPr>
                <a:spLocks/>
              </p:cNvSpPr>
              <p:nvPr/>
            </p:nvSpPr>
            <p:spPr bwMode="auto">
              <a:xfrm>
                <a:off x="2486" y="1557"/>
                <a:ext cx="85" cy="52"/>
              </a:xfrm>
              <a:custGeom>
                <a:avLst/>
                <a:gdLst>
                  <a:gd name="T0" fmla="*/ 0 w 433"/>
                  <a:gd name="T1" fmla="*/ 8 h 257"/>
                  <a:gd name="T2" fmla="*/ 2 w 433"/>
                  <a:gd name="T3" fmla="*/ 7 h 257"/>
                  <a:gd name="T4" fmla="*/ 4 w 433"/>
                  <a:gd name="T5" fmla="*/ 5 h 257"/>
                  <a:gd name="T6" fmla="*/ 5 w 433"/>
                  <a:gd name="T7" fmla="*/ 4 h 257"/>
                  <a:gd name="T8" fmla="*/ 7 w 433"/>
                  <a:gd name="T9" fmla="*/ 3 h 257"/>
                  <a:gd name="T10" fmla="*/ 8 w 433"/>
                  <a:gd name="T11" fmla="*/ 2 h 257"/>
                  <a:gd name="T12" fmla="*/ 9 w 433"/>
                  <a:gd name="T13" fmla="*/ 2 h 257"/>
                  <a:gd name="T14" fmla="*/ 10 w 433"/>
                  <a:gd name="T15" fmla="*/ 1 h 257"/>
                  <a:gd name="T16" fmla="*/ 11 w 433"/>
                  <a:gd name="T17" fmla="*/ 1 h 257"/>
                  <a:gd name="T18" fmla="*/ 12 w 433"/>
                  <a:gd name="T19" fmla="*/ 1 h 257"/>
                  <a:gd name="T20" fmla="*/ 12 w 433"/>
                  <a:gd name="T21" fmla="*/ 0 h 257"/>
                  <a:gd name="T22" fmla="*/ 13 w 433"/>
                  <a:gd name="T23" fmla="*/ 0 h 257"/>
                  <a:gd name="T24" fmla="*/ 14 w 433"/>
                  <a:gd name="T25" fmla="*/ 0 h 257"/>
                  <a:gd name="T26" fmla="*/ 17 w 433"/>
                  <a:gd name="T27" fmla="*/ 4 h 257"/>
                  <a:gd name="T28" fmla="*/ 16 w 433"/>
                  <a:gd name="T29" fmla="*/ 4 h 257"/>
                  <a:gd name="T30" fmla="*/ 16 w 433"/>
                  <a:gd name="T31" fmla="*/ 5 h 257"/>
                  <a:gd name="T32" fmla="*/ 15 w 433"/>
                  <a:gd name="T33" fmla="*/ 6 h 257"/>
                  <a:gd name="T34" fmla="*/ 15 w 433"/>
                  <a:gd name="T35" fmla="*/ 6 h 257"/>
                  <a:gd name="T36" fmla="*/ 14 w 433"/>
                  <a:gd name="T37" fmla="*/ 7 h 257"/>
                  <a:gd name="T38" fmla="*/ 14 w 433"/>
                  <a:gd name="T39" fmla="*/ 7 h 257"/>
                  <a:gd name="T40" fmla="*/ 13 w 433"/>
                  <a:gd name="T41" fmla="*/ 8 h 257"/>
                  <a:gd name="T42" fmla="*/ 12 w 433"/>
                  <a:gd name="T43" fmla="*/ 8 h 257"/>
                  <a:gd name="T44" fmla="*/ 12 w 433"/>
                  <a:gd name="T45" fmla="*/ 8 h 257"/>
                  <a:gd name="T46" fmla="*/ 11 w 433"/>
                  <a:gd name="T47" fmla="*/ 9 h 257"/>
                  <a:gd name="T48" fmla="*/ 10 w 433"/>
                  <a:gd name="T49" fmla="*/ 9 h 257"/>
                  <a:gd name="T50" fmla="*/ 9 w 433"/>
                  <a:gd name="T51" fmla="*/ 9 h 257"/>
                  <a:gd name="T52" fmla="*/ 9 w 433"/>
                  <a:gd name="T53" fmla="*/ 9 h 257"/>
                  <a:gd name="T54" fmla="*/ 8 w 433"/>
                  <a:gd name="T55" fmla="*/ 10 h 257"/>
                  <a:gd name="T56" fmla="*/ 7 w 433"/>
                  <a:gd name="T57" fmla="*/ 10 h 257"/>
                  <a:gd name="T58" fmla="*/ 6 w 433"/>
                  <a:gd name="T59" fmla="*/ 10 h 257"/>
                  <a:gd name="T60" fmla="*/ 5 w 433"/>
                  <a:gd name="T61" fmla="*/ 10 h 257"/>
                  <a:gd name="T62" fmla="*/ 4 w 433"/>
                  <a:gd name="T63" fmla="*/ 10 h 257"/>
                  <a:gd name="T64" fmla="*/ 4 w 433"/>
                  <a:gd name="T65" fmla="*/ 10 h 257"/>
                  <a:gd name="T66" fmla="*/ 3 w 433"/>
                  <a:gd name="T67" fmla="*/ 10 h 257"/>
                  <a:gd name="T68" fmla="*/ 3 w 433"/>
                  <a:gd name="T69" fmla="*/ 10 h 257"/>
                  <a:gd name="T70" fmla="*/ 2 w 433"/>
                  <a:gd name="T71" fmla="*/ 10 h 257"/>
                  <a:gd name="T72" fmla="*/ 2 w 433"/>
                  <a:gd name="T73" fmla="*/ 10 h 257"/>
                  <a:gd name="T74" fmla="*/ 2 w 433"/>
                  <a:gd name="T75" fmla="*/ 10 h 257"/>
                  <a:gd name="T76" fmla="*/ 1 w 433"/>
                  <a:gd name="T77" fmla="*/ 10 h 257"/>
                  <a:gd name="T78" fmla="*/ 1 w 433"/>
                  <a:gd name="T79" fmla="*/ 9 h 257"/>
                  <a:gd name="T80" fmla="*/ 1 w 433"/>
                  <a:gd name="T81" fmla="*/ 9 h 257"/>
                  <a:gd name="T82" fmla="*/ 0 w 433"/>
                  <a:gd name="T83" fmla="*/ 9 h 257"/>
                  <a:gd name="T84" fmla="*/ 0 w 433"/>
                  <a:gd name="T85" fmla="*/ 9 h 257"/>
                  <a:gd name="T86" fmla="*/ 0 w 433"/>
                  <a:gd name="T87" fmla="*/ 8 h 2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33"/>
                  <a:gd name="T133" fmla="*/ 0 h 257"/>
                  <a:gd name="T134" fmla="*/ 433 w 433"/>
                  <a:gd name="T135" fmla="*/ 257 h 25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33" h="257">
                    <a:moveTo>
                      <a:pt x="0" y="207"/>
                    </a:moveTo>
                    <a:lnTo>
                      <a:pt x="47" y="172"/>
                    </a:lnTo>
                    <a:lnTo>
                      <a:pt x="92" y="137"/>
                    </a:lnTo>
                    <a:lnTo>
                      <a:pt x="137" y="105"/>
                    </a:lnTo>
                    <a:lnTo>
                      <a:pt x="180" y="74"/>
                    </a:lnTo>
                    <a:lnTo>
                      <a:pt x="202" y="60"/>
                    </a:lnTo>
                    <a:lnTo>
                      <a:pt x="224" y="47"/>
                    </a:lnTo>
                    <a:lnTo>
                      <a:pt x="246" y="37"/>
                    </a:lnTo>
                    <a:lnTo>
                      <a:pt x="268" y="26"/>
                    </a:lnTo>
                    <a:lnTo>
                      <a:pt x="291" y="17"/>
                    </a:lnTo>
                    <a:lnTo>
                      <a:pt x="314" y="10"/>
                    </a:lnTo>
                    <a:lnTo>
                      <a:pt x="337" y="4"/>
                    </a:lnTo>
                    <a:lnTo>
                      <a:pt x="361" y="0"/>
                    </a:lnTo>
                    <a:lnTo>
                      <a:pt x="433" y="95"/>
                    </a:lnTo>
                    <a:lnTo>
                      <a:pt x="418" y="113"/>
                    </a:lnTo>
                    <a:lnTo>
                      <a:pt x="404" y="130"/>
                    </a:lnTo>
                    <a:lnTo>
                      <a:pt x="390" y="144"/>
                    </a:lnTo>
                    <a:lnTo>
                      <a:pt x="375" y="158"/>
                    </a:lnTo>
                    <a:lnTo>
                      <a:pt x="360" y="171"/>
                    </a:lnTo>
                    <a:lnTo>
                      <a:pt x="344" y="181"/>
                    </a:lnTo>
                    <a:lnTo>
                      <a:pt x="328" y="192"/>
                    </a:lnTo>
                    <a:lnTo>
                      <a:pt x="312" y="201"/>
                    </a:lnTo>
                    <a:lnTo>
                      <a:pt x="294" y="209"/>
                    </a:lnTo>
                    <a:lnTo>
                      <a:pt x="276" y="217"/>
                    </a:lnTo>
                    <a:lnTo>
                      <a:pt x="256" y="225"/>
                    </a:lnTo>
                    <a:lnTo>
                      <a:pt x="237" y="231"/>
                    </a:lnTo>
                    <a:lnTo>
                      <a:pt x="216" y="236"/>
                    </a:lnTo>
                    <a:lnTo>
                      <a:pt x="195" y="243"/>
                    </a:lnTo>
                    <a:lnTo>
                      <a:pt x="171" y="248"/>
                    </a:lnTo>
                    <a:lnTo>
                      <a:pt x="147" y="253"/>
                    </a:lnTo>
                    <a:lnTo>
                      <a:pt x="126" y="256"/>
                    </a:lnTo>
                    <a:lnTo>
                      <a:pt x="104" y="257"/>
                    </a:lnTo>
                    <a:lnTo>
                      <a:pt x="92" y="257"/>
                    </a:lnTo>
                    <a:lnTo>
                      <a:pt x="81" y="256"/>
                    </a:lnTo>
                    <a:lnTo>
                      <a:pt x="72" y="255"/>
                    </a:lnTo>
                    <a:lnTo>
                      <a:pt x="61" y="253"/>
                    </a:lnTo>
                    <a:lnTo>
                      <a:pt x="51" y="249"/>
                    </a:lnTo>
                    <a:lnTo>
                      <a:pt x="42" y="246"/>
                    </a:lnTo>
                    <a:lnTo>
                      <a:pt x="33" y="242"/>
                    </a:lnTo>
                    <a:lnTo>
                      <a:pt x="25" y="236"/>
                    </a:lnTo>
                    <a:lnTo>
                      <a:pt x="18" y="231"/>
                    </a:lnTo>
                    <a:lnTo>
                      <a:pt x="11" y="225"/>
                    </a:lnTo>
                    <a:lnTo>
                      <a:pt x="6" y="216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8" name="Freeform 1110"/>
              <p:cNvSpPr>
                <a:spLocks noEditPoints="1"/>
              </p:cNvSpPr>
              <p:nvPr/>
            </p:nvSpPr>
            <p:spPr bwMode="auto">
              <a:xfrm>
                <a:off x="2482" y="1549"/>
                <a:ext cx="89" cy="60"/>
              </a:xfrm>
              <a:custGeom>
                <a:avLst/>
                <a:gdLst>
                  <a:gd name="T0" fmla="*/ 1 w 455"/>
                  <a:gd name="T1" fmla="*/ 9 h 281"/>
                  <a:gd name="T2" fmla="*/ 0 w 455"/>
                  <a:gd name="T3" fmla="*/ 8 h 281"/>
                  <a:gd name="T4" fmla="*/ 2 w 455"/>
                  <a:gd name="T5" fmla="*/ 7 h 281"/>
                  <a:gd name="T6" fmla="*/ 2 w 455"/>
                  <a:gd name="T7" fmla="*/ 8 h 281"/>
                  <a:gd name="T8" fmla="*/ 1 w 455"/>
                  <a:gd name="T9" fmla="*/ 9 h 281"/>
                  <a:gd name="T10" fmla="*/ 4 w 455"/>
                  <a:gd name="T11" fmla="*/ 6 h 281"/>
                  <a:gd name="T12" fmla="*/ 8 w 455"/>
                  <a:gd name="T13" fmla="*/ 2 h 281"/>
                  <a:gd name="T14" fmla="*/ 11 w 455"/>
                  <a:gd name="T15" fmla="*/ 1 h 281"/>
                  <a:gd name="T16" fmla="*/ 13 w 455"/>
                  <a:gd name="T17" fmla="*/ 0 h 281"/>
                  <a:gd name="T18" fmla="*/ 15 w 455"/>
                  <a:gd name="T19" fmla="*/ 1 h 281"/>
                  <a:gd name="T20" fmla="*/ 13 w 455"/>
                  <a:gd name="T21" fmla="*/ 2 h 281"/>
                  <a:gd name="T22" fmla="*/ 10 w 455"/>
                  <a:gd name="T23" fmla="*/ 2 h 281"/>
                  <a:gd name="T24" fmla="*/ 7 w 455"/>
                  <a:gd name="T25" fmla="*/ 4 h 281"/>
                  <a:gd name="T26" fmla="*/ 3 w 455"/>
                  <a:gd name="T27" fmla="*/ 7 h 281"/>
                  <a:gd name="T28" fmla="*/ 15 w 455"/>
                  <a:gd name="T29" fmla="*/ 0 h 281"/>
                  <a:gd name="T30" fmla="*/ 15 w 455"/>
                  <a:gd name="T31" fmla="*/ 0 h 281"/>
                  <a:gd name="T32" fmla="*/ 15 w 455"/>
                  <a:gd name="T33" fmla="*/ 0 h 281"/>
                  <a:gd name="T34" fmla="*/ 15 w 455"/>
                  <a:gd name="T35" fmla="*/ 1 h 281"/>
                  <a:gd name="T36" fmla="*/ 18 w 455"/>
                  <a:gd name="T37" fmla="*/ 4 h 281"/>
                  <a:gd name="T38" fmla="*/ 18 w 455"/>
                  <a:gd name="T39" fmla="*/ 5 h 281"/>
                  <a:gd name="T40" fmla="*/ 18 w 455"/>
                  <a:gd name="T41" fmla="*/ 5 h 281"/>
                  <a:gd name="T42" fmla="*/ 16 w 455"/>
                  <a:gd name="T43" fmla="*/ 7 h 281"/>
                  <a:gd name="T44" fmla="*/ 15 w 455"/>
                  <a:gd name="T45" fmla="*/ 8 h 281"/>
                  <a:gd name="T46" fmla="*/ 13 w 455"/>
                  <a:gd name="T47" fmla="*/ 8 h 281"/>
                  <a:gd name="T48" fmla="*/ 15 w 455"/>
                  <a:gd name="T49" fmla="*/ 7 h 281"/>
                  <a:gd name="T50" fmla="*/ 16 w 455"/>
                  <a:gd name="T51" fmla="*/ 5 h 281"/>
                  <a:gd name="T52" fmla="*/ 18 w 455"/>
                  <a:gd name="T53" fmla="*/ 5 h 281"/>
                  <a:gd name="T54" fmla="*/ 12 w 455"/>
                  <a:gd name="T55" fmla="*/ 10 h 281"/>
                  <a:gd name="T56" fmla="*/ 9 w 455"/>
                  <a:gd name="T57" fmla="*/ 10 h 281"/>
                  <a:gd name="T58" fmla="*/ 6 w 455"/>
                  <a:gd name="T59" fmla="*/ 11 h 281"/>
                  <a:gd name="T60" fmla="*/ 8 w 455"/>
                  <a:gd name="T61" fmla="*/ 10 h 281"/>
                  <a:gd name="T62" fmla="*/ 11 w 455"/>
                  <a:gd name="T63" fmla="*/ 9 h 281"/>
                  <a:gd name="T64" fmla="*/ 13 w 455"/>
                  <a:gd name="T65" fmla="*/ 8 h 281"/>
                  <a:gd name="T66" fmla="*/ 6 w 455"/>
                  <a:gd name="T67" fmla="*/ 11 h 281"/>
                  <a:gd name="T68" fmla="*/ 6 w 455"/>
                  <a:gd name="T69" fmla="*/ 11 h 281"/>
                  <a:gd name="T70" fmla="*/ 6 w 455"/>
                  <a:gd name="T71" fmla="*/ 10 h 281"/>
                  <a:gd name="T72" fmla="*/ 6 w 455"/>
                  <a:gd name="T73" fmla="*/ 11 h 281"/>
                  <a:gd name="T74" fmla="*/ 6 w 455"/>
                  <a:gd name="T75" fmla="*/ 10 h 281"/>
                  <a:gd name="T76" fmla="*/ 5 w 455"/>
                  <a:gd name="T77" fmla="*/ 11 h 281"/>
                  <a:gd name="T78" fmla="*/ 4 w 455"/>
                  <a:gd name="T79" fmla="*/ 10 h 281"/>
                  <a:gd name="T80" fmla="*/ 5 w 455"/>
                  <a:gd name="T81" fmla="*/ 11 h 281"/>
                  <a:gd name="T82" fmla="*/ 3 w 455"/>
                  <a:gd name="T83" fmla="*/ 11 h 281"/>
                  <a:gd name="T84" fmla="*/ 1 w 455"/>
                  <a:gd name="T85" fmla="*/ 11 h 281"/>
                  <a:gd name="T86" fmla="*/ 1 w 455"/>
                  <a:gd name="T87" fmla="*/ 10 h 281"/>
                  <a:gd name="T88" fmla="*/ 0 w 455"/>
                  <a:gd name="T89" fmla="*/ 9 h 281"/>
                  <a:gd name="T90" fmla="*/ 1 w 455"/>
                  <a:gd name="T91" fmla="*/ 9 h 281"/>
                  <a:gd name="T92" fmla="*/ 1 w 455"/>
                  <a:gd name="T93" fmla="*/ 9 h 281"/>
                  <a:gd name="T94" fmla="*/ 3 w 455"/>
                  <a:gd name="T95" fmla="*/ 10 h 281"/>
                  <a:gd name="T96" fmla="*/ 4 w 455"/>
                  <a:gd name="T97" fmla="*/ 10 h 281"/>
                  <a:gd name="T98" fmla="*/ 0 w 455"/>
                  <a:gd name="T99" fmla="*/ 9 h 281"/>
                  <a:gd name="T100" fmla="*/ 0 w 455"/>
                  <a:gd name="T101" fmla="*/ 8 h 2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55"/>
                  <a:gd name="T154" fmla="*/ 0 h 281"/>
                  <a:gd name="T155" fmla="*/ 455 w 455"/>
                  <a:gd name="T156" fmla="*/ 281 h 28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55" h="281">
                    <a:moveTo>
                      <a:pt x="4" y="210"/>
                    </a:moveTo>
                    <a:lnTo>
                      <a:pt x="5" y="210"/>
                    </a:lnTo>
                    <a:lnTo>
                      <a:pt x="19" y="229"/>
                    </a:lnTo>
                    <a:lnTo>
                      <a:pt x="4" y="210"/>
                    </a:lnTo>
                    <a:close/>
                    <a:moveTo>
                      <a:pt x="5" y="210"/>
                    </a:moveTo>
                    <a:lnTo>
                      <a:pt x="20" y="198"/>
                    </a:lnTo>
                    <a:lnTo>
                      <a:pt x="33" y="188"/>
                    </a:lnTo>
                    <a:lnTo>
                      <a:pt x="46" y="178"/>
                    </a:lnTo>
                    <a:lnTo>
                      <a:pt x="57" y="169"/>
                    </a:lnTo>
                    <a:lnTo>
                      <a:pt x="72" y="188"/>
                    </a:lnTo>
                    <a:lnTo>
                      <a:pt x="58" y="200"/>
                    </a:lnTo>
                    <a:lnTo>
                      <a:pt x="44" y="211"/>
                    </a:lnTo>
                    <a:lnTo>
                      <a:pt x="31" y="220"/>
                    </a:lnTo>
                    <a:lnTo>
                      <a:pt x="19" y="229"/>
                    </a:lnTo>
                    <a:lnTo>
                      <a:pt x="5" y="210"/>
                    </a:lnTo>
                    <a:close/>
                    <a:moveTo>
                      <a:pt x="57" y="169"/>
                    </a:moveTo>
                    <a:lnTo>
                      <a:pt x="97" y="139"/>
                    </a:lnTo>
                    <a:lnTo>
                      <a:pt x="135" y="110"/>
                    </a:lnTo>
                    <a:lnTo>
                      <a:pt x="172" y="83"/>
                    </a:lnTo>
                    <a:lnTo>
                      <a:pt x="211" y="59"/>
                    </a:lnTo>
                    <a:lnTo>
                      <a:pt x="231" y="49"/>
                    </a:lnTo>
                    <a:lnTo>
                      <a:pt x="249" y="38"/>
                    </a:lnTo>
                    <a:lnTo>
                      <a:pt x="269" y="29"/>
                    </a:lnTo>
                    <a:lnTo>
                      <a:pt x="289" y="21"/>
                    </a:lnTo>
                    <a:lnTo>
                      <a:pt x="309" y="14"/>
                    </a:lnTo>
                    <a:lnTo>
                      <a:pt x="329" y="8"/>
                    </a:lnTo>
                    <a:lnTo>
                      <a:pt x="350" y="3"/>
                    </a:lnTo>
                    <a:lnTo>
                      <a:pt x="370" y="0"/>
                    </a:lnTo>
                    <a:lnTo>
                      <a:pt x="373" y="24"/>
                    </a:lnTo>
                    <a:lnTo>
                      <a:pt x="354" y="27"/>
                    </a:lnTo>
                    <a:lnTo>
                      <a:pt x="334" y="31"/>
                    </a:lnTo>
                    <a:lnTo>
                      <a:pt x="315" y="38"/>
                    </a:lnTo>
                    <a:lnTo>
                      <a:pt x="296" y="44"/>
                    </a:lnTo>
                    <a:lnTo>
                      <a:pt x="277" y="52"/>
                    </a:lnTo>
                    <a:lnTo>
                      <a:pt x="259" y="62"/>
                    </a:lnTo>
                    <a:lnTo>
                      <a:pt x="240" y="71"/>
                    </a:lnTo>
                    <a:lnTo>
                      <a:pt x="221" y="81"/>
                    </a:lnTo>
                    <a:lnTo>
                      <a:pt x="184" y="105"/>
                    </a:lnTo>
                    <a:lnTo>
                      <a:pt x="148" y="131"/>
                    </a:lnTo>
                    <a:lnTo>
                      <a:pt x="111" y="159"/>
                    </a:lnTo>
                    <a:lnTo>
                      <a:pt x="72" y="188"/>
                    </a:lnTo>
                    <a:lnTo>
                      <a:pt x="57" y="169"/>
                    </a:lnTo>
                    <a:close/>
                    <a:moveTo>
                      <a:pt x="370" y="0"/>
                    </a:moveTo>
                    <a:lnTo>
                      <a:pt x="373" y="0"/>
                    </a:lnTo>
                    <a:lnTo>
                      <a:pt x="377" y="1"/>
                    </a:lnTo>
                    <a:lnTo>
                      <a:pt x="380" y="2"/>
                    </a:lnTo>
                    <a:lnTo>
                      <a:pt x="382" y="4"/>
                    </a:lnTo>
                    <a:lnTo>
                      <a:pt x="372" y="12"/>
                    </a:lnTo>
                    <a:lnTo>
                      <a:pt x="370" y="0"/>
                    </a:lnTo>
                    <a:close/>
                    <a:moveTo>
                      <a:pt x="382" y="4"/>
                    </a:moveTo>
                    <a:lnTo>
                      <a:pt x="453" y="99"/>
                    </a:lnTo>
                    <a:lnTo>
                      <a:pt x="434" y="115"/>
                    </a:lnTo>
                    <a:lnTo>
                      <a:pt x="363" y="20"/>
                    </a:lnTo>
                    <a:lnTo>
                      <a:pt x="382" y="4"/>
                    </a:lnTo>
                    <a:close/>
                    <a:moveTo>
                      <a:pt x="453" y="99"/>
                    </a:moveTo>
                    <a:lnTo>
                      <a:pt x="455" y="103"/>
                    </a:lnTo>
                    <a:lnTo>
                      <a:pt x="455" y="107"/>
                    </a:lnTo>
                    <a:lnTo>
                      <a:pt x="455" y="111"/>
                    </a:lnTo>
                    <a:lnTo>
                      <a:pt x="453" y="115"/>
                    </a:lnTo>
                    <a:lnTo>
                      <a:pt x="444" y="107"/>
                    </a:lnTo>
                    <a:lnTo>
                      <a:pt x="453" y="99"/>
                    </a:lnTo>
                    <a:close/>
                    <a:moveTo>
                      <a:pt x="453" y="115"/>
                    </a:moveTo>
                    <a:lnTo>
                      <a:pt x="439" y="133"/>
                    </a:lnTo>
                    <a:lnTo>
                      <a:pt x="424" y="149"/>
                    </a:lnTo>
                    <a:lnTo>
                      <a:pt x="409" y="165"/>
                    </a:lnTo>
                    <a:lnTo>
                      <a:pt x="394" y="179"/>
                    </a:lnTo>
                    <a:lnTo>
                      <a:pt x="379" y="191"/>
                    </a:lnTo>
                    <a:lnTo>
                      <a:pt x="363" y="203"/>
                    </a:lnTo>
                    <a:lnTo>
                      <a:pt x="345" y="214"/>
                    </a:lnTo>
                    <a:lnTo>
                      <a:pt x="328" y="224"/>
                    </a:lnTo>
                    <a:lnTo>
                      <a:pt x="317" y="202"/>
                    </a:lnTo>
                    <a:lnTo>
                      <a:pt x="333" y="193"/>
                    </a:lnTo>
                    <a:lnTo>
                      <a:pt x="348" y="184"/>
                    </a:lnTo>
                    <a:lnTo>
                      <a:pt x="364" y="173"/>
                    </a:lnTo>
                    <a:lnTo>
                      <a:pt x="378" y="160"/>
                    </a:lnTo>
                    <a:lnTo>
                      <a:pt x="393" y="147"/>
                    </a:lnTo>
                    <a:lnTo>
                      <a:pt x="407" y="133"/>
                    </a:lnTo>
                    <a:lnTo>
                      <a:pt x="421" y="117"/>
                    </a:lnTo>
                    <a:lnTo>
                      <a:pt x="434" y="99"/>
                    </a:lnTo>
                    <a:lnTo>
                      <a:pt x="453" y="115"/>
                    </a:lnTo>
                    <a:close/>
                    <a:moveTo>
                      <a:pt x="328" y="224"/>
                    </a:moveTo>
                    <a:lnTo>
                      <a:pt x="310" y="232"/>
                    </a:lnTo>
                    <a:lnTo>
                      <a:pt x="291" y="241"/>
                    </a:lnTo>
                    <a:lnTo>
                      <a:pt x="272" y="247"/>
                    </a:lnTo>
                    <a:lnTo>
                      <a:pt x="252" y="255"/>
                    </a:lnTo>
                    <a:lnTo>
                      <a:pt x="231" y="260"/>
                    </a:lnTo>
                    <a:lnTo>
                      <a:pt x="208" y="267"/>
                    </a:lnTo>
                    <a:lnTo>
                      <a:pt x="185" y="272"/>
                    </a:lnTo>
                    <a:lnTo>
                      <a:pt x="161" y="277"/>
                    </a:lnTo>
                    <a:lnTo>
                      <a:pt x="156" y="253"/>
                    </a:lnTo>
                    <a:lnTo>
                      <a:pt x="180" y="248"/>
                    </a:lnTo>
                    <a:lnTo>
                      <a:pt x="203" y="243"/>
                    </a:lnTo>
                    <a:lnTo>
                      <a:pt x="224" y="238"/>
                    </a:lnTo>
                    <a:lnTo>
                      <a:pt x="244" y="231"/>
                    </a:lnTo>
                    <a:lnTo>
                      <a:pt x="263" y="225"/>
                    </a:lnTo>
                    <a:lnTo>
                      <a:pt x="283" y="218"/>
                    </a:lnTo>
                    <a:lnTo>
                      <a:pt x="300" y="211"/>
                    </a:lnTo>
                    <a:lnTo>
                      <a:pt x="317" y="202"/>
                    </a:lnTo>
                    <a:lnTo>
                      <a:pt x="328" y="224"/>
                    </a:lnTo>
                    <a:close/>
                    <a:moveTo>
                      <a:pt x="161" y="277"/>
                    </a:moveTo>
                    <a:lnTo>
                      <a:pt x="161" y="278"/>
                    </a:lnTo>
                    <a:lnTo>
                      <a:pt x="158" y="265"/>
                    </a:lnTo>
                    <a:lnTo>
                      <a:pt x="161" y="277"/>
                    </a:lnTo>
                    <a:close/>
                    <a:moveTo>
                      <a:pt x="161" y="278"/>
                    </a:moveTo>
                    <a:lnTo>
                      <a:pt x="161" y="278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61" y="278"/>
                    </a:moveTo>
                    <a:lnTo>
                      <a:pt x="149" y="279"/>
                    </a:lnTo>
                    <a:lnTo>
                      <a:pt x="135" y="280"/>
                    </a:lnTo>
                    <a:lnTo>
                      <a:pt x="132" y="256"/>
                    </a:lnTo>
                    <a:lnTo>
                      <a:pt x="144" y="255"/>
                    </a:lnTo>
                    <a:lnTo>
                      <a:pt x="156" y="253"/>
                    </a:lnTo>
                    <a:lnTo>
                      <a:pt x="161" y="278"/>
                    </a:lnTo>
                    <a:close/>
                    <a:moveTo>
                      <a:pt x="135" y="280"/>
                    </a:moveTo>
                    <a:lnTo>
                      <a:pt x="122" y="281"/>
                    </a:lnTo>
                    <a:lnTo>
                      <a:pt x="109" y="281"/>
                    </a:lnTo>
                    <a:lnTo>
                      <a:pt x="110" y="257"/>
                    </a:lnTo>
                    <a:lnTo>
                      <a:pt x="121" y="256"/>
                    </a:lnTo>
                    <a:lnTo>
                      <a:pt x="132" y="256"/>
                    </a:lnTo>
                    <a:lnTo>
                      <a:pt x="135" y="280"/>
                    </a:lnTo>
                    <a:close/>
                    <a:moveTo>
                      <a:pt x="109" y="281"/>
                    </a:moveTo>
                    <a:lnTo>
                      <a:pt x="91" y="280"/>
                    </a:lnTo>
                    <a:lnTo>
                      <a:pt x="75" y="278"/>
                    </a:lnTo>
                    <a:lnTo>
                      <a:pt x="59" y="273"/>
                    </a:lnTo>
                    <a:lnTo>
                      <a:pt x="44" y="268"/>
                    </a:lnTo>
                    <a:lnTo>
                      <a:pt x="37" y="265"/>
                    </a:lnTo>
                    <a:lnTo>
                      <a:pt x="31" y="260"/>
                    </a:lnTo>
                    <a:lnTo>
                      <a:pt x="24" y="256"/>
                    </a:lnTo>
                    <a:lnTo>
                      <a:pt x="19" y="251"/>
                    </a:lnTo>
                    <a:lnTo>
                      <a:pt x="14" y="245"/>
                    </a:lnTo>
                    <a:lnTo>
                      <a:pt x="8" y="239"/>
                    </a:lnTo>
                    <a:lnTo>
                      <a:pt x="4" y="232"/>
                    </a:lnTo>
                    <a:lnTo>
                      <a:pt x="1" y="225"/>
                    </a:lnTo>
                    <a:lnTo>
                      <a:pt x="23" y="215"/>
                    </a:lnTo>
                    <a:lnTo>
                      <a:pt x="26" y="220"/>
                    </a:lnTo>
                    <a:lnTo>
                      <a:pt x="29" y="225"/>
                    </a:lnTo>
                    <a:lnTo>
                      <a:pt x="33" y="230"/>
                    </a:lnTo>
                    <a:lnTo>
                      <a:pt x="36" y="233"/>
                    </a:lnTo>
                    <a:lnTo>
                      <a:pt x="46" y="241"/>
                    </a:lnTo>
                    <a:lnTo>
                      <a:pt x="57" y="246"/>
                    </a:lnTo>
                    <a:lnTo>
                      <a:pt x="69" y="251"/>
                    </a:lnTo>
                    <a:lnTo>
                      <a:pt x="82" y="254"/>
                    </a:lnTo>
                    <a:lnTo>
                      <a:pt x="96" y="256"/>
                    </a:lnTo>
                    <a:lnTo>
                      <a:pt x="110" y="257"/>
                    </a:lnTo>
                    <a:lnTo>
                      <a:pt x="109" y="281"/>
                    </a:lnTo>
                    <a:close/>
                    <a:moveTo>
                      <a:pt x="1" y="225"/>
                    </a:moveTo>
                    <a:lnTo>
                      <a:pt x="0" y="220"/>
                    </a:lnTo>
                    <a:lnTo>
                      <a:pt x="1" y="216"/>
                    </a:lnTo>
                    <a:lnTo>
                      <a:pt x="2" y="213"/>
                    </a:lnTo>
                    <a:lnTo>
                      <a:pt x="4" y="210"/>
                    </a:lnTo>
                    <a:lnTo>
                      <a:pt x="11" y="219"/>
                    </a:lnTo>
                    <a:lnTo>
                      <a:pt x="1" y="22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399" name="Freeform 1111"/>
              <p:cNvSpPr>
                <a:spLocks/>
              </p:cNvSpPr>
              <p:nvPr/>
            </p:nvSpPr>
            <p:spPr bwMode="auto">
              <a:xfrm>
                <a:off x="2521" y="1579"/>
                <a:ext cx="58" cy="41"/>
              </a:xfrm>
              <a:custGeom>
                <a:avLst/>
                <a:gdLst>
                  <a:gd name="T0" fmla="*/ 0 w 319"/>
                  <a:gd name="T1" fmla="*/ 7 h 214"/>
                  <a:gd name="T2" fmla="*/ 1 w 319"/>
                  <a:gd name="T3" fmla="*/ 6 h 214"/>
                  <a:gd name="T4" fmla="*/ 3 w 319"/>
                  <a:gd name="T5" fmla="*/ 5 h 214"/>
                  <a:gd name="T6" fmla="*/ 4 w 319"/>
                  <a:gd name="T7" fmla="*/ 4 h 214"/>
                  <a:gd name="T8" fmla="*/ 6 w 319"/>
                  <a:gd name="T9" fmla="*/ 3 h 214"/>
                  <a:gd name="T10" fmla="*/ 6 w 319"/>
                  <a:gd name="T11" fmla="*/ 2 h 214"/>
                  <a:gd name="T12" fmla="*/ 7 w 319"/>
                  <a:gd name="T13" fmla="*/ 2 h 214"/>
                  <a:gd name="T14" fmla="*/ 8 w 319"/>
                  <a:gd name="T15" fmla="*/ 1 h 214"/>
                  <a:gd name="T16" fmla="*/ 8 w 319"/>
                  <a:gd name="T17" fmla="*/ 1 h 214"/>
                  <a:gd name="T18" fmla="*/ 9 w 319"/>
                  <a:gd name="T19" fmla="*/ 1 h 214"/>
                  <a:gd name="T20" fmla="*/ 10 w 319"/>
                  <a:gd name="T21" fmla="*/ 0 h 214"/>
                  <a:gd name="T22" fmla="*/ 11 w 319"/>
                  <a:gd name="T23" fmla="*/ 0 h 214"/>
                  <a:gd name="T24" fmla="*/ 11 w 319"/>
                  <a:gd name="T25" fmla="*/ 0 h 214"/>
                  <a:gd name="T26" fmla="*/ 13 w 319"/>
                  <a:gd name="T27" fmla="*/ 5 h 214"/>
                  <a:gd name="T28" fmla="*/ 12 w 319"/>
                  <a:gd name="T29" fmla="*/ 6 h 214"/>
                  <a:gd name="T30" fmla="*/ 12 w 319"/>
                  <a:gd name="T31" fmla="*/ 6 h 214"/>
                  <a:gd name="T32" fmla="*/ 12 w 319"/>
                  <a:gd name="T33" fmla="*/ 7 h 214"/>
                  <a:gd name="T34" fmla="*/ 11 w 319"/>
                  <a:gd name="T35" fmla="*/ 7 h 214"/>
                  <a:gd name="T36" fmla="*/ 11 w 319"/>
                  <a:gd name="T37" fmla="*/ 7 h 214"/>
                  <a:gd name="T38" fmla="*/ 10 w 319"/>
                  <a:gd name="T39" fmla="*/ 7 h 214"/>
                  <a:gd name="T40" fmla="*/ 10 w 319"/>
                  <a:gd name="T41" fmla="*/ 8 h 214"/>
                  <a:gd name="T42" fmla="*/ 9 w 319"/>
                  <a:gd name="T43" fmla="*/ 8 h 214"/>
                  <a:gd name="T44" fmla="*/ 8 w 319"/>
                  <a:gd name="T45" fmla="*/ 8 h 214"/>
                  <a:gd name="T46" fmla="*/ 7 w 319"/>
                  <a:gd name="T47" fmla="*/ 8 h 214"/>
                  <a:gd name="T48" fmla="*/ 6 w 319"/>
                  <a:gd name="T49" fmla="*/ 8 h 214"/>
                  <a:gd name="T50" fmla="*/ 5 w 319"/>
                  <a:gd name="T51" fmla="*/ 8 h 214"/>
                  <a:gd name="T52" fmla="*/ 4 w 319"/>
                  <a:gd name="T53" fmla="*/ 9 h 214"/>
                  <a:gd name="T54" fmla="*/ 3 w 319"/>
                  <a:gd name="T55" fmla="*/ 9 h 214"/>
                  <a:gd name="T56" fmla="*/ 3 w 319"/>
                  <a:gd name="T57" fmla="*/ 9 h 214"/>
                  <a:gd name="T58" fmla="*/ 2 w 319"/>
                  <a:gd name="T59" fmla="*/ 8 h 214"/>
                  <a:gd name="T60" fmla="*/ 2 w 319"/>
                  <a:gd name="T61" fmla="*/ 8 h 214"/>
                  <a:gd name="T62" fmla="*/ 1 w 319"/>
                  <a:gd name="T63" fmla="*/ 8 h 214"/>
                  <a:gd name="T64" fmla="*/ 1 w 319"/>
                  <a:gd name="T65" fmla="*/ 8 h 214"/>
                  <a:gd name="T66" fmla="*/ 1 w 319"/>
                  <a:gd name="T67" fmla="*/ 8 h 214"/>
                  <a:gd name="T68" fmla="*/ 1 w 319"/>
                  <a:gd name="T69" fmla="*/ 8 h 214"/>
                  <a:gd name="T70" fmla="*/ 0 w 319"/>
                  <a:gd name="T71" fmla="*/ 8 h 214"/>
                  <a:gd name="T72" fmla="*/ 0 w 319"/>
                  <a:gd name="T73" fmla="*/ 7 h 214"/>
                  <a:gd name="T74" fmla="*/ 0 w 319"/>
                  <a:gd name="T75" fmla="*/ 7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19"/>
                  <a:gd name="T115" fmla="*/ 0 h 214"/>
                  <a:gd name="T116" fmla="*/ 319 w 319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19" h="214">
                    <a:moveTo>
                      <a:pt x="0" y="175"/>
                    </a:moveTo>
                    <a:lnTo>
                      <a:pt x="36" y="147"/>
                    </a:lnTo>
                    <a:lnTo>
                      <a:pt x="72" y="118"/>
                    </a:lnTo>
                    <a:lnTo>
                      <a:pt x="106" y="91"/>
                    </a:lnTo>
                    <a:lnTo>
                      <a:pt x="141" y="65"/>
                    </a:lnTo>
                    <a:lnTo>
                      <a:pt x="158" y="53"/>
                    </a:lnTo>
                    <a:lnTo>
                      <a:pt x="175" y="41"/>
                    </a:lnTo>
                    <a:lnTo>
                      <a:pt x="193" y="31"/>
                    </a:lnTo>
                    <a:lnTo>
                      <a:pt x="210" y="23"/>
                    </a:lnTo>
                    <a:lnTo>
                      <a:pt x="228" y="14"/>
                    </a:lnTo>
                    <a:lnTo>
                      <a:pt x="245" y="9"/>
                    </a:lnTo>
                    <a:lnTo>
                      <a:pt x="264" y="3"/>
                    </a:lnTo>
                    <a:lnTo>
                      <a:pt x="282" y="0"/>
                    </a:lnTo>
                    <a:lnTo>
                      <a:pt x="319" y="127"/>
                    </a:lnTo>
                    <a:lnTo>
                      <a:pt x="308" y="141"/>
                    </a:lnTo>
                    <a:lnTo>
                      <a:pt x="297" y="153"/>
                    </a:lnTo>
                    <a:lnTo>
                      <a:pt x="288" y="162"/>
                    </a:lnTo>
                    <a:lnTo>
                      <a:pt x="277" y="171"/>
                    </a:lnTo>
                    <a:lnTo>
                      <a:pt x="266" y="177"/>
                    </a:lnTo>
                    <a:lnTo>
                      <a:pt x="256" y="183"/>
                    </a:lnTo>
                    <a:lnTo>
                      <a:pt x="245" y="187"/>
                    </a:lnTo>
                    <a:lnTo>
                      <a:pt x="234" y="190"/>
                    </a:lnTo>
                    <a:lnTo>
                      <a:pt x="210" y="195"/>
                    </a:lnTo>
                    <a:lnTo>
                      <a:pt x="183" y="200"/>
                    </a:lnTo>
                    <a:lnTo>
                      <a:pt x="152" y="204"/>
                    </a:lnTo>
                    <a:lnTo>
                      <a:pt x="115" y="211"/>
                    </a:lnTo>
                    <a:lnTo>
                      <a:pt x="99" y="213"/>
                    </a:lnTo>
                    <a:lnTo>
                      <a:pt x="81" y="214"/>
                    </a:lnTo>
                    <a:lnTo>
                      <a:pt x="64" y="213"/>
                    </a:lnTo>
                    <a:lnTo>
                      <a:pt x="48" y="211"/>
                    </a:lnTo>
                    <a:lnTo>
                      <a:pt x="40" y="208"/>
                    </a:lnTo>
                    <a:lnTo>
                      <a:pt x="33" y="205"/>
                    </a:lnTo>
                    <a:lnTo>
                      <a:pt x="25" y="202"/>
                    </a:lnTo>
                    <a:lnTo>
                      <a:pt x="19" y="198"/>
                    </a:lnTo>
                    <a:lnTo>
                      <a:pt x="13" y="193"/>
                    </a:lnTo>
                    <a:lnTo>
                      <a:pt x="8" y="188"/>
                    </a:lnTo>
                    <a:lnTo>
                      <a:pt x="4" y="181"/>
                    </a:lnTo>
                    <a:lnTo>
                      <a:pt x="0" y="17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0" name="Freeform 1112"/>
              <p:cNvSpPr>
                <a:spLocks noEditPoints="1"/>
              </p:cNvSpPr>
              <p:nvPr/>
            </p:nvSpPr>
            <p:spPr bwMode="auto">
              <a:xfrm>
                <a:off x="2517" y="1575"/>
                <a:ext cx="70" cy="48"/>
              </a:xfrm>
              <a:custGeom>
                <a:avLst/>
                <a:gdLst>
                  <a:gd name="T0" fmla="*/ 1 w 343"/>
                  <a:gd name="T1" fmla="*/ 8 h 238"/>
                  <a:gd name="T2" fmla="*/ 0 w 343"/>
                  <a:gd name="T3" fmla="*/ 7 h 238"/>
                  <a:gd name="T4" fmla="*/ 2 w 343"/>
                  <a:gd name="T5" fmla="*/ 6 h 238"/>
                  <a:gd name="T6" fmla="*/ 3 w 343"/>
                  <a:gd name="T7" fmla="*/ 6 h 238"/>
                  <a:gd name="T8" fmla="*/ 1 w 343"/>
                  <a:gd name="T9" fmla="*/ 8 h 238"/>
                  <a:gd name="T10" fmla="*/ 4 w 343"/>
                  <a:gd name="T11" fmla="*/ 4 h 238"/>
                  <a:gd name="T12" fmla="*/ 7 w 343"/>
                  <a:gd name="T13" fmla="*/ 2 h 238"/>
                  <a:gd name="T14" fmla="*/ 9 w 343"/>
                  <a:gd name="T15" fmla="*/ 1 h 238"/>
                  <a:gd name="T16" fmla="*/ 10 w 343"/>
                  <a:gd name="T17" fmla="*/ 0 h 238"/>
                  <a:gd name="T18" fmla="*/ 12 w 343"/>
                  <a:gd name="T19" fmla="*/ 1 h 238"/>
                  <a:gd name="T20" fmla="*/ 10 w 343"/>
                  <a:gd name="T21" fmla="*/ 1 h 238"/>
                  <a:gd name="T22" fmla="*/ 9 w 343"/>
                  <a:gd name="T23" fmla="*/ 2 h 238"/>
                  <a:gd name="T24" fmla="*/ 6 w 343"/>
                  <a:gd name="T25" fmla="*/ 3 h 238"/>
                  <a:gd name="T26" fmla="*/ 3 w 343"/>
                  <a:gd name="T27" fmla="*/ 6 h 238"/>
                  <a:gd name="T28" fmla="*/ 12 w 343"/>
                  <a:gd name="T29" fmla="*/ 0 h 238"/>
                  <a:gd name="T30" fmla="*/ 12 w 343"/>
                  <a:gd name="T31" fmla="*/ 0 h 238"/>
                  <a:gd name="T32" fmla="*/ 12 w 343"/>
                  <a:gd name="T33" fmla="*/ 0 h 238"/>
                  <a:gd name="T34" fmla="*/ 11 w 343"/>
                  <a:gd name="T35" fmla="*/ 1 h 238"/>
                  <a:gd name="T36" fmla="*/ 13 w 343"/>
                  <a:gd name="T37" fmla="*/ 6 h 238"/>
                  <a:gd name="T38" fmla="*/ 13 w 343"/>
                  <a:gd name="T39" fmla="*/ 5 h 238"/>
                  <a:gd name="T40" fmla="*/ 13 w 343"/>
                  <a:gd name="T41" fmla="*/ 7 h 238"/>
                  <a:gd name="T42" fmla="*/ 12 w 343"/>
                  <a:gd name="T43" fmla="*/ 8 h 238"/>
                  <a:gd name="T44" fmla="*/ 11 w 343"/>
                  <a:gd name="T45" fmla="*/ 8 h 238"/>
                  <a:gd name="T46" fmla="*/ 9 w 343"/>
                  <a:gd name="T47" fmla="*/ 9 h 238"/>
                  <a:gd name="T48" fmla="*/ 8 w 343"/>
                  <a:gd name="T49" fmla="*/ 8 h 238"/>
                  <a:gd name="T50" fmla="*/ 10 w 343"/>
                  <a:gd name="T51" fmla="*/ 7 h 238"/>
                  <a:gd name="T52" fmla="*/ 11 w 343"/>
                  <a:gd name="T53" fmla="*/ 7 h 238"/>
                  <a:gd name="T54" fmla="*/ 12 w 343"/>
                  <a:gd name="T55" fmla="*/ 6 h 238"/>
                  <a:gd name="T56" fmla="*/ 13 w 343"/>
                  <a:gd name="T57" fmla="*/ 6 h 238"/>
                  <a:gd name="T58" fmla="*/ 6 w 343"/>
                  <a:gd name="T59" fmla="*/ 9 h 238"/>
                  <a:gd name="T60" fmla="*/ 5 w 343"/>
                  <a:gd name="T61" fmla="*/ 9 h 238"/>
                  <a:gd name="T62" fmla="*/ 7 w 343"/>
                  <a:gd name="T63" fmla="*/ 8 h 238"/>
                  <a:gd name="T64" fmla="*/ 5 w 343"/>
                  <a:gd name="T65" fmla="*/ 9 h 238"/>
                  <a:gd name="T66" fmla="*/ 5 w 343"/>
                  <a:gd name="T67" fmla="*/ 9 h 238"/>
                  <a:gd name="T68" fmla="*/ 5 w 343"/>
                  <a:gd name="T69" fmla="*/ 9 h 238"/>
                  <a:gd name="T70" fmla="*/ 5 w 343"/>
                  <a:gd name="T71" fmla="*/ 9 h 238"/>
                  <a:gd name="T72" fmla="*/ 4 w 343"/>
                  <a:gd name="T73" fmla="*/ 9 h 238"/>
                  <a:gd name="T74" fmla="*/ 5 w 343"/>
                  <a:gd name="T75" fmla="*/ 9 h 238"/>
                  <a:gd name="T76" fmla="*/ 3 w 343"/>
                  <a:gd name="T77" fmla="*/ 10 h 238"/>
                  <a:gd name="T78" fmla="*/ 4 w 343"/>
                  <a:gd name="T79" fmla="*/ 9 h 238"/>
                  <a:gd name="T80" fmla="*/ 3 w 343"/>
                  <a:gd name="T81" fmla="*/ 10 h 238"/>
                  <a:gd name="T82" fmla="*/ 1 w 343"/>
                  <a:gd name="T83" fmla="*/ 9 h 238"/>
                  <a:gd name="T84" fmla="*/ 0 w 343"/>
                  <a:gd name="T85" fmla="*/ 8 h 238"/>
                  <a:gd name="T86" fmla="*/ 0 w 343"/>
                  <a:gd name="T87" fmla="*/ 8 h 238"/>
                  <a:gd name="T88" fmla="*/ 1 w 343"/>
                  <a:gd name="T89" fmla="*/ 8 h 238"/>
                  <a:gd name="T90" fmla="*/ 2 w 343"/>
                  <a:gd name="T91" fmla="*/ 8 h 238"/>
                  <a:gd name="T92" fmla="*/ 4 w 343"/>
                  <a:gd name="T93" fmla="*/ 9 h 238"/>
                  <a:gd name="T94" fmla="*/ 0 w 343"/>
                  <a:gd name="T95" fmla="*/ 8 h 238"/>
                  <a:gd name="T96" fmla="*/ 0 w 343"/>
                  <a:gd name="T97" fmla="*/ 7 h 2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3"/>
                  <a:gd name="T148" fmla="*/ 0 h 238"/>
                  <a:gd name="T149" fmla="*/ 343 w 343"/>
                  <a:gd name="T150" fmla="*/ 238 h 2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3" h="238">
                    <a:moveTo>
                      <a:pt x="5" y="177"/>
                    </a:moveTo>
                    <a:lnTo>
                      <a:pt x="5" y="177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5" y="177"/>
                    </a:moveTo>
                    <a:lnTo>
                      <a:pt x="22" y="164"/>
                    </a:lnTo>
                    <a:lnTo>
                      <a:pt x="38" y="151"/>
                    </a:lnTo>
                    <a:lnTo>
                      <a:pt x="53" y="138"/>
                    </a:lnTo>
                    <a:lnTo>
                      <a:pt x="68" y="126"/>
                    </a:lnTo>
                    <a:lnTo>
                      <a:pt x="84" y="146"/>
                    </a:lnTo>
                    <a:lnTo>
                      <a:pt x="67" y="159"/>
                    </a:lnTo>
                    <a:lnTo>
                      <a:pt x="51" y="172"/>
                    </a:lnTo>
                    <a:lnTo>
                      <a:pt x="35" y="185"/>
                    </a:lnTo>
                    <a:lnTo>
                      <a:pt x="20" y="197"/>
                    </a:lnTo>
                    <a:lnTo>
                      <a:pt x="5" y="177"/>
                    </a:lnTo>
                    <a:close/>
                    <a:moveTo>
                      <a:pt x="68" y="126"/>
                    </a:moveTo>
                    <a:lnTo>
                      <a:pt x="97" y="104"/>
                    </a:lnTo>
                    <a:lnTo>
                      <a:pt x="124" y="83"/>
                    </a:lnTo>
                    <a:lnTo>
                      <a:pt x="151" y="63"/>
                    </a:lnTo>
                    <a:lnTo>
                      <a:pt x="179" y="44"/>
                    </a:lnTo>
                    <a:lnTo>
                      <a:pt x="192" y="37"/>
                    </a:lnTo>
                    <a:lnTo>
                      <a:pt x="206" y="28"/>
                    </a:lnTo>
                    <a:lnTo>
                      <a:pt x="220" y="22"/>
                    </a:lnTo>
                    <a:lnTo>
                      <a:pt x="234" y="15"/>
                    </a:lnTo>
                    <a:lnTo>
                      <a:pt x="249" y="10"/>
                    </a:lnTo>
                    <a:lnTo>
                      <a:pt x="263" y="6"/>
                    </a:lnTo>
                    <a:lnTo>
                      <a:pt x="278" y="2"/>
                    </a:lnTo>
                    <a:lnTo>
                      <a:pt x="293" y="0"/>
                    </a:lnTo>
                    <a:lnTo>
                      <a:pt x="296" y="24"/>
                    </a:lnTo>
                    <a:lnTo>
                      <a:pt x="282" y="26"/>
                    </a:lnTo>
                    <a:lnTo>
                      <a:pt x="268" y="29"/>
                    </a:lnTo>
                    <a:lnTo>
                      <a:pt x="255" y="34"/>
                    </a:lnTo>
                    <a:lnTo>
                      <a:pt x="241" y="39"/>
                    </a:lnTo>
                    <a:lnTo>
                      <a:pt x="228" y="44"/>
                    </a:lnTo>
                    <a:lnTo>
                      <a:pt x="215" y="52"/>
                    </a:lnTo>
                    <a:lnTo>
                      <a:pt x="202" y="58"/>
                    </a:lnTo>
                    <a:lnTo>
                      <a:pt x="188" y="67"/>
                    </a:lnTo>
                    <a:lnTo>
                      <a:pt x="162" y="84"/>
                    </a:lnTo>
                    <a:lnTo>
                      <a:pt x="137" y="104"/>
                    </a:lnTo>
                    <a:lnTo>
                      <a:pt x="111" y="124"/>
                    </a:lnTo>
                    <a:lnTo>
                      <a:pt x="84" y="146"/>
                    </a:lnTo>
                    <a:lnTo>
                      <a:pt x="68" y="126"/>
                    </a:lnTo>
                    <a:close/>
                    <a:moveTo>
                      <a:pt x="293" y="0"/>
                    </a:moveTo>
                    <a:lnTo>
                      <a:pt x="297" y="0"/>
                    </a:lnTo>
                    <a:lnTo>
                      <a:pt x="301" y="2"/>
                    </a:lnTo>
                    <a:lnTo>
                      <a:pt x="304" y="6"/>
                    </a:lnTo>
                    <a:lnTo>
                      <a:pt x="306" y="9"/>
                    </a:lnTo>
                    <a:lnTo>
                      <a:pt x="294" y="12"/>
                    </a:lnTo>
                    <a:lnTo>
                      <a:pt x="293" y="0"/>
                    </a:lnTo>
                    <a:close/>
                    <a:moveTo>
                      <a:pt x="306" y="9"/>
                    </a:moveTo>
                    <a:lnTo>
                      <a:pt x="343" y="136"/>
                    </a:lnTo>
                    <a:lnTo>
                      <a:pt x="319" y="143"/>
                    </a:lnTo>
                    <a:lnTo>
                      <a:pt x="283" y="15"/>
                    </a:lnTo>
                    <a:lnTo>
                      <a:pt x="306" y="9"/>
                    </a:lnTo>
                    <a:close/>
                    <a:moveTo>
                      <a:pt x="343" y="136"/>
                    </a:moveTo>
                    <a:lnTo>
                      <a:pt x="343" y="142"/>
                    </a:lnTo>
                    <a:lnTo>
                      <a:pt x="341" y="147"/>
                    </a:lnTo>
                    <a:lnTo>
                      <a:pt x="331" y="139"/>
                    </a:lnTo>
                    <a:lnTo>
                      <a:pt x="343" y="136"/>
                    </a:lnTo>
                    <a:close/>
                    <a:moveTo>
                      <a:pt x="341" y="147"/>
                    </a:moveTo>
                    <a:lnTo>
                      <a:pt x="332" y="159"/>
                    </a:lnTo>
                    <a:lnTo>
                      <a:pt x="323" y="169"/>
                    </a:lnTo>
                    <a:lnTo>
                      <a:pt x="315" y="177"/>
                    </a:lnTo>
                    <a:lnTo>
                      <a:pt x="306" y="185"/>
                    </a:lnTo>
                    <a:lnTo>
                      <a:pt x="297" y="191"/>
                    </a:lnTo>
                    <a:lnTo>
                      <a:pt x="289" y="198"/>
                    </a:lnTo>
                    <a:lnTo>
                      <a:pt x="281" y="202"/>
                    </a:lnTo>
                    <a:lnTo>
                      <a:pt x="273" y="206"/>
                    </a:lnTo>
                    <a:lnTo>
                      <a:pt x="254" y="213"/>
                    </a:lnTo>
                    <a:lnTo>
                      <a:pt x="236" y="217"/>
                    </a:lnTo>
                    <a:lnTo>
                      <a:pt x="215" y="222"/>
                    </a:lnTo>
                    <a:lnTo>
                      <a:pt x="193" y="225"/>
                    </a:lnTo>
                    <a:lnTo>
                      <a:pt x="189" y="200"/>
                    </a:lnTo>
                    <a:lnTo>
                      <a:pt x="209" y="198"/>
                    </a:lnTo>
                    <a:lnTo>
                      <a:pt x="228" y="195"/>
                    </a:lnTo>
                    <a:lnTo>
                      <a:pt x="245" y="190"/>
                    </a:lnTo>
                    <a:lnTo>
                      <a:pt x="261" y="184"/>
                    </a:lnTo>
                    <a:lnTo>
                      <a:pt x="268" y="180"/>
                    </a:lnTo>
                    <a:lnTo>
                      <a:pt x="276" y="176"/>
                    </a:lnTo>
                    <a:lnTo>
                      <a:pt x="283" y="171"/>
                    </a:lnTo>
                    <a:lnTo>
                      <a:pt x="291" y="165"/>
                    </a:lnTo>
                    <a:lnTo>
                      <a:pt x="299" y="159"/>
                    </a:lnTo>
                    <a:lnTo>
                      <a:pt x="306" y="151"/>
                    </a:lnTo>
                    <a:lnTo>
                      <a:pt x="314" y="143"/>
                    </a:lnTo>
                    <a:lnTo>
                      <a:pt x="321" y="133"/>
                    </a:lnTo>
                    <a:lnTo>
                      <a:pt x="341" y="147"/>
                    </a:lnTo>
                    <a:close/>
                    <a:moveTo>
                      <a:pt x="193" y="225"/>
                    </a:moveTo>
                    <a:lnTo>
                      <a:pt x="178" y="227"/>
                    </a:lnTo>
                    <a:lnTo>
                      <a:pt x="161" y="229"/>
                    </a:lnTo>
                    <a:lnTo>
                      <a:pt x="145" y="231"/>
                    </a:lnTo>
                    <a:lnTo>
                      <a:pt x="129" y="234"/>
                    </a:lnTo>
                    <a:lnTo>
                      <a:pt x="125" y="211"/>
                    </a:lnTo>
                    <a:lnTo>
                      <a:pt x="144" y="207"/>
                    </a:lnTo>
                    <a:lnTo>
                      <a:pt x="160" y="204"/>
                    </a:lnTo>
                    <a:lnTo>
                      <a:pt x="175" y="202"/>
                    </a:lnTo>
                    <a:lnTo>
                      <a:pt x="189" y="200"/>
                    </a:lnTo>
                    <a:lnTo>
                      <a:pt x="193" y="225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7" y="223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29" y="234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29" y="234"/>
                    </a:moveTo>
                    <a:lnTo>
                      <a:pt x="119" y="237"/>
                    </a:lnTo>
                    <a:lnTo>
                      <a:pt x="108" y="238"/>
                    </a:lnTo>
                    <a:lnTo>
                      <a:pt x="107" y="213"/>
                    </a:lnTo>
                    <a:lnTo>
                      <a:pt x="115" y="212"/>
                    </a:lnTo>
                    <a:lnTo>
                      <a:pt x="125" y="211"/>
                    </a:lnTo>
                    <a:lnTo>
                      <a:pt x="129" y="234"/>
                    </a:lnTo>
                    <a:close/>
                    <a:moveTo>
                      <a:pt x="108" y="238"/>
                    </a:moveTo>
                    <a:lnTo>
                      <a:pt x="99" y="238"/>
                    </a:lnTo>
                    <a:lnTo>
                      <a:pt x="88" y="238"/>
                    </a:lnTo>
                    <a:lnTo>
                      <a:pt x="89" y="214"/>
                    </a:lnTo>
                    <a:lnTo>
                      <a:pt x="98" y="214"/>
                    </a:lnTo>
                    <a:lnTo>
                      <a:pt x="107" y="213"/>
                    </a:lnTo>
                    <a:lnTo>
                      <a:pt x="108" y="238"/>
                    </a:lnTo>
                    <a:close/>
                    <a:moveTo>
                      <a:pt x="88" y="238"/>
                    </a:moveTo>
                    <a:lnTo>
                      <a:pt x="75" y="237"/>
                    </a:lnTo>
                    <a:lnTo>
                      <a:pt x="61" y="236"/>
                    </a:lnTo>
                    <a:lnTo>
                      <a:pt x="48" y="231"/>
                    </a:lnTo>
                    <a:lnTo>
                      <a:pt x="36" y="227"/>
                    </a:lnTo>
                    <a:lnTo>
                      <a:pt x="25" y="220"/>
                    </a:lnTo>
                    <a:lnTo>
                      <a:pt x="16" y="213"/>
                    </a:lnTo>
                    <a:lnTo>
                      <a:pt x="11" y="209"/>
                    </a:lnTo>
                    <a:lnTo>
                      <a:pt x="7" y="203"/>
                    </a:lnTo>
                    <a:lnTo>
                      <a:pt x="4" y="198"/>
                    </a:lnTo>
                    <a:lnTo>
                      <a:pt x="0" y="192"/>
                    </a:lnTo>
                    <a:lnTo>
                      <a:pt x="23" y="182"/>
                    </a:lnTo>
                    <a:lnTo>
                      <a:pt x="27" y="190"/>
                    </a:lnTo>
                    <a:lnTo>
                      <a:pt x="34" y="197"/>
                    </a:lnTo>
                    <a:lnTo>
                      <a:pt x="40" y="202"/>
                    </a:lnTo>
                    <a:lnTo>
                      <a:pt x="49" y="206"/>
                    </a:lnTo>
                    <a:lnTo>
                      <a:pt x="58" y="210"/>
                    </a:lnTo>
                    <a:lnTo>
                      <a:pt x="67" y="212"/>
                    </a:lnTo>
                    <a:lnTo>
                      <a:pt x="78" y="213"/>
                    </a:lnTo>
                    <a:lnTo>
                      <a:pt x="89" y="214"/>
                    </a:lnTo>
                    <a:lnTo>
                      <a:pt x="88" y="238"/>
                    </a:lnTo>
                    <a:close/>
                    <a:moveTo>
                      <a:pt x="0" y="192"/>
                    </a:moveTo>
                    <a:lnTo>
                      <a:pt x="0" y="188"/>
                    </a:lnTo>
                    <a:lnTo>
                      <a:pt x="0" y="184"/>
                    </a:lnTo>
                    <a:lnTo>
                      <a:pt x="3" y="180"/>
                    </a:lnTo>
                    <a:lnTo>
                      <a:pt x="5" y="177"/>
                    </a:lnTo>
                    <a:lnTo>
                      <a:pt x="12" y="187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1" name="Freeform 1113"/>
              <p:cNvSpPr>
                <a:spLocks/>
              </p:cNvSpPr>
              <p:nvPr/>
            </p:nvSpPr>
            <p:spPr bwMode="auto">
              <a:xfrm>
                <a:off x="2583" y="1665"/>
                <a:ext cx="89" cy="37"/>
              </a:xfrm>
              <a:custGeom>
                <a:avLst/>
                <a:gdLst>
                  <a:gd name="T0" fmla="*/ 10 w 440"/>
                  <a:gd name="T1" fmla="*/ 0 h 195"/>
                  <a:gd name="T2" fmla="*/ 9 w 440"/>
                  <a:gd name="T3" fmla="*/ 1 h 195"/>
                  <a:gd name="T4" fmla="*/ 9 w 440"/>
                  <a:gd name="T5" fmla="*/ 1 h 195"/>
                  <a:gd name="T6" fmla="*/ 9 w 440"/>
                  <a:gd name="T7" fmla="*/ 2 h 195"/>
                  <a:gd name="T8" fmla="*/ 8 w 440"/>
                  <a:gd name="T9" fmla="*/ 3 h 195"/>
                  <a:gd name="T10" fmla="*/ 8 w 440"/>
                  <a:gd name="T11" fmla="*/ 3 h 195"/>
                  <a:gd name="T12" fmla="*/ 7 w 440"/>
                  <a:gd name="T13" fmla="*/ 4 h 195"/>
                  <a:gd name="T14" fmla="*/ 7 w 440"/>
                  <a:gd name="T15" fmla="*/ 4 h 195"/>
                  <a:gd name="T16" fmla="*/ 6 w 440"/>
                  <a:gd name="T17" fmla="*/ 5 h 195"/>
                  <a:gd name="T18" fmla="*/ 5 w 440"/>
                  <a:gd name="T19" fmla="*/ 5 h 195"/>
                  <a:gd name="T20" fmla="*/ 5 w 440"/>
                  <a:gd name="T21" fmla="*/ 5 h 195"/>
                  <a:gd name="T22" fmla="*/ 4 w 440"/>
                  <a:gd name="T23" fmla="*/ 6 h 195"/>
                  <a:gd name="T24" fmla="*/ 3 w 440"/>
                  <a:gd name="T25" fmla="*/ 6 h 195"/>
                  <a:gd name="T26" fmla="*/ 3 w 440"/>
                  <a:gd name="T27" fmla="*/ 6 h 195"/>
                  <a:gd name="T28" fmla="*/ 2 w 440"/>
                  <a:gd name="T29" fmla="*/ 7 h 195"/>
                  <a:gd name="T30" fmla="*/ 1 w 440"/>
                  <a:gd name="T31" fmla="*/ 7 h 195"/>
                  <a:gd name="T32" fmla="*/ 0 w 440"/>
                  <a:gd name="T33" fmla="*/ 7 h 195"/>
                  <a:gd name="T34" fmla="*/ 2 w 440"/>
                  <a:gd name="T35" fmla="*/ 7 h 195"/>
                  <a:gd name="T36" fmla="*/ 3 w 440"/>
                  <a:gd name="T37" fmla="*/ 8 h 195"/>
                  <a:gd name="T38" fmla="*/ 4 w 440"/>
                  <a:gd name="T39" fmla="*/ 8 h 195"/>
                  <a:gd name="T40" fmla="*/ 6 w 440"/>
                  <a:gd name="T41" fmla="*/ 8 h 195"/>
                  <a:gd name="T42" fmla="*/ 7 w 440"/>
                  <a:gd name="T43" fmla="*/ 8 h 195"/>
                  <a:gd name="T44" fmla="*/ 8 w 440"/>
                  <a:gd name="T45" fmla="*/ 8 h 195"/>
                  <a:gd name="T46" fmla="*/ 10 w 440"/>
                  <a:gd name="T47" fmla="*/ 8 h 195"/>
                  <a:gd name="T48" fmla="*/ 11 w 440"/>
                  <a:gd name="T49" fmla="*/ 7 h 195"/>
                  <a:gd name="T50" fmla="*/ 12 w 440"/>
                  <a:gd name="T51" fmla="*/ 7 h 195"/>
                  <a:gd name="T52" fmla="*/ 13 w 440"/>
                  <a:gd name="T53" fmla="*/ 7 h 195"/>
                  <a:gd name="T54" fmla="*/ 14 w 440"/>
                  <a:gd name="T55" fmla="*/ 6 h 195"/>
                  <a:gd name="T56" fmla="*/ 15 w 440"/>
                  <a:gd name="T57" fmla="*/ 6 h 195"/>
                  <a:gd name="T58" fmla="*/ 15 w 440"/>
                  <a:gd name="T59" fmla="*/ 5 h 195"/>
                  <a:gd name="T60" fmla="*/ 16 w 440"/>
                  <a:gd name="T61" fmla="*/ 5 h 195"/>
                  <a:gd name="T62" fmla="*/ 17 w 440"/>
                  <a:gd name="T63" fmla="*/ 4 h 195"/>
                  <a:gd name="T64" fmla="*/ 18 w 440"/>
                  <a:gd name="T65" fmla="*/ 4 h 195"/>
                  <a:gd name="T66" fmla="*/ 10 w 440"/>
                  <a:gd name="T67" fmla="*/ 0 h 1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95"/>
                  <a:gd name="T104" fmla="*/ 440 w 440"/>
                  <a:gd name="T105" fmla="*/ 195 h 19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95">
                    <a:moveTo>
                      <a:pt x="239" y="0"/>
                    </a:moveTo>
                    <a:lnTo>
                      <a:pt x="231" y="18"/>
                    </a:lnTo>
                    <a:lnTo>
                      <a:pt x="222" y="34"/>
                    </a:lnTo>
                    <a:lnTo>
                      <a:pt x="213" y="49"/>
                    </a:lnTo>
                    <a:lnTo>
                      <a:pt x="202" y="64"/>
                    </a:lnTo>
                    <a:lnTo>
                      <a:pt x="190" y="78"/>
                    </a:lnTo>
                    <a:lnTo>
                      <a:pt x="178" y="91"/>
                    </a:lnTo>
                    <a:lnTo>
                      <a:pt x="164" y="103"/>
                    </a:lnTo>
                    <a:lnTo>
                      <a:pt x="150" y="115"/>
                    </a:lnTo>
                    <a:lnTo>
                      <a:pt x="135" y="126"/>
                    </a:lnTo>
                    <a:lnTo>
                      <a:pt x="119" y="135"/>
                    </a:lnTo>
                    <a:lnTo>
                      <a:pt x="101" y="145"/>
                    </a:lnTo>
                    <a:lnTo>
                      <a:pt x="83" y="154"/>
                    </a:lnTo>
                    <a:lnTo>
                      <a:pt x="64" y="161"/>
                    </a:lnTo>
                    <a:lnTo>
                      <a:pt x="43" y="168"/>
                    </a:lnTo>
                    <a:lnTo>
                      <a:pt x="23" y="174"/>
                    </a:lnTo>
                    <a:lnTo>
                      <a:pt x="0" y="180"/>
                    </a:lnTo>
                    <a:lnTo>
                      <a:pt x="39" y="186"/>
                    </a:lnTo>
                    <a:lnTo>
                      <a:pt x="77" y="190"/>
                    </a:lnTo>
                    <a:lnTo>
                      <a:pt x="112" y="194"/>
                    </a:lnTo>
                    <a:lnTo>
                      <a:pt x="147" y="195"/>
                    </a:lnTo>
                    <a:lnTo>
                      <a:pt x="179" y="195"/>
                    </a:lnTo>
                    <a:lnTo>
                      <a:pt x="211" y="194"/>
                    </a:lnTo>
                    <a:lnTo>
                      <a:pt x="241" y="190"/>
                    </a:lnTo>
                    <a:lnTo>
                      <a:pt x="269" y="185"/>
                    </a:lnTo>
                    <a:lnTo>
                      <a:pt x="295" y="179"/>
                    </a:lnTo>
                    <a:lnTo>
                      <a:pt x="320" y="171"/>
                    </a:lnTo>
                    <a:lnTo>
                      <a:pt x="343" y="161"/>
                    </a:lnTo>
                    <a:lnTo>
                      <a:pt x="366" y="150"/>
                    </a:lnTo>
                    <a:lnTo>
                      <a:pt x="387" y="137"/>
                    </a:lnTo>
                    <a:lnTo>
                      <a:pt x="405" y="123"/>
                    </a:lnTo>
                    <a:lnTo>
                      <a:pt x="423" y="108"/>
                    </a:lnTo>
                    <a:lnTo>
                      <a:pt x="440" y="91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2" name="Freeform 1114"/>
              <p:cNvSpPr>
                <a:spLocks noEditPoints="1"/>
              </p:cNvSpPr>
              <p:nvPr/>
            </p:nvSpPr>
            <p:spPr bwMode="auto">
              <a:xfrm>
                <a:off x="2575" y="1665"/>
                <a:ext cx="97" cy="45"/>
              </a:xfrm>
              <a:custGeom>
                <a:avLst/>
                <a:gdLst>
                  <a:gd name="T0" fmla="*/ 10 w 462"/>
                  <a:gd name="T1" fmla="*/ 1 h 220"/>
                  <a:gd name="T2" fmla="*/ 9 w 462"/>
                  <a:gd name="T3" fmla="*/ 3 h 220"/>
                  <a:gd name="T4" fmla="*/ 8 w 462"/>
                  <a:gd name="T5" fmla="*/ 4 h 220"/>
                  <a:gd name="T6" fmla="*/ 7 w 462"/>
                  <a:gd name="T7" fmla="*/ 5 h 220"/>
                  <a:gd name="T8" fmla="*/ 6 w 462"/>
                  <a:gd name="T9" fmla="*/ 5 h 220"/>
                  <a:gd name="T10" fmla="*/ 7 w 462"/>
                  <a:gd name="T11" fmla="*/ 4 h 220"/>
                  <a:gd name="T12" fmla="*/ 8 w 462"/>
                  <a:gd name="T13" fmla="*/ 3 h 220"/>
                  <a:gd name="T14" fmla="*/ 9 w 462"/>
                  <a:gd name="T15" fmla="*/ 2 h 220"/>
                  <a:gd name="T16" fmla="*/ 10 w 462"/>
                  <a:gd name="T17" fmla="*/ 0 h 220"/>
                  <a:gd name="T18" fmla="*/ 7 w 462"/>
                  <a:gd name="T19" fmla="*/ 5 h 220"/>
                  <a:gd name="T20" fmla="*/ 5 w 462"/>
                  <a:gd name="T21" fmla="*/ 6 h 220"/>
                  <a:gd name="T22" fmla="*/ 4 w 462"/>
                  <a:gd name="T23" fmla="*/ 7 h 220"/>
                  <a:gd name="T24" fmla="*/ 2 w 462"/>
                  <a:gd name="T25" fmla="*/ 8 h 220"/>
                  <a:gd name="T26" fmla="*/ 1 w 462"/>
                  <a:gd name="T27" fmla="*/ 8 h 220"/>
                  <a:gd name="T28" fmla="*/ 1 w 462"/>
                  <a:gd name="T29" fmla="*/ 7 h 220"/>
                  <a:gd name="T30" fmla="*/ 3 w 462"/>
                  <a:gd name="T31" fmla="*/ 6 h 220"/>
                  <a:gd name="T32" fmla="*/ 4 w 462"/>
                  <a:gd name="T33" fmla="*/ 6 h 220"/>
                  <a:gd name="T34" fmla="*/ 6 w 462"/>
                  <a:gd name="T35" fmla="*/ 5 h 220"/>
                  <a:gd name="T36" fmla="*/ 7 w 462"/>
                  <a:gd name="T37" fmla="*/ 5 h 220"/>
                  <a:gd name="T38" fmla="*/ 0 w 462"/>
                  <a:gd name="T39" fmla="*/ 8 h 220"/>
                  <a:gd name="T40" fmla="*/ 0 w 462"/>
                  <a:gd name="T41" fmla="*/ 8 h 220"/>
                  <a:gd name="T42" fmla="*/ 0 w 462"/>
                  <a:gd name="T43" fmla="*/ 7 h 220"/>
                  <a:gd name="T44" fmla="*/ 0 w 462"/>
                  <a:gd name="T45" fmla="*/ 7 h 220"/>
                  <a:gd name="T46" fmla="*/ 0 w 462"/>
                  <a:gd name="T47" fmla="*/ 8 h 220"/>
                  <a:gd name="T48" fmla="*/ 1 w 462"/>
                  <a:gd name="T49" fmla="*/ 7 h 220"/>
                  <a:gd name="T50" fmla="*/ 4 w 462"/>
                  <a:gd name="T51" fmla="*/ 8 h 220"/>
                  <a:gd name="T52" fmla="*/ 6 w 462"/>
                  <a:gd name="T53" fmla="*/ 8 h 220"/>
                  <a:gd name="T54" fmla="*/ 9 w 462"/>
                  <a:gd name="T55" fmla="*/ 8 h 220"/>
                  <a:gd name="T56" fmla="*/ 11 w 462"/>
                  <a:gd name="T57" fmla="*/ 7 h 220"/>
                  <a:gd name="T58" fmla="*/ 10 w 462"/>
                  <a:gd name="T59" fmla="*/ 9 h 220"/>
                  <a:gd name="T60" fmla="*/ 8 w 462"/>
                  <a:gd name="T61" fmla="*/ 9 h 220"/>
                  <a:gd name="T62" fmla="*/ 5 w 462"/>
                  <a:gd name="T63" fmla="*/ 9 h 220"/>
                  <a:gd name="T64" fmla="*/ 2 w 462"/>
                  <a:gd name="T65" fmla="*/ 8 h 220"/>
                  <a:gd name="T66" fmla="*/ 1 w 462"/>
                  <a:gd name="T67" fmla="*/ 7 h 220"/>
                  <a:gd name="T68" fmla="*/ 12 w 462"/>
                  <a:gd name="T69" fmla="*/ 7 h 220"/>
                  <a:gd name="T70" fmla="*/ 14 w 462"/>
                  <a:gd name="T71" fmla="*/ 6 h 220"/>
                  <a:gd name="T72" fmla="*/ 16 w 462"/>
                  <a:gd name="T73" fmla="*/ 6 h 220"/>
                  <a:gd name="T74" fmla="*/ 17 w 462"/>
                  <a:gd name="T75" fmla="*/ 4 h 220"/>
                  <a:gd name="T76" fmla="*/ 19 w 462"/>
                  <a:gd name="T77" fmla="*/ 4 h 220"/>
                  <a:gd name="T78" fmla="*/ 17 w 462"/>
                  <a:gd name="T79" fmla="*/ 6 h 220"/>
                  <a:gd name="T80" fmla="*/ 16 w 462"/>
                  <a:gd name="T81" fmla="*/ 6 h 220"/>
                  <a:gd name="T82" fmla="*/ 16 w 462"/>
                  <a:gd name="T83" fmla="*/ 7 h 220"/>
                  <a:gd name="T84" fmla="*/ 13 w 462"/>
                  <a:gd name="T85" fmla="*/ 8 h 220"/>
                  <a:gd name="T86" fmla="*/ 11 w 462"/>
                  <a:gd name="T87" fmla="*/ 8 h 220"/>
                  <a:gd name="T88" fmla="*/ 19 w 462"/>
                  <a:gd name="T89" fmla="*/ 4 h 220"/>
                  <a:gd name="T90" fmla="*/ 19 w 462"/>
                  <a:gd name="T91" fmla="*/ 4 h 220"/>
                  <a:gd name="T92" fmla="*/ 19 w 462"/>
                  <a:gd name="T93" fmla="*/ 4 h 220"/>
                  <a:gd name="T94" fmla="*/ 19 w 462"/>
                  <a:gd name="T95" fmla="*/ 4 h 220"/>
                  <a:gd name="T96" fmla="*/ 19 w 462"/>
                  <a:gd name="T97" fmla="*/ 4 h 220"/>
                  <a:gd name="T98" fmla="*/ 19 w 462"/>
                  <a:gd name="T99" fmla="*/ 4 h 220"/>
                  <a:gd name="T100" fmla="*/ 10 w 462"/>
                  <a:gd name="T101" fmla="*/ 1 h 220"/>
                  <a:gd name="T102" fmla="*/ 19 w 462"/>
                  <a:gd name="T103" fmla="*/ 4 h 220"/>
                  <a:gd name="T104" fmla="*/ 10 w 462"/>
                  <a:gd name="T105" fmla="*/ 0 h 220"/>
                  <a:gd name="T106" fmla="*/ 10 w 462"/>
                  <a:gd name="T107" fmla="*/ 0 h 220"/>
                  <a:gd name="T108" fmla="*/ 10 w 462"/>
                  <a:gd name="T109" fmla="*/ 0 h 220"/>
                  <a:gd name="T110" fmla="*/ 10 w 462"/>
                  <a:gd name="T111" fmla="*/ 0 h 2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2"/>
                  <a:gd name="T169" fmla="*/ 0 h 220"/>
                  <a:gd name="T170" fmla="*/ 462 w 462"/>
                  <a:gd name="T171" fmla="*/ 220 h 2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2" h="220">
                    <a:moveTo>
                      <a:pt x="262" y="17"/>
                    </a:moveTo>
                    <a:lnTo>
                      <a:pt x="253" y="35"/>
                    </a:lnTo>
                    <a:lnTo>
                      <a:pt x="244" y="52"/>
                    </a:lnTo>
                    <a:lnTo>
                      <a:pt x="233" y="67"/>
                    </a:lnTo>
                    <a:lnTo>
                      <a:pt x="223" y="84"/>
                    </a:lnTo>
                    <a:lnTo>
                      <a:pt x="211" y="98"/>
                    </a:lnTo>
                    <a:lnTo>
                      <a:pt x="198" y="112"/>
                    </a:lnTo>
                    <a:lnTo>
                      <a:pt x="184" y="125"/>
                    </a:lnTo>
                    <a:lnTo>
                      <a:pt x="169" y="137"/>
                    </a:lnTo>
                    <a:lnTo>
                      <a:pt x="154" y="117"/>
                    </a:lnTo>
                    <a:lnTo>
                      <a:pt x="168" y="106"/>
                    </a:lnTo>
                    <a:lnTo>
                      <a:pt x="181" y="94"/>
                    </a:lnTo>
                    <a:lnTo>
                      <a:pt x="192" y="81"/>
                    </a:lnTo>
                    <a:lnTo>
                      <a:pt x="203" y="68"/>
                    </a:lnTo>
                    <a:lnTo>
                      <a:pt x="214" y="54"/>
                    </a:lnTo>
                    <a:lnTo>
                      <a:pt x="223" y="39"/>
                    </a:lnTo>
                    <a:lnTo>
                      <a:pt x="231" y="24"/>
                    </a:lnTo>
                    <a:lnTo>
                      <a:pt x="239" y="8"/>
                    </a:lnTo>
                    <a:lnTo>
                      <a:pt x="262" y="17"/>
                    </a:lnTo>
                    <a:close/>
                    <a:moveTo>
                      <a:pt x="169" y="137"/>
                    </a:moveTo>
                    <a:lnTo>
                      <a:pt x="152" y="147"/>
                    </a:lnTo>
                    <a:lnTo>
                      <a:pt x="136" y="158"/>
                    </a:lnTo>
                    <a:lnTo>
                      <a:pt x="118" y="168"/>
                    </a:lnTo>
                    <a:lnTo>
                      <a:pt x="100" y="176"/>
                    </a:lnTo>
                    <a:lnTo>
                      <a:pt x="79" y="184"/>
                    </a:lnTo>
                    <a:lnTo>
                      <a:pt x="58" y="192"/>
                    </a:lnTo>
                    <a:lnTo>
                      <a:pt x="37" y="198"/>
                    </a:lnTo>
                    <a:lnTo>
                      <a:pt x="14" y="203"/>
                    </a:lnTo>
                    <a:lnTo>
                      <a:pt x="9" y="180"/>
                    </a:lnTo>
                    <a:lnTo>
                      <a:pt x="30" y="174"/>
                    </a:lnTo>
                    <a:lnTo>
                      <a:pt x="51" y="168"/>
                    </a:lnTo>
                    <a:lnTo>
                      <a:pt x="70" y="161"/>
                    </a:lnTo>
                    <a:lnTo>
                      <a:pt x="89" y="154"/>
                    </a:lnTo>
                    <a:lnTo>
                      <a:pt x="106" y="146"/>
                    </a:lnTo>
                    <a:lnTo>
                      <a:pt x="123" y="137"/>
                    </a:lnTo>
                    <a:lnTo>
                      <a:pt x="138" y="127"/>
                    </a:lnTo>
                    <a:lnTo>
                      <a:pt x="154" y="117"/>
                    </a:lnTo>
                    <a:lnTo>
                      <a:pt x="169" y="137"/>
                    </a:lnTo>
                    <a:close/>
                    <a:moveTo>
                      <a:pt x="9" y="203"/>
                    </a:moveTo>
                    <a:lnTo>
                      <a:pt x="6" y="202"/>
                    </a:lnTo>
                    <a:lnTo>
                      <a:pt x="2" y="199"/>
                    </a:lnTo>
                    <a:lnTo>
                      <a:pt x="0" y="196"/>
                    </a:lnTo>
                    <a:lnTo>
                      <a:pt x="0" y="192"/>
                    </a:lnTo>
                    <a:lnTo>
                      <a:pt x="0" y="187"/>
                    </a:lnTo>
                    <a:lnTo>
                      <a:pt x="2" y="184"/>
                    </a:lnTo>
                    <a:lnTo>
                      <a:pt x="4" y="181"/>
                    </a:lnTo>
                    <a:lnTo>
                      <a:pt x="9" y="180"/>
                    </a:lnTo>
                    <a:lnTo>
                      <a:pt x="11" y="192"/>
                    </a:lnTo>
                    <a:lnTo>
                      <a:pt x="9" y="203"/>
                    </a:lnTo>
                    <a:close/>
                    <a:moveTo>
                      <a:pt x="13" y="180"/>
                    </a:moveTo>
                    <a:lnTo>
                      <a:pt x="52" y="185"/>
                    </a:lnTo>
                    <a:lnTo>
                      <a:pt x="89" y="191"/>
                    </a:lnTo>
                    <a:lnTo>
                      <a:pt x="124" y="193"/>
                    </a:lnTo>
                    <a:lnTo>
                      <a:pt x="158" y="195"/>
                    </a:lnTo>
                    <a:lnTo>
                      <a:pt x="190" y="195"/>
                    </a:lnTo>
                    <a:lnTo>
                      <a:pt x="220" y="193"/>
                    </a:lnTo>
                    <a:lnTo>
                      <a:pt x="250" y="191"/>
                    </a:lnTo>
                    <a:lnTo>
                      <a:pt x="277" y="185"/>
                    </a:lnTo>
                    <a:lnTo>
                      <a:pt x="282" y="209"/>
                    </a:lnTo>
                    <a:lnTo>
                      <a:pt x="253" y="214"/>
                    </a:lnTo>
                    <a:lnTo>
                      <a:pt x="223" y="218"/>
                    </a:lnTo>
                    <a:lnTo>
                      <a:pt x="191" y="219"/>
                    </a:lnTo>
                    <a:lnTo>
                      <a:pt x="158" y="220"/>
                    </a:lnTo>
                    <a:lnTo>
                      <a:pt x="123" y="218"/>
                    </a:lnTo>
                    <a:lnTo>
                      <a:pt x="87" y="214"/>
                    </a:lnTo>
                    <a:lnTo>
                      <a:pt x="49" y="210"/>
                    </a:lnTo>
                    <a:lnTo>
                      <a:pt x="9" y="203"/>
                    </a:lnTo>
                    <a:lnTo>
                      <a:pt x="13" y="180"/>
                    </a:lnTo>
                    <a:close/>
                    <a:moveTo>
                      <a:pt x="277" y="185"/>
                    </a:moveTo>
                    <a:lnTo>
                      <a:pt x="303" y="179"/>
                    </a:lnTo>
                    <a:lnTo>
                      <a:pt x="326" y="171"/>
                    </a:lnTo>
                    <a:lnTo>
                      <a:pt x="349" y="162"/>
                    </a:lnTo>
                    <a:lnTo>
                      <a:pt x="371" y="152"/>
                    </a:lnTo>
                    <a:lnTo>
                      <a:pt x="390" y="140"/>
                    </a:lnTo>
                    <a:lnTo>
                      <a:pt x="408" y="126"/>
                    </a:lnTo>
                    <a:lnTo>
                      <a:pt x="426" y="111"/>
                    </a:lnTo>
                    <a:lnTo>
                      <a:pt x="442" y="94"/>
                    </a:lnTo>
                    <a:lnTo>
                      <a:pt x="460" y="111"/>
                    </a:lnTo>
                    <a:lnTo>
                      <a:pt x="443" y="129"/>
                    </a:lnTo>
                    <a:lnTo>
                      <a:pt x="425" y="145"/>
                    </a:lnTo>
                    <a:lnTo>
                      <a:pt x="414" y="153"/>
                    </a:lnTo>
                    <a:lnTo>
                      <a:pt x="404" y="159"/>
                    </a:lnTo>
                    <a:lnTo>
                      <a:pt x="393" y="167"/>
                    </a:lnTo>
                    <a:lnTo>
                      <a:pt x="382" y="173"/>
                    </a:lnTo>
                    <a:lnTo>
                      <a:pt x="360" y="184"/>
                    </a:lnTo>
                    <a:lnTo>
                      <a:pt x="335" y="194"/>
                    </a:lnTo>
                    <a:lnTo>
                      <a:pt x="309" y="202"/>
                    </a:lnTo>
                    <a:lnTo>
                      <a:pt x="282" y="209"/>
                    </a:lnTo>
                    <a:lnTo>
                      <a:pt x="277" y="185"/>
                    </a:lnTo>
                    <a:close/>
                    <a:moveTo>
                      <a:pt x="456" y="91"/>
                    </a:moveTo>
                    <a:lnTo>
                      <a:pt x="458" y="93"/>
                    </a:lnTo>
                    <a:lnTo>
                      <a:pt x="460" y="94"/>
                    </a:lnTo>
                    <a:lnTo>
                      <a:pt x="461" y="98"/>
                    </a:lnTo>
                    <a:lnTo>
                      <a:pt x="462" y="100"/>
                    </a:lnTo>
                    <a:lnTo>
                      <a:pt x="462" y="103"/>
                    </a:lnTo>
                    <a:lnTo>
                      <a:pt x="462" y="105"/>
                    </a:lnTo>
                    <a:lnTo>
                      <a:pt x="461" y="108"/>
                    </a:lnTo>
                    <a:lnTo>
                      <a:pt x="460" y="111"/>
                    </a:lnTo>
                    <a:lnTo>
                      <a:pt x="451" y="103"/>
                    </a:lnTo>
                    <a:lnTo>
                      <a:pt x="456" y="91"/>
                    </a:lnTo>
                    <a:close/>
                    <a:moveTo>
                      <a:pt x="446" y="114"/>
                    </a:moveTo>
                    <a:lnTo>
                      <a:pt x="245" y="23"/>
                    </a:lnTo>
                    <a:lnTo>
                      <a:pt x="255" y="2"/>
                    </a:lnTo>
                    <a:lnTo>
                      <a:pt x="456" y="91"/>
                    </a:lnTo>
                    <a:lnTo>
                      <a:pt x="446" y="114"/>
                    </a:lnTo>
                    <a:close/>
                    <a:moveTo>
                      <a:pt x="239" y="8"/>
                    </a:moveTo>
                    <a:lnTo>
                      <a:pt x="241" y="4"/>
                    </a:lnTo>
                    <a:lnTo>
                      <a:pt x="245" y="2"/>
                    </a:lnTo>
                    <a:lnTo>
                      <a:pt x="250" y="0"/>
                    </a:lnTo>
                    <a:lnTo>
                      <a:pt x="255" y="2"/>
                    </a:lnTo>
                    <a:lnTo>
                      <a:pt x="250" y="12"/>
                    </a:lnTo>
                    <a:lnTo>
                      <a:pt x="239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3" name="Freeform 1115"/>
              <p:cNvSpPr>
                <a:spLocks/>
              </p:cNvSpPr>
              <p:nvPr/>
            </p:nvSpPr>
            <p:spPr bwMode="auto">
              <a:xfrm>
                <a:off x="2501" y="1516"/>
                <a:ext cx="171" cy="168"/>
              </a:xfrm>
              <a:custGeom>
                <a:avLst/>
                <a:gdLst>
                  <a:gd name="T0" fmla="*/ 3 w 857"/>
                  <a:gd name="T1" fmla="*/ 5 h 816"/>
                  <a:gd name="T2" fmla="*/ 5 w 857"/>
                  <a:gd name="T3" fmla="*/ 6 h 816"/>
                  <a:gd name="T4" fmla="*/ 7 w 857"/>
                  <a:gd name="T5" fmla="*/ 7 h 816"/>
                  <a:gd name="T6" fmla="*/ 8 w 857"/>
                  <a:gd name="T7" fmla="*/ 8 h 816"/>
                  <a:gd name="T8" fmla="*/ 10 w 857"/>
                  <a:gd name="T9" fmla="*/ 9 h 816"/>
                  <a:gd name="T10" fmla="*/ 11 w 857"/>
                  <a:gd name="T11" fmla="*/ 10 h 816"/>
                  <a:gd name="T12" fmla="*/ 12 w 857"/>
                  <a:gd name="T13" fmla="*/ 11 h 816"/>
                  <a:gd name="T14" fmla="*/ 13 w 857"/>
                  <a:gd name="T15" fmla="*/ 13 h 816"/>
                  <a:gd name="T16" fmla="*/ 14 w 857"/>
                  <a:gd name="T17" fmla="*/ 14 h 816"/>
                  <a:gd name="T18" fmla="*/ 14 w 857"/>
                  <a:gd name="T19" fmla="*/ 17 h 816"/>
                  <a:gd name="T20" fmla="*/ 14 w 857"/>
                  <a:gd name="T21" fmla="*/ 18 h 816"/>
                  <a:gd name="T22" fmla="*/ 14 w 857"/>
                  <a:gd name="T23" fmla="*/ 19 h 816"/>
                  <a:gd name="T24" fmla="*/ 14 w 857"/>
                  <a:gd name="T25" fmla="*/ 21 h 816"/>
                  <a:gd name="T26" fmla="*/ 15 w 857"/>
                  <a:gd name="T27" fmla="*/ 22 h 816"/>
                  <a:gd name="T28" fmla="*/ 15 w 857"/>
                  <a:gd name="T29" fmla="*/ 23 h 816"/>
                  <a:gd name="T30" fmla="*/ 16 w 857"/>
                  <a:gd name="T31" fmla="*/ 24 h 816"/>
                  <a:gd name="T32" fmla="*/ 17 w 857"/>
                  <a:gd name="T33" fmla="*/ 26 h 816"/>
                  <a:gd name="T34" fmla="*/ 19 w 857"/>
                  <a:gd name="T35" fmla="*/ 27 h 816"/>
                  <a:gd name="T36" fmla="*/ 20 w 857"/>
                  <a:gd name="T37" fmla="*/ 29 h 816"/>
                  <a:gd name="T38" fmla="*/ 22 w 857"/>
                  <a:gd name="T39" fmla="*/ 30 h 816"/>
                  <a:gd name="T40" fmla="*/ 24 w 857"/>
                  <a:gd name="T41" fmla="*/ 31 h 816"/>
                  <a:gd name="T42" fmla="*/ 26 w 857"/>
                  <a:gd name="T43" fmla="*/ 32 h 816"/>
                  <a:gd name="T44" fmla="*/ 28 w 857"/>
                  <a:gd name="T45" fmla="*/ 32 h 816"/>
                  <a:gd name="T46" fmla="*/ 30 w 857"/>
                  <a:gd name="T47" fmla="*/ 33 h 816"/>
                  <a:gd name="T48" fmla="*/ 33 w 857"/>
                  <a:gd name="T49" fmla="*/ 29 h 816"/>
                  <a:gd name="T50" fmla="*/ 32 w 857"/>
                  <a:gd name="T51" fmla="*/ 29 h 816"/>
                  <a:gd name="T52" fmla="*/ 30 w 857"/>
                  <a:gd name="T53" fmla="*/ 28 h 816"/>
                  <a:gd name="T54" fmla="*/ 28 w 857"/>
                  <a:gd name="T55" fmla="*/ 27 h 816"/>
                  <a:gd name="T56" fmla="*/ 26 w 857"/>
                  <a:gd name="T57" fmla="*/ 26 h 816"/>
                  <a:gd name="T58" fmla="*/ 24 w 857"/>
                  <a:gd name="T59" fmla="*/ 25 h 816"/>
                  <a:gd name="T60" fmla="*/ 22 w 857"/>
                  <a:gd name="T61" fmla="*/ 24 h 816"/>
                  <a:gd name="T62" fmla="*/ 20 w 857"/>
                  <a:gd name="T63" fmla="*/ 22 h 816"/>
                  <a:gd name="T64" fmla="*/ 19 w 857"/>
                  <a:gd name="T65" fmla="*/ 21 h 816"/>
                  <a:gd name="T66" fmla="*/ 19 w 857"/>
                  <a:gd name="T67" fmla="*/ 19 h 816"/>
                  <a:gd name="T68" fmla="*/ 19 w 857"/>
                  <a:gd name="T69" fmla="*/ 17 h 816"/>
                  <a:gd name="T70" fmla="*/ 19 w 857"/>
                  <a:gd name="T71" fmla="*/ 16 h 816"/>
                  <a:gd name="T72" fmla="*/ 19 w 857"/>
                  <a:gd name="T73" fmla="*/ 14 h 816"/>
                  <a:gd name="T74" fmla="*/ 18 w 857"/>
                  <a:gd name="T75" fmla="*/ 12 h 816"/>
                  <a:gd name="T76" fmla="*/ 18 w 857"/>
                  <a:gd name="T77" fmla="*/ 11 h 816"/>
                  <a:gd name="T78" fmla="*/ 17 w 857"/>
                  <a:gd name="T79" fmla="*/ 9 h 816"/>
                  <a:gd name="T80" fmla="*/ 16 w 857"/>
                  <a:gd name="T81" fmla="*/ 8 h 816"/>
                  <a:gd name="T82" fmla="*/ 15 w 857"/>
                  <a:gd name="T83" fmla="*/ 7 h 816"/>
                  <a:gd name="T84" fmla="*/ 15 w 857"/>
                  <a:gd name="T85" fmla="*/ 5 h 816"/>
                  <a:gd name="T86" fmla="*/ 14 w 857"/>
                  <a:gd name="T87" fmla="*/ 4 h 816"/>
                  <a:gd name="T88" fmla="*/ 12 w 857"/>
                  <a:gd name="T89" fmla="*/ 3 h 816"/>
                  <a:gd name="T90" fmla="*/ 11 w 857"/>
                  <a:gd name="T91" fmla="*/ 2 h 816"/>
                  <a:gd name="T92" fmla="*/ 9 w 857"/>
                  <a:gd name="T93" fmla="*/ 1 h 816"/>
                  <a:gd name="T94" fmla="*/ 8 w 857"/>
                  <a:gd name="T95" fmla="*/ 1 h 816"/>
                  <a:gd name="T96" fmla="*/ 6 w 857"/>
                  <a:gd name="T97" fmla="*/ 0 h 816"/>
                  <a:gd name="T98" fmla="*/ 4 w 857"/>
                  <a:gd name="T99" fmla="*/ 0 h 816"/>
                  <a:gd name="T100" fmla="*/ 2 w 857"/>
                  <a:gd name="T101" fmla="*/ 0 h 816"/>
                  <a:gd name="T102" fmla="*/ 1 w 857"/>
                  <a:gd name="T103" fmla="*/ 1 h 8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57"/>
                  <a:gd name="T157" fmla="*/ 0 h 816"/>
                  <a:gd name="T158" fmla="*/ 857 w 857"/>
                  <a:gd name="T159" fmla="*/ 816 h 8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57" h="816">
                    <a:moveTo>
                      <a:pt x="0" y="34"/>
                    </a:moveTo>
                    <a:lnTo>
                      <a:pt x="70" y="121"/>
                    </a:lnTo>
                    <a:lnTo>
                      <a:pt x="97" y="130"/>
                    </a:lnTo>
                    <a:lnTo>
                      <a:pt x="122" y="140"/>
                    </a:lnTo>
                    <a:lnTo>
                      <a:pt x="147" y="151"/>
                    </a:lnTo>
                    <a:lnTo>
                      <a:pt x="170" y="162"/>
                    </a:lnTo>
                    <a:lnTo>
                      <a:pt x="191" y="174"/>
                    </a:lnTo>
                    <a:lnTo>
                      <a:pt x="212" y="187"/>
                    </a:lnTo>
                    <a:lnTo>
                      <a:pt x="230" y="200"/>
                    </a:lnTo>
                    <a:lnTo>
                      <a:pt x="248" y="214"/>
                    </a:lnTo>
                    <a:lnTo>
                      <a:pt x="264" y="229"/>
                    </a:lnTo>
                    <a:lnTo>
                      <a:pt x="279" y="244"/>
                    </a:lnTo>
                    <a:lnTo>
                      <a:pt x="293" y="260"/>
                    </a:lnTo>
                    <a:lnTo>
                      <a:pt x="305" y="276"/>
                    </a:lnTo>
                    <a:lnTo>
                      <a:pt x="316" y="294"/>
                    </a:lnTo>
                    <a:lnTo>
                      <a:pt x="326" y="312"/>
                    </a:lnTo>
                    <a:lnTo>
                      <a:pt x="334" y="330"/>
                    </a:lnTo>
                    <a:lnTo>
                      <a:pt x="341" y="350"/>
                    </a:lnTo>
                    <a:lnTo>
                      <a:pt x="340" y="383"/>
                    </a:lnTo>
                    <a:lnTo>
                      <a:pt x="340" y="417"/>
                    </a:lnTo>
                    <a:lnTo>
                      <a:pt x="341" y="433"/>
                    </a:lnTo>
                    <a:lnTo>
                      <a:pt x="343" y="449"/>
                    </a:lnTo>
                    <a:lnTo>
                      <a:pt x="345" y="464"/>
                    </a:lnTo>
                    <a:lnTo>
                      <a:pt x="348" y="480"/>
                    </a:lnTo>
                    <a:lnTo>
                      <a:pt x="351" y="495"/>
                    </a:lnTo>
                    <a:lnTo>
                      <a:pt x="354" y="512"/>
                    </a:lnTo>
                    <a:lnTo>
                      <a:pt x="359" y="527"/>
                    </a:lnTo>
                    <a:lnTo>
                      <a:pt x="364" y="542"/>
                    </a:lnTo>
                    <a:lnTo>
                      <a:pt x="370" y="557"/>
                    </a:lnTo>
                    <a:lnTo>
                      <a:pt x="376" y="572"/>
                    </a:lnTo>
                    <a:lnTo>
                      <a:pt x="383" y="587"/>
                    </a:lnTo>
                    <a:lnTo>
                      <a:pt x="390" y="602"/>
                    </a:lnTo>
                    <a:lnTo>
                      <a:pt x="410" y="622"/>
                    </a:lnTo>
                    <a:lnTo>
                      <a:pt x="430" y="640"/>
                    </a:lnTo>
                    <a:lnTo>
                      <a:pt x="451" y="659"/>
                    </a:lnTo>
                    <a:lnTo>
                      <a:pt x="471" y="675"/>
                    </a:lnTo>
                    <a:lnTo>
                      <a:pt x="492" y="691"/>
                    </a:lnTo>
                    <a:lnTo>
                      <a:pt x="513" y="706"/>
                    </a:lnTo>
                    <a:lnTo>
                      <a:pt x="535" y="721"/>
                    </a:lnTo>
                    <a:lnTo>
                      <a:pt x="556" y="735"/>
                    </a:lnTo>
                    <a:lnTo>
                      <a:pt x="579" y="748"/>
                    </a:lnTo>
                    <a:lnTo>
                      <a:pt x="602" y="760"/>
                    </a:lnTo>
                    <a:lnTo>
                      <a:pt x="626" y="771"/>
                    </a:lnTo>
                    <a:lnTo>
                      <a:pt x="649" y="782"/>
                    </a:lnTo>
                    <a:lnTo>
                      <a:pt x="673" y="791"/>
                    </a:lnTo>
                    <a:lnTo>
                      <a:pt x="697" y="801"/>
                    </a:lnTo>
                    <a:lnTo>
                      <a:pt x="722" y="809"/>
                    </a:lnTo>
                    <a:lnTo>
                      <a:pt x="748" y="816"/>
                    </a:lnTo>
                    <a:lnTo>
                      <a:pt x="857" y="716"/>
                    </a:lnTo>
                    <a:lnTo>
                      <a:pt x="836" y="714"/>
                    </a:lnTo>
                    <a:lnTo>
                      <a:pt x="815" y="709"/>
                    </a:lnTo>
                    <a:lnTo>
                      <a:pt x="792" y="705"/>
                    </a:lnTo>
                    <a:lnTo>
                      <a:pt x="768" y="699"/>
                    </a:lnTo>
                    <a:lnTo>
                      <a:pt x="743" y="690"/>
                    </a:lnTo>
                    <a:lnTo>
                      <a:pt x="718" y="680"/>
                    </a:lnTo>
                    <a:lnTo>
                      <a:pt x="694" y="670"/>
                    </a:lnTo>
                    <a:lnTo>
                      <a:pt x="668" y="659"/>
                    </a:lnTo>
                    <a:lnTo>
                      <a:pt x="642" y="646"/>
                    </a:lnTo>
                    <a:lnTo>
                      <a:pt x="617" y="632"/>
                    </a:lnTo>
                    <a:lnTo>
                      <a:pt x="592" y="616"/>
                    </a:lnTo>
                    <a:lnTo>
                      <a:pt x="568" y="600"/>
                    </a:lnTo>
                    <a:lnTo>
                      <a:pt x="545" y="583"/>
                    </a:lnTo>
                    <a:lnTo>
                      <a:pt x="522" y="566"/>
                    </a:lnTo>
                    <a:lnTo>
                      <a:pt x="500" y="547"/>
                    </a:lnTo>
                    <a:lnTo>
                      <a:pt x="481" y="528"/>
                    </a:lnTo>
                    <a:lnTo>
                      <a:pt x="483" y="507"/>
                    </a:lnTo>
                    <a:lnTo>
                      <a:pt x="485" y="488"/>
                    </a:lnTo>
                    <a:lnTo>
                      <a:pt x="485" y="467"/>
                    </a:lnTo>
                    <a:lnTo>
                      <a:pt x="485" y="448"/>
                    </a:lnTo>
                    <a:lnTo>
                      <a:pt x="484" y="427"/>
                    </a:lnTo>
                    <a:lnTo>
                      <a:pt x="482" y="407"/>
                    </a:lnTo>
                    <a:lnTo>
                      <a:pt x="479" y="387"/>
                    </a:lnTo>
                    <a:lnTo>
                      <a:pt x="474" y="367"/>
                    </a:lnTo>
                    <a:lnTo>
                      <a:pt x="469" y="348"/>
                    </a:lnTo>
                    <a:lnTo>
                      <a:pt x="464" y="327"/>
                    </a:lnTo>
                    <a:lnTo>
                      <a:pt x="456" y="306"/>
                    </a:lnTo>
                    <a:lnTo>
                      <a:pt x="448" y="287"/>
                    </a:lnTo>
                    <a:lnTo>
                      <a:pt x="439" y="267"/>
                    </a:lnTo>
                    <a:lnTo>
                      <a:pt x="429" y="247"/>
                    </a:lnTo>
                    <a:lnTo>
                      <a:pt x="418" y="227"/>
                    </a:lnTo>
                    <a:lnTo>
                      <a:pt x="406" y="206"/>
                    </a:lnTo>
                    <a:lnTo>
                      <a:pt x="401" y="191"/>
                    </a:lnTo>
                    <a:lnTo>
                      <a:pt x="394" y="176"/>
                    </a:lnTo>
                    <a:lnTo>
                      <a:pt x="387" y="162"/>
                    </a:lnTo>
                    <a:lnTo>
                      <a:pt x="378" y="147"/>
                    </a:lnTo>
                    <a:lnTo>
                      <a:pt x="367" y="133"/>
                    </a:lnTo>
                    <a:lnTo>
                      <a:pt x="356" y="120"/>
                    </a:lnTo>
                    <a:lnTo>
                      <a:pt x="343" y="106"/>
                    </a:lnTo>
                    <a:lnTo>
                      <a:pt x="329" y="93"/>
                    </a:lnTo>
                    <a:lnTo>
                      <a:pt x="312" y="81"/>
                    </a:lnTo>
                    <a:lnTo>
                      <a:pt x="295" y="68"/>
                    </a:lnTo>
                    <a:lnTo>
                      <a:pt x="277" y="56"/>
                    </a:lnTo>
                    <a:lnTo>
                      <a:pt x="257" y="45"/>
                    </a:lnTo>
                    <a:lnTo>
                      <a:pt x="237" y="33"/>
                    </a:lnTo>
                    <a:lnTo>
                      <a:pt x="214" y="24"/>
                    </a:lnTo>
                    <a:lnTo>
                      <a:pt x="191" y="13"/>
                    </a:lnTo>
                    <a:lnTo>
                      <a:pt x="166" y="3"/>
                    </a:lnTo>
                    <a:lnTo>
                      <a:pt x="145" y="1"/>
                    </a:lnTo>
                    <a:lnTo>
                      <a:pt x="123" y="0"/>
                    </a:lnTo>
                    <a:lnTo>
                      <a:pt x="103" y="1"/>
                    </a:lnTo>
                    <a:lnTo>
                      <a:pt x="82" y="4"/>
                    </a:lnTo>
                    <a:lnTo>
                      <a:pt x="62" y="9"/>
                    </a:lnTo>
                    <a:lnTo>
                      <a:pt x="41" y="16"/>
                    </a:lnTo>
                    <a:lnTo>
                      <a:pt x="21" y="25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4" name="Freeform 1116"/>
              <p:cNvSpPr>
                <a:spLocks noEditPoints="1"/>
              </p:cNvSpPr>
              <p:nvPr/>
            </p:nvSpPr>
            <p:spPr bwMode="auto">
              <a:xfrm>
                <a:off x="2497" y="1516"/>
                <a:ext cx="179" cy="168"/>
              </a:xfrm>
              <a:custGeom>
                <a:avLst/>
                <a:gdLst>
                  <a:gd name="T0" fmla="*/ 3 w 881"/>
                  <a:gd name="T1" fmla="*/ 6 h 840"/>
                  <a:gd name="T2" fmla="*/ 5 w 881"/>
                  <a:gd name="T3" fmla="*/ 5 h 840"/>
                  <a:gd name="T4" fmla="*/ 10 w 881"/>
                  <a:gd name="T5" fmla="*/ 8 h 840"/>
                  <a:gd name="T6" fmla="*/ 7 w 881"/>
                  <a:gd name="T7" fmla="*/ 7 h 840"/>
                  <a:gd name="T8" fmla="*/ 11 w 881"/>
                  <a:gd name="T9" fmla="*/ 9 h 840"/>
                  <a:gd name="T10" fmla="*/ 14 w 881"/>
                  <a:gd name="T11" fmla="*/ 13 h 840"/>
                  <a:gd name="T12" fmla="*/ 13 w 881"/>
                  <a:gd name="T13" fmla="*/ 12 h 840"/>
                  <a:gd name="T14" fmla="*/ 11 w 881"/>
                  <a:gd name="T15" fmla="*/ 9 h 840"/>
                  <a:gd name="T16" fmla="*/ 15 w 881"/>
                  <a:gd name="T17" fmla="*/ 15 h 840"/>
                  <a:gd name="T18" fmla="*/ 15 w 881"/>
                  <a:gd name="T19" fmla="*/ 20 h 840"/>
                  <a:gd name="T20" fmla="*/ 14 w 881"/>
                  <a:gd name="T21" fmla="*/ 16 h 840"/>
                  <a:gd name="T22" fmla="*/ 15 w 881"/>
                  <a:gd name="T23" fmla="*/ 20 h 840"/>
                  <a:gd name="T24" fmla="*/ 16 w 881"/>
                  <a:gd name="T25" fmla="*/ 24 h 840"/>
                  <a:gd name="T26" fmla="*/ 15 w 881"/>
                  <a:gd name="T27" fmla="*/ 22 h 840"/>
                  <a:gd name="T28" fmla="*/ 16 w 881"/>
                  <a:gd name="T29" fmla="*/ 25 h 840"/>
                  <a:gd name="T30" fmla="*/ 17 w 881"/>
                  <a:gd name="T31" fmla="*/ 25 h 840"/>
                  <a:gd name="T32" fmla="*/ 22 w 881"/>
                  <a:gd name="T33" fmla="*/ 29 h 840"/>
                  <a:gd name="T34" fmla="*/ 19 w 881"/>
                  <a:gd name="T35" fmla="*/ 28 h 840"/>
                  <a:gd name="T36" fmla="*/ 23 w 881"/>
                  <a:gd name="T37" fmla="*/ 29 h 840"/>
                  <a:gd name="T38" fmla="*/ 28 w 881"/>
                  <a:gd name="T39" fmla="*/ 32 h 840"/>
                  <a:gd name="T40" fmla="*/ 27 w 881"/>
                  <a:gd name="T41" fmla="*/ 33 h 840"/>
                  <a:gd name="T42" fmla="*/ 23 w 881"/>
                  <a:gd name="T43" fmla="*/ 29 h 840"/>
                  <a:gd name="T44" fmla="*/ 30 w 881"/>
                  <a:gd name="T45" fmla="*/ 33 h 840"/>
                  <a:gd name="T46" fmla="*/ 35 w 881"/>
                  <a:gd name="T47" fmla="*/ 29 h 840"/>
                  <a:gd name="T48" fmla="*/ 35 w 881"/>
                  <a:gd name="T49" fmla="*/ 29 h 840"/>
                  <a:gd name="T50" fmla="*/ 35 w 881"/>
                  <a:gd name="T51" fmla="*/ 29 h 840"/>
                  <a:gd name="T52" fmla="*/ 35 w 881"/>
                  <a:gd name="T53" fmla="*/ 30 h 840"/>
                  <a:gd name="T54" fmla="*/ 33 w 881"/>
                  <a:gd name="T55" fmla="*/ 28 h 840"/>
                  <a:gd name="T56" fmla="*/ 33 w 881"/>
                  <a:gd name="T57" fmla="*/ 29 h 840"/>
                  <a:gd name="T58" fmla="*/ 31 w 881"/>
                  <a:gd name="T59" fmla="*/ 28 h 840"/>
                  <a:gd name="T60" fmla="*/ 30 w 881"/>
                  <a:gd name="T61" fmla="*/ 28 h 840"/>
                  <a:gd name="T62" fmla="*/ 25 w 881"/>
                  <a:gd name="T63" fmla="*/ 26 h 840"/>
                  <a:gd name="T64" fmla="*/ 21 w 881"/>
                  <a:gd name="T65" fmla="*/ 24 h 840"/>
                  <a:gd name="T66" fmla="*/ 21 w 881"/>
                  <a:gd name="T67" fmla="*/ 22 h 840"/>
                  <a:gd name="T68" fmla="*/ 25 w 881"/>
                  <a:gd name="T69" fmla="*/ 25 h 840"/>
                  <a:gd name="T70" fmla="*/ 31 w 881"/>
                  <a:gd name="T71" fmla="*/ 28 h 840"/>
                  <a:gd name="T72" fmla="*/ 19 w 881"/>
                  <a:gd name="T73" fmla="*/ 22 h 840"/>
                  <a:gd name="T74" fmla="*/ 19 w 881"/>
                  <a:gd name="T75" fmla="*/ 18 h 840"/>
                  <a:gd name="T76" fmla="*/ 20 w 881"/>
                  <a:gd name="T77" fmla="*/ 17 h 840"/>
                  <a:gd name="T78" fmla="*/ 20 w 881"/>
                  <a:gd name="T79" fmla="*/ 22 h 840"/>
                  <a:gd name="T80" fmla="*/ 18 w 881"/>
                  <a:gd name="T81" fmla="*/ 12 h 840"/>
                  <a:gd name="T82" fmla="*/ 18 w 881"/>
                  <a:gd name="T83" fmla="*/ 9 h 840"/>
                  <a:gd name="T84" fmla="*/ 20 w 881"/>
                  <a:gd name="T85" fmla="*/ 14 h 840"/>
                  <a:gd name="T86" fmla="*/ 17 w 881"/>
                  <a:gd name="T87" fmla="*/ 9 h 840"/>
                  <a:gd name="T88" fmla="*/ 16 w 881"/>
                  <a:gd name="T89" fmla="*/ 9 h 840"/>
                  <a:gd name="T90" fmla="*/ 17 w 881"/>
                  <a:gd name="T91" fmla="*/ 8 h 840"/>
                  <a:gd name="T92" fmla="*/ 15 w 881"/>
                  <a:gd name="T93" fmla="*/ 6 h 840"/>
                  <a:gd name="T94" fmla="*/ 16 w 881"/>
                  <a:gd name="T95" fmla="*/ 8 h 840"/>
                  <a:gd name="T96" fmla="*/ 13 w 881"/>
                  <a:gd name="T97" fmla="*/ 5 h 840"/>
                  <a:gd name="T98" fmla="*/ 8 w 881"/>
                  <a:gd name="T99" fmla="*/ 2 h 840"/>
                  <a:gd name="T100" fmla="*/ 12 w 881"/>
                  <a:gd name="T101" fmla="*/ 3 h 840"/>
                  <a:gd name="T102" fmla="*/ 15 w 881"/>
                  <a:gd name="T103" fmla="*/ 5 h 840"/>
                  <a:gd name="T104" fmla="*/ 7 w 881"/>
                  <a:gd name="T105" fmla="*/ 0 h 840"/>
                  <a:gd name="T106" fmla="*/ 5 w 881"/>
                  <a:gd name="T107" fmla="*/ 1 h 840"/>
                  <a:gd name="T108" fmla="*/ 7 w 881"/>
                  <a:gd name="T109" fmla="*/ 0 h 840"/>
                  <a:gd name="T110" fmla="*/ 1 w 881"/>
                  <a:gd name="T111" fmla="*/ 2 h 840"/>
                  <a:gd name="T112" fmla="*/ 4 w 881"/>
                  <a:gd name="T113" fmla="*/ 1 h 840"/>
                  <a:gd name="T114" fmla="*/ 0 w 881"/>
                  <a:gd name="T115" fmla="*/ 2 h 8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81"/>
                  <a:gd name="T175" fmla="*/ 0 h 840"/>
                  <a:gd name="T176" fmla="*/ 881 w 881"/>
                  <a:gd name="T177" fmla="*/ 840 h 8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81" h="840">
                    <a:moveTo>
                      <a:pt x="22" y="39"/>
                    </a:moveTo>
                    <a:lnTo>
                      <a:pt x="91" y="125"/>
                    </a:lnTo>
                    <a:lnTo>
                      <a:pt x="73" y="140"/>
                    </a:lnTo>
                    <a:lnTo>
                      <a:pt x="4" y="54"/>
                    </a:lnTo>
                    <a:lnTo>
                      <a:pt x="22" y="39"/>
                    </a:lnTo>
                    <a:close/>
                    <a:moveTo>
                      <a:pt x="78" y="145"/>
                    </a:moveTo>
                    <a:lnTo>
                      <a:pt x="75" y="144"/>
                    </a:lnTo>
                    <a:lnTo>
                      <a:pt x="73" y="140"/>
                    </a:lnTo>
                    <a:lnTo>
                      <a:pt x="82" y="133"/>
                    </a:lnTo>
                    <a:lnTo>
                      <a:pt x="78" y="145"/>
                    </a:lnTo>
                    <a:close/>
                    <a:moveTo>
                      <a:pt x="86" y="122"/>
                    </a:moveTo>
                    <a:lnTo>
                      <a:pt x="114" y="131"/>
                    </a:lnTo>
                    <a:lnTo>
                      <a:pt x="140" y="141"/>
                    </a:lnTo>
                    <a:lnTo>
                      <a:pt x="164" y="152"/>
                    </a:lnTo>
                    <a:lnTo>
                      <a:pt x="187" y="163"/>
                    </a:lnTo>
                    <a:lnTo>
                      <a:pt x="210" y="176"/>
                    </a:lnTo>
                    <a:lnTo>
                      <a:pt x="230" y="189"/>
                    </a:lnTo>
                    <a:lnTo>
                      <a:pt x="250" y="202"/>
                    </a:lnTo>
                    <a:lnTo>
                      <a:pt x="268" y="217"/>
                    </a:lnTo>
                    <a:lnTo>
                      <a:pt x="252" y="235"/>
                    </a:lnTo>
                    <a:lnTo>
                      <a:pt x="235" y="221"/>
                    </a:lnTo>
                    <a:lnTo>
                      <a:pt x="216" y="208"/>
                    </a:lnTo>
                    <a:lnTo>
                      <a:pt x="197" y="196"/>
                    </a:lnTo>
                    <a:lnTo>
                      <a:pt x="176" y="185"/>
                    </a:lnTo>
                    <a:lnTo>
                      <a:pt x="154" y="174"/>
                    </a:lnTo>
                    <a:lnTo>
                      <a:pt x="130" y="164"/>
                    </a:lnTo>
                    <a:lnTo>
                      <a:pt x="105" y="154"/>
                    </a:lnTo>
                    <a:lnTo>
                      <a:pt x="78" y="145"/>
                    </a:lnTo>
                    <a:lnTo>
                      <a:pt x="86" y="122"/>
                    </a:lnTo>
                    <a:close/>
                    <a:moveTo>
                      <a:pt x="268" y="217"/>
                    </a:moveTo>
                    <a:lnTo>
                      <a:pt x="284" y="232"/>
                    </a:lnTo>
                    <a:lnTo>
                      <a:pt x="301" y="247"/>
                    </a:lnTo>
                    <a:lnTo>
                      <a:pt x="315" y="264"/>
                    </a:lnTo>
                    <a:lnTo>
                      <a:pt x="328" y="282"/>
                    </a:lnTo>
                    <a:lnTo>
                      <a:pt x="338" y="299"/>
                    </a:lnTo>
                    <a:lnTo>
                      <a:pt x="349" y="318"/>
                    </a:lnTo>
                    <a:lnTo>
                      <a:pt x="358" y="338"/>
                    </a:lnTo>
                    <a:lnTo>
                      <a:pt x="365" y="358"/>
                    </a:lnTo>
                    <a:lnTo>
                      <a:pt x="342" y="366"/>
                    </a:lnTo>
                    <a:lnTo>
                      <a:pt x="335" y="348"/>
                    </a:lnTo>
                    <a:lnTo>
                      <a:pt x="326" y="329"/>
                    </a:lnTo>
                    <a:lnTo>
                      <a:pt x="318" y="312"/>
                    </a:lnTo>
                    <a:lnTo>
                      <a:pt x="307" y="295"/>
                    </a:lnTo>
                    <a:lnTo>
                      <a:pt x="295" y="280"/>
                    </a:lnTo>
                    <a:lnTo>
                      <a:pt x="282" y="263"/>
                    </a:lnTo>
                    <a:lnTo>
                      <a:pt x="267" y="249"/>
                    </a:lnTo>
                    <a:lnTo>
                      <a:pt x="252" y="235"/>
                    </a:lnTo>
                    <a:lnTo>
                      <a:pt x="268" y="217"/>
                    </a:lnTo>
                    <a:close/>
                    <a:moveTo>
                      <a:pt x="365" y="358"/>
                    </a:moveTo>
                    <a:lnTo>
                      <a:pt x="365" y="361"/>
                    </a:lnTo>
                    <a:lnTo>
                      <a:pt x="365" y="363"/>
                    </a:lnTo>
                    <a:lnTo>
                      <a:pt x="353" y="362"/>
                    </a:lnTo>
                    <a:lnTo>
                      <a:pt x="365" y="358"/>
                    </a:lnTo>
                    <a:close/>
                    <a:moveTo>
                      <a:pt x="365" y="363"/>
                    </a:moveTo>
                    <a:lnTo>
                      <a:pt x="364" y="396"/>
                    </a:lnTo>
                    <a:lnTo>
                      <a:pt x="364" y="428"/>
                    </a:lnTo>
                    <a:lnTo>
                      <a:pt x="365" y="444"/>
                    </a:lnTo>
                    <a:lnTo>
                      <a:pt x="366" y="459"/>
                    </a:lnTo>
                    <a:lnTo>
                      <a:pt x="369" y="475"/>
                    </a:lnTo>
                    <a:lnTo>
                      <a:pt x="372" y="490"/>
                    </a:lnTo>
                    <a:lnTo>
                      <a:pt x="348" y="495"/>
                    </a:lnTo>
                    <a:lnTo>
                      <a:pt x="345" y="478"/>
                    </a:lnTo>
                    <a:lnTo>
                      <a:pt x="343" y="462"/>
                    </a:lnTo>
                    <a:lnTo>
                      <a:pt x="342" y="446"/>
                    </a:lnTo>
                    <a:lnTo>
                      <a:pt x="341" y="429"/>
                    </a:lnTo>
                    <a:lnTo>
                      <a:pt x="339" y="412"/>
                    </a:lnTo>
                    <a:lnTo>
                      <a:pt x="339" y="395"/>
                    </a:lnTo>
                    <a:lnTo>
                      <a:pt x="341" y="378"/>
                    </a:lnTo>
                    <a:lnTo>
                      <a:pt x="342" y="361"/>
                    </a:lnTo>
                    <a:lnTo>
                      <a:pt x="365" y="363"/>
                    </a:lnTo>
                    <a:close/>
                    <a:moveTo>
                      <a:pt x="372" y="490"/>
                    </a:moveTo>
                    <a:lnTo>
                      <a:pt x="375" y="505"/>
                    </a:lnTo>
                    <a:lnTo>
                      <a:pt x="378" y="520"/>
                    </a:lnTo>
                    <a:lnTo>
                      <a:pt x="383" y="536"/>
                    </a:lnTo>
                    <a:lnTo>
                      <a:pt x="388" y="550"/>
                    </a:lnTo>
                    <a:lnTo>
                      <a:pt x="393" y="565"/>
                    </a:lnTo>
                    <a:lnTo>
                      <a:pt x="399" y="580"/>
                    </a:lnTo>
                    <a:lnTo>
                      <a:pt x="405" y="594"/>
                    </a:lnTo>
                    <a:lnTo>
                      <a:pt x="413" y="609"/>
                    </a:lnTo>
                    <a:lnTo>
                      <a:pt x="391" y="620"/>
                    </a:lnTo>
                    <a:lnTo>
                      <a:pt x="384" y="605"/>
                    </a:lnTo>
                    <a:lnTo>
                      <a:pt x="377" y="590"/>
                    </a:lnTo>
                    <a:lnTo>
                      <a:pt x="371" y="573"/>
                    </a:lnTo>
                    <a:lnTo>
                      <a:pt x="364" y="558"/>
                    </a:lnTo>
                    <a:lnTo>
                      <a:pt x="360" y="542"/>
                    </a:lnTo>
                    <a:lnTo>
                      <a:pt x="355" y="527"/>
                    </a:lnTo>
                    <a:lnTo>
                      <a:pt x="351" y="511"/>
                    </a:lnTo>
                    <a:lnTo>
                      <a:pt x="348" y="495"/>
                    </a:lnTo>
                    <a:lnTo>
                      <a:pt x="372" y="490"/>
                    </a:lnTo>
                    <a:close/>
                    <a:moveTo>
                      <a:pt x="393" y="623"/>
                    </a:moveTo>
                    <a:lnTo>
                      <a:pt x="392" y="621"/>
                    </a:lnTo>
                    <a:lnTo>
                      <a:pt x="391" y="620"/>
                    </a:lnTo>
                    <a:lnTo>
                      <a:pt x="402" y="614"/>
                    </a:lnTo>
                    <a:lnTo>
                      <a:pt x="393" y="623"/>
                    </a:lnTo>
                    <a:close/>
                    <a:moveTo>
                      <a:pt x="411" y="606"/>
                    </a:moveTo>
                    <a:lnTo>
                      <a:pt x="430" y="625"/>
                    </a:lnTo>
                    <a:lnTo>
                      <a:pt x="450" y="644"/>
                    </a:lnTo>
                    <a:lnTo>
                      <a:pt x="470" y="661"/>
                    </a:lnTo>
                    <a:lnTo>
                      <a:pt x="491" y="677"/>
                    </a:lnTo>
                    <a:lnTo>
                      <a:pt x="511" y="693"/>
                    </a:lnTo>
                    <a:lnTo>
                      <a:pt x="532" y="708"/>
                    </a:lnTo>
                    <a:lnTo>
                      <a:pt x="553" y="722"/>
                    </a:lnTo>
                    <a:lnTo>
                      <a:pt x="575" y="736"/>
                    </a:lnTo>
                    <a:lnTo>
                      <a:pt x="563" y="757"/>
                    </a:lnTo>
                    <a:lnTo>
                      <a:pt x="540" y="743"/>
                    </a:lnTo>
                    <a:lnTo>
                      <a:pt x="518" y="729"/>
                    </a:lnTo>
                    <a:lnTo>
                      <a:pt x="496" y="713"/>
                    </a:lnTo>
                    <a:lnTo>
                      <a:pt x="476" y="696"/>
                    </a:lnTo>
                    <a:lnTo>
                      <a:pt x="454" y="679"/>
                    </a:lnTo>
                    <a:lnTo>
                      <a:pt x="433" y="661"/>
                    </a:lnTo>
                    <a:lnTo>
                      <a:pt x="413" y="642"/>
                    </a:lnTo>
                    <a:lnTo>
                      <a:pt x="393" y="623"/>
                    </a:lnTo>
                    <a:lnTo>
                      <a:pt x="411" y="606"/>
                    </a:lnTo>
                    <a:close/>
                    <a:moveTo>
                      <a:pt x="575" y="736"/>
                    </a:moveTo>
                    <a:lnTo>
                      <a:pt x="598" y="749"/>
                    </a:lnTo>
                    <a:lnTo>
                      <a:pt x="620" y="761"/>
                    </a:lnTo>
                    <a:lnTo>
                      <a:pt x="643" y="772"/>
                    </a:lnTo>
                    <a:lnTo>
                      <a:pt x="666" y="783"/>
                    </a:lnTo>
                    <a:lnTo>
                      <a:pt x="689" y="793"/>
                    </a:lnTo>
                    <a:lnTo>
                      <a:pt x="713" y="801"/>
                    </a:lnTo>
                    <a:lnTo>
                      <a:pt x="738" y="810"/>
                    </a:lnTo>
                    <a:lnTo>
                      <a:pt x="763" y="816"/>
                    </a:lnTo>
                    <a:lnTo>
                      <a:pt x="756" y="840"/>
                    </a:lnTo>
                    <a:lnTo>
                      <a:pt x="730" y="833"/>
                    </a:lnTo>
                    <a:lnTo>
                      <a:pt x="706" y="824"/>
                    </a:lnTo>
                    <a:lnTo>
                      <a:pt x="681" y="815"/>
                    </a:lnTo>
                    <a:lnTo>
                      <a:pt x="656" y="806"/>
                    </a:lnTo>
                    <a:lnTo>
                      <a:pt x="632" y="795"/>
                    </a:lnTo>
                    <a:lnTo>
                      <a:pt x="608" y="783"/>
                    </a:lnTo>
                    <a:lnTo>
                      <a:pt x="586" y="771"/>
                    </a:lnTo>
                    <a:lnTo>
                      <a:pt x="563" y="757"/>
                    </a:lnTo>
                    <a:lnTo>
                      <a:pt x="575" y="736"/>
                    </a:lnTo>
                    <a:close/>
                    <a:moveTo>
                      <a:pt x="767" y="838"/>
                    </a:moveTo>
                    <a:lnTo>
                      <a:pt x="762" y="840"/>
                    </a:lnTo>
                    <a:lnTo>
                      <a:pt x="756" y="840"/>
                    </a:lnTo>
                    <a:lnTo>
                      <a:pt x="760" y="828"/>
                    </a:lnTo>
                    <a:lnTo>
                      <a:pt x="767" y="838"/>
                    </a:lnTo>
                    <a:close/>
                    <a:moveTo>
                      <a:pt x="751" y="820"/>
                    </a:moveTo>
                    <a:lnTo>
                      <a:pt x="860" y="718"/>
                    </a:lnTo>
                    <a:lnTo>
                      <a:pt x="877" y="736"/>
                    </a:lnTo>
                    <a:lnTo>
                      <a:pt x="767" y="838"/>
                    </a:lnTo>
                    <a:lnTo>
                      <a:pt x="751" y="820"/>
                    </a:lnTo>
                    <a:close/>
                    <a:moveTo>
                      <a:pt x="870" y="715"/>
                    </a:moveTo>
                    <a:lnTo>
                      <a:pt x="873" y="716"/>
                    </a:lnTo>
                    <a:lnTo>
                      <a:pt x="876" y="718"/>
                    </a:lnTo>
                    <a:lnTo>
                      <a:pt x="878" y="720"/>
                    </a:lnTo>
                    <a:lnTo>
                      <a:pt x="879" y="723"/>
                    </a:lnTo>
                    <a:lnTo>
                      <a:pt x="881" y="727"/>
                    </a:lnTo>
                    <a:lnTo>
                      <a:pt x="881" y="730"/>
                    </a:lnTo>
                    <a:lnTo>
                      <a:pt x="879" y="733"/>
                    </a:lnTo>
                    <a:lnTo>
                      <a:pt x="877" y="736"/>
                    </a:lnTo>
                    <a:lnTo>
                      <a:pt x="869" y="728"/>
                    </a:lnTo>
                    <a:lnTo>
                      <a:pt x="870" y="715"/>
                    </a:lnTo>
                    <a:close/>
                    <a:moveTo>
                      <a:pt x="869" y="740"/>
                    </a:moveTo>
                    <a:lnTo>
                      <a:pt x="868" y="740"/>
                    </a:lnTo>
                    <a:lnTo>
                      <a:pt x="869" y="715"/>
                    </a:lnTo>
                    <a:lnTo>
                      <a:pt x="870" y="715"/>
                    </a:lnTo>
                    <a:lnTo>
                      <a:pt x="869" y="740"/>
                    </a:lnTo>
                    <a:close/>
                    <a:moveTo>
                      <a:pt x="868" y="740"/>
                    </a:moveTo>
                    <a:lnTo>
                      <a:pt x="868" y="740"/>
                    </a:lnTo>
                    <a:lnTo>
                      <a:pt x="869" y="728"/>
                    </a:lnTo>
                    <a:lnTo>
                      <a:pt x="868" y="740"/>
                    </a:lnTo>
                    <a:close/>
                    <a:moveTo>
                      <a:pt x="868" y="740"/>
                    </a:moveTo>
                    <a:lnTo>
                      <a:pt x="856" y="739"/>
                    </a:lnTo>
                    <a:lnTo>
                      <a:pt x="844" y="738"/>
                    </a:lnTo>
                    <a:lnTo>
                      <a:pt x="831" y="735"/>
                    </a:lnTo>
                    <a:lnTo>
                      <a:pt x="818" y="732"/>
                    </a:lnTo>
                    <a:lnTo>
                      <a:pt x="823" y="708"/>
                    </a:lnTo>
                    <a:lnTo>
                      <a:pt x="835" y="712"/>
                    </a:lnTo>
                    <a:lnTo>
                      <a:pt x="847" y="713"/>
                    </a:lnTo>
                    <a:lnTo>
                      <a:pt x="858" y="715"/>
                    </a:lnTo>
                    <a:lnTo>
                      <a:pt x="869" y="715"/>
                    </a:lnTo>
                    <a:lnTo>
                      <a:pt x="868" y="740"/>
                    </a:lnTo>
                    <a:close/>
                    <a:moveTo>
                      <a:pt x="818" y="732"/>
                    </a:moveTo>
                    <a:lnTo>
                      <a:pt x="805" y="730"/>
                    </a:lnTo>
                    <a:lnTo>
                      <a:pt x="792" y="726"/>
                    </a:lnTo>
                    <a:lnTo>
                      <a:pt x="778" y="722"/>
                    </a:lnTo>
                    <a:lnTo>
                      <a:pt x="764" y="718"/>
                    </a:lnTo>
                    <a:lnTo>
                      <a:pt x="771" y="694"/>
                    </a:lnTo>
                    <a:lnTo>
                      <a:pt x="784" y="699"/>
                    </a:lnTo>
                    <a:lnTo>
                      <a:pt x="797" y="703"/>
                    </a:lnTo>
                    <a:lnTo>
                      <a:pt x="810" y="706"/>
                    </a:lnTo>
                    <a:lnTo>
                      <a:pt x="823" y="708"/>
                    </a:lnTo>
                    <a:lnTo>
                      <a:pt x="818" y="732"/>
                    </a:lnTo>
                    <a:close/>
                    <a:moveTo>
                      <a:pt x="764" y="718"/>
                    </a:moveTo>
                    <a:lnTo>
                      <a:pt x="746" y="712"/>
                    </a:lnTo>
                    <a:lnTo>
                      <a:pt x="727" y="705"/>
                    </a:lnTo>
                    <a:lnTo>
                      <a:pt x="709" y="696"/>
                    </a:lnTo>
                    <a:lnTo>
                      <a:pt x="690" y="689"/>
                    </a:lnTo>
                    <a:lnTo>
                      <a:pt x="672" y="680"/>
                    </a:lnTo>
                    <a:lnTo>
                      <a:pt x="654" y="671"/>
                    </a:lnTo>
                    <a:lnTo>
                      <a:pt x="634" y="661"/>
                    </a:lnTo>
                    <a:lnTo>
                      <a:pt x="616" y="650"/>
                    </a:lnTo>
                    <a:lnTo>
                      <a:pt x="599" y="638"/>
                    </a:lnTo>
                    <a:lnTo>
                      <a:pt x="580" y="627"/>
                    </a:lnTo>
                    <a:lnTo>
                      <a:pt x="563" y="615"/>
                    </a:lnTo>
                    <a:lnTo>
                      <a:pt x="546" y="603"/>
                    </a:lnTo>
                    <a:lnTo>
                      <a:pt x="530" y="590"/>
                    </a:lnTo>
                    <a:lnTo>
                      <a:pt x="513" y="577"/>
                    </a:lnTo>
                    <a:lnTo>
                      <a:pt x="498" y="563"/>
                    </a:lnTo>
                    <a:lnTo>
                      <a:pt x="484" y="549"/>
                    </a:lnTo>
                    <a:lnTo>
                      <a:pt x="501" y="531"/>
                    </a:lnTo>
                    <a:lnTo>
                      <a:pt x="515" y="545"/>
                    </a:lnTo>
                    <a:lnTo>
                      <a:pt x="530" y="558"/>
                    </a:lnTo>
                    <a:lnTo>
                      <a:pt x="546" y="571"/>
                    </a:lnTo>
                    <a:lnTo>
                      <a:pt x="561" y="583"/>
                    </a:lnTo>
                    <a:lnTo>
                      <a:pt x="578" y="595"/>
                    </a:lnTo>
                    <a:lnTo>
                      <a:pt x="594" y="607"/>
                    </a:lnTo>
                    <a:lnTo>
                      <a:pt x="612" y="619"/>
                    </a:lnTo>
                    <a:lnTo>
                      <a:pt x="629" y="630"/>
                    </a:lnTo>
                    <a:lnTo>
                      <a:pt x="665" y="649"/>
                    </a:lnTo>
                    <a:lnTo>
                      <a:pt x="700" y="666"/>
                    </a:lnTo>
                    <a:lnTo>
                      <a:pt x="719" y="675"/>
                    </a:lnTo>
                    <a:lnTo>
                      <a:pt x="737" y="682"/>
                    </a:lnTo>
                    <a:lnTo>
                      <a:pt x="754" y="689"/>
                    </a:lnTo>
                    <a:lnTo>
                      <a:pt x="771" y="694"/>
                    </a:lnTo>
                    <a:lnTo>
                      <a:pt x="764" y="718"/>
                    </a:lnTo>
                    <a:close/>
                    <a:moveTo>
                      <a:pt x="484" y="549"/>
                    </a:moveTo>
                    <a:lnTo>
                      <a:pt x="481" y="543"/>
                    </a:lnTo>
                    <a:lnTo>
                      <a:pt x="480" y="538"/>
                    </a:lnTo>
                    <a:lnTo>
                      <a:pt x="493" y="540"/>
                    </a:lnTo>
                    <a:lnTo>
                      <a:pt x="484" y="549"/>
                    </a:lnTo>
                    <a:close/>
                    <a:moveTo>
                      <a:pt x="480" y="538"/>
                    </a:moveTo>
                    <a:lnTo>
                      <a:pt x="483" y="518"/>
                    </a:lnTo>
                    <a:lnTo>
                      <a:pt x="484" y="499"/>
                    </a:lnTo>
                    <a:lnTo>
                      <a:pt x="485" y="479"/>
                    </a:lnTo>
                    <a:lnTo>
                      <a:pt x="485" y="460"/>
                    </a:lnTo>
                    <a:lnTo>
                      <a:pt x="484" y="441"/>
                    </a:lnTo>
                    <a:lnTo>
                      <a:pt x="482" y="421"/>
                    </a:lnTo>
                    <a:lnTo>
                      <a:pt x="479" y="402"/>
                    </a:lnTo>
                    <a:lnTo>
                      <a:pt x="474" y="382"/>
                    </a:lnTo>
                    <a:lnTo>
                      <a:pt x="498" y="377"/>
                    </a:lnTo>
                    <a:lnTo>
                      <a:pt x="503" y="397"/>
                    </a:lnTo>
                    <a:lnTo>
                      <a:pt x="506" y="418"/>
                    </a:lnTo>
                    <a:lnTo>
                      <a:pt x="508" y="438"/>
                    </a:lnTo>
                    <a:lnTo>
                      <a:pt x="509" y="459"/>
                    </a:lnTo>
                    <a:lnTo>
                      <a:pt x="510" y="479"/>
                    </a:lnTo>
                    <a:lnTo>
                      <a:pt x="509" y="501"/>
                    </a:lnTo>
                    <a:lnTo>
                      <a:pt x="507" y="522"/>
                    </a:lnTo>
                    <a:lnTo>
                      <a:pt x="505" y="542"/>
                    </a:lnTo>
                    <a:lnTo>
                      <a:pt x="480" y="538"/>
                    </a:lnTo>
                    <a:close/>
                    <a:moveTo>
                      <a:pt x="474" y="382"/>
                    </a:moveTo>
                    <a:lnTo>
                      <a:pt x="469" y="362"/>
                    </a:lnTo>
                    <a:lnTo>
                      <a:pt x="464" y="342"/>
                    </a:lnTo>
                    <a:lnTo>
                      <a:pt x="456" y="323"/>
                    </a:lnTo>
                    <a:lnTo>
                      <a:pt x="449" y="303"/>
                    </a:lnTo>
                    <a:lnTo>
                      <a:pt x="440" y="284"/>
                    </a:lnTo>
                    <a:lnTo>
                      <a:pt x="430" y="264"/>
                    </a:lnTo>
                    <a:lnTo>
                      <a:pt x="419" y="244"/>
                    </a:lnTo>
                    <a:lnTo>
                      <a:pt x="407" y="225"/>
                    </a:lnTo>
                    <a:lnTo>
                      <a:pt x="429" y="212"/>
                    </a:lnTo>
                    <a:lnTo>
                      <a:pt x="441" y="232"/>
                    </a:lnTo>
                    <a:lnTo>
                      <a:pt x="452" y="253"/>
                    </a:lnTo>
                    <a:lnTo>
                      <a:pt x="461" y="273"/>
                    </a:lnTo>
                    <a:lnTo>
                      <a:pt x="471" y="295"/>
                    </a:lnTo>
                    <a:lnTo>
                      <a:pt x="480" y="315"/>
                    </a:lnTo>
                    <a:lnTo>
                      <a:pt x="486" y="336"/>
                    </a:lnTo>
                    <a:lnTo>
                      <a:pt x="493" y="356"/>
                    </a:lnTo>
                    <a:lnTo>
                      <a:pt x="498" y="377"/>
                    </a:lnTo>
                    <a:lnTo>
                      <a:pt x="474" y="382"/>
                    </a:lnTo>
                    <a:close/>
                    <a:moveTo>
                      <a:pt x="407" y="225"/>
                    </a:moveTo>
                    <a:lnTo>
                      <a:pt x="407" y="223"/>
                    </a:lnTo>
                    <a:lnTo>
                      <a:pt x="406" y="221"/>
                    </a:lnTo>
                    <a:lnTo>
                      <a:pt x="418" y="218"/>
                    </a:lnTo>
                    <a:lnTo>
                      <a:pt x="407" y="225"/>
                    </a:lnTo>
                    <a:close/>
                    <a:moveTo>
                      <a:pt x="406" y="221"/>
                    </a:moveTo>
                    <a:lnTo>
                      <a:pt x="406" y="221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406" y="221"/>
                    </a:moveTo>
                    <a:lnTo>
                      <a:pt x="401" y="205"/>
                    </a:lnTo>
                    <a:lnTo>
                      <a:pt x="395" y="190"/>
                    </a:lnTo>
                    <a:lnTo>
                      <a:pt x="416" y="179"/>
                    </a:lnTo>
                    <a:lnTo>
                      <a:pt x="420" y="188"/>
                    </a:lnTo>
                    <a:lnTo>
                      <a:pt x="424" y="196"/>
                    </a:lnTo>
                    <a:lnTo>
                      <a:pt x="427" y="206"/>
                    </a:lnTo>
                    <a:lnTo>
                      <a:pt x="430" y="215"/>
                    </a:lnTo>
                    <a:lnTo>
                      <a:pt x="406" y="221"/>
                    </a:lnTo>
                    <a:close/>
                    <a:moveTo>
                      <a:pt x="395" y="190"/>
                    </a:moveTo>
                    <a:lnTo>
                      <a:pt x="386" y="175"/>
                    </a:lnTo>
                    <a:lnTo>
                      <a:pt x="375" y="160"/>
                    </a:lnTo>
                    <a:lnTo>
                      <a:pt x="395" y="145"/>
                    </a:lnTo>
                    <a:lnTo>
                      <a:pt x="401" y="153"/>
                    </a:lnTo>
                    <a:lnTo>
                      <a:pt x="406" y="162"/>
                    </a:lnTo>
                    <a:lnTo>
                      <a:pt x="412" y="171"/>
                    </a:lnTo>
                    <a:lnTo>
                      <a:pt x="416" y="179"/>
                    </a:lnTo>
                    <a:lnTo>
                      <a:pt x="395" y="190"/>
                    </a:lnTo>
                    <a:close/>
                    <a:moveTo>
                      <a:pt x="375" y="160"/>
                    </a:moveTo>
                    <a:lnTo>
                      <a:pt x="368" y="150"/>
                    </a:lnTo>
                    <a:lnTo>
                      <a:pt x="359" y="140"/>
                    </a:lnTo>
                    <a:lnTo>
                      <a:pt x="350" y="131"/>
                    </a:lnTo>
                    <a:lnTo>
                      <a:pt x="341" y="122"/>
                    </a:lnTo>
                    <a:lnTo>
                      <a:pt x="331" y="113"/>
                    </a:lnTo>
                    <a:lnTo>
                      <a:pt x="320" y="104"/>
                    </a:lnTo>
                    <a:lnTo>
                      <a:pt x="308" y="95"/>
                    </a:lnTo>
                    <a:lnTo>
                      <a:pt x="296" y="87"/>
                    </a:lnTo>
                    <a:lnTo>
                      <a:pt x="269" y="71"/>
                    </a:lnTo>
                    <a:lnTo>
                      <a:pt x="240" y="55"/>
                    </a:lnTo>
                    <a:lnTo>
                      <a:pt x="209" y="41"/>
                    </a:lnTo>
                    <a:lnTo>
                      <a:pt x="174" y="27"/>
                    </a:lnTo>
                    <a:lnTo>
                      <a:pt x="183" y="3"/>
                    </a:lnTo>
                    <a:lnTo>
                      <a:pt x="218" y="18"/>
                    </a:lnTo>
                    <a:lnTo>
                      <a:pt x="252" y="33"/>
                    </a:lnTo>
                    <a:lnTo>
                      <a:pt x="282" y="50"/>
                    </a:lnTo>
                    <a:lnTo>
                      <a:pt x="310" y="67"/>
                    </a:lnTo>
                    <a:lnTo>
                      <a:pt x="323" y="77"/>
                    </a:lnTo>
                    <a:lnTo>
                      <a:pt x="336" y="85"/>
                    </a:lnTo>
                    <a:lnTo>
                      <a:pt x="347" y="95"/>
                    </a:lnTo>
                    <a:lnTo>
                      <a:pt x="358" y="105"/>
                    </a:lnTo>
                    <a:lnTo>
                      <a:pt x="369" y="114"/>
                    </a:lnTo>
                    <a:lnTo>
                      <a:pt x="378" y="124"/>
                    </a:lnTo>
                    <a:lnTo>
                      <a:pt x="387" y="134"/>
                    </a:lnTo>
                    <a:lnTo>
                      <a:pt x="395" y="145"/>
                    </a:lnTo>
                    <a:lnTo>
                      <a:pt x="375" y="160"/>
                    </a:lnTo>
                    <a:close/>
                    <a:moveTo>
                      <a:pt x="181" y="3"/>
                    </a:moveTo>
                    <a:lnTo>
                      <a:pt x="182" y="3"/>
                    </a:lnTo>
                    <a:lnTo>
                      <a:pt x="183" y="3"/>
                    </a:lnTo>
                    <a:lnTo>
                      <a:pt x="178" y="15"/>
                    </a:lnTo>
                    <a:lnTo>
                      <a:pt x="181" y="3"/>
                    </a:lnTo>
                    <a:close/>
                    <a:moveTo>
                      <a:pt x="176" y="27"/>
                    </a:moveTo>
                    <a:lnTo>
                      <a:pt x="156" y="25"/>
                    </a:lnTo>
                    <a:lnTo>
                      <a:pt x="135" y="24"/>
                    </a:lnTo>
                    <a:lnTo>
                      <a:pt x="116" y="25"/>
                    </a:lnTo>
                    <a:lnTo>
                      <a:pt x="96" y="28"/>
                    </a:lnTo>
                    <a:lnTo>
                      <a:pt x="92" y="4"/>
                    </a:lnTo>
                    <a:lnTo>
                      <a:pt x="114" y="1"/>
                    </a:lnTo>
                    <a:lnTo>
                      <a:pt x="135" y="0"/>
                    </a:lnTo>
                    <a:lnTo>
                      <a:pt x="158" y="0"/>
                    </a:lnTo>
                    <a:lnTo>
                      <a:pt x="181" y="3"/>
                    </a:lnTo>
                    <a:lnTo>
                      <a:pt x="176" y="27"/>
                    </a:lnTo>
                    <a:close/>
                    <a:moveTo>
                      <a:pt x="96" y="28"/>
                    </a:moveTo>
                    <a:lnTo>
                      <a:pt x="77" y="33"/>
                    </a:lnTo>
                    <a:lnTo>
                      <a:pt x="58" y="40"/>
                    </a:lnTo>
                    <a:lnTo>
                      <a:pt x="38" y="47"/>
                    </a:lnTo>
                    <a:lnTo>
                      <a:pt x="19" y="57"/>
                    </a:lnTo>
                    <a:lnTo>
                      <a:pt x="7" y="36"/>
                    </a:lnTo>
                    <a:lnTo>
                      <a:pt x="27" y="26"/>
                    </a:lnTo>
                    <a:lnTo>
                      <a:pt x="49" y="17"/>
                    </a:lnTo>
                    <a:lnTo>
                      <a:pt x="70" y="10"/>
                    </a:lnTo>
                    <a:lnTo>
                      <a:pt x="92" y="4"/>
                    </a:lnTo>
                    <a:lnTo>
                      <a:pt x="96" y="28"/>
                    </a:lnTo>
                    <a:close/>
                    <a:moveTo>
                      <a:pt x="4" y="54"/>
                    </a:moveTo>
                    <a:lnTo>
                      <a:pt x="1" y="52"/>
                    </a:lnTo>
                    <a:lnTo>
                      <a:pt x="1" y="50"/>
                    </a:lnTo>
                    <a:lnTo>
                      <a:pt x="0" y="47"/>
                    </a:lnTo>
                    <a:lnTo>
                      <a:pt x="1" y="44"/>
                    </a:lnTo>
                    <a:lnTo>
                      <a:pt x="1" y="42"/>
                    </a:lnTo>
                    <a:lnTo>
                      <a:pt x="2" y="40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12" y="46"/>
                    </a:lnTo>
                    <a:lnTo>
                      <a:pt x="4" y="5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5" name="Freeform 1117"/>
              <p:cNvSpPr>
                <a:spLocks/>
              </p:cNvSpPr>
              <p:nvPr/>
            </p:nvSpPr>
            <p:spPr bwMode="auto">
              <a:xfrm>
                <a:off x="2470" y="1367"/>
                <a:ext cx="214" cy="63"/>
              </a:xfrm>
              <a:custGeom>
                <a:avLst/>
                <a:gdLst>
                  <a:gd name="T0" fmla="*/ 1 w 1095"/>
                  <a:gd name="T1" fmla="*/ 1 h 308"/>
                  <a:gd name="T2" fmla="*/ 3 w 1095"/>
                  <a:gd name="T3" fmla="*/ 2 h 308"/>
                  <a:gd name="T4" fmla="*/ 6 w 1095"/>
                  <a:gd name="T5" fmla="*/ 3 h 308"/>
                  <a:gd name="T6" fmla="*/ 8 w 1095"/>
                  <a:gd name="T7" fmla="*/ 4 h 308"/>
                  <a:gd name="T8" fmla="*/ 11 w 1095"/>
                  <a:gd name="T9" fmla="*/ 5 h 308"/>
                  <a:gd name="T10" fmla="*/ 13 w 1095"/>
                  <a:gd name="T11" fmla="*/ 5 h 308"/>
                  <a:gd name="T12" fmla="*/ 15 w 1095"/>
                  <a:gd name="T13" fmla="*/ 5 h 308"/>
                  <a:gd name="T14" fmla="*/ 18 w 1095"/>
                  <a:gd name="T15" fmla="*/ 6 h 308"/>
                  <a:gd name="T16" fmla="*/ 20 w 1095"/>
                  <a:gd name="T17" fmla="*/ 6 h 308"/>
                  <a:gd name="T18" fmla="*/ 23 w 1095"/>
                  <a:gd name="T19" fmla="*/ 6 h 308"/>
                  <a:gd name="T20" fmla="*/ 25 w 1095"/>
                  <a:gd name="T21" fmla="*/ 5 h 308"/>
                  <a:gd name="T22" fmla="*/ 28 w 1095"/>
                  <a:gd name="T23" fmla="*/ 5 h 308"/>
                  <a:gd name="T24" fmla="*/ 30 w 1095"/>
                  <a:gd name="T25" fmla="*/ 5 h 308"/>
                  <a:gd name="T26" fmla="*/ 33 w 1095"/>
                  <a:gd name="T27" fmla="*/ 4 h 308"/>
                  <a:gd name="T28" fmla="*/ 35 w 1095"/>
                  <a:gd name="T29" fmla="*/ 3 h 308"/>
                  <a:gd name="T30" fmla="*/ 38 w 1095"/>
                  <a:gd name="T31" fmla="*/ 3 h 308"/>
                  <a:gd name="T32" fmla="*/ 44 w 1095"/>
                  <a:gd name="T33" fmla="*/ 11 h 308"/>
                  <a:gd name="T34" fmla="*/ 37 w 1095"/>
                  <a:gd name="T35" fmla="*/ 12 h 308"/>
                  <a:gd name="T36" fmla="*/ 33 w 1095"/>
                  <a:gd name="T37" fmla="*/ 12 h 308"/>
                  <a:gd name="T38" fmla="*/ 30 w 1095"/>
                  <a:gd name="T39" fmla="*/ 12 h 308"/>
                  <a:gd name="T40" fmla="*/ 26 w 1095"/>
                  <a:gd name="T41" fmla="*/ 12 h 308"/>
                  <a:gd name="T42" fmla="*/ 23 w 1095"/>
                  <a:gd name="T43" fmla="*/ 12 h 308"/>
                  <a:gd name="T44" fmla="*/ 20 w 1095"/>
                  <a:gd name="T45" fmla="*/ 12 h 308"/>
                  <a:gd name="T46" fmla="*/ 17 w 1095"/>
                  <a:gd name="T47" fmla="*/ 12 h 308"/>
                  <a:gd name="T48" fmla="*/ 14 w 1095"/>
                  <a:gd name="T49" fmla="*/ 11 h 308"/>
                  <a:gd name="T50" fmla="*/ 11 w 1095"/>
                  <a:gd name="T51" fmla="*/ 10 h 308"/>
                  <a:gd name="T52" fmla="*/ 9 w 1095"/>
                  <a:gd name="T53" fmla="*/ 9 h 308"/>
                  <a:gd name="T54" fmla="*/ 7 w 1095"/>
                  <a:gd name="T55" fmla="*/ 8 h 308"/>
                  <a:gd name="T56" fmla="*/ 5 w 1095"/>
                  <a:gd name="T57" fmla="*/ 6 h 308"/>
                  <a:gd name="T58" fmla="*/ 3 w 1095"/>
                  <a:gd name="T59" fmla="*/ 5 h 308"/>
                  <a:gd name="T60" fmla="*/ 1 w 1095"/>
                  <a:gd name="T61" fmla="*/ 2 h 308"/>
                  <a:gd name="T62" fmla="*/ 0 w 1095"/>
                  <a:gd name="T63" fmla="*/ 0 h 3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95"/>
                  <a:gd name="T97" fmla="*/ 0 h 308"/>
                  <a:gd name="T98" fmla="*/ 1095 w 1095"/>
                  <a:gd name="T99" fmla="*/ 308 h 30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95" h="308">
                    <a:moveTo>
                      <a:pt x="0" y="0"/>
                    </a:moveTo>
                    <a:lnTo>
                      <a:pt x="29" y="17"/>
                    </a:lnTo>
                    <a:lnTo>
                      <a:pt x="58" y="33"/>
                    </a:lnTo>
                    <a:lnTo>
                      <a:pt x="87" y="47"/>
                    </a:lnTo>
                    <a:lnTo>
                      <a:pt x="116" y="61"/>
                    </a:lnTo>
                    <a:lnTo>
                      <a:pt x="147" y="74"/>
                    </a:lnTo>
                    <a:lnTo>
                      <a:pt x="176" y="85"/>
                    </a:lnTo>
                    <a:lnTo>
                      <a:pt x="205" y="96"/>
                    </a:lnTo>
                    <a:lnTo>
                      <a:pt x="235" y="105"/>
                    </a:lnTo>
                    <a:lnTo>
                      <a:pt x="265" y="113"/>
                    </a:lnTo>
                    <a:lnTo>
                      <a:pt x="295" y="120"/>
                    </a:lnTo>
                    <a:lnTo>
                      <a:pt x="325" y="126"/>
                    </a:lnTo>
                    <a:lnTo>
                      <a:pt x="355" y="132"/>
                    </a:lnTo>
                    <a:lnTo>
                      <a:pt x="385" y="135"/>
                    </a:lnTo>
                    <a:lnTo>
                      <a:pt x="416" y="138"/>
                    </a:lnTo>
                    <a:lnTo>
                      <a:pt x="446" y="140"/>
                    </a:lnTo>
                    <a:lnTo>
                      <a:pt x="476" y="142"/>
                    </a:lnTo>
                    <a:lnTo>
                      <a:pt x="506" y="142"/>
                    </a:lnTo>
                    <a:lnTo>
                      <a:pt x="538" y="142"/>
                    </a:lnTo>
                    <a:lnTo>
                      <a:pt x="568" y="141"/>
                    </a:lnTo>
                    <a:lnTo>
                      <a:pt x="599" y="139"/>
                    </a:lnTo>
                    <a:lnTo>
                      <a:pt x="629" y="136"/>
                    </a:lnTo>
                    <a:lnTo>
                      <a:pt x="661" y="133"/>
                    </a:lnTo>
                    <a:lnTo>
                      <a:pt x="691" y="127"/>
                    </a:lnTo>
                    <a:lnTo>
                      <a:pt x="722" y="123"/>
                    </a:lnTo>
                    <a:lnTo>
                      <a:pt x="754" y="116"/>
                    </a:lnTo>
                    <a:lnTo>
                      <a:pt x="785" y="110"/>
                    </a:lnTo>
                    <a:lnTo>
                      <a:pt x="815" y="102"/>
                    </a:lnTo>
                    <a:lnTo>
                      <a:pt x="846" y="95"/>
                    </a:lnTo>
                    <a:lnTo>
                      <a:pt x="878" y="86"/>
                    </a:lnTo>
                    <a:lnTo>
                      <a:pt x="909" y="78"/>
                    </a:lnTo>
                    <a:lnTo>
                      <a:pt x="940" y="68"/>
                    </a:lnTo>
                    <a:lnTo>
                      <a:pt x="973" y="57"/>
                    </a:lnTo>
                    <a:lnTo>
                      <a:pt x="1095" y="270"/>
                    </a:lnTo>
                    <a:lnTo>
                      <a:pt x="1004" y="282"/>
                    </a:lnTo>
                    <a:lnTo>
                      <a:pt x="914" y="292"/>
                    </a:lnTo>
                    <a:lnTo>
                      <a:pt x="870" y="297"/>
                    </a:lnTo>
                    <a:lnTo>
                      <a:pt x="826" y="300"/>
                    </a:lnTo>
                    <a:lnTo>
                      <a:pt x="783" y="303"/>
                    </a:lnTo>
                    <a:lnTo>
                      <a:pt x="740" y="305"/>
                    </a:lnTo>
                    <a:lnTo>
                      <a:pt x="697" y="306"/>
                    </a:lnTo>
                    <a:lnTo>
                      <a:pt x="656" y="308"/>
                    </a:lnTo>
                    <a:lnTo>
                      <a:pt x="615" y="308"/>
                    </a:lnTo>
                    <a:lnTo>
                      <a:pt x="575" y="306"/>
                    </a:lnTo>
                    <a:lnTo>
                      <a:pt x="535" y="304"/>
                    </a:lnTo>
                    <a:lnTo>
                      <a:pt x="498" y="301"/>
                    </a:lnTo>
                    <a:lnTo>
                      <a:pt x="460" y="297"/>
                    </a:lnTo>
                    <a:lnTo>
                      <a:pt x="423" y="291"/>
                    </a:lnTo>
                    <a:lnTo>
                      <a:pt x="387" y="285"/>
                    </a:lnTo>
                    <a:lnTo>
                      <a:pt x="353" y="276"/>
                    </a:lnTo>
                    <a:lnTo>
                      <a:pt x="319" y="268"/>
                    </a:lnTo>
                    <a:lnTo>
                      <a:pt x="287" y="257"/>
                    </a:lnTo>
                    <a:lnTo>
                      <a:pt x="256" y="244"/>
                    </a:lnTo>
                    <a:lnTo>
                      <a:pt x="225" y="231"/>
                    </a:lnTo>
                    <a:lnTo>
                      <a:pt x="196" y="216"/>
                    </a:lnTo>
                    <a:lnTo>
                      <a:pt x="168" y="198"/>
                    </a:lnTo>
                    <a:lnTo>
                      <a:pt x="142" y="180"/>
                    </a:lnTo>
                    <a:lnTo>
                      <a:pt x="117" y="161"/>
                    </a:lnTo>
                    <a:lnTo>
                      <a:pt x="94" y="138"/>
                    </a:lnTo>
                    <a:lnTo>
                      <a:pt x="72" y="114"/>
                    </a:lnTo>
                    <a:lnTo>
                      <a:pt x="52" y="88"/>
                    </a:lnTo>
                    <a:lnTo>
                      <a:pt x="32" y="61"/>
                    </a:lnTo>
                    <a:lnTo>
                      <a:pt x="15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6" name="Freeform 1118"/>
              <p:cNvSpPr>
                <a:spLocks noEditPoints="1"/>
              </p:cNvSpPr>
              <p:nvPr/>
            </p:nvSpPr>
            <p:spPr bwMode="auto">
              <a:xfrm>
                <a:off x="2463" y="1363"/>
                <a:ext cx="225" cy="67"/>
              </a:xfrm>
              <a:custGeom>
                <a:avLst/>
                <a:gdLst>
                  <a:gd name="T0" fmla="*/ 3 w 1121"/>
                  <a:gd name="T1" fmla="*/ 1 h 331"/>
                  <a:gd name="T2" fmla="*/ 7 w 1121"/>
                  <a:gd name="T3" fmla="*/ 3 h 331"/>
                  <a:gd name="T4" fmla="*/ 10 w 1121"/>
                  <a:gd name="T5" fmla="*/ 4 h 331"/>
                  <a:gd name="T6" fmla="*/ 14 w 1121"/>
                  <a:gd name="T7" fmla="*/ 5 h 331"/>
                  <a:gd name="T8" fmla="*/ 17 w 1121"/>
                  <a:gd name="T9" fmla="*/ 6 h 331"/>
                  <a:gd name="T10" fmla="*/ 20 w 1121"/>
                  <a:gd name="T11" fmla="*/ 7 h 331"/>
                  <a:gd name="T12" fmla="*/ 16 w 1121"/>
                  <a:gd name="T13" fmla="*/ 6 h 331"/>
                  <a:gd name="T14" fmla="*/ 12 w 1121"/>
                  <a:gd name="T15" fmla="*/ 6 h 331"/>
                  <a:gd name="T16" fmla="*/ 9 w 1121"/>
                  <a:gd name="T17" fmla="*/ 5 h 331"/>
                  <a:gd name="T18" fmla="*/ 5 w 1121"/>
                  <a:gd name="T19" fmla="*/ 3 h 331"/>
                  <a:gd name="T20" fmla="*/ 1 w 1121"/>
                  <a:gd name="T21" fmla="*/ 2 h 331"/>
                  <a:gd name="T22" fmla="*/ 20 w 1121"/>
                  <a:gd name="T23" fmla="*/ 6 h 331"/>
                  <a:gd name="T24" fmla="*/ 23 w 1121"/>
                  <a:gd name="T25" fmla="*/ 6 h 331"/>
                  <a:gd name="T26" fmla="*/ 27 w 1121"/>
                  <a:gd name="T27" fmla="*/ 5 h 331"/>
                  <a:gd name="T28" fmla="*/ 31 w 1121"/>
                  <a:gd name="T29" fmla="*/ 5 h 331"/>
                  <a:gd name="T30" fmla="*/ 34 w 1121"/>
                  <a:gd name="T31" fmla="*/ 4 h 331"/>
                  <a:gd name="T32" fmla="*/ 38 w 1121"/>
                  <a:gd name="T33" fmla="*/ 3 h 331"/>
                  <a:gd name="T34" fmla="*/ 38 w 1121"/>
                  <a:gd name="T35" fmla="*/ 4 h 331"/>
                  <a:gd name="T36" fmla="*/ 34 w 1121"/>
                  <a:gd name="T37" fmla="*/ 5 h 331"/>
                  <a:gd name="T38" fmla="*/ 31 w 1121"/>
                  <a:gd name="T39" fmla="*/ 6 h 331"/>
                  <a:gd name="T40" fmla="*/ 27 w 1121"/>
                  <a:gd name="T41" fmla="*/ 6 h 331"/>
                  <a:gd name="T42" fmla="*/ 23 w 1121"/>
                  <a:gd name="T43" fmla="*/ 7 h 331"/>
                  <a:gd name="T44" fmla="*/ 20 w 1121"/>
                  <a:gd name="T45" fmla="*/ 7 h 331"/>
                  <a:gd name="T46" fmla="*/ 39 w 1121"/>
                  <a:gd name="T47" fmla="*/ 2 h 331"/>
                  <a:gd name="T48" fmla="*/ 40 w 1121"/>
                  <a:gd name="T49" fmla="*/ 3 h 331"/>
                  <a:gd name="T50" fmla="*/ 40 w 1121"/>
                  <a:gd name="T51" fmla="*/ 3 h 331"/>
                  <a:gd name="T52" fmla="*/ 39 w 1121"/>
                  <a:gd name="T53" fmla="*/ 3 h 331"/>
                  <a:gd name="T54" fmla="*/ 45 w 1121"/>
                  <a:gd name="T55" fmla="*/ 11 h 331"/>
                  <a:gd name="T56" fmla="*/ 45 w 1121"/>
                  <a:gd name="T57" fmla="*/ 11 h 331"/>
                  <a:gd name="T58" fmla="*/ 44 w 1121"/>
                  <a:gd name="T59" fmla="*/ 12 h 331"/>
                  <a:gd name="T60" fmla="*/ 45 w 1121"/>
                  <a:gd name="T61" fmla="*/ 11 h 331"/>
                  <a:gd name="T62" fmla="*/ 37 w 1121"/>
                  <a:gd name="T63" fmla="*/ 13 h 331"/>
                  <a:gd name="T64" fmla="*/ 32 w 1121"/>
                  <a:gd name="T65" fmla="*/ 13 h 331"/>
                  <a:gd name="T66" fmla="*/ 27 w 1121"/>
                  <a:gd name="T67" fmla="*/ 13 h 331"/>
                  <a:gd name="T68" fmla="*/ 22 w 1121"/>
                  <a:gd name="T69" fmla="*/ 13 h 331"/>
                  <a:gd name="T70" fmla="*/ 17 w 1121"/>
                  <a:gd name="T71" fmla="*/ 13 h 331"/>
                  <a:gd name="T72" fmla="*/ 20 w 1121"/>
                  <a:gd name="T73" fmla="*/ 12 h 331"/>
                  <a:gd name="T74" fmla="*/ 25 w 1121"/>
                  <a:gd name="T75" fmla="*/ 12 h 331"/>
                  <a:gd name="T76" fmla="*/ 30 w 1121"/>
                  <a:gd name="T77" fmla="*/ 12 h 331"/>
                  <a:gd name="T78" fmla="*/ 35 w 1121"/>
                  <a:gd name="T79" fmla="*/ 12 h 331"/>
                  <a:gd name="T80" fmla="*/ 44 w 1121"/>
                  <a:gd name="T81" fmla="*/ 11 h 331"/>
                  <a:gd name="T82" fmla="*/ 16 w 1121"/>
                  <a:gd name="T83" fmla="*/ 12 h 331"/>
                  <a:gd name="T84" fmla="*/ 12 w 1121"/>
                  <a:gd name="T85" fmla="*/ 11 h 331"/>
                  <a:gd name="T86" fmla="*/ 8 w 1121"/>
                  <a:gd name="T87" fmla="*/ 9 h 331"/>
                  <a:gd name="T88" fmla="*/ 6 w 1121"/>
                  <a:gd name="T89" fmla="*/ 8 h 331"/>
                  <a:gd name="T90" fmla="*/ 4 w 1121"/>
                  <a:gd name="T91" fmla="*/ 7 h 331"/>
                  <a:gd name="T92" fmla="*/ 3 w 1121"/>
                  <a:gd name="T93" fmla="*/ 5 h 331"/>
                  <a:gd name="T94" fmla="*/ 2 w 1121"/>
                  <a:gd name="T95" fmla="*/ 4 h 331"/>
                  <a:gd name="T96" fmla="*/ 1 w 1121"/>
                  <a:gd name="T97" fmla="*/ 2 h 331"/>
                  <a:gd name="T98" fmla="*/ 1 w 1121"/>
                  <a:gd name="T99" fmla="*/ 0 h 331"/>
                  <a:gd name="T100" fmla="*/ 2 w 1121"/>
                  <a:gd name="T101" fmla="*/ 2 h 331"/>
                  <a:gd name="T102" fmla="*/ 3 w 1121"/>
                  <a:gd name="T103" fmla="*/ 4 h 331"/>
                  <a:gd name="T104" fmla="*/ 4 w 1121"/>
                  <a:gd name="T105" fmla="*/ 5 h 331"/>
                  <a:gd name="T106" fmla="*/ 6 w 1121"/>
                  <a:gd name="T107" fmla="*/ 7 h 331"/>
                  <a:gd name="T108" fmla="*/ 9 w 1121"/>
                  <a:gd name="T109" fmla="*/ 9 h 331"/>
                  <a:gd name="T110" fmla="*/ 12 w 1121"/>
                  <a:gd name="T111" fmla="*/ 10 h 331"/>
                  <a:gd name="T112" fmla="*/ 16 w 1121"/>
                  <a:gd name="T113" fmla="*/ 11 h 331"/>
                  <a:gd name="T114" fmla="*/ 0 w 1121"/>
                  <a:gd name="T115" fmla="*/ 1 h 331"/>
                  <a:gd name="T116" fmla="*/ 0 w 1121"/>
                  <a:gd name="T117" fmla="*/ 0 h 331"/>
                  <a:gd name="T118" fmla="*/ 0 w 1121"/>
                  <a:gd name="T119" fmla="*/ 0 h 331"/>
                  <a:gd name="T120" fmla="*/ 1 w 1121"/>
                  <a:gd name="T121" fmla="*/ 0 h 3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21"/>
                  <a:gd name="T184" fmla="*/ 0 h 331"/>
                  <a:gd name="T185" fmla="*/ 1121 w 1121"/>
                  <a:gd name="T186" fmla="*/ 331 h 33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21" h="331">
                    <a:moveTo>
                      <a:pt x="19" y="1"/>
                    </a:moveTo>
                    <a:lnTo>
                      <a:pt x="47" y="18"/>
                    </a:lnTo>
                    <a:lnTo>
                      <a:pt x="76" y="34"/>
                    </a:lnTo>
                    <a:lnTo>
                      <a:pt x="106" y="48"/>
                    </a:lnTo>
                    <a:lnTo>
                      <a:pt x="135" y="63"/>
                    </a:lnTo>
                    <a:lnTo>
                      <a:pt x="164" y="74"/>
                    </a:lnTo>
                    <a:lnTo>
                      <a:pt x="193" y="86"/>
                    </a:lnTo>
                    <a:lnTo>
                      <a:pt x="222" y="96"/>
                    </a:lnTo>
                    <a:lnTo>
                      <a:pt x="251" y="105"/>
                    </a:lnTo>
                    <a:lnTo>
                      <a:pt x="281" y="113"/>
                    </a:lnTo>
                    <a:lnTo>
                      <a:pt x="311" y="120"/>
                    </a:lnTo>
                    <a:lnTo>
                      <a:pt x="340" y="126"/>
                    </a:lnTo>
                    <a:lnTo>
                      <a:pt x="370" y="132"/>
                    </a:lnTo>
                    <a:lnTo>
                      <a:pt x="399" y="135"/>
                    </a:lnTo>
                    <a:lnTo>
                      <a:pt x="430" y="138"/>
                    </a:lnTo>
                    <a:lnTo>
                      <a:pt x="460" y="140"/>
                    </a:lnTo>
                    <a:lnTo>
                      <a:pt x="490" y="141"/>
                    </a:lnTo>
                    <a:lnTo>
                      <a:pt x="489" y="166"/>
                    </a:lnTo>
                    <a:lnTo>
                      <a:pt x="458" y="165"/>
                    </a:lnTo>
                    <a:lnTo>
                      <a:pt x="427" y="163"/>
                    </a:lnTo>
                    <a:lnTo>
                      <a:pt x="397" y="160"/>
                    </a:lnTo>
                    <a:lnTo>
                      <a:pt x="366" y="155"/>
                    </a:lnTo>
                    <a:lnTo>
                      <a:pt x="336" y="150"/>
                    </a:lnTo>
                    <a:lnTo>
                      <a:pt x="305" y="144"/>
                    </a:lnTo>
                    <a:lnTo>
                      <a:pt x="275" y="137"/>
                    </a:lnTo>
                    <a:lnTo>
                      <a:pt x="245" y="128"/>
                    </a:lnTo>
                    <a:lnTo>
                      <a:pt x="215" y="119"/>
                    </a:lnTo>
                    <a:lnTo>
                      <a:pt x="184" y="109"/>
                    </a:lnTo>
                    <a:lnTo>
                      <a:pt x="154" y="97"/>
                    </a:lnTo>
                    <a:lnTo>
                      <a:pt x="125" y="84"/>
                    </a:lnTo>
                    <a:lnTo>
                      <a:pt x="95" y="71"/>
                    </a:lnTo>
                    <a:lnTo>
                      <a:pt x="66" y="56"/>
                    </a:lnTo>
                    <a:lnTo>
                      <a:pt x="35" y="40"/>
                    </a:lnTo>
                    <a:lnTo>
                      <a:pt x="6" y="23"/>
                    </a:lnTo>
                    <a:lnTo>
                      <a:pt x="19" y="1"/>
                    </a:lnTo>
                    <a:close/>
                    <a:moveTo>
                      <a:pt x="490" y="141"/>
                    </a:moveTo>
                    <a:lnTo>
                      <a:pt x="520" y="142"/>
                    </a:lnTo>
                    <a:lnTo>
                      <a:pt x="551" y="141"/>
                    </a:lnTo>
                    <a:lnTo>
                      <a:pt x="581" y="140"/>
                    </a:lnTo>
                    <a:lnTo>
                      <a:pt x="611" y="138"/>
                    </a:lnTo>
                    <a:lnTo>
                      <a:pt x="641" y="136"/>
                    </a:lnTo>
                    <a:lnTo>
                      <a:pt x="672" y="132"/>
                    </a:lnTo>
                    <a:lnTo>
                      <a:pt x="703" y="127"/>
                    </a:lnTo>
                    <a:lnTo>
                      <a:pt x="733" y="123"/>
                    </a:lnTo>
                    <a:lnTo>
                      <a:pt x="764" y="117"/>
                    </a:lnTo>
                    <a:lnTo>
                      <a:pt x="795" y="110"/>
                    </a:lnTo>
                    <a:lnTo>
                      <a:pt x="826" y="102"/>
                    </a:lnTo>
                    <a:lnTo>
                      <a:pt x="857" y="95"/>
                    </a:lnTo>
                    <a:lnTo>
                      <a:pt x="888" y="86"/>
                    </a:lnTo>
                    <a:lnTo>
                      <a:pt x="919" y="78"/>
                    </a:lnTo>
                    <a:lnTo>
                      <a:pt x="950" y="68"/>
                    </a:lnTo>
                    <a:lnTo>
                      <a:pt x="981" y="57"/>
                    </a:lnTo>
                    <a:lnTo>
                      <a:pt x="989" y="81"/>
                    </a:lnTo>
                    <a:lnTo>
                      <a:pt x="958" y="91"/>
                    </a:lnTo>
                    <a:lnTo>
                      <a:pt x="925" y="100"/>
                    </a:lnTo>
                    <a:lnTo>
                      <a:pt x="894" y="110"/>
                    </a:lnTo>
                    <a:lnTo>
                      <a:pt x="863" y="119"/>
                    </a:lnTo>
                    <a:lnTo>
                      <a:pt x="831" y="126"/>
                    </a:lnTo>
                    <a:lnTo>
                      <a:pt x="800" y="134"/>
                    </a:lnTo>
                    <a:lnTo>
                      <a:pt x="769" y="140"/>
                    </a:lnTo>
                    <a:lnTo>
                      <a:pt x="737" y="147"/>
                    </a:lnTo>
                    <a:lnTo>
                      <a:pt x="706" y="152"/>
                    </a:lnTo>
                    <a:lnTo>
                      <a:pt x="675" y="156"/>
                    </a:lnTo>
                    <a:lnTo>
                      <a:pt x="643" y="160"/>
                    </a:lnTo>
                    <a:lnTo>
                      <a:pt x="612" y="163"/>
                    </a:lnTo>
                    <a:lnTo>
                      <a:pt x="582" y="165"/>
                    </a:lnTo>
                    <a:lnTo>
                      <a:pt x="551" y="166"/>
                    </a:lnTo>
                    <a:lnTo>
                      <a:pt x="519" y="166"/>
                    </a:lnTo>
                    <a:lnTo>
                      <a:pt x="489" y="166"/>
                    </a:lnTo>
                    <a:lnTo>
                      <a:pt x="490" y="141"/>
                    </a:lnTo>
                    <a:close/>
                    <a:moveTo>
                      <a:pt x="981" y="57"/>
                    </a:moveTo>
                    <a:lnTo>
                      <a:pt x="986" y="57"/>
                    </a:lnTo>
                    <a:lnTo>
                      <a:pt x="989" y="58"/>
                    </a:lnTo>
                    <a:lnTo>
                      <a:pt x="993" y="60"/>
                    </a:lnTo>
                    <a:lnTo>
                      <a:pt x="996" y="63"/>
                    </a:lnTo>
                    <a:lnTo>
                      <a:pt x="986" y="69"/>
                    </a:lnTo>
                    <a:lnTo>
                      <a:pt x="981" y="57"/>
                    </a:lnTo>
                    <a:close/>
                    <a:moveTo>
                      <a:pt x="996" y="63"/>
                    </a:moveTo>
                    <a:lnTo>
                      <a:pt x="1119" y="276"/>
                    </a:lnTo>
                    <a:lnTo>
                      <a:pt x="1098" y="288"/>
                    </a:lnTo>
                    <a:lnTo>
                      <a:pt x="975" y="74"/>
                    </a:lnTo>
                    <a:lnTo>
                      <a:pt x="996" y="63"/>
                    </a:lnTo>
                    <a:close/>
                    <a:moveTo>
                      <a:pt x="1119" y="276"/>
                    </a:moveTo>
                    <a:lnTo>
                      <a:pt x="1120" y="279"/>
                    </a:lnTo>
                    <a:lnTo>
                      <a:pt x="1121" y="282"/>
                    </a:lnTo>
                    <a:lnTo>
                      <a:pt x="1120" y="285"/>
                    </a:lnTo>
                    <a:lnTo>
                      <a:pt x="1119" y="287"/>
                    </a:lnTo>
                    <a:lnTo>
                      <a:pt x="1118" y="290"/>
                    </a:lnTo>
                    <a:lnTo>
                      <a:pt x="1115" y="291"/>
                    </a:lnTo>
                    <a:lnTo>
                      <a:pt x="1113" y="294"/>
                    </a:lnTo>
                    <a:lnTo>
                      <a:pt x="1110" y="295"/>
                    </a:lnTo>
                    <a:lnTo>
                      <a:pt x="1108" y="282"/>
                    </a:lnTo>
                    <a:lnTo>
                      <a:pt x="1119" y="276"/>
                    </a:lnTo>
                    <a:close/>
                    <a:moveTo>
                      <a:pt x="1110" y="295"/>
                    </a:moveTo>
                    <a:lnTo>
                      <a:pt x="1018" y="307"/>
                    </a:lnTo>
                    <a:lnTo>
                      <a:pt x="927" y="316"/>
                    </a:lnTo>
                    <a:lnTo>
                      <a:pt x="883" y="321"/>
                    </a:lnTo>
                    <a:lnTo>
                      <a:pt x="839" y="324"/>
                    </a:lnTo>
                    <a:lnTo>
                      <a:pt x="796" y="327"/>
                    </a:lnTo>
                    <a:lnTo>
                      <a:pt x="753" y="329"/>
                    </a:lnTo>
                    <a:lnTo>
                      <a:pt x="710" y="331"/>
                    </a:lnTo>
                    <a:lnTo>
                      <a:pt x="668" y="331"/>
                    </a:lnTo>
                    <a:lnTo>
                      <a:pt x="627" y="331"/>
                    </a:lnTo>
                    <a:lnTo>
                      <a:pt x="587" y="330"/>
                    </a:lnTo>
                    <a:lnTo>
                      <a:pt x="547" y="328"/>
                    </a:lnTo>
                    <a:lnTo>
                      <a:pt x="508" y="325"/>
                    </a:lnTo>
                    <a:lnTo>
                      <a:pt x="471" y="321"/>
                    </a:lnTo>
                    <a:lnTo>
                      <a:pt x="434" y="315"/>
                    </a:lnTo>
                    <a:lnTo>
                      <a:pt x="438" y="290"/>
                    </a:lnTo>
                    <a:lnTo>
                      <a:pt x="475" y="296"/>
                    </a:lnTo>
                    <a:lnTo>
                      <a:pt x="512" y="300"/>
                    </a:lnTo>
                    <a:lnTo>
                      <a:pt x="551" y="303"/>
                    </a:lnTo>
                    <a:lnTo>
                      <a:pt x="589" y="306"/>
                    </a:lnTo>
                    <a:lnTo>
                      <a:pt x="629" y="307"/>
                    </a:lnTo>
                    <a:lnTo>
                      <a:pt x="669" y="307"/>
                    </a:lnTo>
                    <a:lnTo>
                      <a:pt x="711" y="307"/>
                    </a:lnTo>
                    <a:lnTo>
                      <a:pt x="753" y="304"/>
                    </a:lnTo>
                    <a:lnTo>
                      <a:pt x="796" y="302"/>
                    </a:lnTo>
                    <a:lnTo>
                      <a:pt x="839" y="300"/>
                    </a:lnTo>
                    <a:lnTo>
                      <a:pt x="882" y="296"/>
                    </a:lnTo>
                    <a:lnTo>
                      <a:pt x="926" y="291"/>
                    </a:lnTo>
                    <a:lnTo>
                      <a:pt x="1016" y="282"/>
                    </a:lnTo>
                    <a:lnTo>
                      <a:pt x="1107" y="270"/>
                    </a:lnTo>
                    <a:lnTo>
                      <a:pt x="1110" y="295"/>
                    </a:lnTo>
                    <a:close/>
                    <a:moveTo>
                      <a:pt x="434" y="315"/>
                    </a:moveTo>
                    <a:lnTo>
                      <a:pt x="398" y="309"/>
                    </a:lnTo>
                    <a:lnTo>
                      <a:pt x="363" y="300"/>
                    </a:lnTo>
                    <a:lnTo>
                      <a:pt x="328" y="290"/>
                    </a:lnTo>
                    <a:lnTo>
                      <a:pt x="295" y="280"/>
                    </a:lnTo>
                    <a:lnTo>
                      <a:pt x="263" y="268"/>
                    </a:lnTo>
                    <a:lnTo>
                      <a:pt x="232" y="254"/>
                    </a:lnTo>
                    <a:lnTo>
                      <a:pt x="203" y="237"/>
                    </a:lnTo>
                    <a:lnTo>
                      <a:pt x="175" y="221"/>
                    </a:lnTo>
                    <a:lnTo>
                      <a:pt x="161" y="212"/>
                    </a:lnTo>
                    <a:lnTo>
                      <a:pt x="148" y="202"/>
                    </a:lnTo>
                    <a:lnTo>
                      <a:pt x="135" y="192"/>
                    </a:lnTo>
                    <a:lnTo>
                      <a:pt x="122" y="181"/>
                    </a:lnTo>
                    <a:lnTo>
                      <a:pt x="110" y="171"/>
                    </a:lnTo>
                    <a:lnTo>
                      <a:pt x="98" y="159"/>
                    </a:lnTo>
                    <a:lnTo>
                      <a:pt x="86" y="147"/>
                    </a:lnTo>
                    <a:lnTo>
                      <a:pt x="75" y="134"/>
                    </a:lnTo>
                    <a:lnTo>
                      <a:pt x="65" y="121"/>
                    </a:lnTo>
                    <a:lnTo>
                      <a:pt x="55" y="108"/>
                    </a:lnTo>
                    <a:lnTo>
                      <a:pt x="44" y="94"/>
                    </a:lnTo>
                    <a:lnTo>
                      <a:pt x="35" y="80"/>
                    </a:lnTo>
                    <a:lnTo>
                      <a:pt x="26" y="65"/>
                    </a:lnTo>
                    <a:lnTo>
                      <a:pt x="17" y="50"/>
                    </a:lnTo>
                    <a:lnTo>
                      <a:pt x="9" y="33"/>
                    </a:lnTo>
                    <a:lnTo>
                      <a:pt x="1" y="17"/>
                    </a:lnTo>
                    <a:lnTo>
                      <a:pt x="23" y="6"/>
                    </a:lnTo>
                    <a:lnTo>
                      <a:pt x="31" y="23"/>
                    </a:lnTo>
                    <a:lnTo>
                      <a:pt x="39" y="38"/>
                    </a:lnTo>
                    <a:lnTo>
                      <a:pt x="47" y="53"/>
                    </a:lnTo>
                    <a:lnTo>
                      <a:pt x="56" y="67"/>
                    </a:lnTo>
                    <a:lnTo>
                      <a:pt x="65" y="80"/>
                    </a:lnTo>
                    <a:lnTo>
                      <a:pt x="74" y="94"/>
                    </a:lnTo>
                    <a:lnTo>
                      <a:pt x="84" y="106"/>
                    </a:lnTo>
                    <a:lnTo>
                      <a:pt x="95" y="119"/>
                    </a:lnTo>
                    <a:lnTo>
                      <a:pt x="104" y="131"/>
                    </a:lnTo>
                    <a:lnTo>
                      <a:pt x="115" y="141"/>
                    </a:lnTo>
                    <a:lnTo>
                      <a:pt x="127" y="152"/>
                    </a:lnTo>
                    <a:lnTo>
                      <a:pt x="139" y="163"/>
                    </a:lnTo>
                    <a:lnTo>
                      <a:pt x="163" y="182"/>
                    </a:lnTo>
                    <a:lnTo>
                      <a:pt x="189" y="201"/>
                    </a:lnTo>
                    <a:lnTo>
                      <a:pt x="216" y="217"/>
                    </a:lnTo>
                    <a:lnTo>
                      <a:pt x="244" y="232"/>
                    </a:lnTo>
                    <a:lnTo>
                      <a:pt x="274" y="245"/>
                    </a:lnTo>
                    <a:lnTo>
                      <a:pt x="304" y="257"/>
                    </a:lnTo>
                    <a:lnTo>
                      <a:pt x="337" y="268"/>
                    </a:lnTo>
                    <a:lnTo>
                      <a:pt x="369" y="276"/>
                    </a:lnTo>
                    <a:lnTo>
                      <a:pt x="403" y="284"/>
                    </a:lnTo>
                    <a:lnTo>
                      <a:pt x="438" y="290"/>
                    </a:lnTo>
                    <a:lnTo>
                      <a:pt x="434" y="315"/>
                    </a:lnTo>
                    <a:close/>
                    <a:moveTo>
                      <a:pt x="1" y="17"/>
                    </a:moveTo>
                    <a:lnTo>
                      <a:pt x="0" y="13"/>
                    </a:lnTo>
                    <a:lnTo>
                      <a:pt x="1" y="10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1"/>
                    </a:lnTo>
                    <a:lnTo>
                      <a:pt x="13" y="12"/>
                    </a:lnTo>
                    <a:lnTo>
                      <a:pt x="1" y="17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7" name="Freeform 1119"/>
              <p:cNvSpPr>
                <a:spLocks/>
              </p:cNvSpPr>
              <p:nvPr/>
            </p:nvSpPr>
            <p:spPr bwMode="auto">
              <a:xfrm>
                <a:off x="2595" y="1400"/>
                <a:ext cx="136" cy="93"/>
              </a:xfrm>
              <a:custGeom>
                <a:avLst/>
                <a:gdLst>
                  <a:gd name="T0" fmla="*/ 1 w 685"/>
                  <a:gd name="T1" fmla="*/ 17 h 456"/>
                  <a:gd name="T2" fmla="*/ 2 w 685"/>
                  <a:gd name="T3" fmla="*/ 15 h 456"/>
                  <a:gd name="T4" fmla="*/ 2 w 685"/>
                  <a:gd name="T5" fmla="*/ 14 h 456"/>
                  <a:gd name="T6" fmla="*/ 3 w 685"/>
                  <a:gd name="T7" fmla="*/ 12 h 456"/>
                  <a:gd name="T8" fmla="*/ 4 w 685"/>
                  <a:gd name="T9" fmla="*/ 11 h 456"/>
                  <a:gd name="T10" fmla="*/ 6 w 685"/>
                  <a:gd name="T11" fmla="*/ 10 h 456"/>
                  <a:gd name="T12" fmla="*/ 7 w 685"/>
                  <a:gd name="T13" fmla="*/ 9 h 456"/>
                  <a:gd name="T14" fmla="*/ 8 w 685"/>
                  <a:gd name="T15" fmla="*/ 9 h 456"/>
                  <a:gd name="T16" fmla="*/ 10 w 685"/>
                  <a:gd name="T17" fmla="*/ 8 h 456"/>
                  <a:gd name="T18" fmla="*/ 12 w 685"/>
                  <a:gd name="T19" fmla="*/ 9 h 456"/>
                  <a:gd name="T20" fmla="*/ 14 w 685"/>
                  <a:gd name="T21" fmla="*/ 9 h 456"/>
                  <a:gd name="T22" fmla="*/ 16 w 685"/>
                  <a:gd name="T23" fmla="*/ 9 h 456"/>
                  <a:gd name="T24" fmla="*/ 18 w 685"/>
                  <a:gd name="T25" fmla="*/ 10 h 456"/>
                  <a:gd name="T26" fmla="*/ 21 w 685"/>
                  <a:gd name="T27" fmla="*/ 11 h 456"/>
                  <a:gd name="T28" fmla="*/ 23 w 685"/>
                  <a:gd name="T29" fmla="*/ 13 h 456"/>
                  <a:gd name="T30" fmla="*/ 26 w 685"/>
                  <a:gd name="T31" fmla="*/ 14 h 456"/>
                  <a:gd name="T32" fmla="*/ 18 w 685"/>
                  <a:gd name="T33" fmla="*/ 2 h 456"/>
                  <a:gd name="T34" fmla="*/ 16 w 685"/>
                  <a:gd name="T35" fmla="*/ 1 h 456"/>
                  <a:gd name="T36" fmla="*/ 13 w 685"/>
                  <a:gd name="T37" fmla="*/ 0 h 456"/>
                  <a:gd name="T38" fmla="*/ 11 w 685"/>
                  <a:gd name="T39" fmla="*/ 0 h 456"/>
                  <a:gd name="T40" fmla="*/ 9 w 685"/>
                  <a:gd name="T41" fmla="*/ 0 h 456"/>
                  <a:gd name="T42" fmla="*/ 7 w 685"/>
                  <a:gd name="T43" fmla="*/ 0 h 456"/>
                  <a:gd name="T44" fmla="*/ 5 w 685"/>
                  <a:gd name="T45" fmla="*/ 1 h 456"/>
                  <a:gd name="T46" fmla="*/ 4 w 685"/>
                  <a:gd name="T47" fmla="*/ 1 h 456"/>
                  <a:gd name="T48" fmla="*/ 3 w 685"/>
                  <a:gd name="T49" fmla="*/ 2 h 456"/>
                  <a:gd name="T50" fmla="*/ 2 w 685"/>
                  <a:gd name="T51" fmla="*/ 4 h 456"/>
                  <a:gd name="T52" fmla="*/ 1 w 685"/>
                  <a:gd name="T53" fmla="*/ 5 h 456"/>
                  <a:gd name="T54" fmla="*/ 0 w 685"/>
                  <a:gd name="T55" fmla="*/ 7 h 456"/>
                  <a:gd name="T56" fmla="*/ 0 w 685"/>
                  <a:gd name="T57" fmla="*/ 8 h 456"/>
                  <a:gd name="T58" fmla="*/ 0 w 685"/>
                  <a:gd name="T59" fmla="*/ 11 h 456"/>
                  <a:gd name="T60" fmla="*/ 0 w 685"/>
                  <a:gd name="T61" fmla="*/ 13 h 456"/>
                  <a:gd name="T62" fmla="*/ 0 w 685"/>
                  <a:gd name="T63" fmla="*/ 16 h 456"/>
                  <a:gd name="T64" fmla="*/ 1 w 685"/>
                  <a:gd name="T65" fmla="*/ 19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85"/>
                  <a:gd name="T100" fmla="*/ 0 h 456"/>
                  <a:gd name="T101" fmla="*/ 685 w 685"/>
                  <a:gd name="T102" fmla="*/ 456 h 4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85" h="456">
                    <a:moveTo>
                      <a:pt x="23" y="456"/>
                    </a:moveTo>
                    <a:lnTo>
                      <a:pt x="29" y="428"/>
                    </a:lnTo>
                    <a:lnTo>
                      <a:pt x="35" y="403"/>
                    </a:lnTo>
                    <a:lnTo>
                      <a:pt x="44" y="378"/>
                    </a:lnTo>
                    <a:lnTo>
                      <a:pt x="52" y="355"/>
                    </a:lnTo>
                    <a:lnTo>
                      <a:pt x="62" y="335"/>
                    </a:lnTo>
                    <a:lnTo>
                      <a:pt x="72" y="315"/>
                    </a:lnTo>
                    <a:lnTo>
                      <a:pt x="84" y="298"/>
                    </a:lnTo>
                    <a:lnTo>
                      <a:pt x="97" y="282"/>
                    </a:lnTo>
                    <a:lnTo>
                      <a:pt x="110" y="268"/>
                    </a:lnTo>
                    <a:lnTo>
                      <a:pt x="124" y="255"/>
                    </a:lnTo>
                    <a:lnTo>
                      <a:pt x="140" y="243"/>
                    </a:lnTo>
                    <a:lnTo>
                      <a:pt x="156" y="233"/>
                    </a:lnTo>
                    <a:lnTo>
                      <a:pt x="173" y="226"/>
                    </a:lnTo>
                    <a:lnTo>
                      <a:pt x="192" y="219"/>
                    </a:lnTo>
                    <a:lnTo>
                      <a:pt x="211" y="214"/>
                    </a:lnTo>
                    <a:lnTo>
                      <a:pt x="231" y="211"/>
                    </a:lnTo>
                    <a:lnTo>
                      <a:pt x="252" y="210"/>
                    </a:lnTo>
                    <a:lnTo>
                      <a:pt x="274" y="210"/>
                    </a:lnTo>
                    <a:lnTo>
                      <a:pt x="298" y="211"/>
                    </a:lnTo>
                    <a:lnTo>
                      <a:pt x="321" y="214"/>
                    </a:lnTo>
                    <a:lnTo>
                      <a:pt x="346" y="218"/>
                    </a:lnTo>
                    <a:lnTo>
                      <a:pt x="372" y="225"/>
                    </a:lnTo>
                    <a:lnTo>
                      <a:pt x="399" y="232"/>
                    </a:lnTo>
                    <a:lnTo>
                      <a:pt x="427" y="242"/>
                    </a:lnTo>
                    <a:lnTo>
                      <a:pt x="456" y="253"/>
                    </a:lnTo>
                    <a:lnTo>
                      <a:pt x="486" y="266"/>
                    </a:lnTo>
                    <a:lnTo>
                      <a:pt x="517" y="280"/>
                    </a:lnTo>
                    <a:lnTo>
                      <a:pt x="548" y="295"/>
                    </a:lnTo>
                    <a:lnTo>
                      <a:pt x="582" y="312"/>
                    </a:lnTo>
                    <a:lnTo>
                      <a:pt x="615" y="332"/>
                    </a:lnTo>
                    <a:lnTo>
                      <a:pt x="650" y="352"/>
                    </a:lnTo>
                    <a:lnTo>
                      <a:pt x="685" y="374"/>
                    </a:lnTo>
                    <a:lnTo>
                      <a:pt x="456" y="38"/>
                    </a:lnTo>
                    <a:lnTo>
                      <a:pt x="422" y="28"/>
                    </a:lnTo>
                    <a:lnTo>
                      <a:pt x="388" y="20"/>
                    </a:lnTo>
                    <a:lnTo>
                      <a:pt x="357" y="13"/>
                    </a:lnTo>
                    <a:lnTo>
                      <a:pt x="327" y="8"/>
                    </a:lnTo>
                    <a:lnTo>
                      <a:pt x="298" y="3"/>
                    </a:lnTo>
                    <a:lnTo>
                      <a:pt x="270" y="1"/>
                    </a:lnTo>
                    <a:lnTo>
                      <a:pt x="243" y="0"/>
                    </a:lnTo>
                    <a:lnTo>
                      <a:pt x="218" y="1"/>
                    </a:lnTo>
                    <a:lnTo>
                      <a:pt x="194" y="3"/>
                    </a:lnTo>
                    <a:lnTo>
                      <a:pt x="172" y="7"/>
                    </a:lnTo>
                    <a:lnTo>
                      <a:pt x="151" y="12"/>
                    </a:lnTo>
                    <a:lnTo>
                      <a:pt x="131" y="18"/>
                    </a:lnTo>
                    <a:lnTo>
                      <a:pt x="113" y="26"/>
                    </a:lnTo>
                    <a:lnTo>
                      <a:pt x="97" y="36"/>
                    </a:lnTo>
                    <a:lnTo>
                      <a:pt x="81" y="47"/>
                    </a:lnTo>
                    <a:lnTo>
                      <a:pt x="66" y="58"/>
                    </a:lnTo>
                    <a:lnTo>
                      <a:pt x="54" y="72"/>
                    </a:lnTo>
                    <a:lnTo>
                      <a:pt x="43" y="88"/>
                    </a:lnTo>
                    <a:lnTo>
                      <a:pt x="32" y="104"/>
                    </a:lnTo>
                    <a:lnTo>
                      <a:pt x="23" y="122"/>
                    </a:lnTo>
                    <a:lnTo>
                      <a:pt x="16" y="143"/>
                    </a:lnTo>
                    <a:lnTo>
                      <a:pt x="10" y="163"/>
                    </a:lnTo>
                    <a:lnTo>
                      <a:pt x="5" y="186"/>
                    </a:lnTo>
                    <a:lnTo>
                      <a:pt x="2" y="210"/>
                    </a:lnTo>
                    <a:lnTo>
                      <a:pt x="0" y="236"/>
                    </a:lnTo>
                    <a:lnTo>
                      <a:pt x="0" y="263"/>
                    </a:lnTo>
                    <a:lnTo>
                      <a:pt x="0" y="291"/>
                    </a:lnTo>
                    <a:lnTo>
                      <a:pt x="2" y="321"/>
                    </a:lnTo>
                    <a:lnTo>
                      <a:pt x="5" y="352"/>
                    </a:lnTo>
                    <a:lnTo>
                      <a:pt x="9" y="386"/>
                    </a:lnTo>
                    <a:lnTo>
                      <a:pt x="16" y="419"/>
                    </a:lnTo>
                    <a:lnTo>
                      <a:pt x="23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8" name="Freeform 1120"/>
              <p:cNvSpPr>
                <a:spLocks noEditPoints="1"/>
              </p:cNvSpPr>
              <p:nvPr/>
            </p:nvSpPr>
            <p:spPr bwMode="auto">
              <a:xfrm>
                <a:off x="2591" y="1397"/>
                <a:ext cx="140" cy="97"/>
              </a:xfrm>
              <a:custGeom>
                <a:avLst/>
                <a:gdLst>
                  <a:gd name="T0" fmla="*/ 1 w 710"/>
                  <a:gd name="T1" fmla="*/ 16 h 479"/>
                  <a:gd name="T2" fmla="*/ 3 w 710"/>
                  <a:gd name="T3" fmla="*/ 14 h 479"/>
                  <a:gd name="T4" fmla="*/ 4 w 710"/>
                  <a:gd name="T5" fmla="*/ 11 h 479"/>
                  <a:gd name="T6" fmla="*/ 6 w 710"/>
                  <a:gd name="T7" fmla="*/ 10 h 479"/>
                  <a:gd name="T8" fmla="*/ 8 w 710"/>
                  <a:gd name="T9" fmla="*/ 9 h 479"/>
                  <a:gd name="T10" fmla="*/ 10 w 710"/>
                  <a:gd name="T11" fmla="*/ 9 h 479"/>
                  <a:gd name="T12" fmla="*/ 8 w 710"/>
                  <a:gd name="T13" fmla="*/ 10 h 479"/>
                  <a:gd name="T14" fmla="*/ 6 w 710"/>
                  <a:gd name="T15" fmla="*/ 11 h 479"/>
                  <a:gd name="T16" fmla="*/ 4 w 710"/>
                  <a:gd name="T17" fmla="*/ 13 h 479"/>
                  <a:gd name="T18" fmla="*/ 3 w 710"/>
                  <a:gd name="T19" fmla="*/ 15 h 479"/>
                  <a:gd name="T20" fmla="*/ 2 w 710"/>
                  <a:gd name="T21" fmla="*/ 18 h 479"/>
                  <a:gd name="T22" fmla="*/ 10 w 710"/>
                  <a:gd name="T23" fmla="*/ 8 h 479"/>
                  <a:gd name="T24" fmla="*/ 12 w 710"/>
                  <a:gd name="T25" fmla="*/ 8 h 479"/>
                  <a:gd name="T26" fmla="*/ 15 w 710"/>
                  <a:gd name="T27" fmla="*/ 9 h 479"/>
                  <a:gd name="T28" fmla="*/ 19 w 710"/>
                  <a:gd name="T29" fmla="*/ 10 h 479"/>
                  <a:gd name="T30" fmla="*/ 23 w 710"/>
                  <a:gd name="T31" fmla="*/ 12 h 479"/>
                  <a:gd name="T32" fmla="*/ 27 w 710"/>
                  <a:gd name="T33" fmla="*/ 14 h 479"/>
                  <a:gd name="T34" fmla="*/ 26 w 710"/>
                  <a:gd name="T35" fmla="*/ 15 h 479"/>
                  <a:gd name="T36" fmla="*/ 22 w 710"/>
                  <a:gd name="T37" fmla="*/ 13 h 479"/>
                  <a:gd name="T38" fmla="*/ 19 w 710"/>
                  <a:gd name="T39" fmla="*/ 11 h 479"/>
                  <a:gd name="T40" fmla="*/ 15 w 710"/>
                  <a:gd name="T41" fmla="*/ 10 h 479"/>
                  <a:gd name="T42" fmla="*/ 12 w 710"/>
                  <a:gd name="T43" fmla="*/ 9 h 479"/>
                  <a:gd name="T44" fmla="*/ 10 w 710"/>
                  <a:gd name="T45" fmla="*/ 9 h 479"/>
                  <a:gd name="T46" fmla="*/ 28 w 710"/>
                  <a:gd name="T47" fmla="*/ 15 h 479"/>
                  <a:gd name="T48" fmla="*/ 28 w 710"/>
                  <a:gd name="T49" fmla="*/ 16 h 479"/>
                  <a:gd name="T50" fmla="*/ 28 w 710"/>
                  <a:gd name="T51" fmla="*/ 16 h 479"/>
                  <a:gd name="T52" fmla="*/ 28 w 710"/>
                  <a:gd name="T53" fmla="*/ 15 h 479"/>
                  <a:gd name="T54" fmla="*/ 19 w 710"/>
                  <a:gd name="T55" fmla="*/ 2 h 479"/>
                  <a:gd name="T56" fmla="*/ 19 w 710"/>
                  <a:gd name="T57" fmla="*/ 2 h 479"/>
                  <a:gd name="T58" fmla="*/ 19 w 710"/>
                  <a:gd name="T59" fmla="*/ 2 h 479"/>
                  <a:gd name="T60" fmla="*/ 17 w 710"/>
                  <a:gd name="T61" fmla="*/ 2 h 479"/>
                  <a:gd name="T62" fmla="*/ 14 w 710"/>
                  <a:gd name="T63" fmla="*/ 1 h 479"/>
                  <a:gd name="T64" fmla="*/ 10 w 710"/>
                  <a:gd name="T65" fmla="*/ 1 h 479"/>
                  <a:gd name="T66" fmla="*/ 8 w 710"/>
                  <a:gd name="T67" fmla="*/ 1 h 479"/>
                  <a:gd name="T68" fmla="*/ 5 w 710"/>
                  <a:gd name="T69" fmla="*/ 2 h 479"/>
                  <a:gd name="T70" fmla="*/ 4 w 710"/>
                  <a:gd name="T71" fmla="*/ 3 h 479"/>
                  <a:gd name="T72" fmla="*/ 4 w 710"/>
                  <a:gd name="T73" fmla="*/ 1 h 479"/>
                  <a:gd name="T74" fmla="*/ 6 w 710"/>
                  <a:gd name="T75" fmla="*/ 0 h 479"/>
                  <a:gd name="T76" fmla="*/ 9 w 710"/>
                  <a:gd name="T77" fmla="*/ 0 h 479"/>
                  <a:gd name="T78" fmla="*/ 12 w 710"/>
                  <a:gd name="T79" fmla="*/ 0 h 479"/>
                  <a:gd name="T80" fmla="*/ 16 w 710"/>
                  <a:gd name="T81" fmla="*/ 1 h 479"/>
                  <a:gd name="T82" fmla="*/ 19 w 710"/>
                  <a:gd name="T83" fmla="*/ 2 h 479"/>
                  <a:gd name="T84" fmla="*/ 3 w 710"/>
                  <a:gd name="T85" fmla="*/ 4 h 479"/>
                  <a:gd name="T86" fmla="*/ 2 w 710"/>
                  <a:gd name="T87" fmla="*/ 6 h 479"/>
                  <a:gd name="T88" fmla="*/ 1 w 710"/>
                  <a:gd name="T89" fmla="*/ 9 h 479"/>
                  <a:gd name="T90" fmla="*/ 1 w 710"/>
                  <a:gd name="T91" fmla="*/ 12 h 479"/>
                  <a:gd name="T92" fmla="*/ 1 w 710"/>
                  <a:gd name="T93" fmla="*/ 16 h 479"/>
                  <a:gd name="T94" fmla="*/ 1 w 710"/>
                  <a:gd name="T95" fmla="*/ 19 h 479"/>
                  <a:gd name="T96" fmla="*/ 0 w 710"/>
                  <a:gd name="T97" fmla="*/ 15 h 479"/>
                  <a:gd name="T98" fmla="*/ 0 w 710"/>
                  <a:gd name="T99" fmla="*/ 11 h 479"/>
                  <a:gd name="T100" fmla="*/ 0 w 710"/>
                  <a:gd name="T101" fmla="*/ 8 h 479"/>
                  <a:gd name="T102" fmla="*/ 1 w 710"/>
                  <a:gd name="T103" fmla="*/ 5 h 479"/>
                  <a:gd name="T104" fmla="*/ 2 w 710"/>
                  <a:gd name="T105" fmla="*/ 3 h 479"/>
                  <a:gd name="T106" fmla="*/ 2 w 710"/>
                  <a:gd name="T107" fmla="*/ 19 h 479"/>
                  <a:gd name="T108" fmla="*/ 2 w 710"/>
                  <a:gd name="T109" fmla="*/ 19 h 479"/>
                  <a:gd name="T110" fmla="*/ 1 w 710"/>
                  <a:gd name="T111" fmla="*/ 19 h 479"/>
                  <a:gd name="T112" fmla="*/ 1 w 710"/>
                  <a:gd name="T113" fmla="*/ 19 h 4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10"/>
                  <a:gd name="T172" fmla="*/ 0 h 479"/>
                  <a:gd name="T173" fmla="*/ 710 w 710"/>
                  <a:gd name="T174" fmla="*/ 479 h 47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10" h="479">
                    <a:moveTo>
                      <a:pt x="24" y="465"/>
                    </a:moveTo>
                    <a:lnTo>
                      <a:pt x="30" y="437"/>
                    </a:lnTo>
                    <a:lnTo>
                      <a:pt x="37" y="411"/>
                    </a:lnTo>
                    <a:lnTo>
                      <a:pt x="45" y="385"/>
                    </a:lnTo>
                    <a:lnTo>
                      <a:pt x="55" y="362"/>
                    </a:lnTo>
                    <a:lnTo>
                      <a:pt x="64" y="340"/>
                    </a:lnTo>
                    <a:lnTo>
                      <a:pt x="75" y="320"/>
                    </a:lnTo>
                    <a:lnTo>
                      <a:pt x="88" y="302"/>
                    </a:lnTo>
                    <a:lnTo>
                      <a:pt x="101" y="285"/>
                    </a:lnTo>
                    <a:lnTo>
                      <a:pt x="115" y="270"/>
                    </a:lnTo>
                    <a:lnTo>
                      <a:pt x="130" y="256"/>
                    </a:lnTo>
                    <a:lnTo>
                      <a:pt x="146" y="244"/>
                    </a:lnTo>
                    <a:lnTo>
                      <a:pt x="164" y="235"/>
                    </a:lnTo>
                    <a:lnTo>
                      <a:pt x="182" y="226"/>
                    </a:lnTo>
                    <a:lnTo>
                      <a:pt x="202" y="219"/>
                    </a:lnTo>
                    <a:lnTo>
                      <a:pt x="221" y="214"/>
                    </a:lnTo>
                    <a:lnTo>
                      <a:pt x="243" y="211"/>
                    </a:lnTo>
                    <a:lnTo>
                      <a:pt x="245" y="235"/>
                    </a:lnTo>
                    <a:lnTo>
                      <a:pt x="226" y="238"/>
                    </a:lnTo>
                    <a:lnTo>
                      <a:pt x="208" y="243"/>
                    </a:lnTo>
                    <a:lnTo>
                      <a:pt x="191" y="249"/>
                    </a:lnTo>
                    <a:lnTo>
                      <a:pt x="175" y="257"/>
                    </a:lnTo>
                    <a:lnTo>
                      <a:pt x="158" y="266"/>
                    </a:lnTo>
                    <a:lnTo>
                      <a:pt x="144" y="277"/>
                    </a:lnTo>
                    <a:lnTo>
                      <a:pt x="130" y="290"/>
                    </a:lnTo>
                    <a:lnTo>
                      <a:pt x="117" y="304"/>
                    </a:lnTo>
                    <a:lnTo>
                      <a:pt x="105" y="319"/>
                    </a:lnTo>
                    <a:lnTo>
                      <a:pt x="95" y="336"/>
                    </a:lnTo>
                    <a:lnTo>
                      <a:pt x="85" y="354"/>
                    </a:lnTo>
                    <a:lnTo>
                      <a:pt x="75" y="374"/>
                    </a:lnTo>
                    <a:lnTo>
                      <a:pt x="68" y="395"/>
                    </a:lnTo>
                    <a:lnTo>
                      <a:pt x="60" y="419"/>
                    </a:lnTo>
                    <a:lnTo>
                      <a:pt x="54" y="443"/>
                    </a:lnTo>
                    <a:lnTo>
                      <a:pt x="48" y="470"/>
                    </a:lnTo>
                    <a:lnTo>
                      <a:pt x="24" y="465"/>
                    </a:lnTo>
                    <a:close/>
                    <a:moveTo>
                      <a:pt x="243" y="211"/>
                    </a:moveTo>
                    <a:lnTo>
                      <a:pt x="264" y="209"/>
                    </a:lnTo>
                    <a:lnTo>
                      <a:pt x="287" y="209"/>
                    </a:lnTo>
                    <a:lnTo>
                      <a:pt x="311" y="211"/>
                    </a:lnTo>
                    <a:lnTo>
                      <a:pt x="335" y="213"/>
                    </a:lnTo>
                    <a:lnTo>
                      <a:pt x="360" y="218"/>
                    </a:lnTo>
                    <a:lnTo>
                      <a:pt x="387" y="225"/>
                    </a:lnTo>
                    <a:lnTo>
                      <a:pt x="414" y="232"/>
                    </a:lnTo>
                    <a:lnTo>
                      <a:pt x="442" y="242"/>
                    </a:lnTo>
                    <a:lnTo>
                      <a:pt x="473" y="253"/>
                    </a:lnTo>
                    <a:lnTo>
                      <a:pt x="503" y="266"/>
                    </a:lnTo>
                    <a:lnTo>
                      <a:pt x="534" y="280"/>
                    </a:lnTo>
                    <a:lnTo>
                      <a:pt x="567" y="296"/>
                    </a:lnTo>
                    <a:lnTo>
                      <a:pt x="599" y="313"/>
                    </a:lnTo>
                    <a:lnTo>
                      <a:pt x="634" y="333"/>
                    </a:lnTo>
                    <a:lnTo>
                      <a:pt x="669" y="353"/>
                    </a:lnTo>
                    <a:lnTo>
                      <a:pt x="705" y="375"/>
                    </a:lnTo>
                    <a:lnTo>
                      <a:pt x="692" y="397"/>
                    </a:lnTo>
                    <a:lnTo>
                      <a:pt x="656" y="374"/>
                    </a:lnTo>
                    <a:lnTo>
                      <a:pt x="623" y="354"/>
                    </a:lnTo>
                    <a:lnTo>
                      <a:pt x="589" y="336"/>
                    </a:lnTo>
                    <a:lnTo>
                      <a:pt x="557" y="319"/>
                    </a:lnTo>
                    <a:lnTo>
                      <a:pt x="526" y="303"/>
                    </a:lnTo>
                    <a:lnTo>
                      <a:pt x="495" y="289"/>
                    </a:lnTo>
                    <a:lnTo>
                      <a:pt x="466" y="277"/>
                    </a:lnTo>
                    <a:lnTo>
                      <a:pt x="437" y="266"/>
                    </a:lnTo>
                    <a:lnTo>
                      <a:pt x="410" y="256"/>
                    </a:lnTo>
                    <a:lnTo>
                      <a:pt x="383" y="249"/>
                    </a:lnTo>
                    <a:lnTo>
                      <a:pt x="358" y="242"/>
                    </a:lnTo>
                    <a:lnTo>
                      <a:pt x="333" y="238"/>
                    </a:lnTo>
                    <a:lnTo>
                      <a:pt x="310" y="235"/>
                    </a:lnTo>
                    <a:lnTo>
                      <a:pt x="287" y="233"/>
                    </a:lnTo>
                    <a:lnTo>
                      <a:pt x="266" y="233"/>
                    </a:lnTo>
                    <a:lnTo>
                      <a:pt x="245" y="235"/>
                    </a:lnTo>
                    <a:lnTo>
                      <a:pt x="243" y="211"/>
                    </a:lnTo>
                    <a:close/>
                    <a:moveTo>
                      <a:pt x="708" y="379"/>
                    </a:moveTo>
                    <a:lnTo>
                      <a:pt x="710" y="383"/>
                    </a:lnTo>
                    <a:lnTo>
                      <a:pt x="710" y="387"/>
                    </a:lnTo>
                    <a:lnTo>
                      <a:pt x="709" y="390"/>
                    </a:lnTo>
                    <a:lnTo>
                      <a:pt x="706" y="393"/>
                    </a:lnTo>
                    <a:lnTo>
                      <a:pt x="703" y="395"/>
                    </a:lnTo>
                    <a:lnTo>
                      <a:pt x="699" y="398"/>
                    </a:lnTo>
                    <a:lnTo>
                      <a:pt x="695" y="398"/>
                    </a:lnTo>
                    <a:lnTo>
                      <a:pt x="692" y="397"/>
                    </a:lnTo>
                    <a:lnTo>
                      <a:pt x="698" y="386"/>
                    </a:lnTo>
                    <a:lnTo>
                      <a:pt x="708" y="379"/>
                    </a:lnTo>
                    <a:close/>
                    <a:moveTo>
                      <a:pt x="689" y="392"/>
                    </a:moveTo>
                    <a:lnTo>
                      <a:pt x="460" y="56"/>
                    </a:lnTo>
                    <a:lnTo>
                      <a:pt x="479" y="42"/>
                    </a:lnTo>
                    <a:lnTo>
                      <a:pt x="708" y="379"/>
                    </a:lnTo>
                    <a:lnTo>
                      <a:pt x="689" y="392"/>
                    </a:lnTo>
                    <a:close/>
                    <a:moveTo>
                      <a:pt x="473" y="38"/>
                    </a:moveTo>
                    <a:lnTo>
                      <a:pt x="476" y="40"/>
                    </a:lnTo>
                    <a:lnTo>
                      <a:pt x="479" y="42"/>
                    </a:lnTo>
                    <a:lnTo>
                      <a:pt x="469" y="50"/>
                    </a:lnTo>
                    <a:lnTo>
                      <a:pt x="473" y="38"/>
                    </a:lnTo>
                    <a:close/>
                    <a:moveTo>
                      <a:pt x="466" y="62"/>
                    </a:moveTo>
                    <a:lnTo>
                      <a:pt x="433" y="52"/>
                    </a:lnTo>
                    <a:lnTo>
                      <a:pt x="400" y="43"/>
                    </a:lnTo>
                    <a:lnTo>
                      <a:pt x="369" y="37"/>
                    </a:lnTo>
                    <a:lnTo>
                      <a:pt x="339" y="32"/>
                    </a:lnTo>
                    <a:lnTo>
                      <a:pt x="311" y="28"/>
                    </a:lnTo>
                    <a:lnTo>
                      <a:pt x="284" y="25"/>
                    </a:lnTo>
                    <a:lnTo>
                      <a:pt x="259" y="25"/>
                    </a:lnTo>
                    <a:lnTo>
                      <a:pt x="234" y="25"/>
                    </a:lnTo>
                    <a:lnTo>
                      <a:pt x="211" y="27"/>
                    </a:lnTo>
                    <a:lnTo>
                      <a:pt x="190" y="30"/>
                    </a:lnTo>
                    <a:lnTo>
                      <a:pt x="169" y="35"/>
                    </a:lnTo>
                    <a:lnTo>
                      <a:pt x="151" y="41"/>
                    </a:lnTo>
                    <a:lnTo>
                      <a:pt x="132" y="48"/>
                    </a:lnTo>
                    <a:lnTo>
                      <a:pt x="116" y="57"/>
                    </a:lnTo>
                    <a:lnTo>
                      <a:pt x="102" y="67"/>
                    </a:lnTo>
                    <a:lnTo>
                      <a:pt x="88" y="79"/>
                    </a:lnTo>
                    <a:lnTo>
                      <a:pt x="71" y="62"/>
                    </a:lnTo>
                    <a:lnTo>
                      <a:pt x="86" y="49"/>
                    </a:lnTo>
                    <a:lnTo>
                      <a:pt x="102" y="37"/>
                    </a:lnTo>
                    <a:lnTo>
                      <a:pt x="119" y="27"/>
                    </a:lnTo>
                    <a:lnTo>
                      <a:pt x="139" y="19"/>
                    </a:lnTo>
                    <a:lnTo>
                      <a:pt x="158" y="12"/>
                    </a:lnTo>
                    <a:lnTo>
                      <a:pt x="181" y="7"/>
                    </a:lnTo>
                    <a:lnTo>
                      <a:pt x="204" y="3"/>
                    </a:lnTo>
                    <a:lnTo>
                      <a:pt x="229" y="1"/>
                    </a:lnTo>
                    <a:lnTo>
                      <a:pt x="253" y="0"/>
                    </a:lnTo>
                    <a:lnTo>
                      <a:pt x="281" y="1"/>
                    </a:lnTo>
                    <a:lnTo>
                      <a:pt x="310" y="3"/>
                    </a:lnTo>
                    <a:lnTo>
                      <a:pt x="340" y="7"/>
                    </a:lnTo>
                    <a:lnTo>
                      <a:pt x="371" y="13"/>
                    </a:lnTo>
                    <a:lnTo>
                      <a:pt x="403" y="20"/>
                    </a:lnTo>
                    <a:lnTo>
                      <a:pt x="437" y="28"/>
                    </a:lnTo>
                    <a:lnTo>
                      <a:pt x="473" y="38"/>
                    </a:lnTo>
                    <a:lnTo>
                      <a:pt x="466" y="62"/>
                    </a:lnTo>
                    <a:close/>
                    <a:moveTo>
                      <a:pt x="88" y="79"/>
                    </a:moveTo>
                    <a:lnTo>
                      <a:pt x="76" y="92"/>
                    </a:lnTo>
                    <a:lnTo>
                      <a:pt x="65" y="107"/>
                    </a:lnTo>
                    <a:lnTo>
                      <a:pt x="56" y="123"/>
                    </a:lnTo>
                    <a:lnTo>
                      <a:pt x="47" y="141"/>
                    </a:lnTo>
                    <a:lnTo>
                      <a:pt x="40" y="160"/>
                    </a:lnTo>
                    <a:lnTo>
                      <a:pt x="34" y="181"/>
                    </a:lnTo>
                    <a:lnTo>
                      <a:pt x="30" y="202"/>
                    </a:lnTo>
                    <a:lnTo>
                      <a:pt x="27" y="226"/>
                    </a:lnTo>
                    <a:lnTo>
                      <a:pt x="24" y="251"/>
                    </a:lnTo>
                    <a:lnTo>
                      <a:pt x="24" y="277"/>
                    </a:lnTo>
                    <a:lnTo>
                      <a:pt x="24" y="305"/>
                    </a:lnTo>
                    <a:lnTo>
                      <a:pt x="27" y="334"/>
                    </a:lnTo>
                    <a:lnTo>
                      <a:pt x="30" y="364"/>
                    </a:lnTo>
                    <a:lnTo>
                      <a:pt x="35" y="397"/>
                    </a:lnTo>
                    <a:lnTo>
                      <a:pt x="41" y="430"/>
                    </a:lnTo>
                    <a:lnTo>
                      <a:pt x="48" y="465"/>
                    </a:lnTo>
                    <a:lnTo>
                      <a:pt x="24" y="470"/>
                    </a:lnTo>
                    <a:lnTo>
                      <a:pt x="17" y="433"/>
                    </a:lnTo>
                    <a:lnTo>
                      <a:pt x="10" y="398"/>
                    </a:lnTo>
                    <a:lnTo>
                      <a:pt x="6" y="364"/>
                    </a:lnTo>
                    <a:lnTo>
                      <a:pt x="3" y="332"/>
                    </a:lnTo>
                    <a:lnTo>
                      <a:pt x="1" y="302"/>
                    </a:lnTo>
                    <a:lnTo>
                      <a:pt x="0" y="272"/>
                    </a:lnTo>
                    <a:lnTo>
                      <a:pt x="1" y="244"/>
                    </a:lnTo>
                    <a:lnTo>
                      <a:pt x="3" y="218"/>
                    </a:lnTo>
                    <a:lnTo>
                      <a:pt x="7" y="194"/>
                    </a:lnTo>
                    <a:lnTo>
                      <a:pt x="11" y="170"/>
                    </a:lnTo>
                    <a:lnTo>
                      <a:pt x="18" y="148"/>
                    </a:lnTo>
                    <a:lnTo>
                      <a:pt x="25" y="128"/>
                    </a:lnTo>
                    <a:lnTo>
                      <a:pt x="35" y="109"/>
                    </a:lnTo>
                    <a:lnTo>
                      <a:pt x="46" y="92"/>
                    </a:lnTo>
                    <a:lnTo>
                      <a:pt x="58" y="76"/>
                    </a:lnTo>
                    <a:lnTo>
                      <a:pt x="71" y="62"/>
                    </a:lnTo>
                    <a:lnTo>
                      <a:pt x="88" y="79"/>
                    </a:lnTo>
                    <a:close/>
                    <a:moveTo>
                      <a:pt x="48" y="470"/>
                    </a:moveTo>
                    <a:lnTo>
                      <a:pt x="46" y="473"/>
                    </a:lnTo>
                    <a:lnTo>
                      <a:pt x="44" y="476"/>
                    </a:lnTo>
                    <a:lnTo>
                      <a:pt x="40" y="478"/>
                    </a:lnTo>
                    <a:lnTo>
                      <a:pt x="36" y="479"/>
                    </a:lnTo>
                    <a:lnTo>
                      <a:pt x="32" y="478"/>
                    </a:lnTo>
                    <a:lnTo>
                      <a:pt x="29" y="476"/>
                    </a:lnTo>
                    <a:lnTo>
                      <a:pt x="25" y="473"/>
                    </a:lnTo>
                    <a:lnTo>
                      <a:pt x="24" y="470"/>
                    </a:lnTo>
                    <a:lnTo>
                      <a:pt x="36" y="468"/>
                    </a:lnTo>
                    <a:lnTo>
                      <a:pt x="48" y="4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09" name="Freeform 1121"/>
              <p:cNvSpPr>
                <a:spLocks/>
              </p:cNvSpPr>
              <p:nvPr/>
            </p:nvSpPr>
            <p:spPr bwMode="auto">
              <a:xfrm>
                <a:off x="2610" y="1266"/>
                <a:ext cx="252" cy="82"/>
              </a:xfrm>
              <a:custGeom>
                <a:avLst/>
                <a:gdLst>
                  <a:gd name="T0" fmla="*/ 51 w 1283"/>
                  <a:gd name="T1" fmla="*/ 16 h 415"/>
                  <a:gd name="T2" fmla="*/ 48 w 1283"/>
                  <a:gd name="T3" fmla="*/ 16 h 415"/>
                  <a:gd name="T4" fmla="*/ 44 w 1283"/>
                  <a:gd name="T5" fmla="*/ 16 h 415"/>
                  <a:gd name="T6" fmla="*/ 40 w 1283"/>
                  <a:gd name="T7" fmla="*/ 16 h 415"/>
                  <a:gd name="T8" fmla="*/ 36 w 1283"/>
                  <a:gd name="T9" fmla="*/ 16 h 415"/>
                  <a:gd name="T10" fmla="*/ 34 w 1283"/>
                  <a:gd name="T11" fmla="*/ 16 h 415"/>
                  <a:gd name="T12" fmla="*/ 32 w 1283"/>
                  <a:gd name="T13" fmla="*/ 16 h 415"/>
                  <a:gd name="T14" fmla="*/ 30 w 1283"/>
                  <a:gd name="T15" fmla="*/ 16 h 415"/>
                  <a:gd name="T16" fmla="*/ 28 w 1283"/>
                  <a:gd name="T17" fmla="*/ 15 h 415"/>
                  <a:gd name="T18" fmla="*/ 26 w 1283"/>
                  <a:gd name="T19" fmla="*/ 15 h 415"/>
                  <a:gd name="T20" fmla="*/ 24 w 1283"/>
                  <a:gd name="T21" fmla="*/ 15 h 415"/>
                  <a:gd name="T22" fmla="*/ 22 w 1283"/>
                  <a:gd name="T23" fmla="*/ 15 h 415"/>
                  <a:gd name="T24" fmla="*/ 20 w 1283"/>
                  <a:gd name="T25" fmla="*/ 15 h 415"/>
                  <a:gd name="T26" fmla="*/ 18 w 1283"/>
                  <a:gd name="T27" fmla="*/ 14 h 415"/>
                  <a:gd name="T28" fmla="*/ 16 w 1283"/>
                  <a:gd name="T29" fmla="*/ 14 h 415"/>
                  <a:gd name="T30" fmla="*/ 15 w 1283"/>
                  <a:gd name="T31" fmla="*/ 14 h 415"/>
                  <a:gd name="T32" fmla="*/ 13 w 1283"/>
                  <a:gd name="T33" fmla="*/ 13 h 415"/>
                  <a:gd name="T34" fmla="*/ 11 w 1283"/>
                  <a:gd name="T35" fmla="*/ 13 h 415"/>
                  <a:gd name="T36" fmla="*/ 10 w 1283"/>
                  <a:gd name="T37" fmla="*/ 12 h 415"/>
                  <a:gd name="T38" fmla="*/ 8 w 1283"/>
                  <a:gd name="T39" fmla="*/ 12 h 415"/>
                  <a:gd name="T40" fmla="*/ 7 w 1283"/>
                  <a:gd name="T41" fmla="*/ 11 h 415"/>
                  <a:gd name="T42" fmla="*/ 6 w 1283"/>
                  <a:gd name="T43" fmla="*/ 11 h 415"/>
                  <a:gd name="T44" fmla="*/ 4 w 1283"/>
                  <a:gd name="T45" fmla="*/ 10 h 415"/>
                  <a:gd name="T46" fmla="*/ 3 w 1283"/>
                  <a:gd name="T47" fmla="*/ 9 h 415"/>
                  <a:gd name="T48" fmla="*/ 2 w 1283"/>
                  <a:gd name="T49" fmla="*/ 9 h 415"/>
                  <a:gd name="T50" fmla="*/ 2 w 1283"/>
                  <a:gd name="T51" fmla="*/ 8 h 415"/>
                  <a:gd name="T52" fmla="*/ 1 w 1283"/>
                  <a:gd name="T53" fmla="*/ 7 h 415"/>
                  <a:gd name="T54" fmla="*/ 0 w 1283"/>
                  <a:gd name="T55" fmla="*/ 7 h 415"/>
                  <a:gd name="T56" fmla="*/ 0 w 1283"/>
                  <a:gd name="T57" fmla="*/ 6 h 415"/>
                  <a:gd name="T58" fmla="*/ 0 w 1283"/>
                  <a:gd name="T59" fmla="*/ 4 h 415"/>
                  <a:gd name="T60" fmla="*/ 0 w 1283"/>
                  <a:gd name="T61" fmla="*/ 3 h 415"/>
                  <a:gd name="T62" fmla="*/ 1 w 1283"/>
                  <a:gd name="T63" fmla="*/ 2 h 415"/>
                  <a:gd name="T64" fmla="*/ 1 w 1283"/>
                  <a:gd name="T65" fmla="*/ 1 h 415"/>
                  <a:gd name="T66" fmla="*/ 2 w 1283"/>
                  <a:gd name="T67" fmla="*/ 0 h 415"/>
                  <a:gd name="T68" fmla="*/ 3 w 1283"/>
                  <a:gd name="T69" fmla="*/ 0 h 415"/>
                  <a:gd name="T70" fmla="*/ 4 w 1283"/>
                  <a:gd name="T71" fmla="*/ 0 h 415"/>
                  <a:gd name="T72" fmla="*/ 5 w 1283"/>
                  <a:gd name="T73" fmla="*/ 0 h 415"/>
                  <a:gd name="T74" fmla="*/ 6 w 1283"/>
                  <a:gd name="T75" fmla="*/ 0 h 415"/>
                  <a:gd name="T76" fmla="*/ 8 w 1283"/>
                  <a:gd name="T77" fmla="*/ 1 h 415"/>
                  <a:gd name="T78" fmla="*/ 9 w 1283"/>
                  <a:gd name="T79" fmla="*/ 1 h 415"/>
                  <a:gd name="T80" fmla="*/ 11 w 1283"/>
                  <a:gd name="T81" fmla="*/ 2 h 415"/>
                  <a:gd name="T82" fmla="*/ 12 w 1283"/>
                  <a:gd name="T83" fmla="*/ 3 h 415"/>
                  <a:gd name="T84" fmla="*/ 14 w 1283"/>
                  <a:gd name="T85" fmla="*/ 4 h 415"/>
                  <a:gd name="T86" fmla="*/ 16 w 1283"/>
                  <a:gd name="T87" fmla="*/ 5 h 415"/>
                  <a:gd name="T88" fmla="*/ 18 w 1283"/>
                  <a:gd name="T89" fmla="*/ 6 h 415"/>
                  <a:gd name="T90" fmla="*/ 22 w 1283"/>
                  <a:gd name="T91" fmla="*/ 8 h 415"/>
                  <a:gd name="T92" fmla="*/ 26 w 1283"/>
                  <a:gd name="T93" fmla="*/ 10 h 415"/>
                  <a:gd name="T94" fmla="*/ 28 w 1283"/>
                  <a:gd name="T95" fmla="*/ 11 h 415"/>
                  <a:gd name="T96" fmla="*/ 30 w 1283"/>
                  <a:gd name="T97" fmla="*/ 12 h 415"/>
                  <a:gd name="T98" fmla="*/ 32 w 1283"/>
                  <a:gd name="T99" fmla="*/ 13 h 415"/>
                  <a:gd name="T100" fmla="*/ 34 w 1283"/>
                  <a:gd name="T101" fmla="*/ 14 h 415"/>
                  <a:gd name="T102" fmla="*/ 36 w 1283"/>
                  <a:gd name="T103" fmla="*/ 15 h 415"/>
                  <a:gd name="T104" fmla="*/ 39 w 1283"/>
                  <a:gd name="T105" fmla="*/ 15 h 415"/>
                  <a:gd name="T106" fmla="*/ 41 w 1283"/>
                  <a:gd name="T107" fmla="*/ 16 h 415"/>
                  <a:gd name="T108" fmla="*/ 43 w 1283"/>
                  <a:gd name="T109" fmla="*/ 16 h 415"/>
                  <a:gd name="T110" fmla="*/ 45 w 1283"/>
                  <a:gd name="T111" fmla="*/ 16 h 415"/>
                  <a:gd name="T112" fmla="*/ 47 w 1283"/>
                  <a:gd name="T113" fmla="*/ 17 h 415"/>
                  <a:gd name="T114" fmla="*/ 49 w 1283"/>
                  <a:gd name="T115" fmla="*/ 16 h 415"/>
                  <a:gd name="T116" fmla="*/ 51 w 1283"/>
                  <a:gd name="T117" fmla="*/ 16 h 4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83"/>
                  <a:gd name="T178" fmla="*/ 0 h 415"/>
                  <a:gd name="T179" fmla="*/ 1283 w 1283"/>
                  <a:gd name="T180" fmla="*/ 415 h 41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83" h="415">
                    <a:moveTo>
                      <a:pt x="1283" y="404"/>
                    </a:moveTo>
                    <a:lnTo>
                      <a:pt x="1193" y="405"/>
                    </a:lnTo>
                    <a:lnTo>
                      <a:pt x="1098" y="405"/>
                    </a:lnTo>
                    <a:lnTo>
                      <a:pt x="1000" y="404"/>
                    </a:lnTo>
                    <a:lnTo>
                      <a:pt x="900" y="399"/>
                    </a:lnTo>
                    <a:lnTo>
                      <a:pt x="849" y="397"/>
                    </a:lnTo>
                    <a:lnTo>
                      <a:pt x="798" y="394"/>
                    </a:lnTo>
                    <a:lnTo>
                      <a:pt x="747" y="391"/>
                    </a:lnTo>
                    <a:lnTo>
                      <a:pt x="698" y="386"/>
                    </a:lnTo>
                    <a:lnTo>
                      <a:pt x="647" y="381"/>
                    </a:lnTo>
                    <a:lnTo>
                      <a:pt x="597" y="376"/>
                    </a:lnTo>
                    <a:lnTo>
                      <a:pt x="549" y="370"/>
                    </a:lnTo>
                    <a:lnTo>
                      <a:pt x="501" y="363"/>
                    </a:lnTo>
                    <a:lnTo>
                      <a:pt x="455" y="355"/>
                    </a:lnTo>
                    <a:lnTo>
                      <a:pt x="409" y="348"/>
                    </a:lnTo>
                    <a:lnTo>
                      <a:pt x="365" y="338"/>
                    </a:lnTo>
                    <a:lnTo>
                      <a:pt x="323" y="328"/>
                    </a:lnTo>
                    <a:lnTo>
                      <a:pt x="282" y="318"/>
                    </a:lnTo>
                    <a:lnTo>
                      <a:pt x="244" y="307"/>
                    </a:lnTo>
                    <a:lnTo>
                      <a:pt x="207" y="295"/>
                    </a:lnTo>
                    <a:lnTo>
                      <a:pt x="173" y="282"/>
                    </a:lnTo>
                    <a:lnTo>
                      <a:pt x="141" y="268"/>
                    </a:lnTo>
                    <a:lnTo>
                      <a:pt x="111" y="253"/>
                    </a:lnTo>
                    <a:lnTo>
                      <a:pt x="85" y="236"/>
                    </a:lnTo>
                    <a:lnTo>
                      <a:pt x="62" y="219"/>
                    </a:lnTo>
                    <a:lnTo>
                      <a:pt x="41" y="202"/>
                    </a:lnTo>
                    <a:lnTo>
                      <a:pt x="24" y="183"/>
                    </a:lnTo>
                    <a:lnTo>
                      <a:pt x="11" y="163"/>
                    </a:lnTo>
                    <a:lnTo>
                      <a:pt x="0" y="142"/>
                    </a:lnTo>
                    <a:lnTo>
                      <a:pt x="3" y="102"/>
                    </a:lnTo>
                    <a:lnTo>
                      <a:pt x="10" y="69"/>
                    </a:lnTo>
                    <a:lnTo>
                      <a:pt x="19" y="43"/>
                    </a:lnTo>
                    <a:lnTo>
                      <a:pt x="35" y="24"/>
                    </a:lnTo>
                    <a:lnTo>
                      <a:pt x="52" y="10"/>
                    </a:lnTo>
                    <a:lnTo>
                      <a:pt x="73" y="2"/>
                    </a:lnTo>
                    <a:lnTo>
                      <a:pt x="98" y="0"/>
                    </a:lnTo>
                    <a:lnTo>
                      <a:pt x="126" y="1"/>
                    </a:lnTo>
                    <a:lnTo>
                      <a:pt x="157" y="7"/>
                    </a:lnTo>
                    <a:lnTo>
                      <a:pt x="190" y="18"/>
                    </a:lnTo>
                    <a:lnTo>
                      <a:pt x="227" y="32"/>
                    </a:lnTo>
                    <a:lnTo>
                      <a:pt x="266" y="50"/>
                    </a:lnTo>
                    <a:lnTo>
                      <a:pt x="306" y="69"/>
                    </a:lnTo>
                    <a:lnTo>
                      <a:pt x="349" y="91"/>
                    </a:lnTo>
                    <a:lnTo>
                      <a:pt x="394" y="114"/>
                    </a:lnTo>
                    <a:lnTo>
                      <a:pt x="441" y="140"/>
                    </a:lnTo>
                    <a:lnTo>
                      <a:pt x="538" y="193"/>
                    </a:lnTo>
                    <a:lnTo>
                      <a:pt x="642" y="248"/>
                    </a:lnTo>
                    <a:lnTo>
                      <a:pt x="693" y="274"/>
                    </a:lnTo>
                    <a:lnTo>
                      <a:pt x="747" y="300"/>
                    </a:lnTo>
                    <a:lnTo>
                      <a:pt x="801" y="324"/>
                    </a:lnTo>
                    <a:lnTo>
                      <a:pt x="855" y="345"/>
                    </a:lnTo>
                    <a:lnTo>
                      <a:pt x="910" y="365"/>
                    </a:lnTo>
                    <a:lnTo>
                      <a:pt x="964" y="382"/>
                    </a:lnTo>
                    <a:lnTo>
                      <a:pt x="1020" y="396"/>
                    </a:lnTo>
                    <a:lnTo>
                      <a:pt x="1074" y="406"/>
                    </a:lnTo>
                    <a:lnTo>
                      <a:pt x="1126" y="412"/>
                    </a:lnTo>
                    <a:lnTo>
                      <a:pt x="1179" y="415"/>
                    </a:lnTo>
                    <a:lnTo>
                      <a:pt x="1231" y="412"/>
                    </a:lnTo>
                    <a:lnTo>
                      <a:pt x="1283" y="40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0" name="Freeform 1122"/>
              <p:cNvSpPr>
                <a:spLocks noEditPoints="1"/>
              </p:cNvSpPr>
              <p:nvPr/>
            </p:nvSpPr>
            <p:spPr bwMode="auto">
              <a:xfrm>
                <a:off x="2606" y="1266"/>
                <a:ext cx="260" cy="86"/>
              </a:xfrm>
              <a:custGeom>
                <a:avLst/>
                <a:gdLst>
                  <a:gd name="T0" fmla="*/ 52 w 1305"/>
                  <a:gd name="T1" fmla="*/ 16 h 439"/>
                  <a:gd name="T2" fmla="*/ 50 w 1305"/>
                  <a:gd name="T3" fmla="*/ 17 h 439"/>
                  <a:gd name="T4" fmla="*/ 46 w 1305"/>
                  <a:gd name="T5" fmla="*/ 17 h 439"/>
                  <a:gd name="T6" fmla="*/ 45 w 1305"/>
                  <a:gd name="T7" fmla="*/ 16 h 439"/>
                  <a:gd name="T8" fmla="*/ 49 w 1305"/>
                  <a:gd name="T9" fmla="*/ 16 h 439"/>
                  <a:gd name="T10" fmla="*/ 52 w 1305"/>
                  <a:gd name="T11" fmla="*/ 17 h 439"/>
                  <a:gd name="T12" fmla="*/ 40 w 1305"/>
                  <a:gd name="T13" fmla="*/ 17 h 439"/>
                  <a:gd name="T14" fmla="*/ 36 w 1305"/>
                  <a:gd name="T15" fmla="*/ 17 h 439"/>
                  <a:gd name="T16" fmla="*/ 37 w 1305"/>
                  <a:gd name="T17" fmla="*/ 16 h 439"/>
                  <a:gd name="T18" fmla="*/ 41 w 1305"/>
                  <a:gd name="T19" fmla="*/ 16 h 439"/>
                  <a:gd name="T20" fmla="*/ 34 w 1305"/>
                  <a:gd name="T21" fmla="*/ 17 h 439"/>
                  <a:gd name="T22" fmla="*/ 23 w 1305"/>
                  <a:gd name="T23" fmla="*/ 16 h 439"/>
                  <a:gd name="T24" fmla="*/ 15 w 1305"/>
                  <a:gd name="T25" fmla="*/ 15 h 439"/>
                  <a:gd name="T26" fmla="*/ 10 w 1305"/>
                  <a:gd name="T27" fmla="*/ 13 h 439"/>
                  <a:gd name="T28" fmla="*/ 6 w 1305"/>
                  <a:gd name="T29" fmla="*/ 12 h 439"/>
                  <a:gd name="T30" fmla="*/ 3 w 1305"/>
                  <a:gd name="T31" fmla="*/ 10 h 439"/>
                  <a:gd name="T32" fmla="*/ 1 w 1305"/>
                  <a:gd name="T33" fmla="*/ 8 h 439"/>
                  <a:gd name="T34" fmla="*/ 1 w 1305"/>
                  <a:gd name="T35" fmla="*/ 7 h 439"/>
                  <a:gd name="T36" fmla="*/ 3 w 1305"/>
                  <a:gd name="T37" fmla="*/ 9 h 439"/>
                  <a:gd name="T38" fmla="*/ 6 w 1305"/>
                  <a:gd name="T39" fmla="*/ 11 h 439"/>
                  <a:gd name="T40" fmla="*/ 10 w 1305"/>
                  <a:gd name="T41" fmla="*/ 12 h 439"/>
                  <a:gd name="T42" fmla="*/ 14 w 1305"/>
                  <a:gd name="T43" fmla="*/ 13 h 439"/>
                  <a:gd name="T44" fmla="*/ 20 w 1305"/>
                  <a:gd name="T45" fmla="*/ 15 h 439"/>
                  <a:gd name="T46" fmla="*/ 32 w 1305"/>
                  <a:gd name="T47" fmla="*/ 16 h 439"/>
                  <a:gd name="T48" fmla="*/ 0 w 1305"/>
                  <a:gd name="T49" fmla="*/ 6 h 439"/>
                  <a:gd name="T50" fmla="*/ 0 w 1305"/>
                  <a:gd name="T51" fmla="*/ 6 h 439"/>
                  <a:gd name="T52" fmla="*/ 0 w 1305"/>
                  <a:gd name="T53" fmla="*/ 3 h 439"/>
                  <a:gd name="T54" fmla="*/ 1 w 1305"/>
                  <a:gd name="T55" fmla="*/ 1 h 439"/>
                  <a:gd name="T56" fmla="*/ 3 w 1305"/>
                  <a:gd name="T57" fmla="*/ 0 h 439"/>
                  <a:gd name="T58" fmla="*/ 4 w 1305"/>
                  <a:gd name="T59" fmla="*/ 0 h 439"/>
                  <a:gd name="T60" fmla="*/ 3 w 1305"/>
                  <a:gd name="T61" fmla="*/ 1 h 439"/>
                  <a:gd name="T62" fmla="*/ 2 w 1305"/>
                  <a:gd name="T63" fmla="*/ 2 h 439"/>
                  <a:gd name="T64" fmla="*/ 1 w 1305"/>
                  <a:gd name="T65" fmla="*/ 3 h 439"/>
                  <a:gd name="T66" fmla="*/ 1 w 1305"/>
                  <a:gd name="T67" fmla="*/ 6 h 439"/>
                  <a:gd name="T68" fmla="*/ 5 w 1305"/>
                  <a:gd name="T69" fmla="*/ 0 h 439"/>
                  <a:gd name="T70" fmla="*/ 8 w 1305"/>
                  <a:gd name="T71" fmla="*/ 1 h 439"/>
                  <a:gd name="T72" fmla="*/ 13 w 1305"/>
                  <a:gd name="T73" fmla="*/ 3 h 439"/>
                  <a:gd name="T74" fmla="*/ 19 w 1305"/>
                  <a:gd name="T75" fmla="*/ 7 h 439"/>
                  <a:gd name="T76" fmla="*/ 11 w 1305"/>
                  <a:gd name="T77" fmla="*/ 3 h 439"/>
                  <a:gd name="T78" fmla="*/ 7 w 1305"/>
                  <a:gd name="T79" fmla="*/ 1 h 439"/>
                  <a:gd name="T80" fmla="*/ 4 w 1305"/>
                  <a:gd name="T81" fmla="*/ 1 h 439"/>
                  <a:gd name="T82" fmla="*/ 23 w 1305"/>
                  <a:gd name="T83" fmla="*/ 8 h 439"/>
                  <a:gd name="T84" fmla="*/ 31 w 1305"/>
                  <a:gd name="T85" fmla="*/ 12 h 439"/>
                  <a:gd name="T86" fmla="*/ 38 w 1305"/>
                  <a:gd name="T87" fmla="*/ 15 h 439"/>
                  <a:gd name="T88" fmla="*/ 42 w 1305"/>
                  <a:gd name="T89" fmla="*/ 16 h 439"/>
                  <a:gd name="T90" fmla="*/ 46 w 1305"/>
                  <a:gd name="T91" fmla="*/ 17 h 439"/>
                  <a:gd name="T92" fmla="*/ 50 w 1305"/>
                  <a:gd name="T93" fmla="*/ 17 h 439"/>
                  <a:gd name="T94" fmla="*/ 51 w 1305"/>
                  <a:gd name="T95" fmla="*/ 17 h 439"/>
                  <a:gd name="T96" fmla="*/ 47 w 1305"/>
                  <a:gd name="T97" fmla="*/ 18 h 439"/>
                  <a:gd name="T98" fmla="*/ 43 w 1305"/>
                  <a:gd name="T99" fmla="*/ 17 h 439"/>
                  <a:gd name="T100" fmla="*/ 38 w 1305"/>
                  <a:gd name="T101" fmla="*/ 16 h 439"/>
                  <a:gd name="T102" fmla="*/ 33 w 1305"/>
                  <a:gd name="T103" fmla="*/ 14 h 439"/>
                  <a:gd name="T104" fmla="*/ 25 w 1305"/>
                  <a:gd name="T105" fmla="*/ 10 h 439"/>
                  <a:gd name="T106" fmla="*/ 19 w 1305"/>
                  <a:gd name="T107" fmla="*/ 6 h 439"/>
                  <a:gd name="T108" fmla="*/ 52 w 1305"/>
                  <a:gd name="T109" fmla="*/ 16 h 439"/>
                  <a:gd name="T110" fmla="*/ 52 w 1305"/>
                  <a:gd name="T111" fmla="*/ 17 h 4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05"/>
                  <a:gd name="T169" fmla="*/ 0 h 439"/>
                  <a:gd name="T170" fmla="*/ 1305 w 1305"/>
                  <a:gd name="T171" fmla="*/ 439 h 4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05" h="439">
                    <a:moveTo>
                      <a:pt x="1295" y="429"/>
                    </a:moveTo>
                    <a:lnTo>
                      <a:pt x="1294" y="429"/>
                    </a:lnTo>
                    <a:lnTo>
                      <a:pt x="1293" y="405"/>
                    </a:lnTo>
                    <a:lnTo>
                      <a:pt x="1294" y="405"/>
                    </a:lnTo>
                    <a:lnTo>
                      <a:pt x="1295" y="429"/>
                    </a:lnTo>
                    <a:close/>
                    <a:moveTo>
                      <a:pt x="1294" y="429"/>
                    </a:moveTo>
                    <a:lnTo>
                      <a:pt x="1269" y="430"/>
                    </a:lnTo>
                    <a:lnTo>
                      <a:pt x="1244" y="430"/>
                    </a:lnTo>
                    <a:lnTo>
                      <a:pt x="1218" y="431"/>
                    </a:lnTo>
                    <a:lnTo>
                      <a:pt x="1192" y="431"/>
                    </a:lnTo>
                    <a:lnTo>
                      <a:pt x="1167" y="431"/>
                    </a:lnTo>
                    <a:lnTo>
                      <a:pt x="1141" y="431"/>
                    </a:lnTo>
                    <a:lnTo>
                      <a:pt x="1114" y="431"/>
                    </a:lnTo>
                    <a:lnTo>
                      <a:pt x="1086" y="430"/>
                    </a:lnTo>
                    <a:lnTo>
                      <a:pt x="1087" y="406"/>
                    </a:lnTo>
                    <a:lnTo>
                      <a:pt x="1114" y="406"/>
                    </a:lnTo>
                    <a:lnTo>
                      <a:pt x="1141" y="406"/>
                    </a:lnTo>
                    <a:lnTo>
                      <a:pt x="1167" y="406"/>
                    </a:lnTo>
                    <a:lnTo>
                      <a:pt x="1192" y="406"/>
                    </a:lnTo>
                    <a:lnTo>
                      <a:pt x="1218" y="406"/>
                    </a:lnTo>
                    <a:lnTo>
                      <a:pt x="1244" y="406"/>
                    </a:lnTo>
                    <a:lnTo>
                      <a:pt x="1269" y="405"/>
                    </a:lnTo>
                    <a:lnTo>
                      <a:pt x="1293" y="405"/>
                    </a:lnTo>
                    <a:lnTo>
                      <a:pt x="1294" y="429"/>
                    </a:lnTo>
                    <a:close/>
                    <a:moveTo>
                      <a:pt x="1086" y="430"/>
                    </a:moveTo>
                    <a:lnTo>
                      <a:pt x="1059" y="430"/>
                    </a:lnTo>
                    <a:lnTo>
                      <a:pt x="1030" y="429"/>
                    </a:lnTo>
                    <a:lnTo>
                      <a:pt x="1002" y="429"/>
                    </a:lnTo>
                    <a:lnTo>
                      <a:pt x="974" y="428"/>
                    </a:lnTo>
                    <a:lnTo>
                      <a:pt x="946" y="426"/>
                    </a:lnTo>
                    <a:lnTo>
                      <a:pt x="918" y="425"/>
                    </a:lnTo>
                    <a:lnTo>
                      <a:pt x="890" y="424"/>
                    </a:lnTo>
                    <a:lnTo>
                      <a:pt x="862" y="422"/>
                    </a:lnTo>
                    <a:lnTo>
                      <a:pt x="863" y="398"/>
                    </a:lnTo>
                    <a:lnTo>
                      <a:pt x="891" y="399"/>
                    </a:lnTo>
                    <a:lnTo>
                      <a:pt x="919" y="401"/>
                    </a:lnTo>
                    <a:lnTo>
                      <a:pt x="947" y="403"/>
                    </a:lnTo>
                    <a:lnTo>
                      <a:pt x="975" y="403"/>
                    </a:lnTo>
                    <a:lnTo>
                      <a:pt x="1003" y="404"/>
                    </a:lnTo>
                    <a:lnTo>
                      <a:pt x="1032" y="405"/>
                    </a:lnTo>
                    <a:lnTo>
                      <a:pt x="1059" y="405"/>
                    </a:lnTo>
                    <a:lnTo>
                      <a:pt x="1087" y="406"/>
                    </a:lnTo>
                    <a:lnTo>
                      <a:pt x="1086" y="430"/>
                    </a:lnTo>
                    <a:close/>
                    <a:moveTo>
                      <a:pt x="862" y="422"/>
                    </a:moveTo>
                    <a:lnTo>
                      <a:pt x="787" y="418"/>
                    </a:lnTo>
                    <a:lnTo>
                      <a:pt x="714" y="412"/>
                    </a:lnTo>
                    <a:lnTo>
                      <a:pt x="642" y="405"/>
                    </a:lnTo>
                    <a:lnTo>
                      <a:pt x="570" y="396"/>
                    </a:lnTo>
                    <a:lnTo>
                      <a:pt x="500" y="387"/>
                    </a:lnTo>
                    <a:lnTo>
                      <a:pt x="433" y="375"/>
                    </a:lnTo>
                    <a:lnTo>
                      <a:pt x="401" y="368"/>
                    </a:lnTo>
                    <a:lnTo>
                      <a:pt x="369" y="362"/>
                    </a:lnTo>
                    <a:lnTo>
                      <a:pt x="338" y="354"/>
                    </a:lnTo>
                    <a:lnTo>
                      <a:pt x="308" y="347"/>
                    </a:lnTo>
                    <a:lnTo>
                      <a:pt x="279" y="339"/>
                    </a:lnTo>
                    <a:lnTo>
                      <a:pt x="251" y="330"/>
                    </a:lnTo>
                    <a:lnTo>
                      <a:pt x="224" y="322"/>
                    </a:lnTo>
                    <a:lnTo>
                      <a:pt x="198" y="312"/>
                    </a:lnTo>
                    <a:lnTo>
                      <a:pt x="174" y="302"/>
                    </a:lnTo>
                    <a:lnTo>
                      <a:pt x="150" y="291"/>
                    </a:lnTo>
                    <a:lnTo>
                      <a:pt x="129" y="281"/>
                    </a:lnTo>
                    <a:lnTo>
                      <a:pt x="108" y="270"/>
                    </a:lnTo>
                    <a:lnTo>
                      <a:pt x="89" y="258"/>
                    </a:lnTo>
                    <a:lnTo>
                      <a:pt x="71" y="245"/>
                    </a:lnTo>
                    <a:lnTo>
                      <a:pt x="55" y="232"/>
                    </a:lnTo>
                    <a:lnTo>
                      <a:pt x="40" y="219"/>
                    </a:lnTo>
                    <a:lnTo>
                      <a:pt x="28" y="205"/>
                    </a:lnTo>
                    <a:lnTo>
                      <a:pt x="17" y="190"/>
                    </a:lnTo>
                    <a:lnTo>
                      <a:pt x="8" y="175"/>
                    </a:lnTo>
                    <a:lnTo>
                      <a:pt x="1" y="160"/>
                    </a:lnTo>
                    <a:lnTo>
                      <a:pt x="24" y="151"/>
                    </a:lnTo>
                    <a:lnTo>
                      <a:pt x="30" y="165"/>
                    </a:lnTo>
                    <a:lnTo>
                      <a:pt x="39" y="179"/>
                    </a:lnTo>
                    <a:lnTo>
                      <a:pt x="50" y="193"/>
                    </a:lnTo>
                    <a:lnTo>
                      <a:pt x="62" y="206"/>
                    </a:lnTo>
                    <a:lnTo>
                      <a:pt x="76" y="219"/>
                    </a:lnTo>
                    <a:lnTo>
                      <a:pt x="91" y="231"/>
                    </a:lnTo>
                    <a:lnTo>
                      <a:pt x="108" y="243"/>
                    </a:lnTo>
                    <a:lnTo>
                      <a:pt x="126" y="254"/>
                    </a:lnTo>
                    <a:lnTo>
                      <a:pt x="146" y="264"/>
                    </a:lnTo>
                    <a:lnTo>
                      <a:pt x="167" y="274"/>
                    </a:lnTo>
                    <a:lnTo>
                      <a:pt x="190" y="284"/>
                    </a:lnTo>
                    <a:lnTo>
                      <a:pt x="214" y="294"/>
                    </a:lnTo>
                    <a:lnTo>
                      <a:pt x="240" y="302"/>
                    </a:lnTo>
                    <a:lnTo>
                      <a:pt x="266" y="311"/>
                    </a:lnTo>
                    <a:lnTo>
                      <a:pt x="293" y="318"/>
                    </a:lnTo>
                    <a:lnTo>
                      <a:pt x="321" y="326"/>
                    </a:lnTo>
                    <a:lnTo>
                      <a:pt x="351" y="334"/>
                    </a:lnTo>
                    <a:lnTo>
                      <a:pt x="381" y="340"/>
                    </a:lnTo>
                    <a:lnTo>
                      <a:pt x="412" y="347"/>
                    </a:lnTo>
                    <a:lnTo>
                      <a:pt x="444" y="352"/>
                    </a:lnTo>
                    <a:lnTo>
                      <a:pt x="510" y="364"/>
                    </a:lnTo>
                    <a:lnTo>
                      <a:pt x="578" y="372"/>
                    </a:lnTo>
                    <a:lnTo>
                      <a:pt x="647" y="381"/>
                    </a:lnTo>
                    <a:lnTo>
                      <a:pt x="718" y="388"/>
                    </a:lnTo>
                    <a:lnTo>
                      <a:pt x="791" y="394"/>
                    </a:lnTo>
                    <a:lnTo>
                      <a:pt x="863" y="398"/>
                    </a:lnTo>
                    <a:lnTo>
                      <a:pt x="862" y="422"/>
                    </a:lnTo>
                    <a:close/>
                    <a:moveTo>
                      <a:pt x="1" y="160"/>
                    </a:moveTo>
                    <a:lnTo>
                      <a:pt x="0" y="158"/>
                    </a:lnTo>
                    <a:lnTo>
                      <a:pt x="0" y="155"/>
                    </a:lnTo>
                    <a:lnTo>
                      <a:pt x="12" y="155"/>
                    </a:lnTo>
                    <a:lnTo>
                      <a:pt x="1" y="160"/>
                    </a:lnTo>
                    <a:close/>
                    <a:moveTo>
                      <a:pt x="0" y="155"/>
                    </a:moveTo>
                    <a:lnTo>
                      <a:pt x="1" y="135"/>
                    </a:lnTo>
                    <a:lnTo>
                      <a:pt x="2" y="117"/>
                    </a:lnTo>
                    <a:lnTo>
                      <a:pt x="4" y="99"/>
                    </a:lnTo>
                    <a:lnTo>
                      <a:pt x="8" y="83"/>
                    </a:lnTo>
                    <a:lnTo>
                      <a:pt x="12" y="69"/>
                    </a:lnTo>
                    <a:lnTo>
                      <a:pt x="17" y="56"/>
                    </a:lnTo>
                    <a:lnTo>
                      <a:pt x="24" y="45"/>
                    </a:lnTo>
                    <a:lnTo>
                      <a:pt x="30" y="36"/>
                    </a:lnTo>
                    <a:lnTo>
                      <a:pt x="38" y="27"/>
                    </a:lnTo>
                    <a:lnTo>
                      <a:pt x="47" y="19"/>
                    </a:lnTo>
                    <a:lnTo>
                      <a:pt x="55" y="13"/>
                    </a:lnTo>
                    <a:lnTo>
                      <a:pt x="65" y="9"/>
                    </a:lnTo>
                    <a:lnTo>
                      <a:pt x="76" y="4"/>
                    </a:lnTo>
                    <a:lnTo>
                      <a:pt x="88" y="2"/>
                    </a:lnTo>
                    <a:lnTo>
                      <a:pt x="99" y="1"/>
                    </a:lnTo>
                    <a:lnTo>
                      <a:pt x="112" y="0"/>
                    </a:lnTo>
                    <a:lnTo>
                      <a:pt x="112" y="25"/>
                    </a:lnTo>
                    <a:lnTo>
                      <a:pt x="103" y="25"/>
                    </a:lnTo>
                    <a:lnTo>
                      <a:pt x="93" y="26"/>
                    </a:lnTo>
                    <a:lnTo>
                      <a:pt x="84" y="28"/>
                    </a:lnTo>
                    <a:lnTo>
                      <a:pt x="76" y="31"/>
                    </a:lnTo>
                    <a:lnTo>
                      <a:pt x="68" y="36"/>
                    </a:lnTo>
                    <a:lnTo>
                      <a:pt x="61" y="41"/>
                    </a:lnTo>
                    <a:lnTo>
                      <a:pt x="54" y="46"/>
                    </a:lnTo>
                    <a:lnTo>
                      <a:pt x="48" y="54"/>
                    </a:lnTo>
                    <a:lnTo>
                      <a:pt x="42" y="63"/>
                    </a:lnTo>
                    <a:lnTo>
                      <a:pt x="38" y="72"/>
                    </a:lnTo>
                    <a:lnTo>
                      <a:pt x="34" y="83"/>
                    </a:lnTo>
                    <a:lnTo>
                      <a:pt x="30" y="95"/>
                    </a:lnTo>
                    <a:lnTo>
                      <a:pt x="28" y="108"/>
                    </a:lnTo>
                    <a:lnTo>
                      <a:pt x="26" y="122"/>
                    </a:lnTo>
                    <a:lnTo>
                      <a:pt x="25" y="138"/>
                    </a:lnTo>
                    <a:lnTo>
                      <a:pt x="25" y="155"/>
                    </a:lnTo>
                    <a:lnTo>
                      <a:pt x="0" y="155"/>
                    </a:lnTo>
                    <a:close/>
                    <a:moveTo>
                      <a:pt x="112" y="0"/>
                    </a:moveTo>
                    <a:lnTo>
                      <a:pt x="130" y="1"/>
                    </a:lnTo>
                    <a:lnTo>
                      <a:pt x="147" y="3"/>
                    </a:lnTo>
                    <a:lnTo>
                      <a:pt x="166" y="7"/>
                    </a:lnTo>
                    <a:lnTo>
                      <a:pt x="186" y="13"/>
                    </a:lnTo>
                    <a:lnTo>
                      <a:pt x="206" y="19"/>
                    </a:lnTo>
                    <a:lnTo>
                      <a:pt x="228" y="28"/>
                    </a:lnTo>
                    <a:lnTo>
                      <a:pt x="251" y="37"/>
                    </a:lnTo>
                    <a:lnTo>
                      <a:pt x="273" y="47"/>
                    </a:lnTo>
                    <a:lnTo>
                      <a:pt x="322" y="70"/>
                    </a:lnTo>
                    <a:lnTo>
                      <a:pt x="374" y="97"/>
                    </a:lnTo>
                    <a:lnTo>
                      <a:pt x="428" y="126"/>
                    </a:lnTo>
                    <a:lnTo>
                      <a:pt x="485" y="156"/>
                    </a:lnTo>
                    <a:lnTo>
                      <a:pt x="473" y="178"/>
                    </a:lnTo>
                    <a:lnTo>
                      <a:pt x="418" y="148"/>
                    </a:lnTo>
                    <a:lnTo>
                      <a:pt x="364" y="120"/>
                    </a:lnTo>
                    <a:lnTo>
                      <a:pt x="314" y="94"/>
                    </a:lnTo>
                    <a:lnTo>
                      <a:pt x="267" y="70"/>
                    </a:lnTo>
                    <a:lnTo>
                      <a:pt x="244" y="60"/>
                    </a:lnTo>
                    <a:lnTo>
                      <a:pt x="223" y="52"/>
                    </a:lnTo>
                    <a:lnTo>
                      <a:pt x="201" y="44"/>
                    </a:lnTo>
                    <a:lnTo>
                      <a:pt x="182" y="37"/>
                    </a:lnTo>
                    <a:lnTo>
                      <a:pt x="163" y="32"/>
                    </a:lnTo>
                    <a:lnTo>
                      <a:pt x="145" y="28"/>
                    </a:lnTo>
                    <a:lnTo>
                      <a:pt x="128" y="26"/>
                    </a:lnTo>
                    <a:lnTo>
                      <a:pt x="112" y="25"/>
                    </a:lnTo>
                    <a:lnTo>
                      <a:pt x="112" y="0"/>
                    </a:lnTo>
                    <a:close/>
                    <a:moveTo>
                      <a:pt x="485" y="156"/>
                    </a:moveTo>
                    <a:lnTo>
                      <a:pt x="531" y="182"/>
                    </a:lnTo>
                    <a:lnTo>
                      <a:pt x="580" y="208"/>
                    </a:lnTo>
                    <a:lnTo>
                      <a:pt x="629" y="234"/>
                    </a:lnTo>
                    <a:lnTo>
                      <a:pt x="679" y="260"/>
                    </a:lnTo>
                    <a:lnTo>
                      <a:pt x="730" y="285"/>
                    </a:lnTo>
                    <a:lnTo>
                      <a:pt x="781" y="309"/>
                    </a:lnTo>
                    <a:lnTo>
                      <a:pt x="833" y="331"/>
                    </a:lnTo>
                    <a:lnTo>
                      <a:pt x="886" y="352"/>
                    </a:lnTo>
                    <a:lnTo>
                      <a:pt x="912" y="362"/>
                    </a:lnTo>
                    <a:lnTo>
                      <a:pt x="938" y="370"/>
                    </a:lnTo>
                    <a:lnTo>
                      <a:pt x="963" y="379"/>
                    </a:lnTo>
                    <a:lnTo>
                      <a:pt x="989" y="387"/>
                    </a:lnTo>
                    <a:lnTo>
                      <a:pt x="1015" y="393"/>
                    </a:lnTo>
                    <a:lnTo>
                      <a:pt x="1041" y="398"/>
                    </a:lnTo>
                    <a:lnTo>
                      <a:pt x="1067" y="404"/>
                    </a:lnTo>
                    <a:lnTo>
                      <a:pt x="1093" y="408"/>
                    </a:lnTo>
                    <a:lnTo>
                      <a:pt x="1119" y="411"/>
                    </a:lnTo>
                    <a:lnTo>
                      <a:pt x="1144" y="414"/>
                    </a:lnTo>
                    <a:lnTo>
                      <a:pt x="1170" y="416"/>
                    </a:lnTo>
                    <a:lnTo>
                      <a:pt x="1195" y="416"/>
                    </a:lnTo>
                    <a:lnTo>
                      <a:pt x="1219" y="415"/>
                    </a:lnTo>
                    <a:lnTo>
                      <a:pt x="1243" y="412"/>
                    </a:lnTo>
                    <a:lnTo>
                      <a:pt x="1268" y="409"/>
                    </a:lnTo>
                    <a:lnTo>
                      <a:pt x="1292" y="405"/>
                    </a:lnTo>
                    <a:lnTo>
                      <a:pt x="1297" y="429"/>
                    </a:lnTo>
                    <a:lnTo>
                      <a:pt x="1272" y="434"/>
                    </a:lnTo>
                    <a:lnTo>
                      <a:pt x="1248" y="437"/>
                    </a:lnTo>
                    <a:lnTo>
                      <a:pt x="1222" y="439"/>
                    </a:lnTo>
                    <a:lnTo>
                      <a:pt x="1196" y="439"/>
                    </a:lnTo>
                    <a:lnTo>
                      <a:pt x="1171" y="439"/>
                    </a:lnTo>
                    <a:lnTo>
                      <a:pt x="1144" y="438"/>
                    </a:lnTo>
                    <a:lnTo>
                      <a:pt x="1118" y="436"/>
                    </a:lnTo>
                    <a:lnTo>
                      <a:pt x="1092" y="433"/>
                    </a:lnTo>
                    <a:lnTo>
                      <a:pt x="1066" y="429"/>
                    </a:lnTo>
                    <a:lnTo>
                      <a:pt x="1039" y="423"/>
                    </a:lnTo>
                    <a:lnTo>
                      <a:pt x="1013" y="418"/>
                    </a:lnTo>
                    <a:lnTo>
                      <a:pt x="986" y="410"/>
                    </a:lnTo>
                    <a:lnTo>
                      <a:pt x="959" y="403"/>
                    </a:lnTo>
                    <a:lnTo>
                      <a:pt x="933" y="395"/>
                    </a:lnTo>
                    <a:lnTo>
                      <a:pt x="906" y="385"/>
                    </a:lnTo>
                    <a:lnTo>
                      <a:pt x="880" y="376"/>
                    </a:lnTo>
                    <a:lnTo>
                      <a:pt x="827" y="355"/>
                    </a:lnTo>
                    <a:lnTo>
                      <a:pt x="774" y="333"/>
                    </a:lnTo>
                    <a:lnTo>
                      <a:pt x="722" y="309"/>
                    </a:lnTo>
                    <a:lnTo>
                      <a:pt x="671" y="283"/>
                    </a:lnTo>
                    <a:lnTo>
                      <a:pt x="620" y="257"/>
                    </a:lnTo>
                    <a:lnTo>
                      <a:pt x="569" y="231"/>
                    </a:lnTo>
                    <a:lnTo>
                      <a:pt x="521" y="204"/>
                    </a:lnTo>
                    <a:lnTo>
                      <a:pt x="473" y="178"/>
                    </a:lnTo>
                    <a:lnTo>
                      <a:pt x="485" y="156"/>
                    </a:lnTo>
                    <a:close/>
                    <a:moveTo>
                      <a:pt x="1294" y="405"/>
                    </a:moveTo>
                    <a:lnTo>
                      <a:pt x="1298" y="406"/>
                    </a:lnTo>
                    <a:lnTo>
                      <a:pt x="1302" y="408"/>
                    </a:lnTo>
                    <a:lnTo>
                      <a:pt x="1304" y="411"/>
                    </a:lnTo>
                    <a:lnTo>
                      <a:pt x="1305" y="416"/>
                    </a:lnTo>
                    <a:lnTo>
                      <a:pt x="1305" y="420"/>
                    </a:lnTo>
                    <a:lnTo>
                      <a:pt x="1304" y="424"/>
                    </a:lnTo>
                    <a:lnTo>
                      <a:pt x="1300" y="428"/>
                    </a:lnTo>
                    <a:lnTo>
                      <a:pt x="1297" y="429"/>
                    </a:lnTo>
                    <a:lnTo>
                      <a:pt x="1295" y="417"/>
                    </a:lnTo>
                    <a:lnTo>
                      <a:pt x="1294" y="40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1" name="Freeform 1123"/>
              <p:cNvSpPr>
                <a:spLocks/>
              </p:cNvSpPr>
              <p:nvPr/>
            </p:nvSpPr>
            <p:spPr bwMode="auto">
              <a:xfrm>
                <a:off x="2598" y="1300"/>
                <a:ext cx="116" cy="179"/>
              </a:xfrm>
              <a:custGeom>
                <a:avLst/>
                <a:gdLst>
                  <a:gd name="T0" fmla="*/ 24 w 589"/>
                  <a:gd name="T1" fmla="*/ 36 h 891"/>
                  <a:gd name="T2" fmla="*/ 15 w 589"/>
                  <a:gd name="T3" fmla="*/ 12 h 891"/>
                  <a:gd name="T4" fmla="*/ 15 w 589"/>
                  <a:gd name="T5" fmla="*/ 11 h 891"/>
                  <a:gd name="T6" fmla="*/ 14 w 589"/>
                  <a:gd name="T7" fmla="*/ 10 h 891"/>
                  <a:gd name="T8" fmla="*/ 13 w 589"/>
                  <a:gd name="T9" fmla="*/ 9 h 891"/>
                  <a:gd name="T10" fmla="*/ 12 w 589"/>
                  <a:gd name="T11" fmla="*/ 8 h 891"/>
                  <a:gd name="T12" fmla="*/ 11 w 589"/>
                  <a:gd name="T13" fmla="*/ 7 h 891"/>
                  <a:gd name="T14" fmla="*/ 10 w 589"/>
                  <a:gd name="T15" fmla="*/ 5 h 891"/>
                  <a:gd name="T16" fmla="*/ 9 w 589"/>
                  <a:gd name="T17" fmla="*/ 4 h 891"/>
                  <a:gd name="T18" fmla="*/ 8 w 589"/>
                  <a:gd name="T19" fmla="*/ 3 h 891"/>
                  <a:gd name="T20" fmla="*/ 7 w 589"/>
                  <a:gd name="T21" fmla="*/ 3 h 891"/>
                  <a:gd name="T22" fmla="*/ 6 w 589"/>
                  <a:gd name="T23" fmla="*/ 2 h 891"/>
                  <a:gd name="T24" fmla="*/ 5 w 589"/>
                  <a:gd name="T25" fmla="*/ 1 h 891"/>
                  <a:gd name="T26" fmla="*/ 5 w 589"/>
                  <a:gd name="T27" fmla="*/ 1 h 891"/>
                  <a:gd name="T28" fmla="*/ 4 w 589"/>
                  <a:gd name="T29" fmla="*/ 1 h 891"/>
                  <a:gd name="T30" fmla="*/ 4 w 589"/>
                  <a:gd name="T31" fmla="*/ 1 h 891"/>
                  <a:gd name="T32" fmla="*/ 3 w 589"/>
                  <a:gd name="T33" fmla="*/ 0 h 891"/>
                  <a:gd name="T34" fmla="*/ 3 w 589"/>
                  <a:gd name="T35" fmla="*/ 0 h 891"/>
                  <a:gd name="T36" fmla="*/ 2 w 589"/>
                  <a:gd name="T37" fmla="*/ 0 h 891"/>
                  <a:gd name="T38" fmla="*/ 2 w 589"/>
                  <a:gd name="T39" fmla="*/ 0 h 891"/>
                  <a:gd name="T40" fmla="*/ 1 w 589"/>
                  <a:gd name="T41" fmla="*/ 0 h 891"/>
                  <a:gd name="T42" fmla="*/ 1 w 589"/>
                  <a:gd name="T43" fmla="*/ 0 h 891"/>
                  <a:gd name="T44" fmla="*/ 0 w 589"/>
                  <a:gd name="T45" fmla="*/ 0 h 891"/>
                  <a:gd name="T46" fmla="*/ 0 w 589"/>
                  <a:gd name="T47" fmla="*/ 0 h 891"/>
                  <a:gd name="T48" fmla="*/ 0 w 589"/>
                  <a:gd name="T49" fmla="*/ 1 h 891"/>
                  <a:gd name="T50" fmla="*/ 0 w 589"/>
                  <a:gd name="T51" fmla="*/ 1 h 891"/>
                  <a:gd name="T52" fmla="*/ 0 w 589"/>
                  <a:gd name="T53" fmla="*/ 1 h 891"/>
                  <a:gd name="T54" fmla="*/ 0 w 589"/>
                  <a:gd name="T55" fmla="*/ 2 h 891"/>
                  <a:gd name="T56" fmla="*/ 1 w 589"/>
                  <a:gd name="T57" fmla="*/ 2 h 891"/>
                  <a:gd name="T58" fmla="*/ 1 w 589"/>
                  <a:gd name="T59" fmla="*/ 3 h 891"/>
                  <a:gd name="T60" fmla="*/ 2 w 589"/>
                  <a:gd name="T61" fmla="*/ 3 h 891"/>
                  <a:gd name="T62" fmla="*/ 2 w 589"/>
                  <a:gd name="T63" fmla="*/ 4 h 891"/>
                  <a:gd name="T64" fmla="*/ 4 w 589"/>
                  <a:gd name="T65" fmla="*/ 6 h 891"/>
                  <a:gd name="T66" fmla="*/ 5 w 589"/>
                  <a:gd name="T67" fmla="*/ 7 h 891"/>
                  <a:gd name="T68" fmla="*/ 7 w 589"/>
                  <a:gd name="T69" fmla="*/ 9 h 891"/>
                  <a:gd name="T70" fmla="*/ 9 w 589"/>
                  <a:gd name="T71" fmla="*/ 11 h 891"/>
                  <a:gd name="T72" fmla="*/ 9 w 589"/>
                  <a:gd name="T73" fmla="*/ 12 h 891"/>
                  <a:gd name="T74" fmla="*/ 10 w 589"/>
                  <a:gd name="T75" fmla="*/ 13 h 891"/>
                  <a:gd name="T76" fmla="*/ 11 w 589"/>
                  <a:gd name="T77" fmla="*/ 15 h 891"/>
                  <a:gd name="T78" fmla="*/ 12 w 589"/>
                  <a:gd name="T79" fmla="*/ 16 h 891"/>
                  <a:gd name="T80" fmla="*/ 13 w 589"/>
                  <a:gd name="T81" fmla="*/ 17 h 891"/>
                  <a:gd name="T82" fmla="*/ 15 w 589"/>
                  <a:gd name="T83" fmla="*/ 19 h 891"/>
                  <a:gd name="T84" fmla="*/ 16 w 589"/>
                  <a:gd name="T85" fmla="*/ 20 h 891"/>
                  <a:gd name="T86" fmla="*/ 17 w 589"/>
                  <a:gd name="T87" fmla="*/ 22 h 891"/>
                  <a:gd name="T88" fmla="*/ 18 w 589"/>
                  <a:gd name="T89" fmla="*/ 23 h 891"/>
                  <a:gd name="T90" fmla="*/ 18 w 589"/>
                  <a:gd name="T91" fmla="*/ 25 h 891"/>
                  <a:gd name="T92" fmla="*/ 19 w 589"/>
                  <a:gd name="T93" fmla="*/ 27 h 891"/>
                  <a:gd name="T94" fmla="*/ 20 w 589"/>
                  <a:gd name="T95" fmla="*/ 28 h 891"/>
                  <a:gd name="T96" fmla="*/ 21 w 589"/>
                  <a:gd name="T97" fmla="*/ 30 h 891"/>
                  <a:gd name="T98" fmla="*/ 22 w 589"/>
                  <a:gd name="T99" fmla="*/ 32 h 891"/>
                  <a:gd name="T100" fmla="*/ 23 w 589"/>
                  <a:gd name="T101" fmla="*/ 34 h 891"/>
                  <a:gd name="T102" fmla="*/ 24 w 589"/>
                  <a:gd name="T103" fmla="*/ 36 h 89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89"/>
                  <a:gd name="T157" fmla="*/ 0 h 891"/>
                  <a:gd name="T158" fmla="*/ 589 w 589"/>
                  <a:gd name="T159" fmla="*/ 891 h 89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89" h="891">
                    <a:moveTo>
                      <a:pt x="589" y="891"/>
                    </a:moveTo>
                    <a:lnTo>
                      <a:pt x="385" y="294"/>
                    </a:lnTo>
                    <a:lnTo>
                      <a:pt x="370" y="269"/>
                    </a:lnTo>
                    <a:lnTo>
                      <a:pt x="351" y="243"/>
                    </a:lnTo>
                    <a:lnTo>
                      <a:pt x="331" y="216"/>
                    </a:lnTo>
                    <a:lnTo>
                      <a:pt x="307" y="189"/>
                    </a:lnTo>
                    <a:lnTo>
                      <a:pt x="282" y="162"/>
                    </a:lnTo>
                    <a:lnTo>
                      <a:pt x="255" y="135"/>
                    </a:lnTo>
                    <a:lnTo>
                      <a:pt x="227" y="111"/>
                    </a:lnTo>
                    <a:lnTo>
                      <a:pt x="199" y="87"/>
                    </a:lnTo>
                    <a:lnTo>
                      <a:pt x="171" y="64"/>
                    </a:lnTo>
                    <a:lnTo>
                      <a:pt x="142" y="45"/>
                    </a:lnTo>
                    <a:lnTo>
                      <a:pt x="129" y="36"/>
                    </a:lnTo>
                    <a:lnTo>
                      <a:pt x="115" y="29"/>
                    </a:lnTo>
                    <a:lnTo>
                      <a:pt x="101" y="22"/>
                    </a:lnTo>
                    <a:lnTo>
                      <a:pt x="88" y="16"/>
                    </a:lnTo>
                    <a:lnTo>
                      <a:pt x="75" y="10"/>
                    </a:lnTo>
                    <a:lnTo>
                      <a:pt x="63" y="6"/>
                    </a:lnTo>
                    <a:lnTo>
                      <a:pt x="51" y="4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0" y="4"/>
                    </a:lnTo>
                    <a:lnTo>
                      <a:pt x="1" y="7"/>
                    </a:lnTo>
                    <a:lnTo>
                      <a:pt x="0" y="14"/>
                    </a:lnTo>
                    <a:lnTo>
                      <a:pt x="1" y="23"/>
                    </a:lnTo>
                    <a:lnTo>
                      <a:pt x="6" y="33"/>
                    </a:lnTo>
                    <a:lnTo>
                      <a:pt x="11" y="44"/>
                    </a:lnTo>
                    <a:lnTo>
                      <a:pt x="20" y="57"/>
                    </a:lnTo>
                    <a:lnTo>
                      <a:pt x="29" y="70"/>
                    </a:lnTo>
                    <a:lnTo>
                      <a:pt x="42" y="85"/>
                    </a:lnTo>
                    <a:lnTo>
                      <a:pt x="55" y="101"/>
                    </a:lnTo>
                    <a:lnTo>
                      <a:pt x="88" y="137"/>
                    </a:lnTo>
                    <a:lnTo>
                      <a:pt x="126" y="178"/>
                    </a:lnTo>
                    <a:lnTo>
                      <a:pt x="168" y="224"/>
                    </a:lnTo>
                    <a:lnTo>
                      <a:pt x="213" y="276"/>
                    </a:lnTo>
                    <a:lnTo>
                      <a:pt x="237" y="304"/>
                    </a:lnTo>
                    <a:lnTo>
                      <a:pt x="262" y="333"/>
                    </a:lnTo>
                    <a:lnTo>
                      <a:pt x="287" y="364"/>
                    </a:lnTo>
                    <a:lnTo>
                      <a:pt x="311" y="396"/>
                    </a:lnTo>
                    <a:lnTo>
                      <a:pt x="336" y="429"/>
                    </a:lnTo>
                    <a:lnTo>
                      <a:pt x="362" y="465"/>
                    </a:lnTo>
                    <a:lnTo>
                      <a:pt x="387" y="500"/>
                    </a:lnTo>
                    <a:lnTo>
                      <a:pt x="412" y="538"/>
                    </a:lnTo>
                    <a:lnTo>
                      <a:pt x="437" y="577"/>
                    </a:lnTo>
                    <a:lnTo>
                      <a:pt x="460" y="618"/>
                    </a:lnTo>
                    <a:lnTo>
                      <a:pt x="484" y="660"/>
                    </a:lnTo>
                    <a:lnTo>
                      <a:pt x="507" y="704"/>
                    </a:lnTo>
                    <a:lnTo>
                      <a:pt x="530" y="748"/>
                    </a:lnTo>
                    <a:lnTo>
                      <a:pt x="550" y="794"/>
                    </a:lnTo>
                    <a:lnTo>
                      <a:pt x="571" y="843"/>
                    </a:lnTo>
                    <a:lnTo>
                      <a:pt x="589" y="89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2" name="Freeform 1124"/>
              <p:cNvSpPr>
                <a:spLocks noEditPoints="1"/>
              </p:cNvSpPr>
              <p:nvPr/>
            </p:nvSpPr>
            <p:spPr bwMode="auto">
              <a:xfrm>
                <a:off x="2598" y="1300"/>
                <a:ext cx="124" cy="186"/>
              </a:xfrm>
              <a:custGeom>
                <a:avLst/>
                <a:gdLst>
                  <a:gd name="T0" fmla="*/ 16 w 613"/>
                  <a:gd name="T1" fmla="*/ 12 h 912"/>
                  <a:gd name="T2" fmla="*/ 16 w 613"/>
                  <a:gd name="T3" fmla="*/ 12 h 912"/>
                  <a:gd name="T4" fmla="*/ 16 w 613"/>
                  <a:gd name="T5" fmla="*/ 12 h 912"/>
                  <a:gd name="T6" fmla="*/ 15 w 613"/>
                  <a:gd name="T7" fmla="*/ 12 h 912"/>
                  <a:gd name="T8" fmla="*/ 15 w 613"/>
                  <a:gd name="T9" fmla="*/ 12 h 912"/>
                  <a:gd name="T10" fmla="*/ 16 w 613"/>
                  <a:gd name="T11" fmla="*/ 12 h 912"/>
                  <a:gd name="T12" fmla="*/ 15 w 613"/>
                  <a:gd name="T13" fmla="*/ 12 h 912"/>
                  <a:gd name="T14" fmla="*/ 14 w 613"/>
                  <a:gd name="T15" fmla="*/ 10 h 912"/>
                  <a:gd name="T16" fmla="*/ 16 w 613"/>
                  <a:gd name="T17" fmla="*/ 11 h 912"/>
                  <a:gd name="T18" fmla="*/ 15 w 613"/>
                  <a:gd name="T19" fmla="*/ 12 h 912"/>
                  <a:gd name="T20" fmla="*/ 13 w 613"/>
                  <a:gd name="T21" fmla="*/ 9 h 912"/>
                  <a:gd name="T22" fmla="*/ 13 w 613"/>
                  <a:gd name="T23" fmla="*/ 7 h 912"/>
                  <a:gd name="T24" fmla="*/ 14 w 613"/>
                  <a:gd name="T25" fmla="*/ 9 h 912"/>
                  <a:gd name="T26" fmla="*/ 12 w 613"/>
                  <a:gd name="T27" fmla="*/ 8 h 912"/>
                  <a:gd name="T28" fmla="*/ 10 w 613"/>
                  <a:gd name="T29" fmla="*/ 6 h 912"/>
                  <a:gd name="T30" fmla="*/ 7 w 613"/>
                  <a:gd name="T31" fmla="*/ 4 h 912"/>
                  <a:gd name="T32" fmla="*/ 5 w 613"/>
                  <a:gd name="T33" fmla="*/ 2 h 912"/>
                  <a:gd name="T34" fmla="*/ 3 w 613"/>
                  <a:gd name="T35" fmla="*/ 1 h 912"/>
                  <a:gd name="T36" fmla="*/ 1 w 613"/>
                  <a:gd name="T37" fmla="*/ 1 h 912"/>
                  <a:gd name="T38" fmla="*/ 1 w 613"/>
                  <a:gd name="T39" fmla="*/ 1 h 912"/>
                  <a:gd name="T40" fmla="*/ 1 w 613"/>
                  <a:gd name="T41" fmla="*/ 0 h 912"/>
                  <a:gd name="T42" fmla="*/ 2 w 613"/>
                  <a:gd name="T43" fmla="*/ 0 h 912"/>
                  <a:gd name="T44" fmla="*/ 3 w 613"/>
                  <a:gd name="T45" fmla="*/ 0 h 912"/>
                  <a:gd name="T46" fmla="*/ 5 w 613"/>
                  <a:gd name="T47" fmla="*/ 1 h 912"/>
                  <a:gd name="T48" fmla="*/ 8 w 613"/>
                  <a:gd name="T49" fmla="*/ 3 h 912"/>
                  <a:gd name="T50" fmla="*/ 10 w 613"/>
                  <a:gd name="T51" fmla="*/ 5 h 912"/>
                  <a:gd name="T52" fmla="*/ 13 w 613"/>
                  <a:gd name="T53" fmla="*/ 7 h 912"/>
                  <a:gd name="T54" fmla="*/ 0 w 613"/>
                  <a:gd name="T55" fmla="*/ 0 h 912"/>
                  <a:gd name="T56" fmla="*/ 0 w 613"/>
                  <a:gd name="T57" fmla="*/ 1 h 912"/>
                  <a:gd name="T58" fmla="*/ 1 w 613"/>
                  <a:gd name="T59" fmla="*/ 1 h 912"/>
                  <a:gd name="T60" fmla="*/ 2 w 613"/>
                  <a:gd name="T61" fmla="*/ 2 h 912"/>
                  <a:gd name="T62" fmla="*/ 5 w 613"/>
                  <a:gd name="T63" fmla="*/ 7 h 912"/>
                  <a:gd name="T64" fmla="*/ 3 w 613"/>
                  <a:gd name="T65" fmla="*/ 5 h 912"/>
                  <a:gd name="T66" fmla="*/ 1 w 613"/>
                  <a:gd name="T67" fmla="*/ 3 h 912"/>
                  <a:gd name="T68" fmla="*/ 0 w 613"/>
                  <a:gd name="T69" fmla="*/ 2 h 912"/>
                  <a:gd name="T70" fmla="*/ 0 w 613"/>
                  <a:gd name="T71" fmla="*/ 1 h 912"/>
                  <a:gd name="T72" fmla="*/ 5 w 613"/>
                  <a:gd name="T73" fmla="*/ 7 h 912"/>
                  <a:gd name="T74" fmla="*/ 11 w 613"/>
                  <a:gd name="T75" fmla="*/ 13 h 912"/>
                  <a:gd name="T76" fmla="*/ 15 w 613"/>
                  <a:gd name="T77" fmla="*/ 18 h 912"/>
                  <a:gd name="T78" fmla="*/ 19 w 613"/>
                  <a:gd name="T79" fmla="*/ 24 h 912"/>
                  <a:gd name="T80" fmla="*/ 21 w 613"/>
                  <a:gd name="T81" fmla="*/ 29 h 912"/>
                  <a:gd name="T82" fmla="*/ 23 w 613"/>
                  <a:gd name="T83" fmla="*/ 32 h 912"/>
                  <a:gd name="T84" fmla="*/ 24 w 613"/>
                  <a:gd name="T85" fmla="*/ 36 h 912"/>
                  <a:gd name="T86" fmla="*/ 22 w 613"/>
                  <a:gd name="T87" fmla="*/ 34 h 912"/>
                  <a:gd name="T88" fmla="*/ 21 w 613"/>
                  <a:gd name="T89" fmla="*/ 30 h 912"/>
                  <a:gd name="T90" fmla="*/ 19 w 613"/>
                  <a:gd name="T91" fmla="*/ 27 h 912"/>
                  <a:gd name="T92" fmla="*/ 15 w 613"/>
                  <a:gd name="T93" fmla="*/ 21 h 912"/>
                  <a:gd name="T94" fmla="*/ 12 w 613"/>
                  <a:gd name="T95" fmla="*/ 15 h 912"/>
                  <a:gd name="T96" fmla="*/ 7 w 613"/>
                  <a:gd name="T97" fmla="*/ 10 h 912"/>
                  <a:gd name="T98" fmla="*/ 24 w 613"/>
                  <a:gd name="T99" fmla="*/ 36 h 912"/>
                  <a:gd name="T100" fmla="*/ 24 w 613"/>
                  <a:gd name="T101" fmla="*/ 37 h 912"/>
                  <a:gd name="T102" fmla="*/ 24 w 613"/>
                  <a:gd name="T103" fmla="*/ 37 h 912"/>
                  <a:gd name="T104" fmla="*/ 24 w 613"/>
                  <a:gd name="T105" fmla="*/ 36 h 9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13"/>
                  <a:gd name="T160" fmla="*/ 0 h 912"/>
                  <a:gd name="T161" fmla="*/ 613 w 613"/>
                  <a:gd name="T162" fmla="*/ 912 h 9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13" h="912">
                    <a:moveTo>
                      <a:pt x="590" y="906"/>
                    </a:moveTo>
                    <a:lnTo>
                      <a:pt x="385" y="307"/>
                    </a:lnTo>
                    <a:lnTo>
                      <a:pt x="408" y="300"/>
                    </a:lnTo>
                    <a:lnTo>
                      <a:pt x="613" y="898"/>
                    </a:lnTo>
                    <a:lnTo>
                      <a:pt x="590" y="906"/>
                    </a:lnTo>
                    <a:close/>
                    <a:moveTo>
                      <a:pt x="408" y="298"/>
                    </a:moveTo>
                    <a:lnTo>
                      <a:pt x="408" y="299"/>
                    </a:lnTo>
                    <a:lnTo>
                      <a:pt x="408" y="300"/>
                    </a:lnTo>
                    <a:lnTo>
                      <a:pt x="397" y="304"/>
                    </a:lnTo>
                    <a:lnTo>
                      <a:pt x="408" y="298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86" y="310"/>
                    </a:lnTo>
                    <a:lnTo>
                      <a:pt x="397" y="304"/>
                    </a:lnTo>
                    <a:lnTo>
                      <a:pt x="386" y="310"/>
                    </a:lnTo>
                    <a:close/>
                    <a:moveTo>
                      <a:pt x="386" y="310"/>
                    </a:moveTo>
                    <a:lnTo>
                      <a:pt x="378" y="297"/>
                    </a:lnTo>
                    <a:lnTo>
                      <a:pt x="370" y="283"/>
                    </a:lnTo>
                    <a:lnTo>
                      <a:pt x="359" y="269"/>
                    </a:lnTo>
                    <a:lnTo>
                      <a:pt x="349" y="255"/>
                    </a:lnTo>
                    <a:lnTo>
                      <a:pt x="369" y="239"/>
                    </a:lnTo>
                    <a:lnTo>
                      <a:pt x="380" y="255"/>
                    </a:lnTo>
                    <a:lnTo>
                      <a:pt x="390" y="270"/>
                    </a:lnTo>
                    <a:lnTo>
                      <a:pt x="399" y="284"/>
                    </a:lnTo>
                    <a:lnTo>
                      <a:pt x="408" y="298"/>
                    </a:lnTo>
                    <a:lnTo>
                      <a:pt x="386" y="310"/>
                    </a:lnTo>
                    <a:close/>
                    <a:moveTo>
                      <a:pt x="349" y="255"/>
                    </a:moveTo>
                    <a:lnTo>
                      <a:pt x="337" y="239"/>
                    </a:lnTo>
                    <a:lnTo>
                      <a:pt x="324" y="224"/>
                    </a:lnTo>
                    <a:lnTo>
                      <a:pt x="311" y="209"/>
                    </a:lnTo>
                    <a:lnTo>
                      <a:pt x="299" y="194"/>
                    </a:lnTo>
                    <a:lnTo>
                      <a:pt x="316" y="178"/>
                    </a:lnTo>
                    <a:lnTo>
                      <a:pt x="330" y="193"/>
                    </a:lnTo>
                    <a:lnTo>
                      <a:pt x="344" y="208"/>
                    </a:lnTo>
                    <a:lnTo>
                      <a:pt x="357" y="224"/>
                    </a:lnTo>
                    <a:lnTo>
                      <a:pt x="369" y="239"/>
                    </a:lnTo>
                    <a:lnTo>
                      <a:pt x="349" y="255"/>
                    </a:lnTo>
                    <a:close/>
                    <a:moveTo>
                      <a:pt x="299" y="194"/>
                    </a:moveTo>
                    <a:lnTo>
                      <a:pt x="280" y="176"/>
                    </a:lnTo>
                    <a:lnTo>
                      <a:pt x="262" y="157"/>
                    </a:lnTo>
                    <a:lnTo>
                      <a:pt x="242" y="139"/>
                    </a:lnTo>
                    <a:lnTo>
                      <a:pt x="223" y="122"/>
                    </a:lnTo>
                    <a:lnTo>
                      <a:pt x="203" y="105"/>
                    </a:lnTo>
                    <a:lnTo>
                      <a:pt x="184" y="90"/>
                    </a:lnTo>
                    <a:lnTo>
                      <a:pt x="164" y="75"/>
                    </a:lnTo>
                    <a:lnTo>
                      <a:pt x="145" y="62"/>
                    </a:lnTo>
                    <a:lnTo>
                      <a:pt x="126" y="51"/>
                    </a:lnTo>
                    <a:lnTo>
                      <a:pt x="107" y="42"/>
                    </a:lnTo>
                    <a:lnTo>
                      <a:pt x="90" y="33"/>
                    </a:lnTo>
                    <a:lnTo>
                      <a:pt x="73" y="28"/>
                    </a:lnTo>
                    <a:lnTo>
                      <a:pt x="58" y="23"/>
                    </a:lnTo>
                    <a:lnTo>
                      <a:pt x="43" y="22"/>
                    </a:lnTo>
                    <a:lnTo>
                      <a:pt x="36" y="22"/>
                    </a:lnTo>
                    <a:lnTo>
                      <a:pt x="30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8" y="6"/>
                    </a:lnTo>
                    <a:lnTo>
                      <a:pt x="14" y="3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2" y="2"/>
                    </a:lnTo>
                    <a:lnTo>
                      <a:pt x="71" y="4"/>
                    </a:lnTo>
                    <a:lnTo>
                      <a:pt x="90" y="9"/>
                    </a:lnTo>
                    <a:lnTo>
                      <a:pt x="110" y="17"/>
                    </a:lnTo>
                    <a:lnTo>
                      <a:pt x="130" y="28"/>
                    </a:lnTo>
                    <a:lnTo>
                      <a:pt x="151" y="39"/>
                    </a:lnTo>
                    <a:lnTo>
                      <a:pt x="171" y="53"/>
                    </a:lnTo>
                    <a:lnTo>
                      <a:pt x="193" y="68"/>
                    </a:lnTo>
                    <a:lnTo>
                      <a:pt x="214" y="84"/>
                    </a:lnTo>
                    <a:lnTo>
                      <a:pt x="236" y="101"/>
                    </a:lnTo>
                    <a:lnTo>
                      <a:pt x="256" y="120"/>
                    </a:lnTo>
                    <a:lnTo>
                      <a:pt x="277" y="138"/>
                    </a:lnTo>
                    <a:lnTo>
                      <a:pt x="297" y="157"/>
                    </a:lnTo>
                    <a:lnTo>
                      <a:pt x="316" y="178"/>
                    </a:lnTo>
                    <a:lnTo>
                      <a:pt x="299" y="194"/>
                    </a:lnTo>
                    <a:close/>
                    <a:moveTo>
                      <a:pt x="2" y="13"/>
                    </a:moveTo>
                    <a:lnTo>
                      <a:pt x="4" y="9"/>
                    </a:lnTo>
                    <a:lnTo>
                      <a:pt x="8" y="6"/>
                    </a:lnTo>
                    <a:lnTo>
                      <a:pt x="13" y="17"/>
                    </a:lnTo>
                    <a:lnTo>
                      <a:pt x="2" y="13"/>
                    </a:lnTo>
                    <a:close/>
                    <a:moveTo>
                      <a:pt x="24" y="20"/>
                    </a:moveTo>
                    <a:lnTo>
                      <a:pt x="24" y="24"/>
                    </a:lnTo>
                    <a:lnTo>
                      <a:pt x="25" y="29"/>
                    </a:lnTo>
                    <a:lnTo>
                      <a:pt x="26" y="34"/>
                    </a:lnTo>
                    <a:lnTo>
                      <a:pt x="30" y="41"/>
                    </a:lnTo>
                    <a:lnTo>
                      <a:pt x="38" y="55"/>
                    </a:lnTo>
                    <a:lnTo>
                      <a:pt x="51" y="72"/>
                    </a:lnTo>
                    <a:lnTo>
                      <a:pt x="87" y="114"/>
                    </a:lnTo>
                    <a:lnTo>
                      <a:pt x="134" y="167"/>
                    </a:lnTo>
                    <a:lnTo>
                      <a:pt x="117" y="183"/>
                    </a:lnTo>
                    <a:lnTo>
                      <a:pt x="89" y="153"/>
                    </a:lnTo>
                    <a:lnTo>
                      <a:pt x="65" y="126"/>
                    </a:lnTo>
                    <a:lnTo>
                      <a:pt x="44" y="101"/>
                    </a:lnTo>
                    <a:lnTo>
                      <a:pt x="26" y="78"/>
                    </a:lnTo>
                    <a:lnTo>
                      <a:pt x="19" y="69"/>
                    </a:lnTo>
                    <a:lnTo>
                      <a:pt x="13" y="59"/>
                    </a:lnTo>
                    <a:lnTo>
                      <a:pt x="8" y="50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2" y="13"/>
                    </a:lnTo>
                    <a:lnTo>
                      <a:pt x="24" y="20"/>
                    </a:lnTo>
                    <a:close/>
                    <a:moveTo>
                      <a:pt x="134" y="167"/>
                    </a:moveTo>
                    <a:lnTo>
                      <a:pt x="188" y="225"/>
                    </a:lnTo>
                    <a:lnTo>
                      <a:pt x="248" y="293"/>
                    </a:lnTo>
                    <a:lnTo>
                      <a:pt x="279" y="331"/>
                    </a:lnTo>
                    <a:lnTo>
                      <a:pt x="311" y="371"/>
                    </a:lnTo>
                    <a:lnTo>
                      <a:pt x="344" y="413"/>
                    </a:lnTo>
                    <a:lnTo>
                      <a:pt x="376" y="458"/>
                    </a:lnTo>
                    <a:lnTo>
                      <a:pt x="409" y="504"/>
                    </a:lnTo>
                    <a:lnTo>
                      <a:pt x="441" y="553"/>
                    </a:lnTo>
                    <a:lnTo>
                      <a:pt x="472" y="604"/>
                    </a:lnTo>
                    <a:lnTo>
                      <a:pt x="504" y="657"/>
                    </a:lnTo>
                    <a:lnTo>
                      <a:pt x="519" y="685"/>
                    </a:lnTo>
                    <a:lnTo>
                      <a:pt x="533" y="715"/>
                    </a:lnTo>
                    <a:lnTo>
                      <a:pt x="548" y="743"/>
                    </a:lnTo>
                    <a:lnTo>
                      <a:pt x="561" y="773"/>
                    </a:lnTo>
                    <a:lnTo>
                      <a:pt x="575" y="803"/>
                    </a:lnTo>
                    <a:lnTo>
                      <a:pt x="588" y="834"/>
                    </a:lnTo>
                    <a:lnTo>
                      <a:pt x="601" y="866"/>
                    </a:lnTo>
                    <a:lnTo>
                      <a:pt x="613" y="897"/>
                    </a:lnTo>
                    <a:lnTo>
                      <a:pt x="590" y="906"/>
                    </a:lnTo>
                    <a:lnTo>
                      <a:pt x="577" y="874"/>
                    </a:lnTo>
                    <a:lnTo>
                      <a:pt x="565" y="843"/>
                    </a:lnTo>
                    <a:lnTo>
                      <a:pt x="552" y="813"/>
                    </a:lnTo>
                    <a:lnTo>
                      <a:pt x="539" y="783"/>
                    </a:lnTo>
                    <a:lnTo>
                      <a:pt x="525" y="753"/>
                    </a:lnTo>
                    <a:lnTo>
                      <a:pt x="511" y="724"/>
                    </a:lnTo>
                    <a:lnTo>
                      <a:pt x="496" y="696"/>
                    </a:lnTo>
                    <a:lnTo>
                      <a:pt x="482" y="669"/>
                    </a:lnTo>
                    <a:lnTo>
                      <a:pt x="451" y="616"/>
                    </a:lnTo>
                    <a:lnTo>
                      <a:pt x="420" y="566"/>
                    </a:lnTo>
                    <a:lnTo>
                      <a:pt x="388" y="517"/>
                    </a:lnTo>
                    <a:lnTo>
                      <a:pt x="356" y="471"/>
                    </a:lnTo>
                    <a:lnTo>
                      <a:pt x="323" y="426"/>
                    </a:lnTo>
                    <a:lnTo>
                      <a:pt x="291" y="385"/>
                    </a:lnTo>
                    <a:lnTo>
                      <a:pt x="260" y="346"/>
                    </a:lnTo>
                    <a:lnTo>
                      <a:pt x="228" y="309"/>
                    </a:lnTo>
                    <a:lnTo>
                      <a:pt x="170" y="242"/>
                    </a:lnTo>
                    <a:lnTo>
                      <a:pt x="117" y="183"/>
                    </a:lnTo>
                    <a:lnTo>
                      <a:pt x="134" y="167"/>
                    </a:lnTo>
                    <a:close/>
                    <a:moveTo>
                      <a:pt x="613" y="898"/>
                    </a:moveTo>
                    <a:lnTo>
                      <a:pt x="613" y="903"/>
                    </a:lnTo>
                    <a:lnTo>
                      <a:pt x="612" y="906"/>
                    </a:lnTo>
                    <a:lnTo>
                      <a:pt x="609" y="909"/>
                    </a:lnTo>
                    <a:lnTo>
                      <a:pt x="604" y="911"/>
                    </a:lnTo>
                    <a:lnTo>
                      <a:pt x="600" y="912"/>
                    </a:lnTo>
                    <a:lnTo>
                      <a:pt x="596" y="911"/>
                    </a:lnTo>
                    <a:lnTo>
                      <a:pt x="592" y="910"/>
                    </a:lnTo>
                    <a:lnTo>
                      <a:pt x="590" y="906"/>
                    </a:lnTo>
                    <a:lnTo>
                      <a:pt x="601" y="901"/>
                    </a:lnTo>
                    <a:lnTo>
                      <a:pt x="613" y="89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3" name="Freeform 1125"/>
              <p:cNvSpPr>
                <a:spLocks/>
              </p:cNvSpPr>
              <p:nvPr/>
            </p:nvSpPr>
            <p:spPr bwMode="auto">
              <a:xfrm>
                <a:off x="2521" y="1300"/>
                <a:ext cx="159" cy="104"/>
              </a:xfrm>
              <a:custGeom>
                <a:avLst/>
                <a:gdLst>
                  <a:gd name="T0" fmla="*/ 3 w 800"/>
                  <a:gd name="T1" fmla="*/ 17 h 529"/>
                  <a:gd name="T2" fmla="*/ 3 w 800"/>
                  <a:gd name="T3" fmla="*/ 16 h 529"/>
                  <a:gd name="T4" fmla="*/ 3 w 800"/>
                  <a:gd name="T5" fmla="*/ 15 h 529"/>
                  <a:gd name="T6" fmla="*/ 3 w 800"/>
                  <a:gd name="T7" fmla="*/ 14 h 529"/>
                  <a:gd name="T8" fmla="*/ 3 w 800"/>
                  <a:gd name="T9" fmla="*/ 14 h 529"/>
                  <a:gd name="T10" fmla="*/ 3 w 800"/>
                  <a:gd name="T11" fmla="*/ 13 h 529"/>
                  <a:gd name="T12" fmla="*/ 3 w 800"/>
                  <a:gd name="T13" fmla="*/ 13 h 529"/>
                  <a:gd name="T14" fmla="*/ 4 w 800"/>
                  <a:gd name="T15" fmla="*/ 12 h 529"/>
                  <a:gd name="T16" fmla="*/ 4 w 800"/>
                  <a:gd name="T17" fmla="*/ 12 h 529"/>
                  <a:gd name="T18" fmla="*/ 5 w 800"/>
                  <a:gd name="T19" fmla="*/ 12 h 529"/>
                  <a:gd name="T20" fmla="*/ 6 w 800"/>
                  <a:gd name="T21" fmla="*/ 11 h 529"/>
                  <a:gd name="T22" fmla="*/ 7 w 800"/>
                  <a:gd name="T23" fmla="*/ 11 h 529"/>
                  <a:gd name="T24" fmla="*/ 9 w 800"/>
                  <a:gd name="T25" fmla="*/ 12 h 529"/>
                  <a:gd name="T26" fmla="*/ 32 w 800"/>
                  <a:gd name="T27" fmla="*/ 21 h 529"/>
                  <a:gd name="T28" fmla="*/ 28 w 800"/>
                  <a:gd name="T29" fmla="*/ 16 h 529"/>
                  <a:gd name="T30" fmla="*/ 24 w 800"/>
                  <a:gd name="T31" fmla="*/ 11 h 529"/>
                  <a:gd name="T32" fmla="*/ 20 w 800"/>
                  <a:gd name="T33" fmla="*/ 6 h 529"/>
                  <a:gd name="T34" fmla="*/ 15 w 800"/>
                  <a:gd name="T35" fmla="*/ 0 h 529"/>
                  <a:gd name="T36" fmla="*/ 13 w 800"/>
                  <a:gd name="T37" fmla="*/ 0 h 529"/>
                  <a:gd name="T38" fmla="*/ 10 w 800"/>
                  <a:gd name="T39" fmla="*/ 0 h 529"/>
                  <a:gd name="T40" fmla="*/ 8 w 800"/>
                  <a:gd name="T41" fmla="*/ 0 h 529"/>
                  <a:gd name="T42" fmla="*/ 6 w 800"/>
                  <a:gd name="T43" fmla="*/ 1 h 529"/>
                  <a:gd name="T44" fmla="*/ 5 w 800"/>
                  <a:gd name="T45" fmla="*/ 1 h 529"/>
                  <a:gd name="T46" fmla="*/ 3 w 800"/>
                  <a:gd name="T47" fmla="*/ 2 h 529"/>
                  <a:gd name="T48" fmla="*/ 2 w 800"/>
                  <a:gd name="T49" fmla="*/ 3 h 529"/>
                  <a:gd name="T50" fmla="*/ 1 w 800"/>
                  <a:gd name="T51" fmla="*/ 4 h 529"/>
                  <a:gd name="T52" fmla="*/ 1 w 800"/>
                  <a:gd name="T53" fmla="*/ 5 h 529"/>
                  <a:gd name="T54" fmla="*/ 0 w 800"/>
                  <a:gd name="T55" fmla="*/ 6 h 529"/>
                  <a:gd name="T56" fmla="*/ 0 w 800"/>
                  <a:gd name="T57" fmla="*/ 8 h 529"/>
                  <a:gd name="T58" fmla="*/ 0 w 800"/>
                  <a:gd name="T59" fmla="*/ 9 h 529"/>
                  <a:gd name="T60" fmla="*/ 0 w 800"/>
                  <a:gd name="T61" fmla="*/ 11 h 529"/>
                  <a:gd name="T62" fmla="*/ 1 w 800"/>
                  <a:gd name="T63" fmla="*/ 13 h 529"/>
                  <a:gd name="T64" fmla="*/ 2 w 800"/>
                  <a:gd name="T65" fmla="*/ 16 h 529"/>
                  <a:gd name="T66" fmla="*/ 3 w 800"/>
                  <a:gd name="T67" fmla="*/ 18 h 52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0"/>
                  <a:gd name="T103" fmla="*/ 0 h 529"/>
                  <a:gd name="T104" fmla="*/ 800 w 800"/>
                  <a:gd name="T105" fmla="*/ 529 h 52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0" h="529">
                    <a:moveTo>
                      <a:pt x="72" y="448"/>
                    </a:moveTo>
                    <a:lnTo>
                      <a:pt x="69" y="433"/>
                    </a:lnTo>
                    <a:lnTo>
                      <a:pt x="67" y="419"/>
                    </a:lnTo>
                    <a:lnTo>
                      <a:pt x="66" y="405"/>
                    </a:lnTo>
                    <a:lnTo>
                      <a:pt x="66" y="393"/>
                    </a:lnTo>
                    <a:lnTo>
                      <a:pt x="66" y="381"/>
                    </a:lnTo>
                    <a:lnTo>
                      <a:pt x="66" y="369"/>
                    </a:lnTo>
                    <a:lnTo>
                      <a:pt x="67" y="359"/>
                    </a:lnTo>
                    <a:lnTo>
                      <a:pt x="69" y="350"/>
                    </a:lnTo>
                    <a:lnTo>
                      <a:pt x="71" y="340"/>
                    </a:lnTo>
                    <a:lnTo>
                      <a:pt x="74" y="332"/>
                    </a:lnTo>
                    <a:lnTo>
                      <a:pt x="78" y="325"/>
                    </a:lnTo>
                    <a:lnTo>
                      <a:pt x="82" y="317"/>
                    </a:lnTo>
                    <a:lnTo>
                      <a:pt x="86" y="312"/>
                    </a:lnTo>
                    <a:lnTo>
                      <a:pt x="92" y="305"/>
                    </a:lnTo>
                    <a:lnTo>
                      <a:pt x="97" y="301"/>
                    </a:lnTo>
                    <a:lnTo>
                      <a:pt x="102" y="297"/>
                    </a:lnTo>
                    <a:lnTo>
                      <a:pt x="109" y="292"/>
                    </a:lnTo>
                    <a:lnTo>
                      <a:pt x="115" y="289"/>
                    </a:lnTo>
                    <a:lnTo>
                      <a:pt x="123" y="287"/>
                    </a:lnTo>
                    <a:lnTo>
                      <a:pt x="131" y="284"/>
                    </a:lnTo>
                    <a:lnTo>
                      <a:pt x="147" y="282"/>
                    </a:lnTo>
                    <a:lnTo>
                      <a:pt x="164" y="280"/>
                    </a:lnTo>
                    <a:lnTo>
                      <a:pt x="182" y="280"/>
                    </a:lnTo>
                    <a:lnTo>
                      <a:pt x="202" y="283"/>
                    </a:lnTo>
                    <a:lnTo>
                      <a:pt x="222" y="287"/>
                    </a:lnTo>
                    <a:lnTo>
                      <a:pt x="244" y="292"/>
                    </a:lnTo>
                    <a:lnTo>
                      <a:pt x="800" y="529"/>
                    </a:lnTo>
                    <a:lnTo>
                      <a:pt x="755" y="467"/>
                    </a:lnTo>
                    <a:lnTo>
                      <a:pt x="707" y="405"/>
                    </a:lnTo>
                    <a:lnTo>
                      <a:pt x="658" y="341"/>
                    </a:lnTo>
                    <a:lnTo>
                      <a:pt x="607" y="276"/>
                    </a:lnTo>
                    <a:lnTo>
                      <a:pt x="554" y="210"/>
                    </a:lnTo>
                    <a:lnTo>
                      <a:pt x="499" y="142"/>
                    </a:lnTo>
                    <a:lnTo>
                      <a:pt x="442" y="74"/>
                    </a:lnTo>
                    <a:lnTo>
                      <a:pt x="382" y="5"/>
                    </a:lnTo>
                    <a:lnTo>
                      <a:pt x="349" y="2"/>
                    </a:lnTo>
                    <a:lnTo>
                      <a:pt x="316" y="0"/>
                    </a:lnTo>
                    <a:lnTo>
                      <a:pt x="286" y="0"/>
                    </a:lnTo>
                    <a:lnTo>
                      <a:pt x="257" y="0"/>
                    </a:lnTo>
                    <a:lnTo>
                      <a:pt x="230" y="2"/>
                    </a:lnTo>
                    <a:lnTo>
                      <a:pt x="204" y="4"/>
                    </a:lnTo>
                    <a:lnTo>
                      <a:pt x="179" y="7"/>
                    </a:lnTo>
                    <a:lnTo>
                      <a:pt x="156" y="13"/>
                    </a:lnTo>
                    <a:lnTo>
                      <a:pt x="135" y="18"/>
                    </a:lnTo>
                    <a:lnTo>
                      <a:pt x="115" y="25"/>
                    </a:lnTo>
                    <a:lnTo>
                      <a:pt x="97" y="33"/>
                    </a:lnTo>
                    <a:lnTo>
                      <a:pt x="81" y="42"/>
                    </a:lnTo>
                    <a:lnTo>
                      <a:pt x="66" y="52"/>
                    </a:lnTo>
                    <a:lnTo>
                      <a:pt x="52" y="63"/>
                    </a:lnTo>
                    <a:lnTo>
                      <a:pt x="40" y="75"/>
                    </a:lnTo>
                    <a:lnTo>
                      <a:pt x="30" y="88"/>
                    </a:lnTo>
                    <a:lnTo>
                      <a:pt x="20" y="103"/>
                    </a:lnTo>
                    <a:lnTo>
                      <a:pt x="13" y="118"/>
                    </a:lnTo>
                    <a:lnTo>
                      <a:pt x="7" y="135"/>
                    </a:lnTo>
                    <a:lnTo>
                      <a:pt x="3" y="153"/>
                    </a:lnTo>
                    <a:lnTo>
                      <a:pt x="1" y="171"/>
                    </a:lnTo>
                    <a:lnTo>
                      <a:pt x="0" y="191"/>
                    </a:lnTo>
                    <a:lnTo>
                      <a:pt x="0" y="212"/>
                    </a:lnTo>
                    <a:lnTo>
                      <a:pt x="2" y="234"/>
                    </a:lnTo>
                    <a:lnTo>
                      <a:pt x="5" y="257"/>
                    </a:lnTo>
                    <a:lnTo>
                      <a:pt x="10" y="280"/>
                    </a:lnTo>
                    <a:lnTo>
                      <a:pt x="16" y="306"/>
                    </a:lnTo>
                    <a:lnTo>
                      <a:pt x="25" y="332"/>
                    </a:lnTo>
                    <a:lnTo>
                      <a:pt x="34" y="359"/>
                    </a:lnTo>
                    <a:lnTo>
                      <a:pt x="45" y="387"/>
                    </a:lnTo>
                    <a:lnTo>
                      <a:pt x="58" y="418"/>
                    </a:lnTo>
                    <a:lnTo>
                      <a:pt x="72" y="44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4" name="Freeform 1126"/>
              <p:cNvSpPr>
                <a:spLocks noEditPoints="1"/>
              </p:cNvSpPr>
              <p:nvPr/>
            </p:nvSpPr>
            <p:spPr bwMode="auto">
              <a:xfrm>
                <a:off x="2521" y="1300"/>
                <a:ext cx="163" cy="112"/>
              </a:xfrm>
              <a:custGeom>
                <a:avLst/>
                <a:gdLst>
                  <a:gd name="T0" fmla="*/ 3 w 825"/>
                  <a:gd name="T1" fmla="*/ 17 h 554"/>
                  <a:gd name="T2" fmla="*/ 3 w 825"/>
                  <a:gd name="T3" fmla="*/ 15 h 554"/>
                  <a:gd name="T4" fmla="*/ 3 w 825"/>
                  <a:gd name="T5" fmla="*/ 13 h 554"/>
                  <a:gd name="T6" fmla="*/ 4 w 825"/>
                  <a:gd name="T7" fmla="*/ 12 h 554"/>
                  <a:gd name="T8" fmla="*/ 4 w 825"/>
                  <a:gd name="T9" fmla="*/ 13 h 554"/>
                  <a:gd name="T10" fmla="*/ 4 w 825"/>
                  <a:gd name="T11" fmla="*/ 14 h 554"/>
                  <a:gd name="T12" fmla="*/ 4 w 825"/>
                  <a:gd name="T13" fmla="*/ 15 h 554"/>
                  <a:gd name="T14" fmla="*/ 4 w 825"/>
                  <a:gd name="T15" fmla="*/ 18 h 554"/>
                  <a:gd name="T16" fmla="*/ 5 w 825"/>
                  <a:gd name="T17" fmla="*/ 12 h 554"/>
                  <a:gd name="T18" fmla="*/ 6 w 825"/>
                  <a:gd name="T19" fmla="*/ 11 h 554"/>
                  <a:gd name="T20" fmla="*/ 9 w 825"/>
                  <a:gd name="T21" fmla="*/ 11 h 554"/>
                  <a:gd name="T22" fmla="*/ 9 w 825"/>
                  <a:gd name="T23" fmla="*/ 12 h 554"/>
                  <a:gd name="T24" fmla="*/ 7 w 825"/>
                  <a:gd name="T25" fmla="*/ 12 h 554"/>
                  <a:gd name="T26" fmla="*/ 5 w 825"/>
                  <a:gd name="T27" fmla="*/ 13 h 554"/>
                  <a:gd name="T28" fmla="*/ 10 w 825"/>
                  <a:gd name="T29" fmla="*/ 12 h 554"/>
                  <a:gd name="T30" fmla="*/ 10 w 825"/>
                  <a:gd name="T31" fmla="*/ 12 h 554"/>
                  <a:gd name="T32" fmla="*/ 10 w 825"/>
                  <a:gd name="T33" fmla="*/ 12 h 554"/>
                  <a:gd name="T34" fmla="*/ 33 w 825"/>
                  <a:gd name="T35" fmla="*/ 22 h 554"/>
                  <a:gd name="T36" fmla="*/ 32 w 825"/>
                  <a:gd name="T37" fmla="*/ 22 h 554"/>
                  <a:gd name="T38" fmla="*/ 32 w 825"/>
                  <a:gd name="T39" fmla="*/ 22 h 554"/>
                  <a:gd name="T40" fmla="*/ 28 w 825"/>
                  <a:gd name="T41" fmla="*/ 17 h 554"/>
                  <a:gd name="T42" fmla="*/ 24 w 825"/>
                  <a:gd name="T43" fmla="*/ 12 h 554"/>
                  <a:gd name="T44" fmla="*/ 28 w 825"/>
                  <a:gd name="T45" fmla="*/ 15 h 554"/>
                  <a:gd name="T46" fmla="*/ 32 w 825"/>
                  <a:gd name="T47" fmla="*/ 20 h 554"/>
                  <a:gd name="T48" fmla="*/ 23 w 825"/>
                  <a:gd name="T49" fmla="*/ 10 h 554"/>
                  <a:gd name="T50" fmla="*/ 19 w 825"/>
                  <a:gd name="T51" fmla="*/ 5 h 554"/>
                  <a:gd name="T52" fmla="*/ 16 w 825"/>
                  <a:gd name="T53" fmla="*/ 0 h 554"/>
                  <a:gd name="T54" fmla="*/ 21 w 825"/>
                  <a:gd name="T55" fmla="*/ 6 h 554"/>
                  <a:gd name="T56" fmla="*/ 25 w 825"/>
                  <a:gd name="T57" fmla="*/ 11 h 554"/>
                  <a:gd name="T58" fmla="*/ 16 w 825"/>
                  <a:gd name="T59" fmla="*/ 0 h 554"/>
                  <a:gd name="T60" fmla="*/ 14 w 825"/>
                  <a:gd name="T61" fmla="*/ 1 h 554"/>
                  <a:gd name="T62" fmla="*/ 10 w 825"/>
                  <a:gd name="T63" fmla="*/ 1 h 554"/>
                  <a:gd name="T64" fmla="*/ 6 w 825"/>
                  <a:gd name="T65" fmla="*/ 2 h 554"/>
                  <a:gd name="T66" fmla="*/ 3 w 825"/>
                  <a:gd name="T67" fmla="*/ 3 h 554"/>
                  <a:gd name="T68" fmla="*/ 1 w 825"/>
                  <a:gd name="T69" fmla="*/ 4 h 554"/>
                  <a:gd name="T70" fmla="*/ 3 w 825"/>
                  <a:gd name="T71" fmla="*/ 2 h 554"/>
                  <a:gd name="T72" fmla="*/ 7 w 825"/>
                  <a:gd name="T73" fmla="*/ 1 h 554"/>
                  <a:gd name="T74" fmla="*/ 11 w 825"/>
                  <a:gd name="T75" fmla="*/ 0 h 554"/>
                  <a:gd name="T76" fmla="*/ 16 w 825"/>
                  <a:gd name="T77" fmla="*/ 0 h 554"/>
                  <a:gd name="T78" fmla="*/ 2 w 825"/>
                  <a:gd name="T79" fmla="*/ 5 h 554"/>
                  <a:gd name="T80" fmla="*/ 1 w 825"/>
                  <a:gd name="T81" fmla="*/ 8 h 554"/>
                  <a:gd name="T82" fmla="*/ 1 w 825"/>
                  <a:gd name="T83" fmla="*/ 12 h 554"/>
                  <a:gd name="T84" fmla="*/ 3 w 825"/>
                  <a:gd name="T85" fmla="*/ 16 h 554"/>
                  <a:gd name="T86" fmla="*/ 2 w 825"/>
                  <a:gd name="T87" fmla="*/ 17 h 554"/>
                  <a:gd name="T88" fmla="*/ 1 w 825"/>
                  <a:gd name="T89" fmla="*/ 13 h 554"/>
                  <a:gd name="T90" fmla="*/ 0 w 825"/>
                  <a:gd name="T91" fmla="*/ 9 h 554"/>
                  <a:gd name="T92" fmla="*/ 0 w 825"/>
                  <a:gd name="T93" fmla="*/ 6 h 554"/>
                  <a:gd name="T94" fmla="*/ 2 w 825"/>
                  <a:gd name="T95" fmla="*/ 4 h 554"/>
                  <a:gd name="T96" fmla="*/ 4 w 825"/>
                  <a:gd name="T97" fmla="*/ 19 h 554"/>
                  <a:gd name="T98" fmla="*/ 3 w 825"/>
                  <a:gd name="T99" fmla="*/ 19 h 55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25"/>
                  <a:gd name="T151" fmla="*/ 0 h 554"/>
                  <a:gd name="T152" fmla="*/ 825 w 825"/>
                  <a:gd name="T153" fmla="*/ 554 h 554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25" h="554">
                    <a:moveTo>
                      <a:pt x="73" y="462"/>
                    </a:moveTo>
                    <a:lnTo>
                      <a:pt x="70" y="446"/>
                    </a:lnTo>
                    <a:lnTo>
                      <a:pt x="68" y="431"/>
                    </a:lnTo>
                    <a:lnTo>
                      <a:pt x="67" y="417"/>
                    </a:lnTo>
                    <a:lnTo>
                      <a:pt x="66" y="403"/>
                    </a:lnTo>
                    <a:lnTo>
                      <a:pt x="66" y="390"/>
                    </a:lnTo>
                    <a:lnTo>
                      <a:pt x="67" y="378"/>
                    </a:lnTo>
                    <a:lnTo>
                      <a:pt x="69" y="367"/>
                    </a:lnTo>
                    <a:lnTo>
                      <a:pt x="70" y="356"/>
                    </a:lnTo>
                    <a:lnTo>
                      <a:pt x="73" y="346"/>
                    </a:lnTo>
                    <a:lnTo>
                      <a:pt x="77" y="338"/>
                    </a:lnTo>
                    <a:lnTo>
                      <a:pt x="81" y="329"/>
                    </a:lnTo>
                    <a:lnTo>
                      <a:pt x="85" y="322"/>
                    </a:lnTo>
                    <a:lnTo>
                      <a:pt x="91" y="315"/>
                    </a:lnTo>
                    <a:lnTo>
                      <a:pt x="96" y="309"/>
                    </a:lnTo>
                    <a:lnTo>
                      <a:pt x="103" y="303"/>
                    </a:lnTo>
                    <a:lnTo>
                      <a:pt x="109" y="298"/>
                    </a:lnTo>
                    <a:lnTo>
                      <a:pt x="123" y="318"/>
                    </a:lnTo>
                    <a:lnTo>
                      <a:pt x="118" y="323"/>
                    </a:lnTo>
                    <a:lnTo>
                      <a:pt x="112" y="327"/>
                    </a:lnTo>
                    <a:lnTo>
                      <a:pt x="108" y="332"/>
                    </a:lnTo>
                    <a:lnTo>
                      <a:pt x="105" y="338"/>
                    </a:lnTo>
                    <a:lnTo>
                      <a:pt x="100" y="344"/>
                    </a:lnTo>
                    <a:lnTo>
                      <a:pt x="98" y="351"/>
                    </a:lnTo>
                    <a:lnTo>
                      <a:pt x="95" y="358"/>
                    </a:lnTo>
                    <a:lnTo>
                      <a:pt x="93" y="366"/>
                    </a:lnTo>
                    <a:lnTo>
                      <a:pt x="92" y="376"/>
                    </a:lnTo>
                    <a:lnTo>
                      <a:pt x="91" y="384"/>
                    </a:lnTo>
                    <a:lnTo>
                      <a:pt x="91" y="395"/>
                    </a:lnTo>
                    <a:lnTo>
                      <a:pt x="91" y="406"/>
                    </a:lnTo>
                    <a:lnTo>
                      <a:pt x="93" y="431"/>
                    </a:lnTo>
                    <a:lnTo>
                      <a:pt x="97" y="458"/>
                    </a:lnTo>
                    <a:lnTo>
                      <a:pt x="73" y="462"/>
                    </a:lnTo>
                    <a:close/>
                    <a:moveTo>
                      <a:pt x="109" y="298"/>
                    </a:moveTo>
                    <a:lnTo>
                      <a:pt x="115" y="294"/>
                    </a:lnTo>
                    <a:lnTo>
                      <a:pt x="123" y="290"/>
                    </a:lnTo>
                    <a:lnTo>
                      <a:pt x="131" y="287"/>
                    </a:lnTo>
                    <a:lnTo>
                      <a:pt x="139" y="285"/>
                    </a:lnTo>
                    <a:lnTo>
                      <a:pt x="148" y="283"/>
                    </a:lnTo>
                    <a:lnTo>
                      <a:pt x="157" y="282"/>
                    </a:lnTo>
                    <a:lnTo>
                      <a:pt x="165" y="281"/>
                    </a:lnTo>
                    <a:lnTo>
                      <a:pt x="175" y="281"/>
                    </a:lnTo>
                    <a:lnTo>
                      <a:pt x="195" y="281"/>
                    </a:lnTo>
                    <a:lnTo>
                      <a:pt x="216" y="283"/>
                    </a:lnTo>
                    <a:lnTo>
                      <a:pt x="238" y="287"/>
                    </a:lnTo>
                    <a:lnTo>
                      <a:pt x="260" y="292"/>
                    </a:lnTo>
                    <a:lnTo>
                      <a:pt x="254" y="315"/>
                    </a:lnTo>
                    <a:lnTo>
                      <a:pt x="234" y="311"/>
                    </a:lnTo>
                    <a:lnTo>
                      <a:pt x="215" y="308"/>
                    </a:lnTo>
                    <a:lnTo>
                      <a:pt x="196" y="305"/>
                    </a:lnTo>
                    <a:lnTo>
                      <a:pt x="179" y="304"/>
                    </a:lnTo>
                    <a:lnTo>
                      <a:pt x="163" y="305"/>
                    </a:lnTo>
                    <a:lnTo>
                      <a:pt x="148" y="308"/>
                    </a:lnTo>
                    <a:lnTo>
                      <a:pt x="141" y="310"/>
                    </a:lnTo>
                    <a:lnTo>
                      <a:pt x="135" y="312"/>
                    </a:lnTo>
                    <a:lnTo>
                      <a:pt x="128" y="315"/>
                    </a:lnTo>
                    <a:lnTo>
                      <a:pt x="123" y="318"/>
                    </a:lnTo>
                    <a:lnTo>
                      <a:pt x="109" y="298"/>
                    </a:lnTo>
                    <a:close/>
                    <a:moveTo>
                      <a:pt x="260" y="292"/>
                    </a:moveTo>
                    <a:lnTo>
                      <a:pt x="260" y="292"/>
                    </a:lnTo>
                    <a:lnTo>
                      <a:pt x="261" y="292"/>
                    </a:lnTo>
                    <a:lnTo>
                      <a:pt x="257" y="304"/>
                    </a:lnTo>
                    <a:lnTo>
                      <a:pt x="260" y="292"/>
                    </a:lnTo>
                    <a:close/>
                    <a:moveTo>
                      <a:pt x="261" y="292"/>
                    </a:moveTo>
                    <a:lnTo>
                      <a:pt x="819" y="530"/>
                    </a:lnTo>
                    <a:lnTo>
                      <a:pt x="809" y="553"/>
                    </a:lnTo>
                    <a:lnTo>
                      <a:pt x="252" y="315"/>
                    </a:lnTo>
                    <a:lnTo>
                      <a:pt x="261" y="292"/>
                    </a:lnTo>
                    <a:close/>
                    <a:moveTo>
                      <a:pt x="823" y="534"/>
                    </a:moveTo>
                    <a:lnTo>
                      <a:pt x="825" y="538"/>
                    </a:lnTo>
                    <a:lnTo>
                      <a:pt x="825" y="542"/>
                    </a:lnTo>
                    <a:lnTo>
                      <a:pt x="824" y="545"/>
                    </a:lnTo>
                    <a:lnTo>
                      <a:pt x="822" y="548"/>
                    </a:lnTo>
                    <a:lnTo>
                      <a:pt x="820" y="551"/>
                    </a:lnTo>
                    <a:lnTo>
                      <a:pt x="816" y="553"/>
                    </a:lnTo>
                    <a:lnTo>
                      <a:pt x="812" y="554"/>
                    </a:lnTo>
                    <a:lnTo>
                      <a:pt x="809" y="553"/>
                    </a:lnTo>
                    <a:lnTo>
                      <a:pt x="813" y="541"/>
                    </a:lnTo>
                    <a:lnTo>
                      <a:pt x="823" y="534"/>
                    </a:lnTo>
                    <a:close/>
                    <a:moveTo>
                      <a:pt x="803" y="548"/>
                    </a:moveTo>
                    <a:lnTo>
                      <a:pt x="782" y="518"/>
                    </a:lnTo>
                    <a:lnTo>
                      <a:pt x="758" y="488"/>
                    </a:lnTo>
                    <a:lnTo>
                      <a:pt x="735" y="457"/>
                    </a:lnTo>
                    <a:lnTo>
                      <a:pt x="712" y="425"/>
                    </a:lnTo>
                    <a:lnTo>
                      <a:pt x="687" y="394"/>
                    </a:lnTo>
                    <a:lnTo>
                      <a:pt x="662" y="362"/>
                    </a:lnTo>
                    <a:lnTo>
                      <a:pt x="636" y="329"/>
                    </a:lnTo>
                    <a:lnTo>
                      <a:pt x="610" y="296"/>
                    </a:lnTo>
                    <a:lnTo>
                      <a:pt x="630" y="281"/>
                    </a:lnTo>
                    <a:lnTo>
                      <a:pt x="654" y="313"/>
                    </a:lnTo>
                    <a:lnTo>
                      <a:pt x="679" y="344"/>
                    </a:lnTo>
                    <a:lnTo>
                      <a:pt x="704" y="377"/>
                    </a:lnTo>
                    <a:lnTo>
                      <a:pt x="729" y="408"/>
                    </a:lnTo>
                    <a:lnTo>
                      <a:pt x="753" y="440"/>
                    </a:lnTo>
                    <a:lnTo>
                      <a:pt x="776" y="472"/>
                    </a:lnTo>
                    <a:lnTo>
                      <a:pt x="800" y="503"/>
                    </a:lnTo>
                    <a:lnTo>
                      <a:pt x="823" y="534"/>
                    </a:lnTo>
                    <a:lnTo>
                      <a:pt x="803" y="548"/>
                    </a:lnTo>
                    <a:close/>
                    <a:moveTo>
                      <a:pt x="610" y="296"/>
                    </a:moveTo>
                    <a:lnTo>
                      <a:pt x="583" y="262"/>
                    </a:lnTo>
                    <a:lnTo>
                      <a:pt x="556" y="229"/>
                    </a:lnTo>
                    <a:lnTo>
                      <a:pt x="529" y="195"/>
                    </a:lnTo>
                    <a:lnTo>
                      <a:pt x="501" y="161"/>
                    </a:lnTo>
                    <a:lnTo>
                      <a:pt x="473" y="127"/>
                    </a:lnTo>
                    <a:lnTo>
                      <a:pt x="444" y="93"/>
                    </a:lnTo>
                    <a:lnTo>
                      <a:pt x="416" y="59"/>
                    </a:lnTo>
                    <a:lnTo>
                      <a:pt x="387" y="25"/>
                    </a:lnTo>
                    <a:lnTo>
                      <a:pt x="405" y="8"/>
                    </a:lnTo>
                    <a:lnTo>
                      <a:pt x="435" y="44"/>
                    </a:lnTo>
                    <a:lnTo>
                      <a:pt x="464" y="80"/>
                    </a:lnTo>
                    <a:lnTo>
                      <a:pt x="493" y="114"/>
                    </a:lnTo>
                    <a:lnTo>
                      <a:pt x="522" y="148"/>
                    </a:lnTo>
                    <a:lnTo>
                      <a:pt x="550" y="182"/>
                    </a:lnTo>
                    <a:lnTo>
                      <a:pt x="577" y="216"/>
                    </a:lnTo>
                    <a:lnTo>
                      <a:pt x="604" y="248"/>
                    </a:lnTo>
                    <a:lnTo>
                      <a:pt x="630" y="281"/>
                    </a:lnTo>
                    <a:lnTo>
                      <a:pt x="610" y="296"/>
                    </a:lnTo>
                    <a:close/>
                    <a:moveTo>
                      <a:pt x="396" y="4"/>
                    </a:moveTo>
                    <a:lnTo>
                      <a:pt x="401" y="6"/>
                    </a:lnTo>
                    <a:lnTo>
                      <a:pt x="405" y="8"/>
                    </a:lnTo>
                    <a:lnTo>
                      <a:pt x="395" y="17"/>
                    </a:lnTo>
                    <a:lnTo>
                      <a:pt x="396" y="4"/>
                    </a:lnTo>
                    <a:close/>
                    <a:moveTo>
                      <a:pt x="394" y="29"/>
                    </a:moveTo>
                    <a:lnTo>
                      <a:pt x="362" y="26"/>
                    </a:lnTo>
                    <a:lnTo>
                      <a:pt x="330" y="25"/>
                    </a:lnTo>
                    <a:lnTo>
                      <a:pt x="300" y="24"/>
                    </a:lnTo>
                    <a:lnTo>
                      <a:pt x="272" y="24"/>
                    </a:lnTo>
                    <a:lnTo>
                      <a:pt x="246" y="26"/>
                    </a:lnTo>
                    <a:lnTo>
                      <a:pt x="220" y="28"/>
                    </a:lnTo>
                    <a:lnTo>
                      <a:pt x="196" y="31"/>
                    </a:lnTo>
                    <a:lnTo>
                      <a:pt x="175" y="35"/>
                    </a:lnTo>
                    <a:lnTo>
                      <a:pt x="154" y="41"/>
                    </a:lnTo>
                    <a:lnTo>
                      <a:pt x="135" y="47"/>
                    </a:lnTo>
                    <a:lnTo>
                      <a:pt x="118" y="55"/>
                    </a:lnTo>
                    <a:lnTo>
                      <a:pt x="101" y="64"/>
                    </a:lnTo>
                    <a:lnTo>
                      <a:pt x="87" y="73"/>
                    </a:lnTo>
                    <a:lnTo>
                      <a:pt x="74" y="83"/>
                    </a:lnTo>
                    <a:lnTo>
                      <a:pt x="63" y="95"/>
                    </a:lnTo>
                    <a:lnTo>
                      <a:pt x="53" y="108"/>
                    </a:lnTo>
                    <a:lnTo>
                      <a:pt x="32" y="94"/>
                    </a:lnTo>
                    <a:lnTo>
                      <a:pt x="43" y="80"/>
                    </a:lnTo>
                    <a:lnTo>
                      <a:pt x="56" y="67"/>
                    </a:lnTo>
                    <a:lnTo>
                      <a:pt x="70" y="55"/>
                    </a:lnTo>
                    <a:lnTo>
                      <a:pt x="86" y="44"/>
                    </a:lnTo>
                    <a:lnTo>
                      <a:pt x="104" y="35"/>
                    </a:lnTo>
                    <a:lnTo>
                      <a:pt x="122" y="27"/>
                    </a:lnTo>
                    <a:lnTo>
                      <a:pt x="142" y="19"/>
                    </a:lnTo>
                    <a:lnTo>
                      <a:pt x="164" y="13"/>
                    </a:lnTo>
                    <a:lnTo>
                      <a:pt x="188" y="8"/>
                    </a:lnTo>
                    <a:lnTo>
                      <a:pt x="213" y="4"/>
                    </a:lnTo>
                    <a:lnTo>
                      <a:pt x="240" y="2"/>
                    </a:lnTo>
                    <a:lnTo>
                      <a:pt x="268" y="0"/>
                    </a:lnTo>
                    <a:lnTo>
                      <a:pt x="298" y="0"/>
                    </a:lnTo>
                    <a:lnTo>
                      <a:pt x="329" y="0"/>
                    </a:lnTo>
                    <a:lnTo>
                      <a:pt x="362" y="2"/>
                    </a:lnTo>
                    <a:lnTo>
                      <a:pt x="396" y="4"/>
                    </a:lnTo>
                    <a:lnTo>
                      <a:pt x="394" y="29"/>
                    </a:lnTo>
                    <a:close/>
                    <a:moveTo>
                      <a:pt x="53" y="108"/>
                    </a:moveTo>
                    <a:lnTo>
                      <a:pt x="44" y="122"/>
                    </a:lnTo>
                    <a:lnTo>
                      <a:pt x="38" y="136"/>
                    </a:lnTo>
                    <a:lnTo>
                      <a:pt x="32" y="152"/>
                    </a:lnTo>
                    <a:lnTo>
                      <a:pt x="28" y="168"/>
                    </a:lnTo>
                    <a:lnTo>
                      <a:pt x="26" y="187"/>
                    </a:lnTo>
                    <a:lnTo>
                      <a:pt x="25" y="206"/>
                    </a:lnTo>
                    <a:lnTo>
                      <a:pt x="25" y="226"/>
                    </a:lnTo>
                    <a:lnTo>
                      <a:pt x="27" y="247"/>
                    </a:lnTo>
                    <a:lnTo>
                      <a:pt x="30" y="269"/>
                    </a:lnTo>
                    <a:lnTo>
                      <a:pt x="36" y="292"/>
                    </a:lnTo>
                    <a:lnTo>
                      <a:pt x="42" y="316"/>
                    </a:lnTo>
                    <a:lnTo>
                      <a:pt x="50" y="342"/>
                    </a:lnTo>
                    <a:lnTo>
                      <a:pt x="59" y="369"/>
                    </a:lnTo>
                    <a:lnTo>
                      <a:pt x="70" y="396"/>
                    </a:lnTo>
                    <a:lnTo>
                      <a:pt x="82" y="425"/>
                    </a:lnTo>
                    <a:lnTo>
                      <a:pt x="96" y="454"/>
                    </a:lnTo>
                    <a:lnTo>
                      <a:pt x="74" y="465"/>
                    </a:lnTo>
                    <a:lnTo>
                      <a:pt x="59" y="434"/>
                    </a:lnTo>
                    <a:lnTo>
                      <a:pt x="46" y="404"/>
                    </a:lnTo>
                    <a:lnTo>
                      <a:pt x="36" y="375"/>
                    </a:lnTo>
                    <a:lnTo>
                      <a:pt x="26" y="346"/>
                    </a:lnTo>
                    <a:lnTo>
                      <a:pt x="17" y="319"/>
                    </a:lnTo>
                    <a:lnTo>
                      <a:pt x="11" y="294"/>
                    </a:lnTo>
                    <a:lnTo>
                      <a:pt x="5" y="269"/>
                    </a:lnTo>
                    <a:lnTo>
                      <a:pt x="2" y="245"/>
                    </a:lnTo>
                    <a:lnTo>
                      <a:pt x="1" y="222"/>
                    </a:lnTo>
                    <a:lnTo>
                      <a:pt x="0" y="201"/>
                    </a:lnTo>
                    <a:lnTo>
                      <a:pt x="2" y="180"/>
                    </a:lnTo>
                    <a:lnTo>
                      <a:pt x="4" y="161"/>
                    </a:lnTo>
                    <a:lnTo>
                      <a:pt x="10" y="142"/>
                    </a:lnTo>
                    <a:lnTo>
                      <a:pt x="15" y="125"/>
                    </a:lnTo>
                    <a:lnTo>
                      <a:pt x="24" y="109"/>
                    </a:lnTo>
                    <a:lnTo>
                      <a:pt x="32" y="94"/>
                    </a:lnTo>
                    <a:lnTo>
                      <a:pt x="53" y="108"/>
                    </a:lnTo>
                    <a:close/>
                    <a:moveTo>
                      <a:pt x="97" y="458"/>
                    </a:moveTo>
                    <a:lnTo>
                      <a:pt x="97" y="462"/>
                    </a:lnTo>
                    <a:lnTo>
                      <a:pt x="95" y="465"/>
                    </a:lnTo>
                    <a:lnTo>
                      <a:pt x="92" y="467"/>
                    </a:lnTo>
                    <a:lnTo>
                      <a:pt x="88" y="470"/>
                    </a:lnTo>
                    <a:lnTo>
                      <a:pt x="84" y="471"/>
                    </a:lnTo>
                    <a:lnTo>
                      <a:pt x="80" y="470"/>
                    </a:lnTo>
                    <a:lnTo>
                      <a:pt x="77" y="469"/>
                    </a:lnTo>
                    <a:lnTo>
                      <a:pt x="74" y="465"/>
                    </a:lnTo>
                    <a:lnTo>
                      <a:pt x="85" y="460"/>
                    </a:lnTo>
                    <a:lnTo>
                      <a:pt x="97" y="45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5" name="Freeform 1127"/>
              <p:cNvSpPr>
                <a:spLocks/>
              </p:cNvSpPr>
              <p:nvPr/>
            </p:nvSpPr>
            <p:spPr bwMode="auto">
              <a:xfrm>
                <a:off x="2633" y="1575"/>
                <a:ext cx="229" cy="220"/>
              </a:xfrm>
              <a:custGeom>
                <a:avLst/>
                <a:gdLst>
                  <a:gd name="T0" fmla="*/ 2 w 1154"/>
                  <a:gd name="T1" fmla="*/ 18 h 1115"/>
                  <a:gd name="T2" fmla="*/ 5 w 1154"/>
                  <a:gd name="T3" fmla="*/ 18 h 1115"/>
                  <a:gd name="T4" fmla="*/ 7 w 1154"/>
                  <a:gd name="T5" fmla="*/ 18 h 1115"/>
                  <a:gd name="T6" fmla="*/ 8 w 1154"/>
                  <a:gd name="T7" fmla="*/ 18 h 1115"/>
                  <a:gd name="T8" fmla="*/ 9 w 1154"/>
                  <a:gd name="T9" fmla="*/ 18 h 1115"/>
                  <a:gd name="T10" fmla="*/ 11 w 1154"/>
                  <a:gd name="T11" fmla="*/ 17 h 1115"/>
                  <a:gd name="T12" fmla="*/ 12 w 1154"/>
                  <a:gd name="T13" fmla="*/ 17 h 1115"/>
                  <a:gd name="T14" fmla="*/ 12 w 1154"/>
                  <a:gd name="T15" fmla="*/ 16 h 1115"/>
                  <a:gd name="T16" fmla="*/ 13 w 1154"/>
                  <a:gd name="T17" fmla="*/ 16 h 1115"/>
                  <a:gd name="T18" fmla="*/ 14 w 1154"/>
                  <a:gd name="T19" fmla="*/ 15 h 1115"/>
                  <a:gd name="T20" fmla="*/ 14 w 1154"/>
                  <a:gd name="T21" fmla="*/ 14 h 1115"/>
                  <a:gd name="T22" fmla="*/ 14 w 1154"/>
                  <a:gd name="T23" fmla="*/ 13 h 1115"/>
                  <a:gd name="T24" fmla="*/ 14 w 1154"/>
                  <a:gd name="T25" fmla="*/ 12 h 1115"/>
                  <a:gd name="T26" fmla="*/ 14 w 1154"/>
                  <a:gd name="T27" fmla="*/ 11 h 1115"/>
                  <a:gd name="T28" fmla="*/ 14 w 1154"/>
                  <a:gd name="T29" fmla="*/ 10 h 1115"/>
                  <a:gd name="T30" fmla="*/ 46 w 1154"/>
                  <a:gd name="T31" fmla="*/ 0 h 1115"/>
                  <a:gd name="T32" fmla="*/ 39 w 1154"/>
                  <a:gd name="T33" fmla="*/ 32 h 1115"/>
                  <a:gd name="T34" fmla="*/ 32 w 1154"/>
                  <a:gd name="T35" fmla="*/ 29 h 1115"/>
                  <a:gd name="T36" fmla="*/ 31 w 1154"/>
                  <a:gd name="T37" fmla="*/ 31 h 1115"/>
                  <a:gd name="T38" fmla="*/ 30 w 1154"/>
                  <a:gd name="T39" fmla="*/ 33 h 1115"/>
                  <a:gd name="T40" fmla="*/ 30 w 1154"/>
                  <a:gd name="T41" fmla="*/ 35 h 1115"/>
                  <a:gd name="T42" fmla="*/ 29 w 1154"/>
                  <a:gd name="T43" fmla="*/ 37 h 1115"/>
                  <a:gd name="T44" fmla="*/ 28 w 1154"/>
                  <a:gd name="T45" fmla="*/ 39 h 1115"/>
                  <a:gd name="T46" fmla="*/ 27 w 1154"/>
                  <a:gd name="T47" fmla="*/ 40 h 1115"/>
                  <a:gd name="T48" fmla="*/ 26 w 1154"/>
                  <a:gd name="T49" fmla="*/ 41 h 1115"/>
                  <a:gd name="T50" fmla="*/ 25 w 1154"/>
                  <a:gd name="T51" fmla="*/ 43 h 1115"/>
                  <a:gd name="T52" fmla="*/ 24 w 1154"/>
                  <a:gd name="T53" fmla="*/ 28 h 1115"/>
                  <a:gd name="T54" fmla="*/ 24 w 1154"/>
                  <a:gd name="T55" fmla="*/ 30 h 1115"/>
                  <a:gd name="T56" fmla="*/ 22 w 1154"/>
                  <a:gd name="T57" fmla="*/ 31 h 1115"/>
                  <a:gd name="T58" fmla="*/ 21 w 1154"/>
                  <a:gd name="T59" fmla="*/ 33 h 1115"/>
                  <a:gd name="T60" fmla="*/ 20 w 1154"/>
                  <a:gd name="T61" fmla="*/ 34 h 1115"/>
                  <a:gd name="T62" fmla="*/ 18 w 1154"/>
                  <a:gd name="T63" fmla="*/ 35 h 1115"/>
                  <a:gd name="T64" fmla="*/ 16 w 1154"/>
                  <a:gd name="T65" fmla="*/ 36 h 1115"/>
                  <a:gd name="T66" fmla="*/ 14 w 1154"/>
                  <a:gd name="T67" fmla="*/ 36 h 1115"/>
                  <a:gd name="T68" fmla="*/ 14 w 1154"/>
                  <a:gd name="T69" fmla="*/ 36 h 1115"/>
                  <a:gd name="T70" fmla="*/ 15 w 1154"/>
                  <a:gd name="T71" fmla="*/ 35 h 1115"/>
                  <a:gd name="T72" fmla="*/ 16 w 1154"/>
                  <a:gd name="T73" fmla="*/ 33 h 1115"/>
                  <a:gd name="T74" fmla="*/ 16 w 1154"/>
                  <a:gd name="T75" fmla="*/ 32 h 1115"/>
                  <a:gd name="T76" fmla="*/ 17 w 1154"/>
                  <a:gd name="T77" fmla="*/ 31 h 1115"/>
                  <a:gd name="T78" fmla="*/ 17 w 1154"/>
                  <a:gd name="T79" fmla="*/ 29 h 1115"/>
                  <a:gd name="T80" fmla="*/ 17 w 1154"/>
                  <a:gd name="T81" fmla="*/ 28 h 1115"/>
                  <a:gd name="T82" fmla="*/ 18 w 1154"/>
                  <a:gd name="T83" fmla="*/ 26 h 1115"/>
                  <a:gd name="T84" fmla="*/ 17 w 1154"/>
                  <a:gd name="T85" fmla="*/ 25 h 1115"/>
                  <a:gd name="T86" fmla="*/ 16 w 1154"/>
                  <a:gd name="T87" fmla="*/ 26 h 1115"/>
                  <a:gd name="T88" fmla="*/ 15 w 1154"/>
                  <a:gd name="T89" fmla="*/ 26 h 1115"/>
                  <a:gd name="T90" fmla="*/ 14 w 1154"/>
                  <a:gd name="T91" fmla="*/ 26 h 1115"/>
                  <a:gd name="T92" fmla="*/ 13 w 1154"/>
                  <a:gd name="T93" fmla="*/ 26 h 1115"/>
                  <a:gd name="T94" fmla="*/ 12 w 1154"/>
                  <a:gd name="T95" fmla="*/ 26 h 1115"/>
                  <a:gd name="T96" fmla="*/ 10 w 1154"/>
                  <a:gd name="T97" fmla="*/ 25 h 1115"/>
                  <a:gd name="T98" fmla="*/ 9 w 1154"/>
                  <a:gd name="T99" fmla="*/ 25 h 1115"/>
                  <a:gd name="T100" fmla="*/ 8 w 1154"/>
                  <a:gd name="T101" fmla="*/ 24 h 1115"/>
                  <a:gd name="T102" fmla="*/ 5 w 1154"/>
                  <a:gd name="T103" fmla="*/ 23 h 1115"/>
                  <a:gd name="T104" fmla="*/ 3 w 1154"/>
                  <a:gd name="T105" fmla="*/ 21 h 1115"/>
                  <a:gd name="T106" fmla="*/ 1 w 1154"/>
                  <a:gd name="T107" fmla="*/ 19 h 111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54"/>
                  <a:gd name="T163" fmla="*/ 0 h 1115"/>
                  <a:gd name="T164" fmla="*/ 1154 w 1154"/>
                  <a:gd name="T165" fmla="*/ 1115 h 111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54" h="1115">
                    <a:moveTo>
                      <a:pt x="0" y="460"/>
                    </a:moveTo>
                    <a:lnTo>
                      <a:pt x="52" y="461"/>
                    </a:lnTo>
                    <a:lnTo>
                      <a:pt x="100" y="460"/>
                    </a:lnTo>
                    <a:lnTo>
                      <a:pt x="123" y="459"/>
                    </a:lnTo>
                    <a:lnTo>
                      <a:pt x="144" y="458"/>
                    </a:lnTo>
                    <a:lnTo>
                      <a:pt x="164" y="455"/>
                    </a:lnTo>
                    <a:lnTo>
                      <a:pt x="184" y="452"/>
                    </a:lnTo>
                    <a:lnTo>
                      <a:pt x="202" y="450"/>
                    </a:lnTo>
                    <a:lnTo>
                      <a:pt x="219" y="446"/>
                    </a:lnTo>
                    <a:lnTo>
                      <a:pt x="235" y="441"/>
                    </a:lnTo>
                    <a:lnTo>
                      <a:pt x="252" y="437"/>
                    </a:lnTo>
                    <a:lnTo>
                      <a:pt x="266" y="432"/>
                    </a:lnTo>
                    <a:lnTo>
                      <a:pt x="279" y="426"/>
                    </a:lnTo>
                    <a:lnTo>
                      <a:pt x="291" y="421"/>
                    </a:lnTo>
                    <a:lnTo>
                      <a:pt x="302" y="414"/>
                    </a:lnTo>
                    <a:lnTo>
                      <a:pt x="312" y="407"/>
                    </a:lnTo>
                    <a:lnTo>
                      <a:pt x="322" y="399"/>
                    </a:lnTo>
                    <a:lnTo>
                      <a:pt x="329" y="391"/>
                    </a:lnTo>
                    <a:lnTo>
                      <a:pt x="337" y="382"/>
                    </a:lnTo>
                    <a:lnTo>
                      <a:pt x="343" y="373"/>
                    </a:lnTo>
                    <a:lnTo>
                      <a:pt x="348" y="364"/>
                    </a:lnTo>
                    <a:lnTo>
                      <a:pt x="352" y="354"/>
                    </a:lnTo>
                    <a:lnTo>
                      <a:pt x="355" y="343"/>
                    </a:lnTo>
                    <a:lnTo>
                      <a:pt x="358" y="331"/>
                    </a:lnTo>
                    <a:lnTo>
                      <a:pt x="359" y="320"/>
                    </a:lnTo>
                    <a:lnTo>
                      <a:pt x="359" y="307"/>
                    </a:lnTo>
                    <a:lnTo>
                      <a:pt x="358" y="294"/>
                    </a:lnTo>
                    <a:lnTo>
                      <a:pt x="355" y="281"/>
                    </a:lnTo>
                    <a:lnTo>
                      <a:pt x="353" y="267"/>
                    </a:lnTo>
                    <a:lnTo>
                      <a:pt x="349" y="253"/>
                    </a:lnTo>
                    <a:lnTo>
                      <a:pt x="343" y="238"/>
                    </a:lnTo>
                    <a:lnTo>
                      <a:pt x="1154" y="0"/>
                    </a:lnTo>
                    <a:lnTo>
                      <a:pt x="1154" y="1083"/>
                    </a:lnTo>
                    <a:lnTo>
                      <a:pt x="973" y="804"/>
                    </a:lnTo>
                    <a:lnTo>
                      <a:pt x="883" y="1115"/>
                    </a:lnTo>
                    <a:lnTo>
                      <a:pt x="793" y="713"/>
                    </a:lnTo>
                    <a:lnTo>
                      <a:pt x="786" y="744"/>
                    </a:lnTo>
                    <a:lnTo>
                      <a:pt x="779" y="772"/>
                    </a:lnTo>
                    <a:lnTo>
                      <a:pt x="770" y="800"/>
                    </a:lnTo>
                    <a:lnTo>
                      <a:pt x="761" y="826"/>
                    </a:lnTo>
                    <a:lnTo>
                      <a:pt x="753" y="852"/>
                    </a:lnTo>
                    <a:lnTo>
                      <a:pt x="743" y="875"/>
                    </a:lnTo>
                    <a:lnTo>
                      <a:pt x="733" y="899"/>
                    </a:lnTo>
                    <a:lnTo>
                      <a:pt x="723" y="922"/>
                    </a:lnTo>
                    <a:lnTo>
                      <a:pt x="712" y="944"/>
                    </a:lnTo>
                    <a:lnTo>
                      <a:pt x="700" y="963"/>
                    </a:lnTo>
                    <a:lnTo>
                      <a:pt x="688" y="982"/>
                    </a:lnTo>
                    <a:lnTo>
                      <a:pt x="675" y="1002"/>
                    </a:lnTo>
                    <a:lnTo>
                      <a:pt x="662" y="1019"/>
                    </a:lnTo>
                    <a:lnTo>
                      <a:pt x="649" y="1035"/>
                    </a:lnTo>
                    <a:lnTo>
                      <a:pt x="635" y="1052"/>
                    </a:lnTo>
                    <a:lnTo>
                      <a:pt x="621" y="1066"/>
                    </a:lnTo>
                    <a:lnTo>
                      <a:pt x="621" y="681"/>
                    </a:lnTo>
                    <a:lnTo>
                      <a:pt x="611" y="703"/>
                    </a:lnTo>
                    <a:lnTo>
                      <a:pt x="599" y="724"/>
                    </a:lnTo>
                    <a:lnTo>
                      <a:pt x="588" y="745"/>
                    </a:lnTo>
                    <a:lnTo>
                      <a:pt x="574" y="764"/>
                    </a:lnTo>
                    <a:lnTo>
                      <a:pt x="559" y="783"/>
                    </a:lnTo>
                    <a:lnTo>
                      <a:pt x="544" y="800"/>
                    </a:lnTo>
                    <a:lnTo>
                      <a:pt x="528" y="816"/>
                    </a:lnTo>
                    <a:lnTo>
                      <a:pt x="510" y="831"/>
                    </a:lnTo>
                    <a:lnTo>
                      <a:pt x="491" y="846"/>
                    </a:lnTo>
                    <a:lnTo>
                      <a:pt x="472" y="859"/>
                    </a:lnTo>
                    <a:lnTo>
                      <a:pt x="451" y="871"/>
                    </a:lnTo>
                    <a:lnTo>
                      <a:pt x="431" y="883"/>
                    </a:lnTo>
                    <a:lnTo>
                      <a:pt x="408" y="893"/>
                    </a:lnTo>
                    <a:lnTo>
                      <a:pt x="385" y="902"/>
                    </a:lnTo>
                    <a:lnTo>
                      <a:pt x="361" y="911"/>
                    </a:lnTo>
                    <a:lnTo>
                      <a:pt x="335" y="919"/>
                    </a:lnTo>
                    <a:lnTo>
                      <a:pt x="348" y="902"/>
                    </a:lnTo>
                    <a:lnTo>
                      <a:pt x="359" y="886"/>
                    </a:lnTo>
                    <a:lnTo>
                      <a:pt x="369" y="869"/>
                    </a:lnTo>
                    <a:lnTo>
                      <a:pt x="379" y="853"/>
                    </a:lnTo>
                    <a:lnTo>
                      <a:pt x="389" y="836"/>
                    </a:lnTo>
                    <a:lnTo>
                      <a:pt x="396" y="818"/>
                    </a:lnTo>
                    <a:lnTo>
                      <a:pt x="405" y="801"/>
                    </a:lnTo>
                    <a:lnTo>
                      <a:pt x="412" y="783"/>
                    </a:lnTo>
                    <a:lnTo>
                      <a:pt x="418" y="765"/>
                    </a:lnTo>
                    <a:lnTo>
                      <a:pt x="423" y="747"/>
                    </a:lnTo>
                    <a:lnTo>
                      <a:pt x="429" y="729"/>
                    </a:lnTo>
                    <a:lnTo>
                      <a:pt x="432" y="709"/>
                    </a:lnTo>
                    <a:lnTo>
                      <a:pt x="436" y="691"/>
                    </a:lnTo>
                    <a:lnTo>
                      <a:pt x="439" y="671"/>
                    </a:lnTo>
                    <a:lnTo>
                      <a:pt x="441" y="652"/>
                    </a:lnTo>
                    <a:lnTo>
                      <a:pt x="443" y="632"/>
                    </a:lnTo>
                    <a:lnTo>
                      <a:pt x="429" y="636"/>
                    </a:lnTo>
                    <a:lnTo>
                      <a:pt x="415" y="639"/>
                    </a:lnTo>
                    <a:lnTo>
                      <a:pt x="401" y="641"/>
                    </a:lnTo>
                    <a:lnTo>
                      <a:pt x="387" y="642"/>
                    </a:lnTo>
                    <a:lnTo>
                      <a:pt x="373" y="643"/>
                    </a:lnTo>
                    <a:lnTo>
                      <a:pt x="359" y="644"/>
                    </a:lnTo>
                    <a:lnTo>
                      <a:pt x="345" y="644"/>
                    </a:lnTo>
                    <a:lnTo>
                      <a:pt x="332" y="643"/>
                    </a:lnTo>
                    <a:lnTo>
                      <a:pt x="318" y="642"/>
                    </a:lnTo>
                    <a:lnTo>
                      <a:pt x="304" y="641"/>
                    </a:lnTo>
                    <a:lnTo>
                      <a:pt x="289" y="639"/>
                    </a:lnTo>
                    <a:lnTo>
                      <a:pt x="275" y="636"/>
                    </a:lnTo>
                    <a:lnTo>
                      <a:pt x="261" y="632"/>
                    </a:lnTo>
                    <a:lnTo>
                      <a:pt x="248" y="628"/>
                    </a:lnTo>
                    <a:lnTo>
                      <a:pt x="234" y="624"/>
                    </a:lnTo>
                    <a:lnTo>
                      <a:pt x="220" y="618"/>
                    </a:lnTo>
                    <a:lnTo>
                      <a:pt x="192" y="607"/>
                    </a:lnTo>
                    <a:lnTo>
                      <a:pt x="165" y="593"/>
                    </a:lnTo>
                    <a:lnTo>
                      <a:pt x="137" y="576"/>
                    </a:lnTo>
                    <a:lnTo>
                      <a:pt x="110" y="557"/>
                    </a:lnTo>
                    <a:lnTo>
                      <a:pt x="82" y="536"/>
                    </a:lnTo>
                    <a:lnTo>
                      <a:pt x="55" y="513"/>
                    </a:lnTo>
                    <a:lnTo>
                      <a:pt x="28" y="487"/>
                    </a:lnTo>
                    <a:lnTo>
                      <a:pt x="0" y="4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6" name="Freeform 1128"/>
              <p:cNvSpPr>
                <a:spLocks noEditPoints="1"/>
              </p:cNvSpPr>
              <p:nvPr/>
            </p:nvSpPr>
            <p:spPr bwMode="auto">
              <a:xfrm>
                <a:off x="2630" y="1568"/>
                <a:ext cx="233" cy="231"/>
              </a:xfrm>
              <a:custGeom>
                <a:avLst/>
                <a:gdLst>
                  <a:gd name="T0" fmla="*/ 8 w 1177"/>
                  <a:gd name="T1" fmla="*/ 18 h 1139"/>
                  <a:gd name="T2" fmla="*/ 12 w 1177"/>
                  <a:gd name="T3" fmla="*/ 17 h 1139"/>
                  <a:gd name="T4" fmla="*/ 10 w 1177"/>
                  <a:gd name="T5" fmla="*/ 19 h 1139"/>
                  <a:gd name="T6" fmla="*/ 5 w 1177"/>
                  <a:gd name="T7" fmla="*/ 19 h 1139"/>
                  <a:gd name="T8" fmla="*/ 13 w 1177"/>
                  <a:gd name="T9" fmla="*/ 16 h 1139"/>
                  <a:gd name="T10" fmla="*/ 14 w 1177"/>
                  <a:gd name="T11" fmla="*/ 13 h 1139"/>
                  <a:gd name="T12" fmla="*/ 15 w 1177"/>
                  <a:gd name="T13" fmla="*/ 10 h 1139"/>
                  <a:gd name="T14" fmla="*/ 15 w 1177"/>
                  <a:gd name="T15" fmla="*/ 14 h 1139"/>
                  <a:gd name="T16" fmla="*/ 14 w 1177"/>
                  <a:gd name="T17" fmla="*/ 17 h 1139"/>
                  <a:gd name="T18" fmla="*/ 14 w 1177"/>
                  <a:gd name="T19" fmla="*/ 10 h 1139"/>
                  <a:gd name="T20" fmla="*/ 14 w 1177"/>
                  <a:gd name="T21" fmla="*/ 10 h 1139"/>
                  <a:gd name="T22" fmla="*/ 47 w 1177"/>
                  <a:gd name="T23" fmla="*/ 0 h 1139"/>
                  <a:gd name="T24" fmla="*/ 47 w 1177"/>
                  <a:gd name="T25" fmla="*/ 43 h 1139"/>
                  <a:gd name="T26" fmla="*/ 47 w 1177"/>
                  <a:gd name="T27" fmla="*/ 44 h 1139"/>
                  <a:gd name="T28" fmla="*/ 47 w 1177"/>
                  <a:gd name="T29" fmla="*/ 43 h 1139"/>
                  <a:gd name="T30" fmla="*/ 39 w 1177"/>
                  <a:gd name="T31" fmla="*/ 32 h 1139"/>
                  <a:gd name="T32" fmla="*/ 40 w 1177"/>
                  <a:gd name="T33" fmla="*/ 32 h 1139"/>
                  <a:gd name="T34" fmla="*/ 40 w 1177"/>
                  <a:gd name="T35" fmla="*/ 32 h 1139"/>
                  <a:gd name="T36" fmla="*/ 36 w 1177"/>
                  <a:gd name="T37" fmla="*/ 45 h 1139"/>
                  <a:gd name="T38" fmla="*/ 33 w 1177"/>
                  <a:gd name="T39" fmla="*/ 29 h 1139"/>
                  <a:gd name="T40" fmla="*/ 32 w 1177"/>
                  <a:gd name="T41" fmla="*/ 28 h 1139"/>
                  <a:gd name="T42" fmla="*/ 33 w 1177"/>
                  <a:gd name="T43" fmla="*/ 29 h 1139"/>
                  <a:gd name="T44" fmla="*/ 32 w 1177"/>
                  <a:gd name="T45" fmla="*/ 29 h 1139"/>
                  <a:gd name="T46" fmla="*/ 32 w 1177"/>
                  <a:gd name="T47" fmla="*/ 31 h 1139"/>
                  <a:gd name="T48" fmla="*/ 33 w 1177"/>
                  <a:gd name="T49" fmla="*/ 29 h 1139"/>
                  <a:gd name="T50" fmla="*/ 31 w 1177"/>
                  <a:gd name="T51" fmla="*/ 33 h 1139"/>
                  <a:gd name="T52" fmla="*/ 30 w 1177"/>
                  <a:gd name="T53" fmla="*/ 37 h 1139"/>
                  <a:gd name="T54" fmla="*/ 25 w 1177"/>
                  <a:gd name="T55" fmla="*/ 42 h 1139"/>
                  <a:gd name="T56" fmla="*/ 30 w 1177"/>
                  <a:gd name="T57" fmla="*/ 35 h 1139"/>
                  <a:gd name="T58" fmla="*/ 25 w 1177"/>
                  <a:gd name="T59" fmla="*/ 43 h 1139"/>
                  <a:gd name="T60" fmla="*/ 25 w 1177"/>
                  <a:gd name="T61" fmla="*/ 43 h 1139"/>
                  <a:gd name="T62" fmla="*/ 25 w 1177"/>
                  <a:gd name="T63" fmla="*/ 27 h 1139"/>
                  <a:gd name="T64" fmla="*/ 25 w 1177"/>
                  <a:gd name="T65" fmla="*/ 28 h 1139"/>
                  <a:gd name="T66" fmla="*/ 25 w 1177"/>
                  <a:gd name="T67" fmla="*/ 27 h 1139"/>
                  <a:gd name="T68" fmla="*/ 25 w 1177"/>
                  <a:gd name="T69" fmla="*/ 29 h 1139"/>
                  <a:gd name="T70" fmla="*/ 26 w 1177"/>
                  <a:gd name="T71" fmla="*/ 28 h 1139"/>
                  <a:gd name="T72" fmla="*/ 23 w 1177"/>
                  <a:gd name="T73" fmla="*/ 30 h 1139"/>
                  <a:gd name="T74" fmla="*/ 23 w 1177"/>
                  <a:gd name="T75" fmla="*/ 32 h 1139"/>
                  <a:gd name="T76" fmla="*/ 19 w 1177"/>
                  <a:gd name="T77" fmla="*/ 35 h 1139"/>
                  <a:gd name="T78" fmla="*/ 14 w 1177"/>
                  <a:gd name="T79" fmla="*/ 37 h 1139"/>
                  <a:gd name="T80" fmla="*/ 18 w 1177"/>
                  <a:gd name="T81" fmla="*/ 35 h 1139"/>
                  <a:gd name="T82" fmla="*/ 22 w 1177"/>
                  <a:gd name="T83" fmla="*/ 32 h 1139"/>
                  <a:gd name="T84" fmla="*/ 14 w 1177"/>
                  <a:gd name="T85" fmla="*/ 37 h 1139"/>
                  <a:gd name="T86" fmla="*/ 14 w 1177"/>
                  <a:gd name="T87" fmla="*/ 37 h 1139"/>
                  <a:gd name="T88" fmla="*/ 16 w 1177"/>
                  <a:gd name="T89" fmla="*/ 33 h 1139"/>
                  <a:gd name="T90" fmla="*/ 17 w 1177"/>
                  <a:gd name="T91" fmla="*/ 34 h 1139"/>
                  <a:gd name="T92" fmla="*/ 17 w 1177"/>
                  <a:gd name="T93" fmla="*/ 31 h 1139"/>
                  <a:gd name="T94" fmla="*/ 18 w 1177"/>
                  <a:gd name="T95" fmla="*/ 26 h 1139"/>
                  <a:gd name="T96" fmla="*/ 18 w 1177"/>
                  <a:gd name="T97" fmla="*/ 29 h 1139"/>
                  <a:gd name="T98" fmla="*/ 18 w 1177"/>
                  <a:gd name="T99" fmla="*/ 25 h 1139"/>
                  <a:gd name="T100" fmla="*/ 18 w 1177"/>
                  <a:gd name="T101" fmla="*/ 26 h 1139"/>
                  <a:gd name="T102" fmla="*/ 15 w 1177"/>
                  <a:gd name="T103" fmla="*/ 27 h 1139"/>
                  <a:gd name="T104" fmla="*/ 11 w 1177"/>
                  <a:gd name="T105" fmla="*/ 26 h 1139"/>
                  <a:gd name="T106" fmla="*/ 12 w 1177"/>
                  <a:gd name="T107" fmla="*/ 25 h 1139"/>
                  <a:gd name="T108" fmla="*/ 15 w 1177"/>
                  <a:gd name="T109" fmla="*/ 26 h 1139"/>
                  <a:gd name="T110" fmla="*/ 9 w 1177"/>
                  <a:gd name="T111" fmla="*/ 26 h 1139"/>
                  <a:gd name="T112" fmla="*/ 1 w 1177"/>
                  <a:gd name="T113" fmla="*/ 20 h 1139"/>
                  <a:gd name="T114" fmla="*/ 6 w 1177"/>
                  <a:gd name="T115" fmla="*/ 23 h 1139"/>
                  <a:gd name="T116" fmla="*/ 0 w 1177"/>
                  <a:gd name="T117" fmla="*/ 19 h 1139"/>
                  <a:gd name="T118" fmla="*/ 0 w 1177"/>
                  <a:gd name="T119" fmla="*/ 19 h 11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77"/>
                  <a:gd name="T181" fmla="*/ 0 h 1139"/>
                  <a:gd name="T182" fmla="*/ 1177 w 1177"/>
                  <a:gd name="T183" fmla="*/ 1139 h 11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77" h="1139">
                    <a:moveTo>
                      <a:pt x="13" y="459"/>
                    </a:moveTo>
                    <a:lnTo>
                      <a:pt x="64" y="460"/>
                    </a:lnTo>
                    <a:lnTo>
                      <a:pt x="110" y="460"/>
                    </a:lnTo>
                    <a:lnTo>
                      <a:pt x="133" y="459"/>
                    </a:lnTo>
                    <a:lnTo>
                      <a:pt x="153" y="458"/>
                    </a:lnTo>
                    <a:lnTo>
                      <a:pt x="174" y="455"/>
                    </a:lnTo>
                    <a:lnTo>
                      <a:pt x="192" y="452"/>
                    </a:lnTo>
                    <a:lnTo>
                      <a:pt x="211" y="450"/>
                    </a:lnTo>
                    <a:lnTo>
                      <a:pt x="227" y="447"/>
                    </a:lnTo>
                    <a:lnTo>
                      <a:pt x="243" y="443"/>
                    </a:lnTo>
                    <a:lnTo>
                      <a:pt x="258" y="438"/>
                    </a:lnTo>
                    <a:lnTo>
                      <a:pt x="272" y="433"/>
                    </a:lnTo>
                    <a:lnTo>
                      <a:pt x="285" y="427"/>
                    </a:lnTo>
                    <a:lnTo>
                      <a:pt x="297" y="422"/>
                    </a:lnTo>
                    <a:lnTo>
                      <a:pt x="308" y="416"/>
                    </a:lnTo>
                    <a:lnTo>
                      <a:pt x="321" y="436"/>
                    </a:lnTo>
                    <a:lnTo>
                      <a:pt x="309" y="443"/>
                    </a:lnTo>
                    <a:lnTo>
                      <a:pt x="296" y="449"/>
                    </a:lnTo>
                    <a:lnTo>
                      <a:pt x="283" y="455"/>
                    </a:lnTo>
                    <a:lnTo>
                      <a:pt x="268" y="461"/>
                    </a:lnTo>
                    <a:lnTo>
                      <a:pt x="253" y="465"/>
                    </a:lnTo>
                    <a:lnTo>
                      <a:pt x="236" y="470"/>
                    </a:lnTo>
                    <a:lnTo>
                      <a:pt x="218" y="473"/>
                    </a:lnTo>
                    <a:lnTo>
                      <a:pt x="199" y="476"/>
                    </a:lnTo>
                    <a:lnTo>
                      <a:pt x="179" y="479"/>
                    </a:lnTo>
                    <a:lnTo>
                      <a:pt x="159" y="481"/>
                    </a:lnTo>
                    <a:lnTo>
                      <a:pt x="136" y="482"/>
                    </a:lnTo>
                    <a:lnTo>
                      <a:pt x="114" y="484"/>
                    </a:lnTo>
                    <a:lnTo>
                      <a:pt x="65" y="485"/>
                    </a:lnTo>
                    <a:lnTo>
                      <a:pt x="12" y="484"/>
                    </a:lnTo>
                    <a:lnTo>
                      <a:pt x="13" y="459"/>
                    </a:lnTo>
                    <a:close/>
                    <a:moveTo>
                      <a:pt x="308" y="416"/>
                    </a:moveTo>
                    <a:lnTo>
                      <a:pt x="317" y="409"/>
                    </a:lnTo>
                    <a:lnTo>
                      <a:pt x="325" y="403"/>
                    </a:lnTo>
                    <a:lnTo>
                      <a:pt x="333" y="395"/>
                    </a:lnTo>
                    <a:lnTo>
                      <a:pt x="339" y="387"/>
                    </a:lnTo>
                    <a:lnTo>
                      <a:pt x="345" y="379"/>
                    </a:lnTo>
                    <a:lnTo>
                      <a:pt x="349" y="370"/>
                    </a:lnTo>
                    <a:lnTo>
                      <a:pt x="352" y="360"/>
                    </a:lnTo>
                    <a:lnTo>
                      <a:pt x="355" y="351"/>
                    </a:lnTo>
                    <a:lnTo>
                      <a:pt x="358" y="340"/>
                    </a:lnTo>
                    <a:lnTo>
                      <a:pt x="358" y="330"/>
                    </a:lnTo>
                    <a:lnTo>
                      <a:pt x="358" y="318"/>
                    </a:lnTo>
                    <a:lnTo>
                      <a:pt x="357" y="306"/>
                    </a:lnTo>
                    <a:lnTo>
                      <a:pt x="355" y="295"/>
                    </a:lnTo>
                    <a:lnTo>
                      <a:pt x="352" y="282"/>
                    </a:lnTo>
                    <a:lnTo>
                      <a:pt x="349" y="269"/>
                    </a:lnTo>
                    <a:lnTo>
                      <a:pt x="345" y="255"/>
                    </a:lnTo>
                    <a:lnTo>
                      <a:pt x="367" y="246"/>
                    </a:lnTo>
                    <a:lnTo>
                      <a:pt x="373" y="262"/>
                    </a:lnTo>
                    <a:lnTo>
                      <a:pt x="377" y="278"/>
                    </a:lnTo>
                    <a:lnTo>
                      <a:pt x="380" y="292"/>
                    </a:lnTo>
                    <a:lnTo>
                      <a:pt x="382" y="308"/>
                    </a:lnTo>
                    <a:lnTo>
                      <a:pt x="384" y="320"/>
                    </a:lnTo>
                    <a:lnTo>
                      <a:pt x="382" y="335"/>
                    </a:lnTo>
                    <a:lnTo>
                      <a:pt x="381" y="346"/>
                    </a:lnTo>
                    <a:lnTo>
                      <a:pt x="379" y="358"/>
                    </a:lnTo>
                    <a:lnTo>
                      <a:pt x="376" y="370"/>
                    </a:lnTo>
                    <a:lnTo>
                      <a:pt x="372" y="381"/>
                    </a:lnTo>
                    <a:lnTo>
                      <a:pt x="365" y="392"/>
                    </a:lnTo>
                    <a:lnTo>
                      <a:pt x="359" y="401"/>
                    </a:lnTo>
                    <a:lnTo>
                      <a:pt x="351" y="411"/>
                    </a:lnTo>
                    <a:lnTo>
                      <a:pt x="343" y="420"/>
                    </a:lnTo>
                    <a:lnTo>
                      <a:pt x="332" y="428"/>
                    </a:lnTo>
                    <a:lnTo>
                      <a:pt x="321" y="436"/>
                    </a:lnTo>
                    <a:lnTo>
                      <a:pt x="308" y="416"/>
                    </a:lnTo>
                    <a:close/>
                    <a:moveTo>
                      <a:pt x="345" y="255"/>
                    </a:moveTo>
                    <a:lnTo>
                      <a:pt x="344" y="250"/>
                    </a:lnTo>
                    <a:lnTo>
                      <a:pt x="345" y="246"/>
                    </a:lnTo>
                    <a:lnTo>
                      <a:pt x="348" y="242"/>
                    </a:lnTo>
                    <a:lnTo>
                      <a:pt x="352" y="239"/>
                    </a:lnTo>
                    <a:lnTo>
                      <a:pt x="355" y="250"/>
                    </a:lnTo>
                    <a:lnTo>
                      <a:pt x="345" y="255"/>
                    </a:lnTo>
                    <a:close/>
                    <a:moveTo>
                      <a:pt x="352" y="239"/>
                    </a:moveTo>
                    <a:lnTo>
                      <a:pt x="1162" y="1"/>
                    </a:lnTo>
                    <a:lnTo>
                      <a:pt x="1169" y="23"/>
                    </a:lnTo>
                    <a:lnTo>
                      <a:pt x="359" y="262"/>
                    </a:lnTo>
                    <a:lnTo>
                      <a:pt x="352" y="239"/>
                    </a:lnTo>
                    <a:close/>
                    <a:moveTo>
                      <a:pt x="1162" y="1"/>
                    </a:moveTo>
                    <a:lnTo>
                      <a:pt x="1164" y="0"/>
                    </a:lnTo>
                    <a:lnTo>
                      <a:pt x="1168" y="0"/>
                    </a:lnTo>
                    <a:lnTo>
                      <a:pt x="1170" y="1"/>
                    </a:lnTo>
                    <a:lnTo>
                      <a:pt x="1173" y="3"/>
                    </a:lnTo>
                    <a:lnTo>
                      <a:pt x="1175" y="4"/>
                    </a:lnTo>
                    <a:lnTo>
                      <a:pt x="1176" y="6"/>
                    </a:lnTo>
                    <a:lnTo>
                      <a:pt x="1177" y="9"/>
                    </a:lnTo>
                    <a:lnTo>
                      <a:pt x="1177" y="12"/>
                    </a:lnTo>
                    <a:lnTo>
                      <a:pt x="1166" y="12"/>
                    </a:lnTo>
                    <a:lnTo>
                      <a:pt x="1162" y="1"/>
                    </a:lnTo>
                    <a:close/>
                    <a:moveTo>
                      <a:pt x="1177" y="12"/>
                    </a:moveTo>
                    <a:lnTo>
                      <a:pt x="1177" y="1095"/>
                    </a:lnTo>
                    <a:lnTo>
                      <a:pt x="1154" y="1095"/>
                    </a:lnTo>
                    <a:lnTo>
                      <a:pt x="1154" y="12"/>
                    </a:lnTo>
                    <a:lnTo>
                      <a:pt x="1177" y="12"/>
                    </a:lnTo>
                    <a:close/>
                    <a:moveTo>
                      <a:pt x="1177" y="1095"/>
                    </a:moveTo>
                    <a:lnTo>
                      <a:pt x="1177" y="1098"/>
                    </a:lnTo>
                    <a:lnTo>
                      <a:pt x="1175" y="1101"/>
                    </a:lnTo>
                    <a:lnTo>
                      <a:pt x="1172" y="1105"/>
                    </a:lnTo>
                    <a:lnTo>
                      <a:pt x="1169" y="1106"/>
                    </a:lnTo>
                    <a:lnTo>
                      <a:pt x="1166" y="1107"/>
                    </a:lnTo>
                    <a:lnTo>
                      <a:pt x="1161" y="1106"/>
                    </a:lnTo>
                    <a:lnTo>
                      <a:pt x="1158" y="1105"/>
                    </a:lnTo>
                    <a:lnTo>
                      <a:pt x="1155" y="1101"/>
                    </a:lnTo>
                    <a:lnTo>
                      <a:pt x="1166" y="1095"/>
                    </a:lnTo>
                    <a:lnTo>
                      <a:pt x="1177" y="1095"/>
                    </a:lnTo>
                    <a:close/>
                    <a:moveTo>
                      <a:pt x="1155" y="1101"/>
                    </a:moveTo>
                    <a:lnTo>
                      <a:pt x="975" y="823"/>
                    </a:lnTo>
                    <a:lnTo>
                      <a:pt x="996" y="809"/>
                    </a:lnTo>
                    <a:lnTo>
                      <a:pt x="1176" y="1088"/>
                    </a:lnTo>
                    <a:lnTo>
                      <a:pt x="1155" y="1101"/>
                    </a:lnTo>
                    <a:close/>
                    <a:moveTo>
                      <a:pt x="973" y="812"/>
                    </a:moveTo>
                    <a:lnTo>
                      <a:pt x="975" y="809"/>
                    </a:lnTo>
                    <a:lnTo>
                      <a:pt x="978" y="806"/>
                    </a:lnTo>
                    <a:lnTo>
                      <a:pt x="981" y="804"/>
                    </a:lnTo>
                    <a:lnTo>
                      <a:pt x="984" y="804"/>
                    </a:lnTo>
                    <a:lnTo>
                      <a:pt x="987" y="804"/>
                    </a:lnTo>
                    <a:lnTo>
                      <a:pt x="991" y="804"/>
                    </a:lnTo>
                    <a:lnTo>
                      <a:pt x="994" y="806"/>
                    </a:lnTo>
                    <a:lnTo>
                      <a:pt x="996" y="809"/>
                    </a:lnTo>
                    <a:lnTo>
                      <a:pt x="985" y="816"/>
                    </a:lnTo>
                    <a:lnTo>
                      <a:pt x="973" y="812"/>
                    </a:lnTo>
                    <a:close/>
                    <a:moveTo>
                      <a:pt x="997" y="819"/>
                    </a:moveTo>
                    <a:lnTo>
                      <a:pt x="907" y="1130"/>
                    </a:lnTo>
                    <a:lnTo>
                      <a:pt x="884" y="1124"/>
                    </a:lnTo>
                    <a:lnTo>
                      <a:pt x="973" y="812"/>
                    </a:lnTo>
                    <a:lnTo>
                      <a:pt x="997" y="819"/>
                    </a:lnTo>
                    <a:close/>
                    <a:moveTo>
                      <a:pt x="907" y="1130"/>
                    </a:moveTo>
                    <a:lnTo>
                      <a:pt x="905" y="1135"/>
                    </a:lnTo>
                    <a:lnTo>
                      <a:pt x="902" y="1137"/>
                    </a:lnTo>
                    <a:lnTo>
                      <a:pt x="899" y="1138"/>
                    </a:lnTo>
                    <a:lnTo>
                      <a:pt x="894" y="1139"/>
                    </a:lnTo>
                    <a:lnTo>
                      <a:pt x="891" y="1138"/>
                    </a:lnTo>
                    <a:lnTo>
                      <a:pt x="888" y="1137"/>
                    </a:lnTo>
                    <a:lnTo>
                      <a:pt x="885" y="1134"/>
                    </a:lnTo>
                    <a:lnTo>
                      <a:pt x="884" y="1130"/>
                    </a:lnTo>
                    <a:lnTo>
                      <a:pt x="895" y="1127"/>
                    </a:lnTo>
                    <a:lnTo>
                      <a:pt x="907" y="1130"/>
                    </a:lnTo>
                    <a:close/>
                    <a:moveTo>
                      <a:pt x="884" y="1130"/>
                    </a:moveTo>
                    <a:lnTo>
                      <a:pt x="793" y="729"/>
                    </a:lnTo>
                    <a:lnTo>
                      <a:pt x="817" y="723"/>
                    </a:lnTo>
                    <a:lnTo>
                      <a:pt x="907" y="1125"/>
                    </a:lnTo>
                    <a:lnTo>
                      <a:pt x="884" y="1130"/>
                    </a:lnTo>
                    <a:close/>
                    <a:moveTo>
                      <a:pt x="793" y="723"/>
                    </a:moveTo>
                    <a:lnTo>
                      <a:pt x="795" y="719"/>
                    </a:lnTo>
                    <a:lnTo>
                      <a:pt x="797" y="717"/>
                    </a:lnTo>
                    <a:lnTo>
                      <a:pt x="802" y="715"/>
                    </a:lnTo>
                    <a:lnTo>
                      <a:pt x="805" y="715"/>
                    </a:lnTo>
                    <a:lnTo>
                      <a:pt x="809" y="715"/>
                    </a:lnTo>
                    <a:lnTo>
                      <a:pt x="812" y="717"/>
                    </a:lnTo>
                    <a:lnTo>
                      <a:pt x="816" y="719"/>
                    </a:lnTo>
                    <a:lnTo>
                      <a:pt x="817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7" y="729"/>
                    </a:lnTo>
                    <a:lnTo>
                      <a:pt x="793" y="723"/>
                    </a:lnTo>
                    <a:lnTo>
                      <a:pt x="793" y="722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793" y="723"/>
                    </a:moveTo>
                    <a:lnTo>
                      <a:pt x="793" y="723"/>
                    </a:lnTo>
                    <a:lnTo>
                      <a:pt x="805" y="725"/>
                    </a:lnTo>
                    <a:lnTo>
                      <a:pt x="793" y="723"/>
                    </a:lnTo>
                    <a:close/>
                    <a:moveTo>
                      <a:pt x="817" y="729"/>
                    </a:moveTo>
                    <a:lnTo>
                      <a:pt x="813" y="745"/>
                    </a:lnTo>
                    <a:lnTo>
                      <a:pt x="809" y="761"/>
                    </a:lnTo>
                    <a:lnTo>
                      <a:pt x="805" y="778"/>
                    </a:lnTo>
                    <a:lnTo>
                      <a:pt x="800" y="794"/>
                    </a:lnTo>
                    <a:lnTo>
                      <a:pt x="777" y="787"/>
                    </a:lnTo>
                    <a:lnTo>
                      <a:pt x="781" y="772"/>
                    </a:lnTo>
                    <a:lnTo>
                      <a:pt x="785" y="756"/>
                    </a:lnTo>
                    <a:lnTo>
                      <a:pt x="790" y="740"/>
                    </a:lnTo>
                    <a:lnTo>
                      <a:pt x="793" y="723"/>
                    </a:lnTo>
                    <a:lnTo>
                      <a:pt x="817" y="729"/>
                    </a:lnTo>
                    <a:close/>
                    <a:moveTo>
                      <a:pt x="800" y="794"/>
                    </a:moveTo>
                    <a:lnTo>
                      <a:pt x="795" y="810"/>
                    </a:lnTo>
                    <a:lnTo>
                      <a:pt x="791" y="825"/>
                    </a:lnTo>
                    <a:lnTo>
                      <a:pt x="785" y="840"/>
                    </a:lnTo>
                    <a:lnTo>
                      <a:pt x="781" y="854"/>
                    </a:lnTo>
                    <a:lnTo>
                      <a:pt x="757" y="846"/>
                    </a:lnTo>
                    <a:lnTo>
                      <a:pt x="763" y="831"/>
                    </a:lnTo>
                    <a:lnTo>
                      <a:pt x="768" y="817"/>
                    </a:lnTo>
                    <a:lnTo>
                      <a:pt x="772" y="802"/>
                    </a:lnTo>
                    <a:lnTo>
                      <a:pt x="777" y="787"/>
                    </a:lnTo>
                    <a:lnTo>
                      <a:pt x="800" y="794"/>
                    </a:lnTo>
                    <a:close/>
                    <a:moveTo>
                      <a:pt x="781" y="854"/>
                    </a:moveTo>
                    <a:lnTo>
                      <a:pt x="767" y="891"/>
                    </a:lnTo>
                    <a:lnTo>
                      <a:pt x="752" y="925"/>
                    </a:lnTo>
                    <a:lnTo>
                      <a:pt x="736" y="957"/>
                    </a:lnTo>
                    <a:lnTo>
                      <a:pt x="719" y="987"/>
                    </a:lnTo>
                    <a:lnTo>
                      <a:pt x="701" y="1015"/>
                    </a:lnTo>
                    <a:lnTo>
                      <a:pt x="683" y="1041"/>
                    </a:lnTo>
                    <a:lnTo>
                      <a:pt x="662" y="1065"/>
                    </a:lnTo>
                    <a:lnTo>
                      <a:pt x="642" y="1086"/>
                    </a:lnTo>
                    <a:lnTo>
                      <a:pt x="624" y="1069"/>
                    </a:lnTo>
                    <a:lnTo>
                      <a:pt x="645" y="1048"/>
                    </a:lnTo>
                    <a:lnTo>
                      <a:pt x="663" y="1025"/>
                    </a:lnTo>
                    <a:lnTo>
                      <a:pt x="682" y="1001"/>
                    </a:lnTo>
                    <a:lnTo>
                      <a:pt x="699" y="974"/>
                    </a:lnTo>
                    <a:lnTo>
                      <a:pt x="715" y="945"/>
                    </a:lnTo>
                    <a:lnTo>
                      <a:pt x="730" y="914"/>
                    </a:lnTo>
                    <a:lnTo>
                      <a:pt x="744" y="881"/>
                    </a:lnTo>
                    <a:lnTo>
                      <a:pt x="757" y="846"/>
                    </a:lnTo>
                    <a:lnTo>
                      <a:pt x="781" y="854"/>
                    </a:lnTo>
                    <a:close/>
                    <a:moveTo>
                      <a:pt x="642" y="1086"/>
                    </a:moveTo>
                    <a:lnTo>
                      <a:pt x="638" y="1088"/>
                    </a:lnTo>
                    <a:lnTo>
                      <a:pt x="635" y="1089"/>
                    </a:lnTo>
                    <a:lnTo>
                      <a:pt x="632" y="1089"/>
                    </a:lnTo>
                    <a:lnTo>
                      <a:pt x="629" y="1088"/>
                    </a:lnTo>
                    <a:lnTo>
                      <a:pt x="625" y="1087"/>
                    </a:lnTo>
                    <a:lnTo>
                      <a:pt x="623" y="1084"/>
                    </a:lnTo>
                    <a:lnTo>
                      <a:pt x="622" y="1081"/>
                    </a:lnTo>
                    <a:lnTo>
                      <a:pt x="621" y="1078"/>
                    </a:lnTo>
                    <a:lnTo>
                      <a:pt x="633" y="1078"/>
                    </a:lnTo>
                    <a:lnTo>
                      <a:pt x="642" y="1086"/>
                    </a:lnTo>
                    <a:close/>
                    <a:moveTo>
                      <a:pt x="621" y="1078"/>
                    </a:moveTo>
                    <a:lnTo>
                      <a:pt x="621" y="693"/>
                    </a:lnTo>
                    <a:lnTo>
                      <a:pt x="646" y="693"/>
                    </a:lnTo>
                    <a:lnTo>
                      <a:pt x="646" y="1078"/>
                    </a:lnTo>
                    <a:lnTo>
                      <a:pt x="621" y="1078"/>
                    </a:lnTo>
                    <a:close/>
                    <a:moveTo>
                      <a:pt x="622" y="688"/>
                    </a:moveTo>
                    <a:lnTo>
                      <a:pt x="624" y="684"/>
                    </a:lnTo>
                    <a:lnTo>
                      <a:pt x="628" y="682"/>
                    </a:lnTo>
                    <a:lnTo>
                      <a:pt x="632" y="681"/>
                    </a:lnTo>
                    <a:lnTo>
                      <a:pt x="635" y="682"/>
                    </a:lnTo>
                    <a:lnTo>
                      <a:pt x="640" y="683"/>
                    </a:lnTo>
                    <a:lnTo>
                      <a:pt x="643" y="686"/>
                    </a:lnTo>
                    <a:lnTo>
                      <a:pt x="645" y="689"/>
                    </a:lnTo>
                    <a:lnTo>
                      <a:pt x="646" y="693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45" y="697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22" y="688"/>
                    </a:moveTo>
                    <a:lnTo>
                      <a:pt x="622" y="688"/>
                    </a:lnTo>
                    <a:lnTo>
                      <a:pt x="633" y="693"/>
                    </a:lnTo>
                    <a:lnTo>
                      <a:pt x="622" y="688"/>
                    </a:lnTo>
                    <a:close/>
                    <a:moveTo>
                      <a:pt x="645" y="697"/>
                    </a:moveTo>
                    <a:lnTo>
                      <a:pt x="638" y="711"/>
                    </a:lnTo>
                    <a:lnTo>
                      <a:pt x="632" y="723"/>
                    </a:lnTo>
                    <a:lnTo>
                      <a:pt x="625" y="736"/>
                    </a:lnTo>
                    <a:lnTo>
                      <a:pt x="619" y="748"/>
                    </a:lnTo>
                    <a:lnTo>
                      <a:pt x="598" y="735"/>
                    </a:lnTo>
                    <a:lnTo>
                      <a:pt x="605" y="723"/>
                    </a:lnTo>
                    <a:lnTo>
                      <a:pt x="611" y="711"/>
                    </a:lnTo>
                    <a:lnTo>
                      <a:pt x="617" y="700"/>
                    </a:lnTo>
                    <a:lnTo>
                      <a:pt x="622" y="688"/>
                    </a:lnTo>
                    <a:lnTo>
                      <a:pt x="645" y="697"/>
                    </a:lnTo>
                    <a:close/>
                    <a:moveTo>
                      <a:pt x="619" y="748"/>
                    </a:moveTo>
                    <a:lnTo>
                      <a:pt x="613" y="759"/>
                    </a:lnTo>
                    <a:lnTo>
                      <a:pt x="605" y="771"/>
                    </a:lnTo>
                    <a:lnTo>
                      <a:pt x="597" y="782"/>
                    </a:lnTo>
                    <a:lnTo>
                      <a:pt x="589" y="792"/>
                    </a:lnTo>
                    <a:lnTo>
                      <a:pt x="569" y="777"/>
                    </a:lnTo>
                    <a:lnTo>
                      <a:pt x="577" y="768"/>
                    </a:lnTo>
                    <a:lnTo>
                      <a:pt x="584" y="757"/>
                    </a:lnTo>
                    <a:lnTo>
                      <a:pt x="591" y="746"/>
                    </a:lnTo>
                    <a:lnTo>
                      <a:pt x="598" y="735"/>
                    </a:lnTo>
                    <a:lnTo>
                      <a:pt x="619" y="748"/>
                    </a:lnTo>
                    <a:close/>
                    <a:moveTo>
                      <a:pt x="589" y="792"/>
                    </a:moveTo>
                    <a:lnTo>
                      <a:pt x="578" y="806"/>
                    </a:lnTo>
                    <a:lnTo>
                      <a:pt x="566" y="818"/>
                    </a:lnTo>
                    <a:lnTo>
                      <a:pt x="554" y="831"/>
                    </a:lnTo>
                    <a:lnTo>
                      <a:pt x="541" y="843"/>
                    </a:lnTo>
                    <a:lnTo>
                      <a:pt x="528" y="854"/>
                    </a:lnTo>
                    <a:lnTo>
                      <a:pt x="515" y="865"/>
                    </a:lnTo>
                    <a:lnTo>
                      <a:pt x="501" y="875"/>
                    </a:lnTo>
                    <a:lnTo>
                      <a:pt x="486" y="884"/>
                    </a:lnTo>
                    <a:lnTo>
                      <a:pt x="471" y="894"/>
                    </a:lnTo>
                    <a:lnTo>
                      <a:pt x="456" y="902"/>
                    </a:lnTo>
                    <a:lnTo>
                      <a:pt x="440" y="910"/>
                    </a:lnTo>
                    <a:lnTo>
                      <a:pt x="422" y="918"/>
                    </a:lnTo>
                    <a:lnTo>
                      <a:pt x="405" y="924"/>
                    </a:lnTo>
                    <a:lnTo>
                      <a:pt x="388" y="931"/>
                    </a:lnTo>
                    <a:lnTo>
                      <a:pt x="370" y="937"/>
                    </a:lnTo>
                    <a:lnTo>
                      <a:pt x="350" y="941"/>
                    </a:lnTo>
                    <a:lnTo>
                      <a:pt x="344" y="919"/>
                    </a:lnTo>
                    <a:lnTo>
                      <a:pt x="362" y="913"/>
                    </a:lnTo>
                    <a:lnTo>
                      <a:pt x="379" y="908"/>
                    </a:lnTo>
                    <a:lnTo>
                      <a:pt x="397" y="902"/>
                    </a:lnTo>
                    <a:lnTo>
                      <a:pt x="413" y="895"/>
                    </a:lnTo>
                    <a:lnTo>
                      <a:pt x="428" y="889"/>
                    </a:lnTo>
                    <a:lnTo>
                      <a:pt x="444" y="881"/>
                    </a:lnTo>
                    <a:lnTo>
                      <a:pt x="458" y="872"/>
                    </a:lnTo>
                    <a:lnTo>
                      <a:pt x="473" y="864"/>
                    </a:lnTo>
                    <a:lnTo>
                      <a:pt x="486" y="855"/>
                    </a:lnTo>
                    <a:lnTo>
                      <a:pt x="500" y="845"/>
                    </a:lnTo>
                    <a:lnTo>
                      <a:pt x="513" y="836"/>
                    </a:lnTo>
                    <a:lnTo>
                      <a:pt x="525" y="825"/>
                    </a:lnTo>
                    <a:lnTo>
                      <a:pt x="537" y="814"/>
                    </a:lnTo>
                    <a:lnTo>
                      <a:pt x="549" y="802"/>
                    </a:lnTo>
                    <a:lnTo>
                      <a:pt x="560" y="790"/>
                    </a:lnTo>
                    <a:lnTo>
                      <a:pt x="569" y="777"/>
                    </a:lnTo>
                    <a:lnTo>
                      <a:pt x="589" y="792"/>
                    </a:lnTo>
                    <a:close/>
                    <a:moveTo>
                      <a:pt x="350" y="941"/>
                    </a:moveTo>
                    <a:lnTo>
                      <a:pt x="347" y="943"/>
                    </a:lnTo>
                    <a:lnTo>
                      <a:pt x="343" y="941"/>
                    </a:lnTo>
                    <a:lnTo>
                      <a:pt x="340" y="939"/>
                    </a:lnTo>
                    <a:lnTo>
                      <a:pt x="337" y="937"/>
                    </a:lnTo>
                    <a:lnTo>
                      <a:pt x="336" y="933"/>
                    </a:lnTo>
                    <a:lnTo>
                      <a:pt x="335" y="930"/>
                    </a:lnTo>
                    <a:lnTo>
                      <a:pt x="336" y="926"/>
                    </a:lnTo>
                    <a:lnTo>
                      <a:pt x="337" y="923"/>
                    </a:lnTo>
                    <a:lnTo>
                      <a:pt x="347" y="931"/>
                    </a:lnTo>
                    <a:lnTo>
                      <a:pt x="350" y="941"/>
                    </a:lnTo>
                    <a:close/>
                    <a:moveTo>
                      <a:pt x="337" y="923"/>
                    </a:moveTo>
                    <a:lnTo>
                      <a:pt x="349" y="907"/>
                    </a:lnTo>
                    <a:lnTo>
                      <a:pt x="361" y="891"/>
                    </a:lnTo>
                    <a:lnTo>
                      <a:pt x="371" y="875"/>
                    </a:lnTo>
                    <a:lnTo>
                      <a:pt x="380" y="858"/>
                    </a:lnTo>
                    <a:lnTo>
                      <a:pt x="390" y="842"/>
                    </a:lnTo>
                    <a:lnTo>
                      <a:pt x="398" y="825"/>
                    </a:lnTo>
                    <a:lnTo>
                      <a:pt x="405" y="808"/>
                    </a:lnTo>
                    <a:lnTo>
                      <a:pt x="412" y="790"/>
                    </a:lnTo>
                    <a:lnTo>
                      <a:pt x="435" y="799"/>
                    </a:lnTo>
                    <a:lnTo>
                      <a:pt x="428" y="817"/>
                    </a:lnTo>
                    <a:lnTo>
                      <a:pt x="420" y="836"/>
                    </a:lnTo>
                    <a:lnTo>
                      <a:pt x="412" y="853"/>
                    </a:lnTo>
                    <a:lnTo>
                      <a:pt x="402" y="870"/>
                    </a:lnTo>
                    <a:lnTo>
                      <a:pt x="392" y="887"/>
                    </a:lnTo>
                    <a:lnTo>
                      <a:pt x="381" y="905"/>
                    </a:lnTo>
                    <a:lnTo>
                      <a:pt x="370" y="921"/>
                    </a:lnTo>
                    <a:lnTo>
                      <a:pt x="357" y="938"/>
                    </a:lnTo>
                    <a:lnTo>
                      <a:pt x="337" y="923"/>
                    </a:lnTo>
                    <a:close/>
                    <a:moveTo>
                      <a:pt x="412" y="790"/>
                    </a:moveTo>
                    <a:lnTo>
                      <a:pt x="418" y="773"/>
                    </a:lnTo>
                    <a:lnTo>
                      <a:pt x="424" y="755"/>
                    </a:lnTo>
                    <a:lnTo>
                      <a:pt x="429" y="737"/>
                    </a:lnTo>
                    <a:lnTo>
                      <a:pt x="432" y="719"/>
                    </a:lnTo>
                    <a:lnTo>
                      <a:pt x="436" y="701"/>
                    </a:lnTo>
                    <a:lnTo>
                      <a:pt x="439" y="681"/>
                    </a:lnTo>
                    <a:lnTo>
                      <a:pt x="441" y="663"/>
                    </a:lnTo>
                    <a:lnTo>
                      <a:pt x="442" y="643"/>
                    </a:lnTo>
                    <a:lnTo>
                      <a:pt x="467" y="644"/>
                    </a:lnTo>
                    <a:lnTo>
                      <a:pt x="465" y="665"/>
                    </a:lnTo>
                    <a:lnTo>
                      <a:pt x="462" y="686"/>
                    </a:lnTo>
                    <a:lnTo>
                      <a:pt x="460" y="705"/>
                    </a:lnTo>
                    <a:lnTo>
                      <a:pt x="456" y="724"/>
                    </a:lnTo>
                    <a:lnTo>
                      <a:pt x="453" y="744"/>
                    </a:lnTo>
                    <a:lnTo>
                      <a:pt x="447" y="762"/>
                    </a:lnTo>
                    <a:lnTo>
                      <a:pt x="442" y="781"/>
                    </a:lnTo>
                    <a:lnTo>
                      <a:pt x="435" y="799"/>
                    </a:lnTo>
                    <a:lnTo>
                      <a:pt x="412" y="790"/>
                    </a:lnTo>
                    <a:close/>
                    <a:moveTo>
                      <a:pt x="452" y="633"/>
                    </a:moveTo>
                    <a:lnTo>
                      <a:pt x="454" y="632"/>
                    </a:lnTo>
                    <a:lnTo>
                      <a:pt x="457" y="633"/>
                    </a:lnTo>
                    <a:lnTo>
                      <a:pt x="459" y="634"/>
                    </a:lnTo>
                    <a:lnTo>
                      <a:pt x="462" y="635"/>
                    </a:lnTo>
                    <a:lnTo>
                      <a:pt x="463" y="637"/>
                    </a:lnTo>
                    <a:lnTo>
                      <a:pt x="466" y="639"/>
                    </a:lnTo>
                    <a:lnTo>
                      <a:pt x="467" y="641"/>
                    </a:lnTo>
                    <a:lnTo>
                      <a:pt x="467" y="644"/>
                    </a:lnTo>
                    <a:lnTo>
                      <a:pt x="455" y="644"/>
                    </a:lnTo>
                    <a:lnTo>
                      <a:pt x="452" y="633"/>
                    </a:lnTo>
                    <a:close/>
                    <a:moveTo>
                      <a:pt x="457" y="656"/>
                    </a:moveTo>
                    <a:lnTo>
                      <a:pt x="443" y="660"/>
                    </a:lnTo>
                    <a:lnTo>
                      <a:pt x="429" y="663"/>
                    </a:lnTo>
                    <a:lnTo>
                      <a:pt x="414" y="665"/>
                    </a:lnTo>
                    <a:lnTo>
                      <a:pt x="400" y="667"/>
                    </a:lnTo>
                    <a:lnTo>
                      <a:pt x="386" y="668"/>
                    </a:lnTo>
                    <a:lnTo>
                      <a:pt x="372" y="668"/>
                    </a:lnTo>
                    <a:lnTo>
                      <a:pt x="357" y="668"/>
                    </a:lnTo>
                    <a:lnTo>
                      <a:pt x="343" y="668"/>
                    </a:lnTo>
                    <a:lnTo>
                      <a:pt x="328" y="667"/>
                    </a:lnTo>
                    <a:lnTo>
                      <a:pt x="313" y="665"/>
                    </a:lnTo>
                    <a:lnTo>
                      <a:pt x="299" y="663"/>
                    </a:lnTo>
                    <a:lnTo>
                      <a:pt x="285" y="660"/>
                    </a:lnTo>
                    <a:lnTo>
                      <a:pt x="271" y="656"/>
                    </a:lnTo>
                    <a:lnTo>
                      <a:pt x="256" y="652"/>
                    </a:lnTo>
                    <a:lnTo>
                      <a:pt x="242" y="648"/>
                    </a:lnTo>
                    <a:lnTo>
                      <a:pt x="228" y="642"/>
                    </a:lnTo>
                    <a:lnTo>
                      <a:pt x="237" y="620"/>
                    </a:lnTo>
                    <a:lnTo>
                      <a:pt x="264" y="628"/>
                    </a:lnTo>
                    <a:lnTo>
                      <a:pt x="291" y="636"/>
                    </a:lnTo>
                    <a:lnTo>
                      <a:pt x="304" y="639"/>
                    </a:lnTo>
                    <a:lnTo>
                      <a:pt x="317" y="641"/>
                    </a:lnTo>
                    <a:lnTo>
                      <a:pt x="331" y="642"/>
                    </a:lnTo>
                    <a:lnTo>
                      <a:pt x="344" y="643"/>
                    </a:lnTo>
                    <a:lnTo>
                      <a:pt x="358" y="644"/>
                    </a:lnTo>
                    <a:lnTo>
                      <a:pt x="371" y="644"/>
                    </a:lnTo>
                    <a:lnTo>
                      <a:pt x="385" y="643"/>
                    </a:lnTo>
                    <a:lnTo>
                      <a:pt x="398" y="642"/>
                    </a:lnTo>
                    <a:lnTo>
                      <a:pt x="411" y="641"/>
                    </a:lnTo>
                    <a:lnTo>
                      <a:pt x="425" y="638"/>
                    </a:lnTo>
                    <a:lnTo>
                      <a:pt x="438" y="636"/>
                    </a:lnTo>
                    <a:lnTo>
                      <a:pt x="452" y="633"/>
                    </a:lnTo>
                    <a:lnTo>
                      <a:pt x="457" y="656"/>
                    </a:lnTo>
                    <a:close/>
                    <a:moveTo>
                      <a:pt x="228" y="642"/>
                    </a:moveTo>
                    <a:lnTo>
                      <a:pt x="200" y="629"/>
                    </a:lnTo>
                    <a:lnTo>
                      <a:pt x="172" y="615"/>
                    </a:lnTo>
                    <a:lnTo>
                      <a:pt x="144" y="598"/>
                    </a:lnTo>
                    <a:lnTo>
                      <a:pt x="116" y="580"/>
                    </a:lnTo>
                    <a:lnTo>
                      <a:pt x="88" y="558"/>
                    </a:lnTo>
                    <a:lnTo>
                      <a:pt x="60" y="534"/>
                    </a:lnTo>
                    <a:lnTo>
                      <a:pt x="31" y="508"/>
                    </a:lnTo>
                    <a:lnTo>
                      <a:pt x="3" y="479"/>
                    </a:lnTo>
                    <a:lnTo>
                      <a:pt x="22" y="463"/>
                    </a:lnTo>
                    <a:lnTo>
                      <a:pt x="49" y="490"/>
                    </a:lnTo>
                    <a:lnTo>
                      <a:pt x="75" y="515"/>
                    </a:lnTo>
                    <a:lnTo>
                      <a:pt x="102" y="539"/>
                    </a:lnTo>
                    <a:lnTo>
                      <a:pt x="129" y="559"/>
                    </a:lnTo>
                    <a:lnTo>
                      <a:pt x="156" y="578"/>
                    </a:lnTo>
                    <a:lnTo>
                      <a:pt x="183" y="594"/>
                    </a:lnTo>
                    <a:lnTo>
                      <a:pt x="210" y="608"/>
                    </a:lnTo>
                    <a:lnTo>
                      <a:pt x="237" y="620"/>
                    </a:lnTo>
                    <a:lnTo>
                      <a:pt x="228" y="642"/>
                    </a:lnTo>
                    <a:close/>
                    <a:moveTo>
                      <a:pt x="3" y="479"/>
                    </a:moveTo>
                    <a:lnTo>
                      <a:pt x="1" y="476"/>
                    </a:lnTo>
                    <a:lnTo>
                      <a:pt x="0" y="473"/>
                    </a:lnTo>
                    <a:lnTo>
                      <a:pt x="0" y="470"/>
                    </a:lnTo>
                    <a:lnTo>
                      <a:pt x="1" y="466"/>
                    </a:lnTo>
                    <a:lnTo>
                      <a:pt x="3" y="463"/>
                    </a:lnTo>
                    <a:lnTo>
                      <a:pt x="6" y="461"/>
                    </a:lnTo>
                    <a:lnTo>
                      <a:pt x="9" y="460"/>
                    </a:lnTo>
                    <a:lnTo>
                      <a:pt x="13" y="459"/>
                    </a:lnTo>
                    <a:lnTo>
                      <a:pt x="12" y="472"/>
                    </a:lnTo>
                    <a:lnTo>
                      <a:pt x="3" y="47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7" name="Freeform 1129"/>
              <p:cNvSpPr>
                <a:spLocks/>
              </p:cNvSpPr>
              <p:nvPr/>
            </p:nvSpPr>
            <p:spPr bwMode="auto">
              <a:xfrm>
                <a:off x="2653" y="1475"/>
                <a:ext cx="210" cy="242"/>
              </a:xfrm>
              <a:custGeom>
                <a:avLst/>
                <a:gdLst>
                  <a:gd name="T0" fmla="*/ 42 w 1055"/>
                  <a:gd name="T1" fmla="*/ 3 h 1222"/>
                  <a:gd name="T2" fmla="*/ 36 w 1055"/>
                  <a:gd name="T3" fmla="*/ 24 h 1222"/>
                  <a:gd name="T4" fmla="*/ 36 w 1055"/>
                  <a:gd name="T5" fmla="*/ 27 h 1222"/>
                  <a:gd name="T6" fmla="*/ 36 w 1055"/>
                  <a:gd name="T7" fmla="*/ 30 h 1222"/>
                  <a:gd name="T8" fmla="*/ 36 w 1055"/>
                  <a:gd name="T9" fmla="*/ 32 h 1222"/>
                  <a:gd name="T10" fmla="*/ 35 w 1055"/>
                  <a:gd name="T11" fmla="*/ 35 h 1222"/>
                  <a:gd name="T12" fmla="*/ 35 w 1055"/>
                  <a:gd name="T13" fmla="*/ 37 h 1222"/>
                  <a:gd name="T14" fmla="*/ 34 w 1055"/>
                  <a:gd name="T15" fmla="*/ 40 h 1222"/>
                  <a:gd name="T16" fmla="*/ 33 w 1055"/>
                  <a:gd name="T17" fmla="*/ 42 h 1222"/>
                  <a:gd name="T18" fmla="*/ 31 w 1055"/>
                  <a:gd name="T19" fmla="*/ 44 h 1222"/>
                  <a:gd name="T20" fmla="*/ 30 w 1055"/>
                  <a:gd name="T21" fmla="*/ 47 h 1222"/>
                  <a:gd name="T22" fmla="*/ 28 w 1055"/>
                  <a:gd name="T23" fmla="*/ 49 h 1222"/>
                  <a:gd name="T24" fmla="*/ 28 w 1055"/>
                  <a:gd name="T25" fmla="*/ 28 h 1222"/>
                  <a:gd name="T26" fmla="*/ 26 w 1055"/>
                  <a:gd name="T27" fmla="*/ 31 h 1222"/>
                  <a:gd name="T28" fmla="*/ 25 w 1055"/>
                  <a:gd name="T29" fmla="*/ 33 h 1222"/>
                  <a:gd name="T30" fmla="*/ 24 w 1055"/>
                  <a:gd name="T31" fmla="*/ 36 h 1222"/>
                  <a:gd name="T32" fmla="*/ 22 w 1055"/>
                  <a:gd name="T33" fmla="*/ 38 h 1222"/>
                  <a:gd name="T34" fmla="*/ 20 w 1055"/>
                  <a:gd name="T35" fmla="*/ 40 h 1222"/>
                  <a:gd name="T36" fmla="*/ 19 w 1055"/>
                  <a:gd name="T37" fmla="*/ 41 h 1222"/>
                  <a:gd name="T38" fmla="*/ 17 w 1055"/>
                  <a:gd name="T39" fmla="*/ 43 h 1222"/>
                  <a:gd name="T40" fmla="*/ 15 w 1055"/>
                  <a:gd name="T41" fmla="*/ 43 h 1222"/>
                  <a:gd name="T42" fmla="*/ 12 w 1055"/>
                  <a:gd name="T43" fmla="*/ 44 h 1222"/>
                  <a:gd name="T44" fmla="*/ 10 w 1055"/>
                  <a:gd name="T45" fmla="*/ 45 h 1222"/>
                  <a:gd name="T46" fmla="*/ 16 w 1055"/>
                  <a:gd name="T47" fmla="*/ 32 h 1222"/>
                  <a:gd name="T48" fmla="*/ 12 w 1055"/>
                  <a:gd name="T49" fmla="*/ 34 h 1222"/>
                  <a:gd name="T50" fmla="*/ 10 w 1055"/>
                  <a:gd name="T51" fmla="*/ 35 h 1222"/>
                  <a:gd name="T52" fmla="*/ 8 w 1055"/>
                  <a:gd name="T53" fmla="*/ 36 h 1222"/>
                  <a:gd name="T54" fmla="*/ 7 w 1055"/>
                  <a:gd name="T55" fmla="*/ 36 h 1222"/>
                  <a:gd name="T56" fmla="*/ 5 w 1055"/>
                  <a:gd name="T57" fmla="*/ 36 h 1222"/>
                  <a:gd name="T58" fmla="*/ 4 w 1055"/>
                  <a:gd name="T59" fmla="*/ 36 h 1222"/>
                  <a:gd name="T60" fmla="*/ 2 w 1055"/>
                  <a:gd name="T61" fmla="*/ 35 h 1222"/>
                  <a:gd name="T62" fmla="*/ 1 w 1055"/>
                  <a:gd name="T63" fmla="*/ 34 h 1222"/>
                  <a:gd name="T64" fmla="*/ 0 w 1055"/>
                  <a:gd name="T65" fmla="*/ 33 h 1222"/>
                  <a:gd name="T66" fmla="*/ 3 w 1055"/>
                  <a:gd name="T67" fmla="*/ 32 h 1222"/>
                  <a:gd name="T68" fmla="*/ 6 w 1055"/>
                  <a:gd name="T69" fmla="*/ 31 h 1222"/>
                  <a:gd name="T70" fmla="*/ 9 w 1055"/>
                  <a:gd name="T71" fmla="*/ 30 h 1222"/>
                  <a:gd name="T72" fmla="*/ 11 w 1055"/>
                  <a:gd name="T73" fmla="*/ 28 h 1222"/>
                  <a:gd name="T74" fmla="*/ 13 w 1055"/>
                  <a:gd name="T75" fmla="*/ 26 h 1222"/>
                  <a:gd name="T76" fmla="*/ 14 w 1055"/>
                  <a:gd name="T77" fmla="*/ 24 h 1222"/>
                  <a:gd name="T78" fmla="*/ 16 w 1055"/>
                  <a:gd name="T79" fmla="*/ 21 h 1222"/>
                  <a:gd name="T80" fmla="*/ 16 w 1055"/>
                  <a:gd name="T81" fmla="*/ 19 h 1222"/>
                  <a:gd name="T82" fmla="*/ 16 w 1055"/>
                  <a:gd name="T83" fmla="*/ 16 h 1222"/>
                  <a:gd name="T84" fmla="*/ 16 w 1055"/>
                  <a:gd name="T85" fmla="*/ 13 h 122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55"/>
                  <a:gd name="T130" fmla="*/ 0 h 1222"/>
                  <a:gd name="T131" fmla="*/ 1055 w 1055"/>
                  <a:gd name="T132" fmla="*/ 1222 h 122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55" h="1222">
                    <a:moveTo>
                      <a:pt x="392" y="255"/>
                    </a:moveTo>
                    <a:lnTo>
                      <a:pt x="597" y="0"/>
                    </a:lnTo>
                    <a:lnTo>
                      <a:pt x="1055" y="83"/>
                    </a:lnTo>
                    <a:lnTo>
                      <a:pt x="1055" y="984"/>
                    </a:lnTo>
                    <a:lnTo>
                      <a:pt x="891" y="582"/>
                    </a:lnTo>
                    <a:lnTo>
                      <a:pt x="895" y="606"/>
                    </a:lnTo>
                    <a:lnTo>
                      <a:pt x="897" y="630"/>
                    </a:lnTo>
                    <a:lnTo>
                      <a:pt x="899" y="653"/>
                    </a:lnTo>
                    <a:lnTo>
                      <a:pt x="900" y="676"/>
                    </a:lnTo>
                    <a:lnTo>
                      <a:pt x="901" y="699"/>
                    </a:lnTo>
                    <a:lnTo>
                      <a:pt x="901" y="721"/>
                    </a:lnTo>
                    <a:lnTo>
                      <a:pt x="900" y="744"/>
                    </a:lnTo>
                    <a:lnTo>
                      <a:pt x="899" y="766"/>
                    </a:lnTo>
                    <a:lnTo>
                      <a:pt x="897" y="787"/>
                    </a:lnTo>
                    <a:lnTo>
                      <a:pt x="895" y="809"/>
                    </a:lnTo>
                    <a:lnTo>
                      <a:pt x="891" y="831"/>
                    </a:lnTo>
                    <a:lnTo>
                      <a:pt x="888" y="852"/>
                    </a:lnTo>
                    <a:lnTo>
                      <a:pt x="883" y="873"/>
                    </a:lnTo>
                    <a:lnTo>
                      <a:pt x="878" y="893"/>
                    </a:lnTo>
                    <a:lnTo>
                      <a:pt x="873" y="914"/>
                    </a:lnTo>
                    <a:lnTo>
                      <a:pt x="866" y="934"/>
                    </a:lnTo>
                    <a:lnTo>
                      <a:pt x="859" y="954"/>
                    </a:lnTo>
                    <a:lnTo>
                      <a:pt x="851" y="973"/>
                    </a:lnTo>
                    <a:lnTo>
                      <a:pt x="844" y="993"/>
                    </a:lnTo>
                    <a:lnTo>
                      <a:pt x="834" y="1012"/>
                    </a:lnTo>
                    <a:lnTo>
                      <a:pt x="825" y="1030"/>
                    </a:lnTo>
                    <a:lnTo>
                      <a:pt x="815" y="1049"/>
                    </a:lnTo>
                    <a:lnTo>
                      <a:pt x="804" y="1067"/>
                    </a:lnTo>
                    <a:lnTo>
                      <a:pt x="793" y="1085"/>
                    </a:lnTo>
                    <a:lnTo>
                      <a:pt x="781" y="1104"/>
                    </a:lnTo>
                    <a:lnTo>
                      <a:pt x="768" y="1121"/>
                    </a:lnTo>
                    <a:lnTo>
                      <a:pt x="755" y="1138"/>
                    </a:lnTo>
                    <a:lnTo>
                      <a:pt x="741" y="1156"/>
                    </a:lnTo>
                    <a:lnTo>
                      <a:pt x="726" y="1172"/>
                    </a:lnTo>
                    <a:lnTo>
                      <a:pt x="711" y="1189"/>
                    </a:lnTo>
                    <a:lnTo>
                      <a:pt x="696" y="1205"/>
                    </a:lnTo>
                    <a:lnTo>
                      <a:pt x="678" y="1222"/>
                    </a:lnTo>
                    <a:lnTo>
                      <a:pt x="703" y="672"/>
                    </a:lnTo>
                    <a:lnTo>
                      <a:pt x="694" y="698"/>
                    </a:lnTo>
                    <a:lnTo>
                      <a:pt x="684" y="723"/>
                    </a:lnTo>
                    <a:lnTo>
                      <a:pt x="673" y="746"/>
                    </a:lnTo>
                    <a:lnTo>
                      <a:pt x="662" y="769"/>
                    </a:lnTo>
                    <a:lnTo>
                      <a:pt x="651" y="792"/>
                    </a:lnTo>
                    <a:lnTo>
                      <a:pt x="641" y="813"/>
                    </a:lnTo>
                    <a:lnTo>
                      <a:pt x="629" y="834"/>
                    </a:lnTo>
                    <a:lnTo>
                      <a:pt x="617" y="854"/>
                    </a:lnTo>
                    <a:lnTo>
                      <a:pt x="605" y="874"/>
                    </a:lnTo>
                    <a:lnTo>
                      <a:pt x="592" y="892"/>
                    </a:lnTo>
                    <a:lnTo>
                      <a:pt x="579" y="909"/>
                    </a:lnTo>
                    <a:lnTo>
                      <a:pt x="566" y="927"/>
                    </a:lnTo>
                    <a:lnTo>
                      <a:pt x="553" y="943"/>
                    </a:lnTo>
                    <a:lnTo>
                      <a:pt x="539" y="959"/>
                    </a:lnTo>
                    <a:lnTo>
                      <a:pt x="525" y="973"/>
                    </a:lnTo>
                    <a:lnTo>
                      <a:pt x="511" y="987"/>
                    </a:lnTo>
                    <a:lnTo>
                      <a:pt x="496" y="1000"/>
                    </a:lnTo>
                    <a:lnTo>
                      <a:pt x="481" y="1013"/>
                    </a:lnTo>
                    <a:lnTo>
                      <a:pt x="466" y="1025"/>
                    </a:lnTo>
                    <a:lnTo>
                      <a:pt x="450" y="1036"/>
                    </a:lnTo>
                    <a:lnTo>
                      <a:pt x="433" y="1045"/>
                    </a:lnTo>
                    <a:lnTo>
                      <a:pt x="417" y="1055"/>
                    </a:lnTo>
                    <a:lnTo>
                      <a:pt x="401" y="1064"/>
                    </a:lnTo>
                    <a:lnTo>
                      <a:pt x="384" y="1071"/>
                    </a:lnTo>
                    <a:lnTo>
                      <a:pt x="366" y="1079"/>
                    </a:lnTo>
                    <a:lnTo>
                      <a:pt x="349" y="1085"/>
                    </a:lnTo>
                    <a:lnTo>
                      <a:pt x="331" y="1091"/>
                    </a:lnTo>
                    <a:lnTo>
                      <a:pt x="312" y="1095"/>
                    </a:lnTo>
                    <a:lnTo>
                      <a:pt x="294" y="1099"/>
                    </a:lnTo>
                    <a:lnTo>
                      <a:pt x="276" y="1103"/>
                    </a:lnTo>
                    <a:lnTo>
                      <a:pt x="256" y="1105"/>
                    </a:lnTo>
                    <a:lnTo>
                      <a:pt x="237" y="1107"/>
                    </a:lnTo>
                    <a:lnTo>
                      <a:pt x="441" y="771"/>
                    </a:lnTo>
                    <a:lnTo>
                      <a:pt x="405" y="797"/>
                    </a:lnTo>
                    <a:lnTo>
                      <a:pt x="370" y="821"/>
                    </a:lnTo>
                    <a:lnTo>
                      <a:pt x="335" y="841"/>
                    </a:lnTo>
                    <a:lnTo>
                      <a:pt x="303" y="859"/>
                    </a:lnTo>
                    <a:lnTo>
                      <a:pt x="286" y="866"/>
                    </a:lnTo>
                    <a:lnTo>
                      <a:pt x="270" y="873"/>
                    </a:lnTo>
                    <a:lnTo>
                      <a:pt x="255" y="879"/>
                    </a:lnTo>
                    <a:lnTo>
                      <a:pt x="240" y="883"/>
                    </a:lnTo>
                    <a:lnTo>
                      <a:pt x="225" y="889"/>
                    </a:lnTo>
                    <a:lnTo>
                      <a:pt x="211" y="892"/>
                    </a:lnTo>
                    <a:lnTo>
                      <a:pt x="196" y="895"/>
                    </a:lnTo>
                    <a:lnTo>
                      <a:pt x="182" y="898"/>
                    </a:lnTo>
                    <a:lnTo>
                      <a:pt x="169" y="899"/>
                    </a:lnTo>
                    <a:lnTo>
                      <a:pt x="155" y="900"/>
                    </a:lnTo>
                    <a:lnTo>
                      <a:pt x="142" y="899"/>
                    </a:lnTo>
                    <a:lnTo>
                      <a:pt x="130" y="899"/>
                    </a:lnTo>
                    <a:lnTo>
                      <a:pt x="117" y="896"/>
                    </a:lnTo>
                    <a:lnTo>
                      <a:pt x="105" y="894"/>
                    </a:lnTo>
                    <a:lnTo>
                      <a:pt x="93" y="891"/>
                    </a:lnTo>
                    <a:lnTo>
                      <a:pt x="81" y="887"/>
                    </a:lnTo>
                    <a:lnTo>
                      <a:pt x="70" y="882"/>
                    </a:lnTo>
                    <a:lnTo>
                      <a:pt x="60" y="877"/>
                    </a:lnTo>
                    <a:lnTo>
                      <a:pt x="49" y="871"/>
                    </a:lnTo>
                    <a:lnTo>
                      <a:pt x="39" y="864"/>
                    </a:lnTo>
                    <a:lnTo>
                      <a:pt x="28" y="855"/>
                    </a:lnTo>
                    <a:lnTo>
                      <a:pt x="19" y="848"/>
                    </a:lnTo>
                    <a:lnTo>
                      <a:pt x="10" y="838"/>
                    </a:lnTo>
                    <a:lnTo>
                      <a:pt x="0" y="828"/>
                    </a:lnTo>
                    <a:lnTo>
                      <a:pt x="28" y="820"/>
                    </a:lnTo>
                    <a:lnTo>
                      <a:pt x="54" y="811"/>
                    </a:lnTo>
                    <a:lnTo>
                      <a:pt x="80" y="802"/>
                    </a:lnTo>
                    <a:lnTo>
                      <a:pt x="106" y="793"/>
                    </a:lnTo>
                    <a:lnTo>
                      <a:pt x="130" y="782"/>
                    </a:lnTo>
                    <a:lnTo>
                      <a:pt x="154" y="771"/>
                    </a:lnTo>
                    <a:lnTo>
                      <a:pt x="176" y="760"/>
                    </a:lnTo>
                    <a:lnTo>
                      <a:pt x="198" y="748"/>
                    </a:lnTo>
                    <a:lnTo>
                      <a:pt x="218" y="736"/>
                    </a:lnTo>
                    <a:lnTo>
                      <a:pt x="238" y="723"/>
                    </a:lnTo>
                    <a:lnTo>
                      <a:pt x="257" y="710"/>
                    </a:lnTo>
                    <a:lnTo>
                      <a:pt x="276" y="694"/>
                    </a:lnTo>
                    <a:lnTo>
                      <a:pt x="292" y="680"/>
                    </a:lnTo>
                    <a:lnTo>
                      <a:pt x="308" y="664"/>
                    </a:lnTo>
                    <a:lnTo>
                      <a:pt x="323" y="648"/>
                    </a:lnTo>
                    <a:lnTo>
                      <a:pt x="337" y="631"/>
                    </a:lnTo>
                    <a:lnTo>
                      <a:pt x="349" y="613"/>
                    </a:lnTo>
                    <a:lnTo>
                      <a:pt x="361" y="595"/>
                    </a:lnTo>
                    <a:lnTo>
                      <a:pt x="372" y="577"/>
                    </a:lnTo>
                    <a:lnTo>
                      <a:pt x="380" y="556"/>
                    </a:lnTo>
                    <a:lnTo>
                      <a:pt x="389" y="536"/>
                    </a:lnTo>
                    <a:lnTo>
                      <a:pt x="396" y="514"/>
                    </a:lnTo>
                    <a:lnTo>
                      <a:pt x="402" y="493"/>
                    </a:lnTo>
                    <a:lnTo>
                      <a:pt x="406" y="470"/>
                    </a:lnTo>
                    <a:lnTo>
                      <a:pt x="408" y="445"/>
                    </a:lnTo>
                    <a:lnTo>
                      <a:pt x="411" y="421"/>
                    </a:lnTo>
                    <a:lnTo>
                      <a:pt x="412" y="395"/>
                    </a:lnTo>
                    <a:lnTo>
                      <a:pt x="411" y="369"/>
                    </a:lnTo>
                    <a:lnTo>
                      <a:pt x="408" y="341"/>
                    </a:lnTo>
                    <a:lnTo>
                      <a:pt x="404" y="313"/>
                    </a:lnTo>
                    <a:lnTo>
                      <a:pt x="399" y="284"/>
                    </a:lnTo>
                    <a:lnTo>
                      <a:pt x="392" y="25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8" name="Freeform 1130"/>
              <p:cNvSpPr>
                <a:spLocks noEditPoints="1"/>
              </p:cNvSpPr>
              <p:nvPr/>
            </p:nvSpPr>
            <p:spPr bwMode="auto">
              <a:xfrm>
                <a:off x="2645" y="1475"/>
                <a:ext cx="217" cy="242"/>
              </a:xfrm>
              <a:custGeom>
                <a:avLst/>
                <a:gdLst>
                  <a:gd name="T0" fmla="*/ 24 w 1079"/>
                  <a:gd name="T1" fmla="*/ 0 h 1245"/>
                  <a:gd name="T2" fmla="*/ 24 w 1079"/>
                  <a:gd name="T3" fmla="*/ 0 h 1245"/>
                  <a:gd name="T4" fmla="*/ 43 w 1079"/>
                  <a:gd name="T5" fmla="*/ 3 h 1245"/>
                  <a:gd name="T6" fmla="*/ 43 w 1079"/>
                  <a:gd name="T7" fmla="*/ 3 h 1245"/>
                  <a:gd name="T8" fmla="*/ 43 w 1079"/>
                  <a:gd name="T9" fmla="*/ 40 h 1245"/>
                  <a:gd name="T10" fmla="*/ 42 w 1079"/>
                  <a:gd name="T11" fmla="*/ 40 h 1245"/>
                  <a:gd name="T12" fmla="*/ 36 w 1079"/>
                  <a:gd name="T13" fmla="*/ 24 h 1245"/>
                  <a:gd name="T14" fmla="*/ 36 w 1079"/>
                  <a:gd name="T15" fmla="*/ 24 h 1245"/>
                  <a:gd name="T16" fmla="*/ 37 w 1079"/>
                  <a:gd name="T17" fmla="*/ 24 h 1245"/>
                  <a:gd name="T18" fmla="*/ 36 w 1079"/>
                  <a:gd name="T19" fmla="*/ 24 h 1245"/>
                  <a:gd name="T20" fmla="*/ 37 w 1079"/>
                  <a:gd name="T21" fmla="*/ 28 h 1245"/>
                  <a:gd name="T22" fmla="*/ 37 w 1079"/>
                  <a:gd name="T23" fmla="*/ 24 h 1245"/>
                  <a:gd name="T24" fmla="*/ 36 w 1079"/>
                  <a:gd name="T25" fmla="*/ 32 h 1245"/>
                  <a:gd name="T26" fmla="*/ 37 w 1079"/>
                  <a:gd name="T27" fmla="*/ 32 h 1245"/>
                  <a:gd name="T28" fmla="*/ 35 w 1079"/>
                  <a:gd name="T29" fmla="*/ 39 h 1245"/>
                  <a:gd name="T30" fmla="*/ 32 w 1079"/>
                  <a:gd name="T31" fmla="*/ 46 h 1245"/>
                  <a:gd name="T32" fmla="*/ 28 w 1079"/>
                  <a:gd name="T33" fmla="*/ 48 h 1245"/>
                  <a:gd name="T34" fmla="*/ 33 w 1079"/>
                  <a:gd name="T35" fmla="*/ 42 h 1245"/>
                  <a:gd name="T36" fmla="*/ 35 w 1079"/>
                  <a:gd name="T37" fmla="*/ 36 h 1245"/>
                  <a:gd name="T38" fmla="*/ 28 w 1079"/>
                  <a:gd name="T39" fmla="*/ 50 h 1245"/>
                  <a:gd name="T40" fmla="*/ 27 w 1079"/>
                  <a:gd name="T41" fmla="*/ 49 h 1245"/>
                  <a:gd name="T42" fmla="*/ 29 w 1079"/>
                  <a:gd name="T43" fmla="*/ 27 h 1245"/>
                  <a:gd name="T44" fmla="*/ 29 w 1079"/>
                  <a:gd name="T45" fmla="*/ 27 h 1245"/>
                  <a:gd name="T46" fmla="*/ 29 w 1079"/>
                  <a:gd name="T47" fmla="*/ 27 h 1245"/>
                  <a:gd name="T48" fmla="*/ 29 w 1079"/>
                  <a:gd name="T49" fmla="*/ 28 h 1245"/>
                  <a:gd name="T50" fmla="*/ 26 w 1079"/>
                  <a:gd name="T51" fmla="*/ 31 h 1245"/>
                  <a:gd name="T52" fmla="*/ 27 w 1079"/>
                  <a:gd name="T53" fmla="*/ 32 h 1245"/>
                  <a:gd name="T54" fmla="*/ 25 w 1079"/>
                  <a:gd name="T55" fmla="*/ 34 h 1245"/>
                  <a:gd name="T56" fmla="*/ 24 w 1079"/>
                  <a:gd name="T57" fmla="*/ 37 h 1245"/>
                  <a:gd name="T58" fmla="*/ 19 w 1079"/>
                  <a:gd name="T59" fmla="*/ 42 h 1245"/>
                  <a:gd name="T60" fmla="*/ 13 w 1079"/>
                  <a:gd name="T61" fmla="*/ 45 h 1245"/>
                  <a:gd name="T62" fmla="*/ 12 w 1079"/>
                  <a:gd name="T63" fmla="*/ 44 h 1245"/>
                  <a:gd name="T64" fmla="*/ 18 w 1079"/>
                  <a:gd name="T65" fmla="*/ 42 h 1245"/>
                  <a:gd name="T66" fmla="*/ 23 w 1079"/>
                  <a:gd name="T67" fmla="*/ 37 h 1245"/>
                  <a:gd name="T68" fmla="*/ 10 w 1079"/>
                  <a:gd name="T69" fmla="*/ 45 h 1245"/>
                  <a:gd name="T70" fmla="*/ 10 w 1079"/>
                  <a:gd name="T71" fmla="*/ 45 h 1245"/>
                  <a:gd name="T72" fmla="*/ 10 w 1079"/>
                  <a:gd name="T73" fmla="*/ 45 h 1245"/>
                  <a:gd name="T74" fmla="*/ 18 w 1079"/>
                  <a:gd name="T75" fmla="*/ 31 h 1245"/>
                  <a:gd name="T76" fmla="*/ 18 w 1079"/>
                  <a:gd name="T77" fmla="*/ 31 h 1245"/>
                  <a:gd name="T78" fmla="*/ 18 w 1079"/>
                  <a:gd name="T79" fmla="*/ 32 h 1245"/>
                  <a:gd name="T80" fmla="*/ 15 w 1079"/>
                  <a:gd name="T81" fmla="*/ 33 h 1245"/>
                  <a:gd name="T82" fmla="*/ 14 w 1079"/>
                  <a:gd name="T83" fmla="*/ 34 h 1245"/>
                  <a:gd name="T84" fmla="*/ 13 w 1079"/>
                  <a:gd name="T85" fmla="*/ 34 h 1245"/>
                  <a:gd name="T86" fmla="*/ 10 w 1079"/>
                  <a:gd name="T87" fmla="*/ 36 h 1245"/>
                  <a:gd name="T88" fmla="*/ 5 w 1079"/>
                  <a:gd name="T89" fmla="*/ 37 h 1245"/>
                  <a:gd name="T90" fmla="*/ 1 w 1079"/>
                  <a:gd name="T91" fmla="*/ 35 h 1245"/>
                  <a:gd name="T92" fmla="*/ 2 w 1079"/>
                  <a:gd name="T93" fmla="*/ 35 h 1245"/>
                  <a:gd name="T94" fmla="*/ 6 w 1079"/>
                  <a:gd name="T95" fmla="*/ 36 h 1245"/>
                  <a:gd name="T96" fmla="*/ 11 w 1079"/>
                  <a:gd name="T97" fmla="*/ 35 h 1245"/>
                  <a:gd name="T98" fmla="*/ 0 w 1079"/>
                  <a:gd name="T99" fmla="*/ 34 h 1245"/>
                  <a:gd name="T100" fmla="*/ 0 w 1079"/>
                  <a:gd name="T101" fmla="*/ 34 h 1245"/>
                  <a:gd name="T102" fmla="*/ 5 w 1079"/>
                  <a:gd name="T103" fmla="*/ 32 h 1245"/>
                  <a:gd name="T104" fmla="*/ 10 w 1079"/>
                  <a:gd name="T105" fmla="*/ 29 h 1245"/>
                  <a:gd name="T106" fmla="*/ 14 w 1079"/>
                  <a:gd name="T107" fmla="*/ 25 h 1245"/>
                  <a:gd name="T108" fmla="*/ 11 w 1079"/>
                  <a:gd name="T109" fmla="*/ 29 h 1245"/>
                  <a:gd name="T110" fmla="*/ 6 w 1079"/>
                  <a:gd name="T111" fmla="*/ 32 h 1245"/>
                  <a:gd name="T112" fmla="*/ 0 w 1079"/>
                  <a:gd name="T113" fmla="*/ 33 h 1245"/>
                  <a:gd name="T114" fmla="*/ 16 w 1079"/>
                  <a:gd name="T115" fmla="*/ 22 h 1245"/>
                  <a:gd name="T116" fmla="*/ 16 w 1079"/>
                  <a:gd name="T117" fmla="*/ 16 h 1245"/>
                  <a:gd name="T118" fmla="*/ 17 w 1079"/>
                  <a:gd name="T119" fmla="*/ 11 h 1245"/>
                  <a:gd name="T120" fmla="*/ 17 w 1079"/>
                  <a:gd name="T121" fmla="*/ 17 h 1245"/>
                  <a:gd name="T122" fmla="*/ 16 w 1079"/>
                  <a:gd name="T123" fmla="*/ 23 h 1245"/>
                  <a:gd name="T124" fmla="*/ 16 w 1079"/>
                  <a:gd name="T125" fmla="*/ 11 h 1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79"/>
                  <a:gd name="T190" fmla="*/ 0 h 1245"/>
                  <a:gd name="T191" fmla="*/ 1079 w 1079"/>
                  <a:gd name="T192" fmla="*/ 1245 h 1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79" h="1245">
                    <a:moveTo>
                      <a:pt x="396" y="259"/>
                    </a:moveTo>
                    <a:lnTo>
                      <a:pt x="600" y="4"/>
                    </a:lnTo>
                    <a:lnTo>
                      <a:pt x="619" y="20"/>
                    </a:lnTo>
                    <a:lnTo>
                      <a:pt x="414" y="274"/>
                    </a:lnTo>
                    <a:lnTo>
                      <a:pt x="396" y="259"/>
                    </a:lnTo>
                    <a:close/>
                    <a:moveTo>
                      <a:pt x="600" y="4"/>
                    </a:moveTo>
                    <a:lnTo>
                      <a:pt x="602" y="2"/>
                    </a:lnTo>
                    <a:lnTo>
                      <a:pt x="605" y="1"/>
                    </a:lnTo>
                    <a:lnTo>
                      <a:pt x="608" y="0"/>
                    </a:lnTo>
                    <a:lnTo>
                      <a:pt x="612" y="0"/>
                    </a:lnTo>
                    <a:lnTo>
                      <a:pt x="609" y="12"/>
                    </a:lnTo>
                    <a:lnTo>
                      <a:pt x="600" y="4"/>
                    </a:lnTo>
                    <a:close/>
                    <a:moveTo>
                      <a:pt x="612" y="0"/>
                    </a:moveTo>
                    <a:lnTo>
                      <a:pt x="1070" y="82"/>
                    </a:lnTo>
                    <a:lnTo>
                      <a:pt x="1065" y="107"/>
                    </a:lnTo>
                    <a:lnTo>
                      <a:pt x="607" y="24"/>
                    </a:lnTo>
                    <a:lnTo>
                      <a:pt x="612" y="0"/>
                    </a:lnTo>
                    <a:close/>
                    <a:moveTo>
                      <a:pt x="1070" y="82"/>
                    </a:moveTo>
                    <a:lnTo>
                      <a:pt x="1073" y="84"/>
                    </a:lnTo>
                    <a:lnTo>
                      <a:pt x="1076" y="88"/>
                    </a:lnTo>
                    <a:lnTo>
                      <a:pt x="1078" y="91"/>
                    </a:lnTo>
                    <a:lnTo>
                      <a:pt x="1079" y="95"/>
                    </a:lnTo>
                    <a:lnTo>
                      <a:pt x="1067" y="95"/>
                    </a:lnTo>
                    <a:lnTo>
                      <a:pt x="1070" y="82"/>
                    </a:lnTo>
                    <a:close/>
                    <a:moveTo>
                      <a:pt x="1079" y="95"/>
                    </a:moveTo>
                    <a:lnTo>
                      <a:pt x="1079" y="996"/>
                    </a:lnTo>
                    <a:lnTo>
                      <a:pt x="1056" y="996"/>
                    </a:lnTo>
                    <a:lnTo>
                      <a:pt x="1056" y="95"/>
                    </a:lnTo>
                    <a:lnTo>
                      <a:pt x="1079" y="95"/>
                    </a:lnTo>
                    <a:close/>
                    <a:moveTo>
                      <a:pt x="1079" y="996"/>
                    </a:moveTo>
                    <a:lnTo>
                      <a:pt x="1078" y="1000"/>
                    </a:lnTo>
                    <a:lnTo>
                      <a:pt x="1076" y="1003"/>
                    </a:lnTo>
                    <a:lnTo>
                      <a:pt x="1073" y="1006"/>
                    </a:lnTo>
                    <a:lnTo>
                      <a:pt x="1070" y="1007"/>
                    </a:lnTo>
                    <a:lnTo>
                      <a:pt x="1065" y="1007"/>
                    </a:lnTo>
                    <a:lnTo>
                      <a:pt x="1061" y="1006"/>
                    </a:lnTo>
                    <a:lnTo>
                      <a:pt x="1058" y="1005"/>
                    </a:lnTo>
                    <a:lnTo>
                      <a:pt x="1056" y="1000"/>
                    </a:lnTo>
                    <a:lnTo>
                      <a:pt x="1067" y="996"/>
                    </a:lnTo>
                    <a:lnTo>
                      <a:pt x="1079" y="996"/>
                    </a:lnTo>
                    <a:close/>
                    <a:moveTo>
                      <a:pt x="1056" y="1000"/>
                    </a:moveTo>
                    <a:lnTo>
                      <a:pt x="891" y="598"/>
                    </a:lnTo>
                    <a:lnTo>
                      <a:pt x="914" y="590"/>
                    </a:lnTo>
                    <a:lnTo>
                      <a:pt x="1078" y="992"/>
                    </a:lnTo>
                    <a:lnTo>
                      <a:pt x="1056" y="1000"/>
                    </a:lnTo>
                    <a:close/>
                    <a:moveTo>
                      <a:pt x="890" y="596"/>
                    </a:moveTo>
                    <a:lnTo>
                      <a:pt x="891" y="592"/>
                    </a:lnTo>
                    <a:lnTo>
                      <a:pt x="892" y="588"/>
                    </a:lnTo>
                    <a:lnTo>
                      <a:pt x="896" y="586"/>
                    </a:lnTo>
                    <a:lnTo>
                      <a:pt x="900" y="584"/>
                    </a:lnTo>
                    <a:lnTo>
                      <a:pt x="904" y="583"/>
                    </a:lnTo>
                    <a:lnTo>
                      <a:pt x="909" y="584"/>
                    </a:lnTo>
                    <a:lnTo>
                      <a:pt x="912" y="586"/>
                    </a:lnTo>
                    <a:lnTo>
                      <a:pt x="914" y="590"/>
                    </a:lnTo>
                    <a:lnTo>
                      <a:pt x="903" y="594"/>
                    </a:lnTo>
                    <a:lnTo>
                      <a:pt x="890" y="596"/>
                    </a:lnTo>
                    <a:close/>
                    <a:moveTo>
                      <a:pt x="915" y="592"/>
                    </a:moveTo>
                    <a:lnTo>
                      <a:pt x="915" y="593"/>
                    </a:lnTo>
                    <a:lnTo>
                      <a:pt x="890" y="596"/>
                    </a:lnTo>
                    <a:lnTo>
                      <a:pt x="915" y="592"/>
                    </a:lnTo>
                    <a:close/>
                    <a:moveTo>
                      <a:pt x="915" y="593"/>
                    </a:moveTo>
                    <a:lnTo>
                      <a:pt x="918" y="619"/>
                    </a:lnTo>
                    <a:lnTo>
                      <a:pt x="922" y="646"/>
                    </a:lnTo>
                    <a:lnTo>
                      <a:pt x="923" y="672"/>
                    </a:lnTo>
                    <a:lnTo>
                      <a:pt x="925" y="699"/>
                    </a:lnTo>
                    <a:lnTo>
                      <a:pt x="900" y="700"/>
                    </a:lnTo>
                    <a:lnTo>
                      <a:pt x="899" y="674"/>
                    </a:lnTo>
                    <a:lnTo>
                      <a:pt x="897" y="649"/>
                    </a:lnTo>
                    <a:lnTo>
                      <a:pt x="895" y="622"/>
                    </a:lnTo>
                    <a:lnTo>
                      <a:pt x="890" y="596"/>
                    </a:lnTo>
                    <a:lnTo>
                      <a:pt x="915" y="593"/>
                    </a:lnTo>
                    <a:close/>
                    <a:moveTo>
                      <a:pt x="925" y="699"/>
                    </a:moveTo>
                    <a:lnTo>
                      <a:pt x="925" y="725"/>
                    </a:lnTo>
                    <a:lnTo>
                      <a:pt x="925" y="751"/>
                    </a:lnTo>
                    <a:lnTo>
                      <a:pt x="923" y="776"/>
                    </a:lnTo>
                    <a:lnTo>
                      <a:pt x="922" y="800"/>
                    </a:lnTo>
                    <a:lnTo>
                      <a:pt x="897" y="798"/>
                    </a:lnTo>
                    <a:lnTo>
                      <a:pt x="899" y="773"/>
                    </a:lnTo>
                    <a:lnTo>
                      <a:pt x="900" y="750"/>
                    </a:lnTo>
                    <a:lnTo>
                      <a:pt x="900" y="725"/>
                    </a:lnTo>
                    <a:lnTo>
                      <a:pt x="900" y="700"/>
                    </a:lnTo>
                    <a:lnTo>
                      <a:pt x="925" y="699"/>
                    </a:lnTo>
                    <a:close/>
                    <a:moveTo>
                      <a:pt x="922" y="800"/>
                    </a:moveTo>
                    <a:lnTo>
                      <a:pt x="917" y="832"/>
                    </a:lnTo>
                    <a:lnTo>
                      <a:pt x="912" y="863"/>
                    </a:lnTo>
                    <a:lnTo>
                      <a:pt x="905" y="893"/>
                    </a:lnTo>
                    <a:lnTo>
                      <a:pt x="898" y="924"/>
                    </a:lnTo>
                    <a:lnTo>
                      <a:pt x="888" y="953"/>
                    </a:lnTo>
                    <a:lnTo>
                      <a:pt x="878" y="982"/>
                    </a:lnTo>
                    <a:lnTo>
                      <a:pt x="867" y="1010"/>
                    </a:lnTo>
                    <a:lnTo>
                      <a:pt x="853" y="1038"/>
                    </a:lnTo>
                    <a:lnTo>
                      <a:pt x="838" y="1065"/>
                    </a:lnTo>
                    <a:lnTo>
                      <a:pt x="822" y="1092"/>
                    </a:lnTo>
                    <a:lnTo>
                      <a:pt x="805" y="1119"/>
                    </a:lnTo>
                    <a:lnTo>
                      <a:pt x="787" y="1145"/>
                    </a:lnTo>
                    <a:lnTo>
                      <a:pt x="767" y="1170"/>
                    </a:lnTo>
                    <a:lnTo>
                      <a:pt x="746" y="1195"/>
                    </a:lnTo>
                    <a:lnTo>
                      <a:pt x="723" y="1218"/>
                    </a:lnTo>
                    <a:lnTo>
                      <a:pt x="699" y="1242"/>
                    </a:lnTo>
                    <a:lnTo>
                      <a:pt x="683" y="1225"/>
                    </a:lnTo>
                    <a:lnTo>
                      <a:pt x="706" y="1202"/>
                    </a:lnTo>
                    <a:lnTo>
                      <a:pt x="727" y="1178"/>
                    </a:lnTo>
                    <a:lnTo>
                      <a:pt x="748" y="1155"/>
                    </a:lnTo>
                    <a:lnTo>
                      <a:pt x="767" y="1130"/>
                    </a:lnTo>
                    <a:lnTo>
                      <a:pt x="786" y="1105"/>
                    </a:lnTo>
                    <a:lnTo>
                      <a:pt x="802" y="1080"/>
                    </a:lnTo>
                    <a:lnTo>
                      <a:pt x="817" y="1054"/>
                    </a:lnTo>
                    <a:lnTo>
                      <a:pt x="831" y="1027"/>
                    </a:lnTo>
                    <a:lnTo>
                      <a:pt x="844" y="1000"/>
                    </a:lnTo>
                    <a:lnTo>
                      <a:pt x="856" y="973"/>
                    </a:lnTo>
                    <a:lnTo>
                      <a:pt x="865" y="945"/>
                    </a:lnTo>
                    <a:lnTo>
                      <a:pt x="874" y="917"/>
                    </a:lnTo>
                    <a:lnTo>
                      <a:pt x="882" y="888"/>
                    </a:lnTo>
                    <a:lnTo>
                      <a:pt x="888" y="859"/>
                    </a:lnTo>
                    <a:lnTo>
                      <a:pt x="894" y="829"/>
                    </a:lnTo>
                    <a:lnTo>
                      <a:pt x="897" y="798"/>
                    </a:lnTo>
                    <a:lnTo>
                      <a:pt x="922" y="800"/>
                    </a:lnTo>
                    <a:close/>
                    <a:moveTo>
                      <a:pt x="699" y="1242"/>
                    </a:moveTo>
                    <a:lnTo>
                      <a:pt x="696" y="1244"/>
                    </a:lnTo>
                    <a:lnTo>
                      <a:pt x="693" y="1245"/>
                    </a:lnTo>
                    <a:lnTo>
                      <a:pt x="689" y="1245"/>
                    </a:lnTo>
                    <a:lnTo>
                      <a:pt x="686" y="1244"/>
                    </a:lnTo>
                    <a:lnTo>
                      <a:pt x="683" y="1242"/>
                    </a:lnTo>
                    <a:lnTo>
                      <a:pt x="681" y="1240"/>
                    </a:lnTo>
                    <a:lnTo>
                      <a:pt x="680" y="1237"/>
                    </a:lnTo>
                    <a:lnTo>
                      <a:pt x="679" y="1232"/>
                    </a:lnTo>
                    <a:lnTo>
                      <a:pt x="690" y="1234"/>
                    </a:lnTo>
                    <a:lnTo>
                      <a:pt x="699" y="1242"/>
                    </a:lnTo>
                    <a:close/>
                    <a:moveTo>
                      <a:pt x="679" y="1232"/>
                    </a:moveTo>
                    <a:lnTo>
                      <a:pt x="703" y="684"/>
                    </a:lnTo>
                    <a:lnTo>
                      <a:pt x="727" y="685"/>
                    </a:lnTo>
                    <a:lnTo>
                      <a:pt x="703" y="1234"/>
                    </a:lnTo>
                    <a:lnTo>
                      <a:pt x="679" y="1232"/>
                    </a:lnTo>
                    <a:close/>
                    <a:moveTo>
                      <a:pt x="703" y="679"/>
                    </a:moveTo>
                    <a:lnTo>
                      <a:pt x="706" y="676"/>
                    </a:lnTo>
                    <a:lnTo>
                      <a:pt x="709" y="674"/>
                    </a:lnTo>
                    <a:lnTo>
                      <a:pt x="713" y="673"/>
                    </a:lnTo>
                    <a:lnTo>
                      <a:pt x="717" y="674"/>
                    </a:lnTo>
                    <a:lnTo>
                      <a:pt x="721" y="675"/>
                    </a:lnTo>
                    <a:lnTo>
                      <a:pt x="724" y="677"/>
                    </a:lnTo>
                    <a:lnTo>
                      <a:pt x="726" y="681"/>
                    </a:lnTo>
                    <a:lnTo>
                      <a:pt x="727" y="685"/>
                    </a:lnTo>
                    <a:lnTo>
                      <a:pt x="715" y="684"/>
                    </a:lnTo>
                    <a:lnTo>
                      <a:pt x="703" y="679"/>
                    </a:lnTo>
                    <a:close/>
                    <a:moveTo>
                      <a:pt x="727" y="688"/>
                    </a:moveTo>
                    <a:lnTo>
                      <a:pt x="726" y="689"/>
                    </a:lnTo>
                    <a:lnTo>
                      <a:pt x="703" y="681"/>
                    </a:lnTo>
                    <a:lnTo>
                      <a:pt x="703" y="679"/>
                    </a:lnTo>
                    <a:lnTo>
                      <a:pt x="727" y="688"/>
                    </a:lnTo>
                    <a:close/>
                    <a:moveTo>
                      <a:pt x="726" y="689"/>
                    </a:moveTo>
                    <a:lnTo>
                      <a:pt x="715" y="717"/>
                    </a:lnTo>
                    <a:lnTo>
                      <a:pt x="705" y="745"/>
                    </a:lnTo>
                    <a:lnTo>
                      <a:pt x="693" y="771"/>
                    </a:lnTo>
                    <a:lnTo>
                      <a:pt x="681" y="798"/>
                    </a:lnTo>
                    <a:lnTo>
                      <a:pt x="658" y="787"/>
                    </a:lnTo>
                    <a:lnTo>
                      <a:pt x="670" y="763"/>
                    </a:lnTo>
                    <a:lnTo>
                      <a:pt x="682" y="736"/>
                    </a:lnTo>
                    <a:lnTo>
                      <a:pt x="693" y="709"/>
                    </a:lnTo>
                    <a:lnTo>
                      <a:pt x="703" y="681"/>
                    </a:lnTo>
                    <a:lnTo>
                      <a:pt x="726" y="689"/>
                    </a:lnTo>
                    <a:close/>
                    <a:moveTo>
                      <a:pt x="681" y="798"/>
                    </a:moveTo>
                    <a:lnTo>
                      <a:pt x="668" y="823"/>
                    </a:lnTo>
                    <a:lnTo>
                      <a:pt x="655" y="847"/>
                    </a:lnTo>
                    <a:lnTo>
                      <a:pt x="641" y="870"/>
                    </a:lnTo>
                    <a:lnTo>
                      <a:pt x="628" y="892"/>
                    </a:lnTo>
                    <a:lnTo>
                      <a:pt x="607" y="878"/>
                    </a:lnTo>
                    <a:lnTo>
                      <a:pt x="620" y="857"/>
                    </a:lnTo>
                    <a:lnTo>
                      <a:pt x="633" y="834"/>
                    </a:lnTo>
                    <a:lnTo>
                      <a:pt x="646" y="811"/>
                    </a:lnTo>
                    <a:lnTo>
                      <a:pt x="658" y="787"/>
                    </a:lnTo>
                    <a:lnTo>
                      <a:pt x="681" y="798"/>
                    </a:lnTo>
                    <a:close/>
                    <a:moveTo>
                      <a:pt x="628" y="892"/>
                    </a:moveTo>
                    <a:lnTo>
                      <a:pt x="609" y="919"/>
                    </a:lnTo>
                    <a:lnTo>
                      <a:pt x="590" y="944"/>
                    </a:lnTo>
                    <a:lnTo>
                      <a:pt x="570" y="968"/>
                    </a:lnTo>
                    <a:lnTo>
                      <a:pt x="549" y="991"/>
                    </a:lnTo>
                    <a:lnTo>
                      <a:pt x="528" y="1011"/>
                    </a:lnTo>
                    <a:lnTo>
                      <a:pt x="506" y="1030"/>
                    </a:lnTo>
                    <a:lnTo>
                      <a:pt x="483" y="1048"/>
                    </a:lnTo>
                    <a:lnTo>
                      <a:pt x="460" y="1063"/>
                    </a:lnTo>
                    <a:lnTo>
                      <a:pt x="437" y="1077"/>
                    </a:lnTo>
                    <a:lnTo>
                      <a:pt x="412" y="1090"/>
                    </a:lnTo>
                    <a:lnTo>
                      <a:pt x="386" y="1101"/>
                    </a:lnTo>
                    <a:lnTo>
                      <a:pt x="360" y="1110"/>
                    </a:lnTo>
                    <a:lnTo>
                      <a:pt x="334" y="1118"/>
                    </a:lnTo>
                    <a:lnTo>
                      <a:pt x="306" y="1123"/>
                    </a:lnTo>
                    <a:lnTo>
                      <a:pt x="278" y="1129"/>
                    </a:lnTo>
                    <a:lnTo>
                      <a:pt x="250" y="1131"/>
                    </a:lnTo>
                    <a:lnTo>
                      <a:pt x="248" y="1107"/>
                    </a:lnTo>
                    <a:lnTo>
                      <a:pt x="275" y="1104"/>
                    </a:lnTo>
                    <a:lnTo>
                      <a:pt x="302" y="1100"/>
                    </a:lnTo>
                    <a:lnTo>
                      <a:pt x="328" y="1094"/>
                    </a:lnTo>
                    <a:lnTo>
                      <a:pt x="352" y="1087"/>
                    </a:lnTo>
                    <a:lnTo>
                      <a:pt x="377" y="1078"/>
                    </a:lnTo>
                    <a:lnTo>
                      <a:pt x="401" y="1067"/>
                    </a:lnTo>
                    <a:lnTo>
                      <a:pt x="425" y="1055"/>
                    </a:lnTo>
                    <a:lnTo>
                      <a:pt x="447" y="1042"/>
                    </a:lnTo>
                    <a:lnTo>
                      <a:pt x="470" y="1027"/>
                    </a:lnTo>
                    <a:lnTo>
                      <a:pt x="492" y="1010"/>
                    </a:lnTo>
                    <a:lnTo>
                      <a:pt x="512" y="993"/>
                    </a:lnTo>
                    <a:lnTo>
                      <a:pt x="533" y="972"/>
                    </a:lnTo>
                    <a:lnTo>
                      <a:pt x="552" y="952"/>
                    </a:lnTo>
                    <a:lnTo>
                      <a:pt x="571" y="929"/>
                    </a:lnTo>
                    <a:lnTo>
                      <a:pt x="589" y="904"/>
                    </a:lnTo>
                    <a:lnTo>
                      <a:pt x="607" y="878"/>
                    </a:lnTo>
                    <a:lnTo>
                      <a:pt x="628" y="892"/>
                    </a:lnTo>
                    <a:close/>
                    <a:moveTo>
                      <a:pt x="250" y="1131"/>
                    </a:moveTo>
                    <a:lnTo>
                      <a:pt x="247" y="1131"/>
                    </a:lnTo>
                    <a:lnTo>
                      <a:pt x="243" y="1130"/>
                    </a:lnTo>
                    <a:lnTo>
                      <a:pt x="240" y="1128"/>
                    </a:lnTo>
                    <a:lnTo>
                      <a:pt x="239" y="1126"/>
                    </a:lnTo>
                    <a:lnTo>
                      <a:pt x="237" y="1122"/>
                    </a:lnTo>
                    <a:lnTo>
                      <a:pt x="237" y="1119"/>
                    </a:lnTo>
                    <a:lnTo>
                      <a:pt x="237" y="1116"/>
                    </a:lnTo>
                    <a:lnTo>
                      <a:pt x="238" y="1113"/>
                    </a:lnTo>
                    <a:lnTo>
                      <a:pt x="249" y="1119"/>
                    </a:lnTo>
                    <a:lnTo>
                      <a:pt x="250" y="1131"/>
                    </a:lnTo>
                    <a:close/>
                    <a:moveTo>
                      <a:pt x="238" y="1113"/>
                    </a:moveTo>
                    <a:lnTo>
                      <a:pt x="443" y="777"/>
                    </a:lnTo>
                    <a:lnTo>
                      <a:pt x="464" y="790"/>
                    </a:lnTo>
                    <a:lnTo>
                      <a:pt x="260" y="1126"/>
                    </a:lnTo>
                    <a:lnTo>
                      <a:pt x="238" y="1113"/>
                    </a:lnTo>
                    <a:close/>
                    <a:moveTo>
                      <a:pt x="446" y="773"/>
                    </a:moveTo>
                    <a:lnTo>
                      <a:pt x="450" y="771"/>
                    </a:lnTo>
                    <a:lnTo>
                      <a:pt x="454" y="771"/>
                    </a:lnTo>
                    <a:lnTo>
                      <a:pt x="457" y="772"/>
                    </a:lnTo>
                    <a:lnTo>
                      <a:pt x="460" y="775"/>
                    </a:lnTo>
                    <a:lnTo>
                      <a:pt x="464" y="778"/>
                    </a:lnTo>
                    <a:lnTo>
                      <a:pt x="465" y="781"/>
                    </a:lnTo>
                    <a:lnTo>
                      <a:pt x="465" y="785"/>
                    </a:lnTo>
                    <a:lnTo>
                      <a:pt x="464" y="790"/>
                    </a:lnTo>
                    <a:lnTo>
                      <a:pt x="453" y="783"/>
                    </a:lnTo>
                    <a:lnTo>
                      <a:pt x="446" y="773"/>
                    </a:lnTo>
                    <a:close/>
                    <a:moveTo>
                      <a:pt x="460" y="793"/>
                    </a:moveTo>
                    <a:lnTo>
                      <a:pt x="460" y="793"/>
                    </a:lnTo>
                    <a:lnTo>
                      <a:pt x="445" y="773"/>
                    </a:lnTo>
                    <a:lnTo>
                      <a:pt x="446" y="773"/>
                    </a:lnTo>
                    <a:lnTo>
                      <a:pt x="460" y="793"/>
                    </a:lnTo>
                    <a:close/>
                    <a:moveTo>
                      <a:pt x="460" y="793"/>
                    </a:moveTo>
                    <a:lnTo>
                      <a:pt x="440" y="808"/>
                    </a:lnTo>
                    <a:lnTo>
                      <a:pt x="419" y="822"/>
                    </a:lnTo>
                    <a:lnTo>
                      <a:pt x="399" y="836"/>
                    </a:lnTo>
                    <a:lnTo>
                      <a:pt x="379" y="849"/>
                    </a:lnTo>
                    <a:lnTo>
                      <a:pt x="366" y="827"/>
                    </a:lnTo>
                    <a:lnTo>
                      <a:pt x="386" y="816"/>
                    </a:lnTo>
                    <a:lnTo>
                      <a:pt x="405" y="803"/>
                    </a:lnTo>
                    <a:lnTo>
                      <a:pt x="425" y="789"/>
                    </a:lnTo>
                    <a:lnTo>
                      <a:pt x="445" y="773"/>
                    </a:lnTo>
                    <a:lnTo>
                      <a:pt x="460" y="793"/>
                    </a:lnTo>
                    <a:close/>
                    <a:moveTo>
                      <a:pt x="379" y="849"/>
                    </a:moveTo>
                    <a:lnTo>
                      <a:pt x="360" y="860"/>
                    </a:lnTo>
                    <a:lnTo>
                      <a:pt x="341" y="871"/>
                    </a:lnTo>
                    <a:lnTo>
                      <a:pt x="322" y="880"/>
                    </a:lnTo>
                    <a:lnTo>
                      <a:pt x="304" y="889"/>
                    </a:lnTo>
                    <a:lnTo>
                      <a:pt x="293" y="866"/>
                    </a:lnTo>
                    <a:lnTo>
                      <a:pt x="311" y="859"/>
                    </a:lnTo>
                    <a:lnTo>
                      <a:pt x="330" y="849"/>
                    </a:lnTo>
                    <a:lnTo>
                      <a:pt x="348" y="839"/>
                    </a:lnTo>
                    <a:lnTo>
                      <a:pt x="366" y="827"/>
                    </a:lnTo>
                    <a:lnTo>
                      <a:pt x="379" y="849"/>
                    </a:lnTo>
                    <a:close/>
                    <a:moveTo>
                      <a:pt x="304" y="889"/>
                    </a:moveTo>
                    <a:lnTo>
                      <a:pt x="280" y="899"/>
                    </a:lnTo>
                    <a:lnTo>
                      <a:pt x="257" y="907"/>
                    </a:lnTo>
                    <a:lnTo>
                      <a:pt x="235" y="914"/>
                    </a:lnTo>
                    <a:lnTo>
                      <a:pt x="213" y="918"/>
                    </a:lnTo>
                    <a:lnTo>
                      <a:pt x="192" y="921"/>
                    </a:lnTo>
                    <a:lnTo>
                      <a:pt x="171" y="924"/>
                    </a:lnTo>
                    <a:lnTo>
                      <a:pt x="152" y="924"/>
                    </a:lnTo>
                    <a:lnTo>
                      <a:pt x="133" y="921"/>
                    </a:lnTo>
                    <a:lnTo>
                      <a:pt x="114" y="918"/>
                    </a:lnTo>
                    <a:lnTo>
                      <a:pt x="96" y="913"/>
                    </a:lnTo>
                    <a:lnTo>
                      <a:pt x="79" y="906"/>
                    </a:lnTo>
                    <a:lnTo>
                      <a:pt x="63" y="898"/>
                    </a:lnTo>
                    <a:lnTo>
                      <a:pt x="47" y="888"/>
                    </a:lnTo>
                    <a:lnTo>
                      <a:pt x="32" y="876"/>
                    </a:lnTo>
                    <a:lnTo>
                      <a:pt x="18" y="863"/>
                    </a:lnTo>
                    <a:lnTo>
                      <a:pt x="4" y="848"/>
                    </a:lnTo>
                    <a:lnTo>
                      <a:pt x="22" y="832"/>
                    </a:lnTo>
                    <a:lnTo>
                      <a:pt x="34" y="846"/>
                    </a:lnTo>
                    <a:lnTo>
                      <a:pt x="47" y="858"/>
                    </a:lnTo>
                    <a:lnTo>
                      <a:pt x="61" y="867"/>
                    </a:lnTo>
                    <a:lnTo>
                      <a:pt x="75" y="877"/>
                    </a:lnTo>
                    <a:lnTo>
                      <a:pt x="90" y="884"/>
                    </a:lnTo>
                    <a:lnTo>
                      <a:pt x="105" y="890"/>
                    </a:lnTo>
                    <a:lnTo>
                      <a:pt x="121" y="894"/>
                    </a:lnTo>
                    <a:lnTo>
                      <a:pt x="139" y="898"/>
                    </a:lnTo>
                    <a:lnTo>
                      <a:pt x="156" y="899"/>
                    </a:lnTo>
                    <a:lnTo>
                      <a:pt x="173" y="899"/>
                    </a:lnTo>
                    <a:lnTo>
                      <a:pt x="192" y="897"/>
                    </a:lnTo>
                    <a:lnTo>
                      <a:pt x="211" y="894"/>
                    </a:lnTo>
                    <a:lnTo>
                      <a:pt x="230" y="889"/>
                    </a:lnTo>
                    <a:lnTo>
                      <a:pt x="251" y="884"/>
                    </a:lnTo>
                    <a:lnTo>
                      <a:pt x="271" y="876"/>
                    </a:lnTo>
                    <a:lnTo>
                      <a:pt x="293" y="866"/>
                    </a:lnTo>
                    <a:lnTo>
                      <a:pt x="304" y="889"/>
                    </a:lnTo>
                    <a:close/>
                    <a:moveTo>
                      <a:pt x="4" y="848"/>
                    </a:moveTo>
                    <a:lnTo>
                      <a:pt x="1" y="846"/>
                    </a:lnTo>
                    <a:lnTo>
                      <a:pt x="0" y="843"/>
                    </a:lnTo>
                    <a:lnTo>
                      <a:pt x="0" y="839"/>
                    </a:lnTo>
                    <a:lnTo>
                      <a:pt x="1" y="836"/>
                    </a:lnTo>
                    <a:lnTo>
                      <a:pt x="2" y="834"/>
                    </a:lnTo>
                    <a:lnTo>
                      <a:pt x="4" y="832"/>
                    </a:lnTo>
                    <a:lnTo>
                      <a:pt x="7" y="830"/>
                    </a:lnTo>
                    <a:lnTo>
                      <a:pt x="9" y="829"/>
                    </a:lnTo>
                    <a:lnTo>
                      <a:pt x="12" y="840"/>
                    </a:lnTo>
                    <a:lnTo>
                      <a:pt x="4" y="848"/>
                    </a:lnTo>
                    <a:close/>
                    <a:moveTo>
                      <a:pt x="9" y="829"/>
                    </a:moveTo>
                    <a:lnTo>
                      <a:pt x="36" y="820"/>
                    </a:lnTo>
                    <a:lnTo>
                      <a:pt x="62" y="811"/>
                    </a:lnTo>
                    <a:lnTo>
                      <a:pt x="88" y="803"/>
                    </a:lnTo>
                    <a:lnTo>
                      <a:pt x="113" y="793"/>
                    </a:lnTo>
                    <a:lnTo>
                      <a:pt x="136" y="783"/>
                    </a:lnTo>
                    <a:lnTo>
                      <a:pt x="159" y="772"/>
                    </a:lnTo>
                    <a:lnTo>
                      <a:pt x="182" y="762"/>
                    </a:lnTo>
                    <a:lnTo>
                      <a:pt x="203" y="750"/>
                    </a:lnTo>
                    <a:lnTo>
                      <a:pt x="223" y="738"/>
                    </a:lnTo>
                    <a:lnTo>
                      <a:pt x="242" y="725"/>
                    </a:lnTo>
                    <a:lnTo>
                      <a:pt x="262" y="712"/>
                    </a:lnTo>
                    <a:lnTo>
                      <a:pt x="279" y="698"/>
                    </a:lnTo>
                    <a:lnTo>
                      <a:pt x="295" y="684"/>
                    </a:lnTo>
                    <a:lnTo>
                      <a:pt x="311" y="668"/>
                    </a:lnTo>
                    <a:lnTo>
                      <a:pt x="325" y="652"/>
                    </a:lnTo>
                    <a:lnTo>
                      <a:pt x="339" y="636"/>
                    </a:lnTo>
                    <a:lnTo>
                      <a:pt x="359" y="650"/>
                    </a:lnTo>
                    <a:lnTo>
                      <a:pt x="344" y="668"/>
                    </a:lnTo>
                    <a:lnTo>
                      <a:pt x="329" y="685"/>
                    </a:lnTo>
                    <a:lnTo>
                      <a:pt x="312" y="701"/>
                    </a:lnTo>
                    <a:lnTo>
                      <a:pt x="295" y="716"/>
                    </a:lnTo>
                    <a:lnTo>
                      <a:pt x="277" y="730"/>
                    </a:lnTo>
                    <a:lnTo>
                      <a:pt x="257" y="744"/>
                    </a:lnTo>
                    <a:lnTo>
                      <a:pt x="238" y="757"/>
                    </a:lnTo>
                    <a:lnTo>
                      <a:pt x="216" y="770"/>
                    </a:lnTo>
                    <a:lnTo>
                      <a:pt x="195" y="782"/>
                    </a:lnTo>
                    <a:lnTo>
                      <a:pt x="171" y="794"/>
                    </a:lnTo>
                    <a:lnTo>
                      <a:pt x="147" y="805"/>
                    </a:lnTo>
                    <a:lnTo>
                      <a:pt x="122" y="816"/>
                    </a:lnTo>
                    <a:lnTo>
                      <a:pt x="98" y="825"/>
                    </a:lnTo>
                    <a:lnTo>
                      <a:pt x="71" y="835"/>
                    </a:lnTo>
                    <a:lnTo>
                      <a:pt x="44" y="844"/>
                    </a:lnTo>
                    <a:lnTo>
                      <a:pt x="15" y="852"/>
                    </a:lnTo>
                    <a:lnTo>
                      <a:pt x="9" y="829"/>
                    </a:lnTo>
                    <a:close/>
                    <a:moveTo>
                      <a:pt x="339" y="636"/>
                    </a:moveTo>
                    <a:lnTo>
                      <a:pt x="351" y="619"/>
                    </a:lnTo>
                    <a:lnTo>
                      <a:pt x="363" y="601"/>
                    </a:lnTo>
                    <a:lnTo>
                      <a:pt x="373" y="582"/>
                    </a:lnTo>
                    <a:lnTo>
                      <a:pt x="382" y="563"/>
                    </a:lnTo>
                    <a:lnTo>
                      <a:pt x="389" y="543"/>
                    </a:lnTo>
                    <a:lnTo>
                      <a:pt x="397" y="523"/>
                    </a:lnTo>
                    <a:lnTo>
                      <a:pt x="402" y="501"/>
                    </a:lnTo>
                    <a:lnTo>
                      <a:pt x="406" y="479"/>
                    </a:lnTo>
                    <a:lnTo>
                      <a:pt x="409" y="456"/>
                    </a:lnTo>
                    <a:lnTo>
                      <a:pt x="411" y="431"/>
                    </a:lnTo>
                    <a:lnTo>
                      <a:pt x="411" y="406"/>
                    </a:lnTo>
                    <a:lnTo>
                      <a:pt x="410" y="381"/>
                    </a:lnTo>
                    <a:lnTo>
                      <a:pt x="408" y="354"/>
                    </a:lnTo>
                    <a:lnTo>
                      <a:pt x="404" y="327"/>
                    </a:lnTo>
                    <a:lnTo>
                      <a:pt x="399" y="298"/>
                    </a:lnTo>
                    <a:lnTo>
                      <a:pt x="392" y="269"/>
                    </a:lnTo>
                    <a:lnTo>
                      <a:pt x="416" y="264"/>
                    </a:lnTo>
                    <a:lnTo>
                      <a:pt x="424" y="294"/>
                    </a:lnTo>
                    <a:lnTo>
                      <a:pt x="428" y="324"/>
                    </a:lnTo>
                    <a:lnTo>
                      <a:pt x="432" y="353"/>
                    </a:lnTo>
                    <a:lnTo>
                      <a:pt x="435" y="381"/>
                    </a:lnTo>
                    <a:lnTo>
                      <a:pt x="436" y="408"/>
                    </a:lnTo>
                    <a:lnTo>
                      <a:pt x="435" y="434"/>
                    </a:lnTo>
                    <a:lnTo>
                      <a:pt x="433" y="459"/>
                    </a:lnTo>
                    <a:lnTo>
                      <a:pt x="430" y="484"/>
                    </a:lnTo>
                    <a:lnTo>
                      <a:pt x="426" y="508"/>
                    </a:lnTo>
                    <a:lnTo>
                      <a:pt x="419" y="530"/>
                    </a:lnTo>
                    <a:lnTo>
                      <a:pt x="412" y="552"/>
                    </a:lnTo>
                    <a:lnTo>
                      <a:pt x="404" y="574"/>
                    </a:lnTo>
                    <a:lnTo>
                      <a:pt x="395" y="594"/>
                    </a:lnTo>
                    <a:lnTo>
                      <a:pt x="384" y="614"/>
                    </a:lnTo>
                    <a:lnTo>
                      <a:pt x="372" y="633"/>
                    </a:lnTo>
                    <a:lnTo>
                      <a:pt x="359" y="650"/>
                    </a:lnTo>
                    <a:lnTo>
                      <a:pt x="339" y="636"/>
                    </a:lnTo>
                    <a:close/>
                    <a:moveTo>
                      <a:pt x="392" y="269"/>
                    </a:moveTo>
                    <a:lnTo>
                      <a:pt x="393" y="264"/>
                    </a:lnTo>
                    <a:lnTo>
                      <a:pt x="396" y="259"/>
                    </a:lnTo>
                    <a:lnTo>
                      <a:pt x="404" y="267"/>
                    </a:lnTo>
                    <a:lnTo>
                      <a:pt x="392" y="2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19" name="Freeform 1131"/>
              <p:cNvSpPr>
                <a:spLocks/>
              </p:cNvSpPr>
              <p:nvPr/>
            </p:nvSpPr>
            <p:spPr bwMode="auto">
              <a:xfrm>
                <a:off x="2723" y="1434"/>
                <a:ext cx="140" cy="160"/>
              </a:xfrm>
              <a:custGeom>
                <a:avLst/>
                <a:gdLst>
                  <a:gd name="T0" fmla="*/ 2 w 710"/>
                  <a:gd name="T1" fmla="*/ 18 h 796"/>
                  <a:gd name="T2" fmla="*/ 0 w 710"/>
                  <a:gd name="T3" fmla="*/ 31 h 796"/>
                  <a:gd name="T4" fmla="*/ 1 w 710"/>
                  <a:gd name="T5" fmla="*/ 31 h 796"/>
                  <a:gd name="T6" fmla="*/ 2 w 710"/>
                  <a:gd name="T7" fmla="*/ 30 h 796"/>
                  <a:gd name="T8" fmla="*/ 2 w 710"/>
                  <a:gd name="T9" fmla="*/ 29 h 796"/>
                  <a:gd name="T10" fmla="*/ 3 w 710"/>
                  <a:gd name="T11" fmla="*/ 28 h 796"/>
                  <a:gd name="T12" fmla="*/ 4 w 710"/>
                  <a:gd name="T13" fmla="*/ 27 h 796"/>
                  <a:gd name="T14" fmla="*/ 4 w 710"/>
                  <a:gd name="T15" fmla="*/ 26 h 796"/>
                  <a:gd name="T16" fmla="*/ 5 w 710"/>
                  <a:gd name="T17" fmla="*/ 25 h 796"/>
                  <a:gd name="T18" fmla="*/ 5 w 710"/>
                  <a:gd name="T19" fmla="*/ 24 h 796"/>
                  <a:gd name="T20" fmla="*/ 6 w 710"/>
                  <a:gd name="T21" fmla="*/ 23 h 796"/>
                  <a:gd name="T22" fmla="*/ 6 w 710"/>
                  <a:gd name="T23" fmla="*/ 22 h 796"/>
                  <a:gd name="T24" fmla="*/ 7 w 710"/>
                  <a:gd name="T25" fmla="*/ 20 h 796"/>
                  <a:gd name="T26" fmla="*/ 7 w 710"/>
                  <a:gd name="T27" fmla="*/ 19 h 796"/>
                  <a:gd name="T28" fmla="*/ 7 w 710"/>
                  <a:gd name="T29" fmla="*/ 18 h 796"/>
                  <a:gd name="T30" fmla="*/ 8 w 710"/>
                  <a:gd name="T31" fmla="*/ 16 h 796"/>
                  <a:gd name="T32" fmla="*/ 8 w 710"/>
                  <a:gd name="T33" fmla="*/ 15 h 796"/>
                  <a:gd name="T34" fmla="*/ 8 w 710"/>
                  <a:gd name="T35" fmla="*/ 13 h 796"/>
                  <a:gd name="T36" fmla="*/ 9 w 710"/>
                  <a:gd name="T37" fmla="*/ 14 h 796"/>
                  <a:gd name="T38" fmla="*/ 9 w 710"/>
                  <a:gd name="T39" fmla="*/ 15 h 796"/>
                  <a:gd name="T40" fmla="*/ 9 w 710"/>
                  <a:gd name="T41" fmla="*/ 17 h 796"/>
                  <a:gd name="T42" fmla="*/ 9 w 710"/>
                  <a:gd name="T43" fmla="*/ 18 h 796"/>
                  <a:gd name="T44" fmla="*/ 10 w 710"/>
                  <a:gd name="T45" fmla="*/ 19 h 796"/>
                  <a:gd name="T46" fmla="*/ 10 w 710"/>
                  <a:gd name="T47" fmla="*/ 20 h 796"/>
                  <a:gd name="T48" fmla="*/ 10 w 710"/>
                  <a:gd name="T49" fmla="*/ 21 h 796"/>
                  <a:gd name="T50" fmla="*/ 10 w 710"/>
                  <a:gd name="T51" fmla="*/ 22 h 796"/>
                  <a:gd name="T52" fmla="*/ 10 w 710"/>
                  <a:gd name="T53" fmla="*/ 24 h 796"/>
                  <a:gd name="T54" fmla="*/ 10 w 710"/>
                  <a:gd name="T55" fmla="*/ 25 h 796"/>
                  <a:gd name="T56" fmla="*/ 10 w 710"/>
                  <a:gd name="T57" fmla="*/ 26 h 796"/>
                  <a:gd name="T58" fmla="*/ 10 w 710"/>
                  <a:gd name="T59" fmla="*/ 27 h 796"/>
                  <a:gd name="T60" fmla="*/ 10 w 710"/>
                  <a:gd name="T61" fmla="*/ 29 h 796"/>
                  <a:gd name="T62" fmla="*/ 10 w 710"/>
                  <a:gd name="T63" fmla="*/ 32 h 796"/>
                  <a:gd name="T64" fmla="*/ 11 w 710"/>
                  <a:gd name="T65" fmla="*/ 31 h 796"/>
                  <a:gd name="T66" fmla="*/ 11 w 710"/>
                  <a:gd name="T67" fmla="*/ 30 h 796"/>
                  <a:gd name="T68" fmla="*/ 12 w 710"/>
                  <a:gd name="T69" fmla="*/ 30 h 796"/>
                  <a:gd name="T70" fmla="*/ 13 w 710"/>
                  <a:gd name="T71" fmla="*/ 29 h 796"/>
                  <a:gd name="T72" fmla="*/ 13 w 710"/>
                  <a:gd name="T73" fmla="*/ 28 h 796"/>
                  <a:gd name="T74" fmla="*/ 14 w 710"/>
                  <a:gd name="T75" fmla="*/ 27 h 796"/>
                  <a:gd name="T76" fmla="*/ 14 w 710"/>
                  <a:gd name="T77" fmla="*/ 26 h 796"/>
                  <a:gd name="T78" fmla="*/ 14 w 710"/>
                  <a:gd name="T79" fmla="*/ 25 h 796"/>
                  <a:gd name="T80" fmla="*/ 15 w 710"/>
                  <a:gd name="T81" fmla="*/ 24 h 796"/>
                  <a:gd name="T82" fmla="*/ 15 w 710"/>
                  <a:gd name="T83" fmla="*/ 22 h 796"/>
                  <a:gd name="T84" fmla="*/ 15 w 710"/>
                  <a:gd name="T85" fmla="*/ 21 h 796"/>
                  <a:gd name="T86" fmla="*/ 15 w 710"/>
                  <a:gd name="T87" fmla="*/ 20 h 796"/>
                  <a:gd name="T88" fmla="*/ 16 w 710"/>
                  <a:gd name="T89" fmla="*/ 19 h 796"/>
                  <a:gd name="T90" fmla="*/ 16 w 710"/>
                  <a:gd name="T91" fmla="*/ 17 h 796"/>
                  <a:gd name="T92" fmla="*/ 16 w 710"/>
                  <a:gd name="T93" fmla="*/ 16 h 796"/>
                  <a:gd name="T94" fmla="*/ 16 w 710"/>
                  <a:gd name="T95" fmla="*/ 14 h 796"/>
                  <a:gd name="T96" fmla="*/ 24 w 710"/>
                  <a:gd name="T97" fmla="*/ 27 h 796"/>
                  <a:gd name="T98" fmla="*/ 24 w 710"/>
                  <a:gd name="T99" fmla="*/ 11 h 796"/>
                  <a:gd name="T100" fmla="*/ 28 w 710"/>
                  <a:gd name="T101" fmla="*/ 20 h 796"/>
                  <a:gd name="T102" fmla="*/ 28 w 710"/>
                  <a:gd name="T103" fmla="*/ 6 h 796"/>
                  <a:gd name="T104" fmla="*/ 15 w 710"/>
                  <a:gd name="T105" fmla="*/ 0 h 796"/>
                  <a:gd name="T106" fmla="*/ 4 w 710"/>
                  <a:gd name="T107" fmla="*/ 1 h 796"/>
                  <a:gd name="T108" fmla="*/ 2 w 710"/>
                  <a:gd name="T109" fmla="*/ 18 h 7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10"/>
                  <a:gd name="T166" fmla="*/ 0 h 796"/>
                  <a:gd name="T167" fmla="*/ 710 w 710"/>
                  <a:gd name="T168" fmla="*/ 796 h 79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10" h="796">
                    <a:moveTo>
                      <a:pt x="57" y="443"/>
                    </a:moveTo>
                    <a:lnTo>
                      <a:pt x="0" y="787"/>
                    </a:lnTo>
                    <a:lnTo>
                      <a:pt x="20" y="770"/>
                    </a:lnTo>
                    <a:lnTo>
                      <a:pt x="40" y="751"/>
                    </a:lnTo>
                    <a:lnTo>
                      <a:pt x="58" y="730"/>
                    </a:lnTo>
                    <a:lnTo>
                      <a:pt x="75" y="709"/>
                    </a:lnTo>
                    <a:lnTo>
                      <a:pt x="92" y="685"/>
                    </a:lnTo>
                    <a:lnTo>
                      <a:pt x="108" y="660"/>
                    </a:lnTo>
                    <a:lnTo>
                      <a:pt x="122" y="633"/>
                    </a:lnTo>
                    <a:lnTo>
                      <a:pt x="135" y="606"/>
                    </a:lnTo>
                    <a:lnTo>
                      <a:pt x="147" y="576"/>
                    </a:lnTo>
                    <a:lnTo>
                      <a:pt x="159" y="546"/>
                    </a:lnTo>
                    <a:lnTo>
                      <a:pt x="168" y="513"/>
                    </a:lnTo>
                    <a:lnTo>
                      <a:pt x="178" y="479"/>
                    </a:lnTo>
                    <a:lnTo>
                      <a:pt x="186" y="443"/>
                    </a:lnTo>
                    <a:lnTo>
                      <a:pt x="193" y="406"/>
                    </a:lnTo>
                    <a:lnTo>
                      <a:pt x="200" y="368"/>
                    </a:lnTo>
                    <a:lnTo>
                      <a:pt x="204" y="328"/>
                    </a:lnTo>
                    <a:lnTo>
                      <a:pt x="214" y="358"/>
                    </a:lnTo>
                    <a:lnTo>
                      <a:pt x="222" y="387"/>
                    </a:lnTo>
                    <a:lnTo>
                      <a:pt x="230" y="416"/>
                    </a:lnTo>
                    <a:lnTo>
                      <a:pt x="236" y="445"/>
                    </a:lnTo>
                    <a:lnTo>
                      <a:pt x="241" y="474"/>
                    </a:lnTo>
                    <a:lnTo>
                      <a:pt x="245" y="503"/>
                    </a:lnTo>
                    <a:lnTo>
                      <a:pt x="249" y="533"/>
                    </a:lnTo>
                    <a:lnTo>
                      <a:pt x="251" y="562"/>
                    </a:lnTo>
                    <a:lnTo>
                      <a:pt x="254" y="591"/>
                    </a:lnTo>
                    <a:lnTo>
                      <a:pt x="255" y="620"/>
                    </a:lnTo>
                    <a:lnTo>
                      <a:pt x="256" y="649"/>
                    </a:lnTo>
                    <a:lnTo>
                      <a:pt x="256" y="678"/>
                    </a:lnTo>
                    <a:lnTo>
                      <a:pt x="255" y="738"/>
                    </a:lnTo>
                    <a:lnTo>
                      <a:pt x="252" y="796"/>
                    </a:lnTo>
                    <a:lnTo>
                      <a:pt x="270" y="778"/>
                    </a:lnTo>
                    <a:lnTo>
                      <a:pt x="285" y="759"/>
                    </a:lnTo>
                    <a:lnTo>
                      <a:pt x="300" y="739"/>
                    </a:lnTo>
                    <a:lnTo>
                      <a:pt x="313" y="717"/>
                    </a:lnTo>
                    <a:lnTo>
                      <a:pt x="326" y="695"/>
                    </a:lnTo>
                    <a:lnTo>
                      <a:pt x="338" y="671"/>
                    </a:lnTo>
                    <a:lnTo>
                      <a:pt x="349" y="646"/>
                    </a:lnTo>
                    <a:lnTo>
                      <a:pt x="357" y="619"/>
                    </a:lnTo>
                    <a:lnTo>
                      <a:pt x="366" y="591"/>
                    </a:lnTo>
                    <a:lnTo>
                      <a:pt x="375" y="562"/>
                    </a:lnTo>
                    <a:lnTo>
                      <a:pt x="381" y="531"/>
                    </a:lnTo>
                    <a:lnTo>
                      <a:pt x="386" y="500"/>
                    </a:lnTo>
                    <a:lnTo>
                      <a:pt x="392" y="467"/>
                    </a:lnTo>
                    <a:lnTo>
                      <a:pt x="395" y="433"/>
                    </a:lnTo>
                    <a:lnTo>
                      <a:pt x="398" y="398"/>
                    </a:lnTo>
                    <a:lnTo>
                      <a:pt x="400" y="361"/>
                    </a:lnTo>
                    <a:lnTo>
                      <a:pt x="588" y="681"/>
                    </a:lnTo>
                    <a:lnTo>
                      <a:pt x="588" y="286"/>
                    </a:lnTo>
                    <a:lnTo>
                      <a:pt x="710" y="500"/>
                    </a:lnTo>
                    <a:lnTo>
                      <a:pt x="710" y="148"/>
                    </a:lnTo>
                    <a:lnTo>
                      <a:pt x="383" y="0"/>
                    </a:lnTo>
                    <a:lnTo>
                      <a:pt x="97" y="16"/>
                    </a:lnTo>
                    <a:lnTo>
                      <a:pt x="57" y="44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0" name="Freeform 1132"/>
              <p:cNvSpPr>
                <a:spLocks noEditPoints="1"/>
              </p:cNvSpPr>
              <p:nvPr/>
            </p:nvSpPr>
            <p:spPr bwMode="auto">
              <a:xfrm>
                <a:off x="2719" y="1434"/>
                <a:ext cx="144" cy="164"/>
              </a:xfrm>
              <a:custGeom>
                <a:avLst/>
                <a:gdLst>
                  <a:gd name="T0" fmla="*/ 3 w 735"/>
                  <a:gd name="T1" fmla="*/ 18 h 820"/>
                  <a:gd name="T2" fmla="*/ 0 w 735"/>
                  <a:gd name="T3" fmla="*/ 32 h 820"/>
                  <a:gd name="T4" fmla="*/ 0 w 735"/>
                  <a:gd name="T5" fmla="*/ 32 h 820"/>
                  <a:gd name="T6" fmla="*/ 1 w 735"/>
                  <a:gd name="T7" fmla="*/ 32 h 820"/>
                  <a:gd name="T8" fmla="*/ 1 w 735"/>
                  <a:gd name="T9" fmla="*/ 32 h 820"/>
                  <a:gd name="T10" fmla="*/ 1 w 735"/>
                  <a:gd name="T11" fmla="*/ 31 h 820"/>
                  <a:gd name="T12" fmla="*/ 2 w 735"/>
                  <a:gd name="T13" fmla="*/ 31 h 820"/>
                  <a:gd name="T14" fmla="*/ 2 w 735"/>
                  <a:gd name="T15" fmla="*/ 30 h 820"/>
                  <a:gd name="T16" fmla="*/ 4 w 735"/>
                  <a:gd name="T17" fmla="*/ 29 h 820"/>
                  <a:gd name="T18" fmla="*/ 2 w 735"/>
                  <a:gd name="T19" fmla="*/ 30 h 820"/>
                  <a:gd name="T20" fmla="*/ 5 w 735"/>
                  <a:gd name="T21" fmla="*/ 25 h 820"/>
                  <a:gd name="T22" fmla="*/ 7 w 735"/>
                  <a:gd name="T23" fmla="*/ 21 h 820"/>
                  <a:gd name="T24" fmla="*/ 8 w 735"/>
                  <a:gd name="T25" fmla="*/ 16 h 820"/>
                  <a:gd name="T26" fmla="*/ 9 w 735"/>
                  <a:gd name="T27" fmla="*/ 16 h 820"/>
                  <a:gd name="T28" fmla="*/ 8 w 735"/>
                  <a:gd name="T29" fmla="*/ 21 h 820"/>
                  <a:gd name="T30" fmla="*/ 6 w 735"/>
                  <a:gd name="T31" fmla="*/ 26 h 820"/>
                  <a:gd name="T32" fmla="*/ 3 w 735"/>
                  <a:gd name="T33" fmla="*/ 28 h 820"/>
                  <a:gd name="T34" fmla="*/ 9 w 735"/>
                  <a:gd name="T35" fmla="*/ 13 h 820"/>
                  <a:gd name="T36" fmla="*/ 9 w 735"/>
                  <a:gd name="T37" fmla="*/ 14 h 820"/>
                  <a:gd name="T38" fmla="*/ 10 w 735"/>
                  <a:gd name="T39" fmla="*/ 17 h 820"/>
                  <a:gd name="T40" fmla="*/ 11 w 735"/>
                  <a:gd name="T41" fmla="*/ 23 h 820"/>
                  <a:gd name="T42" fmla="*/ 9 w 735"/>
                  <a:gd name="T43" fmla="*/ 18 h 820"/>
                  <a:gd name="T44" fmla="*/ 9 w 735"/>
                  <a:gd name="T45" fmla="*/ 13 h 820"/>
                  <a:gd name="T46" fmla="*/ 11 w 735"/>
                  <a:gd name="T47" fmla="*/ 28 h 820"/>
                  <a:gd name="T48" fmla="*/ 10 w 735"/>
                  <a:gd name="T49" fmla="*/ 32 h 820"/>
                  <a:gd name="T50" fmla="*/ 10 w 735"/>
                  <a:gd name="T51" fmla="*/ 26 h 820"/>
                  <a:gd name="T52" fmla="*/ 11 w 735"/>
                  <a:gd name="T53" fmla="*/ 33 h 820"/>
                  <a:gd name="T54" fmla="*/ 10 w 735"/>
                  <a:gd name="T55" fmla="*/ 33 h 820"/>
                  <a:gd name="T56" fmla="*/ 11 w 735"/>
                  <a:gd name="T57" fmla="*/ 33 h 820"/>
                  <a:gd name="T58" fmla="*/ 13 w 735"/>
                  <a:gd name="T59" fmla="*/ 29 h 820"/>
                  <a:gd name="T60" fmla="*/ 15 w 735"/>
                  <a:gd name="T61" fmla="*/ 25 h 820"/>
                  <a:gd name="T62" fmla="*/ 13 w 735"/>
                  <a:gd name="T63" fmla="*/ 30 h 820"/>
                  <a:gd name="T64" fmla="*/ 14 w 735"/>
                  <a:gd name="T65" fmla="*/ 25 h 820"/>
                  <a:gd name="T66" fmla="*/ 16 w 735"/>
                  <a:gd name="T67" fmla="*/ 19 h 820"/>
                  <a:gd name="T68" fmla="*/ 17 w 735"/>
                  <a:gd name="T69" fmla="*/ 16 h 820"/>
                  <a:gd name="T70" fmla="*/ 16 w 735"/>
                  <a:gd name="T71" fmla="*/ 23 h 820"/>
                  <a:gd name="T72" fmla="*/ 16 w 735"/>
                  <a:gd name="T73" fmla="*/ 15 h 820"/>
                  <a:gd name="T74" fmla="*/ 17 w 735"/>
                  <a:gd name="T75" fmla="*/ 14 h 820"/>
                  <a:gd name="T76" fmla="*/ 17 w 735"/>
                  <a:gd name="T77" fmla="*/ 15 h 820"/>
                  <a:gd name="T78" fmla="*/ 24 w 735"/>
                  <a:gd name="T79" fmla="*/ 28 h 820"/>
                  <a:gd name="T80" fmla="*/ 24 w 735"/>
                  <a:gd name="T81" fmla="*/ 28 h 820"/>
                  <a:gd name="T82" fmla="*/ 24 w 735"/>
                  <a:gd name="T83" fmla="*/ 28 h 820"/>
                  <a:gd name="T84" fmla="*/ 23 w 735"/>
                  <a:gd name="T85" fmla="*/ 28 h 820"/>
                  <a:gd name="T86" fmla="*/ 24 w 735"/>
                  <a:gd name="T87" fmla="*/ 12 h 820"/>
                  <a:gd name="T88" fmla="*/ 24 w 735"/>
                  <a:gd name="T89" fmla="*/ 12 h 820"/>
                  <a:gd name="T90" fmla="*/ 24 w 735"/>
                  <a:gd name="T91" fmla="*/ 12 h 820"/>
                  <a:gd name="T92" fmla="*/ 29 w 735"/>
                  <a:gd name="T93" fmla="*/ 21 h 820"/>
                  <a:gd name="T94" fmla="*/ 29 w 735"/>
                  <a:gd name="T95" fmla="*/ 21 h 820"/>
                  <a:gd name="T96" fmla="*/ 29 w 735"/>
                  <a:gd name="T97" fmla="*/ 6 h 820"/>
                  <a:gd name="T98" fmla="*/ 29 w 735"/>
                  <a:gd name="T99" fmla="*/ 6 h 820"/>
                  <a:gd name="T100" fmla="*/ 29 w 735"/>
                  <a:gd name="T101" fmla="*/ 7 h 820"/>
                  <a:gd name="T102" fmla="*/ 16 w 735"/>
                  <a:gd name="T103" fmla="*/ 0 h 820"/>
                  <a:gd name="T104" fmla="*/ 16 w 735"/>
                  <a:gd name="T105" fmla="*/ 1 h 820"/>
                  <a:gd name="T106" fmla="*/ 4 w 735"/>
                  <a:gd name="T107" fmla="*/ 1 h 820"/>
                  <a:gd name="T108" fmla="*/ 4 w 735"/>
                  <a:gd name="T109" fmla="*/ 1 h 820"/>
                  <a:gd name="T110" fmla="*/ 4 w 735"/>
                  <a:gd name="T111" fmla="*/ 1 h 820"/>
                  <a:gd name="T112" fmla="*/ 3 w 735"/>
                  <a:gd name="T113" fmla="*/ 18 h 8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35"/>
                  <a:gd name="T172" fmla="*/ 0 h 820"/>
                  <a:gd name="T173" fmla="*/ 735 w 735"/>
                  <a:gd name="T174" fmla="*/ 820 h 8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35" h="820">
                    <a:moveTo>
                      <a:pt x="81" y="456"/>
                    </a:moveTo>
                    <a:lnTo>
                      <a:pt x="24" y="802"/>
                    </a:lnTo>
                    <a:lnTo>
                      <a:pt x="0" y="797"/>
                    </a:lnTo>
                    <a:lnTo>
                      <a:pt x="57" y="453"/>
                    </a:lnTo>
                    <a:lnTo>
                      <a:pt x="81" y="456"/>
                    </a:lnTo>
                    <a:close/>
                    <a:moveTo>
                      <a:pt x="19" y="809"/>
                    </a:moveTo>
                    <a:lnTo>
                      <a:pt x="16" y="810"/>
                    </a:lnTo>
                    <a:lnTo>
                      <a:pt x="13" y="811"/>
                    </a:lnTo>
                    <a:lnTo>
                      <a:pt x="9" y="810"/>
                    </a:lnTo>
                    <a:lnTo>
                      <a:pt x="5" y="809"/>
                    </a:lnTo>
                    <a:lnTo>
                      <a:pt x="3" y="807"/>
                    </a:lnTo>
                    <a:lnTo>
                      <a:pt x="1" y="805"/>
                    </a:lnTo>
                    <a:lnTo>
                      <a:pt x="0" y="801"/>
                    </a:lnTo>
                    <a:lnTo>
                      <a:pt x="0" y="797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3" y="790"/>
                    </a:lnTo>
                    <a:lnTo>
                      <a:pt x="5" y="789"/>
                    </a:lnTo>
                    <a:lnTo>
                      <a:pt x="18" y="809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19" y="809"/>
                    </a:moveTo>
                    <a:lnTo>
                      <a:pt x="19" y="809"/>
                    </a:lnTo>
                    <a:lnTo>
                      <a:pt x="18" y="809"/>
                    </a:lnTo>
                    <a:lnTo>
                      <a:pt x="12" y="799"/>
                    </a:lnTo>
                    <a:lnTo>
                      <a:pt x="19" y="809"/>
                    </a:lnTo>
                    <a:close/>
                    <a:moveTo>
                      <a:pt x="4" y="790"/>
                    </a:moveTo>
                    <a:lnTo>
                      <a:pt x="15" y="780"/>
                    </a:lnTo>
                    <a:lnTo>
                      <a:pt x="26" y="770"/>
                    </a:lnTo>
                    <a:lnTo>
                      <a:pt x="37" y="761"/>
                    </a:lnTo>
                    <a:lnTo>
                      <a:pt x="47" y="750"/>
                    </a:lnTo>
                    <a:lnTo>
                      <a:pt x="66" y="766"/>
                    </a:lnTo>
                    <a:lnTo>
                      <a:pt x="54" y="778"/>
                    </a:lnTo>
                    <a:lnTo>
                      <a:pt x="43" y="789"/>
                    </a:lnTo>
                    <a:lnTo>
                      <a:pt x="31" y="798"/>
                    </a:lnTo>
                    <a:lnTo>
                      <a:pt x="19" y="809"/>
                    </a:lnTo>
                    <a:lnTo>
                      <a:pt x="4" y="790"/>
                    </a:lnTo>
                    <a:close/>
                    <a:moveTo>
                      <a:pt x="47" y="750"/>
                    </a:moveTo>
                    <a:lnTo>
                      <a:pt x="57" y="738"/>
                    </a:lnTo>
                    <a:lnTo>
                      <a:pt x="67" y="726"/>
                    </a:lnTo>
                    <a:lnTo>
                      <a:pt x="77" y="714"/>
                    </a:lnTo>
                    <a:lnTo>
                      <a:pt x="85" y="702"/>
                    </a:lnTo>
                    <a:lnTo>
                      <a:pt x="106" y="716"/>
                    </a:lnTo>
                    <a:lnTo>
                      <a:pt x="96" y="729"/>
                    </a:lnTo>
                    <a:lnTo>
                      <a:pt x="86" y="742"/>
                    </a:lnTo>
                    <a:lnTo>
                      <a:pt x="75" y="755"/>
                    </a:lnTo>
                    <a:lnTo>
                      <a:pt x="66" y="766"/>
                    </a:lnTo>
                    <a:lnTo>
                      <a:pt x="47" y="750"/>
                    </a:lnTo>
                    <a:close/>
                    <a:moveTo>
                      <a:pt x="85" y="702"/>
                    </a:moveTo>
                    <a:lnTo>
                      <a:pt x="97" y="685"/>
                    </a:lnTo>
                    <a:lnTo>
                      <a:pt x="108" y="668"/>
                    </a:lnTo>
                    <a:lnTo>
                      <a:pt x="118" y="649"/>
                    </a:lnTo>
                    <a:lnTo>
                      <a:pt x="127" y="630"/>
                    </a:lnTo>
                    <a:lnTo>
                      <a:pt x="137" y="609"/>
                    </a:lnTo>
                    <a:lnTo>
                      <a:pt x="146" y="589"/>
                    </a:lnTo>
                    <a:lnTo>
                      <a:pt x="154" y="567"/>
                    </a:lnTo>
                    <a:lnTo>
                      <a:pt x="162" y="546"/>
                    </a:lnTo>
                    <a:lnTo>
                      <a:pt x="168" y="522"/>
                    </a:lnTo>
                    <a:lnTo>
                      <a:pt x="175" y="498"/>
                    </a:lnTo>
                    <a:lnTo>
                      <a:pt x="181" y="473"/>
                    </a:lnTo>
                    <a:lnTo>
                      <a:pt x="187" y="448"/>
                    </a:lnTo>
                    <a:lnTo>
                      <a:pt x="192" y="421"/>
                    </a:lnTo>
                    <a:lnTo>
                      <a:pt x="196" y="394"/>
                    </a:lnTo>
                    <a:lnTo>
                      <a:pt x="201" y="367"/>
                    </a:lnTo>
                    <a:lnTo>
                      <a:pt x="204" y="338"/>
                    </a:lnTo>
                    <a:lnTo>
                      <a:pt x="229" y="342"/>
                    </a:lnTo>
                    <a:lnTo>
                      <a:pt x="225" y="371"/>
                    </a:lnTo>
                    <a:lnTo>
                      <a:pt x="220" y="399"/>
                    </a:lnTo>
                    <a:lnTo>
                      <a:pt x="216" y="427"/>
                    </a:lnTo>
                    <a:lnTo>
                      <a:pt x="210" y="454"/>
                    </a:lnTo>
                    <a:lnTo>
                      <a:pt x="205" y="480"/>
                    </a:lnTo>
                    <a:lnTo>
                      <a:pt x="199" y="506"/>
                    </a:lnTo>
                    <a:lnTo>
                      <a:pt x="192" y="529"/>
                    </a:lnTo>
                    <a:lnTo>
                      <a:pt x="185" y="553"/>
                    </a:lnTo>
                    <a:lnTo>
                      <a:pt x="176" y="577"/>
                    </a:lnTo>
                    <a:lnTo>
                      <a:pt x="168" y="599"/>
                    </a:lnTo>
                    <a:lnTo>
                      <a:pt x="159" y="620"/>
                    </a:lnTo>
                    <a:lnTo>
                      <a:pt x="149" y="641"/>
                    </a:lnTo>
                    <a:lnTo>
                      <a:pt x="139" y="661"/>
                    </a:lnTo>
                    <a:lnTo>
                      <a:pt x="128" y="681"/>
                    </a:lnTo>
                    <a:lnTo>
                      <a:pt x="118" y="699"/>
                    </a:lnTo>
                    <a:lnTo>
                      <a:pt x="106" y="716"/>
                    </a:lnTo>
                    <a:lnTo>
                      <a:pt x="85" y="702"/>
                    </a:lnTo>
                    <a:close/>
                    <a:moveTo>
                      <a:pt x="204" y="338"/>
                    </a:moveTo>
                    <a:lnTo>
                      <a:pt x="205" y="335"/>
                    </a:lnTo>
                    <a:lnTo>
                      <a:pt x="208" y="332"/>
                    </a:lnTo>
                    <a:lnTo>
                      <a:pt x="212" y="330"/>
                    </a:lnTo>
                    <a:lnTo>
                      <a:pt x="215" y="329"/>
                    </a:lnTo>
                    <a:lnTo>
                      <a:pt x="219" y="329"/>
                    </a:lnTo>
                    <a:lnTo>
                      <a:pt x="222" y="331"/>
                    </a:lnTo>
                    <a:lnTo>
                      <a:pt x="226" y="333"/>
                    </a:lnTo>
                    <a:lnTo>
                      <a:pt x="228" y="336"/>
                    </a:lnTo>
                    <a:lnTo>
                      <a:pt x="216" y="340"/>
                    </a:lnTo>
                    <a:lnTo>
                      <a:pt x="204" y="338"/>
                    </a:lnTo>
                    <a:close/>
                    <a:moveTo>
                      <a:pt x="228" y="336"/>
                    </a:moveTo>
                    <a:lnTo>
                      <a:pt x="237" y="365"/>
                    </a:lnTo>
                    <a:lnTo>
                      <a:pt x="246" y="396"/>
                    </a:lnTo>
                    <a:lnTo>
                      <a:pt x="254" y="425"/>
                    </a:lnTo>
                    <a:lnTo>
                      <a:pt x="260" y="455"/>
                    </a:lnTo>
                    <a:lnTo>
                      <a:pt x="266" y="484"/>
                    </a:lnTo>
                    <a:lnTo>
                      <a:pt x="270" y="513"/>
                    </a:lnTo>
                    <a:lnTo>
                      <a:pt x="273" y="543"/>
                    </a:lnTo>
                    <a:lnTo>
                      <a:pt x="275" y="573"/>
                    </a:lnTo>
                    <a:lnTo>
                      <a:pt x="252" y="575"/>
                    </a:lnTo>
                    <a:lnTo>
                      <a:pt x="248" y="546"/>
                    </a:lnTo>
                    <a:lnTo>
                      <a:pt x="245" y="518"/>
                    </a:lnTo>
                    <a:lnTo>
                      <a:pt x="241" y="488"/>
                    </a:lnTo>
                    <a:lnTo>
                      <a:pt x="236" y="459"/>
                    </a:lnTo>
                    <a:lnTo>
                      <a:pt x="230" y="431"/>
                    </a:lnTo>
                    <a:lnTo>
                      <a:pt x="222" y="402"/>
                    </a:lnTo>
                    <a:lnTo>
                      <a:pt x="214" y="373"/>
                    </a:lnTo>
                    <a:lnTo>
                      <a:pt x="205" y="344"/>
                    </a:lnTo>
                    <a:lnTo>
                      <a:pt x="228" y="336"/>
                    </a:lnTo>
                    <a:close/>
                    <a:moveTo>
                      <a:pt x="275" y="573"/>
                    </a:moveTo>
                    <a:lnTo>
                      <a:pt x="277" y="602"/>
                    </a:lnTo>
                    <a:lnTo>
                      <a:pt x="279" y="632"/>
                    </a:lnTo>
                    <a:lnTo>
                      <a:pt x="280" y="661"/>
                    </a:lnTo>
                    <a:lnTo>
                      <a:pt x="280" y="690"/>
                    </a:lnTo>
                    <a:lnTo>
                      <a:pt x="280" y="720"/>
                    </a:lnTo>
                    <a:lnTo>
                      <a:pt x="279" y="750"/>
                    </a:lnTo>
                    <a:lnTo>
                      <a:pt x="279" y="779"/>
                    </a:lnTo>
                    <a:lnTo>
                      <a:pt x="277" y="808"/>
                    </a:lnTo>
                    <a:lnTo>
                      <a:pt x="253" y="807"/>
                    </a:lnTo>
                    <a:lnTo>
                      <a:pt x="254" y="778"/>
                    </a:lnTo>
                    <a:lnTo>
                      <a:pt x="255" y="749"/>
                    </a:lnTo>
                    <a:lnTo>
                      <a:pt x="255" y="721"/>
                    </a:lnTo>
                    <a:lnTo>
                      <a:pt x="256" y="691"/>
                    </a:lnTo>
                    <a:lnTo>
                      <a:pt x="255" y="662"/>
                    </a:lnTo>
                    <a:lnTo>
                      <a:pt x="255" y="633"/>
                    </a:lnTo>
                    <a:lnTo>
                      <a:pt x="254" y="604"/>
                    </a:lnTo>
                    <a:lnTo>
                      <a:pt x="252" y="575"/>
                    </a:lnTo>
                    <a:lnTo>
                      <a:pt x="275" y="573"/>
                    </a:lnTo>
                    <a:close/>
                    <a:moveTo>
                      <a:pt x="273" y="817"/>
                    </a:moveTo>
                    <a:lnTo>
                      <a:pt x="271" y="819"/>
                    </a:lnTo>
                    <a:lnTo>
                      <a:pt x="267" y="820"/>
                    </a:lnTo>
                    <a:lnTo>
                      <a:pt x="263" y="820"/>
                    </a:lnTo>
                    <a:lnTo>
                      <a:pt x="260" y="819"/>
                    </a:lnTo>
                    <a:lnTo>
                      <a:pt x="257" y="817"/>
                    </a:lnTo>
                    <a:lnTo>
                      <a:pt x="255" y="815"/>
                    </a:lnTo>
                    <a:lnTo>
                      <a:pt x="254" y="811"/>
                    </a:lnTo>
                    <a:lnTo>
                      <a:pt x="253" y="807"/>
                    </a:lnTo>
                    <a:lnTo>
                      <a:pt x="264" y="808"/>
                    </a:lnTo>
                    <a:lnTo>
                      <a:pt x="273" y="817"/>
                    </a:lnTo>
                    <a:close/>
                    <a:moveTo>
                      <a:pt x="256" y="798"/>
                    </a:moveTo>
                    <a:lnTo>
                      <a:pt x="272" y="782"/>
                    </a:lnTo>
                    <a:lnTo>
                      <a:pt x="287" y="764"/>
                    </a:lnTo>
                    <a:lnTo>
                      <a:pt x="302" y="744"/>
                    </a:lnTo>
                    <a:lnTo>
                      <a:pt x="315" y="723"/>
                    </a:lnTo>
                    <a:lnTo>
                      <a:pt x="327" y="701"/>
                    </a:lnTo>
                    <a:lnTo>
                      <a:pt x="339" y="677"/>
                    </a:lnTo>
                    <a:lnTo>
                      <a:pt x="349" y="653"/>
                    </a:lnTo>
                    <a:lnTo>
                      <a:pt x="358" y="627"/>
                    </a:lnTo>
                    <a:lnTo>
                      <a:pt x="381" y="635"/>
                    </a:lnTo>
                    <a:lnTo>
                      <a:pt x="371" y="662"/>
                    </a:lnTo>
                    <a:lnTo>
                      <a:pt x="361" y="688"/>
                    </a:lnTo>
                    <a:lnTo>
                      <a:pt x="349" y="713"/>
                    </a:lnTo>
                    <a:lnTo>
                      <a:pt x="336" y="736"/>
                    </a:lnTo>
                    <a:lnTo>
                      <a:pt x="322" y="758"/>
                    </a:lnTo>
                    <a:lnTo>
                      <a:pt x="307" y="779"/>
                    </a:lnTo>
                    <a:lnTo>
                      <a:pt x="290" y="798"/>
                    </a:lnTo>
                    <a:lnTo>
                      <a:pt x="273" y="817"/>
                    </a:lnTo>
                    <a:lnTo>
                      <a:pt x="256" y="798"/>
                    </a:lnTo>
                    <a:close/>
                    <a:moveTo>
                      <a:pt x="358" y="627"/>
                    </a:moveTo>
                    <a:lnTo>
                      <a:pt x="367" y="600"/>
                    </a:lnTo>
                    <a:lnTo>
                      <a:pt x="375" y="570"/>
                    </a:lnTo>
                    <a:lnTo>
                      <a:pt x="381" y="541"/>
                    </a:lnTo>
                    <a:lnTo>
                      <a:pt x="387" y="510"/>
                    </a:lnTo>
                    <a:lnTo>
                      <a:pt x="391" y="478"/>
                    </a:lnTo>
                    <a:lnTo>
                      <a:pt x="395" y="444"/>
                    </a:lnTo>
                    <a:lnTo>
                      <a:pt x="398" y="408"/>
                    </a:lnTo>
                    <a:lnTo>
                      <a:pt x="401" y="373"/>
                    </a:lnTo>
                    <a:lnTo>
                      <a:pt x="424" y="373"/>
                    </a:lnTo>
                    <a:lnTo>
                      <a:pt x="422" y="411"/>
                    </a:lnTo>
                    <a:lnTo>
                      <a:pt x="419" y="446"/>
                    </a:lnTo>
                    <a:lnTo>
                      <a:pt x="416" y="481"/>
                    </a:lnTo>
                    <a:lnTo>
                      <a:pt x="410" y="514"/>
                    </a:lnTo>
                    <a:lnTo>
                      <a:pt x="405" y="546"/>
                    </a:lnTo>
                    <a:lnTo>
                      <a:pt x="397" y="577"/>
                    </a:lnTo>
                    <a:lnTo>
                      <a:pt x="390" y="606"/>
                    </a:lnTo>
                    <a:lnTo>
                      <a:pt x="381" y="635"/>
                    </a:lnTo>
                    <a:lnTo>
                      <a:pt x="358" y="627"/>
                    </a:lnTo>
                    <a:close/>
                    <a:moveTo>
                      <a:pt x="401" y="373"/>
                    </a:moveTo>
                    <a:lnTo>
                      <a:pt x="401" y="369"/>
                    </a:lnTo>
                    <a:lnTo>
                      <a:pt x="403" y="365"/>
                    </a:lnTo>
                    <a:lnTo>
                      <a:pt x="406" y="363"/>
                    </a:lnTo>
                    <a:lnTo>
                      <a:pt x="409" y="362"/>
                    </a:lnTo>
                    <a:lnTo>
                      <a:pt x="414" y="361"/>
                    </a:lnTo>
                    <a:lnTo>
                      <a:pt x="417" y="362"/>
                    </a:lnTo>
                    <a:lnTo>
                      <a:pt x="420" y="364"/>
                    </a:lnTo>
                    <a:lnTo>
                      <a:pt x="423" y="366"/>
                    </a:lnTo>
                    <a:lnTo>
                      <a:pt x="412" y="373"/>
                    </a:lnTo>
                    <a:lnTo>
                      <a:pt x="401" y="373"/>
                    </a:lnTo>
                    <a:close/>
                    <a:moveTo>
                      <a:pt x="423" y="366"/>
                    </a:moveTo>
                    <a:lnTo>
                      <a:pt x="610" y="686"/>
                    </a:lnTo>
                    <a:lnTo>
                      <a:pt x="590" y="698"/>
                    </a:lnTo>
                    <a:lnTo>
                      <a:pt x="402" y="379"/>
                    </a:lnTo>
                    <a:lnTo>
                      <a:pt x="423" y="366"/>
                    </a:lnTo>
                    <a:close/>
                    <a:moveTo>
                      <a:pt x="612" y="693"/>
                    </a:moveTo>
                    <a:lnTo>
                      <a:pt x="611" y="696"/>
                    </a:lnTo>
                    <a:lnTo>
                      <a:pt x="609" y="699"/>
                    </a:lnTo>
                    <a:lnTo>
                      <a:pt x="607" y="701"/>
                    </a:lnTo>
                    <a:lnTo>
                      <a:pt x="603" y="703"/>
                    </a:lnTo>
                    <a:lnTo>
                      <a:pt x="599" y="703"/>
                    </a:lnTo>
                    <a:lnTo>
                      <a:pt x="595" y="703"/>
                    </a:lnTo>
                    <a:lnTo>
                      <a:pt x="592" y="701"/>
                    </a:lnTo>
                    <a:lnTo>
                      <a:pt x="590" y="698"/>
                    </a:lnTo>
                    <a:lnTo>
                      <a:pt x="600" y="693"/>
                    </a:lnTo>
                    <a:lnTo>
                      <a:pt x="612" y="693"/>
                    </a:lnTo>
                    <a:close/>
                    <a:moveTo>
                      <a:pt x="587" y="693"/>
                    </a:moveTo>
                    <a:lnTo>
                      <a:pt x="587" y="298"/>
                    </a:lnTo>
                    <a:lnTo>
                      <a:pt x="612" y="298"/>
                    </a:lnTo>
                    <a:lnTo>
                      <a:pt x="612" y="693"/>
                    </a:lnTo>
                    <a:lnTo>
                      <a:pt x="587" y="693"/>
                    </a:lnTo>
                    <a:close/>
                    <a:moveTo>
                      <a:pt x="587" y="298"/>
                    </a:moveTo>
                    <a:lnTo>
                      <a:pt x="589" y="295"/>
                    </a:lnTo>
                    <a:lnTo>
                      <a:pt x="591" y="292"/>
                    </a:lnTo>
                    <a:lnTo>
                      <a:pt x="594" y="290"/>
                    </a:lnTo>
                    <a:lnTo>
                      <a:pt x="597" y="288"/>
                    </a:lnTo>
                    <a:lnTo>
                      <a:pt x="600" y="288"/>
                    </a:lnTo>
                    <a:lnTo>
                      <a:pt x="605" y="288"/>
                    </a:lnTo>
                    <a:lnTo>
                      <a:pt x="608" y="290"/>
                    </a:lnTo>
                    <a:lnTo>
                      <a:pt x="610" y="293"/>
                    </a:lnTo>
                    <a:lnTo>
                      <a:pt x="600" y="298"/>
                    </a:lnTo>
                    <a:lnTo>
                      <a:pt x="587" y="298"/>
                    </a:lnTo>
                    <a:close/>
                    <a:moveTo>
                      <a:pt x="610" y="293"/>
                    </a:moveTo>
                    <a:lnTo>
                      <a:pt x="733" y="506"/>
                    </a:lnTo>
                    <a:lnTo>
                      <a:pt x="713" y="518"/>
                    </a:lnTo>
                    <a:lnTo>
                      <a:pt x="590" y="305"/>
                    </a:lnTo>
                    <a:lnTo>
                      <a:pt x="610" y="293"/>
                    </a:lnTo>
                    <a:close/>
                    <a:moveTo>
                      <a:pt x="735" y="512"/>
                    </a:moveTo>
                    <a:lnTo>
                      <a:pt x="734" y="515"/>
                    </a:lnTo>
                    <a:lnTo>
                      <a:pt x="732" y="519"/>
                    </a:lnTo>
                    <a:lnTo>
                      <a:pt x="729" y="521"/>
                    </a:lnTo>
                    <a:lnTo>
                      <a:pt x="726" y="523"/>
                    </a:lnTo>
                    <a:lnTo>
                      <a:pt x="722" y="523"/>
                    </a:lnTo>
                    <a:lnTo>
                      <a:pt x="718" y="523"/>
                    </a:lnTo>
                    <a:lnTo>
                      <a:pt x="715" y="521"/>
                    </a:lnTo>
                    <a:lnTo>
                      <a:pt x="713" y="518"/>
                    </a:lnTo>
                    <a:lnTo>
                      <a:pt x="722" y="512"/>
                    </a:lnTo>
                    <a:lnTo>
                      <a:pt x="735" y="512"/>
                    </a:lnTo>
                    <a:close/>
                    <a:moveTo>
                      <a:pt x="711" y="512"/>
                    </a:moveTo>
                    <a:lnTo>
                      <a:pt x="711" y="160"/>
                    </a:lnTo>
                    <a:lnTo>
                      <a:pt x="735" y="160"/>
                    </a:lnTo>
                    <a:lnTo>
                      <a:pt x="735" y="512"/>
                    </a:lnTo>
                    <a:lnTo>
                      <a:pt x="711" y="512"/>
                    </a:lnTo>
                    <a:close/>
                    <a:moveTo>
                      <a:pt x="728" y="148"/>
                    </a:moveTo>
                    <a:lnTo>
                      <a:pt x="730" y="150"/>
                    </a:lnTo>
                    <a:lnTo>
                      <a:pt x="732" y="154"/>
                    </a:lnTo>
                    <a:lnTo>
                      <a:pt x="734" y="157"/>
                    </a:lnTo>
                    <a:lnTo>
                      <a:pt x="735" y="160"/>
                    </a:lnTo>
                    <a:lnTo>
                      <a:pt x="722" y="160"/>
                    </a:lnTo>
                    <a:lnTo>
                      <a:pt x="728" y="148"/>
                    </a:lnTo>
                    <a:close/>
                    <a:moveTo>
                      <a:pt x="718" y="171"/>
                    </a:moveTo>
                    <a:lnTo>
                      <a:pt x="390" y="24"/>
                    </a:lnTo>
                    <a:lnTo>
                      <a:pt x="401" y="1"/>
                    </a:lnTo>
                    <a:lnTo>
                      <a:pt x="728" y="148"/>
                    </a:lnTo>
                    <a:lnTo>
                      <a:pt x="718" y="171"/>
                    </a:lnTo>
                    <a:close/>
                    <a:moveTo>
                      <a:pt x="395" y="0"/>
                    </a:moveTo>
                    <a:lnTo>
                      <a:pt x="397" y="0"/>
                    </a:lnTo>
                    <a:lnTo>
                      <a:pt x="401" y="1"/>
                    </a:lnTo>
                    <a:lnTo>
                      <a:pt x="395" y="12"/>
                    </a:lnTo>
                    <a:lnTo>
                      <a:pt x="395" y="0"/>
                    </a:lnTo>
                    <a:close/>
                    <a:moveTo>
                      <a:pt x="396" y="25"/>
                    </a:moveTo>
                    <a:lnTo>
                      <a:pt x="110" y="40"/>
                    </a:lnTo>
                    <a:lnTo>
                      <a:pt x="109" y="16"/>
                    </a:lnTo>
                    <a:lnTo>
                      <a:pt x="395" y="0"/>
                    </a:lnTo>
                    <a:lnTo>
                      <a:pt x="396" y="25"/>
                    </a:lnTo>
                    <a:close/>
                    <a:moveTo>
                      <a:pt x="97" y="27"/>
                    </a:moveTo>
                    <a:lnTo>
                      <a:pt x="98" y="23"/>
                    </a:lnTo>
                    <a:lnTo>
                      <a:pt x="101" y="20"/>
                    </a:lnTo>
                    <a:lnTo>
                      <a:pt x="105" y="18"/>
                    </a:lnTo>
                    <a:lnTo>
                      <a:pt x="109" y="16"/>
                    </a:lnTo>
                    <a:lnTo>
                      <a:pt x="109" y="28"/>
                    </a:lnTo>
                    <a:lnTo>
                      <a:pt x="97" y="27"/>
                    </a:lnTo>
                    <a:close/>
                    <a:moveTo>
                      <a:pt x="121" y="29"/>
                    </a:moveTo>
                    <a:lnTo>
                      <a:pt x="81" y="456"/>
                    </a:lnTo>
                    <a:lnTo>
                      <a:pt x="57" y="454"/>
                    </a:lnTo>
                    <a:lnTo>
                      <a:pt x="97" y="27"/>
                    </a:lnTo>
                    <a:lnTo>
                      <a:pt x="121" y="29"/>
                    </a:lnTo>
                    <a:close/>
                    <a:moveTo>
                      <a:pt x="81" y="456"/>
                    </a:moveTo>
                    <a:lnTo>
                      <a:pt x="81" y="456"/>
                    </a:lnTo>
                    <a:lnTo>
                      <a:pt x="69" y="455"/>
                    </a:lnTo>
                    <a:lnTo>
                      <a:pt x="81" y="45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1" name="Freeform 1133"/>
              <p:cNvSpPr>
                <a:spLocks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0 w 924"/>
                  <a:gd name="T1" fmla="*/ 2 h 885"/>
                  <a:gd name="T2" fmla="*/ 1 w 924"/>
                  <a:gd name="T3" fmla="*/ 1 h 885"/>
                  <a:gd name="T4" fmla="*/ 3 w 924"/>
                  <a:gd name="T5" fmla="*/ 0 h 885"/>
                  <a:gd name="T6" fmla="*/ 4 w 924"/>
                  <a:gd name="T7" fmla="*/ 0 h 885"/>
                  <a:gd name="T8" fmla="*/ 5 w 924"/>
                  <a:gd name="T9" fmla="*/ 0 h 885"/>
                  <a:gd name="T10" fmla="*/ 5 w 924"/>
                  <a:gd name="T11" fmla="*/ 0 h 885"/>
                  <a:gd name="T12" fmla="*/ 6 w 924"/>
                  <a:gd name="T13" fmla="*/ 0 h 885"/>
                  <a:gd name="T14" fmla="*/ 7 w 924"/>
                  <a:gd name="T15" fmla="*/ 0 h 885"/>
                  <a:gd name="T16" fmla="*/ 7 w 924"/>
                  <a:gd name="T17" fmla="*/ 1 h 885"/>
                  <a:gd name="T18" fmla="*/ 8 w 924"/>
                  <a:gd name="T19" fmla="*/ 1 h 885"/>
                  <a:gd name="T20" fmla="*/ 10 w 924"/>
                  <a:gd name="T21" fmla="*/ 3 h 885"/>
                  <a:gd name="T22" fmla="*/ 12 w 924"/>
                  <a:gd name="T23" fmla="*/ 5 h 885"/>
                  <a:gd name="T24" fmla="*/ 37 w 924"/>
                  <a:gd name="T25" fmla="*/ 23 h 885"/>
                  <a:gd name="T26" fmla="*/ 25 w 924"/>
                  <a:gd name="T27" fmla="*/ 18 h 885"/>
                  <a:gd name="T28" fmla="*/ 25 w 924"/>
                  <a:gd name="T29" fmla="*/ 20 h 885"/>
                  <a:gd name="T30" fmla="*/ 25 w 924"/>
                  <a:gd name="T31" fmla="*/ 22 h 885"/>
                  <a:gd name="T32" fmla="*/ 26 w 924"/>
                  <a:gd name="T33" fmla="*/ 24 h 885"/>
                  <a:gd name="T34" fmla="*/ 26 w 924"/>
                  <a:gd name="T35" fmla="*/ 26 h 885"/>
                  <a:gd name="T36" fmla="*/ 26 w 924"/>
                  <a:gd name="T37" fmla="*/ 27 h 885"/>
                  <a:gd name="T38" fmla="*/ 25 w 924"/>
                  <a:gd name="T39" fmla="*/ 29 h 885"/>
                  <a:gd name="T40" fmla="*/ 25 w 924"/>
                  <a:gd name="T41" fmla="*/ 31 h 885"/>
                  <a:gd name="T42" fmla="*/ 24 w 924"/>
                  <a:gd name="T43" fmla="*/ 31 h 885"/>
                  <a:gd name="T44" fmla="*/ 23 w 924"/>
                  <a:gd name="T45" fmla="*/ 29 h 885"/>
                  <a:gd name="T46" fmla="*/ 22 w 924"/>
                  <a:gd name="T47" fmla="*/ 26 h 885"/>
                  <a:gd name="T48" fmla="*/ 21 w 924"/>
                  <a:gd name="T49" fmla="*/ 24 h 885"/>
                  <a:gd name="T50" fmla="*/ 19 w 924"/>
                  <a:gd name="T51" fmla="*/ 23 h 885"/>
                  <a:gd name="T52" fmla="*/ 17 w 924"/>
                  <a:gd name="T53" fmla="*/ 21 h 885"/>
                  <a:gd name="T54" fmla="*/ 16 w 924"/>
                  <a:gd name="T55" fmla="*/ 20 h 885"/>
                  <a:gd name="T56" fmla="*/ 14 w 924"/>
                  <a:gd name="T57" fmla="*/ 19 h 885"/>
                  <a:gd name="T58" fmla="*/ 13 w 924"/>
                  <a:gd name="T59" fmla="*/ 19 h 885"/>
                  <a:gd name="T60" fmla="*/ 14 w 924"/>
                  <a:gd name="T61" fmla="*/ 22 h 885"/>
                  <a:gd name="T62" fmla="*/ 14 w 924"/>
                  <a:gd name="T63" fmla="*/ 24 h 885"/>
                  <a:gd name="T64" fmla="*/ 14 w 924"/>
                  <a:gd name="T65" fmla="*/ 27 h 885"/>
                  <a:gd name="T66" fmla="*/ 14 w 924"/>
                  <a:gd name="T67" fmla="*/ 29 h 885"/>
                  <a:gd name="T68" fmla="*/ 13 w 924"/>
                  <a:gd name="T69" fmla="*/ 31 h 885"/>
                  <a:gd name="T70" fmla="*/ 13 w 924"/>
                  <a:gd name="T71" fmla="*/ 33 h 885"/>
                  <a:gd name="T72" fmla="*/ 12 w 924"/>
                  <a:gd name="T73" fmla="*/ 35 h 88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24"/>
                  <a:gd name="T112" fmla="*/ 0 h 885"/>
                  <a:gd name="T113" fmla="*/ 924 w 924"/>
                  <a:gd name="T114" fmla="*/ 885 h 88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24" h="885">
                    <a:moveTo>
                      <a:pt x="278" y="885"/>
                    </a:moveTo>
                    <a:lnTo>
                      <a:pt x="0" y="49"/>
                    </a:lnTo>
                    <a:lnTo>
                      <a:pt x="19" y="38"/>
                    </a:lnTo>
                    <a:lnTo>
                      <a:pt x="36" y="28"/>
                    </a:lnTo>
                    <a:lnTo>
                      <a:pt x="53" y="19"/>
                    </a:lnTo>
                    <a:lnTo>
                      <a:pt x="70" y="12"/>
                    </a:lnTo>
                    <a:lnTo>
                      <a:pt x="86" y="7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18" y="1"/>
                    </a:lnTo>
                    <a:lnTo>
                      <a:pt x="127" y="0"/>
                    </a:lnTo>
                    <a:lnTo>
                      <a:pt x="135" y="1"/>
                    </a:lnTo>
                    <a:lnTo>
                      <a:pt x="144" y="2"/>
                    </a:lnTo>
                    <a:lnTo>
                      <a:pt x="152" y="4"/>
                    </a:lnTo>
                    <a:lnTo>
                      <a:pt x="160" y="7"/>
                    </a:lnTo>
                    <a:lnTo>
                      <a:pt x="170" y="10"/>
                    </a:lnTo>
                    <a:lnTo>
                      <a:pt x="179" y="14"/>
                    </a:lnTo>
                    <a:lnTo>
                      <a:pt x="187" y="18"/>
                    </a:lnTo>
                    <a:lnTo>
                      <a:pt x="197" y="24"/>
                    </a:lnTo>
                    <a:lnTo>
                      <a:pt x="207" y="30"/>
                    </a:lnTo>
                    <a:lnTo>
                      <a:pt x="227" y="45"/>
                    </a:lnTo>
                    <a:lnTo>
                      <a:pt x="248" y="65"/>
                    </a:lnTo>
                    <a:lnTo>
                      <a:pt x="270" y="88"/>
                    </a:lnTo>
                    <a:lnTo>
                      <a:pt x="294" y="113"/>
                    </a:lnTo>
                    <a:lnTo>
                      <a:pt x="621" y="196"/>
                    </a:lnTo>
                    <a:lnTo>
                      <a:pt x="924" y="581"/>
                    </a:lnTo>
                    <a:lnTo>
                      <a:pt x="604" y="426"/>
                    </a:lnTo>
                    <a:lnTo>
                      <a:pt x="613" y="449"/>
                    </a:lnTo>
                    <a:lnTo>
                      <a:pt x="619" y="473"/>
                    </a:lnTo>
                    <a:lnTo>
                      <a:pt x="626" y="497"/>
                    </a:lnTo>
                    <a:lnTo>
                      <a:pt x="630" y="521"/>
                    </a:lnTo>
                    <a:lnTo>
                      <a:pt x="634" y="544"/>
                    </a:lnTo>
                    <a:lnTo>
                      <a:pt x="638" y="568"/>
                    </a:lnTo>
                    <a:lnTo>
                      <a:pt x="640" y="592"/>
                    </a:lnTo>
                    <a:lnTo>
                      <a:pt x="641" y="616"/>
                    </a:lnTo>
                    <a:lnTo>
                      <a:pt x="641" y="639"/>
                    </a:lnTo>
                    <a:lnTo>
                      <a:pt x="640" y="663"/>
                    </a:lnTo>
                    <a:lnTo>
                      <a:pt x="638" y="686"/>
                    </a:lnTo>
                    <a:lnTo>
                      <a:pt x="634" y="710"/>
                    </a:lnTo>
                    <a:lnTo>
                      <a:pt x="630" y="733"/>
                    </a:lnTo>
                    <a:lnTo>
                      <a:pt x="626" y="756"/>
                    </a:lnTo>
                    <a:lnTo>
                      <a:pt x="619" y="780"/>
                    </a:lnTo>
                    <a:lnTo>
                      <a:pt x="613" y="804"/>
                    </a:lnTo>
                    <a:lnTo>
                      <a:pt x="602" y="772"/>
                    </a:lnTo>
                    <a:lnTo>
                      <a:pt x="590" y="742"/>
                    </a:lnTo>
                    <a:lnTo>
                      <a:pt x="577" y="713"/>
                    </a:lnTo>
                    <a:lnTo>
                      <a:pt x="563" y="686"/>
                    </a:lnTo>
                    <a:lnTo>
                      <a:pt x="548" y="660"/>
                    </a:lnTo>
                    <a:lnTo>
                      <a:pt x="532" y="634"/>
                    </a:lnTo>
                    <a:lnTo>
                      <a:pt x="515" y="610"/>
                    </a:lnTo>
                    <a:lnTo>
                      <a:pt x="497" y="588"/>
                    </a:lnTo>
                    <a:lnTo>
                      <a:pt x="478" y="566"/>
                    </a:lnTo>
                    <a:lnTo>
                      <a:pt x="458" y="547"/>
                    </a:lnTo>
                    <a:lnTo>
                      <a:pt x="437" y="527"/>
                    </a:lnTo>
                    <a:lnTo>
                      <a:pt x="415" y="509"/>
                    </a:lnTo>
                    <a:lnTo>
                      <a:pt x="392" y="493"/>
                    </a:lnTo>
                    <a:lnTo>
                      <a:pt x="369" y="477"/>
                    </a:lnTo>
                    <a:lnTo>
                      <a:pt x="344" y="463"/>
                    </a:lnTo>
                    <a:lnTo>
                      <a:pt x="318" y="450"/>
                    </a:lnTo>
                    <a:lnTo>
                      <a:pt x="327" y="483"/>
                    </a:lnTo>
                    <a:lnTo>
                      <a:pt x="334" y="515"/>
                    </a:lnTo>
                    <a:lnTo>
                      <a:pt x="340" y="547"/>
                    </a:lnTo>
                    <a:lnTo>
                      <a:pt x="344" y="578"/>
                    </a:lnTo>
                    <a:lnTo>
                      <a:pt x="347" y="607"/>
                    </a:lnTo>
                    <a:lnTo>
                      <a:pt x="348" y="636"/>
                    </a:lnTo>
                    <a:lnTo>
                      <a:pt x="348" y="665"/>
                    </a:lnTo>
                    <a:lnTo>
                      <a:pt x="346" y="692"/>
                    </a:lnTo>
                    <a:lnTo>
                      <a:pt x="343" y="719"/>
                    </a:lnTo>
                    <a:lnTo>
                      <a:pt x="337" y="745"/>
                    </a:lnTo>
                    <a:lnTo>
                      <a:pt x="332" y="771"/>
                    </a:lnTo>
                    <a:lnTo>
                      <a:pt x="323" y="795"/>
                    </a:lnTo>
                    <a:lnTo>
                      <a:pt x="315" y="819"/>
                    </a:lnTo>
                    <a:lnTo>
                      <a:pt x="304" y="841"/>
                    </a:lnTo>
                    <a:lnTo>
                      <a:pt x="292" y="864"/>
                    </a:lnTo>
                    <a:lnTo>
                      <a:pt x="278" y="88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2" name="Freeform 1134"/>
              <p:cNvSpPr>
                <a:spLocks noEditPoints="1"/>
              </p:cNvSpPr>
              <p:nvPr/>
            </p:nvSpPr>
            <p:spPr bwMode="auto">
              <a:xfrm>
                <a:off x="2676" y="1348"/>
                <a:ext cx="186" cy="179"/>
              </a:xfrm>
              <a:custGeom>
                <a:avLst/>
                <a:gdLst>
                  <a:gd name="T0" fmla="*/ 11 w 946"/>
                  <a:gd name="T1" fmla="*/ 36 h 908"/>
                  <a:gd name="T2" fmla="*/ 0 w 946"/>
                  <a:gd name="T3" fmla="*/ 2 h 908"/>
                  <a:gd name="T4" fmla="*/ 2 w 946"/>
                  <a:gd name="T5" fmla="*/ 1 h 908"/>
                  <a:gd name="T6" fmla="*/ 5 w 946"/>
                  <a:gd name="T7" fmla="*/ 0 h 908"/>
                  <a:gd name="T8" fmla="*/ 6 w 946"/>
                  <a:gd name="T9" fmla="*/ 1 h 908"/>
                  <a:gd name="T10" fmla="*/ 3 w 946"/>
                  <a:gd name="T11" fmla="*/ 1 h 908"/>
                  <a:gd name="T12" fmla="*/ 0 w 946"/>
                  <a:gd name="T13" fmla="*/ 2 h 908"/>
                  <a:gd name="T14" fmla="*/ 7 w 946"/>
                  <a:gd name="T15" fmla="*/ 0 h 908"/>
                  <a:gd name="T16" fmla="*/ 9 w 946"/>
                  <a:gd name="T17" fmla="*/ 2 h 908"/>
                  <a:gd name="T18" fmla="*/ 13 w 946"/>
                  <a:gd name="T19" fmla="*/ 5 h 908"/>
                  <a:gd name="T20" fmla="*/ 8 w 946"/>
                  <a:gd name="T21" fmla="*/ 2 h 908"/>
                  <a:gd name="T22" fmla="*/ 7 w 946"/>
                  <a:gd name="T23" fmla="*/ 1 h 908"/>
                  <a:gd name="T24" fmla="*/ 12 w 946"/>
                  <a:gd name="T25" fmla="*/ 5 h 908"/>
                  <a:gd name="T26" fmla="*/ 12 w 946"/>
                  <a:gd name="T27" fmla="*/ 5 h 908"/>
                  <a:gd name="T28" fmla="*/ 25 w 946"/>
                  <a:gd name="T29" fmla="*/ 8 h 908"/>
                  <a:gd name="T30" fmla="*/ 26 w 946"/>
                  <a:gd name="T31" fmla="*/ 8 h 908"/>
                  <a:gd name="T32" fmla="*/ 38 w 946"/>
                  <a:gd name="T33" fmla="*/ 23 h 908"/>
                  <a:gd name="T34" fmla="*/ 38 w 946"/>
                  <a:gd name="T35" fmla="*/ 24 h 908"/>
                  <a:gd name="T36" fmla="*/ 38 w 946"/>
                  <a:gd name="T37" fmla="*/ 23 h 908"/>
                  <a:gd name="T38" fmla="*/ 37 w 946"/>
                  <a:gd name="T39" fmla="*/ 24 h 908"/>
                  <a:gd name="T40" fmla="*/ 24 w 946"/>
                  <a:gd name="T41" fmla="*/ 17 h 908"/>
                  <a:gd name="T42" fmla="*/ 25 w 946"/>
                  <a:gd name="T43" fmla="*/ 17 h 908"/>
                  <a:gd name="T44" fmla="*/ 26 w 946"/>
                  <a:gd name="T45" fmla="*/ 20 h 908"/>
                  <a:gd name="T46" fmla="*/ 27 w 946"/>
                  <a:gd name="T47" fmla="*/ 25 h 908"/>
                  <a:gd name="T48" fmla="*/ 25 w 946"/>
                  <a:gd name="T49" fmla="*/ 21 h 908"/>
                  <a:gd name="T50" fmla="*/ 25 w 946"/>
                  <a:gd name="T51" fmla="*/ 17 h 908"/>
                  <a:gd name="T52" fmla="*/ 26 w 946"/>
                  <a:gd name="T53" fmla="*/ 29 h 908"/>
                  <a:gd name="T54" fmla="*/ 24 w 946"/>
                  <a:gd name="T55" fmla="*/ 32 h 908"/>
                  <a:gd name="T56" fmla="*/ 25 w 946"/>
                  <a:gd name="T57" fmla="*/ 28 h 908"/>
                  <a:gd name="T58" fmla="*/ 25 w 946"/>
                  <a:gd name="T59" fmla="*/ 32 h 908"/>
                  <a:gd name="T60" fmla="*/ 25 w 946"/>
                  <a:gd name="T61" fmla="*/ 33 h 908"/>
                  <a:gd name="T62" fmla="*/ 25 w 946"/>
                  <a:gd name="T63" fmla="*/ 32 h 908"/>
                  <a:gd name="T64" fmla="*/ 24 w 946"/>
                  <a:gd name="T65" fmla="*/ 32 h 908"/>
                  <a:gd name="T66" fmla="*/ 23 w 946"/>
                  <a:gd name="T67" fmla="*/ 30 h 908"/>
                  <a:gd name="T68" fmla="*/ 25 w 946"/>
                  <a:gd name="T69" fmla="*/ 32 h 908"/>
                  <a:gd name="T70" fmla="*/ 23 w 946"/>
                  <a:gd name="T71" fmla="*/ 28 h 908"/>
                  <a:gd name="T72" fmla="*/ 24 w 946"/>
                  <a:gd name="T73" fmla="*/ 29 h 908"/>
                  <a:gd name="T74" fmla="*/ 21 w 946"/>
                  <a:gd name="T75" fmla="*/ 26 h 908"/>
                  <a:gd name="T76" fmla="*/ 19 w 946"/>
                  <a:gd name="T77" fmla="*/ 23 h 908"/>
                  <a:gd name="T78" fmla="*/ 16 w 946"/>
                  <a:gd name="T79" fmla="*/ 20 h 908"/>
                  <a:gd name="T80" fmla="*/ 13 w 946"/>
                  <a:gd name="T81" fmla="*/ 18 h 908"/>
                  <a:gd name="T82" fmla="*/ 17 w 946"/>
                  <a:gd name="T83" fmla="*/ 20 h 908"/>
                  <a:gd name="T84" fmla="*/ 20 w 946"/>
                  <a:gd name="T85" fmla="*/ 23 h 908"/>
                  <a:gd name="T86" fmla="*/ 23 w 946"/>
                  <a:gd name="T87" fmla="*/ 26 h 908"/>
                  <a:gd name="T88" fmla="*/ 13 w 946"/>
                  <a:gd name="T89" fmla="*/ 18 h 908"/>
                  <a:gd name="T90" fmla="*/ 13 w 946"/>
                  <a:gd name="T91" fmla="*/ 18 h 908"/>
                  <a:gd name="T92" fmla="*/ 14 w 946"/>
                  <a:gd name="T93" fmla="*/ 18 h 908"/>
                  <a:gd name="T94" fmla="*/ 14 w 946"/>
                  <a:gd name="T95" fmla="*/ 19 h 908"/>
                  <a:gd name="T96" fmla="*/ 13 w 946"/>
                  <a:gd name="T97" fmla="*/ 21 h 908"/>
                  <a:gd name="T98" fmla="*/ 14 w 946"/>
                  <a:gd name="T99" fmla="*/ 21 h 908"/>
                  <a:gd name="T100" fmla="*/ 14 w 946"/>
                  <a:gd name="T101" fmla="*/ 24 h 908"/>
                  <a:gd name="T102" fmla="*/ 14 w 946"/>
                  <a:gd name="T103" fmla="*/ 21 h 908"/>
                  <a:gd name="T104" fmla="*/ 15 w 946"/>
                  <a:gd name="T105" fmla="*/ 27 h 908"/>
                  <a:gd name="T106" fmla="*/ 14 w 946"/>
                  <a:gd name="T107" fmla="*/ 31 h 908"/>
                  <a:gd name="T108" fmla="*/ 13 w 946"/>
                  <a:gd name="T109" fmla="*/ 35 h 908"/>
                  <a:gd name="T110" fmla="*/ 12 w 946"/>
                  <a:gd name="T111" fmla="*/ 34 h 908"/>
                  <a:gd name="T112" fmla="*/ 13 w 946"/>
                  <a:gd name="T113" fmla="*/ 31 h 908"/>
                  <a:gd name="T114" fmla="*/ 14 w 946"/>
                  <a:gd name="T115" fmla="*/ 27 h 908"/>
                  <a:gd name="T116" fmla="*/ 15 w 946"/>
                  <a:gd name="T117" fmla="*/ 24 h 908"/>
                  <a:gd name="T118" fmla="*/ 11 w 946"/>
                  <a:gd name="T119" fmla="*/ 36 h 908"/>
                  <a:gd name="T120" fmla="*/ 12 w 946"/>
                  <a:gd name="T121" fmla="*/ 36 h 90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946"/>
                  <a:gd name="T184" fmla="*/ 0 h 908"/>
                  <a:gd name="T185" fmla="*/ 946 w 946"/>
                  <a:gd name="T186" fmla="*/ 908 h 90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946" h="908">
                    <a:moveTo>
                      <a:pt x="277" y="901"/>
                    </a:moveTo>
                    <a:lnTo>
                      <a:pt x="0" y="64"/>
                    </a:lnTo>
                    <a:lnTo>
                      <a:pt x="23" y="56"/>
                    </a:lnTo>
                    <a:lnTo>
                      <a:pt x="301" y="893"/>
                    </a:lnTo>
                    <a:lnTo>
                      <a:pt x="277" y="901"/>
                    </a:lnTo>
                    <a:close/>
                    <a:moveTo>
                      <a:pt x="0" y="64"/>
                    </a:moveTo>
                    <a:lnTo>
                      <a:pt x="0" y="61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5" y="50"/>
                    </a:lnTo>
                    <a:lnTo>
                      <a:pt x="11" y="61"/>
                    </a:lnTo>
                    <a:lnTo>
                      <a:pt x="0" y="64"/>
                    </a:lnTo>
                    <a:close/>
                    <a:moveTo>
                      <a:pt x="5" y="50"/>
                    </a:moveTo>
                    <a:lnTo>
                      <a:pt x="23" y="39"/>
                    </a:lnTo>
                    <a:lnTo>
                      <a:pt x="42" y="28"/>
                    </a:lnTo>
                    <a:lnTo>
                      <a:pt x="60" y="20"/>
                    </a:lnTo>
                    <a:lnTo>
                      <a:pt x="77" y="12"/>
                    </a:lnTo>
                    <a:lnTo>
                      <a:pt x="95" y="6"/>
                    </a:lnTo>
                    <a:lnTo>
                      <a:pt x="112" y="2"/>
                    </a:lnTo>
                    <a:lnTo>
                      <a:pt x="121" y="1"/>
                    </a:lnTo>
                    <a:lnTo>
                      <a:pt x="129" y="0"/>
                    </a:lnTo>
                    <a:lnTo>
                      <a:pt x="138" y="0"/>
                    </a:lnTo>
                    <a:lnTo>
                      <a:pt x="148" y="1"/>
                    </a:lnTo>
                    <a:lnTo>
                      <a:pt x="145" y="25"/>
                    </a:lnTo>
                    <a:lnTo>
                      <a:pt x="138" y="25"/>
                    </a:lnTo>
                    <a:lnTo>
                      <a:pt x="129" y="25"/>
                    </a:lnTo>
                    <a:lnTo>
                      <a:pt x="122" y="25"/>
                    </a:lnTo>
                    <a:lnTo>
                      <a:pt x="114" y="26"/>
                    </a:lnTo>
                    <a:lnTo>
                      <a:pt x="99" y="30"/>
                    </a:lnTo>
                    <a:lnTo>
                      <a:pt x="84" y="36"/>
                    </a:lnTo>
                    <a:lnTo>
                      <a:pt x="68" y="42"/>
                    </a:lnTo>
                    <a:lnTo>
                      <a:pt x="51" y="51"/>
                    </a:lnTo>
                    <a:lnTo>
                      <a:pt x="35" y="61"/>
                    </a:lnTo>
                    <a:lnTo>
                      <a:pt x="18" y="70"/>
                    </a:lnTo>
                    <a:lnTo>
                      <a:pt x="5" y="50"/>
                    </a:lnTo>
                    <a:close/>
                    <a:moveTo>
                      <a:pt x="148" y="1"/>
                    </a:moveTo>
                    <a:lnTo>
                      <a:pt x="156" y="2"/>
                    </a:lnTo>
                    <a:lnTo>
                      <a:pt x="166" y="4"/>
                    </a:lnTo>
                    <a:lnTo>
                      <a:pt x="175" y="7"/>
                    </a:lnTo>
                    <a:lnTo>
                      <a:pt x="184" y="10"/>
                    </a:lnTo>
                    <a:lnTo>
                      <a:pt x="194" y="14"/>
                    </a:lnTo>
                    <a:lnTo>
                      <a:pt x="204" y="20"/>
                    </a:lnTo>
                    <a:lnTo>
                      <a:pt x="213" y="25"/>
                    </a:lnTo>
                    <a:lnTo>
                      <a:pt x="223" y="31"/>
                    </a:lnTo>
                    <a:lnTo>
                      <a:pt x="234" y="39"/>
                    </a:lnTo>
                    <a:lnTo>
                      <a:pt x="245" y="48"/>
                    </a:lnTo>
                    <a:lnTo>
                      <a:pt x="256" y="56"/>
                    </a:lnTo>
                    <a:lnTo>
                      <a:pt x="266" y="67"/>
                    </a:lnTo>
                    <a:lnTo>
                      <a:pt x="289" y="91"/>
                    </a:lnTo>
                    <a:lnTo>
                      <a:pt x="314" y="118"/>
                    </a:lnTo>
                    <a:lnTo>
                      <a:pt x="295" y="134"/>
                    </a:lnTo>
                    <a:lnTo>
                      <a:pt x="273" y="108"/>
                    </a:lnTo>
                    <a:lnTo>
                      <a:pt x="251" y="87"/>
                    </a:lnTo>
                    <a:lnTo>
                      <a:pt x="232" y="68"/>
                    </a:lnTo>
                    <a:lnTo>
                      <a:pt x="212" y="53"/>
                    </a:lnTo>
                    <a:lnTo>
                      <a:pt x="204" y="48"/>
                    </a:lnTo>
                    <a:lnTo>
                      <a:pt x="194" y="42"/>
                    </a:lnTo>
                    <a:lnTo>
                      <a:pt x="185" y="38"/>
                    </a:lnTo>
                    <a:lnTo>
                      <a:pt x="177" y="34"/>
                    </a:lnTo>
                    <a:lnTo>
                      <a:pt x="169" y="30"/>
                    </a:lnTo>
                    <a:lnTo>
                      <a:pt x="160" y="28"/>
                    </a:lnTo>
                    <a:lnTo>
                      <a:pt x="153" y="26"/>
                    </a:lnTo>
                    <a:lnTo>
                      <a:pt x="145" y="25"/>
                    </a:lnTo>
                    <a:lnTo>
                      <a:pt x="148" y="1"/>
                    </a:lnTo>
                    <a:close/>
                    <a:moveTo>
                      <a:pt x="302" y="137"/>
                    </a:moveTo>
                    <a:lnTo>
                      <a:pt x="299" y="136"/>
                    </a:lnTo>
                    <a:lnTo>
                      <a:pt x="295" y="134"/>
                    </a:lnTo>
                    <a:lnTo>
                      <a:pt x="305" y="125"/>
                    </a:lnTo>
                    <a:lnTo>
                      <a:pt x="302" y="137"/>
                    </a:lnTo>
                    <a:close/>
                    <a:moveTo>
                      <a:pt x="307" y="114"/>
                    </a:moveTo>
                    <a:lnTo>
                      <a:pt x="636" y="196"/>
                    </a:lnTo>
                    <a:lnTo>
                      <a:pt x="629" y="219"/>
                    </a:lnTo>
                    <a:lnTo>
                      <a:pt x="302" y="137"/>
                    </a:lnTo>
                    <a:lnTo>
                      <a:pt x="307" y="114"/>
                    </a:lnTo>
                    <a:close/>
                    <a:moveTo>
                      <a:pt x="636" y="196"/>
                    </a:moveTo>
                    <a:lnTo>
                      <a:pt x="639" y="198"/>
                    </a:lnTo>
                    <a:lnTo>
                      <a:pt x="642" y="200"/>
                    </a:lnTo>
                    <a:lnTo>
                      <a:pt x="632" y="208"/>
                    </a:lnTo>
                    <a:lnTo>
                      <a:pt x="636" y="196"/>
                    </a:lnTo>
                    <a:close/>
                    <a:moveTo>
                      <a:pt x="642" y="200"/>
                    </a:moveTo>
                    <a:lnTo>
                      <a:pt x="944" y="586"/>
                    </a:lnTo>
                    <a:lnTo>
                      <a:pt x="925" y="601"/>
                    </a:lnTo>
                    <a:lnTo>
                      <a:pt x="623" y="215"/>
                    </a:lnTo>
                    <a:lnTo>
                      <a:pt x="642" y="200"/>
                    </a:lnTo>
                    <a:close/>
                    <a:moveTo>
                      <a:pt x="944" y="586"/>
                    </a:moveTo>
                    <a:lnTo>
                      <a:pt x="946" y="590"/>
                    </a:lnTo>
                    <a:lnTo>
                      <a:pt x="946" y="593"/>
                    </a:lnTo>
                    <a:lnTo>
                      <a:pt x="945" y="597"/>
                    </a:lnTo>
                    <a:lnTo>
                      <a:pt x="944" y="601"/>
                    </a:lnTo>
                    <a:lnTo>
                      <a:pt x="940" y="603"/>
                    </a:lnTo>
                    <a:lnTo>
                      <a:pt x="937" y="605"/>
                    </a:lnTo>
                    <a:lnTo>
                      <a:pt x="933" y="606"/>
                    </a:lnTo>
                    <a:lnTo>
                      <a:pt x="929" y="605"/>
                    </a:lnTo>
                    <a:lnTo>
                      <a:pt x="935" y="593"/>
                    </a:lnTo>
                    <a:lnTo>
                      <a:pt x="944" y="586"/>
                    </a:lnTo>
                    <a:close/>
                    <a:moveTo>
                      <a:pt x="929" y="605"/>
                    </a:moveTo>
                    <a:lnTo>
                      <a:pt x="610" y="448"/>
                    </a:lnTo>
                    <a:lnTo>
                      <a:pt x="621" y="427"/>
                    </a:lnTo>
                    <a:lnTo>
                      <a:pt x="939" y="582"/>
                    </a:lnTo>
                    <a:lnTo>
                      <a:pt x="929" y="605"/>
                    </a:lnTo>
                    <a:close/>
                    <a:moveTo>
                      <a:pt x="603" y="442"/>
                    </a:moveTo>
                    <a:lnTo>
                      <a:pt x="603" y="439"/>
                    </a:lnTo>
                    <a:lnTo>
                      <a:pt x="603" y="434"/>
                    </a:lnTo>
                    <a:lnTo>
                      <a:pt x="605" y="431"/>
                    </a:lnTo>
                    <a:lnTo>
                      <a:pt x="608" y="429"/>
                    </a:lnTo>
                    <a:lnTo>
                      <a:pt x="610" y="427"/>
                    </a:lnTo>
                    <a:lnTo>
                      <a:pt x="613" y="426"/>
                    </a:lnTo>
                    <a:lnTo>
                      <a:pt x="617" y="426"/>
                    </a:lnTo>
                    <a:lnTo>
                      <a:pt x="621" y="427"/>
                    </a:lnTo>
                    <a:lnTo>
                      <a:pt x="615" y="438"/>
                    </a:lnTo>
                    <a:lnTo>
                      <a:pt x="603" y="442"/>
                    </a:lnTo>
                    <a:close/>
                    <a:moveTo>
                      <a:pt x="627" y="433"/>
                    </a:moveTo>
                    <a:lnTo>
                      <a:pt x="635" y="458"/>
                    </a:lnTo>
                    <a:lnTo>
                      <a:pt x="642" y="482"/>
                    </a:lnTo>
                    <a:lnTo>
                      <a:pt x="649" y="507"/>
                    </a:lnTo>
                    <a:lnTo>
                      <a:pt x="654" y="530"/>
                    </a:lnTo>
                    <a:lnTo>
                      <a:pt x="657" y="555"/>
                    </a:lnTo>
                    <a:lnTo>
                      <a:pt x="661" y="579"/>
                    </a:lnTo>
                    <a:lnTo>
                      <a:pt x="663" y="604"/>
                    </a:lnTo>
                    <a:lnTo>
                      <a:pt x="664" y="628"/>
                    </a:lnTo>
                    <a:lnTo>
                      <a:pt x="639" y="628"/>
                    </a:lnTo>
                    <a:lnTo>
                      <a:pt x="639" y="605"/>
                    </a:lnTo>
                    <a:lnTo>
                      <a:pt x="637" y="582"/>
                    </a:lnTo>
                    <a:lnTo>
                      <a:pt x="634" y="559"/>
                    </a:lnTo>
                    <a:lnTo>
                      <a:pt x="629" y="536"/>
                    </a:lnTo>
                    <a:lnTo>
                      <a:pt x="625" y="512"/>
                    </a:lnTo>
                    <a:lnTo>
                      <a:pt x="618" y="489"/>
                    </a:lnTo>
                    <a:lnTo>
                      <a:pt x="612" y="466"/>
                    </a:lnTo>
                    <a:lnTo>
                      <a:pt x="603" y="442"/>
                    </a:lnTo>
                    <a:lnTo>
                      <a:pt x="627" y="433"/>
                    </a:lnTo>
                    <a:close/>
                    <a:moveTo>
                      <a:pt x="664" y="628"/>
                    </a:moveTo>
                    <a:lnTo>
                      <a:pt x="664" y="651"/>
                    </a:lnTo>
                    <a:lnTo>
                      <a:pt x="663" y="676"/>
                    </a:lnTo>
                    <a:lnTo>
                      <a:pt x="661" y="700"/>
                    </a:lnTo>
                    <a:lnTo>
                      <a:pt x="657" y="724"/>
                    </a:lnTo>
                    <a:lnTo>
                      <a:pt x="653" y="748"/>
                    </a:lnTo>
                    <a:lnTo>
                      <a:pt x="649" y="771"/>
                    </a:lnTo>
                    <a:lnTo>
                      <a:pt x="642" y="795"/>
                    </a:lnTo>
                    <a:lnTo>
                      <a:pt x="636" y="819"/>
                    </a:lnTo>
                    <a:lnTo>
                      <a:pt x="612" y="811"/>
                    </a:lnTo>
                    <a:lnTo>
                      <a:pt x="618" y="789"/>
                    </a:lnTo>
                    <a:lnTo>
                      <a:pt x="625" y="766"/>
                    </a:lnTo>
                    <a:lnTo>
                      <a:pt x="629" y="743"/>
                    </a:lnTo>
                    <a:lnTo>
                      <a:pt x="634" y="719"/>
                    </a:lnTo>
                    <a:lnTo>
                      <a:pt x="637" y="697"/>
                    </a:lnTo>
                    <a:lnTo>
                      <a:pt x="638" y="674"/>
                    </a:lnTo>
                    <a:lnTo>
                      <a:pt x="639" y="651"/>
                    </a:lnTo>
                    <a:lnTo>
                      <a:pt x="639" y="628"/>
                    </a:lnTo>
                    <a:lnTo>
                      <a:pt x="664" y="628"/>
                    </a:lnTo>
                    <a:close/>
                    <a:moveTo>
                      <a:pt x="636" y="819"/>
                    </a:moveTo>
                    <a:lnTo>
                      <a:pt x="634" y="822"/>
                    </a:lnTo>
                    <a:lnTo>
                      <a:pt x="631" y="825"/>
                    </a:lnTo>
                    <a:lnTo>
                      <a:pt x="628" y="826"/>
                    </a:lnTo>
                    <a:lnTo>
                      <a:pt x="624" y="826"/>
                    </a:lnTo>
                    <a:lnTo>
                      <a:pt x="621" y="826"/>
                    </a:lnTo>
                    <a:lnTo>
                      <a:pt x="617" y="825"/>
                    </a:lnTo>
                    <a:lnTo>
                      <a:pt x="614" y="822"/>
                    </a:lnTo>
                    <a:lnTo>
                      <a:pt x="612" y="819"/>
                    </a:lnTo>
                    <a:lnTo>
                      <a:pt x="624" y="816"/>
                    </a:lnTo>
                    <a:lnTo>
                      <a:pt x="636" y="819"/>
                    </a:lnTo>
                    <a:close/>
                    <a:moveTo>
                      <a:pt x="612" y="819"/>
                    </a:moveTo>
                    <a:lnTo>
                      <a:pt x="612" y="819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612" y="819"/>
                    </a:moveTo>
                    <a:lnTo>
                      <a:pt x="607" y="802"/>
                    </a:lnTo>
                    <a:lnTo>
                      <a:pt x="600" y="784"/>
                    </a:lnTo>
                    <a:lnTo>
                      <a:pt x="594" y="768"/>
                    </a:lnTo>
                    <a:lnTo>
                      <a:pt x="587" y="752"/>
                    </a:lnTo>
                    <a:lnTo>
                      <a:pt x="609" y="742"/>
                    </a:lnTo>
                    <a:lnTo>
                      <a:pt x="616" y="759"/>
                    </a:lnTo>
                    <a:lnTo>
                      <a:pt x="623" y="776"/>
                    </a:lnTo>
                    <a:lnTo>
                      <a:pt x="629" y="794"/>
                    </a:lnTo>
                    <a:lnTo>
                      <a:pt x="636" y="811"/>
                    </a:lnTo>
                    <a:lnTo>
                      <a:pt x="612" y="819"/>
                    </a:lnTo>
                    <a:close/>
                    <a:moveTo>
                      <a:pt x="587" y="752"/>
                    </a:moveTo>
                    <a:lnTo>
                      <a:pt x="580" y="736"/>
                    </a:lnTo>
                    <a:lnTo>
                      <a:pt x="572" y="721"/>
                    </a:lnTo>
                    <a:lnTo>
                      <a:pt x="564" y="705"/>
                    </a:lnTo>
                    <a:lnTo>
                      <a:pt x="556" y="691"/>
                    </a:lnTo>
                    <a:lnTo>
                      <a:pt x="577" y="679"/>
                    </a:lnTo>
                    <a:lnTo>
                      <a:pt x="586" y="695"/>
                    </a:lnTo>
                    <a:lnTo>
                      <a:pt x="594" y="710"/>
                    </a:lnTo>
                    <a:lnTo>
                      <a:pt x="601" y="726"/>
                    </a:lnTo>
                    <a:lnTo>
                      <a:pt x="609" y="742"/>
                    </a:lnTo>
                    <a:lnTo>
                      <a:pt x="587" y="752"/>
                    </a:lnTo>
                    <a:close/>
                    <a:moveTo>
                      <a:pt x="556" y="691"/>
                    </a:moveTo>
                    <a:lnTo>
                      <a:pt x="545" y="673"/>
                    </a:lnTo>
                    <a:lnTo>
                      <a:pt x="534" y="655"/>
                    </a:lnTo>
                    <a:lnTo>
                      <a:pt x="522" y="638"/>
                    </a:lnTo>
                    <a:lnTo>
                      <a:pt x="510" y="621"/>
                    </a:lnTo>
                    <a:lnTo>
                      <a:pt x="497" y="606"/>
                    </a:lnTo>
                    <a:lnTo>
                      <a:pt x="484" y="591"/>
                    </a:lnTo>
                    <a:lnTo>
                      <a:pt x="470" y="576"/>
                    </a:lnTo>
                    <a:lnTo>
                      <a:pt x="456" y="562"/>
                    </a:lnTo>
                    <a:lnTo>
                      <a:pt x="441" y="549"/>
                    </a:lnTo>
                    <a:lnTo>
                      <a:pt x="426" y="536"/>
                    </a:lnTo>
                    <a:lnTo>
                      <a:pt x="410" y="524"/>
                    </a:lnTo>
                    <a:lnTo>
                      <a:pt x="394" y="513"/>
                    </a:lnTo>
                    <a:lnTo>
                      <a:pt x="378" y="501"/>
                    </a:lnTo>
                    <a:lnTo>
                      <a:pt x="360" y="492"/>
                    </a:lnTo>
                    <a:lnTo>
                      <a:pt x="342" y="482"/>
                    </a:lnTo>
                    <a:lnTo>
                      <a:pt x="324" y="473"/>
                    </a:lnTo>
                    <a:lnTo>
                      <a:pt x="334" y="452"/>
                    </a:lnTo>
                    <a:lnTo>
                      <a:pt x="354" y="460"/>
                    </a:lnTo>
                    <a:lnTo>
                      <a:pt x="372" y="471"/>
                    </a:lnTo>
                    <a:lnTo>
                      <a:pt x="389" y="481"/>
                    </a:lnTo>
                    <a:lnTo>
                      <a:pt x="408" y="493"/>
                    </a:lnTo>
                    <a:lnTo>
                      <a:pt x="424" y="505"/>
                    </a:lnTo>
                    <a:lnTo>
                      <a:pt x="441" y="517"/>
                    </a:lnTo>
                    <a:lnTo>
                      <a:pt x="457" y="530"/>
                    </a:lnTo>
                    <a:lnTo>
                      <a:pt x="473" y="544"/>
                    </a:lnTo>
                    <a:lnTo>
                      <a:pt x="488" y="559"/>
                    </a:lnTo>
                    <a:lnTo>
                      <a:pt x="502" y="575"/>
                    </a:lnTo>
                    <a:lnTo>
                      <a:pt x="516" y="590"/>
                    </a:lnTo>
                    <a:lnTo>
                      <a:pt x="529" y="607"/>
                    </a:lnTo>
                    <a:lnTo>
                      <a:pt x="542" y="623"/>
                    </a:lnTo>
                    <a:lnTo>
                      <a:pt x="555" y="642"/>
                    </a:lnTo>
                    <a:lnTo>
                      <a:pt x="565" y="660"/>
                    </a:lnTo>
                    <a:lnTo>
                      <a:pt x="577" y="679"/>
                    </a:lnTo>
                    <a:lnTo>
                      <a:pt x="556" y="691"/>
                    </a:lnTo>
                    <a:close/>
                    <a:moveTo>
                      <a:pt x="317" y="466"/>
                    </a:moveTo>
                    <a:lnTo>
                      <a:pt x="317" y="461"/>
                    </a:lnTo>
                    <a:lnTo>
                      <a:pt x="317" y="458"/>
                    </a:lnTo>
                    <a:lnTo>
                      <a:pt x="319" y="456"/>
                    </a:lnTo>
                    <a:lnTo>
                      <a:pt x="321" y="453"/>
                    </a:lnTo>
                    <a:lnTo>
                      <a:pt x="325" y="452"/>
                    </a:lnTo>
                    <a:lnTo>
                      <a:pt x="328" y="451"/>
                    </a:lnTo>
                    <a:lnTo>
                      <a:pt x="331" y="451"/>
                    </a:lnTo>
                    <a:lnTo>
                      <a:pt x="334" y="452"/>
                    </a:lnTo>
                    <a:lnTo>
                      <a:pt x="329" y="462"/>
                    </a:lnTo>
                    <a:lnTo>
                      <a:pt x="317" y="466"/>
                    </a:lnTo>
                    <a:close/>
                    <a:moveTo>
                      <a:pt x="341" y="459"/>
                    </a:moveTo>
                    <a:lnTo>
                      <a:pt x="341" y="459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41" y="459"/>
                    </a:moveTo>
                    <a:lnTo>
                      <a:pt x="346" y="478"/>
                    </a:lnTo>
                    <a:lnTo>
                      <a:pt x="351" y="496"/>
                    </a:lnTo>
                    <a:lnTo>
                      <a:pt x="355" y="514"/>
                    </a:lnTo>
                    <a:lnTo>
                      <a:pt x="359" y="533"/>
                    </a:lnTo>
                    <a:lnTo>
                      <a:pt x="334" y="537"/>
                    </a:lnTo>
                    <a:lnTo>
                      <a:pt x="331" y="520"/>
                    </a:lnTo>
                    <a:lnTo>
                      <a:pt x="327" y="502"/>
                    </a:lnTo>
                    <a:lnTo>
                      <a:pt x="322" y="484"/>
                    </a:lnTo>
                    <a:lnTo>
                      <a:pt x="317" y="466"/>
                    </a:lnTo>
                    <a:lnTo>
                      <a:pt x="341" y="459"/>
                    </a:lnTo>
                    <a:close/>
                    <a:moveTo>
                      <a:pt x="359" y="533"/>
                    </a:moveTo>
                    <a:lnTo>
                      <a:pt x="362" y="551"/>
                    </a:lnTo>
                    <a:lnTo>
                      <a:pt x="365" y="568"/>
                    </a:lnTo>
                    <a:lnTo>
                      <a:pt x="367" y="587"/>
                    </a:lnTo>
                    <a:lnTo>
                      <a:pt x="369" y="603"/>
                    </a:lnTo>
                    <a:lnTo>
                      <a:pt x="344" y="605"/>
                    </a:lnTo>
                    <a:lnTo>
                      <a:pt x="343" y="589"/>
                    </a:lnTo>
                    <a:lnTo>
                      <a:pt x="341" y="571"/>
                    </a:lnTo>
                    <a:lnTo>
                      <a:pt x="338" y="554"/>
                    </a:lnTo>
                    <a:lnTo>
                      <a:pt x="334" y="537"/>
                    </a:lnTo>
                    <a:lnTo>
                      <a:pt x="359" y="533"/>
                    </a:lnTo>
                    <a:close/>
                    <a:moveTo>
                      <a:pt x="369" y="603"/>
                    </a:moveTo>
                    <a:lnTo>
                      <a:pt x="370" y="624"/>
                    </a:lnTo>
                    <a:lnTo>
                      <a:pt x="371" y="646"/>
                    </a:lnTo>
                    <a:lnTo>
                      <a:pt x="371" y="668"/>
                    </a:lnTo>
                    <a:lnTo>
                      <a:pt x="370" y="688"/>
                    </a:lnTo>
                    <a:lnTo>
                      <a:pt x="369" y="709"/>
                    </a:lnTo>
                    <a:lnTo>
                      <a:pt x="367" y="728"/>
                    </a:lnTo>
                    <a:lnTo>
                      <a:pt x="364" y="748"/>
                    </a:lnTo>
                    <a:lnTo>
                      <a:pt x="359" y="767"/>
                    </a:lnTo>
                    <a:lnTo>
                      <a:pt x="355" y="785"/>
                    </a:lnTo>
                    <a:lnTo>
                      <a:pt x="348" y="804"/>
                    </a:lnTo>
                    <a:lnTo>
                      <a:pt x="343" y="821"/>
                    </a:lnTo>
                    <a:lnTo>
                      <a:pt x="335" y="838"/>
                    </a:lnTo>
                    <a:lnTo>
                      <a:pt x="328" y="856"/>
                    </a:lnTo>
                    <a:lnTo>
                      <a:pt x="319" y="872"/>
                    </a:lnTo>
                    <a:lnTo>
                      <a:pt x="310" y="888"/>
                    </a:lnTo>
                    <a:lnTo>
                      <a:pt x="299" y="904"/>
                    </a:lnTo>
                    <a:lnTo>
                      <a:pt x="279" y="890"/>
                    </a:lnTo>
                    <a:lnTo>
                      <a:pt x="289" y="875"/>
                    </a:lnTo>
                    <a:lnTo>
                      <a:pt x="298" y="860"/>
                    </a:lnTo>
                    <a:lnTo>
                      <a:pt x="305" y="845"/>
                    </a:lnTo>
                    <a:lnTo>
                      <a:pt x="313" y="829"/>
                    </a:lnTo>
                    <a:lnTo>
                      <a:pt x="320" y="812"/>
                    </a:lnTo>
                    <a:lnTo>
                      <a:pt x="326" y="795"/>
                    </a:lnTo>
                    <a:lnTo>
                      <a:pt x="331" y="778"/>
                    </a:lnTo>
                    <a:lnTo>
                      <a:pt x="335" y="760"/>
                    </a:lnTo>
                    <a:lnTo>
                      <a:pt x="340" y="742"/>
                    </a:lnTo>
                    <a:lnTo>
                      <a:pt x="342" y="724"/>
                    </a:lnTo>
                    <a:lnTo>
                      <a:pt x="344" y="705"/>
                    </a:lnTo>
                    <a:lnTo>
                      <a:pt x="346" y="686"/>
                    </a:lnTo>
                    <a:lnTo>
                      <a:pt x="347" y="667"/>
                    </a:lnTo>
                    <a:lnTo>
                      <a:pt x="347" y="646"/>
                    </a:lnTo>
                    <a:lnTo>
                      <a:pt x="346" y="627"/>
                    </a:lnTo>
                    <a:lnTo>
                      <a:pt x="344" y="605"/>
                    </a:lnTo>
                    <a:lnTo>
                      <a:pt x="369" y="603"/>
                    </a:lnTo>
                    <a:close/>
                    <a:moveTo>
                      <a:pt x="299" y="904"/>
                    </a:moveTo>
                    <a:lnTo>
                      <a:pt x="297" y="906"/>
                    </a:lnTo>
                    <a:lnTo>
                      <a:pt x="293" y="907"/>
                    </a:lnTo>
                    <a:lnTo>
                      <a:pt x="290" y="908"/>
                    </a:lnTo>
                    <a:lnTo>
                      <a:pt x="287" y="908"/>
                    </a:lnTo>
                    <a:lnTo>
                      <a:pt x="284" y="907"/>
                    </a:lnTo>
                    <a:lnTo>
                      <a:pt x="281" y="906"/>
                    </a:lnTo>
                    <a:lnTo>
                      <a:pt x="279" y="904"/>
                    </a:lnTo>
                    <a:lnTo>
                      <a:pt x="277" y="901"/>
                    </a:lnTo>
                    <a:lnTo>
                      <a:pt x="289" y="897"/>
                    </a:lnTo>
                    <a:lnTo>
                      <a:pt x="299" y="9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3" name="Freeform 1135"/>
              <p:cNvSpPr>
                <a:spLocks/>
              </p:cNvSpPr>
              <p:nvPr/>
            </p:nvSpPr>
            <p:spPr bwMode="auto">
              <a:xfrm>
                <a:off x="2703" y="1341"/>
                <a:ext cx="159" cy="52"/>
              </a:xfrm>
              <a:custGeom>
                <a:avLst/>
                <a:gdLst>
                  <a:gd name="T0" fmla="*/ 31 w 787"/>
                  <a:gd name="T1" fmla="*/ 10 h 263"/>
                  <a:gd name="T2" fmla="*/ 30 w 787"/>
                  <a:gd name="T3" fmla="*/ 10 h 263"/>
                  <a:gd name="T4" fmla="*/ 29 w 787"/>
                  <a:gd name="T5" fmla="*/ 9 h 263"/>
                  <a:gd name="T6" fmla="*/ 28 w 787"/>
                  <a:gd name="T7" fmla="*/ 9 h 263"/>
                  <a:gd name="T8" fmla="*/ 27 w 787"/>
                  <a:gd name="T9" fmla="*/ 8 h 263"/>
                  <a:gd name="T10" fmla="*/ 25 w 787"/>
                  <a:gd name="T11" fmla="*/ 7 h 263"/>
                  <a:gd name="T12" fmla="*/ 22 w 787"/>
                  <a:gd name="T13" fmla="*/ 6 h 263"/>
                  <a:gd name="T14" fmla="*/ 19 w 787"/>
                  <a:gd name="T15" fmla="*/ 5 h 263"/>
                  <a:gd name="T16" fmla="*/ 17 w 787"/>
                  <a:gd name="T17" fmla="*/ 4 h 263"/>
                  <a:gd name="T18" fmla="*/ 14 w 787"/>
                  <a:gd name="T19" fmla="*/ 3 h 263"/>
                  <a:gd name="T20" fmla="*/ 12 w 787"/>
                  <a:gd name="T21" fmla="*/ 2 h 263"/>
                  <a:gd name="T22" fmla="*/ 9 w 787"/>
                  <a:gd name="T23" fmla="*/ 1 h 263"/>
                  <a:gd name="T24" fmla="*/ 7 w 787"/>
                  <a:gd name="T25" fmla="*/ 1 h 263"/>
                  <a:gd name="T26" fmla="*/ 6 w 787"/>
                  <a:gd name="T27" fmla="*/ 1 h 263"/>
                  <a:gd name="T28" fmla="*/ 5 w 787"/>
                  <a:gd name="T29" fmla="*/ 0 h 263"/>
                  <a:gd name="T30" fmla="*/ 4 w 787"/>
                  <a:gd name="T31" fmla="*/ 0 h 263"/>
                  <a:gd name="T32" fmla="*/ 3 w 787"/>
                  <a:gd name="T33" fmla="*/ 0 h 263"/>
                  <a:gd name="T34" fmla="*/ 3 w 787"/>
                  <a:gd name="T35" fmla="*/ 0 h 263"/>
                  <a:gd name="T36" fmla="*/ 2 w 787"/>
                  <a:gd name="T37" fmla="*/ 0 h 263"/>
                  <a:gd name="T38" fmla="*/ 1 w 787"/>
                  <a:gd name="T39" fmla="*/ 0 h 263"/>
                  <a:gd name="T40" fmla="*/ 1 w 787"/>
                  <a:gd name="T41" fmla="*/ 0 h 263"/>
                  <a:gd name="T42" fmla="*/ 0 w 787"/>
                  <a:gd name="T43" fmla="*/ 0 h 263"/>
                  <a:gd name="T44" fmla="*/ 0 w 787"/>
                  <a:gd name="T45" fmla="*/ 0 h 263"/>
                  <a:gd name="T46" fmla="*/ 0 w 787"/>
                  <a:gd name="T47" fmla="*/ 1 h 263"/>
                  <a:gd name="T48" fmla="*/ 0 w 787"/>
                  <a:gd name="T49" fmla="*/ 1 h 263"/>
                  <a:gd name="T50" fmla="*/ 0 w 787"/>
                  <a:gd name="T51" fmla="*/ 2 h 263"/>
                  <a:gd name="T52" fmla="*/ 0 w 787"/>
                  <a:gd name="T53" fmla="*/ 2 h 263"/>
                  <a:gd name="T54" fmla="*/ 0 w 787"/>
                  <a:gd name="T55" fmla="*/ 3 h 263"/>
                  <a:gd name="T56" fmla="*/ 1 w 787"/>
                  <a:gd name="T57" fmla="*/ 3 h 263"/>
                  <a:gd name="T58" fmla="*/ 1 w 787"/>
                  <a:gd name="T59" fmla="*/ 4 h 263"/>
                  <a:gd name="T60" fmla="*/ 2 w 787"/>
                  <a:gd name="T61" fmla="*/ 4 h 263"/>
                  <a:gd name="T62" fmla="*/ 2 w 787"/>
                  <a:gd name="T63" fmla="*/ 5 h 263"/>
                  <a:gd name="T64" fmla="*/ 3 w 787"/>
                  <a:gd name="T65" fmla="*/ 5 h 263"/>
                  <a:gd name="T66" fmla="*/ 4 w 787"/>
                  <a:gd name="T67" fmla="*/ 6 h 263"/>
                  <a:gd name="T68" fmla="*/ 5 w 787"/>
                  <a:gd name="T69" fmla="*/ 6 h 263"/>
                  <a:gd name="T70" fmla="*/ 6 w 787"/>
                  <a:gd name="T71" fmla="*/ 6 h 263"/>
                  <a:gd name="T72" fmla="*/ 7 w 787"/>
                  <a:gd name="T73" fmla="*/ 7 h 263"/>
                  <a:gd name="T74" fmla="*/ 8 w 787"/>
                  <a:gd name="T75" fmla="*/ 7 h 263"/>
                  <a:gd name="T76" fmla="*/ 9 w 787"/>
                  <a:gd name="T77" fmla="*/ 8 h 263"/>
                  <a:gd name="T78" fmla="*/ 11 w 787"/>
                  <a:gd name="T79" fmla="*/ 8 h 263"/>
                  <a:gd name="T80" fmla="*/ 12 w 787"/>
                  <a:gd name="T81" fmla="*/ 8 h 263"/>
                  <a:gd name="T82" fmla="*/ 13 w 787"/>
                  <a:gd name="T83" fmla="*/ 9 h 263"/>
                  <a:gd name="T84" fmla="*/ 15 w 787"/>
                  <a:gd name="T85" fmla="*/ 9 h 263"/>
                  <a:gd name="T86" fmla="*/ 16 w 787"/>
                  <a:gd name="T87" fmla="*/ 9 h 263"/>
                  <a:gd name="T88" fmla="*/ 17 w 787"/>
                  <a:gd name="T89" fmla="*/ 9 h 263"/>
                  <a:gd name="T90" fmla="*/ 20 w 787"/>
                  <a:gd name="T91" fmla="*/ 9 h 263"/>
                  <a:gd name="T92" fmla="*/ 23 w 787"/>
                  <a:gd name="T93" fmla="*/ 10 h 263"/>
                  <a:gd name="T94" fmla="*/ 25 w 787"/>
                  <a:gd name="T95" fmla="*/ 10 h 263"/>
                  <a:gd name="T96" fmla="*/ 28 w 787"/>
                  <a:gd name="T97" fmla="*/ 10 h 263"/>
                  <a:gd name="T98" fmla="*/ 29 w 787"/>
                  <a:gd name="T99" fmla="*/ 10 h 263"/>
                  <a:gd name="T100" fmla="*/ 30 w 787"/>
                  <a:gd name="T101" fmla="*/ 10 h 263"/>
                  <a:gd name="T102" fmla="*/ 31 w 787"/>
                  <a:gd name="T103" fmla="*/ 10 h 263"/>
                  <a:gd name="T104" fmla="*/ 31 w 787"/>
                  <a:gd name="T105" fmla="*/ 10 h 26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87"/>
                  <a:gd name="T160" fmla="*/ 0 h 263"/>
                  <a:gd name="T161" fmla="*/ 787 w 787"/>
                  <a:gd name="T162" fmla="*/ 263 h 26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87" h="263">
                    <a:moveTo>
                      <a:pt x="787" y="261"/>
                    </a:moveTo>
                    <a:lnTo>
                      <a:pt x="763" y="247"/>
                    </a:lnTo>
                    <a:lnTo>
                      <a:pt x="736" y="233"/>
                    </a:lnTo>
                    <a:lnTo>
                      <a:pt x="707" y="218"/>
                    </a:lnTo>
                    <a:lnTo>
                      <a:pt x="678" y="204"/>
                    </a:lnTo>
                    <a:lnTo>
                      <a:pt x="617" y="175"/>
                    </a:lnTo>
                    <a:lnTo>
                      <a:pt x="552" y="147"/>
                    </a:lnTo>
                    <a:lnTo>
                      <a:pt x="486" y="121"/>
                    </a:lnTo>
                    <a:lnTo>
                      <a:pt x="420" y="95"/>
                    </a:lnTo>
                    <a:lnTo>
                      <a:pt x="355" y="72"/>
                    </a:lnTo>
                    <a:lnTo>
                      <a:pt x="292" y="52"/>
                    </a:lnTo>
                    <a:lnTo>
                      <a:pt x="231" y="33"/>
                    </a:lnTo>
                    <a:lnTo>
                      <a:pt x="176" y="19"/>
                    </a:lnTo>
                    <a:lnTo>
                      <a:pt x="150" y="13"/>
                    </a:lnTo>
                    <a:lnTo>
                      <a:pt x="125" y="8"/>
                    </a:lnTo>
                    <a:lnTo>
                      <a:pt x="103" y="4"/>
                    </a:lnTo>
                    <a:lnTo>
                      <a:pt x="82" y="2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22" y="2"/>
                    </a:lnTo>
                    <a:lnTo>
                      <a:pt x="12" y="5"/>
                    </a:lnTo>
                    <a:lnTo>
                      <a:pt x="5" y="11"/>
                    </a:lnTo>
                    <a:lnTo>
                      <a:pt x="2" y="16"/>
                    </a:lnTo>
                    <a:lnTo>
                      <a:pt x="2" y="25"/>
                    </a:lnTo>
                    <a:lnTo>
                      <a:pt x="0" y="39"/>
                    </a:lnTo>
                    <a:lnTo>
                      <a:pt x="1" y="53"/>
                    </a:lnTo>
                    <a:lnTo>
                      <a:pt x="5" y="66"/>
                    </a:lnTo>
                    <a:lnTo>
                      <a:pt x="14" y="80"/>
                    </a:lnTo>
                    <a:lnTo>
                      <a:pt x="25" y="93"/>
                    </a:lnTo>
                    <a:lnTo>
                      <a:pt x="39" y="105"/>
                    </a:lnTo>
                    <a:lnTo>
                      <a:pt x="56" y="118"/>
                    </a:lnTo>
                    <a:lnTo>
                      <a:pt x="76" y="129"/>
                    </a:lnTo>
                    <a:lnTo>
                      <a:pt x="97" y="140"/>
                    </a:lnTo>
                    <a:lnTo>
                      <a:pt x="121" y="151"/>
                    </a:lnTo>
                    <a:lnTo>
                      <a:pt x="147" y="162"/>
                    </a:lnTo>
                    <a:lnTo>
                      <a:pt x="174" y="172"/>
                    </a:lnTo>
                    <a:lnTo>
                      <a:pt x="203" y="181"/>
                    </a:lnTo>
                    <a:lnTo>
                      <a:pt x="233" y="191"/>
                    </a:lnTo>
                    <a:lnTo>
                      <a:pt x="266" y="200"/>
                    </a:lnTo>
                    <a:lnTo>
                      <a:pt x="298" y="207"/>
                    </a:lnTo>
                    <a:lnTo>
                      <a:pt x="332" y="215"/>
                    </a:lnTo>
                    <a:lnTo>
                      <a:pt x="365" y="222"/>
                    </a:lnTo>
                    <a:lnTo>
                      <a:pt x="400" y="229"/>
                    </a:lnTo>
                    <a:lnTo>
                      <a:pt x="433" y="235"/>
                    </a:lnTo>
                    <a:lnTo>
                      <a:pt x="502" y="245"/>
                    </a:lnTo>
                    <a:lnTo>
                      <a:pt x="569" y="254"/>
                    </a:lnTo>
                    <a:lnTo>
                      <a:pt x="632" y="259"/>
                    </a:lnTo>
                    <a:lnTo>
                      <a:pt x="691" y="262"/>
                    </a:lnTo>
                    <a:lnTo>
                      <a:pt x="718" y="263"/>
                    </a:lnTo>
                    <a:lnTo>
                      <a:pt x="743" y="263"/>
                    </a:lnTo>
                    <a:lnTo>
                      <a:pt x="767" y="263"/>
                    </a:lnTo>
                    <a:lnTo>
                      <a:pt x="787" y="2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4" name="Freeform 1136"/>
              <p:cNvSpPr>
                <a:spLocks noEditPoints="1"/>
              </p:cNvSpPr>
              <p:nvPr/>
            </p:nvSpPr>
            <p:spPr bwMode="auto">
              <a:xfrm>
                <a:off x="2703" y="1333"/>
                <a:ext cx="159" cy="60"/>
              </a:xfrm>
              <a:custGeom>
                <a:avLst/>
                <a:gdLst>
                  <a:gd name="T0" fmla="*/ 29 w 812"/>
                  <a:gd name="T1" fmla="*/ 10 h 288"/>
                  <a:gd name="T2" fmla="*/ 25 w 812"/>
                  <a:gd name="T3" fmla="*/ 8 h 288"/>
                  <a:gd name="T4" fmla="*/ 20 w 812"/>
                  <a:gd name="T5" fmla="*/ 6 h 288"/>
                  <a:gd name="T6" fmla="*/ 15 w 812"/>
                  <a:gd name="T7" fmla="*/ 4 h 288"/>
                  <a:gd name="T8" fmla="*/ 11 w 812"/>
                  <a:gd name="T9" fmla="*/ 3 h 288"/>
                  <a:gd name="T10" fmla="*/ 8 w 812"/>
                  <a:gd name="T11" fmla="*/ 1 h 288"/>
                  <a:gd name="T12" fmla="*/ 12 w 812"/>
                  <a:gd name="T13" fmla="*/ 2 h 288"/>
                  <a:gd name="T14" fmla="*/ 17 w 812"/>
                  <a:gd name="T15" fmla="*/ 4 h 288"/>
                  <a:gd name="T16" fmla="*/ 22 w 812"/>
                  <a:gd name="T17" fmla="*/ 6 h 288"/>
                  <a:gd name="T18" fmla="*/ 27 w 812"/>
                  <a:gd name="T19" fmla="*/ 8 h 288"/>
                  <a:gd name="T20" fmla="*/ 31 w 812"/>
                  <a:gd name="T21" fmla="*/ 10 h 288"/>
                  <a:gd name="T22" fmla="*/ 8 w 812"/>
                  <a:gd name="T23" fmla="*/ 2 h 288"/>
                  <a:gd name="T24" fmla="*/ 4 w 812"/>
                  <a:gd name="T25" fmla="*/ 1 h 288"/>
                  <a:gd name="T26" fmla="*/ 4 w 812"/>
                  <a:gd name="T27" fmla="*/ 0 h 288"/>
                  <a:gd name="T28" fmla="*/ 8 w 812"/>
                  <a:gd name="T29" fmla="*/ 1 h 288"/>
                  <a:gd name="T30" fmla="*/ 2 w 812"/>
                  <a:gd name="T31" fmla="*/ 1 h 288"/>
                  <a:gd name="T32" fmla="*/ 1 w 812"/>
                  <a:gd name="T33" fmla="*/ 1 h 288"/>
                  <a:gd name="T34" fmla="*/ 0 w 812"/>
                  <a:gd name="T35" fmla="*/ 1 h 288"/>
                  <a:gd name="T36" fmla="*/ 1 w 812"/>
                  <a:gd name="T37" fmla="*/ 0 h 288"/>
                  <a:gd name="T38" fmla="*/ 2 w 812"/>
                  <a:gd name="T39" fmla="*/ 0 h 288"/>
                  <a:gd name="T40" fmla="*/ 3 w 812"/>
                  <a:gd name="T41" fmla="*/ 1 h 288"/>
                  <a:gd name="T42" fmla="*/ 1 w 812"/>
                  <a:gd name="T43" fmla="*/ 1 h 288"/>
                  <a:gd name="T44" fmla="*/ 0 w 812"/>
                  <a:gd name="T45" fmla="*/ 1 h 288"/>
                  <a:gd name="T46" fmla="*/ 1 w 812"/>
                  <a:gd name="T47" fmla="*/ 2 h 288"/>
                  <a:gd name="T48" fmla="*/ 1 w 812"/>
                  <a:gd name="T49" fmla="*/ 1 h 288"/>
                  <a:gd name="T50" fmla="*/ 1 w 812"/>
                  <a:gd name="T51" fmla="*/ 2 h 288"/>
                  <a:gd name="T52" fmla="*/ 0 w 812"/>
                  <a:gd name="T53" fmla="*/ 2 h 288"/>
                  <a:gd name="T54" fmla="*/ 1 w 812"/>
                  <a:gd name="T55" fmla="*/ 2 h 288"/>
                  <a:gd name="T56" fmla="*/ 1 w 812"/>
                  <a:gd name="T57" fmla="*/ 3 h 288"/>
                  <a:gd name="T58" fmla="*/ 2 w 812"/>
                  <a:gd name="T59" fmla="*/ 4 h 288"/>
                  <a:gd name="T60" fmla="*/ 3 w 812"/>
                  <a:gd name="T61" fmla="*/ 5 h 288"/>
                  <a:gd name="T62" fmla="*/ 2 w 812"/>
                  <a:gd name="T63" fmla="*/ 5 h 288"/>
                  <a:gd name="T64" fmla="*/ 1 w 812"/>
                  <a:gd name="T65" fmla="*/ 4 h 288"/>
                  <a:gd name="T66" fmla="*/ 0 w 812"/>
                  <a:gd name="T67" fmla="*/ 2 h 288"/>
                  <a:gd name="T68" fmla="*/ 4 w 812"/>
                  <a:gd name="T69" fmla="*/ 5 h 288"/>
                  <a:gd name="T70" fmla="*/ 6 w 812"/>
                  <a:gd name="T71" fmla="*/ 6 h 288"/>
                  <a:gd name="T72" fmla="*/ 9 w 812"/>
                  <a:gd name="T73" fmla="*/ 8 h 288"/>
                  <a:gd name="T74" fmla="*/ 6 w 812"/>
                  <a:gd name="T75" fmla="*/ 8 h 288"/>
                  <a:gd name="T76" fmla="*/ 4 w 812"/>
                  <a:gd name="T77" fmla="*/ 7 h 288"/>
                  <a:gd name="T78" fmla="*/ 3 w 812"/>
                  <a:gd name="T79" fmla="*/ 5 h 288"/>
                  <a:gd name="T80" fmla="*/ 12 w 812"/>
                  <a:gd name="T81" fmla="*/ 8 h 288"/>
                  <a:gd name="T82" fmla="*/ 17 w 812"/>
                  <a:gd name="T83" fmla="*/ 9 h 288"/>
                  <a:gd name="T84" fmla="*/ 22 w 812"/>
                  <a:gd name="T85" fmla="*/ 10 h 288"/>
                  <a:gd name="T86" fmla="*/ 26 w 812"/>
                  <a:gd name="T87" fmla="*/ 10 h 288"/>
                  <a:gd name="T88" fmla="*/ 30 w 812"/>
                  <a:gd name="T89" fmla="*/ 11 h 288"/>
                  <a:gd name="T90" fmla="*/ 32 w 812"/>
                  <a:gd name="T91" fmla="*/ 12 h 288"/>
                  <a:gd name="T92" fmla="*/ 29 w 812"/>
                  <a:gd name="T93" fmla="*/ 12 h 288"/>
                  <a:gd name="T94" fmla="*/ 25 w 812"/>
                  <a:gd name="T95" fmla="*/ 11 h 288"/>
                  <a:gd name="T96" fmla="*/ 20 w 812"/>
                  <a:gd name="T97" fmla="*/ 11 h 288"/>
                  <a:gd name="T98" fmla="*/ 15 w 812"/>
                  <a:gd name="T99" fmla="*/ 10 h 288"/>
                  <a:gd name="T100" fmla="*/ 11 w 812"/>
                  <a:gd name="T101" fmla="*/ 9 h 288"/>
                  <a:gd name="T102" fmla="*/ 32 w 812"/>
                  <a:gd name="T103" fmla="*/ 11 h 288"/>
                  <a:gd name="T104" fmla="*/ 32 w 812"/>
                  <a:gd name="T105" fmla="*/ 11 h 288"/>
                  <a:gd name="T106" fmla="*/ 32 w 812"/>
                  <a:gd name="T107" fmla="*/ 11 h 288"/>
                  <a:gd name="T108" fmla="*/ 32 w 812"/>
                  <a:gd name="T109" fmla="*/ 11 h 28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12"/>
                  <a:gd name="T166" fmla="*/ 0 h 288"/>
                  <a:gd name="T167" fmla="*/ 812 w 812"/>
                  <a:gd name="T168" fmla="*/ 288 h 28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12" h="288">
                    <a:moveTo>
                      <a:pt x="794" y="285"/>
                    </a:moveTo>
                    <a:lnTo>
                      <a:pt x="763" y="268"/>
                    </a:lnTo>
                    <a:lnTo>
                      <a:pt x="730" y="249"/>
                    </a:lnTo>
                    <a:lnTo>
                      <a:pt x="695" y="232"/>
                    </a:lnTo>
                    <a:lnTo>
                      <a:pt x="658" y="215"/>
                    </a:lnTo>
                    <a:lnTo>
                      <a:pt x="620" y="196"/>
                    </a:lnTo>
                    <a:lnTo>
                      <a:pt x="580" y="180"/>
                    </a:lnTo>
                    <a:lnTo>
                      <a:pt x="540" y="163"/>
                    </a:lnTo>
                    <a:lnTo>
                      <a:pt x="500" y="147"/>
                    </a:lnTo>
                    <a:lnTo>
                      <a:pt x="460" y="132"/>
                    </a:lnTo>
                    <a:lnTo>
                      <a:pt x="419" y="116"/>
                    </a:lnTo>
                    <a:lnTo>
                      <a:pt x="379" y="102"/>
                    </a:lnTo>
                    <a:lnTo>
                      <a:pt x="339" y="88"/>
                    </a:lnTo>
                    <a:lnTo>
                      <a:pt x="301" y="77"/>
                    </a:lnTo>
                    <a:lnTo>
                      <a:pt x="264" y="65"/>
                    </a:lnTo>
                    <a:lnTo>
                      <a:pt x="228" y="55"/>
                    </a:lnTo>
                    <a:lnTo>
                      <a:pt x="194" y="46"/>
                    </a:lnTo>
                    <a:lnTo>
                      <a:pt x="200" y="23"/>
                    </a:lnTo>
                    <a:lnTo>
                      <a:pt x="234" y="31"/>
                    </a:lnTo>
                    <a:lnTo>
                      <a:pt x="270" y="42"/>
                    </a:lnTo>
                    <a:lnTo>
                      <a:pt x="308" y="53"/>
                    </a:lnTo>
                    <a:lnTo>
                      <a:pt x="347" y="66"/>
                    </a:lnTo>
                    <a:lnTo>
                      <a:pt x="387" y="79"/>
                    </a:lnTo>
                    <a:lnTo>
                      <a:pt x="428" y="93"/>
                    </a:lnTo>
                    <a:lnTo>
                      <a:pt x="469" y="108"/>
                    </a:lnTo>
                    <a:lnTo>
                      <a:pt x="510" y="124"/>
                    </a:lnTo>
                    <a:lnTo>
                      <a:pt x="550" y="140"/>
                    </a:lnTo>
                    <a:lnTo>
                      <a:pt x="591" y="158"/>
                    </a:lnTo>
                    <a:lnTo>
                      <a:pt x="630" y="175"/>
                    </a:lnTo>
                    <a:lnTo>
                      <a:pt x="669" y="192"/>
                    </a:lnTo>
                    <a:lnTo>
                      <a:pt x="705" y="210"/>
                    </a:lnTo>
                    <a:lnTo>
                      <a:pt x="741" y="228"/>
                    </a:lnTo>
                    <a:lnTo>
                      <a:pt x="776" y="246"/>
                    </a:lnTo>
                    <a:lnTo>
                      <a:pt x="807" y="264"/>
                    </a:lnTo>
                    <a:lnTo>
                      <a:pt x="794" y="285"/>
                    </a:lnTo>
                    <a:close/>
                    <a:moveTo>
                      <a:pt x="194" y="46"/>
                    </a:moveTo>
                    <a:lnTo>
                      <a:pt x="158" y="38"/>
                    </a:lnTo>
                    <a:lnTo>
                      <a:pt x="125" y="31"/>
                    </a:lnTo>
                    <a:lnTo>
                      <a:pt x="96" y="27"/>
                    </a:lnTo>
                    <a:lnTo>
                      <a:pt x="71" y="25"/>
                    </a:lnTo>
                    <a:lnTo>
                      <a:pt x="72" y="1"/>
                    </a:lnTo>
                    <a:lnTo>
                      <a:pt x="99" y="3"/>
                    </a:lnTo>
                    <a:lnTo>
                      <a:pt x="130" y="7"/>
                    </a:lnTo>
                    <a:lnTo>
                      <a:pt x="163" y="14"/>
                    </a:lnTo>
                    <a:lnTo>
                      <a:pt x="200" y="23"/>
                    </a:lnTo>
                    <a:lnTo>
                      <a:pt x="194" y="46"/>
                    </a:lnTo>
                    <a:close/>
                    <a:moveTo>
                      <a:pt x="71" y="25"/>
                    </a:moveTo>
                    <a:lnTo>
                      <a:pt x="54" y="25"/>
                    </a:lnTo>
                    <a:lnTo>
                      <a:pt x="40" y="26"/>
                    </a:lnTo>
                    <a:lnTo>
                      <a:pt x="35" y="27"/>
                    </a:lnTo>
                    <a:lnTo>
                      <a:pt x="31" y="28"/>
                    </a:lnTo>
                    <a:lnTo>
                      <a:pt x="28" y="30"/>
                    </a:lnTo>
                    <a:lnTo>
                      <a:pt x="27" y="32"/>
                    </a:lnTo>
                    <a:lnTo>
                      <a:pt x="4" y="25"/>
                    </a:lnTo>
                    <a:lnTo>
                      <a:pt x="8" y="18"/>
                    </a:lnTo>
                    <a:lnTo>
                      <a:pt x="12" y="13"/>
                    </a:lnTo>
                    <a:lnTo>
                      <a:pt x="18" y="8"/>
                    </a:lnTo>
                    <a:lnTo>
                      <a:pt x="26" y="5"/>
                    </a:lnTo>
                    <a:lnTo>
                      <a:pt x="36" y="2"/>
                    </a:lnTo>
                    <a:lnTo>
                      <a:pt x="46" y="1"/>
                    </a:lnTo>
                    <a:lnTo>
                      <a:pt x="58" y="0"/>
                    </a:lnTo>
                    <a:lnTo>
                      <a:pt x="72" y="1"/>
                    </a:lnTo>
                    <a:lnTo>
                      <a:pt x="71" y="25"/>
                    </a:lnTo>
                    <a:close/>
                    <a:moveTo>
                      <a:pt x="27" y="32"/>
                    </a:moveTo>
                    <a:lnTo>
                      <a:pt x="27" y="33"/>
                    </a:lnTo>
                    <a:lnTo>
                      <a:pt x="27" y="35"/>
                    </a:lnTo>
                    <a:lnTo>
                      <a:pt x="3" y="39"/>
                    </a:lnTo>
                    <a:lnTo>
                      <a:pt x="2" y="31"/>
                    </a:lnTo>
                    <a:lnTo>
                      <a:pt x="4" y="25"/>
                    </a:lnTo>
                    <a:lnTo>
                      <a:pt x="27" y="32"/>
                    </a:lnTo>
                    <a:close/>
                    <a:moveTo>
                      <a:pt x="27" y="35"/>
                    </a:moveTo>
                    <a:lnTo>
                      <a:pt x="27" y="38"/>
                    </a:lnTo>
                    <a:lnTo>
                      <a:pt x="27" y="41"/>
                    </a:lnTo>
                    <a:lnTo>
                      <a:pt x="15" y="38"/>
                    </a:lnTo>
                    <a:lnTo>
                      <a:pt x="27" y="35"/>
                    </a:lnTo>
                    <a:close/>
                    <a:moveTo>
                      <a:pt x="27" y="41"/>
                    </a:moveTo>
                    <a:lnTo>
                      <a:pt x="25" y="48"/>
                    </a:lnTo>
                    <a:lnTo>
                      <a:pt x="25" y="57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1" y="40"/>
                    </a:lnTo>
                    <a:lnTo>
                      <a:pt x="3" y="33"/>
                    </a:lnTo>
                    <a:lnTo>
                      <a:pt x="27" y="41"/>
                    </a:lnTo>
                    <a:close/>
                    <a:moveTo>
                      <a:pt x="25" y="57"/>
                    </a:moveTo>
                    <a:lnTo>
                      <a:pt x="26" y="66"/>
                    </a:lnTo>
                    <a:lnTo>
                      <a:pt x="30" y="74"/>
                    </a:lnTo>
                    <a:lnTo>
                      <a:pt x="36" y="83"/>
                    </a:lnTo>
                    <a:lnTo>
                      <a:pt x="42" y="92"/>
                    </a:lnTo>
                    <a:lnTo>
                      <a:pt x="51" y="100"/>
                    </a:lnTo>
                    <a:lnTo>
                      <a:pt x="61" y="109"/>
                    </a:lnTo>
                    <a:lnTo>
                      <a:pt x="71" y="118"/>
                    </a:lnTo>
                    <a:lnTo>
                      <a:pt x="84" y="125"/>
                    </a:lnTo>
                    <a:lnTo>
                      <a:pt x="71" y="147"/>
                    </a:lnTo>
                    <a:lnTo>
                      <a:pt x="56" y="137"/>
                    </a:lnTo>
                    <a:lnTo>
                      <a:pt x="43" y="126"/>
                    </a:lnTo>
                    <a:lnTo>
                      <a:pt x="31" y="115"/>
                    </a:lnTo>
                    <a:lnTo>
                      <a:pt x="22" y="105"/>
                    </a:lnTo>
                    <a:lnTo>
                      <a:pt x="13" y="94"/>
                    </a:lnTo>
                    <a:lnTo>
                      <a:pt x="7" y="83"/>
                    </a:lnTo>
                    <a:lnTo>
                      <a:pt x="2" y="71"/>
                    </a:lnTo>
                    <a:lnTo>
                      <a:pt x="0" y="59"/>
                    </a:lnTo>
                    <a:lnTo>
                      <a:pt x="25" y="57"/>
                    </a:lnTo>
                    <a:close/>
                    <a:moveTo>
                      <a:pt x="84" y="125"/>
                    </a:moveTo>
                    <a:lnTo>
                      <a:pt x="99" y="134"/>
                    </a:lnTo>
                    <a:lnTo>
                      <a:pt x="116" y="142"/>
                    </a:lnTo>
                    <a:lnTo>
                      <a:pt x="133" y="150"/>
                    </a:lnTo>
                    <a:lnTo>
                      <a:pt x="151" y="159"/>
                    </a:lnTo>
                    <a:lnTo>
                      <a:pt x="192" y="174"/>
                    </a:lnTo>
                    <a:lnTo>
                      <a:pt x="235" y="188"/>
                    </a:lnTo>
                    <a:lnTo>
                      <a:pt x="229" y="210"/>
                    </a:lnTo>
                    <a:lnTo>
                      <a:pt x="206" y="204"/>
                    </a:lnTo>
                    <a:lnTo>
                      <a:pt x="184" y="196"/>
                    </a:lnTo>
                    <a:lnTo>
                      <a:pt x="162" y="189"/>
                    </a:lnTo>
                    <a:lnTo>
                      <a:pt x="142" y="181"/>
                    </a:lnTo>
                    <a:lnTo>
                      <a:pt x="123" y="173"/>
                    </a:lnTo>
                    <a:lnTo>
                      <a:pt x="105" y="164"/>
                    </a:lnTo>
                    <a:lnTo>
                      <a:pt x="88" y="155"/>
                    </a:lnTo>
                    <a:lnTo>
                      <a:pt x="71" y="147"/>
                    </a:lnTo>
                    <a:lnTo>
                      <a:pt x="84" y="125"/>
                    </a:lnTo>
                    <a:close/>
                    <a:moveTo>
                      <a:pt x="235" y="188"/>
                    </a:moveTo>
                    <a:lnTo>
                      <a:pt x="271" y="197"/>
                    </a:lnTo>
                    <a:lnTo>
                      <a:pt x="309" y="207"/>
                    </a:lnTo>
                    <a:lnTo>
                      <a:pt x="347" y="216"/>
                    </a:lnTo>
                    <a:lnTo>
                      <a:pt x="386" y="224"/>
                    </a:lnTo>
                    <a:lnTo>
                      <a:pt x="424" y="232"/>
                    </a:lnTo>
                    <a:lnTo>
                      <a:pt x="464" y="239"/>
                    </a:lnTo>
                    <a:lnTo>
                      <a:pt x="503" y="244"/>
                    </a:lnTo>
                    <a:lnTo>
                      <a:pt x="542" y="249"/>
                    </a:lnTo>
                    <a:lnTo>
                      <a:pt x="580" y="254"/>
                    </a:lnTo>
                    <a:lnTo>
                      <a:pt x="617" y="258"/>
                    </a:lnTo>
                    <a:lnTo>
                      <a:pt x="652" y="260"/>
                    </a:lnTo>
                    <a:lnTo>
                      <a:pt x="687" y="262"/>
                    </a:lnTo>
                    <a:lnTo>
                      <a:pt x="718" y="264"/>
                    </a:lnTo>
                    <a:lnTo>
                      <a:pt x="749" y="264"/>
                    </a:lnTo>
                    <a:lnTo>
                      <a:pt x="776" y="263"/>
                    </a:lnTo>
                    <a:lnTo>
                      <a:pt x="799" y="262"/>
                    </a:lnTo>
                    <a:lnTo>
                      <a:pt x="801" y="287"/>
                    </a:lnTo>
                    <a:lnTo>
                      <a:pt x="777" y="288"/>
                    </a:lnTo>
                    <a:lnTo>
                      <a:pt x="750" y="288"/>
                    </a:lnTo>
                    <a:lnTo>
                      <a:pt x="719" y="288"/>
                    </a:lnTo>
                    <a:lnTo>
                      <a:pt x="686" y="287"/>
                    </a:lnTo>
                    <a:lnTo>
                      <a:pt x="652" y="285"/>
                    </a:lnTo>
                    <a:lnTo>
                      <a:pt x="616" y="282"/>
                    </a:lnTo>
                    <a:lnTo>
                      <a:pt x="578" y="278"/>
                    </a:lnTo>
                    <a:lnTo>
                      <a:pt x="540" y="274"/>
                    </a:lnTo>
                    <a:lnTo>
                      <a:pt x="500" y="269"/>
                    </a:lnTo>
                    <a:lnTo>
                      <a:pt x="460" y="262"/>
                    </a:lnTo>
                    <a:lnTo>
                      <a:pt x="420" y="256"/>
                    </a:lnTo>
                    <a:lnTo>
                      <a:pt x="380" y="248"/>
                    </a:lnTo>
                    <a:lnTo>
                      <a:pt x="341" y="240"/>
                    </a:lnTo>
                    <a:lnTo>
                      <a:pt x="302" y="231"/>
                    </a:lnTo>
                    <a:lnTo>
                      <a:pt x="265" y="221"/>
                    </a:lnTo>
                    <a:lnTo>
                      <a:pt x="229" y="210"/>
                    </a:lnTo>
                    <a:lnTo>
                      <a:pt x="235" y="188"/>
                    </a:lnTo>
                    <a:close/>
                    <a:moveTo>
                      <a:pt x="807" y="264"/>
                    </a:moveTo>
                    <a:lnTo>
                      <a:pt x="810" y="267"/>
                    </a:lnTo>
                    <a:lnTo>
                      <a:pt x="811" y="270"/>
                    </a:lnTo>
                    <a:lnTo>
                      <a:pt x="812" y="273"/>
                    </a:lnTo>
                    <a:lnTo>
                      <a:pt x="812" y="277"/>
                    </a:lnTo>
                    <a:lnTo>
                      <a:pt x="810" y="281"/>
                    </a:lnTo>
                    <a:lnTo>
                      <a:pt x="808" y="284"/>
                    </a:lnTo>
                    <a:lnTo>
                      <a:pt x="805" y="286"/>
                    </a:lnTo>
                    <a:lnTo>
                      <a:pt x="801" y="287"/>
                    </a:lnTo>
                    <a:lnTo>
                      <a:pt x="800" y="274"/>
                    </a:lnTo>
                    <a:lnTo>
                      <a:pt x="807" y="26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5" name="Freeform 1137"/>
              <p:cNvSpPr>
                <a:spLocks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0 w 274"/>
                  <a:gd name="T1" fmla="*/ 0 h 162"/>
                  <a:gd name="T2" fmla="*/ 0 w 274"/>
                  <a:gd name="T3" fmla="*/ 1 h 162"/>
                  <a:gd name="T4" fmla="*/ 0 w 274"/>
                  <a:gd name="T5" fmla="*/ 1 h 162"/>
                  <a:gd name="T6" fmla="*/ 0 w 274"/>
                  <a:gd name="T7" fmla="*/ 2 h 162"/>
                  <a:gd name="T8" fmla="*/ 0 w 274"/>
                  <a:gd name="T9" fmla="*/ 2 h 162"/>
                  <a:gd name="T10" fmla="*/ 0 w 274"/>
                  <a:gd name="T11" fmla="*/ 2 h 162"/>
                  <a:gd name="T12" fmla="*/ 0 w 274"/>
                  <a:gd name="T13" fmla="*/ 3 h 162"/>
                  <a:gd name="T14" fmla="*/ 1 w 274"/>
                  <a:gd name="T15" fmla="*/ 3 h 162"/>
                  <a:gd name="T16" fmla="*/ 1 w 274"/>
                  <a:gd name="T17" fmla="*/ 4 h 162"/>
                  <a:gd name="T18" fmla="*/ 1 w 274"/>
                  <a:gd name="T19" fmla="*/ 4 h 162"/>
                  <a:gd name="T20" fmla="*/ 2 w 274"/>
                  <a:gd name="T21" fmla="*/ 5 h 162"/>
                  <a:gd name="T22" fmla="*/ 2 w 274"/>
                  <a:gd name="T23" fmla="*/ 5 h 162"/>
                  <a:gd name="T24" fmla="*/ 2 w 274"/>
                  <a:gd name="T25" fmla="*/ 5 h 162"/>
                  <a:gd name="T26" fmla="*/ 3 w 274"/>
                  <a:gd name="T27" fmla="*/ 5 h 162"/>
                  <a:gd name="T28" fmla="*/ 3 w 274"/>
                  <a:gd name="T29" fmla="*/ 6 h 162"/>
                  <a:gd name="T30" fmla="*/ 4 w 274"/>
                  <a:gd name="T31" fmla="*/ 6 h 162"/>
                  <a:gd name="T32" fmla="*/ 4 w 274"/>
                  <a:gd name="T33" fmla="*/ 6 h 162"/>
                  <a:gd name="T34" fmla="*/ 5 w 274"/>
                  <a:gd name="T35" fmla="*/ 6 h 162"/>
                  <a:gd name="T36" fmla="*/ 5 w 274"/>
                  <a:gd name="T37" fmla="*/ 6 h 162"/>
                  <a:gd name="T38" fmla="*/ 6 w 274"/>
                  <a:gd name="T39" fmla="*/ 6 h 162"/>
                  <a:gd name="T40" fmla="*/ 6 w 274"/>
                  <a:gd name="T41" fmla="*/ 6 h 162"/>
                  <a:gd name="T42" fmla="*/ 7 w 274"/>
                  <a:gd name="T43" fmla="*/ 6 h 162"/>
                  <a:gd name="T44" fmla="*/ 7 w 274"/>
                  <a:gd name="T45" fmla="*/ 6 h 162"/>
                  <a:gd name="T46" fmla="*/ 8 w 274"/>
                  <a:gd name="T47" fmla="*/ 6 h 162"/>
                  <a:gd name="T48" fmla="*/ 8 w 274"/>
                  <a:gd name="T49" fmla="*/ 6 h 162"/>
                  <a:gd name="T50" fmla="*/ 9 w 274"/>
                  <a:gd name="T51" fmla="*/ 6 h 162"/>
                  <a:gd name="T52" fmla="*/ 9 w 274"/>
                  <a:gd name="T53" fmla="*/ 6 h 162"/>
                  <a:gd name="T54" fmla="*/ 10 w 274"/>
                  <a:gd name="T55" fmla="*/ 5 h 162"/>
                  <a:gd name="T56" fmla="*/ 10 w 274"/>
                  <a:gd name="T57" fmla="*/ 5 h 162"/>
                  <a:gd name="T58" fmla="*/ 10 w 274"/>
                  <a:gd name="T59" fmla="*/ 4 h 162"/>
                  <a:gd name="T60" fmla="*/ 11 w 274"/>
                  <a:gd name="T61" fmla="*/ 4 h 162"/>
                  <a:gd name="T62" fmla="*/ 11 w 274"/>
                  <a:gd name="T63" fmla="*/ 3 h 162"/>
                  <a:gd name="T64" fmla="*/ 11 w 274"/>
                  <a:gd name="T65" fmla="*/ 3 h 162"/>
                  <a:gd name="T66" fmla="*/ 0 w 274"/>
                  <a:gd name="T67" fmla="*/ 0 h 1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4"/>
                  <a:gd name="T103" fmla="*/ 0 h 162"/>
                  <a:gd name="T104" fmla="*/ 274 w 274"/>
                  <a:gd name="T105" fmla="*/ 162 h 16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4" h="162">
                    <a:moveTo>
                      <a:pt x="5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3" y="51"/>
                    </a:lnTo>
                    <a:lnTo>
                      <a:pt x="6" y="63"/>
                    </a:lnTo>
                    <a:lnTo>
                      <a:pt x="10" y="75"/>
                    </a:lnTo>
                    <a:lnTo>
                      <a:pt x="17" y="86"/>
                    </a:lnTo>
                    <a:lnTo>
                      <a:pt x="23" y="97"/>
                    </a:lnTo>
                    <a:lnTo>
                      <a:pt x="31" y="106"/>
                    </a:lnTo>
                    <a:lnTo>
                      <a:pt x="40" y="116"/>
                    </a:lnTo>
                    <a:lnTo>
                      <a:pt x="50" y="125"/>
                    </a:lnTo>
                    <a:lnTo>
                      <a:pt x="61" y="132"/>
                    </a:lnTo>
                    <a:lnTo>
                      <a:pt x="72" y="139"/>
                    </a:lnTo>
                    <a:lnTo>
                      <a:pt x="84" y="145"/>
                    </a:lnTo>
                    <a:lnTo>
                      <a:pt x="95" y="151"/>
                    </a:lnTo>
                    <a:lnTo>
                      <a:pt x="108" y="155"/>
                    </a:lnTo>
                    <a:lnTo>
                      <a:pt x="120" y="158"/>
                    </a:lnTo>
                    <a:lnTo>
                      <a:pt x="133" y="161"/>
                    </a:lnTo>
                    <a:lnTo>
                      <a:pt x="146" y="162"/>
                    </a:lnTo>
                    <a:lnTo>
                      <a:pt x="159" y="162"/>
                    </a:lnTo>
                    <a:lnTo>
                      <a:pt x="172" y="162"/>
                    </a:lnTo>
                    <a:lnTo>
                      <a:pt x="185" y="160"/>
                    </a:lnTo>
                    <a:lnTo>
                      <a:pt x="197" y="157"/>
                    </a:lnTo>
                    <a:lnTo>
                      <a:pt x="209" y="153"/>
                    </a:lnTo>
                    <a:lnTo>
                      <a:pt x="220" y="146"/>
                    </a:lnTo>
                    <a:lnTo>
                      <a:pt x="231" y="140"/>
                    </a:lnTo>
                    <a:lnTo>
                      <a:pt x="240" y="131"/>
                    </a:lnTo>
                    <a:lnTo>
                      <a:pt x="249" y="120"/>
                    </a:lnTo>
                    <a:lnTo>
                      <a:pt x="256" y="110"/>
                    </a:lnTo>
                    <a:lnTo>
                      <a:pt x="264" y="97"/>
                    </a:lnTo>
                    <a:lnTo>
                      <a:pt x="269" y="81"/>
                    </a:lnTo>
                    <a:lnTo>
                      <a:pt x="274" y="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6" name="Freeform 1138"/>
              <p:cNvSpPr>
                <a:spLocks noEditPoints="1"/>
              </p:cNvSpPr>
              <p:nvPr/>
            </p:nvSpPr>
            <p:spPr bwMode="auto">
              <a:xfrm>
                <a:off x="2653" y="1326"/>
                <a:ext cx="54" cy="37"/>
              </a:xfrm>
              <a:custGeom>
                <a:avLst/>
                <a:gdLst>
                  <a:gd name="T0" fmla="*/ 1 w 297"/>
                  <a:gd name="T1" fmla="*/ 1 h 186"/>
                  <a:gd name="T2" fmla="*/ 1 w 297"/>
                  <a:gd name="T3" fmla="*/ 2 h 186"/>
                  <a:gd name="T4" fmla="*/ 1 w 297"/>
                  <a:gd name="T5" fmla="*/ 2 h 186"/>
                  <a:gd name="T6" fmla="*/ 1 w 297"/>
                  <a:gd name="T7" fmla="*/ 3 h 186"/>
                  <a:gd name="T8" fmla="*/ 1 w 297"/>
                  <a:gd name="T9" fmla="*/ 3 h 186"/>
                  <a:gd name="T10" fmla="*/ 2 w 297"/>
                  <a:gd name="T11" fmla="*/ 4 h 186"/>
                  <a:gd name="T12" fmla="*/ 2 w 297"/>
                  <a:gd name="T13" fmla="*/ 5 h 186"/>
                  <a:gd name="T14" fmla="*/ 2 w 297"/>
                  <a:gd name="T15" fmla="*/ 6 h 186"/>
                  <a:gd name="T16" fmla="*/ 2 w 297"/>
                  <a:gd name="T17" fmla="*/ 5 h 186"/>
                  <a:gd name="T18" fmla="*/ 1 w 297"/>
                  <a:gd name="T19" fmla="*/ 5 h 186"/>
                  <a:gd name="T20" fmla="*/ 1 w 297"/>
                  <a:gd name="T21" fmla="*/ 4 h 186"/>
                  <a:gd name="T22" fmla="*/ 0 w 297"/>
                  <a:gd name="T23" fmla="*/ 4 h 186"/>
                  <a:gd name="T24" fmla="*/ 0 w 297"/>
                  <a:gd name="T25" fmla="*/ 3 h 186"/>
                  <a:gd name="T26" fmla="*/ 0 w 297"/>
                  <a:gd name="T27" fmla="*/ 2 h 186"/>
                  <a:gd name="T28" fmla="*/ 0 w 297"/>
                  <a:gd name="T29" fmla="*/ 1 h 186"/>
                  <a:gd name="T30" fmla="*/ 0 w 297"/>
                  <a:gd name="T31" fmla="*/ 0 h 186"/>
                  <a:gd name="T32" fmla="*/ 3 w 297"/>
                  <a:gd name="T33" fmla="*/ 5 h 186"/>
                  <a:gd name="T34" fmla="*/ 4 w 297"/>
                  <a:gd name="T35" fmla="*/ 6 h 186"/>
                  <a:gd name="T36" fmla="*/ 5 w 297"/>
                  <a:gd name="T37" fmla="*/ 6 h 186"/>
                  <a:gd name="T38" fmla="*/ 4 w 297"/>
                  <a:gd name="T39" fmla="*/ 7 h 186"/>
                  <a:gd name="T40" fmla="*/ 3 w 297"/>
                  <a:gd name="T41" fmla="*/ 6 h 186"/>
                  <a:gd name="T42" fmla="*/ 3 w 297"/>
                  <a:gd name="T43" fmla="*/ 5 h 186"/>
                  <a:gd name="T44" fmla="*/ 6 w 297"/>
                  <a:gd name="T45" fmla="*/ 6 h 186"/>
                  <a:gd name="T46" fmla="*/ 7 w 297"/>
                  <a:gd name="T47" fmla="*/ 6 h 186"/>
                  <a:gd name="T48" fmla="*/ 8 w 297"/>
                  <a:gd name="T49" fmla="*/ 7 h 186"/>
                  <a:gd name="T50" fmla="*/ 6 w 297"/>
                  <a:gd name="T51" fmla="*/ 7 h 186"/>
                  <a:gd name="T52" fmla="*/ 5 w 297"/>
                  <a:gd name="T53" fmla="*/ 7 h 186"/>
                  <a:gd name="T54" fmla="*/ 7 w 297"/>
                  <a:gd name="T55" fmla="*/ 6 h 186"/>
                  <a:gd name="T56" fmla="*/ 9 w 297"/>
                  <a:gd name="T57" fmla="*/ 6 h 186"/>
                  <a:gd name="T58" fmla="*/ 9 w 297"/>
                  <a:gd name="T59" fmla="*/ 6 h 186"/>
                  <a:gd name="T60" fmla="*/ 9 w 297"/>
                  <a:gd name="T61" fmla="*/ 5 h 186"/>
                  <a:gd name="T62" fmla="*/ 10 w 297"/>
                  <a:gd name="T63" fmla="*/ 5 h 186"/>
                  <a:gd name="T64" fmla="*/ 10 w 297"/>
                  <a:gd name="T65" fmla="*/ 4 h 186"/>
                  <a:gd name="T66" fmla="*/ 11 w 297"/>
                  <a:gd name="T67" fmla="*/ 4 h 186"/>
                  <a:gd name="T68" fmla="*/ 11 w 297"/>
                  <a:gd name="T69" fmla="*/ 3 h 186"/>
                  <a:gd name="T70" fmla="*/ 12 w 297"/>
                  <a:gd name="T71" fmla="*/ 4 h 186"/>
                  <a:gd name="T72" fmla="*/ 11 w 297"/>
                  <a:gd name="T73" fmla="*/ 4 h 186"/>
                  <a:gd name="T74" fmla="*/ 11 w 297"/>
                  <a:gd name="T75" fmla="*/ 5 h 186"/>
                  <a:gd name="T76" fmla="*/ 10 w 297"/>
                  <a:gd name="T77" fmla="*/ 6 h 186"/>
                  <a:gd name="T78" fmla="*/ 10 w 297"/>
                  <a:gd name="T79" fmla="*/ 6 h 186"/>
                  <a:gd name="T80" fmla="*/ 9 w 297"/>
                  <a:gd name="T81" fmla="*/ 7 h 186"/>
                  <a:gd name="T82" fmla="*/ 9 w 297"/>
                  <a:gd name="T83" fmla="*/ 7 h 186"/>
                  <a:gd name="T84" fmla="*/ 8 w 297"/>
                  <a:gd name="T85" fmla="*/ 7 h 186"/>
                  <a:gd name="T86" fmla="*/ 7 w 297"/>
                  <a:gd name="T87" fmla="*/ 6 h 186"/>
                  <a:gd name="T88" fmla="*/ 12 w 297"/>
                  <a:gd name="T89" fmla="*/ 3 h 186"/>
                  <a:gd name="T90" fmla="*/ 12 w 297"/>
                  <a:gd name="T91" fmla="*/ 3 h 186"/>
                  <a:gd name="T92" fmla="*/ 11 w 297"/>
                  <a:gd name="T93" fmla="*/ 3 h 186"/>
                  <a:gd name="T94" fmla="*/ 11 w 297"/>
                  <a:gd name="T95" fmla="*/ 4 h 186"/>
                  <a:gd name="T96" fmla="*/ 1 w 297"/>
                  <a:gd name="T97" fmla="*/ 0 h 186"/>
                  <a:gd name="T98" fmla="*/ 11 w 297"/>
                  <a:gd name="T99" fmla="*/ 4 h 186"/>
                  <a:gd name="T100" fmla="*/ 0 w 297"/>
                  <a:gd name="T101" fmla="*/ 0 h 186"/>
                  <a:gd name="T102" fmla="*/ 1 w 297"/>
                  <a:gd name="T103" fmla="*/ 0 h 186"/>
                  <a:gd name="T104" fmla="*/ 1 w 297"/>
                  <a:gd name="T105" fmla="*/ 0 h 1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97"/>
                  <a:gd name="T160" fmla="*/ 0 h 186"/>
                  <a:gd name="T161" fmla="*/ 297 w 297"/>
                  <a:gd name="T162" fmla="*/ 186 h 1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97" h="186">
                    <a:moveTo>
                      <a:pt x="28" y="15"/>
                    </a:moveTo>
                    <a:lnTo>
                      <a:pt x="25" y="23"/>
                    </a:lnTo>
                    <a:lnTo>
                      <a:pt x="24" y="32"/>
                    </a:lnTo>
                    <a:lnTo>
                      <a:pt x="23" y="41"/>
                    </a:lnTo>
                    <a:lnTo>
                      <a:pt x="24" y="49"/>
                    </a:lnTo>
                    <a:lnTo>
                      <a:pt x="25" y="57"/>
                    </a:lnTo>
                    <a:lnTo>
                      <a:pt x="27" y="64"/>
                    </a:lnTo>
                    <a:lnTo>
                      <a:pt x="29" y="72"/>
                    </a:lnTo>
                    <a:lnTo>
                      <a:pt x="32" y="80"/>
                    </a:lnTo>
                    <a:lnTo>
                      <a:pt x="35" y="87"/>
                    </a:lnTo>
                    <a:lnTo>
                      <a:pt x="40" y="95"/>
                    </a:lnTo>
                    <a:lnTo>
                      <a:pt x="45" y="101"/>
                    </a:lnTo>
                    <a:lnTo>
                      <a:pt x="50" y="108"/>
                    </a:lnTo>
                    <a:lnTo>
                      <a:pt x="61" y="119"/>
                    </a:lnTo>
                    <a:lnTo>
                      <a:pt x="75" y="130"/>
                    </a:lnTo>
                    <a:lnTo>
                      <a:pt x="61" y="151"/>
                    </a:lnTo>
                    <a:lnTo>
                      <a:pt x="52" y="144"/>
                    </a:lnTo>
                    <a:lnTo>
                      <a:pt x="45" y="137"/>
                    </a:lnTo>
                    <a:lnTo>
                      <a:pt x="37" y="130"/>
                    </a:lnTo>
                    <a:lnTo>
                      <a:pt x="31" y="123"/>
                    </a:lnTo>
                    <a:lnTo>
                      <a:pt x="24" y="114"/>
                    </a:lnTo>
                    <a:lnTo>
                      <a:pt x="18" y="107"/>
                    </a:lnTo>
                    <a:lnTo>
                      <a:pt x="14" y="98"/>
                    </a:lnTo>
                    <a:lnTo>
                      <a:pt x="9" y="88"/>
                    </a:lnTo>
                    <a:lnTo>
                      <a:pt x="5" y="80"/>
                    </a:lnTo>
                    <a:lnTo>
                      <a:pt x="3" y="70"/>
                    </a:lnTo>
                    <a:lnTo>
                      <a:pt x="1" y="60"/>
                    </a:lnTo>
                    <a:lnTo>
                      <a:pt x="0" y="50"/>
                    </a:lnTo>
                    <a:lnTo>
                      <a:pt x="0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4" y="8"/>
                    </a:lnTo>
                    <a:lnTo>
                      <a:pt x="28" y="15"/>
                    </a:lnTo>
                    <a:close/>
                    <a:moveTo>
                      <a:pt x="75" y="130"/>
                    </a:moveTo>
                    <a:lnTo>
                      <a:pt x="87" y="139"/>
                    </a:lnTo>
                    <a:lnTo>
                      <a:pt x="100" y="145"/>
                    </a:lnTo>
                    <a:lnTo>
                      <a:pt x="114" y="152"/>
                    </a:lnTo>
                    <a:lnTo>
                      <a:pt x="128" y="156"/>
                    </a:lnTo>
                    <a:lnTo>
                      <a:pt x="122" y="180"/>
                    </a:lnTo>
                    <a:lnTo>
                      <a:pt x="105" y="175"/>
                    </a:lnTo>
                    <a:lnTo>
                      <a:pt x="90" y="168"/>
                    </a:lnTo>
                    <a:lnTo>
                      <a:pt x="75" y="159"/>
                    </a:lnTo>
                    <a:lnTo>
                      <a:pt x="61" y="151"/>
                    </a:lnTo>
                    <a:lnTo>
                      <a:pt x="75" y="130"/>
                    </a:lnTo>
                    <a:close/>
                    <a:moveTo>
                      <a:pt x="128" y="156"/>
                    </a:moveTo>
                    <a:lnTo>
                      <a:pt x="142" y="159"/>
                    </a:lnTo>
                    <a:lnTo>
                      <a:pt x="157" y="162"/>
                    </a:lnTo>
                    <a:lnTo>
                      <a:pt x="171" y="162"/>
                    </a:lnTo>
                    <a:lnTo>
                      <a:pt x="185" y="161"/>
                    </a:lnTo>
                    <a:lnTo>
                      <a:pt x="189" y="185"/>
                    </a:lnTo>
                    <a:lnTo>
                      <a:pt x="172" y="186"/>
                    </a:lnTo>
                    <a:lnTo>
                      <a:pt x="155" y="185"/>
                    </a:lnTo>
                    <a:lnTo>
                      <a:pt x="139" y="183"/>
                    </a:lnTo>
                    <a:lnTo>
                      <a:pt x="122" y="180"/>
                    </a:lnTo>
                    <a:lnTo>
                      <a:pt x="128" y="156"/>
                    </a:lnTo>
                    <a:close/>
                    <a:moveTo>
                      <a:pt x="185" y="161"/>
                    </a:moveTo>
                    <a:lnTo>
                      <a:pt x="200" y="157"/>
                    </a:lnTo>
                    <a:lnTo>
                      <a:pt x="215" y="153"/>
                    </a:lnTo>
                    <a:lnTo>
                      <a:pt x="221" y="149"/>
                    </a:lnTo>
                    <a:lnTo>
                      <a:pt x="227" y="145"/>
                    </a:lnTo>
                    <a:lnTo>
                      <a:pt x="234" y="141"/>
                    </a:lnTo>
                    <a:lnTo>
                      <a:pt x="239" y="136"/>
                    </a:lnTo>
                    <a:lnTo>
                      <a:pt x="245" y="130"/>
                    </a:lnTo>
                    <a:lnTo>
                      <a:pt x="250" y="124"/>
                    </a:lnTo>
                    <a:lnTo>
                      <a:pt x="256" y="117"/>
                    </a:lnTo>
                    <a:lnTo>
                      <a:pt x="260" y="110"/>
                    </a:lnTo>
                    <a:lnTo>
                      <a:pt x="264" y="101"/>
                    </a:lnTo>
                    <a:lnTo>
                      <a:pt x="267" y="92"/>
                    </a:lnTo>
                    <a:lnTo>
                      <a:pt x="271" y="84"/>
                    </a:lnTo>
                    <a:lnTo>
                      <a:pt x="273" y="73"/>
                    </a:lnTo>
                    <a:lnTo>
                      <a:pt x="297" y="78"/>
                    </a:lnTo>
                    <a:lnTo>
                      <a:pt x="293" y="91"/>
                    </a:lnTo>
                    <a:lnTo>
                      <a:pt x="290" y="102"/>
                    </a:lnTo>
                    <a:lnTo>
                      <a:pt x="286" y="113"/>
                    </a:lnTo>
                    <a:lnTo>
                      <a:pt x="280" y="123"/>
                    </a:lnTo>
                    <a:lnTo>
                      <a:pt x="275" y="131"/>
                    </a:lnTo>
                    <a:lnTo>
                      <a:pt x="269" y="140"/>
                    </a:lnTo>
                    <a:lnTo>
                      <a:pt x="262" y="148"/>
                    </a:lnTo>
                    <a:lnTo>
                      <a:pt x="256" y="155"/>
                    </a:lnTo>
                    <a:lnTo>
                      <a:pt x="248" y="161"/>
                    </a:lnTo>
                    <a:lnTo>
                      <a:pt x="240" y="166"/>
                    </a:lnTo>
                    <a:lnTo>
                      <a:pt x="233" y="171"/>
                    </a:lnTo>
                    <a:lnTo>
                      <a:pt x="224" y="175"/>
                    </a:lnTo>
                    <a:lnTo>
                      <a:pt x="216" y="179"/>
                    </a:lnTo>
                    <a:lnTo>
                      <a:pt x="207" y="181"/>
                    </a:lnTo>
                    <a:lnTo>
                      <a:pt x="197" y="183"/>
                    </a:lnTo>
                    <a:lnTo>
                      <a:pt x="189" y="185"/>
                    </a:lnTo>
                    <a:lnTo>
                      <a:pt x="185" y="161"/>
                    </a:lnTo>
                    <a:close/>
                    <a:moveTo>
                      <a:pt x="288" y="64"/>
                    </a:moveTo>
                    <a:lnTo>
                      <a:pt x="292" y="67"/>
                    </a:lnTo>
                    <a:lnTo>
                      <a:pt x="296" y="70"/>
                    </a:lnTo>
                    <a:lnTo>
                      <a:pt x="297" y="74"/>
                    </a:lnTo>
                    <a:lnTo>
                      <a:pt x="297" y="78"/>
                    </a:lnTo>
                    <a:lnTo>
                      <a:pt x="285" y="76"/>
                    </a:lnTo>
                    <a:lnTo>
                      <a:pt x="288" y="64"/>
                    </a:lnTo>
                    <a:close/>
                    <a:moveTo>
                      <a:pt x="283" y="88"/>
                    </a:moveTo>
                    <a:lnTo>
                      <a:pt x="13" y="23"/>
                    </a:lnTo>
                    <a:lnTo>
                      <a:pt x="19" y="0"/>
                    </a:lnTo>
                    <a:lnTo>
                      <a:pt x="288" y="64"/>
                    </a:lnTo>
                    <a:lnTo>
                      <a:pt x="283" y="88"/>
                    </a:lnTo>
                    <a:close/>
                    <a:moveTo>
                      <a:pt x="4" y="8"/>
                    </a:moveTo>
                    <a:lnTo>
                      <a:pt x="6" y="4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16" y="11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7" name="Freeform 113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8" name="Freeform 114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29" name="Freeform 114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0" name="Freeform 114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1" name="Freeform 114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2" name="Freeform 114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3" name="Freeform 114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4" name="Freeform 114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5" name="Freeform 114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6" name="Freeform 114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7" name="Freeform 114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8" name="Freeform 115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39" name="Freeform 115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0" name="Freeform 115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1" name="Freeform 115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2" name="Freeform 115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3" name="Freeform 115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4" name="Freeform 115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5" name="Freeform 115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6" name="Freeform 115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7" name="Freeform 115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8" name="Freeform 116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49" name="Freeform 1161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0" name="Freeform 1162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1" name="Freeform 1163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2" name="Freeform 1164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3" name="Freeform 1165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4" name="Freeform 1166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5" name="Freeform 1167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6" name="Freeform 1168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7" name="Freeform 1169"/>
              <p:cNvSpPr>
                <a:spLocks/>
              </p:cNvSpPr>
              <p:nvPr/>
            </p:nvSpPr>
            <p:spPr bwMode="auto">
              <a:xfrm>
                <a:off x="3418" y="1985"/>
                <a:ext cx="89" cy="432"/>
              </a:xfrm>
              <a:custGeom>
                <a:avLst/>
                <a:gdLst>
                  <a:gd name="T0" fmla="*/ 15 w 447"/>
                  <a:gd name="T1" fmla="*/ 10 h 2162"/>
                  <a:gd name="T2" fmla="*/ 16 w 447"/>
                  <a:gd name="T3" fmla="*/ 15 h 2162"/>
                  <a:gd name="T4" fmla="*/ 17 w 447"/>
                  <a:gd name="T5" fmla="*/ 21 h 2162"/>
                  <a:gd name="T6" fmla="*/ 17 w 447"/>
                  <a:gd name="T7" fmla="*/ 26 h 2162"/>
                  <a:gd name="T8" fmla="*/ 18 w 447"/>
                  <a:gd name="T9" fmla="*/ 31 h 2162"/>
                  <a:gd name="T10" fmla="*/ 18 w 447"/>
                  <a:gd name="T11" fmla="*/ 36 h 2162"/>
                  <a:gd name="T12" fmla="*/ 18 w 447"/>
                  <a:gd name="T13" fmla="*/ 41 h 2162"/>
                  <a:gd name="T14" fmla="*/ 17 w 447"/>
                  <a:gd name="T15" fmla="*/ 46 h 2162"/>
                  <a:gd name="T16" fmla="*/ 17 w 447"/>
                  <a:gd name="T17" fmla="*/ 51 h 2162"/>
                  <a:gd name="T18" fmla="*/ 16 w 447"/>
                  <a:gd name="T19" fmla="*/ 56 h 2162"/>
                  <a:gd name="T20" fmla="*/ 15 w 447"/>
                  <a:gd name="T21" fmla="*/ 61 h 2162"/>
                  <a:gd name="T22" fmla="*/ 14 w 447"/>
                  <a:gd name="T23" fmla="*/ 66 h 2162"/>
                  <a:gd name="T24" fmla="*/ 13 w 447"/>
                  <a:gd name="T25" fmla="*/ 70 h 2162"/>
                  <a:gd name="T26" fmla="*/ 11 w 447"/>
                  <a:gd name="T27" fmla="*/ 75 h 2162"/>
                  <a:gd name="T28" fmla="*/ 9 w 447"/>
                  <a:gd name="T29" fmla="*/ 80 h 2162"/>
                  <a:gd name="T30" fmla="*/ 7 w 447"/>
                  <a:gd name="T31" fmla="*/ 84 h 2162"/>
                  <a:gd name="T32" fmla="*/ 6 w 447"/>
                  <a:gd name="T33" fmla="*/ 84 h 2162"/>
                  <a:gd name="T34" fmla="*/ 5 w 447"/>
                  <a:gd name="T35" fmla="*/ 78 h 2162"/>
                  <a:gd name="T36" fmla="*/ 4 w 447"/>
                  <a:gd name="T37" fmla="*/ 72 h 2162"/>
                  <a:gd name="T38" fmla="*/ 3 w 447"/>
                  <a:gd name="T39" fmla="*/ 66 h 2162"/>
                  <a:gd name="T40" fmla="*/ 2 w 447"/>
                  <a:gd name="T41" fmla="*/ 61 h 2162"/>
                  <a:gd name="T42" fmla="*/ 1 w 447"/>
                  <a:gd name="T43" fmla="*/ 55 h 2162"/>
                  <a:gd name="T44" fmla="*/ 1 w 447"/>
                  <a:gd name="T45" fmla="*/ 49 h 2162"/>
                  <a:gd name="T46" fmla="*/ 0 w 447"/>
                  <a:gd name="T47" fmla="*/ 44 h 2162"/>
                  <a:gd name="T48" fmla="*/ 0 w 447"/>
                  <a:gd name="T49" fmla="*/ 38 h 2162"/>
                  <a:gd name="T50" fmla="*/ 0 w 447"/>
                  <a:gd name="T51" fmla="*/ 33 h 2162"/>
                  <a:gd name="T52" fmla="*/ 0 w 447"/>
                  <a:gd name="T53" fmla="*/ 28 h 2162"/>
                  <a:gd name="T54" fmla="*/ 0 w 447"/>
                  <a:gd name="T55" fmla="*/ 22 h 2162"/>
                  <a:gd name="T56" fmla="*/ 0 w 447"/>
                  <a:gd name="T57" fmla="*/ 17 h 2162"/>
                  <a:gd name="T58" fmla="*/ 1 w 447"/>
                  <a:gd name="T59" fmla="*/ 12 h 2162"/>
                  <a:gd name="T60" fmla="*/ 2 w 447"/>
                  <a:gd name="T61" fmla="*/ 7 h 2162"/>
                  <a:gd name="T62" fmla="*/ 2 w 447"/>
                  <a:gd name="T63" fmla="*/ 2 h 2162"/>
                  <a:gd name="T64" fmla="*/ 15 w 447"/>
                  <a:gd name="T65" fmla="*/ 7 h 216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47"/>
                  <a:gd name="T100" fmla="*/ 0 h 2162"/>
                  <a:gd name="T101" fmla="*/ 447 w 447"/>
                  <a:gd name="T102" fmla="*/ 2162 h 216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47" h="2162">
                    <a:moveTo>
                      <a:pt x="374" y="174"/>
                    </a:moveTo>
                    <a:lnTo>
                      <a:pt x="387" y="243"/>
                    </a:lnTo>
                    <a:lnTo>
                      <a:pt x="399" y="311"/>
                    </a:lnTo>
                    <a:lnTo>
                      <a:pt x="409" y="378"/>
                    </a:lnTo>
                    <a:lnTo>
                      <a:pt x="419" y="446"/>
                    </a:lnTo>
                    <a:lnTo>
                      <a:pt x="426" y="513"/>
                    </a:lnTo>
                    <a:lnTo>
                      <a:pt x="433" y="579"/>
                    </a:lnTo>
                    <a:lnTo>
                      <a:pt x="438" y="646"/>
                    </a:lnTo>
                    <a:lnTo>
                      <a:pt x="443" y="711"/>
                    </a:lnTo>
                    <a:lnTo>
                      <a:pt x="445" y="777"/>
                    </a:lnTo>
                    <a:lnTo>
                      <a:pt x="447" y="841"/>
                    </a:lnTo>
                    <a:lnTo>
                      <a:pt x="447" y="905"/>
                    </a:lnTo>
                    <a:lnTo>
                      <a:pt x="446" y="970"/>
                    </a:lnTo>
                    <a:lnTo>
                      <a:pt x="444" y="1033"/>
                    </a:lnTo>
                    <a:lnTo>
                      <a:pt x="439" y="1096"/>
                    </a:lnTo>
                    <a:lnTo>
                      <a:pt x="435" y="1159"/>
                    </a:lnTo>
                    <a:lnTo>
                      <a:pt x="428" y="1222"/>
                    </a:lnTo>
                    <a:lnTo>
                      <a:pt x="422" y="1283"/>
                    </a:lnTo>
                    <a:lnTo>
                      <a:pt x="413" y="1345"/>
                    </a:lnTo>
                    <a:lnTo>
                      <a:pt x="403" y="1405"/>
                    </a:lnTo>
                    <a:lnTo>
                      <a:pt x="392" y="1467"/>
                    </a:lnTo>
                    <a:lnTo>
                      <a:pt x="380" y="1526"/>
                    </a:lnTo>
                    <a:lnTo>
                      <a:pt x="366" y="1587"/>
                    </a:lnTo>
                    <a:lnTo>
                      <a:pt x="351" y="1646"/>
                    </a:lnTo>
                    <a:lnTo>
                      <a:pt x="334" y="1705"/>
                    </a:lnTo>
                    <a:lnTo>
                      <a:pt x="317" y="1764"/>
                    </a:lnTo>
                    <a:lnTo>
                      <a:pt x="299" y="1822"/>
                    </a:lnTo>
                    <a:lnTo>
                      <a:pt x="278" y="1879"/>
                    </a:lnTo>
                    <a:lnTo>
                      <a:pt x="258" y="1937"/>
                    </a:lnTo>
                    <a:lnTo>
                      <a:pt x="235" y="1994"/>
                    </a:lnTo>
                    <a:lnTo>
                      <a:pt x="211" y="2051"/>
                    </a:lnTo>
                    <a:lnTo>
                      <a:pt x="187" y="2107"/>
                    </a:lnTo>
                    <a:lnTo>
                      <a:pt x="160" y="2162"/>
                    </a:lnTo>
                    <a:lnTo>
                      <a:pt x="144" y="2090"/>
                    </a:lnTo>
                    <a:lnTo>
                      <a:pt x="129" y="2018"/>
                    </a:lnTo>
                    <a:lnTo>
                      <a:pt x="115" y="1945"/>
                    </a:lnTo>
                    <a:lnTo>
                      <a:pt x="102" y="1873"/>
                    </a:lnTo>
                    <a:lnTo>
                      <a:pt x="90" y="1800"/>
                    </a:lnTo>
                    <a:lnTo>
                      <a:pt x="79" y="1729"/>
                    </a:lnTo>
                    <a:lnTo>
                      <a:pt x="68" y="1658"/>
                    </a:lnTo>
                    <a:lnTo>
                      <a:pt x="57" y="1587"/>
                    </a:lnTo>
                    <a:lnTo>
                      <a:pt x="48" y="1515"/>
                    </a:lnTo>
                    <a:lnTo>
                      <a:pt x="40" y="1444"/>
                    </a:lnTo>
                    <a:lnTo>
                      <a:pt x="32" y="1374"/>
                    </a:lnTo>
                    <a:lnTo>
                      <a:pt x="25" y="1304"/>
                    </a:lnTo>
                    <a:lnTo>
                      <a:pt x="19" y="1233"/>
                    </a:lnTo>
                    <a:lnTo>
                      <a:pt x="14" y="1164"/>
                    </a:lnTo>
                    <a:lnTo>
                      <a:pt x="9" y="1095"/>
                    </a:lnTo>
                    <a:lnTo>
                      <a:pt x="5" y="1026"/>
                    </a:lnTo>
                    <a:lnTo>
                      <a:pt x="3" y="958"/>
                    </a:lnTo>
                    <a:lnTo>
                      <a:pt x="1" y="890"/>
                    </a:lnTo>
                    <a:lnTo>
                      <a:pt x="0" y="822"/>
                    </a:lnTo>
                    <a:lnTo>
                      <a:pt x="0" y="755"/>
                    </a:lnTo>
                    <a:lnTo>
                      <a:pt x="1" y="689"/>
                    </a:lnTo>
                    <a:lnTo>
                      <a:pt x="2" y="623"/>
                    </a:lnTo>
                    <a:lnTo>
                      <a:pt x="4" y="558"/>
                    </a:lnTo>
                    <a:lnTo>
                      <a:pt x="7" y="494"/>
                    </a:lnTo>
                    <a:lnTo>
                      <a:pt x="12" y="429"/>
                    </a:lnTo>
                    <a:lnTo>
                      <a:pt x="17" y="366"/>
                    </a:lnTo>
                    <a:lnTo>
                      <a:pt x="23" y="304"/>
                    </a:lnTo>
                    <a:lnTo>
                      <a:pt x="30" y="241"/>
                    </a:lnTo>
                    <a:lnTo>
                      <a:pt x="39" y="179"/>
                    </a:lnTo>
                    <a:lnTo>
                      <a:pt x="47" y="119"/>
                    </a:lnTo>
                    <a:lnTo>
                      <a:pt x="57" y="59"/>
                    </a:lnTo>
                    <a:lnTo>
                      <a:pt x="68" y="0"/>
                    </a:lnTo>
                    <a:lnTo>
                      <a:pt x="374" y="17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8" name="Freeform 1170"/>
              <p:cNvSpPr>
                <a:spLocks noEditPoints="1"/>
              </p:cNvSpPr>
              <p:nvPr/>
            </p:nvSpPr>
            <p:spPr bwMode="auto">
              <a:xfrm>
                <a:off x="3418" y="1982"/>
                <a:ext cx="93" cy="436"/>
              </a:xfrm>
              <a:custGeom>
                <a:avLst/>
                <a:gdLst>
                  <a:gd name="T0" fmla="*/ 17 w 471"/>
                  <a:gd name="T1" fmla="*/ 13 h 2186"/>
                  <a:gd name="T2" fmla="*/ 18 w 471"/>
                  <a:gd name="T3" fmla="*/ 21 h 2186"/>
                  <a:gd name="T4" fmla="*/ 19 w 471"/>
                  <a:gd name="T5" fmla="*/ 29 h 2186"/>
                  <a:gd name="T6" fmla="*/ 19 w 471"/>
                  <a:gd name="T7" fmla="*/ 37 h 2186"/>
                  <a:gd name="T8" fmla="*/ 19 w 471"/>
                  <a:gd name="T9" fmla="*/ 44 h 2186"/>
                  <a:gd name="T10" fmla="*/ 18 w 471"/>
                  <a:gd name="T11" fmla="*/ 49 h 2186"/>
                  <a:gd name="T12" fmla="*/ 18 w 471"/>
                  <a:gd name="T13" fmla="*/ 42 h 2186"/>
                  <a:gd name="T14" fmla="*/ 18 w 471"/>
                  <a:gd name="T15" fmla="*/ 34 h 2186"/>
                  <a:gd name="T16" fmla="*/ 18 w 471"/>
                  <a:gd name="T17" fmla="*/ 26 h 2186"/>
                  <a:gd name="T18" fmla="*/ 17 w 471"/>
                  <a:gd name="T19" fmla="*/ 18 h 2186"/>
                  <a:gd name="T20" fmla="*/ 16 w 471"/>
                  <a:gd name="T21" fmla="*/ 10 h 2186"/>
                  <a:gd name="T22" fmla="*/ 18 w 471"/>
                  <a:gd name="T23" fmla="*/ 49 h 2186"/>
                  <a:gd name="T24" fmla="*/ 17 w 471"/>
                  <a:gd name="T25" fmla="*/ 57 h 2186"/>
                  <a:gd name="T26" fmla="*/ 16 w 471"/>
                  <a:gd name="T27" fmla="*/ 64 h 2186"/>
                  <a:gd name="T28" fmla="*/ 14 w 471"/>
                  <a:gd name="T29" fmla="*/ 71 h 2186"/>
                  <a:gd name="T30" fmla="*/ 11 w 471"/>
                  <a:gd name="T31" fmla="*/ 78 h 2186"/>
                  <a:gd name="T32" fmla="*/ 8 w 471"/>
                  <a:gd name="T33" fmla="*/ 85 h 2186"/>
                  <a:gd name="T34" fmla="*/ 8 w 471"/>
                  <a:gd name="T35" fmla="*/ 85 h 2186"/>
                  <a:gd name="T36" fmla="*/ 10 w 471"/>
                  <a:gd name="T37" fmla="*/ 78 h 2186"/>
                  <a:gd name="T38" fmla="*/ 13 w 471"/>
                  <a:gd name="T39" fmla="*/ 71 h 2186"/>
                  <a:gd name="T40" fmla="*/ 15 w 471"/>
                  <a:gd name="T41" fmla="*/ 64 h 2186"/>
                  <a:gd name="T42" fmla="*/ 16 w 471"/>
                  <a:gd name="T43" fmla="*/ 57 h 2186"/>
                  <a:gd name="T44" fmla="*/ 18 w 471"/>
                  <a:gd name="T45" fmla="*/ 49 h 2186"/>
                  <a:gd name="T46" fmla="*/ 7 w 471"/>
                  <a:gd name="T47" fmla="*/ 87 h 2186"/>
                  <a:gd name="T48" fmla="*/ 7 w 471"/>
                  <a:gd name="T49" fmla="*/ 87 h 2186"/>
                  <a:gd name="T50" fmla="*/ 7 w 471"/>
                  <a:gd name="T51" fmla="*/ 87 h 2186"/>
                  <a:gd name="T52" fmla="*/ 7 w 471"/>
                  <a:gd name="T53" fmla="*/ 87 h 2186"/>
                  <a:gd name="T54" fmla="*/ 7 w 471"/>
                  <a:gd name="T55" fmla="*/ 87 h 2186"/>
                  <a:gd name="T56" fmla="*/ 6 w 471"/>
                  <a:gd name="T57" fmla="*/ 87 h 2186"/>
                  <a:gd name="T58" fmla="*/ 6 w 471"/>
                  <a:gd name="T59" fmla="*/ 87 h 2186"/>
                  <a:gd name="T60" fmla="*/ 6 w 471"/>
                  <a:gd name="T61" fmla="*/ 84 h 2186"/>
                  <a:gd name="T62" fmla="*/ 5 w 471"/>
                  <a:gd name="T63" fmla="*/ 79 h 2186"/>
                  <a:gd name="T64" fmla="*/ 4 w 471"/>
                  <a:gd name="T65" fmla="*/ 74 h 2186"/>
                  <a:gd name="T66" fmla="*/ 5 w 471"/>
                  <a:gd name="T67" fmla="*/ 77 h 2186"/>
                  <a:gd name="T68" fmla="*/ 6 w 471"/>
                  <a:gd name="T69" fmla="*/ 82 h 2186"/>
                  <a:gd name="T70" fmla="*/ 7 w 471"/>
                  <a:gd name="T71" fmla="*/ 87 h 2186"/>
                  <a:gd name="T72" fmla="*/ 4 w 471"/>
                  <a:gd name="T73" fmla="*/ 72 h 2186"/>
                  <a:gd name="T74" fmla="*/ 3 w 471"/>
                  <a:gd name="T75" fmla="*/ 68 h 2186"/>
                  <a:gd name="T76" fmla="*/ 2 w 471"/>
                  <a:gd name="T77" fmla="*/ 63 h 2186"/>
                  <a:gd name="T78" fmla="*/ 3 w 471"/>
                  <a:gd name="T79" fmla="*/ 63 h 2186"/>
                  <a:gd name="T80" fmla="*/ 4 w 471"/>
                  <a:gd name="T81" fmla="*/ 67 h 2186"/>
                  <a:gd name="T82" fmla="*/ 5 w 471"/>
                  <a:gd name="T83" fmla="*/ 72 h 2186"/>
                  <a:gd name="T84" fmla="*/ 2 w 471"/>
                  <a:gd name="T85" fmla="*/ 61 h 2186"/>
                  <a:gd name="T86" fmla="*/ 1 w 471"/>
                  <a:gd name="T87" fmla="*/ 49 h 2186"/>
                  <a:gd name="T88" fmla="*/ 0 w 471"/>
                  <a:gd name="T89" fmla="*/ 37 h 2186"/>
                  <a:gd name="T90" fmla="*/ 0 w 471"/>
                  <a:gd name="T91" fmla="*/ 26 h 2186"/>
                  <a:gd name="T92" fmla="*/ 1 w 471"/>
                  <a:gd name="T93" fmla="*/ 14 h 2186"/>
                  <a:gd name="T94" fmla="*/ 2 w 471"/>
                  <a:gd name="T95" fmla="*/ 6 h 2186"/>
                  <a:gd name="T96" fmla="*/ 3 w 471"/>
                  <a:gd name="T97" fmla="*/ 0 h 2186"/>
                  <a:gd name="T98" fmla="*/ 3 w 471"/>
                  <a:gd name="T99" fmla="*/ 4 h 2186"/>
                  <a:gd name="T100" fmla="*/ 2 w 471"/>
                  <a:gd name="T101" fmla="*/ 11 h 2186"/>
                  <a:gd name="T102" fmla="*/ 1 w 471"/>
                  <a:gd name="T103" fmla="*/ 22 h 2186"/>
                  <a:gd name="T104" fmla="*/ 1 w 471"/>
                  <a:gd name="T105" fmla="*/ 33 h 2186"/>
                  <a:gd name="T106" fmla="*/ 1 w 471"/>
                  <a:gd name="T107" fmla="*/ 45 h 2186"/>
                  <a:gd name="T108" fmla="*/ 2 w 471"/>
                  <a:gd name="T109" fmla="*/ 57 h 2186"/>
                  <a:gd name="T110" fmla="*/ 3 w 471"/>
                  <a:gd name="T111" fmla="*/ 0 h 2186"/>
                  <a:gd name="T112" fmla="*/ 3 w 471"/>
                  <a:gd name="T113" fmla="*/ 0 h 2186"/>
                  <a:gd name="T114" fmla="*/ 3 w 471"/>
                  <a:gd name="T115" fmla="*/ 0 h 2186"/>
                  <a:gd name="T116" fmla="*/ 3 w 471"/>
                  <a:gd name="T117" fmla="*/ 0 h 2186"/>
                  <a:gd name="T118" fmla="*/ 16 w 471"/>
                  <a:gd name="T119" fmla="*/ 7 h 2186"/>
                  <a:gd name="T120" fmla="*/ 3 w 471"/>
                  <a:gd name="T121" fmla="*/ 0 h 2186"/>
                  <a:gd name="T122" fmla="*/ 16 w 471"/>
                  <a:gd name="T123" fmla="*/ 7 h 218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71"/>
                  <a:gd name="T187" fmla="*/ 0 h 2186"/>
                  <a:gd name="T188" fmla="*/ 471 w 471"/>
                  <a:gd name="T189" fmla="*/ 2186 h 218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71" h="2186">
                    <a:moveTo>
                      <a:pt x="398" y="184"/>
                    </a:moveTo>
                    <a:lnTo>
                      <a:pt x="411" y="253"/>
                    </a:lnTo>
                    <a:lnTo>
                      <a:pt x="423" y="321"/>
                    </a:lnTo>
                    <a:lnTo>
                      <a:pt x="433" y="389"/>
                    </a:lnTo>
                    <a:lnTo>
                      <a:pt x="443" y="457"/>
                    </a:lnTo>
                    <a:lnTo>
                      <a:pt x="450" y="524"/>
                    </a:lnTo>
                    <a:lnTo>
                      <a:pt x="457" y="591"/>
                    </a:lnTo>
                    <a:lnTo>
                      <a:pt x="462" y="657"/>
                    </a:lnTo>
                    <a:lnTo>
                      <a:pt x="466" y="723"/>
                    </a:lnTo>
                    <a:lnTo>
                      <a:pt x="470" y="789"/>
                    </a:lnTo>
                    <a:lnTo>
                      <a:pt x="471" y="853"/>
                    </a:lnTo>
                    <a:lnTo>
                      <a:pt x="471" y="918"/>
                    </a:lnTo>
                    <a:lnTo>
                      <a:pt x="470" y="982"/>
                    </a:lnTo>
                    <a:lnTo>
                      <a:pt x="467" y="1046"/>
                    </a:lnTo>
                    <a:lnTo>
                      <a:pt x="464" y="1109"/>
                    </a:lnTo>
                    <a:lnTo>
                      <a:pt x="459" y="1172"/>
                    </a:lnTo>
                    <a:lnTo>
                      <a:pt x="453" y="1235"/>
                    </a:lnTo>
                    <a:lnTo>
                      <a:pt x="429" y="1231"/>
                    </a:lnTo>
                    <a:lnTo>
                      <a:pt x="435" y="1170"/>
                    </a:lnTo>
                    <a:lnTo>
                      <a:pt x="439" y="1107"/>
                    </a:lnTo>
                    <a:lnTo>
                      <a:pt x="444" y="1045"/>
                    </a:lnTo>
                    <a:lnTo>
                      <a:pt x="446" y="981"/>
                    </a:lnTo>
                    <a:lnTo>
                      <a:pt x="447" y="917"/>
                    </a:lnTo>
                    <a:lnTo>
                      <a:pt x="446" y="853"/>
                    </a:lnTo>
                    <a:lnTo>
                      <a:pt x="445" y="789"/>
                    </a:lnTo>
                    <a:lnTo>
                      <a:pt x="442" y="724"/>
                    </a:lnTo>
                    <a:lnTo>
                      <a:pt x="438" y="658"/>
                    </a:lnTo>
                    <a:lnTo>
                      <a:pt x="433" y="592"/>
                    </a:lnTo>
                    <a:lnTo>
                      <a:pt x="426" y="526"/>
                    </a:lnTo>
                    <a:lnTo>
                      <a:pt x="419" y="459"/>
                    </a:lnTo>
                    <a:lnTo>
                      <a:pt x="409" y="392"/>
                    </a:lnTo>
                    <a:lnTo>
                      <a:pt x="399" y="324"/>
                    </a:lnTo>
                    <a:lnTo>
                      <a:pt x="388" y="256"/>
                    </a:lnTo>
                    <a:lnTo>
                      <a:pt x="375" y="188"/>
                    </a:lnTo>
                    <a:lnTo>
                      <a:pt x="398" y="184"/>
                    </a:lnTo>
                    <a:close/>
                    <a:moveTo>
                      <a:pt x="453" y="1235"/>
                    </a:moveTo>
                    <a:lnTo>
                      <a:pt x="446" y="1296"/>
                    </a:lnTo>
                    <a:lnTo>
                      <a:pt x="437" y="1359"/>
                    </a:lnTo>
                    <a:lnTo>
                      <a:pt x="428" y="1419"/>
                    </a:lnTo>
                    <a:lnTo>
                      <a:pt x="416" y="1481"/>
                    </a:lnTo>
                    <a:lnTo>
                      <a:pt x="404" y="1541"/>
                    </a:lnTo>
                    <a:lnTo>
                      <a:pt x="390" y="1601"/>
                    </a:lnTo>
                    <a:lnTo>
                      <a:pt x="375" y="1661"/>
                    </a:lnTo>
                    <a:lnTo>
                      <a:pt x="358" y="1720"/>
                    </a:lnTo>
                    <a:lnTo>
                      <a:pt x="341" y="1779"/>
                    </a:lnTo>
                    <a:lnTo>
                      <a:pt x="322" y="1837"/>
                    </a:lnTo>
                    <a:lnTo>
                      <a:pt x="302" y="1896"/>
                    </a:lnTo>
                    <a:lnTo>
                      <a:pt x="281" y="1953"/>
                    </a:lnTo>
                    <a:lnTo>
                      <a:pt x="258" y="2010"/>
                    </a:lnTo>
                    <a:lnTo>
                      <a:pt x="234" y="2067"/>
                    </a:lnTo>
                    <a:lnTo>
                      <a:pt x="209" y="2123"/>
                    </a:lnTo>
                    <a:lnTo>
                      <a:pt x="183" y="2180"/>
                    </a:lnTo>
                    <a:lnTo>
                      <a:pt x="161" y="2169"/>
                    </a:lnTo>
                    <a:lnTo>
                      <a:pt x="187" y="2114"/>
                    </a:lnTo>
                    <a:lnTo>
                      <a:pt x="211" y="2058"/>
                    </a:lnTo>
                    <a:lnTo>
                      <a:pt x="235" y="2001"/>
                    </a:lnTo>
                    <a:lnTo>
                      <a:pt x="258" y="1945"/>
                    </a:lnTo>
                    <a:lnTo>
                      <a:pt x="280" y="1888"/>
                    </a:lnTo>
                    <a:lnTo>
                      <a:pt x="299" y="1830"/>
                    </a:lnTo>
                    <a:lnTo>
                      <a:pt x="317" y="1772"/>
                    </a:lnTo>
                    <a:lnTo>
                      <a:pt x="335" y="1714"/>
                    </a:lnTo>
                    <a:lnTo>
                      <a:pt x="351" y="1655"/>
                    </a:lnTo>
                    <a:lnTo>
                      <a:pt x="366" y="1595"/>
                    </a:lnTo>
                    <a:lnTo>
                      <a:pt x="379" y="1536"/>
                    </a:lnTo>
                    <a:lnTo>
                      <a:pt x="392" y="1477"/>
                    </a:lnTo>
                    <a:lnTo>
                      <a:pt x="403" y="1416"/>
                    </a:lnTo>
                    <a:lnTo>
                      <a:pt x="412" y="1355"/>
                    </a:lnTo>
                    <a:lnTo>
                      <a:pt x="421" y="1294"/>
                    </a:lnTo>
                    <a:lnTo>
                      <a:pt x="429" y="1231"/>
                    </a:lnTo>
                    <a:lnTo>
                      <a:pt x="453" y="1235"/>
                    </a:lnTo>
                    <a:close/>
                    <a:moveTo>
                      <a:pt x="183" y="2180"/>
                    </a:moveTo>
                    <a:lnTo>
                      <a:pt x="181" y="2183"/>
                    </a:lnTo>
                    <a:lnTo>
                      <a:pt x="178" y="2185"/>
                    </a:lnTo>
                    <a:lnTo>
                      <a:pt x="175" y="2186"/>
                    </a:lnTo>
                    <a:lnTo>
                      <a:pt x="170" y="2186"/>
                    </a:lnTo>
                    <a:lnTo>
                      <a:pt x="167" y="2185"/>
                    </a:lnTo>
                    <a:lnTo>
                      <a:pt x="164" y="2184"/>
                    </a:lnTo>
                    <a:lnTo>
                      <a:pt x="162" y="2181"/>
                    </a:lnTo>
                    <a:lnTo>
                      <a:pt x="160" y="2177"/>
                    </a:lnTo>
                    <a:lnTo>
                      <a:pt x="172" y="2174"/>
                    </a:lnTo>
                    <a:lnTo>
                      <a:pt x="183" y="2180"/>
                    </a:lnTo>
                    <a:close/>
                    <a:moveTo>
                      <a:pt x="160" y="2177"/>
                    </a:moveTo>
                    <a:lnTo>
                      <a:pt x="160" y="2176"/>
                    </a:lnTo>
                    <a:lnTo>
                      <a:pt x="183" y="2171"/>
                    </a:lnTo>
                    <a:lnTo>
                      <a:pt x="183" y="2172"/>
                    </a:lnTo>
                    <a:lnTo>
                      <a:pt x="160" y="2177"/>
                    </a:lnTo>
                    <a:close/>
                    <a:moveTo>
                      <a:pt x="160" y="2176"/>
                    </a:moveTo>
                    <a:lnTo>
                      <a:pt x="160" y="2176"/>
                    </a:lnTo>
                    <a:lnTo>
                      <a:pt x="172" y="2174"/>
                    </a:lnTo>
                    <a:lnTo>
                      <a:pt x="160" y="2176"/>
                    </a:lnTo>
                    <a:close/>
                    <a:moveTo>
                      <a:pt x="160" y="2176"/>
                    </a:moveTo>
                    <a:lnTo>
                      <a:pt x="151" y="2135"/>
                    </a:lnTo>
                    <a:lnTo>
                      <a:pt x="142" y="2093"/>
                    </a:lnTo>
                    <a:lnTo>
                      <a:pt x="134" y="2053"/>
                    </a:lnTo>
                    <a:lnTo>
                      <a:pt x="126" y="2012"/>
                    </a:lnTo>
                    <a:lnTo>
                      <a:pt x="118" y="1971"/>
                    </a:lnTo>
                    <a:lnTo>
                      <a:pt x="110" y="1931"/>
                    </a:lnTo>
                    <a:lnTo>
                      <a:pt x="103" y="1891"/>
                    </a:lnTo>
                    <a:lnTo>
                      <a:pt x="96" y="1852"/>
                    </a:lnTo>
                    <a:lnTo>
                      <a:pt x="121" y="1848"/>
                    </a:lnTo>
                    <a:lnTo>
                      <a:pt x="127" y="1889"/>
                    </a:lnTo>
                    <a:lnTo>
                      <a:pt x="135" y="1930"/>
                    </a:lnTo>
                    <a:lnTo>
                      <a:pt x="142" y="1971"/>
                    </a:lnTo>
                    <a:lnTo>
                      <a:pt x="151" y="2011"/>
                    </a:lnTo>
                    <a:lnTo>
                      <a:pt x="159" y="2052"/>
                    </a:lnTo>
                    <a:lnTo>
                      <a:pt x="167" y="2092"/>
                    </a:lnTo>
                    <a:lnTo>
                      <a:pt x="175" y="2132"/>
                    </a:lnTo>
                    <a:lnTo>
                      <a:pt x="183" y="2172"/>
                    </a:lnTo>
                    <a:lnTo>
                      <a:pt x="160" y="2176"/>
                    </a:lnTo>
                    <a:close/>
                    <a:moveTo>
                      <a:pt x="96" y="1852"/>
                    </a:moveTo>
                    <a:lnTo>
                      <a:pt x="89" y="1812"/>
                    </a:lnTo>
                    <a:lnTo>
                      <a:pt x="83" y="1772"/>
                    </a:lnTo>
                    <a:lnTo>
                      <a:pt x="76" y="1733"/>
                    </a:lnTo>
                    <a:lnTo>
                      <a:pt x="70" y="1691"/>
                    </a:lnTo>
                    <a:lnTo>
                      <a:pt x="65" y="1652"/>
                    </a:lnTo>
                    <a:lnTo>
                      <a:pt x="59" y="1612"/>
                    </a:lnTo>
                    <a:lnTo>
                      <a:pt x="54" y="1572"/>
                    </a:lnTo>
                    <a:lnTo>
                      <a:pt x="48" y="1531"/>
                    </a:lnTo>
                    <a:lnTo>
                      <a:pt x="72" y="1527"/>
                    </a:lnTo>
                    <a:lnTo>
                      <a:pt x="78" y="1567"/>
                    </a:lnTo>
                    <a:lnTo>
                      <a:pt x="83" y="1606"/>
                    </a:lnTo>
                    <a:lnTo>
                      <a:pt x="88" y="1646"/>
                    </a:lnTo>
                    <a:lnTo>
                      <a:pt x="95" y="1686"/>
                    </a:lnTo>
                    <a:lnTo>
                      <a:pt x="100" y="1726"/>
                    </a:lnTo>
                    <a:lnTo>
                      <a:pt x="107" y="1767"/>
                    </a:lnTo>
                    <a:lnTo>
                      <a:pt x="113" y="1807"/>
                    </a:lnTo>
                    <a:lnTo>
                      <a:pt x="121" y="1848"/>
                    </a:lnTo>
                    <a:lnTo>
                      <a:pt x="96" y="1852"/>
                    </a:lnTo>
                    <a:close/>
                    <a:moveTo>
                      <a:pt x="48" y="1531"/>
                    </a:moveTo>
                    <a:lnTo>
                      <a:pt x="37" y="1429"/>
                    </a:lnTo>
                    <a:lnTo>
                      <a:pt x="26" y="1328"/>
                    </a:lnTo>
                    <a:lnTo>
                      <a:pt x="17" y="1226"/>
                    </a:lnTo>
                    <a:lnTo>
                      <a:pt x="10" y="1127"/>
                    </a:lnTo>
                    <a:lnTo>
                      <a:pt x="5" y="1027"/>
                    </a:lnTo>
                    <a:lnTo>
                      <a:pt x="1" y="929"/>
                    </a:lnTo>
                    <a:lnTo>
                      <a:pt x="0" y="832"/>
                    </a:lnTo>
                    <a:lnTo>
                      <a:pt x="0" y="736"/>
                    </a:lnTo>
                    <a:lnTo>
                      <a:pt x="2" y="640"/>
                    </a:lnTo>
                    <a:lnTo>
                      <a:pt x="5" y="546"/>
                    </a:lnTo>
                    <a:lnTo>
                      <a:pt x="11" y="453"/>
                    </a:lnTo>
                    <a:lnTo>
                      <a:pt x="18" y="362"/>
                    </a:lnTo>
                    <a:lnTo>
                      <a:pt x="28" y="271"/>
                    </a:lnTo>
                    <a:lnTo>
                      <a:pt x="39" y="183"/>
                    </a:lnTo>
                    <a:lnTo>
                      <a:pt x="45" y="138"/>
                    </a:lnTo>
                    <a:lnTo>
                      <a:pt x="53" y="95"/>
                    </a:lnTo>
                    <a:lnTo>
                      <a:pt x="59" y="52"/>
                    </a:lnTo>
                    <a:lnTo>
                      <a:pt x="68" y="10"/>
                    </a:lnTo>
                    <a:lnTo>
                      <a:pt x="92" y="14"/>
                    </a:lnTo>
                    <a:lnTo>
                      <a:pt x="84" y="56"/>
                    </a:lnTo>
                    <a:lnTo>
                      <a:pt x="76" y="100"/>
                    </a:lnTo>
                    <a:lnTo>
                      <a:pt x="70" y="143"/>
                    </a:lnTo>
                    <a:lnTo>
                      <a:pt x="64" y="186"/>
                    </a:lnTo>
                    <a:lnTo>
                      <a:pt x="52" y="275"/>
                    </a:lnTo>
                    <a:lnTo>
                      <a:pt x="43" y="364"/>
                    </a:lnTo>
                    <a:lnTo>
                      <a:pt x="35" y="455"/>
                    </a:lnTo>
                    <a:lnTo>
                      <a:pt x="30" y="548"/>
                    </a:lnTo>
                    <a:lnTo>
                      <a:pt x="26" y="641"/>
                    </a:lnTo>
                    <a:lnTo>
                      <a:pt x="24" y="736"/>
                    </a:lnTo>
                    <a:lnTo>
                      <a:pt x="24" y="832"/>
                    </a:lnTo>
                    <a:lnTo>
                      <a:pt x="26" y="928"/>
                    </a:lnTo>
                    <a:lnTo>
                      <a:pt x="29" y="1026"/>
                    </a:lnTo>
                    <a:lnTo>
                      <a:pt x="34" y="1124"/>
                    </a:lnTo>
                    <a:lnTo>
                      <a:pt x="42" y="1225"/>
                    </a:lnTo>
                    <a:lnTo>
                      <a:pt x="51" y="1325"/>
                    </a:lnTo>
                    <a:lnTo>
                      <a:pt x="60" y="1426"/>
                    </a:lnTo>
                    <a:lnTo>
                      <a:pt x="72" y="1527"/>
                    </a:lnTo>
                    <a:lnTo>
                      <a:pt x="48" y="1531"/>
                    </a:lnTo>
                    <a:close/>
                    <a:moveTo>
                      <a:pt x="68" y="10"/>
                    </a:moveTo>
                    <a:lnTo>
                      <a:pt x="69" y="7"/>
                    </a:lnTo>
                    <a:lnTo>
                      <a:pt x="70" y="5"/>
                    </a:lnTo>
                    <a:lnTo>
                      <a:pt x="72" y="2"/>
                    </a:lnTo>
                    <a:lnTo>
                      <a:pt x="74" y="1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0" y="12"/>
                    </a:lnTo>
                    <a:lnTo>
                      <a:pt x="68" y="10"/>
                    </a:lnTo>
                    <a:close/>
                    <a:moveTo>
                      <a:pt x="85" y="1"/>
                    </a:moveTo>
                    <a:lnTo>
                      <a:pt x="392" y="175"/>
                    </a:lnTo>
                    <a:lnTo>
                      <a:pt x="380" y="197"/>
                    </a:lnTo>
                    <a:lnTo>
                      <a:pt x="73" y="23"/>
                    </a:lnTo>
                    <a:lnTo>
                      <a:pt x="85" y="1"/>
                    </a:lnTo>
                    <a:close/>
                    <a:moveTo>
                      <a:pt x="392" y="175"/>
                    </a:moveTo>
                    <a:lnTo>
                      <a:pt x="396" y="179"/>
                    </a:lnTo>
                    <a:lnTo>
                      <a:pt x="398" y="184"/>
                    </a:lnTo>
                    <a:lnTo>
                      <a:pt x="386" y="186"/>
                    </a:lnTo>
                    <a:lnTo>
                      <a:pt x="392" y="17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59" name="Freeform 1171"/>
              <p:cNvSpPr>
                <a:spLocks/>
              </p:cNvSpPr>
              <p:nvPr/>
            </p:nvSpPr>
            <p:spPr bwMode="auto">
              <a:xfrm>
                <a:off x="3360" y="1948"/>
                <a:ext cx="85" cy="406"/>
              </a:xfrm>
              <a:custGeom>
                <a:avLst/>
                <a:gdLst>
                  <a:gd name="T0" fmla="*/ 14 w 433"/>
                  <a:gd name="T1" fmla="*/ 9 h 2040"/>
                  <a:gd name="T2" fmla="*/ 15 w 433"/>
                  <a:gd name="T3" fmla="*/ 14 h 2040"/>
                  <a:gd name="T4" fmla="*/ 16 w 433"/>
                  <a:gd name="T5" fmla="*/ 19 h 2040"/>
                  <a:gd name="T6" fmla="*/ 16 w 433"/>
                  <a:gd name="T7" fmla="*/ 24 h 2040"/>
                  <a:gd name="T8" fmla="*/ 17 w 433"/>
                  <a:gd name="T9" fmla="*/ 29 h 2040"/>
                  <a:gd name="T10" fmla="*/ 17 w 433"/>
                  <a:gd name="T11" fmla="*/ 34 h 2040"/>
                  <a:gd name="T12" fmla="*/ 17 w 433"/>
                  <a:gd name="T13" fmla="*/ 39 h 2040"/>
                  <a:gd name="T14" fmla="*/ 17 w 433"/>
                  <a:gd name="T15" fmla="*/ 44 h 2040"/>
                  <a:gd name="T16" fmla="*/ 16 w 433"/>
                  <a:gd name="T17" fmla="*/ 49 h 2040"/>
                  <a:gd name="T18" fmla="*/ 16 w 433"/>
                  <a:gd name="T19" fmla="*/ 53 h 2040"/>
                  <a:gd name="T20" fmla="*/ 15 w 433"/>
                  <a:gd name="T21" fmla="*/ 58 h 2040"/>
                  <a:gd name="T22" fmla="*/ 14 w 433"/>
                  <a:gd name="T23" fmla="*/ 62 h 2040"/>
                  <a:gd name="T24" fmla="*/ 13 w 433"/>
                  <a:gd name="T25" fmla="*/ 67 h 2040"/>
                  <a:gd name="T26" fmla="*/ 11 w 433"/>
                  <a:gd name="T27" fmla="*/ 71 h 2040"/>
                  <a:gd name="T28" fmla="*/ 10 w 433"/>
                  <a:gd name="T29" fmla="*/ 75 h 2040"/>
                  <a:gd name="T30" fmla="*/ 8 w 433"/>
                  <a:gd name="T31" fmla="*/ 80 h 2040"/>
                  <a:gd name="T32" fmla="*/ 6 w 433"/>
                  <a:gd name="T33" fmla="*/ 79 h 2040"/>
                  <a:gd name="T34" fmla="*/ 5 w 433"/>
                  <a:gd name="T35" fmla="*/ 73 h 2040"/>
                  <a:gd name="T36" fmla="*/ 4 w 433"/>
                  <a:gd name="T37" fmla="*/ 68 h 2040"/>
                  <a:gd name="T38" fmla="*/ 3 w 433"/>
                  <a:gd name="T39" fmla="*/ 63 h 2040"/>
                  <a:gd name="T40" fmla="*/ 2 w 433"/>
                  <a:gd name="T41" fmla="*/ 57 h 2040"/>
                  <a:gd name="T42" fmla="*/ 1 w 433"/>
                  <a:gd name="T43" fmla="*/ 52 h 2040"/>
                  <a:gd name="T44" fmla="*/ 1 w 433"/>
                  <a:gd name="T45" fmla="*/ 47 h 2040"/>
                  <a:gd name="T46" fmla="*/ 0 w 433"/>
                  <a:gd name="T47" fmla="*/ 41 h 2040"/>
                  <a:gd name="T48" fmla="*/ 0 w 433"/>
                  <a:gd name="T49" fmla="*/ 36 h 2040"/>
                  <a:gd name="T50" fmla="*/ 0 w 433"/>
                  <a:gd name="T51" fmla="*/ 31 h 2040"/>
                  <a:gd name="T52" fmla="*/ 0 w 433"/>
                  <a:gd name="T53" fmla="*/ 26 h 2040"/>
                  <a:gd name="T54" fmla="*/ 0 w 433"/>
                  <a:gd name="T55" fmla="*/ 21 h 2040"/>
                  <a:gd name="T56" fmla="*/ 0 w 433"/>
                  <a:gd name="T57" fmla="*/ 16 h 2040"/>
                  <a:gd name="T58" fmla="*/ 1 w 433"/>
                  <a:gd name="T59" fmla="*/ 11 h 2040"/>
                  <a:gd name="T60" fmla="*/ 1 w 433"/>
                  <a:gd name="T61" fmla="*/ 7 h 2040"/>
                  <a:gd name="T62" fmla="*/ 2 w 433"/>
                  <a:gd name="T63" fmla="*/ 2 h 2040"/>
                  <a:gd name="T64" fmla="*/ 4 w 433"/>
                  <a:gd name="T65" fmla="*/ 1 h 2040"/>
                  <a:gd name="T66" fmla="*/ 7 w 433"/>
                  <a:gd name="T67" fmla="*/ 2 h 2040"/>
                  <a:gd name="T68" fmla="*/ 10 w 433"/>
                  <a:gd name="T69" fmla="*/ 4 h 2040"/>
                  <a:gd name="T70" fmla="*/ 12 w 433"/>
                  <a:gd name="T71" fmla="*/ 6 h 20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3"/>
                  <a:gd name="T109" fmla="*/ 0 h 2040"/>
                  <a:gd name="T110" fmla="*/ 433 w 433"/>
                  <a:gd name="T111" fmla="*/ 2040 h 204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3" h="2040">
                    <a:moveTo>
                      <a:pt x="350" y="161"/>
                    </a:moveTo>
                    <a:lnTo>
                      <a:pt x="363" y="226"/>
                    </a:lnTo>
                    <a:lnTo>
                      <a:pt x="375" y="291"/>
                    </a:lnTo>
                    <a:lnTo>
                      <a:pt x="386" y="354"/>
                    </a:lnTo>
                    <a:lnTo>
                      <a:pt x="396" y="418"/>
                    </a:lnTo>
                    <a:lnTo>
                      <a:pt x="404" y="481"/>
                    </a:lnTo>
                    <a:lnTo>
                      <a:pt x="412" y="544"/>
                    </a:lnTo>
                    <a:lnTo>
                      <a:pt x="418" y="607"/>
                    </a:lnTo>
                    <a:lnTo>
                      <a:pt x="424" y="669"/>
                    </a:lnTo>
                    <a:lnTo>
                      <a:pt x="427" y="731"/>
                    </a:lnTo>
                    <a:lnTo>
                      <a:pt x="430" y="793"/>
                    </a:lnTo>
                    <a:lnTo>
                      <a:pt x="431" y="853"/>
                    </a:lnTo>
                    <a:lnTo>
                      <a:pt x="433" y="915"/>
                    </a:lnTo>
                    <a:lnTo>
                      <a:pt x="431" y="975"/>
                    </a:lnTo>
                    <a:lnTo>
                      <a:pt x="429" y="1035"/>
                    </a:lnTo>
                    <a:lnTo>
                      <a:pt x="426" y="1094"/>
                    </a:lnTo>
                    <a:lnTo>
                      <a:pt x="422" y="1154"/>
                    </a:lnTo>
                    <a:lnTo>
                      <a:pt x="415" y="1213"/>
                    </a:lnTo>
                    <a:lnTo>
                      <a:pt x="409" y="1271"/>
                    </a:lnTo>
                    <a:lnTo>
                      <a:pt x="400" y="1329"/>
                    </a:lnTo>
                    <a:lnTo>
                      <a:pt x="390" y="1387"/>
                    </a:lnTo>
                    <a:lnTo>
                      <a:pt x="380" y="1443"/>
                    </a:lnTo>
                    <a:lnTo>
                      <a:pt x="368" y="1500"/>
                    </a:lnTo>
                    <a:lnTo>
                      <a:pt x="354" y="1556"/>
                    </a:lnTo>
                    <a:lnTo>
                      <a:pt x="339" y="1611"/>
                    </a:lnTo>
                    <a:lnTo>
                      <a:pt x="322" y="1668"/>
                    </a:lnTo>
                    <a:lnTo>
                      <a:pt x="305" y="1722"/>
                    </a:lnTo>
                    <a:lnTo>
                      <a:pt x="286" y="1777"/>
                    </a:lnTo>
                    <a:lnTo>
                      <a:pt x="266" y="1830"/>
                    </a:lnTo>
                    <a:lnTo>
                      <a:pt x="245" y="1884"/>
                    </a:lnTo>
                    <a:lnTo>
                      <a:pt x="221" y="1937"/>
                    </a:lnTo>
                    <a:lnTo>
                      <a:pt x="197" y="1988"/>
                    </a:lnTo>
                    <a:lnTo>
                      <a:pt x="171" y="2040"/>
                    </a:lnTo>
                    <a:lnTo>
                      <a:pt x="154" y="1972"/>
                    </a:lnTo>
                    <a:lnTo>
                      <a:pt x="139" y="1903"/>
                    </a:lnTo>
                    <a:lnTo>
                      <a:pt x="125" y="1835"/>
                    </a:lnTo>
                    <a:lnTo>
                      <a:pt x="111" y="1767"/>
                    </a:lnTo>
                    <a:lnTo>
                      <a:pt x="98" y="1700"/>
                    </a:lnTo>
                    <a:lnTo>
                      <a:pt x="85" y="1632"/>
                    </a:lnTo>
                    <a:lnTo>
                      <a:pt x="74" y="1565"/>
                    </a:lnTo>
                    <a:lnTo>
                      <a:pt x="63" y="1497"/>
                    </a:lnTo>
                    <a:lnTo>
                      <a:pt x="53" y="1430"/>
                    </a:lnTo>
                    <a:lnTo>
                      <a:pt x="45" y="1363"/>
                    </a:lnTo>
                    <a:lnTo>
                      <a:pt x="36" y="1297"/>
                    </a:lnTo>
                    <a:lnTo>
                      <a:pt x="29" y="1230"/>
                    </a:lnTo>
                    <a:lnTo>
                      <a:pt x="22" y="1164"/>
                    </a:lnTo>
                    <a:lnTo>
                      <a:pt x="17" y="1100"/>
                    </a:lnTo>
                    <a:lnTo>
                      <a:pt x="12" y="1034"/>
                    </a:lnTo>
                    <a:lnTo>
                      <a:pt x="8" y="969"/>
                    </a:lnTo>
                    <a:lnTo>
                      <a:pt x="5" y="905"/>
                    </a:lnTo>
                    <a:lnTo>
                      <a:pt x="3" y="840"/>
                    </a:lnTo>
                    <a:lnTo>
                      <a:pt x="2" y="778"/>
                    </a:lnTo>
                    <a:lnTo>
                      <a:pt x="0" y="714"/>
                    </a:lnTo>
                    <a:lnTo>
                      <a:pt x="0" y="651"/>
                    </a:lnTo>
                    <a:lnTo>
                      <a:pt x="2" y="590"/>
                    </a:lnTo>
                    <a:lnTo>
                      <a:pt x="4" y="528"/>
                    </a:lnTo>
                    <a:lnTo>
                      <a:pt x="7" y="467"/>
                    </a:lnTo>
                    <a:lnTo>
                      <a:pt x="10" y="406"/>
                    </a:lnTo>
                    <a:lnTo>
                      <a:pt x="15" y="347"/>
                    </a:lnTo>
                    <a:lnTo>
                      <a:pt x="20" y="287"/>
                    </a:lnTo>
                    <a:lnTo>
                      <a:pt x="26" y="228"/>
                    </a:lnTo>
                    <a:lnTo>
                      <a:pt x="33" y="171"/>
                    </a:lnTo>
                    <a:lnTo>
                      <a:pt x="40" y="114"/>
                    </a:lnTo>
                    <a:lnTo>
                      <a:pt x="49" y="56"/>
                    </a:lnTo>
                    <a:lnTo>
                      <a:pt x="59" y="0"/>
                    </a:lnTo>
                    <a:lnTo>
                      <a:pt x="96" y="21"/>
                    </a:lnTo>
                    <a:lnTo>
                      <a:pt x="132" y="40"/>
                    </a:lnTo>
                    <a:lnTo>
                      <a:pt x="168" y="61"/>
                    </a:lnTo>
                    <a:lnTo>
                      <a:pt x="205" y="81"/>
                    </a:lnTo>
                    <a:lnTo>
                      <a:pt x="241" y="101"/>
                    </a:lnTo>
                    <a:lnTo>
                      <a:pt x="277" y="121"/>
                    </a:lnTo>
                    <a:lnTo>
                      <a:pt x="314" y="142"/>
                    </a:lnTo>
                    <a:lnTo>
                      <a:pt x="350" y="1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0" name="Freeform 1172"/>
              <p:cNvSpPr>
                <a:spLocks noEditPoints="1"/>
              </p:cNvSpPr>
              <p:nvPr/>
            </p:nvSpPr>
            <p:spPr bwMode="auto">
              <a:xfrm>
                <a:off x="3356" y="1948"/>
                <a:ext cx="93" cy="410"/>
              </a:xfrm>
              <a:custGeom>
                <a:avLst/>
                <a:gdLst>
                  <a:gd name="T0" fmla="*/ 14 w 455"/>
                  <a:gd name="T1" fmla="*/ 7 h 2064"/>
                  <a:gd name="T2" fmla="*/ 16 w 455"/>
                  <a:gd name="T3" fmla="*/ 10 h 2064"/>
                  <a:gd name="T4" fmla="*/ 17 w 455"/>
                  <a:gd name="T5" fmla="*/ 16 h 2064"/>
                  <a:gd name="T6" fmla="*/ 16 w 455"/>
                  <a:gd name="T7" fmla="*/ 17 h 2064"/>
                  <a:gd name="T8" fmla="*/ 15 w 455"/>
                  <a:gd name="T9" fmla="*/ 11 h 2064"/>
                  <a:gd name="T10" fmla="*/ 15 w 455"/>
                  <a:gd name="T11" fmla="*/ 7 h 2064"/>
                  <a:gd name="T12" fmla="*/ 17 w 455"/>
                  <a:gd name="T13" fmla="*/ 23 h 2064"/>
                  <a:gd name="T14" fmla="*/ 18 w 455"/>
                  <a:gd name="T15" fmla="*/ 28 h 2064"/>
                  <a:gd name="T16" fmla="*/ 17 w 455"/>
                  <a:gd name="T17" fmla="*/ 27 h 2064"/>
                  <a:gd name="T18" fmla="*/ 16 w 455"/>
                  <a:gd name="T19" fmla="*/ 21 h 2064"/>
                  <a:gd name="T20" fmla="*/ 18 w 455"/>
                  <a:gd name="T21" fmla="*/ 30 h 2064"/>
                  <a:gd name="T22" fmla="*/ 18 w 455"/>
                  <a:gd name="T23" fmla="*/ 37 h 2064"/>
                  <a:gd name="T24" fmla="*/ 18 w 455"/>
                  <a:gd name="T25" fmla="*/ 44 h 2064"/>
                  <a:gd name="T26" fmla="*/ 17 w 455"/>
                  <a:gd name="T27" fmla="*/ 51 h 2064"/>
                  <a:gd name="T28" fmla="*/ 16 w 455"/>
                  <a:gd name="T29" fmla="*/ 57 h 2064"/>
                  <a:gd name="T30" fmla="*/ 15 w 455"/>
                  <a:gd name="T31" fmla="*/ 64 h 2064"/>
                  <a:gd name="T32" fmla="*/ 13 w 455"/>
                  <a:gd name="T33" fmla="*/ 70 h 2064"/>
                  <a:gd name="T34" fmla="*/ 11 w 455"/>
                  <a:gd name="T35" fmla="*/ 76 h 2064"/>
                  <a:gd name="T36" fmla="*/ 8 w 455"/>
                  <a:gd name="T37" fmla="*/ 82 h 2064"/>
                  <a:gd name="T38" fmla="*/ 9 w 455"/>
                  <a:gd name="T39" fmla="*/ 77 h 2064"/>
                  <a:gd name="T40" fmla="*/ 11 w 455"/>
                  <a:gd name="T41" fmla="*/ 71 h 2064"/>
                  <a:gd name="T42" fmla="*/ 13 w 455"/>
                  <a:gd name="T43" fmla="*/ 65 h 2064"/>
                  <a:gd name="T44" fmla="*/ 15 w 455"/>
                  <a:gd name="T45" fmla="*/ 59 h 2064"/>
                  <a:gd name="T46" fmla="*/ 16 w 455"/>
                  <a:gd name="T47" fmla="*/ 52 h 2064"/>
                  <a:gd name="T48" fmla="*/ 17 w 455"/>
                  <a:gd name="T49" fmla="*/ 45 h 2064"/>
                  <a:gd name="T50" fmla="*/ 17 w 455"/>
                  <a:gd name="T51" fmla="*/ 38 h 2064"/>
                  <a:gd name="T52" fmla="*/ 17 w 455"/>
                  <a:gd name="T53" fmla="*/ 31 h 2064"/>
                  <a:gd name="T54" fmla="*/ 8 w 455"/>
                  <a:gd name="T55" fmla="*/ 82 h 2064"/>
                  <a:gd name="T56" fmla="*/ 7 w 455"/>
                  <a:gd name="T57" fmla="*/ 83 h 2064"/>
                  <a:gd name="T58" fmla="*/ 7 w 455"/>
                  <a:gd name="T59" fmla="*/ 82 h 2064"/>
                  <a:gd name="T60" fmla="*/ 7 w 455"/>
                  <a:gd name="T61" fmla="*/ 82 h 2064"/>
                  <a:gd name="T62" fmla="*/ 7 w 455"/>
                  <a:gd name="T63" fmla="*/ 82 h 2064"/>
                  <a:gd name="T64" fmla="*/ 7 w 455"/>
                  <a:gd name="T65" fmla="*/ 82 h 2064"/>
                  <a:gd name="T66" fmla="*/ 6 w 455"/>
                  <a:gd name="T67" fmla="*/ 78 h 2064"/>
                  <a:gd name="T68" fmla="*/ 4 w 455"/>
                  <a:gd name="T69" fmla="*/ 72 h 2064"/>
                  <a:gd name="T70" fmla="*/ 6 w 455"/>
                  <a:gd name="T71" fmla="*/ 73 h 2064"/>
                  <a:gd name="T72" fmla="*/ 7 w 455"/>
                  <a:gd name="T73" fmla="*/ 79 h 2064"/>
                  <a:gd name="T74" fmla="*/ 4 w 455"/>
                  <a:gd name="T75" fmla="*/ 70 h 2064"/>
                  <a:gd name="T76" fmla="*/ 3 w 455"/>
                  <a:gd name="T77" fmla="*/ 64 h 2064"/>
                  <a:gd name="T78" fmla="*/ 2 w 455"/>
                  <a:gd name="T79" fmla="*/ 58 h 2064"/>
                  <a:gd name="T80" fmla="*/ 4 w 455"/>
                  <a:gd name="T81" fmla="*/ 62 h 2064"/>
                  <a:gd name="T82" fmla="*/ 5 w 455"/>
                  <a:gd name="T83" fmla="*/ 68 h 2064"/>
                  <a:gd name="T84" fmla="*/ 2 w 455"/>
                  <a:gd name="T85" fmla="*/ 54 h 2064"/>
                  <a:gd name="T86" fmla="*/ 0 w 455"/>
                  <a:gd name="T87" fmla="*/ 39 h 2064"/>
                  <a:gd name="T88" fmla="*/ 0 w 455"/>
                  <a:gd name="T89" fmla="*/ 24 h 2064"/>
                  <a:gd name="T90" fmla="*/ 1 w 455"/>
                  <a:gd name="T91" fmla="*/ 10 h 2064"/>
                  <a:gd name="T92" fmla="*/ 3 w 455"/>
                  <a:gd name="T93" fmla="*/ 1 h 2064"/>
                  <a:gd name="T94" fmla="*/ 2 w 455"/>
                  <a:gd name="T95" fmla="*/ 14 h 2064"/>
                  <a:gd name="T96" fmla="*/ 1 w 455"/>
                  <a:gd name="T97" fmla="*/ 28 h 2064"/>
                  <a:gd name="T98" fmla="*/ 1 w 455"/>
                  <a:gd name="T99" fmla="*/ 43 h 2064"/>
                  <a:gd name="T100" fmla="*/ 3 w 455"/>
                  <a:gd name="T101" fmla="*/ 58 h 2064"/>
                  <a:gd name="T102" fmla="*/ 2 w 455"/>
                  <a:gd name="T103" fmla="*/ 0 h 2064"/>
                  <a:gd name="T104" fmla="*/ 3 w 455"/>
                  <a:gd name="T105" fmla="*/ 0 h 2064"/>
                  <a:gd name="T106" fmla="*/ 2 w 455"/>
                  <a:gd name="T107" fmla="*/ 0 h 2064"/>
                  <a:gd name="T108" fmla="*/ 3 w 455"/>
                  <a:gd name="T109" fmla="*/ 1 h 2064"/>
                  <a:gd name="T110" fmla="*/ 15 w 455"/>
                  <a:gd name="T111" fmla="*/ 7 h 20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55"/>
                  <a:gd name="T169" fmla="*/ 0 h 2064"/>
                  <a:gd name="T170" fmla="*/ 455 w 455"/>
                  <a:gd name="T171" fmla="*/ 2064 h 206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55" h="2064">
                    <a:moveTo>
                      <a:pt x="373" y="171"/>
                    </a:moveTo>
                    <a:lnTo>
                      <a:pt x="373" y="171"/>
                    </a:lnTo>
                    <a:lnTo>
                      <a:pt x="350" y="176"/>
                    </a:lnTo>
                    <a:lnTo>
                      <a:pt x="350" y="175"/>
                    </a:lnTo>
                    <a:lnTo>
                      <a:pt x="373" y="171"/>
                    </a:lnTo>
                    <a:close/>
                    <a:moveTo>
                      <a:pt x="373" y="171"/>
                    </a:moveTo>
                    <a:lnTo>
                      <a:pt x="381" y="208"/>
                    </a:lnTo>
                    <a:lnTo>
                      <a:pt x="388" y="243"/>
                    </a:lnTo>
                    <a:lnTo>
                      <a:pt x="395" y="280"/>
                    </a:lnTo>
                    <a:lnTo>
                      <a:pt x="401" y="316"/>
                    </a:lnTo>
                    <a:lnTo>
                      <a:pt x="407" y="352"/>
                    </a:lnTo>
                    <a:lnTo>
                      <a:pt x="413" y="388"/>
                    </a:lnTo>
                    <a:lnTo>
                      <a:pt x="419" y="424"/>
                    </a:lnTo>
                    <a:lnTo>
                      <a:pt x="423" y="459"/>
                    </a:lnTo>
                    <a:lnTo>
                      <a:pt x="399" y="462"/>
                    </a:lnTo>
                    <a:lnTo>
                      <a:pt x="394" y="427"/>
                    </a:lnTo>
                    <a:lnTo>
                      <a:pt x="388" y="391"/>
                    </a:lnTo>
                    <a:lnTo>
                      <a:pt x="383" y="356"/>
                    </a:lnTo>
                    <a:lnTo>
                      <a:pt x="378" y="320"/>
                    </a:lnTo>
                    <a:lnTo>
                      <a:pt x="371" y="284"/>
                    </a:lnTo>
                    <a:lnTo>
                      <a:pt x="364" y="249"/>
                    </a:lnTo>
                    <a:lnTo>
                      <a:pt x="357" y="212"/>
                    </a:lnTo>
                    <a:lnTo>
                      <a:pt x="350" y="176"/>
                    </a:lnTo>
                    <a:lnTo>
                      <a:pt x="373" y="171"/>
                    </a:lnTo>
                    <a:close/>
                    <a:moveTo>
                      <a:pt x="423" y="459"/>
                    </a:moveTo>
                    <a:lnTo>
                      <a:pt x="428" y="495"/>
                    </a:lnTo>
                    <a:lnTo>
                      <a:pt x="433" y="531"/>
                    </a:lnTo>
                    <a:lnTo>
                      <a:pt x="436" y="566"/>
                    </a:lnTo>
                    <a:lnTo>
                      <a:pt x="440" y="601"/>
                    </a:lnTo>
                    <a:lnTo>
                      <a:pt x="442" y="636"/>
                    </a:lnTo>
                    <a:lnTo>
                      <a:pt x="446" y="671"/>
                    </a:lnTo>
                    <a:lnTo>
                      <a:pt x="448" y="705"/>
                    </a:lnTo>
                    <a:lnTo>
                      <a:pt x="450" y="740"/>
                    </a:lnTo>
                    <a:lnTo>
                      <a:pt x="426" y="741"/>
                    </a:lnTo>
                    <a:lnTo>
                      <a:pt x="424" y="707"/>
                    </a:lnTo>
                    <a:lnTo>
                      <a:pt x="422" y="672"/>
                    </a:lnTo>
                    <a:lnTo>
                      <a:pt x="419" y="637"/>
                    </a:lnTo>
                    <a:lnTo>
                      <a:pt x="415" y="603"/>
                    </a:lnTo>
                    <a:lnTo>
                      <a:pt x="412" y="567"/>
                    </a:lnTo>
                    <a:lnTo>
                      <a:pt x="408" y="533"/>
                    </a:lnTo>
                    <a:lnTo>
                      <a:pt x="404" y="497"/>
                    </a:lnTo>
                    <a:lnTo>
                      <a:pt x="399" y="462"/>
                    </a:lnTo>
                    <a:lnTo>
                      <a:pt x="423" y="459"/>
                    </a:lnTo>
                    <a:close/>
                    <a:moveTo>
                      <a:pt x="450" y="740"/>
                    </a:moveTo>
                    <a:lnTo>
                      <a:pt x="452" y="785"/>
                    </a:lnTo>
                    <a:lnTo>
                      <a:pt x="454" y="830"/>
                    </a:lnTo>
                    <a:lnTo>
                      <a:pt x="455" y="873"/>
                    </a:lnTo>
                    <a:lnTo>
                      <a:pt x="455" y="917"/>
                    </a:lnTo>
                    <a:lnTo>
                      <a:pt x="454" y="961"/>
                    </a:lnTo>
                    <a:lnTo>
                      <a:pt x="454" y="1005"/>
                    </a:lnTo>
                    <a:lnTo>
                      <a:pt x="452" y="1048"/>
                    </a:lnTo>
                    <a:lnTo>
                      <a:pt x="450" y="1091"/>
                    </a:lnTo>
                    <a:lnTo>
                      <a:pt x="447" y="1134"/>
                    </a:lnTo>
                    <a:lnTo>
                      <a:pt x="444" y="1176"/>
                    </a:lnTo>
                    <a:lnTo>
                      <a:pt x="439" y="1220"/>
                    </a:lnTo>
                    <a:lnTo>
                      <a:pt x="435" y="1262"/>
                    </a:lnTo>
                    <a:lnTo>
                      <a:pt x="428" y="1304"/>
                    </a:lnTo>
                    <a:lnTo>
                      <a:pt x="423" y="1346"/>
                    </a:lnTo>
                    <a:lnTo>
                      <a:pt x="415" y="1387"/>
                    </a:lnTo>
                    <a:lnTo>
                      <a:pt x="408" y="1428"/>
                    </a:lnTo>
                    <a:lnTo>
                      <a:pt x="400" y="1470"/>
                    </a:lnTo>
                    <a:lnTo>
                      <a:pt x="391" y="1510"/>
                    </a:lnTo>
                    <a:lnTo>
                      <a:pt x="381" y="1551"/>
                    </a:lnTo>
                    <a:lnTo>
                      <a:pt x="371" y="1592"/>
                    </a:lnTo>
                    <a:lnTo>
                      <a:pt x="360" y="1632"/>
                    </a:lnTo>
                    <a:lnTo>
                      <a:pt x="348" y="1672"/>
                    </a:lnTo>
                    <a:lnTo>
                      <a:pt x="337" y="1712"/>
                    </a:lnTo>
                    <a:lnTo>
                      <a:pt x="323" y="1751"/>
                    </a:lnTo>
                    <a:lnTo>
                      <a:pt x="310" y="1790"/>
                    </a:lnTo>
                    <a:lnTo>
                      <a:pt x="294" y="1830"/>
                    </a:lnTo>
                    <a:lnTo>
                      <a:pt x="279" y="1868"/>
                    </a:lnTo>
                    <a:lnTo>
                      <a:pt x="263" y="1906"/>
                    </a:lnTo>
                    <a:lnTo>
                      <a:pt x="247" y="1944"/>
                    </a:lnTo>
                    <a:lnTo>
                      <a:pt x="230" y="1982"/>
                    </a:lnTo>
                    <a:lnTo>
                      <a:pt x="211" y="2020"/>
                    </a:lnTo>
                    <a:lnTo>
                      <a:pt x="193" y="2058"/>
                    </a:lnTo>
                    <a:lnTo>
                      <a:pt x="171" y="2047"/>
                    </a:lnTo>
                    <a:lnTo>
                      <a:pt x="190" y="2009"/>
                    </a:lnTo>
                    <a:lnTo>
                      <a:pt x="208" y="1972"/>
                    </a:lnTo>
                    <a:lnTo>
                      <a:pt x="224" y="1935"/>
                    </a:lnTo>
                    <a:lnTo>
                      <a:pt x="242" y="1897"/>
                    </a:lnTo>
                    <a:lnTo>
                      <a:pt x="257" y="1859"/>
                    </a:lnTo>
                    <a:lnTo>
                      <a:pt x="272" y="1820"/>
                    </a:lnTo>
                    <a:lnTo>
                      <a:pt x="287" y="1782"/>
                    </a:lnTo>
                    <a:lnTo>
                      <a:pt x="300" y="1743"/>
                    </a:lnTo>
                    <a:lnTo>
                      <a:pt x="313" y="1704"/>
                    </a:lnTo>
                    <a:lnTo>
                      <a:pt x="326" y="1665"/>
                    </a:lnTo>
                    <a:lnTo>
                      <a:pt x="337" y="1625"/>
                    </a:lnTo>
                    <a:lnTo>
                      <a:pt x="347" y="1586"/>
                    </a:lnTo>
                    <a:lnTo>
                      <a:pt x="358" y="1546"/>
                    </a:lnTo>
                    <a:lnTo>
                      <a:pt x="367" y="1505"/>
                    </a:lnTo>
                    <a:lnTo>
                      <a:pt x="377" y="1465"/>
                    </a:lnTo>
                    <a:lnTo>
                      <a:pt x="384" y="1424"/>
                    </a:lnTo>
                    <a:lnTo>
                      <a:pt x="392" y="1383"/>
                    </a:lnTo>
                    <a:lnTo>
                      <a:pt x="398" y="1342"/>
                    </a:lnTo>
                    <a:lnTo>
                      <a:pt x="405" y="1299"/>
                    </a:lnTo>
                    <a:lnTo>
                      <a:pt x="410" y="1258"/>
                    </a:lnTo>
                    <a:lnTo>
                      <a:pt x="415" y="1216"/>
                    </a:lnTo>
                    <a:lnTo>
                      <a:pt x="420" y="1174"/>
                    </a:lnTo>
                    <a:lnTo>
                      <a:pt x="423" y="1132"/>
                    </a:lnTo>
                    <a:lnTo>
                      <a:pt x="425" y="1089"/>
                    </a:lnTo>
                    <a:lnTo>
                      <a:pt x="428" y="1047"/>
                    </a:lnTo>
                    <a:lnTo>
                      <a:pt x="429" y="1004"/>
                    </a:lnTo>
                    <a:lnTo>
                      <a:pt x="431" y="960"/>
                    </a:lnTo>
                    <a:lnTo>
                      <a:pt x="431" y="917"/>
                    </a:lnTo>
                    <a:lnTo>
                      <a:pt x="431" y="874"/>
                    </a:lnTo>
                    <a:lnTo>
                      <a:pt x="429" y="830"/>
                    </a:lnTo>
                    <a:lnTo>
                      <a:pt x="428" y="785"/>
                    </a:lnTo>
                    <a:lnTo>
                      <a:pt x="426" y="741"/>
                    </a:lnTo>
                    <a:lnTo>
                      <a:pt x="450" y="740"/>
                    </a:lnTo>
                    <a:close/>
                    <a:moveTo>
                      <a:pt x="193" y="2058"/>
                    </a:moveTo>
                    <a:lnTo>
                      <a:pt x="190" y="2061"/>
                    </a:lnTo>
                    <a:lnTo>
                      <a:pt x="188" y="2063"/>
                    </a:lnTo>
                    <a:lnTo>
                      <a:pt x="184" y="2064"/>
                    </a:lnTo>
                    <a:lnTo>
                      <a:pt x="180" y="2064"/>
                    </a:lnTo>
                    <a:lnTo>
                      <a:pt x="177" y="2063"/>
                    </a:lnTo>
                    <a:lnTo>
                      <a:pt x="174" y="2061"/>
                    </a:lnTo>
                    <a:lnTo>
                      <a:pt x="171" y="2059"/>
                    </a:lnTo>
                    <a:lnTo>
                      <a:pt x="170" y="2054"/>
                    </a:lnTo>
                    <a:lnTo>
                      <a:pt x="182" y="2052"/>
                    </a:lnTo>
                    <a:lnTo>
                      <a:pt x="193" y="2058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93" y="2049"/>
                    </a:lnTo>
                    <a:lnTo>
                      <a:pt x="194" y="2049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70" y="2054"/>
                    </a:lnTo>
                    <a:lnTo>
                      <a:pt x="181" y="2051"/>
                    </a:lnTo>
                    <a:lnTo>
                      <a:pt x="170" y="2054"/>
                    </a:lnTo>
                    <a:close/>
                    <a:moveTo>
                      <a:pt x="170" y="2054"/>
                    </a:moveTo>
                    <a:lnTo>
                      <a:pt x="161" y="2016"/>
                    </a:lnTo>
                    <a:lnTo>
                      <a:pt x="152" y="1978"/>
                    </a:lnTo>
                    <a:lnTo>
                      <a:pt x="143" y="1939"/>
                    </a:lnTo>
                    <a:lnTo>
                      <a:pt x="135" y="1901"/>
                    </a:lnTo>
                    <a:lnTo>
                      <a:pt x="126" y="1863"/>
                    </a:lnTo>
                    <a:lnTo>
                      <a:pt x="118" y="1824"/>
                    </a:lnTo>
                    <a:lnTo>
                      <a:pt x="111" y="1787"/>
                    </a:lnTo>
                    <a:lnTo>
                      <a:pt x="103" y="1749"/>
                    </a:lnTo>
                    <a:lnTo>
                      <a:pt x="127" y="1744"/>
                    </a:lnTo>
                    <a:lnTo>
                      <a:pt x="135" y="1782"/>
                    </a:lnTo>
                    <a:lnTo>
                      <a:pt x="142" y="1820"/>
                    </a:lnTo>
                    <a:lnTo>
                      <a:pt x="150" y="1858"/>
                    </a:lnTo>
                    <a:lnTo>
                      <a:pt x="158" y="1897"/>
                    </a:lnTo>
                    <a:lnTo>
                      <a:pt x="167" y="1935"/>
                    </a:lnTo>
                    <a:lnTo>
                      <a:pt x="176" y="1972"/>
                    </a:lnTo>
                    <a:lnTo>
                      <a:pt x="184" y="2010"/>
                    </a:lnTo>
                    <a:lnTo>
                      <a:pt x="193" y="2049"/>
                    </a:lnTo>
                    <a:lnTo>
                      <a:pt x="170" y="2054"/>
                    </a:lnTo>
                    <a:close/>
                    <a:moveTo>
                      <a:pt x="103" y="1749"/>
                    </a:moveTo>
                    <a:lnTo>
                      <a:pt x="96" y="1711"/>
                    </a:lnTo>
                    <a:lnTo>
                      <a:pt x="89" y="1673"/>
                    </a:lnTo>
                    <a:lnTo>
                      <a:pt x="82" y="1635"/>
                    </a:lnTo>
                    <a:lnTo>
                      <a:pt x="75" y="1596"/>
                    </a:lnTo>
                    <a:lnTo>
                      <a:pt x="70" y="1559"/>
                    </a:lnTo>
                    <a:lnTo>
                      <a:pt x="63" y="1522"/>
                    </a:lnTo>
                    <a:lnTo>
                      <a:pt x="58" y="1484"/>
                    </a:lnTo>
                    <a:lnTo>
                      <a:pt x="53" y="1446"/>
                    </a:lnTo>
                    <a:lnTo>
                      <a:pt x="76" y="1443"/>
                    </a:lnTo>
                    <a:lnTo>
                      <a:pt x="82" y="1480"/>
                    </a:lnTo>
                    <a:lnTo>
                      <a:pt x="87" y="1518"/>
                    </a:lnTo>
                    <a:lnTo>
                      <a:pt x="94" y="1555"/>
                    </a:lnTo>
                    <a:lnTo>
                      <a:pt x="100" y="1593"/>
                    </a:lnTo>
                    <a:lnTo>
                      <a:pt x="107" y="1631"/>
                    </a:lnTo>
                    <a:lnTo>
                      <a:pt x="113" y="1669"/>
                    </a:lnTo>
                    <a:lnTo>
                      <a:pt x="120" y="1707"/>
                    </a:lnTo>
                    <a:lnTo>
                      <a:pt x="127" y="1744"/>
                    </a:lnTo>
                    <a:lnTo>
                      <a:pt x="103" y="1749"/>
                    </a:lnTo>
                    <a:close/>
                    <a:moveTo>
                      <a:pt x="53" y="1446"/>
                    </a:moveTo>
                    <a:lnTo>
                      <a:pt x="40" y="1350"/>
                    </a:lnTo>
                    <a:lnTo>
                      <a:pt x="29" y="1254"/>
                    </a:lnTo>
                    <a:lnTo>
                      <a:pt x="20" y="1159"/>
                    </a:lnTo>
                    <a:lnTo>
                      <a:pt x="13" y="1065"/>
                    </a:lnTo>
                    <a:lnTo>
                      <a:pt x="6" y="971"/>
                    </a:lnTo>
                    <a:lnTo>
                      <a:pt x="3" y="878"/>
                    </a:lnTo>
                    <a:lnTo>
                      <a:pt x="1" y="786"/>
                    </a:lnTo>
                    <a:lnTo>
                      <a:pt x="0" y="696"/>
                    </a:lnTo>
                    <a:lnTo>
                      <a:pt x="1" y="606"/>
                    </a:lnTo>
                    <a:lnTo>
                      <a:pt x="4" y="516"/>
                    </a:lnTo>
                    <a:lnTo>
                      <a:pt x="8" y="429"/>
                    </a:lnTo>
                    <a:lnTo>
                      <a:pt x="15" y="343"/>
                    </a:lnTo>
                    <a:lnTo>
                      <a:pt x="23" y="257"/>
                    </a:lnTo>
                    <a:lnTo>
                      <a:pt x="33" y="174"/>
                    </a:lnTo>
                    <a:lnTo>
                      <a:pt x="45" y="91"/>
                    </a:lnTo>
                    <a:lnTo>
                      <a:pt x="58" y="10"/>
                    </a:lnTo>
                    <a:lnTo>
                      <a:pt x="82" y="14"/>
                    </a:lnTo>
                    <a:lnTo>
                      <a:pt x="69" y="95"/>
                    </a:lnTo>
                    <a:lnTo>
                      <a:pt x="57" y="177"/>
                    </a:lnTo>
                    <a:lnTo>
                      <a:pt x="47" y="261"/>
                    </a:lnTo>
                    <a:lnTo>
                      <a:pt x="39" y="345"/>
                    </a:lnTo>
                    <a:lnTo>
                      <a:pt x="33" y="431"/>
                    </a:lnTo>
                    <a:lnTo>
                      <a:pt x="28" y="519"/>
                    </a:lnTo>
                    <a:lnTo>
                      <a:pt x="26" y="607"/>
                    </a:lnTo>
                    <a:lnTo>
                      <a:pt x="24" y="696"/>
                    </a:lnTo>
                    <a:lnTo>
                      <a:pt x="24" y="786"/>
                    </a:lnTo>
                    <a:lnTo>
                      <a:pt x="27" y="878"/>
                    </a:lnTo>
                    <a:lnTo>
                      <a:pt x="31" y="970"/>
                    </a:lnTo>
                    <a:lnTo>
                      <a:pt x="36" y="1063"/>
                    </a:lnTo>
                    <a:lnTo>
                      <a:pt x="44" y="1157"/>
                    </a:lnTo>
                    <a:lnTo>
                      <a:pt x="54" y="1252"/>
                    </a:lnTo>
                    <a:lnTo>
                      <a:pt x="64" y="1347"/>
                    </a:lnTo>
                    <a:lnTo>
                      <a:pt x="76" y="1443"/>
                    </a:lnTo>
                    <a:lnTo>
                      <a:pt x="53" y="1446"/>
                    </a:lnTo>
                    <a:close/>
                    <a:moveTo>
                      <a:pt x="58" y="10"/>
                    </a:moveTo>
                    <a:lnTo>
                      <a:pt x="59" y="8"/>
                    </a:lnTo>
                    <a:lnTo>
                      <a:pt x="60" y="6"/>
                    </a:lnTo>
                    <a:lnTo>
                      <a:pt x="62" y="3"/>
                    </a:lnTo>
                    <a:lnTo>
                      <a:pt x="64" y="1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5" y="1"/>
                    </a:lnTo>
                    <a:lnTo>
                      <a:pt x="70" y="12"/>
                    </a:lnTo>
                    <a:lnTo>
                      <a:pt x="58" y="10"/>
                    </a:lnTo>
                    <a:close/>
                    <a:moveTo>
                      <a:pt x="75" y="1"/>
                    </a:moveTo>
                    <a:lnTo>
                      <a:pt x="367" y="162"/>
                    </a:lnTo>
                    <a:lnTo>
                      <a:pt x="356" y="184"/>
                    </a:lnTo>
                    <a:lnTo>
                      <a:pt x="64" y="23"/>
                    </a:lnTo>
                    <a:lnTo>
                      <a:pt x="75" y="1"/>
                    </a:lnTo>
                    <a:close/>
                    <a:moveTo>
                      <a:pt x="367" y="162"/>
                    </a:moveTo>
                    <a:lnTo>
                      <a:pt x="371" y="167"/>
                    </a:lnTo>
                    <a:lnTo>
                      <a:pt x="373" y="171"/>
                    </a:lnTo>
                    <a:lnTo>
                      <a:pt x="361" y="173"/>
                    </a:lnTo>
                    <a:lnTo>
                      <a:pt x="367" y="16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1" name="Freeform 1173"/>
              <p:cNvSpPr>
                <a:spLocks/>
              </p:cNvSpPr>
              <p:nvPr/>
            </p:nvSpPr>
            <p:spPr bwMode="auto">
              <a:xfrm>
                <a:off x="3301" y="1915"/>
                <a:ext cx="85" cy="384"/>
              </a:xfrm>
              <a:custGeom>
                <a:avLst/>
                <a:gdLst>
                  <a:gd name="T0" fmla="*/ 14 w 418"/>
                  <a:gd name="T1" fmla="*/ 8 h 1916"/>
                  <a:gd name="T2" fmla="*/ 15 w 418"/>
                  <a:gd name="T3" fmla="*/ 13 h 1916"/>
                  <a:gd name="T4" fmla="*/ 15 w 418"/>
                  <a:gd name="T5" fmla="*/ 18 h 1916"/>
                  <a:gd name="T6" fmla="*/ 16 w 418"/>
                  <a:gd name="T7" fmla="*/ 23 h 1916"/>
                  <a:gd name="T8" fmla="*/ 16 w 418"/>
                  <a:gd name="T9" fmla="*/ 27 h 1916"/>
                  <a:gd name="T10" fmla="*/ 17 w 418"/>
                  <a:gd name="T11" fmla="*/ 32 h 1916"/>
                  <a:gd name="T12" fmla="*/ 17 w 418"/>
                  <a:gd name="T13" fmla="*/ 37 h 1916"/>
                  <a:gd name="T14" fmla="*/ 17 w 418"/>
                  <a:gd name="T15" fmla="*/ 41 h 1916"/>
                  <a:gd name="T16" fmla="*/ 16 w 418"/>
                  <a:gd name="T17" fmla="*/ 46 h 1916"/>
                  <a:gd name="T18" fmla="*/ 16 w 418"/>
                  <a:gd name="T19" fmla="*/ 50 h 1916"/>
                  <a:gd name="T20" fmla="*/ 15 w 418"/>
                  <a:gd name="T21" fmla="*/ 54 h 1916"/>
                  <a:gd name="T22" fmla="*/ 14 w 418"/>
                  <a:gd name="T23" fmla="*/ 59 h 1916"/>
                  <a:gd name="T24" fmla="*/ 13 w 418"/>
                  <a:gd name="T25" fmla="*/ 63 h 1916"/>
                  <a:gd name="T26" fmla="*/ 12 w 418"/>
                  <a:gd name="T27" fmla="*/ 67 h 1916"/>
                  <a:gd name="T28" fmla="*/ 10 w 418"/>
                  <a:gd name="T29" fmla="*/ 71 h 1916"/>
                  <a:gd name="T30" fmla="*/ 8 w 418"/>
                  <a:gd name="T31" fmla="*/ 75 h 1916"/>
                  <a:gd name="T32" fmla="*/ 7 w 418"/>
                  <a:gd name="T33" fmla="*/ 74 h 1916"/>
                  <a:gd name="T34" fmla="*/ 5 w 418"/>
                  <a:gd name="T35" fmla="*/ 69 h 1916"/>
                  <a:gd name="T36" fmla="*/ 4 w 418"/>
                  <a:gd name="T37" fmla="*/ 64 h 1916"/>
                  <a:gd name="T38" fmla="*/ 3 w 418"/>
                  <a:gd name="T39" fmla="*/ 59 h 1916"/>
                  <a:gd name="T40" fmla="*/ 2 w 418"/>
                  <a:gd name="T41" fmla="*/ 54 h 1916"/>
                  <a:gd name="T42" fmla="*/ 2 w 418"/>
                  <a:gd name="T43" fmla="*/ 49 h 1916"/>
                  <a:gd name="T44" fmla="*/ 1 w 418"/>
                  <a:gd name="T45" fmla="*/ 44 h 1916"/>
                  <a:gd name="T46" fmla="*/ 1 w 418"/>
                  <a:gd name="T47" fmla="*/ 39 h 1916"/>
                  <a:gd name="T48" fmla="*/ 0 w 418"/>
                  <a:gd name="T49" fmla="*/ 34 h 1916"/>
                  <a:gd name="T50" fmla="*/ 0 w 418"/>
                  <a:gd name="T51" fmla="*/ 29 h 1916"/>
                  <a:gd name="T52" fmla="*/ 0 w 418"/>
                  <a:gd name="T53" fmla="*/ 25 h 1916"/>
                  <a:gd name="T54" fmla="*/ 0 w 418"/>
                  <a:gd name="T55" fmla="*/ 20 h 1916"/>
                  <a:gd name="T56" fmla="*/ 0 w 418"/>
                  <a:gd name="T57" fmla="*/ 15 h 1916"/>
                  <a:gd name="T58" fmla="*/ 1 w 418"/>
                  <a:gd name="T59" fmla="*/ 11 h 1916"/>
                  <a:gd name="T60" fmla="*/ 1 w 418"/>
                  <a:gd name="T61" fmla="*/ 6 h 1916"/>
                  <a:gd name="T62" fmla="*/ 2 w 418"/>
                  <a:gd name="T63" fmla="*/ 2 h 1916"/>
                  <a:gd name="T64" fmla="*/ 3 w 418"/>
                  <a:gd name="T65" fmla="*/ 1 h 1916"/>
                  <a:gd name="T66" fmla="*/ 6 w 418"/>
                  <a:gd name="T67" fmla="*/ 2 h 1916"/>
                  <a:gd name="T68" fmla="*/ 9 w 418"/>
                  <a:gd name="T69" fmla="*/ 4 h 1916"/>
                  <a:gd name="T70" fmla="*/ 12 w 418"/>
                  <a:gd name="T71" fmla="*/ 5 h 19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18"/>
                  <a:gd name="T109" fmla="*/ 0 h 1916"/>
                  <a:gd name="T110" fmla="*/ 418 w 418"/>
                  <a:gd name="T111" fmla="*/ 1916 h 19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18" h="1916">
                    <a:moveTo>
                      <a:pt x="325" y="147"/>
                    </a:moveTo>
                    <a:lnTo>
                      <a:pt x="338" y="209"/>
                    </a:lnTo>
                    <a:lnTo>
                      <a:pt x="351" y="268"/>
                    </a:lnTo>
                    <a:lnTo>
                      <a:pt x="362" y="329"/>
                    </a:lnTo>
                    <a:lnTo>
                      <a:pt x="373" y="389"/>
                    </a:lnTo>
                    <a:lnTo>
                      <a:pt x="382" y="448"/>
                    </a:lnTo>
                    <a:lnTo>
                      <a:pt x="390" y="508"/>
                    </a:lnTo>
                    <a:lnTo>
                      <a:pt x="398" y="567"/>
                    </a:lnTo>
                    <a:lnTo>
                      <a:pt x="403" y="627"/>
                    </a:lnTo>
                    <a:lnTo>
                      <a:pt x="409" y="685"/>
                    </a:lnTo>
                    <a:lnTo>
                      <a:pt x="413" y="743"/>
                    </a:lnTo>
                    <a:lnTo>
                      <a:pt x="416" y="802"/>
                    </a:lnTo>
                    <a:lnTo>
                      <a:pt x="417" y="859"/>
                    </a:lnTo>
                    <a:lnTo>
                      <a:pt x="418" y="916"/>
                    </a:lnTo>
                    <a:lnTo>
                      <a:pt x="417" y="973"/>
                    </a:lnTo>
                    <a:lnTo>
                      <a:pt x="416" y="1029"/>
                    </a:lnTo>
                    <a:lnTo>
                      <a:pt x="413" y="1086"/>
                    </a:lnTo>
                    <a:lnTo>
                      <a:pt x="409" y="1141"/>
                    </a:lnTo>
                    <a:lnTo>
                      <a:pt x="403" y="1197"/>
                    </a:lnTo>
                    <a:lnTo>
                      <a:pt x="396" y="1251"/>
                    </a:lnTo>
                    <a:lnTo>
                      <a:pt x="388" y="1306"/>
                    </a:lnTo>
                    <a:lnTo>
                      <a:pt x="378" y="1359"/>
                    </a:lnTo>
                    <a:lnTo>
                      <a:pt x="368" y="1413"/>
                    </a:lnTo>
                    <a:lnTo>
                      <a:pt x="356" y="1466"/>
                    </a:lnTo>
                    <a:lnTo>
                      <a:pt x="342" y="1518"/>
                    </a:lnTo>
                    <a:lnTo>
                      <a:pt x="327" y="1569"/>
                    </a:lnTo>
                    <a:lnTo>
                      <a:pt x="310" y="1621"/>
                    </a:lnTo>
                    <a:lnTo>
                      <a:pt x="293" y="1672"/>
                    </a:lnTo>
                    <a:lnTo>
                      <a:pt x="274" y="1722"/>
                    </a:lnTo>
                    <a:lnTo>
                      <a:pt x="252" y="1771"/>
                    </a:lnTo>
                    <a:lnTo>
                      <a:pt x="230" y="1820"/>
                    </a:lnTo>
                    <a:lnTo>
                      <a:pt x="206" y="1869"/>
                    </a:lnTo>
                    <a:lnTo>
                      <a:pt x="181" y="1916"/>
                    </a:lnTo>
                    <a:lnTo>
                      <a:pt x="163" y="1852"/>
                    </a:lnTo>
                    <a:lnTo>
                      <a:pt x="147" y="1789"/>
                    </a:lnTo>
                    <a:lnTo>
                      <a:pt x="132" y="1725"/>
                    </a:lnTo>
                    <a:lnTo>
                      <a:pt x="117" y="1661"/>
                    </a:lnTo>
                    <a:lnTo>
                      <a:pt x="104" y="1598"/>
                    </a:lnTo>
                    <a:lnTo>
                      <a:pt x="91" y="1534"/>
                    </a:lnTo>
                    <a:lnTo>
                      <a:pt x="79" y="1470"/>
                    </a:lnTo>
                    <a:lnTo>
                      <a:pt x="67" y="1407"/>
                    </a:lnTo>
                    <a:lnTo>
                      <a:pt x="58" y="1345"/>
                    </a:lnTo>
                    <a:lnTo>
                      <a:pt x="48" y="1282"/>
                    </a:lnTo>
                    <a:lnTo>
                      <a:pt x="40" y="1220"/>
                    </a:lnTo>
                    <a:lnTo>
                      <a:pt x="33" y="1157"/>
                    </a:lnTo>
                    <a:lnTo>
                      <a:pt x="25" y="1095"/>
                    </a:lnTo>
                    <a:lnTo>
                      <a:pt x="20" y="1034"/>
                    </a:lnTo>
                    <a:lnTo>
                      <a:pt x="14" y="972"/>
                    </a:lnTo>
                    <a:lnTo>
                      <a:pt x="10" y="912"/>
                    </a:lnTo>
                    <a:lnTo>
                      <a:pt x="7" y="851"/>
                    </a:lnTo>
                    <a:lnTo>
                      <a:pt x="4" y="791"/>
                    </a:lnTo>
                    <a:lnTo>
                      <a:pt x="2" y="731"/>
                    </a:lnTo>
                    <a:lnTo>
                      <a:pt x="1" y="672"/>
                    </a:lnTo>
                    <a:lnTo>
                      <a:pt x="0" y="613"/>
                    </a:lnTo>
                    <a:lnTo>
                      <a:pt x="1" y="554"/>
                    </a:lnTo>
                    <a:lnTo>
                      <a:pt x="2" y="497"/>
                    </a:lnTo>
                    <a:lnTo>
                      <a:pt x="5" y="439"/>
                    </a:lnTo>
                    <a:lnTo>
                      <a:pt x="8" y="383"/>
                    </a:lnTo>
                    <a:lnTo>
                      <a:pt x="11" y="326"/>
                    </a:lnTo>
                    <a:lnTo>
                      <a:pt x="15" y="270"/>
                    </a:lnTo>
                    <a:lnTo>
                      <a:pt x="21" y="215"/>
                    </a:lnTo>
                    <a:lnTo>
                      <a:pt x="27" y="160"/>
                    </a:lnTo>
                    <a:lnTo>
                      <a:pt x="34" y="106"/>
                    </a:lnTo>
                    <a:lnTo>
                      <a:pt x="41" y="53"/>
                    </a:lnTo>
                    <a:lnTo>
                      <a:pt x="49" y="0"/>
                    </a:lnTo>
                    <a:lnTo>
                      <a:pt x="83" y="19"/>
                    </a:lnTo>
                    <a:lnTo>
                      <a:pt x="118" y="37"/>
                    </a:lnTo>
                    <a:lnTo>
                      <a:pt x="153" y="55"/>
                    </a:lnTo>
                    <a:lnTo>
                      <a:pt x="187" y="74"/>
                    </a:lnTo>
                    <a:lnTo>
                      <a:pt x="222" y="92"/>
                    </a:lnTo>
                    <a:lnTo>
                      <a:pt x="256" y="110"/>
                    </a:lnTo>
                    <a:lnTo>
                      <a:pt x="291" y="129"/>
                    </a:lnTo>
                    <a:lnTo>
                      <a:pt x="325" y="14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2" name="Freeform 1174"/>
              <p:cNvSpPr>
                <a:spLocks noEditPoints="1"/>
              </p:cNvSpPr>
              <p:nvPr/>
            </p:nvSpPr>
            <p:spPr bwMode="auto">
              <a:xfrm>
                <a:off x="3294" y="1911"/>
                <a:ext cx="89" cy="387"/>
              </a:xfrm>
              <a:custGeom>
                <a:avLst/>
                <a:gdLst>
                  <a:gd name="T0" fmla="*/ 15 w 442"/>
                  <a:gd name="T1" fmla="*/ 11 h 1940"/>
                  <a:gd name="T2" fmla="*/ 16 w 442"/>
                  <a:gd name="T3" fmla="*/ 18 h 1940"/>
                  <a:gd name="T4" fmla="*/ 17 w 442"/>
                  <a:gd name="T5" fmla="*/ 26 h 1940"/>
                  <a:gd name="T6" fmla="*/ 18 w 442"/>
                  <a:gd name="T7" fmla="*/ 33 h 1940"/>
                  <a:gd name="T8" fmla="*/ 18 w 442"/>
                  <a:gd name="T9" fmla="*/ 39 h 1940"/>
                  <a:gd name="T10" fmla="*/ 16 w 442"/>
                  <a:gd name="T11" fmla="*/ 44 h 1940"/>
                  <a:gd name="T12" fmla="*/ 17 w 442"/>
                  <a:gd name="T13" fmla="*/ 37 h 1940"/>
                  <a:gd name="T14" fmla="*/ 16 w 442"/>
                  <a:gd name="T15" fmla="*/ 30 h 1940"/>
                  <a:gd name="T16" fmla="*/ 16 w 442"/>
                  <a:gd name="T17" fmla="*/ 23 h 1940"/>
                  <a:gd name="T18" fmla="*/ 15 w 442"/>
                  <a:gd name="T19" fmla="*/ 16 h 1940"/>
                  <a:gd name="T20" fmla="*/ 13 w 442"/>
                  <a:gd name="T21" fmla="*/ 9 h 1940"/>
                  <a:gd name="T22" fmla="*/ 17 w 442"/>
                  <a:gd name="T23" fmla="*/ 44 h 1940"/>
                  <a:gd name="T24" fmla="*/ 17 w 442"/>
                  <a:gd name="T25" fmla="*/ 51 h 1940"/>
                  <a:gd name="T26" fmla="*/ 16 w 442"/>
                  <a:gd name="T27" fmla="*/ 57 h 1940"/>
                  <a:gd name="T28" fmla="*/ 14 w 442"/>
                  <a:gd name="T29" fmla="*/ 63 h 1940"/>
                  <a:gd name="T30" fmla="*/ 12 w 442"/>
                  <a:gd name="T31" fmla="*/ 70 h 1940"/>
                  <a:gd name="T32" fmla="*/ 9 w 442"/>
                  <a:gd name="T33" fmla="*/ 75 h 1940"/>
                  <a:gd name="T34" fmla="*/ 8 w 442"/>
                  <a:gd name="T35" fmla="*/ 75 h 1940"/>
                  <a:gd name="T36" fmla="*/ 11 w 442"/>
                  <a:gd name="T37" fmla="*/ 69 h 1940"/>
                  <a:gd name="T38" fmla="*/ 13 w 442"/>
                  <a:gd name="T39" fmla="*/ 63 h 1940"/>
                  <a:gd name="T40" fmla="*/ 15 w 442"/>
                  <a:gd name="T41" fmla="*/ 57 h 1940"/>
                  <a:gd name="T42" fmla="*/ 16 w 442"/>
                  <a:gd name="T43" fmla="*/ 50 h 1940"/>
                  <a:gd name="T44" fmla="*/ 16 w 442"/>
                  <a:gd name="T45" fmla="*/ 44 h 1940"/>
                  <a:gd name="T46" fmla="*/ 8 w 442"/>
                  <a:gd name="T47" fmla="*/ 78 h 1940"/>
                  <a:gd name="T48" fmla="*/ 8 w 442"/>
                  <a:gd name="T49" fmla="*/ 78 h 1940"/>
                  <a:gd name="T50" fmla="*/ 7 w 442"/>
                  <a:gd name="T51" fmla="*/ 77 h 1940"/>
                  <a:gd name="T52" fmla="*/ 8 w 442"/>
                  <a:gd name="T53" fmla="*/ 77 h 1940"/>
                  <a:gd name="T54" fmla="*/ 8 w 442"/>
                  <a:gd name="T55" fmla="*/ 77 h 1940"/>
                  <a:gd name="T56" fmla="*/ 7 w 442"/>
                  <a:gd name="T57" fmla="*/ 77 h 1940"/>
                  <a:gd name="T58" fmla="*/ 6 w 442"/>
                  <a:gd name="T59" fmla="*/ 73 h 1940"/>
                  <a:gd name="T60" fmla="*/ 5 w 442"/>
                  <a:gd name="T61" fmla="*/ 69 h 1940"/>
                  <a:gd name="T62" fmla="*/ 5 w 442"/>
                  <a:gd name="T63" fmla="*/ 66 h 1940"/>
                  <a:gd name="T64" fmla="*/ 6 w 442"/>
                  <a:gd name="T65" fmla="*/ 70 h 1940"/>
                  <a:gd name="T66" fmla="*/ 7 w 442"/>
                  <a:gd name="T67" fmla="*/ 74 h 1940"/>
                  <a:gd name="T68" fmla="*/ 7 w 442"/>
                  <a:gd name="T69" fmla="*/ 77 h 1940"/>
                  <a:gd name="T70" fmla="*/ 4 w 442"/>
                  <a:gd name="T71" fmla="*/ 63 h 1940"/>
                  <a:gd name="T72" fmla="*/ 3 w 442"/>
                  <a:gd name="T73" fmla="*/ 59 h 1940"/>
                  <a:gd name="T74" fmla="*/ 2 w 442"/>
                  <a:gd name="T75" fmla="*/ 54 h 1940"/>
                  <a:gd name="T76" fmla="*/ 4 w 442"/>
                  <a:gd name="T77" fmla="*/ 57 h 1940"/>
                  <a:gd name="T78" fmla="*/ 4 w 442"/>
                  <a:gd name="T79" fmla="*/ 61 h 1940"/>
                  <a:gd name="T80" fmla="*/ 5 w 442"/>
                  <a:gd name="T81" fmla="*/ 66 h 1940"/>
                  <a:gd name="T82" fmla="*/ 2 w 442"/>
                  <a:gd name="T83" fmla="*/ 51 h 1940"/>
                  <a:gd name="T84" fmla="*/ 1 w 442"/>
                  <a:gd name="T85" fmla="*/ 40 h 1940"/>
                  <a:gd name="T86" fmla="*/ 0 w 442"/>
                  <a:gd name="T87" fmla="*/ 30 h 1940"/>
                  <a:gd name="T88" fmla="*/ 0 w 442"/>
                  <a:gd name="T89" fmla="*/ 19 h 1940"/>
                  <a:gd name="T90" fmla="*/ 1 w 442"/>
                  <a:gd name="T91" fmla="*/ 10 h 1940"/>
                  <a:gd name="T92" fmla="*/ 2 w 442"/>
                  <a:gd name="T93" fmla="*/ 0 h 1940"/>
                  <a:gd name="T94" fmla="*/ 2 w 442"/>
                  <a:gd name="T95" fmla="*/ 7 h 1940"/>
                  <a:gd name="T96" fmla="*/ 1 w 442"/>
                  <a:gd name="T97" fmla="*/ 16 h 1940"/>
                  <a:gd name="T98" fmla="*/ 1 w 442"/>
                  <a:gd name="T99" fmla="*/ 26 h 1940"/>
                  <a:gd name="T100" fmla="*/ 1 w 442"/>
                  <a:gd name="T101" fmla="*/ 37 h 1940"/>
                  <a:gd name="T102" fmla="*/ 2 w 442"/>
                  <a:gd name="T103" fmla="*/ 47 h 1940"/>
                  <a:gd name="T104" fmla="*/ 2 w 442"/>
                  <a:gd name="T105" fmla="*/ 54 h 1940"/>
                  <a:gd name="T106" fmla="*/ 2 w 442"/>
                  <a:gd name="T107" fmla="*/ 0 h 1940"/>
                  <a:gd name="T108" fmla="*/ 2 w 442"/>
                  <a:gd name="T109" fmla="*/ 0 h 1940"/>
                  <a:gd name="T110" fmla="*/ 3 w 442"/>
                  <a:gd name="T111" fmla="*/ 0 h 1940"/>
                  <a:gd name="T112" fmla="*/ 3 w 442"/>
                  <a:gd name="T113" fmla="*/ 0 h 1940"/>
                  <a:gd name="T114" fmla="*/ 2 w 442"/>
                  <a:gd name="T115" fmla="*/ 1 h 1940"/>
                  <a:gd name="T116" fmla="*/ 14 w 442"/>
                  <a:gd name="T117" fmla="*/ 6 h 1940"/>
                  <a:gd name="T118" fmla="*/ 14 w 442"/>
                  <a:gd name="T119" fmla="*/ 6 h 19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2"/>
                  <a:gd name="T181" fmla="*/ 0 h 1940"/>
                  <a:gd name="T182" fmla="*/ 442 w 442"/>
                  <a:gd name="T183" fmla="*/ 1940 h 19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2" h="1940">
                    <a:moveTo>
                      <a:pt x="349" y="157"/>
                    </a:moveTo>
                    <a:lnTo>
                      <a:pt x="362" y="217"/>
                    </a:lnTo>
                    <a:lnTo>
                      <a:pt x="375" y="278"/>
                    </a:lnTo>
                    <a:lnTo>
                      <a:pt x="386" y="338"/>
                    </a:lnTo>
                    <a:lnTo>
                      <a:pt x="397" y="399"/>
                    </a:lnTo>
                    <a:lnTo>
                      <a:pt x="405" y="459"/>
                    </a:lnTo>
                    <a:lnTo>
                      <a:pt x="414" y="519"/>
                    </a:lnTo>
                    <a:lnTo>
                      <a:pt x="422" y="578"/>
                    </a:lnTo>
                    <a:lnTo>
                      <a:pt x="428" y="638"/>
                    </a:lnTo>
                    <a:lnTo>
                      <a:pt x="432" y="696"/>
                    </a:lnTo>
                    <a:lnTo>
                      <a:pt x="437" y="754"/>
                    </a:lnTo>
                    <a:lnTo>
                      <a:pt x="440" y="813"/>
                    </a:lnTo>
                    <a:lnTo>
                      <a:pt x="441" y="871"/>
                    </a:lnTo>
                    <a:lnTo>
                      <a:pt x="442" y="928"/>
                    </a:lnTo>
                    <a:lnTo>
                      <a:pt x="441" y="985"/>
                    </a:lnTo>
                    <a:lnTo>
                      <a:pt x="440" y="1041"/>
                    </a:lnTo>
                    <a:lnTo>
                      <a:pt x="437" y="1099"/>
                    </a:lnTo>
                    <a:lnTo>
                      <a:pt x="413" y="1097"/>
                    </a:lnTo>
                    <a:lnTo>
                      <a:pt x="415" y="1040"/>
                    </a:lnTo>
                    <a:lnTo>
                      <a:pt x="417" y="984"/>
                    </a:lnTo>
                    <a:lnTo>
                      <a:pt x="417" y="928"/>
                    </a:lnTo>
                    <a:lnTo>
                      <a:pt x="417" y="871"/>
                    </a:lnTo>
                    <a:lnTo>
                      <a:pt x="415" y="814"/>
                    </a:lnTo>
                    <a:lnTo>
                      <a:pt x="413" y="755"/>
                    </a:lnTo>
                    <a:lnTo>
                      <a:pt x="409" y="698"/>
                    </a:lnTo>
                    <a:lnTo>
                      <a:pt x="403" y="639"/>
                    </a:lnTo>
                    <a:lnTo>
                      <a:pt x="397" y="580"/>
                    </a:lnTo>
                    <a:lnTo>
                      <a:pt x="390" y="521"/>
                    </a:lnTo>
                    <a:lnTo>
                      <a:pt x="382" y="463"/>
                    </a:lnTo>
                    <a:lnTo>
                      <a:pt x="372" y="402"/>
                    </a:lnTo>
                    <a:lnTo>
                      <a:pt x="362" y="343"/>
                    </a:lnTo>
                    <a:lnTo>
                      <a:pt x="351" y="282"/>
                    </a:lnTo>
                    <a:lnTo>
                      <a:pt x="339" y="223"/>
                    </a:lnTo>
                    <a:lnTo>
                      <a:pt x="326" y="162"/>
                    </a:lnTo>
                    <a:lnTo>
                      <a:pt x="349" y="157"/>
                    </a:lnTo>
                    <a:close/>
                    <a:moveTo>
                      <a:pt x="437" y="1099"/>
                    </a:moveTo>
                    <a:lnTo>
                      <a:pt x="432" y="1154"/>
                    </a:lnTo>
                    <a:lnTo>
                      <a:pt x="427" y="1210"/>
                    </a:lnTo>
                    <a:lnTo>
                      <a:pt x="421" y="1265"/>
                    </a:lnTo>
                    <a:lnTo>
                      <a:pt x="412" y="1319"/>
                    </a:lnTo>
                    <a:lnTo>
                      <a:pt x="402" y="1374"/>
                    </a:lnTo>
                    <a:lnTo>
                      <a:pt x="391" y="1427"/>
                    </a:lnTo>
                    <a:lnTo>
                      <a:pt x="380" y="1481"/>
                    </a:lnTo>
                    <a:lnTo>
                      <a:pt x="366" y="1533"/>
                    </a:lnTo>
                    <a:lnTo>
                      <a:pt x="350" y="1586"/>
                    </a:lnTo>
                    <a:lnTo>
                      <a:pt x="334" y="1637"/>
                    </a:lnTo>
                    <a:lnTo>
                      <a:pt x="316" y="1688"/>
                    </a:lnTo>
                    <a:lnTo>
                      <a:pt x="296" y="1738"/>
                    </a:lnTo>
                    <a:lnTo>
                      <a:pt x="276" y="1789"/>
                    </a:lnTo>
                    <a:lnTo>
                      <a:pt x="253" y="1837"/>
                    </a:lnTo>
                    <a:lnTo>
                      <a:pt x="228" y="1886"/>
                    </a:lnTo>
                    <a:lnTo>
                      <a:pt x="203" y="1935"/>
                    </a:lnTo>
                    <a:lnTo>
                      <a:pt x="182" y="1923"/>
                    </a:lnTo>
                    <a:lnTo>
                      <a:pt x="207" y="1875"/>
                    </a:lnTo>
                    <a:lnTo>
                      <a:pt x="230" y="1828"/>
                    </a:lnTo>
                    <a:lnTo>
                      <a:pt x="253" y="1779"/>
                    </a:lnTo>
                    <a:lnTo>
                      <a:pt x="274" y="1729"/>
                    </a:lnTo>
                    <a:lnTo>
                      <a:pt x="293" y="1680"/>
                    </a:lnTo>
                    <a:lnTo>
                      <a:pt x="311" y="1629"/>
                    </a:lnTo>
                    <a:lnTo>
                      <a:pt x="328" y="1578"/>
                    </a:lnTo>
                    <a:lnTo>
                      <a:pt x="342" y="1526"/>
                    </a:lnTo>
                    <a:lnTo>
                      <a:pt x="356" y="1475"/>
                    </a:lnTo>
                    <a:lnTo>
                      <a:pt x="368" y="1422"/>
                    </a:lnTo>
                    <a:lnTo>
                      <a:pt x="378" y="1369"/>
                    </a:lnTo>
                    <a:lnTo>
                      <a:pt x="388" y="1316"/>
                    </a:lnTo>
                    <a:lnTo>
                      <a:pt x="396" y="1262"/>
                    </a:lnTo>
                    <a:lnTo>
                      <a:pt x="403" y="1207"/>
                    </a:lnTo>
                    <a:lnTo>
                      <a:pt x="409" y="1152"/>
                    </a:lnTo>
                    <a:lnTo>
                      <a:pt x="413" y="1097"/>
                    </a:lnTo>
                    <a:lnTo>
                      <a:pt x="437" y="1099"/>
                    </a:lnTo>
                    <a:close/>
                    <a:moveTo>
                      <a:pt x="203" y="1935"/>
                    </a:moveTo>
                    <a:lnTo>
                      <a:pt x="200" y="1938"/>
                    </a:lnTo>
                    <a:lnTo>
                      <a:pt x="198" y="1939"/>
                    </a:lnTo>
                    <a:lnTo>
                      <a:pt x="195" y="1940"/>
                    </a:lnTo>
                    <a:lnTo>
                      <a:pt x="191" y="1940"/>
                    </a:lnTo>
                    <a:lnTo>
                      <a:pt x="187" y="1939"/>
                    </a:lnTo>
                    <a:lnTo>
                      <a:pt x="185" y="1938"/>
                    </a:lnTo>
                    <a:lnTo>
                      <a:pt x="182" y="1935"/>
                    </a:lnTo>
                    <a:lnTo>
                      <a:pt x="181" y="1931"/>
                    </a:lnTo>
                    <a:lnTo>
                      <a:pt x="193" y="1928"/>
                    </a:lnTo>
                    <a:lnTo>
                      <a:pt x="203" y="1935"/>
                    </a:lnTo>
                    <a:close/>
                    <a:moveTo>
                      <a:pt x="181" y="1931"/>
                    </a:moveTo>
                    <a:lnTo>
                      <a:pt x="181" y="1931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81" y="1931"/>
                    </a:moveTo>
                    <a:lnTo>
                      <a:pt x="171" y="1896"/>
                    </a:lnTo>
                    <a:lnTo>
                      <a:pt x="161" y="1859"/>
                    </a:lnTo>
                    <a:lnTo>
                      <a:pt x="153" y="1823"/>
                    </a:lnTo>
                    <a:lnTo>
                      <a:pt x="143" y="1788"/>
                    </a:lnTo>
                    <a:lnTo>
                      <a:pt x="134" y="1752"/>
                    </a:lnTo>
                    <a:lnTo>
                      <a:pt x="127" y="1716"/>
                    </a:lnTo>
                    <a:lnTo>
                      <a:pt x="118" y="1680"/>
                    </a:lnTo>
                    <a:lnTo>
                      <a:pt x="111" y="1644"/>
                    </a:lnTo>
                    <a:lnTo>
                      <a:pt x="134" y="1640"/>
                    </a:lnTo>
                    <a:lnTo>
                      <a:pt x="142" y="1675"/>
                    </a:lnTo>
                    <a:lnTo>
                      <a:pt x="149" y="1710"/>
                    </a:lnTo>
                    <a:lnTo>
                      <a:pt x="158" y="1746"/>
                    </a:lnTo>
                    <a:lnTo>
                      <a:pt x="167" y="1781"/>
                    </a:lnTo>
                    <a:lnTo>
                      <a:pt x="175" y="1818"/>
                    </a:lnTo>
                    <a:lnTo>
                      <a:pt x="185" y="1854"/>
                    </a:lnTo>
                    <a:lnTo>
                      <a:pt x="195" y="1889"/>
                    </a:lnTo>
                    <a:lnTo>
                      <a:pt x="205" y="1925"/>
                    </a:lnTo>
                    <a:lnTo>
                      <a:pt x="181" y="1931"/>
                    </a:lnTo>
                    <a:close/>
                    <a:moveTo>
                      <a:pt x="111" y="1644"/>
                    </a:moveTo>
                    <a:lnTo>
                      <a:pt x="103" y="1608"/>
                    </a:lnTo>
                    <a:lnTo>
                      <a:pt x="95" y="1573"/>
                    </a:lnTo>
                    <a:lnTo>
                      <a:pt x="89" y="1538"/>
                    </a:lnTo>
                    <a:lnTo>
                      <a:pt x="83" y="1503"/>
                    </a:lnTo>
                    <a:lnTo>
                      <a:pt x="76" y="1467"/>
                    </a:lnTo>
                    <a:lnTo>
                      <a:pt x="70" y="1431"/>
                    </a:lnTo>
                    <a:lnTo>
                      <a:pt x="64" y="1396"/>
                    </a:lnTo>
                    <a:lnTo>
                      <a:pt x="58" y="1360"/>
                    </a:lnTo>
                    <a:lnTo>
                      <a:pt x="81" y="1357"/>
                    </a:lnTo>
                    <a:lnTo>
                      <a:pt x="88" y="1391"/>
                    </a:lnTo>
                    <a:lnTo>
                      <a:pt x="93" y="1427"/>
                    </a:lnTo>
                    <a:lnTo>
                      <a:pt x="100" y="1462"/>
                    </a:lnTo>
                    <a:lnTo>
                      <a:pt x="106" y="1497"/>
                    </a:lnTo>
                    <a:lnTo>
                      <a:pt x="113" y="1533"/>
                    </a:lnTo>
                    <a:lnTo>
                      <a:pt x="119" y="1569"/>
                    </a:lnTo>
                    <a:lnTo>
                      <a:pt x="127" y="1604"/>
                    </a:lnTo>
                    <a:lnTo>
                      <a:pt x="134" y="1640"/>
                    </a:lnTo>
                    <a:lnTo>
                      <a:pt x="111" y="1644"/>
                    </a:lnTo>
                    <a:close/>
                    <a:moveTo>
                      <a:pt x="58" y="1360"/>
                    </a:moveTo>
                    <a:lnTo>
                      <a:pt x="45" y="1270"/>
                    </a:lnTo>
                    <a:lnTo>
                      <a:pt x="33" y="1180"/>
                    </a:lnTo>
                    <a:lnTo>
                      <a:pt x="23" y="1091"/>
                    </a:lnTo>
                    <a:lnTo>
                      <a:pt x="16" y="1003"/>
                    </a:lnTo>
                    <a:lnTo>
                      <a:pt x="9" y="914"/>
                    </a:lnTo>
                    <a:lnTo>
                      <a:pt x="5" y="828"/>
                    </a:lnTo>
                    <a:lnTo>
                      <a:pt x="2" y="741"/>
                    </a:lnTo>
                    <a:lnTo>
                      <a:pt x="0" y="655"/>
                    </a:lnTo>
                    <a:lnTo>
                      <a:pt x="2" y="571"/>
                    </a:lnTo>
                    <a:lnTo>
                      <a:pt x="3" y="487"/>
                    </a:lnTo>
                    <a:lnTo>
                      <a:pt x="7" y="404"/>
                    </a:lnTo>
                    <a:lnTo>
                      <a:pt x="12" y="323"/>
                    </a:lnTo>
                    <a:lnTo>
                      <a:pt x="19" y="243"/>
                    </a:lnTo>
                    <a:lnTo>
                      <a:pt x="27" y="165"/>
                    </a:lnTo>
                    <a:lnTo>
                      <a:pt x="37" y="87"/>
                    </a:lnTo>
                    <a:lnTo>
                      <a:pt x="49" y="10"/>
                    </a:lnTo>
                    <a:lnTo>
                      <a:pt x="73" y="14"/>
                    </a:lnTo>
                    <a:lnTo>
                      <a:pt x="62" y="90"/>
                    </a:lnTo>
                    <a:lnTo>
                      <a:pt x="51" y="167"/>
                    </a:lnTo>
                    <a:lnTo>
                      <a:pt x="44" y="246"/>
                    </a:lnTo>
                    <a:lnTo>
                      <a:pt x="36" y="325"/>
                    </a:lnTo>
                    <a:lnTo>
                      <a:pt x="31" y="406"/>
                    </a:lnTo>
                    <a:lnTo>
                      <a:pt x="27" y="489"/>
                    </a:lnTo>
                    <a:lnTo>
                      <a:pt x="25" y="572"/>
                    </a:lnTo>
                    <a:lnTo>
                      <a:pt x="25" y="656"/>
                    </a:lnTo>
                    <a:lnTo>
                      <a:pt x="26" y="740"/>
                    </a:lnTo>
                    <a:lnTo>
                      <a:pt x="29" y="827"/>
                    </a:lnTo>
                    <a:lnTo>
                      <a:pt x="34" y="913"/>
                    </a:lnTo>
                    <a:lnTo>
                      <a:pt x="39" y="1000"/>
                    </a:lnTo>
                    <a:lnTo>
                      <a:pt x="48" y="1089"/>
                    </a:lnTo>
                    <a:lnTo>
                      <a:pt x="58" y="1178"/>
                    </a:lnTo>
                    <a:lnTo>
                      <a:pt x="68" y="1267"/>
                    </a:lnTo>
                    <a:lnTo>
                      <a:pt x="81" y="1357"/>
                    </a:lnTo>
                    <a:lnTo>
                      <a:pt x="58" y="1360"/>
                    </a:lnTo>
                    <a:close/>
                    <a:moveTo>
                      <a:pt x="49" y="10"/>
                    </a:moveTo>
                    <a:lnTo>
                      <a:pt x="50" y="7"/>
                    </a:lnTo>
                    <a:lnTo>
                      <a:pt x="51" y="5"/>
                    </a:lnTo>
                    <a:lnTo>
                      <a:pt x="53" y="3"/>
                    </a:lnTo>
                    <a:lnTo>
                      <a:pt x="56" y="1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4" y="0"/>
                    </a:lnTo>
                    <a:lnTo>
                      <a:pt x="67" y="1"/>
                    </a:lnTo>
                    <a:lnTo>
                      <a:pt x="61" y="12"/>
                    </a:lnTo>
                    <a:lnTo>
                      <a:pt x="49" y="10"/>
                    </a:lnTo>
                    <a:close/>
                    <a:moveTo>
                      <a:pt x="67" y="1"/>
                    </a:moveTo>
                    <a:lnTo>
                      <a:pt x="343" y="148"/>
                    </a:lnTo>
                    <a:lnTo>
                      <a:pt x="332" y="170"/>
                    </a:lnTo>
                    <a:lnTo>
                      <a:pt x="56" y="23"/>
                    </a:lnTo>
                    <a:lnTo>
                      <a:pt x="67" y="1"/>
                    </a:lnTo>
                    <a:close/>
                    <a:moveTo>
                      <a:pt x="343" y="148"/>
                    </a:moveTo>
                    <a:lnTo>
                      <a:pt x="347" y="153"/>
                    </a:lnTo>
                    <a:lnTo>
                      <a:pt x="349" y="157"/>
                    </a:lnTo>
                    <a:lnTo>
                      <a:pt x="337" y="159"/>
                    </a:lnTo>
                    <a:lnTo>
                      <a:pt x="343" y="1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3" name="Freeform 1175"/>
              <p:cNvSpPr>
                <a:spLocks/>
              </p:cNvSpPr>
              <p:nvPr/>
            </p:nvSpPr>
            <p:spPr bwMode="auto">
              <a:xfrm>
                <a:off x="3239" y="1881"/>
                <a:ext cx="78" cy="354"/>
              </a:xfrm>
              <a:custGeom>
                <a:avLst/>
                <a:gdLst>
                  <a:gd name="T0" fmla="*/ 12 w 406"/>
                  <a:gd name="T1" fmla="*/ 8 h 1794"/>
                  <a:gd name="T2" fmla="*/ 13 w 406"/>
                  <a:gd name="T3" fmla="*/ 12 h 1794"/>
                  <a:gd name="T4" fmla="*/ 14 w 406"/>
                  <a:gd name="T5" fmla="*/ 17 h 1794"/>
                  <a:gd name="T6" fmla="*/ 15 w 406"/>
                  <a:gd name="T7" fmla="*/ 21 h 1794"/>
                  <a:gd name="T8" fmla="*/ 16 w 406"/>
                  <a:gd name="T9" fmla="*/ 26 h 1794"/>
                  <a:gd name="T10" fmla="*/ 16 w 406"/>
                  <a:gd name="T11" fmla="*/ 30 h 1794"/>
                  <a:gd name="T12" fmla="*/ 16 w 406"/>
                  <a:gd name="T13" fmla="*/ 34 h 1794"/>
                  <a:gd name="T14" fmla="*/ 16 w 406"/>
                  <a:gd name="T15" fmla="*/ 39 h 1794"/>
                  <a:gd name="T16" fmla="*/ 16 w 406"/>
                  <a:gd name="T17" fmla="*/ 43 h 1794"/>
                  <a:gd name="T18" fmla="*/ 16 w 406"/>
                  <a:gd name="T19" fmla="*/ 47 h 1794"/>
                  <a:gd name="T20" fmla="*/ 15 w 406"/>
                  <a:gd name="T21" fmla="*/ 51 h 1794"/>
                  <a:gd name="T22" fmla="*/ 14 w 406"/>
                  <a:gd name="T23" fmla="*/ 55 h 1794"/>
                  <a:gd name="T24" fmla="*/ 13 w 406"/>
                  <a:gd name="T25" fmla="*/ 59 h 1794"/>
                  <a:gd name="T26" fmla="*/ 12 w 406"/>
                  <a:gd name="T27" fmla="*/ 63 h 1794"/>
                  <a:gd name="T28" fmla="*/ 10 w 406"/>
                  <a:gd name="T29" fmla="*/ 66 h 1794"/>
                  <a:gd name="T30" fmla="*/ 9 w 406"/>
                  <a:gd name="T31" fmla="*/ 70 h 1794"/>
                  <a:gd name="T32" fmla="*/ 7 w 406"/>
                  <a:gd name="T33" fmla="*/ 69 h 1794"/>
                  <a:gd name="T34" fmla="*/ 6 w 406"/>
                  <a:gd name="T35" fmla="*/ 65 h 1794"/>
                  <a:gd name="T36" fmla="*/ 4 w 406"/>
                  <a:gd name="T37" fmla="*/ 60 h 1794"/>
                  <a:gd name="T38" fmla="*/ 3 w 406"/>
                  <a:gd name="T39" fmla="*/ 55 h 1794"/>
                  <a:gd name="T40" fmla="*/ 2 w 406"/>
                  <a:gd name="T41" fmla="*/ 50 h 1794"/>
                  <a:gd name="T42" fmla="*/ 2 w 406"/>
                  <a:gd name="T43" fmla="*/ 46 h 1794"/>
                  <a:gd name="T44" fmla="*/ 1 w 406"/>
                  <a:gd name="T45" fmla="*/ 41 h 1794"/>
                  <a:gd name="T46" fmla="*/ 1 w 406"/>
                  <a:gd name="T47" fmla="*/ 37 h 1794"/>
                  <a:gd name="T48" fmla="*/ 0 w 406"/>
                  <a:gd name="T49" fmla="*/ 32 h 1794"/>
                  <a:gd name="T50" fmla="*/ 0 w 406"/>
                  <a:gd name="T51" fmla="*/ 27 h 1794"/>
                  <a:gd name="T52" fmla="*/ 0 w 406"/>
                  <a:gd name="T53" fmla="*/ 23 h 1794"/>
                  <a:gd name="T54" fmla="*/ 0 w 406"/>
                  <a:gd name="T55" fmla="*/ 19 h 1794"/>
                  <a:gd name="T56" fmla="*/ 0 w 406"/>
                  <a:gd name="T57" fmla="*/ 14 h 1794"/>
                  <a:gd name="T58" fmla="*/ 0 w 406"/>
                  <a:gd name="T59" fmla="*/ 10 h 1794"/>
                  <a:gd name="T60" fmla="*/ 1 w 406"/>
                  <a:gd name="T61" fmla="*/ 6 h 1794"/>
                  <a:gd name="T62" fmla="*/ 1 w 406"/>
                  <a:gd name="T63" fmla="*/ 2 h 1794"/>
                  <a:gd name="T64" fmla="*/ 3 w 406"/>
                  <a:gd name="T65" fmla="*/ 1 h 1794"/>
                  <a:gd name="T66" fmla="*/ 5 w 406"/>
                  <a:gd name="T67" fmla="*/ 2 h 1794"/>
                  <a:gd name="T68" fmla="*/ 8 w 406"/>
                  <a:gd name="T69" fmla="*/ 3 h 1794"/>
                  <a:gd name="T70" fmla="*/ 11 w 406"/>
                  <a:gd name="T71" fmla="*/ 5 h 17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06"/>
                  <a:gd name="T109" fmla="*/ 0 h 1794"/>
                  <a:gd name="T110" fmla="*/ 406 w 406"/>
                  <a:gd name="T111" fmla="*/ 1794 h 17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06" h="1794">
                    <a:moveTo>
                      <a:pt x="300" y="134"/>
                    </a:moveTo>
                    <a:lnTo>
                      <a:pt x="313" y="191"/>
                    </a:lnTo>
                    <a:lnTo>
                      <a:pt x="326" y="248"/>
                    </a:lnTo>
                    <a:lnTo>
                      <a:pt x="338" y="305"/>
                    </a:lnTo>
                    <a:lnTo>
                      <a:pt x="349" y="361"/>
                    </a:lnTo>
                    <a:lnTo>
                      <a:pt x="359" y="417"/>
                    </a:lnTo>
                    <a:lnTo>
                      <a:pt x="368" y="473"/>
                    </a:lnTo>
                    <a:lnTo>
                      <a:pt x="376" y="528"/>
                    </a:lnTo>
                    <a:lnTo>
                      <a:pt x="384" y="585"/>
                    </a:lnTo>
                    <a:lnTo>
                      <a:pt x="390" y="640"/>
                    </a:lnTo>
                    <a:lnTo>
                      <a:pt x="395" y="695"/>
                    </a:lnTo>
                    <a:lnTo>
                      <a:pt x="400" y="750"/>
                    </a:lnTo>
                    <a:lnTo>
                      <a:pt x="403" y="804"/>
                    </a:lnTo>
                    <a:lnTo>
                      <a:pt x="405" y="858"/>
                    </a:lnTo>
                    <a:lnTo>
                      <a:pt x="406" y="912"/>
                    </a:lnTo>
                    <a:lnTo>
                      <a:pt x="405" y="965"/>
                    </a:lnTo>
                    <a:lnTo>
                      <a:pt x="404" y="1018"/>
                    </a:lnTo>
                    <a:lnTo>
                      <a:pt x="401" y="1071"/>
                    </a:lnTo>
                    <a:lnTo>
                      <a:pt x="398" y="1122"/>
                    </a:lnTo>
                    <a:lnTo>
                      <a:pt x="392" y="1174"/>
                    </a:lnTo>
                    <a:lnTo>
                      <a:pt x="386" y="1226"/>
                    </a:lnTo>
                    <a:lnTo>
                      <a:pt x="377" y="1277"/>
                    </a:lnTo>
                    <a:lnTo>
                      <a:pt x="368" y="1327"/>
                    </a:lnTo>
                    <a:lnTo>
                      <a:pt x="358" y="1376"/>
                    </a:lnTo>
                    <a:lnTo>
                      <a:pt x="345" y="1425"/>
                    </a:lnTo>
                    <a:lnTo>
                      <a:pt x="332" y="1473"/>
                    </a:lnTo>
                    <a:lnTo>
                      <a:pt x="316" y="1521"/>
                    </a:lnTo>
                    <a:lnTo>
                      <a:pt x="299" y="1568"/>
                    </a:lnTo>
                    <a:lnTo>
                      <a:pt x="281" y="1615"/>
                    </a:lnTo>
                    <a:lnTo>
                      <a:pt x="260" y="1661"/>
                    </a:lnTo>
                    <a:lnTo>
                      <a:pt x="239" y="1706"/>
                    </a:lnTo>
                    <a:lnTo>
                      <a:pt x="215" y="1751"/>
                    </a:lnTo>
                    <a:lnTo>
                      <a:pt x="190" y="1794"/>
                    </a:lnTo>
                    <a:lnTo>
                      <a:pt x="172" y="1735"/>
                    </a:lnTo>
                    <a:lnTo>
                      <a:pt x="156" y="1674"/>
                    </a:lnTo>
                    <a:lnTo>
                      <a:pt x="139" y="1615"/>
                    </a:lnTo>
                    <a:lnTo>
                      <a:pt x="124" y="1555"/>
                    </a:lnTo>
                    <a:lnTo>
                      <a:pt x="109" y="1496"/>
                    </a:lnTo>
                    <a:lnTo>
                      <a:pt x="96" y="1437"/>
                    </a:lnTo>
                    <a:lnTo>
                      <a:pt x="84" y="1377"/>
                    </a:lnTo>
                    <a:lnTo>
                      <a:pt x="73" y="1319"/>
                    </a:lnTo>
                    <a:lnTo>
                      <a:pt x="62" y="1260"/>
                    </a:lnTo>
                    <a:lnTo>
                      <a:pt x="52" y="1201"/>
                    </a:lnTo>
                    <a:lnTo>
                      <a:pt x="43" y="1143"/>
                    </a:lnTo>
                    <a:lnTo>
                      <a:pt x="36" y="1085"/>
                    </a:lnTo>
                    <a:lnTo>
                      <a:pt x="28" y="1027"/>
                    </a:lnTo>
                    <a:lnTo>
                      <a:pt x="22" y="969"/>
                    </a:lnTo>
                    <a:lnTo>
                      <a:pt x="16" y="912"/>
                    </a:lnTo>
                    <a:lnTo>
                      <a:pt x="12" y="855"/>
                    </a:lnTo>
                    <a:lnTo>
                      <a:pt x="8" y="798"/>
                    </a:lnTo>
                    <a:lnTo>
                      <a:pt x="4" y="742"/>
                    </a:lnTo>
                    <a:lnTo>
                      <a:pt x="2" y="686"/>
                    </a:lnTo>
                    <a:lnTo>
                      <a:pt x="1" y="631"/>
                    </a:lnTo>
                    <a:lnTo>
                      <a:pt x="0" y="576"/>
                    </a:lnTo>
                    <a:lnTo>
                      <a:pt x="0" y="521"/>
                    </a:lnTo>
                    <a:lnTo>
                      <a:pt x="1" y="467"/>
                    </a:lnTo>
                    <a:lnTo>
                      <a:pt x="2" y="413"/>
                    </a:lnTo>
                    <a:lnTo>
                      <a:pt x="4" y="359"/>
                    </a:lnTo>
                    <a:lnTo>
                      <a:pt x="8" y="306"/>
                    </a:lnTo>
                    <a:lnTo>
                      <a:pt x="11" y="254"/>
                    </a:lnTo>
                    <a:lnTo>
                      <a:pt x="15" y="202"/>
                    </a:lnTo>
                    <a:lnTo>
                      <a:pt x="21" y="150"/>
                    </a:lnTo>
                    <a:lnTo>
                      <a:pt x="26" y="101"/>
                    </a:lnTo>
                    <a:lnTo>
                      <a:pt x="33" y="50"/>
                    </a:lnTo>
                    <a:lnTo>
                      <a:pt x="40" y="0"/>
                    </a:lnTo>
                    <a:lnTo>
                      <a:pt x="73" y="18"/>
                    </a:lnTo>
                    <a:lnTo>
                      <a:pt x="105" y="34"/>
                    </a:lnTo>
                    <a:lnTo>
                      <a:pt x="137" y="51"/>
                    </a:lnTo>
                    <a:lnTo>
                      <a:pt x="170" y="67"/>
                    </a:lnTo>
                    <a:lnTo>
                      <a:pt x="203" y="85"/>
                    </a:lnTo>
                    <a:lnTo>
                      <a:pt x="236" y="101"/>
                    </a:lnTo>
                    <a:lnTo>
                      <a:pt x="268" y="118"/>
                    </a:lnTo>
                    <a:lnTo>
                      <a:pt x="300" y="13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4" name="Freeform 1176"/>
              <p:cNvSpPr>
                <a:spLocks noEditPoints="1"/>
              </p:cNvSpPr>
              <p:nvPr/>
            </p:nvSpPr>
            <p:spPr bwMode="auto">
              <a:xfrm>
                <a:off x="3239" y="1877"/>
                <a:ext cx="85" cy="361"/>
              </a:xfrm>
              <a:custGeom>
                <a:avLst/>
                <a:gdLst>
                  <a:gd name="T0" fmla="*/ 14 w 430"/>
                  <a:gd name="T1" fmla="*/ 10 h 1818"/>
                  <a:gd name="T2" fmla="*/ 15 w 430"/>
                  <a:gd name="T3" fmla="*/ 17 h 1818"/>
                  <a:gd name="T4" fmla="*/ 16 w 430"/>
                  <a:gd name="T5" fmla="*/ 24 h 1818"/>
                  <a:gd name="T6" fmla="*/ 17 w 430"/>
                  <a:gd name="T7" fmla="*/ 30 h 1818"/>
                  <a:gd name="T8" fmla="*/ 17 w 430"/>
                  <a:gd name="T9" fmla="*/ 37 h 1818"/>
                  <a:gd name="T10" fmla="*/ 16 w 430"/>
                  <a:gd name="T11" fmla="*/ 41 h 1818"/>
                  <a:gd name="T12" fmla="*/ 16 w 430"/>
                  <a:gd name="T13" fmla="*/ 35 h 1818"/>
                  <a:gd name="T14" fmla="*/ 16 w 430"/>
                  <a:gd name="T15" fmla="*/ 28 h 1818"/>
                  <a:gd name="T16" fmla="*/ 15 w 430"/>
                  <a:gd name="T17" fmla="*/ 22 h 1818"/>
                  <a:gd name="T18" fmla="*/ 14 w 430"/>
                  <a:gd name="T19" fmla="*/ 15 h 1818"/>
                  <a:gd name="T20" fmla="*/ 13 w 430"/>
                  <a:gd name="T21" fmla="*/ 8 h 1818"/>
                  <a:gd name="T22" fmla="*/ 17 w 430"/>
                  <a:gd name="T23" fmla="*/ 41 h 1818"/>
                  <a:gd name="T24" fmla="*/ 17 w 430"/>
                  <a:gd name="T25" fmla="*/ 48 h 1818"/>
                  <a:gd name="T26" fmla="*/ 16 w 430"/>
                  <a:gd name="T27" fmla="*/ 54 h 1818"/>
                  <a:gd name="T28" fmla="*/ 14 w 430"/>
                  <a:gd name="T29" fmla="*/ 60 h 1818"/>
                  <a:gd name="T30" fmla="*/ 12 w 430"/>
                  <a:gd name="T31" fmla="*/ 65 h 1818"/>
                  <a:gd name="T32" fmla="*/ 10 w 430"/>
                  <a:gd name="T33" fmla="*/ 71 h 1818"/>
                  <a:gd name="T34" fmla="*/ 9 w 430"/>
                  <a:gd name="T35" fmla="*/ 70 h 1818"/>
                  <a:gd name="T36" fmla="*/ 11 w 430"/>
                  <a:gd name="T37" fmla="*/ 65 h 1818"/>
                  <a:gd name="T38" fmla="*/ 13 w 430"/>
                  <a:gd name="T39" fmla="*/ 59 h 1818"/>
                  <a:gd name="T40" fmla="*/ 15 w 430"/>
                  <a:gd name="T41" fmla="*/ 53 h 1818"/>
                  <a:gd name="T42" fmla="*/ 16 w 430"/>
                  <a:gd name="T43" fmla="*/ 47 h 1818"/>
                  <a:gd name="T44" fmla="*/ 16 w 430"/>
                  <a:gd name="T45" fmla="*/ 41 h 1818"/>
                  <a:gd name="T46" fmla="*/ 8 w 430"/>
                  <a:gd name="T47" fmla="*/ 73 h 1818"/>
                  <a:gd name="T48" fmla="*/ 8 w 430"/>
                  <a:gd name="T49" fmla="*/ 73 h 1818"/>
                  <a:gd name="T50" fmla="*/ 8 w 430"/>
                  <a:gd name="T51" fmla="*/ 73 h 1818"/>
                  <a:gd name="T52" fmla="*/ 9 w 430"/>
                  <a:gd name="T53" fmla="*/ 73 h 1818"/>
                  <a:gd name="T54" fmla="*/ 9 w 430"/>
                  <a:gd name="T55" fmla="*/ 72 h 1818"/>
                  <a:gd name="T56" fmla="*/ 8 w 430"/>
                  <a:gd name="T57" fmla="*/ 72 h 1818"/>
                  <a:gd name="T58" fmla="*/ 6 w 430"/>
                  <a:gd name="T59" fmla="*/ 68 h 1818"/>
                  <a:gd name="T60" fmla="*/ 5 w 430"/>
                  <a:gd name="T61" fmla="*/ 64 h 1818"/>
                  <a:gd name="T62" fmla="*/ 6 w 430"/>
                  <a:gd name="T63" fmla="*/ 62 h 1818"/>
                  <a:gd name="T64" fmla="*/ 7 w 430"/>
                  <a:gd name="T65" fmla="*/ 66 h 1818"/>
                  <a:gd name="T66" fmla="*/ 8 w 430"/>
                  <a:gd name="T67" fmla="*/ 70 h 1818"/>
                  <a:gd name="T68" fmla="*/ 8 w 430"/>
                  <a:gd name="T69" fmla="*/ 72 h 1818"/>
                  <a:gd name="T70" fmla="*/ 4 w 430"/>
                  <a:gd name="T71" fmla="*/ 59 h 1818"/>
                  <a:gd name="T72" fmla="*/ 3 w 430"/>
                  <a:gd name="T73" fmla="*/ 55 h 1818"/>
                  <a:gd name="T74" fmla="*/ 2 w 430"/>
                  <a:gd name="T75" fmla="*/ 51 h 1818"/>
                  <a:gd name="T76" fmla="*/ 4 w 430"/>
                  <a:gd name="T77" fmla="*/ 54 h 1818"/>
                  <a:gd name="T78" fmla="*/ 5 w 430"/>
                  <a:gd name="T79" fmla="*/ 58 h 1818"/>
                  <a:gd name="T80" fmla="*/ 6 w 430"/>
                  <a:gd name="T81" fmla="*/ 62 h 1818"/>
                  <a:gd name="T82" fmla="*/ 2 w 430"/>
                  <a:gd name="T83" fmla="*/ 48 h 1818"/>
                  <a:gd name="T84" fmla="*/ 1 w 430"/>
                  <a:gd name="T85" fmla="*/ 38 h 1818"/>
                  <a:gd name="T86" fmla="*/ 0 w 430"/>
                  <a:gd name="T87" fmla="*/ 28 h 1818"/>
                  <a:gd name="T88" fmla="*/ 0 w 430"/>
                  <a:gd name="T89" fmla="*/ 18 h 1818"/>
                  <a:gd name="T90" fmla="*/ 1 w 430"/>
                  <a:gd name="T91" fmla="*/ 9 h 1818"/>
                  <a:gd name="T92" fmla="*/ 2 w 430"/>
                  <a:gd name="T93" fmla="*/ 0 h 1818"/>
                  <a:gd name="T94" fmla="*/ 2 w 430"/>
                  <a:gd name="T95" fmla="*/ 6 h 1818"/>
                  <a:gd name="T96" fmla="*/ 1 w 430"/>
                  <a:gd name="T97" fmla="*/ 15 h 1818"/>
                  <a:gd name="T98" fmla="*/ 1 w 430"/>
                  <a:gd name="T99" fmla="*/ 25 h 1818"/>
                  <a:gd name="T100" fmla="*/ 1 w 430"/>
                  <a:gd name="T101" fmla="*/ 34 h 1818"/>
                  <a:gd name="T102" fmla="*/ 2 w 430"/>
                  <a:gd name="T103" fmla="*/ 44 h 1818"/>
                  <a:gd name="T104" fmla="*/ 2 w 430"/>
                  <a:gd name="T105" fmla="*/ 51 h 1818"/>
                  <a:gd name="T106" fmla="*/ 2 w 430"/>
                  <a:gd name="T107" fmla="*/ 0 h 1818"/>
                  <a:gd name="T108" fmla="*/ 2 w 430"/>
                  <a:gd name="T109" fmla="*/ 0 h 1818"/>
                  <a:gd name="T110" fmla="*/ 2 w 430"/>
                  <a:gd name="T111" fmla="*/ 0 h 1818"/>
                  <a:gd name="T112" fmla="*/ 2 w 430"/>
                  <a:gd name="T113" fmla="*/ 0 h 1818"/>
                  <a:gd name="T114" fmla="*/ 2 w 430"/>
                  <a:gd name="T115" fmla="*/ 1 h 1818"/>
                  <a:gd name="T116" fmla="*/ 13 w 430"/>
                  <a:gd name="T117" fmla="*/ 6 h 1818"/>
                  <a:gd name="T118" fmla="*/ 13 w 430"/>
                  <a:gd name="T119" fmla="*/ 5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30"/>
                  <a:gd name="T181" fmla="*/ 0 h 1818"/>
                  <a:gd name="T182" fmla="*/ 430 w 430"/>
                  <a:gd name="T183" fmla="*/ 1818 h 18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30" h="1818">
                    <a:moveTo>
                      <a:pt x="324" y="144"/>
                    </a:moveTo>
                    <a:lnTo>
                      <a:pt x="337" y="201"/>
                    </a:lnTo>
                    <a:lnTo>
                      <a:pt x="350" y="257"/>
                    </a:lnTo>
                    <a:lnTo>
                      <a:pt x="362" y="315"/>
                    </a:lnTo>
                    <a:lnTo>
                      <a:pt x="373" y="371"/>
                    </a:lnTo>
                    <a:lnTo>
                      <a:pt x="383" y="427"/>
                    </a:lnTo>
                    <a:lnTo>
                      <a:pt x="392" y="483"/>
                    </a:lnTo>
                    <a:lnTo>
                      <a:pt x="401" y="539"/>
                    </a:lnTo>
                    <a:lnTo>
                      <a:pt x="407" y="595"/>
                    </a:lnTo>
                    <a:lnTo>
                      <a:pt x="414" y="651"/>
                    </a:lnTo>
                    <a:lnTo>
                      <a:pt x="419" y="706"/>
                    </a:lnTo>
                    <a:lnTo>
                      <a:pt x="424" y="761"/>
                    </a:lnTo>
                    <a:lnTo>
                      <a:pt x="427" y="816"/>
                    </a:lnTo>
                    <a:lnTo>
                      <a:pt x="429" y="870"/>
                    </a:lnTo>
                    <a:lnTo>
                      <a:pt x="430" y="924"/>
                    </a:lnTo>
                    <a:lnTo>
                      <a:pt x="430" y="978"/>
                    </a:lnTo>
                    <a:lnTo>
                      <a:pt x="428" y="1031"/>
                    </a:lnTo>
                    <a:lnTo>
                      <a:pt x="404" y="1030"/>
                    </a:lnTo>
                    <a:lnTo>
                      <a:pt x="405" y="977"/>
                    </a:lnTo>
                    <a:lnTo>
                      <a:pt x="405" y="924"/>
                    </a:lnTo>
                    <a:lnTo>
                      <a:pt x="404" y="870"/>
                    </a:lnTo>
                    <a:lnTo>
                      <a:pt x="403" y="816"/>
                    </a:lnTo>
                    <a:lnTo>
                      <a:pt x="400" y="762"/>
                    </a:lnTo>
                    <a:lnTo>
                      <a:pt x="396" y="708"/>
                    </a:lnTo>
                    <a:lnTo>
                      <a:pt x="390" y="653"/>
                    </a:lnTo>
                    <a:lnTo>
                      <a:pt x="384" y="598"/>
                    </a:lnTo>
                    <a:lnTo>
                      <a:pt x="376" y="543"/>
                    </a:lnTo>
                    <a:lnTo>
                      <a:pt x="369" y="486"/>
                    </a:lnTo>
                    <a:lnTo>
                      <a:pt x="359" y="431"/>
                    </a:lnTo>
                    <a:lnTo>
                      <a:pt x="349" y="375"/>
                    </a:lnTo>
                    <a:lnTo>
                      <a:pt x="338" y="319"/>
                    </a:lnTo>
                    <a:lnTo>
                      <a:pt x="326" y="263"/>
                    </a:lnTo>
                    <a:lnTo>
                      <a:pt x="313" y="206"/>
                    </a:lnTo>
                    <a:lnTo>
                      <a:pt x="301" y="149"/>
                    </a:lnTo>
                    <a:lnTo>
                      <a:pt x="324" y="144"/>
                    </a:lnTo>
                    <a:close/>
                    <a:moveTo>
                      <a:pt x="428" y="1031"/>
                    </a:moveTo>
                    <a:lnTo>
                      <a:pt x="426" y="1084"/>
                    </a:lnTo>
                    <a:lnTo>
                      <a:pt x="421" y="1135"/>
                    </a:lnTo>
                    <a:lnTo>
                      <a:pt x="416" y="1188"/>
                    </a:lnTo>
                    <a:lnTo>
                      <a:pt x="410" y="1239"/>
                    </a:lnTo>
                    <a:lnTo>
                      <a:pt x="401" y="1291"/>
                    </a:lnTo>
                    <a:lnTo>
                      <a:pt x="392" y="1341"/>
                    </a:lnTo>
                    <a:lnTo>
                      <a:pt x="382" y="1391"/>
                    </a:lnTo>
                    <a:lnTo>
                      <a:pt x="369" y="1440"/>
                    </a:lnTo>
                    <a:lnTo>
                      <a:pt x="355" y="1490"/>
                    </a:lnTo>
                    <a:lnTo>
                      <a:pt x="339" y="1537"/>
                    </a:lnTo>
                    <a:lnTo>
                      <a:pt x="322" y="1585"/>
                    </a:lnTo>
                    <a:lnTo>
                      <a:pt x="304" y="1632"/>
                    </a:lnTo>
                    <a:lnTo>
                      <a:pt x="283" y="1678"/>
                    </a:lnTo>
                    <a:lnTo>
                      <a:pt x="262" y="1723"/>
                    </a:lnTo>
                    <a:lnTo>
                      <a:pt x="238" y="1768"/>
                    </a:lnTo>
                    <a:lnTo>
                      <a:pt x="213" y="1813"/>
                    </a:lnTo>
                    <a:lnTo>
                      <a:pt x="191" y="1800"/>
                    </a:lnTo>
                    <a:lnTo>
                      <a:pt x="216" y="1756"/>
                    </a:lnTo>
                    <a:lnTo>
                      <a:pt x="240" y="1712"/>
                    </a:lnTo>
                    <a:lnTo>
                      <a:pt x="262" y="1668"/>
                    </a:lnTo>
                    <a:lnTo>
                      <a:pt x="281" y="1623"/>
                    </a:lnTo>
                    <a:lnTo>
                      <a:pt x="299" y="1576"/>
                    </a:lnTo>
                    <a:lnTo>
                      <a:pt x="317" y="1530"/>
                    </a:lnTo>
                    <a:lnTo>
                      <a:pt x="332" y="1482"/>
                    </a:lnTo>
                    <a:lnTo>
                      <a:pt x="346" y="1434"/>
                    </a:lnTo>
                    <a:lnTo>
                      <a:pt x="358" y="1385"/>
                    </a:lnTo>
                    <a:lnTo>
                      <a:pt x="369" y="1336"/>
                    </a:lnTo>
                    <a:lnTo>
                      <a:pt x="377" y="1286"/>
                    </a:lnTo>
                    <a:lnTo>
                      <a:pt x="386" y="1236"/>
                    </a:lnTo>
                    <a:lnTo>
                      <a:pt x="392" y="1185"/>
                    </a:lnTo>
                    <a:lnTo>
                      <a:pt x="398" y="1133"/>
                    </a:lnTo>
                    <a:lnTo>
                      <a:pt x="401" y="1081"/>
                    </a:lnTo>
                    <a:lnTo>
                      <a:pt x="404" y="1030"/>
                    </a:lnTo>
                    <a:lnTo>
                      <a:pt x="428" y="1031"/>
                    </a:lnTo>
                    <a:close/>
                    <a:moveTo>
                      <a:pt x="213" y="1813"/>
                    </a:moveTo>
                    <a:lnTo>
                      <a:pt x="210" y="1815"/>
                    </a:lnTo>
                    <a:lnTo>
                      <a:pt x="208" y="1817"/>
                    </a:lnTo>
                    <a:lnTo>
                      <a:pt x="204" y="1818"/>
                    </a:lnTo>
                    <a:lnTo>
                      <a:pt x="201" y="1818"/>
                    </a:lnTo>
                    <a:lnTo>
                      <a:pt x="198" y="1817"/>
                    </a:lnTo>
                    <a:lnTo>
                      <a:pt x="195" y="1816"/>
                    </a:lnTo>
                    <a:lnTo>
                      <a:pt x="193" y="1813"/>
                    </a:lnTo>
                    <a:lnTo>
                      <a:pt x="190" y="1809"/>
                    </a:lnTo>
                    <a:lnTo>
                      <a:pt x="202" y="1806"/>
                    </a:lnTo>
                    <a:lnTo>
                      <a:pt x="213" y="1813"/>
                    </a:lnTo>
                    <a:close/>
                    <a:moveTo>
                      <a:pt x="190" y="1809"/>
                    </a:moveTo>
                    <a:lnTo>
                      <a:pt x="190" y="1809"/>
                    </a:lnTo>
                    <a:lnTo>
                      <a:pt x="214" y="1802"/>
                    </a:lnTo>
                    <a:lnTo>
                      <a:pt x="214" y="1803"/>
                    </a:lnTo>
                    <a:lnTo>
                      <a:pt x="190" y="1809"/>
                    </a:lnTo>
                    <a:close/>
                    <a:moveTo>
                      <a:pt x="190" y="1809"/>
                    </a:moveTo>
                    <a:lnTo>
                      <a:pt x="181" y="1776"/>
                    </a:lnTo>
                    <a:lnTo>
                      <a:pt x="170" y="1741"/>
                    </a:lnTo>
                    <a:lnTo>
                      <a:pt x="160" y="1708"/>
                    </a:lnTo>
                    <a:lnTo>
                      <a:pt x="151" y="1674"/>
                    </a:lnTo>
                    <a:lnTo>
                      <a:pt x="142" y="1641"/>
                    </a:lnTo>
                    <a:lnTo>
                      <a:pt x="133" y="1607"/>
                    </a:lnTo>
                    <a:lnTo>
                      <a:pt x="126" y="1575"/>
                    </a:lnTo>
                    <a:lnTo>
                      <a:pt x="117" y="1542"/>
                    </a:lnTo>
                    <a:lnTo>
                      <a:pt x="141" y="1536"/>
                    </a:lnTo>
                    <a:lnTo>
                      <a:pt x="149" y="1569"/>
                    </a:lnTo>
                    <a:lnTo>
                      <a:pt x="157" y="1602"/>
                    </a:lnTo>
                    <a:lnTo>
                      <a:pt x="166" y="1636"/>
                    </a:lnTo>
                    <a:lnTo>
                      <a:pt x="175" y="1669"/>
                    </a:lnTo>
                    <a:lnTo>
                      <a:pt x="184" y="1702"/>
                    </a:lnTo>
                    <a:lnTo>
                      <a:pt x="194" y="1736"/>
                    </a:lnTo>
                    <a:lnTo>
                      <a:pt x="203" y="1768"/>
                    </a:lnTo>
                    <a:lnTo>
                      <a:pt x="214" y="1802"/>
                    </a:lnTo>
                    <a:lnTo>
                      <a:pt x="190" y="1809"/>
                    </a:lnTo>
                    <a:close/>
                    <a:moveTo>
                      <a:pt x="117" y="1542"/>
                    </a:moveTo>
                    <a:lnTo>
                      <a:pt x="109" y="1508"/>
                    </a:lnTo>
                    <a:lnTo>
                      <a:pt x="102" y="1475"/>
                    </a:lnTo>
                    <a:lnTo>
                      <a:pt x="94" y="1441"/>
                    </a:lnTo>
                    <a:lnTo>
                      <a:pt x="88" y="1409"/>
                    </a:lnTo>
                    <a:lnTo>
                      <a:pt x="80" y="1375"/>
                    </a:lnTo>
                    <a:lnTo>
                      <a:pt x="75" y="1342"/>
                    </a:lnTo>
                    <a:lnTo>
                      <a:pt x="68" y="1308"/>
                    </a:lnTo>
                    <a:lnTo>
                      <a:pt x="62" y="1276"/>
                    </a:lnTo>
                    <a:lnTo>
                      <a:pt x="87" y="1272"/>
                    </a:lnTo>
                    <a:lnTo>
                      <a:pt x="92" y="1304"/>
                    </a:lnTo>
                    <a:lnTo>
                      <a:pt x="99" y="1337"/>
                    </a:lnTo>
                    <a:lnTo>
                      <a:pt x="105" y="1370"/>
                    </a:lnTo>
                    <a:lnTo>
                      <a:pt x="112" y="1403"/>
                    </a:lnTo>
                    <a:lnTo>
                      <a:pt x="118" y="1436"/>
                    </a:lnTo>
                    <a:lnTo>
                      <a:pt x="126" y="1469"/>
                    </a:lnTo>
                    <a:lnTo>
                      <a:pt x="133" y="1503"/>
                    </a:lnTo>
                    <a:lnTo>
                      <a:pt x="141" y="1536"/>
                    </a:lnTo>
                    <a:lnTo>
                      <a:pt x="117" y="1542"/>
                    </a:lnTo>
                    <a:close/>
                    <a:moveTo>
                      <a:pt x="62" y="1276"/>
                    </a:moveTo>
                    <a:lnTo>
                      <a:pt x="49" y="1192"/>
                    </a:lnTo>
                    <a:lnTo>
                      <a:pt x="37" y="1107"/>
                    </a:lnTo>
                    <a:lnTo>
                      <a:pt x="26" y="1023"/>
                    </a:lnTo>
                    <a:lnTo>
                      <a:pt x="18" y="941"/>
                    </a:lnTo>
                    <a:lnTo>
                      <a:pt x="11" y="859"/>
                    </a:lnTo>
                    <a:lnTo>
                      <a:pt x="6" y="777"/>
                    </a:lnTo>
                    <a:lnTo>
                      <a:pt x="2" y="696"/>
                    </a:lnTo>
                    <a:lnTo>
                      <a:pt x="0" y="616"/>
                    </a:lnTo>
                    <a:lnTo>
                      <a:pt x="0" y="537"/>
                    </a:lnTo>
                    <a:lnTo>
                      <a:pt x="1" y="458"/>
                    </a:lnTo>
                    <a:lnTo>
                      <a:pt x="5" y="382"/>
                    </a:lnTo>
                    <a:lnTo>
                      <a:pt x="9" y="305"/>
                    </a:lnTo>
                    <a:lnTo>
                      <a:pt x="14" y="229"/>
                    </a:lnTo>
                    <a:lnTo>
                      <a:pt x="21" y="156"/>
                    </a:lnTo>
                    <a:lnTo>
                      <a:pt x="29" y="82"/>
                    </a:lnTo>
                    <a:lnTo>
                      <a:pt x="39" y="11"/>
                    </a:lnTo>
                    <a:lnTo>
                      <a:pt x="64" y="14"/>
                    </a:lnTo>
                    <a:lnTo>
                      <a:pt x="54" y="86"/>
                    </a:lnTo>
                    <a:lnTo>
                      <a:pt x="46" y="158"/>
                    </a:lnTo>
                    <a:lnTo>
                      <a:pt x="38" y="232"/>
                    </a:lnTo>
                    <a:lnTo>
                      <a:pt x="33" y="306"/>
                    </a:lnTo>
                    <a:lnTo>
                      <a:pt x="28" y="383"/>
                    </a:lnTo>
                    <a:lnTo>
                      <a:pt x="26" y="459"/>
                    </a:lnTo>
                    <a:lnTo>
                      <a:pt x="24" y="537"/>
                    </a:lnTo>
                    <a:lnTo>
                      <a:pt x="25" y="616"/>
                    </a:lnTo>
                    <a:lnTo>
                      <a:pt x="26" y="695"/>
                    </a:lnTo>
                    <a:lnTo>
                      <a:pt x="31" y="776"/>
                    </a:lnTo>
                    <a:lnTo>
                      <a:pt x="35" y="857"/>
                    </a:lnTo>
                    <a:lnTo>
                      <a:pt x="42" y="939"/>
                    </a:lnTo>
                    <a:lnTo>
                      <a:pt x="50" y="1021"/>
                    </a:lnTo>
                    <a:lnTo>
                      <a:pt x="61" y="1104"/>
                    </a:lnTo>
                    <a:lnTo>
                      <a:pt x="73" y="1187"/>
                    </a:lnTo>
                    <a:lnTo>
                      <a:pt x="87" y="1272"/>
                    </a:lnTo>
                    <a:lnTo>
                      <a:pt x="62" y="1276"/>
                    </a:lnTo>
                    <a:close/>
                    <a:moveTo>
                      <a:pt x="39" y="11"/>
                    </a:moveTo>
                    <a:lnTo>
                      <a:pt x="40" y="8"/>
                    </a:lnTo>
                    <a:lnTo>
                      <a:pt x="41" y="6"/>
                    </a:lnTo>
                    <a:lnTo>
                      <a:pt x="43" y="4"/>
                    </a:lnTo>
                    <a:lnTo>
                      <a:pt x="46" y="1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8" y="1"/>
                    </a:lnTo>
                    <a:lnTo>
                      <a:pt x="52" y="12"/>
                    </a:lnTo>
                    <a:lnTo>
                      <a:pt x="39" y="11"/>
                    </a:lnTo>
                    <a:close/>
                    <a:moveTo>
                      <a:pt x="58" y="1"/>
                    </a:moveTo>
                    <a:lnTo>
                      <a:pt x="318" y="136"/>
                    </a:lnTo>
                    <a:lnTo>
                      <a:pt x="307" y="157"/>
                    </a:lnTo>
                    <a:lnTo>
                      <a:pt x="46" y="23"/>
                    </a:lnTo>
                    <a:lnTo>
                      <a:pt x="58" y="1"/>
                    </a:lnTo>
                    <a:close/>
                    <a:moveTo>
                      <a:pt x="318" y="136"/>
                    </a:moveTo>
                    <a:lnTo>
                      <a:pt x="322" y="140"/>
                    </a:lnTo>
                    <a:lnTo>
                      <a:pt x="324" y="144"/>
                    </a:lnTo>
                    <a:lnTo>
                      <a:pt x="312" y="146"/>
                    </a:lnTo>
                    <a:lnTo>
                      <a:pt x="318" y="136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5" name="Freeform 1177"/>
              <p:cNvSpPr>
                <a:spLocks/>
              </p:cNvSpPr>
              <p:nvPr/>
            </p:nvSpPr>
            <p:spPr bwMode="auto">
              <a:xfrm>
                <a:off x="3177" y="1844"/>
                <a:ext cx="82" cy="335"/>
              </a:xfrm>
              <a:custGeom>
                <a:avLst/>
                <a:gdLst>
                  <a:gd name="T0" fmla="*/ 12 w 395"/>
                  <a:gd name="T1" fmla="*/ 7 h 1671"/>
                  <a:gd name="T2" fmla="*/ 13 w 395"/>
                  <a:gd name="T3" fmla="*/ 11 h 1671"/>
                  <a:gd name="T4" fmla="*/ 13 w 395"/>
                  <a:gd name="T5" fmla="*/ 15 h 1671"/>
                  <a:gd name="T6" fmla="*/ 14 w 395"/>
                  <a:gd name="T7" fmla="*/ 20 h 1671"/>
                  <a:gd name="T8" fmla="*/ 15 w 395"/>
                  <a:gd name="T9" fmla="*/ 24 h 1671"/>
                  <a:gd name="T10" fmla="*/ 15 w 395"/>
                  <a:gd name="T11" fmla="*/ 28 h 1671"/>
                  <a:gd name="T12" fmla="*/ 16 w 395"/>
                  <a:gd name="T13" fmla="*/ 32 h 1671"/>
                  <a:gd name="T14" fmla="*/ 16 w 395"/>
                  <a:gd name="T15" fmla="*/ 36 h 1671"/>
                  <a:gd name="T16" fmla="*/ 16 w 395"/>
                  <a:gd name="T17" fmla="*/ 40 h 1671"/>
                  <a:gd name="T18" fmla="*/ 16 w 395"/>
                  <a:gd name="T19" fmla="*/ 44 h 1671"/>
                  <a:gd name="T20" fmla="*/ 15 w 395"/>
                  <a:gd name="T21" fmla="*/ 48 h 1671"/>
                  <a:gd name="T22" fmla="*/ 14 w 395"/>
                  <a:gd name="T23" fmla="*/ 51 h 1671"/>
                  <a:gd name="T24" fmla="*/ 13 w 395"/>
                  <a:gd name="T25" fmla="*/ 55 h 1671"/>
                  <a:gd name="T26" fmla="*/ 12 w 395"/>
                  <a:gd name="T27" fmla="*/ 59 h 1671"/>
                  <a:gd name="T28" fmla="*/ 11 w 395"/>
                  <a:gd name="T29" fmla="*/ 62 h 1671"/>
                  <a:gd name="T30" fmla="*/ 9 w 395"/>
                  <a:gd name="T31" fmla="*/ 65 h 1671"/>
                  <a:gd name="T32" fmla="*/ 7 w 395"/>
                  <a:gd name="T33" fmla="*/ 65 h 1671"/>
                  <a:gd name="T34" fmla="*/ 6 w 395"/>
                  <a:gd name="T35" fmla="*/ 60 h 1671"/>
                  <a:gd name="T36" fmla="*/ 5 w 395"/>
                  <a:gd name="T37" fmla="*/ 56 h 1671"/>
                  <a:gd name="T38" fmla="*/ 4 w 395"/>
                  <a:gd name="T39" fmla="*/ 51 h 1671"/>
                  <a:gd name="T40" fmla="*/ 3 w 395"/>
                  <a:gd name="T41" fmla="*/ 47 h 1671"/>
                  <a:gd name="T42" fmla="*/ 2 w 395"/>
                  <a:gd name="T43" fmla="*/ 43 h 1671"/>
                  <a:gd name="T44" fmla="*/ 1 w 395"/>
                  <a:gd name="T45" fmla="*/ 38 h 1671"/>
                  <a:gd name="T46" fmla="*/ 1 w 395"/>
                  <a:gd name="T47" fmla="*/ 34 h 1671"/>
                  <a:gd name="T48" fmla="*/ 0 w 395"/>
                  <a:gd name="T49" fmla="*/ 30 h 1671"/>
                  <a:gd name="T50" fmla="*/ 0 w 395"/>
                  <a:gd name="T51" fmla="*/ 26 h 1671"/>
                  <a:gd name="T52" fmla="*/ 0 w 395"/>
                  <a:gd name="T53" fmla="*/ 21 h 1671"/>
                  <a:gd name="T54" fmla="*/ 0 w 395"/>
                  <a:gd name="T55" fmla="*/ 17 h 1671"/>
                  <a:gd name="T56" fmla="*/ 0 w 395"/>
                  <a:gd name="T57" fmla="*/ 13 h 1671"/>
                  <a:gd name="T58" fmla="*/ 0 w 395"/>
                  <a:gd name="T59" fmla="*/ 9 h 1671"/>
                  <a:gd name="T60" fmla="*/ 1 w 395"/>
                  <a:gd name="T61" fmla="*/ 6 h 1671"/>
                  <a:gd name="T62" fmla="*/ 1 w 395"/>
                  <a:gd name="T63" fmla="*/ 2 h 1671"/>
                  <a:gd name="T64" fmla="*/ 2 w 395"/>
                  <a:gd name="T65" fmla="*/ 1 h 1671"/>
                  <a:gd name="T66" fmla="*/ 5 w 395"/>
                  <a:gd name="T67" fmla="*/ 2 h 1671"/>
                  <a:gd name="T68" fmla="*/ 7 w 395"/>
                  <a:gd name="T69" fmla="*/ 3 h 1671"/>
                  <a:gd name="T70" fmla="*/ 10 w 395"/>
                  <a:gd name="T71" fmla="*/ 4 h 16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95"/>
                  <a:gd name="T109" fmla="*/ 0 h 1671"/>
                  <a:gd name="T110" fmla="*/ 395 w 395"/>
                  <a:gd name="T111" fmla="*/ 1671 h 16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95" h="1671">
                    <a:moveTo>
                      <a:pt x="275" y="121"/>
                    </a:moveTo>
                    <a:lnTo>
                      <a:pt x="289" y="173"/>
                    </a:lnTo>
                    <a:lnTo>
                      <a:pt x="301" y="226"/>
                    </a:lnTo>
                    <a:lnTo>
                      <a:pt x="314" y="279"/>
                    </a:lnTo>
                    <a:lnTo>
                      <a:pt x="325" y="332"/>
                    </a:lnTo>
                    <a:lnTo>
                      <a:pt x="336" y="385"/>
                    </a:lnTo>
                    <a:lnTo>
                      <a:pt x="347" y="437"/>
                    </a:lnTo>
                    <a:lnTo>
                      <a:pt x="355" y="490"/>
                    </a:lnTo>
                    <a:lnTo>
                      <a:pt x="364" y="541"/>
                    </a:lnTo>
                    <a:lnTo>
                      <a:pt x="372" y="593"/>
                    </a:lnTo>
                    <a:lnTo>
                      <a:pt x="378" y="645"/>
                    </a:lnTo>
                    <a:lnTo>
                      <a:pt x="383" y="697"/>
                    </a:lnTo>
                    <a:lnTo>
                      <a:pt x="388" y="748"/>
                    </a:lnTo>
                    <a:lnTo>
                      <a:pt x="392" y="799"/>
                    </a:lnTo>
                    <a:lnTo>
                      <a:pt x="394" y="849"/>
                    </a:lnTo>
                    <a:lnTo>
                      <a:pt x="395" y="900"/>
                    </a:lnTo>
                    <a:lnTo>
                      <a:pt x="395" y="950"/>
                    </a:lnTo>
                    <a:lnTo>
                      <a:pt x="394" y="999"/>
                    </a:lnTo>
                    <a:lnTo>
                      <a:pt x="392" y="1048"/>
                    </a:lnTo>
                    <a:lnTo>
                      <a:pt x="388" y="1097"/>
                    </a:lnTo>
                    <a:lnTo>
                      <a:pt x="383" y="1145"/>
                    </a:lnTo>
                    <a:lnTo>
                      <a:pt x="377" y="1193"/>
                    </a:lnTo>
                    <a:lnTo>
                      <a:pt x="368" y="1239"/>
                    </a:lnTo>
                    <a:lnTo>
                      <a:pt x="360" y="1286"/>
                    </a:lnTo>
                    <a:lnTo>
                      <a:pt x="348" y="1331"/>
                    </a:lnTo>
                    <a:lnTo>
                      <a:pt x="336" y="1376"/>
                    </a:lnTo>
                    <a:lnTo>
                      <a:pt x="322" y="1421"/>
                    </a:lnTo>
                    <a:lnTo>
                      <a:pt x="306" y="1464"/>
                    </a:lnTo>
                    <a:lnTo>
                      <a:pt x="288" y="1507"/>
                    </a:lnTo>
                    <a:lnTo>
                      <a:pt x="269" y="1549"/>
                    </a:lnTo>
                    <a:lnTo>
                      <a:pt x="247" y="1590"/>
                    </a:lnTo>
                    <a:lnTo>
                      <a:pt x="225" y="1631"/>
                    </a:lnTo>
                    <a:lnTo>
                      <a:pt x="200" y="1671"/>
                    </a:lnTo>
                    <a:lnTo>
                      <a:pt x="181" y="1615"/>
                    </a:lnTo>
                    <a:lnTo>
                      <a:pt x="163" y="1560"/>
                    </a:lnTo>
                    <a:lnTo>
                      <a:pt x="147" y="1505"/>
                    </a:lnTo>
                    <a:lnTo>
                      <a:pt x="131" y="1449"/>
                    </a:lnTo>
                    <a:lnTo>
                      <a:pt x="116" y="1394"/>
                    </a:lnTo>
                    <a:lnTo>
                      <a:pt x="103" y="1339"/>
                    </a:lnTo>
                    <a:lnTo>
                      <a:pt x="90" y="1283"/>
                    </a:lnTo>
                    <a:lnTo>
                      <a:pt x="78" y="1228"/>
                    </a:lnTo>
                    <a:lnTo>
                      <a:pt x="66" y="1174"/>
                    </a:lnTo>
                    <a:lnTo>
                      <a:pt x="56" y="1119"/>
                    </a:lnTo>
                    <a:lnTo>
                      <a:pt x="46" y="1065"/>
                    </a:lnTo>
                    <a:lnTo>
                      <a:pt x="39" y="1011"/>
                    </a:lnTo>
                    <a:lnTo>
                      <a:pt x="31" y="957"/>
                    </a:lnTo>
                    <a:lnTo>
                      <a:pt x="25" y="904"/>
                    </a:lnTo>
                    <a:lnTo>
                      <a:pt x="18" y="850"/>
                    </a:lnTo>
                    <a:lnTo>
                      <a:pt x="14" y="797"/>
                    </a:lnTo>
                    <a:lnTo>
                      <a:pt x="10" y="745"/>
                    </a:lnTo>
                    <a:lnTo>
                      <a:pt x="5" y="693"/>
                    </a:lnTo>
                    <a:lnTo>
                      <a:pt x="3" y="640"/>
                    </a:lnTo>
                    <a:lnTo>
                      <a:pt x="1" y="588"/>
                    </a:lnTo>
                    <a:lnTo>
                      <a:pt x="0" y="537"/>
                    </a:lnTo>
                    <a:lnTo>
                      <a:pt x="0" y="486"/>
                    </a:lnTo>
                    <a:lnTo>
                      <a:pt x="0" y="436"/>
                    </a:lnTo>
                    <a:lnTo>
                      <a:pt x="1" y="385"/>
                    </a:lnTo>
                    <a:lnTo>
                      <a:pt x="2" y="335"/>
                    </a:lnTo>
                    <a:lnTo>
                      <a:pt x="4" y="286"/>
                    </a:lnTo>
                    <a:lnTo>
                      <a:pt x="8" y="237"/>
                    </a:lnTo>
                    <a:lnTo>
                      <a:pt x="11" y="188"/>
                    </a:lnTo>
                    <a:lnTo>
                      <a:pt x="14" y="141"/>
                    </a:lnTo>
                    <a:lnTo>
                      <a:pt x="19" y="93"/>
                    </a:lnTo>
                    <a:lnTo>
                      <a:pt x="25" y="47"/>
                    </a:lnTo>
                    <a:lnTo>
                      <a:pt x="30" y="0"/>
                    </a:lnTo>
                    <a:lnTo>
                      <a:pt x="60" y="16"/>
                    </a:lnTo>
                    <a:lnTo>
                      <a:pt x="92" y="31"/>
                    </a:lnTo>
                    <a:lnTo>
                      <a:pt x="122" y="46"/>
                    </a:lnTo>
                    <a:lnTo>
                      <a:pt x="152" y="61"/>
                    </a:lnTo>
                    <a:lnTo>
                      <a:pt x="184" y="76"/>
                    </a:lnTo>
                    <a:lnTo>
                      <a:pt x="214" y="91"/>
                    </a:lnTo>
                    <a:lnTo>
                      <a:pt x="245" y="106"/>
                    </a:lnTo>
                    <a:lnTo>
                      <a:pt x="275" y="12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6" name="Freeform 1178"/>
              <p:cNvSpPr>
                <a:spLocks noEditPoints="1"/>
              </p:cNvSpPr>
              <p:nvPr/>
            </p:nvSpPr>
            <p:spPr bwMode="auto">
              <a:xfrm>
                <a:off x="3177" y="1844"/>
                <a:ext cx="85" cy="339"/>
              </a:xfrm>
              <a:custGeom>
                <a:avLst/>
                <a:gdLst>
                  <a:gd name="T0" fmla="*/ 13 w 420"/>
                  <a:gd name="T1" fmla="*/ 9 h 1694"/>
                  <a:gd name="T2" fmla="*/ 14 w 420"/>
                  <a:gd name="T3" fmla="*/ 16 h 1694"/>
                  <a:gd name="T4" fmla="*/ 16 w 420"/>
                  <a:gd name="T5" fmla="*/ 22 h 1694"/>
                  <a:gd name="T6" fmla="*/ 16 w 420"/>
                  <a:gd name="T7" fmla="*/ 28 h 1694"/>
                  <a:gd name="T8" fmla="*/ 17 w 420"/>
                  <a:gd name="T9" fmla="*/ 34 h 1694"/>
                  <a:gd name="T10" fmla="*/ 16 w 420"/>
                  <a:gd name="T11" fmla="*/ 38 h 1694"/>
                  <a:gd name="T12" fmla="*/ 16 w 420"/>
                  <a:gd name="T13" fmla="*/ 32 h 1694"/>
                  <a:gd name="T14" fmla="*/ 15 w 420"/>
                  <a:gd name="T15" fmla="*/ 26 h 1694"/>
                  <a:gd name="T16" fmla="*/ 14 w 420"/>
                  <a:gd name="T17" fmla="*/ 20 h 1694"/>
                  <a:gd name="T18" fmla="*/ 13 w 420"/>
                  <a:gd name="T19" fmla="*/ 14 h 1694"/>
                  <a:gd name="T20" fmla="*/ 12 w 420"/>
                  <a:gd name="T21" fmla="*/ 7 h 1694"/>
                  <a:gd name="T22" fmla="*/ 17 w 420"/>
                  <a:gd name="T23" fmla="*/ 38 h 1694"/>
                  <a:gd name="T24" fmla="*/ 17 w 420"/>
                  <a:gd name="T25" fmla="*/ 44 h 1694"/>
                  <a:gd name="T26" fmla="*/ 16 w 420"/>
                  <a:gd name="T27" fmla="*/ 50 h 1694"/>
                  <a:gd name="T28" fmla="*/ 14 w 420"/>
                  <a:gd name="T29" fmla="*/ 56 h 1694"/>
                  <a:gd name="T30" fmla="*/ 12 w 420"/>
                  <a:gd name="T31" fmla="*/ 61 h 1694"/>
                  <a:gd name="T32" fmla="*/ 10 w 420"/>
                  <a:gd name="T33" fmla="*/ 66 h 1694"/>
                  <a:gd name="T34" fmla="*/ 9 w 420"/>
                  <a:gd name="T35" fmla="*/ 65 h 1694"/>
                  <a:gd name="T36" fmla="*/ 12 w 420"/>
                  <a:gd name="T37" fmla="*/ 61 h 1694"/>
                  <a:gd name="T38" fmla="*/ 13 w 420"/>
                  <a:gd name="T39" fmla="*/ 55 h 1694"/>
                  <a:gd name="T40" fmla="*/ 15 w 420"/>
                  <a:gd name="T41" fmla="*/ 50 h 1694"/>
                  <a:gd name="T42" fmla="*/ 16 w 420"/>
                  <a:gd name="T43" fmla="*/ 44 h 1694"/>
                  <a:gd name="T44" fmla="*/ 16 w 420"/>
                  <a:gd name="T45" fmla="*/ 38 h 1694"/>
                  <a:gd name="T46" fmla="*/ 9 w 420"/>
                  <a:gd name="T47" fmla="*/ 68 h 1694"/>
                  <a:gd name="T48" fmla="*/ 8 w 420"/>
                  <a:gd name="T49" fmla="*/ 68 h 1694"/>
                  <a:gd name="T50" fmla="*/ 8 w 420"/>
                  <a:gd name="T51" fmla="*/ 68 h 1694"/>
                  <a:gd name="T52" fmla="*/ 9 w 420"/>
                  <a:gd name="T53" fmla="*/ 68 h 1694"/>
                  <a:gd name="T54" fmla="*/ 9 w 420"/>
                  <a:gd name="T55" fmla="*/ 67 h 1694"/>
                  <a:gd name="T56" fmla="*/ 9 w 420"/>
                  <a:gd name="T57" fmla="*/ 67 h 1694"/>
                  <a:gd name="T58" fmla="*/ 9 w 420"/>
                  <a:gd name="T59" fmla="*/ 67 h 1694"/>
                  <a:gd name="T60" fmla="*/ 7 w 420"/>
                  <a:gd name="T61" fmla="*/ 65 h 1694"/>
                  <a:gd name="T62" fmla="*/ 6 w 420"/>
                  <a:gd name="T63" fmla="*/ 61 h 1694"/>
                  <a:gd name="T64" fmla="*/ 5 w 420"/>
                  <a:gd name="T65" fmla="*/ 57 h 1694"/>
                  <a:gd name="T66" fmla="*/ 7 w 420"/>
                  <a:gd name="T67" fmla="*/ 60 h 1694"/>
                  <a:gd name="T68" fmla="*/ 8 w 420"/>
                  <a:gd name="T69" fmla="*/ 63 h 1694"/>
                  <a:gd name="T70" fmla="*/ 9 w 420"/>
                  <a:gd name="T71" fmla="*/ 67 h 1694"/>
                  <a:gd name="T72" fmla="*/ 5 w 420"/>
                  <a:gd name="T73" fmla="*/ 56 h 1694"/>
                  <a:gd name="T74" fmla="*/ 4 w 420"/>
                  <a:gd name="T75" fmla="*/ 53 h 1694"/>
                  <a:gd name="T76" fmla="*/ 3 w 420"/>
                  <a:gd name="T77" fmla="*/ 49 h 1694"/>
                  <a:gd name="T78" fmla="*/ 4 w 420"/>
                  <a:gd name="T79" fmla="*/ 49 h 1694"/>
                  <a:gd name="T80" fmla="*/ 5 w 420"/>
                  <a:gd name="T81" fmla="*/ 52 h 1694"/>
                  <a:gd name="T82" fmla="*/ 6 w 420"/>
                  <a:gd name="T83" fmla="*/ 56 h 1694"/>
                  <a:gd name="T84" fmla="*/ 3 w 420"/>
                  <a:gd name="T85" fmla="*/ 48 h 1694"/>
                  <a:gd name="T86" fmla="*/ 1 w 420"/>
                  <a:gd name="T87" fmla="*/ 38 h 1694"/>
                  <a:gd name="T88" fmla="*/ 0 w 420"/>
                  <a:gd name="T89" fmla="*/ 29 h 1694"/>
                  <a:gd name="T90" fmla="*/ 0 w 420"/>
                  <a:gd name="T91" fmla="*/ 20 h 1694"/>
                  <a:gd name="T92" fmla="*/ 0 w 420"/>
                  <a:gd name="T93" fmla="*/ 11 h 1694"/>
                  <a:gd name="T94" fmla="*/ 1 w 420"/>
                  <a:gd name="T95" fmla="*/ 3 h 1694"/>
                  <a:gd name="T96" fmla="*/ 2 w 420"/>
                  <a:gd name="T97" fmla="*/ 3 h 1694"/>
                  <a:gd name="T98" fmla="*/ 1 w 420"/>
                  <a:gd name="T99" fmla="*/ 11 h 1694"/>
                  <a:gd name="T100" fmla="*/ 1 w 420"/>
                  <a:gd name="T101" fmla="*/ 20 h 1694"/>
                  <a:gd name="T102" fmla="*/ 1 w 420"/>
                  <a:gd name="T103" fmla="*/ 29 h 1694"/>
                  <a:gd name="T104" fmla="*/ 2 w 420"/>
                  <a:gd name="T105" fmla="*/ 38 h 1694"/>
                  <a:gd name="T106" fmla="*/ 4 w 420"/>
                  <a:gd name="T107" fmla="*/ 47 h 1694"/>
                  <a:gd name="T108" fmla="*/ 1 w 420"/>
                  <a:gd name="T109" fmla="*/ 0 h 1694"/>
                  <a:gd name="T110" fmla="*/ 2 w 420"/>
                  <a:gd name="T111" fmla="*/ 0 h 1694"/>
                  <a:gd name="T112" fmla="*/ 2 w 420"/>
                  <a:gd name="T113" fmla="*/ 0 h 1694"/>
                  <a:gd name="T114" fmla="*/ 1 w 420"/>
                  <a:gd name="T115" fmla="*/ 0 h 1694"/>
                  <a:gd name="T116" fmla="*/ 11 w 420"/>
                  <a:gd name="T117" fmla="*/ 6 h 1694"/>
                  <a:gd name="T118" fmla="*/ 12 w 420"/>
                  <a:gd name="T119" fmla="*/ 5 h 1694"/>
                  <a:gd name="T120" fmla="*/ 12 w 420"/>
                  <a:gd name="T121" fmla="*/ 5 h 169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0"/>
                  <a:gd name="T184" fmla="*/ 0 h 1694"/>
                  <a:gd name="T185" fmla="*/ 420 w 420"/>
                  <a:gd name="T186" fmla="*/ 1694 h 169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0" h="1694">
                    <a:moveTo>
                      <a:pt x="300" y="129"/>
                    </a:moveTo>
                    <a:lnTo>
                      <a:pt x="313" y="182"/>
                    </a:lnTo>
                    <a:lnTo>
                      <a:pt x="326" y="235"/>
                    </a:lnTo>
                    <a:lnTo>
                      <a:pt x="339" y="288"/>
                    </a:lnTo>
                    <a:lnTo>
                      <a:pt x="350" y="341"/>
                    </a:lnTo>
                    <a:lnTo>
                      <a:pt x="361" y="394"/>
                    </a:lnTo>
                    <a:lnTo>
                      <a:pt x="372" y="446"/>
                    </a:lnTo>
                    <a:lnTo>
                      <a:pt x="380" y="498"/>
                    </a:lnTo>
                    <a:lnTo>
                      <a:pt x="389" y="551"/>
                    </a:lnTo>
                    <a:lnTo>
                      <a:pt x="396" y="603"/>
                    </a:lnTo>
                    <a:lnTo>
                      <a:pt x="403" y="655"/>
                    </a:lnTo>
                    <a:lnTo>
                      <a:pt x="408" y="707"/>
                    </a:lnTo>
                    <a:lnTo>
                      <a:pt x="414" y="759"/>
                    </a:lnTo>
                    <a:lnTo>
                      <a:pt x="417" y="810"/>
                    </a:lnTo>
                    <a:lnTo>
                      <a:pt x="419" y="860"/>
                    </a:lnTo>
                    <a:lnTo>
                      <a:pt x="420" y="911"/>
                    </a:lnTo>
                    <a:lnTo>
                      <a:pt x="420" y="961"/>
                    </a:lnTo>
                    <a:lnTo>
                      <a:pt x="396" y="961"/>
                    </a:lnTo>
                    <a:lnTo>
                      <a:pt x="396" y="911"/>
                    </a:lnTo>
                    <a:lnTo>
                      <a:pt x="395" y="861"/>
                    </a:lnTo>
                    <a:lnTo>
                      <a:pt x="392" y="811"/>
                    </a:lnTo>
                    <a:lnTo>
                      <a:pt x="389" y="760"/>
                    </a:lnTo>
                    <a:lnTo>
                      <a:pt x="385" y="709"/>
                    </a:lnTo>
                    <a:lnTo>
                      <a:pt x="379" y="657"/>
                    </a:lnTo>
                    <a:lnTo>
                      <a:pt x="373" y="605"/>
                    </a:lnTo>
                    <a:lnTo>
                      <a:pt x="365" y="554"/>
                    </a:lnTo>
                    <a:lnTo>
                      <a:pt x="356" y="502"/>
                    </a:lnTo>
                    <a:lnTo>
                      <a:pt x="347" y="450"/>
                    </a:lnTo>
                    <a:lnTo>
                      <a:pt x="337" y="397"/>
                    </a:lnTo>
                    <a:lnTo>
                      <a:pt x="326" y="345"/>
                    </a:lnTo>
                    <a:lnTo>
                      <a:pt x="315" y="292"/>
                    </a:lnTo>
                    <a:lnTo>
                      <a:pt x="302" y="240"/>
                    </a:lnTo>
                    <a:lnTo>
                      <a:pt x="291" y="187"/>
                    </a:lnTo>
                    <a:lnTo>
                      <a:pt x="277" y="135"/>
                    </a:lnTo>
                    <a:lnTo>
                      <a:pt x="300" y="129"/>
                    </a:lnTo>
                    <a:close/>
                    <a:moveTo>
                      <a:pt x="420" y="961"/>
                    </a:moveTo>
                    <a:lnTo>
                      <a:pt x="419" y="1010"/>
                    </a:lnTo>
                    <a:lnTo>
                      <a:pt x="417" y="1060"/>
                    </a:lnTo>
                    <a:lnTo>
                      <a:pt x="414" y="1109"/>
                    </a:lnTo>
                    <a:lnTo>
                      <a:pt x="408" y="1157"/>
                    </a:lnTo>
                    <a:lnTo>
                      <a:pt x="402" y="1206"/>
                    </a:lnTo>
                    <a:lnTo>
                      <a:pt x="393" y="1252"/>
                    </a:lnTo>
                    <a:lnTo>
                      <a:pt x="385" y="1300"/>
                    </a:lnTo>
                    <a:lnTo>
                      <a:pt x="373" y="1345"/>
                    </a:lnTo>
                    <a:lnTo>
                      <a:pt x="361" y="1391"/>
                    </a:lnTo>
                    <a:lnTo>
                      <a:pt x="346" y="1436"/>
                    </a:lnTo>
                    <a:lnTo>
                      <a:pt x="329" y="1480"/>
                    </a:lnTo>
                    <a:lnTo>
                      <a:pt x="312" y="1523"/>
                    </a:lnTo>
                    <a:lnTo>
                      <a:pt x="293" y="1566"/>
                    </a:lnTo>
                    <a:lnTo>
                      <a:pt x="271" y="1608"/>
                    </a:lnTo>
                    <a:lnTo>
                      <a:pt x="248" y="1649"/>
                    </a:lnTo>
                    <a:lnTo>
                      <a:pt x="224" y="1689"/>
                    </a:lnTo>
                    <a:lnTo>
                      <a:pt x="203" y="1675"/>
                    </a:lnTo>
                    <a:lnTo>
                      <a:pt x="227" y="1636"/>
                    </a:lnTo>
                    <a:lnTo>
                      <a:pt x="250" y="1596"/>
                    </a:lnTo>
                    <a:lnTo>
                      <a:pt x="271" y="1555"/>
                    </a:lnTo>
                    <a:lnTo>
                      <a:pt x="291" y="1513"/>
                    </a:lnTo>
                    <a:lnTo>
                      <a:pt x="308" y="1470"/>
                    </a:lnTo>
                    <a:lnTo>
                      <a:pt x="323" y="1427"/>
                    </a:lnTo>
                    <a:lnTo>
                      <a:pt x="337" y="1383"/>
                    </a:lnTo>
                    <a:lnTo>
                      <a:pt x="350" y="1339"/>
                    </a:lnTo>
                    <a:lnTo>
                      <a:pt x="361" y="1293"/>
                    </a:lnTo>
                    <a:lnTo>
                      <a:pt x="369" y="1248"/>
                    </a:lnTo>
                    <a:lnTo>
                      <a:pt x="378" y="1202"/>
                    </a:lnTo>
                    <a:lnTo>
                      <a:pt x="385" y="1154"/>
                    </a:lnTo>
                    <a:lnTo>
                      <a:pt x="389" y="1107"/>
                    </a:lnTo>
                    <a:lnTo>
                      <a:pt x="393" y="1058"/>
                    </a:lnTo>
                    <a:lnTo>
                      <a:pt x="395" y="1009"/>
                    </a:lnTo>
                    <a:lnTo>
                      <a:pt x="396" y="961"/>
                    </a:lnTo>
                    <a:lnTo>
                      <a:pt x="420" y="961"/>
                    </a:lnTo>
                    <a:close/>
                    <a:moveTo>
                      <a:pt x="224" y="1689"/>
                    </a:moveTo>
                    <a:lnTo>
                      <a:pt x="220" y="1691"/>
                    </a:lnTo>
                    <a:lnTo>
                      <a:pt x="218" y="1693"/>
                    </a:lnTo>
                    <a:lnTo>
                      <a:pt x="215" y="1694"/>
                    </a:lnTo>
                    <a:lnTo>
                      <a:pt x="212" y="1694"/>
                    </a:lnTo>
                    <a:lnTo>
                      <a:pt x="208" y="1693"/>
                    </a:lnTo>
                    <a:lnTo>
                      <a:pt x="205" y="1691"/>
                    </a:lnTo>
                    <a:lnTo>
                      <a:pt x="203" y="1689"/>
                    </a:lnTo>
                    <a:lnTo>
                      <a:pt x="201" y="1685"/>
                    </a:lnTo>
                    <a:lnTo>
                      <a:pt x="213" y="1682"/>
                    </a:lnTo>
                    <a:lnTo>
                      <a:pt x="224" y="1689"/>
                    </a:lnTo>
                    <a:close/>
                    <a:moveTo>
                      <a:pt x="201" y="1685"/>
                    </a:moveTo>
                    <a:lnTo>
                      <a:pt x="201" y="1685"/>
                    </a:lnTo>
                    <a:lnTo>
                      <a:pt x="225" y="1677"/>
                    </a:lnTo>
                    <a:lnTo>
                      <a:pt x="225" y="1678"/>
                    </a:lnTo>
                    <a:lnTo>
                      <a:pt x="201" y="1685"/>
                    </a:lnTo>
                    <a:close/>
                    <a:moveTo>
                      <a:pt x="225" y="1677"/>
                    </a:moveTo>
                    <a:lnTo>
                      <a:pt x="225" y="1677"/>
                    </a:lnTo>
                    <a:lnTo>
                      <a:pt x="213" y="1681"/>
                    </a:lnTo>
                    <a:lnTo>
                      <a:pt x="225" y="1677"/>
                    </a:lnTo>
                    <a:close/>
                    <a:moveTo>
                      <a:pt x="201" y="1685"/>
                    </a:moveTo>
                    <a:lnTo>
                      <a:pt x="190" y="1654"/>
                    </a:lnTo>
                    <a:lnTo>
                      <a:pt x="180" y="1623"/>
                    </a:lnTo>
                    <a:lnTo>
                      <a:pt x="170" y="1591"/>
                    </a:lnTo>
                    <a:lnTo>
                      <a:pt x="160" y="1560"/>
                    </a:lnTo>
                    <a:lnTo>
                      <a:pt x="151" y="1529"/>
                    </a:lnTo>
                    <a:lnTo>
                      <a:pt x="141" y="1499"/>
                    </a:lnTo>
                    <a:lnTo>
                      <a:pt x="133" y="1467"/>
                    </a:lnTo>
                    <a:lnTo>
                      <a:pt x="124" y="1436"/>
                    </a:lnTo>
                    <a:lnTo>
                      <a:pt x="148" y="1429"/>
                    </a:lnTo>
                    <a:lnTo>
                      <a:pt x="157" y="1461"/>
                    </a:lnTo>
                    <a:lnTo>
                      <a:pt x="165" y="1492"/>
                    </a:lnTo>
                    <a:lnTo>
                      <a:pt x="174" y="1522"/>
                    </a:lnTo>
                    <a:lnTo>
                      <a:pt x="184" y="1554"/>
                    </a:lnTo>
                    <a:lnTo>
                      <a:pt x="193" y="1584"/>
                    </a:lnTo>
                    <a:lnTo>
                      <a:pt x="203" y="1615"/>
                    </a:lnTo>
                    <a:lnTo>
                      <a:pt x="214" y="1647"/>
                    </a:lnTo>
                    <a:lnTo>
                      <a:pt x="225" y="1677"/>
                    </a:lnTo>
                    <a:lnTo>
                      <a:pt x="201" y="1685"/>
                    </a:lnTo>
                    <a:close/>
                    <a:moveTo>
                      <a:pt x="124" y="1436"/>
                    </a:moveTo>
                    <a:lnTo>
                      <a:pt x="117" y="1405"/>
                    </a:lnTo>
                    <a:lnTo>
                      <a:pt x="109" y="1374"/>
                    </a:lnTo>
                    <a:lnTo>
                      <a:pt x="102" y="1343"/>
                    </a:lnTo>
                    <a:lnTo>
                      <a:pt x="94" y="1313"/>
                    </a:lnTo>
                    <a:lnTo>
                      <a:pt x="86" y="1281"/>
                    </a:lnTo>
                    <a:lnTo>
                      <a:pt x="80" y="1250"/>
                    </a:lnTo>
                    <a:lnTo>
                      <a:pt x="73" y="1220"/>
                    </a:lnTo>
                    <a:lnTo>
                      <a:pt x="68" y="1189"/>
                    </a:lnTo>
                    <a:lnTo>
                      <a:pt x="92" y="1184"/>
                    </a:lnTo>
                    <a:lnTo>
                      <a:pt x="97" y="1215"/>
                    </a:lnTo>
                    <a:lnTo>
                      <a:pt x="104" y="1246"/>
                    </a:lnTo>
                    <a:lnTo>
                      <a:pt x="110" y="1276"/>
                    </a:lnTo>
                    <a:lnTo>
                      <a:pt x="118" y="1306"/>
                    </a:lnTo>
                    <a:lnTo>
                      <a:pt x="124" y="1338"/>
                    </a:lnTo>
                    <a:lnTo>
                      <a:pt x="132" y="1368"/>
                    </a:lnTo>
                    <a:lnTo>
                      <a:pt x="140" y="1399"/>
                    </a:lnTo>
                    <a:lnTo>
                      <a:pt x="148" y="1429"/>
                    </a:lnTo>
                    <a:lnTo>
                      <a:pt x="124" y="1436"/>
                    </a:lnTo>
                    <a:close/>
                    <a:moveTo>
                      <a:pt x="68" y="1189"/>
                    </a:moveTo>
                    <a:lnTo>
                      <a:pt x="53" y="1111"/>
                    </a:lnTo>
                    <a:lnTo>
                      <a:pt x="41" y="1032"/>
                    </a:lnTo>
                    <a:lnTo>
                      <a:pt x="30" y="954"/>
                    </a:lnTo>
                    <a:lnTo>
                      <a:pt x="21" y="878"/>
                    </a:lnTo>
                    <a:lnTo>
                      <a:pt x="14" y="801"/>
                    </a:lnTo>
                    <a:lnTo>
                      <a:pt x="8" y="724"/>
                    </a:lnTo>
                    <a:lnTo>
                      <a:pt x="4" y="650"/>
                    </a:lnTo>
                    <a:lnTo>
                      <a:pt x="1" y="575"/>
                    </a:lnTo>
                    <a:lnTo>
                      <a:pt x="0" y="501"/>
                    </a:lnTo>
                    <a:lnTo>
                      <a:pt x="1" y="428"/>
                    </a:lnTo>
                    <a:lnTo>
                      <a:pt x="2" y="356"/>
                    </a:lnTo>
                    <a:lnTo>
                      <a:pt x="5" y="285"/>
                    </a:lnTo>
                    <a:lnTo>
                      <a:pt x="10" y="214"/>
                    </a:lnTo>
                    <a:lnTo>
                      <a:pt x="16" y="145"/>
                    </a:lnTo>
                    <a:lnTo>
                      <a:pt x="23" y="76"/>
                    </a:lnTo>
                    <a:lnTo>
                      <a:pt x="31" y="9"/>
                    </a:lnTo>
                    <a:lnTo>
                      <a:pt x="55" y="12"/>
                    </a:lnTo>
                    <a:lnTo>
                      <a:pt x="46" y="79"/>
                    </a:lnTo>
                    <a:lnTo>
                      <a:pt x="40" y="147"/>
                    </a:lnTo>
                    <a:lnTo>
                      <a:pt x="35" y="216"/>
                    </a:lnTo>
                    <a:lnTo>
                      <a:pt x="30" y="286"/>
                    </a:lnTo>
                    <a:lnTo>
                      <a:pt x="27" y="356"/>
                    </a:lnTo>
                    <a:lnTo>
                      <a:pt x="25" y="428"/>
                    </a:lnTo>
                    <a:lnTo>
                      <a:pt x="25" y="501"/>
                    </a:lnTo>
                    <a:lnTo>
                      <a:pt x="26" y="574"/>
                    </a:lnTo>
                    <a:lnTo>
                      <a:pt x="28" y="649"/>
                    </a:lnTo>
                    <a:lnTo>
                      <a:pt x="32" y="723"/>
                    </a:lnTo>
                    <a:lnTo>
                      <a:pt x="38" y="799"/>
                    </a:lnTo>
                    <a:lnTo>
                      <a:pt x="45" y="874"/>
                    </a:lnTo>
                    <a:lnTo>
                      <a:pt x="54" y="951"/>
                    </a:lnTo>
                    <a:lnTo>
                      <a:pt x="65" y="1029"/>
                    </a:lnTo>
                    <a:lnTo>
                      <a:pt x="77" y="1107"/>
                    </a:lnTo>
                    <a:lnTo>
                      <a:pt x="92" y="1184"/>
                    </a:lnTo>
                    <a:lnTo>
                      <a:pt x="68" y="1189"/>
                    </a:lnTo>
                    <a:close/>
                    <a:moveTo>
                      <a:pt x="31" y="9"/>
                    </a:moveTo>
                    <a:lnTo>
                      <a:pt x="31" y="7"/>
                    </a:lnTo>
                    <a:lnTo>
                      <a:pt x="33" y="4"/>
                    </a:lnTo>
                    <a:lnTo>
                      <a:pt x="35" y="2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49" y="1"/>
                    </a:lnTo>
                    <a:lnTo>
                      <a:pt x="43" y="11"/>
                    </a:lnTo>
                    <a:lnTo>
                      <a:pt x="31" y="9"/>
                    </a:lnTo>
                    <a:close/>
                    <a:moveTo>
                      <a:pt x="49" y="1"/>
                    </a:moveTo>
                    <a:lnTo>
                      <a:pt x="294" y="122"/>
                    </a:lnTo>
                    <a:lnTo>
                      <a:pt x="283" y="143"/>
                    </a:lnTo>
                    <a:lnTo>
                      <a:pt x="38" y="22"/>
                    </a:lnTo>
                    <a:lnTo>
                      <a:pt x="49" y="1"/>
                    </a:lnTo>
                    <a:close/>
                    <a:moveTo>
                      <a:pt x="294" y="122"/>
                    </a:moveTo>
                    <a:lnTo>
                      <a:pt x="298" y="125"/>
                    </a:lnTo>
                    <a:lnTo>
                      <a:pt x="300" y="129"/>
                    </a:lnTo>
                    <a:lnTo>
                      <a:pt x="288" y="132"/>
                    </a:lnTo>
                    <a:lnTo>
                      <a:pt x="294" y="12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7" name="Freeform 1179"/>
              <p:cNvSpPr>
                <a:spLocks/>
              </p:cNvSpPr>
              <p:nvPr/>
            </p:nvSpPr>
            <p:spPr bwMode="auto">
              <a:xfrm>
                <a:off x="3123" y="1810"/>
                <a:ext cx="74" cy="309"/>
              </a:xfrm>
              <a:custGeom>
                <a:avLst/>
                <a:gdLst>
                  <a:gd name="T0" fmla="*/ 11 w 389"/>
                  <a:gd name="T1" fmla="*/ 8 h 1548"/>
                  <a:gd name="T2" fmla="*/ 13 w 389"/>
                  <a:gd name="T3" fmla="*/ 14 h 1548"/>
                  <a:gd name="T4" fmla="*/ 13 w 389"/>
                  <a:gd name="T5" fmla="*/ 18 h 1548"/>
                  <a:gd name="T6" fmla="*/ 14 w 389"/>
                  <a:gd name="T7" fmla="*/ 22 h 1548"/>
                  <a:gd name="T8" fmla="*/ 15 w 389"/>
                  <a:gd name="T9" fmla="*/ 26 h 1548"/>
                  <a:gd name="T10" fmla="*/ 15 w 389"/>
                  <a:gd name="T11" fmla="*/ 30 h 1548"/>
                  <a:gd name="T12" fmla="*/ 15 w 389"/>
                  <a:gd name="T13" fmla="*/ 33 h 1548"/>
                  <a:gd name="T14" fmla="*/ 16 w 389"/>
                  <a:gd name="T15" fmla="*/ 37 h 1548"/>
                  <a:gd name="T16" fmla="*/ 15 w 389"/>
                  <a:gd name="T17" fmla="*/ 41 h 1548"/>
                  <a:gd name="T18" fmla="*/ 15 w 389"/>
                  <a:gd name="T19" fmla="*/ 44 h 1548"/>
                  <a:gd name="T20" fmla="*/ 15 w 389"/>
                  <a:gd name="T21" fmla="*/ 48 h 1548"/>
                  <a:gd name="T22" fmla="*/ 14 w 389"/>
                  <a:gd name="T23" fmla="*/ 51 h 1548"/>
                  <a:gd name="T24" fmla="*/ 13 w 389"/>
                  <a:gd name="T25" fmla="*/ 55 h 1548"/>
                  <a:gd name="T26" fmla="*/ 11 w 389"/>
                  <a:gd name="T27" fmla="*/ 58 h 1548"/>
                  <a:gd name="T28" fmla="*/ 9 w 389"/>
                  <a:gd name="T29" fmla="*/ 61 h 1548"/>
                  <a:gd name="T30" fmla="*/ 8 w 389"/>
                  <a:gd name="T31" fmla="*/ 60 h 1548"/>
                  <a:gd name="T32" fmla="*/ 6 w 389"/>
                  <a:gd name="T33" fmla="*/ 56 h 1548"/>
                  <a:gd name="T34" fmla="*/ 5 w 389"/>
                  <a:gd name="T35" fmla="*/ 52 h 1548"/>
                  <a:gd name="T36" fmla="*/ 4 w 389"/>
                  <a:gd name="T37" fmla="*/ 48 h 1548"/>
                  <a:gd name="T38" fmla="*/ 3 w 389"/>
                  <a:gd name="T39" fmla="*/ 44 h 1548"/>
                  <a:gd name="T40" fmla="*/ 2 w 389"/>
                  <a:gd name="T41" fmla="*/ 40 h 1548"/>
                  <a:gd name="T42" fmla="*/ 1 w 389"/>
                  <a:gd name="T43" fmla="*/ 36 h 1548"/>
                  <a:gd name="T44" fmla="*/ 1 w 389"/>
                  <a:gd name="T45" fmla="*/ 32 h 1548"/>
                  <a:gd name="T46" fmla="*/ 0 w 389"/>
                  <a:gd name="T47" fmla="*/ 28 h 1548"/>
                  <a:gd name="T48" fmla="*/ 0 w 389"/>
                  <a:gd name="T49" fmla="*/ 24 h 1548"/>
                  <a:gd name="T50" fmla="*/ 0 w 389"/>
                  <a:gd name="T51" fmla="*/ 20 h 1548"/>
                  <a:gd name="T52" fmla="*/ 0 w 389"/>
                  <a:gd name="T53" fmla="*/ 16 h 1548"/>
                  <a:gd name="T54" fmla="*/ 0 w 389"/>
                  <a:gd name="T55" fmla="*/ 13 h 1548"/>
                  <a:gd name="T56" fmla="*/ 0 w 389"/>
                  <a:gd name="T57" fmla="*/ 9 h 1548"/>
                  <a:gd name="T58" fmla="*/ 1 w 389"/>
                  <a:gd name="T59" fmla="*/ 3 h 1548"/>
                  <a:gd name="T60" fmla="*/ 2 w 389"/>
                  <a:gd name="T61" fmla="*/ 1 h 1548"/>
                  <a:gd name="T62" fmla="*/ 4 w 389"/>
                  <a:gd name="T63" fmla="*/ 2 h 1548"/>
                  <a:gd name="T64" fmla="*/ 7 w 389"/>
                  <a:gd name="T65" fmla="*/ 3 h 1548"/>
                  <a:gd name="T66" fmla="*/ 9 w 389"/>
                  <a:gd name="T67" fmla="*/ 4 h 15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9"/>
                  <a:gd name="T103" fmla="*/ 0 h 1548"/>
                  <a:gd name="T104" fmla="*/ 389 w 389"/>
                  <a:gd name="T105" fmla="*/ 1548 h 15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9" h="1548">
                    <a:moveTo>
                      <a:pt x="251" y="108"/>
                    </a:moveTo>
                    <a:lnTo>
                      <a:pt x="278" y="206"/>
                    </a:lnTo>
                    <a:lnTo>
                      <a:pt x="303" y="304"/>
                    </a:lnTo>
                    <a:lnTo>
                      <a:pt x="314" y="353"/>
                    </a:lnTo>
                    <a:lnTo>
                      <a:pt x="325" y="402"/>
                    </a:lnTo>
                    <a:lnTo>
                      <a:pt x="336" y="451"/>
                    </a:lnTo>
                    <a:lnTo>
                      <a:pt x="345" y="499"/>
                    </a:lnTo>
                    <a:lnTo>
                      <a:pt x="354" y="548"/>
                    </a:lnTo>
                    <a:lnTo>
                      <a:pt x="362" y="597"/>
                    </a:lnTo>
                    <a:lnTo>
                      <a:pt x="368" y="645"/>
                    </a:lnTo>
                    <a:lnTo>
                      <a:pt x="374" y="693"/>
                    </a:lnTo>
                    <a:lnTo>
                      <a:pt x="380" y="741"/>
                    </a:lnTo>
                    <a:lnTo>
                      <a:pt x="383" y="789"/>
                    </a:lnTo>
                    <a:lnTo>
                      <a:pt x="386" y="835"/>
                    </a:lnTo>
                    <a:lnTo>
                      <a:pt x="387" y="883"/>
                    </a:lnTo>
                    <a:lnTo>
                      <a:pt x="389" y="929"/>
                    </a:lnTo>
                    <a:lnTo>
                      <a:pt x="387" y="975"/>
                    </a:lnTo>
                    <a:lnTo>
                      <a:pt x="385" y="1020"/>
                    </a:lnTo>
                    <a:lnTo>
                      <a:pt x="382" y="1065"/>
                    </a:lnTo>
                    <a:lnTo>
                      <a:pt x="377" y="1110"/>
                    </a:lnTo>
                    <a:lnTo>
                      <a:pt x="370" y="1153"/>
                    </a:lnTo>
                    <a:lnTo>
                      <a:pt x="362" y="1196"/>
                    </a:lnTo>
                    <a:lnTo>
                      <a:pt x="353" y="1238"/>
                    </a:lnTo>
                    <a:lnTo>
                      <a:pt x="341" y="1280"/>
                    </a:lnTo>
                    <a:lnTo>
                      <a:pt x="328" y="1320"/>
                    </a:lnTo>
                    <a:lnTo>
                      <a:pt x="313" y="1361"/>
                    </a:lnTo>
                    <a:lnTo>
                      <a:pt x="297" y="1400"/>
                    </a:lnTo>
                    <a:lnTo>
                      <a:pt x="278" y="1439"/>
                    </a:lnTo>
                    <a:lnTo>
                      <a:pt x="258" y="1476"/>
                    </a:lnTo>
                    <a:lnTo>
                      <a:pt x="235" y="1512"/>
                    </a:lnTo>
                    <a:lnTo>
                      <a:pt x="210" y="1548"/>
                    </a:lnTo>
                    <a:lnTo>
                      <a:pt x="191" y="1497"/>
                    </a:lnTo>
                    <a:lnTo>
                      <a:pt x="173" y="1445"/>
                    </a:lnTo>
                    <a:lnTo>
                      <a:pt x="155" y="1395"/>
                    </a:lnTo>
                    <a:lnTo>
                      <a:pt x="138" y="1344"/>
                    </a:lnTo>
                    <a:lnTo>
                      <a:pt x="123" y="1292"/>
                    </a:lnTo>
                    <a:lnTo>
                      <a:pt x="109" y="1241"/>
                    </a:lnTo>
                    <a:lnTo>
                      <a:pt x="96" y="1191"/>
                    </a:lnTo>
                    <a:lnTo>
                      <a:pt x="83" y="1140"/>
                    </a:lnTo>
                    <a:lnTo>
                      <a:pt x="72" y="1089"/>
                    </a:lnTo>
                    <a:lnTo>
                      <a:pt x="61" y="1039"/>
                    </a:lnTo>
                    <a:lnTo>
                      <a:pt x="52" y="989"/>
                    </a:lnTo>
                    <a:lnTo>
                      <a:pt x="43" y="939"/>
                    </a:lnTo>
                    <a:lnTo>
                      <a:pt x="35" y="889"/>
                    </a:lnTo>
                    <a:lnTo>
                      <a:pt x="28" y="840"/>
                    </a:lnTo>
                    <a:lnTo>
                      <a:pt x="21" y="790"/>
                    </a:lnTo>
                    <a:lnTo>
                      <a:pt x="16" y="741"/>
                    </a:lnTo>
                    <a:lnTo>
                      <a:pt x="12" y="692"/>
                    </a:lnTo>
                    <a:lnTo>
                      <a:pt x="8" y="643"/>
                    </a:lnTo>
                    <a:lnTo>
                      <a:pt x="5" y="596"/>
                    </a:lnTo>
                    <a:lnTo>
                      <a:pt x="2" y="547"/>
                    </a:lnTo>
                    <a:lnTo>
                      <a:pt x="1" y="499"/>
                    </a:lnTo>
                    <a:lnTo>
                      <a:pt x="0" y="452"/>
                    </a:lnTo>
                    <a:lnTo>
                      <a:pt x="0" y="405"/>
                    </a:lnTo>
                    <a:lnTo>
                      <a:pt x="0" y="358"/>
                    </a:lnTo>
                    <a:lnTo>
                      <a:pt x="1" y="313"/>
                    </a:lnTo>
                    <a:lnTo>
                      <a:pt x="2" y="266"/>
                    </a:lnTo>
                    <a:lnTo>
                      <a:pt x="4" y="221"/>
                    </a:lnTo>
                    <a:lnTo>
                      <a:pt x="6" y="176"/>
                    </a:lnTo>
                    <a:lnTo>
                      <a:pt x="13" y="87"/>
                    </a:lnTo>
                    <a:lnTo>
                      <a:pt x="21" y="0"/>
                    </a:lnTo>
                    <a:lnTo>
                      <a:pt x="50" y="14"/>
                    </a:lnTo>
                    <a:lnTo>
                      <a:pt x="79" y="27"/>
                    </a:lnTo>
                    <a:lnTo>
                      <a:pt x="108" y="41"/>
                    </a:lnTo>
                    <a:lnTo>
                      <a:pt x="137" y="54"/>
                    </a:lnTo>
                    <a:lnTo>
                      <a:pt x="165" y="67"/>
                    </a:lnTo>
                    <a:lnTo>
                      <a:pt x="194" y="81"/>
                    </a:lnTo>
                    <a:lnTo>
                      <a:pt x="223" y="94"/>
                    </a:lnTo>
                    <a:lnTo>
                      <a:pt x="251" y="108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8" name="Freeform 1180"/>
              <p:cNvSpPr>
                <a:spLocks noEditPoints="1"/>
              </p:cNvSpPr>
              <p:nvPr/>
            </p:nvSpPr>
            <p:spPr bwMode="auto">
              <a:xfrm>
                <a:off x="3115" y="1810"/>
                <a:ext cx="85" cy="309"/>
              </a:xfrm>
              <a:custGeom>
                <a:avLst/>
                <a:gdLst>
                  <a:gd name="T0" fmla="*/ 12 w 413"/>
                  <a:gd name="T1" fmla="*/ 9 h 1571"/>
                  <a:gd name="T2" fmla="*/ 13 w 413"/>
                  <a:gd name="T3" fmla="*/ 14 h 1571"/>
                  <a:gd name="T4" fmla="*/ 14 w 413"/>
                  <a:gd name="T5" fmla="*/ 20 h 1571"/>
                  <a:gd name="T6" fmla="*/ 15 w 413"/>
                  <a:gd name="T7" fmla="*/ 26 h 1571"/>
                  <a:gd name="T8" fmla="*/ 16 w 413"/>
                  <a:gd name="T9" fmla="*/ 32 h 1571"/>
                  <a:gd name="T10" fmla="*/ 15 w 413"/>
                  <a:gd name="T11" fmla="*/ 36 h 1571"/>
                  <a:gd name="T12" fmla="*/ 15 w 413"/>
                  <a:gd name="T13" fmla="*/ 30 h 1571"/>
                  <a:gd name="T14" fmla="*/ 14 w 413"/>
                  <a:gd name="T15" fmla="*/ 24 h 1571"/>
                  <a:gd name="T16" fmla="*/ 13 w 413"/>
                  <a:gd name="T17" fmla="*/ 19 h 1571"/>
                  <a:gd name="T18" fmla="*/ 12 w 413"/>
                  <a:gd name="T19" fmla="*/ 13 h 1571"/>
                  <a:gd name="T20" fmla="*/ 11 w 413"/>
                  <a:gd name="T21" fmla="*/ 7 h 1571"/>
                  <a:gd name="T22" fmla="*/ 16 w 413"/>
                  <a:gd name="T23" fmla="*/ 36 h 1571"/>
                  <a:gd name="T24" fmla="*/ 16 w 413"/>
                  <a:gd name="T25" fmla="*/ 41 h 1571"/>
                  <a:gd name="T26" fmla="*/ 15 w 413"/>
                  <a:gd name="T27" fmla="*/ 47 h 1571"/>
                  <a:gd name="T28" fmla="*/ 14 w 413"/>
                  <a:gd name="T29" fmla="*/ 52 h 1571"/>
                  <a:gd name="T30" fmla="*/ 13 w 413"/>
                  <a:gd name="T31" fmla="*/ 57 h 1571"/>
                  <a:gd name="T32" fmla="*/ 11 w 413"/>
                  <a:gd name="T33" fmla="*/ 60 h 1571"/>
                  <a:gd name="T34" fmla="*/ 9 w 413"/>
                  <a:gd name="T35" fmla="*/ 63 h 1571"/>
                  <a:gd name="T36" fmla="*/ 9 w 413"/>
                  <a:gd name="T37" fmla="*/ 61 h 1571"/>
                  <a:gd name="T38" fmla="*/ 11 w 413"/>
                  <a:gd name="T39" fmla="*/ 58 h 1571"/>
                  <a:gd name="T40" fmla="*/ 13 w 413"/>
                  <a:gd name="T41" fmla="*/ 53 h 1571"/>
                  <a:gd name="T42" fmla="*/ 14 w 413"/>
                  <a:gd name="T43" fmla="*/ 48 h 1571"/>
                  <a:gd name="T44" fmla="*/ 15 w 413"/>
                  <a:gd name="T45" fmla="*/ 43 h 1571"/>
                  <a:gd name="T46" fmla="*/ 15 w 413"/>
                  <a:gd name="T47" fmla="*/ 38 h 1571"/>
                  <a:gd name="T48" fmla="*/ 9 w 413"/>
                  <a:gd name="T49" fmla="*/ 63 h 1571"/>
                  <a:gd name="T50" fmla="*/ 9 w 413"/>
                  <a:gd name="T51" fmla="*/ 63 h 1571"/>
                  <a:gd name="T52" fmla="*/ 9 w 413"/>
                  <a:gd name="T53" fmla="*/ 63 h 1571"/>
                  <a:gd name="T54" fmla="*/ 9 w 413"/>
                  <a:gd name="T55" fmla="*/ 62 h 1571"/>
                  <a:gd name="T56" fmla="*/ 8 w 413"/>
                  <a:gd name="T57" fmla="*/ 62 h 1571"/>
                  <a:gd name="T58" fmla="*/ 8 w 413"/>
                  <a:gd name="T59" fmla="*/ 62 h 1571"/>
                  <a:gd name="T60" fmla="*/ 9 w 413"/>
                  <a:gd name="T61" fmla="*/ 62 h 1571"/>
                  <a:gd name="T62" fmla="*/ 8 w 413"/>
                  <a:gd name="T63" fmla="*/ 61 h 1571"/>
                  <a:gd name="T64" fmla="*/ 7 w 413"/>
                  <a:gd name="T65" fmla="*/ 58 h 1571"/>
                  <a:gd name="T66" fmla="*/ 6 w 413"/>
                  <a:gd name="T67" fmla="*/ 54 h 1571"/>
                  <a:gd name="T68" fmla="*/ 7 w 413"/>
                  <a:gd name="T69" fmla="*/ 54 h 1571"/>
                  <a:gd name="T70" fmla="*/ 8 w 413"/>
                  <a:gd name="T71" fmla="*/ 58 h 1571"/>
                  <a:gd name="T72" fmla="*/ 9 w 413"/>
                  <a:gd name="T73" fmla="*/ 61 h 1571"/>
                  <a:gd name="T74" fmla="*/ 5 w 413"/>
                  <a:gd name="T75" fmla="*/ 53 h 1571"/>
                  <a:gd name="T76" fmla="*/ 4 w 413"/>
                  <a:gd name="T77" fmla="*/ 50 h 1571"/>
                  <a:gd name="T78" fmla="*/ 3 w 413"/>
                  <a:gd name="T79" fmla="*/ 46 h 1571"/>
                  <a:gd name="T80" fmla="*/ 4 w 413"/>
                  <a:gd name="T81" fmla="*/ 44 h 1571"/>
                  <a:gd name="T82" fmla="*/ 5 w 413"/>
                  <a:gd name="T83" fmla="*/ 47 h 1571"/>
                  <a:gd name="T84" fmla="*/ 6 w 413"/>
                  <a:gd name="T85" fmla="*/ 51 h 1571"/>
                  <a:gd name="T86" fmla="*/ 5 w 413"/>
                  <a:gd name="T87" fmla="*/ 53 h 1571"/>
                  <a:gd name="T88" fmla="*/ 2 w 413"/>
                  <a:gd name="T89" fmla="*/ 38 h 1571"/>
                  <a:gd name="T90" fmla="*/ 1 w 413"/>
                  <a:gd name="T91" fmla="*/ 30 h 1571"/>
                  <a:gd name="T92" fmla="*/ 0 w 413"/>
                  <a:gd name="T93" fmla="*/ 21 h 1571"/>
                  <a:gd name="T94" fmla="*/ 0 w 413"/>
                  <a:gd name="T95" fmla="*/ 13 h 1571"/>
                  <a:gd name="T96" fmla="*/ 0 w 413"/>
                  <a:gd name="T97" fmla="*/ 5 h 1571"/>
                  <a:gd name="T98" fmla="*/ 2 w 413"/>
                  <a:gd name="T99" fmla="*/ 1 h 1571"/>
                  <a:gd name="T100" fmla="*/ 1 w 413"/>
                  <a:gd name="T101" fmla="*/ 8 h 1571"/>
                  <a:gd name="T102" fmla="*/ 1 w 413"/>
                  <a:gd name="T103" fmla="*/ 16 h 1571"/>
                  <a:gd name="T104" fmla="*/ 1 w 413"/>
                  <a:gd name="T105" fmla="*/ 24 h 1571"/>
                  <a:gd name="T106" fmla="*/ 2 w 413"/>
                  <a:gd name="T107" fmla="*/ 32 h 1571"/>
                  <a:gd name="T108" fmla="*/ 3 w 413"/>
                  <a:gd name="T109" fmla="*/ 41 h 1571"/>
                  <a:gd name="T110" fmla="*/ 1 w 413"/>
                  <a:gd name="T111" fmla="*/ 0 h 1571"/>
                  <a:gd name="T112" fmla="*/ 1 w 413"/>
                  <a:gd name="T113" fmla="*/ 0 h 1571"/>
                  <a:gd name="T114" fmla="*/ 1 w 413"/>
                  <a:gd name="T115" fmla="*/ 0 h 1571"/>
                  <a:gd name="T116" fmla="*/ 1 w 413"/>
                  <a:gd name="T117" fmla="*/ 0 h 1571"/>
                  <a:gd name="T118" fmla="*/ 11 w 413"/>
                  <a:gd name="T119" fmla="*/ 4 h 1571"/>
                  <a:gd name="T120" fmla="*/ 2 w 413"/>
                  <a:gd name="T121" fmla="*/ 0 h 1571"/>
                  <a:gd name="T122" fmla="*/ 11 w 413"/>
                  <a:gd name="T123" fmla="*/ 5 h 157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13"/>
                  <a:gd name="T187" fmla="*/ 0 h 1571"/>
                  <a:gd name="T188" fmla="*/ 413 w 413"/>
                  <a:gd name="T189" fmla="*/ 1571 h 157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13" h="1571">
                    <a:moveTo>
                      <a:pt x="276" y="116"/>
                    </a:moveTo>
                    <a:lnTo>
                      <a:pt x="290" y="165"/>
                    </a:lnTo>
                    <a:lnTo>
                      <a:pt x="303" y="213"/>
                    </a:lnTo>
                    <a:lnTo>
                      <a:pt x="315" y="263"/>
                    </a:lnTo>
                    <a:lnTo>
                      <a:pt x="328" y="312"/>
                    </a:lnTo>
                    <a:lnTo>
                      <a:pt x="339" y="361"/>
                    </a:lnTo>
                    <a:lnTo>
                      <a:pt x="350" y="411"/>
                    </a:lnTo>
                    <a:lnTo>
                      <a:pt x="360" y="460"/>
                    </a:lnTo>
                    <a:lnTo>
                      <a:pt x="370" y="508"/>
                    </a:lnTo>
                    <a:lnTo>
                      <a:pt x="379" y="558"/>
                    </a:lnTo>
                    <a:lnTo>
                      <a:pt x="386" y="607"/>
                    </a:lnTo>
                    <a:lnTo>
                      <a:pt x="394" y="655"/>
                    </a:lnTo>
                    <a:lnTo>
                      <a:pt x="399" y="703"/>
                    </a:lnTo>
                    <a:lnTo>
                      <a:pt x="405" y="751"/>
                    </a:lnTo>
                    <a:lnTo>
                      <a:pt x="408" y="799"/>
                    </a:lnTo>
                    <a:lnTo>
                      <a:pt x="411" y="846"/>
                    </a:lnTo>
                    <a:lnTo>
                      <a:pt x="413" y="893"/>
                    </a:lnTo>
                    <a:lnTo>
                      <a:pt x="389" y="894"/>
                    </a:lnTo>
                    <a:lnTo>
                      <a:pt x="387" y="847"/>
                    </a:lnTo>
                    <a:lnTo>
                      <a:pt x="384" y="800"/>
                    </a:lnTo>
                    <a:lnTo>
                      <a:pt x="380" y="753"/>
                    </a:lnTo>
                    <a:lnTo>
                      <a:pt x="376" y="705"/>
                    </a:lnTo>
                    <a:lnTo>
                      <a:pt x="369" y="657"/>
                    </a:lnTo>
                    <a:lnTo>
                      <a:pt x="363" y="610"/>
                    </a:lnTo>
                    <a:lnTo>
                      <a:pt x="355" y="561"/>
                    </a:lnTo>
                    <a:lnTo>
                      <a:pt x="346" y="513"/>
                    </a:lnTo>
                    <a:lnTo>
                      <a:pt x="337" y="464"/>
                    </a:lnTo>
                    <a:lnTo>
                      <a:pt x="326" y="415"/>
                    </a:lnTo>
                    <a:lnTo>
                      <a:pt x="315" y="366"/>
                    </a:lnTo>
                    <a:lnTo>
                      <a:pt x="304" y="317"/>
                    </a:lnTo>
                    <a:lnTo>
                      <a:pt x="292" y="268"/>
                    </a:lnTo>
                    <a:lnTo>
                      <a:pt x="279" y="220"/>
                    </a:lnTo>
                    <a:lnTo>
                      <a:pt x="267" y="171"/>
                    </a:lnTo>
                    <a:lnTo>
                      <a:pt x="252" y="123"/>
                    </a:lnTo>
                    <a:lnTo>
                      <a:pt x="276" y="116"/>
                    </a:lnTo>
                    <a:close/>
                    <a:moveTo>
                      <a:pt x="413" y="893"/>
                    </a:moveTo>
                    <a:lnTo>
                      <a:pt x="413" y="940"/>
                    </a:lnTo>
                    <a:lnTo>
                      <a:pt x="412" y="987"/>
                    </a:lnTo>
                    <a:lnTo>
                      <a:pt x="410" y="1032"/>
                    </a:lnTo>
                    <a:lnTo>
                      <a:pt x="407" y="1077"/>
                    </a:lnTo>
                    <a:lnTo>
                      <a:pt x="402" y="1122"/>
                    </a:lnTo>
                    <a:lnTo>
                      <a:pt x="395" y="1166"/>
                    </a:lnTo>
                    <a:lnTo>
                      <a:pt x="386" y="1210"/>
                    </a:lnTo>
                    <a:lnTo>
                      <a:pt x="377" y="1252"/>
                    </a:lnTo>
                    <a:lnTo>
                      <a:pt x="366" y="1294"/>
                    </a:lnTo>
                    <a:lnTo>
                      <a:pt x="352" y="1337"/>
                    </a:lnTo>
                    <a:lnTo>
                      <a:pt x="338" y="1377"/>
                    </a:lnTo>
                    <a:lnTo>
                      <a:pt x="321" y="1417"/>
                    </a:lnTo>
                    <a:lnTo>
                      <a:pt x="302" y="1455"/>
                    </a:lnTo>
                    <a:lnTo>
                      <a:pt x="281" y="1493"/>
                    </a:lnTo>
                    <a:lnTo>
                      <a:pt x="270" y="1512"/>
                    </a:lnTo>
                    <a:lnTo>
                      <a:pt x="258" y="1530"/>
                    </a:lnTo>
                    <a:lnTo>
                      <a:pt x="246" y="1548"/>
                    </a:lnTo>
                    <a:lnTo>
                      <a:pt x="233" y="1567"/>
                    </a:lnTo>
                    <a:lnTo>
                      <a:pt x="214" y="1553"/>
                    </a:lnTo>
                    <a:lnTo>
                      <a:pt x="227" y="1534"/>
                    </a:lnTo>
                    <a:lnTo>
                      <a:pt x="238" y="1517"/>
                    </a:lnTo>
                    <a:lnTo>
                      <a:pt x="249" y="1499"/>
                    </a:lnTo>
                    <a:lnTo>
                      <a:pt x="260" y="1481"/>
                    </a:lnTo>
                    <a:lnTo>
                      <a:pt x="281" y="1444"/>
                    </a:lnTo>
                    <a:lnTo>
                      <a:pt x="299" y="1406"/>
                    </a:lnTo>
                    <a:lnTo>
                      <a:pt x="315" y="1367"/>
                    </a:lnTo>
                    <a:lnTo>
                      <a:pt x="329" y="1327"/>
                    </a:lnTo>
                    <a:lnTo>
                      <a:pt x="342" y="1287"/>
                    </a:lnTo>
                    <a:lnTo>
                      <a:pt x="354" y="1246"/>
                    </a:lnTo>
                    <a:lnTo>
                      <a:pt x="364" y="1204"/>
                    </a:lnTo>
                    <a:lnTo>
                      <a:pt x="371" y="1162"/>
                    </a:lnTo>
                    <a:lnTo>
                      <a:pt x="378" y="1118"/>
                    </a:lnTo>
                    <a:lnTo>
                      <a:pt x="382" y="1074"/>
                    </a:lnTo>
                    <a:lnTo>
                      <a:pt x="386" y="1030"/>
                    </a:lnTo>
                    <a:lnTo>
                      <a:pt x="389" y="985"/>
                    </a:lnTo>
                    <a:lnTo>
                      <a:pt x="390" y="939"/>
                    </a:lnTo>
                    <a:lnTo>
                      <a:pt x="389" y="894"/>
                    </a:lnTo>
                    <a:lnTo>
                      <a:pt x="413" y="893"/>
                    </a:lnTo>
                    <a:close/>
                    <a:moveTo>
                      <a:pt x="233" y="1567"/>
                    </a:moveTo>
                    <a:lnTo>
                      <a:pt x="231" y="1569"/>
                    </a:lnTo>
                    <a:lnTo>
                      <a:pt x="229" y="1570"/>
                    </a:lnTo>
                    <a:lnTo>
                      <a:pt x="225" y="1571"/>
                    </a:lnTo>
                    <a:lnTo>
                      <a:pt x="222" y="1571"/>
                    </a:lnTo>
                    <a:lnTo>
                      <a:pt x="219" y="1570"/>
                    </a:lnTo>
                    <a:lnTo>
                      <a:pt x="217" y="1569"/>
                    </a:lnTo>
                    <a:lnTo>
                      <a:pt x="214" y="1567"/>
                    </a:lnTo>
                    <a:lnTo>
                      <a:pt x="213" y="1563"/>
                    </a:lnTo>
                    <a:lnTo>
                      <a:pt x="223" y="1559"/>
                    </a:lnTo>
                    <a:lnTo>
                      <a:pt x="233" y="1567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35" y="1554"/>
                    </a:lnTo>
                    <a:lnTo>
                      <a:pt x="235" y="1555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13" y="1563"/>
                    </a:lnTo>
                    <a:lnTo>
                      <a:pt x="223" y="1559"/>
                    </a:lnTo>
                    <a:lnTo>
                      <a:pt x="213" y="1563"/>
                    </a:lnTo>
                    <a:close/>
                    <a:moveTo>
                      <a:pt x="213" y="1563"/>
                    </a:moveTo>
                    <a:lnTo>
                      <a:pt x="201" y="1534"/>
                    </a:lnTo>
                    <a:lnTo>
                      <a:pt x="190" y="1505"/>
                    </a:lnTo>
                    <a:lnTo>
                      <a:pt x="179" y="1477"/>
                    </a:lnTo>
                    <a:lnTo>
                      <a:pt x="169" y="1448"/>
                    </a:lnTo>
                    <a:lnTo>
                      <a:pt x="160" y="1419"/>
                    </a:lnTo>
                    <a:lnTo>
                      <a:pt x="150" y="1391"/>
                    </a:lnTo>
                    <a:lnTo>
                      <a:pt x="141" y="1361"/>
                    </a:lnTo>
                    <a:lnTo>
                      <a:pt x="133" y="1333"/>
                    </a:lnTo>
                    <a:lnTo>
                      <a:pt x="155" y="1326"/>
                    </a:lnTo>
                    <a:lnTo>
                      <a:pt x="164" y="1355"/>
                    </a:lnTo>
                    <a:lnTo>
                      <a:pt x="174" y="1383"/>
                    </a:lnTo>
                    <a:lnTo>
                      <a:pt x="182" y="1411"/>
                    </a:lnTo>
                    <a:lnTo>
                      <a:pt x="192" y="1440"/>
                    </a:lnTo>
                    <a:lnTo>
                      <a:pt x="203" y="1468"/>
                    </a:lnTo>
                    <a:lnTo>
                      <a:pt x="213" y="1498"/>
                    </a:lnTo>
                    <a:lnTo>
                      <a:pt x="223" y="1526"/>
                    </a:lnTo>
                    <a:lnTo>
                      <a:pt x="235" y="1554"/>
                    </a:lnTo>
                    <a:lnTo>
                      <a:pt x="213" y="1563"/>
                    </a:lnTo>
                    <a:close/>
                    <a:moveTo>
                      <a:pt x="133" y="1333"/>
                    </a:moveTo>
                    <a:lnTo>
                      <a:pt x="124" y="1304"/>
                    </a:lnTo>
                    <a:lnTo>
                      <a:pt x="115" y="1275"/>
                    </a:lnTo>
                    <a:lnTo>
                      <a:pt x="108" y="1247"/>
                    </a:lnTo>
                    <a:lnTo>
                      <a:pt x="100" y="1219"/>
                    </a:lnTo>
                    <a:lnTo>
                      <a:pt x="93" y="1190"/>
                    </a:lnTo>
                    <a:lnTo>
                      <a:pt x="86" y="1162"/>
                    </a:lnTo>
                    <a:lnTo>
                      <a:pt x="80" y="1132"/>
                    </a:lnTo>
                    <a:lnTo>
                      <a:pt x="73" y="1104"/>
                    </a:lnTo>
                    <a:lnTo>
                      <a:pt x="97" y="1099"/>
                    </a:lnTo>
                    <a:lnTo>
                      <a:pt x="103" y="1127"/>
                    </a:lnTo>
                    <a:lnTo>
                      <a:pt x="110" y="1156"/>
                    </a:lnTo>
                    <a:lnTo>
                      <a:pt x="116" y="1184"/>
                    </a:lnTo>
                    <a:lnTo>
                      <a:pt x="124" y="1212"/>
                    </a:lnTo>
                    <a:lnTo>
                      <a:pt x="132" y="1240"/>
                    </a:lnTo>
                    <a:lnTo>
                      <a:pt x="139" y="1270"/>
                    </a:lnTo>
                    <a:lnTo>
                      <a:pt x="147" y="1298"/>
                    </a:lnTo>
                    <a:lnTo>
                      <a:pt x="155" y="1326"/>
                    </a:lnTo>
                    <a:lnTo>
                      <a:pt x="133" y="1333"/>
                    </a:lnTo>
                    <a:close/>
                    <a:moveTo>
                      <a:pt x="73" y="1104"/>
                    </a:moveTo>
                    <a:lnTo>
                      <a:pt x="58" y="1032"/>
                    </a:lnTo>
                    <a:lnTo>
                      <a:pt x="45" y="960"/>
                    </a:lnTo>
                    <a:lnTo>
                      <a:pt x="33" y="887"/>
                    </a:lnTo>
                    <a:lnTo>
                      <a:pt x="25" y="816"/>
                    </a:lnTo>
                    <a:lnTo>
                      <a:pt x="16" y="745"/>
                    </a:lnTo>
                    <a:lnTo>
                      <a:pt x="11" y="675"/>
                    </a:lnTo>
                    <a:lnTo>
                      <a:pt x="5" y="604"/>
                    </a:lnTo>
                    <a:lnTo>
                      <a:pt x="2" y="535"/>
                    </a:lnTo>
                    <a:lnTo>
                      <a:pt x="1" y="467"/>
                    </a:lnTo>
                    <a:lnTo>
                      <a:pt x="0" y="399"/>
                    </a:lnTo>
                    <a:lnTo>
                      <a:pt x="1" y="332"/>
                    </a:lnTo>
                    <a:lnTo>
                      <a:pt x="3" y="266"/>
                    </a:lnTo>
                    <a:lnTo>
                      <a:pt x="6" y="200"/>
                    </a:lnTo>
                    <a:lnTo>
                      <a:pt x="11" y="137"/>
                    </a:lnTo>
                    <a:lnTo>
                      <a:pt x="16" y="73"/>
                    </a:lnTo>
                    <a:lnTo>
                      <a:pt x="22" y="10"/>
                    </a:lnTo>
                    <a:lnTo>
                      <a:pt x="46" y="13"/>
                    </a:lnTo>
                    <a:lnTo>
                      <a:pt x="40" y="75"/>
                    </a:lnTo>
                    <a:lnTo>
                      <a:pt x="34" y="138"/>
                    </a:lnTo>
                    <a:lnTo>
                      <a:pt x="30" y="202"/>
                    </a:lnTo>
                    <a:lnTo>
                      <a:pt x="28" y="266"/>
                    </a:lnTo>
                    <a:lnTo>
                      <a:pt x="26" y="332"/>
                    </a:lnTo>
                    <a:lnTo>
                      <a:pt x="25" y="399"/>
                    </a:lnTo>
                    <a:lnTo>
                      <a:pt x="25" y="466"/>
                    </a:lnTo>
                    <a:lnTo>
                      <a:pt x="27" y="534"/>
                    </a:lnTo>
                    <a:lnTo>
                      <a:pt x="30" y="603"/>
                    </a:lnTo>
                    <a:lnTo>
                      <a:pt x="34" y="672"/>
                    </a:lnTo>
                    <a:lnTo>
                      <a:pt x="41" y="743"/>
                    </a:lnTo>
                    <a:lnTo>
                      <a:pt x="48" y="813"/>
                    </a:lnTo>
                    <a:lnTo>
                      <a:pt x="58" y="884"/>
                    </a:lnTo>
                    <a:lnTo>
                      <a:pt x="69" y="955"/>
                    </a:lnTo>
                    <a:lnTo>
                      <a:pt x="82" y="1027"/>
                    </a:lnTo>
                    <a:lnTo>
                      <a:pt x="97" y="1099"/>
                    </a:lnTo>
                    <a:lnTo>
                      <a:pt x="73" y="1104"/>
                    </a:lnTo>
                    <a:close/>
                    <a:moveTo>
                      <a:pt x="22" y="10"/>
                    </a:moveTo>
                    <a:lnTo>
                      <a:pt x="24" y="7"/>
                    </a:lnTo>
                    <a:lnTo>
                      <a:pt x="25" y="5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40" y="1"/>
                    </a:lnTo>
                    <a:lnTo>
                      <a:pt x="34" y="11"/>
                    </a:lnTo>
                    <a:lnTo>
                      <a:pt x="22" y="10"/>
                    </a:lnTo>
                    <a:close/>
                    <a:moveTo>
                      <a:pt x="40" y="1"/>
                    </a:moveTo>
                    <a:lnTo>
                      <a:pt x="270" y="109"/>
                    </a:lnTo>
                    <a:lnTo>
                      <a:pt x="259" y="130"/>
                    </a:lnTo>
                    <a:lnTo>
                      <a:pt x="29" y="22"/>
                    </a:lnTo>
                    <a:lnTo>
                      <a:pt x="40" y="1"/>
                    </a:lnTo>
                    <a:close/>
                    <a:moveTo>
                      <a:pt x="270" y="109"/>
                    </a:moveTo>
                    <a:lnTo>
                      <a:pt x="273" y="112"/>
                    </a:lnTo>
                    <a:lnTo>
                      <a:pt x="276" y="116"/>
                    </a:lnTo>
                    <a:lnTo>
                      <a:pt x="264" y="119"/>
                    </a:lnTo>
                    <a:lnTo>
                      <a:pt x="270" y="1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69" name="Freeform 1181"/>
              <p:cNvSpPr>
                <a:spLocks/>
              </p:cNvSpPr>
              <p:nvPr/>
            </p:nvSpPr>
            <p:spPr bwMode="auto">
              <a:xfrm>
                <a:off x="3061" y="1777"/>
                <a:ext cx="74" cy="279"/>
              </a:xfrm>
              <a:custGeom>
                <a:avLst/>
                <a:gdLst>
                  <a:gd name="T0" fmla="*/ 10 w 385"/>
                  <a:gd name="T1" fmla="*/ 7 h 1424"/>
                  <a:gd name="T2" fmla="*/ 12 w 385"/>
                  <a:gd name="T3" fmla="*/ 13 h 1424"/>
                  <a:gd name="T4" fmla="*/ 13 w 385"/>
                  <a:gd name="T5" fmla="*/ 16 h 1424"/>
                  <a:gd name="T6" fmla="*/ 14 w 385"/>
                  <a:gd name="T7" fmla="*/ 20 h 1424"/>
                  <a:gd name="T8" fmla="*/ 14 w 385"/>
                  <a:gd name="T9" fmla="*/ 24 h 1424"/>
                  <a:gd name="T10" fmla="*/ 15 w 385"/>
                  <a:gd name="T11" fmla="*/ 27 h 1424"/>
                  <a:gd name="T12" fmla="*/ 15 w 385"/>
                  <a:gd name="T13" fmla="*/ 31 h 1424"/>
                  <a:gd name="T14" fmla="*/ 15 w 385"/>
                  <a:gd name="T15" fmla="*/ 34 h 1424"/>
                  <a:gd name="T16" fmla="*/ 15 w 385"/>
                  <a:gd name="T17" fmla="*/ 38 h 1424"/>
                  <a:gd name="T18" fmla="*/ 15 w 385"/>
                  <a:gd name="T19" fmla="*/ 41 h 1424"/>
                  <a:gd name="T20" fmla="*/ 15 w 385"/>
                  <a:gd name="T21" fmla="*/ 44 h 1424"/>
                  <a:gd name="T22" fmla="*/ 14 w 385"/>
                  <a:gd name="T23" fmla="*/ 47 h 1424"/>
                  <a:gd name="T24" fmla="*/ 13 w 385"/>
                  <a:gd name="T25" fmla="*/ 50 h 1424"/>
                  <a:gd name="T26" fmla="*/ 12 w 385"/>
                  <a:gd name="T27" fmla="*/ 53 h 1424"/>
                  <a:gd name="T28" fmla="*/ 10 w 385"/>
                  <a:gd name="T29" fmla="*/ 56 h 1424"/>
                  <a:gd name="T30" fmla="*/ 8 w 385"/>
                  <a:gd name="T31" fmla="*/ 55 h 1424"/>
                  <a:gd name="T32" fmla="*/ 7 w 385"/>
                  <a:gd name="T33" fmla="*/ 51 h 1424"/>
                  <a:gd name="T34" fmla="*/ 5 w 385"/>
                  <a:gd name="T35" fmla="*/ 48 h 1424"/>
                  <a:gd name="T36" fmla="*/ 4 w 385"/>
                  <a:gd name="T37" fmla="*/ 44 h 1424"/>
                  <a:gd name="T38" fmla="*/ 3 w 385"/>
                  <a:gd name="T39" fmla="*/ 40 h 1424"/>
                  <a:gd name="T40" fmla="*/ 2 w 385"/>
                  <a:gd name="T41" fmla="*/ 36 h 1424"/>
                  <a:gd name="T42" fmla="*/ 2 w 385"/>
                  <a:gd name="T43" fmla="*/ 33 h 1424"/>
                  <a:gd name="T44" fmla="*/ 1 w 385"/>
                  <a:gd name="T45" fmla="*/ 29 h 1424"/>
                  <a:gd name="T46" fmla="*/ 1 w 385"/>
                  <a:gd name="T47" fmla="*/ 25 h 1424"/>
                  <a:gd name="T48" fmla="*/ 0 w 385"/>
                  <a:gd name="T49" fmla="*/ 22 h 1424"/>
                  <a:gd name="T50" fmla="*/ 0 w 385"/>
                  <a:gd name="T51" fmla="*/ 18 h 1424"/>
                  <a:gd name="T52" fmla="*/ 0 w 385"/>
                  <a:gd name="T53" fmla="*/ 15 h 1424"/>
                  <a:gd name="T54" fmla="*/ 0 w 385"/>
                  <a:gd name="T55" fmla="*/ 10 h 1424"/>
                  <a:gd name="T56" fmla="*/ 0 w 385"/>
                  <a:gd name="T57" fmla="*/ 3 h 1424"/>
                  <a:gd name="T58" fmla="*/ 2 w 385"/>
                  <a:gd name="T59" fmla="*/ 0 h 1424"/>
                  <a:gd name="T60" fmla="*/ 4 w 385"/>
                  <a:gd name="T61" fmla="*/ 1 h 1424"/>
                  <a:gd name="T62" fmla="*/ 6 w 385"/>
                  <a:gd name="T63" fmla="*/ 2 h 1424"/>
                  <a:gd name="T64" fmla="*/ 8 w 385"/>
                  <a:gd name="T65" fmla="*/ 3 h 142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85"/>
                  <a:gd name="T100" fmla="*/ 0 h 1424"/>
                  <a:gd name="T101" fmla="*/ 385 w 385"/>
                  <a:gd name="T102" fmla="*/ 1424 h 142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85" h="1424">
                    <a:moveTo>
                      <a:pt x="229" y="94"/>
                    </a:moveTo>
                    <a:lnTo>
                      <a:pt x="256" y="183"/>
                    </a:lnTo>
                    <a:lnTo>
                      <a:pt x="282" y="274"/>
                    </a:lnTo>
                    <a:lnTo>
                      <a:pt x="294" y="319"/>
                    </a:lnTo>
                    <a:lnTo>
                      <a:pt x="306" y="365"/>
                    </a:lnTo>
                    <a:lnTo>
                      <a:pt x="318" y="410"/>
                    </a:lnTo>
                    <a:lnTo>
                      <a:pt x="328" y="455"/>
                    </a:lnTo>
                    <a:lnTo>
                      <a:pt x="338" y="501"/>
                    </a:lnTo>
                    <a:lnTo>
                      <a:pt x="347" y="546"/>
                    </a:lnTo>
                    <a:lnTo>
                      <a:pt x="356" y="591"/>
                    </a:lnTo>
                    <a:lnTo>
                      <a:pt x="363" y="637"/>
                    </a:lnTo>
                    <a:lnTo>
                      <a:pt x="370" y="681"/>
                    </a:lnTo>
                    <a:lnTo>
                      <a:pt x="375" y="725"/>
                    </a:lnTo>
                    <a:lnTo>
                      <a:pt x="379" y="770"/>
                    </a:lnTo>
                    <a:lnTo>
                      <a:pt x="383" y="813"/>
                    </a:lnTo>
                    <a:lnTo>
                      <a:pt x="384" y="856"/>
                    </a:lnTo>
                    <a:lnTo>
                      <a:pt x="385" y="899"/>
                    </a:lnTo>
                    <a:lnTo>
                      <a:pt x="384" y="941"/>
                    </a:lnTo>
                    <a:lnTo>
                      <a:pt x="383" y="983"/>
                    </a:lnTo>
                    <a:lnTo>
                      <a:pt x="378" y="1024"/>
                    </a:lnTo>
                    <a:lnTo>
                      <a:pt x="374" y="1064"/>
                    </a:lnTo>
                    <a:lnTo>
                      <a:pt x="367" y="1104"/>
                    </a:lnTo>
                    <a:lnTo>
                      <a:pt x="359" y="1143"/>
                    </a:lnTo>
                    <a:lnTo>
                      <a:pt x="348" y="1181"/>
                    </a:lnTo>
                    <a:lnTo>
                      <a:pt x="336" y="1219"/>
                    </a:lnTo>
                    <a:lnTo>
                      <a:pt x="322" y="1256"/>
                    </a:lnTo>
                    <a:lnTo>
                      <a:pt x="307" y="1291"/>
                    </a:lnTo>
                    <a:lnTo>
                      <a:pt x="289" y="1326"/>
                    </a:lnTo>
                    <a:lnTo>
                      <a:pt x="269" y="1359"/>
                    </a:lnTo>
                    <a:lnTo>
                      <a:pt x="248" y="1392"/>
                    </a:lnTo>
                    <a:lnTo>
                      <a:pt x="223" y="1424"/>
                    </a:lnTo>
                    <a:lnTo>
                      <a:pt x="202" y="1377"/>
                    </a:lnTo>
                    <a:lnTo>
                      <a:pt x="184" y="1330"/>
                    </a:lnTo>
                    <a:lnTo>
                      <a:pt x="166" y="1283"/>
                    </a:lnTo>
                    <a:lnTo>
                      <a:pt x="148" y="1236"/>
                    </a:lnTo>
                    <a:lnTo>
                      <a:pt x="132" y="1189"/>
                    </a:lnTo>
                    <a:lnTo>
                      <a:pt x="117" y="1142"/>
                    </a:lnTo>
                    <a:lnTo>
                      <a:pt x="104" y="1096"/>
                    </a:lnTo>
                    <a:lnTo>
                      <a:pt x="91" y="1049"/>
                    </a:lnTo>
                    <a:lnTo>
                      <a:pt x="79" y="1003"/>
                    </a:lnTo>
                    <a:lnTo>
                      <a:pt x="68" y="956"/>
                    </a:lnTo>
                    <a:lnTo>
                      <a:pt x="58" y="910"/>
                    </a:lnTo>
                    <a:lnTo>
                      <a:pt x="49" y="865"/>
                    </a:lnTo>
                    <a:lnTo>
                      <a:pt x="40" y="818"/>
                    </a:lnTo>
                    <a:lnTo>
                      <a:pt x="34" y="773"/>
                    </a:lnTo>
                    <a:lnTo>
                      <a:pt x="26" y="727"/>
                    </a:lnTo>
                    <a:lnTo>
                      <a:pt x="21" y="682"/>
                    </a:lnTo>
                    <a:lnTo>
                      <a:pt x="17" y="637"/>
                    </a:lnTo>
                    <a:lnTo>
                      <a:pt x="12" y="592"/>
                    </a:lnTo>
                    <a:lnTo>
                      <a:pt x="8" y="548"/>
                    </a:lnTo>
                    <a:lnTo>
                      <a:pt x="6" y="504"/>
                    </a:lnTo>
                    <a:lnTo>
                      <a:pt x="4" y="460"/>
                    </a:lnTo>
                    <a:lnTo>
                      <a:pt x="1" y="416"/>
                    </a:lnTo>
                    <a:lnTo>
                      <a:pt x="0" y="373"/>
                    </a:lnTo>
                    <a:lnTo>
                      <a:pt x="0" y="330"/>
                    </a:lnTo>
                    <a:lnTo>
                      <a:pt x="1" y="245"/>
                    </a:lnTo>
                    <a:lnTo>
                      <a:pt x="4" y="162"/>
                    </a:lnTo>
                    <a:lnTo>
                      <a:pt x="9" y="79"/>
                    </a:lnTo>
                    <a:lnTo>
                      <a:pt x="14" y="0"/>
                    </a:lnTo>
                    <a:lnTo>
                      <a:pt x="41" y="11"/>
                    </a:lnTo>
                    <a:lnTo>
                      <a:pt x="68" y="23"/>
                    </a:lnTo>
                    <a:lnTo>
                      <a:pt x="95" y="34"/>
                    </a:lnTo>
                    <a:lnTo>
                      <a:pt x="122" y="46"/>
                    </a:lnTo>
                    <a:lnTo>
                      <a:pt x="149" y="58"/>
                    </a:lnTo>
                    <a:lnTo>
                      <a:pt x="176" y="70"/>
                    </a:lnTo>
                    <a:lnTo>
                      <a:pt x="202" y="82"/>
                    </a:lnTo>
                    <a:lnTo>
                      <a:pt x="229" y="94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0" name="Freeform 1182"/>
              <p:cNvSpPr>
                <a:spLocks noEditPoints="1"/>
              </p:cNvSpPr>
              <p:nvPr/>
            </p:nvSpPr>
            <p:spPr bwMode="auto">
              <a:xfrm>
                <a:off x="3057" y="1769"/>
                <a:ext cx="85" cy="294"/>
              </a:xfrm>
              <a:custGeom>
                <a:avLst/>
                <a:gdLst>
                  <a:gd name="T0" fmla="*/ 12 w 409"/>
                  <a:gd name="T1" fmla="*/ 11 h 1448"/>
                  <a:gd name="T2" fmla="*/ 13 w 409"/>
                  <a:gd name="T3" fmla="*/ 17 h 1448"/>
                  <a:gd name="T4" fmla="*/ 14 w 409"/>
                  <a:gd name="T5" fmla="*/ 22 h 1448"/>
                  <a:gd name="T6" fmla="*/ 15 w 409"/>
                  <a:gd name="T7" fmla="*/ 28 h 1448"/>
                  <a:gd name="T8" fmla="*/ 16 w 409"/>
                  <a:gd name="T9" fmla="*/ 33 h 1448"/>
                  <a:gd name="T10" fmla="*/ 15 w 409"/>
                  <a:gd name="T11" fmla="*/ 30 h 1448"/>
                  <a:gd name="T12" fmla="*/ 14 w 409"/>
                  <a:gd name="T13" fmla="*/ 24 h 1448"/>
                  <a:gd name="T14" fmla="*/ 13 w 409"/>
                  <a:gd name="T15" fmla="*/ 19 h 1448"/>
                  <a:gd name="T16" fmla="*/ 11 w 409"/>
                  <a:gd name="T17" fmla="*/ 13 h 1448"/>
                  <a:gd name="T18" fmla="*/ 9 w 409"/>
                  <a:gd name="T19" fmla="*/ 4 h 1448"/>
                  <a:gd name="T20" fmla="*/ 16 w 409"/>
                  <a:gd name="T21" fmla="*/ 35 h 1448"/>
                  <a:gd name="T22" fmla="*/ 16 w 409"/>
                  <a:gd name="T23" fmla="*/ 40 h 1448"/>
                  <a:gd name="T24" fmla="*/ 15 w 409"/>
                  <a:gd name="T25" fmla="*/ 45 h 1448"/>
                  <a:gd name="T26" fmla="*/ 14 w 409"/>
                  <a:gd name="T27" fmla="*/ 49 h 1448"/>
                  <a:gd name="T28" fmla="*/ 13 w 409"/>
                  <a:gd name="T29" fmla="*/ 52 h 1448"/>
                  <a:gd name="T30" fmla="*/ 12 w 409"/>
                  <a:gd name="T31" fmla="*/ 54 h 1448"/>
                  <a:gd name="T32" fmla="*/ 11 w 409"/>
                  <a:gd name="T33" fmla="*/ 56 h 1448"/>
                  <a:gd name="T34" fmla="*/ 10 w 409"/>
                  <a:gd name="T35" fmla="*/ 58 h 1448"/>
                  <a:gd name="T36" fmla="*/ 10 w 409"/>
                  <a:gd name="T37" fmla="*/ 56 h 1448"/>
                  <a:gd name="T38" fmla="*/ 11 w 409"/>
                  <a:gd name="T39" fmla="*/ 54 h 1448"/>
                  <a:gd name="T40" fmla="*/ 12 w 409"/>
                  <a:gd name="T41" fmla="*/ 52 h 1448"/>
                  <a:gd name="T42" fmla="*/ 14 w 409"/>
                  <a:gd name="T43" fmla="*/ 48 h 1448"/>
                  <a:gd name="T44" fmla="*/ 15 w 409"/>
                  <a:gd name="T45" fmla="*/ 43 h 1448"/>
                  <a:gd name="T46" fmla="*/ 15 w 409"/>
                  <a:gd name="T47" fmla="*/ 38 h 1448"/>
                  <a:gd name="T48" fmla="*/ 15 w 409"/>
                  <a:gd name="T49" fmla="*/ 33 h 1448"/>
                  <a:gd name="T50" fmla="*/ 10 w 409"/>
                  <a:gd name="T51" fmla="*/ 58 h 1448"/>
                  <a:gd name="T52" fmla="*/ 9 w 409"/>
                  <a:gd name="T53" fmla="*/ 58 h 1448"/>
                  <a:gd name="T54" fmla="*/ 9 w 409"/>
                  <a:gd name="T55" fmla="*/ 58 h 1448"/>
                  <a:gd name="T56" fmla="*/ 10 w 409"/>
                  <a:gd name="T57" fmla="*/ 58 h 1448"/>
                  <a:gd name="T58" fmla="*/ 7 w 409"/>
                  <a:gd name="T59" fmla="*/ 54 h 1448"/>
                  <a:gd name="T60" fmla="*/ 5 w 409"/>
                  <a:gd name="T61" fmla="*/ 48 h 1448"/>
                  <a:gd name="T62" fmla="*/ 4 w 409"/>
                  <a:gd name="T63" fmla="*/ 43 h 1448"/>
                  <a:gd name="T64" fmla="*/ 2 w 409"/>
                  <a:gd name="T65" fmla="*/ 37 h 1448"/>
                  <a:gd name="T66" fmla="*/ 1 w 409"/>
                  <a:gd name="T67" fmla="*/ 32 h 1448"/>
                  <a:gd name="T68" fmla="*/ 2 w 409"/>
                  <a:gd name="T69" fmla="*/ 28 h 1448"/>
                  <a:gd name="T70" fmla="*/ 3 w 409"/>
                  <a:gd name="T71" fmla="*/ 33 h 1448"/>
                  <a:gd name="T72" fmla="*/ 4 w 409"/>
                  <a:gd name="T73" fmla="*/ 39 h 1448"/>
                  <a:gd name="T74" fmla="*/ 5 w 409"/>
                  <a:gd name="T75" fmla="*/ 44 h 1448"/>
                  <a:gd name="T76" fmla="*/ 7 w 409"/>
                  <a:gd name="T77" fmla="*/ 50 h 1448"/>
                  <a:gd name="T78" fmla="*/ 9 w 409"/>
                  <a:gd name="T79" fmla="*/ 55 h 1448"/>
                  <a:gd name="T80" fmla="*/ 1 w 409"/>
                  <a:gd name="T81" fmla="*/ 28 h 1448"/>
                  <a:gd name="T82" fmla="*/ 0 w 409"/>
                  <a:gd name="T83" fmla="*/ 22 h 1448"/>
                  <a:gd name="T84" fmla="*/ 0 w 409"/>
                  <a:gd name="T85" fmla="*/ 17 h 1448"/>
                  <a:gd name="T86" fmla="*/ 0 w 409"/>
                  <a:gd name="T87" fmla="*/ 10 h 1448"/>
                  <a:gd name="T88" fmla="*/ 1 w 409"/>
                  <a:gd name="T89" fmla="*/ 0 h 1448"/>
                  <a:gd name="T90" fmla="*/ 1 w 409"/>
                  <a:gd name="T91" fmla="*/ 7 h 1448"/>
                  <a:gd name="T92" fmla="*/ 1 w 409"/>
                  <a:gd name="T93" fmla="*/ 15 h 1448"/>
                  <a:gd name="T94" fmla="*/ 1 w 409"/>
                  <a:gd name="T95" fmla="*/ 21 h 1448"/>
                  <a:gd name="T96" fmla="*/ 2 w 409"/>
                  <a:gd name="T97" fmla="*/ 26 h 1448"/>
                  <a:gd name="T98" fmla="*/ 1 w 409"/>
                  <a:gd name="T99" fmla="*/ 0 h 1448"/>
                  <a:gd name="T100" fmla="*/ 1 w 409"/>
                  <a:gd name="T101" fmla="*/ 0 h 1448"/>
                  <a:gd name="T102" fmla="*/ 1 w 409"/>
                  <a:gd name="T103" fmla="*/ 0 h 1448"/>
                  <a:gd name="T104" fmla="*/ 1 w 409"/>
                  <a:gd name="T105" fmla="*/ 0 h 1448"/>
                  <a:gd name="T106" fmla="*/ 10 w 409"/>
                  <a:gd name="T107" fmla="*/ 4 h 1448"/>
                  <a:gd name="T108" fmla="*/ 1 w 409"/>
                  <a:gd name="T109" fmla="*/ 0 h 1448"/>
                  <a:gd name="T110" fmla="*/ 10 w 409"/>
                  <a:gd name="T111" fmla="*/ 4 h 14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9"/>
                  <a:gd name="T169" fmla="*/ 0 h 1448"/>
                  <a:gd name="T170" fmla="*/ 409 w 409"/>
                  <a:gd name="T171" fmla="*/ 1448 h 14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9" h="1448">
                    <a:moveTo>
                      <a:pt x="253" y="102"/>
                    </a:moveTo>
                    <a:lnTo>
                      <a:pt x="280" y="192"/>
                    </a:lnTo>
                    <a:lnTo>
                      <a:pt x="306" y="283"/>
                    </a:lnTo>
                    <a:lnTo>
                      <a:pt x="318" y="328"/>
                    </a:lnTo>
                    <a:lnTo>
                      <a:pt x="330" y="374"/>
                    </a:lnTo>
                    <a:lnTo>
                      <a:pt x="342" y="420"/>
                    </a:lnTo>
                    <a:lnTo>
                      <a:pt x="353" y="465"/>
                    </a:lnTo>
                    <a:lnTo>
                      <a:pt x="362" y="511"/>
                    </a:lnTo>
                    <a:lnTo>
                      <a:pt x="371" y="557"/>
                    </a:lnTo>
                    <a:lnTo>
                      <a:pt x="380" y="601"/>
                    </a:lnTo>
                    <a:lnTo>
                      <a:pt x="387" y="647"/>
                    </a:lnTo>
                    <a:lnTo>
                      <a:pt x="394" y="692"/>
                    </a:lnTo>
                    <a:lnTo>
                      <a:pt x="399" y="736"/>
                    </a:lnTo>
                    <a:lnTo>
                      <a:pt x="403" y="781"/>
                    </a:lnTo>
                    <a:lnTo>
                      <a:pt x="407" y="825"/>
                    </a:lnTo>
                    <a:lnTo>
                      <a:pt x="382" y="826"/>
                    </a:lnTo>
                    <a:lnTo>
                      <a:pt x="379" y="783"/>
                    </a:lnTo>
                    <a:lnTo>
                      <a:pt x="374" y="738"/>
                    </a:lnTo>
                    <a:lnTo>
                      <a:pt x="369" y="694"/>
                    </a:lnTo>
                    <a:lnTo>
                      <a:pt x="362" y="650"/>
                    </a:lnTo>
                    <a:lnTo>
                      <a:pt x="356" y="606"/>
                    </a:lnTo>
                    <a:lnTo>
                      <a:pt x="347" y="560"/>
                    </a:lnTo>
                    <a:lnTo>
                      <a:pt x="339" y="515"/>
                    </a:lnTo>
                    <a:lnTo>
                      <a:pt x="328" y="469"/>
                    </a:lnTo>
                    <a:lnTo>
                      <a:pt x="318" y="424"/>
                    </a:lnTo>
                    <a:lnTo>
                      <a:pt x="306" y="379"/>
                    </a:lnTo>
                    <a:lnTo>
                      <a:pt x="294" y="333"/>
                    </a:lnTo>
                    <a:lnTo>
                      <a:pt x="282" y="289"/>
                    </a:lnTo>
                    <a:lnTo>
                      <a:pt x="256" y="198"/>
                    </a:lnTo>
                    <a:lnTo>
                      <a:pt x="231" y="109"/>
                    </a:lnTo>
                    <a:lnTo>
                      <a:pt x="253" y="102"/>
                    </a:lnTo>
                    <a:close/>
                    <a:moveTo>
                      <a:pt x="407" y="825"/>
                    </a:moveTo>
                    <a:lnTo>
                      <a:pt x="409" y="868"/>
                    </a:lnTo>
                    <a:lnTo>
                      <a:pt x="409" y="911"/>
                    </a:lnTo>
                    <a:lnTo>
                      <a:pt x="409" y="954"/>
                    </a:lnTo>
                    <a:lnTo>
                      <a:pt x="407" y="997"/>
                    </a:lnTo>
                    <a:lnTo>
                      <a:pt x="402" y="1038"/>
                    </a:lnTo>
                    <a:lnTo>
                      <a:pt x="398" y="1079"/>
                    </a:lnTo>
                    <a:lnTo>
                      <a:pt x="390" y="1120"/>
                    </a:lnTo>
                    <a:lnTo>
                      <a:pt x="382" y="1159"/>
                    </a:lnTo>
                    <a:lnTo>
                      <a:pt x="372" y="1197"/>
                    </a:lnTo>
                    <a:lnTo>
                      <a:pt x="360" y="1235"/>
                    </a:lnTo>
                    <a:lnTo>
                      <a:pt x="353" y="1254"/>
                    </a:lnTo>
                    <a:lnTo>
                      <a:pt x="346" y="1273"/>
                    </a:lnTo>
                    <a:lnTo>
                      <a:pt x="339" y="1290"/>
                    </a:lnTo>
                    <a:lnTo>
                      <a:pt x="330" y="1309"/>
                    </a:lnTo>
                    <a:lnTo>
                      <a:pt x="321" y="1326"/>
                    </a:lnTo>
                    <a:lnTo>
                      <a:pt x="312" y="1344"/>
                    </a:lnTo>
                    <a:lnTo>
                      <a:pt x="302" y="1362"/>
                    </a:lnTo>
                    <a:lnTo>
                      <a:pt x="292" y="1378"/>
                    </a:lnTo>
                    <a:lnTo>
                      <a:pt x="280" y="1395"/>
                    </a:lnTo>
                    <a:lnTo>
                      <a:pt x="269" y="1411"/>
                    </a:lnTo>
                    <a:lnTo>
                      <a:pt x="258" y="1427"/>
                    </a:lnTo>
                    <a:lnTo>
                      <a:pt x="245" y="1444"/>
                    </a:lnTo>
                    <a:lnTo>
                      <a:pt x="226" y="1429"/>
                    </a:lnTo>
                    <a:lnTo>
                      <a:pt x="238" y="1412"/>
                    </a:lnTo>
                    <a:lnTo>
                      <a:pt x="250" y="1397"/>
                    </a:lnTo>
                    <a:lnTo>
                      <a:pt x="261" y="1381"/>
                    </a:lnTo>
                    <a:lnTo>
                      <a:pt x="272" y="1365"/>
                    </a:lnTo>
                    <a:lnTo>
                      <a:pt x="281" y="1349"/>
                    </a:lnTo>
                    <a:lnTo>
                      <a:pt x="291" y="1331"/>
                    </a:lnTo>
                    <a:lnTo>
                      <a:pt x="300" y="1315"/>
                    </a:lnTo>
                    <a:lnTo>
                      <a:pt x="308" y="1298"/>
                    </a:lnTo>
                    <a:lnTo>
                      <a:pt x="323" y="1262"/>
                    </a:lnTo>
                    <a:lnTo>
                      <a:pt x="337" y="1227"/>
                    </a:lnTo>
                    <a:lnTo>
                      <a:pt x="349" y="1190"/>
                    </a:lnTo>
                    <a:lnTo>
                      <a:pt x="359" y="1152"/>
                    </a:lnTo>
                    <a:lnTo>
                      <a:pt x="367" y="1113"/>
                    </a:lnTo>
                    <a:lnTo>
                      <a:pt x="374" y="1074"/>
                    </a:lnTo>
                    <a:lnTo>
                      <a:pt x="379" y="1034"/>
                    </a:lnTo>
                    <a:lnTo>
                      <a:pt x="382" y="993"/>
                    </a:lnTo>
                    <a:lnTo>
                      <a:pt x="384" y="952"/>
                    </a:lnTo>
                    <a:lnTo>
                      <a:pt x="385" y="911"/>
                    </a:lnTo>
                    <a:lnTo>
                      <a:pt x="384" y="868"/>
                    </a:lnTo>
                    <a:lnTo>
                      <a:pt x="382" y="826"/>
                    </a:lnTo>
                    <a:lnTo>
                      <a:pt x="407" y="825"/>
                    </a:lnTo>
                    <a:close/>
                    <a:moveTo>
                      <a:pt x="245" y="1444"/>
                    </a:moveTo>
                    <a:lnTo>
                      <a:pt x="242" y="1446"/>
                    </a:lnTo>
                    <a:lnTo>
                      <a:pt x="240" y="1447"/>
                    </a:lnTo>
                    <a:lnTo>
                      <a:pt x="237" y="1448"/>
                    </a:lnTo>
                    <a:lnTo>
                      <a:pt x="234" y="1448"/>
                    </a:lnTo>
                    <a:lnTo>
                      <a:pt x="231" y="1447"/>
                    </a:lnTo>
                    <a:lnTo>
                      <a:pt x="228" y="1446"/>
                    </a:lnTo>
                    <a:lnTo>
                      <a:pt x="226" y="1444"/>
                    </a:lnTo>
                    <a:lnTo>
                      <a:pt x="224" y="1440"/>
                    </a:lnTo>
                    <a:lnTo>
                      <a:pt x="235" y="1436"/>
                    </a:lnTo>
                    <a:lnTo>
                      <a:pt x="245" y="1444"/>
                    </a:lnTo>
                    <a:close/>
                    <a:moveTo>
                      <a:pt x="224" y="1440"/>
                    </a:moveTo>
                    <a:lnTo>
                      <a:pt x="204" y="1394"/>
                    </a:lnTo>
                    <a:lnTo>
                      <a:pt x="184" y="1346"/>
                    </a:lnTo>
                    <a:lnTo>
                      <a:pt x="166" y="1299"/>
                    </a:lnTo>
                    <a:lnTo>
                      <a:pt x="148" y="1252"/>
                    </a:lnTo>
                    <a:lnTo>
                      <a:pt x="133" y="1205"/>
                    </a:lnTo>
                    <a:lnTo>
                      <a:pt x="118" y="1157"/>
                    </a:lnTo>
                    <a:lnTo>
                      <a:pt x="104" y="1111"/>
                    </a:lnTo>
                    <a:lnTo>
                      <a:pt x="91" y="1065"/>
                    </a:lnTo>
                    <a:lnTo>
                      <a:pt x="79" y="1018"/>
                    </a:lnTo>
                    <a:lnTo>
                      <a:pt x="69" y="972"/>
                    </a:lnTo>
                    <a:lnTo>
                      <a:pt x="58" y="925"/>
                    </a:lnTo>
                    <a:lnTo>
                      <a:pt x="49" y="879"/>
                    </a:lnTo>
                    <a:lnTo>
                      <a:pt x="40" y="832"/>
                    </a:lnTo>
                    <a:lnTo>
                      <a:pt x="33" y="787"/>
                    </a:lnTo>
                    <a:lnTo>
                      <a:pt x="26" y="741"/>
                    </a:lnTo>
                    <a:lnTo>
                      <a:pt x="21" y="695"/>
                    </a:lnTo>
                    <a:lnTo>
                      <a:pt x="45" y="693"/>
                    </a:lnTo>
                    <a:lnTo>
                      <a:pt x="51" y="737"/>
                    </a:lnTo>
                    <a:lnTo>
                      <a:pt x="58" y="783"/>
                    </a:lnTo>
                    <a:lnTo>
                      <a:pt x="64" y="828"/>
                    </a:lnTo>
                    <a:lnTo>
                      <a:pt x="73" y="874"/>
                    </a:lnTo>
                    <a:lnTo>
                      <a:pt x="81" y="920"/>
                    </a:lnTo>
                    <a:lnTo>
                      <a:pt x="92" y="966"/>
                    </a:lnTo>
                    <a:lnTo>
                      <a:pt x="103" y="1012"/>
                    </a:lnTo>
                    <a:lnTo>
                      <a:pt x="115" y="1058"/>
                    </a:lnTo>
                    <a:lnTo>
                      <a:pt x="127" y="1105"/>
                    </a:lnTo>
                    <a:lnTo>
                      <a:pt x="141" y="1151"/>
                    </a:lnTo>
                    <a:lnTo>
                      <a:pt x="156" y="1197"/>
                    </a:lnTo>
                    <a:lnTo>
                      <a:pt x="172" y="1244"/>
                    </a:lnTo>
                    <a:lnTo>
                      <a:pt x="188" y="1290"/>
                    </a:lnTo>
                    <a:lnTo>
                      <a:pt x="207" y="1338"/>
                    </a:lnTo>
                    <a:lnTo>
                      <a:pt x="226" y="1384"/>
                    </a:lnTo>
                    <a:lnTo>
                      <a:pt x="247" y="1431"/>
                    </a:lnTo>
                    <a:lnTo>
                      <a:pt x="224" y="1440"/>
                    </a:lnTo>
                    <a:close/>
                    <a:moveTo>
                      <a:pt x="21" y="695"/>
                    </a:moveTo>
                    <a:lnTo>
                      <a:pt x="16" y="651"/>
                    </a:lnTo>
                    <a:lnTo>
                      <a:pt x="11" y="606"/>
                    </a:lnTo>
                    <a:lnTo>
                      <a:pt x="8" y="561"/>
                    </a:lnTo>
                    <a:lnTo>
                      <a:pt x="6" y="516"/>
                    </a:lnTo>
                    <a:lnTo>
                      <a:pt x="3" y="473"/>
                    </a:lnTo>
                    <a:lnTo>
                      <a:pt x="2" y="428"/>
                    </a:lnTo>
                    <a:lnTo>
                      <a:pt x="0" y="385"/>
                    </a:lnTo>
                    <a:lnTo>
                      <a:pt x="0" y="342"/>
                    </a:lnTo>
                    <a:lnTo>
                      <a:pt x="2" y="257"/>
                    </a:lnTo>
                    <a:lnTo>
                      <a:pt x="4" y="172"/>
                    </a:lnTo>
                    <a:lnTo>
                      <a:pt x="8" y="90"/>
                    </a:lnTo>
                    <a:lnTo>
                      <a:pt x="15" y="10"/>
                    </a:lnTo>
                    <a:lnTo>
                      <a:pt x="39" y="13"/>
                    </a:lnTo>
                    <a:lnTo>
                      <a:pt x="33" y="93"/>
                    </a:lnTo>
                    <a:lnTo>
                      <a:pt x="29" y="174"/>
                    </a:lnTo>
                    <a:lnTo>
                      <a:pt x="25" y="257"/>
                    </a:lnTo>
                    <a:lnTo>
                      <a:pt x="24" y="342"/>
                    </a:lnTo>
                    <a:lnTo>
                      <a:pt x="25" y="384"/>
                    </a:lnTo>
                    <a:lnTo>
                      <a:pt x="26" y="427"/>
                    </a:lnTo>
                    <a:lnTo>
                      <a:pt x="27" y="472"/>
                    </a:lnTo>
                    <a:lnTo>
                      <a:pt x="30" y="515"/>
                    </a:lnTo>
                    <a:lnTo>
                      <a:pt x="33" y="559"/>
                    </a:lnTo>
                    <a:lnTo>
                      <a:pt x="36" y="603"/>
                    </a:lnTo>
                    <a:lnTo>
                      <a:pt x="40" y="648"/>
                    </a:lnTo>
                    <a:lnTo>
                      <a:pt x="45" y="693"/>
                    </a:lnTo>
                    <a:lnTo>
                      <a:pt x="21" y="695"/>
                    </a:lnTo>
                    <a:close/>
                    <a:moveTo>
                      <a:pt x="15" y="10"/>
                    </a:moveTo>
                    <a:lnTo>
                      <a:pt x="16" y="7"/>
                    </a:lnTo>
                    <a:lnTo>
                      <a:pt x="17" y="5"/>
                    </a:lnTo>
                    <a:lnTo>
                      <a:pt x="19" y="3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26" y="12"/>
                    </a:lnTo>
                    <a:lnTo>
                      <a:pt x="15" y="10"/>
                    </a:lnTo>
                    <a:close/>
                    <a:moveTo>
                      <a:pt x="32" y="0"/>
                    </a:moveTo>
                    <a:lnTo>
                      <a:pt x="247" y="95"/>
                    </a:lnTo>
                    <a:lnTo>
                      <a:pt x="237" y="116"/>
                    </a:lnTo>
                    <a:lnTo>
                      <a:pt x="22" y="22"/>
                    </a:lnTo>
                    <a:lnTo>
                      <a:pt x="32" y="0"/>
                    </a:lnTo>
                    <a:close/>
                    <a:moveTo>
                      <a:pt x="247" y="95"/>
                    </a:moveTo>
                    <a:lnTo>
                      <a:pt x="250" y="98"/>
                    </a:lnTo>
                    <a:lnTo>
                      <a:pt x="253" y="102"/>
                    </a:lnTo>
                    <a:lnTo>
                      <a:pt x="241" y="106"/>
                    </a:lnTo>
                    <a:lnTo>
                      <a:pt x="247" y="9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1" name="Freeform 1183"/>
              <p:cNvSpPr>
                <a:spLocks/>
              </p:cNvSpPr>
              <p:nvPr/>
            </p:nvSpPr>
            <p:spPr bwMode="auto">
              <a:xfrm>
                <a:off x="2998" y="1736"/>
                <a:ext cx="78" cy="265"/>
              </a:xfrm>
              <a:custGeom>
                <a:avLst/>
                <a:gdLst>
                  <a:gd name="T0" fmla="*/ 9 w 382"/>
                  <a:gd name="T1" fmla="*/ 7 h 1301"/>
                  <a:gd name="T2" fmla="*/ 11 w 382"/>
                  <a:gd name="T3" fmla="*/ 13 h 1301"/>
                  <a:gd name="T4" fmla="*/ 13 w 382"/>
                  <a:gd name="T5" fmla="*/ 18 h 1301"/>
                  <a:gd name="T6" fmla="*/ 14 w 382"/>
                  <a:gd name="T7" fmla="*/ 22 h 1301"/>
                  <a:gd name="T8" fmla="*/ 14 w 382"/>
                  <a:gd name="T9" fmla="*/ 25 h 1301"/>
                  <a:gd name="T10" fmla="*/ 15 w 382"/>
                  <a:gd name="T11" fmla="*/ 28 h 1301"/>
                  <a:gd name="T12" fmla="*/ 15 w 382"/>
                  <a:gd name="T13" fmla="*/ 32 h 1301"/>
                  <a:gd name="T14" fmla="*/ 15 w 382"/>
                  <a:gd name="T15" fmla="*/ 35 h 1301"/>
                  <a:gd name="T16" fmla="*/ 15 w 382"/>
                  <a:gd name="T17" fmla="*/ 38 h 1301"/>
                  <a:gd name="T18" fmla="*/ 15 w 382"/>
                  <a:gd name="T19" fmla="*/ 41 h 1301"/>
                  <a:gd name="T20" fmla="*/ 14 w 382"/>
                  <a:gd name="T21" fmla="*/ 44 h 1301"/>
                  <a:gd name="T22" fmla="*/ 13 w 382"/>
                  <a:gd name="T23" fmla="*/ 46 h 1301"/>
                  <a:gd name="T24" fmla="*/ 12 w 382"/>
                  <a:gd name="T25" fmla="*/ 49 h 1301"/>
                  <a:gd name="T26" fmla="*/ 10 w 382"/>
                  <a:gd name="T27" fmla="*/ 51 h 1301"/>
                  <a:gd name="T28" fmla="*/ 9 w 382"/>
                  <a:gd name="T29" fmla="*/ 51 h 1301"/>
                  <a:gd name="T30" fmla="*/ 7 w 382"/>
                  <a:gd name="T31" fmla="*/ 47 h 1301"/>
                  <a:gd name="T32" fmla="*/ 6 w 382"/>
                  <a:gd name="T33" fmla="*/ 44 h 1301"/>
                  <a:gd name="T34" fmla="*/ 4 w 382"/>
                  <a:gd name="T35" fmla="*/ 40 h 1301"/>
                  <a:gd name="T36" fmla="*/ 3 w 382"/>
                  <a:gd name="T37" fmla="*/ 37 h 1301"/>
                  <a:gd name="T38" fmla="*/ 3 w 382"/>
                  <a:gd name="T39" fmla="*/ 34 h 1301"/>
                  <a:gd name="T40" fmla="*/ 2 w 382"/>
                  <a:gd name="T41" fmla="*/ 30 h 1301"/>
                  <a:gd name="T42" fmla="*/ 1 w 382"/>
                  <a:gd name="T43" fmla="*/ 27 h 1301"/>
                  <a:gd name="T44" fmla="*/ 1 w 382"/>
                  <a:gd name="T45" fmla="*/ 23 h 1301"/>
                  <a:gd name="T46" fmla="*/ 0 w 382"/>
                  <a:gd name="T47" fmla="*/ 20 h 1301"/>
                  <a:gd name="T48" fmla="*/ 0 w 382"/>
                  <a:gd name="T49" fmla="*/ 17 h 1301"/>
                  <a:gd name="T50" fmla="*/ 0 w 382"/>
                  <a:gd name="T51" fmla="*/ 14 h 1301"/>
                  <a:gd name="T52" fmla="*/ 0 w 382"/>
                  <a:gd name="T53" fmla="*/ 9 h 1301"/>
                  <a:gd name="T54" fmla="*/ 0 w 382"/>
                  <a:gd name="T55" fmla="*/ 3 h 1301"/>
                  <a:gd name="T56" fmla="*/ 1 w 382"/>
                  <a:gd name="T57" fmla="*/ 0 h 1301"/>
                  <a:gd name="T58" fmla="*/ 3 w 382"/>
                  <a:gd name="T59" fmla="*/ 1 h 1301"/>
                  <a:gd name="T60" fmla="*/ 5 w 382"/>
                  <a:gd name="T61" fmla="*/ 2 h 1301"/>
                  <a:gd name="T62" fmla="*/ 7 w 382"/>
                  <a:gd name="T63" fmla="*/ 3 h 13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2"/>
                  <a:gd name="T97" fmla="*/ 0 h 1301"/>
                  <a:gd name="T98" fmla="*/ 382 w 382"/>
                  <a:gd name="T99" fmla="*/ 1301 h 130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2" h="1301">
                    <a:moveTo>
                      <a:pt x="206" y="81"/>
                    </a:moveTo>
                    <a:lnTo>
                      <a:pt x="234" y="163"/>
                    </a:lnTo>
                    <a:lnTo>
                      <a:pt x="260" y="246"/>
                    </a:lnTo>
                    <a:lnTo>
                      <a:pt x="286" y="329"/>
                    </a:lnTo>
                    <a:lnTo>
                      <a:pt x="310" y="413"/>
                    </a:lnTo>
                    <a:lnTo>
                      <a:pt x="321" y="455"/>
                    </a:lnTo>
                    <a:lnTo>
                      <a:pt x="332" y="497"/>
                    </a:lnTo>
                    <a:lnTo>
                      <a:pt x="341" y="540"/>
                    </a:lnTo>
                    <a:lnTo>
                      <a:pt x="350" y="582"/>
                    </a:lnTo>
                    <a:lnTo>
                      <a:pt x="359" y="623"/>
                    </a:lnTo>
                    <a:lnTo>
                      <a:pt x="365" y="664"/>
                    </a:lnTo>
                    <a:lnTo>
                      <a:pt x="370" y="705"/>
                    </a:lnTo>
                    <a:lnTo>
                      <a:pt x="376" y="746"/>
                    </a:lnTo>
                    <a:lnTo>
                      <a:pt x="379" y="786"/>
                    </a:lnTo>
                    <a:lnTo>
                      <a:pt x="381" y="826"/>
                    </a:lnTo>
                    <a:lnTo>
                      <a:pt x="382" y="865"/>
                    </a:lnTo>
                    <a:lnTo>
                      <a:pt x="381" y="904"/>
                    </a:lnTo>
                    <a:lnTo>
                      <a:pt x="380" y="941"/>
                    </a:lnTo>
                    <a:lnTo>
                      <a:pt x="376" y="978"/>
                    </a:lnTo>
                    <a:lnTo>
                      <a:pt x="370" y="1015"/>
                    </a:lnTo>
                    <a:lnTo>
                      <a:pt x="364" y="1050"/>
                    </a:lnTo>
                    <a:lnTo>
                      <a:pt x="354" y="1085"/>
                    </a:lnTo>
                    <a:lnTo>
                      <a:pt x="343" y="1120"/>
                    </a:lnTo>
                    <a:lnTo>
                      <a:pt x="332" y="1152"/>
                    </a:lnTo>
                    <a:lnTo>
                      <a:pt x="316" y="1184"/>
                    </a:lnTo>
                    <a:lnTo>
                      <a:pt x="299" y="1215"/>
                    </a:lnTo>
                    <a:lnTo>
                      <a:pt x="281" y="1245"/>
                    </a:lnTo>
                    <a:lnTo>
                      <a:pt x="259" y="1274"/>
                    </a:lnTo>
                    <a:lnTo>
                      <a:pt x="235" y="1301"/>
                    </a:lnTo>
                    <a:lnTo>
                      <a:pt x="214" y="1259"/>
                    </a:lnTo>
                    <a:lnTo>
                      <a:pt x="193" y="1216"/>
                    </a:lnTo>
                    <a:lnTo>
                      <a:pt x="175" y="1174"/>
                    </a:lnTo>
                    <a:lnTo>
                      <a:pt x="157" y="1130"/>
                    </a:lnTo>
                    <a:lnTo>
                      <a:pt x="140" y="1088"/>
                    </a:lnTo>
                    <a:lnTo>
                      <a:pt x="125" y="1045"/>
                    </a:lnTo>
                    <a:lnTo>
                      <a:pt x="111" y="1003"/>
                    </a:lnTo>
                    <a:lnTo>
                      <a:pt x="97" y="961"/>
                    </a:lnTo>
                    <a:lnTo>
                      <a:pt x="85" y="918"/>
                    </a:lnTo>
                    <a:lnTo>
                      <a:pt x="73" y="875"/>
                    </a:lnTo>
                    <a:lnTo>
                      <a:pt x="64" y="833"/>
                    </a:lnTo>
                    <a:lnTo>
                      <a:pt x="54" y="792"/>
                    </a:lnTo>
                    <a:lnTo>
                      <a:pt x="45" y="750"/>
                    </a:lnTo>
                    <a:lnTo>
                      <a:pt x="38" y="708"/>
                    </a:lnTo>
                    <a:lnTo>
                      <a:pt x="31" y="667"/>
                    </a:lnTo>
                    <a:lnTo>
                      <a:pt x="25" y="626"/>
                    </a:lnTo>
                    <a:lnTo>
                      <a:pt x="19" y="585"/>
                    </a:lnTo>
                    <a:lnTo>
                      <a:pt x="15" y="544"/>
                    </a:lnTo>
                    <a:lnTo>
                      <a:pt x="11" y="503"/>
                    </a:lnTo>
                    <a:lnTo>
                      <a:pt x="8" y="463"/>
                    </a:lnTo>
                    <a:lnTo>
                      <a:pt x="5" y="422"/>
                    </a:lnTo>
                    <a:lnTo>
                      <a:pt x="3" y="382"/>
                    </a:lnTo>
                    <a:lnTo>
                      <a:pt x="1" y="343"/>
                    </a:lnTo>
                    <a:lnTo>
                      <a:pt x="0" y="303"/>
                    </a:lnTo>
                    <a:lnTo>
                      <a:pt x="0" y="225"/>
                    </a:lnTo>
                    <a:lnTo>
                      <a:pt x="1" y="149"/>
                    </a:lnTo>
                    <a:lnTo>
                      <a:pt x="3" y="73"/>
                    </a:lnTo>
                    <a:lnTo>
                      <a:pt x="8" y="0"/>
                    </a:lnTo>
                    <a:lnTo>
                      <a:pt x="32" y="10"/>
                    </a:lnTo>
                    <a:lnTo>
                      <a:pt x="57" y="20"/>
                    </a:lnTo>
                    <a:lnTo>
                      <a:pt x="82" y="30"/>
                    </a:lnTo>
                    <a:lnTo>
                      <a:pt x="107" y="41"/>
                    </a:lnTo>
                    <a:lnTo>
                      <a:pt x="132" y="50"/>
                    </a:lnTo>
                    <a:lnTo>
                      <a:pt x="157" y="60"/>
                    </a:lnTo>
                    <a:lnTo>
                      <a:pt x="181" y="71"/>
                    </a:lnTo>
                    <a:lnTo>
                      <a:pt x="206" y="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2" name="Freeform 1184"/>
              <p:cNvSpPr>
                <a:spLocks noEditPoints="1"/>
              </p:cNvSpPr>
              <p:nvPr/>
            </p:nvSpPr>
            <p:spPr bwMode="auto">
              <a:xfrm>
                <a:off x="2995" y="1736"/>
                <a:ext cx="85" cy="265"/>
              </a:xfrm>
              <a:custGeom>
                <a:avLst/>
                <a:gdLst>
                  <a:gd name="T0" fmla="*/ 12 w 406"/>
                  <a:gd name="T1" fmla="*/ 10 h 1325"/>
                  <a:gd name="T2" fmla="*/ 14 w 406"/>
                  <a:gd name="T3" fmla="*/ 19 h 1325"/>
                  <a:gd name="T4" fmla="*/ 15 w 406"/>
                  <a:gd name="T5" fmla="*/ 24 h 1325"/>
                  <a:gd name="T6" fmla="*/ 16 w 406"/>
                  <a:gd name="T7" fmla="*/ 29 h 1325"/>
                  <a:gd name="T8" fmla="*/ 15 w 406"/>
                  <a:gd name="T9" fmla="*/ 29 h 1325"/>
                  <a:gd name="T10" fmla="*/ 14 w 406"/>
                  <a:gd name="T11" fmla="*/ 24 h 1325"/>
                  <a:gd name="T12" fmla="*/ 13 w 406"/>
                  <a:gd name="T13" fmla="*/ 19 h 1325"/>
                  <a:gd name="T14" fmla="*/ 11 w 406"/>
                  <a:gd name="T15" fmla="*/ 10 h 1325"/>
                  <a:gd name="T16" fmla="*/ 9 w 406"/>
                  <a:gd name="T17" fmla="*/ 4 h 1325"/>
                  <a:gd name="T18" fmla="*/ 17 w 406"/>
                  <a:gd name="T19" fmla="*/ 34 h 1325"/>
                  <a:gd name="T20" fmla="*/ 17 w 406"/>
                  <a:gd name="T21" fmla="*/ 38 h 1325"/>
                  <a:gd name="T22" fmla="*/ 16 w 406"/>
                  <a:gd name="T23" fmla="*/ 43 h 1325"/>
                  <a:gd name="T24" fmla="*/ 15 w 406"/>
                  <a:gd name="T25" fmla="*/ 46 h 1325"/>
                  <a:gd name="T26" fmla="*/ 14 w 406"/>
                  <a:gd name="T27" fmla="*/ 48 h 1325"/>
                  <a:gd name="T28" fmla="*/ 13 w 406"/>
                  <a:gd name="T29" fmla="*/ 50 h 1325"/>
                  <a:gd name="T30" fmla="*/ 12 w 406"/>
                  <a:gd name="T31" fmla="*/ 52 h 1325"/>
                  <a:gd name="T32" fmla="*/ 10 w 406"/>
                  <a:gd name="T33" fmla="*/ 52 h 1325"/>
                  <a:gd name="T34" fmla="*/ 11 w 406"/>
                  <a:gd name="T35" fmla="*/ 51 h 1325"/>
                  <a:gd name="T36" fmla="*/ 12 w 406"/>
                  <a:gd name="T37" fmla="*/ 49 h 1325"/>
                  <a:gd name="T38" fmla="*/ 13 w 406"/>
                  <a:gd name="T39" fmla="*/ 47 h 1325"/>
                  <a:gd name="T40" fmla="*/ 14 w 406"/>
                  <a:gd name="T41" fmla="*/ 45 h 1325"/>
                  <a:gd name="T42" fmla="*/ 15 w 406"/>
                  <a:gd name="T43" fmla="*/ 41 h 1325"/>
                  <a:gd name="T44" fmla="*/ 16 w 406"/>
                  <a:gd name="T45" fmla="*/ 37 h 1325"/>
                  <a:gd name="T46" fmla="*/ 16 w 406"/>
                  <a:gd name="T47" fmla="*/ 32 h 1325"/>
                  <a:gd name="T48" fmla="*/ 11 w 406"/>
                  <a:gd name="T49" fmla="*/ 53 h 1325"/>
                  <a:gd name="T50" fmla="*/ 10 w 406"/>
                  <a:gd name="T51" fmla="*/ 53 h 1325"/>
                  <a:gd name="T52" fmla="*/ 10 w 406"/>
                  <a:gd name="T53" fmla="*/ 53 h 1325"/>
                  <a:gd name="T54" fmla="*/ 10 w 406"/>
                  <a:gd name="T55" fmla="*/ 53 h 1325"/>
                  <a:gd name="T56" fmla="*/ 9 w 406"/>
                  <a:gd name="T57" fmla="*/ 51 h 1325"/>
                  <a:gd name="T58" fmla="*/ 6 w 406"/>
                  <a:gd name="T59" fmla="*/ 46 h 1325"/>
                  <a:gd name="T60" fmla="*/ 4 w 406"/>
                  <a:gd name="T61" fmla="*/ 41 h 1325"/>
                  <a:gd name="T62" fmla="*/ 3 w 406"/>
                  <a:gd name="T63" fmla="*/ 36 h 1325"/>
                  <a:gd name="T64" fmla="*/ 2 w 406"/>
                  <a:gd name="T65" fmla="*/ 31 h 1325"/>
                  <a:gd name="T66" fmla="*/ 1 w 406"/>
                  <a:gd name="T67" fmla="*/ 26 h 1325"/>
                  <a:gd name="T68" fmla="*/ 3 w 406"/>
                  <a:gd name="T69" fmla="*/ 29 h 1325"/>
                  <a:gd name="T70" fmla="*/ 4 w 406"/>
                  <a:gd name="T71" fmla="*/ 34 h 1325"/>
                  <a:gd name="T72" fmla="*/ 5 w 406"/>
                  <a:gd name="T73" fmla="*/ 39 h 1325"/>
                  <a:gd name="T74" fmla="*/ 7 w 406"/>
                  <a:gd name="T75" fmla="*/ 44 h 1325"/>
                  <a:gd name="T76" fmla="*/ 9 w 406"/>
                  <a:gd name="T77" fmla="*/ 49 h 1325"/>
                  <a:gd name="T78" fmla="*/ 10 w 406"/>
                  <a:gd name="T79" fmla="*/ 53 h 1325"/>
                  <a:gd name="T80" fmla="*/ 1 w 406"/>
                  <a:gd name="T81" fmla="*/ 22 h 1325"/>
                  <a:gd name="T82" fmla="*/ 0 w 406"/>
                  <a:gd name="T83" fmla="*/ 17 h 1325"/>
                  <a:gd name="T84" fmla="*/ 0 w 406"/>
                  <a:gd name="T85" fmla="*/ 13 h 1325"/>
                  <a:gd name="T86" fmla="*/ 0 w 406"/>
                  <a:gd name="T87" fmla="*/ 3 h 1325"/>
                  <a:gd name="T88" fmla="*/ 1 w 406"/>
                  <a:gd name="T89" fmla="*/ 3 h 1325"/>
                  <a:gd name="T90" fmla="*/ 1 w 406"/>
                  <a:gd name="T91" fmla="*/ 13 h 1325"/>
                  <a:gd name="T92" fmla="*/ 1 w 406"/>
                  <a:gd name="T93" fmla="*/ 17 h 1325"/>
                  <a:gd name="T94" fmla="*/ 2 w 406"/>
                  <a:gd name="T95" fmla="*/ 22 h 1325"/>
                  <a:gd name="T96" fmla="*/ 1 w 406"/>
                  <a:gd name="T97" fmla="*/ 26 h 1325"/>
                  <a:gd name="T98" fmla="*/ 0 w 406"/>
                  <a:gd name="T99" fmla="*/ 0 h 1325"/>
                  <a:gd name="T100" fmla="*/ 1 w 406"/>
                  <a:gd name="T101" fmla="*/ 0 h 1325"/>
                  <a:gd name="T102" fmla="*/ 1 w 406"/>
                  <a:gd name="T103" fmla="*/ 0 h 1325"/>
                  <a:gd name="T104" fmla="*/ 1 w 406"/>
                  <a:gd name="T105" fmla="*/ 0 h 1325"/>
                  <a:gd name="T106" fmla="*/ 1 w 406"/>
                  <a:gd name="T107" fmla="*/ 1 h 1325"/>
                  <a:gd name="T108" fmla="*/ 9 w 406"/>
                  <a:gd name="T109" fmla="*/ 3 h 1325"/>
                  <a:gd name="T110" fmla="*/ 9 w 406"/>
                  <a:gd name="T111" fmla="*/ 3 h 132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6"/>
                  <a:gd name="T169" fmla="*/ 0 h 1325"/>
                  <a:gd name="T170" fmla="*/ 406 w 406"/>
                  <a:gd name="T171" fmla="*/ 1325 h 132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6" h="1325">
                    <a:moveTo>
                      <a:pt x="230" y="89"/>
                    </a:moveTo>
                    <a:lnTo>
                      <a:pt x="257" y="171"/>
                    </a:lnTo>
                    <a:lnTo>
                      <a:pt x="284" y="255"/>
                    </a:lnTo>
                    <a:lnTo>
                      <a:pt x="310" y="339"/>
                    </a:lnTo>
                    <a:lnTo>
                      <a:pt x="334" y="423"/>
                    </a:lnTo>
                    <a:lnTo>
                      <a:pt x="345" y="465"/>
                    </a:lnTo>
                    <a:lnTo>
                      <a:pt x="355" y="507"/>
                    </a:lnTo>
                    <a:lnTo>
                      <a:pt x="365" y="549"/>
                    </a:lnTo>
                    <a:lnTo>
                      <a:pt x="374" y="592"/>
                    </a:lnTo>
                    <a:lnTo>
                      <a:pt x="382" y="633"/>
                    </a:lnTo>
                    <a:lnTo>
                      <a:pt x="389" y="675"/>
                    </a:lnTo>
                    <a:lnTo>
                      <a:pt x="395" y="716"/>
                    </a:lnTo>
                    <a:lnTo>
                      <a:pt x="400" y="757"/>
                    </a:lnTo>
                    <a:lnTo>
                      <a:pt x="376" y="759"/>
                    </a:lnTo>
                    <a:lnTo>
                      <a:pt x="371" y="719"/>
                    </a:lnTo>
                    <a:lnTo>
                      <a:pt x="365" y="678"/>
                    </a:lnTo>
                    <a:lnTo>
                      <a:pt x="358" y="637"/>
                    </a:lnTo>
                    <a:lnTo>
                      <a:pt x="350" y="596"/>
                    </a:lnTo>
                    <a:lnTo>
                      <a:pt x="341" y="554"/>
                    </a:lnTo>
                    <a:lnTo>
                      <a:pt x="332" y="513"/>
                    </a:lnTo>
                    <a:lnTo>
                      <a:pt x="322" y="471"/>
                    </a:lnTo>
                    <a:lnTo>
                      <a:pt x="310" y="428"/>
                    </a:lnTo>
                    <a:lnTo>
                      <a:pt x="286" y="344"/>
                    </a:lnTo>
                    <a:lnTo>
                      <a:pt x="262" y="261"/>
                    </a:lnTo>
                    <a:lnTo>
                      <a:pt x="235" y="178"/>
                    </a:lnTo>
                    <a:lnTo>
                      <a:pt x="208" y="97"/>
                    </a:lnTo>
                    <a:lnTo>
                      <a:pt x="230" y="89"/>
                    </a:lnTo>
                    <a:close/>
                    <a:moveTo>
                      <a:pt x="400" y="757"/>
                    </a:moveTo>
                    <a:lnTo>
                      <a:pt x="403" y="797"/>
                    </a:lnTo>
                    <a:lnTo>
                      <a:pt x="405" y="838"/>
                    </a:lnTo>
                    <a:lnTo>
                      <a:pt x="406" y="877"/>
                    </a:lnTo>
                    <a:lnTo>
                      <a:pt x="406" y="917"/>
                    </a:lnTo>
                    <a:lnTo>
                      <a:pt x="404" y="954"/>
                    </a:lnTo>
                    <a:lnTo>
                      <a:pt x="400" y="992"/>
                    </a:lnTo>
                    <a:lnTo>
                      <a:pt x="394" y="1030"/>
                    </a:lnTo>
                    <a:lnTo>
                      <a:pt x="387" y="1066"/>
                    </a:lnTo>
                    <a:lnTo>
                      <a:pt x="378" y="1101"/>
                    </a:lnTo>
                    <a:lnTo>
                      <a:pt x="367" y="1136"/>
                    </a:lnTo>
                    <a:lnTo>
                      <a:pt x="361" y="1153"/>
                    </a:lnTo>
                    <a:lnTo>
                      <a:pt x="354" y="1169"/>
                    </a:lnTo>
                    <a:lnTo>
                      <a:pt x="347" y="1186"/>
                    </a:lnTo>
                    <a:lnTo>
                      <a:pt x="339" y="1202"/>
                    </a:lnTo>
                    <a:lnTo>
                      <a:pt x="331" y="1218"/>
                    </a:lnTo>
                    <a:lnTo>
                      <a:pt x="322" y="1234"/>
                    </a:lnTo>
                    <a:lnTo>
                      <a:pt x="312" y="1249"/>
                    </a:lnTo>
                    <a:lnTo>
                      <a:pt x="303" y="1264"/>
                    </a:lnTo>
                    <a:lnTo>
                      <a:pt x="292" y="1278"/>
                    </a:lnTo>
                    <a:lnTo>
                      <a:pt x="280" y="1294"/>
                    </a:lnTo>
                    <a:lnTo>
                      <a:pt x="268" y="1308"/>
                    </a:lnTo>
                    <a:lnTo>
                      <a:pt x="256" y="1322"/>
                    </a:lnTo>
                    <a:lnTo>
                      <a:pt x="238" y="1305"/>
                    </a:lnTo>
                    <a:lnTo>
                      <a:pt x="250" y="1291"/>
                    </a:lnTo>
                    <a:lnTo>
                      <a:pt x="262" y="1278"/>
                    </a:lnTo>
                    <a:lnTo>
                      <a:pt x="272" y="1264"/>
                    </a:lnTo>
                    <a:lnTo>
                      <a:pt x="282" y="1250"/>
                    </a:lnTo>
                    <a:lnTo>
                      <a:pt x="292" y="1235"/>
                    </a:lnTo>
                    <a:lnTo>
                      <a:pt x="301" y="1220"/>
                    </a:lnTo>
                    <a:lnTo>
                      <a:pt x="310" y="1205"/>
                    </a:lnTo>
                    <a:lnTo>
                      <a:pt x="318" y="1190"/>
                    </a:lnTo>
                    <a:lnTo>
                      <a:pt x="325" y="1175"/>
                    </a:lnTo>
                    <a:lnTo>
                      <a:pt x="333" y="1159"/>
                    </a:lnTo>
                    <a:lnTo>
                      <a:pt x="339" y="1142"/>
                    </a:lnTo>
                    <a:lnTo>
                      <a:pt x="345" y="1126"/>
                    </a:lnTo>
                    <a:lnTo>
                      <a:pt x="355" y="1093"/>
                    </a:lnTo>
                    <a:lnTo>
                      <a:pt x="364" y="1059"/>
                    </a:lnTo>
                    <a:lnTo>
                      <a:pt x="371" y="1024"/>
                    </a:lnTo>
                    <a:lnTo>
                      <a:pt x="376" y="988"/>
                    </a:lnTo>
                    <a:lnTo>
                      <a:pt x="379" y="951"/>
                    </a:lnTo>
                    <a:lnTo>
                      <a:pt x="381" y="913"/>
                    </a:lnTo>
                    <a:lnTo>
                      <a:pt x="382" y="876"/>
                    </a:lnTo>
                    <a:lnTo>
                      <a:pt x="381" y="838"/>
                    </a:lnTo>
                    <a:lnTo>
                      <a:pt x="379" y="799"/>
                    </a:lnTo>
                    <a:lnTo>
                      <a:pt x="376" y="759"/>
                    </a:lnTo>
                    <a:lnTo>
                      <a:pt x="400" y="757"/>
                    </a:lnTo>
                    <a:close/>
                    <a:moveTo>
                      <a:pt x="256" y="1322"/>
                    </a:moveTo>
                    <a:lnTo>
                      <a:pt x="254" y="1324"/>
                    </a:lnTo>
                    <a:lnTo>
                      <a:pt x="251" y="1325"/>
                    </a:lnTo>
                    <a:lnTo>
                      <a:pt x="249" y="1325"/>
                    </a:lnTo>
                    <a:lnTo>
                      <a:pt x="245" y="1325"/>
                    </a:lnTo>
                    <a:lnTo>
                      <a:pt x="243" y="1325"/>
                    </a:lnTo>
                    <a:lnTo>
                      <a:pt x="240" y="1323"/>
                    </a:lnTo>
                    <a:lnTo>
                      <a:pt x="238" y="1322"/>
                    </a:lnTo>
                    <a:lnTo>
                      <a:pt x="237" y="1318"/>
                    </a:lnTo>
                    <a:lnTo>
                      <a:pt x="247" y="1313"/>
                    </a:lnTo>
                    <a:lnTo>
                      <a:pt x="256" y="1322"/>
                    </a:lnTo>
                    <a:close/>
                    <a:moveTo>
                      <a:pt x="237" y="1318"/>
                    </a:moveTo>
                    <a:lnTo>
                      <a:pt x="215" y="1276"/>
                    </a:lnTo>
                    <a:lnTo>
                      <a:pt x="195" y="1233"/>
                    </a:lnTo>
                    <a:lnTo>
                      <a:pt x="175" y="1190"/>
                    </a:lnTo>
                    <a:lnTo>
                      <a:pt x="158" y="1147"/>
                    </a:lnTo>
                    <a:lnTo>
                      <a:pt x="142" y="1105"/>
                    </a:lnTo>
                    <a:lnTo>
                      <a:pt x="125" y="1061"/>
                    </a:lnTo>
                    <a:lnTo>
                      <a:pt x="111" y="1018"/>
                    </a:lnTo>
                    <a:lnTo>
                      <a:pt x="97" y="976"/>
                    </a:lnTo>
                    <a:lnTo>
                      <a:pt x="85" y="934"/>
                    </a:lnTo>
                    <a:lnTo>
                      <a:pt x="74" y="891"/>
                    </a:lnTo>
                    <a:lnTo>
                      <a:pt x="64" y="849"/>
                    </a:lnTo>
                    <a:lnTo>
                      <a:pt x="54" y="806"/>
                    </a:lnTo>
                    <a:lnTo>
                      <a:pt x="46" y="764"/>
                    </a:lnTo>
                    <a:lnTo>
                      <a:pt x="38" y="722"/>
                    </a:lnTo>
                    <a:lnTo>
                      <a:pt x="31" y="681"/>
                    </a:lnTo>
                    <a:lnTo>
                      <a:pt x="25" y="639"/>
                    </a:lnTo>
                    <a:lnTo>
                      <a:pt x="49" y="636"/>
                    </a:lnTo>
                    <a:lnTo>
                      <a:pt x="55" y="677"/>
                    </a:lnTo>
                    <a:lnTo>
                      <a:pt x="62" y="718"/>
                    </a:lnTo>
                    <a:lnTo>
                      <a:pt x="69" y="760"/>
                    </a:lnTo>
                    <a:lnTo>
                      <a:pt x="78" y="801"/>
                    </a:lnTo>
                    <a:lnTo>
                      <a:pt x="88" y="843"/>
                    </a:lnTo>
                    <a:lnTo>
                      <a:pt x="97" y="885"/>
                    </a:lnTo>
                    <a:lnTo>
                      <a:pt x="109" y="926"/>
                    </a:lnTo>
                    <a:lnTo>
                      <a:pt x="121" y="968"/>
                    </a:lnTo>
                    <a:lnTo>
                      <a:pt x="134" y="1011"/>
                    </a:lnTo>
                    <a:lnTo>
                      <a:pt x="148" y="1054"/>
                    </a:lnTo>
                    <a:lnTo>
                      <a:pt x="164" y="1096"/>
                    </a:lnTo>
                    <a:lnTo>
                      <a:pt x="181" y="1138"/>
                    </a:lnTo>
                    <a:lnTo>
                      <a:pt x="198" y="1180"/>
                    </a:lnTo>
                    <a:lnTo>
                      <a:pt x="216" y="1222"/>
                    </a:lnTo>
                    <a:lnTo>
                      <a:pt x="237" y="1265"/>
                    </a:lnTo>
                    <a:lnTo>
                      <a:pt x="258" y="1308"/>
                    </a:lnTo>
                    <a:lnTo>
                      <a:pt x="237" y="1318"/>
                    </a:lnTo>
                    <a:close/>
                    <a:moveTo>
                      <a:pt x="25" y="639"/>
                    </a:moveTo>
                    <a:lnTo>
                      <a:pt x="20" y="598"/>
                    </a:lnTo>
                    <a:lnTo>
                      <a:pt x="15" y="557"/>
                    </a:lnTo>
                    <a:lnTo>
                      <a:pt x="11" y="516"/>
                    </a:lnTo>
                    <a:lnTo>
                      <a:pt x="8" y="475"/>
                    </a:lnTo>
                    <a:lnTo>
                      <a:pt x="4" y="435"/>
                    </a:lnTo>
                    <a:lnTo>
                      <a:pt x="2" y="395"/>
                    </a:lnTo>
                    <a:lnTo>
                      <a:pt x="1" y="355"/>
                    </a:lnTo>
                    <a:lnTo>
                      <a:pt x="0" y="315"/>
                    </a:lnTo>
                    <a:lnTo>
                      <a:pt x="0" y="237"/>
                    </a:lnTo>
                    <a:lnTo>
                      <a:pt x="1" y="161"/>
                    </a:lnTo>
                    <a:lnTo>
                      <a:pt x="3" y="85"/>
                    </a:lnTo>
                    <a:lnTo>
                      <a:pt x="7" y="12"/>
                    </a:lnTo>
                    <a:lnTo>
                      <a:pt x="31" y="13"/>
                    </a:lnTo>
                    <a:lnTo>
                      <a:pt x="27" y="86"/>
                    </a:lnTo>
                    <a:lnTo>
                      <a:pt x="25" y="161"/>
                    </a:lnTo>
                    <a:lnTo>
                      <a:pt x="24" y="237"/>
                    </a:lnTo>
                    <a:lnTo>
                      <a:pt x="25" y="315"/>
                    </a:lnTo>
                    <a:lnTo>
                      <a:pt x="25" y="354"/>
                    </a:lnTo>
                    <a:lnTo>
                      <a:pt x="27" y="394"/>
                    </a:lnTo>
                    <a:lnTo>
                      <a:pt x="29" y="434"/>
                    </a:lnTo>
                    <a:lnTo>
                      <a:pt x="31" y="474"/>
                    </a:lnTo>
                    <a:lnTo>
                      <a:pt x="35" y="514"/>
                    </a:lnTo>
                    <a:lnTo>
                      <a:pt x="39" y="554"/>
                    </a:lnTo>
                    <a:lnTo>
                      <a:pt x="43" y="595"/>
                    </a:lnTo>
                    <a:lnTo>
                      <a:pt x="49" y="636"/>
                    </a:lnTo>
                    <a:lnTo>
                      <a:pt x="25" y="639"/>
                    </a:lnTo>
                    <a:close/>
                    <a:moveTo>
                      <a:pt x="7" y="12"/>
                    </a:moveTo>
                    <a:lnTo>
                      <a:pt x="8" y="8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0" y="12"/>
                    </a:lnTo>
                    <a:lnTo>
                      <a:pt x="7" y="12"/>
                    </a:lnTo>
                    <a:close/>
                    <a:moveTo>
                      <a:pt x="24" y="1"/>
                    </a:moveTo>
                    <a:lnTo>
                      <a:pt x="224" y="82"/>
                    </a:lnTo>
                    <a:lnTo>
                      <a:pt x="214" y="104"/>
                    </a:lnTo>
                    <a:lnTo>
                      <a:pt x="14" y="23"/>
                    </a:lnTo>
                    <a:lnTo>
                      <a:pt x="24" y="1"/>
                    </a:lnTo>
                    <a:close/>
                    <a:moveTo>
                      <a:pt x="224" y="82"/>
                    </a:moveTo>
                    <a:lnTo>
                      <a:pt x="227" y="85"/>
                    </a:lnTo>
                    <a:lnTo>
                      <a:pt x="230" y="89"/>
                    </a:lnTo>
                    <a:lnTo>
                      <a:pt x="218" y="93"/>
                    </a:lnTo>
                    <a:lnTo>
                      <a:pt x="224" y="8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3" name="Freeform 118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4" name="Freeform 118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5" name="Freeform 118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6" name="Freeform 118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7" name="Freeform 118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8" name="Freeform 119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79" name="Freeform 119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0" name="Freeform 119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1" name="Freeform 119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2" name="Freeform 119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3" name="Freeform 119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4" name="Freeform 119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5" name="Freeform 119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6" name="Freeform 119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7" name="Freeform 119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8" name="Freeform 120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89" name="Freeform 120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0" name="Freeform 120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1" name="Freeform 120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2" name="Freeform 120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3" name="Freeform 120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4" name="Freeform 120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5" name="Freeform 1207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6" name="Freeform 1208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7" name="Freeform 1209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8" name="Freeform 1210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499" name="Freeform 1211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0" name="Freeform 1212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1" name="Freeform 1213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2" name="Freeform 1214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3" name="Freeform 1215"/>
              <p:cNvSpPr>
                <a:spLocks/>
              </p:cNvSpPr>
              <p:nvPr/>
            </p:nvSpPr>
            <p:spPr bwMode="auto">
              <a:xfrm>
                <a:off x="2940" y="1702"/>
                <a:ext cx="74" cy="235"/>
              </a:xfrm>
              <a:custGeom>
                <a:avLst/>
                <a:gdLst>
                  <a:gd name="T0" fmla="*/ 7 w 383"/>
                  <a:gd name="T1" fmla="*/ 3 h 1178"/>
                  <a:gd name="T2" fmla="*/ 9 w 383"/>
                  <a:gd name="T3" fmla="*/ 6 h 1178"/>
                  <a:gd name="T4" fmla="*/ 10 w 383"/>
                  <a:gd name="T5" fmla="*/ 9 h 1178"/>
                  <a:gd name="T6" fmla="*/ 11 w 383"/>
                  <a:gd name="T7" fmla="*/ 12 h 1178"/>
                  <a:gd name="T8" fmla="*/ 12 w 383"/>
                  <a:gd name="T9" fmla="*/ 15 h 1178"/>
                  <a:gd name="T10" fmla="*/ 12 w 383"/>
                  <a:gd name="T11" fmla="*/ 16 h 1178"/>
                  <a:gd name="T12" fmla="*/ 13 w 383"/>
                  <a:gd name="T13" fmla="*/ 18 h 1178"/>
                  <a:gd name="T14" fmla="*/ 13 w 383"/>
                  <a:gd name="T15" fmla="*/ 19 h 1178"/>
                  <a:gd name="T16" fmla="*/ 14 w 383"/>
                  <a:gd name="T17" fmla="*/ 21 h 1178"/>
                  <a:gd name="T18" fmla="*/ 14 w 383"/>
                  <a:gd name="T19" fmla="*/ 22 h 1178"/>
                  <a:gd name="T20" fmla="*/ 14 w 383"/>
                  <a:gd name="T21" fmla="*/ 24 h 1178"/>
                  <a:gd name="T22" fmla="*/ 15 w 383"/>
                  <a:gd name="T23" fmla="*/ 26 h 1178"/>
                  <a:gd name="T24" fmla="*/ 15 w 383"/>
                  <a:gd name="T25" fmla="*/ 27 h 1178"/>
                  <a:gd name="T26" fmla="*/ 15 w 383"/>
                  <a:gd name="T27" fmla="*/ 29 h 1178"/>
                  <a:gd name="T28" fmla="*/ 15 w 383"/>
                  <a:gd name="T29" fmla="*/ 30 h 1178"/>
                  <a:gd name="T30" fmla="*/ 15 w 383"/>
                  <a:gd name="T31" fmla="*/ 31 h 1178"/>
                  <a:gd name="T32" fmla="*/ 15 w 383"/>
                  <a:gd name="T33" fmla="*/ 33 h 1178"/>
                  <a:gd name="T34" fmla="*/ 15 w 383"/>
                  <a:gd name="T35" fmla="*/ 34 h 1178"/>
                  <a:gd name="T36" fmla="*/ 15 w 383"/>
                  <a:gd name="T37" fmla="*/ 36 h 1178"/>
                  <a:gd name="T38" fmla="*/ 15 w 383"/>
                  <a:gd name="T39" fmla="*/ 37 h 1178"/>
                  <a:gd name="T40" fmla="*/ 15 w 383"/>
                  <a:gd name="T41" fmla="*/ 38 h 1178"/>
                  <a:gd name="T42" fmla="*/ 15 w 383"/>
                  <a:gd name="T43" fmla="*/ 39 h 1178"/>
                  <a:gd name="T44" fmla="*/ 14 w 383"/>
                  <a:gd name="T45" fmla="*/ 40 h 1178"/>
                  <a:gd name="T46" fmla="*/ 14 w 383"/>
                  <a:gd name="T47" fmla="*/ 42 h 1178"/>
                  <a:gd name="T48" fmla="*/ 13 w 383"/>
                  <a:gd name="T49" fmla="*/ 43 h 1178"/>
                  <a:gd name="T50" fmla="*/ 13 w 383"/>
                  <a:gd name="T51" fmla="*/ 44 h 1178"/>
                  <a:gd name="T52" fmla="*/ 12 w 383"/>
                  <a:gd name="T53" fmla="*/ 45 h 1178"/>
                  <a:gd name="T54" fmla="*/ 11 w 383"/>
                  <a:gd name="T55" fmla="*/ 46 h 1178"/>
                  <a:gd name="T56" fmla="*/ 10 w 383"/>
                  <a:gd name="T57" fmla="*/ 47 h 1178"/>
                  <a:gd name="T58" fmla="*/ 9 w 383"/>
                  <a:gd name="T59" fmla="*/ 45 h 1178"/>
                  <a:gd name="T60" fmla="*/ 8 w 383"/>
                  <a:gd name="T61" fmla="*/ 44 h 1178"/>
                  <a:gd name="T62" fmla="*/ 7 w 383"/>
                  <a:gd name="T63" fmla="*/ 42 h 1178"/>
                  <a:gd name="T64" fmla="*/ 7 w 383"/>
                  <a:gd name="T65" fmla="*/ 41 h 1178"/>
                  <a:gd name="T66" fmla="*/ 6 w 383"/>
                  <a:gd name="T67" fmla="*/ 39 h 1178"/>
                  <a:gd name="T68" fmla="*/ 5 w 383"/>
                  <a:gd name="T69" fmla="*/ 38 h 1178"/>
                  <a:gd name="T70" fmla="*/ 5 w 383"/>
                  <a:gd name="T71" fmla="*/ 36 h 1178"/>
                  <a:gd name="T72" fmla="*/ 4 w 383"/>
                  <a:gd name="T73" fmla="*/ 35 h 1178"/>
                  <a:gd name="T74" fmla="*/ 4 w 383"/>
                  <a:gd name="T75" fmla="*/ 33 h 1178"/>
                  <a:gd name="T76" fmla="*/ 3 w 383"/>
                  <a:gd name="T77" fmla="*/ 32 h 1178"/>
                  <a:gd name="T78" fmla="*/ 3 w 383"/>
                  <a:gd name="T79" fmla="*/ 30 h 1178"/>
                  <a:gd name="T80" fmla="*/ 2 w 383"/>
                  <a:gd name="T81" fmla="*/ 29 h 1178"/>
                  <a:gd name="T82" fmla="*/ 2 w 383"/>
                  <a:gd name="T83" fmla="*/ 27 h 1178"/>
                  <a:gd name="T84" fmla="*/ 2 w 383"/>
                  <a:gd name="T85" fmla="*/ 26 h 1178"/>
                  <a:gd name="T86" fmla="*/ 1 w 383"/>
                  <a:gd name="T87" fmla="*/ 24 h 1178"/>
                  <a:gd name="T88" fmla="*/ 1 w 383"/>
                  <a:gd name="T89" fmla="*/ 23 h 1178"/>
                  <a:gd name="T90" fmla="*/ 1 w 383"/>
                  <a:gd name="T91" fmla="*/ 21 h 1178"/>
                  <a:gd name="T92" fmla="*/ 1 w 383"/>
                  <a:gd name="T93" fmla="*/ 20 h 1178"/>
                  <a:gd name="T94" fmla="*/ 1 w 383"/>
                  <a:gd name="T95" fmla="*/ 18 h 1178"/>
                  <a:gd name="T96" fmla="*/ 0 w 383"/>
                  <a:gd name="T97" fmla="*/ 17 h 1178"/>
                  <a:gd name="T98" fmla="*/ 0 w 383"/>
                  <a:gd name="T99" fmla="*/ 14 h 1178"/>
                  <a:gd name="T100" fmla="*/ 0 w 383"/>
                  <a:gd name="T101" fmla="*/ 11 h 1178"/>
                  <a:gd name="T102" fmla="*/ 0 w 383"/>
                  <a:gd name="T103" fmla="*/ 8 h 1178"/>
                  <a:gd name="T104" fmla="*/ 0 w 383"/>
                  <a:gd name="T105" fmla="*/ 5 h 1178"/>
                  <a:gd name="T106" fmla="*/ 0 w 383"/>
                  <a:gd name="T107" fmla="*/ 3 h 1178"/>
                  <a:gd name="T108" fmla="*/ 0 w 383"/>
                  <a:gd name="T109" fmla="*/ 0 h 1178"/>
                  <a:gd name="T110" fmla="*/ 7 w 383"/>
                  <a:gd name="T111" fmla="*/ 3 h 117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383"/>
                  <a:gd name="T169" fmla="*/ 0 h 1178"/>
                  <a:gd name="T170" fmla="*/ 383 w 383"/>
                  <a:gd name="T171" fmla="*/ 1178 h 117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383" h="1178">
                    <a:moveTo>
                      <a:pt x="185" y="67"/>
                    </a:moveTo>
                    <a:lnTo>
                      <a:pt x="213" y="141"/>
                    </a:lnTo>
                    <a:lnTo>
                      <a:pt x="241" y="217"/>
                    </a:lnTo>
                    <a:lnTo>
                      <a:pt x="268" y="293"/>
                    </a:lnTo>
                    <a:lnTo>
                      <a:pt x="294" y="371"/>
                    </a:lnTo>
                    <a:lnTo>
                      <a:pt x="306" y="410"/>
                    </a:lnTo>
                    <a:lnTo>
                      <a:pt x="318" y="448"/>
                    </a:lnTo>
                    <a:lnTo>
                      <a:pt x="329" y="487"/>
                    </a:lnTo>
                    <a:lnTo>
                      <a:pt x="340" y="526"/>
                    </a:lnTo>
                    <a:lnTo>
                      <a:pt x="348" y="563"/>
                    </a:lnTo>
                    <a:lnTo>
                      <a:pt x="357" y="602"/>
                    </a:lnTo>
                    <a:lnTo>
                      <a:pt x="365" y="640"/>
                    </a:lnTo>
                    <a:lnTo>
                      <a:pt x="371" y="677"/>
                    </a:lnTo>
                    <a:lnTo>
                      <a:pt x="376" y="715"/>
                    </a:lnTo>
                    <a:lnTo>
                      <a:pt x="380" y="750"/>
                    </a:lnTo>
                    <a:lnTo>
                      <a:pt x="382" y="787"/>
                    </a:lnTo>
                    <a:lnTo>
                      <a:pt x="383" y="823"/>
                    </a:lnTo>
                    <a:lnTo>
                      <a:pt x="383" y="857"/>
                    </a:lnTo>
                    <a:lnTo>
                      <a:pt x="381" y="891"/>
                    </a:lnTo>
                    <a:lnTo>
                      <a:pt x="376" y="924"/>
                    </a:lnTo>
                    <a:lnTo>
                      <a:pt x="371" y="957"/>
                    </a:lnTo>
                    <a:lnTo>
                      <a:pt x="364" y="988"/>
                    </a:lnTo>
                    <a:lnTo>
                      <a:pt x="354" y="1018"/>
                    </a:lnTo>
                    <a:lnTo>
                      <a:pt x="342" y="1047"/>
                    </a:lnTo>
                    <a:lnTo>
                      <a:pt x="328" y="1076"/>
                    </a:lnTo>
                    <a:lnTo>
                      <a:pt x="312" y="1103"/>
                    </a:lnTo>
                    <a:lnTo>
                      <a:pt x="293" y="1129"/>
                    </a:lnTo>
                    <a:lnTo>
                      <a:pt x="273" y="1154"/>
                    </a:lnTo>
                    <a:lnTo>
                      <a:pt x="249" y="1178"/>
                    </a:lnTo>
                    <a:lnTo>
                      <a:pt x="226" y="1139"/>
                    </a:lnTo>
                    <a:lnTo>
                      <a:pt x="206" y="1101"/>
                    </a:lnTo>
                    <a:lnTo>
                      <a:pt x="186" y="1062"/>
                    </a:lnTo>
                    <a:lnTo>
                      <a:pt x="168" y="1024"/>
                    </a:lnTo>
                    <a:lnTo>
                      <a:pt x="151" y="986"/>
                    </a:lnTo>
                    <a:lnTo>
                      <a:pt x="135" y="947"/>
                    </a:lnTo>
                    <a:lnTo>
                      <a:pt x="119" y="909"/>
                    </a:lnTo>
                    <a:lnTo>
                      <a:pt x="106" y="870"/>
                    </a:lnTo>
                    <a:lnTo>
                      <a:pt x="94" y="832"/>
                    </a:lnTo>
                    <a:lnTo>
                      <a:pt x="82" y="795"/>
                    </a:lnTo>
                    <a:lnTo>
                      <a:pt x="71" y="757"/>
                    </a:lnTo>
                    <a:lnTo>
                      <a:pt x="61" y="718"/>
                    </a:lnTo>
                    <a:lnTo>
                      <a:pt x="52" y="680"/>
                    </a:lnTo>
                    <a:lnTo>
                      <a:pt x="44" y="642"/>
                    </a:lnTo>
                    <a:lnTo>
                      <a:pt x="37" y="606"/>
                    </a:lnTo>
                    <a:lnTo>
                      <a:pt x="31" y="568"/>
                    </a:lnTo>
                    <a:lnTo>
                      <a:pt x="24" y="531"/>
                    </a:lnTo>
                    <a:lnTo>
                      <a:pt x="20" y="493"/>
                    </a:lnTo>
                    <a:lnTo>
                      <a:pt x="16" y="457"/>
                    </a:lnTo>
                    <a:lnTo>
                      <a:pt x="11" y="420"/>
                    </a:lnTo>
                    <a:lnTo>
                      <a:pt x="6" y="347"/>
                    </a:lnTo>
                    <a:lnTo>
                      <a:pt x="3" y="275"/>
                    </a:lnTo>
                    <a:lnTo>
                      <a:pt x="1" y="205"/>
                    </a:lnTo>
                    <a:lnTo>
                      <a:pt x="0" y="135"/>
                    </a:lnTo>
                    <a:lnTo>
                      <a:pt x="1" y="67"/>
                    </a:lnTo>
                    <a:lnTo>
                      <a:pt x="2" y="0"/>
                    </a:lnTo>
                    <a:lnTo>
                      <a:pt x="185" y="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4" name="Freeform 1216"/>
              <p:cNvSpPr>
                <a:spLocks noEditPoints="1"/>
              </p:cNvSpPr>
              <p:nvPr/>
            </p:nvSpPr>
            <p:spPr bwMode="auto">
              <a:xfrm>
                <a:off x="2940" y="1702"/>
                <a:ext cx="78" cy="242"/>
              </a:xfrm>
              <a:custGeom>
                <a:avLst/>
                <a:gdLst>
                  <a:gd name="T0" fmla="*/ 8 w 408"/>
                  <a:gd name="T1" fmla="*/ 3 h 1203"/>
                  <a:gd name="T2" fmla="*/ 7 w 408"/>
                  <a:gd name="T3" fmla="*/ 3 h 1203"/>
                  <a:gd name="T4" fmla="*/ 9 w 408"/>
                  <a:gd name="T5" fmla="*/ 6 h 1203"/>
                  <a:gd name="T6" fmla="*/ 13 w 408"/>
                  <a:gd name="T7" fmla="*/ 15 h 1203"/>
                  <a:gd name="T8" fmla="*/ 14 w 408"/>
                  <a:gd name="T9" fmla="*/ 20 h 1203"/>
                  <a:gd name="T10" fmla="*/ 15 w 408"/>
                  <a:gd name="T11" fmla="*/ 25 h 1203"/>
                  <a:gd name="T12" fmla="*/ 16 w 408"/>
                  <a:gd name="T13" fmla="*/ 29 h 1203"/>
                  <a:gd name="T14" fmla="*/ 16 w 408"/>
                  <a:gd name="T15" fmla="*/ 34 h 1203"/>
                  <a:gd name="T16" fmla="*/ 16 w 408"/>
                  <a:gd name="T17" fmla="*/ 38 h 1203"/>
                  <a:gd name="T18" fmla="*/ 15 w 408"/>
                  <a:gd name="T19" fmla="*/ 42 h 1203"/>
                  <a:gd name="T20" fmla="*/ 13 w 408"/>
                  <a:gd name="T21" fmla="*/ 45 h 1203"/>
                  <a:gd name="T22" fmla="*/ 11 w 408"/>
                  <a:gd name="T23" fmla="*/ 48 h 1203"/>
                  <a:gd name="T24" fmla="*/ 12 w 408"/>
                  <a:gd name="T25" fmla="*/ 45 h 1203"/>
                  <a:gd name="T26" fmla="*/ 14 w 408"/>
                  <a:gd name="T27" fmla="*/ 42 h 1203"/>
                  <a:gd name="T28" fmla="*/ 15 w 408"/>
                  <a:gd name="T29" fmla="*/ 39 h 1203"/>
                  <a:gd name="T30" fmla="*/ 15 w 408"/>
                  <a:gd name="T31" fmla="*/ 35 h 1203"/>
                  <a:gd name="T32" fmla="*/ 15 w 408"/>
                  <a:gd name="T33" fmla="*/ 31 h 1203"/>
                  <a:gd name="T34" fmla="*/ 14 w 408"/>
                  <a:gd name="T35" fmla="*/ 26 h 1203"/>
                  <a:gd name="T36" fmla="*/ 14 w 408"/>
                  <a:gd name="T37" fmla="*/ 22 h 1203"/>
                  <a:gd name="T38" fmla="*/ 12 w 408"/>
                  <a:gd name="T39" fmla="*/ 17 h 1203"/>
                  <a:gd name="T40" fmla="*/ 10 w 408"/>
                  <a:gd name="T41" fmla="*/ 9 h 1203"/>
                  <a:gd name="T42" fmla="*/ 8 w 408"/>
                  <a:gd name="T43" fmla="*/ 3 h 1203"/>
                  <a:gd name="T44" fmla="*/ 10 w 408"/>
                  <a:gd name="T45" fmla="*/ 48 h 1203"/>
                  <a:gd name="T46" fmla="*/ 10 w 408"/>
                  <a:gd name="T47" fmla="*/ 48 h 1203"/>
                  <a:gd name="T48" fmla="*/ 10 w 408"/>
                  <a:gd name="T49" fmla="*/ 48 h 1203"/>
                  <a:gd name="T50" fmla="*/ 10 w 408"/>
                  <a:gd name="T51" fmla="*/ 48 h 1203"/>
                  <a:gd name="T52" fmla="*/ 7 w 408"/>
                  <a:gd name="T53" fmla="*/ 43 h 1203"/>
                  <a:gd name="T54" fmla="*/ 5 w 408"/>
                  <a:gd name="T55" fmla="*/ 39 h 1203"/>
                  <a:gd name="T56" fmla="*/ 4 w 408"/>
                  <a:gd name="T57" fmla="*/ 34 h 1203"/>
                  <a:gd name="T58" fmla="*/ 2 w 408"/>
                  <a:gd name="T59" fmla="*/ 29 h 1203"/>
                  <a:gd name="T60" fmla="*/ 1 w 408"/>
                  <a:gd name="T61" fmla="*/ 25 h 1203"/>
                  <a:gd name="T62" fmla="*/ 2 w 408"/>
                  <a:gd name="T63" fmla="*/ 25 h 1203"/>
                  <a:gd name="T64" fmla="*/ 3 w 408"/>
                  <a:gd name="T65" fmla="*/ 29 h 1203"/>
                  <a:gd name="T66" fmla="*/ 5 w 408"/>
                  <a:gd name="T67" fmla="*/ 34 h 1203"/>
                  <a:gd name="T68" fmla="*/ 6 w 408"/>
                  <a:gd name="T69" fmla="*/ 38 h 1203"/>
                  <a:gd name="T70" fmla="*/ 8 w 408"/>
                  <a:gd name="T71" fmla="*/ 43 h 1203"/>
                  <a:gd name="T72" fmla="*/ 11 w 408"/>
                  <a:gd name="T73" fmla="*/ 47 h 1203"/>
                  <a:gd name="T74" fmla="*/ 1 w 408"/>
                  <a:gd name="T75" fmla="*/ 22 h 1203"/>
                  <a:gd name="T76" fmla="*/ 0 w 408"/>
                  <a:gd name="T77" fmla="*/ 17 h 1203"/>
                  <a:gd name="T78" fmla="*/ 0 w 408"/>
                  <a:gd name="T79" fmla="*/ 9 h 1203"/>
                  <a:gd name="T80" fmla="*/ 0 w 408"/>
                  <a:gd name="T81" fmla="*/ 0 h 1203"/>
                  <a:gd name="T82" fmla="*/ 1 w 408"/>
                  <a:gd name="T83" fmla="*/ 6 h 1203"/>
                  <a:gd name="T84" fmla="*/ 1 w 408"/>
                  <a:gd name="T85" fmla="*/ 14 h 1203"/>
                  <a:gd name="T86" fmla="*/ 2 w 408"/>
                  <a:gd name="T87" fmla="*/ 20 h 1203"/>
                  <a:gd name="T88" fmla="*/ 1 w 408"/>
                  <a:gd name="T89" fmla="*/ 23 h 1203"/>
                  <a:gd name="T90" fmla="*/ 0 w 408"/>
                  <a:gd name="T91" fmla="*/ 0 h 1203"/>
                  <a:gd name="T92" fmla="*/ 0 w 408"/>
                  <a:gd name="T93" fmla="*/ 0 h 1203"/>
                  <a:gd name="T94" fmla="*/ 1 w 408"/>
                  <a:gd name="T95" fmla="*/ 0 h 1203"/>
                  <a:gd name="T96" fmla="*/ 1 w 408"/>
                  <a:gd name="T97" fmla="*/ 0 h 1203"/>
                  <a:gd name="T98" fmla="*/ 0 w 408"/>
                  <a:gd name="T99" fmla="*/ 1 h 1203"/>
                  <a:gd name="T100" fmla="*/ 8 w 408"/>
                  <a:gd name="T101" fmla="*/ 3 h 1203"/>
                  <a:gd name="T102" fmla="*/ 8 w 408"/>
                  <a:gd name="T103" fmla="*/ 3 h 12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8"/>
                  <a:gd name="T157" fmla="*/ 0 h 1203"/>
                  <a:gd name="T158" fmla="*/ 408 w 408"/>
                  <a:gd name="T159" fmla="*/ 1203 h 12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8" h="1203">
                    <a:moveTo>
                      <a:pt x="209" y="75"/>
                    </a:moveTo>
                    <a:lnTo>
                      <a:pt x="210" y="79"/>
                    </a:lnTo>
                    <a:lnTo>
                      <a:pt x="211" y="81"/>
                    </a:lnTo>
                    <a:lnTo>
                      <a:pt x="188" y="89"/>
                    </a:lnTo>
                    <a:lnTo>
                      <a:pt x="188" y="87"/>
                    </a:lnTo>
                    <a:lnTo>
                      <a:pt x="187" y="84"/>
                    </a:lnTo>
                    <a:lnTo>
                      <a:pt x="209" y="75"/>
                    </a:lnTo>
                    <a:close/>
                    <a:moveTo>
                      <a:pt x="211" y="81"/>
                    </a:moveTo>
                    <a:lnTo>
                      <a:pt x="239" y="155"/>
                    </a:lnTo>
                    <a:lnTo>
                      <a:pt x="266" y="231"/>
                    </a:lnTo>
                    <a:lnTo>
                      <a:pt x="295" y="309"/>
                    </a:lnTo>
                    <a:lnTo>
                      <a:pt x="320" y="386"/>
                    </a:lnTo>
                    <a:lnTo>
                      <a:pt x="332" y="425"/>
                    </a:lnTo>
                    <a:lnTo>
                      <a:pt x="344" y="464"/>
                    </a:lnTo>
                    <a:lnTo>
                      <a:pt x="355" y="503"/>
                    </a:lnTo>
                    <a:lnTo>
                      <a:pt x="365" y="542"/>
                    </a:lnTo>
                    <a:lnTo>
                      <a:pt x="374" y="581"/>
                    </a:lnTo>
                    <a:lnTo>
                      <a:pt x="383" y="619"/>
                    </a:lnTo>
                    <a:lnTo>
                      <a:pt x="390" y="656"/>
                    </a:lnTo>
                    <a:lnTo>
                      <a:pt x="396" y="694"/>
                    </a:lnTo>
                    <a:lnTo>
                      <a:pt x="401" y="732"/>
                    </a:lnTo>
                    <a:lnTo>
                      <a:pt x="405" y="769"/>
                    </a:lnTo>
                    <a:lnTo>
                      <a:pt x="407" y="804"/>
                    </a:lnTo>
                    <a:lnTo>
                      <a:pt x="408" y="840"/>
                    </a:lnTo>
                    <a:lnTo>
                      <a:pt x="407" y="876"/>
                    </a:lnTo>
                    <a:lnTo>
                      <a:pt x="405" y="909"/>
                    </a:lnTo>
                    <a:lnTo>
                      <a:pt x="400" y="943"/>
                    </a:lnTo>
                    <a:lnTo>
                      <a:pt x="394" y="975"/>
                    </a:lnTo>
                    <a:lnTo>
                      <a:pt x="386" y="1007"/>
                    </a:lnTo>
                    <a:lnTo>
                      <a:pt x="377" y="1038"/>
                    </a:lnTo>
                    <a:lnTo>
                      <a:pt x="364" y="1068"/>
                    </a:lnTo>
                    <a:lnTo>
                      <a:pt x="350" y="1097"/>
                    </a:lnTo>
                    <a:lnTo>
                      <a:pt x="333" y="1124"/>
                    </a:lnTo>
                    <a:lnTo>
                      <a:pt x="314" y="1151"/>
                    </a:lnTo>
                    <a:lnTo>
                      <a:pt x="293" y="1176"/>
                    </a:lnTo>
                    <a:lnTo>
                      <a:pt x="269" y="1200"/>
                    </a:lnTo>
                    <a:lnTo>
                      <a:pt x="252" y="1181"/>
                    </a:lnTo>
                    <a:lnTo>
                      <a:pt x="275" y="1159"/>
                    </a:lnTo>
                    <a:lnTo>
                      <a:pt x="296" y="1135"/>
                    </a:lnTo>
                    <a:lnTo>
                      <a:pt x="314" y="1109"/>
                    </a:lnTo>
                    <a:lnTo>
                      <a:pt x="329" y="1083"/>
                    </a:lnTo>
                    <a:lnTo>
                      <a:pt x="343" y="1055"/>
                    </a:lnTo>
                    <a:lnTo>
                      <a:pt x="354" y="1026"/>
                    </a:lnTo>
                    <a:lnTo>
                      <a:pt x="364" y="997"/>
                    </a:lnTo>
                    <a:lnTo>
                      <a:pt x="371" y="965"/>
                    </a:lnTo>
                    <a:lnTo>
                      <a:pt x="377" y="934"/>
                    </a:lnTo>
                    <a:lnTo>
                      <a:pt x="381" y="902"/>
                    </a:lnTo>
                    <a:lnTo>
                      <a:pt x="382" y="868"/>
                    </a:lnTo>
                    <a:lnTo>
                      <a:pt x="383" y="834"/>
                    </a:lnTo>
                    <a:lnTo>
                      <a:pt x="382" y="799"/>
                    </a:lnTo>
                    <a:lnTo>
                      <a:pt x="380" y="763"/>
                    </a:lnTo>
                    <a:lnTo>
                      <a:pt x="376" y="728"/>
                    </a:lnTo>
                    <a:lnTo>
                      <a:pt x="371" y="691"/>
                    </a:lnTo>
                    <a:lnTo>
                      <a:pt x="365" y="654"/>
                    </a:lnTo>
                    <a:lnTo>
                      <a:pt x="357" y="618"/>
                    </a:lnTo>
                    <a:lnTo>
                      <a:pt x="349" y="580"/>
                    </a:lnTo>
                    <a:lnTo>
                      <a:pt x="340" y="542"/>
                    </a:lnTo>
                    <a:lnTo>
                      <a:pt x="330" y="504"/>
                    </a:lnTo>
                    <a:lnTo>
                      <a:pt x="318" y="466"/>
                    </a:lnTo>
                    <a:lnTo>
                      <a:pt x="307" y="427"/>
                    </a:lnTo>
                    <a:lnTo>
                      <a:pt x="296" y="390"/>
                    </a:lnTo>
                    <a:lnTo>
                      <a:pt x="270" y="313"/>
                    </a:lnTo>
                    <a:lnTo>
                      <a:pt x="243" y="237"/>
                    </a:lnTo>
                    <a:lnTo>
                      <a:pt x="216" y="163"/>
                    </a:lnTo>
                    <a:lnTo>
                      <a:pt x="188" y="89"/>
                    </a:lnTo>
                    <a:lnTo>
                      <a:pt x="211" y="81"/>
                    </a:lnTo>
                    <a:close/>
                    <a:moveTo>
                      <a:pt x="269" y="1200"/>
                    </a:moveTo>
                    <a:lnTo>
                      <a:pt x="266" y="1202"/>
                    </a:lnTo>
                    <a:lnTo>
                      <a:pt x="264" y="1203"/>
                    </a:lnTo>
                    <a:lnTo>
                      <a:pt x="262" y="1203"/>
                    </a:lnTo>
                    <a:lnTo>
                      <a:pt x="259" y="1203"/>
                    </a:lnTo>
                    <a:lnTo>
                      <a:pt x="257" y="1202"/>
                    </a:lnTo>
                    <a:lnTo>
                      <a:pt x="255" y="1201"/>
                    </a:lnTo>
                    <a:lnTo>
                      <a:pt x="252" y="1200"/>
                    </a:lnTo>
                    <a:lnTo>
                      <a:pt x="250" y="1197"/>
                    </a:lnTo>
                    <a:lnTo>
                      <a:pt x="261" y="1191"/>
                    </a:lnTo>
                    <a:lnTo>
                      <a:pt x="269" y="1200"/>
                    </a:lnTo>
                    <a:close/>
                    <a:moveTo>
                      <a:pt x="250" y="1197"/>
                    </a:moveTo>
                    <a:lnTo>
                      <a:pt x="228" y="1159"/>
                    </a:lnTo>
                    <a:lnTo>
                      <a:pt x="207" y="1120"/>
                    </a:lnTo>
                    <a:lnTo>
                      <a:pt x="188" y="1081"/>
                    </a:lnTo>
                    <a:lnTo>
                      <a:pt x="169" y="1042"/>
                    </a:lnTo>
                    <a:lnTo>
                      <a:pt x="152" y="1003"/>
                    </a:lnTo>
                    <a:lnTo>
                      <a:pt x="136" y="965"/>
                    </a:lnTo>
                    <a:lnTo>
                      <a:pt x="121" y="926"/>
                    </a:lnTo>
                    <a:lnTo>
                      <a:pt x="107" y="888"/>
                    </a:lnTo>
                    <a:lnTo>
                      <a:pt x="94" y="849"/>
                    </a:lnTo>
                    <a:lnTo>
                      <a:pt x="82" y="811"/>
                    </a:lnTo>
                    <a:lnTo>
                      <a:pt x="71" y="772"/>
                    </a:lnTo>
                    <a:lnTo>
                      <a:pt x="61" y="734"/>
                    </a:lnTo>
                    <a:lnTo>
                      <a:pt x="53" y="696"/>
                    </a:lnTo>
                    <a:lnTo>
                      <a:pt x="44" y="659"/>
                    </a:lnTo>
                    <a:lnTo>
                      <a:pt x="37" y="621"/>
                    </a:lnTo>
                    <a:lnTo>
                      <a:pt x="31" y="583"/>
                    </a:lnTo>
                    <a:lnTo>
                      <a:pt x="55" y="579"/>
                    </a:lnTo>
                    <a:lnTo>
                      <a:pt x="61" y="616"/>
                    </a:lnTo>
                    <a:lnTo>
                      <a:pt x="69" y="653"/>
                    </a:lnTo>
                    <a:lnTo>
                      <a:pt x="76" y="691"/>
                    </a:lnTo>
                    <a:lnTo>
                      <a:pt x="85" y="729"/>
                    </a:lnTo>
                    <a:lnTo>
                      <a:pt x="95" y="767"/>
                    </a:lnTo>
                    <a:lnTo>
                      <a:pt x="106" y="803"/>
                    </a:lnTo>
                    <a:lnTo>
                      <a:pt x="117" y="842"/>
                    </a:lnTo>
                    <a:lnTo>
                      <a:pt x="129" y="880"/>
                    </a:lnTo>
                    <a:lnTo>
                      <a:pt x="143" y="918"/>
                    </a:lnTo>
                    <a:lnTo>
                      <a:pt x="158" y="956"/>
                    </a:lnTo>
                    <a:lnTo>
                      <a:pt x="174" y="993"/>
                    </a:lnTo>
                    <a:lnTo>
                      <a:pt x="191" y="1032"/>
                    </a:lnTo>
                    <a:lnTo>
                      <a:pt x="209" y="1070"/>
                    </a:lnTo>
                    <a:lnTo>
                      <a:pt x="229" y="1108"/>
                    </a:lnTo>
                    <a:lnTo>
                      <a:pt x="249" y="1147"/>
                    </a:lnTo>
                    <a:lnTo>
                      <a:pt x="272" y="1185"/>
                    </a:lnTo>
                    <a:lnTo>
                      <a:pt x="250" y="1197"/>
                    </a:lnTo>
                    <a:close/>
                    <a:moveTo>
                      <a:pt x="31" y="583"/>
                    </a:moveTo>
                    <a:lnTo>
                      <a:pt x="24" y="545"/>
                    </a:lnTo>
                    <a:lnTo>
                      <a:pt x="20" y="508"/>
                    </a:lnTo>
                    <a:lnTo>
                      <a:pt x="16" y="472"/>
                    </a:lnTo>
                    <a:lnTo>
                      <a:pt x="12" y="435"/>
                    </a:lnTo>
                    <a:lnTo>
                      <a:pt x="6" y="362"/>
                    </a:lnTo>
                    <a:lnTo>
                      <a:pt x="2" y="289"/>
                    </a:lnTo>
                    <a:lnTo>
                      <a:pt x="0" y="219"/>
                    </a:lnTo>
                    <a:lnTo>
                      <a:pt x="0" y="149"/>
                    </a:lnTo>
                    <a:lnTo>
                      <a:pt x="0" y="80"/>
                    </a:lnTo>
                    <a:lnTo>
                      <a:pt x="2" y="12"/>
                    </a:lnTo>
                    <a:lnTo>
                      <a:pt x="26" y="13"/>
                    </a:lnTo>
                    <a:lnTo>
                      <a:pt x="24" y="80"/>
                    </a:lnTo>
                    <a:lnTo>
                      <a:pt x="23" y="148"/>
                    </a:lnTo>
                    <a:lnTo>
                      <a:pt x="24" y="217"/>
                    </a:lnTo>
                    <a:lnTo>
                      <a:pt x="27" y="287"/>
                    </a:lnTo>
                    <a:lnTo>
                      <a:pt x="30" y="359"/>
                    </a:lnTo>
                    <a:lnTo>
                      <a:pt x="36" y="432"/>
                    </a:lnTo>
                    <a:lnTo>
                      <a:pt x="40" y="468"/>
                    </a:lnTo>
                    <a:lnTo>
                      <a:pt x="44" y="505"/>
                    </a:lnTo>
                    <a:lnTo>
                      <a:pt x="49" y="542"/>
                    </a:lnTo>
                    <a:lnTo>
                      <a:pt x="55" y="579"/>
                    </a:lnTo>
                    <a:lnTo>
                      <a:pt x="31" y="583"/>
                    </a:lnTo>
                    <a:close/>
                    <a:moveTo>
                      <a:pt x="2" y="12"/>
                    </a:moveTo>
                    <a:lnTo>
                      <a:pt x="2" y="9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14" y="13"/>
                    </a:lnTo>
                    <a:lnTo>
                      <a:pt x="2" y="12"/>
                    </a:lnTo>
                    <a:close/>
                    <a:moveTo>
                      <a:pt x="18" y="1"/>
                    </a:moveTo>
                    <a:lnTo>
                      <a:pt x="202" y="69"/>
                    </a:lnTo>
                    <a:lnTo>
                      <a:pt x="193" y="92"/>
                    </a:lnTo>
                    <a:lnTo>
                      <a:pt x="9" y="24"/>
                    </a:lnTo>
                    <a:lnTo>
                      <a:pt x="18" y="1"/>
                    </a:lnTo>
                    <a:close/>
                    <a:moveTo>
                      <a:pt x="202" y="69"/>
                    </a:moveTo>
                    <a:lnTo>
                      <a:pt x="206" y="72"/>
                    </a:lnTo>
                    <a:lnTo>
                      <a:pt x="209" y="75"/>
                    </a:lnTo>
                    <a:lnTo>
                      <a:pt x="197" y="80"/>
                    </a:lnTo>
                    <a:lnTo>
                      <a:pt x="202" y="6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5" name="Freeform 1217"/>
              <p:cNvSpPr>
                <a:spLocks/>
              </p:cNvSpPr>
              <p:nvPr/>
            </p:nvSpPr>
            <p:spPr bwMode="auto">
              <a:xfrm>
                <a:off x="3332" y="1814"/>
                <a:ext cx="167" cy="238"/>
              </a:xfrm>
              <a:custGeom>
                <a:avLst/>
                <a:gdLst>
                  <a:gd name="T0" fmla="*/ 34 w 846"/>
                  <a:gd name="T1" fmla="*/ 47 h 1200"/>
                  <a:gd name="T2" fmla="*/ 34 w 846"/>
                  <a:gd name="T3" fmla="*/ 45 h 1200"/>
                  <a:gd name="T4" fmla="*/ 33 w 846"/>
                  <a:gd name="T5" fmla="*/ 42 h 1200"/>
                  <a:gd name="T6" fmla="*/ 33 w 846"/>
                  <a:gd name="T7" fmla="*/ 39 h 1200"/>
                  <a:gd name="T8" fmla="*/ 32 w 846"/>
                  <a:gd name="T9" fmla="*/ 35 h 1200"/>
                  <a:gd name="T10" fmla="*/ 32 w 846"/>
                  <a:gd name="T11" fmla="*/ 30 h 1200"/>
                  <a:gd name="T12" fmla="*/ 31 w 846"/>
                  <a:gd name="T13" fmla="*/ 25 h 1200"/>
                  <a:gd name="T14" fmla="*/ 29 w 846"/>
                  <a:gd name="T15" fmla="*/ 21 h 1200"/>
                  <a:gd name="T16" fmla="*/ 28 w 846"/>
                  <a:gd name="T17" fmla="*/ 16 h 1200"/>
                  <a:gd name="T18" fmla="*/ 27 w 846"/>
                  <a:gd name="T19" fmla="*/ 14 h 1200"/>
                  <a:gd name="T20" fmla="*/ 27 w 846"/>
                  <a:gd name="T21" fmla="*/ 12 h 1200"/>
                  <a:gd name="T22" fmla="*/ 26 w 846"/>
                  <a:gd name="T23" fmla="*/ 10 h 1200"/>
                  <a:gd name="T24" fmla="*/ 25 w 846"/>
                  <a:gd name="T25" fmla="*/ 9 h 1200"/>
                  <a:gd name="T26" fmla="*/ 24 w 846"/>
                  <a:gd name="T27" fmla="*/ 7 h 1200"/>
                  <a:gd name="T28" fmla="*/ 23 w 846"/>
                  <a:gd name="T29" fmla="*/ 6 h 1200"/>
                  <a:gd name="T30" fmla="*/ 21 w 846"/>
                  <a:gd name="T31" fmla="*/ 5 h 1200"/>
                  <a:gd name="T32" fmla="*/ 20 w 846"/>
                  <a:gd name="T33" fmla="*/ 4 h 1200"/>
                  <a:gd name="T34" fmla="*/ 19 w 846"/>
                  <a:gd name="T35" fmla="*/ 3 h 1200"/>
                  <a:gd name="T36" fmla="*/ 18 w 846"/>
                  <a:gd name="T37" fmla="*/ 3 h 1200"/>
                  <a:gd name="T38" fmla="*/ 16 w 846"/>
                  <a:gd name="T39" fmla="*/ 2 h 1200"/>
                  <a:gd name="T40" fmla="*/ 13 w 846"/>
                  <a:gd name="T41" fmla="*/ 1 h 1200"/>
                  <a:gd name="T42" fmla="*/ 11 w 846"/>
                  <a:gd name="T43" fmla="*/ 0 h 1200"/>
                  <a:gd name="T44" fmla="*/ 8 w 846"/>
                  <a:gd name="T45" fmla="*/ 0 h 1200"/>
                  <a:gd name="T46" fmla="*/ 5 w 846"/>
                  <a:gd name="T47" fmla="*/ 0 h 1200"/>
                  <a:gd name="T48" fmla="*/ 4 w 846"/>
                  <a:gd name="T49" fmla="*/ 0 h 1200"/>
                  <a:gd name="T50" fmla="*/ 2 w 846"/>
                  <a:gd name="T51" fmla="*/ 0 h 1200"/>
                  <a:gd name="T52" fmla="*/ 1 w 846"/>
                  <a:gd name="T53" fmla="*/ 1 h 1200"/>
                  <a:gd name="T54" fmla="*/ 1 w 846"/>
                  <a:gd name="T55" fmla="*/ 3 h 1200"/>
                  <a:gd name="T56" fmla="*/ 4 w 846"/>
                  <a:gd name="T57" fmla="*/ 7 h 1200"/>
                  <a:gd name="T58" fmla="*/ 7 w 846"/>
                  <a:gd name="T59" fmla="*/ 12 h 1200"/>
                  <a:gd name="T60" fmla="*/ 9 w 846"/>
                  <a:gd name="T61" fmla="*/ 16 h 1200"/>
                  <a:gd name="T62" fmla="*/ 10 w 846"/>
                  <a:gd name="T63" fmla="*/ 20 h 1200"/>
                  <a:gd name="T64" fmla="*/ 11 w 846"/>
                  <a:gd name="T65" fmla="*/ 23 h 1200"/>
                  <a:gd name="T66" fmla="*/ 12 w 846"/>
                  <a:gd name="T67" fmla="*/ 25 h 1200"/>
                  <a:gd name="T68" fmla="*/ 12 w 846"/>
                  <a:gd name="T69" fmla="*/ 27 h 1200"/>
                  <a:gd name="T70" fmla="*/ 13 w 846"/>
                  <a:gd name="T71" fmla="*/ 29 h 1200"/>
                  <a:gd name="T72" fmla="*/ 13 w 846"/>
                  <a:gd name="T73" fmla="*/ 31 h 1200"/>
                  <a:gd name="T74" fmla="*/ 13 w 846"/>
                  <a:gd name="T75" fmla="*/ 33 h 1200"/>
                  <a:gd name="T76" fmla="*/ 14 w 846"/>
                  <a:gd name="T77" fmla="*/ 35 h 1200"/>
                  <a:gd name="T78" fmla="*/ 15 w 846"/>
                  <a:gd name="T79" fmla="*/ 37 h 1200"/>
                  <a:gd name="T80" fmla="*/ 17 w 846"/>
                  <a:gd name="T81" fmla="*/ 39 h 1200"/>
                  <a:gd name="T82" fmla="*/ 17 w 846"/>
                  <a:gd name="T83" fmla="*/ 40 h 1200"/>
                  <a:gd name="T84" fmla="*/ 19 w 846"/>
                  <a:gd name="T85" fmla="*/ 41 h 1200"/>
                  <a:gd name="T86" fmla="*/ 20 w 846"/>
                  <a:gd name="T87" fmla="*/ 42 h 1200"/>
                  <a:gd name="T88" fmla="*/ 21 w 846"/>
                  <a:gd name="T89" fmla="*/ 43 h 1200"/>
                  <a:gd name="T90" fmla="*/ 22 w 846"/>
                  <a:gd name="T91" fmla="*/ 44 h 1200"/>
                  <a:gd name="T92" fmla="*/ 24 w 846"/>
                  <a:gd name="T93" fmla="*/ 45 h 1200"/>
                  <a:gd name="T94" fmla="*/ 25 w 846"/>
                  <a:gd name="T95" fmla="*/ 45 h 1200"/>
                  <a:gd name="T96" fmla="*/ 28 w 846"/>
                  <a:gd name="T97" fmla="*/ 46 h 1200"/>
                  <a:gd name="T98" fmla="*/ 32 w 846"/>
                  <a:gd name="T99" fmla="*/ 47 h 12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46"/>
                  <a:gd name="T151" fmla="*/ 0 h 1200"/>
                  <a:gd name="T152" fmla="*/ 846 w 846"/>
                  <a:gd name="T153" fmla="*/ 1200 h 12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46" h="1200">
                    <a:moveTo>
                      <a:pt x="844" y="1200"/>
                    </a:moveTo>
                    <a:lnTo>
                      <a:pt x="846" y="1181"/>
                    </a:lnTo>
                    <a:lnTo>
                      <a:pt x="846" y="1159"/>
                    </a:lnTo>
                    <a:lnTo>
                      <a:pt x="844" y="1130"/>
                    </a:lnTo>
                    <a:lnTo>
                      <a:pt x="842" y="1095"/>
                    </a:lnTo>
                    <a:lnTo>
                      <a:pt x="838" y="1057"/>
                    </a:lnTo>
                    <a:lnTo>
                      <a:pt x="834" y="1014"/>
                    </a:lnTo>
                    <a:lnTo>
                      <a:pt x="827" y="968"/>
                    </a:lnTo>
                    <a:lnTo>
                      <a:pt x="820" y="918"/>
                    </a:lnTo>
                    <a:lnTo>
                      <a:pt x="812" y="865"/>
                    </a:lnTo>
                    <a:lnTo>
                      <a:pt x="802" y="811"/>
                    </a:lnTo>
                    <a:lnTo>
                      <a:pt x="791" y="755"/>
                    </a:lnTo>
                    <a:lnTo>
                      <a:pt x="780" y="696"/>
                    </a:lnTo>
                    <a:lnTo>
                      <a:pt x="767" y="637"/>
                    </a:lnTo>
                    <a:lnTo>
                      <a:pt x="752" y="579"/>
                    </a:lnTo>
                    <a:lnTo>
                      <a:pt x="736" y="519"/>
                    </a:lnTo>
                    <a:lnTo>
                      <a:pt x="720" y="460"/>
                    </a:lnTo>
                    <a:lnTo>
                      <a:pt x="705" y="411"/>
                    </a:lnTo>
                    <a:lnTo>
                      <a:pt x="690" y="364"/>
                    </a:lnTo>
                    <a:lnTo>
                      <a:pt x="682" y="341"/>
                    </a:lnTo>
                    <a:lnTo>
                      <a:pt x="674" y="318"/>
                    </a:lnTo>
                    <a:lnTo>
                      <a:pt x="665" y="297"/>
                    </a:lnTo>
                    <a:lnTo>
                      <a:pt x="656" y="276"/>
                    </a:lnTo>
                    <a:lnTo>
                      <a:pt x="646" y="255"/>
                    </a:lnTo>
                    <a:lnTo>
                      <a:pt x="635" y="235"/>
                    </a:lnTo>
                    <a:lnTo>
                      <a:pt x="623" y="216"/>
                    </a:lnTo>
                    <a:lnTo>
                      <a:pt x="611" y="196"/>
                    </a:lnTo>
                    <a:lnTo>
                      <a:pt x="597" y="179"/>
                    </a:lnTo>
                    <a:lnTo>
                      <a:pt x="582" y="162"/>
                    </a:lnTo>
                    <a:lnTo>
                      <a:pt x="566" y="145"/>
                    </a:lnTo>
                    <a:lnTo>
                      <a:pt x="548" y="128"/>
                    </a:lnTo>
                    <a:lnTo>
                      <a:pt x="537" y="119"/>
                    </a:lnTo>
                    <a:lnTo>
                      <a:pt x="524" y="109"/>
                    </a:lnTo>
                    <a:lnTo>
                      <a:pt x="510" y="100"/>
                    </a:lnTo>
                    <a:lnTo>
                      <a:pt x="497" y="91"/>
                    </a:lnTo>
                    <a:lnTo>
                      <a:pt x="483" y="82"/>
                    </a:lnTo>
                    <a:lnTo>
                      <a:pt x="467" y="74"/>
                    </a:lnTo>
                    <a:lnTo>
                      <a:pt x="452" y="66"/>
                    </a:lnTo>
                    <a:lnTo>
                      <a:pt x="436" y="59"/>
                    </a:lnTo>
                    <a:lnTo>
                      <a:pt x="404" y="45"/>
                    </a:lnTo>
                    <a:lnTo>
                      <a:pt x="370" y="33"/>
                    </a:lnTo>
                    <a:lnTo>
                      <a:pt x="336" y="23"/>
                    </a:lnTo>
                    <a:lnTo>
                      <a:pt x="300" y="14"/>
                    </a:lnTo>
                    <a:lnTo>
                      <a:pt x="263" y="7"/>
                    </a:lnTo>
                    <a:lnTo>
                      <a:pt x="226" y="3"/>
                    </a:lnTo>
                    <a:lnTo>
                      <a:pt x="188" y="1"/>
                    </a:lnTo>
                    <a:lnTo>
                      <a:pt x="150" y="0"/>
                    </a:lnTo>
                    <a:lnTo>
                      <a:pt x="132" y="1"/>
                    </a:lnTo>
                    <a:lnTo>
                      <a:pt x="112" y="2"/>
                    </a:lnTo>
                    <a:lnTo>
                      <a:pt x="94" y="4"/>
                    </a:lnTo>
                    <a:lnTo>
                      <a:pt x="74" y="6"/>
                    </a:lnTo>
                    <a:lnTo>
                      <a:pt x="56" y="10"/>
                    </a:lnTo>
                    <a:lnTo>
                      <a:pt x="38" y="13"/>
                    </a:lnTo>
                    <a:lnTo>
                      <a:pt x="18" y="17"/>
                    </a:lnTo>
                    <a:lnTo>
                      <a:pt x="0" y="21"/>
                    </a:lnTo>
                    <a:lnTo>
                      <a:pt x="37" y="77"/>
                    </a:lnTo>
                    <a:lnTo>
                      <a:pt x="72" y="132"/>
                    </a:lnTo>
                    <a:lnTo>
                      <a:pt x="105" y="186"/>
                    </a:lnTo>
                    <a:lnTo>
                      <a:pt x="136" y="240"/>
                    </a:lnTo>
                    <a:lnTo>
                      <a:pt x="165" y="294"/>
                    </a:lnTo>
                    <a:lnTo>
                      <a:pt x="192" y="347"/>
                    </a:lnTo>
                    <a:lnTo>
                      <a:pt x="217" y="398"/>
                    </a:lnTo>
                    <a:lnTo>
                      <a:pt x="239" y="450"/>
                    </a:lnTo>
                    <a:lnTo>
                      <a:pt x="259" y="503"/>
                    </a:lnTo>
                    <a:lnTo>
                      <a:pt x="276" y="555"/>
                    </a:lnTo>
                    <a:lnTo>
                      <a:pt x="284" y="581"/>
                    </a:lnTo>
                    <a:lnTo>
                      <a:pt x="290" y="606"/>
                    </a:lnTo>
                    <a:lnTo>
                      <a:pt x="297" y="632"/>
                    </a:lnTo>
                    <a:lnTo>
                      <a:pt x="302" y="657"/>
                    </a:lnTo>
                    <a:lnTo>
                      <a:pt x="308" y="680"/>
                    </a:lnTo>
                    <a:lnTo>
                      <a:pt x="312" y="705"/>
                    </a:lnTo>
                    <a:lnTo>
                      <a:pt x="315" y="729"/>
                    </a:lnTo>
                    <a:lnTo>
                      <a:pt x="318" y="753"/>
                    </a:lnTo>
                    <a:lnTo>
                      <a:pt x="321" y="776"/>
                    </a:lnTo>
                    <a:lnTo>
                      <a:pt x="323" y="800"/>
                    </a:lnTo>
                    <a:lnTo>
                      <a:pt x="324" y="823"/>
                    </a:lnTo>
                    <a:lnTo>
                      <a:pt x="324" y="847"/>
                    </a:lnTo>
                    <a:lnTo>
                      <a:pt x="341" y="878"/>
                    </a:lnTo>
                    <a:lnTo>
                      <a:pt x="359" y="908"/>
                    </a:lnTo>
                    <a:lnTo>
                      <a:pt x="380" y="937"/>
                    </a:lnTo>
                    <a:lnTo>
                      <a:pt x="403" y="964"/>
                    </a:lnTo>
                    <a:lnTo>
                      <a:pt x="413" y="978"/>
                    </a:lnTo>
                    <a:lnTo>
                      <a:pt x="426" y="991"/>
                    </a:lnTo>
                    <a:lnTo>
                      <a:pt x="438" y="1004"/>
                    </a:lnTo>
                    <a:lnTo>
                      <a:pt x="451" y="1016"/>
                    </a:lnTo>
                    <a:lnTo>
                      <a:pt x="465" y="1028"/>
                    </a:lnTo>
                    <a:lnTo>
                      <a:pt x="479" y="1040"/>
                    </a:lnTo>
                    <a:lnTo>
                      <a:pt x="494" y="1052"/>
                    </a:lnTo>
                    <a:lnTo>
                      <a:pt x="510" y="1063"/>
                    </a:lnTo>
                    <a:lnTo>
                      <a:pt x="526" y="1073"/>
                    </a:lnTo>
                    <a:lnTo>
                      <a:pt x="542" y="1084"/>
                    </a:lnTo>
                    <a:lnTo>
                      <a:pt x="559" y="1095"/>
                    </a:lnTo>
                    <a:lnTo>
                      <a:pt x="577" y="1105"/>
                    </a:lnTo>
                    <a:lnTo>
                      <a:pt x="595" y="1114"/>
                    </a:lnTo>
                    <a:lnTo>
                      <a:pt x="614" y="1123"/>
                    </a:lnTo>
                    <a:lnTo>
                      <a:pt x="634" y="1133"/>
                    </a:lnTo>
                    <a:lnTo>
                      <a:pt x="654" y="1141"/>
                    </a:lnTo>
                    <a:lnTo>
                      <a:pt x="698" y="1158"/>
                    </a:lnTo>
                    <a:lnTo>
                      <a:pt x="743" y="1173"/>
                    </a:lnTo>
                    <a:lnTo>
                      <a:pt x="793" y="1187"/>
                    </a:lnTo>
                    <a:lnTo>
                      <a:pt x="844" y="120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6" name="Freeform 1218"/>
              <p:cNvSpPr>
                <a:spLocks noEditPoints="1"/>
              </p:cNvSpPr>
              <p:nvPr/>
            </p:nvSpPr>
            <p:spPr bwMode="auto">
              <a:xfrm>
                <a:off x="3328" y="1810"/>
                <a:ext cx="179" cy="242"/>
              </a:xfrm>
              <a:custGeom>
                <a:avLst/>
                <a:gdLst>
                  <a:gd name="T0" fmla="*/ 35 w 869"/>
                  <a:gd name="T1" fmla="*/ 48 h 1224"/>
                  <a:gd name="T2" fmla="*/ 34 w 869"/>
                  <a:gd name="T3" fmla="*/ 46 h 1224"/>
                  <a:gd name="T4" fmla="*/ 34 w 869"/>
                  <a:gd name="T5" fmla="*/ 48 h 1224"/>
                  <a:gd name="T6" fmla="*/ 35 w 869"/>
                  <a:gd name="T7" fmla="*/ 43 h 1224"/>
                  <a:gd name="T8" fmla="*/ 34 w 869"/>
                  <a:gd name="T9" fmla="*/ 43 h 1224"/>
                  <a:gd name="T10" fmla="*/ 31 w 869"/>
                  <a:gd name="T11" fmla="*/ 26 h 1224"/>
                  <a:gd name="T12" fmla="*/ 30 w 869"/>
                  <a:gd name="T13" fmla="*/ 20 h 1224"/>
                  <a:gd name="T14" fmla="*/ 34 w 869"/>
                  <a:gd name="T15" fmla="*/ 35 h 1224"/>
                  <a:gd name="T16" fmla="*/ 29 w 869"/>
                  <a:gd name="T17" fmla="*/ 18 h 1224"/>
                  <a:gd name="T18" fmla="*/ 27 w 869"/>
                  <a:gd name="T19" fmla="*/ 13 h 1224"/>
                  <a:gd name="T20" fmla="*/ 29 w 869"/>
                  <a:gd name="T21" fmla="*/ 15 h 1224"/>
                  <a:gd name="T22" fmla="*/ 26 w 869"/>
                  <a:gd name="T23" fmla="*/ 12 h 1224"/>
                  <a:gd name="T24" fmla="*/ 23 w 869"/>
                  <a:gd name="T25" fmla="*/ 7 h 1224"/>
                  <a:gd name="T26" fmla="*/ 25 w 869"/>
                  <a:gd name="T27" fmla="*/ 7 h 1224"/>
                  <a:gd name="T28" fmla="*/ 26 w 869"/>
                  <a:gd name="T29" fmla="*/ 12 h 1224"/>
                  <a:gd name="T30" fmla="*/ 22 w 869"/>
                  <a:gd name="T31" fmla="*/ 6 h 1224"/>
                  <a:gd name="T32" fmla="*/ 21 w 869"/>
                  <a:gd name="T33" fmla="*/ 4 h 1224"/>
                  <a:gd name="T34" fmla="*/ 19 w 869"/>
                  <a:gd name="T35" fmla="*/ 4 h 1224"/>
                  <a:gd name="T36" fmla="*/ 19 w 869"/>
                  <a:gd name="T37" fmla="*/ 3 h 1224"/>
                  <a:gd name="T38" fmla="*/ 15 w 869"/>
                  <a:gd name="T39" fmla="*/ 2 h 1224"/>
                  <a:gd name="T40" fmla="*/ 9 w 869"/>
                  <a:gd name="T41" fmla="*/ 1 h 1224"/>
                  <a:gd name="T42" fmla="*/ 3 w 869"/>
                  <a:gd name="T43" fmla="*/ 1 h 1224"/>
                  <a:gd name="T44" fmla="*/ 4 w 869"/>
                  <a:gd name="T45" fmla="*/ 0 h 1224"/>
                  <a:gd name="T46" fmla="*/ 10 w 869"/>
                  <a:gd name="T47" fmla="*/ 0 h 1224"/>
                  <a:gd name="T48" fmla="*/ 17 w 869"/>
                  <a:gd name="T49" fmla="*/ 2 h 1224"/>
                  <a:gd name="T50" fmla="*/ 0 w 869"/>
                  <a:gd name="T51" fmla="*/ 1 h 1224"/>
                  <a:gd name="T52" fmla="*/ 0 w 869"/>
                  <a:gd name="T53" fmla="*/ 1 h 1224"/>
                  <a:gd name="T54" fmla="*/ 0 w 869"/>
                  <a:gd name="T55" fmla="*/ 2 h 1224"/>
                  <a:gd name="T56" fmla="*/ 0 w 869"/>
                  <a:gd name="T57" fmla="*/ 2 h 1224"/>
                  <a:gd name="T58" fmla="*/ 2 w 869"/>
                  <a:gd name="T59" fmla="*/ 4 h 1224"/>
                  <a:gd name="T60" fmla="*/ 3 w 869"/>
                  <a:gd name="T61" fmla="*/ 4 h 1224"/>
                  <a:gd name="T62" fmla="*/ 3 w 869"/>
                  <a:gd name="T63" fmla="*/ 6 h 1224"/>
                  <a:gd name="T64" fmla="*/ 5 w 869"/>
                  <a:gd name="T65" fmla="*/ 8 h 1224"/>
                  <a:gd name="T66" fmla="*/ 10 w 869"/>
                  <a:gd name="T67" fmla="*/ 17 h 1224"/>
                  <a:gd name="T68" fmla="*/ 7 w 869"/>
                  <a:gd name="T69" fmla="*/ 13 h 1224"/>
                  <a:gd name="T70" fmla="*/ 10 w 869"/>
                  <a:gd name="T71" fmla="*/ 18 h 1224"/>
                  <a:gd name="T72" fmla="*/ 11 w 869"/>
                  <a:gd name="T73" fmla="*/ 20 h 1224"/>
                  <a:gd name="T74" fmla="*/ 13 w 869"/>
                  <a:gd name="T75" fmla="*/ 27 h 1224"/>
                  <a:gd name="T76" fmla="*/ 11 w 869"/>
                  <a:gd name="T77" fmla="*/ 22 h 1224"/>
                  <a:gd name="T78" fmla="*/ 13 w 869"/>
                  <a:gd name="T79" fmla="*/ 28 h 1224"/>
                  <a:gd name="T80" fmla="*/ 14 w 869"/>
                  <a:gd name="T81" fmla="*/ 33 h 1224"/>
                  <a:gd name="T82" fmla="*/ 13 w 869"/>
                  <a:gd name="T83" fmla="*/ 31 h 1224"/>
                  <a:gd name="T84" fmla="*/ 13 w 869"/>
                  <a:gd name="T85" fmla="*/ 34 h 1224"/>
                  <a:gd name="T86" fmla="*/ 15 w 869"/>
                  <a:gd name="T87" fmla="*/ 35 h 1224"/>
                  <a:gd name="T88" fmla="*/ 18 w 869"/>
                  <a:gd name="T89" fmla="*/ 40 h 1224"/>
                  <a:gd name="T90" fmla="*/ 21 w 869"/>
                  <a:gd name="T91" fmla="*/ 43 h 1224"/>
                  <a:gd name="T92" fmla="*/ 17 w 869"/>
                  <a:gd name="T93" fmla="*/ 40 h 1224"/>
                  <a:gd name="T94" fmla="*/ 14 w 869"/>
                  <a:gd name="T95" fmla="*/ 37 h 1224"/>
                  <a:gd name="T96" fmla="*/ 22 w 869"/>
                  <a:gd name="T97" fmla="*/ 43 h 1224"/>
                  <a:gd name="T98" fmla="*/ 27 w 869"/>
                  <a:gd name="T99" fmla="*/ 45 h 1224"/>
                  <a:gd name="T100" fmla="*/ 32 w 869"/>
                  <a:gd name="T101" fmla="*/ 48 h 1224"/>
                  <a:gd name="T102" fmla="*/ 26 w 869"/>
                  <a:gd name="T103" fmla="*/ 46 h 1224"/>
                  <a:gd name="T104" fmla="*/ 21 w 869"/>
                  <a:gd name="T105" fmla="*/ 43 h 1224"/>
                  <a:gd name="T106" fmla="*/ 34 w 869"/>
                  <a:gd name="T107" fmla="*/ 49 h 122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69"/>
                  <a:gd name="T163" fmla="*/ 0 h 1224"/>
                  <a:gd name="T164" fmla="*/ 869 w 869"/>
                  <a:gd name="T165" fmla="*/ 1224 h 122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69" h="1224">
                    <a:moveTo>
                      <a:pt x="845" y="1210"/>
                    </a:moveTo>
                    <a:lnTo>
                      <a:pt x="845" y="1210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210"/>
                    </a:moveTo>
                    <a:lnTo>
                      <a:pt x="845" y="1201"/>
                    </a:lnTo>
                    <a:lnTo>
                      <a:pt x="846" y="1190"/>
                    </a:lnTo>
                    <a:lnTo>
                      <a:pt x="846" y="1178"/>
                    </a:lnTo>
                    <a:lnTo>
                      <a:pt x="845" y="1164"/>
                    </a:lnTo>
                    <a:lnTo>
                      <a:pt x="869" y="1163"/>
                    </a:lnTo>
                    <a:lnTo>
                      <a:pt x="869" y="1178"/>
                    </a:lnTo>
                    <a:lnTo>
                      <a:pt x="869" y="1192"/>
                    </a:lnTo>
                    <a:lnTo>
                      <a:pt x="869" y="1203"/>
                    </a:lnTo>
                    <a:lnTo>
                      <a:pt x="868" y="1213"/>
                    </a:lnTo>
                    <a:lnTo>
                      <a:pt x="845" y="1210"/>
                    </a:lnTo>
                    <a:close/>
                    <a:moveTo>
                      <a:pt x="845" y="1164"/>
                    </a:moveTo>
                    <a:lnTo>
                      <a:pt x="845" y="1148"/>
                    </a:lnTo>
                    <a:lnTo>
                      <a:pt x="843" y="1131"/>
                    </a:lnTo>
                    <a:lnTo>
                      <a:pt x="841" y="1111"/>
                    </a:lnTo>
                    <a:lnTo>
                      <a:pt x="840" y="1090"/>
                    </a:lnTo>
                    <a:lnTo>
                      <a:pt x="864" y="1088"/>
                    </a:lnTo>
                    <a:lnTo>
                      <a:pt x="866" y="1108"/>
                    </a:lnTo>
                    <a:lnTo>
                      <a:pt x="867" y="1128"/>
                    </a:lnTo>
                    <a:lnTo>
                      <a:pt x="868" y="1146"/>
                    </a:lnTo>
                    <a:lnTo>
                      <a:pt x="869" y="1163"/>
                    </a:lnTo>
                    <a:lnTo>
                      <a:pt x="845" y="1164"/>
                    </a:lnTo>
                    <a:close/>
                    <a:moveTo>
                      <a:pt x="840" y="1090"/>
                    </a:moveTo>
                    <a:lnTo>
                      <a:pt x="834" y="1030"/>
                    </a:lnTo>
                    <a:lnTo>
                      <a:pt x="825" y="963"/>
                    </a:lnTo>
                    <a:lnTo>
                      <a:pt x="813" y="890"/>
                    </a:lnTo>
                    <a:lnTo>
                      <a:pt x="799" y="811"/>
                    </a:lnTo>
                    <a:lnTo>
                      <a:pt x="783" y="729"/>
                    </a:lnTo>
                    <a:lnTo>
                      <a:pt x="765" y="645"/>
                    </a:lnTo>
                    <a:lnTo>
                      <a:pt x="755" y="603"/>
                    </a:lnTo>
                    <a:lnTo>
                      <a:pt x="744" y="561"/>
                    </a:lnTo>
                    <a:lnTo>
                      <a:pt x="732" y="517"/>
                    </a:lnTo>
                    <a:lnTo>
                      <a:pt x="720" y="475"/>
                    </a:lnTo>
                    <a:lnTo>
                      <a:pt x="744" y="469"/>
                    </a:lnTo>
                    <a:lnTo>
                      <a:pt x="756" y="511"/>
                    </a:lnTo>
                    <a:lnTo>
                      <a:pt x="767" y="554"/>
                    </a:lnTo>
                    <a:lnTo>
                      <a:pt x="778" y="596"/>
                    </a:lnTo>
                    <a:lnTo>
                      <a:pt x="788" y="639"/>
                    </a:lnTo>
                    <a:lnTo>
                      <a:pt x="807" y="725"/>
                    </a:lnTo>
                    <a:lnTo>
                      <a:pt x="823" y="807"/>
                    </a:lnTo>
                    <a:lnTo>
                      <a:pt x="837" y="886"/>
                    </a:lnTo>
                    <a:lnTo>
                      <a:pt x="849" y="960"/>
                    </a:lnTo>
                    <a:lnTo>
                      <a:pt x="858" y="1027"/>
                    </a:lnTo>
                    <a:lnTo>
                      <a:pt x="864" y="1088"/>
                    </a:lnTo>
                    <a:lnTo>
                      <a:pt x="840" y="1090"/>
                    </a:lnTo>
                    <a:close/>
                    <a:moveTo>
                      <a:pt x="720" y="475"/>
                    </a:moveTo>
                    <a:lnTo>
                      <a:pt x="713" y="451"/>
                    </a:lnTo>
                    <a:lnTo>
                      <a:pt x="706" y="427"/>
                    </a:lnTo>
                    <a:lnTo>
                      <a:pt x="699" y="404"/>
                    </a:lnTo>
                    <a:lnTo>
                      <a:pt x="691" y="380"/>
                    </a:lnTo>
                    <a:lnTo>
                      <a:pt x="684" y="357"/>
                    </a:lnTo>
                    <a:lnTo>
                      <a:pt x="675" y="336"/>
                    </a:lnTo>
                    <a:lnTo>
                      <a:pt x="666" y="314"/>
                    </a:lnTo>
                    <a:lnTo>
                      <a:pt x="657" y="293"/>
                    </a:lnTo>
                    <a:lnTo>
                      <a:pt x="679" y="283"/>
                    </a:lnTo>
                    <a:lnTo>
                      <a:pt x="689" y="305"/>
                    </a:lnTo>
                    <a:lnTo>
                      <a:pt x="698" y="326"/>
                    </a:lnTo>
                    <a:lnTo>
                      <a:pt x="706" y="349"/>
                    </a:lnTo>
                    <a:lnTo>
                      <a:pt x="714" y="372"/>
                    </a:lnTo>
                    <a:lnTo>
                      <a:pt x="721" y="395"/>
                    </a:lnTo>
                    <a:lnTo>
                      <a:pt x="729" y="419"/>
                    </a:lnTo>
                    <a:lnTo>
                      <a:pt x="737" y="444"/>
                    </a:lnTo>
                    <a:lnTo>
                      <a:pt x="744" y="469"/>
                    </a:lnTo>
                    <a:lnTo>
                      <a:pt x="720" y="475"/>
                    </a:lnTo>
                    <a:close/>
                    <a:moveTo>
                      <a:pt x="657" y="293"/>
                    </a:moveTo>
                    <a:lnTo>
                      <a:pt x="647" y="273"/>
                    </a:lnTo>
                    <a:lnTo>
                      <a:pt x="636" y="253"/>
                    </a:lnTo>
                    <a:lnTo>
                      <a:pt x="625" y="234"/>
                    </a:lnTo>
                    <a:lnTo>
                      <a:pt x="612" y="216"/>
                    </a:lnTo>
                    <a:lnTo>
                      <a:pt x="599" y="199"/>
                    </a:lnTo>
                    <a:lnTo>
                      <a:pt x="585" y="181"/>
                    </a:lnTo>
                    <a:lnTo>
                      <a:pt x="569" y="165"/>
                    </a:lnTo>
                    <a:lnTo>
                      <a:pt x="553" y="150"/>
                    </a:lnTo>
                    <a:lnTo>
                      <a:pt x="568" y="132"/>
                    </a:lnTo>
                    <a:lnTo>
                      <a:pt x="586" y="148"/>
                    </a:lnTo>
                    <a:lnTo>
                      <a:pt x="603" y="165"/>
                    </a:lnTo>
                    <a:lnTo>
                      <a:pt x="619" y="184"/>
                    </a:lnTo>
                    <a:lnTo>
                      <a:pt x="633" y="202"/>
                    </a:lnTo>
                    <a:lnTo>
                      <a:pt x="646" y="221"/>
                    </a:lnTo>
                    <a:lnTo>
                      <a:pt x="658" y="241"/>
                    </a:lnTo>
                    <a:lnTo>
                      <a:pt x="668" y="261"/>
                    </a:lnTo>
                    <a:lnTo>
                      <a:pt x="679" y="283"/>
                    </a:lnTo>
                    <a:lnTo>
                      <a:pt x="657" y="293"/>
                    </a:lnTo>
                    <a:close/>
                    <a:moveTo>
                      <a:pt x="553" y="150"/>
                    </a:moveTo>
                    <a:lnTo>
                      <a:pt x="552" y="150"/>
                    </a:lnTo>
                    <a:lnTo>
                      <a:pt x="568" y="132"/>
                    </a:lnTo>
                    <a:lnTo>
                      <a:pt x="553" y="150"/>
                    </a:lnTo>
                    <a:close/>
                    <a:moveTo>
                      <a:pt x="552" y="150"/>
                    </a:moveTo>
                    <a:lnTo>
                      <a:pt x="539" y="139"/>
                    </a:lnTo>
                    <a:lnTo>
                      <a:pt x="525" y="129"/>
                    </a:lnTo>
                    <a:lnTo>
                      <a:pt x="511" y="119"/>
                    </a:lnTo>
                    <a:lnTo>
                      <a:pt x="495" y="109"/>
                    </a:lnTo>
                    <a:lnTo>
                      <a:pt x="508" y="89"/>
                    </a:lnTo>
                    <a:lnTo>
                      <a:pt x="524" y="98"/>
                    </a:lnTo>
                    <a:lnTo>
                      <a:pt x="539" y="109"/>
                    </a:lnTo>
                    <a:lnTo>
                      <a:pt x="554" y="120"/>
                    </a:lnTo>
                    <a:lnTo>
                      <a:pt x="568" y="132"/>
                    </a:lnTo>
                    <a:lnTo>
                      <a:pt x="552" y="150"/>
                    </a:lnTo>
                    <a:close/>
                    <a:moveTo>
                      <a:pt x="495" y="109"/>
                    </a:moveTo>
                    <a:lnTo>
                      <a:pt x="479" y="99"/>
                    </a:lnTo>
                    <a:lnTo>
                      <a:pt x="462" y="91"/>
                    </a:lnTo>
                    <a:lnTo>
                      <a:pt x="446" y="83"/>
                    </a:lnTo>
                    <a:lnTo>
                      <a:pt x="429" y="76"/>
                    </a:lnTo>
                    <a:lnTo>
                      <a:pt x="438" y="53"/>
                    </a:lnTo>
                    <a:lnTo>
                      <a:pt x="457" y="60"/>
                    </a:lnTo>
                    <a:lnTo>
                      <a:pt x="474" y="69"/>
                    </a:lnTo>
                    <a:lnTo>
                      <a:pt x="491" y="79"/>
                    </a:lnTo>
                    <a:lnTo>
                      <a:pt x="508" y="89"/>
                    </a:lnTo>
                    <a:lnTo>
                      <a:pt x="495" y="109"/>
                    </a:lnTo>
                    <a:close/>
                    <a:moveTo>
                      <a:pt x="429" y="76"/>
                    </a:moveTo>
                    <a:lnTo>
                      <a:pt x="405" y="66"/>
                    </a:lnTo>
                    <a:lnTo>
                      <a:pt x="381" y="57"/>
                    </a:lnTo>
                    <a:lnTo>
                      <a:pt x="357" y="50"/>
                    </a:lnTo>
                    <a:lnTo>
                      <a:pt x="332" y="43"/>
                    </a:lnTo>
                    <a:lnTo>
                      <a:pt x="307" y="38"/>
                    </a:lnTo>
                    <a:lnTo>
                      <a:pt x="281" y="32"/>
                    </a:lnTo>
                    <a:lnTo>
                      <a:pt x="255" y="29"/>
                    </a:lnTo>
                    <a:lnTo>
                      <a:pt x="228" y="26"/>
                    </a:lnTo>
                    <a:lnTo>
                      <a:pt x="201" y="25"/>
                    </a:lnTo>
                    <a:lnTo>
                      <a:pt x="175" y="24"/>
                    </a:lnTo>
                    <a:lnTo>
                      <a:pt x="148" y="25"/>
                    </a:lnTo>
                    <a:lnTo>
                      <a:pt x="121" y="27"/>
                    </a:lnTo>
                    <a:lnTo>
                      <a:pt x="94" y="29"/>
                    </a:lnTo>
                    <a:lnTo>
                      <a:pt x="68" y="33"/>
                    </a:lnTo>
                    <a:lnTo>
                      <a:pt x="41" y="39"/>
                    </a:lnTo>
                    <a:lnTo>
                      <a:pt x="15" y="45"/>
                    </a:lnTo>
                    <a:lnTo>
                      <a:pt x="9" y="22"/>
                    </a:lnTo>
                    <a:lnTo>
                      <a:pt x="36" y="15"/>
                    </a:lnTo>
                    <a:lnTo>
                      <a:pt x="64" y="10"/>
                    </a:lnTo>
                    <a:lnTo>
                      <a:pt x="91" y="5"/>
                    </a:lnTo>
                    <a:lnTo>
                      <a:pt x="119" y="2"/>
                    </a:lnTo>
                    <a:lnTo>
                      <a:pt x="147" y="0"/>
                    </a:lnTo>
                    <a:lnTo>
                      <a:pt x="174" y="0"/>
                    </a:lnTo>
                    <a:lnTo>
                      <a:pt x="202" y="0"/>
                    </a:lnTo>
                    <a:lnTo>
                      <a:pt x="230" y="2"/>
                    </a:lnTo>
                    <a:lnTo>
                      <a:pt x="257" y="5"/>
                    </a:lnTo>
                    <a:lnTo>
                      <a:pt x="284" y="9"/>
                    </a:lnTo>
                    <a:lnTo>
                      <a:pt x="311" y="14"/>
                    </a:lnTo>
                    <a:lnTo>
                      <a:pt x="338" y="19"/>
                    </a:lnTo>
                    <a:lnTo>
                      <a:pt x="364" y="27"/>
                    </a:lnTo>
                    <a:lnTo>
                      <a:pt x="389" y="35"/>
                    </a:lnTo>
                    <a:lnTo>
                      <a:pt x="414" y="43"/>
                    </a:lnTo>
                    <a:lnTo>
                      <a:pt x="438" y="53"/>
                    </a:lnTo>
                    <a:lnTo>
                      <a:pt x="429" y="76"/>
                    </a:lnTo>
                    <a:close/>
                    <a:moveTo>
                      <a:pt x="3" y="41"/>
                    </a:moveTo>
                    <a:lnTo>
                      <a:pt x="1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33"/>
                    </a:lnTo>
                    <a:lnTo>
                      <a:pt x="3" y="41"/>
                    </a:lnTo>
                    <a:close/>
                    <a:moveTo>
                      <a:pt x="22" y="26"/>
                    </a:moveTo>
                    <a:lnTo>
                      <a:pt x="23" y="27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22" y="26"/>
                    </a:lnTo>
                    <a:close/>
                    <a:moveTo>
                      <a:pt x="2" y="41"/>
                    </a:moveTo>
                    <a:lnTo>
                      <a:pt x="2" y="41"/>
                    </a:lnTo>
                    <a:lnTo>
                      <a:pt x="12" y="33"/>
                    </a:lnTo>
                    <a:lnTo>
                      <a:pt x="2" y="41"/>
                    </a:lnTo>
                    <a:close/>
                    <a:moveTo>
                      <a:pt x="23" y="27"/>
                    </a:moveTo>
                    <a:lnTo>
                      <a:pt x="33" y="44"/>
                    </a:lnTo>
                    <a:lnTo>
                      <a:pt x="44" y="59"/>
                    </a:lnTo>
                    <a:lnTo>
                      <a:pt x="55" y="75"/>
                    </a:lnTo>
                    <a:lnTo>
                      <a:pt x="64" y="89"/>
                    </a:lnTo>
                    <a:lnTo>
                      <a:pt x="43" y="102"/>
                    </a:lnTo>
                    <a:lnTo>
                      <a:pt x="32" y="85"/>
                    </a:lnTo>
                    <a:lnTo>
                      <a:pt x="22" y="69"/>
                    </a:lnTo>
                    <a:lnTo>
                      <a:pt x="12" y="54"/>
                    </a:lnTo>
                    <a:lnTo>
                      <a:pt x="2" y="41"/>
                    </a:lnTo>
                    <a:lnTo>
                      <a:pt x="23" y="27"/>
                    </a:lnTo>
                    <a:close/>
                    <a:moveTo>
                      <a:pt x="64" y="89"/>
                    </a:moveTo>
                    <a:lnTo>
                      <a:pt x="72" y="103"/>
                    </a:lnTo>
                    <a:lnTo>
                      <a:pt x="82" y="118"/>
                    </a:lnTo>
                    <a:lnTo>
                      <a:pt x="92" y="133"/>
                    </a:lnTo>
                    <a:lnTo>
                      <a:pt x="103" y="150"/>
                    </a:lnTo>
                    <a:lnTo>
                      <a:pt x="82" y="163"/>
                    </a:lnTo>
                    <a:lnTo>
                      <a:pt x="73" y="149"/>
                    </a:lnTo>
                    <a:lnTo>
                      <a:pt x="64" y="134"/>
                    </a:lnTo>
                    <a:lnTo>
                      <a:pt x="54" y="119"/>
                    </a:lnTo>
                    <a:lnTo>
                      <a:pt x="43" y="102"/>
                    </a:lnTo>
                    <a:lnTo>
                      <a:pt x="64" y="89"/>
                    </a:lnTo>
                    <a:close/>
                    <a:moveTo>
                      <a:pt x="103" y="150"/>
                    </a:moveTo>
                    <a:lnTo>
                      <a:pt x="126" y="189"/>
                    </a:lnTo>
                    <a:lnTo>
                      <a:pt x="149" y="229"/>
                    </a:lnTo>
                    <a:lnTo>
                      <a:pt x="171" y="268"/>
                    </a:lnTo>
                    <a:lnTo>
                      <a:pt x="191" y="307"/>
                    </a:lnTo>
                    <a:lnTo>
                      <a:pt x="211" y="345"/>
                    </a:lnTo>
                    <a:lnTo>
                      <a:pt x="229" y="383"/>
                    </a:lnTo>
                    <a:lnTo>
                      <a:pt x="246" y="420"/>
                    </a:lnTo>
                    <a:lnTo>
                      <a:pt x="262" y="458"/>
                    </a:lnTo>
                    <a:lnTo>
                      <a:pt x="240" y="468"/>
                    </a:lnTo>
                    <a:lnTo>
                      <a:pt x="224" y="430"/>
                    </a:lnTo>
                    <a:lnTo>
                      <a:pt x="207" y="393"/>
                    </a:lnTo>
                    <a:lnTo>
                      <a:pt x="189" y="355"/>
                    </a:lnTo>
                    <a:lnTo>
                      <a:pt x="170" y="318"/>
                    </a:lnTo>
                    <a:lnTo>
                      <a:pt x="149" y="279"/>
                    </a:lnTo>
                    <a:lnTo>
                      <a:pt x="127" y="241"/>
                    </a:lnTo>
                    <a:lnTo>
                      <a:pt x="105" y="202"/>
                    </a:lnTo>
                    <a:lnTo>
                      <a:pt x="82" y="163"/>
                    </a:lnTo>
                    <a:lnTo>
                      <a:pt x="103" y="150"/>
                    </a:lnTo>
                    <a:close/>
                    <a:moveTo>
                      <a:pt x="262" y="458"/>
                    </a:moveTo>
                    <a:lnTo>
                      <a:pt x="262" y="458"/>
                    </a:lnTo>
                    <a:lnTo>
                      <a:pt x="251" y="462"/>
                    </a:lnTo>
                    <a:lnTo>
                      <a:pt x="262" y="458"/>
                    </a:lnTo>
                    <a:close/>
                    <a:moveTo>
                      <a:pt x="262" y="458"/>
                    </a:moveTo>
                    <a:lnTo>
                      <a:pt x="272" y="485"/>
                    </a:lnTo>
                    <a:lnTo>
                      <a:pt x="282" y="511"/>
                    </a:lnTo>
                    <a:lnTo>
                      <a:pt x="292" y="538"/>
                    </a:lnTo>
                    <a:lnTo>
                      <a:pt x="299" y="564"/>
                    </a:lnTo>
                    <a:lnTo>
                      <a:pt x="308" y="590"/>
                    </a:lnTo>
                    <a:lnTo>
                      <a:pt x="314" y="616"/>
                    </a:lnTo>
                    <a:lnTo>
                      <a:pt x="321" y="640"/>
                    </a:lnTo>
                    <a:lnTo>
                      <a:pt x="326" y="665"/>
                    </a:lnTo>
                    <a:lnTo>
                      <a:pt x="302" y="671"/>
                    </a:lnTo>
                    <a:lnTo>
                      <a:pt x="297" y="646"/>
                    </a:lnTo>
                    <a:lnTo>
                      <a:pt x="290" y="621"/>
                    </a:lnTo>
                    <a:lnTo>
                      <a:pt x="284" y="596"/>
                    </a:lnTo>
                    <a:lnTo>
                      <a:pt x="276" y="570"/>
                    </a:lnTo>
                    <a:lnTo>
                      <a:pt x="268" y="545"/>
                    </a:lnTo>
                    <a:lnTo>
                      <a:pt x="259" y="519"/>
                    </a:lnTo>
                    <a:lnTo>
                      <a:pt x="249" y="494"/>
                    </a:lnTo>
                    <a:lnTo>
                      <a:pt x="240" y="467"/>
                    </a:lnTo>
                    <a:lnTo>
                      <a:pt x="262" y="458"/>
                    </a:lnTo>
                    <a:close/>
                    <a:moveTo>
                      <a:pt x="326" y="665"/>
                    </a:moveTo>
                    <a:lnTo>
                      <a:pt x="332" y="690"/>
                    </a:lnTo>
                    <a:lnTo>
                      <a:pt x="336" y="715"/>
                    </a:lnTo>
                    <a:lnTo>
                      <a:pt x="340" y="740"/>
                    </a:lnTo>
                    <a:lnTo>
                      <a:pt x="342" y="764"/>
                    </a:lnTo>
                    <a:lnTo>
                      <a:pt x="346" y="787"/>
                    </a:lnTo>
                    <a:lnTo>
                      <a:pt x="347" y="811"/>
                    </a:lnTo>
                    <a:lnTo>
                      <a:pt x="348" y="835"/>
                    </a:lnTo>
                    <a:lnTo>
                      <a:pt x="349" y="859"/>
                    </a:lnTo>
                    <a:lnTo>
                      <a:pt x="324" y="859"/>
                    </a:lnTo>
                    <a:lnTo>
                      <a:pt x="324" y="836"/>
                    </a:lnTo>
                    <a:lnTo>
                      <a:pt x="323" y="813"/>
                    </a:lnTo>
                    <a:lnTo>
                      <a:pt x="321" y="789"/>
                    </a:lnTo>
                    <a:lnTo>
                      <a:pt x="319" y="767"/>
                    </a:lnTo>
                    <a:lnTo>
                      <a:pt x="315" y="743"/>
                    </a:lnTo>
                    <a:lnTo>
                      <a:pt x="312" y="719"/>
                    </a:lnTo>
                    <a:lnTo>
                      <a:pt x="308" y="694"/>
                    </a:lnTo>
                    <a:lnTo>
                      <a:pt x="302" y="671"/>
                    </a:lnTo>
                    <a:lnTo>
                      <a:pt x="326" y="665"/>
                    </a:lnTo>
                    <a:close/>
                    <a:moveTo>
                      <a:pt x="325" y="864"/>
                    </a:moveTo>
                    <a:lnTo>
                      <a:pt x="325" y="861"/>
                    </a:lnTo>
                    <a:lnTo>
                      <a:pt x="324" y="859"/>
                    </a:lnTo>
                    <a:lnTo>
                      <a:pt x="336" y="859"/>
                    </a:lnTo>
                    <a:lnTo>
                      <a:pt x="325" y="864"/>
                    </a:lnTo>
                    <a:close/>
                    <a:moveTo>
                      <a:pt x="347" y="852"/>
                    </a:moveTo>
                    <a:lnTo>
                      <a:pt x="364" y="883"/>
                    </a:lnTo>
                    <a:lnTo>
                      <a:pt x="382" y="914"/>
                    </a:lnTo>
                    <a:lnTo>
                      <a:pt x="402" y="942"/>
                    </a:lnTo>
                    <a:lnTo>
                      <a:pt x="423" y="969"/>
                    </a:lnTo>
                    <a:lnTo>
                      <a:pt x="435" y="982"/>
                    </a:lnTo>
                    <a:lnTo>
                      <a:pt x="447" y="995"/>
                    </a:lnTo>
                    <a:lnTo>
                      <a:pt x="459" y="1008"/>
                    </a:lnTo>
                    <a:lnTo>
                      <a:pt x="472" y="1020"/>
                    </a:lnTo>
                    <a:lnTo>
                      <a:pt x="485" y="1031"/>
                    </a:lnTo>
                    <a:lnTo>
                      <a:pt x="499" y="1043"/>
                    </a:lnTo>
                    <a:lnTo>
                      <a:pt x="514" y="1054"/>
                    </a:lnTo>
                    <a:lnTo>
                      <a:pt x="529" y="1065"/>
                    </a:lnTo>
                    <a:lnTo>
                      <a:pt x="515" y="1085"/>
                    </a:lnTo>
                    <a:lnTo>
                      <a:pt x="499" y="1074"/>
                    </a:lnTo>
                    <a:lnTo>
                      <a:pt x="484" y="1062"/>
                    </a:lnTo>
                    <a:lnTo>
                      <a:pt x="470" y="1050"/>
                    </a:lnTo>
                    <a:lnTo>
                      <a:pt x="456" y="1038"/>
                    </a:lnTo>
                    <a:lnTo>
                      <a:pt x="443" y="1025"/>
                    </a:lnTo>
                    <a:lnTo>
                      <a:pt x="430" y="1012"/>
                    </a:lnTo>
                    <a:lnTo>
                      <a:pt x="417" y="998"/>
                    </a:lnTo>
                    <a:lnTo>
                      <a:pt x="405" y="985"/>
                    </a:lnTo>
                    <a:lnTo>
                      <a:pt x="393" y="971"/>
                    </a:lnTo>
                    <a:lnTo>
                      <a:pt x="382" y="957"/>
                    </a:lnTo>
                    <a:lnTo>
                      <a:pt x="373" y="942"/>
                    </a:lnTo>
                    <a:lnTo>
                      <a:pt x="362" y="927"/>
                    </a:lnTo>
                    <a:lnTo>
                      <a:pt x="343" y="896"/>
                    </a:lnTo>
                    <a:lnTo>
                      <a:pt x="325" y="864"/>
                    </a:lnTo>
                    <a:lnTo>
                      <a:pt x="347" y="852"/>
                    </a:lnTo>
                    <a:close/>
                    <a:moveTo>
                      <a:pt x="529" y="1065"/>
                    </a:moveTo>
                    <a:lnTo>
                      <a:pt x="544" y="1076"/>
                    </a:lnTo>
                    <a:lnTo>
                      <a:pt x="560" y="1086"/>
                    </a:lnTo>
                    <a:lnTo>
                      <a:pt x="578" y="1096"/>
                    </a:lnTo>
                    <a:lnTo>
                      <a:pt x="595" y="1106"/>
                    </a:lnTo>
                    <a:lnTo>
                      <a:pt x="613" y="1116"/>
                    </a:lnTo>
                    <a:lnTo>
                      <a:pt x="632" y="1124"/>
                    </a:lnTo>
                    <a:lnTo>
                      <a:pt x="651" y="1133"/>
                    </a:lnTo>
                    <a:lnTo>
                      <a:pt x="672" y="1142"/>
                    </a:lnTo>
                    <a:lnTo>
                      <a:pt x="714" y="1158"/>
                    </a:lnTo>
                    <a:lnTo>
                      <a:pt x="759" y="1173"/>
                    </a:lnTo>
                    <a:lnTo>
                      <a:pt x="808" y="1187"/>
                    </a:lnTo>
                    <a:lnTo>
                      <a:pt x="859" y="1200"/>
                    </a:lnTo>
                    <a:lnTo>
                      <a:pt x="853" y="1224"/>
                    </a:lnTo>
                    <a:lnTo>
                      <a:pt x="801" y="1211"/>
                    </a:lnTo>
                    <a:lnTo>
                      <a:pt x="752" y="1197"/>
                    </a:lnTo>
                    <a:lnTo>
                      <a:pt x="728" y="1189"/>
                    </a:lnTo>
                    <a:lnTo>
                      <a:pt x="705" y="1180"/>
                    </a:lnTo>
                    <a:lnTo>
                      <a:pt x="683" y="1173"/>
                    </a:lnTo>
                    <a:lnTo>
                      <a:pt x="662" y="1164"/>
                    </a:lnTo>
                    <a:lnTo>
                      <a:pt x="641" y="1156"/>
                    </a:lnTo>
                    <a:lnTo>
                      <a:pt x="621" y="1146"/>
                    </a:lnTo>
                    <a:lnTo>
                      <a:pt x="602" y="1137"/>
                    </a:lnTo>
                    <a:lnTo>
                      <a:pt x="583" y="1128"/>
                    </a:lnTo>
                    <a:lnTo>
                      <a:pt x="565" y="1117"/>
                    </a:lnTo>
                    <a:lnTo>
                      <a:pt x="548" y="1107"/>
                    </a:lnTo>
                    <a:lnTo>
                      <a:pt x="531" y="1096"/>
                    </a:lnTo>
                    <a:lnTo>
                      <a:pt x="515" y="1085"/>
                    </a:lnTo>
                    <a:lnTo>
                      <a:pt x="529" y="1065"/>
                    </a:lnTo>
                    <a:close/>
                    <a:moveTo>
                      <a:pt x="868" y="1213"/>
                    </a:moveTo>
                    <a:lnTo>
                      <a:pt x="866" y="1217"/>
                    </a:lnTo>
                    <a:lnTo>
                      <a:pt x="863" y="1221"/>
                    </a:lnTo>
                    <a:lnTo>
                      <a:pt x="859" y="1224"/>
                    </a:lnTo>
                    <a:lnTo>
                      <a:pt x="853" y="1224"/>
                    </a:lnTo>
                    <a:lnTo>
                      <a:pt x="856" y="1212"/>
                    </a:lnTo>
                    <a:lnTo>
                      <a:pt x="868" y="121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7" name="Freeform 1219"/>
              <p:cNvSpPr>
                <a:spLocks/>
              </p:cNvSpPr>
              <p:nvPr/>
            </p:nvSpPr>
            <p:spPr bwMode="auto">
              <a:xfrm>
                <a:off x="3262" y="1803"/>
                <a:ext cx="144" cy="216"/>
              </a:xfrm>
              <a:custGeom>
                <a:avLst/>
                <a:gdLst>
                  <a:gd name="T0" fmla="*/ 29 w 726"/>
                  <a:gd name="T1" fmla="*/ 42 h 1067"/>
                  <a:gd name="T2" fmla="*/ 29 w 726"/>
                  <a:gd name="T3" fmla="*/ 40 h 1067"/>
                  <a:gd name="T4" fmla="*/ 29 w 726"/>
                  <a:gd name="T5" fmla="*/ 38 h 1067"/>
                  <a:gd name="T6" fmla="*/ 28 w 726"/>
                  <a:gd name="T7" fmla="*/ 34 h 1067"/>
                  <a:gd name="T8" fmla="*/ 28 w 726"/>
                  <a:gd name="T9" fmla="*/ 31 h 1067"/>
                  <a:gd name="T10" fmla="*/ 27 w 726"/>
                  <a:gd name="T11" fmla="*/ 27 h 1067"/>
                  <a:gd name="T12" fmla="*/ 26 w 726"/>
                  <a:gd name="T13" fmla="*/ 23 h 1067"/>
                  <a:gd name="T14" fmla="*/ 24 w 726"/>
                  <a:gd name="T15" fmla="*/ 18 h 1067"/>
                  <a:gd name="T16" fmla="*/ 23 w 726"/>
                  <a:gd name="T17" fmla="*/ 15 h 1067"/>
                  <a:gd name="T18" fmla="*/ 22 w 726"/>
                  <a:gd name="T19" fmla="*/ 13 h 1067"/>
                  <a:gd name="T20" fmla="*/ 21 w 726"/>
                  <a:gd name="T21" fmla="*/ 12 h 1067"/>
                  <a:gd name="T22" fmla="*/ 20 w 726"/>
                  <a:gd name="T23" fmla="*/ 10 h 1067"/>
                  <a:gd name="T24" fmla="*/ 19 w 726"/>
                  <a:gd name="T25" fmla="*/ 8 h 1067"/>
                  <a:gd name="T26" fmla="*/ 18 w 726"/>
                  <a:gd name="T27" fmla="*/ 7 h 1067"/>
                  <a:gd name="T28" fmla="*/ 16 w 726"/>
                  <a:gd name="T29" fmla="*/ 5 h 1067"/>
                  <a:gd name="T30" fmla="*/ 15 w 726"/>
                  <a:gd name="T31" fmla="*/ 4 h 1067"/>
                  <a:gd name="T32" fmla="*/ 14 w 726"/>
                  <a:gd name="T33" fmla="*/ 3 h 1067"/>
                  <a:gd name="T34" fmla="*/ 12 w 726"/>
                  <a:gd name="T35" fmla="*/ 2 h 1067"/>
                  <a:gd name="T36" fmla="*/ 10 w 726"/>
                  <a:gd name="T37" fmla="*/ 1 h 1067"/>
                  <a:gd name="T38" fmla="*/ 9 w 726"/>
                  <a:gd name="T39" fmla="*/ 0 h 1067"/>
                  <a:gd name="T40" fmla="*/ 7 w 726"/>
                  <a:gd name="T41" fmla="*/ 0 h 1067"/>
                  <a:gd name="T42" fmla="*/ 5 w 726"/>
                  <a:gd name="T43" fmla="*/ 0 h 1067"/>
                  <a:gd name="T44" fmla="*/ 3 w 726"/>
                  <a:gd name="T45" fmla="*/ 0 h 1067"/>
                  <a:gd name="T46" fmla="*/ 1 w 726"/>
                  <a:gd name="T47" fmla="*/ 1 h 1067"/>
                  <a:gd name="T48" fmla="*/ 1 w 726"/>
                  <a:gd name="T49" fmla="*/ 3 h 1067"/>
                  <a:gd name="T50" fmla="*/ 4 w 726"/>
                  <a:gd name="T51" fmla="*/ 7 h 1067"/>
                  <a:gd name="T52" fmla="*/ 5 w 726"/>
                  <a:gd name="T53" fmla="*/ 11 h 1067"/>
                  <a:gd name="T54" fmla="*/ 7 w 726"/>
                  <a:gd name="T55" fmla="*/ 14 h 1067"/>
                  <a:gd name="T56" fmla="*/ 9 w 726"/>
                  <a:gd name="T57" fmla="*/ 18 h 1067"/>
                  <a:gd name="T58" fmla="*/ 10 w 726"/>
                  <a:gd name="T59" fmla="*/ 22 h 1067"/>
                  <a:gd name="T60" fmla="*/ 10 w 726"/>
                  <a:gd name="T61" fmla="*/ 26 h 1067"/>
                  <a:gd name="T62" fmla="*/ 11 w 726"/>
                  <a:gd name="T63" fmla="*/ 28 h 1067"/>
                  <a:gd name="T64" fmla="*/ 11 w 726"/>
                  <a:gd name="T65" fmla="*/ 30 h 1067"/>
                  <a:gd name="T66" fmla="*/ 11 w 726"/>
                  <a:gd name="T67" fmla="*/ 32 h 1067"/>
                  <a:gd name="T68" fmla="*/ 13 w 726"/>
                  <a:gd name="T69" fmla="*/ 34 h 1067"/>
                  <a:gd name="T70" fmla="*/ 14 w 726"/>
                  <a:gd name="T71" fmla="*/ 36 h 1067"/>
                  <a:gd name="T72" fmla="*/ 16 w 726"/>
                  <a:gd name="T73" fmla="*/ 38 h 1067"/>
                  <a:gd name="T74" fmla="*/ 18 w 726"/>
                  <a:gd name="T75" fmla="*/ 39 h 1067"/>
                  <a:gd name="T76" fmla="*/ 21 w 726"/>
                  <a:gd name="T77" fmla="*/ 40 h 1067"/>
                  <a:gd name="T78" fmla="*/ 24 w 726"/>
                  <a:gd name="T79" fmla="*/ 42 h 1067"/>
                  <a:gd name="T80" fmla="*/ 27 w 726"/>
                  <a:gd name="T81" fmla="*/ 43 h 10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726"/>
                  <a:gd name="T124" fmla="*/ 0 h 1067"/>
                  <a:gd name="T125" fmla="*/ 726 w 726"/>
                  <a:gd name="T126" fmla="*/ 1067 h 1067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726" h="1067">
                    <a:moveTo>
                      <a:pt x="725" y="1067"/>
                    </a:moveTo>
                    <a:lnTo>
                      <a:pt x="726" y="1050"/>
                    </a:lnTo>
                    <a:lnTo>
                      <a:pt x="726" y="1030"/>
                    </a:lnTo>
                    <a:lnTo>
                      <a:pt x="725" y="1003"/>
                    </a:lnTo>
                    <a:lnTo>
                      <a:pt x="723" y="973"/>
                    </a:lnTo>
                    <a:lnTo>
                      <a:pt x="719" y="938"/>
                    </a:lnTo>
                    <a:lnTo>
                      <a:pt x="715" y="900"/>
                    </a:lnTo>
                    <a:lnTo>
                      <a:pt x="709" y="858"/>
                    </a:lnTo>
                    <a:lnTo>
                      <a:pt x="702" y="814"/>
                    </a:lnTo>
                    <a:lnTo>
                      <a:pt x="694" y="767"/>
                    </a:lnTo>
                    <a:lnTo>
                      <a:pt x="683" y="719"/>
                    </a:lnTo>
                    <a:lnTo>
                      <a:pt x="671" y="669"/>
                    </a:lnTo>
                    <a:lnTo>
                      <a:pt x="658" y="617"/>
                    </a:lnTo>
                    <a:lnTo>
                      <a:pt x="643" y="566"/>
                    </a:lnTo>
                    <a:lnTo>
                      <a:pt x="626" y="513"/>
                    </a:lnTo>
                    <a:lnTo>
                      <a:pt x="606" y="460"/>
                    </a:lnTo>
                    <a:lnTo>
                      <a:pt x="586" y="408"/>
                    </a:lnTo>
                    <a:lnTo>
                      <a:pt x="575" y="383"/>
                    </a:lnTo>
                    <a:lnTo>
                      <a:pt x="563" y="359"/>
                    </a:lnTo>
                    <a:lnTo>
                      <a:pt x="551" y="335"/>
                    </a:lnTo>
                    <a:lnTo>
                      <a:pt x="539" y="312"/>
                    </a:lnTo>
                    <a:lnTo>
                      <a:pt x="526" y="288"/>
                    </a:lnTo>
                    <a:lnTo>
                      <a:pt x="513" y="266"/>
                    </a:lnTo>
                    <a:lnTo>
                      <a:pt x="500" y="244"/>
                    </a:lnTo>
                    <a:lnTo>
                      <a:pt x="486" y="223"/>
                    </a:lnTo>
                    <a:lnTo>
                      <a:pt x="472" y="203"/>
                    </a:lnTo>
                    <a:lnTo>
                      <a:pt x="457" y="182"/>
                    </a:lnTo>
                    <a:lnTo>
                      <a:pt x="441" y="163"/>
                    </a:lnTo>
                    <a:lnTo>
                      <a:pt x="426" y="145"/>
                    </a:lnTo>
                    <a:lnTo>
                      <a:pt x="409" y="127"/>
                    </a:lnTo>
                    <a:lnTo>
                      <a:pt x="392" y="111"/>
                    </a:lnTo>
                    <a:lnTo>
                      <a:pt x="375" y="96"/>
                    </a:lnTo>
                    <a:lnTo>
                      <a:pt x="358" y="81"/>
                    </a:lnTo>
                    <a:lnTo>
                      <a:pt x="339" y="68"/>
                    </a:lnTo>
                    <a:lnTo>
                      <a:pt x="320" y="55"/>
                    </a:lnTo>
                    <a:lnTo>
                      <a:pt x="300" y="44"/>
                    </a:lnTo>
                    <a:lnTo>
                      <a:pt x="281" y="33"/>
                    </a:lnTo>
                    <a:lnTo>
                      <a:pt x="260" y="24"/>
                    </a:lnTo>
                    <a:lnTo>
                      <a:pt x="240" y="17"/>
                    </a:lnTo>
                    <a:lnTo>
                      <a:pt x="218" y="10"/>
                    </a:lnTo>
                    <a:lnTo>
                      <a:pt x="196" y="6"/>
                    </a:lnTo>
                    <a:lnTo>
                      <a:pt x="174" y="2"/>
                    </a:lnTo>
                    <a:lnTo>
                      <a:pt x="150" y="0"/>
                    </a:lnTo>
                    <a:lnTo>
                      <a:pt x="127" y="0"/>
                    </a:lnTo>
                    <a:lnTo>
                      <a:pt x="103" y="1"/>
                    </a:lnTo>
                    <a:lnTo>
                      <a:pt x="78" y="3"/>
                    </a:lnTo>
                    <a:lnTo>
                      <a:pt x="53" y="7"/>
                    </a:lnTo>
                    <a:lnTo>
                      <a:pt x="27" y="14"/>
                    </a:lnTo>
                    <a:lnTo>
                      <a:pt x="0" y="21"/>
                    </a:lnTo>
                    <a:lnTo>
                      <a:pt x="31" y="70"/>
                    </a:lnTo>
                    <a:lnTo>
                      <a:pt x="61" y="119"/>
                    </a:lnTo>
                    <a:lnTo>
                      <a:pt x="88" y="168"/>
                    </a:lnTo>
                    <a:lnTo>
                      <a:pt x="114" y="217"/>
                    </a:lnTo>
                    <a:lnTo>
                      <a:pt x="137" y="264"/>
                    </a:lnTo>
                    <a:lnTo>
                      <a:pt x="160" y="313"/>
                    </a:lnTo>
                    <a:lnTo>
                      <a:pt x="179" y="360"/>
                    </a:lnTo>
                    <a:lnTo>
                      <a:pt x="198" y="407"/>
                    </a:lnTo>
                    <a:lnTo>
                      <a:pt x="214" y="454"/>
                    </a:lnTo>
                    <a:lnTo>
                      <a:pt x="228" y="501"/>
                    </a:lnTo>
                    <a:lnTo>
                      <a:pt x="240" y="546"/>
                    </a:lnTo>
                    <a:lnTo>
                      <a:pt x="251" y="591"/>
                    </a:lnTo>
                    <a:lnTo>
                      <a:pt x="258" y="636"/>
                    </a:lnTo>
                    <a:lnTo>
                      <a:pt x="264" y="679"/>
                    </a:lnTo>
                    <a:lnTo>
                      <a:pt x="265" y="701"/>
                    </a:lnTo>
                    <a:lnTo>
                      <a:pt x="267" y="722"/>
                    </a:lnTo>
                    <a:lnTo>
                      <a:pt x="267" y="743"/>
                    </a:lnTo>
                    <a:lnTo>
                      <a:pt x="267" y="763"/>
                    </a:lnTo>
                    <a:lnTo>
                      <a:pt x="282" y="791"/>
                    </a:lnTo>
                    <a:lnTo>
                      <a:pt x="298" y="817"/>
                    </a:lnTo>
                    <a:lnTo>
                      <a:pt x="316" y="843"/>
                    </a:lnTo>
                    <a:lnTo>
                      <a:pt x="336" y="867"/>
                    </a:lnTo>
                    <a:lnTo>
                      <a:pt x="358" y="890"/>
                    </a:lnTo>
                    <a:lnTo>
                      <a:pt x="381" y="911"/>
                    </a:lnTo>
                    <a:lnTo>
                      <a:pt x="406" y="932"/>
                    </a:lnTo>
                    <a:lnTo>
                      <a:pt x="433" y="952"/>
                    </a:lnTo>
                    <a:lnTo>
                      <a:pt x="463" y="971"/>
                    </a:lnTo>
                    <a:lnTo>
                      <a:pt x="494" y="988"/>
                    </a:lnTo>
                    <a:lnTo>
                      <a:pt x="527" y="1004"/>
                    </a:lnTo>
                    <a:lnTo>
                      <a:pt x="563" y="1018"/>
                    </a:lnTo>
                    <a:lnTo>
                      <a:pt x="600" y="1032"/>
                    </a:lnTo>
                    <a:lnTo>
                      <a:pt x="640" y="1045"/>
                    </a:lnTo>
                    <a:lnTo>
                      <a:pt x="681" y="1057"/>
                    </a:lnTo>
                    <a:lnTo>
                      <a:pt x="725" y="106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8" name="Freeform 1220"/>
              <p:cNvSpPr>
                <a:spLocks noEditPoints="1"/>
              </p:cNvSpPr>
              <p:nvPr/>
            </p:nvSpPr>
            <p:spPr bwMode="auto">
              <a:xfrm>
                <a:off x="3259" y="1803"/>
                <a:ext cx="148" cy="216"/>
              </a:xfrm>
              <a:custGeom>
                <a:avLst/>
                <a:gdLst>
                  <a:gd name="T0" fmla="*/ 29 w 750"/>
                  <a:gd name="T1" fmla="*/ 43 h 1092"/>
                  <a:gd name="T2" fmla="*/ 30 w 750"/>
                  <a:gd name="T3" fmla="*/ 42 h 1092"/>
                  <a:gd name="T4" fmla="*/ 29 w 750"/>
                  <a:gd name="T5" fmla="*/ 41 h 1092"/>
                  <a:gd name="T6" fmla="*/ 30 w 750"/>
                  <a:gd name="T7" fmla="*/ 40 h 1092"/>
                  <a:gd name="T8" fmla="*/ 28 w 750"/>
                  <a:gd name="T9" fmla="*/ 34 h 1092"/>
                  <a:gd name="T10" fmla="*/ 26 w 750"/>
                  <a:gd name="T11" fmla="*/ 26 h 1092"/>
                  <a:gd name="T12" fmla="*/ 23 w 750"/>
                  <a:gd name="T13" fmla="*/ 17 h 1092"/>
                  <a:gd name="T14" fmla="*/ 27 w 750"/>
                  <a:gd name="T15" fmla="*/ 24 h 1092"/>
                  <a:gd name="T16" fmla="*/ 29 w 750"/>
                  <a:gd name="T17" fmla="*/ 33 h 1092"/>
                  <a:gd name="T18" fmla="*/ 23 w 750"/>
                  <a:gd name="T19" fmla="*/ 17 h 1092"/>
                  <a:gd name="T20" fmla="*/ 23 w 750"/>
                  <a:gd name="T21" fmla="*/ 17 h 1092"/>
                  <a:gd name="T22" fmla="*/ 24 w 750"/>
                  <a:gd name="T23" fmla="*/ 17 h 1092"/>
                  <a:gd name="T24" fmla="*/ 22 w 750"/>
                  <a:gd name="T25" fmla="*/ 14 h 1092"/>
                  <a:gd name="T26" fmla="*/ 24 w 750"/>
                  <a:gd name="T27" fmla="*/ 17 h 1092"/>
                  <a:gd name="T28" fmla="*/ 19 w 750"/>
                  <a:gd name="T29" fmla="*/ 9 h 1092"/>
                  <a:gd name="T30" fmla="*/ 21 w 750"/>
                  <a:gd name="T31" fmla="*/ 13 h 1092"/>
                  <a:gd name="T32" fmla="*/ 15 w 750"/>
                  <a:gd name="T33" fmla="*/ 4 h 1092"/>
                  <a:gd name="T34" fmla="*/ 12 w 750"/>
                  <a:gd name="T35" fmla="*/ 2 h 1092"/>
                  <a:gd name="T36" fmla="*/ 8 w 750"/>
                  <a:gd name="T37" fmla="*/ 1 h 1092"/>
                  <a:gd name="T38" fmla="*/ 4 w 750"/>
                  <a:gd name="T39" fmla="*/ 1 h 1092"/>
                  <a:gd name="T40" fmla="*/ 0 w 750"/>
                  <a:gd name="T41" fmla="*/ 1 h 1092"/>
                  <a:gd name="T42" fmla="*/ 5 w 750"/>
                  <a:gd name="T43" fmla="*/ 0 h 1092"/>
                  <a:gd name="T44" fmla="*/ 9 w 750"/>
                  <a:gd name="T45" fmla="*/ 0 h 1092"/>
                  <a:gd name="T46" fmla="*/ 13 w 750"/>
                  <a:gd name="T47" fmla="*/ 2 h 1092"/>
                  <a:gd name="T48" fmla="*/ 16 w 750"/>
                  <a:gd name="T49" fmla="*/ 4 h 1092"/>
                  <a:gd name="T50" fmla="*/ 0 w 750"/>
                  <a:gd name="T51" fmla="*/ 2 h 1092"/>
                  <a:gd name="T52" fmla="*/ 0 w 750"/>
                  <a:gd name="T53" fmla="*/ 1 h 1092"/>
                  <a:gd name="T54" fmla="*/ 1 w 750"/>
                  <a:gd name="T55" fmla="*/ 1 h 1092"/>
                  <a:gd name="T56" fmla="*/ 1 w 750"/>
                  <a:gd name="T57" fmla="*/ 1 h 1092"/>
                  <a:gd name="T58" fmla="*/ 1 w 750"/>
                  <a:gd name="T59" fmla="*/ 2 h 1092"/>
                  <a:gd name="T60" fmla="*/ 1 w 750"/>
                  <a:gd name="T61" fmla="*/ 3 h 1092"/>
                  <a:gd name="T62" fmla="*/ 3 w 750"/>
                  <a:gd name="T63" fmla="*/ 4 h 1092"/>
                  <a:gd name="T64" fmla="*/ 2 w 750"/>
                  <a:gd name="T65" fmla="*/ 4 h 1092"/>
                  <a:gd name="T66" fmla="*/ 6 w 750"/>
                  <a:gd name="T67" fmla="*/ 10 h 1092"/>
                  <a:gd name="T68" fmla="*/ 8 w 750"/>
                  <a:gd name="T69" fmla="*/ 17 h 1092"/>
                  <a:gd name="T70" fmla="*/ 4 w 750"/>
                  <a:gd name="T71" fmla="*/ 9 h 1092"/>
                  <a:gd name="T72" fmla="*/ 9 w 750"/>
                  <a:gd name="T73" fmla="*/ 17 h 1092"/>
                  <a:gd name="T74" fmla="*/ 9 w 750"/>
                  <a:gd name="T75" fmla="*/ 17 h 1092"/>
                  <a:gd name="T76" fmla="*/ 8 w 750"/>
                  <a:gd name="T77" fmla="*/ 18 h 1092"/>
                  <a:gd name="T78" fmla="*/ 10 w 750"/>
                  <a:gd name="T79" fmla="*/ 20 h 1092"/>
                  <a:gd name="T80" fmla="*/ 9 w 750"/>
                  <a:gd name="T81" fmla="*/ 20 h 1092"/>
                  <a:gd name="T82" fmla="*/ 11 w 750"/>
                  <a:gd name="T83" fmla="*/ 25 h 1092"/>
                  <a:gd name="T84" fmla="*/ 11 w 750"/>
                  <a:gd name="T85" fmla="*/ 31 h 1092"/>
                  <a:gd name="T86" fmla="*/ 10 w 750"/>
                  <a:gd name="T87" fmla="*/ 24 h 1092"/>
                  <a:gd name="T88" fmla="*/ 11 w 750"/>
                  <a:gd name="T89" fmla="*/ 31 h 1092"/>
                  <a:gd name="T90" fmla="*/ 13 w 750"/>
                  <a:gd name="T91" fmla="*/ 34 h 1092"/>
                  <a:gd name="T92" fmla="*/ 18 w 750"/>
                  <a:gd name="T93" fmla="*/ 39 h 1092"/>
                  <a:gd name="T94" fmla="*/ 14 w 750"/>
                  <a:gd name="T95" fmla="*/ 35 h 1092"/>
                  <a:gd name="T96" fmla="*/ 11 w 750"/>
                  <a:gd name="T97" fmla="*/ 32 h 1092"/>
                  <a:gd name="T98" fmla="*/ 20 w 750"/>
                  <a:gd name="T99" fmla="*/ 40 h 1092"/>
                  <a:gd name="T100" fmla="*/ 30 w 750"/>
                  <a:gd name="T101" fmla="*/ 43 h 1092"/>
                  <a:gd name="T102" fmla="*/ 21 w 750"/>
                  <a:gd name="T103" fmla="*/ 41 h 1092"/>
                  <a:gd name="T104" fmla="*/ 30 w 750"/>
                  <a:gd name="T105" fmla="*/ 43 h 109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50"/>
                  <a:gd name="T160" fmla="*/ 0 h 1092"/>
                  <a:gd name="T161" fmla="*/ 750 w 750"/>
                  <a:gd name="T162" fmla="*/ 1092 h 109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50" h="1092">
                    <a:moveTo>
                      <a:pt x="724" y="1079"/>
                    </a:moveTo>
                    <a:lnTo>
                      <a:pt x="724" y="1079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4" y="1079"/>
                    </a:moveTo>
                    <a:lnTo>
                      <a:pt x="725" y="1070"/>
                    </a:lnTo>
                    <a:lnTo>
                      <a:pt x="725" y="1060"/>
                    </a:lnTo>
                    <a:lnTo>
                      <a:pt x="725" y="1049"/>
                    </a:lnTo>
                    <a:lnTo>
                      <a:pt x="725" y="1036"/>
                    </a:lnTo>
                    <a:lnTo>
                      <a:pt x="750" y="1035"/>
                    </a:lnTo>
                    <a:lnTo>
                      <a:pt x="750" y="1049"/>
                    </a:lnTo>
                    <a:lnTo>
                      <a:pt x="750" y="1061"/>
                    </a:lnTo>
                    <a:lnTo>
                      <a:pt x="750" y="1072"/>
                    </a:lnTo>
                    <a:lnTo>
                      <a:pt x="749" y="1081"/>
                    </a:lnTo>
                    <a:lnTo>
                      <a:pt x="724" y="1079"/>
                    </a:lnTo>
                    <a:close/>
                    <a:moveTo>
                      <a:pt x="725" y="1036"/>
                    </a:moveTo>
                    <a:lnTo>
                      <a:pt x="725" y="1022"/>
                    </a:lnTo>
                    <a:lnTo>
                      <a:pt x="724" y="1006"/>
                    </a:lnTo>
                    <a:lnTo>
                      <a:pt x="723" y="989"/>
                    </a:lnTo>
                    <a:lnTo>
                      <a:pt x="721" y="971"/>
                    </a:lnTo>
                    <a:lnTo>
                      <a:pt x="746" y="967"/>
                    </a:lnTo>
                    <a:lnTo>
                      <a:pt x="747" y="987"/>
                    </a:lnTo>
                    <a:lnTo>
                      <a:pt x="748" y="1004"/>
                    </a:lnTo>
                    <a:lnTo>
                      <a:pt x="749" y="1020"/>
                    </a:lnTo>
                    <a:lnTo>
                      <a:pt x="750" y="1035"/>
                    </a:lnTo>
                    <a:lnTo>
                      <a:pt x="725" y="1036"/>
                    </a:lnTo>
                    <a:close/>
                    <a:moveTo>
                      <a:pt x="721" y="971"/>
                    </a:moveTo>
                    <a:lnTo>
                      <a:pt x="715" y="917"/>
                    </a:lnTo>
                    <a:lnTo>
                      <a:pt x="707" y="857"/>
                    </a:lnTo>
                    <a:lnTo>
                      <a:pt x="701" y="825"/>
                    </a:lnTo>
                    <a:lnTo>
                      <a:pt x="695" y="792"/>
                    </a:lnTo>
                    <a:lnTo>
                      <a:pt x="688" y="758"/>
                    </a:lnTo>
                    <a:lnTo>
                      <a:pt x="681" y="722"/>
                    </a:lnTo>
                    <a:lnTo>
                      <a:pt x="672" y="687"/>
                    </a:lnTo>
                    <a:lnTo>
                      <a:pt x="662" y="650"/>
                    </a:lnTo>
                    <a:lnTo>
                      <a:pt x="653" y="613"/>
                    </a:lnTo>
                    <a:lnTo>
                      <a:pt x="641" y="575"/>
                    </a:lnTo>
                    <a:lnTo>
                      <a:pt x="629" y="537"/>
                    </a:lnTo>
                    <a:lnTo>
                      <a:pt x="616" y="501"/>
                    </a:lnTo>
                    <a:lnTo>
                      <a:pt x="601" y="463"/>
                    </a:lnTo>
                    <a:lnTo>
                      <a:pt x="586" y="426"/>
                    </a:lnTo>
                    <a:lnTo>
                      <a:pt x="608" y="417"/>
                    </a:lnTo>
                    <a:lnTo>
                      <a:pt x="623" y="454"/>
                    </a:lnTo>
                    <a:lnTo>
                      <a:pt x="639" y="492"/>
                    </a:lnTo>
                    <a:lnTo>
                      <a:pt x="652" y="530"/>
                    </a:lnTo>
                    <a:lnTo>
                      <a:pt x="665" y="568"/>
                    </a:lnTo>
                    <a:lnTo>
                      <a:pt x="675" y="606"/>
                    </a:lnTo>
                    <a:lnTo>
                      <a:pt x="686" y="643"/>
                    </a:lnTo>
                    <a:lnTo>
                      <a:pt x="696" y="681"/>
                    </a:lnTo>
                    <a:lnTo>
                      <a:pt x="704" y="717"/>
                    </a:lnTo>
                    <a:lnTo>
                      <a:pt x="712" y="752"/>
                    </a:lnTo>
                    <a:lnTo>
                      <a:pt x="719" y="787"/>
                    </a:lnTo>
                    <a:lnTo>
                      <a:pt x="725" y="822"/>
                    </a:lnTo>
                    <a:lnTo>
                      <a:pt x="730" y="854"/>
                    </a:lnTo>
                    <a:lnTo>
                      <a:pt x="739" y="914"/>
                    </a:lnTo>
                    <a:lnTo>
                      <a:pt x="746" y="967"/>
                    </a:lnTo>
                    <a:lnTo>
                      <a:pt x="721" y="971"/>
                    </a:lnTo>
                    <a:close/>
                    <a:moveTo>
                      <a:pt x="586" y="426"/>
                    </a:moveTo>
                    <a:lnTo>
                      <a:pt x="586" y="425"/>
                    </a:lnTo>
                    <a:lnTo>
                      <a:pt x="598" y="421"/>
                    </a:lnTo>
                    <a:lnTo>
                      <a:pt x="586" y="426"/>
                    </a:lnTo>
                    <a:close/>
                    <a:moveTo>
                      <a:pt x="586" y="425"/>
                    </a:moveTo>
                    <a:lnTo>
                      <a:pt x="586" y="425"/>
                    </a:lnTo>
                    <a:lnTo>
                      <a:pt x="608" y="417"/>
                    </a:lnTo>
                    <a:lnTo>
                      <a:pt x="608" y="418"/>
                    </a:lnTo>
                    <a:lnTo>
                      <a:pt x="586" y="425"/>
                    </a:lnTo>
                    <a:close/>
                    <a:moveTo>
                      <a:pt x="608" y="417"/>
                    </a:moveTo>
                    <a:lnTo>
                      <a:pt x="608" y="417"/>
                    </a:lnTo>
                    <a:lnTo>
                      <a:pt x="598" y="421"/>
                    </a:lnTo>
                    <a:lnTo>
                      <a:pt x="608" y="417"/>
                    </a:lnTo>
                    <a:close/>
                    <a:moveTo>
                      <a:pt x="586" y="425"/>
                    </a:moveTo>
                    <a:lnTo>
                      <a:pt x="574" y="398"/>
                    </a:lnTo>
                    <a:lnTo>
                      <a:pt x="562" y="372"/>
                    </a:lnTo>
                    <a:lnTo>
                      <a:pt x="548" y="345"/>
                    </a:lnTo>
                    <a:lnTo>
                      <a:pt x="534" y="319"/>
                    </a:lnTo>
                    <a:lnTo>
                      <a:pt x="555" y="307"/>
                    </a:lnTo>
                    <a:lnTo>
                      <a:pt x="569" y="333"/>
                    </a:lnTo>
                    <a:lnTo>
                      <a:pt x="582" y="360"/>
                    </a:lnTo>
                    <a:lnTo>
                      <a:pt x="595" y="387"/>
                    </a:lnTo>
                    <a:lnTo>
                      <a:pt x="608" y="417"/>
                    </a:lnTo>
                    <a:lnTo>
                      <a:pt x="586" y="425"/>
                    </a:lnTo>
                    <a:close/>
                    <a:moveTo>
                      <a:pt x="534" y="319"/>
                    </a:moveTo>
                    <a:lnTo>
                      <a:pt x="520" y="293"/>
                    </a:lnTo>
                    <a:lnTo>
                      <a:pt x="506" y="270"/>
                    </a:lnTo>
                    <a:lnTo>
                      <a:pt x="490" y="246"/>
                    </a:lnTo>
                    <a:lnTo>
                      <a:pt x="474" y="223"/>
                    </a:lnTo>
                    <a:lnTo>
                      <a:pt x="494" y="209"/>
                    </a:lnTo>
                    <a:lnTo>
                      <a:pt x="510" y="233"/>
                    </a:lnTo>
                    <a:lnTo>
                      <a:pt x="526" y="257"/>
                    </a:lnTo>
                    <a:lnTo>
                      <a:pt x="541" y="282"/>
                    </a:lnTo>
                    <a:lnTo>
                      <a:pt x="555" y="307"/>
                    </a:lnTo>
                    <a:lnTo>
                      <a:pt x="534" y="319"/>
                    </a:lnTo>
                    <a:close/>
                    <a:moveTo>
                      <a:pt x="474" y="223"/>
                    </a:moveTo>
                    <a:lnTo>
                      <a:pt x="453" y="195"/>
                    </a:lnTo>
                    <a:lnTo>
                      <a:pt x="431" y="169"/>
                    </a:lnTo>
                    <a:lnTo>
                      <a:pt x="409" y="145"/>
                    </a:lnTo>
                    <a:lnTo>
                      <a:pt x="385" y="123"/>
                    </a:lnTo>
                    <a:lnTo>
                      <a:pt x="372" y="112"/>
                    </a:lnTo>
                    <a:lnTo>
                      <a:pt x="360" y="102"/>
                    </a:lnTo>
                    <a:lnTo>
                      <a:pt x="347" y="93"/>
                    </a:lnTo>
                    <a:lnTo>
                      <a:pt x="334" y="84"/>
                    </a:lnTo>
                    <a:lnTo>
                      <a:pt x="320" y="75"/>
                    </a:lnTo>
                    <a:lnTo>
                      <a:pt x="307" y="68"/>
                    </a:lnTo>
                    <a:lnTo>
                      <a:pt x="293" y="60"/>
                    </a:lnTo>
                    <a:lnTo>
                      <a:pt x="279" y="54"/>
                    </a:lnTo>
                    <a:lnTo>
                      <a:pt x="265" y="48"/>
                    </a:lnTo>
                    <a:lnTo>
                      <a:pt x="250" y="43"/>
                    </a:lnTo>
                    <a:lnTo>
                      <a:pt x="235" y="37"/>
                    </a:lnTo>
                    <a:lnTo>
                      <a:pt x="220" y="34"/>
                    </a:lnTo>
                    <a:lnTo>
                      <a:pt x="204" y="31"/>
                    </a:lnTo>
                    <a:lnTo>
                      <a:pt x="188" y="28"/>
                    </a:lnTo>
                    <a:lnTo>
                      <a:pt x="173" y="27"/>
                    </a:lnTo>
                    <a:lnTo>
                      <a:pt x="156" y="26"/>
                    </a:lnTo>
                    <a:lnTo>
                      <a:pt x="140" y="24"/>
                    </a:lnTo>
                    <a:lnTo>
                      <a:pt x="123" y="26"/>
                    </a:lnTo>
                    <a:lnTo>
                      <a:pt x="106" y="27"/>
                    </a:lnTo>
                    <a:lnTo>
                      <a:pt x="89" y="29"/>
                    </a:lnTo>
                    <a:lnTo>
                      <a:pt x="70" y="32"/>
                    </a:lnTo>
                    <a:lnTo>
                      <a:pt x="53" y="35"/>
                    </a:lnTo>
                    <a:lnTo>
                      <a:pt x="35" y="41"/>
                    </a:lnTo>
                    <a:lnTo>
                      <a:pt x="16" y="46"/>
                    </a:lnTo>
                    <a:lnTo>
                      <a:pt x="9" y="22"/>
                    </a:lnTo>
                    <a:lnTo>
                      <a:pt x="28" y="16"/>
                    </a:lnTo>
                    <a:lnTo>
                      <a:pt x="48" y="12"/>
                    </a:lnTo>
                    <a:lnTo>
                      <a:pt x="67" y="7"/>
                    </a:lnTo>
                    <a:lnTo>
                      <a:pt x="86" y="4"/>
                    </a:lnTo>
                    <a:lnTo>
                      <a:pt x="104" y="2"/>
                    </a:lnTo>
                    <a:lnTo>
                      <a:pt x="122" y="1"/>
                    </a:lnTo>
                    <a:lnTo>
                      <a:pt x="140" y="0"/>
                    </a:lnTo>
                    <a:lnTo>
                      <a:pt x="158" y="1"/>
                    </a:lnTo>
                    <a:lnTo>
                      <a:pt x="175" y="2"/>
                    </a:lnTo>
                    <a:lnTo>
                      <a:pt x="191" y="3"/>
                    </a:lnTo>
                    <a:lnTo>
                      <a:pt x="209" y="6"/>
                    </a:lnTo>
                    <a:lnTo>
                      <a:pt x="225" y="9"/>
                    </a:lnTo>
                    <a:lnTo>
                      <a:pt x="241" y="14"/>
                    </a:lnTo>
                    <a:lnTo>
                      <a:pt x="256" y="18"/>
                    </a:lnTo>
                    <a:lnTo>
                      <a:pt x="272" y="24"/>
                    </a:lnTo>
                    <a:lnTo>
                      <a:pt x="288" y="30"/>
                    </a:lnTo>
                    <a:lnTo>
                      <a:pt x="303" y="37"/>
                    </a:lnTo>
                    <a:lnTo>
                      <a:pt x="317" y="45"/>
                    </a:lnTo>
                    <a:lnTo>
                      <a:pt x="332" y="53"/>
                    </a:lnTo>
                    <a:lnTo>
                      <a:pt x="346" y="62"/>
                    </a:lnTo>
                    <a:lnTo>
                      <a:pt x="359" y="71"/>
                    </a:lnTo>
                    <a:lnTo>
                      <a:pt x="373" y="81"/>
                    </a:lnTo>
                    <a:lnTo>
                      <a:pt x="386" y="91"/>
                    </a:lnTo>
                    <a:lnTo>
                      <a:pt x="399" y="102"/>
                    </a:lnTo>
                    <a:lnTo>
                      <a:pt x="425" y="126"/>
                    </a:lnTo>
                    <a:lnTo>
                      <a:pt x="448" y="152"/>
                    </a:lnTo>
                    <a:lnTo>
                      <a:pt x="472" y="180"/>
                    </a:lnTo>
                    <a:lnTo>
                      <a:pt x="494" y="209"/>
                    </a:lnTo>
                    <a:lnTo>
                      <a:pt x="474" y="223"/>
                    </a:lnTo>
                    <a:close/>
                    <a:moveTo>
                      <a:pt x="2" y="41"/>
                    </a:moveTo>
                    <a:lnTo>
                      <a:pt x="1" y="39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1" y="30"/>
                    </a:lnTo>
                    <a:lnTo>
                      <a:pt x="2" y="28"/>
                    </a:lnTo>
                    <a:lnTo>
                      <a:pt x="4" y="26"/>
                    </a:lnTo>
                    <a:lnTo>
                      <a:pt x="6" y="23"/>
                    </a:lnTo>
                    <a:lnTo>
                      <a:pt x="9" y="22"/>
                    </a:lnTo>
                    <a:lnTo>
                      <a:pt x="12" y="34"/>
                    </a:lnTo>
                    <a:lnTo>
                      <a:pt x="2" y="41"/>
                    </a:lnTo>
                    <a:close/>
                    <a:moveTo>
                      <a:pt x="23" y="28"/>
                    </a:moveTo>
                    <a:lnTo>
                      <a:pt x="22" y="27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22" y="27"/>
                    </a:moveTo>
                    <a:lnTo>
                      <a:pt x="22" y="27"/>
                    </a:lnTo>
                    <a:lnTo>
                      <a:pt x="23" y="28"/>
                    </a:lnTo>
                    <a:lnTo>
                      <a:pt x="12" y="34"/>
                    </a:lnTo>
                    <a:lnTo>
                      <a:pt x="22" y="27"/>
                    </a:lnTo>
                    <a:close/>
                    <a:moveTo>
                      <a:pt x="23" y="28"/>
                    </a:moveTo>
                    <a:lnTo>
                      <a:pt x="31" y="40"/>
                    </a:lnTo>
                    <a:lnTo>
                      <a:pt x="39" y="54"/>
                    </a:lnTo>
                    <a:lnTo>
                      <a:pt x="48" y="68"/>
                    </a:lnTo>
                    <a:lnTo>
                      <a:pt x="58" y="83"/>
                    </a:lnTo>
                    <a:lnTo>
                      <a:pt x="37" y="96"/>
                    </a:lnTo>
                    <a:lnTo>
                      <a:pt x="29" y="83"/>
                    </a:lnTo>
                    <a:lnTo>
                      <a:pt x="21" y="70"/>
                    </a:lnTo>
                    <a:lnTo>
                      <a:pt x="12" y="56"/>
                    </a:lnTo>
                    <a:lnTo>
                      <a:pt x="2" y="41"/>
                    </a:lnTo>
                    <a:lnTo>
                      <a:pt x="23" y="28"/>
                    </a:lnTo>
                    <a:close/>
                    <a:moveTo>
                      <a:pt x="58" y="83"/>
                    </a:moveTo>
                    <a:lnTo>
                      <a:pt x="65" y="96"/>
                    </a:lnTo>
                    <a:lnTo>
                      <a:pt x="74" y="110"/>
                    </a:lnTo>
                    <a:lnTo>
                      <a:pt x="81" y="124"/>
                    </a:lnTo>
                    <a:lnTo>
                      <a:pt x="90" y="138"/>
                    </a:lnTo>
                    <a:lnTo>
                      <a:pt x="69" y="150"/>
                    </a:lnTo>
                    <a:lnTo>
                      <a:pt x="62" y="137"/>
                    </a:lnTo>
                    <a:lnTo>
                      <a:pt x="53" y="124"/>
                    </a:lnTo>
                    <a:lnTo>
                      <a:pt x="46" y="110"/>
                    </a:lnTo>
                    <a:lnTo>
                      <a:pt x="37" y="96"/>
                    </a:lnTo>
                    <a:lnTo>
                      <a:pt x="58" y="83"/>
                    </a:lnTo>
                    <a:close/>
                    <a:moveTo>
                      <a:pt x="90" y="138"/>
                    </a:moveTo>
                    <a:lnTo>
                      <a:pt x="110" y="174"/>
                    </a:lnTo>
                    <a:lnTo>
                      <a:pt x="129" y="209"/>
                    </a:lnTo>
                    <a:lnTo>
                      <a:pt x="147" y="244"/>
                    </a:lnTo>
                    <a:lnTo>
                      <a:pt x="163" y="278"/>
                    </a:lnTo>
                    <a:lnTo>
                      <a:pt x="180" y="313"/>
                    </a:lnTo>
                    <a:lnTo>
                      <a:pt x="195" y="347"/>
                    </a:lnTo>
                    <a:lnTo>
                      <a:pt x="209" y="382"/>
                    </a:lnTo>
                    <a:lnTo>
                      <a:pt x="221" y="415"/>
                    </a:lnTo>
                    <a:lnTo>
                      <a:pt x="198" y="424"/>
                    </a:lnTo>
                    <a:lnTo>
                      <a:pt x="185" y="391"/>
                    </a:lnTo>
                    <a:lnTo>
                      <a:pt x="172" y="356"/>
                    </a:lnTo>
                    <a:lnTo>
                      <a:pt x="157" y="323"/>
                    </a:lnTo>
                    <a:lnTo>
                      <a:pt x="141" y="288"/>
                    </a:lnTo>
                    <a:lnTo>
                      <a:pt x="124" y="253"/>
                    </a:lnTo>
                    <a:lnTo>
                      <a:pt x="107" y="219"/>
                    </a:lnTo>
                    <a:lnTo>
                      <a:pt x="88" y="184"/>
                    </a:lnTo>
                    <a:lnTo>
                      <a:pt x="69" y="150"/>
                    </a:lnTo>
                    <a:lnTo>
                      <a:pt x="90" y="138"/>
                    </a:lnTo>
                    <a:close/>
                    <a:moveTo>
                      <a:pt x="221" y="415"/>
                    </a:moveTo>
                    <a:lnTo>
                      <a:pt x="222" y="417"/>
                    </a:lnTo>
                    <a:lnTo>
                      <a:pt x="222" y="419"/>
                    </a:lnTo>
                    <a:lnTo>
                      <a:pt x="199" y="427"/>
                    </a:lnTo>
                    <a:lnTo>
                      <a:pt x="199" y="425"/>
                    </a:lnTo>
                    <a:lnTo>
                      <a:pt x="198" y="424"/>
                    </a:lnTo>
                    <a:lnTo>
                      <a:pt x="221" y="415"/>
                    </a:lnTo>
                    <a:close/>
                    <a:moveTo>
                      <a:pt x="222" y="419"/>
                    </a:moveTo>
                    <a:lnTo>
                      <a:pt x="227" y="432"/>
                    </a:lnTo>
                    <a:lnTo>
                      <a:pt x="231" y="445"/>
                    </a:lnTo>
                    <a:lnTo>
                      <a:pt x="236" y="459"/>
                    </a:lnTo>
                    <a:lnTo>
                      <a:pt x="240" y="472"/>
                    </a:lnTo>
                    <a:lnTo>
                      <a:pt x="217" y="479"/>
                    </a:lnTo>
                    <a:lnTo>
                      <a:pt x="213" y="466"/>
                    </a:lnTo>
                    <a:lnTo>
                      <a:pt x="209" y="453"/>
                    </a:lnTo>
                    <a:lnTo>
                      <a:pt x="203" y="440"/>
                    </a:lnTo>
                    <a:lnTo>
                      <a:pt x="199" y="427"/>
                    </a:lnTo>
                    <a:lnTo>
                      <a:pt x="222" y="419"/>
                    </a:lnTo>
                    <a:close/>
                    <a:moveTo>
                      <a:pt x="240" y="472"/>
                    </a:moveTo>
                    <a:lnTo>
                      <a:pt x="244" y="483"/>
                    </a:lnTo>
                    <a:lnTo>
                      <a:pt x="248" y="496"/>
                    </a:lnTo>
                    <a:lnTo>
                      <a:pt x="252" y="509"/>
                    </a:lnTo>
                    <a:lnTo>
                      <a:pt x="256" y="523"/>
                    </a:lnTo>
                    <a:lnTo>
                      <a:pt x="232" y="530"/>
                    </a:lnTo>
                    <a:lnTo>
                      <a:pt x="229" y="519"/>
                    </a:lnTo>
                    <a:lnTo>
                      <a:pt x="225" y="506"/>
                    </a:lnTo>
                    <a:lnTo>
                      <a:pt x="222" y="493"/>
                    </a:lnTo>
                    <a:lnTo>
                      <a:pt x="217" y="479"/>
                    </a:lnTo>
                    <a:lnTo>
                      <a:pt x="240" y="472"/>
                    </a:lnTo>
                    <a:close/>
                    <a:moveTo>
                      <a:pt x="256" y="523"/>
                    </a:moveTo>
                    <a:lnTo>
                      <a:pt x="264" y="557"/>
                    </a:lnTo>
                    <a:lnTo>
                      <a:pt x="271" y="589"/>
                    </a:lnTo>
                    <a:lnTo>
                      <a:pt x="278" y="622"/>
                    </a:lnTo>
                    <a:lnTo>
                      <a:pt x="283" y="653"/>
                    </a:lnTo>
                    <a:lnTo>
                      <a:pt x="286" y="684"/>
                    </a:lnTo>
                    <a:lnTo>
                      <a:pt x="290" y="716"/>
                    </a:lnTo>
                    <a:lnTo>
                      <a:pt x="291" y="746"/>
                    </a:lnTo>
                    <a:lnTo>
                      <a:pt x="292" y="776"/>
                    </a:lnTo>
                    <a:lnTo>
                      <a:pt x="267" y="776"/>
                    </a:lnTo>
                    <a:lnTo>
                      <a:pt x="267" y="747"/>
                    </a:lnTo>
                    <a:lnTo>
                      <a:pt x="265" y="718"/>
                    </a:lnTo>
                    <a:lnTo>
                      <a:pt x="263" y="688"/>
                    </a:lnTo>
                    <a:lnTo>
                      <a:pt x="258" y="657"/>
                    </a:lnTo>
                    <a:lnTo>
                      <a:pt x="254" y="626"/>
                    </a:lnTo>
                    <a:lnTo>
                      <a:pt x="248" y="595"/>
                    </a:lnTo>
                    <a:lnTo>
                      <a:pt x="241" y="562"/>
                    </a:lnTo>
                    <a:lnTo>
                      <a:pt x="232" y="530"/>
                    </a:lnTo>
                    <a:lnTo>
                      <a:pt x="256" y="523"/>
                    </a:lnTo>
                    <a:close/>
                    <a:moveTo>
                      <a:pt x="268" y="782"/>
                    </a:moveTo>
                    <a:lnTo>
                      <a:pt x="268" y="779"/>
                    </a:lnTo>
                    <a:lnTo>
                      <a:pt x="267" y="776"/>
                    </a:lnTo>
                    <a:lnTo>
                      <a:pt x="279" y="776"/>
                    </a:lnTo>
                    <a:lnTo>
                      <a:pt x="268" y="782"/>
                    </a:lnTo>
                    <a:close/>
                    <a:moveTo>
                      <a:pt x="290" y="771"/>
                    </a:moveTo>
                    <a:lnTo>
                      <a:pt x="304" y="798"/>
                    </a:lnTo>
                    <a:lnTo>
                      <a:pt x="320" y="824"/>
                    </a:lnTo>
                    <a:lnTo>
                      <a:pt x="337" y="849"/>
                    </a:lnTo>
                    <a:lnTo>
                      <a:pt x="357" y="871"/>
                    </a:lnTo>
                    <a:lnTo>
                      <a:pt x="378" y="894"/>
                    </a:lnTo>
                    <a:lnTo>
                      <a:pt x="401" y="915"/>
                    </a:lnTo>
                    <a:lnTo>
                      <a:pt x="426" y="936"/>
                    </a:lnTo>
                    <a:lnTo>
                      <a:pt x="453" y="954"/>
                    </a:lnTo>
                    <a:lnTo>
                      <a:pt x="439" y="975"/>
                    </a:lnTo>
                    <a:lnTo>
                      <a:pt x="411" y="954"/>
                    </a:lnTo>
                    <a:lnTo>
                      <a:pt x="385" y="934"/>
                    </a:lnTo>
                    <a:lnTo>
                      <a:pt x="373" y="923"/>
                    </a:lnTo>
                    <a:lnTo>
                      <a:pt x="361" y="911"/>
                    </a:lnTo>
                    <a:lnTo>
                      <a:pt x="349" y="899"/>
                    </a:lnTo>
                    <a:lnTo>
                      <a:pt x="338" y="887"/>
                    </a:lnTo>
                    <a:lnTo>
                      <a:pt x="329" y="876"/>
                    </a:lnTo>
                    <a:lnTo>
                      <a:pt x="318" y="863"/>
                    </a:lnTo>
                    <a:lnTo>
                      <a:pt x="309" y="851"/>
                    </a:lnTo>
                    <a:lnTo>
                      <a:pt x="299" y="837"/>
                    </a:lnTo>
                    <a:lnTo>
                      <a:pt x="291" y="824"/>
                    </a:lnTo>
                    <a:lnTo>
                      <a:pt x="283" y="810"/>
                    </a:lnTo>
                    <a:lnTo>
                      <a:pt x="276" y="796"/>
                    </a:lnTo>
                    <a:lnTo>
                      <a:pt x="268" y="782"/>
                    </a:lnTo>
                    <a:lnTo>
                      <a:pt x="290" y="771"/>
                    </a:lnTo>
                    <a:close/>
                    <a:moveTo>
                      <a:pt x="453" y="954"/>
                    </a:moveTo>
                    <a:lnTo>
                      <a:pt x="481" y="973"/>
                    </a:lnTo>
                    <a:lnTo>
                      <a:pt x="512" y="990"/>
                    </a:lnTo>
                    <a:lnTo>
                      <a:pt x="545" y="1005"/>
                    </a:lnTo>
                    <a:lnTo>
                      <a:pt x="579" y="1020"/>
                    </a:lnTo>
                    <a:lnTo>
                      <a:pt x="617" y="1034"/>
                    </a:lnTo>
                    <a:lnTo>
                      <a:pt x="655" y="1046"/>
                    </a:lnTo>
                    <a:lnTo>
                      <a:pt x="696" y="1058"/>
                    </a:lnTo>
                    <a:lnTo>
                      <a:pt x="739" y="1068"/>
                    </a:lnTo>
                    <a:lnTo>
                      <a:pt x="734" y="1092"/>
                    </a:lnTo>
                    <a:lnTo>
                      <a:pt x="689" y="1082"/>
                    </a:lnTo>
                    <a:lnTo>
                      <a:pt x="647" y="1070"/>
                    </a:lnTo>
                    <a:lnTo>
                      <a:pt x="607" y="1057"/>
                    </a:lnTo>
                    <a:lnTo>
                      <a:pt x="569" y="1043"/>
                    </a:lnTo>
                    <a:lnTo>
                      <a:pt x="534" y="1028"/>
                    </a:lnTo>
                    <a:lnTo>
                      <a:pt x="500" y="1012"/>
                    </a:lnTo>
                    <a:lnTo>
                      <a:pt x="469" y="993"/>
                    </a:lnTo>
                    <a:lnTo>
                      <a:pt x="439" y="975"/>
                    </a:lnTo>
                    <a:lnTo>
                      <a:pt x="453" y="954"/>
                    </a:lnTo>
                    <a:close/>
                    <a:moveTo>
                      <a:pt x="749" y="1081"/>
                    </a:moveTo>
                    <a:lnTo>
                      <a:pt x="747" y="1086"/>
                    </a:lnTo>
                    <a:lnTo>
                      <a:pt x="743" y="1089"/>
                    </a:lnTo>
                    <a:lnTo>
                      <a:pt x="739" y="1092"/>
                    </a:lnTo>
                    <a:lnTo>
                      <a:pt x="734" y="1092"/>
                    </a:lnTo>
                    <a:lnTo>
                      <a:pt x="737" y="1080"/>
                    </a:lnTo>
                    <a:lnTo>
                      <a:pt x="749" y="108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09" name="Freeform 1221"/>
              <p:cNvSpPr>
                <a:spLocks/>
              </p:cNvSpPr>
              <p:nvPr/>
            </p:nvSpPr>
            <p:spPr bwMode="auto">
              <a:xfrm>
                <a:off x="3200" y="1799"/>
                <a:ext cx="116" cy="190"/>
              </a:xfrm>
              <a:custGeom>
                <a:avLst/>
                <a:gdLst>
                  <a:gd name="T0" fmla="*/ 24 w 604"/>
                  <a:gd name="T1" fmla="*/ 38 h 959"/>
                  <a:gd name="T2" fmla="*/ 24 w 604"/>
                  <a:gd name="T3" fmla="*/ 36 h 959"/>
                  <a:gd name="T4" fmla="*/ 24 w 604"/>
                  <a:gd name="T5" fmla="*/ 34 h 959"/>
                  <a:gd name="T6" fmla="*/ 23 w 604"/>
                  <a:gd name="T7" fmla="*/ 31 h 959"/>
                  <a:gd name="T8" fmla="*/ 23 w 604"/>
                  <a:gd name="T9" fmla="*/ 28 h 959"/>
                  <a:gd name="T10" fmla="*/ 22 w 604"/>
                  <a:gd name="T11" fmla="*/ 24 h 959"/>
                  <a:gd name="T12" fmla="*/ 21 w 604"/>
                  <a:gd name="T13" fmla="*/ 20 h 959"/>
                  <a:gd name="T14" fmla="*/ 20 w 604"/>
                  <a:gd name="T15" fmla="*/ 17 h 959"/>
                  <a:gd name="T16" fmla="*/ 18 w 604"/>
                  <a:gd name="T17" fmla="*/ 13 h 959"/>
                  <a:gd name="T18" fmla="*/ 17 w 604"/>
                  <a:gd name="T19" fmla="*/ 10 h 959"/>
                  <a:gd name="T20" fmla="*/ 16 w 604"/>
                  <a:gd name="T21" fmla="*/ 9 h 959"/>
                  <a:gd name="T22" fmla="*/ 15 w 604"/>
                  <a:gd name="T23" fmla="*/ 7 h 959"/>
                  <a:gd name="T24" fmla="*/ 15 w 604"/>
                  <a:gd name="T25" fmla="*/ 6 h 959"/>
                  <a:gd name="T26" fmla="*/ 14 w 604"/>
                  <a:gd name="T27" fmla="*/ 5 h 959"/>
                  <a:gd name="T28" fmla="*/ 12 w 604"/>
                  <a:gd name="T29" fmla="*/ 3 h 959"/>
                  <a:gd name="T30" fmla="*/ 11 w 604"/>
                  <a:gd name="T31" fmla="*/ 2 h 959"/>
                  <a:gd name="T32" fmla="*/ 10 w 604"/>
                  <a:gd name="T33" fmla="*/ 2 h 959"/>
                  <a:gd name="T34" fmla="*/ 9 w 604"/>
                  <a:gd name="T35" fmla="*/ 1 h 959"/>
                  <a:gd name="T36" fmla="*/ 7 w 604"/>
                  <a:gd name="T37" fmla="*/ 0 h 959"/>
                  <a:gd name="T38" fmla="*/ 6 w 604"/>
                  <a:gd name="T39" fmla="*/ 0 h 959"/>
                  <a:gd name="T40" fmla="*/ 4 w 604"/>
                  <a:gd name="T41" fmla="*/ 0 h 959"/>
                  <a:gd name="T42" fmla="*/ 3 w 604"/>
                  <a:gd name="T43" fmla="*/ 0 h 959"/>
                  <a:gd name="T44" fmla="*/ 1 w 604"/>
                  <a:gd name="T45" fmla="*/ 1 h 959"/>
                  <a:gd name="T46" fmla="*/ 1 w 604"/>
                  <a:gd name="T47" fmla="*/ 3 h 959"/>
                  <a:gd name="T48" fmla="*/ 3 w 604"/>
                  <a:gd name="T49" fmla="*/ 6 h 959"/>
                  <a:gd name="T50" fmla="*/ 5 w 604"/>
                  <a:gd name="T51" fmla="*/ 10 h 959"/>
                  <a:gd name="T52" fmla="*/ 6 w 604"/>
                  <a:gd name="T53" fmla="*/ 13 h 959"/>
                  <a:gd name="T54" fmla="*/ 7 w 604"/>
                  <a:gd name="T55" fmla="*/ 17 h 959"/>
                  <a:gd name="T56" fmla="*/ 8 w 604"/>
                  <a:gd name="T57" fmla="*/ 20 h 959"/>
                  <a:gd name="T58" fmla="*/ 9 w 604"/>
                  <a:gd name="T59" fmla="*/ 23 h 959"/>
                  <a:gd name="T60" fmla="*/ 9 w 604"/>
                  <a:gd name="T61" fmla="*/ 26 h 959"/>
                  <a:gd name="T62" fmla="*/ 9 w 604"/>
                  <a:gd name="T63" fmla="*/ 29 h 959"/>
                  <a:gd name="T64" fmla="*/ 11 w 604"/>
                  <a:gd name="T65" fmla="*/ 31 h 959"/>
                  <a:gd name="T66" fmla="*/ 12 w 604"/>
                  <a:gd name="T67" fmla="*/ 32 h 959"/>
                  <a:gd name="T68" fmla="*/ 14 w 604"/>
                  <a:gd name="T69" fmla="*/ 34 h 959"/>
                  <a:gd name="T70" fmla="*/ 15 w 604"/>
                  <a:gd name="T71" fmla="*/ 35 h 959"/>
                  <a:gd name="T72" fmla="*/ 17 w 604"/>
                  <a:gd name="T73" fmla="*/ 36 h 959"/>
                  <a:gd name="T74" fmla="*/ 20 w 604"/>
                  <a:gd name="T75" fmla="*/ 37 h 959"/>
                  <a:gd name="T76" fmla="*/ 22 w 604"/>
                  <a:gd name="T77" fmla="*/ 38 h 95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4"/>
                  <a:gd name="T118" fmla="*/ 0 h 959"/>
                  <a:gd name="T119" fmla="*/ 604 w 604"/>
                  <a:gd name="T120" fmla="*/ 959 h 95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4" h="959">
                    <a:moveTo>
                      <a:pt x="604" y="959"/>
                    </a:moveTo>
                    <a:lnTo>
                      <a:pt x="604" y="944"/>
                    </a:lnTo>
                    <a:lnTo>
                      <a:pt x="604" y="924"/>
                    </a:lnTo>
                    <a:lnTo>
                      <a:pt x="603" y="901"/>
                    </a:lnTo>
                    <a:lnTo>
                      <a:pt x="601" y="874"/>
                    </a:lnTo>
                    <a:lnTo>
                      <a:pt x="599" y="842"/>
                    </a:lnTo>
                    <a:lnTo>
                      <a:pt x="595" y="808"/>
                    </a:lnTo>
                    <a:lnTo>
                      <a:pt x="590" y="771"/>
                    </a:lnTo>
                    <a:lnTo>
                      <a:pt x="584" y="731"/>
                    </a:lnTo>
                    <a:lnTo>
                      <a:pt x="576" y="689"/>
                    </a:lnTo>
                    <a:lnTo>
                      <a:pt x="568" y="646"/>
                    </a:lnTo>
                    <a:lnTo>
                      <a:pt x="558" y="600"/>
                    </a:lnTo>
                    <a:lnTo>
                      <a:pt x="547" y="555"/>
                    </a:lnTo>
                    <a:lnTo>
                      <a:pt x="534" y="508"/>
                    </a:lnTo>
                    <a:lnTo>
                      <a:pt x="520" y="461"/>
                    </a:lnTo>
                    <a:lnTo>
                      <a:pt x="504" y="414"/>
                    </a:lnTo>
                    <a:lnTo>
                      <a:pt x="487" y="367"/>
                    </a:lnTo>
                    <a:lnTo>
                      <a:pt x="468" y="323"/>
                    </a:lnTo>
                    <a:lnTo>
                      <a:pt x="449" y="280"/>
                    </a:lnTo>
                    <a:lnTo>
                      <a:pt x="438" y="259"/>
                    </a:lnTo>
                    <a:lnTo>
                      <a:pt x="427" y="239"/>
                    </a:lnTo>
                    <a:lnTo>
                      <a:pt x="416" y="219"/>
                    </a:lnTo>
                    <a:lnTo>
                      <a:pt x="404" y="200"/>
                    </a:lnTo>
                    <a:lnTo>
                      <a:pt x="393" y="181"/>
                    </a:lnTo>
                    <a:lnTo>
                      <a:pt x="380" y="163"/>
                    </a:lnTo>
                    <a:lnTo>
                      <a:pt x="367" y="146"/>
                    </a:lnTo>
                    <a:lnTo>
                      <a:pt x="354" y="130"/>
                    </a:lnTo>
                    <a:lnTo>
                      <a:pt x="341" y="114"/>
                    </a:lnTo>
                    <a:lnTo>
                      <a:pt x="327" y="99"/>
                    </a:lnTo>
                    <a:lnTo>
                      <a:pt x="312" y="85"/>
                    </a:lnTo>
                    <a:lnTo>
                      <a:pt x="296" y="72"/>
                    </a:lnTo>
                    <a:lnTo>
                      <a:pt x="281" y="60"/>
                    </a:lnTo>
                    <a:lnTo>
                      <a:pt x="266" y="49"/>
                    </a:lnTo>
                    <a:lnTo>
                      <a:pt x="250" y="39"/>
                    </a:lnTo>
                    <a:lnTo>
                      <a:pt x="234" y="30"/>
                    </a:lnTo>
                    <a:lnTo>
                      <a:pt x="217" y="22"/>
                    </a:lnTo>
                    <a:lnTo>
                      <a:pt x="199" y="15"/>
                    </a:lnTo>
                    <a:lnTo>
                      <a:pt x="181" y="10"/>
                    </a:lnTo>
                    <a:lnTo>
                      <a:pt x="163" y="5"/>
                    </a:lnTo>
                    <a:lnTo>
                      <a:pt x="144" y="2"/>
                    </a:lnTo>
                    <a:lnTo>
                      <a:pt x="125" y="1"/>
                    </a:lnTo>
                    <a:lnTo>
                      <a:pt x="105" y="0"/>
                    </a:lnTo>
                    <a:lnTo>
                      <a:pt x="86" y="1"/>
                    </a:lnTo>
                    <a:lnTo>
                      <a:pt x="65" y="4"/>
                    </a:lnTo>
                    <a:lnTo>
                      <a:pt x="44" y="9"/>
                    </a:lnTo>
                    <a:lnTo>
                      <a:pt x="23" y="14"/>
                    </a:lnTo>
                    <a:lnTo>
                      <a:pt x="0" y="22"/>
                    </a:lnTo>
                    <a:lnTo>
                      <a:pt x="26" y="66"/>
                    </a:lnTo>
                    <a:lnTo>
                      <a:pt x="51" y="110"/>
                    </a:lnTo>
                    <a:lnTo>
                      <a:pt x="75" y="154"/>
                    </a:lnTo>
                    <a:lnTo>
                      <a:pt x="97" y="199"/>
                    </a:lnTo>
                    <a:lnTo>
                      <a:pt x="116" y="243"/>
                    </a:lnTo>
                    <a:lnTo>
                      <a:pt x="134" y="286"/>
                    </a:lnTo>
                    <a:lnTo>
                      <a:pt x="152" y="329"/>
                    </a:lnTo>
                    <a:lnTo>
                      <a:pt x="167" y="371"/>
                    </a:lnTo>
                    <a:lnTo>
                      <a:pt x="181" y="415"/>
                    </a:lnTo>
                    <a:lnTo>
                      <a:pt x="193" y="457"/>
                    </a:lnTo>
                    <a:lnTo>
                      <a:pt x="204" y="498"/>
                    </a:lnTo>
                    <a:lnTo>
                      <a:pt x="212" y="539"/>
                    </a:lnTo>
                    <a:lnTo>
                      <a:pt x="219" y="580"/>
                    </a:lnTo>
                    <a:lnTo>
                      <a:pt x="224" y="619"/>
                    </a:lnTo>
                    <a:lnTo>
                      <a:pt x="226" y="658"/>
                    </a:lnTo>
                    <a:lnTo>
                      <a:pt x="228" y="695"/>
                    </a:lnTo>
                    <a:lnTo>
                      <a:pt x="239" y="720"/>
                    </a:lnTo>
                    <a:lnTo>
                      <a:pt x="253" y="744"/>
                    </a:lnTo>
                    <a:lnTo>
                      <a:pt x="267" y="767"/>
                    </a:lnTo>
                    <a:lnTo>
                      <a:pt x="285" y="788"/>
                    </a:lnTo>
                    <a:lnTo>
                      <a:pt x="302" y="808"/>
                    </a:lnTo>
                    <a:lnTo>
                      <a:pt x="321" y="827"/>
                    </a:lnTo>
                    <a:lnTo>
                      <a:pt x="342" y="846"/>
                    </a:lnTo>
                    <a:lnTo>
                      <a:pt x="364" y="862"/>
                    </a:lnTo>
                    <a:lnTo>
                      <a:pt x="389" y="878"/>
                    </a:lnTo>
                    <a:lnTo>
                      <a:pt x="414" y="893"/>
                    </a:lnTo>
                    <a:lnTo>
                      <a:pt x="442" y="907"/>
                    </a:lnTo>
                    <a:lnTo>
                      <a:pt x="471" y="919"/>
                    </a:lnTo>
                    <a:lnTo>
                      <a:pt x="502" y="931"/>
                    </a:lnTo>
                    <a:lnTo>
                      <a:pt x="534" y="941"/>
                    </a:lnTo>
                    <a:lnTo>
                      <a:pt x="568" y="950"/>
                    </a:lnTo>
                    <a:lnTo>
                      <a:pt x="604" y="95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0" name="Freeform 1222"/>
              <p:cNvSpPr>
                <a:spLocks noEditPoints="1"/>
              </p:cNvSpPr>
              <p:nvPr/>
            </p:nvSpPr>
            <p:spPr bwMode="auto">
              <a:xfrm>
                <a:off x="3196" y="1795"/>
                <a:ext cx="128" cy="194"/>
              </a:xfrm>
              <a:custGeom>
                <a:avLst/>
                <a:gdLst>
                  <a:gd name="T0" fmla="*/ 24 w 627"/>
                  <a:gd name="T1" fmla="*/ 38 h 983"/>
                  <a:gd name="T2" fmla="*/ 24 w 627"/>
                  <a:gd name="T3" fmla="*/ 38 h 983"/>
                  <a:gd name="T4" fmla="*/ 25 w 627"/>
                  <a:gd name="T5" fmla="*/ 37 h 983"/>
                  <a:gd name="T6" fmla="*/ 24 w 627"/>
                  <a:gd name="T7" fmla="*/ 38 h 983"/>
                  <a:gd name="T8" fmla="*/ 24 w 627"/>
                  <a:gd name="T9" fmla="*/ 35 h 983"/>
                  <a:gd name="T10" fmla="*/ 25 w 627"/>
                  <a:gd name="T11" fmla="*/ 37 h 983"/>
                  <a:gd name="T12" fmla="*/ 23 w 627"/>
                  <a:gd name="T13" fmla="*/ 28 h 983"/>
                  <a:gd name="T14" fmla="*/ 22 w 627"/>
                  <a:gd name="T15" fmla="*/ 21 h 983"/>
                  <a:gd name="T16" fmla="*/ 20 w 627"/>
                  <a:gd name="T17" fmla="*/ 15 h 983"/>
                  <a:gd name="T18" fmla="*/ 23 w 627"/>
                  <a:gd name="T19" fmla="*/ 22 h 983"/>
                  <a:gd name="T20" fmla="*/ 25 w 627"/>
                  <a:gd name="T21" fmla="*/ 31 h 983"/>
                  <a:gd name="T22" fmla="*/ 20 w 627"/>
                  <a:gd name="T23" fmla="*/ 15 h 983"/>
                  <a:gd name="T24" fmla="*/ 20 w 627"/>
                  <a:gd name="T25" fmla="*/ 15 h 983"/>
                  <a:gd name="T26" fmla="*/ 20 w 627"/>
                  <a:gd name="T27" fmla="*/ 15 h 983"/>
                  <a:gd name="T28" fmla="*/ 20 w 627"/>
                  <a:gd name="T29" fmla="*/ 15 h 983"/>
                  <a:gd name="T30" fmla="*/ 18 w 627"/>
                  <a:gd name="T31" fmla="*/ 11 h 983"/>
                  <a:gd name="T32" fmla="*/ 20 w 627"/>
                  <a:gd name="T33" fmla="*/ 15 h 983"/>
                  <a:gd name="T34" fmla="*/ 16 w 627"/>
                  <a:gd name="T35" fmla="*/ 9 h 983"/>
                  <a:gd name="T36" fmla="*/ 18 w 627"/>
                  <a:gd name="T37" fmla="*/ 10 h 983"/>
                  <a:gd name="T38" fmla="*/ 14 w 627"/>
                  <a:gd name="T39" fmla="*/ 6 h 983"/>
                  <a:gd name="T40" fmla="*/ 11 w 627"/>
                  <a:gd name="T41" fmla="*/ 3 h 983"/>
                  <a:gd name="T42" fmla="*/ 8 w 627"/>
                  <a:gd name="T43" fmla="*/ 2 h 983"/>
                  <a:gd name="T44" fmla="*/ 6 w 627"/>
                  <a:gd name="T45" fmla="*/ 1 h 983"/>
                  <a:gd name="T46" fmla="*/ 3 w 627"/>
                  <a:gd name="T47" fmla="*/ 1 h 983"/>
                  <a:gd name="T48" fmla="*/ 0 w 627"/>
                  <a:gd name="T49" fmla="*/ 1 h 983"/>
                  <a:gd name="T50" fmla="*/ 3 w 627"/>
                  <a:gd name="T51" fmla="*/ 0 h 983"/>
                  <a:gd name="T52" fmla="*/ 6 w 627"/>
                  <a:gd name="T53" fmla="*/ 0 h 983"/>
                  <a:gd name="T54" fmla="*/ 9 w 627"/>
                  <a:gd name="T55" fmla="*/ 1 h 983"/>
                  <a:gd name="T56" fmla="*/ 12 w 627"/>
                  <a:gd name="T57" fmla="*/ 2 h 983"/>
                  <a:gd name="T58" fmla="*/ 16 w 627"/>
                  <a:gd name="T59" fmla="*/ 6 h 983"/>
                  <a:gd name="T60" fmla="*/ 0 w 627"/>
                  <a:gd name="T61" fmla="*/ 1 h 983"/>
                  <a:gd name="T62" fmla="*/ 0 w 627"/>
                  <a:gd name="T63" fmla="*/ 1 h 983"/>
                  <a:gd name="T64" fmla="*/ 1 w 627"/>
                  <a:gd name="T65" fmla="*/ 1 h 983"/>
                  <a:gd name="T66" fmla="*/ 1 w 627"/>
                  <a:gd name="T67" fmla="*/ 1 h 983"/>
                  <a:gd name="T68" fmla="*/ 1 w 627"/>
                  <a:gd name="T69" fmla="*/ 1 h 983"/>
                  <a:gd name="T70" fmla="*/ 1 w 627"/>
                  <a:gd name="T71" fmla="*/ 4 h 983"/>
                  <a:gd name="T72" fmla="*/ 1 w 627"/>
                  <a:gd name="T73" fmla="*/ 1 h 983"/>
                  <a:gd name="T74" fmla="*/ 3 w 627"/>
                  <a:gd name="T75" fmla="*/ 5 h 983"/>
                  <a:gd name="T76" fmla="*/ 1 w 627"/>
                  <a:gd name="T77" fmla="*/ 4 h 983"/>
                  <a:gd name="T78" fmla="*/ 5 w 627"/>
                  <a:gd name="T79" fmla="*/ 9 h 983"/>
                  <a:gd name="T80" fmla="*/ 8 w 627"/>
                  <a:gd name="T81" fmla="*/ 15 h 983"/>
                  <a:gd name="T82" fmla="*/ 5 w 627"/>
                  <a:gd name="T83" fmla="*/ 11 h 983"/>
                  <a:gd name="T84" fmla="*/ 3 w 627"/>
                  <a:gd name="T85" fmla="*/ 5 h 983"/>
                  <a:gd name="T86" fmla="*/ 7 w 627"/>
                  <a:gd name="T87" fmla="*/ 16 h 983"/>
                  <a:gd name="T88" fmla="*/ 8 w 627"/>
                  <a:gd name="T89" fmla="*/ 16 h 983"/>
                  <a:gd name="T90" fmla="*/ 7 w 627"/>
                  <a:gd name="T91" fmla="*/ 17 h 983"/>
                  <a:gd name="T92" fmla="*/ 8 w 627"/>
                  <a:gd name="T93" fmla="*/ 18 h 983"/>
                  <a:gd name="T94" fmla="*/ 8 w 627"/>
                  <a:gd name="T95" fmla="*/ 19 h 983"/>
                  <a:gd name="T96" fmla="*/ 9 w 627"/>
                  <a:gd name="T97" fmla="*/ 19 h 983"/>
                  <a:gd name="T98" fmla="*/ 10 w 627"/>
                  <a:gd name="T99" fmla="*/ 25 h 983"/>
                  <a:gd name="T100" fmla="*/ 9 w 627"/>
                  <a:gd name="T101" fmla="*/ 27 h 983"/>
                  <a:gd name="T102" fmla="*/ 8 w 627"/>
                  <a:gd name="T103" fmla="*/ 22 h 983"/>
                  <a:gd name="T104" fmla="*/ 9 w 627"/>
                  <a:gd name="T105" fmla="*/ 28 h 983"/>
                  <a:gd name="T106" fmla="*/ 10 w 627"/>
                  <a:gd name="T107" fmla="*/ 29 h 983"/>
                  <a:gd name="T108" fmla="*/ 14 w 627"/>
                  <a:gd name="T109" fmla="*/ 33 h 983"/>
                  <a:gd name="T110" fmla="*/ 13 w 627"/>
                  <a:gd name="T111" fmla="*/ 34 h 983"/>
                  <a:gd name="T112" fmla="*/ 10 w 627"/>
                  <a:gd name="T113" fmla="*/ 29 h 983"/>
                  <a:gd name="T114" fmla="*/ 17 w 627"/>
                  <a:gd name="T115" fmla="*/ 35 h 983"/>
                  <a:gd name="T116" fmla="*/ 24 w 627"/>
                  <a:gd name="T117" fmla="*/ 38 h 983"/>
                  <a:gd name="T118" fmla="*/ 20 w 627"/>
                  <a:gd name="T119" fmla="*/ 38 h 983"/>
                  <a:gd name="T120" fmla="*/ 15 w 627"/>
                  <a:gd name="T121" fmla="*/ 35 h 983"/>
                  <a:gd name="T122" fmla="*/ 25 w 627"/>
                  <a:gd name="T123" fmla="*/ 39 h 9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27"/>
                  <a:gd name="T187" fmla="*/ 0 h 983"/>
                  <a:gd name="T188" fmla="*/ 627 w 627"/>
                  <a:gd name="T189" fmla="*/ 983 h 98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27" h="983">
                    <a:moveTo>
                      <a:pt x="602" y="970"/>
                    </a:moveTo>
                    <a:lnTo>
                      <a:pt x="602" y="970"/>
                    </a:lnTo>
                    <a:lnTo>
                      <a:pt x="627" y="971"/>
                    </a:lnTo>
                    <a:lnTo>
                      <a:pt x="627" y="972"/>
                    </a:lnTo>
                    <a:lnTo>
                      <a:pt x="602" y="970"/>
                    </a:lnTo>
                    <a:close/>
                    <a:moveTo>
                      <a:pt x="627" y="971"/>
                    </a:moveTo>
                    <a:lnTo>
                      <a:pt x="627" y="971"/>
                    </a:lnTo>
                    <a:lnTo>
                      <a:pt x="615" y="970"/>
                    </a:lnTo>
                    <a:lnTo>
                      <a:pt x="627" y="971"/>
                    </a:lnTo>
                    <a:close/>
                    <a:moveTo>
                      <a:pt x="602" y="970"/>
                    </a:moveTo>
                    <a:lnTo>
                      <a:pt x="603" y="962"/>
                    </a:lnTo>
                    <a:lnTo>
                      <a:pt x="603" y="954"/>
                    </a:lnTo>
                    <a:lnTo>
                      <a:pt x="603" y="943"/>
                    </a:lnTo>
                    <a:lnTo>
                      <a:pt x="603" y="931"/>
                    </a:lnTo>
                    <a:lnTo>
                      <a:pt x="627" y="931"/>
                    </a:lnTo>
                    <a:lnTo>
                      <a:pt x="627" y="943"/>
                    </a:lnTo>
                    <a:lnTo>
                      <a:pt x="627" y="954"/>
                    </a:lnTo>
                    <a:lnTo>
                      <a:pt x="627" y="963"/>
                    </a:lnTo>
                    <a:lnTo>
                      <a:pt x="627" y="971"/>
                    </a:lnTo>
                    <a:lnTo>
                      <a:pt x="602" y="970"/>
                    </a:lnTo>
                    <a:close/>
                    <a:moveTo>
                      <a:pt x="603" y="931"/>
                    </a:moveTo>
                    <a:lnTo>
                      <a:pt x="602" y="918"/>
                    </a:lnTo>
                    <a:lnTo>
                      <a:pt x="601" y="904"/>
                    </a:lnTo>
                    <a:lnTo>
                      <a:pt x="600" y="889"/>
                    </a:lnTo>
                    <a:lnTo>
                      <a:pt x="599" y="872"/>
                    </a:lnTo>
                    <a:lnTo>
                      <a:pt x="623" y="869"/>
                    </a:lnTo>
                    <a:lnTo>
                      <a:pt x="625" y="886"/>
                    </a:lnTo>
                    <a:lnTo>
                      <a:pt x="626" y="902"/>
                    </a:lnTo>
                    <a:lnTo>
                      <a:pt x="626" y="917"/>
                    </a:lnTo>
                    <a:lnTo>
                      <a:pt x="627" y="931"/>
                    </a:lnTo>
                    <a:lnTo>
                      <a:pt x="603" y="931"/>
                    </a:lnTo>
                    <a:close/>
                    <a:moveTo>
                      <a:pt x="599" y="872"/>
                    </a:moveTo>
                    <a:lnTo>
                      <a:pt x="594" y="824"/>
                    </a:lnTo>
                    <a:lnTo>
                      <a:pt x="586" y="770"/>
                    </a:lnTo>
                    <a:lnTo>
                      <a:pt x="577" y="712"/>
                    </a:lnTo>
                    <a:lnTo>
                      <a:pt x="564" y="649"/>
                    </a:lnTo>
                    <a:lnTo>
                      <a:pt x="558" y="617"/>
                    </a:lnTo>
                    <a:lnTo>
                      <a:pt x="549" y="584"/>
                    </a:lnTo>
                    <a:lnTo>
                      <a:pt x="541" y="551"/>
                    </a:lnTo>
                    <a:lnTo>
                      <a:pt x="532" y="517"/>
                    </a:lnTo>
                    <a:lnTo>
                      <a:pt x="521" y="484"/>
                    </a:lnTo>
                    <a:lnTo>
                      <a:pt x="510" y="450"/>
                    </a:lnTo>
                    <a:lnTo>
                      <a:pt x="499" y="417"/>
                    </a:lnTo>
                    <a:lnTo>
                      <a:pt x="487" y="383"/>
                    </a:lnTo>
                    <a:lnTo>
                      <a:pt x="509" y="375"/>
                    </a:lnTo>
                    <a:lnTo>
                      <a:pt x="522" y="408"/>
                    </a:lnTo>
                    <a:lnTo>
                      <a:pt x="534" y="442"/>
                    </a:lnTo>
                    <a:lnTo>
                      <a:pt x="545" y="476"/>
                    </a:lnTo>
                    <a:lnTo>
                      <a:pt x="555" y="511"/>
                    </a:lnTo>
                    <a:lnTo>
                      <a:pt x="564" y="544"/>
                    </a:lnTo>
                    <a:lnTo>
                      <a:pt x="573" y="578"/>
                    </a:lnTo>
                    <a:lnTo>
                      <a:pt x="582" y="611"/>
                    </a:lnTo>
                    <a:lnTo>
                      <a:pt x="588" y="644"/>
                    </a:lnTo>
                    <a:lnTo>
                      <a:pt x="601" y="707"/>
                    </a:lnTo>
                    <a:lnTo>
                      <a:pt x="611" y="767"/>
                    </a:lnTo>
                    <a:lnTo>
                      <a:pt x="618" y="821"/>
                    </a:lnTo>
                    <a:lnTo>
                      <a:pt x="623" y="869"/>
                    </a:lnTo>
                    <a:lnTo>
                      <a:pt x="599" y="872"/>
                    </a:lnTo>
                    <a:close/>
                    <a:moveTo>
                      <a:pt x="487" y="383"/>
                    </a:moveTo>
                    <a:lnTo>
                      <a:pt x="487" y="383"/>
                    </a:lnTo>
                    <a:lnTo>
                      <a:pt x="487" y="382"/>
                    </a:lnTo>
                    <a:lnTo>
                      <a:pt x="498" y="379"/>
                    </a:lnTo>
                    <a:lnTo>
                      <a:pt x="487" y="383"/>
                    </a:lnTo>
                    <a:close/>
                    <a:moveTo>
                      <a:pt x="487" y="382"/>
                    </a:moveTo>
                    <a:lnTo>
                      <a:pt x="487" y="383"/>
                    </a:lnTo>
                    <a:lnTo>
                      <a:pt x="487" y="385"/>
                    </a:lnTo>
                    <a:lnTo>
                      <a:pt x="508" y="374"/>
                    </a:lnTo>
                    <a:lnTo>
                      <a:pt x="509" y="374"/>
                    </a:lnTo>
                    <a:lnTo>
                      <a:pt x="509" y="375"/>
                    </a:lnTo>
                    <a:lnTo>
                      <a:pt x="487" y="382"/>
                    </a:lnTo>
                    <a:close/>
                    <a:moveTo>
                      <a:pt x="487" y="385"/>
                    </a:moveTo>
                    <a:lnTo>
                      <a:pt x="487" y="383"/>
                    </a:lnTo>
                    <a:lnTo>
                      <a:pt x="498" y="379"/>
                    </a:lnTo>
                    <a:lnTo>
                      <a:pt x="487" y="385"/>
                    </a:lnTo>
                    <a:close/>
                    <a:moveTo>
                      <a:pt x="487" y="383"/>
                    </a:moveTo>
                    <a:lnTo>
                      <a:pt x="477" y="359"/>
                    </a:lnTo>
                    <a:lnTo>
                      <a:pt x="466" y="335"/>
                    </a:lnTo>
                    <a:lnTo>
                      <a:pt x="455" y="311"/>
                    </a:lnTo>
                    <a:lnTo>
                      <a:pt x="444" y="287"/>
                    </a:lnTo>
                    <a:lnTo>
                      <a:pt x="465" y="277"/>
                    </a:lnTo>
                    <a:lnTo>
                      <a:pt x="477" y="299"/>
                    </a:lnTo>
                    <a:lnTo>
                      <a:pt x="488" y="324"/>
                    </a:lnTo>
                    <a:lnTo>
                      <a:pt x="499" y="349"/>
                    </a:lnTo>
                    <a:lnTo>
                      <a:pt x="509" y="375"/>
                    </a:lnTo>
                    <a:lnTo>
                      <a:pt x="487" y="383"/>
                    </a:lnTo>
                    <a:close/>
                    <a:moveTo>
                      <a:pt x="444" y="287"/>
                    </a:moveTo>
                    <a:lnTo>
                      <a:pt x="432" y="265"/>
                    </a:lnTo>
                    <a:lnTo>
                      <a:pt x="420" y="243"/>
                    </a:lnTo>
                    <a:lnTo>
                      <a:pt x="407" y="221"/>
                    </a:lnTo>
                    <a:lnTo>
                      <a:pt x="394" y="201"/>
                    </a:lnTo>
                    <a:lnTo>
                      <a:pt x="414" y="187"/>
                    </a:lnTo>
                    <a:lnTo>
                      <a:pt x="427" y="209"/>
                    </a:lnTo>
                    <a:lnTo>
                      <a:pt x="440" y="230"/>
                    </a:lnTo>
                    <a:lnTo>
                      <a:pt x="453" y="253"/>
                    </a:lnTo>
                    <a:lnTo>
                      <a:pt x="465" y="277"/>
                    </a:lnTo>
                    <a:lnTo>
                      <a:pt x="444" y="287"/>
                    </a:lnTo>
                    <a:close/>
                    <a:moveTo>
                      <a:pt x="394" y="201"/>
                    </a:moveTo>
                    <a:lnTo>
                      <a:pt x="377" y="176"/>
                    </a:lnTo>
                    <a:lnTo>
                      <a:pt x="358" y="152"/>
                    </a:lnTo>
                    <a:lnTo>
                      <a:pt x="339" y="131"/>
                    </a:lnTo>
                    <a:lnTo>
                      <a:pt x="319" y="111"/>
                    </a:lnTo>
                    <a:lnTo>
                      <a:pt x="299" y="93"/>
                    </a:lnTo>
                    <a:lnTo>
                      <a:pt x="277" y="76"/>
                    </a:lnTo>
                    <a:lnTo>
                      <a:pt x="266" y="69"/>
                    </a:lnTo>
                    <a:lnTo>
                      <a:pt x="255" y="62"/>
                    </a:lnTo>
                    <a:lnTo>
                      <a:pt x="244" y="55"/>
                    </a:lnTo>
                    <a:lnTo>
                      <a:pt x="232" y="50"/>
                    </a:lnTo>
                    <a:lnTo>
                      <a:pt x="220" y="44"/>
                    </a:lnTo>
                    <a:lnTo>
                      <a:pt x="208" y="40"/>
                    </a:lnTo>
                    <a:lnTo>
                      <a:pt x="196" y="36"/>
                    </a:lnTo>
                    <a:lnTo>
                      <a:pt x="183" y="32"/>
                    </a:lnTo>
                    <a:lnTo>
                      <a:pt x="170" y="29"/>
                    </a:lnTo>
                    <a:lnTo>
                      <a:pt x="157" y="27"/>
                    </a:lnTo>
                    <a:lnTo>
                      <a:pt x="144" y="26"/>
                    </a:lnTo>
                    <a:lnTo>
                      <a:pt x="131" y="25"/>
                    </a:lnTo>
                    <a:lnTo>
                      <a:pt x="117" y="25"/>
                    </a:lnTo>
                    <a:lnTo>
                      <a:pt x="103" y="26"/>
                    </a:lnTo>
                    <a:lnTo>
                      <a:pt x="89" y="27"/>
                    </a:lnTo>
                    <a:lnTo>
                      <a:pt x="75" y="29"/>
                    </a:lnTo>
                    <a:lnTo>
                      <a:pt x="61" y="31"/>
                    </a:lnTo>
                    <a:lnTo>
                      <a:pt x="46" y="35"/>
                    </a:lnTo>
                    <a:lnTo>
                      <a:pt x="31" y="40"/>
                    </a:lnTo>
                    <a:lnTo>
                      <a:pt x="16" y="44"/>
                    </a:lnTo>
                    <a:lnTo>
                      <a:pt x="7" y="22"/>
                    </a:lnTo>
                    <a:lnTo>
                      <a:pt x="24" y="16"/>
                    </a:lnTo>
                    <a:lnTo>
                      <a:pt x="41" y="11"/>
                    </a:lnTo>
                    <a:lnTo>
                      <a:pt x="56" y="8"/>
                    </a:lnTo>
                    <a:lnTo>
                      <a:pt x="72" y="4"/>
                    </a:lnTo>
                    <a:lnTo>
                      <a:pt x="87" y="2"/>
                    </a:lnTo>
                    <a:lnTo>
                      <a:pt x="102" y="1"/>
                    </a:lnTo>
                    <a:lnTo>
                      <a:pt x="117" y="0"/>
                    </a:lnTo>
                    <a:lnTo>
                      <a:pt x="131" y="0"/>
                    </a:lnTo>
                    <a:lnTo>
                      <a:pt x="147" y="1"/>
                    </a:lnTo>
                    <a:lnTo>
                      <a:pt x="161" y="2"/>
                    </a:lnTo>
                    <a:lnTo>
                      <a:pt x="175" y="4"/>
                    </a:lnTo>
                    <a:lnTo>
                      <a:pt x="189" y="8"/>
                    </a:lnTo>
                    <a:lnTo>
                      <a:pt x="202" y="11"/>
                    </a:lnTo>
                    <a:lnTo>
                      <a:pt x="215" y="15"/>
                    </a:lnTo>
                    <a:lnTo>
                      <a:pt x="228" y="21"/>
                    </a:lnTo>
                    <a:lnTo>
                      <a:pt x="240" y="26"/>
                    </a:lnTo>
                    <a:lnTo>
                      <a:pt x="253" y="32"/>
                    </a:lnTo>
                    <a:lnTo>
                      <a:pt x="265" y="39"/>
                    </a:lnTo>
                    <a:lnTo>
                      <a:pt x="277" y="47"/>
                    </a:lnTo>
                    <a:lnTo>
                      <a:pt x="289" y="54"/>
                    </a:lnTo>
                    <a:lnTo>
                      <a:pt x="312" y="71"/>
                    </a:lnTo>
                    <a:lnTo>
                      <a:pt x="334" y="91"/>
                    </a:lnTo>
                    <a:lnTo>
                      <a:pt x="356" y="112"/>
                    </a:lnTo>
                    <a:lnTo>
                      <a:pt x="375" y="136"/>
                    </a:lnTo>
                    <a:lnTo>
                      <a:pt x="395" y="161"/>
                    </a:lnTo>
                    <a:lnTo>
                      <a:pt x="414" y="187"/>
                    </a:lnTo>
                    <a:lnTo>
                      <a:pt x="394" y="201"/>
                    </a:lnTo>
                    <a:close/>
                    <a:moveTo>
                      <a:pt x="2" y="40"/>
                    </a:moveTo>
                    <a:lnTo>
                      <a:pt x="1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7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7" y="22"/>
                    </a:lnTo>
                    <a:lnTo>
                      <a:pt x="11" y="34"/>
                    </a:lnTo>
                    <a:lnTo>
                      <a:pt x="2" y="40"/>
                    </a:lnTo>
                    <a:close/>
                    <a:moveTo>
                      <a:pt x="22" y="26"/>
                    </a:moveTo>
                    <a:lnTo>
                      <a:pt x="22" y="2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2" y="26"/>
                    </a:lnTo>
                    <a:close/>
                    <a:moveTo>
                      <a:pt x="2" y="39"/>
                    </a:moveTo>
                    <a:lnTo>
                      <a:pt x="2" y="39"/>
                    </a:lnTo>
                    <a:lnTo>
                      <a:pt x="11" y="34"/>
                    </a:lnTo>
                    <a:lnTo>
                      <a:pt x="2" y="39"/>
                    </a:lnTo>
                    <a:close/>
                    <a:moveTo>
                      <a:pt x="22" y="27"/>
                    </a:moveTo>
                    <a:lnTo>
                      <a:pt x="29" y="38"/>
                    </a:lnTo>
                    <a:lnTo>
                      <a:pt x="36" y="50"/>
                    </a:lnTo>
                    <a:lnTo>
                      <a:pt x="44" y="63"/>
                    </a:lnTo>
                    <a:lnTo>
                      <a:pt x="51" y="78"/>
                    </a:lnTo>
                    <a:lnTo>
                      <a:pt x="30" y="90"/>
                    </a:lnTo>
                    <a:lnTo>
                      <a:pt x="24" y="79"/>
                    </a:lnTo>
                    <a:lnTo>
                      <a:pt x="17" y="67"/>
                    </a:lnTo>
                    <a:lnTo>
                      <a:pt x="9" y="54"/>
                    </a:lnTo>
                    <a:lnTo>
                      <a:pt x="2" y="39"/>
                    </a:lnTo>
                    <a:lnTo>
                      <a:pt x="22" y="27"/>
                    </a:lnTo>
                    <a:close/>
                    <a:moveTo>
                      <a:pt x="51" y="78"/>
                    </a:moveTo>
                    <a:lnTo>
                      <a:pt x="58" y="90"/>
                    </a:lnTo>
                    <a:lnTo>
                      <a:pt x="65" y="103"/>
                    </a:lnTo>
                    <a:lnTo>
                      <a:pt x="72" y="115"/>
                    </a:lnTo>
                    <a:lnTo>
                      <a:pt x="78" y="128"/>
                    </a:lnTo>
                    <a:lnTo>
                      <a:pt x="57" y="138"/>
                    </a:lnTo>
                    <a:lnTo>
                      <a:pt x="50" y="126"/>
                    </a:lnTo>
                    <a:lnTo>
                      <a:pt x="44" y="115"/>
                    </a:lnTo>
                    <a:lnTo>
                      <a:pt x="37" y="102"/>
                    </a:lnTo>
                    <a:lnTo>
                      <a:pt x="30" y="90"/>
                    </a:lnTo>
                    <a:lnTo>
                      <a:pt x="51" y="78"/>
                    </a:lnTo>
                    <a:close/>
                    <a:moveTo>
                      <a:pt x="78" y="128"/>
                    </a:moveTo>
                    <a:lnTo>
                      <a:pt x="96" y="160"/>
                    </a:lnTo>
                    <a:lnTo>
                      <a:pt x="112" y="191"/>
                    </a:lnTo>
                    <a:lnTo>
                      <a:pt x="127" y="224"/>
                    </a:lnTo>
                    <a:lnTo>
                      <a:pt x="141" y="255"/>
                    </a:lnTo>
                    <a:lnTo>
                      <a:pt x="154" y="286"/>
                    </a:lnTo>
                    <a:lnTo>
                      <a:pt x="167" y="318"/>
                    </a:lnTo>
                    <a:lnTo>
                      <a:pt x="179" y="349"/>
                    </a:lnTo>
                    <a:lnTo>
                      <a:pt x="190" y="380"/>
                    </a:lnTo>
                    <a:lnTo>
                      <a:pt x="167" y="388"/>
                    </a:lnTo>
                    <a:lnTo>
                      <a:pt x="156" y="358"/>
                    </a:lnTo>
                    <a:lnTo>
                      <a:pt x="144" y="326"/>
                    </a:lnTo>
                    <a:lnTo>
                      <a:pt x="131" y="295"/>
                    </a:lnTo>
                    <a:lnTo>
                      <a:pt x="118" y="265"/>
                    </a:lnTo>
                    <a:lnTo>
                      <a:pt x="104" y="233"/>
                    </a:lnTo>
                    <a:lnTo>
                      <a:pt x="89" y="202"/>
                    </a:lnTo>
                    <a:lnTo>
                      <a:pt x="74" y="171"/>
                    </a:lnTo>
                    <a:lnTo>
                      <a:pt x="57" y="138"/>
                    </a:lnTo>
                    <a:lnTo>
                      <a:pt x="78" y="128"/>
                    </a:lnTo>
                    <a:close/>
                    <a:moveTo>
                      <a:pt x="190" y="380"/>
                    </a:moveTo>
                    <a:lnTo>
                      <a:pt x="191" y="382"/>
                    </a:lnTo>
                    <a:lnTo>
                      <a:pt x="192" y="385"/>
                    </a:lnTo>
                    <a:lnTo>
                      <a:pt x="168" y="392"/>
                    </a:lnTo>
                    <a:lnTo>
                      <a:pt x="167" y="390"/>
                    </a:lnTo>
                    <a:lnTo>
                      <a:pt x="167" y="388"/>
                    </a:lnTo>
                    <a:lnTo>
                      <a:pt x="190" y="380"/>
                    </a:lnTo>
                    <a:close/>
                    <a:moveTo>
                      <a:pt x="192" y="385"/>
                    </a:moveTo>
                    <a:lnTo>
                      <a:pt x="195" y="398"/>
                    </a:lnTo>
                    <a:lnTo>
                      <a:pt x="199" y="409"/>
                    </a:lnTo>
                    <a:lnTo>
                      <a:pt x="204" y="421"/>
                    </a:lnTo>
                    <a:lnTo>
                      <a:pt x="207" y="433"/>
                    </a:lnTo>
                    <a:lnTo>
                      <a:pt x="183" y="440"/>
                    </a:lnTo>
                    <a:lnTo>
                      <a:pt x="180" y="428"/>
                    </a:lnTo>
                    <a:lnTo>
                      <a:pt x="176" y="416"/>
                    </a:lnTo>
                    <a:lnTo>
                      <a:pt x="172" y="404"/>
                    </a:lnTo>
                    <a:lnTo>
                      <a:pt x="168" y="392"/>
                    </a:lnTo>
                    <a:lnTo>
                      <a:pt x="192" y="385"/>
                    </a:lnTo>
                    <a:close/>
                    <a:moveTo>
                      <a:pt x="207" y="433"/>
                    </a:moveTo>
                    <a:lnTo>
                      <a:pt x="210" y="444"/>
                    </a:lnTo>
                    <a:lnTo>
                      <a:pt x="213" y="455"/>
                    </a:lnTo>
                    <a:lnTo>
                      <a:pt x="217" y="468"/>
                    </a:lnTo>
                    <a:lnTo>
                      <a:pt x="220" y="480"/>
                    </a:lnTo>
                    <a:lnTo>
                      <a:pt x="196" y="486"/>
                    </a:lnTo>
                    <a:lnTo>
                      <a:pt x="193" y="475"/>
                    </a:lnTo>
                    <a:lnTo>
                      <a:pt x="191" y="464"/>
                    </a:lnTo>
                    <a:lnTo>
                      <a:pt x="186" y="453"/>
                    </a:lnTo>
                    <a:lnTo>
                      <a:pt x="183" y="440"/>
                    </a:lnTo>
                    <a:lnTo>
                      <a:pt x="207" y="433"/>
                    </a:lnTo>
                    <a:close/>
                    <a:moveTo>
                      <a:pt x="220" y="480"/>
                    </a:moveTo>
                    <a:lnTo>
                      <a:pt x="226" y="510"/>
                    </a:lnTo>
                    <a:lnTo>
                      <a:pt x="233" y="539"/>
                    </a:lnTo>
                    <a:lnTo>
                      <a:pt x="238" y="568"/>
                    </a:lnTo>
                    <a:lnTo>
                      <a:pt x="243" y="597"/>
                    </a:lnTo>
                    <a:lnTo>
                      <a:pt x="246" y="625"/>
                    </a:lnTo>
                    <a:lnTo>
                      <a:pt x="249" y="653"/>
                    </a:lnTo>
                    <a:lnTo>
                      <a:pt x="250" y="680"/>
                    </a:lnTo>
                    <a:lnTo>
                      <a:pt x="251" y="707"/>
                    </a:lnTo>
                    <a:lnTo>
                      <a:pt x="226" y="707"/>
                    </a:lnTo>
                    <a:lnTo>
                      <a:pt x="226" y="682"/>
                    </a:lnTo>
                    <a:lnTo>
                      <a:pt x="224" y="655"/>
                    </a:lnTo>
                    <a:lnTo>
                      <a:pt x="222" y="628"/>
                    </a:lnTo>
                    <a:lnTo>
                      <a:pt x="219" y="599"/>
                    </a:lnTo>
                    <a:lnTo>
                      <a:pt x="215" y="572"/>
                    </a:lnTo>
                    <a:lnTo>
                      <a:pt x="209" y="543"/>
                    </a:lnTo>
                    <a:lnTo>
                      <a:pt x="203" y="515"/>
                    </a:lnTo>
                    <a:lnTo>
                      <a:pt x="196" y="486"/>
                    </a:lnTo>
                    <a:lnTo>
                      <a:pt x="220" y="480"/>
                    </a:lnTo>
                    <a:close/>
                    <a:moveTo>
                      <a:pt x="228" y="713"/>
                    </a:moveTo>
                    <a:lnTo>
                      <a:pt x="228" y="711"/>
                    </a:lnTo>
                    <a:lnTo>
                      <a:pt x="226" y="707"/>
                    </a:lnTo>
                    <a:lnTo>
                      <a:pt x="239" y="707"/>
                    </a:lnTo>
                    <a:lnTo>
                      <a:pt x="228" y="713"/>
                    </a:lnTo>
                    <a:close/>
                    <a:moveTo>
                      <a:pt x="250" y="703"/>
                    </a:moveTo>
                    <a:lnTo>
                      <a:pt x="261" y="727"/>
                    </a:lnTo>
                    <a:lnTo>
                      <a:pt x="274" y="750"/>
                    </a:lnTo>
                    <a:lnTo>
                      <a:pt x="289" y="771"/>
                    </a:lnTo>
                    <a:lnTo>
                      <a:pt x="304" y="792"/>
                    </a:lnTo>
                    <a:lnTo>
                      <a:pt x="321" y="812"/>
                    </a:lnTo>
                    <a:lnTo>
                      <a:pt x="341" y="831"/>
                    </a:lnTo>
                    <a:lnTo>
                      <a:pt x="360" y="848"/>
                    </a:lnTo>
                    <a:lnTo>
                      <a:pt x="383" y="864"/>
                    </a:lnTo>
                    <a:lnTo>
                      <a:pt x="369" y="885"/>
                    </a:lnTo>
                    <a:lnTo>
                      <a:pt x="345" y="867"/>
                    </a:lnTo>
                    <a:lnTo>
                      <a:pt x="324" y="848"/>
                    </a:lnTo>
                    <a:lnTo>
                      <a:pt x="304" y="828"/>
                    </a:lnTo>
                    <a:lnTo>
                      <a:pt x="286" y="808"/>
                    </a:lnTo>
                    <a:lnTo>
                      <a:pt x="269" y="785"/>
                    </a:lnTo>
                    <a:lnTo>
                      <a:pt x="253" y="763"/>
                    </a:lnTo>
                    <a:lnTo>
                      <a:pt x="239" y="738"/>
                    </a:lnTo>
                    <a:lnTo>
                      <a:pt x="228" y="713"/>
                    </a:lnTo>
                    <a:lnTo>
                      <a:pt x="250" y="703"/>
                    </a:lnTo>
                    <a:close/>
                    <a:moveTo>
                      <a:pt x="383" y="864"/>
                    </a:moveTo>
                    <a:lnTo>
                      <a:pt x="407" y="880"/>
                    </a:lnTo>
                    <a:lnTo>
                      <a:pt x="432" y="894"/>
                    </a:lnTo>
                    <a:lnTo>
                      <a:pt x="459" y="907"/>
                    </a:lnTo>
                    <a:lnTo>
                      <a:pt x="487" y="920"/>
                    </a:lnTo>
                    <a:lnTo>
                      <a:pt x="517" y="931"/>
                    </a:lnTo>
                    <a:lnTo>
                      <a:pt x="548" y="942"/>
                    </a:lnTo>
                    <a:lnTo>
                      <a:pt x="582" y="950"/>
                    </a:lnTo>
                    <a:lnTo>
                      <a:pt x="617" y="959"/>
                    </a:lnTo>
                    <a:lnTo>
                      <a:pt x="612" y="983"/>
                    </a:lnTo>
                    <a:lnTo>
                      <a:pt x="576" y="974"/>
                    </a:lnTo>
                    <a:lnTo>
                      <a:pt x="542" y="965"/>
                    </a:lnTo>
                    <a:lnTo>
                      <a:pt x="508" y="954"/>
                    </a:lnTo>
                    <a:lnTo>
                      <a:pt x="477" y="943"/>
                    </a:lnTo>
                    <a:lnTo>
                      <a:pt x="448" y="930"/>
                    </a:lnTo>
                    <a:lnTo>
                      <a:pt x="420" y="916"/>
                    </a:lnTo>
                    <a:lnTo>
                      <a:pt x="394" y="901"/>
                    </a:lnTo>
                    <a:lnTo>
                      <a:pt x="369" y="885"/>
                    </a:lnTo>
                    <a:lnTo>
                      <a:pt x="383" y="864"/>
                    </a:lnTo>
                    <a:close/>
                    <a:moveTo>
                      <a:pt x="627" y="972"/>
                    </a:moveTo>
                    <a:lnTo>
                      <a:pt x="625" y="976"/>
                    </a:lnTo>
                    <a:lnTo>
                      <a:pt x="622" y="981"/>
                    </a:lnTo>
                    <a:lnTo>
                      <a:pt x="617" y="983"/>
                    </a:lnTo>
                    <a:lnTo>
                      <a:pt x="612" y="983"/>
                    </a:lnTo>
                    <a:lnTo>
                      <a:pt x="615" y="971"/>
                    </a:lnTo>
                    <a:lnTo>
                      <a:pt x="627" y="97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1" name="Freeform 1223"/>
              <p:cNvSpPr>
                <a:spLocks/>
              </p:cNvSpPr>
              <p:nvPr/>
            </p:nvSpPr>
            <p:spPr bwMode="auto">
              <a:xfrm>
                <a:off x="3150" y="1788"/>
                <a:ext cx="97" cy="179"/>
              </a:xfrm>
              <a:custGeom>
                <a:avLst/>
                <a:gdLst>
                  <a:gd name="T0" fmla="*/ 20 w 512"/>
                  <a:gd name="T1" fmla="*/ 34 h 869"/>
                  <a:gd name="T2" fmla="*/ 20 w 512"/>
                  <a:gd name="T3" fmla="*/ 33 h 869"/>
                  <a:gd name="T4" fmla="*/ 20 w 512"/>
                  <a:gd name="T5" fmla="*/ 31 h 869"/>
                  <a:gd name="T6" fmla="*/ 20 w 512"/>
                  <a:gd name="T7" fmla="*/ 28 h 869"/>
                  <a:gd name="T8" fmla="*/ 19 w 512"/>
                  <a:gd name="T9" fmla="*/ 25 h 869"/>
                  <a:gd name="T10" fmla="*/ 19 w 512"/>
                  <a:gd name="T11" fmla="*/ 22 h 869"/>
                  <a:gd name="T12" fmla="*/ 18 w 512"/>
                  <a:gd name="T13" fmla="*/ 18 h 869"/>
                  <a:gd name="T14" fmla="*/ 17 w 512"/>
                  <a:gd name="T15" fmla="*/ 15 h 869"/>
                  <a:gd name="T16" fmla="*/ 16 w 512"/>
                  <a:gd name="T17" fmla="*/ 12 h 869"/>
                  <a:gd name="T18" fmla="*/ 14 w 512"/>
                  <a:gd name="T19" fmla="*/ 9 h 869"/>
                  <a:gd name="T20" fmla="*/ 13 w 512"/>
                  <a:gd name="T21" fmla="*/ 7 h 869"/>
                  <a:gd name="T22" fmla="*/ 12 w 512"/>
                  <a:gd name="T23" fmla="*/ 5 h 869"/>
                  <a:gd name="T24" fmla="*/ 11 w 512"/>
                  <a:gd name="T25" fmla="*/ 4 h 869"/>
                  <a:gd name="T26" fmla="*/ 10 w 512"/>
                  <a:gd name="T27" fmla="*/ 3 h 869"/>
                  <a:gd name="T28" fmla="*/ 9 w 512"/>
                  <a:gd name="T29" fmla="*/ 2 h 869"/>
                  <a:gd name="T30" fmla="*/ 8 w 512"/>
                  <a:gd name="T31" fmla="*/ 1 h 869"/>
                  <a:gd name="T32" fmla="*/ 7 w 512"/>
                  <a:gd name="T33" fmla="*/ 1 h 869"/>
                  <a:gd name="T34" fmla="*/ 6 w 512"/>
                  <a:gd name="T35" fmla="*/ 0 h 869"/>
                  <a:gd name="T36" fmla="*/ 5 w 512"/>
                  <a:gd name="T37" fmla="*/ 0 h 869"/>
                  <a:gd name="T38" fmla="*/ 4 w 512"/>
                  <a:gd name="T39" fmla="*/ 0 h 869"/>
                  <a:gd name="T40" fmla="*/ 2 w 512"/>
                  <a:gd name="T41" fmla="*/ 0 h 869"/>
                  <a:gd name="T42" fmla="*/ 1 w 512"/>
                  <a:gd name="T43" fmla="*/ 1 h 869"/>
                  <a:gd name="T44" fmla="*/ 1 w 512"/>
                  <a:gd name="T45" fmla="*/ 2 h 869"/>
                  <a:gd name="T46" fmla="*/ 3 w 512"/>
                  <a:gd name="T47" fmla="*/ 6 h 869"/>
                  <a:gd name="T48" fmla="*/ 4 w 512"/>
                  <a:gd name="T49" fmla="*/ 9 h 869"/>
                  <a:gd name="T50" fmla="*/ 5 w 512"/>
                  <a:gd name="T51" fmla="*/ 12 h 869"/>
                  <a:gd name="T52" fmla="*/ 6 w 512"/>
                  <a:gd name="T53" fmla="*/ 15 h 869"/>
                  <a:gd name="T54" fmla="*/ 7 w 512"/>
                  <a:gd name="T55" fmla="*/ 18 h 869"/>
                  <a:gd name="T56" fmla="*/ 7 w 512"/>
                  <a:gd name="T57" fmla="*/ 21 h 869"/>
                  <a:gd name="T58" fmla="*/ 8 w 512"/>
                  <a:gd name="T59" fmla="*/ 24 h 869"/>
                  <a:gd name="T60" fmla="*/ 8 w 512"/>
                  <a:gd name="T61" fmla="*/ 26 h 869"/>
                  <a:gd name="T62" fmla="*/ 9 w 512"/>
                  <a:gd name="T63" fmla="*/ 28 h 869"/>
                  <a:gd name="T64" fmla="*/ 10 w 512"/>
                  <a:gd name="T65" fmla="*/ 30 h 869"/>
                  <a:gd name="T66" fmla="*/ 12 w 512"/>
                  <a:gd name="T67" fmla="*/ 31 h 869"/>
                  <a:gd name="T68" fmla="*/ 13 w 512"/>
                  <a:gd name="T69" fmla="*/ 32 h 869"/>
                  <a:gd name="T70" fmla="*/ 15 w 512"/>
                  <a:gd name="T71" fmla="*/ 33 h 869"/>
                  <a:gd name="T72" fmla="*/ 17 w 512"/>
                  <a:gd name="T73" fmla="*/ 34 h 869"/>
                  <a:gd name="T74" fmla="*/ 19 w 512"/>
                  <a:gd name="T75" fmla="*/ 35 h 8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12"/>
                  <a:gd name="T115" fmla="*/ 0 h 869"/>
                  <a:gd name="T116" fmla="*/ 512 w 512"/>
                  <a:gd name="T117" fmla="*/ 869 h 8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12" h="869">
                    <a:moveTo>
                      <a:pt x="512" y="869"/>
                    </a:moveTo>
                    <a:lnTo>
                      <a:pt x="512" y="856"/>
                    </a:lnTo>
                    <a:lnTo>
                      <a:pt x="512" y="838"/>
                    </a:lnTo>
                    <a:lnTo>
                      <a:pt x="511" y="816"/>
                    </a:lnTo>
                    <a:lnTo>
                      <a:pt x="510" y="791"/>
                    </a:lnTo>
                    <a:lnTo>
                      <a:pt x="507" y="763"/>
                    </a:lnTo>
                    <a:lnTo>
                      <a:pt x="504" y="732"/>
                    </a:lnTo>
                    <a:lnTo>
                      <a:pt x="499" y="699"/>
                    </a:lnTo>
                    <a:lnTo>
                      <a:pt x="494" y="662"/>
                    </a:lnTo>
                    <a:lnTo>
                      <a:pt x="487" y="624"/>
                    </a:lnTo>
                    <a:lnTo>
                      <a:pt x="480" y="585"/>
                    </a:lnTo>
                    <a:lnTo>
                      <a:pt x="472" y="544"/>
                    </a:lnTo>
                    <a:lnTo>
                      <a:pt x="463" y="502"/>
                    </a:lnTo>
                    <a:lnTo>
                      <a:pt x="451" y="460"/>
                    </a:lnTo>
                    <a:lnTo>
                      <a:pt x="439" y="417"/>
                    </a:lnTo>
                    <a:lnTo>
                      <a:pt x="426" y="373"/>
                    </a:lnTo>
                    <a:lnTo>
                      <a:pt x="411" y="331"/>
                    </a:lnTo>
                    <a:lnTo>
                      <a:pt x="396" y="291"/>
                    </a:lnTo>
                    <a:lnTo>
                      <a:pt x="378" y="253"/>
                    </a:lnTo>
                    <a:lnTo>
                      <a:pt x="361" y="215"/>
                    </a:lnTo>
                    <a:lnTo>
                      <a:pt x="342" y="180"/>
                    </a:lnTo>
                    <a:lnTo>
                      <a:pt x="331" y="163"/>
                    </a:lnTo>
                    <a:lnTo>
                      <a:pt x="321" y="147"/>
                    </a:lnTo>
                    <a:lnTo>
                      <a:pt x="310" y="130"/>
                    </a:lnTo>
                    <a:lnTo>
                      <a:pt x="298" y="116"/>
                    </a:lnTo>
                    <a:lnTo>
                      <a:pt x="288" y="101"/>
                    </a:lnTo>
                    <a:lnTo>
                      <a:pt x="276" y="88"/>
                    </a:lnTo>
                    <a:lnTo>
                      <a:pt x="263" y="75"/>
                    </a:lnTo>
                    <a:lnTo>
                      <a:pt x="251" y="64"/>
                    </a:lnTo>
                    <a:lnTo>
                      <a:pt x="238" y="53"/>
                    </a:lnTo>
                    <a:lnTo>
                      <a:pt x="225" y="43"/>
                    </a:lnTo>
                    <a:lnTo>
                      <a:pt x="211" y="33"/>
                    </a:lnTo>
                    <a:lnTo>
                      <a:pt x="197" y="26"/>
                    </a:lnTo>
                    <a:lnTo>
                      <a:pt x="183" y="18"/>
                    </a:lnTo>
                    <a:lnTo>
                      <a:pt x="169" y="13"/>
                    </a:lnTo>
                    <a:lnTo>
                      <a:pt x="154" y="7"/>
                    </a:lnTo>
                    <a:lnTo>
                      <a:pt x="137" y="4"/>
                    </a:lnTo>
                    <a:lnTo>
                      <a:pt x="122" y="1"/>
                    </a:lnTo>
                    <a:lnTo>
                      <a:pt x="106" y="0"/>
                    </a:lnTo>
                    <a:lnTo>
                      <a:pt x="89" y="0"/>
                    </a:lnTo>
                    <a:lnTo>
                      <a:pt x="73" y="1"/>
                    </a:lnTo>
                    <a:lnTo>
                      <a:pt x="55" y="3"/>
                    </a:lnTo>
                    <a:lnTo>
                      <a:pt x="37" y="7"/>
                    </a:lnTo>
                    <a:lnTo>
                      <a:pt x="20" y="13"/>
                    </a:lnTo>
                    <a:lnTo>
                      <a:pt x="0" y="19"/>
                    </a:lnTo>
                    <a:lnTo>
                      <a:pt x="23" y="60"/>
                    </a:lnTo>
                    <a:lnTo>
                      <a:pt x="45" y="101"/>
                    </a:lnTo>
                    <a:lnTo>
                      <a:pt x="64" y="142"/>
                    </a:lnTo>
                    <a:lnTo>
                      <a:pt x="82" y="182"/>
                    </a:lnTo>
                    <a:lnTo>
                      <a:pt x="100" y="222"/>
                    </a:lnTo>
                    <a:lnTo>
                      <a:pt x="116" y="262"/>
                    </a:lnTo>
                    <a:lnTo>
                      <a:pt x="130" y="302"/>
                    </a:lnTo>
                    <a:lnTo>
                      <a:pt x="143" y="341"/>
                    </a:lnTo>
                    <a:lnTo>
                      <a:pt x="155" y="380"/>
                    </a:lnTo>
                    <a:lnTo>
                      <a:pt x="166" y="419"/>
                    </a:lnTo>
                    <a:lnTo>
                      <a:pt x="174" y="457"/>
                    </a:lnTo>
                    <a:lnTo>
                      <a:pt x="182" y="494"/>
                    </a:lnTo>
                    <a:lnTo>
                      <a:pt x="188" y="531"/>
                    </a:lnTo>
                    <a:lnTo>
                      <a:pt x="193" y="568"/>
                    </a:lnTo>
                    <a:lnTo>
                      <a:pt x="195" y="602"/>
                    </a:lnTo>
                    <a:lnTo>
                      <a:pt x="196" y="638"/>
                    </a:lnTo>
                    <a:lnTo>
                      <a:pt x="207" y="660"/>
                    </a:lnTo>
                    <a:lnTo>
                      <a:pt x="218" y="681"/>
                    </a:lnTo>
                    <a:lnTo>
                      <a:pt x="231" y="702"/>
                    </a:lnTo>
                    <a:lnTo>
                      <a:pt x="245" y="721"/>
                    </a:lnTo>
                    <a:lnTo>
                      <a:pt x="261" y="740"/>
                    </a:lnTo>
                    <a:lnTo>
                      <a:pt x="277" y="757"/>
                    </a:lnTo>
                    <a:lnTo>
                      <a:pt x="294" y="772"/>
                    </a:lnTo>
                    <a:lnTo>
                      <a:pt x="313" y="787"/>
                    </a:lnTo>
                    <a:lnTo>
                      <a:pt x="334" y="801"/>
                    </a:lnTo>
                    <a:lnTo>
                      <a:pt x="356" y="814"/>
                    </a:lnTo>
                    <a:lnTo>
                      <a:pt x="378" y="826"/>
                    </a:lnTo>
                    <a:lnTo>
                      <a:pt x="402" y="837"/>
                    </a:lnTo>
                    <a:lnTo>
                      <a:pt x="428" y="847"/>
                    </a:lnTo>
                    <a:lnTo>
                      <a:pt x="455" y="855"/>
                    </a:lnTo>
                    <a:lnTo>
                      <a:pt x="483" y="863"/>
                    </a:lnTo>
                    <a:lnTo>
                      <a:pt x="512" y="86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2" name="Freeform 1224"/>
              <p:cNvSpPr>
                <a:spLocks noEditPoints="1"/>
              </p:cNvSpPr>
              <p:nvPr/>
            </p:nvSpPr>
            <p:spPr bwMode="auto">
              <a:xfrm>
                <a:off x="3146" y="1788"/>
                <a:ext cx="105" cy="179"/>
              </a:xfrm>
              <a:custGeom>
                <a:avLst/>
                <a:gdLst>
                  <a:gd name="T0" fmla="*/ 22 w 537"/>
                  <a:gd name="T1" fmla="*/ 35 h 894"/>
                  <a:gd name="T2" fmla="*/ 21 w 537"/>
                  <a:gd name="T3" fmla="*/ 34 h 894"/>
                  <a:gd name="T4" fmla="*/ 22 w 537"/>
                  <a:gd name="T5" fmla="*/ 34 h 894"/>
                  <a:gd name="T6" fmla="*/ 21 w 537"/>
                  <a:gd name="T7" fmla="*/ 33 h 894"/>
                  <a:gd name="T8" fmla="*/ 22 w 537"/>
                  <a:gd name="T9" fmla="*/ 32 h 894"/>
                  <a:gd name="T10" fmla="*/ 21 w 537"/>
                  <a:gd name="T11" fmla="*/ 31 h 894"/>
                  <a:gd name="T12" fmla="*/ 19 w 537"/>
                  <a:gd name="T13" fmla="*/ 21 h 894"/>
                  <a:gd name="T14" fmla="*/ 17 w 537"/>
                  <a:gd name="T15" fmla="*/ 14 h 894"/>
                  <a:gd name="T16" fmla="*/ 19 w 537"/>
                  <a:gd name="T17" fmla="*/ 18 h 894"/>
                  <a:gd name="T18" fmla="*/ 21 w 537"/>
                  <a:gd name="T19" fmla="*/ 29 h 894"/>
                  <a:gd name="T20" fmla="*/ 16 w 537"/>
                  <a:gd name="T21" fmla="*/ 13 h 894"/>
                  <a:gd name="T22" fmla="*/ 17 w 537"/>
                  <a:gd name="T23" fmla="*/ 13 h 894"/>
                  <a:gd name="T24" fmla="*/ 15 w 537"/>
                  <a:gd name="T25" fmla="*/ 11 h 894"/>
                  <a:gd name="T26" fmla="*/ 13 w 537"/>
                  <a:gd name="T27" fmla="*/ 6 h 894"/>
                  <a:gd name="T28" fmla="*/ 10 w 537"/>
                  <a:gd name="T29" fmla="*/ 4 h 894"/>
                  <a:gd name="T30" fmla="*/ 12 w 537"/>
                  <a:gd name="T31" fmla="*/ 4 h 894"/>
                  <a:gd name="T32" fmla="*/ 14 w 537"/>
                  <a:gd name="T33" fmla="*/ 7 h 894"/>
                  <a:gd name="T34" fmla="*/ 16 w 537"/>
                  <a:gd name="T35" fmla="*/ 12 h 894"/>
                  <a:gd name="T36" fmla="*/ 8 w 537"/>
                  <a:gd name="T37" fmla="*/ 2 h 894"/>
                  <a:gd name="T38" fmla="*/ 5 w 537"/>
                  <a:gd name="T39" fmla="*/ 1 h 894"/>
                  <a:gd name="T40" fmla="*/ 2 w 537"/>
                  <a:gd name="T41" fmla="*/ 1 h 894"/>
                  <a:gd name="T42" fmla="*/ 2 w 537"/>
                  <a:gd name="T43" fmla="*/ 0 h 894"/>
                  <a:gd name="T44" fmla="*/ 5 w 537"/>
                  <a:gd name="T45" fmla="*/ 0 h 894"/>
                  <a:gd name="T46" fmla="*/ 8 w 537"/>
                  <a:gd name="T47" fmla="*/ 1 h 894"/>
                  <a:gd name="T48" fmla="*/ 10 w 537"/>
                  <a:gd name="T49" fmla="*/ 3 h 894"/>
                  <a:gd name="T50" fmla="*/ 1 w 537"/>
                  <a:gd name="T51" fmla="*/ 1 h 894"/>
                  <a:gd name="T52" fmla="*/ 0 w 537"/>
                  <a:gd name="T53" fmla="*/ 1 h 894"/>
                  <a:gd name="T54" fmla="*/ 1 w 537"/>
                  <a:gd name="T55" fmla="*/ 1 h 894"/>
                  <a:gd name="T56" fmla="*/ 0 w 537"/>
                  <a:gd name="T57" fmla="*/ 2 h 894"/>
                  <a:gd name="T58" fmla="*/ 1 w 537"/>
                  <a:gd name="T59" fmla="*/ 2 h 894"/>
                  <a:gd name="T60" fmla="*/ 1 w 537"/>
                  <a:gd name="T61" fmla="*/ 3 h 894"/>
                  <a:gd name="T62" fmla="*/ 2 w 537"/>
                  <a:gd name="T63" fmla="*/ 3 h 894"/>
                  <a:gd name="T64" fmla="*/ 2 w 537"/>
                  <a:gd name="T65" fmla="*/ 5 h 894"/>
                  <a:gd name="T66" fmla="*/ 2 w 537"/>
                  <a:gd name="T67" fmla="*/ 3 h 894"/>
                  <a:gd name="T68" fmla="*/ 5 w 537"/>
                  <a:gd name="T69" fmla="*/ 9 h 894"/>
                  <a:gd name="T70" fmla="*/ 6 w 537"/>
                  <a:gd name="T71" fmla="*/ 14 h 894"/>
                  <a:gd name="T72" fmla="*/ 4 w 537"/>
                  <a:gd name="T73" fmla="*/ 9 h 894"/>
                  <a:gd name="T74" fmla="*/ 7 w 537"/>
                  <a:gd name="T75" fmla="*/ 14 h 894"/>
                  <a:gd name="T76" fmla="*/ 7 w 537"/>
                  <a:gd name="T77" fmla="*/ 20 h 894"/>
                  <a:gd name="T78" fmla="*/ 7 w 537"/>
                  <a:gd name="T79" fmla="*/ 14 h 894"/>
                  <a:gd name="T80" fmla="*/ 9 w 537"/>
                  <a:gd name="T81" fmla="*/ 26 h 894"/>
                  <a:gd name="T82" fmla="*/ 7 w 537"/>
                  <a:gd name="T83" fmla="*/ 20 h 894"/>
                  <a:gd name="T84" fmla="*/ 8 w 537"/>
                  <a:gd name="T85" fmla="*/ 26 h 894"/>
                  <a:gd name="T86" fmla="*/ 10 w 537"/>
                  <a:gd name="T87" fmla="*/ 28 h 894"/>
                  <a:gd name="T88" fmla="*/ 13 w 537"/>
                  <a:gd name="T89" fmla="*/ 31 h 894"/>
                  <a:gd name="T90" fmla="*/ 10 w 537"/>
                  <a:gd name="T91" fmla="*/ 29 h 894"/>
                  <a:gd name="T92" fmla="*/ 9 w 537"/>
                  <a:gd name="T93" fmla="*/ 26 h 894"/>
                  <a:gd name="T94" fmla="*/ 17 w 537"/>
                  <a:gd name="T95" fmla="*/ 33 h 894"/>
                  <a:gd name="T96" fmla="*/ 21 w 537"/>
                  <a:gd name="T97" fmla="*/ 35 h 894"/>
                  <a:gd name="T98" fmla="*/ 15 w 537"/>
                  <a:gd name="T99" fmla="*/ 34 h 894"/>
                  <a:gd name="T100" fmla="*/ 22 w 537"/>
                  <a:gd name="T101" fmla="*/ 35 h 894"/>
                  <a:gd name="T102" fmla="*/ 21 w 537"/>
                  <a:gd name="T103" fmla="*/ 35 h 89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537"/>
                  <a:gd name="T157" fmla="*/ 0 h 894"/>
                  <a:gd name="T158" fmla="*/ 537 w 537"/>
                  <a:gd name="T159" fmla="*/ 894 h 89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537" h="894">
                    <a:moveTo>
                      <a:pt x="512" y="881"/>
                    </a:moveTo>
                    <a:lnTo>
                      <a:pt x="512" y="881"/>
                    </a:lnTo>
                    <a:lnTo>
                      <a:pt x="536" y="882"/>
                    </a:lnTo>
                    <a:lnTo>
                      <a:pt x="536" y="883"/>
                    </a:lnTo>
                    <a:lnTo>
                      <a:pt x="512" y="881"/>
                    </a:lnTo>
                    <a:close/>
                    <a:moveTo>
                      <a:pt x="512" y="881"/>
                    </a:moveTo>
                    <a:lnTo>
                      <a:pt x="512" y="875"/>
                    </a:lnTo>
                    <a:lnTo>
                      <a:pt x="512" y="866"/>
                    </a:lnTo>
                    <a:lnTo>
                      <a:pt x="512" y="856"/>
                    </a:lnTo>
                    <a:lnTo>
                      <a:pt x="512" y="847"/>
                    </a:lnTo>
                    <a:lnTo>
                      <a:pt x="536" y="845"/>
                    </a:lnTo>
                    <a:lnTo>
                      <a:pt x="537" y="856"/>
                    </a:lnTo>
                    <a:lnTo>
                      <a:pt x="537" y="867"/>
                    </a:lnTo>
                    <a:lnTo>
                      <a:pt x="537" y="876"/>
                    </a:lnTo>
                    <a:lnTo>
                      <a:pt x="536" y="882"/>
                    </a:lnTo>
                    <a:lnTo>
                      <a:pt x="512" y="881"/>
                    </a:lnTo>
                    <a:close/>
                    <a:moveTo>
                      <a:pt x="512" y="847"/>
                    </a:moveTo>
                    <a:lnTo>
                      <a:pt x="511" y="835"/>
                    </a:lnTo>
                    <a:lnTo>
                      <a:pt x="511" y="822"/>
                    </a:lnTo>
                    <a:lnTo>
                      <a:pt x="510" y="808"/>
                    </a:lnTo>
                    <a:lnTo>
                      <a:pt x="508" y="791"/>
                    </a:lnTo>
                    <a:lnTo>
                      <a:pt x="533" y="789"/>
                    </a:lnTo>
                    <a:lnTo>
                      <a:pt x="534" y="804"/>
                    </a:lnTo>
                    <a:lnTo>
                      <a:pt x="535" y="820"/>
                    </a:lnTo>
                    <a:lnTo>
                      <a:pt x="536" y="833"/>
                    </a:lnTo>
                    <a:lnTo>
                      <a:pt x="536" y="845"/>
                    </a:lnTo>
                    <a:lnTo>
                      <a:pt x="512" y="847"/>
                    </a:lnTo>
                    <a:close/>
                    <a:moveTo>
                      <a:pt x="508" y="791"/>
                    </a:moveTo>
                    <a:lnTo>
                      <a:pt x="504" y="748"/>
                    </a:lnTo>
                    <a:lnTo>
                      <a:pt x="497" y="700"/>
                    </a:lnTo>
                    <a:lnTo>
                      <a:pt x="489" y="647"/>
                    </a:lnTo>
                    <a:lnTo>
                      <a:pt x="478" y="590"/>
                    </a:lnTo>
                    <a:lnTo>
                      <a:pt x="465" y="531"/>
                    </a:lnTo>
                    <a:lnTo>
                      <a:pt x="450" y="471"/>
                    </a:lnTo>
                    <a:lnTo>
                      <a:pt x="441" y="440"/>
                    </a:lnTo>
                    <a:lnTo>
                      <a:pt x="432" y="409"/>
                    </a:lnTo>
                    <a:lnTo>
                      <a:pt x="422" y="379"/>
                    </a:lnTo>
                    <a:lnTo>
                      <a:pt x="411" y="349"/>
                    </a:lnTo>
                    <a:lnTo>
                      <a:pt x="435" y="340"/>
                    </a:lnTo>
                    <a:lnTo>
                      <a:pt x="445" y="370"/>
                    </a:lnTo>
                    <a:lnTo>
                      <a:pt x="455" y="402"/>
                    </a:lnTo>
                    <a:lnTo>
                      <a:pt x="465" y="433"/>
                    </a:lnTo>
                    <a:lnTo>
                      <a:pt x="473" y="463"/>
                    </a:lnTo>
                    <a:lnTo>
                      <a:pt x="489" y="525"/>
                    </a:lnTo>
                    <a:lnTo>
                      <a:pt x="503" y="584"/>
                    </a:lnTo>
                    <a:lnTo>
                      <a:pt x="513" y="642"/>
                    </a:lnTo>
                    <a:lnTo>
                      <a:pt x="521" y="696"/>
                    </a:lnTo>
                    <a:lnTo>
                      <a:pt x="529" y="745"/>
                    </a:lnTo>
                    <a:lnTo>
                      <a:pt x="533" y="789"/>
                    </a:lnTo>
                    <a:lnTo>
                      <a:pt x="508" y="791"/>
                    </a:lnTo>
                    <a:close/>
                    <a:moveTo>
                      <a:pt x="411" y="349"/>
                    </a:moveTo>
                    <a:lnTo>
                      <a:pt x="408" y="338"/>
                    </a:lnTo>
                    <a:lnTo>
                      <a:pt x="404" y="329"/>
                    </a:lnTo>
                    <a:lnTo>
                      <a:pt x="401" y="321"/>
                    </a:lnTo>
                    <a:lnTo>
                      <a:pt x="398" y="313"/>
                    </a:lnTo>
                    <a:lnTo>
                      <a:pt x="421" y="304"/>
                    </a:lnTo>
                    <a:lnTo>
                      <a:pt x="425" y="314"/>
                    </a:lnTo>
                    <a:lnTo>
                      <a:pt x="428" y="324"/>
                    </a:lnTo>
                    <a:lnTo>
                      <a:pt x="431" y="332"/>
                    </a:lnTo>
                    <a:lnTo>
                      <a:pt x="435" y="340"/>
                    </a:lnTo>
                    <a:lnTo>
                      <a:pt x="411" y="349"/>
                    </a:lnTo>
                    <a:close/>
                    <a:moveTo>
                      <a:pt x="398" y="313"/>
                    </a:moveTo>
                    <a:lnTo>
                      <a:pt x="383" y="277"/>
                    </a:lnTo>
                    <a:lnTo>
                      <a:pt x="367" y="243"/>
                    </a:lnTo>
                    <a:lnTo>
                      <a:pt x="349" y="210"/>
                    </a:lnTo>
                    <a:lnTo>
                      <a:pt x="331" y="179"/>
                    </a:lnTo>
                    <a:lnTo>
                      <a:pt x="321" y="165"/>
                    </a:lnTo>
                    <a:lnTo>
                      <a:pt x="311" y="150"/>
                    </a:lnTo>
                    <a:lnTo>
                      <a:pt x="302" y="137"/>
                    </a:lnTo>
                    <a:lnTo>
                      <a:pt x="291" y="124"/>
                    </a:lnTo>
                    <a:lnTo>
                      <a:pt x="280" y="112"/>
                    </a:lnTo>
                    <a:lnTo>
                      <a:pt x="269" y="100"/>
                    </a:lnTo>
                    <a:lnTo>
                      <a:pt x="259" y="89"/>
                    </a:lnTo>
                    <a:lnTo>
                      <a:pt x="247" y="79"/>
                    </a:lnTo>
                    <a:lnTo>
                      <a:pt x="263" y="60"/>
                    </a:lnTo>
                    <a:lnTo>
                      <a:pt x="275" y="71"/>
                    </a:lnTo>
                    <a:lnTo>
                      <a:pt x="287" y="83"/>
                    </a:lnTo>
                    <a:lnTo>
                      <a:pt x="297" y="95"/>
                    </a:lnTo>
                    <a:lnTo>
                      <a:pt x="309" y="108"/>
                    </a:lnTo>
                    <a:lnTo>
                      <a:pt x="320" y="121"/>
                    </a:lnTo>
                    <a:lnTo>
                      <a:pt x="331" y="135"/>
                    </a:lnTo>
                    <a:lnTo>
                      <a:pt x="341" y="150"/>
                    </a:lnTo>
                    <a:lnTo>
                      <a:pt x="351" y="165"/>
                    </a:lnTo>
                    <a:lnTo>
                      <a:pt x="370" y="197"/>
                    </a:lnTo>
                    <a:lnTo>
                      <a:pt x="388" y="232"/>
                    </a:lnTo>
                    <a:lnTo>
                      <a:pt x="404" y="268"/>
                    </a:lnTo>
                    <a:lnTo>
                      <a:pt x="421" y="304"/>
                    </a:lnTo>
                    <a:lnTo>
                      <a:pt x="398" y="313"/>
                    </a:lnTo>
                    <a:close/>
                    <a:moveTo>
                      <a:pt x="247" y="79"/>
                    </a:moveTo>
                    <a:lnTo>
                      <a:pt x="235" y="70"/>
                    </a:lnTo>
                    <a:lnTo>
                      <a:pt x="224" y="61"/>
                    </a:lnTo>
                    <a:lnTo>
                      <a:pt x="211" y="54"/>
                    </a:lnTo>
                    <a:lnTo>
                      <a:pt x="199" y="47"/>
                    </a:lnTo>
                    <a:lnTo>
                      <a:pt x="186" y="41"/>
                    </a:lnTo>
                    <a:lnTo>
                      <a:pt x="173" y="35"/>
                    </a:lnTo>
                    <a:lnTo>
                      <a:pt x="160" y="32"/>
                    </a:lnTo>
                    <a:lnTo>
                      <a:pt x="146" y="29"/>
                    </a:lnTo>
                    <a:lnTo>
                      <a:pt x="132" y="27"/>
                    </a:lnTo>
                    <a:lnTo>
                      <a:pt x="118" y="25"/>
                    </a:lnTo>
                    <a:lnTo>
                      <a:pt x="104" y="25"/>
                    </a:lnTo>
                    <a:lnTo>
                      <a:pt x="89" y="26"/>
                    </a:lnTo>
                    <a:lnTo>
                      <a:pt x="74" y="28"/>
                    </a:lnTo>
                    <a:lnTo>
                      <a:pt x="59" y="31"/>
                    </a:lnTo>
                    <a:lnTo>
                      <a:pt x="43" y="35"/>
                    </a:lnTo>
                    <a:lnTo>
                      <a:pt x="26" y="41"/>
                    </a:lnTo>
                    <a:lnTo>
                      <a:pt x="18" y="17"/>
                    </a:lnTo>
                    <a:lnTo>
                      <a:pt x="36" y="12"/>
                    </a:lnTo>
                    <a:lnTo>
                      <a:pt x="53" y="6"/>
                    </a:lnTo>
                    <a:lnTo>
                      <a:pt x="71" y="3"/>
                    </a:lnTo>
                    <a:lnTo>
                      <a:pt x="87" y="1"/>
                    </a:lnTo>
                    <a:lnTo>
                      <a:pt x="104" y="0"/>
                    </a:lnTo>
                    <a:lnTo>
                      <a:pt x="120" y="1"/>
                    </a:lnTo>
                    <a:lnTo>
                      <a:pt x="135" y="2"/>
                    </a:lnTo>
                    <a:lnTo>
                      <a:pt x="152" y="4"/>
                    </a:lnTo>
                    <a:lnTo>
                      <a:pt x="166" y="8"/>
                    </a:lnTo>
                    <a:lnTo>
                      <a:pt x="181" y="13"/>
                    </a:lnTo>
                    <a:lnTo>
                      <a:pt x="195" y="18"/>
                    </a:lnTo>
                    <a:lnTo>
                      <a:pt x="210" y="25"/>
                    </a:lnTo>
                    <a:lnTo>
                      <a:pt x="223" y="32"/>
                    </a:lnTo>
                    <a:lnTo>
                      <a:pt x="237" y="41"/>
                    </a:lnTo>
                    <a:lnTo>
                      <a:pt x="250" y="51"/>
                    </a:lnTo>
                    <a:lnTo>
                      <a:pt x="263" y="60"/>
                    </a:lnTo>
                    <a:lnTo>
                      <a:pt x="247" y="79"/>
                    </a:lnTo>
                    <a:close/>
                    <a:moveTo>
                      <a:pt x="26" y="41"/>
                    </a:moveTo>
                    <a:lnTo>
                      <a:pt x="20" y="43"/>
                    </a:lnTo>
                    <a:lnTo>
                      <a:pt x="17" y="44"/>
                    </a:lnTo>
                    <a:lnTo>
                      <a:pt x="8" y="21"/>
                    </a:lnTo>
                    <a:lnTo>
                      <a:pt x="14" y="18"/>
                    </a:lnTo>
                    <a:lnTo>
                      <a:pt x="18" y="17"/>
                    </a:lnTo>
                    <a:lnTo>
                      <a:pt x="26" y="41"/>
                    </a:lnTo>
                    <a:close/>
                    <a:moveTo>
                      <a:pt x="1" y="39"/>
                    </a:moveTo>
                    <a:lnTo>
                      <a:pt x="0" y="33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32"/>
                    </a:lnTo>
                    <a:lnTo>
                      <a:pt x="1" y="39"/>
                    </a:lnTo>
                    <a:close/>
                    <a:moveTo>
                      <a:pt x="23" y="27"/>
                    </a:moveTo>
                    <a:lnTo>
                      <a:pt x="23" y="27"/>
                    </a:lnTo>
                    <a:lnTo>
                      <a:pt x="1" y="39"/>
                    </a:lnTo>
                    <a:lnTo>
                      <a:pt x="23" y="27"/>
                    </a:lnTo>
                    <a:close/>
                    <a:moveTo>
                      <a:pt x="3" y="39"/>
                    </a:moveTo>
                    <a:lnTo>
                      <a:pt x="1" y="39"/>
                    </a:lnTo>
                    <a:lnTo>
                      <a:pt x="12" y="32"/>
                    </a:lnTo>
                    <a:lnTo>
                      <a:pt x="3" y="39"/>
                    </a:lnTo>
                    <a:close/>
                    <a:moveTo>
                      <a:pt x="23" y="27"/>
                    </a:moveTo>
                    <a:lnTo>
                      <a:pt x="30" y="38"/>
                    </a:lnTo>
                    <a:lnTo>
                      <a:pt x="36" y="50"/>
                    </a:lnTo>
                    <a:lnTo>
                      <a:pt x="43" y="61"/>
                    </a:lnTo>
                    <a:lnTo>
                      <a:pt x="48" y="73"/>
                    </a:lnTo>
                    <a:lnTo>
                      <a:pt x="26" y="84"/>
                    </a:lnTo>
                    <a:lnTo>
                      <a:pt x="21" y="73"/>
                    </a:lnTo>
                    <a:lnTo>
                      <a:pt x="14" y="61"/>
                    </a:lnTo>
                    <a:lnTo>
                      <a:pt x="9" y="51"/>
                    </a:lnTo>
                    <a:lnTo>
                      <a:pt x="3" y="39"/>
                    </a:lnTo>
                    <a:lnTo>
                      <a:pt x="23" y="27"/>
                    </a:lnTo>
                    <a:close/>
                    <a:moveTo>
                      <a:pt x="48" y="73"/>
                    </a:moveTo>
                    <a:lnTo>
                      <a:pt x="55" y="85"/>
                    </a:lnTo>
                    <a:lnTo>
                      <a:pt x="61" y="97"/>
                    </a:lnTo>
                    <a:lnTo>
                      <a:pt x="66" y="109"/>
                    </a:lnTo>
                    <a:lnTo>
                      <a:pt x="72" y="119"/>
                    </a:lnTo>
                    <a:lnTo>
                      <a:pt x="50" y="129"/>
                    </a:lnTo>
                    <a:lnTo>
                      <a:pt x="44" y="118"/>
                    </a:lnTo>
                    <a:lnTo>
                      <a:pt x="38" y="106"/>
                    </a:lnTo>
                    <a:lnTo>
                      <a:pt x="32" y="95"/>
                    </a:lnTo>
                    <a:lnTo>
                      <a:pt x="26" y="84"/>
                    </a:lnTo>
                    <a:lnTo>
                      <a:pt x="48" y="73"/>
                    </a:lnTo>
                    <a:close/>
                    <a:moveTo>
                      <a:pt x="72" y="119"/>
                    </a:moveTo>
                    <a:lnTo>
                      <a:pt x="86" y="149"/>
                    </a:lnTo>
                    <a:lnTo>
                      <a:pt x="100" y="178"/>
                    </a:lnTo>
                    <a:lnTo>
                      <a:pt x="113" y="207"/>
                    </a:lnTo>
                    <a:lnTo>
                      <a:pt x="125" y="236"/>
                    </a:lnTo>
                    <a:lnTo>
                      <a:pt x="136" y="264"/>
                    </a:lnTo>
                    <a:lnTo>
                      <a:pt x="147" y="294"/>
                    </a:lnTo>
                    <a:lnTo>
                      <a:pt x="157" y="322"/>
                    </a:lnTo>
                    <a:lnTo>
                      <a:pt x="167" y="350"/>
                    </a:lnTo>
                    <a:lnTo>
                      <a:pt x="143" y="357"/>
                    </a:lnTo>
                    <a:lnTo>
                      <a:pt x="134" y="329"/>
                    </a:lnTo>
                    <a:lnTo>
                      <a:pt x="125" y="301"/>
                    </a:lnTo>
                    <a:lnTo>
                      <a:pt x="114" y="273"/>
                    </a:lnTo>
                    <a:lnTo>
                      <a:pt x="102" y="245"/>
                    </a:lnTo>
                    <a:lnTo>
                      <a:pt x="90" y="216"/>
                    </a:lnTo>
                    <a:lnTo>
                      <a:pt x="77" y="188"/>
                    </a:lnTo>
                    <a:lnTo>
                      <a:pt x="64" y="159"/>
                    </a:lnTo>
                    <a:lnTo>
                      <a:pt x="50" y="129"/>
                    </a:lnTo>
                    <a:lnTo>
                      <a:pt x="72" y="119"/>
                    </a:lnTo>
                    <a:close/>
                    <a:moveTo>
                      <a:pt x="167" y="350"/>
                    </a:moveTo>
                    <a:lnTo>
                      <a:pt x="179" y="390"/>
                    </a:lnTo>
                    <a:lnTo>
                      <a:pt x="189" y="429"/>
                    </a:lnTo>
                    <a:lnTo>
                      <a:pt x="199" y="467"/>
                    </a:lnTo>
                    <a:lnTo>
                      <a:pt x="207" y="505"/>
                    </a:lnTo>
                    <a:lnTo>
                      <a:pt x="182" y="510"/>
                    </a:lnTo>
                    <a:lnTo>
                      <a:pt x="174" y="473"/>
                    </a:lnTo>
                    <a:lnTo>
                      <a:pt x="166" y="435"/>
                    </a:lnTo>
                    <a:lnTo>
                      <a:pt x="155" y="396"/>
                    </a:lnTo>
                    <a:lnTo>
                      <a:pt x="143" y="357"/>
                    </a:lnTo>
                    <a:lnTo>
                      <a:pt x="167" y="350"/>
                    </a:lnTo>
                    <a:close/>
                    <a:moveTo>
                      <a:pt x="207" y="505"/>
                    </a:moveTo>
                    <a:lnTo>
                      <a:pt x="212" y="542"/>
                    </a:lnTo>
                    <a:lnTo>
                      <a:pt x="216" y="579"/>
                    </a:lnTo>
                    <a:lnTo>
                      <a:pt x="220" y="615"/>
                    </a:lnTo>
                    <a:lnTo>
                      <a:pt x="221" y="651"/>
                    </a:lnTo>
                    <a:lnTo>
                      <a:pt x="196" y="651"/>
                    </a:lnTo>
                    <a:lnTo>
                      <a:pt x="195" y="617"/>
                    </a:lnTo>
                    <a:lnTo>
                      <a:pt x="193" y="582"/>
                    </a:lnTo>
                    <a:lnTo>
                      <a:pt x="188" y="546"/>
                    </a:lnTo>
                    <a:lnTo>
                      <a:pt x="182" y="510"/>
                    </a:lnTo>
                    <a:lnTo>
                      <a:pt x="207" y="505"/>
                    </a:lnTo>
                    <a:close/>
                    <a:moveTo>
                      <a:pt x="197" y="655"/>
                    </a:moveTo>
                    <a:lnTo>
                      <a:pt x="197" y="653"/>
                    </a:lnTo>
                    <a:lnTo>
                      <a:pt x="196" y="651"/>
                    </a:lnTo>
                    <a:lnTo>
                      <a:pt x="208" y="651"/>
                    </a:lnTo>
                    <a:lnTo>
                      <a:pt x="197" y="655"/>
                    </a:lnTo>
                    <a:close/>
                    <a:moveTo>
                      <a:pt x="220" y="646"/>
                    </a:moveTo>
                    <a:lnTo>
                      <a:pt x="229" y="667"/>
                    </a:lnTo>
                    <a:lnTo>
                      <a:pt x="240" y="689"/>
                    </a:lnTo>
                    <a:lnTo>
                      <a:pt x="253" y="708"/>
                    </a:lnTo>
                    <a:lnTo>
                      <a:pt x="266" y="727"/>
                    </a:lnTo>
                    <a:lnTo>
                      <a:pt x="281" y="744"/>
                    </a:lnTo>
                    <a:lnTo>
                      <a:pt x="297" y="761"/>
                    </a:lnTo>
                    <a:lnTo>
                      <a:pt x="315" y="776"/>
                    </a:lnTo>
                    <a:lnTo>
                      <a:pt x="333" y="790"/>
                    </a:lnTo>
                    <a:lnTo>
                      <a:pt x="318" y="810"/>
                    </a:lnTo>
                    <a:lnTo>
                      <a:pt x="298" y="795"/>
                    </a:lnTo>
                    <a:lnTo>
                      <a:pt x="280" y="779"/>
                    </a:lnTo>
                    <a:lnTo>
                      <a:pt x="263" y="760"/>
                    </a:lnTo>
                    <a:lnTo>
                      <a:pt x="248" y="742"/>
                    </a:lnTo>
                    <a:lnTo>
                      <a:pt x="233" y="721"/>
                    </a:lnTo>
                    <a:lnTo>
                      <a:pt x="220" y="701"/>
                    </a:lnTo>
                    <a:lnTo>
                      <a:pt x="208" y="679"/>
                    </a:lnTo>
                    <a:lnTo>
                      <a:pt x="197" y="655"/>
                    </a:lnTo>
                    <a:lnTo>
                      <a:pt x="220" y="646"/>
                    </a:lnTo>
                    <a:close/>
                    <a:moveTo>
                      <a:pt x="333" y="790"/>
                    </a:moveTo>
                    <a:lnTo>
                      <a:pt x="352" y="804"/>
                    </a:lnTo>
                    <a:lnTo>
                      <a:pt x="373" y="816"/>
                    </a:lnTo>
                    <a:lnTo>
                      <a:pt x="396" y="828"/>
                    </a:lnTo>
                    <a:lnTo>
                      <a:pt x="419" y="839"/>
                    </a:lnTo>
                    <a:lnTo>
                      <a:pt x="444" y="848"/>
                    </a:lnTo>
                    <a:lnTo>
                      <a:pt x="470" y="856"/>
                    </a:lnTo>
                    <a:lnTo>
                      <a:pt x="497" y="864"/>
                    </a:lnTo>
                    <a:lnTo>
                      <a:pt x="526" y="870"/>
                    </a:lnTo>
                    <a:lnTo>
                      <a:pt x="522" y="894"/>
                    </a:lnTo>
                    <a:lnTo>
                      <a:pt x="492" y="888"/>
                    </a:lnTo>
                    <a:lnTo>
                      <a:pt x="463" y="880"/>
                    </a:lnTo>
                    <a:lnTo>
                      <a:pt x="436" y="870"/>
                    </a:lnTo>
                    <a:lnTo>
                      <a:pt x="410" y="861"/>
                    </a:lnTo>
                    <a:lnTo>
                      <a:pt x="385" y="850"/>
                    </a:lnTo>
                    <a:lnTo>
                      <a:pt x="361" y="838"/>
                    </a:lnTo>
                    <a:lnTo>
                      <a:pt x="340" y="825"/>
                    </a:lnTo>
                    <a:lnTo>
                      <a:pt x="318" y="810"/>
                    </a:lnTo>
                    <a:lnTo>
                      <a:pt x="333" y="790"/>
                    </a:lnTo>
                    <a:close/>
                    <a:moveTo>
                      <a:pt x="536" y="883"/>
                    </a:moveTo>
                    <a:lnTo>
                      <a:pt x="535" y="888"/>
                    </a:lnTo>
                    <a:lnTo>
                      <a:pt x="532" y="892"/>
                    </a:lnTo>
                    <a:lnTo>
                      <a:pt x="527" y="894"/>
                    </a:lnTo>
                    <a:lnTo>
                      <a:pt x="522" y="894"/>
                    </a:lnTo>
                    <a:lnTo>
                      <a:pt x="524" y="882"/>
                    </a:lnTo>
                    <a:lnTo>
                      <a:pt x="536" y="88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3" name="Freeform 1225"/>
              <p:cNvSpPr>
                <a:spLocks/>
              </p:cNvSpPr>
              <p:nvPr/>
            </p:nvSpPr>
            <p:spPr bwMode="auto">
              <a:xfrm>
                <a:off x="3103" y="1784"/>
                <a:ext cx="89" cy="160"/>
              </a:xfrm>
              <a:custGeom>
                <a:avLst/>
                <a:gdLst>
                  <a:gd name="T0" fmla="*/ 18 w 441"/>
                  <a:gd name="T1" fmla="*/ 31 h 797"/>
                  <a:gd name="T2" fmla="*/ 17 w 441"/>
                  <a:gd name="T3" fmla="*/ 27 h 797"/>
                  <a:gd name="T4" fmla="*/ 17 w 441"/>
                  <a:gd name="T5" fmla="*/ 23 h 797"/>
                  <a:gd name="T6" fmla="*/ 16 w 441"/>
                  <a:gd name="T7" fmla="*/ 20 h 797"/>
                  <a:gd name="T8" fmla="*/ 15 w 441"/>
                  <a:gd name="T9" fmla="*/ 17 h 797"/>
                  <a:gd name="T10" fmla="*/ 15 w 441"/>
                  <a:gd name="T11" fmla="*/ 14 h 797"/>
                  <a:gd name="T12" fmla="*/ 13 w 441"/>
                  <a:gd name="T13" fmla="*/ 11 h 797"/>
                  <a:gd name="T14" fmla="*/ 12 w 441"/>
                  <a:gd name="T15" fmla="*/ 8 h 797"/>
                  <a:gd name="T16" fmla="*/ 11 w 441"/>
                  <a:gd name="T17" fmla="*/ 6 h 797"/>
                  <a:gd name="T18" fmla="*/ 11 w 441"/>
                  <a:gd name="T19" fmla="*/ 5 h 797"/>
                  <a:gd name="T20" fmla="*/ 10 w 441"/>
                  <a:gd name="T21" fmla="*/ 4 h 797"/>
                  <a:gd name="T22" fmla="*/ 9 w 441"/>
                  <a:gd name="T23" fmla="*/ 3 h 797"/>
                  <a:gd name="T24" fmla="*/ 8 w 441"/>
                  <a:gd name="T25" fmla="*/ 2 h 797"/>
                  <a:gd name="T26" fmla="*/ 7 w 441"/>
                  <a:gd name="T27" fmla="*/ 1 h 797"/>
                  <a:gd name="T28" fmla="*/ 6 w 441"/>
                  <a:gd name="T29" fmla="*/ 1 h 797"/>
                  <a:gd name="T30" fmla="*/ 5 w 441"/>
                  <a:gd name="T31" fmla="*/ 0 h 797"/>
                  <a:gd name="T32" fmla="*/ 4 w 441"/>
                  <a:gd name="T33" fmla="*/ 0 h 797"/>
                  <a:gd name="T34" fmla="*/ 3 w 441"/>
                  <a:gd name="T35" fmla="*/ 0 h 797"/>
                  <a:gd name="T36" fmla="*/ 2 w 441"/>
                  <a:gd name="T37" fmla="*/ 0 h 797"/>
                  <a:gd name="T38" fmla="*/ 1 w 441"/>
                  <a:gd name="T39" fmla="*/ 1 h 797"/>
                  <a:gd name="T40" fmla="*/ 1 w 441"/>
                  <a:gd name="T41" fmla="*/ 2 h 797"/>
                  <a:gd name="T42" fmla="*/ 2 w 441"/>
                  <a:gd name="T43" fmla="*/ 5 h 797"/>
                  <a:gd name="T44" fmla="*/ 3 w 441"/>
                  <a:gd name="T45" fmla="*/ 8 h 797"/>
                  <a:gd name="T46" fmla="*/ 5 w 441"/>
                  <a:gd name="T47" fmla="*/ 11 h 797"/>
                  <a:gd name="T48" fmla="*/ 5 w 441"/>
                  <a:gd name="T49" fmla="*/ 14 h 797"/>
                  <a:gd name="T50" fmla="*/ 6 w 441"/>
                  <a:gd name="T51" fmla="*/ 17 h 797"/>
                  <a:gd name="T52" fmla="*/ 7 w 441"/>
                  <a:gd name="T53" fmla="*/ 20 h 797"/>
                  <a:gd name="T54" fmla="*/ 7 w 441"/>
                  <a:gd name="T55" fmla="*/ 22 h 797"/>
                  <a:gd name="T56" fmla="*/ 7 w 441"/>
                  <a:gd name="T57" fmla="*/ 24 h 797"/>
                  <a:gd name="T58" fmla="*/ 8 w 441"/>
                  <a:gd name="T59" fmla="*/ 26 h 797"/>
                  <a:gd name="T60" fmla="*/ 9 w 441"/>
                  <a:gd name="T61" fmla="*/ 27 h 797"/>
                  <a:gd name="T62" fmla="*/ 10 w 441"/>
                  <a:gd name="T63" fmla="*/ 28 h 797"/>
                  <a:gd name="T64" fmla="*/ 11 w 441"/>
                  <a:gd name="T65" fmla="*/ 29 h 797"/>
                  <a:gd name="T66" fmla="*/ 13 w 441"/>
                  <a:gd name="T67" fmla="*/ 30 h 797"/>
                  <a:gd name="T68" fmla="*/ 15 w 441"/>
                  <a:gd name="T69" fmla="*/ 31 h 797"/>
                  <a:gd name="T70" fmla="*/ 17 w 441"/>
                  <a:gd name="T71" fmla="*/ 32 h 7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1"/>
                  <a:gd name="T109" fmla="*/ 0 h 797"/>
                  <a:gd name="T110" fmla="*/ 441 w 441"/>
                  <a:gd name="T111" fmla="*/ 797 h 7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1" h="797">
                    <a:moveTo>
                      <a:pt x="441" y="797"/>
                    </a:moveTo>
                    <a:lnTo>
                      <a:pt x="441" y="768"/>
                    </a:lnTo>
                    <a:lnTo>
                      <a:pt x="437" y="726"/>
                    </a:lnTo>
                    <a:lnTo>
                      <a:pt x="432" y="671"/>
                    </a:lnTo>
                    <a:lnTo>
                      <a:pt x="423" y="607"/>
                    </a:lnTo>
                    <a:lnTo>
                      <a:pt x="418" y="572"/>
                    </a:lnTo>
                    <a:lnTo>
                      <a:pt x="412" y="536"/>
                    </a:lnTo>
                    <a:lnTo>
                      <a:pt x="404" y="498"/>
                    </a:lnTo>
                    <a:lnTo>
                      <a:pt x="395" y="460"/>
                    </a:lnTo>
                    <a:lnTo>
                      <a:pt x="387" y="421"/>
                    </a:lnTo>
                    <a:lnTo>
                      <a:pt x="376" y="381"/>
                    </a:lnTo>
                    <a:lnTo>
                      <a:pt x="364" y="342"/>
                    </a:lnTo>
                    <a:lnTo>
                      <a:pt x="351" y="303"/>
                    </a:lnTo>
                    <a:lnTo>
                      <a:pt x="338" y="267"/>
                    </a:lnTo>
                    <a:lnTo>
                      <a:pt x="323" y="231"/>
                    </a:lnTo>
                    <a:lnTo>
                      <a:pt x="308" y="196"/>
                    </a:lnTo>
                    <a:lnTo>
                      <a:pt x="292" y="164"/>
                    </a:lnTo>
                    <a:lnTo>
                      <a:pt x="283" y="149"/>
                    </a:lnTo>
                    <a:lnTo>
                      <a:pt x="273" y="134"/>
                    </a:lnTo>
                    <a:lnTo>
                      <a:pt x="265" y="120"/>
                    </a:lnTo>
                    <a:lnTo>
                      <a:pt x="255" y="106"/>
                    </a:lnTo>
                    <a:lnTo>
                      <a:pt x="245" y="93"/>
                    </a:lnTo>
                    <a:lnTo>
                      <a:pt x="234" y="81"/>
                    </a:lnTo>
                    <a:lnTo>
                      <a:pt x="225" y="69"/>
                    </a:lnTo>
                    <a:lnTo>
                      <a:pt x="214" y="58"/>
                    </a:lnTo>
                    <a:lnTo>
                      <a:pt x="202" y="48"/>
                    </a:lnTo>
                    <a:lnTo>
                      <a:pt x="191" y="39"/>
                    </a:lnTo>
                    <a:lnTo>
                      <a:pt x="179" y="31"/>
                    </a:lnTo>
                    <a:lnTo>
                      <a:pt x="167" y="24"/>
                    </a:lnTo>
                    <a:lnTo>
                      <a:pt x="156" y="17"/>
                    </a:lnTo>
                    <a:lnTo>
                      <a:pt x="143" y="12"/>
                    </a:lnTo>
                    <a:lnTo>
                      <a:pt x="130" y="7"/>
                    </a:lnTo>
                    <a:lnTo>
                      <a:pt x="117" y="4"/>
                    </a:lnTo>
                    <a:lnTo>
                      <a:pt x="104" y="1"/>
                    </a:lnTo>
                    <a:lnTo>
                      <a:pt x="90" y="0"/>
                    </a:lnTo>
                    <a:lnTo>
                      <a:pt x="76" y="0"/>
                    </a:lnTo>
                    <a:lnTo>
                      <a:pt x="61" y="2"/>
                    </a:lnTo>
                    <a:lnTo>
                      <a:pt x="46" y="4"/>
                    </a:lnTo>
                    <a:lnTo>
                      <a:pt x="31" y="7"/>
                    </a:lnTo>
                    <a:lnTo>
                      <a:pt x="15" y="13"/>
                    </a:lnTo>
                    <a:lnTo>
                      <a:pt x="0" y="19"/>
                    </a:lnTo>
                    <a:lnTo>
                      <a:pt x="19" y="57"/>
                    </a:lnTo>
                    <a:lnTo>
                      <a:pt x="38" y="95"/>
                    </a:lnTo>
                    <a:lnTo>
                      <a:pt x="55" y="133"/>
                    </a:lnTo>
                    <a:lnTo>
                      <a:pt x="71" y="169"/>
                    </a:lnTo>
                    <a:lnTo>
                      <a:pt x="86" y="207"/>
                    </a:lnTo>
                    <a:lnTo>
                      <a:pt x="100" y="244"/>
                    </a:lnTo>
                    <a:lnTo>
                      <a:pt x="113" y="280"/>
                    </a:lnTo>
                    <a:lnTo>
                      <a:pt x="124" y="316"/>
                    </a:lnTo>
                    <a:lnTo>
                      <a:pt x="135" y="352"/>
                    </a:lnTo>
                    <a:lnTo>
                      <a:pt x="145" y="388"/>
                    </a:lnTo>
                    <a:lnTo>
                      <a:pt x="152" y="423"/>
                    </a:lnTo>
                    <a:lnTo>
                      <a:pt x="159" y="458"/>
                    </a:lnTo>
                    <a:lnTo>
                      <a:pt x="164" y="491"/>
                    </a:lnTo>
                    <a:lnTo>
                      <a:pt x="167" y="525"/>
                    </a:lnTo>
                    <a:lnTo>
                      <a:pt x="171" y="558"/>
                    </a:lnTo>
                    <a:lnTo>
                      <a:pt x="172" y="591"/>
                    </a:lnTo>
                    <a:lnTo>
                      <a:pt x="180" y="611"/>
                    </a:lnTo>
                    <a:lnTo>
                      <a:pt x="190" y="631"/>
                    </a:lnTo>
                    <a:lnTo>
                      <a:pt x="201" y="649"/>
                    </a:lnTo>
                    <a:lnTo>
                      <a:pt x="213" y="666"/>
                    </a:lnTo>
                    <a:lnTo>
                      <a:pt x="226" y="682"/>
                    </a:lnTo>
                    <a:lnTo>
                      <a:pt x="240" y="699"/>
                    </a:lnTo>
                    <a:lnTo>
                      <a:pt x="255" y="713"/>
                    </a:lnTo>
                    <a:lnTo>
                      <a:pt x="271" y="726"/>
                    </a:lnTo>
                    <a:lnTo>
                      <a:pt x="288" y="739"/>
                    </a:lnTo>
                    <a:lnTo>
                      <a:pt x="307" y="749"/>
                    </a:lnTo>
                    <a:lnTo>
                      <a:pt x="326" y="760"/>
                    </a:lnTo>
                    <a:lnTo>
                      <a:pt x="347" y="770"/>
                    </a:lnTo>
                    <a:lnTo>
                      <a:pt x="368" y="777"/>
                    </a:lnTo>
                    <a:lnTo>
                      <a:pt x="392" y="785"/>
                    </a:lnTo>
                    <a:lnTo>
                      <a:pt x="416" y="792"/>
                    </a:lnTo>
                    <a:lnTo>
                      <a:pt x="441" y="7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4" name="Freeform 1226"/>
              <p:cNvSpPr>
                <a:spLocks noEditPoints="1"/>
              </p:cNvSpPr>
              <p:nvPr/>
            </p:nvSpPr>
            <p:spPr bwMode="auto">
              <a:xfrm>
                <a:off x="3103" y="1784"/>
                <a:ext cx="93" cy="164"/>
              </a:xfrm>
              <a:custGeom>
                <a:avLst/>
                <a:gdLst>
                  <a:gd name="T0" fmla="*/ 19 w 466"/>
                  <a:gd name="T1" fmla="*/ 32 h 821"/>
                  <a:gd name="T2" fmla="*/ 18 w 466"/>
                  <a:gd name="T3" fmla="*/ 32 h 821"/>
                  <a:gd name="T4" fmla="*/ 19 w 466"/>
                  <a:gd name="T5" fmla="*/ 31 h 821"/>
                  <a:gd name="T6" fmla="*/ 18 w 466"/>
                  <a:gd name="T7" fmla="*/ 32 h 821"/>
                  <a:gd name="T8" fmla="*/ 17 w 466"/>
                  <a:gd name="T9" fmla="*/ 29 h 821"/>
                  <a:gd name="T10" fmla="*/ 19 w 466"/>
                  <a:gd name="T11" fmla="*/ 31 h 821"/>
                  <a:gd name="T12" fmla="*/ 17 w 466"/>
                  <a:gd name="T13" fmla="*/ 24 h 821"/>
                  <a:gd name="T14" fmla="*/ 15 w 466"/>
                  <a:gd name="T15" fmla="*/ 15 h 821"/>
                  <a:gd name="T16" fmla="*/ 16 w 466"/>
                  <a:gd name="T17" fmla="*/ 15 h 821"/>
                  <a:gd name="T18" fmla="*/ 18 w 466"/>
                  <a:gd name="T19" fmla="*/ 23 h 821"/>
                  <a:gd name="T20" fmla="*/ 14 w 466"/>
                  <a:gd name="T21" fmla="*/ 13 h 821"/>
                  <a:gd name="T22" fmla="*/ 14 w 466"/>
                  <a:gd name="T23" fmla="*/ 9 h 821"/>
                  <a:gd name="T24" fmla="*/ 14 w 466"/>
                  <a:gd name="T25" fmla="*/ 13 h 821"/>
                  <a:gd name="T26" fmla="*/ 11 w 466"/>
                  <a:gd name="T27" fmla="*/ 5 h 821"/>
                  <a:gd name="T28" fmla="*/ 9 w 466"/>
                  <a:gd name="T29" fmla="*/ 2 h 821"/>
                  <a:gd name="T30" fmla="*/ 12 w 466"/>
                  <a:gd name="T31" fmla="*/ 6 h 821"/>
                  <a:gd name="T32" fmla="*/ 8 w 466"/>
                  <a:gd name="T33" fmla="*/ 3 h 821"/>
                  <a:gd name="T34" fmla="*/ 6 w 466"/>
                  <a:gd name="T35" fmla="*/ 1 h 821"/>
                  <a:gd name="T36" fmla="*/ 4 w 466"/>
                  <a:gd name="T37" fmla="*/ 1 h 821"/>
                  <a:gd name="T38" fmla="*/ 2 w 466"/>
                  <a:gd name="T39" fmla="*/ 1 h 821"/>
                  <a:gd name="T40" fmla="*/ 3 w 466"/>
                  <a:gd name="T41" fmla="*/ 0 h 821"/>
                  <a:gd name="T42" fmla="*/ 5 w 466"/>
                  <a:gd name="T43" fmla="*/ 0 h 821"/>
                  <a:gd name="T44" fmla="*/ 7 w 466"/>
                  <a:gd name="T45" fmla="*/ 1 h 821"/>
                  <a:gd name="T46" fmla="*/ 1 w 466"/>
                  <a:gd name="T47" fmla="*/ 1 h 821"/>
                  <a:gd name="T48" fmla="*/ 1 w 466"/>
                  <a:gd name="T49" fmla="*/ 0 h 821"/>
                  <a:gd name="T50" fmla="*/ 0 w 466"/>
                  <a:gd name="T51" fmla="*/ 1 h 821"/>
                  <a:gd name="T52" fmla="*/ 1 w 466"/>
                  <a:gd name="T53" fmla="*/ 1 h 821"/>
                  <a:gd name="T54" fmla="*/ 1 w 466"/>
                  <a:gd name="T55" fmla="*/ 2 h 821"/>
                  <a:gd name="T56" fmla="*/ 1 w 466"/>
                  <a:gd name="T57" fmla="*/ 3 h 821"/>
                  <a:gd name="T58" fmla="*/ 2 w 466"/>
                  <a:gd name="T59" fmla="*/ 3 h 821"/>
                  <a:gd name="T60" fmla="*/ 2 w 466"/>
                  <a:gd name="T61" fmla="*/ 5 h 821"/>
                  <a:gd name="T62" fmla="*/ 2 w 466"/>
                  <a:gd name="T63" fmla="*/ 3 h 821"/>
                  <a:gd name="T64" fmla="*/ 4 w 466"/>
                  <a:gd name="T65" fmla="*/ 9 h 821"/>
                  <a:gd name="T66" fmla="*/ 5 w 466"/>
                  <a:gd name="T67" fmla="*/ 13 h 821"/>
                  <a:gd name="T68" fmla="*/ 3 w 466"/>
                  <a:gd name="T69" fmla="*/ 8 h 821"/>
                  <a:gd name="T70" fmla="*/ 6 w 466"/>
                  <a:gd name="T71" fmla="*/ 13 h 821"/>
                  <a:gd name="T72" fmla="*/ 6 w 466"/>
                  <a:gd name="T73" fmla="*/ 13 h 821"/>
                  <a:gd name="T74" fmla="*/ 6 w 466"/>
                  <a:gd name="T75" fmla="*/ 13 h 821"/>
                  <a:gd name="T76" fmla="*/ 5 w 466"/>
                  <a:gd name="T77" fmla="*/ 15 h 821"/>
                  <a:gd name="T78" fmla="*/ 6 w 466"/>
                  <a:gd name="T79" fmla="*/ 15 h 821"/>
                  <a:gd name="T80" fmla="*/ 6 w 466"/>
                  <a:gd name="T81" fmla="*/ 16 h 821"/>
                  <a:gd name="T82" fmla="*/ 6 w 466"/>
                  <a:gd name="T83" fmla="*/ 15 h 821"/>
                  <a:gd name="T84" fmla="*/ 8 w 466"/>
                  <a:gd name="T85" fmla="*/ 20 h 821"/>
                  <a:gd name="T86" fmla="*/ 7 w 466"/>
                  <a:gd name="T87" fmla="*/ 24 h 821"/>
                  <a:gd name="T88" fmla="*/ 6 w 466"/>
                  <a:gd name="T89" fmla="*/ 19 h 821"/>
                  <a:gd name="T90" fmla="*/ 7 w 466"/>
                  <a:gd name="T91" fmla="*/ 24 h 821"/>
                  <a:gd name="T92" fmla="*/ 8 w 466"/>
                  <a:gd name="T93" fmla="*/ 24 h 821"/>
                  <a:gd name="T94" fmla="*/ 10 w 466"/>
                  <a:gd name="T95" fmla="*/ 27 h 821"/>
                  <a:gd name="T96" fmla="*/ 10 w 466"/>
                  <a:gd name="T97" fmla="*/ 29 h 821"/>
                  <a:gd name="T98" fmla="*/ 8 w 466"/>
                  <a:gd name="T99" fmla="*/ 26 h 821"/>
                  <a:gd name="T100" fmla="*/ 12 w 466"/>
                  <a:gd name="T101" fmla="*/ 30 h 821"/>
                  <a:gd name="T102" fmla="*/ 16 w 466"/>
                  <a:gd name="T103" fmla="*/ 31 h 821"/>
                  <a:gd name="T104" fmla="*/ 16 w 466"/>
                  <a:gd name="T105" fmla="*/ 32 h 821"/>
                  <a:gd name="T106" fmla="*/ 12 w 466"/>
                  <a:gd name="T107" fmla="*/ 30 h 821"/>
                  <a:gd name="T108" fmla="*/ 18 w 466"/>
                  <a:gd name="T109" fmla="*/ 33 h 821"/>
                  <a:gd name="T110" fmla="*/ 18 w 466"/>
                  <a:gd name="T111" fmla="*/ 32 h 8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6"/>
                  <a:gd name="T169" fmla="*/ 0 h 821"/>
                  <a:gd name="T170" fmla="*/ 466 w 466"/>
                  <a:gd name="T171" fmla="*/ 821 h 8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6" h="821">
                    <a:moveTo>
                      <a:pt x="441" y="808"/>
                    </a:moveTo>
                    <a:lnTo>
                      <a:pt x="441" y="808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65" y="809"/>
                    </a:moveTo>
                    <a:lnTo>
                      <a:pt x="465" y="809"/>
                    </a:lnTo>
                    <a:lnTo>
                      <a:pt x="453" y="808"/>
                    </a:lnTo>
                    <a:lnTo>
                      <a:pt x="465" y="809"/>
                    </a:lnTo>
                    <a:close/>
                    <a:moveTo>
                      <a:pt x="441" y="808"/>
                    </a:moveTo>
                    <a:lnTo>
                      <a:pt x="441" y="794"/>
                    </a:lnTo>
                    <a:lnTo>
                      <a:pt x="441" y="775"/>
                    </a:lnTo>
                    <a:lnTo>
                      <a:pt x="465" y="774"/>
                    </a:lnTo>
                    <a:lnTo>
                      <a:pt x="465" y="784"/>
                    </a:lnTo>
                    <a:lnTo>
                      <a:pt x="466" y="794"/>
                    </a:lnTo>
                    <a:lnTo>
                      <a:pt x="466" y="801"/>
                    </a:lnTo>
                    <a:lnTo>
                      <a:pt x="465" y="809"/>
                    </a:lnTo>
                    <a:lnTo>
                      <a:pt x="441" y="808"/>
                    </a:lnTo>
                    <a:close/>
                    <a:moveTo>
                      <a:pt x="441" y="775"/>
                    </a:moveTo>
                    <a:lnTo>
                      <a:pt x="440" y="765"/>
                    </a:lnTo>
                    <a:lnTo>
                      <a:pt x="439" y="753"/>
                    </a:lnTo>
                    <a:lnTo>
                      <a:pt x="438" y="740"/>
                    </a:lnTo>
                    <a:lnTo>
                      <a:pt x="436" y="725"/>
                    </a:lnTo>
                    <a:lnTo>
                      <a:pt x="461" y="723"/>
                    </a:lnTo>
                    <a:lnTo>
                      <a:pt x="462" y="737"/>
                    </a:lnTo>
                    <a:lnTo>
                      <a:pt x="463" y="751"/>
                    </a:lnTo>
                    <a:lnTo>
                      <a:pt x="463" y="762"/>
                    </a:lnTo>
                    <a:lnTo>
                      <a:pt x="465" y="774"/>
                    </a:lnTo>
                    <a:lnTo>
                      <a:pt x="441" y="775"/>
                    </a:lnTo>
                    <a:close/>
                    <a:moveTo>
                      <a:pt x="436" y="725"/>
                    </a:moveTo>
                    <a:lnTo>
                      <a:pt x="432" y="686"/>
                    </a:lnTo>
                    <a:lnTo>
                      <a:pt x="427" y="640"/>
                    </a:lnTo>
                    <a:lnTo>
                      <a:pt x="419" y="592"/>
                    </a:lnTo>
                    <a:lnTo>
                      <a:pt x="409" y="540"/>
                    </a:lnTo>
                    <a:lnTo>
                      <a:pt x="399" y="486"/>
                    </a:lnTo>
                    <a:lnTo>
                      <a:pt x="386" y="431"/>
                    </a:lnTo>
                    <a:lnTo>
                      <a:pt x="378" y="403"/>
                    </a:lnTo>
                    <a:lnTo>
                      <a:pt x="370" y="375"/>
                    </a:lnTo>
                    <a:lnTo>
                      <a:pt x="361" y="348"/>
                    </a:lnTo>
                    <a:lnTo>
                      <a:pt x="352" y="320"/>
                    </a:lnTo>
                    <a:lnTo>
                      <a:pt x="375" y="312"/>
                    </a:lnTo>
                    <a:lnTo>
                      <a:pt x="385" y="339"/>
                    </a:lnTo>
                    <a:lnTo>
                      <a:pt x="393" y="368"/>
                    </a:lnTo>
                    <a:lnTo>
                      <a:pt x="401" y="396"/>
                    </a:lnTo>
                    <a:lnTo>
                      <a:pt x="408" y="424"/>
                    </a:lnTo>
                    <a:lnTo>
                      <a:pt x="422" y="481"/>
                    </a:lnTo>
                    <a:lnTo>
                      <a:pt x="433" y="536"/>
                    </a:lnTo>
                    <a:lnTo>
                      <a:pt x="443" y="588"/>
                    </a:lnTo>
                    <a:lnTo>
                      <a:pt x="451" y="637"/>
                    </a:lnTo>
                    <a:lnTo>
                      <a:pt x="457" y="683"/>
                    </a:lnTo>
                    <a:lnTo>
                      <a:pt x="461" y="723"/>
                    </a:lnTo>
                    <a:lnTo>
                      <a:pt x="436" y="725"/>
                    </a:lnTo>
                    <a:close/>
                    <a:moveTo>
                      <a:pt x="352" y="320"/>
                    </a:moveTo>
                    <a:lnTo>
                      <a:pt x="345" y="298"/>
                    </a:lnTo>
                    <a:lnTo>
                      <a:pt x="336" y="278"/>
                    </a:lnTo>
                    <a:lnTo>
                      <a:pt x="328" y="257"/>
                    </a:lnTo>
                    <a:lnTo>
                      <a:pt x="320" y="237"/>
                    </a:lnTo>
                    <a:lnTo>
                      <a:pt x="341" y="227"/>
                    </a:lnTo>
                    <a:lnTo>
                      <a:pt x="350" y="247"/>
                    </a:lnTo>
                    <a:lnTo>
                      <a:pt x="359" y="269"/>
                    </a:lnTo>
                    <a:lnTo>
                      <a:pt x="367" y="289"/>
                    </a:lnTo>
                    <a:lnTo>
                      <a:pt x="375" y="312"/>
                    </a:lnTo>
                    <a:lnTo>
                      <a:pt x="352" y="320"/>
                    </a:lnTo>
                    <a:close/>
                    <a:moveTo>
                      <a:pt x="320" y="237"/>
                    </a:moveTo>
                    <a:lnTo>
                      <a:pt x="307" y="210"/>
                    </a:lnTo>
                    <a:lnTo>
                      <a:pt x="294" y="185"/>
                    </a:lnTo>
                    <a:lnTo>
                      <a:pt x="280" y="160"/>
                    </a:lnTo>
                    <a:lnTo>
                      <a:pt x="265" y="137"/>
                    </a:lnTo>
                    <a:lnTo>
                      <a:pt x="250" y="116"/>
                    </a:lnTo>
                    <a:lnTo>
                      <a:pt x="233" y="96"/>
                    </a:lnTo>
                    <a:lnTo>
                      <a:pt x="217" y="79"/>
                    </a:lnTo>
                    <a:lnTo>
                      <a:pt x="199" y="64"/>
                    </a:lnTo>
                    <a:lnTo>
                      <a:pt x="214" y="44"/>
                    </a:lnTo>
                    <a:lnTo>
                      <a:pt x="233" y="60"/>
                    </a:lnTo>
                    <a:lnTo>
                      <a:pt x="251" y="79"/>
                    </a:lnTo>
                    <a:lnTo>
                      <a:pt x="268" y="99"/>
                    </a:lnTo>
                    <a:lnTo>
                      <a:pt x="284" y="122"/>
                    </a:lnTo>
                    <a:lnTo>
                      <a:pt x="300" y="146"/>
                    </a:lnTo>
                    <a:lnTo>
                      <a:pt x="314" y="172"/>
                    </a:lnTo>
                    <a:lnTo>
                      <a:pt x="328" y="199"/>
                    </a:lnTo>
                    <a:lnTo>
                      <a:pt x="341" y="227"/>
                    </a:lnTo>
                    <a:lnTo>
                      <a:pt x="320" y="237"/>
                    </a:lnTo>
                    <a:close/>
                    <a:moveTo>
                      <a:pt x="199" y="64"/>
                    </a:moveTo>
                    <a:lnTo>
                      <a:pt x="190" y="57"/>
                    </a:lnTo>
                    <a:lnTo>
                      <a:pt x="182" y="51"/>
                    </a:lnTo>
                    <a:lnTo>
                      <a:pt x="172" y="45"/>
                    </a:lnTo>
                    <a:lnTo>
                      <a:pt x="163" y="40"/>
                    </a:lnTo>
                    <a:lnTo>
                      <a:pt x="154" y="36"/>
                    </a:lnTo>
                    <a:lnTo>
                      <a:pt x="144" y="32"/>
                    </a:lnTo>
                    <a:lnTo>
                      <a:pt x="134" y="29"/>
                    </a:lnTo>
                    <a:lnTo>
                      <a:pt x="123" y="27"/>
                    </a:lnTo>
                    <a:lnTo>
                      <a:pt x="114" y="26"/>
                    </a:lnTo>
                    <a:lnTo>
                      <a:pt x="103" y="25"/>
                    </a:lnTo>
                    <a:lnTo>
                      <a:pt x="92" y="25"/>
                    </a:lnTo>
                    <a:lnTo>
                      <a:pt x="81" y="25"/>
                    </a:lnTo>
                    <a:lnTo>
                      <a:pt x="70" y="26"/>
                    </a:lnTo>
                    <a:lnTo>
                      <a:pt x="58" y="28"/>
                    </a:lnTo>
                    <a:lnTo>
                      <a:pt x="48" y="31"/>
                    </a:lnTo>
                    <a:lnTo>
                      <a:pt x="36" y="35"/>
                    </a:lnTo>
                    <a:lnTo>
                      <a:pt x="27" y="12"/>
                    </a:lnTo>
                    <a:lnTo>
                      <a:pt x="41" y="8"/>
                    </a:lnTo>
                    <a:lnTo>
                      <a:pt x="54" y="4"/>
                    </a:lnTo>
                    <a:lnTo>
                      <a:pt x="67" y="2"/>
                    </a:lnTo>
                    <a:lnTo>
                      <a:pt x="80" y="0"/>
                    </a:lnTo>
                    <a:lnTo>
                      <a:pt x="92" y="0"/>
                    </a:lnTo>
                    <a:lnTo>
                      <a:pt x="105" y="0"/>
                    </a:lnTo>
                    <a:lnTo>
                      <a:pt x="117" y="1"/>
                    </a:lnTo>
                    <a:lnTo>
                      <a:pt x="129" y="3"/>
                    </a:lnTo>
                    <a:lnTo>
                      <a:pt x="139" y="5"/>
                    </a:lnTo>
                    <a:lnTo>
                      <a:pt x="151" y="9"/>
                    </a:lnTo>
                    <a:lnTo>
                      <a:pt x="162" y="13"/>
                    </a:lnTo>
                    <a:lnTo>
                      <a:pt x="173" y="18"/>
                    </a:lnTo>
                    <a:lnTo>
                      <a:pt x="184" y="24"/>
                    </a:lnTo>
                    <a:lnTo>
                      <a:pt x="195" y="30"/>
                    </a:lnTo>
                    <a:lnTo>
                      <a:pt x="204" y="37"/>
                    </a:lnTo>
                    <a:lnTo>
                      <a:pt x="214" y="44"/>
                    </a:lnTo>
                    <a:lnTo>
                      <a:pt x="199" y="64"/>
                    </a:lnTo>
                    <a:close/>
                    <a:moveTo>
                      <a:pt x="36" y="35"/>
                    </a:moveTo>
                    <a:lnTo>
                      <a:pt x="26" y="39"/>
                    </a:lnTo>
                    <a:lnTo>
                      <a:pt x="16" y="42"/>
                    </a:lnTo>
                    <a:lnTo>
                      <a:pt x="7" y="21"/>
                    </a:lnTo>
                    <a:lnTo>
                      <a:pt x="17" y="16"/>
                    </a:lnTo>
                    <a:lnTo>
                      <a:pt x="27" y="12"/>
                    </a:lnTo>
                    <a:lnTo>
                      <a:pt x="36" y="35"/>
                    </a:lnTo>
                    <a:close/>
                    <a:moveTo>
                      <a:pt x="1" y="37"/>
                    </a:moveTo>
                    <a:lnTo>
                      <a:pt x="0" y="32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7" y="21"/>
                    </a:lnTo>
                    <a:lnTo>
                      <a:pt x="12" y="31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9" y="38"/>
                    </a:lnTo>
                    <a:lnTo>
                      <a:pt x="35" y="49"/>
                    </a:lnTo>
                    <a:lnTo>
                      <a:pt x="40" y="59"/>
                    </a:lnTo>
                    <a:lnTo>
                      <a:pt x="44" y="68"/>
                    </a:lnTo>
                    <a:lnTo>
                      <a:pt x="23" y="79"/>
                    </a:lnTo>
                    <a:lnTo>
                      <a:pt x="16" y="67"/>
                    </a:lnTo>
                    <a:lnTo>
                      <a:pt x="11" y="56"/>
                    </a:lnTo>
                    <a:lnTo>
                      <a:pt x="6" y="4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4" y="68"/>
                    </a:moveTo>
                    <a:lnTo>
                      <a:pt x="49" y="78"/>
                    </a:lnTo>
                    <a:lnTo>
                      <a:pt x="54" y="89"/>
                    </a:lnTo>
                    <a:lnTo>
                      <a:pt x="60" y="99"/>
                    </a:lnTo>
                    <a:lnTo>
                      <a:pt x="65" y="111"/>
                    </a:lnTo>
                    <a:lnTo>
                      <a:pt x="43" y="121"/>
                    </a:lnTo>
                    <a:lnTo>
                      <a:pt x="39" y="112"/>
                    </a:lnTo>
                    <a:lnTo>
                      <a:pt x="34" y="102"/>
                    </a:lnTo>
                    <a:lnTo>
                      <a:pt x="28" y="91"/>
                    </a:lnTo>
                    <a:lnTo>
                      <a:pt x="23" y="79"/>
                    </a:lnTo>
                    <a:lnTo>
                      <a:pt x="44" y="68"/>
                    </a:lnTo>
                    <a:close/>
                    <a:moveTo>
                      <a:pt x="65" y="111"/>
                    </a:moveTo>
                    <a:lnTo>
                      <a:pt x="78" y="138"/>
                    </a:lnTo>
                    <a:lnTo>
                      <a:pt x="90" y="165"/>
                    </a:lnTo>
                    <a:lnTo>
                      <a:pt x="101" y="192"/>
                    </a:lnTo>
                    <a:lnTo>
                      <a:pt x="111" y="219"/>
                    </a:lnTo>
                    <a:lnTo>
                      <a:pt x="122" y="246"/>
                    </a:lnTo>
                    <a:lnTo>
                      <a:pt x="131" y="272"/>
                    </a:lnTo>
                    <a:lnTo>
                      <a:pt x="141" y="298"/>
                    </a:lnTo>
                    <a:lnTo>
                      <a:pt x="148" y="325"/>
                    </a:lnTo>
                    <a:lnTo>
                      <a:pt x="125" y="332"/>
                    </a:lnTo>
                    <a:lnTo>
                      <a:pt x="117" y="306"/>
                    </a:lnTo>
                    <a:lnTo>
                      <a:pt x="108" y="280"/>
                    </a:lnTo>
                    <a:lnTo>
                      <a:pt x="98" y="254"/>
                    </a:lnTo>
                    <a:lnTo>
                      <a:pt x="89" y="227"/>
                    </a:lnTo>
                    <a:lnTo>
                      <a:pt x="78" y="201"/>
                    </a:lnTo>
                    <a:lnTo>
                      <a:pt x="67" y="174"/>
                    </a:lnTo>
                    <a:lnTo>
                      <a:pt x="55" y="148"/>
                    </a:lnTo>
                    <a:lnTo>
                      <a:pt x="43" y="121"/>
                    </a:lnTo>
                    <a:lnTo>
                      <a:pt x="65" y="111"/>
                    </a:lnTo>
                    <a:close/>
                    <a:moveTo>
                      <a:pt x="148" y="325"/>
                    </a:moveTo>
                    <a:lnTo>
                      <a:pt x="149" y="327"/>
                    </a:lnTo>
                    <a:lnTo>
                      <a:pt x="125" y="334"/>
                    </a:lnTo>
                    <a:lnTo>
                      <a:pt x="125" y="332"/>
                    </a:lnTo>
                    <a:lnTo>
                      <a:pt x="148" y="325"/>
                    </a:lnTo>
                    <a:close/>
                    <a:moveTo>
                      <a:pt x="149" y="327"/>
                    </a:moveTo>
                    <a:lnTo>
                      <a:pt x="149" y="327"/>
                    </a:lnTo>
                    <a:lnTo>
                      <a:pt x="137" y="330"/>
                    </a:lnTo>
                    <a:lnTo>
                      <a:pt x="149" y="327"/>
                    </a:lnTo>
                    <a:close/>
                    <a:moveTo>
                      <a:pt x="149" y="327"/>
                    </a:moveTo>
                    <a:lnTo>
                      <a:pt x="151" y="336"/>
                    </a:lnTo>
                    <a:lnTo>
                      <a:pt x="155" y="346"/>
                    </a:lnTo>
                    <a:lnTo>
                      <a:pt x="158" y="356"/>
                    </a:lnTo>
                    <a:lnTo>
                      <a:pt x="160" y="367"/>
                    </a:lnTo>
                    <a:lnTo>
                      <a:pt x="137" y="374"/>
                    </a:lnTo>
                    <a:lnTo>
                      <a:pt x="135" y="365"/>
                    </a:lnTo>
                    <a:lnTo>
                      <a:pt x="132" y="355"/>
                    </a:lnTo>
                    <a:lnTo>
                      <a:pt x="129" y="345"/>
                    </a:lnTo>
                    <a:lnTo>
                      <a:pt x="125" y="334"/>
                    </a:lnTo>
                    <a:lnTo>
                      <a:pt x="149" y="327"/>
                    </a:lnTo>
                    <a:close/>
                    <a:moveTo>
                      <a:pt x="160" y="367"/>
                    </a:moveTo>
                    <a:lnTo>
                      <a:pt x="163" y="378"/>
                    </a:lnTo>
                    <a:lnTo>
                      <a:pt x="166" y="389"/>
                    </a:lnTo>
                    <a:lnTo>
                      <a:pt x="169" y="399"/>
                    </a:lnTo>
                    <a:lnTo>
                      <a:pt x="171" y="407"/>
                    </a:lnTo>
                    <a:lnTo>
                      <a:pt x="147" y="413"/>
                    </a:lnTo>
                    <a:lnTo>
                      <a:pt x="144" y="402"/>
                    </a:lnTo>
                    <a:lnTo>
                      <a:pt x="142" y="392"/>
                    </a:lnTo>
                    <a:lnTo>
                      <a:pt x="139" y="382"/>
                    </a:lnTo>
                    <a:lnTo>
                      <a:pt x="137" y="374"/>
                    </a:lnTo>
                    <a:lnTo>
                      <a:pt x="160" y="367"/>
                    </a:lnTo>
                    <a:close/>
                    <a:moveTo>
                      <a:pt x="171" y="407"/>
                    </a:moveTo>
                    <a:lnTo>
                      <a:pt x="176" y="433"/>
                    </a:lnTo>
                    <a:lnTo>
                      <a:pt x="181" y="458"/>
                    </a:lnTo>
                    <a:lnTo>
                      <a:pt x="185" y="483"/>
                    </a:lnTo>
                    <a:lnTo>
                      <a:pt x="188" y="508"/>
                    </a:lnTo>
                    <a:lnTo>
                      <a:pt x="191" y="531"/>
                    </a:lnTo>
                    <a:lnTo>
                      <a:pt x="193" y="555"/>
                    </a:lnTo>
                    <a:lnTo>
                      <a:pt x="195" y="579"/>
                    </a:lnTo>
                    <a:lnTo>
                      <a:pt x="196" y="603"/>
                    </a:lnTo>
                    <a:lnTo>
                      <a:pt x="171" y="603"/>
                    </a:lnTo>
                    <a:lnTo>
                      <a:pt x="171" y="580"/>
                    </a:lnTo>
                    <a:lnTo>
                      <a:pt x="169" y="557"/>
                    </a:lnTo>
                    <a:lnTo>
                      <a:pt x="168" y="534"/>
                    </a:lnTo>
                    <a:lnTo>
                      <a:pt x="164" y="510"/>
                    </a:lnTo>
                    <a:lnTo>
                      <a:pt x="161" y="486"/>
                    </a:lnTo>
                    <a:lnTo>
                      <a:pt x="157" y="462"/>
                    </a:lnTo>
                    <a:lnTo>
                      <a:pt x="152" y="437"/>
                    </a:lnTo>
                    <a:lnTo>
                      <a:pt x="147" y="413"/>
                    </a:lnTo>
                    <a:lnTo>
                      <a:pt x="171" y="407"/>
                    </a:lnTo>
                    <a:close/>
                    <a:moveTo>
                      <a:pt x="172" y="607"/>
                    </a:moveTo>
                    <a:lnTo>
                      <a:pt x="172" y="605"/>
                    </a:lnTo>
                    <a:lnTo>
                      <a:pt x="171" y="603"/>
                    </a:lnTo>
                    <a:lnTo>
                      <a:pt x="184" y="603"/>
                    </a:lnTo>
                    <a:lnTo>
                      <a:pt x="172" y="607"/>
                    </a:lnTo>
                    <a:close/>
                    <a:moveTo>
                      <a:pt x="195" y="598"/>
                    </a:moveTo>
                    <a:lnTo>
                      <a:pt x="203" y="618"/>
                    </a:lnTo>
                    <a:lnTo>
                      <a:pt x="213" y="636"/>
                    </a:lnTo>
                    <a:lnTo>
                      <a:pt x="224" y="654"/>
                    </a:lnTo>
                    <a:lnTo>
                      <a:pt x="235" y="671"/>
                    </a:lnTo>
                    <a:lnTo>
                      <a:pt x="247" y="687"/>
                    </a:lnTo>
                    <a:lnTo>
                      <a:pt x="260" y="702"/>
                    </a:lnTo>
                    <a:lnTo>
                      <a:pt x="276" y="716"/>
                    </a:lnTo>
                    <a:lnTo>
                      <a:pt x="291" y="729"/>
                    </a:lnTo>
                    <a:lnTo>
                      <a:pt x="276" y="747"/>
                    </a:lnTo>
                    <a:lnTo>
                      <a:pt x="259" y="734"/>
                    </a:lnTo>
                    <a:lnTo>
                      <a:pt x="243" y="719"/>
                    </a:lnTo>
                    <a:lnTo>
                      <a:pt x="229" y="703"/>
                    </a:lnTo>
                    <a:lnTo>
                      <a:pt x="215" y="686"/>
                    </a:lnTo>
                    <a:lnTo>
                      <a:pt x="203" y="667"/>
                    </a:lnTo>
                    <a:lnTo>
                      <a:pt x="191" y="648"/>
                    </a:lnTo>
                    <a:lnTo>
                      <a:pt x="182" y="629"/>
                    </a:lnTo>
                    <a:lnTo>
                      <a:pt x="172" y="607"/>
                    </a:lnTo>
                    <a:lnTo>
                      <a:pt x="195" y="598"/>
                    </a:lnTo>
                    <a:close/>
                    <a:moveTo>
                      <a:pt x="291" y="729"/>
                    </a:moveTo>
                    <a:lnTo>
                      <a:pt x="308" y="741"/>
                    </a:lnTo>
                    <a:lnTo>
                      <a:pt x="325" y="752"/>
                    </a:lnTo>
                    <a:lnTo>
                      <a:pt x="344" y="761"/>
                    </a:lnTo>
                    <a:lnTo>
                      <a:pt x="364" y="770"/>
                    </a:lnTo>
                    <a:lnTo>
                      <a:pt x="385" y="779"/>
                    </a:lnTo>
                    <a:lnTo>
                      <a:pt x="407" y="785"/>
                    </a:lnTo>
                    <a:lnTo>
                      <a:pt x="430" y="792"/>
                    </a:lnTo>
                    <a:lnTo>
                      <a:pt x="455" y="797"/>
                    </a:lnTo>
                    <a:lnTo>
                      <a:pt x="451" y="821"/>
                    </a:lnTo>
                    <a:lnTo>
                      <a:pt x="425" y="815"/>
                    </a:lnTo>
                    <a:lnTo>
                      <a:pt x="400" y="809"/>
                    </a:lnTo>
                    <a:lnTo>
                      <a:pt x="377" y="801"/>
                    </a:lnTo>
                    <a:lnTo>
                      <a:pt x="354" y="793"/>
                    </a:lnTo>
                    <a:lnTo>
                      <a:pt x="333" y="783"/>
                    </a:lnTo>
                    <a:lnTo>
                      <a:pt x="312" y="772"/>
                    </a:lnTo>
                    <a:lnTo>
                      <a:pt x="294" y="760"/>
                    </a:lnTo>
                    <a:lnTo>
                      <a:pt x="276" y="747"/>
                    </a:lnTo>
                    <a:lnTo>
                      <a:pt x="291" y="729"/>
                    </a:lnTo>
                    <a:close/>
                    <a:moveTo>
                      <a:pt x="465" y="809"/>
                    </a:moveTo>
                    <a:lnTo>
                      <a:pt x="463" y="814"/>
                    </a:lnTo>
                    <a:lnTo>
                      <a:pt x="460" y="819"/>
                    </a:lnTo>
                    <a:lnTo>
                      <a:pt x="458" y="820"/>
                    </a:lnTo>
                    <a:lnTo>
                      <a:pt x="456" y="821"/>
                    </a:lnTo>
                    <a:lnTo>
                      <a:pt x="454" y="821"/>
                    </a:lnTo>
                    <a:lnTo>
                      <a:pt x="451" y="821"/>
                    </a:lnTo>
                    <a:lnTo>
                      <a:pt x="453" y="809"/>
                    </a:lnTo>
                    <a:lnTo>
                      <a:pt x="465" y="809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5" name="Freeform 1227"/>
              <p:cNvSpPr>
                <a:spLocks/>
              </p:cNvSpPr>
              <p:nvPr/>
            </p:nvSpPr>
            <p:spPr bwMode="auto">
              <a:xfrm>
                <a:off x="3064" y="1780"/>
                <a:ext cx="78" cy="149"/>
              </a:xfrm>
              <a:custGeom>
                <a:avLst/>
                <a:gdLst>
                  <a:gd name="T0" fmla="*/ 15 w 383"/>
                  <a:gd name="T1" fmla="*/ 28 h 735"/>
                  <a:gd name="T2" fmla="*/ 15 w 383"/>
                  <a:gd name="T3" fmla="*/ 25 h 735"/>
                  <a:gd name="T4" fmla="*/ 14 w 383"/>
                  <a:gd name="T5" fmla="*/ 21 h 735"/>
                  <a:gd name="T6" fmla="*/ 14 w 383"/>
                  <a:gd name="T7" fmla="*/ 18 h 735"/>
                  <a:gd name="T8" fmla="*/ 13 w 383"/>
                  <a:gd name="T9" fmla="*/ 15 h 735"/>
                  <a:gd name="T10" fmla="*/ 13 w 383"/>
                  <a:gd name="T11" fmla="*/ 13 h 735"/>
                  <a:gd name="T12" fmla="*/ 12 w 383"/>
                  <a:gd name="T13" fmla="*/ 10 h 735"/>
                  <a:gd name="T14" fmla="*/ 11 w 383"/>
                  <a:gd name="T15" fmla="*/ 7 h 735"/>
                  <a:gd name="T16" fmla="*/ 9 w 383"/>
                  <a:gd name="T17" fmla="*/ 5 h 735"/>
                  <a:gd name="T18" fmla="*/ 8 w 383"/>
                  <a:gd name="T19" fmla="*/ 3 h 735"/>
                  <a:gd name="T20" fmla="*/ 8 w 383"/>
                  <a:gd name="T21" fmla="*/ 3 h 735"/>
                  <a:gd name="T22" fmla="*/ 7 w 383"/>
                  <a:gd name="T23" fmla="*/ 2 h 735"/>
                  <a:gd name="T24" fmla="*/ 6 w 383"/>
                  <a:gd name="T25" fmla="*/ 1 h 735"/>
                  <a:gd name="T26" fmla="*/ 5 w 383"/>
                  <a:gd name="T27" fmla="*/ 1 h 735"/>
                  <a:gd name="T28" fmla="*/ 4 w 383"/>
                  <a:gd name="T29" fmla="*/ 0 h 735"/>
                  <a:gd name="T30" fmla="*/ 4 w 383"/>
                  <a:gd name="T31" fmla="*/ 0 h 735"/>
                  <a:gd name="T32" fmla="*/ 3 w 383"/>
                  <a:gd name="T33" fmla="*/ 0 h 735"/>
                  <a:gd name="T34" fmla="*/ 2 w 383"/>
                  <a:gd name="T35" fmla="*/ 0 h 735"/>
                  <a:gd name="T36" fmla="*/ 1 w 383"/>
                  <a:gd name="T37" fmla="*/ 0 h 735"/>
                  <a:gd name="T38" fmla="*/ 1 w 383"/>
                  <a:gd name="T39" fmla="*/ 2 h 735"/>
                  <a:gd name="T40" fmla="*/ 2 w 383"/>
                  <a:gd name="T41" fmla="*/ 5 h 735"/>
                  <a:gd name="T42" fmla="*/ 3 w 383"/>
                  <a:gd name="T43" fmla="*/ 8 h 735"/>
                  <a:gd name="T44" fmla="*/ 4 w 383"/>
                  <a:gd name="T45" fmla="*/ 10 h 735"/>
                  <a:gd name="T46" fmla="*/ 5 w 383"/>
                  <a:gd name="T47" fmla="*/ 13 h 735"/>
                  <a:gd name="T48" fmla="*/ 5 w 383"/>
                  <a:gd name="T49" fmla="*/ 16 h 735"/>
                  <a:gd name="T50" fmla="*/ 6 w 383"/>
                  <a:gd name="T51" fmla="*/ 18 h 735"/>
                  <a:gd name="T52" fmla="*/ 6 w 383"/>
                  <a:gd name="T53" fmla="*/ 21 h 735"/>
                  <a:gd name="T54" fmla="*/ 6 w 383"/>
                  <a:gd name="T55" fmla="*/ 23 h 735"/>
                  <a:gd name="T56" fmla="*/ 7 w 383"/>
                  <a:gd name="T57" fmla="*/ 24 h 735"/>
                  <a:gd name="T58" fmla="*/ 8 w 383"/>
                  <a:gd name="T59" fmla="*/ 25 h 735"/>
                  <a:gd name="T60" fmla="*/ 9 w 383"/>
                  <a:gd name="T61" fmla="*/ 26 h 735"/>
                  <a:gd name="T62" fmla="*/ 10 w 383"/>
                  <a:gd name="T63" fmla="*/ 27 h 735"/>
                  <a:gd name="T64" fmla="*/ 11 w 383"/>
                  <a:gd name="T65" fmla="*/ 28 h 735"/>
                  <a:gd name="T66" fmla="*/ 13 w 383"/>
                  <a:gd name="T67" fmla="*/ 29 h 735"/>
                  <a:gd name="T68" fmla="*/ 14 w 383"/>
                  <a:gd name="T69" fmla="*/ 29 h 7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3"/>
                  <a:gd name="T106" fmla="*/ 0 h 735"/>
                  <a:gd name="T107" fmla="*/ 383 w 383"/>
                  <a:gd name="T108" fmla="*/ 735 h 7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3" h="735">
                    <a:moveTo>
                      <a:pt x="383" y="735"/>
                    </a:moveTo>
                    <a:lnTo>
                      <a:pt x="383" y="708"/>
                    </a:lnTo>
                    <a:lnTo>
                      <a:pt x="381" y="669"/>
                    </a:lnTo>
                    <a:lnTo>
                      <a:pt x="376" y="618"/>
                    </a:lnTo>
                    <a:lnTo>
                      <a:pt x="368" y="559"/>
                    </a:lnTo>
                    <a:lnTo>
                      <a:pt x="364" y="526"/>
                    </a:lnTo>
                    <a:lnTo>
                      <a:pt x="357" y="493"/>
                    </a:lnTo>
                    <a:lnTo>
                      <a:pt x="351" y="458"/>
                    </a:lnTo>
                    <a:lnTo>
                      <a:pt x="344" y="424"/>
                    </a:lnTo>
                    <a:lnTo>
                      <a:pt x="336" y="387"/>
                    </a:lnTo>
                    <a:lnTo>
                      <a:pt x="326" y="351"/>
                    </a:lnTo>
                    <a:lnTo>
                      <a:pt x="316" y="316"/>
                    </a:lnTo>
                    <a:lnTo>
                      <a:pt x="305" y="279"/>
                    </a:lnTo>
                    <a:lnTo>
                      <a:pt x="294" y="245"/>
                    </a:lnTo>
                    <a:lnTo>
                      <a:pt x="281" y="212"/>
                    </a:lnTo>
                    <a:lnTo>
                      <a:pt x="268" y="181"/>
                    </a:lnTo>
                    <a:lnTo>
                      <a:pt x="253" y="150"/>
                    </a:lnTo>
                    <a:lnTo>
                      <a:pt x="237" y="122"/>
                    </a:lnTo>
                    <a:lnTo>
                      <a:pt x="221" y="96"/>
                    </a:lnTo>
                    <a:lnTo>
                      <a:pt x="213" y="85"/>
                    </a:lnTo>
                    <a:lnTo>
                      <a:pt x="203" y="74"/>
                    </a:lnTo>
                    <a:lnTo>
                      <a:pt x="194" y="63"/>
                    </a:lnTo>
                    <a:lnTo>
                      <a:pt x="184" y="53"/>
                    </a:lnTo>
                    <a:lnTo>
                      <a:pt x="176" y="43"/>
                    </a:lnTo>
                    <a:lnTo>
                      <a:pt x="165" y="35"/>
                    </a:lnTo>
                    <a:lnTo>
                      <a:pt x="155" y="27"/>
                    </a:lnTo>
                    <a:lnTo>
                      <a:pt x="146" y="21"/>
                    </a:lnTo>
                    <a:lnTo>
                      <a:pt x="135" y="15"/>
                    </a:lnTo>
                    <a:lnTo>
                      <a:pt x="124" y="10"/>
                    </a:lnTo>
                    <a:lnTo>
                      <a:pt x="112" y="6"/>
                    </a:lnTo>
                    <a:lnTo>
                      <a:pt x="101" y="4"/>
                    </a:lnTo>
                    <a:lnTo>
                      <a:pt x="89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3" y="1"/>
                    </a:lnTo>
                    <a:lnTo>
                      <a:pt x="40" y="4"/>
                    </a:lnTo>
                    <a:lnTo>
                      <a:pt x="27" y="8"/>
                    </a:lnTo>
                    <a:lnTo>
                      <a:pt x="14" y="12"/>
                    </a:lnTo>
                    <a:lnTo>
                      <a:pt x="0" y="19"/>
                    </a:lnTo>
                    <a:lnTo>
                      <a:pt x="17" y="53"/>
                    </a:lnTo>
                    <a:lnTo>
                      <a:pt x="33" y="89"/>
                    </a:lnTo>
                    <a:lnTo>
                      <a:pt x="48" y="123"/>
                    </a:lnTo>
                    <a:lnTo>
                      <a:pt x="62" y="158"/>
                    </a:lnTo>
                    <a:lnTo>
                      <a:pt x="76" y="193"/>
                    </a:lnTo>
                    <a:lnTo>
                      <a:pt x="88" y="227"/>
                    </a:lnTo>
                    <a:lnTo>
                      <a:pt x="99" y="261"/>
                    </a:lnTo>
                    <a:lnTo>
                      <a:pt x="110" y="294"/>
                    </a:lnTo>
                    <a:lnTo>
                      <a:pt x="119" y="328"/>
                    </a:lnTo>
                    <a:lnTo>
                      <a:pt x="127" y="361"/>
                    </a:lnTo>
                    <a:lnTo>
                      <a:pt x="134" y="393"/>
                    </a:lnTo>
                    <a:lnTo>
                      <a:pt x="139" y="425"/>
                    </a:lnTo>
                    <a:lnTo>
                      <a:pt x="145" y="457"/>
                    </a:lnTo>
                    <a:lnTo>
                      <a:pt x="148" y="488"/>
                    </a:lnTo>
                    <a:lnTo>
                      <a:pt x="150" y="519"/>
                    </a:lnTo>
                    <a:lnTo>
                      <a:pt x="152" y="549"/>
                    </a:lnTo>
                    <a:lnTo>
                      <a:pt x="160" y="567"/>
                    </a:lnTo>
                    <a:lnTo>
                      <a:pt x="168" y="586"/>
                    </a:lnTo>
                    <a:lnTo>
                      <a:pt x="178" y="603"/>
                    </a:lnTo>
                    <a:lnTo>
                      <a:pt x="188" y="619"/>
                    </a:lnTo>
                    <a:lnTo>
                      <a:pt x="200" y="633"/>
                    </a:lnTo>
                    <a:lnTo>
                      <a:pt x="211" y="647"/>
                    </a:lnTo>
                    <a:lnTo>
                      <a:pt x="224" y="661"/>
                    </a:lnTo>
                    <a:lnTo>
                      <a:pt x="238" y="673"/>
                    </a:lnTo>
                    <a:lnTo>
                      <a:pt x="254" y="684"/>
                    </a:lnTo>
                    <a:lnTo>
                      <a:pt x="269" y="694"/>
                    </a:lnTo>
                    <a:lnTo>
                      <a:pt x="286" y="703"/>
                    </a:lnTo>
                    <a:lnTo>
                      <a:pt x="303" y="711"/>
                    </a:lnTo>
                    <a:lnTo>
                      <a:pt x="322" y="718"/>
                    </a:lnTo>
                    <a:lnTo>
                      <a:pt x="341" y="725"/>
                    </a:lnTo>
                    <a:lnTo>
                      <a:pt x="362" y="730"/>
                    </a:lnTo>
                    <a:lnTo>
                      <a:pt x="383" y="735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6" name="Freeform 1228"/>
              <p:cNvSpPr>
                <a:spLocks noEditPoints="1"/>
              </p:cNvSpPr>
              <p:nvPr/>
            </p:nvSpPr>
            <p:spPr bwMode="auto">
              <a:xfrm>
                <a:off x="3064" y="1780"/>
                <a:ext cx="82" cy="149"/>
              </a:xfrm>
              <a:custGeom>
                <a:avLst/>
                <a:gdLst>
                  <a:gd name="T0" fmla="*/ 17 w 407"/>
                  <a:gd name="T1" fmla="*/ 30 h 760"/>
                  <a:gd name="T2" fmla="*/ 16 w 407"/>
                  <a:gd name="T3" fmla="*/ 29 h 760"/>
                  <a:gd name="T4" fmla="*/ 16 w 407"/>
                  <a:gd name="T5" fmla="*/ 29 h 760"/>
                  <a:gd name="T6" fmla="*/ 16 w 407"/>
                  <a:gd name="T7" fmla="*/ 27 h 760"/>
                  <a:gd name="T8" fmla="*/ 16 w 407"/>
                  <a:gd name="T9" fmla="*/ 29 h 760"/>
                  <a:gd name="T10" fmla="*/ 15 w 407"/>
                  <a:gd name="T11" fmla="*/ 20 h 760"/>
                  <a:gd name="T12" fmla="*/ 13 w 407"/>
                  <a:gd name="T13" fmla="*/ 12 h 760"/>
                  <a:gd name="T14" fmla="*/ 16 w 407"/>
                  <a:gd name="T15" fmla="*/ 22 h 760"/>
                  <a:gd name="T16" fmla="*/ 12 w 407"/>
                  <a:gd name="T17" fmla="*/ 12 h 760"/>
                  <a:gd name="T18" fmla="*/ 11 w 407"/>
                  <a:gd name="T19" fmla="*/ 7 h 760"/>
                  <a:gd name="T20" fmla="*/ 12 w 407"/>
                  <a:gd name="T21" fmla="*/ 12 h 760"/>
                  <a:gd name="T22" fmla="*/ 9 w 407"/>
                  <a:gd name="T23" fmla="*/ 4 h 760"/>
                  <a:gd name="T24" fmla="*/ 7 w 407"/>
                  <a:gd name="T25" fmla="*/ 1 h 760"/>
                  <a:gd name="T26" fmla="*/ 10 w 407"/>
                  <a:gd name="T27" fmla="*/ 4 h 760"/>
                  <a:gd name="T28" fmla="*/ 7 w 407"/>
                  <a:gd name="T29" fmla="*/ 2 h 760"/>
                  <a:gd name="T30" fmla="*/ 4 w 407"/>
                  <a:gd name="T31" fmla="*/ 1 h 760"/>
                  <a:gd name="T32" fmla="*/ 2 w 407"/>
                  <a:gd name="T33" fmla="*/ 0 h 760"/>
                  <a:gd name="T34" fmla="*/ 4 w 407"/>
                  <a:gd name="T35" fmla="*/ 0 h 760"/>
                  <a:gd name="T36" fmla="*/ 6 w 407"/>
                  <a:gd name="T37" fmla="*/ 0 h 760"/>
                  <a:gd name="T38" fmla="*/ 2 w 407"/>
                  <a:gd name="T39" fmla="*/ 1 h 760"/>
                  <a:gd name="T40" fmla="*/ 1 w 407"/>
                  <a:gd name="T41" fmla="*/ 0 h 760"/>
                  <a:gd name="T42" fmla="*/ 0 w 407"/>
                  <a:gd name="T43" fmla="*/ 1 h 760"/>
                  <a:gd name="T44" fmla="*/ 1 w 407"/>
                  <a:gd name="T45" fmla="*/ 1 h 760"/>
                  <a:gd name="T46" fmla="*/ 1 w 407"/>
                  <a:gd name="T47" fmla="*/ 1 h 760"/>
                  <a:gd name="T48" fmla="*/ 1 w 407"/>
                  <a:gd name="T49" fmla="*/ 2 h 760"/>
                  <a:gd name="T50" fmla="*/ 0 w 407"/>
                  <a:gd name="T51" fmla="*/ 2 h 760"/>
                  <a:gd name="T52" fmla="*/ 2 w 407"/>
                  <a:gd name="T53" fmla="*/ 3 h 760"/>
                  <a:gd name="T54" fmla="*/ 1 w 407"/>
                  <a:gd name="T55" fmla="*/ 4 h 760"/>
                  <a:gd name="T56" fmla="*/ 2 w 407"/>
                  <a:gd name="T57" fmla="*/ 4 h 760"/>
                  <a:gd name="T58" fmla="*/ 4 w 407"/>
                  <a:gd name="T59" fmla="*/ 9 h 760"/>
                  <a:gd name="T60" fmla="*/ 4 w 407"/>
                  <a:gd name="T61" fmla="*/ 11 h 760"/>
                  <a:gd name="T62" fmla="*/ 2 w 407"/>
                  <a:gd name="T63" fmla="*/ 7 h 760"/>
                  <a:gd name="T64" fmla="*/ 5 w 407"/>
                  <a:gd name="T65" fmla="*/ 12 h 760"/>
                  <a:gd name="T66" fmla="*/ 5 w 407"/>
                  <a:gd name="T67" fmla="*/ 12 h 760"/>
                  <a:gd name="T68" fmla="*/ 5 w 407"/>
                  <a:gd name="T69" fmla="*/ 12 h 760"/>
                  <a:gd name="T70" fmla="*/ 5 w 407"/>
                  <a:gd name="T71" fmla="*/ 14 h 760"/>
                  <a:gd name="T72" fmla="*/ 5 w 407"/>
                  <a:gd name="T73" fmla="*/ 12 h 760"/>
                  <a:gd name="T74" fmla="*/ 6 w 407"/>
                  <a:gd name="T75" fmla="*/ 15 h 760"/>
                  <a:gd name="T76" fmla="*/ 5 w 407"/>
                  <a:gd name="T77" fmla="*/ 14 h 760"/>
                  <a:gd name="T78" fmla="*/ 7 w 407"/>
                  <a:gd name="T79" fmla="*/ 18 h 760"/>
                  <a:gd name="T80" fmla="*/ 7 w 407"/>
                  <a:gd name="T81" fmla="*/ 22 h 760"/>
                  <a:gd name="T82" fmla="*/ 6 w 407"/>
                  <a:gd name="T83" fmla="*/ 19 h 760"/>
                  <a:gd name="T84" fmla="*/ 6 w 407"/>
                  <a:gd name="T85" fmla="*/ 15 h 760"/>
                  <a:gd name="T86" fmla="*/ 6 w 407"/>
                  <a:gd name="T87" fmla="*/ 23 h 760"/>
                  <a:gd name="T88" fmla="*/ 8 w 407"/>
                  <a:gd name="T89" fmla="*/ 25 h 760"/>
                  <a:gd name="T90" fmla="*/ 10 w 407"/>
                  <a:gd name="T91" fmla="*/ 28 h 760"/>
                  <a:gd name="T92" fmla="*/ 7 w 407"/>
                  <a:gd name="T93" fmla="*/ 25 h 760"/>
                  <a:gd name="T94" fmla="*/ 10 w 407"/>
                  <a:gd name="T95" fmla="*/ 27 h 760"/>
                  <a:gd name="T96" fmla="*/ 14 w 407"/>
                  <a:gd name="T97" fmla="*/ 29 h 760"/>
                  <a:gd name="T98" fmla="*/ 15 w 407"/>
                  <a:gd name="T99" fmla="*/ 30 h 760"/>
                  <a:gd name="T100" fmla="*/ 11 w 407"/>
                  <a:gd name="T101" fmla="*/ 29 h 760"/>
                  <a:gd name="T102" fmla="*/ 17 w 407"/>
                  <a:gd name="T103" fmla="*/ 30 h 760"/>
                  <a:gd name="T104" fmla="*/ 16 w 407"/>
                  <a:gd name="T105" fmla="*/ 30 h 76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407"/>
                  <a:gd name="T160" fmla="*/ 0 h 760"/>
                  <a:gd name="T161" fmla="*/ 407 w 407"/>
                  <a:gd name="T162" fmla="*/ 760 h 76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407" h="760">
                    <a:moveTo>
                      <a:pt x="383" y="747"/>
                    </a:moveTo>
                    <a:lnTo>
                      <a:pt x="383" y="747"/>
                    </a:lnTo>
                    <a:lnTo>
                      <a:pt x="407" y="747"/>
                    </a:lnTo>
                    <a:lnTo>
                      <a:pt x="407" y="748"/>
                    </a:lnTo>
                    <a:lnTo>
                      <a:pt x="383" y="747"/>
                    </a:lnTo>
                    <a:close/>
                    <a:moveTo>
                      <a:pt x="383" y="747"/>
                    </a:moveTo>
                    <a:lnTo>
                      <a:pt x="383" y="734"/>
                    </a:lnTo>
                    <a:lnTo>
                      <a:pt x="382" y="716"/>
                    </a:lnTo>
                    <a:lnTo>
                      <a:pt x="407" y="715"/>
                    </a:lnTo>
                    <a:lnTo>
                      <a:pt x="407" y="733"/>
                    </a:lnTo>
                    <a:lnTo>
                      <a:pt x="407" y="747"/>
                    </a:lnTo>
                    <a:lnTo>
                      <a:pt x="383" y="747"/>
                    </a:lnTo>
                    <a:close/>
                    <a:moveTo>
                      <a:pt x="382" y="716"/>
                    </a:moveTo>
                    <a:lnTo>
                      <a:pt x="382" y="706"/>
                    </a:lnTo>
                    <a:lnTo>
                      <a:pt x="381" y="695"/>
                    </a:lnTo>
                    <a:lnTo>
                      <a:pt x="380" y="683"/>
                    </a:lnTo>
                    <a:lnTo>
                      <a:pt x="379" y="670"/>
                    </a:lnTo>
                    <a:lnTo>
                      <a:pt x="404" y="668"/>
                    </a:lnTo>
                    <a:lnTo>
                      <a:pt x="405" y="681"/>
                    </a:lnTo>
                    <a:lnTo>
                      <a:pt x="406" y="693"/>
                    </a:lnTo>
                    <a:lnTo>
                      <a:pt x="406" y="704"/>
                    </a:lnTo>
                    <a:lnTo>
                      <a:pt x="407" y="715"/>
                    </a:lnTo>
                    <a:lnTo>
                      <a:pt x="382" y="716"/>
                    </a:lnTo>
                    <a:close/>
                    <a:moveTo>
                      <a:pt x="379" y="670"/>
                    </a:moveTo>
                    <a:lnTo>
                      <a:pt x="376" y="632"/>
                    </a:lnTo>
                    <a:lnTo>
                      <a:pt x="370" y="591"/>
                    </a:lnTo>
                    <a:lnTo>
                      <a:pt x="364" y="547"/>
                    </a:lnTo>
                    <a:lnTo>
                      <a:pt x="356" y="499"/>
                    </a:lnTo>
                    <a:lnTo>
                      <a:pt x="347" y="450"/>
                    </a:lnTo>
                    <a:lnTo>
                      <a:pt x="335" y="399"/>
                    </a:lnTo>
                    <a:lnTo>
                      <a:pt x="321" y="347"/>
                    </a:lnTo>
                    <a:lnTo>
                      <a:pt x="306" y="296"/>
                    </a:lnTo>
                    <a:lnTo>
                      <a:pt x="328" y="289"/>
                    </a:lnTo>
                    <a:lnTo>
                      <a:pt x="344" y="341"/>
                    </a:lnTo>
                    <a:lnTo>
                      <a:pt x="358" y="392"/>
                    </a:lnTo>
                    <a:lnTo>
                      <a:pt x="370" y="444"/>
                    </a:lnTo>
                    <a:lnTo>
                      <a:pt x="380" y="495"/>
                    </a:lnTo>
                    <a:lnTo>
                      <a:pt x="388" y="542"/>
                    </a:lnTo>
                    <a:lnTo>
                      <a:pt x="395" y="589"/>
                    </a:lnTo>
                    <a:lnTo>
                      <a:pt x="400" y="630"/>
                    </a:lnTo>
                    <a:lnTo>
                      <a:pt x="404" y="668"/>
                    </a:lnTo>
                    <a:lnTo>
                      <a:pt x="379" y="670"/>
                    </a:lnTo>
                    <a:close/>
                    <a:moveTo>
                      <a:pt x="306" y="296"/>
                    </a:moveTo>
                    <a:lnTo>
                      <a:pt x="296" y="266"/>
                    </a:lnTo>
                    <a:lnTo>
                      <a:pt x="284" y="237"/>
                    </a:lnTo>
                    <a:lnTo>
                      <a:pt x="272" y="209"/>
                    </a:lnTo>
                    <a:lnTo>
                      <a:pt x="260" y="182"/>
                    </a:lnTo>
                    <a:lnTo>
                      <a:pt x="282" y="171"/>
                    </a:lnTo>
                    <a:lnTo>
                      <a:pt x="295" y="199"/>
                    </a:lnTo>
                    <a:lnTo>
                      <a:pt x="307" y="227"/>
                    </a:lnTo>
                    <a:lnTo>
                      <a:pt x="319" y="257"/>
                    </a:lnTo>
                    <a:lnTo>
                      <a:pt x="328" y="289"/>
                    </a:lnTo>
                    <a:lnTo>
                      <a:pt x="306" y="296"/>
                    </a:lnTo>
                    <a:close/>
                    <a:moveTo>
                      <a:pt x="260" y="182"/>
                    </a:moveTo>
                    <a:lnTo>
                      <a:pt x="249" y="161"/>
                    </a:lnTo>
                    <a:lnTo>
                      <a:pt x="239" y="142"/>
                    </a:lnTo>
                    <a:lnTo>
                      <a:pt x="228" y="123"/>
                    </a:lnTo>
                    <a:lnTo>
                      <a:pt x="216" y="107"/>
                    </a:lnTo>
                    <a:lnTo>
                      <a:pt x="204" y="91"/>
                    </a:lnTo>
                    <a:lnTo>
                      <a:pt x="191" y="77"/>
                    </a:lnTo>
                    <a:lnTo>
                      <a:pt x="178" y="64"/>
                    </a:lnTo>
                    <a:lnTo>
                      <a:pt x="164" y="53"/>
                    </a:lnTo>
                    <a:lnTo>
                      <a:pt x="178" y="34"/>
                    </a:lnTo>
                    <a:lnTo>
                      <a:pt x="193" y="46"/>
                    </a:lnTo>
                    <a:lnTo>
                      <a:pt x="207" y="60"/>
                    </a:lnTo>
                    <a:lnTo>
                      <a:pt x="221" y="75"/>
                    </a:lnTo>
                    <a:lnTo>
                      <a:pt x="234" y="91"/>
                    </a:lnTo>
                    <a:lnTo>
                      <a:pt x="247" y="109"/>
                    </a:lnTo>
                    <a:lnTo>
                      <a:pt x="259" y="129"/>
                    </a:lnTo>
                    <a:lnTo>
                      <a:pt x="271" y="149"/>
                    </a:lnTo>
                    <a:lnTo>
                      <a:pt x="282" y="171"/>
                    </a:lnTo>
                    <a:lnTo>
                      <a:pt x="260" y="182"/>
                    </a:lnTo>
                    <a:close/>
                    <a:moveTo>
                      <a:pt x="164" y="53"/>
                    </a:moveTo>
                    <a:lnTo>
                      <a:pt x="150" y="45"/>
                    </a:lnTo>
                    <a:lnTo>
                      <a:pt x="136" y="37"/>
                    </a:lnTo>
                    <a:lnTo>
                      <a:pt x="122" y="31"/>
                    </a:lnTo>
                    <a:lnTo>
                      <a:pt x="107" y="27"/>
                    </a:lnTo>
                    <a:lnTo>
                      <a:pt x="92" y="25"/>
                    </a:lnTo>
                    <a:lnTo>
                      <a:pt x="75" y="25"/>
                    </a:lnTo>
                    <a:lnTo>
                      <a:pt x="58" y="28"/>
                    </a:lnTo>
                    <a:lnTo>
                      <a:pt x="42" y="33"/>
                    </a:lnTo>
                    <a:lnTo>
                      <a:pt x="33" y="9"/>
                    </a:lnTo>
                    <a:lnTo>
                      <a:pt x="44" y="7"/>
                    </a:lnTo>
                    <a:lnTo>
                      <a:pt x="54" y="4"/>
                    </a:lnTo>
                    <a:lnTo>
                      <a:pt x="64" y="2"/>
                    </a:lnTo>
                    <a:lnTo>
                      <a:pt x="73" y="1"/>
                    </a:lnTo>
                    <a:lnTo>
                      <a:pt x="83" y="0"/>
                    </a:lnTo>
                    <a:lnTo>
                      <a:pt x="93" y="1"/>
                    </a:lnTo>
                    <a:lnTo>
                      <a:pt x="102" y="1"/>
                    </a:lnTo>
                    <a:lnTo>
                      <a:pt x="111" y="4"/>
                    </a:lnTo>
                    <a:lnTo>
                      <a:pt x="120" y="5"/>
                    </a:lnTo>
                    <a:lnTo>
                      <a:pt x="128" y="8"/>
                    </a:lnTo>
                    <a:lnTo>
                      <a:pt x="137" y="11"/>
                    </a:lnTo>
                    <a:lnTo>
                      <a:pt x="146" y="14"/>
                    </a:lnTo>
                    <a:lnTo>
                      <a:pt x="163" y="23"/>
                    </a:lnTo>
                    <a:lnTo>
                      <a:pt x="178" y="34"/>
                    </a:lnTo>
                    <a:lnTo>
                      <a:pt x="164" y="53"/>
                    </a:lnTo>
                    <a:close/>
                    <a:moveTo>
                      <a:pt x="42" y="33"/>
                    </a:moveTo>
                    <a:lnTo>
                      <a:pt x="30" y="37"/>
                    </a:lnTo>
                    <a:lnTo>
                      <a:pt x="17" y="42"/>
                    </a:lnTo>
                    <a:lnTo>
                      <a:pt x="6" y="21"/>
                    </a:lnTo>
                    <a:lnTo>
                      <a:pt x="20" y="14"/>
                    </a:lnTo>
                    <a:lnTo>
                      <a:pt x="33" y="9"/>
                    </a:lnTo>
                    <a:lnTo>
                      <a:pt x="42" y="33"/>
                    </a:lnTo>
                    <a:close/>
                    <a:moveTo>
                      <a:pt x="1" y="37"/>
                    </a:moveTo>
                    <a:lnTo>
                      <a:pt x="0" y="33"/>
                    </a:lnTo>
                    <a:lnTo>
                      <a:pt x="1" y="27"/>
                    </a:lnTo>
                    <a:lnTo>
                      <a:pt x="3" y="23"/>
                    </a:lnTo>
                    <a:lnTo>
                      <a:pt x="6" y="21"/>
                    </a:lnTo>
                    <a:lnTo>
                      <a:pt x="12" y="32"/>
                    </a:lnTo>
                    <a:lnTo>
                      <a:pt x="1" y="37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3" y="26"/>
                    </a:lnTo>
                    <a:lnTo>
                      <a:pt x="12" y="32"/>
                    </a:lnTo>
                    <a:lnTo>
                      <a:pt x="23" y="26"/>
                    </a:lnTo>
                    <a:close/>
                    <a:moveTo>
                      <a:pt x="23" y="26"/>
                    </a:moveTo>
                    <a:lnTo>
                      <a:pt x="27" y="35"/>
                    </a:lnTo>
                    <a:lnTo>
                      <a:pt x="32" y="45"/>
                    </a:lnTo>
                    <a:lnTo>
                      <a:pt x="37" y="54"/>
                    </a:lnTo>
                    <a:lnTo>
                      <a:pt x="42" y="66"/>
                    </a:lnTo>
                    <a:lnTo>
                      <a:pt x="20" y="76"/>
                    </a:lnTo>
                    <a:lnTo>
                      <a:pt x="16" y="67"/>
                    </a:lnTo>
                    <a:lnTo>
                      <a:pt x="12" y="59"/>
                    </a:lnTo>
                    <a:lnTo>
                      <a:pt x="6" y="48"/>
                    </a:lnTo>
                    <a:lnTo>
                      <a:pt x="1" y="37"/>
                    </a:lnTo>
                    <a:lnTo>
                      <a:pt x="23" y="26"/>
                    </a:lnTo>
                    <a:close/>
                    <a:moveTo>
                      <a:pt x="42" y="66"/>
                    </a:moveTo>
                    <a:lnTo>
                      <a:pt x="46" y="76"/>
                    </a:lnTo>
                    <a:lnTo>
                      <a:pt x="52" y="86"/>
                    </a:lnTo>
                    <a:lnTo>
                      <a:pt x="56" y="95"/>
                    </a:lnTo>
                    <a:lnTo>
                      <a:pt x="60" y="105"/>
                    </a:lnTo>
                    <a:lnTo>
                      <a:pt x="38" y="115"/>
                    </a:lnTo>
                    <a:lnTo>
                      <a:pt x="33" y="105"/>
                    </a:lnTo>
                    <a:lnTo>
                      <a:pt x="29" y="95"/>
                    </a:lnTo>
                    <a:lnTo>
                      <a:pt x="25" y="86"/>
                    </a:lnTo>
                    <a:lnTo>
                      <a:pt x="20" y="76"/>
                    </a:lnTo>
                    <a:lnTo>
                      <a:pt x="42" y="66"/>
                    </a:lnTo>
                    <a:close/>
                    <a:moveTo>
                      <a:pt x="60" y="105"/>
                    </a:moveTo>
                    <a:lnTo>
                      <a:pt x="71" y="131"/>
                    </a:lnTo>
                    <a:lnTo>
                      <a:pt x="82" y="156"/>
                    </a:lnTo>
                    <a:lnTo>
                      <a:pt x="92" y="181"/>
                    </a:lnTo>
                    <a:lnTo>
                      <a:pt x="101" y="206"/>
                    </a:lnTo>
                    <a:lnTo>
                      <a:pt x="110" y="230"/>
                    </a:lnTo>
                    <a:lnTo>
                      <a:pt x="119" y="255"/>
                    </a:lnTo>
                    <a:lnTo>
                      <a:pt x="126" y="279"/>
                    </a:lnTo>
                    <a:lnTo>
                      <a:pt x="134" y="304"/>
                    </a:lnTo>
                    <a:lnTo>
                      <a:pt x="110" y="310"/>
                    </a:lnTo>
                    <a:lnTo>
                      <a:pt x="102" y="287"/>
                    </a:lnTo>
                    <a:lnTo>
                      <a:pt x="95" y="262"/>
                    </a:lnTo>
                    <a:lnTo>
                      <a:pt x="86" y="238"/>
                    </a:lnTo>
                    <a:lnTo>
                      <a:pt x="78" y="213"/>
                    </a:lnTo>
                    <a:lnTo>
                      <a:pt x="69" y="189"/>
                    </a:lnTo>
                    <a:lnTo>
                      <a:pt x="59" y="164"/>
                    </a:lnTo>
                    <a:lnTo>
                      <a:pt x="48" y="140"/>
                    </a:lnTo>
                    <a:lnTo>
                      <a:pt x="38" y="115"/>
                    </a:lnTo>
                    <a:lnTo>
                      <a:pt x="60" y="105"/>
                    </a:lnTo>
                    <a:close/>
                    <a:moveTo>
                      <a:pt x="134" y="304"/>
                    </a:moveTo>
                    <a:lnTo>
                      <a:pt x="134" y="304"/>
                    </a:lnTo>
                    <a:lnTo>
                      <a:pt x="134" y="305"/>
                    </a:lnTo>
                    <a:lnTo>
                      <a:pt x="110" y="311"/>
                    </a:lnTo>
                    <a:lnTo>
                      <a:pt x="110" y="310"/>
                    </a:lnTo>
                    <a:lnTo>
                      <a:pt x="134" y="304"/>
                    </a:lnTo>
                    <a:close/>
                    <a:moveTo>
                      <a:pt x="134" y="305"/>
                    </a:moveTo>
                    <a:lnTo>
                      <a:pt x="134" y="305"/>
                    </a:lnTo>
                    <a:lnTo>
                      <a:pt x="122" y="308"/>
                    </a:lnTo>
                    <a:lnTo>
                      <a:pt x="134" y="305"/>
                    </a:lnTo>
                    <a:close/>
                    <a:moveTo>
                      <a:pt x="134" y="305"/>
                    </a:moveTo>
                    <a:lnTo>
                      <a:pt x="137" y="316"/>
                    </a:lnTo>
                    <a:lnTo>
                      <a:pt x="139" y="325"/>
                    </a:lnTo>
                    <a:lnTo>
                      <a:pt x="141" y="334"/>
                    </a:lnTo>
                    <a:lnTo>
                      <a:pt x="144" y="343"/>
                    </a:lnTo>
                    <a:lnTo>
                      <a:pt x="120" y="348"/>
                    </a:lnTo>
                    <a:lnTo>
                      <a:pt x="118" y="338"/>
                    </a:lnTo>
                    <a:lnTo>
                      <a:pt x="115" y="329"/>
                    </a:lnTo>
                    <a:lnTo>
                      <a:pt x="112" y="320"/>
                    </a:lnTo>
                    <a:lnTo>
                      <a:pt x="110" y="311"/>
                    </a:lnTo>
                    <a:lnTo>
                      <a:pt x="134" y="305"/>
                    </a:lnTo>
                    <a:close/>
                    <a:moveTo>
                      <a:pt x="144" y="343"/>
                    </a:moveTo>
                    <a:lnTo>
                      <a:pt x="146" y="351"/>
                    </a:lnTo>
                    <a:lnTo>
                      <a:pt x="148" y="360"/>
                    </a:lnTo>
                    <a:lnTo>
                      <a:pt x="150" y="370"/>
                    </a:lnTo>
                    <a:lnTo>
                      <a:pt x="153" y="380"/>
                    </a:lnTo>
                    <a:lnTo>
                      <a:pt x="130" y="385"/>
                    </a:lnTo>
                    <a:lnTo>
                      <a:pt x="127" y="377"/>
                    </a:lnTo>
                    <a:lnTo>
                      <a:pt x="125" y="369"/>
                    </a:lnTo>
                    <a:lnTo>
                      <a:pt x="123" y="359"/>
                    </a:lnTo>
                    <a:lnTo>
                      <a:pt x="120" y="348"/>
                    </a:lnTo>
                    <a:lnTo>
                      <a:pt x="144" y="343"/>
                    </a:lnTo>
                    <a:close/>
                    <a:moveTo>
                      <a:pt x="153" y="380"/>
                    </a:moveTo>
                    <a:lnTo>
                      <a:pt x="158" y="403"/>
                    </a:lnTo>
                    <a:lnTo>
                      <a:pt x="162" y="427"/>
                    </a:lnTo>
                    <a:lnTo>
                      <a:pt x="166" y="450"/>
                    </a:lnTo>
                    <a:lnTo>
                      <a:pt x="169" y="472"/>
                    </a:lnTo>
                    <a:lnTo>
                      <a:pt x="172" y="495"/>
                    </a:lnTo>
                    <a:lnTo>
                      <a:pt x="174" y="518"/>
                    </a:lnTo>
                    <a:lnTo>
                      <a:pt x="175" y="539"/>
                    </a:lnTo>
                    <a:lnTo>
                      <a:pt x="176" y="562"/>
                    </a:lnTo>
                    <a:lnTo>
                      <a:pt x="151" y="562"/>
                    </a:lnTo>
                    <a:lnTo>
                      <a:pt x="151" y="540"/>
                    </a:lnTo>
                    <a:lnTo>
                      <a:pt x="149" y="520"/>
                    </a:lnTo>
                    <a:lnTo>
                      <a:pt x="148" y="497"/>
                    </a:lnTo>
                    <a:lnTo>
                      <a:pt x="145" y="476"/>
                    </a:lnTo>
                    <a:lnTo>
                      <a:pt x="141" y="453"/>
                    </a:lnTo>
                    <a:lnTo>
                      <a:pt x="138" y="431"/>
                    </a:lnTo>
                    <a:lnTo>
                      <a:pt x="134" y="407"/>
                    </a:lnTo>
                    <a:lnTo>
                      <a:pt x="130" y="385"/>
                    </a:lnTo>
                    <a:lnTo>
                      <a:pt x="153" y="380"/>
                    </a:lnTo>
                    <a:close/>
                    <a:moveTo>
                      <a:pt x="152" y="566"/>
                    </a:moveTo>
                    <a:lnTo>
                      <a:pt x="152" y="564"/>
                    </a:lnTo>
                    <a:lnTo>
                      <a:pt x="151" y="562"/>
                    </a:lnTo>
                    <a:lnTo>
                      <a:pt x="164" y="562"/>
                    </a:lnTo>
                    <a:lnTo>
                      <a:pt x="152" y="566"/>
                    </a:lnTo>
                    <a:close/>
                    <a:moveTo>
                      <a:pt x="175" y="558"/>
                    </a:moveTo>
                    <a:lnTo>
                      <a:pt x="182" y="576"/>
                    </a:lnTo>
                    <a:lnTo>
                      <a:pt x="191" y="593"/>
                    </a:lnTo>
                    <a:lnTo>
                      <a:pt x="200" y="609"/>
                    </a:lnTo>
                    <a:lnTo>
                      <a:pt x="209" y="625"/>
                    </a:lnTo>
                    <a:lnTo>
                      <a:pt x="220" y="639"/>
                    </a:lnTo>
                    <a:lnTo>
                      <a:pt x="232" y="653"/>
                    </a:lnTo>
                    <a:lnTo>
                      <a:pt x="245" y="665"/>
                    </a:lnTo>
                    <a:lnTo>
                      <a:pt x="258" y="676"/>
                    </a:lnTo>
                    <a:lnTo>
                      <a:pt x="243" y="695"/>
                    </a:lnTo>
                    <a:lnTo>
                      <a:pt x="228" y="683"/>
                    </a:lnTo>
                    <a:lnTo>
                      <a:pt x="215" y="669"/>
                    </a:lnTo>
                    <a:lnTo>
                      <a:pt x="202" y="655"/>
                    </a:lnTo>
                    <a:lnTo>
                      <a:pt x="190" y="639"/>
                    </a:lnTo>
                    <a:lnTo>
                      <a:pt x="179" y="622"/>
                    </a:lnTo>
                    <a:lnTo>
                      <a:pt x="169" y="604"/>
                    </a:lnTo>
                    <a:lnTo>
                      <a:pt x="160" y="586"/>
                    </a:lnTo>
                    <a:lnTo>
                      <a:pt x="152" y="566"/>
                    </a:lnTo>
                    <a:lnTo>
                      <a:pt x="175" y="558"/>
                    </a:lnTo>
                    <a:close/>
                    <a:moveTo>
                      <a:pt x="258" y="676"/>
                    </a:moveTo>
                    <a:lnTo>
                      <a:pt x="272" y="687"/>
                    </a:lnTo>
                    <a:lnTo>
                      <a:pt x="287" y="697"/>
                    </a:lnTo>
                    <a:lnTo>
                      <a:pt x="303" y="706"/>
                    </a:lnTo>
                    <a:lnTo>
                      <a:pt x="321" y="713"/>
                    </a:lnTo>
                    <a:lnTo>
                      <a:pt x="338" y="720"/>
                    </a:lnTo>
                    <a:lnTo>
                      <a:pt x="357" y="726"/>
                    </a:lnTo>
                    <a:lnTo>
                      <a:pt x="377" y="731"/>
                    </a:lnTo>
                    <a:lnTo>
                      <a:pt x="397" y="735"/>
                    </a:lnTo>
                    <a:lnTo>
                      <a:pt x="393" y="760"/>
                    </a:lnTo>
                    <a:lnTo>
                      <a:pt x="371" y="755"/>
                    </a:lnTo>
                    <a:lnTo>
                      <a:pt x="350" y="750"/>
                    </a:lnTo>
                    <a:lnTo>
                      <a:pt x="329" y="743"/>
                    </a:lnTo>
                    <a:lnTo>
                      <a:pt x="310" y="736"/>
                    </a:lnTo>
                    <a:lnTo>
                      <a:pt x="292" y="727"/>
                    </a:lnTo>
                    <a:lnTo>
                      <a:pt x="274" y="717"/>
                    </a:lnTo>
                    <a:lnTo>
                      <a:pt x="258" y="707"/>
                    </a:lnTo>
                    <a:lnTo>
                      <a:pt x="243" y="695"/>
                    </a:lnTo>
                    <a:lnTo>
                      <a:pt x="258" y="676"/>
                    </a:lnTo>
                    <a:close/>
                    <a:moveTo>
                      <a:pt x="407" y="748"/>
                    </a:moveTo>
                    <a:lnTo>
                      <a:pt x="406" y="753"/>
                    </a:lnTo>
                    <a:lnTo>
                      <a:pt x="403" y="756"/>
                    </a:lnTo>
                    <a:lnTo>
                      <a:pt x="401" y="758"/>
                    </a:lnTo>
                    <a:lnTo>
                      <a:pt x="398" y="760"/>
                    </a:lnTo>
                    <a:lnTo>
                      <a:pt x="396" y="760"/>
                    </a:lnTo>
                    <a:lnTo>
                      <a:pt x="393" y="760"/>
                    </a:lnTo>
                    <a:lnTo>
                      <a:pt x="395" y="748"/>
                    </a:lnTo>
                    <a:lnTo>
                      <a:pt x="407" y="7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7" name="Freeform 1229"/>
              <p:cNvSpPr>
                <a:spLocks/>
              </p:cNvSpPr>
              <p:nvPr/>
            </p:nvSpPr>
            <p:spPr bwMode="auto">
              <a:xfrm>
                <a:off x="3033" y="1780"/>
                <a:ext cx="66" cy="134"/>
              </a:xfrm>
              <a:custGeom>
                <a:avLst/>
                <a:gdLst>
                  <a:gd name="T0" fmla="*/ 14 w 339"/>
                  <a:gd name="T1" fmla="*/ 26 h 681"/>
                  <a:gd name="T2" fmla="*/ 13 w 339"/>
                  <a:gd name="T3" fmla="*/ 23 h 681"/>
                  <a:gd name="T4" fmla="*/ 13 w 339"/>
                  <a:gd name="T5" fmla="*/ 18 h 681"/>
                  <a:gd name="T6" fmla="*/ 12 w 339"/>
                  <a:gd name="T7" fmla="*/ 14 h 681"/>
                  <a:gd name="T8" fmla="*/ 11 w 339"/>
                  <a:gd name="T9" fmla="*/ 12 h 681"/>
                  <a:gd name="T10" fmla="*/ 10 w 339"/>
                  <a:gd name="T11" fmla="*/ 9 h 681"/>
                  <a:gd name="T12" fmla="*/ 9 w 339"/>
                  <a:gd name="T13" fmla="*/ 7 h 681"/>
                  <a:gd name="T14" fmla="*/ 8 w 339"/>
                  <a:gd name="T15" fmla="*/ 5 h 681"/>
                  <a:gd name="T16" fmla="*/ 7 w 339"/>
                  <a:gd name="T17" fmla="*/ 3 h 681"/>
                  <a:gd name="T18" fmla="*/ 7 w 339"/>
                  <a:gd name="T19" fmla="*/ 2 h 681"/>
                  <a:gd name="T20" fmla="*/ 6 w 339"/>
                  <a:gd name="T21" fmla="*/ 2 h 681"/>
                  <a:gd name="T22" fmla="*/ 5 w 339"/>
                  <a:gd name="T23" fmla="*/ 1 h 681"/>
                  <a:gd name="T24" fmla="*/ 5 w 339"/>
                  <a:gd name="T25" fmla="*/ 1 h 681"/>
                  <a:gd name="T26" fmla="*/ 4 w 339"/>
                  <a:gd name="T27" fmla="*/ 0 h 681"/>
                  <a:gd name="T28" fmla="*/ 3 w 339"/>
                  <a:gd name="T29" fmla="*/ 0 h 681"/>
                  <a:gd name="T30" fmla="*/ 2 w 339"/>
                  <a:gd name="T31" fmla="*/ 0 h 681"/>
                  <a:gd name="T32" fmla="*/ 1 w 339"/>
                  <a:gd name="T33" fmla="*/ 0 h 681"/>
                  <a:gd name="T34" fmla="*/ 0 w 339"/>
                  <a:gd name="T35" fmla="*/ 0 h 681"/>
                  <a:gd name="T36" fmla="*/ 1 w 339"/>
                  <a:gd name="T37" fmla="*/ 2 h 681"/>
                  <a:gd name="T38" fmla="*/ 2 w 339"/>
                  <a:gd name="T39" fmla="*/ 5 h 681"/>
                  <a:gd name="T40" fmla="*/ 3 w 339"/>
                  <a:gd name="T41" fmla="*/ 7 h 681"/>
                  <a:gd name="T42" fmla="*/ 4 w 339"/>
                  <a:gd name="T43" fmla="*/ 10 h 681"/>
                  <a:gd name="T44" fmla="*/ 4 w 339"/>
                  <a:gd name="T45" fmla="*/ 12 h 681"/>
                  <a:gd name="T46" fmla="*/ 5 w 339"/>
                  <a:gd name="T47" fmla="*/ 15 h 681"/>
                  <a:gd name="T48" fmla="*/ 5 w 339"/>
                  <a:gd name="T49" fmla="*/ 17 h 681"/>
                  <a:gd name="T50" fmla="*/ 5 w 339"/>
                  <a:gd name="T51" fmla="*/ 19 h 681"/>
                  <a:gd name="T52" fmla="*/ 6 w 339"/>
                  <a:gd name="T53" fmla="*/ 21 h 681"/>
                  <a:gd name="T54" fmla="*/ 6 w 339"/>
                  <a:gd name="T55" fmla="*/ 22 h 681"/>
                  <a:gd name="T56" fmla="*/ 7 w 339"/>
                  <a:gd name="T57" fmla="*/ 24 h 681"/>
                  <a:gd name="T58" fmla="*/ 8 w 339"/>
                  <a:gd name="T59" fmla="*/ 25 h 681"/>
                  <a:gd name="T60" fmla="*/ 9 w 339"/>
                  <a:gd name="T61" fmla="*/ 25 h 681"/>
                  <a:gd name="T62" fmla="*/ 10 w 339"/>
                  <a:gd name="T63" fmla="*/ 26 h 681"/>
                  <a:gd name="T64" fmla="*/ 11 w 339"/>
                  <a:gd name="T65" fmla="*/ 27 h 681"/>
                  <a:gd name="T66" fmla="*/ 13 w 339"/>
                  <a:gd name="T67" fmla="*/ 27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39"/>
                  <a:gd name="T103" fmla="*/ 0 h 681"/>
                  <a:gd name="T104" fmla="*/ 339 w 339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39" h="681">
                    <a:moveTo>
                      <a:pt x="339" y="681"/>
                    </a:moveTo>
                    <a:lnTo>
                      <a:pt x="337" y="656"/>
                    </a:lnTo>
                    <a:lnTo>
                      <a:pt x="335" y="620"/>
                    </a:lnTo>
                    <a:lnTo>
                      <a:pt x="331" y="573"/>
                    </a:lnTo>
                    <a:lnTo>
                      <a:pt x="323" y="518"/>
                    </a:lnTo>
                    <a:lnTo>
                      <a:pt x="314" y="457"/>
                    </a:lnTo>
                    <a:lnTo>
                      <a:pt x="302" y="392"/>
                    </a:lnTo>
                    <a:lnTo>
                      <a:pt x="294" y="358"/>
                    </a:lnTo>
                    <a:lnTo>
                      <a:pt x="286" y="325"/>
                    </a:lnTo>
                    <a:lnTo>
                      <a:pt x="277" y="291"/>
                    </a:lnTo>
                    <a:lnTo>
                      <a:pt x="267" y="259"/>
                    </a:lnTo>
                    <a:lnTo>
                      <a:pt x="256" y="227"/>
                    </a:lnTo>
                    <a:lnTo>
                      <a:pt x="246" y="196"/>
                    </a:lnTo>
                    <a:lnTo>
                      <a:pt x="234" y="167"/>
                    </a:lnTo>
                    <a:lnTo>
                      <a:pt x="221" y="139"/>
                    </a:lnTo>
                    <a:lnTo>
                      <a:pt x="208" y="113"/>
                    </a:lnTo>
                    <a:lnTo>
                      <a:pt x="194" y="89"/>
                    </a:lnTo>
                    <a:lnTo>
                      <a:pt x="186" y="78"/>
                    </a:lnTo>
                    <a:lnTo>
                      <a:pt x="179" y="68"/>
                    </a:lnTo>
                    <a:lnTo>
                      <a:pt x="170" y="57"/>
                    </a:lnTo>
                    <a:lnTo>
                      <a:pt x="162" y="48"/>
                    </a:lnTo>
                    <a:lnTo>
                      <a:pt x="154" y="40"/>
                    </a:lnTo>
                    <a:lnTo>
                      <a:pt x="145" y="32"/>
                    </a:lnTo>
                    <a:lnTo>
                      <a:pt x="137" y="25"/>
                    </a:lnTo>
                    <a:lnTo>
                      <a:pt x="128" y="19"/>
                    </a:lnTo>
                    <a:lnTo>
                      <a:pt x="118" y="14"/>
                    </a:lnTo>
                    <a:lnTo>
                      <a:pt x="108" y="8"/>
                    </a:lnTo>
                    <a:lnTo>
                      <a:pt x="99" y="5"/>
                    </a:lnTo>
                    <a:lnTo>
                      <a:pt x="89" y="2"/>
                    </a:lnTo>
                    <a:lnTo>
                      <a:pt x="78" y="1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7" y="1"/>
                    </a:lnTo>
                    <a:lnTo>
                      <a:pt x="35" y="4"/>
                    </a:lnTo>
                    <a:lnTo>
                      <a:pt x="24" y="7"/>
                    </a:lnTo>
                    <a:lnTo>
                      <a:pt x="12" y="12"/>
                    </a:lnTo>
                    <a:lnTo>
                      <a:pt x="0" y="17"/>
                    </a:lnTo>
                    <a:lnTo>
                      <a:pt x="16" y="51"/>
                    </a:lnTo>
                    <a:lnTo>
                      <a:pt x="30" y="83"/>
                    </a:lnTo>
                    <a:lnTo>
                      <a:pt x="44" y="115"/>
                    </a:lnTo>
                    <a:lnTo>
                      <a:pt x="57" y="148"/>
                    </a:lnTo>
                    <a:lnTo>
                      <a:pt x="67" y="180"/>
                    </a:lnTo>
                    <a:lnTo>
                      <a:pt x="78" y="212"/>
                    </a:lnTo>
                    <a:lnTo>
                      <a:pt x="89" y="243"/>
                    </a:lnTo>
                    <a:lnTo>
                      <a:pt x="98" y="274"/>
                    </a:lnTo>
                    <a:lnTo>
                      <a:pt x="106" y="305"/>
                    </a:lnTo>
                    <a:lnTo>
                      <a:pt x="113" y="337"/>
                    </a:lnTo>
                    <a:lnTo>
                      <a:pt x="119" y="367"/>
                    </a:lnTo>
                    <a:lnTo>
                      <a:pt x="125" y="397"/>
                    </a:lnTo>
                    <a:lnTo>
                      <a:pt x="129" y="426"/>
                    </a:lnTo>
                    <a:lnTo>
                      <a:pt x="132" y="456"/>
                    </a:lnTo>
                    <a:lnTo>
                      <a:pt x="134" y="485"/>
                    </a:lnTo>
                    <a:lnTo>
                      <a:pt x="135" y="513"/>
                    </a:lnTo>
                    <a:lnTo>
                      <a:pt x="143" y="530"/>
                    </a:lnTo>
                    <a:lnTo>
                      <a:pt x="151" y="547"/>
                    </a:lnTo>
                    <a:lnTo>
                      <a:pt x="158" y="563"/>
                    </a:lnTo>
                    <a:lnTo>
                      <a:pt x="168" y="578"/>
                    </a:lnTo>
                    <a:lnTo>
                      <a:pt x="178" y="592"/>
                    </a:lnTo>
                    <a:lnTo>
                      <a:pt x="188" y="604"/>
                    </a:lnTo>
                    <a:lnTo>
                      <a:pt x="199" y="617"/>
                    </a:lnTo>
                    <a:lnTo>
                      <a:pt x="212" y="627"/>
                    </a:lnTo>
                    <a:lnTo>
                      <a:pt x="225" y="637"/>
                    </a:lnTo>
                    <a:lnTo>
                      <a:pt x="239" y="647"/>
                    </a:lnTo>
                    <a:lnTo>
                      <a:pt x="253" y="654"/>
                    </a:lnTo>
                    <a:lnTo>
                      <a:pt x="268" y="662"/>
                    </a:lnTo>
                    <a:lnTo>
                      <a:pt x="285" y="668"/>
                    </a:lnTo>
                    <a:lnTo>
                      <a:pt x="302" y="674"/>
                    </a:lnTo>
                    <a:lnTo>
                      <a:pt x="319" y="678"/>
                    </a:lnTo>
                    <a:lnTo>
                      <a:pt x="339" y="68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8" name="Freeform 1230"/>
              <p:cNvSpPr>
                <a:spLocks noEditPoints="1"/>
              </p:cNvSpPr>
              <p:nvPr/>
            </p:nvSpPr>
            <p:spPr bwMode="auto">
              <a:xfrm>
                <a:off x="3033" y="1777"/>
                <a:ext cx="70" cy="138"/>
              </a:xfrm>
              <a:custGeom>
                <a:avLst/>
                <a:gdLst>
                  <a:gd name="T0" fmla="*/ 14 w 361"/>
                  <a:gd name="T1" fmla="*/ 28 h 705"/>
                  <a:gd name="T2" fmla="*/ 13 w 361"/>
                  <a:gd name="T3" fmla="*/ 28 h 705"/>
                  <a:gd name="T4" fmla="*/ 14 w 361"/>
                  <a:gd name="T5" fmla="*/ 27 h 705"/>
                  <a:gd name="T6" fmla="*/ 13 w 361"/>
                  <a:gd name="T7" fmla="*/ 26 h 705"/>
                  <a:gd name="T8" fmla="*/ 14 w 361"/>
                  <a:gd name="T9" fmla="*/ 25 h 705"/>
                  <a:gd name="T10" fmla="*/ 14 w 361"/>
                  <a:gd name="T11" fmla="*/ 27 h 705"/>
                  <a:gd name="T12" fmla="*/ 13 w 361"/>
                  <a:gd name="T13" fmla="*/ 22 h 705"/>
                  <a:gd name="T14" fmla="*/ 12 w 361"/>
                  <a:gd name="T15" fmla="*/ 15 h 705"/>
                  <a:gd name="T16" fmla="*/ 12 w 361"/>
                  <a:gd name="T17" fmla="*/ 13 h 705"/>
                  <a:gd name="T18" fmla="*/ 14 w 361"/>
                  <a:gd name="T19" fmla="*/ 20 h 705"/>
                  <a:gd name="T20" fmla="*/ 13 w 361"/>
                  <a:gd name="T21" fmla="*/ 25 h 705"/>
                  <a:gd name="T22" fmla="*/ 9 w 361"/>
                  <a:gd name="T23" fmla="*/ 7 h 705"/>
                  <a:gd name="T24" fmla="*/ 11 w 361"/>
                  <a:gd name="T25" fmla="*/ 8 h 705"/>
                  <a:gd name="T26" fmla="*/ 8 w 361"/>
                  <a:gd name="T27" fmla="*/ 6 h 705"/>
                  <a:gd name="T28" fmla="*/ 7 w 361"/>
                  <a:gd name="T29" fmla="*/ 3 h 705"/>
                  <a:gd name="T30" fmla="*/ 5 w 361"/>
                  <a:gd name="T31" fmla="*/ 2 h 705"/>
                  <a:gd name="T32" fmla="*/ 7 w 361"/>
                  <a:gd name="T33" fmla="*/ 2 h 705"/>
                  <a:gd name="T34" fmla="*/ 9 w 361"/>
                  <a:gd name="T35" fmla="*/ 4 h 705"/>
                  <a:gd name="T36" fmla="*/ 5 w 361"/>
                  <a:gd name="T37" fmla="*/ 2 h 705"/>
                  <a:gd name="T38" fmla="*/ 3 w 361"/>
                  <a:gd name="T39" fmla="*/ 1 h 705"/>
                  <a:gd name="T40" fmla="*/ 1 w 361"/>
                  <a:gd name="T41" fmla="*/ 0 h 705"/>
                  <a:gd name="T42" fmla="*/ 4 w 361"/>
                  <a:gd name="T43" fmla="*/ 0 h 705"/>
                  <a:gd name="T44" fmla="*/ 6 w 361"/>
                  <a:gd name="T45" fmla="*/ 1 h 705"/>
                  <a:gd name="T46" fmla="*/ 1 w 361"/>
                  <a:gd name="T47" fmla="*/ 2 h 705"/>
                  <a:gd name="T48" fmla="*/ 2 w 361"/>
                  <a:gd name="T49" fmla="*/ 1 h 705"/>
                  <a:gd name="T50" fmla="*/ 0 w 361"/>
                  <a:gd name="T51" fmla="*/ 1 h 705"/>
                  <a:gd name="T52" fmla="*/ 1 w 361"/>
                  <a:gd name="T53" fmla="*/ 1 h 705"/>
                  <a:gd name="T54" fmla="*/ 1 w 361"/>
                  <a:gd name="T55" fmla="*/ 1 h 705"/>
                  <a:gd name="T56" fmla="*/ 1 w 361"/>
                  <a:gd name="T57" fmla="*/ 2 h 705"/>
                  <a:gd name="T58" fmla="*/ 0 w 361"/>
                  <a:gd name="T59" fmla="*/ 2 h 705"/>
                  <a:gd name="T60" fmla="*/ 2 w 361"/>
                  <a:gd name="T61" fmla="*/ 2 h 705"/>
                  <a:gd name="T62" fmla="*/ 2 w 361"/>
                  <a:gd name="T63" fmla="*/ 4 h 705"/>
                  <a:gd name="T64" fmla="*/ 1 w 361"/>
                  <a:gd name="T65" fmla="*/ 3 h 705"/>
                  <a:gd name="T66" fmla="*/ 3 w 361"/>
                  <a:gd name="T67" fmla="*/ 5 h 705"/>
                  <a:gd name="T68" fmla="*/ 4 w 361"/>
                  <a:gd name="T69" fmla="*/ 9 h 705"/>
                  <a:gd name="T70" fmla="*/ 4 w 361"/>
                  <a:gd name="T71" fmla="*/ 12 h 705"/>
                  <a:gd name="T72" fmla="*/ 3 w 361"/>
                  <a:gd name="T73" fmla="*/ 8 h 705"/>
                  <a:gd name="T74" fmla="*/ 1 w 361"/>
                  <a:gd name="T75" fmla="*/ 4 h 705"/>
                  <a:gd name="T76" fmla="*/ 4 w 361"/>
                  <a:gd name="T77" fmla="*/ 12 h 705"/>
                  <a:gd name="T78" fmla="*/ 5 w 361"/>
                  <a:gd name="T79" fmla="*/ 12 h 705"/>
                  <a:gd name="T80" fmla="*/ 4 w 361"/>
                  <a:gd name="T81" fmla="*/ 13 h 705"/>
                  <a:gd name="T82" fmla="*/ 4 w 361"/>
                  <a:gd name="T83" fmla="*/ 12 h 705"/>
                  <a:gd name="T84" fmla="*/ 5 w 361"/>
                  <a:gd name="T85" fmla="*/ 13 h 705"/>
                  <a:gd name="T86" fmla="*/ 5 w 361"/>
                  <a:gd name="T87" fmla="*/ 14 h 705"/>
                  <a:gd name="T88" fmla="*/ 5 w 361"/>
                  <a:gd name="T89" fmla="*/ 13 h 705"/>
                  <a:gd name="T90" fmla="*/ 6 w 361"/>
                  <a:gd name="T91" fmla="*/ 17 h 705"/>
                  <a:gd name="T92" fmla="*/ 6 w 361"/>
                  <a:gd name="T93" fmla="*/ 20 h 705"/>
                  <a:gd name="T94" fmla="*/ 5 w 361"/>
                  <a:gd name="T95" fmla="*/ 19 h 705"/>
                  <a:gd name="T96" fmla="*/ 5 w 361"/>
                  <a:gd name="T97" fmla="*/ 16 h 705"/>
                  <a:gd name="T98" fmla="*/ 5 w 361"/>
                  <a:gd name="T99" fmla="*/ 21 h 705"/>
                  <a:gd name="T100" fmla="*/ 5 w 361"/>
                  <a:gd name="T101" fmla="*/ 21 h 705"/>
                  <a:gd name="T102" fmla="*/ 7 w 361"/>
                  <a:gd name="T103" fmla="*/ 23 h 705"/>
                  <a:gd name="T104" fmla="*/ 9 w 361"/>
                  <a:gd name="T105" fmla="*/ 25 h 705"/>
                  <a:gd name="T106" fmla="*/ 8 w 361"/>
                  <a:gd name="T107" fmla="*/ 25 h 705"/>
                  <a:gd name="T108" fmla="*/ 6 w 361"/>
                  <a:gd name="T109" fmla="*/ 23 h 705"/>
                  <a:gd name="T110" fmla="*/ 9 w 361"/>
                  <a:gd name="T111" fmla="*/ 25 h 705"/>
                  <a:gd name="T112" fmla="*/ 11 w 361"/>
                  <a:gd name="T113" fmla="*/ 26 h 705"/>
                  <a:gd name="T114" fmla="*/ 14 w 361"/>
                  <a:gd name="T115" fmla="*/ 27 h 705"/>
                  <a:gd name="T116" fmla="*/ 12 w 361"/>
                  <a:gd name="T117" fmla="*/ 28 h 705"/>
                  <a:gd name="T118" fmla="*/ 9 w 361"/>
                  <a:gd name="T119" fmla="*/ 26 h 705"/>
                  <a:gd name="T120" fmla="*/ 14 w 361"/>
                  <a:gd name="T121" fmla="*/ 28 h 705"/>
                  <a:gd name="T122" fmla="*/ 14 w 361"/>
                  <a:gd name="T123" fmla="*/ 28 h 70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61"/>
                  <a:gd name="T187" fmla="*/ 0 h 705"/>
                  <a:gd name="T188" fmla="*/ 361 w 361"/>
                  <a:gd name="T189" fmla="*/ 705 h 70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61" h="705">
                    <a:moveTo>
                      <a:pt x="337" y="693"/>
                    </a:moveTo>
                    <a:lnTo>
                      <a:pt x="337" y="692"/>
                    </a:lnTo>
                    <a:lnTo>
                      <a:pt x="361" y="693"/>
                    </a:lnTo>
                    <a:lnTo>
                      <a:pt x="337" y="693"/>
                    </a:lnTo>
                    <a:close/>
                    <a:moveTo>
                      <a:pt x="337" y="692"/>
                    </a:moveTo>
                    <a:lnTo>
                      <a:pt x="337" y="680"/>
                    </a:lnTo>
                    <a:lnTo>
                      <a:pt x="337" y="664"/>
                    </a:lnTo>
                    <a:lnTo>
                      <a:pt x="360" y="663"/>
                    </a:lnTo>
                    <a:lnTo>
                      <a:pt x="361" y="680"/>
                    </a:lnTo>
                    <a:lnTo>
                      <a:pt x="361" y="693"/>
                    </a:lnTo>
                    <a:lnTo>
                      <a:pt x="337" y="692"/>
                    </a:lnTo>
                    <a:close/>
                    <a:moveTo>
                      <a:pt x="337" y="664"/>
                    </a:moveTo>
                    <a:lnTo>
                      <a:pt x="335" y="656"/>
                    </a:lnTo>
                    <a:lnTo>
                      <a:pt x="335" y="645"/>
                    </a:lnTo>
                    <a:lnTo>
                      <a:pt x="334" y="634"/>
                    </a:lnTo>
                    <a:lnTo>
                      <a:pt x="333" y="621"/>
                    </a:lnTo>
                    <a:lnTo>
                      <a:pt x="357" y="619"/>
                    </a:lnTo>
                    <a:lnTo>
                      <a:pt x="358" y="631"/>
                    </a:lnTo>
                    <a:lnTo>
                      <a:pt x="359" y="643"/>
                    </a:lnTo>
                    <a:lnTo>
                      <a:pt x="360" y="653"/>
                    </a:lnTo>
                    <a:lnTo>
                      <a:pt x="360" y="663"/>
                    </a:lnTo>
                    <a:lnTo>
                      <a:pt x="337" y="664"/>
                    </a:lnTo>
                    <a:close/>
                    <a:moveTo>
                      <a:pt x="333" y="621"/>
                    </a:moveTo>
                    <a:lnTo>
                      <a:pt x="330" y="586"/>
                    </a:lnTo>
                    <a:lnTo>
                      <a:pt x="325" y="549"/>
                    </a:lnTo>
                    <a:lnTo>
                      <a:pt x="319" y="506"/>
                    </a:lnTo>
                    <a:lnTo>
                      <a:pt x="312" y="462"/>
                    </a:lnTo>
                    <a:lnTo>
                      <a:pt x="302" y="416"/>
                    </a:lnTo>
                    <a:lnTo>
                      <a:pt x="292" y="369"/>
                    </a:lnTo>
                    <a:lnTo>
                      <a:pt x="280" y="322"/>
                    </a:lnTo>
                    <a:lnTo>
                      <a:pt x="266" y="274"/>
                    </a:lnTo>
                    <a:lnTo>
                      <a:pt x="290" y="267"/>
                    </a:lnTo>
                    <a:lnTo>
                      <a:pt x="304" y="314"/>
                    </a:lnTo>
                    <a:lnTo>
                      <a:pt x="316" y="363"/>
                    </a:lnTo>
                    <a:lnTo>
                      <a:pt x="327" y="410"/>
                    </a:lnTo>
                    <a:lnTo>
                      <a:pt x="335" y="458"/>
                    </a:lnTo>
                    <a:lnTo>
                      <a:pt x="343" y="502"/>
                    </a:lnTo>
                    <a:lnTo>
                      <a:pt x="350" y="545"/>
                    </a:lnTo>
                    <a:lnTo>
                      <a:pt x="354" y="584"/>
                    </a:lnTo>
                    <a:lnTo>
                      <a:pt x="357" y="619"/>
                    </a:lnTo>
                    <a:lnTo>
                      <a:pt x="333" y="621"/>
                    </a:lnTo>
                    <a:close/>
                    <a:moveTo>
                      <a:pt x="266" y="274"/>
                    </a:moveTo>
                    <a:lnTo>
                      <a:pt x="254" y="238"/>
                    </a:lnTo>
                    <a:lnTo>
                      <a:pt x="241" y="203"/>
                    </a:lnTo>
                    <a:lnTo>
                      <a:pt x="227" y="171"/>
                    </a:lnTo>
                    <a:lnTo>
                      <a:pt x="213" y="139"/>
                    </a:lnTo>
                    <a:lnTo>
                      <a:pt x="235" y="128"/>
                    </a:lnTo>
                    <a:lnTo>
                      <a:pt x="250" y="161"/>
                    </a:lnTo>
                    <a:lnTo>
                      <a:pt x="264" y="194"/>
                    </a:lnTo>
                    <a:lnTo>
                      <a:pt x="278" y="230"/>
                    </a:lnTo>
                    <a:lnTo>
                      <a:pt x="290" y="267"/>
                    </a:lnTo>
                    <a:lnTo>
                      <a:pt x="266" y="274"/>
                    </a:lnTo>
                    <a:close/>
                    <a:moveTo>
                      <a:pt x="213" y="139"/>
                    </a:moveTo>
                    <a:lnTo>
                      <a:pt x="205" y="124"/>
                    </a:lnTo>
                    <a:lnTo>
                      <a:pt x="196" y="110"/>
                    </a:lnTo>
                    <a:lnTo>
                      <a:pt x="186" y="96"/>
                    </a:lnTo>
                    <a:lnTo>
                      <a:pt x="178" y="84"/>
                    </a:lnTo>
                    <a:lnTo>
                      <a:pt x="168" y="72"/>
                    </a:lnTo>
                    <a:lnTo>
                      <a:pt x="157" y="62"/>
                    </a:lnTo>
                    <a:lnTo>
                      <a:pt x="148" y="53"/>
                    </a:lnTo>
                    <a:lnTo>
                      <a:pt x="137" y="44"/>
                    </a:lnTo>
                    <a:lnTo>
                      <a:pt x="151" y="24"/>
                    </a:lnTo>
                    <a:lnTo>
                      <a:pt x="163" y="33"/>
                    </a:lnTo>
                    <a:lnTo>
                      <a:pt x="173" y="43"/>
                    </a:lnTo>
                    <a:lnTo>
                      <a:pt x="185" y="55"/>
                    </a:lnTo>
                    <a:lnTo>
                      <a:pt x="196" y="68"/>
                    </a:lnTo>
                    <a:lnTo>
                      <a:pt x="206" y="82"/>
                    </a:lnTo>
                    <a:lnTo>
                      <a:pt x="216" y="96"/>
                    </a:lnTo>
                    <a:lnTo>
                      <a:pt x="225" y="112"/>
                    </a:lnTo>
                    <a:lnTo>
                      <a:pt x="235" y="128"/>
                    </a:lnTo>
                    <a:lnTo>
                      <a:pt x="213" y="139"/>
                    </a:lnTo>
                    <a:close/>
                    <a:moveTo>
                      <a:pt x="137" y="44"/>
                    </a:moveTo>
                    <a:lnTo>
                      <a:pt x="126" y="38"/>
                    </a:lnTo>
                    <a:lnTo>
                      <a:pt x="115" y="32"/>
                    </a:lnTo>
                    <a:lnTo>
                      <a:pt x="104" y="28"/>
                    </a:lnTo>
                    <a:lnTo>
                      <a:pt x="92" y="26"/>
                    </a:lnTo>
                    <a:lnTo>
                      <a:pt x="82" y="25"/>
                    </a:lnTo>
                    <a:lnTo>
                      <a:pt x="69" y="25"/>
                    </a:lnTo>
                    <a:lnTo>
                      <a:pt x="57" y="26"/>
                    </a:lnTo>
                    <a:lnTo>
                      <a:pt x="44" y="29"/>
                    </a:lnTo>
                    <a:lnTo>
                      <a:pt x="36" y="5"/>
                    </a:lnTo>
                    <a:lnTo>
                      <a:pt x="52" y="2"/>
                    </a:lnTo>
                    <a:lnTo>
                      <a:pt x="68" y="0"/>
                    </a:lnTo>
                    <a:lnTo>
                      <a:pt x="83" y="0"/>
                    </a:lnTo>
                    <a:lnTo>
                      <a:pt x="97" y="1"/>
                    </a:lnTo>
                    <a:lnTo>
                      <a:pt x="111" y="4"/>
                    </a:lnTo>
                    <a:lnTo>
                      <a:pt x="125" y="10"/>
                    </a:lnTo>
                    <a:lnTo>
                      <a:pt x="138" y="16"/>
                    </a:lnTo>
                    <a:lnTo>
                      <a:pt x="151" y="24"/>
                    </a:lnTo>
                    <a:lnTo>
                      <a:pt x="137" y="44"/>
                    </a:lnTo>
                    <a:close/>
                    <a:moveTo>
                      <a:pt x="44" y="29"/>
                    </a:moveTo>
                    <a:lnTo>
                      <a:pt x="30" y="35"/>
                    </a:lnTo>
                    <a:lnTo>
                      <a:pt x="17" y="40"/>
                    </a:lnTo>
                    <a:lnTo>
                      <a:pt x="6" y="18"/>
                    </a:lnTo>
                    <a:lnTo>
                      <a:pt x="21" y="11"/>
                    </a:lnTo>
                    <a:lnTo>
                      <a:pt x="36" y="5"/>
                    </a:lnTo>
                    <a:lnTo>
                      <a:pt x="44" y="29"/>
                    </a:lnTo>
                    <a:close/>
                    <a:moveTo>
                      <a:pt x="1" y="35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2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5"/>
                    </a:lnTo>
                    <a:close/>
                    <a:moveTo>
                      <a:pt x="22" y="25"/>
                    </a:moveTo>
                    <a:lnTo>
                      <a:pt x="22" y="25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22" y="25"/>
                    </a:moveTo>
                    <a:lnTo>
                      <a:pt x="28" y="36"/>
                    </a:lnTo>
                    <a:lnTo>
                      <a:pt x="32" y="45"/>
                    </a:lnTo>
                    <a:lnTo>
                      <a:pt x="36" y="54"/>
                    </a:lnTo>
                    <a:lnTo>
                      <a:pt x="40" y="62"/>
                    </a:lnTo>
                    <a:lnTo>
                      <a:pt x="17" y="71"/>
                    </a:lnTo>
                    <a:lnTo>
                      <a:pt x="13" y="60"/>
                    </a:lnTo>
                    <a:lnTo>
                      <a:pt x="8" y="51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22" y="25"/>
                    </a:lnTo>
                    <a:close/>
                    <a:moveTo>
                      <a:pt x="40" y="62"/>
                    </a:moveTo>
                    <a:lnTo>
                      <a:pt x="44" y="71"/>
                    </a:lnTo>
                    <a:lnTo>
                      <a:pt x="48" y="81"/>
                    </a:lnTo>
                    <a:lnTo>
                      <a:pt x="52" y="90"/>
                    </a:lnTo>
                    <a:lnTo>
                      <a:pt x="56" y="98"/>
                    </a:lnTo>
                    <a:lnTo>
                      <a:pt x="33" y="108"/>
                    </a:lnTo>
                    <a:lnTo>
                      <a:pt x="29" y="97"/>
                    </a:lnTo>
                    <a:lnTo>
                      <a:pt x="24" y="89"/>
                    </a:lnTo>
                    <a:lnTo>
                      <a:pt x="21" y="80"/>
                    </a:lnTo>
                    <a:lnTo>
                      <a:pt x="17" y="71"/>
                    </a:lnTo>
                    <a:lnTo>
                      <a:pt x="40" y="62"/>
                    </a:lnTo>
                    <a:close/>
                    <a:moveTo>
                      <a:pt x="56" y="98"/>
                    </a:moveTo>
                    <a:lnTo>
                      <a:pt x="65" y="122"/>
                    </a:lnTo>
                    <a:lnTo>
                      <a:pt x="74" y="145"/>
                    </a:lnTo>
                    <a:lnTo>
                      <a:pt x="84" y="168"/>
                    </a:lnTo>
                    <a:lnTo>
                      <a:pt x="91" y="191"/>
                    </a:lnTo>
                    <a:lnTo>
                      <a:pt x="100" y="215"/>
                    </a:lnTo>
                    <a:lnTo>
                      <a:pt x="106" y="238"/>
                    </a:lnTo>
                    <a:lnTo>
                      <a:pt x="114" y="260"/>
                    </a:lnTo>
                    <a:lnTo>
                      <a:pt x="121" y="283"/>
                    </a:lnTo>
                    <a:lnTo>
                      <a:pt x="97" y="289"/>
                    </a:lnTo>
                    <a:lnTo>
                      <a:pt x="90" y="268"/>
                    </a:lnTo>
                    <a:lnTo>
                      <a:pt x="84" y="245"/>
                    </a:lnTo>
                    <a:lnTo>
                      <a:pt x="76" y="222"/>
                    </a:lnTo>
                    <a:lnTo>
                      <a:pt x="69" y="200"/>
                    </a:lnTo>
                    <a:lnTo>
                      <a:pt x="60" y="177"/>
                    </a:lnTo>
                    <a:lnTo>
                      <a:pt x="51" y="154"/>
                    </a:lnTo>
                    <a:lnTo>
                      <a:pt x="43" y="131"/>
                    </a:lnTo>
                    <a:lnTo>
                      <a:pt x="33" y="108"/>
                    </a:lnTo>
                    <a:lnTo>
                      <a:pt x="56" y="98"/>
                    </a:lnTo>
                    <a:close/>
                    <a:moveTo>
                      <a:pt x="121" y="283"/>
                    </a:moveTo>
                    <a:lnTo>
                      <a:pt x="121" y="285"/>
                    </a:lnTo>
                    <a:lnTo>
                      <a:pt x="98" y="292"/>
                    </a:lnTo>
                    <a:lnTo>
                      <a:pt x="97" y="289"/>
                    </a:lnTo>
                    <a:lnTo>
                      <a:pt x="121" y="283"/>
                    </a:lnTo>
                    <a:close/>
                    <a:moveTo>
                      <a:pt x="121" y="285"/>
                    </a:moveTo>
                    <a:lnTo>
                      <a:pt x="124" y="295"/>
                    </a:lnTo>
                    <a:lnTo>
                      <a:pt x="126" y="303"/>
                    </a:lnTo>
                    <a:lnTo>
                      <a:pt x="128" y="312"/>
                    </a:lnTo>
                    <a:lnTo>
                      <a:pt x="130" y="320"/>
                    </a:lnTo>
                    <a:lnTo>
                      <a:pt x="106" y="326"/>
                    </a:lnTo>
                    <a:lnTo>
                      <a:pt x="104" y="316"/>
                    </a:lnTo>
                    <a:lnTo>
                      <a:pt x="102" y="307"/>
                    </a:lnTo>
                    <a:lnTo>
                      <a:pt x="100" y="299"/>
                    </a:lnTo>
                    <a:lnTo>
                      <a:pt x="98" y="292"/>
                    </a:lnTo>
                    <a:lnTo>
                      <a:pt x="121" y="285"/>
                    </a:lnTo>
                    <a:close/>
                    <a:moveTo>
                      <a:pt x="130" y="320"/>
                    </a:moveTo>
                    <a:lnTo>
                      <a:pt x="132" y="327"/>
                    </a:lnTo>
                    <a:lnTo>
                      <a:pt x="133" y="336"/>
                    </a:lnTo>
                    <a:lnTo>
                      <a:pt x="136" y="344"/>
                    </a:lnTo>
                    <a:lnTo>
                      <a:pt x="138" y="355"/>
                    </a:lnTo>
                    <a:lnTo>
                      <a:pt x="114" y="360"/>
                    </a:lnTo>
                    <a:lnTo>
                      <a:pt x="113" y="352"/>
                    </a:lnTo>
                    <a:lnTo>
                      <a:pt x="111" y="344"/>
                    </a:lnTo>
                    <a:lnTo>
                      <a:pt x="109" y="336"/>
                    </a:lnTo>
                    <a:lnTo>
                      <a:pt x="106" y="326"/>
                    </a:lnTo>
                    <a:lnTo>
                      <a:pt x="130" y="320"/>
                    </a:lnTo>
                    <a:close/>
                    <a:moveTo>
                      <a:pt x="138" y="355"/>
                    </a:moveTo>
                    <a:lnTo>
                      <a:pt x="142" y="377"/>
                    </a:lnTo>
                    <a:lnTo>
                      <a:pt x="146" y="398"/>
                    </a:lnTo>
                    <a:lnTo>
                      <a:pt x="150" y="420"/>
                    </a:lnTo>
                    <a:lnTo>
                      <a:pt x="153" y="442"/>
                    </a:lnTo>
                    <a:lnTo>
                      <a:pt x="155" y="462"/>
                    </a:lnTo>
                    <a:lnTo>
                      <a:pt x="157" y="484"/>
                    </a:lnTo>
                    <a:lnTo>
                      <a:pt x="158" y="504"/>
                    </a:lnTo>
                    <a:lnTo>
                      <a:pt x="158" y="525"/>
                    </a:lnTo>
                    <a:lnTo>
                      <a:pt x="135" y="525"/>
                    </a:lnTo>
                    <a:lnTo>
                      <a:pt x="133" y="505"/>
                    </a:lnTo>
                    <a:lnTo>
                      <a:pt x="132" y="485"/>
                    </a:lnTo>
                    <a:lnTo>
                      <a:pt x="130" y="464"/>
                    </a:lnTo>
                    <a:lnTo>
                      <a:pt x="128" y="444"/>
                    </a:lnTo>
                    <a:lnTo>
                      <a:pt x="126" y="423"/>
                    </a:lnTo>
                    <a:lnTo>
                      <a:pt x="123" y="403"/>
                    </a:lnTo>
                    <a:lnTo>
                      <a:pt x="118" y="381"/>
                    </a:lnTo>
                    <a:lnTo>
                      <a:pt x="114" y="360"/>
                    </a:lnTo>
                    <a:lnTo>
                      <a:pt x="138" y="355"/>
                    </a:lnTo>
                    <a:close/>
                    <a:moveTo>
                      <a:pt x="135" y="529"/>
                    </a:moveTo>
                    <a:lnTo>
                      <a:pt x="135" y="527"/>
                    </a:lnTo>
                    <a:lnTo>
                      <a:pt x="135" y="525"/>
                    </a:lnTo>
                    <a:lnTo>
                      <a:pt x="146" y="525"/>
                    </a:lnTo>
                    <a:lnTo>
                      <a:pt x="135" y="529"/>
                    </a:lnTo>
                    <a:close/>
                    <a:moveTo>
                      <a:pt x="158" y="521"/>
                    </a:moveTo>
                    <a:lnTo>
                      <a:pt x="165" y="537"/>
                    </a:lnTo>
                    <a:lnTo>
                      <a:pt x="172" y="553"/>
                    </a:lnTo>
                    <a:lnTo>
                      <a:pt x="180" y="568"/>
                    </a:lnTo>
                    <a:lnTo>
                      <a:pt x="189" y="582"/>
                    </a:lnTo>
                    <a:lnTo>
                      <a:pt x="198" y="596"/>
                    </a:lnTo>
                    <a:lnTo>
                      <a:pt x="208" y="608"/>
                    </a:lnTo>
                    <a:lnTo>
                      <a:pt x="219" y="619"/>
                    </a:lnTo>
                    <a:lnTo>
                      <a:pt x="231" y="630"/>
                    </a:lnTo>
                    <a:lnTo>
                      <a:pt x="214" y="648"/>
                    </a:lnTo>
                    <a:lnTo>
                      <a:pt x="203" y="637"/>
                    </a:lnTo>
                    <a:lnTo>
                      <a:pt x="190" y="624"/>
                    </a:lnTo>
                    <a:lnTo>
                      <a:pt x="179" y="610"/>
                    </a:lnTo>
                    <a:lnTo>
                      <a:pt x="169" y="596"/>
                    </a:lnTo>
                    <a:lnTo>
                      <a:pt x="159" y="581"/>
                    </a:lnTo>
                    <a:lnTo>
                      <a:pt x="151" y="565"/>
                    </a:lnTo>
                    <a:lnTo>
                      <a:pt x="142" y="548"/>
                    </a:lnTo>
                    <a:lnTo>
                      <a:pt x="135" y="529"/>
                    </a:lnTo>
                    <a:lnTo>
                      <a:pt x="158" y="521"/>
                    </a:lnTo>
                    <a:close/>
                    <a:moveTo>
                      <a:pt x="231" y="630"/>
                    </a:moveTo>
                    <a:lnTo>
                      <a:pt x="243" y="639"/>
                    </a:lnTo>
                    <a:lnTo>
                      <a:pt x="256" y="648"/>
                    </a:lnTo>
                    <a:lnTo>
                      <a:pt x="270" y="656"/>
                    </a:lnTo>
                    <a:lnTo>
                      <a:pt x="285" y="662"/>
                    </a:lnTo>
                    <a:lnTo>
                      <a:pt x="300" y="668"/>
                    </a:lnTo>
                    <a:lnTo>
                      <a:pt x="316" y="674"/>
                    </a:lnTo>
                    <a:lnTo>
                      <a:pt x="333" y="678"/>
                    </a:lnTo>
                    <a:lnTo>
                      <a:pt x="351" y="681"/>
                    </a:lnTo>
                    <a:lnTo>
                      <a:pt x="347" y="705"/>
                    </a:lnTo>
                    <a:lnTo>
                      <a:pt x="328" y="702"/>
                    </a:lnTo>
                    <a:lnTo>
                      <a:pt x="310" y="698"/>
                    </a:lnTo>
                    <a:lnTo>
                      <a:pt x="291" y="691"/>
                    </a:lnTo>
                    <a:lnTo>
                      <a:pt x="275" y="685"/>
                    </a:lnTo>
                    <a:lnTo>
                      <a:pt x="259" y="677"/>
                    </a:lnTo>
                    <a:lnTo>
                      <a:pt x="244" y="668"/>
                    </a:lnTo>
                    <a:lnTo>
                      <a:pt x="229" y="659"/>
                    </a:lnTo>
                    <a:lnTo>
                      <a:pt x="214" y="648"/>
                    </a:lnTo>
                    <a:lnTo>
                      <a:pt x="231" y="630"/>
                    </a:lnTo>
                    <a:close/>
                    <a:moveTo>
                      <a:pt x="361" y="693"/>
                    </a:moveTo>
                    <a:lnTo>
                      <a:pt x="360" y="699"/>
                    </a:lnTo>
                    <a:lnTo>
                      <a:pt x="357" y="703"/>
                    </a:lnTo>
                    <a:lnTo>
                      <a:pt x="352" y="705"/>
                    </a:lnTo>
                    <a:lnTo>
                      <a:pt x="347" y="705"/>
                    </a:lnTo>
                    <a:lnTo>
                      <a:pt x="350" y="693"/>
                    </a:lnTo>
                    <a:lnTo>
                      <a:pt x="361" y="69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19" name="Freeform 1231"/>
              <p:cNvSpPr>
                <a:spLocks/>
              </p:cNvSpPr>
              <p:nvPr/>
            </p:nvSpPr>
            <p:spPr bwMode="auto">
              <a:xfrm>
                <a:off x="3002" y="1777"/>
                <a:ext cx="62" cy="123"/>
              </a:xfrm>
              <a:custGeom>
                <a:avLst/>
                <a:gdLst>
                  <a:gd name="T0" fmla="*/ 12 w 301"/>
                  <a:gd name="T1" fmla="*/ 25 h 636"/>
                  <a:gd name="T2" fmla="*/ 12 w 301"/>
                  <a:gd name="T3" fmla="*/ 22 h 636"/>
                  <a:gd name="T4" fmla="*/ 11 w 301"/>
                  <a:gd name="T5" fmla="*/ 17 h 636"/>
                  <a:gd name="T6" fmla="*/ 10 w 301"/>
                  <a:gd name="T7" fmla="*/ 13 h 636"/>
                  <a:gd name="T8" fmla="*/ 10 w 301"/>
                  <a:gd name="T9" fmla="*/ 11 h 636"/>
                  <a:gd name="T10" fmla="*/ 9 w 301"/>
                  <a:gd name="T11" fmla="*/ 8 h 636"/>
                  <a:gd name="T12" fmla="*/ 8 w 301"/>
                  <a:gd name="T13" fmla="*/ 6 h 636"/>
                  <a:gd name="T14" fmla="*/ 7 w 301"/>
                  <a:gd name="T15" fmla="*/ 4 h 636"/>
                  <a:gd name="T16" fmla="*/ 6 w 301"/>
                  <a:gd name="T17" fmla="*/ 2 h 636"/>
                  <a:gd name="T18" fmla="*/ 5 w 301"/>
                  <a:gd name="T19" fmla="*/ 1 h 636"/>
                  <a:gd name="T20" fmla="*/ 5 w 301"/>
                  <a:gd name="T21" fmla="*/ 1 h 636"/>
                  <a:gd name="T22" fmla="*/ 4 w 301"/>
                  <a:gd name="T23" fmla="*/ 1 h 636"/>
                  <a:gd name="T24" fmla="*/ 3 w 301"/>
                  <a:gd name="T25" fmla="*/ 0 h 636"/>
                  <a:gd name="T26" fmla="*/ 3 w 301"/>
                  <a:gd name="T27" fmla="*/ 0 h 636"/>
                  <a:gd name="T28" fmla="*/ 2 w 301"/>
                  <a:gd name="T29" fmla="*/ 0 h 636"/>
                  <a:gd name="T30" fmla="*/ 1 w 301"/>
                  <a:gd name="T31" fmla="*/ 0 h 636"/>
                  <a:gd name="T32" fmla="*/ 0 w 301"/>
                  <a:gd name="T33" fmla="*/ 0 h 636"/>
                  <a:gd name="T34" fmla="*/ 1 w 301"/>
                  <a:gd name="T35" fmla="*/ 2 h 636"/>
                  <a:gd name="T36" fmla="*/ 2 w 301"/>
                  <a:gd name="T37" fmla="*/ 4 h 636"/>
                  <a:gd name="T38" fmla="*/ 2 w 301"/>
                  <a:gd name="T39" fmla="*/ 7 h 636"/>
                  <a:gd name="T40" fmla="*/ 3 w 301"/>
                  <a:gd name="T41" fmla="*/ 9 h 636"/>
                  <a:gd name="T42" fmla="*/ 4 w 301"/>
                  <a:gd name="T43" fmla="*/ 12 h 636"/>
                  <a:gd name="T44" fmla="*/ 4 w 301"/>
                  <a:gd name="T45" fmla="*/ 14 h 636"/>
                  <a:gd name="T46" fmla="*/ 5 w 301"/>
                  <a:gd name="T47" fmla="*/ 16 h 636"/>
                  <a:gd name="T48" fmla="*/ 5 w 301"/>
                  <a:gd name="T49" fmla="*/ 18 h 636"/>
                  <a:gd name="T50" fmla="*/ 5 w 301"/>
                  <a:gd name="T51" fmla="*/ 20 h 636"/>
                  <a:gd name="T52" fmla="*/ 6 w 301"/>
                  <a:gd name="T53" fmla="*/ 21 h 636"/>
                  <a:gd name="T54" fmla="*/ 6 w 301"/>
                  <a:gd name="T55" fmla="*/ 22 h 636"/>
                  <a:gd name="T56" fmla="*/ 7 w 301"/>
                  <a:gd name="T57" fmla="*/ 23 h 636"/>
                  <a:gd name="T58" fmla="*/ 8 w 301"/>
                  <a:gd name="T59" fmla="*/ 24 h 636"/>
                  <a:gd name="T60" fmla="*/ 9 w 301"/>
                  <a:gd name="T61" fmla="*/ 25 h 636"/>
                  <a:gd name="T62" fmla="*/ 10 w 301"/>
                  <a:gd name="T63" fmla="*/ 25 h 636"/>
                  <a:gd name="T64" fmla="*/ 11 w 301"/>
                  <a:gd name="T65" fmla="*/ 26 h 6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1"/>
                  <a:gd name="T100" fmla="*/ 0 h 636"/>
                  <a:gd name="T101" fmla="*/ 301 w 301"/>
                  <a:gd name="T102" fmla="*/ 636 h 6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1" h="636">
                    <a:moveTo>
                      <a:pt x="301" y="636"/>
                    </a:moveTo>
                    <a:lnTo>
                      <a:pt x="300" y="612"/>
                    </a:lnTo>
                    <a:lnTo>
                      <a:pt x="297" y="578"/>
                    </a:lnTo>
                    <a:lnTo>
                      <a:pt x="293" y="534"/>
                    </a:lnTo>
                    <a:lnTo>
                      <a:pt x="287" y="482"/>
                    </a:lnTo>
                    <a:lnTo>
                      <a:pt x="278" y="425"/>
                    </a:lnTo>
                    <a:lnTo>
                      <a:pt x="267" y="365"/>
                    </a:lnTo>
                    <a:lnTo>
                      <a:pt x="261" y="334"/>
                    </a:lnTo>
                    <a:lnTo>
                      <a:pt x="253" y="303"/>
                    </a:lnTo>
                    <a:lnTo>
                      <a:pt x="246" y="272"/>
                    </a:lnTo>
                    <a:lnTo>
                      <a:pt x="237" y="240"/>
                    </a:lnTo>
                    <a:lnTo>
                      <a:pt x="227" y="211"/>
                    </a:lnTo>
                    <a:lnTo>
                      <a:pt x="218" y="182"/>
                    </a:lnTo>
                    <a:lnTo>
                      <a:pt x="207" y="155"/>
                    </a:lnTo>
                    <a:lnTo>
                      <a:pt x="196" y="129"/>
                    </a:lnTo>
                    <a:lnTo>
                      <a:pt x="184" y="104"/>
                    </a:lnTo>
                    <a:lnTo>
                      <a:pt x="171" y="83"/>
                    </a:lnTo>
                    <a:lnTo>
                      <a:pt x="157" y="62"/>
                    </a:lnTo>
                    <a:lnTo>
                      <a:pt x="143" y="45"/>
                    </a:lnTo>
                    <a:lnTo>
                      <a:pt x="135" y="36"/>
                    </a:lnTo>
                    <a:lnTo>
                      <a:pt x="128" y="30"/>
                    </a:lnTo>
                    <a:lnTo>
                      <a:pt x="120" y="23"/>
                    </a:lnTo>
                    <a:lnTo>
                      <a:pt x="113" y="17"/>
                    </a:lnTo>
                    <a:lnTo>
                      <a:pt x="104" y="13"/>
                    </a:lnTo>
                    <a:lnTo>
                      <a:pt x="96" y="8"/>
                    </a:lnTo>
                    <a:lnTo>
                      <a:pt x="87" y="5"/>
                    </a:lnTo>
                    <a:lnTo>
                      <a:pt x="78" y="2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2" y="2"/>
                    </a:lnTo>
                    <a:lnTo>
                      <a:pt x="32" y="4"/>
                    </a:lnTo>
                    <a:lnTo>
                      <a:pt x="21" y="7"/>
                    </a:lnTo>
                    <a:lnTo>
                      <a:pt x="11" y="11"/>
                    </a:lnTo>
                    <a:lnTo>
                      <a:pt x="0" y="17"/>
                    </a:lnTo>
                    <a:lnTo>
                      <a:pt x="15" y="47"/>
                    </a:lnTo>
                    <a:lnTo>
                      <a:pt x="27" y="78"/>
                    </a:lnTo>
                    <a:lnTo>
                      <a:pt x="39" y="109"/>
                    </a:lnTo>
                    <a:lnTo>
                      <a:pt x="50" y="139"/>
                    </a:lnTo>
                    <a:lnTo>
                      <a:pt x="61" y="169"/>
                    </a:lnTo>
                    <a:lnTo>
                      <a:pt x="71" y="198"/>
                    </a:lnTo>
                    <a:lnTo>
                      <a:pt x="79" y="229"/>
                    </a:lnTo>
                    <a:lnTo>
                      <a:pt x="88" y="258"/>
                    </a:lnTo>
                    <a:lnTo>
                      <a:pt x="96" y="287"/>
                    </a:lnTo>
                    <a:lnTo>
                      <a:pt x="102" y="316"/>
                    </a:lnTo>
                    <a:lnTo>
                      <a:pt x="107" y="344"/>
                    </a:lnTo>
                    <a:lnTo>
                      <a:pt x="112" y="372"/>
                    </a:lnTo>
                    <a:lnTo>
                      <a:pt x="116" y="400"/>
                    </a:lnTo>
                    <a:lnTo>
                      <a:pt x="119" y="427"/>
                    </a:lnTo>
                    <a:lnTo>
                      <a:pt x="121" y="454"/>
                    </a:lnTo>
                    <a:lnTo>
                      <a:pt x="123" y="481"/>
                    </a:lnTo>
                    <a:lnTo>
                      <a:pt x="128" y="497"/>
                    </a:lnTo>
                    <a:lnTo>
                      <a:pt x="135" y="513"/>
                    </a:lnTo>
                    <a:lnTo>
                      <a:pt x="142" y="528"/>
                    </a:lnTo>
                    <a:lnTo>
                      <a:pt x="151" y="541"/>
                    </a:lnTo>
                    <a:lnTo>
                      <a:pt x="159" y="554"/>
                    </a:lnTo>
                    <a:lnTo>
                      <a:pt x="169" y="565"/>
                    </a:lnTo>
                    <a:lnTo>
                      <a:pt x="179" y="577"/>
                    </a:lnTo>
                    <a:lnTo>
                      <a:pt x="189" y="587"/>
                    </a:lnTo>
                    <a:lnTo>
                      <a:pt x="200" y="596"/>
                    </a:lnTo>
                    <a:lnTo>
                      <a:pt x="213" y="604"/>
                    </a:lnTo>
                    <a:lnTo>
                      <a:pt x="226" y="612"/>
                    </a:lnTo>
                    <a:lnTo>
                      <a:pt x="239" y="618"/>
                    </a:lnTo>
                    <a:lnTo>
                      <a:pt x="253" y="624"/>
                    </a:lnTo>
                    <a:lnTo>
                      <a:pt x="268" y="628"/>
                    </a:lnTo>
                    <a:lnTo>
                      <a:pt x="285" y="632"/>
                    </a:lnTo>
                    <a:lnTo>
                      <a:pt x="301" y="63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0" name="Freeform 1232"/>
              <p:cNvSpPr>
                <a:spLocks noEditPoints="1"/>
              </p:cNvSpPr>
              <p:nvPr/>
            </p:nvSpPr>
            <p:spPr bwMode="auto">
              <a:xfrm>
                <a:off x="2998" y="1769"/>
                <a:ext cx="66" cy="134"/>
              </a:xfrm>
              <a:custGeom>
                <a:avLst/>
                <a:gdLst>
                  <a:gd name="T0" fmla="*/ 13 w 324"/>
                  <a:gd name="T1" fmla="*/ 26 h 660"/>
                  <a:gd name="T2" fmla="*/ 12 w 324"/>
                  <a:gd name="T3" fmla="*/ 26 h 660"/>
                  <a:gd name="T4" fmla="*/ 12 w 324"/>
                  <a:gd name="T5" fmla="*/ 26 h 660"/>
                  <a:gd name="T6" fmla="*/ 13 w 324"/>
                  <a:gd name="T7" fmla="*/ 25 h 660"/>
                  <a:gd name="T8" fmla="*/ 12 w 324"/>
                  <a:gd name="T9" fmla="*/ 24 h 660"/>
                  <a:gd name="T10" fmla="*/ 13 w 324"/>
                  <a:gd name="T11" fmla="*/ 23 h 660"/>
                  <a:gd name="T12" fmla="*/ 13 w 324"/>
                  <a:gd name="T13" fmla="*/ 25 h 660"/>
                  <a:gd name="T14" fmla="*/ 12 w 324"/>
                  <a:gd name="T15" fmla="*/ 20 h 660"/>
                  <a:gd name="T16" fmla="*/ 10 w 324"/>
                  <a:gd name="T17" fmla="*/ 14 h 660"/>
                  <a:gd name="T18" fmla="*/ 11 w 324"/>
                  <a:gd name="T19" fmla="*/ 12 h 660"/>
                  <a:gd name="T20" fmla="*/ 12 w 324"/>
                  <a:gd name="T21" fmla="*/ 19 h 660"/>
                  <a:gd name="T22" fmla="*/ 12 w 324"/>
                  <a:gd name="T23" fmla="*/ 23 h 660"/>
                  <a:gd name="T24" fmla="*/ 8 w 324"/>
                  <a:gd name="T25" fmla="*/ 6 h 660"/>
                  <a:gd name="T26" fmla="*/ 8 w 324"/>
                  <a:gd name="T27" fmla="*/ 4 h 660"/>
                  <a:gd name="T28" fmla="*/ 9 w 324"/>
                  <a:gd name="T29" fmla="*/ 7 h 660"/>
                  <a:gd name="T30" fmla="*/ 7 w 324"/>
                  <a:gd name="T31" fmla="*/ 4 h 660"/>
                  <a:gd name="T32" fmla="*/ 6 w 324"/>
                  <a:gd name="T33" fmla="*/ 3 h 660"/>
                  <a:gd name="T34" fmla="*/ 5 w 324"/>
                  <a:gd name="T35" fmla="*/ 2 h 660"/>
                  <a:gd name="T36" fmla="*/ 6 w 324"/>
                  <a:gd name="T37" fmla="*/ 2 h 660"/>
                  <a:gd name="T38" fmla="*/ 8 w 324"/>
                  <a:gd name="T39" fmla="*/ 3 h 660"/>
                  <a:gd name="T40" fmla="*/ 4 w 324"/>
                  <a:gd name="T41" fmla="*/ 1 h 660"/>
                  <a:gd name="T42" fmla="*/ 3 w 324"/>
                  <a:gd name="T43" fmla="*/ 1 h 660"/>
                  <a:gd name="T44" fmla="*/ 1 w 324"/>
                  <a:gd name="T45" fmla="*/ 0 h 660"/>
                  <a:gd name="T46" fmla="*/ 3 w 324"/>
                  <a:gd name="T47" fmla="*/ 0 h 660"/>
                  <a:gd name="T48" fmla="*/ 5 w 324"/>
                  <a:gd name="T49" fmla="*/ 1 h 660"/>
                  <a:gd name="T50" fmla="*/ 1 w 324"/>
                  <a:gd name="T51" fmla="*/ 2 h 660"/>
                  <a:gd name="T52" fmla="*/ 2 w 324"/>
                  <a:gd name="T53" fmla="*/ 1 h 660"/>
                  <a:gd name="T54" fmla="*/ 0 w 324"/>
                  <a:gd name="T55" fmla="*/ 1 h 660"/>
                  <a:gd name="T56" fmla="*/ 1 w 324"/>
                  <a:gd name="T57" fmla="*/ 1 h 660"/>
                  <a:gd name="T58" fmla="*/ 1 w 324"/>
                  <a:gd name="T59" fmla="*/ 1 h 660"/>
                  <a:gd name="T60" fmla="*/ 1 w 324"/>
                  <a:gd name="T61" fmla="*/ 1 h 660"/>
                  <a:gd name="T62" fmla="*/ 1 w 324"/>
                  <a:gd name="T63" fmla="*/ 2 h 660"/>
                  <a:gd name="T64" fmla="*/ 0 w 324"/>
                  <a:gd name="T65" fmla="*/ 2 h 660"/>
                  <a:gd name="T66" fmla="*/ 2 w 324"/>
                  <a:gd name="T67" fmla="*/ 2 h 660"/>
                  <a:gd name="T68" fmla="*/ 2 w 324"/>
                  <a:gd name="T69" fmla="*/ 4 h 660"/>
                  <a:gd name="T70" fmla="*/ 1 w 324"/>
                  <a:gd name="T71" fmla="*/ 3 h 660"/>
                  <a:gd name="T72" fmla="*/ 2 w 324"/>
                  <a:gd name="T73" fmla="*/ 5 h 660"/>
                  <a:gd name="T74" fmla="*/ 4 w 324"/>
                  <a:gd name="T75" fmla="*/ 8 h 660"/>
                  <a:gd name="T76" fmla="*/ 3 w 324"/>
                  <a:gd name="T77" fmla="*/ 11 h 660"/>
                  <a:gd name="T78" fmla="*/ 2 w 324"/>
                  <a:gd name="T79" fmla="*/ 8 h 660"/>
                  <a:gd name="T80" fmla="*/ 1 w 324"/>
                  <a:gd name="T81" fmla="*/ 4 h 660"/>
                  <a:gd name="T82" fmla="*/ 3 w 324"/>
                  <a:gd name="T83" fmla="*/ 11 h 660"/>
                  <a:gd name="T84" fmla="*/ 5 w 324"/>
                  <a:gd name="T85" fmla="*/ 11 h 660"/>
                  <a:gd name="T86" fmla="*/ 4 w 324"/>
                  <a:gd name="T87" fmla="*/ 12 h 660"/>
                  <a:gd name="T88" fmla="*/ 5 w 324"/>
                  <a:gd name="T89" fmla="*/ 12 h 660"/>
                  <a:gd name="T90" fmla="*/ 5 w 324"/>
                  <a:gd name="T91" fmla="*/ 13 h 660"/>
                  <a:gd name="T92" fmla="*/ 5 w 324"/>
                  <a:gd name="T93" fmla="*/ 12 h 660"/>
                  <a:gd name="T94" fmla="*/ 6 w 324"/>
                  <a:gd name="T95" fmla="*/ 18 h 660"/>
                  <a:gd name="T96" fmla="*/ 5 w 324"/>
                  <a:gd name="T97" fmla="*/ 17 h 660"/>
                  <a:gd name="T98" fmla="*/ 5 w 324"/>
                  <a:gd name="T99" fmla="*/ 20 h 660"/>
                  <a:gd name="T100" fmla="*/ 5 w 324"/>
                  <a:gd name="T101" fmla="*/ 20 h 660"/>
                  <a:gd name="T102" fmla="*/ 7 w 324"/>
                  <a:gd name="T103" fmla="*/ 21 h 660"/>
                  <a:gd name="T104" fmla="*/ 8 w 324"/>
                  <a:gd name="T105" fmla="*/ 23 h 660"/>
                  <a:gd name="T106" fmla="*/ 7 w 324"/>
                  <a:gd name="T107" fmla="*/ 23 h 660"/>
                  <a:gd name="T108" fmla="*/ 5 w 324"/>
                  <a:gd name="T109" fmla="*/ 21 h 660"/>
                  <a:gd name="T110" fmla="*/ 8 w 324"/>
                  <a:gd name="T111" fmla="*/ 24 h 660"/>
                  <a:gd name="T112" fmla="*/ 10 w 324"/>
                  <a:gd name="T113" fmla="*/ 25 h 660"/>
                  <a:gd name="T114" fmla="*/ 13 w 324"/>
                  <a:gd name="T115" fmla="*/ 25 h 660"/>
                  <a:gd name="T116" fmla="*/ 10 w 324"/>
                  <a:gd name="T117" fmla="*/ 26 h 660"/>
                  <a:gd name="T118" fmla="*/ 8 w 324"/>
                  <a:gd name="T119" fmla="*/ 25 h 660"/>
                  <a:gd name="T120" fmla="*/ 13 w 324"/>
                  <a:gd name="T121" fmla="*/ 26 h 660"/>
                  <a:gd name="T122" fmla="*/ 13 w 324"/>
                  <a:gd name="T123" fmla="*/ 26 h 6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4"/>
                  <a:gd name="T187" fmla="*/ 0 h 660"/>
                  <a:gd name="T188" fmla="*/ 324 w 324"/>
                  <a:gd name="T189" fmla="*/ 660 h 6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4" h="660">
                    <a:moveTo>
                      <a:pt x="299" y="648"/>
                    </a:moveTo>
                    <a:lnTo>
                      <a:pt x="299" y="647"/>
                    </a:lnTo>
                    <a:lnTo>
                      <a:pt x="299" y="646"/>
                    </a:lnTo>
                    <a:lnTo>
                      <a:pt x="324" y="646"/>
                    </a:lnTo>
                    <a:lnTo>
                      <a:pt x="324" y="647"/>
                    </a:lnTo>
                    <a:lnTo>
                      <a:pt x="324" y="648"/>
                    </a:lnTo>
                    <a:lnTo>
                      <a:pt x="299" y="648"/>
                    </a:lnTo>
                    <a:close/>
                    <a:moveTo>
                      <a:pt x="299" y="646"/>
                    </a:moveTo>
                    <a:lnTo>
                      <a:pt x="299" y="646"/>
                    </a:lnTo>
                    <a:lnTo>
                      <a:pt x="312" y="646"/>
                    </a:lnTo>
                    <a:lnTo>
                      <a:pt x="299" y="646"/>
                    </a:lnTo>
                    <a:close/>
                    <a:moveTo>
                      <a:pt x="299" y="646"/>
                    </a:moveTo>
                    <a:lnTo>
                      <a:pt x="299" y="635"/>
                    </a:lnTo>
                    <a:lnTo>
                      <a:pt x="299" y="620"/>
                    </a:lnTo>
                    <a:lnTo>
                      <a:pt x="323" y="617"/>
                    </a:lnTo>
                    <a:lnTo>
                      <a:pt x="324" y="634"/>
                    </a:lnTo>
                    <a:lnTo>
                      <a:pt x="324" y="647"/>
                    </a:lnTo>
                    <a:lnTo>
                      <a:pt x="299" y="646"/>
                    </a:lnTo>
                    <a:close/>
                    <a:moveTo>
                      <a:pt x="299" y="620"/>
                    </a:moveTo>
                    <a:lnTo>
                      <a:pt x="298" y="610"/>
                    </a:lnTo>
                    <a:lnTo>
                      <a:pt x="298" y="600"/>
                    </a:lnTo>
                    <a:lnTo>
                      <a:pt x="297" y="589"/>
                    </a:lnTo>
                    <a:lnTo>
                      <a:pt x="296" y="579"/>
                    </a:lnTo>
                    <a:lnTo>
                      <a:pt x="319" y="576"/>
                    </a:lnTo>
                    <a:lnTo>
                      <a:pt x="320" y="587"/>
                    </a:lnTo>
                    <a:lnTo>
                      <a:pt x="321" y="598"/>
                    </a:lnTo>
                    <a:lnTo>
                      <a:pt x="323" y="609"/>
                    </a:lnTo>
                    <a:lnTo>
                      <a:pt x="323" y="617"/>
                    </a:lnTo>
                    <a:lnTo>
                      <a:pt x="299" y="620"/>
                    </a:lnTo>
                    <a:close/>
                    <a:moveTo>
                      <a:pt x="296" y="579"/>
                    </a:moveTo>
                    <a:lnTo>
                      <a:pt x="292" y="546"/>
                    </a:lnTo>
                    <a:lnTo>
                      <a:pt x="288" y="511"/>
                    </a:lnTo>
                    <a:lnTo>
                      <a:pt x="283" y="472"/>
                    </a:lnTo>
                    <a:lnTo>
                      <a:pt x="276" y="431"/>
                    </a:lnTo>
                    <a:lnTo>
                      <a:pt x="269" y="387"/>
                    </a:lnTo>
                    <a:lnTo>
                      <a:pt x="259" y="344"/>
                    </a:lnTo>
                    <a:lnTo>
                      <a:pt x="248" y="300"/>
                    </a:lnTo>
                    <a:lnTo>
                      <a:pt x="236" y="256"/>
                    </a:lnTo>
                    <a:lnTo>
                      <a:pt x="260" y="249"/>
                    </a:lnTo>
                    <a:lnTo>
                      <a:pt x="272" y="293"/>
                    </a:lnTo>
                    <a:lnTo>
                      <a:pt x="283" y="338"/>
                    </a:lnTo>
                    <a:lnTo>
                      <a:pt x="292" y="383"/>
                    </a:lnTo>
                    <a:lnTo>
                      <a:pt x="300" y="426"/>
                    </a:lnTo>
                    <a:lnTo>
                      <a:pt x="306" y="468"/>
                    </a:lnTo>
                    <a:lnTo>
                      <a:pt x="312" y="507"/>
                    </a:lnTo>
                    <a:lnTo>
                      <a:pt x="316" y="544"/>
                    </a:lnTo>
                    <a:lnTo>
                      <a:pt x="319" y="576"/>
                    </a:lnTo>
                    <a:lnTo>
                      <a:pt x="296" y="579"/>
                    </a:lnTo>
                    <a:close/>
                    <a:moveTo>
                      <a:pt x="236" y="256"/>
                    </a:moveTo>
                    <a:lnTo>
                      <a:pt x="223" y="216"/>
                    </a:lnTo>
                    <a:lnTo>
                      <a:pt x="209" y="178"/>
                    </a:lnTo>
                    <a:lnTo>
                      <a:pt x="202" y="161"/>
                    </a:lnTo>
                    <a:lnTo>
                      <a:pt x="194" y="143"/>
                    </a:lnTo>
                    <a:lnTo>
                      <a:pt x="186" y="127"/>
                    </a:lnTo>
                    <a:lnTo>
                      <a:pt x="178" y="111"/>
                    </a:lnTo>
                    <a:lnTo>
                      <a:pt x="199" y="99"/>
                    </a:lnTo>
                    <a:lnTo>
                      <a:pt x="208" y="115"/>
                    </a:lnTo>
                    <a:lnTo>
                      <a:pt x="217" y="133"/>
                    </a:lnTo>
                    <a:lnTo>
                      <a:pt x="224" y="151"/>
                    </a:lnTo>
                    <a:lnTo>
                      <a:pt x="232" y="169"/>
                    </a:lnTo>
                    <a:lnTo>
                      <a:pt x="247" y="208"/>
                    </a:lnTo>
                    <a:lnTo>
                      <a:pt x="260" y="249"/>
                    </a:lnTo>
                    <a:lnTo>
                      <a:pt x="236" y="256"/>
                    </a:lnTo>
                    <a:close/>
                    <a:moveTo>
                      <a:pt x="178" y="111"/>
                    </a:moveTo>
                    <a:lnTo>
                      <a:pt x="171" y="99"/>
                    </a:lnTo>
                    <a:lnTo>
                      <a:pt x="164" y="88"/>
                    </a:lnTo>
                    <a:lnTo>
                      <a:pt x="156" y="79"/>
                    </a:lnTo>
                    <a:lnTo>
                      <a:pt x="149" y="69"/>
                    </a:lnTo>
                    <a:lnTo>
                      <a:pt x="141" y="60"/>
                    </a:lnTo>
                    <a:lnTo>
                      <a:pt x="132" y="52"/>
                    </a:lnTo>
                    <a:lnTo>
                      <a:pt x="125" y="45"/>
                    </a:lnTo>
                    <a:lnTo>
                      <a:pt x="116" y="39"/>
                    </a:lnTo>
                    <a:lnTo>
                      <a:pt x="129" y="18"/>
                    </a:lnTo>
                    <a:lnTo>
                      <a:pt x="139" y="26"/>
                    </a:lnTo>
                    <a:lnTo>
                      <a:pt x="149" y="33"/>
                    </a:lnTo>
                    <a:lnTo>
                      <a:pt x="157" y="42"/>
                    </a:lnTo>
                    <a:lnTo>
                      <a:pt x="166" y="52"/>
                    </a:lnTo>
                    <a:lnTo>
                      <a:pt x="175" y="62"/>
                    </a:lnTo>
                    <a:lnTo>
                      <a:pt x="183" y="74"/>
                    </a:lnTo>
                    <a:lnTo>
                      <a:pt x="191" y="86"/>
                    </a:lnTo>
                    <a:lnTo>
                      <a:pt x="199" y="99"/>
                    </a:lnTo>
                    <a:lnTo>
                      <a:pt x="178" y="111"/>
                    </a:lnTo>
                    <a:close/>
                    <a:moveTo>
                      <a:pt x="116" y="39"/>
                    </a:moveTo>
                    <a:lnTo>
                      <a:pt x="108" y="34"/>
                    </a:lnTo>
                    <a:lnTo>
                      <a:pt x="99" y="30"/>
                    </a:lnTo>
                    <a:lnTo>
                      <a:pt x="90" y="27"/>
                    </a:lnTo>
                    <a:lnTo>
                      <a:pt x="82" y="25"/>
                    </a:lnTo>
                    <a:lnTo>
                      <a:pt x="73" y="25"/>
                    </a:lnTo>
                    <a:lnTo>
                      <a:pt x="63" y="25"/>
                    </a:lnTo>
                    <a:lnTo>
                      <a:pt x="54" y="26"/>
                    </a:lnTo>
                    <a:lnTo>
                      <a:pt x="44" y="28"/>
                    </a:lnTo>
                    <a:lnTo>
                      <a:pt x="37" y="4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4" y="0"/>
                    </a:lnTo>
                    <a:lnTo>
                      <a:pt x="86" y="1"/>
                    </a:lnTo>
                    <a:lnTo>
                      <a:pt x="97" y="3"/>
                    </a:lnTo>
                    <a:lnTo>
                      <a:pt x="109" y="7"/>
                    </a:lnTo>
                    <a:lnTo>
                      <a:pt x="119" y="13"/>
                    </a:lnTo>
                    <a:lnTo>
                      <a:pt x="129" y="18"/>
                    </a:lnTo>
                    <a:lnTo>
                      <a:pt x="116" y="39"/>
                    </a:lnTo>
                    <a:close/>
                    <a:moveTo>
                      <a:pt x="44" y="28"/>
                    </a:moveTo>
                    <a:lnTo>
                      <a:pt x="31" y="32"/>
                    </a:lnTo>
                    <a:lnTo>
                      <a:pt x="18" y="40"/>
                    </a:lnTo>
                    <a:lnTo>
                      <a:pt x="6" y="18"/>
                    </a:lnTo>
                    <a:lnTo>
                      <a:pt x="22" y="10"/>
                    </a:lnTo>
                    <a:lnTo>
                      <a:pt x="37" y="4"/>
                    </a:lnTo>
                    <a:lnTo>
                      <a:pt x="44" y="28"/>
                    </a:lnTo>
                    <a:close/>
                    <a:moveTo>
                      <a:pt x="1" y="34"/>
                    </a:moveTo>
                    <a:lnTo>
                      <a:pt x="0" y="30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8"/>
                    </a:lnTo>
                    <a:lnTo>
                      <a:pt x="11" y="29"/>
                    </a:lnTo>
                    <a:lnTo>
                      <a:pt x="1" y="34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1" y="29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7" y="31"/>
                    </a:lnTo>
                    <a:lnTo>
                      <a:pt x="30" y="40"/>
                    </a:lnTo>
                    <a:lnTo>
                      <a:pt x="34" y="48"/>
                    </a:lnTo>
                    <a:lnTo>
                      <a:pt x="38" y="58"/>
                    </a:lnTo>
                    <a:lnTo>
                      <a:pt x="16" y="68"/>
                    </a:lnTo>
                    <a:lnTo>
                      <a:pt x="13" y="61"/>
                    </a:lnTo>
                    <a:lnTo>
                      <a:pt x="9" y="53"/>
                    </a:lnTo>
                    <a:lnTo>
                      <a:pt x="5" y="44"/>
                    </a:lnTo>
                    <a:lnTo>
                      <a:pt x="1" y="34"/>
                    </a:lnTo>
                    <a:lnTo>
                      <a:pt x="23" y="23"/>
                    </a:lnTo>
                    <a:close/>
                    <a:moveTo>
                      <a:pt x="38" y="58"/>
                    </a:moveTo>
                    <a:lnTo>
                      <a:pt x="42" y="68"/>
                    </a:lnTo>
                    <a:lnTo>
                      <a:pt x="46" y="76"/>
                    </a:lnTo>
                    <a:lnTo>
                      <a:pt x="49" y="85"/>
                    </a:lnTo>
                    <a:lnTo>
                      <a:pt x="53" y="93"/>
                    </a:lnTo>
                    <a:lnTo>
                      <a:pt x="30" y="102"/>
                    </a:lnTo>
                    <a:lnTo>
                      <a:pt x="27" y="93"/>
                    </a:lnTo>
                    <a:lnTo>
                      <a:pt x="22" y="84"/>
                    </a:lnTo>
                    <a:lnTo>
                      <a:pt x="19" y="76"/>
                    </a:lnTo>
                    <a:lnTo>
                      <a:pt x="16" y="68"/>
                    </a:lnTo>
                    <a:lnTo>
                      <a:pt x="38" y="58"/>
                    </a:lnTo>
                    <a:close/>
                    <a:moveTo>
                      <a:pt x="53" y="93"/>
                    </a:moveTo>
                    <a:lnTo>
                      <a:pt x="61" y="115"/>
                    </a:lnTo>
                    <a:lnTo>
                      <a:pt x="70" y="137"/>
                    </a:lnTo>
                    <a:lnTo>
                      <a:pt x="77" y="158"/>
                    </a:lnTo>
                    <a:lnTo>
                      <a:pt x="85" y="180"/>
                    </a:lnTo>
                    <a:lnTo>
                      <a:pt x="91" y="202"/>
                    </a:lnTo>
                    <a:lnTo>
                      <a:pt x="99" y="223"/>
                    </a:lnTo>
                    <a:lnTo>
                      <a:pt x="104" y="245"/>
                    </a:lnTo>
                    <a:lnTo>
                      <a:pt x="111" y="266"/>
                    </a:lnTo>
                    <a:lnTo>
                      <a:pt x="87" y="273"/>
                    </a:lnTo>
                    <a:lnTo>
                      <a:pt x="82" y="251"/>
                    </a:lnTo>
                    <a:lnTo>
                      <a:pt x="75" y="231"/>
                    </a:lnTo>
                    <a:lnTo>
                      <a:pt x="69" y="209"/>
                    </a:lnTo>
                    <a:lnTo>
                      <a:pt x="62" y="189"/>
                    </a:lnTo>
                    <a:lnTo>
                      <a:pt x="55" y="167"/>
                    </a:lnTo>
                    <a:lnTo>
                      <a:pt x="47" y="145"/>
                    </a:lnTo>
                    <a:lnTo>
                      <a:pt x="38" y="124"/>
                    </a:lnTo>
                    <a:lnTo>
                      <a:pt x="30" y="102"/>
                    </a:lnTo>
                    <a:lnTo>
                      <a:pt x="53" y="93"/>
                    </a:lnTo>
                    <a:close/>
                    <a:moveTo>
                      <a:pt x="111" y="266"/>
                    </a:moveTo>
                    <a:lnTo>
                      <a:pt x="111" y="268"/>
                    </a:lnTo>
                    <a:lnTo>
                      <a:pt x="87" y="274"/>
                    </a:lnTo>
                    <a:lnTo>
                      <a:pt x="87" y="273"/>
                    </a:lnTo>
                    <a:lnTo>
                      <a:pt x="111" y="266"/>
                    </a:lnTo>
                    <a:close/>
                    <a:moveTo>
                      <a:pt x="111" y="268"/>
                    </a:moveTo>
                    <a:lnTo>
                      <a:pt x="113" y="277"/>
                    </a:lnTo>
                    <a:lnTo>
                      <a:pt x="115" y="286"/>
                    </a:lnTo>
                    <a:lnTo>
                      <a:pt x="117" y="293"/>
                    </a:lnTo>
                    <a:lnTo>
                      <a:pt x="119" y="301"/>
                    </a:lnTo>
                    <a:lnTo>
                      <a:pt x="96" y="305"/>
                    </a:lnTo>
                    <a:lnTo>
                      <a:pt x="91" y="288"/>
                    </a:lnTo>
                    <a:lnTo>
                      <a:pt x="87" y="274"/>
                    </a:lnTo>
                    <a:lnTo>
                      <a:pt x="111" y="268"/>
                    </a:lnTo>
                    <a:close/>
                    <a:moveTo>
                      <a:pt x="119" y="301"/>
                    </a:moveTo>
                    <a:lnTo>
                      <a:pt x="121" y="309"/>
                    </a:lnTo>
                    <a:lnTo>
                      <a:pt x="123" y="316"/>
                    </a:lnTo>
                    <a:lnTo>
                      <a:pt x="125" y="325"/>
                    </a:lnTo>
                    <a:lnTo>
                      <a:pt x="126" y="333"/>
                    </a:lnTo>
                    <a:lnTo>
                      <a:pt x="102" y="338"/>
                    </a:lnTo>
                    <a:lnTo>
                      <a:pt x="99" y="323"/>
                    </a:lnTo>
                    <a:lnTo>
                      <a:pt x="96" y="305"/>
                    </a:lnTo>
                    <a:lnTo>
                      <a:pt x="119" y="301"/>
                    </a:lnTo>
                    <a:close/>
                    <a:moveTo>
                      <a:pt x="126" y="333"/>
                    </a:moveTo>
                    <a:lnTo>
                      <a:pt x="134" y="374"/>
                    </a:lnTo>
                    <a:lnTo>
                      <a:pt x="140" y="414"/>
                    </a:lnTo>
                    <a:lnTo>
                      <a:pt x="143" y="454"/>
                    </a:lnTo>
                    <a:lnTo>
                      <a:pt x="145" y="492"/>
                    </a:lnTo>
                    <a:lnTo>
                      <a:pt x="122" y="493"/>
                    </a:lnTo>
                    <a:lnTo>
                      <a:pt x="119" y="455"/>
                    </a:lnTo>
                    <a:lnTo>
                      <a:pt x="115" y="418"/>
                    </a:lnTo>
                    <a:lnTo>
                      <a:pt x="110" y="378"/>
                    </a:lnTo>
                    <a:lnTo>
                      <a:pt x="102" y="338"/>
                    </a:lnTo>
                    <a:lnTo>
                      <a:pt x="126" y="333"/>
                    </a:lnTo>
                    <a:close/>
                    <a:moveTo>
                      <a:pt x="122" y="496"/>
                    </a:moveTo>
                    <a:lnTo>
                      <a:pt x="122" y="495"/>
                    </a:lnTo>
                    <a:lnTo>
                      <a:pt x="122" y="493"/>
                    </a:lnTo>
                    <a:lnTo>
                      <a:pt x="134" y="493"/>
                    </a:lnTo>
                    <a:lnTo>
                      <a:pt x="122" y="496"/>
                    </a:lnTo>
                    <a:close/>
                    <a:moveTo>
                      <a:pt x="145" y="489"/>
                    </a:moveTo>
                    <a:lnTo>
                      <a:pt x="151" y="505"/>
                    </a:lnTo>
                    <a:lnTo>
                      <a:pt x="157" y="519"/>
                    </a:lnTo>
                    <a:lnTo>
                      <a:pt x="164" y="533"/>
                    </a:lnTo>
                    <a:lnTo>
                      <a:pt x="171" y="546"/>
                    </a:lnTo>
                    <a:lnTo>
                      <a:pt x="180" y="558"/>
                    </a:lnTo>
                    <a:lnTo>
                      <a:pt x="189" y="570"/>
                    </a:lnTo>
                    <a:lnTo>
                      <a:pt x="198" y="580"/>
                    </a:lnTo>
                    <a:lnTo>
                      <a:pt x="208" y="589"/>
                    </a:lnTo>
                    <a:lnTo>
                      <a:pt x="192" y="608"/>
                    </a:lnTo>
                    <a:lnTo>
                      <a:pt x="181" y="598"/>
                    </a:lnTo>
                    <a:lnTo>
                      <a:pt x="170" y="586"/>
                    </a:lnTo>
                    <a:lnTo>
                      <a:pt x="161" y="573"/>
                    </a:lnTo>
                    <a:lnTo>
                      <a:pt x="152" y="560"/>
                    </a:lnTo>
                    <a:lnTo>
                      <a:pt x="143" y="546"/>
                    </a:lnTo>
                    <a:lnTo>
                      <a:pt x="136" y="530"/>
                    </a:lnTo>
                    <a:lnTo>
                      <a:pt x="128" y="514"/>
                    </a:lnTo>
                    <a:lnTo>
                      <a:pt x="122" y="496"/>
                    </a:lnTo>
                    <a:lnTo>
                      <a:pt x="145" y="489"/>
                    </a:lnTo>
                    <a:close/>
                    <a:moveTo>
                      <a:pt x="208" y="589"/>
                    </a:moveTo>
                    <a:lnTo>
                      <a:pt x="219" y="598"/>
                    </a:lnTo>
                    <a:lnTo>
                      <a:pt x="231" y="607"/>
                    </a:lnTo>
                    <a:lnTo>
                      <a:pt x="243" y="613"/>
                    </a:lnTo>
                    <a:lnTo>
                      <a:pt x="256" y="620"/>
                    </a:lnTo>
                    <a:lnTo>
                      <a:pt x="269" y="624"/>
                    </a:lnTo>
                    <a:lnTo>
                      <a:pt x="283" y="629"/>
                    </a:lnTo>
                    <a:lnTo>
                      <a:pt x="298" y="633"/>
                    </a:lnTo>
                    <a:lnTo>
                      <a:pt x="313" y="635"/>
                    </a:lnTo>
                    <a:lnTo>
                      <a:pt x="310" y="660"/>
                    </a:lnTo>
                    <a:lnTo>
                      <a:pt x="292" y="656"/>
                    </a:lnTo>
                    <a:lnTo>
                      <a:pt x="276" y="652"/>
                    </a:lnTo>
                    <a:lnTo>
                      <a:pt x="260" y="648"/>
                    </a:lnTo>
                    <a:lnTo>
                      <a:pt x="245" y="641"/>
                    </a:lnTo>
                    <a:lnTo>
                      <a:pt x="231" y="635"/>
                    </a:lnTo>
                    <a:lnTo>
                      <a:pt x="217" y="627"/>
                    </a:lnTo>
                    <a:lnTo>
                      <a:pt x="205" y="617"/>
                    </a:lnTo>
                    <a:lnTo>
                      <a:pt x="192" y="608"/>
                    </a:lnTo>
                    <a:lnTo>
                      <a:pt x="208" y="589"/>
                    </a:lnTo>
                    <a:close/>
                    <a:moveTo>
                      <a:pt x="324" y="648"/>
                    </a:moveTo>
                    <a:lnTo>
                      <a:pt x="323" y="652"/>
                    </a:lnTo>
                    <a:lnTo>
                      <a:pt x="319" y="656"/>
                    </a:lnTo>
                    <a:lnTo>
                      <a:pt x="315" y="660"/>
                    </a:lnTo>
                    <a:lnTo>
                      <a:pt x="310" y="660"/>
                    </a:lnTo>
                    <a:lnTo>
                      <a:pt x="312" y="648"/>
                    </a:lnTo>
                    <a:lnTo>
                      <a:pt x="324" y="64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1" name="Freeform 1233"/>
              <p:cNvSpPr>
                <a:spLocks/>
              </p:cNvSpPr>
              <p:nvPr/>
            </p:nvSpPr>
            <p:spPr bwMode="auto">
              <a:xfrm>
                <a:off x="2975" y="1769"/>
                <a:ext cx="54" cy="119"/>
              </a:xfrm>
              <a:custGeom>
                <a:avLst/>
                <a:gdLst>
                  <a:gd name="T0" fmla="*/ 10 w 268"/>
                  <a:gd name="T1" fmla="*/ 23 h 597"/>
                  <a:gd name="T2" fmla="*/ 10 w 268"/>
                  <a:gd name="T3" fmla="*/ 20 h 597"/>
                  <a:gd name="T4" fmla="*/ 10 w 268"/>
                  <a:gd name="T5" fmla="*/ 16 h 597"/>
                  <a:gd name="T6" fmla="*/ 9 w 268"/>
                  <a:gd name="T7" fmla="*/ 13 h 597"/>
                  <a:gd name="T8" fmla="*/ 9 w 268"/>
                  <a:gd name="T9" fmla="*/ 10 h 597"/>
                  <a:gd name="T10" fmla="*/ 8 w 268"/>
                  <a:gd name="T11" fmla="*/ 8 h 597"/>
                  <a:gd name="T12" fmla="*/ 7 w 268"/>
                  <a:gd name="T13" fmla="*/ 6 h 597"/>
                  <a:gd name="T14" fmla="*/ 6 w 268"/>
                  <a:gd name="T15" fmla="*/ 4 h 597"/>
                  <a:gd name="T16" fmla="*/ 5 w 268"/>
                  <a:gd name="T17" fmla="*/ 2 h 597"/>
                  <a:gd name="T18" fmla="*/ 5 w 268"/>
                  <a:gd name="T19" fmla="*/ 1 h 597"/>
                  <a:gd name="T20" fmla="*/ 4 w 268"/>
                  <a:gd name="T21" fmla="*/ 1 h 597"/>
                  <a:gd name="T22" fmla="*/ 4 w 268"/>
                  <a:gd name="T23" fmla="*/ 0 h 597"/>
                  <a:gd name="T24" fmla="*/ 3 w 268"/>
                  <a:gd name="T25" fmla="*/ 0 h 597"/>
                  <a:gd name="T26" fmla="*/ 2 w 268"/>
                  <a:gd name="T27" fmla="*/ 0 h 597"/>
                  <a:gd name="T28" fmla="*/ 2 w 268"/>
                  <a:gd name="T29" fmla="*/ 0 h 597"/>
                  <a:gd name="T30" fmla="*/ 1 w 268"/>
                  <a:gd name="T31" fmla="*/ 0 h 597"/>
                  <a:gd name="T32" fmla="*/ 0 w 268"/>
                  <a:gd name="T33" fmla="*/ 0 h 597"/>
                  <a:gd name="T34" fmla="*/ 0 w 268"/>
                  <a:gd name="T35" fmla="*/ 2 h 597"/>
                  <a:gd name="T36" fmla="*/ 1 w 268"/>
                  <a:gd name="T37" fmla="*/ 4 h 597"/>
                  <a:gd name="T38" fmla="*/ 2 w 268"/>
                  <a:gd name="T39" fmla="*/ 6 h 597"/>
                  <a:gd name="T40" fmla="*/ 3 w 268"/>
                  <a:gd name="T41" fmla="*/ 9 h 597"/>
                  <a:gd name="T42" fmla="*/ 3 w 268"/>
                  <a:gd name="T43" fmla="*/ 11 h 597"/>
                  <a:gd name="T44" fmla="*/ 4 w 268"/>
                  <a:gd name="T45" fmla="*/ 13 h 597"/>
                  <a:gd name="T46" fmla="*/ 4 w 268"/>
                  <a:gd name="T47" fmla="*/ 15 h 597"/>
                  <a:gd name="T48" fmla="*/ 4 w 268"/>
                  <a:gd name="T49" fmla="*/ 17 h 597"/>
                  <a:gd name="T50" fmla="*/ 5 w 268"/>
                  <a:gd name="T51" fmla="*/ 19 h 597"/>
                  <a:gd name="T52" fmla="*/ 5 w 268"/>
                  <a:gd name="T53" fmla="*/ 20 h 597"/>
                  <a:gd name="T54" fmla="*/ 6 w 268"/>
                  <a:gd name="T55" fmla="*/ 21 h 597"/>
                  <a:gd name="T56" fmla="*/ 6 w 268"/>
                  <a:gd name="T57" fmla="*/ 22 h 597"/>
                  <a:gd name="T58" fmla="*/ 7 w 268"/>
                  <a:gd name="T59" fmla="*/ 23 h 597"/>
                  <a:gd name="T60" fmla="*/ 8 w 268"/>
                  <a:gd name="T61" fmla="*/ 23 h 597"/>
                  <a:gd name="T62" fmla="*/ 9 w 268"/>
                  <a:gd name="T63" fmla="*/ 24 h 597"/>
                  <a:gd name="T64" fmla="*/ 10 w 268"/>
                  <a:gd name="T65" fmla="*/ 24 h 5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68"/>
                  <a:gd name="T100" fmla="*/ 0 h 597"/>
                  <a:gd name="T101" fmla="*/ 268 w 268"/>
                  <a:gd name="T102" fmla="*/ 597 h 59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68" h="597">
                    <a:moveTo>
                      <a:pt x="268" y="597"/>
                    </a:moveTo>
                    <a:lnTo>
                      <a:pt x="268" y="575"/>
                    </a:lnTo>
                    <a:lnTo>
                      <a:pt x="265" y="543"/>
                    </a:lnTo>
                    <a:lnTo>
                      <a:pt x="261" y="502"/>
                    </a:lnTo>
                    <a:lnTo>
                      <a:pt x="256" y="453"/>
                    </a:lnTo>
                    <a:lnTo>
                      <a:pt x="248" y="399"/>
                    </a:lnTo>
                    <a:lnTo>
                      <a:pt x="237" y="343"/>
                    </a:lnTo>
                    <a:lnTo>
                      <a:pt x="232" y="314"/>
                    </a:lnTo>
                    <a:lnTo>
                      <a:pt x="226" y="284"/>
                    </a:lnTo>
                    <a:lnTo>
                      <a:pt x="218" y="254"/>
                    </a:lnTo>
                    <a:lnTo>
                      <a:pt x="210" y="226"/>
                    </a:lnTo>
                    <a:lnTo>
                      <a:pt x="202" y="198"/>
                    </a:lnTo>
                    <a:lnTo>
                      <a:pt x="193" y="171"/>
                    </a:lnTo>
                    <a:lnTo>
                      <a:pt x="183" y="145"/>
                    </a:lnTo>
                    <a:lnTo>
                      <a:pt x="174" y="121"/>
                    </a:lnTo>
                    <a:lnTo>
                      <a:pt x="163" y="99"/>
                    </a:lnTo>
                    <a:lnTo>
                      <a:pt x="151" y="78"/>
                    </a:lnTo>
                    <a:lnTo>
                      <a:pt x="139" y="59"/>
                    </a:lnTo>
                    <a:lnTo>
                      <a:pt x="126" y="43"/>
                    </a:lnTo>
                    <a:lnTo>
                      <a:pt x="120" y="35"/>
                    </a:lnTo>
                    <a:lnTo>
                      <a:pt x="113" y="29"/>
                    </a:lnTo>
                    <a:lnTo>
                      <a:pt x="107" y="22"/>
                    </a:lnTo>
                    <a:lnTo>
                      <a:pt x="99" y="17"/>
                    </a:lnTo>
                    <a:lnTo>
                      <a:pt x="92" y="12"/>
                    </a:lnTo>
                    <a:lnTo>
                      <a:pt x="84" y="8"/>
                    </a:lnTo>
                    <a:lnTo>
                      <a:pt x="76" y="5"/>
                    </a:lnTo>
                    <a:lnTo>
                      <a:pt x="69" y="3"/>
                    </a:lnTo>
                    <a:lnTo>
                      <a:pt x="61" y="2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5" y="3"/>
                    </a:lnTo>
                    <a:lnTo>
                      <a:pt x="27" y="5"/>
                    </a:lnTo>
                    <a:lnTo>
                      <a:pt x="18" y="8"/>
                    </a:lnTo>
                    <a:lnTo>
                      <a:pt x="10" y="11"/>
                    </a:lnTo>
                    <a:lnTo>
                      <a:pt x="0" y="17"/>
                    </a:lnTo>
                    <a:lnTo>
                      <a:pt x="12" y="46"/>
                    </a:lnTo>
                    <a:lnTo>
                      <a:pt x="24" y="75"/>
                    </a:lnTo>
                    <a:lnTo>
                      <a:pt x="34" y="103"/>
                    </a:lnTo>
                    <a:lnTo>
                      <a:pt x="45" y="132"/>
                    </a:lnTo>
                    <a:lnTo>
                      <a:pt x="55" y="160"/>
                    </a:lnTo>
                    <a:lnTo>
                      <a:pt x="64" y="188"/>
                    </a:lnTo>
                    <a:lnTo>
                      <a:pt x="71" y="215"/>
                    </a:lnTo>
                    <a:lnTo>
                      <a:pt x="79" y="243"/>
                    </a:lnTo>
                    <a:lnTo>
                      <a:pt x="85" y="270"/>
                    </a:lnTo>
                    <a:lnTo>
                      <a:pt x="92" y="299"/>
                    </a:lnTo>
                    <a:lnTo>
                      <a:pt x="96" y="326"/>
                    </a:lnTo>
                    <a:lnTo>
                      <a:pt x="100" y="351"/>
                    </a:lnTo>
                    <a:lnTo>
                      <a:pt x="105" y="377"/>
                    </a:lnTo>
                    <a:lnTo>
                      <a:pt x="107" y="403"/>
                    </a:lnTo>
                    <a:lnTo>
                      <a:pt x="109" y="429"/>
                    </a:lnTo>
                    <a:lnTo>
                      <a:pt x="110" y="454"/>
                    </a:lnTo>
                    <a:lnTo>
                      <a:pt x="115" y="469"/>
                    </a:lnTo>
                    <a:lnTo>
                      <a:pt x="122" y="484"/>
                    </a:lnTo>
                    <a:lnTo>
                      <a:pt x="128" y="497"/>
                    </a:lnTo>
                    <a:lnTo>
                      <a:pt x="136" y="510"/>
                    </a:lnTo>
                    <a:lnTo>
                      <a:pt x="143" y="522"/>
                    </a:lnTo>
                    <a:lnTo>
                      <a:pt x="152" y="534"/>
                    </a:lnTo>
                    <a:lnTo>
                      <a:pt x="161" y="544"/>
                    </a:lnTo>
                    <a:lnTo>
                      <a:pt x="170" y="553"/>
                    </a:lnTo>
                    <a:lnTo>
                      <a:pt x="180" y="561"/>
                    </a:lnTo>
                    <a:lnTo>
                      <a:pt x="191" y="569"/>
                    </a:lnTo>
                    <a:lnTo>
                      <a:pt x="203" y="576"/>
                    </a:lnTo>
                    <a:lnTo>
                      <a:pt x="215" y="581"/>
                    </a:lnTo>
                    <a:lnTo>
                      <a:pt x="227" y="587"/>
                    </a:lnTo>
                    <a:lnTo>
                      <a:pt x="240" y="591"/>
                    </a:lnTo>
                    <a:lnTo>
                      <a:pt x="254" y="594"/>
                    </a:lnTo>
                    <a:lnTo>
                      <a:pt x="268" y="59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2" name="Freeform 1234"/>
              <p:cNvSpPr>
                <a:spLocks noEditPoints="1"/>
              </p:cNvSpPr>
              <p:nvPr/>
            </p:nvSpPr>
            <p:spPr bwMode="auto">
              <a:xfrm>
                <a:off x="2975" y="1769"/>
                <a:ext cx="54" cy="127"/>
              </a:xfrm>
              <a:custGeom>
                <a:avLst/>
                <a:gdLst>
                  <a:gd name="T0" fmla="*/ 12 w 293"/>
                  <a:gd name="T1" fmla="*/ 24 h 619"/>
                  <a:gd name="T2" fmla="*/ 11 w 293"/>
                  <a:gd name="T3" fmla="*/ 24 h 619"/>
                  <a:gd name="T4" fmla="*/ 12 w 293"/>
                  <a:gd name="T5" fmla="*/ 24 h 619"/>
                  <a:gd name="T6" fmla="*/ 11 w 293"/>
                  <a:gd name="T7" fmla="*/ 23 h 619"/>
                  <a:gd name="T8" fmla="*/ 12 w 293"/>
                  <a:gd name="T9" fmla="*/ 22 h 619"/>
                  <a:gd name="T10" fmla="*/ 12 w 293"/>
                  <a:gd name="T11" fmla="*/ 23 h 619"/>
                  <a:gd name="T12" fmla="*/ 10 w 293"/>
                  <a:gd name="T13" fmla="*/ 19 h 619"/>
                  <a:gd name="T14" fmla="*/ 9 w 293"/>
                  <a:gd name="T15" fmla="*/ 13 h 619"/>
                  <a:gd name="T16" fmla="*/ 10 w 293"/>
                  <a:gd name="T17" fmla="*/ 11 h 619"/>
                  <a:gd name="T18" fmla="*/ 11 w 293"/>
                  <a:gd name="T19" fmla="*/ 18 h 619"/>
                  <a:gd name="T20" fmla="*/ 11 w 293"/>
                  <a:gd name="T21" fmla="*/ 22 h 619"/>
                  <a:gd name="T22" fmla="*/ 7 w 293"/>
                  <a:gd name="T23" fmla="*/ 6 h 619"/>
                  <a:gd name="T24" fmla="*/ 7 w 293"/>
                  <a:gd name="T25" fmla="*/ 3 h 619"/>
                  <a:gd name="T26" fmla="*/ 8 w 293"/>
                  <a:gd name="T27" fmla="*/ 6 h 619"/>
                  <a:gd name="T28" fmla="*/ 9 w 293"/>
                  <a:gd name="T29" fmla="*/ 9 h 619"/>
                  <a:gd name="T30" fmla="*/ 5 w 293"/>
                  <a:gd name="T31" fmla="*/ 2 h 619"/>
                  <a:gd name="T32" fmla="*/ 4 w 293"/>
                  <a:gd name="T33" fmla="*/ 1 h 619"/>
                  <a:gd name="T34" fmla="*/ 5 w 293"/>
                  <a:gd name="T35" fmla="*/ 1 h 619"/>
                  <a:gd name="T36" fmla="*/ 6 w 293"/>
                  <a:gd name="T37" fmla="*/ 4 h 619"/>
                  <a:gd name="T38" fmla="*/ 3 w 293"/>
                  <a:gd name="T39" fmla="*/ 1 h 619"/>
                  <a:gd name="T40" fmla="*/ 2 w 293"/>
                  <a:gd name="T41" fmla="*/ 1 h 619"/>
                  <a:gd name="T42" fmla="*/ 2 w 293"/>
                  <a:gd name="T43" fmla="*/ 0 h 619"/>
                  <a:gd name="T44" fmla="*/ 4 w 293"/>
                  <a:gd name="T45" fmla="*/ 0 h 619"/>
                  <a:gd name="T46" fmla="*/ 2 w 293"/>
                  <a:gd name="T47" fmla="*/ 1 h 619"/>
                  <a:gd name="T48" fmla="*/ 1 w 293"/>
                  <a:gd name="T49" fmla="*/ 1 h 619"/>
                  <a:gd name="T50" fmla="*/ 2 w 293"/>
                  <a:gd name="T51" fmla="*/ 1 h 619"/>
                  <a:gd name="T52" fmla="*/ 0 w 293"/>
                  <a:gd name="T53" fmla="*/ 1 h 619"/>
                  <a:gd name="T54" fmla="*/ 1 w 293"/>
                  <a:gd name="T55" fmla="*/ 1 h 619"/>
                  <a:gd name="T56" fmla="*/ 1 w 293"/>
                  <a:gd name="T57" fmla="*/ 1 h 619"/>
                  <a:gd name="T58" fmla="*/ 1 w 293"/>
                  <a:gd name="T59" fmla="*/ 2 h 619"/>
                  <a:gd name="T60" fmla="*/ 0 w 293"/>
                  <a:gd name="T61" fmla="*/ 1 h 619"/>
                  <a:gd name="T62" fmla="*/ 2 w 293"/>
                  <a:gd name="T63" fmla="*/ 3 h 619"/>
                  <a:gd name="T64" fmla="*/ 1 w 293"/>
                  <a:gd name="T65" fmla="*/ 3 h 619"/>
                  <a:gd name="T66" fmla="*/ 2 w 293"/>
                  <a:gd name="T67" fmla="*/ 4 h 619"/>
                  <a:gd name="T68" fmla="*/ 3 w 293"/>
                  <a:gd name="T69" fmla="*/ 8 h 619"/>
                  <a:gd name="T70" fmla="*/ 3 w 293"/>
                  <a:gd name="T71" fmla="*/ 10 h 619"/>
                  <a:gd name="T72" fmla="*/ 1 w 293"/>
                  <a:gd name="T73" fmla="*/ 4 h 619"/>
                  <a:gd name="T74" fmla="*/ 4 w 293"/>
                  <a:gd name="T75" fmla="*/ 10 h 619"/>
                  <a:gd name="T76" fmla="*/ 4 w 293"/>
                  <a:gd name="T77" fmla="*/ 10 h 619"/>
                  <a:gd name="T78" fmla="*/ 3 w 293"/>
                  <a:gd name="T79" fmla="*/ 12 h 619"/>
                  <a:gd name="T80" fmla="*/ 4 w 293"/>
                  <a:gd name="T81" fmla="*/ 11 h 619"/>
                  <a:gd name="T82" fmla="*/ 4 w 293"/>
                  <a:gd name="T83" fmla="*/ 12 h 619"/>
                  <a:gd name="T84" fmla="*/ 5 w 293"/>
                  <a:gd name="T85" fmla="*/ 14 h 619"/>
                  <a:gd name="T86" fmla="*/ 4 w 293"/>
                  <a:gd name="T87" fmla="*/ 19 h 619"/>
                  <a:gd name="T88" fmla="*/ 4 w 293"/>
                  <a:gd name="T89" fmla="*/ 13 h 619"/>
                  <a:gd name="T90" fmla="*/ 4 w 293"/>
                  <a:gd name="T91" fmla="*/ 19 h 619"/>
                  <a:gd name="T92" fmla="*/ 6 w 293"/>
                  <a:gd name="T93" fmla="*/ 19 h 619"/>
                  <a:gd name="T94" fmla="*/ 7 w 293"/>
                  <a:gd name="T95" fmla="*/ 21 h 619"/>
                  <a:gd name="T96" fmla="*/ 7 w 293"/>
                  <a:gd name="T97" fmla="*/ 23 h 619"/>
                  <a:gd name="T98" fmla="*/ 6 w 293"/>
                  <a:gd name="T99" fmla="*/ 21 h 619"/>
                  <a:gd name="T100" fmla="*/ 4 w 293"/>
                  <a:gd name="T101" fmla="*/ 19 h 619"/>
                  <a:gd name="T102" fmla="*/ 8 w 293"/>
                  <a:gd name="T103" fmla="*/ 23 h 619"/>
                  <a:gd name="T104" fmla="*/ 10 w 293"/>
                  <a:gd name="T105" fmla="*/ 24 h 619"/>
                  <a:gd name="T106" fmla="*/ 11 w 293"/>
                  <a:gd name="T107" fmla="*/ 25 h 619"/>
                  <a:gd name="T108" fmla="*/ 8 w 293"/>
                  <a:gd name="T109" fmla="*/ 24 h 619"/>
                  <a:gd name="T110" fmla="*/ 8 w 293"/>
                  <a:gd name="T111" fmla="*/ 22 h 619"/>
                  <a:gd name="T112" fmla="*/ 11 w 293"/>
                  <a:gd name="T113" fmla="*/ 25 h 6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3"/>
                  <a:gd name="T172" fmla="*/ 0 h 619"/>
                  <a:gd name="T173" fmla="*/ 293 w 293"/>
                  <a:gd name="T174" fmla="*/ 619 h 6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3" h="619">
                    <a:moveTo>
                      <a:pt x="268" y="608"/>
                    </a:moveTo>
                    <a:lnTo>
                      <a:pt x="268" y="607"/>
                    </a:lnTo>
                    <a:lnTo>
                      <a:pt x="268" y="605"/>
                    </a:lnTo>
                    <a:lnTo>
                      <a:pt x="293" y="605"/>
                    </a:lnTo>
                    <a:lnTo>
                      <a:pt x="293" y="607"/>
                    </a:lnTo>
                    <a:lnTo>
                      <a:pt x="293" y="608"/>
                    </a:lnTo>
                    <a:lnTo>
                      <a:pt x="268" y="608"/>
                    </a:lnTo>
                    <a:close/>
                    <a:moveTo>
                      <a:pt x="268" y="605"/>
                    </a:moveTo>
                    <a:lnTo>
                      <a:pt x="268" y="595"/>
                    </a:lnTo>
                    <a:lnTo>
                      <a:pt x="267" y="580"/>
                    </a:lnTo>
                    <a:lnTo>
                      <a:pt x="292" y="578"/>
                    </a:lnTo>
                    <a:lnTo>
                      <a:pt x="292" y="594"/>
                    </a:lnTo>
                    <a:lnTo>
                      <a:pt x="293" y="605"/>
                    </a:lnTo>
                    <a:lnTo>
                      <a:pt x="268" y="605"/>
                    </a:lnTo>
                    <a:close/>
                    <a:moveTo>
                      <a:pt x="267" y="580"/>
                    </a:moveTo>
                    <a:lnTo>
                      <a:pt x="267" y="572"/>
                    </a:lnTo>
                    <a:lnTo>
                      <a:pt x="266" y="562"/>
                    </a:lnTo>
                    <a:lnTo>
                      <a:pt x="265" y="553"/>
                    </a:lnTo>
                    <a:lnTo>
                      <a:pt x="265" y="542"/>
                    </a:lnTo>
                    <a:lnTo>
                      <a:pt x="288" y="540"/>
                    </a:lnTo>
                    <a:lnTo>
                      <a:pt x="289" y="550"/>
                    </a:lnTo>
                    <a:lnTo>
                      <a:pt x="290" y="560"/>
                    </a:lnTo>
                    <a:lnTo>
                      <a:pt x="290" y="570"/>
                    </a:lnTo>
                    <a:lnTo>
                      <a:pt x="292" y="578"/>
                    </a:lnTo>
                    <a:lnTo>
                      <a:pt x="267" y="580"/>
                    </a:lnTo>
                    <a:close/>
                    <a:moveTo>
                      <a:pt x="265" y="542"/>
                    </a:moveTo>
                    <a:lnTo>
                      <a:pt x="261" y="511"/>
                    </a:lnTo>
                    <a:lnTo>
                      <a:pt x="257" y="478"/>
                    </a:lnTo>
                    <a:lnTo>
                      <a:pt x="253" y="441"/>
                    </a:lnTo>
                    <a:lnTo>
                      <a:pt x="246" y="402"/>
                    </a:lnTo>
                    <a:lnTo>
                      <a:pt x="240" y="362"/>
                    </a:lnTo>
                    <a:lnTo>
                      <a:pt x="231" y="321"/>
                    </a:lnTo>
                    <a:lnTo>
                      <a:pt x="221" y="280"/>
                    </a:lnTo>
                    <a:lnTo>
                      <a:pt x="211" y="240"/>
                    </a:lnTo>
                    <a:lnTo>
                      <a:pt x="234" y="234"/>
                    </a:lnTo>
                    <a:lnTo>
                      <a:pt x="245" y="275"/>
                    </a:lnTo>
                    <a:lnTo>
                      <a:pt x="255" y="317"/>
                    </a:lnTo>
                    <a:lnTo>
                      <a:pt x="263" y="358"/>
                    </a:lnTo>
                    <a:lnTo>
                      <a:pt x="270" y="399"/>
                    </a:lnTo>
                    <a:lnTo>
                      <a:pt x="276" y="438"/>
                    </a:lnTo>
                    <a:lnTo>
                      <a:pt x="282" y="475"/>
                    </a:lnTo>
                    <a:lnTo>
                      <a:pt x="285" y="509"/>
                    </a:lnTo>
                    <a:lnTo>
                      <a:pt x="288" y="540"/>
                    </a:lnTo>
                    <a:lnTo>
                      <a:pt x="265" y="542"/>
                    </a:lnTo>
                    <a:close/>
                    <a:moveTo>
                      <a:pt x="211" y="240"/>
                    </a:moveTo>
                    <a:lnTo>
                      <a:pt x="198" y="198"/>
                    </a:lnTo>
                    <a:lnTo>
                      <a:pt x="184" y="158"/>
                    </a:lnTo>
                    <a:lnTo>
                      <a:pt x="176" y="140"/>
                    </a:lnTo>
                    <a:lnTo>
                      <a:pt x="167" y="122"/>
                    </a:lnTo>
                    <a:lnTo>
                      <a:pt x="159" y="105"/>
                    </a:lnTo>
                    <a:lnTo>
                      <a:pt x="150" y="90"/>
                    </a:lnTo>
                    <a:lnTo>
                      <a:pt x="171" y="77"/>
                    </a:lnTo>
                    <a:lnTo>
                      <a:pt x="180" y="94"/>
                    </a:lnTo>
                    <a:lnTo>
                      <a:pt x="189" y="111"/>
                    </a:lnTo>
                    <a:lnTo>
                      <a:pt x="198" y="129"/>
                    </a:lnTo>
                    <a:lnTo>
                      <a:pt x="205" y="149"/>
                    </a:lnTo>
                    <a:lnTo>
                      <a:pt x="214" y="169"/>
                    </a:lnTo>
                    <a:lnTo>
                      <a:pt x="220" y="190"/>
                    </a:lnTo>
                    <a:lnTo>
                      <a:pt x="228" y="211"/>
                    </a:lnTo>
                    <a:lnTo>
                      <a:pt x="234" y="234"/>
                    </a:lnTo>
                    <a:lnTo>
                      <a:pt x="211" y="240"/>
                    </a:lnTo>
                    <a:close/>
                    <a:moveTo>
                      <a:pt x="150" y="90"/>
                    </a:moveTo>
                    <a:lnTo>
                      <a:pt x="138" y="73"/>
                    </a:lnTo>
                    <a:lnTo>
                      <a:pt x="126" y="58"/>
                    </a:lnTo>
                    <a:lnTo>
                      <a:pt x="120" y="50"/>
                    </a:lnTo>
                    <a:lnTo>
                      <a:pt x="113" y="45"/>
                    </a:lnTo>
                    <a:lnTo>
                      <a:pt x="107" y="40"/>
                    </a:lnTo>
                    <a:lnTo>
                      <a:pt x="100" y="35"/>
                    </a:lnTo>
                    <a:lnTo>
                      <a:pt x="113" y="14"/>
                    </a:lnTo>
                    <a:lnTo>
                      <a:pt x="121" y="19"/>
                    </a:lnTo>
                    <a:lnTo>
                      <a:pt x="128" y="25"/>
                    </a:lnTo>
                    <a:lnTo>
                      <a:pt x="136" y="33"/>
                    </a:lnTo>
                    <a:lnTo>
                      <a:pt x="144" y="41"/>
                    </a:lnTo>
                    <a:lnTo>
                      <a:pt x="158" y="58"/>
                    </a:lnTo>
                    <a:lnTo>
                      <a:pt x="171" y="77"/>
                    </a:lnTo>
                    <a:lnTo>
                      <a:pt x="150" y="90"/>
                    </a:lnTo>
                    <a:close/>
                    <a:moveTo>
                      <a:pt x="100" y="35"/>
                    </a:moveTo>
                    <a:lnTo>
                      <a:pt x="94" y="31"/>
                    </a:lnTo>
                    <a:lnTo>
                      <a:pt x="87" y="29"/>
                    </a:lnTo>
                    <a:lnTo>
                      <a:pt x="80" y="27"/>
                    </a:lnTo>
                    <a:lnTo>
                      <a:pt x="73" y="24"/>
                    </a:lnTo>
                    <a:lnTo>
                      <a:pt x="66" y="24"/>
                    </a:lnTo>
                    <a:lnTo>
                      <a:pt x="59" y="24"/>
                    </a:lnTo>
                    <a:lnTo>
                      <a:pt x="52" y="24"/>
                    </a:lnTo>
                    <a:lnTo>
                      <a:pt x="44" y="27"/>
                    </a:lnTo>
                    <a:lnTo>
                      <a:pt x="38" y="3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7" y="0"/>
                    </a:lnTo>
                    <a:lnTo>
                      <a:pt x="77" y="1"/>
                    </a:lnTo>
                    <a:lnTo>
                      <a:pt x="86" y="3"/>
                    </a:lnTo>
                    <a:lnTo>
                      <a:pt x="95" y="5"/>
                    </a:lnTo>
                    <a:lnTo>
                      <a:pt x="105" y="9"/>
                    </a:lnTo>
                    <a:lnTo>
                      <a:pt x="113" y="14"/>
                    </a:lnTo>
                    <a:lnTo>
                      <a:pt x="100" y="35"/>
                    </a:lnTo>
                    <a:close/>
                    <a:moveTo>
                      <a:pt x="44" y="27"/>
                    </a:moveTo>
                    <a:lnTo>
                      <a:pt x="31" y="31"/>
                    </a:lnTo>
                    <a:lnTo>
                      <a:pt x="18" y="38"/>
                    </a:lnTo>
                    <a:lnTo>
                      <a:pt x="5" y="18"/>
                    </a:lnTo>
                    <a:lnTo>
                      <a:pt x="14" y="13"/>
                    </a:lnTo>
                    <a:lnTo>
                      <a:pt x="22" y="9"/>
                    </a:lnTo>
                    <a:lnTo>
                      <a:pt x="30" y="6"/>
                    </a:lnTo>
                    <a:lnTo>
                      <a:pt x="38" y="3"/>
                    </a:lnTo>
                    <a:lnTo>
                      <a:pt x="44" y="27"/>
                    </a:lnTo>
                    <a:close/>
                    <a:moveTo>
                      <a:pt x="1" y="33"/>
                    </a:moveTo>
                    <a:lnTo>
                      <a:pt x="0" y="29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12" y="28"/>
                    </a:lnTo>
                    <a:lnTo>
                      <a:pt x="1" y="33"/>
                    </a:lnTo>
                    <a:close/>
                    <a:moveTo>
                      <a:pt x="23" y="23"/>
                    </a:moveTo>
                    <a:lnTo>
                      <a:pt x="23" y="23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23" y="23"/>
                    </a:moveTo>
                    <a:lnTo>
                      <a:pt x="28" y="34"/>
                    </a:lnTo>
                    <a:lnTo>
                      <a:pt x="31" y="43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14" y="65"/>
                    </a:lnTo>
                    <a:lnTo>
                      <a:pt x="6" y="46"/>
                    </a:lnTo>
                    <a:lnTo>
                      <a:pt x="1" y="33"/>
                    </a:lnTo>
                    <a:lnTo>
                      <a:pt x="23" y="23"/>
                    </a:lnTo>
                    <a:close/>
                    <a:moveTo>
                      <a:pt x="37" y="56"/>
                    </a:moveTo>
                    <a:lnTo>
                      <a:pt x="40" y="62"/>
                    </a:lnTo>
                    <a:lnTo>
                      <a:pt x="43" y="70"/>
                    </a:lnTo>
                    <a:lnTo>
                      <a:pt x="46" y="78"/>
                    </a:lnTo>
                    <a:lnTo>
                      <a:pt x="50" y="88"/>
                    </a:lnTo>
                    <a:lnTo>
                      <a:pt x="27" y="97"/>
                    </a:lnTo>
                    <a:lnTo>
                      <a:pt x="22" y="84"/>
                    </a:lnTo>
                    <a:lnTo>
                      <a:pt x="14" y="65"/>
                    </a:lnTo>
                    <a:lnTo>
                      <a:pt x="37" y="56"/>
                    </a:lnTo>
                    <a:close/>
                    <a:moveTo>
                      <a:pt x="50" y="88"/>
                    </a:moveTo>
                    <a:lnTo>
                      <a:pt x="58" y="109"/>
                    </a:lnTo>
                    <a:lnTo>
                      <a:pt x="66" y="130"/>
                    </a:lnTo>
                    <a:lnTo>
                      <a:pt x="72" y="151"/>
                    </a:lnTo>
                    <a:lnTo>
                      <a:pt x="79" y="171"/>
                    </a:lnTo>
                    <a:lnTo>
                      <a:pt x="85" y="192"/>
                    </a:lnTo>
                    <a:lnTo>
                      <a:pt x="92" y="211"/>
                    </a:lnTo>
                    <a:lnTo>
                      <a:pt x="97" y="232"/>
                    </a:lnTo>
                    <a:lnTo>
                      <a:pt x="103" y="251"/>
                    </a:lnTo>
                    <a:lnTo>
                      <a:pt x="79" y="258"/>
                    </a:lnTo>
                    <a:lnTo>
                      <a:pt x="68" y="218"/>
                    </a:lnTo>
                    <a:lnTo>
                      <a:pt x="56" y="178"/>
                    </a:lnTo>
                    <a:lnTo>
                      <a:pt x="42" y="138"/>
                    </a:lnTo>
                    <a:lnTo>
                      <a:pt x="27" y="97"/>
                    </a:lnTo>
                    <a:lnTo>
                      <a:pt x="50" y="88"/>
                    </a:lnTo>
                    <a:close/>
                    <a:moveTo>
                      <a:pt x="103" y="251"/>
                    </a:moveTo>
                    <a:lnTo>
                      <a:pt x="103" y="252"/>
                    </a:lnTo>
                    <a:lnTo>
                      <a:pt x="79" y="258"/>
                    </a:lnTo>
                    <a:lnTo>
                      <a:pt x="103" y="251"/>
                    </a:lnTo>
                    <a:close/>
                    <a:moveTo>
                      <a:pt x="103" y="252"/>
                    </a:moveTo>
                    <a:lnTo>
                      <a:pt x="106" y="267"/>
                    </a:lnTo>
                    <a:lnTo>
                      <a:pt x="110" y="284"/>
                    </a:lnTo>
                    <a:lnTo>
                      <a:pt x="86" y="289"/>
                    </a:lnTo>
                    <a:lnTo>
                      <a:pt x="83" y="275"/>
                    </a:lnTo>
                    <a:lnTo>
                      <a:pt x="79" y="258"/>
                    </a:lnTo>
                    <a:lnTo>
                      <a:pt x="103" y="252"/>
                    </a:lnTo>
                    <a:close/>
                    <a:moveTo>
                      <a:pt x="110" y="284"/>
                    </a:moveTo>
                    <a:lnTo>
                      <a:pt x="113" y="298"/>
                    </a:lnTo>
                    <a:lnTo>
                      <a:pt x="117" y="314"/>
                    </a:lnTo>
                    <a:lnTo>
                      <a:pt x="93" y="319"/>
                    </a:lnTo>
                    <a:lnTo>
                      <a:pt x="90" y="305"/>
                    </a:lnTo>
                    <a:lnTo>
                      <a:pt x="86" y="289"/>
                    </a:lnTo>
                    <a:lnTo>
                      <a:pt x="110" y="284"/>
                    </a:lnTo>
                    <a:close/>
                    <a:moveTo>
                      <a:pt x="117" y="314"/>
                    </a:moveTo>
                    <a:lnTo>
                      <a:pt x="123" y="353"/>
                    </a:lnTo>
                    <a:lnTo>
                      <a:pt x="128" y="391"/>
                    </a:lnTo>
                    <a:lnTo>
                      <a:pt x="133" y="428"/>
                    </a:lnTo>
                    <a:lnTo>
                      <a:pt x="134" y="465"/>
                    </a:lnTo>
                    <a:lnTo>
                      <a:pt x="110" y="465"/>
                    </a:lnTo>
                    <a:lnTo>
                      <a:pt x="108" y="429"/>
                    </a:lnTo>
                    <a:lnTo>
                      <a:pt x="105" y="394"/>
                    </a:lnTo>
                    <a:lnTo>
                      <a:pt x="99" y="357"/>
                    </a:lnTo>
                    <a:lnTo>
                      <a:pt x="93" y="319"/>
                    </a:lnTo>
                    <a:lnTo>
                      <a:pt x="117" y="314"/>
                    </a:lnTo>
                    <a:close/>
                    <a:moveTo>
                      <a:pt x="111" y="469"/>
                    </a:moveTo>
                    <a:lnTo>
                      <a:pt x="110" y="467"/>
                    </a:lnTo>
                    <a:lnTo>
                      <a:pt x="110" y="465"/>
                    </a:lnTo>
                    <a:lnTo>
                      <a:pt x="122" y="465"/>
                    </a:lnTo>
                    <a:lnTo>
                      <a:pt x="111" y="469"/>
                    </a:lnTo>
                    <a:close/>
                    <a:moveTo>
                      <a:pt x="134" y="461"/>
                    </a:moveTo>
                    <a:lnTo>
                      <a:pt x="139" y="476"/>
                    </a:lnTo>
                    <a:lnTo>
                      <a:pt x="145" y="490"/>
                    </a:lnTo>
                    <a:lnTo>
                      <a:pt x="151" y="503"/>
                    </a:lnTo>
                    <a:lnTo>
                      <a:pt x="158" y="515"/>
                    </a:lnTo>
                    <a:lnTo>
                      <a:pt x="165" y="527"/>
                    </a:lnTo>
                    <a:lnTo>
                      <a:pt x="173" y="536"/>
                    </a:lnTo>
                    <a:lnTo>
                      <a:pt x="181" y="546"/>
                    </a:lnTo>
                    <a:lnTo>
                      <a:pt x="190" y="555"/>
                    </a:lnTo>
                    <a:lnTo>
                      <a:pt x="174" y="573"/>
                    </a:lnTo>
                    <a:lnTo>
                      <a:pt x="164" y="563"/>
                    </a:lnTo>
                    <a:lnTo>
                      <a:pt x="154" y="553"/>
                    </a:lnTo>
                    <a:lnTo>
                      <a:pt x="146" y="541"/>
                    </a:lnTo>
                    <a:lnTo>
                      <a:pt x="137" y="528"/>
                    </a:lnTo>
                    <a:lnTo>
                      <a:pt x="130" y="515"/>
                    </a:lnTo>
                    <a:lnTo>
                      <a:pt x="123" y="501"/>
                    </a:lnTo>
                    <a:lnTo>
                      <a:pt x="117" y="484"/>
                    </a:lnTo>
                    <a:lnTo>
                      <a:pt x="111" y="469"/>
                    </a:lnTo>
                    <a:lnTo>
                      <a:pt x="134" y="461"/>
                    </a:lnTo>
                    <a:close/>
                    <a:moveTo>
                      <a:pt x="190" y="555"/>
                    </a:moveTo>
                    <a:lnTo>
                      <a:pt x="200" y="563"/>
                    </a:lnTo>
                    <a:lnTo>
                      <a:pt x="209" y="570"/>
                    </a:lnTo>
                    <a:lnTo>
                      <a:pt x="220" y="576"/>
                    </a:lnTo>
                    <a:lnTo>
                      <a:pt x="231" y="582"/>
                    </a:lnTo>
                    <a:lnTo>
                      <a:pt x="243" y="586"/>
                    </a:lnTo>
                    <a:lnTo>
                      <a:pt x="255" y="590"/>
                    </a:lnTo>
                    <a:lnTo>
                      <a:pt x="268" y="592"/>
                    </a:lnTo>
                    <a:lnTo>
                      <a:pt x="282" y="596"/>
                    </a:lnTo>
                    <a:lnTo>
                      <a:pt x="279" y="619"/>
                    </a:lnTo>
                    <a:lnTo>
                      <a:pt x="263" y="617"/>
                    </a:lnTo>
                    <a:lnTo>
                      <a:pt x="248" y="613"/>
                    </a:lnTo>
                    <a:lnTo>
                      <a:pt x="234" y="609"/>
                    </a:lnTo>
                    <a:lnTo>
                      <a:pt x="221" y="603"/>
                    </a:lnTo>
                    <a:lnTo>
                      <a:pt x="208" y="598"/>
                    </a:lnTo>
                    <a:lnTo>
                      <a:pt x="196" y="590"/>
                    </a:lnTo>
                    <a:lnTo>
                      <a:pt x="185" y="582"/>
                    </a:lnTo>
                    <a:lnTo>
                      <a:pt x="174" y="573"/>
                    </a:lnTo>
                    <a:lnTo>
                      <a:pt x="190" y="555"/>
                    </a:lnTo>
                    <a:close/>
                    <a:moveTo>
                      <a:pt x="293" y="608"/>
                    </a:moveTo>
                    <a:lnTo>
                      <a:pt x="290" y="612"/>
                    </a:lnTo>
                    <a:lnTo>
                      <a:pt x="288" y="616"/>
                    </a:lnTo>
                    <a:lnTo>
                      <a:pt x="283" y="619"/>
                    </a:lnTo>
                    <a:lnTo>
                      <a:pt x="279" y="619"/>
                    </a:lnTo>
                    <a:lnTo>
                      <a:pt x="280" y="608"/>
                    </a:lnTo>
                    <a:lnTo>
                      <a:pt x="293" y="60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3" name="Freeform 1235"/>
              <p:cNvSpPr>
                <a:spLocks/>
              </p:cNvSpPr>
              <p:nvPr/>
            </p:nvSpPr>
            <p:spPr bwMode="auto">
              <a:xfrm>
                <a:off x="2952" y="1769"/>
                <a:ext cx="47" cy="112"/>
              </a:xfrm>
              <a:custGeom>
                <a:avLst/>
                <a:gdLst>
                  <a:gd name="T0" fmla="*/ 10 w 241"/>
                  <a:gd name="T1" fmla="*/ 22 h 561"/>
                  <a:gd name="T2" fmla="*/ 9 w 241"/>
                  <a:gd name="T3" fmla="*/ 19 h 561"/>
                  <a:gd name="T4" fmla="*/ 9 w 241"/>
                  <a:gd name="T5" fmla="*/ 15 h 561"/>
                  <a:gd name="T6" fmla="*/ 8 w 241"/>
                  <a:gd name="T7" fmla="*/ 12 h 561"/>
                  <a:gd name="T8" fmla="*/ 8 w 241"/>
                  <a:gd name="T9" fmla="*/ 10 h 561"/>
                  <a:gd name="T10" fmla="*/ 7 w 241"/>
                  <a:gd name="T11" fmla="*/ 7 h 561"/>
                  <a:gd name="T12" fmla="*/ 7 w 241"/>
                  <a:gd name="T13" fmla="*/ 5 h 561"/>
                  <a:gd name="T14" fmla="*/ 6 w 241"/>
                  <a:gd name="T15" fmla="*/ 4 h 561"/>
                  <a:gd name="T16" fmla="*/ 5 w 241"/>
                  <a:gd name="T17" fmla="*/ 2 h 561"/>
                  <a:gd name="T18" fmla="*/ 4 w 241"/>
                  <a:gd name="T19" fmla="*/ 1 h 561"/>
                  <a:gd name="T20" fmla="*/ 4 w 241"/>
                  <a:gd name="T21" fmla="*/ 1 h 561"/>
                  <a:gd name="T22" fmla="*/ 3 w 241"/>
                  <a:gd name="T23" fmla="*/ 0 h 561"/>
                  <a:gd name="T24" fmla="*/ 3 w 241"/>
                  <a:gd name="T25" fmla="*/ 0 h 561"/>
                  <a:gd name="T26" fmla="*/ 2 w 241"/>
                  <a:gd name="T27" fmla="*/ 0 h 561"/>
                  <a:gd name="T28" fmla="*/ 2 w 241"/>
                  <a:gd name="T29" fmla="*/ 0 h 561"/>
                  <a:gd name="T30" fmla="*/ 1 w 241"/>
                  <a:gd name="T31" fmla="*/ 0 h 561"/>
                  <a:gd name="T32" fmla="*/ 0 w 241"/>
                  <a:gd name="T33" fmla="*/ 0 h 561"/>
                  <a:gd name="T34" fmla="*/ 0 w 241"/>
                  <a:gd name="T35" fmla="*/ 2 h 561"/>
                  <a:gd name="T36" fmla="*/ 1 w 241"/>
                  <a:gd name="T37" fmla="*/ 4 h 561"/>
                  <a:gd name="T38" fmla="*/ 2 w 241"/>
                  <a:gd name="T39" fmla="*/ 6 h 561"/>
                  <a:gd name="T40" fmla="*/ 3 w 241"/>
                  <a:gd name="T41" fmla="*/ 8 h 561"/>
                  <a:gd name="T42" fmla="*/ 3 w 241"/>
                  <a:gd name="T43" fmla="*/ 10 h 561"/>
                  <a:gd name="T44" fmla="*/ 4 w 241"/>
                  <a:gd name="T45" fmla="*/ 12 h 561"/>
                  <a:gd name="T46" fmla="*/ 4 w 241"/>
                  <a:gd name="T47" fmla="*/ 14 h 561"/>
                  <a:gd name="T48" fmla="*/ 4 w 241"/>
                  <a:gd name="T49" fmla="*/ 16 h 561"/>
                  <a:gd name="T50" fmla="*/ 4 w 241"/>
                  <a:gd name="T51" fmla="*/ 18 h 561"/>
                  <a:gd name="T52" fmla="*/ 5 w 241"/>
                  <a:gd name="T53" fmla="*/ 19 h 561"/>
                  <a:gd name="T54" fmla="*/ 5 w 241"/>
                  <a:gd name="T55" fmla="*/ 20 h 561"/>
                  <a:gd name="T56" fmla="*/ 6 w 241"/>
                  <a:gd name="T57" fmla="*/ 20 h 561"/>
                  <a:gd name="T58" fmla="*/ 6 w 241"/>
                  <a:gd name="T59" fmla="*/ 21 h 561"/>
                  <a:gd name="T60" fmla="*/ 7 w 241"/>
                  <a:gd name="T61" fmla="*/ 22 h 561"/>
                  <a:gd name="T62" fmla="*/ 8 w 241"/>
                  <a:gd name="T63" fmla="*/ 22 h 561"/>
                  <a:gd name="T64" fmla="*/ 9 w 241"/>
                  <a:gd name="T65" fmla="*/ 22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41"/>
                  <a:gd name="T100" fmla="*/ 0 h 561"/>
                  <a:gd name="T101" fmla="*/ 241 w 241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41" h="561">
                    <a:moveTo>
                      <a:pt x="241" y="561"/>
                    </a:moveTo>
                    <a:lnTo>
                      <a:pt x="241" y="540"/>
                    </a:lnTo>
                    <a:lnTo>
                      <a:pt x="239" y="509"/>
                    </a:lnTo>
                    <a:lnTo>
                      <a:pt x="235" y="470"/>
                    </a:lnTo>
                    <a:lnTo>
                      <a:pt x="229" y="425"/>
                    </a:lnTo>
                    <a:lnTo>
                      <a:pt x="223" y="375"/>
                    </a:lnTo>
                    <a:lnTo>
                      <a:pt x="213" y="321"/>
                    </a:lnTo>
                    <a:lnTo>
                      <a:pt x="208" y="293"/>
                    </a:lnTo>
                    <a:lnTo>
                      <a:pt x="202" y="266"/>
                    </a:lnTo>
                    <a:lnTo>
                      <a:pt x="196" y="238"/>
                    </a:lnTo>
                    <a:lnTo>
                      <a:pt x="188" y="211"/>
                    </a:lnTo>
                    <a:lnTo>
                      <a:pt x="181" y="185"/>
                    </a:lnTo>
                    <a:lnTo>
                      <a:pt x="173" y="160"/>
                    </a:lnTo>
                    <a:lnTo>
                      <a:pt x="164" y="135"/>
                    </a:lnTo>
                    <a:lnTo>
                      <a:pt x="155" y="113"/>
                    </a:lnTo>
                    <a:lnTo>
                      <a:pt x="146" y="92"/>
                    </a:lnTo>
                    <a:lnTo>
                      <a:pt x="135" y="72"/>
                    </a:lnTo>
                    <a:lnTo>
                      <a:pt x="124" y="54"/>
                    </a:lnTo>
                    <a:lnTo>
                      <a:pt x="114" y="39"/>
                    </a:lnTo>
                    <a:lnTo>
                      <a:pt x="107" y="32"/>
                    </a:lnTo>
                    <a:lnTo>
                      <a:pt x="102" y="25"/>
                    </a:lnTo>
                    <a:lnTo>
                      <a:pt x="95" y="20"/>
                    </a:lnTo>
                    <a:lnTo>
                      <a:pt x="89" y="15"/>
                    </a:lnTo>
                    <a:lnTo>
                      <a:pt x="82" y="10"/>
                    </a:lnTo>
                    <a:lnTo>
                      <a:pt x="76" y="7"/>
                    </a:lnTo>
                    <a:lnTo>
                      <a:pt x="68" y="4"/>
                    </a:lnTo>
                    <a:lnTo>
                      <a:pt x="62" y="2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9" y="11"/>
                    </a:lnTo>
                    <a:lnTo>
                      <a:pt x="0" y="16"/>
                    </a:lnTo>
                    <a:lnTo>
                      <a:pt x="11" y="43"/>
                    </a:lnTo>
                    <a:lnTo>
                      <a:pt x="22" y="71"/>
                    </a:lnTo>
                    <a:lnTo>
                      <a:pt x="31" y="98"/>
                    </a:lnTo>
                    <a:lnTo>
                      <a:pt x="40" y="124"/>
                    </a:lnTo>
                    <a:lnTo>
                      <a:pt x="49" y="151"/>
                    </a:lnTo>
                    <a:lnTo>
                      <a:pt x="57" y="178"/>
                    </a:lnTo>
                    <a:lnTo>
                      <a:pt x="64" y="204"/>
                    </a:lnTo>
                    <a:lnTo>
                      <a:pt x="71" y="229"/>
                    </a:lnTo>
                    <a:lnTo>
                      <a:pt x="77" y="255"/>
                    </a:lnTo>
                    <a:lnTo>
                      <a:pt x="82" y="281"/>
                    </a:lnTo>
                    <a:lnTo>
                      <a:pt x="88" y="307"/>
                    </a:lnTo>
                    <a:lnTo>
                      <a:pt x="91" y="332"/>
                    </a:lnTo>
                    <a:lnTo>
                      <a:pt x="94" y="357"/>
                    </a:lnTo>
                    <a:lnTo>
                      <a:pt x="97" y="381"/>
                    </a:lnTo>
                    <a:lnTo>
                      <a:pt x="100" y="405"/>
                    </a:lnTo>
                    <a:lnTo>
                      <a:pt x="101" y="428"/>
                    </a:lnTo>
                    <a:lnTo>
                      <a:pt x="105" y="443"/>
                    </a:lnTo>
                    <a:lnTo>
                      <a:pt x="110" y="457"/>
                    </a:lnTo>
                    <a:lnTo>
                      <a:pt x="117" y="469"/>
                    </a:lnTo>
                    <a:lnTo>
                      <a:pt x="123" y="482"/>
                    </a:lnTo>
                    <a:lnTo>
                      <a:pt x="130" y="493"/>
                    </a:lnTo>
                    <a:lnTo>
                      <a:pt x="137" y="503"/>
                    </a:lnTo>
                    <a:lnTo>
                      <a:pt x="146" y="512"/>
                    </a:lnTo>
                    <a:lnTo>
                      <a:pt x="154" y="521"/>
                    </a:lnTo>
                    <a:lnTo>
                      <a:pt x="163" y="530"/>
                    </a:lnTo>
                    <a:lnTo>
                      <a:pt x="173" y="536"/>
                    </a:lnTo>
                    <a:lnTo>
                      <a:pt x="183" y="543"/>
                    </a:lnTo>
                    <a:lnTo>
                      <a:pt x="193" y="548"/>
                    </a:lnTo>
                    <a:lnTo>
                      <a:pt x="204" y="552"/>
                    </a:lnTo>
                    <a:lnTo>
                      <a:pt x="216" y="556"/>
                    </a:lnTo>
                    <a:lnTo>
                      <a:pt x="228" y="559"/>
                    </a:lnTo>
                    <a:lnTo>
                      <a:pt x="241" y="561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4" name="Freeform 1236"/>
              <p:cNvSpPr>
                <a:spLocks noEditPoints="1"/>
              </p:cNvSpPr>
              <p:nvPr/>
            </p:nvSpPr>
            <p:spPr bwMode="auto">
              <a:xfrm>
                <a:off x="2952" y="1766"/>
                <a:ext cx="54" cy="119"/>
              </a:xfrm>
              <a:custGeom>
                <a:avLst/>
                <a:gdLst>
                  <a:gd name="T0" fmla="*/ 11 w 265"/>
                  <a:gd name="T1" fmla="*/ 23 h 585"/>
                  <a:gd name="T2" fmla="*/ 10 w 265"/>
                  <a:gd name="T3" fmla="*/ 23 h 585"/>
                  <a:gd name="T4" fmla="*/ 11 w 265"/>
                  <a:gd name="T5" fmla="*/ 22 h 585"/>
                  <a:gd name="T6" fmla="*/ 10 w 265"/>
                  <a:gd name="T7" fmla="*/ 22 h 585"/>
                  <a:gd name="T8" fmla="*/ 10 w 265"/>
                  <a:gd name="T9" fmla="*/ 20 h 585"/>
                  <a:gd name="T10" fmla="*/ 11 w 265"/>
                  <a:gd name="T11" fmla="*/ 22 h 585"/>
                  <a:gd name="T12" fmla="*/ 9 w 265"/>
                  <a:gd name="T13" fmla="*/ 18 h 585"/>
                  <a:gd name="T14" fmla="*/ 8 w 265"/>
                  <a:gd name="T15" fmla="*/ 12 h 585"/>
                  <a:gd name="T16" fmla="*/ 9 w 265"/>
                  <a:gd name="T17" fmla="*/ 10 h 585"/>
                  <a:gd name="T18" fmla="*/ 10 w 265"/>
                  <a:gd name="T19" fmla="*/ 16 h 585"/>
                  <a:gd name="T20" fmla="*/ 9 w 265"/>
                  <a:gd name="T21" fmla="*/ 20 h 585"/>
                  <a:gd name="T22" fmla="*/ 7 w 265"/>
                  <a:gd name="T23" fmla="*/ 7 h 585"/>
                  <a:gd name="T24" fmla="*/ 5 w 265"/>
                  <a:gd name="T25" fmla="*/ 4 h 585"/>
                  <a:gd name="T26" fmla="*/ 7 w 265"/>
                  <a:gd name="T27" fmla="*/ 4 h 585"/>
                  <a:gd name="T28" fmla="*/ 8 w 265"/>
                  <a:gd name="T29" fmla="*/ 7 h 585"/>
                  <a:gd name="T30" fmla="*/ 5 w 265"/>
                  <a:gd name="T31" fmla="*/ 3 h 585"/>
                  <a:gd name="T32" fmla="*/ 3 w 265"/>
                  <a:gd name="T33" fmla="*/ 1 h 585"/>
                  <a:gd name="T34" fmla="*/ 5 w 265"/>
                  <a:gd name="T35" fmla="*/ 1 h 585"/>
                  <a:gd name="T36" fmla="*/ 5 w 265"/>
                  <a:gd name="T37" fmla="*/ 3 h 585"/>
                  <a:gd name="T38" fmla="*/ 2 w 265"/>
                  <a:gd name="T39" fmla="*/ 1 h 585"/>
                  <a:gd name="T40" fmla="*/ 1 w 265"/>
                  <a:gd name="T41" fmla="*/ 0 h 585"/>
                  <a:gd name="T42" fmla="*/ 3 w 265"/>
                  <a:gd name="T43" fmla="*/ 0 h 585"/>
                  <a:gd name="T44" fmla="*/ 4 w 265"/>
                  <a:gd name="T45" fmla="*/ 0 h 585"/>
                  <a:gd name="T46" fmla="*/ 1 w 265"/>
                  <a:gd name="T47" fmla="*/ 2 h 585"/>
                  <a:gd name="T48" fmla="*/ 1 w 265"/>
                  <a:gd name="T49" fmla="*/ 0 h 585"/>
                  <a:gd name="T50" fmla="*/ 0 w 265"/>
                  <a:gd name="T51" fmla="*/ 1 h 585"/>
                  <a:gd name="T52" fmla="*/ 0 w 265"/>
                  <a:gd name="T53" fmla="*/ 1 h 585"/>
                  <a:gd name="T54" fmla="*/ 0 w 265"/>
                  <a:gd name="T55" fmla="*/ 1 h 585"/>
                  <a:gd name="T56" fmla="*/ 1 w 265"/>
                  <a:gd name="T57" fmla="*/ 1 h 585"/>
                  <a:gd name="T58" fmla="*/ 0 w 265"/>
                  <a:gd name="T59" fmla="*/ 1 h 585"/>
                  <a:gd name="T60" fmla="*/ 2 w 265"/>
                  <a:gd name="T61" fmla="*/ 3 h 585"/>
                  <a:gd name="T62" fmla="*/ 1 w 265"/>
                  <a:gd name="T63" fmla="*/ 2 h 585"/>
                  <a:gd name="T64" fmla="*/ 3 w 265"/>
                  <a:gd name="T65" fmla="*/ 8 h 585"/>
                  <a:gd name="T66" fmla="*/ 2 w 265"/>
                  <a:gd name="T67" fmla="*/ 7 h 585"/>
                  <a:gd name="T68" fmla="*/ 4 w 265"/>
                  <a:gd name="T69" fmla="*/ 10 h 585"/>
                  <a:gd name="T70" fmla="*/ 5 w 265"/>
                  <a:gd name="T71" fmla="*/ 14 h 585"/>
                  <a:gd name="T72" fmla="*/ 3 w 265"/>
                  <a:gd name="T73" fmla="*/ 11 h 585"/>
                  <a:gd name="T74" fmla="*/ 5 w 265"/>
                  <a:gd name="T75" fmla="*/ 15 h 585"/>
                  <a:gd name="T76" fmla="*/ 4 w 265"/>
                  <a:gd name="T77" fmla="*/ 18 h 585"/>
                  <a:gd name="T78" fmla="*/ 4 w 265"/>
                  <a:gd name="T79" fmla="*/ 14 h 585"/>
                  <a:gd name="T80" fmla="*/ 4 w 265"/>
                  <a:gd name="T81" fmla="*/ 18 h 585"/>
                  <a:gd name="T82" fmla="*/ 5 w 265"/>
                  <a:gd name="T83" fmla="*/ 18 h 585"/>
                  <a:gd name="T84" fmla="*/ 6 w 265"/>
                  <a:gd name="T85" fmla="*/ 20 h 585"/>
                  <a:gd name="T86" fmla="*/ 6 w 265"/>
                  <a:gd name="T87" fmla="*/ 22 h 585"/>
                  <a:gd name="T88" fmla="*/ 5 w 265"/>
                  <a:gd name="T89" fmla="*/ 20 h 585"/>
                  <a:gd name="T90" fmla="*/ 4 w 265"/>
                  <a:gd name="T91" fmla="*/ 18 h 585"/>
                  <a:gd name="T92" fmla="*/ 8 w 265"/>
                  <a:gd name="T93" fmla="*/ 22 h 585"/>
                  <a:gd name="T94" fmla="*/ 9 w 265"/>
                  <a:gd name="T95" fmla="*/ 22 h 585"/>
                  <a:gd name="T96" fmla="*/ 10 w 265"/>
                  <a:gd name="T97" fmla="*/ 23 h 585"/>
                  <a:gd name="T98" fmla="*/ 8 w 265"/>
                  <a:gd name="T99" fmla="*/ 23 h 585"/>
                  <a:gd name="T100" fmla="*/ 7 w 265"/>
                  <a:gd name="T101" fmla="*/ 21 h 585"/>
                  <a:gd name="T102" fmla="*/ 10 w 265"/>
                  <a:gd name="T103" fmla="*/ 23 h 58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65"/>
                  <a:gd name="T157" fmla="*/ 0 h 585"/>
                  <a:gd name="T158" fmla="*/ 265 w 265"/>
                  <a:gd name="T159" fmla="*/ 585 h 58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65" h="585">
                    <a:moveTo>
                      <a:pt x="241" y="572"/>
                    </a:moveTo>
                    <a:lnTo>
                      <a:pt x="241" y="572"/>
                    </a:lnTo>
                    <a:lnTo>
                      <a:pt x="241" y="571"/>
                    </a:lnTo>
                    <a:lnTo>
                      <a:pt x="265" y="571"/>
                    </a:lnTo>
                    <a:lnTo>
                      <a:pt x="265" y="572"/>
                    </a:lnTo>
                    <a:lnTo>
                      <a:pt x="265" y="573"/>
                    </a:lnTo>
                    <a:lnTo>
                      <a:pt x="241" y="572"/>
                    </a:lnTo>
                    <a:close/>
                    <a:moveTo>
                      <a:pt x="241" y="571"/>
                    </a:moveTo>
                    <a:lnTo>
                      <a:pt x="241" y="560"/>
                    </a:lnTo>
                    <a:lnTo>
                      <a:pt x="240" y="546"/>
                    </a:lnTo>
                    <a:lnTo>
                      <a:pt x="264" y="545"/>
                    </a:lnTo>
                    <a:lnTo>
                      <a:pt x="265" y="560"/>
                    </a:lnTo>
                    <a:lnTo>
                      <a:pt x="265" y="571"/>
                    </a:lnTo>
                    <a:lnTo>
                      <a:pt x="241" y="571"/>
                    </a:lnTo>
                    <a:close/>
                    <a:moveTo>
                      <a:pt x="240" y="546"/>
                    </a:moveTo>
                    <a:lnTo>
                      <a:pt x="240" y="538"/>
                    </a:lnTo>
                    <a:lnTo>
                      <a:pt x="239" y="530"/>
                    </a:lnTo>
                    <a:lnTo>
                      <a:pt x="238" y="520"/>
                    </a:lnTo>
                    <a:lnTo>
                      <a:pt x="237" y="509"/>
                    </a:lnTo>
                    <a:lnTo>
                      <a:pt x="262" y="508"/>
                    </a:lnTo>
                    <a:lnTo>
                      <a:pt x="263" y="518"/>
                    </a:lnTo>
                    <a:lnTo>
                      <a:pt x="263" y="528"/>
                    </a:lnTo>
                    <a:lnTo>
                      <a:pt x="264" y="536"/>
                    </a:lnTo>
                    <a:lnTo>
                      <a:pt x="264" y="545"/>
                    </a:lnTo>
                    <a:lnTo>
                      <a:pt x="240" y="546"/>
                    </a:lnTo>
                    <a:close/>
                    <a:moveTo>
                      <a:pt x="237" y="509"/>
                    </a:moveTo>
                    <a:lnTo>
                      <a:pt x="235" y="481"/>
                    </a:lnTo>
                    <a:lnTo>
                      <a:pt x="230" y="450"/>
                    </a:lnTo>
                    <a:lnTo>
                      <a:pt x="226" y="415"/>
                    </a:lnTo>
                    <a:lnTo>
                      <a:pt x="221" y="380"/>
                    </a:lnTo>
                    <a:lnTo>
                      <a:pt x="214" y="342"/>
                    </a:lnTo>
                    <a:lnTo>
                      <a:pt x="207" y="303"/>
                    </a:lnTo>
                    <a:lnTo>
                      <a:pt x="198" y="265"/>
                    </a:lnTo>
                    <a:lnTo>
                      <a:pt x="188" y="226"/>
                    </a:lnTo>
                    <a:lnTo>
                      <a:pt x="212" y="220"/>
                    </a:lnTo>
                    <a:lnTo>
                      <a:pt x="222" y="259"/>
                    </a:lnTo>
                    <a:lnTo>
                      <a:pt x="230" y="299"/>
                    </a:lnTo>
                    <a:lnTo>
                      <a:pt x="238" y="338"/>
                    </a:lnTo>
                    <a:lnTo>
                      <a:pt x="244" y="375"/>
                    </a:lnTo>
                    <a:lnTo>
                      <a:pt x="251" y="412"/>
                    </a:lnTo>
                    <a:lnTo>
                      <a:pt x="255" y="447"/>
                    </a:lnTo>
                    <a:lnTo>
                      <a:pt x="258" y="479"/>
                    </a:lnTo>
                    <a:lnTo>
                      <a:pt x="262" y="508"/>
                    </a:lnTo>
                    <a:lnTo>
                      <a:pt x="237" y="509"/>
                    </a:lnTo>
                    <a:close/>
                    <a:moveTo>
                      <a:pt x="188" y="226"/>
                    </a:moveTo>
                    <a:lnTo>
                      <a:pt x="182" y="205"/>
                    </a:lnTo>
                    <a:lnTo>
                      <a:pt x="175" y="183"/>
                    </a:lnTo>
                    <a:lnTo>
                      <a:pt x="169" y="163"/>
                    </a:lnTo>
                    <a:lnTo>
                      <a:pt x="161" y="142"/>
                    </a:lnTo>
                    <a:lnTo>
                      <a:pt x="153" y="124"/>
                    </a:lnTo>
                    <a:lnTo>
                      <a:pt x="145" y="105"/>
                    </a:lnTo>
                    <a:lnTo>
                      <a:pt x="136" y="89"/>
                    </a:lnTo>
                    <a:lnTo>
                      <a:pt x="127" y="74"/>
                    </a:lnTo>
                    <a:lnTo>
                      <a:pt x="147" y="61"/>
                    </a:lnTo>
                    <a:lnTo>
                      <a:pt x="157" y="76"/>
                    </a:lnTo>
                    <a:lnTo>
                      <a:pt x="167" y="93"/>
                    </a:lnTo>
                    <a:lnTo>
                      <a:pt x="175" y="112"/>
                    </a:lnTo>
                    <a:lnTo>
                      <a:pt x="183" y="132"/>
                    </a:lnTo>
                    <a:lnTo>
                      <a:pt x="190" y="153"/>
                    </a:lnTo>
                    <a:lnTo>
                      <a:pt x="198" y="174"/>
                    </a:lnTo>
                    <a:lnTo>
                      <a:pt x="205" y="197"/>
                    </a:lnTo>
                    <a:lnTo>
                      <a:pt x="212" y="220"/>
                    </a:lnTo>
                    <a:lnTo>
                      <a:pt x="188" y="226"/>
                    </a:lnTo>
                    <a:close/>
                    <a:moveTo>
                      <a:pt x="127" y="74"/>
                    </a:moveTo>
                    <a:lnTo>
                      <a:pt x="118" y="61"/>
                    </a:lnTo>
                    <a:lnTo>
                      <a:pt x="107" y="49"/>
                    </a:lnTo>
                    <a:lnTo>
                      <a:pt x="97" y="39"/>
                    </a:lnTo>
                    <a:lnTo>
                      <a:pt x="87" y="32"/>
                    </a:lnTo>
                    <a:lnTo>
                      <a:pt x="99" y="11"/>
                    </a:lnTo>
                    <a:lnTo>
                      <a:pt x="106" y="16"/>
                    </a:lnTo>
                    <a:lnTo>
                      <a:pt x="113" y="20"/>
                    </a:lnTo>
                    <a:lnTo>
                      <a:pt x="118" y="25"/>
                    </a:lnTo>
                    <a:lnTo>
                      <a:pt x="124" y="32"/>
                    </a:lnTo>
                    <a:lnTo>
                      <a:pt x="136" y="45"/>
                    </a:lnTo>
                    <a:lnTo>
                      <a:pt x="147" y="61"/>
                    </a:lnTo>
                    <a:lnTo>
                      <a:pt x="127" y="74"/>
                    </a:lnTo>
                    <a:close/>
                    <a:moveTo>
                      <a:pt x="87" y="32"/>
                    </a:moveTo>
                    <a:lnTo>
                      <a:pt x="77" y="28"/>
                    </a:lnTo>
                    <a:lnTo>
                      <a:pt x="66" y="25"/>
                    </a:lnTo>
                    <a:lnTo>
                      <a:pt x="61" y="24"/>
                    </a:lnTo>
                    <a:lnTo>
                      <a:pt x="55" y="24"/>
                    </a:lnTo>
                    <a:lnTo>
                      <a:pt x="49" y="25"/>
                    </a:lnTo>
                    <a:lnTo>
                      <a:pt x="43" y="27"/>
                    </a:lnTo>
                    <a:lnTo>
                      <a:pt x="37" y="3"/>
                    </a:lnTo>
                    <a:lnTo>
                      <a:pt x="46" y="1"/>
                    </a:lnTo>
                    <a:lnTo>
                      <a:pt x="53" y="1"/>
                    </a:lnTo>
                    <a:lnTo>
                      <a:pt x="62" y="0"/>
                    </a:lnTo>
                    <a:lnTo>
                      <a:pt x="69" y="1"/>
                    </a:lnTo>
                    <a:lnTo>
                      <a:pt x="77" y="2"/>
                    </a:lnTo>
                    <a:lnTo>
                      <a:pt x="85" y="5"/>
                    </a:lnTo>
                    <a:lnTo>
                      <a:pt x="92" y="7"/>
                    </a:lnTo>
                    <a:lnTo>
                      <a:pt x="99" y="11"/>
                    </a:lnTo>
                    <a:lnTo>
                      <a:pt x="87" y="32"/>
                    </a:lnTo>
                    <a:close/>
                    <a:moveTo>
                      <a:pt x="43" y="27"/>
                    </a:moveTo>
                    <a:lnTo>
                      <a:pt x="32" y="31"/>
                    </a:lnTo>
                    <a:lnTo>
                      <a:pt x="19" y="38"/>
                    </a:lnTo>
                    <a:lnTo>
                      <a:pt x="6" y="18"/>
                    </a:lnTo>
                    <a:lnTo>
                      <a:pt x="13" y="12"/>
                    </a:lnTo>
                    <a:lnTo>
                      <a:pt x="22" y="9"/>
                    </a:lnTo>
                    <a:lnTo>
                      <a:pt x="29" y="5"/>
                    </a:lnTo>
                    <a:lnTo>
                      <a:pt x="37" y="3"/>
                    </a:lnTo>
                    <a:lnTo>
                      <a:pt x="43" y="27"/>
                    </a:lnTo>
                    <a:close/>
                    <a:moveTo>
                      <a:pt x="0" y="33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6" y="18"/>
                    </a:lnTo>
                    <a:lnTo>
                      <a:pt x="12" y="28"/>
                    </a:lnTo>
                    <a:lnTo>
                      <a:pt x="0" y="33"/>
                    </a:lnTo>
                    <a:close/>
                    <a:moveTo>
                      <a:pt x="23" y="23"/>
                    </a:moveTo>
                    <a:lnTo>
                      <a:pt x="24" y="23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23" y="23"/>
                    </a:lnTo>
                    <a:close/>
                    <a:moveTo>
                      <a:pt x="24" y="23"/>
                    </a:moveTo>
                    <a:lnTo>
                      <a:pt x="28" y="36"/>
                    </a:lnTo>
                    <a:lnTo>
                      <a:pt x="36" y="55"/>
                    </a:lnTo>
                    <a:lnTo>
                      <a:pt x="13" y="63"/>
                    </a:lnTo>
                    <a:lnTo>
                      <a:pt x="8" y="50"/>
                    </a:lnTo>
                    <a:lnTo>
                      <a:pt x="1" y="33"/>
                    </a:lnTo>
                    <a:lnTo>
                      <a:pt x="24" y="23"/>
                    </a:lnTo>
                    <a:close/>
                    <a:moveTo>
                      <a:pt x="36" y="55"/>
                    </a:moveTo>
                    <a:lnTo>
                      <a:pt x="42" y="73"/>
                    </a:lnTo>
                    <a:lnTo>
                      <a:pt x="48" y="85"/>
                    </a:lnTo>
                    <a:lnTo>
                      <a:pt x="24" y="93"/>
                    </a:lnTo>
                    <a:lnTo>
                      <a:pt x="18" y="75"/>
                    </a:lnTo>
                    <a:lnTo>
                      <a:pt x="13" y="63"/>
                    </a:lnTo>
                    <a:lnTo>
                      <a:pt x="36" y="55"/>
                    </a:lnTo>
                    <a:close/>
                    <a:moveTo>
                      <a:pt x="48" y="85"/>
                    </a:moveTo>
                    <a:lnTo>
                      <a:pt x="61" y="124"/>
                    </a:lnTo>
                    <a:lnTo>
                      <a:pt x="74" y="163"/>
                    </a:lnTo>
                    <a:lnTo>
                      <a:pt x="85" y="200"/>
                    </a:lnTo>
                    <a:lnTo>
                      <a:pt x="95" y="238"/>
                    </a:lnTo>
                    <a:lnTo>
                      <a:pt x="72" y="245"/>
                    </a:lnTo>
                    <a:lnTo>
                      <a:pt x="62" y="207"/>
                    </a:lnTo>
                    <a:lnTo>
                      <a:pt x="50" y="170"/>
                    </a:lnTo>
                    <a:lnTo>
                      <a:pt x="38" y="131"/>
                    </a:lnTo>
                    <a:lnTo>
                      <a:pt x="24" y="93"/>
                    </a:lnTo>
                    <a:lnTo>
                      <a:pt x="48" y="85"/>
                    </a:lnTo>
                    <a:close/>
                    <a:moveTo>
                      <a:pt x="95" y="238"/>
                    </a:moveTo>
                    <a:lnTo>
                      <a:pt x="101" y="265"/>
                    </a:lnTo>
                    <a:lnTo>
                      <a:pt x="106" y="291"/>
                    </a:lnTo>
                    <a:lnTo>
                      <a:pt x="112" y="317"/>
                    </a:lnTo>
                    <a:lnTo>
                      <a:pt x="116" y="342"/>
                    </a:lnTo>
                    <a:lnTo>
                      <a:pt x="91" y="345"/>
                    </a:lnTo>
                    <a:lnTo>
                      <a:pt x="87" y="320"/>
                    </a:lnTo>
                    <a:lnTo>
                      <a:pt x="82" y="295"/>
                    </a:lnTo>
                    <a:lnTo>
                      <a:pt x="77" y="271"/>
                    </a:lnTo>
                    <a:lnTo>
                      <a:pt x="72" y="245"/>
                    </a:lnTo>
                    <a:lnTo>
                      <a:pt x="95" y="238"/>
                    </a:lnTo>
                    <a:close/>
                    <a:moveTo>
                      <a:pt x="116" y="342"/>
                    </a:moveTo>
                    <a:lnTo>
                      <a:pt x="119" y="367"/>
                    </a:lnTo>
                    <a:lnTo>
                      <a:pt x="121" y="392"/>
                    </a:lnTo>
                    <a:lnTo>
                      <a:pt x="123" y="416"/>
                    </a:lnTo>
                    <a:lnTo>
                      <a:pt x="124" y="440"/>
                    </a:lnTo>
                    <a:lnTo>
                      <a:pt x="101" y="441"/>
                    </a:lnTo>
                    <a:lnTo>
                      <a:pt x="99" y="419"/>
                    </a:lnTo>
                    <a:lnTo>
                      <a:pt x="97" y="395"/>
                    </a:lnTo>
                    <a:lnTo>
                      <a:pt x="94" y="370"/>
                    </a:lnTo>
                    <a:lnTo>
                      <a:pt x="91" y="345"/>
                    </a:lnTo>
                    <a:lnTo>
                      <a:pt x="116" y="342"/>
                    </a:lnTo>
                    <a:close/>
                    <a:moveTo>
                      <a:pt x="101" y="444"/>
                    </a:moveTo>
                    <a:lnTo>
                      <a:pt x="101" y="442"/>
                    </a:lnTo>
                    <a:lnTo>
                      <a:pt x="101" y="441"/>
                    </a:lnTo>
                    <a:lnTo>
                      <a:pt x="113" y="440"/>
                    </a:lnTo>
                    <a:lnTo>
                      <a:pt x="101" y="444"/>
                    </a:lnTo>
                    <a:close/>
                    <a:moveTo>
                      <a:pt x="124" y="437"/>
                    </a:moveTo>
                    <a:lnTo>
                      <a:pt x="129" y="451"/>
                    </a:lnTo>
                    <a:lnTo>
                      <a:pt x="134" y="464"/>
                    </a:lnTo>
                    <a:lnTo>
                      <a:pt x="140" y="476"/>
                    </a:lnTo>
                    <a:lnTo>
                      <a:pt x="145" y="488"/>
                    </a:lnTo>
                    <a:lnTo>
                      <a:pt x="153" y="497"/>
                    </a:lnTo>
                    <a:lnTo>
                      <a:pt x="159" y="507"/>
                    </a:lnTo>
                    <a:lnTo>
                      <a:pt x="167" y="516"/>
                    </a:lnTo>
                    <a:lnTo>
                      <a:pt x="174" y="524"/>
                    </a:lnTo>
                    <a:lnTo>
                      <a:pt x="158" y="543"/>
                    </a:lnTo>
                    <a:lnTo>
                      <a:pt x="148" y="533"/>
                    </a:lnTo>
                    <a:lnTo>
                      <a:pt x="140" y="523"/>
                    </a:lnTo>
                    <a:lnTo>
                      <a:pt x="132" y="513"/>
                    </a:lnTo>
                    <a:lnTo>
                      <a:pt x="124" y="501"/>
                    </a:lnTo>
                    <a:lnTo>
                      <a:pt x="118" y="488"/>
                    </a:lnTo>
                    <a:lnTo>
                      <a:pt x="112" y="474"/>
                    </a:lnTo>
                    <a:lnTo>
                      <a:pt x="106" y="460"/>
                    </a:lnTo>
                    <a:lnTo>
                      <a:pt x="101" y="444"/>
                    </a:lnTo>
                    <a:lnTo>
                      <a:pt x="124" y="437"/>
                    </a:lnTo>
                    <a:close/>
                    <a:moveTo>
                      <a:pt x="174" y="524"/>
                    </a:moveTo>
                    <a:lnTo>
                      <a:pt x="183" y="532"/>
                    </a:lnTo>
                    <a:lnTo>
                      <a:pt x="191" y="538"/>
                    </a:lnTo>
                    <a:lnTo>
                      <a:pt x="201" y="544"/>
                    </a:lnTo>
                    <a:lnTo>
                      <a:pt x="211" y="548"/>
                    </a:lnTo>
                    <a:lnTo>
                      <a:pt x="221" y="552"/>
                    </a:lnTo>
                    <a:lnTo>
                      <a:pt x="231" y="556"/>
                    </a:lnTo>
                    <a:lnTo>
                      <a:pt x="242" y="559"/>
                    </a:lnTo>
                    <a:lnTo>
                      <a:pt x="254" y="560"/>
                    </a:lnTo>
                    <a:lnTo>
                      <a:pt x="252" y="585"/>
                    </a:lnTo>
                    <a:lnTo>
                      <a:pt x="238" y="583"/>
                    </a:lnTo>
                    <a:lnTo>
                      <a:pt x="225" y="579"/>
                    </a:lnTo>
                    <a:lnTo>
                      <a:pt x="212" y="575"/>
                    </a:lnTo>
                    <a:lnTo>
                      <a:pt x="200" y="571"/>
                    </a:lnTo>
                    <a:lnTo>
                      <a:pt x="188" y="565"/>
                    </a:lnTo>
                    <a:lnTo>
                      <a:pt x="177" y="558"/>
                    </a:lnTo>
                    <a:lnTo>
                      <a:pt x="168" y="550"/>
                    </a:lnTo>
                    <a:lnTo>
                      <a:pt x="158" y="543"/>
                    </a:lnTo>
                    <a:lnTo>
                      <a:pt x="174" y="524"/>
                    </a:lnTo>
                    <a:close/>
                    <a:moveTo>
                      <a:pt x="265" y="573"/>
                    </a:moveTo>
                    <a:lnTo>
                      <a:pt x="264" y="577"/>
                    </a:lnTo>
                    <a:lnTo>
                      <a:pt x="261" y="582"/>
                    </a:lnTo>
                    <a:lnTo>
                      <a:pt x="256" y="584"/>
                    </a:lnTo>
                    <a:lnTo>
                      <a:pt x="252" y="585"/>
                    </a:lnTo>
                    <a:lnTo>
                      <a:pt x="253" y="573"/>
                    </a:lnTo>
                    <a:lnTo>
                      <a:pt x="265" y="573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5" name="Freeform 1237"/>
              <p:cNvSpPr>
                <a:spLocks/>
              </p:cNvSpPr>
              <p:nvPr/>
            </p:nvSpPr>
            <p:spPr bwMode="auto">
              <a:xfrm>
                <a:off x="2932" y="1766"/>
                <a:ext cx="43" cy="104"/>
              </a:xfrm>
              <a:custGeom>
                <a:avLst/>
                <a:gdLst>
                  <a:gd name="T0" fmla="*/ 9 w 219"/>
                  <a:gd name="T1" fmla="*/ 21 h 530"/>
                  <a:gd name="T2" fmla="*/ 9 w 219"/>
                  <a:gd name="T3" fmla="*/ 20 h 530"/>
                  <a:gd name="T4" fmla="*/ 9 w 219"/>
                  <a:gd name="T5" fmla="*/ 19 h 530"/>
                  <a:gd name="T6" fmla="*/ 9 w 219"/>
                  <a:gd name="T7" fmla="*/ 18 h 530"/>
                  <a:gd name="T8" fmla="*/ 8 w 219"/>
                  <a:gd name="T9" fmla="*/ 16 h 530"/>
                  <a:gd name="T10" fmla="*/ 8 w 219"/>
                  <a:gd name="T11" fmla="*/ 14 h 530"/>
                  <a:gd name="T12" fmla="*/ 8 w 219"/>
                  <a:gd name="T13" fmla="*/ 12 h 530"/>
                  <a:gd name="T14" fmla="*/ 7 w 219"/>
                  <a:gd name="T15" fmla="*/ 10 h 530"/>
                  <a:gd name="T16" fmla="*/ 7 w 219"/>
                  <a:gd name="T17" fmla="*/ 8 h 530"/>
                  <a:gd name="T18" fmla="*/ 7 w 219"/>
                  <a:gd name="T19" fmla="*/ 7 h 530"/>
                  <a:gd name="T20" fmla="*/ 6 w 219"/>
                  <a:gd name="T21" fmla="*/ 6 h 530"/>
                  <a:gd name="T22" fmla="*/ 6 w 219"/>
                  <a:gd name="T23" fmla="*/ 5 h 530"/>
                  <a:gd name="T24" fmla="*/ 6 w 219"/>
                  <a:gd name="T25" fmla="*/ 4 h 530"/>
                  <a:gd name="T26" fmla="*/ 5 w 219"/>
                  <a:gd name="T27" fmla="*/ 3 h 530"/>
                  <a:gd name="T28" fmla="*/ 5 w 219"/>
                  <a:gd name="T29" fmla="*/ 3 h 530"/>
                  <a:gd name="T30" fmla="*/ 5 w 219"/>
                  <a:gd name="T31" fmla="*/ 2 h 530"/>
                  <a:gd name="T32" fmla="*/ 4 w 219"/>
                  <a:gd name="T33" fmla="*/ 1 h 530"/>
                  <a:gd name="T34" fmla="*/ 4 w 219"/>
                  <a:gd name="T35" fmla="*/ 1 h 530"/>
                  <a:gd name="T36" fmla="*/ 3 w 219"/>
                  <a:gd name="T37" fmla="*/ 1 h 530"/>
                  <a:gd name="T38" fmla="*/ 3 w 219"/>
                  <a:gd name="T39" fmla="*/ 0 h 530"/>
                  <a:gd name="T40" fmla="*/ 3 w 219"/>
                  <a:gd name="T41" fmla="*/ 0 h 530"/>
                  <a:gd name="T42" fmla="*/ 2 w 219"/>
                  <a:gd name="T43" fmla="*/ 0 h 530"/>
                  <a:gd name="T44" fmla="*/ 2 w 219"/>
                  <a:gd name="T45" fmla="*/ 0 h 530"/>
                  <a:gd name="T46" fmla="*/ 2 w 219"/>
                  <a:gd name="T47" fmla="*/ 0 h 530"/>
                  <a:gd name="T48" fmla="*/ 2 w 219"/>
                  <a:gd name="T49" fmla="*/ 0 h 530"/>
                  <a:gd name="T50" fmla="*/ 1 w 219"/>
                  <a:gd name="T51" fmla="*/ 0 h 530"/>
                  <a:gd name="T52" fmla="*/ 1 w 219"/>
                  <a:gd name="T53" fmla="*/ 0 h 530"/>
                  <a:gd name="T54" fmla="*/ 1 w 219"/>
                  <a:gd name="T55" fmla="*/ 0 h 530"/>
                  <a:gd name="T56" fmla="*/ 1 w 219"/>
                  <a:gd name="T57" fmla="*/ 0 h 530"/>
                  <a:gd name="T58" fmla="*/ 0 w 219"/>
                  <a:gd name="T59" fmla="*/ 0 h 530"/>
                  <a:gd name="T60" fmla="*/ 0 w 219"/>
                  <a:gd name="T61" fmla="*/ 1 h 530"/>
                  <a:gd name="T62" fmla="*/ 0 w 219"/>
                  <a:gd name="T63" fmla="*/ 2 h 530"/>
                  <a:gd name="T64" fmla="*/ 1 w 219"/>
                  <a:gd name="T65" fmla="*/ 3 h 530"/>
                  <a:gd name="T66" fmla="*/ 1 w 219"/>
                  <a:gd name="T67" fmla="*/ 4 h 530"/>
                  <a:gd name="T68" fmla="*/ 1 w 219"/>
                  <a:gd name="T69" fmla="*/ 5 h 530"/>
                  <a:gd name="T70" fmla="*/ 2 w 219"/>
                  <a:gd name="T71" fmla="*/ 6 h 530"/>
                  <a:gd name="T72" fmla="*/ 2 w 219"/>
                  <a:gd name="T73" fmla="*/ 7 h 530"/>
                  <a:gd name="T74" fmla="*/ 2 w 219"/>
                  <a:gd name="T75" fmla="*/ 8 h 530"/>
                  <a:gd name="T76" fmla="*/ 3 w 219"/>
                  <a:gd name="T77" fmla="*/ 9 h 530"/>
                  <a:gd name="T78" fmla="*/ 3 w 219"/>
                  <a:gd name="T79" fmla="*/ 10 h 530"/>
                  <a:gd name="T80" fmla="*/ 3 w 219"/>
                  <a:gd name="T81" fmla="*/ 11 h 530"/>
                  <a:gd name="T82" fmla="*/ 3 w 219"/>
                  <a:gd name="T83" fmla="*/ 12 h 530"/>
                  <a:gd name="T84" fmla="*/ 3 w 219"/>
                  <a:gd name="T85" fmla="*/ 13 h 530"/>
                  <a:gd name="T86" fmla="*/ 3 w 219"/>
                  <a:gd name="T87" fmla="*/ 14 h 530"/>
                  <a:gd name="T88" fmla="*/ 4 w 219"/>
                  <a:gd name="T89" fmla="*/ 14 h 530"/>
                  <a:gd name="T90" fmla="*/ 4 w 219"/>
                  <a:gd name="T91" fmla="*/ 15 h 530"/>
                  <a:gd name="T92" fmla="*/ 4 w 219"/>
                  <a:gd name="T93" fmla="*/ 16 h 530"/>
                  <a:gd name="T94" fmla="*/ 4 w 219"/>
                  <a:gd name="T95" fmla="*/ 17 h 530"/>
                  <a:gd name="T96" fmla="*/ 4 w 219"/>
                  <a:gd name="T97" fmla="*/ 17 h 530"/>
                  <a:gd name="T98" fmla="*/ 4 w 219"/>
                  <a:gd name="T99" fmla="*/ 18 h 530"/>
                  <a:gd name="T100" fmla="*/ 5 w 219"/>
                  <a:gd name="T101" fmla="*/ 18 h 530"/>
                  <a:gd name="T102" fmla="*/ 5 w 219"/>
                  <a:gd name="T103" fmla="*/ 19 h 530"/>
                  <a:gd name="T104" fmla="*/ 5 w 219"/>
                  <a:gd name="T105" fmla="*/ 19 h 530"/>
                  <a:gd name="T106" fmla="*/ 5 w 219"/>
                  <a:gd name="T107" fmla="*/ 19 h 530"/>
                  <a:gd name="T108" fmla="*/ 6 w 219"/>
                  <a:gd name="T109" fmla="*/ 20 h 530"/>
                  <a:gd name="T110" fmla="*/ 6 w 219"/>
                  <a:gd name="T111" fmla="*/ 20 h 530"/>
                  <a:gd name="T112" fmla="*/ 6 w 219"/>
                  <a:gd name="T113" fmla="*/ 20 h 530"/>
                  <a:gd name="T114" fmla="*/ 7 w 219"/>
                  <a:gd name="T115" fmla="*/ 21 h 530"/>
                  <a:gd name="T116" fmla="*/ 7 w 219"/>
                  <a:gd name="T117" fmla="*/ 21 h 530"/>
                  <a:gd name="T118" fmla="*/ 7 w 219"/>
                  <a:gd name="T119" fmla="*/ 21 h 530"/>
                  <a:gd name="T120" fmla="*/ 8 w 219"/>
                  <a:gd name="T121" fmla="*/ 21 h 530"/>
                  <a:gd name="T122" fmla="*/ 8 w 219"/>
                  <a:gd name="T123" fmla="*/ 21 h 530"/>
                  <a:gd name="T124" fmla="*/ 9 w 219"/>
                  <a:gd name="T125" fmla="*/ 21 h 5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9"/>
                  <a:gd name="T190" fmla="*/ 0 h 530"/>
                  <a:gd name="T191" fmla="*/ 219 w 219"/>
                  <a:gd name="T192" fmla="*/ 530 h 5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9" h="530">
                    <a:moveTo>
                      <a:pt x="219" y="530"/>
                    </a:moveTo>
                    <a:lnTo>
                      <a:pt x="219" y="510"/>
                    </a:lnTo>
                    <a:lnTo>
                      <a:pt x="216" y="481"/>
                    </a:lnTo>
                    <a:lnTo>
                      <a:pt x="213" y="444"/>
                    </a:lnTo>
                    <a:lnTo>
                      <a:pt x="208" y="401"/>
                    </a:lnTo>
                    <a:lnTo>
                      <a:pt x="201" y="354"/>
                    </a:lnTo>
                    <a:lnTo>
                      <a:pt x="193" y="303"/>
                    </a:lnTo>
                    <a:lnTo>
                      <a:pt x="182" y="251"/>
                    </a:lnTo>
                    <a:lnTo>
                      <a:pt x="170" y="199"/>
                    </a:lnTo>
                    <a:lnTo>
                      <a:pt x="163" y="174"/>
                    </a:lnTo>
                    <a:lnTo>
                      <a:pt x="156" y="151"/>
                    </a:lnTo>
                    <a:lnTo>
                      <a:pt x="148" y="128"/>
                    </a:lnTo>
                    <a:lnTo>
                      <a:pt x="140" y="106"/>
                    </a:lnTo>
                    <a:lnTo>
                      <a:pt x="131" y="86"/>
                    </a:lnTo>
                    <a:lnTo>
                      <a:pt x="121" y="68"/>
                    </a:lnTo>
                    <a:lnTo>
                      <a:pt x="112" y="51"/>
                    </a:lnTo>
                    <a:lnTo>
                      <a:pt x="102" y="36"/>
                    </a:lnTo>
                    <a:lnTo>
                      <a:pt x="91" y="24"/>
                    </a:lnTo>
                    <a:lnTo>
                      <a:pt x="79" y="14"/>
                    </a:lnTo>
                    <a:lnTo>
                      <a:pt x="74" y="9"/>
                    </a:lnTo>
                    <a:lnTo>
                      <a:pt x="67" y="6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7"/>
                    </a:lnTo>
                    <a:lnTo>
                      <a:pt x="7" y="10"/>
                    </a:lnTo>
                    <a:lnTo>
                      <a:pt x="0" y="15"/>
                    </a:lnTo>
                    <a:lnTo>
                      <a:pt x="10" y="41"/>
                    </a:lnTo>
                    <a:lnTo>
                      <a:pt x="20" y="66"/>
                    </a:lnTo>
                    <a:lnTo>
                      <a:pt x="28" y="92"/>
                    </a:lnTo>
                    <a:lnTo>
                      <a:pt x="37" y="117"/>
                    </a:lnTo>
                    <a:lnTo>
                      <a:pt x="45" y="143"/>
                    </a:lnTo>
                    <a:lnTo>
                      <a:pt x="52" y="168"/>
                    </a:lnTo>
                    <a:lnTo>
                      <a:pt x="59" y="193"/>
                    </a:lnTo>
                    <a:lnTo>
                      <a:pt x="65" y="218"/>
                    </a:lnTo>
                    <a:lnTo>
                      <a:pt x="71" y="243"/>
                    </a:lnTo>
                    <a:lnTo>
                      <a:pt x="76" y="266"/>
                    </a:lnTo>
                    <a:lnTo>
                      <a:pt x="80" y="290"/>
                    </a:lnTo>
                    <a:lnTo>
                      <a:pt x="84" y="314"/>
                    </a:lnTo>
                    <a:lnTo>
                      <a:pt x="87" y="338"/>
                    </a:lnTo>
                    <a:lnTo>
                      <a:pt x="89" y="361"/>
                    </a:lnTo>
                    <a:lnTo>
                      <a:pt x="91" y="384"/>
                    </a:lnTo>
                    <a:lnTo>
                      <a:pt x="92" y="407"/>
                    </a:lnTo>
                    <a:lnTo>
                      <a:pt x="97" y="420"/>
                    </a:lnTo>
                    <a:lnTo>
                      <a:pt x="101" y="433"/>
                    </a:lnTo>
                    <a:lnTo>
                      <a:pt x="106" y="446"/>
                    </a:lnTo>
                    <a:lnTo>
                      <a:pt x="113" y="456"/>
                    </a:lnTo>
                    <a:lnTo>
                      <a:pt x="118" y="467"/>
                    </a:lnTo>
                    <a:lnTo>
                      <a:pt x="126" y="477"/>
                    </a:lnTo>
                    <a:lnTo>
                      <a:pt x="132" y="486"/>
                    </a:lnTo>
                    <a:lnTo>
                      <a:pt x="140" y="493"/>
                    </a:lnTo>
                    <a:lnTo>
                      <a:pt x="148" y="501"/>
                    </a:lnTo>
                    <a:lnTo>
                      <a:pt x="157" y="507"/>
                    </a:lnTo>
                    <a:lnTo>
                      <a:pt x="166" y="513"/>
                    </a:lnTo>
                    <a:lnTo>
                      <a:pt x="175" y="518"/>
                    </a:lnTo>
                    <a:lnTo>
                      <a:pt x="186" y="522"/>
                    </a:lnTo>
                    <a:lnTo>
                      <a:pt x="196" y="525"/>
                    </a:lnTo>
                    <a:lnTo>
                      <a:pt x="207" y="528"/>
                    </a:lnTo>
                    <a:lnTo>
                      <a:pt x="219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6" name="Freeform 1238"/>
              <p:cNvSpPr>
                <a:spLocks noEditPoints="1"/>
              </p:cNvSpPr>
              <p:nvPr/>
            </p:nvSpPr>
            <p:spPr bwMode="auto">
              <a:xfrm>
                <a:off x="2929" y="1766"/>
                <a:ext cx="50" cy="108"/>
              </a:xfrm>
              <a:custGeom>
                <a:avLst/>
                <a:gdLst>
                  <a:gd name="T0" fmla="*/ 8 w 243"/>
                  <a:gd name="T1" fmla="*/ 20 h 554"/>
                  <a:gd name="T2" fmla="*/ 9 w 243"/>
                  <a:gd name="T3" fmla="*/ 21 h 554"/>
                  <a:gd name="T4" fmla="*/ 8 w 243"/>
                  <a:gd name="T5" fmla="*/ 20 h 554"/>
                  <a:gd name="T6" fmla="*/ 8 w 243"/>
                  <a:gd name="T7" fmla="*/ 18 h 554"/>
                  <a:gd name="T8" fmla="*/ 9 w 243"/>
                  <a:gd name="T9" fmla="*/ 19 h 554"/>
                  <a:gd name="T10" fmla="*/ 8 w 243"/>
                  <a:gd name="T11" fmla="*/ 18 h 554"/>
                  <a:gd name="T12" fmla="*/ 9 w 243"/>
                  <a:gd name="T13" fmla="*/ 16 h 554"/>
                  <a:gd name="T14" fmla="*/ 9 w 243"/>
                  <a:gd name="T15" fmla="*/ 18 h 554"/>
                  <a:gd name="T16" fmla="*/ 8 w 243"/>
                  <a:gd name="T17" fmla="*/ 15 h 554"/>
                  <a:gd name="T18" fmla="*/ 7 w 243"/>
                  <a:gd name="T19" fmla="*/ 11 h 554"/>
                  <a:gd name="T20" fmla="*/ 8 w 243"/>
                  <a:gd name="T21" fmla="*/ 9 h 554"/>
                  <a:gd name="T22" fmla="*/ 9 w 243"/>
                  <a:gd name="T23" fmla="*/ 14 h 554"/>
                  <a:gd name="T24" fmla="*/ 8 w 243"/>
                  <a:gd name="T25" fmla="*/ 17 h 554"/>
                  <a:gd name="T26" fmla="*/ 6 w 243"/>
                  <a:gd name="T27" fmla="*/ 6 h 554"/>
                  <a:gd name="T28" fmla="*/ 5 w 243"/>
                  <a:gd name="T29" fmla="*/ 3 h 554"/>
                  <a:gd name="T30" fmla="*/ 6 w 243"/>
                  <a:gd name="T31" fmla="*/ 3 h 554"/>
                  <a:gd name="T32" fmla="*/ 7 w 243"/>
                  <a:gd name="T33" fmla="*/ 6 h 554"/>
                  <a:gd name="T34" fmla="*/ 4 w 243"/>
                  <a:gd name="T35" fmla="*/ 2 h 554"/>
                  <a:gd name="T36" fmla="*/ 3 w 243"/>
                  <a:gd name="T37" fmla="*/ 1 h 554"/>
                  <a:gd name="T38" fmla="*/ 5 w 243"/>
                  <a:gd name="T39" fmla="*/ 1 h 554"/>
                  <a:gd name="T40" fmla="*/ 3 w 243"/>
                  <a:gd name="T41" fmla="*/ 1 h 554"/>
                  <a:gd name="T42" fmla="*/ 1 w 243"/>
                  <a:gd name="T43" fmla="*/ 0 h 554"/>
                  <a:gd name="T44" fmla="*/ 3 w 243"/>
                  <a:gd name="T45" fmla="*/ 0 h 554"/>
                  <a:gd name="T46" fmla="*/ 4 w 243"/>
                  <a:gd name="T47" fmla="*/ 0 h 554"/>
                  <a:gd name="T48" fmla="*/ 1 w 243"/>
                  <a:gd name="T49" fmla="*/ 1 h 554"/>
                  <a:gd name="T50" fmla="*/ 1 w 243"/>
                  <a:gd name="T51" fmla="*/ 1 h 554"/>
                  <a:gd name="T52" fmla="*/ 2 w 243"/>
                  <a:gd name="T53" fmla="*/ 1 h 554"/>
                  <a:gd name="T54" fmla="*/ 0 w 243"/>
                  <a:gd name="T55" fmla="*/ 1 h 554"/>
                  <a:gd name="T56" fmla="*/ 1 w 243"/>
                  <a:gd name="T57" fmla="*/ 1 h 554"/>
                  <a:gd name="T58" fmla="*/ 1 w 243"/>
                  <a:gd name="T59" fmla="*/ 1 h 554"/>
                  <a:gd name="T60" fmla="*/ 1 w 243"/>
                  <a:gd name="T61" fmla="*/ 1 h 554"/>
                  <a:gd name="T62" fmla="*/ 1 w 243"/>
                  <a:gd name="T63" fmla="*/ 2 h 554"/>
                  <a:gd name="T64" fmla="*/ 1 w 243"/>
                  <a:gd name="T65" fmla="*/ 2 h 554"/>
                  <a:gd name="T66" fmla="*/ 1 w 243"/>
                  <a:gd name="T67" fmla="*/ 3 h 554"/>
                  <a:gd name="T68" fmla="*/ 2 w 243"/>
                  <a:gd name="T69" fmla="*/ 5 h 554"/>
                  <a:gd name="T70" fmla="*/ 3 w 243"/>
                  <a:gd name="T71" fmla="*/ 9 h 554"/>
                  <a:gd name="T72" fmla="*/ 1 w 243"/>
                  <a:gd name="T73" fmla="*/ 4 h 554"/>
                  <a:gd name="T74" fmla="*/ 3 w 243"/>
                  <a:gd name="T75" fmla="*/ 9 h 554"/>
                  <a:gd name="T76" fmla="*/ 4 w 243"/>
                  <a:gd name="T77" fmla="*/ 9 h 554"/>
                  <a:gd name="T78" fmla="*/ 3 w 243"/>
                  <a:gd name="T79" fmla="*/ 9 h 554"/>
                  <a:gd name="T80" fmla="*/ 4 w 243"/>
                  <a:gd name="T81" fmla="*/ 9 h 554"/>
                  <a:gd name="T82" fmla="*/ 3 w 243"/>
                  <a:gd name="T83" fmla="*/ 10 h 554"/>
                  <a:gd name="T84" fmla="*/ 4 w 243"/>
                  <a:gd name="T85" fmla="*/ 10 h 554"/>
                  <a:gd name="T86" fmla="*/ 3 w 243"/>
                  <a:gd name="T87" fmla="*/ 11 h 554"/>
                  <a:gd name="T88" fmla="*/ 4 w 243"/>
                  <a:gd name="T89" fmla="*/ 13 h 554"/>
                  <a:gd name="T90" fmla="*/ 4 w 243"/>
                  <a:gd name="T91" fmla="*/ 17 h 554"/>
                  <a:gd name="T92" fmla="*/ 3 w 243"/>
                  <a:gd name="T93" fmla="*/ 12 h 554"/>
                  <a:gd name="T94" fmla="*/ 4 w 243"/>
                  <a:gd name="T95" fmla="*/ 17 h 554"/>
                  <a:gd name="T96" fmla="*/ 5 w 243"/>
                  <a:gd name="T97" fmla="*/ 17 h 554"/>
                  <a:gd name="T98" fmla="*/ 6 w 243"/>
                  <a:gd name="T99" fmla="*/ 19 h 554"/>
                  <a:gd name="T100" fmla="*/ 6 w 243"/>
                  <a:gd name="T101" fmla="*/ 21 h 554"/>
                  <a:gd name="T102" fmla="*/ 5 w 243"/>
                  <a:gd name="T103" fmla="*/ 19 h 554"/>
                  <a:gd name="T104" fmla="*/ 4 w 243"/>
                  <a:gd name="T105" fmla="*/ 17 h 554"/>
                  <a:gd name="T106" fmla="*/ 7 w 243"/>
                  <a:gd name="T107" fmla="*/ 20 h 554"/>
                  <a:gd name="T108" fmla="*/ 8 w 243"/>
                  <a:gd name="T109" fmla="*/ 21 h 554"/>
                  <a:gd name="T110" fmla="*/ 8 w 243"/>
                  <a:gd name="T111" fmla="*/ 22 h 554"/>
                  <a:gd name="T112" fmla="*/ 7 w 243"/>
                  <a:gd name="T113" fmla="*/ 21 h 554"/>
                  <a:gd name="T114" fmla="*/ 6 w 243"/>
                  <a:gd name="T115" fmla="*/ 20 h 554"/>
                  <a:gd name="T116" fmla="*/ 9 w 243"/>
                  <a:gd name="T117" fmla="*/ 22 h 5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43"/>
                  <a:gd name="T178" fmla="*/ 0 h 554"/>
                  <a:gd name="T179" fmla="*/ 243 w 243"/>
                  <a:gd name="T180" fmla="*/ 554 h 5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43" h="554">
                    <a:moveTo>
                      <a:pt x="220" y="542"/>
                    </a:moveTo>
                    <a:lnTo>
                      <a:pt x="220" y="533"/>
                    </a:lnTo>
                    <a:lnTo>
                      <a:pt x="219" y="522"/>
                    </a:lnTo>
                    <a:lnTo>
                      <a:pt x="219" y="509"/>
                    </a:lnTo>
                    <a:lnTo>
                      <a:pt x="216" y="494"/>
                    </a:lnTo>
                    <a:lnTo>
                      <a:pt x="241" y="492"/>
                    </a:lnTo>
                    <a:lnTo>
                      <a:pt x="242" y="507"/>
                    </a:lnTo>
                    <a:lnTo>
                      <a:pt x="243" y="521"/>
                    </a:lnTo>
                    <a:lnTo>
                      <a:pt x="243" y="533"/>
                    </a:lnTo>
                    <a:lnTo>
                      <a:pt x="243" y="542"/>
                    </a:lnTo>
                    <a:lnTo>
                      <a:pt x="220" y="542"/>
                    </a:lnTo>
                    <a:close/>
                    <a:moveTo>
                      <a:pt x="216" y="494"/>
                    </a:moveTo>
                    <a:lnTo>
                      <a:pt x="216" y="486"/>
                    </a:lnTo>
                    <a:lnTo>
                      <a:pt x="215" y="477"/>
                    </a:lnTo>
                    <a:lnTo>
                      <a:pt x="214" y="466"/>
                    </a:lnTo>
                    <a:lnTo>
                      <a:pt x="213" y="456"/>
                    </a:lnTo>
                    <a:lnTo>
                      <a:pt x="238" y="454"/>
                    </a:lnTo>
                    <a:lnTo>
                      <a:pt x="239" y="464"/>
                    </a:lnTo>
                    <a:lnTo>
                      <a:pt x="239" y="474"/>
                    </a:lnTo>
                    <a:lnTo>
                      <a:pt x="240" y="483"/>
                    </a:lnTo>
                    <a:lnTo>
                      <a:pt x="241" y="492"/>
                    </a:lnTo>
                    <a:lnTo>
                      <a:pt x="216" y="494"/>
                    </a:lnTo>
                    <a:close/>
                    <a:moveTo>
                      <a:pt x="213" y="456"/>
                    </a:moveTo>
                    <a:lnTo>
                      <a:pt x="212" y="447"/>
                    </a:lnTo>
                    <a:lnTo>
                      <a:pt x="211" y="436"/>
                    </a:lnTo>
                    <a:lnTo>
                      <a:pt x="210" y="424"/>
                    </a:lnTo>
                    <a:lnTo>
                      <a:pt x="208" y="412"/>
                    </a:lnTo>
                    <a:lnTo>
                      <a:pt x="233" y="409"/>
                    </a:lnTo>
                    <a:lnTo>
                      <a:pt x="234" y="421"/>
                    </a:lnTo>
                    <a:lnTo>
                      <a:pt x="235" y="432"/>
                    </a:lnTo>
                    <a:lnTo>
                      <a:pt x="237" y="442"/>
                    </a:lnTo>
                    <a:lnTo>
                      <a:pt x="238" y="454"/>
                    </a:lnTo>
                    <a:lnTo>
                      <a:pt x="213" y="456"/>
                    </a:lnTo>
                    <a:close/>
                    <a:moveTo>
                      <a:pt x="208" y="412"/>
                    </a:moveTo>
                    <a:lnTo>
                      <a:pt x="206" y="390"/>
                    </a:lnTo>
                    <a:lnTo>
                      <a:pt x="201" y="365"/>
                    </a:lnTo>
                    <a:lnTo>
                      <a:pt x="198" y="341"/>
                    </a:lnTo>
                    <a:lnTo>
                      <a:pt x="194" y="315"/>
                    </a:lnTo>
                    <a:lnTo>
                      <a:pt x="188" y="290"/>
                    </a:lnTo>
                    <a:lnTo>
                      <a:pt x="183" y="264"/>
                    </a:lnTo>
                    <a:lnTo>
                      <a:pt x="178" y="239"/>
                    </a:lnTo>
                    <a:lnTo>
                      <a:pt x="171" y="215"/>
                    </a:lnTo>
                    <a:lnTo>
                      <a:pt x="195" y="208"/>
                    </a:lnTo>
                    <a:lnTo>
                      <a:pt x="201" y="234"/>
                    </a:lnTo>
                    <a:lnTo>
                      <a:pt x="207" y="260"/>
                    </a:lnTo>
                    <a:lnTo>
                      <a:pt x="212" y="286"/>
                    </a:lnTo>
                    <a:lnTo>
                      <a:pt x="218" y="312"/>
                    </a:lnTo>
                    <a:lnTo>
                      <a:pt x="222" y="337"/>
                    </a:lnTo>
                    <a:lnTo>
                      <a:pt x="226" y="363"/>
                    </a:lnTo>
                    <a:lnTo>
                      <a:pt x="229" y="386"/>
                    </a:lnTo>
                    <a:lnTo>
                      <a:pt x="233" y="409"/>
                    </a:lnTo>
                    <a:lnTo>
                      <a:pt x="208" y="412"/>
                    </a:lnTo>
                    <a:close/>
                    <a:moveTo>
                      <a:pt x="171" y="215"/>
                    </a:moveTo>
                    <a:lnTo>
                      <a:pt x="165" y="192"/>
                    </a:lnTo>
                    <a:lnTo>
                      <a:pt x="158" y="170"/>
                    </a:lnTo>
                    <a:lnTo>
                      <a:pt x="152" y="149"/>
                    </a:lnTo>
                    <a:lnTo>
                      <a:pt x="144" y="129"/>
                    </a:lnTo>
                    <a:lnTo>
                      <a:pt x="137" y="110"/>
                    </a:lnTo>
                    <a:lnTo>
                      <a:pt x="128" y="93"/>
                    </a:lnTo>
                    <a:lnTo>
                      <a:pt x="119" y="77"/>
                    </a:lnTo>
                    <a:lnTo>
                      <a:pt x="111" y="62"/>
                    </a:lnTo>
                    <a:lnTo>
                      <a:pt x="130" y="49"/>
                    </a:lnTo>
                    <a:lnTo>
                      <a:pt x="140" y="64"/>
                    </a:lnTo>
                    <a:lnTo>
                      <a:pt x="149" y="81"/>
                    </a:lnTo>
                    <a:lnTo>
                      <a:pt x="158" y="99"/>
                    </a:lnTo>
                    <a:lnTo>
                      <a:pt x="166" y="118"/>
                    </a:lnTo>
                    <a:lnTo>
                      <a:pt x="174" y="140"/>
                    </a:lnTo>
                    <a:lnTo>
                      <a:pt x="181" y="162"/>
                    </a:lnTo>
                    <a:lnTo>
                      <a:pt x="188" y="184"/>
                    </a:lnTo>
                    <a:lnTo>
                      <a:pt x="195" y="208"/>
                    </a:lnTo>
                    <a:lnTo>
                      <a:pt x="171" y="215"/>
                    </a:lnTo>
                    <a:close/>
                    <a:moveTo>
                      <a:pt x="111" y="62"/>
                    </a:moveTo>
                    <a:lnTo>
                      <a:pt x="102" y="53"/>
                    </a:lnTo>
                    <a:lnTo>
                      <a:pt x="94" y="44"/>
                    </a:lnTo>
                    <a:lnTo>
                      <a:pt x="86" y="36"/>
                    </a:lnTo>
                    <a:lnTo>
                      <a:pt x="77" y="30"/>
                    </a:lnTo>
                    <a:lnTo>
                      <a:pt x="89" y="9"/>
                    </a:lnTo>
                    <a:lnTo>
                      <a:pt x="100" y="16"/>
                    </a:lnTo>
                    <a:lnTo>
                      <a:pt x="111" y="26"/>
                    </a:lnTo>
                    <a:lnTo>
                      <a:pt x="120" y="36"/>
                    </a:lnTo>
                    <a:lnTo>
                      <a:pt x="130" y="49"/>
                    </a:lnTo>
                    <a:lnTo>
                      <a:pt x="111" y="62"/>
                    </a:lnTo>
                    <a:close/>
                    <a:moveTo>
                      <a:pt x="77" y="30"/>
                    </a:moveTo>
                    <a:lnTo>
                      <a:pt x="70" y="27"/>
                    </a:lnTo>
                    <a:lnTo>
                      <a:pt x="61" y="24"/>
                    </a:lnTo>
                    <a:lnTo>
                      <a:pt x="52" y="24"/>
                    </a:lnTo>
                    <a:lnTo>
                      <a:pt x="44" y="26"/>
                    </a:lnTo>
                    <a:lnTo>
                      <a:pt x="37" y="2"/>
                    </a:lnTo>
                    <a:lnTo>
                      <a:pt x="44" y="1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4" y="1"/>
                    </a:lnTo>
                    <a:lnTo>
                      <a:pt x="71" y="2"/>
                    </a:lnTo>
                    <a:lnTo>
                      <a:pt x="77" y="3"/>
                    </a:lnTo>
                    <a:lnTo>
                      <a:pt x="82" y="6"/>
                    </a:lnTo>
                    <a:lnTo>
                      <a:pt x="89" y="9"/>
                    </a:lnTo>
                    <a:lnTo>
                      <a:pt x="77" y="30"/>
                    </a:lnTo>
                    <a:close/>
                    <a:moveTo>
                      <a:pt x="44" y="26"/>
                    </a:moveTo>
                    <a:lnTo>
                      <a:pt x="37" y="28"/>
                    </a:lnTo>
                    <a:lnTo>
                      <a:pt x="32" y="30"/>
                    </a:lnTo>
                    <a:lnTo>
                      <a:pt x="26" y="33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2" y="8"/>
                    </a:lnTo>
                    <a:lnTo>
                      <a:pt x="30" y="5"/>
                    </a:lnTo>
                    <a:lnTo>
                      <a:pt x="37" y="2"/>
                    </a:lnTo>
                    <a:lnTo>
                      <a:pt x="44" y="26"/>
                    </a:lnTo>
                    <a:close/>
                    <a:moveTo>
                      <a:pt x="1" y="32"/>
                    </a:moveTo>
                    <a:lnTo>
                      <a:pt x="0" y="28"/>
                    </a:lnTo>
                    <a:lnTo>
                      <a:pt x="1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27"/>
                    </a:lnTo>
                    <a:lnTo>
                      <a:pt x="1" y="3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24" y="22"/>
                    </a:lnTo>
                    <a:lnTo>
                      <a:pt x="13" y="28"/>
                    </a:lnTo>
                    <a:lnTo>
                      <a:pt x="24" y="22"/>
                    </a:lnTo>
                    <a:close/>
                    <a:moveTo>
                      <a:pt x="24" y="22"/>
                    </a:moveTo>
                    <a:lnTo>
                      <a:pt x="30" y="37"/>
                    </a:lnTo>
                    <a:lnTo>
                      <a:pt x="36" y="51"/>
                    </a:lnTo>
                    <a:lnTo>
                      <a:pt x="13" y="60"/>
                    </a:lnTo>
                    <a:lnTo>
                      <a:pt x="7" y="46"/>
                    </a:lnTo>
                    <a:lnTo>
                      <a:pt x="1" y="32"/>
                    </a:lnTo>
                    <a:lnTo>
                      <a:pt x="24" y="22"/>
                    </a:lnTo>
                    <a:close/>
                    <a:moveTo>
                      <a:pt x="36" y="51"/>
                    </a:moveTo>
                    <a:lnTo>
                      <a:pt x="41" y="68"/>
                    </a:lnTo>
                    <a:lnTo>
                      <a:pt x="47" y="81"/>
                    </a:lnTo>
                    <a:lnTo>
                      <a:pt x="23" y="89"/>
                    </a:lnTo>
                    <a:lnTo>
                      <a:pt x="18" y="73"/>
                    </a:lnTo>
                    <a:lnTo>
                      <a:pt x="13" y="60"/>
                    </a:lnTo>
                    <a:lnTo>
                      <a:pt x="36" y="51"/>
                    </a:lnTo>
                    <a:close/>
                    <a:moveTo>
                      <a:pt x="47" y="81"/>
                    </a:moveTo>
                    <a:lnTo>
                      <a:pt x="59" y="117"/>
                    </a:lnTo>
                    <a:lnTo>
                      <a:pt x="71" y="154"/>
                    </a:lnTo>
                    <a:lnTo>
                      <a:pt x="80" y="191"/>
                    </a:lnTo>
                    <a:lnTo>
                      <a:pt x="90" y="226"/>
                    </a:lnTo>
                    <a:lnTo>
                      <a:pt x="66" y="232"/>
                    </a:lnTo>
                    <a:lnTo>
                      <a:pt x="58" y="197"/>
                    </a:lnTo>
                    <a:lnTo>
                      <a:pt x="47" y="162"/>
                    </a:lnTo>
                    <a:lnTo>
                      <a:pt x="36" y="125"/>
                    </a:lnTo>
                    <a:lnTo>
                      <a:pt x="23" y="89"/>
                    </a:lnTo>
                    <a:lnTo>
                      <a:pt x="47" y="81"/>
                    </a:lnTo>
                    <a:close/>
                    <a:moveTo>
                      <a:pt x="66" y="232"/>
                    </a:moveTo>
                    <a:lnTo>
                      <a:pt x="66" y="232"/>
                    </a:lnTo>
                    <a:lnTo>
                      <a:pt x="78" y="230"/>
                    </a:lnTo>
                    <a:lnTo>
                      <a:pt x="66" y="232"/>
                    </a:lnTo>
                    <a:close/>
                    <a:moveTo>
                      <a:pt x="90" y="226"/>
                    </a:moveTo>
                    <a:lnTo>
                      <a:pt x="90" y="228"/>
                    </a:lnTo>
                    <a:lnTo>
                      <a:pt x="89" y="224"/>
                    </a:lnTo>
                    <a:lnTo>
                      <a:pt x="89" y="222"/>
                    </a:lnTo>
                    <a:lnTo>
                      <a:pt x="90" y="228"/>
                    </a:lnTo>
                    <a:lnTo>
                      <a:pt x="66" y="233"/>
                    </a:lnTo>
                    <a:lnTo>
                      <a:pt x="65" y="228"/>
                    </a:lnTo>
                    <a:lnTo>
                      <a:pt x="65" y="230"/>
                    </a:lnTo>
                    <a:lnTo>
                      <a:pt x="66" y="234"/>
                    </a:lnTo>
                    <a:lnTo>
                      <a:pt x="66" y="232"/>
                    </a:lnTo>
                    <a:lnTo>
                      <a:pt x="90" y="226"/>
                    </a:lnTo>
                    <a:close/>
                    <a:moveTo>
                      <a:pt x="90" y="228"/>
                    </a:moveTo>
                    <a:lnTo>
                      <a:pt x="93" y="240"/>
                    </a:lnTo>
                    <a:lnTo>
                      <a:pt x="97" y="256"/>
                    </a:lnTo>
                    <a:lnTo>
                      <a:pt x="73" y="260"/>
                    </a:lnTo>
                    <a:lnTo>
                      <a:pt x="70" y="247"/>
                    </a:lnTo>
                    <a:lnTo>
                      <a:pt x="66" y="233"/>
                    </a:lnTo>
                    <a:lnTo>
                      <a:pt x="90" y="228"/>
                    </a:lnTo>
                    <a:close/>
                    <a:moveTo>
                      <a:pt x="97" y="256"/>
                    </a:moveTo>
                    <a:lnTo>
                      <a:pt x="100" y="273"/>
                    </a:lnTo>
                    <a:lnTo>
                      <a:pt x="102" y="283"/>
                    </a:lnTo>
                    <a:lnTo>
                      <a:pt x="77" y="287"/>
                    </a:lnTo>
                    <a:lnTo>
                      <a:pt x="75" y="271"/>
                    </a:lnTo>
                    <a:lnTo>
                      <a:pt x="73" y="260"/>
                    </a:lnTo>
                    <a:lnTo>
                      <a:pt x="97" y="256"/>
                    </a:lnTo>
                    <a:close/>
                    <a:moveTo>
                      <a:pt x="102" y="283"/>
                    </a:moveTo>
                    <a:lnTo>
                      <a:pt x="107" y="317"/>
                    </a:lnTo>
                    <a:lnTo>
                      <a:pt x="112" y="351"/>
                    </a:lnTo>
                    <a:lnTo>
                      <a:pt x="115" y="385"/>
                    </a:lnTo>
                    <a:lnTo>
                      <a:pt x="117" y="418"/>
                    </a:lnTo>
                    <a:lnTo>
                      <a:pt x="92" y="419"/>
                    </a:lnTo>
                    <a:lnTo>
                      <a:pt x="91" y="387"/>
                    </a:lnTo>
                    <a:lnTo>
                      <a:pt x="88" y="355"/>
                    </a:lnTo>
                    <a:lnTo>
                      <a:pt x="84" y="321"/>
                    </a:lnTo>
                    <a:lnTo>
                      <a:pt x="77" y="287"/>
                    </a:lnTo>
                    <a:lnTo>
                      <a:pt x="102" y="283"/>
                    </a:lnTo>
                    <a:close/>
                    <a:moveTo>
                      <a:pt x="93" y="422"/>
                    </a:moveTo>
                    <a:lnTo>
                      <a:pt x="93" y="420"/>
                    </a:lnTo>
                    <a:lnTo>
                      <a:pt x="92" y="419"/>
                    </a:lnTo>
                    <a:lnTo>
                      <a:pt x="105" y="419"/>
                    </a:lnTo>
                    <a:lnTo>
                      <a:pt x="93" y="422"/>
                    </a:lnTo>
                    <a:close/>
                    <a:moveTo>
                      <a:pt x="116" y="414"/>
                    </a:moveTo>
                    <a:lnTo>
                      <a:pt x="120" y="427"/>
                    </a:lnTo>
                    <a:lnTo>
                      <a:pt x="126" y="440"/>
                    </a:lnTo>
                    <a:lnTo>
                      <a:pt x="130" y="451"/>
                    </a:lnTo>
                    <a:lnTo>
                      <a:pt x="135" y="462"/>
                    </a:lnTo>
                    <a:lnTo>
                      <a:pt x="142" y="472"/>
                    </a:lnTo>
                    <a:lnTo>
                      <a:pt x="148" y="481"/>
                    </a:lnTo>
                    <a:lnTo>
                      <a:pt x="155" y="489"/>
                    </a:lnTo>
                    <a:lnTo>
                      <a:pt x="161" y="496"/>
                    </a:lnTo>
                    <a:lnTo>
                      <a:pt x="144" y="515"/>
                    </a:lnTo>
                    <a:lnTo>
                      <a:pt x="137" y="506"/>
                    </a:lnTo>
                    <a:lnTo>
                      <a:pt x="129" y="496"/>
                    </a:lnTo>
                    <a:lnTo>
                      <a:pt x="121" y="486"/>
                    </a:lnTo>
                    <a:lnTo>
                      <a:pt x="115" y="475"/>
                    </a:lnTo>
                    <a:lnTo>
                      <a:pt x="108" y="463"/>
                    </a:lnTo>
                    <a:lnTo>
                      <a:pt x="103" y="450"/>
                    </a:lnTo>
                    <a:lnTo>
                      <a:pt x="98" y="436"/>
                    </a:lnTo>
                    <a:lnTo>
                      <a:pt x="93" y="422"/>
                    </a:lnTo>
                    <a:lnTo>
                      <a:pt x="116" y="414"/>
                    </a:lnTo>
                    <a:close/>
                    <a:moveTo>
                      <a:pt x="161" y="496"/>
                    </a:moveTo>
                    <a:lnTo>
                      <a:pt x="169" y="503"/>
                    </a:lnTo>
                    <a:lnTo>
                      <a:pt x="176" y="509"/>
                    </a:lnTo>
                    <a:lnTo>
                      <a:pt x="185" y="515"/>
                    </a:lnTo>
                    <a:lnTo>
                      <a:pt x="194" y="519"/>
                    </a:lnTo>
                    <a:lnTo>
                      <a:pt x="203" y="522"/>
                    </a:lnTo>
                    <a:lnTo>
                      <a:pt x="212" y="526"/>
                    </a:lnTo>
                    <a:lnTo>
                      <a:pt x="223" y="528"/>
                    </a:lnTo>
                    <a:lnTo>
                      <a:pt x="233" y="529"/>
                    </a:lnTo>
                    <a:lnTo>
                      <a:pt x="230" y="554"/>
                    </a:lnTo>
                    <a:lnTo>
                      <a:pt x="218" y="552"/>
                    </a:lnTo>
                    <a:lnTo>
                      <a:pt x="206" y="549"/>
                    </a:lnTo>
                    <a:lnTo>
                      <a:pt x="195" y="545"/>
                    </a:lnTo>
                    <a:lnTo>
                      <a:pt x="183" y="541"/>
                    </a:lnTo>
                    <a:lnTo>
                      <a:pt x="173" y="535"/>
                    </a:lnTo>
                    <a:lnTo>
                      <a:pt x="162" y="530"/>
                    </a:lnTo>
                    <a:lnTo>
                      <a:pt x="154" y="522"/>
                    </a:lnTo>
                    <a:lnTo>
                      <a:pt x="144" y="515"/>
                    </a:lnTo>
                    <a:lnTo>
                      <a:pt x="161" y="496"/>
                    </a:lnTo>
                    <a:close/>
                    <a:moveTo>
                      <a:pt x="243" y="542"/>
                    </a:moveTo>
                    <a:lnTo>
                      <a:pt x="242" y="546"/>
                    </a:lnTo>
                    <a:lnTo>
                      <a:pt x="239" y="550"/>
                    </a:lnTo>
                    <a:lnTo>
                      <a:pt x="235" y="553"/>
                    </a:lnTo>
                    <a:lnTo>
                      <a:pt x="230" y="554"/>
                    </a:lnTo>
                    <a:lnTo>
                      <a:pt x="232" y="542"/>
                    </a:lnTo>
                    <a:lnTo>
                      <a:pt x="243" y="54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7" name="Freeform 1239"/>
              <p:cNvSpPr>
                <a:spLocks/>
              </p:cNvSpPr>
              <p:nvPr/>
            </p:nvSpPr>
            <p:spPr bwMode="auto">
              <a:xfrm>
                <a:off x="2913" y="1766"/>
                <a:ext cx="39" cy="104"/>
              </a:xfrm>
              <a:custGeom>
                <a:avLst/>
                <a:gdLst>
                  <a:gd name="T0" fmla="*/ 8 w 200"/>
                  <a:gd name="T1" fmla="*/ 20 h 502"/>
                  <a:gd name="T2" fmla="*/ 8 w 200"/>
                  <a:gd name="T3" fmla="*/ 19 h 502"/>
                  <a:gd name="T4" fmla="*/ 8 w 200"/>
                  <a:gd name="T5" fmla="*/ 18 h 502"/>
                  <a:gd name="T6" fmla="*/ 8 w 200"/>
                  <a:gd name="T7" fmla="*/ 17 h 502"/>
                  <a:gd name="T8" fmla="*/ 8 w 200"/>
                  <a:gd name="T9" fmla="*/ 15 h 502"/>
                  <a:gd name="T10" fmla="*/ 7 w 200"/>
                  <a:gd name="T11" fmla="*/ 13 h 502"/>
                  <a:gd name="T12" fmla="*/ 7 w 200"/>
                  <a:gd name="T13" fmla="*/ 11 h 502"/>
                  <a:gd name="T14" fmla="*/ 7 w 200"/>
                  <a:gd name="T15" fmla="*/ 9 h 502"/>
                  <a:gd name="T16" fmla="*/ 6 w 200"/>
                  <a:gd name="T17" fmla="*/ 7 h 502"/>
                  <a:gd name="T18" fmla="*/ 6 w 200"/>
                  <a:gd name="T19" fmla="*/ 7 h 502"/>
                  <a:gd name="T20" fmla="*/ 6 w 200"/>
                  <a:gd name="T21" fmla="*/ 6 h 502"/>
                  <a:gd name="T22" fmla="*/ 5 w 200"/>
                  <a:gd name="T23" fmla="*/ 5 h 502"/>
                  <a:gd name="T24" fmla="*/ 5 w 200"/>
                  <a:gd name="T25" fmla="*/ 4 h 502"/>
                  <a:gd name="T26" fmla="*/ 5 w 200"/>
                  <a:gd name="T27" fmla="*/ 3 h 502"/>
                  <a:gd name="T28" fmla="*/ 4 w 200"/>
                  <a:gd name="T29" fmla="*/ 3 h 502"/>
                  <a:gd name="T30" fmla="*/ 4 w 200"/>
                  <a:gd name="T31" fmla="*/ 2 h 502"/>
                  <a:gd name="T32" fmla="*/ 4 w 200"/>
                  <a:gd name="T33" fmla="*/ 1 h 502"/>
                  <a:gd name="T34" fmla="*/ 3 w 200"/>
                  <a:gd name="T35" fmla="*/ 1 h 502"/>
                  <a:gd name="T36" fmla="*/ 3 w 200"/>
                  <a:gd name="T37" fmla="*/ 1 h 502"/>
                  <a:gd name="T38" fmla="*/ 3 w 200"/>
                  <a:gd name="T39" fmla="*/ 0 h 502"/>
                  <a:gd name="T40" fmla="*/ 2 w 200"/>
                  <a:gd name="T41" fmla="*/ 0 h 502"/>
                  <a:gd name="T42" fmla="*/ 2 w 200"/>
                  <a:gd name="T43" fmla="*/ 0 h 502"/>
                  <a:gd name="T44" fmla="*/ 2 w 200"/>
                  <a:gd name="T45" fmla="*/ 0 h 502"/>
                  <a:gd name="T46" fmla="*/ 2 w 200"/>
                  <a:gd name="T47" fmla="*/ 0 h 502"/>
                  <a:gd name="T48" fmla="*/ 2 w 200"/>
                  <a:gd name="T49" fmla="*/ 0 h 502"/>
                  <a:gd name="T50" fmla="*/ 1 w 200"/>
                  <a:gd name="T51" fmla="*/ 0 h 502"/>
                  <a:gd name="T52" fmla="*/ 1 w 200"/>
                  <a:gd name="T53" fmla="*/ 0 h 502"/>
                  <a:gd name="T54" fmla="*/ 1 w 200"/>
                  <a:gd name="T55" fmla="*/ 0 h 502"/>
                  <a:gd name="T56" fmla="*/ 1 w 200"/>
                  <a:gd name="T57" fmla="*/ 0 h 502"/>
                  <a:gd name="T58" fmla="*/ 0 w 200"/>
                  <a:gd name="T59" fmla="*/ 0 h 502"/>
                  <a:gd name="T60" fmla="*/ 0 w 200"/>
                  <a:gd name="T61" fmla="*/ 1 h 502"/>
                  <a:gd name="T62" fmla="*/ 0 w 200"/>
                  <a:gd name="T63" fmla="*/ 2 h 502"/>
                  <a:gd name="T64" fmla="*/ 1 w 200"/>
                  <a:gd name="T65" fmla="*/ 3 h 502"/>
                  <a:gd name="T66" fmla="*/ 1 w 200"/>
                  <a:gd name="T67" fmla="*/ 3 h 502"/>
                  <a:gd name="T68" fmla="*/ 1 w 200"/>
                  <a:gd name="T69" fmla="*/ 4 h 502"/>
                  <a:gd name="T70" fmla="*/ 2 w 200"/>
                  <a:gd name="T71" fmla="*/ 5 h 502"/>
                  <a:gd name="T72" fmla="*/ 2 w 200"/>
                  <a:gd name="T73" fmla="*/ 6 h 502"/>
                  <a:gd name="T74" fmla="*/ 2 w 200"/>
                  <a:gd name="T75" fmla="*/ 7 h 502"/>
                  <a:gd name="T76" fmla="*/ 2 w 200"/>
                  <a:gd name="T77" fmla="*/ 8 h 502"/>
                  <a:gd name="T78" fmla="*/ 3 w 200"/>
                  <a:gd name="T79" fmla="*/ 9 h 502"/>
                  <a:gd name="T80" fmla="*/ 3 w 200"/>
                  <a:gd name="T81" fmla="*/ 10 h 502"/>
                  <a:gd name="T82" fmla="*/ 3 w 200"/>
                  <a:gd name="T83" fmla="*/ 11 h 502"/>
                  <a:gd name="T84" fmla="*/ 3 w 200"/>
                  <a:gd name="T85" fmla="*/ 12 h 502"/>
                  <a:gd name="T86" fmla="*/ 3 w 200"/>
                  <a:gd name="T87" fmla="*/ 13 h 502"/>
                  <a:gd name="T88" fmla="*/ 3 w 200"/>
                  <a:gd name="T89" fmla="*/ 14 h 502"/>
                  <a:gd name="T90" fmla="*/ 3 w 200"/>
                  <a:gd name="T91" fmla="*/ 15 h 502"/>
                  <a:gd name="T92" fmla="*/ 3 w 200"/>
                  <a:gd name="T93" fmla="*/ 15 h 502"/>
                  <a:gd name="T94" fmla="*/ 4 w 200"/>
                  <a:gd name="T95" fmla="*/ 16 h 502"/>
                  <a:gd name="T96" fmla="*/ 4 w 200"/>
                  <a:gd name="T97" fmla="*/ 16 h 502"/>
                  <a:gd name="T98" fmla="*/ 4 w 200"/>
                  <a:gd name="T99" fmla="*/ 17 h 502"/>
                  <a:gd name="T100" fmla="*/ 4 w 200"/>
                  <a:gd name="T101" fmla="*/ 17 h 502"/>
                  <a:gd name="T102" fmla="*/ 4 w 200"/>
                  <a:gd name="T103" fmla="*/ 18 h 502"/>
                  <a:gd name="T104" fmla="*/ 5 w 200"/>
                  <a:gd name="T105" fmla="*/ 18 h 502"/>
                  <a:gd name="T106" fmla="*/ 5 w 200"/>
                  <a:gd name="T107" fmla="*/ 18 h 502"/>
                  <a:gd name="T108" fmla="*/ 5 w 200"/>
                  <a:gd name="T109" fmla="*/ 19 h 502"/>
                  <a:gd name="T110" fmla="*/ 5 w 200"/>
                  <a:gd name="T111" fmla="*/ 19 h 502"/>
                  <a:gd name="T112" fmla="*/ 6 w 200"/>
                  <a:gd name="T113" fmla="*/ 19 h 502"/>
                  <a:gd name="T114" fmla="*/ 6 w 200"/>
                  <a:gd name="T115" fmla="*/ 19 h 502"/>
                  <a:gd name="T116" fmla="*/ 6 w 200"/>
                  <a:gd name="T117" fmla="*/ 20 h 502"/>
                  <a:gd name="T118" fmla="*/ 7 w 200"/>
                  <a:gd name="T119" fmla="*/ 20 h 502"/>
                  <a:gd name="T120" fmla="*/ 7 w 200"/>
                  <a:gd name="T121" fmla="*/ 20 h 502"/>
                  <a:gd name="T122" fmla="*/ 8 w 200"/>
                  <a:gd name="T123" fmla="*/ 20 h 502"/>
                  <a:gd name="T124" fmla="*/ 8 w 200"/>
                  <a:gd name="T125" fmla="*/ 20 h 5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502"/>
                  <a:gd name="T191" fmla="*/ 200 w 200"/>
                  <a:gd name="T192" fmla="*/ 502 h 5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502">
                    <a:moveTo>
                      <a:pt x="200" y="502"/>
                    </a:moveTo>
                    <a:lnTo>
                      <a:pt x="199" y="484"/>
                    </a:lnTo>
                    <a:lnTo>
                      <a:pt x="198" y="455"/>
                    </a:lnTo>
                    <a:lnTo>
                      <a:pt x="195" y="421"/>
                    </a:lnTo>
                    <a:lnTo>
                      <a:pt x="189" y="380"/>
                    </a:lnTo>
                    <a:lnTo>
                      <a:pt x="184" y="335"/>
                    </a:lnTo>
                    <a:lnTo>
                      <a:pt x="176" y="286"/>
                    </a:lnTo>
                    <a:lnTo>
                      <a:pt x="167" y="237"/>
                    </a:lnTo>
                    <a:lnTo>
                      <a:pt x="155" y="188"/>
                    </a:lnTo>
                    <a:lnTo>
                      <a:pt x="149" y="165"/>
                    </a:lnTo>
                    <a:lnTo>
                      <a:pt x="142" y="142"/>
                    </a:lnTo>
                    <a:lnTo>
                      <a:pt x="135" y="121"/>
                    </a:lnTo>
                    <a:lnTo>
                      <a:pt x="128" y="100"/>
                    </a:lnTo>
                    <a:lnTo>
                      <a:pt x="120" y="82"/>
                    </a:lnTo>
                    <a:lnTo>
                      <a:pt x="111" y="63"/>
                    </a:lnTo>
                    <a:lnTo>
                      <a:pt x="102" y="48"/>
                    </a:lnTo>
                    <a:lnTo>
                      <a:pt x="93" y="34"/>
                    </a:lnTo>
                    <a:lnTo>
                      <a:pt x="83" y="22"/>
                    </a:lnTo>
                    <a:lnTo>
                      <a:pt x="73" y="13"/>
                    </a:lnTo>
                    <a:lnTo>
                      <a:pt x="67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39" y="0"/>
                    </a:lnTo>
                    <a:lnTo>
                      <a:pt x="33" y="1"/>
                    </a:lnTo>
                    <a:lnTo>
                      <a:pt x="26" y="2"/>
                    </a:lnTo>
                    <a:lnTo>
                      <a:pt x="21" y="4"/>
                    </a:lnTo>
                    <a:lnTo>
                      <a:pt x="14" y="6"/>
                    </a:lnTo>
                    <a:lnTo>
                      <a:pt x="7" y="11"/>
                    </a:lnTo>
                    <a:lnTo>
                      <a:pt x="0" y="15"/>
                    </a:lnTo>
                    <a:lnTo>
                      <a:pt x="10" y="39"/>
                    </a:lnTo>
                    <a:lnTo>
                      <a:pt x="19" y="63"/>
                    </a:lnTo>
                    <a:lnTo>
                      <a:pt x="27" y="87"/>
                    </a:lnTo>
                    <a:lnTo>
                      <a:pt x="35" y="112"/>
                    </a:lnTo>
                    <a:lnTo>
                      <a:pt x="42" y="136"/>
                    </a:lnTo>
                    <a:lnTo>
                      <a:pt x="49" y="160"/>
                    </a:lnTo>
                    <a:lnTo>
                      <a:pt x="55" y="183"/>
                    </a:lnTo>
                    <a:lnTo>
                      <a:pt x="61" y="207"/>
                    </a:lnTo>
                    <a:lnTo>
                      <a:pt x="65" y="230"/>
                    </a:lnTo>
                    <a:lnTo>
                      <a:pt x="70" y="254"/>
                    </a:lnTo>
                    <a:lnTo>
                      <a:pt x="74" y="276"/>
                    </a:lnTo>
                    <a:lnTo>
                      <a:pt x="78" y="299"/>
                    </a:lnTo>
                    <a:lnTo>
                      <a:pt x="80" y="322"/>
                    </a:lnTo>
                    <a:lnTo>
                      <a:pt x="82" y="343"/>
                    </a:lnTo>
                    <a:lnTo>
                      <a:pt x="84" y="365"/>
                    </a:lnTo>
                    <a:lnTo>
                      <a:pt x="86" y="386"/>
                    </a:lnTo>
                    <a:lnTo>
                      <a:pt x="90" y="399"/>
                    </a:lnTo>
                    <a:lnTo>
                      <a:pt x="94" y="412"/>
                    </a:lnTo>
                    <a:lnTo>
                      <a:pt x="100" y="423"/>
                    </a:lnTo>
                    <a:lnTo>
                      <a:pt x="105" y="434"/>
                    </a:lnTo>
                    <a:lnTo>
                      <a:pt x="110" y="444"/>
                    </a:lnTo>
                    <a:lnTo>
                      <a:pt x="117" y="453"/>
                    </a:lnTo>
                    <a:lnTo>
                      <a:pt x="123" y="462"/>
                    </a:lnTo>
                    <a:lnTo>
                      <a:pt x="130" y="470"/>
                    </a:lnTo>
                    <a:lnTo>
                      <a:pt x="137" y="476"/>
                    </a:lnTo>
                    <a:lnTo>
                      <a:pt x="145" y="481"/>
                    </a:lnTo>
                    <a:lnTo>
                      <a:pt x="154" y="487"/>
                    </a:lnTo>
                    <a:lnTo>
                      <a:pt x="162" y="491"/>
                    </a:lnTo>
                    <a:lnTo>
                      <a:pt x="171" y="495"/>
                    </a:lnTo>
                    <a:lnTo>
                      <a:pt x="181" y="498"/>
                    </a:lnTo>
                    <a:lnTo>
                      <a:pt x="190" y="500"/>
                    </a:lnTo>
                    <a:lnTo>
                      <a:pt x="200" y="50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8" name="Freeform 1240"/>
              <p:cNvSpPr>
                <a:spLocks noEditPoints="1"/>
              </p:cNvSpPr>
              <p:nvPr/>
            </p:nvSpPr>
            <p:spPr bwMode="auto">
              <a:xfrm>
                <a:off x="2909" y="1762"/>
                <a:ext cx="47" cy="104"/>
              </a:xfrm>
              <a:custGeom>
                <a:avLst/>
                <a:gdLst>
                  <a:gd name="T0" fmla="*/ 9 w 224"/>
                  <a:gd name="T1" fmla="*/ 20 h 526"/>
                  <a:gd name="T2" fmla="*/ 8 w 224"/>
                  <a:gd name="T3" fmla="*/ 20 h 526"/>
                  <a:gd name="T4" fmla="*/ 9 w 224"/>
                  <a:gd name="T5" fmla="*/ 19 h 526"/>
                  <a:gd name="T6" fmla="*/ 8 w 224"/>
                  <a:gd name="T7" fmla="*/ 18 h 526"/>
                  <a:gd name="T8" fmla="*/ 8 w 224"/>
                  <a:gd name="T9" fmla="*/ 17 h 526"/>
                  <a:gd name="T10" fmla="*/ 9 w 224"/>
                  <a:gd name="T11" fmla="*/ 19 h 526"/>
                  <a:gd name="T12" fmla="*/ 7 w 224"/>
                  <a:gd name="T13" fmla="*/ 15 h 526"/>
                  <a:gd name="T14" fmla="*/ 6 w 224"/>
                  <a:gd name="T15" fmla="*/ 10 h 526"/>
                  <a:gd name="T16" fmla="*/ 7 w 224"/>
                  <a:gd name="T17" fmla="*/ 9 h 526"/>
                  <a:gd name="T18" fmla="*/ 8 w 224"/>
                  <a:gd name="T19" fmla="*/ 14 h 526"/>
                  <a:gd name="T20" fmla="*/ 7 w 224"/>
                  <a:gd name="T21" fmla="*/ 17 h 526"/>
                  <a:gd name="T22" fmla="*/ 5 w 224"/>
                  <a:gd name="T23" fmla="*/ 6 h 526"/>
                  <a:gd name="T24" fmla="*/ 4 w 224"/>
                  <a:gd name="T25" fmla="*/ 3 h 526"/>
                  <a:gd name="T26" fmla="*/ 5 w 224"/>
                  <a:gd name="T27" fmla="*/ 3 h 526"/>
                  <a:gd name="T28" fmla="*/ 6 w 224"/>
                  <a:gd name="T29" fmla="*/ 6 h 526"/>
                  <a:gd name="T30" fmla="*/ 4 w 224"/>
                  <a:gd name="T31" fmla="*/ 2 h 526"/>
                  <a:gd name="T32" fmla="*/ 3 w 224"/>
                  <a:gd name="T33" fmla="*/ 1 h 526"/>
                  <a:gd name="T34" fmla="*/ 4 w 224"/>
                  <a:gd name="T35" fmla="*/ 1 h 526"/>
                  <a:gd name="T36" fmla="*/ 2 w 224"/>
                  <a:gd name="T37" fmla="*/ 1 h 526"/>
                  <a:gd name="T38" fmla="*/ 1 w 224"/>
                  <a:gd name="T39" fmla="*/ 0 h 526"/>
                  <a:gd name="T40" fmla="*/ 2 w 224"/>
                  <a:gd name="T41" fmla="*/ 0 h 526"/>
                  <a:gd name="T42" fmla="*/ 2 w 224"/>
                  <a:gd name="T43" fmla="*/ 1 h 526"/>
                  <a:gd name="T44" fmla="*/ 1 w 224"/>
                  <a:gd name="T45" fmla="*/ 1 h 526"/>
                  <a:gd name="T46" fmla="*/ 1 w 224"/>
                  <a:gd name="T47" fmla="*/ 0 h 526"/>
                  <a:gd name="T48" fmla="*/ 0 w 224"/>
                  <a:gd name="T49" fmla="*/ 1 h 526"/>
                  <a:gd name="T50" fmla="*/ 0 w 224"/>
                  <a:gd name="T51" fmla="*/ 1 h 526"/>
                  <a:gd name="T52" fmla="*/ 1 w 224"/>
                  <a:gd name="T53" fmla="*/ 1 h 526"/>
                  <a:gd name="T54" fmla="*/ 1 w 224"/>
                  <a:gd name="T55" fmla="*/ 1 h 526"/>
                  <a:gd name="T56" fmla="*/ 0 w 224"/>
                  <a:gd name="T57" fmla="*/ 2 h 526"/>
                  <a:gd name="T58" fmla="*/ 1 w 224"/>
                  <a:gd name="T59" fmla="*/ 2 h 526"/>
                  <a:gd name="T60" fmla="*/ 1 w 224"/>
                  <a:gd name="T61" fmla="*/ 3 h 526"/>
                  <a:gd name="T62" fmla="*/ 2 w 224"/>
                  <a:gd name="T63" fmla="*/ 4 h 526"/>
                  <a:gd name="T64" fmla="*/ 2 w 224"/>
                  <a:gd name="T65" fmla="*/ 9 h 526"/>
                  <a:gd name="T66" fmla="*/ 1 w 224"/>
                  <a:gd name="T67" fmla="*/ 3 h 526"/>
                  <a:gd name="T68" fmla="*/ 4 w 224"/>
                  <a:gd name="T69" fmla="*/ 11 h 526"/>
                  <a:gd name="T70" fmla="*/ 3 w 224"/>
                  <a:gd name="T71" fmla="*/ 12 h 526"/>
                  <a:gd name="T72" fmla="*/ 3 w 224"/>
                  <a:gd name="T73" fmla="*/ 9 h 526"/>
                  <a:gd name="T74" fmla="*/ 4 w 224"/>
                  <a:gd name="T75" fmla="*/ 15 h 526"/>
                  <a:gd name="T76" fmla="*/ 3 w 224"/>
                  <a:gd name="T77" fmla="*/ 14 h 526"/>
                  <a:gd name="T78" fmla="*/ 3 w 224"/>
                  <a:gd name="T79" fmla="*/ 16 h 526"/>
                  <a:gd name="T80" fmla="*/ 3 w 224"/>
                  <a:gd name="T81" fmla="*/ 16 h 526"/>
                  <a:gd name="T82" fmla="*/ 5 w 224"/>
                  <a:gd name="T83" fmla="*/ 17 h 526"/>
                  <a:gd name="T84" fmla="*/ 6 w 224"/>
                  <a:gd name="T85" fmla="*/ 19 h 526"/>
                  <a:gd name="T86" fmla="*/ 5 w 224"/>
                  <a:gd name="T87" fmla="*/ 19 h 526"/>
                  <a:gd name="T88" fmla="*/ 4 w 224"/>
                  <a:gd name="T89" fmla="*/ 17 h 526"/>
                  <a:gd name="T90" fmla="*/ 6 w 224"/>
                  <a:gd name="T91" fmla="*/ 19 h 526"/>
                  <a:gd name="T92" fmla="*/ 7 w 224"/>
                  <a:gd name="T93" fmla="*/ 20 h 526"/>
                  <a:gd name="T94" fmla="*/ 8 w 224"/>
                  <a:gd name="T95" fmla="*/ 20 h 526"/>
                  <a:gd name="T96" fmla="*/ 7 w 224"/>
                  <a:gd name="T97" fmla="*/ 21 h 526"/>
                  <a:gd name="T98" fmla="*/ 6 w 224"/>
                  <a:gd name="T99" fmla="*/ 20 h 526"/>
                  <a:gd name="T100" fmla="*/ 9 w 224"/>
                  <a:gd name="T101" fmla="*/ 21 h 526"/>
                  <a:gd name="T102" fmla="*/ 8 w 224"/>
                  <a:gd name="T103" fmla="*/ 21 h 52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4"/>
                  <a:gd name="T157" fmla="*/ 0 h 526"/>
                  <a:gd name="T158" fmla="*/ 224 w 224"/>
                  <a:gd name="T159" fmla="*/ 526 h 52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4" h="526">
                    <a:moveTo>
                      <a:pt x="200" y="514"/>
                    </a:moveTo>
                    <a:lnTo>
                      <a:pt x="200" y="506"/>
                    </a:lnTo>
                    <a:lnTo>
                      <a:pt x="199" y="496"/>
                    </a:lnTo>
                    <a:lnTo>
                      <a:pt x="224" y="494"/>
                    </a:lnTo>
                    <a:lnTo>
                      <a:pt x="224" y="505"/>
                    </a:lnTo>
                    <a:lnTo>
                      <a:pt x="224" y="514"/>
                    </a:lnTo>
                    <a:lnTo>
                      <a:pt x="200" y="514"/>
                    </a:lnTo>
                    <a:close/>
                    <a:moveTo>
                      <a:pt x="199" y="496"/>
                    </a:moveTo>
                    <a:lnTo>
                      <a:pt x="198" y="483"/>
                    </a:lnTo>
                    <a:lnTo>
                      <a:pt x="197" y="466"/>
                    </a:lnTo>
                    <a:lnTo>
                      <a:pt x="222" y="464"/>
                    </a:lnTo>
                    <a:lnTo>
                      <a:pt x="223" y="480"/>
                    </a:lnTo>
                    <a:lnTo>
                      <a:pt x="224" y="494"/>
                    </a:lnTo>
                    <a:lnTo>
                      <a:pt x="199" y="496"/>
                    </a:lnTo>
                    <a:close/>
                    <a:moveTo>
                      <a:pt x="197" y="466"/>
                    </a:moveTo>
                    <a:lnTo>
                      <a:pt x="197" y="458"/>
                    </a:lnTo>
                    <a:lnTo>
                      <a:pt x="196" y="448"/>
                    </a:lnTo>
                    <a:lnTo>
                      <a:pt x="195" y="438"/>
                    </a:lnTo>
                    <a:lnTo>
                      <a:pt x="194" y="428"/>
                    </a:lnTo>
                    <a:lnTo>
                      <a:pt x="217" y="425"/>
                    </a:lnTo>
                    <a:lnTo>
                      <a:pt x="219" y="435"/>
                    </a:lnTo>
                    <a:lnTo>
                      <a:pt x="220" y="446"/>
                    </a:lnTo>
                    <a:lnTo>
                      <a:pt x="221" y="455"/>
                    </a:lnTo>
                    <a:lnTo>
                      <a:pt x="222" y="464"/>
                    </a:lnTo>
                    <a:lnTo>
                      <a:pt x="197" y="466"/>
                    </a:lnTo>
                    <a:close/>
                    <a:moveTo>
                      <a:pt x="194" y="428"/>
                    </a:moveTo>
                    <a:lnTo>
                      <a:pt x="190" y="404"/>
                    </a:lnTo>
                    <a:lnTo>
                      <a:pt x="187" y="377"/>
                    </a:lnTo>
                    <a:lnTo>
                      <a:pt x="184" y="350"/>
                    </a:lnTo>
                    <a:lnTo>
                      <a:pt x="180" y="321"/>
                    </a:lnTo>
                    <a:lnTo>
                      <a:pt x="174" y="291"/>
                    </a:lnTo>
                    <a:lnTo>
                      <a:pt x="169" y="262"/>
                    </a:lnTo>
                    <a:lnTo>
                      <a:pt x="162" y="232"/>
                    </a:lnTo>
                    <a:lnTo>
                      <a:pt x="155" y="203"/>
                    </a:lnTo>
                    <a:lnTo>
                      <a:pt x="179" y="197"/>
                    </a:lnTo>
                    <a:lnTo>
                      <a:pt x="186" y="227"/>
                    </a:lnTo>
                    <a:lnTo>
                      <a:pt x="193" y="257"/>
                    </a:lnTo>
                    <a:lnTo>
                      <a:pt x="198" y="287"/>
                    </a:lnTo>
                    <a:lnTo>
                      <a:pt x="203" y="316"/>
                    </a:lnTo>
                    <a:lnTo>
                      <a:pt x="208" y="345"/>
                    </a:lnTo>
                    <a:lnTo>
                      <a:pt x="212" y="374"/>
                    </a:lnTo>
                    <a:lnTo>
                      <a:pt x="215" y="401"/>
                    </a:lnTo>
                    <a:lnTo>
                      <a:pt x="217" y="425"/>
                    </a:lnTo>
                    <a:lnTo>
                      <a:pt x="194" y="428"/>
                    </a:lnTo>
                    <a:close/>
                    <a:moveTo>
                      <a:pt x="155" y="203"/>
                    </a:moveTo>
                    <a:lnTo>
                      <a:pt x="149" y="180"/>
                    </a:lnTo>
                    <a:lnTo>
                      <a:pt x="143" y="159"/>
                    </a:lnTo>
                    <a:lnTo>
                      <a:pt x="135" y="138"/>
                    </a:lnTo>
                    <a:lnTo>
                      <a:pt x="129" y="118"/>
                    </a:lnTo>
                    <a:lnTo>
                      <a:pt x="121" y="99"/>
                    </a:lnTo>
                    <a:lnTo>
                      <a:pt x="113" y="83"/>
                    </a:lnTo>
                    <a:lnTo>
                      <a:pt x="105" y="68"/>
                    </a:lnTo>
                    <a:lnTo>
                      <a:pt x="95" y="54"/>
                    </a:lnTo>
                    <a:lnTo>
                      <a:pt x="116" y="40"/>
                    </a:lnTo>
                    <a:lnTo>
                      <a:pt x="125" y="54"/>
                    </a:lnTo>
                    <a:lnTo>
                      <a:pt x="134" y="71"/>
                    </a:lnTo>
                    <a:lnTo>
                      <a:pt x="143" y="88"/>
                    </a:lnTo>
                    <a:lnTo>
                      <a:pt x="152" y="108"/>
                    </a:lnTo>
                    <a:lnTo>
                      <a:pt x="159" y="129"/>
                    </a:lnTo>
                    <a:lnTo>
                      <a:pt x="166" y="151"/>
                    </a:lnTo>
                    <a:lnTo>
                      <a:pt x="173" y="174"/>
                    </a:lnTo>
                    <a:lnTo>
                      <a:pt x="179" y="197"/>
                    </a:lnTo>
                    <a:lnTo>
                      <a:pt x="155" y="203"/>
                    </a:lnTo>
                    <a:close/>
                    <a:moveTo>
                      <a:pt x="95" y="54"/>
                    </a:moveTo>
                    <a:lnTo>
                      <a:pt x="89" y="46"/>
                    </a:lnTo>
                    <a:lnTo>
                      <a:pt x="82" y="39"/>
                    </a:lnTo>
                    <a:lnTo>
                      <a:pt x="76" y="33"/>
                    </a:lnTo>
                    <a:lnTo>
                      <a:pt x="68" y="29"/>
                    </a:lnTo>
                    <a:lnTo>
                      <a:pt x="80" y="7"/>
                    </a:lnTo>
                    <a:lnTo>
                      <a:pt x="89" y="13"/>
                    </a:lnTo>
                    <a:lnTo>
                      <a:pt x="99" y="20"/>
                    </a:lnTo>
                    <a:lnTo>
                      <a:pt x="107" y="30"/>
                    </a:lnTo>
                    <a:lnTo>
                      <a:pt x="116" y="40"/>
                    </a:lnTo>
                    <a:lnTo>
                      <a:pt x="95" y="54"/>
                    </a:lnTo>
                    <a:close/>
                    <a:moveTo>
                      <a:pt x="68" y="29"/>
                    </a:moveTo>
                    <a:lnTo>
                      <a:pt x="62" y="26"/>
                    </a:lnTo>
                    <a:lnTo>
                      <a:pt x="55" y="25"/>
                    </a:lnTo>
                    <a:lnTo>
                      <a:pt x="49" y="25"/>
                    </a:lnTo>
                    <a:lnTo>
                      <a:pt x="41" y="26"/>
                    </a:lnTo>
                    <a:lnTo>
                      <a:pt x="36" y="2"/>
                    </a:lnTo>
                    <a:lnTo>
                      <a:pt x="41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0"/>
                    </a:lnTo>
                    <a:lnTo>
                      <a:pt x="69" y="3"/>
                    </a:lnTo>
                    <a:lnTo>
                      <a:pt x="80" y="7"/>
                    </a:lnTo>
                    <a:lnTo>
                      <a:pt x="68" y="29"/>
                    </a:lnTo>
                    <a:close/>
                    <a:moveTo>
                      <a:pt x="41" y="26"/>
                    </a:moveTo>
                    <a:lnTo>
                      <a:pt x="36" y="27"/>
                    </a:lnTo>
                    <a:lnTo>
                      <a:pt x="31" y="29"/>
                    </a:lnTo>
                    <a:lnTo>
                      <a:pt x="25" y="32"/>
                    </a:lnTo>
                    <a:lnTo>
                      <a:pt x="20" y="37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1" y="7"/>
                    </a:lnTo>
                    <a:lnTo>
                      <a:pt x="28" y="4"/>
                    </a:lnTo>
                    <a:lnTo>
                      <a:pt x="36" y="2"/>
                    </a:lnTo>
                    <a:lnTo>
                      <a:pt x="41" y="26"/>
                    </a:lnTo>
                    <a:close/>
                    <a:moveTo>
                      <a:pt x="1" y="31"/>
                    </a:moveTo>
                    <a:lnTo>
                      <a:pt x="0" y="28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6" y="17"/>
                    </a:lnTo>
                    <a:lnTo>
                      <a:pt x="12" y="27"/>
                    </a:lnTo>
                    <a:lnTo>
                      <a:pt x="1" y="31"/>
                    </a:lnTo>
                    <a:close/>
                    <a:moveTo>
                      <a:pt x="24" y="21"/>
                    </a:moveTo>
                    <a:lnTo>
                      <a:pt x="24" y="23"/>
                    </a:lnTo>
                    <a:lnTo>
                      <a:pt x="1" y="31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4" y="21"/>
                    </a:lnTo>
                    <a:close/>
                    <a:moveTo>
                      <a:pt x="24" y="23"/>
                    </a:moveTo>
                    <a:lnTo>
                      <a:pt x="31" y="39"/>
                    </a:lnTo>
                    <a:lnTo>
                      <a:pt x="35" y="50"/>
                    </a:lnTo>
                    <a:lnTo>
                      <a:pt x="11" y="58"/>
                    </a:lnTo>
                    <a:lnTo>
                      <a:pt x="6" y="42"/>
                    </a:lnTo>
                    <a:lnTo>
                      <a:pt x="1" y="31"/>
                    </a:lnTo>
                    <a:lnTo>
                      <a:pt x="24" y="23"/>
                    </a:lnTo>
                    <a:close/>
                    <a:moveTo>
                      <a:pt x="35" y="50"/>
                    </a:moveTo>
                    <a:lnTo>
                      <a:pt x="39" y="61"/>
                    </a:lnTo>
                    <a:lnTo>
                      <a:pt x="45" y="78"/>
                    </a:lnTo>
                    <a:lnTo>
                      <a:pt x="21" y="85"/>
                    </a:lnTo>
                    <a:lnTo>
                      <a:pt x="18" y="73"/>
                    </a:lnTo>
                    <a:lnTo>
                      <a:pt x="11" y="58"/>
                    </a:lnTo>
                    <a:lnTo>
                      <a:pt x="35" y="50"/>
                    </a:lnTo>
                    <a:close/>
                    <a:moveTo>
                      <a:pt x="45" y="78"/>
                    </a:moveTo>
                    <a:lnTo>
                      <a:pt x="57" y="112"/>
                    </a:lnTo>
                    <a:lnTo>
                      <a:pt x="66" y="147"/>
                    </a:lnTo>
                    <a:lnTo>
                      <a:pt x="76" y="181"/>
                    </a:lnTo>
                    <a:lnTo>
                      <a:pt x="85" y="216"/>
                    </a:lnTo>
                    <a:lnTo>
                      <a:pt x="61" y="221"/>
                    </a:lnTo>
                    <a:lnTo>
                      <a:pt x="52" y="188"/>
                    </a:lnTo>
                    <a:lnTo>
                      <a:pt x="44" y="154"/>
                    </a:lnTo>
                    <a:lnTo>
                      <a:pt x="33" y="120"/>
                    </a:lnTo>
                    <a:lnTo>
                      <a:pt x="21" y="85"/>
                    </a:lnTo>
                    <a:lnTo>
                      <a:pt x="45" y="78"/>
                    </a:lnTo>
                    <a:close/>
                    <a:moveTo>
                      <a:pt x="85" y="216"/>
                    </a:moveTo>
                    <a:lnTo>
                      <a:pt x="90" y="240"/>
                    </a:lnTo>
                    <a:lnTo>
                      <a:pt x="94" y="263"/>
                    </a:lnTo>
                    <a:lnTo>
                      <a:pt x="99" y="286"/>
                    </a:lnTo>
                    <a:lnTo>
                      <a:pt x="102" y="309"/>
                    </a:lnTo>
                    <a:lnTo>
                      <a:pt x="77" y="312"/>
                    </a:lnTo>
                    <a:lnTo>
                      <a:pt x="74" y="289"/>
                    </a:lnTo>
                    <a:lnTo>
                      <a:pt x="69" y="267"/>
                    </a:lnTo>
                    <a:lnTo>
                      <a:pt x="65" y="244"/>
                    </a:lnTo>
                    <a:lnTo>
                      <a:pt x="61" y="221"/>
                    </a:lnTo>
                    <a:lnTo>
                      <a:pt x="85" y="216"/>
                    </a:lnTo>
                    <a:close/>
                    <a:moveTo>
                      <a:pt x="102" y="309"/>
                    </a:moveTo>
                    <a:lnTo>
                      <a:pt x="104" y="331"/>
                    </a:lnTo>
                    <a:lnTo>
                      <a:pt x="106" y="354"/>
                    </a:lnTo>
                    <a:lnTo>
                      <a:pt x="108" y="376"/>
                    </a:lnTo>
                    <a:lnTo>
                      <a:pt x="109" y="398"/>
                    </a:lnTo>
                    <a:lnTo>
                      <a:pt x="85" y="398"/>
                    </a:lnTo>
                    <a:lnTo>
                      <a:pt x="85" y="378"/>
                    </a:lnTo>
                    <a:lnTo>
                      <a:pt x="82" y="356"/>
                    </a:lnTo>
                    <a:lnTo>
                      <a:pt x="80" y="335"/>
                    </a:lnTo>
                    <a:lnTo>
                      <a:pt x="77" y="312"/>
                    </a:lnTo>
                    <a:lnTo>
                      <a:pt x="102" y="309"/>
                    </a:lnTo>
                    <a:close/>
                    <a:moveTo>
                      <a:pt x="86" y="402"/>
                    </a:moveTo>
                    <a:lnTo>
                      <a:pt x="86" y="401"/>
                    </a:lnTo>
                    <a:lnTo>
                      <a:pt x="85" y="398"/>
                    </a:lnTo>
                    <a:lnTo>
                      <a:pt x="98" y="398"/>
                    </a:lnTo>
                    <a:lnTo>
                      <a:pt x="86" y="402"/>
                    </a:lnTo>
                    <a:close/>
                    <a:moveTo>
                      <a:pt x="109" y="395"/>
                    </a:moveTo>
                    <a:lnTo>
                      <a:pt x="113" y="407"/>
                    </a:lnTo>
                    <a:lnTo>
                      <a:pt x="117" y="419"/>
                    </a:lnTo>
                    <a:lnTo>
                      <a:pt x="122" y="430"/>
                    </a:lnTo>
                    <a:lnTo>
                      <a:pt x="127" y="439"/>
                    </a:lnTo>
                    <a:lnTo>
                      <a:pt x="132" y="449"/>
                    </a:lnTo>
                    <a:lnTo>
                      <a:pt x="139" y="458"/>
                    </a:lnTo>
                    <a:lnTo>
                      <a:pt x="144" y="465"/>
                    </a:lnTo>
                    <a:lnTo>
                      <a:pt x="150" y="473"/>
                    </a:lnTo>
                    <a:lnTo>
                      <a:pt x="133" y="490"/>
                    </a:lnTo>
                    <a:lnTo>
                      <a:pt x="126" y="482"/>
                    </a:lnTo>
                    <a:lnTo>
                      <a:pt x="119" y="473"/>
                    </a:lnTo>
                    <a:lnTo>
                      <a:pt x="113" y="463"/>
                    </a:lnTo>
                    <a:lnTo>
                      <a:pt x="106" y="452"/>
                    </a:lnTo>
                    <a:lnTo>
                      <a:pt x="101" y="440"/>
                    </a:lnTo>
                    <a:lnTo>
                      <a:pt x="95" y="429"/>
                    </a:lnTo>
                    <a:lnTo>
                      <a:pt x="90" y="416"/>
                    </a:lnTo>
                    <a:lnTo>
                      <a:pt x="86" y="402"/>
                    </a:lnTo>
                    <a:lnTo>
                      <a:pt x="109" y="395"/>
                    </a:lnTo>
                    <a:close/>
                    <a:moveTo>
                      <a:pt x="150" y="473"/>
                    </a:moveTo>
                    <a:lnTo>
                      <a:pt x="157" y="478"/>
                    </a:lnTo>
                    <a:lnTo>
                      <a:pt x="165" y="484"/>
                    </a:lnTo>
                    <a:lnTo>
                      <a:pt x="172" y="488"/>
                    </a:lnTo>
                    <a:lnTo>
                      <a:pt x="180" y="492"/>
                    </a:lnTo>
                    <a:lnTo>
                      <a:pt x="187" y="496"/>
                    </a:lnTo>
                    <a:lnTo>
                      <a:pt x="196" y="498"/>
                    </a:lnTo>
                    <a:lnTo>
                      <a:pt x="205" y="500"/>
                    </a:lnTo>
                    <a:lnTo>
                      <a:pt x="213" y="501"/>
                    </a:lnTo>
                    <a:lnTo>
                      <a:pt x="211" y="526"/>
                    </a:lnTo>
                    <a:lnTo>
                      <a:pt x="200" y="524"/>
                    </a:lnTo>
                    <a:lnTo>
                      <a:pt x="189" y="521"/>
                    </a:lnTo>
                    <a:lnTo>
                      <a:pt x="179" y="518"/>
                    </a:lnTo>
                    <a:lnTo>
                      <a:pt x="169" y="515"/>
                    </a:lnTo>
                    <a:lnTo>
                      <a:pt x="159" y="510"/>
                    </a:lnTo>
                    <a:lnTo>
                      <a:pt x="150" y="504"/>
                    </a:lnTo>
                    <a:lnTo>
                      <a:pt x="142" y="498"/>
                    </a:lnTo>
                    <a:lnTo>
                      <a:pt x="133" y="490"/>
                    </a:lnTo>
                    <a:lnTo>
                      <a:pt x="150" y="473"/>
                    </a:lnTo>
                    <a:close/>
                    <a:moveTo>
                      <a:pt x="224" y="514"/>
                    </a:moveTo>
                    <a:lnTo>
                      <a:pt x="223" y="518"/>
                    </a:lnTo>
                    <a:lnTo>
                      <a:pt x="220" y="523"/>
                    </a:lnTo>
                    <a:lnTo>
                      <a:pt x="215" y="525"/>
                    </a:lnTo>
                    <a:lnTo>
                      <a:pt x="211" y="526"/>
                    </a:lnTo>
                    <a:lnTo>
                      <a:pt x="212" y="514"/>
                    </a:lnTo>
                    <a:lnTo>
                      <a:pt x="224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29" name="Freeform 1241"/>
              <p:cNvSpPr>
                <a:spLocks/>
              </p:cNvSpPr>
              <p:nvPr/>
            </p:nvSpPr>
            <p:spPr bwMode="auto">
              <a:xfrm>
                <a:off x="3286" y="1665"/>
                <a:ext cx="159" cy="171"/>
              </a:xfrm>
              <a:custGeom>
                <a:avLst/>
                <a:gdLst>
                  <a:gd name="T0" fmla="*/ 32 w 809"/>
                  <a:gd name="T1" fmla="*/ 34 h 857"/>
                  <a:gd name="T2" fmla="*/ 32 w 809"/>
                  <a:gd name="T3" fmla="*/ 32 h 857"/>
                  <a:gd name="T4" fmla="*/ 32 w 809"/>
                  <a:gd name="T5" fmla="*/ 30 h 857"/>
                  <a:gd name="T6" fmla="*/ 31 w 809"/>
                  <a:gd name="T7" fmla="*/ 27 h 857"/>
                  <a:gd name="T8" fmla="*/ 31 w 809"/>
                  <a:gd name="T9" fmla="*/ 23 h 857"/>
                  <a:gd name="T10" fmla="*/ 30 w 809"/>
                  <a:gd name="T11" fmla="*/ 20 h 857"/>
                  <a:gd name="T12" fmla="*/ 28 w 809"/>
                  <a:gd name="T13" fmla="*/ 16 h 857"/>
                  <a:gd name="T14" fmla="*/ 27 w 809"/>
                  <a:gd name="T15" fmla="*/ 13 h 857"/>
                  <a:gd name="T16" fmla="*/ 25 w 809"/>
                  <a:gd name="T17" fmla="*/ 10 h 857"/>
                  <a:gd name="T18" fmla="*/ 24 w 809"/>
                  <a:gd name="T19" fmla="*/ 8 h 857"/>
                  <a:gd name="T20" fmla="*/ 23 w 809"/>
                  <a:gd name="T21" fmla="*/ 6 h 857"/>
                  <a:gd name="T22" fmla="*/ 22 w 809"/>
                  <a:gd name="T23" fmla="*/ 5 h 857"/>
                  <a:gd name="T24" fmla="*/ 20 w 809"/>
                  <a:gd name="T25" fmla="*/ 3 h 857"/>
                  <a:gd name="T26" fmla="*/ 19 w 809"/>
                  <a:gd name="T27" fmla="*/ 2 h 857"/>
                  <a:gd name="T28" fmla="*/ 17 w 809"/>
                  <a:gd name="T29" fmla="*/ 1 h 857"/>
                  <a:gd name="T30" fmla="*/ 16 w 809"/>
                  <a:gd name="T31" fmla="*/ 0 h 857"/>
                  <a:gd name="T32" fmla="*/ 15 w 809"/>
                  <a:gd name="T33" fmla="*/ 0 h 857"/>
                  <a:gd name="T34" fmla="*/ 14 w 809"/>
                  <a:gd name="T35" fmla="*/ 0 h 857"/>
                  <a:gd name="T36" fmla="*/ 12 w 809"/>
                  <a:gd name="T37" fmla="*/ 0 h 857"/>
                  <a:gd name="T38" fmla="*/ 10 w 809"/>
                  <a:gd name="T39" fmla="*/ 0 h 857"/>
                  <a:gd name="T40" fmla="*/ 9 w 809"/>
                  <a:gd name="T41" fmla="*/ 0 h 857"/>
                  <a:gd name="T42" fmla="*/ 6 w 809"/>
                  <a:gd name="T43" fmla="*/ 1 h 857"/>
                  <a:gd name="T44" fmla="*/ 4 w 809"/>
                  <a:gd name="T45" fmla="*/ 1 h 857"/>
                  <a:gd name="T46" fmla="*/ 2 w 809"/>
                  <a:gd name="T47" fmla="*/ 2 h 857"/>
                  <a:gd name="T48" fmla="*/ 1 w 809"/>
                  <a:gd name="T49" fmla="*/ 3 h 857"/>
                  <a:gd name="T50" fmla="*/ 1 w 809"/>
                  <a:gd name="T51" fmla="*/ 4 h 857"/>
                  <a:gd name="T52" fmla="*/ 4 w 809"/>
                  <a:gd name="T53" fmla="*/ 8 h 857"/>
                  <a:gd name="T54" fmla="*/ 6 w 809"/>
                  <a:gd name="T55" fmla="*/ 11 h 857"/>
                  <a:gd name="T56" fmla="*/ 8 w 809"/>
                  <a:gd name="T57" fmla="*/ 14 h 857"/>
                  <a:gd name="T58" fmla="*/ 10 w 809"/>
                  <a:gd name="T59" fmla="*/ 17 h 857"/>
                  <a:gd name="T60" fmla="*/ 12 w 809"/>
                  <a:gd name="T61" fmla="*/ 20 h 857"/>
                  <a:gd name="T62" fmla="*/ 13 w 809"/>
                  <a:gd name="T63" fmla="*/ 23 h 857"/>
                  <a:gd name="T64" fmla="*/ 13 w 809"/>
                  <a:gd name="T65" fmla="*/ 26 h 857"/>
                  <a:gd name="T66" fmla="*/ 14 w 809"/>
                  <a:gd name="T67" fmla="*/ 27 h 857"/>
                  <a:gd name="T68" fmla="*/ 14 w 809"/>
                  <a:gd name="T69" fmla="*/ 29 h 857"/>
                  <a:gd name="T70" fmla="*/ 15 w 809"/>
                  <a:gd name="T71" fmla="*/ 30 h 857"/>
                  <a:gd name="T72" fmla="*/ 16 w 809"/>
                  <a:gd name="T73" fmla="*/ 30 h 857"/>
                  <a:gd name="T74" fmla="*/ 17 w 809"/>
                  <a:gd name="T75" fmla="*/ 31 h 857"/>
                  <a:gd name="T76" fmla="*/ 17 w 809"/>
                  <a:gd name="T77" fmla="*/ 32 h 857"/>
                  <a:gd name="T78" fmla="*/ 18 w 809"/>
                  <a:gd name="T79" fmla="*/ 32 h 857"/>
                  <a:gd name="T80" fmla="*/ 20 w 809"/>
                  <a:gd name="T81" fmla="*/ 33 h 857"/>
                  <a:gd name="T82" fmla="*/ 22 w 809"/>
                  <a:gd name="T83" fmla="*/ 34 h 857"/>
                  <a:gd name="T84" fmla="*/ 25 w 809"/>
                  <a:gd name="T85" fmla="*/ 34 h 857"/>
                  <a:gd name="T86" fmla="*/ 28 w 809"/>
                  <a:gd name="T87" fmla="*/ 35 h 857"/>
                  <a:gd name="T88" fmla="*/ 31 w 809"/>
                  <a:gd name="T89" fmla="*/ 35 h 85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809"/>
                  <a:gd name="T136" fmla="*/ 0 h 857"/>
                  <a:gd name="T137" fmla="*/ 809 w 809"/>
                  <a:gd name="T138" fmla="*/ 857 h 85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809" h="857">
                    <a:moveTo>
                      <a:pt x="809" y="853"/>
                    </a:moveTo>
                    <a:lnTo>
                      <a:pt x="809" y="838"/>
                    </a:lnTo>
                    <a:lnTo>
                      <a:pt x="807" y="818"/>
                    </a:lnTo>
                    <a:lnTo>
                      <a:pt x="805" y="794"/>
                    </a:lnTo>
                    <a:lnTo>
                      <a:pt x="801" y="766"/>
                    </a:lnTo>
                    <a:lnTo>
                      <a:pt x="796" y="734"/>
                    </a:lnTo>
                    <a:lnTo>
                      <a:pt x="790" y="701"/>
                    </a:lnTo>
                    <a:lnTo>
                      <a:pt x="783" y="664"/>
                    </a:lnTo>
                    <a:lnTo>
                      <a:pt x="774" y="624"/>
                    </a:lnTo>
                    <a:lnTo>
                      <a:pt x="765" y="583"/>
                    </a:lnTo>
                    <a:lnTo>
                      <a:pt x="754" y="541"/>
                    </a:lnTo>
                    <a:lnTo>
                      <a:pt x="741" y="498"/>
                    </a:lnTo>
                    <a:lnTo>
                      <a:pt x="726" y="454"/>
                    </a:lnTo>
                    <a:lnTo>
                      <a:pt x="709" y="409"/>
                    </a:lnTo>
                    <a:lnTo>
                      <a:pt x="691" y="365"/>
                    </a:lnTo>
                    <a:lnTo>
                      <a:pt x="672" y="321"/>
                    </a:lnTo>
                    <a:lnTo>
                      <a:pt x="650" y="278"/>
                    </a:lnTo>
                    <a:lnTo>
                      <a:pt x="636" y="252"/>
                    </a:lnTo>
                    <a:lnTo>
                      <a:pt x="622" y="227"/>
                    </a:lnTo>
                    <a:lnTo>
                      <a:pt x="608" y="203"/>
                    </a:lnTo>
                    <a:lnTo>
                      <a:pt x="593" y="179"/>
                    </a:lnTo>
                    <a:lnTo>
                      <a:pt x="578" y="158"/>
                    </a:lnTo>
                    <a:lnTo>
                      <a:pt x="562" y="136"/>
                    </a:lnTo>
                    <a:lnTo>
                      <a:pt x="545" y="116"/>
                    </a:lnTo>
                    <a:lnTo>
                      <a:pt x="528" y="97"/>
                    </a:lnTo>
                    <a:lnTo>
                      <a:pt x="511" y="79"/>
                    </a:lnTo>
                    <a:lnTo>
                      <a:pt x="492" y="63"/>
                    </a:lnTo>
                    <a:lnTo>
                      <a:pt x="473" y="49"/>
                    </a:lnTo>
                    <a:lnTo>
                      <a:pt x="454" y="36"/>
                    </a:lnTo>
                    <a:lnTo>
                      <a:pt x="432" y="25"/>
                    </a:lnTo>
                    <a:lnTo>
                      <a:pt x="410" y="15"/>
                    </a:lnTo>
                    <a:lnTo>
                      <a:pt x="398" y="12"/>
                    </a:lnTo>
                    <a:lnTo>
                      <a:pt x="387" y="9"/>
                    </a:lnTo>
                    <a:lnTo>
                      <a:pt x="375" y="5"/>
                    </a:lnTo>
                    <a:lnTo>
                      <a:pt x="363" y="3"/>
                    </a:lnTo>
                    <a:lnTo>
                      <a:pt x="347" y="1"/>
                    </a:lnTo>
                    <a:lnTo>
                      <a:pt x="328" y="0"/>
                    </a:lnTo>
                    <a:lnTo>
                      <a:pt x="308" y="0"/>
                    </a:lnTo>
                    <a:lnTo>
                      <a:pt x="285" y="1"/>
                    </a:lnTo>
                    <a:lnTo>
                      <a:pt x="262" y="3"/>
                    </a:lnTo>
                    <a:lnTo>
                      <a:pt x="237" y="5"/>
                    </a:lnTo>
                    <a:lnTo>
                      <a:pt x="213" y="9"/>
                    </a:lnTo>
                    <a:lnTo>
                      <a:pt x="187" y="13"/>
                    </a:lnTo>
                    <a:lnTo>
                      <a:pt x="161" y="17"/>
                    </a:lnTo>
                    <a:lnTo>
                      <a:pt x="135" y="24"/>
                    </a:lnTo>
                    <a:lnTo>
                      <a:pt x="110" y="30"/>
                    </a:lnTo>
                    <a:lnTo>
                      <a:pt x="85" y="38"/>
                    </a:lnTo>
                    <a:lnTo>
                      <a:pt x="61" y="45"/>
                    </a:lnTo>
                    <a:lnTo>
                      <a:pt x="40" y="55"/>
                    </a:lnTo>
                    <a:lnTo>
                      <a:pt x="18" y="65"/>
                    </a:lnTo>
                    <a:lnTo>
                      <a:pt x="0" y="76"/>
                    </a:lnTo>
                    <a:lnTo>
                      <a:pt x="34" y="112"/>
                    </a:lnTo>
                    <a:lnTo>
                      <a:pt x="68" y="151"/>
                    </a:lnTo>
                    <a:lnTo>
                      <a:pt x="100" y="189"/>
                    </a:lnTo>
                    <a:lnTo>
                      <a:pt x="131" y="228"/>
                    </a:lnTo>
                    <a:lnTo>
                      <a:pt x="159" y="267"/>
                    </a:lnTo>
                    <a:lnTo>
                      <a:pt x="186" y="306"/>
                    </a:lnTo>
                    <a:lnTo>
                      <a:pt x="210" y="346"/>
                    </a:lnTo>
                    <a:lnTo>
                      <a:pt x="233" y="384"/>
                    </a:lnTo>
                    <a:lnTo>
                      <a:pt x="255" y="423"/>
                    </a:lnTo>
                    <a:lnTo>
                      <a:pt x="273" y="463"/>
                    </a:lnTo>
                    <a:lnTo>
                      <a:pt x="290" y="502"/>
                    </a:lnTo>
                    <a:lnTo>
                      <a:pt x="306" y="542"/>
                    </a:lnTo>
                    <a:lnTo>
                      <a:pt x="318" y="582"/>
                    </a:lnTo>
                    <a:lnTo>
                      <a:pt x="329" y="622"/>
                    </a:lnTo>
                    <a:lnTo>
                      <a:pt x="334" y="641"/>
                    </a:lnTo>
                    <a:lnTo>
                      <a:pt x="338" y="661"/>
                    </a:lnTo>
                    <a:lnTo>
                      <a:pt x="341" y="681"/>
                    </a:lnTo>
                    <a:lnTo>
                      <a:pt x="344" y="701"/>
                    </a:lnTo>
                    <a:lnTo>
                      <a:pt x="353" y="713"/>
                    </a:lnTo>
                    <a:lnTo>
                      <a:pt x="362" y="724"/>
                    </a:lnTo>
                    <a:lnTo>
                      <a:pt x="371" y="733"/>
                    </a:lnTo>
                    <a:lnTo>
                      <a:pt x="381" y="744"/>
                    </a:lnTo>
                    <a:lnTo>
                      <a:pt x="391" y="754"/>
                    </a:lnTo>
                    <a:lnTo>
                      <a:pt x="402" y="762"/>
                    </a:lnTo>
                    <a:lnTo>
                      <a:pt x="412" y="771"/>
                    </a:lnTo>
                    <a:lnTo>
                      <a:pt x="423" y="780"/>
                    </a:lnTo>
                    <a:lnTo>
                      <a:pt x="435" y="787"/>
                    </a:lnTo>
                    <a:lnTo>
                      <a:pt x="447" y="795"/>
                    </a:lnTo>
                    <a:lnTo>
                      <a:pt x="460" y="802"/>
                    </a:lnTo>
                    <a:lnTo>
                      <a:pt x="472" y="809"/>
                    </a:lnTo>
                    <a:lnTo>
                      <a:pt x="499" y="821"/>
                    </a:lnTo>
                    <a:lnTo>
                      <a:pt x="527" y="830"/>
                    </a:lnTo>
                    <a:lnTo>
                      <a:pt x="557" y="839"/>
                    </a:lnTo>
                    <a:lnTo>
                      <a:pt x="589" y="847"/>
                    </a:lnTo>
                    <a:lnTo>
                      <a:pt x="622" y="852"/>
                    </a:lnTo>
                    <a:lnTo>
                      <a:pt x="657" y="855"/>
                    </a:lnTo>
                    <a:lnTo>
                      <a:pt x="692" y="857"/>
                    </a:lnTo>
                    <a:lnTo>
                      <a:pt x="730" y="857"/>
                    </a:lnTo>
                    <a:lnTo>
                      <a:pt x="769" y="856"/>
                    </a:lnTo>
                    <a:lnTo>
                      <a:pt x="809" y="85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0" name="Freeform 1242"/>
              <p:cNvSpPr>
                <a:spLocks noEditPoints="1"/>
              </p:cNvSpPr>
              <p:nvPr/>
            </p:nvSpPr>
            <p:spPr bwMode="auto">
              <a:xfrm>
                <a:off x="3282" y="1665"/>
                <a:ext cx="167" cy="179"/>
              </a:xfrm>
              <a:custGeom>
                <a:avLst/>
                <a:gdLst>
                  <a:gd name="T0" fmla="*/ 33 w 834"/>
                  <a:gd name="T1" fmla="*/ 34 h 882"/>
                  <a:gd name="T2" fmla="*/ 32 w 834"/>
                  <a:gd name="T3" fmla="*/ 34 h 882"/>
                  <a:gd name="T4" fmla="*/ 33 w 834"/>
                  <a:gd name="T5" fmla="*/ 34 h 882"/>
                  <a:gd name="T6" fmla="*/ 32 w 834"/>
                  <a:gd name="T7" fmla="*/ 32 h 882"/>
                  <a:gd name="T8" fmla="*/ 33 w 834"/>
                  <a:gd name="T9" fmla="*/ 31 h 882"/>
                  <a:gd name="T10" fmla="*/ 32 w 834"/>
                  <a:gd name="T11" fmla="*/ 30 h 882"/>
                  <a:gd name="T12" fmla="*/ 30 w 834"/>
                  <a:gd name="T13" fmla="*/ 20 h 882"/>
                  <a:gd name="T14" fmla="*/ 27 w 834"/>
                  <a:gd name="T15" fmla="*/ 14 h 882"/>
                  <a:gd name="T16" fmla="*/ 28 w 834"/>
                  <a:gd name="T17" fmla="*/ 14 h 882"/>
                  <a:gd name="T18" fmla="*/ 31 w 834"/>
                  <a:gd name="T19" fmla="*/ 20 h 882"/>
                  <a:gd name="T20" fmla="*/ 32 w 834"/>
                  <a:gd name="T21" fmla="*/ 26 h 882"/>
                  <a:gd name="T22" fmla="*/ 26 w 834"/>
                  <a:gd name="T23" fmla="*/ 11 h 882"/>
                  <a:gd name="T24" fmla="*/ 23 w 834"/>
                  <a:gd name="T25" fmla="*/ 6 h 882"/>
                  <a:gd name="T26" fmla="*/ 23 w 834"/>
                  <a:gd name="T27" fmla="*/ 6 h 882"/>
                  <a:gd name="T28" fmla="*/ 26 w 834"/>
                  <a:gd name="T29" fmla="*/ 10 h 882"/>
                  <a:gd name="T30" fmla="*/ 20 w 834"/>
                  <a:gd name="T31" fmla="*/ 3 h 882"/>
                  <a:gd name="T32" fmla="*/ 16 w 834"/>
                  <a:gd name="T33" fmla="*/ 1 h 882"/>
                  <a:gd name="T34" fmla="*/ 16 w 834"/>
                  <a:gd name="T35" fmla="*/ 0 h 882"/>
                  <a:gd name="T36" fmla="*/ 18 w 834"/>
                  <a:gd name="T37" fmla="*/ 1 h 882"/>
                  <a:gd name="T38" fmla="*/ 21 w 834"/>
                  <a:gd name="T39" fmla="*/ 3 h 882"/>
                  <a:gd name="T40" fmla="*/ 15 w 834"/>
                  <a:gd name="T41" fmla="*/ 1 h 882"/>
                  <a:gd name="T42" fmla="*/ 15 w 834"/>
                  <a:gd name="T43" fmla="*/ 0 h 882"/>
                  <a:gd name="T44" fmla="*/ 15 w 834"/>
                  <a:gd name="T45" fmla="*/ 1 h 882"/>
                  <a:gd name="T46" fmla="*/ 14 w 834"/>
                  <a:gd name="T47" fmla="*/ 0 h 882"/>
                  <a:gd name="T48" fmla="*/ 13 w 834"/>
                  <a:gd name="T49" fmla="*/ 1 h 882"/>
                  <a:gd name="T50" fmla="*/ 11 w 834"/>
                  <a:gd name="T51" fmla="*/ 0 h 882"/>
                  <a:gd name="T52" fmla="*/ 13 w 834"/>
                  <a:gd name="T53" fmla="*/ 1 h 882"/>
                  <a:gd name="T54" fmla="*/ 6 w 834"/>
                  <a:gd name="T55" fmla="*/ 2 h 882"/>
                  <a:gd name="T56" fmla="*/ 1 w 834"/>
                  <a:gd name="T57" fmla="*/ 4 h 882"/>
                  <a:gd name="T58" fmla="*/ 2 w 834"/>
                  <a:gd name="T59" fmla="*/ 2 h 882"/>
                  <a:gd name="T60" fmla="*/ 9 w 834"/>
                  <a:gd name="T61" fmla="*/ 0 h 882"/>
                  <a:gd name="T62" fmla="*/ 0 w 834"/>
                  <a:gd name="T63" fmla="*/ 4 h 882"/>
                  <a:gd name="T64" fmla="*/ 0 w 834"/>
                  <a:gd name="T65" fmla="*/ 3 h 882"/>
                  <a:gd name="T66" fmla="*/ 1 w 834"/>
                  <a:gd name="T67" fmla="*/ 3 h 882"/>
                  <a:gd name="T68" fmla="*/ 1 w 834"/>
                  <a:gd name="T69" fmla="*/ 3 h 882"/>
                  <a:gd name="T70" fmla="*/ 1 w 834"/>
                  <a:gd name="T71" fmla="*/ 4 h 882"/>
                  <a:gd name="T72" fmla="*/ 1 w 834"/>
                  <a:gd name="T73" fmla="*/ 5 h 882"/>
                  <a:gd name="T74" fmla="*/ 2 w 834"/>
                  <a:gd name="T75" fmla="*/ 5 h 882"/>
                  <a:gd name="T76" fmla="*/ 3 w 834"/>
                  <a:gd name="T77" fmla="*/ 7 h 882"/>
                  <a:gd name="T78" fmla="*/ 2 w 834"/>
                  <a:gd name="T79" fmla="*/ 5 h 882"/>
                  <a:gd name="T80" fmla="*/ 7 w 834"/>
                  <a:gd name="T81" fmla="*/ 11 h 882"/>
                  <a:gd name="T82" fmla="*/ 9 w 834"/>
                  <a:gd name="T83" fmla="*/ 16 h 882"/>
                  <a:gd name="T84" fmla="*/ 6 w 834"/>
                  <a:gd name="T85" fmla="*/ 10 h 882"/>
                  <a:gd name="T86" fmla="*/ 10 w 834"/>
                  <a:gd name="T87" fmla="*/ 16 h 882"/>
                  <a:gd name="T88" fmla="*/ 12 w 834"/>
                  <a:gd name="T89" fmla="*/ 22 h 882"/>
                  <a:gd name="T90" fmla="*/ 10 w 834"/>
                  <a:gd name="T91" fmla="*/ 16 h 882"/>
                  <a:gd name="T92" fmla="*/ 14 w 834"/>
                  <a:gd name="T93" fmla="*/ 27 h 882"/>
                  <a:gd name="T94" fmla="*/ 14 w 834"/>
                  <a:gd name="T95" fmla="*/ 27 h 882"/>
                  <a:gd name="T96" fmla="*/ 13 w 834"/>
                  <a:gd name="T97" fmla="*/ 22 h 882"/>
                  <a:gd name="T98" fmla="*/ 14 w 834"/>
                  <a:gd name="T99" fmla="*/ 29 h 882"/>
                  <a:gd name="T100" fmla="*/ 15 w 834"/>
                  <a:gd name="T101" fmla="*/ 28 h 882"/>
                  <a:gd name="T102" fmla="*/ 16 w 834"/>
                  <a:gd name="T103" fmla="*/ 30 h 882"/>
                  <a:gd name="T104" fmla="*/ 14 w 834"/>
                  <a:gd name="T105" fmla="*/ 29 h 882"/>
                  <a:gd name="T106" fmla="*/ 18 w 834"/>
                  <a:gd name="T107" fmla="*/ 31 h 882"/>
                  <a:gd name="T108" fmla="*/ 16 w 834"/>
                  <a:gd name="T109" fmla="*/ 31 h 882"/>
                  <a:gd name="T110" fmla="*/ 20 w 834"/>
                  <a:gd name="T111" fmla="*/ 32 h 882"/>
                  <a:gd name="T112" fmla="*/ 24 w 834"/>
                  <a:gd name="T113" fmla="*/ 34 h 882"/>
                  <a:gd name="T114" fmla="*/ 28 w 834"/>
                  <a:gd name="T115" fmla="*/ 34 h 882"/>
                  <a:gd name="T116" fmla="*/ 33 w 834"/>
                  <a:gd name="T117" fmla="*/ 35 h 882"/>
                  <a:gd name="T118" fmla="*/ 27 w 834"/>
                  <a:gd name="T119" fmla="*/ 35 h 882"/>
                  <a:gd name="T120" fmla="*/ 22 w 834"/>
                  <a:gd name="T121" fmla="*/ 34 h 882"/>
                  <a:gd name="T122" fmla="*/ 18 w 834"/>
                  <a:gd name="T123" fmla="*/ 33 h 882"/>
                  <a:gd name="T124" fmla="*/ 33 w 834"/>
                  <a:gd name="T125" fmla="*/ 35 h 88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4"/>
                  <a:gd name="T190" fmla="*/ 0 h 882"/>
                  <a:gd name="T191" fmla="*/ 834 w 834"/>
                  <a:gd name="T192" fmla="*/ 882 h 88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4" h="882">
                    <a:moveTo>
                      <a:pt x="809" y="865"/>
                    </a:moveTo>
                    <a:lnTo>
                      <a:pt x="809" y="865"/>
                    </a:lnTo>
                    <a:lnTo>
                      <a:pt x="809" y="864"/>
                    </a:lnTo>
                    <a:lnTo>
                      <a:pt x="834" y="863"/>
                    </a:lnTo>
                    <a:lnTo>
                      <a:pt x="834" y="864"/>
                    </a:lnTo>
                    <a:lnTo>
                      <a:pt x="834" y="865"/>
                    </a:lnTo>
                    <a:lnTo>
                      <a:pt x="809" y="865"/>
                    </a:lnTo>
                    <a:close/>
                    <a:moveTo>
                      <a:pt x="809" y="864"/>
                    </a:moveTo>
                    <a:lnTo>
                      <a:pt x="809" y="857"/>
                    </a:lnTo>
                    <a:lnTo>
                      <a:pt x="808" y="847"/>
                    </a:lnTo>
                    <a:lnTo>
                      <a:pt x="808" y="836"/>
                    </a:lnTo>
                    <a:lnTo>
                      <a:pt x="806" y="823"/>
                    </a:lnTo>
                    <a:lnTo>
                      <a:pt x="831" y="821"/>
                    </a:lnTo>
                    <a:lnTo>
                      <a:pt x="832" y="833"/>
                    </a:lnTo>
                    <a:lnTo>
                      <a:pt x="833" y="845"/>
                    </a:lnTo>
                    <a:lnTo>
                      <a:pt x="833" y="854"/>
                    </a:lnTo>
                    <a:lnTo>
                      <a:pt x="834" y="863"/>
                    </a:lnTo>
                    <a:lnTo>
                      <a:pt x="809" y="864"/>
                    </a:lnTo>
                    <a:close/>
                    <a:moveTo>
                      <a:pt x="806" y="823"/>
                    </a:moveTo>
                    <a:lnTo>
                      <a:pt x="805" y="810"/>
                    </a:lnTo>
                    <a:lnTo>
                      <a:pt x="802" y="795"/>
                    </a:lnTo>
                    <a:lnTo>
                      <a:pt x="800" y="779"/>
                    </a:lnTo>
                    <a:lnTo>
                      <a:pt x="798" y="761"/>
                    </a:lnTo>
                    <a:lnTo>
                      <a:pt x="823" y="758"/>
                    </a:lnTo>
                    <a:lnTo>
                      <a:pt x="825" y="776"/>
                    </a:lnTo>
                    <a:lnTo>
                      <a:pt x="827" y="791"/>
                    </a:lnTo>
                    <a:lnTo>
                      <a:pt x="829" y="807"/>
                    </a:lnTo>
                    <a:lnTo>
                      <a:pt x="831" y="821"/>
                    </a:lnTo>
                    <a:lnTo>
                      <a:pt x="806" y="823"/>
                    </a:lnTo>
                    <a:close/>
                    <a:moveTo>
                      <a:pt x="798" y="761"/>
                    </a:moveTo>
                    <a:lnTo>
                      <a:pt x="791" y="714"/>
                    </a:lnTo>
                    <a:lnTo>
                      <a:pt x="780" y="661"/>
                    </a:lnTo>
                    <a:lnTo>
                      <a:pt x="767" y="604"/>
                    </a:lnTo>
                    <a:lnTo>
                      <a:pt x="751" y="544"/>
                    </a:lnTo>
                    <a:lnTo>
                      <a:pt x="741" y="513"/>
                    </a:lnTo>
                    <a:lnTo>
                      <a:pt x="730" y="482"/>
                    </a:lnTo>
                    <a:lnTo>
                      <a:pt x="719" y="450"/>
                    </a:lnTo>
                    <a:lnTo>
                      <a:pt x="707" y="419"/>
                    </a:lnTo>
                    <a:lnTo>
                      <a:pt x="694" y="388"/>
                    </a:lnTo>
                    <a:lnTo>
                      <a:pt x="682" y="356"/>
                    </a:lnTo>
                    <a:lnTo>
                      <a:pt x="666" y="325"/>
                    </a:lnTo>
                    <a:lnTo>
                      <a:pt x="651" y="295"/>
                    </a:lnTo>
                    <a:lnTo>
                      <a:pt x="673" y="283"/>
                    </a:lnTo>
                    <a:lnTo>
                      <a:pt x="688" y="314"/>
                    </a:lnTo>
                    <a:lnTo>
                      <a:pt x="703" y="346"/>
                    </a:lnTo>
                    <a:lnTo>
                      <a:pt x="717" y="378"/>
                    </a:lnTo>
                    <a:lnTo>
                      <a:pt x="730" y="409"/>
                    </a:lnTo>
                    <a:lnTo>
                      <a:pt x="743" y="442"/>
                    </a:lnTo>
                    <a:lnTo>
                      <a:pt x="754" y="474"/>
                    </a:lnTo>
                    <a:lnTo>
                      <a:pt x="764" y="506"/>
                    </a:lnTo>
                    <a:lnTo>
                      <a:pt x="773" y="537"/>
                    </a:lnTo>
                    <a:lnTo>
                      <a:pt x="782" y="568"/>
                    </a:lnTo>
                    <a:lnTo>
                      <a:pt x="791" y="598"/>
                    </a:lnTo>
                    <a:lnTo>
                      <a:pt x="797" y="628"/>
                    </a:lnTo>
                    <a:lnTo>
                      <a:pt x="804" y="657"/>
                    </a:lnTo>
                    <a:lnTo>
                      <a:pt x="814" y="710"/>
                    </a:lnTo>
                    <a:lnTo>
                      <a:pt x="823" y="758"/>
                    </a:lnTo>
                    <a:lnTo>
                      <a:pt x="798" y="761"/>
                    </a:lnTo>
                    <a:close/>
                    <a:moveTo>
                      <a:pt x="651" y="295"/>
                    </a:moveTo>
                    <a:lnTo>
                      <a:pt x="637" y="270"/>
                    </a:lnTo>
                    <a:lnTo>
                      <a:pt x="623" y="245"/>
                    </a:lnTo>
                    <a:lnTo>
                      <a:pt x="609" y="221"/>
                    </a:lnTo>
                    <a:lnTo>
                      <a:pt x="595" y="199"/>
                    </a:lnTo>
                    <a:lnTo>
                      <a:pt x="580" y="177"/>
                    </a:lnTo>
                    <a:lnTo>
                      <a:pt x="564" y="156"/>
                    </a:lnTo>
                    <a:lnTo>
                      <a:pt x="549" y="136"/>
                    </a:lnTo>
                    <a:lnTo>
                      <a:pt x="531" y="117"/>
                    </a:lnTo>
                    <a:lnTo>
                      <a:pt x="550" y="101"/>
                    </a:lnTo>
                    <a:lnTo>
                      <a:pt x="567" y="120"/>
                    </a:lnTo>
                    <a:lnTo>
                      <a:pt x="583" y="140"/>
                    </a:lnTo>
                    <a:lnTo>
                      <a:pt x="599" y="162"/>
                    </a:lnTo>
                    <a:lnTo>
                      <a:pt x="615" y="185"/>
                    </a:lnTo>
                    <a:lnTo>
                      <a:pt x="630" y="209"/>
                    </a:lnTo>
                    <a:lnTo>
                      <a:pt x="645" y="232"/>
                    </a:lnTo>
                    <a:lnTo>
                      <a:pt x="659" y="258"/>
                    </a:lnTo>
                    <a:lnTo>
                      <a:pt x="673" y="283"/>
                    </a:lnTo>
                    <a:lnTo>
                      <a:pt x="651" y="295"/>
                    </a:lnTo>
                    <a:close/>
                    <a:moveTo>
                      <a:pt x="531" y="117"/>
                    </a:moveTo>
                    <a:lnTo>
                      <a:pt x="514" y="101"/>
                    </a:lnTo>
                    <a:lnTo>
                      <a:pt x="497" y="84"/>
                    </a:lnTo>
                    <a:lnTo>
                      <a:pt x="478" y="70"/>
                    </a:lnTo>
                    <a:lnTo>
                      <a:pt x="459" y="58"/>
                    </a:lnTo>
                    <a:lnTo>
                      <a:pt x="439" y="48"/>
                    </a:lnTo>
                    <a:lnTo>
                      <a:pt x="418" y="39"/>
                    </a:lnTo>
                    <a:lnTo>
                      <a:pt x="407" y="36"/>
                    </a:lnTo>
                    <a:lnTo>
                      <a:pt x="395" y="32"/>
                    </a:lnTo>
                    <a:lnTo>
                      <a:pt x="384" y="29"/>
                    </a:lnTo>
                    <a:lnTo>
                      <a:pt x="373" y="27"/>
                    </a:lnTo>
                    <a:lnTo>
                      <a:pt x="376" y="3"/>
                    </a:lnTo>
                    <a:lnTo>
                      <a:pt x="389" y="5"/>
                    </a:lnTo>
                    <a:lnTo>
                      <a:pt x="402" y="9"/>
                    </a:lnTo>
                    <a:lnTo>
                      <a:pt x="414" y="12"/>
                    </a:lnTo>
                    <a:lnTo>
                      <a:pt x="426" y="15"/>
                    </a:lnTo>
                    <a:lnTo>
                      <a:pt x="437" y="21"/>
                    </a:lnTo>
                    <a:lnTo>
                      <a:pt x="449" y="25"/>
                    </a:lnTo>
                    <a:lnTo>
                      <a:pt x="460" y="30"/>
                    </a:lnTo>
                    <a:lnTo>
                      <a:pt x="471" y="37"/>
                    </a:lnTo>
                    <a:lnTo>
                      <a:pt x="491" y="50"/>
                    </a:lnTo>
                    <a:lnTo>
                      <a:pt x="512" y="65"/>
                    </a:lnTo>
                    <a:lnTo>
                      <a:pt x="531" y="82"/>
                    </a:lnTo>
                    <a:lnTo>
                      <a:pt x="550" y="101"/>
                    </a:lnTo>
                    <a:lnTo>
                      <a:pt x="531" y="117"/>
                    </a:lnTo>
                    <a:close/>
                    <a:moveTo>
                      <a:pt x="376" y="3"/>
                    </a:moveTo>
                    <a:lnTo>
                      <a:pt x="376" y="3"/>
                    </a:lnTo>
                    <a:lnTo>
                      <a:pt x="375" y="15"/>
                    </a:lnTo>
                    <a:lnTo>
                      <a:pt x="376" y="3"/>
                    </a:lnTo>
                    <a:close/>
                    <a:moveTo>
                      <a:pt x="373" y="27"/>
                    </a:moveTo>
                    <a:lnTo>
                      <a:pt x="373" y="27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73" y="27"/>
                    </a:moveTo>
                    <a:lnTo>
                      <a:pt x="364" y="26"/>
                    </a:lnTo>
                    <a:lnTo>
                      <a:pt x="354" y="25"/>
                    </a:lnTo>
                    <a:lnTo>
                      <a:pt x="345" y="25"/>
                    </a:lnTo>
                    <a:lnTo>
                      <a:pt x="335" y="25"/>
                    </a:lnTo>
                    <a:lnTo>
                      <a:pt x="335" y="0"/>
                    </a:lnTo>
                    <a:lnTo>
                      <a:pt x="347" y="0"/>
                    </a:lnTo>
                    <a:lnTo>
                      <a:pt x="357" y="1"/>
                    </a:lnTo>
                    <a:lnTo>
                      <a:pt x="367" y="2"/>
                    </a:lnTo>
                    <a:lnTo>
                      <a:pt x="376" y="3"/>
                    </a:lnTo>
                    <a:lnTo>
                      <a:pt x="373" y="27"/>
                    </a:lnTo>
                    <a:close/>
                    <a:moveTo>
                      <a:pt x="335" y="25"/>
                    </a:moveTo>
                    <a:lnTo>
                      <a:pt x="323" y="25"/>
                    </a:lnTo>
                    <a:lnTo>
                      <a:pt x="312" y="25"/>
                    </a:lnTo>
                    <a:lnTo>
                      <a:pt x="299" y="25"/>
                    </a:lnTo>
                    <a:lnTo>
                      <a:pt x="287" y="26"/>
                    </a:lnTo>
                    <a:lnTo>
                      <a:pt x="285" y="1"/>
                    </a:lnTo>
                    <a:lnTo>
                      <a:pt x="298" y="1"/>
                    </a:lnTo>
                    <a:lnTo>
                      <a:pt x="311" y="0"/>
                    </a:lnTo>
                    <a:lnTo>
                      <a:pt x="323" y="0"/>
                    </a:lnTo>
                    <a:lnTo>
                      <a:pt x="335" y="0"/>
                    </a:lnTo>
                    <a:lnTo>
                      <a:pt x="335" y="25"/>
                    </a:lnTo>
                    <a:close/>
                    <a:moveTo>
                      <a:pt x="287" y="26"/>
                    </a:moveTo>
                    <a:lnTo>
                      <a:pt x="253" y="29"/>
                    </a:lnTo>
                    <a:lnTo>
                      <a:pt x="217" y="34"/>
                    </a:lnTo>
                    <a:lnTo>
                      <a:pt x="180" y="40"/>
                    </a:lnTo>
                    <a:lnTo>
                      <a:pt x="145" y="49"/>
                    </a:lnTo>
                    <a:lnTo>
                      <a:pt x="109" y="58"/>
                    </a:lnTo>
                    <a:lnTo>
                      <a:pt x="76" y="70"/>
                    </a:lnTo>
                    <a:lnTo>
                      <a:pt x="60" y="76"/>
                    </a:lnTo>
                    <a:lnTo>
                      <a:pt x="45" y="83"/>
                    </a:lnTo>
                    <a:lnTo>
                      <a:pt x="31" y="90"/>
                    </a:lnTo>
                    <a:lnTo>
                      <a:pt x="18" y="97"/>
                    </a:lnTo>
                    <a:lnTo>
                      <a:pt x="5" y="77"/>
                    </a:lnTo>
                    <a:lnTo>
                      <a:pt x="19" y="69"/>
                    </a:lnTo>
                    <a:lnTo>
                      <a:pt x="33" y="62"/>
                    </a:lnTo>
                    <a:lnTo>
                      <a:pt x="50" y="54"/>
                    </a:lnTo>
                    <a:lnTo>
                      <a:pt x="66" y="48"/>
                    </a:lnTo>
                    <a:lnTo>
                      <a:pt x="100" y="36"/>
                    </a:lnTo>
                    <a:lnTo>
                      <a:pt x="137" y="25"/>
                    </a:lnTo>
                    <a:lnTo>
                      <a:pt x="175" y="16"/>
                    </a:lnTo>
                    <a:lnTo>
                      <a:pt x="213" y="10"/>
                    </a:lnTo>
                    <a:lnTo>
                      <a:pt x="249" y="4"/>
                    </a:lnTo>
                    <a:lnTo>
                      <a:pt x="285" y="1"/>
                    </a:lnTo>
                    <a:lnTo>
                      <a:pt x="287" y="26"/>
                    </a:lnTo>
                    <a:close/>
                    <a:moveTo>
                      <a:pt x="3" y="96"/>
                    </a:moveTo>
                    <a:lnTo>
                      <a:pt x="1" y="93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1" y="80"/>
                    </a:lnTo>
                    <a:lnTo>
                      <a:pt x="3" y="79"/>
                    </a:lnTo>
                    <a:lnTo>
                      <a:pt x="5" y="77"/>
                    </a:lnTo>
                    <a:lnTo>
                      <a:pt x="12" y="88"/>
                    </a:lnTo>
                    <a:lnTo>
                      <a:pt x="3" y="96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3" y="96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1" y="79"/>
                    </a:lnTo>
                    <a:lnTo>
                      <a:pt x="12" y="88"/>
                    </a:lnTo>
                    <a:lnTo>
                      <a:pt x="21" y="79"/>
                    </a:lnTo>
                    <a:close/>
                    <a:moveTo>
                      <a:pt x="21" y="79"/>
                    </a:moveTo>
                    <a:lnTo>
                      <a:pt x="29" y="89"/>
                    </a:lnTo>
                    <a:lnTo>
                      <a:pt x="39" y="98"/>
                    </a:lnTo>
                    <a:lnTo>
                      <a:pt x="49" y="109"/>
                    </a:lnTo>
                    <a:lnTo>
                      <a:pt x="59" y="121"/>
                    </a:lnTo>
                    <a:lnTo>
                      <a:pt x="41" y="137"/>
                    </a:lnTo>
                    <a:lnTo>
                      <a:pt x="33" y="128"/>
                    </a:lnTo>
                    <a:lnTo>
                      <a:pt x="24" y="118"/>
                    </a:lnTo>
                    <a:lnTo>
                      <a:pt x="14" y="107"/>
                    </a:lnTo>
                    <a:lnTo>
                      <a:pt x="3" y="95"/>
                    </a:lnTo>
                    <a:lnTo>
                      <a:pt x="21" y="79"/>
                    </a:lnTo>
                    <a:close/>
                    <a:moveTo>
                      <a:pt x="59" y="121"/>
                    </a:moveTo>
                    <a:lnTo>
                      <a:pt x="69" y="133"/>
                    </a:lnTo>
                    <a:lnTo>
                      <a:pt x="79" y="144"/>
                    </a:lnTo>
                    <a:lnTo>
                      <a:pt x="89" y="153"/>
                    </a:lnTo>
                    <a:lnTo>
                      <a:pt x="97" y="164"/>
                    </a:lnTo>
                    <a:lnTo>
                      <a:pt x="79" y="179"/>
                    </a:lnTo>
                    <a:lnTo>
                      <a:pt x="69" y="169"/>
                    </a:lnTo>
                    <a:lnTo>
                      <a:pt x="59" y="158"/>
                    </a:lnTo>
                    <a:lnTo>
                      <a:pt x="51" y="147"/>
                    </a:lnTo>
                    <a:lnTo>
                      <a:pt x="41" y="137"/>
                    </a:lnTo>
                    <a:lnTo>
                      <a:pt x="59" y="121"/>
                    </a:lnTo>
                    <a:close/>
                    <a:moveTo>
                      <a:pt x="97" y="164"/>
                    </a:moveTo>
                    <a:lnTo>
                      <a:pt x="120" y="192"/>
                    </a:lnTo>
                    <a:lnTo>
                      <a:pt x="143" y="220"/>
                    </a:lnTo>
                    <a:lnTo>
                      <a:pt x="163" y="248"/>
                    </a:lnTo>
                    <a:lnTo>
                      <a:pt x="184" y="277"/>
                    </a:lnTo>
                    <a:lnTo>
                      <a:pt x="203" y="305"/>
                    </a:lnTo>
                    <a:lnTo>
                      <a:pt x="221" y="334"/>
                    </a:lnTo>
                    <a:lnTo>
                      <a:pt x="240" y="362"/>
                    </a:lnTo>
                    <a:lnTo>
                      <a:pt x="256" y="390"/>
                    </a:lnTo>
                    <a:lnTo>
                      <a:pt x="234" y="402"/>
                    </a:lnTo>
                    <a:lnTo>
                      <a:pt x="218" y="374"/>
                    </a:lnTo>
                    <a:lnTo>
                      <a:pt x="201" y="347"/>
                    </a:lnTo>
                    <a:lnTo>
                      <a:pt x="184" y="319"/>
                    </a:lnTo>
                    <a:lnTo>
                      <a:pt x="164" y="291"/>
                    </a:lnTo>
                    <a:lnTo>
                      <a:pt x="144" y="263"/>
                    </a:lnTo>
                    <a:lnTo>
                      <a:pt x="123" y="234"/>
                    </a:lnTo>
                    <a:lnTo>
                      <a:pt x="102" y="207"/>
                    </a:lnTo>
                    <a:lnTo>
                      <a:pt x="79" y="179"/>
                    </a:lnTo>
                    <a:lnTo>
                      <a:pt x="97" y="164"/>
                    </a:lnTo>
                    <a:close/>
                    <a:moveTo>
                      <a:pt x="256" y="390"/>
                    </a:moveTo>
                    <a:lnTo>
                      <a:pt x="278" y="430"/>
                    </a:lnTo>
                    <a:lnTo>
                      <a:pt x="297" y="470"/>
                    </a:lnTo>
                    <a:lnTo>
                      <a:pt x="314" y="510"/>
                    </a:lnTo>
                    <a:lnTo>
                      <a:pt x="329" y="550"/>
                    </a:lnTo>
                    <a:lnTo>
                      <a:pt x="306" y="558"/>
                    </a:lnTo>
                    <a:lnTo>
                      <a:pt x="292" y="518"/>
                    </a:lnTo>
                    <a:lnTo>
                      <a:pt x="274" y="480"/>
                    </a:lnTo>
                    <a:lnTo>
                      <a:pt x="255" y="441"/>
                    </a:lnTo>
                    <a:lnTo>
                      <a:pt x="234" y="402"/>
                    </a:lnTo>
                    <a:lnTo>
                      <a:pt x="256" y="390"/>
                    </a:lnTo>
                    <a:close/>
                    <a:moveTo>
                      <a:pt x="329" y="550"/>
                    </a:moveTo>
                    <a:lnTo>
                      <a:pt x="342" y="591"/>
                    </a:lnTo>
                    <a:lnTo>
                      <a:pt x="353" y="631"/>
                    </a:lnTo>
                    <a:lnTo>
                      <a:pt x="357" y="651"/>
                    </a:lnTo>
                    <a:lnTo>
                      <a:pt x="362" y="671"/>
                    </a:lnTo>
                    <a:lnTo>
                      <a:pt x="365" y="691"/>
                    </a:lnTo>
                    <a:lnTo>
                      <a:pt x="368" y="712"/>
                    </a:lnTo>
                    <a:lnTo>
                      <a:pt x="345" y="714"/>
                    </a:lnTo>
                    <a:lnTo>
                      <a:pt x="341" y="695"/>
                    </a:lnTo>
                    <a:lnTo>
                      <a:pt x="338" y="675"/>
                    </a:lnTo>
                    <a:lnTo>
                      <a:pt x="334" y="656"/>
                    </a:lnTo>
                    <a:lnTo>
                      <a:pt x="329" y="636"/>
                    </a:lnTo>
                    <a:lnTo>
                      <a:pt x="319" y="597"/>
                    </a:lnTo>
                    <a:lnTo>
                      <a:pt x="306" y="558"/>
                    </a:lnTo>
                    <a:lnTo>
                      <a:pt x="329" y="550"/>
                    </a:lnTo>
                    <a:close/>
                    <a:moveTo>
                      <a:pt x="347" y="720"/>
                    </a:moveTo>
                    <a:lnTo>
                      <a:pt x="345" y="717"/>
                    </a:lnTo>
                    <a:lnTo>
                      <a:pt x="345" y="714"/>
                    </a:lnTo>
                    <a:lnTo>
                      <a:pt x="356" y="713"/>
                    </a:lnTo>
                    <a:lnTo>
                      <a:pt x="347" y="720"/>
                    </a:lnTo>
                    <a:close/>
                    <a:moveTo>
                      <a:pt x="366" y="705"/>
                    </a:moveTo>
                    <a:lnTo>
                      <a:pt x="366" y="706"/>
                    </a:lnTo>
                    <a:lnTo>
                      <a:pt x="347" y="720"/>
                    </a:lnTo>
                    <a:lnTo>
                      <a:pt x="366" y="705"/>
                    </a:lnTo>
                    <a:close/>
                    <a:moveTo>
                      <a:pt x="366" y="706"/>
                    </a:moveTo>
                    <a:lnTo>
                      <a:pt x="375" y="718"/>
                    </a:lnTo>
                    <a:lnTo>
                      <a:pt x="384" y="730"/>
                    </a:lnTo>
                    <a:lnTo>
                      <a:pt x="395" y="741"/>
                    </a:lnTo>
                    <a:lnTo>
                      <a:pt x="406" y="752"/>
                    </a:lnTo>
                    <a:lnTo>
                      <a:pt x="389" y="769"/>
                    </a:lnTo>
                    <a:lnTo>
                      <a:pt x="378" y="758"/>
                    </a:lnTo>
                    <a:lnTo>
                      <a:pt x="367" y="746"/>
                    </a:lnTo>
                    <a:lnTo>
                      <a:pt x="356" y="733"/>
                    </a:lnTo>
                    <a:lnTo>
                      <a:pt x="347" y="720"/>
                    </a:lnTo>
                    <a:lnTo>
                      <a:pt x="366" y="706"/>
                    </a:lnTo>
                    <a:close/>
                    <a:moveTo>
                      <a:pt x="406" y="752"/>
                    </a:moveTo>
                    <a:lnTo>
                      <a:pt x="417" y="761"/>
                    </a:lnTo>
                    <a:lnTo>
                      <a:pt x="429" y="771"/>
                    </a:lnTo>
                    <a:lnTo>
                      <a:pt x="441" y="780"/>
                    </a:lnTo>
                    <a:lnTo>
                      <a:pt x="454" y="788"/>
                    </a:lnTo>
                    <a:lnTo>
                      <a:pt x="440" y="810"/>
                    </a:lnTo>
                    <a:lnTo>
                      <a:pt x="427" y="800"/>
                    </a:lnTo>
                    <a:lnTo>
                      <a:pt x="414" y="791"/>
                    </a:lnTo>
                    <a:lnTo>
                      <a:pt x="401" y="780"/>
                    </a:lnTo>
                    <a:lnTo>
                      <a:pt x="389" y="769"/>
                    </a:lnTo>
                    <a:lnTo>
                      <a:pt x="406" y="752"/>
                    </a:lnTo>
                    <a:close/>
                    <a:moveTo>
                      <a:pt x="454" y="788"/>
                    </a:moveTo>
                    <a:lnTo>
                      <a:pt x="470" y="799"/>
                    </a:lnTo>
                    <a:lnTo>
                      <a:pt x="488" y="809"/>
                    </a:lnTo>
                    <a:lnTo>
                      <a:pt x="507" y="818"/>
                    </a:lnTo>
                    <a:lnTo>
                      <a:pt x="526" y="825"/>
                    </a:lnTo>
                    <a:lnTo>
                      <a:pt x="547" y="833"/>
                    </a:lnTo>
                    <a:lnTo>
                      <a:pt x="567" y="838"/>
                    </a:lnTo>
                    <a:lnTo>
                      <a:pt x="589" y="844"/>
                    </a:lnTo>
                    <a:lnTo>
                      <a:pt x="611" y="848"/>
                    </a:lnTo>
                    <a:lnTo>
                      <a:pt x="635" y="851"/>
                    </a:lnTo>
                    <a:lnTo>
                      <a:pt x="659" y="854"/>
                    </a:lnTo>
                    <a:lnTo>
                      <a:pt x="684" y="857"/>
                    </a:lnTo>
                    <a:lnTo>
                      <a:pt x="710" y="858"/>
                    </a:lnTo>
                    <a:lnTo>
                      <a:pt x="737" y="858"/>
                    </a:lnTo>
                    <a:lnTo>
                      <a:pt x="764" y="857"/>
                    </a:lnTo>
                    <a:lnTo>
                      <a:pt x="792" y="855"/>
                    </a:lnTo>
                    <a:lnTo>
                      <a:pt x="820" y="853"/>
                    </a:lnTo>
                    <a:lnTo>
                      <a:pt x="823" y="877"/>
                    </a:lnTo>
                    <a:lnTo>
                      <a:pt x="793" y="880"/>
                    </a:lnTo>
                    <a:lnTo>
                      <a:pt x="764" y="881"/>
                    </a:lnTo>
                    <a:lnTo>
                      <a:pt x="736" y="882"/>
                    </a:lnTo>
                    <a:lnTo>
                      <a:pt x="707" y="881"/>
                    </a:lnTo>
                    <a:lnTo>
                      <a:pt x="680" y="880"/>
                    </a:lnTo>
                    <a:lnTo>
                      <a:pt x="655" y="878"/>
                    </a:lnTo>
                    <a:lnTo>
                      <a:pt x="630" y="876"/>
                    </a:lnTo>
                    <a:lnTo>
                      <a:pt x="606" y="872"/>
                    </a:lnTo>
                    <a:lnTo>
                      <a:pt x="582" y="867"/>
                    </a:lnTo>
                    <a:lnTo>
                      <a:pt x="559" y="862"/>
                    </a:lnTo>
                    <a:lnTo>
                      <a:pt x="538" y="855"/>
                    </a:lnTo>
                    <a:lnTo>
                      <a:pt x="516" y="848"/>
                    </a:lnTo>
                    <a:lnTo>
                      <a:pt x="496" y="839"/>
                    </a:lnTo>
                    <a:lnTo>
                      <a:pt x="476" y="831"/>
                    </a:lnTo>
                    <a:lnTo>
                      <a:pt x="458" y="821"/>
                    </a:lnTo>
                    <a:lnTo>
                      <a:pt x="440" y="810"/>
                    </a:lnTo>
                    <a:lnTo>
                      <a:pt x="454" y="788"/>
                    </a:lnTo>
                    <a:close/>
                    <a:moveTo>
                      <a:pt x="834" y="865"/>
                    </a:moveTo>
                    <a:lnTo>
                      <a:pt x="833" y="869"/>
                    </a:lnTo>
                    <a:lnTo>
                      <a:pt x="831" y="873"/>
                    </a:lnTo>
                    <a:lnTo>
                      <a:pt x="826" y="876"/>
                    </a:lnTo>
                    <a:lnTo>
                      <a:pt x="823" y="877"/>
                    </a:lnTo>
                    <a:lnTo>
                      <a:pt x="821" y="865"/>
                    </a:lnTo>
                    <a:lnTo>
                      <a:pt x="834" y="865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1" name="Freeform 1243"/>
              <p:cNvSpPr>
                <a:spLocks/>
              </p:cNvSpPr>
              <p:nvPr/>
            </p:nvSpPr>
            <p:spPr bwMode="auto">
              <a:xfrm>
                <a:off x="3224" y="1680"/>
                <a:ext cx="140" cy="156"/>
              </a:xfrm>
              <a:custGeom>
                <a:avLst/>
                <a:gdLst>
                  <a:gd name="T0" fmla="*/ 28 w 700"/>
                  <a:gd name="T1" fmla="*/ 31 h 780"/>
                  <a:gd name="T2" fmla="*/ 28 w 700"/>
                  <a:gd name="T3" fmla="*/ 29 h 780"/>
                  <a:gd name="T4" fmla="*/ 27 w 700"/>
                  <a:gd name="T5" fmla="*/ 27 h 780"/>
                  <a:gd name="T6" fmla="*/ 26 w 700"/>
                  <a:gd name="T7" fmla="*/ 24 h 780"/>
                  <a:gd name="T8" fmla="*/ 26 w 700"/>
                  <a:gd name="T9" fmla="*/ 21 h 780"/>
                  <a:gd name="T10" fmla="*/ 24 w 700"/>
                  <a:gd name="T11" fmla="*/ 18 h 780"/>
                  <a:gd name="T12" fmla="*/ 23 w 700"/>
                  <a:gd name="T13" fmla="*/ 15 h 780"/>
                  <a:gd name="T14" fmla="*/ 21 w 700"/>
                  <a:gd name="T15" fmla="*/ 12 h 780"/>
                  <a:gd name="T16" fmla="*/ 20 w 700"/>
                  <a:gd name="T17" fmla="*/ 9 h 780"/>
                  <a:gd name="T18" fmla="*/ 18 w 700"/>
                  <a:gd name="T19" fmla="*/ 7 h 780"/>
                  <a:gd name="T20" fmla="*/ 17 w 700"/>
                  <a:gd name="T21" fmla="*/ 5 h 780"/>
                  <a:gd name="T22" fmla="*/ 16 w 700"/>
                  <a:gd name="T23" fmla="*/ 4 h 780"/>
                  <a:gd name="T24" fmla="*/ 15 w 700"/>
                  <a:gd name="T25" fmla="*/ 3 h 780"/>
                  <a:gd name="T26" fmla="*/ 14 w 700"/>
                  <a:gd name="T27" fmla="*/ 2 h 780"/>
                  <a:gd name="T28" fmla="*/ 12 w 700"/>
                  <a:gd name="T29" fmla="*/ 1 h 780"/>
                  <a:gd name="T30" fmla="*/ 11 w 700"/>
                  <a:gd name="T31" fmla="*/ 1 h 780"/>
                  <a:gd name="T32" fmla="*/ 10 w 700"/>
                  <a:gd name="T33" fmla="*/ 0 h 780"/>
                  <a:gd name="T34" fmla="*/ 8 w 700"/>
                  <a:gd name="T35" fmla="*/ 0 h 780"/>
                  <a:gd name="T36" fmla="*/ 7 w 700"/>
                  <a:gd name="T37" fmla="*/ 0 h 780"/>
                  <a:gd name="T38" fmla="*/ 5 w 700"/>
                  <a:gd name="T39" fmla="*/ 0 h 780"/>
                  <a:gd name="T40" fmla="*/ 4 w 700"/>
                  <a:gd name="T41" fmla="*/ 0 h 780"/>
                  <a:gd name="T42" fmla="*/ 2 w 700"/>
                  <a:gd name="T43" fmla="*/ 1 h 780"/>
                  <a:gd name="T44" fmla="*/ 1 w 700"/>
                  <a:gd name="T45" fmla="*/ 2 h 780"/>
                  <a:gd name="T46" fmla="*/ 1 w 700"/>
                  <a:gd name="T47" fmla="*/ 4 h 780"/>
                  <a:gd name="T48" fmla="*/ 4 w 700"/>
                  <a:gd name="T49" fmla="*/ 7 h 780"/>
                  <a:gd name="T50" fmla="*/ 6 w 700"/>
                  <a:gd name="T51" fmla="*/ 9 h 780"/>
                  <a:gd name="T52" fmla="*/ 7 w 700"/>
                  <a:gd name="T53" fmla="*/ 12 h 780"/>
                  <a:gd name="T54" fmla="*/ 9 w 700"/>
                  <a:gd name="T55" fmla="*/ 15 h 780"/>
                  <a:gd name="T56" fmla="*/ 10 w 700"/>
                  <a:gd name="T57" fmla="*/ 18 h 780"/>
                  <a:gd name="T58" fmla="*/ 11 w 700"/>
                  <a:gd name="T59" fmla="*/ 21 h 780"/>
                  <a:gd name="T60" fmla="*/ 12 w 700"/>
                  <a:gd name="T61" fmla="*/ 24 h 780"/>
                  <a:gd name="T62" fmla="*/ 13 w 700"/>
                  <a:gd name="T63" fmla="*/ 26 h 780"/>
                  <a:gd name="T64" fmla="*/ 14 w 700"/>
                  <a:gd name="T65" fmla="*/ 28 h 780"/>
                  <a:gd name="T66" fmla="*/ 16 w 700"/>
                  <a:gd name="T67" fmla="*/ 29 h 780"/>
                  <a:gd name="T68" fmla="*/ 17 w 700"/>
                  <a:gd name="T69" fmla="*/ 30 h 780"/>
                  <a:gd name="T70" fmla="*/ 19 w 700"/>
                  <a:gd name="T71" fmla="*/ 31 h 780"/>
                  <a:gd name="T72" fmla="*/ 22 w 700"/>
                  <a:gd name="T73" fmla="*/ 31 h 780"/>
                  <a:gd name="T74" fmla="*/ 24 w 700"/>
                  <a:gd name="T75" fmla="*/ 31 h 780"/>
                  <a:gd name="T76" fmla="*/ 27 w 700"/>
                  <a:gd name="T77" fmla="*/ 31 h 78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00"/>
                  <a:gd name="T118" fmla="*/ 0 h 780"/>
                  <a:gd name="T119" fmla="*/ 700 w 700"/>
                  <a:gd name="T120" fmla="*/ 780 h 780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00" h="780">
                    <a:moveTo>
                      <a:pt x="700" y="777"/>
                    </a:moveTo>
                    <a:lnTo>
                      <a:pt x="698" y="763"/>
                    </a:lnTo>
                    <a:lnTo>
                      <a:pt x="695" y="745"/>
                    </a:lnTo>
                    <a:lnTo>
                      <a:pt x="691" y="722"/>
                    </a:lnTo>
                    <a:lnTo>
                      <a:pt x="686" y="696"/>
                    </a:lnTo>
                    <a:lnTo>
                      <a:pt x="679" y="668"/>
                    </a:lnTo>
                    <a:lnTo>
                      <a:pt x="672" y="636"/>
                    </a:lnTo>
                    <a:lnTo>
                      <a:pt x="662" y="602"/>
                    </a:lnTo>
                    <a:lnTo>
                      <a:pt x="651" y="567"/>
                    </a:lnTo>
                    <a:lnTo>
                      <a:pt x="639" y="529"/>
                    </a:lnTo>
                    <a:lnTo>
                      <a:pt x="625" y="490"/>
                    </a:lnTo>
                    <a:lnTo>
                      <a:pt x="610" y="450"/>
                    </a:lnTo>
                    <a:lnTo>
                      <a:pt x="593" y="410"/>
                    </a:lnTo>
                    <a:lnTo>
                      <a:pt x="575" y="369"/>
                    </a:lnTo>
                    <a:lnTo>
                      <a:pt x="556" y="329"/>
                    </a:lnTo>
                    <a:lnTo>
                      <a:pt x="534" y="289"/>
                    </a:lnTo>
                    <a:lnTo>
                      <a:pt x="512" y="249"/>
                    </a:lnTo>
                    <a:lnTo>
                      <a:pt x="489" y="213"/>
                    </a:lnTo>
                    <a:lnTo>
                      <a:pt x="464" y="179"/>
                    </a:lnTo>
                    <a:lnTo>
                      <a:pt x="452" y="163"/>
                    </a:lnTo>
                    <a:lnTo>
                      <a:pt x="439" y="146"/>
                    </a:lnTo>
                    <a:lnTo>
                      <a:pt x="426" y="131"/>
                    </a:lnTo>
                    <a:lnTo>
                      <a:pt x="412" y="116"/>
                    </a:lnTo>
                    <a:lnTo>
                      <a:pt x="398" y="102"/>
                    </a:lnTo>
                    <a:lnTo>
                      <a:pt x="384" y="89"/>
                    </a:lnTo>
                    <a:lnTo>
                      <a:pt x="370" y="76"/>
                    </a:lnTo>
                    <a:lnTo>
                      <a:pt x="355" y="65"/>
                    </a:lnTo>
                    <a:lnTo>
                      <a:pt x="340" y="54"/>
                    </a:lnTo>
                    <a:lnTo>
                      <a:pt x="325" y="44"/>
                    </a:lnTo>
                    <a:lnTo>
                      <a:pt x="310" y="35"/>
                    </a:lnTo>
                    <a:lnTo>
                      <a:pt x="294" y="27"/>
                    </a:lnTo>
                    <a:lnTo>
                      <a:pt x="277" y="19"/>
                    </a:lnTo>
                    <a:lnTo>
                      <a:pt x="261" y="14"/>
                    </a:lnTo>
                    <a:lnTo>
                      <a:pt x="244" y="8"/>
                    </a:lnTo>
                    <a:lnTo>
                      <a:pt x="227" y="4"/>
                    </a:lnTo>
                    <a:lnTo>
                      <a:pt x="209" y="2"/>
                    </a:lnTo>
                    <a:lnTo>
                      <a:pt x="192" y="0"/>
                    </a:lnTo>
                    <a:lnTo>
                      <a:pt x="174" y="0"/>
                    </a:lnTo>
                    <a:lnTo>
                      <a:pt x="155" y="1"/>
                    </a:lnTo>
                    <a:lnTo>
                      <a:pt x="137" y="3"/>
                    </a:lnTo>
                    <a:lnTo>
                      <a:pt x="119" y="6"/>
                    </a:lnTo>
                    <a:lnTo>
                      <a:pt x="99" y="11"/>
                    </a:lnTo>
                    <a:lnTo>
                      <a:pt x="80" y="17"/>
                    </a:lnTo>
                    <a:lnTo>
                      <a:pt x="60" y="26"/>
                    </a:lnTo>
                    <a:lnTo>
                      <a:pt x="40" y="34"/>
                    </a:lnTo>
                    <a:lnTo>
                      <a:pt x="20" y="45"/>
                    </a:lnTo>
                    <a:lnTo>
                      <a:pt x="0" y="58"/>
                    </a:lnTo>
                    <a:lnTo>
                      <a:pt x="30" y="92"/>
                    </a:lnTo>
                    <a:lnTo>
                      <a:pt x="60" y="128"/>
                    </a:lnTo>
                    <a:lnTo>
                      <a:pt x="88" y="164"/>
                    </a:lnTo>
                    <a:lnTo>
                      <a:pt x="114" y="198"/>
                    </a:lnTo>
                    <a:lnTo>
                      <a:pt x="139" y="235"/>
                    </a:lnTo>
                    <a:lnTo>
                      <a:pt x="163" y="271"/>
                    </a:lnTo>
                    <a:lnTo>
                      <a:pt x="184" y="306"/>
                    </a:lnTo>
                    <a:lnTo>
                      <a:pt x="204" y="343"/>
                    </a:lnTo>
                    <a:lnTo>
                      <a:pt x="223" y="380"/>
                    </a:lnTo>
                    <a:lnTo>
                      <a:pt x="240" y="416"/>
                    </a:lnTo>
                    <a:lnTo>
                      <a:pt x="255" y="453"/>
                    </a:lnTo>
                    <a:lnTo>
                      <a:pt x="269" y="490"/>
                    </a:lnTo>
                    <a:lnTo>
                      <a:pt x="280" y="527"/>
                    </a:lnTo>
                    <a:lnTo>
                      <a:pt x="289" y="563"/>
                    </a:lnTo>
                    <a:lnTo>
                      <a:pt x="297" y="599"/>
                    </a:lnTo>
                    <a:lnTo>
                      <a:pt x="302" y="636"/>
                    </a:lnTo>
                    <a:lnTo>
                      <a:pt x="317" y="656"/>
                    </a:lnTo>
                    <a:lnTo>
                      <a:pt x="334" y="675"/>
                    </a:lnTo>
                    <a:lnTo>
                      <a:pt x="351" y="692"/>
                    </a:lnTo>
                    <a:lnTo>
                      <a:pt x="369" y="708"/>
                    </a:lnTo>
                    <a:lnTo>
                      <a:pt x="390" y="722"/>
                    </a:lnTo>
                    <a:lnTo>
                      <a:pt x="410" y="735"/>
                    </a:lnTo>
                    <a:lnTo>
                      <a:pt x="433" y="746"/>
                    </a:lnTo>
                    <a:lnTo>
                      <a:pt x="457" y="756"/>
                    </a:lnTo>
                    <a:lnTo>
                      <a:pt x="483" y="763"/>
                    </a:lnTo>
                    <a:lnTo>
                      <a:pt x="510" y="770"/>
                    </a:lnTo>
                    <a:lnTo>
                      <a:pt x="538" y="775"/>
                    </a:lnTo>
                    <a:lnTo>
                      <a:pt x="567" y="778"/>
                    </a:lnTo>
                    <a:lnTo>
                      <a:pt x="598" y="780"/>
                    </a:lnTo>
                    <a:lnTo>
                      <a:pt x="631" y="780"/>
                    </a:lnTo>
                    <a:lnTo>
                      <a:pt x="664" y="779"/>
                    </a:lnTo>
                    <a:lnTo>
                      <a:pt x="700" y="777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2" name="Freeform 1244"/>
              <p:cNvSpPr>
                <a:spLocks noEditPoints="1"/>
              </p:cNvSpPr>
              <p:nvPr/>
            </p:nvSpPr>
            <p:spPr bwMode="auto">
              <a:xfrm>
                <a:off x="3220" y="1680"/>
                <a:ext cx="148" cy="156"/>
              </a:xfrm>
              <a:custGeom>
                <a:avLst/>
                <a:gdLst>
                  <a:gd name="T0" fmla="*/ 29 w 725"/>
                  <a:gd name="T1" fmla="*/ 32 h 805"/>
                  <a:gd name="T2" fmla="*/ 28 w 725"/>
                  <a:gd name="T3" fmla="*/ 31 h 805"/>
                  <a:gd name="T4" fmla="*/ 29 w 725"/>
                  <a:gd name="T5" fmla="*/ 31 h 805"/>
                  <a:gd name="T6" fmla="*/ 28 w 725"/>
                  <a:gd name="T7" fmla="*/ 30 h 805"/>
                  <a:gd name="T8" fmla="*/ 28 w 725"/>
                  <a:gd name="T9" fmla="*/ 28 h 805"/>
                  <a:gd name="T10" fmla="*/ 27 w 725"/>
                  <a:gd name="T11" fmla="*/ 28 h 805"/>
                  <a:gd name="T12" fmla="*/ 24 w 725"/>
                  <a:gd name="T13" fmla="*/ 19 h 805"/>
                  <a:gd name="T14" fmla="*/ 22 w 725"/>
                  <a:gd name="T15" fmla="*/ 13 h 805"/>
                  <a:gd name="T16" fmla="*/ 23 w 725"/>
                  <a:gd name="T17" fmla="*/ 12 h 805"/>
                  <a:gd name="T18" fmla="*/ 25 w 725"/>
                  <a:gd name="T19" fmla="*/ 18 h 805"/>
                  <a:gd name="T20" fmla="*/ 28 w 725"/>
                  <a:gd name="T21" fmla="*/ 28 h 805"/>
                  <a:gd name="T22" fmla="*/ 21 w 725"/>
                  <a:gd name="T23" fmla="*/ 9 h 805"/>
                  <a:gd name="T24" fmla="*/ 19 w 725"/>
                  <a:gd name="T25" fmla="*/ 9 h 805"/>
                  <a:gd name="T26" fmla="*/ 16 w 725"/>
                  <a:gd name="T27" fmla="*/ 5 h 805"/>
                  <a:gd name="T28" fmla="*/ 14 w 725"/>
                  <a:gd name="T29" fmla="*/ 3 h 805"/>
                  <a:gd name="T30" fmla="*/ 13 w 725"/>
                  <a:gd name="T31" fmla="*/ 1 h 805"/>
                  <a:gd name="T32" fmla="*/ 16 w 725"/>
                  <a:gd name="T33" fmla="*/ 3 h 805"/>
                  <a:gd name="T34" fmla="*/ 18 w 725"/>
                  <a:gd name="T35" fmla="*/ 6 h 805"/>
                  <a:gd name="T36" fmla="*/ 12 w 725"/>
                  <a:gd name="T37" fmla="*/ 2 h 805"/>
                  <a:gd name="T38" fmla="*/ 9 w 725"/>
                  <a:gd name="T39" fmla="*/ 1 h 805"/>
                  <a:gd name="T40" fmla="*/ 5 w 725"/>
                  <a:gd name="T41" fmla="*/ 1 h 805"/>
                  <a:gd name="T42" fmla="*/ 2 w 725"/>
                  <a:gd name="T43" fmla="*/ 3 h 805"/>
                  <a:gd name="T44" fmla="*/ 3 w 725"/>
                  <a:gd name="T45" fmla="*/ 1 h 805"/>
                  <a:gd name="T46" fmla="*/ 7 w 725"/>
                  <a:gd name="T47" fmla="*/ 0 h 805"/>
                  <a:gd name="T48" fmla="*/ 10 w 725"/>
                  <a:gd name="T49" fmla="*/ 0 h 805"/>
                  <a:gd name="T50" fmla="*/ 1 w 725"/>
                  <a:gd name="T51" fmla="*/ 3 h 805"/>
                  <a:gd name="T52" fmla="*/ 1 w 725"/>
                  <a:gd name="T53" fmla="*/ 2 h 805"/>
                  <a:gd name="T54" fmla="*/ 0 w 725"/>
                  <a:gd name="T55" fmla="*/ 3 h 805"/>
                  <a:gd name="T56" fmla="*/ 0 w 725"/>
                  <a:gd name="T57" fmla="*/ 2 h 805"/>
                  <a:gd name="T58" fmla="*/ 0 w 725"/>
                  <a:gd name="T59" fmla="*/ 3 h 805"/>
                  <a:gd name="T60" fmla="*/ 2 w 725"/>
                  <a:gd name="T61" fmla="*/ 3 h 805"/>
                  <a:gd name="T62" fmla="*/ 1 w 725"/>
                  <a:gd name="T63" fmla="*/ 4 h 805"/>
                  <a:gd name="T64" fmla="*/ 3 w 725"/>
                  <a:gd name="T65" fmla="*/ 4 h 805"/>
                  <a:gd name="T66" fmla="*/ 2 w 725"/>
                  <a:gd name="T67" fmla="*/ 6 h 805"/>
                  <a:gd name="T68" fmla="*/ 4 w 725"/>
                  <a:gd name="T69" fmla="*/ 6 h 805"/>
                  <a:gd name="T70" fmla="*/ 7 w 725"/>
                  <a:gd name="T71" fmla="*/ 11 h 805"/>
                  <a:gd name="T72" fmla="*/ 8 w 725"/>
                  <a:gd name="T73" fmla="*/ 13 h 805"/>
                  <a:gd name="T74" fmla="*/ 4 w 725"/>
                  <a:gd name="T75" fmla="*/ 8 h 805"/>
                  <a:gd name="T76" fmla="*/ 9 w 725"/>
                  <a:gd name="T77" fmla="*/ 14 h 805"/>
                  <a:gd name="T78" fmla="*/ 8 w 725"/>
                  <a:gd name="T79" fmla="*/ 14 h 805"/>
                  <a:gd name="T80" fmla="*/ 9 w 725"/>
                  <a:gd name="T81" fmla="*/ 14 h 805"/>
                  <a:gd name="T82" fmla="*/ 10 w 725"/>
                  <a:gd name="T83" fmla="*/ 15 h 805"/>
                  <a:gd name="T84" fmla="*/ 9 w 725"/>
                  <a:gd name="T85" fmla="*/ 15 h 805"/>
                  <a:gd name="T86" fmla="*/ 10 w 725"/>
                  <a:gd name="T87" fmla="*/ 17 h 805"/>
                  <a:gd name="T88" fmla="*/ 9 w 725"/>
                  <a:gd name="T89" fmla="*/ 17 h 805"/>
                  <a:gd name="T90" fmla="*/ 11 w 725"/>
                  <a:gd name="T91" fmla="*/ 18 h 805"/>
                  <a:gd name="T92" fmla="*/ 13 w 725"/>
                  <a:gd name="T93" fmla="*/ 24 h 805"/>
                  <a:gd name="T94" fmla="*/ 12 w 725"/>
                  <a:gd name="T95" fmla="*/ 24 h 805"/>
                  <a:gd name="T96" fmla="*/ 10 w 725"/>
                  <a:gd name="T97" fmla="*/ 19 h 805"/>
                  <a:gd name="T98" fmla="*/ 12 w 725"/>
                  <a:gd name="T99" fmla="*/ 26 h 805"/>
                  <a:gd name="T100" fmla="*/ 14 w 725"/>
                  <a:gd name="T101" fmla="*/ 27 h 805"/>
                  <a:gd name="T102" fmla="*/ 18 w 725"/>
                  <a:gd name="T103" fmla="*/ 30 h 805"/>
                  <a:gd name="T104" fmla="*/ 16 w 725"/>
                  <a:gd name="T105" fmla="*/ 30 h 805"/>
                  <a:gd name="T106" fmla="*/ 12 w 725"/>
                  <a:gd name="T107" fmla="*/ 26 h 805"/>
                  <a:gd name="T108" fmla="*/ 22 w 725"/>
                  <a:gd name="T109" fmla="*/ 31 h 805"/>
                  <a:gd name="T110" fmla="*/ 28 w 725"/>
                  <a:gd name="T111" fmla="*/ 31 h 805"/>
                  <a:gd name="T112" fmla="*/ 23 w 725"/>
                  <a:gd name="T113" fmla="*/ 32 h 805"/>
                  <a:gd name="T114" fmla="*/ 19 w 725"/>
                  <a:gd name="T115" fmla="*/ 30 h 805"/>
                  <a:gd name="T116" fmla="*/ 29 w 725"/>
                  <a:gd name="T117" fmla="*/ 32 h 8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25"/>
                  <a:gd name="T178" fmla="*/ 0 h 805"/>
                  <a:gd name="T179" fmla="*/ 725 w 725"/>
                  <a:gd name="T180" fmla="*/ 805 h 8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25" h="805">
                    <a:moveTo>
                      <a:pt x="700" y="789"/>
                    </a:moveTo>
                    <a:lnTo>
                      <a:pt x="700" y="78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700" y="789"/>
                    </a:moveTo>
                    <a:lnTo>
                      <a:pt x="700" y="783"/>
                    </a:lnTo>
                    <a:lnTo>
                      <a:pt x="699" y="774"/>
                    </a:lnTo>
                    <a:lnTo>
                      <a:pt x="696" y="764"/>
                    </a:lnTo>
                    <a:lnTo>
                      <a:pt x="695" y="752"/>
                    </a:lnTo>
                    <a:lnTo>
                      <a:pt x="719" y="748"/>
                    </a:lnTo>
                    <a:lnTo>
                      <a:pt x="721" y="760"/>
                    </a:lnTo>
                    <a:lnTo>
                      <a:pt x="722" y="770"/>
                    </a:lnTo>
                    <a:lnTo>
                      <a:pt x="723" y="779"/>
                    </a:lnTo>
                    <a:lnTo>
                      <a:pt x="725" y="788"/>
                    </a:lnTo>
                    <a:lnTo>
                      <a:pt x="700" y="789"/>
                    </a:lnTo>
                    <a:close/>
                    <a:moveTo>
                      <a:pt x="695" y="752"/>
                    </a:moveTo>
                    <a:lnTo>
                      <a:pt x="693" y="740"/>
                    </a:lnTo>
                    <a:lnTo>
                      <a:pt x="690" y="725"/>
                    </a:lnTo>
                    <a:lnTo>
                      <a:pt x="687" y="711"/>
                    </a:lnTo>
                    <a:lnTo>
                      <a:pt x="683" y="696"/>
                    </a:lnTo>
                    <a:lnTo>
                      <a:pt x="707" y="691"/>
                    </a:lnTo>
                    <a:lnTo>
                      <a:pt x="712" y="708"/>
                    </a:lnTo>
                    <a:lnTo>
                      <a:pt x="715" y="723"/>
                    </a:lnTo>
                    <a:lnTo>
                      <a:pt x="717" y="736"/>
                    </a:lnTo>
                    <a:lnTo>
                      <a:pt x="719" y="748"/>
                    </a:lnTo>
                    <a:lnTo>
                      <a:pt x="695" y="752"/>
                    </a:lnTo>
                    <a:close/>
                    <a:moveTo>
                      <a:pt x="683" y="696"/>
                    </a:moveTo>
                    <a:lnTo>
                      <a:pt x="673" y="653"/>
                    </a:lnTo>
                    <a:lnTo>
                      <a:pt x="659" y="603"/>
                    </a:lnTo>
                    <a:lnTo>
                      <a:pt x="642" y="552"/>
                    </a:lnTo>
                    <a:lnTo>
                      <a:pt x="623" y="495"/>
                    </a:lnTo>
                    <a:lnTo>
                      <a:pt x="612" y="467"/>
                    </a:lnTo>
                    <a:lnTo>
                      <a:pt x="600" y="439"/>
                    </a:lnTo>
                    <a:lnTo>
                      <a:pt x="587" y="410"/>
                    </a:lnTo>
                    <a:lnTo>
                      <a:pt x="574" y="381"/>
                    </a:lnTo>
                    <a:lnTo>
                      <a:pt x="560" y="352"/>
                    </a:lnTo>
                    <a:lnTo>
                      <a:pt x="546" y="324"/>
                    </a:lnTo>
                    <a:lnTo>
                      <a:pt x="531" y="296"/>
                    </a:lnTo>
                    <a:lnTo>
                      <a:pt x="515" y="268"/>
                    </a:lnTo>
                    <a:lnTo>
                      <a:pt x="536" y="256"/>
                    </a:lnTo>
                    <a:lnTo>
                      <a:pt x="552" y="284"/>
                    </a:lnTo>
                    <a:lnTo>
                      <a:pt x="568" y="312"/>
                    </a:lnTo>
                    <a:lnTo>
                      <a:pt x="582" y="341"/>
                    </a:lnTo>
                    <a:lnTo>
                      <a:pt x="597" y="370"/>
                    </a:lnTo>
                    <a:lnTo>
                      <a:pt x="610" y="399"/>
                    </a:lnTo>
                    <a:lnTo>
                      <a:pt x="623" y="430"/>
                    </a:lnTo>
                    <a:lnTo>
                      <a:pt x="635" y="459"/>
                    </a:lnTo>
                    <a:lnTo>
                      <a:pt x="646" y="487"/>
                    </a:lnTo>
                    <a:lnTo>
                      <a:pt x="665" y="544"/>
                    </a:lnTo>
                    <a:lnTo>
                      <a:pt x="682" y="597"/>
                    </a:lnTo>
                    <a:lnTo>
                      <a:pt x="696" y="647"/>
                    </a:lnTo>
                    <a:lnTo>
                      <a:pt x="707" y="691"/>
                    </a:lnTo>
                    <a:lnTo>
                      <a:pt x="683" y="696"/>
                    </a:lnTo>
                    <a:close/>
                    <a:moveTo>
                      <a:pt x="515" y="268"/>
                    </a:moveTo>
                    <a:lnTo>
                      <a:pt x="509" y="259"/>
                    </a:lnTo>
                    <a:lnTo>
                      <a:pt x="501" y="246"/>
                    </a:lnTo>
                    <a:lnTo>
                      <a:pt x="521" y="233"/>
                    </a:lnTo>
                    <a:lnTo>
                      <a:pt x="527" y="243"/>
                    </a:lnTo>
                    <a:lnTo>
                      <a:pt x="536" y="256"/>
                    </a:lnTo>
                    <a:lnTo>
                      <a:pt x="515" y="268"/>
                    </a:lnTo>
                    <a:close/>
                    <a:moveTo>
                      <a:pt x="501" y="246"/>
                    </a:moveTo>
                    <a:lnTo>
                      <a:pt x="479" y="214"/>
                    </a:lnTo>
                    <a:lnTo>
                      <a:pt x="456" y="182"/>
                    </a:lnTo>
                    <a:lnTo>
                      <a:pt x="444" y="168"/>
                    </a:lnTo>
                    <a:lnTo>
                      <a:pt x="432" y="154"/>
                    </a:lnTo>
                    <a:lnTo>
                      <a:pt x="419" y="140"/>
                    </a:lnTo>
                    <a:lnTo>
                      <a:pt x="407" y="127"/>
                    </a:lnTo>
                    <a:lnTo>
                      <a:pt x="394" y="114"/>
                    </a:lnTo>
                    <a:lnTo>
                      <a:pt x="381" y="102"/>
                    </a:lnTo>
                    <a:lnTo>
                      <a:pt x="367" y="92"/>
                    </a:lnTo>
                    <a:lnTo>
                      <a:pt x="353" y="81"/>
                    </a:lnTo>
                    <a:lnTo>
                      <a:pt x="339" y="71"/>
                    </a:lnTo>
                    <a:lnTo>
                      <a:pt x="325" y="62"/>
                    </a:lnTo>
                    <a:lnTo>
                      <a:pt x="311" y="55"/>
                    </a:lnTo>
                    <a:lnTo>
                      <a:pt x="296" y="47"/>
                    </a:lnTo>
                    <a:lnTo>
                      <a:pt x="307" y="25"/>
                    </a:lnTo>
                    <a:lnTo>
                      <a:pt x="322" y="32"/>
                    </a:lnTo>
                    <a:lnTo>
                      <a:pt x="337" y="41"/>
                    </a:lnTo>
                    <a:lnTo>
                      <a:pt x="352" y="50"/>
                    </a:lnTo>
                    <a:lnTo>
                      <a:pt x="367" y="60"/>
                    </a:lnTo>
                    <a:lnTo>
                      <a:pt x="381" y="71"/>
                    </a:lnTo>
                    <a:lnTo>
                      <a:pt x="395" y="83"/>
                    </a:lnTo>
                    <a:lnTo>
                      <a:pt x="409" y="96"/>
                    </a:lnTo>
                    <a:lnTo>
                      <a:pt x="423" y="109"/>
                    </a:lnTo>
                    <a:lnTo>
                      <a:pt x="436" y="122"/>
                    </a:lnTo>
                    <a:lnTo>
                      <a:pt x="449" y="137"/>
                    </a:lnTo>
                    <a:lnTo>
                      <a:pt x="462" y="151"/>
                    </a:lnTo>
                    <a:lnTo>
                      <a:pt x="475" y="167"/>
                    </a:lnTo>
                    <a:lnTo>
                      <a:pt x="499" y="200"/>
                    </a:lnTo>
                    <a:lnTo>
                      <a:pt x="521" y="233"/>
                    </a:lnTo>
                    <a:lnTo>
                      <a:pt x="501" y="246"/>
                    </a:lnTo>
                    <a:close/>
                    <a:moveTo>
                      <a:pt x="296" y="47"/>
                    </a:moveTo>
                    <a:lnTo>
                      <a:pt x="282" y="41"/>
                    </a:lnTo>
                    <a:lnTo>
                      <a:pt x="267" y="35"/>
                    </a:lnTo>
                    <a:lnTo>
                      <a:pt x="251" y="31"/>
                    </a:lnTo>
                    <a:lnTo>
                      <a:pt x="235" y="28"/>
                    </a:lnTo>
                    <a:lnTo>
                      <a:pt x="220" y="26"/>
                    </a:lnTo>
                    <a:lnTo>
                      <a:pt x="204" y="25"/>
                    </a:lnTo>
                    <a:lnTo>
                      <a:pt x="188" y="23"/>
                    </a:lnTo>
                    <a:lnTo>
                      <a:pt x="170" y="25"/>
                    </a:lnTo>
                    <a:lnTo>
                      <a:pt x="154" y="27"/>
                    </a:lnTo>
                    <a:lnTo>
                      <a:pt x="137" y="30"/>
                    </a:lnTo>
                    <a:lnTo>
                      <a:pt x="120" y="33"/>
                    </a:lnTo>
                    <a:lnTo>
                      <a:pt x="102" y="39"/>
                    </a:lnTo>
                    <a:lnTo>
                      <a:pt x="84" y="46"/>
                    </a:lnTo>
                    <a:lnTo>
                      <a:pt x="66" y="54"/>
                    </a:lnTo>
                    <a:lnTo>
                      <a:pt x="47" y="63"/>
                    </a:lnTo>
                    <a:lnTo>
                      <a:pt x="29" y="74"/>
                    </a:lnTo>
                    <a:lnTo>
                      <a:pt x="16" y="53"/>
                    </a:lnTo>
                    <a:lnTo>
                      <a:pt x="37" y="42"/>
                    </a:lnTo>
                    <a:lnTo>
                      <a:pt x="56" y="31"/>
                    </a:lnTo>
                    <a:lnTo>
                      <a:pt x="75" y="22"/>
                    </a:lnTo>
                    <a:lnTo>
                      <a:pt x="95" y="16"/>
                    </a:lnTo>
                    <a:lnTo>
                      <a:pt x="114" y="9"/>
                    </a:lnTo>
                    <a:lnTo>
                      <a:pt x="133" y="5"/>
                    </a:lnTo>
                    <a:lnTo>
                      <a:pt x="151" y="2"/>
                    </a:lnTo>
                    <a:lnTo>
                      <a:pt x="169" y="0"/>
                    </a:lnTo>
                    <a:lnTo>
                      <a:pt x="188" y="0"/>
                    </a:lnTo>
                    <a:lnTo>
                      <a:pt x="205" y="0"/>
                    </a:lnTo>
                    <a:lnTo>
                      <a:pt x="223" y="1"/>
                    </a:lnTo>
                    <a:lnTo>
                      <a:pt x="240" y="4"/>
                    </a:lnTo>
                    <a:lnTo>
                      <a:pt x="257" y="7"/>
                    </a:lnTo>
                    <a:lnTo>
                      <a:pt x="274" y="13"/>
                    </a:lnTo>
                    <a:lnTo>
                      <a:pt x="290" y="18"/>
                    </a:lnTo>
                    <a:lnTo>
                      <a:pt x="307" y="25"/>
                    </a:lnTo>
                    <a:lnTo>
                      <a:pt x="296" y="47"/>
                    </a:lnTo>
                    <a:close/>
                    <a:moveTo>
                      <a:pt x="29" y="74"/>
                    </a:moveTo>
                    <a:lnTo>
                      <a:pt x="26" y="75"/>
                    </a:lnTo>
                    <a:lnTo>
                      <a:pt x="19" y="81"/>
                    </a:lnTo>
                    <a:lnTo>
                      <a:pt x="5" y="59"/>
                    </a:lnTo>
                    <a:lnTo>
                      <a:pt x="10" y="57"/>
                    </a:lnTo>
                    <a:lnTo>
                      <a:pt x="16" y="53"/>
                    </a:lnTo>
                    <a:lnTo>
                      <a:pt x="29" y="74"/>
                    </a:lnTo>
                    <a:close/>
                    <a:moveTo>
                      <a:pt x="3" y="79"/>
                    </a:moveTo>
                    <a:lnTo>
                      <a:pt x="2" y="76"/>
                    </a:lnTo>
                    <a:lnTo>
                      <a:pt x="1" y="73"/>
                    </a:lnTo>
                    <a:lnTo>
                      <a:pt x="0" y="71"/>
                    </a:lnTo>
                    <a:lnTo>
                      <a:pt x="1" y="69"/>
                    </a:lnTo>
                    <a:lnTo>
                      <a:pt x="1" y="66"/>
                    </a:lnTo>
                    <a:lnTo>
                      <a:pt x="2" y="63"/>
                    </a:lnTo>
                    <a:lnTo>
                      <a:pt x="4" y="61"/>
                    </a:lnTo>
                    <a:lnTo>
                      <a:pt x="5" y="59"/>
                    </a:lnTo>
                    <a:lnTo>
                      <a:pt x="13" y="70"/>
                    </a:lnTo>
                    <a:lnTo>
                      <a:pt x="3" y="79"/>
                    </a:lnTo>
                    <a:close/>
                    <a:moveTo>
                      <a:pt x="21" y="61"/>
                    </a:moveTo>
                    <a:lnTo>
                      <a:pt x="21" y="61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21" y="61"/>
                    </a:moveTo>
                    <a:lnTo>
                      <a:pt x="30" y="71"/>
                    </a:lnTo>
                    <a:lnTo>
                      <a:pt x="39" y="81"/>
                    </a:lnTo>
                    <a:lnTo>
                      <a:pt x="47" y="90"/>
                    </a:lnTo>
                    <a:lnTo>
                      <a:pt x="56" y="101"/>
                    </a:lnTo>
                    <a:lnTo>
                      <a:pt x="38" y="117"/>
                    </a:lnTo>
                    <a:lnTo>
                      <a:pt x="30" y="108"/>
                    </a:lnTo>
                    <a:lnTo>
                      <a:pt x="21" y="98"/>
                    </a:lnTo>
                    <a:lnTo>
                      <a:pt x="13" y="88"/>
                    </a:lnTo>
                    <a:lnTo>
                      <a:pt x="3" y="79"/>
                    </a:lnTo>
                    <a:lnTo>
                      <a:pt x="21" y="61"/>
                    </a:lnTo>
                    <a:close/>
                    <a:moveTo>
                      <a:pt x="56" y="101"/>
                    </a:moveTo>
                    <a:lnTo>
                      <a:pt x="65" y="111"/>
                    </a:lnTo>
                    <a:lnTo>
                      <a:pt x="73" y="122"/>
                    </a:lnTo>
                    <a:lnTo>
                      <a:pt x="82" y="131"/>
                    </a:lnTo>
                    <a:lnTo>
                      <a:pt x="89" y="141"/>
                    </a:lnTo>
                    <a:lnTo>
                      <a:pt x="70" y="156"/>
                    </a:lnTo>
                    <a:lnTo>
                      <a:pt x="62" y="147"/>
                    </a:lnTo>
                    <a:lnTo>
                      <a:pt x="54" y="136"/>
                    </a:lnTo>
                    <a:lnTo>
                      <a:pt x="46" y="126"/>
                    </a:lnTo>
                    <a:lnTo>
                      <a:pt x="38" y="117"/>
                    </a:lnTo>
                    <a:lnTo>
                      <a:pt x="56" y="101"/>
                    </a:lnTo>
                    <a:close/>
                    <a:moveTo>
                      <a:pt x="89" y="141"/>
                    </a:moveTo>
                    <a:lnTo>
                      <a:pt x="110" y="166"/>
                    </a:lnTo>
                    <a:lnTo>
                      <a:pt x="129" y="192"/>
                    </a:lnTo>
                    <a:lnTo>
                      <a:pt x="148" y="218"/>
                    </a:lnTo>
                    <a:lnTo>
                      <a:pt x="165" y="244"/>
                    </a:lnTo>
                    <a:lnTo>
                      <a:pt x="182" y="270"/>
                    </a:lnTo>
                    <a:lnTo>
                      <a:pt x="199" y="297"/>
                    </a:lnTo>
                    <a:lnTo>
                      <a:pt x="214" y="323"/>
                    </a:lnTo>
                    <a:lnTo>
                      <a:pt x="228" y="349"/>
                    </a:lnTo>
                    <a:lnTo>
                      <a:pt x="206" y="360"/>
                    </a:lnTo>
                    <a:lnTo>
                      <a:pt x="192" y="335"/>
                    </a:lnTo>
                    <a:lnTo>
                      <a:pt x="177" y="309"/>
                    </a:lnTo>
                    <a:lnTo>
                      <a:pt x="162" y="283"/>
                    </a:lnTo>
                    <a:lnTo>
                      <a:pt x="145" y="258"/>
                    </a:lnTo>
                    <a:lnTo>
                      <a:pt x="127" y="232"/>
                    </a:lnTo>
                    <a:lnTo>
                      <a:pt x="109" y="207"/>
                    </a:lnTo>
                    <a:lnTo>
                      <a:pt x="91" y="181"/>
                    </a:lnTo>
                    <a:lnTo>
                      <a:pt x="70" y="156"/>
                    </a:lnTo>
                    <a:lnTo>
                      <a:pt x="89" y="141"/>
                    </a:lnTo>
                    <a:close/>
                    <a:moveTo>
                      <a:pt x="228" y="349"/>
                    </a:moveTo>
                    <a:lnTo>
                      <a:pt x="228" y="349"/>
                    </a:lnTo>
                    <a:lnTo>
                      <a:pt x="217" y="355"/>
                    </a:lnTo>
                    <a:lnTo>
                      <a:pt x="228" y="349"/>
                    </a:lnTo>
                    <a:close/>
                    <a:moveTo>
                      <a:pt x="228" y="349"/>
                    </a:moveTo>
                    <a:lnTo>
                      <a:pt x="228" y="350"/>
                    </a:lnTo>
                    <a:lnTo>
                      <a:pt x="207" y="360"/>
                    </a:lnTo>
                    <a:lnTo>
                      <a:pt x="206" y="360"/>
                    </a:lnTo>
                    <a:lnTo>
                      <a:pt x="228" y="349"/>
                    </a:lnTo>
                    <a:close/>
                    <a:moveTo>
                      <a:pt x="207" y="360"/>
                    </a:moveTo>
                    <a:lnTo>
                      <a:pt x="207" y="360"/>
                    </a:lnTo>
                    <a:lnTo>
                      <a:pt x="218" y="355"/>
                    </a:lnTo>
                    <a:lnTo>
                      <a:pt x="207" y="360"/>
                    </a:lnTo>
                    <a:close/>
                    <a:moveTo>
                      <a:pt x="228" y="349"/>
                    </a:moveTo>
                    <a:lnTo>
                      <a:pt x="233" y="358"/>
                    </a:lnTo>
                    <a:lnTo>
                      <a:pt x="239" y="369"/>
                    </a:lnTo>
                    <a:lnTo>
                      <a:pt x="244" y="380"/>
                    </a:lnTo>
                    <a:lnTo>
                      <a:pt x="249" y="391"/>
                    </a:lnTo>
                    <a:lnTo>
                      <a:pt x="228" y="401"/>
                    </a:lnTo>
                    <a:lnTo>
                      <a:pt x="222" y="392"/>
                    </a:lnTo>
                    <a:lnTo>
                      <a:pt x="218" y="382"/>
                    </a:lnTo>
                    <a:lnTo>
                      <a:pt x="213" y="371"/>
                    </a:lnTo>
                    <a:lnTo>
                      <a:pt x="207" y="360"/>
                    </a:lnTo>
                    <a:lnTo>
                      <a:pt x="228" y="349"/>
                    </a:lnTo>
                    <a:close/>
                    <a:moveTo>
                      <a:pt x="249" y="391"/>
                    </a:moveTo>
                    <a:lnTo>
                      <a:pt x="255" y="403"/>
                    </a:lnTo>
                    <a:lnTo>
                      <a:pt x="260" y="413"/>
                    </a:lnTo>
                    <a:lnTo>
                      <a:pt x="264" y="423"/>
                    </a:lnTo>
                    <a:lnTo>
                      <a:pt x="269" y="433"/>
                    </a:lnTo>
                    <a:lnTo>
                      <a:pt x="246" y="443"/>
                    </a:lnTo>
                    <a:lnTo>
                      <a:pt x="241" y="431"/>
                    </a:lnTo>
                    <a:lnTo>
                      <a:pt x="236" y="420"/>
                    </a:lnTo>
                    <a:lnTo>
                      <a:pt x="232" y="410"/>
                    </a:lnTo>
                    <a:lnTo>
                      <a:pt x="228" y="401"/>
                    </a:lnTo>
                    <a:lnTo>
                      <a:pt x="249" y="391"/>
                    </a:lnTo>
                    <a:close/>
                    <a:moveTo>
                      <a:pt x="269" y="433"/>
                    </a:moveTo>
                    <a:lnTo>
                      <a:pt x="280" y="460"/>
                    </a:lnTo>
                    <a:lnTo>
                      <a:pt x="289" y="486"/>
                    </a:lnTo>
                    <a:lnTo>
                      <a:pt x="298" y="513"/>
                    </a:lnTo>
                    <a:lnTo>
                      <a:pt x="305" y="540"/>
                    </a:lnTo>
                    <a:lnTo>
                      <a:pt x="313" y="567"/>
                    </a:lnTo>
                    <a:lnTo>
                      <a:pt x="318" y="593"/>
                    </a:lnTo>
                    <a:lnTo>
                      <a:pt x="324" y="620"/>
                    </a:lnTo>
                    <a:lnTo>
                      <a:pt x="327" y="646"/>
                    </a:lnTo>
                    <a:lnTo>
                      <a:pt x="303" y="649"/>
                    </a:lnTo>
                    <a:lnTo>
                      <a:pt x="299" y="623"/>
                    </a:lnTo>
                    <a:lnTo>
                      <a:pt x="295" y="598"/>
                    </a:lnTo>
                    <a:lnTo>
                      <a:pt x="289" y="572"/>
                    </a:lnTo>
                    <a:lnTo>
                      <a:pt x="282" y="546"/>
                    </a:lnTo>
                    <a:lnTo>
                      <a:pt x="274" y="520"/>
                    </a:lnTo>
                    <a:lnTo>
                      <a:pt x="266" y="494"/>
                    </a:lnTo>
                    <a:lnTo>
                      <a:pt x="256" y="468"/>
                    </a:lnTo>
                    <a:lnTo>
                      <a:pt x="246" y="443"/>
                    </a:lnTo>
                    <a:lnTo>
                      <a:pt x="269" y="433"/>
                    </a:lnTo>
                    <a:close/>
                    <a:moveTo>
                      <a:pt x="305" y="654"/>
                    </a:moveTo>
                    <a:lnTo>
                      <a:pt x="304" y="652"/>
                    </a:lnTo>
                    <a:lnTo>
                      <a:pt x="303" y="649"/>
                    </a:lnTo>
                    <a:lnTo>
                      <a:pt x="315" y="648"/>
                    </a:lnTo>
                    <a:lnTo>
                      <a:pt x="305" y="654"/>
                    </a:lnTo>
                    <a:close/>
                    <a:moveTo>
                      <a:pt x="325" y="640"/>
                    </a:moveTo>
                    <a:lnTo>
                      <a:pt x="340" y="661"/>
                    </a:lnTo>
                    <a:lnTo>
                      <a:pt x="355" y="678"/>
                    </a:lnTo>
                    <a:lnTo>
                      <a:pt x="371" y="695"/>
                    </a:lnTo>
                    <a:lnTo>
                      <a:pt x="390" y="710"/>
                    </a:lnTo>
                    <a:lnTo>
                      <a:pt x="409" y="723"/>
                    </a:lnTo>
                    <a:lnTo>
                      <a:pt x="430" y="736"/>
                    </a:lnTo>
                    <a:lnTo>
                      <a:pt x="451" y="747"/>
                    </a:lnTo>
                    <a:lnTo>
                      <a:pt x="474" y="756"/>
                    </a:lnTo>
                    <a:lnTo>
                      <a:pt x="466" y="779"/>
                    </a:lnTo>
                    <a:lnTo>
                      <a:pt x="442" y="769"/>
                    </a:lnTo>
                    <a:lnTo>
                      <a:pt x="418" y="758"/>
                    </a:lnTo>
                    <a:lnTo>
                      <a:pt x="395" y="744"/>
                    </a:lnTo>
                    <a:lnTo>
                      <a:pt x="375" y="730"/>
                    </a:lnTo>
                    <a:lnTo>
                      <a:pt x="355" y="713"/>
                    </a:lnTo>
                    <a:lnTo>
                      <a:pt x="337" y="695"/>
                    </a:lnTo>
                    <a:lnTo>
                      <a:pt x="321" y="676"/>
                    </a:lnTo>
                    <a:lnTo>
                      <a:pt x="305" y="654"/>
                    </a:lnTo>
                    <a:lnTo>
                      <a:pt x="325" y="640"/>
                    </a:lnTo>
                    <a:close/>
                    <a:moveTo>
                      <a:pt x="474" y="756"/>
                    </a:moveTo>
                    <a:lnTo>
                      <a:pt x="499" y="764"/>
                    </a:lnTo>
                    <a:lnTo>
                      <a:pt x="525" y="770"/>
                    </a:lnTo>
                    <a:lnTo>
                      <a:pt x="553" y="775"/>
                    </a:lnTo>
                    <a:lnTo>
                      <a:pt x="581" y="778"/>
                    </a:lnTo>
                    <a:lnTo>
                      <a:pt x="611" y="781"/>
                    </a:lnTo>
                    <a:lnTo>
                      <a:pt x="644" y="781"/>
                    </a:lnTo>
                    <a:lnTo>
                      <a:pt x="676" y="779"/>
                    </a:lnTo>
                    <a:lnTo>
                      <a:pt x="711" y="776"/>
                    </a:lnTo>
                    <a:lnTo>
                      <a:pt x="714" y="801"/>
                    </a:lnTo>
                    <a:lnTo>
                      <a:pt x="677" y="804"/>
                    </a:lnTo>
                    <a:lnTo>
                      <a:pt x="642" y="805"/>
                    </a:lnTo>
                    <a:lnTo>
                      <a:pt x="610" y="804"/>
                    </a:lnTo>
                    <a:lnTo>
                      <a:pt x="579" y="803"/>
                    </a:lnTo>
                    <a:lnTo>
                      <a:pt x="548" y="799"/>
                    </a:lnTo>
                    <a:lnTo>
                      <a:pt x="519" y="795"/>
                    </a:lnTo>
                    <a:lnTo>
                      <a:pt x="492" y="787"/>
                    </a:lnTo>
                    <a:lnTo>
                      <a:pt x="466" y="779"/>
                    </a:lnTo>
                    <a:lnTo>
                      <a:pt x="474" y="756"/>
                    </a:lnTo>
                    <a:close/>
                    <a:moveTo>
                      <a:pt x="725" y="788"/>
                    </a:moveTo>
                    <a:lnTo>
                      <a:pt x="723" y="792"/>
                    </a:lnTo>
                    <a:lnTo>
                      <a:pt x="721" y="797"/>
                    </a:lnTo>
                    <a:lnTo>
                      <a:pt x="717" y="800"/>
                    </a:lnTo>
                    <a:lnTo>
                      <a:pt x="714" y="801"/>
                    </a:lnTo>
                    <a:lnTo>
                      <a:pt x="713" y="789"/>
                    </a:lnTo>
                    <a:lnTo>
                      <a:pt x="725" y="78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3" name="Freeform 1245"/>
              <p:cNvSpPr>
                <a:spLocks/>
              </p:cNvSpPr>
              <p:nvPr/>
            </p:nvSpPr>
            <p:spPr bwMode="auto">
              <a:xfrm>
                <a:off x="3173" y="1691"/>
                <a:ext cx="120" cy="142"/>
              </a:xfrm>
              <a:custGeom>
                <a:avLst/>
                <a:gdLst>
                  <a:gd name="T0" fmla="*/ 25 w 607"/>
                  <a:gd name="T1" fmla="*/ 28 h 725"/>
                  <a:gd name="T2" fmla="*/ 24 w 607"/>
                  <a:gd name="T3" fmla="*/ 27 h 725"/>
                  <a:gd name="T4" fmla="*/ 24 w 607"/>
                  <a:gd name="T5" fmla="*/ 25 h 725"/>
                  <a:gd name="T6" fmla="*/ 23 w 607"/>
                  <a:gd name="T7" fmla="*/ 22 h 725"/>
                  <a:gd name="T8" fmla="*/ 22 w 607"/>
                  <a:gd name="T9" fmla="*/ 20 h 725"/>
                  <a:gd name="T10" fmla="*/ 21 w 607"/>
                  <a:gd name="T11" fmla="*/ 17 h 725"/>
                  <a:gd name="T12" fmla="*/ 20 w 607"/>
                  <a:gd name="T13" fmla="*/ 14 h 725"/>
                  <a:gd name="T14" fmla="*/ 19 w 607"/>
                  <a:gd name="T15" fmla="*/ 11 h 725"/>
                  <a:gd name="T16" fmla="*/ 17 w 607"/>
                  <a:gd name="T17" fmla="*/ 8 h 725"/>
                  <a:gd name="T18" fmla="*/ 16 w 607"/>
                  <a:gd name="T19" fmla="*/ 6 h 725"/>
                  <a:gd name="T20" fmla="*/ 15 w 607"/>
                  <a:gd name="T21" fmla="*/ 5 h 725"/>
                  <a:gd name="T22" fmla="*/ 14 w 607"/>
                  <a:gd name="T23" fmla="*/ 4 h 725"/>
                  <a:gd name="T24" fmla="*/ 13 w 607"/>
                  <a:gd name="T25" fmla="*/ 3 h 725"/>
                  <a:gd name="T26" fmla="*/ 12 w 607"/>
                  <a:gd name="T27" fmla="*/ 2 h 725"/>
                  <a:gd name="T28" fmla="*/ 11 w 607"/>
                  <a:gd name="T29" fmla="*/ 1 h 725"/>
                  <a:gd name="T30" fmla="*/ 10 w 607"/>
                  <a:gd name="T31" fmla="*/ 1 h 725"/>
                  <a:gd name="T32" fmla="*/ 9 w 607"/>
                  <a:gd name="T33" fmla="*/ 0 h 725"/>
                  <a:gd name="T34" fmla="*/ 7 w 607"/>
                  <a:gd name="T35" fmla="*/ 0 h 725"/>
                  <a:gd name="T36" fmla="*/ 6 w 607"/>
                  <a:gd name="T37" fmla="*/ 0 h 725"/>
                  <a:gd name="T38" fmla="*/ 5 w 607"/>
                  <a:gd name="T39" fmla="*/ 0 h 725"/>
                  <a:gd name="T40" fmla="*/ 3 w 607"/>
                  <a:gd name="T41" fmla="*/ 0 h 725"/>
                  <a:gd name="T42" fmla="*/ 2 w 607"/>
                  <a:gd name="T43" fmla="*/ 1 h 725"/>
                  <a:gd name="T44" fmla="*/ 1 w 607"/>
                  <a:gd name="T45" fmla="*/ 2 h 725"/>
                  <a:gd name="T46" fmla="*/ 1 w 607"/>
                  <a:gd name="T47" fmla="*/ 3 h 725"/>
                  <a:gd name="T48" fmla="*/ 3 w 607"/>
                  <a:gd name="T49" fmla="*/ 6 h 725"/>
                  <a:gd name="T50" fmla="*/ 5 w 607"/>
                  <a:gd name="T51" fmla="*/ 9 h 725"/>
                  <a:gd name="T52" fmla="*/ 7 w 607"/>
                  <a:gd name="T53" fmla="*/ 11 h 725"/>
                  <a:gd name="T54" fmla="*/ 8 w 607"/>
                  <a:gd name="T55" fmla="*/ 14 h 725"/>
                  <a:gd name="T56" fmla="*/ 9 w 607"/>
                  <a:gd name="T57" fmla="*/ 17 h 725"/>
                  <a:gd name="T58" fmla="*/ 10 w 607"/>
                  <a:gd name="T59" fmla="*/ 20 h 725"/>
                  <a:gd name="T60" fmla="*/ 11 w 607"/>
                  <a:gd name="T61" fmla="*/ 22 h 725"/>
                  <a:gd name="T62" fmla="*/ 11 w 607"/>
                  <a:gd name="T63" fmla="*/ 24 h 725"/>
                  <a:gd name="T64" fmla="*/ 12 w 607"/>
                  <a:gd name="T65" fmla="*/ 26 h 725"/>
                  <a:gd name="T66" fmla="*/ 14 w 607"/>
                  <a:gd name="T67" fmla="*/ 27 h 725"/>
                  <a:gd name="T68" fmla="*/ 15 w 607"/>
                  <a:gd name="T69" fmla="*/ 28 h 725"/>
                  <a:gd name="T70" fmla="*/ 17 w 607"/>
                  <a:gd name="T71" fmla="*/ 28 h 725"/>
                  <a:gd name="T72" fmla="*/ 19 w 607"/>
                  <a:gd name="T73" fmla="*/ 29 h 725"/>
                  <a:gd name="T74" fmla="*/ 21 w 607"/>
                  <a:gd name="T75" fmla="*/ 29 h 725"/>
                  <a:gd name="T76" fmla="*/ 23 w 607"/>
                  <a:gd name="T77" fmla="*/ 29 h 7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07"/>
                  <a:gd name="T118" fmla="*/ 0 h 725"/>
                  <a:gd name="T119" fmla="*/ 607 w 607"/>
                  <a:gd name="T120" fmla="*/ 725 h 72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07" h="725">
                    <a:moveTo>
                      <a:pt x="607" y="720"/>
                    </a:moveTo>
                    <a:lnTo>
                      <a:pt x="606" y="708"/>
                    </a:lnTo>
                    <a:lnTo>
                      <a:pt x="604" y="690"/>
                    </a:lnTo>
                    <a:lnTo>
                      <a:pt x="600" y="670"/>
                    </a:lnTo>
                    <a:lnTo>
                      <a:pt x="596" y="646"/>
                    </a:lnTo>
                    <a:lnTo>
                      <a:pt x="590" y="620"/>
                    </a:lnTo>
                    <a:lnTo>
                      <a:pt x="583" y="591"/>
                    </a:lnTo>
                    <a:lnTo>
                      <a:pt x="574" y="560"/>
                    </a:lnTo>
                    <a:lnTo>
                      <a:pt x="564" y="526"/>
                    </a:lnTo>
                    <a:lnTo>
                      <a:pt x="554" y="492"/>
                    </a:lnTo>
                    <a:lnTo>
                      <a:pt x="543" y="456"/>
                    </a:lnTo>
                    <a:lnTo>
                      <a:pt x="529" y="419"/>
                    </a:lnTo>
                    <a:lnTo>
                      <a:pt x="515" y="382"/>
                    </a:lnTo>
                    <a:lnTo>
                      <a:pt x="498" y="345"/>
                    </a:lnTo>
                    <a:lnTo>
                      <a:pt x="482" y="307"/>
                    </a:lnTo>
                    <a:lnTo>
                      <a:pt x="464" y="270"/>
                    </a:lnTo>
                    <a:lnTo>
                      <a:pt x="444" y="234"/>
                    </a:lnTo>
                    <a:lnTo>
                      <a:pt x="424" y="201"/>
                    </a:lnTo>
                    <a:lnTo>
                      <a:pt x="403" y="169"/>
                    </a:lnTo>
                    <a:lnTo>
                      <a:pt x="392" y="153"/>
                    </a:lnTo>
                    <a:lnTo>
                      <a:pt x="381" y="138"/>
                    </a:lnTo>
                    <a:lnTo>
                      <a:pt x="370" y="124"/>
                    </a:lnTo>
                    <a:lnTo>
                      <a:pt x="358" y="110"/>
                    </a:lnTo>
                    <a:lnTo>
                      <a:pt x="346" y="97"/>
                    </a:lnTo>
                    <a:lnTo>
                      <a:pt x="333" y="84"/>
                    </a:lnTo>
                    <a:lnTo>
                      <a:pt x="321" y="74"/>
                    </a:lnTo>
                    <a:lnTo>
                      <a:pt x="308" y="62"/>
                    </a:lnTo>
                    <a:lnTo>
                      <a:pt x="295" y="52"/>
                    </a:lnTo>
                    <a:lnTo>
                      <a:pt x="282" y="42"/>
                    </a:lnTo>
                    <a:lnTo>
                      <a:pt x="268" y="34"/>
                    </a:lnTo>
                    <a:lnTo>
                      <a:pt x="254" y="26"/>
                    </a:lnTo>
                    <a:lnTo>
                      <a:pt x="240" y="20"/>
                    </a:lnTo>
                    <a:lnTo>
                      <a:pt x="226" y="13"/>
                    </a:lnTo>
                    <a:lnTo>
                      <a:pt x="212" y="9"/>
                    </a:lnTo>
                    <a:lnTo>
                      <a:pt x="197" y="4"/>
                    </a:lnTo>
                    <a:lnTo>
                      <a:pt x="182" y="2"/>
                    </a:lnTo>
                    <a:lnTo>
                      <a:pt x="167" y="0"/>
                    </a:lnTo>
                    <a:lnTo>
                      <a:pt x="151" y="0"/>
                    </a:lnTo>
                    <a:lnTo>
                      <a:pt x="135" y="0"/>
                    </a:lnTo>
                    <a:lnTo>
                      <a:pt x="119" y="2"/>
                    </a:lnTo>
                    <a:lnTo>
                      <a:pt x="103" y="6"/>
                    </a:lnTo>
                    <a:lnTo>
                      <a:pt x="87" y="10"/>
                    </a:lnTo>
                    <a:lnTo>
                      <a:pt x="70" y="15"/>
                    </a:lnTo>
                    <a:lnTo>
                      <a:pt x="53" y="23"/>
                    </a:lnTo>
                    <a:lnTo>
                      <a:pt x="36" y="30"/>
                    </a:lnTo>
                    <a:lnTo>
                      <a:pt x="19" y="41"/>
                    </a:lnTo>
                    <a:lnTo>
                      <a:pt x="0" y="52"/>
                    </a:lnTo>
                    <a:lnTo>
                      <a:pt x="27" y="84"/>
                    </a:lnTo>
                    <a:lnTo>
                      <a:pt x="53" y="118"/>
                    </a:lnTo>
                    <a:lnTo>
                      <a:pt x="78" y="151"/>
                    </a:lnTo>
                    <a:lnTo>
                      <a:pt x="101" y="184"/>
                    </a:lnTo>
                    <a:lnTo>
                      <a:pt x="124" y="217"/>
                    </a:lnTo>
                    <a:lnTo>
                      <a:pt x="144" y="251"/>
                    </a:lnTo>
                    <a:lnTo>
                      <a:pt x="162" y="284"/>
                    </a:lnTo>
                    <a:lnTo>
                      <a:pt x="181" y="319"/>
                    </a:lnTo>
                    <a:lnTo>
                      <a:pt x="197" y="352"/>
                    </a:lnTo>
                    <a:lnTo>
                      <a:pt x="212" y="387"/>
                    </a:lnTo>
                    <a:lnTo>
                      <a:pt x="225" y="421"/>
                    </a:lnTo>
                    <a:lnTo>
                      <a:pt x="237" y="455"/>
                    </a:lnTo>
                    <a:lnTo>
                      <a:pt x="248" y="489"/>
                    </a:lnTo>
                    <a:lnTo>
                      <a:pt x="256" y="523"/>
                    </a:lnTo>
                    <a:lnTo>
                      <a:pt x="263" y="556"/>
                    </a:lnTo>
                    <a:lnTo>
                      <a:pt x="268" y="590"/>
                    </a:lnTo>
                    <a:lnTo>
                      <a:pt x="281" y="609"/>
                    </a:lnTo>
                    <a:lnTo>
                      <a:pt x="294" y="627"/>
                    </a:lnTo>
                    <a:lnTo>
                      <a:pt x="309" y="643"/>
                    </a:lnTo>
                    <a:lnTo>
                      <a:pt x="326" y="657"/>
                    </a:lnTo>
                    <a:lnTo>
                      <a:pt x="343" y="671"/>
                    </a:lnTo>
                    <a:lnTo>
                      <a:pt x="361" y="682"/>
                    </a:lnTo>
                    <a:lnTo>
                      <a:pt x="381" y="692"/>
                    </a:lnTo>
                    <a:lnTo>
                      <a:pt x="401" y="701"/>
                    </a:lnTo>
                    <a:lnTo>
                      <a:pt x="423" y="709"/>
                    </a:lnTo>
                    <a:lnTo>
                      <a:pt x="445" y="715"/>
                    </a:lnTo>
                    <a:lnTo>
                      <a:pt x="469" y="719"/>
                    </a:lnTo>
                    <a:lnTo>
                      <a:pt x="494" y="723"/>
                    </a:lnTo>
                    <a:lnTo>
                      <a:pt x="521" y="724"/>
                    </a:lnTo>
                    <a:lnTo>
                      <a:pt x="549" y="725"/>
                    </a:lnTo>
                    <a:lnTo>
                      <a:pt x="577" y="724"/>
                    </a:lnTo>
                    <a:lnTo>
                      <a:pt x="607" y="72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4" name="Freeform 1246"/>
              <p:cNvSpPr>
                <a:spLocks noEditPoints="1"/>
              </p:cNvSpPr>
              <p:nvPr/>
            </p:nvSpPr>
            <p:spPr bwMode="auto">
              <a:xfrm>
                <a:off x="3169" y="1691"/>
                <a:ext cx="124" cy="145"/>
              </a:xfrm>
              <a:custGeom>
                <a:avLst/>
                <a:gdLst>
                  <a:gd name="T0" fmla="*/ 24 w 630"/>
                  <a:gd name="T1" fmla="*/ 29 h 750"/>
                  <a:gd name="T2" fmla="*/ 24 w 630"/>
                  <a:gd name="T3" fmla="*/ 28 h 750"/>
                  <a:gd name="T4" fmla="*/ 25 w 630"/>
                  <a:gd name="T5" fmla="*/ 29 h 750"/>
                  <a:gd name="T6" fmla="*/ 24 w 630"/>
                  <a:gd name="T7" fmla="*/ 26 h 750"/>
                  <a:gd name="T8" fmla="*/ 25 w 630"/>
                  <a:gd name="T9" fmla="*/ 27 h 750"/>
                  <a:gd name="T10" fmla="*/ 23 w 630"/>
                  <a:gd name="T11" fmla="*/ 23 h 750"/>
                  <a:gd name="T12" fmla="*/ 19 w 630"/>
                  <a:gd name="T13" fmla="*/ 13 h 750"/>
                  <a:gd name="T14" fmla="*/ 19 w 630"/>
                  <a:gd name="T15" fmla="*/ 11 h 750"/>
                  <a:gd name="T16" fmla="*/ 22 w 630"/>
                  <a:gd name="T17" fmla="*/ 16 h 750"/>
                  <a:gd name="T18" fmla="*/ 24 w 630"/>
                  <a:gd name="T19" fmla="*/ 24 h 750"/>
                  <a:gd name="T20" fmla="*/ 17 w 630"/>
                  <a:gd name="T21" fmla="*/ 9 h 750"/>
                  <a:gd name="T22" fmla="*/ 18 w 630"/>
                  <a:gd name="T23" fmla="*/ 8 h 750"/>
                  <a:gd name="T24" fmla="*/ 16 w 630"/>
                  <a:gd name="T25" fmla="*/ 7 h 750"/>
                  <a:gd name="T26" fmla="*/ 12 w 630"/>
                  <a:gd name="T27" fmla="*/ 3 h 750"/>
                  <a:gd name="T28" fmla="*/ 10 w 630"/>
                  <a:gd name="T29" fmla="*/ 1 h 750"/>
                  <a:gd name="T30" fmla="*/ 13 w 630"/>
                  <a:gd name="T31" fmla="*/ 2 h 750"/>
                  <a:gd name="T32" fmla="*/ 16 w 630"/>
                  <a:gd name="T33" fmla="*/ 5 h 750"/>
                  <a:gd name="T34" fmla="*/ 9 w 630"/>
                  <a:gd name="T35" fmla="*/ 2 h 750"/>
                  <a:gd name="T36" fmla="*/ 7 w 630"/>
                  <a:gd name="T37" fmla="*/ 1 h 750"/>
                  <a:gd name="T38" fmla="*/ 4 w 630"/>
                  <a:gd name="T39" fmla="*/ 1 h 750"/>
                  <a:gd name="T40" fmla="*/ 2 w 630"/>
                  <a:gd name="T41" fmla="*/ 2 h 750"/>
                  <a:gd name="T42" fmla="*/ 4 w 630"/>
                  <a:gd name="T43" fmla="*/ 0 h 750"/>
                  <a:gd name="T44" fmla="*/ 7 w 630"/>
                  <a:gd name="T45" fmla="*/ 0 h 750"/>
                  <a:gd name="T46" fmla="*/ 9 w 630"/>
                  <a:gd name="T47" fmla="*/ 0 h 750"/>
                  <a:gd name="T48" fmla="*/ 1 w 630"/>
                  <a:gd name="T49" fmla="*/ 3 h 750"/>
                  <a:gd name="T50" fmla="*/ 2 w 630"/>
                  <a:gd name="T51" fmla="*/ 2 h 750"/>
                  <a:gd name="T52" fmla="*/ 0 w 630"/>
                  <a:gd name="T53" fmla="*/ 2 h 750"/>
                  <a:gd name="T54" fmla="*/ 1 w 630"/>
                  <a:gd name="T55" fmla="*/ 2 h 750"/>
                  <a:gd name="T56" fmla="*/ 1 w 630"/>
                  <a:gd name="T57" fmla="*/ 2 h 750"/>
                  <a:gd name="T58" fmla="*/ 1 w 630"/>
                  <a:gd name="T59" fmla="*/ 2 h 750"/>
                  <a:gd name="T60" fmla="*/ 1 w 630"/>
                  <a:gd name="T61" fmla="*/ 4 h 750"/>
                  <a:gd name="T62" fmla="*/ 1 w 630"/>
                  <a:gd name="T63" fmla="*/ 2 h 750"/>
                  <a:gd name="T64" fmla="*/ 3 w 630"/>
                  <a:gd name="T65" fmla="*/ 5 h 750"/>
                  <a:gd name="T66" fmla="*/ 1 w 630"/>
                  <a:gd name="T67" fmla="*/ 4 h 750"/>
                  <a:gd name="T68" fmla="*/ 5 w 630"/>
                  <a:gd name="T69" fmla="*/ 8 h 750"/>
                  <a:gd name="T70" fmla="*/ 8 w 630"/>
                  <a:gd name="T71" fmla="*/ 13 h 750"/>
                  <a:gd name="T72" fmla="*/ 5 w 630"/>
                  <a:gd name="T73" fmla="*/ 10 h 750"/>
                  <a:gd name="T74" fmla="*/ 3 w 630"/>
                  <a:gd name="T75" fmla="*/ 5 h 750"/>
                  <a:gd name="T76" fmla="*/ 8 w 630"/>
                  <a:gd name="T77" fmla="*/ 13 h 750"/>
                  <a:gd name="T78" fmla="*/ 9 w 630"/>
                  <a:gd name="T79" fmla="*/ 15 h 750"/>
                  <a:gd name="T80" fmla="*/ 7 w 630"/>
                  <a:gd name="T81" fmla="*/ 13 h 750"/>
                  <a:gd name="T82" fmla="*/ 9 w 630"/>
                  <a:gd name="T83" fmla="*/ 16 h 750"/>
                  <a:gd name="T84" fmla="*/ 8 w 630"/>
                  <a:gd name="T85" fmla="*/ 15 h 750"/>
                  <a:gd name="T86" fmla="*/ 10 w 630"/>
                  <a:gd name="T87" fmla="*/ 18 h 750"/>
                  <a:gd name="T88" fmla="*/ 12 w 630"/>
                  <a:gd name="T89" fmla="*/ 23 h 750"/>
                  <a:gd name="T90" fmla="*/ 10 w 630"/>
                  <a:gd name="T91" fmla="*/ 21 h 750"/>
                  <a:gd name="T92" fmla="*/ 9 w 630"/>
                  <a:gd name="T93" fmla="*/ 17 h 750"/>
                  <a:gd name="T94" fmla="*/ 11 w 630"/>
                  <a:gd name="T95" fmla="*/ 24 h 750"/>
                  <a:gd name="T96" fmla="*/ 13 w 630"/>
                  <a:gd name="T97" fmla="*/ 26 h 750"/>
                  <a:gd name="T98" fmla="*/ 17 w 630"/>
                  <a:gd name="T99" fmla="*/ 28 h 750"/>
                  <a:gd name="T100" fmla="*/ 13 w 630"/>
                  <a:gd name="T101" fmla="*/ 27 h 750"/>
                  <a:gd name="T102" fmla="*/ 12 w 630"/>
                  <a:gd name="T103" fmla="*/ 24 h 750"/>
                  <a:gd name="T104" fmla="*/ 20 w 630"/>
                  <a:gd name="T105" fmla="*/ 29 h 750"/>
                  <a:gd name="T106" fmla="*/ 25 w 630"/>
                  <a:gd name="T107" fmla="*/ 30 h 750"/>
                  <a:gd name="T108" fmla="*/ 19 w 630"/>
                  <a:gd name="T109" fmla="*/ 30 h 750"/>
                  <a:gd name="T110" fmla="*/ 25 w 630"/>
                  <a:gd name="T111" fmla="*/ 29 h 750"/>
                  <a:gd name="T112" fmla="*/ 25 w 630"/>
                  <a:gd name="T113" fmla="*/ 29 h 7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30"/>
                  <a:gd name="T172" fmla="*/ 0 h 750"/>
                  <a:gd name="T173" fmla="*/ 630 w 630"/>
                  <a:gd name="T174" fmla="*/ 750 h 7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30" h="750">
                    <a:moveTo>
                      <a:pt x="607" y="735"/>
                    </a:moveTo>
                    <a:lnTo>
                      <a:pt x="607" y="733"/>
                    </a:lnTo>
                    <a:lnTo>
                      <a:pt x="630" y="732"/>
                    </a:lnTo>
                    <a:lnTo>
                      <a:pt x="607" y="735"/>
                    </a:lnTo>
                    <a:close/>
                    <a:moveTo>
                      <a:pt x="607" y="733"/>
                    </a:moveTo>
                    <a:lnTo>
                      <a:pt x="605" y="728"/>
                    </a:lnTo>
                    <a:lnTo>
                      <a:pt x="604" y="721"/>
                    </a:lnTo>
                    <a:lnTo>
                      <a:pt x="603" y="711"/>
                    </a:lnTo>
                    <a:lnTo>
                      <a:pt x="602" y="700"/>
                    </a:lnTo>
                    <a:lnTo>
                      <a:pt x="626" y="697"/>
                    </a:lnTo>
                    <a:lnTo>
                      <a:pt x="628" y="706"/>
                    </a:lnTo>
                    <a:lnTo>
                      <a:pt x="629" y="716"/>
                    </a:lnTo>
                    <a:lnTo>
                      <a:pt x="630" y="725"/>
                    </a:lnTo>
                    <a:lnTo>
                      <a:pt x="630" y="732"/>
                    </a:lnTo>
                    <a:lnTo>
                      <a:pt x="607" y="733"/>
                    </a:lnTo>
                    <a:close/>
                    <a:moveTo>
                      <a:pt x="602" y="700"/>
                    </a:moveTo>
                    <a:lnTo>
                      <a:pt x="600" y="688"/>
                    </a:lnTo>
                    <a:lnTo>
                      <a:pt x="597" y="675"/>
                    </a:lnTo>
                    <a:lnTo>
                      <a:pt x="595" y="662"/>
                    </a:lnTo>
                    <a:lnTo>
                      <a:pt x="591" y="649"/>
                    </a:lnTo>
                    <a:lnTo>
                      <a:pt x="615" y="644"/>
                    </a:lnTo>
                    <a:lnTo>
                      <a:pt x="618" y="659"/>
                    </a:lnTo>
                    <a:lnTo>
                      <a:pt x="622" y="673"/>
                    </a:lnTo>
                    <a:lnTo>
                      <a:pt x="624" y="685"/>
                    </a:lnTo>
                    <a:lnTo>
                      <a:pt x="626" y="697"/>
                    </a:lnTo>
                    <a:lnTo>
                      <a:pt x="602" y="700"/>
                    </a:lnTo>
                    <a:close/>
                    <a:moveTo>
                      <a:pt x="591" y="649"/>
                    </a:moveTo>
                    <a:lnTo>
                      <a:pt x="582" y="608"/>
                    </a:lnTo>
                    <a:lnTo>
                      <a:pt x="570" y="564"/>
                    </a:lnTo>
                    <a:lnTo>
                      <a:pt x="556" y="515"/>
                    </a:lnTo>
                    <a:lnTo>
                      <a:pt x="538" y="463"/>
                    </a:lnTo>
                    <a:lnTo>
                      <a:pt x="519" y="411"/>
                    </a:lnTo>
                    <a:lnTo>
                      <a:pt x="496" y="358"/>
                    </a:lnTo>
                    <a:lnTo>
                      <a:pt x="484" y="331"/>
                    </a:lnTo>
                    <a:lnTo>
                      <a:pt x="472" y="305"/>
                    </a:lnTo>
                    <a:lnTo>
                      <a:pt x="459" y="279"/>
                    </a:lnTo>
                    <a:lnTo>
                      <a:pt x="445" y="253"/>
                    </a:lnTo>
                    <a:lnTo>
                      <a:pt x="466" y="241"/>
                    </a:lnTo>
                    <a:lnTo>
                      <a:pt x="480" y="267"/>
                    </a:lnTo>
                    <a:lnTo>
                      <a:pt x="493" y="294"/>
                    </a:lnTo>
                    <a:lnTo>
                      <a:pt x="506" y="321"/>
                    </a:lnTo>
                    <a:lnTo>
                      <a:pt x="519" y="348"/>
                    </a:lnTo>
                    <a:lnTo>
                      <a:pt x="530" y="375"/>
                    </a:lnTo>
                    <a:lnTo>
                      <a:pt x="542" y="402"/>
                    </a:lnTo>
                    <a:lnTo>
                      <a:pt x="551" y="429"/>
                    </a:lnTo>
                    <a:lnTo>
                      <a:pt x="561" y="456"/>
                    </a:lnTo>
                    <a:lnTo>
                      <a:pt x="578" y="508"/>
                    </a:lnTo>
                    <a:lnTo>
                      <a:pt x="594" y="556"/>
                    </a:lnTo>
                    <a:lnTo>
                      <a:pt x="605" y="603"/>
                    </a:lnTo>
                    <a:lnTo>
                      <a:pt x="615" y="644"/>
                    </a:lnTo>
                    <a:lnTo>
                      <a:pt x="591" y="649"/>
                    </a:lnTo>
                    <a:close/>
                    <a:moveTo>
                      <a:pt x="445" y="253"/>
                    </a:moveTo>
                    <a:lnTo>
                      <a:pt x="436" y="238"/>
                    </a:lnTo>
                    <a:lnTo>
                      <a:pt x="426" y="223"/>
                    </a:lnTo>
                    <a:lnTo>
                      <a:pt x="418" y="208"/>
                    </a:lnTo>
                    <a:lnTo>
                      <a:pt x="408" y="193"/>
                    </a:lnTo>
                    <a:lnTo>
                      <a:pt x="427" y="179"/>
                    </a:lnTo>
                    <a:lnTo>
                      <a:pt x="437" y="195"/>
                    </a:lnTo>
                    <a:lnTo>
                      <a:pt x="447" y="210"/>
                    </a:lnTo>
                    <a:lnTo>
                      <a:pt x="456" y="225"/>
                    </a:lnTo>
                    <a:lnTo>
                      <a:pt x="466" y="241"/>
                    </a:lnTo>
                    <a:lnTo>
                      <a:pt x="445" y="253"/>
                    </a:lnTo>
                    <a:close/>
                    <a:moveTo>
                      <a:pt x="408" y="193"/>
                    </a:moveTo>
                    <a:lnTo>
                      <a:pt x="389" y="169"/>
                    </a:lnTo>
                    <a:lnTo>
                      <a:pt x="371" y="145"/>
                    </a:lnTo>
                    <a:lnTo>
                      <a:pt x="352" y="123"/>
                    </a:lnTo>
                    <a:lnTo>
                      <a:pt x="332" y="103"/>
                    </a:lnTo>
                    <a:lnTo>
                      <a:pt x="312" y="84"/>
                    </a:lnTo>
                    <a:lnTo>
                      <a:pt x="290" y="68"/>
                    </a:lnTo>
                    <a:lnTo>
                      <a:pt x="279" y="61"/>
                    </a:lnTo>
                    <a:lnTo>
                      <a:pt x="268" y="54"/>
                    </a:lnTo>
                    <a:lnTo>
                      <a:pt x="257" y="49"/>
                    </a:lnTo>
                    <a:lnTo>
                      <a:pt x="246" y="43"/>
                    </a:lnTo>
                    <a:lnTo>
                      <a:pt x="255" y="21"/>
                    </a:lnTo>
                    <a:lnTo>
                      <a:pt x="267" y="26"/>
                    </a:lnTo>
                    <a:lnTo>
                      <a:pt x="279" y="33"/>
                    </a:lnTo>
                    <a:lnTo>
                      <a:pt x="291" y="40"/>
                    </a:lnTo>
                    <a:lnTo>
                      <a:pt x="303" y="48"/>
                    </a:lnTo>
                    <a:lnTo>
                      <a:pt x="314" y="56"/>
                    </a:lnTo>
                    <a:lnTo>
                      <a:pt x="326" y="65"/>
                    </a:lnTo>
                    <a:lnTo>
                      <a:pt x="337" y="74"/>
                    </a:lnTo>
                    <a:lnTo>
                      <a:pt x="347" y="84"/>
                    </a:lnTo>
                    <a:lnTo>
                      <a:pt x="369" y="105"/>
                    </a:lnTo>
                    <a:lnTo>
                      <a:pt x="389" y="129"/>
                    </a:lnTo>
                    <a:lnTo>
                      <a:pt x="409" y="154"/>
                    </a:lnTo>
                    <a:lnTo>
                      <a:pt x="427" y="179"/>
                    </a:lnTo>
                    <a:lnTo>
                      <a:pt x="408" y="193"/>
                    </a:lnTo>
                    <a:close/>
                    <a:moveTo>
                      <a:pt x="246" y="43"/>
                    </a:moveTo>
                    <a:lnTo>
                      <a:pt x="234" y="38"/>
                    </a:lnTo>
                    <a:lnTo>
                      <a:pt x="223" y="35"/>
                    </a:lnTo>
                    <a:lnTo>
                      <a:pt x="211" y="31"/>
                    </a:lnTo>
                    <a:lnTo>
                      <a:pt x="199" y="28"/>
                    </a:lnTo>
                    <a:lnTo>
                      <a:pt x="187" y="26"/>
                    </a:lnTo>
                    <a:lnTo>
                      <a:pt x="174" y="25"/>
                    </a:lnTo>
                    <a:lnTo>
                      <a:pt x="163" y="25"/>
                    </a:lnTo>
                    <a:lnTo>
                      <a:pt x="150" y="25"/>
                    </a:lnTo>
                    <a:lnTo>
                      <a:pt x="138" y="26"/>
                    </a:lnTo>
                    <a:lnTo>
                      <a:pt x="125" y="28"/>
                    </a:lnTo>
                    <a:lnTo>
                      <a:pt x="112" y="31"/>
                    </a:lnTo>
                    <a:lnTo>
                      <a:pt x="99" y="35"/>
                    </a:lnTo>
                    <a:lnTo>
                      <a:pt x="85" y="40"/>
                    </a:lnTo>
                    <a:lnTo>
                      <a:pt x="72" y="46"/>
                    </a:lnTo>
                    <a:lnTo>
                      <a:pt x="58" y="52"/>
                    </a:lnTo>
                    <a:lnTo>
                      <a:pt x="44" y="60"/>
                    </a:lnTo>
                    <a:lnTo>
                      <a:pt x="32" y="38"/>
                    </a:lnTo>
                    <a:lnTo>
                      <a:pt x="47" y="29"/>
                    </a:lnTo>
                    <a:lnTo>
                      <a:pt x="62" y="23"/>
                    </a:lnTo>
                    <a:lnTo>
                      <a:pt x="77" y="16"/>
                    </a:lnTo>
                    <a:lnTo>
                      <a:pt x="92" y="12"/>
                    </a:lnTo>
                    <a:lnTo>
                      <a:pt x="106" y="8"/>
                    </a:lnTo>
                    <a:lnTo>
                      <a:pt x="120" y="4"/>
                    </a:lnTo>
                    <a:lnTo>
                      <a:pt x="136" y="2"/>
                    </a:lnTo>
                    <a:lnTo>
                      <a:pt x="150" y="1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2"/>
                    </a:lnTo>
                    <a:lnTo>
                      <a:pt x="204" y="4"/>
                    </a:lnTo>
                    <a:lnTo>
                      <a:pt x="217" y="8"/>
                    </a:lnTo>
                    <a:lnTo>
                      <a:pt x="230" y="11"/>
                    </a:lnTo>
                    <a:lnTo>
                      <a:pt x="243" y="15"/>
                    </a:lnTo>
                    <a:lnTo>
                      <a:pt x="255" y="21"/>
                    </a:lnTo>
                    <a:lnTo>
                      <a:pt x="246" y="43"/>
                    </a:lnTo>
                    <a:close/>
                    <a:moveTo>
                      <a:pt x="44" y="60"/>
                    </a:moveTo>
                    <a:lnTo>
                      <a:pt x="32" y="66"/>
                    </a:lnTo>
                    <a:lnTo>
                      <a:pt x="19" y="75"/>
                    </a:lnTo>
                    <a:lnTo>
                      <a:pt x="5" y="55"/>
                    </a:lnTo>
                    <a:lnTo>
                      <a:pt x="19" y="47"/>
                    </a:lnTo>
                    <a:lnTo>
                      <a:pt x="32" y="38"/>
                    </a:lnTo>
                    <a:lnTo>
                      <a:pt x="44" y="60"/>
                    </a:lnTo>
                    <a:close/>
                    <a:moveTo>
                      <a:pt x="2" y="73"/>
                    </a:moveTo>
                    <a:lnTo>
                      <a:pt x="1" y="68"/>
                    </a:lnTo>
                    <a:lnTo>
                      <a:pt x="0" y="63"/>
                    </a:lnTo>
                    <a:lnTo>
                      <a:pt x="2" y="58"/>
                    </a:lnTo>
                    <a:lnTo>
                      <a:pt x="5" y="55"/>
                    </a:lnTo>
                    <a:lnTo>
                      <a:pt x="11" y="65"/>
                    </a:lnTo>
                    <a:lnTo>
                      <a:pt x="2" y="73"/>
                    </a:lnTo>
                    <a:close/>
                    <a:moveTo>
                      <a:pt x="21" y="57"/>
                    </a:moveTo>
                    <a:lnTo>
                      <a:pt x="21" y="56"/>
                    </a:lnTo>
                    <a:lnTo>
                      <a:pt x="20" y="56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1" y="57"/>
                    </a:lnTo>
                    <a:close/>
                    <a:moveTo>
                      <a:pt x="20" y="56"/>
                    </a:moveTo>
                    <a:lnTo>
                      <a:pt x="21" y="56"/>
                    </a:lnTo>
                    <a:lnTo>
                      <a:pt x="21" y="57"/>
                    </a:lnTo>
                    <a:lnTo>
                      <a:pt x="11" y="65"/>
                    </a:lnTo>
                    <a:lnTo>
                      <a:pt x="20" y="56"/>
                    </a:lnTo>
                    <a:close/>
                    <a:moveTo>
                      <a:pt x="21" y="57"/>
                    </a:moveTo>
                    <a:lnTo>
                      <a:pt x="30" y="67"/>
                    </a:lnTo>
                    <a:lnTo>
                      <a:pt x="37" y="77"/>
                    </a:lnTo>
                    <a:lnTo>
                      <a:pt x="45" y="87"/>
                    </a:lnTo>
                    <a:lnTo>
                      <a:pt x="51" y="94"/>
                    </a:lnTo>
                    <a:lnTo>
                      <a:pt x="32" y="109"/>
                    </a:lnTo>
                    <a:lnTo>
                      <a:pt x="24" y="100"/>
                    </a:lnTo>
                    <a:lnTo>
                      <a:pt x="17" y="90"/>
                    </a:lnTo>
                    <a:lnTo>
                      <a:pt x="9" y="81"/>
                    </a:lnTo>
                    <a:lnTo>
                      <a:pt x="3" y="73"/>
                    </a:lnTo>
                    <a:lnTo>
                      <a:pt x="21" y="57"/>
                    </a:lnTo>
                    <a:close/>
                    <a:moveTo>
                      <a:pt x="51" y="94"/>
                    </a:moveTo>
                    <a:lnTo>
                      <a:pt x="59" y="104"/>
                    </a:lnTo>
                    <a:lnTo>
                      <a:pt x="66" y="112"/>
                    </a:lnTo>
                    <a:lnTo>
                      <a:pt x="73" y="122"/>
                    </a:lnTo>
                    <a:lnTo>
                      <a:pt x="81" y="131"/>
                    </a:lnTo>
                    <a:lnTo>
                      <a:pt x="61" y="146"/>
                    </a:lnTo>
                    <a:lnTo>
                      <a:pt x="54" y="137"/>
                    </a:lnTo>
                    <a:lnTo>
                      <a:pt x="47" y="128"/>
                    </a:lnTo>
                    <a:lnTo>
                      <a:pt x="39" y="119"/>
                    </a:lnTo>
                    <a:lnTo>
                      <a:pt x="32" y="109"/>
                    </a:lnTo>
                    <a:lnTo>
                      <a:pt x="51" y="94"/>
                    </a:lnTo>
                    <a:close/>
                    <a:moveTo>
                      <a:pt x="81" y="131"/>
                    </a:moveTo>
                    <a:lnTo>
                      <a:pt x="98" y="156"/>
                    </a:lnTo>
                    <a:lnTo>
                      <a:pt x="115" y="179"/>
                    </a:lnTo>
                    <a:lnTo>
                      <a:pt x="131" y="203"/>
                    </a:lnTo>
                    <a:lnTo>
                      <a:pt x="147" y="228"/>
                    </a:lnTo>
                    <a:lnTo>
                      <a:pt x="163" y="252"/>
                    </a:lnTo>
                    <a:lnTo>
                      <a:pt x="177" y="277"/>
                    </a:lnTo>
                    <a:lnTo>
                      <a:pt x="190" y="301"/>
                    </a:lnTo>
                    <a:lnTo>
                      <a:pt x="203" y="326"/>
                    </a:lnTo>
                    <a:lnTo>
                      <a:pt x="181" y="337"/>
                    </a:lnTo>
                    <a:lnTo>
                      <a:pt x="168" y="312"/>
                    </a:lnTo>
                    <a:lnTo>
                      <a:pt x="155" y="289"/>
                    </a:lnTo>
                    <a:lnTo>
                      <a:pt x="141" y="265"/>
                    </a:lnTo>
                    <a:lnTo>
                      <a:pt x="126" y="241"/>
                    </a:lnTo>
                    <a:lnTo>
                      <a:pt x="111" y="217"/>
                    </a:lnTo>
                    <a:lnTo>
                      <a:pt x="95" y="193"/>
                    </a:lnTo>
                    <a:lnTo>
                      <a:pt x="78" y="170"/>
                    </a:lnTo>
                    <a:lnTo>
                      <a:pt x="61" y="146"/>
                    </a:lnTo>
                    <a:lnTo>
                      <a:pt x="81" y="131"/>
                    </a:lnTo>
                    <a:close/>
                    <a:moveTo>
                      <a:pt x="203" y="326"/>
                    </a:moveTo>
                    <a:lnTo>
                      <a:pt x="203" y="326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03" y="326"/>
                    </a:moveTo>
                    <a:lnTo>
                      <a:pt x="207" y="335"/>
                    </a:lnTo>
                    <a:lnTo>
                      <a:pt x="212" y="345"/>
                    </a:lnTo>
                    <a:lnTo>
                      <a:pt x="217" y="354"/>
                    </a:lnTo>
                    <a:lnTo>
                      <a:pt x="221" y="365"/>
                    </a:lnTo>
                    <a:lnTo>
                      <a:pt x="199" y="375"/>
                    </a:lnTo>
                    <a:lnTo>
                      <a:pt x="195" y="365"/>
                    </a:lnTo>
                    <a:lnTo>
                      <a:pt x="191" y="357"/>
                    </a:lnTo>
                    <a:lnTo>
                      <a:pt x="185" y="347"/>
                    </a:lnTo>
                    <a:lnTo>
                      <a:pt x="181" y="337"/>
                    </a:lnTo>
                    <a:lnTo>
                      <a:pt x="203" y="326"/>
                    </a:lnTo>
                    <a:close/>
                    <a:moveTo>
                      <a:pt x="221" y="365"/>
                    </a:moveTo>
                    <a:lnTo>
                      <a:pt x="225" y="374"/>
                    </a:lnTo>
                    <a:lnTo>
                      <a:pt x="230" y="384"/>
                    </a:lnTo>
                    <a:lnTo>
                      <a:pt x="234" y="393"/>
                    </a:lnTo>
                    <a:lnTo>
                      <a:pt x="238" y="404"/>
                    </a:lnTo>
                    <a:lnTo>
                      <a:pt x="216" y="413"/>
                    </a:lnTo>
                    <a:lnTo>
                      <a:pt x="211" y="404"/>
                    </a:lnTo>
                    <a:lnTo>
                      <a:pt x="208" y="394"/>
                    </a:lnTo>
                    <a:lnTo>
                      <a:pt x="204" y="385"/>
                    </a:lnTo>
                    <a:lnTo>
                      <a:pt x="199" y="375"/>
                    </a:lnTo>
                    <a:lnTo>
                      <a:pt x="221" y="365"/>
                    </a:lnTo>
                    <a:close/>
                    <a:moveTo>
                      <a:pt x="238" y="404"/>
                    </a:moveTo>
                    <a:lnTo>
                      <a:pt x="248" y="429"/>
                    </a:lnTo>
                    <a:lnTo>
                      <a:pt x="257" y="454"/>
                    </a:lnTo>
                    <a:lnTo>
                      <a:pt x="264" y="479"/>
                    </a:lnTo>
                    <a:lnTo>
                      <a:pt x="272" y="503"/>
                    </a:lnTo>
                    <a:lnTo>
                      <a:pt x="278" y="528"/>
                    </a:lnTo>
                    <a:lnTo>
                      <a:pt x="284" y="553"/>
                    </a:lnTo>
                    <a:lnTo>
                      <a:pt x="288" y="577"/>
                    </a:lnTo>
                    <a:lnTo>
                      <a:pt x="291" y="602"/>
                    </a:lnTo>
                    <a:lnTo>
                      <a:pt x="267" y="605"/>
                    </a:lnTo>
                    <a:lnTo>
                      <a:pt x="263" y="581"/>
                    </a:lnTo>
                    <a:lnTo>
                      <a:pt x="259" y="557"/>
                    </a:lnTo>
                    <a:lnTo>
                      <a:pt x="253" y="533"/>
                    </a:lnTo>
                    <a:lnTo>
                      <a:pt x="248" y="509"/>
                    </a:lnTo>
                    <a:lnTo>
                      <a:pt x="240" y="485"/>
                    </a:lnTo>
                    <a:lnTo>
                      <a:pt x="233" y="461"/>
                    </a:lnTo>
                    <a:lnTo>
                      <a:pt x="224" y="436"/>
                    </a:lnTo>
                    <a:lnTo>
                      <a:pt x="216" y="413"/>
                    </a:lnTo>
                    <a:lnTo>
                      <a:pt x="238" y="404"/>
                    </a:lnTo>
                    <a:close/>
                    <a:moveTo>
                      <a:pt x="268" y="609"/>
                    </a:moveTo>
                    <a:lnTo>
                      <a:pt x="267" y="607"/>
                    </a:lnTo>
                    <a:lnTo>
                      <a:pt x="267" y="605"/>
                    </a:lnTo>
                    <a:lnTo>
                      <a:pt x="279" y="603"/>
                    </a:lnTo>
                    <a:lnTo>
                      <a:pt x="268" y="609"/>
                    </a:lnTo>
                    <a:close/>
                    <a:moveTo>
                      <a:pt x="289" y="597"/>
                    </a:moveTo>
                    <a:lnTo>
                      <a:pt x="302" y="615"/>
                    </a:lnTo>
                    <a:lnTo>
                      <a:pt x="315" y="632"/>
                    </a:lnTo>
                    <a:lnTo>
                      <a:pt x="329" y="647"/>
                    </a:lnTo>
                    <a:lnTo>
                      <a:pt x="344" y="661"/>
                    </a:lnTo>
                    <a:lnTo>
                      <a:pt x="360" y="673"/>
                    </a:lnTo>
                    <a:lnTo>
                      <a:pt x="378" y="685"/>
                    </a:lnTo>
                    <a:lnTo>
                      <a:pt x="397" y="695"/>
                    </a:lnTo>
                    <a:lnTo>
                      <a:pt x="416" y="703"/>
                    </a:lnTo>
                    <a:lnTo>
                      <a:pt x="408" y="726"/>
                    </a:lnTo>
                    <a:lnTo>
                      <a:pt x="386" y="716"/>
                    </a:lnTo>
                    <a:lnTo>
                      <a:pt x="366" y="705"/>
                    </a:lnTo>
                    <a:lnTo>
                      <a:pt x="346" y="694"/>
                    </a:lnTo>
                    <a:lnTo>
                      <a:pt x="329" y="679"/>
                    </a:lnTo>
                    <a:lnTo>
                      <a:pt x="312" y="664"/>
                    </a:lnTo>
                    <a:lnTo>
                      <a:pt x="297" y="647"/>
                    </a:lnTo>
                    <a:lnTo>
                      <a:pt x="281" y="630"/>
                    </a:lnTo>
                    <a:lnTo>
                      <a:pt x="268" y="609"/>
                    </a:lnTo>
                    <a:lnTo>
                      <a:pt x="289" y="597"/>
                    </a:lnTo>
                    <a:close/>
                    <a:moveTo>
                      <a:pt x="416" y="703"/>
                    </a:moveTo>
                    <a:lnTo>
                      <a:pt x="437" y="710"/>
                    </a:lnTo>
                    <a:lnTo>
                      <a:pt x="460" y="716"/>
                    </a:lnTo>
                    <a:lnTo>
                      <a:pt x="482" y="721"/>
                    </a:lnTo>
                    <a:lnTo>
                      <a:pt x="507" y="724"/>
                    </a:lnTo>
                    <a:lnTo>
                      <a:pt x="533" y="725"/>
                    </a:lnTo>
                    <a:lnTo>
                      <a:pt x="560" y="725"/>
                    </a:lnTo>
                    <a:lnTo>
                      <a:pt x="588" y="724"/>
                    </a:lnTo>
                    <a:lnTo>
                      <a:pt x="617" y="722"/>
                    </a:lnTo>
                    <a:lnTo>
                      <a:pt x="619" y="745"/>
                    </a:lnTo>
                    <a:lnTo>
                      <a:pt x="589" y="749"/>
                    </a:lnTo>
                    <a:lnTo>
                      <a:pt x="559" y="750"/>
                    </a:lnTo>
                    <a:lnTo>
                      <a:pt x="531" y="750"/>
                    </a:lnTo>
                    <a:lnTo>
                      <a:pt x="504" y="748"/>
                    </a:lnTo>
                    <a:lnTo>
                      <a:pt x="478" y="744"/>
                    </a:lnTo>
                    <a:lnTo>
                      <a:pt x="453" y="740"/>
                    </a:lnTo>
                    <a:lnTo>
                      <a:pt x="429" y="733"/>
                    </a:lnTo>
                    <a:lnTo>
                      <a:pt x="408" y="726"/>
                    </a:lnTo>
                    <a:lnTo>
                      <a:pt x="416" y="703"/>
                    </a:lnTo>
                    <a:close/>
                    <a:moveTo>
                      <a:pt x="630" y="732"/>
                    </a:moveTo>
                    <a:lnTo>
                      <a:pt x="630" y="737"/>
                    </a:lnTo>
                    <a:lnTo>
                      <a:pt x="628" y="741"/>
                    </a:lnTo>
                    <a:lnTo>
                      <a:pt x="624" y="744"/>
                    </a:lnTo>
                    <a:lnTo>
                      <a:pt x="619" y="745"/>
                    </a:lnTo>
                    <a:lnTo>
                      <a:pt x="618" y="733"/>
                    </a:lnTo>
                    <a:lnTo>
                      <a:pt x="630" y="732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5" name="Freeform 1247"/>
              <p:cNvSpPr>
                <a:spLocks/>
              </p:cNvSpPr>
              <p:nvPr/>
            </p:nvSpPr>
            <p:spPr bwMode="auto">
              <a:xfrm>
                <a:off x="3127" y="1698"/>
                <a:ext cx="109" cy="134"/>
              </a:xfrm>
              <a:custGeom>
                <a:avLst/>
                <a:gdLst>
                  <a:gd name="T0" fmla="*/ 21 w 533"/>
                  <a:gd name="T1" fmla="*/ 26 h 675"/>
                  <a:gd name="T2" fmla="*/ 20 w 533"/>
                  <a:gd name="T3" fmla="*/ 22 h 675"/>
                  <a:gd name="T4" fmla="*/ 19 w 533"/>
                  <a:gd name="T5" fmla="*/ 18 h 675"/>
                  <a:gd name="T6" fmla="*/ 19 w 533"/>
                  <a:gd name="T7" fmla="*/ 16 h 675"/>
                  <a:gd name="T8" fmla="*/ 18 w 533"/>
                  <a:gd name="T9" fmla="*/ 13 h 675"/>
                  <a:gd name="T10" fmla="*/ 16 w 533"/>
                  <a:gd name="T11" fmla="*/ 10 h 675"/>
                  <a:gd name="T12" fmla="*/ 15 w 533"/>
                  <a:gd name="T13" fmla="*/ 8 h 675"/>
                  <a:gd name="T14" fmla="*/ 13 w 533"/>
                  <a:gd name="T15" fmla="*/ 5 h 675"/>
                  <a:gd name="T16" fmla="*/ 12 w 533"/>
                  <a:gd name="T17" fmla="*/ 4 h 675"/>
                  <a:gd name="T18" fmla="*/ 11 w 533"/>
                  <a:gd name="T19" fmla="*/ 3 h 675"/>
                  <a:gd name="T20" fmla="*/ 10 w 533"/>
                  <a:gd name="T21" fmla="*/ 2 h 675"/>
                  <a:gd name="T22" fmla="*/ 9 w 533"/>
                  <a:gd name="T23" fmla="*/ 1 h 675"/>
                  <a:gd name="T24" fmla="*/ 8 w 533"/>
                  <a:gd name="T25" fmla="*/ 1 h 675"/>
                  <a:gd name="T26" fmla="*/ 7 w 533"/>
                  <a:gd name="T27" fmla="*/ 0 h 675"/>
                  <a:gd name="T28" fmla="*/ 6 w 533"/>
                  <a:gd name="T29" fmla="*/ 0 h 675"/>
                  <a:gd name="T30" fmla="*/ 5 w 533"/>
                  <a:gd name="T31" fmla="*/ 0 h 675"/>
                  <a:gd name="T32" fmla="*/ 4 w 533"/>
                  <a:gd name="T33" fmla="*/ 0 h 675"/>
                  <a:gd name="T34" fmla="*/ 3 w 533"/>
                  <a:gd name="T35" fmla="*/ 0 h 675"/>
                  <a:gd name="T36" fmla="*/ 2 w 533"/>
                  <a:gd name="T37" fmla="*/ 1 h 675"/>
                  <a:gd name="T38" fmla="*/ 1 w 533"/>
                  <a:gd name="T39" fmla="*/ 1 h 675"/>
                  <a:gd name="T40" fmla="*/ 1 w 533"/>
                  <a:gd name="T41" fmla="*/ 3 h 675"/>
                  <a:gd name="T42" fmla="*/ 3 w 533"/>
                  <a:gd name="T43" fmla="*/ 6 h 675"/>
                  <a:gd name="T44" fmla="*/ 4 w 533"/>
                  <a:gd name="T45" fmla="*/ 8 h 675"/>
                  <a:gd name="T46" fmla="*/ 6 w 533"/>
                  <a:gd name="T47" fmla="*/ 11 h 675"/>
                  <a:gd name="T48" fmla="*/ 7 w 533"/>
                  <a:gd name="T49" fmla="*/ 13 h 675"/>
                  <a:gd name="T50" fmla="*/ 8 w 533"/>
                  <a:gd name="T51" fmla="*/ 16 h 675"/>
                  <a:gd name="T52" fmla="*/ 9 w 533"/>
                  <a:gd name="T53" fmla="*/ 18 h 675"/>
                  <a:gd name="T54" fmla="*/ 9 w 533"/>
                  <a:gd name="T55" fmla="*/ 21 h 675"/>
                  <a:gd name="T56" fmla="*/ 10 w 533"/>
                  <a:gd name="T57" fmla="*/ 23 h 675"/>
                  <a:gd name="T58" fmla="*/ 11 w 533"/>
                  <a:gd name="T59" fmla="*/ 24 h 675"/>
                  <a:gd name="T60" fmla="*/ 12 w 533"/>
                  <a:gd name="T61" fmla="*/ 25 h 675"/>
                  <a:gd name="T62" fmla="*/ 13 w 533"/>
                  <a:gd name="T63" fmla="*/ 26 h 675"/>
                  <a:gd name="T64" fmla="*/ 15 w 533"/>
                  <a:gd name="T65" fmla="*/ 26 h 675"/>
                  <a:gd name="T66" fmla="*/ 17 w 533"/>
                  <a:gd name="T67" fmla="*/ 27 h 675"/>
                  <a:gd name="T68" fmla="*/ 18 w 533"/>
                  <a:gd name="T69" fmla="*/ 27 h 675"/>
                  <a:gd name="T70" fmla="*/ 20 w 533"/>
                  <a:gd name="T71" fmla="*/ 27 h 67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33"/>
                  <a:gd name="T109" fmla="*/ 0 h 675"/>
                  <a:gd name="T110" fmla="*/ 533 w 533"/>
                  <a:gd name="T111" fmla="*/ 675 h 67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33" h="675">
                    <a:moveTo>
                      <a:pt x="533" y="672"/>
                    </a:moveTo>
                    <a:lnTo>
                      <a:pt x="530" y="644"/>
                    </a:lnTo>
                    <a:lnTo>
                      <a:pt x="522" y="603"/>
                    </a:lnTo>
                    <a:lnTo>
                      <a:pt x="510" y="552"/>
                    </a:lnTo>
                    <a:lnTo>
                      <a:pt x="494" y="492"/>
                    </a:lnTo>
                    <a:lnTo>
                      <a:pt x="484" y="459"/>
                    </a:lnTo>
                    <a:lnTo>
                      <a:pt x="474" y="427"/>
                    </a:lnTo>
                    <a:lnTo>
                      <a:pt x="462" y="392"/>
                    </a:lnTo>
                    <a:lnTo>
                      <a:pt x="449" y="358"/>
                    </a:lnTo>
                    <a:lnTo>
                      <a:pt x="436" y="323"/>
                    </a:lnTo>
                    <a:lnTo>
                      <a:pt x="421" y="289"/>
                    </a:lnTo>
                    <a:lnTo>
                      <a:pt x="405" y="254"/>
                    </a:lnTo>
                    <a:lnTo>
                      <a:pt x="387" y="220"/>
                    </a:lnTo>
                    <a:lnTo>
                      <a:pt x="370" y="189"/>
                    </a:lnTo>
                    <a:lnTo>
                      <a:pt x="351" y="159"/>
                    </a:lnTo>
                    <a:lnTo>
                      <a:pt x="331" y="131"/>
                    </a:lnTo>
                    <a:lnTo>
                      <a:pt x="312" y="105"/>
                    </a:lnTo>
                    <a:lnTo>
                      <a:pt x="301" y="92"/>
                    </a:lnTo>
                    <a:lnTo>
                      <a:pt x="290" y="80"/>
                    </a:lnTo>
                    <a:lnTo>
                      <a:pt x="279" y="69"/>
                    </a:lnTo>
                    <a:lnTo>
                      <a:pt x="267" y="60"/>
                    </a:lnTo>
                    <a:lnTo>
                      <a:pt x="257" y="50"/>
                    </a:lnTo>
                    <a:lnTo>
                      <a:pt x="245" y="40"/>
                    </a:lnTo>
                    <a:lnTo>
                      <a:pt x="233" y="33"/>
                    </a:lnTo>
                    <a:lnTo>
                      <a:pt x="221" y="25"/>
                    </a:lnTo>
                    <a:lnTo>
                      <a:pt x="209" y="19"/>
                    </a:lnTo>
                    <a:lnTo>
                      <a:pt x="196" y="13"/>
                    </a:lnTo>
                    <a:lnTo>
                      <a:pt x="183" y="9"/>
                    </a:lnTo>
                    <a:lnTo>
                      <a:pt x="170" y="4"/>
                    </a:lnTo>
                    <a:lnTo>
                      <a:pt x="157" y="2"/>
                    </a:lnTo>
                    <a:lnTo>
                      <a:pt x="144" y="0"/>
                    </a:lnTo>
                    <a:lnTo>
                      <a:pt x="130" y="0"/>
                    </a:lnTo>
                    <a:lnTo>
                      <a:pt x="117" y="0"/>
                    </a:lnTo>
                    <a:lnTo>
                      <a:pt x="103" y="1"/>
                    </a:lnTo>
                    <a:lnTo>
                      <a:pt x="89" y="4"/>
                    </a:lnTo>
                    <a:lnTo>
                      <a:pt x="74" y="9"/>
                    </a:lnTo>
                    <a:lnTo>
                      <a:pt x="60" y="13"/>
                    </a:lnTo>
                    <a:lnTo>
                      <a:pt x="45" y="20"/>
                    </a:lnTo>
                    <a:lnTo>
                      <a:pt x="30" y="27"/>
                    </a:lnTo>
                    <a:lnTo>
                      <a:pt x="15" y="37"/>
                    </a:lnTo>
                    <a:lnTo>
                      <a:pt x="0" y="47"/>
                    </a:lnTo>
                    <a:lnTo>
                      <a:pt x="23" y="78"/>
                    </a:lnTo>
                    <a:lnTo>
                      <a:pt x="47" y="109"/>
                    </a:lnTo>
                    <a:lnTo>
                      <a:pt x="69" y="139"/>
                    </a:lnTo>
                    <a:lnTo>
                      <a:pt x="89" y="171"/>
                    </a:lnTo>
                    <a:lnTo>
                      <a:pt x="109" y="202"/>
                    </a:lnTo>
                    <a:lnTo>
                      <a:pt x="126" y="235"/>
                    </a:lnTo>
                    <a:lnTo>
                      <a:pt x="143" y="266"/>
                    </a:lnTo>
                    <a:lnTo>
                      <a:pt x="159" y="297"/>
                    </a:lnTo>
                    <a:lnTo>
                      <a:pt x="173" y="330"/>
                    </a:lnTo>
                    <a:lnTo>
                      <a:pt x="187" y="361"/>
                    </a:lnTo>
                    <a:lnTo>
                      <a:pt x="199" y="393"/>
                    </a:lnTo>
                    <a:lnTo>
                      <a:pt x="210" y="425"/>
                    </a:lnTo>
                    <a:lnTo>
                      <a:pt x="219" y="456"/>
                    </a:lnTo>
                    <a:lnTo>
                      <a:pt x="226" y="488"/>
                    </a:lnTo>
                    <a:lnTo>
                      <a:pt x="233" y="520"/>
                    </a:lnTo>
                    <a:lnTo>
                      <a:pt x="237" y="551"/>
                    </a:lnTo>
                    <a:lnTo>
                      <a:pt x="249" y="568"/>
                    </a:lnTo>
                    <a:lnTo>
                      <a:pt x="261" y="584"/>
                    </a:lnTo>
                    <a:lnTo>
                      <a:pt x="274" y="600"/>
                    </a:lnTo>
                    <a:lnTo>
                      <a:pt x="289" y="613"/>
                    </a:lnTo>
                    <a:lnTo>
                      <a:pt x="303" y="625"/>
                    </a:lnTo>
                    <a:lnTo>
                      <a:pt x="319" y="636"/>
                    </a:lnTo>
                    <a:lnTo>
                      <a:pt x="336" y="646"/>
                    </a:lnTo>
                    <a:lnTo>
                      <a:pt x="355" y="654"/>
                    </a:lnTo>
                    <a:lnTo>
                      <a:pt x="373" y="661"/>
                    </a:lnTo>
                    <a:lnTo>
                      <a:pt x="393" y="667"/>
                    </a:lnTo>
                    <a:lnTo>
                      <a:pt x="414" y="671"/>
                    </a:lnTo>
                    <a:lnTo>
                      <a:pt x="436" y="674"/>
                    </a:lnTo>
                    <a:lnTo>
                      <a:pt x="459" y="675"/>
                    </a:lnTo>
                    <a:lnTo>
                      <a:pt x="482" y="675"/>
                    </a:lnTo>
                    <a:lnTo>
                      <a:pt x="507" y="674"/>
                    </a:lnTo>
                    <a:lnTo>
                      <a:pt x="533" y="67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6" name="Freeform 1248"/>
              <p:cNvSpPr>
                <a:spLocks noEditPoints="1"/>
              </p:cNvSpPr>
              <p:nvPr/>
            </p:nvSpPr>
            <p:spPr bwMode="auto">
              <a:xfrm>
                <a:off x="3127" y="1695"/>
                <a:ext cx="109" cy="138"/>
              </a:xfrm>
              <a:custGeom>
                <a:avLst/>
                <a:gdLst>
                  <a:gd name="T0" fmla="*/ 22 w 557"/>
                  <a:gd name="T1" fmla="*/ 27 h 701"/>
                  <a:gd name="T2" fmla="*/ 21 w 557"/>
                  <a:gd name="T3" fmla="*/ 26 h 701"/>
                  <a:gd name="T4" fmla="*/ 22 w 557"/>
                  <a:gd name="T5" fmla="*/ 27 h 701"/>
                  <a:gd name="T6" fmla="*/ 21 w 557"/>
                  <a:gd name="T7" fmla="*/ 26 h 701"/>
                  <a:gd name="T8" fmla="*/ 22 w 557"/>
                  <a:gd name="T9" fmla="*/ 24 h 701"/>
                  <a:gd name="T10" fmla="*/ 22 w 557"/>
                  <a:gd name="T11" fmla="*/ 26 h 701"/>
                  <a:gd name="T12" fmla="*/ 20 w 557"/>
                  <a:gd name="T13" fmla="*/ 21 h 701"/>
                  <a:gd name="T14" fmla="*/ 17 w 557"/>
                  <a:gd name="T15" fmla="*/ 13 h 701"/>
                  <a:gd name="T16" fmla="*/ 15 w 557"/>
                  <a:gd name="T17" fmla="*/ 10 h 701"/>
                  <a:gd name="T18" fmla="*/ 18 w 557"/>
                  <a:gd name="T19" fmla="*/ 12 h 701"/>
                  <a:gd name="T20" fmla="*/ 20 w 557"/>
                  <a:gd name="T21" fmla="*/ 19 h 701"/>
                  <a:gd name="T22" fmla="*/ 21 w 557"/>
                  <a:gd name="T23" fmla="*/ 24 h 701"/>
                  <a:gd name="T24" fmla="*/ 14 w 557"/>
                  <a:gd name="T25" fmla="*/ 7 h 701"/>
                  <a:gd name="T26" fmla="*/ 15 w 557"/>
                  <a:gd name="T27" fmla="*/ 7 h 701"/>
                  <a:gd name="T28" fmla="*/ 13 w 557"/>
                  <a:gd name="T29" fmla="*/ 6 h 701"/>
                  <a:gd name="T30" fmla="*/ 11 w 557"/>
                  <a:gd name="T31" fmla="*/ 3 h 701"/>
                  <a:gd name="T32" fmla="*/ 8 w 557"/>
                  <a:gd name="T33" fmla="*/ 2 h 701"/>
                  <a:gd name="T34" fmla="*/ 11 w 557"/>
                  <a:gd name="T35" fmla="*/ 2 h 701"/>
                  <a:gd name="T36" fmla="*/ 14 w 557"/>
                  <a:gd name="T37" fmla="*/ 5 h 701"/>
                  <a:gd name="T38" fmla="*/ 8 w 557"/>
                  <a:gd name="T39" fmla="*/ 1 h 701"/>
                  <a:gd name="T40" fmla="*/ 6 w 557"/>
                  <a:gd name="T41" fmla="*/ 1 h 701"/>
                  <a:gd name="T42" fmla="*/ 4 w 557"/>
                  <a:gd name="T43" fmla="*/ 1 h 701"/>
                  <a:gd name="T44" fmla="*/ 2 w 557"/>
                  <a:gd name="T45" fmla="*/ 2 h 701"/>
                  <a:gd name="T46" fmla="*/ 3 w 557"/>
                  <a:gd name="T47" fmla="*/ 1 h 701"/>
                  <a:gd name="T48" fmla="*/ 4 w 557"/>
                  <a:gd name="T49" fmla="*/ 0 h 701"/>
                  <a:gd name="T50" fmla="*/ 6 w 557"/>
                  <a:gd name="T51" fmla="*/ 0 h 701"/>
                  <a:gd name="T52" fmla="*/ 8 w 557"/>
                  <a:gd name="T53" fmla="*/ 0 h 701"/>
                  <a:gd name="T54" fmla="*/ 2 w 557"/>
                  <a:gd name="T55" fmla="*/ 2 h 701"/>
                  <a:gd name="T56" fmla="*/ 1 w 557"/>
                  <a:gd name="T57" fmla="*/ 3 h 701"/>
                  <a:gd name="T58" fmla="*/ 1 w 557"/>
                  <a:gd name="T59" fmla="*/ 1 h 701"/>
                  <a:gd name="T60" fmla="*/ 0 w 557"/>
                  <a:gd name="T61" fmla="*/ 3 h 701"/>
                  <a:gd name="T62" fmla="*/ 0 w 557"/>
                  <a:gd name="T63" fmla="*/ 2 h 701"/>
                  <a:gd name="T64" fmla="*/ 0 w 557"/>
                  <a:gd name="T65" fmla="*/ 3 h 701"/>
                  <a:gd name="T66" fmla="*/ 1 w 557"/>
                  <a:gd name="T67" fmla="*/ 2 h 701"/>
                  <a:gd name="T68" fmla="*/ 1 w 557"/>
                  <a:gd name="T69" fmla="*/ 2 h 701"/>
                  <a:gd name="T70" fmla="*/ 1 w 557"/>
                  <a:gd name="T71" fmla="*/ 4 h 701"/>
                  <a:gd name="T72" fmla="*/ 0 w 557"/>
                  <a:gd name="T73" fmla="*/ 3 h 701"/>
                  <a:gd name="T74" fmla="*/ 2 w 557"/>
                  <a:gd name="T75" fmla="*/ 4 h 701"/>
                  <a:gd name="T76" fmla="*/ 2 w 557"/>
                  <a:gd name="T77" fmla="*/ 5 h 701"/>
                  <a:gd name="T78" fmla="*/ 2 w 557"/>
                  <a:gd name="T79" fmla="*/ 4 h 701"/>
                  <a:gd name="T80" fmla="*/ 5 w 557"/>
                  <a:gd name="T81" fmla="*/ 8 h 701"/>
                  <a:gd name="T82" fmla="*/ 7 w 557"/>
                  <a:gd name="T83" fmla="*/ 11 h 701"/>
                  <a:gd name="T84" fmla="*/ 6 w 557"/>
                  <a:gd name="T85" fmla="*/ 11 h 701"/>
                  <a:gd name="T86" fmla="*/ 3 w 557"/>
                  <a:gd name="T87" fmla="*/ 7 h 701"/>
                  <a:gd name="T88" fmla="*/ 7 w 557"/>
                  <a:gd name="T89" fmla="*/ 12 h 701"/>
                  <a:gd name="T90" fmla="*/ 9 w 557"/>
                  <a:gd name="T91" fmla="*/ 17 h 701"/>
                  <a:gd name="T92" fmla="*/ 7 w 557"/>
                  <a:gd name="T93" fmla="*/ 14 h 701"/>
                  <a:gd name="T94" fmla="*/ 10 w 557"/>
                  <a:gd name="T95" fmla="*/ 19 h 701"/>
                  <a:gd name="T96" fmla="*/ 9 w 557"/>
                  <a:gd name="T97" fmla="*/ 23 h 701"/>
                  <a:gd name="T98" fmla="*/ 8 w 557"/>
                  <a:gd name="T99" fmla="*/ 18 h 701"/>
                  <a:gd name="T100" fmla="*/ 9 w 557"/>
                  <a:gd name="T101" fmla="*/ 23 h 701"/>
                  <a:gd name="T102" fmla="*/ 11 w 557"/>
                  <a:gd name="T103" fmla="*/ 23 h 701"/>
                  <a:gd name="T104" fmla="*/ 13 w 557"/>
                  <a:gd name="T105" fmla="*/ 25 h 701"/>
                  <a:gd name="T106" fmla="*/ 14 w 557"/>
                  <a:gd name="T107" fmla="*/ 27 h 701"/>
                  <a:gd name="T108" fmla="*/ 12 w 557"/>
                  <a:gd name="T109" fmla="*/ 25 h 701"/>
                  <a:gd name="T110" fmla="*/ 10 w 557"/>
                  <a:gd name="T111" fmla="*/ 23 h 701"/>
                  <a:gd name="T112" fmla="*/ 16 w 557"/>
                  <a:gd name="T113" fmla="*/ 27 h 701"/>
                  <a:gd name="T114" fmla="*/ 20 w 557"/>
                  <a:gd name="T115" fmla="*/ 27 h 701"/>
                  <a:gd name="T116" fmla="*/ 21 w 557"/>
                  <a:gd name="T117" fmla="*/ 28 h 701"/>
                  <a:gd name="T118" fmla="*/ 17 w 557"/>
                  <a:gd name="T119" fmla="*/ 28 h 701"/>
                  <a:gd name="T120" fmla="*/ 15 w 557"/>
                  <a:gd name="T121" fmla="*/ 26 h 701"/>
                  <a:gd name="T122" fmla="*/ 22 w 557"/>
                  <a:gd name="T123" fmla="*/ 28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7"/>
                  <a:gd name="T187" fmla="*/ 0 h 701"/>
                  <a:gd name="T188" fmla="*/ 557 w 557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7" h="701">
                    <a:moveTo>
                      <a:pt x="533" y="686"/>
                    </a:moveTo>
                    <a:lnTo>
                      <a:pt x="533" y="685"/>
                    </a:lnTo>
                    <a:lnTo>
                      <a:pt x="557" y="684"/>
                    </a:lnTo>
                    <a:lnTo>
                      <a:pt x="533" y="686"/>
                    </a:lnTo>
                    <a:close/>
                    <a:moveTo>
                      <a:pt x="533" y="685"/>
                    </a:moveTo>
                    <a:lnTo>
                      <a:pt x="531" y="672"/>
                    </a:lnTo>
                    <a:lnTo>
                      <a:pt x="529" y="654"/>
                    </a:lnTo>
                    <a:lnTo>
                      <a:pt x="553" y="650"/>
                    </a:lnTo>
                    <a:lnTo>
                      <a:pt x="555" y="659"/>
                    </a:lnTo>
                    <a:lnTo>
                      <a:pt x="556" y="669"/>
                    </a:lnTo>
                    <a:lnTo>
                      <a:pt x="556" y="676"/>
                    </a:lnTo>
                    <a:lnTo>
                      <a:pt x="557" y="684"/>
                    </a:lnTo>
                    <a:lnTo>
                      <a:pt x="533" y="685"/>
                    </a:lnTo>
                    <a:close/>
                    <a:moveTo>
                      <a:pt x="529" y="654"/>
                    </a:moveTo>
                    <a:lnTo>
                      <a:pt x="527" y="643"/>
                    </a:lnTo>
                    <a:lnTo>
                      <a:pt x="525" y="631"/>
                    </a:lnTo>
                    <a:lnTo>
                      <a:pt x="522" y="618"/>
                    </a:lnTo>
                    <a:lnTo>
                      <a:pt x="519" y="606"/>
                    </a:lnTo>
                    <a:lnTo>
                      <a:pt x="543" y="601"/>
                    </a:lnTo>
                    <a:lnTo>
                      <a:pt x="546" y="616"/>
                    </a:lnTo>
                    <a:lnTo>
                      <a:pt x="549" y="629"/>
                    </a:lnTo>
                    <a:lnTo>
                      <a:pt x="552" y="640"/>
                    </a:lnTo>
                    <a:lnTo>
                      <a:pt x="553" y="650"/>
                    </a:lnTo>
                    <a:lnTo>
                      <a:pt x="529" y="654"/>
                    </a:lnTo>
                    <a:close/>
                    <a:moveTo>
                      <a:pt x="519" y="606"/>
                    </a:moveTo>
                    <a:lnTo>
                      <a:pt x="511" y="568"/>
                    </a:lnTo>
                    <a:lnTo>
                      <a:pt x="500" y="527"/>
                    </a:lnTo>
                    <a:lnTo>
                      <a:pt x="487" y="482"/>
                    </a:lnTo>
                    <a:lnTo>
                      <a:pt x="472" y="434"/>
                    </a:lnTo>
                    <a:lnTo>
                      <a:pt x="454" y="386"/>
                    </a:lnTo>
                    <a:lnTo>
                      <a:pt x="434" y="336"/>
                    </a:lnTo>
                    <a:lnTo>
                      <a:pt x="424" y="311"/>
                    </a:lnTo>
                    <a:lnTo>
                      <a:pt x="412" y="287"/>
                    </a:lnTo>
                    <a:lnTo>
                      <a:pt x="400" y="263"/>
                    </a:lnTo>
                    <a:lnTo>
                      <a:pt x="388" y="239"/>
                    </a:lnTo>
                    <a:lnTo>
                      <a:pt x="410" y="227"/>
                    </a:lnTo>
                    <a:lnTo>
                      <a:pt x="422" y="252"/>
                    </a:lnTo>
                    <a:lnTo>
                      <a:pt x="434" y="277"/>
                    </a:lnTo>
                    <a:lnTo>
                      <a:pt x="446" y="302"/>
                    </a:lnTo>
                    <a:lnTo>
                      <a:pt x="456" y="326"/>
                    </a:lnTo>
                    <a:lnTo>
                      <a:pt x="477" y="377"/>
                    </a:lnTo>
                    <a:lnTo>
                      <a:pt x="494" y="427"/>
                    </a:lnTo>
                    <a:lnTo>
                      <a:pt x="509" y="474"/>
                    </a:lnTo>
                    <a:lnTo>
                      <a:pt x="523" y="521"/>
                    </a:lnTo>
                    <a:lnTo>
                      <a:pt x="534" y="563"/>
                    </a:lnTo>
                    <a:lnTo>
                      <a:pt x="543" y="601"/>
                    </a:lnTo>
                    <a:lnTo>
                      <a:pt x="519" y="606"/>
                    </a:lnTo>
                    <a:close/>
                    <a:moveTo>
                      <a:pt x="388" y="239"/>
                    </a:moveTo>
                    <a:lnTo>
                      <a:pt x="375" y="216"/>
                    </a:lnTo>
                    <a:lnTo>
                      <a:pt x="363" y="195"/>
                    </a:lnTo>
                    <a:lnTo>
                      <a:pt x="350" y="174"/>
                    </a:lnTo>
                    <a:lnTo>
                      <a:pt x="337" y="155"/>
                    </a:lnTo>
                    <a:lnTo>
                      <a:pt x="356" y="141"/>
                    </a:lnTo>
                    <a:lnTo>
                      <a:pt x="370" y="161"/>
                    </a:lnTo>
                    <a:lnTo>
                      <a:pt x="384" y="183"/>
                    </a:lnTo>
                    <a:lnTo>
                      <a:pt x="397" y="204"/>
                    </a:lnTo>
                    <a:lnTo>
                      <a:pt x="410" y="227"/>
                    </a:lnTo>
                    <a:lnTo>
                      <a:pt x="388" y="239"/>
                    </a:lnTo>
                    <a:close/>
                    <a:moveTo>
                      <a:pt x="337" y="155"/>
                    </a:moveTo>
                    <a:lnTo>
                      <a:pt x="321" y="135"/>
                    </a:lnTo>
                    <a:lnTo>
                      <a:pt x="306" y="117"/>
                    </a:lnTo>
                    <a:lnTo>
                      <a:pt x="291" y="100"/>
                    </a:lnTo>
                    <a:lnTo>
                      <a:pt x="275" y="84"/>
                    </a:lnTo>
                    <a:lnTo>
                      <a:pt x="259" y="70"/>
                    </a:lnTo>
                    <a:lnTo>
                      <a:pt x="242" y="57"/>
                    </a:lnTo>
                    <a:lnTo>
                      <a:pt x="224" y="48"/>
                    </a:lnTo>
                    <a:lnTo>
                      <a:pt x="207" y="39"/>
                    </a:lnTo>
                    <a:lnTo>
                      <a:pt x="217" y="16"/>
                    </a:lnTo>
                    <a:lnTo>
                      <a:pt x="236" y="26"/>
                    </a:lnTo>
                    <a:lnTo>
                      <a:pt x="255" y="37"/>
                    </a:lnTo>
                    <a:lnTo>
                      <a:pt x="273" y="51"/>
                    </a:lnTo>
                    <a:lnTo>
                      <a:pt x="290" y="65"/>
                    </a:lnTo>
                    <a:lnTo>
                      <a:pt x="307" y="82"/>
                    </a:lnTo>
                    <a:lnTo>
                      <a:pt x="325" y="101"/>
                    </a:lnTo>
                    <a:lnTo>
                      <a:pt x="341" y="120"/>
                    </a:lnTo>
                    <a:lnTo>
                      <a:pt x="356" y="141"/>
                    </a:lnTo>
                    <a:lnTo>
                      <a:pt x="337" y="155"/>
                    </a:lnTo>
                    <a:close/>
                    <a:moveTo>
                      <a:pt x="207" y="39"/>
                    </a:moveTo>
                    <a:lnTo>
                      <a:pt x="189" y="33"/>
                    </a:lnTo>
                    <a:lnTo>
                      <a:pt x="170" y="27"/>
                    </a:lnTo>
                    <a:lnTo>
                      <a:pt x="162" y="26"/>
                    </a:lnTo>
                    <a:lnTo>
                      <a:pt x="152" y="25"/>
                    </a:lnTo>
                    <a:lnTo>
                      <a:pt x="142" y="25"/>
                    </a:lnTo>
                    <a:lnTo>
                      <a:pt x="132" y="25"/>
                    </a:lnTo>
                    <a:lnTo>
                      <a:pt x="123" y="26"/>
                    </a:lnTo>
                    <a:lnTo>
                      <a:pt x="113" y="27"/>
                    </a:lnTo>
                    <a:lnTo>
                      <a:pt x="103" y="29"/>
                    </a:lnTo>
                    <a:lnTo>
                      <a:pt x="94" y="32"/>
                    </a:lnTo>
                    <a:lnTo>
                      <a:pt x="83" y="36"/>
                    </a:lnTo>
                    <a:lnTo>
                      <a:pt x="73" y="39"/>
                    </a:lnTo>
                    <a:lnTo>
                      <a:pt x="62" y="44"/>
                    </a:lnTo>
                    <a:lnTo>
                      <a:pt x="51" y="49"/>
                    </a:lnTo>
                    <a:lnTo>
                      <a:pt x="41" y="28"/>
                    </a:lnTo>
                    <a:lnTo>
                      <a:pt x="53" y="22"/>
                    </a:lnTo>
                    <a:lnTo>
                      <a:pt x="64" y="16"/>
                    </a:lnTo>
                    <a:lnTo>
                      <a:pt x="75" y="12"/>
                    </a:lnTo>
                    <a:lnTo>
                      <a:pt x="87" y="9"/>
                    </a:lnTo>
                    <a:lnTo>
                      <a:pt x="99" y="6"/>
                    </a:lnTo>
                    <a:lnTo>
                      <a:pt x="110" y="3"/>
                    </a:lnTo>
                    <a:lnTo>
                      <a:pt x="121" y="1"/>
                    </a:lnTo>
                    <a:lnTo>
                      <a:pt x="132" y="0"/>
                    </a:lnTo>
                    <a:lnTo>
                      <a:pt x="143" y="0"/>
                    </a:lnTo>
                    <a:lnTo>
                      <a:pt x="154" y="1"/>
                    </a:lnTo>
                    <a:lnTo>
                      <a:pt x="165" y="2"/>
                    </a:lnTo>
                    <a:lnTo>
                      <a:pt x="176" y="3"/>
                    </a:lnTo>
                    <a:lnTo>
                      <a:pt x="185" y="6"/>
                    </a:lnTo>
                    <a:lnTo>
                      <a:pt x="196" y="9"/>
                    </a:lnTo>
                    <a:lnTo>
                      <a:pt x="206" y="12"/>
                    </a:lnTo>
                    <a:lnTo>
                      <a:pt x="217" y="16"/>
                    </a:lnTo>
                    <a:lnTo>
                      <a:pt x="207" y="39"/>
                    </a:lnTo>
                    <a:close/>
                    <a:moveTo>
                      <a:pt x="51" y="49"/>
                    </a:moveTo>
                    <a:lnTo>
                      <a:pt x="44" y="54"/>
                    </a:lnTo>
                    <a:lnTo>
                      <a:pt x="35" y="59"/>
                    </a:lnTo>
                    <a:lnTo>
                      <a:pt x="27" y="64"/>
                    </a:lnTo>
                    <a:lnTo>
                      <a:pt x="19" y="69"/>
                    </a:lnTo>
                    <a:lnTo>
                      <a:pt x="5" y="50"/>
                    </a:lnTo>
                    <a:lnTo>
                      <a:pt x="14" y="43"/>
                    </a:lnTo>
                    <a:lnTo>
                      <a:pt x="22" y="38"/>
                    </a:lnTo>
                    <a:lnTo>
                      <a:pt x="32" y="33"/>
                    </a:lnTo>
                    <a:lnTo>
                      <a:pt x="41" y="28"/>
                    </a:lnTo>
                    <a:lnTo>
                      <a:pt x="51" y="49"/>
                    </a:lnTo>
                    <a:close/>
                    <a:moveTo>
                      <a:pt x="2" y="68"/>
                    </a:moveTo>
                    <a:lnTo>
                      <a:pt x="0" y="64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12" y="60"/>
                    </a:lnTo>
                    <a:lnTo>
                      <a:pt x="2" y="68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1" y="52"/>
                    </a:lnTo>
                    <a:lnTo>
                      <a:pt x="12" y="60"/>
                    </a:lnTo>
                    <a:lnTo>
                      <a:pt x="21" y="52"/>
                    </a:lnTo>
                    <a:close/>
                    <a:moveTo>
                      <a:pt x="21" y="52"/>
                    </a:moveTo>
                    <a:lnTo>
                      <a:pt x="28" y="61"/>
                    </a:lnTo>
                    <a:lnTo>
                      <a:pt x="35" y="70"/>
                    </a:lnTo>
                    <a:lnTo>
                      <a:pt x="42" y="79"/>
                    </a:lnTo>
                    <a:lnTo>
                      <a:pt x="48" y="88"/>
                    </a:lnTo>
                    <a:lnTo>
                      <a:pt x="29" y="102"/>
                    </a:lnTo>
                    <a:lnTo>
                      <a:pt x="22" y="93"/>
                    </a:lnTo>
                    <a:lnTo>
                      <a:pt x="16" y="84"/>
                    </a:lnTo>
                    <a:lnTo>
                      <a:pt x="9" y="76"/>
                    </a:lnTo>
                    <a:lnTo>
                      <a:pt x="2" y="68"/>
                    </a:lnTo>
                    <a:lnTo>
                      <a:pt x="21" y="52"/>
                    </a:lnTo>
                    <a:close/>
                    <a:moveTo>
                      <a:pt x="48" y="88"/>
                    </a:moveTo>
                    <a:lnTo>
                      <a:pt x="55" y="95"/>
                    </a:lnTo>
                    <a:lnTo>
                      <a:pt x="60" y="104"/>
                    </a:lnTo>
                    <a:lnTo>
                      <a:pt x="67" y="113"/>
                    </a:lnTo>
                    <a:lnTo>
                      <a:pt x="74" y="122"/>
                    </a:lnTo>
                    <a:lnTo>
                      <a:pt x="54" y="136"/>
                    </a:lnTo>
                    <a:lnTo>
                      <a:pt x="48" y="129"/>
                    </a:lnTo>
                    <a:lnTo>
                      <a:pt x="42" y="120"/>
                    </a:lnTo>
                    <a:lnTo>
                      <a:pt x="35" y="111"/>
                    </a:lnTo>
                    <a:lnTo>
                      <a:pt x="29" y="102"/>
                    </a:lnTo>
                    <a:lnTo>
                      <a:pt x="48" y="88"/>
                    </a:lnTo>
                    <a:close/>
                    <a:moveTo>
                      <a:pt x="74" y="122"/>
                    </a:moveTo>
                    <a:lnTo>
                      <a:pt x="89" y="145"/>
                    </a:lnTo>
                    <a:lnTo>
                      <a:pt x="104" y="168"/>
                    </a:lnTo>
                    <a:lnTo>
                      <a:pt x="120" y="190"/>
                    </a:lnTo>
                    <a:lnTo>
                      <a:pt x="132" y="213"/>
                    </a:lnTo>
                    <a:lnTo>
                      <a:pt x="147" y="236"/>
                    </a:lnTo>
                    <a:lnTo>
                      <a:pt x="158" y="258"/>
                    </a:lnTo>
                    <a:lnTo>
                      <a:pt x="170" y="282"/>
                    </a:lnTo>
                    <a:lnTo>
                      <a:pt x="182" y="305"/>
                    </a:lnTo>
                    <a:lnTo>
                      <a:pt x="159" y="316"/>
                    </a:lnTo>
                    <a:lnTo>
                      <a:pt x="149" y="293"/>
                    </a:lnTo>
                    <a:lnTo>
                      <a:pt x="138" y="270"/>
                    </a:lnTo>
                    <a:lnTo>
                      <a:pt x="125" y="249"/>
                    </a:lnTo>
                    <a:lnTo>
                      <a:pt x="112" y="226"/>
                    </a:lnTo>
                    <a:lnTo>
                      <a:pt x="99" y="203"/>
                    </a:lnTo>
                    <a:lnTo>
                      <a:pt x="84" y="181"/>
                    </a:lnTo>
                    <a:lnTo>
                      <a:pt x="70" y="159"/>
                    </a:lnTo>
                    <a:lnTo>
                      <a:pt x="54" y="136"/>
                    </a:lnTo>
                    <a:lnTo>
                      <a:pt x="74" y="122"/>
                    </a:lnTo>
                    <a:close/>
                    <a:moveTo>
                      <a:pt x="182" y="305"/>
                    </a:moveTo>
                    <a:lnTo>
                      <a:pt x="197" y="337"/>
                    </a:lnTo>
                    <a:lnTo>
                      <a:pt x="210" y="371"/>
                    </a:lnTo>
                    <a:lnTo>
                      <a:pt x="223" y="402"/>
                    </a:lnTo>
                    <a:lnTo>
                      <a:pt x="233" y="434"/>
                    </a:lnTo>
                    <a:lnTo>
                      <a:pt x="210" y="442"/>
                    </a:lnTo>
                    <a:lnTo>
                      <a:pt x="199" y="410"/>
                    </a:lnTo>
                    <a:lnTo>
                      <a:pt x="188" y="378"/>
                    </a:lnTo>
                    <a:lnTo>
                      <a:pt x="175" y="347"/>
                    </a:lnTo>
                    <a:lnTo>
                      <a:pt x="159" y="316"/>
                    </a:lnTo>
                    <a:lnTo>
                      <a:pt x="182" y="305"/>
                    </a:lnTo>
                    <a:close/>
                    <a:moveTo>
                      <a:pt x="233" y="434"/>
                    </a:moveTo>
                    <a:lnTo>
                      <a:pt x="243" y="466"/>
                    </a:lnTo>
                    <a:lnTo>
                      <a:pt x="250" y="498"/>
                    </a:lnTo>
                    <a:lnTo>
                      <a:pt x="257" y="530"/>
                    </a:lnTo>
                    <a:lnTo>
                      <a:pt x="261" y="562"/>
                    </a:lnTo>
                    <a:lnTo>
                      <a:pt x="237" y="565"/>
                    </a:lnTo>
                    <a:lnTo>
                      <a:pt x="233" y="535"/>
                    </a:lnTo>
                    <a:lnTo>
                      <a:pt x="226" y="503"/>
                    </a:lnTo>
                    <a:lnTo>
                      <a:pt x="219" y="473"/>
                    </a:lnTo>
                    <a:lnTo>
                      <a:pt x="210" y="442"/>
                    </a:lnTo>
                    <a:lnTo>
                      <a:pt x="233" y="434"/>
                    </a:lnTo>
                    <a:close/>
                    <a:moveTo>
                      <a:pt x="239" y="570"/>
                    </a:moveTo>
                    <a:lnTo>
                      <a:pt x="238" y="568"/>
                    </a:lnTo>
                    <a:lnTo>
                      <a:pt x="237" y="565"/>
                    </a:lnTo>
                    <a:lnTo>
                      <a:pt x="249" y="564"/>
                    </a:lnTo>
                    <a:lnTo>
                      <a:pt x="239" y="570"/>
                    </a:lnTo>
                    <a:close/>
                    <a:moveTo>
                      <a:pt x="260" y="557"/>
                    </a:moveTo>
                    <a:lnTo>
                      <a:pt x="271" y="574"/>
                    </a:lnTo>
                    <a:lnTo>
                      <a:pt x="283" y="590"/>
                    </a:lnTo>
                    <a:lnTo>
                      <a:pt x="294" y="604"/>
                    </a:lnTo>
                    <a:lnTo>
                      <a:pt x="309" y="617"/>
                    </a:lnTo>
                    <a:lnTo>
                      <a:pt x="323" y="629"/>
                    </a:lnTo>
                    <a:lnTo>
                      <a:pt x="338" y="638"/>
                    </a:lnTo>
                    <a:lnTo>
                      <a:pt x="354" y="648"/>
                    </a:lnTo>
                    <a:lnTo>
                      <a:pt x="371" y="656"/>
                    </a:lnTo>
                    <a:lnTo>
                      <a:pt x="361" y="678"/>
                    </a:lnTo>
                    <a:lnTo>
                      <a:pt x="343" y="670"/>
                    </a:lnTo>
                    <a:lnTo>
                      <a:pt x="325" y="660"/>
                    </a:lnTo>
                    <a:lnTo>
                      <a:pt x="309" y="648"/>
                    </a:lnTo>
                    <a:lnTo>
                      <a:pt x="292" y="635"/>
                    </a:lnTo>
                    <a:lnTo>
                      <a:pt x="277" y="621"/>
                    </a:lnTo>
                    <a:lnTo>
                      <a:pt x="264" y="605"/>
                    </a:lnTo>
                    <a:lnTo>
                      <a:pt x="251" y="589"/>
                    </a:lnTo>
                    <a:lnTo>
                      <a:pt x="239" y="570"/>
                    </a:lnTo>
                    <a:lnTo>
                      <a:pt x="260" y="557"/>
                    </a:lnTo>
                    <a:close/>
                    <a:moveTo>
                      <a:pt x="371" y="656"/>
                    </a:moveTo>
                    <a:lnTo>
                      <a:pt x="390" y="662"/>
                    </a:lnTo>
                    <a:lnTo>
                      <a:pt x="408" y="668"/>
                    </a:lnTo>
                    <a:lnTo>
                      <a:pt x="428" y="672"/>
                    </a:lnTo>
                    <a:lnTo>
                      <a:pt x="450" y="674"/>
                    </a:lnTo>
                    <a:lnTo>
                      <a:pt x="472" y="676"/>
                    </a:lnTo>
                    <a:lnTo>
                      <a:pt x="494" y="676"/>
                    </a:lnTo>
                    <a:lnTo>
                      <a:pt x="518" y="675"/>
                    </a:lnTo>
                    <a:lnTo>
                      <a:pt x="544" y="673"/>
                    </a:lnTo>
                    <a:lnTo>
                      <a:pt x="546" y="697"/>
                    </a:lnTo>
                    <a:lnTo>
                      <a:pt x="519" y="699"/>
                    </a:lnTo>
                    <a:lnTo>
                      <a:pt x="494" y="701"/>
                    </a:lnTo>
                    <a:lnTo>
                      <a:pt x="469" y="700"/>
                    </a:lnTo>
                    <a:lnTo>
                      <a:pt x="446" y="699"/>
                    </a:lnTo>
                    <a:lnTo>
                      <a:pt x="423" y="696"/>
                    </a:lnTo>
                    <a:lnTo>
                      <a:pt x="401" y="691"/>
                    </a:lnTo>
                    <a:lnTo>
                      <a:pt x="381" y="686"/>
                    </a:lnTo>
                    <a:lnTo>
                      <a:pt x="361" y="678"/>
                    </a:lnTo>
                    <a:lnTo>
                      <a:pt x="371" y="656"/>
                    </a:lnTo>
                    <a:close/>
                    <a:moveTo>
                      <a:pt x="557" y="684"/>
                    </a:moveTo>
                    <a:lnTo>
                      <a:pt x="556" y="688"/>
                    </a:lnTo>
                    <a:lnTo>
                      <a:pt x="554" y="692"/>
                    </a:lnTo>
                    <a:lnTo>
                      <a:pt x="550" y="696"/>
                    </a:lnTo>
                    <a:lnTo>
                      <a:pt x="546" y="697"/>
                    </a:lnTo>
                    <a:lnTo>
                      <a:pt x="545" y="685"/>
                    </a:lnTo>
                    <a:lnTo>
                      <a:pt x="557" y="68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7" name="Freeform 1249"/>
              <p:cNvSpPr>
                <a:spLocks/>
              </p:cNvSpPr>
              <p:nvPr/>
            </p:nvSpPr>
            <p:spPr bwMode="auto">
              <a:xfrm>
                <a:off x="3088" y="1702"/>
                <a:ext cx="93" cy="130"/>
              </a:xfrm>
              <a:custGeom>
                <a:avLst/>
                <a:gdLst>
                  <a:gd name="T0" fmla="*/ 19 w 473"/>
                  <a:gd name="T1" fmla="*/ 24 h 634"/>
                  <a:gd name="T2" fmla="*/ 18 w 473"/>
                  <a:gd name="T3" fmla="*/ 20 h 634"/>
                  <a:gd name="T4" fmla="*/ 17 w 473"/>
                  <a:gd name="T5" fmla="*/ 17 h 634"/>
                  <a:gd name="T6" fmla="*/ 16 w 473"/>
                  <a:gd name="T7" fmla="*/ 15 h 634"/>
                  <a:gd name="T8" fmla="*/ 15 w 473"/>
                  <a:gd name="T9" fmla="*/ 12 h 634"/>
                  <a:gd name="T10" fmla="*/ 14 w 473"/>
                  <a:gd name="T11" fmla="*/ 9 h 634"/>
                  <a:gd name="T12" fmla="*/ 13 w 473"/>
                  <a:gd name="T13" fmla="*/ 7 h 634"/>
                  <a:gd name="T14" fmla="*/ 12 w 473"/>
                  <a:gd name="T15" fmla="*/ 5 h 634"/>
                  <a:gd name="T16" fmla="*/ 10 w 473"/>
                  <a:gd name="T17" fmla="*/ 3 h 634"/>
                  <a:gd name="T18" fmla="*/ 9 w 473"/>
                  <a:gd name="T19" fmla="*/ 2 h 634"/>
                  <a:gd name="T20" fmla="*/ 8 w 473"/>
                  <a:gd name="T21" fmla="*/ 1 h 634"/>
                  <a:gd name="T22" fmla="*/ 7 w 473"/>
                  <a:gd name="T23" fmla="*/ 1 h 634"/>
                  <a:gd name="T24" fmla="*/ 6 w 473"/>
                  <a:gd name="T25" fmla="*/ 0 h 634"/>
                  <a:gd name="T26" fmla="*/ 6 w 473"/>
                  <a:gd name="T27" fmla="*/ 0 h 634"/>
                  <a:gd name="T28" fmla="*/ 5 w 473"/>
                  <a:gd name="T29" fmla="*/ 0 h 634"/>
                  <a:gd name="T30" fmla="*/ 4 w 473"/>
                  <a:gd name="T31" fmla="*/ 0 h 634"/>
                  <a:gd name="T32" fmla="*/ 3 w 473"/>
                  <a:gd name="T33" fmla="*/ 0 h 634"/>
                  <a:gd name="T34" fmla="*/ 2 w 473"/>
                  <a:gd name="T35" fmla="*/ 1 h 634"/>
                  <a:gd name="T36" fmla="*/ 1 w 473"/>
                  <a:gd name="T37" fmla="*/ 1 h 634"/>
                  <a:gd name="T38" fmla="*/ 1 w 473"/>
                  <a:gd name="T39" fmla="*/ 3 h 634"/>
                  <a:gd name="T40" fmla="*/ 2 w 473"/>
                  <a:gd name="T41" fmla="*/ 5 h 634"/>
                  <a:gd name="T42" fmla="*/ 4 w 473"/>
                  <a:gd name="T43" fmla="*/ 8 h 634"/>
                  <a:gd name="T44" fmla="*/ 5 w 473"/>
                  <a:gd name="T45" fmla="*/ 10 h 634"/>
                  <a:gd name="T46" fmla="*/ 6 w 473"/>
                  <a:gd name="T47" fmla="*/ 12 h 634"/>
                  <a:gd name="T48" fmla="*/ 7 w 473"/>
                  <a:gd name="T49" fmla="*/ 15 h 634"/>
                  <a:gd name="T50" fmla="*/ 8 w 473"/>
                  <a:gd name="T51" fmla="*/ 17 h 634"/>
                  <a:gd name="T52" fmla="*/ 8 w 473"/>
                  <a:gd name="T53" fmla="*/ 19 h 634"/>
                  <a:gd name="T54" fmla="*/ 9 w 473"/>
                  <a:gd name="T55" fmla="*/ 21 h 634"/>
                  <a:gd name="T56" fmla="*/ 10 w 473"/>
                  <a:gd name="T57" fmla="*/ 22 h 634"/>
                  <a:gd name="T58" fmla="*/ 11 w 473"/>
                  <a:gd name="T59" fmla="*/ 23 h 634"/>
                  <a:gd name="T60" fmla="*/ 12 w 473"/>
                  <a:gd name="T61" fmla="*/ 24 h 634"/>
                  <a:gd name="T62" fmla="*/ 13 w 473"/>
                  <a:gd name="T63" fmla="*/ 24 h 634"/>
                  <a:gd name="T64" fmla="*/ 15 w 473"/>
                  <a:gd name="T65" fmla="*/ 25 h 634"/>
                  <a:gd name="T66" fmla="*/ 16 w 473"/>
                  <a:gd name="T67" fmla="*/ 25 h 634"/>
                  <a:gd name="T68" fmla="*/ 18 w 473"/>
                  <a:gd name="T69" fmla="*/ 25 h 6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73"/>
                  <a:gd name="T106" fmla="*/ 0 h 634"/>
                  <a:gd name="T107" fmla="*/ 473 w 473"/>
                  <a:gd name="T108" fmla="*/ 634 h 63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73" h="634">
                    <a:moveTo>
                      <a:pt x="473" y="629"/>
                    </a:moveTo>
                    <a:lnTo>
                      <a:pt x="470" y="603"/>
                    </a:lnTo>
                    <a:lnTo>
                      <a:pt x="463" y="566"/>
                    </a:lnTo>
                    <a:lnTo>
                      <a:pt x="452" y="518"/>
                    </a:lnTo>
                    <a:lnTo>
                      <a:pt x="437" y="462"/>
                    </a:lnTo>
                    <a:lnTo>
                      <a:pt x="429" y="432"/>
                    </a:lnTo>
                    <a:lnTo>
                      <a:pt x="419" y="401"/>
                    </a:lnTo>
                    <a:lnTo>
                      <a:pt x="409" y="369"/>
                    </a:lnTo>
                    <a:lnTo>
                      <a:pt x="397" y="337"/>
                    </a:lnTo>
                    <a:lnTo>
                      <a:pt x="384" y="304"/>
                    </a:lnTo>
                    <a:lnTo>
                      <a:pt x="371" y="272"/>
                    </a:lnTo>
                    <a:lnTo>
                      <a:pt x="357" y="239"/>
                    </a:lnTo>
                    <a:lnTo>
                      <a:pt x="342" y="208"/>
                    </a:lnTo>
                    <a:lnTo>
                      <a:pt x="326" y="179"/>
                    </a:lnTo>
                    <a:lnTo>
                      <a:pt x="310" y="151"/>
                    </a:lnTo>
                    <a:lnTo>
                      <a:pt x="292" y="124"/>
                    </a:lnTo>
                    <a:lnTo>
                      <a:pt x="274" y="100"/>
                    </a:lnTo>
                    <a:lnTo>
                      <a:pt x="256" y="77"/>
                    </a:lnTo>
                    <a:lnTo>
                      <a:pt x="235" y="57"/>
                    </a:lnTo>
                    <a:lnTo>
                      <a:pt x="226" y="48"/>
                    </a:lnTo>
                    <a:lnTo>
                      <a:pt x="215" y="40"/>
                    </a:lnTo>
                    <a:lnTo>
                      <a:pt x="205" y="32"/>
                    </a:lnTo>
                    <a:lnTo>
                      <a:pt x="194" y="25"/>
                    </a:lnTo>
                    <a:lnTo>
                      <a:pt x="183" y="18"/>
                    </a:lnTo>
                    <a:lnTo>
                      <a:pt x="173" y="14"/>
                    </a:lnTo>
                    <a:lnTo>
                      <a:pt x="161" y="8"/>
                    </a:lnTo>
                    <a:lnTo>
                      <a:pt x="150" y="5"/>
                    </a:lnTo>
                    <a:lnTo>
                      <a:pt x="138" y="3"/>
                    </a:lnTo>
                    <a:lnTo>
                      <a:pt x="126" y="1"/>
                    </a:lnTo>
                    <a:lnTo>
                      <a:pt x="114" y="0"/>
                    </a:lnTo>
                    <a:lnTo>
                      <a:pt x="102" y="1"/>
                    </a:lnTo>
                    <a:lnTo>
                      <a:pt x="91" y="2"/>
                    </a:lnTo>
                    <a:lnTo>
                      <a:pt x="78" y="4"/>
                    </a:lnTo>
                    <a:lnTo>
                      <a:pt x="66" y="7"/>
                    </a:lnTo>
                    <a:lnTo>
                      <a:pt x="53" y="13"/>
                    </a:lnTo>
                    <a:lnTo>
                      <a:pt x="40" y="18"/>
                    </a:lnTo>
                    <a:lnTo>
                      <a:pt x="27" y="26"/>
                    </a:lnTo>
                    <a:lnTo>
                      <a:pt x="13" y="33"/>
                    </a:lnTo>
                    <a:lnTo>
                      <a:pt x="0" y="43"/>
                    </a:lnTo>
                    <a:lnTo>
                      <a:pt x="21" y="72"/>
                    </a:lnTo>
                    <a:lnTo>
                      <a:pt x="42" y="101"/>
                    </a:lnTo>
                    <a:lnTo>
                      <a:pt x="61" y="131"/>
                    </a:lnTo>
                    <a:lnTo>
                      <a:pt x="80" y="161"/>
                    </a:lnTo>
                    <a:lnTo>
                      <a:pt x="97" y="190"/>
                    </a:lnTo>
                    <a:lnTo>
                      <a:pt x="113" y="220"/>
                    </a:lnTo>
                    <a:lnTo>
                      <a:pt x="128" y="249"/>
                    </a:lnTo>
                    <a:lnTo>
                      <a:pt x="142" y="278"/>
                    </a:lnTo>
                    <a:lnTo>
                      <a:pt x="156" y="309"/>
                    </a:lnTo>
                    <a:lnTo>
                      <a:pt x="168" y="339"/>
                    </a:lnTo>
                    <a:lnTo>
                      <a:pt x="179" y="369"/>
                    </a:lnTo>
                    <a:lnTo>
                      <a:pt x="188" y="398"/>
                    </a:lnTo>
                    <a:lnTo>
                      <a:pt x="196" y="428"/>
                    </a:lnTo>
                    <a:lnTo>
                      <a:pt x="204" y="458"/>
                    </a:lnTo>
                    <a:lnTo>
                      <a:pt x="209" y="488"/>
                    </a:lnTo>
                    <a:lnTo>
                      <a:pt x="214" y="517"/>
                    </a:lnTo>
                    <a:lnTo>
                      <a:pt x="223" y="533"/>
                    </a:lnTo>
                    <a:lnTo>
                      <a:pt x="235" y="548"/>
                    </a:lnTo>
                    <a:lnTo>
                      <a:pt x="246" y="562"/>
                    </a:lnTo>
                    <a:lnTo>
                      <a:pt x="259" y="575"/>
                    </a:lnTo>
                    <a:lnTo>
                      <a:pt x="272" y="586"/>
                    </a:lnTo>
                    <a:lnTo>
                      <a:pt x="286" y="597"/>
                    </a:lnTo>
                    <a:lnTo>
                      <a:pt x="301" y="606"/>
                    </a:lnTo>
                    <a:lnTo>
                      <a:pt x="317" y="613"/>
                    </a:lnTo>
                    <a:lnTo>
                      <a:pt x="334" y="620"/>
                    </a:lnTo>
                    <a:lnTo>
                      <a:pt x="351" y="625"/>
                    </a:lnTo>
                    <a:lnTo>
                      <a:pt x="369" y="629"/>
                    </a:lnTo>
                    <a:lnTo>
                      <a:pt x="388" y="632"/>
                    </a:lnTo>
                    <a:lnTo>
                      <a:pt x="408" y="634"/>
                    </a:lnTo>
                    <a:lnTo>
                      <a:pt x="429" y="634"/>
                    </a:lnTo>
                    <a:lnTo>
                      <a:pt x="450" y="633"/>
                    </a:lnTo>
                    <a:lnTo>
                      <a:pt x="473" y="62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8" name="Freeform 1250"/>
              <p:cNvSpPr>
                <a:spLocks noEditPoints="1"/>
              </p:cNvSpPr>
              <p:nvPr/>
            </p:nvSpPr>
            <p:spPr bwMode="auto">
              <a:xfrm>
                <a:off x="3084" y="1702"/>
                <a:ext cx="97" cy="130"/>
              </a:xfrm>
              <a:custGeom>
                <a:avLst/>
                <a:gdLst>
                  <a:gd name="T0" fmla="*/ 19 w 497"/>
                  <a:gd name="T1" fmla="*/ 26 h 658"/>
                  <a:gd name="T2" fmla="*/ 20 w 497"/>
                  <a:gd name="T3" fmla="*/ 25 h 658"/>
                  <a:gd name="T4" fmla="*/ 19 w 497"/>
                  <a:gd name="T5" fmla="*/ 24 h 658"/>
                  <a:gd name="T6" fmla="*/ 19 w 497"/>
                  <a:gd name="T7" fmla="*/ 24 h 658"/>
                  <a:gd name="T8" fmla="*/ 18 w 497"/>
                  <a:gd name="T9" fmla="*/ 21 h 658"/>
                  <a:gd name="T10" fmla="*/ 15 w 497"/>
                  <a:gd name="T11" fmla="*/ 13 h 658"/>
                  <a:gd name="T12" fmla="*/ 15 w 497"/>
                  <a:gd name="T13" fmla="*/ 9 h 658"/>
                  <a:gd name="T14" fmla="*/ 17 w 497"/>
                  <a:gd name="T15" fmla="*/ 14 h 658"/>
                  <a:gd name="T16" fmla="*/ 19 w 497"/>
                  <a:gd name="T17" fmla="*/ 23 h 658"/>
                  <a:gd name="T18" fmla="*/ 12 w 497"/>
                  <a:gd name="T19" fmla="*/ 6 h 658"/>
                  <a:gd name="T20" fmla="*/ 14 w 497"/>
                  <a:gd name="T21" fmla="*/ 8 h 658"/>
                  <a:gd name="T22" fmla="*/ 10 w 497"/>
                  <a:gd name="T23" fmla="*/ 4 h 658"/>
                  <a:gd name="T24" fmla="*/ 8 w 497"/>
                  <a:gd name="T25" fmla="*/ 2 h 658"/>
                  <a:gd name="T26" fmla="*/ 9 w 497"/>
                  <a:gd name="T27" fmla="*/ 2 h 658"/>
                  <a:gd name="T28" fmla="*/ 12 w 497"/>
                  <a:gd name="T29" fmla="*/ 4 h 658"/>
                  <a:gd name="T30" fmla="*/ 5 w 497"/>
                  <a:gd name="T31" fmla="*/ 1 h 658"/>
                  <a:gd name="T32" fmla="*/ 2 w 497"/>
                  <a:gd name="T33" fmla="*/ 2 h 658"/>
                  <a:gd name="T34" fmla="*/ 5 w 497"/>
                  <a:gd name="T35" fmla="*/ 0 h 658"/>
                  <a:gd name="T36" fmla="*/ 7 w 497"/>
                  <a:gd name="T37" fmla="*/ 1 h 658"/>
                  <a:gd name="T38" fmla="*/ 1 w 497"/>
                  <a:gd name="T39" fmla="*/ 3 h 658"/>
                  <a:gd name="T40" fmla="*/ 2 w 497"/>
                  <a:gd name="T41" fmla="*/ 1 h 658"/>
                  <a:gd name="T42" fmla="*/ 0 w 497"/>
                  <a:gd name="T43" fmla="*/ 2 h 658"/>
                  <a:gd name="T44" fmla="*/ 1 w 497"/>
                  <a:gd name="T45" fmla="*/ 2 h 658"/>
                  <a:gd name="T46" fmla="*/ 1 w 497"/>
                  <a:gd name="T47" fmla="*/ 2 h 658"/>
                  <a:gd name="T48" fmla="*/ 1 w 497"/>
                  <a:gd name="T49" fmla="*/ 2 h 658"/>
                  <a:gd name="T50" fmla="*/ 2 w 497"/>
                  <a:gd name="T51" fmla="*/ 3 h 658"/>
                  <a:gd name="T52" fmla="*/ 2 w 497"/>
                  <a:gd name="T53" fmla="*/ 3 h 658"/>
                  <a:gd name="T54" fmla="*/ 2 w 497"/>
                  <a:gd name="T55" fmla="*/ 5 h 658"/>
                  <a:gd name="T56" fmla="*/ 2 w 497"/>
                  <a:gd name="T57" fmla="*/ 3 h 658"/>
                  <a:gd name="T58" fmla="*/ 5 w 497"/>
                  <a:gd name="T59" fmla="*/ 8 h 658"/>
                  <a:gd name="T60" fmla="*/ 6 w 497"/>
                  <a:gd name="T61" fmla="*/ 12 h 658"/>
                  <a:gd name="T62" fmla="*/ 4 w 497"/>
                  <a:gd name="T63" fmla="*/ 8 h 658"/>
                  <a:gd name="T64" fmla="*/ 7 w 497"/>
                  <a:gd name="T65" fmla="*/ 11 h 658"/>
                  <a:gd name="T66" fmla="*/ 7 w 497"/>
                  <a:gd name="T67" fmla="*/ 11 h 658"/>
                  <a:gd name="T68" fmla="*/ 6 w 497"/>
                  <a:gd name="T69" fmla="*/ 13 h 658"/>
                  <a:gd name="T70" fmla="*/ 7 w 497"/>
                  <a:gd name="T71" fmla="*/ 11 h 658"/>
                  <a:gd name="T72" fmla="*/ 8 w 497"/>
                  <a:gd name="T73" fmla="*/ 14 h 658"/>
                  <a:gd name="T74" fmla="*/ 6 w 497"/>
                  <a:gd name="T75" fmla="*/ 13 h 658"/>
                  <a:gd name="T76" fmla="*/ 9 w 497"/>
                  <a:gd name="T77" fmla="*/ 17 h 658"/>
                  <a:gd name="T78" fmla="*/ 9 w 497"/>
                  <a:gd name="T79" fmla="*/ 21 h 658"/>
                  <a:gd name="T80" fmla="*/ 8 w 497"/>
                  <a:gd name="T81" fmla="*/ 18 h 658"/>
                  <a:gd name="T82" fmla="*/ 8 w 497"/>
                  <a:gd name="T83" fmla="*/ 14 h 658"/>
                  <a:gd name="T84" fmla="*/ 9 w 497"/>
                  <a:gd name="T85" fmla="*/ 21 h 658"/>
                  <a:gd name="T86" fmla="*/ 11 w 497"/>
                  <a:gd name="T87" fmla="*/ 23 h 658"/>
                  <a:gd name="T88" fmla="*/ 13 w 497"/>
                  <a:gd name="T89" fmla="*/ 26 h 658"/>
                  <a:gd name="T90" fmla="*/ 10 w 497"/>
                  <a:gd name="T91" fmla="*/ 23 h 658"/>
                  <a:gd name="T92" fmla="*/ 13 w 497"/>
                  <a:gd name="T93" fmla="*/ 25 h 658"/>
                  <a:gd name="T94" fmla="*/ 17 w 497"/>
                  <a:gd name="T95" fmla="*/ 25 h 658"/>
                  <a:gd name="T96" fmla="*/ 18 w 497"/>
                  <a:gd name="T97" fmla="*/ 26 h 658"/>
                  <a:gd name="T98" fmla="*/ 14 w 497"/>
                  <a:gd name="T99" fmla="*/ 26 h 658"/>
                  <a:gd name="T100" fmla="*/ 20 w 497"/>
                  <a:gd name="T101" fmla="*/ 26 h 658"/>
                  <a:gd name="T102" fmla="*/ 20 w 497"/>
                  <a:gd name="T103" fmla="*/ 26 h 65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97"/>
                  <a:gd name="T157" fmla="*/ 0 h 658"/>
                  <a:gd name="T158" fmla="*/ 497 w 497"/>
                  <a:gd name="T159" fmla="*/ 658 h 65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97" h="658">
                    <a:moveTo>
                      <a:pt x="473" y="642"/>
                    </a:moveTo>
                    <a:lnTo>
                      <a:pt x="473" y="642"/>
                    </a:lnTo>
                    <a:lnTo>
                      <a:pt x="497" y="640"/>
                    </a:lnTo>
                    <a:lnTo>
                      <a:pt x="497" y="641"/>
                    </a:lnTo>
                    <a:lnTo>
                      <a:pt x="473" y="642"/>
                    </a:lnTo>
                    <a:close/>
                    <a:moveTo>
                      <a:pt x="473" y="642"/>
                    </a:moveTo>
                    <a:lnTo>
                      <a:pt x="472" y="631"/>
                    </a:lnTo>
                    <a:lnTo>
                      <a:pt x="469" y="613"/>
                    </a:lnTo>
                    <a:lnTo>
                      <a:pt x="493" y="609"/>
                    </a:lnTo>
                    <a:lnTo>
                      <a:pt x="496" y="626"/>
                    </a:lnTo>
                    <a:lnTo>
                      <a:pt x="497" y="640"/>
                    </a:lnTo>
                    <a:lnTo>
                      <a:pt x="473" y="642"/>
                    </a:lnTo>
                    <a:close/>
                    <a:moveTo>
                      <a:pt x="469" y="613"/>
                    </a:moveTo>
                    <a:lnTo>
                      <a:pt x="466" y="602"/>
                    </a:lnTo>
                    <a:lnTo>
                      <a:pt x="465" y="592"/>
                    </a:lnTo>
                    <a:lnTo>
                      <a:pt x="463" y="580"/>
                    </a:lnTo>
                    <a:lnTo>
                      <a:pt x="460" y="569"/>
                    </a:lnTo>
                    <a:lnTo>
                      <a:pt x="484" y="564"/>
                    </a:lnTo>
                    <a:lnTo>
                      <a:pt x="487" y="578"/>
                    </a:lnTo>
                    <a:lnTo>
                      <a:pt x="489" y="590"/>
                    </a:lnTo>
                    <a:lnTo>
                      <a:pt x="491" y="600"/>
                    </a:lnTo>
                    <a:lnTo>
                      <a:pt x="493" y="609"/>
                    </a:lnTo>
                    <a:lnTo>
                      <a:pt x="469" y="613"/>
                    </a:lnTo>
                    <a:close/>
                    <a:moveTo>
                      <a:pt x="460" y="569"/>
                    </a:moveTo>
                    <a:lnTo>
                      <a:pt x="452" y="533"/>
                    </a:lnTo>
                    <a:lnTo>
                      <a:pt x="443" y="494"/>
                    </a:lnTo>
                    <a:lnTo>
                      <a:pt x="431" y="453"/>
                    </a:lnTo>
                    <a:lnTo>
                      <a:pt x="417" y="409"/>
                    </a:lnTo>
                    <a:lnTo>
                      <a:pt x="402" y="363"/>
                    </a:lnTo>
                    <a:lnTo>
                      <a:pt x="384" y="316"/>
                    </a:lnTo>
                    <a:lnTo>
                      <a:pt x="375" y="294"/>
                    </a:lnTo>
                    <a:lnTo>
                      <a:pt x="364" y="271"/>
                    </a:lnTo>
                    <a:lnTo>
                      <a:pt x="354" y="248"/>
                    </a:lnTo>
                    <a:lnTo>
                      <a:pt x="343" y="226"/>
                    </a:lnTo>
                    <a:lnTo>
                      <a:pt x="365" y="215"/>
                    </a:lnTo>
                    <a:lnTo>
                      <a:pt x="376" y="237"/>
                    </a:lnTo>
                    <a:lnTo>
                      <a:pt x="387" y="260"/>
                    </a:lnTo>
                    <a:lnTo>
                      <a:pt x="396" y="284"/>
                    </a:lnTo>
                    <a:lnTo>
                      <a:pt x="406" y="308"/>
                    </a:lnTo>
                    <a:lnTo>
                      <a:pt x="424" y="354"/>
                    </a:lnTo>
                    <a:lnTo>
                      <a:pt x="441" y="402"/>
                    </a:lnTo>
                    <a:lnTo>
                      <a:pt x="455" y="446"/>
                    </a:lnTo>
                    <a:lnTo>
                      <a:pt x="466" y="489"/>
                    </a:lnTo>
                    <a:lnTo>
                      <a:pt x="476" y="528"/>
                    </a:lnTo>
                    <a:lnTo>
                      <a:pt x="484" y="564"/>
                    </a:lnTo>
                    <a:lnTo>
                      <a:pt x="460" y="569"/>
                    </a:lnTo>
                    <a:close/>
                    <a:moveTo>
                      <a:pt x="343" y="226"/>
                    </a:moveTo>
                    <a:lnTo>
                      <a:pt x="328" y="199"/>
                    </a:lnTo>
                    <a:lnTo>
                      <a:pt x="313" y="173"/>
                    </a:lnTo>
                    <a:lnTo>
                      <a:pt x="297" y="148"/>
                    </a:lnTo>
                    <a:lnTo>
                      <a:pt x="281" y="124"/>
                    </a:lnTo>
                    <a:lnTo>
                      <a:pt x="300" y="110"/>
                    </a:lnTo>
                    <a:lnTo>
                      <a:pt x="317" y="134"/>
                    </a:lnTo>
                    <a:lnTo>
                      <a:pt x="334" y="159"/>
                    </a:lnTo>
                    <a:lnTo>
                      <a:pt x="350" y="187"/>
                    </a:lnTo>
                    <a:lnTo>
                      <a:pt x="365" y="215"/>
                    </a:lnTo>
                    <a:lnTo>
                      <a:pt x="343" y="226"/>
                    </a:lnTo>
                    <a:close/>
                    <a:moveTo>
                      <a:pt x="281" y="124"/>
                    </a:moveTo>
                    <a:lnTo>
                      <a:pt x="269" y="109"/>
                    </a:lnTo>
                    <a:lnTo>
                      <a:pt x="256" y="95"/>
                    </a:lnTo>
                    <a:lnTo>
                      <a:pt x="243" y="82"/>
                    </a:lnTo>
                    <a:lnTo>
                      <a:pt x="231" y="70"/>
                    </a:lnTo>
                    <a:lnTo>
                      <a:pt x="217" y="59"/>
                    </a:lnTo>
                    <a:lnTo>
                      <a:pt x="204" y="50"/>
                    </a:lnTo>
                    <a:lnTo>
                      <a:pt x="190" y="42"/>
                    </a:lnTo>
                    <a:lnTo>
                      <a:pt x="176" y="35"/>
                    </a:lnTo>
                    <a:lnTo>
                      <a:pt x="186" y="13"/>
                    </a:lnTo>
                    <a:lnTo>
                      <a:pt x="201" y="19"/>
                    </a:lnTo>
                    <a:lnTo>
                      <a:pt x="216" y="29"/>
                    </a:lnTo>
                    <a:lnTo>
                      <a:pt x="231" y="39"/>
                    </a:lnTo>
                    <a:lnTo>
                      <a:pt x="246" y="51"/>
                    </a:lnTo>
                    <a:lnTo>
                      <a:pt x="260" y="64"/>
                    </a:lnTo>
                    <a:lnTo>
                      <a:pt x="273" y="78"/>
                    </a:lnTo>
                    <a:lnTo>
                      <a:pt x="287" y="93"/>
                    </a:lnTo>
                    <a:lnTo>
                      <a:pt x="300" y="110"/>
                    </a:lnTo>
                    <a:lnTo>
                      <a:pt x="281" y="124"/>
                    </a:lnTo>
                    <a:close/>
                    <a:moveTo>
                      <a:pt x="176" y="35"/>
                    </a:moveTo>
                    <a:lnTo>
                      <a:pt x="162" y="30"/>
                    </a:lnTo>
                    <a:lnTo>
                      <a:pt x="148" y="27"/>
                    </a:lnTo>
                    <a:lnTo>
                      <a:pt x="133" y="25"/>
                    </a:lnTo>
                    <a:lnTo>
                      <a:pt x="118" y="25"/>
                    </a:lnTo>
                    <a:lnTo>
                      <a:pt x="103" y="26"/>
                    </a:lnTo>
                    <a:lnTo>
                      <a:pt x="87" y="29"/>
                    </a:lnTo>
                    <a:lnTo>
                      <a:pt x="71" y="34"/>
                    </a:lnTo>
                    <a:lnTo>
                      <a:pt x="55" y="42"/>
                    </a:lnTo>
                    <a:lnTo>
                      <a:pt x="44" y="20"/>
                    </a:lnTo>
                    <a:lnTo>
                      <a:pt x="63" y="12"/>
                    </a:lnTo>
                    <a:lnTo>
                      <a:pt x="81" y="6"/>
                    </a:lnTo>
                    <a:lnTo>
                      <a:pt x="99" y="2"/>
                    </a:lnTo>
                    <a:lnTo>
                      <a:pt x="118" y="0"/>
                    </a:lnTo>
                    <a:lnTo>
                      <a:pt x="135" y="0"/>
                    </a:lnTo>
                    <a:lnTo>
                      <a:pt x="152" y="2"/>
                    </a:lnTo>
                    <a:lnTo>
                      <a:pt x="168" y="6"/>
                    </a:lnTo>
                    <a:lnTo>
                      <a:pt x="186" y="13"/>
                    </a:lnTo>
                    <a:lnTo>
                      <a:pt x="176" y="35"/>
                    </a:lnTo>
                    <a:close/>
                    <a:moveTo>
                      <a:pt x="55" y="42"/>
                    </a:moveTo>
                    <a:lnTo>
                      <a:pt x="46" y="46"/>
                    </a:lnTo>
                    <a:lnTo>
                      <a:pt x="38" y="52"/>
                    </a:lnTo>
                    <a:lnTo>
                      <a:pt x="28" y="58"/>
                    </a:lnTo>
                    <a:lnTo>
                      <a:pt x="19" y="65"/>
                    </a:lnTo>
                    <a:lnTo>
                      <a:pt x="4" y="45"/>
                    </a:lnTo>
                    <a:lnTo>
                      <a:pt x="14" y="39"/>
                    </a:lnTo>
                    <a:lnTo>
                      <a:pt x="24" y="32"/>
                    </a:lnTo>
                    <a:lnTo>
                      <a:pt x="34" y="26"/>
                    </a:lnTo>
                    <a:lnTo>
                      <a:pt x="44" y="20"/>
                    </a:lnTo>
                    <a:lnTo>
                      <a:pt x="55" y="42"/>
                    </a:lnTo>
                    <a:close/>
                    <a:moveTo>
                      <a:pt x="2" y="62"/>
                    </a:moveTo>
                    <a:lnTo>
                      <a:pt x="0" y="58"/>
                    </a:lnTo>
                    <a:lnTo>
                      <a:pt x="0" y="54"/>
                    </a:lnTo>
                    <a:lnTo>
                      <a:pt x="1" y="50"/>
                    </a:lnTo>
                    <a:lnTo>
                      <a:pt x="4" y="45"/>
                    </a:lnTo>
                    <a:lnTo>
                      <a:pt x="12" y="55"/>
                    </a:lnTo>
                    <a:lnTo>
                      <a:pt x="2" y="62"/>
                    </a:lnTo>
                    <a:close/>
                    <a:moveTo>
                      <a:pt x="22" y="47"/>
                    </a:moveTo>
                    <a:lnTo>
                      <a:pt x="19" y="46"/>
                    </a:lnTo>
                    <a:lnTo>
                      <a:pt x="20" y="46"/>
                    </a:lnTo>
                    <a:lnTo>
                      <a:pt x="3" y="64"/>
                    </a:lnTo>
                    <a:lnTo>
                      <a:pt x="1" y="62"/>
                    </a:lnTo>
                    <a:lnTo>
                      <a:pt x="2" y="62"/>
                    </a:lnTo>
                    <a:lnTo>
                      <a:pt x="22" y="47"/>
                    </a:lnTo>
                    <a:close/>
                    <a:moveTo>
                      <a:pt x="20" y="46"/>
                    </a:moveTo>
                    <a:lnTo>
                      <a:pt x="22" y="47"/>
                    </a:lnTo>
                    <a:lnTo>
                      <a:pt x="22" y="48"/>
                    </a:lnTo>
                    <a:lnTo>
                      <a:pt x="12" y="55"/>
                    </a:lnTo>
                    <a:lnTo>
                      <a:pt x="20" y="46"/>
                    </a:lnTo>
                    <a:close/>
                    <a:moveTo>
                      <a:pt x="22" y="48"/>
                    </a:moveTo>
                    <a:lnTo>
                      <a:pt x="27" y="55"/>
                    </a:lnTo>
                    <a:lnTo>
                      <a:pt x="32" y="62"/>
                    </a:lnTo>
                    <a:lnTo>
                      <a:pt x="39" y="71"/>
                    </a:lnTo>
                    <a:lnTo>
                      <a:pt x="45" y="81"/>
                    </a:lnTo>
                    <a:lnTo>
                      <a:pt x="26" y="95"/>
                    </a:lnTo>
                    <a:lnTo>
                      <a:pt x="16" y="81"/>
                    </a:lnTo>
                    <a:lnTo>
                      <a:pt x="2" y="62"/>
                    </a:lnTo>
                    <a:lnTo>
                      <a:pt x="22" y="48"/>
                    </a:lnTo>
                    <a:close/>
                    <a:moveTo>
                      <a:pt x="45" y="81"/>
                    </a:moveTo>
                    <a:lnTo>
                      <a:pt x="53" y="91"/>
                    </a:lnTo>
                    <a:lnTo>
                      <a:pt x="58" y="99"/>
                    </a:lnTo>
                    <a:lnTo>
                      <a:pt x="64" y="107"/>
                    </a:lnTo>
                    <a:lnTo>
                      <a:pt x="69" y="114"/>
                    </a:lnTo>
                    <a:lnTo>
                      <a:pt x="49" y="127"/>
                    </a:lnTo>
                    <a:lnTo>
                      <a:pt x="42" y="119"/>
                    </a:lnTo>
                    <a:lnTo>
                      <a:pt x="37" y="110"/>
                    </a:lnTo>
                    <a:lnTo>
                      <a:pt x="31" y="102"/>
                    </a:lnTo>
                    <a:lnTo>
                      <a:pt x="26" y="95"/>
                    </a:lnTo>
                    <a:lnTo>
                      <a:pt x="45" y="81"/>
                    </a:lnTo>
                    <a:close/>
                    <a:moveTo>
                      <a:pt x="69" y="114"/>
                    </a:moveTo>
                    <a:lnTo>
                      <a:pt x="83" y="135"/>
                    </a:lnTo>
                    <a:lnTo>
                      <a:pt x="96" y="156"/>
                    </a:lnTo>
                    <a:lnTo>
                      <a:pt x="109" y="178"/>
                    </a:lnTo>
                    <a:lnTo>
                      <a:pt x="122" y="200"/>
                    </a:lnTo>
                    <a:lnTo>
                      <a:pt x="134" y="221"/>
                    </a:lnTo>
                    <a:lnTo>
                      <a:pt x="145" y="243"/>
                    </a:lnTo>
                    <a:lnTo>
                      <a:pt x="155" y="264"/>
                    </a:lnTo>
                    <a:lnTo>
                      <a:pt x="166" y="286"/>
                    </a:lnTo>
                    <a:lnTo>
                      <a:pt x="144" y="296"/>
                    </a:lnTo>
                    <a:lnTo>
                      <a:pt x="134" y="275"/>
                    </a:lnTo>
                    <a:lnTo>
                      <a:pt x="123" y="254"/>
                    </a:lnTo>
                    <a:lnTo>
                      <a:pt x="112" y="232"/>
                    </a:lnTo>
                    <a:lnTo>
                      <a:pt x="100" y="212"/>
                    </a:lnTo>
                    <a:lnTo>
                      <a:pt x="88" y="190"/>
                    </a:lnTo>
                    <a:lnTo>
                      <a:pt x="76" y="169"/>
                    </a:lnTo>
                    <a:lnTo>
                      <a:pt x="63" y="149"/>
                    </a:lnTo>
                    <a:lnTo>
                      <a:pt x="49" y="127"/>
                    </a:lnTo>
                    <a:lnTo>
                      <a:pt x="69" y="114"/>
                    </a:lnTo>
                    <a:close/>
                    <a:moveTo>
                      <a:pt x="166" y="286"/>
                    </a:moveTo>
                    <a:lnTo>
                      <a:pt x="166" y="286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66" y="286"/>
                    </a:moveTo>
                    <a:lnTo>
                      <a:pt x="169" y="295"/>
                    </a:lnTo>
                    <a:lnTo>
                      <a:pt x="174" y="303"/>
                    </a:lnTo>
                    <a:lnTo>
                      <a:pt x="177" y="312"/>
                    </a:lnTo>
                    <a:lnTo>
                      <a:pt x="181" y="320"/>
                    </a:lnTo>
                    <a:lnTo>
                      <a:pt x="159" y="329"/>
                    </a:lnTo>
                    <a:lnTo>
                      <a:pt x="154" y="321"/>
                    </a:lnTo>
                    <a:lnTo>
                      <a:pt x="151" y="313"/>
                    </a:lnTo>
                    <a:lnTo>
                      <a:pt x="148" y="304"/>
                    </a:lnTo>
                    <a:lnTo>
                      <a:pt x="144" y="296"/>
                    </a:lnTo>
                    <a:lnTo>
                      <a:pt x="166" y="286"/>
                    </a:lnTo>
                    <a:close/>
                    <a:moveTo>
                      <a:pt x="181" y="320"/>
                    </a:moveTo>
                    <a:lnTo>
                      <a:pt x="185" y="329"/>
                    </a:lnTo>
                    <a:lnTo>
                      <a:pt x="188" y="338"/>
                    </a:lnTo>
                    <a:lnTo>
                      <a:pt x="191" y="345"/>
                    </a:lnTo>
                    <a:lnTo>
                      <a:pt x="194" y="354"/>
                    </a:lnTo>
                    <a:lnTo>
                      <a:pt x="172" y="363"/>
                    </a:lnTo>
                    <a:lnTo>
                      <a:pt x="168" y="354"/>
                    </a:lnTo>
                    <a:lnTo>
                      <a:pt x="165" y="345"/>
                    </a:lnTo>
                    <a:lnTo>
                      <a:pt x="162" y="338"/>
                    </a:lnTo>
                    <a:lnTo>
                      <a:pt x="159" y="329"/>
                    </a:lnTo>
                    <a:lnTo>
                      <a:pt x="181" y="320"/>
                    </a:lnTo>
                    <a:close/>
                    <a:moveTo>
                      <a:pt x="194" y="354"/>
                    </a:moveTo>
                    <a:lnTo>
                      <a:pt x="202" y="376"/>
                    </a:lnTo>
                    <a:lnTo>
                      <a:pt x="209" y="397"/>
                    </a:lnTo>
                    <a:lnTo>
                      <a:pt x="216" y="419"/>
                    </a:lnTo>
                    <a:lnTo>
                      <a:pt x="221" y="442"/>
                    </a:lnTo>
                    <a:lnTo>
                      <a:pt x="227" y="463"/>
                    </a:lnTo>
                    <a:lnTo>
                      <a:pt x="231" y="485"/>
                    </a:lnTo>
                    <a:lnTo>
                      <a:pt x="234" y="506"/>
                    </a:lnTo>
                    <a:lnTo>
                      <a:pt x="238" y="528"/>
                    </a:lnTo>
                    <a:lnTo>
                      <a:pt x="214" y="530"/>
                    </a:lnTo>
                    <a:lnTo>
                      <a:pt x="211" y="510"/>
                    </a:lnTo>
                    <a:lnTo>
                      <a:pt x="207" y="489"/>
                    </a:lnTo>
                    <a:lnTo>
                      <a:pt x="203" y="469"/>
                    </a:lnTo>
                    <a:lnTo>
                      <a:pt x="198" y="447"/>
                    </a:lnTo>
                    <a:lnTo>
                      <a:pt x="192" y="426"/>
                    </a:lnTo>
                    <a:lnTo>
                      <a:pt x="186" y="405"/>
                    </a:lnTo>
                    <a:lnTo>
                      <a:pt x="179" y="384"/>
                    </a:lnTo>
                    <a:lnTo>
                      <a:pt x="172" y="363"/>
                    </a:lnTo>
                    <a:lnTo>
                      <a:pt x="194" y="354"/>
                    </a:lnTo>
                    <a:close/>
                    <a:moveTo>
                      <a:pt x="215" y="534"/>
                    </a:moveTo>
                    <a:lnTo>
                      <a:pt x="215" y="532"/>
                    </a:lnTo>
                    <a:lnTo>
                      <a:pt x="214" y="530"/>
                    </a:lnTo>
                    <a:lnTo>
                      <a:pt x="226" y="529"/>
                    </a:lnTo>
                    <a:lnTo>
                      <a:pt x="215" y="534"/>
                    </a:lnTo>
                    <a:close/>
                    <a:moveTo>
                      <a:pt x="236" y="523"/>
                    </a:moveTo>
                    <a:lnTo>
                      <a:pt x="246" y="539"/>
                    </a:lnTo>
                    <a:lnTo>
                      <a:pt x="256" y="553"/>
                    </a:lnTo>
                    <a:lnTo>
                      <a:pt x="267" y="566"/>
                    </a:lnTo>
                    <a:lnTo>
                      <a:pt x="279" y="579"/>
                    </a:lnTo>
                    <a:lnTo>
                      <a:pt x="292" y="590"/>
                    </a:lnTo>
                    <a:lnTo>
                      <a:pt x="304" y="598"/>
                    </a:lnTo>
                    <a:lnTo>
                      <a:pt x="319" y="607"/>
                    </a:lnTo>
                    <a:lnTo>
                      <a:pt x="334" y="614"/>
                    </a:lnTo>
                    <a:lnTo>
                      <a:pt x="324" y="637"/>
                    </a:lnTo>
                    <a:lnTo>
                      <a:pt x="308" y="628"/>
                    </a:lnTo>
                    <a:lnTo>
                      <a:pt x="292" y="619"/>
                    </a:lnTo>
                    <a:lnTo>
                      <a:pt x="276" y="608"/>
                    </a:lnTo>
                    <a:lnTo>
                      <a:pt x="262" y="596"/>
                    </a:lnTo>
                    <a:lnTo>
                      <a:pt x="249" y="583"/>
                    </a:lnTo>
                    <a:lnTo>
                      <a:pt x="238" y="568"/>
                    </a:lnTo>
                    <a:lnTo>
                      <a:pt x="226" y="552"/>
                    </a:lnTo>
                    <a:lnTo>
                      <a:pt x="215" y="534"/>
                    </a:lnTo>
                    <a:lnTo>
                      <a:pt x="236" y="523"/>
                    </a:lnTo>
                    <a:close/>
                    <a:moveTo>
                      <a:pt x="334" y="614"/>
                    </a:moveTo>
                    <a:lnTo>
                      <a:pt x="350" y="621"/>
                    </a:lnTo>
                    <a:lnTo>
                      <a:pt x="366" y="625"/>
                    </a:lnTo>
                    <a:lnTo>
                      <a:pt x="383" y="629"/>
                    </a:lnTo>
                    <a:lnTo>
                      <a:pt x="402" y="632"/>
                    </a:lnTo>
                    <a:lnTo>
                      <a:pt x="421" y="633"/>
                    </a:lnTo>
                    <a:lnTo>
                      <a:pt x="441" y="633"/>
                    </a:lnTo>
                    <a:lnTo>
                      <a:pt x="462" y="632"/>
                    </a:lnTo>
                    <a:lnTo>
                      <a:pt x="484" y="629"/>
                    </a:lnTo>
                    <a:lnTo>
                      <a:pt x="486" y="654"/>
                    </a:lnTo>
                    <a:lnTo>
                      <a:pt x="463" y="656"/>
                    </a:lnTo>
                    <a:lnTo>
                      <a:pt x="441" y="658"/>
                    </a:lnTo>
                    <a:lnTo>
                      <a:pt x="419" y="658"/>
                    </a:lnTo>
                    <a:lnTo>
                      <a:pt x="398" y="655"/>
                    </a:lnTo>
                    <a:lnTo>
                      <a:pt x="379" y="653"/>
                    </a:lnTo>
                    <a:lnTo>
                      <a:pt x="360" y="649"/>
                    </a:lnTo>
                    <a:lnTo>
                      <a:pt x="341" y="644"/>
                    </a:lnTo>
                    <a:lnTo>
                      <a:pt x="324" y="637"/>
                    </a:lnTo>
                    <a:lnTo>
                      <a:pt x="334" y="614"/>
                    </a:lnTo>
                    <a:close/>
                    <a:moveTo>
                      <a:pt x="497" y="641"/>
                    </a:moveTo>
                    <a:lnTo>
                      <a:pt x="497" y="646"/>
                    </a:lnTo>
                    <a:lnTo>
                      <a:pt x="495" y="649"/>
                    </a:lnTo>
                    <a:lnTo>
                      <a:pt x="490" y="652"/>
                    </a:lnTo>
                    <a:lnTo>
                      <a:pt x="486" y="654"/>
                    </a:lnTo>
                    <a:lnTo>
                      <a:pt x="485" y="641"/>
                    </a:lnTo>
                    <a:lnTo>
                      <a:pt x="497" y="6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39" name="Freeform 1251"/>
              <p:cNvSpPr>
                <a:spLocks/>
              </p:cNvSpPr>
              <p:nvPr/>
            </p:nvSpPr>
            <p:spPr bwMode="auto">
              <a:xfrm>
                <a:off x="3049" y="1713"/>
                <a:ext cx="85" cy="116"/>
              </a:xfrm>
              <a:custGeom>
                <a:avLst/>
                <a:gdLst>
                  <a:gd name="T0" fmla="*/ 17 w 422"/>
                  <a:gd name="T1" fmla="*/ 23 h 595"/>
                  <a:gd name="T2" fmla="*/ 16 w 422"/>
                  <a:gd name="T3" fmla="*/ 19 h 595"/>
                  <a:gd name="T4" fmla="*/ 15 w 422"/>
                  <a:gd name="T5" fmla="*/ 16 h 595"/>
                  <a:gd name="T6" fmla="*/ 14 w 422"/>
                  <a:gd name="T7" fmla="*/ 14 h 595"/>
                  <a:gd name="T8" fmla="*/ 14 w 422"/>
                  <a:gd name="T9" fmla="*/ 11 h 595"/>
                  <a:gd name="T10" fmla="*/ 13 w 422"/>
                  <a:gd name="T11" fmla="*/ 9 h 595"/>
                  <a:gd name="T12" fmla="*/ 12 w 422"/>
                  <a:gd name="T13" fmla="*/ 7 h 595"/>
                  <a:gd name="T14" fmla="*/ 10 w 422"/>
                  <a:gd name="T15" fmla="*/ 5 h 595"/>
                  <a:gd name="T16" fmla="*/ 9 w 422"/>
                  <a:gd name="T17" fmla="*/ 3 h 595"/>
                  <a:gd name="T18" fmla="*/ 8 w 422"/>
                  <a:gd name="T19" fmla="*/ 2 h 595"/>
                  <a:gd name="T20" fmla="*/ 7 w 422"/>
                  <a:gd name="T21" fmla="*/ 1 h 595"/>
                  <a:gd name="T22" fmla="*/ 6 w 422"/>
                  <a:gd name="T23" fmla="*/ 1 h 595"/>
                  <a:gd name="T24" fmla="*/ 6 w 422"/>
                  <a:gd name="T25" fmla="*/ 0 h 595"/>
                  <a:gd name="T26" fmla="*/ 5 w 422"/>
                  <a:gd name="T27" fmla="*/ 0 h 595"/>
                  <a:gd name="T28" fmla="*/ 4 w 422"/>
                  <a:gd name="T29" fmla="*/ 0 h 595"/>
                  <a:gd name="T30" fmla="*/ 3 w 422"/>
                  <a:gd name="T31" fmla="*/ 0 h 595"/>
                  <a:gd name="T32" fmla="*/ 2 w 422"/>
                  <a:gd name="T33" fmla="*/ 0 h 595"/>
                  <a:gd name="T34" fmla="*/ 1 w 422"/>
                  <a:gd name="T35" fmla="*/ 1 h 595"/>
                  <a:gd name="T36" fmla="*/ 0 w 422"/>
                  <a:gd name="T37" fmla="*/ 1 h 595"/>
                  <a:gd name="T38" fmla="*/ 1 w 422"/>
                  <a:gd name="T39" fmla="*/ 3 h 595"/>
                  <a:gd name="T40" fmla="*/ 2 w 422"/>
                  <a:gd name="T41" fmla="*/ 5 h 595"/>
                  <a:gd name="T42" fmla="*/ 3 w 422"/>
                  <a:gd name="T43" fmla="*/ 7 h 595"/>
                  <a:gd name="T44" fmla="*/ 5 w 422"/>
                  <a:gd name="T45" fmla="*/ 9 h 595"/>
                  <a:gd name="T46" fmla="*/ 6 w 422"/>
                  <a:gd name="T47" fmla="*/ 12 h 595"/>
                  <a:gd name="T48" fmla="*/ 6 w 422"/>
                  <a:gd name="T49" fmla="*/ 14 h 595"/>
                  <a:gd name="T50" fmla="*/ 7 w 422"/>
                  <a:gd name="T51" fmla="*/ 16 h 595"/>
                  <a:gd name="T52" fmla="*/ 8 w 422"/>
                  <a:gd name="T53" fmla="*/ 18 h 595"/>
                  <a:gd name="T54" fmla="*/ 8 w 422"/>
                  <a:gd name="T55" fmla="*/ 20 h 595"/>
                  <a:gd name="T56" fmla="*/ 9 w 422"/>
                  <a:gd name="T57" fmla="*/ 21 h 595"/>
                  <a:gd name="T58" fmla="*/ 10 w 422"/>
                  <a:gd name="T59" fmla="*/ 22 h 595"/>
                  <a:gd name="T60" fmla="*/ 11 w 422"/>
                  <a:gd name="T61" fmla="*/ 23 h 595"/>
                  <a:gd name="T62" fmla="*/ 12 w 422"/>
                  <a:gd name="T63" fmla="*/ 23 h 595"/>
                  <a:gd name="T64" fmla="*/ 13 w 422"/>
                  <a:gd name="T65" fmla="*/ 24 h 595"/>
                  <a:gd name="T66" fmla="*/ 15 w 422"/>
                  <a:gd name="T67" fmla="*/ 24 h 595"/>
                  <a:gd name="T68" fmla="*/ 16 w 422"/>
                  <a:gd name="T69" fmla="*/ 24 h 5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422"/>
                  <a:gd name="T106" fmla="*/ 0 h 595"/>
                  <a:gd name="T107" fmla="*/ 422 w 422"/>
                  <a:gd name="T108" fmla="*/ 595 h 5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422" h="595">
                    <a:moveTo>
                      <a:pt x="422" y="592"/>
                    </a:moveTo>
                    <a:lnTo>
                      <a:pt x="419" y="567"/>
                    </a:lnTo>
                    <a:lnTo>
                      <a:pt x="412" y="531"/>
                    </a:lnTo>
                    <a:lnTo>
                      <a:pt x="403" y="487"/>
                    </a:lnTo>
                    <a:lnTo>
                      <a:pt x="390" y="434"/>
                    </a:lnTo>
                    <a:lnTo>
                      <a:pt x="382" y="406"/>
                    </a:lnTo>
                    <a:lnTo>
                      <a:pt x="373" y="377"/>
                    </a:lnTo>
                    <a:lnTo>
                      <a:pt x="364" y="348"/>
                    </a:lnTo>
                    <a:lnTo>
                      <a:pt x="353" y="318"/>
                    </a:lnTo>
                    <a:lnTo>
                      <a:pt x="342" y="286"/>
                    </a:lnTo>
                    <a:lnTo>
                      <a:pt x="330" y="256"/>
                    </a:lnTo>
                    <a:lnTo>
                      <a:pt x="317" y="226"/>
                    </a:lnTo>
                    <a:lnTo>
                      <a:pt x="303" y="197"/>
                    </a:lnTo>
                    <a:lnTo>
                      <a:pt x="289" y="169"/>
                    </a:lnTo>
                    <a:lnTo>
                      <a:pt x="274" y="143"/>
                    </a:lnTo>
                    <a:lnTo>
                      <a:pt x="259" y="118"/>
                    </a:lnTo>
                    <a:lnTo>
                      <a:pt x="243" y="94"/>
                    </a:lnTo>
                    <a:lnTo>
                      <a:pt x="225" y="72"/>
                    </a:lnTo>
                    <a:lnTo>
                      <a:pt x="208" y="54"/>
                    </a:lnTo>
                    <a:lnTo>
                      <a:pt x="199" y="45"/>
                    </a:lnTo>
                    <a:lnTo>
                      <a:pt x="190" y="37"/>
                    </a:lnTo>
                    <a:lnTo>
                      <a:pt x="181" y="30"/>
                    </a:lnTo>
                    <a:lnTo>
                      <a:pt x="171" y="24"/>
                    </a:lnTo>
                    <a:lnTo>
                      <a:pt x="162" y="17"/>
                    </a:lnTo>
                    <a:lnTo>
                      <a:pt x="152" y="12"/>
                    </a:lnTo>
                    <a:lnTo>
                      <a:pt x="142" y="8"/>
                    </a:lnTo>
                    <a:lnTo>
                      <a:pt x="131" y="4"/>
                    </a:lnTo>
                    <a:lnTo>
                      <a:pt x="122" y="2"/>
                    </a:lnTo>
                    <a:lnTo>
                      <a:pt x="111" y="0"/>
                    </a:lnTo>
                    <a:lnTo>
                      <a:pt x="101" y="0"/>
                    </a:lnTo>
                    <a:lnTo>
                      <a:pt x="90" y="0"/>
                    </a:lnTo>
                    <a:lnTo>
                      <a:pt x="80" y="1"/>
                    </a:lnTo>
                    <a:lnTo>
                      <a:pt x="68" y="3"/>
                    </a:lnTo>
                    <a:lnTo>
                      <a:pt x="57" y="7"/>
                    </a:lnTo>
                    <a:lnTo>
                      <a:pt x="46" y="11"/>
                    </a:lnTo>
                    <a:lnTo>
                      <a:pt x="34" y="16"/>
                    </a:lnTo>
                    <a:lnTo>
                      <a:pt x="22" y="23"/>
                    </a:lnTo>
                    <a:lnTo>
                      <a:pt x="12" y="30"/>
                    </a:lnTo>
                    <a:lnTo>
                      <a:pt x="0" y="39"/>
                    </a:lnTo>
                    <a:lnTo>
                      <a:pt x="18" y="67"/>
                    </a:lnTo>
                    <a:lnTo>
                      <a:pt x="37" y="94"/>
                    </a:lnTo>
                    <a:lnTo>
                      <a:pt x="55" y="122"/>
                    </a:lnTo>
                    <a:lnTo>
                      <a:pt x="71" y="150"/>
                    </a:lnTo>
                    <a:lnTo>
                      <a:pt x="87" y="178"/>
                    </a:lnTo>
                    <a:lnTo>
                      <a:pt x="101" y="206"/>
                    </a:lnTo>
                    <a:lnTo>
                      <a:pt x="115" y="233"/>
                    </a:lnTo>
                    <a:lnTo>
                      <a:pt x="128" y="261"/>
                    </a:lnTo>
                    <a:lnTo>
                      <a:pt x="140" y="291"/>
                    </a:lnTo>
                    <a:lnTo>
                      <a:pt x="151" y="319"/>
                    </a:lnTo>
                    <a:lnTo>
                      <a:pt x="161" y="347"/>
                    </a:lnTo>
                    <a:lnTo>
                      <a:pt x="169" y="375"/>
                    </a:lnTo>
                    <a:lnTo>
                      <a:pt x="177" y="403"/>
                    </a:lnTo>
                    <a:lnTo>
                      <a:pt x="183" y="431"/>
                    </a:lnTo>
                    <a:lnTo>
                      <a:pt x="189" y="458"/>
                    </a:lnTo>
                    <a:lnTo>
                      <a:pt x="193" y="486"/>
                    </a:lnTo>
                    <a:lnTo>
                      <a:pt x="202" y="501"/>
                    </a:lnTo>
                    <a:lnTo>
                      <a:pt x="211" y="515"/>
                    </a:lnTo>
                    <a:lnTo>
                      <a:pt x="222" y="529"/>
                    </a:lnTo>
                    <a:lnTo>
                      <a:pt x="233" y="541"/>
                    </a:lnTo>
                    <a:lnTo>
                      <a:pt x="245" y="552"/>
                    </a:lnTo>
                    <a:lnTo>
                      <a:pt x="257" y="561"/>
                    </a:lnTo>
                    <a:lnTo>
                      <a:pt x="271" y="569"/>
                    </a:lnTo>
                    <a:lnTo>
                      <a:pt x="285" y="577"/>
                    </a:lnTo>
                    <a:lnTo>
                      <a:pt x="299" y="582"/>
                    </a:lnTo>
                    <a:lnTo>
                      <a:pt x="314" y="588"/>
                    </a:lnTo>
                    <a:lnTo>
                      <a:pt x="330" y="591"/>
                    </a:lnTo>
                    <a:lnTo>
                      <a:pt x="347" y="594"/>
                    </a:lnTo>
                    <a:lnTo>
                      <a:pt x="365" y="595"/>
                    </a:lnTo>
                    <a:lnTo>
                      <a:pt x="383" y="595"/>
                    </a:lnTo>
                    <a:lnTo>
                      <a:pt x="403" y="594"/>
                    </a:lnTo>
                    <a:lnTo>
                      <a:pt x="422" y="592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0" name="Freeform 1252"/>
              <p:cNvSpPr>
                <a:spLocks noEditPoints="1"/>
              </p:cNvSpPr>
              <p:nvPr/>
            </p:nvSpPr>
            <p:spPr bwMode="auto">
              <a:xfrm>
                <a:off x="3049" y="1710"/>
                <a:ext cx="89" cy="123"/>
              </a:xfrm>
              <a:custGeom>
                <a:avLst/>
                <a:gdLst>
                  <a:gd name="T0" fmla="*/ 18 w 446"/>
                  <a:gd name="T1" fmla="*/ 24 h 620"/>
                  <a:gd name="T2" fmla="*/ 17 w 446"/>
                  <a:gd name="T3" fmla="*/ 24 h 620"/>
                  <a:gd name="T4" fmla="*/ 18 w 446"/>
                  <a:gd name="T5" fmla="*/ 24 h 620"/>
                  <a:gd name="T6" fmla="*/ 17 w 446"/>
                  <a:gd name="T7" fmla="*/ 23 h 620"/>
                  <a:gd name="T8" fmla="*/ 18 w 446"/>
                  <a:gd name="T9" fmla="*/ 21 h 620"/>
                  <a:gd name="T10" fmla="*/ 18 w 446"/>
                  <a:gd name="T11" fmla="*/ 23 h 620"/>
                  <a:gd name="T12" fmla="*/ 16 w 446"/>
                  <a:gd name="T13" fmla="*/ 19 h 620"/>
                  <a:gd name="T14" fmla="*/ 14 w 446"/>
                  <a:gd name="T15" fmla="*/ 12 h 620"/>
                  <a:gd name="T16" fmla="*/ 14 w 446"/>
                  <a:gd name="T17" fmla="*/ 10 h 620"/>
                  <a:gd name="T18" fmla="*/ 17 w 446"/>
                  <a:gd name="T19" fmla="*/ 17 h 620"/>
                  <a:gd name="T20" fmla="*/ 17 w 446"/>
                  <a:gd name="T21" fmla="*/ 21 h 620"/>
                  <a:gd name="T22" fmla="*/ 10 w 446"/>
                  <a:gd name="T23" fmla="*/ 5 h 620"/>
                  <a:gd name="T24" fmla="*/ 12 w 446"/>
                  <a:gd name="T25" fmla="*/ 6 h 620"/>
                  <a:gd name="T26" fmla="*/ 9 w 446"/>
                  <a:gd name="T27" fmla="*/ 4 h 620"/>
                  <a:gd name="T28" fmla="*/ 8 w 446"/>
                  <a:gd name="T29" fmla="*/ 2 h 620"/>
                  <a:gd name="T30" fmla="*/ 6 w 446"/>
                  <a:gd name="T31" fmla="*/ 1 h 620"/>
                  <a:gd name="T32" fmla="*/ 8 w 446"/>
                  <a:gd name="T33" fmla="*/ 1 h 620"/>
                  <a:gd name="T34" fmla="*/ 10 w 446"/>
                  <a:gd name="T35" fmla="*/ 3 h 620"/>
                  <a:gd name="T36" fmla="*/ 6 w 446"/>
                  <a:gd name="T37" fmla="*/ 1 h 620"/>
                  <a:gd name="T38" fmla="*/ 4 w 446"/>
                  <a:gd name="T39" fmla="*/ 1 h 620"/>
                  <a:gd name="T40" fmla="*/ 2 w 446"/>
                  <a:gd name="T41" fmla="*/ 1 h 620"/>
                  <a:gd name="T42" fmla="*/ 4 w 446"/>
                  <a:gd name="T43" fmla="*/ 0 h 620"/>
                  <a:gd name="T44" fmla="*/ 6 w 446"/>
                  <a:gd name="T45" fmla="*/ 0 h 620"/>
                  <a:gd name="T46" fmla="*/ 2 w 446"/>
                  <a:gd name="T47" fmla="*/ 2 h 620"/>
                  <a:gd name="T48" fmla="*/ 1 w 446"/>
                  <a:gd name="T49" fmla="*/ 1 h 620"/>
                  <a:gd name="T50" fmla="*/ 2 w 446"/>
                  <a:gd name="T51" fmla="*/ 2 h 620"/>
                  <a:gd name="T52" fmla="*/ 0 w 446"/>
                  <a:gd name="T53" fmla="*/ 2 h 620"/>
                  <a:gd name="T54" fmla="*/ 1 w 446"/>
                  <a:gd name="T55" fmla="*/ 2 h 620"/>
                  <a:gd name="T56" fmla="*/ 0 w 446"/>
                  <a:gd name="T57" fmla="*/ 2 h 620"/>
                  <a:gd name="T58" fmla="*/ 1 w 446"/>
                  <a:gd name="T59" fmla="*/ 2 h 620"/>
                  <a:gd name="T60" fmla="*/ 1 w 446"/>
                  <a:gd name="T61" fmla="*/ 2 h 620"/>
                  <a:gd name="T62" fmla="*/ 0 w 446"/>
                  <a:gd name="T63" fmla="*/ 3 h 620"/>
                  <a:gd name="T64" fmla="*/ 2 w 446"/>
                  <a:gd name="T65" fmla="*/ 4 h 620"/>
                  <a:gd name="T66" fmla="*/ 1 w 446"/>
                  <a:gd name="T67" fmla="*/ 4 h 620"/>
                  <a:gd name="T68" fmla="*/ 4 w 446"/>
                  <a:gd name="T69" fmla="*/ 6 h 620"/>
                  <a:gd name="T70" fmla="*/ 5 w 446"/>
                  <a:gd name="T71" fmla="*/ 9 h 620"/>
                  <a:gd name="T72" fmla="*/ 4 w 446"/>
                  <a:gd name="T73" fmla="*/ 10 h 620"/>
                  <a:gd name="T74" fmla="*/ 3 w 446"/>
                  <a:gd name="T75" fmla="*/ 4 h 620"/>
                  <a:gd name="T76" fmla="*/ 5 w 446"/>
                  <a:gd name="T77" fmla="*/ 11 h 620"/>
                  <a:gd name="T78" fmla="*/ 5 w 446"/>
                  <a:gd name="T79" fmla="*/ 11 h 620"/>
                  <a:gd name="T80" fmla="*/ 6 w 446"/>
                  <a:gd name="T81" fmla="*/ 11 h 620"/>
                  <a:gd name="T82" fmla="*/ 5 w 446"/>
                  <a:gd name="T83" fmla="*/ 12 h 620"/>
                  <a:gd name="T84" fmla="*/ 7 w 446"/>
                  <a:gd name="T85" fmla="*/ 13 h 620"/>
                  <a:gd name="T86" fmla="*/ 6 w 446"/>
                  <a:gd name="T87" fmla="*/ 12 h 620"/>
                  <a:gd name="T88" fmla="*/ 8 w 446"/>
                  <a:gd name="T89" fmla="*/ 15 h 620"/>
                  <a:gd name="T90" fmla="*/ 8 w 446"/>
                  <a:gd name="T91" fmla="*/ 18 h 620"/>
                  <a:gd name="T92" fmla="*/ 8 w 446"/>
                  <a:gd name="T93" fmla="*/ 18 h 620"/>
                  <a:gd name="T94" fmla="*/ 7 w 446"/>
                  <a:gd name="T95" fmla="*/ 13 h 620"/>
                  <a:gd name="T96" fmla="*/ 8 w 446"/>
                  <a:gd name="T97" fmla="*/ 20 h 620"/>
                  <a:gd name="T98" fmla="*/ 9 w 446"/>
                  <a:gd name="T99" fmla="*/ 21 h 620"/>
                  <a:gd name="T100" fmla="*/ 11 w 446"/>
                  <a:gd name="T101" fmla="*/ 23 h 620"/>
                  <a:gd name="T102" fmla="*/ 11 w 446"/>
                  <a:gd name="T103" fmla="*/ 24 h 620"/>
                  <a:gd name="T104" fmla="*/ 9 w 446"/>
                  <a:gd name="T105" fmla="*/ 22 h 620"/>
                  <a:gd name="T106" fmla="*/ 9 w 446"/>
                  <a:gd name="T107" fmla="*/ 20 h 620"/>
                  <a:gd name="T108" fmla="*/ 14 w 446"/>
                  <a:gd name="T109" fmla="*/ 24 h 620"/>
                  <a:gd name="T110" fmla="*/ 17 w 446"/>
                  <a:gd name="T111" fmla="*/ 24 h 620"/>
                  <a:gd name="T112" fmla="*/ 16 w 446"/>
                  <a:gd name="T113" fmla="*/ 25 h 620"/>
                  <a:gd name="T114" fmla="*/ 13 w 446"/>
                  <a:gd name="T115" fmla="*/ 25 h 620"/>
                  <a:gd name="T116" fmla="*/ 18 w 446"/>
                  <a:gd name="T117" fmla="*/ 24 h 620"/>
                  <a:gd name="T118" fmla="*/ 18 w 446"/>
                  <a:gd name="T119" fmla="*/ 25 h 62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46"/>
                  <a:gd name="T181" fmla="*/ 0 h 620"/>
                  <a:gd name="T182" fmla="*/ 446 w 446"/>
                  <a:gd name="T183" fmla="*/ 620 h 62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46" h="620">
                    <a:moveTo>
                      <a:pt x="422" y="606"/>
                    </a:moveTo>
                    <a:lnTo>
                      <a:pt x="422" y="606"/>
                    </a:lnTo>
                    <a:lnTo>
                      <a:pt x="422" y="605"/>
                    </a:lnTo>
                    <a:lnTo>
                      <a:pt x="446" y="604"/>
                    </a:lnTo>
                    <a:lnTo>
                      <a:pt x="422" y="606"/>
                    </a:lnTo>
                    <a:close/>
                    <a:moveTo>
                      <a:pt x="422" y="605"/>
                    </a:moveTo>
                    <a:lnTo>
                      <a:pt x="420" y="594"/>
                    </a:lnTo>
                    <a:lnTo>
                      <a:pt x="418" y="578"/>
                    </a:lnTo>
                    <a:lnTo>
                      <a:pt x="443" y="575"/>
                    </a:lnTo>
                    <a:lnTo>
                      <a:pt x="445" y="590"/>
                    </a:lnTo>
                    <a:lnTo>
                      <a:pt x="446" y="604"/>
                    </a:lnTo>
                    <a:lnTo>
                      <a:pt x="422" y="605"/>
                    </a:lnTo>
                    <a:close/>
                    <a:moveTo>
                      <a:pt x="418" y="578"/>
                    </a:moveTo>
                    <a:lnTo>
                      <a:pt x="417" y="568"/>
                    </a:lnTo>
                    <a:lnTo>
                      <a:pt x="415" y="557"/>
                    </a:lnTo>
                    <a:lnTo>
                      <a:pt x="412" y="547"/>
                    </a:lnTo>
                    <a:lnTo>
                      <a:pt x="410" y="537"/>
                    </a:lnTo>
                    <a:lnTo>
                      <a:pt x="434" y="532"/>
                    </a:lnTo>
                    <a:lnTo>
                      <a:pt x="437" y="544"/>
                    </a:lnTo>
                    <a:lnTo>
                      <a:pt x="439" y="556"/>
                    </a:lnTo>
                    <a:lnTo>
                      <a:pt x="440" y="566"/>
                    </a:lnTo>
                    <a:lnTo>
                      <a:pt x="443" y="575"/>
                    </a:lnTo>
                    <a:lnTo>
                      <a:pt x="418" y="578"/>
                    </a:lnTo>
                    <a:close/>
                    <a:moveTo>
                      <a:pt x="410" y="537"/>
                    </a:moveTo>
                    <a:lnTo>
                      <a:pt x="403" y="503"/>
                    </a:lnTo>
                    <a:lnTo>
                      <a:pt x="394" y="468"/>
                    </a:lnTo>
                    <a:lnTo>
                      <a:pt x="383" y="428"/>
                    </a:lnTo>
                    <a:lnTo>
                      <a:pt x="371" y="387"/>
                    </a:lnTo>
                    <a:lnTo>
                      <a:pt x="357" y="344"/>
                    </a:lnTo>
                    <a:lnTo>
                      <a:pt x="341" y="300"/>
                    </a:lnTo>
                    <a:lnTo>
                      <a:pt x="324" y="257"/>
                    </a:lnTo>
                    <a:lnTo>
                      <a:pt x="304" y="215"/>
                    </a:lnTo>
                    <a:lnTo>
                      <a:pt x="326" y="204"/>
                    </a:lnTo>
                    <a:lnTo>
                      <a:pt x="345" y="247"/>
                    </a:lnTo>
                    <a:lnTo>
                      <a:pt x="364" y="292"/>
                    </a:lnTo>
                    <a:lnTo>
                      <a:pt x="380" y="336"/>
                    </a:lnTo>
                    <a:lnTo>
                      <a:pt x="394" y="379"/>
                    </a:lnTo>
                    <a:lnTo>
                      <a:pt x="407" y="421"/>
                    </a:lnTo>
                    <a:lnTo>
                      <a:pt x="418" y="461"/>
                    </a:lnTo>
                    <a:lnTo>
                      <a:pt x="426" y="498"/>
                    </a:lnTo>
                    <a:lnTo>
                      <a:pt x="434" y="532"/>
                    </a:lnTo>
                    <a:lnTo>
                      <a:pt x="410" y="537"/>
                    </a:lnTo>
                    <a:close/>
                    <a:moveTo>
                      <a:pt x="304" y="215"/>
                    </a:moveTo>
                    <a:lnTo>
                      <a:pt x="288" y="184"/>
                    </a:lnTo>
                    <a:lnTo>
                      <a:pt x="272" y="155"/>
                    </a:lnTo>
                    <a:lnTo>
                      <a:pt x="255" y="128"/>
                    </a:lnTo>
                    <a:lnTo>
                      <a:pt x="235" y="103"/>
                    </a:lnTo>
                    <a:lnTo>
                      <a:pt x="255" y="88"/>
                    </a:lnTo>
                    <a:lnTo>
                      <a:pt x="274" y="114"/>
                    </a:lnTo>
                    <a:lnTo>
                      <a:pt x="292" y="142"/>
                    </a:lnTo>
                    <a:lnTo>
                      <a:pt x="310" y="172"/>
                    </a:lnTo>
                    <a:lnTo>
                      <a:pt x="326" y="204"/>
                    </a:lnTo>
                    <a:lnTo>
                      <a:pt x="304" y="215"/>
                    </a:lnTo>
                    <a:close/>
                    <a:moveTo>
                      <a:pt x="235" y="103"/>
                    </a:moveTo>
                    <a:lnTo>
                      <a:pt x="226" y="91"/>
                    </a:lnTo>
                    <a:lnTo>
                      <a:pt x="216" y="79"/>
                    </a:lnTo>
                    <a:lnTo>
                      <a:pt x="205" y="69"/>
                    </a:lnTo>
                    <a:lnTo>
                      <a:pt x="194" y="60"/>
                    </a:lnTo>
                    <a:lnTo>
                      <a:pt x="184" y="52"/>
                    </a:lnTo>
                    <a:lnTo>
                      <a:pt x="173" y="44"/>
                    </a:lnTo>
                    <a:lnTo>
                      <a:pt x="162" y="38"/>
                    </a:lnTo>
                    <a:lnTo>
                      <a:pt x="151" y="33"/>
                    </a:lnTo>
                    <a:lnTo>
                      <a:pt x="160" y="10"/>
                    </a:lnTo>
                    <a:lnTo>
                      <a:pt x="173" y="16"/>
                    </a:lnTo>
                    <a:lnTo>
                      <a:pt x="186" y="23"/>
                    </a:lnTo>
                    <a:lnTo>
                      <a:pt x="197" y="31"/>
                    </a:lnTo>
                    <a:lnTo>
                      <a:pt x="209" y="40"/>
                    </a:lnTo>
                    <a:lnTo>
                      <a:pt x="221" y="51"/>
                    </a:lnTo>
                    <a:lnTo>
                      <a:pt x="233" y="62"/>
                    </a:lnTo>
                    <a:lnTo>
                      <a:pt x="244" y="75"/>
                    </a:lnTo>
                    <a:lnTo>
                      <a:pt x="255" y="88"/>
                    </a:lnTo>
                    <a:lnTo>
                      <a:pt x="235" y="103"/>
                    </a:lnTo>
                    <a:close/>
                    <a:moveTo>
                      <a:pt x="151" y="33"/>
                    </a:moveTo>
                    <a:lnTo>
                      <a:pt x="139" y="29"/>
                    </a:lnTo>
                    <a:lnTo>
                      <a:pt x="128" y="26"/>
                    </a:lnTo>
                    <a:lnTo>
                      <a:pt x="116" y="25"/>
                    </a:lnTo>
                    <a:lnTo>
                      <a:pt x="105" y="25"/>
                    </a:lnTo>
                    <a:lnTo>
                      <a:pt x="93" y="26"/>
                    </a:lnTo>
                    <a:lnTo>
                      <a:pt x="81" y="28"/>
                    </a:lnTo>
                    <a:lnTo>
                      <a:pt x="68" y="33"/>
                    </a:lnTo>
                    <a:lnTo>
                      <a:pt x="56" y="38"/>
                    </a:lnTo>
                    <a:lnTo>
                      <a:pt x="45" y="16"/>
                    </a:lnTo>
                    <a:lnTo>
                      <a:pt x="60" y="10"/>
                    </a:lnTo>
                    <a:lnTo>
                      <a:pt x="75" y="4"/>
                    </a:lnTo>
                    <a:lnTo>
                      <a:pt x="89" y="2"/>
                    </a:lnTo>
                    <a:lnTo>
                      <a:pt x="105" y="0"/>
                    </a:lnTo>
                    <a:lnTo>
                      <a:pt x="119" y="1"/>
                    </a:lnTo>
                    <a:lnTo>
                      <a:pt x="133" y="2"/>
                    </a:lnTo>
                    <a:lnTo>
                      <a:pt x="146" y="6"/>
                    </a:lnTo>
                    <a:lnTo>
                      <a:pt x="160" y="10"/>
                    </a:lnTo>
                    <a:lnTo>
                      <a:pt x="151" y="33"/>
                    </a:lnTo>
                    <a:close/>
                    <a:moveTo>
                      <a:pt x="56" y="38"/>
                    </a:moveTo>
                    <a:lnTo>
                      <a:pt x="47" y="42"/>
                    </a:lnTo>
                    <a:lnTo>
                      <a:pt x="38" y="48"/>
                    </a:lnTo>
                    <a:lnTo>
                      <a:pt x="29" y="54"/>
                    </a:lnTo>
                    <a:lnTo>
                      <a:pt x="19" y="62"/>
                    </a:lnTo>
                    <a:lnTo>
                      <a:pt x="4" y="42"/>
                    </a:lnTo>
                    <a:lnTo>
                      <a:pt x="14" y="35"/>
                    </a:lnTo>
                    <a:lnTo>
                      <a:pt x="25" y="28"/>
                    </a:lnTo>
                    <a:lnTo>
                      <a:pt x="34" y="22"/>
                    </a:lnTo>
                    <a:lnTo>
                      <a:pt x="45" y="16"/>
                    </a:lnTo>
                    <a:lnTo>
                      <a:pt x="56" y="38"/>
                    </a:lnTo>
                    <a:close/>
                    <a:moveTo>
                      <a:pt x="2" y="60"/>
                    </a:moveTo>
                    <a:lnTo>
                      <a:pt x="0" y="55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4" y="42"/>
                    </a:lnTo>
                    <a:lnTo>
                      <a:pt x="12" y="52"/>
                    </a:lnTo>
                    <a:lnTo>
                      <a:pt x="2" y="60"/>
                    </a:lnTo>
                    <a:close/>
                    <a:moveTo>
                      <a:pt x="21" y="44"/>
                    </a:moveTo>
                    <a:lnTo>
                      <a:pt x="19" y="43"/>
                    </a:lnTo>
                    <a:lnTo>
                      <a:pt x="20" y="43"/>
                    </a:lnTo>
                    <a:lnTo>
                      <a:pt x="3" y="61"/>
                    </a:lnTo>
                    <a:lnTo>
                      <a:pt x="1" y="58"/>
                    </a:lnTo>
                    <a:lnTo>
                      <a:pt x="2" y="60"/>
                    </a:lnTo>
                    <a:lnTo>
                      <a:pt x="21" y="44"/>
                    </a:lnTo>
                    <a:close/>
                    <a:moveTo>
                      <a:pt x="20" y="43"/>
                    </a:moveTo>
                    <a:lnTo>
                      <a:pt x="20" y="44"/>
                    </a:lnTo>
                    <a:lnTo>
                      <a:pt x="21" y="46"/>
                    </a:lnTo>
                    <a:lnTo>
                      <a:pt x="12" y="52"/>
                    </a:lnTo>
                    <a:lnTo>
                      <a:pt x="20" y="43"/>
                    </a:lnTo>
                    <a:close/>
                    <a:moveTo>
                      <a:pt x="21" y="46"/>
                    </a:moveTo>
                    <a:lnTo>
                      <a:pt x="33" y="63"/>
                    </a:lnTo>
                    <a:lnTo>
                      <a:pt x="43" y="77"/>
                    </a:lnTo>
                    <a:lnTo>
                      <a:pt x="22" y="90"/>
                    </a:lnTo>
                    <a:lnTo>
                      <a:pt x="11" y="73"/>
                    </a:lnTo>
                    <a:lnTo>
                      <a:pt x="2" y="60"/>
                    </a:lnTo>
                    <a:lnTo>
                      <a:pt x="21" y="46"/>
                    </a:lnTo>
                    <a:close/>
                    <a:moveTo>
                      <a:pt x="43" y="77"/>
                    </a:moveTo>
                    <a:lnTo>
                      <a:pt x="54" y="93"/>
                    </a:lnTo>
                    <a:lnTo>
                      <a:pt x="63" y="107"/>
                    </a:lnTo>
                    <a:lnTo>
                      <a:pt x="43" y="121"/>
                    </a:lnTo>
                    <a:lnTo>
                      <a:pt x="32" y="105"/>
                    </a:lnTo>
                    <a:lnTo>
                      <a:pt x="22" y="90"/>
                    </a:lnTo>
                    <a:lnTo>
                      <a:pt x="43" y="77"/>
                    </a:lnTo>
                    <a:close/>
                    <a:moveTo>
                      <a:pt x="63" y="107"/>
                    </a:moveTo>
                    <a:lnTo>
                      <a:pt x="76" y="128"/>
                    </a:lnTo>
                    <a:lnTo>
                      <a:pt x="88" y="148"/>
                    </a:lnTo>
                    <a:lnTo>
                      <a:pt x="100" y="168"/>
                    </a:lnTo>
                    <a:lnTo>
                      <a:pt x="111" y="188"/>
                    </a:lnTo>
                    <a:lnTo>
                      <a:pt x="122" y="209"/>
                    </a:lnTo>
                    <a:lnTo>
                      <a:pt x="133" y="229"/>
                    </a:lnTo>
                    <a:lnTo>
                      <a:pt x="142" y="250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11" y="240"/>
                    </a:lnTo>
                    <a:lnTo>
                      <a:pt x="90" y="201"/>
                    </a:lnTo>
                    <a:lnTo>
                      <a:pt x="68" y="161"/>
                    </a:lnTo>
                    <a:lnTo>
                      <a:pt x="43" y="121"/>
                    </a:lnTo>
                    <a:lnTo>
                      <a:pt x="63" y="107"/>
                    </a:lnTo>
                    <a:close/>
                    <a:moveTo>
                      <a:pt x="129" y="280"/>
                    </a:moveTo>
                    <a:lnTo>
                      <a:pt x="129" y="280"/>
                    </a:lnTo>
                    <a:lnTo>
                      <a:pt x="140" y="274"/>
                    </a:lnTo>
                    <a:lnTo>
                      <a:pt x="129" y="280"/>
                    </a:lnTo>
                    <a:close/>
                    <a:moveTo>
                      <a:pt x="151" y="270"/>
                    </a:moveTo>
                    <a:lnTo>
                      <a:pt x="152" y="271"/>
                    </a:lnTo>
                    <a:lnTo>
                      <a:pt x="151" y="270"/>
                    </a:lnTo>
                    <a:lnTo>
                      <a:pt x="129" y="280"/>
                    </a:lnTo>
                    <a:lnTo>
                      <a:pt x="129" y="281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51" y="270"/>
                    </a:moveTo>
                    <a:lnTo>
                      <a:pt x="159" y="286"/>
                    </a:lnTo>
                    <a:lnTo>
                      <a:pt x="165" y="303"/>
                    </a:lnTo>
                    <a:lnTo>
                      <a:pt x="142" y="311"/>
                    </a:lnTo>
                    <a:lnTo>
                      <a:pt x="136" y="295"/>
                    </a:lnTo>
                    <a:lnTo>
                      <a:pt x="129" y="280"/>
                    </a:lnTo>
                    <a:lnTo>
                      <a:pt x="151" y="270"/>
                    </a:lnTo>
                    <a:close/>
                    <a:moveTo>
                      <a:pt x="165" y="303"/>
                    </a:moveTo>
                    <a:lnTo>
                      <a:pt x="171" y="319"/>
                    </a:lnTo>
                    <a:lnTo>
                      <a:pt x="177" y="335"/>
                    </a:lnTo>
                    <a:lnTo>
                      <a:pt x="153" y="343"/>
                    </a:lnTo>
                    <a:lnTo>
                      <a:pt x="148" y="326"/>
                    </a:lnTo>
                    <a:lnTo>
                      <a:pt x="142" y="311"/>
                    </a:lnTo>
                    <a:lnTo>
                      <a:pt x="165" y="303"/>
                    </a:lnTo>
                    <a:close/>
                    <a:moveTo>
                      <a:pt x="177" y="335"/>
                    </a:moveTo>
                    <a:lnTo>
                      <a:pt x="183" y="355"/>
                    </a:lnTo>
                    <a:lnTo>
                      <a:pt x="190" y="376"/>
                    </a:lnTo>
                    <a:lnTo>
                      <a:pt x="196" y="397"/>
                    </a:lnTo>
                    <a:lnTo>
                      <a:pt x="202" y="416"/>
                    </a:lnTo>
                    <a:lnTo>
                      <a:pt x="206" y="436"/>
                    </a:lnTo>
                    <a:lnTo>
                      <a:pt x="210" y="457"/>
                    </a:lnTo>
                    <a:lnTo>
                      <a:pt x="214" y="478"/>
                    </a:lnTo>
                    <a:lnTo>
                      <a:pt x="217" y="498"/>
                    </a:lnTo>
                    <a:lnTo>
                      <a:pt x="192" y="500"/>
                    </a:lnTo>
                    <a:lnTo>
                      <a:pt x="186" y="461"/>
                    </a:lnTo>
                    <a:lnTo>
                      <a:pt x="178" y="422"/>
                    </a:lnTo>
                    <a:lnTo>
                      <a:pt x="167" y="382"/>
                    </a:lnTo>
                    <a:lnTo>
                      <a:pt x="153" y="343"/>
                    </a:lnTo>
                    <a:lnTo>
                      <a:pt x="177" y="335"/>
                    </a:lnTo>
                    <a:close/>
                    <a:moveTo>
                      <a:pt x="194" y="505"/>
                    </a:moveTo>
                    <a:lnTo>
                      <a:pt x="193" y="502"/>
                    </a:lnTo>
                    <a:lnTo>
                      <a:pt x="192" y="500"/>
                    </a:lnTo>
                    <a:lnTo>
                      <a:pt x="205" y="499"/>
                    </a:lnTo>
                    <a:lnTo>
                      <a:pt x="194" y="505"/>
                    </a:lnTo>
                    <a:close/>
                    <a:moveTo>
                      <a:pt x="216" y="494"/>
                    </a:moveTo>
                    <a:lnTo>
                      <a:pt x="224" y="508"/>
                    </a:lnTo>
                    <a:lnTo>
                      <a:pt x="233" y="521"/>
                    </a:lnTo>
                    <a:lnTo>
                      <a:pt x="243" y="534"/>
                    </a:lnTo>
                    <a:lnTo>
                      <a:pt x="254" y="544"/>
                    </a:lnTo>
                    <a:lnTo>
                      <a:pt x="264" y="555"/>
                    </a:lnTo>
                    <a:lnTo>
                      <a:pt x="276" y="564"/>
                    </a:lnTo>
                    <a:lnTo>
                      <a:pt x="288" y="571"/>
                    </a:lnTo>
                    <a:lnTo>
                      <a:pt x="301" y="579"/>
                    </a:lnTo>
                    <a:lnTo>
                      <a:pt x="291" y="601"/>
                    </a:lnTo>
                    <a:lnTo>
                      <a:pt x="276" y="593"/>
                    </a:lnTo>
                    <a:lnTo>
                      <a:pt x="262" y="584"/>
                    </a:lnTo>
                    <a:lnTo>
                      <a:pt x="249" y="574"/>
                    </a:lnTo>
                    <a:lnTo>
                      <a:pt x="236" y="563"/>
                    </a:lnTo>
                    <a:lnTo>
                      <a:pt x="224" y="550"/>
                    </a:lnTo>
                    <a:lnTo>
                      <a:pt x="214" y="536"/>
                    </a:lnTo>
                    <a:lnTo>
                      <a:pt x="204" y="521"/>
                    </a:lnTo>
                    <a:lnTo>
                      <a:pt x="194" y="505"/>
                    </a:lnTo>
                    <a:lnTo>
                      <a:pt x="216" y="494"/>
                    </a:lnTo>
                    <a:close/>
                    <a:moveTo>
                      <a:pt x="301" y="579"/>
                    </a:moveTo>
                    <a:lnTo>
                      <a:pt x="315" y="584"/>
                    </a:lnTo>
                    <a:lnTo>
                      <a:pt x="330" y="589"/>
                    </a:lnTo>
                    <a:lnTo>
                      <a:pt x="345" y="592"/>
                    </a:lnTo>
                    <a:lnTo>
                      <a:pt x="361" y="594"/>
                    </a:lnTo>
                    <a:lnTo>
                      <a:pt x="378" y="596"/>
                    </a:lnTo>
                    <a:lnTo>
                      <a:pt x="395" y="596"/>
                    </a:lnTo>
                    <a:lnTo>
                      <a:pt x="413" y="595"/>
                    </a:lnTo>
                    <a:lnTo>
                      <a:pt x="432" y="593"/>
                    </a:lnTo>
                    <a:lnTo>
                      <a:pt x="436" y="617"/>
                    </a:lnTo>
                    <a:lnTo>
                      <a:pt x="415" y="619"/>
                    </a:lnTo>
                    <a:lnTo>
                      <a:pt x="395" y="620"/>
                    </a:lnTo>
                    <a:lnTo>
                      <a:pt x="376" y="620"/>
                    </a:lnTo>
                    <a:lnTo>
                      <a:pt x="357" y="619"/>
                    </a:lnTo>
                    <a:lnTo>
                      <a:pt x="340" y="616"/>
                    </a:lnTo>
                    <a:lnTo>
                      <a:pt x="323" y="613"/>
                    </a:lnTo>
                    <a:lnTo>
                      <a:pt x="307" y="607"/>
                    </a:lnTo>
                    <a:lnTo>
                      <a:pt x="291" y="601"/>
                    </a:lnTo>
                    <a:lnTo>
                      <a:pt x="301" y="579"/>
                    </a:lnTo>
                    <a:close/>
                    <a:moveTo>
                      <a:pt x="446" y="604"/>
                    </a:moveTo>
                    <a:lnTo>
                      <a:pt x="446" y="608"/>
                    </a:lnTo>
                    <a:lnTo>
                      <a:pt x="443" y="613"/>
                    </a:lnTo>
                    <a:lnTo>
                      <a:pt x="439" y="616"/>
                    </a:lnTo>
                    <a:lnTo>
                      <a:pt x="436" y="617"/>
                    </a:lnTo>
                    <a:lnTo>
                      <a:pt x="434" y="605"/>
                    </a:lnTo>
                    <a:lnTo>
                      <a:pt x="446" y="60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1" name="Freeform 1253"/>
              <p:cNvSpPr>
                <a:spLocks/>
              </p:cNvSpPr>
              <p:nvPr/>
            </p:nvSpPr>
            <p:spPr bwMode="auto">
              <a:xfrm>
                <a:off x="3018" y="1717"/>
                <a:ext cx="82" cy="112"/>
              </a:xfrm>
              <a:custGeom>
                <a:avLst/>
                <a:gdLst>
                  <a:gd name="T0" fmla="*/ 15 w 380"/>
                  <a:gd name="T1" fmla="*/ 22 h 563"/>
                  <a:gd name="T2" fmla="*/ 14 w 380"/>
                  <a:gd name="T3" fmla="*/ 19 h 563"/>
                  <a:gd name="T4" fmla="*/ 13 w 380"/>
                  <a:gd name="T5" fmla="*/ 14 h 563"/>
                  <a:gd name="T6" fmla="*/ 12 w 380"/>
                  <a:gd name="T7" fmla="*/ 11 h 563"/>
                  <a:gd name="T8" fmla="*/ 11 w 380"/>
                  <a:gd name="T9" fmla="*/ 9 h 563"/>
                  <a:gd name="T10" fmla="*/ 10 w 380"/>
                  <a:gd name="T11" fmla="*/ 6 h 563"/>
                  <a:gd name="T12" fmla="*/ 9 w 380"/>
                  <a:gd name="T13" fmla="*/ 4 h 563"/>
                  <a:gd name="T14" fmla="*/ 8 w 380"/>
                  <a:gd name="T15" fmla="*/ 3 h 563"/>
                  <a:gd name="T16" fmla="*/ 7 w 380"/>
                  <a:gd name="T17" fmla="*/ 2 h 563"/>
                  <a:gd name="T18" fmla="*/ 6 w 380"/>
                  <a:gd name="T19" fmla="*/ 1 h 563"/>
                  <a:gd name="T20" fmla="*/ 6 w 380"/>
                  <a:gd name="T21" fmla="*/ 1 h 563"/>
                  <a:gd name="T22" fmla="*/ 5 w 380"/>
                  <a:gd name="T23" fmla="*/ 0 h 563"/>
                  <a:gd name="T24" fmla="*/ 4 w 380"/>
                  <a:gd name="T25" fmla="*/ 0 h 563"/>
                  <a:gd name="T26" fmla="*/ 4 w 380"/>
                  <a:gd name="T27" fmla="*/ 0 h 563"/>
                  <a:gd name="T28" fmla="*/ 3 w 380"/>
                  <a:gd name="T29" fmla="*/ 0 h 563"/>
                  <a:gd name="T30" fmla="*/ 2 w 380"/>
                  <a:gd name="T31" fmla="*/ 0 h 563"/>
                  <a:gd name="T32" fmla="*/ 1 w 380"/>
                  <a:gd name="T33" fmla="*/ 1 h 563"/>
                  <a:gd name="T34" fmla="*/ 0 w 380"/>
                  <a:gd name="T35" fmla="*/ 1 h 563"/>
                  <a:gd name="T36" fmla="*/ 1 w 380"/>
                  <a:gd name="T37" fmla="*/ 3 h 563"/>
                  <a:gd name="T38" fmla="*/ 2 w 380"/>
                  <a:gd name="T39" fmla="*/ 5 h 563"/>
                  <a:gd name="T40" fmla="*/ 3 w 380"/>
                  <a:gd name="T41" fmla="*/ 7 h 563"/>
                  <a:gd name="T42" fmla="*/ 4 w 380"/>
                  <a:gd name="T43" fmla="*/ 9 h 563"/>
                  <a:gd name="T44" fmla="*/ 5 w 380"/>
                  <a:gd name="T45" fmla="*/ 11 h 563"/>
                  <a:gd name="T46" fmla="*/ 6 w 380"/>
                  <a:gd name="T47" fmla="*/ 13 h 563"/>
                  <a:gd name="T48" fmla="*/ 6 w 380"/>
                  <a:gd name="T49" fmla="*/ 15 h 563"/>
                  <a:gd name="T50" fmla="*/ 7 w 380"/>
                  <a:gd name="T51" fmla="*/ 17 h 563"/>
                  <a:gd name="T52" fmla="*/ 7 w 380"/>
                  <a:gd name="T53" fmla="*/ 19 h 563"/>
                  <a:gd name="T54" fmla="*/ 8 w 380"/>
                  <a:gd name="T55" fmla="*/ 20 h 563"/>
                  <a:gd name="T56" fmla="*/ 9 w 380"/>
                  <a:gd name="T57" fmla="*/ 21 h 563"/>
                  <a:gd name="T58" fmla="*/ 10 w 380"/>
                  <a:gd name="T59" fmla="*/ 22 h 563"/>
                  <a:gd name="T60" fmla="*/ 11 w 380"/>
                  <a:gd name="T61" fmla="*/ 22 h 563"/>
                  <a:gd name="T62" fmla="*/ 12 w 380"/>
                  <a:gd name="T63" fmla="*/ 22 h 563"/>
                  <a:gd name="T64" fmla="*/ 13 w 380"/>
                  <a:gd name="T65" fmla="*/ 23 h 563"/>
                  <a:gd name="T66" fmla="*/ 15 w 380"/>
                  <a:gd name="T67" fmla="*/ 23 h 56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0"/>
                  <a:gd name="T103" fmla="*/ 0 h 563"/>
                  <a:gd name="T104" fmla="*/ 380 w 380"/>
                  <a:gd name="T105" fmla="*/ 563 h 56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0" h="563">
                    <a:moveTo>
                      <a:pt x="380" y="560"/>
                    </a:moveTo>
                    <a:lnTo>
                      <a:pt x="377" y="537"/>
                    </a:lnTo>
                    <a:lnTo>
                      <a:pt x="372" y="503"/>
                    </a:lnTo>
                    <a:lnTo>
                      <a:pt x="362" y="461"/>
                    </a:lnTo>
                    <a:lnTo>
                      <a:pt x="350" y="412"/>
                    </a:lnTo>
                    <a:lnTo>
                      <a:pt x="335" y="358"/>
                    </a:lnTo>
                    <a:lnTo>
                      <a:pt x="316" y="301"/>
                    </a:lnTo>
                    <a:lnTo>
                      <a:pt x="307" y="272"/>
                    </a:lnTo>
                    <a:lnTo>
                      <a:pt x="296" y="244"/>
                    </a:lnTo>
                    <a:lnTo>
                      <a:pt x="284" y="215"/>
                    </a:lnTo>
                    <a:lnTo>
                      <a:pt x="272" y="188"/>
                    </a:lnTo>
                    <a:lnTo>
                      <a:pt x="259" y="161"/>
                    </a:lnTo>
                    <a:lnTo>
                      <a:pt x="246" y="136"/>
                    </a:lnTo>
                    <a:lnTo>
                      <a:pt x="232" y="112"/>
                    </a:lnTo>
                    <a:lnTo>
                      <a:pt x="217" y="91"/>
                    </a:lnTo>
                    <a:lnTo>
                      <a:pt x="202" y="70"/>
                    </a:lnTo>
                    <a:lnTo>
                      <a:pt x="187" y="52"/>
                    </a:lnTo>
                    <a:lnTo>
                      <a:pt x="178" y="44"/>
                    </a:lnTo>
                    <a:lnTo>
                      <a:pt x="171" y="37"/>
                    </a:lnTo>
                    <a:lnTo>
                      <a:pt x="162" y="29"/>
                    </a:lnTo>
                    <a:lnTo>
                      <a:pt x="153" y="24"/>
                    </a:lnTo>
                    <a:lnTo>
                      <a:pt x="145" y="17"/>
                    </a:lnTo>
                    <a:lnTo>
                      <a:pt x="136" y="13"/>
                    </a:lnTo>
                    <a:lnTo>
                      <a:pt x="127" y="9"/>
                    </a:lnTo>
                    <a:lnTo>
                      <a:pt x="118" y="6"/>
                    </a:lnTo>
                    <a:lnTo>
                      <a:pt x="109" y="3"/>
                    </a:lnTo>
                    <a:lnTo>
                      <a:pt x="99" y="1"/>
                    </a:lnTo>
                    <a:lnTo>
                      <a:pt x="91" y="0"/>
                    </a:lnTo>
                    <a:lnTo>
                      <a:pt x="81" y="0"/>
                    </a:lnTo>
                    <a:lnTo>
                      <a:pt x="71" y="1"/>
                    </a:lnTo>
                    <a:lnTo>
                      <a:pt x="62" y="3"/>
                    </a:lnTo>
                    <a:lnTo>
                      <a:pt x="51" y="7"/>
                    </a:lnTo>
                    <a:lnTo>
                      <a:pt x="41" y="11"/>
                    </a:lnTo>
                    <a:lnTo>
                      <a:pt x="31" y="15"/>
                    </a:lnTo>
                    <a:lnTo>
                      <a:pt x="20" y="22"/>
                    </a:lnTo>
                    <a:lnTo>
                      <a:pt x="10" y="28"/>
                    </a:lnTo>
                    <a:lnTo>
                      <a:pt x="0" y="37"/>
                    </a:lnTo>
                    <a:lnTo>
                      <a:pt x="17" y="63"/>
                    </a:lnTo>
                    <a:lnTo>
                      <a:pt x="33" y="90"/>
                    </a:lnTo>
                    <a:lnTo>
                      <a:pt x="50" y="116"/>
                    </a:lnTo>
                    <a:lnTo>
                      <a:pt x="65" y="143"/>
                    </a:lnTo>
                    <a:lnTo>
                      <a:pt x="79" y="169"/>
                    </a:lnTo>
                    <a:lnTo>
                      <a:pt x="93" y="196"/>
                    </a:lnTo>
                    <a:lnTo>
                      <a:pt x="105" y="222"/>
                    </a:lnTo>
                    <a:lnTo>
                      <a:pt x="117" y="249"/>
                    </a:lnTo>
                    <a:lnTo>
                      <a:pt x="127" y="274"/>
                    </a:lnTo>
                    <a:lnTo>
                      <a:pt x="137" y="301"/>
                    </a:lnTo>
                    <a:lnTo>
                      <a:pt x="146" y="328"/>
                    </a:lnTo>
                    <a:lnTo>
                      <a:pt x="154" y="354"/>
                    </a:lnTo>
                    <a:lnTo>
                      <a:pt x="161" y="381"/>
                    </a:lnTo>
                    <a:lnTo>
                      <a:pt x="167" y="407"/>
                    </a:lnTo>
                    <a:lnTo>
                      <a:pt x="172" y="434"/>
                    </a:lnTo>
                    <a:lnTo>
                      <a:pt x="176" y="460"/>
                    </a:lnTo>
                    <a:lnTo>
                      <a:pt x="184" y="474"/>
                    </a:lnTo>
                    <a:lnTo>
                      <a:pt x="193" y="488"/>
                    </a:lnTo>
                    <a:lnTo>
                      <a:pt x="202" y="500"/>
                    </a:lnTo>
                    <a:lnTo>
                      <a:pt x="213" y="512"/>
                    </a:lnTo>
                    <a:lnTo>
                      <a:pt x="222" y="522"/>
                    </a:lnTo>
                    <a:lnTo>
                      <a:pt x="234" y="530"/>
                    </a:lnTo>
                    <a:lnTo>
                      <a:pt x="246" y="539"/>
                    </a:lnTo>
                    <a:lnTo>
                      <a:pt x="258" y="546"/>
                    </a:lnTo>
                    <a:lnTo>
                      <a:pt x="271" y="551"/>
                    </a:lnTo>
                    <a:lnTo>
                      <a:pt x="285" y="555"/>
                    </a:lnTo>
                    <a:lnTo>
                      <a:pt x="299" y="560"/>
                    </a:lnTo>
                    <a:lnTo>
                      <a:pt x="314" y="562"/>
                    </a:lnTo>
                    <a:lnTo>
                      <a:pt x="329" y="563"/>
                    </a:lnTo>
                    <a:lnTo>
                      <a:pt x="346" y="563"/>
                    </a:lnTo>
                    <a:lnTo>
                      <a:pt x="363" y="562"/>
                    </a:lnTo>
                    <a:lnTo>
                      <a:pt x="380" y="56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2" name="Freeform 1254"/>
              <p:cNvSpPr>
                <a:spLocks noEditPoints="1"/>
              </p:cNvSpPr>
              <p:nvPr/>
            </p:nvSpPr>
            <p:spPr bwMode="auto">
              <a:xfrm>
                <a:off x="3018" y="1713"/>
                <a:ext cx="82" cy="119"/>
              </a:xfrm>
              <a:custGeom>
                <a:avLst/>
                <a:gdLst>
                  <a:gd name="T0" fmla="*/ 16 w 404"/>
                  <a:gd name="T1" fmla="*/ 23 h 587"/>
                  <a:gd name="T2" fmla="*/ 15 w 404"/>
                  <a:gd name="T3" fmla="*/ 22 h 587"/>
                  <a:gd name="T4" fmla="*/ 15 w 404"/>
                  <a:gd name="T5" fmla="*/ 23 h 587"/>
                  <a:gd name="T6" fmla="*/ 15 w 404"/>
                  <a:gd name="T7" fmla="*/ 21 h 587"/>
                  <a:gd name="T8" fmla="*/ 16 w 404"/>
                  <a:gd name="T9" fmla="*/ 21 h 587"/>
                  <a:gd name="T10" fmla="*/ 15 w 404"/>
                  <a:gd name="T11" fmla="*/ 20 h 587"/>
                  <a:gd name="T12" fmla="*/ 13 w 404"/>
                  <a:gd name="T13" fmla="*/ 15 h 587"/>
                  <a:gd name="T14" fmla="*/ 11 w 404"/>
                  <a:gd name="T15" fmla="*/ 8 h 587"/>
                  <a:gd name="T16" fmla="*/ 14 w 404"/>
                  <a:gd name="T17" fmla="*/ 13 h 587"/>
                  <a:gd name="T18" fmla="*/ 16 w 404"/>
                  <a:gd name="T19" fmla="*/ 19 h 587"/>
                  <a:gd name="T20" fmla="*/ 10 w 404"/>
                  <a:gd name="T21" fmla="*/ 7 h 587"/>
                  <a:gd name="T22" fmla="*/ 8 w 404"/>
                  <a:gd name="T23" fmla="*/ 4 h 587"/>
                  <a:gd name="T24" fmla="*/ 10 w 404"/>
                  <a:gd name="T25" fmla="*/ 4 h 587"/>
                  <a:gd name="T26" fmla="*/ 12 w 404"/>
                  <a:gd name="T27" fmla="*/ 8 h 587"/>
                  <a:gd name="T28" fmla="*/ 7 w 404"/>
                  <a:gd name="T29" fmla="*/ 3 h 587"/>
                  <a:gd name="T30" fmla="*/ 6 w 404"/>
                  <a:gd name="T31" fmla="*/ 2 h 587"/>
                  <a:gd name="T32" fmla="*/ 6 w 404"/>
                  <a:gd name="T33" fmla="*/ 0 h 587"/>
                  <a:gd name="T34" fmla="*/ 8 w 404"/>
                  <a:gd name="T35" fmla="*/ 2 h 587"/>
                  <a:gd name="T36" fmla="*/ 8 w 404"/>
                  <a:gd name="T37" fmla="*/ 3 h 587"/>
                  <a:gd name="T38" fmla="*/ 4 w 404"/>
                  <a:gd name="T39" fmla="*/ 1 h 587"/>
                  <a:gd name="T40" fmla="*/ 3 w 404"/>
                  <a:gd name="T41" fmla="*/ 1 h 587"/>
                  <a:gd name="T42" fmla="*/ 3 w 404"/>
                  <a:gd name="T43" fmla="*/ 0 h 587"/>
                  <a:gd name="T44" fmla="*/ 5 w 404"/>
                  <a:gd name="T45" fmla="*/ 0 h 587"/>
                  <a:gd name="T46" fmla="*/ 2 w 404"/>
                  <a:gd name="T47" fmla="*/ 1 h 587"/>
                  <a:gd name="T48" fmla="*/ 1 w 404"/>
                  <a:gd name="T49" fmla="*/ 2 h 587"/>
                  <a:gd name="T50" fmla="*/ 1 w 404"/>
                  <a:gd name="T51" fmla="*/ 1 h 587"/>
                  <a:gd name="T52" fmla="*/ 0 w 404"/>
                  <a:gd name="T53" fmla="*/ 2 h 587"/>
                  <a:gd name="T54" fmla="*/ 0 w 404"/>
                  <a:gd name="T55" fmla="*/ 2 h 587"/>
                  <a:gd name="T56" fmla="*/ 1 w 404"/>
                  <a:gd name="T57" fmla="*/ 2 h 587"/>
                  <a:gd name="T58" fmla="*/ 1 w 404"/>
                  <a:gd name="T59" fmla="*/ 2 h 587"/>
                  <a:gd name="T60" fmla="*/ 0 w 404"/>
                  <a:gd name="T61" fmla="*/ 2 h 587"/>
                  <a:gd name="T62" fmla="*/ 2 w 404"/>
                  <a:gd name="T63" fmla="*/ 3 h 587"/>
                  <a:gd name="T64" fmla="*/ 1 w 404"/>
                  <a:gd name="T65" fmla="*/ 2 h 587"/>
                  <a:gd name="T66" fmla="*/ 2 w 404"/>
                  <a:gd name="T67" fmla="*/ 5 h 587"/>
                  <a:gd name="T68" fmla="*/ 2 w 404"/>
                  <a:gd name="T69" fmla="*/ 4 h 587"/>
                  <a:gd name="T70" fmla="*/ 6 w 404"/>
                  <a:gd name="T71" fmla="*/ 10 h 587"/>
                  <a:gd name="T72" fmla="*/ 2 w 404"/>
                  <a:gd name="T73" fmla="*/ 6 h 587"/>
                  <a:gd name="T74" fmla="*/ 6 w 404"/>
                  <a:gd name="T75" fmla="*/ 10 h 587"/>
                  <a:gd name="T76" fmla="*/ 6 w 404"/>
                  <a:gd name="T77" fmla="*/ 10 h 587"/>
                  <a:gd name="T78" fmla="*/ 5 w 404"/>
                  <a:gd name="T79" fmla="*/ 11 h 587"/>
                  <a:gd name="T80" fmla="*/ 6 w 404"/>
                  <a:gd name="T81" fmla="*/ 12 h 587"/>
                  <a:gd name="T82" fmla="*/ 5 w 404"/>
                  <a:gd name="T83" fmla="*/ 12 h 587"/>
                  <a:gd name="T84" fmla="*/ 7 w 404"/>
                  <a:gd name="T85" fmla="*/ 16 h 587"/>
                  <a:gd name="T86" fmla="*/ 7 w 404"/>
                  <a:gd name="T87" fmla="*/ 17 h 587"/>
                  <a:gd name="T88" fmla="*/ 7 w 404"/>
                  <a:gd name="T89" fmla="*/ 13 h 587"/>
                  <a:gd name="T90" fmla="*/ 8 w 404"/>
                  <a:gd name="T91" fmla="*/ 19 h 587"/>
                  <a:gd name="T92" fmla="*/ 9 w 404"/>
                  <a:gd name="T93" fmla="*/ 20 h 587"/>
                  <a:gd name="T94" fmla="*/ 10 w 404"/>
                  <a:gd name="T95" fmla="*/ 21 h 587"/>
                  <a:gd name="T96" fmla="*/ 10 w 404"/>
                  <a:gd name="T97" fmla="*/ 22 h 587"/>
                  <a:gd name="T98" fmla="*/ 8 w 404"/>
                  <a:gd name="T99" fmla="*/ 21 h 587"/>
                  <a:gd name="T100" fmla="*/ 8 w 404"/>
                  <a:gd name="T101" fmla="*/ 19 h 587"/>
                  <a:gd name="T102" fmla="*/ 13 w 404"/>
                  <a:gd name="T103" fmla="*/ 22 h 587"/>
                  <a:gd name="T104" fmla="*/ 15 w 404"/>
                  <a:gd name="T105" fmla="*/ 22 h 587"/>
                  <a:gd name="T106" fmla="*/ 14 w 404"/>
                  <a:gd name="T107" fmla="*/ 23 h 587"/>
                  <a:gd name="T108" fmla="*/ 12 w 404"/>
                  <a:gd name="T109" fmla="*/ 23 h 587"/>
                  <a:gd name="T110" fmla="*/ 16 w 404"/>
                  <a:gd name="T111" fmla="*/ 23 h 587"/>
                  <a:gd name="T112" fmla="*/ 16 w 404"/>
                  <a:gd name="T113" fmla="*/ 23 h 5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04"/>
                  <a:gd name="T172" fmla="*/ 0 h 587"/>
                  <a:gd name="T173" fmla="*/ 404 w 404"/>
                  <a:gd name="T174" fmla="*/ 587 h 5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04" h="587">
                    <a:moveTo>
                      <a:pt x="380" y="573"/>
                    </a:moveTo>
                    <a:lnTo>
                      <a:pt x="380" y="573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80" y="573"/>
                    </a:moveTo>
                    <a:lnTo>
                      <a:pt x="379" y="562"/>
                    </a:lnTo>
                    <a:lnTo>
                      <a:pt x="376" y="547"/>
                    </a:lnTo>
                    <a:lnTo>
                      <a:pt x="401" y="542"/>
                    </a:lnTo>
                    <a:lnTo>
                      <a:pt x="403" y="558"/>
                    </a:lnTo>
                    <a:lnTo>
                      <a:pt x="404" y="570"/>
                    </a:lnTo>
                    <a:lnTo>
                      <a:pt x="380" y="573"/>
                    </a:lnTo>
                    <a:close/>
                    <a:moveTo>
                      <a:pt x="376" y="547"/>
                    </a:moveTo>
                    <a:lnTo>
                      <a:pt x="375" y="537"/>
                    </a:lnTo>
                    <a:lnTo>
                      <a:pt x="373" y="527"/>
                    </a:lnTo>
                    <a:lnTo>
                      <a:pt x="372" y="518"/>
                    </a:lnTo>
                    <a:lnTo>
                      <a:pt x="369" y="508"/>
                    </a:lnTo>
                    <a:lnTo>
                      <a:pt x="393" y="502"/>
                    </a:lnTo>
                    <a:lnTo>
                      <a:pt x="395" y="515"/>
                    </a:lnTo>
                    <a:lnTo>
                      <a:pt x="398" y="526"/>
                    </a:lnTo>
                    <a:lnTo>
                      <a:pt x="400" y="535"/>
                    </a:lnTo>
                    <a:lnTo>
                      <a:pt x="401" y="542"/>
                    </a:lnTo>
                    <a:lnTo>
                      <a:pt x="376" y="547"/>
                    </a:lnTo>
                    <a:close/>
                    <a:moveTo>
                      <a:pt x="369" y="508"/>
                    </a:moveTo>
                    <a:lnTo>
                      <a:pt x="363" y="477"/>
                    </a:lnTo>
                    <a:lnTo>
                      <a:pt x="354" y="442"/>
                    </a:lnTo>
                    <a:lnTo>
                      <a:pt x="345" y="405"/>
                    </a:lnTo>
                    <a:lnTo>
                      <a:pt x="333" y="366"/>
                    </a:lnTo>
                    <a:lnTo>
                      <a:pt x="320" y="326"/>
                    </a:lnTo>
                    <a:lnTo>
                      <a:pt x="306" y="285"/>
                    </a:lnTo>
                    <a:lnTo>
                      <a:pt x="290" y="244"/>
                    </a:lnTo>
                    <a:lnTo>
                      <a:pt x="272" y="204"/>
                    </a:lnTo>
                    <a:lnTo>
                      <a:pt x="295" y="195"/>
                    </a:lnTo>
                    <a:lnTo>
                      <a:pt x="312" y="235"/>
                    </a:lnTo>
                    <a:lnTo>
                      <a:pt x="328" y="277"/>
                    </a:lnTo>
                    <a:lnTo>
                      <a:pt x="344" y="318"/>
                    </a:lnTo>
                    <a:lnTo>
                      <a:pt x="357" y="359"/>
                    </a:lnTo>
                    <a:lnTo>
                      <a:pt x="368" y="399"/>
                    </a:lnTo>
                    <a:lnTo>
                      <a:pt x="378" y="437"/>
                    </a:lnTo>
                    <a:lnTo>
                      <a:pt x="387" y="471"/>
                    </a:lnTo>
                    <a:lnTo>
                      <a:pt x="393" y="502"/>
                    </a:lnTo>
                    <a:lnTo>
                      <a:pt x="369" y="508"/>
                    </a:lnTo>
                    <a:close/>
                    <a:moveTo>
                      <a:pt x="272" y="204"/>
                    </a:moveTo>
                    <a:lnTo>
                      <a:pt x="256" y="171"/>
                    </a:lnTo>
                    <a:lnTo>
                      <a:pt x="239" y="140"/>
                    </a:lnTo>
                    <a:lnTo>
                      <a:pt x="229" y="124"/>
                    </a:lnTo>
                    <a:lnTo>
                      <a:pt x="220" y="110"/>
                    </a:lnTo>
                    <a:lnTo>
                      <a:pt x="211" y="97"/>
                    </a:lnTo>
                    <a:lnTo>
                      <a:pt x="201" y="86"/>
                    </a:lnTo>
                    <a:lnTo>
                      <a:pt x="219" y="69"/>
                    </a:lnTo>
                    <a:lnTo>
                      <a:pt x="230" y="82"/>
                    </a:lnTo>
                    <a:lnTo>
                      <a:pt x="240" y="96"/>
                    </a:lnTo>
                    <a:lnTo>
                      <a:pt x="250" y="111"/>
                    </a:lnTo>
                    <a:lnTo>
                      <a:pt x="259" y="127"/>
                    </a:lnTo>
                    <a:lnTo>
                      <a:pt x="278" y="160"/>
                    </a:lnTo>
                    <a:lnTo>
                      <a:pt x="295" y="195"/>
                    </a:lnTo>
                    <a:lnTo>
                      <a:pt x="272" y="204"/>
                    </a:lnTo>
                    <a:close/>
                    <a:moveTo>
                      <a:pt x="201" y="86"/>
                    </a:moveTo>
                    <a:lnTo>
                      <a:pt x="192" y="76"/>
                    </a:lnTo>
                    <a:lnTo>
                      <a:pt x="184" y="67"/>
                    </a:lnTo>
                    <a:lnTo>
                      <a:pt x="176" y="59"/>
                    </a:lnTo>
                    <a:lnTo>
                      <a:pt x="167" y="52"/>
                    </a:lnTo>
                    <a:lnTo>
                      <a:pt x="159" y="46"/>
                    </a:lnTo>
                    <a:lnTo>
                      <a:pt x="149" y="39"/>
                    </a:lnTo>
                    <a:lnTo>
                      <a:pt x="140" y="35"/>
                    </a:lnTo>
                    <a:lnTo>
                      <a:pt x="132" y="30"/>
                    </a:lnTo>
                    <a:lnTo>
                      <a:pt x="140" y="8"/>
                    </a:lnTo>
                    <a:lnTo>
                      <a:pt x="151" y="12"/>
                    </a:lnTo>
                    <a:lnTo>
                      <a:pt x="161" y="19"/>
                    </a:lnTo>
                    <a:lnTo>
                      <a:pt x="172" y="25"/>
                    </a:lnTo>
                    <a:lnTo>
                      <a:pt x="182" y="32"/>
                    </a:lnTo>
                    <a:lnTo>
                      <a:pt x="191" y="40"/>
                    </a:lnTo>
                    <a:lnTo>
                      <a:pt x="201" y="49"/>
                    </a:lnTo>
                    <a:lnTo>
                      <a:pt x="210" y="59"/>
                    </a:lnTo>
                    <a:lnTo>
                      <a:pt x="219" y="69"/>
                    </a:lnTo>
                    <a:lnTo>
                      <a:pt x="201" y="86"/>
                    </a:lnTo>
                    <a:close/>
                    <a:moveTo>
                      <a:pt x="132" y="30"/>
                    </a:moveTo>
                    <a:lnTo>
                      <a:pt x="122" y="28"/>
                    </a:lnTo>
                    <a:lnTo>
                      <a:pt x="113" y="26"/>
                    </a:lnTo>
                    <a:lnTo>
                      <a:pt x="104" y="25"/>
                    </a:lnTo>
                    <a:lnTo>
                      <a:pt x="95" y="25"/>
                    </a:lnTo>
                    <a:lnTo>
                      <a:pt x="85" y="25"/>
                    </a:lnTo>
                    <a:lnTo>
                      <a:pt x="76" y="27"/>
                    </a:lnTo>
                    <a:lnTo>
                      <a:pt x="66" y="30"/>
                    </a:lnTo>
                    <a:lnTo>
                      <a:pt x="56" y="35"/>
                    </a:lnTo>
                    <a:lnTo>
                      <a:pt x="45" y="12"/>
                    </a:lnTo>
                    <a:lnTo>
                      <a:pt x="58" y="7"/>
                    </a:lnTo>
                    <a:lnTo>
                      <a:pt x="70" y="3"/>
                    </a:lnTo>
                    <a:lnTo>
                      <a:pt x="82" y="1"/>
                    </a:lnTo>
                    <a:lnTo>
                      <a:pt x="94" y="0"/>
                    </a:lnTo>
                    <a:lnTo>
                      <a:pt x="106" y="0"/>
                    </a:lnTo>
                    <a:lnTo>
                      <a:pt x="118" y="1"/>
                    </a:lnTo>
                    <a:lnTo>
                      <a:pt x="129" y="5"/>
                    </a:lnTo>
                    <a:lnTo>
                      <a:pt x="140" y="8"/>
                    </a:lnTo>
                    <a:lnTo>
                      <a:pt x="132" y="30"/>
                    </a:lnTo>
                    <a:close/>
                    <a:moveTo>
                      <a:pt x="56" y="35"/>
                    </a:moveTo>
                    <a:lnTo>
                      <a:pt x="47" y="39"/>
                    </a:lnTo>
                    <a:lnTo>
                      <a:pt x="38" y="45"/>
                    </a:lnTo>
                    <a:lnTo>
                      <a:pt x="29" y="51"/>
                    </a:lnTo>
                    <a:lnTo>
                      <a:pt x="20" y="59"/>
                    </a:lnTo>
                    <a:lnTo>
                      <a:pt x="3" y="40"/>
                    </a:lnTo>
                    <a:lnTo>
                      <a:pt x="14" y="32"/>
                    </a:lnTo>
                    <a:lnTo>
                      <a:pt x="25" y="24"/>
                    </a:lnTo>
                    <a:lnTo>
                      <a:pt x="36" y="18"/>
                    </a:lnTo>
                    <a:lnTo>
                      <a:pt x="45" y="12"/>
                    </a:lnTo>
                    <a:lnTo>
                      <a:pt x="56" y="35"/>
                    </a:lnTo>
                    <a:close/>
                    <a:moveTo>
                      <a:pt x="1" y="55"/>
                    </a:moveTo>
                    <a:lnTo>
                      <a:pt x="0" y="51"/>
                    </a:lnTo>
                    <a:lnTo>
                      <a:pt x="0" y="47"/>
                    </a:lnTo>
                    <a:lnTo>
                      <a:pt x="1" y="43"/>
                    </a:lnTo>
                    <a:lnTo>
                      <a:pt x="3" y="40"/>
                    </a:lnTo>
                    <a:lnTo>
                      <a:pt x="12" y="49"/>
                    </a:lnTo>
                    <a:lnTo>
                      <a:pt x="1" y="55"/>
                    </a:lnTo>
                    <a:close/>
                    <a:moveTo>
                      <a:pt x="22" y="42"/>
                    </a:moveTo>
                    <a:lnTo>
                      <a:pt x="22" y="42"/>
                    </a:lnTo>
                    <a:lnTo>
                      <a:pt x="22" y="41"/>
                    </a:lnTo>
                    <a:lnTo>
                      <a:pt x="2" y="56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22" y="42"/>
                    </a:lnTo>
                    <a:close/>
                    <a:moveTo>
                      <a:pt x="22" y="41"/>
                    </a:moveTo>
                    <a:lnTo>
                      <a:pt x="22" y="41"/>
                    </a:lnTo>
                    <a:lnTo>
                      <a:pt x="22" y="42"/>
                    </a:lnTo>
                    <a:lnTo>
                      <a:pt x="12" y="49"/>
                    </a:lnTo>
                    <a:lnTo>
                      <a:pt x="22" y="41"/>
                    </a:lnTo>
                    <a:close/>
                    <a:moveTo>
                      <a:pt x="22" y="42"/>
                    </a:moveTo>
                    <a:lnTo>
                      <a:pt x="34" y="59"/>
                    </a:lnTo>
                    <a:lnTo>
                      <a:pt x="41" y="72"/>
                    </a:lnTo>
                    <a:lnTo>
                      <a:pt x="21" y="86"/>
                    </a:lnTo>
                    <a:lnTo>
                      <a:pt x="10" y="68"/>
                    </a:lnTo>
                    <a:lnTo>
                      <a:pt x="1" y="56"/>
                    </a:lnTo>
                    <a:lnTo>
                      <a:pt x="22" y="42"/>
                    </a:lnTo>
                    <a:close/>
                    <a:moveTo>
                      <a:pt x="41" y="72"/>
                    </a:moveTo>
                    <a:lnTo>
                      <a:pt x="50" y="84"/>
                    </a:lnTo>
                    <a:lnTo>
                      <a:pt x="61" y="102"/>
                    </a:lnTo>
                    <a:lnTo>
                      <a:pt x="39" y="114"/>
                    </a:lnTo>
                    <a:lnTo>
                      <a:pt x="31" y="102"/>
                    </a:lnTo>
                    <a:lnTo>
                      <a:pt x="21" y="86"/>
                    </a:lnTo>
                    <a:lnTo>
                      <a:pt x="41" y="72"/>
                    </a:lnTo>
                    <a:close/>
                    <a:moveTo>
                      <a:pt x="61" y="102"/>
                    </a:moveTo>
                    <a:lnTo>
                      <a:pt x="83" y="140"/>
                    </a:lnTo>
                    <a:lnTo>
                      <a:pt x="104" y="178"/>
                    </a:lnTo>
                    <a:lnTo>
                      <a:pt x="123" y="217"/>
                    </a:lnTo>
                    <a:lnTo>
                      <a:pt x="139" y="255"/>
                    </a:lnTo>
                    <a:lnTo>
                      <a:pt x="117" y="265"/>
                    </a:lnTo>
                    <a:lnTo>
                      <a:pt x="101" y="227"/>
                    </a:lnTo>
                    <a:lnTo>
                      <a:pt x="82" y="189"/>
                    </a:lnTo>
                    <a:lnTo>
                      <a:pt x="62" y="151"/>
                    </a:lnTo>
                    <a:lnTo>
                      <a:pt x="39" y="114"/>
                    </a:lnTo>
                    <a:lnTo>
                      <a:pt x="61" y="102"/>
                    </a:lnTo>
                    <a:close/>
                    <a:moveTo>
                      <a:pt x="139" y="255"/>
                    </a:moveTo>
                    <a:lnTo>
                      <a:pt x="139" y="255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39" y="255"/>
                    </a:moveTo>
                    <a:lnTo>
                      <a:pt x="146" y="269"/>
                    </a:lnTo>
                    <a:lnTo>
                      <a:pt x="152" y="286"/>
                    </a:lnTo>
                    <a:lnTo>
                      <a:pt x="130" y="295"/>
                    </a:lnTo>
                    <a:lnTo>
                      <a:pt x="124" y="281"/>
                    </a:lnTo>
                    <a:lnTo>
                      <a:pt x="117" y="265"/>
                    </a:lnTo>
                    <a:lnTo>
                      <a:pt x="139" y="255"/>
                    </a:lnTo>
                    <a:close/>
                    <a:moveTo>
                      <a:pt x="152" y="286"/>
                    </a:moveTo>
                    <a:lnTo>
                      <a:pt x="158" y="302"/>
                    </a:lnTo>
                    <a:lnTo>
                      <a:pt x="163" y="317"/>
                    </a:lnTo>
                    <a:lnTo>
                      <a:pt x="140" y="324"/>
                    </a:lnTo>
                    <a:lnTo>
                      <a:pt x="135" y="309"/>
                    </a:lnTo>
                    <a:lnTo>
                      <a:pt x="130" y="295"/>
                    </a:lnTo>
                    <a:lnTo>
                      <a:pt x="152" y="286"/>
                    </a:lnTo>
                    <a:close/>
                    <a:moveTo>
                      <a:pt x="163" y="317"/>
                    </a:moveTo>
                    <a:lnTo>
                      <a:pt x="175" y="356"/>
                    </a:lnTo>
                    <a:lnTo>
                      <a:pt x="186" y="393"/>
                    </a:lnTo>
                    <a:lnTo>
                      <a:pt x="194" y="432"/>
                    </a:lnTo>
                    <a:lnTo>
                      <a:pt x="200" y="470"/>
                    </a:lnTo>
                    <a:lnTo>
                      <a:pt x="176" y="473"/>
                    </a:lnTo>
                    <a:lnTo>
                      <a:pt x="170" y="437"/>
                    </a:lnTo>
                    <a:lnTo>
                      <a:pt x="162" y="400"/>
                    </a:lnTo>
                    <a:lnTo>
                      <a:pt x="152" y="362"/>
                    </a:lnTo>
                    <a:lnTo>
                      <a:pt x="140" y="324"/>
                    </a:lnTo>
                    <a:lnTo>
                      <a:pt x="163" y="317"/>
                    </a:lnTo>
                    <a:close/>
                    <a:moveTo>
                      <a:pt x="177" y="478"/>
                    </a:moveTo>
                    <a:lnTo>
                      <a:pt x="176" y="475"/>
                    </a:lnTo>
                    <a:lnTo>
                      <a:pt x="176" y="473"/>
                    </a:lnTo>
                    <a:lnTo>
                      <a:pt x="188" y="472"/>
                    </a:lnTo>
                    <a:lnTo>
                      <a:pt x="177" y="478"/>
                    </a:lnTo>
                    <a:close/>
                    <a:moveTo>
                      <a:pt x="199" y="467"/>
                    </a:moveTo>
                    <a:lnTo>
                      <a:pt x="206" y="480"/>
                    </a:lnTo>
                    <a:lnTo>
                      <a:pt x="215" y="493"/>
                    </a:lnTo>
                    <a:lnTo>
                      <a:pt x="224" y="505"/>
                    </a:lnTo>
                    <a:lnTo>
                      <a:pt x="232" y="514"/>
                    </a:lnTo>
                    <a:lnTo>
                      <a:pt x="242" y="524"/>
                    </a:lnTo>
                    <a:lnTo>
                      <a:pt x="253" y="533"/>
                    </a:lnTo>
                    <a:lnTo>
                      <a:pt x="264" y="540"/>
                    </a:lnTo>
                    <a:lnTo>
                      <a:pt x="275" y="547"/>
                    </a:lnTo>
                    <a:lnTo>
                      <a:pt x="265" y="568"/>
                    </a:lnTo>
                    <a:lnTo>
                      <a:pt x="252" y="561"/>
                    </a:lnTo>
                    <a:lnTo>
                      <a:pt x="239" y="553"/>
                    </a:lnTo>
                    <a:lnTo>
                      <a:pt x="227" y="543"/>
                    </a:lnTo>
                    <a:lnTo>
                      <a:pt x="216" y="533"/>
                    </a:lnTo>
                    <a:lnTo>
                      <a:pt x="205" y="521"/>
                    </a:lnTo>
                    <a:lnTo>
                      <a:pt x="196" y="507"/>
                    </a:lnTo>
                    <a:lnTo>
                      <a:pt x="186" y="493"/>
                    </a:lnTo>
                    <a:lnTo>
                      <a:pt x="177" y="478"/>
                    </a:lnTo>
                    <a:lnTo>
                      <a:pt x="199" y="467"/>
                    </a:lnTo>
                    <a:close/>
                    <a:moveTo>
                      <a:pt x="275" y="547"/>
                    </a:moveTo>
                    <a:lnTo>
                      <a:pt x="287" y="552"/>
                    </a:lnTo>
                    <a:lnTo>
                      <a:pt x="300" y="556"/>
                    </a:lnTo>
                    <a:lnTo>
                      <a:pt x="314" y="560"/>
                    </a:lnTo>
                    <a:lnTo>
                      <a:pt x="328" y="562"/>
                    </a:lnTo>
                    <a:lnTo>
                      <a:pt x="342" y="563"/>
                    </a:lnTo>
                    <a:lnTo>
                      <a:pt x="358" y="563"/>
                    </a:lnTo>
                    <a:lnTo>
                      <a:pt x="374" y="562"/>
                    </a:lnTo>
                    <a:lnTo>
                      <a:pt x="390" y="560"/>
                    </a:lnTo>
                    <a:lnTo>
                      <a:pt x="394" y="583"/>
                    </a:lnTo>
                    <a:lnTo>
                      <a:pt x="376" y="586"/>
                    </a:lnTo>
                    <a:lnTo>
                      <a:pt x="358" y="587"/>
                    </a:lnTo>
                    <a:lnTo>
                      <a:pt x="340" y="587"/>
                    </a:lnTo>
                    <a:lnTo>
                      <a:pt x="324" y="586"/>
                    </a:lnTo>
                    <a:lnTo>
                      <a:pt x="308" y="583"/>
                    </a:lnTo>
                    <a:lnTo>
                      <a:pt x="293" y="579"/>
                    </a:lnTo>
                    <a:lnTo>
                      <a:pt x="279" y="575"/>
                    </a:lnTo>
                    <a:lnTo>
                      <a:pt x="265" y="568"/>
                    </a:lnTo>
                    <a:lnTo>
                      <a:pt x="275" y="547"/>
                    </a:lnTo>
                    <a:close/>
                    <a:moveTo>
                      <a:pt x="404" y="570"/>
                    </a:moveTo>
                    <a:lnTo>
                      <a:pt x="404" y="575"/>
                    </a:lnTo>
                    <a:lnTo>
                      <a:pt x="402" y="579"/>
                    </a:lnTo>
                    <a:lnTo>
                      <a:pt x="398" y="582"/>
                    </a:lnTo>
                    <a:lnTo>
                      <a:pt x="394" y="583"/>
                    </a:lnTo>
                    <a:lnTo>
                      <a:pt x="392" y="572"/>
                    </a:lnTo>
                    <a:lnTo>
                      <a:pt x="404" y="570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3" name="Freeform 1255"/>
              <p:cNvSpPr>
                <a:spLocks/>
              </p:cNvSpPr>
              <p:nvPr/>
            </p:nvSpPr>
            <p:spPr bwMode="auto">
              <a:xfrm>
                <a:off x="2995" y="1721"/>
                <a:ext cx="66" cy="108"/>
              </a:xfrm>
              <a:custGeom>
                <a:avLst/>
                <a:gdLst>
                  <a:gd name="T0" fmla="*/ 14 w 345"/>
                  <a:gd name="T1" fmla="*/ 21 h 532"/>
                  <a:gd name="T2" fmla="*/ 13 w 345"/>
                  <a:gd name="T3" fmla="*/ 18 h 532"/>
                  <a:gd name="T4" fmla="*/ 12 w 345"/>
                  <a:gd name="T5" fmla="*/ 14 h 532"/>
                  <a:gd name="T6" fmla="*/ 11 w 345"/>
                  <a:gd name="T7" fmla="*/ 10 h 532"/>
                  <a:gd name="T8" fmla="*/ 10 w 345"/>
                  <a:gd name="T9" fmla="*/ 8 h 532"/>
                  <a:gd name="T10" fmla="*/ 9 w 345"/>
                  <a:gd name="T11" fmla="*/ 6 h 532"/>
                  <a:gd name="T12" fmla="*/ 8 w 345"/>
                  <a:gd name="T13" fmla="*/ 4 h 532"/>
                  <a:gd name="T14" fmla="*/ 7 w 345"/>
                  <a:gd name="T15" fmla="*/ 3 h 532"/>
                  <a:gd name="T16" fmla="*/ 6 w 345"/>
                  <a:gd name="T17" fmla="*/ 1 h 532"/>
                  <a:gd name="T18" fmla="*/ 5 w 345"/>
                  <a:gd name="T19" fmla="*/ 1 h 532"/>
                  <a:gd name="T20" fmla="*/ 5 w 345"/>
                  <a:gd name="T21" fmla="*/ 0 h 532"/>
                  <a:gd name="T22" fmla="*/ 4 w 345"/>
                  <a:gd name="T23" fmla="*/ 0 h 532"/>
                  <a:gd name="T24" fmla="*/ 3 w 345"/>
                  <a:gd name="T25" fmla="*/ 0 h 532"/>
                  <a:gd name="T26" fmla="*/ 3 w 345"/>
                  <a:gd name="T27" fmla="*/ 0 h 532"/>
                  <a:gd name="T28" fmla="*/ 2 w 345"/>
                  <a:gd name="T29" fmla="*/ 0 h 532"/>
                  <a:gd name="T30" fmla="*/ 1 w 345"/>
                  <a:gd name="T31" fmla="*/ 1 h 532"/>
                  <a:gd name="T32" fmla="*/ 0 w 345"/>
                  <a:gd name="T33" fmla="*/ 1 h 532"/>
                  <a:gd name="T34" fmla="*/ 1 w 345"/>
                  <a:gd name="T35" fmla="*/ 2 h 532"/>
                  <a:gd name="T36" fmla="*/ 2 w 345"/>
                  <a:gd name="T37" fmla="*/ 4 h 532"/>
                  <a:gd name="T38" fmla="*/ 3 w 345"/>
                  <a:gd name="T39" fmla="*/ 6 h 532"/>
                  <a:gd name="T40" fmla="*/ 4 w 345"/>
                  <a:gd name="T41" fmla="*/ 8 h 532"/>
                  <a:gd name="T42" fmla="*/ 5 w 345"/>
                  <a:gd name="T43" fmla="*/ 10 h 532"/>
                  <a:gd name="T44" fmla="*/ 5 w 345"/>
                  <a:gd name="T45" fmla="*/ 13 h 532"/>
                  <a:gd name="T46" fmla="*/ 6 w 345"/>
                  <a:gd name="T47" fmla="*/ 15 h 532"/>
                  <a:gd name="T48" fmla="*/ 6 w 345"/>
                  <a:gd name="T49" fmla="*/ 17 h 532"/>
                  <a:gd name="T50" fmla="*/ 7 w 345"/>
                  <a:gd name="T51" fmla="*/ 18 h 532"/>
                  <a:gd name="T52" fmla="*/ 7 w 345"/>
                  <a:gd name="T53" fmla="*/ 19 h 532"/>
                  <a:gd name="T54" fmla="*/ 8 w 345"/>
                  <a:gd name="T55" fmla="*/ 20 h 532"/>
                  <a:gd name="T56" fmla="*/ 9 w 345"/>
                  <a:gd name="T57" fmla="*/ 21 h 532"/>
                  <a:gd name="T58" fmla="*/ 10 w 345"/>
                  <a:gd name="T59" fmla="*/ 21 h 532"/>
                  <a:gd name="T60" fmla="*/ 11 w 345"/>
                  <a:gd name="T61" fmla="*/ 21 h 532"/>
                  <a:gd name="T62" fmla="*/ 12 w 345"/>
                  <a:gd name="T63" fmla="*/ 22 h 532"/>
                  <a:gd name="T64" fmla="*/ 13 w 345"/>
                  <a:gd name="T65" fmla="*/ 22 h 5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5"/>
                  <a:gd name="T100" fmla="*/ 0 h 532"/>
                  <a:gd name="T101" fmla="*/ 345 w 345"/>
                  <a:gd name="T102" fmla="*/ 532 h 53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5" h="532">
                    <a:moveTo>
                      <a:pt x="345" y="530"/>
                    </a:moveTo>
                    <a:lnTo>
                      <a:pt x="343" y="509"/>
                    </a:lnTo>
                    <a:lnTo>
                      <a:pt x="336" y="476"/>
                    </a:lnTo>
                    <a:lnTo>
                      <a:pt x="329" y="436"/>
                    </a:lnTo>
                    <a:lnTo>
                      <a:pt x="317" y="390"/>
                    </a:lnTo>
                    <a:lnTo>
                      <a:pt x="304" y="339"/>
                    </a:lnTo>
                    <a:lnTo>
                      <a:pt x="287" y="286"/>
                    </a:lnTo>
                    <a:lnTo>
                      <a:pt x="278" y="258"/>
                    </a:lnTo>
                    <a:lnTo>
                      <a:pt x="267" y="231"/>
                    </a:lnTo>
                    <a:lnTo>
                      <a:pt x="257" y="205"/>
                    </a:lnTo>
                    <a:lnTo>
                      <a:pt x="246" y="178"/>
                    </a:lnTo>
                    <a:lnTo>
                      <a:pt x="235" y="153"/>
                    </a:lnTo>
                    <a:lnTo>
                      <a:pt x="222" y="130"/>
                    </a:lnTo>
                    <a:lnTo>
                      <a:pt x="210" y="108"/>
                    </a:lnTo>
                    <a:lnTo>
                      <a:pt x="196" y="86"/>
                    </a:lnTo>
                    <a:lnTo>
                      <a:pt x="183" y="67"/>
                    </a:lnTo>
                    <a:lnTo>
                      <a:pt x="169" y="50"/>
                    </a:lnTo>
                    <a:lnTo>
                      <a:pt x="154" y="36"/>
                    </a:lnTo>
                    <a:lnTo>
                      <a:pt x="139" y="23"/>
                    </a:lnTo>
                    <a:lnTo>
                      <a:pt x="131" y="17"/>
                    </a:lnTo>
                    <a:lnTo>
                      <a:pt x="122" y="13"/>
                    </a:lnTo>
                    <a:lnTo>
                      <a:pt x="115" y="9"/>
                    </a:lnTo>
                    <a:lnTo>
                      <a:pt x="106" y="5"/>
                    </a:lnTo>
                    <a:lnTo>
                      <a:pt x="99" y="3"/>
                    </a:lnTo>
                    <a:lnTo>
                      <a:pt x="90" y="1"/>
                    </a:lnTo>
                    <a:lnTo>
                      <a:pt x="81" y="0"/>
                    </a:lnTo>
                    <a:lnTo>
                      <a:pt x="73" y="0"/>
                    </a:lnTo>
                    <a:lnTo>
                      <a:pt x="64" y="1"/>
                    </a:lnTo>
                    <a:lnTo>
                      <a:pt x="55" y="3"/>
                    </a:lnTo>
                    <a:lnTo>
                      <a:pt x="47" y="5"/>
                    </a:lnTo>
                    <a:lnTo>
                      <a:pt x="37" y="10"/>
                    </a:lnTo>
                    <a:lnTo>
                      <a:pt x="28" y="14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0" y="35"/>
                    </a:lnTo>
                    <a:lnTo>
                      <a:pt x="17" y="59"/>
                    </a:lnTo>
                    <a:lnTo>
                      <a:pt x="32" y="84"/>
                    </a:lnTo>
                    <a:lnTo>
                      <a:pt x="46" y="109"/>
                    </a:lnTo>
                    <a:lnTo>
                      <a:pt x="60" y="134"/>
                    </a:lnTo>
                    <a:lnTo>
                      <a:pt x="73" y="160"/>
                    </a:lnTo>
                    <a:lnTo>
                      <a:pt x="85" y="185"/>
                    </a:lnTo>
                    <a:lnTo>
                      <a:pt x="97" y="209"/>
                    </a:lnTo>
                    <a:lnTo>
                      <a:pt x="107" y="235"/>
                    </a:lnTo>
                    <a:lnTo>
                      <a:pt x="117" y="260"/>
                    </a:lnTo>
                    <a:lnTo>
                      <a:pt x="126" y="286"/>
                    </a:lnTo>
                    <a:lnTo>
                      <a:pt x="134" y="311"/>
                    </a:lnTo>
                    <a:lnTo>
                      <a:pt x="142" y="336"/>
                    </a:lnTo>
                    <a:lnTo>
                      <a:pt x="148" y="361"/>
                    </a:lnTo>
                    <a:lnTo>
                      <a:pt x="154" y="387"/>
                    </a:lnTo>
                    <a:lnTo>
                      <a:pt x="158" y="411"/>
                    </a:lnTo>
                    <a:lnTo>
                      <a:pt x="161" y="436"/>
                    </a:lnTo>
                    <a:lnTo>
                      <a:pt x="169" y="449"/>
                    </a:lnTo>
                    <a:lnTo>
                      <a:pt x="178" y="462"/>
                    </a:lnTo>
                    <a:lnTo>
                      <a:pt x="185" y="474"/>
                    </a:lnTo>
                    <a:lnTo>
                      <a:pt x="195" y="485"/>
                    </a:lnTo>
                    <a:lnTo>
                      <a:pt x="203" y="495"/>
                    </a:lnTo>
                    <a:lnTo>
                      <a:pt x="214" y="503"/>
                    </a:lnTo>
                    <a:lnTo>
                      <a:pt x="225" y="510"/>
                    </a:lnTo>
                    <a:lnTo>
                      <a:pt x="236" y="516"/>
                    </a:lnTo>
                    <a:lnTo>
                      <a:pt x="248" y="522"/>
                    </a:lnTo>
                    <a:lnTo>
                      <a:pt x="260" y="526"/>
                    </a:lnTo>
                    <a:lnTo>
                      <a:pt x="273" y="529"/>
                    </a:lnTo>
                    <a:lnTo>
                      <a:pt x="286" y="531"/>
                    </a:lnTo>
                    <a:lnTo>
                      <a:pt x="300" y="532"/>
                    </a:lnTo>
                    <a:lnTo>
                      <a:pt x="315" y="532"/>
                    </a:lnTo>
                    <a:lnTo>
                      <a:pt x="330" y="532"/>
                    </a:lnTo>
                    <a:lnTo>
                      <a:pt x="345" y="530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4" name="Freeform 1256"/>
              <p:cNvSpPr>
                <a:spLocks noEditPoints="1"/>
              </p:cNvSpPr>
              <p:nvPr/>
            </p:nvSpPr>
            <p:spPr bwMode="auto">
              <a:xfrm>
                <a:off x="2991" y="1717"/>
                <a:ext cx="74" cy="112"/>
              </a:xfrm>
              <a:custGeom>
                <a:avLst/>
                <a:gdLst>
                  <a:gd name="T0" fmla="*/ 15 w 368"/>
                  <a:gd name="T1" fmla="*/ 22 h 557"/>
                  <a:gd name="T2" fmla="*/ 14 w 368"/>
                  <a:gd name="T3" fmla="*/ 21 h 557"/>
                  <a:gd name="T4" fmla="*/ 14 w 368"/>
                  <a:gd name="T5" fmla="*/ 22 h 557"/>
                  <a:gd name="T6" fmla="*/ 13 w 368"/>
                  <a:gd name="T7" fmla="*/ 20 h 557"/>
                  <a:gd name="T8" fmla="*/ 15 w 368"/>
                  <a:gd name="T9" fmla="*/ 20 h 557"/>
                  <a:gd name="T10" fmla="*/ 13 w 368"/>
                  <a:gd name="T11" fmla="*/ 19 h 557"/>
                  <a:gd name="T12" fmla="*/ 12 w 368"/>
                  <a:gd name="T13" fmla="*/ 14 h 557"/>
                  <a:gd name="T14" fmla="*/ 10 w 368"/>
                  <a:gd name="T15" fmla="*/ 8 h 557"/>
                  <a:gd name="T16" fmla="*/ 13 w 368"/>
                  <a:gd name="T17" fmla="*/ 12 h 557"/>
                  <a:gd name="T18" fmla="*/ 14 w 368"/>
                  <a:gd name="T19" fmla="*/ 18 h 557"/>
                  <a:gd name="T20" fmla="*/ 9 w 368"/>
                  <a:gd name="T21" fmla="*/ 6 h 557"/>
                  <a:gd name="T22" fmla="*/ 7 w 368"/>
                  <a:gd name="T23" fmla="*/ 3 h 557"/>
                  <a:gd name="T24" fmla="*/ 9 w 368"/>
                  <a:gd name="T25" fmla="*/ 3 h 557"/>
                  <a:gd name="T26" fmla="*/ 10 w 368"/>
                  <a:gd name="T27" fmla="*/ 6 h 557"/>
                  <a:gd name="T28" fmla="*/ 7 w 368"/>
                  <a:gd name="T29" fmla="*/ 3 h 557"/>
                  <a:gd name="T30" fmla="*/ 5 w 368"/>
                  <a:gd name="T31" fmla="*/ 1 h 557"/>
                  <a:gd name="T32" fmla="*/ 5 w 368"/>
                  <a:gd name="T33" fmla="*/ 0 h 557"/>
                  <a:gd name="T34" fmla="*/ 7 w 368"/>
                  <a:gd name="T35" fmla="*/ 1 h 557"/>
                  <a:gd name="T36" fmla="*/ 7 w 368"/>
                  <a:gd name="T37" fmla="*/ 3 h 557"/>
                  <a:gd name="T38" fmla="*/ 4 w 368"/>
                  <a:gd name="T39" fmla="*/ 1 h 557"/>
                  <a:gd name="T40" fmla="*/ 2 w 368"/>
                  <a:gd name="T41" fmla="*/ 1 h 557"/>
                  <a:gd name="T42" fmla="*/ 3 w 368"/>
                  <a:gd name="T43" fmla="*/ 0 h 557"/>
                  <a:gd name="T44" fmla="*/ 4 w 368"/>
                  <a:gd name="T45" fmla="*/ 0 h 557"/>
                  <a:gd name="T46" fmla="*/ 2 w 368"/>
                  <a:gd name="T47" fmla="*/ 1 h 557"/>
                  <a:gd name="T48" fmla="*/ 1 w 368"/>
                  <a:gd name="T49" fmla="*/ 2 h 557"/>
                  <a:gd name="T50" fmla="*/ 1 w 368"/>
                  <a:gd name="T51" fmla="*/ 1 h 557"/>
                  <a:gd name="T52" fmla="*/ 0 w 368"/>
                  <a:gd name="T53" fmla="*/ 2 h 557"/>
                  <a:gd name="T54" fmla="*/ 0 w 368"/>
                  <a:gd name="T55" fmla="*/ 2 h 557"/>
                  <a:gd name="T56" fmla="*/ 1 w 368"/>
                  <a:gd name="T57" fmla="*/ 2 h 557"/>
                  <a:gd name="T58" fmla="*/ 1 w 368"/>
                  <a:gd name="T59" fmla="*/ 2 h 557"/>
                  <a:gd name="T60" fmla="*/ 0 w 368"/>
                  <a:gd name="T61" fmla="*/ 2 h 557"/>
                  <a:gd name="T62" fmla="*/ 2 w 368"/>
                  <a:gd name="T63" fmla="*/ 3 h 557"/>
                  <a:gd name="T64" fmla="*/ 1 w 368"/>
                  <a:gd name="T65" fmla="*/ 2 h 557"/>
                  <a:gd name="T66" fmla="*/ 1 w 368"/>
                  <a:gd name="T67" fmla="*/ 4 h 557"/>
                  <a:gd name="T68" fmla="*/ 2 w 368"/>
                  <a:gd name="T69" fmla="*/ 4 h 557"/>
                  <a:gd name="T70" fmla="*/ 5 w 368"/>
                  <a:gd name="T71" fmla="*/ 10 h 557"/>
                  <a:gd name="T72" fmla="*/ 2 w 368"/>
                  <a:gd name="T73" fmla="*/ 6 h 557"/>
                  <a:gd name="T74" fmla="*/ 5 w 368"/>
                  <a:gd name="T75" fmla="*/ 10 h 557"/>
                  <a:gd name="T76" fmla="*/ 4 w 368"/>
                  <a:gd name="T77" fmla="*/ 10 h 557"/>
                  <a:gd name="T78" fmla="*/ 5 w 368"/>
                  <a:gd name="T79" fmla="*/ 10 h 557"/>
                  <a:gd name="T80" fmla="*/ 6 w 368"/>
                  <a:gd name="T81" fmla="*/ 11 h 557"/>
                  <a:gd name="T82" fmla="*/ 5 w 368"/>
                  <a:gd name="T83" fmla="*/ 10 h 557"/>
                  <a:gd name="T84" fmla="*/ 5 w 368"/>
                  <a:gd name="T85" fmla="*/ 12 h 557"/>
                  <a:gd name="T86" fmla="*/ 6 w 368"/>
                  <a:gd name="T87" fmla="*/ 12 h 557"/>
                  <a:gd name="T88" fmla="*/ 7 w 368"/>
                  <a:gd name="T89" fmla="*/ 18 h 557"/>
                  <a:gd name="T90" fmla="*/ 6 w 368"/>
                  <a:gd name="T91" fmla="*/ 14 h 557"/>
                  <a:gd name="T92" fmla="*/ 7 w 368"/>
                  <a:gd name="T93" fmla="*/ 18 h 557"/>
                  <a:gd name="T94" fmla="*/ 7 w 368"/>
                  <a:gd name="T95" fmla="*/ 18 h 557"/>
                  <a:gd name="T96" fmla="*/ 9 w 368"/>
                  <a:gd name="T97" fmla="*/ 19 h 557"/>
                  <a:gd name="T98" fmla="*/ 10 w 368"/>
                  <a:gd name="T99" fmla="*/ 21 h 557"/>
                  <a:gd name="T100" fmla="*/ 8 w 368"/>
                  <a:gd name="T101" fmla="*/ 21 h 557"/>
                  <a:gd name="T102" fmla="*/ 7 w 368"/>
                  <a:gd name="T103" fmla="*/ 19 h 557"/>
                  <a:gd name="T104" fmla="*/ 11 w 368"/>
                  <a:gd name="T105" fmla="*/ 21 h 557"/>
                  <a:gd name="T106" fmla="*/ 13 w 368"/>
                  <a:gd name="T107" fmla="*/ 21 h 557"/>
                  <a:gd name="T108" fmla="*/ 14 w 368"/>
                  <a:gd name="T109" fmla="*/ 22 h 557"/>
                  <a:gd name="T110" fmla="*/ 12 w 368"/>
                  <a:gd name="T111" fmla="*/ 22 h 557"/>
                  <a:gd name="T112" fmla="*/ 10 w 368"/>
                  <a:gd name="T113" fmla="*/ 21 h 557"/>
                  <a:gd name="T114" fmla="*/ 15 w 368"/>
                  <a:gd name="T115" fmla="*/ 22 h 557"/>
                  <a:gd name="T116" fmla="*/ 15 w 368"/>
                  <a:gd name="T117" fmla="*/ 22 h 55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68"/>
                  <a:gd name="T178" fmla="*/ 0 h 557"/>
                  <a:gd name="T179" fmla="*/ 368 w 368"/>
                  <a:gd name="T180" fmla="*/ 557 h 55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68" h="557">
                    <a:moveTo>
                      <a:pt x="344" y="543"/>
                    </a:moveTo>
                    <a:lnTo>
                      <a:pt x="344" y="542"/>
                    </a:lnTo>
                    <a:lnTo>
                      <a:pt x="368" y="540"/>
                    </a:lnTo>
                    <a:lnTo>
                      <a:pt x="368" y="541"/>
                    </a:lnTo>
                    <a:lnTo>
                      <a:pt x="344" y="543"/>
                    </a:lnTo>
                    <a:close/>
                    <a:moveTo>
                      <a:pt x="344" y="542"/>
                    </a:moveTo>
                    <a:lnTo>
                      <a:pt x="343" y="533"/>
                    </a:lnTo>
                    <a:lnTo>
                      <a:pt x="341" y="518"/>
                    </a:lnTo>
                    <a:lnTo>
                      <a:pt x="365" y="514"/>
                    </a:lnTo>
                    <a:lnTo>
                      <a:pt x="367" y="528"/>
                    </a:lnTo>
                    <a:lnTo>
                      <a:pt x="368" y="540"/>
                    </a:lnTo>
                    <a:lnTo>
                      <a:pt x="344" y="542"/>
                    </a:lnTo>
                    <a:close/>
                    <a:moveTo>
                      <a:pt x="341" y="518"/>
                    </a:moveTo>
                    <a:lnTo>
                      <a:pt x="339" y="509"/>
                    </a:lnTo>
                    <a:lnTo>
                      <a:pt x="338" y="499"/>
                    </a:lnTo>
                    <a:lnTo>
                      <a:pt x="335" y="490"/>
                    </a:lnTo>
                    <a:lnTo>
                      <a:pt x="334" y="482"/>
                    </a:lnTo>
                    <a:lnTo>
                      <a:pt x="358" y="476"/>
                    </a:lnTo>
                    <a:lnTo>
                      <a:pt x="360" y="489"/>
                    </a:lnTo>
                    <a:lnTo>
                      <a:pt x="362" y="499"/>
                    </a:lnTo>
                    <a:lnTo>
                      <a:pt x="363" y="508"/>
                    </a:lnTo>
                    <a:lnTo>
                      <a:pt x="365" y="514"/>
                    </a:lnTo>
                    <a:lnTo>
                      <a:pt x="341" y="518"/>
                    </a:lnTo>
                    <a:close/>
                    <a:moveTo>
                      <a:pt x="334" y="482"/>
                    </a:moveTo>
                    <a:lnTo>
                      <a:pt x="328" y="453"/>
                    </a:lnTo>
                    <a:lnTo>
                      <a:pt x="320" y="420"/>
                    </a:lnTo>
                    <a:lnTo>
                      <a:pt x="312" y="385"/>
                    </a:lnTo>
                    <a:lnTo>
                      <a:pt x="301" y="348"/>
                    </a:lnTo>
                    <a:lnTo>
                      <a:pt x="289" y="310"/>
                    </a:lnTo>
                    <a:lnTo>
                      <a:pt x="276" y="271"/>
                    </a:lnTo>
                    <a:lnTo>
                      <a:pt x="262" y="233"/>
                    </a:lnTo>
                    <a:lnTo>
                      <a:pt x="246" y="196"/>
                    </a:lnTo>
                    <a:lnTo>
                      <a:pt x="268" y="186"/>
                    </a:lnTo>
                    <a:lnTo>
                      <a:pt x="284" y="224"/>
                    </a:lnTo>
                    <a:lnTo>
                      <a:pt x="299" y="263"/>
                    </a:lnTo>
                    <a:lnTo>
                      <a:pt x="312" y="302"/>
                    </a:lnTo>
                    <a:lnTo>
                      <a:pt x="324" y="341"/>
                    </a:lnTo>
                    <a:lnTo>
                      <a:pt x="334" y="378"/>
                    </a:lnTo>
                    <a:lnTo>
                      <a:pt x="344" y="414"/>
                    </a:lnTo>
                    <a:lnTo>
                      <a:pt x="352" y="447"/>
                    </a:lnTo>
                    <a:lnTo>
                      <a:pt x="358" y="476"/>
                    </a:lnTo>
                    <a:lnTo>
                      <a:pt x="334" y="482"/>
                    </a:lnTo>
                    <a:close/>
                    <a:moveTo>
                      <a:pt x="246" y="196"/>
                    </a:moveTo>
                    <a:lnTo>
                      <a:pt x="228" y="160"/>
                    </a:lnTo>
                    <a:lnTo>
                      <a:pt x="211" y="128"/>
                    </a:lnTo>
                    <a:lnTo>
                      <a:pt x="201" y="112"/>
                    </a:lnTo>
                    <a:lnTo>
                      <a:pt x="192" y="98"/>
                    </a:lnTo>
                    <a:lnTo>
                      <a:pt x="182" y="84"/>
                    </a:lnTo>
                    <a:lnTo>
                      <a:pt x="172" y="72"/>
                    </a:lnTo>
                    <a:lnTo>
                      <a:pt x="191" y="56"/>
                    </a:lnTo>
                    <a:lnTo>
                      <a:pt x="201" y="69"/>
                    </a:lnTo>
                    <a:lnTo>
                      <a:pt x="212" y="83"/>
                    </a:lnTo>
                    <a:lnTo>
                      <a:pt x="222" y="98"/>
                    </a:lnTo>
                    <a:lnTo>
                      <a:pt x="232" y="115"/>
                    </a:lnTo>
                    <a:lnTo>
                      <a:pt x="241" y="132"/>
                    </a:lnTo>
                    <a:lnTo>
                      <a:pt x="250" y="149"/>
                    </a:lnTo>
                    <a:lnTo>
                      <a:pt x="260" y="166"/>
                    </a:lnTo>
                    <a:lnTo>
                      <a:pt x="268" y="186"/>
                    </a:lnTo>
                    <a:lnTo>
                      <a:pt x="246" y="196"/>
                    </a:lnTo>
                    <a:close/>
                    <a:moveTo>
                      <a:pt x="172" y="72"/>
                    </a:moveTo>
                    <a:lnTo>
                      <a:pt x="158" y="58"/>
                    </a:lnTo>
                    <a:lnTo>
                      <a:pt x="144" y="47"/>
                    </a:lnTo>
                    <a:lnTo>
                      <a:pt x="138" y="41"/>
                    </a:lnTo>
                    <a:lnTo>
                      <a:pt x="130" y="37"/>
                    </a:lnTo>
                    <a:lnTo>
                      <a:pt x="123" y="32"/>
                    </a:lnTo>
                    <a:lnTo>
                      <a:pt x="115" y="29"/>
                    </a:lnTo>
                    <a:lnTo>
                      <a:pt x="124" y="7"/>
                    </a:lnTo>
                    <a:lnTo>
                      <a:pt x="132" y="10"/>
                    </a:lnTo>
                    <a:lnTo>
                      <a:pt x="141" y="14"/>
                    </a:lnTo>
                    <a:lnTo>
                      <a:pt x="150" y="20"/>
                    </a:lnTo>
                    <a:lnTo>
                      <a:pt x="158" y="26"/>
                    </a:lnTo>
                    <a:lnTo>
                      <a:pt x="167" y="32"/>
                    </a:lnTo>
                    <a:lnTo>
                      <a:pt x="174" y="40"/>
                    </a:lnTo>
                    <a:lnTo>
                      <a:pt x="183" y="48"/>
                    </a:lnTo>
                    <a:lnTo>
                      <a:pt x="191" y="56"/>
                    </a:lnTo>
                    <a:lnTo>
                      <a:pt x="172" y="72"/>
                    </a:lnTo>
                    <a:close/>
                    <a:moveTo>
                      <a:pt x="115" y="29"/>
                    </a:moveTo>
                    <a:lnTo>
                      <a:pt x="108" y="27"/>
                    </a:lnTo>
                    <a:lnTo>
                      <a:pt x="101" y="26"/>
                    </a:lnTo>
                    <a:lnTo>
                      <a:pt x="93" y="25"/>
                    </a:lnTo>
                    <a:lnTo>
                      <a:pt x="86" y="25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2" y="29"/>
                    </a:lnTo>
                    <a:lnTo>
                      <a:pt x="55" y="32"/>
                    </a:lnTo>
                    <a:lnTo>
                      <a:pt x="45" y="10"/>
                    </a:lnTo>
                    <a:lnTo>
                      <a:pt x="55" y="5"/>
                    </a:lnTo>
                    <a:lnTo>
                      <a:pt x="65" y="3"/>
                    </a:lnTo>
                    <a:lnTo>
                      <a:pt x="75" y="1"/>
                    </a:lnTo>
                    <a:lnTo>
                      <a:pt x="85" y="0"/>
                    </a:lnTo>
                    <a:lnTo>
                      <a:pt x="95" y="0"/>
                    </a:lnTo>
                    <a:lnTo>
                      <a:pt x="104" y="1"/>
                    </a:lnTo>
                    <a:lnTo>
                      <a:pt x="114" y="3"/>
                    </a:lnTo>
                    <a:lnTo>
                      <a:pt x="124" y="7"/>
                    </a:lnTo>
                    <a:lnTo>
                      <a:pt x="115" y="29"/>
                    </a:lnTo>
                    <a:close/>
                    <a:moveTo>
                      <a:pt x="55" y="32"/>
                    </a:moveTo>
                    <a:lnTo>
                      <a:pt x="46" y="37"/>
                    </a:lnTo>
                    <a:lnTo>
                      <a:pt x="37" y="42"/>
                    </a:lnTo>
                    <a:lnTo>
                      <a:pt x="29" y="48"/>
                    </a:lnTo>
                    <a:lnTo>
                      <a:pt x="19" y="55"/>
                    </a:lnTo>
                    <a:lnTo>
                      <a:pt x="4" y="37"/>
                    </a:lnTo>
                    <a:lnTo>
                      <a:pt x="14" y="28"/>
                    </a:lnTo>
                    <a:lnTo>
                      <a:pt x="24" y="21"/>
                    </a:lnTo>
                    <a:lnTo>
                      <a:pt x="34" y="15"/>
                    </a:lnTo>
                    <a:lnTo>
                      <a:pt x="45" y="10"/>
                    </a:lnTo>
                    <a:lnTo>
                      <a:pt x="55" y="32"/>
                    </a:lnTo>
                    <a:close/>
                    <a:moveTo>
                      <a:pt x="1" y="53"/>
                    </a:moveTo>
                    <a:lnTo>
                      <a:pt x="0" y="49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4" y="37"/>
                    </a:lnTo>
                    <a:lnTo>
                      <a:pt x="11" y="47"/>
                    </a:lnTo>
                    <a:lnTo>
                      <a:pt x="1" y="53"/>
                    </a:lnTo>
                    <a:close/>
                    <a:moveTo>
                      <a:pt x="22" y="40"/>
                    </a:moveTo>
                    <a:lnTo>
                      <a:pt x="21" y="39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22" y="40"/>
                    </a:lnTo>
                    <a:close/>
                    <a:moveTo>
                      <a:pt x="21" y="39"/>
                    </a:moveTo>
                    <a:lnTo>
                      <a:pt x="21" y="39"/>
                    </a:lnTo>
                    <a:lnTo>
                      <a:pt x="21" y="40"/>
                    </a:lnTo>
                    <a:lnTo>
                      <a:pt x="11" y="47"/>
                    </a:lnTo>
                    <a:lnTo>
                      <a:pt x="21" y="39"/>
                    </a:lnTo>
                    <a:close/>
                    <a:moveTo>
                      <a:pt x="21" y="40"/>
                    </a:moveTo>
                    <a:lnTo>
                      <a:pt x="30" y="53"/>
                    </a:lnTo>
                    <a:lnTo>
                      <a:pt x="39" y="68"/>
                    </a:lnTo>
                    <a:lnTo>
                      <a:pt x="19" y="81"/>
                    </a:lnTo>
                    <a:lnTo>
                      <a:pt x="10" y="67"/>
                    </a:lnTo>
                    <a:lnTo>
                      <a:pt x="2" y="53"/>
                    </a:lnTo>
                    <a:lnTo>
                      <a:pt x="21" y="40"/>
                    </a:lnTo>
                    <a:close/>
                    <a:moveTo>
                      <a:pt x="39" y="68"/>
                    </a:moveTo>
                    <a:lnTo>
                      <a:pt x="49" y="83"/>
                    </a:lnTo>
                    <a:lnTo>
                      <a:pt x="57" y="96"/>
                    </a:lnTo>
                    <a:lnTo>
                      <a:pt x="35" y="108"/>
                    </a:lnTo>
                    <a:lnTo>
                      <a:pt x="27" y="93"/>
                    </a:lnTo>
                    <a:lnTo>
                      <a:pt x="19" y="81"/>
                    </a:lnTo>
                    <a:lnTo>
                      <a:pt x="39" y="68"/>
                    </a:lnTo>
                    <a:close/>
                    <a:moveTo>
                      <a:pt x="57" y="96"/>
                    </a:moveTo>
                    <a:lnTo>
                      <a:pt x="77" y="132"/>
                    </a:lnTo>
                    <a:lnTo>
                      <a:pt x="96" y="169"/>
                    </a:lnTo>
                    <a:lnTo>
                      <a:pt x="114" y="205"/>
                    </a:lnTo>
                    <a:lnTo>
                      <a:pt x="129" y="242"/>
                    </a:lnTo>
                    <a:lnTo>
                      <a:pt x="106" y="252"/>
                    </a:lnTo>
                    <a:lnTo>
                      <a:pt x="91" y="216"/>
                    </a:lnTo>
                    <a:lnTo>
                      <a:pt x="74" y="180"/>
                    </a:lnTo>
                    <a:lnTo>
                      <a:pt x="56" y="145"/>
                    </a:lnTo>
                    <a:lnTo>
                      <a:pt x="35" y="108"/>
                    </a:lnTo>
                    <a:lnTo>
                      <a:pt x="57" y="96"/>
                    </a:lnTo>
                    <a:close/>
                    <a:moveTo>
                      <a:pt x="129" y="242"/>
                    </a:moveTo>
                    <a:lnTo>
                      <a:pt x="129" y="242"/>
                    </a:lnTo>
                    <a:lnTo>
                      <a:pt x="108" y="253"/>
                    </a:lnTo>
                    <a:lnTo>
                      <a:pt x="106" y="251"/>
                    </a:lnTo>
                    <a:lnTo>
                      <a:pt x="106" y="252"/>
                    </a:lnTo>
                    <a:lnTo>
                      <a:pt x="129" y="242"/>
                    </a:lnTo>
                    <a:close/>
                    <a:moveTo>
                      <a:pt x="129" y="242"/>
                    </a:moveTo>
                    <a:lnTo>
                      <a:pt x="129" y="243"/>
                    </a:lnTo>
                    <a:lnTo>
                      <a:pt x="118" y="247"/>
                    </a:lnTo>
                    <a:lnTo>
                      <a:pt x="129" y="242"/>
                    </a:lnTo>
                    <a:close/>
                    <a:moveTo>
                      <a:pt x="129" y="243"/>
                    </a:moveTo>
                    <a:lnTo>
                      <a:pt x="136" y="259"/>
                    </a:lnTo>
                    <a:lnTo>
                      <a:pt x="141" y="271"/>
                    </a:lnTo>
                    <a:lnTo>
                      <a:pt x="117" y="280"/>
                    </a:lnTo>
                    <a:lnTo>
                      <a:pt x="112" y="264"/>
                    </a:lnTo>
                    <a:lnTo>
                      <a:pt x="106" y="252"/>
                    </a:lnTo>
                    <a:lnTo>
                      <a:pt x="129" y="243"/>
                    </a:lnTo>
                    <a:close/>
                    <a:moveTo>
                      <a:pt x="141" y="271"/>
                    </a:moveTo>
                    <a:lnTo>
                      <a:pt x="145" y="284"/>
                    </a:lnTo>
                    <a:lnTo>
                      <a:pt x="151" y="300"/>
                    </a:lnTo>
                    <a:lnTo>
                      <a:pt x="127" y="308"/>
                    </a:lnTo>
                    <a:lnTo>
                      <a:pt x="124" y="296"/>
                    </a:lnTo>
                    <a:lnTo>
                      <a:pt x="117" y="280"/>
                    </a:lnTo>
                    <a:lnTo>
                      <a:pt x="141" y="271"/>
                    </a:lnTo>
                    <a:close/>
                    <a:moveTo>
                      <a:pt x="151" y="300"/>
                    </a:moveTo>
                    <a:lnTo>
                      <a:pt x="162" y="337"/>
                    </a:lnTo>
                    <a:lnTo>
                      <a:pt x="171" y="374"/>
                    </a:lnTo>
                    <a:lnTo>
                      <a:pt x="179" y="410"/>
                    </a:lnTo>
                    <a:lnTo>
                      <a:pt x="185" y="446"/>
                    </a:lnTo>
                    <a:lnTo>
                      <a:pt x="160" y="449"/>
                    </a:lnTo>
                    <a:lnTo>
                      <a:pt x="155" y="414"/>
                    </a:lnTo>
                    <a:lnTo>
                      <a:pt x="147" y="379"/>
                    </a:lnTo>
                    <a:lnTo>
                      <a:pt x="139" y="344"/>
                    </a:lnTo>
                    <a:lnTo>
                      <a:pt x="127" y="308"/>
                    </a:lnTo>
                    <a:lnTo>
                      <a:pt x="151" y="300"/>
                    </a:lnTo>
                    <a:close/>
                    <a:moveTo>
                      <a:pt x="162" y="453"/>
                    </a:moveTo>
                    <a:lnTo>
                      <a:pt x="162" y="452"/>
                    </a:lnTo>
                    <a:lnTo>
                      <a:pt x="160" y="449"/>
                    </a:lnTo>
                    <a:lnTo>
                      <a:pt x="172" y="448"/>
                    </a:lnTo>
                    <a:lnTo>
                      <a:pt x="162" y="453"/>
                    </a:lnTo>
                    <a:close/>
                    <a:moveTo>
                      <a:pt x="184" y="443"/>
                    </a:moveTo>
                    <a:lnTo>
                      <a:pt x="191" y="456"/>
                    </a:lnTo>
                    <a:lnTo>
                      <a:pt x="198" y="468"/>
                    </a:lnTo>
                    <a:lnTo>
                      <a:pt x="206" y="479"/>
                    </a:lnTo>
                    <a:lnTo>
                      <a:pt x="214" y="488"/>
                    </a:lnTo>
                    <a:lnTo>
                      <a:pt x="223" y="497"/>
                    </a:lnTo>
                    <a:lnTo>
                      <a:pt x="233" y="506"/>
                    </a:lnTo>
                    <a:lnTo>
                      <a:pt x="243" y="512"/>
                    </a:lnTo>
                    <a:lnTo>
                      <a:pt x="252" y="517"/>
                    </a:lnTo>
                    <a:lnTo>
                      <a:pt x="241" y="539"/>
                    </a:lnTo>
                    <a:lnTo>
                      <a:pt x="230" y="533"/>
                    </a:lnTo>
                    <a:lnTo>
                      <a:pt x="218" y="525"/>
                    </a:lnTo>
                    <a:lnTo>
                      <a:pt x="207" y="515"/>
                    </a:lnTo>
                    <a:lnTo>
                      <a:pt x="197" y="506"/>
                    </a:lnTo>
                    <a:lnTo>
                      <a:pt x="187" y="494"/>
                    </a:lnTo>
                    <a:lnTo>
                      <a:pt x="178" y="482"/>
                    </a:lnTo>
                    <a:lnTo>
                      <a:pt x="170" y="468"/>
                    </a:lnTo>
                    <a:lnTo>
                      <a:pt x="162" y="453"/>
                    </a:lnTo>
                    <a:lnTo>
                      <a:pt x="184" y="443"/>
                    </a:lnTo>
                    <a:close/>
                    <a:moveTo>
                      <a:pt x="252" y="517"/>
                    </a:moveTo>
                    <a:lnTo>
                      <a:pt x="263" y="523"/>
                    </a:lnTo>
                    <a:lnTo>
                      <a:pt x="275" y="527"/>
                    </a:lnTo>
                    <a:lnTo>
                      <a:pt x="287" y="529"/>
                    </a:lnTo>
                    <a:lnTo>
                      <a:pt x="299" y="531"/>
                    </a:lnTo>
                    <a:lnTo>
                      <a:pt x="312" y="533"/>
                    </a:lnTo>
                    <a:lnTo>
                      <a:pt x="326" y="533"/>
                    </a:lnTo>
                    <a:lnTo>
                      <a:pt x="340" y="531"/>
                    </a:lnTo>
                    <a:lnTo>
                      <a:pt x="354" y="529"/>
                    </a:lnTo>
                    <a:lnTo>
                      <a:pt x="358" y="554"/>
                    </a:lnTo>
                    <a:lnTo>
                      <a:pt x="342" y="556"/>
                    </a:lnTo>
                    <a:lnTo>
                      <a:pt x="326" y="557"/>
                    </a:lnTo>
                    <a:lnTo>
                      <a:pt x="311" y="557"/>
                    </a:lnTo>
                    <a:lnTo>
                      <a:pt x="295" y="556"/>
                    </a:lnTo>
                    <a:lnTo>
                      <a:pt x="281" y="553"/>
                    </a:lnTo>
                    <a:lnTo>
                      <a:pt x="267" y="550"/>
                    </a:lnTo>
                    <a:lnTo>
                      <a:pt x="254" y="545"/>
                    </a:lnTo>
                    <a:lnTo>
                      <a:pt x="241" y="539"/>
                    </a:lnTo>
                    <a:lnTo>
                      <a:pt x="252" y="517"/>
                    </a:lnTo>
                    <a:close/>
                    <a:moveTo>
                      <a:pt x="368" y="541"/>
                    </a:moveTo>
                    <a:lnTo>
                      <a:pt x="368" y="545"/>
                    </a:lnTo>
                    <a:lnTo>
                      <a:pt x="366" y="549"/>
                    </a:lnTo>
                    <a:lnTo>
                      <a:pt x="362" y="552"/>
                    </a:lnTo>
                    <a:lnTo>
                      <a:pt x="358" y="554"/>
                    </a:lnTo>
                    <a:lnTo>
                      <a:pt x="356" y="542"/>
                    </a:lnTo>
                    <a:lnTo>
                      <a:pt x="368" y="54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5" name="Freeform 1257"/>
              <p:cNvSpPr>
                <a:spLocks/>
              </p:cNvSpPr>
              <p:nvPr/>
            </p:nvSpPr>
            <p:spPr bwMode="auto">
              <a:xfrm>
                <a:off x="2967" y="1728"/>
                <a:ext cx="58" cy="101"/>
              </a:xfrm>
              <a:custGeom>
                <a:avLst/>
                <a:gdLst>
                  <a:gd name="T0" fmla="*/ 13 w 313"/>
                  <a:gd name="T1" fmla="*/ 19 h 505"/>
                  <a:gd name="T2" fmla="*/ 12 w 313"/>
                  <a:gd name="T3" fmla="*/ 17 h 505"/>
                  <a:gd name="T4" fmla="*/ 11 w 313"/>
                  <a:gd name="T5" fmla="*/ 13 h 505"/>
                  <a:gd name="T6" fmla="*/ 10 w 313"/>
                  <a:gd name="T7" fmla="*/ 10 h 505"/>
                  <a:gd name="T8" fmla="*/ 9 w 313"/>
                  <a:gd name="T9" fmla="*/ 8 h 505"/>
                  <a:gd name="T10" fmla="*/ 9 w 313"/>
                  <a:gd name="T11" fmla="*/ 6 h 505"/>
                  <a:gd name="T12" fmla="*/ 8 w 313"/>
                  <a:gd name="T13" fmla="*/ 4 h 505"/>
                  <a:gd name="T14" fmla="*/ 7 w 313"/>
                  <a:gd name="T15" fmla="*/ 3 h 505"/>
                  <a:gd name="T16" fmla="*/ 6 w 313"/>
                  <a:gd name="T17" fmla="*/ 1 h 505"/>
                  <a:gd name="T18" fmla="*/ 5 w 313"/>
                  <a:gd name="T19" fmla="*/ 1 h 505"/>
                  <a:gd name="T20" fmla="*/ 4 w 313"/>
                  <a:gd name="T21" fmla="*/ 0 h 505"/>
                  <a:gd name="T22" fmla="*/ 4 w 313"/>
                  <a:gd name="T23" fmla="*/ 0 h 505"/>
                  <a:gd name="T24" fmla="*/ 3 w 313"/>
                  <a:gd name="T25" fmla="*/ 0 h 505"/>
                  <a:gd name="T26" fmla="*/ 2 w 313"/>
                  <a:gd name="T27" fmla="*/ 0 h 505"/>
                  <a:gd name="T28" fmla="*/ 2 w 313"/>
                  <a:gd name="T29" fmla="*/ 0 h 505"/>
                  <a:gd name="T30" fmla="*/ 1 w 313"/>
                  <a:gd name="T31" fmla="*/ 1 h 505"/>
                  <a:gd name="T32" fmla="*/ 0 w 313"/>
                  <a:gd name="T33" fmla="*/ 1 h 505"/>
                  <a:gd name="T34" fmla="*/ 1 w 313"/>
                  <a:gd name="T35" fmla="*/ 2 h 505"/>
                  <a:gd name="T36" fmla="*/ 2 w 313"/>
                  <a:gd name="T37" fmla="*/ 4 h 505"/>
                  <a:gd name="T38" fmla="*/ 3 w 313"/>
                  <a:gd name="T39" fmla="*/ 6 h 505"/>
                  <a:gd name="T40" fmla="*/ 4 w 313"/>
                  <a:gd name="T41" fmla="*/ 8 h 505"/>
                  <a:gd name="T42" fmla="*/ 4 w 313"/>
                  <a:gd name="T43" fmla="*/ 10 h 505"/>
                  <a:gd name="T44" fmla="*/ 5 w 313"/>
                  <a:gd name="T45" fmla="*/ 12 h 505"/>
                  <a:gd name="T46" fmla="*/ 5 w 313"/>
                  <a:gd name="T47" fmla="*/ 14 h 505"/>
                  <a:gd name="T48" fmla="*/ 6 w 313"/>
                  <a:gd name="T49" fmla="*/ 16 h 505"/>
                  <a:gd name="T50" fmla="*/ 6 w 313"/>
                  <a:gd name="T51" fmla="*/ 17 h 505"/>
                  <a:gd name="T52" fmla="*/ 7 w 313"/>
                  <a:gd name="T53" fmla="*/ 18 h 505"/>
                  <a:gd name="T54" fmla="*/ 8 w 313"/>
                  <a:gd name="T55" fmla="*/ 19 h 505"/>
                  <a:gd name="T56" fmla="*/ 8 w 313"/>
                  <a:gd name="T57" fmla="*/ 19 h 505"/>
                  <a:gd name="T58" fmla="*/ 9 w 313"/>
                  <a:gd name="T59" fmla="*/ 20 h 505"/>
                  <a:gd name="T60" fmla="*/ 10 w 313"/>
                  <a:gd name="T61" fmla="*/ 20 h 505"/>
                  <a:gd name="T62" fmla="*/ 11 w 313"/>
                  <a:gd name="T63" fmla="*/ 20 h 505"/>
                  <a:gd name="T64" fmla="*/ 12 w 313"/>
                  <a:gd name="T65" fmla="*/ 20 h 5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3"/>
                  <a:gd name="T100" fmla="*/ 0 h 505"/>
                  <a:gd name="T101" fmla="*/ 313 w 313"/>
                  <a:gd name="T102" fmla="*/ 505 h 5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3" h="505">
                    <a:moveTo>
                      <a:pt x="313" y="503"/>
                    </a:moveTo>
                    <a:lnTo>
                      <a:pt x="311" y="482"/>
                    </a:lnTo>
                    <a:lnTo>
                      <a:pt x="306" y="452"/>
                    </a:lnTo>
                    <a:lnTo>
                      <a:pt x="298" y="414"/>
                    </a:lnTo>
                    <a:lnTo>
                      <a:pt x="287" y="370"/>
                    </a:lnTo>
                    <a:lnTo>
                      <a:pt x="275" y="321"/>
                    </a:lnTo>
                    <a:lnTo>
                      <a:pt x="260" y="271"/>
                    </a:lnTo>
                    <a:lnTo>
                      <a:pt x="252" y="246"/>
                    </a:lnTo>
                    <a:lnTo>
                      <a:pt x="242" y="220"/>
                    </a:lnTo>
                    <a:lnTo>
                      <a:pt x="232" y="194"/>
                    </a:lnTo>
                    <a:lnTo>
                      <a:pt x="222" y="169"/>
                    </a:lnTo>
                    <a:lnTo>
                      <a:pt x="212" y="145"/>
                    </a:lnTo>
                    <a:lnTo>
                      <a:pt x="201" y="124"/>
                    </a:lnTo>
                    <a:lnTo>
                      <a:pt x="189" y="102"/>
                    </a:lnTo>
                    <a:lnTo>
                      <a:pt x="177" y="82"/>
                    </a:lnTo>
                    <a:lnTo>
                      <a:pt x="164" y="63"/>
                    </a:lnTo>
                    <a:lnTo>
                      <a:pt x="151" y="47"/>
                    </a:lnTo>
                    <a:lnTo>
                      <a:pt x="138" y="33"/>
                    </a:lnTo>
                    <a:lnTo>
                      <a:pt x="124" y="21"/>
                    </a:lnTo>
                    <a:lnTo>
                      <a:pt x="118" y="16"/>
                    </a:lnTo>
                    <a:lnTo>
                      <a:pt x="110" y="12"/>
                    </a:lnTo>
                    <a:lnTo>
                      <a:pt x="103" y="7"/>
                    </a:lnTo>
                    <a:lnTo>
                      <a:pt x="95" y="5"/>
                    </a:lnTo>
                    <a:lnTo>
                      <a:pt x="89" y="2"/>
                    </a:lnTo>
                    <a:lnTo>
                      <a:pt x="81" y="1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57" y="1"/>
                    </a:lnTo>
                    <a:lnTo>
                      <a:pt x="50" y="2"/>
                    </a:lnTo>
                    <a:lnTo>
                      <a:pt x="41" y="5"/>
                    </a:lnTo>
                    <a:lnTo>
                      <a:pt x="33" y="8"/>
                    </a:lnTo>
                    <a:lnTo>
                      <a:pt x="25" y="13"/>
                    </a:lnTo>
                    <a:lnTo>
                      <a:pt x="16" y="18"/>
                    </a:lnTo>
                    <a:lnTo>
                      <a:pt x="9" y="24"/>
                    </a:lnTo>
                    <a:lnTo>
                      <a:pt x="0" y="31"/>
                    </a:lnTo>
                    <a:lnTo>
                      <a:pt x="14" y="55"/>
                    </a:lnTo>
                    <a:lnTo>
                      <a:pt x="28" y="78"/>
                    </a:lnTo>
                    <a:lnTo>
                      <a:pt x="41" y="103"/>
                    </a:lnTo>
                    <a:lnTo>
                      <a:pt x="54" y="127"/>
                    </a:lnTo>
                    <a:lnTo>
                      <a:pt x="66" y="151"/>
                    </a:lnTo>
                    <a:lnTo>
                      <a:pt x="77" y="175"/>
                    </a:lnTo>
                    <a:lnTo>
                      <a:pt x="87" y="198"/>
                    </a:lnTo>
                    <a:lnTo>
                      <a:pt x="97" y="222"/>
                    </a:lnTo>
                    <a:lnTo>
                      <a:pt x="106" y="247"/>
                    </a:lnTo>
                    <a:lnTo>
                      <a:pt x="114" y="271"/>
                    </a:lnTo>
                    <a:lnTo>
                      <a:pt x="122" y="294"/>
                    </a:lnTo>
                    <a:lnTo>
                      <a:pt x="128" y="318"/>
                    </a:lnTo>
                    <a:lnTo>
                      <a:pt x="135" y="343"/>
                    </a:lnTo>
                    <a:lnTo>
                      <a:pt x="140" y="367"/>
                    </a:lnTo>
                    <a:lnTo>
                      <a:pt x="145" y="390"/>
                    </a:lnTo>
                    <a:lnTo>
                      <a:pt x="148" y="413"/>
                    </a:lnTo>
                    <a:lnTo>
                      <a:pt x="154" y="426"/>
                    </a:lnTo>
                    <a:lnTo>
                      <a:pt x="162" y="439"/>
                    </a:lnTo>
                    <a:lnTo>
                      <a:pt x="170" y="450"/>
                    </a:lnTo>
                    <a:lnTo>
                      <a:pt x="178" y="460"/>
                    </a:lnTo>
                    <a:lnTo>
                      <a:pt x="187" y="469"/>
                    </a:lnTo>
                    <a:lnTo>
                      <a:pt x="195" y="477"/>
                    </a:lnTo>
                    <a:lnTo>
                      <a:pt x="205" y="485"/>
                    </a:lnTo>
                    <a:lnTo>
                      <a:pt x="216" y="490"/>
                    </a:lnTo>
                    <a:lnTo>
                      <a:pt x="226" y="495"/>
                    </a:lnTo>
                    <a:lnTo>
                      <a:pt x="238" y="500"/>
                    </a:lnTo>
                    <a:lnTo>
                      <a:pt x="248" y="503"/>
                    </a:lnTo>
                    <a:lnTo>
                      <a:pt x="260" y="504"/>
                    </a:lnTo>
                    <a:lnTo>
                      <a:pt x="273" y="505"/>
                    </a:lnTo>
                    <a:lnTo>
                      <a:pt x="286" y="505"/>
                    </a:lnTo>
                    <a:lnTo>
                      <a:pt x="299" y="505"/>
                    </a:lnTo>
                    <a:lnTo>
                      <a:pt x="313" y="503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6" name="Freeform 1258"/>
              <p:cNvSpPr>
                <a:spLocks noEditPoints="1"/>
              </p:cNvSpPr>
              <p:nvPr/>
            </p:nvSpPr>
            <p:spPr bwMode="auto">
              <a:xfrm>
                <a:off x="2967" y="1721"/>
                <a:ext cx="66" cy="108"/>
              </a:xfrm>
              <a:custGeom>
                <a:avLst/>
                <a:gdLst>
                  <a:gd name="T0" fmla="*/ 13 w 338"/>
                  <a:gd name="T1" fmla="*/ 21 h 530"/>
                  <a:gd name="T2" fmla="*/ 12 w 338"/>
                  <a:gd name="T3" fmla="*/ 21 h 530"/>
                  <a:gd name="T4" fmla="*/ 13 w 338"/>
                  <a:gd name="T5" fmla="*/ 20 h 530"/>
                  <a:gd name="T6" fmla="*/ 12 w 338"/>
                  <a:gd name="T7" fmla="*/ 19 h 530"/>
                  <a:gd name="T8" fmla="*/ 13 w 338"/>
                  <a:gd name="T9" fmla="*/ 18 h 530"/>
                  <a:gd name="T10" fmla="*/ 13 w 338"/>
                  <a:gd name="T11" fmla="*/ 20 h 530"/>
                  <a:gd name="T12" fmla="*/ 11 w 338"/>
                  <a:gd name="T13" fmla="*/ 16 h 530"/>
                  <a:gd name="T14" fmla="*/ 10 w 338"/>
                  <a:gd name="T15" fmla="*/ 10 h 530"/>
                  <a:gd name="T16" fmla="*/ 10 w 338"/>
                  <a:gd name="T17" fmla="*/ 9 h 530"/>
                  <a:gd name="T18" fmla="*/ 12 w 338"/>
                  <a:gd name="T19" fmla="*/ 14 h 530"/>
                  <a:gd name="T20" fmla="*/ 12 w 338"/>
                  <a:gd name="T21" fmla="*/ 18 h 530"/>
                  <a:gd name="T22" fmla="*/ 8 w 338"/>
                  <a:gd name="T23" fmla="*/ 5 h 530"/>
                  <a:gd name="T24" fmla="*/ 6 w 338"/>
                  <a:gd name="T25" fmla="*/ 3 h 530"/>
                  <a:gd name="T26" fmla="*/ 7 w 338"/>
                  <a:gd name="T27" fmla="*/ 3 h 530"/>
                  <a:gd name="T28" fmla="*/ 9 w 338"/>
                  <a:gd name="T29" fmla="*/ 6 h 530"/>
                  <a:gd name="T30" fmla="*/ 6 w 338"/>
                  <a:gd name="T31" fmla="*/ 2 h 530"/>
                  <a:gd name="T32" fmla="*/ 4 w 338"/>
                  <a:gd name="T33" fmla="*/ 1 h 530"/>
                  <a:gd name="T34" fmla="*/ 5 w 338"/>
                  <a:gd name="T35" fmla="*/ 1 h 530"/>
                  <a:gd name="T36" fmla="*/ 6 w 338"/>
                  <a:gd name="T37" fmla="*/ 2 h 530"/>
                  <a:gd name="T38" fmla="*/ 3 w 338"/>
                  <a:gd name="T39" fmla="*/ 1 h 530"/>
                  <a:gd name="T40" fmla="*/ 2 w 338"/>
                  <a:gd name="T41" fmla="*/ 1 h 530"/>
                  <a:gd name="T42" fmla="*/ 2 w 338"/>
                  <a:gd name="T43" fmla="*/ 0 h 530"/>
                  <a:gd name="T44" fmla="*/ 4 w 338"/>
                  <a:gd name="T45" fmla="*/ 0 h 530"/>
                  <a:gd name="T46" fmla="*/ 2 w 338"/>
                  <a:gd name="T47" fmla="*/ 1 h 530"/>
                  <a:gd name="T48" fmla="*/ 1 w 338"/>
                  <a:gd name="T49" fmla="*/ 2 h 530"/>
                  <a:gd name="T50" fmla="*/ 1 w 338"/>
                  <a:gd name="T51" fmla="*/ 1 h 530"/>
                  <a:gd name="T52" fmla="*/ 0 w 338"/>
                  <a:gd name="T53" fmla="*/ 2 h 530"/>
                  <a:gd name="T54" fmla="*/ 0 w 338"/>
                  <a:gd name="T55" fmla="*/ 2 h 530"/>
                  <a:gd name="T56" fmla="*/ 1 w 338"/>
                  <a:gd name="T57" fmla="*/ 1 h 530"/>
                  <a:gd name="T58" fmla="*/ 1 w 338"/>
                  <a:gd name="T59" fmla="*/ 1 h 530"/>
                  <a:gd name="T60" fmla="*/ 0 w 338"/>
                  <a:gd name="T61" fmla="*/ 2 h 530"/>
                  <a:gd name="T62" fmla="*/ 2 w 338"/>
                  <a:gd name="T63" fmla="*/ 3 h 530"/>
                  <a:gd name="T64" fmla="*/ 1 w 338"/>
                  <a:gd name="T65" fmla="*/ 1 h 530"/>
                  <a:gd name="T66" fmla="*/ 1 w 338"/>
                  <a:gd name="T67" fmla="*/ 4 h 530"/>
                  <a:gd name="T68" fmla="*/ 2 w 338"/>
                  <a:gd name="T69" fmla="*/ 4 h 530"/>
                  <a:gd name="T70" fmla="*/ 5 w 338"/>
                  <a:gd name="T71" fmla="*/ 9 h 530"/>
                  <a:gd name="T72" fmla="*/ 2 w 338"/>
                  <a:gd name="T73" fmla="*/ 5 h 530"/>
                  <a:gd name="T74" fmla="*/ 5 w 338"/>
                  <a:gd name="T75" fmla="*/ 9 h 530"/>
                  <a:gd name="T76" fmla="*/ 5 w 338"/>
                  <a:gd name="T77" fmla="*/ 9 h 530"/>
                  <a:gd name="T78" fmla="*/ 4 w 338"/>
                  <a:gd name="T79" fmla="*/ 10 h 530"/>
                  <a:gd name="T80" fmla="*/ 5 w 338"/>
                  <a:gd name="T81" fmla="*/ 9 h 530"/>
                  <a:gd name="T82" fmla="*/ 5 w 338"/>
                  <a:gd name="T83" fmla="*/ 10 h 530"/>
                  <a:gd name="T84" fmla="*/ 4 w 338"/>
                  <a:gd name="T85" fmla="*/ 10 h 530"/>
                  <a:gd name="T86" fmla="*/ 6 w 338"/>
                  <a:gd name="T87" fmla="*/ 11 h 530"/>
                  <a:gd name="T88" fmla="*/ 5 w 338"/>
                  <a:gd name="T89" fmla="*/ 10 h 530"/>
                  <a:gd name="T90" fmla="*/ 7 w 338"/>
                  <a:gd name="T91" fmla="*/ 16 h 530"/>
                  <a:gd name="T92" fmla="*/ 5 w 338"/>
                  <a:gd name="T93" fmla="*/ 14 h 530"/>
                  <a:gd name="T94" fmla="*/ 6 w 338"/>
                  <a:gd name="T95" fmla="*/ 17 h 530"/>
                  <a:gd name="T96" fmla="*/ 6 w 338"/>
                  <a:gd name="T97" fmla="*/ 17 h 530"/>
                  <a:gd name="T98" fmla="*/ 8 w 338"/>
                  <a:gd name="T99" fmla="*/ 18 h 530"/>
                  <a:gd name="T100" fmla="*/ 9 w 338"/>
                  <a:gd name="T101" fmla="*/ 19 h 530"/>
                  <a:gd name="T102" fmla="*/ 8 w 338"/>
                  <a:gd name="T103" fmla="*/ 20 h 530"/>
                  <a:gd name="T104" fmla="*/ 7 w 338"/>
                  <a:gd name="T105" fmla="*/ 18 h 530"/>
                  <a:gd name="T106" fmla="*/ 9 w 338"/>
                  <a:gd name="T107" fmla="*/ 20 h 530"/>
                  <a:gd name="T108" fmla="*/ 11 w 338"/>
                  <a:gd name="T109" fmla="*/ 20 h 530"/>
                  <a:gd name="T110" fmla="*/ 13 w 338"/>
                  <a:gd name="T111" fmla="*/ 20 h 530"/>
                  <a:gd name="T112" fmla="*/ 11 w 338"/>
                  <a:gd name="T113" fmla="*/ 21 h 530"/>
                  <a:gd name="T114" fmla="*/ 9 w 338"/>
                  <a:gd name="T115" fmla="*/ 21 h 530"/>
                  <a:gd name="T116" fmla="*/ 13 w 338"/>
                  <a:gd name="T117" fmla="*/ 21 h 530"/>
                  <a:gd name="T118" fmla="*/ 13 w 338"/>
                  <a:gd name="T119" fmla="*/ 21 h 5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8"/>
                  <a:gd name="T181" fmla="*/ 0 h 530"/>
                  <a:gd name="T182" fmla="*/ 338 w 338"/>
                  <a:gd name="T183" fmla="*/ 530 h 5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8" h="530">
                    <a:moveTo>
                      <a:pt x="313" y="516"/>
                    </a:moveTo>
                    <a:lnTo>
                      <a:pt x="313" y="515"/>
                    </a:lnTo>
                    <a:lnTo>
                      <a:pt x="338" y="514"/>
                    </a:lnTo>
                    <a:lnTo>
                      <a:pt x="313" y="516"/>
                    </a:lnTo>
                    <a:close/>
                    <a:moveTo>
                      <a:pt x="313" y="515"/>
                    </a:moveTo>
                    <a:lnTo>
                      <a:pt x="312" y="506"/>
                    </a:lnTo>
                    <a:lnTo>
                      <a:pt x="310" y="492"/>
                    </a:lnTo>
                    <a:lnTo>
                      <a:pt x="335" y="489"/>
                    </a:lnTo>
                    <a:lnTo>
                      <a:pt x="336" y="502"/>
                    </a:lnTo>
                    <a:lnTo>
                      <a:pt x="338" y="514"/>
                    </a:lnTo>
                    <a:lnTo>
                      <a:pt x="313" y="515"/>
                    </a:lnTo>
                    <a:close/>
                    <a:moveTo>
                      <a:pt x="310" y="492"/>
                    </a:moveTo>
                    <a:lnTo>
                      <a:pt x="309" y="483"/>
                    </a:lnTo>
                    <a:lnTo>
                      <a:pt x="307" y="474"/>
                    </a:lnTo>
                    <a:lnTo>
                      <a:pt x="306" y="465"/>
                    </a:lnTo>
                    <a:lnTo>
                      <a:pt x="304" y="458"/>
                    </a:lnTo>
                    <a:lnTo>
                      <a:pt x="328" y="452"/>
                    </a:lnTo>
                    <a:lnTo>
                      <a:pt x="331" y="464"/>
                    </a:lnTo>
                    <a:lnTo>
                      <a:pt x="332" y="474"/>
                    </a:lnTo>
                    <a:lnTo>
                      <a:pt x="334" y="483"/>
                    </a:lnTo>
                    <a:lnTo>
                      <a:pt x="335" y="489"/>
                    </a:lnTo>
                    <a:lnTo>
                      <a:pt x="310" y="492"/>
                    </a:lnTo>
                    <a:close/>
                    <a:moveTo>
                      <a:pt x="304" y="458"/>
                    </a:moveTo>
                    <a:lnTo>
                      <a:pt x="298" y="430"/>
                    </a:lnTo>
                    <a:lnTo>
                      <a:pt x="292" y="399"/>
                    </a:lnTo>
                    <a:lnTo>
                      <a:pt x="283" y="366"/>
                    </a:lnTo>
                    <a:lnTo>
                      <a:pt x="273" y="331"/>
                    </a:lnTo>
                    <a:lnTo>
                      <a:pt x="263" y="295"/>
                    </a:lnTo>
                    <a:lnTo>
                      <a:pt x="251" y="258"/>
                    </a:lnTo>
                    <a:lnTo>
                      <a:pt x="238" y="222"/>
                    </a:lnTo>
                    <a:lnTo>
                      <a:pt x="224" y="187"/>
                    </a:lnTo>
                    <a:lnTo>
                      <a:pt x="245" y="177"/>
                    </a:lnTo>
                    <a:lnTo>
                      <a:pt x="260" y="213"/>
                    </a:lnTo>
                    <a:lnTo>
                      <a:pt x="273" y="250"/>
                    </a:lnTo>
                    <a:lnTo>
                      <a:pt x="286" y="287"/>
                    </a:lnTo>
                    <a:lnTo>
                      <a:pt x="297" y="324"/>
                    </a:lnTo>
                    <a:lnTo>
                      <a:pt x="307" y="359"/>
                    </a:lnTo>
                    <a:lnTo>
                      <a:pt x="315" y="394"/>
                    </a:lnTo>
                    <a:lnTo>
                      <a:pt x="322" y="424"/>
                    </a:lnTo>
                    <a:lnTo>
                      <a:pt x="328" y="452"/>
                    </a:lnTo>
                    <a:lnTo>
                      <a:pt x="304" y="458"/>
                    </a:lnTo>
                    <a:close/>
                    <a:moveTo>
                      <a:pt x="224" y="187"/>
                    </a:moveTo>
                    <a:lnTo>
                      <a:pt x="215" y="168"/>
                    </a:lnTo>
                    <a:lnTo>
                      <a:pt x="206" y="150"/>
                    </a:lnTo>
                    <a:lnTo>
                      <a:pt x="198" y="133"/>
                    </a:lnTo>
                    <a:lnTo>
                      <a:pt x="189" y="116"/>
                    </a:lnTo>
                    <a:lnTo>
                      <a:pt x="179" y="101"/>
                    </a:lnTo>
                    <a:lnTo>
                      <a:pt x="170" y="87"/>
                    </a:lnTo>
                    <a:lnTo>
                      <a:pt x="160" y="74"/>
                    </a:lnTo>
                    <a:lnTo>
                      <a:pt x="149" y="61"/>
                    </a:lnTo>
                    <a:lnTo>
                      <a:pt x="167" y="45"/>
                    </a:lnTo>
                    <a:lnTo>
                      <a:pt x="178" y="58"/>
                    </a:lnTo>
                    <a:lnTo>
                      <a:pt x="189" y="72"/>
                    </a:lnTo>
                    <a:lnTo>
                      <a:pt x="199" y="87"/>
                    </a:lnTo>
                    <a:lnTo>
                      <a:pt x="209" y="103"/>
                    </a:lnTo>
                    <a:lnTo>
                      <a:pt x="218" y="121"/>
                    </a:lnTo>
                    <a:lnTo>
                      <a:pt x="228" y="138"/>
                    </a:lnTo>
                    <a:lnTo>
                      <a:pt x="237" y="157"/>
                    </a:lnTo>
                    <a:lnTo>
                      <a:pt x="245" y="177"/>
                    </a:lnTo>
                    <a:lnTo>
                      <a:pt x="224" y="187"/>
                    </a:lnTo>
                    <a:close/>
                    <a:moveTo>
                      <a:pt x="149" y="61"/>
                    </a:moveTo>
                    <a:lnTo>
                      <a:pt x="138" y="51"/>
                    </a:lnTo>
                    <a:lnTo>
                      <a:pt x="126" y="41"/>
                    </a:lnTo>
                    <a:lnTo>
                      <a:pt x="115" y="33"/>
                    </a:lnTo>
                    <a:lnTo>
                      <a:pt x="102" y="28"/>
                    </a:lnTo>
                    <a:lnTo>
                      <a:pt x="110" y="4"/>
                    </a:lnTo>
                    <a:lnTo>
                      <a:pt x="118" y="7"/>
                    </a:lnTo>
                    <a:lnTo>
                      <a:pt x="125" y="12"/>
                    </a:lnTo>
                    <a:lnTo>
                      <a:pt x="133" y="16"/>
                    </a:lnTo>
                    <a:lnTo>
                      <a:pt x="139" y="20"/>
                    </a:lnTo>
                    <a:lnTo>
                      <a:pt x="153" y="32"/>
                    </a:lnTo>
                    <a:lnTo>
                      <a:pt x="167" y="45"/>
                    </a:lnTo>
                    <a:lnTo>
                      <a:pt x="149" y="61"/>
                    </a:lnTo>
                    <a:close/>
                    <a:moveTo>
                      <a:pt x="102" y="28"/>
                    </a:moveTo>
                    <a:lnTo>
                      <a:pt x="96" y="26"/>
                    </a:lnTo>
                    <a:lnTo>
                      <a:pt x="90" y="25"/>
                    </a:lnTo>
                    <a:lnTo>
                      <a:pt x="84" y="24"/>
                    </a:lnTo>
                    <a:lnTo>
                      <a:pt x="78" y="24"/>
                    </a:lnTo>
                    <a:lnTo>
                      <a:pt x="72" y="25"/>
                    </a:lnTo>
                    <a:lnTo>
                      <a:pt x="66" y="26"/>
                    </a:lnTo>
                    <a:lnTo>
                      <a:pt x="59" y="27"/>
                    </a:lnTo>
                    <a:lnTo>
                      <a:pt x="53" y="30"/>
                    </a:lnTo>
                    <a:lnTo>
                      <a:pt x="43" y="7"/>
                    </a:lnTo>
                    <a:lnTo>
                      <a:pt x="52" y="4"/>
                    </a:lnTo>
                    <a:lnTo>
                      <a:pt x="61" y="2"/>
                    </a:lnTo>
                    <a:lnTo>
                      <a:pt x="69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4" y="1"/>
                    </a:lnTo>
                    <a:lnTo>
                      <a:pt x="103" y="2"/>
                    </a:lnTo>
                    <a:lnTo>
                      <a:pt x="110" y="4"/>
                    </a:lnTo>
                    <a:lnTo>
                      <a:pt x="102" y="28"/>
                    </a:lnTo>
                    <a:close/>
                    <a:moveTo>
                      <a:pt x="53" y="30"/>
                    </a:moveTo>
                    <a:lnTo>
                      <a:pt x="45" y="33"/>
                    </a:lnTo>
                    <a:lnTo>
                      <a:pt x="37" y="39"/>
                    </a:lnTo>
                    <a:lnTo>
                      <a:pt x="28" y="45"/>
                    </a:lnTo>
                    <a:lnTo>
                      <a:pt x="20" y="53"/>
                    </a:lnTo>
                    <a:lnTo>
                      <a:pt x="3" y="34"/>
                    </a:lnTo>
                    <a:lnTo>
                      <a:pt x="13" y="26"/>
                    </a:lnTo>
                    <a:lnTo>
                      <a:pt x="24" y="18"/>
                    </a:lnTo>
                    <a:lnTo>
                      <a:pt x="34" y="13"/>
                    </a:lnTo>
                    <a:lnTo>
                      <a:pt x="43" y="7"/>
                    </a:lnTo>
                    <a:lnTo>
                      <a:pt x="53" y="30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3" y="34"/>
                    </a:lnTo>
                    <a:lnTo>
                      <a:pt x="12" y="43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22" y="36"/>
                    </a:lnTo>
                    <a:lnTo>
                      <a:pt x="22" y="35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22" y="35"/>
                    </a:moveTo>
                    <a:lnTo>
                      <a:pt x="22" y="36"/>
                    </a:lnTo>
                    <a:lnTo>
                      <a:pt x="12" y="43"/>
                    </a:lnTo>
                    <a:lnTo>
                      <a:pt x="22" y="35"/>
                    </a:lnTo>
                    <a:close/>
                    <a:moveTo>
                      <a:pt x="22" y="36"/>
                    </a:moveTo>
                    <a:lnTo>
                      <a:pt x="31" y="52"/>
                    </a:lnTo>
                    <a:lnTo>
                      <a:pt x="39" y="63"/>
                    </a:lnTo>
                    <a:lnTo>
                      <a:pt x="17" y="76"/>
                    </a:lnTo>
                    <a:lnTo>
                      <a:pt x="9" y="62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9" y="63"/>
                    </a:moveTo>
                    <a:lnTo>
                      <a:pt x="45" y="75"/>
                    </a:lnTo>
                    <a:lnTo>
                      <a:pt x="54" y="90"/>
                    </a:lnTo>
                    <a:lnTo>
                      <a:pt x="32" y="102"/>
                    </a:lnTo>
                    <a:lnTo>
                      <a:pt x="26" y="92"/>
                    </a:lnTo>
                    <a:lnTo>
                      <a:pt x="17" y="76"/>
                    </a:lnTo>
                    <a:lnTo>
                      <a:pt x="39" y="63"/>
                    </a:lnTo>
                    <a:close/>
                    <a:moveTo>
                      <a:pt x="54" y="90"/>
                    </a:moveTo>
                    <a:lnTo>
                      <a:pt x="72" y="126"/>
                    </a:lnTo>
                    <a:lnTo>
                      <a:pt x="90" y="161"/>
                    </a:lnTo>
                    <a:lnTo>
                      <a:pt x="106" y="195"/>
                    </a:lnTo>
                    <a:lnTo>
                      <a:pt x="121" y="230"/>
                    </a:lnTo>
                    <a:lnTo>
                      <a:pt x="98" y="238"/>
                    </a:lnTo>
                    <a:lnTo>
                      <a:pt x="83" y="205"/>
                    </a:lnTo>
                    <a:lnTo>
                      <a:pt x="68" y="170"/>
                    </a:lnTo>
                    <a:lnTo>
                      <a:pt x="51" y="137"/>
                    </a:lnTo>
                    <a:lnTo>
                      <a:pt x="32" y="102"/>
                    </a:lnTo>
                    <a:lnTo>
                      <a:pt x="54" y="90"/>
                    </a:lnTo>
                    <a:close/>
                    <a:moveTo>
                      <a:pt x="121" y="230"/>
                    </a:moveTo>
                    <a:lnTo>
                      <a:pt x="121" y="230"/>
                    </a:lnTo>
                    <a:lnTo>
                      <a:pt x="109" y="234"/>
                    </a:lnTo>
                    <a:lnTo>
                      <a:pt x="121" y="230"/>
                    </a:lnTo>
                    <a:close/>
                    <a:moveTo>
                      <a:pt x="121" y="230"/>
                    </a:moveTo>
                    <a:lnTo>
                      <a:pt x="120" y="230"/>
                    </a:lnTo>
                    <a:lnTo>
                      <a:pt x="98" y="240"/>
                    </a:lnTo>
                    <a:lnTo>
                      <a:pt x="97" y="238"/>
                    </a:lnTo>
                    <a:lnTo>
                      <a:pt x="121" y="230"/>
                    </a:lnTo>
                    <a:close/>
                    <a:moveTo>
                      <a:pt x="120" y="230"/>
                    </a:moveTo>
                    <a:lnTo>
                      <a:pt x="120" y="230"/>
                    </a:lnTo>
                    <a:lnTo>
                      <a:pt x="121" y="230"/>
                    </a:lnTo>
                    <a:lnTo>
                      <a:pt x="109" y="235"/>
                    </a:lnTo>
                    <a:lnTo>
                      <a:pt x="120" y="230"/>
                    </a:lnTo>
                    <a:close/>
                    <a:moveTo>
                      <a:pt x="121" y="230"/>
                    </a:moveTo>
                    <a:lnTo>
                      <a:pt x="126" y="245"/>
                    </a:lnTo>
                    <a:lnTo>
                      <a:pt x="131" y="258"/>
                    </a:lnTo>
                    <a:lnTo>
                      <a:pt x="108" y="265"/>
                    </a:lnTo>
                    <a:lnTo>
                      <a:pt x="103" y="251"/>
                    </a:lnTo>
                    <a:lnTo>
                      <a:pt x="98" y="240"/>
                    </a:lnTo>
                    <a:lnTo>
                      <a:pt x="121" y="230"/>
                    </a:lnTo>
                    <a:close/>
                    <a:moveTo>
                      <a:pt x="131" y="258"/>
                    </a:moveTo>
                    <a:lnTo>
                      <a:pt x="136" y="273"/>
                    </a:lnTo>
                    <a:lnTo>
                      <a:pt x="140" y="285"/>
                    </a:lnTo>
                    <a:lnTo>
                      <a:pt x="117" y="292"/>
                    </a:lnTo>
                    <a:lnTo>
                      <a:pt x="112" y="278"/>
                    </a:lnTo>
                    <a:lnTo>
                      <a:pt x="108" y="265"/>
                    </a:lnTo>
                    <a:lnTo>
                      <a:pt x="131" y="258"/>
                    </a:lnTo>
                    <a:close/>
                    <a:moveTo>
                      <a:pt x="140" y="285"/>
                    </a:moveTo>
                    <a:lnTo>
                      <a:pt x="150" y="321"/>
                    </a:lnTo>
                    <a:lnTo>
                      <a:pt x="160" y="355"/>
                    </a:lnTo>
                    <a:lnTo>
                      <a:pt x="166" y="390"/>
                    </a:lnTo>
                    <a:lnTo>
                      <a:pt x="172" y="424"/>
                    </a:lnTo>
                    <a:lnTo>
                      <a:pt x="148" y="427"/>
                    </a:lnTo>
                    <a:lnTo>
                      <a:pt x="143" y="394"/>
                    </a:lnTo>
                    <a:lnTo>
                      <a:pt x="135" y="360"/>
                    </a:lnTo>
                    <a:lnTo>
                      <a:pt x="128" y="327"/>
                    </a:lnTo>
                    <a:lnTo>
                      <a:pt x="117" y="292"/>
                    </a:lnTo>
                    <a:lnTo>
                      <a:pt x="140" y="285"/>
                    </a:lnTo>
                    <a:close/>
                    <a:moveTo>
                      <a:pt x="149" y="431"/>
                    </a:moveTo>
                    <a:lnTo>
                      <a:pt x="148" y="429"/>
                    </a:lnTo>
                    <a:lnTo>
                      <a:pt x="148" y="427"/>
                    </a:lnTo>
                    <a:lnTo>
                      <a:pt x="160" y="425"/>
                    </a:lnTo>
                    <a:lnTo>
                      <a:pt x="149" y="431"/>
                    </a:lnTo>
                    <a:close/>
                    <a:moveTo>
                      <a:pt x="171" y="420"/>
                    </a:moveTo>
                    <a:lnTo>
                      <a:pt x="177" y="433"/>
                    </a:lnTo>
                    <a:lnTo>
                      <a:pt x="184" y="444"/>
                    </a:lnTo>
                    <a:lnTo>
                      <a:pt x="191" y="454"/>
                    </a:lnTo>
                    <a:lnTo>
                      <a:pt x="199" y="463"/>
                    </a:lnTo>
                    <a:lnTo>
                      <a:pt x="206" y="472"/>
                    </a:lnTo>
                    <a:lnTo>
                      <a:pt x="215" y="479"/>
                    </a:lnTo>
                    <a:lnTo>
                      <a:pt x="224" y="486"/>
                    </a:lnTo>
                    <a:lnTo>
                      <a:pt x="233" y="491"/>
                    </a:lnTo>
                    <a:lnTo>
                      <a:pt x="221" y="513"/>
                    </a:lnTo>
                    <a:lnTo>
                      <a:pt x="211" y="506"/>
                    </a:lnTo>
                    <a:lnTo>
                      <a:pt x="200" y="499"/>
                    </a:lnTo>
                    <a:lnTo>
                      <a:pt x="190" y="490"/>
                    </a:lnTo>
                    <a:lnTo>
                      <a:pt x="182" y="480"/>
                    </a:lnTo>
                    <a:lnTo>
                      <a:pt x="172" y="470"/>
                    </a:lnTo>
                    <a:lnTo>
                      <a:pt x="164" y="458"/>
                    </a:lnTo>
                    <a:lnTo>
                      <a:pt x="156" y="445"/>
                    </a:lnTo>
                    <a:lnTo>
                      <a:pt x="149" y="431"/>
                    </a:lnTo>
                    <a:lnTo>
                      <a:pt x="171" y="420"/>
                    </a:lnTo>
                    <a:close/>
                    <a:moveTo>
                      <a:pt x="233" y="491"/>
                    </a:moveTo>
                    <a:lnTo>
                      <a:pt x="243" y="497"/>
                    </a:lnTo>
                    <a:lnTo>
                      <a:pt x="253" y="500"/>
                    </a:lnTo>
                    <a:lnTo>
                      <a:pt x="264" y="503"/>
                    </a:lnTo>
                    <a:lnTo>
                      <a:pt x="274" y="504"/>
                    </a:lnTo>
                    <a:lnTo>
                      <a:pt x="286" y="505"/>
                    </a:lnTo>
                    <a:lnTo>
                      <a:pt x="298" y="505"/>
                    </a:lnTo>
                    <a:lnTo>
                      <a:pt x="310" y="504"/>
                    </a:lnTo>
                    <a:lnTo>
                      <a:pt x="323" y="502"/>
                    </a:lnTo>
                    <a:lnTo>
                      <a:pt x="327" y="527"/>
                    </a:lnTo>
                    <a:lnTo>
                      <a:pt x="312" y="529"/>
                    </a:lnTo>
                    <a:lnTo>
                      <a:pt x="298" y="530"/>
                    </a:lnTo>
                    <a:lnTo>
                      <a:pt x="284" y="530"/>
                    </a:lnTo>
                    <a:lnTo>
                      <a:pt x="271" y="529"/>
                    </a:lnTo>
                    <a:lnTo>
                      <a:pt x="258" y="527"/>
                    </a:lnTo>
                    <a:lnTo>
                      <a:pt x="245" y="524"/>
                    </a:lnTo>
                    <a:lnTo>
                      <a:pt x="233" y="518"/>
                    </a:lnTo>
                    <a:lnTo>
                      <a:pt x="221" y="513"/>
                    </a:lnTo>
                    <a:lnTo>
                      <a:pt x="233" y="491"/>
                    </a:lnTo>
                    <a:close/>
                    <a:moveTo>
                      <a:pt x="338" y="514"/>
                    </a:moveTo>
                    <a:lnTo>
                      <a:pt x="337" y="518"/>
                    </a:lnTo>
                    <a:lnTo>
                      <a:pt x="335" y="522"/>
                    </a:lnTo>
                    <a:lnTo>
                      <a:pt x="332" y="525"/>
                    </a:lnTo>
                    <a:lnTo>
                      <a:pt x="327" y="527"/>
                    </a:lnTo>
                    <a:lnTo>
                      <a:pt x="325" y="515"/>
                    </a:lnTo>
                    <a:lnTo>
                      <a:pt x="338" y="514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7" name="Freeform 1259"/>
              <p:cNvSpPr>
                <a:spLocks/>
              </p:cNvSpPr>
              <p:nvPr/>
            </p:nvSpPr>
            <p:spPr bwMode="auto">
              <a:xfrm>
                <a:off x="2944" y="1732"/>
                <a:ext cx="54" cy="97"/>
              </a:xfrm>
              <a:custGeom>
                <a:avLst/>
                <a:gdLst>
                  <a:gd name="T0" fmla="*/ 11 w 288"/>
                  <a:gd name="T1" fmla="*/ 18 h 482"/>
                  <a:gd name="T2" fmla="*/ 11 w 288"/>
                  <a:gd name="T3" fmla="*/ 16 h 482"/>
                  <a:gd name="T4" fmla="*/ 10 w 288"/>
                  <a:gd name="T5" fmla="*/ 12 h 482"/>
                  <a:gd name="T6" fmla="*/ 9 w 288"/>
                  <a:gd name="T7" fmla="*/ 9 h 482"/>
                  <a:gd name="T8" fmla="*/ 8 w 288"/>
                  <a:gd name="T9" fmla="*/ 7 h 482"/>
                  <a:gd name="T10" fmla="*/ 8 w 288"/>
                  <a:gd name="T11" fmla="*/ 6 h 482"/>
                  <a:gd name="T12" fmla="*/ 7 w 288"/>
                  <a:gd name="T13" fmla="*/ 4 h 482"/>
                  <a:gd name="T14" fmla="*/ 6 w 288"/>
                  <a:gd name="T15" fmla="*/ 2 h 482"/>
                  <a:gd name="T16" fmla="*/ 5 w 288"/>
                  <a:gd name="T17" fmla="*/ 1 h 482"/>
                  <a:gd name="T18" fmla="*/ 4 w 288"/>
                  <a:gd name="T19" fmla="*/ 1 h 482"/>
                  <a:gd name="T20" fmla="*/ 4 w 288"/>
                  <a:gd name="T21" fmla="*/ 0 h 482"/>
                  <a:gd name="T22" fmla="*/ 3 w 288"/>
                  <a:gd name="T23" fmla="*/ 0 h 482"/>
                  <a:gd name="T24" fmla="*/ 3 w 288"/>
                  <a:gd name="T25" fmla="*/ 0 h 482"/>
                  <a:gd name="T26" fmla="*/ 2 w 288"/>
                  <a:gd name="T27" fmla="*/ 0 h 482"/>
                  <a:gd name="T28" fmla="*/ 2 w 288"/>
                  <a:gd name="T29" fmla="*/ 0 h 482"/>
                  <a:gd name="T30" fmla="*/ 1 w 288"/>
                  <a:gd name="T31" fmla="*/ 0 h 482"/>
                  <a:gd name="T32" fmla="*/ 0 w 288"/>
                  <a:gd name="T33" fmla="*/ 1 h 482"/>
                  <a:gd name="T34" fmla="*/ 1 w 288"/>
                  <a:gd name="T35" fmla="*/ 2 h 482"/>
                  <a:gd name="T36" fmla="*/ 2 w 288"/>
                  <a:gd name="T37" fmla="*/ 4 h 482"/>
                  <a:gd name="T38" fmla="*/ 2 w 288"/>
                  <a:gd name="T39" fmla="*/ 6 h 482"/>
                  <a:gd name="T40" fmla="*/ 3 w 288"/>
                  <a:gd name="T41" fmla="*/ 8 h 482"/>
                  <a:gd name="T42" fmla="*/ 4 w 288"/>
                  <a:gd name="T43" fmla="*/ 9 h 482"/>
                  <a:gd name="T44" fmla="*/ 5 w 288"/>
                  <a:gd name="T45" fmla="*/ 11 h 482"/>
                  <a:gd name="T46" fmla="*/ 5 w 288"/>
                  <a:gd name="T47" fmla="*/ 13 h 482"/>
                  <a:gd name="T48" fmla="*/ 5 w 288"/>
                  <a:gd name="T49" fmla="*/ 15 h 482"/>
                  <a:gd name="T50" fmla="*/ 6 w 288"/>
                  <a:gd name="T51" fmla="*/ 16 h 482"/>
                  <a:gd name="T52" fmla="*/ 6 w 288"/>
                  <a:gd name="T53" fmla="*/ 17 h 482"/>
                  <a:gd name="T54" fmla="*/ 7 w 288"/>
                  <a:gd name="T55" fmla="*/ 18 h 482"/>
                  <a:gd name="T56" fmla="*/ 7 w 288"/>
                  <a:gd name="T57" fmla="*/ 18 h 482"/>
                  <a:gd name="T58" fmla="*/ 8 w 288"/>
                  <a:gd name="T59" fmla="*/ 19 h 482"/>
                  <a:gd name="T60" fmla="*/ 9 w 288"/>
                  <a:gd name="T61" fmla="*/ 19 h 482"/>
                  <a:gd name="T62" fmla="*/ 10 w 288"/>
                  <a:gd name="T63" fmla="*/ 19 h 482"/>
                  <a:gd name="T64" fmla="*/ 11 w 288"/>
                  <a:gd name="T65" fmla="*/ 19 h 48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88"/>
                  <a:gd name="T100" fmla="*/ 0 h 482"/>
                  <a:gd name="T101" fmla="*/ 288 w 288"/>
                  <a:gd name="T102" fmla="*/ 482 h 48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88" h="482">
                    <a:moveTo>
                      <a:pt x="288" y="479"/>
                    </a:moveTo>
                    <a:lnTo>
                      <a:pt x="285" y="459"/>
                    </a:lnTo>
                    <a:lnTo>
                      <a:pt x="280" y="431"/>
                    </a:lnTo>
                    <a:lnTo>
                      <a:pt x="272" y="394"/>
                    </a:lnTo>
                    <a:lnTo>
                      <a:pt x="263" y="353"/>
                    </a:lnTo>
                    <a:lnTo>
                      <a:pt x="251" y="307"/>
                    </a:lnTo>
                    <a:lnTo>
                      <a:pt x="237" y="259"/>
                    </a:lnTo>
                    <a:lnTo>
                      <a:pt x="229" y="235"/>
                    </a:lnTo>
                    <a:lnTo>
                      <a:pt x="221" y="210"/>
                    </a:lnTo>
                    <a:lnTo>
                      <a:pt x="212" y="186"/>
                    </a:lnTo>
                    <a:lnTo>
                      <a:pt x="202" y="162"/>
                    </a:lnTo>
                    <a:lnTo>
                      <a:pt x="193" y="139"/>
                    </a:lnTo>
                    <a:lnTo>
                      <a:pt x="183" y="118"/>
                    </a:lnTo>
                    <a:lnTo>
                      <a:pt x="172" y="98"/>
                    </a:lnTo>
                    <a:lnTo>
                      <a:pt x="161" y="79"/>
                    </a:lnTo>
                    <a:lnTo>
                      <a:pt x="150" y="62"/>
                    </a:lnTo>
                    <a:lnTo>
                      <a:pt x="139" y="46"/>
                    </a:lnTo>
                    <a:lnTo>
                      <a:pt x="126" y="33"/>
                    </a:lnTo>
                    <a:lnTo>
                      <a:pt x="114" y="21"/>
                    </a:lnTo>
                    <a:lnTo>
                      <a:pt x="107" y="15"/>
                    </a:lnTo>
                    <a:lnTo>
                      <a:pt x="101" y="11"/>
                    </a:lnTo>
                    <a:lnTo>
                      <a:pt x="94" y="8"/>
                    </a:lnTo>
                    <a:lnTo>
                      <a:pt x="87" y="4"/>
                    </a:lnTo>
                    <a:lnTo>
                      <a:pt x="80" y="2"/>
                    </a:lnTo>
                    <a:lnTo>
                      <a:pt x="74" y="1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5" y="2"/>
                    </a:lnTo>
                    <a:lnTo>
                      <a:pt x="38" y="4"/>
                    </a:lnTo>
                    <a:lnTo>
                      <a:pt x="31" y="8"/>
                    </a:lnTo>
                    <a:lnTo>
                      <a:pt x="23" y="12"/>
                    </a:lnTo>
                    <a:lnTo>
                      <a:pt x="15" y="16"/>
                    </a:lnTo>
                    <a:lnTo>
                      <a:pt x="8" y="23"/>
                    </a:lnTo>
                    <a:lnTo>
                      <a:pt x="0" y="29"/>
                    </a:lnTo>
                    <a:lnTo>
                      <a:pt x="13" y="52"/>
                    </a:lnTo>
                    <a:lnTo>
                      <a:pt x="26" y="75"/>
                    </a:lnTo>
                    <a:lnTo>
                      <a:pt x="38" y="97"/>
                    </a:lnTo>
                    <a:lnTo>
                      <a:pt x="50" y="121"/>
                    </a:lnTo>
                    <a:lnTo>
                      <a:pt x="61" y="144"/>
                    </a:lnTo>
                    <a:lnTo>
                      <a:pt x="72" y="166"/>
                    </a:lnTo>
                    <a:lnTo>
                      <a:pt x="81" y="189"/>
                    </a:lnTo>
                    <a:lnTo>
                      <a:pt x="90" y="212"/>
                    </a:lnTo>
                    <a:lnTo>
                      <a:pt x="99" y="236"/>
                    </a:lnTo>
                    <a:lnTo>
                      <a:pt x="106" y="258"/>
                    </a:lnTo>
                    <a:lnTo>
                      <a:pt x="114" y="281"/>
                    </a:lnTo>
                    <a:lnTo>
                      <a:pt x="119" y="304"/>
                    </a:lnTo>
                    <a:lnTo>
                      <a:pt x="126" y="326"/>
                    </a:lnTo>
                    <a:lnTo>
                      <a:pt x="130" y="349"/>
                    </a:lnTo>
                    <a:lnTo>
                      <a:pt x="134" y="372"/>
                    </a:lnTo>
                    <a:lnTo>
                      <a:pt x="137" y="394"/>
                    </a:lnTo>
                    <a:lnTo>
                      <a:pt x="144" y="406"/>
                    </a:lnTo>
                    <a:lnTo>
                      <a:pt x="150" y="418"/>
                    </a:lnTo>
                    <a:lnTo>
                      <a:pt x="157" y="429"/>
                    </a:lnTo>
                    <a:lnTo>
                      <a:pt x="164" y="439"/>
                    </a:lnTo>
                    <a:lnTo>
                      <a:pt x="173" y="447"/>
                    </a:lnTo>
                    <a:lnTo>
                      <a:pt x="181" y="455"/>
                    </a:lnTo>
                    <a:lnTo>
                      <a:pt x="189" y="461"/>
                    </a:lnTo>
                    <a:lnTo>
                      <a:pt x="199" y="467"/>
                    </a:lnTo>
                    <a:lnTo>
                      <a:pt x="209" y="472"/>
                    </a:lnTo>
                    <a:lnTo>
                      <a:pt x="218" y="475"/>
                    </a:lnTo>
                    <a:lnTo>
                      <a:pt x="229" y="479"/>
                    </a:lnTo>
                    <a:lnTo>
                      <a:pt x="240" y="481"/>
                    </a:lnTo>
                    <a:lnTo>
                      <a:pt x="251" y="482"/>
                    </a:lnTo>
                    <a:lnTo>
                      <a:pt x="263" y="482"/>
                    </a:lnTo>
                    <a:lnTo>
                      <a:pt x="275" y="481"/>
                    </a:lnTo>
                    <a:lnTo>
                      <a:pt x="288" y="479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8" name="Freeform 1260"/>
              <p:cNvSpPr>
                <a:spLocks noEditPoints="1"/>
              </p:cNvSpPr>
              <p:nvPr/>
            </p:nvSpPr>
            <p:spPr bwMode="auto">
              <a:xfrm>
                <a:off x="2940" y="1728"/>
                <a:ext cx="66" cy="101"/>
              </a:xfrm>
              <a:custGeom>
                <a:avLst/>
                <a:gdLst>
                  <a:gd name="T0" fmla="*/ 13 w 311"/>
                  <a:gd name="T1" fmla="*/ 20 h 507"/>
                  <a:gd name="T2" fmla="*/ 12 w 311"/>
                  <a:gd name="T3" fmla="*/ 20 h 507"/>
                  <a:gd name="T4" fmla="*/ 13 w 311"/>
                  <a:gd name="T5" fmla="*/ 20 h 507"/>
                  <a:gd name="T6" fmla="*/ 12 w 311"/>
                  <a:gd name="T7" fmla="*/ 19 h 507"/>
                  <a:gd name="T8" fmla="*/ 12 w 311"/>
                  <a:gd name="T9" fmla="*/ 18 h 507"/>
                  <a:gd name="T10" fmla="*/ 13 w 311"/>
                  <a:gd name="T11" fmla="*/ 19 h 507"/>
                  <a:gd name="T12" fmla="*/ 11 w 311"/>
                  <a:gd name="T13" fmla="*/ 15 h 507"/>
                  <a:gd name="T14" fmla="*/ 9 w 311"/>
                  <a:gd name="T15" fmla="*/ 10 h 507"/>
                  <a:gd name="T16" fmla="*/ 10 w 311"/>
                  <a:gd name="T17" fmla="*/ 8 h 507"/>
                  <a:gd name="T18" fmla="*/ 12 w 311"/>
                  <a:gd name="T19" fmla="*/ 14 h 507"/>
                  <a:gd name="T20" fmla="*/ 11 w 311"/>
                  <a:gd name="T21" fmla="*/ 18 h 507"/>
                  <a:gd name="T22" fmla="*/ 7 w 311"/>
                  <a:gd name="T23" fmla="*/ 5 h 507"/>
                  <a:gd name="T24" fmla="*/ 6 w 311"/>
                  <a:gd name="T25" fmla="*/ 3 h 507"/>
                  <a:gd name="T26" fmla="*/ 7 w 311"/>
                  <a:gd name="T27" fmla="*/ 3 h 507"/>
                  <a:gd name="T28" fmla="*/ 9 w 311"/>
                  <a:gd name="T29" fmla="*/ 5 h 507"/>
                  <a:gd name="T30" fmla="*/ 5 w 311"/>
                  <a:gd name="T31" fmla="*/ 2 h 507"/>
                  <a:gd name="T32" fmla="*/ 4 w 311"/>
                  <a:gd name="T33" fmla="*/ 1 h 507"/>
                  <a:gd name="T34" fmla="*/ 6 w 311"/>
                  <a:gd name="T35" fmla="*/ 1 h 507"/>
                  <a:gd name="T36" fmla="*/ 3 w 311"/>
                  <a:gd name="T37" fmla="*/ 1 h 507"/>
                  <a:gd name="T38" fmla="*/ 2 w 311"/>
                  <a:gd name="T39" fmla="*/ 0 h 507"/>
                  <a:gd name="T40" fmla="*/ 3 w 311"/>
                  <a:gd name="T41" fmla="*/ 0 h 507"/>
                  <a:gd name="T42" fmla="*/ 4 w 311"/>
                  <a:gd name="T43" fmla="*/ 0 h 507"/>
                  <a:gd name="T44" fmla="*/ 1 w 311"/>
                  <a:gd name="T45" fmla="*/ 2 h 507"/>
                  <a:gd name="T46" fmla="*/ 1 w 311"/>
                  <a:gd name="T47" fmla="*/ 1 h 507"/>
                  <a:gd name="T48" fmla="*/ 2 w 311"/>
                  <a:gd name="T49" fmla="*/ 1 h 507"/>
                  <a:gd name="T50" fmla="*/ 0 w 311"/>
                  <a:gd name="T51" fmla="*/ 1 h 507"/>
                  <a:gd name="T52" fmla="*/ 1 w 311"/>
                  <a:gd name="T53" fmla="*/ 1 h 507"/>
                  <a:gd name="T54" fmla="*/ 0 w 311"/>
                  <a:gd name="T55" fmla="*/ 2 h 507"/>
                  <a:gd name="T56" fmla="*/ 0 w 311"/>
                  <a:gd name="T57" fmla="*/ 2 h 507"/>
                  <a:gd name="T58" fmla="*/ 1 w 311"/>
                  <a:gd name="T59" fmla="*/ 1 h 507"/>
                  <a:gd name="T60" fmla="*/ 0 w 311"/>
                  <a:gd name="T61" fmla="*/ 3 h 507"/>
                  <a:gd name="T62" fmla="*/ 2 w 311"/>
                  <a:gd name="T63" fmla="*/ 3 h 507"/>
                  <a:gd name="T64" fmla="*/ 1 w 311"/>
                  <a:gd name="T65" fmla="*/ 3 h 507"/>
                  <a:gd name="T66" fmla="*/ 3 w 311"/>
                  <a:gd name="T67" fmla="*/ 6 h 507"/>
                  <a:gd name="T68" fmla="*/ 3 w 311"/>
                  <a:gd name="T69" fmla="*/ 8 h 507"/>
                  <a:gd name="T70" fmla="*/ 2 w 311"/>
                  <a:gd name="T71" fmla="*/ 4 h 507"/>
                  <a:gd name="T72" fmla="*/ 5 w 311"/>
                  <a:gd name="T73" fmla="*/ 9 h 507"/>
                  <a:gd name="T74" fmla="*/ 4 w 311"/>
                  <a:gd name="T75" fmla="*/ 9 h 507"/>
                  <a:gd name="T76" fmla="*/ 5 w 311"/>
                  <a:gd name="T77" fmla="*/ 10 h 507"/>
                  <a:gd name="T78" fmla="*/ 5 w 311"/>
                  <a:gd name="T79" fmla="*/ 9 h 507"/>
                  <a:gd name="T80" fmla="*/ 4 w 311"/>
                  <a:gd name="T81" fmla="*/ 11 h 507"/>
                  <a:gd name="T82" fmla="*/ 5 w 311"/>
                  <a:gd name="T83" fmla="*/ 11 h 507"/>
                  <a:gd name="T84" fmla="*/ 7 w 311"/>
                  <a:gd name="T85" fmla="*/ 16 h 507"/>
                  <a:gd name="T86" fmla="*/ 5 w 311"/>
                  <a:gd name="T87" fmla="*/ 13 h 507"/>
                  <a:gd name="T88" fmla="*/ 6 w 311"/>
                  <a:gd name="T89" fmla="*/ 17 h 507"/>
                  <a:gd name="T90" fmla="*/ 6 w 311"/>
                  <a:gd name="T91" fmla="*/ 16 h 507"/>
                  <a:gd name="T92" fmla="*/ 8 w 311"/>
                  <a:gd name="T93" fmla="*/ 18 h 507"/>
                  <a:gd name="T94" fmla="*/ 9 w 311"/>
                  <a:gd name="T95" fmla="*/ 19 h 507"/>
                  <a:gd name="T96" fmla="*/ 7 w 311"/>
                  <a:gd name="T97" fmla="*/ 19 h 507"/>
                  <a:gd name="T98" fmla="*/ 6 w 311"/>
                  <a:gd name="T99" fmla="*/ 17 h 507"/>
                  <a:gd name="T100" fmla="*/ 9 w 311"/>
                  <a:gd name="T101" fmla="*/ 19 h 507"/>
                  <a:gd name="T102" fmla="*/ 11 w 311"/>
                  <a:gd name="T103" fmla="*/ 20 h 507"/>
                  <a:gd name="T104" fmla="*/ 12 w 311"/>
                  <a:gd name="T105" fmla="*/ 21 h 507"/>
                  <a:gd name="T106" fmla="*/ 10 w 311"/>
                  <a:gd name="T107" fmla="*/ 21 h 507"/>
                  <a:gd name="T108" fmla="*/ 9 w 311"/>
                  <a:gd name="T109" fmla="*/ 20 h 507"/>
                  <a:gd name="T110" fmla="*/ 13 w 311"/>
                  <a:gd name="T111" fmla="*/ 20 h 507"/>
                  <a:gd name="T112" fmla="*/ 13 w 311"/>
                  <a:gd name="T113" fmla="*/ 20 h 50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11"/>
                  <a:gd name="T172" fmla="*/ 0 h 507"/>
                  <a:gd name="T173" fmla="*/ 311 w 311"/>
                  <a:gd name="T174" fmla="*/ 507 h 50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11" h="507">
                    <a:moveTo>
                      <a:pt x="288" y="493"/>
                    </a:moveTo>
                    <a:lnTo>
                      <a:pt x="288" y="493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8" y="493"/>
                    </a:moveTo>
                    <a:lnTo>
                      <a:pt x="287" y="484"/>
                    </a:lnTo>
                    <a:lnTo>
                      <a:pt x="284" y="471"/>
                    </a:lnTo>
                    <a:lnTo>
                      <a:pt x="308" y="467"/>
                    </a:lnTo>
                    <a:lnTo>
                      <a:pt x="310" y="480"/>
                    </a:lnTo>
                    <a:lnTo>
                      <a:pt x="311" y="491"/>
                    </a:lnTo>
                    <a:lnTo>
                      <a:pt x="288" y="493"/>
                    </a:lnTo>
                    <a:close/>
                    <a:moveTo>
                      <a:pt x="284" y="471"/>
                    </a:moveTo>
                    <a:lnTo>
                      <a:pt x="282" y="461"/>
                    </a:lnTo>
                    <a:lnTo>
                      <a:pt x="281" y="453"/>
                    </a:lnTo>
                    <a:lnTo>
                      <a:pt x="280" y="445"/>
                    </a:lnTo>
                    <a:lnTo>
                      <a:pt x="278" y="438"/>
                    </a:lnTo>
                    <a:lnTo>
                      <a:pt x="303" y="433"/>
                    </a:lnTo>
                    <a:lnTo>
                      <a:pt x="305" y="444"/>
                    </a:lnTo>
                    <a:lnTo>
                      <a:pt x="306" y="454"/>
                    </a:lnTo>
                    <a:lnTo>
                      <a:pt x="307" y="461"/>
                    </a:lnTo>
                    <a:lnTo>
                      <a:pt x="308" y="467"/>
                    </a:lnTo>
                    <a:lnTo>
                      <a:pt x="284" y="471"/>
                    </a:lnTo>
                    <a:close/>
                    <a:moveTo>
                      <a:pt x="278" y="438"/>
                    </a:moveTo>
                    <a:lnTo>
                      <a:pt x="273" y="412"/>
                    </a:lnTo>
                    <a:lnTo>
                      <a:pt x="266" y="383"/>
                    </a:lnTo>
                    <a:lnTo>
                      <a:pt x="259" y="351"/>
                    </a:lnTo>
                    <a:lnTo>
                      <a:pt x="250" y="318"/>
                    </a:lnTo>
                    <a:lnTo>
                      <a:pt x="240" y="283"/>
                    </a:lnTo>
                    <a:lnTo>
                      <a:pt x="228" y="249"/>
                    </a:lnTo>
                    <a:lnTo>
                      <a:pt x="216" y="214"/>
                    </a:lnTo>
                    <a:lnTo>
                      <a:pt x="203" y="179"/>
                    </a:lnTo>
                    <a:lnTo>
                      <a:pt x="226" y="171"/>
                    </a:lnTo>
                    <a:lnTo>
                      <a:pt x="239" y="204"/>
                    </a:lnTo>
                    <a:lnTo>
                      <a:pt x="252" y="240"/>
                    </a:lnTo>
                    <a:lnTo>
                      <a:pt x="263" y="276"/>
                    </a:lnTo>
                    <a:lnTo>
                      <a:pt x="274" y="310"/>
                    </a:lnTo>
                    <a:lnTo>
                      <a:pt x="282" y="345"/>
                    </a:lnTo>
                    <a:lnTo>
                      <a:pt x="290" y="376"/>
                    </a:lnTo>
                    <a:lnTo>
                      <a:pt x="296" y="406"/>
                    </a:lnTo>
                    <a:lnTo>
                      <a:pt x="303" y="433"/>
                    </a:lnTo>
                    <a:lnTo>
                      <a:pt x="278" y="438"/>
                    </a:lnTo>
                    <a:close/>
                    <a:moveTo>
                      <a:pt x="203" y="179"/>
                    </a:moveTo>
                    <a:lnTo>
                      <a:pt x="195" y="161"/>
                    </a:lnTo>
                    <a:lnTo>
                      <a:pt x="187" y="143"/>
                    </a:lnTo>
                    <a:lnTo>
                      <a:pt x="179" y="125"/>
                    </a:lnTo>
                    <a:lnTo>
                      <a:pt x="169" y="109"/>
                    </a:lnTo>
                    <a:lnTo>
                      <a:pt x="160" y="94"/>
                    </a:lnTo>
                    <a:lnTo>
                      <a:pt x="151" y="80"/>
                    </a:lnTo>
                    <a:lnTo>
                      <a:pt x="141" y="67"/>
                    </a:lnTo>
                    <a:lnTo>
                      <a:pt x="131" y="55"/>
                    </a:lnTo>
                    <a:lnTo>
                      <a:pt x="148" y="38"/>
                    </a:lnTo>
                    <a:lnTo>
                      <a:pt x="159" y="51"/>
                    </a:lnTo>
                    <a:lnTo>
                      <a:pt x="170" y="65"/>
                    </a:lnTo>
                    <a:lnTo>
                      <a:pt x="180" y="80"/>
                    </a:lnTo>
                    <a:lnTo>
                      <a:pt x="191" y="96"/>
                    </a:lnTo>
                    <a:lnTo>
                      <a:pt x="199" y="114"/>
                    </a:lnTo>
                    <a:lnTo>
                      <a:pt x="209" y="132"/>
                    </a:lnTo>
                    <a:lnTo>
                      <a:pt x="218" y="150"/>
                    </a:lnTo>
                    <a:lnTo>
                      <a:pt x="226" y="171"/>
                    </a:lnTo>
                    <a:lnTo>
                      <a:pt x="203" y="179"/>
                    </a:lnTo>
                    <a:close/>
                    <a:moveTo>
                      <a:pt x="131" y="55"/>
                    </a:moveTo>
                    <a:lnTo>
                      <a:pt x="121" y="46"/>
                    </a:lnTo>
                    <a:lnTo>
                      <a:pt x="112" y="38"/>
                    </a:lnTo>
                    <a:lnTo>
                      <a:pt x="102" y="33"/>
                    </a:lnTo>
                    <a:lnTo>
                      <a:pt x="92" y="28"/>
                    </a:lnTo>
                    <a:lnTo>
                      <a:pt x="100" y="5"/>
                    </a:lnTo>
                    <a:lnTo>
                      <a:pt x="113" y="10"/>
                    </a:lnTo>
                    <a:lnTo>
                      <a:pt x="125" y="17"/>
                    </a:lnTo>
                    <a:lnTo>
                      <a:pt x="137" y="27"/>
                    </a:lnTo>
                    <a:lnTo>
                      <a:pt x="148" y="38"/>
                    </a:lnTo>
                    <a:lnTo>
                      <a:pt x="131" y="55"/>
                    </a:lnTo>
                    <a:close/>
                    <a:moveTo>
                      <a:pt x="92" y="28"/>
                    </a:moveTo>
                    <a:lnTo>
                      <a:pt x="83" y="26"/>
                    </a:lnTo>
                    <a:lnTo>
                      <a:pt x="73" y="25"/>
                    </a:lnTo>
                    <a:lnTo>
                      <a:pt x="62" y="26"/>
                    </a:lnTo>
                    <a:lnTo>
                      <a:pt x="52" y="29"/>
                    </a:lnTo>
                    <a:lnTo>
                      <a:pt x="43" y="7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78" y="1"/>
                    </a:lnTo>
                    <a:lnTo>
                      <a:pt x="86" y="1"/>
                    </a:lnTo>
                    <a:lnTo>
                      <a:pt x="92" y="3"/>
                    </a:lnTo>
                    <a:lnTo>
                      <a:pt x="100" y="5"/>
                    </a:lnTo>
                    <a:lnTo>
                      <a:pt x="92" y="28"/>
                    </a:lnTo>
                    <a:close/>
                    <a:moveTo>
                      <a:pt x="52" y="29"/>
                    </a:moveTo>
                    <a:lnTo>
                      <a:pt x="45" y="34"/>
                    </a:lnTo>
                    <a:lnTo>
                      <a:pt x="36" y="38"/>
                    </a:lnTo>
                    <a:lnTo>
                      <a:pt x="28" y="44"/>
                    </a:lnTo>
                    <a:lnTo>
                      <a:pt x="21" y="51"/>
                    </a:lnTo>
                    <a:lnTo>
                      <a:pt x="4" y="34"/>
                    </a:lnTo>
                    <a:lnTo>
                      <a:pt x="13" y="25"/>
                    </a:lnTo>
                    <a:lnTo>
                      <a:pt x="23" y="17"/>
                    </a:lnTo>
                    <a:lnTo>
                      <a:pt x="33" y="12"/>
                    </a:lnTo>
                    <a:lnTo>
                      <a:pt x="43" y="7"/>
                    </a:lnTo>
                    <a:lnTo>
                      <a:pt x="52" y="29"/>
                    </a:lnTo>
                    <a:close/>
                    <a:moveTo>
                      <a:pt x="1" y="49"/>
                    </a:moveTo>
                    <a:lnTo>
                      <a:pt x="0" y="46"/>
                    </a:lnTo>
                    <a:lnTo>
                      <a:pt x="0" y="41"/>
                    </a:lnTo>
                    <a:lnTo>
                      <a:pt x="1" y="37"/>
                    </a:lnTo>
                    <a:lnTo>
                      <a:pt x="4" y="34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3" y="36"/>
                    </a:moveTo>
                    <a:lnTo>
                      <a:pt x="23" y="37"/>
                    </a:lnTo>
                    <a:lnTo>
                      <a:pt x="1" y="48"/>
                    </a:lnTo>
                    <a:lnTo>
                      <a:pt x="1" y="49"/>
                    </a:lnTo>
                    <a:lnTo>
                      <a:pt x="23" y="36"/>
                    </a:lnTo>
                    <a:close/>
                    <a:moveTo>
                      <a:pt x="1" y="49"/>
                    </a:moveTo>
                    <a:lnTo>
                      <a:pt x="1" y="49"/>
                    </a:lnTo>
                    <a:lnTo>
                      <a:pt x="1" y="48"/>
                    </a:lnTo>
                    <a:lnTo>
                      <a:pt x="12" y="42"/>
                    </a:lnTo>
                    <a:lnTo>
                      <a:pt x="1" y="49"/>
                    </a:lnTo>
                    <a:close/>
                    <a:moveTo>
                      <a:pt x="22" y="36"/>
                    </a:moveTo>
                    <a:lnTo>
                      <a:pt x="30" y="48"/>
                    </a:lnTo>
                    <a:lnTo>
                      <a:pt x="38" y="62"/>
                    </a:lnTo>
                    <a:lnTo>
                      <a:pt x="17" y="74"/>
                    </a:lnTo>
                    <a:lnTo>
                      <a:pt x="10" y="63"/>
                    </a:lnTo>
                    <a:lnTo>
                      <a:pt x="1" y="49"/>
                    </a:lnTo>
                    <a:lnTo>
                      <a:pt x="22" y="36"/>
                    </a:lnTo>
                    <a:close/>
                    <a:moveTo>
                      <a:pt x="38" y="62"/>
                    </a:moveTo>
                    <a:lnTo>
                      <a:pt x="46" y="76"/>
                    </a:lnTo>
                    <a:lnTo>
                      <a:pt x="52" y="88"/>
                    </a:lnTo>
                    <a:lnTo>
                      <a:pt x="31" y="100"/>
                    </a:lnTo>
                    <a:lnTo>
                      <a:pt x="23" y="86"/>
                    </a:lnTo>
                    <a:lnTo>
                      <a:pt x="17" y="74"/>
                    </a:lnTo>
                    <a:lnTo>
                      <a:pt x="38" y="62"/>
                    </a:lnTo>
                    <a:close/>
                    <a:moveTo>
                      <a:pt x="52" y="88"/>
                    </a:moveTo>
                    <a:lnTo>
                      <a:pt x="70" y="121"/>
                    </a:lnTo>
                    <a:lnTo>
                      <a:pt x="86" y="154"/>
                    </a:lnTo>
                    <a:lnTo>
                      <a:pt x="100" y="187"/>
                    </a:lnTo>
                    <a:lnTo>
                      <a:pt x="114" y="221"/>
                    </a:lnTo>
                    <a:lnTo>
                      <a:pt x="91" y="229"/>
                    </a:lnTo>
                    <a:lnTo>
                      <a:pt x="78" y="197"/>
                    </a:lnTo>
                    <a:lnTo>
                      <a:pt x="63" y="164"/>
                    </a:lnTo>
                    <a:lnTo>
                      <a:pt x="48" y="132"/>
                    </a:lnTo>
                    <a:lnTo>
                      <a:pt x="31" y="100"/>
                    </a:lnTo>
                    <a:lnTo>
                      <a:pt x="52" y="88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102" y="225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4" y="221"/>
                    </a:lnTo>
                    <a:lnTo>
                      <a:pt x="91" y="229"/>
                    </a:lnTo>
                    <a:lnTo>
                      <a:pt x="90" y="229"/>
                    </a:lnTo>
                    <a:lnTo>
                      <a:pt x="114" y="221"/>
                    </a:lnTo>
                    <a:close/>
                    <a:moveTo>
                      <a:pt x="114" y="221"/>
                    </a:moveTo>
                    <a:lnTo>
                      <a:pt x="118" y="232"/>
                    </a:lnTo>
                    <a:lnTo>
                      <a:pt x="124" y="248"/>
                    </a:lnTo>
                    <a:lnTo>
                      <a:pt x="100" y="255"/>
                    </a:lnTo>
                    <a:lnTo>
                      <a:pt x="95" y="243"/>
                    </a:lnTo>
                    <a:lnTo>
                      <a:pt x="91" y="229"/>
                    </a:lnTo>
                    <a:lnTo>
                      <a:pt x="114" y="221"/>
                    </a:lnTo>
                    <a:close/>
                    <a:moveTo>
                      <a:pt x="124" y="248"/>
                    </a:moveTo>
                    <a:lnTo>
                      <a:pt x="128" y="262"/>
                    </a:lnTo>
                    <a:lnTo>
                      <a:pt x="132" y="273"/>
                    </a:lnTo>
                    <a:lnTo>
                      <a:pt x="108" y="281"/>
                    </a:lnTo>
                    <a:lnTo>
                      <a:pt x="104" y="267"/>
                    </a:lnTo>
                    <a:lnTo>
                      <a:pt x="100" y="255"/>
                    </a:lnTo>
                    <a:lnTo>
                      <a:pt x="124" y="248"/>
                    </a:lnTo>
                    <a:close/>
                    <a:moveTo>
                      <a:pt x="132" y="273"/>
                    </a:moveTo>
                    <a:lnTo>
                      <a:pt x="142" y="306"/>
                    </a:lnTo>
                    <a:lnTo>
                      <a:pt x="149" y="339"/>
                    </a:lnTo>
                    <a:lnTo>
                      <a:pt x="156" y="373"/>
                    </a:lnTo>
                    <a:lnTo>
                      <a:pt x="161" y="405"/>
                    </a:lnTo>
                    <a:lnTo>
                      <a:pt x="138" y="408"/>
                    </a:lnTo>
                    <a:lnTo>
                      <a:pt x="132" y="377"/>
                    </a:lnTo>
                    <a:lnTo>
                      <a:pt x="126" y="345"/>
                    </a:lnTo>
                    <a:lnTo>
                      <a:pt x="118" y="313"/>
                    </a:lnTo>
                    <a:lnTo>
                      <a:pt x="108" y="281"/>
                    </a:lnTo>
                    <a:lnTo>
                      <a:pt x="132" y="273"/>
                    </a:lnTo>
                    <a:close/>
                    <a:moveTo>
                      <a:pt x="139" y="412"/>
                    </a:moveTo>
                    <a:lnTo>
                      <a:pt x="138" y="411"/>
                    </a:lnTo>
                    <a:lnTo>
                      <a:pt x="138" y="408"/>
                    </a:lnTo>
                    <a:lnTo>
                      <a:pt x="149" y="407"/>
                    </a:lnTo>
                    <a:lnTo>
                      <a:pt x="139" y="412"/>
                    </a:lnTo>
                    <a:close/>
                    <a:moveTo>
                      <a:pt x="160" y="402"/>
                    </a:moveTo>
                    <a:lnTo>
                      <a:pt x="167" y="414"/>
                    </a:lnTo>
                    <a:lnTo>
                      <a:pt x="172" y="425"/>
                    </a:lnTo>
                    <a:lnTo>
                      <a:pt x="179" y="434"/>
                    </a:lnTo>
                    <a:lnTo>
                      <a:pt x="186" y="443"/>
                    </a:lnTo>
                    <a:lnTo>
                      <a:pt x="193" y="451"/>
                    </a:lnTo>
                    <a:lnTo>
                      <a:pt x="200" y="458"/>
                    </a:lnTo>
                    <a:lnTo>
                      <a:pt x="209" y="465"/>
                    </a:lnTo>
                    <a:lnTo>
                      <a:pt x="216" y="470"/>
                    </a:lnTo>
                    <a:lnTo>
                      <a:pt x="205" y="491"/>
                    </a:lnTo>
                    <a:lnTo>
                      <a:pt x="195" y="484"/>
                    </a:lnTo>
                    <a:lnTo>
                      <a:pt x="185" y="478"/>
                    </a:lnTo>
                    <a:lnTo>
                      <a:pt x="176" y="469"/>
                    </a:lnTo>
                    <a:lnTo>
                      <a:pt x="168" y="459"/>
                    </a:lnTo>
                    <a:lnTo>
                      <a:pt x="159" y="449"/>
                    </a:lnTo>
                    <a:lnTo>
                      <a:pt x="152" y="438"/>
                    </a:lnTo>
                    <a:lnTo>
                      <a:pt x="145" y="426"/>
                    </a:lnTo>
                    <a:lnTo>
                      <a:pt x="139" y="412"/>
                    </a:lnTo>
                    <a:lnTo>
                      <a:pt x="160" y="402"/>
                    </a:lnTo>
                    <a:close/>
                    <a:moveTo>
                      <a:pt x="216" y="470"/>
                    </a:moveTo>
                    <a:lnTo>
                      <a:pt x="225" y="474"/>
                    </a:lnTo>
                    <a:lnTo>
                      <a:pt x="235" y="478"/>
                    </a:lnTo>
                    <a:lnTo>
                      <a:pt x="243" y="480"/>
                    </a:lnTo>
                    <a:lnTo>
                      <a:pt x="253" y="482"/>
                    </a:lnTo>
                    <a:lnTo>
                      <a:pt x="264" y="483"/>
                    </a:lnTo>
                    <a:lnTo>
                      <a:pt x="275" y="482"/>
                    </a:lnTo>
                    <a:lnTo>
                      <a:pt x="286" y="482"/>
                    </a:lnTo>
                    <a:lnTo>
                      <a:pt x="297" y="480"/>
                    </a:lnTo>
                    <a:lnTo>
                      <a:pt x="302" y="505"/>
                    </a:lnTo>
                    <a:lnTo>
                      <a:pt x="288" y="506"/>
                    </a:lnTo>
                    <a:lnTo>
                      <a:pt x="275" y="507"/>
                    </a:lnTo>
                    <a:lnTo>
                      <a:pt x="262" y="507"/>
                    </a:lnTo>
                    <a:lnTo>
                      <a:pt x="250" y="506"/>
                    </a:lnTo>
                    <a:lnTo>
                      <a:pt x="238" y="503"/>
                    </a:lnTo>
                    <a:lnTo>
                      <a:pt x="226" y="500"/>
                    </a:lnTo>
                    <a:lnTo>
                      <a:pt x="215" y="496"/>
                    </a:lnTo>
                    <a:lnTo>
                      <a:pt x="205" y="491"/>
                    </a:lnTo>
                    <a:lnTo>
                      <a:pt x="216" y="470"/>
                    </a:lnTo>
                    <a:close/>
                    <a:moveTo>
                      <a:pt x="311" y="491"/>
                    </a:moveTo>
                    <a:lnTo>
                      <a:pt x="311" y="495"/>
                    </a:lnTo>
                    <a:lnTo>
                      <a:pt x="309" y="499"/>
                    </a:lnTo>
                    <a:lnTo>
                      <a:pt x="306" y="502"/>
                    </a:lnTo>
                    <a:lnTo>
                      <a:pt x="302" y="505"/>
                    </a:lnTo>
                    <a:lnTo>
                      <a:pt x="300" y="492"/>
                    </a:lnTo>
                    <a:lnTo>
                      <a:pt x="311" y="491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49" name="Freeform 1261"/>
              <p:cNvSpPr>
                <a:spLocks/>
              </p:cNvSpPr>
              <p:nvPr/>
            </p:nvSpPr>
            <p:spPr bwMode="auto">
              <a:xfrm>
                <a:off x="2925" y="1732"/>
                <a:ext cx="50" cy="97"/>
              </a:xfrm>
              <a:custGeom>
                <a:avLst/>
                <a:gdLst>
                  <a:gd name="T0" fmla="*/ 11 w 265"/>
                  <a:gd name="T1" fmla="*/ 18 h 460"/>
                  <a:gd name="T2" fmla="*/ 10 w 265"/>
                  <a:gd name="T3" fmla="*/ 15 h 460"/>
                  <a:gd name="T4" fmla="*/ 9 w 265"/>
                  <a:gd name="T5" fmla="*/ 12 h 460"/>
                  <a:gd name="T6" fmla="*/ 8 w 265"/>
                  <a:gd name="T7" fmla="*/ 8 h 460"/>
                  <a:gd name="T8" fmla="*/ 7 w 265"/>
                  <a:gd name="T9" fmla="*/ 5 h 460"/>
                  <a:gd name="T10" fmla="*/ 6 w 265"/>
                  <a:gd name="T11" fmla="*/ 4 h 460"/>
                  <a:gd name="T12" fmla="*/ 6 w 265"/>
                  <a:gd name="T13" fmla="*/ 2 h 460"/>
                  <a:gd name="T14" fmla="*/ 5 w 265"/>
                  <a:gd name="T15" fmla="*/ 1 h 460"/>
                  <a:gd name="T16" fmla="*/ 4 w 265"/>
                  <a:gd name="T17" fmla="*/ 1 h 460"/>
                  <a:gd name="T18" fmla="*/ 3 w 265"/>
                  <a:gd name="T19" fmla="*/ 0 h 460"/>
                  <a:gd name="T20" fmla="*/ 3 w 265"/>
                  <a:gd name="T21" fmla="*/ 0 h 460"/>
                  <a:gd name="T22" fmla="*/ 2 w 265"/>
                  <a:gd name="T23" fmla="*/ 0 h 460"/>
                  <a:gd name="T24" fmla="*/ 2 w 265"/>
                  <a:gd name="T25" fmla="*/ 0 h 460"/>
                  <a:gd name="T26" fmla="*/ 1 w 265"/>
                  <a:gd name="T27" fmla="*/ 0 h 460"/>
                  <a:gd name="T28" fmla="*/ 1 w 265"/>
                  <a:gd name="T29" fmla="*/ 0 h 460"/>
                  <a:gd name="T30" fmla="*/ 0 w 265"/>
                  <a:gd name="T31" fmla="*/ 1 h 460"/>
                  <a:gd name="T32" fmla="*/ 0 w 265"/>
                  <a:gd name="T33" fmla="*/ 2 h 460"/>
                  <a:gd name="T34" fmla="*/ 1 w 265"/>
                  <a:gd name="T35" fmla="*/ 4 h 460"/>
                  <a:gd name="T36" fmla="*/ 2 w 265"/>
                  <a:gd name="T37" fmla="*/ 5 h 460"/>
                  <a:gd name="T38" fmla="*/ 3 w 265"/>
                  <a:gd name="T39" fmla="*/ 7 h 460"/>
                  <a:gd name="T40" fmla="*/ 4 w 265"/>
                  <a:gd name="T41" fmla="*/ 9 h 460"/>
                  <a:gd name="T42" fmla="*/ 4 w 265"/>
                  <a:gd name="T43" fmla="*/ 11 h 460"/>
                  <a:gd name="T44" fmla="*/ 5 w 265"/>
                  <a:gd name="T45" fmla="*/ 12 h 460"/>
                  <a:gd name="T46" fmla="*/ 5 w 265"/>
                  <a:gd name="T47" fmla="*/ 14 h 460"/>
                  <a:gd name="T48" fmla="*/ 5 w 265"/>
                  <a:gd name="T49" fmla="*/ 15 h 460"/>
                  <a:gd name="T50" fmla="*/ 6 w 265"/>
                  <a:gd name="T51" fmla="*/ 16 h 460"/>
                  <a:gd name="T52" fmla="*/ 6 w 265"/>
                  <a:gd name="T53" fmla="*/ 17 h 460"/>
                  <a:gd name="T54" fmla="*/ 7 w 265"/>
                  <a:gd name="T55" fmla="*/ 18 h 460"/>
                  <a:gd name="T56" fmla="*/ 8 w 265"/>
                  <a:gd name="T57" fmla="*/ 18 h 460"/>
                  <a:gd name="T58" fmla="*/ 8 w 265"/>
                  <a:gd name="T59" fmla="*/ 18 h 460"/>
                  <a:gd name="T60" fmla="*/ 9 w 265"/>
                  <a:gd name="T61" fmla="*/ 18 h 460"/>
                  <a:gd name="T62" fmla="*/ 10 w 265"/>
                  <a:gd name="T63" fmla="*/ 18 h 46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5"/>
                  <a:gd name="T97" fmla="*/ 0 h 460"/>
                  <a:gd name="T98" fmla="*/ 265 w 265"/>
                  <a:gd name="T99" fmla="*/ 460 h 46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5" h="460">
                    <a:moveTo>
                      <a:pt x="265" y="456"/>
                    </a:moveTo>
                    <a:lnTo>
                      <a:pt x="263" y="438"/>
                    </a:lnTo>
                    <a:lnTo>
                      <a:pt x="258" y="411"/>
                    </a:lnTo>
                    <a:lnTo>
                      <a:pt x="251" y="376"/>
                    </a:lnTo>
                    <a:lnTo>
                      <a:pt x="242" y="336"/>
                    </a:lnTo>
                    <a:lnTo>
                      <a:pt x="232" y="293"/>
                    </a:lnTo>
                    <a:lnTo>
                      <a:pt x="218" y="247"/>
                    </a:lnTo>
                    <a:lnTo>
                      <a:pt x="202" y="200"/>
                    </a:lnTo>
                    <a:lnTo>
                      <a:pt x="186" y="155"/>
                    </a:lnTo>
                    <a:lnTo>
                      <a:pt x="177" y="133"/>
                    </a:lnTo>
                    <a:lnTo>
                      <a:pt x="168" y="113"/>
                    </a:lnTo>
                    <a:lnTo>
                      <a:pt x="158" y="93"/>
                    </a:lnTo>
                    <a:lnTo>
                      <a:pt x="147" y="75"/>
                    </a:lnTo>
                    <a:lnTo>
                      <a:pt x="138" y="59"/>
                    </a:lnTo>
                    <a:lnTo>
                      <a:pt x="127" y="44"/>
                    </a:lnTo>
                    <a:lnTo>
                      <a:pt x="115" y="31"/>
                    </a:lnTo>
                    <a:lnTo>
                      <a:pt x="103" y="19"/>
                    </a:lnTo>
                    <a:lnTo>
                      <a:pt x="98" y="15"/>
                    </a:lnTo>
                    <a:lnTo>
                      <a:pt x="91" y="10"/>
                    </a:lnTo>
                    <a:lnTo>
                      <a:pt x="86" y="7"/>
                    </a:lnTo>
                    <a:lnTo>
                      <a:pt x="79" y="4"/>
                    </a:lnTo>
                    <a:lnTo>
                      <a:pt x="73" y="2"/>
                    </a:lnTo>
                    <a:lnTo>
                      <a:pt x="67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1" y="2"/>
                    </a:lnTo>
                    <a:lnTo>
                      <a:pt x="35" y="4"/>
                    </a:lnTo>
                    <a:lnTo>
                      <a:pt x="27" y="6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7" y="20"/>
                    </a:lnTo>
                    <a:lnTo>
                      <a:pt x="0" y="27"/>
                    </a:lnTo>
                    <a:lnTo>
                      <a:pt x="12" y="49"/>
                    </a:lnTo>
                    <a:lnTo>
                      <a:pt x="24" y="71"/>
                    </a:lnTo>
                    <a:lnTo>
                      <a:pt x="36" y="92"/>
                    </a:lnTo>
                    <a:lnTo>
                      <a:pt x="47" y="114"/>
                    </a:lnTo>
                    <a:lnTo>
                      <a:pt x="57" y="137"/>
                    </a:lnTo>
                    <a:lnTo>
                      <a:pt x="66" y="158"/>
                    </a:lnTo>
                    <a:lnTo>
                      <a:pt x="75" y="180"/>
                    </a:lnTo>
                    <a:lnTo>
                      <a:pt x="84" y="201"/>
                    </a:lnTo>
                    <a:lnTo>
                      <a:pt x="91" y="224"/>
                    </a:lnTo>
                    <a:lnTo>
                      <a:pt x="99" y="246"/>
                    </a:lnTo>
                    <a:lnTo>
                      <a:pt x="105" y="267"/>
                    </a:lnTo>
                    <a:lnTo>
                      <a:pt x="111" y="289"/>
                    </a:lnTo>
                    <a:lnTo>
                      <a:pt x="116" y="311"/>
                    </a:lnTo>
                    <a:lnTo>
                      <a:pt x="120" y="332"/>
                    </a:lnTo>
                    <a:lnTo>
                      <a:pt x="125" y="354"/>
                    </a:lnTo>
                    <a:lnTo>
                      <a:pt x="128" y="375"/>
                    </a:lnTo>
                    <a:lnTo>
                      <a:pt x="133" y="387"/>
                    </a:lnTo>
                    <a:lnTo>
                      <a:pt x="140" y="398"/>
                    </a:lnTo>
                    <a:lnTo>
                      <a:pt x="146" y="409"/>
                    </a:lnTo>
                    <a:lnTo>
                      <a:pt x="153" y="417"/>
                    </a:lnTo>
                    <a:lnTo>
                      <a:pt x="160" y="426"/>
                    </a:lnTo>
                    <a:lnTo>
                      <a:pt x="168" y="434"/>
                    </a:lnTo>
                    <a:lnTo>
                      <a:pt x="175" y="440"/>
                    </a:lnTo>
                    <a:lnTo>
                      <a:pt x="184" y="446"/>
                    </a:lnTo>
                    <a:lnTo>
                      <a:pt x="193" y="450"/>
                    </a:lnTo>
                    <a:lnTo>
                      <a:pt x="201" y="453"/>
                    </a:lnTo>
                    <a:lnTo>
                      <a:pt x="211" y="456"/>
                    </a:lnTo>
                    <a:lnTo>
                      <a:pt x="221" y="459"/>
                    </a:lnTo>
                    <a:lnTo>
                      <a:pt x="232" y="460"/>
                    </a:lnTo>
                    <a:lnTo>
                      <a:pt x="242" y="460"/>
                    </a:lnTo>
                    <a:lnTo>
                      <a:pt x="253" y="459"/>
                    </a:lnTo>
                    <a:lnTo>
                      <a:pt x="265" y="456"/>
                    </a:lnTo>
                    <a:close/>
                  </a:path>
                </a:pathLst>
              </a:custGeom>
              <a:solidFill>
                <a:srgbClr val="FFF500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  <p:sp>
            <p:nvSpPr>
              <p:cNvPr id="550" name="Freeform 1262"/>
              <p:cNvSpPr>
                <a:spLocks noEditPoints="1"/>
              </p:cNvSpPr>
              <p:nvPr/>
            </p:nvSpPr>
            <p:spPr bwMode="auto">
              <a:xfrm>
                <a:off x="2921" y="1732"/>
                <a:ext cx="54" cy="97"/>
              </a:xfrm>
              <a:custGeom>
                <a:avLst/>
                <a:gdLst>
                  <a:gd name="T0" fmla="*/ 12 w 288"/>
                  <a:gd name="T1" fmla="*/ 19 h 484"/>
                  <a:gd name="T2" fmla="*/ 11 w 288"/>
                  <a:gd name="T3" fmla="*/ 18 h 484"/>
                  <a:gd name="T4" fmla="*/ 11 w 288"/>
                  <a:gd name="T5" fmla="*/ 19 h 484"/>
                  <a:gd name="T6" fmla="*/ 11 w 288"/>
                  <a:gd name="T7" fmla="*/ 17 h 484"/>
                  <a:gd name="T8" fmla="*/ 11 w 288"/>
                  <a:gd name="T9" fmla="*/ 18 h 484"/>
                  <a:gd name="T10" fmla="*/ 10 w 288"/>
                  <a:gd name="T11" fmla="*/ 15 h 484"/>
                  <a:gd name="T12" fmla="*/ 8 w 288"/>
                  <a:gd name="T13" fmla="*/ 9 h 484"/>
                  <a:gd name="T14" fmla="*/ 9 w 288"/>
                  <a:gd name="T15" fmla="*/ 8 h 484"/>
                  <a:gd name="T16" fmla="*/ 11 w 288"/>
                  <a:gd name="T17" fmla="*/ 13 h 484"/>
                  <a:gd name="T18" fmla="*/ 10 w 288"/>
                  <a:gd name="T19" fmla="*/ 17 h 484"/>
                  <a:gd name="T20" fmla="*/ 6 w 288"/>
                  <a:gd name="T21" fmla="*/ 5 h 484"/>
                  <a:gd name="T22" fmla="*/ 5 w 288"/>
                  <a:gd name="T23" fmla="*/ 2 h 484"/>
                  <a:gd name="T24" fmla="*/ 6 w 288"/>
                  <a:gd name="T25" fmla="*/ 2 h 484"/>
                  <a:gd name="T26" fmla="*/ 8 w 288"/>
                  <a:gd name="T27" fmla="*/ 5 h 484"/>
                  <a:gd name="T28" fmla="*/ 5 w 288"/>
                  <a:gd name="T29" fmla="*/ 2 h 484"/>
                  <a:gd name="T30" fmla="*/ 3 w 288"/>
                  <a:gd name="T31" fmla="*/ 1 h 484"/>
                  <a:gd name="T32" fmla="*/ 5 w 288"/>
                  <a:gd name="T33" fmla="*/ 1 h 484"/>
                  <a:gd name="T34" fmla="*/ 3 w 288"/>
                  <a:gd name="T35" fmla="*/ 1 h 484"/>
                  <a:gd name="T36" fmla="*/ 2 w 288"/>
                  <a:gd name="T37" fmla="*/ 0 h 484"/>
                  <a:gd name="T38" fmla="*/ 3 w 288"/>
                  <a:gd name="T39" fmla="*/ 0 h 484"/>
                  <a:gd name="T40" fmla="*/ 2 w 288"/>
                  <a:gd name="T41" fmla="*/ 1 h 484"/>
                  <a:gd name="T42" fmla="*/ 1 w 288"/>
                  <a:gd name="T43" fmla="*/ 2 h 484"/>
                  <a:gd name="T44" fmla="*/ 1 w 288"/>
                  <a:gd name="T45" fmla="*/ 0 h 484"/>
                  <a:gd name="T46" fmla="*/ 0 w 288"/>
                  <a:gd name="T47" fmla="*/ 2 h 484"/>
                  <a:gd name="T48" fmla="*/ 0 w 288"/>
                  <a:gd name="T49" fmla="*/ 2 h 484"/>
                  <a:gd name="T50" fmla="*/ 0 w 288"/>
                  <a:gd name="T51" fmla="*/ 2 h 484"/>
                  <a:gd name="T52" fmla="*/ 0 w 288"/>
                  <a:gd name="T53" fmla="*/ 2 h 484"/>
                  <a:gd name="T54" fmla="*/ 1 w 288"/>
                  <a:gd name="T55" fmla="*/ 2 h 484"/>
                  <a:gd name="T56" fmla="*/ 0 w 288"/>
                  <a:gd name="T57" fmla="*/ 2 h 484"/>
                  <a:gd name="T58" fmla="*/ 2 w 288"/>
                  <a:gd name="T59" fmla="*/ 3 h 484"/>
                  <a:gd name="T60" fmla="*/ 1 w 288"/>
                  <a:gd name="T61" fmla="*/ 2 h 484"/>
                  <a:gd name="T62" fmla="*/ 4 w 288"/>
                  <a:gd name="T63" fmla="*/ 7 h 484"/>
                  <a:gd name="T64" fmla="*/ 2 w 288"/>
                  <a:gd name="T65" fmla="*/ 6 h 484"/>
                  <a:gd name="T66" fmla="*/ 4 w 288"/>
                  <a:gd name="T67" fmla="*/ 8 h 484"/>
                  <a:gd name="T68" fmla="*/ 3 w 288"/>
                  <a:gd name="T69" fmla="*/ 9 h 484"/>
                  <a:gd name="T70" fmla="*/ 3 w 288"/>
                  <a:gd name="T71" fmla="*/ 9 h 484"/>
                  <a:gd name="T72" fmla="*/ 4 w 288"/>
                  <a:gd name="T73" fmla="*/ 9 h 484"/>
                  <a:gd name="T74" fmla="*/ 3 w 288"/>
                  <a:gd name="T75" fmla="*/ 9 h 484"/>
                  <a:gd name="T76" fmla="*/ 5 w 288"/>
                  <a:gd name="T77" fmla="*/ 10 h 484"/>
                  <a:gd name="T78" fmla="*/ 5 w 288"/>
                  <a:gd name="T79" fmla="*/ 9 h 484"/>
                  <a:gd name="T80" fmla="*/ 6 w 288"/>
                  <a:gd name="T81" fmla="*/ 14 h 484"/>
                  <a:gd name="T82" fmla="*/ 5 w 288"/>
                  <a:gd name="T83" fmla="*/ 13 h 484"/>
                  <a:gd name="T84" fmla="*/ 5 w 288"/>
                  <a:gd name="T85" fmla="*/ 16 h 484"/>
                  <a:gd name="T86" fmla="*/ 5 w 288"/>
                  <a:gd name="T87" fmla="*/ 16 h 484"/>
                  <a:gd name="T88" fmla="*/ 7 w 288"/>
                  <a:gd name="T89" fmla="*/ 17 h 484"/>
                  <a:gd name="T90" fmla="*/ 8 w 288"/>
                  <a:gd name="T91" fmla="*/ 18 h 484"/>
                  <a:gd name="T92" fmla="*/ 7 w 288"/>
                  <a:gd name="T93" fmla="*/ 18 h 484"/>
                  <a:gd name="T94" fmla="*/ 6 w 288"/>
                  <a:gd name="T95" fmla="*/ 17 h 484"/>
                  <a:gd name="T96" fmla="*/ 8 w 288"/>
                  <a:gd name="T97" fmla="*/ 18 h 484"/>
                  <a:gd name="T98" fmla="*/ 9 w 288"/>
                  <a:gd name="T99" fmla="*/ 18 h 484"/>
                  <a:gd name="T100" fmla="*/ 11 w 288"/>
                  <a:gd name="T101" fmla="*/ 18 h 484"/>
                  <a:gd name="T102" fmla="*/ 10 w 288"/>
                  <a:gd name="T103" fmla="*/ 19 h 484"/>
                  <a:gd name="T104" fmla="*/ 8 w 288"/>
                  <a:gd name="T105" fmla="*/ 19 h 484"/>
                  <a:gd name="T106" fmla="*/ 12 w 288"/>
                  <a:gd name="T107" fmla="*/ 19 h 484"/>
                  <a:gd name="T108" fmla="*/ 11 w 288"/>
                  <a:gd name="T109" fmla="*/ 19 h 4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88"/>
                  <a:gd name="T166" fmla="*/ 0 h 484"/>
                  <a:gd name="T167" fmla="*/ 288 w 288"/>
                  <a:gd name="T168" fmla="*/ 484 h 4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88" h="484">
                    <a:moveTo>
                      <a:pt x="264" y="470"/>
                    </a:moveTo>
                    <a:lnTo>
                      <a:pt x="264" y="470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4" y="470"/>
                    </a:moveTo>
                    <a:lnTo>
                      <a:pt x="263" y="462"/>
                    </a:lnTo>
                    <a:lnTo>
                      <a:pt x="261" y="450"/>
                    </a:lnTo>
                    <a:lnTo>
                      <a:pt x="285" y="446"/>
                    </a:lnTo>
                    <a:lnTo>
                      <a:pt x="287" y="457"/>
                    </a:lnTo>
                    <a:lnTo>
                      <a:pt x="288" y="468"/>
                    </a:lnTo>
                    <a:lnTo>
                      <a:pt x="264" y="470"/>
                    </a:lnTo>
                    <a:close/>
                    <a:moveTo>
                      <a:pt x="261" y="450"/>
                    </a:moveTo>
                    <a:lnTo>
                      <a:pt x="258" y="433"/>
                    </a:lnTo>
                    <a:lnTo>
                      <a:pt x="256" y="418"/>
                    </a:lnTo>
                    <a:lnTo>
                      <a:pt x="279" y="413"/>
                    </a:lnTo>
                    <a:lnTo>
                      <a:pt x="281" y="424"/>
                    </a:lnTo>
                    <a:lnTo>
                      <a:pt x="283" y="434"/>
                    </a:lnTo>
                    <a:lnTo>
                      <a:pt x="285" y="440"/>
                    </a:lnTo>
                    <a:lnTo>
                      <a:pt x="285" y="446"/>
                    </a:lnTo>
                    <a:lnTo>
                      <a:pt x="261" y="450"/>
                    </a:lnTo>
                    <a:close/>
                    <a:moveTo>
                      <a:pt x="256" y="418"/>
                    </a:moveTo>
                    <a:lnTo>
                      <a:pt x="250" y="393"/>
                    </a:lnTo>
                    <a:lnTo>
                      <a:pt x="245" y="365"/>
                    </a:lnTo>
                    <a:lnTo>
                      <a:pt x="237" y="335"/>
                    </a:lnTo>
                    <a:lnTo>
                      <a:pt x="229" y="303"/>
                    </a:lnTo>
                    <a:lnTo>
                      <a:pt x="220" y="271"/>
                    </a:lnTo>
                    <a:lnTo>
                      <a:pt x="209" y="237"/>
                    </a:lnTo>
                    <a:lnTo>
                      <a:pt x="198" y="205"/>
                    </a:lnTo>
                    <a:lnTo>
                      <a:pt x="185" y="172"/>
                    </a:lnTo>
                    <a:lnTo>
                      <a:pt x="208" y="163"/>
                    </a:lnTo>
                    <a:lnTo>
                      <a:pt x="221" y="196"/>
                    </a:lnTo>
                    <a:lnTo>
                      <a:pt x="232" y="230"/>
                    </a:lnTo>
                    <a:lnTo>
                      <a:pt x="243" y="263"/>
                    </a:lnTo>
                    <a:lnTo>
                      <a:pt x="252" y="297"/>
                    </a:lnTo>
                    <a:lnTo>
                      <a:pt x="261" y="329"/>
                    </a:lnTo>
                    <a:lnTo>
                      <a:pt x="267" y="359"/>
                    </a:lnTo>
                    <a:lnTo>
                      <a:pt x="274" y="387"/>
                    </a:lnTo>
                    <a:lnTo>
                      <a:pt x="279" y="413"/>
                    </a:lnTo>
                    <a:lnTo>
                      <a:pt x="256" y="418"/>
                    </a:lnTo>
                    <a:close/>
                    <a:moveTo>
                      <a:pt x="185" y="172"/>
                    </a:moveTo>
                    <a:lnTo>
                      <a:pt x="178" y="153"/>
                    </a:lnTo>
                    <a:lnTo>
                      <a:pt x="169" y="135"/>
                    </a:lnTo>
                    <a:lnTo>
                      <a:pt x="161" y="117"/>
                    </a:lnTo>
                    <a:lnTo>
                      <a:pt x="152" y="101"/>
                    </a:lnTo>
                    <a:lnTo>
                      <a:pt x="143" y="86"/>
                    </a:lnTo>
                    <a:lnTo>
                      <a:pt x="133" y="72"/>
                    </a:lnTo>
                    <a:lnTo>
                      <a:pt x="124" y="59"/>
                    </a:lnTo>
                    <a:lnTo>
                      <a:pt x="114" y="48"/>
                    </a:lnTo>
                    <a:lnTo>
                      <a:pt x="131" y="31"/>
                    </a:lnTo>
                    <a:lnTo>
                      <a:pt x="142" y="43"/>
                    </a:lnTo>
                    <a:lnTo>
                      <a:pt x="153" y="57"/>
                    </a:lnTo>
                    <a:lnTo>
                      <a:pt x="163" y="71"/>
                    </a:lnTo>
                    <a:lnTo>
                      <a:pt x="172" y="88"/>
                    </a:lnTo>
                    <a:lnTo>
                      <a:pt x="182" y="105"/>
                    </a:lnTo>
                    <a:lnTo>
                      <a:pt x="191" y="124"/>
                    </a:lnTo>
                    <a:lnTo>
                      <a:pt x="199" y="143"/>
                    </a:lnTo>
                    <a:lnTo>
                      <a:pt x="208" y="163"/>
                    </a:lnTo>
                    <a:lnTo>
                      <a:pt x="185" y="172"/>
                    </a:lnTo>
                    <a:close/>
                    <a:moveTo>
                      <a:pt x="114" y="48"/>
                    </a:moveTo>
                    <a:lnTo>
                      <a:pt x="106" y="41"/>
                    </a:lnTo>
                    <a:lnTo>
                      <a:pt x="98" y="35"/>
                    </a:lnTo>
                    <a:lnTo>
                      <a:pt x="89" y="30"/>
                    </a:lnTo>
                    <a:lnTo>
                      <a:pt x="82" y="27"/>
                    </a:lnTo>
                    <a:lnTo>
                      <a:pt x="89" y="4"/>
                    </a:lnTo>
                    <a:lnTo>
                      <a:pt x="100" y="8"/>
                    </a:lnTo>
                    <a:lnTo>
                      <a:pt x="111" y="14"/>
                    </a:lnTo>
                    <a:lnTo>
                      <a:pt x="121" y="22"/>
                    </a:lnTo>
                    <a:lnTo>
                      <a:pt x="131" y="31"/>
                    </a:lnTo>
                    <a:lnTo>
                      <a:pt x="114" y="48"/>
                    </a:lnTo>
                    <a:close/>
                    <a:moveTo>
                      <a:pt x="82" y="27"/>
                    </a:moveTo>
                    <a:lnTo>
                      <a:pt x="73" y="25"/>
                    </a:lnTo>
                    <a:lnTo>
                      <a:pt x="65" y="24"/>
                    </a:lnTo>
                    <a:lnTo>
                      <a:pt x="58" y="25"/>
                    </a:lnTo>
                    <a:lnTo>
                      <a:pt x="49" y="28"/>
                    </a:lnTo>
                    <a:lnTo>
                      <a:pt x="41" y="5"/>
                    </a:lnTo>
                    <a:lnTo>
                      <a:pt x="47" y="3"/>
                    </a:lnTo>
                    <a:lnTo>
                      <a:pt x="52" y="2"/>
                    </a:lnTo>
                    <a:lnTo>
                      <a:pt x="59" y="1"/>
                    </a:lnTo>
                    <a:lnTo>
                      <a:pt x="65" y="0"/>
                    </a:lnTo>
                    <a:lnTo>
                      <a:pt x="77" y="1"/>
                    </a:lnTo>
                    <a:lnTo>
                      <a:pt x="89" y="4"/>
                    </a:lnTo>
                    <a:lnTo>
                      <a:pt x="82" y="27"/>
                    </a:lnTo>
                    <a:close/>
                    <a:moveTo>
                      <a:pt x="49" y="28"/>
                    </a:moveTo>
                    <a:lnTo>
                      <a:pt x="42" y="32"/>
                    </a:lnTo>
                    <a:lnTo>
                      <a:pt x="35" y="36"/>
                    </a:lnTo>
                    <a:lnTo>
                      <a:pt x="28" y="42"/>
                    </a:lnTo>
                    <a:lnTo>
                      <a:pt x="20" y="48"/>
                    </a:lnTo>
                    <a:lnTo>
                      <a:pt x="3" y="31"/>
                    </a:lnTo>
                    <a:lnTo>
                      <a:pt x="13" y="22"/>
                    </a:lnTo>
                    <a:lnTo>
                      <a:pt x="21" y="16"/>
                    </a:lnTo>
                    <a:lnTo>
                      <a:pt x="31" y="9"/>
                    </a:lnTo>
                    <a:lnTo>
                      <a:pt x="41" y="5"/>
                    </a:lnTo>
                    <a:lnTo>
                      <a:pt x="49" y="28"/>
                    </a:lnTo>
                    <a:close/>
                    <a:moveTo>
                      <a:pt x="1" y="46"/>
                    </a:moveTo>
                    <a:lnTo>
                      <a:pt x="0" y="43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11" y="40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2" y="34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1" y="46"/>
                    </a:moveTo>
                    <a:lnTo>
                      <a:pt x="1" y="46"/>
                    </a:lnTo>
                    <a:lnTo>
                      <a:pt x="11" y="41"/>
                    </a:lnTo>
                    <a:lnTo>
                      <a:pt x="1" y="46"/>
                    </a:lnTo>
                    <a:close/>
                    <a:moveTo>
                      <a:pt x="22" y="34"/>
                    </a:moveTo>
                    <a:lnTo>
                      <a:pt x="29" y="46"/>
                    </a:lnTo>
                    <a:lnTo>
                      <a:pt x="36" y="59"/>
                    </a:lnTo>
                    <a:lnTo>
                      <a:pt x="15" y="71"/>
                    </a:lnTo>
                    <a:lnTo>
                      <a:pt x="8" y="58"/>
                    </a:lnTo>
                    <a:lnTo>
                      <a:pt x="1" y="46"/>
                    </a:lnTo>
                    <a:lnTo>
                      <a:pt x="22" y="34"/>
                    </a:lnTo>
                    <a:close/>
                    <a:moveTo>
                      <a:pt x="36" y="59"/>
                    </a:moveTo>
                    <a:lnTo>
                      <a:pt x="42" y="69"/>
                    </a:lnTo>
                    <a:lnTo>
                      <a:pt x="49" y="84"/>
                    </a:lnTo>
                    <a:lnTo>
                      <a:pt x="28" y="95"/>
                    </a:lnTo>
                    <a:lnTo>
                      <a:pt x="22" y="85"/>
                    </a:lnTo>
                    <a:lnTo>
                      <a:pt x="15" y="71"/>
                    </a:lnTo>
                    <a:lnTo>
                      <a:pt x="36" y="59"/>
                    </a:lnTo>
                    <a:close/>
                    <a:moveTo>
                      <a:pt x="49" y="84"/>
                    </a:moveTo>
                    <a:lnTo>
                      <a:pt x="65" y="115"/>
                    </a:lnTo>
                    <a:lnTo>
                      <a:pt x="81" y="148"/>
                    </a:lnTo>
                    <a:lnTo>
                      <a:pt x="94" y="179"/>
                    </a:lnTo>
                    <a:lnTo>
                      <a:pt x="106" y="210"/>
                    </a:lnTo>
                    <a:lnTo>
                      <a:pt x="83" y="219"/>
                    </a:lnTo>
                    <a:lnTo>
                      <a:pt x="71" y="187"/>
                    </a:lnTo>
                    <a:lnTo>
                      <a:pt x="58" y="156"/>
                    </a:lnTo>
                    <a:lnTo>
                      <a:pt x="43" y="125"/>
                    </a:lnTo>
                    <a:lnTo>
                      <a:pt x="28" y="95"/>
                    </a:lnTo>
                    <a:lnTo>
                      <a:pt x="49" y="84"/>
                    </a:lnTo>
                    <a:close/>
                    <a:moveTo>
                      <a:pt x="106" y="210"/>
                    </a:moveTo>
                    <a:lnTo>
                      <a:pt x="106" y="210"/>
                    </a:lnTo>
                    <a:lnTo>
                      <a:pt x="106" y="211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83" y="219"/>
                    </a:moveTo>
                    <a:lnTo>
                      <a:pt x="83" y="219"/>
                    </a:lnTo>
                    <a:lnTo>
                      <a:pt x="95" y="214"/>
                    </a:lnTo>
                    <a:lnTo>
                      <a:pt x="83" y="219"/>
                    </a:lnTo>
                    <a:close/>
                    <a:moveTo>
                      <a:pt x="106" y="210"/>
                    </a:moveTo>
                    <a:lnTo>
                      <a:pt x="110" y="221"/>
                    </a:lnTo>
                    <a:lnTo>
                      <a:pt x="115" y="236"/>
                    </a:lnTo>
                    <a:lnTo>
                      <a:pt x="91" y="244"/>
                    </a:lnTo>
                    <a:lnTo>
                      <a:pt x="88" y="234"/>
                    </a:lnTo>
                    <a:lnTo>
                      <a:pt x="83" y="219"/>
                    </a:lnTo>
                    <a:lnTo>
                      <a:pt x="106" y="210"/>
                    </a:lnTo>
                    <a:close/>
                    <a:moveTo>
                      <a:pt x="115" y="236"/>
                    </a:moveTo>
                    <a:lnTo>
                      <a:pt x="119" y="249"/>
                    </a:lnTo>
                    <a:lnTo>
                      <a:pt x="123" y="261"/>
                    </a:lnTo>
                    <a:lnTo>
                      <a:pt x="100" y="267"/>
                    </a:lnTo>
                    <a:lnTo>
                      <a:pt x="96" y="254"/>
                    </a:lnTo>
                    <a:lnTo>
                      <a:pt x="91" y="244"/>
                    </a:lnTo>
                    <a:lnTo>
                      <a:pt x="115" y="236"/>
                    </a:lnTo>
                    <a:close/>
                    <a:moveTo>
                      <a:pt x="123" y="261"/>
                    </a:moveTo>
                    <a:lnTo>
                      <a:pt x="132" y="292"/>
                    </a:lnTo>
                    <a:lnTo>
                      <a:pt x="140" y="325"/>
                    </a:lnTo>
                    <a:lnTo>
                      <a:pt x="146" y="356"/>
                    </a:lnTo>
                    <a:lnTo>
                      <a:pt x="151" y="387"/>
                    </a:lnTo>
                    <a:lnTo>
                      <a:pt x="127" y="391"/>
                    </a:lnTo>
                    <a:lnTo>
                      <a:pt x="122" y="360"/>
                    </a:lnTo>
                    <a:lnTo>
                      <a:pt x="116" y="329"/>
                    </a:lnTo>
                    <a:lnTo>
                      <a:pt x="109" y="299"/>
                    </a:lnTo>
                    <a:lnTo>
                      <a:pt x="100" y="267"/>
                    </a:lnTo>
                    <a:lnTo>
                      <a:pt x="123" y="261"/>
                    </a:lnTo>
                    <a:close/>
                    <a:moveTo>
                      <a:pt x="127" y="394"/>
                    </a:moveTo>
                    <a:lnTo>
                      <a:pt x="127" y="392"/>
                    </a:lnTo>
                    <a:lnTo>
                      <a:pt x="127" y="391"/>
                    </a:lnTo>
                    <a:lnTo>
                      <a:pt x="139" y="388"/>
                    </a:lnTo>
                    <a:lnTo>
                      <a:pt x="127" y="394"/>
                    </a:lnTo>
                    <a:close/>
                    <a:moveTo>
                      <a:pt x="150" y="384"/>
                    </a:moveTo>
                    <a:lnTo>
                      <a:pt x="155" y="395"/>
                    </a:lnTo>
                    <a:lnTo>
                      <a:pt x="161" y="405"/>
                    </a:lnTo>
                    <a:lnTo>
                      <a:pt x="167" y="414"/>
                    </a:lnTo>
                    <a:lnTo>
                      <a:pt x="173" y="423"/>
                    </a:lnTo>
                    <a:lnTo>
                      <a:pt x="180" y="430"/>
                    </a:lnTo>
                    <a:lnTo>
                      <a:pt x="186" y="437"/>
                    </a:lnTo>
                    <a:lnTo>
                      <a:pt x="194" y="442"/>
                    </a:lnTo>
                    <a:lnTo>
                      <a:pt x="202" y="448"/>
                    </a:lnTo>
                    <a:lnTo>
                      <a:pt x="189" y="469"/>
                    </a:lnTo>
                    <a:lnTo>
                      <a:pt x="180" y="463"/>
                    </a:lnTo>
                    <a:lnTo>
                      <a:pt x="171" y="456"/>
                    </a:lnTo>
                    <a:lnTo>
                      <a:pt x="163" y="448"/>
                    </a:lnTo>
                    <a:lnTo>
                      <a:pt x="155" y="439"/>
                    </a:lnTo>
                    <a:lnTo>
                      <a:pt x="148" y="429"/>
                    </a:lnTo>
                    <a:lnTo>
                      <a:pt x="140" y="419"/>
                    </a:lnTo>
                    <a:lnTo>
                      <a:pt x="133" y="407"/>
                    </a:lnTo>
                    <a:lnTo>
                      <a:pt x="127" y="394"/>
                    </a:lnTo>
                    <a:lnTo>
                      <a:pt x="150" y="384"/>
                    </a:lnTo>
                    <a:close/>
                    <a:moveTo>
                      <a:pt x="202" y="448"/>
                    </a:moveTo>
                    <a:lnTo>
                      <a:pt x="209" y="452"/>
                    </a:lnTo>
                    <a:lnTo>
                      <a:pt x="217" y="455"/>
                    </a:lnTo>
                    <a:lnTo>
                      <a:pt x="225" y="457"/>
                    </a:lnTo>
                    <a:lnTo>
                      <a:pt x="235" y="460"/>
                    </a:lnTo>
                    <a:lnTo>
                      <a:pt x="244" y="460"/>
                    </a:lnTo>
                    <a:lnTo>
                      <a:pt x="253" y="460"/>
                    </a:lnTo>
                    <a:lnTo>
                      <a:pt x="263" y="460"/>
                    </a:lnTo>
                    <a:lnTo>
                      <a:pt x="274" y="457"/>
                    </a:lnTo>
                    <a:lnTo>
                      <a:pt x="278" y="481"/>
                    </a:lnTo>
                    <a:lnTo>
                      <a:pt x="265" y="483"/>
                    </a:lnTo>
                    <a:lnTo>
                      <a:pt x="253" y="484"/>
                    </a:lnTo>
                    <a:lnTo>
                      <a:pt x="242" y="484"/>
                    </a:lnTo>
                    <a:lnTo>
                      <a:pt x="230" y="483"/>
                    </a:lnTo>
                    <a:lnTo>
                      <a:pt x="219" y="481"/>
                    </a:lnTo>
                    <a:lnTo>
                      <a:pt x="209" y="478"/>
                    </a:lnTo>
                    <a:lnTo>
                      <a:pt x="198" y="474"/>
                    </a:lnTo>
                    <a:lnTo>
                      <a:pt x="189" y="469"/>
                    </a:lnTo>
                    <a:lnTo>
                      <a:pt x="202" y="448"/>
                    </a:lnTo>
                    <a:close/>
                    <a:moveTo>
                      <a:pt x="288" y="468"/>
                    </a:moveTo>
                    <a:lnTo>
                      <a:pt x="287" y="473"/>
                    </a:lnTo>
                    <a:lnTo>
                      <a:pt x="285" y="477"/>
                    </a:lnTo>
                    <a:lnTo>
                      <a:pt x="281" y="480"/>
                    </a:lnTo>
                    <a:lnTo>
                      <a:pt x="278" y="481"/>
                    </a:lnTo>
                    <a:lnTo>
                      <a:pt x="276" y="469"/>
                    </a:lnTo>
                    <a:lnTo>
                      <a:pt x="288" y="468"/>
                    </a:lnTo>
                    <a:close/>
                  </a:path>
                </a:pathLst>
              </a:custGeom>
              <a:solidFill>
                <a:srgbClr val="4D4948"/>
              </a:solidFill>
              <a:ln>
                <a:noFill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kern="0" dirty="0">
                  <a:solidFill>
                    <a:sysClr val="windowText" lastClr="000000"/>
                  </a:solidFill>
                  <a:latin typeface="Arial" charset="0"/>
                </a:endParaRPr>
              </a:p>
            </p:txBody>
          </p:sp>
        </p:grpSp>
        <p:sp>
          <p:nvSpPr>
            <p:cNvPr id="186" name="Freeform 1263"/>
            <p:cNvSpPr>
              <a:spLocks/>
            </p:cNvSpPr>
            <p:nvPr/>
          </p:nvSpPr>
          <p:spPr bwMode="auto">
            <a:xfrm>
              <a:off x="2901" y="1736"/>
              <a:ext cx="50" cy="86"/>
            </a:xfrm>
            <a:custGeom>
              <a:avLst/>
              <a:gdLst>
                <a:gd name="T0" fmla="*/ 10 w 244"/>
                <a:gd name="T1" fmla="*/ 17 h 440"/>
                <a:gd name="T2" fmla="*/ 10 w 244"/>
                <a:gd name="T3" fmla="*/ 17 h 440"/>
                <a:gd name="T4" fmla="*/ 10 w 244"/>
                <a:gd name="T5" fmla="*/ 16 h 440"/>
                <a:gd name="T6" fmla="*/ 9 w 244"/>
                <a:gd name="T7" fmla="*/ 14 h 440"/>
                <a:gd name="T8" fmla="*/ 9 w 244"/>
                <a:gd name="T9" fmla="*/ 13 h 440"/>
                <a:gd name="T10" fmla="*/ 9 w 244"/>
                <a:gd name="T11" fmla="*/ 11 h 440"/>
                <a:gd name="T12" fmla="*/ 8 w 244"/>
                <a:gd name="T13" fmla="*/ 9 h 440"/>
                <a:gd name="T14" fmla="*/ 8 w 244"/>
                <a:gd name="T15" fmla="*/ 8 h 440"/>
                <a:gd name="T16" fmla="*/ 7 w 244"/>
                <a:gd name="T17" fmla="*/ 6 h 440"/>
                <a:gd name="T18" fmla="*/ 7 w 244"/>
                <a:gd name="T19" fmla="*/ 5 h 440"/>
                <a:gd name="T20" fmla="*/ 6 w 244"/>
                <a:gd name="T21" fmla="*/ 4 h 440"/>
                <a:gd name="T22" fmla="*/ 6 w 244"/>
                <a:gd name="T23" fmla="*/ 4 h 440"/>
                <a:gd name="T24" fmla="*/ 5 w 244"/>
                <a:gd name="T25" fmla="*/ 3 h 440"/>
                <a:gd name="T26" fmla="*/ 5 w 244"/>
                <a:gd name="T27" fmla="*/ 2 h 440"/>
                <a:gd name="T28" fmla="*/ 5 w 244"/>
                <a:gd name="T29" fmla="*/ 2 h 440"/>
                <a:gd name="T30" fmla="*/ 4 w 244"/>
                <a:gd name="T31" fmla="*/ 1 h 440"/>
                <a:gd name="T32" fmla="*/ 4 w 244"/>
                <a:gd name="T33" fmla="*/ 1 h 440"/>
                <a:gd name="T34" fmla="*/ 3 w 244"/>
                <a:gd name="T35" fmla="*/ 0 h 440"/>
                <a:gd name="T36" fmla="*/ 3 w 244"/>
                <a:gd name="T37" fmla="*/ 0 h 440"/>
                <a:gd name="T38" fmla="*/ 3 w 244"/>
                <a:gd name="T39" fmla="*/ 0 h 440"/>
                <a:gd name="T40" fmla="*/ 2 w 244"/>
                <a:gd name="T41" fmla="*/ 0 h 440"/>
                <a:gd name="T42" fmla="*/ 2 w 244"/>
                <a:gd name="T43" fmla="*/ 0 h 440"/>
                <a:gd name="T44" fmla="*/ 2 w 244"/>
                <a:gd name="T45" fmla="*/ 0 h 440"/>
                <a:gd name="T46" fmla="*/ 2 w 244"/>
                <a:gd name="T47" fmla="*/ 0 h 440"/>
                <a:gd name="T48" fmla="*/ 2 w 244"/>
                <a:gd name="T49" fmla="*/ 0 h 440"/>
                <a:gd name="T50" fmla="*/ 1 w 244"/>
                <a:gd name="T51" fmla="*/ 0 h 440"/>
                <a:gd name="T52" fmla="*/ 1 w 244"/>
                <a:gd name="T53" fmla="*/ 0 h 440"/>
                <a:gd name="T54" fmla="*/ 1 w 244"/>
                <a:gd name="T55" fmla="*/ 0 h 440"/>
                <a:gd name="T56" fmla="*/ 1 w 244"/>
                <a:gd name="T57" fmla="*/ 1 h 440"/>
                <a:gd name="T58" fmla="*/ 0 w 244"/>
                <a:gd name="T59" fmla="*/ 1 h 440"/>
                <a:gd name="T60" fmla="*/ 0 w 244"/>
                <a:gd name="T61" fmla="*/ 1 h 440"/>
                <a:gd name="T62" fmla="*/ 0 w 244"/>
                <a:gd name="T63" fmla="*/ 2 h 440"/>
                <a:gd name="T64" fmla="*/ 1 w 244"/>
                <a:gd name="T65" fmla="*/ 3 h 440"/>
                <a:gd name="T66" fmla="*/ 1 w 244"/>
                <a:gd name="T67" fmla="*/ 4 h 440"/>
                <a:gd name="T68" fmla="*/ 2 w 244"/>
                <a:gd name="T69" fmla="*/ 4 h 440"/>
                <a:gd name="T70" fmla="*/ 2 w 244"/>
                <a:gd name="T71" fmla="*/ 5 h 440"/>
                <a:gd name="T72" fmla="*/ 2 w 244"/>
                <a:gd name="T73" fmla="*/ 6 h 440"/>
                <a:gd name="T74" fmla="*/ 3 w 244"/>
                <a:gd name="T75" fmla="*/ 7 h 440"/>
                <a:gd name="T76" fmla="*/ 3 w 244"/>
                <a:gd name="T77" fmla="*/ 8 h 440"/>
                <a:gd name="T78" fmla="*/ 3 w 244"/>
                <a:gd name="T79" fmla="*/ 9 h 440"/>
                <a:gd name="T80" fmla="*/ 4 w 244"/>
                <a:gd name="T81" fmla="*/ 9 h 440"/>
                <a:gd name="T82" fmla="*/ 4 w 244"/>
                <a:gd name="T83" fmla="*/ 10 h 440"/>
                <a:gd name="T84" fmla="*/ 4 w 244"/>
                <a:gd name="T85" fmla="*/ 11 h 440"/>
                <a:gd name="T86" fmla="*/ 4 w 244"/>
                <a:gd name="T87" fmla="*/ 12 h 440"/>
                <a:gd name="T88" fmla="*/ 5 w 244"/>
                <a:gd name="T89" fmla="*/ 13 h 440"/>
                <a:gd name="T90" fmla="*/ 5 w 244"/>
                <a:gd name="T91" fmla="*/ 14 h 440"/>
                <a:gd name="T92" fmla="*/ 5 w 244"/>
                <a:gd name="T93" fmla="*/ 14 h 440"/>
                <a:gd name="T94" fmla="*/ 5 w 244"/>
                <a:gd name="T95" fmla="*/ 15 h 440"/>
                <a:gd name="T96" fmla="*/ 5 w 244"/>
                <a:gd name="T97" fmla="*/ 15 h 440"/>
                <a:gd name="T98" fmla="*/ 5 w 244"/>
                <a:gd name="T99" fmla="*/ 16 h 440"/>
                <a:gd name="T100" fmla="*/ 6 w 244"/>
                <a:gd name="T101" fmla="*/ 16 h 440"/>
                <a:gd name="T102" fmla="*/ 6 w 244"/>
                <a:gd name="T103" fmla="*/ 16 h 440"/>
                <a:gd name="T104" fmla="*/ 6 w 244"/>
                <a:gd name="T105" fmla="*/ 17 h 440"/>
                <a:gd name="T106" fmla="*/ 7 w 244"/>
                <a:gd name="T107" fmla="*/ 17 h 440"/>
                <a:gd name="T108" fmla="*/ 7 w 244"/>
                <a:gd name="T109" fmla="*/ 17 h 440"/>
                <a:gd name="T110" fmla="*/ 7 w 244"/>
                <a:gd name="T111" fmla="*/ 17 h 440"/>
                <a:gd name="T112" fmla="*/ 8 w 244"/>
                <a:gd name="T113" fmla="*/ 17 h 440"/>
                <a:gd name="T114" fmla="*/ 8 w 244"/>
                <a:gd name="T115" fmla="*/ 17 h 440"/>
                <a:gd name="T116" fmla="*/ 8 w 244"/>
                <a:gd name="T117" fmla="*/ 18 h 440"/>
                <a:gd name="T118" fmla="*/ 9 w 244"/>
                <a:gd name="T119" fmla="*/ 18 h 440"/>
                <a:gd name="T120" fmla="*/ 9 w 244"/>
                <a:gd name="T121" fmla="*/ 18 h 440"/>
                <a:gd name="T122" fmla="*/ 9 w 244"/>
                <a:gd name="T123" fmla="*/ 18 h 440"/>
                <a:gd name="T124" fmla="*/ 10 w 244"/>
                <a:gd name="T125" fmla="*/ 17 h 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4"/>
                <a:gd name="T190" fmla="*/ 0 h 440"/>
                <a:gd name="T191" fmla="*/ 244 w 244"/>
                <a:gd name="T192" fmla="*/ 440 h 4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4" h="440">
                  <a:moveTo>
                    <a:pt x="244" y="437"/>
                  </a:moveTo>
                  <a:lnTo>
                    <a:pt x="242" y="420"/>
                  </a:lnTo>
                  <a:lnTo>
                    <a:pt x="238" y="394"/>
                  </a:lnTo>
                  <a:lnTo>
                    <a:pt x="231" y="360"/>
                  </a:lnTo>
                  <a:lnTo>
                    <a:pt x="224" y="323"/>
                  </a:lnTo>
                  <a:lnTo>
                    <a:pt x="213" y="282"/>
                  </a:lnTo>
                  <a:lnTo>
                    <a:pt x="201" y="237"/>
                  </a:lnTo>
                  <a:lnTo>
                    <a:pt x="187" y="193"/>
                  </a:lnTo>
                  <a:lnTo>
                    <a:pt x="171" y="149"/>
                  </a:lnTo>
                  <a:lnTo>
                    <a:pt x="162" y="128"/>
                  </a:lnTo>
                  <a:lnTo>
                    <a:pt x="154" y="109"/>
                  </a:lnTo>
                  <a:lnTo>
                    <a:pt x="145" y="90"/>
                  </a:lnTo>
                  <a:lnTo>
                    <a:pt x="135" y="73"/>
                  </a:lnTo>
                  <a:lnTo>
                    <a:pt x="126" y="57"/>
                  </a:lnTo>
                  <a:lnTo>
                    <a:pt x="116" y="43"/>
                  </a:lnTo>
                  <a:lnTo>
                    <a:pt x="106" y="30"/>
                  </a:lnTo>
                  <a:lnTo>
                    <a:pt x="95" y="19"/>
                  </a:lnTo>
                  <a:lnTo>
                    <a:pt x="84" y="11"/>
                  </a:lnTo>
                  <a:lnTo>
                    <a:pt x="73" y="5"/>
                  </a:lnTo>
                  <a:lnTo>
                    <a:pt x="67" y="3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2" y="4"/>
                  </a:lnTo>
                  <a:lnTo>
                    <a:pt x="25" y="6"/>
                  </a:lnTo>
                  <a:lnTo>
                    <a:pt x="19" y="11"/>
                  </a:lnTo>
                  <a:lnTo>
                    <a:pt x="13" y="15"/>
                  </a:lnTo>
                  <a:lnTo>
                    <a:pt x="7" y="20"/>
                  </a:lnTo>
                  <a:lnTo>
                    <a:pt x="0" y="27"/>
                  </a:lnTo>
                  <a:lnTo>
                    <a:pt x="12" y="47"/>
                  </a:lnTo>
                  <a:lnTo>
                    <a:pt x="23" y="68"/>
                  </a:lnTo>
                  <a:lnTo>
                    <a:pt x="34" y="89"/>
                  </a:lnTo>
                  <a:lnTo>
                    <a:pt x="43" y="110"/>
                  </a:lnTo>
                  <a:lnTo>
                    <a:pt x="53" y="130"/>
                  </a:lnTo>
                  <a:lnTo>
                    <a:pt x="62" y="152"/>
                  </a:lnTo>
                  <a:lnTo>
                    <a:pt x="70" y="173"/>
                  </a:lnTo>
                  <a:lnTo>
                    <a:pt x="78" y="194"/>
                  </a:lnTo>
                  <a:lnTo>
                    <a:pt x="86" y="215"/>
                  </a:lnTo>
                  <a:lnTo>
                    <a:pt x="92" y="236"/>
                  </a:lnTo>
                  <a:lnTo>
                    <a:pt x="97" y="257"/>
                  </a:lnTo>
                  <a:lnTo>
                    <a:pt x="104" y="277"/>
                  </a:lnTo>
                  <a:lnTo>
                    <a:pt x="108" y="298"/>
                  </a:lnTo>
                  <a:lnTo>
                    <a:pt x="113" y="319"/>
                  </a:lnTo>
                  <a:lnTo>
                    <a:pt x="116" y="340"/>
                  </a:lnTo>
                  <a:lnTo>
                    <a:pt x="119" y="360"/>
                  </a:lnTo>
                  <a:lnTo>
                    <a:pt x="124" y="371"/>
                  </a:lnTo>
                  <a:lnTo>
                    <a:pt x="130" y="382"/>
                  </a:lnTo>
                  <a:lnTo>
                    <a:pt x="136" y="392"/>
                  </a:lnTo>
                  <a:lnTo>
                    <a:pt x="143" y="400"/>
                  </a:lnTo>
                  <a:lnTo>
                    <a:pt x="149" y="409"/>
                  </a:lnTo>
                  <a:lnTo>
                    <a:pt x="157" y="416"/>
                  </a:lnTo>
                  <a:lnTo>
                    <a:pt x="164" y="422"/>
                  </a:lnTo>
                  <a:lnTo>
                    <a:pt x="172" y="427"/>
                  </a:lnTo>
                  <a:lnTo>
                    <a:pt x="180" y="432"/>
                  </a:lnTo>
                  <a:lnTo>
                    <a:pt x="188" y="435"/>
                  </a:lnTo>
                  <a:lnTo>
                    <a:pt x="197" y="437"/>
                  </a:lnTo>
                  <a:lnTo>
                    <a:pt x="205" y="439"/>
                  </a:lnTo>
                  <a:lnTo>
                    <a:pt x="215" y="440"/>
                  </a:lnTo>
                  <a:lnTo>
                    <a:pt x="225" y="440"/>
                  </a:lnTo>
                  <a:lnTo>
                    <a:pt x="235" y="439"/>
                  </a:lnTo>
                  <a:lnTo>
                    <a:pt x="244" y="43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7" name="Freeform 1264"/>
            <p:cNvSpPr>
              <a:spLocks noEditPoints="1"/>
            </p:cNvSpPr>
            <p:nvPr/>
          </p:nvSpPr>
          <p:spPr bwMode="auto">
            <a:xfrm>
              <a:off x="2901" y="1736"/>
              <a:ext cx="50" cy="93"/>
            </a:xfrm>
            <a:custGeom>
              <a:avLst/>
              <a:gdLst>
                <a:gd name="T0" fmla="*/ 11 w 269"/>
                <a:gd name="T1" fmla="*/ 18 h 464"/>
                <a:gd name="T2" fmla="*/ 10 w 269"/>
                <a:gd name="T3" fmla="*/ 18 h 464"/>
                <a:gd name="T4" fmla="*/ 11 w 269"/>
                <a:gd name="T5" fmla="*/ 17 h 464"/>
                <a:gd name="T6" fmla="*/ 10 w 269"/>
                <a:gd name="T7" fmla="*/ 16 h 464"/>
                <a:gd name="T8" fmla="*/ 11 w 269"/>
                <a:gd name="T9" fmla="*/ 17 h 464"/>
                <a:gd name="T10" fmla="*/ 9 w 269"/>
                <a:gd name="T11" fmla="*/ 14 h 464"/>
                <a:gd name="T12" fmla="*/ 8 w 269"/>
                <a:gd name="T13" fmla="*/ 9 h 464"/>
                <a:gd name="T14" fmla="*/ 8 w 269"/>
                <a:gd name="T15" fmla="*/ 7 h 464"/>
                <a:gd name="T16" fmla="*/ 10 w 269"/>
                <a:gd name="T17" fmla="*/ 12 h 464"/>
                <a:gd name="T18" fmla="*/ 10 w 269"/>
                <a:gd name="T19" fmla="*/ 16 h 464"/>
                <a:gd name="T20" fmla="*/ 6 w 269"/>
                <a:gd name="T21" fmla="*/ 4 h 464"/>
                <a:gd name="T22" fmla="*/ 4 w 269"/>
                <a:gd name="T23" fmla="*/ 2 h 464"/>
                <a:gd name="T24" fmla="*/ 6 w 269"/>
                <a:gd name="T25" fmla="*/ 2 h 464"/>
                <a:gd name="T26" fmla="*/ 7 w 269"/>
                <a:gd name="T27" fmla="*/ 5 h 464"/>
                <a:gd name="T28" fmla="*/ 4 w 269"/>
                <a:gd name="T29" fmla="*/ 2 h 464"/>
                <a:gd name="T30" fmla="*/ 3 w 269"/>
                <a:gd name="T31" fmla="*/ 1 h 464"/>
                <a:gd name="T32" fmla="*/ 4 w 269"/>
                <a:gd name="T33" fmla="*/ 1 h 464"/>
                <a:gd name="T34" fmla="*/ 3 w 269"/>
                <a:gd name="T35" fmla="*/ 1 h 464"/>
                <a:gd name="T36" fmla="*/ 2 w 269"/>
                <a:gd name="T37" fmla="*/ 0 h 464"/>
                <a:gd name="T38" fmla="*/ 3 w 269"/>
                <a:gd name="T39" fmla="*/ 0 h 464"/>
                <a:gd name="T40" fmla="*/ 1 w 269"/>
                <a:gd name="T41" fmla="*/ 1 h 464"/>
                <a:gd name="T42" fmla="*/ 0 w 269"/>
                <a:gd name="T43" fmla="*/ 1 h 464"/>
                <a:gd name="T44" fmla="*/ 2 w 269"/>
                <a:gd name="T45" fmla="*/ 1 h 464"/>
                <a:gd name="T46" fmla="*/ 0 w 269"/>
                <a:gd name="T47" fmla="*/ 1 h 464"/>
                <a:gd name="T48" fmla="*/ 1 w 269"/>
                <a:gd name="T49" fmla="*/ 1 h 464"/>
                <a:gd name="T50" fmla="*/ 0 w 269"/>
                <a:gd name="T51" fmla="*/ 2 h 464"/>
                <a:gd name="T52" fmla="*/ 1 w 269"/>
                <a:gd name="T53" fmla="*/ 1 h 464"/>
                <a:gd name="T54" fmla="*/ 1 w 269"/>
                <a:gd name="T55" fmla="*/ 1 h 464"/>
                <a:gd name="T56" fmla="*/ 0 w 269"/>
                <a:gd name="T57" fmla="*/ 2 h 464"/>
                <a:gd name="T58" fmla="*/ 2 w 269"/>
                <a:gd name="T59" fmla="*/ 3 h 464"/>
                <a:gd name="T60" fmla="*/ 1 w 269"/>
                <a:gd name="T61" fmla="*/ 3 h 464"/>
                <a:gd name="T62" fmla="*/ 3 w 269"/>
                <a:gd name="T63" fmla="*/ 6 h 464"/>
                <a:gd name="T64" fmla="*/ 3 w 269"/>
                <a:gd name="T65" fmla="*/ 7 h 464"/>
                <a:gd name="T66" fmla="*/ 2 w 269"/>
                <a:gd name="T67" fmla="*/ 3 h 464"/>
                <a:gd name="T68" fmla="*/ 3 w 269"/>
                <a:gd name="T69" fmla="*/ 8 h 464"/>
                <a:gd name="T70" fmla="*/ 3 w 269"/>
                <a:gd name="T71" fmla="*/ 8 h 464"/>
                <a:gd name="T72" fmla="*/ 4 w 269"/>
                <a:gd name="T73" fmla="*/ 8 h 464"/>
                <a:gd name="T74" fmla="*/ 4 w 269"/>
                <a:gd name="T75" fmla="*/ 9 h 464"/>
                <a:gd name="T76" fmla="*/ 4 w 269"/>
                <a:gd name="T77" fmla="*/ 8 h 464"/>
                <a:gd name="T78" fmla="*/ 4 w 269"/>
                <a:gd name="T79" fmla="*/ 10 h 464"/>
                <a:gd name="T80" fmla="*/ 5 w 269"/>
                <a:gd name="T81" fmla="*/ 10 h 464"/>
                <a:gd name="T82" fmla="*/ 6 w 269"/>
                <a:gd name="T83" fmla="*/ 14 h 464"/>
                <a:gd name="T84" fmla="*/ 4 w 269"/>
                <a:gd name="T85" fmla="*/ 11 h 464"/>
                <a:gd name="T86" fmla="*/ 5 w 269"/>
                <a:gd name="T87" fmla="*/ 15 h 464"/>
                <a:gd name="T88" fmla="*/ 6 w 269"/>
                <a:gd name="T89" fmla="*/ 14 h 464"/>
                <a:gd name="T90" fmla="*/ 7 w 269"/>
                <a:gd name="T91" fmla="*/ 16 h 464"/>
                <a:gd name="T92" fmla="*/ 8 w 269"/>
                <a:gd name="T93" fmla="*/ 17 h 464"/>
                <a:gd name="T94" fmla="*/ 6 w 269"/>
                <a:gd name="T95" fmla="*/ 17 h 464"/>
                <a:gd name="T96" fmla="*/ 5 w 269"/>
                <a:gd name="T97" fmla="*/ 15 h 464"/>
                <a:gd name="T98" fmla="*/ 8 w 269"/>
                <a:gd name="T99" fmla="*/ 17 h 464"/>
                <a:gd name="T100" fmla="*/ 9 w 269"/>
                <a:gd name="T101" fmla="*/ 17 h 464"/>
                <a:gd name="T102" fmla="*/ 10 w 269"/>
                <a:gd name="T103" fmla="*/ 18 h 464"/>
                <a:gd name="T104" fmla="*/ 9 w 269"/>
                <a:gd name="T105" fmla="*/ 18 h 464"/>
                <a:gd name="T106" fmla="*/ 7 w 269"/>
                <a:gd name="T107" fmla="*/ 18 h 464"/>
                <a:gd name="T108" fmla="*/ 11 w 269"/>
                <a:gd name="T109" fmla="*/ 18 h 464"/>
                <a:gd name="T110" fmla="*/ 11 w 269"/>
                <a:gd name="T111" fmla="*/ 18 h 4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9"/>
                <a:gd name="T169" fmla="*/ 0 h 464"/>
                <a:gd name="T170" fmla="*/ 269 w 269"/>
                <a:gd name="T171" fmla="*/ 464 h 4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9" h="464">
                  <a:moveTo>
                    <a:pt x="244" y="450"/>
                  </a:moveTo>
                  <a:lnTo>
                    <a:pt x="244" y="450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4" y="450"/>
                  </a:moveTo>
                  <a:lnTo>
                    <a:pt x="243" y="443"/>
                  </a:lnTo>
                  <a:lnTo>
                    <a:pt x="242" y="431"/>
                  </a:lnTo>
                  <a:lnTo>
                    <a:pt x="266" y="426"/>
                  </a:lnTo>
                  <a:lnTo>
                    <a:pt x="268" y="438"/>
                  </a:lnTo>
                  <a:lnTo>
                    <a:pt x="269" y="448"/>
                  </a:lnTo>
                  <a:lnTo>
                    <a:pt x="244" y="450"/>
                  </a:lnTo>
                  <a:close/>
                  <a:moveTo>
                    <a:pt x="242" y="431"/>
                  </a:moveTo>
                  <a:lnTo>
                    <a:pt x="239" y="413"/>
                  </a:lnTo>
                  <a:lnTo>
                    <a:pt x="237" y="401"/>
                  </a:lnTo>
                  <a:lnTo>
                    <a:pt x="261" y="395"/>
                  </a:lnTo>
                  <a:lnTo>
                    <a:pt x="264" y="415"/>
                  </a:lnTo>
                  <a:lnTo>
                    <a:pt x="266" y="426"/>
                  </a:lnTo>
                  <a:lnTo>
                    <a:pt x="242" y="431"/>
                  </a:lnTo>
                  <a:close/>
                  <a:moveTo>
                    <a:pt x="237" y="401"/>
                  </a:moveTo>
                  <a:lnTo>
                    <a:pt x="231" y="376"/>
                  </a:lnTo>
                  <a:lnTo>
                    <a:pt x="226" y="350"/>
                  </a:lnTo>
                  <a:lnTo>
                    <a:pt x="220" y="321"/>
                  </a:lnTo>
                  <a:lnTo>
                    <a:pt x="212" y="290"/>
                  </a:lnTo>
                  <a:lnTo>
                    <a:pt x="203" y="259"/>
                  </a:lnTo>
                  <a:lnTo>
                    <a:pt x="194" y="228"/>
                  </a:lnTo>
                  <a:lnTo>
                    <a:pt x="183" y="196"/>
                  </a:lnTo>
                  <a:lnTo>
                    <a:pt x="172" y="165"/>
                  </a:lnTo>
                  <a:lnTo>
                    <a:pt x="195" y="156"/>
                  </a:lnTo>
                  <a:lnTo>
                    <a:pt x="206" y="188"/>
                  </a:lnTo>
                  <a:lnTo>
                    <a:pt x="216" y="220"/>
                  </a:lnTo>
                  <a:lnTo>
                    <a:pt x="226" y="253"/>
                  </a:lnTo>
                  <a:lnTo>
                    <a:pt x="235" y="284"/>
                  </a:lnTo>
                  <a:lnTo>
                    <a:pt x="243" y="315"/>
                  </a:lnTo>
                  <a:lnTo>
                    <a:pt x="250" y="344"/>
                  </a:lnTo>
                  <a:lnTo>
                    <a:pt x="255" y="371"/>
                  </a:lnTo>
                  <a:lnTo>
                    <a:pt x="261" y="395"/>
                  </a:lnTo>
                  <a:lnTo>
                    <a:pt x="237" y="401"/>
                  </a:lnTo>
                  <a:close/>
                  <a:moveTo>
                    <a:pt x="172" y="165"/>
                  </a:moveTo>
                  <a:lnTo>
                    <a:pt x="163" y="147"/>
                  </a:lnTo>
                  <a:lnTo>
                    <a:pt x="156" y="128"/>
                  </a:lnTo>
                  <a:lnTo>
                    <a:pt x="147" y="111"/>
                  </a:lnTo>
                  <a:lnTo>
                    <a:pt x="139" y="95"/>
                  </a:lnTo>
                  <a:lnTo>
                    <a:pt x="130" y="80"/>
                  </a:lnTo>
                  <a:lnTo>
                    <a:pt x="121" y="66"/>
                  </a:lnTo>
                  <a:lnTo>
                    <a:pt x="112" y="54"/>
                  </a:lnTo>
                  <a:lnTo>
                    <a:pt x="102" y="44"/>
                  </a:lnTo>
                  <a:lnTo>
                    <a:pt x="119" y="27"/>
                  </a:lnTo>
                  <a:lnTo>
                    <a:pt x="130" y="38"/>
                  </a:lnTo>
                  <a:lnTo>
                    <a:pt x="140" y="51"/>
                  </a:lnTo>
                  <a:lnTo>
                    <a:pt x="150" y="66"/>
                  </a:lnTo>
                  <a:lnTo>
                    <a:pt x="159" y="81"/>
                  </a:lnTo>
                  <a:lnTo>
                    <a:pt x="169" y="98"/>
                  </a:lnTo>
                  <a:lnTo>
                    <a:pt x="177" y="116"/>
                  </a:lnTo>
                  <a:lnTo>
                    <a:pt x="186" y="136"/>
                  </a:lnTo>
                  <a:lnTo>
                    <a:pt x="195" y="156"/>
                  </a:lnTo>
                  <a:lnTo>
                    <a:pt x="172" y="165"/>
                  </a:lnTo>
                  <a:close/>
                  <a:moveTo>
                    <a:pt x="102" y="44"/>
                  </a:moveTo>
                  <a:lnTo>
                    <a:pt x="95" y="38"/>
                  </a:lnTo>
                  <a:lnTo>
                    <a:pt x="89" y="33"/>
                  </a:lnTo>
                  <a:lnTo>
                    <a:pt x="81" y="29"/>
                  </a:lnTo>
                  <a:lnTo>
                    <a:pt x="75" y="26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1" y="12"/>
                  </a:lnTo>
                  <a:lnTo>
                    <a:pt x="111" y="18"/>
                  </a:lnTo>
                  <a:lnTo>
                    <a:pt x="119" y="27"/>
                  </a:lnTo>
                  <a:lnTo>
                    <a:pt x="102" y="44"/>
                  </a:lnTo>
                  <a:close/>
                  <a:moveTo>
                    <a:pt x="75" y="26"/>
                  </a:moveTo>
                  <a:lnTo>
                    <a:pt x="68" y="25"/>
                  </a:lnTo>
                  <a:lnTo>
                    <a:pt x="62" y="25"/>
                  </a:lnTo>
                  <a:lnTo>
                    <a:pt x="54" y="25"/>
                  </a:lnTo>
                  <a:lnTo>
                    <a:pt x="48" y="27"/>
                  </a:lnTo>
                  <a:lnTo>
                    <a:pt x="39" y="4"/>
                  </a:lnTo>
                  <a:lnTo>
                    <a:pt x="50" y="1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82" y="3"/>
                  </a:lnTo>
                  <a:lnTo>
                    <a:pt x="75" y="26"/>
                  </a:lnTo>
                  <a:close/>
                  <a:moveTo>
                    <a:pt x="48" y="27"/>
                  </a:moveTo>
                  <a:lnTo>
                    <a:pt x="41" y="30"/>
                  </a:lnTo>
                  <a:lnTo>
                    <a:pt x="35" y="34"/>
                  </a:lnTo>
                  <a:lnTo>
                    <a:pt x="28" y="40"/>
                  </a:lnTo>
                  <a:lnTo>
                    <a:pt x="21" y="46"/>
                  </a:lnTo>
                  <a:lnTo>
                    <a:pt x="4" y="30"/>
                  </a:lnTo>
                  <a:lnTo>
                    <a:pt x="12" y="21"/>
                  </a:lnTo>
                  <a:lnTo>
                    <a:pt x="21" y="14"/>
                  </a:lnTo>
                  <a:lnTo>
                    <a:pt x="31" y="8"/>
                  </a:lnTo>
                  <a:lnTo>
                    <a:pt x="39" y="4"/>
                  </a:lnTo>
                  <a:lnTo>
                    <a:pt x="48" y="27"/>
                  </a:lnTo>
                  <a:close/>
                  <a:moveTo>
                    <a:pt x="1" y="44"/>
                  </a:moveTo>
                  <a:lnTo>
                    <a:pt x="0" y="41"/>
                  </a:lnTo>
                  <a:lnTo>
                    <a:pt x="0" y="37"/>
                  </a:lnTo>
                  <a:lnTo>
                    <a:pt x="1" y="32"/>
                  </a:lnTo>
                  <a:lnTo>
                    <a:pt x="4" y="30"/>
                  </a:lnTo>
                  <a:lnTo>
                    <a:pt x="12" y="39"/>
                  </a:lnTo>
                  <a:lnTo>
                    <a:pt x="1" y="44"/>
                  </a:lnTo>
                  <a:close/>
                  <a:moveTo>
                    <a:pt x="23" y="32"/>
                  </a:moveTo>
                  <a:lnTo>
                    <a:pt x="23" y="32"/>
                  </a:lnTo>
                  <a:lnTo>
                    <a:pt x="22" y="31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22" y="31"/>
                  </a:moveTo>
                  <a:lnTo>
                    <a:pt x="23" y="32"/>
                  </a:lnTo>
                  <a:lnTo>
                    <a:pt x="12" y="39"/>
                  </a:lnTo>
                  <a:lnTo>
                    <a:pt x="22" y="31"/>
                  </a:lnTo>
                  <a:close/>
                  <a:moveTo>
                    <a:pt x="23" y="32"/>
                  </a:moveTo>
                  <a:lnTo>
                    <a:pt x="31" y="45"/>
                  </a:lnTo>
                  <a:lnTo>
                    <a:pt x="36" y="56"/>
                  </a:lnTo>
                  <a:lnTo>
                    <a:pt x="14" y="68"/>
                  </a:lnTo>
                  <a:lnTo>
                    <a:pt x="7" y="55"/>
                  </a:lnTo>
                  <a:lnTo>
                    <a:pt x="1" y="44"/>
                  </a:lnTo>
                  <a:lnTo>
                    <a:pt x="23" y="32"/>
                  </a:lnTo>
                  <a:close/>
                  <a:moveTo>
                    <a:pt x="36" y="56"/>
                  </a:moveTo>
                  <a:lnTo>
                    <a:pt x="41" y="66"/>
                  </a:lnTo>
                  <a:lnTo>
                    <a:pt x="48" y="80"/>
                  </a:lnTo>
                  <a:lnTo>
                    <a:pt x="26" y="91"/>
                  </a:lnTo>
                  <a:lnTo>
                    <a:pt x="22" y="81"/>
                  </a:lnTo>
                  <a:lnTo>
                    <a:pt x="14" y="68"/>
                  </a:lnTo>
                  <a:lnTo>
                    <a:pt x="36" y="56"/>
                  </a:lnTo>
                  <a:close/>
                  <a:moveTo>
                    <a:pt x="48" y="80"/>
                  </a:moveTo>
                  <a:lnTo>
                    <a:pt x="63" y="110"/>
                  </a:lnTo>
                  <a:lnTo>
                    <a:pt x="77" y="141"/>
                  </a:lnTo>
                  <a:lnTo>
                    <a:pt x="90" y="172"/>
                  </a:lnTo>
                  <a:lnTo>
                    <a:pt x="102" y="202"/>
                  </a:lnTo>
                  <a:lnTo>
                    <a:pt x="78" y="209"/>
                  </a:lnTo>
                  <a:lnTo>
                    <a:pt x="67" y="179"/>
                  </a:lnTo>
                  <a:lnTo>
                    <a:pt x="54" y="150"/>
                  </a:lnTo>
                  <a:lnTo>
                    <a:pt x="41" y="120"/>
                  </a:lnTo>
                  <a:lnTo>
                    <a:pt x="26" y="91"/>
                  </a:lnTo>
                  <a:lnTo>
                    <a:pt x="48" y="80"/>
                  </a:lnTo>
                  <a:close/>
                  <a:moveTo>
                    <a:pt x="78" y="209"/>
                  </a:moveTo>
                  <a:lnTo>
                    <a:pt x="78" y="209"/>
                  </a:lnTo>
                  <a:lnTo>
                    <a:pt x="90" y="206"/>
                  </a:lnTo>
                  <a:lnTo>
                    <a:pt x="78" y="209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78" y="210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2" y="202"/>
                  </a:lnTo>
                  <a:lnTo>
                    <a:pt x="90" y="206"/>
                  </a:lnTo>
                  <a:lnTo>
                    <a:pt x="102" y="202"/>
                  </a:lnTo>
                  <a:close/>
                  <a:moveTo>
                    <a:pt x="102" y="202"/>
                  </a:moveTo>
                  <a:lnTo>
                    <a:pt x="105" y="213"/>
                  </a:lnTo>
                  <a:lnTo>
                    <a:pt x="109" y="226"/>
                  </a:lnTo>
                  <a:lnTo>
                    <a:pt x="87" y="233"/>
                  </a:lnTo>
                  <a:lnTo>
                    <a:pt x="82" y="222"/>
                  </a:lnTo>
                  <a:lnTo>
                    <a:pt x="78" y="209"/>
                  </a:lnTo>
                  <a:lnTo>
                    <a:pt x="102" y="202"/>
                  </a:lnTo>
                  <a:close/>
                  <a:moveTo>
                    <a:pt x="109" y="226"/>
                  </a:moveTo>
                  <a:lnTo>
                    <a:pt x="114" y="239"/>
                  </a:lnTo>
                  <a:lnTo>
                    <a:pt x="117" y="249"/>
                  </a:lnTo>
                  <a:lnTo>
                    <a:pt x="93" y="257"/>
                  </a:lnTo>
                  <a:lnTo>
                    <a:pt x="90" y="244"/>
                  </a:lnTo>
                  <a:lnTo>
                    <a:pt x="87" y="233"/>
                  </a:lnTo>
                  <a:lnTo>
                    <a:pt x="109" y="226"/>
                  </a:lnTo>
                  <a:close/>
                  <a:moveTo>
                    <a:pt x="117" y="249"/>
                  </a:moveTo>
                  <a:lnTo>
                    <a:pt x="126" y="280"/>
                  </a:lnTo>
                  <a:lnTo>
                    <a:pt x="133" y="311"/>
                  </a:lnTo>
                  <a:lnTo>
                    <a:pt x="139" y="341"/>
                  </a:lnTo>
                  <a:lnTo>
                    <a:pt x="143" y="370"/>
                  </a:lnTo>
                  <a:lnTo>
                    <a:pt x="119" y="374"/>
                  </a:lnTo>
                  <a:lnTo>
                    <a:pt x="115" y="344"/>
                  </a:lnTo>
                  <a:lnTo>
                    <a:pt x="108" y="315"/>
                  </a:lnTo>
                  <a:lnTo>
                    <a:pt x="102" y="286"/>
                  </a:lnTo>
                  <a:lnTo>
                    <a:pt x="93" y="257"/>
                  </a:lnTo>
                  <a:lnTo>
                    <a:pt x="117" y="249"/>
                  </a:lnTo>
                  <a:close/>
                  <a:moveTo>
                    <a:pt x="120" y="377"/>
                  </a:moveTo>
                  <a:lnTo>
                    <a:pt x="119" y="376"/>
                  </a:lnTo>
                  <a:lnTo>
                    <a:pt x="119" y="374"/>
                  </a:lnTo>
                  <a:lnTo>
                    <a:pt x="131" y="372"/>
                  </a:lnTo>
                  <a:lnTo>
                    <a:pt x="120" y="377"/>
                  </a:lnTo>
                  <a:close/>
                  <a:moveTo>
                    <a:pt x="142" y="367"/>
                  </a:moveTo>
                  <a:lnTo>
                    <a:pt x="147" y="378"/>
                  </a:lnTo>
                  <a:lnTo>
                    <a:pt x="153" y="388"/>
                  </a:lnTo>
                  <a:lnTo>
                    <a:pt x="158" y="396"/>
                  </a:lnTo>
                  <a:lnTo>
                    <a:pt x="165" y="405"/>
                  </a:lnTo>
                  <a:lnTo>
                    <a:pt x="170" y="411"/>
                  </a:lnTo>
                  <a:lnTo>
                    <a:pt x="176" y="418"/>
                  </a:lnTo>
                  <a:lnTo>
                    <a:pt x="183" y="424"/>
                  </a:lnTo>
                  <a:lnTo>
                    <a:pt x="190" y="429"/>
                  </a:lnTo>
                  <a:lnTo>
                    <a:pt x="177" y="449"/>
                  </a:lnTo>
                  <a:lnTo>
                    <a:pt x="169" y="444"/>
                  </a:lnTo>
                  <a:lnTo>
                    <a:pt x="161" y="437"/>
                  </a:lnTo>
                  <a:lnTo>
                    <a:pt x="153" y="430"/>
                  </a:lnTo>
                  <a:lnTo>
                    <a:pt x="146" y="421"/>
                  </a:lnTo>
                  <a:lnTo>
                    <a:pt x="139" y="411"/>
                  </a:lnTo>
                  <a:lnTo>
                    <a:pt x="132" y="401"/>
                  </a:lnTo>
                  <a:lnTo>
                    <a:pt x="126" y="390"/>
                  </a:lnTo>
                  <a:lnTo>
                    <a:pt x="120" y="377"/>
                  </a:lnTo>
                  <a:lnTo>
                    <a:pt x="142" y="367"/>
                  </a:lnTo>
                  <a:close/>
                  <a:moveTo>
                    <a:pt x="190" y="429"/>
                  </a:moveTo>
                  <a:lnTo>
                    <a:pt x="197" y="432"/>
                  </a:lnTo>
                  <a:lnTo>
                    <a:pt x="204" y="435"/>
                  </a:lnTo>
                  <a:lnTo>
                    <a:pt x="212" y="437"/>
                  </a:lnTo>
                  <a:lnTo>
                    <a:pt x="220" y="439"/>
                  </a:lnTo>
                  <a:lnTo>
                    <a:pt x="228" y="439"/>
                  </a:lnTo>
                  <a:lnTo>
                    <a:pt x="237" y="439"/>
                  </a:lnTo>
                  <a:lnTo>
                    <a:pt x="246" y="439"/>
                  </a:lnTo>
                  <a:lnTo>
                    <a:pt x="254" y="437"/>
                  </a:lnTo>
                  <a:lnTo>
                    <a:pt x="260" y="461"/>
                  </a:lnTo>
                  <a:lnTo>
                    <a:pt x="248" y="463"/>
                  </a:lnTo>
                  <a:lnTo>
                    <a:pt x="237" y="464"/>
                  </a:lnTo>
                  <a:lnTo>
                    <a:pt x="226" y="464"/>
                  </a:lnTo>
                  <a:lnTo>
                    <a:pt x="215" y="463"/>
                  </a:lnTo>
                  <a:lnTo>
                    <a:pt x="206" y="461"/>
                  </a:lnTo>
                  <a:lnTo>
                    <a:pt x="196" y="458"/>
                  </a:lnTo>
                  <a:lnTo>
                    <a:pt x="186" y="455"/>
                  </a:lnTo>
                  <a:lnTo>
                    <a:pt x="177" y="449"/>
                  </a:lnTo>
                  <a:lnTo>
                    <a:pt x="190" y="429"/>
                  </a:lnTo>
                  <a:close/>
                  <a:moveTo>
                    <a:pt x="269" y="448"/>
                  </a:moveTo>
                  <a:lnTo>
                    <a:pt x="268" y="452"/>
                  </a:lnTo>
                  <a:lnTo>
                    <a:pt x="266" y="457"/>
                  </a:lnTo>
                  <a:lnTo>
                    <a:pt x="263" y="460"/>
                  </a:lnTo>
                  <a:lnTo>
                    <a:pt x="260" y="461"/>
                  </a:lnTo>
                  <a:lnTo>
                    <a:pt x="256" y="449"/>
                  </a:lnTo>
                  <a:lnTo>
                    <a:pt x="269" y="44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8" name="Freeform 126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89" name="Freeform 126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0" name="Freeform 126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1" name="Freeform 126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2" name="Freeform 1269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3" name="Freeform 127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4" name="Freeform 1271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5" name="Freeform 127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6" name="Freeform 1273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7" name="Freeform 127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8" name="Freeform 1275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199" name="Freeform 1276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0" name="Freeform 1277"/>
            <p:cNvSpPr>
              <a:spLocks/>
            </p:cNvSpPr>
            <p:nvPr/>
          </p:nvSpPr>
          <p:spPr bwMode="auto">
            <a:xfrm>
              <a:off x="3282" y="1564"/>
              <a:ext cx="120" cy="119"/>
            </a:xfrm>
            <a:custGeom>
              <a:avLst/>
              <a:gdLst>
                <a:gd name="T0" fmla="*/ 8 w 624"/>
                <a:gd name="T1" fmla="*/ 0 h 591"/>
                <a:gd name="T2" fmla="*/ 10 w 624"/>
                <a:gd name="T3" fmla="*/ 1 h 591"/>
                <a:gd name="T4" fmla="*/ 11 w 624"/>
                <a:gd name="T5" fmla="*/ 2 h 591"/>
                <a:gd name="T6" fmla="*/ 12 w 624"/>
                <a:gd name="T7" fmla="*/ 3 h 591"/>
                <a:gd name="T8" fmla="*/ 14 w 624"/>
                <a:gd name="T9" fmla="*/ 4 h 591"/>
                <a:gd name="T10" fmla="*/ 15 w 624"/>
                <a:gd name="T11" fmla="*/ 5 h 591"/>
                <a:gd name="T12" fmla="*/ 16 w 624"/>
                <a:gd name="T13" fmla="*/ 7 h 591"/>
                <a:gd name="T14" fmla="*/ 17 w 624"/>
                <a:gd name="T15" fmla="*/ 8 h 591"/>
                <a:gd name="T16" fmla="*/ 18 w 624"/>
                <a:gd name="T17" fmla="*/ 9 h 591"/>
                <a:gd name="T18" fmla="*/ 19 w 624"/>
                <a:gd name="T19" fmla="*/ 11 h 591"/>
                <a:gd name="T20" fmla="*/ 20 w 624"/>
                <a:gd name="T21" fmla="*/ 12 h 591"/>
                <a:gd name="T22" fmla="*/ 21 w 624"/>
                <a:gd name="T23" fmla="*/ 14 h 591"/>
                <a:gd name="T24" fmla="*/ 22 w 624"/>
                <a:gd name="T25" fmla="*/ 15 h 591"/>
                <a:gd name="T26" fmla="*/ 23 w 624"/>
                <a:gd name="T27" fmla="*/ 17 h 591"/>
                <a:gd name="T28" fmla="*/ 24 w 624"/>
                <a:gd name="T29" fmla="*/ 18 h 591"/>
                <a:gd name="T30" fmla="*/ 24 w 624"/>
                <a:gd name="T31" fmla="*/ 20 h 591"/>
                <a:gd name="T32" fmla="*/ 25 w 624"/>
                <a:gd name="T33" fmla="*/ 22 h 591"/>
                <a:gd name="T34" fmla="*/ 25 w 624"/>
                <a:gd name="T35" fmla="*/ 22 h 591"/>
                <a:gd name="T36" fmla="*/ 24 w 624"/>
                <a:gd name="T37" fmla="*/ 22 h 591"/>
                <a:gd name="T38" fmla="*/ 24 w 624"/>
                <a:gd name="T39" fmla="*/ 23 h 591"/>
                <a:gd name="T40" fmla="*/ 24 w 624"/>
                <a:gd name="T41" fmla="*/ 23 h 591"/>
                <a:gd name="T42" fmla="*/ 24 w 624"/>
                <a:gd name="T43" fmla="*/ 23 h 591"/>
                <a:gd name="T44" fmla="*/ 23 w 624"/>
                <a:gd name="T45" fmla="*/ 23 h 591"/>
                <a:gd name="T46" fmla="*/ 23 w 624"/>
                <a:gd name="T47" fmla="*/ 23 h 591"/>
                <a:gd name="T48" fmla="*/ 23 w 624"/>
                <a:gd name="T49" fmla="*/ 23 h 591"/>
                <a:gd name="T50" fmla="*/ 22 w 624"/>
                <a:gd name="T51" fmla="*/ 24 h 591"/>
                <a:gd name="T52" fmla="*/ 22 w 624"/>
                <a:gd name="T53" fmla="*/ 24 h 591"/>
                <a:gd name="T54" fmla="*/ 22 w 624"/>
                <a:gd name="T55" fmla="*/ 24 h 591"/>
                <a:gd name="T56" fmla="*/ 21 w 624"/>
                <a:gd name="T57" fmla="*/ 24 h 591"/>
                <a:gd name="T58" fmla="*/ 21 w 624"/>
                <a:gd name="T59" fmla="*/ 24 h 591"/>
                <a:gd name="T60" fmla="*/ 21 w 624"/>
                <a:gd name="T61" fmla="*/ 24 h 591"/>
                <a:gd name="T62" fmla="*/ 20 w 624"/>
                <a:gd name="T63" fmla="*/ 24 h 591"/>
                <a:gd name="T64" fmla="*/ 20 w 624"/>
                <a:gd name="T65" fmla="*/ 23 h 591"/>
                <a:gd name="T66" fmla="*/ 19 w 624"/>
                <a:gd name="T67" fmla="*/ 23 h 591"/>
                <a:gd name="T68" fmla="*/ 18 w 624"/>
                <a:gd name="T69" fmla="*/ 23 h 591"/>
                <a:gd name="T70" fmla="*/ 17 w 624"/>
                <a:gd name="T71" fmla="*/ 22 h 591"/>
                <a:gd name="T72" fmla="*/ 17 w 624"/>
                <a:gd name="T73" fmla="*/ 22 h 591"/>
                <a:gd name="T74" fmla="*/ 16 w 624"/>
                <a:gd name="T75" fmla="*/ 21 h 591"/>
                <a:gd name="T76" fmla="*/ 15 w 624"/>
                <a:gd name="T77" fmla="*/ 20 h 591"/>
                <a:gd name="T78" fmla="*/ 14 w 624"/>
                <a:gd name="T79" fmla="*/ 20 h 591"/>
                <a:gd name="T80" fmla="*/ 13 w 624"/>
                <a:gd name="T81" fmla="*/ 19 h 591"/>
                <a:gd name="T82" fmla="*/ 0 w 624"/>
                <a:gd name="T83" fmla="*/ 0 h 591"/>
                <a:gd name="T84" fmla="*/ 8 w 624"/>
                <a:gd name="T85" fmla="*/ 0 h 59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24"/>
                <a:gd name="T130" fmla="*/ 0 h 591"/>
                <a:gd name="T131" fmla="*/ 624 w 624"/>
                <a:gd name="T132" fmla="*/ 591 h 59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24" h="591">
                  <a:moveTo>
                    <a:pt x="203" y="0"/>
                  </a:moveTo>
                  <a:lnTo>
                    <a:pt x="239" y="25"/>
                  </a:lnTo>
                  <a:lnTo>
                    <a:pt x="273" y="51"/>
                  </a:lnTo>
                  <a:lnTo>
                    <a:pt x="306" y="78"/>
                  </a:lnTo>
                  <a:lnTo>
                    <a:pt x="338" y="106"/>
                  </a:lnTo>
                  <a:lnTo>
                    <a:pt x="368" y="135"/>
                  </a:lnTo>
                  <a:lnTo>
                    <a:pt x="397" y="167"/>
                  </a:lnTo>
                  <a:lnTo>
                    <a:pt x="426" y="199"/>
                  </a:lnTo>
                  <a:lnTo>
                    <a:pt x="453" y="233"/>
                  </a:lnTo>
                  <a:lnTo>
                    <a:pt x="479" y="267"/>
                  </a:lnTo>
                  <a:lnTo>
                    <a:pt x="503" y="303"/>
                  </a:lnTo>
                  <a:lnTo>
                    <a:pt x="526" y="341"/>
                  </a:lnTo>
                  <a:lnTo>
                    <a:pt x="549" y="378"/>
                  </a:lnTo>
                  <a:lnTo>
                    <a:pt x="569" y="418"/>
                  </a:lnTo>
                  <a:lnTo>
                    <a:pt x="589" y="460"/>
                  </a:lnTo>
                  <a:lnTo>
                    <a:pt x="607" y="503"/>
                  </a:lnTo>
                  <a:lnTo>
                    <a:pt x="624" y="547"/>
                  </a:lnTo>
                  <a:lnTo>
                    <a:pt x="618" y="553"/>
                  </a:lnTo>
                  <a:lnTo>
                    <a:pt x="610" y="560"/>
                  </a:lnTo>
                  <a:lnTo>
                    <a:pt x="603" y="566"/>
                  </a:lnTo>
                  <a:lnTo>
                    <a:pt x="595" y="572"/>
                  </a:lnTo>
                  <a:lnTo>
                    <a:pt x="588" y="576"/>
                  </a:lnTo>
                  <a:lnTo>
                    <a:pt x="580" y="580"/>
                  </a:lnTo>
                  <a:lnTo>
                    <a:pt x="572" y="584"/>
                  </a:lnTo>
                  <a:lnTo>
                    <a:pt x="564" y="587"/>
                  </a:lnTo>
                  <a:lnTo>
                    <a:pt x="555" y="589"/>
                  </a:lnTo>
                  <a:lnTo>
                    <a:pt x="548" y="590"/>
                  </a:lnTo>
                  <a:lnTo>
                    <a:pt x="539" y="591"/>
                  </a:lnTo>
                  <a:lnTo>
                    <a:pt x="529" y="591"/>
                  </a:lnTo>
                  <a:lnTo>
                    <a:pt x="521" y="591"/>
                  </a:lnTo>
                  <a:lnTo>
                    <a:pt x="512" y="590"/>
                  </a:lnTo>
                  <a:lnTo>
                    <a:pt x="502" y="589"/>
                  </a:lnTo>
                  <a:lnTo>
                    <a:pt x="493" y="586"/>
                  </a:lnTo>
                  <a:lnTo>
                    <a:pt x="474" y="580"/>
                  </a:lnTo>
                  <a:lnTo>
                    <a:pt x="454" y="572"/>
                  </a:lnTo>
                  <a:lnTo>
                    <a:pt x="433" y="560"/>
                  </a:lnTo>
                  <a:lnTo>
                    <a:pt x="412" y="547"/>
                  </a:lnTo>
                  <a:lnTo>
                    <a:pt x="390" y="531"/>
                  </a:lnTo>
                  <a:lnTo>
                    <a:pt x="367" y="511"/>
                  </a:lnTo>
                  <a:lnTo>
                    <a:pt x="345" y="491"/>
                  </a:lnTo>
                  <a:lnTo>
                    <a:pt x="321" y="467"/>
                  </a:lnTo>
                  <a:lnTo>
                    <a:pt x="0" y="1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1" name="Freeform 1278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2" name="Freeform 1279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3" name="Freeform 1280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4" name="Freeform 1281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5" name="Freeform 1282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6" name="Freeform 1283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7" name="Freeform 1284"/>
            <p:cNvSpPr>
              <a:spLocks noEditPoints="1"/>
            </p:cNvSpPr>
            <p:nvPr/>
          </p:nvSpPr>
          <p:spPr bwMode="auto">
            <a:xfrm>
              <a:off x="3274" y="1564"/>
              <a:ext cx="132" cy="123"/>
            </a:xfrm>
            <a:custGeom>
              <a:avLst/>
              <a:gdLst>
                <a:gd name="T0" fmla="*/ 12 w 648"/>
                <a:gd name="T1" fmla="*/ 2 h 616"/>
                <a:gd name="T2" fmla="*/ 16 w 648"/>
                <a:gd name="T3" fmla="*/ 6 h 616"/>
                <a:gd name="T4" fmla="*/ 19 w 648"/>
                <a:gd name="T5" fmla="*/ 10 h 616"/>
                <a:gd name="T6" fmla="*/ 16 w 648"/>
                <a:gd name="T7" fmla="*/ 7 h 616"/>
                <a:gd name="T8" fmla="*/ 12 w 648"/>
                <a:gd name="T9" fmla="*/ 4 h 616"/>
                <a:gd name="T10" fmla="*/ 8 w 648"/>
                <a:gd name="T11" fmla="*/ 1 h 616"/>
                <a:gd name="T12" fmla="*/ 20 w 648"/>
                <a:gd name="T13" fmla="*/ 11 h 616"/>
                <a:gd name="T14" fmla="*/ 23 w 648"/>
                <a:gd name="T15" fmla="*/ 16 h 616"/>
                <a:gd name="T16" fmla="*/ 25 w 648"/>
                <a:gd name="T17" fmla="*/ 21 h 616"/>
                <a:gd name="T18" fmla="*/ 24 w 648"/>
                <a:gd name="T19" fmla="*/ 21 h 616"/>
                <a:gd name="T20" fmla="*/ 22 w 648"/>
                <a:gd name="T21" fmla="*/ 16 h 616"/>
                <a:gd name="T22" fmla="*/ 19 w 648"/>
                <a:gd name="T23" fmla="*/ 12 h 616"/>
                <a:gd name="T24" fmla="*/ 26 w 648"/>
                <a:gd name="T25" fmla="*/ 23 h 616"/>
                <a:gd name="T26" fmla="*/ 26 w 648"/>
                <a:gd name="T27" fmla="*/ 23 h 616"/>
                <a:gd name="T28" fmla="*/ 26 w 648"/>
                <a:gd name="T29" fmla="*/ 23 h 616"/>
                <a:gd name="T30" fmla="*/ 25 w 648"/>
                <a:gd name="T31" fmla="*/ 24 h 616"/>
                <a:gd name="T32" fmla="*/ 24 w 648"/>
                <a:gd name="T33" fmla="*/ 24 h 616"/>
                <a:gd name="T34" fmla="*/ 23 w 648"/>
                <a:gd name="T35" fmla="*/ 25 h 616"/>
                <a:gd name="T36" fmla="*/ 22 w 648"/>
                <a:gd name="T37" fmla="*/ 25 h 616"/>
                <a:gd name="T38" fmla="*/ 21 w 648"/>
                <a:gd name="T39" fmla="*/ 25 h 616"/>
                <a:gd name="T40" fmla="*/ 20 w 648"/>
                <a:gd name="T41" fmla="*/ 24 h 616"/>
                <a:gd name="T42" fmla="*/ 21 w 648"/>
                <a:gd name="T43" fmla="*/ 24 h 616"/>
                <a:gd name="T44" fmla="*/ 22 w 648"/>
                <a:gd name="T45" fmla="*/ 24 h 616"/>
                <a:gd name="T46" fmla="*/ 23 w 648"/>
                <a:gd name="T47" fmla="*/ 24 h 616"/>
                <a:gd name="T48" fmla="*/ 24 w 648"/>
                <a:gd name="T49" fmla="*/ 23 h 616"/>
                <a:gd name="T50" fmla="*/ 26 w 648"/>
                <a:gd name="T51" fmla="*/ 23 h 616"/>
                <a:gd name="T52" fmla="*/ 18 w 648"/>
                <a:gd name="T53" fmla="*/ 24 h 616"/>
                <a:gd name="T54" fmla="*/ 16 w 648"/>
                <a:gd name="T55" fmla="*/ 22 h 616"/>
                <a:gd name="T56" fmla="*/ 13 w 648"/>
                <a:gd name="T57" fmla="*/ 20 h 616"/>
                <a:gd name="T58" fmla="*/ 16 w 648"/>
                <a:gd name="T59" fmla="*/ 21 h 616"/>
                <a:gd name="T60" fmla="*/ 18 w 648"/>
                <a:gd name="T61" fmla="*/ 23 h 616"/>
                <a:gd name="T62" fmla="*/ 20 w 648"/>
                <a:gd name="T63" fmla="*/ 24 h 616"/>
                <a:gd name="T64" fmla="*/ 13 w 648"/>
                <a:gd name="T65" fmla="*/ 20 h 616"/>
                <a:gd name="T66" fmla="*/ 13 w 648"/>
                <a:gd name="T67" fmla="*/ 20 h 616"/>
                <a:gd name="T68" fmla="*/ 1 w 648"/>
                <a:gd name="T69" fmla="*/ 1 h 616"/>
                <a:gd name="T70" fmla="*/ 0 w 648"/>
                <a:gd name="T71" fmla="*/ 1 h 616"/>
                <a:gd name="T72" fmla="*/ 0 w 648"/>
                <a:gd name="T73" fmla="*/ 1 h 616"/>
                <a:gd name="T74" fmla="*/ 0 w 648"/>
                <a:gd name="T75" fmla="*/ 1 h 616"/>
                <a:gd name="T76" fmla="*/ 0 w 648"/>
                <a:gd name="T77" fmla="*/ 1 h 616"/>
                <a:gd name="T78" fmla="*/ 9 w 648"/>
                <a:gd name="T79" fmla="*/ 0 h 616"/>
                <a:gd name="T80" fmla="*/ 0 w 648"/>
                <a:gd name="T81" fmla="*/ 0 h 616"/>
                <a:gd name="T82" fmla="*/ 9 w 648"/>
                <a:gd name="T83" fmla="*/ 0 h 6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48"/>
                <a:gd name="T127" fmla="*/ 0 h 616"/>
                <a:gd name="T128" fmla="*/ 648 w 648"/>
                <a:gd name="T129" fmla="*/ 616 h 6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48" h="616">
                  <a:moveTo>
                    <a:pt x="223" y="3"/>
                  </a:moveTo>
                  <a:lnTo>
                    <a:pt x="258" y="27"/>
                  </a:lnTo>
                  <a:lnTo>
                    <a:pt x="293" y="53"/>
                  </a:lnTo>
                  <a:lnTo>
                    <a:pt x="326" y="80"/>
                  </a:lnTo>
                  <a:lnTo>
                    <a:pt x="358" y="110"/>
                  </a:lnTo>
                  <a:lnTo>
                    <a:pt x="389" y="139"/>
                  </a:lnTo>
                  <a:lnTo>
                    <a:pt x="419" y="170"/>
                  </a:lnTo>
                  <a:lnTo>
                    <a:pt x="447" y="202"/>
                  </a:lnTo>
                  <a:lnTo>
                    <a:pt x="474" y="237"/>
                  </a:lnTo>
                  <a:lnTo>
                    <a:pt x="455" y="251"/>
                  </a:lnTo>
                  <a:lnTo>
                    <a:pt x="429" y="219"/>
                  </a:lnTo>
                  <a:lnTo>
                    <a:pt x="401" y="186"/>
                  </a:lnTo>
                  <a:lnTo>
                    <a:pt x="372" y="156"/>
                  </a:lnTo>
                  <a:lnTo>
                    <a:pt x="341" y="127"/>
                  </a:lnTo>
                  <a:lnTo>
                    <a:pt x="310" y="99"/>
                  </a:lnTo>
                  <a:lnTo>
                    <a:pt x="278" y="73"/>
                  </a:lnTo>
                  <a:lnTo>
                    <a:pt x="243" y="47"/>
                  </a:lnTo>
                  <a:lnTo>
                    <a:pt x="209" y="23"/>
                  </a:lnTo>
                  <a:lnTo>
                    <a:pt x="223" y="3"/>
                  </a:lnTo>
                  <a:close/>
                  <a:moveTo>
                    <a:pt x="474" y="237"/>
                  </a:moveTo>
                  <a:lnTo>
                    <a:pt x="500" y="272"/>
                  </a:lnTo>
                  <a:lnTo>
                    <a:pt x="525" y="308"/>
                  </a:lnTo>
                  <a:lnTo>
                    <a:pt x="549" y="346"/>
                  </a:lnTo>
                  <a:lnTo>
                    <a:pt x="572" y="385"/>
                  </a:lnTo>
                  <a:lnTo>
                    <a:pt x="592" y="425"/>
                  </a:lnTo>
                  <a:lnTo>
                    <a:pt x="613" y="467"/>
                  </a:lnTo>
                  <a:lnTo>
                    <a:pt x="631" y="510"/>
                  </a:lnTo>
                  <a:lnTo>
                    <a:pt x="648" y="555"/>
                  </a:lnTo>
                  <a:lnTo>
                    <a:pt x="626" y="563"/>
                  </a:lnTo>
                  <a:lnTo>
                    <a:pt x="608" y="519"/>
                  </a:lnTo>
                  <a:lnTo>
                    <a:pt x="590" y="477"/>
                  </a:lnTo>
                  <a:lnTo>
                    <a:pt x="570" y="436"/>
                  </a:lnTo>
                  <a:lnTo>
                    <a:pt x="550" y="397"/>
                  </a:lnTo>
                  <a:lnTo>
                    <a:pt x="528" y="358"/>
                  </a:lnTo>
                  <a:lnTo>
                    <a:pt x="505" y="321"/>
                  </a:lnTo>
                  <a:lnTo>
                    <a:pt x="481" y="286"/>
                  </a:lnTo>
                  <a:lnTo>
                    <a:pt x="455" y="251"/>
                  </a:lnTo>
                  <a:lnTo>
                    <a:pt x="474" y="237"/>
                  </a:lnTo>
                  <a:close/>
                  <a:moveTo>
                    <a:pt x="648" y="555"/>
                  </a:moveTo>
                  <a:lnTo>
                    <a:pt x="648" y="557"/>
                  </a:lnTo>
                  <a:lnTo>
                    <a:pt x="648" y="561"/>
                  </a:lnTo>
                  <a:lnTo>
                    <a:pt x="647" y="564"/>
                  </a:lnTo>
                  <a:lnTo>
                    <a:pt x="646" y="566"/>
                  </a:lnTo>
                  <a:lnTo>
                    <a:pt x="636" y="559"/>
                  </a:lnTo>
                  <a:lnTo>
                    <a:pt x="648" y="555"/>
                  </a:lnTo>
                  <a:close/>
                  <a:moveTo>
                    <a:pt x="646" y="566"/>
                  </a:moveTo>
                  <a:lnTo>
                    <a:pt x="638" y="574"/>
                  </a:lnTo>
                  <a:lnTo>
                    <a:pt x="630" y="582"/>
                  </a:lnTo>
                  <a:lnTo>
                    <a:pt x="622" y="588"/>
                  </a:lnTo>
                  <a:lnTo>
                    <a:pt x="614" y="593"/>
                  </a:lnTo>
                  <a:lnTo>
                    <a:pt x="606" y="599"/>
                  </a:lnTo>
                  <a:lnTo>
                    <a:pt x="597" y="603"/>
                  </a:lnTo>
                  <a:lnTo>
                    <a:pt x="589" y="607"/>
                  </a:lnTo>
                  <a:lnTo>
                    <a:pt x="579" y="611"/>
                  </a:lnTo>
                  <a:lnTo>
                    <a:pt x="570" y="613"/>
                  </a:lnTo>
                  <a:lnTo>
                    <a:pt x="561" y="614"/>
                  </a:lnTo>
                  <a:lnTo>
                    <a:pt x="552" y="615"/>
                  </a:lnTo>
                  <a:lnTo>
                    <a:pt x="542" y="616"/>
                  </a:lnTo>
                  <a:lnTo>
                    <a:pt x="533" y="615"/>
                  </a:lnTo>
                  <a:lnTo>
                    <a:pt x="523" y="614"/>
                  </a:lnTo>
                  <a:lnTo>
                    <a:pt x="512" y="613"/>
                  </a:lnTo>
                  <a:lnTo>
                    <a:pt x="502" y="610"/>
                  </a:lnTo>
                  <a:lnTo>
                    <a:pt x="508" y="587"/>
                  </a:lnTo>
                  <a:lnTo>
                    <a:pt x="516" y="588"/>
                  </a:lnTo>
                  <a:lnTo>
                    <a:pt x="525" y="590"/>
                  </a:lnTo>
                  <a:lnTo>
                    <a:pt x="534" y="591"/>
                  </a:lnTo>
                  <a:lnTo>
                    <a:pt x="541" y="591"/>
                  </a:lnTo>
                  <a:lnTo>
                    <a:pt x="550" y="591"/>
                  </a:lnTo>
                  <a:lnTo>
                    <a:pt x="557" y="590"/>
                  </a:lnTo>
                  <a:lnTo>
                    <a:pt x="565" y="589"/>
                  </a:lnTo>
                  <a:lnTo>
                    <a:pt x="573" y="587"/>
                  </a:lnTo>
                  <a:lnTo>
                    <a:pt x="580" y="584"/>
                  </a:lnTo>
                  <a:lnTo>
                    <a:pt x="587" y="580"/>
                  </a:lnTo>
                  <a:lnTo>
                    <a:pt x="594" y="577"/>
                  </a:lnTo>
                  <a:lnTo>
                    <a:pt x="602" y="573"/>
                  </a:lnTo>
                  <a:lnTo>
                    <a:pt x="615" y="563"/>
                  </a:lnTo>
                  <a:lnTo>
                    <a:pt x="628" y="550"/>
                  </a:lnTo>
                  <a:lnTo>
                    <a:pt x="646" y="566"/>
                  </a:lnTo>
                  <a:close/>
                  <a:moveTo>
                    <a:pt x="502" y="610"/>
                  </a:moveTo>
                  <a:lnTo>
                    <a:pt x="482" y="603"/>
                  </a:lnTo>
                  <a:lnTo>
                    <a:pt x="461" y="594"/>
                  </a:lnTo>
                  <a:lnTo>
                    <a:pt x="440" y="583"/>
                  </a:lnTo>
                  <a:lnTo>
                    <a:pt x="417" y="569"/>
                  </a:lnTo>
                  <a:lnTo>
                    <a:pt x="395" y="552"/>
                  </a:lnTo>
                  <a:lnTo>
                    <a:pt x="372" y="533"/>
                  </a:lnTo>
                  <a:lnTo>
                    <a:pt x="348" y="511"/>
                  </a:lnTo>
                  <a:lnTo>
                    <a:pt x="323" y="488"/>
                  </a:lnTo>
                  <a:lnTo>
                    <a:pt x="341" y="470"/>
                  </a:lnTo>
                  <a:lnTo>
                    <a:pt x="364" y="494"/>
                  </a:lnTo>
                  <a:lnTo>
                    <a:pt x="387" y="515"/>
                  </a:lnTo>
                  <a:lnTo>
                    <a:pt x="408" y="532"/>
                  </a:lnTo>
                  <a:lnTo>
                    <a:pt x="430" y="548"/>
                  </a:lnTo>
                  <a:lnTo>
                    <a:pt x="451" y="561"/>
                  </a:lnTo>
                  <a:lnTo>
                    <a:pt x="471" y="572"/>
                  </a:lnTo>
                  <a:lnTo>
                    <a:pt x="489" y="580"/>
                  </a:lnTo>
                  <a:lnTo>
                    <a:pt x="508" y="587"/>
                  </a:lnTo>
                  <a:lnTo>
                    <a:pt x="502" y="610"/>
                  </a:lnTo>
                  <a:close/>
                  <a:moveTo>
                    <a:pt x="323" y="488"/>
                  </a:moveTo>
                  <a:lnTo>
                    <a:pt x="323" y="486"/>
                  </a:lnTo>
                  <a:lnTo>
                    <a:pt x="322" y="486"/>
                  </a:lnTo>
                  <a:lnTo>
                    <a:pt x="333" y="479"/>
                  </a:lnTo>
                  <a:lnTo>
                    <a:pt x="323" y="488"/>
                  </a:lnTo>
                  <a:close/>
                  <a:moveTo>
                    <a:pt x="322" y="486"/>
                  </a:moveTo>
                  <a:lnTo>
                    <a:pt x="2" y="31"/>
                  </a:lnTo>
                  <a:lnTo>
                    <a:pt x="22" y="17"/>
                  </a:lnTo>
                  <a:lnTo>
                    <a:pt x="343" y="472"/>
                  </a:lnTo>
                  <a:lnTo>
                    <a:pt x="322" y="486"/>
                  </a:lnTo>
                  <a:close/>
                  <a:moveTo>
                    <a:pt x="2" y="31"/>
                  </a:moveTo>
                  <a:lnTo>
                    <a:pt x="0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11" y="11"/>
                  </a:lnTo>
                  <a:lnTo>
                    <a:pt x="12" y="24"/>
                  </a:lnTo>
                  <a:lnTo>
                    <a:pt x="2" y="31"/>
                  </a:lnTo>
                  <a:close/>
                  <a:moveTo>
                    <a:pt x="11" y="11"/>
                  </a:moveTo>
                  <a:lnTo>
                    <a:pt x="215" y="0"/>
                  </a:lnTo>
                  <a:lnTo>
                    <a:pt x="216" y="25"/>
                  </a:lnTo>
                  <a:lnTo>
                    <a:pt x="13" y="36"/>
                  </a:lnTo>
                  <a:lnTo>
                    <a:pt x="11" y="11"/>
                  </a:lnTo>
                  <a:close/>
                  <a:moveTo>
                    <a:pt x="215" y="0"/>
                  </a:moveTo>
                  <a:lnTo>
                    <a:pt x="218" y="2"/>
                  </a:lnTo>
                  <a:lnTo>
                    <a:pt x="223" y="3"/>
                  </a:lnTo>
                  <a:lnTo>
                    <a:pt x="215" y="1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8" name="Freeform 1285"/>
            <p:cNvSpPr>
              <a:spLocks/>
            </p:cNvSpPr>
            <p:nvPr/>
          </p:nvSpPr>
          <p:spPr bwMode="auto">
            <a:xfrm>
              <a:off x="3243" y="1575"/>
              <a:ext cx="113" cy="112"/>
            </a:xfrm>
            <a:custGeom>
              <a:avLst/>
              <a:gdLst>
                <a:gd name="T0" fmla="*/ 8 w 575"/>
                <a:gd name="T1" fmla="*/ 0 h 534"/>
                <a:gd name="T2" fmla="*/ 9 w 575"/>
                <a:gd name="T3" fmla="*/ 1 h 534"/>
                <a:gd name="T4" fmla="*/ 10 w 575"/>
                <a:gd name="T5" fmla="*/ 2 h 534"/>
                <a:gd name="T6" fmla="*/ 11 w 575"/>
                <a:gd name="T7" fmla="*/ 3 h 534"/>
                <a:gd name="T8" fmla="*/ 12 w 575"/>
                <a:gd name="T9" fmla="*/ 4 h 534"/>
                <a:gd name="T10" fmla="*/ 14 w 575"/>
                <a:gd name="T11" fmla="*/ 5 h 534"/>
                <a:gd name="T12" fmla="*/ 15 w 575"/>
                <a:gd name="T13" fmla="*/ 6 h 534"/>
                <a:gd name="T14" fmla="*/ 16 w 575"/>
                <a:gd name="T15" fmla="*/ 7 h 534"/>
                <a:gd name="T16" fmla="*/ 17 w 575"/>
                <a:gd name="T17" fmla="*/ 8 h 534"/>
                <a:gd name="T18" fmla="*/ 18 w 575"/>
                <a:gd name="T19" fmla="*/ 10 h 534"/>
                <a:gd name="T20" fmla="*/ 18 w 575"/>
                <a:gd name="T21" fmla="*/ 11 h 534"/>
                <a:gd name="T22" fmla="*/ 19 w 575"/>
                <a:gd name="T23" fmla="*/ 12 h 534"/>
                <a:gd name="T24" fmla="*/ 20 w 575"/>
                <a:gd name="T25" fmla="*/ 14 h 534"/>
                <a:gd name="T26" fmla="*/ 21 w 575"/>
                <a:gd name="T27" fmla="*/ 15 h 534"/>
                <a:gd name="T28" fmla="*/ 22 w 575"/>
                <a:gd name="T29" fmla="*/ 17 h 534"/>
                <a:gd name="T30" fmla="*/ 22 w 575"/>
                <a:gd name="T31" fmla="*/ 18 h 534"/>
                <a:gd name="T32" fmla="*/ 23 w 575"/>
                <a:gd name="T33" fmla="*/ 20 h 534"/>
                <a:gd name="T34" fmla="*/ 23 w 575"/>
                <a:gd name="T35" fmla="*/ 20 h 534"/>
                <a:gd name="T36" fmla="*/ 22 w 575"/>
                <a:gd name="T37" fmla="*/ 20 h 534"/>
                <a:gd name="T38" fmla="*/ 22 w 575"/>
                <a:gd name="T39" fmla="*/ 20 h 534"/>
                <a:gd name="T40" fmla="*/ 22 w 575"/>
                <a:gd name="T41" fmla="*/ 21 h 534"/>
                <a:gd name="T42" fmla="*/ 22 w 575"/>
                <a:gd name="T43" fmla="*/ 21 h 534"/>
                <a:gd name="T44" fmla="*/ 21 w 575"/>
                <a:gd name="T45" fmla="*/ 21 h 534"/>
                <a:gd name="T46" fmla="*/ 21 w 575"/>
                <a:gd name="T47" fmla="*/ 21 h 534"/>
                <a:gd name="T48" fmla="*/ 21 w 575"/>
                <a:gd name="T49" fmla="*/ 21 h 534"/>
                <a:gd name="T50" fmla="*/ 20 w 575"/>
                <a:gd name="T51" fmla="*/ 21 h 534"/>
                <a:gd name="T52" fmla="*/ 20 w 575"/>
                <a:gd name="T53" fmla="*/ 21 h 534"/>
                <a:gd name="T54" fmla="*/ 20 w 575"/>
                <a:gd name="T55" fmla="*/ 21 h 534"/>
                <a:gd name="T56" fmla="*/ 19 w 575"/>
                <a:gd name="T57" fmla="*/ 21 h 534"/>
                <a:gd name="T58" fmla="*/ 19 w 575"/>
                <a:gd name="T59" fmla="*/ 21 h 534"/>
                <a:gd name="T60" fmla="*/ 18 w 575"/>
                <a:gd name="T61" fmla="*/ 21 h 534"/>
                <a:gd name="T62" fmla="*/ 18 w 575"/>
                <a:gd name="T63" fmla="*/ 21 h 534"/>
                <a:gd name="T64" fmla="*/ 18 w 575"/>
                <a:gd name="T65" fmla="*/ 21 h 534"/>
                <a:gd name="T66" fmla="*/ 17 w 575"/>
                <a:gd name="T67" fmla="*/ 21 h 534"/>
                <a:gd name="T68" fmla="*/ 16 w 575"/>
                <a:gd name="T69" fmla="*/ 21 h 534"/>
                <a:gd name="T70" fmla="*/ 15 w 575"/>
                <a:gd name="T71" fmla="*/ 20 h 534"/>
                <a:gd name="T72" fmla="*/ 15 w 575"/>
                <a:gd name="T73" fmla="*/ 20 h 534"/>
                <a:gd name="T74" fmla="*/ 14 w 575"/>
                <a:gd name="T75" fmla="*/ 19 h 534"/>
                <a:gd name="T76" fmla="*/ 13 w 575"/>
                <a:gd name="T77" fmla="*/ 18 h 534"/>
                <a:gd name="T78" fmla="*/ 12 w 575"/>
                <a:gd name="T79" fmla="*/ 17 h 534"/>
                <a:gd name="T80" fmla="*/ 11 w 575"/>
                <a:gd name="T81" fmla="*/ 16 h 534"/>
                <a:gd name="T82" fmla="*/ 9 w 575"/>
                <a:gd name="T83" fmla="*/ 15 h 534"/>
                <a:gd name="T84" fmla="*/ 8 w 575"/>
                <a:gd name="T85" fmla="*/ 13 h 534"/>
                <a:gd name="T86" fmla="*/ 7 w 575"/>
                <a:gd name="T87" fmla="*/ 11 h 534"/>
                <a:gd name="T88" fmla="*/ 5 w 575"/>
                <a:gd name="T89" fmla="*/ 9 h 534"/>
                <a:gd name="T90" fmla="*/ 4 w 575"/>
                <a:gd name="T91" fmla="*/ 7 h 534"/>
                <a:gd name="T92" fmla="*/ 3 w 575"/>
                <a:gd name="T93" fmla="*/ 5 h 534"/>
                <a:gd name="T94" fmla="*/ 1 w 575"/>
                <a:gd name="T95" fmla="*/ 3 h 534"/>
                <a:gd name="T96" fmla="*/ 0 w 575"/>
                <a:gd name="T97" fmla="*/ 1 h 534"/>
                <a:gd name="T98" fmla="*/ 1 w 575"/>
                <a:gd name="T99" fmla="*/ 1 h 534"/>
                <a:gd name="T100" fmla="*/ 2 w 575"/>
                <a:gd name="T101" fmla="*/ 1 h 534"/>
                <a:gd name="T102" fmla="*/ 3 w 575"/>
                <a:gd name="T103" fmla="*/ 1 h 534"/>
                <a:gd name="T104" fmla="*/ 4 w 575"/>
                <a:gd name="T105" fmla="*/ 1 h 534"/>
                <a:gd name="T106" fmla="*/ 5 w 575"/>
                <a:gd name="T107" fmla="*/ 0 h 534"/>
                <a:gd name="T108" fmla="*/ 6 w 575"/>
                <a:gd name="T109" fmla="*/ 0 h 534"/>
                <a:gd name="T110" fmla="*/ 7 w 575"/>
                <a:gd name="T111" fmla="*/ 0 h 534"/>
                <a:gd name="T112" fmla="*/ 8 w 575"/>
                <a:gd name="T113" fmla="*/ 0 h 5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75"/>
                <a:gd name="T172" fmla="*/ 0 h 534"/>
                <a:gd name="T173" fmla="*/ 575 w 575"/>
                <a:gd name="T174" fmla="*/ 534 h 5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75" h="534">
                  <a:moveTo>
                    <a:pt x="193" y="0"/>
                  </a:moveTo>
                  <a:lnTo>
                    <a:pt x="224" y="22"/>
                  </a:lnTo>
                  <a:lnTo>
                    <a:pt x="255" y="46"/>
                  </a:lnTo>
                  <a:lnTo>
                    <a:pt x="284" y="71"/>
                  </a:lnTo>
                  <a:lnTo>
                    <a:pt x="312" y="97"/>
                  </a:lnTo>
                  <a:lnTo>
                    <a:pt x="339" y="124"/>
                  </a:lnTo>
                  <a:lnTo>
                    <a:pt x="366" y="152"/>
                  </a:lnTo>
                  <a:lnTo>
                    <a:pt x="391" y="181"/>
                  </a:lnTo>
                  <a:lnTo>
                    <a:pt x="415" y="211"/>
                  </a:lnTo>
                  <a:lnTo>
                    <a:pt x="438" y="242"/>
                  </a:lnTo>
                  <a:lnTo>
                    <a:pt x="461" y="274"/>
                  </a:lnTo>
                  <a:lnTo>
                    <a:pt x="482" y="307"/>
                  </a:lnTo>
                  <a:lnTo>
                    <a:pt x="503" y="342"/>
                  </a:lnTo>
                  <a:lnTo>
                    <a:pt x="522" y="377"/>
                  </a:lnTo>
                  <a:lnTo>
                    <a:pt x="541" y="413"/>
                  </a:lnTo>
                  <a:lnTo>
                    <a:pt x="558" y="451"/>
                  </a:lnTo>
                  <a:lnTo>
                    <a:pt x="575" y="489"/>
                  </a:lnTo>
                  <a:lnTo>
                    <a:pt x="568" y="496"/>
                  </a:lnTo>
                  <a:lnTo>
                    <a:pt x="561" y="503"/>
                  </a:lnTo>
                  <a:lnTo>
                    <a:pt x="554" y="509"/>
                  </a:lnTo>
                  <a:lnTo>
                    <a:pt x="546" y="514"/>
                  </a:lnTo>
                  <a:lnTo>
                    <a:pt x="539" y="519"/>
                  </a:lnTo>
                  <a:lnTo>
                    <a:pt x="530" y="523"/>
                  </a:lnTo>
                  <a:lnTo>
                    <a:pt x="522" y="527"/>
                  </a:lnTo>
                  <a:lnTo>
                    <a:pt x="514" y="529"/>
                  </a:lnTo>
                  <a:lnTo>
                    <a:pt x="506" y="531"/>
                  </a:lnTo>
                  <a:lnTo>
                    <a:pt x="498" y="533"/>
                  </a:lnTo>
                  <a:lnTo>
                    <a:pt x="489" y="534"/>
                  </a:lnTo>
                  <a:lnTo>
                    <a:pt x="480" y="534"/>
                  </a:lnTo>
                  <a:lnTo>
                    <a:pt x="472" y="534"/>
                  </a:lnTo>
                  <a:lnTo>
                    <a:pt x="462" y="533"/>
                  </a:lnTo>
                  <a:lnTo>
                    <a:pt x="453" y="531"/>
                  </a:lnTo>
                  <a:lnTo>
                    <a:pt x="444" y="529"/>
                  </a:lnTo>
                  <a:lnTo>
                    <a:pt x="424" y="522"/>
                  </a:lnTo>
                  <a:lnTo>
                    <a:pt x="404" y="514"/>
                  </a:lnTo>
                  <a:lnTo>
                    <a:pt x="383" y="503"/>
                  </a:lnTo>
                  <a:lnTo>
                    <a:pt x="363" y="489"/>
                  </a:lnTo>
                  <a:lnTo>
                    <a:pt x="340" y="473"/>
                  </a:lnTo>
                  <a:lnTo>
                    <a:pt x="317" y="454"/>
                  </a:lnTo>
                  <a:lnTo>
                    <a:pt x="294" y="434"/>
                  </a:lnTo>
                  <a:lnTo>
                    <a:pt x="271" y="410"/>
                  </a:lnTo>
                  <a:lnTo>
                    <a:pt x="236" y="363"/>
                  </a:lnTo>
                  <a:lnTo>
                    <a:pt x="203" y="314"/>
                  </a:lnTo>
                  <a:lnTo>
                    <a:pt x="169" y="266"/>
                  </a:lnTo>
                  <a:lnTo>
                    <a:pt x="135" y="218"/>
                  </a:lnTo>
                  <a:lnTo>
                    <a:pt x="101" y="170"/>
                  </a:lnTo>
                  <a:lnTo>
                    <a:pt x="68" y="123"/>
                  </a:lnTo>
                  <a:lnTo>
                    <a:pt x="33" y="74"/>
                  </a:lnTo>
                  <a:lnTo>
                    <a:pt x="0" y="27"/>
                  </a:lnTo>
                  <a:lnTo>
                    <a:pt x="23" y="23"/>
                  </a:lnTo>
                  <a:lnTo>
                    <a:pt x="48" y="19"/>
                  </a:lnTo>
                  <a:lnTo>
                    <a:pt x="72" y="16"/>
                  </a:lnTo>
                  <a:lnTo>
                    <a:pt x="97" y="13"/>
                  </a:lnTo>
                  <a:lnTo>
                    <a:pt x="121" y="9"/>
                  </a:lnTo>
                  <a:lnTo>
                    <a:pt x="144" y="6"/>
                  </a:lnTo>
                  <a:lnTo>
                    <a:pt x="169" y="3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09" name="Freeform 1286"/>
            <p:cNvSpPr>
              <a:spLocks noEditPoints="1"/>
            </p:cNvSpPr>
            <p:nvPr/>
          </p:nvSpPr>
          <p:spPr bwMode="auto">
            <a:xfrm>
              <a:off x="3239" y="1575"/>
              <a:ext cx="116" cy="112"/>
            </a:xfrm>
            <a:custGeom>
              <a:avLst/>
              <a:gdLst>
                <a:gd name="T0" fmla="*/ 11 w 599"/>
                <a:gd name="T1" fmla="*/ 2 h 559"/>
                <a:gd name="T2" fmla="*/ 14 w 599"/>
                <a:gd name="T3" fmla="*/ 5 h 559"/>
                <a:gd name="T4" fmla="*/ 17 w 599"/>
                <a:gd name="T5" fmla="*/ 9 h 559"/>
                <a:gd name="T6" fmla="*/ 15 w 599"/>
                <a:gd name="T7" fmla="*/ 7 h 559"/>
                <a:gd name="T8" fmla="*/ 12 w 599"/>
                <a:gd name="T9" fmla="*/ 4 h 559"/>
                <a:gd name="T10" fmla="*/ 8 w 599"/>
                <a:gd name="T11" fmla="*/ 1 h 559"/>
                <a:gd name="T12" fmla="*/ 18 w 599"/>
                <a:gd name="T13" fmla="*/ 10 h 559"/>
                <a:gd name="T14" fmla="*/ 21 w 599"/>
                <a:gd name="T15" fmla="*/ 14 h 559"/>
                <a:gd name="T16" fmla="*/ 23 w 599"/>
                <a:gd name="T17" fmla="*/ 18 h 559"/>
                <a:gd name="T18" fmla="*/ 22 w 599"/>
                <a:gd name="T19" fmla="*/ 18 h 559"/>
                <a:gd name="T20" fmla="*/ 20 w 599"/>
                <a:gd name="T21" fmla="*/ 14 h 559"/>
                <a:gd name="T22" fmla="*/ 18 w 599"/>
                <a:gd name="T23" fmla="*/ 10 h 559"/>
                <a:gd name="T24" fmla="*/ 24 w 599"/>
                <a:gd name="T25" fmla="*/ 20 h 559"/>
                <a:gd name="T26" fmla="*/ 24 w 599"/>
                <a:gd name="T27" fmla="*/ 20 h 559"/>
                <a:gd name="T28" fmla="*/ 24 w 599"/>
                <a:gd name="T29" fmla="*/ 20 h 559"/>
                <a:gd name="T30" fmla="*/ 23 w 599"/>
                <a:gd name="T31" fmla="*/ 21 h 559"/>
                <a:gd name="T32" fmla="*/ 22 w 599"/>
                <a:gd name="T33" fmla="*/ 21 h 559"/>
                <a:gd name="T34" fmla="*/ 21 w 599"/>
                <a:gd name="T35" fmla="*/ 22 h 559"/>
                <a:gd name="T36" fmla="*/ 20 w 599"/>
                <a:gd name="T37" fmla="*/ 22 h 559"/>
                <a:gd name="T38" fmla="*/ 19 w 599"/>
                <a:gd name="T39" fmla="*/ 22 h 559"/>
                <a:gd name="T40" fmla="*/ 18 w 599"/>
                <a:gd name="T41" fmla="*/ 21 h 559"/>
                <a:gd name="T42" fmla="*/ 19 w 599"/>
                <a:gd name="T43" fmla="*/ 21 h 559"/>
                <a:gd name="T44" fmla="*/ 20 w 599"/>
                <a:gd name="T45" fmla="*/ 21 h 559"/>
                <a:gd name="T46" fmla="*/ 21 w 599"/>
                <a:gd name="T47" fmla="*/ 21 h 559"/>
                <a:gd name="T48" fmla="*/ 22 w 599"/>
                <a:gd name="T49" fmla="*/ 20 h 559"/>
                <a:gd name="T50" fmla="*/ 24 w 599"/>
                <a:gd name="T51" fmla="*/ 20 h 559"/>
                <a:gd name="T52" fmla="*/ 16 w 599"/>
                <a:gd name="T53" fmla="*/ 21 h 559"/>
                <a:gd name="T54" fmla="*/ 14 w 599"/>
                <a:gd name="T55" fmla="*/ 19 h 559"/>
                <a:gd name="T56" fmla="*/ 11 w 599"/>
                <a:gd name="T57" fmla="*/ 17 h 559"/>
                <a:gd name="T58" fmla="*/ 14 w 599"/>
                <a:gd name="T59" fmla="*/ 18 h 559"/>
                <a:gd name="T60" fmla="*/ 16 w 599"/>
                <a:gd name="T61" fmla="*/ 20 h 559"/>
                <a:gd name="T62" fmla="*/ 18 w 599"/>
                <a:gd name="T63" fmla="*/ 21 h 559"/>
                <a:gd name="T64" fmla="*/ 11 w 599"/>
                <a:gd name="T65" fmla="*/ 17 h 559"/>
                <a:gd name="T66" fmla="*/ 11 w 599"/>
                <a:gd name="T67" fmla="*/ 17 h 559"/>
                <a:gd name="T68" fmla="*/ 1 w 599"/>
                <a:gd name="T69" fmla="*/ 1 h 559"/>
                <a:gd name="T70" fmla="*/ 0 w 599"/>
                <a:gd name="T71" fmla="*/ 2 h 559"/>
                <a:gd name="T72" fmla="*/ 0 w 599"/>
                <a:gd name="T73" fmla="*/ 1 h 559"/>
                <a:gd name="T74" fmla="*/ 0 w 599"/>
                <a:gd name="T75" fmla="*/ 1 h 559"/>
                <a:gd name="T76" fmla="*/ 0 w 599"/>
                <a:gd name="T77" fmla="*/ 2 h 559"/>
                <a:gd name="T78" fmla="*/ 8 w 599"/>
                <a:gd name="T79" fmla="*/ 0 h 559"/>
                <a:gd name="T80" fmla="*/ 0 w 599"/>
                <a:gd name="T81" fmla="*/ 1 h 559"/>
                <a:gd name="T82" fmla="*/ 9 w 599"/>
                <a:gd name="T83" fmla="*/ 0 h 5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99"/>
                <a:gd name="T127" fmla="*/ 0 h 559"/>
                <a:gd name="T128" fmla="*/ 599 w 599"/>
                <a:gd name="T129" fmla="*/ 559 h 5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99" h="559">
                  <a:moveTo>
                    <a:pt x="213" y="2"/>
                  </a:moveTo>
                  <a:lnTo>
                    <a:pt x="244" y="26"/>
                  </a:lnTo>
                  <a:lnTo>
                    <a:pt x="274" y="49"/>
                  </a:lnTo>
                  <a:lnTo>
                    <a:pt x="303" y="74"/>
                  </a:lnTo>
                  <a:lnTo>
                    <a:pt x="332" y="101"/>
                  </a:lnTo>
                  <a:lnTo>
                    <a:pt x="359" y="128"/>
                  </a:lnTo>
                  <a:lnTo>
                    <a:pt x="386" y="156"/>
                  </a:lnTo>
                  <a:lnTo>
                    <a:pt x="412" y="187"/>
                  </a:lnTo>
                  <a:lnTo>
                    <a:pt x="436" y="217"/>
                  </a:lnTo>
                  <a:lnTo>
                    <a:pt x="418" y="231"/>
                  </a:lnTo>
                  <a:lnTo>
                    <a:pt x="394" y="202"/>
                  </a:lnTo>
                  <a:lnTo>
                    <a:pt x="368" y="172"/>
                  </a:lnTo>
                  <a:lnTo>
                    <a:pt x="342" y="145"/>
                  </a:lnTo>
                  <a:lnTo>
                    <a:pt x="315" y="118"/>
                  </a:lnTo>
                  <a:lnTo>
                    <a:pt x="288" y="93"/>
                  </a:lnTo>
                  <a:lnTo>
                    <a:pt x="259" y="69"/>
                  </a:lnTo>
                  <a:lnTo>
                    <a:pt x="229" y="45"/>
                  </a:lnTo>
                  <a:lnTo>
                    <a:pt x="198" y="22"/>
                  </a:lnTo>
                  <a:lnTo>
                    <a:pt x="213" y="2"/>
                  </a:lnTo>
                  <a:close/>
                  <a:moveTo>
                    <a:pt x="436" y="217"/>
                  </a:moveTo>
                  <a:lnTo>
                    <a:pt x="460" y="248"/>
                  </a:lnTo>
                  <a:lnTo>
                    <a:pt x="483" y="280"/>
                  </a:lnTo>
                  <a:lnTo>
                    <a:pt x="504" y="314"/>
                  </a:lnTo>
                  <a:lnTo>
                    <a:pt x="526" y="349"/>
                  </a:lnTo>
                  <a:lnTo>
                    <a:pt x="545" y="384"/>
                  </a:lnTo>
                  <a:lnTo>
                    <a:pt x="564" y="421"/>
                  </a:lnTo>
                  <a:lnTo>
                    <a:pt x="582" y="459"/>
                  </a:lnTo>
                  <a:lnTo>
                    <a:pt x="598" y="498"/>
                  </a:lnTo>
                  <a:lnTo>
                    <a:pt x="575" y="507"/>
                  </a:lnTo>
                  <a:lnTo>
                    <a:pt x="559" y="468"/>
                  </a:lnTo>
                  <a:lnTo>
                    <a:pt x="542" y="432"/>
                  </a:lnTo>
                  <a:lnTo>
                    <a:pt x="524" y="396"/>
                  </a:lnTo>
                  <a:lnTo>
                    <a:pt x="504" y="360"/>
                  </a:lnTo>
                  <a:lnTo>
                    <a:pt x="484" y="327"/>
                  </a:lnTo>
                  <a:lnTo>
                    <a:pt x="463" y="293"/>
                  </a:lnTo>
                  <a:lnTo>
                    <a:pt x="440" y="262"/>
                  </a:lnTo>
                  <a:lnTo>
                    <a:pt x="418" y="231"/>
                  </a:lnTo>
                  <a:lnTo>
                    <a:pt x="436" y="217"/>
                  </a:lnTo>
                  <a:close/>
                  <a:moveTo>
                    <a:pt x="598" y="498"/>
                  </a:moveTo>
                  <a:lnTo>
                    <a:pt x="599" y="501"/>
                  </a:lnTo>
                  <a:lnTo>
                    <a:pt x="598" y="504"/>
                  </a:lnTo>
                  <a:lnTo>
                    <a:pt x="597" y="507"/>
                  </a:lnTo>
                  <a:lnTo>
                    <a:pt x="596" y="511"/>
                  </a:lnTo>
                  <a:lnTo>
                    <a:pt x="587" y="502"/>
                  </a:lnTo>
                  <a:lnTo>
                    <a:pt x="598" y="498"/>
                  </a:lnTo>
                  <a:close/>
                  <a:moveTo>
                    <a:pt x="596" y="511"/>
                  </a:moveTo>
                  <a:lnTo>
                    <a:pt x="588" y="518"/>
                  </a:lnTo>
                  <a:lnTo>
                    <a:pt x="581" y="526"/>
                  </a:lnTo>
                  <a:lnTo>
                    <a:pt x="572" y="532"/>
                  </a:lnTo>
                  <a:lnTo>
                    <a:pt x="565" y="538"/>
                  </a:lnTo>
                  <a:lnTo>
                    <a:pt x="556" y="543"/>
                  </a:lnTo>
                  <a:lnTo>
                    <a:pt x="547" y="547"/>
                  </a:lnTo>
                  <a:lnTo>
                    <a:pt x="539" y="550"/>
                  </a:lnTo>
                  <a:lnTo>
                    <a:pt x="530" y="554"/>
                  </a:lnTo>
                  <a:lnTo>
                    <a:pt x="520" y="556"/>
                  </a:lnTo>
                  <a:lnTo>
                    <a:pt x="512" y="558"/>
                  </a:lnTo>
                  <a:lnTo>
                    <a:pt x="502" y="559"/>
                  </a:lnTo>
                  <a:lnTo>
                    <a:pt x="492" y="559"/>
                  </a:lnTo>
                  <a:lnTo>
                    <a:pt x="483" y="559"/>
                  </a:lnTo>
                  <a:lnTo>
                    <a:pt x="473" y="558"/>
                  </a:lnTo>
                  <a:lnTo>
                    <a:pt x="462" y="556"/>
                  </a:lnTo>
                  <a:lnTo>
                    <a:pt x="452" y="554"/>
                  </a:lnTo>
                  <a:lnTo>
                    <a:pt x="459" y="530"/>
                  </a:lnTo>
                  <a:lnTo>
                    <a:pt x="467" y="532"/>
                  </a:lnTo>
                  <a:lnTo>
                    <a:pt x="475" y="533"/>
                  </a:lnTo>
                  <a:lnTo>
                    <a:pt x="484" y="534"/>
                  </a:lnTo>
                  <a:lnTo>
                    <a:pt x="492" y="535"/>
                  </a:lnTo>
                  <a:lnTo>
                    <a:pt x="500" y="534"/>
                  </a:lnTo>
                  <a:lnTo>
                    <a:pt x="507" y="534"/>
                  </a:lnTo>
                  <a:lnTo>
                    <a:pt x="515" y="532"/>
                  </a:lnTo>
                  <a:lnTo>
                    <a:pt x="522" y="530"/>
                  </a:lnTo>
                  <a:lnTo>
                    <a:pt x="530" y="528"/>
                  </a:lnTo>
                  <a:lnTo>
                    <a:pt x="538" y="525"/>
                  </a:lnTo>
                  <a:lnTo>
                    <a:pt x="544" y="521"/>
                  </a:lnTo>
                  <a:lnTo>
                    <a:pt x="552" y="517"/>
                  </a:lnTo>
                  <a:lnTo>
                    <a:pt x="565" y="506"/>
                  </a:lnTo>
                  <a:lnTo>
                    <a:pt x="578" y="494"/>
                  </a:lnTo>
                  <a:lnTo>
                    <a:pt x="596" y="511"/>
                  </a:lnTo>
                  <a:close/>
                  <a:moveTo>
                    <a:pt x="452" y="554"/>
                  </a:moveTo>
                  <a:lnTo>
                    <a:pt x="432" y="547"/>
                  </a:lnTo>
                  <a:lnTo>
                    <a:pt x="411" y="539"/>
                  </a:lnTo>
                  <a:lnTo>
                    <a:pt x="390" y="527"/>
                  </a:lnTo>
                  <a:lnTo>
                    <a:pt x="368" y="513"/>
                  </a:lnTo>
                  <a:lnTo>
                    <a:pt x="345" y="496"/>
                  </a:lnTo>
                  <a:lnTo>
                    <a:pt x="323" y="477"/>
                  </a:lnTo>
                  <a:lnTo>
                    <a:pt x="298" y="455"/>
                  </a:lnTo>
                  <a:lnTo>
                    <a:pt x="274" y="432"/>
                  </a:lnTo>
                  <a:lnTo>
                    <a:pt x="291" y="414"/>
                  </a:lnTo>
                  <a:lnTo>
                    <a:pt x="314" y="437"/>
                  </a:lnTo>
                  <a:lnTo>
                    <a:pt x="337" y="458"/>
                  </a:lnTo>
                  <a:lnTo>
                    <a:pt x="359" y="476"/>
                  </a:lnTo>
                  <a:lnTo>
                    <a:pt x="380" y="492"/>
                  </a:lnTo>
                  <a:lnTo>
                    <a:pt x="400" y="505"/>
                  </a:lnTo>
                  <a:lnTo>
                    <a:pt x="421" y="516"/>
                  </a:lnTo>
                  <a:lnTo>
                    <a:pt x="439" y="525"/>
                  </a:lnTo>
                  <a:lnTo>
                    <a:pt x="459" y="530"/>
                  </a:lnTo>
                  <a:lnTo>
                    <a:pt x="452" y="554"/>
                  </a:lnTo>
                  <a:close/>
                  <a:moveTo>
                    <a:pt x="274" y="432"/>
                  </a:moveTo>
                  <a:lnTo>
                    <a:pt x="273" y="431"/>
                  </a:lnTo>
                  <a:lnTo>
                    <a:pt x="273" y="430"/>
                  </a:lnTo>
                  <a:lnTo>
                    <a:pt x="283" y="423"/>
                  </a:lnTo>
                  <a:lnTo>
                    <a:pt x="274" y="432"/>
                  </a:lnTo>
                  <a:close/>
                  <a:moveTo>
                    <a:pt x="273" y="430"/>
                  </a:moveTo>
                  <a:lnTo>
                    <a:pt x="2" y="46"/>
                  </a:lnTo>
                  <a:lnTo>
                    <a:pt x="21" y="32"/>
                  </a:lnTo>
                  <a:lnTo>
                    <a:pt x="292" y="417"/>
                  </a:lnTo>
                  <a:lnTo>
                    <a:pt x="273" y="430"/>
                  </a:lnTo>
                  <a:close/>
                  <a:moveTo>
                    <a:pt x="2" y="46"/>
                  </a:moveTo>
                  <a:lnTo>
                    <a:pt x="1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4"/>
                  </a:lnTo>
                  <a:lnTo>
                    <a:pt x="2" y="32"/>
                  </a:lnTo>
                  <a:lnTo>
                    <a:pt x="4" y="30"/>
                  </a:lnTo>
                  <a:lnTo>
                    <a:pt x="7" y="28"/>
                  </a:lnTo>
                  <a:lnTo>
                    <a:pt x="11" y="28"/>
                  </a:lnTo>
                  <a:lnTo>
                    <a:pt x="12" y="40"/>
                  </a:lnTo>
                  <a:lnTo>
                    <a:pt x="2" y="46"/>
                  </a:lnTo>
                  <a:close/>
                  <a:moveTo>
                    <a:pt x="11" y="28"/>
                  </a:moveTo>
                  <a:lnTo>
                    <a:pt x="204" y="0"/>
                  </a:lnTo>
                  <a:lnTo>
                    <a:pt x="207" y="25"/>
                  </a:lnTo>
                  <a:lnTo>
                    <a:pt x="14" y="52"/>
                  </a:lnTo>
                  <a:lnTo>
                    <a:pt x="11" y="28"/>
                  </a:lnTo>
                  <a:close/>
                  <a:moveTo>
                    <a:pt x="204" y="0"/>
                  </a:moveTo>
                  <a:lnTo>
                    <a:pt x="208" y="1"/>
                  </a:lnTo>
                  <a:lnTo>
                    <a:pt x="213" y="2"/>
                  </a:lnTo>
                  <a:lnTo>
                    <a:pt x="205" y="13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0" name="Freeform 1287"/>
            <p:cNvSpPr>
              <a:spLocks/>
            </p:cNvSpPr>
            <p:nvPr/>
          </p:nvSpPr>
          <p:spPr bwMode="auto">
            <a:xfrm>
              <a:off x="3200" y="1590"/>
              <a:ext cx="109" cy="97"/>
            </a:xfrm>
            <a:custGeom>
              <a:avLst/>
              <a:gdLst>
                <a:gd name="T0" fmla="*/ 7 w 526"/>
                <a:gd name="T1" fmla="*/ 0 h 479"/>
                <a:gd name="T2" fmla="*/ 8 w 526"/>
                <a:gd name="T3" fmla="*/ 1 h 479"/>
                <a:gd name="T4" fmla="*/ 9 w 526"/>
                <a:gd name="T5" fmla="*/ 2 h 479"/>
                <a:gd name="T6" fmla="*/ 11 w 526"/>
                <a:gd name="T7" fmla="*/ 3 h 479"/>
                <a:gd name="T8" fmla="*/ 11 w 526"/>
                <a:gd name="T9" fmla="*/ 4 h 479"/>
                <a:gd name="T10" fmla="*/ 12 w 526"/>
                <a:gd name="T11" fmla="*/ 5 h 479"/>
                <a:gd name="T12" fmla="*/ 13 w 526"/>
                <a:gd name="T13" fmla="*/ 6 h 479"/>
                <a:gd name="T14" fmla="*/ 14 w 526"/>
                <a:gd name="T15" fmla="*/ 7 h 479"/>
                <a:gd name="T16" fmla="*/ 15 w 526"/>
                <a:gd name="T17" fmla="*/ 8 h 479"/>
                <a:gd name="T18" fmla="*/ 16 w 526"/>
                <a:gd name="T19" fmla="*/ 9 h 479"/>
                <a:gd name="T20" fmla="*/ 17 w 526"/>
                <a:gd name="T21" fmla="*/ 10 h 479"/>
                <a:gd name="T22" fmla="*/ 18 w 526"/>
                <a:gd name="T23" fmla="*/ 11 h 479"/>
                <a:gd name="T24" fmla="*/ 18 w 526"/>
                <a:gd name="T25" fmla="*/ 12 h 479"/>
                <a:gd name="T26" fmla="*/ 19 w 526"/>
                <a:gd name="T27" fmla="*/ 14 h 479"/>
                <a:gd name="T28" fmla="*/ 20 w 526"/>
                <a:gd name="T29" fmla="*/ 15 h 479"/>
                <a:gd name="T30" fmla="*/ 20 w 526"/>
                <a:gd name="T31" fmla="*/ 16 h 479"/>
                <a:gd name="T32" fmla="*/ 21 w 526"/>
                <a:gd name="T33" fmla="*/ 17 h 479"/>
                <a:gd name="T34" fmla="*/ 21 w 526"/>
                <a:gd name="T35" fmla="*/ 18 h 479"/>
                <a:gd name="T36" fmla="*/ 20 w 526"/>
                <a:gd name="T37" fmla="*/ 18 h 479"/>
                <a:gd name="T38" fmla="*/ 20 w 526"/>
                <a:gd name="T39" fmla="*/ 18 h 479"/>
                <a:gd name="T40" fmla="*/ 20 w 526"/>
                <a:gd name="T41" fmla="*/ 18 h 479"/>
                <a:gd name="T42" fmla="*/ 20 w 526"/>
                <a:gd name="T43" fmla="*/ 19 h 479"/>
                <a:gd name="T44" fmla="*/ 19 w 526"/>
                <a:gd name="T45" fmla="*/ 19 h 479"/>
                <a:gd name="T46" fmla="*/ 19 w 526"/>
                <a:gd name="T47" fmla="*/ 19 h 479"/>
                <a:gd name="T48" fmla="*/ 19 w 526"/>
                <a:gd name="T49" fmla="*/ 19 h 479"/>
                <a:gd name="T50" fmla="*/ 18 w 526"/>
                <a:gd name="T51" fmla="*/ 19 h 479"/>
                <a:gd name="T52" fmla="*/ 18 w 526"/>
                <a:gd name="T53" fmla="*/ 19 h 479"/>
                <a:gd name="T54" fmla="*/ 18 w 526"/>
                <a:gd name="T55" fmla="*/ 19 h 479"/>
                <a:gd name="T56" fmla="*/ 17 w 526"/>
                <a:gd name="T57" fmla="*/ 19 h 479"/>
                <a:gd name="T58" fmla="*/ 17 w 526"/>
                <a:gd name="T59" fmla="*/ 19 h 479"/>
                <a:gd name="T60" fmla="*/ 16 w 526"/>
                <a:gd name="T61" fmla="*/ 19 h 479"/>
                <a:gd name="T62" fmla="*/ 16 w 526"/>
                <a:gd name="T63" fmla="*/ 19 h 479"/>
                <a:gd name="T64" fmla="*/ 16 w 526"/>
                <a:gd name="T65" fmla="*/ 19 h 479"/>
                <a:gd name="T66" fmla="*/ 15 w 526"/>
                <a:gd name="T67" fmla="*/ 19 h 479"/>
                <a:gd name="T68" fmla="*/ 14 w 526"/>
                <a:gd name="T69" fmla="*/ 18 h 479"/>
                <a:gd name="T70" fmla="*/ 13 w 526"/>
                <a:gd name="T71" fmla="*/ 18 h 479"/>
                <a:gd name="T72" fmla="*/ 12 w 526"/>
                <a:gd name="T73" fmla="*/ 17 h 479"/>
                <a:gd name="T74" fmla="*/ 12 w 526"/>
                <a:gd name="T75" fmla="*/ 17 h 479"/>
                <a:gd name="T76" fmla="*/ 11 w 526"/>
                <a:gd name="T77" fmla="*/ 16 h 479"/>
                <a:gd name="T78" fmla="*/ 10 w 526"/>
                <a:gd name="T79" fmla="*/ 15 h 479"/>
                <a:gd name="T80" fmla="*/ 9 w 526"/>
                <a:gd name="T81" fmla="*/ 14 h 479"/>
                <a:gd name="T82" fmla="*/ 8 w 526"/>
                <a:gd name="T83" fmla="*/ 13 h 479"/>
                <a:gd name="T84" fmla="*/ 7 w 526"/>
                <a:gd name="T85" fmla="*/ 11 h 479"/>
                <a:gd name="T86" fmla="*/ 6 w 526"/>
                <a:gd name="T87" fmla="*/ 9 h 479"/>
                <a:gd name="T88" fmla="*/ 4 w 526"/>
                <a:gd name="T89" fmla="*/ 8 h 479"/>
                <a:gd name="T90" fmla="*/ 3 w 526"/>
                <a:gd name="T91" fmla="*/ 6 h 479"/>
                <a:gd name="T92" fmla="*/ 2 w 526"/>
                <a:gd name="T93" fmla="*/ 5 h 479"/>
                <a:gd name="T94" fmla="*/ 1 w 526"/>
                <a:gd name="T95" fmla="*/ 3 h 479"/>
                <a:gd name="T96" fmla="*/ 0 w 526"/>
                <a:gd name="T97" fmla="*/ 2 h 479"/>
                <a:gd name="T98" fmla="*/ 1 w 526"/>
                <a:gd name="T99" fmla="*/ 2 h 479"/>
                <a:gd name="T100" fmla="*/ 2 w 526"/>
                <a:gd name="T101" fmla="*/ 1 h 479"/>
                <a:gd name="T102" fmla="*/ 3 w 526"/>
                <a:gd name="T103" fmla="*/ 1 h 479"/>
                <a:gd name="T104" fmla="*/ 4 w 526"/>
                <a:gd name="T105" fmla="*/ 1 h 479"/>
                <a:gd name="T106" fmla="*/ 5 w 526"/>
                <a:gd name="T107" fmla="*/ 1 h 479"/>
                <a:gd name="T108" fmla="*/ 5 w 526"/>
                <a:gd name="T109" fmla="*/ 0 h 479"/>
                <a:gd name="T110" fmla="*/ 6 w 526"/>
                <a:gd name="T111" fmla="*/ 0 h 479"/>
                <a:gd name="T112" fmla="*/ 7 w 526"/>
                <a:gd name="T113" fmla="*/ 0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26"/>
                <a:gd name="T172" fmla="*/ 0 h 479"/>
                <a:gd name="T173" fmla="*/ 526 w 526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26" h="479">
                  <a:moveTo>
                    <a:pt x="184" y="0"/>
                  </a:moveTo>
                  <a:lnTo>
                    <a:pt x="211" y="20"/>
                  </a:lnTo>
                  <a:lnTo>
                    <a:pt x="237" y="43"/>
                  </a:lnTo>
                  <a:lnTo>
                    <a:pt x="263" y="66"/>
                  </a:lnTo>
                  <a:lnTo>
                    <a:pt x="286" y="89"/>
                  </a:lnTo>
                  <a:lnTo>
                    <a:pt x="311" y="114"/>
                  </a:lnTo>
                  <a:lnTo>
                    <a:pt x="334" y="139"/>
                  </a:lnTo>
                  <a:lnTo>
                    <a:pt x="357" y="165"/>
                  </a:lnTo>
                  <a:lnTo>
                    <a:pt x="378" y="192"/>
                  </a:lnTo>
                  <a:lnTo>
                    <a:pt x="399" y="219"/>
                  </a:lnTo>
                  <a:lnTo>
                    <a:pt x="419" y="247"/>
                  </a:lnTo>
                  <a:lnTo>
                    <a:pt x="439" y="276"/>
                  </a:lnTo>
                  <a:lnTo>
                    <a:pt x="458" y="307"/>
                  </a:lnTo>
                  <a:lnTo>
                    <a:pt x="477" y="337"/>
                  </a:lnTo>
                  <a:lnTo>
                    <a:pt x="494" y="369"/>
                  </a:lnTo>
                  <a:lnTo>
                    <a:pt x="510" y="401"/>
                  </a:lnTo>
                  <a:lnTo>
                    <a:pt x="526" y="434"/>
                  </a:lnTo>
                  <a:lnTo>
                    <a:pt x="519" y="442"/>
                  </a:lnTo>
                  <a:lnTo>
                    <a:pt x="512" y="448"/>
                  </a:lnTo>
                  <a:lnTo>
                    <a:pt x="505" y="453"/>
                  </a:lnTo>
                  <a:lnTo>
                    <a:pt x="497" y="459"/>
                  </a:lnTo>
                  <a:lnTo>
                    <a:pt x="489" y="463"/>
                  </a:lnTo>
                  <a:lnTo>
                    <a:pt x="482" y="467"/>
                  </a:lnTo>
                  <a:lnTo>
                    <a:pt x="473" y="471"/>
                  </a:lnTo>
                  <a:lnTo>
                    <a:pt x="466" y="474"/>
                  </a:lnTo>
                  <a:lnTo>
                    <a:pt x="457" y="476"/>
                  </a:lnTo>
                  <a:lnTo>
                    <a:pt x="448" y="477"/>
                  </a:lnTo>
                  <a:lnTo>
                    <a:pt x="440" y="478"/>
                  </a:lnTo>
                  <a:lnTo>
                    <a:pt x="431" y="479"/>
                  </a:lnTo>
                  <a:lnTo>
                    <a:pt x="423" y="478"/>
                  </a:lnTo>
                  <a:lnTo>
                    <a:pt x="413" y="477"/>
                  </a:lnTo>
                  <a:lnTo>
                    <a:pt x="404" y="476"/>
                  </a:lnTo>
                  <a:lnTo>
                    <a:pt x="394" y="474"/>
                  </a:lnTo>
                  <a:lnTo>
                    <a:pt x="375" y="467"/>
                  </a:lnTo>
                  <a:lnTo>
                    <a:pt x="356" y="459"/>
                  </a:lnTo>
                  <a:lnTo>
                    <a:pt x="335" y="448"/>
                  </a:lnTo>
                  <a:lnTo>
                    <a:pt x="313" y="434"/>
                  </a:lnTo>
                  <a:lnTo>
                    <a:pt x="292" y="418"/>
                  </a:lnTo>
                  <a:lnTo>
                    <a:pt x="269" y="399"/>
                  </a:lnTo>
                  <a:lnTo>
                    <a:pt x="245" y="378"/>
                  </a:lnTo>
                  <a:lnTo>
                    <a:pt x="222" y="355"/>
                  </a:lnTo>
                  <a:lnTo>
                    <a:pt x="194" y="316"/>
                  </a:lnTo>
                  <a:lnTo>
                    <a:pt x="167" y="276"/>
                  </a:lnTo>
                  <a:lnTo>
                    <a:pt x="138" y="237"/>
                  </a:lnTo>
                  <a:lnTo>
                    <a:pt x="111" y="199"/>
                  </a:lnTo>
                  <a:lnTo>
                    <a:pt x="83" y="160"/>
                  </a:lnTo>
                  <a:lnTo>
                    <a:pt x="55" y="121"/>
                  </a:lnTo>
                  <a:lnTo>
                    <a:pt x="28" y="82"/>
                  </a:lnTo>
                  <a:lnTo>
                    <a:pt x="0" y="43"/>
                  </a:lnTo>
                  <a:lnTo>
                    <a:pt x="23" y="38"/>
                  </a:lnTo>
                  <a:lnTo>
                    <a:pt x="47" y="32"/>
                  </a:lnTo>
                  <a:lnTo>
                    <a:pt x="69" y="27"/>
                  </a:lnTo>
                  <a:lnTo>
                    <a:pt x="92" y="21"/>
                  </a:lnTo>
                  <a:lnTo>
                    <a:pt x="115" y="16"/>
                  </a:lnTo>
                  <a:lnTo>
                    <a:pt x="137" y="11"/>
                  </a:lnTo>
                  <a:lnTo>
                    <a:pt x="161" y="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1" name="Freeform 1288"/>
            <p:cNvSpPr>
              <a:spLocks noEditPoints="1"/>
            </p:cNvSpPr>
            <p:nvPr/>
          </p:nvSpPr>
          <p:spPr bwMode="auto">
            <a:xfrm>
              <a:off x="3200" y="1590"/>
              <a:ext cx="109" cy="104"/>
            </a:xfrm>
            <a:custGeom>
              <a:avLst/>
              <a:gdLst>
                <a:gd name="T0" fmla="*/ 10 w 550"/>
                <a:gd name="T1" fmla="*/ 2 h 503"/>
                <a:gd name="T2" fmla="*/ 13 w 550"/>
                <a:gd name="T3" fmla="*/ 5 h 503"/>
                <a:gd name="T4" fmla="*/ 16 w 550"/>
                <a:gd name="T5" fmla="*/ 8 h 503"/>
                <a:gd name="T6" fmla="*/ 13 w 550"/>
                <a:gd name="T7" fmla="*/ 6 h 503"/>
                <a:gd name="T8" fmla="*/ 11 w 550"/>
                <a:gd name="T9" fmla="*/ 3 h 503"/>
                <a:gd name="T10" fmla="*/ 8 w 550"/>
                <a:gd name="T11" fmla="*/ 1 h 503"/>
                <a:gd name="T12" fmla="*/ 17 w 550"/>
                <a:gd name="T13" fmla="*/ 9 h 503"/>
                <a:gd name="T14" fmla="*/ 19 w 550"/>
                <a:gd name="T15" fmla="*/ 12 h 503"/>
                <a:gd name="T16" fmla="*/ 21 w 550"/>
                <a:gd name="T17" fmla="*/ 16 h 503"/>
                <a:gd name="T18" fmla="*/ 20 w 550"/>
                <a:gd name="T19" fmla="*/ 17 h 503"/>
                <a:gd name="T20" fmla="*/ 18 w 550"/>
                <a:gd name="T21" fmla="*/ 13 h 503"/>
                <a:gd name="T22" fmla="*/ 16 w 550"/>
                <a:gd name="T23" fmla="*/ 10 h 503"/>
                <a:gd name="T24" fmla="*/ 22 w 550"/>
                <a:gd name="T25" fmla="*/ 17 h 503"/>
                <a:gd name="T26" fmla="*/ 22 w 550"/>
                <a:gd name="T27" fmla="*/ 18 h 503"/>
                <a:gd name="T28" fmla="*/ 22 w 550"/>
                <a:gd name="T29" fmla="*/ 17 h 503"/>
                <a:gd name="T30" fmla="*/ 21 w 550"/>
                <a:gd name="T31" fmla="*/ 18 h 503"/>
                <a:gd name="T32" fmla="*/ 20 w 550"/>
                <a:gd name="T33" fmla="*/ 19 h 503"/>
                <a:gd name="T34" fmla="*/ 19 w 550"/>
                <a:gd name="T35" fmla="*/ 20 h 503"/>
                <a:gd name="T36" fmla="*/ 18 w 550"/>
                <a:gd name="T37" fmla="*/ 20 h 503"/>
                <a:gd name="T38" fmla="*/ 17 w 550"/>
                <a:gd name="T39" fmla="*/ 20 h 503"/>
                <a:gd name="T40" fmla="*/ 16 w 550"/>
                <a:gd name="T41" fmla="*/ 19 h 503"/>
                <a:gd name="T42" fmla="*/ 17 w 550"/>
                <a:gd name="T43" fmla="*/ 19 h 503"/>
                <a:gd name="T44" fmla="*/ 18 w 550"/>
                <a:gd name="T45" fmla="*/ 19 h 503"/>
                <a:gd name="T46" fmla="*/ 19 w 550"/>
                <a:gd name="T47" fmla="*/ 19 h 503"/>
                <a:gd name="T48" fmla="*/ 20 w 550"/>
                <a:gd name="T49" fmla="*/ 18 h 503"/>
                <a:gd name="T50" fmla="*/ 22 w 550"/>
                <a:gd name="T51" fmla="*/ 18 h 503"/>
                <a:gd name="T52" fmla="*/ 14 w 550"/>
                <a:gd name="T53" fmla="*/ 19 h 503"/>
                <a:gd name="T54" fmla="*/ 12 w 550"/>
                <a:gd name="T55" fmla="*/ 17 h 503"/>
                <a:gd name="T56" fmla="*/ 9 w 550"/>
                <a:gd name="T57" fmla="*/ 15 h 503"/>
                <a:gd name="T58" fmla="*/ 12 w 550"/>
                <a:gd name="T59" fmla="*/ 16 h 503"/>
                <a:gd name="T60" fmla="*/ 14 w 550"/>
                <a:gd name="T61" fmla="*/ 18 h 503"/>
                <a:gd name="T62" fmla="*/ 16 w 550"/>
                <a:gd name="T63" fmla="*/ 19 h 503"/>
                <a:gd name="T64" fmla="*/ 9 w 550"/>
                <a:gd name="T65" fmla="*/ 15 h 503"/>
                <a:gd name="T66" fmla="*/ 9 w 550"/>
                <a:gd name="T67" fmla="*/ 15 h 503"/>
                <a:gd name="T68" fmla="*/ 1 w 550"/>
                <a:gd name="T69" fmla="*/ 2 h 503"/>
                <a:gd name="T70" fmla="*/ 0 w 550"/>
                <a:gd name="T71" fmla="*/ 2 h 503"/>
                <a:gd name="T72" fmla="*/ 0 w 550"/>
                <a:gd name="T73" fmla="*/ 2 h 503"/>
                <a:gd name="T74" fmla="*/ 0 w 550"/>
                <a:gd name="T75" fmla="*/ 2 h 503"/>
                <a:gd name="T76" fmla="*/ 0 w 550"/>
                <a:gd name="T77" fmla="*/ 2 h 503"/>
                <a:gd name="T78" fmla="*/ 8 w 550"/>
                <a:gd name="T79" fmla="*/ 0 h 503"/>
                <a:gd name="T80" fmla="*/ 0 w 550"/>
                <a:gd name="T81" fmla="*/ 2 h 503"/>
                <a:gd name="T82" fmla="*/ 8 w 550"/>
                <a:gd name="T83" fmla="*/ 0 h 5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0"/>
                <a:gd name="T127" fmla="*/ 0 h 503"/>
                <a:gd name="T128" fmla="*/ 550 w 550"/>
                <a:gd name="T129" fmla="*/ 503 h 5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0" h="503">
                  <a:moveTo>
                    <a:pt x="203" y="2"/>
                  </a:moveTo>
                  <a:lnTo>
                    <a:pt x="230" y="24"/>
                  </a:lnTo>
                  <a:lnTo>
                    <a:pt x="256" y="45"/>
                  </a:lnTo>
                  <a:lnTo>
                    <a:pt x="282" y="69"/>
                  </a:lnTo>
                  <a:lnTo>
                    <a:pt x="307" y="93"/>
                  </a:lnTo>
                  <a:lnTo>
                    <a:pt x="332" y="118"/>
                  </a:lnTo>
                  <a:lnTo>
                    <a:pt x="355" y="143"/>
                  </a:lnTo>
                  <a:lnTo>
                    <a:pt x="378" y="170"/>
                  </a:lnTo>
                  <a:lnTo>
                    <a:pt x="400" y="197"/>
                  </a:lnTo>
                  <a:lnTo>
                    <a:pt x="381" y="212"/>
                  </a:lnTo>
                  <a:lnTo>
                    <a:pt x="359" y="185"/>
                  </a:lnTo>
                  <a:lnTo>
                    <a:pt x="337" y="159"/>
                  </a:lnTo>
                  <a:lnTo>
                    <a:pt x="314" y="134"/>
                  </a:lnTo>
                  <a:lnTo>
                    <a:pt x="290" y="110"/>
                  </a:lnTo>
                  <a:lnTo>
                    <a:pt x="266" y="86"/>
                  </a:lnTo>
                  <a:lnTo>
                    <a:pt x="241" y="64"/>
                  </a:lnTo>
                  <a:lnTo>
                    <a:pt x="215" y="42"/>
                  </a:lnTo>
                  <a:lnTo>
                    <a:pt x="188" y="20"/>
                  </a:lnTo>
                  <a:lnTo>
                    <a:pt x="203" y="2"/>
                  </a:lnTo>
                  <a:close/>
                  <a:moveTo>
                    <a:pt x="400" y="197"/>
                  </a:moveTo>
                  <a:lnTo>
                    <a:pt x="422" y="224"/>
                  </a:lnTo>
                  <a:lnTo>
                    <a:pt x="441" y="253"/>
                  </a:lnTo>
                  <a:lnTo>
                    <a:pt x="462" y="282"/>
                  </a:lnTo>
                  <a:lnTo>
                    <a:pt x="480" y="312"/>
                  </a:lnTo>
                  <a:lnTo>
                    <a:pt x="498" y="343"/>
                  </a:lnTo>
                  <a:lnTo>
                    <a:pt x="517" y="375"/>
                  </a:lnTo>
                  <a:lnTo>
                    <a:pt x="533" y="407"/>
                  </a:lnTo>
                  <a:lnTo>
                    <a:pt x="549" y="441"/>
                  </a:lnTo>
                  <a:lnTo>
                    <a:pt x="527" y="451"/>
                  </a:lnTo>
                  <a:lnTo>
                    <a:pt x="511" y="418"/>
                  </a:lnTo>
                  <a:lnTo>
                    <a:pt x="495" y="387"/>
                  </a:lnTo>
                  <a:lnTo>
                    <a:pt x="478" y="355"/>
                  </a:lnTo>
                  <a:lnTo>
                    <a:pt x="459" y="325"/>
                  </a:lnTo>
                  <a:lnTo>
                    <a:pt x="441" y="296"/>
                  </a:lnTo>
                  <a:lnTo>
                    <a:pt x="422" y="267"/>
                  </a:lnTo>
                  <a:lnTo>
                    <a:pt x="401" y="239"/>
                  </a:lnTo>
                  <a:lnTo>
                    <a:pt x="381" y="212"/>
                  </a:lnTo>
                  <a:lnTo>
                    <a:pt x="400" y="197"/>
                  </a:lnTo>
                  <a:close/>
                  <a:moveTo>
                    <a:pt x="549" y="441"/>
                  </a:moveTo>
                  <a:lnTo>
                    <a:pt x="550" y="444"/>
                  </a:lnTo>
                  <a:lnTo>
                    <a:pt x="550" y="448"/>
                  </a:lnTo>
                  <a:lnTo>
                    <a:pt x="549" y="451"/>
                  </a:lnTo>
                  <a:lnTo>
                    <a:pt x="547" y="455"/>
                  </a:lnTo>
                  <a:lnTo>
                    <a:pt x="538" y="446"/>
                  </a:lnTo>
                  <a:lnTo>
                    <a:pt x="549" y="441"/>
                  </a:lnTo>
                  <a:close/>
                  <a:moveTo>
                    <a:pt x="547" y="455"/>
                  </a:moveTo>
                  <a:lnTo>
                    <a:pt x="539" y="462"/>
                  </a:lnTo>
                  <a:lnTo>
                    <a:pt x="532" y="469"/>
                  </a:lnTo>
                  <a:lnTo>
                    <a:pt x="523" y="475"/>
                  </a:lnTo>
                  <a:lnTo>
                    <a:pt x="516" y="482"/>
                  </a:lnTo>
                  <a:lnTo>
                    <a:pt x="507" y="487"/>
                  </a:lnTo>
                  <a:lnTo>
                    <a:pt x="498" y="491"/>
                  </a:lnTo>
                  <a:lnTo>
                    <a:pt x="490" y="495"/>
                  </a:lnTo>
                  <a:lnTo>
                    <a:pt x="481" y="498"/>
                  </a:lnTo>
                  <a:lnTo>
                    <a:pt x="472" y="500"/>
                  </a:lnTo>
                  <a:lnTo>
                    <a:pt x="463" y="502"/>
                  </a:lnTo>
                  <a:lnTo>
                    <a:pt x="453" y="503"/>
                  </a:lnTo>
                  <a:lnTo>
                    <a:pt x="443" y="503"/>
                  </a:lnTo>
                  <a:lnTo>
                    <a:pt x="433" y="503"/>
                  </a:lnTo>
                  <a:lnTo>
                    <a:pt x="424" y="502"/>
                  </a:lnTo>
                  <a:lnTo>
                    <a:pt x="414" y="500"/>
                  </a:lnTo>
                  <a:lnTo>
                    <a:pt x="403" y="498"/>
                  </a:lnTo>
                  <a:lnTo>
                    <a:pt x="410" y="474"/>
                  </a:lnTo>
                  <a:lnTo>
                    <a:pt x="418" y="476"/>
                  </a:lnTo>
                  <a:lnTo>
                    <a:pt x="427" y="477"/>
                  </a:lnTo>
                  <a:lnTo>
                    <a:pt x="435" y="478"/>
                  </a:lnTo>
                  <a:lnTo>
                    <a:pt x="443" y="478"/>
                  </a:lnTo>
                  <a:lnTo>
                    <a:pt x="451" y="478"/>
                  </a:lnTo>
                  <a:lnTo>
                    <a:pt x="458" y="477"/>
                  </a:lnTo>
                  <a:lnTo>
                    <a:pt x="467" y="476"/>
                  </a:lnTo>
                  <a:lnTo>
                    <a:pt x="474" y="474"/>
                  </a:lnTo>
                  <a:lnTo>
                    <a:pt x="481" y="472"/>
                  </a:lnTo>
                  <a:lnTo>
                    <a:pt x="489" y="469"/>
                  </a:lnTo>
                  <a:lnTo>
                    <a:pt x="496" y="464"/>
                  </a:lnTo>
                  <a:lnTo>
                    <a:pt x="503" y="460"/>
                  </a:lnTo>
                  <a:lnTo>
                    <a:pt x="517" y="450"/>
                  </a:lnTo>
                  <a:lnTo>
                    <a:pt x="530" y="437"/>
                  </a:lnTo>
                  <a:lnTo>
                    <a:pt x="547" y="455"/>
                  </a:lnTo>
                  <a:close/>
                  <a:moveTo>
                    <a:pt x="403" y="498"/>
                  </a:moveTo>
                  <a:lnTo>
                    <a:pt x="384" y="491"/>
                  </a:lnTo>
                  <a:lnTo>
                    <a:pt x="362" y="482"/>
                  </a:lnTo>
                  <a:lnTo>
                    <a:pt x="342" y="471"/>
                  </a:lnTo>
                  <a:lnTo>
                    <a:pt x="319" y="457"/>
                  </a:lnTo>
                  <a:lnTo>
                    <a:pt x="296" y="440"/>
                  </a:lnTo>
                  <a:lnTo>
                    <a:pt x="274" y="421"/>
                  </a:lnTo>
                  <a:lnTo>
                    <a:pt x="250" y="400"/>
                  </a:lnTo>
                  <a:lnTo>
                    <a:pt x="225" y="376"/>
                  </a:lnTo>
                  <a:lnTo>
                    <a:pt x="242" y="359"/>
                  </a:lnTo>
                  <a:lnTo>
                    <a:pt x="266" y="381"/>
                  </a:lnTo>
                  <a:lnTo>
                    <a:pt x="289" y="402"/>
                  </a:lnTo>
                  <a:lnTo>
                    <a:pt x="310" y="420"/>
                  </a:lnTo>
                  <a:lnTo>
                    <a:pt x="332" y="435"/>
                  </a:lnTo>
                  <a:lnTo>
                    <a:pt x="352" y="449"/>
                  </a:lnTo>
                  <a:lnTo>
                    <a:pt x="372" y="460"/>
                  </a:lnTo>
                  <a:lnTo>
                    <a:pt x="391" y="468"/>
                  </a:lnTo>
                  <a:lnTo>
                    <a:pt x="410" y="474"/>
                  </a:lnTo>
                  <a:lnTo>
                    <a:pt x="403" y="498"/>
                  </a:lnTo>
                  <a:close/>
                  <a:moveTo>
                    <a:pt x="225" y="376"/>
                  </a:moveTo>
                  <a:lnTo>
                    <a:pt x="225" y="375"/>
                  </a:lnTo>
                  <a:lnTo>
                    <a:pt x="224" y="374"/>
                  </a:lnTo>
                  <a:lnTo>
                    <a:pt x="234" y="367"/>
                  </a:lnTo>
                  <a:lnTo>
                    <a:pt x="225" y="376"/>
                  </a:lnTo>
                  <a:close/>
                  <a:moveTo>
                    <a:pt x="224" y="374"/>
                  </a:moveTo>
                  <a:lnTo>
                    <a:pt x="2" y="62"/>
                  </a:lnTo>
                  <a:lnTo>
                    <a:pt x="22" y="47"/>
                  </a:lnTo>
                  <a:lnTo>
                    <a:pt x="243" y="360"/>
                  </a:lnTo>
                  <a:lnTo>
                    <a:pt x="224" y="374"/>
                  </a:lnTo>
                  <a:close/>
                  <a:moveTo>
                    <a:pt x="2" y="62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2" y="49"/>
                  </a:lnTo>
                  <a:lnTo>
                    <a:pt x="5" y="46"/>
                  </a:lnTo>
                  <a:lnTo>
                    <a:pt x="7" y="44"/>
                  </a:lnTo>
                  <a:lnTo>
                    <a:pt x="10" y="43"/>
                  </a:lnTo>
                  <a:lnTo>
                    <a:pt x="12" y="55"/>
                  </a:lnTo>
                  <a:lnTo>
                    <a:pt x="2" y="62"/>
                  </a:lnTo>
                  <a:close/>
                  <a:moveTo>
                    <a:pt x="10" y="43"/>
                  </a:moveTo>
                  <a:lnTo>
                    <a:pt x="193" y="0"/>
                  </a:lnTo>
                  <a:lnTo>
                    <a:pt x="199" y="24"/>
                  </a:lnTo>
                  <a:lnTo>
                    <a:pt x="15" y="67"/>
                  </a:lnTo>
                  <a:lnTo>
                    <a:pt x="10" y="43"/>
                  </a:lnTo>
                  <a:close/>
                  <a:moveTo>
                    <a:pt x="193" y="0"/>
                  </a:moveTo>
                  <a:lnTo>
                    <a:pt x="198" y="0"/>
                  </a:lnTo>
                  <a:lnTo>
                    <a:pt x="203" y="2"/>
                  </a:lnTo>
                  <a:lnTo>
                    <a:pt x="196" y="1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2" name="Freeform 1289"/>
            <p:cNvSpPr>
              <a:spLocks/>
            </p:cNvSpPr>
            <p:nvPr/>
          </p:nvSpPr>
          <p:spPr bwMode="auto">
            <a:xfrm>
              <a:off x="3162" y="1605"/>
              <a:ext cx="97" cy="86"/>
            </a:xfrm>
            <a:custGeom>
              <a:avLst/>
              <a:gdLst>
                <a:gd name="T0" fmla="*/ 7 w 476"/>
                <a:gd name="T1" fmla="*/ 0 h 423"/>
                <a:gd name="T2" fmla="*/ 8 w 476"/>
                <a:gd name="T3" fmla="*/ 1 h 423"/>
                <a:gd name="T4" fmla="*/ 9 w 476"/>
                <a:gd name="T5" fmla="*/ 2 h 423"/>
                <a:gd name="T6" fmla="*/ 10 w 476"/>
                <a:gd name="T7" fmla="*/ 2 h 423"/>
                <a:gd name="T8" fmla="*/ 10 w 476"/>
                <a:gd name="T9" fmla="*/ 3 h 423"/>
                <a:gd name="T10" fmla="*/ 11 w 476"/>
                <a:gd name="T11" fmla="*/ 4 h 423"/>
                <a:gd name="T12" fmla="*/ 12 w 476"/>
                <a:gd name="T13" fmla="*/ 5 h 423"/>
                <a:gd name="T14" fmla="*/ 13 w 476"/>
                <a:gd name="T15" fmla="*/ 6 h 423"/>
                <a:gd name="T16" fmla="*/ 14 w 476"/>
                <a:gd name="T17" fmla="*/ 7 h 423"/>
                <a:gd name="T18" fmla="*/ 14 w 476"/>
                <a:gd name="T19" fmla="*/ 8 h 423"/>
                <a:gd name="T20" fmla="*/ 15 w 476"/>
                <a:gd name="T21" fmla="*/ 9 h 423"/>
                <a:gd name="T22" fmla="*/ 16 w 476"/>
                <a:gd name="T23" fmla="*/ 10 h 423"/>
                <a:gd name="T24" fmla="*/ 16 w 476"/>
                <a:gd name="T25" fmla="*/ 11 h 423"/>
                <a:gd name="T26" fmla="*/ 17 w 476"/>
                <a:gd name="T27" fmla="*/ 12 h 423"/>
                <a:gd name="T28" fmla="*/ 18 w 476"/>
                <a:gd name="T29" fmla="*/ 13 h 423"/>
                <a:gd name="T30" fmla="*/ 18 w 476"/>
                <a:gd name="T31" fmla="*/ 14 h 423"/>
                <a:gd name="T32" fmla="*/ 19 w 476"/>
                <a:gd name="T33" fmla="*/ 15 h 423"/>
                <a:gd name="T34" fmla="*/ 19 w 476"/>
                <a:gd name="T35" fmla="*/ 16 h 423"/>
                <a:gd name="T36" fmla="*/ 18 w 476"/>
                <a:gd name="T37" fmla="*/ 16 h 423"/>
                <a:gd name="T38" fmla="*/ 18 w 476"/>
                <a:gd name="T39" fmla="*/ 16 h 423"/>
                <a:gd name="T40" fmla="*/ 18 w 476"/>
                <a:gd name="T41" fmla="*/ 16 h 423"/>
                <a:gd name="T42" fmla="*/ 18 w 476"/>
                <a:gd name="T43" fmla="*/ 16 h 423"/>
                <a:gd name="T44" fmla="*/ 17 w 476"/>
                <a:gd name="T45" fmla="*/ 17 h 423"/>
                <a:gd name="T46" fmla="*/ 17 w 476"/>
                <a:gd name="T47" fmla="*/ 17 h 423"/>
                <a:gd name="T48" fmla="*/ 17 w 476"/>
                <a:gd name="T49" fmla="*/ 17 h 423"/>
                <a:gd name="T50" fmla="*/ 16 w 476"/>
                <a:gd name="T51" fmla="*/ 17 h 423"/>
                <a:gd name="T52" fmla="*/ 16 w 476"/>
                <a:gd name="T53" fmla="*/ 17 h 423"/>
                <a:gd name="T54" fmla="*/ 16 w 476"/>
                <a:gd name="T55" fmla="*/ 17 h 423"/>
                <a:gd name="T56" fmla="*/ 15 w 476"/>
                <a:gd name="T57" fmla="*/ 17 h 423"/>
                <a:gd name="T58" fmla="*/ 15 w 476"/>
                <a:gd name="T59" fmla="*/ 17 h 423"/>
                <a:gd name="T60" fmla="*/ 15 w 476"/>
                <a:gd name="T61" fmla="*/ 17 h 423"/>
                <a:gd name="T62" fmla="*/ 14 w 476"/>
                <a:gd name="T63" fmla="*/ 17 h 423"/>
                <a:gd name="T64" fmla="*/ 14 w 476"/>
                <a:gd name="T65" fmla="*/ 17 h 423"/>
                <a:gd name="T66" fmla="*/ 13 w 476"/>
                <a:gd name="T67" fmla="*/ 17 h 423"/>
                <a:gd name="T68" fmla="*/ 12 w 476"/>
                <a:gd name="T69" fmla="*/ 16 h 423"/>
                <a:gd name="T70" fmla="*/ 11 w 476"/>
                <a:gd name="T71" fmla="*/ 16 h 423"/>
                <a:gd name="T72" fmla="*/ 10 w 476"/>
                <a:gd name="T73" fmla="*/ 15 h 423"/>
                <a:gd name="T74" fmla="*/ 10 w 476"/>
                <a:gd name="T75" fmla="*/ 15 h 423"/>
                <a:gd name="T76" fmla="*/ 9 w 476"/>
                <a:gd name="T77" fmla="*/ 14 h 423"/>
                <a:gd name="T78" fmla="*/ 8 w 476"/>
                <a:gd name="T79" fmla="*/ 13 h 423"/>
                <a:gd name="T80" fmla="*/ 7 w 476"/>
                <a:gd name="T81" fmla="*/ 12 h 423"/>
                <a:gd name="T82" fmla="*/ 6 w 476"/>
                <a:gd name="T83" fmla="*/ 11 h 423"/>
                <a:gd name="T84" fmla="*/ 5 w 476"/>
                <a:gd name="T85" fmla="*/ 10 h 423"/>
                <a:gd name="T86" fmla="*/ 4 w 476"/>
                <a:gd name="T87" fmla="*/ 8 h 423"/>
                <a:gd name="T88" fmla="*/ 3 w 476"/>
                <a:gd name="T89" fmla="*/ 7 h 423"/>
                <a:gd name="T90" fmla="*/ 3 w 476"/>
                <a:gd name="T91" fmla="*/ 6 h 423"/>
                <a:gd name="T92" fmla="*/ 2 w 476"/>
                <a:gd name="T93" fmla="*/ 5 h 423"/>
                <a:gd name="T94" fmla="*/ 1 w 476"/>
                <a:gd name="T95" fmla="*/ 4 h 423"/>
                <a:gd name="T96" fmla="*/ 0 w 476"/>
                <a:gd name="T97" fmla="*/ 2 h 423"/>
                <a:gd name="T98" fmla="*/ 1 w 476"/>
                <a:gd name="T99" fmla="*/ 2 h 423"/>
                <a:gd name="T100" fmla="*/ 2 w 476"/>
                <a:gd name="T101" fmla="*/ 2 h 423"/>
                <a:gd name="T102" fmla="*/ 3 w 476"/>
                <a:gd name="T103" fmla="*/ 1 h 423"/>
                <a:gd name="T104" fmla="*/ 3 w 476"/>
                <a:gd name="T105" fmla="*/ 1 h 423"/>
                <a:gd name="T106" fmla="*/ 4 w 476"/>
                <a:gd name="T107" fmla="*/ 1 h 423"/>
                <a:gd name="T108" fmla="*/ 5 w 476"/>
                <a:gd name="T109" fmla="*/ 1 h 423"/>
                <a:gd name="T110" fmla="*/ 6 w 476"/>
                <a:gd name="T111" fmla="*/ 0 h 423"/>
                <a:gd name="T112" fmla="*/ 7 w 476"/>
                <a:gd name="T113" fmla="*/ 0 h 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76"/>
                <a:gd name="T172" fmla="*/ 0 h 423"/>
                <a:gd name="T173" fmla="*/ 476 w 476"/>
                <a:gd name="T174" fmla="*/ 423 h 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76" h="423">
                  <a:moveTo>
                    <a:pt x="174" y="0"/>
                  </a:moveTo>
                  <a:lnTo>
                    <a:pt x="196" y="19"/>
                  </a:lnTo>
                  <a:lnTo>
                    <a:pt x="218" y="40"/>
                  </a:lnTo>
                  <a:lnTo>
                    <a:pt x="240" y="61"/>
                  </a:lnTo>
                  <a:lnTo>
                    <a:pt x="261" y="82"/>
                  </a:lnTo>
                  <a:lnTo>
                    <a:pt x="282" y="104"/>
                  </a:lnTo>
                  <a:lnTo>
                    <a:pt x="301" y="126"/>
                  </a:lnTo>
                  <a:lnTo>
                    <a:pt x="322" y="149"/>
                  </a:lnTo>
                  <a:lnTo>
                    <a:pt x="340" y="173"/>
                  </a:lnTo>
                  <a:lnTo>
                    <a:pt x="359" y="197"/>
                  </a:lnTo>
                  <a:lnTo>
                    <a:pt x="378" y="221"/>
                  </a:lnTo>
                  <a:lnTo>
                    <a:pt x="395" y="246"/>
                  </a:lnTo>
                  <a:lnTo>
                    <a:pt x="412" y="271"/>
                  </a:lnTo>
                  <a:lnTo>
                    <a:pt x="429" y="297"/>
                  </a:lnTo>
                  <a:lnTo>
                    <a:pt x="445" y="324"/>
                  </a:lnTo>
                  <a:lnTo>
                    <a:pt x="461" y="351"/>
                  </a:lnTo>
                  <a:lnTo>
                    <a:pt x="476" y="379"/>
                  </a:lnTo>
                  <a:lnTo>
                    <a:pt x="470" y="386"/>
                  </a:lnTo>
                  <a:lnTo>
                    <a:pt x="462" y="392"/>
                  </a:lnTo>
                  <a:lnTo>
                    <a:pt x="455" y="399"/>
                  </a:lnTo>
                  <a:lnTo>
                    <a:pt x="447" y="404"/>
                  </a:lnTo>
                  <a:lnTo>
                    <a:pt x="439" y="408"/>
                  </a:lnTo>
                  <a:lnTo>
                    <a:pt x="432" y="413"/>
                  </a:lnTo>
                  <a:lnTo>
                    <a:pt x="424" y="416"/>
                  </a:lnTo>
                  <a:lnTo>
                    <a:pt x="416" y="419"/>
                  </a:lnTo>
                  <a:lnTo>
                    <a:pt x="407" y="421"/>
                  </a:lnTo>
                  <a:lnTo>
                    <a:pt x="399" y="422"/>
                  </a:lnTo>
                  <a:lnTo>
                    <a:pt x="391" y="423"/>
                  </a:lnTo>
                  <a:lnTo>
                    <a:pt x="381" y="423"/>
                  </a:lnTo>
                  <a:lnTo>
                    <a:pt x="372" y="423"/>
                  </a:lnTo>
                  <a:lnTo>
                    <a:pt x="364" y="422"/>
                  </a:lnTo>
                  <a:lnTo>
                    <a:pt x="354" y="421"/>
                  </a:lnTo>
                  <a:lnTo>
                    <a:pt x="344" y="419"/>
                  </a:lnTo>
                  <a:lnTo>
                    <a:pt x="325" y="413"/>
                  </a:lnTo>
                  <a:lnTo>
                    <a:pt x="305" y="404"/>
                  </a:lnTo>
                  <a:lnTo>
                    <a:pt x="285" y="392"/>
                  </a:lnTo>
                  <a:lnTo>
                    <a:pt x="263" y="379"/>
                  </a:lnTo>
                  <a:lnTo>
                    <a:pt x="242" y="363"/>
                  </a:lnTo>
                  <a:lnTo>
                    <a:pt x="219" y="343"/>
                  </a:lnTo>
                  <a:lnTo>
                    <a:pt x="196" y="323"/>
                  </a:lnTo>
                  <a:lnTo>
                    <a:pt x="172" y="299"/>
                  </a:lnTo>
                  <a:lnTo>
                    <a:pt x="151" y="270"/>
                  </a:lnTo>
                  <a:lnTo>
                    <a:pt x="129" y="240"/>
                  </a:lnTo>
                  <a:lnTo>
                    <a:pt x="108" y="210"/>
                  </a:lnTo>
                  <a:lnTo>
                    <a:pt x="86" y="179"/>
                  </a:lnTo>
                  <a:lnTo>
                    <a:pt x="65" y="149"/>
                  </a:lnTo>
                  <a:lnTo>
                    <a:pt x="43" y="120"/>
                  </a:lnTo>
                  <a:lnTo>
                    <a:pt x="21" y="90"/>
                  </a:lnTo>
                  <a:lnTo>
                    <a:pt x="0" y="59"/>
                  </a:lnTo>
                  <a:lnTo>
                    <a:pt x="21" y="52"/>
                  </a:lnTo>
                  <a:lnTo>
                    <a:pt x="43" y="44"/>
                  </a:lnTo>
                  <a:lnTo>
                    <a:pt x="65" y="37"/>
                  </a:lnTo>
                  <a:lnTo>
                    <a:pt x="86" y="29"/>
                  </a:lnTo>
                  <a:lnTo>
                    <a:pt x="109" y="23"/>
                  </a:lnTo>
                  <a:lnTo>
                    <a:pt x="130" y="15"/>
                  </a:lnTo>
                  <a:lnTo>
                    <a:pt x="152" y="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3" name="Freeform 1290"/>
            <p:cNvSpPr>
              <a:spLocks noEditPoints="1"/>
            </p:cNvSpPr>
            <p:nvPr/>
          </p:nvSpPr>
          <p:spPr bwMode="auto">
            <a:xfrm>
              <a:off x="3158" y="1605"/>
              <a:ext cx="105" cy="86"/>
            </a:xfrm>
            <a:custGeom>
              <a:avLst/>
              <a:gdLst>
                <a:gd name="T0" fmla="*/ 10 w 500"/>
                <a:gd name="T1" fmla="*/ 2 h 448"/>
                <a:gd name="T2" fmla="*/ 12 w 500"/>
                <a:gd name="T3" fmla="*/ 4 h 448"/>
                <a:gd name="T4" fmla="*/ 14 w 500"/>
                <a:gd name="T5" fmla="*/ 7 h 448"/>
                <a:gd name="T6" fmla="*/ 12 w 500"/>
                <a:gd name="T7" fmla="*/ 6 h 448"/>
                <a:gd name="T8" fmla="*/ 10 w 500"/>
                <a:gd name="T9" fmla="*/ 3 h 448"/>
                <a:gd name="T10" fmla="*/ 7 w 500"/>
                <a:gd name="T11" fmla="*/ 1 h 448"/>
                <a:gd name="T12" fmla="*/ 15 w 500"/>
                <a:gd name="T13" fmla="*/ 8 h 448"/>
                <a:gd name="T14" fmla="*/ 17 w 500"/>
                <a:gd name="T15" fmla="*/ 11 h 448"/>
                <a:gd name="T16" fmla="*/ 19 w 500"/>
                <a:gd name="T17" fmla="*/ 14 h 448"/>
                <a:gd name="T18" fmla="*/ 18 w 500"/>
                <a:gd name="T19" fmla="*/ 15 h 448"/>
                <a:gd name="T20" fmla="*/ 17 w 500"/>
                <a:gd name="T21" fmla="*/ 12 h 448"/>
                <a:gd name="T22" fmla="*/ 14 w 500"/>
                <a:gd name="T23" fmla="*/ 9 h 448"/>
                <a:gd name="T24" fmla="*/ 20 w 500"/>
                <a:gd name="T25" fmla="*/ 15 h 448"/>
                <a:gd name="T26" fmla="*/ 20 w 500"/>
                <a:gd name="T27" fmla="*/ 16 h 448"/>
                <a:gd name="T28" fmla="*/ 20 w 500"/>
                <a:gd name="T29" fmla="*/ 15 h 448"/>
                <a:gd name="T30" fmla="*/ 19 w 500"/>
                <a:gd name="T31" fmla="*/ 16 h 448"/>
                <a:gd name="T32" fmla="*/ 18 w 500"/>
                <a:gd name="T33" fmla="*/ 17 h 448"/>
                <a:gd name="T34" fmla="*/ 17 w 500"/>
                <a:gd name="T35" fmla="*/ 17 h 448"/>
                <a:gd name="T36" fmla="*/ 16 w 500"/>
                <a:gd name="T37" fmla="*/ 18 h 448"/>
                <a:gd name="T38" fmla="*/ 15 w 500"/>
                <a:gd name="T39" fmla="*/ 18 h 448"/>
                <a:gd name="T40" fmla="*/ 14 w 500"/>
                <a:gd name="T41" fmla="*/ 16 h 448"/>
                <a:gd name="T42" fmla="*/ 15 w 500"/>
                <a:gd name="T43" fmla="*/ 17 h 448"/>
                <a:gd name="T44" fmla="*/ 16 w 500"/>
                <a:gd name="T45" fmla="*/ 17 h 448"/>
                <a:gd name="T46" fmla="*/ 17 w 500"/>
                <a:gd name="T47" fmla="*/ 16 h 448"/>
                <a:gd name="T48" fmla="*/ 18 w 500"/>
                <a:gd name="T49" fmla="*/ 16 h 448"/>
                <a:gd name="T50" fmla="*/ 20 w 500"/>
                <a:gd name="T51" fmla="*/ 16 h 448"/>
                <a:gd name="T52" fmla="*/ 13 w 500"/>
                <a:gd name="T53" fmla="*/ 17 h 448"/>
                <a:gd name="T54" fmla="*/ 10 w 500"/>
                <a:gd name="T55" fmla="*/ 15 h 448"/>
                <a:gd name="T56" fmla="*/ 7 w 500"/>
                <a:gd name="T57" fmla="*/ 13 h 448"/>
                <a:gd name="T58" fmla="*/ 10 w 500"/>
                <a:gd name="T59" fmla="*/ 14 h 448"/>
                <a:gd name="T60" fmla="*/ 12 w 500"/>
                <a:gd name="T61" fmla="*/ 15 h 448"/>
                <a:gd name="T62" fmla="*/ 14 w 500"/>
                <a:gd name="T63" fmla="*/ 16 h 448"/>
                <a:gd name="T64" fmla="*/ 7 w 500"/>
                <a:gd name="T65" fmla="*/ 13 h 448"/>
                <a:gd name="T66" fmla="*/ 7 w 500"/>
                <a:gd name="T67" fmla="*/ 13 h 448"/>
                <a:gd name="T68" fmla="*/ 1 w 500"/>
                <a:gd name="T69" fmla="*/ 3 h 448"/>
                <a:gd name="T70" fmla="*/ 0 w 500"/>
                <a:gd name="T71" fmla="*/ 3 h 448"/>
                <a:gd name="T72" fmla="*/ 0 w 500"/>
                <a:gd name="T73" fmla="*/ 3 h 448"/>
                <a:gd name="T74" fmla="*/ 0 w 500"/>
                <a:gd name="T75" fmla="*/ 3 h 448"/>
                <a:gd name="T76" fmla="*/ 0 w 500"/>
                <a:gd name="T77" fmla="*/ 3 h 448"/>
                <a:gd name="T78" fmla="*/ 7 w 500"/>
                <a:gd name="T79" fmla="*/ 0 h 448"/>
                <a:gd name="T80" fmla="*/ 0 w 500"/>
                <a:gd name="T81" fmla="*/ 2 h 448"/>
                <a:gd name="T82" fmla="*/ 8 w 500"/>
                <a:gd name="T83" fmla="*/ 0 h 448"/>
                <a:gd name="T84" fmla="*/ 7 w 500"/>
                <a:gd name="T85" fmla="*/ 0 h 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0"/>
                <a:gd name="T130" fmla="*/ 0 h 448"/>
                <a:gd name="T131" fmla="*/ 500 w 500"/>
                <a:gd name="T132" fmla="*/ 448 h 4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0" h="448">
                  <a:moveTo>
                    <a:pt x="193" y="2"/>
                  </a:moveTo>
                  <a:lnTo>
                    <a:pt x="216" y="23"/>
                  </a:lnTo>
                  <a:lnTo>
                    <a:pt x="239" y="43"/>
                  </a:lnTo>
                  <a:lnTo>
                    <a:pt x="260" y="64"/>
                  </a:lnTo>
                  <a:lnTo>
                    <a:pt x="282" y="85"/>
                  </a:lnTo>
                  <a:lnTo>
                    <a:pt x="302" y="108"/>
                  </a:lnTo>
                  <a:lnTo>
                    <a:pt x="323" y="130"/>
                  </a:lnTo>
                  <a:lnTo>
                    <a:pt x="342" y="154"/>
                  </a:lnTo>
                  <a:lnTo>
                    <a:pt x="362" y="177"/>
                  </a:lnTo>
                  <a:lnTo>
                    <a:pt x="343" y="192"/>
                  </a:lnTo>
                  <a:lnTo>
                    <a:pt x="324" y="169"/>
                  </a:lnTo>
                  <a:lnTo>
                    <a:pt x="304" y="146"/>
                  </a:lnTo>
                  <a:lnTo>
                    <a:pt x="284" y="124"/>
                  </a:lnTo>
                  <a:lnTo>
                    <a:pt x="265" y="103"/>
                  </a:lnTo>
                  <a:lnTo>
                    <a:pt x="243" y="81"/>
                  </a:lnTo>
                  <a:lnTo>
                    <a:pt x="221" y="61"/>
                  </a:lnTo>
                  <a:lnTo>
                    <a:pt x="200" y="40"/>
                  </a:lnTo>
                  <a:lnTo>
                    <a:pt x="177" y="21"/>
                  </a:lnTo>
                  <a:lnTo>
                    <a:pt x="193" y="2"/>
                  </a:lnTo>
                  <a:close/>
                  <a:moveTo>
                    <a:pt x="362" y="177"/>
                  </a:moveTo>
                  <a:lnTo>
                    <a:pt x="381" y="201"/>
                  </a:lnTo>
                  <a:lnTo>
                    <a:pt x="400" y="226"/>
                  </a:lnTo>
                  <a:lnTo>
                    <a:pt x="417" y="251"/>
                  </a:lnTo>
                  <a:lnTo>
                    <a:pt x="434" y="277"/>
                  </a:lnTo>
                  <a:lnTo>
                    <a:pt x="451" y="303"/>
                  </a:lnTo>
                  <a:lnTo>
                    <a:pt x="468" y="330"/>
                  </a:lnTo>
                  <a:lnTo>
                    <a:pt x="484" y="357"/>
                  </a:lnTo>
                  <a:lnTo>
                    <a:pt x="499" y="385"/>
                  </a:lnTo>
                  <a:lnTo>
                    <a:pt x="477" y="397"/>
                  </a:lnTo>
                  <a:lnTo>
                    <a:pt x="462" y="370"/>
                  </a:lnTo>
                  <a:lnTo>
                    <a:pt x="447" y="343"/>
                  </a:lnTo>
                  <a:lnTo>
                    <a:pt x="431" y="316"/>
                  </a:lnTo>
                  <a:lnTo>
                    <a:pt x="415" y="291"/>
                  </a:lnTo>
                  <a:lnTo>
                    <a:pt x="397" y="265"/>
                  </a:lnTo>
                  <a:lnTo>
                    <a:pt x="380" y="240"/>
                  </a:lnTo>
                  <a:lnTo>
                    <a:pt x="362" y="216"/>
                  </a:lnTo>
                  <a:lnTo>
                    <a:pt x="343" y="192"/>
                  </a:lnTo>
                  <a:lnTo>
                    <a:pt x="362" y="177"/>
                  </a:lnTo>
                  <a:close/>
                  <a:moveTo>
                    <a:pt x="499" y="385"/>
                  </a:moveTo>
                  <a:lnTo>
                    <a:pt x="500" y="388"/>
                  </a:lnTo>
                  <a:lnTo>
                    <a:pt x="500" y="392"/>
                  </a:lnTo>
                  <a:lnTo>
                    <a:pt x="499" y="397"/>
                  </a:lnTo>
                  <a:lnTo>
                    <a:pt x="498" y="399"/>
                  </a:lnTo>
                  <a:lnTo>
                    <a:pt x="488" y="391"/>
                  </a:lnTo>
                  <a:lnTo>
                    <a:pt x="499" y="385"/>
                  </a:lnTo>
                  <a:close/>
                  <a:moveTo>
                    <a:pt x="498" y="399"/>
                  </a:moveTo>
                  <a:lnTo>
                    <a:pt x="489" y="407"/>
                  </a:lnTo>
                  <a:lnTo>
                    <a:pt x="482" y="414"/>
                  </a:lnTo>
                  <a:lnTo>
                    <a:pt x="474" y="420"/>
                  </a:lnTo>
                  <a:lnTo>
                    <a:pt x="465" y="427"/>
                  </a:lnTo>
                  <a:lnTo>
                    <a:pt x="457" y="431"/>
                  </a:lnTo>
                  <a:lnTo>
                    <a:pt x="449" y="435"/>
                  </a:lnTo>
                  <a:lnTo>
                    <a:pt x="440" y="440"/>
                  </a:lnTo>
                  <a:lnTo>
                    <a:pt x="431" y="443"/>
                  </a:lnTo>
                  <a:lnTo>
                    <a:pt x="422" y="445"/>
                  </a:lnTo>
                  <a:lnTo>
                    <a:pt x="413" y="446"/>
                  </a:lnTo>
                  <a:lnTo>
                    <a:pt x="404" y="447"/>
                  </a:lnTo>
                  <a:lnTo>
                    <a:pt x="394" y="448"/>
                  </a:lnTo>
                  <a:lnTo>
                    <a:pt x="384" y="447"/>
                  </a:lnTo>
                  <a:lnTo>
                    <a:pt x="374" y="446"/>
                  </a:lnTo>
                  <a:lnTo>
                    <a:pt x="364" y="445"/>
                  </a:lnTo>
                  <a:lnTo>
                    <a:pt x="354" y="442"/>
                  </a:lnTo>
                  <a:lnTo>
                    <a:pt x="360" y="419"/>
                  </a:lnTo>
                  <a:lnTo>
                    <a:pt x="368" y="421"/>
                  </a:lnTo>
                  <a:lnTo>
                    <a:pt x="377" y="422"/>
                  </a:lnTo>
                  <a:lnTo>
                    <a:pt x="386" y="424"/>
                  </a:lnTo>
                  <a:lnTo>
                    <a:pt x="393" y="424"/>
                  </a:lnTo>
                  <a:lnTo>
                    <a:pt x="401" y="424"/>
                  </a:lnTo>
                  <a:lnTo>
                    <a:pt x="409" y="422"/>
                  </a:lnTo>
                  <a:lnTo>
                    <a:pt x="417" y="421"/>
                  </a:lnTo>
                  <a:lnTo>
                    <a:pt x="424" y="419"/>
                  </a:lnTo>
                  <a:lnTo>
                    <a:pt x="432" y="416"/>
                  </a:lnTo>
                  <a:lnTo>
                    <a:pt x="438" y="413"/>
                  </a:lnTo>
                  <a:lnTo>
                    <a:pt x="446" y="409"/>
                  </a:lnTo>
                  <a:lnTo>
                    <a:pt x="452" y="405"/>
                  </a:lnTo>
                  <a:lnTo>
                    <a:pt x="467" y="395"/>
                  </a:lnTo>
                  <a:lnTo>
                    <a:pt x="479" y="382"/>
                  </a:lnTo>
                  <a:lnTo>
                    <a:pt x="498" y="399"/>
                  </a:lnTo>
                  <a:close/>
                  <a:moveTo>
                    <a:pt x="354" y="442"/>
                  </a:moveTo>
                  <a:lnTo>
                    <a:pt x="334" y="435"/>
                  </a:lnTo>
                  <a:lnTo>
                    <a:pt x="313" y="427"/>
                  </a:lnTo>
                  <a:lnTo>
                    <a:pt x="292" y="415"/>
                  </a:lnTo>
                  <a:lnTo>
                    <a:pt x="270" y="401"/>
                  </a:lnTo>
                  <a:lnTo>
                    <a:pt x="247" y="385"/>
                  </a:lnTo>
                  <a:lnTo>
                    <a:pt x="223" y="365"/>
                  </a:lnTo>
                  <a:lnTo>
                    <a:pt x="200" y="344"/>
                  </a:lnTo>
                  <a:lnTo>
                    <a:pt x="175" y="320"/>
                  </a:lnTo>
                  <a:lnTo>
                    <a:pt x="192" y="303"/>
                  </a:lnTo>
                  <a:lnTo>
                    <a:pt x="216" y="326"/>
                  </a:lnTo>
                  <a:lnTo>
                    <a:pt x="239" y="347"/>
                  </a:lnTo>
                  <a:lnTo>
                    <a:pt x="260" y="364"/>
                  </a:lnTo>
                  <a:lnTo>
                    <a:pt x="282" y="380"/>
                  </a:lnTo>
                  <a:lnTo>
                    <a:pt x="302" y="393"/>
                  </a:lnTo>
                  <a:lnTo>
                    <a:pt x="322" y="404"/>
                  </a:lnTo>
                  <a:lnTo>
                    <a:pt x="341" y="413"/>
                  </a:lnTo>
                  <a:lnTo>
                    <a:pt x="360" y="419"/>
                  </a:lnTo>
                  <a:lnTo>
                    <a:pt x="354" y="442"/>
                  </a:lnTo>
                  <a:close/>
                  <a:moveTo>
                    <a:pt x="175" y="320"/>
                  </a:moveTo>
                  <a:lnTo>
                    <a:pt x="175" y="320"/>
                  </a:lnTo>
                  <a:lnTo>
                    <a:pt x="174" y="319"/>
                  </a:lnTo>
                  <a:lnTo>
                    <a:pt x="184" y="311"/>
                  </a:lnTo>
                  <a:lnTo>
                    <a:pt x="175" y="320"/>
                  </a:lnTo>
                  <a:close/>
                  <a:moveTo>
                    <a:pt x="174" y="319"/>
                  </a:moveTo>
                  <a:lnTo>
                    <a:pt x="2" y="79"/>
                  </a:lnTo>
                  <a:lnTo>
                    <a:pt x="22" y="65"/>
                  </a:lnTo>
                  <a:lnTo>
                    <a:pt x="194" y="305"/>
                  </a:lnTo>
                  <a:lnTo>
                    <a:pt x="174" y="319"/>
                  </a:lnTo>
                  <a:close/>
                  <a:moveTo>
                    <a:pt x="2" y="79"/>
                  </a:moveTo>
                  <a:lnTo>
                    <a:pt x="1" y="76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1" y="68"/>
                  </a:lnTo>
                  <a:lnTo>
                    <a:pt x="2" y="65"/>
                  </a:lnTo>
                  <a:lnTo>
                    <a:pt x="3" y="63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2" y="71"/>
                  </a:lnTo>
                  <a:lnTo>
                    <a:pt x="2" y="79"/>
                  </a:lnTo>
                  <a:close/>
                  <a:moveTo>
                    <a:pt x="9" y="61"/>
                  </a:moveTo>
                  <a:lnTo>
                    <a:pt x="181" y="0"/>
                  </a:lnTo>
                  <a:lnTo>
                    <a:pt x="189" y="23"/>
                  </a:lnTo>
                  <a:lnTo>
                    <a:pt x="16" y="83"/>
                  </a:lnTo>
                  <a:lnTo>
                    <a:pt x="9" y="61"/>
                  </a:lnTo>
                  <a:close/>
                  <a:moveTo>
                    <a:pt x="181" y="0"/>
                  </a:moveTo>
                  <a:lnTo>
                    <a:pt x="185" y="0"/>
                  </a:lnTo>
                  <a:lnTo>
                    <a:pt x="188" y="0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86" y="12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4" name="Freeform 1291"/>
            <p:cNvSpPr>
              <a:spLocks/>
            </p:cNvSpPr>
            <p:nvPr/>
          </p:nvSpPr>
          <p:spPr bwMode="auto">
            <a:xfrm>
              <a:off x="3127" y="1620"/>
              <a:ext cx="85" cy="78"/>
            </a:xfrm>
            <a:custGeom>
              <a:avLst/>
              <a:gdLst>
                <a:gd name="T0" fmla="*/ 7 w 428"/>
                <a:gd name="T1" fmla="*/ 0 h 369"/>
                <a:gd name="T2" fmla="*/ 8 w 428"/>
                <a:gd name="T3" fmla="*/ 1 h 369"/>
                <a:gd name="T4" fmla="*/ 9 w 428"/>
                <a:gd name="T5" fmla="*/ 3 h 369"/>
                <a:gd name="T6" fmla="*/ 11 w 428"/>
                <a:gd name="T7" fmla="*/ 5 h 369"/>
                <a:gd name="T8" fmla="*/ 12 w 428"/>
                <a:gd name="T9" fmla="*/ 6 h 369"/>
                <a:gd name="T10" fmla="*/ 13 w 428"/>
                <a:gd name="T11" fmla="*/ 8 h 369"/>
                <a:gd name="T12" fmla="*/ 14 w 428"/>
                <a:gd name="T13" fmla="*/ 10 h 369"/>
                <a:gd name="T14" fmla="*/ 16 w 428"/>
                <a:gd name="T15" fmla="*/ 11 h 369"/>
                <a:gd name="T16" fmla="*/ 17 w 428"/>
                <a:gd name="T17" fmla="*/ 13 h 369"/>
                <a:gd name="T18" fmla="*/ 17 w 428"/>
                <a:gd name="T19" fmla="*/ 13 h 369"/>
                <a:gd name="T20" fmla="*/ 16 w 428"/>
                <a:gd name="T21" fmla="*/ 14 h 369"/>
                <a:gd name="T22" fmla="*/ 16 w 428"/>
                <a:gd name="T23" fmla="*/ 14 h 369"/>
                <a:gd name="T24" fmla="*/ 16 w 428"/>
                <a:gd name="T25" fmla="*/ 14 h 369"/>
                <a:gd name="T26" fmla="*/ 15 w 428"/>
                <a:gd name="T27" fmla="*/ 14 h 369"/>
                <a:gd name="T28" fmla="*/ 15 w 428"/>
                <a:gd name="T29" fmla="*/ 14 h 369"/>
                <a:gd name="T30" fmla="*/ 15 w 428"/>
                <a:gd name="T31" fmla="*/ 14 h 369"/>
                <a:gd name="T32" fmla="*/ 14 w 428"/>
                <a:gd name="T33" fmla="*/ 15 h 369"/>
                <a:gd name="T34" fmla="*/ 14 w 428"/>
                <a:gd name="T35" fmla="*/ 15 h 369"/>
                <a:gd name="T36" fmla="*/ 14 w 428"/>
                <a:gd name="T37" fmla="*/ 15 h 369"/>
                <a:gd name="T38" fmla="*/ 14 w 428"/>
                <a:gd name="T39" fmla="*/ 15 h 369"/>
                <a:gd name="T40" fmla="*/ 13 w 428"/>
                <a:gd name="T41" fmla="*/ 15 h 369"/>
                <a:gd name="T42" fmla="*/ 13 w 428"/>
                <a:gd name="T43" fmla="*/ 15 h 369"/>
                <a:gd name="T44" fmla="*/ 13 w 428"/>
                <a:gd name="T45" fmla="*/ 15 h 369"/>
                <a:gd name="T46" fmla="*/ 12 w 428"/>
                <a:gd name="T47" fmla="*/ 15 h 369"/>
                <a:gd name="T48" fmla="*/ 12 w 428"/>
                <a:gd name="T49" fmla="*/ 15 h 369"/>
                <a:gd name="T50" fmla="*/ 11 w 428"/>
                <a:gd name="T51" fmla="*/ 14 h 369"/>
                <a:gd name="T52" fmla="*/ 10 w 428"/>
                <a:gd name="T53" fmla="*/ 14 h 369"/>
                <a:gd name="T54" fmla="*/ 9 w 428"/>
                <a:gd name="T55" fmla="*/ 14 h 369"/>
                <a:gd name="T56" fmla="*/ 9 w 428"/>
                <a:gd name="T57" fmla="*/ 13 h 369"/>
                <a:gd name="T58" fmla="*/ 8 w 428"/>
                <a:gd name="T59" fmla="*/ 12 h 369"/>
                <a:gd name="T60" fmla="*/ 7 w 428"/>
                <a:gd name="T61" fmla="*/ 12 h 369"/>
                <a:gd name="T62" fmla="*/ 6 w 428"/>
                <a:gd name="T63" fmla="*/ 11 h 369"/>
                <a:gd name="T64" fmla="*/ 5 w 428"/>
                <a:gd name="T65" fmla="*/ 10 h 369"/>
                <a:gd name="T66" fmla="*/ 4 w 428"/>
                <a:gd name="T67" fmla="*/ 9 h 369"/>
                <a:gd name="T68" fmla="*/ 4 w 428"/>
                <a:gd name="T69" fmla="*/ 8 h 369"/>
                <a:gd name="T70" fmla="*/ 3 w 428"/>
                <a:gd name="T71" fmla="*/ 7 h 369"/>
                <a:gd name="T72" fmla="*/ 2 w 428"/>
                <a:gd name="T73" fmla="*/ 6 h 369"/>
                <a:gd name="T74" fmla="*/ 2 w 428"/>
                <a:gd name="T75" fmla="*/ 6 h 369"/>
                <a:gd name="T76" fmla="*/ 1 w 428"/>
                <a:gd name="T77" fmla="*/ 5 h 369"/>
                <a:gd name="T78" fmla="*/ 1 w 428"/>
                <a:gd name="T79" fmla="*/ 4 h 369"/>
                <a:gd name="T80" fmla="*/ 0 w 428"/>
                <a:gd name="T81" fmla="*/ 3 h 369"/>
                <a:gd name="T82" fmla="*/ 1 w 428"/>
                <a:gd name="T83" fmla="*/ 3 h 369"/>
                <a:gd name="T84" fmla="*/ 2 w 428"/>
                <a:gd name="T85" fmla="*/ 2 h 369"/>
                <a:gd name="T86" fmla="*/ 2 w 428"/>
                <a:gd name="T87" fmla="*/ 2 h 369"/>
                <a:gd name="T88" fmla="*/ 3 w 428"/>
                <a:gd name="T89" fmla="*/ 2 h 369"/>
                <a:gd name="T90" fmla="*/ 4 w 428"/>
                <a:gd name="T91" fmla="*/ 1 h 369"/>
                <a:gd name="T92" fmla="*/ 5 w 428"/>
                <a:gd name="T93" fmla="*/ 1 h 369"/>
                <a:gd name="T94" fmla="*/ 6 w 428"/>
                <a:gd name="T95" fmla="*/ 0 h 369"/>
                <a:gd name="T96" fmla="*/ 7 w 428"/>
                <a:gd name="T97" fmla="*/ 0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28"/>
                <a:gd name="T148" fmla="*/ 0 h 369"/>
                <a:gd name="T149" fmla="*/ 428 w 428"/>
                <a:gd name="T150" fmla="*/ 369 h 36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28" h="369">
                  <a:moveTo>
                    <a:pt x="165" y="0"/>
                  </a:moveTo>
                  <a:lnTo>
                    <a:pt x="200" y="37"/>
                  </a:lnTo>
                  <a:lnTo>
                    <a:pt x="236" y="75"/>
                  </a:lnTo>
                  <a:lnTo>
                    <a:pt x="270" y="114"/>
                  </a:lnTo>
                  <a:lnTo>
                    <a:pt x="304" y="154"/>
                  </a:lnTo>
                  <a:lnTo>
                    <a:pt x="336" y="195"/>
                  </a:lnTo>
                  <a:lnTo>
                    <a:pt x="368" y="237"/>
                  </a:lnTo>
                  <a:lnTo>
                    <a:pt x="398" y="279"/>
                  </a:lnTo>
                  <a:lnTo>
                    <a:pt x="428" y="323"/>
                  </a:lnTo>
                  <a:lnTo>
                    <a:pt x="421" y="331"/>
                  </a:lnTo>
                  <a:lnTo>
                    <a:pt x="413" y="337"/>
                  </a:lnTo>
                  <a:lnTo>
                    <a:pt x="406" y="344"/>
                  </a:lnTo>
                  <a:lnTo>
                    <a:pt x="399" y="348"/>
                  </a:lnTo>
                  <a:lnTo>
                    <a:pt x="391" y="353"/>
                  </a:lnTo>
                  <a:lnTo>
                    <a:pt x="383" y="358"/>
                  </a:lnTo>
                  <a:lnTo>
                    <a:pt x="375" y="361"/>
                  </a:lnTo>
                  <a:lnTo>
                    <a:pt x="367" y="363"/>
                  </a:lnTo>
                  <a:lnTo>
                    <a:pt x="359" y="365"/>
                  </a:lnTo>
                  <a:lnTo>
                    <a:pt x="350" y="367"/>
                  </a:lnTo>
                  <a:lnTo>
                    <a:pt x="342" y="369"/>
                  </a:lnTo>
                  <a:lnTo>
                    <a:pt x="333" y="369"/>
                  </a:lnTo>
                  <a:lnTo>
                    <a:pt x="323" y="369"/>
                  </a:lnTo>
                  <a:lnTo>
                    <a:pt x="315" y="367"/>
                  </a:lnTo>
                  <a:lnTo>
                    <a:pt x="305" y="365"/>
                  </a:lnTo>
                  <a:lnTo>
                    <a:pt x="296" y="363"/>
                  </a:lnTo>
                  <a:lnTo>
                    <a:pt x="277" y="357"/>
                  </a:lnTo>
                  <a:lnTo>
                    <a:pt x="256" y="348"/>
                  </a:lnTo>
                  <a:lnTo>
                    <a:pt x="236" y="337"/>
                  </a:lnTo>
                  <a:lnTo>
                    <a:pt x="215" y="323"/>
                  </a:lnTo>
                  <a:lnTo>
                    <a:pt x="193" y="307"/>
                  </a:lnTo>
                  <a:lnTo>
                    <a:pt x="170" y="289"/>
                  </a:lnTo>
                  <a:lnTo>
                    <a:pt x="147" y="268"/>
                  </a:lnTo>
                  <a:lnTo>
                    <a:pt x="124" y="244"/>
                  </a:lnTo>
                  <a:lnTo>
                    <a:pt x="108" y="224"/>
                  </a:lnTo>
                  <a:lnTo>
                    <a:pt x="92" y="202"/>
                  </a:lnTo>
                  <a:lnTo>
                    <a:pt x="77" y="182"/>
                  </a:lnTo>
                  <a:lnTo>
                    <a:pt x="62" y="160"/>
                  </a:lnTo>
                  <a:lnTo>
                    <a:pt x="47" y="140"/>
                  </a:lnTo>
                  <a:lnTo>
                    <a:pt x="32" y="118"/>
                  </a:lnTo>
                  <a:lnTo>
                    <a:pt x="16" y="97"/>
                  </a:lnTo>
                  <a:lnTo>
                    <a:pt x="0" y="76"/>
                  </a:lnTo>
                  <a:lnTo>
                    <a:pt x="21" y="67"/>
                  </a:lnTo>
                  <a:lnTo>
                    <a:pt x="41" y="57"/>
                  </a:lnTo>
                  <a:lnTo>
                    <a:pt x="62" y="48"/>
                  </a:lnTo>
                  <a:lnTo>
                    <a:pt x="82" y="38"/>
                  </a:lnTo>
                  <a:lnTo>
                    <a:pt x="103" y="28"/>
                  </a:lnTo>
                  <a:lnTo>
                    <a:pt x="124" y="19"/>
                  </a:lnTo>
                  <a:lnTo>
                    <a:pt x="144" y="10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5" name="Freeform 1292"/>
            <p:cNvSpPr>
              <a:spLocks noEditPoints="1"/>
            </p:cNvSpPr>
            <p:nvPr/>
          </p:nvSpPr>
          <p:spPr bwMode="auto">
            <a:xfrm>
              <a:off x="3123" y="1620"/>
              <a:ext cx="85" cy="78"/>
            </a:xfrm>
            <a:custGeom>
              <a:avLst/>
              <a:gdLst>
                <a:gd name="T0" fmla="*/ 9 w 450"/>
                <a:gd name="T1" fmla="*/ 2 h 392"/>
                <a:gd name="T2" fmla="*/ 12 w 450"/>
                <a:gd name="T3" fmla="*/ 5 h 392"/>
                <a:gd name="T4" fmla="*/ 12 w 450"/>
                <a:gd name="T5" fmla="*/ 7 h 392"/>
                <a:gd name="T6" fmla="*/ 10 w 450"/>
                <a:gd name="T7" fmla="*/ 4 h 392"/>
                <a:gd name="T8" fmla="*/ 7 w 450"/>
                <a:gd name="T9" fmla="*/ 1 h 392"/>
                <a:gd name="T10" fmla="*/ 13 w 450"/>
                <a:gd name="T11" fmla="*/ 6 h 392"/>
                <a:gd name="T12" fmla="*/ 14 w 450"/>
                <a:gd name="T13" fmla="*/ 8 h 392"/>
                <a:gd name="T14" fmla="*/ 16 w 450"/>
                <a:gd name="T15" fmla="*/ 10 h 392"/>
                <a:gd name="T16" fmla="*/ 17 w 450"/>
                <a:gd name="T17" fmla="*/ 11 h 392"/>
                <a:gd name="T18" fmla="*/ 18 w 450"/>
                <a:gd name="T19" fmla="*/ 13 h 392"/>
                <a:gd name="T20" fmla="*/ 17 w 450"/>
                <a:gd name="T21" fmla="*/ 13 h 392"/>
                <a:gd name="T22" fmla="*/ 15 w 450"/>
                <a:gd name="T23" fmla="*/ 11 h 392"/>
                <a:gd name="T24" fmla="*/ 14 w 450"/>
                <a:gd name="T25" fmla="*/ 9 h 392"/>
                <a:gd name="T26" fmla="*/ 13 w 450"/>
                <a:gd name="T27" fmla="*/ 8 h 392"/>
                <a:gd name="T28" fmla="*/ 13 w 450"/>
                <a:gd name="T29" fmla="*/ 6 h 392"/>
                <a:gd name="T30" fmla="*/ 18 w 450"/>
                <a:gd name="T31" fmla="*/ 13 h 392"/>
                <a:gd name="T32" fmla="*/ 18 w 450"/>
                <a:gd name="T33" fmla="*/ 14 h 392"/>
                <a:gd name="T34" fmla="*/ 18 w 450"/>
                <a:gd name="T35" fmla="*/ 13 h 392"/>
                <a:gd name="T36" fmla="*/ 18 w 450"/>
                <a:gd name="T37" fmla="*/ 14 h 392"/>
                <a:gd name="T38" fmla="*/ 17 w 450"/>
                <a:gd name="T39" fmla="*/ 14 h 392"/>
                <a:gd name="T40" fmla="*/ 17 w 450"/>
                <a:gd name="T41" fmla="*/ 15 h 392"/>
                <a:gd name="T42" fmla="*/ 16 w 450"/>
                <a:gd name="T43" fmla="*/ 15 h 392"/>
                <a:gd name="T44" fmla="*/ 15 w 450"/>
                <a:gd name="T45" fmla="*/ 15 h 392"/>
                <a:gd name="T46" fmla="*/ 15 w 450"/>
                <a:gd name="T47" fmla="*/ 16 h 392"/>
                <a:gd name="T48" fmla="*/ 14 w 450"/>
                <a:gd name="T49" fmla="*/ 16 h 392"/>
                <a:gd name="T50" fmla="*/ 13 w 450"/>
                <a:gd name="T51" fmla="*/ 16 h 392"/>
                <a:gd name="T52" fmla="*/ 12 w 450"/>
                <a:gd name="T53" fmla="*/ 15 h 392"/>
                <a:gd name="T54" fmla="*/ 13 w 450"/>
                <a:gd name="T55" fmla="*/ 15 h 392"/>
                <a:gd name="T56" fmla="*/ 13 w 450"/>
                <a:gd name="T57" fmla="*/ 15 h 392"/>
                <a:gd name="T58" fmla="*/ 14 w 450"/>
                <a:gd name="T59" fmla="*/ 15 h 392"/>
                <a:gd name="T60" fmla="*/ 15 w 450"/>
                <a:gd name="T61" fmla="*/ 15 h 392"/>
                <a:gd name="T62" fmla="*/ 15 w 450"/>
                <a:gd name="T63" fmla="*/ 14 h 392"/>
                <a:gd name="T64" fmla="*/ 16 w 450"/>
                <a:gd name="T65" fmla="*/ 14 h 392"/>
                <a:gd name="T66" fmla="*/ 17 w 450"/>
                <a:gd name="T67" fmla="*/ 13 h 392"/>
                <a:gd name="T68" fmla="*/ 18 w 450"/>
                <a:gd name="T69" fmla="*/ 14 h 392"/>
                <a:gd name="T70" fmla="*/ 11 w 450"/>
                <a:gd name="T71" fmla="*/ 15 h 392"/>
                <a:gd name="T72" fmla="*/ 10 w 450"/>
                <a:gd name="T73" fmla="*/ 14 h 392"/>
                <a:gd name="T74" fmla="*/ 8 w 450"/>
                <a:gd name="T75" fmla="*/ 13 h 392"/>
                <a:gd name="T76" fmla="*/ 6 w 450"/>
                <a:gd name="T77" fmla="*/ 12 h 392"/>
                <a:gd name="T78" fmla="*/ 6 w 450"/>
                <a:gd name="T79" fmla="*/ 10 h 392"/>
                <a:gd name="T80" fmla="*/ 8 w 450"/>
                <a:gd name="T81" fmla="*/ 12 h 392"/>
                <a:gd name="T82" fmla="*/ 9 w 450"/>
                <a:gd name="T83" fmla="*/ 13 h 392"/>
                <a:gd name="T84" fmla="*/ 11 w 450"/>
                <a:gd name="T85" fmla="*/ 14 h 392"/>
                <a:gd name="T86" fmla="*/ 12 w 450"/>
                <a:gd name="T87" fmla="*/ 14 h 392"/>
                <a:gd name="T88" fmla="*/ 5 w 450"/>
                <a:gd name="T89" fmla="*/ 11 h 392"/>
                <a:gd name="T90" fmla="*/ 5 w 450"/>
                <a:gd name="T91" fmla="*/ 11 h 392"/>
                <a:gd name="T92" fmla="*/ 5 w 450"/>
                <a:gd name="T93" fmla="*/ 11 h 392"/>
                <a:gd name="T94" fmla="*/ 0 w 450"/>
                <a:gd name="T95" fmla="*/ 4 h 392"/>
                <a:gd name="T96" fmla="*/ 6 w 450"/>
                <a:gd name="T97" fmla="*/ 10 h 392"/>
                <a:gd name="T98" fmla="*/ 0 w 450"/>
                <a:gd name="T99" fmla="*/ 4 h 392"/>
                <a:gd name="T100" fmla="*/ 0 w 450"/>
                <a:gd name="T101" fmla="*/ 4 h 392"/>
                <a:gd name="T102" fmla="*/ 0 w 450"/>
                <a:gd name="T103" fmla="*/ 3 h 392"/>
                <a:gd name="T104" fmla="*/ 0 w 450"/>
                <a:gd name="T105" fmla="*/ 3 h 392"/>
                <a:gd name="T106" fmla="*/ 0 w 450"/>
                <a:gd name="T107" fmla="*/ 3 h 392"/>
                <a:gd name="T108" fmla="*/ 0 w 450"/>
                <a:gd name="T109" fmla="*/ 4 h 392"/>
                <a:gd name="T110" fmla="*/ 7 w 450"/>
                <a:gd name="T111" fmla="*/ 0 h 392"/>
                <a:gd name="T112" fmla="*/ 1 w 450"/>
                <a:gd name="T113" fmla="*/ 4 h 392"/>
                <a:gd name="T114" fmla="*/ 7 w 450"/>
                <a:gd name="T115" fmla="*/ 0 h 392"/>
                <a:gd name="T116" fmla="*/ 7 w 450"/>
                <a:gd name="T117" fmla="*/ 0 h 392"/>
                <a:gd name="T118" fmla="*/ 7 w 450"/>
                <a:gd name="T119" fmla="*/ 0 h 392"/>
                <a:gd name="T120" fmla="*/ 7 w 450"/>
                <a:gd name="T121" fmla="*/ 0 h 3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0"/>
                <a:gd name="T184" fmla="*/ 0 h 392"/>
                <a:gd name="T185" fmla="*/ 450 w 450"/>
                <a:gd name="T186" fmla="*/ 392 h 39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0" h="392">
                  <a:moveTo>
                    <a:pt x="183" y="4"/>
                  </a:moveTo>
                  <a:lnTo>
                    <a:pt x="220" y="40"/>
                  </a:lnTo>
                  <a:lnTo>
                    <a:pt x="255" y="78"/>
                  </a:lnTo>
                  <a:lnTo>
                    <a:pt x="290" y="118"/>
                  </a:lnTo>
                  <a:lnTo>
                    <a:pt x="324" y="158"/>
                  </a:lnTo>
                  <a:lnTo>
                    <a:pt x="305" y="173"/>
                  </a:lnTo>
                  <a:lnTo>
                    <a:pt x="272" y="133"/>
                  </a:lnTo>
                  <a:lnTo>
                    <a:pt x="238" y="94"/>
                  </a:lnTo>
                  <a:lnTo>
                    <a:pt x="203" y="58"/>
                  </a:lnTo>
                  <a:lnTo>
                    <a:pt x="167" y="21"/>
                  </a:lnTo>
                  <a:lnTo>
                    <a:pt x="183" y="4"/>
                  </a:lnTo>
                  <a:close/>
                  <a:moveTo>
                    <a:pt x="324" y="158"/>
                  </a:moveTo>
                  <a:lnTo>
                    <a:pt x="341" y="179"/>
                  </a:lnTo>
                  <a:lnTo>
                    <a:pt x="357" y="199"/>
                  </a:lnTo>
                  <a:lnTo>
                    <a:pt x="372" y="220"/>
                  </a:lnTo>
                  <a:lnTo>
                    <a:pt x="388" y="241"/>
                  </a:lnTo>
                  <a:lnTo>
                    <a:pt x="403" y="263"/>
                  </a:lnTo>
                  <a:lnTo>
                    <a:pt x="419" y="284"/>
                  </a:lnTo>
                  <a:lnTo>
                    <a:pt x="434" y="307"/>
                  </a:lnTo>
                  <a:lnTo>
                    <a:pt x="449" y="329"/>
                  </a:lnTo>
                  <a:lnTo>
                    <a:pt x="428" y="342"/>
                  </a:lnTo>
                  <a:lnTo>
                    <a:pt x="414" y="320"/>
                  </a:lnTo>
                  <a:lnTo>
                    <a:pt x="399" y="298"/>
                  </a:lnTo>
                  <a:lnTo>
                    <a:pt x="384" y="277"/>
                  </a:lnTo>
                  <a:lnTo>
                    <a:pt x="369" y="255"/>
                  </a:lnTo>
                  <a:lnTo>
                    <a:pt x="354" y="235"/>
                  </a:lnTo>
                  <a:lnTo>
                    <a:pt x="338" y="214"/>
                  </a:lnTo>
                  <a:lnTo>
                    <a:pt x="321" y="194"/>
                  </a:lnTo>
                  <a:lnTo>
                    <a:pt x="305" y="173"/>
                  </a:lnTo>
                  <a:lnTo>
                    <a:pt x="324" y="158"/>
                  </a:lnTo>
                  <a:close/>
                  <a:moveTo>
                    <a:pt x="449" y="329"/>
                  </a:moveTo>
                  <a:lnTo>
                    <a:pt x="450" y="332"/>
                  </a:lnTo>
                  <a:lnTo>
                    <a:pt x="450" y="336"/>
                  </a:lnTo>
                  <a:lnTo>
                    <a:pt x="450" y="341"/>
                  </a:lnTo>
                  <a:lnTo>
                    <a:pt x="448" y="344"/>
                  </a:lnTo>
                  <a:lnTo>
                    <a:pt x="439" y="335"/>
                  </a:lnTo>
                  <a:lnTo>
                    <a:pt x="449" y="329"/>
                  </a:lnTo>
                  <a:close/>
                  <a:moveTo>
                    <a:pt x="448" y="344"/>
                  </a:moveTo>
                  <a:lnTo>
                    <a:pt x="440" y="351"/>
                  </a:lnTo>
                  <a:lnTo>
                    <a:pt x="432" y="359"/>
                  </a:lnTo>
                  <a:lnTo>
                    <a:pt x="424" y="365"/>
                  </a:lnTo>
                  <a:lnTo>
                    <a:pt x="415" y="371"/>
                  </a:lnTo>
                  <a:lnTo>
                    <a:pt x="408" y="376"/>
                  </a:lnTo>
                  <a:lnTo>
                    <a:pt x="399" y="381"/>
                  </a:lnTo>
                  <a:lnTo>
                    <a:pt x="390" y="384"/>
                  </a:lnTo>
                  <a:lnTo>
                    <a:pt x="382" y="387"/>
                  </a:lnTo>
                  <a:lnTo>
                    <a:pt x="372" y="389"/>
                  </a:lnTo>
                  <a:lnTo>
                    <a:pt x="363" y="391"/>
                  </a:lnTo>
                  <a:lnTo>
                    <a:pt x="354" y="392"/>
                  </a:lnTo>
                  <a:lnTo>
                    <a:pt x="344" y="392"/>
                  </a:lnTo>
                  <a:lnTo>
                    <a:pt x="334" y="392"/>
                  </a:lnTo>
                  <a:lnTo>
                    <a:pt x="325" y="391"/>
                  </a:lnTo>
                  <a:lnTo>
                    <a:pt x="314" y="389"/>
                  </a:lnTo>
                  <a:lnTo>
                    <a:pt x="304" y="387"/>
                  </a:lnTo>
                  <a:lnTo>
                    <a:pt x="311" y="363"/>
                  </a:lnTo>
                  <a:lnTo>
                    <a:pt x="318" y="365"/>
                  </a:lnTo>
                  <a:lnTo>
                    <a:pt x="327" y="368"/>
                  </a:lnTo>
                  <a:lnTo>
                    <a:pt x="335" y="368"/>
                  </a:lnTo>
                  <a:lnTo>
                    <a:pt x="343" y="369"/>
                  </a:lnTo>
                  <a:lnTo>
                    <a:pt x="352" y="368"/>
                  </a:lnTo>
                  <a:lnTo>
                    <a:pt x="359" y="368"/>
                  </a:lnTo>
                  <a:lnTo>
                    <a:pt x="367" y="365"/>
                  </a:lnTo>
                  <a:lnTo>
                    <a:pt x="374" y="363"/>
                  </a:lnTo>
                  <a:lnTo>
                    <a:pt x="382" y="361"/>
                  </a:lnTo>
                  <a:lnTo>
                    <a:pt x="389" y="358"/>
                  </a:lnTo>
                  <a:lnTo>
                    <a:pt x="396" y="355"/>
                  </a:lnTo>
                  <a:lnTo>
                    <a:pt x="403" y="350"/>
                  </a:lnTo>
                  <a:lnTo>
                    <a:pt x="416" y="339"/>
                  </a:lnTo>
                  <a:lnTo>
                    <a:pt x="429" y="328"/>
                  </a:lnTo>
                  <a:lnTo>
                    <a:pt x="448" y="344"/>
                  </a:lnTo>
                  <a:close/>
                  <a:moveTo>
                    <a:pt x="304" y="387"/>
                  </a:moveTo>
                  <a:lnTo>
                    <a:pt x="284" y="381"/>
                  </a:lnTo>
                  <a:lnTo>
                    <a:pt x="263" y="372"/>
                  </a:lnTo>
                  <a:lnTo>
                    <a:pt x="241" y="360"/>
                  </a:lnTo>
                  <a:lnTo>
                    <a:pt x="220" y="346"/>
                  </a:lnTo>
                  <a:lnTo>
                    <a:pt x="197" y="330"/>
                  </a:lnTo>
                  <a:lnTo>
                    <a:pt x="173" y="310"/>
                  </a:lnTo>
                  <a:lnTo>
                    <a:pt x="150" y="289"/>
                  </a:lnTo>
                  <a:lnTo>
                    <a:pt x="126" y="265"/>
                  </a:lnTo>
                  <a:lnTo>
                    <a:pt x="143" y="248"/>
                  </a:lnTo>
                  <a:lnTo>
                    <a:pt x="166" y="270"/>
                  </a:lnTo>
                  <a:lnTo>
                    <a:pt x="189" y="291"/>
                  </a:lnTo>
                  <a:lnTo>
                    <a:pt x="210" y="309"/>
                  </a:lnTo>
                  <a:lnTo>
                    <a:pt x="232" y="325"/>
                  </a:lnTo>
                  <a:lnTo>
                    <a:pt x="252" y="338"/>
                  </a:lnTo>
                  <a:lnTo>
                    <a:pt x="273" y="349"/>
                  </a:lnTo>
                  <a:lnTo>
                    <a:pt x="291" y="358"/>
                  </a:lnTo>
                  <a:lnTo>
                    <a:pt x="311" y="363"/>
                  </a:lnTo>
                  <a:lnTo>
                    <a:pt x="304" y="387"/>
                  </a:lnTo>
                  <a:close/>
                  <a:moveTo>
                    <a:pt x="126" y="265"/>
                  </a:moveTo>
                  <a:lnTo>
                    <a:pt x="125" y="264"/>
                  </a:lnTo>
                  <a:lnTo>
                    <a:pt x="135" y="256"/>
                  </a:lnTo>
                  <a:lnTo>
                    <a:pt x="126" y="265"/>
                  </a:lnTo>
                  <a:close/>
                  <a:moveTo>
                    <a:pt x="125" y="264"/>
                  </a:moveTo>
                  <a:lnTo>
                    <a:pt x="2" y="95"/>
                  </a:lnTo>
                  <a:lnTo>
                    <a:pt x="21" y="81"/>
                  </a:lnTo>
                  <a:lnTo>
                    <a:pt x="144" y="249"/>
                  </a:lnTo>
                  <a:lnTo>
                    <a:pt x="125" y="264"/>
                  </a:lnTo>
                  <a:close/>
                  <a:moveTo>
                    <a:pt x="2" y="95"/>
                  </a:moveTo>
                  <a:lnTo>
                    <a:pt x="1" y="93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1" y="82"/>
                  </a:lnTo>
                  <a:lnTo>
                    <a:pt x="3" y="80"/>
                  </a:lnTo>
                  <a:lnTo>
                    <a:pt x="4" y="79"/>
                  </a:lnTo>
                  <a:lnTo>
                    <a:pt x="7" y="77"/>
                  </a:lnTo>
                  <a:lnTo>
                    <a:pt x="11" y="88"/>
                  </a:lnTo>
                  <a:lnTo>
                    <a:pt x="2" y="95"/>
                  </a:lnTo>
                  <a:close/>
                  <a:moveTo>
                    <a:pt x="7" y="77"/>
                  </a:moveTo>
                  <a:lnTo>
                    <a:pt x="170" y="1"/>
                  </a:lnTo>
                  <a:lnTo>
                    <a:pt x="180" y="23"/>
                  </a:lnTo>
                  <a:lnTo>
                    <a:pt x="17" y="100"/>
                  </a:lnTo>
                  <a:lnTo>
                    <a:pt x="7" y="77"/>
                  </a:lnTo>
                  <a:close/>
                  <a:moveTo>
                    <a:pt x="170" y="1"/>
                  </a:moveTo>
                  <a:lnTo>
                    <a:pt x="173" y="0"/>
                  </a:lnTo>
                  <a:lnTo>
                    <a:pt x="177" y="0"/>
                  </a:lnTo>
                  <a:lnTo>
                    <a:pt x="181" y="1"/>
                  </a:lnTo>
                  <a:lnTo>
                    <a:pt x="183" y="4"/>
                  </a:lnTo>
                  <a:lnTo>
                    <a:pt x="176" y="1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6" name="Freeform 129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7" name="Freeform 129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8" name="Freeform 129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19" name="Freeform 129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0" name="Freeform 129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1" name="Freeform 129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2" name="Freeform 129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3" name="Freeform 130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4" name="Freeform 130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5" name="Freeform 130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6" name="Freeform 130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7" name="Freeform 130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8" name="Freeform 130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29" name="Freeform 130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0" name="Freeform 130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1" name="Freeform 130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2" name="Freeform 130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3" name="Freeform 131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4" name="Freeform 131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5" name="Freeform 131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6" name="Freeform 131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7" name="Freeform 131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8" name="Freeform 1315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39" name="Freeform 1316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0" name="Freeform 1317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1" name="Freeform 1318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2" name="Freeform 1319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3" name="Freeform 1320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4" name="Freeform 1321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5" name="Freeform 1322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6" name="Freeform 1323"/>
            <p:cNvSpPr>
              <a:spLocks/>
            </p:cNvSpPr>
            <p:nvPr/>
          </p:nvSpPr>
          <p:spPr bwMode="auto">
            <a:xfrm>
              <a:off x="3084" y="1635"/>
              <a:ext cx="78" cy="63"/>
            </a:xfrm>
            <a:custGeom>
              <a:avLst/>
              <a:gdLst>
                <a:gd name="T0" fmla="*/ 6 w 378"/>
                <a:gd name="T1" fmla="*/ 0 h 314"/>
                <a:gd name="T2" fmla="*/ 15 w 378"/>
                <a:gd name="T3" fmla="*/ 11 h 314"/>
                <a:gd name="T4" fmla="*/ 15 w 378"/>
                <a:gd name="T5" fmla="*/ 11 h 314"/>
                <a:gd name="T6" fmla="*/ 15 w 378"/>
                <a:gd name="T7" fmla="*/ 11 h 314"/>
                <a:gd name="T8" fmla="*/ 14 w 378"/>
                <a:gd name="T9" fmla="*/ 12 h 314"/>
                <a:gd name="T10" fmla="*/ 14 w 378"/>
                <a:gd name="T11" fmla="*/ 12 h 314"/>
                <a:gd name="T12" fmla="*/ 14 w 378"/>
                <a:gd name="T13" fmla="*/ 12 h 314"/>
                <a:gd name="T14" fmla="*/ 13 w 378"/>
                <a:gd name="T15" fmla="*/ 12 h 314"/>
                <a:gd name="T16" fmla="*/ 13 w 378"/>
                <a:gd name="T17" fmla="*/ 12 h 314"/>
                <a:gd name="T18" fmla="*/ 13 w 378"/>
                <a:gd name="T19" fmla="*/ 12 h 314"/>
                <a:gd name="T20" fmla="*/ 12 w 378"/>
                <a:gd name="T21" fmla="*/ 12 h 314"/>
                <a:gd name="T22" fmla="*/ 12 w 378"/>
                <a:gd name="T23" fmla="*/ 12 h 314"/>
                <a:gd name="T24" fmla="*/ 12 w 378"/>
                <a:gd name="T25" fmla="*/ 13 h 314"/>
                <a:gd name="T26" fmla="*/ 11 w 378"/>
                <a:gd name="T27" fmla="*/ 13 h 314"/>
                <a:gd name="T28" fmla="*/ 11 w 378"/>
                <a:gd name="T29" fmla="*/ 13 h 314"/>
                <a:gd name="T30" fmla="*/ 11 w 378"/>
                <a:gd name="T31" fmla="*/ 12 h 314"/>
                <a:gd name="T32" fmla="*/ 10 w 378"/>
                <a:gd name="T33" fmla="*/ 12 h 314"/>
                <a:gd name="T34" fmla="*/ 10 w 378"/>
                <a:gd name="T35" fmla="*/ 12 h 314"/>
                <a:gd name="T36" fmla="*/ 9 w 378"/>
                <a:gd name="T37" fmla="*/ 12 h 314"/>
                <a:gd name="T38" fmla="*/ 8 w 378"/>
                <a:gd name="T39" fmla="*/ 12 h 314"/>
                <a:gd name="T40" fmla="*/ 7 w 378"/>
                <a:gd name="T41" fmla="*/ 11 h 314"/>
                <a:gd name="T42" fmla="*/ 7 w 378"/>
                <a:gd name="T43" fmla="*/ 11 h 314"/>
                <a:gd name="T44" fmla="*/ 6 w 378"/>
                <a:gd name="T45" fmla="*/ 10 h 314"/>
                <a:gd name="T46" fmla="*/ 5 w 378"/>
                <a:gd name="T47" fmla="*/ 9 h 314"/>
                <a:gd name="T48" fmla="*/ 4 w 378"/>
                <a:gd name="T49" fmla="*/ 9 h 314"/>
                <a:gd name="T50" fmla="*/ 3 w 378"/>
                <a:gd name="T51" fmla="*/ 8 h 314"/>
                <a:gd name="T52" fmla="*/ 0 w 378"/>
                <a:gd name="T53" fmla="*/ 4 h 314"/>
                <a:gd name="T54" fmla="*/ 6 w 378"/>
                <a:gd name="T55" fmla="*/ 0 h 3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78"/>
                <a:gd name="T85" fmla="*/ 0 h 314"/>
                <a:gd name="T86" fmla="*/ 378 w 378"/>
                <a:gd name="T87" fmla="*/ 314 h 31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78" h="314">
                  <a:moveTo>
                    <a:pt x="153" y="0"/>
                  </a:moveTo>
                  <a:lnTo>
                    <a:pt x="378" y="268"/>
                  </a:lnTo>
                  <a:lnTo>
                    <a:pt x="370" y="276"/>
                  </a:lnTo>
                  <a:lnTo>
                    <a:pt x="364" y="282"/>
                  </a:lnTo>
                  <a:lnTo>
                    <a:pt x="356" y="288"/>
                  </a:lnTo>
                  <a:lnTo>
                    <a:pt x="349" y="293"/>
                  </a:lnTo>
                  <a:lnTo>
                    <a:pt x="341" y="299"/>
                  </a:lnTo>
                  <a:lnTo>
                    <a:pt x="334" y="302"/>
                  </a:lnTo>
                  <a:lnTo>
                    <a:pt x="325" y="305"/>
                  </a:lnTo>
                  <a:lnTo>
                    <a:pt x="318" y="308"/>
                  </a:lnTo>
                  <a:lnTo>
                    <a:pt x="309" y="310"/>
                  </a:lnTo>
                  <a:lnTo>
                    <a:pt x="300" y="311"/>
                  </a:lnTo>
                  <a:lnTo>
                    <a:pt x="292" y="313"/>
                  </a:lnTo>
                  <a:lnTo>
                    <a:pt x="283" y="314"/>
                  </a:lnTo>
                  <a:lnTo>
                    <a:pt x="274" y="313"/>
                  </a:lnTo>
                  <a:lnTo>
                    <a:pt x="265" y="311"/>
                  </a:lnTo>
                  <a:lnTo>
                    <a:pt x="256" y="310"/>
                  </a:lnTo>
                  <a:lnTo>
                    <a:pt x="246" y="308"/>
                  </a:lnTo>
                  <a:lnTo>
                    <a:pt x="227" y="302"/>
                  </a:lnTo>
                  <a:lnTo>
                    <a:pt x="207" y="293"/>
                  </a:lnTo>
                  <a:lnTo>
                    <a:pt x="186" y="282"/>
                  </a:lnTo>
                  <a:lnTo>
                    <a:pt x="165" y="268"/>
                  </a:lnTo>
                  <a:lnTo>
                    <a:pt x="144" y="252"/>
                  </a:lnTo>
                  <a:lnTo>
                    <a:pt x="121" y="234"/>
                  </a:lnTo>
                  <a:lnTo>
                    <a:pt x="97" y="212"/>
                  </a:lnTo>
                  <a:lnTo>
                    <a:pt x="73" y="189"/>
                  </a:lnTo>
                  <a:lnTo>
                    <a:pt x="0" y="9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7" name="Freeform 1324"/>
            <p:cNvSpPr>
              <a:spLocks noEditPoints="1"/>
            </p:cNvSpPr>
            <p:nvPr/>
          </p:nvSpPr>
          <p:spPr bwMode="auto">
            <a:xfrm>
              <a:off x="3084" y="1635"/>
              <a:ext cx="78" cy="67"/>
            </a:xfrm>
            <a:custGeom>
              <a:avLst/>
              <a:gdLst>
                <a:gd name="T0" fmla="*/ 16 w 402"/>
                <a:gd name="T1" fmla="*/ 11 h 337"/>
                <a:gd name="T2" fmla="*/ 6 w 402"/>
                <a:gd name="T3" fmla="*/ 1 h 337"/>
                <a:gd name="T4" fmla="*/ 16 w 402"/>
                <a:gd name="T5" fmla="*/ 11 h 337"/>
                <a:gd name="T6" fmla="*/ 16 w 402"/>
                <a:gd name="T7" fmla="*/ 11 h 337"/>
                <a:gd name="T8" fmla="*/ 16 w 402"/>
                <a:gd name="T9" fmla="*/ 11 h 337"/>
                <a:gd name="T10" fmla="*/ 16 w 402"/>
                <a:gd name="T11" fmla="*/ 11 h 337"/>
                <a:gd name="T12" fmla="*/ 16 w 402"/>
                <a:gd name="T13" fmla="*/ 12 h 337"/>
                <a:gd name="T14" fmla="*/ 15 w 402"/>
                <a:gd name="T15" fmla="*/ 12 h 337"/>
                <a:gd name="T16" fmla="*/ 14 w 402"/>
                <a:gd name="T17" fmla="*/ 13 h 337"/>
                <a:gd name="T18" fmla="*/ 14 w 402"/>
                <a:gd name="T19" fmla="*/ 13 h 337"/>
                <a:gd name="T20" fmla="*/ 13 w 402"/>
                <a:gd name="T21" fmla="*/ 13 h 337"/>
                <a:gd name="T22" fmla="*/ 12 w 402"/>
                <a:gd name="T23" fmla="*/ 13 h 337"/>
                <a:gd name="T24" fmla="*/ 11 w 402"/>
                <a:gd name="T25" fmla="*/ 13 h 337"/>
                <a:gd name="T26" fmla="*/ 11 w 402"/>
                <a:gd name="T27" fmla="*/ 13 h 337"/>
                <a:gd name="T28" fmla="*/ 10 w 402"/>
                <a:gd name="T29" fmla="*/ 12 h 337"/>
                <a:gd name="T30" fmla="*/ 11 w 402"/>
                <a:gd name="T31" fmla="*/ 12 h 337"/>
                <a:gd name="T32" fmla="*/ 12 w 402"/>
                <a:gd name="T33" fmla="*/ 12 h 337"/>
                <a:gd name="T34" fmla="*/ 12 w 402"/>
                <a:gd name="T35" fmla="*/ 12 h 337"/>
                <a:gd name="T36" fmla="*/ 13 w 402"/>
                <a:gd name="T37" fmla="*/ 12 h 337"/>
                <a:gd name="T38" fmla="*/ 14 w 402"/>
                <a:gd name="T39" fmla="*/ 12 h 337"/>
                <a:gd name="T40" fmla="*/ 14 w 402"/>
                <a:gd name="T41" fmla="*/ 12 h 337"/>
                <a:gd name="T42" fmla="*/ 15 w 402"/>
                <a:gd name="T43" fmla="*/ 11 h 337"/>
                <a:gd name="T44" fmla="*/ 10 w 402"/>
                <a:gd name="T45" fmla="*/ 13 h 337"/>
                <a:gd name="T46" fmla="*/ 9 w 402"/>
                <a:gd name="T47" fmla="*/ 13 h 337"/>
                <a:gd name="T48" fmla="*/ 7 w 402"/>
                <a:gd name="T49" fmla="*/ 12 h 337"/>
                <a:gd name="T50" fmla="*/ 5 w 402"/>
                <a:gd name="T51" fmla="*/ 10 h 337"/>
                <a:gd name="T52" fmla="*/ 3 w 402"/>
                <a:gd name="T53" fmla="*/ 8 h 337"/>
                <a:gd name="T54" fmla="*/ 5 w 402"/>
                <a:gd name="T55" fmla="*/ 9 h 337"/>
                <a:gd name="T56" fmla="*/ 6 w 402"/>
                <a:gd name="T57" fmla="*/ 10 h 337"/>
                <a:gd name="T58" fmla="*/ 8 w 402"/>
                <a:gd name="T59" fmla="*/ 11 h 337"/>
                <a:gd name="T60" fmla="*/ 10 w 402"/>
                <a:gd name="T61" fmla="*/ 12 h 337"/>
                <a:gd name="T62" fmla="*/ 10 w 402"/>
                <a:gd name="T63" fmla="*/ 13 h 337"/>
                <a:gd name="T64" fmla="*/ 3 w 402"/>
                <a:gd name="T65" fmla="*/ 8 h 337"/>
                <a:gd name="T66" fmla="*/ 3 w 402"/>
                <a:gd name="T67" fmla="*/ 8 h 337"/>
                <a:gd name="T68" fmla="*/ 3 w 402"/>
                <a:gd name="T69" fmla="*/ 8 h 337"/>
                <a:gd name="T70" fmla="*/ 1 w 402"/>
                <a:gd name="T71" fmla="*/ 4 h 337"/>
                <a:gd name="T72" fmla="*/ 3 w 402"/>
                <a:gd name="T73" fmla="*/ 8 h 337"/>
                <a:gd name="T74" fmla="*/ 0 w 402"/>
                <a:gd name="T75" fmla="*/ 4 h 337"/>
                <a:gd name="T76" fmla="*/ 0 w 402"/>
                <a:gd name="T77" fmla="*/ 4 h 337"/>
                <a:gd name="T78" fmla="*/ 0 w 402"/>
                <a:gd name="T79" fmla="*/ 4 h 337"/>
                <a:gd name="T80" fmla="*/ 0 w 402"/>
                <a:gd name="T81" fmla="*/ 4 h 337"/>
                <a:gd name="T82" fmla="*/ 7 w 402"/>
                <a:gd name="T83" fmla="*/ 1 h 337"/>
                <a:gd name="T84" fmla="*/ 0 w 402"/>
                <a:gd name="T85" fmla="*/ 4 h 337"/>
                <a:gd name="T86" fmla="*/ 6 w 402"/>
                <a:gd name="T87" fmla="*/ 0 h 337"/>
                <a:gd name="T88" fmla="*/ 7 w 402"/>
                <a:gd name="T89" fmla="*/ 0 h 337"/>
                <a:gd name="T90" fmla="*/ 7 w 402"/>
                <a:gd name="T91" fmla="*/ 0 h 3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02"/>
                <a:gd name="T139" fmla="*/ 0 h 337"/>
                <a:gd name="T140" fmla="*/ 402 w 402"/>
                <a:gd name="T141" fmla="*/ 337 h 3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02" h="337">
                  <a:moveTo>
                    <a:pt x="175" y="4"/>
                  </a:moveTo>
                  <a:lnTo>
                    <a:pt x="399" y="272"/>
                  </a:lnTo>
                  <a:lnTo>
                    <a:pt x="380" y="287"/>
                  </a:lnTo>
                  <a:lnTo>
                    <a:pt x="157" y="19"/>
                  </a:lnTo>
                  <a:lnTo>
                    <a:pt x="175" y="4"/>
                  </a:lnTo>
                  <a:close/>
                  <a:moveTo>
                    <a:pt x="399" y="272"/>
                  </a:moveTo>
                  <a:lnTo>
                    <a:pt x="401" y="275"/>
                  </a:lnTo>
                  <a:lnTo>
                    <a:pt x="402" y="279"/>
                  </a:lnTo>
                  <a:lnTo>
                    <a:pt x="401" y="284"/>
                  </a:lnTo>
                  <a:lnTo>
                    <a:pt x="399" y="288"/>
                  </a:lnTo>
                  <a:lnTo>
                    <a:pt x="390" y="279"/>
                  </a:lnTo>
                  <a:lnTo>
                    <a:pt x="399" y="272"/>
                  </a:lnTo>
                  <a:close/>
                  <a:moveTo>
                    <a:pt x="399" y="288"/>
                  </a:moveTo>
                  <a:lnTo>
                    <a:pt x="391" y="295"/>
                  </a:lnTo>
                  <a:lnTo>
                    <a:pt x="384" y="303"/>
                  </a:lnTo>
                  <a:lnTo>
                    <a:pt x="375" y="310"/>
                  </a:lnTo>
                  <a:lnTo>
                    <a:pt x="367" y="315"/>
                  </a:lnTo>
                  <a:lnTo>
                    <a:pt x="359" y="320"/>
                  </a:lnTo>
                  <a:lnTo>
                    <a:pt x="350" y="325"/>
                  </a:lnTo>
                  <a:lnTo>
                    <a:pt x="341" y="328"/>
                  </a:lnTo>
                  <a:lnTo>
                    <a:pt x="333" y="331"/>
                  </a:lnTo>
                  <a:lnTo>
                    <a:pt x="324" y="333"/>
                  </a:lnTo>
                  <a:lnTo>
                    <a:pt x="314" y="335"/>
                  </a:lnTo>
                  <a:lnTo>
                    <a:pt x="305" y="337"/>
                  </a:lnTo>
                  <a:lnTo>
                    <a:pt x="295" y="337"/>
                  </a:lnTo>
                  <a:lnTo>
                    <a:pt x="285" y="337"/>
                  </a:lnTo>
                  <a:lnTo>
                    <a:pt x="276" y="335"/>
                  </a:lnTo>
                  <a:lnTo>
                    <a:pt x="266" y="333"/>
                  </a:lnTo>
                  <a:lnTo>
                    <a:pt x="255" y="331"/>
                  </a:lnTo>
                  <a:lnTo>
                    <a:pt x="261" y="307"/>
                  </a:lnTo>
                  <a:lnTo>
                    <a:pt x="270" y="310"/>
                  </a:lnTo>
                  <a:lnTo>
                    <a:pt x="279" y="311"/>
                  </a:lnTo>
                  <a:lnTo>
                    <a:pt x="286" y="312"/>
                  </a:lnTo>
                  <a:lnTo>
                    <a:pt x="295" y="312"/>
                  </a:lnTo>
                  <a:lnTo>
                    <a:pt x="303" y="312"/>
                  </a:lnTo>
                  <a:lnTo>
                    <a:pt x="310" y="311"/>
                  </a:lnTo>
                  <a:lnTo>
                    <a:pt x="318" y="310"/>
                  </a:lnTo>
                  <a:lnTo>
                    <a:pt x="325" y="307"/>
                  </a:lnTo>
                  <a:lnTo>
                    <a:pt x="333" y="305"/>
                  </a:lnTo>
                  <a:lnTo>
                    <a:pt x="340" y="302"/>
                  </a:lnTo>
                  <a:lnTo>
                    <a:pt x="348" y="298"/>
                  </a:lnTo>
                  <a:lnTo>
                    <a:pt x="354" y="293"/>
                  </a:lnTo>
                  <a:lnTo>
                    <a:pt x="368" y="284"/>
                  </a:lnTo>
                  <a:lnTo>
                    <a:pt x="381" y="271"/>
                  </a:lnTo>
                  <a:lnTo>
                    <a:pt x="399" y="288"/>
                  </a:lnTo>
                  <a:close/>
                  <a:moveTo>
                    <a:pt x="255" y="331"/>
                  </a:moveTo>
                  <a:lnTo>
                    <a:pt x="234" y="325"/>
                  </a:lnTo>
                  <a:lnTo>
                    <a:pt x="214" y="315"/>
                  </a:lnTo>
                  <a:lnTo>
                    <a:pt x="192" y="304"/>
                  </a:lnTo>
                  <a:lnTo>
                    <a:pt x="171" y="290"/>
                  </a:lnTo>
                  <a:lnTo>
                    <a:pt x="148" y="273"/>
                  </a:lnTo>
                  <a:lnTo>
                    <a:pt x="125" y="254"/>
                  </a:lnTo>
                  <a:lnTo>
                    <a:pt x="102" y="233"/>
                  </a:lnTo>
                  <a:lnTo>
                    <a:pt x="77" y="209"/>
                  </a:lnTo>
                  <a:lnTo>
                    <a:pt x="94" y="192"/>
                  </a:lnTo>
                  <a:lnTo>
                    <a:pt x="118" y="214"/>
                  </a:lnTo>
                  <a:lnTo>
                    <a:pt x="141" y="235"/>
                  </a:lnTo>
                  <a:lnTo>
                    <a:pt x="162" y="253"/>
                  </a:lnTo>
                  <a:lnTo>
                    <a:pt x="184" y="268"/>
                  </a:lnTo>
                  <a:lnTo>
                    <a:pt x="204" y="283"/>
                  </a:lnTo>
                  <a:lnTo>
                    <a:pt x="224" y="293"/>
                  </a:lnTo>
                  <a:lnTo>
                    <a:pt x="243" y="301"/>
                  </a:lnTo>
                  <a:lnTo>
                    <a:pt x="261" y="307"/>
                  </a:lnTo>
                  <a:lnTo>
                    <a:pt x="255" y="331"/>
                  </a:lnTo>
                  <a:close/>
                  <a:moveTo>
                    <a:pt x="77" y="209"/>
                  </a:moveTo>
                  <a:lnTo>
                    <a:pt x="76" y="208"/>
                  </a:lnTo>
                  <a:lnTo>
                    <a:pt x="85" y="200"/>
                  </a:lnTo>
                  <a:lnTo>
                    <a:pt x="77" y="209"/>
                  </a:lnTo>
                  <a:close/>
                  <a:moveTo>
                    <a:pt x="76" y="208"/>
                  </a:moveTo>
                  <a:lnTo>
                    <a:pt x="2" y="111"/>
                  </a:lnTo>
                  <a:lnTo>
                    <a:pt x="22" y="97"/>
                  </a:lnTo>
                  <a:lnTo>
                    <a:pt x="95" y="193"/>
                  </a:lnTo>
                  <a:lnTo>
                    <a:pt x="76" y="208"/>
                  </a:lnTo>
                  <a:close/>
                  <a:moveTo>
                    <a:pt x="2" y="111"/>
                  </a:moveTo>
                  <a:lnTo>
                    <a:pt x="0" y="106"/>
                  </a:lnTo>
                  <a:lnTo>
                    <a:pt x="0" y="102"/>
                  </a:lnTo>
                  <a:lnTo>
                    <a:pt x="2" y="97"/>
                  </a:lnTo>
                  <a:lnTo>
                    <a:pt x="5" y="94"/>
                  </a:lnTo>
                  <a:lnTo>
                    <a:pt x="12" y="104"/>
                  </a:lnTo>
                  <a:lnTo>
                    <a:pt x="2" y="111"/>
                  </a:lnTo>
                  <a:close/>
                  <a:moveTo>
                    <a:pt x="5" y="94"/>
                  </a:moveTo>
                  <a:lnTo>
                    <a:pt x="160" y="1"/>
                  </a:lnTo>
                  <a:lnTo>
                    <a:pt x="172" y="22"/>
                  </a:lnTo>
                  <a:lnTo>
                    <a:pt x="18" y="114"/>
                  </a:lnTo>
                  <a:lnTo>
                    <a:pt x="5" y="94"/>
                  </a:lnTo>
                  <a:close/>
                  <a:moveTo>
                    <a:pt x="160" y="1"/>
                  </a:moveTo>
                  <a:lnTo>
                    <a:pt x="163" y="0"/>
                  </a:lnTo>
                  <a:lnTo>
                    <a:pt x="168" y="0"/>
                  </a:lnTo>
                  <a:lnTo>
                    <a:pt x="172" y="1"/>
                  </a:lnTo>
                  <a:lnTo>
                    <a:pt x="175" y="4"/>
                  </a:lnTo>
                  <a:lnTo>
                    <a:pt x="165" y="11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8" name="Freeform 1325"/>
            <p:cNvSpPr>
              <a:spLocks/>
            </p:cNvSpPr>
            <p:nvPr/>
          </p:nvSpPr>
          <p:spPr bwMode="auto">
            <a:xfrm>
              <a:off x="3204" y="1523"/>
              <a:ext cx="124" cy="63"/>
            </a:xfrm>
            <a:custGeom>
              <a:avLst/>
              <a:gdLst>
                <a:gd name="T0" fmla="*/ 25 w 614"/>
                <a:gd name="T1" fmla="*/ 9 h 305"/>
                <a:gd name="T2" fmla="*/ 23 w 614"/>
                <a:gd name="T3" fmla="*/ 8 h 305"/>
                <a:gd name="T4" fmla="*/ 22 w 614"/>
                <a:gd name="T5" fmla="*/ 7 h 305"/>
                <a:gd name="T6" fmla="*/ 21 w 614"/>
                <a:gd name="T7" fmla="*/ 7 h 305"/>
                <a:gd name="T8" fmla="*/ 19 w 614"/>
                <a:gd name="T9" fmla="*/ 6 h 305"/>
                <a:gd name="T10" fmla="*/ 18 w 614"/>
                <a:gd name="T11" fmla="*/ 5 h 305"/>
                <a:gd name="T12" fmla="*/ 17 w 614"/>
                <a:gd name="T13" fmla="*/ 4 h 305"/>
                <a:gd name="T14" fmla="*/ 15 w 614"/>
                <a:gd name="T15" fmla="*/ 4 h 305"/>
                <a:gd name="T16" fmla="*/ 14 w 614"/>
                <a:gd name="T17" fmla="*/ 3 h 305"/>
                <a:gd name="T18" fmla="*/ 12 w 614"/>
                <a:gd name="T19" fmla="*/ 2 h 305"/>
                <a:gd name="T20" fmla="*/ 11 w 614"/>
                <a:gd name="T21" fmla="*/ 2 h 305"/>
                <a:gd name="T22" fmla="*/ 10 w 614"/>
                <a:gd name="T23" fmla="*/ 2 h 305"/>
                <a:gd name="T24" fmla="*/ 8 w 614"/>
                <a:gd name="T25" fmla="*/ 1 h 305"/>
                <a:gd name="T26" fmla="*/ 7 w 614"/>
                <a:gd name="T27" fmla="*/ 1 h 305"/>
                <a:gd name="T28" fmla="*/ 6 w 614"/>
                <a:gd name="T29" fmla="*/ 0 h 305"/>
                <a:gd name="T30" fmla="*/ 4 w 614"/>
                <a:gd name="T31" fmla="*/ 0 h 305"/>
                <a:gd name="T32" fmla="*/ 3 w 614"/>
                <a:gd name="T33" fmla="*/ 0 h 305"/>
                <a:gd name="T34" fmla="*/ 0 w 614"/>
                <a:gd name="T35" fmla="*/ 3 h 305"/>
                <a:gd name="T36" fmla="*/ 1 w 614"/>
                <a:gd name="T37" fmla="*/ 4 h 305"/>
                <a:gd name="T38" fmla="*/ 2 w 614"/>
                <a:gd name="T39" fmla="*/ 5 h 305"/>
                <a:gd name="T40" fmla="*/ 2 w 614"/>
                <a:gd name="T41" fmla="*/ 6 h 305"/>
                <a:gd name="T42" fmla="*/ 3 w 614"/>
                <a:gd name="T43" fmla="*/ 7 h 305"/>
                <a:gd name="T44" fmla="*/ 4 w 614"/>
                <a:gd name="T45" fmla="*/ 7 h 305"/>
                <a:gd name="T46" fmla="*/ 5 w 614"/>
                <a:gd name="T47" fmla="*/ 8 h 305"/>
                <a:gd name="T48" fmla="*/ 6 w 614"/>
                <a:gd name="T49" fmla="*/ 9 h 305"/>
                <a:gd name="T50" fmla="*/ 7 w 614"/>
                <a:gd name="T51" fmla="*/ 9 h 305"/>
                <a:gd name="T52" fmla="*/ 8 w 614"/>
                <a:gd name="T53" fmla="*/ 10 h 305"/>
                <a:gd name="T54" fmla="*/ 9 w 614"/>
                <a:gd name="T55" fmla="*/ 10 h 305"/>
                <a:gd name="T56" fmla="*/ 10 w 614"/>
                <a:gd name="T57" fmla="*/ 10 h 305"/>
                <a:gd name="T58" fmla="*/ 11 w 614"/>
                <a:gd name="T59" fmla="*/ 11 h 305"/>
                <a:gd name="T60" fmla="*/ 12 w 614"/>
                <a:gd name="T61" fmla="*/ 11 h 305"/>
                <a:gd name="T62" fmla="*/ 14 w 614"/>
                <a:gd name="T63" fmla="*/ 11 h 305"/>
                <a:gd name="T64" fmla="*/ 15 w 614"/>
                <a:gd name="T65" fmla="*/ 12 h 305"/>
                <a:gd name="T66" fmla="*/ 16 w 614"/>
                <a:gd name="T67" fmla="*/ 12 h 305"/>
                <a:gd name="T68" fmla="*/ 17 w 614"/>
                <a:gd name="T69" fmla="*/ 12 h 305"/>
                <a:gd name="T70" fmla="*/ 18 w 614"/>
                <a:gd name="T71" fmla="*/ 12 h 305"/>
                <a:gd name="T72" fmla="*/ 18 w 614"/>
                <a:gd name="T73" fmla="*/ 12 h 305"/>
                <a:gd name="T74" fmla="*/ 19 w 614"/>
                <a:gd name="T75" fmla="*/ 12 h 305"/>
                <a:gd name="T76" fmla="*/ 19 w 614"/>
                <a:gd name="T77" fmla="*/ 12 h 305"/>
                <a:gd name="T78" fmla="*/ 20 w 614"/>
                <a:gd name="T79" fmla="*/ 12 h 305"/>
                <a:gd name="T80" fmla="*/ 21 w 614"/>
                <a:gd name="T81" fmla="*/ 12 h 305"/>
                <a:gd name="T82" fmla="*/ 21 w 614"/>
                <a:gd name="T83" fmla="*/ 12 h 305"/>
                <a:gd name="T84" fmla="*/ 22 w 614"/>
                <a:gd name="T85" fmla="*/ 12 h 305"/>
                <a:gd name="T86" fmla="*/ 22 w 614"/>
                <a:gd name="T87" fmla="*/ 12 h 305"/>
                <a:gd name="T88" fmla="*/ 23 w 614"/>
                <a:gd name="T89" fmla="*/ 11 h 305"/>
                <a:gd name="T90" fmla="*/ 23 w 614"/>
                <a:gd name="T91" fmla="*/ 11 h 305"/>
                <a:gd name="T92" fmla="*/ 24 w 614"/>
                <a:gd name="T93" fmla="*/ 11 h 305"/>
                <a:gd name="T94" fmla="*/ 24 w 614"/>
                <a:gd name="T95" fmla="*/ 10 h 305"/>
                <a:gd name="T96" fmla="*/ 24 w 614"/>
                <a:gd name="T97" fmla="*/ 10 h 305"/>
                <a:gd name="T98" fmla="*/ 25 w 614"/>
                <a:gd name="T99" fmla="*/ 9 h 30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14"/>
                <a:gd name="T151" fmla="*/ 0 h 305"/>
                <a:gd name="T152" fmla="*/ 614 w 614"/>
                <a:gd name="T153" fmla="*/ 305 h 30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14" h="305">
                  <a:moveTo>
                    <a:pt x="614" y="236"/>
                  </a:moveTo>
                  <a:lnTo>
                    <a:pt x="580" y="211"/>
                  </a:lnTo>
                  <a:lnTo>
                    <a:pt x="547" y="187"/>
                  </a:lnTo>
                  <a:lnTo>
                    <a:pt x="513" y="165"/>
                  </a:lnTo>
                  <a:lnTo>
                    <a:pt x="480" y="145"/>
                  </a:lnTo>
                  <a:lnTo>
                    <a:pt x="445" y="126"/>
                  </a:lnTo>
                  <a:lnTo>
                    <a:pt x="412" y="107"/>
                  </a:lnTo>
                  <a:lnTo>
                    <a:pt x="378" y="91"/>
                  </a:lnTo>
                  <a:lnTo>
                    <a:pt x="345" y="76"/>
                  </a:lnTo>
                  <a:lnTo>
                    <a:pt x="311" y="62"/>
                  </a:lnTo>
                  <a:lnTo>
                    <a:pt x="278" y="49"/>
                  </a:lnTo>
                  <a:lnTo>
                    <a:pt x="243" y="38"/>
                  </a:lnTo>
                  <a:lnTo>
                    <a:pt x="210" y="27"/>
                  </a:lnTo>
                  <a:lnTo>
                    <a:pt x="176" y="19"/>
                  </a:lnTo>
                  <a:lnTo>
                    <a:pt x="142" y="11"/>
                  </a:lnTo>
                  <a:lnTo>
                    <a:pt x="108" y="6"/>
                  </a:lnTo>
                  <a:lnTo>
                    <a:pt x="74" y="0"/>
                  </a:lnTo>
                  <a:lnTo>
                    <a:pt x="0" y="76"/>
                  </a:lnTo>
                  <a:lnTo>
                    <a:pt x="20" y="101"/>
                  </a:lnTo>
                  <a:lnTo>
                    <a:pt x="40" y="124"/>
                  </a:lnTo>
                  <a:lnTo>
                    <a:pt x="61" y="145"/>
                  </a:lnTo>
                  <a:lnTo>
                    <a:pt x="82" y="164"/>
                  </a:lnTo>
                  <a:lnTo>
                    <a:pt x="104" y="182"/>
                  </a:lnTo>
                  <a:lnTo>
                    <a:pt x="126" y="198"/>
                  </a:lnTo>
                  <a:lnTo>
                    <a:pt x="148" y="213"/>
                  </a:lnTo>
                  <a:lnTo>
                    <a:pt x="172" y="226"/>
                  </a:lnTo>
                  <a:lnTo>
                    <a:pt x="197" y="238"/>
                  </a:lnTo>
                  <a:lnTo>
                    <a:pt x="223" y="250"/>
                  </a:lnTo>
                  <a:lnTo>
                    <a:pt x="250" y="259"/>
                  </a:lnTo>
                  <a:lnTo>
                    <a:pt x="278" y="268"/>
                  </a:lnTo>
                  <a:lnTo>
                    <a:pt x="307" y="277"/>
                  </a:lnTo>
                  <a:lnTo>
                    <a:pt x="338" y="285"/>
                  </a:lnTo>
                  <a:lnTo>
                    <a:pt x="371" y="293"/>
                  </a:lnTo>
                  <a:lnTo>
                    <a:pt x="405" y="299"/>
                  </a:lnTo>
                  <a:lnTo>
                    <a:pt x="420" y="302"/>
                  </a:lnTo>
                  <a:lnTo>
                    <a:pt x="437" y="304"/>
                  </a:lnTo>
                  <a:lnTo>
                    <a:pt x="452" y="305"/>
                  </a:lnTo>
                  <a:lnTo>
                    <a:pt x="467" y="305"/>
                  </a:lnTo>
                  <a:lnTo>
                    <a:pt x="483" y="305"/>
                  </a:lnTo>
                  <a:lnTo>
                    <a:pt x="498" y="304"/>
                  </a:lnTo>
                  <a:lnTo>
                    <a:pt x="513" y="302"/>
                  </a:lnTo>
                  <a:lnTo>
                    <a:pt x="527" y="299"/>
                  </a:lnTo>
                  <a:lnTo>
                    <a:pt x="541" y="295"/>
                  </a:lnTo>
                  <a:lnTo>
                    <a:pt x="555" y="290"/>
                  </a:lnTo>
                  <a:lnTo>
                    <a:pt x="567" y="284"/>
                  </a:lnTo>
                  <a:lnTo>
                    <a:pt x="579" y="277"/>
                  </a:lnTo>
                  <a:lnTo>
                    <a:pt x="590" y="268"/>
                  </a:lnTo>
                  <a:lnTo>
                    <a:pt x="599" y="258"/>
                  </a:lnTo>
                  <a:lnTo>
                    <a:pt x="607" y="248"/>
                  </a:lnTo>
                  <a:lnTo>
                    <a:pt x="614" y="23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49" name="Freeform 1326"/>
            <p:cNvSpPr>
              <a:spLocks noEditPoints="1"/>
            </p:cNvSpPr>
            <p:nvPr/>
          </p:nvSpPr>
          <p:spPr bwMode="auto">
            <a:xfrm>
              <a:off x="3204" y="1520"/>
              <a:ext cx="128" cy="67"/>
            </a:xfrm>
            <a:custGeom>
              <a:avLst/>
              <a:gdLst>
                <a:gd name="T0" fmla="*/ 22 w 638"/>
                <a:gd name="T1" fmla="*/ 8 h 330"/>
                <a:gd name="T2" fmla="*/ 18 w 638"/>
                <a:gd name="T3" fmla="*/ 6 h 330"/>
                <a:gd name="T4" fmla="*/ 14 w 638"/>
                <a:gd name="T5" fmla="*/ 4 h 330"/>
                <a:gd name="T6" fmla="*/ 17 w 638"/>
                <a:gd name="T7" fmla="*/ 4 h 330"/>
                <a:gd name="T8" fmla="*/ 21 w 638"/>
                <a:gd name="T9" fmla="*/ 7 h 330"/>
                <a:gd name="T10" fmla="*/ 25 w 638"/>
                <a:gd name="T11" fmla="*/ 10 h 330"/>
                <a:gd name="T12" fmla="*/ 13 w 638"/>
                <a:gd name="T13" fmla="*/ 3 h 330"/>
                <a:gd name="T14" fmla="*/ 9 w 638"/>
                <a:gd name="T15" fmla="*/ 2 h 330"/>
                <a:gd name="T16" fmla="*/ 5 w 638"/>
                <a:gd name="T17" fmla="*/ 1 h 330"/>
                <a:gd name="T18" fmla="*/ 5 w 638"/>
                <a:gd name="T19" fmla="*/ 0 h 330"/>
                <a:gd name="T20" fmla="*/ 9 w 638"/>
                <a:gd name="T21" fmla="*/ 1 h 330"/>
                <a:gd name="T22" fmla="*/ 13 w 638"/>
                <a:gd name="T23" fmla="*/ 2 h 330"/>
                <a:gd name="T24" fmla="*/ 3 w 638"/>
                <a:gd name="T25" fmla="*/ 0 h 330"/>
                <a:gd name="T26" fmla="*/ 3 w 638"/>
                <a:gd name="T27" fmla="*/ 0 h 330"/>
                <a:gd name="T28" fmla="*/ 1 w 638"/>
                <a:gd name="T29" fmla="*/ 4 h 330"/>
                <a:gd name="T30" fmla="*/ 4 w 638"/>
                <a:gd name="T31" fmla="*/ 1 h 330"/>
                <a:gd name="T32" fmla="*/ 0 w 638"/>
                <a:gd name="T33" fmla="*/ 3 h 330"/>
                <a:gd name="T34" fmla="*/ 0 w 638"/>
                <a:gd name="T35" fmla="*/ 4 h 330"/>
                <a:gd name="T36" fmla="*/ 2 w 638"/>
                <a:gd name="T37" fmla="*/ 4 h 330"/>
                <a:gd name="T38" fmla="*/ 4 w 638"/>
                <a:gd name="T39" fmla="*/ 7 h 330"/>
                <a:gd name="T40" fmla="*/ 7 w 638"/>
                <a:gd name="T41" fmla="*/ 9 h 330"/>
                <a:gd name="T42" fmla="*/ 6 w 638"/>
                <a:gd name="T43" fmla="*/ 9 h 330"/>
                <a:gd name="T44" fmla="*/ 3 w 638"/>
                <a:gd name="T45" fmla="*/ 7 h 330"/>
                <a:gd name="T46" fmla="*/ 1 w 638"/>
                <a:gd name="T47" fmla="*/ 5 h 330"/>
                <a:gd name="T48" fmla="*/ 8 w 638"/>
                <a:gd name="T49" fmla="*/ 9 h 330"/>
                <a:gd name="T50" fmla="*/ 11 w 638"/>
                <a:gd name="T51" fmla="*/ 10 h 330"/>
                <a:gd name="T52" fmla="*/ 14 w 638"/>
                <a:gd name="T53" fmla="*/ 11 h 330"/>
                <a:gd name="T54" fmla="*/ 17 w 638"/>
                <a:gd name="T55" fmla="*/ 13 h 330"/>
                <a:gd name="T56" fmla="*/ 13 w 638"/>
                <a:gd name="T57" fmla="*/ 12 h 330"/>
                <a:gd name="T58" fmla="*/ 9 w 638"/>
                <a:gd name="T59" fmla="*/ 11 h 330"/>
                <a:gd name="T60" fmla="*/ 8 w 638"/>
                <a:gd name="T61" fmla="*/ 9 h 330"/>
                <a:gd name="T62" fmla="*/ 17 w 638"/>
                <a:gd name="T63" fmla="*/ 12 h 330"/>
                <a:gd name="T64" fmla="*/ 17 w 638"/>
                <a:gd name="T65" fmla="*/ 12 h 330"/>
                <a:gd name="T66" fmla="*/ 17 w 638"/>
                <a:gd name="T67" fmla="*/ 12 h 330"/>
                <a:gd name="T68" fmla="*/ 17 w 638"/>
                <a:gd name="T69" fmla="*/ 12 h 330"/>
                <a:gd name="T70" fmla="*/ 18 w 638"/>
                <a:gd name="T71" fmla="*/ 13 h 330"/>
                <a:gd name="T72" fmla="*/ 17 w 638"/>
                <a:gd name="T73" fmla="*/ 13 h 330"/>
                <a:gd name="T74" fmla="*/ 18 w 638"/>
                <a:gd name="T75" fmla="*/ 12 h 330"/>
                <a:gd name="T76" fmla="*/ 19 w 638"/>
                <a:gd name="T77" fmla="*/ 12 h 330"/>
                <a:gd name="T78" fmla="*/ 19 w 638"/>
                <a:gd name="T79" fmla="*/ 13 h 330"/>
                <a:gd name="T80" fmla="*/ 18 w 638"/>
                <a:gd name="T81" fmla="*/ 13 h 330"/>
                <a:gd name="T82" fmla="*/ 20 w 638"/>
                <a:gd name="T83" fmla="*/ 12 h 330"/>
                <a:gd name="T84" fmla="*/ 22 w 638"/>
                <a:gd name="T85" fmla="*/ 12 h 330"/>
                <a:gd name="T86" fmla="*/ 23 w 638"/>
                <a:gd name="T87" fmla="*/ 11 h 330"/>
                <a:gd name="T88" fmla="*/ 23 w 638"/>
                <a:gd name="T89" fmla="*/ 11 h 330"/>
                <a:gd name="T90" fmla="*/ 24 w 638"/>
                <a:gd name="T91" fmla="*/ 10 h 330"/>
                <a:gd name="T92" fmla="*/ 25 w 638"/>
                <a:gd name="T93" fmla="*/ 11 h 330"/>
                <a:gd name="T94" fmla="*/ 24 w 638"/>
                <a:gd name="T95" fmla="*/ 12 h 330"/>
                <a:gd name="T96" fmla="*/ 23 w 638"/>
                <a:gd name="T97" fmla="*/ 12 h 330"/>
                <a:gd name="T98" fmla="*/ 22 w 638"/>
                <a:gd name="T99" fmla="*/ 13 h 330"/>
                <a:gd name="T100" fmla="*/ 20 w 638"/>
                <a:gd name="T101" fmla="*/ 13 h 330"/>
                <a:gd name="T102" fmla="*/ 25 w 638"/>
                <a:gd name="T103" fmla="*/ 10 h 330"/>
                <a:gd name="T104" fmla="*/ 25 w 638"/>
                <a:gd name="T105" fmla="*/ 10 h 330"/>
                <a:gd name="T106" fmla="*/ 25 w 638"/>
                <a:gd name="T107" fmla="*/ 10 h 3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38"/>
                <a:gd name="T163" fmla="*/ 0 h 330"/>
                <a:gd name="T164" fmla="*/ 638 w 638"/>
                <a:gd name="T165" fmla="*/ 330 h 33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38" h="330">
                  <a:moveTo>
                    <a:pt x="618" y="257"/>
                  </a:moveTo>
                  <a:lnTo>
                    <a:pt x="585" y="233"/>
                  </a:lnTo>
                  <a:lnTo>
                    <a:pt x="551" y="209"/>
                  </a:lnTo>
                  <a:lnTo>
                    <a:pt x="518" y="187"/>
                  </a:lnTo>
                  <a:lnTo>
                    <a:pt x="485" y="167"/>
                  </a:lnTo>
                  <a:lnTo>
                    <a:pt x="452" y="148"/>
                  </a:lnTo>
                  <a:lnTo>
                    <a:pt x="418" y="130"/>
                  </a:lnTo>
                  <a:lnTo>
                    <a:pt x="385" y="114"/>
                  </a:lnTo>
                  <a:lnTo>
                    <a:pt x="353" y="99"/>
                  </a:lnTo>
                  <a:lnTo>
                    <a:pt x="361" y="77"/>
                  </a:lnTo>
                  <a:lnTo>
                    <a:pt x="396" y="92"/>
                  </a:lnTo>
                  <a:lnTo>
                    <a:pt x="430" y="108"/>
                  </a:lnTo>
                  <a:lnTo>
                    <a:pt x="464" y="127"/>
                  </a:lnTo>
                  <a:lnTo>
                    <a:pt x="497" y="146"/>
                  </a:lnTo>
                  <a:lnTo>
                    <a:pt x="532" y="167"/>
                  </a:lnTo>
                  <a:lnTo>
                    <a:pt x="565" y="189"/>
                  </a:lnTo>
                  <a:lnTo>
                    <a:pt x="599" y="213"/>
                  </a:lnTo>
                  <a:lnTo>
                    <a:pt x="633" y="238"/>
                  </a:lnTo>
                  <a:lnTo>
                    <a:pt x="618" y="257"/>
                  </a:lnTo>
                  <a:close/>
                  <a:moveTo>
                    <a:pt x="353" y="99"/>
                  </a:moveTo>
                  <a:lnTo>
                    <a:pt x="319" y="85"/>
                  </a:lnTo>
                  <a:lnTo>
                    <a:pt x="286" y="73"/>
                  </a:lnTo>
                  <a:lnTo>
                    <a:pt x="252" y="62"/>
                  </a:lnTo>
                  <a:lnTo>
                    <a:pt x="219" y="51"/>
                  </a:lnTo>
                  <a:lnTo>
                    <a:pt x="185" y="42"/>
                  </a:lnTo>
                  <a:lnTo>
                    <a:pt x="152" y="35"/>
                  </a:lnTo>
                  <a:lnTo>
                    <a:pt x="118" y="30"/>
                  </a:lnTo>
                  <a:lnTo>
                    <a:pt x="85" y="24"/>
                  </a:lnTo>
                  <a:lnTo>
                    <a:pt x="88" y="0"/>
                  </a:lnTo>
                  <a:lnTo>
                    <a:pt x="122" y="5"/>
                  </a:lnTo>
                  <a:lnTo>
                    <a:pt x="156" y="11"/>
                  </a:lnTo>
                  <a:lnTo>
                    <a:pt x="191" y="19"/>
                  </a:lnTo>
                  <a:lnTo>
                    <a:pt x="225" y="27"/>
                  </a:lnTo>
                  <a:lnTo>
                    <a:pt x="259" y="38"/>
                  </a:lnTo>
                  <a:lnTo>
                    <a:pt x="293" y="50"/>
                  </a:lnTo>
                  <a:lnTo>
                    <a:pt x="328" y="62"/>
                  </a:lnTo>
                  <a:lnTo>
                    <a:pt x="361" y="77"/>
                  </a:lnTo>
                  <a:lnTo>
                    <a:pt x="353" y="99"/>
                  </a:lnTo>
                  <a:close/>
                  <a:moveTo>
                    <a:pt x="77" y="4"/>
                  </a:moveTo>
                  <a:lnTo>
                    <a:pt x="82" y="1"/>
                  </a:lnTo>
                  <a:lnTo>
                    <a:pt x="88" y="0"/>
                  </a:lnTo>
                  <a:lnTo>
                    <a:pt x="86" y="12"/>
                  </a:lnTo>
                  <a:lnTo>
                    <a:pt x="77" y="4"/>
                  </a:lnTo>
                  <a:close/>
                  <a:moveTo>
                    <a:pt x="95" y="21"/>
                  </a:moveTo>
                  <a:lnTo>
                    <a:pt x="21" y="96"/>
                  </a:lnTo>
                  <a:lnTo>
                    <a:pt x="3" y="79"/>
                  </a:lnTo>
                  <a:lnTo>
                    <a:pt x="77" y="4"/>
                  </a:lnTo>
                  <a:lnTo>
                    <a:pt x="95" y="21"/>
                  </a:lnTo>
                  <a:close/>
                  <a:moveTo>
                    <a:pt x="3" y="95"/>
                  </a:move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9"/>
                  </a:lnTo>
                  <a:lnTo>
                    <a:pt x="12" y="88"/>
                  </a:lnTo>
                  <a:lnTo>
                    <a:pt x="3" y="95"/>
                  </a:lnTo>
                  <a:close/>
                  <a:moveTo>
                    <a:pt x="22" y="80"/>
                  </a:moveTo>
                  <a:lnTo>
                    <a:pt x="41" y="105"/>
                  </a:lnTo>
                  <a:lnTo>
                    <a:pt x="61" y="128"/>
                  </a:lnTo>
                  <a:lnTo>
                    <a:pt x="81" y="148"/>
                  </a:lnTo>
                  <a:lnTo>
                    <a:pt x="102" y="168"/>
                  </a:lnTo>
                  <a:lnTo>
                    <a:pt x="124" y="184"/>
                  </a:lnTo>
                  <a:lnTo>
                    <a:pt x="145" y="200"/>
                  </a:lnTo>
                  <a:lnTo>
                    <a:pt x="167" y="214"/>
                  </a:lnTo>
                  <a:lnTo>
                    <a:pt x="191" y="227"/>
                  </a:lnTo>
                  <a:lnTo>
                    <a:pt x="179" y="249"/>
                  </a:lnTo>
                  <a:lnTo>
                    <a:pt x="155" y="235"/>
                  </a:lnTo>
                  <a:lnTo>
                    <a:pt x="131" y="221"/>
                  </a:lnTo>
                  <a:lnTo>
                    <a:pt x="108" y="203"/>
                  </a:lnTo>
                  <a:lnTo>
                    <a:pt x="86" y="186"/>
                  </a:lnTo>
                  <a:lnTo>
                    <a:pt x="64" y="166"/>
                  </a:lnTo>
                  <a:lnTo>
                    <a:pt x="44" y="144"/>
                  </a:lnTo>
                  <a:lnTo>
                    <a:pt x="23" y="120"/>
                  </a:lnTo>
                  <a:lnTo>
                    <a:pt x="3" y="95"/>
                  </a:lnTo>
                  <a:lnTo>
                    <a:pt x="22" y="80"/>
                  </a:lnTo>
                  <a:close/>
                  <a:moveTo>
                    <a:pt x="191" y="227"/>
                  </a:moveTo>
                  <a:lnTo>
                    <a:pt x="214" y="239"/>
                  </a:lnTo>
                  <a:lnTo>
                    <a:pt x="239" y="250"/>
                  </a:lnTo>
                  <a:lnTo>
                    <a:pt x="266" y="260"/>
                  </a:lnTo>
                  <a:lnTo>
                    <a:pt x="294" y="269"/>
                  </a:lnTo>
                  <a:lnTo>
                    <a:pt x="323" y="278"/>
                  </a:lnTo>
                  <a:lnTo>
                    <a:pt x="354" y="285"/>
                  </a:lnTo>
                  <a:lnTo>
                    <a:pt x="386" y="293"/>
                  </a:lnTo>
                  <a:lnTo>
                    <a:pt x="419" y="300"/>
                  </a:lnTo>
                  <a:lnTo>
                    <a:pt x="415" y="323"/>
                  </a:lnTo>
                  <a:lnTo>
                    <a:pt x="381" y="317"/>
                  </a:lnTo>
                  <a:lnTo>
                    <a:pt x="347" y="309"/>
                  </a:lnTo>
                  <a:lnTo>
                    <a:pt x="316" y="301"/>
                  </a:lnTo>
                  <a:lnTo>
                    <a:pt x="286" y="292"/>
                  </a:lnTo>
                  <a:lnTo>
                    <a:pt x="257" y="282"/>
                  </a:lnTo>
                  <a:lnTo>
                    <a:pt x="230" y="273"/>
                  </a:lnTo>
                  <a:lnTo>
                    <a:pt x="205" y="261"/>
                  </a:lnTo>
                  <a:lnTo>
                    <a:pt x="179" y="249"/>
                  </a:lnTo>
                  <a:lnTo>
                    <a:pt x="191" y="227"/>
                  </a:lnTo>
                  <a:close/>
                  <a:moveTo>
                    <a:pt x="415" y="324"/>
                  </a:moveTo>
                  <a:lnTo>
                    <a:pt x="415" y="323"/>
                  </a:lnTo>
                  <a:lnTo>
                    <a:pt x="417" y="311"/>
                  </a:lnTo>
                  <a:lnTo>
                    <a:pt x="415" y="324"/>
                  </a:lnTo>
                  <a:close/>
                  <a:moveTo>
                    <a:pt x="419" y="300"/>
                  </a:moveTo>
                  <a:lnTo>
                    <a:pt x="419" y="300"/>
                  </a:lnTo>
                  <a:lnTo>
                    <a:pt x="416" y="324"/>
                  </a:lnTo>
                  <a:lnTo>
                    <a:pt x="415" y="324"/>
                  </a:lnTo>
                  <a:lnTo>
                    <a:pt x="419" y="300"/>
                  </a:lnTo>
                  <a:close/>
                  <a:moveTo>
                    <a:pt x="419" y="300"/>
                  </a:moveTo>
                  <a:lnTo>
                    <a:pt x="428" y="301"/>
                  </a:lnTo>
                  <a:lnTo>
                    <a:pt x="437" y="303"/>
                  </a:lnTo>
                  <a:lnTo>
                    <a:pt x="445" y="303"/>
                  </a:lnTo>
                  <a:lnTo>
                    <a:pt x="453" y="304"/>
                  </a:lnTo>
                  <a:lnTo>
                    <a:pt x="451" y="329"/>
                  </a:lnTo>
                  <a:lnTo>
                    <a:pt x="442" y="328"/>
                  </a:lnTo>
                  <a:lnTo>
                    <a:pt x="432" y="327"/>
                  </a:lnTo>
                  <a:lnTo>
                    <a:pt x="424" y="325"/>
                  </a:lnTo>
                  <a:lnTo>
                    <a:pt x="416" y="324"/>
                  </a:lnTo>
                  <a:lnTo>
                    <a:pt x="419" y="300"/>
                  </a:lnTo>
                  <a:close/>
                  <a:moveTo>
                    <a:pt x="453" y="304"/>
                  </a:moveTo>
                  <a:lnTo>
                    <a:pt x="462" y="305"/>
                  </a:lnTo>
                  <a:lnTo>
                    <a:pt x="470" y="305"/>
                  </a:lnTo>
                  <a:lnTo>
                    <a:pt x="479" y="305"/>
                  </a:lnTo>
                  <a:lnTo>
                    <a:pt x="486" y="305"/>
                  </a:lnTo>
                  <a:lnTo>
                    <a:pt x="488" y="330"/>
                  </a:lnTo>
                  <a:lnTo>
                    <a:pt x="478" y="330"/>
                  </a:lnTo>
                  <a:lnTo>
                    <a:pt x="469" y="330"/>
                  </a:lnTo>
                  <a:lnTo>
                    <a:pt x="461" y="329"/>
                  </a:lnTo>
                  <a:lnTo>
                    <a:pt x="451" y="329"/>
                  </a:lnTo>
                  <a:lnTo>
                    <a:pt x="453" y="304"/>
                  </a:lnTo>
                  <a:close/>
                  <a:moveTo>
                    <a:pt x="486" y="305"/>
                  </a:moveTo>
                  <a:lnTo>
                    <a:pt x="507" y="304"/>
                  </a:lnTo>
                  <a:lnTo>
                    <a:pt x="527" y="302"/>
                  </a:lnTo>
                  <a:lnTo>
                    <a:pt x="537" y="300"/>
                  </a:lnTo>
                  <a:lnTo>
                    <a:pt x="546" y="296"/>
                  </a:lnTo>
                  <a:lnTo>
                    <a:pt x="556" y="294"/>
                  </a:lnTo>
                  <a:lnTo>
                    <a:pt x="564" y="290"/>
                  </a:lnTo>
                  <a:lnTo>
                    <a:pt x="572" y="287"/>
                  </a:lnTo>
                  <a:lnTo>
                    <a:pt x="579" y="282"/>
                  </a:lnTo>
                  <a:lnTo>
                    <a:pt x="587" y="277"/>
                  </a:lnTo>
                  <a:lnTo>
                    <a:pt x="593" y="271"/>
                  </a:lnTo>
                  <a:lnTo>
                    <a:pt x="600" y="265"/>
                  </a:lnTo>
                  <a:lnTo>
                    <a:pt x="605" y="258"/>
                  </a:lnTo>
                  <a:lnTo>
                    <a:pt x="611" y="251"/>
                  </a:lnTo>
                  <a:lnTo>
                    <a:pt x="615" y="242"/>
                  </a:lnTo>
                  <a:lnTo>
                    <a:pt x="637" y="252"/>
                  </a:lnTo>
                  <a:lnTo>
                    <a:pt x="631" y="263"/>
                  </a:lnTo>
                  <a:lnTo>
                    <a:pt x="626" y="271"/>
                  </a:lnTo>
                  <a:lnTo>
                    <a:pt x="619" y="280"/>
                  </a:lnTo>
                  <a:lnTo>
                    <a:pt x="612" y="288"/>
                  </a:lnTo>
                  <a:lnTo>
                    <a:pt x="604" y="295"/>
                  </a:lnTo>
                  <a:lnTo>
                    <a:pt x="596" y="301"/>
                  </a:lnTo>
                  <a:lnTo>
                    <a:pt x="586" y="306"/>
                  </a:lnTo>
                  <a:lnTo>
                    <a:pt x="576" y="311"/>
                  </a:lnTo>
                  <a:lnTo>
                    <a:pt x="566" y="316"/>
                  </a:lnTo>
                  <a:lnTo>
                    <a:pt x="556" y="319"/>
                  </a:lnTo>
                  <a:lnTo>
                    <a:pt x="545" y="322"/>
                  </a:lnTo>
                  <a:lnTo>
                    <a:pt x="534" y="324"/>
                  </a:lnTo>
                  <a:lnTo>
                    <a:pt x="511" y="328"/>
                  </a:lnTo>
                  <a:lnTo>
                    <a:pt x="488" y="330"/>
                  </a:lnTo>
                  <a:lnTo>
                    <a:pt x="486" y="305"/>
                  </a:lnTo>
                  <a:close/>
                  <a:moveTo>
                    <a:pt x="633" y="238"/>
                  </a:moveTo>
                  <a:lnTo>
                    <a:pt x="635" y="240"/>
                  </a:lnTo>
                  <a:lnTo>
                    <a:pt x="637" y="244"/>
                  </a:lnTo>
                  <a:lnTo>
                    <a:pt x="638" y="249"/>
                  </a:lnTo>
                  <a:lnTo>
                    <a:pt x="637" y="252"/>
                  </a:lnTo>
                  <a:lnTo>
                    <a:pt x="626" y="248"/>
                  </a:lnTo>
                  <a:lnTo>
                    <a:pt x="633" y="23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0" name="Freeform 1327"/>
            <p:cNvSpPr>
              <a:spLocks/>
            </p:cNvSpPr>
            <p:nvPr/>
          </p:nvSpPr>
          <p:spPr bwMode="auto">
            <a:xfrm>
              <a:off x="3181" y="1546"/>
              <a:ext cx="101" cy="45"/>
            </a:xfrm>
            <a:custGeom>
              <a:avLst/>
              <a:gdLst>
                <a:gd name="T0" fmla="*/ 19 w 487"/>
                <a:gd name="T1" fmla="*/ 7 h 242"/>
                <a:gd name="T2" fmla="*/ 18 w 487"/>
                <a:gd name="T3" fmla="*/ 7 h 242"/>
                <a:gd name="T4" fmla="*/ 17 w 487"/>
                <a:gd name="T5" fmla="*/ 6 h 242"/>
                <a:gd name="T6" fmla="*/ 16 w 487"/>
                <a:gd name="T7" fmla="*/ 5 h 242"/>
                <a:gd name="T8" fmla="*/ 15 w 487"/>
                <a:gd name="T9" fmla="*/ 5 h 242"/>
                <a:gd name="T10" fmla="*/ 14 w 487"/>
                <a:gd name="T11" fmla="*/ 4 h 242"/>
                <a:gd name="T12" fmla="*/ 13 w 487"/>
                <a:gd name="T13" fmla="*/ 3 h 242"/>
                <a:gd name="T14" fmla="*/ 12 w 487"/>
                <a:gd name="T15" fmla="*/ 3 h 242"/>
                <a:gd name="T16" fmla="*/ 11 w 487"/>
                <a:gd name="T17" fmla="*/ 2 h 242"/>
                <a:gd name="T18" fmla="*/ 10 w 487"/>
                <a:gd name="T19" fmla="*/ 2 h 242"/>
                <a:gd name="T20" fmla="*/ 9 w 487"/>
                <a:gd name="T21" fmla="*/ 2 h 242"/>
                <a:gd name="T22" fmla="*/ 8 w 487"/>
                <a:gd name="T23" fmla="*/ 1 h 242"/>
                <a:gd name="T24" fmla="*/ 7 w 487"/>
                <a:gd name="T25" fmla="*/ 1 h 242"/>
                <a:gd name="T26" fmla="*/ 6 w 487"/>
                <a:gd name="T27" fmla="*/ 1 h 242"/>
                <a:gd name="T28" fmla="*/ 5 w 487"/>
                <a:gd name="T29" fmla="*/ 0 h 242"/>
                <a:gd name="T30" fmla="*/ 3 w 487"/>
                <a:gd name="T31" fmla="*/ 0 h 242"/>
                <a:gd name="T32" fmla="*/ 2 w 487"/>
                <a:gd name="T33" fmla="*/ 0 h 242"/>
                <a:gd name="T34" fmla="*/ 0 w 487"/>
                <a:gd name="T35" fmla="*/ 2 h 242"/>
                <a:gd name="T36" fmla="*/ 1 w 487"/>
                <a:gd name="T37" fmla="*/ 3 h 242"/>
                <a:gd name="T38" fmla="*/ 1 w 487"/>
                <a:gd name="T39" fmla="*/ 4 h 242"/>
                <a:gd name="T40" fmla="*/ 2 w 487"/>
                <a:gd name="T41" fmla="*/ 5 h 242"/>
                <a:gd name="T42" fmla="*/ 3 w 487"/>
                <a:gd name="T43" fmla="*/ 5 h 242"/>
                <a:gd name="T44" fmla="*/ 3 w 487"/>
                <a:gd name="T45" fmla="*/ 6 h 242"/>
                <a:gd name="T46" fmla="*/ 4 w 487"/>
                <a:gd name="T47" fmla="*/ 6 h 242"/>
                <a:gd name="T48" fmla="*/ 5 w 487"/>
                <a:gd name="T49" fmla="*/ 7 h 242"/>
                <a:gd name="T50" fmla="*/ 5 w 487"/>
                <a:gd name="T51" fmla="*/ 7 h 242"/>
                <a:gd name="T52" fmla="*/ 6 w 487"/>
                <a:gd name="T53" fmla="*/ 7 h 242"/>
                <a:gd name="T54" fmla="*/ 7 w 487"/>
                <a:gd name="T55" fmla="*/ 8 h 242"/>
                <a:gd name="T56" fmla="*/ 8 w 487"/>
                <a:gd name="T57" fmla="*/ 8 h 242"/>
                <a:gd name="T58" fmla="*/ 9 w 487"/>
                <a:gd name="T59" fmla="*/ 8 h 242"/>
                <a:gd name="T60" fmla="*/ 10 w 487"/>
                <a:gd name="T61" fmla="*/ 9 h 242"/>
                <a:gd name="T62" fmla="*/ 11 w 487"/>
                <a:gd name="T63" fmla="*/ 9 h 242"/>
                <a:gd name="T64" fmla="*/ 12 w 487"/>
                <a:gd name="T65" fmla="*/ 9 h 242"/>
                <a:gd name="T66" fmla="*/ 13 w 487"/>
                <a:gd name="T67" fmla="*/ 9 h 242"/>
                <a:gd name="T68" fmla="*/ 14 w 487"/>
                <a:gd name="T69" fmla="*/ 10 h 242"/>
                <a:gd name="T70" fmla="*/ 15 w 487"/>
                <a:gd name="T71" fmla="*/ 10 h 242"/>
                <a:gd name="T72" fmla="*/ 15 w 487"/>
                <a:gd name="T73" fmla="*/ 10 h 242"/>
                <a:gd name="T74" fmla="*/ 16 w 487"/>
                <a:gd name="T75" fmla="*/ 10 h 242"/>
                <a:gd name="T76" fmla="*/ 16 w 487"/>
                <a:gd name="T77" fmla="*/ 10 h 242"/>
                <a:gd name="T78" fmla="*/ 17 w 487"/>
                <a:gd name="T79" fmla="*/ 9 h 242"/>
                <a:gd name="T80" fmla="*/ 17 w 487"/>
                <a:gd name="T81" fmla="*/ 9 h 242"/>
                <a:gd name="T82" fmla="*/ 18 w 487"/>
                <a:gd name="T83" fmla="*/ 9 h 242"/>
                <a:gd name="T84" fmla="*/ 18 w 487"/>
                <a:gd name="T85" fmla="*/ 9 h 242"/>
                <a:gd name="T86" fmla="*/ 18 w 487"/>
                <a:gd name="T87" fmla="*/ 9 h 242"/>
                <a:gd name="T88" fmla="*/ 19 w 487"/>
                <a:gd name="T89" fmla="*/ 8 h 242"/>
                <a:gd name="T90" fmla="*/ 19 w 487"/>
                <a:gd name="T91" fmla="*/ 8 h 242"/>
                <a:gd name="T92" fmla="*/ 19 w 487"/>
                <a:gd name="T93" fmla="*/ 8 h 242"/>
                <a:gd name="T94" fmla="*/ 19 w 487"/>
                <a:gd name="T95" fmla="*/ 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7"/>
                <a:gd name="T145" fmla="*/ 0 h 242"/>
                <a:gd name="T146" fmla="*/ 487 w 487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7" h="242">
                  <a:moveTo>
                    <a:pt x="487" y="187"/>
                  </a:moveTo>
                  <a:lnTo>
                    <a:pt x="461" y="168"/>
                  </a:lnTo>
                  <a:lnTo>
                    <a:pt x="434" y="149"/>
                  </a:lnTo>
                  <a:lnTo>
                    <a:pt x="407" y="131"/>
                  </a:lnTo>
                  <a:lnTo>
                    <a:pt x="380" y="115"/>
                  </a:lnTo>
                  <a:lnTo>
                    <a:pt x="354" y="99"/>
                  </a:lnTo>
                  <a:lnTo>
                    <a:pt x="327" y="85"/>
                  </a:lnTo>
                  <a:lnTo>
                    <a:pt x="300" y="72"/>
                  </a:lnTo>
                  <a:lnTo>
                    <a:pt x="274" y="61"/>
                  </a:lnTo>
                  <a:lnTo>
                    <a:pt x="247" y="49"/>
                  </a:lnTo>
                  <a:lnTo>
                    <a:pt x="220" y="39"/>
                  </a:lnTo>
                  <a:lnTo>
                    <a:pt x="193" y="30"/>
                  </a:lnTo>
                  <a:lnTo>
                    <a:pt x="166" y="22"/>
                  </a:lnTo>
                  <a:lnTo>
                    <a:pt x="140" y="15"/>
                  </a:lnTo>
                  <a:lnTo>
                    <a:pt x="113" y="9"/>
                  </a:lnTo>
                  <a:lnTo>
                    <a:pt x="86" y="4"/>
                  </a:lnTo>
                  <a:lnTo>
                    <a:pt x="59" y="0"/>
                  </a:lnTo>
                  <a:lnTo>
                    <a:pt x="0" y="61"/>
                  </a:lnTo>
                  <a:lnTo>
                    <a:pt x="16" y="80"/>
                  </a:lnTo>
                  <a:lnTo>
                    <a:pt x="32" y="98"/>
                  </a:lnTo>
                  <a:lnTo>
                    <a:pt x="49" y="116"/>
                  </a:lnTo>
                  <a:lnTo>
                    <a:pt x="66" y="131"/>
                  </a:lnTo>
                  <a:lnTo>
                    <a:pt x="82" y="145"/>
                  </a:lnTo>
                  <a:lnTo>
                    <a:pt x="100" y="158"/>
                  </a:lnTo>
                  <a:lnTo>
                    <a:pt x="119" y="169"/>
                  </a:lnTo>
                  <a:lnTo>
                    <a:pt x="137" y="179"/>
                  </a:lnTo>
                  <a:lnTo>
                    <a:pt x="157" y="189"/>
                  </a:lnTo>
                  <a:lnTo>
                    <a:pt x="177" y="198"/>
                  </a:lnTo>
                  <a:lnTo>
                    <a:pt x="199" y="205"/>
                  </a:lnTo>
                  <a:lnTo>
                    <a:pt x="221" y="213"/>
                  </a:lnTo>
                  <a:lnTo>
                    <a:pt x="244" y="220"/>
                  </a:lnTo>
                  <a:lnTo>
                    <a:pt x="269" y="226"/>
                  </a:lnTo>
                  <a:lnTo>
                    <a:pt x="295" y="232"/>
                  </a:lnTo>
                  <a:lnTo>
                    <a:pt x="322" y="238"/>
                  </a:lnTo>
                  <a:lnTo>
                    <a:pt x="347" y="241"/>
                  </a:lnTo>
                  <a:lnTo>
                    <a:pt x="371" y="242"/>
                  </a:lnTo>
                  <a:lnTo>
                    <a:pt x="383" y="242"/>
                  </a:lnTo>
                  <a:lnTo>
                    <a:pt x="395" y="241"/>
                  </a:lnTo>
                  <a:lnTo>
                    <a:pt x="407" y="240"/>
                  </a:lnTo>
                  <a:lnTo>
                    <a:pt x="419" y="238"/>
                  </a:lnTo>
                  <a:lnTo>
                    <a:pt x="430" y="234"/>
                  </a:lnTo>
                  <a:lnTo>
                    <a:pt x="441" y="230"/>
                  </a:lnTo>
                  <a:lnTo>
                    <a:pt x="450" y="226"/>
                  </a:lnTo>
                  <a:lnTo>
                    <a:pt x="460" y="220"/>
                  </a:lnTo>
                  <a:lnTo>
                    <a:pt x="468" y="213"/>
                  </a:lnTo>
                  <a:lnTo>
                    <a:pt x="475" y="205"/>
                  </a:lnTo>
                  <a:lnTo>
                    <a:pt x="482" y="197"/>
                  </a:lnTo>
                  <a:lnTo>
                    <a:pt x="487" y="18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1" name="Freeform 1328"/>
            <p:cNvSpPr>
              <a:spLocks noEditPoints="1"/>
            </p:cNvSpPr>
            <p:nvPr/>
          </p:nvSpPr>
          <p:spPr bwMode="auto">
            <a:xfrm>
              <a:off x="3181" y="1538"/>
              <a:ext cx="101" cy="52"/>
            </a:xfrm>
            <a:custGeom>
              <a:avLst/>
              <a:gdLst>
                <a:gd name="T0" fmla="*/ 18 w 511"/>
                <a:gd name="T1" fmla="*/ 7 h 266"/>
                <a:gd name="T2" fmla="*/ 14 w 511"/>
                <a:gd name="T3" fmla="*/ 5 h 266"/>
                <a:gd name="T4" fmla="*/ 11 w 511"/>
                <a:gd name="T5" fmla="*/ 3 h 266"/>
                <a:gd name="T6" fmla="*/ 14 w 511"/>
                <a:gd name="T7" fmla="*/ 3 h 266"/>
                <a:gd name="T8" fmla="*/ 17 w 511"/>
                <a:gd name="T9" fmla="*/ 5 h 266"/>
                <a:gd name="T10" fmla="*/ 20 w 511"/>
                <a:gd name="T11" fmla="*/ 8 h 266"/>
                <a:gd name="T12" fmla="*/ 10 w 511"/>
                <a:gd name="T13" fmla="*/ 3 h 266"/>
                <a:gd name="T14" fmla="*/ 7 w 511"/>
                <a:gd name="T15" fmla="*/ 2 h 266"/>
                <a:gd name="T16" fmla="*/ 4 w 511"/>
                <a:gd name="T17" fmla="*/ 1 h 266"/>
                <a:gd name="T18" fmla="*/ 4 w 511"/>
                <a:gd name="T19" fmla="*/ 0 h 266"/>
                <a:gd name="T20" fmla="*/ 7 w 511"/>
                <a:gd name="T21" fmla="*/ 1 h 266"/>
                <a:gd name="T22" fmla="*/ 11 w 511"/>
                <a:gd name="T23" fmla="*/ 2 h 266"/>
                <a:gd name="T24" fmla="*/ 3 w 511"/>
                <a:gd name="T25" fmla="*/ 0 h 266"/>
                <a:gd name="T26" fmla="*/ 3 w 511"/>
                <a:gd name="T27" fmla="*/ 0 h 266"/>
                <a:gd name="T28" fmla="*/ 1 w 511"/>
                <a:gd name="T29" fmla="*/ 3 h 266"/>
                <a:gd name="T30" fmla="*/ 3 w 511"/>
                <a:gd name="T31" fmla="*/ 1 h 266"/>
                <a:gd name="T32" fmla="*/ 0 w 511"/>
                <a:gd name="T33" fmla="*/ 3 h 266"/>
                <a:gd name="T34" fmla="*/ 0 w 511"/>
                <a:gd name="T35" fmla="*/ 3 h 266"/>
                <a:gd name="T36" fmla="*/ 2 w 511"/>
                <a:gd name="T37" fmla="*/ 3 h 266"/>
                <a:gd name="T38" fmla="*/ 3 w 511"/>
                <a:gd name="T39" fmla="*/ 5 h 266"/>
                <a:gd name="T40" fmla="*/ 5 w 511"/>
                <a:gd name="T41" fmla="*/ 7 h 266"/>
                <a:gd name="T42" fmla="*/ 5 w 511"/>
                <a:gd name="T43" fmla="*/ 8 h 266"/>
                <a:gd name="T44" fmla="*/ 3 w 511"/>
                <a:gd name="T45" fmla="*/ 6 h 266"/>
                <a:gd name="T46" fmla="*/ 1 w 511"/>
                <a:gd name="T47" fmla="*/ 4 h 266"/>
                <a:gd name="T48" fmla="*/ 6 w 511"/>
                <a:gd name="T49" fmla="*/ 7 h 266"/>
                <a:gd name="T50" fmla="*/ 9 w 511"/>
                <a:gd name="T51" fmla="*/ 8 h 266"/>
                <a:gd name="T52" fmla="*/ 11 w 511"/>
                <a:gd name="T53" fmla="*/ 9 h 266"/>
                <a:gd name="T54" fmla="*/ 13 w 511"/>
                <a:gd name="T55" fmla="*/ 10 h 266"/>
                <a:gd name="T56" fmla="*/ 10 w 511"/>
                <a:gd name="T57" fmla="*/ 10 h 266"/>
                <a:gd name="T58" fmla="*/ 7 w 511"/>
                <a:gd name="T59" fmla="*/ 9 h 266"/>
                <a:gd name="T60" fmla="*/ 6 w 511"/>
                <a:gd name="T61" fmla="*/ 7 h 266"/>
                <a:gd name="T62" fmla="*/ 13 w 511"/>
                <a:gd name="T63" fmla="*/ 10 h 266"/>
                <a:gd name="T64" fmla="*/ 13 w 511"/>
                <a:gd name="T65" fmla="*/ 9 h 266"/>
                <a:gd name="T66" fmla="*/ 13 w 511"/>
                <a:gd name="T67" fmla="*/ 9 h 266"/>
                <a:gd name="T68" fmla="*/ 14 w 511"/>
                <a:gd name="T69" fmla="*/ 10 h 266"/>
                <a:gd name="T70" fmla="*/ 13 w 511"/>
                <a:gd name="T71" fmla="*/ 10 h 266"/>
                <a:gd name="T72" fmla="*/ 15 w 511"/>
                <a:gd name="T73" fmla="*/ 10 h 266"/>
                <a:gd name="T74" fmla="*/ 15 w 511"/>
                <a:gd name="T75" fmla="*/ 11 h 266"/>
                <a:gd name="T76" fmla="*/ 16 w 511"/>
                <a:gd name="T77" fmla="*/ 10 h 266"/>
                <a:gd name="T78" fmla="*/ 17 w 511"/>
                <a:gd name="T79" fmla="*/ 9 h 266"/>
                <a:gd name="T80" fmla="*/ 18 w 511"/>
                <a:gd name="T81" fmla="*/ 9 h 266"/>
                <a:gd name="T82" fmla="*/ 19 w 511"/>
                <a:gd name="T83" fmla="*/ 8 h 266"/>
                <a:gd name="T84" fmla="*/ 19 w 511"/>
                <a:gd name="T85" fmla="*/ 8 h 266"/>
                <a:gd name="T86" fmla="*/ 20 w 511"/>
                <a:gd name="T87" fmla="*/ 9 h 266"/>
                <a:gd name="T88" fmla="*/ 19 w 511"/>
                <a:gd name="T89" fmla="*/ 9 h 266"/>
                <a:gd name="T90" fmla="*/ 18 w 511"/>
                <a:gd name="T91" fmla="*/ 10 h 266"/>
                <a:gd name="T92" fmla="*/ 17 w 511"/>
                <a:gd name="T93" fmla="*/ 10 h 266"/>
                <a:gd name="T94" fmla="*/ 16 w 511"/>
                <a:gd name="T95" fmla="*/ 11 h 266"/>
                <a:gd name="T96" fmla="*/ 20 w 511"/>
                <a:gd name="T97" fmla="*/ 8 h 266"/>
                <a:gd name="T98" fmla="*/ 20 w 511"/>
                <a:gd name="T99" fmla="*/ 8 h 2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1"/>
                <a:gd name="T151" fmla="*/ 0 h 266"/>
                <a:gd name="T152" fmla="*/ 511 w 511"/>
                <a:gd name="T153" fmla="*/ 266 h 2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1" h="266">
                  <a:moveTo>
                    <a:pt x="491" y="209"/>
                  </a:moveTo>
                  <a:lnTo>
                    <a:pt x="466" y="189"/>
                  </a:lnTo>
                  <a:lnTo>
                    <a:pt x="439" y="171"/>
                  </a:lnTo>
                  <a:lnTo>
                    <a:pt x="413" y="154"/>
                  </a:lnTo>
                  <a:lnTo>
                    <a:pt x="387" y="137"/>
                  </a:lnTo>
                  <a:lnTo>
                    <a:pt x="360" y="122"/>
                  </a:lnTo>
                  <a:lnTo>
                    <a:pt x="334" y="108"/>
                  </a:lnTo>
                  <a:lnTo>
                    <a:pt x="307" y="95"/>
                  </a:lnTo>
                  <a:lnTo>
                    <a:pt x="281" y="83"/>
                  </a:lnTo>
                  <a:lnTo>
                    <a:pt x="291" y="61"/>
                  </a:lnTo>
                  <a:lnTo>
                    <a:pt x="318" y="74"/>
                  </a:lnTo>
                  <a:lnTo>
                    <a:pt x="345" y="87"/>
                  </a:lnTo>
                  <a:lnTo>
                    <a:pt x="372" y="101"/>
                  </a:lnTo>
                  <a:lnTo>
                    <a:pt x="399" y="117"/>
                  </a:lnTo>
                  <a:lnTo>
                    <a:pt x="426" y="133"/>
                  </a:lnTo>
                  <a:lnTo>
                    <a:pt x="453" y="150"/>
                  </a:lnTo>
                  <a:lnTo>
                    <a:pt x="480" y="169"/>
                  </a:lnTo>
                  <a:lnTo>
                    <a:pt x="507" y="189"/>
                  </a:lnTo>
                  <a:lnTo>
                    <a:pt x="491" y="209"/>
                  </a:lnTo>
                  <a:close/>
                  <a:moveTo>
                    <a:pt x="281" y="83"/>
                  </a:moveTo>
                  <a:lnTo>
                    <a:pt x="255" y="73"/>
                  </a:lnTo>
                  <a:lnTo>
                    <a:pt x="228" y="63"/>
                  </a:lnTo>
                  <a:lnTo>
                    <a:pt x="202" y="53"/>
                  </a:lnTo>
                  <a:lnTo>
                    <a:pt x="176" y="46"/>
                  </a:lnTo>
                  <a:lnTo>
                    <a:pt x="149" y="39"/>
                  </a:lnTo>
                  <a:lnTo>
                    <a:pt x="123" y="33"/>
                  </a:lnTo>
                  <a:lnTo>
                    <a:pt x="96" y="28"/>
                  </a:lnTo>
                  <a:lnTo>
                    <a:pt x="69" y="24"/>
                  </a:lnTo>
                  <a:lnTo>
                    <a:pt x="72" y="0"/>
                  </a:lnTo>
                  <a:lnTo>
                    <a:pt x="99" y="5"/>
                  </a:lnTo>
                  <a:lnTo>
                    <a:pt x="127" y="9"/>
                  </a:lnTo>
                  <a:lnTo>
                    <a:pt x="154" y="15"/>
                  </a:lnTo>
                  <a:lnTo>
                    <a:pt x="181" y="22"/>
                  </a:lnTo>
                  <a:lnTo>
                    <a:pt x="208" y="30"/>
                  </a:lnTo>
                  <a:lnTo>
                    <a:pt x="237" y="39"/>
                  </a:lnTo>
                  <a:lnTo>
                    <a:pt x="264" y="50"/>
                  </a:lnTo>
                  <a:lnTo>
                    <a:pt x="291" y="61"/>
                  </a:lnTo>
                  <a:lnTo>
                    <a:pt x="281" y="83"/>
                  </a:lnTo>
                  <a:close/>
                  <a:moveTo>
                    <a:pt x="63" y="3"/>
                  </a:moveTo>
                  <a:lnTo>
                    <a:pt x="67" y="1"/>
                  </a:lnTo>
                  <a:lnTo>
                    <a:pt x="72" y="0"/>
                  </a:lnTo>
                  <a:lnTo>
                    <a:pt x="71" y="12"/>
                  </a:lnTo>
                  <a:lnTo>
                    <a:pt x="63" y="3"/>
                  </a:lnTo>
                  <a:close/>
                  <a:moveTo>
                    <a:pt x="80" y="21"/>
                  </a:moveTo>
                  <a:lnTo>
                    <a:pt x="21" y="81"/>
                  </a:lnTo>
                  <a:lnTo>
                    <a:pt x="3" y="64"/>
                  </a:lnTo>
                  <a:lnTo>
                    <a:pt x="63" y="3"/>
                  </a:lnTo>
                  <a:lnTo>
                    <a:pt x="80" y="21"/>
                  </a:lnTo>
                  <a:close/>
                  <a:moveTo>
                    <a:pt x="2" y="79"/>
                  </a:moveTo>
                  <a:lnTo>
                    <a:pt x="0" y="76"/>
                  </a:lnTo>
                  <a:lnTo>
                    <a:pt x="0" y="72"/>
                  </a:lnTo>
                  <a:lnTo>
                    <a:pt x="1" y="67"/>
                  </a:lnTo>
                  <a:lnTo>
                    <a:pt x="3" y="64"/>
                  </a:lnTo>
                  <a:lnTo>
                    <a:pt x="12" y="73"/>
                  </a:lnTo>
                  <a:lnTo>
                    <a:pt x="2" y="79"/>
                  </a:lnTo>
                  <a:close/>
                  <a:moveTo>
                    <a:pt x="22" y="65"/>
                  </a:moveTo>
                  <a:lnTo>
                    <a:pt x="38" y="84"/>
                  </a:lnTo>
                  <a:lnTo>
                    <a:pt x="53" y="102"/>
                  </a:lnTo>
                  <a:lnTo>
                    <a:pt x="69" y="118"/>
                  </a:lnTo>
                  <a:lnTo>
                    <a:pt x="85" y="133"/>
                  </a:lnTo>
                  <a:lnTo>
                    <a:pt x="102" y="147"/>
                  </a:lnTo>
                  <a:lnTo>
                    <a:pt x="119" y="159"/>
                  </a:lnTo>
                  <a:lnTo>
                    <a:pt x="136" y="171"/>
                  </a:lnTo>
                  <a:lnTo>
                    <a:pt x="154" y="181"/>
                  </a:lnTo>
                  <a:lnTo>
                    <a:pt x="144" y="202"/>
                  </a:lnTo>
                  <a:lnTo>
                    <a:pt x="124" y="191"/>
                  </a:lnTo>
                  <a:lnTo>
                    <a:pt x="105" y="180"/>
                  </a:lnTo>
                  <a:lnTo>
                    <a:pt x="86" y="167"/>
                  </a:lnTo>
                  <a:lnTo>
                    <a:pt x="69" y="151"/>
                  </a:lnTo>
                  <a:lnTo>
                    <a:pt x="52" y="136"/>
                  </a:lnTo>
                  <a:lnTo>
                    <a:pt x="36" y="119"/>
                  </a:lnTo>
                  <a:lnTo>
                    <a:pt x="18" y="100"/>
                  </a:lnTo>
                  <a:lnTo>
                    <a:pt x="2" y="79"/>
                  </a:lnTo>
                  <a:lnTo>
                    <a:pt x="22" y="65"/>
                  </a:lnTo>
                  <a:close/>
                  <a:moveTo>
                    <a:pt x="154" y="181"/>
                  </a:moveTo>
                  <a:lnTo>
                    <a:pt x="174" y="190"/>
                  </a:lnTo>
                  <a:lnTo>
                    <a:pt x="193" y="199"/>
                  </a:lnTo>
                  <a:lnTo>
                    <a:pt x="215" y="207"/>
                  </a:lnTo>
                  <a:lnTo>
                    <a:pt x="237" y="214"/>
                  </a:lnTo>
                  <a:lnTo>
                    <a:pt x="259" y="221"/>
                  </a:lnTo>
                  <a:lnTo>
                    <a:pt x="284" y="227"/>
                  </a:lnTo>
                  <a:lnTo>
                    <a:pt x="309" y="232"/>
                  </a:lnTo>
                  <a:lnTo>
                    <a:pt x="336" y="238"/>
                  </a:lnTo>
                  <a:lnTo>
                    <a:pt x="332" y="262"/>
                  </a:lnTo>
                  <a:lnTo>
                    <a:pt x="304" y="256"/>
                  </a:lnTo>
                  <a:lnTo>
                    <a:pt x="278" y="250"/>
                  </a:lnTo>
                  <a:lnTo>
                    <a:pt x="253" y="243"/>
                  </a:lnTo>
                  <a:lnTo>
                    <a:pt x="229" y="237"/>
                  </a:lnTo>
                  <a:lnTo>
                    <a:pt x="206" y="229"/>
                  </a:lnTo>
                  <a:lnTo>
                    <a:pt x="185" y="221"/>
                  </a:lnTo>
                  <a:lnTo>
                    <a:pt x="163" y="212"/>
                  </a:lnTo>
                  <a:lnTo>
                    <a:pt x="144" y="202"/>
                  </a:lnTo>
                  <a:lnTo>
                    <a:pt x="154" y="181"/>
                  </a:lnTo>
                  <a:close/>
                  <a:moveTo>
                    <a:pt x="332" y="262"/>
                  </a:moveTo>
                  <a:lnTo>
                    <a:pt x="332" y="262"/>
                  </a:lnTo>
                  <a:lnTo>
                    <a:pt x="334" y="250"/>
                  </a:lnTo>
                  <a:lnTo>
                    <a:pt x="332" y="262"/>
                  </a:lnTo>
                  <a:close/>
                  <a:moveTo>
                    <a:pt x="336" y="238"/>
                  </a:moveTo>
                  <a:lnTo>
                    <a:pt x="336" y="238"/>
                  </a:lnTo>
                  <a:lnTo>
                    <a:pt x="333" y="263"/>
                  </a:lnTo>
                  <a:lnTo>
                    <a:pt x="332" y="262"/>
                  </a:lnTo>
                  <a:lnTo>
                    <a:pt x="336" y="238"/>
                  </a:lnTo>
                  <a:close/>
                  <a:moveTo>
                    <a:pt x="336" y="238"/>
                  </a:moveTo>
                  <a:lnTo>
                    <a:pt x="350" y="240"/>
                  </a:lnTo>
                  <a:lnTo>
                    <a:pt x="363" y="241"/>
                  </a:lnTo>
                  <a:lnTo>
                    <a:pt x="361" y="266"/>
                  </a:lnTo>
                  <a:lnTo>
                    <a:pt x="346" y="264"/>
                  </a:lnTo>
                  <a:lnTo>
                    <a:pt x="333" y="263"/>
                  </a:lnTo>
                  <a:lnTo>
                    <a:pt x="336" y="238"/>
                  </a:lnTo>
                  <a:close/>
                  <a:moveTo>
                    <a:pt x="363" y="241"/>
                  </a:moveTo>
                  <a:lnTo>
                    <a:pt x="376" y="242"/>
                  </a:lnTo>
                  <a:lnTo>
                    <a:pt x="389" y="242"/>
                  </a:lnTo>
                  <a:lnTo>
                    <a:pt x="390" y="266"/>
                  </a:lnTo>
                  <a:lnTo>
                    <a:pt x="375" y="266"/>
                  </a:lnTo>
                  <a:lnTo>
                    <a:pt x="361" y="266"/>
                  </a:lnTo>
                  <a:lnTo>
                    <a:pt x="363" y="241"/>
                  </a:lnTo>
                  <a:close/>
                  <a:moveTo>
                    <a:pt x="389" y="242"/>
                  </a:moveTo>
                  <a:lnTo>
                    <a:pt x="405" y="241"/>
                  </a:lnTo>
                  <a:lnTo>
                    <a:pt x="420" y="239"/>
                  </a:lnTo>
                  <a:lnTo>
                    <a:pt x="435" y="236"/>
                  </a:lnTo>
                  <a:lnTo>
                    <a:pt x="449" y="230"/>
                  </a:lnTo>
                  <a:lnTo>
                    <a:pt x="455" y="228"/>
                  </a:lnTo>
                  <a:lnTo>
                    <a:pt x="461" y="224"/>
                  </a:lnTo>
                  <a:lnTo>
                    <a:pt x="467" y="221"/>
                  </a:lnTo>
                  <a:lnTo>
                    <a:pt x="472" y="216"/>
                  </a:lnTo>
                  <a:lnTo>
                    <a:pt x="476" y="211"/>
                  </a:lnTo>
                  <a:lnTo>
                    <a:pt x="481" y="205"/>
                  </a:lnTo>
                  <a:lnTo>
                    <a:pt x="485" y="200"/>
                  </a:lnTo>
                  <a:lnTo>
                    <a:pt x="488" y="194"/>
                  </a:lnTo>
                  <a:lnTo>
                    <a:pt x="511" y="203"/>
                  </a:lnTo>
                  <a:lnTo>
                    <a:pt x="507" y="212"/>
                  </a:lnTo>
                  <a:lnTo>
                    <a:pt x="501" y="219"/>
                  </a:lnTo>
                  <a:lnTo>
                    <a:pt x="496" y="226"/>
                  </a:lnTo>
                  <a:lnTo>
                    <a:pt x="490" y="232"/>
                  </a:lnTo>
                  <a:lnTo>
                    <a:pt x="484" y="238"/>
                  </a:lnTo>
                  <a:lnTo>
                    <a:pt x="476" y="243"/>
                  </a:lnTo>
                  <a:lnTo>
                    <a:pt x="470" y="248"/>
                  </a:lnTo>
                  <a:lnTo>
                    <a:pt x="461" y="252"/>
                  </a:lnTo>
                  <a:lnTo>
                    <a:pt x="454" y="255"/>
                  </a:lnTo>
                  <a:lnTo>
                    <a:pt x="445" y="258"/>
                  </a:lnTo>
                  <a:lnTo>
                    <a:pt x="436" y="261"/>
                  </a:lnTo>
                  <a:lnTo>
                    <a:pt x="428" y="263"/>
                  </a:lnTo>
                  <a:lnTo>
                    <a:pt x="408" y="265"/>
                  </a:lnTo>
                  <a:lnTo>
                    <a:pt x="390" y="266"/>
                  </a:lnTo>
                  <a:lnTo>
                    <a:pt x="389" y="242"/>
                  </a:lnTo>
                  <a:close/>
                  <a:moveTo>
                    <a:pt x="507" y="189"/>
                  </a:moveTo>
                  <a:lnTo>
                    <a:pt x="509" y="191"/>
                  </a:lnTo>
                  <a:lnTo>
                    <a:pt x="511" y="196"/>
                  </a:lnTo>
                  <a:lnTo>
                    <a:pt x="511" y="200"/>
                  </a:lnTo>
                  <a:lnTo>
                    <a:pt x="511" y="203"/>
                  </a:lnTo>
                  <a:lnTo>
                    <a:pt x="499" y="199"/>
                  </a:lnTo>
                  <a:lnTo>
                    <a:pt x="507" y="18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2" name="Freeform 1329"/>
            <p:cNvSpPr>
              <a:spLocks/>
            </p:cNvSpPr>
            <p:nvPr/>
          </p:nvSpPr>
          <p:spPr bwMode="auto">
            <a:xfrm>
              <a:off x="3154" y="1553"/>
              <a:ext cx="85" cy="52"/>
            </a:xfrm>
            <a:custGeom>
              <a:avLst/>
              <a:gdLst>
                <a:gd name="T0" fmla="*/ 17 w 432"/>
                <a:gd name="T1" fmla="*/ 8 h 257"/>
                <a:gd name="T2" fmla="*/ 15 w 432"/>
                <a:gd name="T3" fmla="*/ 7 h 257"/>
                <a:gd name="T4" fmla="*/ 14 w 432"/>
                <a:gd name="T5" fmla="*/ 5 h 257"/>
                <a:gd name="T6" fmla="*/ 12 w 432"/>
                <a:gd name="T7" fmla="*/ 4 h 257"/>
                <a:gd name="T8" fmla="*/ 10 w 432"/>
                <a:gd name="T9" fmla="*/ 3 h 257"/>
                <a:gd name="T10" fmla="*/ 9 w 432"/>
                <a:gd name="T11" fmla="*/ 2 h 257"/>
                <a:gd name="T12" fmla="*/ 8 w 432"/>
                <a:gd name="T13" fmla="*/ 2 h 257"/>
                <a:gd name="T14" fmla="*/ 7 w 432"/>
                <a:gd name="T15" fmla="*/ 1 h 257"/>
                <a:gd name="T16" fmla="*/ 7 w 432"/>
                <a:gd name="T17" fmla="*/ 1 h 257"/>
                <a:gd name="T18" fmla="*/ 6 w 432"/>
                <a:gd name="T19" fmla="*/ 1 h 257"/>
                <a:gd name="T20" fmla="*/ 5 w 432"/>
                <a:gd name="T21" fmla="*/ 0 h 257"/>
                <a:gd name="T22" fmla="*/ 4 w 432"/>
                <a:gd name="T23" fmla="*/ 0 h 257"/>
                <a:gd name="T24" fmla="*/ 3 w 432"/>
                <a:gd name="T25" fmla="*/ 0 h 257"/>
                <a:gd name="T26" fmla="*/ 0 w 432"/>
                <a:gd name="T27" fmla="*/ 4 h 257"/>
                <a:gd name="T28" fmla="*/ 1 w 432"/>
                <a:gd name="T29" fmla="*/ 4 h 257"/>
                <a:gd name="T30" fmla="*/ 1 w 432"/>
                <a:gd name="T31" fmla="*/ 5 h 257"/>
                <a:gd name="T32" fmla="*/ 2 w 432"/>
                <a:gd name="T33" fmla="*/ 6 h 257"/>
                <a:gd name="T34" fmla="*/ 2 w 432"/>
                <a:gd name="T35" fmla="*/ 6 h 257"/>
                <a:gd name="T36" fmla="*/ 3 w 432"/>
                <a:gd name="T37" fmla="*/ 7 h 257"/>
                <a:gd name="T38" fmla="*/ 4 w 432"/>
                <a:gd name="T39" fmla="*/ 7 h 257"/>
                <a:gd name="T40" fmla="*/ 4 w 432"/>
                <a:gd name="T41" fmla="*/ 8 h 257"/>
                <a:gd name="T42" fmla="*/ 5 w 432"/>
                <a:gd name="T43" fmla="*/ 8 h 257"/>
                <a:gd name="T44" fmla="*/ 5 w 432"/>
                <a:gd name="T45" fmla="*/ 8 h 257"/>
                <a:gd name="T46" fmla="*/ 6 w 432"/>
                <a:gd name="T47" fmla="*/ 9 h 257"/>
                <a:gd name="T48" fmla="*/ 7 w 432"/>
                <a:gd name="T49" fmla="*/ 9 h 257"/>
                <a:gd name="T50" fmla="*/ 8 w 432"/>
                <a:gd name="T51" fmla="*/ 9 h 257"/>
                <a:gd name="T52" fmla="*/ 9 w 432"/>
                <a:gd name="T53" fmla="*/ 9 h 257"/>
                <a:gd name="T54" fmla="*/ 10 w 432"/>
                <a:gd name="T55" fmla="*/ 10 h 257"/>
                <a:gd name="T56" fmla="*/ 10 w 432"/>
                <a:gd name="T57" fmla="*/ 10 h 257"/>
                <a:gd name="T58" fmla="*/ 11 w 432"/>
                <a:gd name="T59" fmla="*/ 10 h 257"/>
                <a:gd name="T60" fmla="*/ 12 w 432"/>
                <a:gd name="T61" fmla="*/ 10 h 257"/>
                <a:gd name="T62" fmla="*/ 13 w 432"/>
                <a:gd name="T63" fmla="*/ 10 h 257"/>
                <a:gd name="T64" fmla="*/ 14 w 432"/>
                <a:gd name="T65" fmla="*/ 10 h 257"/>
                <a:gd name="T66" fmla="*/ 14 w 432"/>
                <a:gd name="T67" fmla="*/ 10 h 257"/>
                <a:gd name="T68" fmla="*/ 14 w 432"/>
                <a:gd name="T69" fmla="*/ 10 h 257"/>
                <a:gd name="T70" fmla="*/ 15 w 432"/>
                <a:gd name="T71" fmla="*/ 10 h 257"/>
                <a:gd name="T72" fmla="*/ 15 w 432"/>
                <a:gd name="T73" fmla="*/ 10 h 257"/>
                <a:gd name="T74" fmla="*/ 16 w 432"/>
                <a:gd name="T75" fmla="*/ 10 h 257"/>
                <a:gd name="T76" fmla="*/ 16 w 432"/>
                <a:gd name="T77" fmla="*/ 10 h 257"/>
                <a:gd name="T78" fmla="*/ 16 w 432"/>
                <a:gd name="T79" fmla="*/ 9 h 257"/>
                <a:gd name="T80" fmla="*/ 17 w 432"/>
                <a:gd name="T81" fmla="*/ 9 h 257"/>
                <a:gd name="T82" fmla="*/ 17 w 432"/>
                <a:gd name="T83" fmla="*/ 9 h 257"/>
                <a:gd name="T84" fmla="*/ 17 w 432"/>
                <a:gd name="T85" fmla="*/ 9 h 257"/>
                <a:gd name="T86" fmla="*/ 17 w 432"/>
                <a:gd name="T87" fmla="*/ 8 h 2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257"/>
                <a:gd name="T134" fmla="*/ 432 w 432"/>
                <a:gd name="T135" fmla="*/ 257 h 2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257">
                  <a:moveTo>
                    <a:pt x="432" y="207"/>
                  </a:moveTo>
                  <a:lnTo>
                    <a:pt x="386" y="172"/>
                  </a:lnTo>
                  <a:lnTo>
                    <a:pt x="340" y="137"/>
                  </a:lnTo>
                  <a:lnTo>
                    <a:pt x="296" y="105"/>
                  </a:lnTo>
                  <a:lnTo>
                    <a:pt x="253" y="74"/>
                  </a:lnTo>
                  <a:lnTo>
                    <a:pt x="231" y="60"/>
                  </a:lnTo>
                  <a:lnTo>
                    <a:pt x="209" y="47"/>
                  </a:lnTo>
                  <a:lnTo>
                    <a:pt x="187" y="37"/>
                  </a:lnTo>
                  <a:lnTo>
                    <a:pt x="164" y="26"/>
                  </a:lnTo>
                  <a:lnTo>
                    <a:pt x="142" y="17"/>
                  </a:lnTo>
                  <a:lnTo>
                    <a:pt x="119" y="10"/>
                  </a:lnTo>
                  <a:lnTo>
                    <a:pt x="95" y="4"/>
                  </a:lnTo>
                  <a:lnTo>
                    <a:pt x="71" y="0"/>
                  </a:lnTo>
                  <a:lnTo>
                    <a:pt x="0" y="95"/>
                  </a:lnTo>
                  <a:lnTo>
                    <a:pt x="14" y="113"/>
                  </a:lnTo>
                  <a:lnTo>
                    <a:pt x="28" y="130"/>
                  </a:lnTo>
                  <a:lnTo>
                    <a:pt x="43" y="144"/>
                  </a:lnTo>
                  <a:lnTo>
                    <a:pt x="57" y="158"/>
                  </a:lnTo>
                  <a:lnTo>
                    <a:pt x="73" y="171"/>
                  </a:lnTo>
                  <a:lnTo>
                    <a:pt x="89" y="181"/>
                  </a:lnTo>
                  <a:lnTo>
                    <a:pt x="105" y="192"/>
                  </a:lnTo>
                  <a:lnTo>
                    <a:pt x="121" y="201"/>
                  </a:lnTo>
                  <a:lnTo>
                    <a:pt x="138" y="209"/>
                  </a:lnTo>
                  <a:lnTo>
                    <a:pt x="157" y="217"/>
                  </a:lnTo>
                  <a:lnTo>
                    <a:pt x="176" y="225"/>
                  </a:lnTo>
                  <a:lnTo>
                    <a:pt x="196" y="231"/>
                  </a:lnTo>
                  <a:lnTo>
                    <a:pt x="216" y="236"/>
                  </a:lnTo>
                  <a:lnTo>
                    <a:pt x="239" y="243"/>
                  </a:lnTo>
                  <a:lnTo>
                    <a:pt x="262" y="248"/>
                  </a:lnTo>
                  <a:lnTo>
                    <a:pt x="285" y="253"/>
                  </a:lnTo>
                  <a:lnTo>
                    <a:pt x="307" y="256"/>
                  </a:lnTo>
                  <a:lnTo>
                    <a:pt x="330" y="257"/>
                  </a:lnTo>
                  <a:lnTo>
                    <a:pt x="340" y="257"/>
                  </a:lnTo>
                  <a:lnTo>
                    <a:pt x="351" y="256"/>
                  </a:lnTo>
                  <a:lnTo>
                    <a:pt x="361" y="255"/>
                  </a:lnTo>
                  <a:lnTo>
                    <a:pt x="372" y="253"/>
                  </a:lnTo>
                  <a:lnTo>
                    <a:pt x="381" y="249"/>
                  </a:lnTo>
                  <a:lnTo>
                    <a:pt x="391" y="246"/>
                  </a:lnTo>
                  <a:lnTo>
                    <a:pt x="400" y="242"/>
                  </a:lnTo>
                  <a:lnTo>
                    <a:pt x="407" y="236"/>
                  </a:lnTo>
                  <a:lnTo>
                    <a:pt x="415" y="231"/>
                  </a:lnTo>
                  <a:lnTo>
                    <a:pt x="421" y="225"/>
                  </a:lnTo>
                  <a:lnTo>
                    <a:pt x="428" y="216"/>
                  </a:lnTo>
                  <a:lnTo>
                    <a:pt x="432" y="207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3" name="Freeform 1330"/>
            <p:cNvSpPr>
              <a:spLocks noEditPoints="1"/>
            </p:cNvSpPr>
            <p:nvPr/>
          </p:nvSpPr>
          <p:spPr bwMode="auto">
            <a:xfrm>
              <a:off x="3150" y="1549"/>
              <a:ext cx="93" cy="56"/>
            </a:xfrm>
            <a:custGeom>
              <a:avLst/>
              <a:gdLst>
                <a:gd name="T0" fmla="*/ 18 w 456"/>
                <a:gd name="T1" fmla="*/ 8 h 281"/>
                <a:gd name="T2" fmla="*/ 17 w 456"/>
                <a:gd name="T3" fmla="*/ 9 h 281"/>
                <a:gd name="T4" fmla="*/ 16 w 456"/>
                <a:gd name="T5" fmla="*/ 8 h 281"/>
                <a:gd name="T6" fmla="*/ 16 w 456"/>
                <a:gd name="T7" fmla="*/ 7 h 281"/>
                <a:gd name="T8" fmla="*/ 18 w 456"/>
                <a:gd name="T9" fmla="*/ 8 h 281"/>
                <a:gd name="T10" fmla="*/ 14 w 456"/>
                <a:gd name="T11" fmla="*/ 6 h 281"/>
                <a:gd name="T12" fmla="*/ 9 w 456"/>
                <a:gd name="T13" fmla="*/ 3 h 281"/>
                <a:gd name="T14" fmla="*/ 7 w 456"/>
                <a:gd name="T15" fmla="*/ 2 h 281"/>
                <a:gd name="T16" fmla="*/ 5 w 456"/>
                <a:gd name="T17" fmla="*/ 1 h 281"/>
                <a:gd name="T18" fmla="*/ 3 w 456"/>
                <a:gd name="T19" fmla="*/ 0 h 281"/>
                <a:gd name="T20" fmla="*/ 6 w 456"/>
                <a:gd name="T21" fmla="*/ 1 h 281"/>
                <a:gd name="T22" fmla="*/ 8 w 456"/>
                <a:gd name="T23" fmla="*/ 2 h 281"/>
                <a:gd name="T24" fmla="*/ 11 w 456"/>
                <a:gd name="T25" fmla="*/ 3 h 281"/>
                <a:gd name="T26" fmla="*/ 16 w 456"/>
                <a:gd name="T27" fmla="*/ 7 h 281"/>
                <a:gd name="T28" fmla="*/ 3 w 456"/>
                <a:gd name="T29" fmla="*/ 0 h 281"/>
                <a:gd name="T30" fmla="*/ 3 w 456"/>
                <a:gd name="T31" fmla="*/ 0 h 281"/>
                <a:gd name="T32" fmla="*/ 4 w 456"/>
                <a:gd name="T33" fmla="*/ 1 h 281"/>
                <a:gd name="T34" fmla="*/ 3 w 456"/>
                <a:gd name="T35" fmla="*/ 0 h 281"/>
                <a:gd name="T36" fmla="*/ 0 w 456"/>
                <a:gd name="T37" fmla="*/ 4 h 281"/>
                <a:gd name="T38" fmla="*/ 0 w 456"/>
                <a:gd name="T39" fmla="*/ 4 h 281"/>
                <a:gd name="T40" fmla="*/ 1 w 456"/>
                <a:gd name="T41" fmla="*/ 4 h 281"/>
                <a:gd name="T42" fmla="*/ 3 w 456"/>
                <a:gd name="T43" fmla="*/ 6 h 281"/>
                <a:gd name="T44" fmla="*/ 4 w 456"/>
                <a:gd name="T45" fmla="*/ 7 h 281"/>
                <a:gd name="T46" fmla="*/ 5 w 456"/>
                <a:gd name="T47" fmla="*/ 9 h 281"/>
                <a:gd name="T48" fmla="*/ 3 w 456"/>
                <a:gd name="T49" fmla="*/ 8 h 281"/>
                <a:gd name="T50" fmla="*/ 1 w 456"/>
                <a:gd name="T51" fmla="*/ 6 h 281"/>
                <a:gd name="T52" fmla="*/ 1 w 456"/>
                <a:gd name="T53" fmla="*/ 4 h 281"/>
                <a:gd name="T54" fmla="*/ 7 w 456"/>
                <a:gd name="T55" fmla="*/ 9 h 281"/>
                <a:gd name="T56" fmla="*/ 9 w 456"/>
                <a:gd name="T57" fmla="*/ 9 h 281"/>
                <a:gd name="T58" fmla="*/ 12 w 456"/>
                <a:gd name="T59" fmla="*/ 10 h 281"/>
                <a:gd name="T60" fmla="*/ 10 w 456"/>
                <a:gd name="T61" fmla="*/ 11 h 281"/>
                <a:gd name="T62" fmla="*/ 7 w 456"/>
                <a:gd name="T63" fmla="*/ 10 h 281"/>
                <a:gd name="T64" fmla="*/ 5 w 456"/>
                <a:gd name="T65" fmla="*/ 9 h 281"/>
                <a:gd name="T66" fmla="*/ 12 w 456"/>
                <a:gd name="T67" fmla="*/ 11 h 281"/>
                <a:gd name="T68" fmla="*/ 12 w 456"/>
                <a:gd name="T69" fmla="*/ 10 h 281"/>
                <a:gd name="T70" fmla="*/ 12 w 456"/>
                <a:gd name="T71" fmla="*/ 11 h 281"/>
                <a:gd name="T72" fmla="*/ 12 w 456"/>
                <a:gd name="T73" fmla="*/ 10 h 281"/>
                <a:gd name="T74" fmla="*/ 12 w 456"/>
                <a:gd name="T75" fmla="*/ 11 h 281"/>
                <a:gd name="T76" fmla="*/ 13 w 456"/>
                <a:gd name="T77" fmla="*/ 10 h 281"/>
                <a:gd name="T78" fmla="*/ 14 w 456"/>
                <a:gd name="T79" fmla="*/ 11 h 281"/>
                <a:gd name="T80" fmla="*/ 13 w 456"/>
                <a:gd name="T81" fmla="*/ 10 h 281"/>
                <a:gd name="T82" fmla="*/ 15 w 456"/>
                <a:gd name="T83" fmla="*/ 10 h 281"/>
                <a:gd name="T84" fmla="*/ 16 w 456"/>
                <a:gd name="T85" fmla="*/ 10 h 281"/>
                <a:gd name="T86" fmla="*/ 17 w 456"/>
                <a:gd name="T87" fmla="*/ 9 h 281"/>
                <a:gd name="T88" fmla="*/ 18 w 456"/>
                <a:gd name="T89" fmla="*/ 9 h 281"/>
                <a:gd name="T90" fmla="*/ 18 w 456"/>
                <a:gd name="T91" fmla="*/ 10 h 281"/>
                <a:gd name="T92" fmla="*/ 17 w 456"/>
                <a:gd name="T93" fmla="*/ 10 h 281"/>
                <a:gd name="T94" fmla="*/ 16 w 456"/>
                <a:gd name="T95" fmla="*/ 11 h 281"/>
                <a:gd name="T96" fmla="*/ 14 w 456"/>
                <a:gd name="T97" fmla="*/ 11 h 281"/>
                <a:gd name="T98" fmla="*/ 18 w 456"/>
                <a:gd name="T99" fmla="*/ 8 h 281"/>
                <a:gd name="T100" fmla="*/ 18 w 456"/>
                <a:gd name="T101" fmla="*/ 9 h 2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56"/>
                <a:gd name="T154" fmla="*/ 0 h 281"/>
                <a:gd name="T155" fmla="*/ 456 w 456"/>
                <a:gd name="T156" fmla="*/ 281 h 28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56" h="281">
                  <a:moveTo>
                    <a:pt x="437" y="229"/>
                  </a:moveTo>
                  <a:lnTo>
                    <a:pt x="437" y="229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437" y="229"/>
                  </a:moveTo>
                  <a:lnTo>
                    <a:pt x="425" y="220"/>
                  </a:lnTo>
                  <a:lnTo>
                    <a:pt x="412" y="211"/>
                  </a:lnTo>
                  <a:lnTo>
                    <a:pt x="398" y="200"/>
                  </a:lnTo>
                  <a:lnTo>
                    <a:pt x="384" y="188"/>
                  </a:lnTo>
                  <a:lnTo>
                    <a:pt x="399" y="169"/>
                  </a:lnTo>
                  <a:lnTo>
                    <a:pt x="410" y="178"/>
                  </a:lnTo>
                  <a:lnTo>
                    <a:pt x="423" y="188"/>
                  </a:lnTo>
                  <a:lnTo>
                    <a:pt x="437" y="198"/>
                  </a:lnTo>
                  <a:lnTo>
                    <a:pt x="452" y="210"/>
                  </a:lnTo>
                  <a:lnTo>
                    <a:pt x="437" y="229"/>
                  </a:lnTo>
                  <a:close/>
                  <a:moveTo>
                    <a:pt x="384" y="188"/>
                  </a:moveTo>
                  <a:lnTo>
                    <a:pt x="346" y="159"/>
                  </a:lnTo>
                  <a:lnTo>
                    <a:pt x="308" y="131"/>
                  </a:lnTo>
                  <a:lnTo>
                    <a:pt x="271" y="105"/>
                  </a:lnTo>
                  <a:lnTo>
                    <a:pt x="235" y="81"/>
                  </a:lnTo>
                  <a:lnTo>
                    <a:pt x="216" y="71"/>
                  </a:lnTo>
                  <a:lnTo>
                    <a:pt x="197" y="62"/>
                  </a:lnTo>
                  <a:lnTo>
                    <a:pt x="179" y="52"/>
                  </a:lnTo>
                  <a:lnTo>
                    <a:pt x="160" y="44"/>
                  </a:lnTo>
                  <a:lnTo>
                    <a:pt x="141" y="38"/>
                  </a:lnTo>
                  <a:lnTo>
                    <a:pt x="121" y="31"/>
                  </a:lnTo>
                  <a:lnTo>
                    <a:pt x="102" y="27"/>
                  </a:lnTo>
                  <a:lnTo>
                    <a:pt x="82" y="24"/>
                  </a:lnTo>
                  <a:lnTo>
                    <a:pt x="86" y="0"/>
                  </a:lnTo>
                  <a:lnTo>
                    <a:pt x="106" y="3"/>
                  </a:lnTo>
                  <a:lnTo>
                    <a:pt x="127" y="8"/>
                  </a:lnTo>
                  <a:lnTo>
                    <a:pt x="147" y="14"/>
                  </a:lnTo>
                  <a:lnTo>
                    <a:pt x="167" y="21"/>
                  </a:lnTo>
                  <a:lnTo>
                    <a:pt x="187" y="29"/>
                  </a:lnTo>
                  <a:lnTo>
                    <a:pt x="207" y="38"/>
                  </a:lnTo>
                  <a:lnTo>
                    <a:pt x="226" y="49"/>
                  </a:lnTo>
                  <a:lnTo>
                    <a:pt x="244" y="59"/>
                  </a:lnTo>
                  <a:lnTo>
                    <a:pt x="283" y="83"/>
                  </a:lnTo>
                  <a:lnTo>
                    <a:pt x="321" y="110"/>
                  </a:lnTo>
                  <a:lnTo>
                    <a:pt x="359" y="139"/>
                  </a:lnTo>
                  <a:lnTo>
                    <a:pt x="399" y="169"/>
                  </a:lnTo>
                  <a:lnTo>
                    <a:pt x="384" y="188"/>
                  </a:lnTo>
                  <a:close/>
                  <a:moveTo>
                    <a:pt x="74" y="4"/>
                  </a:moveTo>
                  <a:lnTo>
                    <a:pt x="76" y="2"/>
                  </a:lnTo>
                  <a:lnTo>
                    <a:pt x="79" y="1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3" y="12"/>
                  </a:lnTo>
                  <a:lnTo>
                    <a:pt x="74" y="4"/>
                  </a:lnTo>
                  <a:close/>
                  <a:moveTo>
                    <a:pt x="93" y="20"/>
                  </a:moveTo>
                  <a:lnTo>
                    <a:pt x="22" y="115"/>
                  </a:lnTo>
                  <a:lnTo>
                    <a:pt x="2" y="99"/>
                  </a:lnTo>
                  <a:lnTo>
                    <a:pt x="74" y="4"/>
                  </a:lnTo>
                  <a:lnTo>
                    <a:pt x="93" y="20"/>
                  </a:lnTo>
                  <a:close/>
                  <a:moveTo>
                    <a:pt x="2" y="115"/>
                  </a:moveTo>
                  <a:lnTo>
                    <a:pt x="0" y="111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2" y="99"/>
                  </a:lnTo>
                  <a:lnTo>
                    <a:pt x="12" y="107"/>
                  </a:lnTo>
                  <a:lnTo>
                    <a:pt x="2" y="115"/>
                  </a:lnTo>
                  <a:close/>
                  <a:moveTo>
                    <a:pt x="22" y="99"/>
                  </a:moveTo>
                  <a:lnTo>
                    <a:pt x="36" y="117"/>
                  </a:lnTo>
                  <a:lnTo>
                    <a:pt x="49" y="133"/>
                  </a:lnTo>
                  <a:lnTo>
                    <a:pt x="63" y="147"/>
                  </a:lnTo>
                  <a:lnTo>
                    <a:pt x="78" y="160"/>
                  </a:lnTo>
                  <a:lnTo>
                    <a:pt x="92" y="173"/>
                  </a:lnTo>
                  <a:lnTo>
                    <a:pt x="107" y="184"/>
                  </a:lnTo>
                  <a:lnTo>
                    <a:pt x="123" y="193"/>
                  </a:lnTo>
                  <a:lnTo>
                    <a:pt x="139" y="202"/>
                  </a:lnTo>
                  <a:lnTo>
                    <a:pt x="128" y="224"/>
                  </a:lnTo>
                  <a:lnTo>
                    <a:pt x="110" y="214"/>
                  </a:lnTo>
                  <a:lnTo>
                    <a:pt x="94" y="203"/>
                  </a:lnTo>
                  <a:lnTo>
                    <a:pt x="78" y="191"/>
                  </a:lnTo>
                  <a:lnTo>
                    <a:pt x="62" y="179"/>
                  </a:lnTo>
                  <a:lnTo>
                    <a:pt x="47" y="165"/>
                  </a:lnTo>
                  <a:lnTo>
                    <a:pt x="32" y="149"/>
                  </a:lnTo>
                  <a:lnTo>
                    <a:pt x="17" y="133"/>
                  </a:lnTo>
                  <a:lnTo>
                    <a:pt x="2" y="115"/>
                  </a:lnTo>
                  <a:lnTo>
                    <a:pt x="22" y="99"/>
                  </a:lnTo>
                  <a:close/>
                  <a:moveTo>
                    <a:pt x="139" y="202"/>
                  </a:moveTo>
                  <a:lnTo>
                    <a:pt x="156" y="211"/>
                  </a:lnTo>
                  <a:lnTo>
                    <a:pt x="174" y="218"/>
                  </a:lnTo>
                  <a:lnTo>
                    <a:pt x="193" y="225"/>
                  </a:lnTo>
                  <a:lnTo>
                    <a:pt x="212" y="231"/>
                  </a:lnTo>
                  <a:lnTo>
                    <a:pt x="233" y="238"/>
                  </a:lnTo>
                  <a:lnTo>
                    <a:pt x="253" y="243"/>
                  </a:lnTo>
                  <a:lnTo>
                    <a:pt x="276" y="248"/>
                  </a:lnTo>
                  <a:lnTo>
                    <a:pt x="299" y="253"/>
                  </a:lnTo>
                  <a:lnTo>
                    <a:pt x="295" y="277"/>
                  </a:lnTo>
                  <a:lnTo>
                    <a:pt x="270" y="272"/>
                  </a:lnTo>
                  <a:lnTo>
                    <a:pt x="248" y="267"/>
                  </a:lnTo>
                  <a:lnTo>
                    <a:pt x="225" y="260"/>
                  </a:lnTo>
                  <a:lnTo>
                    <a:pt x="203" y="255"/>
                  </a:lnTo>
                  <a:lnTo>
                    <a:pt x="184" y="247"/>
                  </a:lnTo>
                  <a:lnTo>
                    <a:pt x="164" y="241"/>
                  </a:lnTo>
                  <a:lnTo>
                    <a:pt x="146" y="232"/>
                  </a:lnTo>
                  <a:lnTo>
                    <a:pt x="128" y="224"/>
                  </a:lnTo>
                  <a:lnTo>
                    <a:pt x="139" y="202"/>
                  </a:lnTo>
                  <a:close/>
                  <a:moveTo>
                    <a:pt x="295" y="278"/>
                  </a:moveTo>
                  <a:lnTo>
                    <a:pt x="295" y="277"/>
                  </a:lnTo>
                  <a:lnTo>
                    <a:pt x="297" y="265"/>
                  </a:lnTo>
                  <a:lnTo>
                    <a:pt x="295" y="278"/>
                  </a:lnTo>
                  <a:close/>
                  <a:moveTo>
                    <a:pt x="299" y="253"/>
                  </a:moveTo>
                  <a:lnTo>
                    <a:pt x="299" y="253"/>
                  </a:lnTo>
                  <a:lnTo>
                    <a:pt x="296" y="278"/>
                  </a:lnTo>
                  <a:lnTo>
                    <a:pt x="295" y="278"/>
                  </a:lnTo>
                  <a:lnTo>
                    <a:pt x="299" y="253"/>
                  </a:lnTo>
                  <a:close/>
                  <a:moveTo>
                    <a:pt x="299" y="253"/>
                  </a:moveTo>
                  <a:lnTo>
                    <a:pt x="312" y="255"/>
                  </a:lnTo>
                  <a:lnTo>
                    <a:pt x="323" y="256"/>
                  </a:lnTo>
                  <a:lnTo>
                    <a:pt x="321" y="280"/>
                  </a:lnTo>
                  <a:lnTo>
                    <a:pt x="308" y="279"/>
                  </a:lnTo>
                  <a:lnTo>
                    <a:pt x="296" y="278"/>
                  </a:lnTo>
                  <a:lnTo>
                    <a:pt x="299" y="253"/>
                  </a:lnTo>
                  <a:close/>
                  <a:moveTo>
                    <a:pt x="323" y="256"/>
                  </a:moveTo>
                  <a:lnTo>
                    <a:pt x="335" y="256"/>
                  </a:lnTo>
                  <a:lnTo>
                    <a:pt x="347" y="257"/>
                  </a:lnTo>
                  <a:lnTo>
                    <a:pt x="347" y="281"/>
                  </a:lnTo>
                  <a:lnTo>
                    <a:pt x="334" y="281"/>
                  </a:lnTo>
                  <a:lnTo>
                    <a:pt x="321" y="280"/>
                  </a:lnTo>
                  <a:lnTo>
                    <a:pt x="323" y="256"/>
                  </a:lnTo>
                  <a:close/>
                  <a:moveTo>
                    <a:pt x="347" y="257"/>
                  </a:moveTo>
                  <a:lnTo>
                    <a:pt x="360" y="256"/>
                  </a:lnTo>
                  <a:lnTo>
                    <a:pt x="374" y="254"/>
                  </a:lnTo>
                  <a:lnTo>
                    <a:pt x="387" y="251"/>
                  </a:lnTo>
                  <a:lnTo>
                    <a:pt x="399" y="246"/>
                  </a:lnTo>
                  <a:lnTo>
                    <a:pt x="410" y="241"/>
                  </a:lnTo>
                  <a:lnTo>
                    <a:pt x="419" y="233"/>
                  </a:lnTo>
                  <a:lnTo>
                    <a:pt x="424" y="230"/>
                  </a:lnTo>
                  <a:lnTo>
                    <a:pt x="427" y="225"/>
                  </a:lnTo>
                  <a:lnTo>
                    <a:pt x="430" y="220"/>
                  </a:lnTo>
                  <a:lnTo>
                    <a:pt x="433" y="215"/>
                  </a:lnTo>
                  <a:lnTo>
                    <a:pt x="455" y="225"/>
                  </a:lnTo>
                  <a:lnTo>
                    <a:pt x="452" y="232"/>
                  </a:lnTo>
                  <a:lnTo>
                    <a:pt x="447" y="239"/>
                  </a:lnTo>
                  <a:lnTo>
                    <a:pt x="442" y="245"/>
                  </a:lnTo>
                  <a:lnTo>
                    <a:pt x="437" y="251"/>
                  </a:lnTo>
                  <a:lnTo>
                    <a:pt x="431" y="256"/>
                  </a:lnTo>
                  <a:lnTo>
                    <a:pt x="425" y="260"/>
                  </a:lnTo>
                  <a:lnTo>
                    <a:pt x="418" y="265"/>
                  </a:lnTo>
                  <a:lnTo>
                    <a:pt x="412" y="268"/>
                  </a:lnTo>
                  <a:lnTo>
                    <a:pt x="397" y="273"/>
                  </a:lnTo>
                  <a:lnTo>
                    <a:pt x="381" y="278"/>
                  </a:lnTo>
                  <a:lnTo>
                    <a:pt x="364" y="280"/>
                  </a:lnTo>
                  <a:lnTo>
                    <a:pt x="347" y="281"/>
                  </a:lnTo>
                  <a:lnTo>
                    <a:pt x="347" y="257"/>
                  </a:lnTo>
                  <a:close/>
                  <a:moveTo>
                    <a:pt x="452" y="210"/>
                  </a:moveTo>
                  <a:lnTo>
                    <a:pt x="454" y="213"/>
                  </a:lnTo>
                  <a:lnTo>
                    <a:pt x="456" y="216"/>
                  </a:lnTo>
                  <a:lnTo>
                    <a:pt x="456" y="220"/>
                  </a:lnTo>
                  <a:lnTo>
                    <a:pt x="455" y="225"/>
                  </a:lnTo>
                  <a:lnTo>
                    <a:pt x="444" y="219"/>
                  </a:lnTo>
                  <a:lnTo>
                    <a:pt x="452" y="2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4" name="Freeform 1331"/>
            <p:cNvSpPr>
              <a:spLocks/>
            </p:cNvSpPr>
            <p:nvPr/>
          </p:nvSpPr>
          <p:spPr bwMode="auto">
            <a:xfrm>
              <a:off x="3138" y="1575"/>
              <a:ext cx="66" cy="45"/>
            </a:xfrm>
            <a:custGeom>
              <a:avLst/>
              <a:gdLst>
                <a:gd name="T0" fmla="*/ 13 w 318"/>
                <a:gd name="T1" fmla="*/ 7 h 214"/>
                <a:gd name="T2" fmla="*/ 11 w 318"/>
                <a:gd name="T3" fmla="*/ 6 h 214"/>
                <a:gd name="T4" fmla="*/ 10 w 318"/>
                <a:gd name="T5" fmla="*/ 5 h 214"/>
                <a:gd name="T6" fmla="*/ 9 w 318"/>
                <a:gd name="T7" fmla="*/ 4 h 214"/>
                <a:gd name="T8" fmla="*/ 7 w 318"/>
                <a:gd name="T9" fmla="*/ 3 h 214"/>
                <a:gd name="T10" fmla="*/ 6 w 318"/>
                <a:gd name="T11" fmla="*/ 2 h 214"/>
                <a:gd name="T12" fmla="*/ 6 w 318"/>
                <a:gd name="T13" fmla="*/ 2 h 214"/>
                <a:gd name="T14" fmla="*/ 5 w 318"/>
                <a:gd name="T15" fmla="*/ 1 h 214"/>
                <a:gd name="T16" fmla="*/ 4 w 318"/>
                <a:gd name="T17" fmla="*/ 1 h 214"/>
                <a:gd name="T18" fmla="*/ 4 w 318"/>
                <a:gd name="T19" fmla="*/ 1 h 214"/>
                <a:gd name="T20" fmla="*/ 3 w 318"/>
                <a:gd name="T21" fmla="*/ 0 h 214"/>
                <a:gd name="T22" fmla="*/ 2 w 318"/>
                <a:gd name="T23" fmla="*/ 0 h 214"/>
                <a:gd name="T24" fmla="*/ 1 w 318"/>
                <a:gd name="T25" fmla="*/ 0 h 214"/>
                <a:gd name="T26" fmla="*/ 0 w 318"/>
                <a:gd name="T27" fmla="*/ 5 h 214"/>
                <a:gd name="T28" fmla="*/ 0 w 318"/>
                <a:gd name="T29" fmla="*/ 6 h 214"/>
                <a:gd name="T30" fmla="*/ 1 w 318"/>
                <a:gd name="T31" fmla="*/ 6 h 214"/>
                <a:gd name="T32" fmla="*/ 1 w 318"/>
                <a:gd name="T33" fmla="*/ 7 h 214"/>
                <a:gd name="T34" fmla="*/ 2 w 318"/>
                <a:gd name="T35" fmla="*/ 7 h 214"/>
                <a:gd name="T36" fmla="*/ 2 w 318"/>
                <a:gd name="T37" fmla="*/ 7 h 214"/>
                <a:gd name="T38" fmla="*/ 3 w 318"/>
                <a:gd name="T39" fmla="*/ 7 h 214"/>
                <a:gd name="T40" fmla="*/ 3 w 318"/>
                <a:gd name="T41" fmla="*/ 8 h 214"/>
                <a:gd name="T42" fmla="*/ 3 w 318"/>
                <a:gd name="T43" fmla="*/ 8 h 214"/>
                <a:gd name="T44" fmla="*/ 4 w 318"/>
                <a:gd name="T45" fmla="*/ 8 h 214"/>
                <a:gd name="T46" fmla="*/ 6 w 318"/>
                <a:gd name="T47" fmla="*/ 8 h 214"/>
                <a:gd name="T48" fmla="*/ 7 w 318"/>
                <a:gd name="T49" fmla="*/ 8 h 214"/>
                <a:gd name="T50" fmla="*/ 8 w 318"/>
                <a:gd name="T51" fmla="*/ 8 h 214"/>
                <a:gd name="T52" fmla="*/ 9 w 318"/>
                <a:gd name="T53" fmla="*/ 9 h 214"/>
                <a:gd name="T54" fmla="*/ 10 w 318"/>
                <a:gd name="T55" fmla="*/ 9 h 214"/>
                <a:gd name="T56" fmla="*/ 10 w 318"/>
                <a:gd name="T57" fmla="*/ 9 h 214"/>
                <a:gd name="T58" fmla="*/ 11 w 318"/>
                <a:gd name="T59" fmla="*/ 8 h 214"/>
                <a:gd name="T60" fmla="*/ 11 w 318"/>
                <a:gd name="T61" fmla="*/ 8 h 214"/>
                <a:gd name="T62" fmla="*/ 12 w 318"/>
                <a:gd name="T63" fmla="*/ 8 h 214"/>
                <a:gd name="T64" fmla="*/ 12 w 318"/>
                <a:gd name="T65" fmla="*/ 8 h 214"/>
                <a:gd name="T66" fmla="*/ 12 w 318"/>
                <a:gd name="T67" fmla="*/ 8 h 214"/>
                <a:gd name="T68" fmla="*/ 12 w 318"/>
                <a:gd name="T69" fmla="*/ 8 h 214"/>
                <a:gd name="T70" fmla="*/ 13 w 318"/>
                <a:gd name="T71" fmla="*/ 8 h 214"/>
                <a:gd name="T72" fmla="*/ 13 w 318"/>
                <a:gd name="T73" fmla="*/ 7 h 214"/>
                <a:gd name="T74" fmla="*/ 13 w 318"/>
                <a:gd name="T75" fmla="*/ 7 h 2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18"/>
                <a:gd name="T115" fmla="*/ 0 h 214"/>
                <a:gd name="T116" fmla="*/ 318 w 318"/>
                <a:gd name="T117" fmla="*/ 214 h 21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18" h="214">
                  <a:moveTo>
                    <a:pt x="318" y="175"/>
                  </a:moveTo>
                  <a:lnTo>
                    <a:pt x="283" y="147"/>
                  </a:lnTo>
                  <a:lnTo>
                    <a:pt x="247" y="118"/>
                  </a:lnTo>
                  <a:lnTo>
                    <a:pt x="213" y="91"/>
                  </a:lnTo>
                  <a:lnTo>
                    <a:pt x="178" y="65"/>
                  </a:lnTo>
                  <a:lnTo>
                    <a:pt x="161" y="53"/>
                  </a:lnTo>
                  <a:lnTo>
                    <a:pt x="143" y="41"/>
                  </a:lnTo>
                  <a:lnTo>
                    <a:pt x="126" y="31"/>
                  </a:lnTo>
                  <a:lnTo>
                    <a:pt x="109" y="23"/>
                  </a:lnTo>
                  <a:lnTo>
                    <a:pt x="91" y="14"/>
                  </a:lnTo>
                  <a:lnTo>
                    <a:pt x="73" y="9"/>
                  </a:lnTo>
                  <a:lnTo>
                    <a:pt x="55" y="3"/>
                  </a:lnTo>
                  <a:lnTo>
                    <a:pt x="37" y="0"/>
                  </a:lnTo>
                  <a:lnTo>
                    <a:pt x="0" y="127"/>
                  </a:lnTo>
                  <a:lnTo>
                    <a:pt x="11" y="141"/>
                  </a:lnTo>
                  <a:lnTo>
                    <a:pt x="21" y="153"/>
                  </a:lnTo>
                  <a:lnTo>
                    <a:pt x="32" y="162"/>
                  </a:lnTo>
                  <a:lnTo>
                    <a:pt x="42" y="171"/>
                  </a:lnTo>
                  <a:lnTo>
                    <a:pt x="53" y="177"/>
                  </a:lnTo>
                  <a:lnTo>
                    <a:pt x="64" y="183"/>
                  </a:lnTo>
                  <a:lnTo>
                    <a:pt x="74" y="187"/>
                  </a:lnTo>
                  <a:lnTo>
                    <a:pt x="85" y="190"/>
                  </a:lnTo>
                  <a:lnTo>
                    <a:pt x="109" y="195"/>
                  </a:lnTo>
                  <a:lnTo>
                    <a:pt x="137" y="200"/>
                  </a:lnTo>
                  <a:lnTo>
                    <a:pt x="167" y="204"/>
                  </a:lnTo>
                  <a:lnTo>
                    <a:pt x="204" y="211"/>
                  </a:lnTo>
                  <a:lnTo>
                    <a:pt x="221" y="213"/>
                  </a:lnTo>
                  <a:lnTo>
                    <a:pt x="238" y="214"/>
                  </a:lnTo>
                  <a:lnTo>
                    <a:pt x="255" y="213"/>
                  </a:lnTo>
                  <a:lnTo>
                    <a:pt x="271" y="211"/>
                  </a:lnTo>
                  <a:lnTo>
                    <a:pt x="280" y="208"/>
                  </a:lnTo>
                  <a:lnTo>
                    <a:pt x="286" y="205"/>
                  </a:lnTo>
                  <a:lnTo>
                    <a:pt x="294" y="202"/>
                  </a:lnTo>
                  <a:lnTo>
                    <a:pt x="300" y="198"/>
                  </a:lnTo>
                  <a:lnTo>
                    <a:pt x="305" y="193"/>
                  </a:lnTo>
                  <a:lnTo>
                    <a:pt x="311" y="188"/>
                  </a:lnTo>
                  <a:lnTo>
                    <a:pt x="315" y="181"/>
                  </a:lnTo>
                  <a:lnTo>
                    <a:pt x="318" y="17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5" name="Freeform 1332"/>
            <p:cNvSpPr>
              <a:spLocks noEditPoints="1"/>
            </p:cNvSpPr>
            <p:nvPr/>
          </p:nvSpPr>
          <p:spPr bwMode="auto">
            <a:xfrm>
              <a:off x="3138" y="1572"/>
              <a:ext cx="66" cy="48"/>
            </a:xfrm>
            <a:custGeom>
              <a:avLst/>
              <a:gdLst>
                <a:gd name="T0" fmla="*/ 13 w 342"/>
                <a:gd name="T1" fmla="*/ 7 h 238"/>
                <a:gd name="T2" fmla="*/ 13 w 342"/>
                <a:gd name="T3" fmla="*/ 8 h 238"/>
                <a:gd name="T4" fmla="*/ 11 w 342"/>
                <a:gd name="T5" fmla="*/ 6 h 238"/>
                <a:gd name="T6" fmla="*/ 11 w 342"/>
                <a:gd name="T7" fmla="*/ 6 h 238"/>
                <a:gd name="T8" fmla="*/ 13 w 342"/>
                <a:gd name="T9" fmla="*/ 7 h 238"/>
                <a:gd name="T10" fmla="*/ 9 w 342"/>
                <a:gd name="T11" fmla="*/ 5 h 238"/>
                <a:gd name="T12" fmla="*/ 6 w 342"/>
                <a:gd name="T13" fmla="*/ 3 h 238"/>
                <a:gd name="T14" fmla="*/ 5 w 342"/>
                <a:gd name="T15" fmla="*/ 2 h 238"/>
                <a:gd name="T16" fmla="*/ 3 w 342"/>
                <a:gd name="T17" fmla="*/ 1 h 238"/>
                <a:gd name="T18" fmla="*/ 2 w 342"/>
                <a:gd name="T19" fmla="*/ 0 h 238"/>
                <a:gd name="T20" fmla="*/ 4 w 342"/>
                <a:gd name="T21" fmla="*/ 0 h 238"/>
                <a:gd name="T22" fmla="*/ 5 w 342"/>
                <a:gd name="T23" fmla="*/ 1 h 238"/>
                <a:gd name="T24" fmla="*/ 8 w 342"/>
                <a:gd name="T25" fmla="*/ 3 h 238"/>
                <a:gd name="T26" fmla="*/ 11 w 342"/>
                <a:gd name="T27" fmla="*/ 5 h 238"/>
                <a:gd name="T28" fmla="*/ 2 w 342"/>
                <a:gd name="T29" fmla="*/ 0 h 238"/>
                <a:gd name="T30" fmla="*/ 2 w 342"/>
                <a:gd name="T31" fmla="*/ 0 h 238"/>
                <a:gd name="T32" fmla="*/ 2 w 342"/>
                <a:gd name="T33" fmla="*/ 1 h 238"/>
                <a:gd name="T34" fmla="*/ 1 w 342"/>
                <a:gd name="T35" fmla="*/ 0 h 238"/>
                <a:gd name="T36" fmla="*/ 0 w 342"/>
                <a:gd name="T37" fmla="*/ 6 h 238"/>
                <a:gd name="T38" fmla="*/ 0 w 342"/>
                <a:gd name="T39" fmla="*/ 6 h 238"/>
                <a:gd name="T40" fmla="*/ 1 w 342"/>
                <a:gd name="T41" fmla="*/ 6 h 238"/>
                <a:gd name="T42" fmla="*/ 2 w 342"/>
                <a:gd name="T43" fmla="*/ 7 h 238"/>
                <a:gd name="T44" fmla="*/ 3 w 342"/>
                <a:gd name="T45" fmla="*/ 7 h 238"/>
                <a:gd name="T46" fmla="*/ 5 w 342"/>
                <a:gd name="T47" fmla="*/ 8 h 238"/>
                <a:gd name="T48" fmla="*/ 5 w 342"/>
                <a:gd name="T49" fmla="*/ 9 h 238"/>
                <a:gd name="T50" fmla="*/ 3 w 342"/>
                <a:gd name="T51" fmla="*/ 8 h 238"/>
                <a:gd name="T52" fmla="*/ 2 w 342"/>
                <a:gd name="T53" fmla="*/ 8 h 238"/>
                <a:gd name="T54" fmla="*/ 1 w 342"/>
                <a:gd name="T55" fmla="*/ 7 h 238"/>
                <a:gd name="T56" fmla="*/ 1 w 342"/>
                <a:gd name="T57" fmla="*/ 5 h 238"/>
                <a:gd name="T58" fmla="*/ 7 w 342"/>
                <a:gd name="T59" fmla="*/ 8 h 238"/>
                <a:gd name="T60" fmla="*/ 9 w 342"/>
                <a:gd name="T61" fmla="*/ 9 h 238"/>
                <a:gd name="T62" fmla="*/ 7 w 342"/>
                <a:gd name="T63" fmla="*/ 9 h 238"/>
                <a:gd name="T64" fmla="*/ 9 w 342"/>
                <a:gd name="T65" fmla="*/ 9 h 238"/>
                <a:gd name="T66" fmla="*/ 9 w 342"/>
                <a:gd name="T67" fmla="*/ 9 h 238"/>
                <a:gd name="T68" fmla="*/ 9 w 342"/>
                <a:gd name="T69" fmla="*/ 9 h 238"/>
                <a:gd name="T70" fmla="*/ 9 w 342"/>
                <a:gd name="T71" fmla="*/ 9 h 238"/>
                <a:gd name="T72" fmla="*/ 9 w 342"/>
                <a:gd name="T73" fmla="*/ 10 h 238"/>
                <a:gd name="T74" fmla="*/ 9 w 342"/>
                <a:gd name="T75" fmla="*/ 9 h 238"/>
                <a:gd name="T76" fmla="*/ 10 w 342"/>
                <a:gd name="T77" fmla="*/ 9 h 238"/>
                <a:gd name="T78" fmla="*/ 9 w 342"/>
                <a:gd name="T79" fmla="*/ 10 h 238"/>
                <a:gd name="T80" fmla="*/ 11 w 342"/>
                <a:gd name="T81" fmla="*/ 9 h 238"/>
                <a:gd name="T82" fmla="*/ 12 w 342"/>
                <a:gd name="T83" fmla="*/ 8 h 238"/>
                <a:gd name="T84" fmla="*/ 13 w 342"/>
                <a:gd name="T85" fmla="*/ 8 h 238"/>
                <a:gd name="T86" fmla="*/ 13 w 342"/>
                <a:gd name="T87" fmla="*/ 8 h 238"/>
                <a:gd name="T88" fmla="*/ 13 w 342"/>
                <a:gd name="T89" fmla="*/ 9 h 238"/>
                <a:gd name="T90" fmla="*/ 12 w 342"/>
                <a:gd name="T91" fmla="*/ 9 h 238"/>
                <a:gd name="T92" fmla="*/ 10 w 342"/>
                <a:gd name="T93" fmla="*/ 10 h 238"/>
                <a:gd name="T94" fmla="*/ 14 w 342"/>
                <a:gd name="T95" fmla="*/ 7 h 238"/>
                <a:gd name="T96" fmla="*/ 14 w 342"/>
                <a:gd name="T97" fmla="*/ 8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2"/>
                <a:gd name="T148" fmla="*/ 0 h 238"/>
                <a:gd name="T149" fmla="*/ 342 w 342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2" h="238">
                  <a:moveTo>
                    <a:pt x="324" y="197"/>
                  </a:moveTo>
                  <a:lnTo>
                    <a:pt x="323" y="197"/>
                  </a:lnTo>
                  <a:lnTo>
                    <a:pt x="338" y="177"/>
                  </a:lnTo>
                  <a:lnTo>
                    <a:pt x="324" y="197"/>
                  </a:lnTo>
                  <a:close/>
                  <a:moveTo>
                    <a:pt x="323" y="197"/>
                  </a:moveTo>
                  <a:lnTo>
                    <a:pt x="308" y="185"/>
                  </a:lnTo>
                  <a:lnTo>
                    <a:pt x="292" y="172"/>
                  </a:lnTo>
                  <a:lnTo>
                    <a:pt x="275" y="159"/>
                  </a:lnTo>
                  <a:lnTo>
                    <a:pt x="259" y="146"/>
                  </a:lnTo>
                  <a:lnTo>
                    <a:pt x="274" y="126"/>
                  </a:lnTo>
                  <a:lnTo>
                    <a:pt x="289" y="138"/>
                  </a:lnTo>
                  <a:lnTo>
                    <a:pt x="304" y="151"/>
                  </a:lnTo>
                  <a:lnTo>
                    <a:pt x="321" y="164"/>
                  </a:lnTo>
                  <a:lnTo>
                    <a:pt x="338" y="177"/>
                  </a:lnTo>
                  <a:lnTo>
                    <a:pt x="323" y="197"/>
                  </a:lnTo>
                  <a:close/>
                  <a:moveTo>
                    <a:pt x="259" y="146"/>
                  </a:moveTo>
                  <a:lnTo>
                    <a:pt x="232" y="124"/>
                  </a:lnTo>
                  <a:lnTo>
                    <a:pt x="206" y="104"/>
                  </a:lnTo>
                  <a:lnTo>
                    <a:pt x="180" y="84"/>
                  </a:lnTo>
                  <a:lnTo>
                    <a:pt x="154" y="67"/>
                  </a:lnTo>
                  <a:lnTo>
                    <a:pt x="141" y="58"/>
                  </a:lnTo>
                  <a:lnTo>
                    <a:pt x="127" y="52"/>
                  </a:lnTo>
                  <a:lnTo>
                    <a:pt x="114" y="44"/>
                  </a:lnTo>
                  <a:lnTo>
                    <a:pt x="101" y="39"/>
                  </a:lnTo>
                  <a:lnTo>
                    <a:pt x="87" y="34"/>
                  </a:lnTo>
                  <a:lnTo>
                    <a:pt x="74" y="29"/>
                  </a:lnTo>
                  <a:lnTo>
                    <a:pt x="60" y="26"/>
                  </a:lnTo>
                  <a:lnTo>
                    <a:pt x="46" y="24"/>
                  </a:lnTo>
                  <a:lnTo>
                    <a:pt x="50" y="0"/>
                  </a:lnTo>
                  <a:lnTo>
                    <a:pt x="65" y="2"/>
                  </a:lnTo>
                  <a:lnTo>
                    <a:pt x="80" y="6"/>
                  </a:lnTo>
                  <a:lnTo>
                    <a:pt x="94" y="10"/>
                  </a:lnTo>
                  <a:lnTo>
                    <a:pt x="109" y="15"/>
                  </a:lnTo>
                  <a:lnTo>
                    <a:pt x="123" y="22"/>
                  </a:lnTo>
                  <a:lnTo>
                    <a:pt x="137" y="28"/>
                  </a:lnTo>
                  <a:lnTo>
                    <a:pt x="151" y="37"/>
                  </a:lnTo>
                  <a:lnTo>
                    <a:pt x="165" y="44"/>
                  </a:lnTo>
                  <a:lnTo>
                    <a:pt x="192" y="63"/>
                  </a:lnTo>
                  <a:lnTo>
                    <a:pt x="219" y="83"/>
                  </a:lnTo>
                  <a:lnTo>
                    <a:pt x="246" y="104"/>
                  </a:lnTo>
                  <a:lnTo>
                    <a:pt x="274" y="126"/>
                  </a:lnTo>
                  <a:lnTo>
                    <a:pt x="259" y="146"/>
                  </a:lnTo>
                  <a:close/>
                  <a:moveTo>
                    <a:pt x="37" y="9"/>
                  </a:moveTo>
                  <a:lnTo>
                    <a:pt x="39" y="6"/>
                  </a:lnTo>
                  <a:lnTo>
                    <a:pt x="42" y="2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49" y="12"/>
                  </a:lnTo>
                  <a:lnTo>
                    <a:pt x="37" y="9"/>
                  </a:lnTo>
                  <a:close/>
                  <a:moveTo>
                    <a:pt x="60" y="15"/>
                  </a:moveTo>
                  <a:lnTo>
                    <a:pt x="24" y="143"/>
                  </a:lnTo>
                  <a:lnTo>
                    <a:pt x="0" y="136"/>
                  </a:lnTo>
                  <a:lnTo>
                    <a:pt x="37" y="9"/>
                  </a:lnTo>
                  <a:lnTo>
                    <a:pt x="60" y="15"/>
                  </a:lnTo>
                  <a:close/>
                  <a:moveTo>
                    <a:pt x="2" y="147"/>
                  </a:moveTo>
                  <a:lnTo>
                    <a:pt x="0" y="142"/>
                  </a:lnTo>
                  <a:lnTo>
                    <a:pt x="0" y="136"/>
                  </a:lnTo>
                  <a:lnTo>
                    <a:pt x="12" y="139"/>
                  </a:lnTo>
                  <a:lnTo>
                    <a:pt x="2" y="147"/>
                  </a:lnTo>
                  <a:close/>
                  <a:moveTo>
                    <a:pt x="22" y="133"/>
                  </a:moveTo>
                  <a:lnTo>
                    <a:pt x="29" y="143"/>
                  </a:lnTo>
                  <a:lnTo>
                    <a:pt x="37" y="151"/>
                  </a:lnTo>
                  <a:lnTo>
                    <a:pt x="44" y="159"/>
                  </a:lnTo>
                  <a:lnTo>
                    <a:pt x="52" y="165"/>
                  </a:lnTo>
                  <a:lnTo>
                    <a:pt x="59" y="171"/>
                  </a:lnTo>
                  <a:lnTo>
                    <a:pt x="67" y="176"/>
                  </a:lnTo>
                  <a:lnTo>
                    <a:pt x="74" y="180"/>
                  </a:lnTo>
                  <a:lnTo>
                    <a:pt x="82" y="184"/>
                  </a:lnTo>
                  <a:lnTo>
                    <a:pt x="98" y="190"/>
                  </a:lnTo>
                  <a:lnTo>
                    <a:pt x="115" y="195"/>
                  </a:lnTo>
                  <a:lnTo>
                    <a:pt x="134" y="198"/>
                  </a:lnTo>
                  <a:lnTo>
                    <a:pt x="154" y="200"/>
                  </a:lnTo>
                  <a:lnTo>
                    <a:pt x="150" y="225"/>
                  </a:lnTo>
                  <a:lnTo>
                    <a:pt x="127" y="222"/>
                  </a:lnTo>
                  <a:lnTo>
                    <a:pt x="107" y="217"/>
                  </a:lnTo>
                  <a:lnTo>
                    <a:pt x="88" y="213"/>
                  </a:lnTo>
                  <a:lnTo>
                    <a:pt x="71" y="206"/>
                  </a:lnTo>
                  <a:lnTo>
                    <a:pt x="63" y="202"/>
                  </a:lnTo>
                  <a:lnTo>
                    <a:pt x="54" y="198"/>
                  </a:lnTo>
                  <a:lnTo>
                    <a:pt x="45" y="191"/>
                  </a:lnTo>
                  <a:lnTo>
                    <a:pt x="37" y="185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1" y="159"/>
                  </a:lnTo>
                  <a:lnTo>
                    <a:pt x="2" y="147"/>
                  </a:lnTo>
                  <a:lnTo>
                    <a:pt x="22" y="133"/>
                  </a:lnTo>
                  <a:close/>
                  <a:moveTo>
                    <a:pt x="154" y="200"/>
                  </a:moveTo>
                  <a:lnTo>
                    <a:pt x="167" y="202"/>
                  </a:lnTo>
                  <a:lnTo>
                    <a:pt x="182" y="204"/>
                  </a:lnTo>
                  <a:lnTo>
                    <a:pt x="199" y="207"/>
                  </a:lnTo>
                  <a:lnTo>
                    <a:pt x="218" y="211"/>
                  </a:lnTo>
                  <a:lnTo>
                    <a:pt x="214" y="234"/>
                  </a:lnTo>
                  <a:lnTo>
                    <a:pt x="198" y="231"/>
                  </a:lnTo>
                  <a:lnTo>
                    <a:pt x="181" y="229"/>
                  </a:lnTo>
                  <a:lnTo>
                    <a:pt x="165" y="227"/>
                  </a:lnTo>
                  <a:lnTo>
                    <a:pt x="150" y="225"/>
                  </a:lnTo>
                  <a:lnTo>
                    <a:pt x="154" y="200"/>
                  </a:lnTo>
                  <a:close/>
                  <a:moveTo>
                    <a:pt x="214" y="234"/>
                  </a:moveTo>
                  <a:lnTo>
                    <a:pt x="214" y="234"/>
                  </a:lnTo>
                  <a:lnTo>
                    <a:pt x="216" y="223"/>
                  </a:lnTo>
                  <a:lnTo>
                    <a:pt x="214" y="234"/>
                  </a:lnTo>
                  <a:close/>
                  <a:moveTo>
                    <a:pt x="218" y="211"/>
                  </a:moveTo>
                  <a:lnTo>
                    <a:pt x="218" y="211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18" y="211"/>
                  </a:moveTo>
                  <a:lnTo>
                    <a:pt x="228" y="212"/>
                  </a:lnTo>
                  <a:lnTo>
                    <a:pt x="236" y="213"/>
                  </a:lnTo>
                  <a:lnTo>
                    <a:pt x="234" y="238"/>
                  </a:lnTo>
                  <a:lnTo>
                    <a:pt x="223" y="237"/>
                  </a:lnTo>
                  <a:lnTo>
                    <a:pt x="214" y="234"/>
                  </a:lnTo>
                  <a:lnTo>
                    <a:pt x="218" y="211"/>
                  </a:lnTo>
                  <a:close/>
                  <a:moveTo>
                    <a:pt x="236" y="213"/>
                  </a:moveTo>
                  <a:lnTo>
                    <a:pt x="245" y="214"/>
                  </a:lnTo>
                  <a:lnTo>
                    <a:pt x="254" y="214"/>
                  </a:lnTo>
                  <a:lnTo>
                    <a:pt x="255" y="238"/>
                  </a:lnTo>
                  <a:lnTo>
                    <a:pt x="244" y="238"/>
                  </a:lnTo>
                  <a:lnTo>
                    <a:pt x="234" y="238"/>
                  </a:lnTo>
                  <a:lnTo>
                    <a:pt x="236" y="213"/>
                  </a:lnTo>
                  <a:close/>
                  <a:moveTo>
                    <a:pt x="254" y="214"/>
                  </a:moveTo>
                  <a:lnTo>
                    <a:pt x="265" y="213"/>
                  </a:lnTo>
                  <a:lnTo>
                    <a:pt x="275" y="212"/>
                  </a:lnTo>
                  <a:lnTo>
                    <a:pt x="285" y="210"/>
                  </a:lnTo>
                  <a:lnTo>
                    <a:pt x="294" y="206"/>
                  </a:lnTo>
                  <a:lnTo>
                    <a:pt x="302" y="202"/>
                  </a:lnTo>
                  <a:lnTo>
                    <a:pt x="309" y="197"/>
                  </a:lnTo>
                  <a:lnTo>
                    <a:pt x="315" y="190"/>
                  </a:lnTo>
                  <a:lnTo>
                    <a:pt x="320" y="182"/>
                  </a:lnTo>
                  <a:lnTo>
                    <a:pt x="342" y="192"/>
                  </a:lnTo>
                  <a:lnTo>
                    <a:pt x="339" y="198"/>
                  </a:lnTo>
                  <a:lnTo>
                    <a:pt x="336" y="203"/>
                  </a:lnTo>
                  <a:lnTo>
                    <a:pt x="331" y="209"/>
                  </a:lnTo>
                  <a:lnTo>
                    <a:pt x="327" y="213"/>
                  </a:lnTo>
                  <a:lnTo>
                    <a:pt x="317" y="220"/>
                  </a:lnTo>
                  <a:lnTo>
                    <a:pt x="307" y="227"/>
                  </a:lnTo>
                  <a:lnTo>
                    <a:pt x="295" y="231"/>
                  </a:lnTo>
                  <a:lnTo>
                    <a:pt x="282" y="236"/>
                  </a:lnTo>
                  <a:lnTo>
                    <a:pt x="269" y="237"/>
                  </a:lnTo>
                  <a:lnTo>
                    <a:pt x="255" y="238"/>
                  </a:lnTo>
                  <a:lnTo>
                    <a:pt x="254" y="214"/>
                  </a:lnTo>
                  <a:close/>
                  <a:moveTo>
                    <a:pt x="338" y="177"/>
                  </a:moveTo>
                  <a:lnTo>
                    <a:pt x="340" y="180"/>
                  </a:lnTo>
                  <a:lnTo>
                    <a:pt x="342" y="184"/>
                  </a:lnTo>
                  <a:lnTo>
                    <a:pt x="342" y="188"/>
                  </a:lnTo>
                  <a:lnTo>
                    <a:pt x="342" y="192"/>
                  </a:lnTo>
                  <a:lnTo>
                    <a:pt x="330" y="187"/>
                  </a:lnTo>
                  <a:lnTo>
                    <a:pt x="338" y="17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6" name="Freeform 1333"/>
            <p:cNvSpPr>
              <a:spLocks/>
            </p:cNvSpPr>
            <p:nvPr/>
          </p:nvSpPr>
          <p:spPr bwMode="auto">
            <a:xfrm>
              <a:off x="3057" y="1665"/>
              <a:ext cx="85" cy="37"/>
            </a:xfrm>
            <a:custGeom>
              <a:avLst/>
              <a:gdLst>
                <a:gd name="T0" fmla="*/ 8 w 440"/>
                <a:gd name="T1" fmla="*/ 0 h 195"/>
                <a:gd name="T2" fmla="*/ 8 w 440"/>
                <a:gd name="T3" fmla="*/ 1 h 195"/>
                <a:gd name="T4" fmla="*/ 9 w 440"/>
                <a:gd name="T5" fmla="*/ 1 h 195"/>
                <a:gd name="T6" fmla="*/ 9 w 440"/>
                <a:gd name="T7" fmla="*/ 2 h 195"/>
                <a:gd name="T8" fmla="*/ 10 w 440"/>
                <a:gd name="T9" fmla="*/ 3 h 195"/>
                <a:gd name="T10" fmla="*/ 10 w 440"/>
                <a:gd name="T11" fmla="*/ 3 h 195"/>
                <a:gd name="T12" fmla="*/ 10 w 440"/>
                <a:gd name="T13" fmla="*/ 4 h 195"/>
                <a:gd name="T14" fmla="*/ 11 w 440"/>
                <a:gd name="T15" fmla="*/ 4 h 195"/>
                <a:gd name="T16" fmla="*/ 12 w 440"/>
                <a:gd name="T17" fmla="*/ 5 h 195"/>
                <a:gd name="T18" fmla="*/ 12 w 440"/>
                <a:gd name="T19" fmla="*/ 5 h 195"/>
                <a:gd name="T20" fmla="*/ 13 w 440"/>
                <a:gd name="T21" fmla="*/ 5 h 195"/>
                <a:gd name="T22" fmla="*/ 14 w 440"/>
                <a:gd name="T23" fmla="*/ 6 h 195"/>
                <a:gd name="T24" fmla="*/ 14 w 440"/>
                <a:gd name="T25" fmla="*/ 6 h 195"/>
                <a:gd name="T26" fmla="*/ 15 w 440"/>
                <a:gd name="T27" fmla="*/ 6 h 195"/>
                <a:gd name="T28" fmla="*/ 16 w 440"/>
                <a:gd name="T29" fmla="*/ 7 h 195"/>
                <a:gd name="T30" fmla="*/ 17 w 440"/>
                <a:gd name="T31" fmla="*/ 7 h 195"/>
                <a:gd name="T32" fmla="*/ 18 w 440"/>
                <a:gd name="T33" fmla="*/ 7 h 195"/>
                <a:gd name="T34" fmla="*/ 16 w 440"/>
                <a:gd name="T35" fmla="*/ 7 h 195"/>
                <a:gd name="T36" fmla="*/ 15 w 440"/>
                <a:gd name="T37" fmla="*/ 8 h 195"/>
                <a:gd name="T38" fmla="*/ 13 w 440"/>
                <a:gd name="T39" fmla="*/ 8 h 195"/>
                <a:gd name="T40" fmla="*/ 12 w 440"/>
                <a:gd name="T41" fmla="*/ 8 h 195"/>
                <a:gd name="T42" fmla="*/ 10 w 440"/>
                <a:gd name="T43" fmla="*/ 8 h 195"/>
                <a:gd name="T44" fmla="*/ 9 w 440"/>
                <a:gd name="T45" fmla="*/ 8 h 195"/>
                <a:gd name="T46" fmla="*/ 8 w 440"/>
                <a:gd name="T47" fmla="*/ 8 h 195"/>
                <a:gd name="T48" fmla="*/ 7 w 440"/>
                <a:gd name="T49" fmla="*/ 7 h 195"/>
                <a:gd name="T50" fmla="*/ 6 w 440"/>
                <a:gd name="T51" fmla="*/ 7 h 195"/>
                <a:gd name="T52" fmla="*/ 5 w 440"/>
                <a:gd name="T53" fmla="*/ 7 h 195"/>
                <a:gd name="T54" fmla="*/ 4 w 440"/>
                <a:gd name="T55" fmla="*/ 6 h 195"/>
                <a:gd name="T56" fmla="*/ 3 w 440"/>
                <a:gd name="T57" fmla="*/ 6 h 195"/>
                <a:gd name="T58" fmla="*/ 2 w 440"/>
                <a:gd name="T59" fmla="*/ 5 h 195"/>
                <a:gd name="T60" fmla="*/ 1 w 440"/>
                <a:gd name="T61" fmla="*/ 5 h 195"/>
                <a:gd name="T62" fmla="*/ 1 w 440"/>
                <a:gd name="T63" fmla="*/ 4 h 195"/>
                <a:gd name="T64" fmla="*/ 0 w 440"/>
                <a:gd name="T65" fmla="*/ 4 h 195"/>
                <a:gd name="T66" fmla="*/ 8 w 440"/>
                <a:gd name="T67" fmla="*/ 0 h 1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95"/>
                <a:gd name="T104" fmla="*/ 440 w 440"/>
                <a:gd name="T105" fmla="*/ 195 h 1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95">
                  <a:moveTo>
                    <a:pt x="201" y="0"/>
                  </a:moveTo>
                  <a:lnTo>
                    <a:pt x="209" y="18"/>
                  </a:lnTo>
                  <a:lnTo>
                    <a:pt x="218" y="34"/>
                  </a:lnTo>
                  <a:lnTo>
                    <a:pt x="227" y="49"/>
                  </a:lnTo>
                  <a:lnTo>
                    <a:pt x="238" y="64"/>
                  </a:lnTo>
                  <a:lnTo>
                    <a:pt x="250" y="78"/>
                  </a:lnTo>
                  <a:lnTo>
                    <a:pt x="262" y="91"/>
                  </a:lnTo>
                  <a:lnTo>
                    <a:pt x="276" y="103"/>
                  </a:lnTo>
                  <a:lnTo>
                    <a:pt x="290" y="115"/>
                  </a:lnTo>
                  <a:lnTo>
                    <a:pt x="305" y="126"/>
                  </a:lnTo>
                  <a:lnTo>
                    <a:pt x="321" y="135"/>
                  </a:lnTo>
                  <a:lnTo>
                    <a:pt x="338" y="145"/>
                  </a:lnTo>
                  <a:lnTo>
                    <a:pt x="357" y="154"/>
                  </a:lnTo>
                  <a:lnTo>
                    <a:pt x="376" y="161"/>
                  </a:lnTo>
                  <a:lnTo>
                    <a:pt x="397" y="168"/>
                  </a:lnTo>
                  <a:lnTo>
                    <a:pt x="417" y="174"/>
                  </a:lnTo>
                  <a:lnTo>
                    <a:pt x="440" y="180"/>
                  </a:lnTo>
                  <a:lnTo>
                    <a:pt x="401" y="186"/>
                  </a:lnTo>
                  <a:lnTo>
                    <a:pt x="363" y="190"/>
                  </a:lnTo>
                  <a:lnTo>
                    <a:pt x="328" y="194"/>
                  </a:lnTo>
                  <a:lnTo>
                    <a:pt x="293" y="195"/>
                  </a:lnTo>
                  <a:lnTo>
                    <a:pt x="261" y="195"/>
                  </a:lnTo>
                  <a:lnTo>
                    <a:pt x="229" y="194"/>
                  </a:lnTo>
                  <a:lnTo>
                    <a:pt x="199" y="190"/>
                  </a:lnTo>
                  <a:lnTo>
                    <a:pt x="171" y="185"/>
                  </a:lnTo>
                  <a:lnTo>
                    <a:pt x="145" y="179"/>
                  </a:lnTo>
                  <a:lnTo>
                    <a:pt x="120" y="171"/>
                  </a:lnTo>
                  <a:lnTo>
                    <a:pt x="97" y="161"/>
                  </a:lnTo>
                  <a:lnTo>
                    <a:pt x="74" y="150"/>
                  </a:lnTo>
                  <a:lnTo>
                    <a:pt x="53" y="137"/>
                  </a:lnTo>
                  <a:lnTo>
                    <a:pt x="35" y="123"/>
                  </a:lnTo>
                  <a:lnTo>
                    <a:pt x="17" y="108"/>
                  </a:lnTo>
                  <a:lnTo>
                    <a:pt x="0" y="91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7" name="Freeform 1334"/>
            <p:cNvSpPr>
              <a:spLocks noEditPoints="1"/>
            </p:cNvSpPr>
            <p:nvPr/>
          </p:nvSpPr>
          <p:spPr bwMode="auto">
            <a:xfrm>
              <a:off x="3057" y="1665"/>
              <a:ext cx="93" cy="41"/>
            </a:xfrm>
            <a:custGeom>
              <a:avLst/>
              <a:gdLst>
                <a:gd name="T0" fmla="*/ 9 w 462"/>
                <a:gd name="T1" fmla="*/ 1 h 220"/>
                <a:gd name="T2" fmla="*/ 10 w 462"/>
                <a:gd name="T3" fmla="*/ 2 h 220"/>
                <a:gd name="T4" fmla="*/ 11 w 462"/>
                <a:gd name="T5" fmla="*/ 3 h 220"/>
                <a:gd name="T6" fmla="*/ 12 w 462"/>
                <a:gd name="T7" fmla="*/ 4 h 220"/>
                <a:gd name="T8" fmla="*/ 12 w 462"/>
                <a:gd name="T9" fmla="*/ 5 h 220"/>
                <a:gd name="T10" fmla="*/ 11 w 462"/>
                <a:gd name="T11" fmla="*/ 4 h 220"/>
                <a:gd name="T12" fmla="*/ 10 w 462"/>
                <a:gd name="T13" fmla="*/ 3 h 220"/>
                <a:gd name="T14" fmla="*/ 9 w 462"/>
                <a:gd name="T15" fmla="*/ 2 h 220"/>
                <a:gd name="T16" fmla="*/ 8 w 462"/>
                <a:gd name="T17" fmla="*/ 1 h 220"/>
                <a:gd name="T18" fmla="*/ 12 w 462"/>
                <a:gd name="T19" fmla="*/ 5 h 220"/>
                <a:gd name="T20" fmla="*/ 14 w 462"/>
                <a:gd name="T21" fmla="*/ 5 h 220"/>
                <a:gd name="T22" fmla="*/ 15 w 462"/>
                <a:gd name="T23" fmla="*/ 6 h 220"/>
                <a:gd name="T24" fmla="*/ 17 w 462"/>
                <a:gd name="T25" fmla="*/ 7 h 220"/>
                <a:gd name="T26" fmla="*/ 18 w 462"/>
                <a:gd name="T27" fmla="*/ 7 h 220"/>
                <a:gd name="T28" fmla="*/ 17 w 462"/>
                <a:gd name="T29" fmla="*/ 8 h 220"/>
                <a:gd name="T30" fmla="*/ 16 w 462"/>
                <a:gd name="T31" fmla="*/ 7 h 220"/>
                <a:gd name="T32" fmla="*/ 14 w 462"/>
                <a:gd name="T33" fmla="*/ 7 h 220"/>
                <a:gd name="T34" fmla="*/ 12 w 462"/>
                <a:gd name="T35" fmla="*/ 6 h 220"/>
                <a:gd name="T36" fmla="*/ 12 w 462"/>
                <a:gd name="T37" fmla="*/ 5 h 220"/>
                <a:gd name="T38" fmla="*/ 19 w 462"/>
                <a:gd name="T39" fmla="*/ 7 h 220"/>
                <a:gd name="T40" fmla="*/ 19 w 462"/>
                <a:gd name="T41" fmla="*/ 7 h 220"/>
                <a:gd name="T42" fmla="*/ 19 w 462"/>
                <a:gd name="T43" fmla="*/ 8 h 220"/>
                <a:gd name="T44" fmla="*/ 19 w 462"/>
                <a:gd name="T45" fmla="*/ 8 h 220"/>
                <a:gd name="T46" fmla="*/ 18 w 462"/>
                <a:gd name="T47" fmla="*/ 8 h 220"/>
                <a:gd name="T48" fmla="*/ 18 w 462"/>
                <a:gd name="T49" fmla="*/ 8 h 220"/>
                <a:gd name="T50" fmla="*/ 15 w 462"/>
                <a:gd name="T51" fmla="*/ 9 h 220"/>
                <a:gd name="T52" fmla="*/ 12 w 462"/>
                <a:gd name="T53" fmla="*/ 9 h 220"/>
                <a:gd name="T54" fmla="*/ 10 w 462"/>
                <a:gd name="T55" fmla="*/ 9 h 220"/>
                <a:gd name="T56" fmla="*/ 7 w 462"/>
                <a:gd name="T57" fmla="*/ 8 h 220"/>
                <a:gd name="T58" fmla="*/ 9 w 462"/>
                <a:gd name="T59" fmla="*/ 8 h 220"/>
                <a:gd name="T60" fmla="*/ 11 w 462"/>
                <a:gd name="T61" fmla="*/ 8 h 220"/>
                <a:gd name="T62" fmla="*/ 14 w 462"/>
                <a:gd name="T63" fmla="*/ 8 h 220"/>
                <a:gd name="T64" fmla="*/ 17 w 462"/>
                <a:gd name="T65" fmla="*/ 7 h 220"/>
                <a:gd name="T66" fmla="*/ 18 w 462"/>
                <a:gd name="T67" fmla="*/ 8 h 220"/>
                <a:gd name="T68" fmla="*/ 6 w 462"/>
                <a:gd name="T69" fmla="*/ 8 h 220"/>
                <a:gd name="T70" fmla="*/ 4 w 462"/>
                <a:gd name="T71" fmla="*/ 7 h 220"/>
                <a:gd name="T72" fmla="*/ 3 w 462"/>
                <a:gd name="T73" fmla="*/ 7 h 220"/>
                <a:gd name="T74" fmla="*/ 2 w 462"/>
                <a:gd name="T75" fmla="*/ 6 h 220"/>
                <a:gd name="T76" fmla="*/ 1 w 462"/>
                <a:gd name="T77" fmla="*/ 5 h 220"/>
                <a:gd name="T78" fmla="*/ 1 w 462"/>
                <a:gd name="T79" fmla="*/ 4 h 220"/>
                <a:gd name="T80" fmla="*/ 2 w 462"/>
                <a:gd name="T81" fmla="*/ 5 h 220"/>
                <a:gd name="T82" fmla="*/ 4 w 462"/>
                <a:gd name="T83" fmla="*/ 6 h 220"/>
                <a:gd name="T84" fmla="*/ 5 w 462"/>
                <a:gd name="T85" fmla="*/ 7 h 220"/>
                <a:gd name="T86" fmla="*/ 7 w 462"/>
                <a:gd name="T87" fmla="*/ 7 h 220"/>
                <a:gd name="T88" fmla="*/ 0 w 462"/>
                <a:gd name="T89" fmla="*/ 4 h 220"/>
                <a:gd name="T90" fmla="*/ 0 w 462"/>
                <a:gd name="T91" fmla="*/ 4 h 220"/>
                <a:gd name="T92" fmla="*/ 0 w 462"/>
                <a:gd name="T93" fmla="*/ 4 h 220"/>
                <a:gd name="T94" fmla="*/ 0 w 462"/>
                <a:gd name="T95" fmla="*/ 4 h 220"/>
                <a:gd name="T96" fmla="*/ 0 w 462"/>
                <a:gd name="T97" fmla="*/ 4 h 220"/>
                <a:gd name="T98" fmla="*/ 0 w 462"/>
                <a:gd name="T99" fmla="*/ 4 h 220"/>
                <a:gd name="T100" fmla="*/ 8 w 462"/>
                <a:gd name="T101" fmla="*/ 0 h 220"/>
                <a:gd name="T102" fmla="*/ 1 w 462"/>
                <a:gd name="T103" fmla="*/ 5 h 220"/>
                <a:gd name="T104" fmla="*/ 8 w 462"/>
                <a:gd name="T105" fmla="*/ 0 h 220"/>
                <a:gd name="T106" fmla="*/ 9 w 462"/>
                <a:gd name="T107" fmla="*/ 0 h 220"/>
                <a:gd name="T108" fmla="*/ 9 w 462"/>
                <a:gd name="T109" fmla="*/ 0 h 220"/>
                <a:gd name="T110" fmla="*/ 8 w 462"/>
                <a:gd name="T111" fmla="*/ 0 h 2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62"/>
                <a:gd name="T169" fmla="*/ 0 h 220"/>
                <a:gd name="T170" fmla="*/ 462 w 462"/>
                <a:gd name="T171" fmla="*/ 220 h 2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62" h="220">
                  <a:moveTo>
                    <a:pt x="223" y="8"/>
                  </a:moveTo>
                  <a:lnTo>
                    <a:pt x="231" y="24"/>
                  </a:lnTo>
                  <a:lnTo>
                    <a:pt x="239" y="39"/>
                  </a:lnTo>
                  <a:lnTo>
                    <a:pt x="248" y="54"/>
                  </a:lnTo>
                  <a:lnTo>
                    <a:pt x="259" y="68"/>
                  </a:lnTo>
                  <a:lnTo>
                    <a:pt x="270" y="81"/>
                  </a:lnTo>
                  <a:lnTo>
                    <a:pt x="281" y="94"/>
                  </a:lnTo>
                  <a:lnTo>
                    <a:pt x="294" y="106"/>
                  </a:lnTo>
                  <a:lnTo>
                    <a:pt x="308" y="117"/>
                  </a:lnTo>
                  <a:lnTo>
                    <a:pt x="293" y="137"/>
                  </a:lnTo>
                  <a:lnTo>
                    <a:pt x="278" y="125"/>
                  </a:lnTo>
                  <a:lnTo>
                    <a:pt x="264" y="112"/>
                  </a:lnTo>
                  <a:lnTo>
                    <a:pt x="251" y="98"/>
                  </a:lnTo>
                  <a:lnTo>
                    <a:pt x="239" y="84"/>
                  </a:lnTo>
                  <a:lnTo>
                    <a:pt x="229" y="67"/>
                  </a:lnTo>
                  <a:lnTo>
                    <a:pt x="218" y="52"/>
                  </a:lnTo>
                  <a:lnTo>
                    <a:pt x="209" y="35"/>
                  </a:lnTo>
                  <a:lnTo>
                    <a:pt x="200" y="17"/>
                  </a:lnTo>
                  <a:lnTo>
                    <a:pt x="223" y="8"/>
                  </a:lnTo>
                  <a:close/>
                  <a:moveTo>
                    <a:pt x="308" y="117"/>
                  </a:moveTo>
                  <a:lnTo>
                    <a:pt x="324" y="127"/>
                  </a:lnTo>
                  <a:lnTo>
                    <a:pt x="339" y="137"/>
                  </a:lnTo>
                  <a:lnTo>
                    <a:pt x="356" y="146"/>
                  </a:lnTo>
                  <a:lnTo>
                    <a:pt x="373" y="154"/>
                  </a:lnTo>
                  <a:lnTo>
                    <a:pt x="392" y="161"/>
                  </a:lnTo>
                  <a:lnTo>
                    <a:pt x="411" y="168"/>
                  </a:lnTo>
                  <a:lnTo>
                    <a:pt x="432" y="174"/>
                  </a:lnTo>
                  <a:lnTo>
                    <a:pt x="453" y="180"/>
                  </a:lnTo>
                  <a:lnTo>
                    <a:pt x="448" y="203"/>
                  </a:lnTo>
                  <a:lnTo>
                    <a:pt x="425" y="198"/>
                  </a:lnTo>
                  <a:lnTo>
                    <a:pt x="403" y="192"/>
                  </a:lnTo>
                  <a:lnTo>
                    <a:pt x="383" y="184"/>
                  </a:lnTo>
                  <a:lnTo>
                    <a:pt x="362" y="176"/>
                  </a:lnTo>
                  <a:lnTo>
                    <a:pt x="344" y="168"/>
                  </a:lnTo>
                  <a:lnTo>
                    <a:pt x="326" y="158"/>
                  </a:lnTo>
                  <a:lnTo>
                    <a:pt x="310" y="147"/>
                  </a:lnTo>
                  <a:lnTo>
                    <a:pt x="293" y="137"/>
                  </a:lnTo>
                  <a:lnTo>
                    <a:pt x="308" y="117"/>
                  </a:lnTo>
                  <a:close/>
                  <a:moveTo>
                    <a:pt x="453" y="180"/>
                  </a:moveTo>
                  <a:lnTo>
                    <a:pt x="457" y="181"/>
                  </a:lnTo>
                  <a:lnTo>
                    <a:pt x="460" y="184"/>
                  </a:lnTo>
                  <a:lnTo>
                    <a:pt x="462" y="187"/>
                  </a:lnTo>
                  <a:lnTo>
                    <a:pt x="462" y="192"/>
                  </a:lnTo>
                  <a:lnTo>
                    <a:pt x="461" y="196"/>
                  </a:lnTo>
                  <a:lnTo>
                    <a:pt x="460" y="199"/>
                  </a:lnTo>
                  <a:lnTo>
                    <a:pt x="456" y="202"/>
                  </a:lnTo>
                  <a:lnTo>
                    <a:pt x="453" y="203"/>
                  </a:lnTo>
                  <a:lnTo>
                    <a:pt x="451" y="192"/>
                  </a:lnTo>
                  <a:lnTo>
                    <a:pt x="453" y="180"/>
                  </a:lnTo>
                  <a:close/>
                  <a:moveTo>
                    <a:pt x="453" y="203"/>
                  </a:moveTo>
                  <a:lnTo>
                    <a:pt x="413" y="210"/>
                  </a:lnTo>
                  <a:lnTo>
                    <a:pt x="375" y="214"/>
                  </a:lnTo>
                  <a:lnTo>
                    <a:pt x="339" y="218"/>
                  </a:lnTo>
                  <a:lnTo>
                    <a:pt x="304" y="220"/>
                  </a:lnTo>
                  <a:lnTo>
                    <a:pt x="271" y="219"/>
                  </a:lnTo>
                  <a:lnTo>
                    <a:pt x="239" y="218"/>
                  </a:lnTo>
                  <a:lnTo>
                    <a:pt x="209" y="214"/>
                  </a:lnTo>
                  <a:lnTo>
                    <a:pt x="180" y="209"/>
                  </a:lnTo>
                  <a:lnTo>
                    <a:pt x="185" y="185"/>
                  </a:lnTo>
                  <a:lnTo>
                    <a:pt x="212" y="191"/>
                  </a:lnTo>
                  <a:lnTo>
                    <a:pt x="241" y="193"/>
                  </a:lnTo>
                  <a:lnTo>
                    <a:pt x="272" y="195"/>
                  </a:lnTo>
                  <a:lnTo>
                    <a:pt x="304" y="195"/>
                  </a:lnTo>
                  <a:lnTo>
                    <a:pt x="338" y="193"/>
                  </a:lnTo>
                  <a:lnTo>
                    <a:pt x="373" y="191"/>
                  </a:lnTo>
                  <a:lnTo>
                    <a:pt x="410" y="185"/>
                  </a:lnTo>
                  <a:lnTo>
                    <a:pt x="449" y="180"/>
                  </a:lnTo>
                  <a:lnTo>
                    <a:pt x="453" y="203"/>
                  </a:lnTo>
                  <a:close/>
                  <a:moveTo>
                    <a:pt x="180" y="209"/>
                  </a:moveTo>
                  <a:lnTo>
                    <a:pt x="153" y="202"/>
                  </a:lnTo>
                  <a:lnTo>
                    <a:pt x="127" y="194"/>
                  </a:lnTo>
                  <a:lnTo>
                    <a:pt x="102" y="184"/>
                  </a:lnTo>
                  <a:lnTo>
                    <a:pt x="79" y="173"/>
                  </a:lnTo>
                  <a:lnTo>
                    <a:pt x="69" y="167"/>
                  </a:lnTo>
                  <a:lnTo>
                    <a:pt x="58" y="159"/>
                  </a:lnTo>
                  <a:lnTo>
                    <a:pt x="48" y="153"/>
                  </a:lnTo>
                  <a:lnTo>
                    <a:pt x="37" y="145"/>
                  </a:lnTo>
                  <a:lnTo>
                    <a:pt x="19" y="129"/>
                  </a:lnTo>
                  <a:lnTo>
                    <a:pt x="2" y="111"/>
                  </a:lnTo>
                  <a:lnTo>
                    <a:pt x="20" y="94"/>
                  </a:lnTo>
                  <a:lnTo>
                    <a:pt x="36" y="111"/>
                  </a:lnTo>
                  <a:lnTo>
                    <a:pt x="54" y="126"/>
                  </a:lnTo>
                  <a:lnTo>
                    <a:pt x="72" y="140"/>
                  </a:lnTo>
                  <a:lnTo>
                    <a:pt x="91" y="152"/>
                  </a:lnTo>
                  <a:lnTo>
                    <a:pt x="113" y="162"/>
                  </a:lnTo>
                  <a:lnTo>
                    <a:pt x="136" y="171"/>
                  </a:lnTo>
                  <a:lnTo>
                    <a:pt x="159" y="179"/>
                  </a:lnTo>
                  <a:lnTo>
                    <a:pt x="185" y="185"/>
                  </a:lnTo>
                  <a:lnTo>
                    <a:pt x="180" y="209"/>
                  </a:lnTo>
                  <a:close/>
                  <a:moveTo>
                    <a:pt x="2" y="111"/>
                  </a:moveTo>
                  <a:lnTo>
                    <a:pt x="1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1" y="98"/>
                  </a:lnTo>
                  <a:lnTo>
                    <a:pt x="2" y="94"/>
                  </a:lnTo>
                  <a:lnTo>
                    <a:pt x="4" y="93"/>
                  </a:lnTo>
                  <a:lnTo>
                    <a:pt x="6" y="91"/>
                  </a:lnTo>
                  <a:lnTo>
                    <a:pt x="11" y="103"/>
                  </a:lnTo>
                  <a:lnTo>
                    <a:pt x="2" y="111"/>
                  </a:lnTo>
                  <a:close/>
                  <a:moveTo>
                    <a:pt x="6" y="91"/>
                  </a:moveTo>
                  <a:lnTo>
                    <a:pt x="207" y="2"/>
                  </a:lnTo>
                  <a:lnTo>
                    <a:pt x="217" y="23"/>
                  </a:lnTo>
                  <a:lnTo>
                    <a:pt x="16" y="114"/>
                  </a:lnTo>
                  <a:lnTo>
                    <a:pt x="6" y="91"/>
                  </a:lnTo>
                  <a:close/>
                  <a:moveTo>
                    <a:pt x="207" y="2"/>
                  </a:moveTo>
                  <a:lnTo>
                    <a:pt x="211" y="0"/>
                  </a:lnTo>
                  <a:lnTo>
                    <a:pt x="217" y="2"/>
                  </a:lnTo>
                  <a:lnTo>
                    <a:pt x="221" y="4"/>
                  </a:lnTo>
                  <a:lnTo>
                    <a:pt x="223" y="8"/>
                  </a:lnTo>
                  <a:lnTo>
                    <a:pt x="212" y="12"/>
                  </a:lnTo>
                  <a:lnTo>
                    <a:pt x="207" y="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8" name="Freeform 1335"/>
            <p:cNvSpPr>
              <a:spLocks/>
            </p:cNvSpPr>
            <p:nvPr/>
          </p:nvSpPr>
          <p:spPr bwMode="auto">
            <a:xfrm>
              <a:off x="3057" y="1516"/>
              <a:ext cx="167" cy="168"/>
            </a:xfrm>
            <a:custGeom>
              <a:avLst/>
              <a:gdLst>
                <a:gd name="T0" fmla="*/ 31 w 857"/>
                <a:gd name="T1" fmla="*/ 5 h 816"/>
                <a:gd name="T2" fmla="*/ 29 w 857"/>
                <a:gd name="T3" fmla="*/ 6 h 816"/>
                <a:gd name="T4" fmla="*/ 27 w 857"/>
                <a:gd name="T5" fmla="*/ 7 h 816"/>
                <a:gd name="T6" fmla="*/ 26 w 857"/>
                <a:gd name="T7" fmla="*/ 8 h 816"/>
                <a:gd name="T8" fmla="*/ 24 w 857"/>
                <a:gd name="T9" fmla="*/ 9 h 816"/>
                <a:gd name="T10" fmla="*/ 23 w 857"/>
                <a:gd name="T11" fmla="*/ 10 h 816"/>
                <a:gd name="T12" fmla="*/ 22 w 857"/>
                <a:gd name="T13" fmla="*/ 11 h 816"/>
                <a:gd name="T14" fmla="*/ 21 w 857"/>
                <a:gd name="T15" fmla="*/ 13 h 816"/>
                <a:gd name="T16" fmla="*/ 21 w 857"/>
                <a:gd name="T17" fmla="*/ 14 h 816"/>
                <a:gd name="T18" fmla="*/ 21 w 857"/>
                <a:gd name="T19" fmla="*/ 17 h 816"/>
                <a:gd name="T20" fmla="*/ 21 w 857"/>
                <a:gd name="T21" fmla="*/ 18 h 816"/>
                <a:gd name="T22" fmla="*/ 20 w 857"/>
                <a:gd name="T23" fmla="*/ 19 h 816"/>
                <a:gd name="T24" fmla="*/ 20 w 857"/>
                <a:gd name="T25" fmla="*/ 21 h 816"/>
                <a:gd name="T26" fmla="*/ 20 w 857"/>
                <a:gd name="T27" fmla="*/ 22 h 816"/>
                <a:gd name="T28" fmla="*/ 19 w 857"/>
                <a:gd name="T29" fmla="*/ 23 h 816"/>
                <a:gd name="T30" fmla="*/ 19 w 857"/>
                <a:gd name="T31" fmla="*/ 24 h 816"/>
                <a:gd name="T32" fmla="*/ 17 w 857"/>
                <a:gd name="T33" fmla="*/ 26 h 816"/>
                <a:gd name="T34" fmla="*/ 15 w 857"/>
                <a:gd name="T35" fmla="*/ 27 h 816"/>
                <a:gd name="T36" fmla="*/ 14 w 857"/>
                <a:gd name="T37" fmla="*/ 29 h 816"/>
                <a:gd name="T38" fmla="*/ 12 w 857"/>
                <a:gd name="T39" fmla="*/ 30 h 816"/>
                <a:gd name="T40" fmla="*/ 10 w 857"/>
                <a:gd name="T41" fmla="*/ 31 h 816"/>
                <a:gd name="T42" fmla="*/ 8 w 857"/>
                <a:gd name="T43" fmla="*/ 32 h 816"/>
                <a:gd name="T44" fmla="*/ 6 w 857"/>
                <a:gd name="T45" fmla="*/ 32 h 816"/>
                <a:gd name="T46" fmla="*/ 4 w 857"/>
                <a:gd name="T47" fmla="*/ 33 h 816"/>
                <a:gd name="T48" fmla="*/ 1 w 857"/>
                <a:gd name="T49" fmla="*/ 29 h 816"/>
                <a:gd name="T50" fmla="*/ 3 w 857"/>
                <a:gd name="T51" fmla="*/ 29 h 816"/>
                <a:gd name="T52" fmla="*/ 5 w 857"/>
                <a:gd name="T53" fmla="*/ 28 h 816"/>
                <a:gd name="T54" fmla="*/ 7 w 857"/>
                <a:gd name="T55" fmla="*/ 27 h 816"/>
                <a:gd name="T56" fmla="*/ 9 w 857"/>
                <a:gd name="T57" fmla="*/ 26 h 816"/>
                <a:gd name="T58" fmla="*/ 11 w 857"/>
                <a:gd name="T59" fmla="*/ 25 h 816"/>
                <a:gd name="T60" fmla="*/ 12 w 857"/>
                <a:gd name="T61" fmla="*/ 24 h 816"/>
                <a:gd name="T62" fmla="*/ 14 w 857"/>
                <a:gd name="T63" fmla="*/ 22 h 816"/>
                <a:gd name="T64" fmla="*/ 15 w 857"/>
                <a:gd name="T65" fmla="*/ 21 h 816"/>
                <a:gd name="T66" fmla="*/ 15 w 857"/>
                <a:gd name="T67" fmla="*/ 19 h 816"/>
                <a:gd name="T68" fmla="*/ 15 w 857"/>
                <a:gd name="T69" fmla="*/ 17 h 816"/>
                <a:gd name="T70" fmla="*/ 15 w 857"/>
                <a:gd name="T71" fmla="*/ 16 h 816"/>
                <a:gd name="T72" fmla="*/ 15 w 857"/>
                <a:gd name="T73" fmla="*/ 14 h 816"/>
                <a:gd name="T74" fmla="*/ 16 w 857"/>
                <a:gd name="T75" fmla="*/ 12 h 816"/>
                <a:gd name="T76" fmla="*/ 17 w 857"/>
                <a:gd name="T77" fmla="*/ 11 h 816"/>
                <a:gd name="T78" fmla="*/ 18 w 857"/>
                <a:gd name="T79" fmla="*/ 9 h 816"/>
                <a:gd name="T80" fmla="*/ 18 w 857"/>
                <a:gd name="T81" fmla="*/ 8 h 816"/>
                <a:gd name="T82" fmla="*/ 19 w 857"/>
                <a:gd name="T83" fmla="*/ 7 h 816"/>
                <a:gd name="T84" fmla="*/ 20 w 857"/>
                <a:gd name="T85" fmla="*/ 5 h 816"/>
                <a:gd name="T86" fmla="*/ 21 w 857"/>
                <a:gd name="T87" fmla="*/ 4 h 816"/>
                <a:gd name="T88" fmla="*/ 22 w 857"/>
                <a:gd name="T89" fmla="*/ 3 h 816"/>
                <a:gd name="T90" fmla="*/ 23 w 857"/>
                <a:gd name="T91" fmla="*/ 2 h 816"/>
                <a:gd name="T92" fmla="*/ 25 w 857"/>
                <a:gd name="T93" fmla="*/ 1 h 816"/>
                <a:gd name="T94" fmla="*/ 27 w 857"/>
                <a:gd name="T95" fmla="*/ 1 h 816"/>
                <a:gd name="T96" fmla="*/ 28 w 857"/>
                <a:gd name="T97" fmla="*/ 0 h 816"/>
                <a:gd name="T98" fmla="*/ 30 w 857"/>
                <a:gd name="T99" fmla="*/ 0 h 816"/>
                <a:gd name="T100" fmla="*/ 32 w 857"/>
                <a:gd name="T101" fmla="*/ 0 h 816"/>
                <a:gd name="T102" fmla="*/ 33 w 857"/>
                <a:gd name="T103" fmla="*/ 1 h 8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7"/>
                <a:gd name="T157" fmla="*/ 0 h 816"/>
                <a:gd name="T158" fmla="*/ 857 w 857"/>
                <a:gd name="T159" fmla="*/ 816 h 8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7" h="816">
                  <a:moveTo>
                    <a:pt x="857" y="34"/>
                  </a:moveTo>
                  <a:lnTo>
                    <a:pt x="786" y="121"/>
                  </a:lnTo>
                  <a:lnTo>
                    <a:pt x="759" y="130"/>
                  </a:lnTo>
                  <a:lnTo>
                    <a:pt x="734" y="140"/>
                  </a:lnTo>
                  <a:lnTo>
                    <a:pt x="710" y="151"/>
                  </a:lnTo>
                  <a:lnTo>
                    <a:pt x="687" y="162"/>
                  </a:lnTo>
                  <a:lnTo>
                    <a:pt x="665" y="174"/>
                  </a:lnTo>
                  <a:lnTo>
                    <a:pt x="646" y="187"/>
                  </a:lnTo>
                  <a:lnTo>
                    <a:pt x="626" y="200"/>
                  </a:lnTo>
                  <a:lnTo>
                    <a:pt x="609" y="214"/>
                  </a:lnTo>
                  <a:lnTo>
                    <a:pt x="593" y="229"/>
                  </a:lnTo>
                  <a:lnTo>
                    <a:pt x="578" y="244"/>
                  </a:lnTo>
                  <a:lnTo>
                    <a:pt x="564" y="260"/>
                  </a:lnTo>
                  <a:lnTo>
                    <a:pt x="552" y="276"/>
                  </a:lnTo>
                  <a:lnTo>
                    <a:pt x="541" y="294"/>
                  </a:lnTo>
                  <a:lnTo>
                    <a:pt x="531" y="312"/>
                  </a:lnTo>
                  <a:lnTo>
                    <a:pt x="523" y="330"/>
                  </a:lnTo>
                  <a:lnTo>
                    <a:pt x="515" y="350"/>
                  </a:lnTo>
                  <a:lnTo>
                    <a:pt x="517" y="383"/>
                  </a:lnTo>
                  <a:lnTo>
                    <a:pt x="516" y="417"/>
                  </a:lnTo>
                  <a:lnTo>
                    <a:pt x="515" y="433"/>
                  </a:lnTo>
                  <a:lnTo>
                    <a:pt x="514" y="449"/>
                  </a:lnTo>
                  <a:lnTo>
                    <a:pt x="512" y="464"/>
                  </a:lnTo>
                  <a:lnTo>
                    <a:pt x="509" y="480"/>
                  </a:lnTo>
                  <a:lnTo>
                    <a:pt x="506" y="495"/>
                  </a:lnTo>
                  <a:lnTo>
                    <a:pt x="502" y="512"/>
                  </a:lnTo>
                  <a:lnTo>
                    <a:pt x="498" y="527"/>
                  </a:lnTo>
                  <a:lnTo>
                    <a:pt x="493" y="542"/>
                  </a:lnTo>
                  <a:lnTo>
                    <a:pt x="487" y="557"/>
                  </a:lnTo>
                  <a:lnTo>
                    <a:pt x="481" y="572"/>
                  </a:lnTo>
                  <a:lnTo>
                    <a:pt x="474" y="587"/>
                  </a:lnTo>
                  <a:lnTo>
                    <a:pt x="467" y="602"/>
                  </a:lnTo>
                  <a:lnTo>
                    <a:pt x="447" y="622"/>
                  </a:lnTo>
                  <a:lnTo>
                    <a:pt x="427" y="640"/>
                  </a:lnTo>
                  <a:lnTo>
                    <a:pt x="407" y="659"/>
                  </a:lnTo>
                  <a:lnTo>
                    <a:pt x="386" y="675"/>
                  </a:lnTo>
                  <a:lnTo>
                    <a:pt x="365" y="691"/>
                  </a:lnTo>
                  <a:lnTo>
                    <a:pt x="344" y="706"/>
                  </a:lnTo>
                  <a:lnTo>
                    <a:pt x="322" y="721"/>
                  </a:lnTo>
                  <a:lnTo>
                    <a:pt x="300" y="735"/>
                  </a:lnTo>
                  <a:lnTo>
                    <a:pt x="278" y="748"/>
                  </a:lnTo>
                  <a:lnTo>
                    <a:pt x="255" y="760"/>
                  </a:lnTo>
                  <a:lnTo>
                    <a:pt x="231" y="771"/>
                  </a:lnTo>
                  <a:lnTo>
                    <a:pt x="207" y="782"/>
                  </a:lnTo>
                  <a:lnTo>
                    <a:pt x="184" y="791"/>
                  </a:lnTo>
                  <a:lnTo>
                    <a:pt x="160" y="801"/>
                  </a:lnTo>
                  <a:lnTo>
                    <a:pt x="135" y="809"/>
                  </a:lnTo>
                  <a:lnTo>
                    <a:pt x="110" y="816"/>
                  </a:lnTo>
                  <a:lnTo>
                    <a:pt x="0" y="716"/>
                  </a:lnTo>
                  <a:lnTo>
                    <a:pt x="21" y="714"/>
                  </a:lnTo>
                  <a:lnTo>
                    <a:pt x="42" y="709"/>
                  </a:lnTo>
                  <a:lnTo>
                    <a:pt x="65" y="705"/>
                  </a:lnTo>
                  <a:lnTo>
                    <a:pt x="89" y="699"/>
                  </a:lnTo>
                  <a:lnTo>
                    <a:pt x="113" y="690"/>
                  </a:lnTo>
                  <a:lnTo>
                    <a:pt x="138" y="680"/>
                  </a:lnTo>
                  <a:lnTo>
                    <a:pt x="164" y="670"/>
                  </a:lnTo>
                  <a:lnTo>
                    <a:pt x="189" y="659"/>
                  </a:lnTo>
                  <a:lnTo>
                    <a:pt x="215" y="646"/>
                  </a:lnTo>
                  <a:lnTo>
                    <a:pt x="240" y="632"/>
                  </a:lnTo>
                  <a:lnTo>
                    <a:pt x="265" y="616"/>
                  </a:lnTo>
                  <a:lnTo>
                    <a:pt x="288" y="600"/>
                  </a:lnTo>
                  <a:lnTo>
                    <a:pt x="312" y="583"/>
                  </a:lnTo>
                  <a:lnTo>
                    <a:pt x="335" y="566"/>
                  </a:lnTo>
                  <a:lnTo>
                    <a:pt x="356" y="547"/>
                  </a:lnTo>
                  <a:lnTo>
                    <a:pt x="376" y="528"/>
                  </a:lnTo>
                  <a:lnTo>
                    <a:pt x="374" y="507"/>
                  </a:lnTo>
                  <a:lnTo>
                    <a:pt x="372" y="488"/>
                  </a:lnTo>
                  <a:lnTo>
                    <a:pt x="372" y="467"/>
                  </a:lnTo>
                  <a:lnTo>
                    <a:pt x="372" y="448"/>
                  </a:lnTo>
                  <a:lnTo>
                    <a:pt x="373" y="427"/>
                  </a:lnTo>
                  <a:lnTo>
                    <a:pt x="375" y="407"/>
                  </a:lnTo>
                  <a:lnTo>
                    <a:pt x="378" y="387"/>
                  </a:lnTo>
                  <a:lnTo>
                    <a:pt x="382" y="367"/>
                  </a:lnTo>
                  <a:lnTo>
                    <a:pt x="388" y="348"/>
                  </a:lnTo>
                  <a:lnTo>
                    <a:pt x="394" y="327"/>
                  </a:lnTo>
                  <a:lnTo>
                    <a:pt x="401" y="306"/>
                  </a:lnTo>
                  <a:lnTo>
                    <a:pt x="409" y="287"/>
                  </a:lnTo>
                  <a:lnTo>
                    <a:pt x="418" y="267"/>
                  </a:lnTo>
                  <a:lnTo>
                    <a:pt x="428" y="247"/>
                  </a:lnTo>
                  <a:lnTo>
                    <a:pt x="439" y="227"/>
                  </a:lnTo>
                  <a:lnTo>
                    <a:pt x="450" y="206"/>
                  </a:lnTo>
                  <a:lnTo>
                    <a:pt x="456" y="191"/>
                  </a:lnTo>
                  <a:lnTo>
                    <a:pt x="462" y="176"/>
                  </a:lnTo>
                  <a:lnTo>
                    <a:pt x="470" y="162"/>
                  </a:lnTo>
                  <a:lnTo>
                    <a:pt x="479" y="147"/>
                  </a:lnTo>
                  <a:lnTo>
                    <a:pt x="489" y="133"/>
                  </a:lnTo>
                  <a:lnTo>
                    <a:pt x="501" y="120"/>
                  </a:lnTo>
                  <a:lnTo>
                    <a:pt x="514" y="106"/>
                  </a:lnTo>
                  <a:lnTo>
                    <a:pt x="528" y="93"/>
                  </a:lnTo>
                  <a:lnTo>
                    <a:pt x="544" y="81"/>
                  </a:lnTo>
                  <a:lnTo>
                    <a:pt x="562" y="68"/>
                  </a:lnTo>
                  <a:lnTo>
                    <a:pt x="580" y="56"/>
                  </a:lnTo>
                  <a:lnTo>
                    <a:pt x="599" y="45"/>
                  </a:lnTo>
                  <a:lnTo>
                    <a:pt x="620" y="33"/>
                  </a:lnTo>
                  <a:lnTo>
                    <a:pt x="643" y="24"/>
                  </a:lnTo>
                  <a:lnTo>
                    <a:pt x="665" y="13"/>
                  </a:lnTo>
                  <a:lnTo>
                    <a:pt x="690" y="3"/>
                  </a:lnTo>
                  <a:lnTo>
                    <a:pt x="712" y="1"/>
                  </a:lnTo>
                  <a:lnTo>
                    <a:pt x="733" y="0"/>
                  </a:lnTo>
                  <a:lnTo>
                    <a:pt x="754" y="1"/>
                  </a:lnTo>
                  <a:lnTo>
                    <a:pt x="774" y="4"/>
                  </a:lnTo>
                  <a:lnTo>
                    <a:pt x="795" y="9"/>
                  </a:lnTo>
                  <a:lnTo>
                    <a:pt x="815" y="16"/>
                  </a:lnTo>
                  <a:lnTo>
                    <a:pt x="836" y="25"/>
                  </a:lnTo>
                  <a:lnTo>
                    <a:pt x="857" y="3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59" name="Freeform 1336"/>
            <p:cNvSpPr>
              <a:spLocks noEditPoints="1"/>
            </p:cNvSpPr>
            <p:nvPr/>
          </p:nvSpPr>
          <p:spPr bwMode="auto">
            <a:xfrm>
              <a:off x="3049" y="1516"/>
              <a:ext cx="175" cy="168"/>
            </a:xfrm>
            <a:custGeom>
              <a:avLst/>
              <a:gdLst>
                <a:gd name="T0" fmla="*/ 32 w 880"/>
                <a:gd name="T1" fmla="*/ 6 h 840"/>
                <a:gd name="T2" fmla="*/ 31 w 880"/>
                <a:gd name="T3" fmla="*/ 6 h 840"/>
                <a:gd name="T4" fmla="*/ 26 w 880"/>
                <a:gd name="T5" fmla="*/ 9 h 840"/>
                <a:gd name="T6" fmla="*/ 28 w 880"/>
                <a:gd name="T7" fmla="*/ 7 h 840"/>
                <a:gd name="T8" fmla="*/ 25 w 880"/>
                <a:gd name="T9" fmla="*/ 9 h 840"/>
                <a:gd name="T10" fmla="*/ 22 w 880"/>
                <a:gd name="T11" fmla="*/ 13 h 840"/>
                <a:gd name="T12" fmla="*/ 22 w 880"/>
                <a:gd name="T13" fmla="*/ 12 h 840"/>
                <a:gd name="T14" fmla="*/ 25 w 880"/>
                <a:gd name="T15" fmla="*/ 9 h 840"/>
                <a:gd name="T16" fmla="*/ 22 w 880"/>
                <a:gd name="T17" fmla="*/ 14 h 840"/>
                <a:gd name="T18" fmla="*/ 21 w 880"/>
                <a:gd name="T19" fmla="*/ 20 h 840"/>
                <a:gd name="T20" fmla="*/ 21 w 880"/>
                <a:gd name="T21" fmla="*/ 16 h 840"/>
                <a:gd name="T22" fmla="*/ 21 w 880"/>
                <a:gd name="T23" fmla="*/ 22 h 840"/>
                <a:gd name="T24" fmla="*/ 19 w 880"/>
                <a:gd name="T25" fmla="*/ 24 h 840"/>
                <a:gd name="T26" fmla="*/ 20 w 880"/>
                <a:gd name="T27" fmla="*/ 21 h 840"/>
                <a:gd name="T28" fmla="*/ 19 w 880"/>
                <a:gd name="T29" fmla="*/ 25 h 840"/>
                <a:gd name="T30" fmla="*/ 17 w 880"/>
                <a:gd name="T31" fmla="*/ 27 h 840"/>
                <a:gd name="T32" fmla="*/ 12 w 880"/>
                <a:gd name="T33" fmla="*/ 29 h 840"/>
                <a:gd name="T34" fmla="*/ 17 w 880"/>
                <a:gd name="T35" fmla="*/ 26 h 840"/>
                <a:gd name="T36" fmla="*/ 11 w 880"/>
                <a:gd name="T37" fmla="*/ 31 h 840"/>
                <a:gd name="T38" fmla="*/ 5 w 880"/>
                <a:gd name="T39" fmla="*/ 34 h 840"/>
                <a:gd name="T40" fmla="*/ 10 w 880"/>
                <a:gd name="T41" fmla="*/ 31 h 840"/>
                <a:gd name="T42" fmla="*/ 5 w 880"/>
                <a:gd name="T43" fmla="*/ 34 h 840"/>
                <a:gd name="T44" fmla="*/ 1 w 880"/>
                <a:gd name="T45" fmla="*/ 29 h 840"/>
                <a:gd name="T46" fmla="*/ 0 w 880"/>
                <a:gd name="T47" fmla="*/ 29 h 840"/>
                <a:gd name="T48" fmla="*/ 0 w 880"/>
                <a:gd name="T49" fmla="*/ 29 h 840"/>
                <a:gd name="T50" fmla="*/ 0 w 880"/>
                <a:gd name="T51" fmla="*/ 29 h 840"/>
                <a:gd name="T52" fmla="*/ 1 w 880"/>
                <a:gd name="T53" fmla="*/ 29 h 840"/>
                <a:gd name="T54" fmla="*/ 1 w 880"/>
                <a:gd name="T55" fmla="*/ 30 h 840"/>
                <a:gd name="T56" fmla="*/ 3 w 880"/>
                <a:gd name="T57" fmla="*/ 28 h 840"/>
                <a:gd name="T58" fmla="*/ 3 w 880"/>
                <a:gd name="T59" fmla="*/ 29 h 840"/>
                <a:gd name="T60" fmla="*/ 6 w 880"/>
                <a:gd name="T61" fmla="*/ 27 h 840"/>
                <a:gd name="T62" fmla="*/ 12 w 880"/>
                <a:gd name="T63" fmla="*/ 24 h 840"/>
                <a:gd name="T64" fmla="*/ 16 w 880"/>
                <a:gd name="T65" fmla="*/ 22 h 840"/>
                <a:gd name="T66" fmla="*/ 12 w 880"/>
                <a:gd name="T67" fmla="*/ 25 h 840"/>
                <a:gd name="T68" fmla="*/ 8 w 880"/>
                <a:gd name="T69" fmla="*/ 28 h 840"/>
                <a:gd name="T70" fmla="*/ 16 w 880"/>
                <a:gd name="T71" fmla="*/ 22 h 840"/>
                <a:gd name="T72" fmla="*/ 15 w 880"/>
                <a:gd name="T73" fmla="*/ 21 h 840"/>
                <a:gd name="T74" fmla="*/ 15 w 880"/>
                <a:gd name="T75" fmla="*/ 16 h 840"/>
                <a:gd name="T76" fmla="*/ 16 w 880"/>
                <a:gd name="T77" fmla="*/ 18 h 840"/>
                <a:gd name="T78" fmla="*/ 15 w 880"/>
                <a:gd name="T79" fmla="*/ 15 h 840"/>
                <a:gd name="T80" fmla="*/ 17 w 880"/>
                <a:gd name="T81" fmla="*/ 10 h 840"/>
                <a:gd name="T82" fmla="*/ 18 w 880"/>
                <a:gd name="T83" fmla="*/ 11 h 840"/>
                <a:gd name="T84" fmla="*/ 15 w 880"/>
                <a:gd name="T85" fmla="*/ 15 h 840"/>
                <a:gd name="T86" fmla="*/ 18 w 880"/>
                <a:gd name="T87" fmla="*/ 9 h 840"/>
                <a:gd name="T88" fmla="*/ 18 w 880"/>
                <a:gd name="T89" fmla="*/ 8 h 840"/>
                <a:gd name="T90" fmla="*/ 19 w 880"/>
                <a:gd name="T91" fmla="*/ 9 h 840"/>
                <a:gd name="T92" fmla="*/ 19 w 880"/>
                <a:gd name="T93" fmla="*/ 6 h 840"/>
                <a:gd name="T94" fmla="*/ 20 w 880"/>
                <a:gd name="T95" fmla="*/ 5 h 840"/>
                <a:gd name="T96" fmla="*/ 22 w 880"/>
                <a:gd name="T97" fmla="*/ 3 h 840"/>
                <a:gd name="T98" fmla="*/ 28 w 880"/>
                <a:gd name="T99" fmla="*/ 1 h 840"/>
                <a:gd name="T100" fmla="*/ 22 w 880"/>
                <a:gd name="T101" fmla="*/ 4 h 840"/>
                <a:gd name="T102" fmla="*/ 20 w 880"/>
                <a:gd name="T103" fmla="*/ 6 h 840"/>
                <a:gd name="T104" fmla="*/ 28 w 880"/>
                <a:gd name="T105" fmla="*/ 0 h 840"/>
                <a:gd name="T106" fmla="*/ 31 w 880"/>
                <a:gd name="T107" fmla="*/ 1 h 840"/>
                <a:gd name="T108" fmla="*/ 32 w 880"/>
                <a:gd name="T109" fmla="*/ 0 h 840"/>
                <a:gd name="T110" fmla="*/ 34 w 880"/>
                <a:gd name="T111" fmla="*/ 2 h 840"/>
                <a:gd name="T112" fmla="*/ 35 w 880"/>
                <a:gd name="T113" fmla="*/ 2 h 840"/>
                <a:gd name="T114" fmla="*/ 35 w 880"/>
                <a:gd name="T115" fmla="*/ 2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0"/>
                <a:gd name="T175" fmla="*/ 0 h 840"/>
                <a:gd name="T176" fmla="*/ 880 w 88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0" h="840">
                  <a:moveTo>
                    <a:pt x="877" y="54"/>
                  </a:moveTo>
                  <a:lnTo>
                    <a:pt x="808" y="140"/>
                  </a:lnTo>
                  <a:lnTo>
                    <a:pt x="790" y="125"/>
                  </a:lnTo>
                  <a:lnTo>
                    <a:pt x="859" y="39"/>
                  </a:lnTo>
                  <a:lnTo>
                    <a:pt x="877" y="54"/>
                  </a:lnTo>
                  <a:close/>
                  <a:moveTo>
                    <a:pt x="808" y="140"/>
                  </a:moveTo>
                  <a:lnTo>
                    <a:pt x="806" y="144"/>
                  </a:lnTo>
                  <a:lnTo>
                    <a:pt x="803" y="145"/>
                  </a:lnTo>
                  <a:lnTo>
                    <a:pt x="798" y="133"/>
                  </a:lnTo>
                  <a:lnTo>
                    <a:pt x="808" y="140"/>
                  </a:lnTo>
                  <a:close/>
                  <a:moveTo>
                    <a:pt x="803" y="145"/>
                  </a:moveTo>
                  <a:lnTo>
                    <a:pt x="776" y="154"/>
                  </a:lnTo>
                  <a:lnTo>
                    <a:pt x="751" y="164"/>
                  </a:lnTo>
                  <a:lnTo>
                    <a:pt x="727" y="174"/>
                  </a:lnTo>
                  <a:lnTo>
                    <a:pt x="705" y="185"/>
                  </a:lnTo>
                  <a:lnTo>
                    <a:pt x="684" y="196"/>
                  </a:lnTo>
                  <a:lnTo>
                    <a:pt x="664" y="208"/>
                  </a:lnTo>
                  <a:lnTo>
                    <a:pt x="646" y="221"/>
                  </a:lnTo>
                  <a:lnTo>
                    <a:pt x="629" y="235"/>
                  </a:lnTo>
                  <a:lnTo>
                    <a:pt x="614" y="217"/>
                  </a:lnTo>
                  <a:lnTo>
                    <a:pt x="631" y="202"/>
                  </a:lnTo>
                  <a:lnTo>
                    <a:pt x="650" y="189"/>
                  </a:lnTo>
                  <a:lnTo>
                    <a:pt x="671" y="176"/>
                  </a:lnTo>
                  <a:lnTo>
                    <a:pt x="694" y="163"/>
                  </a:lnTo>
                  <a:lnTo>
                    <a:pt x="717" y="152"/>
                  </a:lnTo>
                  <a:lnTo>
                    <a:pt x="741" y="141"/>
                  </a:lnTo>
                  <a:lnTo>
                    <a:pt x="768" y="131"/>
                  </a:lnTo>
                  <a:lnTo>
                    <a:pt x="795" y="122"/>
                  </a:lnTo>
                  <a:lnTo>
                    <a:pt x="803" y="145"/>
                  </a:lnTo>
                  <a:close/>
                  <a:moveTo>
                    <a:pt x="629" y="235"/>
                  </a:moveTo>
                  <a:lnTo>
                    <a:pt x="614" y="249"/>
                  </a:lnTo>
                  <a:lnTo>
                    <a:pt x="599" y="263"/>
                  </a:lnTo>
                  <a:lnTo>
                    <a:pt x="586" y="280"/>
                  </a:lnTo>
                  <a:lnTo>
                    <a:pt x="574" y="295"/>
                  </a:lnTo>
                  <a:lnTo>
                    <a:pt x="563" y="312"/>
                  </a:lnTo>
                  <a:lnTo>
                    <a:pt x="554" y="329"/>
                  </a:lnTo>
                  <a:lnTo>
                    <a:pt x="546" y="348"/>
                  </a:lnTo>
                  <a:lnTo>
                    <a:pt x="539" y="366"/>
                  </a:lnTo>
                  <a:lnTo>
                    <a:pt x="515" y="358"/>
                  </a:lnTo>
                  <a:lnTo>
                    <a:pt x="523" y="338"/>
                  </a:lnTo>
                  <a:lnTo>
                    <a:pt x="532" y="318"/>
                  </a:lnTo>
                  <a:lnTo>
                    <a:pt x="542" y="299"/>
                  </a:lnTo>
                  <a:lnTo>
                    <a:pt x="554" y="282"/>
                  </a:lnTo>
                  <a:lnTo>
                    <a:pt x="566" y="264"/>
                  </a:lnTo>
                  <a:lnTo>
                    <a:pt x="581" y="247"/>
                  </a:lnTo>
                  <a:lnTo>
                    <a:pt x="596" y="232"/>
                  </a:lnTo>
                  <a:lnTo>
                    <a:pt x="614" y="217"/>
                  </a:lnTo>
                  <a:lnTo>
                    <a:pt x="629" y="235"/>
                  </a:lnTo>
                  <a:close/>
                  <a:moveTo>
                    <a:pt x="515" y="363"/>
                  </a:moveTo>
                  <a:lnTo>
                    <a:pt x="515" y="361"/>
                  </a:lnTo>
                  <a:lnTo>
                    <a:pt x="515" y="358"/>
                  </a:lnTo>
                  <a:lnTo>
                    <a:pt x="527" y="362"/>
                  </a:lnTo>
                  <a:lnTo>
                    <a:pt x="515" y="363"/>
                  </a:lnTo>
                  <a:close/>
                  <a:moveTo>
                    <a:pt x="539" y="361"/>
                  </a:moveTo>
                  <a:lnTo>
                    <a:pt x="541" y="395"/>
                  </a:lnTo>
                  <a:lnTo>
                    <a:pt x="540" y="429"/>
                  </a:lnTo>
                  <a:lnTo>
                    <a:pt x="539" y="446"/>
                  </a:lnTo>
                  <a:lnTo>
                    <a:pt x="538" y="462"/>
                  </a:lnTo>
                  <a:lnTo>
                    <a:pt x="536" y="478"/>
                  </a:lnTo>
                  <a:lnTo>
                    <a:pt x="533" y="495"/>
                  </a:lnTo>
                  <a:lnTo>
                    <a:pt x="509" y="490"/>
                  </a:lnTo>
                  <a:lnTo>
                    <a:pt x="512" y="475"/>
                  </a:lnTo>
                  <a:lnTo>
                    <a:pt x="514" y="459"/>
                  </a:lnTo>
                  <a:lnTo>
                    <a:pt x="515" y="444"/>
                  </a:lnTo>
                  <a:lnTo>
                    <a:pt x="516" y="428"/>
                  </a:lnTo>
                  <a:lnTo>
                    <a:pt x="516" y="396"/>
                  </a:lnTo>
                  <a:lnTo>
                    <a:pt x="515" y="363"/>
                  </a:lnTo>
                  <a:lnTo>
                    <a:pt x="539" y="361"/>
                  </a:lnTo>
                  <a:close/>
                  <a:moveTo>
                    <a:pt x="533" y="495"/>
                  </a:moveTo>
                  <a:lnTo>
                    <a:pt x="529" y="511"/>
                  </a:lnTo>
                  <a:lnTo>
                    <a:pt x="526" y="527"/>
                  </a:lnTo>
                  <a:lnTo>
                    <a:pt x="521" y="542"/>
                  </a:lnTo>
                  <a:lnTo>
                    <a:pt x="516" y="558"/>
                  </a:lnTo>
                  <a:lnTo>
                    <a:pt x="510" y="573"/>
                  </a:lnTo>
                  <a:lnTo>
                    <a:pt x="503" y="590"/>
                  </a:lnTo>
                  <a:lnTo>
                    <a:pt x="497" y="605"/>
                  </a:lnTo>
                  <a:lnTo>
                    <a:pt x="489" y="620"/>
                  </a:lnTo>
                  <a:lnTo>
                    <a:pt x="468" y="609"/>
                  </a:lnTo>
                  <a:lnTo>
                    <a:pt x="475" y="594"/>
                  </a:lnTo>
                  <a:lnTo>
                    <a:pt x="482" y="580"/>
                  </a:lnTo>
                  <a:lnTo>
                    <a:pt x="487" y="565"/>
                  </a:lnTo>
                  <a:lnTo>
                    <a:pt x="493" y="550"/>
                  </a:lnTo>
                  <a:lnTo>
                    <a:pt x="498" y="536"/>
                  </a:lnTo>
                  <a:lnTo>
                    <a:pt x="502" y="520"/>
                  </a:lnTo>
                  <a:lnTo>
                    <a:pt x="506" y="505"/>
                  </a:lnTo>
                  <a:lnTo>
                    <a:pt x="509" y="490"/>
                  </a:lnTo>
                  <a:lnTo>
                    <a:pt x="533" y="495"/>
                  </a:lnTo>
                  <a:close/>
                  <a:moveTo>
                    <a:pt x="489" y="620"/>
                  </a:moveTo>
                  <a:lnTo>
                    <a:pt x="488" y="621"/>
                  </a:lnTo>
                  <a:lnTo>
                    <a:pt x="487" y="623"/>
                  </a:lnTo>
                  <a:lnTo>
                    <a:pt x="479" y="614"/>
                  </a:lnTo>
                  <a:lnTo>
                    <a:pt x="489" y="620"/>
                  </a:lnTo>
                  <a:close/>
                  <a:moveTo>
                    <a:pt x="487" y="623"/>
                  </a:moveTo>
                  <a:lnTo>
                    <a:pt x="468" y="642"/>
                  </a:lnTo>
                  <a:lnTo>
                    <a:pt x="447" y="661"/>
                  </a:lnTo>
                  <a:lnTo>
                    <a:pt x="427" y="679"/>
                  </a:lnTo>
                  <a:lnTo>
                    <a:pt x="406" y="696"/>
                  </a:lnTo>
                  <a:lnTo>
                    <a:pt x="385" y="713"/>
                  </a:lnTo>
                  <a:lnTo>
                    <a:pt x="363" y="729"/>
                  </a:lnTo>
                  <a:lnTo>
                    <a:pt x="340" y="743"/>
                  </a:lnTo>
                  <a:lnTo>
                    <a:pt x="319" y="757"/>
                  </a:lnTo>
                  <a:lnTo>
                    <a:pt x="306" y="736"/>
                  </a:lnTo>
                  <a:lnTo>
                    <a:pt x="327" y="722"/>
                  </a:lnTo>
                  <a:lnTo>
                    <a:pt x="349" y="708"/>
                  </a:lnTo>
                  <a:lnTo>
                    <a:pt x="370" y="693"/>
                  </a:lnTo>
                  <a:lnTo>
                    <a:pt x="390" y="677"/>
                  </a:lnTo>
                  <a:lnTo>
                    <a:pt x="411" y="661"/>
                  </a:lnTo>
                  <a:lnTo>
                    <a:pt x="431" y="644"/>
                  </a:lnTo>
                  <a:lnTo>
                    <a:pt x="451" y="625"/>
                  </a:lnTo>
                  <a:lnTo>
                    <a:pt x="470" y="606"/>
                  </a:lnTo>
                  <a:lnTo>
                    <a:pt x="487" y="623"/>
                  </a:lnTo>
                  <a:close/>
                  <a:moveTo>
                    <a:pt x="319" y="757"/>
                  </a:moveTo>
                  <a:lnTo>
                    <a:pt x="295" y="771"/>
                  </a:lnTo>
                  <a:lnTo>
                    <a:pt x="272" y="783"/>
                  </a:lnTo>
                  <a:lnTo>
                    <a:pt x="249" y="795"/>
                  </a:lnTo>
                  <a:lnTo>
                    <a:pt x="225" y="806"/>
                  </a:lnTo>
                  <a:lnTo>
                    <a:pt x="201" y="815"/>
                  </a:lnTo>
                  <a:lnTo>
                    <a:pt x="176" y="824"/>
                  </a:lnTo>
                  <a:lnTo>
                    <a:pt x="150" y="833"/>
                  </a:lnTo>
                  <a:lnTo>
                    <a:pt x="125" y="840"/>
                  </a:lnTo>
                  <a:lnTo>
                    <a:pt x="119" y="816"/>
                  </a:lnTo>
                  <a:lnTo>
                    <a:pt x="143" y="810"/>
                  </a:lnTo>
                  <a:lnTo>
                    <a:pt x="168" y="801"/>
                  </a:lnTo>
                  <a:lnTo>
                    <a:pt x="191" y="793"/>
                  </a:lnTo>
                  <a:lnTo>
                    <a:pt x="215" y="783"/>
                  </a:lnTo>
                  <a:lnTo>
                    <a:pt x="238" y="772"/>
                  </a:lnTo>
                  <a:lnTo>
                    <a:pt x="262" y="761"/>
                  </a:lnTo>
                  <a:lnTo>
                    <a:pt x="283" y="749"/>
                  </a:lnTo>
                  <a:lnTo>
                    <a:pt x="306" y="736"/>
                  </a:lnTo>
                  <a:lnTo>
                    <a:pt x="319" y="757"/>
                  </a:lnTo>
                  <a:close/>
                  <a:moveTo>
                    <a:pt x="125" y="840"/>
                  </a:moveTo>
                  <a:lnTo>
                    <a:pt x="119" y="840"/>
                  </a:lnTo>
                  <a:lnTo>
                    <a:pt x="114" y="838"/>
                  </a:lnTo>
                  <a:lnTo>
                    <a:pt x="122" y="828"/>
                  </a:lnTo>
                  <a:lnTo>
                    <a:pt x="125" y="840"/>
                  </a:lnTo>
                  <a:close/>
                  <a:moveTo>
                    <a:pt x="114" y="838"/>
                  </a:moveTo>
                  <a:lnTo>
                    <a:pt x="3" y="736"/>
                  </a:lnTo>
                  <a:lnTo>
                    <a:pt x="21" y="718"/>
                  </a:lnTo>
                  <a:lnTo>
                    <a:pt x="130" y="820"/>
                  </a:lnTo>
                  <a:lnTo>
                    <a:pt x="114" y="838"/>
                  </a:lnTo>
                  <a:close/>
                  <a:moveTo>
                    <a:pt x="3" y="736"/>
                  </a:moveTo>
                  <a:lnTo>
                    <a:pt x="1" y="733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1" y="723"/>
                  </a:lnTo>
                  <a:lnTo>
                    <a:pt x="2" y="720"/>
                  </a:lnTo>
                  <a:lnTo>
                    <a:pt x="4" y="718"/>
                  </a:lnTo>
                  <a:lnTo>
                    <a:pt x="8" y="716"/>
                  </a:lnTo>
                  <a:lnTo>
                    <a:pt x="12" y="715"/>
                  </a:lnTo>
                  <a:lnTo>
                    <a:pt x="12" y="728"/>
                  </a:lnTo>
                  <a:lnTo>
                    <a:pt x="3" y="736"/>
                  </a:lnTo>
                  <a:close/>
                  <a:moveTo>
                    <a:pt x="12" y="715"/>
                  </a:moveTo>
                  <a:lnTo>
                    <a:pt x="12" y="715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13" y="740"/>
                  </a:moveTo>
                  <a:lnTo>
                    <a:pt x="13" y="740"/>
                  </a:lnTo>
                  <a:lnTo>
                    <a:pt x="12" y="728"/>
                  </a:lnTo>
                  <a:lnTo>
                    <a:pt x="13" y="740"/>
                  </a:lnTo>
                  <a:close/>
                  <a:moveTo>
                    <a:pt x="12" y="715"/>
                  </a:moveTo>
                  <a:lnTo>
                    <a:pt x="23" y="715"/>
                  </a:lnTo>
                  <a:lnTo>
                    <a:pt x="34" y="713"/>
                  </a:lnTo>
                  <a:lnTo>
                    <a:pt x="46" y="712"/>
                  </a:lnTo>
                  <a:lnTo>
                    <a:pt x="57" y="708"/>
                  </a:lnTo>
                  <a:lnTo>
                    <a:pt x="63" y="732"/>
                  </a:lnTo>
                  <a:lnTo>
                    <a:pt x="50" y="735"/>
                  </a:lnTo>
                  <a:lnTo>
                    <a:pt x="37" y="738"/>
                  </a:lnTo>
                  <a:lnTo>
                    <a:pt x="25" y="739"/>
                  </a:lnTo>
                  <a:lnTo>
                    <a:pt x="13" y="740"/>
                  </a:lnTo>
                  <a:lnTo>
                    <a:pt x="12" y="715"/>
                  </a:lnTo>
                  <a:close/>
                  <a:moveTo>
                    <a:pt x="57" y="708"/>
                  </a:moveTo>
                  <a:lnTo>
                    <a:pt x="70" y="706"/>
                  </a:lnTo>
                  <a:lnTo>
                    <a:pt x="83" y="703"/>
                  </a:lnTo>
                  <a:lnTo>
                    <a:pt x="96" y="699"/>
                  </a:lnTo>
                  <a:lnTo>
                    <a:pt x="109" y="694"/>
                  </a:lnTo>
                  <a:lnTo>
                    <a:pt x="117" y="718"/>
                  </a:lnTo>
                  <a:lnTo>
                    <a:pt x="103" y="722"/>
                  </a:lnTo>
                  <a:lnTo>
                    <a:pt x="90" y="726"/>
                  </a:lnTo>
                  <a:lnTo>
                    <a:pt x="76" y="730"/>
                  </a:lnTo>
                  <a:lnTo>
                    <a:pt x="63" y="732"/>
                  </a:lnTo>
                  <a:lnTo>
                    <a:pt x="57" y="708"/>
                  </a:lnTo>
                  <a:close/>
                  <a:moveTo>
                    <a:pt x="109" y="694"/>
                  </a:moveTo>
                  <a:lnTo>
                    <a:pt x="127" y="689"/>
                  </a:lnTo>
                  <a:lnTo>
                    <a:pt x="145" y="682"/>
                  </a:lnTo>
                  <a:lnTo>
                    <a:pt x="162" y="675"/>
                  </a:lnTo>
                  <a:lnTo>
                    <a:pt x="181" y="666"/>
                  </a:lnTo>
                  <a:lnTo>
                    <a:pt x="216" y="649"/>
                  </a:lnTo>
                  <a:lnTo>
                    <a:pt x="252" y="630"/>
                  </a:lnTo>
                  <a:lnTo>
                    <a:pt x="269" y="619"/>
                  </a:lnTo>
                  <a:lnTo>
                    <a:pt x="286" y="607"/>
                  </a:lnTo>
                  <a:lnTo>
                    <a:pt x="304" y="595"/>
                  </a:lnTo>
                  <a:lnTo>
                    <a:pt x="320" y="583"/>
                  </a:lnTo>
                  <a:lnTo>
                    <a:pt x="336" y="571"/>
                  </a:lnTo>
                  <a:lnTo>
                    <a:pt x="351" y="558"/>
                  </a:lnTo>
                  <a:lnTo>
                    <a:pt x="365" y="545"/>
                  </a:lnTo>
                  <a:lnTo>
                    <a:pt x="379" y="531"/>
                  </a:lnTo>
                  <a:lnTo>
                    <a:pt x="397" y="549"/>
                  </a:lnTo>
                  <a:lnTo>
                    <a:pt x="383" y="563"/>
                  </a:lnTo>
                  <a:lnTo>
                    <a:pt x="367" y="577"/>
                  </a:lnTo>
                  <a:lnTo>
                    <a:pt x="351" y="590"/>
                  </a:lnTo>
                  <a:lnTo>
                    <a:pt x="335" y="603"/>
                  </a:lnTo>
                  <a:lnTo>
                    <a:pt x="318" y="615"/>
                  </a:lnTo>
                  <a:lnTo>
                    <a:pt x="300" y="627"/>
                  </a:lnTo>
                  <a:lnTo>
                    <a:pt x="282" y="638"/>
                  </a:lnTo>
                  <a:lnTo>
                    <a:pt x="265" y="650"/>
                  </a:lnTo>
                  <a:lnTo>
                    <a:pt x="246" y="661"/>
                  </a:lnTo>
                  <a:lnTo>
                    <a:pt x="228" y="671"/>
                  </a:lnTo>
                  <a:lnTo>
                    <a:pt x="209" y="680"/>
                  </a:lnTo>
                  <a:lnTo>
                    <a:pt x="190" y="689"/>
                  </a:lnTo>
                  <a:lnTo>
                    <a:pt x="172" y="696"/>
                  </a:lnTo>
                  <a:lnTo>
                    <a:pt x="154" y="705"/>
                  </a:lnTo>
                  <a:lnTo>
                    <a:pt x="135" y="712"/>
                  </a:lnTo>
                  <a:lnTo>
                    <a:pt x="117" y="718"/>
                  </a:lnTo>
                  <a:lnTo>
                    <a:pt x="109" y="694"/>
                  </a:lnTo>
                  <a:close/>
                  <a:moveTo>
                    <a:pt x="401" y="538"/>
                  </a:moveTo>
                  <a:lnTo>
                    <a:pt x="400" y="543"/>
                  </a:lnTo>
                  <a:lnTo>
                    <a:pt x="397" y="549"/>
                  </a:lnTo>
                  <a:lnTo>
                    <a:pt x="388" y="540"/>
                  </a:lnTo>
                  <a:lnTo>
                    <a:pt x="401" y="538"/>
                  </a:lnTo>
                  <a:close/>
                  <a:moveTo>
                    <a:pt x="376" y="542"/>
                  </a:moveTo>
                  <a:lnTo>
                    <a:pt x="374" y="522"/>
                  </a:lnTo>
                  <a:lnTo>
                    <a:pt x="372" y="501"/>
                  </a:lnTo>
                  <a:lnTo>
                    <a:pt x="371" y="479"/>
                  </a:lnTo>
                  <a:lnTo>
                    <a:pt x="372" y="459"/>
                  </a:lnTo>
                  <a:lnTo>
                    <a:pt x="373" y="438"/>
                  </a:lnTo>
                  <a:lnTo>
                    <a:pt x="375" y="418"/>
                  </a:lnTo>
                  <a:lnTo>
                    <a:pt x="378" y="397"/>
                  </a:lnTo>
                  <a:lnTo>
                    <a:pt x="383" y="377"/>
                  </a:lnTo>
                  <a:lnTo>
                    <a:pt x="406" y="382"/>
                  </a:lnTo>
                  <a:lnTo>
                    <a:pt x="402" y="402"/>
                  </a:lnTo>
                  <a:lnTo>
                    <a:pt x="399" y="421"/>
                  </a:lnTo>
                  <a:lnTo>
                    <a:pt x="397" y="441"/>
                  </a:lnTo>
                  <a:lnTo>
                    <a:pt x="395" y="460"/>
                  </a:lnTo>
                  <a:lnTo>
                    <a:pt x="395" y="479"/>
                  </a:lnTo>
                  <a:lnTo>
                    <a:pt x="397" y="499"/>
                  </a:lnTo>
                  <a:lnTo>
                    <a:pt x="398" y="518"/>
                  </a:lnTo>
                  <a:lnTo>
                    <a:pt x="401" y="538"/>
                  </a:lnTo>
                  <a:lnTo>
                    <a:pt x="376" y="542"/>
                  </a:lnTo>
                  <a:close/>
                  <a:moveTo>
                    <a:pt x="383" y="377"/>
                  </a:moveTo>
                  <a:lnTo>
                    <a:pt x="388" y="356"/>
                  </a:lnTo>
                  <a:lnTo>
                    <a:pt x="394" y="336"/>
                  </a:lnTo>
                  <a:lnTo>
                    <a:pt x="402" y="315"/>
                  </a:lnTo>
                  <a:lnTo>
                    <a:pt x="410" y="295"/>
                  </a:lnTo>
                  <a:lnTo>
                    <a:pt x="419" y="273"/>
                  </a:lnTo>
                  <a:lnTo>
                    <a:pt x="429" y="253"/>
                  </a:lnTo>
                  <a:lnTo>
                    <a:pt x="440" y="232"/>
                  </a:lnTo>
                  <a:lnTo>
                    <a:pt x="453" y="212"/>
                  </a:lnTo>
                  <a:lnTo>
                    <a:pt x="473" y="225"/>
                  </a:lnTo>
                  <a:lnTo>
                    <a:pt x="461" y="244"/>
                  </a:lnTo>
                  <a:lnTo>
                    <a:pt x="451" y="264"/>
                  </a:lnTo>
                  <a:lnTo>
                    <a:pt x="441" y="284"/>
                  </a:lnTo>
                  <a:lnTo>
                    <a:pt x="432" y="303"/>
                  </a:lnTo>
                  <a:lnTo>
                    <a:pt x="425" y="323"/>
                  </a:lnTo>
                  <a:lnTo>
                    <a:pt x="417" y="342"/>
                  </a:lnTo>
                  <a:lnTo>
                    <a:pt x="412" y="362"/>
                  </a:lnTo>
                  <a:lnTo>
                    <a:pt x="406" y="382"/>
                  </a:lnTo>
                  <a:lnTo>
                    <a:pt x="383" y="377"/>
                  </a:lnTo>
                  <a:close/>
                  <a:moveTo>
                    <a:pt x="474" y="221"/>
                  </a:moveTo>
                  <a:lnTo>
                    <a:pt x="474" y="223"/>
                  </a:lnTo>
                  <a:lnTo>
                    <a:pt x="473" y="225"/>
                  </a:lnTo>
                  <a:lnTo>
                    <a:pt x="462" y="218"/>
                  </a:lnTo>
                  <a:lnTo>
                    <a:pt x="474" y="221"/>
                  </a:lnTo>
                  <a:close/>
                  <a:moveTo>
                    <a:pt x="451" y="215"/>
                  </a:moveTo>
                  <a:lnTo>
                    <a:pt x="451" y="21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51" y="215"/>
                  </a:moveTo>
                  <a:lnTo>
                    <a:pt x="454" y="206"/>
                  </a:lnTo>
                  <a:lnTo>
                    <a:pt x="457" y="196"/>
                  </a:lnTo>
                  <a:lnTo>
                    <a:pt x="460" y="188"/>
                  </a:lnTo>
                  <a:lnTo>
                    <a:pt x="465" y="179"/>
                  </a:lnTo>
                  <a:lnTo>
                    <a:pt x="487" y="190"/>
                  </a:lnTo>
                  <a:lnTo>
                    <a:pt x="480" y="205"/>
                  </a:lnTo>
                  <a:lnTo>
                    <a:pt x="474" y="221"/>
                  </a:lnTo>
                  <a:lnTo>
                    <a:pt x="451" y="215"/>
                  </a:lnTo>
                  <a:close/>
                  <a:moveTo>
                    <a:pt x="465" y="179"/>
                  </a:moveTo>
                  <a:lnTo>
                    <a:pt x="470" y="171"/>
                  </a:lnTo>
                  <a:lnTo>
                    <a:pt x="474" y="162"/>
                  </a:lnTo>
                  <a:lnTo>
                    <a:pt x="480" y="153"/>
                  </a:lnTo>
                  <a:lnTo>
                    <a:pt x="486" y="145"/>
                  </a:lnTo>
                  <a:lnTo>
                    <a:pt x="506" y="160"/>
                  </a:lnTo>
                  <a:lnTo>
                    <a:pt x="495" y="175"/>
                  </a:lnTo>
                  <a:lnTo>
                    <a:pt x="487" y="190"/>
                  </a:lnTo>
                  <a:lnTo>
                    <a:pt x="465" y="179"/>
                  </a:lnTo>
                  <a:close/>
                  <a:moveTo>
                    <a:pt x="486" y="145"/>
                  </a:moveTo>
                  <a:lnTo>
                    <a:pt x="494" y="134"/>
                  </a:lnTo>
                  <a:lnTo>
                    <a:pt x="502" y="124"/>
                  </a:lnTo>
                  <a:lnTo>
                    <a:pt x="512" y="114"/>
                  </a:lnTo>
                  <a:lnTo>
                    <a:pt x="523" y="105"/>
                  </a:lnTo>
                  <a:lnTo>
                    <a:pt x="534" y="95"/>
                  </a:lnTo>
                  <a:lnTo>
                    <a:pt x="546" y="85"/>
                  </a:lnTo>
                  <a:lnTo>
                    <a:pt x="557" y="77"/>
                  </a:lnTo>
                  <a:lnTo>
                    <a:pt x="570" y="67"/>
                  </a:lnTo>
                  <a:lnTo>
                    <a:pt x="599" y="50"/>
                  </a:lnTo>
                  <a:lnTo>
                    <a:pt x="629" y="33"/>
                  </a:lnTo>
                  <a:lnTo>
                    <a:pt x="662" y="18"/>
                  </a:lnTo>
                  <a:lnTo>
                    <a:pt x="698" y="3"/>
                  </a:lnTo>
                  <a:lnTo>
                    <a:pt x="707" y="27"/>
                  </a:lnTo>
                  <a:lnTo>
                    <a:pt x="673" y="41"/>
                  </a:lnTo>
                  <a:lnTo>
                    <a:pt x="641" y="55"/>
                  </a:lnTo>
                  <a:lnTo>
                    <a:pt x="611" y="71"/>
                  </a:lnTo>
                  <a:lnTo>
                    <a:pt x="586" y="87"/>
                  </a:lnTo>
                  <a:lnTo>
                    <a:pt x="573" y="95"/>
                  </a:lnTo>
                  <a:lnTo>
                    <a:pt x="561" y="104"/>
                  </a:lnTo>
                  <a:lnTo>
                    <a:pt x="550" y="113"/>
                  </a:lnTo>
                  <a:lnTo>
                    <a:pt x="540" y="122"/>
                  </a:lnTo>
                  <a:lnTo>
                    <a:pt x="530" y="131"/>
                  </a:lnTo>
                  <a:lnTo>
                    <a:pt x="522" y="140"/>
                  </a:lnTo>
                  <a:lnTo>
                    <a:pt x="513" y="150"/>
                  </a:lnTo>
                  <a:lnTo>
                    <a:pt x="506" y="160"/>
                  </a:lnTo>
                  <a:lnTo>
                    <a:pt x="486" y="145"/>
                  </a:lnTo>
                  <a:close/>
                  <a:moveTo>
                    <a:pt x="698" y="3"/>
                  </a:moveTo>
                  <a:lnTo>
                    <a:pt x="699" y="3"/>
                  </a:lnTo>
                  <a:lnTo>
                    <a:pt x="701" y="3"/>
                  </a:lnTo>
                  <a:lnTo>
                    <a:pt x="702" y="15"/>
                  </a:lnTo>
                  <a:lnTo>
                    <a:pt x="698" y="3"/>
                  </a:lnTo>
                  <a:close/>
                  <a:moveTo>
                    <a:pt x="701" y="3"/>
                  </a:moveTo>
                  <a:lnTo>
                    <a:pt x="723" y="0"/>
                  </a:lnTo>
                  <a:lnTo>
                    <a:pt x="745" y="0"/>
                  </a:lnTo>
                  <a:lnTo>
                    <a:pt x="767" y="1"/>
                  </a:lnTo>
                  <a:lnTo>
                    <a:pt x="789" y="4"/>
                  </a:lnTo>
                  <a:lnTo>
                    <a:pt x="784" y="28"/>
                  </a:lnTo>
                  <a:lnTo>
                    <a:pt x="765" y="25"/>
                  </a:lnTo>
                  <a:lnTo>
                    <a:pt x="745" y="24"/>
                  </a:lnTo>
                  <a:lnTo>
                    <a:pt x="725" y="25"/>
                  </a:lnTo>
                  <a:lnTo>
                    <a:pt x="704" y="27"/>
                  </a:lnTo>
                  <a:lnTo>
                    <a:pt x="701" y="3"/>
                  </a:lnTo>
                  <a:close/>
                  <a:moveTo>
                    <a:pt x="789" y="4"/>
                  </a:moveTo>
                  <a:lnTo>
                    <a:pt x="810" y="10"/>
                  </a:lnTo>
                  <a:lnTo>
                    <a:pt x="832" y="17"/>
                  </a:lnTo>
                  <a:lnTo>
                    <a:pt x="853" y="26"/>
                  </a:lnTo>
                  <a:lnTo>
                    <a:pt x="874" y="36"/>
                  </a:lnTo>
                  <a:lnTo>
                    <a:pt x="862" y="57"/>
                  </a:lnTo>
                  <a:lnTo>
                    <a:pt x="843" y="47"/>
                  </a:lnTo>
                  <a:lnTo>
                    <a:pt x="823" y="40"/>
                  </a:lnTo>
                  <a:lnTo>
                    <a:pt x="804" y="33"/>
                  </a:lnTo>
                  <a:lnTo>
                    <a:pt x="784" y="28"/>
                  </a:lnTo>
                  <a:lnTo>
                    <a:pt x="789" y="4"/>
                  </a:lnTo>
                  <a:close/>
                  <a:moveTo>
                    <a:pt x="874" y="36"/>
                  </a:moveTo>
                  <a:lnTo>
                    <a:pt x="876" y="38"/>
                  </a:lnTo>
                  <a:lnTo>
                    <a:pt x="878" y="40"/>
                  </a:lnTo>
                  <a:lnTo>
                    <a:pt x="879" y="42"/>
                  </a:lnTo>
                  <a:lnTo>
                    <a:pt x="880" y="44"/>
                  </a:lnTo>
                  <a:lnTo>
                    <a:pt x="880" y="47"/>
                  </a:lnTo>
                  <a:lnTo>
                    <a:pt x="880" y="50"/>
                  </a:lnTo>
                  <a:lnTo>
                    <a:pt x="879" y="52"/>
                  </a:lnTo>
                  <a:lnTo>
                    <a:pt x="877" y="54"/>
                  </a:lnTo>
                  <a:lnTo>
                    <a:pt x="869" y="46"/>
                  </a:lnTo>
                  <a:lnTo>
                    <a:pt x="874" y="3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0" name="Freeform 1337"/>
            <p:cNvSpPr>
              <a:spLocks/>
            </p:cNvSpPr>
            <p:nvPr/>
          </p:nvSpPr>
          <p:spPr bwMode="auto">
            <a:xfrm>
              <a:off x="3037" y="1367"/>
              <a:ext cx="221" cy="63"/>
            </a:xfrm>
            <a:custGeom>
              <a:avLst/>
              <a:gdLst>
                <a:gd name="T0" fmla="*/ 43 w 1097"/>
                <a:gd name="T1" fmla="*/ 1 h 308"/>
                <a:gd name="T2" fmla="*/ 41 w 1097"/>
                <a:gd name="T3" fmla="*/ 2 h 308"/>
                <a:gd name="T4" fmla="*/ 38 w 1097"/>
                <a:gd name="T5" fmla="*/ 3 h 308"/>
                <a:gd name="T6" fmla="*/ 36 w 1097"/>
                <a:gd name="T7" fmla="*/ 4 h 308"/>
                <a:gd name="T8" fmla="*/ 33 w 1097"/>
                <a:gd name="T9" fmla="*/ 5 h 308"/>
                <a:gd name="T10" fmla="*/ 31 w 1097"/>
                <a:gd name="T11" fmla="*/ 5 h 308"/>
                <a:gd name="T12" fmla="*/ 28 w 1097"/>
                <a:gd name="T13" fmla="*/ 5 h 308"/>
                <a:gd name="T14" fmla="*/ 26 w 1097"/>
                <a:gd name="T15" fmla="*/ 6 h 308"/>
                <a:gd name="T16" fmla="*/ 24 w 1097"/>
                <a:gd name="T17" fmla="*/ 6 h 308"/>
                <a:gd name="T18" fmla="*/ 21 w 1097"/>
                <a:gd name="T19" fmla="*/ 6 h 308"/>
                <a:gd name="T20" fmla="*/ 19 w 1097"/>
                <a:gd name="T21" fmla="*/ 5 h 308"/>
                <a:gd name="T22" fmla="*/ 16 w 1097"/>
                <a:gd name="T23" fmla="*/ 5 h 308"/>
                <a:gd name="T24" fmla="*/ 14 w 1097"/>
                <a:gd name="T25" fmla="*/ 5 h 308"/>
                <a:gd name="T26" fmla="*/ 11 w 1097"/>
                <a:gd name="T27" fmla="*/ 4 h 308"/>
                <a:gd name="T28" fmla="*/ 9 w 1097"/>
                <a:gd name="T29" fmla="*/ 3 h 308"/>
                <a:gd name="T30" fmla="*/ 6 w 1097"/>
                <a:gd name="T31" fmla="*/ 3 h 308"/>
                <a:gd name="T32" fmla="*/ 0 w 1097"/>
                <a:gd name="T33" fmla="*/ 11 h 308"/>
                <a:gd name="T34" fmla="*/ 7 w 1097"/>
                <a:gd name="T35" fmla="*/ 12 h 308"/>
                <a:gd name="T36" fmla="*/ 11 w 1097"/>
                <a:gd name="T37" fmla="*/ 12 h 308"/>
                <a:gd name="T38" fmla="*/ 14 w 1097"/>
                <a:gd name="T39" fmla="*/ 12 h 308"/>
                <a:gd name="T40" fmla="*/ 18 w 1097"/>
                <a:gd name="T41" fmla="*/ 12 h 308"/>
                <a:gd name="T42" fmla="*/ 21 w 1097"/>
                <a:gd name="T43" fmla="*/ 12 h 308"/>
                <a:gd name="T44" fmla="*/ 24 w 1097"/>
                <a:gd name="T45" fmla="*/ 12 h 308"/>
                <a:gd name="T46" fmla="*/ 27 w 1097"/>
                <a:gd name="T47" fmla="*/ 12 h 308"/>
                <a:gd name="T48" fmla="*/ 30 w 1097"/>
                <a:gd name="T49" fmla="*/ 11 h 308"/>
                <a:gd name="T50" fmla="*/ 32 w 1097"/>
                <a:gd name="T51" fmla="*/ 10 h 308"/>
                <a:gd name="T52" fmla="*/ 35 w 1097"/>
                <a:gd name="T53" fmla="*/ 9 h 308"/>
                <a:gd name="T54" fmla="*/ 37 w 1097"/>
                <a:gd name="T55" fmla="*/ 8 h 308"/>
                <a:gd name="T56" fmla="*/ 39 w 1097"/>
                <a:gd name="T57" fmla="*/ 6 h 308"/>
                <a:gd name="T58" fmla="*/ 41 w 1097"/>
                <a:gd name="T59" fmla="*/ 5 h 308"/>
                <a:gd name="T60" fmla="*/ 43 w 1097"/>
                <a:gd name="T61" fmla="*/ 2 h 308"/>
                <a:gd name="T62" fmla="*/ 44 w 1097"/>
                <a:gd name="T63" fmla="*/ 0 h 3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97"/>
                <a:gd name="T97" fmla="*/ 0 h 308"/>
                <a:gd name="T98" fmla="*/ 1097 w 1097"/>
                <a:gd name="T99" fmla="*/ 308 h 3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97" h="308">
                  <a:moveTo>
                    <a:pt x="1097" y="0"/>
                  </a:moveTo>
                  <a:lnTo>
                    <a:pt x="1067" y="17"/>
                  </a:lnTo>
                  <a:lnTo>
                    <a:pt x="1038" y="33"/>
                  </a:lnTo>
                  <a:lnTo>
                    <a:pt x="1008" y="47"/>
                  </a:lnTo>
                  <a:lnTo>
                    <a:pt x="979" y="61"/>
                  </a:lnTo>
                  <a:lnTo>
                    <a:pt x="950" y="74"/>
                  </a:lnTo>
                  <a:lnTo>
                    <a:pt x="921" y="85"/>
                  </a:lnTo>
                  <a:lnTo>
                    <a:pt x="890" y="96"/>
                  </a:lnTo>
                  <a:lnTo>
                    <a:pt x="860" y="105"/>
                  </a:lnTo>
                  <a:lnTo>
                    <a:pt x="831" y="113"/>
                  </a:lnTo>
                  <a:lnTo>
                    <a:pt x="801" y="120"/>
                  </a:lnTo>
                  <a:lnTo>
                    <a:pt x="770" y="126"/>
                  </a:lnTo>
                  <a:lnTo>
                    <a:pt x="740" y="132"/>
                  </a:lnTo>
                  <a:lnTo>
                    <a:pt x="710" y="135"/>
                  </a:lnTo>
                  <a:lnTo>
                    <a:pt x="680" y="138"/>
                  </a:lnTo>
                  <a:lnTo>
                    <a:pt x="649" y="140"/>
                  </a:lnTo>
                  <a:lnTo>
                    <a:pt x="619" y="142"/>
                  </a:lnTo>
                  <a:lnTo>
                    <a:pt x="589" y="142"/>
                  </a:lnTo>
                  <a:lnTo>
                    <a:pt x="559" y="142"/>
                  </a:lnTo>
                  <a:lnTo>
                    <a:pt x="527" y="141"/>
                  </a:lnTo>
                  <a:lnTo>
                    <a:pt x="497" y="139"/>
                  </a:lnTo>
                  <a:lnTo>
                    <a:pt x="466" y="136"/>
                  </a:lnTo>
                  <a:lnTo>
                    <a:pt x="436" y="133"/>
                  </a:lnTo>
                  <a:lnTo>
                    <a:pt x="404" y="127"/>
                  </a:lnTo>
                  <a:lnTo>
                    <a:pt x="373" y="123"/>
                  </a:lnTo>
                  <a:lnTo>
                    <a:pt x="343" y="116"/>
                  </a:lnTo>
                  <a:lnTo>
                    <a:pt x="311" y="110"/>
                  </a:lnTo>
                  <a:lnTo>
                    <a:pt x="280" y="102"/>
                  </a:lnTo>
                  <a:lnTo>
                    <a:pt x="249" y="95"/>
                  </a:lnTo>
                  <a:lnTo>
                    <a:pt x="217" y="86"/>
                  </a:lnTo>
                  <a:lnTo>
                    <a:pt x="186" y="78"/>
                  </a:lnTo>
                  <a:lnTo>
                    <a:pt x="155" y="68"/>
                  </a:lnTo>
                  <a:lnTo>
                    <a:pt x="123" y="57"/>
                  </a:lnTo>
                  <a:lnTo>
                    <a:pt x="0" y="270"/>
                  </a:lnTo>
                  <a:lnTo>
                    <a:pt x="91" y="282"/>
                  </a:lnTo>
                  <a:lnTo>
                    <a:pt x="182" y="292"/>
                  </a:lnTo>
                  <a:lnTo>
                    <a:pt x="226" y="297"/>
                  </a:lnTo>
                  <a:lnTo>
                    <a:pt x="269" y="300"/>
                  </a:lnTo>
                  <a:lnTo>
                    <a:pt x="314" y="303"/>
                  </a:lnTo>
                  <a:lnTo>
                    <a:pt x="356" y="305"/>
                  </a:lnTo>
                  <a:lnTo>
                    <a:pt x="398" y="306"/>
                  </a:lnTo>
                  <a:lnTo>
                    <a:pt x="440" y="308"/>
                  </a:lnTo>
                  <a:lnTo>
                    <a:pt x="480" y="308"/>
                  </a:lnTo>
                  <a:lnTo>
                    <a:pt x="521" y="306"/>
                  </a:lnTo>
                  <a:lnTo>
                    <a:pt x="560" y="304"/>
                  </a:lnTo>
                  <a:lnTo>
                    <a:pt x="599" y="301"/>
                  </a:lnTo>
                  <a:lnTo>
                    <a:pt x="635" y="297"/>
                  </a:lnTo>
                  <a:lnTo>
                    <a:pt x="672" y="291"/>
                  </a:lnTo>
                  <a:lnTo>
                    <a:pt x="708" y="285"/>
                  </a:lnTo>
                  <a:lnTo>
                    <a:pt x="743" y="276"/>
                  </a:lnTo>
                  <a:lnTo>
                    <a:pt x="777" y="268"/>
                  </a:lnTo>
                  <a:lnTo>
                    <a:pt x="809" y="257"/>
                  </a:lnTo>
                  <a:lnTo>
                    <a:pt x="841" y="244"/>
                  </a:lnTo>
                  <a:lnTo>
                    <a:pt x="871" y="231"/>
                  </a:lnTo>
                  <a:lnTo>
                    <a:pt x="899" y="216"/>
                  </a:lnTo>
                  <a:lnTo>
                    <a:pt x="927" y="198"/>
                  </a:lnTo>
                  <a:lnTo>
                    <a:pt x="953" y="180"/>
                  </a:lnTo>
                  <a:lnTo>
                    <a:pt x="979" y="161"/>
                  </a:lnTo>
                  <a:lnTo>
                    <a:pt x="1002" y="138"/>
                  </a:lnTo>
                  <a:lnTo>
                    <a:pt x="1024" y="114"/>
                  </a:lnTo>
                  <a:lnTo>
                    <a:pt x="1045" y="88"/>
                  </a:lnTo>
                  <a:lnTo>
                    <a:pt x="1063" y="61"/>
                  </a:lnTo>
                  <a:lnTo>
                    <a:pt x="1080" y="31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1" name="Freeform 1338"/>
            <p:cNvSpPr>
              <a:spLocks noEditPoints="1"/>
            </p:cNvSpPr>
            <p:nvPr/>
          </p:nvSpPr>
          <p:spPr bwMode="auto">
            <a:xfrm>
              <a:off x="3037" y="1363"/>
              <a:ext cx="221" cy="67"/>
            </a:xfrm>
            <a:custGeom>
              <a:avLst/>
              <a:gdLst>
                <a:gd name="T0" fmla="*/ 42 w 1121"/>
                <a:gd name="T1" fmla="*/ 2 h 331"/>
                <a:gd name="T2" fmla="*/ 39 w 1121"/>
                <a:gd name="T3" fmla="*/ 4 h 331"/>
                <a:gd name="T4" fmla="*/ 35 w 1121"/>
                <a:gd name="T5" fmla="*/ 5 h 331"/>
                <a:gd name="T6" fmla="*/ 31 w 1121"/>
                <a:gd name="T7" fmla="*/ 6 h 331"/>
                <a:gd name="T8" fmla="*/ 28 w 1121"/>
                <a:gd name="T9" fmla="*/ 7 h 331"/>
                <a:gd name="T10" fmla="*/ 25 w 1121"/>
                <a:gd name="T11" fmla="*/ 6 h 331"/>
                <a:gd name="T12" fmla="*/ 29 w 1121"/>
                <a:gd name="T13" fmla="*/ 5 h 331"/>
                <a:gd name="T14" fmla="*/ 32 w 1121"/>
                <a:gd name="T15" fmla="*/ 5 h 331"/>
                <a:gd name="T16" fmla="*/ 36 w 1121"/>
                <a:gd name="T17" fmla="*/ 4 h 331"/>
                <a:gd name="T18" fmla="*/ 39 w 1121"/>
                <a:gd name="T19" fmla="*/ 3 h 331"/>
                <a:gd name="T20" fmla="*/ 43 w 1121"/>
                <a:gd name="T21" fmla="*/ 1 h 331"/>
                <a:gd name="T22" fmla="*/ 25 w 1121"/>
                <a:gd name="T23" fmla="*/ 7 h 331"/>
                <a:gd name="T24" fmla="*/ 22 w 1121"/>
                <a:gd name="T25" fmla="*/ 7 h 331"/>
                <a:gd name="T26" fmla="*/ 18 w 1121"/>
                <a:gd name="T27" fmla="*/ 6 h 331"/>
                <a:gd name="T28" fmla="*/ 14 w 1121"/>
                <a:gd name="T29" fmla="*/ 6 h 331"/>
                <a:gd name="T30" fmla="*/ 10 w 1121"/>
                <a:gd name="T31" fmla="*/ 5 h 331"/>
                <a:gd name="T32" fmla="*/ 7 w 1121"/>
                <a:gd name="T33" fmla="*/ 4 h 331"/>
                <a:gd name="T34" fmla="*/ 7 w 1121"/>
                <a:gd name="T35" fmla="*/ 3 h 331"/>
                <a:gd name="T36" fmla="*/ 11 w 1121"/>
                <a:gd name="T37" fmla="*/ 4 h 331"/>
                <a:gd name="T38" fmla="*/ 14 w 1121"/>
                <a:gd name="T39" fmla="*/ 5 h 331"/>
                <a:gd name="T40" fmla="*/ 18 w 1121"/>
                <a:gd name="T41" fmla="*/ 5 h 331"/>
                <a:gd name="T42" fmla="*/ 22 w 1121"/>
                <a:gd name="T43" fmla="*/ 6 h 331"/>
                <a:gd name="T44" fmla="*/ 25 w 1121"/>
                <a:gd name="T45" fmla="*/ 6 h 331"/>
                <a:gd name="T46" fmla="*/ 5 w 1121"/>
                <a:gd name="T47" fmla="*/ 2 h 331"/>
                <a:gd name="T48" fmla="*/ 6 w 1121"/>
                <a:gd name="T49" fmla="*/ 2 h 331"/>
                <a:gd name="T50" fmla="*/ 6 w 1121"/>
                <a:gd name="T51" fmla="*/ 3 h 331"/>
                <a:gd name="T52" fmla="*/ 5 w 1121"/>
                <a:gd name="T53" fmla="*/ 3 h 331"/>
                <a:gd name="T54" fmla="*/ 0 w 1121"/>
                <a:gd name="T55" fmla="*/ 12 h 331"/>
                <a:gd name="T56" fmla="*/ 0 w 1121"/>
                <a:gd name="T57" fmla="*/ 11 h 331"/>
                <a:gd name="T58" fmla="*/ 0 w 1121"/>
                <a:gd name="T59" fmla="*/ 11 h 331"/>
                <a:gd name="T60" fmla="*/ 0 w 1121"/>
                <a:gd name="T61" fmla="*/ 12 h 331"/>
                <a:gd name="T62" fmla="*/ 8 w 1121"/>
                <a:gd name="T63" fmla="*/ 12 h 331"/>
                <a:gd name="T64" fmla="*/ 13 w 1121"/>
                <a:gd name="T65" fmla="*/ 12 h 331"/>
                <a:gd name="T66" fmla="*/ 18 w 1121"/>
                <a:gd name="T67" fmla="*/ 12 h 331"/>
                <a:gd name="T68" fmla="*/ 23 w 1121"/>
                <a:gd name="T69" fmla="*/ 12 h 331"/>
                <a:gd name="T70" fmla="*/ 27 w 1121"/>
                <a:gd name="T71" fmla="*/ 12 h 331"/>
                <a:gd name="T72" fmla="*/ 24 w 1121"/>
                <a:gd name="T73" fmla="*/ 13 h 331"/>
                <a:gd name="T74" fmla="*/ 20 w 1121"/>
                <a:gd name="T75" fmla="*/ 13 h 331"/>
                <a:gd name="T76" fmla="*/ 15 w 1121"/>
                <a:gd name="T77" fmla="*/ 13 h 331"/>
                <a:gd name="T78" fmla="*/ 9 w 1121"/>
                <a:gd name="T79" fmla="*/ 13 h 331"/>
                <a:gd name="T80" fmla="*/ 0 w 1121"/>
                <a:gd name="T81" fmla="*/ 12 h 331"/>
                <a:gd name="T82" fmla="*/ 29 w 1121"/>
                <a:gd name="T83" fmla="*/ 11 h 331"/>
                <a:gd name="T84" fmla="*/ 33 w 1121"/>
                <a:gd name="T85" fmla="*/ 10 h 331"/>
                <a:gd name="T86" fmla="*/ 36 w 1121"/>
                <a:gd name="T87" fmla="*/ 9 h 331"/>
                <a:gd name="T88" fmla="*/ 39 w 1121"/>
                <a:gd name="T89" fmla="*/ 7 h 331"/>
                <a:gd name="T90" fmla="*/ 41 w 1121"/>
                <a:gd name="T91" fmla="*/ 5 h 331"/>
                <a:gd name="T92" fmla="*/ 42 w 1121"/>
                <a:gd name="T93" fmla="*/ 4 h 331"/>
                <a:gd name="T94" fmla="*/ 43 w 1121"/>
                <a:gd name="T95" fmla="*/ 2 h 331"/>
                <a:gd name="T96" fmla="*/ 44 w 1121"/>
                <a:gd name="T97" fmla="*/ 0 h 331"/>
                <a:gd name="T98" fmla="*/ 44 w 1121"/>
                <a:gd name="T99" fmla="*/ 2 h 331"/>
                <a:gd name="T100" fmla="*/ 43 w 1121"/>
                <a:gd name="T101" fmla="*/ 4 h 331"/>
                <a:gd name="T102" fmla="*/ 42 w 1121"/>
                <a:gd name="T103" fmla="*/ 5 h 331"/>
                <a:gd name="T104" fmla="*/ 40 w 1121"/>
                <a:gd name="T105" fmla="*/ 7 h 331"/>
                <a:gd name="T106" fmla="*/ 39 w 1121"/>
                <a:gd name="T107" fmla="*/ 8 h 331"/>
                <a:gd name="T108" fmla="*/ 37 w 1121"/>
                <a:gd name="T109" fmla="*/ 9 h 331"/>
                <a:gd name="T110" fmla="*/ 33 w 1121"/>
                <a:gd name="T111" fmla="*/ 11 h 331"/>
                <a:gd name="T112" fmla="*/ 29 w 1121"/>
                <a:gd name="T113" fmla="*/ 12 h 331"/>
                <a:gd name="T114" fmla="*/ 44 w 1121"/>
                <a:gd name="T115" fmla="*/ 0 h 331"/>
                <a:gd name="T116" fmla="*/ 44 w 1121"/>
                <a:gd name="T117" fmla="*/ 0 h 331"/>
                <a:gd name="T118" fmla="*/ 45 w 1121"/>
                <a:gd name="T119" fmla="*/ 0 h 331"/>
                <a:gd name="T120" fmla="*/ 44 w 1121"/>
                <a:gd name="T121" fmla="*/ 0 h 33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21"/>
                <a:gd name="T184" fmla="*/ 0 h 331"/>
                <a:gd name="T185" fmla="*/ 1121 w 1121"/>
                <a:gd name="T186" fmla="*/ 331 h 33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21" h="331">
                  <a:moveTo>
                    <a:pt x="1115" y="23"/>
                  </a:moveTo>
                  <a:lnTo>
                    <a:pt x="1085" y="40"/>
                  </a:lnTo>
                  <a:lnTo>
                    <a:pt x="1056" y="56"/>
                  </a:lnTo>
                  <a:lnTo>
                    <a:pt x="1025" y="71"/>
                  </a:lnTo>
                  <a:lnTo>
                    <a:pt x="996" y="84"/>
                  </a:lnTo>
                  <a:lnTo>
                    <a:pt x="966" y="97"/>
                  </a:lnTo>
                  <a:lnTo>
                    <a:pt x="936" y="109"/>
                  </a:lnTo>
                  <a:lnTo>
                    <a:pt x="907" y="119"/>
                  </a:lnTo>
                  <a:lnTo>
                    <a:pt x="876" y="128"/>
                  </a:lnTo>
                  <a:lnTo>
                    <a:pt x="846" y="137"/>
                  </a:lnTo>
                  <a:lnTo>
                    <a:pt x="816" y="144"/>
                  </a:lnTo>
                  <a:lnTo>
                    <a:pt x="785" y="150"/>
                  </a:lnTo>
                  <a:lnTo>
                    <a:pt x="754" y="155"/>
                  </a:lnTo>
                  <a:lnTo>
                    <a:pt x="724" y="160"/>
                  </a:lnTo>
                  <a:lnTo>
                    <a:pt x="693" y="163"/>
                  </a:lnTo>
                  <a:lnTo>
                    <a:pt x="663" y="165"/>
                  </a:lnTo>
                  <a:lnTo>
                    <a:pt x="632" y="166"/>
                  </a:lnTo>
                  <a:lnTo>
                    <a:pt x="631" y="141"/>
                  </a:lnTo>
                  <a:lnTo>
                    <a:pt x="661" y="140"/>
                  </a:lnTo>
                  <a:lnTo>
                    <a:pt x="691" y="138"/>
                  </a:lnTo>
                  <a:lnTo>
                    <a:pt x="721" y="135"/>
                  </a:lnTo>
                  <a:lnTo>
                    <a:pt x="751" y="132"/>
                  </a:lnTo>
                  <a:lnTo>
                    <a:pt x="780" y="126"/>
                  </a:lnTo>
                  <a:lnTo>
                    <a:pt x="811" y="120"/>
                  </a:lnTo>
                  <a:lnTo>
                    <a:pt x="840" y="113"/>
                  </a:lnTo>
                  <a:lnTo>
                    <a:pt x="869" y="105"/>
                  </a:lnTo>
                  <a:lnTo>
                    <a:pt x="898" y="96"/>
                  </a:lnTo>
                  <a:lnTo>
                    <a:pt x="928" y="86"/>
                  </a:lnTo>
                  <a:lnTo>
                    <a:pt x="957" y="74"/>
                  </a:lnTo>
                  <a:lnTo>
                    <a:pt x="987" y="63"/>
                  </a:lnTo>
                  <a:lnTo>
                    <a:pt x="1016" y="48"/>
                  </a:lnTo>
                  <a:lnTo>
                    <a:pt x="1044" y="34"/>
                  </a:lnTo>
                  <a:lnTo>
                    <a:pt x="1073" y="18"/>
                  </a:lnTo>
                  <a:lnTo>
                    <a:pt x="1102" y="1"/>
                  </a:lnTo>
                  <a:lnTo>
                    <a:pt x="1115" y="23"/>
                  </a:lnTo>
                  <a:close/>
                  <a:moveTo>
                    <a:pt x="632" y="166"/>
                  </a:moveTo>
                  <a:lnTo>
                    <a:pt x="601" y="166"/>
                  </a:lnTo>
                  <a:lnTo>
                    <a:pt x="570" y="166"/>
                  </a:lnTo>
                  <a:lnTo>
                    <a:pt x="539" y="165"/>
                  </a:lnTo>
                  <a:lnTo>
                    <a:pt x="508" y="163"/>
                  </a:lnTo>
                  <a:lnTo>
                    <a:pt x="477" y="160"/>
                  </a:lnTo>
                  <a:lnTo>
                    <a:pt x="447" y="156"/>
                  </a:lnTo>
                  <a:lnTo>
                    <a:pt x="415" y="152"/>
                  </a:lnTo>
                  <a:lnTo>
                    <a:pt x="384" y="147"/>
                  </a:lnTo>
                  <a:lnTo>
                    <a:pt x="353" y="140"/>
                  </a:lnTo>
                  <a:lnTo>
                    <a:pt x="321" y="134"/>
                  </a:lnTo>
                  <a:lnTo>
                    <a:pt x="290" y="126"/>
                  </a:lnTo>
                  <a:lnTo>
                    <a:pt x="258" y="119"/>
                  </a:lnTo>
                  <a:lnTo>
                    <a:pt x="226" y="110"/>
                  </a:lnTo>
                  <a:lnTo>
                    <a:pt x="195" y="100"/>
                  </a:lnTo>
                  <a:lnTo>
                    <a:pt x="164" y="91"/>
                  </a:lnTo>
                  <a:lnTo>
                    <a:pt x="131" y="81"/>
                  </a:lnTo>
                  <a:lnTo>
                    <a:pt x="139" y="57"/>
                  </a:lnTo>
                  <a:lnTo>
                    <a:pt x="170" y="68"/>
                  </a:lnTo>
                  <a:lnTo>
                    <a:pt x="201" y="78"/>
                  </a:lnTo>
                  <a:lnTo>
                    <a:pt x="233" y="86"/>
                  </a:lnTo>
                  <a:lnTo>
                    <a:pt x="264" y="95"/>
                  </a:lnTo>
                  <a:lnTo>
                    <a:pt x="294" y="102"/>
                  </a:lnTo>
                  <a:lnTo>
                    <a:pt x="326" y="110"/>
                  </a:lnTo>
                  <a:lnTo>
                    <a:pt x="357" y="117"/>
                  </a:lnTo>
                  <a:lnTo>
                    <a:pt x="387" y="123"/>
                  </a:lnTo>
                  <a:lnTo>
                    <a:pt x="418" y="127"/>
                  </a:lnTo>
                  <a:lnTo>
                    <a:pt x="449" y="132"/>
                  </a:lnTo>
                  <a:lnTo>
                    <a:pt x="479" y="136"/>
                  </a:lnTo>
                  <a:lnTo>
                    <a:pt x="510" y="138"/>
                  </a:lnTo>
                  <a:lnTo>
                    <a:pt x="541" y="140"/>
                  </a:lnTo>
                  <a:lnTo>
                    <a:pt x="571" y="141"/>
                  </a:lnTo>
                  <a:lnTo>
                    <a:pt x="601" y="142"/>
                  </a:lnTo>
                  <a:lnTo>
                    <a:pt x="631" y="141"/>
                  </a:lnTo>
                  <a:lnTo>
                    <a:pt x="632" y="166"/>
                  </a:lnTo>
                  <a:close/>
                  <a:moveTo>
                    <a:pt x="125" y="63"/>
                  </a:moveTo>
                  <a:lnTo>
                    <a:pt x="127" y="60"/>
                  </a:lnTo>
                  <a:lnTo>
                    <a:pt x="131" y="58"/>
                  </a:lnTo>
                  <a:lnTo>
                    <a:pt x="135" y="57"/>
                  </a:lnTo>
                  <a:lnTo>
                    <a:pt x="139" y="57"/>
                  </a:lnTo>
                  <a:lnTo>
                    <a:pt x="135" y="69"/>
                  </a:lnTo>
                  <a:lnTo>
                    <a:pt x="125" y="63"/>
                  </a:lnTo>
                  <a:close/>
                  <a:moveTo>
                    <a:pt x="146" y="74"/>
                  </a:moveTo>
                  <a:lnTo>
                    <a:pt x="23" y="288"/>
                  </a:lnTo>
                  <a:lnTo>
                    <a:pt x="2" y="276"/>
                  </a:lnTo>
                  <a:lnTo>
                    <a:pt x="125" y="63"/>
                  </a:lnTo>
                  <a:lnTo>
                    <a:pt x="146" y="74"/>
                  </a:lnTo>
                  <a:close/>
                  <a:moveTo>
                    <a:pt x="11" y="295"/>
                  </a:moveTo>
                  <a:lnTo>
                    <a:pt x="8" y="294"/>
                  </a:lnTo>
                  <a:lnTo>
                    <a:pt x="5" y="291"/>
                  </a:lnTo>
                  <a:lnTo>
                    <a:pt x="4" y="290"/>
                  </a:lnTo>
                  <a:lnTo>
                    <a:pt x="2" y="287"/>
                  </a:lnTo>
                  <a:lnTo>
                    <a:pt x="0" y="285"/>
                  </a:lnTo>
                  <a:lnTo>
                    <a:pt x="0" y="282"/>
                  </a:lnTo>
                  <a:lnTo>
                    <a:pt x="0" y="279"/>
                  </a:lnTo>
                  <a:lnTo>
                    <a:pt x="2" y="276"/>
                  </a:lnTo>
                  <a:lnTo>
                    <a:pt x="12" y="282"/>
                  </a:lnTo>
                  <a:lnTo>
                    <a:pt x="11" y="295"/>
                  </a:lnTo>
                  <a:close/>
                  <a:moveTo>
                    <a:pt x="13" y="270"/>
                  </a:moveTo>
                  <a:lnTo>
                    <a:pt x="104" y="282"/>
                  </a:lnTo>
                  <a:lnTo>
                    <a:pt x="194" y="291"/>
                  </a:lnTo>
                  <a:lnTo>
                    <a:pt x="238" y="296"/>
                  </a:lnTo>
                  <a:lnTo>
                    <a:pt x="282" y="300"/>
                  </a:lnTo>
                  <a:lnTo>
                    <a:pt x="326" y="302"/>
                  </a:lnTo>
                  <a:lnTo>
                    <a:pt x="368" y="304"/>
                  </a:lnTo>
                  <a:lnTo>
                    <a:pt x="410" y="307"/>
                  </a:lnTo>
                  <a:lnTo>
                    <a:pt x="451" y="307"/>
                  </a:lnTo>
                  <a:lnTo>
                    <a:pt x="492" y="307"/>
                  </a:lnTo>
                  <a:lnTo>
                    <a:pt x="532" y="306"/>
                  </a:lnTo>
                  <a:lnTo>
                    <a:pt x="571" y="303"/>
                  </a:lnTo>
                  <a:lnTo>
                    <a:pt x="609" y="300"/>
                  </a:lnTo>
                  <a:lnTo>
                    <a:pt x="646" y="296"/>
                  </a:lnTo>
                  <a:lnTo>
                    <a:pt x="683" y="290"/>
                  </a:lnTo>
                  <a:lnTo>
                    <a:pt x="686" y="315"/>
                  </a:lnTo>
                  <a:lnTo>
                    <a:pt x="650" y="321"/>
                  </a:lnTo>
                  <a:lnTo>
                    <a:pt x="612" y="325"/>
                  </a:lnTo>
                  <a:lnTo>
                    <a:pt x="573" y="328"/>
                  </a:lnTo>
                  <a:lnTo>
                    <a:pt x="534" y="330"/>
                  </a:lnTo>
                  <a:lnTo>
                    <a:pt x="493" y="331"/>
                  </a:lnTo>
                  <a:lnTo>
                    <a:pt x="452" y="331"/>
                  </a:lnTo>
                  <a:lnTo>
                    <a:pt x="411" y="331"/>
                  </a:lnTo>
                  <a:lnTo>
                    <a:pt x="368" y="329"/>
                  </a:lnTo>
                  <a:lnTo>
                    <a:pt x="325" y="327"/>
                  </a:lnTo>
                  <a:lnTo>
                    <a:pt x="281" y="324"/>
                  </a:lnTo>
                  <a:lnTo>
                    <a:pt x="237" y="321"/>
                  </a:lnTo>
                  <a:lnTo>
                    <a:pt x="193" y="316"/>
                  </a:lnTo>
                  <a:lnTo>
                    <a:pt x="102" y="307"/>
                  </a:lnTo>
                  <a:lnTo>
                    <a:pt x="11" y="295"/>
                  </a:lnTo>
                  <a:lnTo>
                    <a:pt x="13" y="270"/>
                  </a:lnTo>
                  <a:close/>
                  <a:moveTo>
                    <a:pt x="683" y="290"/>
                  </a:moveTo>
                  <a:lnTo>
                    <a:pt x="718" y="284"/>
                  </a:lnTo>
                  <a:lnTo>
                    <a:pt x="751" y="276"/>
                  </a:lnTo>
                  <a:lnTo>
                    <a:pt x="785" y="268"/>
                  </a:lnTo>
                  <a:lnTo>
                    <a:pt x="816" y="257"/>
                  </a:lnTo>
                  <a:lnTo>
                    <a:pt x="847" y="245"/>
                  </a:lnTo>
                  <a:lnTo>
                    <a:pt x="876" y="232"/>
                  </a:lnTo>
                  <a:lnTo>
                    <a:pt x="904" y="217"/>
                  </a:lnTo>
                  <a:lnTo>
                    <a:pt x="931" y="201"/>
                  </a:lnTo>
                  <a:lnTo>
                    <a:pt x="957" y="182"/>
                  </a:lnTo>
                  <a:lnTo>
                    <a:pt x="982" y="163"/>
                  </a:lnTo>
                  <a:lnTo>
                    <a:pt x="994" y="152"/>
                  </a:lnTo>
                  <a:lnTo>
                    <a:pt x="1005" y="141"/>
                  </a:lnTo>
                  <a:lnTo>
                    <a:pt x="1016" y="131"/>
                  </a:lnTo>
                  <a:lnTo>
                    <a:pt x="1027" y="119"/>
                  </a:lnTo>
                  <a:lnTo>
                    <a:pt x="1036" y="106"/>
                  </a:lnTo>
                  <a:lnTo>
                    <a:pt x="1046" y="94"/>
                  </a:lnTo>
                  <a:lnTo>
                    <a:pt x="1056" y="80"/>
                  </a:lnTo>
                  <a:lnTo>
                    <a:pt x="1065" y="67"/>
                  </a:lnTo>
                  <a:lnTo>
                    <a:pt x="1074" y="53"/>
                  </a:lnTo>
                  <a:lnTo>
                    <a:pt x="1082" y="38"/>
                  </a:lnTo>
                  <a:lnTo>
                    <a:pt x="1090" y="23"/>
                  </a:lnTo>
                  <a:lnTo>
                    <a:pt x="1097" y="6"/>
                  </a:lnTo>
                  <a:lnTo>
                    <a:pt x="1119" y="17"/>
                  </a:lnTo>
                  <a:lnTo>
                    <a:pt x="1112" y="33"/>
                  </a:lnTo>
                  <a:lnTo>
                    <a:pt x="1103" y="50"/>
                  </a:lnTo>
                  <a:lnTo>
                    <a:pt x="1095" y="65"/>
                  </a:lnTo>
                  <a:lnTo>
                    <a:pt x="1086" y="80"/>
                  </a:lnTo>
                  <a:lnTo>
                    <a:pt x="1076" y="94"/>
                  </a:lnTo>
                  <a:lnTo>
                    <a:pt x="1067" y="108"/>
                  </a:lnTo>
                  <a:lnTo>
                    <a:pt x="1056" y="121"/>
                  </a:lnTo>
                  <a:lnTo>
                    <a:pt x="1045" y="134"/>
                  </a:lnTo>
                  <a:lnTo>
                    <a:pt x="1034" y="147"/>
                  </a:lnTo>
                  <a:lnTo>
                    <a:pt x="1023" y="159"/>
                  </a:lnTo>
                  <a:lnTo>
                    <a:pt x="1011" y="171"/>
                  </a:lnTo>
                  <a:lnTo>
                    <a:pt x="998" y="181"/>
                  </a:lnTo>
                  <a:lnTo>
                    <a:pt x="987" y="192"/>
                  </a:lnTo>
                  <a:lnTo>
                    <a:pt x="974" y="202"/>
                  </a:lnTo>
                  <a:lnTo>
                    <a:pt x="960" y="212"/>
                  </a:lnTo>
                  <a:lnTo>
                    <a:pt x="947" y="221"/>
                  </a:lnTo>
                  <a:lnTo>
                    <a:pt x="919" y="237"/>
                  </a:lnTo>
                  <a:lnTo>
                    <a:pt x="888" y="254"/>
                  </a:lnTo>
                  <a:lnTo>
                    <a:pt x="858" y="268"/>
                  </a:lnTo>
                  <a:lnTo>
                    <a:pt x="826" y="280"/>
                  </a:lnTo>
                  <a:lnTo>
                    <a:pt x="792" y="290"/>
                  </a:lnTo>
                  <a:lnTo>
                    <a:pt x="759" y="300"/>
                  </a:lnTo>
                  <a:lnTo>
                    <a:pt x="723" y="309"/>
                  </a:lnTo>
                  <a:lnTo>
                    <a:pt x="686" y="315"/>
                  </a:lnTo>
                  <a:lnTo>
                    <a:pt x="683" y="290"/>
                  </a:lnTo>
                  <a:close/>
                  <a:moveTo>
                    <a:pt x="1102" y="1"/>
                  </a:moveTo>
                  <a:lnTo>
                    <a:pt x="1105" y="0"/>
                  </a:lnTo>
                  <a:lnTo>
                    <a:pt x="1110" y="0"/>
                  </a:lnTo>
                  <a:lnTo>
                    <a:pt x="1113" y="1"/>
                  </a:lnTo>
                  <a:lnTo>
                    <a:pt x="1116" y="3"/>
                  </a:lnTo>
                  <a:lnTo>
                    <a:pt x="1118" y="6"/>
                  </a:lnTo>
                  <a:lnTo>
                    <a:pt x="1121" y="10"/>
                  </a:lnTo>
                  <a:lnTo>
                    <a:pt x="1121" y="13"/>
                  </a:lnTo>
                  <a:lnTo>
                    <a:pt x="1119" y="17"/>
                  </a:lnTo>
                  <a:lnTo>
                    <a:pt x="1109" y="12"/>
                  </a:lnTo>
                  <a:lnTo>
                    <a:pt x="1102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2" name="Freeform 1339"/>
            <p:cNvSpPr>
              <a:spLocks/>
            </p:cNvSpPr>
            <p:nvPr/>
          </p:nvSpPr>
          <p:spPr bwMode="auto">
            <a:xfrm>
              <a:off x="2995" y="1400"/>
              <a:ext cx="136" cy="89"/>
            </a:xfrm>
            <a:custGeom>
              <a:avLst/>
              <a:gdLst>
                <a:gd name="T0" fmla="*/ 26 w 687"/>
                <a:gd name="T1" fmla="*/ 17 h 456"/>
                <a:gd name="T2" fmla="*/ 26 w 687"/>
                <a:gd name="T3" fmla="*/ 15 h 456"/>
                <a:gd name="T4" fmla="*/ 25 w 687"/>
                <a:gd name="T5" fmla="*/ 14 h 456"/>
                <a:gd name="T6" fmla="*/ 24 w 687"/>
                <a:gd name="T7" fmla="*/ 12 h 456"/>
                <a:gd name="T8" fmla="*/ 23 w 687"/>
                <a:gd name="T9" fmla="*/ 11 h 456"/>
                <a:gd name="T10" fmla="*/ 22 w 687"/>
                <a:gd name="T11" fmla="*/ 10 h 456"/>
                <a:gd name="T12" fmla="*/ 20 w 687"/>
                <a:gd name="T13" fmla="*/ 9 h 456"/>
                <a:gd name="T14" fmla="*/ 19 w 687"/>
                <a:gd name="T15" fmla="*/ 9 h 456"/>
                <a:gd name="T16" fmla="*/ 17 w 687"/>
                <a:gd name="T17" fmla="*/ 8 h 456"/>
                <a:gd name="T18" fmla="*/ 16 w 687"/>
                <a:gd name="T19" fmla="*/ 9 h 456"/>
                <a:gd name="T20" fmla="*/ 14 w 687"/>
                <a:gd name="T21" fmla="*/ 9 h 456"/>
                <a:gd name="T22" fmla="*/ 11 w 687"/>
                <a:gd name="T23" fmla="*/ 9 h 456"/>
                <a:gd name="T24" fmla="*/ 9 w 687"/>
                <a:gd name="T25" fmla="*/ 10 h 456"/>
                <a:gd name="T26" fmla="*/ 7 w 687"/>
                <a:gd name="T27" fmla="*/ 11 h 456"/>
                <a:gd name="T28" fmla="*/ 4 w 687"/>
                <a:gd name="T29" fmla="*/ 13 h 456"/>
                <a:gd name="T30" fmla="*/ 1 w 687"/>
                <a:gd name="T31" fmla="*/ 14 h 456"/>
                <a:gd name="T32" fmla="*/ 9 w 687"/>
                <a:gd name="T33" fmla="*/ 2 h 456"/>
                <a:gd name="T34" fmla="*/ 12 w 687"/>
                <a:gd name="T35" fmla="*/ 1 h 456"/>
                <a:gd name="T36" fmla="*/ 14 w 687"/>
                <a:gd name="T37" fmla="*/ 0 h 456"/>
                <a:gd name="T38" fmla="*/ 17 w 687"/>
                <a:gd name="T39" fmla="*/ 0 h 456"/>
                <a:gd name="T40" fmla="*/ 19 w 687"/>
                <a:gd name="T41" fmla="*/ 0 h 456"/>
                <a:gd name="T42" fmla="*/ 21 w 687"/>
                <a:gd name="T43" fmla="*/ 0 h 456"/>
                <a:gd name="T44" fmla="*/ 22 w 687"/>
                <a:gd name="T45" fmla="*/ 1 h 456"/>
                <a:gd name="T46" fmla="*/ 24 w 687"/>
                <a:gd name="T47" fmla="*/ 1 h 456"/>
                <a:gd name="T48" fmla="*/ 25 w 687"/>
                <a:gd name="T49" fmla="*/ 2 h 456"/>
                <a:gd name="T50" fmla="*/ 26 w 687"/>
                <a:gd name="T51" fmla="*/ 4 h 456"/>
                <a:gd name="T52" fmla="*/ 26 w 687"/>
                <a:gd name="T53" fmla="*/ 5 h 456"/>
                <a:gd name="T54" fmla="*/ 27 w 687"/>
                <a:gd name="T55" fmla="*/ 7 h 456"/>
                <a:gd name="T56" fmla="*/ 27 w 687"/>
                <a:gd name="T57" fmla="*/ 8 h 456"/>
                <a:gd name="T58" fmla="*/ 27 w 687"/>
                <a:gd name="T59" fmla="*/ 11 h 456"/>
                <a:gd name="T60" fmla="*/ 27 w 687"/>
                <a:gd name="T61" fmla="*/ 13 h 456"/>
                <a:gd name="T62" fmla="*/ 27 w 687"/>
                <a:gd name="T63" fmla="*/ 16 h 456"/>
                <a:gd name="T64" fmla="*/ 26 w 687"/>
                <a:gd name="T65" fmla="*/ 19 h 4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7"/>
                <a:gd name="T100" fmla="*/ 0 h 456"/>
                <a:gd name="T101" fmla="*/ 687 w 687"/>
                <a:gd name="T102" fmla="*/ 456 h 45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7" h="456">
                  <a:moveTo>
                    <a:pt x="663" y="456"/>
                  </a:moveTo>
                  <a:lnTo>
                    <a:pt x="657" y="428"/>
                  </a:lnTo>
                  <a:lnTo>
                    <a:pt x="650" y="403"/>
                  </a:lnTo>
                  <a:lnTo>
                    <a:pt x="643" y="378"/>
                  </a:lnTo>
                  <a:lnTo>
                    <a:pt x="634" y="355"/>
                  </a:lnTo>
                  <a:lnTo>
                    <a:pt x="624" y="335"/>
                  </a:lnTo>
                  <a:lnTo>
                    <a:pt x="614" y="315"/>
                  </a:lnTo>
                  <a:lnTo>
                    <a:pt x="602" y="298"/>
                  </a:lnTo>
                  <a:lnTo>
                    <a:pt x="590" y="282"/>
                  </a:lnTo>
                  <a:lnTo>
                    <a:pt x="576" y="268"/>
                  </a:lnTo>
                  <a:lnTo>
                    <a:pt x="562" y="255"/>
                  </a:lnTo>
                  <a:lnTo>
                    <a:pt x="547" y="243"/>
                  </a:lnTo>
                  <a:lnTo>
                    <a:pt x="529" y="233"/>
                  </a:lnTo>
                  <a:lnTo>
                    <a:pt x="512" y="226"/>
                  </a:lnTo>
                  <a:lnTo>
                    <a:pt x="495" y="219"/>
                  </a:lnTo>
                  <a:lnTo>
                    <a:pt x="475" y="214"/>
                  </a:lnTo>
                  <a:lnTo>
                    <a:pt x="455" y="211"/>
                  </a:lnTo>
                  <a:lnTo>
                    <a:pt x="433" y="210"/>
                  </a:lnTo>
                  <a:lnTo>
                    <a:pt x="412" y="210"/>
                  </a:lnTo>
                  <a:lnTo>
                    <a:pt x="389" y="211"/>
                  </a:lnTo>
                  <a:lnTo>
                    <a:pt x="364" y="214"/>
                  </a:lnTo>
                  <a:lnTo>
                    <a:pt x="339" y="218"/>
                  </a:lnTo>
                  <a:lnTo>
                    <a:pt x="313" y="225"/>
                  </a:lnTo>
                  <a:lnTo>
                    <a:pt x="286" y="232"/>
                  </a:lnTo>
                  <a:lnTo>
                    <a:pt x="258" y="242"/>
                  </a:lnTo>
                  <a:lnTo>
                    <a:pt x="230" y="253"/>
                  </a:lnTo>
                  <a:lnTo>
                    <a:pt x="200" y="266"/>
                  </a:lnTo>
                  <a:lnTo>
                    <a:pt x="169" y="280"/>
                  </a:lnTo>
                  <a:lnTo>
                    <a:pt x="137" y="295"/>
                  </a:lnTo>
                  <a:lnTo>
                    <a:pt x="105" y="312"/>
                  </a:lnTo>
                  <a:lnTo>
                    <a:pt x="70" y="332"/>
                  </a:lnTo>
                  <a:lnTo>
                    <a:pt x="36" y="352"/>
                  </a:lnTo>
                  <a:lnTo>
                    <a:pt x="0" y="374"/>
                  </a:lnTo>
                  <a:lnTo>
                    <a:pt x="229" y="38"/>
                  </a:lnTo>
                  <a:lnTo>
                    <a:pt x="264" y="28"/>
                  </a:lnTo>
                  <a:lnTo>
                    <a:pt x="297" y="20"/>
                  </a:lnTo>
                  <a:lnTo>
                    <a:pt x="328" y="13"/>
                  </a:lnTo>
                  <a:lnTo>
                    <a:pt x="360" y="8"/>
                  </a:lnTo>
                  <a:lnTo>
                    <a:pt x="389" y="3"/>
                  </a:lnTo>
                  <a:lnTo>
                    <a:pt x="416" y="1"/>
                  </a:lnTo>
                  <a:lnTo>
                    <a:pt x="443" y="0"/>
                  </a:lnTo>
                  <a:lnTo>
                    <a:pt x="468" y="1"/>
                  </a:lnTo>
                  <a:lnTo>
                    <a:pt x="492" y="3"/>
                  </a:lnTo>
                  <a:lnTo>
                    <a:pt x="514" y="7"/>
                  </a:lnTo>
                  <a:lnTo>
                    <a:pt x="535" y="12"/>
                  </a:lnTo>
                  <a:lnTo>
                    <a:pt x="554" y="18"/>
                  </a:lnTo>
                  <a:lnTo>
                    <a:pt x="573" y="26"/>
                  </a:lnTo>
                  <a:lnTo>
                    <a:pt x="590" y="36"/>
                  </a:lnTo>
                  <a:lnTo>
                    <a:pt x="605" y="47"/>
                  </a:lnTo>
                  <a:lnTo>
                    <a:pt x="619" y="58"/>
                  </a:lnTo>
                  <a:lnTo>
                    <a:pt x="632" y="72"/>
                  </a:lnTo>
                  <a:lnTo>
                    <a:pt x="644" y="88"/>
                  </a:lnTo>
                  <a:lnTo>
                    <a:pt x="654" y="104"/>
                  </a:lnTo>
                  <a:lnTo>
                    <a:pt x="662" y="122"/>
                  </a:lnTo>
                  <a:lnTo>
                    <a:pt x="670" y="143"/>
                  </a:lnTo>
                  <a:lnTo>
                    <a:pt x="676" y="163"/>
                  </a:lnTo>
                  <a:lnTo>
                    <a:pt x="681" y="186"/>
                  </a:lnTo>
                  <a:lnTo>
                    <a:pt x="684" y="210"/>
                  </a:lnTo>
                  <a:lnTo>
                    <a:pt x="686" y="236"/>
                  </a:lnTo>
                  <a:lnTo>
                    <a:pt x="687" y="263"/>
                  </a:lnTo>
                  <a:lnTo>
                    <a:pt x="686" y="291"/>
                  </a:lnTo>
                  <a:lnTo>
                    <a:pt x="684" y="321"/>
                  </a:lnTo>
                  <a:lnTo>
                    <a:pt x="681" y="352"/>
                  </a:lnTo>
                  <a:lnTo>
                    <a:pt x="676" y="386"/>
                  </a:lnTo>
                  <a:lnTo>
                    <a:pt x="670" y="419"/>
                  </a:lnTo>
                  <a:lnTo>
                    <a:pt x="663" y="456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3" name="Freeform 1340"/>
            <p:cNvSpPr>
              <a:spLocks noEditPoints="1"/>
            </p:cNvSpPr>
            <p:nvPr/>
          </p:nvSpPr>
          <p:spPr bwMode="auto">
            <a:xfrm>
              <a:off x="2991" y="1397"/>
              <a:ext cx="144" cy="93"/>
            </a:xfrm>
            <a:custGeom>
              <a:avLst/>
              <a:gdLst>
                <a:gd name="T0" fmla="*/ 26 w 711"/>
                <a:gd name="T1" fmla="*/ 17 h 479"/>
                <a:gd name="T2" fmla="*/ 25 w 711"/>
                <a:gd name="T3" fmla="*/ 14 h 479"/>
                <a:gd name="T4" fmla="*/ 24 w 711"/>
                <a:gd name="T5" fmla="*/ 12 h 479"/>
                <a:gd name="T6" fmla="*/ 22 w 711"/>
                <a:gd name="T7" fmla="*/ 11 h 479"/>
                <a:gd name="T8" fmla="*/ 20 w 711"/>
                <a:gd name="T9" fmla="*/ 10 h 479"/>
                <a:gd name="T10" fmla="*/ 19 w 711"/>
                <a:gd name="T11" fmla="*/ 8 h 479"/>
                <a:gd name="T12" fmla="*/ 21 w 711"/>
                <a:gd name="T13" fmla="*/ 9 h 479"/>
                <a:gd name="T14" fmla="*/ 23 w 711"/>
                <a:gd name="T15" fmla="*/ 10 h 479"/>
                <a:gd name="T16" fmla="*/ 25 w 711"/>
                <a:gd name="T17" fmla="*/ 12 h 479"/>
                <a:gd name="T18" fmla="*/ 26 w 711"/>
                <a:gd name="T19" fmla="*/ 15 h 479"/>
                <a:gd name="T20" fmla="*/ 27 w 711"/>
                <a:gd name="T21" fmla="*/ 18 h 479"/>
                <a:gd name="T22" fmla="*/ 19 w 711"/>
                <a:gd name="T23" fmla="*/ 9 h 479"/>
                <a:gd name="T24" fmla="*/ 16 w 711"/>
                <a:gd name="T25" fmla="*/ 9 h 479"/>
                <a:gd name="T26" fmla="*/ 13 w 711"/>
                <a:gd name="T27" fmla="*/ 10 h 479"/>
                <a:gd name="T28" fmla="*/ 10 w 711"/>
                <a:gd name="T29" fmla="*/ 11 h 479"/>
                <a:gd name="T30" fmla="*/ 6 w 711"/>
                <a:gd name="T31" fmla="*/ 13 h 479"/>
                <a:gd name="T32" fmla="*/ 2 w 711"/>
                <a:gd name="T33" fmla="*/ 15 h 479"/>
                <a:gd name="T34" fmla="*/ 2 w 711"/>
                <a:gd name="T35" fmla="*/ 14 h 479"/>
                <a:gd name="T36" fmla="*/ 6 w 711"/>
                <a:gd name="T37" fmla="*/ 12 h 479"/>
                <a:gd name="T38" fmla="*/ 10 w 711"/>
                <a:gd name="T39" fmla="*/ 10 h 479"/>
                <a:gd name="T40" fmla="*/ 13 w 711"/>
                <a:gd name="T41" fmla="*/ 9 h 479"/>
                <a:gd name="T42" fmla="*/ 16 w 711"/>
                <a:gd name="T43" fmla="*/ 8 h 479"/>
                <a:gd name="T44" fmla="*/ 19 w 711"/>
                <a:gd name="T45" fmla="*/ 8 h 479"/>
                <a:gd name="T46" fmla="*/ 1 w 711"/>
                <a:gd name="T47" fmla="*/ 16 h 479"/>
                <a:gd name="T48" fmla="*/ 0 w 711"/>
                <a:gd name="T49" fmla="*/ 16 h 479"/>
                <a:gd name="T50" fmla="*/ 0 w 711"/>
                <a:gd name="T51" fmla="*/ 15 h 479"/>
                <a:gd name="T52" fmla="*/ 1 w 711"/>
                <a:gd name="T53" fmla="*/ 16 h 479"/>
                <a:gd name="T54" fmla="*/ 10 w 711"/>
                <a:gd name="T55" fmla="*/ 2 h 479"/>
                <a:gd name="T56" fmla="*/ 9 w 711"/>
                <a:gd name="T57" fmla="*/ 2 h 479"/>
                <a:gd name="T58" fmla="*/ 10 w 711"/>
                <a:gd name="T59" fmla="*/ 2 h 479"/>
                <a:gd name="T60" fmla="*/ 11 w 711"/>
                <a:gd name="T61" fmla="*/ 1 h 479"/>
                <a:gd name="T62" fmla="*/ 15 w 711"/>
                <a:gd name="T63" fmla="*/ 0 h 479"/>
                <a:gd name="T64" fmla="*/ 18 w 711"/>
                <a:gd name="T65" fmla="*/ 0 h 479"/>
                <a:gd name="T66" fmla="*/ 21 w 711"/>
                <a:gd name="T67" fmla="*/ 0 h 479"/>
                <a:gd name="T68" fmla="*/ 24 w 711"/>
                <a:gd name="T69" fmla="*/ 1 h 479"/>
                <a:gd name="T70" fmla="*/ 26 w 711"/>
                <a:gd name="T71" fmla="*/ 2 h 479"/>
                <a:gd name="T72" fmla="*/ 24 w 711"/>
                <a:gd name="T73" fmla="*/ 2 h 479"/>
                <a:gd name="T74" fmla="*/ 22 w 711"/>
                <a:gd name="T75" fmla="*/ 1 h 479"/>
                <a:gd name="T76" fmla="*/ 19 w 711"/>
                <a:gd name="T77" fmla="*/ 1 h 479"/>
                <a:gd name="T78" fmla="*/ 16 w 711"/>
                <a:gd name="T79" fmla="*/ 1 h 479"/>
                <a:gd name="T80" fmla="*/ 12 w 711"/>
                <a:gd name="T81" fmla="*/ 2 h 479"/>
                <a:gd name="T82" fmla="*/ 10 w 711"/>
                <a:gd name="T83" fmla="*/ 2 h 479"/>
                <a:gd name="T84" fmla="*/ 27 w 711"/>
                <a:gd name="T85" fmla="*/ 4 h 479"/>
                <a:gd name="T86" fmla="*/ 28 w 711"/>
                <a:gd name="T87" fmla="*/ 6 h 479"/>
                <a:gd name="T88" fmla="*/ 28 w 711"/>
                <a:gd name="T89" fmla="*/ 9 h 479"/>
                <a:gd name="T90" fmla="*/ 28 w 711"/>
                <a:gd name="T91" fmla="*/ 12 h 479"/>
                <a:gd name="T92" fmla="*/ 28 w 711"/>
                <a:gd name="T93" fmla="*/ 16 h 479"/>
                <a:gd name="T94" fmla="*/ 26 w 711"/>
                <a:gd name="T95" fmla="*/ 19 h 479"/>
                <a:gd name="T96" fmla="*/ 27 w 711"/>
                <a:gd name="T97" fmla="*/ 15 h 479"/>
                <a:gd name="T98" fmla="*/ 27 w 711"/>
                <a:gd name="T99" fmla="*/ 11 h 479"/>
                <a:gd name="T100" fmla="*/ 27 w 711"/>
                <a:gd name="T101" fmla="*/ 8 h 479"/>
                <a:gd name="T102" fmla="*/ 26 w 711"/>
                <a:gd name="T103" fmla="*/ 6 h 479"/>
                <a:gd name="T104" fmla="*/ 25 w 711"/>
                <a:gd name="T105" fmla="*/ 4 h 479"/>
                <a:gd name="T106" fmla="*/ 27 w 711"/>
                <a:gd name="T107" fmla="*/ 19 h 479"/>
                <a:gd name="T108" fmla="*/ 27 w 711"/>
                <a:gd name="T109" fmla="*/ 19 h 479"/>
                <a:gd name="T110" fmla="*/ 27 w 711"/>
                <a:gd name="T111" fmla="*/ 19 h 479"/>
                <a:gd name="T112" fmla="*/ 27 w 711"/>
                <a:gd name="T113" fmla="*/ 19 h 4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11"/>
                <a:gd name="T172" fmla="*/ 0 h 479"/>
                <a:gd name="T173" fmla="*/ 711 w 711"/>
                <a:gd name="T174" fmla="*/ 479 h 4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11" h="479">
                  <a:moveTo>
                    <a:pt x="663" y="470"/>
                  </a:moveTo>
                  <a:lnTo>
                    <a:pt x="657" y="443"/>
                  </a:lnTo>
                  <a:lnTo>
                    <a:pt x="650" y="419"/>
                  </a:lnTo>
                  <a:lnTo>
                    <a:pt x="644" y="395"/>
                  </a:lnTo>
                  <a:lnTo>
                    <a:pt x="635" y="374"/>
                  </a:lnTo>
                  <a:lnTo>
                    <a:pt x="626" y="354"/>
                  </a:lnTo>
                  <a:lnTo>
                    <a:pt x="616" y="336"/>
                  </a:lnTo>
                  <a:lnTo>
                    <a:pt x="605" y="319"/>
                  </a:lnTo>
                  <a:lnTo>
                    <a:pt x="593" y="304"/>
                  </a:lnTo>
                  <a:lnTo>
                    <a:pt x="580" y="290"/>
                  </a:lnTo>
                  <a:lnTo>
                    <a:pt x="566" y="277"/>
                  </a:lnTo>
                  <a:lnTo>
                    <a:pt x="552" y="266"/>
                  </a:lnTo>
                  <a:lnTo>
                    <a:pt x="537" y="257"/>
                  </a:lnTo>
                  <a:lnTo>
                    <a:pt x="520" y="249"/>
                  </a:lnTo>
                  <a:lnTo>
                    <a:pt x="502" y="243"/>
                  </a:lnTo>
                  <a:lnTo>
                    <a:pt x="485" y="238"/>
                  </a:lnTo>
                  <a:lnTo>
                    <a:pt x="466" y="235"/>
                  </a:lnTo>
                  <a:lnTo>
                    <a:pt x="468" y="211"/>
                  </a:lnTo>
                  <a:lnTo>
                    <a:pt x="490" y="214"/>
                  </a:lnTo>
                  <a:lnTo>
                    <a:pt x="510" y="219"/>
                  </a:lnTo>
                  <a:lnTo>
                    <a:pt x="529" y="226"/>
                  </a:lnTo>
                  <a:lnTo>
                    <a:pt x="547" y="235"/>
                  </a:lnTo>
                  <a:lnTo>
                    <a:pt x="564" y="244"/>
                  </a:lnTo>
                  <a:lnTo>
                    <a:pt x="580" y="256"/>
                  </a:lnTo>
                  <a:lnTo>
                    <a:pt x="595" y="270"/>
                  </a:lnTo>
                  <a:lnTo>
                    <a:pt x="609" y="285"/>
                  </a:lnTo>
                  <a:lnTo>
                    <a:pt x="623" y="302"/>
                  </a:lnTo>
                  <a:lnTo>
                    <a:pt x="635" y="320"/>
                  </a:lnTo>
                  <a:lnTo>
                    <a:pt x="646" y="340"/>
                  </a:lnTo>
                  <a:lnTo>
                    <a:pt x="657" y="362"/>
                  </a:lnTo>
                  <a:lnTo>
                    <a:pt x="666" y="385"/>
                  </a:lnTo>
                  <a:lnTo>
                    <a:pt x="673" y="411"/>
                  </a:lnTo>
                  <a:lnTo>
                    <a:pt x="681" y="437"/>
                  </a:lnTo>
                  <a:lnTo>
                    <a:pt x="687" y="465"/>
                  </a:lnTo>
                  <a:lnTo>
                    <a:pt x="663" y="470"/>
                  </a:lnTo>
                  <a:close/>
                  <a:moveTo>
                    <a:pt x="466" y="235"/>
                  </a:moveTo>
                  <a:lnTo>
                    <a:pt x="445" y="233"/>
                  </a:lnTo>
                  <a:lnTo>
                    <a:pt x="424" y="233"/>
                  </a:lnTo>
                  <a:lnTo>
                    <a:pt x="401" y="235"/>
                  </a:lnTo>
                  <a:lnTo>
                    <a:pt x="377" y="238"/>
                  </a:lnTo>
                  <a:lnTo>
                    <a:pt x="352" y="242"/>
                  </a:lnTo>
                  <a:lnTo>
                    <a:pt x="327" y="249"/>
                  </a:lnTo>
                  <a:lnTo>
                    <a:pt x="300" y="256"/>
                  </a:lnTo>
                  <a:lnTo>
                    <a:pt x="273" y="266"/>
                  </a:lnTo>
                  <a:lnTo>
                    <a:pt x="245" y="277"/>
                  </a:lnTo>
                  <a:lnTo>
                    <a:pt x="216" y="289"/>
                  </a:lnTo>
                  <a:lnTo>
                    <a:pt x="185" y="303"/>
                  </a:lnTo>
                  <a:lnTo>
                    <a:pt x="154" y="319"/>
                  </a:lnTo>
                  <a:lnTo>
                    <a:pt x="122" y="336"/>
                  </a:lnTo>
                  <a:lnTo>
                    <a:pt x="89" y="354"/>
                  </a:lnTo>
                  <a:lnTo>
                    <a:pt x="54" y="374"/>
                  </a:lnTo>
                  <a:lnTo>
                    <a:pt x="19" y="397"/>
                  </a:lnTo>
                  <a:lnTo>
                    <a:pt x="6" y="375"/>
                  </a:lnTo>
                  <a:lnTo>
                    <a:pt x="42" y="353"/>
                  </a:lnTo>
                  <a:lnTo>
                    <a:pt x="77" y="333"/>
                  </a:lnTo>
                  <a:lnTo>
                    <a:pt x="111" y="313"/>
                  </a:lnTo>
                  <a:lnTo>
                    <a:pt x="145" y="296"/>
                  </a:lnTo>
                  <a:lnTo>
                    <a:pt x="177" y="280"/>
                  </a:lnTo>
                  <a:lnTo>
                    <a:pt x="208" y="266"/>
                  </a:lnTo>
                  <a:lnTo>
                    <a:pt x="239" y="253"/>
                  </a:lnTo>
                  <a:lnTo>
                    <a:pt x="268" y="242"/>
                  </a:lnTo>
                  <a:lnTo>
                    <a:pt x="296" y="232"/>
                  </a:lnTo>
                  <a:lnTo>
                    <a:pt x="324" y="225"/>
                  </a:lnTo>
                  <a:lnTo>
                    <a:pt x="350" y="218"/>
                  </a:lnTo>
                  <a:lnTo>
                    <a:pt x="376" y="213"/>
                  </a:lnTo>
                  <a:lnTo>
                    <a:pt x="400" y="211"/>
                  </a:lnTo>
                  <a:lnTo>
                    <a:pt x="424" y="209"/>
                  </a:lnTo>
                  <a:lnTo>
                    <a:pt x="446" y="209"/>
                  </a:lnTo>
                  <a:lnTo>
                    <a:pt x="468" y="211"/>
                  </a:lnTo>
                  <a:lnTo>
                    <a:pt x="466" y="235"/>
                  </a:lnTo>
                  <a:close/>
                  <a:moveTo>
                    <a:pt x="19" y="397"/>
                  </a:moveTo>
                  <a:lnTo>
                    <a:pt x="15" y="398"/>
                  </a:lnTo>
                  <a:lnTo>
                    <a:pt x="11" y="398"/>
                  </a:lnTo>
                  <a:lnTo>
                    <a:pt x="8" y="395"/>
                  </a:lnTo>
                  <a:lnTo>
                    <a:pt x="5" y="393"/>
                  </a:lnTo>
                  <a:lnTo>
                    <a:pt x="2" y="390"/>
                  </a:lnTo>
                  <a:lnTo>
                    <a:pt x="0" y="387"/>
                  </a:lnTo>
                  <a:lnTo>
                    <a:pt x="0" y="383"/>
                  </a:lnTo>
                  <a:lnTo>
                    <a:pt x="2" y="379"/>
                  </a:lnTo>
                  <a:lnTo>
                    <a:pt x="12" y="386"/>
                  </a:lnTo>
                  <a:lnTo>
                    <a:pt x="19" y="397"/>
                  </a:lnTo>
                  <a:close/>
                  <a:moveTo>
                    <a:pt x="2" y="379"/>
                  </a:moveTo>
                  <a:lnTo>
                    <a:pt x="231" y="42"/>
                  </a:lnTo>
                  <a:lnTo>
                    <a:pt x="251" y="56"/>
                  </a:lnTo>
                  <a:lnTo>
                    <a:pt x="22" y="392"/>
                  </a:lnTo>
                  <a:lnTo>
                    <a:pt x="2" y="379"/>
                  </a:lnTo>
                  <a:close/>
                  <a:moveTo>
                    <a:pt x="231" y="42"/>
                  </a:moveTo>
                  <a:lnTo>
                    <a:pt x="235" y="40"/>
                  </a:lnTo>
                  <a:lnTo>
                    <a:pt x="238" y="38"/>
                  </a:lnTo>
                  <a:lnTo>
                    <a:pt x="241" y="50"/>
                  </a:lnTo>
                  <a:lnTo>
                    <a:pt x="231" y="42"/>
                  </a:lnTo>
                  <a:close/>
                  <a:moveTo>
                    <a:pt x="238" y="38"/>
                  </a:moveTo>
                  <a:lnTo>
                    <a:pt x="273" y="28"/>
                  </a:lnTo>
                  <a:lnTo>
                    <a:pt x="307" y="20"/>
                  </a:lnTo>
                  <a:lnTo>
                    <a:pt x="340" y="13"/>
                  </a:lnTo>
                  <a:lnTo>
                    <a:pt x="372" y="7"/>
                  </a:lnTo>
                  <a:lnTo>
                    <a:pt x="401" y="3"/>
                  </a:lnTo>
                  <a:lnTo>
                    <a:pt x="430" y="1"/>
                  </a:lnTo>
                  <a:lnTo>
                    <a:pt x="457" y="0"/>
                  </a:lnTo>
                  <a:lnTo>
                    <a:pt x="483" y="1"/>
                  </a:lnTo>
                  <a:lnTo>
                    <a:pt x="507" y="3"/>
                  </a:lnTo>
                  <a:lnTo>
                    <a:pt x="531" y="7"/>
                  </a:lnTo>
                  <a:lnTo>
                    <a:pt x="552" y="12"/>
                  </a:lnTo>
                  <a:lnTo>
                    <a:pt x="573" y="19"/>
                  </a:lnTo>
                  <a:lnTo>
                    <a:pt x="591" y="27"/>
                  </a:lnTo>
                  <a:lnTo>
                    <a:pt x="608" y="37"/>
                  </a:lnTo>
                  <a:lnTo>
                    <a:pt x="625" y="49"/>
                  </a:lnTo>
                  <a:lnTo>
                    <a:pt x="640" y="62"/>
                  </a:lnTo>
                  <a:lnTo>
                    <a:pt x="622" y="79"/>
                  </a:lnTo>
                  <a:lnTo>
                    <a:pt x="609" y="67"/>
                  </a:lnTo>
                  <a:lnTo>
                    <a:pt x="594" y="57"/>
                  </a:lnTo>
                  <a:lnTo>
                    <a:pt x="578" y="48"/>
                  </a:lnTo>
                  <a:lnTo>
                    <a:pt x="561" y="41"/>
                  </a:lnTo>
                  <a:lnTo>
                    <a:pt x="541" y="35"/>
                  </a:lnTo>
                  <a:lnTo>
                    <a:pt x="521" y="30"/>
                  </a:lnTo>
                  <a:lnTo>
                    <a:pt x="499" y="27"/>
                  </a:lnTo>
                  <a:lnTo>
                    <a:pt x="477" y="25"/>
                  </a:lnTo>
                  <a:lnTo>
                    <a:pt x="453" y="25"/>
                  </a:lnTo>
                  <a:lnTo>
                    <a:pt x="427" y="25"/>
                  </a:lnTo>
                  <a:lnTo>
                    <a:pt x="400" y="28"/>
                  </a:lnTo>
                  <a:lnTo>
                    <a:pt x="372" y="32"/>
                  </a:lnTo>
                  <a:lnTo>
                    <a:pt x="342" y="37"/>
                  </a:lnTo>
                  <a:lnTo>
                    <a:pt x="311" y="43"/>
                  </a:lnTo>
                  <a:lnTo>
                    <a:pt x="279" y="52"/>
                  </a:lnTo>
                  <a:lnTo>
                    <a:pt x="244" y="62"/>
                  </a:lnTo>
                  <a:lnTo>
                    <a:pt x="238" y="38"/>
                  </a:lnTo>
                  <a:close/>
                  <a:moveTo>
                    <a:pt x="640" y="62"/>
                  </a:moveTo>
                  <a:lnTo>
                    <a:pt x="654" y="76"/>
                  </a:lnTo>
                  <a:lnTo>
                    <a:pt x="666" y="92"/>
                  </a:lnTo>
                  <a:lnTo>
                    <a:pt x="675" y="109"/>
                  </a:lnTo>
                  <a:lnTo>
                    <a:pt x="685" y="128"/>
                  </a:lnTo>
                  <a:lnTo>
                    <a:pt x="693" y="148"/>
                  </a:lnTo>
                  <a:lnTo>
                    <a:pt x="699" y="170"/>
                  </a:lnTo>
                  <a:lnTo>
                    <a:pt x="704" y="194"/>
                  </a:lnTo>
                  <a:lnTo>
                    <a:pt x="708" y="218"/>
                  </a:lnTo>
                  <a:lnTo>
                    <a:pt x="710" y="244"/>
                  </a:lnTo>
                  <a:lnTo>
                    <a:pt x="711" y="272"/>
                  </a:lnTo>
                  <a:lnTo>
                    <a:pt x="710" y="302"/>
                  </a:lnTo>
                  <a:lnTo>
                    <a:pt x="709" y="332"/>
                  </a:lnTo>
                  <a:lnTo>
                    <a:pt x="706" y="364"/>
                  </a:lnTo>
                  <a:lnTo>
                    <a:pt x="700" y="398"/>
                  </a:lnTo>
                  <a:lnTo>
                    <a:pt x="695" y="433"/>
                  </a:lnTo>
                  <a:lnTo>
                    <a:pt x="687" y="470"/>
                  </a:lnTo>
                  <a:lnTo>
                    <a:pt x="663" y="465"/>
                  </a:lnTo>
                  <a:lnTo>
                    <a:pt x="670" y="430"/>
                  </a:lnTo>
                  <a:lnTo>
                    <a:pt x="676" y="397"/>
                  </a:lnTo>
                  <a:lnTo>
                    <a:pt x="681" y="364"/>
                  </a:lnTo>
                  <a:lnTo>
                    <a:pt x="684" y="334"/>
                  </a:lnTo>
                  <a:lnTo>
                    <a:pt x="686" y="305"/>
                  </a:lnTo>
                  <a:lnTo>
                    <a:pt x="686" y="277"/>
                  </a:lnTo>
                  <a:lnTo>
                    <a:pt x="686" y="251"/>
                  </a:lnTo>
                  <a:lnTo>
                    <a:pt x="684" y="226"/>
                  </a:lnTo>
                  <a:lnTo>
                    <a:pt x="681" y="202"/>
                  </a:lnTo>
                  <a:lnTo>
                    <a:pt x="676" y="181"/>
                  </a:lnTo>
                  <a:lnTo>
                    <a:pt x="671" y="160"/>
                  </a:lnTo>
                  <a:lnTo>
                    <a:pt x="663" y="141"/>
                  </a:lnTo>
                  <a:lnTo>
                    <a:pt x="656" y="123"/>
                  </a:lnTo>
                  <a:lnTo>
                    <a:pt x="646" y="107"/>
                  </a:lnTo>
                  <a:lnTo>
                    <a:pt x="635" y="92"/>
                  </a:lnTo>
                  <a:lnTo>
                    <a:pt x="622" y="79"/>
                  </a:lnTo>
                  <a:lnTo>
                    <a:pt x="640" y="62"/>
                  </a:lnTo>
                  <a:close/>
                  <a:moveTo>
                    <a:pt x="687" y="470"/>
                  </a:moveTo>
                  <a:lnTo>
                    <a:pt x="685" y="473"/>
                  </a:lnTo>
                  <a:lnTo>
                    <a:pt x="683" y="476"/>
                  </a:lnTo>
                  <a:lnTo>
                    <a:pt x="679" y="478"/>
                  </a:lnTo>
                  <a:lnTo>
                    <a:pt x="675" y="479"/>
                  </a:lnTo>
                  <a:lnTo>
                    <a:pt x="671" y="478"/>
                  </a:lnTo>
                  <a:lnTo>
                    <a:pt x="668" y="476"/>
                  </a:lnTo>
                  <a:lnTo>
                    <a:pt x="664" y="473"/>
                  </a:lnTo>
                  <a:lnTo>
                    <a:pt x="663" y="470"/>
                  </a:lnTo>
                  <a:lnTo>
                    <a:pt x="675" y="468"/>
                  </a:lnTo>
                  <a:lnTo>
                    <a:pt x="687" y="47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4" name="Freeform 1341"/>
            <p:cNvSpPr>
              <a:spLocks/>
            </p:cNvSpPr>
            <p:nvPr/>
          </p:nvSpPr>
          <p:spPr bwMode="auto">
            <a:xfrm>
              <a:off x="2859" y="1266"/>
              <a:ext cx="256" cy="82"/>
            </a:xfrm>
            <a:custGeom>
              <a:avLst/>
              <a:gdLst>
                <a:gd name="T0" fmla="*/ 0 w 1282"/>
                <a:gd name="T1" fmla="*/ 16 h 415"/>
                <a:gd name="T2" fmla="*/ 4 w 1282"/>
                <a:gd name="T3" fmla="*/ 16 h 415"/>
                <a:gd name="T4" fmla="*/ 7 w 1282"/>
                <a:gd name="T5" fmla="*/ 16 h 415"/>
                <a:gd name="T6" fmla="*/ 11 w 1282"/>
                <a:gd name="T7" fmla="*/ 16 h 415"/>
                <a:gd name="T8" fmla="*/ 15 w 1282"/>
                <a:gd name="T9" fmla="*/ 16 h 415"/>
                <a:gd name="T10" fmla="*/ 17 w 1282"/>
                <a:gd name="T11" fmla="*/ 16 h 415"/>
                <a:gd name="T12" fmla="*/ 19 w 1282"/>
                <a:gd name="T13" fmla="*/ 16 h 415"/>
                <a:gd name="T14" fmla="*/ 21 w 1282"/>
                <a:gd name="T15" fmla="*/ 16 h 415"/>
                <a:gd name="T16" fmla="*/ 23 w 1282"/>
                <a:gd name="T17" fmla="*/ 15 h 415"/>
                <a:gd name="T18" fmla="*/ 25 w 1282"/>
                <a:gd name="T19" fmla="*/ 15 h 415"/>
                <a:gd name="T20" fmla="*/ 27 w 1282"/>
                <a:gd name="T21" fmla="*/ 15 h 415"/>
                <a:gd name="T22" fmla="*/ 29 w 1282"/>
                <a:gd name="T23" fmla="*/ 15 h 415"/>
                <a:gd name="T24" fmla="*/ 31 w 1282"/>
                <a:gd name="T25" fmla="*/ 15 h 415"/>
                <a:gd name="T26" fmla="*/ 33 w 1282"/>
                <a:gd name="T27" fmla="*/ 14 h 415"/>
                <a:gd name="T28" fmla="*/ 35 w 1282"/>
                <a:gd name="T29" fmla="*/ 14 h 415"/>
                <a:gd name="T30" fmla="*/ 37 w 1282"/>
                <a:gd name="T31" fmla="*/ 14 h 415"/>
                <a:gd name="T32" fmla="*/ 38 w 1282"/>
                <a:gd name="T33" fmla="*/ 13 h 415"/>
                <a:gd name="T34" fmla="*/ 40 w 1282"/>
                <a:gd name="T35" fmla="*/ 13 h 415"/>
                <a:gd name="T36" fmla="*/ 42 w 1282"/>
                <a:gd name="T37" fmla="*/ 12 h 415"/>
                <a:gd name="T38" fmla="*/ 43 w 1282"/>
                <a:gd name="T39" fmla="*/ 12 h 415"/>
                <a:gd name="T40" fmla="*/ 45 w 1282"/>
                <a:gd name="T41" fmla="*/ 11 h 415"/>
                <a:gd name="T42" fmla="*/ 46 w 1282"/>
                <a:gd name="T43" fmla="*/ 11 h 415"/>
                <a:gd name="T44" fmla="*/ 47 w 1282"/>
                <a:gd name="T45" fmla="*/ 10 h 415"/>
                <a:gd name="T46" fmla="*/ 48 w 1282"/>
                <a:gd name="T47" fmla="*/ 9 h 415"/>
                <a:gd name="T48" fmla="*/ 49 w 1282"/>
                <a:gd name="T49" fmla="*/ 9 h 415"/>
                <a:gd name="T50" fmla="*/ 50 w 1282"/>
                <a:gd name="T51" fmla="*/ 8 h 415"/>
                <a:gd name="T52" fmla="*/ 51 w 1282"/>
                <a:gd name="T53" fmla="*/ 7 h 415"/>
                <a:gd name="T54" fmla="*/ 51 w 1282"/>
                <a:gd name="T55" fmla="*/ 7 h 415"/>
                <a:gd name="T56" fmla="*/ 52 w 1282"/>
                <a:gd name="T57" fmla="*/ 6 h 415"/>
                <a:gd name="T58" fmla="*/ 52 w 1282"/>
                <a:gd name="T59" fmla="*/ 4 h 415"/>
                <a:gd name="T60" fmla="*/ 51 w 1282"/>
                <a:gd name="T61" fmla="*/ 3 h 415"/>
                <a:gd name="T62" fmla="*/ 51 w 1282"/>
                <a:gd name="T63" fmla="*/ 2 h 415"/>
                <a:gd name="T64" fmla="*/ 50 w 1282"/>
                <a:gd name="T65" fmla="*/ 1 h 415"/>
                <a:gd name="T66" fmla="*/ 50 w 1282"/>
                <a:gd name="T67" fmla="*/ 0 h 415"/>
                <a:gd name="T68" fmla="*/ 49 w 1282"/>
                <a:gd name="T69" fmla="*/ 0 h 415"/>
                <a:gd name="T70" fmla="*/ 48 w 1282"/>
                <a:gd name="T71" fmla="*/ 0 h 415"/>
                <a:gd name="T72" fmla="*/ 47 w 1282"/>
                <a:gd name="T73" fmla="*/ 0 h 415"/>
                <a:gd name="T74" fmla="*/ 45 w 1282"/>
                <a:gd name="T75" fmla="*/ 0 h 415"/>
                <a:gd name="T76" fmla="*/ 44 w 1282"/>
                <a:gd name="T77" fmla="*/ 1 h 415"/>
                <a:gd name="T78" fmla="*/ 42 w 1282"/>
                <a:gd name="T79" fmla="*/ 1 h 415"/>
                <a:gd name="T80" fmla="*/ 41 w 1282"/>
                <a:gd name="T81" fmla="*/ 2 h 415"/>
                <a:gd name="T82" fmla="*/ 39 w 1282"/>
                <a:gd name="T83" fmla="*/ 3 h 415"/>
                <a:gd name="T84" fmla="*/ 37 w 1282"/>
                <a:gd name="T85" fmla="*/ 4 h 415"/>
                <a:gd name="T86" fmla="*/ 36 w 1282"/>
                <a:gd name="T87" fmla="*/ 5 h 415"/>
                <a:gd name="T88" fmla="*/ 34 w 1282"/>
                <a:gd name="T89" fmla="*/ 6 h 415"/>
                <a:gd name="T90" fmla="*/ 30 w 1282"/>
                <a:gd name="T91" fmla="*/ 8 h 415"/>
                <a:gd name="T92" fmla="*/ 26 w 1282"/>
                <a:gd name="T93" fmla="*/ 10 h 415"/>
                <a:gd name="T94" fmla="*/ 24 w 1282"/>
                <a:gd name="T95" fmla="*/ 11 h 415"/>
                <a:gd name="T96" fmla="*/ 21 w 1282"/>
                <a:gd name="T97" fmla="*/ 12 h 415"/>
                <a:gd name="T98" fmla="*/ 19 w 1282"/>
                <a:gd name="T99" fmla="*/ 13 h 415"/>
                <a:gd name="T100" fmla="*/ 17 w 1282"/>
                <a:gd name="T101" fmla="*/ 14 h 415"/>
                <a:gd name="T102" fmla="*/ 15 w 1282"/>
                <a:gd name="T103" fmla="*/ 15 h 415"/>
                <a:gd name="T104" fmla="*/ 13 w 1282"/>
                <a:gd name="T105" fmla="*/ 15 h 415"/>
                <a:gd name="T106" fmla="*/ 11 w 1282"/>
                <a:gd name="T107" fmla="*/ 16 h 415"/>
                <a:gd name="T108" fmla="*/ 8 w 1282"/>
                <a:gd name="T109" fmla="*/ 16 h 415"/>
                <a:gd name="T110" fmla="*/ 6 w 1282"/>
                <a:gd name="T111" fmla="*/ 16 h 415"/>
                <a:gd name="T112" fmla="*/ 4 w 1282"/>
                <a:gd name="T113" fmla="*/ 17 h 415"/>
                <a:gd name="T114" fmla="*/ 2 w 1282"/>
                <a:gd name="T115" fmla="*/ 16 h 415"/>
                <a:gd name="T116" fmla="*/ 0 w 1282"/>
                <a:gd name="T117" fmla="*/ 16 h 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282"/>
                <a:gd name="T178" fmla="*/ 0 h 415"/>
                <a:gd name="T179" fmla="*/ 1282 w 1282"/>
                <a:gd name="T180" fmla="*/ 415 h 41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282" h="415">
                  <a:moveTo>
                    <a:pt x="0" y="404"/>
                  </a:moveTo>
                  <a:lnTo>
                    <a:pt x="88" y="405"/>
                  </a:lnTo>
                  <a:lnTo>
                    <a:pt x="183" y="405"/>
                  </a:lnTo>
                  <a:lnTo>
                    <a:pt x="282" y="404"/>
                  </a:lnTo>
                  <a:lnTo>
                    <a:pt x="382" y="399"/>
                  </a:lnTo>
                  <a:lnTo>
                    <a:pt x="433" y="397"/>
                  </a:lnTo>
                  <a:lnTo>
                    <a:pt x="484" y="394"/>
                  </a:lnTo>
                  <a:lnTo>
                    <a:pt x="534" y="391"/>
                  </a:lnTo>
                  <a:lnTo>
                    <a:pt x="585" y="386"/>
                  </a:lnTo>
                  <a:lnTo>
                    <a:pt x="635" y="381"/>
                  </a:lnTo>
                  <a:lnTo>
                    <a:pt x="684" y="376"/>
                  </a:lnTo>
                  <a:lnTo>
                    <a:pt x="733" y="370"/>
                  </a:lnTo>
                  <a:lnTo>
                    <a:pt x="781" y="363"/>
                  </a:lnTo>
                  <a:lnTo>
                    <a:pt x="827" y="355"/>
                  </a:lnTo>
                  <a:lnTo>
                    <a:pt x="872" y="348"/>
                  </a:lnTo>
                  <a:lnTo>
                    <a:pt x="917" y="338"/>
                  </a:lnTo>
                  <a:lnTo>
                    <a:pt x="959" y="328"/>
                  </a:lnTo>
                  <a:lnTo>
                    <a:pt x="1000" y="318"/>
                  </a:lnTo>
                  <a:lnTo>
                    <a:pt x="1039" y="307"/>
                  </a:lnTo>
                  <a:lnTo>
                    <a:pt x="1074" y="295"/>
                  </a:lnTo>
                  <a:lnTo>
                    <a:pt x="1109" y="282"/>
                  </a:lnTo>
                  <a:lnTo>
                    <a:pt x="1141" y="268"/>
                  </a:lnTo>
                  <a:lnTo>
                    <a:pt x="1171" y="253"/>
                  </a:lnTo>
                  <a:lnTo>
                    <a:pt x="1196" y="236"/>
                  </a:lnTo>
                  <a:lnTo>
                    <a:pt x="1220" y="219"/>
                  </a:lnTo>
                  <a:lnTo>
                    <a:pt x="1241" y="202"/>
                  </a:lnTo>
                  <a:lnTo>
                    <a:pt x="1258" y="183"/>
                  </a:lnTo>
                  <a:lnTo>
                    <a:pt x="1271" y="163"/>
                  </a:lnTo>
                  <a:lnTo>
                    <a:pt x="1282" y="142"/>
                  </a:lnTo>
                  <a:lnTo>
                    <a:pt x="1280" y="102"/>
                  </a:lnTo>
                  <a:lnTo>
                    <a:pt x="1273" y="69"/>
                  </a:lnTo>
                  <a:lnTo>
                    <a:pt x="1262" y="43"/>
                  </a:lnTo>
                  <a:lnTo>
                    <a:pt x="1248" y="24"/>
                  </a:lnTo>
                  <a:lnTo>
                    <a:pt x="1230" y="10"/>
                  </a:lnTo>
                  <a:lnTo>
                    <a:pt x="1208" y="2"/>
                  </a:lnTo>
                  <a:lnTo>
                    <a:pt x="1183" y="0"/>
                  </a:lnTo>
                  <a:lnTo>
                    <a:pt x="1155" y="1"/>
                  </a:lnTo>
                  <a:lnTo>
                    <a:pt x="1125" y="7"/>
                  </a:lnTo>
                  <a:lnTo>
                    <a:pt x="1092" y="18"/>
                  </a:lnTo>
                  <a:lnTo>
                    <a:pt x="1055" y="32"/>
                  </a:lnTo>
                  <a:lnTo>
                    <a:pt x="1017" y="50"/>
                  </a:lnTo>
                  <a:lnTo>
                    <a:pt x="976" y="69"/>
                  </a:lnTo>
                  <a:lnTo>
                    <a:pt x="933" y="91"/>
                  </a:lnTo>
                  <a:lnTo>
                    <a:pt x="888" y="114"/>
                  </a:lnTo>
                  <a:lnTo>
                    <a:pt x="841" y="140"/>
                  </a:lnTo>
                  <a:lnTo>
                    <a:pt x="744" y="193"/>
                  </a:lnTo>
                  <a:lnTo>
                    <a:pt x="641" y="248"/>
                  </a:lnTo>
                  <a:lnTo>
                    <a:pt x="588" y="274"/>
                  </a:lnTo>
                  <a:lnTo>
                    <a:pt x="534" y="300"/>
                  </a:lnTo>
                  <a:lnTo>
                    <a:pt x="480" y="324"/>
                  </a:lnTo>
                  <a:lnTo>
                    <a:pt x="426" y="345"/>
                  </a:lnTo>
                  <a:lnTo>
                    <a:pt x="371" y="365"/>
                  </a:lnTo>
                  <a:lnTo>
                    <a:pt x="317" y="382"/>
                  </a:lnTo>
                  <a:lnTo>
                    <a:pt x="263" y="396"/>
                  </a:lnTo>
                  <a:lnTo>
                    <a:pt x="209" y="406"/>
                  </a:lnTo>
                  <a:lnTo>
                    <a:pt x="155" y="412"/>
                  </a:lnTo>
                  <a:lnTo>
                    <a:pt x="102" y="415"/>
                  </a:lnTo>
                  <a:lnTo>
                    <a:pt x="50" y="412"/>
                  </a:lnTo>
                  <a:lnTo>
                    <a:pt x="0" y="404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5" name="Freeform 1342"/>
            <p:cNvSpPr>
              <a:spLocks noEditPoints="1"/>
            </p:cNvSpPr>
            <p:nvPr/>
          </p:nvSpPr>
          <p:spPr bwMode="auto">
            <a:xfrm>
              <a:off x="2859" y="1263"/>
              <a:ext cx="264" cy="86"/>
            </a:xfrm>
            <a:custGeom>
              <a:avLst/>
              <a:gdLst>
                <a:gd name="T0" fmla="*/ 0 w 1305"/>
                <a:gd name="T1" fmla="*/ 17 h 439"/>
                <a:gd name="T2" fmla="*/ 2 w 1305"/>
                <a:gd name="T3" fmla="*/ 16 h 439"/>
                <a:gd name="T4" fmla="*/ 7 w 1305"/>
                <a:gd name="T5" fmla="*/ 16 h 439"/>
                <a:gd name="T6" fmla="*/ 8 w 1305"/>
                <a:gd name="T7" fmla="*/ 17 h 439"/>
                <a:gd name="T8" fmla="*/ 3 w 1305"/>
                <a:gd name="T9" fmla="*/ 17 h 439"/>
                <a:gd name="T10" fmla="*/ 0 w 1305"/>
                <a:gd name="T11" fmla="*/ 16 h 439"/>
                <a:gd name="T12" fmla="*/ 12 w 1305"/>
                <a:gd name="T13" fmla="*/ 16 h 439"/>
                <a:gd name="T14" fmla="*/ 17 w 1305"/>
                <a:gd name="T15" fmla="*/ 16 h 439"/>
                <a:gd name="T16" fmla="*/ 15 w 1305"/>
                <a:gd name="T17" fmla="*/ 17 h 439"/>
                <a:gd name="T18" fmla="*/ 11 w 1305"/>
                <a:gd name="T19" fmla="*/ 17 h 439"/>
                <a:gd name="T20" fmla="*/ 18 w 1305"/>
                <a:gd name="T21" fmla="*/ 16 h 439"/>
                <a:gd name="T22" fmla="*/ 29 w 1305"/>
                <a:gd name="T23" fmla="*/ 15 h 439"/>
                <a:gd name="T24" fmla="*/ 37 w 1305"/>
                <a:gd name="T25" fmla="*/ 14 h 439"/>
                <a:gd name="T26" fmla="*/ 42 w 1305"/>
                <a:gd name="T27" fmla="*/ 12 h 439"/>
                <a:gd name="T28" fmla="*/ 45 w 1305"/>
                <a:gd name="T29" fmla="*/ 11 h 439"/>
                <a:gd name="T30" fmla="*/ 49 w 1305"/>
                <a:gd name="T31" fmla="*/ 9 h 439"/>
                <a:gd name="T32" fmla="*/ 51 w 1305"/>
                <a:gd name="T33" fmla="*/ 7 h 439"/>
                <a:gd name="T34" fmla="*/ 52 w 1305"/>
                <a:gd name="T35" fmla="*/ 7 h 439"/>
                <a:gd name="T36" fmla="*/ 50 w 1305"/>
                <a:gd name="T37" fmla="*/ 9 h 439"/>
                <a:gd name="T38" fmla="*/ 47 w 1305"/>
                <a:gd name="T39" fmla="*/ 11 h 439"/>
                <a:gd name="T40" fmla="*/ 43 w 1305"/>
                <a:gd name="T41" fmla="*/ 13 h 439"/>
                <a:gd name="T42" fmla="*/ 39 w 1305"/>
                <a:gd name="T43" fmla="*/ 14 h 439"/>
                <a:gd name="T44" fmla="*/ 32 w 1305"/>
                <a:gd name="T45" fmla="*/ 16 h 439"/>
                <a:gd name="T46" fmla="*/ 21 w 1305"/>
                <a:gd name="T47" fmla="*/ 17 h 439"/>
                <a:gd name="T48" fmla="*/ 52 w 1305"/>
                <a:gd name="T49" fmla="*/ 6 h 439"/>
                <a:gd name="T50" fmla="*/ 51 w 1305"/>
                <a:gd name="T51" fmla="*/ 6 h 439"/>
                <a:gd name="T52" fmla="*/ 51 w 1305"/>
                <a:gd name="T53" fmla="*/ 4 h 439"/>
                <a:gd name="T54" fmla="*/ 50 w 1305"/>
                <a:gd name="T55" fmla="*/ 2 h 439"/>
                <a:gd name="T56" fmla="*/ 49 w 1305"/>
                <a:gd name="T57" fmla="*/ 1 h 439"/>
                <a:gd name="T58" fmla="*/ 48 w 1305"/>
                <a:gd name="T59" fmla="*/ 1 h 439"/>
                <a:gd name="T60" fmla="*/ 49 w 1305"/>
                <a:gd name="T61" fmla="*/ 0 h 439"/>
                <a:gd name="T62" fmla="*/ 51 w 1305"/>
                <a:gd name="T63" fmla="*/ 1 h 439"/>
                <a:gd name="T64" fmla="*/ 52 w 1305"/>
                <a:gd name="T65" fmla="*/ 3 h 439"/>
                <a:gd name="T66" fmla="*/ 52 w 1305"/>
                <a:gd name="T67" fmla="*/ 5 h 439"/>
                <a:gd name="T68" fmla="*/ 47 w 1305"/>
                <a:gd name="T69" fmla="*/ 1 h 439"/>
                <a:gd name="T70" fmla="*/ 44 w 1305"/>
                <a:gd name="T71" fmla="*/ 2 h 439"/>
                <a:gd name="T72" fmla="*/ 40 w 1305"/>
                <a:gd name="T73" fmla="*/ 4 h 439"/>
                <a:gd name="T74" fmla="*/ 33 w 1305"/>
                <a:gd name="T75" fmla="*/ 6 h 439"/>
                <a:gd name="T76" fmla="*/ 41 w 1305"/>
                <a:gd name="T77" fmla="*/ 2 h 439"/>
                <a:gd name="T78" fmla="*/ 45 w 1305"/>
                <a:gd name="T79" fmla="*/ 1 h 439"/>
                <a:gd name="T80" fmla="*/ 48 w 1305"/>
                <a:gd name="T81" fmla="*/ 0 h 439"/>
                <a:gd name="T82" fmla="*/ 29 w 1305"/>
                <a:gd name="T83" fmla="*/ 9 h 439"/>
                <a:gd name="T84" fmla="*/ 21 w 1305"/>
                <a:gd name="T85" fmla="*/ 13 h 439"/>
                <a:gd name="T86" fmla="*/ 15 w 1305"/>
                <a:gd name="T87" fmla="*/ 16 h 439"/>
                <a:gd name="T88" fmla="*/ 11 w 1305"/>
                <a:gd name="T89" fmla="*/ 17 h 439"/>
                <a:gd name="T90" fmla="*/ 6 w 1305"/>
                <a:gd name="T91" fmla="*/ 18 h 439"/>
                <a:gd name="T92" fmla="*/ 2 w 1305"/>
                <a:gd name="T93" fmla="*/ 18 h 439"/>
                <a:gd name="T94" fmla="*/ 1 w 1305"/>
                <a:gd name="T95" fmla="*/ 16 h 439"/>
                <a:gd name="T96" fmla="*/ 5 w 1305"/>
                <a:gd name="T97" fmla="*/ 17 h 439"/>
                <a:gd name="T98" fmla="*/ 10 w 1305"/>
                <a:gd name="T99" fmla="*/ 16 h 439"/>
                <a:gd name="T100" fmla="*/ 14 w 1305"/>
                <a:gd name="T101" fmla="*/ 15 h 439"/>
                <a:gd name="T102" fmla="*/ 19 w 1305"/>
                <a:gd name="T103" fmla="*/ 13 h 439"/>
                <a:gd name="T104" fmla="*/ 27 w 1305"/>
                <a:gd name="T105" fmla="*/ 9 h 439"/>
                <a:gd name="T106" fmla="*/ 33 w 1305"/>
                <a:gd name="T107" fmla="*/ 7 h 439"/>
                <a:gd name="T108" fmla="*/ 0 w 1305"/>
                <a:gd name="T109" fmla="*/ 17 h 439"/>
                <a:gd name="T110" fmla="*/ 0 w 1305"/>
                <a:gd name="T111" fmla="*/ 16 h 4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05"/>
                <a:gd name="T169" fmla="*/ 0 h 439"/>
                <a:gd name="T170" fmla="*/ 1305 w 1305"/>
                <a:gd name="T171" fmla="*/ 439 h 43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05" h="439">
                  <a:moveTo>
                    <a:pt x="11" y="405"/>
                  </a:moveTo>
                  <a:lnTo>
                    <a:pt x="12" y="405"/>
                  </a:lnTo>
                  <a:lnTo>
                    <a:pt x="11" y="429"/>
                  </a:lnTo>
                  <a:lnTo>
                    <a:pt x="10" y="429"/>
                  </a:lnTo>
                  <a:lnTo>
                    <a:pt x="11" y="405"/>
                  </a:lnTo>
                  <a:close/>
                  <a:moveTo>
                    <a:pt x="12" y="405"/>
                  </a:moveTo>
                  <a:lnTo>
                    <a:pt x="36" y="405"/>
                  </a:lnTo>
                  <a:lnTo>
                    <a:pt x="60" y="406"/>
                  </a:lnTo>
                  <a:lnTo>
                    <a:pt x="86" y="406"/>
                  </a:lnTo>
                  <a:lnTo>
                    <a:pt x="112" y="406"/>
                  </a:lnTo>
                  <a:lnTo>
                    <a:pt x="138" y="406"/>
                  </a:lnTo>
                  <a:lnTo>
                    <a:pt x="164" y="406"/>
                  </a:lnTo>
                  <a:lnTo>
                    <a:pt x="191" y="406"/>
                  </a:lnTo>
                  <a:lnTo>
                    <a:pt x="218" y="406"/>
                  </a:lnTo>
                  <a:lnTo>
                    <a:pt x="219" y="430"/>
                  </a:lnTo>
                  <a:lnTo>
                    <a:pt x="192" y="431"/>
                  </a:lnTo>
                  <a:lnTo>
                    <a:pt x="165" y="431"/>
                  </a:lnTo>
                  <a:lnTo>
                    <a:pt x="138" y="431"/>
                  </a:lnTo>
                  <a:lnTo>
                    <a:pt x="112" y="431"/>
                  </a:lnTo>
                  <a:lnTo>
                    <a:pt x="86" y="431"/>
                  </a:lnTo>
                  <a:lnTo>
                    <a:pt x="60" y="430"/>
                  </a:lnTo>
                  <a:lnTo>
                    <a:pt x="36" y="430"/>
                  </a:lnTo>
                  <a:lnTo>
                    <a:pt x="11" y="429"/>
                  </a:lnTo>
                  <a:lnTo>
                    <a:pt x="12" y="405"/>
                  </a:lnTo>
                  <a:close/>
                  <a:moveTo>
                    <a:pt x="218" y="406"/>
                  </a:moveTo>
                  <a:lnTo>
                    <a:pt x="246" y="405"/>
                  </a:lnTo>
                  <a:lnTo>
                    <a:pt x="273" y="405"/>
                  </a:lnTo>
                  <a:lnTo>
                    <a:pt x="301" y="404"/>
                  </a:lnTo>
                  <a:lnTo>
                    <a:pt x="329" y="403"/>
                  </a:lnTo>
                  <a:lnTo>
                    <a:pt x="357" y="403"/>
                  </a:lnTo>
                  <a:lnTo>
                    <a:pt x="385" y="401"/>
                  </a:lnTo>
                  <a:lnTo>
                    <a:pt x="414" y="399"/>
                  </a:lnTo>
                  <a:lnTo>
                    <a:pt x="443" y="398"/>
                  </a:lnTo>
                  <a:lnTo>
                    <a:pt x="444" y="422"/>
                  </a:lnTo>
                  <a:lnTo>
                    <a:pt x="415" y="424"/>
                  </a:lnTo>
                  <a:lnTo>
                    <a:pt x="387" y="425"/>
                  </a:lnTo>
                  <a:lnTo>
                    <a:pt x="358" y="426"/>
                  </a:lnTo>
                  <a:lnTo>
                    <a:pt x="330" y="428"/>
                  </a:lnTo>
                  <a:lnTo>
                    <a:pt x="302" y="429"/>
                  </a:lnTo>
                  <a:lnTo>
                    <a:pt x="274" y="429"/>
                  </a:lnTo>
                  <a:lnTo>
                    <a:pt x="246" y="430"/>
                  </a:lnTo>
                  <a:lnTo>
                    <a:pt x="219" y="430"/>
                  </a:lnTo>
                  <a:lnTo>
                    <a:pt x="218" y="406"/>
                  </a:lnTo>
                  <a:close/>
                  <a:moveTo>
                    <a:pt x="443" y="398"/>
                  </a:moveTo>
                  <a:lnTo>
                    <a:pt x="514" y="394"/>
                  </a:lnTo>
                  <a:lnTo>
                    <a:pt x="586" y="388"/>
                  </a:lnTo>
                  <a:lnTo>
                    <a:pt x="658" y="381"/>
                  </a:lnTo>
                  <a:lnTo>
                    <a:pt x="728" y="372"/>
                  </a:lnTo>
                  <a:lnTo>
                    <a:pt x="796" y="364"/>
                  </a:lnTo>
                  <a:lnTo>
                    <a:pt x="861" y="352"/>
                  </a:lnTo>
                  <a:lnTo>
                    <a:pt x="893" y="347"/>
                  </a:lnTo>
                  <a:lnTo>
                    <a:pt x="924" y="340"/>
                  </a:lnTo>
                  <a:lnTo>
                    <a:pt x="955" y="334"/>
                  </a:lnTo>
                  <a:lnTo>
                    <a:pt x="984" y="326"/>
                  </a:lnTo>
                  <a:lnTo>
                    <a:pt x="1012" y="318"/>
                  </a:lnTo>
                  <a:lnTo>
                    <a:pt x="1039" y="311"/>
                  </a:lnTo>
                  <a:lnTo>
                    <a:pt x="1066" y="302"/>
                  </a:lnTo>
                  <a:lnTo>
                    <a:pt x="1091" y="294"/>
                  </a:lnTo>
                  <a:lnTo>
                    <a:pt x="1115" y="284"/>
                  </a:lnTo>
                  <a:lnTo>
                    <a:pt x="1137" y="274"/>
                  </a:lnTo>
                  <a:lnTo>
                    <a:pt x="1159" y="264"/>
                  </a:lnTo>
                  <a:lnTo>
                    <a:pt x="1178" y="254"/>
                  </a:lnTo>
                  <a:lnTo>
                    <a:pt x="1198" y="243"/>
                  </a:lnTo>
                  <a:lnTo>
                    <a:pt x="1214" y="231"/>
                  </a:lnTo>
                  <a:lnTo>
                    <a:pt x="1230" y="219"/>
                  </a:lnTo>
                  <a:lnTo>
                    <a:pt x="1243" y="206"/>
                  </a:lnTo>
                  <a:lnTo>
                    <a:pt x="1256" y="193"/>
                  </a:lnTo>
                  <a:lnTo>
                    <a:pt x="1266" y="179"/>
                  </a:lnTo>
                  <a:lnTo>
                    <a:pt x="1274" y="165"/>
                  </a:lnTo>
                  <a:lnTo>
                    <a:pt x="1281" y="151"/>
                  </a:lnTo>
                  <a:lnTo>
                    <a:pt x="1304" y="160"/>
                  </a:lnTo>
                  <a:lnTo>
                    <a:pt x="1297" y="175"/>
                  </a:lnTo>
                  <a:lnTo>
                    <a:pt x="1287" y="190"/>
                  </a:lnTo>
                  <a:lnTo>
                    <a:pt x="1277" y="205"/>
                  </a:lnTo>
                  <a:lnTo>
                    <a:pt x="1265" y="219"/>
                  </a:lnTo>
                  <a:lnTo>
                    <a:pt x="1250" y="232"/>
                  </a:lnTo>
                  <a:lnTo>
                    <a:pt x="1234" y="245"/>
                  </a:lnTo>
                  <a:lnTo>
                    <a:pt x="1216" y="258"/>
                  </a:lnTo>
                  <a:lnTo>
                    <a:pt x="1198" y="270"/>
                  </a:lnTo>
                  <a:lnTo>
                    <a:pt x="1177" y="281"/>
                  </a:lnTo>
                  <a:lnTo>
                    <a:pt x="1155" y="291"/>
                  </a:lnTo>
                  <a:lnTo>
                    <a:pt x="1132" y="302"/>
                  </a:lnTo>
                  <a:lnTo>
                    <a:pt x="1107" y="312"/>
                  </a:lnTo>
                  <a:lnTo>
                    <a:pt x="1081" y="322"/>
                  </a:lnTo>
                  <a:lnTo>
                    <a:pt x="1054" y="330"/>
                  </a:lnTo>
                  <a:lnTo>
                    <a:pt x="1026" y="339"/>
                  </a:lnTo>
                  <a:lnTo>
                    <a:pt x="997" y="347"/>
                  </a:lnTo>
                  <a:lnTo>
                    <a:pt x="967" y="354"/>
                  </a:lnTo>
                  <a:lnTo>
                    <a:pt x="936" y="362"/>
                  </a:lnTo>
                  <a:lnTo>
                    <a:pt x="904" y="368"/>
                  </a:lnTo>
                  <a:lnTo>
                    <a:pt x="872" y="375"/>
                  </a:lnTo>
                  <a:lnTo>
                    <a:pt x="805" y="387"/>
                  </a:lnTo>
                  <a:lnTo>
                    <a:pt x="734" y="396"/>
                  </a:lnTo>
                  <a:lnTo>
                    <a:pt x="663" y="405"/>
                  </a:lnTo>
                  <a:lnTo>
                    <a:pt x="591" y="412"/>
                  </a:lnTo>
                  <a:lnTo>
                    <a:pt x="517" y="418"/>
                  </a:lnTo>
                  <a:lnTo>
                    <a:pt x="444" y="422"/>
                  </a:lnTo>
                  <a:lnTo>
                    <a:pt x="443" y="398"/>
                  </a:lnTo>
                  <a:close/>
                  <a:moveTo>
                    <a:pt x="1305" y="155"/>
                  </a:moveTo>
                  <a:lnTo>
                    <a:pt x="1305" y="158"/>
                  </a:lnTo>
                  <a:lnTo>
                    <a:pt x="1304" y="160"/>
                  </a:lnTo>
                  <a:lnTo>
                    <a:pt x="1293" y="155"/>
                  </a:lnTo>
                  <a:lnTo>
                    <a:pt x="1305" y="155"/>
                  </a:lnTo>
                  <a:close/>
                  <a:moveTo>
                    <a:pt x="1281" y="155"/>
                  </a:moveTo>
                  <a:lnTo>
                    <a:pt x="1280" y="138"/>
                  </a:lnTo>
                  <a:lnTo>
                    <a:pt x="1279" y="122"/>
                  </a:lnTo>
                  <a:lnTo>
                    <a:pt x="1277" y="108"/>
                  </a:lnTo>
                  <a:lnTo>
                    <a:pt x="1274" y="95"/>
                  </a:lnTo>
                  <a:lnTo>
                    <a:pt x="1271" y="83"/>
                  </a:lnTo>
                  <a:lnTo>
                    <a:pt x="1267" y="72"/>
                  </a:lnTo>
                  <a:lnTo>
                    <a:pt x="1263" y="63"/>
                  </a:lnTo>
                  <a:lnTo>
                    <a:pt x="1257" y="54"/>
                  </a:lnTo>
                  <a:lnTo>
                    <a:pt x="1251" y="46"/>
                  </a:lnTo>
                  <a:lnTo>
                    <a:pt x="1244" y="41"/>
                  </a:lnTo>
                  <a:lnTo>
                    <a:pt x="1238" y="36"/>
                  </a:lnTo>
                  <a:lnTo>
                    <a:pt x="1229" y="31"/>
                  </a:lnTo>
                  <a:lnTo>
                    <a:pt x="1221" y="28"/>
                  </a:lnTo>
                  <a:lnTo>
                    <a:pt x="1212" y="26"/>
                  </a:lnTo>
                  <a:lnTo>
                    <a:pt x="1202" y="25"/>
                  </a:lnTo>
                  <a:lnTo>
                    <a:pt x="1192" y="25"/>
                  </a:lnTo>
                  <a:lnTo>
                    <a:pt x="1192" y="0"/>
                  </a:lnTo>
                  <a:lnTo>
                    <a:pt x="1205" y="1"/>
                  </a:lnTo>
                  <a:lnTo>
                    <a:pt x="1217" y="2"/>
                  </a:lnTo>
                  <a:lnTo>
                    <a:pt x="1229" y="4"/>
                  </a:lnTo>
                  <a:lnTo>
                    <a:pt x="1240" y="9"/>
                  </a:lnTo>
                  <a:lnTo>
                    <a:pt x="1250" y="13"/>
                  </a:lnTo>
                  <a:lnTo>
                    <a:pt x="1259" y="19"/>
                  </a:lnTo>
                  <a:lnTo>
                    <a:pt x="1267" y="27"/>
                  </a:lnTo>
                  <a:lnTo>
                    <a:pt x="1274" y="36"/>
                  </a:lnTo>
                  <a:lnTo>
                    <a:pt x="1282" y="45"/>
                  </a:lnTo>
                  <a:lnTo>
                    <a:pt x="1287" y="56"/>
                  </a:lnTo>
                  <a:lnTo>
                    <a:pt x="1293" y="69"/>
                  </a:lnTo>
                  <a:lnTo>
                    <a:pt x="1297" y="83"/>
                  </a:lnTo>
                  <a:lnTo>
                    <a:pt x="1300" y="99"/>
                  </a:lnTo>
                  <a:lnTo>
                    <a:pt x="1302" y="117"/>
                  </a:lnTo>
                  <a:lnTo>
                    <a:pt x="1305" y="135"/>
                  </a:lnTo>
                  <a:lnTo>
                    <a:pt x="1305" y="155"/>
                  </a:lnTo>
                  <a:lnTo>
                    <a:pt x="1281" y="155"/>
                  </a:lnTo>
                  <a:close/>
                  <a:moveTo>
                    <a:pt x="1192" y="25"/>
                  </a:moveTo>
                  <a:lnTo>
                    <a:pt x="1177" y="26"/>
                  </a:lnTo>
                  <a:lnTo>
                    <a:pt x="1160" y="28"/>
                  </a:lnTo>
                  <a:lnTo>
                    <a:pt x="1143" y="32"/>
                  </a:lnTo>
                  <a:lnTo>
                    <a:pt x="1123" y="37"/>
                  </a:lnTo>
                  <a:lnTo>
                    <a:pt x="1104" y="44"/>
                  </a:lnTo>
                  <a:lnTo>
                    <a:pt x="1083" y="52"/>
                  </a:lnTo>
                  <a:lnTo>
                    <a:pt x="1061" y="60"/>
                  </a:lnTo>
                  <a:lnTo>
                    <a:pt x="1039" y="70"/>
                  </a:lnTo>
                  <a:lnTo>
                    <a:pt x="991" y="94"/>
                  </a:lnTo>
                  <a:lnTo>
                    <a:pt x="941" y="120"/>
                  </a:lnTo>
                  <a:lnTo>
                    <a:pt x="888" y="148"/>
                  </a:lnTo>
                  <a:lnTo>
                    <a:pt x="832" y="178"/>
                  </a:lnTo>
                  <a:lnTo>
                    <a:pt x="820" y="156"/>
                  </a:lnTo>
                  <a:lnTo>
                    <a:pt x="877" y="126"/>
                  </a:lnTo>
                  <a:lnTo>
                    <a:pt x="931" y="97"/>
                  </a:lnTo>
                  <a:lnTo>
                    <a:pt x="983" y="70"/>
                  </a:lnTo>
                  <a:lnTo>
                    <a:pt x="1031" y="47"/>
                  </a:lnTo>
                  <a:lnTo>
                    <a:pt x="1054" y="37"/>
                  </a:lnTo>
                  <a:lnTo>
                    <a:pt x="1077" y="28"/>
                  </a:lnTo>
                  <a:lnTo>
                    <a:pt x="1098" y="19"/>
                  </a:lnTo>
                  <a:lnTo>
                    <a:pt x="1119" y="13"/>
                  </a:lnTo>
                  <a:lnTo>
                    <a:pt x="1139" y="7"/>
                  </a:lnTo>
                  <a:lnTo>
                    <a:pt x="1158" y="3"/>
                  </a:lnTo>
                  <a:lnTo>
                    <a:pt x="1176" y="1"/>
                  </a:lnTo>
                  <a:lnTo>
                    <a:pt x="1192" y="0"/>
                  </a:lnTo>
                  <a:lnTo>
                    <a:pt x="1192" y="25"/>
                  </a:lnTo>
                  <a:close/>
                  <a:moveTo>
                    <a:pt x="832" y="178"/>
                  </a:moveTo>
                  <a:lnTo>
                    <a:pt x="784" y="204"/>
                  </a:lnTo>
                  <a:lnTo>
                    <a:pt x="735" y="231"/>
                  </a:lnTo>
                  <a:lnTo>
                    <a:pt x="686" y="257"/>
                  </a:lnTo>
                  <a:lnTo>
                    <a:pt x="635" y="283"/>
                  </a:lnTo>
                  <a:lnTo>
                    <a:pt x="583" y="309"/>
                  </a:lnTo>
                  <a:lnTo>
                    <a:pt x="530" y="333"/>
                  </a:lnTo>
                  <a:lnTo>
                    <a:pt x="478" y="355"/>
                  </a:lnTo>
                  <a:lnTo>
                    <a:pt x="425" y="376"/>
                  </a:lnTo>
                  <a:lnTo>
                    <a:pt x="398" y="385"/>
                  </a:lnTo>
                  <a:lnTo>
                    <a:pt x="371" y="395"/>
                  </a:lnTo>
                  <a:lnTo>
                    <a:pt x="346" y="403"/>
                  </a:lnTo>
                  <a:lnTo>
                    <a:pt x="319" y="410"/>
                  </a:lnTo>
                  <a:lnTo>
                    <a:pt x="292" y="418"/>
                  </a:lnTo>
                  <a:lnTo>
                    <a:pt x="266" y="423"/>
                  </a:lnTo>
                  <a:lnTo>
                    <a:pt x="239" y="429"/>
                  </a:lnTo>
                  <a:lnTo>
                    <a:pt x="213" y="433"/>
                  </a:lnTo>
                  <a:lnTo>
                    <a:pt x="187" y="436"/>
                  </a:lnTo>
                  <a:lnTo>
                    <a:pt x="161" y="438"/>
                  </a:lnTo>
                  <a:lnTo>
                    <a:pt x="135" y="439"/>
                  </a:lnTo>
                  <a:lnTo>
                    <a:pt x="109" y="439"/>
                  </a:lnTo>
                  <a:lnTo>
                    <a:pt x="83" y="439"/>
                  </a:lnTo>
                  <a:lnTo>
                    <a:pt x="58" y="437"/>
                  </a:lnTo>
                  <a:lnTo>
                    <a:pt x="32" y="434"/>
                  </a:lnTo>
                  <a:lnTo>
                    <a:pt x="7" y="429"/>
                  </a:lnTo>
                  <a:lnTo>
                    <a:pt x="13" y="405"/>
                  </a:lnTo>
                  <a:lnTo>
                    <a:pt x="37" y="409"/>
                  </a:lnTo>
                  <a:lnTo>
                    <a:pt x="61" y="412"/>
                  </a:lnTo>
                  <a:lnTo>
                    <a:pt x="85" y="415"/>
                  </a:lnTo>
                  <a:lnTo>
                    <a:pt x="110" y="416"/>
                  </a:lnTo>
                  <a:lnTo>
                    <a:pt x="136" y="416"/>
                  </a:lnTo>
                  <a:lnTo>
                    <a:pt x="161" y="414"/>
                  </a:lnTo>
                  <a:lnTo>
                    <a:pt x="187" y="411"/>
                  </a:lnTo>
                  <a:lnTo>
                    <a:pt x="212" y="408"/>
                  </a:lnTo>
                  <a:lnTo>
                    <a:pt x="238" y="404"/>
                  </a:lnTo>
                  <a:lnTo>
                    <a:pt x="263" y="398"/>
                  </a:lnTo>
                  <a:lnTo>
                    <a:pt x="289" y="393"/>
                  </a:lnTo>
                  <a:lnTo>
                    <a:pt x="315" y="387"/>
                  </a:lnTo>
                  <a:lnTo>
                    <a:pt x="341" y="379"/>
                  </a:lnTo>
                  <a:lnTo>
                    <a:pt x="367" y="370"/>
                  </a:lnTo>
                  <a:lnTo>
                    <a:pt x="393" y="362"/>
                  </a:lnTo>
                  <a:lnTo>
                    <a:pt x="419" y="352"/>
                  </a:lnTo>
                  <a:lnTo>
                    <a:pt x="472" y="331"/>
                  </a:lnTo>
                  <a:lnTo>
                    <a:pt x="524" y="309"/>
                  </a:lnTo>
                  <a:lnTo>
                    <a:pt x="575" y="285"/>
                  </a:lnTo>
                  <a:lnTo>
                    <a:pt x="625" y="260"/>
                  </a:lnTo>
                  <a:lnTo>
                    <a:pt x="676" y="234"/>
                  </a:lnTo>
                  <a:lnTo>
                    <a:pt x="725" y="208"/>
                  </a:lnTo>
                  <a:lnTo>
                    <a:pt x="773" y="182"/>
                  </a:lnTo>
                  <a:lnTo>
                    <a:pt x="820" y="156"/>
                  </a:lnTo>
                  <a:lnTo>
                    <a:pt x="832" y="178"/>
                  </a:lnTo>
                  <a:close/>
                  <a:moveTo>
                    <a:pt x="7" y="429"/>
                  </a:moveTo>
                  <a:lnTo>
                    <a:pt x="4" y="428"/>
                  </a:lnTo>
                  <a:lnTo>
                    <a:pt x="1" y="424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1" y="411"/>
                  </a:lnTo>
                  <a:lnTo>
                    <a:pt x="3" y="408"/>
                  </a:lnTo>
                  <a:lnTo>
                    <a:pt x="6" y="406"/>
                  </a:lnTo>
                  <a:lnTo>
                    <a:pt x="11" y="405"/>
                  </a:lnTo>
                  <a:lnTo>
                    <a:pt x="11" y="417"/>
                  </a:lnTo>
                  <a:lnTo>
                    <a:pt x="7" y="42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6" name="Freeform 1343"/>
            <p:cNvSpPr>
              <a:spLocks/>
            </p:cNvSpPr>
            <p:nvPr/>
          </p:nvSpPr>
          <p:spPr bwMode="auto">
            <a:xfrm>
              <a:off x="3002" y="1300"/>
              <a:ext cx="116" cy="175"/>
            </a:xfrm>
            <a:custGeom>
              <a:avLst/>
              <a:gdLst>
                <a:gd name="T0" fmla="*/ 0 w 590"/>
                <a:gd name="T1" fmla="*/ 36 h 891"/>
                <a:gd name="T2" fmla="*/ 8 w 590"/>
                <a:gd name="T3" fmla="*/ 12 h 891"/>
                <a:gd name="T4" fmla="*/ 9 w 590"/>
                <a:gd name="T5" fmla="*/ 11 h 891"/>
                <a:gd name="T6" fmla="*/ 10 w 590"/>
                <a:gd name="T7" fmla="*/ 10 h 891"/>
                <a:gd name="T8" fmla="*/ 10 w 590"/>
                <a:gd name="T9" fmla="*/ 9 h 891"/>
                <a:gd name="T10" fmla="*/ 11 w 590"/>
                <a:gd name="T11" fmla="*/ 8 h 891"/>
                <a:gd name="T12" fmla="*/ 12 w 590"/>
                <a:gd name="T13" fmla="*/ 7 h 891"/>
                <a:gd name="T14" fmla="*/ 13 w 590"/>
                <a:gd name="T15" fmla="*/ 5 h 891"/>
                <a:gd name="T16" fmla="*/ 14 w 590"/>
                <a:gd name="T17" fmla="*/ 4 h 891"/>
                <a:gd name="T18" fmla="*/ 16 w 590"/>
                <a:gd name="T19" fmla="*/ 3 h 891"/>
                <a:gd name="T20" fmla="*/ 17 w 590"/>
                <a:gd name="T21" fmla="*/ 3 h 891"/>
                <a:gd name="T22" fmla="*/ 18 w 590"/>
                <a:gd name="T23" fmla="*/ 2 h 891"/>
                <a:gd name="T24" fmla="*/ 18 w 590"/>
                <a:gd name="T25" fmla="*/ 1 h 891"/>
                <a:gd name="T26" fmla="*/ 19 w 590"/>
                <a:gd name="T27" fmla="*/ 1 h 891"/>
                <a:gd name="T28" fmla="*/ 20 w 590"/>
                <a:gd name="T29" fmla="*/ 1 h 891"/>
                <a:gd name="T30" fmla="*/ 20 w 590"/>
                <a:gd name="T31" fmla="*/ 1 h 891"/>
                <a:gd name="T32" fmla="*/ 21 w 590"/>
                <a:gd name="T33" fmla="*/ 0 h 891"/>
                <a:gd name="T34" fmla="*/ 21 w 590"/>
                <a:gd name="T35" fmla="*/ 0 h 891"/>
                <a:gd name="T36" fmla="*/ 22 w 590"/>
                <a:gd name="T37" fmla="*/ 0 h 891"/>
                <a:gd name="T38" fmla="*/ 22 w 590"/>
                <a:gd name="T39" fmla="*/ 0 h 891"/>
                <a:gd name="T40" fmla="*/ 22 w 590"/>
                <a:gd name="T41" fmla="*/ 0 h 891"/>
                <a:gd name="T42" fmla="*/ 23 w 590"/>
                <a:gd name="T43" fmla="*/ 0 h 891"/>
                <a:gd name="T44" fmla="*/ 23 w 590"/>
                <a:gd name="T45" fmla="*/ 0 h 891"/>
                <a:gd name="T46" fmla="*/ 24 w 590"/>
                <a:gd name="T47" fmla="*/ 0 h 891"/>
                <a:gd name="T48" fmla="*/ 24 w 590"/>
                <a:gd name="T49" fmla="*/ 1 h 891"/>
                <a:gd name="T50" fmla="*/ 24 w 590"/>
                <a:gd name="T51" fmla="*/ 1 h 891"/>
                <a:gd name="T52" fmla="*/ 23 w 590"/>
                <a:gd name="T53" fmla="*/ 1 h 891"/>
                <a:gd name="T54" fmla="*/ 23 w 590"/>
                <a:gd name="T55" fmla="*/ 2 h 891"/>
                <a:gd name="T56" fmla="*/ 23 w 590"/>
                <a:gd name="T57" fmla="*/ 2 h 891"/>
                <a:gd name="T58" fmla="*/ 22 w 590"/>
                <a:gd name="T59" fmla="*/ 3 h 891"/>
                <a:gd name="T60" fmla="*/ 22 w 590"/>
                <a:gd name="T61" fmla="*/ 3 h 891"/>
                <a:gd name="T62" fmla="*/ 21 w 590"/>
                <a:gd name="T63" fmla="*/ 4 h 891"/>
                <a:gd name="T64" fmla="*/ 20 w 590"/>
                <a:gd name="T65" fmla="*/ 6 h 891"/>
                <a:gd name="T66" fmla="*/ 19 w 590"/>
                <a:gd name="T67" fmla="*/ 7 h 891"/>
                <a:gd name="T68" fmla="*/ 17 w 590"/>
                <a:gd name="T69" fmla="*/ 9 h 891"/>
                <a:gd name="T70" fmla="*/ 15 w 590"/>
                <a:gd name="T71" fmla="*/ 11 h 891"/>
                <a:gd name="T72" fmla="*/ 14 w 590"/>
                <a:gd name="T73" fmla="*/ 12 h 891"/>
                <a:gd name="T74" fmla="*/ 13 w 590"/>
                <a:gd name="T75" fmla="*/ 13 h 891"/>
                <a:gd name="T76" fmla="*/ 12 w 590"/>
                <a:gd name="T77" fmla="*/ 15 h 891"/>
                <a:gd name="T78" fmla="*/ 11 w 590"/>
                <a:gd name="T79" fmla="*/ 16 h 891"/>
                <a:gd name="T80" fmla="*/ 10 w 590"/>
                <a:gd name="T81" fmla="*/ 17 h 891"/>
                <a:gd name="T82" fmla="*/ 9 w 590"/>
                <a:gd name="T83" fmla="*/ 19 h 891"/>
                <a:gd name="T84" fmla="*/ 8 w 590"/>
                <a:gd name="T85" fmla="*/ 20 h 891"/>
                <a:gd name="T86" fmla="*/ 7 w 590"/>
                <a:gd name="T87" fmla="*/ 22 h 891"/>
                <a:gd name="T88" fmla="*/ 6 w 590"/>
                <a:gd name="T89" fmla="*/ 23 h 891"/>
                <a:gd name="T90" fmla="*/ 5 w 590"/>
                <a:gd name="T91" fmla="*/ 25 h 891"/>
                <a:gd name="T92" fmla="*/ 4 w 590"/>
                <a:gd name="T93" fmla="*/ 27 h 891"/>
                <a:gd name="T94" fmla="*/ 3 w 590"/>
                <a:gd name="T95" fmla="*/ 28 h 891"/>
                <a:gd name="T96" fmla="*/ 2 w 590"/>
                <a:gd name="T97" fmla="*/ 30 h 891"/>
                <a:gd name="T98" fmla="*/ 2 w 590"/>
                <a:gd name="T99" fmla="*/ 32 h 891"/>
                <a:gd name="T100" fmla="*/ 1 w 590"/>
                <a:gd name="T101" fmla="*/ 34 h 891"/>
                <a:gd name="T102" fmla="*/ 0 w 590"/>
                <a:gd name="T103" fmla="*/ 36 h 8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0"/>
                <a:gd name="T157" fmla="*/ 0 h 891"/>
                <a:gd name="T158" fmla="*/ 590 w 590"/>
                <a:gd name="T159" fmla="*/ 891 h 89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0" h="891">
                  <a:moveTo>
                    <a:pt x="0" y="891"/>
                  </a:moveTo>
                  <a:lnTo>
                    <a:pt x="205" y="294"/>
                  </a:lnTo>
                  <a:lnTo>
                    <a:pt x="221" y="269"/>
                  </a:lnTo>
                  <a:lnTo>
                    <a:pt x="238" y="243"/>
                  </a:lnTo>
                  <a:lnTo>
                    <a:pt x="259" y="216"/>
                  </a:lnTo>
                  <a:lnTo>
                    <a:pt x="282" y="189"/>
                  </a:lnTo>
                  <a:lnTo>
                    <a:pt x="308" y="162"/>
                  </a:lnTo>
                  <a:lnTo>
                    <a:pt x="334" y="135"/>
                  </a:lnTo>
                  <a:lnTo>
                    <a:pt x="362" y="111"/>
                  </a:lnTo>
                  <a:lnTo>
                    <a:pt x="390" y="87"/>
                  </a:lnTo>
                  <a:lnTo>
                    <a:pt x="419" y="64"/>
                  </a:lnTo>
                  <a:lnTo>
                    <a:pt x="447" y="45"/>
                  </a:lnTo>
                  <a:lnTo>
                    <a:pt x="461" y="36"/>
                  </a:lnTo>
                  <a:lnTo>
                    <a:pt x="476" y="29"/>
                  </a:lnTo>
                  <a:lnTo>
                    <a:pt x="488" y="22"/>
                  </a:lnTo>
                  <a:lnTo>
                    <a:pt x="501" y="16"/>
                  </a:lnTo>
                  <a:lnTo>
                    <a:pt x="514" y="10"/>
                  </a:lnTo>
                  <a:lnTo>
                    <a:pt x="526" y="6"/>
                  </a:lnTo>
                  <a:lnTo>
                    <a:pt x="538" y="4"/>
                  </a:lnTo>
                  <a:lnTo>
                    <a:pt x="550" y="2"/>
                  </a:lnTo>
                  <a:lnTo>
                    <a:pt x="561" y="0"/>
                  </a:lnTo>
                  <a:lnTo>
                    <a:pt x="571" y="2"/>
                  </a:lnTo>
                  <a:lnTo>
                    <a:pt x="580" y="4"/>
                  </a:lnTo>
                  <a:lnTo>
                    <a:pt x="589" y="7"/>
                  </a:lnTo>
                  <a:lnTo>
                    <a:pt x="590" y="14"/>
                  </a:lnTo>
                  <a:lnTo>
                    <a:pt x="588" y="23"/>
                  </a:lnTo>
                  <a:lnTo>
                    <a:pt x="585" y="33"/>
                  </a:lnTo>
                  <a:lnTo>
                    <a:pt x="578" y="44"/>
                  </a:lnTo>
                  <a:lnTo>
                    <a:pt x="569" y="57"/>
                  </a:lnTo>
                  <a:lnTo>
                    <a:pt x="560" y="70"/>
                  </a:lnTo>
                  <a:lnTo>
                    <a:pt x="548" y="85"/>
                  </a:lnTo>
                  <a:lnTo>
                    <a:pt x="534" y="101"/>
                  </a:lnTo>
                  <a:lnTo>
                    <a:pt x="501" y="137"/>
                  </a:lnTo>
                  <a:lnTo>
                    <a:pt x="464" y="178"/>
                  </a:lnTo>
                  <a:lnTo>
                    <a:pt x="422" y="224"/>
                  </a:lnTo>
                  <a:lnTo>
                    <a:pt x="376" y="276"/>
                  </a:lnTo>
                  <a:lnTo>
                    <a:pt x="352" y="304"/>
                  </a:lnTo>
                  <a:lnTo>
                    <a:pt x="329" y="333"/>
                  </a:lnTo>
                  <a:lnTo>
                    <a:pt x="304" y="364"/>
                  </a:lnTo>
                  <a:lnTo>
                    <a:pt x="278" y="396"/>
                  </a:lnTo>
                  <a:lnTo>
                    <a:pt x="253" y="429"/>
                  </a:lnTo>
                  <a:lnTo>
                    <a:pt x="228" y="465"/>
                  </a:lnTo>
                  <a:lnTo>
                    <a:pt x="202" y="500"/>
                  </a:lnTo>
                  <a:lnTo>
                    <a:pt x="177" y="538"/>
                  </a:lnTo>
                  <a:lnTo>
                    <a:pt x="154" y="577"/>
                  </a:lnTo>
                  <a:lnTo>
                    <a:pt x="129" y="618"/>
                  </a:lnTo>
                  <a:lnTo>
                    <a:pt x="105" y="660"/>
                  </a:lnTo>
                  <a:lnTo>
                    <a:pt x="82" y="704"/>
                  </a:lnTo>
                  <a:lnTo>
                    <a:pt x="61" y="748"/>
                  </a:lnTo>
                  <a:lnTo>
                    <a:pt x="39" y="794"/>
                  </a:lnTo>
                  <a:lnTo>
                    <a:pt x="20" y="843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7" name="Freeform 1344"/>
            <p:cNvSpPr>
              <a:spLocks noEditPoints="1"/>
            </p:cNvSpPr>
            <p:nvPr/>
          </p:nvSpPr>
          <p:spPr bwMode="auto">
            <a:xfrm>
              <a:off x="3002" y="1300"/>
              <a:ext cx="124" cy="183"/>
            </a:xfrm>
            <a:custGeom>
              <a:avLst/>
              <a:gdLst>
                <a:gd name="T0" fmla="*/ 9 w 614"/>
                <a:gd name="T1" fmla="*/ 12 h 913"/>
                <a:gd name="T2" fmla="*/ 8 w 614"/>
                <a:gd name="T3" fmla="*/ 12 h 913"/>
                <a:gd name="T4" fmla="*/ 9 w 614"/>
                <a:gd name="T5" fmla="*/ 12 h 913"/>
                <a:gd name="T6" fmla="*/ 8 w 614"/>
                <a:gd name="T7" fmla="*/ 12 h 913"/>
                <a:gd name="T8" fmla="*/ 8 w 614"/>
                <a:gd name="T9" fmla="*/ 12 h 913"/>
                <a:gd name="T10" fmla="*/ 9 w 614"/>
                <a:gd name="T11" fmla="*/ 12 h 913"/>
                <a:gd name="T12" fmla="*/ 9 w 614"/>
                <a:gd name="T13" fmla="*/ 11 h 913"/>
                <a:gd name="T14" fmla="*/ 10 w 614"/>
                <a:gd name="T15" fmla="*/ 10 h 913"/>
                <a:gd name="T16" fmla="*/ 10 w 614"/>
                <a:gd name="T17" fmla="*/ 11 h 913"/>
                <a:gd name="T18" fmla="*/ 8 w 614"/>
                <a:gd name="T19" fmla="*/ 12 h 913"/>
                <a:gd name="T20" fmla="*/ 11 w 614"/>
                <a:gd name="T21" fmla="*/ 8 h 913"/>
                <a:gd name="T22" fmla="*/ 13 w 614"/>
                <a:gd name="T23" fmla="*/ 8 h 913"/>
                <a:gd name="T24" fmla="*/ 11 w 614"/>
                <a:gd name="T25" fmla="*/ 10 h 913"/>
                <a:gd name="T26" fmla="*/ 12 w 614"/>
                <a:gd name="T27" fmla="*/ 7 h 913"/>
                <a:gd name="T28" fmla="*/ 14 w 614"/>
                <a:gd name="T29" fmla="*/ 5 h 913"/>
                <a:gd name="T30" fmla="*/ 17 w 614"/>
                <a:gd name="T31" fmla="*/ 3 h 913"/>
                <a:gd name="T32" fmla="*/ 19 w 614"/>
                <a:gd name="T33" fmla="*/ 1 h 913"/>
                <a:gd name="T34" fmla="*/ 22 w 614"/>
                <a:gd name="T35" fmla="*/ 0 h 913"/>
                <a:gd name="T36" fmla="*/ 23 w 614"/>
                <a:gd name="T37" fmla="*/ 0 h 913"/>
                <a:gd name="T38" fmla="*/ 24 w 614"/>
                <a:gd name="T39" fmla="*/ 0 h 913"/>
                <a:gd name="T40" fmla="*/ 24 w 614"/>
                <a:gd name="T41" fmla="*/ 1 h 913"/>
                <a:gd name="T42" fmla="*/ 23 w 614"/>
                <a:gd name="T43" fmla="*/ 1 h 913"/>
                <a:gd name="T44" fmla="*/ 22 w 614"/>
                <a:gd name="T45" fmla="*/ 1 h 913"/>
                <a:gd name="T46" fmla="*/ 20 w 614"/>
                <a:gd name="T47" fmla="*/ 2 h 913"/>
                <a:gd name="T48" fmla="*/ 17 w 614"/>
                <a:gd name="T49" fmla="*/ 4 h 913"/>
                <a:gd name="T50" fmla="*/ 15 w 614"/>
                <a:gd name="T51" fmla="*/ 6 h 913"/>
                <a:gd name="T52" fmla="*/ 13 w 614"/>
                <a:gd name="T53" fmla="*/ 8 h 913"/>
                <a:gd name="T54" fmla="*/ 24 w 614"/>
                <a:gd name="T55" fmla="*/ 0 h 913"/>
                <a:gd name="T56" fmla="*/ 24 w 614"/>
                <a:gd name="T57" fmla="*/ 0 h 913"/>
                <a:gd name="T58" fmla="*/ 25 w 614"/>
                <a:gd name="T59" fmla="*/ 1 h 913"/>
                <a:gd name="T60" fmla="*/ 24 w 614"/>
                <a:gd name="T61" fmla="*/ 2 h 913"/>
                <a:gd name="T62" fmla="*/ 24 w 614"/>
                <a:gd name="T63" fmla="*/ 3 h 913"/>
                <a:gd name="T64" fmla="*/ 21 w 614"/>
                <a:gd name="T65" fmla="*/ 6 h 913"/>
                <a:gd name="T66" fmla="*/ 21 w 614"/>
                <a:gd name="T67" fmla="*/ 5 h 913"/>
                <a:gd name="T68" fmla="*/ 23 w 614"/>
                <a:gd name="T69" fmla="*/ 2 h 913"/>
                <a:gd name="T70" fmla="*/ 24 w 614"/>
                <a:gd name="T71" fmla="*/ 1 h 913"/>
                <a:gd name="T72" fmla="*/ 20 w 614"/>
                <a:gd name="T73" fmla="*/ 7 h 913"/>
                <a:gd name="T74" fmla="*/ 14 w 614"/>
                <a:gd name="T75" fmla="*/ 14 h 913"/>
                <a:gd name="T76" fmla="*/ 10 w 614"/>
                <a:gd name="T77" fmla="*/ 19 h 913"/>
                <a:gd name="T78" fmla="*/ 6 w 614"/>
                <a:gd name="T79" fmla="*/ 25 h 913"/>
                <a:gd name="T80" fmla="*/ 4 w 614"/>
                <a:gd name="T81" fmla="*/ 29 h 913"/>
                <a:gd name="T82" fmla="*/ 2 w 614"/>
                <a:gd name="T83" fmla="*/ 33 h 913"/>
                <a:gd name="T84" fmla="*/ 1 w 614"/>
                <a:gd name="T85" fmla="*/ 36 h 913"/>
                <a:gd name="T86" fmla="*/ 1 w 614"/>
                <a:gd name="T87" fmla="*/ 33 h 913"/>
                <a:gd name="T88" fmla="*/ 3 w 614"/>
                <a:gd name="T89" fmla="*/ 30 h 913"/>
                <a:gd name="T90" fmla="*/ 4 w 614"/>
                <a:gd name="T91" fmla="*/ 26 h 913"/>
                <a:gd name="T92" fmla="*/ 8 w 614"/>
                <a:gd name="T93" fmla="*/ 20 h 913"/>
                <a:gd name="T94" fmla="*/ 12 w 614"/>
                <a:gd name="T95" fmla="*/ 15 h 913"/>
                <a:gd name="T96" fmla="*/ 17 w 614"/>
                <a:gd name="T97" fmla="*/ 9 h 913"/>
                <a:gd name="T98" fmla="*/ 1 w 614"/>
                <a:gd name="T99" fmla="*/ 36 h 913"/>
                <a:gd name="T100" fmla="*/ 1 w 614"/>
                <a:gd name="T101" fmla="*/ 37 h 913"/>
                <a:gd name="T102" fmla="*/ 0 w 614"/>
                <a:gd name="T103" fmla="*/ 36 h 913"/>
                <a:gd name="T104" fmla="*/ 0 w 614"/>
                <a:gd name="T105" fmla="*/ 36 h 91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14"/>
                <a:gd name="T160" fmla="*/ 0 h 913"/>
                <a:gd name="T161" fmla="*/ 614 w 614"/>
                <a:gd name="T162" fmla="*/ 913 h 91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14" h="913">
                  <a:moveTo>
                    <a:pt x="1" y="899"/>
                  </a:moveTo>
                  <a:lnTo>
                    <a:pt x="206" y="301"/>
                  </a:lnTo>
                  <a:lnTo>
                    <a:pt x="228" y="308"/>
                  </a:lnTo>
                  <a:lnTo>
                    <a:pt x="24" y="907"/>
                  </a:lnTo>
                  <a:lnTo>
                    <a:pt x="1" y="899"/>
                  </a:lnTo>
                  <a:close/>
                  <a:moveTo>
                    <a:pt x="206" y="301"/>
                  </a:moveTo>
                  <a:lnTo>
                    <a:pt x="206" y="300"/>
                  </a:lnTo>
                  <a:lnTo>
                    <a:pt x="207" y="299"/>
                  </a:lnTo>
                  <a:lnTo>
                    <a:pt x="217" y="305"/>
                  </a:lnTo>
                  <a:lnTo>
                    <a:pt x="206" y="301"/>
                  </a:lnTo>
                  <a:close/>
                  <a:moveTo>
                    <a:pt x="207" y="299"/>
                  </a:moveTo>
                  <a:lnTo>
                    <a:pt x="207" y="299"/>
                  </a:lnTo>
                  <a:lnTo>
                    <a:pt x="227" y="311"/>
                  </a:lnTo>
                  <a:lnTo>
                    <a:pt x="207" y="299"/>
                  </a:lnTo>
                  <a:close/>
                  <a:moveTo>
                    <a:pt x="228" y="311"/>
                  </a:moveTo>
                  <a:lnTo>
                    <a:pt x="227" y="311"/>
                  </a:lnTo>
                  <a:lnTo>
                    <a:pt x="217" y="305"/>
                  </a:lnTo>
                  <a:lnTo>
                    <a:pt x="228" y="311"/>
                  </a:lnTo>
                  <a:close/>
                  <a:moveTo>
                    <a:pt x="207" y="299"/>
                  </a:moveTo>
                  <a:lnTo>
                    <a:pt x="214" y="285"/>
                  </a:lnTo>
                  <a:lnTo>
                    <a:pt x="224" y="271"/>
                  </a:lnTo>
                  <a:lnTo>
                    <a:pt x="234" y="256"/>
                  </a:lnTo>
                  <a:lnTo>
                    <a:pt x="246" y="240"/>
                  </a:lnTo>
                  <a:lnTo>
                    <a:pt x="265" y="256"/>
                  </a:lnTo>
                  <a:lnTo>
                    <a:pt x="254" y="270"/>
                  </a:lnTo>
                  <a:lnTo>
                    <a:pt x="244" y="284"/>
                  </a:lnTo>
                  <a:lnTo>
                    <a:pt x="236" y="298"/>
                  </a:lnTo>
                  <a:lnTo>
                    <a:pt x="228" y="311"/>
                  </a:lnTo>
                  <a:lnTo>
                    <a:pt x="207" y="299"/>
                  </a:lnTo>
                  <a:close/>
                  <a:moveTo>
                    <a:pt x="246" y="240"/>
                  </a:moveTo>
                  <a:lnTo>
                    <a:pt x="257" y="225"/>
                  </a:lnTo>
                  <a:lnTo>
                    <a:pt x="270" y="209"/>
                  </a:lnTo>
                  <a:lnTo>
                    <a:pt x="283" y="194"/>
                  </a:lnTo>
                  <a:lnTo>
                    <a:pt x="297" y="179"/>
                  </a:lnTo>
                  <a:lnTo>
                    <a:pt x="316" y="195"/>
                  </a:lnTo>
                  <a:lnTo>
                    <a:pt x="302" y="210"/>
                  </a:lnTo>
                  <a:lnTo>
                    <a:pt x="289" y="225"/>
                  </a:lnTo>
                  <a:lnTo>
                    <a:pt x="277" y="240"/>
                  </a:lnTo>
                  <a:lnTo>
                    <a:pt x="265" y="256"/>
                  </a:lnTo>
                  <a:lnTo>
                    <a:pt x="246" y="240"/>
                  </a:lnTo>
                  <a:close/>
                  <a:moveTo>
                    <a:pt x="297" y="179"/>
                  </a:moveTo>
                  <a:lnTo>
                    <a:pt x="317" y="158"/>
                  </a:lnTo>
                  <a:lnTo>
                    <a:pt x="336" y="139"/>
                  </a:lnTo>
                  <a:lnTo>
                    <a:pt x="357" y="121"/>
                  </a:lnTo>
                  <a:lnTo>
                    <a:pt x="378" y="102"/>
                  </a:lnTo>
                  <a:lnTo>
                    <a:pt x="399" y="85"/>
                  </a:lnTo>
                  <a:lnTo>
                    <a:pt x="421" y="69"/>
                  </a:lnTo>
                  <a:lnTo>
                    <a:pt x="442" y="54"/>
                  </a:lnTo>
                  <a:lnTo>
                    <a:pt x="464" y="40"/>
                  </a:lnTo>
                  <a:lnTo>
                    <a:pt x="484" y="29"/>
                  </a:lnTo>
                  <a:lnTo>
                    <a:pt x="505" y="18"/>
                  </a:lnTo>
                  <a:lnTo>
                    <a:pt x="524" y="10"/>
                  </a:lnTo>
                  <a:lnTo>
                    <a:pt x="543" y="5"/>
                  </a:lnTo>
                  <a:lnTo>
                    <a:pt x="552" y="3"/>
                  </a:lnTo>
                  <a:lnTo>
                    <a:pt x="561" y="1"/>
                  </a:lnTo>
                  <a:lnTo>
                    <a:pt x="569" y="1"/>
                  </a:lnTo>
                  <a:lnTo>
                    <a:pt x="577" y="0"/>
                  </a:lnTo>
                  <a:lnTo>
                    <a:pt x="585" y="1"/>
                  </a:lnTo>
                  <a:lnTo>
                    <a:pt x="592" y="2"/>
                  </a:lnTo>
                  <a:lnTo>
                    <a:pt x="599" y="4"/>
                  </a:lnTo>
                  <a:lnTo>
                    <a:pt x="606" y="7"/>
                  </a:lnTo>
                  <a:lnTo>
                    <a:pt x="596" y="29"/>
                  </a:lnTo>
                  <a:lnTo>
                    <a:pt x="590" y="27"/>
                  </a:lnTo>
                  <a:lnTo>
                    <a:pt x="584" y="24"/>
                  </a:lnTo>
                  <a:lnTo>
                    <a:pt x="577" y="23"/>
                  </a:lnTo>
                  <a:lnTo>
                    <a:pt x="571" y="23"/>
                  </a:lnTo>
                  <a:lnTo>
                    <a:pt x="557" y="24"/>
                  </a:lnTo>
                  <a:lnTo>
                    <a:pt x="540" y="29"/>
                  </a:lnTo>
                  <a:lnTo>
                    <a:pt x="524" y="34"/>
                  </a:lnTo>
                  <a:lnTo>
                    <a:pt x="506" y="43"/>
                  </a:lnTo>
                  <a:lnTo>
                    <a:pt x="488" y="52"/>
                  </a:lnTo>
                  <a:lnTo>
                    <a:pt x="469" y="63"/>
                  </a:lnTo>
                  <a:lnTo>
                    <a:pt x="450" y="76"/>
                  </a:lnTo>
                  <a:lnTo>
                    <a:pt x="430" y="91"/>
                  </a:lnTo>
                  <a:lnTo>
                    <a:pt x="411" y="106"/>
                  </a:lnTo>
                  <a:lnTo>
                    <a:pt x="390" y="123"/>
                  </a:lnTo>
                  <a:lnTo>
                    <a:pt x="371" y="140"/>
                  </a:lnTo>
                  <a:lnTo>
                    <a:pt x="352" y="158"/>
                  </a:lnTo>
                  <a:lnTo>
                    <a:pt x="333" y="177"/>
                  </a:lnTo>
                  <a:lnTo>
                    <a:pt x="316" y="195"/>
                  </a:lnTo>
                  <a:lnTo>
                    <a:pt x="297" y="179"/>
                  </a:lnTo>
                  <a:close/>
                  <a:moveTo>
                    <a:pt x="606" y="7"/>
                  </a:moveTo>
                  <a:lnTo>
                    <a:pt x="610" y="10"/>
                  </a:lnTo>
                  <a:lnTo>
                    <a:pt x="613" y="14"/>
                  </a:lnTo>
                  <a:lnTo>
                    <a:pt x="601" y="18"/>
                  </a:lnTo>
                  <a:lnTo>
                    <a:pt x="606" y="7"/>
                  </a:lnTo>
                  <a:close/>
                  <a:moveTo>
                    <a:pt x="613" y="14"/>
                  </a:moveTo>
                  <a:lnTo>
                    <a:pt x="614" y="20"/>
                  </a:lnTo>
                  <a:lnTo>
                    <a:pt x="614" y="28"/>
                  </a:lnTo>
                  <a:lnTo>
                    <a:pt x="612" y="34"/>
                  </a:lnTo>
                  <a:lnTo>
                    <a:pt x="610" y="43"/>
                  </a:lnTo>
                  <a:lnTo>
                    <a:pt x="605" y="51"/>
                  </a:lnTo>
                  <a:lnTo>
                    <a:pt x="601" y="60"/>
                  </a:lnTo>
                  <a:lnTo>
                    <a:pt x="594" y="70"/>
                  </a:lnTo>
                  <a:lnTo>
                    <a:pt x="587" y="79"/>
                  </a:lnTo>
                  <a:lnTo>
                    <a:pt x="570" y="102"/>
                  </a:lnTo>
                  <a:lnTo>
                    <a:pt x="549" y="127"/>
                  </a:lnTo>
                  <a:lnTo>
                    <a:pt x="524" y="154"/>
                  </a:lnTo>
                  <a:lnTo>
                    <a:pt x="497" y="184"/>
                  </a:lnTo>
                  <a:lnTo>
                    <a:pt x="479" y="168"/>
                  </a:lnTo>
                  <a:lnTo>
                    <a:pt x="526" y="115"/>
                  </a:lnTo>
                  <a:lnTo>
                    <a:pt x="563" y="73"/>
                  </a:lnTo>
                  <a:lnTo>
                    <a:pt x="575" y="56"/>
                  </a:lnTo>
                  <a:lnTo>
                    <a:pt x="585" y="42"/>
                  </a:lnTo>
                  <a:lnTo>
                    <a:pt x="587" y="35"/>
                  </a:lnTo>
                  <a:lnTo>
                    <a:pt x="589" y="30"/>
                  </a:lnTo>
                  <a:lnTo>
                    <a:pt x="589" y="25"/>
                  </a:lnTo>
                  <a:lnTo>
                    <a:pt x="589" y="21"/>
                  </a:lnTo>
                  <a:lnTo>
                    <a:pt x="613" y="14"/>
                  </a:lnTo>
                  <a:close/>
                  <a:moveTo>
                    <a:pt x="497" y="184"/>
                  </a:moveTo>
                  <a:lnTo>
                    <a:pt x="444" y="243"/>
                  </a:lnTo>
                  <a:lnTo>
                    <a:pt x="385" y="310"/>
                  </a:lnTo>
                  <a:lnTo>
                    <a:pt x="354" y="347"/>
                  </a:lnTo>
                  <a:lnTo>
                    <a:pt x="322" y="386"/>
                  </a:lnTo>
                  <a:lnTo>
                    <a:pt x="290" y="427"/>
                  </a:lnTo>
                  <a:lnTo>
                    <a:pt x="257" y="472"/>
                  </a:lnTo>
                  <a:lnTo>
                    <a:pt x="225" y="518"/>
                  </a:lnTo>
                  <a:lnTo>
                    <a:pt x="194" y="567"/>
                  </a:lnTo>
                  <a:lnTo>
                    <a:pt x="162" y="617"/>
                  </a:lnTo>
                  <a:lnTo>
                    <a:pt x="132" y="670"/>
                  </a:lnTo>
                  <a:lnTo>
                    <a:pt x="117" y="697"/>
                  </a:lnTo>
                  <a:lnTo>
                    <a:pt x="103" y="725"/>
                  </a:lnTo>
                  <a:lnTo>
                    <a:pt x="89" y="754"/>
                  </a:lnTo>
                  <a:lnTo>
                    <a:pt x="75" y="784"/>
                  </a:lnTo>
                  <a:lnTo>
                    <a:pt x="61" y="814"/>
                  </a:lnTo>
                  <a:lnTo>
                    <a:pt x="48" y="844"/>
                  </a:lnTo>
                  <a:lnTo>
                    <a:pt x="36" y="875"/>
                  </a:lnTo>
                  <a:lnTo>
                    <a:pt x="24" y="907"/>
                  </a:lnTo>
                  <a:lnTo>
                    <a:pt x="1" y="898"/>
                  </a:lnTo>
                  <a:lnTo>
                    <a:pt x="13" y="867"/>
                  </a:lnTo>
                  <a:lnTo>
                    <a:pt x="25" y="835"/>
                  </a:lnTo>
                  <a:lnTo>
                    <a:pt x="39" y="804"/>
                  </a:lnTo>
                  <a:lnTo>
                    <a:pt x="52" y="774"/>
                  </a:lnTo>
                  <a:lnTo>
                    <a:pt x="66" y="744"/>
                  </a:lnTo>
                  <a:lnTo>
                    <a:pt x="80" y="716"/>
                  </a:lnTo>
                  <a:lnTo>
                    <a:pt x="95" y="686"/>
                  </a:lnTo>
                  <a:lnTo>
                    <a:pt x="111" y="658"/>
                  </a:lnTo>
                  <a:lnTo>
                    <a:pt x="141" y="605"/>
                  </a:lnTo>
                  <a:lnTo>
                    <a:pt x="172" y="554"/>
                  </a:lnTo>
                  <a:lnTo>
                    <a:pt x="205" y="505"/>
                  </a:lnTo>
                  <a:lnTo>
                    <a:pt x="237" y="457"/>
                  </a:lnTo>
                  <a:lnTo>
                    <a:pt x="270" y="413"/>
                  </a:lnTo>
                  <a:lnTo>
                    <a:pt x="303" y="372"/>
                  </a:lnTo>
                  <a:lnTo>
                    <a:pt x="334" y="332"/>
                  </a:lnTo>
                  <a:lnTo>
                    <a:pt x="365" y="294"/>
                  </a:lnTo>
                  <a:lnTo>
                    <a:pt x="425" y="226"/>
                  </a:lnTo>
                  <a:lnTo>
                    <a:pt x="479" y="168"/>
                  </a:lnTo>
                  <a:lnTo>
                    <a:pt x="497" y="184"/>
                  </a:lnTo>
                  <a:close/>
                  <a:moveTo>
                    <a:pt x="24" y="907"/>
                  </a:moveTo>
                  <a:lnTo>
                    <a:pt x="22" y="911"/>
                  </a:lnTo>
                  <a:lnTo>
                    <a:pt x="18" y="912"/>
                  </a:lnTo>
                  <a:lnTo>
                    <a:pt x="13" y="913"/>
                  </a:lnTo>
                  <a:lnTo>
                    <a:pt x="9" y="912"/>
                  </a:lnTo>
                  <a:lnTo>
                    <a:pt x="6" y="910"/>
                  </a:lnTo>
                  <a:lnTo>
                    <a:pt x="3" y="907"/>
                  </a:lnTo>
                  <a:lnTo>
                    <a:pt x="0" y="904"/>
                  </a:lnTo>
                  <a:lnTo>
                    <a:pt x="1" y="899"/>
                  </a:lnTo>
                  <a:lnTo>
                    <a:pt x="12" y="902"/>
                  </a:lnTo>
                  <a:lnTo>
                    <a:pt x="24" y="90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8" name="Freeform 1345"/>
            <p:cNvSpPr>
              <a:spLocks/>
            </p:cNvSpPr>
            <p:nvPr/>
          </p:nvSpPr>
          <p:spPr bwMode="auto">
            <a:xfrm>
              <a:off x="3041" y="1300"/>
              <a:ext cx="159" cy="104"/>
            </a:xfrm>
            <a:custGeom>
              <a:avLst/>
              <a:gdLst>
                <a:gd name="T0" fmla="*/ 29 w 802"/>
                <a:gd name="T1" fmla="*/ 17 h 529"/>
                <a:gd name="T2" fmla="*/ 29 w 802"/>
                <a:gd name="T3" fmla="*/ 16 h 529"/>
                <a:gd name="T4" fmla="*/ 29 w 802"/>
                <a:gd name="T5" fmla="*/ 15 h 529"/>
                <a:gd name="T6" fmla="*/ 29 w 802"/>
                <a:gd name="T7" fmla="*/ 14 h 529"/>
                <a:gd name="T8" fmla="*/ 29 w 802"/>
                <a:gd name="T9" fmla="*/ 14 h 529"/>
                <a:gd name="T10" fmla="*/ 29 w 802"/>
                <a:gd name="T11" fmla="*/ 13 h 529"/>
                <a:gd name="T12" fmla="*/ 28 w 802"/>
                <a:gd name="T13" fmla="*/ 13 h 529"/>
                <a:gd name="T14" fmla="*/ 28 w 802"/>
                <a:gd name="T15" fmla="*/ 12 h 529"/>
                <a:gd name="T16" fmla="*/ 28 w 802"/>
                <a:gd name="T17" fmla="*/ 12 h 529"/>
                <a:gd name="T18" fmla="*/ 27 w 802"/>
                <a:gd name="T19" fmla="*/ 12 h 529"/>
                <a:gd name="T20" fmla="*/ 26 w 802"/>
                <a:gd name="T21" fmla="*/ 11 h 529"/>
                <a:gd name="T22" fmla="*/ 25 w 802"/>
                <a:gd name="T23" fmla="*/ 11 h 529"/>
                <a:gd name="T24" fmla="*/ 23 w 802"/>
                <a:gd name="T25" fmla="*/ 12 h 529"/>
                <a:gd name="T26" fmla="*/ 0 w 802"/>
                <a:gd name="T27" fmla="*/ 21 h 529"/>
                <a:gd name="T28" fmla="*/ 4 w 802"/>
                <a:gd name="T29" fmla="*/ 16 h 529"/>
                <a:gd name="T30" fmla="*/ 8 w 802"/>
                <a:gd name="T31" fmla="*/ 11 h 529"/>
                <a:gd name="T32" fmla="*/ 12 w 802"/>
                <a:gd name="T33" fmla="*/ 6 h 529"/>
                <a:gd name="T34" fmla="*/ 17 w 802"/>
                <a:gd name="T35" fmla="*/ 0 h 529"/>
                <a:gd name="T36" fmla="*/ 19 w 802"/>
                <a:gd name="T37" fmla="*/ 0 h 529"/>
                <a:gd name="T38" fmla="*/ 22 w 802"/>
                <a:gd name="T39" fmla="*/ 0 h 529"/>
                <a:gd name="T40" fmla="*/ 24 w 802"/>
                <a:gd name="T41" fmla="*/ 0 h 529"/>
                <a:gd name="T42" fmla="*/ 26 w 802"/>
                <a:gd name="T43" fmla="*/ 1 h 529"/>
                <a:gd name="T44" fmla="*/ 27 w 802"/>
                <a:gd name="T45" fmla="*/ 1 h 529"/>
                <a:gd name="T46" fmla="*/ 29 w 802"/>
                <a:gd name="T47" fmla="*/ 2 h 529"/>
                <a:gd name="T48" fmla="*/ 30 w 802"/>
                <a:gd name="T49" fmla="*/ 3 h 529"/>
                <a:gd name="T50" fmla="*/ 31 w 802"/>
                <a:gd name="T51" fmla="*/ 4 h 529"/>
                <a:gd name="T52" fmla="*/ 31 w 802"/>
                <a:gd name="T53" fmla="*/ 5 h 529"/>
                <a:gd name="T54" fmla="*/ 32 w 802"/>
                <a:gd name="T55" fmla="*/ 6 h 529"/>
                <a:gd name="T56" fmla="*/ 32 w 802"/>
                <a:gd name="T57" fmla="*/ 8 h 529"/>
                <a:gd name="T58" fmla="*/ 32 w 802"/>
                <a:gd name="T59" fmla="*/ 9 h 529"/>
                <a:gd name="T60" fmla="*/ 32 w 802"/>
                <a:gd name="T61" fmla="*/ 11 h 529"/>
                <a:gd name="T62" fmla="*/ 31 w 802"/>
                <a:gd name="T63" fmla="*/ 13 h 529"/>
                <a:gd name="T64" fmla="*/ 30 w 802"/>
                <a:gd name="T65" fmla="*/ 16 h 529"/>
                <a:gd name="T66" fmla="*/ 29 w 802"/>
                <a:gd name="T67" fmla="*/ 18 h 5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02"/>
                <a:gd name="T103" fmla="*/ 0 h 529"/>
                <a:gd name="T104" fmla="*/ 802 w 802"/>
                <a:gd name="T105" fmla="*/ 529 h 52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02" h="529">
                  <a:moveTo>
                    <a:pt x="728" y="448"/>
                  </a:moveTo>
                  <a:lnTo>
                    <a:pt x="731" y="433"/>
                  </a:lnTo>
                  <a:lnTo>
                    <a:pt x="734" y="419"/>
                  </a:lnTo>
                  <a:lnTo>
                    <a:pt x="735" y="405"/>
                  </a:lnTo>
                  <a:lnTo>
                    <a:pt x="736" y="393"/>
                  </a:lnTo>
                  <a:lnTo>
                    <a:pt x="736" y="381"/>
                  </a:lnTo>
                  <a:lnTo>
                    <a:pt x="735" y="369"/>
                  </a:lnTo>
                  <a:lnTo>
                    <a:pt x="734" y="359"/>
                  </a:lnTo>
                  <a:lnTo>
                    <a:pt x="731" y="350"/>
                  </a:lnTo>
                  <a:lnTo>
                    <a:pt x="729" y="340"/>
                  </a:lnTo>
                  <a:lnTo>
                    <a:pt x="726" y="332"/>
                  </a:lnTo>
                  <a:lnTo>
                    <a:pt x="723" y="325"/>
                  </a:lnTo>
                  <a:lnTo>
                    <a:pt x="719" y="317"/>
                  </a:lnTo>
                  <a:lnTo>
                    <a:pt x="714" y="312"/>
                  </a:lnTo>
                  <a:lnTo>
                    <a:pt x="710" y="305"/>
                  </a:lnTo>
                  <a:lnTo>
                    <a:pt x="704" y="301"/>
                  </a:lnTo>
                  <a:lnTo>
                    <a:pt x="698" y="297"/>
                  </a:lnTo>
                  <a:lnTo>
                    <a:pt x="692" y="292"/>
                  </a:lnTo>
                  <a:lnTo>
                    <a:pt x="685" y="289"/>
                  </a:lnTo>
                  <a:lnTo>
                    <a:pt x="677" y="287"/>
                  </a:lnTo>
                  <a:lnTo>
                    <a:pt x="670" y="284"/>
                  </a:lnTo>
                  <a:lnTo>
                    <a:pt x="654" y="282"/>
                  </a:lnTo>
                  <a:lnTo>
                    <a:pt x="636" y="280"/>
                  </a:lnTo>
                  <a:lnTo>
                    <a:pt x="618" y="280"/>
                  </a:lnTo>
                  <a:lnTo>
                    <a:pt x="599" y="283"/>
                  </a:lnTo>
                  <a:lnTo>
                    <a:pt x="578" y="287"/>
                  </a:lnTo>
                  <a:lnTo>
                    <a:pt x="557" y="292"/>
                  </a:lnTo>
                  <a:lnTo>
                    <a:pt x="0" y="529"/>
                  </a:lnTo>
                  <a:lnTo>
                    <a:pt x="46" y="467"/>
                  </a:lnTo>
                  <a:lnTo>
                    <a:pt x="93" y="405"/>
                  </a:lnTo>
                  <a:lnTo>
                    <a:pt x="143" y="341"/>
                  </a:lnTo>
                  <a:lnTo>
                    <a:pt x="195" y="276"/>
                  </a:lnTo>
                  <a:lnTo>
                    <a:pt x="248" y="210"/>
                  </a:lnTo>
                  <a:lnTo>
                    <a:pt x="303" y="142"/>
                  </a:lnTo>
                  <a:lnTo>
                    <a:pt x="359" y="74"/>
                  </a:lnTo>
                  <a:lnTo>
                    <a:pt x="418" y="5"/>
                  </a:lnTo>
                  <a:lnTo>
                    <a:pt x="452" y="2"/>
                  </a:lnTo>
                  <a:lnTo>
                    <a:pt x="484" y="0"/>
                  </a:lnTo>
                  <a:lnTo>
                    <a:pt x="514" y="0"/>
                  </a:lnTo>
                  <a:lnTo>
                    <a:pt x="544" y="0"/>
                  </a:lnTo>
                  <a:lnTo>
                    <a:pt x="572" y="2"/>
                  </a:lnTo>
                  <a:lnTo>
                    <a:pt x="598" y="4"/>
                  </a:lnTo>
                  <a:lnTo>
                    <a:pt x="621" y="7"/>
                  </a:lnTo>
                  <a:lnTo>
                    <a:pt x="644" y="13"/>
                  </a:lnTo>
                  <a:lnTo>
                    <a:pt x="666" y="18"/>
                  </a:lnTo>
                  <a:lnTo>
                    <a:pt x="685" y="25"/>
                  </a:lnTo>
                  <a:lnTo>
                    <a:pt x="703" y="33"/>
                  </a:lnTo>
                  <a:lnTo>
                    <a:pt x="720" y="42"/>
                  </a:lnTo>
                  <a:lnTo>
                    <a:pt x="735" y="52"/>
                  </a:lnTo>
                  <a:lnTo>
                    <a:pt x="749" y="63"/>
                  </a:lnTo>
                  <a:lnTo>
                    <a:pt x="761" y="75"/>
                  </a:lnTo>
                  <a:lnTo>
                    <a:pt x="771" y="88"/>
                  </a:lnTo>
                  <a:lnTo>
                    <a:pt x="780" y="103"/>
                  </a:lnTo>
                  <a:lnTo>
                    <a:pt x="788" y="118"/>
                  </a:lnTo>
                  <a:lnTo>
                    <a:pt x="793" y="135"/>
                  </a:lnTo>
                  <a:lnTo>
                    <a:pt x="797" y="153"/>
                  </a:lnTo>
                  <a:lnTo>
                    <a:pt x="801" y="171"/>
                  </a:lnTo>
                  <a:lnTo>
                    <a:pt x="802" y="191"/>
                  </a:lnTo>
                  <a:lnTo>
                    <a:pt x="801" y="212"/>
                  </a:lnTo>
                  <a:lnTo>
                    <a:pt x="800" y="234"/>
                  </a:lnTo>
                  <a:lnTo>
                    <a:pt x="796" y="257"/>
                  </a:lnTo>
                  <a:lnTo>
                    <a:pt x="791" y="280"/>
                  </a:lnTo>
                  <a:lnTo>
                    <a:pt x="784" y="306"/>
                  </a:lnTo>
                  <a:lnTo>
                    <a:pt x="776" y="332"/>
                  </a:lnTo>
                  <a:lnTo>
                    <a:pt x="767" y="359"/>
                  </a:lnTo>
                  <a:lnTo>
                    <a:pt x="755" y="387"/>
                  </a:lnTo>
                  <a:lnTo>
                    <a:pt x="743" y="418"/>
                  </a:lnTo>
                  <a:lnTo>
                    <a:pt x="728" y="448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69" name="Freeform 1346"/>
            <p:cNvSpPr>
              <a:spLocks noEditPoints="1"/>
            </p:cNvSpPr>
            <p:nvPr/>
          </p:nvSpPr>
          <p:spPr bwMode="auto">
            <a:xfrm>
              <a:off x="3041" y="1300"/>
              <a:ext cx="163" cy="108"/>
            </a:xfrm>
            <a:custGeom>
              <a:avLst/>
              <a:gdLst>
                <a:gd name="T0" fmla="*/ 29 w 826"/>
                <a:gd name="T1" fmla="*/ 16 h 554"/>
                <a:gd name="T2" fmla="*/ 29 w 826"/>
                <a:gd name="T3" fmla="*/ 14 h 554"/>
                <a:gd name="T4" fmla="*/ 29 w 826"/>
                <a:gd name="T5" fmla="*/ 13 h 554"/>
                <a:gd name="T6" fmla="*/ 29 w 826"/>
                <a:gd name="T7" fmla="*/ 12 h 554"/>
                <a:gd name="T8" fmla="*/ 30 w 826"/>
                <a:gd name="T9" fmla="*/ 13 h 554"/>
                <a:gd name="T10" fmla="*/ 30 w 826"/>
                <a:gd name="T11" fmla="*/ 14 h 554"/>
                <a:gd name="T12" fmla="*/ 30 w 826"/>
                <a:gd name="T13" fmla="*/ 16 h 554"/>
                <a:gd name="T14" fmla="*/ 30 w 826"/>
                <a:gd name="T15" fmla="*/ 19 h 554"/>
                <a:gd name="T16" fmla="*/ 28 w 826"/>
                <a:gd name="T17" fmla="*/ 13 h 554"/>
                <a:gd name="T18" fmla="*/ 26 w 826"/>
                <a:gd name="T19" fmla="*/ 12 h 554"/>
                <a:gd name="T20" fmla="*/ 23 w 826"/>
                <a:gd name="T21" fmla="*/ 13 h 554"/>
                <a:gd name="T22" fmla="*/ 25 w 826"/>
                <a:gd name="T23" fmla="*/ 11 h 554"/>
                <a:gd name="T24" fmla="*/ 27 w 826"/>
                <a:gd name="T25" fmla="*/ 11 h 554"/>
                <a:gd name="T26" fmla="*/ 28 w 826"/>
                <a:gd name="T27" fmla="*/ 12 h 554"/>
                <a:gd name="T28" fmla="*/ 23 w 826"/>
                <a:gd name="T29" fmla="*/ 12 h 554"/>
                <a:gd name="T30" fmla="*/ 23 w 826"/>
                <a:gd name="T31" fmla="*/ 13 h 554"/>
                <a:gd name="T32" fmla="*/ 23 w 826"/>
                <a:gd name="T33" fmla="*/ 13 h 554"/>
                <a:gd name="T34" fmla="*/ 0 w 826"/>
                <a:gd name="T35" fmla="*/ 22 h 554"/>
                <a:gd name="T36" fmla="*/ 0 w 826"/>
                <a:gd name="T37" fmla="*/ 22 h 554"/>
                <a:gd name="T38" fmla="*/ 0 w 826"/>
                <a:gd name="T39" fmla="*/ 21 h 554"/>
                <a:gd name="T40" fmla="*/ 4 w 826"/>
                <a:gd name="T41" fmla="*/ 16 h 554"/>
                <a:gd name="T42" fmla="*/ 8 w 826"/>
                <a:gd name="T43" fmla="*/ 11 h 554"/>
                <a:gd name="T44" fmla="*/ 6 w 826"/>
                <a:gd name="T45" fmla="*/ 16 h 554"/>
                <a:gd name="T46" fmla="*/ 2 w 826"/>
                <a:gd name="T47" fmla="*/ 21 h 554"/>
                <a:gd name="T48" fmla="*/ 9 w 826"/>
                <a:gd name="T49" fmla="*/ 10 h 554"/>
                <a:gd name="T50" fmla="*/ 13 w 826"/>
                <a:gd name="T51" fmla="*/ 5 h 554"/>
                <a:gd name="T52" fmla="*/ 18 w 826"/>
                <a:gd name="T53" fmla="*/ 1 h 554"/>
                <a:gd name="T54" fmla="*/ 13 w 826"/>
                <a:gd name="T55" fmla="*/ 6 h 554"/>
                <a:gd name="T56" fmla="*/ 9 w 826"/>
                <a:gd name="T57" fmla="*/ 12 h 554"/>
                <a:gd name="T58" fmla="*/ 17 w 826"/>
                <a:gd name="T59" fmla="*/ 0 h 554"/>
                <a:gd name="T60" fmla="*/ 19 w 826"/>
                <a:gd name="T61" fmla="*/ 0 h 554"/>
                <a:gd name="T62" fmla="*/ 23 w 826"/>
                <a:gd name="T63" fmla="*/ 0 h 554"/>
                <a:gd name="T64" fmla="*/ 27 w 826"/>
                <a:gd name="T65" fmla="*/ 1 h 554"/>
                <a:gd name="T66" fmla="*/ 30 w 826"/>
                <a:gd name="T67" fmla="*/ 2 h 554"/>
                <a:gd name="T68" fmla="*/ 31 w 826"/>
                <a:gd name="T69" fmla="*/ 4 h 554"/>
                <a:gd name="T70" fmla="*/ 29 w 826"/>
                <a:gd name="T71" fmla="*/ 3 h 554"/>
                <a:gd name="T72" fmla="*/ 26 w 826"/>
                <a:gd name="T73" fmla="*/ 1 h 554"/>
                <a:gd name="T74" fmla="*/ 22 w 826"/>
                <a:gd name="T75" fmla="*/ 1 h 554"/>
                <a:gd name="T76" fmla="*/ 17 w 826"/>
                <a:gd name="T77" fmla="*/ 1 h 554"/>
                <a:gd name="T78" fmla="*/ 32 w 826"/>
                <a:gd name="T79" fmla="*/ 5 h 554"/>
                <a:gd name="T80" fmla="*/ 33 w 826"/>
                <a:gd name="T81" fmla="*/ 8 h 554"/>
                <a:gd name="T82" fmla="*/ 33 w 826"/>
                <a:gd name="T83" fmla="*/ 12 h 554"/>
                <a:gd name="T84" fmla="*/ 31 w 826"/>
                <a:gd name="T85" fmla="*/ 16 h 554"/>
                <a:gd name="T86" fmla="*/ 30 w 826"/>
                <a:gd name="T87" fmla="*/ 17 h 554"/>
                <a:gd name="T88" fmla="*/ 31 w 826"/>
                <a:gd name="T89" fmla="*/ 13 h 554"/>
                <a:gd name="T90" fmla="*/ 32 w 826"/>
                <a:gd name="T91" fmla="*/ 9 h 554"/>
                <a:gd name="T92" fmla="*/ 32 w 826"/>
                <a:gd name="T93" fmla="*/ 6 h 554"/>
                <a:gd name="T94" fmla="*/ 32 w 826"/>
                <a:gd name="T95" fmla="*/ 4 h 554"/>
                <a:gd name="T96" fmla="*/ 30 w 826"/>
                <a:gd name="T97" fmla="*/ 19 h 554"/>
                <a:gd name="T98" fmla="*/ 29 w 826"/>
                <a:gd name="T99" fmla="*/ 19 h 5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26"/>
                <a:gd name="T151" fmla="*/ 0 h 554"/>
                <a:gd name="T152" fmla="*/ 826 w 826"/>
                <a:gd name="T153" fmla="*/ 554 h 5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26" h="554">
                  <a:moveTo>
                    <a:pt x="728" y="458"/>
                  </a:moveTo>
                  <a:lnTo>
                    <a:pt x="734" y="431"/>
                  </a:lnTo>
                  <a:lnTo>
                    <a:pt x="735" y="406"/>
                  </a:lnTo>
                  <a:lnTo>
                    <a:pt x="736" y="395"/>
                  </a:lnTo>
                  <a:lnTo>
                    <a:pt x="735" y="384"/>
                  </a:lnTo>
                  <a:lnTo>
                    <a:pt x="734" y="376"/>
                  </a:lnTo>
                  <a:lnTo>
                    <a:pt x="733" y="366"/>
                  </a:lnTo>
                  <a:lnTo>
                    <a:pt x="731" y="358"/>
                  </a:lnTo>
                  <a:lnTo>
                    <a:pt x="728" y="351"/>
                  </a:lnTo>
                  <a:lnTo>
                    <a:pt x="725" y="344"/>
                  </a:lnTo>
                  <a:lnTo>
                    <a:pt x="722" y="338"/>
                  </a:lnTo>
                  <a:lnTo>
                    <a:pt x="718" y="332"/>
                  </a:lnTo>
                  <a:lnTo>
                    <a:pt x="713" y="327"/>
                  </a:lnTo>
                  <a:lnTo>
                    <a:pt x="709" y="323"/>
                  </a:lnTo>
                  <a:lnTo>
                    <a:pt x="704" y="318"/>
                  </a:lnTo>
                  <a:lnTo>
                    <a:pt x="716" y="298"/>
                  </a:lnTo>
                  <a:lnTo>
                    <a:pt x="724" y="303"/>
                  </a:lnTo>
                  <a:lnTo>
                    <a:pt x="729" y="309"/>
                  </a:lnTo>
                  <a:lnTo>
                    <a:pt x="736" y="315"/>
                  </a:lnTo>
                  <a:lnTo>
                    <a:pt x="740" y="322"/>
                  </a:lnTo>
                  <a:lnTo>
                    <a:pt x="745" y="329"/>
                  </a:lnTo>
                  <a:lnTo>
                    <a:pt x="749" y="338"/>
                  </a:lnTo>
                  <a:lnTo>
                    <a:pt x="752" y="346"/>
                  </a:lnTo>
                  <a:lnTo>
                    <a:pt x="755" y="356"/>
                  </a:lnTo>
                  <a:lnTo>
                    <a:pt x="758" y="367"/>
                  </a:lnTo>
                  <a:lnTo>
                    <a:pt x="759" y="378"/>
                  </a:lnTo>
                  <a:lnTo>
                    <a:pt x="760" y="390"/>
                  </a:lnTo>
                  <a:lnTo>
                    <a:pt x="760" y="403"/>
                  </a:lnTo>
                  <a:lnTo>
                    <a:pt x="759" y="417"/>
                  </a:lnTo>
                  <a:lnTo>
                    <a:pt x="758" y="431"/>
                  </a:lnTo>
                  <a:lnTo>
                    <a:pt x="755" y="446"/>
                  </a:lnTo>
                  <a:lnTo>
                    <a:pt x="752" y="462"/>
                  </a:lnTo>
                  <a:lnTo>
                    <a:pt x="728" y="458"/>
                  </a:lnTo>
                  <a:close/>
                  <a:moveTo>
                    <a:pt x="704" y="318"/>
                  </a:moveTo>
                  <a:lnTo>
                    <a:pt x="697" y="315"/>
                  </a:lnTo>
                  <a:lnTo>
                    <a:pt x="692" y="312"/>
                  </a:lnTo>
                  <a:lnTo>
                    <a:pt x="685" y="310"/>
                  </a:lnTo>
                  <a:lnTo>
                    <a:pt x="678" y="308"/>
                  </a:lnTo>
                  <a:lnTo>
                    <a:pt x="664" y="305"/>
                  </a:lnTo>
                  <a:lnTo>
                    <a:pt x="647" y="304"/>
                  </a:lnTo>
                  <a:lnTo>
                    <a:pt x="630" y="305"/>
                  </a:lnTo>
                  <a:lnTo>
                    <a:pt x="612" y="308"/>
                  </a:lnTo>
                  <a:lnTo>
                    <a:pt x="592" y="311"/>
                  </a:lnTo>
                  <a:lnTo>
                    <a:pt x="572" y="315"/>
                  </a:lnTo>
                  <a:lnTo>
                    <a:pt x="566" y="292"/>
                  </a:lnTo>
                  <a:lnTo>
                    <a:pt x="588" y="287"/>
                  </a:lnTo>
                  <a:lnTo>
                    <a:pt x="610" y="283"/>
                  </a:lnTo>
                  <a:lnTo>
                    <a:pt x="631" y="281"/>
                  </a:lnTo>
                  <a:lnTo>
                    <a:pt x="651" y="281"/>
                  </a:lnTo>
                  <a:lnTo>
                    <a:pt x="660" y="281"/>
                  </a:lnTo>
                  <a:lnTo>
                    <a:pt x="669" y="282"/>
                  </a:lnTo>
                  <a:lnTo>
                    <a:pt x="678" y="283"/>
                  </a:lnTo>
                  <a:lnTo>
                    <a:pt x="686" y="285"/>
                  </a:lnTo>
                  <a:lnTo>
                    <a:pt x="695" y="287"/>
                  </a:lnTo>
                  <a:lnTo>
                    <a:pt x="702" y="290"/>
                  </a:lnTo>
                  <a:lnTo>
                    <a:pt x="710" y="294"/>
                  </a:lnTo>
                  <a:lnTo>
                    <a:pt x="716" y="298"/>
                  </a:lnTo>
                  <a:lnTo>
                    <a:pt x="704" y="318"/>
                  </a:lnTo>
                  <a:close/>
                  <a:moveTo>
                    <a:pt x="564" y="292"/>
                  </a:moveTo>
                  <a:lnTo>
                    <a:pt x="565" y="292"/>
                  </a:lnTo>
                  <a:lnTo>
                    <a:pt x="566" y="292"/>
                  </a:lnTo>
                  <a:lnTo>
                    <a:pt x="569" y="304"/>
                  </a:lnTo>
                  <a:lnTo>
                    <a:pt x="564" y="292"/>
                  </a:lnTo>
                  <a:close/>
                  <a:moveTo>
                    <a:pt x="574" y="315"/>
                  </a:moveTo>
                  <a:lnTo>
                    <a:pt x="18" y="553"/>
                  </a:lnTo>
                  <a:lnTo>
                    <a:pt x="8" y="530"/>
                  </a:lnTo>
                  <a:lnTo>
                    <a:pt x="564" y="292"/>
                  </a:lnTo>
                  <a:lnTo>
                    <a:pt x="574" y="315"/>
                  </a:lnTo>
                  <a:close/>
                  <a:moveTo>
                    <a:pt x="18" y="553"/>
                  </a:moveTo>
                  <a:lnTo>
                    <a:pt x="13" y="554"/>
                  </a:lnTo>
                  <a:lnTo>
                    <a:pt x="10" y="553"/>
                  </a:lnTo>
                  <a:lnTo>
                    <a:pt x="6" y="551"/>
                  </a:lnTo>
                  <a:lnTo>
                    <a:pt x="4" y="548"/>
                  </a:lnTo>
                  <a:lnTo>
                    <a:pt x="1" y="545"/>
                  </a:lnTo>
                  <a:lnTo>
                    <a:pt x="0" y="542"/>
                  </a:lnTo>
                  <a:lnTo>
                    <a:pt x="0" y="538"/>
                  </a:lnTo>
                  <a:lnTo>
                    <a:pt x="3" y="534"/>
                  </a:lnTo>
                  <a:lnTo>
                    <a:pt x="12" y="541"/>
                  </a:lnTo>
                  <a:lnTo>
                    <a:pt x="18" y="553"/>
                  </a:lnTo>
                  <a:close/>
                  <a:moveTo>
                    <a:pt x="3" y="534"/>
                  </a:moveTo>
                  <a:lnTo>
                    <a:pt x="25" y="503"/>
                  </a:lnTo>
                  <a:lnTo>
                    <a:pt x="49" y="472"/>
                  </a:lnTo>
                  <a:lnTo>
                    <a:pt x="73" y="440"/>
                  </a:lnTo>
                  <a:lnTo>
                    <a:pt x="97" y="408"/>
                  </a:lnTo>
                  <a:lnTo>
                    <a:pt x="121" y="377"/>
                  </a:lnTo>
                  <a:lnTo>
                    <a:pt x="146" y="344"/>
                  </a:lnTo>
                  <a:lnTo>
                    <a:pt x="171" y="313"/>
                  </a:lnTo>
                  <a:lnTo>
                    <a:pt x="197" y="281"/>
                  </a:lnTo>
                  <a:lnTo>
                    <a:pt x="215" y="296"/>
                  </a:lnTo>
                  <a:lnTo>
                    <a:pt x="189" y="329"/>
                  </a:lnTo>
                  <a:lnTo>
                    <a:pt x="163" y="362"/>
                  </a:lnTo>
                  <a:lnTo>
                    <a:pt x="139" y="394"/>
                  </a:lnTo>
                  <a:lnTo>
                    <a:pt x="115" y="425"/>
                  </a:lnTo>
                  <a:lnTo>
                    <a:pt x="90" y="457"/>
                  </a:lnTo>
                  <a:lnTo>
                    <a:pt x="67" y="488"/>
                  </a:lnTo>
                  <a:lnTo>
                    <a:pt x="45" y="518"/>
                  </a:lnTo>
                  <a:lnTo>
                    <a:pt x="22" y="548"/>
                  </a:lnTo>
                  <a:lnTo>
                    <a:pt x="3" y="534"/>
                  </a:lnTo>
                  <a:close/>
                  <a:moveTo>
                    <a:pt x="197" y="281"/>
                  </a:moveTo>
                  <a:lnTo>
                    <a:pt x="223" y="248"/>
                  </a:lnTo>
                  <a:lnTo>
                    <a:pt x="249" y="216"/>
                  </a:lnTo>
                  <a:lnTo>
                    <a:pt x="276" y="182"/>
                  </a:lnTo>
                  <a:lnTo>
                    <a:pt x="304" y="148"/>
                  </a:lnTo>
                  <a:lnTo>
                    <a:pt x="332" y="114"/>
                  </a:lnTo>
                  <a:lnTo>
                    <a:pt x="361" y="80"/>
                  </a:lnTo>
                  <a:lnTo>
                    <a:pt x="390" y="44"/>
                  </a:lnTo>
                  <a:lnTo>
                    <a:pt x="421" y="8"/>
                  </a:lnTo>
                  <a:lnTo>
                    <a:pt x="439" y="25"/>
                  </a:lnTo>
                  <a:lnTo>
                    <a:pt x="410" y="59"/>
                  </a:lnTo>
                  <a:lnTo>
                    <a:pt x="382" y="93"/>
                  </a:lnTo>
                  <a:lnTo>
                    <a:pt x="353" y="127"/>
                  </a:lnTo>
                  <a:lnTo>
                    <a:pt x="324" y="161"/>
                  </a:lnTo>
                  <a:lnTo>
                    <a:pt x="297" y="195"/>
                  </a:lnTo>
                  <a:lnTo>
                    <a:pt x="269" y="229"/>
                  </a:lnTo>
                  <a:lnTo>
                    <a:pt x="242" y="262"/>
                  </a:lnTo>
                  <a:lnTo>
                    <a:pt x="215" y="296"/>
                  </a:lnTo>
                  <a:lnTo>
                    <a:pt x="197" y="281"/>
                  </a:lnTo>
                  <a:close/>
                  <a:moveTo>
                    <a:pt x="421" y="8"/>
                  </a:moveTo>
                  <a:lnTo>
                    <a:pt x="425" y="6"/>
                  </a:lnTo>
                  <a:lnTo>
                    <a:pt x="429" y="4"/>
                  </a:lnTo>
                  <a:lnTo>
                    <a:pt x="430" y="17"/>
                  </a:lnTo>
                  <a:lnTo>
                    <a:pt x="421" y="8"/>
                  </a:lnTo>
                  <a:close/>
                  <a:moveTo>
                    <a:pt x="429" y="4"/>
                  </a:moveTo>
                  <a:lnTo>
                    <a:pt x="464" y="2"/>
                  </a:lnTo>
                  <a:lnTo>
                    <a:pt x="496" y="0"/>
                  </a:lnTo>
                  <a:lnTo>
                    <a:pt x="527" y="0"/>
                  </a:lnTo>
                  <a:lnTo>
                    <a:pt x="558" y="0"/>
                  </a:lnTo>
                  <a:lnTo>
                    <a:pt x="586" y="2"/>
                  </a:lnTo>
                  <a:lnTo>
                    <a:pt x="613" y="4"/>
                  </a:lnTo>
                  <a:lnTo>
                    <a:pt x="638" y="8"/>
                  </a:lnTo>
                  <a:lnTo>
                    <a:pt x="661" y="13"/>
                  </a:lnTo>
                  <a:lnTo>
                    <a:pt x="683" y="19"/>
                  </a:lnTo>
                  <a:lnTo>
                    <a:pt x="704" y="27"/>
                  </a:lnTo>
                  <a:lnTo>
                    <a:pt x="723" y="35"/>
                  </a:lnTo>
                  <a:lnTo>
                    <a:pt x="740" y="44"/>
                  </a:lnTo>
                  <a:lnTo>
                    <a:pt x="755" y="55"/>
                  </a:lnTo>
                  <a:lnTo>
                    <a:pt x="769" y="67"/>
                  </a:lnTo>
                  <a:lnTo>
                    <a:pt x="782" y="80"/>
                  </a:lnTo>
                  <a:lnTo>
                    <a:pt x="793" y="94"/>
                  </a:lnTo>
                  <a:lnTo>
                    <a:pt x="773" y="108"/>
                  </a:lnTo>
                  <a:lnTo>
                    <a:pt x="763" y="95"/>
                  </a:lnTo>
                  <a:lnTo>
                    <a:pt x="752" y="83"/>
                  </a:lnTo>
                  <a:lnTo>
                    <a:pt x="739" y="73"/>
                  </a:lnTo>
                  <a:lnTo>
                    <a:pt x="724" y="64"/>
                  </a:lnTo>
                  <a:lnTo>
                    <a:pt x="708" y="55"/>
                  </a:lnTo>
                  <a:lnTo>
                    <a:pt x="691" y="47"/>
                  </a:lnTo>
                  <a:lnTo>
                    <a:pt x="672" y="41"/>
                  </a:lnTo>
                  <a:lnTo>
                    <a:pt x="651" y="35"/>
                  </a:lnTo>
                  <a:lnTo>
                    <a:pt x="629" y="31"/>
                  </a:lnTo>
                  <a:lnTo>
                    <a:pt x="605" y="28"/>
                  </a:lnTo>
                  <a:lnTo>
                    <a:pt x="580" y="26"/>
                  </a:lnTo>
                  <a:lnTo>
                    <a:pt x="553" y="24"/>
                  </a:lnTo>
                  <a:lnTo>
                    <a:pt x="525" y="24"/>
                  </a:lnTo>
                  <a:lnTo>
                    <a:pt x="495" y="25"/>
                  </a:lnTo>
                  <a:lnTo>
                    <a:pt x="464" y="26"/>
                  </a:lnTo>
                  <a:lnTo>
                    <a:pt x="431" y="29"/>
                  </a:lnTo>
                  <a:lnTo>
                    <a:pt x="429" y="4"/>
                  </a:lnTo>
                  <a:close/>
                  <a:moveTo>
                    <a:pt x="793" y="94"/>
                  </a:moveTo>
                  <a:lnTo>
                    <a:pt x="803" y="109"/>
                  </a:lnTo>
                  <a:lnTo>
                    <a:pt x="810" y="125"/>
                  </a:lnTo>
                  <a:lnTo>
                    <a:pt x="817" y="142"/>
                  </a:lnTo>
                  <a:lnTo>
                    <a:pt x="821" y="161"/>
                  </a:lnTo>
                  <a:lnTo>
                    <a:pt x="824" y="180"/>
                  </a:lnTo>
                  <a:lnTo>
                    <a:pt x="826" y="201"/>
                  </a:lnTo>
                  <a:lnTo>
                    <a:pt x="826" y="222"/>
                  </a:lnTo>
                  <a:lnTo>
                    <a:pt x="823" y="245"/>
                  </a:lnTo>
                  <a:lnTo>
                    <a:pt x="820" y="269"/>
                  </a:lnTo>
                  <a:lnTo>
                    <a:pt x="815" y="294"/>
                  </a:lnTo>
                  <a:lnTo>
                    <a:pt x="808" y="319"/>
                  </a:lnTo>
                  <a:lnTo>
                    <a:pt x="801" y="346"/>
                  </a:lnTo>
                  <a:lnTo>
                    <a:pt x="791" y="375"/>
                  </a:lnTo>
                  <a:lnTo>
                    <a:pt x="779" y="404"/>
                  </a:lnTo>
                  <a:lnTo>
                    <a:pt x="766" y="434"/>
                  </a:lnTo>
                  <a:lnTo>
                    <a:pt x="752" y="465"/>
                  </a:lnTo>
                  <a:lnTo>
                    <a:pt x="729" y="454"/>
                  </a:lnTo>
                  <a:lnTo>
                    <a:pt x="743" y="425"/>
                  </a:lnTo>
                  <a:lnTo>
                    <a:pt x="756" y="396"/>
                  </a:lnTo>
                  <a:lnTo>
                    <a:pt x="767" y="369"/>
                  </a:lnTo>
                  <a:lnTo>
                    <a:pt x="776" y="342"/>
                  </a:lnTo>
                  <a:lnTo>
                    <a:pt x="785" y="316"/>
                  </a:lnTo>
                  <a:lnTo>
                    <a:pt x="791" y="292"/>
                  </a:lnTo>
                  <a:lnTo>
                    <a:pt x="795" y="269"/>
                  </a:lnTo>
                  <a:lnTo>
                    <a:pt x="799" y="247"/>
                  </a:lnTo>
                  <a:lnTo>
                    <a:pt x="801" y="226"/>
                  </a:lnTo>
                  <a:lnTo>
                    <a:pt x="802" y="206"/>
                  </a:lnTo>
                  <a:lnTo>
                    <a:pt x="801" y="187"/>
                  </a:lnTo>
                  <a:lnTo>
                    <a:pt x="797" y="168"/>
                  </a:lnTo>
                  <a:lnTo>
                    <a:pt x="794" y="152"/>
                  </a:lnTo>
                  <a:lnTo>
                    <a:pt x="789" y="136"/>
                  </a:lnTo>
                  <a:lnTo>
                    <a:pt x="781" y="122"/>
                  </a:lnTo>
                  <a:lnTo>
                    <a:pt x="773" y="108"/>
                  </a:lnTo>
                  <a:lnTo>
                    <a:pt x="793" y="94"/>
                  </a:lnTo>
                  <a:close/>
                  <a:moveTo>
                    <a:pt x="752" y="465"/>
                  </a:moveTo>
                  <a:lnTo>
                    <a:pt x="749" y="469"/>
                  </a:lnTo>
                  <a:lnTo>
                    <a:pt x="746" y="470"/>
                  </a:lnTo>
                  <a:lnTo>
                    <a:pt x="741" y="471"/>
                  </a:lnTo>
                  <a:lnTo>
                    <a:pt x="737" y="470"/>
                  </a:lnTo>
                  <a:lnTo>
                    <a:pt x="734" y="467"/>
                  </a:lnTo>
                  <a:lnTo>
                    <a:pt x="731" y="465"/>
                  </a:lnTo>
                  <a:lnTo>
                    <a:pt x="728" y="462"/>
                  </a:lnTo>
                  <a:lnTo>
                    <a:pt x="728" y="458"/>
                  </a:lnTo>
                  <a:lnTo>
                    <a:pt x="740" y="460"/>
                  </a:lnTo>
                  <a:lnTo>
                    <a:pt x="752" y="46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0" name="Freeform 1347"/>
            <p:cNvSpPr>
              <a:spLocks/>
            </p:cNvSpPr>
            <p:nvPr/>
          </p:nvSpPr>
          <p:spPr bwMode="auto">
            <a:xfrm>
              <a:off x="2862" y="1572"/>
              <a:ext cx="229" cy="220"/>
            </a:xfrm>
            <a:custGeom>
              <a:avLst/>
              <a:gdLst>
                <a:gd name="T0" fmla="*/ 44 w 1153"/>
                <a:gd name="T1" fmla="*/ 18 h 1115"/>
                <a:gd name="T2" fmla="*/ 41 w 1153"/>
                <a:gd name="T3" fmla="*/ 18 h 1115"/>
                <a:gd name="T4" fmla="*/ 40 w 1153"/>
                <a:gd name="T5" fmla="*/ 18 h 1115"/>
                <a:gd name="T6" fmla="*/ 38 w 1153"/>
                <a:gd name="T7" fmla="*/ 18 h 1115"/>
                <a:gd name="T8" fmla="*/ 37 w 1153"/>
                <a:gd name="T9" fmla="*/ 18 h 1115"/>
                <a:gd name="T10" fmla="*/ 36 w 1153"/>
                <a:gd name="T11" fmla="*/ 17 h 1115"/>
                <a:gd name="T12" fmla="*/ 35 w 1153"/>
                <a:gd name="T13" fmla="*/ 17 h 1115"/>
                <a:gd name="T14" fmla="*/ 34 w 1153"/>
                <a:gd name="T15" fmla="*/ 16 h 1115"/>
                <a:gd name="T16" fmla="*/ 33 w 1153"/>
                <a:gd name="T17" fmla="*/ 16 h 1115"/>
                <a:gd name="T18" fmla="*/ 32 w 1153"/>
                <a:gd name="T19" fmla="*/ 15 h 1115"/>
                <a:gd name="T20" fmla="*/ 32 w 1153"/>
                <a:gd name="T21" fmla="*/ 14 h 1115"/>
                <a:gd name="T22" fmla="*/ 32 w 1153"/>
                <a:gd name="T23" fmla="*/ 13 h 1115"/>
                <a:gd name="T24" fmla="*/ 32 w 1153"/>
                <a:gd name="T25" fmla="*/ 12 h 1115"/>
                <a:gd name="T26" fmla="*/ 32 w 1153"/>
                <a:gd name="T27" fmla="*/ 11 h 1115"/>
                <a:gd name="T28" fmla="*/ 32 w 1153"/>
                <a:gd name="T29" fmla="*/ 10 h 1115"/>
                <a:gd name="T30" fmla="*/ 0 w 1153"/>
                <a:gd name="T31" fmla="*/ 0 h 1115"/>
                <a:gd name="T32" fmla="*/ 7 w 1153"/>
                <a:gd name="T33" fmla="*/ 32 h 1115"/>
                <a:gd name="T34" fmla="*/ 14 w 1153"/>
                <a:gd name="T35" fmla="*/ 29 h 1115"/>
                <a:gd name="T36" fmla="*/ 15 w 1153"/>
                <a:gd name="T37" fmla="*/ 31 h 1115"/>
                <a:gd name="T38" fmla="*/ 16 w 1153"/>
                <a:gd name="T39" fmla="*/ 33 h 1115"/>
                <a:gd name="T40" fmla="*/ 16 w 1153"/>
                <a:gd name="T41" fmla="*/ 35 h 1115"/>
                <a:gd name="T42" fmla="*/ 17 w 1153"/>
                <a:gd name="T43" fmla="*/ 37 h 1115"/>
                <a:gd name="T44" fmla="*/ 18 w 1153"/>
                <a:gd name="T45" fmla="*/ 39 h 1115"/>
                <a:gd name="T46" fmla="*/ 19 w 1153"/>
                <a:gd name="T47" fmla="*/ 40 h 1115"/>
                <a:gd name="T48" fmla="*/ 20 w 1153"/>
                <a:gd name="T49" fmla="*/ 41 h 1115"/>
                <a:gd name="T50" fmla="*/ 21 w 1153"/>
                <a:gd name="T51" fmla="*/ 43 h 1115"/>
                <a:gd name="T52" fmla="*/ 22 w 1153"/>
                <a:gd name="T53" fmla="*/ 28 h 1115"/>
                <a:gd name="T54" fmla="*/ 23 w 1153"/>
                <a:gd name="T55" fmla="*/ 30 h 1115"/>
                <a:gd name="T56" fmla="*/ 24 w 1153"/>
                <a:gd name="T57" fmla="*/ 31 h 1115"/>
                <a:gd name="T58" fmla="*/ 25 w 1153"/>
                <a:gd name="T59" fmla="*/ 33 h 1115"/>
                <a:gd name="T60" fmla="*/ 27 w 1153"/>
                <a:gd name="T61" fmla="*/ 34 h 1115"/>
                <a:gd name="T62" fmla="*/ 28 w 1153"/>
                <a:gd name="T63" fmla="*/ 35 h 1115"/>
                <a:gd name="T64" fmla="*/ 30 w 1153"/>
                <a:gd name="T65" fmla="*/ 36 h 1115"/>
                <a:gd name="T66" fmla="*/ 32 w 1153"/>
                <a:gd name="T67" fmla="*/ 36 h 1115"/>
                <a:gd name="T68" fmla="*/ 32 w 1153"/>
                <a:gd name="T69" fmla="*/ 36 h 1115"/>
                <a:gd name="T70" fmla="*/ 31 w 1153"/>
                <a:gd name="T71" fmla="*/ 35 h 1115"/>
                <a:gd name="T72" fmla="*/ 31 w 1153"/>
                <a:gd name="T73" fmla="*/ 33 h 1115"/>
                <a:gd name="T74" fmla="*/ 30 w 1153"/>
                <a:gd name="T75" fmla="*/ 32 h 1115"/>
                <a:gd name="T76" fmla="*/ 29 w 1153"/>
                <a:gd name="T77" fmla="*/ 31 h 1115"/>
                <a:gd name="T78" fmla="*/ 29 w 1153"/>
                <a:gd name="T79" fmla="*/ 29 h 1115"/>
                <a:gd name="T80" fmla="*/ 29 w 1153"/>
                <a:gd name="T81" fmla="*/ 28 h 1115"/>
                <a:gd name="T82" fmla="*/ 29 w 1153"/>
                <a:gd name="T83" fmla="*/ 26 h 1115"/>
                <a:gd name="T84" fmla="*/ 29 w 1153"/>
                <a:gd name="T85" fmla="*/ 25 h 1115"/>
                <a:gd name="T86" fmla="*/ 30 w 1153"/>
                <a:gd name="T87" fmla="*/ 26 h 1115"/>
                <a:gd name="T88" fmla="*/ 31 w 1153"/>
                <a:gd name="T89" fmla="*/ 26 h 1115"/>
                <a:gd name="T90" fmla="*/ 32 w 1153"/>
                <a:gd name="T91" fmla="*/ 26 h 1115"/>
                <a:gd name="T92" fmla="*/ 34 w 1153"/>
                <a:gd name="T93" fmla="*/ 26 h 1115"/>
                <a:gd name="T94" fmla="*/ 35 w 1153"/>
                <a:gd name="T95" fmla="*/ 26 h 1115"/>
                <a:gd name="T96" fmla="*/ 36 w 1153"/>
                <a:gd name="T97" fmla="*/ 25 h 1115"/>
                <a:gd name="T98" fmla="*/ 37 w 1153"/>
                <a:gd name="T99" fmla="*/ 25 h 1115"/>
                <a:gd name="T100" fmla="*/ 39 w 1153"/>
                <a:gd name="T101" fmla="*/ 24 h 1115"/>
                <a:gd name="T102" fmla="*/ 41 w 1153"/>
                <a:gd name="T103" fmla="*/ 23 h 1115"/>
                <a:gd name="T104" fmla="*/ 43 w 1153"/>
                <a:gd name="T105" fmla="*/ 21 h 1115"/>
                <a:gd name="T106" fmla="*/ 45 w 1153"/>
                <a:gd name="T107" fmla="*/ 19 h 111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53"/>
                <a:gd name="T163" fmla="*/ 0 h 1115"/>
                <a:gd name="T164" fmla="*/ 1153 w 1153"/>
                <a:gd name="T165" fmla="*/ 1115 h 111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53" h="1115">
                  <a:moveTo>
                    <a:pt x="1153" y="460"/>
                  </a:moveTo>
                  <a:lnTo>
                    <a:pt x="1102" y="461"/>
                  </a:lnTo>
                  <a:lnTo>
                    <a:pt x="1053" y="460"/>
                  </a:lnTo>
                  <a:lnTo>
                    <a:pt x="1031" y="459"/>
                  </a:lnTo>
                  <a:lnTo>
                    <a:pt x="1010" y="458"/>
                  </a:lnTo>
                  <a:lnTo>
                    <a:pt x="989" y="455"/>
                  </a:lnTo>
                  <a:lnTo>
                    <a:pt x="970" y="452"/>
                  </a:lnTo>
                  <a:lnTo>
                    <a:pt x="951" y="450"/>
                  </a:lnTo>
                  <a:lnTo>
                    <a:pt x="934" y="446"/>
                  </a:lnTo>
                  <a:lnTo>
                    <a:pt x="918" y="441"/>
                  </a:lnTo>
                  <a:lnTo>
                    <a:pt x="903" y="437"/>
                  </a:lnTo>
                  <a:lnTo>
                    <a:pt x="888" y="432"/>
                  </a:lnTo>
                  <a:lnTo>
                    <a:pt x="875" y="426"/>
                  </a:lnTo>
                  <a:lnTo>
                    <a:pt x="863" y="421"/>
                  </a:lnTo>
                  <a:lnTo>
                    <a:pt x="852" y="414"/>
                  </a:lnTo>
                  <a:lnTo>
                    <a:pt x="841" y="407"/>
                  </a:lnTo>
                  <a:lnTo>
                    <a:pt x="833" y="399"/>
                  </a:lnTo>
                  <a:lnTo>
                    <a:pt x="824" y="391"/>
                  </a:lnTo>
                  <a:lnTo>
                    <a:pt x="816" y="382"/>
                  </a:lnTo>
                  <a:lnTo>
                    <a:pt x="811" y="373"/>
                  </a:lnTo>
                  <a:lnTo>
                    <a:pt x="806" y="364"/>
                  </a:lnTo>
                  <a:lnTo>
                    <a:pt x="801" y="354"/>
                  </a:lnTo>
                  <a:lnTo>
                    <a:pt x="798" y="343"/>
                  </a:lnTo>
                  <a:lnTo>
                    <a:pt x="796" y="331"/>
                  </a:lnTo>
                  <a:lnTo>
                    <a:pt x="795" y="320"/>
                  </a:lnTo>
                  <a:lnTo>
                    <a:pt x="795" y="307"/>
                  </a:lnTo>
                  <a:lnTo>
                    <a:pt x="796" y="294"/>
                  </a:lnTo>
                  <a:lnTo>
                    <a:pt x="798" y="281"/>
                  </a:lnTo>
                  <a:lnTo>
                    <a:pt x="801" y="267"/>
                  </a:lnTo>
                  <a:lnTo>
                    <a:pt x="805" y="253"/>
                  </a:lnTo>
                  <a:lnTo>
                    <a:pt x="810" y="238"/>
                  </a:lnTo>
                  <a:lnTo>
                    <a:pt x="0" y="0"/>
                  </a:lnTo>
                  <a:lnTo>
                    <a:pt x="0" y="1083"/>
                  </a:lnTo>
                  <a:lnTo>
                    <a:pt x="180" y="804"/>
                  </a:lnTo>
                  <a:lnTo>
                    <a:pt x="271" y="1115"/>
                  </a:lnTo>
                  <a:lnTo>
                    <a:pt x="361" y="713"/>
                  </a:lnTo>
                  <a:lnTo>
                    <a:pt x="368" y="744"/>
                  </a:lnTo>
                  <a:lnTo>
                    <a:pt x="376" y="772"/>
                  </a:lnTo>
                  <a:lnTo>
                    <a:pt x="383" y="800"/>
                  </a:lnTo>
                  <a:lnTo>
                    <a:pt x="392" y="826"/>
                  </a:lnTo>
                  <a:lnTo>
                    <a:pt x="402" y="852"/>
                  </a:lnTo>
                  <a:lnTo>
                    <a:pt x="410" y="875"/>
                  </a:lnTo>
                  <a:lnTo>
                    <a:pt x="421" y="899"/>
                  </a:lnTo>
                  <a:lnTo>
                    <a:pt x="432" y="922"/>
                  </a:lnTo>
                  <a:lnTo>
                    <a:pt x="443" y="944"/>
                  </a:lnTo>
                  <a:lnTo>
                    <a:pt x="454" y="963"/>
                  </a:lnTo>
                  <a:lnTo>
                    <a:pt x="465" y="982"/>
                  </a:lnTo>
                  <a:lnTo>
                    <a:pt x="478" y="1002"/>
                  </a:lnTo>
                  <a:lnTo>
                    <a:pt x="491" y="1019"/>
                  </a:lnTo>
                  <a:lnTo>
                    <a:pt x="504" y="1035"/>
                  </a:lnTo>
                  <a:lnTo>
                    <a:pt x="518" y="1052"/>
                  </a:lnTo>
                  <a:lnTo>
                    <a:pt x="532" y="1066"/>
                  </a:lnTo>
                  <a:lnTo>
                    <a:pt x="532" y="681"/>
                  </a:lnTo>
                  <a:lnTo>
                    <a:pt x="543" y="703"/>
                  </a:lnTo>
                  <a:lnTo>
                    <a:pt x="554" y="724"/>
                  </a:lnTo>
                  <a:lnTo>
                    <a:pt x="567" y="745"/>
                  </a:lnTo>
                  <a:lnTo>
                    <a:pt x="580" y="764"/>
                  </a:lnTo>
                  <a:lnTo>
                    <a:pt x="594" y="783"/>
                  </a:lnTo>
                  <a:lnTo>
                    <a:pt x="610" y="800"/>
                  </a:lnTo>
                  <a:lnTo>
                    <a:pt x="626" y="816"/>
                  </a:lnTo>
                  <a:lnTo>
                    <a:pt x="644" y="831"/>
                  </a:lnTo>
                  <a:lnTo>
                    <a:pt x="662" y="846"/>
                  </a:lnTo>
                  <a:lnTo>
                    <a:pt x="681" y="859"/>
                  </a:lnTo>
                  <a:lnTo>
                    <a:pt x="702" y="871"/>
                  </a:lnTo>
                  <a:lnTo>
                    <a:pt x="724" y="883"/>
                  </a:lnTo>
                  <a:lnTo>
                    <a:pt x="745" y="893"/>
                  </a:lnTo>
                  <a:lnTo>
                    <a:pt x="769" y="902"/>
                  </a:lnTo>
                  <a:lnTo>
                    <a:pt x="794" y="911"/>
                  </a:lnTo>
                  <a:lnTo>
                    <a:pt x="819" y="919"/>
                  </a:lnTo>
                  <a:lnTo>
                    <a:pt x="807" y="902"/>
                  </a:lnTo>
                  <a:lnTo>
                    <a:pt x="795" y="886"/>
                  </a:lnTo>
                  <a:lnTo>
                    <a:pt x="784" y="869"/>
                  </a:lnTo>
                  <a:lnTo>
                    <a:pt x="774" y="853"/>
                  </a:lnTo>
                  <a:lnTo>
                    <a:pt x="766" y="836"/>
                  </a:lnTo>
                  <a:lnTo>
                    <a:pt x="757" y="818"/>
                  </a:lnTo>
                  <a:lnTo>
                    <a:pt x="750" y="801"/>
                  </a:lnTo>
                  <a:lnTo>
                    <a:pt x="742" y="783"/>
                  </a:lnTo>
                  <a:lnTo>
                    <a:pt x="735" y="765"/>
                  </a:lnTo>
                  <a:lnTo>
                    <a:pt x="730" y="747"/>
                  </a:lnTo>
                  <a:lnTo>
                    <a:pt x="726" y="729"/>
                  </a:lnTo>
                  <a:lnTo>
                    <a:pt x="721" y="709"/>
                  </a:lnTo>
                  <a:lnTo>
                    <a:pt x="718" y="691"/>
                  </a:lnTo>
                  <a:lnTo>
                    <a:pt x="715" y="671"/>
                  </a:lnTo>
                  <a:lnTo>
                    <a:pt x="713" y="652"/>
                  </a:lnTo>
                  <a:lnTo>
                    <a:pt x="712" y="632"/>
                  </a:lnTo>
                  <a:lnTo>
                    <a:pt x="726" y="636"/>
                  </a:lnTo>
                  <a:lnTo>
                    <a:pt x="739" y="639"/>
                  </a:lnTo>
                  <a:lnTo>
                    <a:pt x="753" y="641"/>
                  </a:lnTo>
                  <a:lnTo>
                    <a:pt x="767" y="642"/>
                  </a:lnTo>
                  <a:lnTo>
                    <a:pt x="781" y="643"/>
                  </a:lnTo>
                  <a:lnTo>
                    <a:pt x="795" y="644"/>
                  </a:lnTo>
                  <a:lnTo>
                    <a:pt x="809" y="644"/>
                  </a:lnTo>
                  <a:lnTo>
                    <a:pt x="823" y="643"/>
                  </a:lnTo>
                  <a:lnTo>
                    <a:pt x="837" y="642"/>
                  </a:lnTo>
                  <a:lnTo>
                    <a:pt x="850" y="641"/>
                  </a:lnTo>
                  <a:lnTo>
                    <a:pt x="864" y="639"/>
                  </a:lnTo>
                  <a:lnTo>
                    <a:pt x="878" y="636"/>
                  </a:lnTo>
                  <a:lnTo>
                    <a:pt x="892" y="632"/>
                  </a:lnTo>
                  <a:lnTo>
                    <a:pt x="906" y="628"/>
                  </a:lnTo>
                  <a:lnTo>
                    <a:pt x="919" y="624"/>
                  </a:lnTo>
                  <a:lnTo>
                    <a:pt x="933" y="618"/>
                  </a:lnTo>
                  <a:lnTo>
                    <a:pt x="961" y="607"/>
                  </a:lnTo>
                  <a:lnTo>
                    <a:pt x="988" y="593"/>
                  </a:lnTo>
                  <a:lnTo>
                    <a:pt x="1016" y="576"/>
                  </a:lnTo>
                  <a:lnTo>
                    <a:pt x="1043" y="557"/>
                  </a:lnTo>
                  <a:lnTo>
                    <a:pt x="1071" y="536"/>
                  </a:lnTo>
                  <a:lnTo>
                    <a:pt x="1098" y="513"/>
                  </a:lnTo>
                  <a:lnTo>
                    <a:pt x="1126" y="487"/>
                  </a:lnTo>
                  <a:lnTo>
                    <a:pt x="1153" y="46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1" name="Freeform 1348"/>
            <p:cNvSpPr>
              <a:spLocks noEditPoints="1"/>
            </p:cNvSpPr>
            <p:nvPr/>
          </p:nvSpPr>
          <p:spPr bwMode="auto">
            <a:xfrm>
              <a:off x="2859" y="1568"/>
              <a:ext cx="233" cy="231"/>
            </a:xfrm>
            <a:custGeom>
              <a:avLst/>
              <a:gdLst>
                <a:gd name="T0" fmla="*/ 39 w 1177"/>
                <a:gd name="T1" fmla="*/ 19 h 1139"/>
                <a:gd name="T2" fmla="*/ 35 w 1177"/>
                <a:gd name="T3" fmla="*/ 18 h 1139"/>
                <a:gd name="T4" fmla="*/ 37 w 1177"/>
                <a:gd name="T5" fmla="*/ 18 h 1139"/>
                <a:gd name="T6" fmla="*/ 43 w 1177"/>
                <a:gd name="T7" fmla="*/ 18 h 1139"/>
                <a:gd name="T8" fmla="*/ 33 w 1177"/>
                <a:gd name="T9" fmla="*/ 16 h 1139"/>
                <a:gd name="T10" fmla="*/ 32 w 1177"/>
                <a:gd name="T11" fmla="*/ 13 h 1139"/>
                <a:gd name="T12" fmla="*/ 33 w 1177"/>
                <a:gd name="T13" fmla="*/ 10 h 1139"/>
                <a:gd name="T14" fmla="*/ 33 w 1177"/>
                <a:gd name="T15" fmla="*/ 14 h 1139"/>
                <a:gd name="T16" fmla="*/ 34 w 1177"/>
                <a:gd name="T17" fmla="*/ 16 h 1139"/>
                <a:gd name="T18" fmla="*/ 33 w 1177"/>
                <a:gd name="T19" fmla="*/ 10 h 1139"/>
                <a:gd name="T20" fmla="*/ 33 w 1177"/>
                <a:gd name="T21" fmla="*/ 10 h 1139"/>
                <a:gd name="T22" fmla="*/ 0 w 1177"/>
                <a:gd name="T23" fmla="*/ 0 h 1139"/>
                <a:gd name="T24" fmla="*/ 1 w 1177"/>
                <a:gd name="T25" fmla="*/ 43 h 1139"/>
                <a:gd name="T26" fmla="*/ 1 w 1177"/>
                <a:gd name="T27" fmla="*/ 44 h 1139"/>
                <a:gd name="T28" fmla="*/ 1 w 1177"/>
                <a:gd name="T29" fmla="*/ 44 h 1139"/>
                <a:gd name="T30" fmla="*/ 7 w 1177"/>
                <a:gd name="T31" fmla="*/ 32 h 1139"/>
                <a:gd name="T32" fmla="*/ 8 w 1177"/>
                <a:gd name="T33" fmla="*/ 32 h 1139"/>
                <a:gd name="T34" fmla="*/ 8 w 1177"/>
                <a:gd name="T35" fmla="*/ 32 h 1139"/>
                <a:gd name="T36" fmla="*/ 11 w 1177"/>
                <a:gd name="T37" fmla="*/ 45 h 1139"/>
                <a:gd name="T38" fmla="*/ 15 w 1177"/>
                <a:gd name="T39" fmla="*/ 29 h 1139"/>
                <a:gd name="T40" fmla="*/ 15 w 1177"/>
                <a:gd name="T41" fmla="*/ 28 h 1139"/>
                <a:gd name="T42" fmla="*/ 15 w 1177"/>
                <a:gd name="T43" fmla="*/ 29 h 1139"/>
                <a:gd name="T44" fmla="*/ 15 w 1177"/>
                <a:gd name="T45" fmla="*/ 29 h 1139"/>
                <a:gd name="T46" fmla="*/ 16 w 1177"/>
                <a:gd name="T47" fmla="*/ 31 h 1139"/>
                <a:gd name="T48" fmla="*/ 15 w 1177"/>
                <a:gd name="T49" fmla="*/ 29 h 1139"/>
                <a:gd name="T50" fmla="*/ 16 w 1177"/>
                <a:gd name="T51" fmla="*/ 33 h 1139"/>
                <a:gd name="T52" fmla="*/ 18 w 1177"/>
                <a:gd name="T53" fmla="*/ 36 h 1139"/>
                <a:gd name="T54" fmla="*/ 21 w 1177"/>
                <a:gd name="T55" fmla="*/ 43 h 1139"/>
                <a:gd name="T56" fmla="*/ 16 w 1177"/>
                <a:gd name="T57" fmla="*/ 35 h 1139"/>
                <a:gd name="T58" fmla="*/ 22 w 1177"/>
                <a:gd name="T59" fmla="*/ 43 h 1139"/>
                <a:gd name="T60" fmla="*/ 21 w 1177"/>
                <a:gd name="T61" fmla="*/ 43 h 1139"/>
                <a:gd name="T62" fmla="*/ 21 w 1177"/>
                <a:gd name="T63" fmla="*/ 27 h 1139"/>
                <a:gd name="T64" fmla="*/ 22 w 1177"/>
                <a:gd name="T65" fmla="*/ 28 h 1139"/>
                <a:gd name="T66" fmla="*/ 22 w 1177"/>
                <a:gd name="T67" fmla="*/ 27 h 1139"/>
                <a:gd name="T68" fmla="*/ 23 w 1177"/>
                <a:gd name="T69" fmla="*/ 29 h 1139"/>
                <a:gd name="T70" fmla="*/ 22 w 1177"/>
                <a:gd name="T71" fmla="*/ 27 h 1139"/>
                <a:gd name="T72" fmla="*/ 23 w 1177"/>
                <a:gd name="T73" fmla="*/ 31 h 1139"/>
                <a:gd name="T74" fmla="*/ 25 w 1177"/>
                <a:gd name="T75" fmla="*/ 32 h 1139"/>
                <a:gd name="T76" fmla="*/ 29 w 1177"/>
                <a:gd name="T77" fmla="*/ 35 h 1139"/>
                <a:gd name="T78" fmla="*/ 33 w 1177"/>
                <a:gd name="T79" fmla="*/ 36 h 1139"/>
                <a:gd name="T80" fmla="*/ 29 w 1177"/>
                <a:gd name="T81" fmla="*/ 36 h 1139"/>
                <a:gd name="T82" fmla="*/ 25 w 1177"/>
                <a:gd name="T83" fmla="*/ 33 h 1139"/>
                <a:gd name="T84" fmla="*/ 34 w 1177"/>
                <a:gd name="T85" fmla="*/ 37 h 1139"/>
                <a:gd name="T86" fmla="*/ 33 w 1177"/>
                <a:gd name="T87" fmla="*/ 37 h 1139"/>
                <a:gd name="T88" fmla="*/ 31 w 1177"/>
                <a:gd name="T89" fmla="*/ 34 h 1139"/>
                <a:gd name="T90" fmla="*/ 32 w 1177"/>
                <a:gd name="T91" fmla="*/ 33 h 1139"/>
                <a:gd name="T92" fmla="*/ 30 w 1177"/>
                <a:gd name="T93" fmla="*/ 32 h 1139"/>
                <a:gd name="T94" fmla="*/ 28 w 1177"/>
                <a:gd name="T95" fmla="*/ 27 h 1139"/>
                <a:gd name="T96" fmla="*/ 30 w 1177"/>
                <a:gd name="T97" fmla="*/ 29 h 1139"/>
                <a:gd name="T98" fmla="*/ 28 w 1177"/>
                <a:gd name="T99" fmla="*/ 25 h 1139"/>
                <a:gd name="T100" fmla="*/ 29 w 1177"/>
                <a:gd name="T101" fmla="*/ 26 h 1139"/>
                <a:gd name="T102" fmla="*/ 32 w 1177"/>
                <a:gd name="T103" fmla="*/ 26 h 1139"/>
                <a:gd name="T104" fmla="*/ 35 w 1177"/>
                <a:gd name="T105" fmla="*/ 25 h 1139"/>
                <a:gd name="T106" fmla="*/ 36 w 1177"/>
                <a:gd name="T107" fmla="*/ 26 h 1139"/>
                <a:gd name="T108" fmla="*/ 32 w 1177"/>
                <a:gd name="T109" fmla="*/ 27 h 1139"/>
                <a:gd name="T110" fmla="*/ 38 w 1177"/>
                <a:gd name="T111" fmla="*/ 25 h 1139"/>
                <a:gd name="T112" fmla="*/ 45 w 1177"/>
                <a:gd name="T113" fmla="*/ 20 h 1139"/>
                <a:gd name="T114" fmla="*/ 41 w 1177"/>
                <a:gd name="T115" fmla="*/ 24 h 1139"/>
                <a:gd name="T116" fmla="*/ 47 w 1177"/>
                <a:gd name="T117" fmla="*/ 18 h 1139"/>
                <a:gd name="T118" fmla="*/ 47 w 1177"/>
                <a:gd name="T119" fmla="*/ 19 h 11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7"/>
                <a:gd name="T181" fmla="*/ 0 h 1139"/>
                <a:gd name="T182" fmla="*/ 1177 w 1177"/>
                <a:gd name="T183" fmla="*/ 1139 h 11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7" h="1139">
                  <a:moveTo>
                    <a:pt x="1165" y="484"/>
                  </a:moveTo>
                  <a:lnTo>
                    <a:pt x="1113" y="485"/>
                  </a:lnTo>
                  <a:lnTo>
                    <a:pt x="1064" y="484"/>
                  </a:lnTo>
                  <a:lnTo>
                    <a:pt x="1041" y="482"/>
                  </a:lnTo>
                  <a:lnTo>
                    <a:pt x="1020" y="481"/>
                  </a:lnTo>
                  <a:lnTo>
                    <a:pt x="998" y="479"/>
                  </a:lnTo>
                  <a:lnTo>
                    <a:pt x="979" y="476"/>
                  </a:lnTo>
                  <a:lnTo>
                    <a:pt x="959" y="473"/>
                  </a:lnTo>
                  <a:lnTo>
                    <a:pt x="942" y="470"/>
                  </a:lnTo>
                  <a:lnTo>
                    <a:pt x="926" y="465"/>
                  </a:lnTo>
                  <a:lnTo>
                    <a:pt x="909" y="461"/>
                  </a:lnTo>
                  <a:lnTo>
                    <a:pt x="894" y="455"/>
                  </a:lnTo>
                  <a:lnTo>
                    <a:pt x="881" y="449"/>
                  </a:lnTo>
                  <a:lnTo>
                    <a:pt x="868" y="443"/>
                  </a:lnTo>
                  <a:lnTo>
                    <a:pt x="857" y="436"/>
                  </a:lnTo>
                  <a:lnTo>
                    <a:pt x="871" y="416"/>
                  </a:lnTo>
                  <a:lnTo>
                    <a:pt x="881" y="422"/>
                  </a:lnTo>
                  <a:lnTo>
                    <a:pt x="893" y="427"/>
                  </a:lnTo>
                  <a:lnTo>
                    <a:pt x="906" y="433"/>
                  </a:lnTo>
                  <a:lnTo>
                    <a:pt x="919" y="438"/>
                  </a:lnTo>
                  <a:lnTo>
                    <a:pt x="934" y="443"/>
                  </a:lnTo>
                  <a:lnTo>
                    <a:pt x="951" y="447"/>
                  </a:lnTo>
                  <a:lnTo>
                    <a:pt x="967" y="450"/>
                  </a:lnTo>
                  <a:lnTo>
                    <a:pt x="985" y="452"/>
                  </a:lnTo>
                  <a:lnTo>
                    <a:pt x="1005" y="455"/>
                  </a:lnTo>
                  <a:lnTo>
                    <a:pt x="1024" y="458"/>
                  </a:lnTo>
                  <a:lnTo>
                    <a:pt x="1044" y="459"/>
                  </a:lnTo>
                  <a:lnTo>
                    <a:pt x="1067" y="460"/>
                  </a:lnTo>
                  <a:lnTo>
                    <a:pt x="1114" y="460"/>
                  </a:lnTo>
                  <a:lnTo>
                    <a:pt x="1165" y="459"/>
                  </a:lnTo>
                  <a:lnTo>
                    <a:pt x="1165" y="484"/>
                  </a:lnTo>
                  <a:close/>
                  <a:moveTo>
                    <a:pt x="857" y="436"/>
                  </a:moveTo>
                  <a:lnTo>
                    <a:pt x="846" y="428"/>
                  </a:lnTo>
                  <a:lnTo>
                    <a:pt x="836" y="420"/>
                  </a:lnTo>
                  <a:lnTo>
                    <a:pt x="826" y="411"/>
                  </a:lnTo>
                  <a:lnTo>
                    <a:pt x="819" y="401"/>
                  </a:lnTo>
                  <a:lnTo>
                    <a:pt x="812" y="392"/>
                  </a:lnTo>
                  <a:lnTo>
                    <a:pt x="807" y="381"/>
                  </a:lnTo>
                  <a:lnTo>
                    <a:pt x="801" y="370"/>
                  </a:lnTo>
                  <a:lnTo>
                    <a:pt x="798" y="358"/>
                  </a:lnTo>
                  <a:lnTo>
                    <a:pt x="796" y="346"/>
                  </a:lnTo>
                  <a:lnTo>
                    <a:pt x="795" y="335"/>
                  </a:lnTo>
                  <a:lnTo>
                    <a:pt x="795" y="320"/>
                  </a:lnTo>
                  <a:lnTo>
                    <a:pt x="796" y="308"/>
                  </a:lnTo>
                  <a:lnTo>
                    <a:pt x="798" y="292"/>
                  </a:lnTo>
                  <a:lnTo>
                    <a:pt x="800" y="278"/>
                  </a:lnTo>
                  <a:lnTo>
                    <a:pt x="805" y="262"/>
                  </a:lnTo>
                  <a:lnTo>
                    <a:pt x="810" y="246"/>
                  </a:lnTo>
                  <a:lnTo>
                    <a:pt x="834" y="255"/>
                  </a:lnTo>
                  <a:lnTo>
                    <a:pt x="828" y="269"/>
                  </a:lnTo>
                  <a:lnTo>
                    <a:pt x="825" y="282"/>
                  </a:lnTo>
                  <a:lnTo>
                    <a:pt x="823" y="295"/>
                  </a:lnTo>
                  <a:lnTo>
                    <a:pt x="821" y="306"/>
                  </a:lnTo>
                  <a:lnTo>
                    <a:pt x="820" y="318"/>
                  </a:lnTo>
                  <a:lnTo>
                    <a:pt x="820" y="330"/>
                  </a:lnTo>
                  <a:lnTo>
                    <a:pt x="821" y="340"/>
                  </a:lnTo>
                  <a:lnTo>
                    <a:pt x="822" y="351"/>
                  </a:lnTo>
                  <a:lnTo>
                    <a:pt x="825" y="360"/>
                  </a:lnTo>
                  <a:lnTo>
                    <a:pt x="828" y="370"/>
                  </a:lnTo>
                  <a:lnTo>
                    <a:pt x="834" y="379"/>
                  </a:lnTo>
                  <a:lnTo>
                    <a:pt x="839" y="387"/>
                  </a:lnTo>
                  <a:lnTo>
                    <a:pt x="846" y="395"/>
                  </a:lnTo>
                  <a:lnTo>
                    <a:pt x="852" y="403"/>
                  </a:lnTo>
                  <a:lnTo>
                    <a:pt x="861" y="409"/>
                  </a:lnTo>
                  <a:lnTo>
                    <a:pt x="871" y="416"/>
                  </a:lnTo>
                  <a:lnTo>
                    <a:pt x="857" y="436"/>
                  </a:lnTo>
                  <a:close/>
                  <a:moveTo>
                    <a:pt x="825" y="239"/>
                  </a:moveTo>
                  <a:lnTo>
                    <a:pt x="830" y="242"/>
                  </a:lnTo>
                  <a:lnTo>
                    <a:pt x="833" y="246"/>
                  </a:lnTo>
                  <a:lnTo>
                    <a:pt x="834" y="250"/>
                  </a:lnTo>
                  <a:lnTo>
                    <a:pt x="834" y="255"/>
                  </a:lnTo>
                  <a:lnTo>
                    <a:pt x="822" y="250"/>
                  </a:lnTo>
                  <a:lnTo>
                    <a:pt x="825" y="239"/>
                  </a:lnTo>
                  <a:close/>
                  <a:moveTo>
                    <a:pt x="819" y="262"/>
                  </a:moveTo>
                  <a:lnTo>
                    <a:pt x="9" y="23"/>
                  </a:lnTo>
                  <a:lnTo>
                    <a:pt x="15" y="1"/>
                  </a:lnTo>
                  <a:lnTo>
                    <a:pt x="825" y="239"/>
                  </a:lnTo>
                  <a:lnTo>
                    <a:pt x="819" y="262"/>
                  </a:lnTo>
                  <a:close/>
                  <a:moveTo>
                    <a:pt x="0" y="12"/>
                  </a:moveTo>
                  <a:lnTo>
                    <a:pt x="0" y="9"/>
                  </a:lnTo>
                  <a:lnTo>
                    <a:pt x="1" y="6"/>
                  </a:lnTo>
                  <a:lnTo>
                    <a:pt x="3" y="4"/>
                  </a:lnTo>
                  <a:lnTo>
                    <a:pt x="5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2" y="12"/>
                  </a:lnTo>
                  <a:lnTo>
                    <a:pt x="0" y="12"/>
                  </a:lnTo>
                  <a:close/>
                  <a:moveTo>
                    <a:pt x="25" y="12"/>
                  </a:moveTo>
                  <a:lnTo>
                    <a:pt x="25" y="1095"/>
                  </a:lnTo>
                  <a:lnTo>
                    <a:pt x="0" y="1095"/>
                  </a:lnTo>
                  <a:lnTo>
                    <a:pt x="0" y="12"/>
                  </a:lnTo>
                  <a:lnTo>
                    <a:pt x="25" y="12"/>
                  </a:lnTo>
                  <a:close/>
                  <a:moveTo>
                    <a:pt x="23" y="1101"/>
                  </a:moveTo>
                  <a:lnTo>
                    <a:pt x="20" y="1105"/>
                  </a:lnTo>
                  <a:lnTo>
                    <a:pt x="16" y="1106"/>
                  </a:lnTo>
                  <a:lnTo>
                    <a:pt x="13" y="1107"/>
                  </a:lnTo>
                  <a:lnTo>
                    <a:pt x="9" y="1106"/>
                  </a:lnTo>
                  <a:lnTo>
                    <a:pt x="5" y="1105"/>
                  </a:lnTo>
                  <a:lnTo>
                    <a:pt x="2" y="1101"/>
                  </a:lnTo>
                  <a:lnTo>
                    <a:pt x="1" y="1098"/>
                  </a:lnTo>
                  <a:lnTo>
                    <a:pt x="0" y="1095"/>
                  </a:lnTo>
                  <a:lnTo>
                    <a:pt x="12" y="1095"/>
                  </a:lnTo>
                  <a:lnTo>
                    <a:pt x="23" y="1101"/>
                  </a:lnTo>
                  <a:close/>
                  <a:moveTo>
                    <a:pt x="2" y="1088"/>
                  </a:moveTo>
                  <a:lnTo>
                    <a:pt x="183" y="809"/>
                  </a:lnTo>
                  <a:lnTo>
                    <a:pt x="203" y="823"/>
                  </a:lnTo>
                  <a:lnTo>
                    <a:pt x="23" y="1101"/>
                  </a:lnTo>
                  <a:lnTo>
                    <a:pt x="2" y="1088"/>
                  </a:lnTo>
                  <a:close/>
                  <a:moveTo>
                    <a:pt x="183" y="809"/>
                  </a:moveTo>
                  <a:lnTo>
                    <a:pt x="185" y="806"/>
                  </a:lnTo>
                  <a:lnTo>
                    <a:pt x="188" y="804"/>
                  </a:lnTo>
                  <a:lnTo>
                    <a:pt x="191" y="804"/>
                  </a:lnTo>
                  <a:lnTo>
                    <a:pt x="194" y="804"/>
                  </a:lnTo>
                  <a:lnTo>
                    <a:pt x="198" y="804"/>
                  </a:lnTo>
                  <a:lnTo>
                    <a:pt x="200" y="806"/>
                  </a:lnTo>
                  <a:lnTo>
                    <a:pt x="203" y="809"/>
                  </a:lnTo>
                  <a:lnTo>
                    <a:pt x="204" y="812"/>
                  </a:lnTo>
                  <a:lnTo>
                    <a:pt x="192" y="816"/>
                  </a:lnTo>
                  <a:lnTo>
                    <a:pt x="183" y="809"/>
                  </a:lnTo>
                  <a:close/>
                  <a:moveTo>
                    <a:pt x="204" y="812"/>
                  </a:moveTo>
                  <a:lnTo>
                    <a:pt x="294" y="1124"/>
                  </a:lnTo>
                  <a:lnTo>
                    <a:pt x="271" y="1130"/>
                  </a:lnTo>
                  <a:lnTo>
                    <a:pt x="180" y="819"/>
                  </a:lnTo>
                  <a:lnTo>
                    <a:pt x="204" y="812"/>
                  </a:lnTo>
                  <a:close/>
                  <a:moveTo>
                    <a:pt x="295" y="1130"/>
                  </a:moveTo>
                  <a:lnTo>
                    <a:pt x="293" y="1134"/>
                  </a:lnTo>
                  <a:lnTo>
                    <a:pt x="291" y="1137"/>
                  </a:lnTo>
                  <a:lnTo>
                    <a:pt x="286" y="1138"/>
                  </a:lnTo>
                  <a:lnTo>
                    <a:pt x="283" y="1139"/>
                  </a:lnTo>
                  <a:lnTo>
                    <a:pt x="279" y="1138"/>
                  </a:lnTo>
                  <a:lnTo>
                    <a:pt x="275" y="1137"/>
                  </a:lnTo>
                  <a:lnTo>
                    <a:pt x="272" y="1135"/>
                  </a:lnTo>
                  <a:lnTo>
                    <a:pt x="271" y="1130"/>
                  </a:lnTo>
                  <a:lnTo>
                    <a:pt x="283" y="1127"/>
                  </a:lnTo>
                  <a:lnTo>
                    <a:pt x="295" y="1130"/>
                  </a:lnTo>
                  <a:close/>
                  <a:moveTo>
                    <a:pt x="271" y="1125"/>
                  </a:moveTo>
                  <a:lnTo>
                    <a:pt x="361" y="723"/>
                  </a:lnTo>
                  <a:lnTo>
                    <a:pt x="385" y="729"/>
                  </a:lnTo>
                  <a:lnTo>
                    <a:pt x="295" y="1130"/>
                  </a:lnTo>
                  <a:lnTo>
                    <a:pt x="271" y="1125"/>
                  </a:lnTo>
                  <a:close/>
                  <a:moveTo>
                    <a:pt x="361" y="723"/>
                  </a:moveTo>
                  <a:lnTo>
                    <a:pt x="362" y="719"/>
                  </a:lnTo>
                  <a:lnTo>
                    <a:pt x="365" y="717"/>
                  </a:lnTo>
                  <a:lnTo>
                    <a:pt x="368" y="715"/>
                  </a:lnTo>
                  <a:lnTo>
                    <a:pt x="373" y="715"/>
                  </a:lnTo>
                  <a:lnTo>
                    <a:pt x="377" y="715"/>
                  </a:lnTo>
                  <a:lnTo>
                    <a:pt x="380" y="717"/>
                  </a:lnTo>
                  <a:lnTo>
                    <a:pt x="383" y="719"/>
                  </a:lnTo>
                  <a:lnTo>
                    <a:pt x="385" y="723"/>
                  </a:lnTo>
                  <a:lnTo>
                    <a:pt x="373" y="725"/>
                  </a:lnTo>
                  <a:lnTo>
                    <a:pt x="361" y="723"/>
                  </a:lnTo>
                  <a:close/>
                  <a:moveTo>
                    <a:pt x="385" y="723"/>
                  </a:moveTo>
                  <a:lnTo>
                    <a:pt x="385" y="722"/>
                  </a:lnTo>
                  <a:lnTo>
                    <a:pt x="385" y="723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5" y="723"/>
                  </a:lnTo>
                  <a:lnTo>
                    <a:pt x="373" y="725"/>
                  </a:lnTo>
                  <a:lnTo>
                    <a:pt x="385" y="723"/>
                  </a:lnTo>
                  <a:close/>
                  <a:moveTo>
                    <a:pt x="385" y="723"/>
                  </a:moveTo>
                  <a:lnTo>
                    <a:pt x="389" y="740"/>
                  </a:lnTo>
                  <a:lnTo>
                    <a:pt x="392" y="756"/>
                  </a:lnTo>
                  <a:lnTo>
                    <a:pt x="396" y="772"/>
                  </a:lnTo>
                  <a:lnTo>
                    <a:pt x="401" y="787"/>
                  </a:lnTo>
                  <a:lnTo>
                    <a:pt x="378" y="794"/>
                  </a:lnTo>
                  <a:lnTo>
                    <a:pt x="373" y="778"/>
                  </a:lnTo>
                  <a:lnTo>
                    <a:pt x="368" y="761"/>
                  </a:lnTo>
                  <a:lnTo>
                    <a:pt x="365" y="745"/>
                  </a:lnTo>
                  <a:lnTo>
                    <a:pt x="361" y="729"/>
                  </a:lnTo>
                  <a:lnTo>
                    <a:pt x="385" y="723"/>
                  </a:lnTo>
                  <a:close/>
                  <a:moveTo>
                    <a:pt x="401" y="787"/>
                  </a:moveTo>
                  <a:lnTo>
                    <a:pt x="405" y="802"/>
                  </a:lnTo>
                  <a:lnTo>
                    <a:pt x="410" y="817"/>
                  </a:lnTo>
                  <a:lnTo>
                    <a:pt x="415" y="831"/>
                  </a:lnTo>
                  <a:lnTo>
                    <a:pt x="420" y="846"/>
                  </a:lnTo>
                  <a:lnTo>
                    <a:pt x="396" y="854"/>
                  </a:lnTo>
                  <a:lnTo>
                    <a:pt x="392" y="840"/>
                  </a:lnTo>
                  <a:lnTo>
                    <a:pt x="387" y="825"/>
                  </a:lnTo>
                  <a:lnTo>
                    <a:pt x="382" y="810"/>
                  </a:lnTo>
                  <a:lnTo>
                    <a:pt x="378" y="794"/>
                  </a:lnTo>
                  <a:lnTo>
                    <a:pt x="401" y="787"/>
                  </a:lnTo>
                  <a:close/>
                  <a:moveTo>
                    <a:pt x="420" y="846"/>
                  </a:moveTo>
                  <a:lnTo>
                    <a:pt x="433" y="881"/>
                  </a:lnTo>
                  <a:lnTo>
                    <a:pt x="447" y="914"/>
                  </a:lnTo>
                  <a:lnTo>
                    <a:pt x="463" y="945"/>
                  </a:lnTo>
                  <a:lnTo>
                    <a:pt x="480" y="974"/>
                  </a:lnTo>
                  <a:lnTo>
                    <a:pt x="496" y="1001"/>
                  </a:lnTo>
                  <a:lnTo>
                    <a:pt x="514" y="1025"/>
                  </a:lnTo>
                  <a:lnTo>
                    <a:pt x="534" y="1048"/>
                  </a:lnTo>
                  <a:lnTo>
                    <a:pt x="553" y="1069"/>
                  </a:lnTo>
                  <a:lnTo>
                    <a:pt x="536" y="1086"/>
                  </a:lnTo>
                  <a:lnTo>
                    <a:pt x="515" y="1065"/>
                  </a:lnTo>
                  <a:lnTo>
                    <a:pt x="496" y="1041"/>
                  </a:lnTo>
                  <a:lnTo>
                    <a:pt x="476" y="1015"/>
                  </a:lnTo>
                  <a:lnTo>
                    <a:pt x="459" y="987"/>
                  </a:lnTo>
                  <a:lnTo>
                    <a:pt x="442" y="957"/>
                  </a:lnTo>
                  <a:lnTo>
                    <a:pt x="426" y="925"/>
                  </a:lnTo>
                  <a:lnTo>
                    <a:pt x="410" y="891"/>
                  </a:lnTo>
                  <a:lnTo>
                    <a:pt x="396" y="854"/>
                  </a:lnTo>
                  <a:lnTo>
                    <a:pt x="420" y="846"/>
                  </a:lnTo>
                  <a:close/>
                  <a:moveTo>
                    <a:pt x="556" y="1078"/>
                  </a:moveTo>
                  <a:lnTo>
                    <a:pt x="556" y="1081"/>
                  </a:lnTo>
                  <a:lnTo>
                    <a:pt x="554" y="1084"/>
                  </a:lnTo>
                  <a:lnTo>
                    <a:pt x="552" y="1087"/>
                  </a:lnTo>
                  <a:lnTo>
                    <a:pt x="549" y="1088"/>
                  </a:lnTo>
                  <a:lnTo>
                    <a:pt x="546" y="1089"/>
                  </a:lnTo>
                  <a:lnTo>
                    <a:pt x="542" y="1089"/>
                  </a:lnTo>
                  <a:lnTo>
                    <a:pt x="539" y="1088"/>
                  </a:lnTo>
                  <a:lnTo>
                    <a:pt x="536" y="1086"/>
                  </a:lnTo>
                  <a:lnTo>
                    <a:pt x="544" y="1078"/>
                  </a:lnTo>
                  <a:lnTo>
                    <a:pt x="556" y="1078"/>
                  </a:lnTo>
                  <a:close/>
                  <a:moveTo>
                    <a:pt x="533" y="1078"/>
                  </a:moveTo>
                  <a:lnTo>
                    <a:pt x="533" y="693"/>
                  </a:lnTo>
                  <a:lnTo>
                    <a:pt x="556" y="693"/>
                  </a:lnTo>
                  <a:lnTo>
                    <a:pt x="556" y="1078"/>
                  </a:lnTo>
                  <a:lnTo>
                    <a:pt x="533" y="1078"/>
                  </a:lnTo>
                  <a:close/>
                  <a:moveTo>
                    <a:pt x="533" y="693"/>
                  </a:moveTo>
                  <a:lnTo>
                    <a:pt x="533" y="689"/>
                  </a:lnTo>
                  <a:lnTo>
                    <a:pt x="535" y="686"/>
                  </a:lnTo>
                  <a:lnTo>
                    <a:pt x="538" y="683"/>
                  </a:lnTo>
                  <a:lnTo>
                    <a:pt x="542" y="682"/>
                  </a:lnTo>
                  <a:lnTo>
                    <a:pt x="547" y="681"/>
                  </a:lnTo>
                  <a:lnTo>
                    <a:pt x="550" y="682"/>
                  </a:lnTo>
                  <a:lnTo>
                    <a:pt x="553" y="684"/>
                  </a:lnTo>
                  <a:lnTo>
                    <a:pt x="555" y="688"/>
                  </a:lnTo>
                  <a:lnTo>
                    <a:pt x="544" y="693"/>
                  </a:lnTo>
                  <a:lnTo>
                    <a:pt x="533" y="693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55" y="688"/>
                  </a:lnTo>
                  <a:lnTo>
                    <a:pt x="544" y="693"/>
                  </a:lnTo>
                  <a:lnTo>
                    <a:pt x="555" y="688"/>
                  </a:lnTo>
                  <a:close/>
                  <a:moveTo>
                    <a:pt x="555" y="688"/>
                  </a:moveTo>
                  <a:lnTo>
                    <a:pt x="561" y="700"/>
                  </a:lnTo>
                  <a:lnTo>
                    <a:pt x="567" y="711"/>
                  </a:lnTo>
                  <a:lnTo>
                    <a:pt x="573" y="723"/>
                  </a:lnTo>
                  <a:lnTo>
                    <a:pt x="580" y="735"/>
                  </a:lnTo>
                  <a:lnTo>
                    <a:pt x="558" y="748"/>
                  </a:lnTo>
                  <a:lnTo>
                    <a:pt x="552" y="736"/>
                  </a:lnTo>
                  <a:lnTo>
                    <a:pt x="546" y="723"/>
                  </a:lnTo>
                  <a:lnTo>
                    <a:pt x="539" y="711"/>
                  </a:lnTo>
                  <a:lnTo>
                    <a:pt x="534" y="697"/>
                  </a:lnTo>
                  <a:lnTo>
                    <a:pt x="555" y="688"/>
                  </a:lnTo>
                  <a:close/>
                  <a:moveTo>
                    <a:pt x="580" y="735"/>
                  </a:moveTo>
                  <a:lnTo>
                    <a:pt x="587" y="746"/>
                  </a:lnTo>
                  <a:lnTo>
                    <a:pt x="593" y="757"/>
                  </a:lnTo>
                  <a:lnTo>
                    <a:pt x="601" y="768"/>
                  </a:lnTo>
                  <a:lnTo>
                    <a:pt x="608" y="777"/>
                  </a:lnTo>
                  <a:lnTo>
                    <a:pt x="589" y="792"/>
                  </a:lnTo>
                  <a:lnTo>
                    <a:pt x="581" y="782"/>
                  </a:lnTo>
                  <a:lnTo>
                    <a:pt x="573" y="771"/>
                  </a:lnTo>
                  <a:lnTo>
                    <a:pt x="566" y="759"/>
                  </a:lnTo>
                  <a:lnTo>
                    <a:pt x="558" y="748"/>
                  </a:lnTo>
                  <a:lnTo>
                    <a:pt x="580" y="735"/>
                  </a:lnTo>
                  <a:close/>
                  <a:moveTo>
                    <a:pt x="608" y="777"/>
                  </a:moveTo>
                  <a:lnTo>
                    <a:pt x="619" y="790"/>
                  </a:lnTo>
                  <a:lnTo>
                    <a:pt x="630" y="802"/>
                  </a:lnTo>
                  <a:lnTo>
                    <a:pt x="641" y="814"/>
                  </a:lnTo>
                  <a:lnTo>
                    <a:pt x="652" y="825"/>
                  </a:lnTo>
                  <a:lnTo>
                    <a:pt x="665" y="836"/>
                  </a:lnTo>
                  <a:lnTo>
                    <a:pt x="677" y="845"/>
                  </a:lnTo>
                  <a:lnTo>
                    <a:pt x="691" y="855"/>
                  </a:lnTo>
                  <a:lnTo>
                    <a:pt x="705" y="864"/>
                  </a:lnTo>
                  <a:lnTo>
                    <a:pt x="719" y="872"/>
                  </a:lnTo>
                  <a:lnTo>
                    <a:pt x="735" y="881"/>
                  </a:lnTo>
                  <a:lnTo>
                    <a:pt x="750" y="889"/>
                  </a:lnTo>
                  <a:lnTo>
                    <a:pt x="766" y="895"/>
                  </a:lnTo>
                  <a:lnTo>
                    <a:pt x="782" y="902"/>
                  </a:lnTo>
                  <a:lnTo>
                    <a:pt x="798" y="908"/>
                  </a:lnTo>
                  <a:lnTo>
                    <a:pt x="816" y="913"/>
                  </a:lnTo>
                  <a:lnTo>
                    <a:pt x="834" y="919"/>
                  </a:lnTo>
                  <a:lnTo>
                    <a:pt x="827" y="941"/>
                  </a:lnTo>
                  <a:lnTo>
                    <a:pt x="809" y="937"/>
                  </a:lnTo>
                  <a:lnTo>
                    <a:pt x="791" y="931"/>
                  </a:lnTo>
                  <a:lnTo>
                    <a:pt x="772" y="924"/>
                  </a:lnTo>
                  <a:lnTo>
                    <a:pt x="755" y="918"/>
                  </a:lnTo>
                  <a:lnTo>
                    <a:pt x="739" y="910"/>
                  </a:lnTo>
                  <a:lnTo>
                    <a:pt x="723" y="902"/>
                  </a:lnTo>
                  <a:lnTo>
                    <a:pt x="706" y="894"/>
                  </a:lnTo>
                  <a:lnTo>
                    <a:pt x="691" y="884"/>
                  </a:lnTo>
                  <a:lnTo>
                    <a:pt x="677" y="875"/>
                  </a:lnTo>
                  <a:lnTo>
                    <a:pt x="662" y="865"/>
                  </a:lnTo>
                  <a:lnTo>
                    <a:pt x="649" y="854"/>
                  </a:lnTo>
                  <a:lnTo>
                    <a:pt x="636" y="843"/>
                  </a:lnTo>
                  <a:lnTo>
                    <a:pt x="623" y="831"/>
                  </a:lnTo>
                  <a:lnTo>
                    <a:pt x="611" y="818"/>
                  </a:lnTo>
                  <a:lnTo>
                    <a:pt x="600" y="806"/>
                  </a:lnTo>
                  <a:lnTo>
                    <a:pt x="589" y="792"/>
                  </a:lnTo>
                  <a:lnTo>
                    <a:pt x="608" y="777"/>
                  </a:lnTo>
                  <a:close/>
                  <a:moveTo>
                    <a:pt x="840" y="923"/>
                  </a:moveTo>
                  <a:lnTo>
                    <a:pt x="843" y="926"/>
                  </a:lnTo>
                  <a:lnTo>
                    <a:pt x="843" y="930"/>
                  </a:lnTo>
                  <a:lnTo>
                    <a:pt x="841" y="933"/>
                  </a:lnTo>
                  <a:lnTo>
                    <a:pt x="840" y="937"/>
                  </a:lnTo>
                  <a:lnTo>
                    <a:pt x="838" y="939"/>
                  </a:lnTo>
                  <a:lnTo>
                    <a:pt x="835" y="941"/>
                  </a:lnTo>
                  <a:lnTo>
                    <a:pt x="832" y="943"/>
                  </a:lnTo>
                  <a:lnTo>
                    <a:pt x="827" y="941"/>
                  </a:lnTo>
                  <a:lnTo>
                    <a:pt x="831" y="931"/>
                  </a:lnTo>
                  <a:lnTo>
                    <a:pt x="840" y="923"/>
                  </a:lnTo>
                  <a:close/>
                  <a:moveTo>
                    <a:pt x="821" y="938"/>
                  </a:moveTo>
                  <a:lnTo>
                    <a:pt x="808" y="921"/>
                  </a:lnTo>
                  <a:lnTo>
                    <a:pt x="797" y="905"/>
                  </a:lnTo>
                  <a:lnTo>
                    <a:pt x="785" y="887"/>
                  </a:lnTo>
                  <a:lnTo>
                    <a:pt x="776" y="870"/>
                  </a:lnTo>
                  <a:lnTo>
                    <a:pt x="766" y="853"/>
                  </a:lnTo>
                  <a:lnTo>
                    <a:pt x="757" y="836"/>
                  </a:lnTo>
                  <a:lnTo>
                    <a:pt x="750" y="817"/>
                  </a:lnTo>
                  <a:lnTo>
                    <a:pt x="743" y="799"/>
                  </a:lnTo>
                  <a:lnTo>
                    <a:pt x="766" y="790"/>
                  </a:lnTo>
                  <a:lnTo>
                    <a:pt x="772" y="808"/>
                  </a:lnTo>
                  <a:lnTo>
                    <a:pt x="780" y="825"/>
                  </a:lnTo>
                  <a:lnTo>
                    <a:pt x="789" y="842"/>
                  </a:lnTo>
                  <a:lnTo>
                    <a:pt x="797" y="858"/>
                  </a:lnTo>
                  <a:lnTo>
                    <a:pt x="807" y="875"/>
                  </a:lnTo>
                  <a:lnTo>
                    <a:pt x="818" y="891"/>
                  </a:lnTo>
                  <a:lnTo>
                    <a:pt x="828" y="907"/>
                  </a:lnTo>
                  <a:lnTo>
                    <a:pt x="840" y="923"/>
                  </a:lnTo>
                  <a:lnTo>
                    <a:pt x="821" y="938"/>
                  </a:lnTo>
                  <a:close/>
                  <a:moveTo>
                    <a:pt x="743" y="799"/>
                  </a:moveTo>
                  <a:lnTo>
                    <a:pt x="737" y="781"/>
                  </a:lnTo>
                  <a:lnTo>
                    <a:pt x="730" y="762"/>
                  </a:lnTo>
                  <a:lnTo>
                    <a:pt x="726" y="744"/>
                  </a:lnTo>
                  <a:lnTo>
                    <a:pt x="722" y="724"/>
                  </a:lnTo>
                  <a:lnTo>
                    <a:pt x="718" y="705"/>
                  </a:lnTo>
                  <a:lnTo>
                    <a:pt x="715" y="686"/>
                  </a:lnTo>
                  <a:lnTo>
                    <a:pt x="713" y="665"/>
                  </a:lnTo>
                  <a:lnTo>
                    <a:pt x="711" y="644"/>
                  </a:lnTo>
                  <a:lnTo>
                    <a:pt x="736" y="643"/>
                  </a:lnTo>
                  <a:lnTo>
                    <a:pt x="737" y="663"/>
                  </a:lnTo>
                  <a:lnTo>
                    <a:pt x="739" y="681"/>
                  </a:lnTo>
                  <a:lnTo>
                    <a:pt x="742" y="701"/>
                  </a:lnTo>
                  <a:lnTo>
                    <a:pt x="745" y="719"/>
                  </a:lnTo>
                  <a:lnTo>
                    <a:pt x="750" y="737"/>
                  </a:lnTo>
                  <a:lnTo>
                    <a:pt x="754" y="756"/>
                  </a:lnTo>
                  <a:lnTo>
                    <a:pt x="759" y="773"/>
                  </a:lnTo>
                  <a:lnTo>
                    <a:pt x="766" y="790"/>
                  </a:lnTo>
                  <a:lnTo>
                    <a:pt x="743" y="799"/>
                  </a:lnTo>
                  <a:close/>
                  <a:moveTo>
                    <a:pt x="711" y="644"/>
                  </a:moveTo>
                  <a:lnTo>
                    <a:pt x="712" y="641"/>
                  </a:lnTo>
                  <a:lnTo>
                    <a:pt x="712" y="639"/>
                  </a:lnTo>
                  <a:lnTo>
                    <a:pt x="714" y="637"/>
                  </a:lnTo>
                  <a:lnTo>
                    <a:pt x="716" y="635"/>
                  </a:lnTo>
                  <a:lnTo>
                    <a:pt x="718" y="634"/>
                  </a:lnTo>
                  <a:lnTo>
                    <a:pt x="720" y="633"/>
                  </a:lnTo>
                  <a:lnTo>
                    <a:pt x="724" y="632"/>
                  </a:lnTo>
                  <a:lnTo>
                    <a:pt x="727" y="633"/>
                  </a:lnTo>
                  <a:lnTo>
                    <a:pt x="724" y="644"/>
                  </a:lnTo>
                  <a:lnTo>
                    <a:pt x="711" y="644"/>
                  </a:lnTo>
                  <a:close/>
                  <a:moveTo>
                    <a:pt x="727" y="633"/>
                  </a:moveTo>
                  <a:lnTo>
                    <a:pt x="740" y="636"/>
                  </a:lnTo>
                  <a:lnTo>
                    <a:pt x="753" y="638"/>
                  </a:lnTo>
                  <a:lnTo>
                    <a:pt x="767" y="641"/>
                  </a:lnTo>
                  <a:lnTo>
                    <a:pt x="780" y="642"/>
                  </a:lnTo>
                  <a:lnTo>
                    <a:pt x="794" y="643"/>
                  </a:lnTo>
                  <a:lnTo>
                    <a:pt x="807" y="644"/>
                  </a:lnTo>
                  <a:lnTo>
                    <a:pt x="821" y="644"/>
                  </a:lnTo>
                  <a:lnTo>
                    <a:pt x="834" y="643"/>
                  </a:lnTo>
                  <a:lnTo>
                    <a:pt x="847" y="642"/>
                  </a:lnTo>
                  <a:lnTo>
                    <a:pt x="861" y="641"/>
                  </a:lnTo>
                  <a:lnTo>
                    <a:pt x="874" y="639"/>
                  </a:lnTo>
                  <a:lnTo>
                    <a:pt x="888" y="636"/>
                  </a:lnTo>
                  <a:lnTo>
                    <a:pt x="914" y="628"/>
                  </a:lnTo>
                  <a:lnTo>
                    <a:pt x="941" y="620"/>
                  </a:lnTo>
                  <a:lnTo>
                    <a:pt x="949" y="642"/>
                  </a:lnTo>
                  <a:lnTo>
                    <a:pt x="935" y="648"/>
                  </a:lnTo>
                  <a:lnTo>
                    <a:pt x="921" y="652"/>
                  </a:lnTo>
                  <a:lnTo>
                    <a:pt x="907" y="656"/>
                  </a:lnTo>
                  <a:lnTo>
                    <a:pt x="892" y="660"/>
                  </a:lnTo>
                  <a:lnTo>
                    <a:pt x="878" y="663"/>
                  </a:lnTo>
                  <a:lnTo>
                    <a:pt x="864" y="665"/>
                  </a:lnTo>
                  <a:lnTo>
                    <a:pt x="850" y="667"/>
                  </a:lnTo>
                  <a:lnTo>
                    <a:pt x="835" y="668"/>
                  </a:lnTo>
                  <a:lnTo>
                    <a:pt x="821" y="668"/>
                  </a:lnTo>
                  <a:lnTo>
                    <a:pt x="807" y="668"/>
                  </a:lnTo>
                  <a:lnTo>
                    <a:pt x="792" y="668"/>
                  </a:lnTo>
                  <a:lnTo>
                    <a:pt x="778" y="667"/>
                  </a:lnTo>
                  <a:lnTo>
                    <a:pt x="764" y="665"/>
                  </a:lnTo>
                  <a:lnTo>
                    <a:pt x="750" y="663"/>
                  </a:lnTo>
                  <a:lnTo>
                    <a:pt x="735" y="660"/>
                  </a:lnTo>
                  <a:lnTo>
                    <a:pt x="720" y="656"/>
                  </a:lnTo>
                  <a:lnTo>
                    <a:pt x="727" y="633"/>
                  </a:lnTo>
                  <a:close/>
                  <a:moveTo>
                    <a:pt x="941" y="620"/>
                  </a:moveTo>
                  <a:lnTo>
                    <a:pt x="968" y="608"/>
                  </a:lnTo>
                  <a:lnTo>
                    <a:pt x="995" y="594"/>
                  </a:lnTo>
                  <a:lnTo>
                    <a:pt x="1022" y="578"/>
                  </a:lnTo>
                  <a:lnTo>
                    <a:pt x="1049" y="559"/>
                  </a:lnTo>
                  <a:lnTo>
                    <a:pt x="1076" y="539"/>
                  </a:lnTo>
                  <a:lnTo>
                    <a:pt x="1103" y="515"/>
                  </a:lnTo>
                  <a:lnTo>
                    <a:pt x="1130" y="490"/>
                  </a:lnTo>
                  <a:lnTo>
                    <a:pt x="1157" y="463"/>
                  </a:lnTo>
                  <a:lnTo>
                    <a:pt x="1174" y="479"/>
                  </a:lnTo>
                  <a:lnTo>
                    <a:pt x="1147" y="508"/>
                  </a:lnTo>
                  <a:lnTo>
                    <a:pt x="1119" y="534"/>
                  </a:lnTo>
                  <a:lnTo>
                    <a:pt x="1091" y="558"/>
                  </a:lnTo>
                  <a:lnTo>
                    <a:pt x="1063" y="580"/>
                  </a:lnTo>
                  <a:lnTo>
                    <a:pt x="1035" y="598"/>
                  </a:lnTo>
                  <a:lnTo>
                    <a:pt x="1007" y="615"/>
                  </a:lnTo>
                  <a:lnTo>
                    <a:pt x="978" y="629"/>
                  </a:lnTo>
                  <a:lnTo>
                    <a:pt x="949" y="642"/>
                  </a:lnTo>
                  <a:lnTo>
                    <a:pt x="941" y="620"/>
                  </a:lnTo>
                  <a:close/>
                  <a:moveTo>
                    <a:pt x="1165" y="459"/>
                  </a:moveTo>
                  <a:lnTo>
                    <a:pt x="1169" y="460"/>
                  </a:lnTo>
                  <a:lnTo>
                    <a:pt x="1172" y="461"/>
                  </a:lnTo>
                  <a:lnTo>
                    <a:pt x="1174" y="463"/>
                  </a:lnTo>
                  <a:lnTo>
                    <a:pt x="1176" y="466"/>
                  </a:lnTo>
                  <a:lnTo>
                    <a:pt x="1177" y="470"/>
                  </a:lnTo>
                  <a:lnTo>
                    <a:pt x="1177" y="473"/>
                  </a:lnTo>
                  <a:lnTo>
                    <a:pt x="1176" y="476"/>
                  </a:lnTo>
                  <a:lnTo>
                    <a:pt x="1174" y="479"/>
                  </a:lnTo>
                  <a:lnTo>
                    <a:pt x="1165" y="472"/>
                  </a:lnTo>
                  <a:lnTo>
                    <a:pt x="1165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2" name="Freeform 1349"/>
            <p:cNvSpPr>
              <a:spLocks/>
            </p:cNvSpPr>
            <p:nvPr/>
          </p:nvSpPr>
          <p:spPr bwMode="auto">
            <a:xfrm>
              <a:off x="2862" y="1471"/>
              <a:ext cx="210" cy="246"/>
            </a:xfrm>
            <a:custGeom>
              <a:avLst/>
              <a:gdLst>
                <a:gd name="T0" fmla="*/ 0 w 1054"/>
                <a:gd name="T1" fmla="*/ 3 h 1222"/>
                <a:gd name="T2" fmla="*/ 6 w 1054"/>
                <a:gd name="T3" fmla="*/ 24 h 1222"/>
                <a:gd name="T4" fmla="*/ 6 w 1054"/>
                <a:gd name="T5" fmla="*/ 27 h 1222"/>
                <a:gd name="T6" fmla="*/ 6 w 1054"/>
                <a:gd name="T7" fmla="*/ 30 h 1222"/>
                <a:gd name="T8" fmla="*/ 6 w 1054"/>
                <a:gd name="T9" fmla="*/ 32 h 1222"/>
                <a:gd name="T10" fmla="*/ 7 w 1054"/>
                <a:gd name="T11" fmla="*/ 35 h 1222"/>
                <a:gd name="T12" fmla="*/ 8 w 1054"/>
                <a:gd name="T13" fmla="*/ 37 h 1222"/>
                <a:gd name="T14" fmla="*/ 8 w 1054"/>
                <a:gd name="T15" fmla="*/ 40 h 1222"/>
                <a:gd name="T16" fmla="*/ 10 w 1054"/>
                <a:gd name="T17" fmla="*/ 42 h 1222"/>
                <a:gd name="T18" fmla="*/ 11 w 1054"/>
                <a:gd name="T19" fmla="*/ 44 h 1222"/>
                <a:gd name="T20" fmla="*/ 13 w 1054"/>
                <a:gd name="T21" fmla="*/ 47 h 1222"/>
                <a:gd name="T22" fmla="*/ 14 w 1054"/>
                <a:gd name="T23" fmla="*/ 49 h 1222"/>
                <a:gd name="T24" fmla="*/ 14 w 1054"/>
                <a:gd name="T25" fmla="*/ 28 h 1222"/>
                <a:gd name="T26" fmla="*/ 16 w 1054"/>
                <a:gd name="T27" fmla="*/ 31 h 1222"/>
                <a:gd name="T28" fmla="*/ 17 w 1054"/>
                <a:gd name="T29" fmla="*/ 33 h 1222"/>
                <a:gd name="T30" fmla="*/ 18 w 1054"/>
                <a:gd name="T31" fmla="*/ 36 h 1222"/>
                <a:gd name="T32" fmla="*/ 20 w 1054"/>
                <a:gd name="T33" fmla="*/ 38 h 1222"/>
                <a:gd name="T34" fmla="*/ 22 w 1054"/>
                <a:gd name="T35" fmla="*/ 40 h 1222"/>
                <a:gd name="T36" fmla="*/ 24 w 1054"/>
                <a:gd name="T37" fmla="*/ 41 h 1222"/>
                <a:gd name="T38" fmla="*/ 26 w 1054"/>
                <a:gd name="T39" fmla="*/ 43 h 1222"/>
                <a:gd name="T40" fmla="*/ 28 w 1054"/>
                <a:gd name="T41" fmla="*/ 43 h 1222"/>
                <a:gd name="T42" fmla="*/ 30 w 1054"/>
                <a:gd name="T43" fmla="*/ 44 h 1222"/>
                <a:gd name="T44" fmla="*/ 32 w 1054"/>
                <a:gd name="T45" fmla="*/ 45 h 1222"/>
                <a:gd name="T46" fmla="*/ 26 w 1054"/>
                <a:gd name="T47" fmla="*/ 32 h 1222"/>
                <a:gd name="T48" fmla="*/ 30 w 1054"/>
                <a:gd name="T49" fmla="*/ 34 h 1222"/>
                <a:gd name="T50" fmla="*/ 32 w 1054"/>
                <a:gd name="T51" fmla="*/ 35 h 1222"/>
                <a:gd name="T52" fmla="*/ 34 w 1054"/>
                <a:gd name="T53" fmla="*/ 36 h 1222"/>
                <a:gd name="T54" fmla="*/ 35 w 1054"/>
                <a:gd name="T55" fmla="*/ 36 h 1222"/>
                <a:gd name="T56" fmla="*/ 37 w 1054"/>
                <a:gd name="T57" fmla="*/ 36 h 1222"/>
                <a:gd name="T58" fmla="*/ 38 w 1054"/>
                <a:gd name="T59" fmla="*/ 36 h 1222"/>
                <a:gd name="T60" fmla="*/ 40 w 1054"/>
                <a:gd name="T61" fmla="*/ 35 h 1222"/>
                <a:gd name="T62" fmla="*/ 41 w 1054"/>
                <a:gd name="T63" fmla="*/ 34 h 1222"/>
                <a:gd name="T64" fmla="*/ 42 w 1054"/>
                <a:gd name="T65" fmla="*/ 33 h 1222"/>
                <a:gd name="T66" fmla="*/ 39 w 1054"/>
                <a:gd name="T67" fmla="*/ 32 h 1222"/>
                <a:gd name="T68" fmla="*/ 36 w 1054"/>
                <a:gd name="T69" fmla="*/ 31 h 1222"/>
                <a:gd name="T70" fmla="*/ 33 w 1054"/>
                <a:gd name="T71" fmla="*/ 30 h 1222"/>
                <a:gd name="T72" fmla="*/ 31 w 1054"/>
                <a:gd name="T73" fmla="*/ 28 h 1222"/>
                <a:gd name="T74" fmla="*/ 29 w 1054"/>
                <a:gd name="T75" fmla="*/ 26 h 1222"/>
                <a:gd name="T76" fmla="*/ 28 w 1054"/>
                <a:gd name="T77" fmla="*/ 24 h 1222"/>
                <a:gd name="T78" fmla="*/ 27 w 1054"/>
                <a:gd name="T79" fmla="*/ 21 h 1222"/>
                <a:gd name="T80" fmla="*/ 26 w 1054"/>
                <a:gd name="T81" fmla="*/ 19 h 1222"/>
                <a:gd name="T82" fmla="*/ 26 w 1054"/>
                <a:gd name="T83" fmla="*/ 16 h 1222"/>
                <a:gd name="T84" fmla="*/ 26 w 1054"/>
                <a:gd name="T85" fmla="*/ 13 h 12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54"/>
                <a:gd name="T130" fmla="*/ 0 h 1222"/>
                <a:gd name="T131" fmla="*/ 1054 w 1054"/>
                <a:gd name="T132" fmla="*/ 1222 h 12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54" h="1222">
                  <a:moveTo>
                    <a:pt x="662" y="255"/>
                  </a:moveTo>
                  <a:lnTo>
                    <a:pt x="457" y="0"/>
                  </a:lnTo>
                  <a:lnTo>
                    <a:pt x="0" y="83"/>
                  </a:lnTo>
                  <a:lnTo>
                    <a:pt x="0" y="984"/>
                  </a:lnTo>
                  <a:lnTo>
                    <a:pt x="164" y="582"/>
                  </a:lnTo>
                  <a:lnTo>
                    <a:pt x="161" y="606"/>
                  </a:lnTo>
                  <a:lnTo>
                    <a:pt x="158" y="630"/>
                  </a:lnTo>
                  <a:lnTo>
                    <a:pt x="157" y="653"/>
                  </a:lnTo>
                  <a:lnTo>
                    <a:pt x="155" y="676"/>
                  </a:lnTo>
                  <a:lnTo>
                    <a:pt x="155" y="699"/>
                  </a:lnTo>
                  <a:lnTo>
                    <a:pt x="155" y="721"/>
                  </a:lnTo>
                  <a:lnTo>
                    <a:pt x="155" y="744"/>
                  </a:lnTo>
                  <a:lnTo>
                    <a:pt x="156" y="766"/>
                  </a:lnTo>
                  <a:lnTo>
                    <a:pt x="158" y="787"/>
                  </a:lnTo>
                  <a:lnTo>
                    <a:pt x="160" y="809"/>
                  </a:lnTo>
                  <a:lnTo>
                    <a:pt x="163" y="831"/>
                  </a:lnTo>
                  <a:lnTo>
                    <a:pt x="168" y="852"/>
                  </a:lnTo>
                  <a:lnTo>
                    <a:pt x="172" y="873"/>
                  </a:lnTo>
                  <a:lnTo>
                    <a:pt x="176" y="893"/>
                  </a:lnTo>
                  <a:lnTo>
                    <a:pt x="183" y="914"/>
                  </a:lnTo>
                  <a:lnTo>
                    <a:pt x="189" y="934"/>
                  </a:lnTo>
                  <a:lnTo>
                    <a:pt x="196" y="954"/>
                  </a:lnTo>
                  <a:lnTo>
                    <a:pt x="203" y="973"/>
                  </a:lnTo>
                  <a:lnTo>
                    <a:pt x="212" y="993"/>
                  </a:lnTo>
                  <a:lnTo>
                    <a:pt x="220" y="1012"/>
                  </a:lnTo>
                  <a:lnTo>
                    <a:pt x="230" y="1030"/>
                  </a:lnTo>
                  <a:lnTo>
                    <a:pt x="240" y="1049"/>
                  </a:lnTo>
                  <a:lnTo>
                    <a:pt x="251" y="1067"/>
                  </a:lnTo>
                  <a:lnTo>
                    <a:pt x="261" y="1085"/>
                  </a:lnTo>
                  <a:lnTo>
                    <a:pt x="274" y="1104"/>
                  </a:lnTo>
                  <a:lnTo>
                    <a:pt x="286" y="1121"/>
                  </a:lnTo>
                  <a:lnTo>
                    <a:pt x="300" y="1138"/>
                  </a:lnTo>
                  <a:lnTo>
                    <a:pt x="313" y="1156"/>
                  </a:lnTo>
                  <a:lnTo>
                    <a:pt x="328" y="1172"/>
                  </a:lnTo>
                  <a:lnTo>
                    <a:pt x="344" y="1189"/>
                  </a:lnTo>
                  <a:lnTo>
                    <a:pt x="360" y="1205"/>
                  </a:lnTo>
                  <a:lnTo>
                    <a:pt x="376" y="1222"/>
                  </a:lnTo>
                  <a:lnTo>
                    <a:pt x="351" y="672"/>
                  </a:lnTo>
                  <a:lnTo>
                    <a:pt x="361" y="698"/>
                  </a:lnTo>
                  <a:lnTo>
                    <a:pt x="372" y="723"/>
                  </a:lnTo>
                  <a:lnTo>
                    <a:pt x="381" y="746"/>
                  </a:lnTo>
                  <a:lnTo>
                    <a:pt x="392" y="769"/>
                  </a:lnTo>
                  <a:lnTo>
                    <a:pt x="403" y="792"/>
                  </a:lnTo>
                  <a:lnTo>
                    <a:pt x="414" y="813"/>
                  </a:lnTo>
                  <a:lnTo>
                    <a:pt x="426" y="834"/>
                  </a:lnTo>
                  <a:lnTo>
                    <a:pt x="438" y="854"/>
                  </a:lnTo>
                  <a:lnTo>
                    <a:pt x="449" y="874"/>
                  </a:lnTo>
                  <a:lnTo>
                    <a:pt x="462" y="892"/>
                  </a:lnTo>
                  <a:lnTo>
                    <a:pt x="475" y="909"/>
                  </a:lnTo>
                  <a:lnTo>
                    <a:pt x="488" y="927"/>
                  </a:lnTo>
                  <a:lnTo>
                    <a:pt x="501" y="943"/>
                  </a:lnTo>
                  <a:lnTo>
                    <a:pt x="515" y="959"/>
                  </a:lnTo>
                  <a:lnTo>
                    <a:pt x="529" y="973"/>
                  </a:lnTo>
                  <a:lnTo>
                    <a:pt x="544" y="987"/>
                  </a:lnTo>
                  <a:lnTo>
                    <a:pt x="559" y="1000"/>
                  </a:lnTo>
                  <a:lnTo>
                    <a:pt x="574" y="1013"/>
                  </a:lnTo>
                  <a:lnTo>
                    <a:pt x="590" y="1025"/>
                  </a:lnTo>
                  <a:lnTo>
                    <a:pt x="605" y="1036"/>
                  </a:lnTo>
                  <a:lnTo>
                    <a:pt x="621" y="1045"/>
                  </a:lnTo>
                  <a:lnTo>
                    <a:pt x="637" y="1055"/>
                  </a:lnTo>
                  <a:lnTo>
                    <a:pt x="654" y="1064"/>
                  </a:lnTo>
                  <a:lnTo>
                    <a:pt x="671" y="1071"/>
                  </a:lnTo>
                  <a:lnTo>
                    <a:pt x="688" y="1079"/>
                  </a:lnTo>
                  <a:lnTo>
                    <a:pt x="705" y="1085"/>
                  </a:lnTo>
                  <a:lnTo>
                    <a:pt x="724" y="1091"/>
                  </a:lnTo>
                  <a:lnTo>
                    <a:pt x="742" y="1095"/>
                  </a:lnTo>
                  <a:lnTo>
                    <a:pt x="760" y="1099"/>
                  </a:lnTo>
                  <a:lnTo>
                    <a:pt x="779" y="1103"/>
                  </a:lnTo>
                  <a:lnTo>
                    <a:pt x="798" y="1105"/>
                  </a:lnTo>
                  <a:lnTo>
                    <a:pt x="818" y="1107"/>
                  </a:lnTo>
                  <a:lnTo>
                    <a:pt x="614" y="771"/>
                  </a:lnTo>
                  <a:lnTo>
                    <a:pt x="650" y="797"/>
                  </a:lnTo>
                  <a:lnTo>
                    <a:pt x="686" y="821"/>
                  </a:lnTo>
                  <a:lnTo>
                    <a:pt x="719" y="841"/>
                  </a:lnTo>
                  <a:lnTo>
                    <a:pt x="753" y="859"/>
                  </a:lnTo>
                  <a:lnTo>
                    <a:pt x="769" y="866"/>
                  </a:lnTo>
                  <a:lnTo>
                    <a:pt x="784" y="873"/>
                  </a:lnTo>
                  <a:lnTo>
                    <a:pt x="799" y="879"/>
                  </a:lnTo>
                  <a:lnTo>
                    <a:pt x="816" y="883"/>
                  </a:lnTo>
                  <a:lnTo>
                    <a:pt x="830" y="889"/>
                  </a:lnTo>
                  <a:lnTo>
                    <a:pt x="845" y="892"/>
                  </a:lnTo>
                  <a:lnTo>
                    <a:pt x="859" y="895"/>
                  </a:lnTo>
                  <a:lnTo>
                    <a:pt x="873" y="898"/>
                  </a:lnTo>
                  <a:lnTo>
                    <a:pt x="886" y="899"/>
                  </a:lnTo>
                  <a:lnTo>
                    <a:pt x="900" y="900"/>
                  </a:lnTo>
                  <a:lnTo>
                    <a:pt x="913" y="899"/>
                  </a:lnTo>
                  <a:lnTo>
                    <a:pt x="926" y="899"/>
                  </a:lnTo>
                  <a:lnTo>
                    <a:pt x="938" y="896"/>
                  </a:lnTo>
                  <a:lnTo>
                    <a:pt x="949" y="894"/>
                  </a:lnTo>
                  <a:lnTo>
                    <a:pt x="961" y="891"/>
                  </a:lnTo>
                  <a:lnTo>
                    <a:pt x="973" y="887"/>
                  </a:lnTo>
                  <a:lnTo>
                    <a:pt x="984" y="882"/>
                  </a:lnTo>
                  <a:lnTo>
                    <a:pt x="995" y="877"/>
                  </a:lnTo>
                  <a:lnTo>
                    <a:pt x="1006" y="871"/>
                  </a:lnTo>
                  <a:lnTo>
                    <a:pt x="1016" y="864"/>
                  </a:lnTo>
                  <a:lnTo>
                    <a:pt x="1026" y="855"/>
                  </a:lnTo>
                  <a:lnTo>
                    <a:pt x="1036" y="848"/>
                  </a:lnTo>
                  <a:lnTo>
                    <a:pt x="1046" y="838"/>
                  </a:lnTo>
                  <a:lnTo>
                    <a:pt x="1054" y="828"/>
                  </a:lnTo>
                  <a:lnTo>
                    <a:pt x="1027" y="820"/>
                  </a:lnTo>
                  <a:lnTo>
                    <a:pt x="1000" y="811"/>
                  </a:lnTo>
                  <a:lnTo>
                    <a:pt x="974" y="802"/>
                  </a:lnTo>
                  <a:lnTo>
                    <a:pt x="949" y="793"/>
                  </a:lnTo>
                  <a:lnTo>
                    <a:pt x="925" y="782"/>
                  </a:lnTo>
                  <a:lnTo>
                    <a:pt x="902" y="771"/>
                  </a:lnTo>
                  <a:lnTo>
                    <a:pt x="879" y="760"/>
                  </a:lnTo>
                  <a:lnTo>
                    <a:pt x="858" y="748"/>
                  </a:lnTo>
                  <a:lnTo>
                    <a:pt x="836" y="736"/>
                  </a:lnTo>
                  <a:lnTo>
                    <a:pt x="817" y="723"/>
                  </a:lnTo>
                  <a:lnTo>
                    <a:pt x="797" y="710"/>
                  </a:lnTo>
                  <a:lnTo>
                    <a:pt x="780" y="694"/>
                  </a:lnTo>
                  <a:lnTo>
                    <a:pt x="763" y="680"/>
                  </a:lnTo>
                  <a:lnTo>
                    <a:pt x="746" y="664"/>
                  </a:lnTo>
                  <a:lnTo>
                    <a:pt x="731" y="648"/>
                  </a:lnTo>
                  <a:lnTo>
                    <a:pt x="718" y="631"/>
                  </a:lnTo>
                  <a:lnTo>
                    <a:pt x="705" y="613"/>
                  </a:lnTo>
                  <a:lnTo>
                    <a:pt x="694" y="595"/>
                  </a:lnTo>
                  <a:lnTo>
                    <a:pt x="683" y="577"/>
                  </a:lnTo>
                  <a:lnTo>
                    <a:pt x="674" y="556"/>
                  </a:lnTo>
                  <a:lnTo>
                    <a:pt x="665" y="536"/>
                  </a:lnTo>
                  <a:lnTo>
                    <a:pt x="659" y="514"/>
                  </a:lnTo>
                  <a:lnTo>
                    <a:pt x="654" y="493"/>
                  </a:lnTo>
                  <a:lnTo>
                    <a:pt x="649" y="470"/>
                  </a:lnTo>
                  <a:lnTo>
                    <a:pt x="646" y="445"/>
                  </a:lnTo>
                  <a:lnTo>
                    <a:pt x="644" y="421"/>
                  </a:lnTo>
                  <a:lnTo>
                    <a:pt x="644" y="395"/>
                  </a:lnTo>
                  <a:lnTo>
                    <a:pt x="645" y="369"/>
                  </a:lnTo>
                  <a:lnTo>
                    <a:pt x="647" y="341"/>
                  </a:lnTo>
                  <a:lnTo>
                    <a:pt x="650" y="313"/>
                  </a:lnTo>
                  <a:lnTo>
                    <a:pt x="656" y="284"/>
                  </a:lnTo>
                  <a:lnTo>
                    <a:pt x="662" y="25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3" name="Freeform 1350"/>
            <p:cNvSpPr>
              <a:spLocks noEditPoints="1"/>
            </p:cNvSpPr>
            <p:nvPr/>
          </p:nvSpPr>
          <p:spPr bwMode="auto">
            <a:xfrm>
              <a:off x="2859" y="1471"/>
              <a:ext cx="214" cy="250"/>
            </a:xfrm>
            <a:custGeom>
              <a:avLst/>
              <a:gdLst>
                <a:gd name="T0" fmla="*/ 19 w 1079"/>
                <a:gd name="T1" fmla="*/ 0 h 1245"/>
                <a:gd name="T2" fmla="*/ 19 w 1079"/>
                <a:gd name="T3" fmla="*/ 0 h 1245"/>
                <a:gd name="T4" fmla="*/ 0 w 1079"/>
                <a:gd name="T5" fmla="*/ 4 h 1245"/>
                <a:gd name="T6" fmla="*/ 0 w 1079"/>
                <a:gd name="T7" fmla="*/ 4 h 1245"/>
                <a:gd name="T8" fmla="*/ 1 w 1079"/>
                <a:gd name="T9" fmla="*/ 40 h 1245"/>
                <a:gd name="T10" fmla="*/ 0 w 1079"/>
                <a:gd name="T11" fmla="*/ 40 h 1245"/>
                <a:gd name="T12" fmla="*/ 7 w 1079"/>
                <a:gd name="T13" fmla="*/ 24 h 1245"/>
                <a:gd name="T14" fmla="*/ 7 w 1079"/>
                <a:gd name="T15" fmla="*/ 23 h 1245"/>
                <a:gd name="T16" fmla="*/ 8 w 1079"/>
                <a:gd name="T17" fmla="*/ 24 h 1245"/>
                <a:gd name="T18" fmla="*/ 7 w 1079"/>
                <a:gd name="T19" fmla="*/ 24 h 1245"/>
                <a:gd name="T20" fmla="*/ 7 w 1079"/>
                <a:gd name="T21" fmla="*/ 28 h 1245"/>
                <a:gd name="T22" fmla="*/ 8 w 1079"/>
                <a:gd name="T23" fmla="*/ 24 h 1245"/>
                <a:gd name="T24" fmla="*/ 6 w 1079"/>
                <a:gd name="T25" fmla="*/ 32 h 1245"/>
                <a:gd name="T26" fmla="*/ 7 w 1079"/>
                <a:gd name="T27" fmla="*/ 32 h 1245"/>
                <a:gd name="T28" fmla="*/ 9 w 1079"/>
                <a:gd name="T29" fmla="*/ 39 h 1245"/>
                <a:gd name="T30" fmla="*/ 12 w 1079"/>
                <a:gd name="T31" fmla="*/ 45 h 1245"/>
                <a:gd name="T32" fmla="*/ 14 w 1079"/>
                <a:gd name="T33" fmla="*/ 49 h 1245"/>
                <a:gd name="T34" fmla="*/ 10 w 1079"/>
                <a:gd name="T35" fmla="*/ 43 h 1245"/>
                <a:gd name="T36" fmla="*/ 7 w 1079"/>
                <a:gd name="T37" fmla="*/ 36 h 1245"/>
                <a:gd name="T38" fmla="*/ 16 w 1079"/>
                <a:gd name="T39" fmla="*/ 49 h 1245"/>
                <a:gd name="T40" fmla="*/ 15 w 1079"/>
                <a:gd name="T41" fmla="*/ 50 h 1245"/>
                <a:gd name="T42" fmla="*/ 15 w 1079"/>
                <a:gd name="T43" fmla="*/ 27 h 1245"/>
                <a:gd name="T44" fmla="*/ 14 w 1079"/>
                <a:gd name="T45" fmla="*/ 27 h 1245"/>
                <a:gd name="T46" fmla="*/ 15 w 1079"/>
                <a:gd name="T47" fmla="*/ 27 h 1245"/>
                <a:gd name="T48" fmla="*/ 15 w 1079"/>
                <a:gd name="T49" fmla="*/ 27 h 1245"/>
                <a:gd name="T50" fmla="*/ 16 w 1079"/>
                <a:gd name="T51" fmla="*/ 32 h 1245"/>
                <a:gd name="T52" fmla="*/ 17 w 1079"/>
                <a:gd name="T53" fmla="*/ 31 h 1245"/>
                <a:gd name="T54" fmla="*/ 18 w 1079"/>
                <a:gd name="T55" fmla="*/ 35 h 1245"/>
                <a:gd name="T56" fmla="*/ 20 w 1079"/>
                <a:gd name="T57" fmla="*/ 36 h 1245"/>
                <a:gd name="T58" fmla="*/ 24 w 1079"/>
                <a:gd name="T59" fmla="*/ 41 h 1245"/>
                <a:gd name="T60" fmla="*/ 30 w 1079"/>
                <a:gd name="T61" fmla="*/ 44 h 1245"/>
                <a:gd name="T62" fmla="*/ 31 w 1079"/>
                <a:gd name="T63" fmla="*/ 45 h 1245"/>
                <a:gd name="T64" fmla="*/ 25 w 1079"/>
                <a:gd name="T65" fmla="*/ 43 h 1245"/>
                <a:gd name="T66" fmla="*/ 20 w 1079"/>
                <a:gd name="T67" fmla="*/ 38 h 1245"/>
                <a:gd name="T68" fmla="*/ 34 w 1079"/>
                <a:gd name="T69" fmla="*/ 45 h 1245"/>
                <a:gd name="T70" fmla="*/ 33 w 1079"/>
                <a:gd name="T71" fmla="*/ 45 h 1245"/>
                <a:gd name="T72" fmla="*/ 34 w 1079"/>
                <a:gd name="T73" fmla="*/ 45 h 1245"/>
                <a:gd name="T74" fmla="*/ 25 w 1079"/>
                <a:gd name="T75" fmla="*/ 31 h 1245"/>
                <a:gd name="T76" fmla="*/ 25 w 1079"/>
                <a:gd name="T77" fmla="*/ 32 h 1245"/>
                <a:gd name="T78" fmla="*/ 25 w 1079"/>
                <a:gd name="T79" fmla="*/ 31 h 1245"/>
                <a:gd name="T80" fmla="*/ 27 w 1079"/>
                <a:gd name="T81" fmla="*/ 33 h 1245"/>
                <a:gd name="T82" fmla="*/ 29 w 1079"/>
                <a:gd name="T83" fmla="*/ 34 h 1245"/>
                <a:gd name="T84" fmla="*/ 30 w 1079"/>
                <a:gd name="T85" fmla="*/ 35 h 1245"/>
                <a:gd name="T86" fmla="*/ 33 w 1079"/>
                <a:gd name="T87" fmla="*/ 35 h 1245"/>
                <a:gd name="T88" fmla="*/ 38 w 1079"/>
                <a:gd name="T89" fmla="*/ 36 h 1245"/>
                <a:gd name="T90" fmla="*/ 41 w 1079"/>
                <a:gd name="T91" fmla="*/ 34 h 1245"/>
                <a:gd name="T92" fmla="*/ 41 w 1079"/>
                <a:gd name="T93" fmla="*/ 36 h 1245"/>
                <a:gd name="T94" fmla="*/ 37 w 1079"/>
                <a:gd name="T95" fmla="*/ 37 h 1245"/>
                <a:gd name="T96" fmla="*/ 32 w 1079"/>
                <a:gd name="T97" fmla="*/ 36 h 1245"/>
                <a:gd name="T98" fmla="*/ 43 w 1079"/>
                <a:gd name="T99" fmla="*/ 33 h 1245"/>
                <a:gd name="T100" fmla="*/ 43 w 1079"/>
                <a:gd name="T101" fmla="*/ 34 h 1245"/>
                <a:gd name="T102" fmla="*/ 38 w 1079"/>
                <a:gd name="T103" fmla="*/ 33 h 1245"/>
                <a:gd name="T104" fmla="*/ 33 w 1079"/>
                <a:gd name="T105" fmla="*/ 30 h 1245"/>
                <a:gd name="T106" fmla="*/ 29 w 1079"/>
                <a:gd name="T107" fmla="*/ 26 h 1245"/>
                <a:gd name="T108" fmla="*/ 33 w 1079"/>
                <a:gd name="T109" fmla="*/ 28 h 1245"/>
                <a:gd name="T110" fmla="*/ 38 w 1079"/>
                <a:gd name="T111" fmla="*/ 31 h 1245"/>
                <a:gd name="T112" fmla="*/ 43 w 1079"/>
                <a:gd name="T113" fmla="*/ 34 h 1245"/>
                <a:gd name="T114" fmla="*/ 27 w 1079"/>
                <a:gd name="T115" fmla="*/ 22 h 1245"/>
                <a:gd name="T116" fmla="*/ 26 w 1079"/>
                <a:gd name="T117" fmla="*/ 16 h 1245"/>
                <a:gd name="T118" fmla="*/ 28 w 1079"/>
                <a:gd name="T119" fmla="*/ 11 h 1245"/>
                <a:gd name="T120" fmla="*/ 27 w 1079"/>
                <a:gd name="T121" fmla="*/ 17 h 1245"/>
                <a:gd name="T122" fmla="*/ 28 w 1079"/>
                <a:gd name="T123" fmla="*/ 23 h 1245"/>
                <a:gd name="T124" fmla="*/ 27 w 1079"/>
                <a:gd name="T125" fmla="*/ 10 h 12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79"/>
                <a:gd name="T190" fmla="*/ 0 h 1245"/>
                <a:gd name="T191" fmla="*/ 1079 w 1079"/>
                <a:gd name="T192" fmla="*/ 1245 h 12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79" h="1245">
                  <a:moveTo>
                    <a:pt x="665" y="274"/>
                  </a:moveTo>
                  <a:lnTo>
                    <a:pt x="461" y="20"/>
                  </a:lnTo>
                  <a:lnTo>
                    <a:pt x="480" y="4"/>
                  </a:lnTo>
                  <a:lnTo>
                    <a:pt x="685" y="259"/>
                  </a:lnTo>
                  <a:lnTo>
                    <a:pt x="665" y="274"/>
                  </a:lnTo>
                  <a:close/>
                  <a:moveTo>
                    <a:pt x="469" y="0"/>
                  </a:moveTo>
                  <a:lnTo>
                    <a:pt x="471" y="0"/>
                  </a:lnTo>
                  <a:lnTo>
                    <a:pt x="474" y="1"/>
                  </a:lnTo>
                  <a:lnTo>
                    <a:pt x="478" y="2"/>
                  </a:lnTo>
                  <a:lnTo>
                    <a:pt x="480" y="4"/>
                  </a:lnTo>
                  <a:lnTo>
                    <a:pt x="470" y="12"/>
                  </a:lnTo>
                  <a:lnTo>
                    <a:pt x="469" y="0"/>
                  </a:lnTo>
                  <a:close/>
                  <a:moveTo>
                    <a:pt x="472" y="24"/>
                  </a:moveTo>
                  <a:lnTo>
                    <a:pt x="15" y="107"/>
                  </a:lnTo>
                  <a:lnTo>
                    <a:pt x="11" y="82"/>
                  </a:lnTo>
                  <a:lnTo>
                    <a:pt x="469" y="0"/>
                  </a:lnTo>
                  <a:lnTo>
                    <a:pt x="472" y="24"/>
                  </a:lnTo>
                  <a:close/>
                  <a:moveTo>
                    <a:pt x="0" y="95"/>
                  </a:moveTo>
                  <a:lnTo>
                    <a:pt x="1" y="91"/>
                  </a:lnTo>
                  <a:lnTo>
                    <a:pt x="3" y="88"/>
                  </a:lnTo>
                  <a:lnTo>
                    <a:pt x="7" y="84"/>
                  </a:lnTo>
                  <a:lnTo>
                    <a:pt x="11" y="82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25" y="95"/>
                  </a:moveTo>
                  <a:lnTo>
                    <a:pt x="25" y="996"/>
                  </a:lnTo>
                  <a:lnTo>
                    <a:pt x="0" y="996"/>
                  </a:lnTo>
                  <a:lnTo>
                    <a:pt x="0" y="95"/>
                  </a:lnTo>
                  <a:lnTo>
                    <a:pt x="25" y="95"/>
                  </a:lnTo>
                  <a:close/>
                  <a:moveTo>
                    <a:pt x="24" y="1000"/>
                  </a:moveTo>
                  <a:lnTo>
                    <a:pt x="22" y="1005"/>
                  </a:lnTo>
                  <a:lnTo>
                    <a:pt x="19" y="1006"/>
                  </a:lnTo>
                  <a:lnTo>
                    <a:pt x="14" y="1007"/>
                  </a:lnTo>
                  <a:lnTo>
                    <a:pt x="11" y="1007"/>
                  </a:lnTo>
                  <a:lnTo>
                    <a:pt x="7" y="1006"/>
                  </a:lnTo>
                  <a:lnTo>
                    <a:pt x="3" y="1003"/>
                  </a:lnTo>
                  <a:lnTo>
                    <a:pt x="1" y="1000"/>
                  </a:lnTo>
                  <a:lnTo>
                    <a:pt x="0" y="996"/>
                  </a:lnTo>
                  <a:lnTo>
                    <a:pt x="13" y="996"/>
                  </a:lnTo>
                  <a:lnTo>
                    <a:pt x="24" y="1000"/>
                  </a:lnTo>
                  <a:close/>
                  <a:moveTo>
                    <a:pt x="1" y="992"/>
                  </a:moveTo>
                  <a:lnTo>
                    <a:pt x="165" y="590"/>
                  </a:lnTo>
                  <a:lnTo>
                    <a:pt x="188" y="598"/>
                  </a:lnTo>
                  <a:lnTo>
                    <a:pt x="24" y="1000"/>
                  </a:lnTo>
                  <a:lnTo>
                    <a:pt x="1" y="992"/>
                  </a:lnTo>
                  <a:close/>
                  <a:moveTo>
                    <a:pt x="165" y="590"/>
                  </a:moveTo>
                  <a:lnTo>
                    <a:pt x="168" y="586"/>
                  </a:lnTo>
                  <a:lnTo>
                    <a:pt x="172" y="584"/>
                  </a:lnTo>
                  <a:lnTo>
                    <a:pt x="175" y="583"/>
                  </a:lnTo>
                  <a:lnTo>
                    <a:pt x="179" y="584"/>
                  </a:lnTo>
                  <a:lnTo>
                    <a:pt x="184" y="586"/>
                  </a:lnTo>
                  <a:lnTo>
                    <a:pt x="187" y="588"/>
                  </a:lnTo>
                  <a:lnTo>
                    <a:pt x="189" y="592"/>
                  </a:lnTo>
                  <a:lnTo>
                    <a:pt x="189" y="596"/>
                  </a:lnTo>
                  <a:lnTo>
                    <a:pt x="177" y="594"/>
                  </a:lnTo>
                  <a:lnTo>
                    <a:pt x="165" y="590"/>
                  </a:lnTo>
                  <a:close/>
                  <a:moveTo>
                    <a:pt x="189" y="596"/>
                  </a:moveTo>
                  <a:lnTo>
                    <a:pt x="189" y="596"/>
                  </a:lnTo>
                  <a:lnTo>
                    <a:pt x="164" y="593"/>
                  </a:lnTo>
                  <a:lnTo>
                    <a:pt x="165" y="592"/>
                  </a:lnTo>
                  <a:lnTo>
                    <a:pt x="189" y="596"/>
                  </a:lnTo>
                  <a:close/>
                  <a:moveTo>
                    <a:pt x="189" y="596"/>
                  </a:moveTo>
                  <a:lnTo>
                    <a:pt x="186" y="622"/>
                  </a:lnTo>
                  <a:lnTo>
                    <a:pt x="183" y="649"/>
                  </a:lnTo>
                  <a:lnTo>
                    <a:pt x="181" y="674"/>
                  </a:lnTo>
                  <a:lnTo>
                    <a:pt x="179" y="700"/>
                  </a:lnTo>
                  <a:lnTo>
                    <a:pt x="156" y="699"/>
                  </a:lnTo>
                  <a:lnTo>
                    <a:pt x="157" y="672"/>
                  </a:lnTo>
                  <a:lnTo>
                    <a:pt x="159" y="646"/>
                  </a:lnTo>
                  <a:lnTo>
                    <a:pt x="161" y="619"/>
                  </a:lnTo>
                  <a:lnTo>
                    <a:pt x="164" y="593"/>
                  </a:lnTo>
                  <a:lnTo>
                    <a:pt x="189" y="596"/>
                  </a:lnTo>
                  <a:close/>
                  <a:moveTo>
                    <a:pt x="179" y="700"/>
                  </a:moveTo>
                  <a:lnTo>
                    <a:pt x="179" y="725"/>
                  </a:lnTo>
                  <a:lnTo>
                    <a:pt x="179" y="749"/>
                  </a:lnTo>
                  <a:lnTo>
                    <a:pt x="181" y="773"/>
                  </a:lnTo>
                  <a:lnTo>
                    <a:pt x="183" y="798"/>
                  </a:lnTo>
                  <a:lnTo>
                    <a:pt x="159" y="800"/>
                  </a:lnTo>
                  <a:lnTo>
                    <a:pt x="157" y="776"/>
                  </a:lnTo>
                  <a:lnTo>
                    <a:pt x="156" y="751"/>
                  </a:lnTo>
                  <a:lnTo>
                    <a:pt x="155" y="725"/>
                  </a:lnTo>
                  <a:lnTo>
                    <a:pt x="156" y="699"/>
                  </a:lnTo>
                  <a:lnTo>
                    <a:pt x="179" y="700"/>
                  </a:lnTo>
                  <a:close/>
                  <a:moveTo>
                    <a:pt x="183" y="798"/>
                  </a:moveTo>
                  <a:lnTo>
                    <a:pt x="187" y="829"/>
                  </a:lnTo>
                  <a:lnTo>
                    <a:pt x="191" y="859"/>
                  </a:lnTo>
                  <a:lnTo>
                    <a:pt x="198" y="888"/>
                  </a:lnTo>
                  <a:lnTo>
                    <a:pt x="205" y="917"/>
                  </a:lnTo>
                  <a:lnTo>
                    <a:pt x="214" y="945"/>
                  </a:lnTo>
                  <a:lnTo>
                    <a:pt x="225" y="973"/>
                  </a:lnTo>
                  <a:lnTo>
                    <a:pt x="236" y="1000"/>
                  </a:lnTo>
                  <a:lnTo>
                    <a:pt x="249" y="1027"/>
                  </a:lnTo>
                  <a:lnTo>
                    <a:pt x="263" y="1054"/>
                  </a:lnTo>
                  <a:lnTo>
                    <a:pt x="278" y="1080"/>
                  </a:lnTo>
                  <a:lnTo>
                    <a:pt x="295" y="1105"/>
                  </a:lnTo>
                  <a:lnTo>
                    <a:pt x="312" y="1130"/>
                  </a:lnTo>
                  <a:lnTo>
                    <a:pt x="332" y="1155"/>
                  </a:lnTo>
                  <a:lnTo>
                    <a:pt x="352" y="1178"/>
                  </a:lnTo>
                  <a:lnTo>
                    <a:pt x="374" y="1202"/>
                  </a:lnTo>
                  <a:lnTo>
                    <a:pt x="398" y="1225"/>
                  </a:lnTo>
                  <a:lnTo>
                    <a:pt x="380" y="1242"/>
                  </a:lnTo>
                  <a:lnTo>
                    <a:pt x="357" y="1218"/>
                  </a:lnTo>
                  <a:lnTo>
                    <a:pt x="334" y="1195"/>
                  </a:lnTo>
                  <a:lnTo>
                    <a:pt x="312" y="1170"/>
                  </a:lnTo>
                  <a:lnTo>
                    <a:pt x="293" y="1145"/>
                  </a:lnTo>
                  <a:lnTo>
                    <a:pt x="274" y="1119"/>
                  </a:lnTo>
                  <a:lnTo>
                    <a:pt x="257" y="1092"/>
                  </a:lnTo>
                  <a:lnTo>
                    <a:pt x="241" y="1065"/>
                  </a:lnTo>
                  <a:lnTo>
                    <a:pt x="227" y="1038"/>
                  </a:lnTo>
                  <a:lnTo>
                    <a:pt x="214" y="1010"/>
                  </a:lnTo>
                  <a:lnTo>
                    <a:pt x="202" y="982"/>
                  </a:lnTo>
                  <a:lnTo>
                    <a:pt x="191" y="953"/>
                  </a:lnTo>
                  <a:lnTo>
                    <a:pt x="182" y="924"/>
                  </a:lnTo>
                  <a:lnTo>
                    <a:pt x="174" y="893"/>
                  </a:lnTo>
                  <a:lnTo>
                    <a:pt x="168" y="863"/>
                  </a:lnTo>
                  <a:lnTo>
                    <a:pt x="162" y="832"/>
                  </a:lnTo>
                  <a:lnTo>
                    <a:pt x="159" y="800"/>
                  </a:lnTo>
                  <a:lnTo>
                    <a:pt x="183" y="798"/>
                  </a:lnTo>
                  <a:close/>
                  <a:moveTo>
                    <a:pt x="401" y="1232"/>
                  </a:moveTo>
                  <a:lnTo>
                    <a:pt x="401" y="1237"/>
                  </a:lnTo>
                  <a:lnTo>
                    <a:pt x="399" y="1240"/>
                  </a:lnTo>
                  <a:lnTo>
                    <a:pt x="397" y="1242"/>
                  </a:lnTo>
                  <a:lnTo>
                    <a:pt x="393" y="1244"/>
                  </a:lnTo>
                  <a:lnTo>
                    <a:pt x="390" y="1245"/>
                  </a:lnTo>
                  <a:lnTo>
                    <a:pt x="387" y="1245"/>
                  </a:lnTo>
                  <a:lnTo>
                    <a:pt x="384" y="1244"/>
                  </a:lnTo>
                  <a:lnTo>
                    <a:pt x="380" y="1242"/>
                  </a:lnTo>
                  <a:lnTo>
                    <a:pt x="389" y="1234"/>
                  </a:lnTo>
                  <a:lnTo>
                    <a:pt x="401" y="1232"/>
                  </a:lnTo>
                  <a:close/>
                  <a:moveTo>
                    <a:pt x="377" y="1234"/>
                  </a:moveTo>
                  <a:lnTo>
                    <a:pt x="352" y="685"/>
                  </a:lnTo>
                  <a:lnTo>
                    <a:pt x="377" y="684"/>
                  </a:lnTo>
                  <a:lnTo>
                    <a:pt x="401" y="1232"/>
                  </a:lnTo>
                  <a:lnTo>
                    <a:pt x="377" y="1234"/>
                  </a:lnTo>
                  <a:close/>
                  <a:moveTo>
                    <a:pt x="352" y="685"/>
                  </a:moveTo>
                  <a:lnTo>
                    <a:pt x="353" y="681"/>
                  </a:lnTo>
                  <a:lnTo>
                    <a:pt x="355" y="677"/>
                  </a:lnTo>
                  <a:lnTo>
                    <a:pt x="359" y="675"/>
                  </a:lnTo>
                  <a:lnTo>
                    <a:pt x="362" y="674"/>
                  </a:lnTo>
                  <a:lnTo>
                    <a:pt x="366" y="673"/>
                  </a:lnTo>
                  <a:lnTo>
                    <a:pt x="371" y="674"/>
                  </a:lnTo>
                  <a:lnTo>
                    <a:pt x="374" y="676"/>
                  </a:lnTo>
                  <a:lnTo>
                    <a:pt x="376" y="679"/>
                  </a:lnTo>
                  <a:lnTo>
                    <a:pt x="364" y="684"/>
                  </a:lnTo>
                  <a:lnTo>
                    <a:pt x="352" y="685"/>
                  </a:lnTo>
                  <a:close/>
                  <a:moveTo>
                    <a:pt x="376" y="679"/>
                  </a:moveTo>
                  <a:lnTo>
                    <a:pt x="376" y="681"/>
                  </a:lnTo>
                  <a:lnTo>
                    <a:pt x="353" y="689"/>
                  </a:lnTo>
                  <a:lnTo>
                    <a:pt x="353" y="688"/>
                  </a:lnTo>
                  <a:lnTo>
                    <a:pt x="376" y="679"/>
                  </a:lnTo>
                  <a:close/>
                  <a:moveTo>
                    <a:pt x="376" y="681"/>
                  </a:moveTo>
                  <a:lnTo>
                    <a:pt x="387" y="709"/>
                  </a:lnTo>
                  <a:lnTo>
                    <a:pt x="399" y="736"/>
                  </a:lnTo>
                  <a:lnTo>
                    <a:pt x="409" y="763"/>
                  </a:lnTo>
                  <a:lnTo>
                    <a:pt x="421" y="787"/>
                  </a:lnTo>
                  <a:lnTo>
                    <a:pt x="400" y="798"/>
                  </a:lnTo>
                  <a:lnTo>
                    <a:pt x="387" y="771"/>
                  </a:lnTo>
                  <a:lnTo>
                    <a:pt x="375" y="745"/>
                  </a:lnTo>
                  <a:lnTo>
                    <a:pt x="364" y="717"/>
                  </a:lnTo>
                  <a:lnTo>
                    <a:pt x="353" y="689"/>
                  </a:lnTo>
                  <a:lnTo>
                    <a:pt x="376" y="681"/>
                  </a:lnTo>
                  <a:close/>
                  <a:moveTo>
                    <a:pt x="421" y="787"/>
                  </a:moveTo>
                  <a:lnTo>
                    <a:pt x="433" y="811"/>
                  </a:lnTo>
                  <a:lnTo>
                    <a:pt x="446" y="834"/>
                  </a:lnTo>
                  <a:lnTo>
                    <a:pt x="459" y="857"/>
                  </a:lnTo>
                  <a:lnTo>
                    <a:pt x="473" y="878"/>
                  </a:lnTo>
                  <a:lnTo>
                    <a:pt x="453" y="892"/>
                  </a:lnTo>
                  <a:lnTo>
                    <a:pt x="439" y="870"/>
                  </a:lnTo>
                  <a:lnTo>
                    <a:pt x="426" y="847"/>
                  </a:lnTo>
                  <a:lnTo>
                    <a:pt x="412" y="823"/>
                  </a:lnTo>
                  <a:lnTo>
                    <a:pt x="400" y="798"/>
                  </a:lnTo>
                  <a:lnTo>
                    <a:pt x="421" y="787"/>
                  </a:lnTo>
                  <a:close/>
                  <a:moveTo>
                    <a:pt x="473" y="878"/>
                  </a:moveTo>
                  <a:lnTo>
                    <a:pt x="491" y="904"/>
                  </a:lnTo>
                  <a:lnTo>
                    <a:pt x="509" y="929"/>
                  </a:lnTo>
                  <a:lnTo>
                    <a:pt x="528" y="952"/>
                  </a:lnTo>
                  <a:lnTo>
                    <a:pt x="548" y="972"/>
                  </a:lnTo>
                  <a:lnTo>
                    <a:pt x="567" y="993"/>
                  </a:lnTo>
                  <a:lnTo>
                    <a:pt x="589" y="1010"/>
                  </a:lnTo>
                  <a:lnTo>
                    <a:pt x="610" y="1027"/>
                  </a:lnTo>
                  <a:lnTo>
                    <a:pt x="632" y="1042"/>
                  </a:lnTo>
                  <a:lnTo>
                    <a:pt x="655" y="1055"/>
                  </a:lnTo>
                  <a:lnTo>
                    <a:pt x="678" y="1067"/>
                  </a:lnTo>
                  <a:lnTo>
                    <a:pt x="702" y="1078"/>
                  </a:lnTo>
                  <a:lnTo>
                    <a:pt x="727" y="1087"/>
                  </a:lnTo>
                  <a:lnTo>
                    <a:pt x="752" y="1094"/>
                  </a:lnTo>
                  <a:lnTo>
                    <a:pt x="778" y="1100"/>
                  </a:lnTo>
                  <a:lnTo>
                    <a:pt x="805" y="1104"/>
                  </a:lnTo>
                  <a:lnTo>
                    <a:pt x="832" y="1107"/>
                  </a:lnTo>
                  <a:lnTo>
                    <a:pt x="831" y="1131"/>
                  </a:lnTo>
                  <a:lnTo>
                    <a:pt x="802" y="1129"/>
                  </a:lnTo>
                  <a:lnTo>
                    <a:pt x="773" y="1123"/>
                  </a:lnTo>
                  <a:lnTo>
                    <a:pt x="746" y="1118"/>
                  </a:lnTo>
                  <a:lnTo>
                    <a:pt x="719" y="1110"/>
                  </a:lnTo>
                  <a:lnTo>
                    <a:pt x="694" y="1101"/>
                  </a:lnTo>
                  <a:lnTo>
                    <a:pt x="668" y="1090"/>
                  </a:lnTo>
                  <a:lnTo>
                    <a:pt x="644" y="1077"/>
                  </a:lnTo>
                  <a:lnTo>
                    <a:pt x="619" y="1063"/>
                  </a:lnTo>
                  <a:lnTo>
                    <a:pt x="596" y="1048"/>
                  </a:lnTo>
                  <a:lnTo>
                    <a:pt x="574" y="1030"/>
                  </a:lnTo>
                  <a:lnTo>
                    <a:pt x="552" y="1011"/>
                  </a:lnTo>
                  <a:lnTo>
                    <a:pt x="530" y="991"/>
                  </a:lnTo>
                  <a:lnTo>
                    <a:pt x="510" y="968"/>
                  </a:lnTo>
                  <a:lnTo>
                    <a:pt x="489" y="944"/>
                  </a:lnTo>
                  <a:lnTo>
                    <a:pt x="471" y="919"/>
                  </a:lnTo>
                  <a:lnTo>
                    <a:pt x="453" y="892"/>
                  </a:lnTo>
                  <a:lnTo>
                    <a:pt x="473" y="878"/>
                  </a:lnTo>
                  <a:close/>
                  <a:moveTo>
                    <a:pt x="842" y="1113"/>
                  </a:moveTo>
                  <a:lnTo>
                    <a:pt x="843" y="1116"/>
                  </a:lnTo>
                  <a:lnTo>
                    <a:pt x="843" y="1119"/>
                  </a:lnTo>
                  <a:lnTo>
                    <a:pt x="843" y="1122"/>
                  </a:lnTo>
                  <a:lnTo>
                    <a:pt x="842" y="1126"/>
                  </a:lnTo>
                  <a:lnTo>
                    <a:pt x="839" y="1128"/>
                  </a:lnTo>
                  <a:lnTo>
                    <a:pt x="837" y="1130"/>
                  </a:lnTo>
                  <a:lnTo>
                    <a:pt x="834" y="1131"/>
                  </a:lnTo>
                  <a:lnTo>
                    <a:pt x="831" y="1131"/>
                  </a:lnTo>
                  <a:lnTo>
                    <a:pt x="831" y="1119"/>
                  </a:lnTo>
                  <a:lnTo>
                    <a:pt x="842" y="1113"/>
                  </a:lnTo>
                  <a:close/>
                  <a:moveTo>
                    <a:pt x="821" y="1126"/>
                  </a:moveTo>
                  <a:lnTo>
                    <a:pt x="616" y="790"/>
                  </a:lnTo>
                  <a:lnTo>
                    <a:pt x="636" y="777"/>
                  </a:lnTo>
                  <a:lnTo>
                    <a:pt x="842" y="1113"/>
                  </a:lnTo>
                  <a:lnTo>
                    <a:pt x="821" y="1126"/>
                  </a:lnTo>
                  <a:close/>
                  <a:moveTo>
                    <a:pt x="616" y="790"/>
                  </a:moveTo>
                  <a:lnTo>
                    <a:pt x="615" y="785"/>
                  </a:lnTo>
                  <a:lnTo>
                    <a:pt x="615" y="781"/>
                  </a:lnTo>
                  <a:lnTo>
                    <a:pt x="617" y="778"/>
                  </a:lnTo>
                  <a:lnTo>
                    <a:pt x="619" y="775"/>
                  </a:lnTo>
                  <a:lnTo>
                    <a:pt x="622" y="772"/>
                  </a:lnTo>
                  <a:lnTo>
                    <a:pt x="627" y="771"/>
                  </a:lnTo>
                  <a:lnTo>
                    <a:pt x="630" y="771"/>
                  </a:lnTo>
                  <a:lnTo>
                    <a:pt x="634" y="773"/>
                  </a:lnTo>
                  <a:lnTo>
                    <a:pt x="627" y="783"/>
                  </a:lnTo>
                  <a:lnTo>
                    <a:pt x="616" y="790"/>
                  </a:lnTo>
                  <a:close/>
                  <a:moveTo>
                    <a:pt x="634" y="773"/>
                  </a:moveTo>
                  <a:lnTo>
                    <a:pt x="634" y="773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634" y="773"/>
                  </a:moveTo>
                  <a:lnTo>
                    <a:pt x="655" y="789"/>
                  </a:lnTo>
                  <a:lnTo>
                    <a:pt x="675" y="803"/>
                  </a:lnTo>
                  <a:lnTo>
                    <a:pt x="695" y="816"/>
                  </a:lnTo>
                  <a:lnTo>
                    <a:pt x="713" y="827"/>
                  </a:lnTo>
                  <a:lnTo>
                    <a:pt x="701" y="849"/>
                  </a:lnTo>
                  <a:lnTo>
                    <a:pt x="681" y="836"/>
                  </a:lnTo>
                  <a:lnTo>
                    <a:pt x="660" y="822"/>
                  </a:lnTo>
                  <a:lnTo>
                    <a:pt x="640" y="808"/>
                  </a:lnTo>
                  <a:lnTo>
                    <a:pt x="619" y="793"/>
                  </a:lnTo>
                  <a:lnTo>
                    <a:pt x="634" y="773"/>
                  </a:lnTo>
                  <a:close/>
                  <a:moveTo>
                    <a:pt x="713" y="827"/>
                  </a:moveTo>
                  <a:lnTo>
                    <a:pt x="732" y="839"/>
                  </a:lnTo>
                  <a:lnTo>
                    <a:pt x="751" y="849"/>
                  </a:lnTo>
                  <a:lnTo>
                    <a:pt x="768" y="859"/>
                  </a:lnTo>
                  <a:lnTo>
                    <a:pt x="786" y="866"/>
                  </a:lnTo>
                  <a:lnTo>
                    <a:pt x="777" y="889"/>
                  </a:lnTo>
                  <a:lnTo>
                    <a:pt x="758" y="880"/>
                  </a:lnTo>
                  <a:lnTo>
                    <a:pt x="739" y="871"/>
                  </a:lnTo>
                  <a:lnTo>
                    <a:pt x="721" y="860"/>
                  </a:lnTo>
                  <a:lnTo>
                    <a:pt x="701" y="849"/>
                  </a:lnTo>
                  <a:lnTo>
                    <a:pt x="713" y="827"/>
                  </a:lnTo>
                  <a:close/>
                  <a:moveTo>
                    <a:pt x="786" y="866"/>
                  </a:moveTo>
                  <a:lnTo>
                    <a:pt x="808" y="876"/>
                  </a:lnTo>
                  <a:lnTo>
                    <a:pt x="829" y="884"/>
                  </a:lnTo>
                  <a:lnTo>
                    <a:pt x="849" y="889"/>
                  </a:lnTo>
                  <a:lnTo>
                    <a:pt x="869" y="894"/>
                  </a:lnTo>
                  <a:lnTo>
                    <a:pt x="888" y="897"/>
                  </a:lnTo>
                  <a:lnTo>
                    <a:pt x="906" y="899"/>
                  </a:lnTo>
                  <a:lnTo>
                    <a:pt x="925" y="899"/>
                  </a:lnTo>
                  <a:lnTo>
                    <a:pt x="942" y="898"/>
                  </a:lnTo>
                  <a:lnTo>
                    <a:pt x="958" y="894"/>
                  </a:lnTo>
                  <a:lnTo>
                    <a:pt x="974" y="890"/>
                  </a:lnTo>
                  <a:lnTo>
                    <a:pt x="989" y="884"/>
                  </a:lnTo>
                  <a:lnTo>
                    <a:pt x="1005" y="877"/>
                  </a:lnTo>
                  <a:lnTo>
                    <a:pt x="1019" y="867"/>
                  </a:lnTo>
                  <a:lnTo>
                    <a:pt x="1033" y="858"/>
                  </a:lnTo>
                  <a:lnTo>
                    <a:pt x="1046" y="846"/>
                  </a:lnTo>
                  <a:lnTo>
                    <a:pt x="1058" y="832"/>
                  </a:lnTo>
                  <a:lnTo>
                    <a:pt x="1077" y="848"/>
                  </a:lnTo>
                  <a:lnTo>
                    <a:pt x="1063" y="863"/>
                  </a:lnTo>
                  <a:lnTo>
                    <a:pt x="1048" y="876"/>
                  </a:lnTo>
                  <a:lnTo>
                    <a:pt x="1033" y="888"/>
                  </a:lnTo>
                  <a:lnTo>
                    <a:pt x="1016" y="898"/>
                  </a:lnTo>
                  <a:lnTo>
                    <a:pt x="1000" y="906"/>
                  </a:lnTo>
                  <a:lnTo>
                    <a:pt x="983" y="913"/>
                  </a:lnTo>
                  <a:lnTo>
                    <a:pt x="966" y="918"/>
                  </a:lnTo>
                  <a:lnTo>
                    <a:pt x="947" y="921"/>
                  </a:lnTo>
                  <a:lnTo>
                    <a:pt x="928" y="924"/>
                  </a:lnTo>
                  <a:lnTo>
                    <a:pt x="908" y="924"/>
                  </a:lnTo>
                  <a:lnTo>
                    <a:pt x="888" y="921"/>
                  </a:lnTo>
                  <a:lnTo>
                    <a:pt x="866" y="918"/>
                  </a:lnTo>
                  <a:lnTo>
                    <a:pt x="845" y="914"/>
                  </a:lnTo>
                  <a:lnTo>
                    <a:pt x="823" y="907"/>
                  </a:lnTo>
                  <a:lnTo>
                    <a:pt x="799" y="899"/>
                  </a:lnTo>
                  <a:lnTo>
                    <a:pt x="777" y="889"/>
                  </a:lnTo>
                  <a:lnTo>
                    <a:pt x="786" y="866"/>
                  </a:lnTo>
                  <a:close/>
                  <a:moveTo>
                    <a:pt x="1070" y="829"/>
                  </a:moveTo>
                  <a:lnTo>
                    <a:pt x="1074" y="830"/>
                  </a:lnTo>
                  <a:lnTo>
                    <a:pt x="1076" y="832"/>
                  </a:lnTo>
                  <a:lnTo>
                    <a:pt x="1077" y="834"/>
                  </a:lnTo>
                  <a:lnTo>
                    <a:pt x="1079" y="836"/>
                  </a:lnTo>
                  <a:lnTo>
                    <a:pt x="1079" y="839"/>
                  </a:lnTo>
                  <a:lnTo>
                    <a:pt x="1079" y="843"/>
                  </a:lnTo>
                  <a:lnTo>
                    <a:pt x="1078" y="846"/>
                  </a:lnTo>
                  <a:lnTo>
                    <a:pt x="1077" y="848"/>
                  </a:lnTo>
                  <a:lnTo>
                    <a:pt x="1067" y="840"/>
                  </a:lnTo>
                  <a:lnTo>
                    <a:pt x="1070" y="829"/>
                  </a:lnTo>
                  <a:close/>
                  <a:moveTo>
                    <a:pt x="1064" y="852"/>
                  </a:moveTo>
                  <a:lnTo>
                    <a:pt x="1036" y="844"/>
                  </a:lnTo>
                  <a:lnTo>
                    <a:pt x="1009" y="835"/>
                  </a:lnTo>
                  <a:lnTo>
                    <a:pt x="983" y="825"/>
                  </a:lnTo>
                  <a:lnTo>
                    <a:pt x="957" y="816"/>
                  </a:lnTo>
                  <a:lnTo>
                    <a:pt x="932" y="805"/>
                  </a:lnTo>
                  <a:lnTo>
                    <a:pt x="908" y="794"/>
                  </a:lnTo>
                  <a:lnTo>
                    <a:pt x="886" y="782"/>
                  </a:lnTo>
                  <a:lnTo>
                    <a:pt x="863" y="770"/>
                  </a:lnTo>
                  <a:lnTo>
                    <a:pt x="843" y="757"/>
                  </a:lnTo>
                  <a:lnTo>
                    <a:pt x="822" y="744"/>
                  </a:lnTo>
                  <a:lnTo>
                    <a:pt x="803" y="730"/>
                  </a:lnTo>
                  <a:lnTo>
                    <a:pt x="784" y="716"/>
                  </a:lnTo>
                  <a:lnTo>
                    <a:pt x="767" y="701"/>
                  </a:lnTo>
                  <a:lnTo>
                    <a:pt x="751" y="685"/>
                  </a:lnTo>
                  <a:lnTo>
                    <a:pt x="736" y="668"/>
                  </a:lnTo>
                  <a:lnTo>
                    <a:pt x="722" y="650"/>
                  </a:lnTo>
                  <a:lnTo>
                    <a:pt x="741" y="636"/>
                  </a:lnTo>
                  <a:lnTo>
                    <a:pt x="754" y="652"/>
                  </a:lnTo>
                  <a:lnTo>
                    <a:pt x="769" y="668"/>
                  </a:lnTo>
                  <a:lnTo>
                    <a:pt x="784" y="684"/>
                  </a:lnTo>
                  <a:lnTo>
                    <a:pt x="800" y="698"/>
                  </a:lnTo>
                  <a:lnTo>
                    <a:pt x="819" y="712"/>
                  </a:lnTo>
                  <a:lnTo>
                    <a:pt x="837" y="725"/>
                  </a:lnTo>
                  <a:lnTo>
                    <a:pt x="857" y="738"/>
                  </a:lnTo>
                  <a:lnTo>
                    <a:pt x="877" y="750"/>
                  </a:lnTo>
                  <a:lnTo>
                    <a:pt x="898" y="762"/>
                  </a:lnTo>
                  <a:lnTo>
                    <a:pt x="920" y="772"/>
                  </a:lnTo>
                  <a:lnTo>
                    <a:pt x="943" y="783"/>
                  </a:lnTo>
                  <a:lnTo>
                    <a:pt x="967" y="793"/>
                  </a:lnTo>
                  <a:lnTo>
                    <a:pt x="992" y="803"/>
                  </a:lnTo>
                  <a:lnTo>
                    <a:pt x="1018" y="811"/>
                  </a:lnTo>
                  <a:lnTo>
                    <a:pt x="1043" y="820"/>
                  </a:lnTo>
                  <a:lnTo>
                    <a:pt x="1070" y="829"/>
                  </a:lnTo>
                  <a:lnTo>
                    <a:pt x="1064" y="852"/>
                  </a:lnTo>
                  <a:close/>
                  <a:moveTo>
                    <a:pt x="722" y="650"/>
                  </a:moveTo>
                  <a:lnTo>
                    <a:pt x="709" y="633"/>
                  </a:lnTo>
                  <a:lnTo>
                    <a:pt x="696" y="614"/>
                  </a:lnTo>
                  <a:lnTo>
                    <a:pt x="685" y="594"/>
                  </a:lnTo>
                  <a:lnTo>
                    <a:pt x="676" y="574"/>
                  </a:lnTo>
                  <a:lnTo>
                    <a:pt x="668" y="552"/>
                  </a:lnTo>
                  <a:lnTo>
                    <a:pt x="660" y="530"/>
                  </a:lnTo>
                  <a:lnTo>
                    <a:pt x="655" y="508"/>
                  </a:lnTo>
                  <a:lnTo>
                    <a:pt x="650" y="484"/>
                  </a:lnTo>
                  <a:lnTo>
                    <a:pt x="647" y="459"/>
                  </a:lnTo>
                  <a:lnTo>
                    <a:pt x="645" y="434"/>
                  </a:lnTo>
                  <a:lnTo>
                    <a:pt x="644" y="408"/>
                  </a:lnTo>
                  <a:lnTo>
                    <a:pt x="645" y="381"/>
                  </a:lnTo>
                  <a:lnTo>
                    <a:pt x="647" y="353"/>
                  </a:lnTo>
                  <a:lnTo>
                    <a:pt x="651" y="324"/>
                  </a:lnTo>
                  <a:lnTo>
                    <a:pt x="657" y="294"/>
                  </a:lnTo>
                  <a:lnTo>
                    <a:pt x="663" y="264"/>
                  </a:lnTo>
                  <a:lnTo>
                    <a:pt x="687" y="269"/>
                  </a:lnTo>
                  <a:lnTo>
                    <a:pt x="681" y="298"/>
                  </a:lnTo>
                  <a:lnTo>
                    <a:pt x="675" y="327"/>
                  </a:lnTo>
                  <a:lnTo>
                    <a:pt x="672" y="354"/>
                  </a:lnTo>
                  <a:lnTo>
                    <a:pt x="670" y="381"/>
                  </a:lnTo>
                  <a:lnTo>
                    <a:pt x="669" y="406"/>
                  </a:lnTo>
                  <a:lnTo>
                    <a:pt x="669" y="431"/>
                  </a:lnTo>
                  <a:lnTo>
                    <a:pt x="671" y="456"/>
                  </a:lnTo>
                  <a:lnTo>
                    <a:pt x="674" y="479"/>
                  </a:lnTo>
                  <a:lnTo>
                    <a:pt x="678" y="501"/>
                  </a:lnTo>
                  <a:lnTo>
                    <a:pt x="684" y="523"/>
                  </a:lnTo>
                  <a:lnTo>
                    <a:pt x="690" y="543"/>
                  </a:lnTo>
                  <a:lnTo>
                    <a:pt x="698" y="563"/>
                  </a:lnTo>
                  <a:lnTo>
                    <a:pt x="707" y="582"/>
                  </a:lnTo>
                  <a:lnTo>
                    <a:pt x="717" y="601"/>
                  </a:lnTo>
                  <a:lnTo>
                    <a:pt x="728" y="619"/>
                  </a:lnTo>
                  <a:lnTo>
                    <a:pt x="741" y="636"/>
                  </a:lnTo>
                  <a:lnTo>
                    <a:pt x="722" y="650"/>
                  </a:lnTo>
                  <a:close/>
                  <a:moveTo>
                    <a:pt x="685" y="259"/>
                  </a:moveTo>
                  <a:lnTo>
                    <a:pt x="687" y="264"/>
                  </a:lnTo>
                  <a:lnTo>
                    <a:pt x="687" y="269"/>
                  </a:lnTo>
                  <a:lnTo>
                    <a:pt x="675" y="267"/>
                  </a:lnTo>
                  <a:lnTo>
                    <a:pt x="685" y="2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4" name="Freeform 1351"/>
            <p:cNvSpPr>
              <a:spLocks/>
            </p:cNvSpPr>
            <p:nvPr/>
          </p:nvSpPr>
          <p:spPr bwMode="auto">
            <a:xfrm>
              <a:off x="2862" y="1434"/>
              <a:ext cx="140" cy="156"/>
            </a:xfrm>
            <a:custGeom>
              <a:avLst/>
              <a:gdLst>
                <a:gd name="T0" fmla="*/ 26 w 711"/>
                <a:gd name="T1" fmla="*/ 18 h 796"/>
                <a:gd name="T2" fmla="*/ 28 w 711"/>
                <a:gd name="T3" fmla="*/ 31 h 796"/>
                <a:gd name="T4" fmla="*/ 28 w 711"/>
                <a:gd name="T5" fmla="*/ 31 h 796"/>
                <a:gd name="T6" fmla="*/ 27 w 711"/>
                <a:gd name="T7" fmla="*/ 30 h 796"/>
                <a:gd name="T8" fmla="*/ 26 w 711"/>
                <a:gd name="T9" fmla="*/ 29 h 796"/>
                <a:gd name="T10" fmla="*/ 25 w 711"/>
                <a:gd name="T11" fmla="*/ 28 h 796"/>
                <a:gd name="T12" fmla="*/ 25 w 711"/>
                <a:gd name="T13" fmla="*/ 27 h 796"/>
                <a:gd name="T14" fmla="*/ 24 w 711"/>
                <a:gd name="T15" fmla="*/ 26 h 796"/>
                <a:gd name="T16" fmla="*/ 24 w 711"/>
                <a:gd name="T17" fmla="*/ 25 h 796"/>
                <a:gd name="T18" fmla="*/ 23 w 711"/>
                <a:gd name="T19" fmla="*/ 24 h 796"/>
                <a:gd name="T20" fmla="*/ 23 w 711"/>
                <a:gd name="T21" fmla="*/ 23 h 796"/>
                <a:gd name="T22" fmla="*/ 22 w 711"/>
                <a:gd name="T23" fmla="*/ 22 h 796"/>
                <a:gd name="T24" fmla="*/ 22 w 711"/>
                <a:gd name="T25" fmla="*/ 20 h 796"/>
                <a:gd name="T26" fmla="*/ 21 w 711"/>
                <a:gd name="T27" fmla="*/ 19 h 796"/>
                <a:gd name="T28" fmla="*/ 21 w 711"/>
                <a:gd name="T29" fmla="*/ 18 h 796"/>
                <a:gd name="T30" fmla="*/ 21 w 711"/>
                <a:gd name="T31" fmla="*/ 16 h 796"/>
                <a:gd name="T32" fmla="*/ 20 w 711"/>
                <a:gd name="T33" fmla="*/ 15 h 796"/>
                <a:gd name="T34" fmla="*/ 20 w 711"/>
                <a:gd name="T35" fmla="*/ 13 h 796"/>
                <a:gd name="T36" fmla="*/ 20 w 711"/>
                <a:gd name="T37" fmla="*/ 14 h 796"/>
                <a:gd name="T38" fmla="*/ 19 w 711"/>
                <a:gd name="T39" fmla="*/ 15 h 796"/>
                <a:gd name="T40" fmla="*/ 19 w 711"/>
                <a:gd name="T41" fmla="*/ 17 h 796"/>
                <a:gd name="T42" fmla="*/ 19 w 711"/>
                <a:gd name="T43" fmla="*/ 18 h 796"/>
                <a:gd name="T44" fmla="*/ 19 w 711"/>
                <a:gd name="T45" fmla="*/ 19 h 796"/>
                <a:gd name="T46" fmla="*/ 19 w 711"/>
                <a:gd name="T47" fmla="*/ 20 h 796"/>
                <a:gd name="T48" fmla="*/ 18 w 711"/>
                <a:gd name="T49" fmla="*/ 21 h 796"/>
                <a:gd name="T50" fmla="*/ 18 w 711"/>
                <a:gd name="T51" fmla="*/ 22 h 796"/>
                <a:gd name="T52" fmla="*/ 18 w 711"/>
                <a:gd name="T53" fmla="*/ 24 h 796"/>
                <a:gd name="T54" fmla="*/ 18 w 711"/>
                <a:gd name="T55" fmla="*/ 25 h 796"/>
                <a:gd name="T56" fmla="*/ 18 w 711"/>
                <a:gd name="T57" fmla="*/ 26 h 796"/>
                <a:gd name="T58" fmla="*/ 18 w 711"/>
                <a:gd name="T59" fmla="*/ 27 h 796"/>
                <a:gd name="T60" fmla="*/ 18 w 711"/>
                <a:gd name="T61" fmla="*/ 29 h 796"/>
                <a:gd name="T62" fmla="*/ 18 w 711"/>
                <a:gd name="T63" fmla="*/ 32 h 796"/>
                <a:gd name="T64" fmla="*/ 18 w 711"/>
                <a:gd name="T65" fmla="*/ 31 h 796"/>
                <a:gd name="T66" fmla="*/ 17 w 711"/>
                <a:gd name="T67" fmla="*/ 30 h 796"/>
                <a:gd name="T68" fmla="*/ 16 w 711"/>
                <a:gd name="T69" fmla="*/ 30 h 796"/>
                <a:gd name="T70" fmla="*/ 16 w 711"/>
                <a:gd name="T71" fmla="*/ 29 h 796"/>
                <a:gd name="T72" fmla="*/ 15 w 711"/>
                <a:gd name="T73" fmla="*/ 28 h 796"/>
                <a:gd name="T74" fmla="*/ 15 w 711"/>
                <a:gd name="T75" fmla="*/ 27 h 796"/>
                <a:gd name="T76" fmla="*/ 14 w 711"/>
                <a:gd name="T77" fmla="*/ 26 h 796"/>
                <a:gd name="T78" fmla="*/ 14 w 711"/>
                <a:gd name="T79" fmla="*/ 25 h 796"/>
                <a:gd name="T80" fmla="*/ 14 w 711"/>
                <a:gd name="T81" fmla="*/ 24 h 796"/>
                <a:gd name="T82" fmla="*/ 13 w 711"/>
                <a:gd name="T83" fmla="*/ 22 h 796"/>
                <a:gd name="T84" fmla="*/ 13 w 711"/>
                <a:gd name="T85" fmla="*/ 21 h 796"/>
                <a:gd name="T86" fmla="*/ 13 w 711"/>
                <a:gd name="T87" fmla="*/ 20 h 796"/>
                <a:gd name="T88" fmla="*/ 13 w 711"/>
                <a:gd name="T89" fmla="*/ 19 h 796"/>
                <a:gd name="T90" fmla="*/ 13 w 711"/>
                <a:gd name="T91" fmla="*/ 17 h 796"/>
                <a:gd name="T92" fmla="*/ 12 w 711"/>
                <a:gd name="T93" fmla="*/ 16 h 796"/>
                <a:gd name="T94" fmla="*/ 12 w 711"/>
                <a:gd name="T95" fmla="*/ 14 h 796"/>
                <a:gd name="T96" fmla="*/ 5 w 711"/>
                <a:gd name="T97" fmla="*/ 27 h 796"/>
                <a:gd name="T98" fmla="*/ 5 w 711"/>
                <a:gd name="T99" fmla="*/ 11 h 796"/>
                <a:gd name="T100" fmla="*/ 0 w 711"/>
                <a:gd name="T101" fmla="*/ 20 h 796"/>
                <a:gd name="T102" fmla="*/ 0 w 711"/>
                <a:gd name="T103" fmla="*/ 6 h 796"/>
                <a:gd name="T104" fmla="*/ 13 w 711"/>
                <a:gd name="T105" fmla="*/ 0 h 796"/>
                <a:gd name="T106" fmla="*/ 25 w 711"/>
                <a:gd name="T107" fmla="*/ 1 h 796"/>
                <a:gd name="T108" fmla="*/ 26 w 711"/>
                <a:gd name="T109" fmla="*/ 18 h 7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11"/>
                <a:gd name="T166" fmla="*/ 0 h 796"/>
                <a:gd name="T167" fmla="*/ 711 w 711"/>
                <a:gd name="T168" fmla="*/ 796 h 79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11" h="796">
                  <a:moveTo>
                    <a:pt x="653" y="443"/>
                  </a:moveTo>
                  <a:lnTo>
                    <a:pt x="711" y="787"/>
                  </a:lnTo>
                  <a:lnTo>
                    <a:pt x="690" y="770"/>
                  </a:lnTo>
                  <a:lnTo>
                    <a:pt x="671" y="751"/>
                  </a:lnTo>
                  <a:lnTo>
                    <a:pt x="652" y="730"/>
                  </a:lnTo>
                  <a:lnTo>
                    <a:pt x="635" y="709"/>
                  </a:lnTo>
                  <a:lnTo>
                    <a:pt x="619" y="685"/>
                  </a:lnTo>
                  <a:lnTo>
                    <a:pt x="604" y="660"/>
                  </a:lnTo>
                  <a:lnTo>
                    <a:pt x="590" y="633"/>
                  </a:lnTo>
                  <a:lnTo>
                    <a:pt x="576" y="606"/>
                  </a:lnTo>
                  <a:lnTo>
                    <a:pt x="564" y="576"/>
                  </a:lnTo>
                  <a:lnTo>
                    <a:pt x="552" y="546"/>
                  </a:lnTo>
                  <a:lnTo>
                    <a:pt x="542" y="513"/>
                  </a:lnTo>
                  <a:lnTo>
                    <a:pt x="533" y="479"/>
                  </a:lnTo>
                  <a:lnTo>
                    <a:pt x="525" y="443"/>
                  </a:lnTo>
                  <a:lnTo>
                    <a:pt x="517" y="406"/>
                  </a:lnTo>
                  <a:lnTo>
                    <a:pt x="512" y="368"/>
                  </a:lnTo>
                  <a:lnTo>
                    <a:pt x="507" y="328"/>
                  </a:lnTo>
                  <a:lnTo>
                    <a:pt x="497" y="358"/>
                  </a:lnTo>
                  <a:lnTo>
                    <a:pt x="488" y="387"/>
                  </a:lnTo>
                  <a:lnTo>
                    <a:pt x="481" y="416"/>
                  </a:lnTo>
                  <a:lnTo>
                    <a:pt x="475" y="445"/>
                  </a:lnTo>
                  <a:lnTo>
                    <a:pt x="470" y="474"/>
                  </a:lnTo>
                  <a:lnTo>
                    <a:pt x="466" y="503"/>
                  </a:lnTo>
                  <a:lnTo>
                    <a:pt x="462" y="533"/>
                  </a:lnTo>
                  <a:lnTo>
                    <a:pt x="459" y="562"/>
                  </a:lnTo>
                  <a:lnTo>
                    <a:pt x="457" y="591"/>
                  </a:lnTo>
                  <a:lnTo>
                    <a:pt x="456" y="620"/>
                  </a:lnTo>
                  <a:lnTo>
                    <a:pt x="456" y="649"/>
                  </a:lnTo>
                  <a:lnTo>
                    <a:pt x="455" y="678"/>
                  </a:lnTo>
                  <a:lnTo>
                    <a:pt x="456" y="738"/>
                  </a:lnTo>
                  <a:lnTo>
                    <a:pt x="458" y="796"/>
                  </a:lnTo>
                  <a:lnTo>
                    <a:pt x="441" y="778"/>
                  </a:lnTo>
                  <a:lnTo>
                    <a:pt x="426" y="759"/>
                  </a:lnTo>
                  <a:lnTo>
                    <a:pt x="412" y="739"/>
                  </a:lnTo>
                  <a:lnTo>
                    <a:pt x="397" y="717"/>
                  </a:lnTo>
                  <a:lnTo>
                    <a:pt x="385" y="695"/>
                  </a:lnTo>
                  <a:lnTo>
                    <a:pt x="374" y="671"/>
                  </a:lnTo>
                  <a:lnTo>
                    <a:pt x="363" y="646"/>
                  </a:lnTo>
                  <a:lnTo>
                    <a:pt x="353" y="619"/>
                  </a:lnTo>
                  <a:lnTo>
                    <a:pt x="345" y="591"/>
                  </a:lnTo>
                  <a:lnTo>
                    <a:pt x="337" y="562"/>
                  </a:lnTo>
                  <a:lnTo>
                    <a:pt x="331" y="531"/>
                  </a:lnTo>
                  <a:lnTo>
                    <a:pt x="324" y="500"/>
                  </a:lnTo>
                  <a:lnTo>
                    <a:pt x="320" y="467"/>
                  </a:lnTo>
                  <a:lnTo>
                    <a:pt x="315" y="433"/>
                  </a:lnTo>
                  <a:lnTo>
                    <a:pt x="312" y="398"/>
                  </a:lnTo>
                  <a:lnTo>
                    <a:pt x="310" y="361"/>
                  </a:lnTo>
                  <a:lnTo>
                    <a:pt x="123" y="681"/>
                  </a:lnTo>
                  <a:lnTo>
                    <a:pt x="123" y="286"/>
                  </a:lnTo>
                  <a:lnTo>
                    <a:pt x="0" y="500"/>
                  </a:lnTo>
                  <a:lnTo>
                    <a:pt x="0" y="148"/>
                  </a:lnTo>
                  <a:lnTo>
                    <a:pt x="327" y="0"/>
                  </a:lnTo>
                  <a:lnTo>
                    <a:pt x="614" y="16"/>
                  </a:lnTo>
                  <a:lnTo>
                    <a:pt x="653" y="443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5" name="Freeform 1352"/>
            <p:cNvSpPr>
              <a:spLocks noEditPoints="1"/>
            </p:cNvSpPr>
            <p:nvPr/>
          </p:nvSpPr>
          <p:spPr bwMode="auto">
            <a:xfrm>
              <a:off x="2859" y="1434"/>
              <a:ext cx="148" cy="164"/>
            </a:xfrm>
            <a:custGeom>
              <a:avLst/>
              <a:gdLst>
                <a:gd name="T0" fmla="*/ 27 w 736"/>
                <a:gd name="T1" fmla="*/ 18 h 820"/>
                <a:gd name="T2" fmla="*/ 29 w 736"/>
                <a:gd name="T3" fmla="*/ 32 h 820"/>
                <a:gd name="T4" fmla="*/ 29 w 736"/>
                <a:gd name="T5" fmla="*/ 32 h 820"/>
                <a:gd name="T6" fmla="*/ 29 w 736"/>
                <a:gd name="T7" fmla="*/ 32 h 820"/>
                <a:gd name="T8" fmla="*/ 29 w 736"/>
                <a:gd name="T9" fmla="*/ 32 h 820"/>
                <a:gd name="T10" fmla="*/ 28 w 736"/>
                <a:gd name="T11" fmla="*/ 32 h 820"/>
                <a:gd name="T12" fmla="*/ 28 w 736"/>
                <a:gd name="T13" fmla="*/ 30 h 820"/>
                <a:gd name="T14" fmla="*/ 27 w 736"/>
                <a:gd name="T15" fmla="*/ 31 h 820"/>
                <a:gd name="T16" fmla="*/ 26 w 736"/>
                <a:gd name="T17" fmla="*/ 28 h 820"/>
                <a:gd name="T18" fmla="*/ 27 w 736"/>
                <a:gd name="T19" fmla="*/ 31 h 820"/>
                <a:gd name="T20" fmla="*/ 23 w 736"/>
                <a:gd name="T21" fmla="*/ 26 h 820"/>
                <a:gd name="T22" fmla="*/ 22 w 736"/>
                <a:gd name="T23" fmla="*/ 21 h 820"/>
                <a:gd name="T24" fmla="*/ 21 w 736"/>
                <a:gd name="T25" fmla="*/ 16 h 820"/>
                <a:gd name="T26" fmla="*/ 21 w 736"/>
                <a:gd name="T27" fmla="*/ 16 h 820"/>
                <a:gd name="T28" fmla="*/ 23 w 736"/>
                <a:gd name="T29" fmla="*/ 21 h 820"/>
                <a:gd name="T30" fmla="*/ 24 w 736"/>
                <a:gd name="T31" fmla="*/ 25 h 820"/>
                <a:gd name="T32" fmla="*/ 25 w 736"/>
                <a:gd name="T33" fmla="*/ 29 h 820"/>
                <a:gd name="T34" fmla="*/ 21 w 736"/>
                <a:gd name="T35" fmla="*/ 13 h 820"/>
                <a:gd name="T36" fmla="*/ 21 w 736"/>
                <a:gd name="T37" fmla="*/ 14 h 820"/>
                <a:gd name="T38" fmla="*/ 20 w 736"/>
                <a:gd name="T39" fmla="*/ 17 h 820"/>
                <a:gd name="T40" fmla="*/ 19 w 736"/>
                <a:gd name="T41" fmla="*/ 23 h 820"/>
                <a:gd name="T42" fmla="*/ 19 w 736"/>
                <a:gd name="T43" fmla="*/ 18 h 820"/>
                <a:gd name="T44" fmla="*/ 21 w 736"/>
                <a:gd name="T45" fmla="*/ 14 h 820"/>
                <a:gd name="T46" fmla="*/ 19 w 736"/>
                <a:gd name="T47" fmla="*/ 28 h 820"/>
                <a:gd name="T48" fmla="*/ 18 w 736"/>
                <a:gd name="T49" fmla="*/ 32 h 820"/>
                <a:gd name="T50" fmla="*/ 18 w 736"/>
                <a:gd name="T51" fmla="*/ 26 h 820"/>
                <a:gd name="T52" fmla="*/ 19 w 736"/>
                <a:gd name="T53" fmla="*/ 32 h 820"/>
                <a:gd name="T54" fmla="*/ 19 w 736"/>
                <a:gd name="T55" fmla="*/ 33 h 820"/>
                <a:gd name="T56" fmla="*/ 19 w 736"/>
                <a:gd name="T57" fmla="*/ 32 h 820"/>
                <a:gd name="T58" fmla="*/ 16 w 736"/>
                <a:gd name="T59" fmla="*/ 29 h 820"/>
                <a:gd name="T60" fmla="*/ 15 w 736"/>
                <a:gd name="T61" fmla="*/ 25 h 820"/>
                <a:gd name="T62" fmla="*/ 17 w 736"/>
                <a:gd name="T63" fmla="*/ 30 h 820"/>
                <a:gd name="T64" fmla="*/ 14 w 736"/>
                <a:gd name="T65" fmla="*/ 25 h 820"/>
                <a:gd name="T66" fmla="*/ 13 w 736"/>
                <a:gd name="T67" fmla="*/ 19 h 820"/>
                <a:gd name="T68" fmla="*/ 13 w 736"/>
                <a:gd name="T69" fmla="*/ 16 h 820"/>
                <a:gd name="T70" fmla="*/ 14 w 736"/>
                <a:gd name="T71" fmla="*/ 23 h 820"/>
                <a:gd name="T72" fmla="*/ 13 w 736"/>
                <a:gd name="T73" fmla="*/ 15 h 820"/>
                <a:gd name="T74" fmla="*/ 13 w 736"/>
                <a:gd name="T75" fmla="*/ 15 h 820"/>
                <a:gd name="T76" fmla="*/ 13 w 736"/>
                <a:gd name="T77" fmla="*/ 15 h 820"/>
                <a:gd name="T78" fmla="*/ 6 w 736"/>
                <a:gd name="T79" fmla="*/ 28 h 820"/>
                <a:gd name="T80" fmla="*/ 5 w 736"/>
                <a:gd name="T81" fmla="*/ 28 h 820"/>
                <a:gd name="T82" fmla="*/ 6 w 736"/>
                <a:gd name="T83" fmla="*/ 28 h 820"/>
                <a:gd name="T84" fmla="*/ 5 w 736"/>
                <a:gd name="T85" fmla="*/ 28 h 820"/>
                <a:gd name="T86" fmla="*/ 5 w 736"/>
                <a:gd name="T87" fmla="*/ 12 h 820"/>
                <a:gd name="T88" fmla="*/ 5 w 736"/>
                <a:gd name="T89" fmla="*/ 12 h 820"/>
                <a:gd name="T90" fmla="*/ 5 w 736"/>
                <a:gd name="T91" fmla="*/ 12 h 820"/>
                <a:gd name="T92" fmla="*/ 1 w 736"/>
                <a:gd name="T93" fmla="*/ 21 h 820"/>
                <a:gd name="T94" fmla="*/ 0 w 736"/>
                <a:gd name="T95" fmla="*/ 20 h 820"/>
                <a:gd name="T96" fmla="*/ 1 w 736"/>
                <a:gd name="T97" fmla="*/ 6 h 820"/>
                <a:gd name="T98" fmla="*/ 0 w 736"/>
                <a:gd name="T99" fmla="*/ 6 h 820"/>
                <a:gd name="T100" fmla="*/ 0 w 736"/>
                <a:gd name="T101" fmla="*/ 6 h 820"/>
                <a:gd name="T102" fmla="*/ 13 w 736"/>
                <a:gd name="T103" fmla="*/ 0 h 820"/>
                <a:gd name="T104" fmla="*/ 14 w 736"/>
                <a:gd name="T105" fmla="*/ 0 h 820"/>
                <a:gd name="T106" fmla="*/ 25 w 736"/>
                <a:gd name="T107" fmla="*/ 1 h 820"/>
                <a:gd name="T108" fmla="*/ 25 w 736"/>
                <a:gd name="T109" fmla="*/ 1 h 820"/>
                <a:gd name="T110" fmla="*/ 25 w 736"/>
                <a:gd name="T111" fmla="*/ 1 h 820"/>
                <a:gd name="T112" fmla="*/ 27 w 736"/>
                <a:gd name="T113" fmla="*/ 18 h 8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36"/>
                <a:gd name="T172" fmla="*/ 0 h 820"/>
                <a:gd name="T173" fmla="*/ 736 w 736"/>
                <a:gd name="T174" fmla="*/ 820 h 8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36" h="820">
                  <a:moveTo>
                    <a:pt x="678" y="453"/>
                  </a:moveTo>
                  <a:lnTo>
                    <a:pt x="736" y="797"/>
                  </a:lnTo>
                  <a:lnTo>
                    <a:pt x="711" y="802"/>
                  </a:lnTo>
                  <a:lnTo>
                    <a:pt x="654" y="456"/>
                  </a:lnTo>
                  <a:lnTo>
                    <a:pt x="678" y="453"/>
                  </a:lnTo>
                  <a:close/>
                  <a:moveTo>
                    <a:pt x="736" y="797"/>
                  </a:moveTo>
                  <a:lnTo>
                    <a:pt x="736" y="801"/>
                  </a:lnTo>
                  <a:lnTo>
                    <a:pt x="735" y="805"/>
                  </a:lnTo>
                  <a:lnTo>
                    <a:pt x="732" y="807"/>
                  </a:lnTo>
                  <a:lnTo>
                    <a:pt x="729" y="809"/>
                  </a:lnTo>
                  <a:lnTo>
                    <a:pt x="726" y="810"/>
                  </a:lnTo>
                  <a:lnTo>
                    <a:pt x="723" y="811"/>
                  </a:lnTo>
                  <a:lnTo>
                    <a:pt x="718" y="810"/>
                  </a:lnTo>
                  <a:lnTo>
                    <a:pt x="715" y="809"/>
                  </a:lnTo>
                  <a:lnTo>
                    <a:pt x="723" y="799"/>
                  </a:lnTo>
                  <a:lnTo>
                    <a:pt x="736" y="797"/>
                  </a:lnTo>
                  <a:close/>
                  <a:moveTo>
                    <a:pt x="715" y="809"/>
                  </a:moveTo>
                  <a:lnTo>
                    <a:pt x="717" y="809"/>
                  </a:lnTo>
                  <a:lnTo>
                    <a:pt x="716" y="809"/>
                  </a:lnTo>
                  <a:lnTo>
                    <a:pt x="730" y="789"/>
                  </a:lnTo>
                  <a:lnTo>
                    <a:pt x="731" y="79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716" y="809"/>
                  </a:moveTo>
                  <a:lnTo>
                    <a:pt x="715" y="809"/>
                  </a:lnTo>
                  <a:lnTo>
                    <a:pt x="723" y="799"/>
                  </a:lnTo>
                  <a:lnTo>
                    <a:pt x="716" y="809"/>
                  </a:lnTo>
                  <a:close/>
                  <a:moveTo>
                    <a:pt x="715" y="809"/>
                  </a:moveTo>
                  <a:lnTo>
                    <a:pt x="703" y="798"/>
                  </a:lnTo>
                  <a:lnTo>
                    <a:pt x="691" y="789"/>
                  </a:lnTo>
                  <a:lnTo>
                    <a:pt x="681" y="778"/>
                  </a:lnTo>
                  <a:lnTo>
                    <a:pt x="670" y="766"/>
                  </a:lnTo>
                  <a:lnTo>
                    <a:pt x="687" y="750"/>
                  </a:lnTo>
                  <a:lnTo>
                    <a:pt x="698" y="761"/>
                  </a:lnTo>
                  <a:lnTo>
                    <a:pt x="709" y="770"/>
                  </a:lnTo>
                  <a:lnTo>
                    <a:pt x="719" y="780"/>
                  </a:lnTo>
                  <a:lnTo>
                    <a:pt x="730" y="790"/>
                  </a:lnTo>
                  <a:lnTo>
                    <a:pt x="715" y="809"/>
                  </a:lnTo>
                  <a:close/>
                  <a:moveTo>
                    <a:pt x="670" y="766"/>
                  </a:moveTo>
                  <a:lnTo>
                    <a:pt x="659" y="755"/>
                  </a:lnTo>
                  <a:lnTo>
                    <a:pt x="649" y="742"/>
                  </a:lnTo>
                  <a:lnTo>
                    <a:pt x="638" y="729"/>
                  </a:lnTo>
                  <a:lnTo>
                    <a:pt x="629" y="716"/>
                  </a:lnTo>
                  <a:lnTo>
                    <a:pt x="649" y="702"/>
                  </a:lnTo>
                  <a:lnTo>
                    <a:pt x="658" y="714"/>
                  </a:lnTo>
                  <a:lnTo>
                    <a:pt x="668" y="726"/>
                  </a:lnTo>
                  <a:lnTo>
                    <a:pt x="677" y="738"/>
                  </a:lnTo>
                  <a:lnTo>
                    <a:pt x="687" y="750"/>
                  </a:lnTo>
                  <a:lnTo>
                    <a:pt x="670" y="766"/>
                  </a:lnTo>
                  <a:close/>
                  <a:moveTo>
                    <a:pt x="629" y="716"/>
                  </a:moveTo>
                  <a:lnTo>
                    <a:pt x="618" y="699"/>
                  </a:lnTo>
                  <a:lnTo>
                    <a:pt x="606" y="681"/>
                  </a:lnTo>
                  <a:lnTo>
                    <a:pt x="595" y="661"/>
                  </a:lnTo>
                  <a:lnTo>
                    <a:pt x="586" y="641"/>
                  </a:lnTo>
                  <a:lnTo>
                    <a:pt x="576" y="620"/>
                  </a:lnTo>
                  <a:lnTo>
                    <a:pt x="567" y="599"/>
                  </a:lnTo>
                  <a:lnTo>
                    <a:pt x="559" y="577"/>
                  </a:lnTo>
                  <a:lnTo>
                    <a:pt x="550" y="553"/>
                  </a:lnTo>
                  <a:lnTo>
                    <a:pt x="543" y="529"/>
                  </a:lnTo>
                  <a:lnTo>
                    <a:pt x="536" y="506"/>
                  </a:lnTo>
                  <a:lnTo>
                    <a:pt x="529" y="480"/>
                  </a:lnTo>
                  <a:lnTo>
                    <a:pt x="524" y="454"/>
                  </a:lnTo>
                  <a:lnTo>
                    <a:pt x="519" y="427"/>
                  </a:lnTo>
                  <a:lnTo>
                    <a:pt x="514" y="399"/>
                  </a:lnTo>
                  <a:lnTo>
                    <a:pt x="510" y="371"/>
                  </a:lnTo>
                  <a:lnTo>
                    <a:pt x="507" y="342"/>
                  </a:lnTo>
                  <a:lnTo>
                    <a:pt x="530" y="338"/>
                  </a:lnTo>
                  <a:lnTo>
                    <a:pt x="534" y="367"/>
                  </a:lnTo>
                  <a:lnTo>
                    <a:pt x="538" y="394"/>
                  </a:lnTo>
                  <a:lnTo>
                    <a:pt x="542" y="421"/>
                  </a:lnTo>
                  <a:lnTo>
                    <a:pt x="548" y="448"/>
                  </a:lnTo>
                  <a:lnTo>
                    <a:pt x="553" y="473"/>
                  </a:lnTo>
                  <a:lnTo>
                    <a:pt x="560" y="498"/>
                  </a:lnTo>
                  <a:lnTo>
                    <a:pt x="566" y="522"/>
                  </a:lnTo>
                  <a:lnTo>
                    <a:pt x="574" y="546"/>
                  </a:lnTo>
                  <a:lnTo>
                    <a:pt x="581" y="567"/>
                  </a:lnTo>
                  <a:lnTo>
                    <a:pt x="589" y="589"/>
                  </a:lnTo>
                  <a:lnTo>
                    <a:pt x="597" y="609"/>
                  </a:lnTo>
                  <a:lnTo>
                    <a:pt x="607" y="630"/>
                  </a:lnTo>
                  <a:lnTo>
                    <a:pt x="617" y="649"/>
                  </a:lnTo>
                  <a:lnTo>
                    <a:pt x="627" y="668"/>
                  </a:lnTo>
                  <a:lnTo>
                    <a:pt x="637" y="685"/>
                  </a:lnTo>
                  <a:lnTo>
                    <a:pt x="649" y="702"/>
                  </a:lnTo>
                  <a:lnTo>
                    <a:pt x="629" y="716"/>
                  </a:lnTo>
                  <a:close/>
                  <a:moveTo>
                    <a:pt x="507" y="336"/>
                  </a:moveTo>
                  <a:lnTo>
                    <a:pt x="509" y="333"/>
                  </a:lnTo>
                  <a:lnTo>
                    <a:pt x="512" y="331"/>
                  </a:lnTo>
                  <a:lnTo>
                    <a:pt x="515" y="329"/>
                  </a:lnTo>
                  <a:lnTo>
                    <a:pt x="520" y="329"/>
                  </a:lnTo>
                  <a:lnTo>
                    <a:pt x="524" y="330"/>
                  </a:lnTo>
                  <a:lnTo>
                    <a:pt x="527" y="332"/>
                  </a:lnTo>
                  <a:lnTo>
                    <a:pt x="529" y="335"/>
                  </a:lnTo>
                  <a:lnTo>
                    <a:pt x="530" y="338"/>
                  </a:lnTo>
                  <a:lnTo>
                    <a:pt x="519" y="340"/>
                  </a:lnTo>
                  <a:lnTo>
                    <a:pt x="507" y="336"/>
                  </a:lnTo>
                  <a:close/>
                  <a:moveTo>
                    <a:pt x="530" y="344"/>
                  </a:moveTo>
                  <a:lnTo>
                    <a:pt x="521" y="373"/>
                  </a:lnTo>
                  <a:lnTo>
                    <a:pt x="512" y="402"/>
                  </a:lnTo>
                  <a:lnTo>
                    <a:pt x="505" y="431"/>
                  </a:lnTo>
                  <a:lnTo>
                    <a:pt x="499" y="459"/>
                  </a:lnTo>
                  <a:lnTo>
                    <a:pt x="494" y="488"/>
                  </a:lnTo>
                  <a:lnTo>
                    <a:pt x="489" y="518"/>
                  </a:lnTo>
                  <a:lnTo>
                    <a:pt x="486" y="546"/>
                  </a:lnTo>
                  <a:lnTo>
                    <a:pt x="483" y="575"/>
                  </a:lnTo>
                  <a:lnTo>
                    <a:pt x="459" y="573"/>
                  </a:lnTo>
                  <a:lnTo>
                    <a:pt x="461" y="543"/>
                  </a:lnTo>
                  <a:lnTo>
                    <a:pt x="466" y="513"/>
                  </a:lnTo>
                  <a:lnTo>
                    <a:pt x="470" y="484"/>
                  </a:lnTo>
                  <a:lnTo>
                    <a:pt x="475" y="455"/>
                  </a:lnTo>
                  <a:lnTo>
                    <a:pt x="481" y="425"/>
                  </a:lnTo>
                  <a:lnTo>
                    <a:pt x="488" y="396"/>
                  </a:lnTo>
                  <a:lnTo>
                    <a:pt x="497" y="365"/>
                  </a:lnTo>
                  <a:lnTo>
                    <a:pt x="507" y="336"/>
                  </a:lnTo>
                  <a:lnTo>
                    <a:pt x="530" y="344"/>
                  </a:lnTo>
                  <a:close/>
                  <a:moveTo>
                    <a:pt x="483" y="575"/>
                  </a:moveTo>
                  <a:lnTo>
                    <a:pt x="482" y="604"/>
                  </a:lnTo>
                  <a:lnTo>
                    <a:pt x="481" y="633"/>
                  </a:lnTo>
                  <a:lnTo>
                    <a:pt x="480" y="662"/>
                  </a:lnTo>
                  <a:lnTo>
                    <a:pt x="480" y="691"/>
                  </a:lnTo>
                  <a:lnTo>
                    <a:pt x="480" y="721"/>
                  </a:lnTo>
                  <a:lnTo>
                    <a:pt x="480" y="749"/>
                  </a:lnTo>
                  <a:lnTo>
                    <a:pt x="481" y="778"/>
                  </a:lnTo>
                  <a:lnTo>
                    <a:pt x="482" y="807"/>
                  </a:lnTo>
                  <a:lnTo>
                    <a:pt x="458" y="808"/>
                  </a:lnTo>
                  <a:lnTo>
                    <a:pt x="457" y="779"/>
                  </a:lnTo>
                  <a:lnTo>
                    <a:pt x="456" y="750"/>
                  </a:lnTo>
                  <a:lnTo>
                    <a:pt x="455" y="720"/>
                  </a:lnTo>
                  <a:lnTo>
                    <a:pt x="455" y="690"/>
                  </a:lnTo>
                  <a:lnTo>
                    <a:pt x="455" y="661"/>
                  </a:lnTo>
                  <a:lnTo>
                    <a:pt x="456" y="632"/>
                  </a:lnTo>
                  <a:lnTo>
                    <a:pt x="457" y="602"/>
                  </a:lnTo>
                  <a:lnTo>
                    <a:pt x="459" y="573"/>
                  </a:lnTo>
                  <a:lnTo>
                    <a:pt x="483" y="575"/>
                  </a:lnTo>
                  <a:close/>
                  <a:moveTo>
                    <a:pt x="482" y="807"/>
                  </a:moveTo>
                  <a:lnTo>
                    <a:pt x="482" y="811"/>
                  </a:lnTo>
                  <a:lnTo>
                    <a:pt x="480" y="815"/>
                  </a:lnTo>
                  <a:lnTo>
                    <a:pt x="478" y="817"/>
                  </a:lnTo>
                  <a:lnTo>
                    <a:pt x="474" y="819"/>
                  </a:lnTo>
                  <a:lnTo>
                    <a:pt x="471" y="820"/>
                  </a:lnTo>
                  <a:lnTo>
                    <a:pt x="468" y="820"/>
                  </a:lnTo>
                  <a:lnTo>
                    <a:pt x="465" y="819"/>
                  </a:lnTo>
                  <a:lnTo>
                    <a:pt x="461" y="817"/>
                  </a:lnTo>
                  <a:lnTo>
                    <a:pt x="470" y="808"/>
                  </a:lnTo>
                  <a:lnTo>
                    <a:pt x="482" y="807"/>
                  </a:lnTo>
                  <a:close/>
                  <a:moveTo>
                    <a:pt x="461" y="817"/>
                  </a:moveTo>
                  <a:lnTo>
                    <a:pt x="444" y="798"/>
                  </a:lnTo>
                  <a:lnTo>
                    <a:pt x="428" y="779"/>
                  </a:lnTo>
                  <a:lnTo>
                    <a:pt x="413" y="758"/>
                  </a:lnTo>
                  <a:lnTo>
                    <a:pt x="399" y="736"/>
                  </a:lnTo>
                  <a:lnTo>
                    <a:pt x="386" y="713"/>
                  </a:lnTo>
                  <a:lnTo>
                    <a:pt x="374" y="688"/>
                  </a:lnTo>
                  <a:lnTo>
                    <a:pt x="363" y="662"/>
                  </a:lnTo>
                  <a:lnTo>
                    <a:pt x="353" y="635"/>
                  </a:lnTo>
                  <a:lnTo>
                    <a:pt x="377" y="627"/>
                  </a:lnTo>
                  <a:lnTo>
                    <a:pt x="386" y="653"/>
                  </a:lnTo>
                  <a:lnTo>
                    <a:pt x="397" y="677"/>
                  </a:lnTo>
                  <a:lnTo>
                    <a:pt x="407" y="701"/>
                  </a:lnTo>
                  <a:lnTo>
                    <a:pt x="419" y="723"/>
                  </a:lnTo>
                  <a:lnTo>
                    <a:pt x="433" y="744"/>
                  </a:lnTo>
                  <a:lnTo>
                    <a:pt x="447" y="764"/>
                  </a:lnTo>
                  <a:lnTo>
                    <a:pt x="462" y="782"/>
                  </a:lnTo>
                  <a:lnTo>
                    <a:pt x="479" y="798"/>
                  </a:lnTo>
                  <a:lnTo>
                    <a:pt x="461" y="817"/>
                  </a:lnTo>
                  <a:close/>
                  <a:moveTo>
                    <a:pt x="353" y="635"/>
                  </a:moveTo>
                  <a:lnTo>
                    <a:pt x="345" y="606"/>
                  </a:lnTo>
                  <a:lnTo>
                    <a:pt x="337" y="577"/>
                  </a:lnTo>
                  <a:lnTo>
                    <a:pt x="331" y="546"/>
                  </a:lnTo>
                  <a:lnTo>
                    <a:pt x="324" y="514"/>
                  </a:lnTo>
                  <a:lnTo>
                    <a:pt x="320" y="481"/>
                  </a:lnTo>
                  <a:lnTo>
                    <a:pt x="316" y="446"/>
                  </a:lnTo>
                  <a:lnTo>
                    <a:pt x="312" y="411"/>
                  </a:lnTo>
                  <a:lnTo>
                    <a:pt x="310" y="373"/>
                  </a:lnTo>
                  <a:lnTo>
                    <a:pt x="335" y="373"/>
                  </a:lnTo>
                  <a:lnTo>
                    <a:pt x="337" y="408"/>
                  </a:lnTo>
                  <a:lnTo>
                    <a:pt x="339" y="444"/>
                  </a:lnTo>
                  <a:lnTo>
                    <a:pt x="344" y="478"/>
                  </a:lnTo>
                  <a:lnTo>
                    <a:pt x="348" y="510"/>
                  </a:lnTo>
                  <a:lnTo>
                    <a:pt x="354" y="541"/>
                  </a:lnTo>
                  <a:lnTo>
                    <a:pt x="361" y="570"/>
                  </a:lnTo>
                  <a:lnTo>
                    <a:pt x="368" y="600"/>
                  </a:lnTo>
                  <a:lnTo>
                    <a:pt x="377" y="627"/>
                  </a:lnTo>
                  <a:lnTo>
                    <a:pt x="353" y="635"/>
                  </a:lnTo>
                  <a:close/>
                  <a:moveTo>
                    <a:pt x="312" y="366"/>
                  </a:moveTo>
                  <a:lnTo>
                    <a:pt x="314" y="364"/>
                  </a:lnTo>
                  <a:lnTo>
                    <a:pt x="318" y="362"/>
                  </a:lnTo>
                  <a:lnTo>
                    <a:pt x="321" y="361"/>
                  </a:lnTo>
                  <a:lnTo>
                    <a:pt x="325" y="362"/>
                  </a:lnTo>
                  <a:lnTo>
                    <a:pt x="328" y="363"/>
                  </a:lnTo>
                  <a:lnTo>
                    <a:pt x="332" y="365"/>
                  </a:lnTo>
                  <a:lnTo>
                    <a:pt x="334" y="369"/>
                  </a:lnTo>
                  <a:lnTo>
                    <a:pt x="335" y="373"/>
                  </a:lnTo>
                  <a:lnTo>
                    <a:pt x="322" y="373"/>
                  </a:lnTo>
                  <a:lnTo>
                    <a:pt x="312" y="366"/>
                  </a:lnTo>
                  <a:close/>
                  <a:moveTo>
                    <a:pt x="333" y="379"/>
                  </a:moveTo>
                  <a:lnTo>
                    <a:pt x="146" y="698"/>
                  </a:lnTo>
                  <a:lnTo>
                    <a:pt x="124" y="686"/>
                  </a:lnTo>
                  <a:lnTo>
                    <a:pt x="312" y="366"/>
                  </a:lnTo>
                  <a:lnTo>
                    <a:pt x="333" y="379"/>
                  </a:lnTo>
                  <a:close/>
                  <a:moveTo>
                    <a:pt x="146" y="698"/>
                  </a:moveTo>
                  <a:lnTo>
                    <a:pt x="143" y="701"/>
                  </a:lnTo>
                  <a:lnTo>
                    <a:pt x="139" y="703"/>
                  </a:lnTo>
                  <a:lnTo>
                    <a:pt x="136" y="703"/>
                  </a:lnTo>
                  <a:lnTo>
                    <a:pt x="132" y="703"/>
                  </a:lnTo>
                  <a:lnTo>
                    <a:pt x="129" y="701"/>
                  </a:lnTo>
                  <a:lnTo>
                    <a:pt x="125" y="699"/>
                  </a:lnTo>
                  <a:lnTo>
                    <a:pt x="123" y="696"/>
                  </a:lnTo>
                  <a:lnTo>
                    <a:pt x="123" y="693"/>
                  </a:lnTo>
                  <a:lnTo>
                    <a:pt x="135" y="693"/>
                  </a:lnTo>
                  <a:lnTo>
                    <a:pt x="146" y="698"/>
                  </a:lnTo>
                  <a:close/>
                  <a:moveTo>
                    <a:pt x="123" y="693"/>
                  </a:moveTo>
                  <a:lnTo>
                    <a:pt x="123" y="298"/>
                  </a:lnTo>
                  <a:lnTo>
                    <a:pt x="147" y="298"/>
                  </a:lnTo>
                  <a:lnTo>
                    <a:pt x="147" y="693"/>
                  </a:lnTo>
                  <a:lnTo>
                    <a:pt x="123" y="693"/>
                  </a:lnTo>
                  <a:close/>
                  <a:moveTo>
                    <a:pt x="124" y="293"/>
                  </a:moveTo>
                  <a:lnTo>
                    <a:pt x="127" y="290"/>
                  </a:lnTo>
                  <a:lnTo>
                    <a:pt x="130" y="288"/>
                  </a:lnTo>
                  <a:lnTo>
                    <a:pt x="134" y="288"/>
                  </a:lnTo>
                  <a:lnTo>
                    <a:pt x="137" y="288"/>
                  </a:lnTo>
                  <a:lnTo>
                    <a:pt x="142" y="290"/>
                  </a:lnTo>
                  <a:lnTo>
                    <a:pt x="144" y="292"/>
                  </a:lnTo>
                  <a:lnTo>
                    <a:pt x="146" y="295"/>
                  </a:lnTo>
                  <a:lnTo>
                    <a:pt x="147" y="298"/>
                  </a:lnTo>
                  <a:lnTo>
                    <a:pt x="135" y="298"/>
                  </a:lnTo>
                  <a:lnTo>
                    <a:pt x="124" y="293"/>
                  </a:lnTo>
                  <a:close/>
                  <a:moveTo>
                    <a:pt x="146" y="305"/>
                  </a:moveTo>
                  <a:lnTo>
                    <a:pt x="23" y="518"/>
                  </a:lnTo>
                  <a:lnTo>
                    <a:pt x="1" y="506"/>
                  </a:lnTo>
                  <a:lnTo>
                    <a:pt x="124" y="293"/>
                  </a:lnTo>
                  <a:lnTo>
                    <a:pt x="146" y="305"/>
                  </a:lnTo>
                  <a:close/>
                  <a:moveTo>
                    <a:pt x="23" y="518"/>
                  </a:moveTo>
                  <a:lnTo>
                    <a:pt x="20" y="521"/>
                  </a:lnTo>
                  <a:lnTo>
                    <a:pt x="16" y="523"/>
                  </a:lnTo>
                  <a:lnTo>
                    <a:pt x="13" y="523"/>
                  </a:lnTo>
                  <a:lnTo>
                    <a:pt x="9" y="523"/>
                  </a:lnTo>
                  <a:lnTo>
                    <a:pt x="6" y="521"/>
                  </a:lnTo>
                  <a:lnTo>
                    <a:pt x="2" y="519"/>
                  </a:lnTo>
                  <a:lnTo>
                    <a:pt x="0" y="515"/>
                  </a:lnTo>
                  <a:lnTo>
                    <a:pt x="0" y="512"/>
                  </a:lnTo>
                  <a:lnTo>
                    <a:pt x="12" y="512"/>
                  </a:lnTo>
                  <a:lnTo>
                    <a:pt x="23" y="518"/>
                  </a:lnTo>
                  <a:close/>
                  <a:moveTo>
                    <a:pt x="0" y="512"/>
                  </a:moveTo>
                  <a:lnTo>
                    <a:pt x="0" y="160"/>
                  </a:lnTo>
                  <a:lnTo>
                    <a:pt x="24" y="160"/>
                  </a:lnTo>
                  <a:lnTo>
                    <a:pt x="24" y="512"/>
                  </a:lnTo>
                  <a:lnTo>
                    <a:pt x="0" y="512"/>
                  </a:lnTo>
                  <a:close/>
                  <a:moveTo>
                    <a:pt x="0" y="160"/>
                  </a:moveTo>
                  <a:lnTo>
                    <a:pt x="0" y="157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7" y="148"/>
                  </a:lnTo>
                  <a:lnTo>
                    <a:pt x="12" y="160"/>
                  </a:lnTo>
                  <a:lnTo>
                    <a:pt x="0" y="160"/>
                  </a:lnTo>
                  <a:close/>
                  <a:moveTo>
                    <a:pt x="7" y="148"/>
                  </a:moveTo>
                  <a:lnTo>
                    <a:pt x="335" y="1"/>
                  </a:lnTo>
                  <a:lnTo>
                    <a:pt x="345" y="24"/>
                  </a:lnTo>
                  <a:lnTo>
                    <a:pt x="17" y="171"/>
                  </a:lnTo>
                  <a:lnTo>
                    <a:pt x="7" y="148"/>
                  </a:lnTo>
                  <a:close/>
                  <a:moveTo>
                    <a:pt x="335" y="1"/>
                  </a:moveTo>
                  <a:lnTo>
                    <a:pt x="337" y="0"/>
                  </a:lnTo>
                  <a:lnTo>
                    <a:pt x="340" y="0"/>
                  </a:lnTo>
                  <a:lnTo>
                    <a:pt x="339" y="12"/>
                  </a:lnTo>
                  <a:lnTo>
                    <a:pt x="335" y="1"/>
                  </a:lnTo>
                  <a:close/>
                  <a:moveTo>
                    <a:pt x="340" y="0"/>
                  </a:moveTo>
                  <a:lnTo>
                    <a:pt x="627" y="16"/>
                  </a:lnTo>
                  <a:lnTo>
                    <a:pt x="626" y="40"/>
                  </a:lnTo>
                  <a:lnTo>
                    <a:pt x="339" y="25"/>
                  </a:lnTo>
                  <a:lnTo>
                    <a:pt x="340" y="0"/>
                  </a:lnTo>
                  <a:close/>
                  <a:moveTo>
                    <a:pt x="627" y="16"/>
                  </a:moveTo>
                  <a:lnTo>
                    <a:pt x="630" y="18"/>
                  </a:lnTo>
                  <a:lnTo>
                    <a:pt x="634" y="20"/>
                  </a:lnTo>
                  <a:lnTo>
                    <a:pt x="636" y="23"/>
                  </a:lnTo>
                  <a:lnTo>
                    <a:pt x="637" y="27"/>
                  </a:lnTo>
                  <a:lnTo>
                    <a:pt x="626" y="28"/>
                  </a:lnTo>
                  <a:lnTo>
                    <a:pt x="627" y="16"/>
                  </a:lnTo>
                  <a:close/>
                  <a:moveTo>
                    <a:pt x="637" y="27"/>
                  </a:moveTo>
                  <a:lnTo>
                    <a:pt x="678" y="454"/>
                  </a:lnTo>
                  <a:lnTo>
                    <a:pt x="654" y="456"/>
                  </a:lnTo>
                  <a:lnTo>
                    <a:pt x="614" y="29"/>
                  </a:lnTo>
                  <a:lnTo>
                    <a:pt x="637" y="27"/>
                  </a:lnTo>
                  <a:close/>
                  <a:moveTo>
                    <a:pt x="654" y="456"/>
                  </a:moveTo>
                  <a:lnTo>
                    <a:pt x="654" y="456"/>
                  </a:lnTo>
                  <a:lnTo>
                    <a:pt x="665" y="455"/>
                  </a:lnTo>
                  <a:lnTo>
                    <a:pt x="654" y="45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6" name="Freeform 1353"/>
            <p:cNvSpPr>
              <a:spLocks/>
            </p:cNvSpPr>
            <p:nvPr/>
          </p:nvSpPr>
          <p:spPr bwMode="auto">
            <a:xfrm>
              <a:off x="2862" y="1348"/>
              <a:ext cx="183" cy="175"/>
            </a:xfrm>
            <a:custGeom>
              <a:avLst/>
              <a:gdLst>
                <a:gd name="T0" fmla="*/ 37 w 922"/>
                <a:gd name="T1" fmla="*/ 2 h 885"/>
                <a:gd name="T2" fmla="*/ 35 w 922"/>
                <a:gd name="T3" fmla="*/ 1 h 885"/>
                <a:gd name="T4" fmla="*/ 34 w 922"/>
                <a:gd name="T5" fmla="*/ 0 h 885"/>
                <a:gd name="T6" fmla="*/ 33 w 922"/>
                <a:gd name="T7" fmla="*/ 0 h 885"/>
                <a:gd name="T8" fmla="*/ 32 w 922"/>
                <a:gd name="T9" fmla="*/ 0 h 885"/>
                <a:gd name="T10" fmla="*/ 31 w 922"/>
                <a:gd name="T11" fmla="*/ 0 h 885"/>
                <a:gd name="T12" fmla="*/ 31 w 922"/>
                <a:gd name="T13" fmla="*/ 0 h 885"/>
                <a:gd name="T14" fmla="*/ 30 w 922"/>
                <a:gd name="T15" fmla="*/ 0 h 885"/>
                <a:gd name="T16" fmla="*/ 29 w 922"/>
                <a:gd name="T17" fmla="*/ 1 h 885"/>
                <a:gd name="T18" fmla="*/ 29 w 922"/>
                <a:gd name="T19" fmla="*/ 1 h 885"/>
                <a:gd name="T20" fmla="*/ 27 w 922"/>
                <a:gd name="T21" fmla="*/ 3 h 885"/>
                <a:gd name="T22" fmla="*/ 25 w 922"/>
                <a:gd name="T23" fmla="*/ 5 h 885"/>
                <a:gd name="T24" fmla="*/ 0 w 922"/>
                <a:gd name="T25" fmla="*/ 23 h 885"/>
                <a:gd name="T26" fmla="*/ 12 w 922"/>
                <a:gd name="T27" fmla="*/ 18 h 885"/>
                <a:gd name="T28" fmla="*/ 12 w 922"/>
                <a:gd name="T29" fmla="*/ 20 h 885"/>
                <a:gd name="T30" fmla="*/ 11 w 922"/>
                <a:gd name="T31" fmla="*/ 22 h 885"/>
                <a:gd name="T32" fmla="*/ 11 w 922"/>
                <a:gd name="T33" fmla="*/ 24 h 885"/>
                <a:gd name="T34" fmla="*/ 11 w 922"/>
                <a:gd name="T35" fmla="*/ 26 h 885"/>
                <a:gd name="T36" fmla="*/ 11 w 922"/>
                <a:gd name="T37" fmla="*/ 27 h 885"/>
                <a:gd name="T38" fmla="*/ 12 w 922"/>
                <a:gd name="T39" fmla="*/ 29 h 885"/>
                <a:gd name="T40" fmla="*/ 12 w 922"/>
                <a:gd name="T41" fmla="*/ 31 h 885"/>
                <a:gd name="T42" fmla="*/ 13 w 922"/>
                <a:gd name="T43" fmla="*/ 31 h 885"/>
                <a:gd name="T44" fmla="*/ 14 w 922"/>
                <a:gd name="T45" fmla="*/ 29 h 885"/>
                <a:gd name="T46" fmla="*/ 15 w 922"/>
                <a:gd name="T47" fmla="*/ 26 h 885"/>
                <a:gd name="T48" fmla="*/ 16 w 922"/>
                <a:gd name="T49" fmla="*/ 24 h 885"/>
                <a:gd name="T50" fmla="*/ 18 w 922"/>
                <a:gd name="T51" fmla="*/ 23 h 885"/>
                <a:gd name="T52" fmla="*/ 19 w 922"/>
                <a:gd name="T53" fmla="*/ 21 h 885"/>
                <a:gd name="T54" fmla="*/ 21 w 922"/>
                <a:gd name="T55" fmla="*/ 20 h 885"/>
                <a:gd name="T56" fmla="*/ 23 w 922"/>
                <a:gd name="T57" fmla="*/ 19 h 885"/>
                <a:gd name="T58" fmla="*/ 24 w 922"/>
                <a:gd name="T59" fmla="*/ 19 h 885"/>
                <a:gd name="T60" fmla="*/ 23 w 922"/>
                <a:gd name="T61" fmla="*/ 22 h 885"/>
                <a:gd name="T62" fmla="*/ 23 w 922"/>
                <a:gd name="T63" fmla="*/ 24 h 885"/>
                <a:gd name="T64" fmla="*/ 23 w 922"/>
                <a:gd name="T65" fmla="*/ 27 h 885"/>
                <a:gd name="T66" fmla="*/ 23 w 922"/>
                <a:gd name="T67" fmla="*/ 29 h 885"/>
                <a:gd name="T68" fmla="*/ 24 w 922"/>
                <a:gd name="T69" fmla="*/ 31 h 885"/>
                <a:gd name="T70" fmla="*/ 24 w 922"/>
                <a:gd name="T71" fmla="*/ 33 h 885"/>
                <a:gd name="T72" fmla="*/ 25 w 922"/>
                <a:gd name="T73" fmla="*/ 35 h 8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22"/>
                <a:gd name="T112" fmla="*/ 0 h 885"/>
                <a:gd name="T113" fmla="*/ 922 w 922"/>
                <a:gd name="T114" fmla="*/ 885 h 8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22" h="885">
                  <a:moveTo>
                    <a:pt x="644" y="885"/>
                  </a:moveTo>
                  <a:lnTo>
                    <a:pt x="922" y="49"/>
                  </a:lnTo>
                  <a:lnTo>
                    <a:pt x="905" y="38"/>
                  </a:lnTo>
                  <a:lnTo>
                    <a:pt x="886" y="28"/>
                  </a:lnTo>
                  <a:lnTo>
                    <a:pt x="870" y="19"/>
                  </a:lnTo>
                  <a:lnTo>
                    <a:pt x="853" y="12"/>
                  </a:lnTo>
                  <a:lnTo>
                    <a:pt x="837" y="7"/>
                  </a:lnTo>
                  <a:lnTo>
                    <a:pt x="821" y="2"/>
                  </a:lnTo>
                  <a:lnTo>
                    <a:pt x="813" y="1"/>
                  </a:lnTo>
                  <a:lnTo>
                    <a:pt x="804" y="1"/>
                  </a:lnTo>
                  <a:lnTo>
                    <a:pt x="796" y="0"/>
                  </a:lnTo>
                  <a:lnTo>
                    <a:pt x="788" y="1"/>
                  </a:lnTo>
                  <a:lnTo>
                    <a:pt x="779" y="2"/>
                  </a:lnTo>
                  <a:lnTo>
                    <a:pt x="771" y="4"/>
                  </a:lnTo>
                  <a:lnTo>
                    <a:pt x="762" y="7"/>
                  </a:lnTo>
                  <a:lnTo>
                    <a:pt x="754" y="10"/>
                  </a:lnTo>
                  <a:lnTo>
                    <a:pt x="744" y="14"/>
                  </a:lnTo>
                  <a:lnTo>
                    <a:pt x="735" y="18"/>
                  </a:lnTo>
                  <a:lnTo>
                    <a:pt x="725" y="24"/>
                  </a:lnTo>
                  <a:lnTo>
                    <a:pt x="716" y="30"/>
                  </a:lnTo>
                  <a:lnTo>
                    <a:pt x="696" y="45"/>
                  </a:lnTo>
                  <a:lnTo>
                    <a:pt x="675" y="65"/>
                  </a:lnTo>
                  <a:lnTo>
                    <a:pt x="653" y="88"/>
                  </a:lnTo>
                  <a:lnTo>
                    <a:pt x="629" y="113"/>
                  </a:lnTo>
                  <a:lnTo>
                    <a:pt x="301" y="196"/>
                  </a:lnTo>
                  <a:lnTo>
                    <a:pt x="0" y="581"/>
                  </a:lnTo>
                  <a:lnTo>
                    <a:pt x="318" y="426"/>
                  </a:lnTo>
                  <a:lnTo>
                    <a:pt x="311" y="449"/>
                  </a:lnTo>
                  <a:lnTo>
                    <a:pt x="303" y="473"/>
                  </a:lnTo>
                  <a:lnTo>
                    <a:pt x="297" y="497"/>
                  </a:lnTo>
                  <a:lnTo>
                    <a:pt x="292" y="521"/>
                  </a:lnTo>
                  <a:lnTo>
                    <a:pt x="288" y="544"/>
                  </a:lnTo>
                  <a:lnTo>
                    <a:pt x="285" y="568"/>
                  </a:lnTo>
                  <a:lnTo>
                    <a:pt x="284" y="592"/>
                  </a:lnTo>
                  <a:lnTo>
                    <a:pt x="283" y="616"/>
                  </a:lnTo>
                  <a:lnTo>
                    <a:pt x="283" y="639"/>
                  </a:lnTo>
                  <a:lnTo>
                    <a:pt x="284" y="663"/>
                  </a:lnTo>
                  <a:lnTo>
                    <a:pt x="285" y="686"/>
                  </a:lnTo>
                  <a:lnTo>
                    <a:pt x="288" y="710"/>
                  </a:lnTo>
                  <a:lnTo>
                    <a:pt x="292" y="733"/>
                  </a:lnTo>
                  <a:lnTo>
                    <a:pt x="298" y="756"/>
                  </a:lnTo>
                  <a:lnTo>
                    <a:pt x="303" y="780"/>
                  </a:lnTo>
                  <a:lnTo>
                    <a:pt x="310" y="804"/>
                  </a:lnTo>
                  <a:lnTo>
                    <a:pt x="320" y="772"/>
                  </a:lnTo>
                  <a:lnTo>
                    <a:pt x="333" y="742"/>
                  </a:lnTo>
                  <a:lnTo>
                    <a:pt x="346" y="713"/>
                  </a:lnTo>
                  <a:lnTo>
                    <a:pt x="360" y="686"/>
                  </a:lnTo>
                  <a:lnTo>
                    <a:pt x="374" y="660"/>
                  </a:lnTo>
                  <a:lnTo>
                    <a:pt x="391" y="634"/>
                  </a:lnTo>
                  <a:lnTo>
                    <a:pt x="408" y="610"/>
                  </a:lnTo>
                  <a:lnTo>
                    <a:pt x="426" y="588"/>
                  </a:lnTo>
                  <a:lnTo>
                    <a:pt x="445" y="566"/>
                  </a:lnTo>
                  <a:lnTo>
                    <a:pt x="465" y="547"/>
                  </a:lnTo>
                  <a:lnTo>
                    <a:pt x="486" y="527"/>
                  </a:lnTo>
                  <a:lnTo>
                    <a:pt x="507" y="509"/>
                  </a:lnTo>
                  <a:lnTo>
                    <a:pt x="530" y="493"/>
                  </a:lnTo>
                  <a:lnTo>
                    <a:pt x="554" y="477"/>
                  </a:lnTo>
                  <a:lnTo>
                    <a:pt x="579" y="463"/>
                  </a:lnTo>
                  <a:lnTo>
                    <a:pt x="605" y="450"/>
                  </a:lnTo>
                  <a:lnTo>
                    <a:pt x="596" y="483"/>
                  </a:lnTo>
                  <a:lnTo>
                    <a:pt x="588" y="515"/>
                  </a:lnTo>
                  <a:lnTo>
                    <a:pt x="583" y="547"/>
                  </a:lnTo>
                  <a:lnTo>
                    <a:pt x="579" y="578"/>
                  </a:lnTo>
                  <a:lnTo>
                    <a:pt x="575" y="607"/>
                  </a:lnTo>
                  <a:lnTo>
                    <a:pt x="574" y="636"/>
                  </a:lnTo>
                  <a:lnTo>
                    <a:pt x="575" y="665"/>
                  </a:lnTo>
                  <a:lnTo>
                    <a:pt x="576" y="692"/>
                  </a:lnTo>
                  <a:lnTo>
                    <a:pt x="580" y="719"/>
                  </a:lnTo>
                  <a:lnTo>
                    <a:pt x="585" y="745"/>
                  </a:lnTo>
                  <a:lnTo>
                    <a:pt x="592" y="771"/>
                  </a:lnTo>
                  <a:lnTo>
                    <a:pt x="599" y="795"/>
                  </a:lnTo>
                  <a:lnTo>
                    <a:pt x="608" y="819"/>
                  </a:lnTo>
                  <a:lnTo>
                    <a:pt x="619" y="841"/>
                  </a:lnTo>
                  <a:lnTo>
                    <a:pt x="632" y="864"/>
                  </a:lnTo>
                  <a:lnTo>
                    <a:pt x="644" y="88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7" name="Freeform 1354"/>
            <p:cNvSpPr>
              <a:spLocks noEditPoints="1"/>
            </p:cNvSpPr>
            <p:nvPr/>
          </p:nvSpPr>
          <p:spPr bwMode="auto">
            <a:xfrm>
              <a:off x="2862" y="1348"/>
              <a:ext cx="190" cy="175"/>
            </a:xfrm>
            <a:custGeom>
              <a:avLst/>
              <a:gdLst>
                <a:gd name="T0" fmla="*/ 26 w 946"/>
                <a:gd name="T1" fmla="*/ 35 h 908"/>
                <a:gd name="T2" fmla="*/ 38 w 946"/>
                <a:gd name="T3" fmla="*/ 3 h 908"/>
                <a:gd name="T4" fmla="*/ 36 w 946"/>
                <a:gd name="T5" fmla="*/ 2 h 908"/>
                <a:gd name="T6" fmla="*/ 33 w 946"/>
                <a:gd name="T7" fmla="*/ 1 h 908"/>
                <a:gd name="T8" fmla="*/ 32 w 946"/>
                <a:gd name="T9" fmla="*/ 0 h 908"/>
                <a:gd name="T10" fmla="*/ 35 w 946"/>
                <a:gd name="T11" fmla="*/ 0 h 908"/>
                <a:gd name="T12" fmla="*/ 37 w 946"/>
                <a:gd name="T13" fmla="*/ 3 h 908"/>
                <a:gd name="T14" fmla="*/ 31 w 946"/>
                <a:gd name="T15" fmla="*/ 1 h 908"/>
                <a:gd name="T16" fmla="*/ 29 w 946"/>
                <a:gd name="T17" fmla="*/ 3 h 908"/>
                <a:gd name="T18" fmla="*/ 26 w 946"/>
                <a:gd name="T19" fmla="*/ 4 h 908"/>
                <a:gd name="T20" fmla="*/ 29 w 946"/>
                <a:gd name="T21" fmla="*/ 1 h 908"/>
                <a:gd name="T22" fmla="*/ 31 w 946"/>
                <a:gd name="T23" fmla="*/ 0 h 908"/>
                <a:gd name="T24" fmla="*/ 26 w 946"/>
                <a:gd name="T25" fmla="*/ 5 h 908"/>
                <a:gd name="T26" fmla="*/ 26 w 946"/>
                <a:gd name="T27" fmla="*/ 5 h 908"/>
                <a:gd name="T28" fmla="*/ 12 w 946"/>
                <a:gd name="T29" fmla="*/ 8 h 908"/>
                <a:gd name="T30" fmla="*/ 13 w 946"/>
                <a:gd name="T31" fmla="*/ 9 h 908"/>
                <a:gd name="T32" fmla="*/ 1 w 946"/>
                <a:gd name="T33" fmla="*/ 24 h 908"/>
                <a:gd name="T34" fmla="*/ 0 w 946"/>
                <a:gd name="T35" fmla="*/ 24 h 908"/>
                <a:gd name="T36" fmla="*/ 1 w 946"/>
                <a:gd name="T37" fmla="*/ 24 h 908"/>
                <a:gd name="T38" fmla="*/ 0 w 946"/>
                <a:gd name="T39" fmla="*/ 23 h 908"/>
                <a:gd name="T40" fmla="*/ 14 w 946"/>
                <a:gd name="T41" fmla="*/ 17 h 908"/>
                <a:gd name="T42" fmla="*/ 13 w 946"/>
                <a:gd name="T43" fmla="*/ 17 h 908"/>
                <a:gd name="T44" fmla="*/ 13 w 946"/>
                <a:gd name="T45" fmla="*/ 20 h 908"/>
                <a:gd name="T46" fmla="*/ 12 w 946"/>
                <a:gd name="T47" fmla="*/ 25 h 908"/>
                <a:gd name="T48" fmla="*/ 12 w 946"/>
                <a:gd name="T49" fmla="*/ 21 h 908"/>
                <a:gd name="T50" fmla="*/ 14 w 946"/>
                <a:gd name="T51" fmla="*/ 18 h 908"/>
                <a:gd name="T52" fmla="*/ 12 w 946"/>
                <a:gd name="T53" fmla="*/ 29 h 908"/>
                <a:gd name="T54" fmla="*/ 12 w 946"/>
                <a:gd name="T55" fmla="*/ 32 h 908"/>
                <a:gd name="T56" fmla="*/ 11 w 946"/>
                <a:gd name="T57" fmla="*/ 28 h 908"/>
                <a:gd name="T58" fmla="*/ 13 w 946"/>
                <a:gd name="T59" fmla="*/ 32 h 908"/>
                <a:gd name="T60" fmla="*/ 13 w 946"/>
                <a:gd name="T61" fmla="*/ 33 h 908"/>
                <a:gd name="T62" fmla="*/ 13 w 946"/>
                <a:gd name="T63" fmla="*/ 32 h 908"/>
                <a:gd name="T64" fmla="*/ 12 w 946"/>
                <a:gd name="T65" fmla="*/ 32 h 908"/>
                <a:gd name="T66" fmla="*/ 13 w 946"/>
                <a:gd name="T67" fmla="*/ 30 h 908"/>
                <a:gd name="T68" fmla="*/ 13 w 946"/>
                <a:gd name="T69" fmla="*/ 32 h 908"/>
                <a:gd name="T70" fmla="*/ 14 w 946"/>
                <a:gd name="T71" fmla="*/ 28 h 908"/>
                <a:gd name="T72" fmla="*/ 15 w 946"/>
                <a:gd name="T73" fmla="*/ 29 h 908"/>
                <a:gd name="T74" fmla="*/ 16 w 946"/>
                <a:gd name="T75" fmla="*/ 26 h 908"/>
                <a:gd name="T76" fmla="*/ 18 w 946"/>
                <a:gd name="T77" fmla="*/ 22 h 908"/>
                <a:gd name="T78" fmla="*/ 22 w 946"/>
                <a:gd name="T79" fmla="*/ 20 h 908"/>
                <a:gd name="T80" fmla="*/ 25 w 946"/>
                <a:gd name="T81" fmla="*/ 19 h 908"/>
                <a:gd name="T82" fmla="*/ 21 w 946"/>
                <a:gd name="T83" fmla="*/ 21 h 908"/>
                <a:gd name="T84" fmla="*/ 18 w 946"/>
                <a:gd name="T85" fmla="*/ 24 h 908"/>
                <a:gd name="T86" fmla="*/ 16 w 946"/>
                <a:gd name="T87" fmla="*/ 27 h 908"/>
                <a:gd name="T88" fmla="*/ 25 w 946"/>
                <a:gd name="T89" fmla="*/ 18 h 908"/>
                <a:gd name="T90" fmla="*/ 25 w 946"/>
                <a:gd name="T91" fmla="*/ 18 h 908"/>
                <a:gd name="T92" fmla="*/ 25 w 946"/>
                <a:gd name="T93" fmla="*/ 19 h 908"/>
                <a:gd name="T94" fmla="*/ 25 w 946"/>
                <a:gd name="T95" fmla="*/ 19 h 908"/>
                <a:gd name="T96" fmla="*/ 24 w 946"/>
                <a:gd name="T97" fmla="*/ 20 h 908"/>
                <a:gd name="T98" fmla="*/ 24 w 946"/>
                <a:gd name="T99" fmla="*/ 21 h 908"/>
                <a:gd name="T100" fmla="*/ 23 w 946"/>
                <a:gd name="T101" fmla="*/ 24 h 908"/>
                <a:gd name="T102" fmla="*/ 24 w 946"/>
                <a:gd name="T103" fmla="*/ 21 h 908"/>
                <a:gd name="T104" fmla="*/ 24 w 946"/>
                <a:gd name="T105" fmla="*/ 27 h 908"/>
                <a:gd name="T106" fmla="*/ 25 w 946"/>
                <a:gd name="T107" fmla="*/ 31 h 908"/>
                <a:gd name="T108" fmla="*/ 26 w 946"/>
                <a:gd name="T109" fmla="*/ 34 h 908"/>
                <a:gd name="T110" fmla="*/ 25 w 946"/>
                <a:gd name="T111" fmla="*/ 35 h 908"/>
                <a:gd name="T112" fmla="*/ 24 w 946"/>
                <a:gd name="T113" fmla="*/ 31 h 908"/>
                <a:gd name="T114" fmla="*/ 23 w 946"/>
                <a:gd name="T115" fmla="*/ 27 h 908"/>
                <a:gd name="T116" fmla="*/ 24 w 946"/>
                <a:gd name="T117" fmla="*/ 24 h 908"/>
                <a:gd name="T118" fmla="*/ 26 w 946"/>
                <a:gd name="T119" fmla="*/ 36 h 908"/>
                <a:gd name="T120" fmla="*/ 26 w 946"/>
                <a:gd name="T121" fmla="*/ 36 h 9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6"/>
                <a:gd name="T184" fmla="*/ 0 h 908"/>
                <a:gd name="T185" fmla="*/ 946 w 946"/>
                <a:gd name="T186" fmla="*/ 908 h 9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6" h="908">
                  <a:moveTo>
                    <a:pt x="646" y="893"/>
                  </a:moveTo>
                  <a:lnTo>
                    <a:pt x="923" y="56"/>
                  </a:lnTo>
                  <a:lnTo>
                    <a:pt x="946" y="64"/>
                  </a:lnTo>
                  <a:lnTo>
                    <a:pt x="668" y="901"/>
                  </a:lnTo>
                  <a:lnTo>
                    <a:pt x="646" y="893"/>
                  </a:lnTo>
                  <a:close/>
                  <a:moveTo>
                    <a:pt x="941" y="50"/>
                  </a:moveTo>
                  <a:lnTo>
                    <a:pt x="944" y="52"/>
                  </a:lnTo>
                  <a:lnTo>
                    <a:pt x="946" y="56"/>
                  </a:lnTo>
                  <a:lnTo>
                    <a:pt x="946" y="61"/>
                  </a:lnTo>
                  <a:lnTo>
                    <a:pt x="946" y="64"/>
                  </a:lnTo>
                  <a:lnTo>
                    <a:pt x="934" y="61"/>
                  </a:lnTo>
                  <a:lnTo>
                    <a:pt x="941" y="50"/>
                  </a:lnTo>
                  <a:close/>
                  <a:moveTo>
                    <a:pt x="929" y="70"/>
                  </a:moveTo>
                  <a:lnTo>
                    <a:pt x="910" y="61"/>
                  </a:lnTo>
                  <a:lnTo>
                    <a:pt x="894" y="51"/>
                  </a:lnTo>
                  <a:lnTo>
                    <a:pt x="878" y="42"/>
                  </a:lnTo>
                  <a:lnTo>
                    <a:pt x="862" y="36"/>
                  </a:lnTo>
                  <a:lnTo>
                    <a:pt x="847" y="30"/>
                  </a:lnTo>
                  <a:lnTo>
                    <a:pt x="831" y="26"/>
                  </a:lnTo>
                  <a:lnTo>
                    <a:pt x="824" y="25"/>
                  </a:lnTo>
                  <a:lnTo>
                    <a:pt x="816" y="25"/>
                  </a:lnTo>
                  <a:lnTo>
                    <a:pt x="809" y="25"/>
                  </a:lnTo>
                  <a:lnTo>
                    <a:pt x="801" y="25"/>
                  </a:lnTo>
                  <a:lnTo>
                    <a:pt x="799" y="1"/>
                  </a:lnTo>
                  <a:lnTo>
                    <a:pt x="808" y="0"/>
                  </a:lnTo>
                  <a:lnTo>
                    <a:pt x="816" y="0"/>
                  </a:lnTo>
                  <a:lnTo>
                    <a:pt x="825" y="1"/>
                  </a:lnTo>
                  <a:lnTo>
                    <a:pt x="834" y="2"/>
                  </a:lnTo>
                  <a:lnTo>
                    <a:pt x="851" y="6"/>
                  </a:lnTo>
                  <a:lnTo>
                    <a:pt x="868" y="12"/>
                  </a:lnTo>
                  <a:lnTo>
                    <a:pt x="887" y="20"/>
                  </a:lnTo>
                  <a:lnTo>
                    <a:pt x="904" y="28"/>
                  </a:lnTo>
                  <a:lnTo>
                    <a:pt x="922" y="39"/>
                  </a:lnTo>
                  <a:lnTo>
                    <a:pt x="941" y="50"/>
                  </a:lnTo>
                  <a:lnTo>
                    <a:pt x="929" y="70"/>
                  </a:lnTo>
                  <a:close/>
                  <a:moveTo>
                    <a:pt x="801" y="25"/>
                  </a:moveTo>
                  <a:lnTo>
                    <a:pt x="793" y="26"/>
                  </a:lnTo>
                  <a:lnTo>
                    <a:pt x="785" y="28"/>
                  </a:lnTo>
                  <a:lnTo>
                    <a:pt x="776" y="30"/>
                  </a:lnTo>
                  <a:lnTo>
                    <a:pt x="769" y="34"/>
                  </a:lnTo>
                  <a:lnTo>
                    <a:pt x="760" y="38"/>
                  </a:lnTo>
                  <a:lnTo>
                    <a:pt x="752" y="42"/>
                  </a:lnTo>
                  <a:lnTo>
                    <a:pt x="743" y="48"/>
                  </a:lnTo>
                  <a:lnTo>
                    <a:pt x="733" y="53"/>
                  </a:lnTo>
                  <a:lnTo>
                    <a:pt x="715" y="68"/>
                  </a:lnTo>
                  <a:lnTo>
                    <a:pt x="694" y="87"/>
                  </a:lnTo>
                  <a:lnTo>
                    <a:pt x="673" y="108"/>
                  </a:lnTo>
                  <a:lnTo>
                    <a:pt x="650" y="134"/>
                  </a:lnTo>
                  <a:lnTo>
                    <a:pt x="632" y="118"/>
                  </a:lnTo>
                  <a:lnTo>
                    <a:pt x="656" y="91"/>
                  </a:lnTo>
                  <a:lnTo>
                    <a:pt x="679" y="67"/>
                  </a:lnTo>
                  <a:lnTo>
                    <a:pt x="691" y="56"/>
                  </a:lnTo>
                  <a:lnTo>
                    <a:pt x="702" y="48"/>
                  </a:lnTo>
                  <a:lnTo>
                    <a:pt x="713" y="39"/>
                  </a:lnTo>
                  <a:lnTo>
                    <a:pt x="722" y="31"/>
                  </a:lnTo>
                  <a:lnTo>
                    <a:pt x="732" y="25"/>
                  </a:lnTo>
                  <a:lnTo>
                    <a:pt x="743" y="20"/>
                  </a:lnTo>
                  <a:lnTo>
                    <a:pt x="753" y="14"/>
                  </a:lnTo>
                  <a:lnTo>
                    <a:pt x="761" y="10"/>
                  </a:lnTo>
                  <a:lnTo>
                    <a:pt x="771" y="7"/>
                  </a:lnTo>
                  <a:lnTo>
                    <a:pt x="781" y="4"/>
                  </a:lnTo>
                  <a:lnTo>
                    <a:pt x="789" y="2"/>
                  </a:lnTo>
                  <a:lnTo>
                    <a:pt x="799" y="1"/>
                  </a:lnTo>
                  <a:lnTo>
                    <a:pt x="801" y="25"/>
                  </a:lnTo>
                  <a:close/>
                  <a:moveTo>
                    <a:pt x="650" y="134"/>
                  </a:moveTo>
                  <a:lnTo>
                    <a:pt x="647" y="136"/>
                  </a:lnTo>
                  <a:lnTo>
                    <a:pt x="644" y="137"/>
                  </a:lnTo>
                  <a:lnTo>
                    <a:pt x="641" y="125"/>
                  </a:lnTo>
                  <a:lnTo>
                    <a:pt x="650" y="134"/>
                  </a:lnTo>
                  <a:close/>
                  <a:moveTo>
                    <a:pt x="644" y="137"/>
                  </a:moveTo>
                  <a:lnTo>
                    <a:pt x="316" y="219"/>
                  </a:lnTo>
                  <a:lnTo>
                    <a:pt x="311" y="196"/>
                  </a:lnTo>
                  <a:lnTo>
                    <a:pt x="638" y="114"/>
                  </a:lnTo>
                  <a:lnTo>
                    <a:pt x="644" y="137"/>
                  </a:lnTo>
                  <a:close/>
                  <a:moveTo>
                    <a:pt x="303" y="200"/>
                  </a:moveTo>
                  <a:lnTo>
                    <a:pt x="307" y="198"/>
                  </a:lnTo>
                  <a:lnTo>
                    <a:pt x="311" y="196"/>
                  </a:lnTo>
                  <a:lnTo>
                    <a:pt x="313" y="208"/>
                  </a:lnTo>
                  <a:lnTo>
                    <a:pt x="303" y="200"/>
                  </a:lnTo>
                  <a:close/>
                  <a:moveTo>
                    <a:pt x="323" y="215"/>
                  </a:moveTo>
                  <a:lnTo>
                    <a:pt x="21" y="601"/>
                  </a:lnTo>
                  <a:lnTo>
                    <a:pt x="2" y="586"/>
                  </a:lnTo>
                  <a:lnTo>
                    <a:pt x="303" y="200"/>
                  </a:lnTo>
                  <a:lnTo>
                    <a:pt x="323" y="215"/>
                  </a:lnTo>
                  <a:close/>
                  <a:moveTo>
                    <a:pt x="17" y="605"/>
                  </a:moveTo>
                  <a:lnTo>
                    <a:pt x="13" y="606"/>
                  </a:lnTo>
                  <a:lnTo>
                    <a:pt x="10" y="605"/>
                  </a:lnTo>
                  <a:lnTo>
                    <a:pt x="5" y="603"/>
                  </a:lnTo>
                  <a:lnTo>
                    <a:pt x="3" y="601"/>
                  </a:lnTo>
                  <a:lnTo>
                    <a:pt x="1" y="597"/>
                  </a:lnTo>
                  <a:lnTo>
                    <a:pt x="0" y="593"/>
                  </a:lnTo>
                  <a:lnTo>
                    <a:pt x="0" y="590"/>
                  </a:lnTo>
                  <a:lnTo>
                    <a:pt x="2" y="586"/>
                  </a:lnTo>
                  <a:lnTo>
                    <a:pt x="12" y="593"/>
                  </a:lnTo>
                  <a:lnTo>
                    <a:pt x="17" y="605"/>
                  </a:lnTo>
                  <a:close/>
                  <a:moveTo>
                    <a:pt x="6" y="582"/>
                  </a:moveTo>
                  <a:lnTo>
                    <a:pt x="325" y="427"/>
                  </a:lnTo>
                  <a:lnTo>
                    <a:pt x="336" y="448"/>
                  </a:lnTo>
                  <a:lnTo>
                    <a:pt x="17" y="605"/>
                  </a:lnTo>
                  <a:lnTo>
                    <a:pt x="6" y="582"/>
                  </a:lnTo>
                  <a:close/>
                  <a:moveTo>
                    <a:pt x="325" y="427"/>
                  </a:moveTo>
                  <a:lnTo>
                    <a:pt x="329" y="426"/>
                  </a:lnTo>
                  <a:lnTo>
                    <a:pt x="332" y="426"/>
                  </a:lnTo>
                  <a:lnTo>
                    <a:pt x="336" y="427"/>
                  </a:lnTo>
                  <a:lnTo>
                    <a:pt x="339" y="429"/>
                  </a:lnTo>
                  <a:lnTo>
                    <a:pt x="341" y="431"/>
                  </a:lnTo>
                  <a:lnTo>
                    <a:pt x="342" y="434"/>
                  </a:lnTo>
                  <a:lnTo>
                    <a:pt x="342" y="439"/>
                  </a:lnTo>
                  <a:lnTo>
                    <a:pt x="342" y="442"/>
                  </a:lnTo>
                  <a:lnTo>
                    <a:pt x="330" y="438"/>
                  </a:lnTo>
                  <a:lnTo>
                    <a:pt x="325" y="427"/>
                  </a:lnTo>
                  <a:close/>
                  <a:moveTo>
                    <a:pt x="342" y="442"/>
                  </a:moveTo>
                  <a:lnTo>
                    <a:pt x="334" y="466"/>
                  </a:lnTo>
                  <a:lnTo>
                    <a:pt x="327" y="489"/>
                  </a:lnTo>
                  <a:lnTo>
                    <a:pt x="321" y="512"/>
                  </a:lnTo>
                  <a:lnTo>
                    <a:pt x="316" y="536"/>
                  </a:lnTo>
                  <a:lnTo>
                    <a:pt x="312" y="559"/>
                  </a:lnTo>
                  <a:lnTo>
                    <a:pt x="310" y="582"/>
                  </a:lnTo>
                  <a:lnTo>
                    <a:pt x="308" y="605"/>
                  </a:lnTo>
                  <a:lnTo>
                    <a:pt x="307" y="628"/>
                  </a:lnTo>
                  <a:lnTo>
                    <a:pt x="282" y="628"/>
                  </a:lnTo>
                  <a:lnTo>
                    <a:pt x="283" y="604"/>
                  </a:lnTo>
                  <a:lnTo>
                    <a:pt x="285" y="579"/>
                  </a:lnTo>
                  <a:lnTo>
                    <a:pt x="288" y="555"/>
                  </a:lnTo>
                  <a:lnTo>
                    <a:pt x="292" y="530"/>
                  </a:lnTo>
                  <a:lnTo>
                    <a:pt x="297" y="507"/>
                  </a:lnTo>
                  <a:lnTo>
                    <a:pt x="303" y="482"/>
                  </a:lnTo>
                  <a:lnTo>
                    <a:pt x="311" y="458"/>
                  </a:lnTo>
                  <a:lnTo>
                    <a:pt x="319" y="433"/>
                  </a:lnTo>
                  <a:lnTo>
                    <a:pt x="342" y="442"/>
                  </a:lnTo>
                  <a:close/>
                  <a:moveTo>
                    <a:pt x="307" y="628"/>
                  </a:moveTo>
                  <a:lnTo>
                    <a:pt x="307" y="651"/>
                  </a:lnTo>
                  <a:lnTo>
                    <a:pt x="308" y="674"/>
                  </a:lnTo>
                  <a:lnTo>
                    <a:pt x="310" y="697"/>
                  </a:lnTo>
                  <a:lnTo>
                    <a:pt x="312" y="719"/>
                  </a:lnTo>
                  <a:lnTo>
                    <a:pt x="316" y="743"/>
                  </a:lnTo>
                  <a:lnTo>
                    <a:pt x="322" y="766"/>
                  </a:lnTo>
                  <a:lnTo>
                    <a:pt x="327" y="789"/>
                  </a:lnTo>
                  <a:lnTo>
                    <a:pt x="334" y="811"/>
                  </a:lnTo>
                  <a:lnTo>
                    <a:pt x="310" y="819"/>
                  </a:lnTo>
                  <a:lnTo>
                    <a:pt x="303" y="795"/>
                  </a:lnTo>
                  <a:lnTo>
                    <a:pt x="297" y="771"/>
                  </a:lnTo>
                  <a:lnTo>
                    <a:pt x="292" y="748"/>
                  </a:lnTo>
                  <a:lnTo>
                    <a:pt x="288" y="724"/>
                  </a:lnTo>
                  <a:lnTo>
                    <a:pt x="285" y="700"/>
                  </a:lnTo>
                  <a:lnTo>
                    <a:pt x="283" y="676"/>
                  </a:lnTo>
                  <a:lnTo>
                    <a:pt x="282" y="651"/>
                  </a:lnTo>
                  <a:lnTo>
                    <a:pt x="282" y="628"/>
                  </a:lnTo>
                  <a:lnTo>
                    <a:pt x="307" y="628"/>
                  </a:lnTo>
                  <a:close/>
                  <a:moveTo>
                    <a:pt x="334" y="819"/>
                  </a:moveTo>
                  <a:lnTo>
                    <a:pt x="331" y="822"/>
                  </a:lnTo>
                  <a:lnTo>
                    <a:pt x="329" y="825"/>
                  </a:lnTo>
                  <a:lnTo>
                    <a:pt x="326" y="826"/>
                  </a:lnTo>
                  <a:lnTo>
                    <a:pt x="322" y="826"/>
                  </a:lnTo>
                  <a:lnTo>
                    <a:pt x="318" y="826"/>
                  </a:lnTo>
                  <a:lnTo>
                    <a:pt x="315" y="825"/>
                  </a:lnTo>
                  <a:lnTo>
                    <a:pt x="312" y="822"/>
                  </a:lnTo>
                  <a:lnTo>
                    <a:pt x="310" y="819"/>
                  </a:lnTo>
                  <a:lnTo>
                    <a:pt x="322" y="816"/>
                  </a:lnTo>
                  <a:lnTo>
                    <a:pt x="334" y="819"/>
                  </a:lnTo>
                  <a:close/>
                  <a:moveTo>
                    <a:pt x="311" y="811"/>
                  </a:moveTo>
                  <a:lnTo>
                    <a:pt x="311" y="811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11" y="811"/>
                  </a:moveTo>
                  <a:lnTo>
                    <a:pt x="316" y="794"/>
                  </a:lnTo>
                  <a:lnTo>
                    <a:pt x="323" y="776"/>
                  </a:lnTo>
                  <a:lnTo>
                    <a:pt x="330" y="759"/>
                  </a:lnTo>
                  <a:lnTo>
                    <a:pt x="337" y="742"/>
                  </a:lnTo>
                  <a:lnTo>
                    <a:pt x="359" y="752"/>
                  </a:lnTo>
                  <a:lnTo>
                    <a:pt x="352" y="768"/>
                  </a:lnTo>
                  <a:lnTo>
                    <a:pt x="345" y="784"/>
                  </a:lnTo>
                  <a:lnTo>
                    <a:pt x="340" y="802"/>
                  </a:lnTo>
                  <a:lnTo>
                    <a:pt x="334" y="819"/>
                  </a:lnTo>
                  <a:lnTo>
                    <a:pt x="311" y="811"/>
                  </a:lnTo>
                  <a:close/>
                  <a:moveTo>
                    <a:pt x="337" y="742"/>
                  </a:moveTo>
                  <a:lnTo>
                    <a:pt x="344" y="726"/>
                  </a:lnTo>
                  <a:lnTo>
                    <a:pt x="352" y="710"/>
                  </a:lnTo>
                  <a:lnTo>
                    <a:pt x="361" y="695"/>
                  </a:lnTo>
                  <a:lnTo>
                    <a:pt x="368" y="679"/>
                  </a:lnTo>
                  <a:lnTo>
                    <a:pt x="390" y="691"/>
                  </a:lnTo>
                  <a:lnTo>
                    <a:pt x="381" y="705"/>
                  </a:lnTo>
                  <a:lnTo>
                    <a:pt x="373" y="721"/>
                  </a:lnTo>
                  <a:lnTo>
                    <a:pt x="366" y="736"/>
                  </a:lnTo>
                  <a:lnTo>
                    <a:pt x="359" y="752"/>
                  </a:lnTo>
                  <a:lnTo>
                    <a:pt x="337" y="742"/>
                  </a:lnTo>
                  <a:close/>
                  <a:moveTo>
                    <a:pt x="368" y="679"/>
                  </a:moveTo>
                  <a:lnTo>
                    <a:pt x="380" y="660"/>
                  </a:lnTo>
                  <a:lnTo>
                    <a:pt x="392" y="642"/>
                  </a:lnTo>
                  <a:lnTo>
                    <a:pt x="404" y="623"/>
                  </a:lnTo>
                  <a:lnTo>
                    <a:pt x="417" y="607"/>
                  </a:lnTo>
                  <a:lnTo>
                    <a:pt x="430" y="590"/>
                  </a:lnTo>
                  <a:lnTo>
                    <a:pt x="444" y="575"/>
                  </a:lnTo>
                  <a:lnTo>
                    <a:pt x="459" y="559"/>
                  </a:lnTo>
                  <a:lnTo>
                    <a:pt x="473" y="544"/>
                  </a:lnTo>
                  <a:lnTo>
                    <a:pt x="489" y="530"/>
                  </a:lnTo>
                  <a:lnTo>
                    <a:pt x="505" y="517"/>
                  </a:lnTo>
                  <a:lnTo>
                    <a:pt x="521" y="505"/>
                  </a:lnTo>
                  <a:lnTo>
                    <a:pt x="539" y="493"/>
                  </a:lnTo>
                  <a:lnTo>
                    <a:pt x="556" y="481"/>
                  </a:lnTo>
                  <a:lnTo>
                    <a:pt x="574" y="471"/>
                  </a:lnTo>
                  <a:lnTo>
                    <a:pt x="593" y="460"/>
                  </a:lnTo>
                  <a:lnTo>
                    <a:pt x="611" y="452"/>
                  </a:lnTo>
                  <a:lnTo>
                    <a:pt x="622" y="473"/>
                  </a:lnTo>
                  <a:lnTo>
                    <a:pt x="604" y="482"/>
                  </a:lnTo>
                  <a:lnTo>
                    <a:pt x="586" y="492"/>
                  </a:lnTo>
                  <a:lnTo>
                    <a:pt x="569" y="501"/>
                  </a:lnTo>
                  <a:lnTo>
                    <a:pt x="552" y="513"/>
                  </a:lnTo>
                  <a:lnTo>
                    <a:pt x="536" y="524"/>
                  </a:lnTo>
                  <a:lnTo>
                    <a:pt x="520" y="536"/>
                  </a:lnTo>
                  <a:lnTo>
                    <a:pt x="504" y="549"/>
                  </a:lnTo>
                  <a:lnTo>
                    <a:pt x="490" y="562"/>
                  </a:lnTo>
                  <a:lnTo>
                    <a:pt x="476" y="576"/>
                  </a:lnTo>
                  <a:lnTo>
                    <a:pt x="462" y="591"/>
                  </a:lnTo>
                  <a:lnTo>
                    <a:pt x="448" y="606"/>
                  </a:lnTo>
                  <a:lnTo>
                    <a:pt x="436" y="621"/>
                  </a:lnTo>
                  <a:lnTo>
                    <a:pt x="423" y="638"/>
                  </a:lnTo>
                  <a:lnTo>
                    <a:pt x="411" y="655"/>
                  </a:lnTo>
                  <a:lnTo>
                    <a:pt x="400" y="673"/>
                  </a:lnTo>
                  <a:lnTo>
                    <a:pt x="390" y="691"/>
                  </a:lnTo>
                  <a:lnTo>
                    <a:pt x="368" y="679"/>
                  </a:lnTo>
                  <a:close/>
                  <a:moveTo>
                    <a:pt x="611" y="452"/>
                  </a:moveTo>
                  <a:lnTo>
                    <a:pt x="615" y="451"/>
                  </a:lnTo>
                  <a:lnTo>
                    <a:pt x="619" y="451"/>
                  </a:lnTo>
                  <a:lnTo>
                    <a:pt x="622" y="452"/>
                  </a:lnTo>
                  <a:lnTo>
                    <a:pt x="624" y="453"/>
                  </a:lnTo>
                  <a:lnTo>
                    <a:pt x="626" y="456"/>
                  </a:lnTo>
                  <a:lnTo>
                    <a:pt x="628" y="458"/>
                  </a:lnTo>
                  <a:lnTo>
                    <a:pt x="628" y="461"/>
                  </a:lnTo>
                  <a:lnTo>
                    <a:pt x="628" y="466"/>
                  </a:lnTo>
                  <a:lnTo>
                    <a:pt x="617" y="462"/>
                  </a:lnTo>
                  <a:lnTo>
                    <a:pt x="611" y="452"/>
                  </a:lnTo>
                  <a:close/>
                  <a:moveTo>
                    <a:pt x="628" y="466"/>
                  </a:moveTo>
                  <a:lnTo>
                    <a:pt x="628" y="466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28" y="466"/>
                  </a:moveTo>
                  <a:lnTo>
                    <a:pt x="623" y="484"/>
                  </a:lnTo>
                  <a:lnTo>
                    <a:pt x="619" y="502"/>
                  </a:lnTo>
                  <a:lnTo>
                    <a:pt x="614" y="520"/>
                  </a:lnTo>
                  <a:lnTo>
                    <a:pt x="611" y="537"/>
                  </a:lnTo>
                  <a:lnTo>
                    <a:pt x="587" y="533"/>
                  </a:lnTo>
                  <a:lnTo>
                    <a:pt x="591" y="514"/>
                  </a:lnTo>
                  <a:lnTo>
                    <a:pt x="595" y="496"/>
                  </a:lnTo>
                  <a:lnTo>
                    <a:pt x="599" y="478"/>
                  </a:lnTo>
                  <a:lnTo>
                    <a:pt x="605" y="459"/>
                  </a:lnTo>
                  <a:lnTo>
                    <a:pt x="628" y="466"/>
                  </a:lnTo>
                  <a:close/>
                  <a:moveTo>
                    <a:pt x="611" y="537"/>
                  </a:moveTo>
                  <a:lnTo>
                    <a:pt x="608" y="554"/>
                  </a:lnTo>
                  <a:lnTo>
                    <a:pt x="606" y="571"/>
                  </a:lnTo>
                  <a:lnTo>
                    <a:pt x="602" y="589"/>
                  </a:lnTo>
                  <a:lnTo>
                    <a:pt x="601" y="605"/>
                  </a:lnTo>
                  <a:lnTo>
                    <a:pt x="577" y="603"/>
                  </a:lnTo>
                  <a:lnTo>
                    <a:pt x="579" y="587"/>
                  </a:lnTo>
                  <a:lnTo>
                    <a:pt x="581" y="568"/>
                  </a:lnTo>
                  <a:lnTo>
                    <a:pt x="584" y="551"/>
                  </a:lnTo>
                  <a:lnTo>
                    <a:pt x="587" y="533"/>
                  </a:lnTo>
                  <a:lnTo>
                    <a:pt x="611" y="537"/>
                  </a:lnTo>
                  <a:close/>
                  <a:moveTo>
                    <a:pt x="601" y="605"/>
                  </a:moveTo>
                  <a:lnTo>
                    <a:pt x="599" y="627"/>
                  </a:lnTo>
                  <a:lnTo>
                    <a:pt x="599" y="646"/>
                  </a:lnTo>
                  <a:lnTo>
                    <a:pt x="599" y="667"/>
                  </a:lnTo>
                  <a:lnTo>
                    <a:pt x="599" y="686"/>
                  </a:lnTo>
                  <a:lnTo>
                    <a:pt x="601" y="705"/>
                  </a:lnTo>
                  <a:lnTo>
                    <a:pt x="604" y="724"/>
                  </a:lnTo>
                  <a:lnTo>
                    <a:pt x="607" y="742"/>
                  </a:lnTo>
                  <a:lnTo>
                    <a:pt x="610" y="760"/>
                  </a:lnTo>
                  <a:lnTo>
                    <a:pt x="614" y="778"/>
                  </a:lnTo>
                  <a:lnTo>
                    <a:pt x="620" y="795"/>
                  </a:lnTo>
                  <a:lnTo>
                    <a:pt x="626" y="812"/>
                  </a:lnTo>
                  <a:lnTo>
                    <a:pt x="633" y="829"/>
                  </a:lnTo>
                  <a:lnTo>
                    <a:pt x="640" y="845"/>
                  </a:lnTo>
                  <a:lnTo>
                    <a:pt x="648" y="860"/>
                  </a:lnTo>
                  <a:lnTo>
                    <a:pt x="658" y="875"/>
                  </a:lnTo>
                  <a:lnTo>
                    <a:pt x="667" y="890"/>
                  </a:lnTo>
                  <a:lnTo>
                    <a:pt x="647" y="904"/>
                  </a:lnTo>
                  <a:lnTo>
                    <a:pt x="637" y="888"/>
                  </a:lnTo>
                  <a:lnTo>
                    <a:pt x="627" y="872"/>
                  </a:lnTo>
                  <a:lnTo>
                    <a:pt x="619" y="856"/>
                  </a:lnTo>
                  <a:lnTo>
                    <a:pt x="610" y="838"/>
                  </a:lnTo>
                  <a:lnTo>
                    <a:pt x="604" y="821"/>
                  </a:lnTo>
                  <a:lnTo>
                    <a:pt x="597" y="804"/>
                  </a:lnTo>
                  <a:lnTo>
                    <a:pt x="592" y="785"/>
                  </a:lnTo>
                  <a:lnTo>
                    <a:pt x="586" y="767"/>
                  </a:lnTo>
                  <a:lnTo>
                    <a:pt x="583" y="748"/>
                  </a:lnTo>
                  <a:lnTo>
                    <a:pt x="580" y="728"/>
                  </a:lnTo>
                  <a:lnTo>
                    <a:pt x="577" y="709"/>
                  </a:lnTo>
                  <a:lnTo>
                    <a:pt x="575" y="688"/>
                  </a:lnTo>
                  <a:lnTo>
                    <a:pt x="574" y="668"/>
                  </a:lnTo>
                  <a:lnTo>
                    <a:pt x="574" y="646"/>
                  </a:lnTo>
                  <a:lnTo>
                    <a:pt x="575" y="624"/>
                  </a:lnTo>
                  <a:lnTo>
                    <a:pt x="577" y="603"/>
                  </a:lnTo>
                  <a:lnTo>
                    <a:pt x="601" y="605"/>
                  </a:lnTo>
                  <a:close/>
                  <a:moveTo>
                    <a:pt x="668" y="901"/>
                  </a:moveTo>
                  <a:lnTo>
                    <a:pt x="667" y="904"/>
                  </a:lnTo>
                  <a:lnTo>
                    <a:pt x="664" y="906"/>
                  </a:lnTo>
                  <a:lnTo>
                    <a:pt x="662" y="907"/>
                  </a:lnTo>
                  <a:lnTo>
                    <a:pt x="659" y="908"/>
                  </a:lnTo>
                  <a:lnTo>
                    <a:pt x="655" y="908"/>
                  </a:lnTo>
                  <a:lnTo>
                    <a:pt x="652" y="907"/>
                  </a:lnTo>
                  <a:lnTo>
                    <a:pt x="649" y="906"/>
                  </a:lnTo>
                  <a:lnTo>
                    <a:pt x="647" y="904"/>
                  </a:lnTo>
                  <a:lnTo>
                    <a:pt x="656" y="897"/>
                  </a:lnTo>
                  <a:lnTo>
                    <a:pt x="668" y="90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8" name="Freeform 1355"/>
            <p:cNvSpPr>
              <a:spLocks/>
            </p:cNvSpPr>
            <p:nvPr/>
          </p:nvSpPr>
          <p:spPr bwMode="auto">
            <a:xfrm>
              <a:off x="2862" y="1337"/>
              <a:ext cx="155" cy="52"/>
            </a:xfrm>
            <a:custGeom>
              <a:avLst/>
              <a:gdLst>
                <a:gd name="T0" fmla="*/ 0 w 789"/>
                <a:gd name="T1" fmla="*/ 10 h 263"/>
                <a:gd name="T2" fmla="*/ 1 w 789"/>
                <a:gd name="T3" fmla="*/ 10 h 263"/>
                <a:gd name="T4" fmla="*/ 2 w 789"/>
                <a:gd name="T5" fmla="*/ 9 h 263"/>
                <a:gd name="T6" fmla="*/ 3 w 789"/>
                <a:gd name="T7" fmla="*/ 9 h 263"/>
                <a:gd name="T8" fmla="*/ 4 w 789"/>
                <a:gd name="T9" fmla="*/ 8 h 263"/>
                <a:gd name="T10" fmla="*/ 7 w 789"/>
                <a:gd name="T11" fmla="*/ 7 h 263"/>
                <a:gd name="T12" fmla="*/ 9 w 789"/>
                <a:gd name="T13" fmla="*/ 6 h 263"/>
                <a:gd name="T14" fmla="*/ 12 w 789"/>
                <a:gd name="T15" fmla="*/ 5 h 263"/>
                <a:gd name="T16" fmla="*/ 15 w 789"/>
                <a:gd name="T17" fmla="*/ 4 h 263"/>
                <a:gd name="T18" fmla="*/ 17 w 789"/>
                <a:gd name="T19" fmla="*/ 3 h 263"/>
                <a:gd name="T20" fmla="*/ 20 w 789"/>
                <a:gd name="T21" fmla="*/ 2 h 263"/>
                <a:gd name="T22" fmla="*/ 22 w 789"/>
                <a:gd name="T23" fmla="*/ 1 h 263"/>
                <a:gd name="T24" fmla="*/ 25 w 789"/>
                <a:gd name="T25" fmla="*/ 1 h 263"/>
                <a:gd name="T26" fmla="*/ 26 w 789"/>
                <a:gd name="T27" fmla="*/ 1 h 263"/>
                <a:gd name="T28" fmla="*/ 27 w 789"/>
                <a:gd name="T29" fmla="*/ 0 h 263"/>
                <a:gd name="T30" fmla="*/ 27 w 789"/>
                <a:gd name="T31" fmla="*/ 0 h 263"/>
                <a:gd name="T32" fmla="*/ 28 w 789"/>
                <a:gd name="T33" fmla="*/ 0 h 263"/>
                <a:gd name="T34" fmla="*/ 29 w 789"/>
                <a:gd name="T35" fmla="*/ 0 h 263"/>
                <a:gd name="T36" fmla="*/ 30 w 789"/>
                <a:gd name="T37" fmla="*/ 0 h 263"/>
                <a:gd name="T38" fmla="*/ 30 w 789"/>
                <a:gd name="T39" fmla="*/ 0 h 263"/>
                <a:gd name="T40" fmla="*/ 31 w 789"/>
                <a:gd name="T41" fmla="*/ 0 h 263"/>
                <a:gd name="T42" fmla="*/ 31 w 789"/>
                <a:gd name="T43" fmla="*/ 0 h 263"/>
                <a:gd name="T44" fmla="*/ 31 w 789"/>
                <a:gd name="T45" fmla="*/ 0 h 263"/>
                <a:gd name="T46" fmla="*/ 31 w 789"/>
                <a:gd name="T47" fmla="*/ 1 h 263"/>
                <a:gd name="T48" fmla="*/ 31 w 789"/>
                <a:gd name="T49" fmla="*/ 1 h 263"/>
                <a:gd name="T50" fmla="*/ 32 w 789"/>
                <a:gd name="T51" fmla="*/ 2 h 263"/>
                <a:gd name="T52" fmla="*/ 32 w 789"/>
                <a:gd name="T53" fmla="*/ 2 h 263"/>
                <a:gd name="T54" fmla="*/ 31 w 789"/>
                <a:gd name="T55" fmla="*/ 3 h 263"/>
                <a:gd name="T56" fmla="*/ 31 w 789"/>
                <a:gd name="T57" fmla="*/ 3 h 263"/>
                <a:gd name="T58" fmla="*/ 31 w 789"/>
                <a:gd name="T59" fmla="*/ 4 h 263"/>
                <a:gd name="T60" fmla="*/ 30 w 789"/>
                <a:gd name="T61" fmla="*/ 4 h 263"/>
                <a:gd name="T62" fmla="*/ 29 w 789"/>
                <a:gd name="T63" fmla="*/ 5 h 263"/>
                <a:gd name="T64" fmla="*/ 29 w 789"/>
                <a:gd name="T65" fmla="*/ 5 h 263"/>
                <a:gd name="T66" fmla="*/ 28 w 789"/>
                <a:gd name="T67" fmla="*/ 6 h 263"/>
                <a:gd name="T68" fmla="*/ 27 w 789"/>
                <a:gd name="T69" fmla="*/ 6 h 263"/>
                <a:gd name="T70" fmla="*/ 26 w 789"/>
                <a:gd name="T71" fmla="*/ 6 h 263"/>
                <a:gd name="T72" fmla="*/ 25 w 789"/>
                <a:gd name="T73" fmla="*/ 7 h 263"/>
                <a:gd name="T74" fmla="*/ 23 w 789"/>
                <a:gd name="T75" fmla="*/ 7 h 263"/>
                <a:gd name="T76" fmla="*/ 22 w 789"/>
                <a:gd name="T77" fmla="*/ 8 h 263"/>
                <a:gd name="T78" fmla="*/ 21 w 789"/>
                <a:gd name="T79" fmla="*/ 8 h 263"/>
                <a:gd name="T80" fmla="*/ 20 w 789"/>
                <a:gd name="T81" fmla="*/ 8 h 263"/>
                <a:gd name="T82" fmla="*/ 18 w 789"/>
                <a:gd name="T83" fmla="*/ 9 h 263"/>
                <a:gd name="T84" fmla="*/ 17 w 789"/>
                <a:gd name="T85" fmla="*/ 9 h 263"/>
                <a:gd name="T86" fmla="*/ 16 w 789"/>
                <a:gd name="T87" fmla="*/ 9 h 263"/>
                <a:gd name="T88" fmla="*/ 14 w 789"/>
                <a:gd name="T89" fmla="*/ 9 h 263"/>
                <a:gd name="T90" fmla="*/ 11 w 789"/>
                <a:gd name="T91" fmla="*/ 9 h 263"/>
                <a:gd name="T92" fmla="*/ 9 w 789"/>
                <a:gd name="T93" fmla="*/ 10 h 263"/>
                <a:gd name="T94" fmla="*/ 6 w 789"/>
                <a:gd name="T95" fmla="*/ 10 h 263"/>
                <a:gd name="T96" fmla="*/ 4 w 789"/>
                <a:gd name="T97" fmla="*/ 10 h 263"/>
                <a:gd name="T98" fmla="*/ 3 w 789"/>
                <a:gd name="T99" fmla="*/ 10 h 263"/>
                <a:gd name="T100" fmla="*/ 2 w 789"/>
                <a:gd name="T101" fmla="*/ 10 h 263"/>
                <a:gd name="T102" fmla="*/ 1 w 789"/>
                <a:gd name="T103" fmla="*/ 10 h 263"/>
                <a:gd name="T104" fmla="*/ 0 w 789"/>
                <a:gd name="T105" fmla="*/ 10 h 2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89"/>
                <a:gd name="T160" fmla="*/ 0 h 263"/>
                <a:gd name="T161" fmla="*/ 789 w 789"/>
                <a:gd name="T162" fmla="*/ 263 h 26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89" h="263">
                  <a:moveTo>
                    <a:pt x="0" y="261"/>
                  </a:moveTo>
                  <a:lnTo>
                    <a:pt x="26" y="247"/>
                  </a:lnTo>
                  <a:lnTo>
                    <a:pt x="52" y="233"/>
                  </a:lnTo>
                  <a:lnTo>
                    <a:pt x="80" y="218"/>
                  </a:lnTo>
                  <a:lnTo>
                    <a:pt x="110" y="204"/>
                  </a:lnTo>
                  <a:lnTo>
                    <a:pt x="171" y="175"/>
                  </a:lnTo>
                  <a:lnTo>
                    <a:pt x="236" y="147"/>
                  </a:lnTo>
                  <a:lnTo>
                    <a:pt x="301" y="121"/>
                  </a:lnTo>
                  <a:lnTo>
                    <a:pt x="367" y="95"/>
                  </a:lnTo>
                  <a:lnTo>
                    <a:pt x="433" y="72"/>
                  </a:lnTo>
                  <a:lnTo>
                    <a:pt x="496" y="52"/>
                  </a:lnTo>
                  <a:lnTo>
                    <a:pt x="556" y="33"/>
                  </a:lnTo>
                  <a:lnTo>
                    <a:pt x="613" y="19"/>
                  </a:lnTo>
                  <a:lnTo>
                    <a:pt x="638" y="13"/>
                  </a:lnTo>
                  <a:lnTo>
                    <a:pt x="662" y="8"/>
                  </a:lnTo>
                  <a:lnTo>
                    <a:pt x="685" y="4"/>
                  </a:lnTo>
                  <a:lnTo>
                    <a:pt x="705" y="2"/>
                  </a:lnTo>
                  <a:lnTo>
                    <a:pt x="724" y="0"/>
                  </a:lnTo>
                  <a:lnTo>
                    <a:pt x="741" y="0"/>
                  </a:lnTo>
                  <a:lnTo>
                    <a:pt x="755" y="0"/>
                  </a:lnTo>
                  <a:lnTo>
                    <a:pt x="767" y="2"/>
                  </a:lnTo>
                  <a:lnTo>
                    <a:pt x="776" y="5"/>
                  </a:lnTo>
                  <a:lnTo>
                    <a:pt x="782" y="11"/>
                  </a:lnTo>
                  <a:lnTo>
                    <a:pt x="785" y="16"/>
                  </a:lnTo>
                  <a:lnTo>
                    <a:pt x="785" y="25"/>
                  </a:lnTo>
                  <a:lnTo>
                    <a:pt x="789" y="39"/>
                  </a:lnTo>
                  <a:lnTo>
                    <a:pt x="787" y="53"/>
                  </a:lnTo>
                  <a:lnTo>
                    <a:pt x="782" y="66"/>
                  </a:lnTo>
                  <a:lnTo>
                    <a:pt x="775" y="80"/>
                  </a:lnTo>
                  <a:lnTo>
                    <a:pt x="763" y="93"/>
                  </a:lnTo>
                  <a:lnTo>
                    <a:pt x="749" y="105"/>
                  </a:lnTo>
                  <a:lnTo>
                    <a:pt x="731" y="118"/>
                  </a:lnTo>
                  <a:lnTo>
                    <a:pt x="713" y="129"/>
                  </a:lnTo>
                  <a:lnTo>
                    <a:pt x="690" y="140"/>
                  </a:lnTo>
                  <a:lnTo>
                    <a:pt x="667" y="151"/>
                  </a:lnTo>
                  <a:lnTo>
                    <a:pt x="641" y="162"/>
                  </a:lnTo>
                  <a:lnTo>
                    <a:pt x="614" y="172"/>
                  </a:lnTo>
                  <a:lnTo>
                    <a:pt x="584" y="181"/>
                  </a:lnTo>
                  <a:lnTo>
                    <a:pt x="554" y="191"/>
                  </a:lnTo>
                  <a:lnTo>
                    <a:pt x="523" y="200"/>
                  </a:lnTo>
                  <a:lnTo>
                    <a:pt x="489" y="207"/>
                  </a:lnTo>
                  <a:lnTo>
                    <a:pt x="457" y="215"/>
                  </a:lnTo>
                  <a:lnTo>
                    <a:pt x="422" y="222"/>
                  </a:lnTo>
                  <a:lnTo>
                    <a:pt x="389" y="229"/>
                  </a:lnTo>
                  <a:lnTo>
                    <a:pt x="354" y="235"/>
                  </a:lnTo>
                  <a:lnTo>
                    <a:pt x="285" y="245"/>
                  </a:lnTo>
                  <a:lnTo>
                    <a:pt x="219" y="254"/>
                  </a:lnTo>
                  <a:lnTo>
                    <a:pt x="156" y="259"/>
                  </a:lnTo>
                  <a:lnTo>
                    <a:pt x="97" y="262"/>
                  </a:lnTo>
                  <a:lnTo>
                    <a:pt x="70" y="263"/>
                  </a:lnTo>
                  <a:lnTo>
                    <a:pt x="44" y="263"/>
                  </a:lnTo>
                  <a:lnTo>
                    <a:pt x="22" y="263"/>
                  </a:lnTo>
                  <a:lnTo>
                    <a:pt x="0" y="26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79" name="Freeform 1356"/>
            <p:cNvSpPr>
              <a:spLocks noEditPoints="1"/>
            </p:cNvSpPr>
            <p:nvPr/>
          </p:nvSpPr>
          <p:spPr bwMode="auto">
            <a:xfrm>
              <a:off x="2859" y="1333"/>
              <a:ext cx="163" cy="56"/>
            </a:xfrm>
            <a:custGeom>
              <a:avLst/>
              <a:gdLst>
                <a:gd name="T0" fmla="*/ 3 w 812"/>
                <a:gd name="T1" fmla="*/ 9 h 288"/>
                <a:gd name="T2" fmla="*/ 7 w 812"/>
                <a:gd name="T3" fmla="*/ 7 h 288"/>
                <a:gd name="T4" fmla="*/ 12 w 812"/>
                <a:gd name="T5" fmla="*/ 5 h 288"/>
                <a:gd name="T6" fmla="*/ 17 w 812"/>
                <a:gd name="T7" fmla="*/ 3 h 288"/>
                <a:gd name="T8" fmla="*/ 22 w 812"/>
                <a:gd name="T9" fmla="*/ 2 h 288"/>
                <a:gd name="T10" fmla="*/ 25 w 812"/>
                <a:gd name="T11" fmla="*/ 2 h 288"/>
                <a:gd name="T12" fmla="*/ 20 w 812"/>
                <a:gd name="T13" fmla="*/ 3 h 288"/>
                <a:gd name="T14" fmla="*/ 16 w 812"/>
                <a:gd name="T15" fmla="*/ 5 h 288"/>
                <a:gd name="T16" fmla="*/ 11 w 812"/>
                <a:gd name="T17" fmla="*/ 7 h 288"/>
                <a:gd name="T18" fmla="*/ 6 w 812"/>
                <a:gd name="T19" fmla="*/ 9 h 288"/>
                <a:gd name="T20" fmla="*/ 2 w 812"/>
                <a:gd name="T21" fmla="*/ 11 h 288"/>
                <a:gd name="T22" fmla="*/ 24 w 812"/>
                <a:gd name="T23" fmla="*/ 1 h 288"/>
                <a:gd name="T24" fmla="*/ 28 w 812"/>
                <a:gd name="T25" fmla="*/ 0 h 288"/>
                <a:gd name="T26" fmla="*/ 29 w 812"/>
                <a:gd name="T27" fmla="*/ 1 h 288"/>
                <a:gd name="T28" fmla="*/ 25 w 812"/>
                <a:gd name="T29" fmla="*/ 2 h 288"/>
                <a:gd name="T30" fmla="*/ 30 w 812"/>
                <a:gd name="T31" fmla="*/ 0 h 288"/>
                <a:gd name="T32" fmla="*/ 31 w 812"/>
                <a:gd name="T33" fmla="*/ 0 h 288"/>
                <a:gd name="T34" fmla="*/ 32 w 812"/>
                <a:gd name="T35" fmla="*/ 1 h 288"/>
                <a:gd name="T36" fmla="*/ 31 w 812"/>
                <a:gd name="T37" fmla="*/ 1 h 288"/>
                <a:gd name="T38" fmla="*/ 31 w 812"/>
                <a:gd name="T39" fmla="*/ 1 h 288"/>
                <a:gd name="T40" fmla="*/ 30 w 812"/>
                <a:gd name="T41" fmla="*/ 0 h 288"/>
                <a:gd name="T42" fmla="*/ 32 w 812"/>
                <a:gd name="T43" fmla="*/ 2 h 288"/>
                <a:gd name="T44" fmla="*/ 31 w 812"/>
                <a:gd name="T45" fmla="*/ 1 h 288"/>
                <a:gd name="T46" fmla="*/ 31 w 812"/>
                <a:gd name="T47" fmla="*/ 2 h 288"/>
                <a:gd name="T48" fmla="*/ 31 w 812"/>
                <a:gd name="T49" fmla="*/ 2 h 288"/>
                <a:gd name="T50" fmla="*/ 32 w 812"/>
                <a:gd name="T51" fmla="*/ 2 h 288"/>
                <a:gd name="T52" fmla="*/ 31 w 812"/>
                <a:gd name="T53" fmla="*/ 2 h 288"/>
                <a:gd name="T54" fmla="*/ 32 w 812"/>
                <a:gd name="T55" fmla="*/ 1 h 288"/>
                <a:gd name="T56" fmla="*/ 32 w 812"/>
                <a:gd name="T57" fmla="*/ 3 h 288"/>
                <a:gd name="T58" fmla="*/ 31 w 812"/>
                <a:gd name="T59" fmla="*/ 5 h 288"/>
                <a:gd name="T60" fmla="*/ 30 w 812"/>
                <a:gd name="T61" fmla="*/ 6 h 288"/>
                <a:gd name="T62" fmla="*/ 30 w 812"/>
                <a:gd name="T63" fmla="*/ 4 h 288"/>
                <a:gd name="T64" fmla="*/ 31 w 812"/>
                <a:gd name="T65" fmla="*/ 3 h 288"/>
                <a:gd name="T66" fmla="*/ 31 w 812"/>
                <a:gd name="T67" fmla="*/ 2 h 288"/>
                <a:gd name="T68" fmla="*/ 29 w 812"/>
                <a:gd name="T69" fmla="*/ 6 h 288"/>
                <a:gd name="T70" fmla="*/ 27 w 812"/>
                <a:gd name="T71" fmla="*/ 7 h 288"/>
                <a:gd name="T72" fmla="*/ 24 w 812"/>
                <a:gd name="T73" fmla="*/ 8 h 288"/>
                <a:gd name="T74" fmla="*/ 25 w 812"/>
                <a:gd name="T75" fmla="*/ 7 h 288"/>
                <a:gd name="T76" fmla="*/ 28 w 812"/>
                <a:gd name="T77" fmla="*/ 6 h 288"/>
                <a:gd name="T78" fmla="*/ 30 w 812"/>
                <a:gd name="T79" fmla="*/ 6 h 288"/>
                <a:gd name="T80" fmla="*/ 20 w 812"/>
                <a:gd name="T81" fmla="*/ 9 h 288"/>
                <a:gd name="T82" fmla="*/ 16 w 812"/>
                <a:gd name="T83" fmla="*/ 10 h 288"/>
                <a:gd name="T84" fmla="*/ 11 w 812"/>
                <a:gd name="T85" fmla="*/ 11 h 288"/>
                <a:gd name="T86" fmla="*/ 6 w 812"/>
                <a:gd name="T87" fmla="*/ 11 h 288"/>
                <a:gd name="T88" fmla="*/ 3 w 812"/>
                <a:gd name="T89" fmla="*/ 12 h 288"/>
                <a:gd name="T90" fmla="*/ 1 w 812"/>
                <a:gd name="T91" fmla="*/ 11 h 288"/>
                <a:gd name="T92" fmla="*/ 4 w 812"/>
                <a:gd name="T93" fmla="*/ 11 h 288"/>
                <a:gd name="T94" fmla="*/ 8 w 812"/>
                <a:gd name="T95" fmla="*/ 10 h 288"/>
                <a:gd name="T96" fmla="*/ 12 w 812"/>
                <a:gd name="T97" fmla="*/ 10 h 288"/>
                <a:gd name="T98" fmla="*/ 17 w 812"/>
                <a:gd name="T99" fmla="*/ 9 h 288"/>
                <a:gd name="T100" fmla="*/ 22 w 812"/>
                <a:gd name="T101" fmla="*/ 8 h 288"/>
                <a:gd name="T102" fmla="*/ 0 w 812"/>
                <a:gd name="T103" fmla="*/ 12 h 288"/>
                <a:gd name="T104" fmla="*/ 0 w 812"/>
                <a:gd name="T105" fmla="*/ 11 h 288"/>
                <a:gd name="T106" fmla="*/ 0 w 812"/>
                <a:gd name="T107" fmla="*/ 11 h 288"/>
                <a:gd name="T108" fmla="*/ 0 w 812"/>
                <a:gd name="T109" fmla="*/ 11 h 2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12"/>
                <a:gd name="T166" fmla="*/ 0 h 288"/>
                <a:gd name="T167" fmla="*/ 812 w 812"/>
                <a:gd name="T168" fmla="*/ 288 h 28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12" h="288">
                  <a:moveTo>
                    <a:pt x="6" y="264"/>
                  </a:moveTo>
                  <a:lnTo>
                    <a:pt x="38" y="246"/>
                  </a:lnTo>
                  <a:lnTo>
                    <a:pt x="72" y="228"/>
                  </a:lnTo>
                  <a:lnTo>
                    <a:pt x="107" y="210"/>
                  </a:lnTo>
                  <a:lnTo>
                    <a:pt x="144" y="192"/>
                  </a:lnTo>
                  <a:lnTo>
                    <a:pt x="183" y="175"/>
                  </a:lnTo>
                  <a:lnTo>
                    <a:pt x="223" y="158"/>
                  </a:lnTo>
                  <a:lnTo>
                    <a:pt x="263" y="140"/>
                  </a:lnTo>
                  <a:lnTo>
                    <a:pt x="304" y="124"/>
                  </a:lnTo>
                  <a:lnTo>
                    <a:pt x="345" y="108"/>
                  </a:lnTo>
                  <a:lnTo>
                    <a:pt x="386" y="93"/>
                  </a:lnTo>
                  <a:lnTo>
                    <a:pt x="426" y="79"/>
                  </a:lnTo>
                  <a:lnTo>
                    <a:pt x="466" y="66"/>
                  </a:lnTo>
                  <a:lnTo>
                    <a:pt x="505" y="53"/>
                  </a:lnTo>
                  <a:lnTo>
                    <a:pt x="542" y="42"/>
                  </a:lnTo>
                  <a:lnTo>
                    <a:pt x="578" y="31"/>
                  </a:lnTo>
                  <a:lnTo>
                    <a:pt x="613" y="23"/>
                  </a:lnTo>
                  <a:lnTo>
                    <a:pt x="619" y="46"/>
                  </a:lnTo>
                  <a:lnTo>
                    <a:pt x="585" y="55"/>
                  </a:lnTo>
                  <a:lnTo>
                    <a:pt x="549" y="65"/>
                  </a:lnTo>
                  <a:lnTo>
                    <a:pt x="511" y="77"/>
                  </a:lnTo>
                  <a:lnTo>
                    <a:pt x="473" y="88"/>
                  </a:lnTo>
                  <a:lnTo>
                    <a:pt x="433" y="102"/>
                  </a:lnTo>
                  <a:lnTo>
                    <a:pt x="393" y="116"/>
                  </a:lnTo>
                  <a:lnTo>
                    <a:pt x="353" y="132"/>
                  </a:lnTo>
                  <a:lnTo>
                    <a:pt x="312" y="147"/>
                  </a:lnTo>
                  <a:lnTo>
                    <a:pt x="272" y="163"/>
                  </a:lnTo>
                  <a:lnTo>
                    <a:pt x="232" y="180"/>
                  </a:lnTo>
                  <a:lnTo>
                    <a:pt x="194" y="196"/>
                  </a:lnTo>
                  <a:lnTo>
                    <a:pt x="155" y="215"/>
                  </a:lnTo>
                  <a:lnTo>
                    <a:pt x="118" y="232"/>
                  </a:lnTo>
                  <a:lnTo>
                    <a:pt x="83" y="249"/>
                  </a:lnTo>
                  <a:lnTo>
                    <a:pt x="50" y="268"/>
                  </a:lnTo>
                  <a:lnTo>
                    <a:pt x="19" y="285"/>
                  </a:lnTo>
                  <a:lnTo>
                    <a:pt x="6" y="264"/>
                  </a:lnTo>
                  <a:close/>
                  <a:moveTo>
                    <a:pt x="613" y="23"/>
                  </a:moveTo>
                  <a:lnTo>
                    <a:pt x="649" y="14"/>
                  </a:lnTo>
                  <a:lnTo>
                    <a:pt x="684" y="7"/>
                  </a:lnTo>
                  <a:lnTo>
                    <a:pt x="714" y="3"/>
                  </a:lnTo>
                  <a:lnTo>
                    <a:pt x="740" y="1"/>
                  </a:lnTo>
                  <a:lnTo>
                    <a:pt x="742" y="25"/>
                  </a:lnTo>
                  <a:lnTo>
                    <a:pt x="716" y="27"/>
                  </a:lnTo>
                  <a:lnTo>
                    <a:pt x="687" y="31"/>
                  </a:lnTo>
                  <a:lnTo>
                    <a:pt x="655" y="38"/>
                  </a:lnTo>
                  <a:lnTo>
                    <a:pt x="619" y="46"/>
                  </a:lnTo>
                  <a:lnTo>
                    <a:pt x="613" y="23"/>
                  </a:lnTo>
                  <a:close/>
                  <a:moveTo>
                    <a:pt x="740" y="1"/>
                  </a:moveTo>
                  <a:lnTo>
                    <a:pt x="754" y="0"/>
                  </a:lnTo>
                  <a:lnTo>
                    <a:pt x="766" y="1"/>
                  </a:lnTo>
                  <a:lnTo>
                    <a:pt x="777" y="2"/>
                  </a:lnTo>
                  <a:lnTo>
                    <a:pt x="787" y="5"/>
                  </a:lnTo>
                  <a:lnTo>
                    <a:pt x="794" y="8"/>
                  </a:lnTo>
                  <a:lnTo>
                    <a:pt x="801" y="13"/>
                  </a:lnTo>
                  <a:lnTo>
                    <a:pt x="806" y="18"/>
                  </a:lnTo>
                  <a:lnTo>
                    <a:pt x="809" y="25"/>
                  </a:lnTo>
                  <a:lnTo>
                    <a:pt x="785" y="32"/>
                  </a:lnTo>
                  <a:lnTo>
                    <a:pt x="784" y="30"/>
                  </a:lnTo>
                  <a:lnTo>
                    <a:pt x="781" y="28"/>
                  </a:lnTo>
                  <a:lnTo>
                    <a:pt x="778" y="27"/>
                  </a:lnTo>
                  <a:lnTo>
                    <a:pt x="772" y="26"/>
                  </a:lnTo>
                  <a:lnTo>
                    <a:pt x="760" y="25"/>
                  </a:lnTo>
                  <a:lnTo>
                    <a:pt x="742" y="25"/>
                  </a:lnTo>
                  <a:lnTo>
                    <a:pt x="740" y="1"/>
                  </a:lnTo>
                  <a:close/>
                  <a:moveTo>
                    <a:pt x="809" y="25"/>
                  </a:moveTo>
                  <a:lnTo>
                    <a:pt x="810" y="31"/>
                  </a:lnTo>
                  <a:lnTo>
                    <a:pt x="810" y="39"/>
                  </a:lnTo>
                  <a:lnTo>
                    <a:pt x="785" y="35"/>
                  </a:lnTo>
                  <a:lnTo>
                    <a:pt x="785" y="33"/>
                  </a:lnTo>
                  <a:lnTo>
                    <a:pt x="785" y="32"/>
                  </a:lnTo>
                  <a:lnTo>
                    <a:pt x="809" y="25"/>
                  </a:lnTo>
                  <a:close/>
                  <a:moveTo>
                    <a:pt x="787" y="41"/>
                  </a:moveTo>
                  <a:lnTo>
                    <a:pt x="785" y="38"/>
                  </a:lnTo>
                  <a:lnTo>
                    <a:pt x="785" y="35"/>
                  </a:lnTo>
                  <a:lnTo>
                    <a:pt x="797" y="38"/>
                  </a:lnTo>
                  <a:lnTo>
                    <a:pt x="787" y="41"/>
                  </a:lnTo>
                  <a:close/>
                  <a:moveTo>
                    <a:pt x="809" y="33"/>
                  </a:moveTo>
                  <a:lnTo>
                    <a:pt x="811" y="40"/>
                  </a:lnTo>
                  <a:lnTo>
                    <a:pt x="812" y="46"/>
                  </a:lnTo>
                  <a:lnTo>
                    <a:pt x="812" y="53"/>
                  </a:lnTo>
                  <a:lnTo>
                    <a:pt x="812" y="59"/>
                  </a:lnTo>
                  <a:lnTo>
                    <a:pt x="788" y="57"/>
                  </a:lnTo>
                  <a:lnTo>
                    <a:pt x="788" y="48"/>
                  </a:lnTo>
                  <a:lnTo>
                    <a:pt x="787" y="41"/>
                  </a:lnTo>
                  <a:lnTo>
                    <a:pt x="809" y="33"/>
                  </a:lnTo>
                  <a:close/>
                  <a:moveTo>
                    <a:pt x="812" y="59"/>
                  </a:moveTo>
                  <a:lnTo>
                    <a:pt x="810" y="71"/>
                  </a:lnTo>
                  <a:lnTo>
                    <a:pt x="806" y="83"/>
                  </a:lnTo>
                  <a:lnTo>
                    <a:pt x="799" y="94"/>
                  </a:lnTo>
                  <a:lnTo>
                    <a:pt x="792" y="105"/>
                  </a:lnTo>
                  <a:lnTo>
                    <a:pt x="781" y="115"/>
                  </a:lnTo>
                  <a:lnTo>
                    <a:pt x="769" y="126"/>
                  </a:lnTo>
                  <a:lnTo>
                    <a:pt x="756" y="137"/>
                  </a:lnTo>
                  <a:lnTo>
                    <a:pt x="741" y="147"/>
                  </a:lnTo>
                  <a:lnTo>
                    <a:pt x="728" y="125"/>
                  </a:lnTo>
                  <a:lnTo>
                    <a:pt x="741" y="118"/>
                  </a:lnTo>
                  <a:lnTo>
                    <a:pt x="752" y="109"/>
                  </a:lnTo>
                  <a:lnTo>
                    <a:pt x="763" y="100"/>
                  </a:lnTo>
                  <a:lnTo>
                    <a:pt x="770" y="92"/>
                  </a:lnTo>
                  <a:lnTo>
                    <a:pt x="778" y="83"/>
                  </a:lnTo>
                  <a:lnTo>
                    <a:pt x="783" y="74"/>
                  </a:lnTo>
                  <a:lnTo>
                    <a:pt x="787" y="66"/>
                  </a:lnTo>
                  <a:lnTo>
                    <a:pt x="788" y="57"/>
                  </a:lnTo>
                  <a:lnTo>
                    <a:pt x="812" y="59"/>
                  </a:lnTo>
                  <a:close/>
                  <a:moveTo>
                    <a:pt x="741" y="147"/>
                  </a:moveTo>
                  <a:lnTo>
                    <a:pt x="725" y="155"/>
                  </a:lnTo>
                  <a:lnTo>
                    <a:pt x="709" y="164"/>
                  </a:lnTo>
                  <a:lnTo>
                    <a:pt x="690" y="173"/>
                  </a:lnTo>
                  <a:lnTo>
                    <a:pt x="671" y="181"/>
                  </a:lnTo>
                  <a:lnTo>
                    <a:pt x="650" y="189"/>
                  </a:lnTo>
                  <a:lnTo>
                    <a:pt x="629" y="196"/>
                  </a:lnTo>
                  <a:lnTo>
                    <a:pt x="607" y="204"/>
                  </a:lnTo>
                  <a:lnTo>
                    <a:pt x="585" y="210"/>
                  </a:lnTo>
                  <a:lnTo>
                    <a:pt x="577" y="188"/>
                  </a:lnTo>
                  <a:lnTo>
                    <a:pt x="621" y="174"/>
                  </a:lnTo>
                  <a:lnTo>
                    <a:pt x="661" y="159"/>
                  </a:lnTo>
                  <a:lnTo>
                    <a:pt x="680" y="150"/>
                  </a:lnTo>
                  <a:lnTo>
                    <a:pt x="697" y="142"/>
                  </a:lnTo>
                  <a:lnTo>
                    <a:pt x="713" y="134"/>
                  </a:lnTo>
                  <a:lnTo>
                    <a:pt x="728" y="125"/>
                  </a:lnTo>
                  <a:lnTo>
                    <a:pt x="741" y="147"/>
                  </a:lnTo>
                  <a:close/>
                  <a:moveTo>
                    <a:pt x="585" y="210"/>
                  </a:moveTo>
                  <a:lnTo>
                    <a:pt x="548" y="221"/>
                  </a:lnTo>
                  <a:lnTo>
                    <a:pt x="510" y="231"/>
                  </a:lnTo>
                  <a:lnTo>
                    <a:pt x="471" y="240"/>
                  </a:lnTo>
                  <a:lnTo>
                    <a:pt x="432" y="248"/>
                  </a:lnTo>
                  <a:lnTo>
                    <a:pt x="392" y="256"/>
                  </a:lnTo>
                  <a:lnTo>
                    <a:pt x="352" y="262"/>
                  </a:lnTo>
                  <a:lnTo>
                    <a:pt x="312" y="269"/>
                  </a:lnTo>
                  <a:lnTo>
                    <a:pt x="273" y="274"/>
                  </a:lnTo>
                  <a:lnTo>
                    <a:pt x="235" y="278"/>
                  </a:lnTo>
                  <a:lnTo>
                    <a:pt x="197" y="282"/>
                  </a:lnTo>
                  <a:lnTo>
                    <a:pt x="161" y="285"/>
                  </a:lnTo>
                  <a:lnTo>
                    <a:pt x="127" y="287"/>
                  </a:lnTo>
                  <a:lnTo>
                    <a:pt x="94" y="288"/>
                  </a:lnTo>
                  <a:lnTo>
                    <a:pt x="64" y="288"/>
                  </a:lnTo>
                  <a:lnTo>
                    <a:pt x="36" y="288"/>
                  </a:lnTo>
                  <a:lnTo>
                    <a:pt x="11" y="287"/>
                  </a:lnTo>
                  <a:lnTo>
                    <a:pt x="13" y="262"/>
                  </a:lnTo>
                  <a:lnTo>
                    <a:pt x="38" y="263"/>
                  </a:lnTo>
                  <a:lnTo>
                    <a:pt x="65" y="264"/>
                  </a:lnTo>
                  <a:lnTo>
                    <a:pt x="94" y="264"/>
                  </a:lnTo>
                  <a:lnTo>
                    <a:pt x="127" y="262"/>
                  </a:lnTo>
                  <a:lnTo>
                    <a:pt x="160" y="260"/>
                  </a:lnTo>
                  <a:lnTo>
                    <a:pt x="196" y="258"/>
                  </a:lnTo>
                  <a:lnTo>
                    <a:pt x="232" y="254"/>
                  </a:lnTo>
                  <a:lnTo>
                    <a:pt x="270" y="249"/>
                  </a:lnTo>
                  <a:lnTo>
                    <a:pt x="309" y="244"/>
                  </a:lnTo>
                  <a:lnTo>
                    <a:pt x="349" y="239"/>
                  </a:lnTo>
                  <a:lnTo>
                    <a:pt x="388" y="232"/>
                  </a:lnTo>
                  <a:lnTo>
                    <a:pt x="428" y="224"/>
                  </a:lnTo>
                  <a:lnTo>
                    <a:pt x="466" y="216"/>
                  </a:lnTo>
                  <a:lnTo>
                    <a:pt x="505" y="207"/>
                  </a:lnTo>
                  <a:lnTo>
                    <a:pt x="541" y="197"/>
                  </a:lnTo>
                  <a:lnTo>
                    <a:pt x="577" y="188"/>
                  </a:lnTo>
                  <a:lnTo>
                    <a:pt x="585" y="210"/>
                  </a:lnTo>
                  <a:close/>
                  <a:moveTo>
                    <a:pt x="11" y="287"/>
                  </a:moveTo>
                  <a:lnTo>
                    <a:pt x="8" y="286"/>
                  </a:lnTo>
                  <a:lnTo>
                    <a:pt x="5" y="284"/>
                  </a:lnTo>
                  <a:lnTo>
                    <a:pt x="2" y="281"/>
                  </a:lnTo>
                  <a:lnTo>
                    <a:pt x="1" y="277"/>
                  </a:lnTo>
                  <a:lnTo>
                    <a:pt x="0" y="273"/>
                  </a:lnTo>
                  <a:lnTo>
                    <a:pt x="1" y="270"/>
                  </a:lnTo>
                  <a:lnTo>
                    <a:pt x="3" y="267"/>
                  </a:lnTo>
                  <a:lnTo>
                    <a:pt x="6" y="264"/>
                  </a:lnTo>
                  <a:lnTo>
                    <a:pt x="12" y="274"/>
                  </a:lnTo>
                  <a:lnTo>
                    <a:pt x="11" y="287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0" name="Freeform 1357"/>
            <p:cNvSpPr>
              <a:spLocks/>
            </p:cNvSpPr>
            <p:nvPr/>
          </p:nvSpPr>
          <p:spPr bwMode="auto">
            <a:xfrm>
              <a:off x="3018" y="1322"/>
              <a:ext cx="50" cy="34"/>
            </a:xfrm>
            <a:custGeom>
              <a:avLst/>
              <a:gdLst>
                <a:gd name="T0" fmla="*/ 11 w 273"/>
                <a:gd name="T1" fmla="*/ 0 h 162"/>
                <a:gd name="T2" fmla="*/ 11 w 273"/>
                <a:gd name="T3" fmla="*/ 1 h 162"/>
                <a:gd name="T4" fmla="*/ 11 w 273"/>
                <a:gd name="T5" fmla="*/ 1 h 162"/>
                <a:gd name="T6" fmla="*/ 11 w 273"/>
                <a:gd name="T7" fmla="*/ 2 h 162"/>
                <a:gd name="T8" fmla="*/ 11 w 273"/>
                <a:gd name="T9" fmla="*/ 2 h 162"/>
                <a:gd name="T10" fmla="*/ 11 w 273"/>
                <a:gd name="T11" fmla="*/ 2 h 162"/>
                <a:gd name="T12" fmla="*/ 11 w 273"/>
                <a:gd name="T13" fmla="*/ 3 h 162"/>
                <a:gd name="T14" fmla="*/ 10 w 273"/>
                <a:gd name="T15" fmla="*/ 3 h 162"/>
                <a:gd name="T16" fmla="*/ 10 w 273"/>
                <a:gd name="T17" fmla="*/ 4 h 162"/>
                <a:gd name="T18" fmla="*/ 10 w 273"/>
                <a:gd name="T19" fmla="*/ 4 h 162"/>
                <a:gd name="T20" fmla="*/ 9 w 273"/>
                <a:gd name="T21" fmla="*/ 5 h 162"/>
                <a:gd name="T22" fmla="*/ 9 w 273"/>
                <a:gd name="T23" fmla="*/ 5 h 162"/>
                <a:gd name="T24" fmla="*/ 9 w 273"/>
                <a:gd name="T25" fmla="*/ 5 h 162"/>
                <a:gd name="T26" fmla="*/ 8 w 273"/>
                <a:gd name="T27" fmla="*/ 5 h 162"/>
                <a:gd name="T28" fmla="*/ 8 w 273"/>
                <a:gd name="T29" fmla="*/ 6 h 162"/>
                <a:gd name="T30" fmla="*/ 7 w 273"/>
                <a:gd name="T31" fmla="*/ 6 h 162"/>
                <a:gd name="T32" fmla="*/ 7 w 273"/>
                <a:gd name="T33" fmla="*/ 6 h 162"/>
                <a:gd name="T34" fmla="*/ 6 w 273"/>
                <a:gd name="T35" fmla="*/ 6 h 162"/>
                <a:gd name="T36" fmla="*/ 6 w 273"/>
                <a:gd name="T37" fmla="*/ 6 h 162"/>
                <a:gd name="T38" fmla="*/ 5 w 273"/>
                <a:gd name="T39" fmla="*/ 6 h 162"/>
                <a:gd name="T40" fmla="*/ 5 w 273"/>
                <a:gd name="T41" fmla="*/ 6 h 162"/>
                <a:gd name="T42" fmla="*/ 4 w 273"/>
                <a:gd name="T43" fmla="*/ 6 h 162"/>
                <a:gd name="T44" fmla="*/ 4 w 273"/>
                <a:gd name="T45" fmla="*/ 6 h 162"/>
                <a:gd name="T46" fmla="*/ 3 w 273"/>
                <a:gd name="T47" fmla="*/ 6 h 162"/>
                <a:gd name="T48" fmla="*/ 3 w 273"/>
                <a:gd name="T49" fmla="*/ 6 h 162"/>
                <a:gd name="T50" fmla="*/ 2 w 273"/>
                <a:gd name="T51" fmla="*/ 6 h 162"/>
                <a:gd name="T52" fmla="*/ 2 w 273"/>
                <a:gd name="T53" fmla="*/ 6 h 162"/>
                <a:gd name="T54" fmla="*/ 1 w 273"/>
                <a:gd name="T55" fmla="*/ 5 h 162"/>
                <a:gd name="T56" fmla="*/ 1 w 273"/>
                <a:gd name="T57" fmla="*/ 5 h 162"/>
                <a:gd name="T58" fmla="*/ 1 w 273"/>
                <a:gd name="T59" fmla="*/ 4 h 162"/>
                <a:gd name="T60" fmla="*/ 0 w 273"/>
                <a:gd name="T61" fmla="*/ 4 h 162"/>
                <a:gd name="T62" fmla="*/ 0 w 273"/>
                <a:gd name="T63" fmla="*/ 3 h 162"/>
                <a:gd name="T64" fmla="*/ 0 w 273"/>
                <a:gd name="T65" fmla="*/ 3 h 162"/>
                <a:gd name="T66" fmla="*/ 11 w 273"/>
                <a:gd name="T67" fmla="*/ 0 h 1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3"/>
                <a:gd name="T103" fmla="*/ 0 h 162"/>
                <a:gd name="T104" fmla="*/ 273 w 273"/>
                <a:gd name="T105" fmla="*/ 162 h 16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3" h="162">
                  <a:moveTo>
                    <a:pt x="268" y="0"/>
                  </a:moveTo>
                  <a:lnTo>
                    <a:pt x="272" y="13"/>
                  </a:lnTo>
                  <a:lnTo>
                    <a:pt x="273" y="26"/>
                  </a:lnTo>
                  <a:lnTo>
                    <a:pt x="273" y="39"/>
                  </a:lnTo>
                  <a:lnTo>
                    <a:pt x="271" y="51"/>
                  </a:lnTo>
                  <a:lnTo>
                    <a:pt x="267" y="63"/>
                  </a:lnTo>
                  <a:lnTo>
                    <a:pt x="263" y="75"/>
                  </a:lnTo>
                  <a:lnTo>
                    <a:pt x="258" y="86"/>
                  </a:lnTo>
                  <a:lnTo>
                    <a:pt x="250" y="97"/>
                  </a:lnTo>
                  <a:lnTo>
                    <a:pt x="243" y="106"/>
                  </a:lnTo>
                  <a:lnTo>
                    <a:pt x="234" y="116"/>
                  </a:lnTo>
                  <a:lnTo>
                    <a:pt x="224" y="125"/>
                  </a:lnTo>
                  <a:lnTo>
                    <a:pt x="213" y="132"/>
                  </a:lnTo>
                  <a:lnTo>
                    <a:pt x="203" y="139"/>
                  </a:lnTo>
                  <a:lnTo>
                    <a:pt x="191" y="145"/>
                  </a:lnTo>
                  <a:lnTo>
                    <a:pt x="178" y="151"/>
                  </a:lnTo>
                  <a:lnTo>
                    <a:pt x="166" y="155"/>
                  </a:lnTo>
                  <a:lnTo>
                    <a:pt x="153" y="158"/>
                  </a:lnTo>
                  <a:lnTo>
                    <a:pt x="140" y="161"/>
                  </a:lnTo>
                  <a:lnTo>
                    <a:pt x="127" y="162"/>
                  </a:lnTo>
                  <a:lnTo>
                    <a:pt x="114" y="162"/>
                  </a:lnTo>
                  <a:lnTo>
                    <a:pt x="101" y="162"/>
                  </a:lnTo>
                  <a:lnTo>
                    <a:pt x="89" y="160"/>
                  </a:lnTo>
                  <a:lnTo>
                    <a:pt x="77" y="157"/>
                  </a:lnTo>
                  <a:lnTo>
                    <a:pt x="65" y="153"/>
                  </a:lnTo>
                  <a:lnTo>
                    <a:pt x="54" y="146"/>
                  </a:lnTo>
                  <a:lnTo>
                    <a:pt x="44" y="140"/>
                  </a:lnTo>
                  <a:lnTo>
                    <a:pt x="34" y="131"/>
                  </a:lnTo>
                  <a:lnTo>
                    <a:pt x="24" y="120"/>
                  </a:lnTo>
                  <a:lnTo>
                    <a:pt x="17" y="110"/>
                  </a:lnTo>
                  <a:lnTo>
                    <a:pt x="10" y="97"/>
                  </a:lnTo>
                  <a:lnTo>
                    <a:pt x="4" y="81"/>
                  </a:lnTo>
                  <a:lnTo>
                    <a:pt x="0" y="6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1" name="Freeform 1358"/>
            <p:cNvSpPr>
              <a:spLocks noEditPoints="1"/>
            </p:cNvSpPr>
            <p:nvPr/>
          </p:nvSpPr>
          <p:spPr bwMode="auto">
            <a:xfrm>
              <a:off x="3014" y="1322"/>
              <a:ext cx="58" cy="37"/>
            </a:xfrm>
            <a:custGeom>
              <a:avLst/>
              <a:gdLst>
                <a:gd name="T0" fmla="*/ 12 w 298"/>
                <a:gd name="T1" fmla="*/ 1 h 186"/>
                <a:gd name="T2" fmla="*/ 12 w 298"/>
                <a:gd name="T3" fmla="*/ 2 h 186"/>
                <a:gd name="T4" fmla="*/ 12 w 298"/>
                <a:gd name="T5" fmla="*/ 2 h 186"/>
                <a:gd name="T6" fmla="*/ 12 w 298"/>
                <a:gd name="T7" fmla="*/ 3 h 186"/>
                <a:gd name="T8" fmla="*/ 11 w 298"/>
                <a:gd name="T9" fmla="*/ 4 h 186"/>
                <a:gd name="T10" fmla="*/ 11 w 298"/>
                <a:gd name="T11" fmla="*/ 5 h 186"/>
                <a:gd name="T12" fmla="*/ 10 w 298"/>
                <a:gd name="T13" fmla="*/ 5 h 186"/>
                <a:gd name="T14" fmla="*/ 10 w 298"/>
                <a:gd name="T15" fmla="*/ 6 h 186"/>
                <a:gd name="T16" fmla="*/ 9 w 298"/>
                <a:gd name="T17" fmla="*/ 5 h 186"/>
                <a:gd name="T18" fmla="*/ 10 w 298"/>
                <a:gd name="T19" fmla="*/ 4 h 186"/>
                <a:gd name="T20" fmla="*/ 10 w 298"/>
                <a:gd name="T21" fmla="*/ 4 h 186"/>
                <a:gd name="T22" fmla="*/ 11 w 298"/>
                <a:gd name="T23" fmla="*/ 3 h 186"/>
                <a:gd name="T24" fmla="*/ 11 w 298"/>
                <a:gd name="T25" fmla="*/ 3 h 186"/>
                <a:gd name="T26" fmla="*/ 11 w 298"/>
                <a:gd name="T27" fmla="*/ 2 h 186"/>
                <a:gd name="T28" fmla="*/ 11 w 298"/>
                <a:gd name="T29" fmla="*/ 1 h 186"/>
                <a:gd name="T30" fmla="*/ 11 w 298"/>
                <a:gd name="T31" fmla="*/ 1 h 186"/>
                <a:gd name="T32" fmla="*/ 10 w 298"/>
                <a:gd name="T33" fmla="*/ 6 h 186"/>
                <a:gd name="T34" fmla="*/ 8 w 298"/>
                <a:gd name="T35" fmla="*/ 7 h 186"/>
                <a:gd name="T36" fmla="*/ 7 w 298"/>
                <a:gd name="T37" fmla="*/ 7 h 186"/>
                <a:gd name="T38" fmla="*/ 7 w 298"/>
                <a:gd name="T39" fmla="*/ 6 h 186"/>
                <a:gd name="T40" fmla="*/ 8 w 298"/>
                <a:gd name="T41" fmla="*/ 6 h 186"/>
                <a:gd name="T42" fmla="*/ 10 w 298"/>
                <a:gd name="T43" fmla="*/ 6 h 186"/>
                <a:gd name="T44" fmla="*/ 6 w 298"/>
                <a:gd name="T45" fmla="*/ 7 h 186"/>
                <a:gd name="T46" fmla="*/ 5 w 298"/>
                <a:gd name="T47" fmla="*/ 7 h 186"/>
                <a:gd name="T48" fmla="*/ 4 w 298"/>
                <a:gd name="T49" fmla="*/ 6 h 186"/>
                <a:gd name="T50" fmla="*/ 6 w 298"/>
                <a:gd name="T51" fmla="*/ 6 h 186"/>
                <a:gd name="T52" fmla="*/ 7 w 298"/>
                <a:gd name="T53" fmla="*/ 6 h 186"/>
                <a:gd name="T54" fmla="*/ 4 w 298"/>
                <a:gd name="T55" fmla="*/ 7 h 186"/>
                <a:gd name="T56" fmla="*/ 4 w 298"/>
                <a:gd name="T57" fmla="*/ 7 h 186"/>
                <a:gd name="T58" fmla="*/ 3 w 298"/>
                <a:gd name="T59" fmla="*/ 7 h 186"/>
                <a:gd name="T60" fmla="*/ 2 w 298"/>
                <a:gd name="T61" fmla="*/ 7 h 186"/>
                <a:gd name="T62" fmla="*/ 2 w 298"/>
                <a:gd name="T63" fmla="*/ 6 h 186"/>
                <a:gd name="T64" fmla="*/ 1 w 298"/>
                <a:gd name="T65" fmla="*/ 6 h 186"/>
                <a:gd name="T66" fmla="*/ 1 w 298"/>
                <a:gd name="T67" fmla="*/ 5 h 186"/>
                <a:gd name="T68" fmla="*/ 0 w 298"/>
                <a:gd name="T69" fmla="*/ 4 h 186"/>
                <a:gd name="T70" fmla="*/ 0 w 298"/>
                <a:gd name="T71" fmla="*/ 3 h 186"/>
                <a:gd name="T72" fmla="*/ 1 w 298"/>
                <a:gd name="T73" fmla="*/ 3 h 186"/>
                <a:gd name="T74" fmla="*/ 1 w 298"/>
                <a:gd name="T75" fmla="*/ 4 h 186"/>
                <a:gd name="T76" fmla="*/ 2 w 298"/>
                <a:gd name="T77" fmla="*/ 5 h 186"/>
                <a:gd name="T78" fmla="*/ 2 w 298"/>
                <a:gd name="T79" fmla="*/ 5 h 186"/>
                <a:gd name="T80" fmla="*/ 3 w 298"/>
                <a:gd name="T81" fmla="*/ 6 h 186"/>
                <a:gd name="T82" fmla="*/ 3 w 298"/>
                <a:gd name="T83" fmla="*/ 6 h 186"/>
                <a:gd name="T84" fmla="*/ 4 w 298"/>
                <a:gd name="T85" fmla="*/ 6 h 186"/>
                <a:gd name="T86" fmla="*/ 4 w 298"/>
                <a:gd name="T87" fmla="*/ 7 h 186"/>
                <a:gd name="T88" fmla="*/ 0 w 298"/>
                <a:gd name="T89" fmla="*/ 3 h 186"/>
                <a:gd name="T90" fmla="*/ 0 w 298"/>
                <a:gd name="T91" fmla="*/ 3 h 186"/>
                <a:gd name="T92" fmla="*/ 0 w 298"/>
                <a:gd name="T93" fmla="*/ 3 h 186"/>
                <a:gd name="T94" fmla="*/ 0 w 298"/>
                <a:gd name="T95" fmla="*/ 3 h 186"/>
                <a:gd name="T96" fmla="*/ 11 w 298"/>
                <a:gd name="T97" fmla="*/ 1 h 186"/>
                <a:gd name="T98" fmla="*/ 0 w 298"/>
                <a:gd name="T99" fmla="*/ 3 h 186"/>
                <a:gd name="T100" fmla="*/ 11 w 298"/>
                <a:gd name="T101" fmla="*/ 0 h 186"/>
                <a:gd name="T102" fmla="*/ 12 w 298"/>
                <a:gd name="T103" fmla="*/ 0 h 186"/>
                <a:gd name="T104" fmla="*/ 11 w 298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8"/>
                <a:gd name="T160" fmla="*/ 0 h 186"/>
                <a:gd name="T161" fmla="*/ 298 w 298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8" h="186">
                  <a:moveTo>
                    <a:pt x="292" y="8"/>
                  </a:moveTo>
                  <a:lnTo>
                    <a:pt x="296" y="19"/>
                  </a:lnTo>
                  <a:lnTo>
                    <a:pt x="297" y="30"/>
                  </a:lnTo>
                  <a:lnTo>
                    <a:pt x="298" y="40"/>
                  </a:lnTo>
                  <a:lnTo>
                    <a:pt x="298" y="50"/>
                  </a:lnTo>
                  <a:lnTo>
                    <a:pt x="297" y="60"/>
                  </a:lnTo>
                  <a:lnTo>
                    <a:pt x="294" y="70"/>
                  </a:lnTo>
                  <a:lnTo>
                    <a:pt x="291" y="80"/>
                  </a:lnTo>
                  <a:lnTo>
                    <a:pt x="288" y="88"/>
                  </a:lnTo>
                  <a:lnTo>
                    <a:pt x="284" y="98"/>
                  </a:lnTo>
                  <a:lnTo>
                    <a:pt x="278" y="107"/>
                  </a:lnTo>
                  <a:lnTo>
                    <a:pt x="273" y="114"/>
                  </a:lnTo>
                  <a:lnTo>
                    <a:pt x="266" y="123"/>
                  </a:lnTo>
                  <a:lnTo>
                    <a:pt x="260" y="130"/>
                  </a:lnTo>
                  <a:lnTo>
                    <a:pt x="252" y="137"/>
                  </a:lnTo>
                  <a:lnTo>
                    <a:pt x="244" y="144"/>
                  </a:lnTo>
                  <a:lnTo>
                    <a:pt x="236" y="151"/>
                  </a:lnTo>
                  <a:lnTo>
                    <a:pt x="222" y="130"/>
                  </a:lnTo>
                  <a:lnTo>
                    <a:pt x="235" y="119"/>
                  </a:lnTo>
                  <a:lnTo>
                    <a:pt x="247" y="108"/>
                  </a:lnTo>
                  <a:lnTo>
                    <a:pt x="252" y="101"/>
                  </a:lnTo>
                  <a:lnTo>
                    <a:pt x="257" y="95"/>
                  </a:lnTo>
                  <a:lnTo>
                    <a:pt x="261" y="87"/>
                  </a:lnTo>
                  <a:lnTo>
                    <a:pt x="264" y="80"/>
                  </a:lnTo>
                  <a:lnTo>
                    <a:pt x="267" y="73"/>
                  </a:lnTo>
                  <a:lnTo>
                    <a:pt x="270" y="64"/>
                  </a:lnTo>
                  <a:lnTo>
                    <a:pt x="272" y="57"/>
                  </a:lnTo>
                  <a:lnTo>
                    <a:pt x="273" y="49"/>
                  </a:lnTo>
                  <a:lnTo>
                    <a:pt x="273" y="41"/>
                  </a:lnTo>
                  <a:lnTo>
                    <a:pt x="273" y="32"/>
                  </a:lnTo>
                  <a:lnTo>
                    <a:pt x="271" y="23"/>
                  </a:lnTo>
                  <a:lnTo>
                    <a:pt x="269" y="15"/>
                  </a:lnTo>
                  <a:lnTo>
                    <a:pt x="292" y="8"/>
                  </a:lnTo>
                  <a:close/>
                  <a:moveTo>
                    <a:pt x="236" y="151"/>
                  </a:moveTo>
                  <a:lnTo>
                    <a:pt x="222" y="159"/>
                  </a:lnTo>
                  <a:lnTo>
                    <a:pt x="207" y="168"/>
                  </a:lnTo>
                  <a:lnTo>
                    <a:pt x="191" y="175"/>
                  </a:lnTo>
                  <a:lnTo>
                    <a:pt x="175" y="180"/>
                  </a:lnTo>
                  <a:lnTo>
                    <a:pt x="168" y="156"/>
                  </a:lnTo>
                  <a:lnTo>
                    <a:pt x="182" y="152"/>
                  </a:lnTo>
                  <a:lnTo>
                    <a:pt x="196" y="145"/>
                  </a:lnTo>
                  <a:lnTo>
                    <a:pt x="209" y="139"/>
                  </a:lnTo>
                  <a:lnTo>
                    <a:pt x="222" y="130"/>
                  </a:lnTo>
                  <a:lnTo>
                    <a:pt x="236" y="151"/>
                  </a:lnTo>
                  <a:close/>
                  <a:moveTo>
                    <a:pt x="175" y="180"/>
                  </a:moveTo>
                  <a:lnTo>
                    <a:pt x="158" y="183"/>
                  </a:lnTo>
                  <a:lnTo>
                    <a:pt x="141" y="185"/>
                  </a:lnTo>
                  <a:lnTo>
                    <a:pt x="125" y="186"/>
                  </a:lnTo>
                  <a:lnTo>
                    <a:pt x="109" y="185"/>
                  </a:lnTo>
                  <a:lnTo>
                    <a:pt x="111" y="161"/>
                  </a:lnTo>
                  <a:lnTo>
                    <a:pt x="126" y="162"/>
                  </a:lnTo>
                  <a:lnTo>
                    <a:pt x="140" y="162"/>
                  </a:lnTo>
                  <a:lnTo>
                    <a:pt x="154" y="159"/>
                  </a:lnTo>
                  <a:lnTo>
                    <a:pt x="168" y="156"/>
                  </a:lnTo>
                  <a:lnTo>
                    <a:pt x="175" y="180"/>
                  </a:lnTo>
                  <a:close/>
                  <a:moveTo>
                    <a:pt x="109" y="185"/>
                  </a:moveTo>
                  <a:lnTo>
                    <a:pt x="99" y="183"/>
                  </a:lnTo>
                  <a:lnTo>
                    <a:pt x="90" y="181"/>
                  </a:lnTo>
                  <a:lnTo>
                    <a:pt x="81" y="179"/>
                  </a:lnTo>
                  <a:lnTo>
                    <a:pt x="73" y="175"/>
                  </a:lnTo>
                  <a:lnTo>
                    <a:pt x="64" y="171"/>
                  </a:lnTo>
                  <a:lnTo>
                    <a:pt x="56" y="166"/>
                  </a:lnTo>
                  <a:lnTo>
                    <a:pt x="48" y="161"/>
                  </a:lnTo>
                  <a:lnTo>
                    <a:pt x="41" y="155"/>
                  </a:lnTo>
                  <a:lnTo>
                    <a:pt x="34" y="148"/>
                  </a:lnTo>
                  <a:lnTo>
                    <a:pt x="28" y="140"/>
                  </a:lnTo>
                  <a:lnTo>
                    <a:pt x="21" y="131"/>
                  </a:lnTo>
                  <a:lnTo>
                    <a:pt x="16" y="123"/>
                  </a:lnTo>
                  <a:lnTo>
                    <a:pt x="12" y="113"/>
                  </a:lnTo>
                  <a:lnTo>
                    <a:pt x="7" y="102"/>
                  </a:lnTo>
                  <a:lnTo>
                    <a:pt x="3" y="91"/>
                  </a:lnTo>
                  <a:lnTo>
                    <a:pt x="0" y="78"/>
                  </a:lnTo>
                  <a:lnTo>
                    <a:pt x="23" y="73"/>
                  </a:lnTo>
                  <a:lnTo>
                    <a:pt x="27" y="84"/>
                  </a:lnTo>
                  <a:lnTo>
                    <a:pt x="29" y="92"/>
                  </a:lnTo>
                  <a:lnTo>
                    <a:pt x="33" y="101"/>
                  </a:lnTo>
                  <a:lnTo>
                    <a:pt x="37" y="110"/>
                  </a:lnTo>
                  <a:lnTo>
                    <a:pt x="42" y="117"/>
                  </a:lnTo>
                  <a:lnTo>
                    <a:pt x="46" y="124"/>
                  </a:lnTo>
                  <a:lnTo>
                    <a:pt x="51" y="130"/>
                  </a:lnTo>
                  <a:lnTo>
                    <a:pt x="57" y="136"/>
                  </a:lnTo>
                  <a:lnTo>
                    <a:pt x="63" y="141"/>
                  </a:lnTo>
                  <a:lnTo>
                    <a:pt x="69" y="145"/>
                  </a:lnTo>
                  <a:lnTo>
                    <a:pt x="76" y="149"/>
                  </a:lnTo>
                  <a:lnTo>
                    <a:pt x="83" y="153"/>
                  </a:lnTo>
                  <a:lnTo>
                    <a:pt x="97" y="157"/>
                  </a:lnTo>
                  <a:lnTo>
                    <a:pt x="111" y="161"/>
                  </a:lnTo>
                  <a:lnTo>
                    <a:pt x="109" y="185"/>
                  </a:lnTo>
                  <a:close/>
                  <a:moveTo>
                    <a:pt x="0" y="78"/>
                  </a:moveTo>
                  <a:lnTo>
                    <a:pt x="0" y="74"/>
                  </a:lnTo>
                  <a:lnTo>
                    <a:pt x="2" y="70"/>
                  </a:lnTo>
                  <a:lnTo>
                    <a:pt x="5" y="67"/>
                  </a:lnTo>
                  <a:lnTo>
                    <a:pt x="8" y="64"/>
                  </a:lnTo>
                  <a:lnTo>
                    <a:pt x="12" y="76"/>
                  </a:lnTo>
                  <a:lnTo>
                    <a:pt x="0" y="78"/>
                  </a:lnTo>
                  <a:close/>
                  <a:moveTo>
                    <a:pt x="8" y="64"/>
                  </a:moveTo>
                  <a:lnTo>
                    <a:pt x="278" y="0"/>
                  </a:lnTo>
                  <a:lnTo>
                    <a:pt x="284" y="23"/>
                  </a:lnTo>
                  <a:lnTo>
                    <a:pt x="15" y="88"/>
                  </a:lnTo>
                  <a:lnTo>
                    <a:pt x="8" y="64"/>
                  </a:lnTo>
                  <a:close/>
                  <a:moveTo>
                    <a:pt x="278" y="0"/>
                  </a:moveTo>
                  <a:lnTo>
                    <a:pt x="283" y="0"/>
                  </a:lnTo>
                  <a:lnTo>
                    <a:pt x="287" y="2"/>
                  </a:lnTo>
                  <a:lnTo>
                    <a:pt x="290" y="4"/>
                  </a:lnTo>
                  <a:lnTo>
                    <a:pt x="292" y="8"/>
                  </a:lnTo>
                  <a:lnTo>
                    <a:pt x="280" y="11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2" name="Freeform 1359"/>
            <p:cNvSpPr>
              <a:spLocks/>
            </p:cNvSpPr>
            <p:nvPr/>
          </p:nvSpPr>
          <p:spPr bwMode="auto">
            <a:xfrm>
              <a:off x="2245" y="1907"/>
              <a:ext cx="419" cy="537"/>
            </a:xfrm>
            <a:custGeom>
              <a:avLst/>
              <a:gdLst>
                <a:gd name="T0" fmla="*/ 66 w 2083"/>
                <a:gd name="T1" fmla="*/ 64 h 2697"/>
                <a:gd name="T2" fmla="*/ 72 w 2083"/>
                <a:gd name="T3" fmla="*/ 59 h 2697"/>
                <a:gd name="T4" fmla="*/ 73 w 2083"/>
                <a:gd name="T5" fmla="*/ 68 h 2697"/>
                <a:gd name="T6" fmla="*/ 78 w 2083"/>
                <a:gd name="T7" fmla="*/ 68 h 2697"/>
                <a:gd name="T8" fmla="*/ 83 w 2083"/>
                <a:gd name="T9" fmla="*/ 75 h 2697"/>
                <a:gd name="T10" fmla="*/ 81 w 2083"/>
                <a:gd name="T11" fmla="*/ 78 h 2697"/>
                <a:gd name="T12" fmla="*/ 72 w 2083"/>
                <a:gd name="T13" fmla="*/ 78 h 2697"/>
                <a:gd name="T14" fmla="*/ 69 w 2083"/>
                <a:gd name="T15" fmla="*/ 77 h 2697"/>
                <a:gd name="T16" fmla="*/ 59 w 2083"/>
                <a:gd name="T17" fmla="*/ 78 h 2697"/>
                <a:gd name="T18" fmla="*/ 51 w 2083"/>
                <a:gd name="T19" fmla="*/ 83 h 2697"/>
                <a:gd name="T20" fmla="*/ 53 w 2083"/>
                <a:gd name="T21" fmla="*/ 88 h 2697"/>
                <a:gd name="T22" fmla="*/ 52 w 2083"/>
                <a:gd name="T23" fmla="*/ 91 h 2697"/>
                <a:gd name="T24" fmla="*/ 57 w 2083"/>
                <a:gd name="T25" fmla="*/ 98 h 2697"/>
                <a:gd name="T26" fmla="*/ 58 w 2083"/>
                <a:gd name="T27" fmla="*/ 107 h 2697"/>
                <a:gd name="T28" fmla="*/ 54 w 2083"/>
                <a:gd name="T29" fmla="*/ 108 h 2697"/>
                <a:gd name="T30" fmla="*/ 48 w 2083"/>
                <a:gd name="T31" fmla="*/ 103 h 2697"/>
                <a:gd name="T32" fmla="*/ 45 w 2083"/>
                <a:gd name="T33" fmla="*/ 94 h 2697"/>
                <a:gd name="T34" fmla="*/ 40 w 2083"/>
                <a:gd name="T35" fmla="*/ 94 h 2697"/>
                <a:gd name="T36" fmla="*/ 38 w 2083"/>
                <a:gd name="T37" fmla="*/ 91 h 2697"/>
                <a:gd name="T38" fmla="*/ 35 w 2083"/>
                <a:gd name="T39" fmla="*/ 89 h 2697"/>
                <a:gd name="T40" fmla="*/ 37 w 2083"/>
                <a:gd name="T41" fmla="*/ 85 h 2697"/>
                <a:gd name="T42" fmla="*/ 34 w 2083"/>
                <a:gd name="T43" fmla="*/ 84 h 2697"/>
                <a:gd name="T44" fmla="*/ 36 w 2083"/>
                <a:gd name="T45" fmla="*/ 80 h 2697"/>
                <a:gd name="T46" fmla="*/ 33 w 2083"/>
                <a:gd name="T47" fmla="*/ 78 h 2697"/>
                <a:gd name="T48" fmla="*/ 35 w 2083"/>
                <a:gd name="T49" fmla="*/ 73 h 2697"/>
                <a:gd name="T50" fmla="*/ 30 w 2083"/>
                <a:gd name="T51" fmla="*/ 70 h 2697"/>
                <a:gd name="T52" fmla="*/ 27 w 2083"/>
                <a:gd name="T53" fmla="*/ 60 h 2697"/>
                <a:gd name="T54" fmla="*/ 14 w 2083"/>
                <a:gd name="T55" fmla="*/ 24 h 2697"/>
                <a:gd name="T56" fmla="*/ 11 w 2083"/>
                <a:gd name="T57" fmla="*/ 25 h 2697"/>
                <a:gd name="T58" fmla="*/ 10 w 2083"/>
                <a:gd name="T59" fmla="*/ 19 h 2697"/>
                <a:gd name="T60" fmla="*/ 7 w 2083"/>
                <a:gd name="T61" fmla="*/ 25 h 2697"/>
                <a:gd name="T62" fmla="*/ 7 w 2083"/>
                <a:gd name="T63" fmla="*/ 19 h 2697"/>
                <a:gd name="T64" fmla="*/ 2 w 2083"/>
                <a:gd name="T65" fmla="*/ 18 h 2697"/>
                <a:gd name="T66" fmla="*/ 0 w 2083"/>
                <a:gd name="T67" fmla="*/ 13 h 2697"/>
                <a:gd name="T68" fmla="*/ 1 w 2083"/>
                <a:gd name="T69" fmla="*/ 10 h 2697"/>
                <a:gd name="T70" fmla="*/ 5 w 2083"/>
                <a:gd name="T71" fmla="*/ 10 h 2697"/>
                <a:gd name="T72" fmla="*/ 0 w 2083"/>
                <a:gd name="T73" fmla="*/ 5 h 2697"/>
                <a:gd name="T74" fmla="*/ 10 w 2083"/>
                <a:gd name="T75" fmla="*/ 0 h 2697"/>
                <a:gd name="T76" fmla="*/ 12 w 2083"/>
                <a:gd name="T77" fmla="*/ 7 h 2697"/>
                <a:gd name="T78" fmla="*/ 15 w 2083"/>
                <a:gd name="T79" fmla="*/ 5 h 2697"/>
                <a:gd name="T80" fmla="*/ 18 w 2083"/>
                <a:gd name="T81" fmla="*/ 7 h 2697"/>
                <a:gd name="T82" fmla="*/ 19 w 2083"/>
                <a:gd name="T83" fmla="*/ 12 h 2697"/>
                <a:gd name="T84" fmla="*/ 17 w 2083"/>
                <a:gd name="T85" fmla="*/ 16 h 2697"/>
                <a:gd name="T86" fmla="*/ 21 w 2083"/>
                <a:gd name="T87" fmla="*/ 19 h 2697"/>
                <a:gd name="T88" fmla="*/ 16 w 2083"/>
                <a:gd name="T89" fmla="*/ 18 h 2697"/>
                <a:gd name="T90" fmla="*/ 20 w 2083"/>
                <a:gd name="T91" fmla="*/ 21 h 2697"/>
                <a:gd name="T92" fmla="*/ 17 w 2083"/>
                <a:gd name="T93" fmla="*/ 24 h 2697"/>
                <a:gd name="T94" fmla="*/ 34 w 2083"/>
                <a:gd name="T95" fmla="*/ 59 h 2697"/>
                <a:gd name="T96" fmla="*/ 40 w 2083"/>
                <a:gd name="T97" fmla="*/ 63 h 2697"/>
                <a:gd name="T98" fmla="*/ 41 w 2083"/>
                <a:gd name="T99" fmla="*/ 69 h 2697"/>
                <a:gd name="T100" fmla="*/ 52 w 2083"/>
                <a:gd name="T101" fmla="*/ 73 h 2697"/>
                <a:gd name="T102" fmla="*/ 70 w 2083"/>
                <a:gd name="T103" fmla="*/ 72 h 2697"/>
                <a:gd name="T104" fmla="*/ 69 w 2083"/>
                <a:gd name="T105" fmla="*/ 67 h 2697"/>
                <a:gd name="T106" fmla="*/ 66 w 2083"/>
                <a:gd name="T107" fmla="*/ 64 h 26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83"/>
                <a:gd name="T163" fmla="*/ 0 h 2697"/>
                <a:gd name="T164" fmla="*/ 2083 w 2083"/>
                <a:gd name="T165" fmla="*/ 2697 h 269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83" h="2697">
                  <a:moveTo>
                    <a:pt x="1644" y="1601"/>
                  </a:moveTo>
                  <a:lnTo>
                    <a:pt x="1793" y="1479"/>
                  </a:lnTo>
                  <a:lnTo>
                    <a:pt x="1831" y="1695"/>
                  </a:lnTo>
                  <a:lnTo>
                    <a:pt x="1942" y="1695"/>
                  </a:lnTo>
                  <a:lnTo>
                    <a:pt x="2083" y="1864"/>
                  </a:lnTo>
                  <a:lnTo>
                    <a:pt x="2017" y="1957"/>
                  </a:lnTo>
                  <a:lnTo>
                    <a:pt x="1803" y="1957"/>
                  </a:lnTo>
                  <a:lnTo>
                    <a:pt x="1728" y="1919"/>
                  </a:lnTo>
                  <a:lnTo>
                    <a:pt x="1476" y="1947"/>
                  </a:lnTo>
                  <a:lnTo>
                    <a:pt x="1280" y="2088"/>
                  </a:lnTo>
                  <a:lnTo>
                    <a:pt x="1317" y="2210"/>
                  </a:lnTo>
                  <a:lnTo>
                    <a:pt x="1298" y="2285"/>
                  </a:lnTo>
                  <a:lnTo>
                    <a:pt x="1429" y="2453"/>
                  </a:lnTo>
                  <a:lnTo>
                    <a:pt x="1439" y="2669"/>
                  </a:lnTo>
                  <a:lnTo>
                    <a:pt x="1355" y="2697"/>
                  </a:lnTo>
                  <a:lnTo>
                    <a:pt x="1204" y="2584"/>
                  </a:lnTo>
                  <a:lnTo>
                    <a:pt x="1130" y="2360"/>
                  </a:lnTo>
                  <a:lnTo>
                    <a:pt x="991" y="2341"/>
                  </a:lnTo>
                  <a:lnTo>
                    <a:pt x="953" y="2276"/>
                  </a:lnTo>
                  <a:lnTo>
                    <a:pt x="878" y="2238"/>
                  </a:lnTo>
                  <a:lnTo>
                    <a:pt x="915" y="2135"/>
                  </a:lnTo>
                  <a:lnTo>
                    <a:pt x="850" y="2097"/>
                  </a:lnTo>
                  <a:lnTo>
                    <a:pt x="887" y="1994"/>
                  </a:lnTo>
                  <a:lnTo>
                    <a:pt x="812" y="1947"/>
                  </a:lnTo>
                  <a:lnTo>
                    <a:pt x="878" y="1836"/>
                  </a:lnTo>
                  <a:lnTo>
                    <a:pt x="738" y="1742"/>
                  </a:lnTo>
                  <a:lnTo>
                    <a:pt x="672" y="1507"/>
                  </a:lnTo>
                  <a:lnTo>
                    <a:pt x="346" y="599"/>
                  </a:lnTo>
                  <a:lnTo>
                    <a:pt x="270" y="637"/>
                  </a:lnTo>
                  <a:lnTo>
                    <a:pt x="262" y="487"/>
                  </a:lnTo>
                  <a:lnTo>
                    <a:pt x="186" y="627"/>
                  </a:lnTo>
                  <a:lnTo>
                    <a:pt x="169" y="477"/>
                  </a:lnTo>
                  <a:lnTo>
                    <a:pt x="47" y="439"/>
                  </a:lnTo>
                  <a:lnTo>
                    <a:pt x="0" y="328"/>
                  </a:lnTo>
                  <a:lnTo>
                    <a:pt x="28" y="252"/>
                  </a:lnTo>
                  <a:lnTo>
                    <a:pt x="122" y="244"/>
                  </a:lnTo>
                  <a:lnTo>
                    <a:pt x="0" y="122"/>
                  </a:lnTo>
                  <a:lnTo>
                    <a:pt x="262" y="0"/>
                  </a:lnTo>
                  <a:lnTo>
                    <a:pt x="290" y="168"/>
                  </a:lnTo>
                  <a:lnTo>
                    <a:pt x="364" y="122"/>
                  </a:lnTo>
                  <a:lnTo>
                    <a:pt x="439" y="178"/>
                  </a:lnTo>
                  <a:lnTo>
                    <a:pt x="476" y="308"/>
                  </a:lnTo>
                  <a:lnTo>
                    <a:pt x="430" y="401"/>
                  </a:lnTo>
                  <a:lnTo>
                    <a:pt x="514" y="467"/>
                  </a:lnTo>
                  <a:lnTo>
                    <a:pt x="392" y="449"/>
                  </a:lnTo>
                  <a:lnTo>
                    <a:pt x="495" y="533"/>
                  </a:lnTo>
                  <a:lnTo>
                    <a:pt x="430" y="589"/>
                  </a:lnTo>
                  <a:lnTo>
                    <a:pt x="850" y="1479"/>
                  </a:lnTo>
                  <a:lnTo>
                    <a:pt x="991" y="1582"/>
                  </a:lnTo>
                  <a:lnTo>
                    <a:pt x="1026" y="1723"/>
                  </a:lnTo>
                  <a:lnTo>
                    <a:pt x="1298" y="1826"/>
                  </a:lnTo>
                  <a:lnTo>
                    <a:pt x="1747" y="1789"/>
                  </a:lnTo>
                  <a:lnTo>
                    <a:pt x="1728" y="1676"/>
                  </a:lnTo>
                  <a:lnTo>
                    <a:pt x="1644" y="1601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3" name="Freeform 1360"/>
            <p:cNvSpPr>
              <a:spLocks noEditPoints="1"/>
            </p:cNvSpPr>
            <p:nvPr/>
          </p:nvSpPr>
          <p:spPr bwMode="auto">
            <a:xfrm>
              <a:off x="2241" y="1903"/>
              <a:ext cx="423" cy="544"/>
            </a:xfrm>
            <a:custGeom>
              <a:avLst/>
              <a:gdLst>
                <a:gd name="T0" fmla="*/ 72 w 2106"/>
                <a:gd name="T1" fmla="*/ 59 h 2721"/>
                <a:gd name="T2" fmla="*/ 72 w 2106"/>
                <a:gd name="T3" fmla="*/ 60 h 2721"/>
                <a:gd name="T4" fmla="*/ 78 w 2106"/>
                <a:gd name="T5" fmla="*/ 68 h 2721"/>
                <a:gd name="T6" fmla="*/ 84 w 2106"/>
                <a:gd name="T7" fmla="*/ 75 h 2721"/>
                <a:gd name="T8" fmla="*/ 84 w 2106"/>
                <a:gd name="T9" fmla="*/ 75 h 2721"/>
                <a:gd name="T10" fmla="*/ 81 w 2106"/>
                <a:gd name="T11" fmla="*/ 79 h 2721"/>
                <a:gd name="T12" fmla="*/ 73 w 2106"/>
                <a:gd name="T13" fmla="*/ 80 h 2721"/>
                <a:gd name="T14" fmla="*/ 70 w 2106"/>
                <a:gd name="T15" fmla="*/ 77 h 2721"/>
                <a:gd name="T16" fmla="*/ 59 w 2106"/>
                <a:gd name="T17" fmla="*/ 78 h 2721"/>
                <a:gd name="T18" fmla="*/ 51 w 2106"/>
                <a:gd name="T19" fmla="*/ 84 h 2721"/>
                <a:gd name="T20" fmla="*/ 54 w 2106"/>
                <a:gd name="T21" fmla="*/ 89 h 2721"/>
                <a:gd name="T22" fmla="*/ 52 w 2106"/>
                <a:gd name="T23" fmla="*/ 92 h 2721"/>
                <a:gd name="T24" fmla="*/ 58 w 2106"/>
                <a:gd name="T25" fmla="*/ 99 h 2721"/>
                <a:gd name="T26" fmla="*/ 58 w 2106"/>
                <a:gd name="T27" fmla="*/ 108 h 2721"/>
                <a:gd name="T28" fmla="*/ 55 w 2106"/>
                <a:gd name="T29" fmla="*/ 109 h 2721"/>
                <a:gd name="T30" fmla="*/ 48 w 2106"/>
                <a:gd name="T31" fmla="*/ 105 h 2721"/>
                <a:gd name="T32" fmla="*/ 46 w 2106"/>
                <a:gd name="T33" fmla="*/ 95 h 2721"/>
                <a:gd name="T34" fmla="*/ 46 w 2106"/>
                <a:gd name="T35" fmla="*/ 95 h 2721"/>
                <a:gd name="T36" fmla="*/ 40 w 2106"/>
                <a:gd name="T37" fmla="*/ 94 h 2721"/>
                <a:gd name="T38" fmla="*/ 39 w 2106"/>
                <a:gd name="T39" fmla="*/ 91 h 2721"/>
                <a:gd name="T40" fmla="*/ 37 w 2106"/>
                <a:gd name="T41" fmla="*/ 86 h 2721"/>
                <a:gd name="T42" fmla="*/ 37 w 2106"/>
                <a:gd name="T43" fmla="*/ 86 h 2721"/>
                <a:gd name="T44" fmla="*/ 34 w 2106"/>
                <a:gd name="T45" fmla="*/ 85 h 2721"/>
                <a:gd name="T46" fmla="*/ 36 w 2106"/>
                <a:gd name="T47" fmla="*/ 80 h 2721"/>
                <a:gd name="T48" fmla="*/ 33 w 2106"/>
                <a:gd name="T49" fmla="*/ 79 h 2721"/>
                <a:gd name="T50" fmla="*/ 33 w 2106"/>
                <a:gd name="T51" fmla="*/ 79 h 2721"/>
                <a:gd name="T52" fmla="*/ 30 w 2106"/>
                <a:gd name="T53" fmla="*/ 71 h 2721"/>
                <a:gd name="T54" fmla="*/ 27 w 2106"/>
                <a:gd name="T55" fmla="*/ 61 h 2721"/>
                <a:gd name="T56" fmla="*/ 14 w 2106"/>
                <a:gd name="T57" fmla="*/ 25 h 2721"/>
                <a:gd name="T58" fmla="*/ 14 w 2106"/>
                <a:gd name="T59" fmla="*/ 24 h 2721"/>
                <a:gd name="T60" fmla="*/ 11 w 2106"/>
                <a:gd name="T61" fmla="*/ 26 h 2721"/>
                <a:gd name="T62" fmla="*/ 12 w 2106"/>
                <a:gd name="T63" fmla="*/ 26 h 2721"/>
                <a:gd name="T64" fmla="*/ 11 w 2106"/>
                <a:gd name="T65" fmla="*/ 20 h 2721"/>
                <a:gd name="T66" fmla="*/ 8 w 2106"/>
                <a:gd name="T67" fmla="*/ 26 h 2721"/>
                <a:gd name="T68" fmla="*/ 7 w 2106"/>
                <a:gd name="T69" fmla="*/ 20 h 2721"/>
                <a:gd name="T70" fmla="*/ 7 w 2106"/>
                <a:gd name="T71" fmla="*/ 19 h 2721"/>
                <a:gd name="T72" fmla="*/ 2 w 2106"/>
                <a:gd name="T73" fmla="*/ 19 h 2721"/>
                <a:gd name="T74" fmla="*/ 0 w 2106"/>
                <a:gd name="T75" fmla="*/ 14 h 2721"/>
                <a:gd name="T76" fmla="*/ 2 w 2106"/>
                <a:gd name="T77" fmla="*/ 10 h 2721"/>
                <a:gd name="T78" fmla="*/ 6 w 2106"/>
                <a:gd name="T79" fmla="*/ 10 h 2721"/>
                <a:gd name="T80" fmla="*/ 0 w 2106"/>
                <a:gd name="T81" fmla="*/ 6 h 2721"/>
                <a:gd name="T82" fmla="*/ 0 w 2106"/>
                <a:gd name="T83" fmla="*/ 5 h 2721"/>
                <a:gd name="T84" fmla="*/ 11 w 2106"/>
                <a:gd name="T85" fmla="*/ 0 h 2721"/>
                <a:gd name="T86" fmla="*/ 11 w 2106"/>
                <a:gd name="T87" fmla="*/ 0 h 2721"/>
                <a:gd name="T88" fmla="*/ 12 w 2106"/>
                <a:gd name="T89" fmla="*/ 8 h 2721"/>
                <a:gd name="T90" fmla="*/ 12 w 2106"/>
                <a:gd name="T91" fmla="*/ 8 h 2721"/>
                <a:gd name="T92" fmla="*/ 18 w 2106"/>
                <a:gd name="T93" fmla="*/ 7 h 2721"/>
                <a:gd name="T94" fmla="*/ 20 w 2106"/>
                <a:gd name="T95" fmla="*/ 13 h 2721"/>
                <a:gd name="T96" fmla="*/ 18 w 2106"/>
                <a:gd name="T97" fmla="*/ 17 h 2721"/>
                <a:gd name="T98" fmla="*/ 17 w 2106"/>
                <a:gd name="T99" fmla="*/ 17 h 2721"/>
                <a:gd name="T100" fmla="*/ 21 w 2106"/>
                <a:gd name="T101" fmla="*/ 19 h 2721"/>
                <a:gd name="T102" fmla="*/ 21 w 2106"/>
                <a:gd name="T103" fmla="*/ 19 h 2721"/>
                <a:gd name="T104" fmla="*/ 16 w 2106"/>
                <a:gd name="T105" fmla="*/ 18 h 2721"/>
                <a:gd name="T106" fmla="*/ 21 w 2106"/>
                <a:gd name="T107" fmla="*/ 22 h 2721"/>
                <a:gd name="T108" fmla="*/ 18 w 2106"/>
                <a:gd name="T109" fmla="*/ 24 h 2721"/>
                <a:gd name="T110" fmla="*/ 17 w 2106"/>
                <a:gd name="T111" fmla="*/ 24 h 2721"/>
                <a:gd name="T112" fmla="*/ 34 w 2106"/>
                <a:gd name="T113" fmla="*/ 60 h 2721"/>
                <a:gd name="T114" fmla="*/ 40 w 2106"/>
                <a:gd name="T115" fmla="*/ 63 h 2721"/>
                <a:gd name="T116" fmla="*/ 41 w 2106"/>
                <a:gd name="T117" fmla="*/ 70 h 2721"/>
                <a:gd name="T118" fmla="*/ 52 w 2106"/>
                <a:gd name="T119" fmla="*/ 74 h 2721"/>
                <a:gd name="T120" fmla="*/ 70 w 2106"/>
                <a:gd name="T121" fmla="*/ 73 h 2721"/>
                <a:gd name="T122" fmla="*/ 70 w 2106"/>
                <a:gd name="T123" fmla="*/ 68 h 2721"/>
                <a:gd name="T124" fmla="*/ 66 w 2106"/>
                <a:gd name="T125" fmla="*/ 65 h 27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06"/>
                <a:gd name="T190" fmla="*/ 0 h 2721"/>
                <a:gd name="T191" fmla="*/ 2106 w 2106"/>
                <a:gd name="T192" fmla="*/ 2721 h 27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06" h="2721">
                  <a:moveTo>
                    <a:pt x="1648" y="1604"/>
                  </a:moveTo>
                  <a:lnTo>
                    <a:pt x="1798" y="1483"/>
                  </a:lnTo>
                  <a:lnTo>
                    <a:pt x="1813" y="1501"/>
                  </a:lnTo>
                  <a:lnTo>
                    <a:pt x="1664" y="1623"/>
                  </a:lnTo>
                  <a:lnTo>
                    <a:pt x="1648" y="1604"/>
                  </a:lnTo>
                  <a:close/>
                  <a:moveTo>
                    <a:pt x="1798" y="1483"/>
                  </a:moveTo>
                  <a:lnTo>
                    <a:pt x="1800" y="1480"/>
                  </a:lnTo>
                  <a:lnTo>
                    <a:pt x="1803" y="1479"/>
                  </a:lnTo>
                  <a:lnTo>
                    <a:pt x="1806" y="1479"/>
                  </a:lnTo>
                  <a:lnTo>
                    <a:pt x="1809" y="1480"/>
                  </a:lnTo>
                  <a:lnTo>
                    <a:pt x="1812" y="1481"/>
                  </a:lnTo>
                  <a:lnTo>
                    <a:pt x="1814" y="1484"/>
                  </a:lnTo>
                  <a:lnTo>
                    <a:pt x="1816" y="1486"/>
                  </a:lnTo>
                  <a:lnTo>
                    <a:pt x="1817" y="1489"/>
                  </a:lnTo>
                  <a:lnTo>
                    <a:pt x="1805" y="1491"/>
                  </a:lnTo>
                  <a:lnTo>
                    <a:pt x="1798" y="1483"/>
                  </a:lnTo>
                  <a:close/>
                  <a:moveTo>
                    <a:pt x="1817" y="1489"/>
                  </a:moveTo>
                  <a:lnTo>
                    <a:pt x="1855" y="1705"/>
                  </a:lnTo>
                  <a:lnTo>
                    <a:pt x="1830" y="1709"/>
                  </a:lnTo>
                  <a:lnTo>
                    <a:pt x="1792" y="1493"/>
                  </a:lnTo>
                  <a:lnTo>
                    <a:pt x="1817" y="1489"/>
                  </a:lnTo>
                  <a:close/>
                  <a:moveTo>
                    <a:pt x="1843" y="1719"/>
                  </a:moveTo>
                  <a:lnTo>
                    <a:pt x="1839" y="1718"/>
                  </a:lnTo>
                  <a:lnTo>
                    <a:pt x="1835" y="1716"/>
                  </a:lnTo>
                  <a:lnTo>
                    <a:pt x="1832" y="1713"/>
                  </a:lnTo>
                  <a:lnTo>
                    <a:pt x="1830" y="1709"/>
                  </a:lnTo>
                  <a:lnTo>
                    <a:pt x="1843" y="1707"/>
                  </a:lnTo>
                  <a:lnTo>
                    <a:pt x="1843" y="1719"/>
                  </a:lnTo>
                  <a:close/>
                  <a:moveTo>
                    <a:pt x="1843" y="1695"/>
                  </a:moveTo>
                  <a:lnTo>
                    <a:pt x="1954" y="1695"/>
                  </a:lnTo>
                  <a:lnTo>
                    <a:pt x="1954" y="1719"/>
                  </a:lnTo>
                  <a:lnTo>
                    <a:pt x="1843" y="1719"/>
                  </a:lnTo>
                  <a:lnTo>
                    <a:pt x="1843" y="1695"/>
                  </a:lnTo>
                  <a:close/>
                  <a:moveTo>
                    <a:pt x="1954" y="1695"/>
                  </a:moveTo>
                  <a:lnTo>
                    <a:pt x="1960" y="1696"/>
                  </a:lnTo>
                  <a:lnTo>
                    <a:pt x="1964" y="1700"/>
                  </a:lnTo>
                  <a:lnTo>
                    <a:pt x="1954" y="1707"/>
                  </a:lnTo>
                  <a:lnTo>
                    <a:pt x="1954" y="1695"/>
                  </a:lnTo>
                  <a:close/>
                  <a:moveTo>
                    <a:pt x="1964" y="1700"/>
                  </a:moveTo>
                  <a:lnTo>
                    <a:pt x="2104" y="1867"/>
                  </a:lnTo>
                  <a:lnTo>
                    <a:pt x="2085" y="1883"/>
                  </a:lnTo>
                  <a:lnTo>
                    <a:pt x="1945" y="1715"/>
                  </a:lnTo>
                  <a:lnTo>
                    <a:pt x="1964" y="1700"/>
                  </a:lnTo>
                  <a:close/>
                  <a:moveTo>
                    <a:pt x="2104" y="1867"/>
                  </a:moveTo>
                  <a:lnTo>
                    <a:pt x="2105" y="1870"/>
                  </a:lnTo>
                  <a:lnTo>
                    <a:pt x="2106" y="1875"/>
                  </a:lnTo>
                  <a:lnTo>
                    <a:pt x="2106" y="1879"/>
                  </a:lnTo>
                  <a:lnTo>
                    <a:pt x="2104" y="1882"/>
                  </a:lnTo>
                  <a:lnTo>
                    <a:pt x="2095" y="1876"/>
                  </a:lnTo>
                  <a:lnTo>
                    <a:pt x="2104" y="1867"/>
                  </a:lnTo>
                  <a:close/>
                  <a:moveTo>
                    <a:pt x="2104" y="1882"/>
                  </a:moveTo>
                  <a:lnTo>
                    <a:pt x="2038" y="1976"/>
                  </a:lnTo>
                  <a:lnTo>
                    <a:pt x="2019" y="1962"/>
                  </a:lnTo>
                  <a:lnTo>
                    <a:pt x="2085" y="1868"/>
                  </a:lnTo>
                  <a:lnTo>
                    <a:pt x="2104" y="1882"/>
                  </a:lnTo>
                  <a:close/>
                  <a:moveTo>
                    <a:pt x="2038" y="1976"/>
                  </a:moveTo>
                  <a:lnTo>
                    <a:pt x="2034" y="1979"/>
                  </a:lnTo>
                  <a:lnTo>
                    <a:pt x="2029" y="1982"/>
                  </a:lnTo>
                  <a:lnTo>
                    <a:pt x="2029" y="1969"/>
                  </a:lnTo>
                  <a:lnTo>
                    <a:pt x="2038" y="1976"/>
                  </a:lnTo>
                  <a:close/>
                  <a:moveTo>
                    <a:pt x="2029" y="1982"/>
                  </a:moveTo>
                  <a:lnTo>
                    <a:pt x="1815" y="1982"/>
                  </a:lnTo>
                  <a:lnTo>
                    <a:pt x="1815" y="1957"/>
                  </a:lnTo>
                  <a:lnTo>
                    <a:pt x="2029" y="1957"/>
                  </a:lnTo>
                  <a:lnTo>
                    <a:pt x="2029" y="1982"/>
                  </a:lnTo>
                  <a:close/>
                  <a:moveTo>
                    <a:pt x="1815" y="1982"/>
                  </a:moveTo>
                  <a:lnTo>
                    <a:pt x="1812" y="1980"/>
                  </a:lnTo>
                  <a:lnTo>
                    <a:pt x="1809" y="1979"/>
                  </a:lnTo>
                  <a:lnTo>
                    <a:pt x="1815" y="1969"/>
                  </a:lnTo>
                  <a:lnTo>
                    <a:pt x="1815" y="1982"/>
                  </a:lnTo>
                  <a:close/>
                  <a:moveTo>
                    <a:pt x="1809" y="1979"/>
                  </a:moveTo>
                  <a:lnTo>
                    <a:pt x="1735" y="1943"/>
                  </a:lnTo>
                  <a:lnTo>
                    <a:pt x="1746" y="1920"/>
                  </a:lnTo>
                  <a:lnTo>
                    <a:pt x="1820" y="1958"/>
                  </a:lnTo>
                  <a:lnTo>
                    <a:pt x="1809" y="1979"/>
                  </a:lnTo>
                  <a:close/>
                  <a:moveTo>
                    <a:pt x="1739" y="1919"/>
                  </a:moveTo>
                  <a:lnTo>
                    <a:pt x="1742" y="1919"/>
                  </a:lnTo>
                  <a:lnTo>
                    <a:pt x="1746" y="1920"/>
                  </a:lnTo>
                  <a:lnTo>
                    <a:pt x="1740" y="1931"/>
                  </a:lnTo>
                  <a:lnTo>
                    <a:pt x="1739" y="1919"/>
                  </a:lnTo>
                  <a:close/>
                  <a:moveTo>
                    <a:pt x="1741" y="1944"/>
                  </a:moveTo>
                  <a:lnTo>
                    <a:pt x="1490" y="1972"/>
                  </a:lnTo>
                  <a:lnTo>
                    <a:pt x="1486" y="1947"/>
                  </a:lnTo>
                  <a:lnTo>
                    <a:pt x="1739" y="1919"/>
                  </a:lnTo>
                  <a:lnTo>
                    <a:pt x="1741" y="1944"/>
                  </a:lnTo>
                  <a:close/>
                  <a:moveTo>
                    <a:pt x="1481" y="1949"/>
                  </a:moveTo>
                  <a:lnTo>
                    <a:pt x="1484" y="1948"/>
                  </a:lnTo>
                  <a:lnTo>
                    <a:pt x="1486" y="1947"/>
                  </a:lnTo>
                  <a:lnTo>
                    <a:pt x="1488" y="1959"/>
                  </a:lnTo>
                  <a:lnTo>
                    <a:pt x="1481" y="1949"/>
                  </a:lnTo>
                  <a:close/>
                  <a:moveTo>
                    <a:pt x="1495" y="1969"/>
                  </a:moveTo>
                  <a:lnTo>
                    <a:pt x="1300" y="2110"/>
                  </a:lnTo>
                  <a:lnTo>
                    <a:pt x="1284" y="2091"/>
                  </a:lnTo>
                  <a:lnTo>
                    <a:pt x="1481" y="1949"/>
                  </a:lnTo>
                  <a:lnTo>
                    <a:pt x="1495" y="1969"/>
                  </a:lnTo>
                  <a:close/>
                  <a:moveTo>
                    <a:pt x="1280" y="2104"/>
                  </a:moveTo>
                  <a:lnTo>
                    <a:pt x="1280" y="2100"/>
                  </a:lnTo>
                  <a:lnTo>
                    <a:pt x="1281" y="2097"/>
                  </a:lnTo>
                  <a:lnTo>
                    <a:pt x="1282" y="2093"/>
                  </a:lnTo>
                  <a:lnTo>
                    <a:pt x="1284" y="2091"/>
                  </a:lnTo>
                  <a:lnTo>
                    <a:pt x="1292" y="2100"/>
                  </a:lnTo>
                  <a:lnTo>
                    <a:pt x="1280" y="2104"/>
                  </a:lnTo>
                  <a:close/>
                  <a:moveTo>
                    <a:pt x="1304" y="2097"/>
                  </a:moveTo>
                  <a:lnTo>
                    <a:pt x="1341" y="2219"/>
                  </a:lnTo>
                  <a:lnTo>
                    <a:pt x="1317" y="2226"/>
                  </a:lnTo>
                  <a:lnTo>
                    <a:pt x="1280" y="2104"/>
                  </a:lnTo>
                  <a:lnTo>
                    <a:pt x="1304" y="2097"/>
                  </a:lnTo>
                  <a:close/>
                  <a:moveTo>
                    <a:pt x="1341" y="2219"/>
                  </a:moveTo>
                  <a:lnTo>
                    <a:pt x="1341" y="2222"/>
                  </a:lnTo>
                  <a:lnTo>
                    <a:pt x="1341" y="2226"/>
                  </a:lnTo>
                  <a:lnTo>
                    <a:pt x="1329" y="2222"/>
                  </a:lnTo>
                  <a:lnTo>
                    <a:pt x="1341" y="2219"/>
                  </a:lnTo>
                  <a:close/>
                  <a:moveTo>
                    <a:pt x="1341" y="2226"/>
                  </a:moveTo>
                  <a:lnTo>
                    <a:pt x="1322" y="2299"/>
                  </a:lnTo>
                  <a:lnTo>
                    <a:pt x="1299" y="2294"/>
                  </a:lnTo>
                  <a:lnTo>
                    <a:pt x="1317" y="2219"/>
                  </a:lnTo>
                  <a:lnTo>
                    <a:pt x="1341" y="2226"/>
                  </a:lnTo>
                  <a:close/>
                  <a:moveTo>
                    <a:pt x="1301" y="2304"/>
                  </a:moveTo>
                  <a:lnTo>
                    <a:pt x="1299" y="2299"/>
                  </a:lnTo>
                  <a:lnTo>
                    <a:pt x="1299" y="2294"/>
                  </a:lnTo>
                  <a:lnTo>
                    <a:pt x="1310" y="2297"/>
                  </a:lnTo>
                  <a:lnTo>
                    <a:pt x="1301" y="2304"/>
                  </a:lnTo>
                  <a:close/>
                  <a:moveTo>
                    <a:pt x="1320" y="2289"/>
                  </a:moveTo>
                  <a:lnTo>
                    <a:pt x="1450" y="2458"/>
                  </a:lnTo>
                  <a:lnTo>
                    <a:pt x="1431" y="2473"/>
                  </a:lnTo>
                  <a:lnTo>
                    <a:pt x="1301" y="2304"/>
                  </a:lnTo>
                  <a:lnTo>
                    <a:pt x="1320" y="2289"/>
                  </a:lnTo>
                  <a:close/>
                  <a:moveTo>
                    <a:pt x="1450" y="2458"/>
                  </a:moveTo>
                  <a:lnTo>
                    <a:pt x="1452" y="2462"/>
                  </a:lnTo>
                  <a:lnTo>
                    <a:pt x="1453" y="2465"/>
                  </a:lnTo>
                  <a:lnTo>
                    <a:pt x="1441" y="2465"/>
                  </a:lnTo>
                  <a:lnTo>
                    <a:pt x="1450" y="2458"/>
                  </a:lnTo>
                  <a:close/>
                  <a:moveTo>
                    <a:pt x="1453" y="2465"/>
                  </a:moveTo>
                  <a:lnTo>
                    <a:pt x="1463" y="2680"/>
                  </a:lnTo>
                  <a:lnTo>
                    <a:pt x="1438" y="2681"/>
                  </a:lnTo>
                  <a:lnTo>
                    <a:pt x="1428" y="2466"/>
                  </a:lnTo>
                  <a:lnTo>
                    <a:pt x="1453" y="2465"/>
                  </a:lnTo>
                  <a:close/>
                  <a:moveTo>
                    <a:pt x="1463" y="2680"/>
                  </a:moveTo>
                  <a:lnTo>
                    <a:pt x="1462" y="2685"/>
                  </a:lnTo>
                  <a:lnTo>
                    <a:pt x="1459" y="2688"/>
                  </a:lnTo>
                  <a:lnTo>
                    <a:pt x="1457" y="2691"/>
                  </a:lnTo>
                  <a:lnTo>
                    <a:pt x="1454" y="2693"/>
                  </a:lnTo>
                  <a:lnTo>
                    <a:pt x="1451" y="2681"/>
                  </a:lnTo>
                  <a:lnTo>
                    <a:pt x="1463" y="2680"/>
                  </a:lnTo>
                  <a:close/>
                  <a:moveTo>
                    <a:pt x="1454" y="2693"/>
                  </a:moveTo>
                  <a:lnTo>
                    <a:pt x="1370" y="2721"/>
                  </a:lnTo>
                  <a:lnTo>
                    <a:pt x="1362" y="2698"/>
                  </a:lnTo>
                  <a:lnTo>
                    <a:pt x="1446" y="2669"/>
                  </a:lnTo>
                  <a:lnTo>
                    <a:pt x="1454" y="2693"/>
                  </a:lnTo>
                  <a:close/>
                  <a:moveTo>
                    <a:pt x="1370" y="2721"/>
                  </a:moveTo>
                  <a:lnTo>
                    <a:pt x="1364" y="2721"/>
                  </a:lnTo>
                  <a:lnTo>
                    <a:pt x="1359" y="2719"/>
                  </a:lnTo>
                  <a:lnTo>
                    <a:pt x="1367" y="2709"/>
                  </a:lnTo>
                  <a:lnTo>
                    <a:pt x="1370" y="2721"/>
                  </a:lnTo>
                  <a:close/>
                  <a:moveTo>
                    <a:pt x="1359" y="2719"/>
                  </a:moveTo>
                  <a:lnTo>
                    <a:pt x="1209" y="2606"/>
                  </a:lnTo>
                  <a:lnTo>
                    <a:pt x="1224" y="2586"/>
                  </a:lnTo>
                  <a:lnTo>
                    <a:pt x="1374" y="2700"/>
                  </a:lnTo>
                  <a:lnTo>
                    <a:pt x="1359" y="2719"/>
                  </a:lnTo>
                  <a:close/>
                  <a:moveTo>
                    <a:pt x="1209" y="2606"/>
                  </a:moveTo>
                  <a:lnTo>
                    <a:pt x="1207" y="2603"/>
                  </a:lnTo>
                  <a:lnTo>
                    <a:pt x="1205" y="2600"/>
                  </a:lnTo>
                  <a:lnTo>
                    <a:pt x="1216" y="2596"/>
                  </a:lnTo>
                  <a:lnTo>
                    <a:pt x="1209" y="2606"/>
                  </a:lnTo>
                  <a:close/>
                  <a:moveTo>
                    <a:pt x="1205" y="2600"/>
                  </a:moveTo>
                  <a:lnTo>
                    <a:pt x="1131" y="2376"/>
                  </a:lnTo>
                  <a:lnTo>
                    <a:pt x="1154" y="2368"/>
                  </a:lnTo>
                  <a:lnTo>
                    <a:pt x="1228" y="2592"/>
                  </a:lnTo>
                  <a:lnTo>
                    <a:pt x="1205" y="2600"/>
                  </a:lnTo>
                  <a:close/>
                  <a:moveTo>
                    <a:pt x="1144" y="2360"/>
                  </a:moveTo>
                  <a:lnTo>
                    <a:pt x="1146" y="2361"/>
                  </a:lnTo>
                  <a:lnTo>
                    <a:pt x="1149" y="2363"/>
                  </a:lnTo>
                  <a:lnTo>
                    <a:pt x="1153" y="2366"/>
                  </a:lnTo>
                  <a:lnTo>
                    <a:pt x="1154" y="2368"/>
                  </a:lnTo>
                  <a:lnTo>
                    <a:pt x="1142" y="2372"/>
                  </a:lnTo>
                  <a:lnTo>
                    <a:pt x="1144" y="2360"/>
                  </a:lnTo>
                  <a:close/>
                  <a:moveTo>
                    <a:pt x="1141" y="2384"/>
                  </a:moveTo>
                  <a:lnTo>
                    <a:pt x="1000" y="2365"/>
                  </a:lnTo>
                  <a:lnTo>
                    <a:pt x="1004" y="2340"/>
                  </a:lnTo>
                  <a:lnTo>
                    <a:pt x="1144" y="2360"/>
                  </a:lnTo>
                  <a:lnTo>
                    <a:pt x="1141" y="2384"/>
                  </a:lnTo>
                  <a:close/>
                  <a:moveTo>
                    <a:pt x="1000" y="2365"/>
                  </a:moveTo>
                  <a:lnTo>
                    <a:pt x="996" y="2363"/>
                  </a:lnTo>
                  <a:lnTo>
                    <a:pt x="992" y="2358"/>
                  </a:lnTo>
                  <a:lnTo>
                    <a:pt x="1003" y="2353"/>
                  </a:lnTo>
                  <a:lnTo>
                    <a:pt x="1000" y="2365"/>
                  </a:lnTo>
                  <a:close/>
                  <a:moveTo>
                    <a:pt x="992" y="2358"/>
                  </a:moveTo>
                  <a:lnTo>
                    <a:pt x="954" y="2295"/>
                  </a:lnTo>
                  <a:lnTo>
                    <a:pt x="975" y="2282"/>
                  </a:lnTo>
                  <a:lnTo>
                    <a:pt x="1012" y="2347"/>
                  </a:lnTo>
                  <a:lnTo>
                    <a:pt x="992" y="2358"/>
                  </a:lnTo>
                  <a:close/>
                  <a:moveTo>
                    <a:pt x="970" y="2277"/>
                  </a:moveTo>
                  <a:lnTo>
                    <a:pt x="972" y="2280"/>
                  </a:lnTo>
                  <a:lnTo>
                    <a:pt x="975" y="2282"/>
                  </a:lnTo>
                  <a:lnTo>
                    <a:pt x="965" y="2288"/>
                  </a:lnTo>
                  <a:lnTo>
                    <a:pt x="970" y="2277"/>
                  </a:lnTo>
                  <a:close/>
                  <a:moveTo>
                    <a:pt x="959" y="2299"/>
                  </a:moveTo>
                  <a:lnTo>
                    <a:pt x="885" y="2261"/>
                  </a:lnTo>
                  <a:lnTo>
                    <a:pt x="896" y="2240"/>
                  </a:lnTo>
                  <a:lnTo>
                    <a:pt x="970" y="2277"/>
                  </a:lnTo>
                  <a:lnTo>
                    <a:pt x="959" y="2299"/>
                  </a:lnTo>
                  <a:close/>
                  <a:moveTo>
                    <a:pt x="885" y="2261"/>
                  </a:moveTo>
                  <a:lnTo>
                    <a:pt x="882" y="2258"/>
                  </a:lnTo>
                  <a:lnTo>
                    <a:pt x="879" y="2255"/>
                  </a:lnTo>
                  <a:lnTo>
                    <a:pt x="878" y="2250"/>
                  </a:lnTo>
                  <a:lnTo>
                    <a:pt x="878" y="2246"/>
                  </a:lnTo>
                  <a:lnTo>
                    <a:pt x="890" y="2250"/>
                  </a:lnTo>
                  <a:lnTo>
                    <a:pt x="885" y="2261"/>
                  </a:lnTo>
                  <a:close/>
                  <a:moveTo>
                    <a:pt x="878" y="2246"/>
                  </a:moveTo>
                  <a:lnTo>
                    <a:pt x="915" y="2142"/>
                  </a:lnTo>
                  <a:lnTo>
                    <a:pt x="938" y="2151"/>
                  </a:lnTo>
                  <a:lnTo>
                    <a:pt x="902" y="2255"/>
                  </a:lnTo>
                  <a:lnTo>
                    <a:pt x="878" y="2246"/>
                  </a:lnTo>
                  <a:close/>
                  <a:moveTo>
                    <a:pt x="933" y="2136"/>
                  </a:moveTo>
                  <a:lnTo>
                    <a:pt x="936" y="2139"/>
                  </a:lnTo>
                  <a:lnTo>
                    <a:pt x="938" y="2142"/>
                  </a:lnTo>
                  <a:lnTo>
                    <a:pt x="939" y="2147"/>
                  </a:lnTo>
                  <a:lnTo>
                    <a:pt x="938" y="2151"/>
                  </a:lnTo>
                  <a:lnTo>
                    <a:pt x="927" y="2147"/>
                  </a:lnTo>
                  <a:lnTo>
                    <a:pt x="933" y="2136"/>
                  </a:lnTo>
                  <a:close/>
                  <a:moveTo>
                    <a:pt x="921" y="2158"/>
                  </a:moveTo>
                  <a:lnTo>
                    <a:pt x="856" y="2120"/>
                  </a:lnTo>
                  <a:lnTo>
                    <a:pt x="869" y="2098"/>
                  </a:lnTo>
                  <a:lnTo>
                    <a:pt x="933" y="2136"/>
                  </a:lnTo>
                  <a:lnTo>
                    <a:pt x="921" y="2158"/>
                  </a:lnTo>
                  <a:close/>
                  <a:moveTo>
                    <a:pt x="856" y="2120"/>
                  </a:moveTo>
                  <a:lnTo>
                    <a:pt x="854" y="2117"/>
                  </a:lnTo>
                  <a:lnTo>
                    <a:pt x="851" y="2113"/>
                  </a:lnTo>
                  <a:lnTo>
                    <a:pt x="850" y="2109"/>
                  </a:lnTo>
                  <a:lnTo>
                    <a:pt x="850" y="2105"/>
                  </a:lnTo>
                  <a:lnTo>
                    <a:pt x="862" y="2109"/>
                  </a:lnTo>
                  <a:lnTo>
                    <a:pt x="856" y="2120"/>
                  </a:lnTo>
                  <a:close/>
                  <a:moveTo>
                    <a:pt x="850" y="2105"/>
                  </a:moveTo>
                  <a:lnTo>
                    <a:pt x="887" y="2003"/>
                  </a:lnTo>
                  <a:lnTo>
                    <a:pt x="910" y="2011"/>
                  </a:lnTo>
                  <a:lnTo>
                    <a:pt x="874" y="2113"/>
                  </a:lnTo>
                  <a:lnTo>
                    <a:pt x="850" y="2105"/>
                  </a:lnTo>
                  <a:close/>
                  <a:moveTo>
                    <a:pt x="905" y="1997"/>
                  </a:moveTo>
                  <a:lnTo>
                    <a:pt x="908" y="1999"/>
                  </a:lnTo>
                  <a:lnTo>
                    <a:pt x="910" y="2003"/>
                  </a:lnTo>
                  <a:lnTo>
                    <a:pt x="911" y="2007"/>
                  </a:lnTo>
                  <a:lnTo>
                    <a:pt x="910" y="2011"/>
                  </a:lnTo>
                  <a:lnTo>
                    <a:pt x="899" y="2006"/>
                  </a:lnTo>
                  <a:lnTo>
                    <a:pt x="905" y="1997"/>
                  </a:lnTo>
                  <a:close/>
                  <a:moveTo>
                    <a:pt x="892" y="2017"/>
                  </a:moveTo>
                  <a:lnTo>
                    <a:pt x="818" y="1970"/>
                  </a:lnTo>
                  <a:lnTo>
                    <a:pt x="831" y="1949"/>
                  </a:lnTo>
                  <a:lnTo>
                    <a:pt x="905" y="1997"/>
                  </a:lnTo>
                  <a:lnTo>
                    <a:pt x="892" y="2017"/>
                  </a:lnTo>
                  <a:close/>
                  <a:moveTo>
                    <a:pt x="818" y="1970"/>
                  </a:moveTo>
                  <a:lnTo>
                    <a:pt x="815" y="1966"/>
                  </a:lnTo>
                  <a:lnTo>
                    <a:pt x="813" y="1962"/>
                  </a:lnTo>
                  <a:lnTo>
                    <a:pt x="813" y="1957"/>
                  </a:lnTo>
                  <a:lnTo>
                    <a:pt x="814" y="1953"/>
                  </a:lnTo>
                  <a:lnTo>
                    <a:pt x="824" y="1959"/>
                  </a:lnTo>
                  <a:lnTo>
                    <a:pt x="818" y="1970"/>
                  </a:lnTo>
                  <a:close/>
                  <a:moveTo>
                    <a:pt x="814" y="1953"/>
                  </a:moveTo>
                  <a:lnTo>
                    <a:pt x="879" y="1841"/>
                  </a:lnTo>
                  <a:lnTo>
                    <a:pt x="901" y="1853"/>
                  </a:lnTo>
                  <a:lnTo>
                    <a:pt x="835" y="1965"/>
                  </a:lnTo>
                  <a:lnTo>
                    <a:pt x="814" y="1953"/>
                  </a:lnTo>
                  <a:close/>
                  <a:moveTo>
                    <a:pt x="897" y="1837"/>
                  </a:moveTo>
                  <a:lnTo>
                    <a:pt x="900" y="1840"/>
                  </a:lnTo>
                  <a:lnTo>
                    <a:pt x="902" y="1844"/>
                  </a:lnTo>
                  <a:lnTo>
                    <a:pt x="902" y="1849"/>
                  </a:lnTo>
                  <a:lnTo>
                    <a:pt x="901" y="1853"/>
                  </a:lnTo>
                  <a:lnTo>
                    <a:pt x="890" y="1848"/>
                  </a:lnTo>
                  <a:lnTo>
                    <a:pt x="897" y="1837"/>
                  </a:lnTo>
                  <a:close/>
                  <a:moveTo>
                    <a:pt x="884" y="1857"/>
                  </a:moveTo>
                  <a:lnTo>
                    <a:pt x="743" y="1763"/>
                  </a:lnTo>
                  <a:lnTo>
                    <a:pt x="757" y="1743"/>
                  </a:lnTo>
                  <a:lnTo>
                    <a:pt x="897" y="1837"/>
                  </a:lnTo>
                  <a:lnTo>
                    <a:pt x="884" y="1857"/>
                  </a:lnTo>
                  <a:close/>
                  <a:moveTo>
                    <a:pt x="743" y="1763"/>
                  </a:moveTo>
                  <a:lnTo>
                    <a:pt x="740" y="1760"/>
                  </a:lnTo>
                  <a:lnTo>
                    <a:pt x="738" y="1757"/>
                  </a:lnTo>
                  <a:lnTo>
                    <a:pt x="750" y="1754"/>
                  </a:lnTo>
                  <a:lnTo>
                    <a:pt x="743" y="1763"/>
                  </a:lnTo>
                  <a:close/>
                  <a:moveTo>
                    <a:pt x="738" y="1757"/>
                  </a:moveTo>
                  <a:lnTo>
                    <a:pt x="672" y="1523"/>
                  </a:lnTo>
                  <a:lnTo>
                    <a:pt x="696" y="1516"/>
                  </a:lnTo>
                  <a:lnTo>
                    <a:pt x="762" y="1750"/>
                  </a:lnTo>
                  <a:lnTo>
                    <a:pt x="738" y="1757"/>
                  </a:lnTo>
                  <a:close/>
                  <a:moveTo>
                    <a:pt x="696" y="1515"/>
                  </a:moveTo>
                  <a:lnTo>
                    <a:pt x="696" y="1516"/>
                  </a:lnTo>
                  <a:lnTo>
                    <a:pt x="684" y="1519"/>
                  </a:lnTo>
                  <a:lnTo>
                    <a:pt x="696" y="1515"/>
                  </a:lnTo>
                  <a:close/>
                  <a:moveTo>
                    <a:pt x="673" y="1524"/>
                  </a:moveTo>
                  <a:lnTo>
                    <a:pt x="346" y="615"/>
                  </a:lnTo>
                  <a:lnTo>
                    <a:pt x="370" y="607"/>
                  </a:lnTo>
                  <a:lnTo>
                    <a:pt x="696" y="1515"/>
                  </a:lnTo>
                  <a:lnTo>
                    <a:pt x="673" y="1524"/>
                  </a:lnTo>
                  <a:close/>
                  <a:moveTo>
                    <a:pt x="352" y="600"/>
                  </a:moveTo>
                  <a:lnTo>
                    <a:pt x="358" y="599"/>
                  </a:lnTo>
                  <a:lnTo>
                    <a:pt x="362" y="600"/>
                  </a:lnTo>
                  <a:lnTo>
                    <a:pt x="366" y="602"/>
                  </a:lnTo>
                  <a:lnTo>
                    <a:pt x="370" y="607"/>
                  </a:lnTo>
                  <a:lnTo>
                    <a:pt x="358" y="611"/>
                  </a:lnTo>
                  <a:lnTo>
                    <a:pt x="352" y="600"/>
                  </a:lnTo>
                  <a:close/>
                  <a:moveTo>
                    <a:pt x="363" y="622"/>
                  </a:moveTo>
                  <a:lnTo>
                    <a:pt x="288" y="660"/>
                  </a:lnTo>
                  <a:lnTo>
                    <a:pt x="277" y="638"/>
                  </a:lnTo>
                  <a:lnTo>
                    <a:pt x="352" y="600"/>
                  </a:lnTo>
                  <a:lnTo>
                    <a:pt x="363" y="622"/>
                  </a:lnTo>
                  <a:close/>
                  <a:moveTo>
                    <a:pt x="288" y="660"/>
                  </a:moveTo>
                  <a:lnTo>
                    <a:pt x="285" y="661"/>
                  </a:lnTo>
                  <a:lnTo>
                    <a:pt x="282" y="661"/>
                  </a:lnTo>
                  <a:lnTo>
                    <a:pt x="279" y="661"/>
                  </a:lnTo>
                  <a:lnTo>
                    <a:pt x="277" y="660"/>
                  </a:lnTo>
                  <a:lnTo>
                    <a:pt x="274" y="657"/>
                  </a:lnTo>
                  <a:lnTo>
                    <a:pt x="272" y="655"/>
                  </a:lnTo>
                  <a:lnTo>
                    <a:pt x="271" y="652"/>
                  </a:lnTo>
                  <a:lnTo>
                    <a:pt x="270" y="650"/>
                  </a:lnTo>
                  <a:lnTo>
                    <a:pt x="282" y="649"/>
                  </a:lnTo>
                  <a:lnTo>
                    <a:pt x="288" y="660"/>
                  </a:lnTo>
                  <a:close/>
                  <a:moveTo>
                    <a:pt x="270" y="650"/>
                  </a:moveTo>
                  <a:lnTo>
                    <a:pt x="262" y="500"/>
                  </a:lnTo>
                  <a:lnTo>
                    <a:pt x="287" y="499"/>
                  </a:lnTo>
                  <a:lnTo>
                    <a:pt x="294" y="649"/>
                  </a:lnTo>
                  <a:lnTo>
                    <a:pt x="270" y="650"/>
                  </a:lnTo>
                  <a:close/>
                  <a:moveTo>
                    <a:pt x="263" y="493"/>
                  </a:moveTo>
                  <a:lnTo>
                    <a:pt x="266" y="490"/>
                  </a:lnTo>
                  <a:lnTo>
                    <a:pt x="269" y="488"/>
                  </a:lnTo>
                  <a:lnTo>
                    <a:pt x="272" y="488"/>
                  </a:lnTo>
                  <a:lnTo>
                    <a:pt x="277" y="488"/>
                  </a:lnTo>
                  <a:lnTo>
                    <a:pt x="280" y="489"/>
                  </a:lnTo>
                  <a:lnTo>
                    <a:pt x="283" y="491"/>
                  </a:lnTo>
                  <a:lnTo>
                    <a:pt x="285" y="494"/>
                  </a:lnTo>
                  <a:lnTo>
                    <a:pt x="287" y="499"/>
                  </a:lnTo>
                  <a:lnTo>
                    <a:pt x="274" y="499"/>
                  </a:lnTo>
                  <a:lnTo>
                    <a:pt x="263" y="493"/>
                  </a:lnTo>
                  <a:close/>
                  <a:moveTo>
                    <a:pt x="284" y="505"/>
                  </a:moveTo>
                  <a:lnTo>
                    <a:pt x="209" y="644"/>
                  </a:lnTo>
                  <a:lnTo>
                    <a:pt x="187" y="634"/>
                  </a:lnTo>
                  <a:lnTo>
                    <a:pt x="263" y="493"/>
                  </a:lnTo>
                  <a:lnTo>
                    <a:pt x="284" y="505"/>
                  </a:lnTo>
                  <a:close/>
                  <a:moveTo>
                    <a:pt x="209" y="644"/>
                  </a:moveTo>
                  <a:lnTo>
                    <a:pt x="207" y="648"/>
                  </a:lnTo>
                  <a:lnTo>
                    <a:pt x="203" y="650"/>
                  </a:lnTo>
                  <a:lnTo>
                    <a:pt x="200" y="651"/>
                  </a:lnTo>
                  <a:lnTo>
                    <a:pt x="196" y="651"/>
                  </a:lnTo>
                  <a:lnTo>
                    <a:pt x="193" y="649"/>
                  </a:lnTo>
                  <a:lnTo>
                    <a:pt x="189" y="648"/>
                  </a:lnTo>
                  <a:lnTo>
                    <a:pt x="187" y="644"/>
                  </a:lnTo>
                  <a:lnTo>
                    <a:pt x="186" y="640"/>
                  </a:lnTo>
                  <a:lnTo>
                    <a:pt x="198" y="639"/>
                  </a:lnTo>
                  <a:lnTo>
                    <a:pt x="209" y="644"/>
                  </a:lnTo>
                  <a:close/>
                  <a:moveTo>
                    <a:pt x="186" y="640"/>
                  </a:moveTo>
                  <a:lnTo>
                    <a:pt x="168" y="491"/>
                  </a:lnTo>
                  <a:lnTo>
                    <a:pt x="193" y="488"/>
                  </a:lnTo>
                  <a:lnTo>
                    <a:pt x="211" y="638"/>
                  </a:lnTo>
                  <a:lnTo>
                    <a:pt x="186" y="640"/>
                  </a:lnTo>
                  <a:close/>
                  <a:moveTo>
                    <a:pt x="184" y="478"/>
                  </a:moveTo>
                  <a:lnTo>
                    <a:pt x="186" y="479"/>
                  </a:lnTo>
                  <a:lnTo>
                    <a:pt x="189" y="481"/>
                  </a:lnTo>
                  <a:lnTo>
                    <a:pt x="191" y="485"/>
                  </a:lnTo>
                  <a:lnTo>
                    <a:pt x="193" y="488"/>
                  </a:lnTo>
                  <a:lnTo>
                    <a:pt x="181" y="489"/>
                  </a:lnTo>
                  <a:lnTo>
                    <a:pt x="184" y="478"/>
                  </a:lnTo>
                  <a:close/>
                  <a:moveTo>
                    <a:pt x="176" y="501"/>
                  </a:moveTo>
                  <a:lnTo>
                    <a:pt x="54" y="463"/>
                  </a:lnTo>
                  <a:lnTo>
                    <a:pt x="62" y="440"/>
                  </a:lnTo>
                  <a:lnTo>
                    <a:pt x="184" y="478"/>
                  </a:lnTo>
                  <a:lnTo>
                    <a:pt x="176" y="501"/>
                  </a:lnTo>
                  <a:close/>
                  <a:moveTo>
                    <a:pt x="54" y="463"/>
                  </a:moveTo>
                  <a:lnTo>
                    <a:pt x="50" y="460"/>
                  </a:lnTo>
                  <a:lnTo>
                    <a:pt x="47" y="457"/>
                  </a:lnTo>
                  <a:lnTo>
                    <a:pt x="59" y="451"/>
                  </a:lnTo>
                  <a:lnTo>
                    <a:pt x="54" y="463"/>
                  </a:lnTo>
                  <a:close/>
                  <a:moveTo>
                    <a:pt x="47" y="457"/>
                  </a:moveTo>
                  <a:lnTo>
                    <a:pt x="0" y="344"/>
                  </a:lnTo>
                  <a:lnTo>
                    <a:pt x="23" y="335"/>
                  </a:lnTo>
                  <a:lnTo>
                    <a:pt x="69" y="447"/>
                  </a:lnTo>
                  <a:lnTo>
                    <a:pt x="47" y="457"/>
                  </a:lnTo>
                  <a:close/>
                  <a:moveTo>
                    <a:pt x="0" y="344"/>
                  </a:moveTo>
                  <a:lnTo>
                    <a:pt x="0" y="340"/>
                  </a:lnTo>
                  <a:lnTo>
                    <a:pt x="0" y="336"/>
                  </a:lnTo>
                  <a:lnTo>
                    <a:pt x="12" y="340"/>
                  </a:lnTo>
                  <a:lnTo>
                    <a:pt x="0" y="344"/>
                  </a:lnTo>
                  <a:close/>
                  <a:moveTo>
                    <a:pt x="0" y="336"/>
                  </a:moveTo>
                  <a:lnTo>
                    <a:pt x="28" y="260"/>
                  </a:lnTo>
                  <a:lnTo>
                    <a:pt x="52" y="269"/>
                  </a:lnTo>
                  <a:lnTo>
                    <a:pt x="24" y="344"/>
                  </a:lnTo>
                  <a:lnTo>
                    <a:pt x="0" y="336"/>
                  </a:lnTo>
                  <a:close/>
                  <a:moveTo>
                    <a:pt x="28" y="260"/>
                  </a:moveTo>
                  <a:lnTo>
                    <a:pt x="31" y="257"/>
                  </a:lnTo>
                  <a:lnTo>
                    <a:pt x="33" y="255"/>
                  </a:lnTo>
                  <a:lnTo>
                    <a:pt x="36" y="252"/>
                  </a:lnTo>
                  <a:lnTo>
                    <a:pt x="39" y="252"/>
                  </a:lnTo>
                  <a:lnTo>
                    <a:pt x="40" y="264"/>
                  </a:lnTo>
                  <a:lnTo>
                    <a:pt x="28" y="260"/>
                  </a:lnTo>
                  <a:close/>
                  <a:moveTo>
                    <a:pt x="39" y="252"/>
                  </a:moveTo>
                  <a:lnTo>
                    <a:pt x="133" y="244"/>
                  </a:lnTo>
                  <a:lnTo>
                    <a:pt x="135" y="268"/>
                  </a:lnTo>
                  <a:lnTo>
                    <a:pt x="41" y="276"/>
                  </a:lnTo>
                  <a:lnTo>
                    <a:pt x="39" y="252"/>
                  </a:lnTo>
                  <a:close/>
                  <a:moveTo>
                    <a:pt x="143" y="247"/>
                  </a:moveTo>
                  <a:lnTo>
                    <a:pt x="145" y="250"/>
                  </a:lnTo>
                  <a:lnTo>
                    <a:pt x="146" y="254"/>
                  </a:lnTo>
                  <a:lnTo>
                    <a:pt x="146" y="257"/>
                  </a:lnTo>
                  <a:lnTo>
                    <a:pt x="145" y="260"/>
                  </a:lnTo>
                  <a:lnTo>
                    <a:pt x="144" y="262"/>
                  </a:lnTo>
                  <a:lnTo>
                    <a:pt x="142" y="265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4" y="256"/>
                  </a:lnTo>
                  <a:lnTo>
                    <a:pt x="143" y="247"/>
                  </a:lnTo>
                  <a:close/>
                  <a:moveTo>
                    <a:pt x="126" y="264"/>
                  </a:moveTo>
                  <a:lnTo>
                    <a:pt x="4" y="142"/>
                  </a:lnTo>
                  <a:lnTo>
                    <a:pt x="21" y="125"/>
                  </a:lnTo>
                  <a:lnTo>
                    <a:pt x="143" y="247"/>
                  </a:lnTo>
                  <a:lnTo>
                    <a:pt x="126" y="264"/>
                  </a:lnTo>
                  <a:close/>
                  <a:moveTo>
                    <a:pt x="4" y="142"/>
                  </a:moveTo>
                  <a:lnTo>
                    <a:pt x="1" y="140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1"/>
                  </a:lnTo>
                  <a:lnTo>
                    <a:pt x="1" y="129"/>
                  </a:lnTo>
                  <a:lnTo>
                    <a:pt x="2" y="126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12" y="134"/>
                  </a:lnTo>
                  <a:lnTo>
                    <a:pt x="4" y="142"/>
                  </a:lnTo>
                  <a:close/>
                  <a:moveTo>
                    <a:pt x="7" y="123"/>
                  </a:moveTo>
                  <a:lnTo>
                    <a:pt x="269" y="1"/>
                  </a:lnTo>
                  <a:lnTo>
                    <a:pt x="279" y="23"/>
                  </a:lnTo>
                  <a:lnTo>
                    <a:pt x="18" y="144"/>
                  </a:lnTo>
                  <a:lnTo>
                    <a:pt x="7" y="123"/>
                  </a:lnTo>
                  <a:close/>
                  <a:moveTo>
                    <a:pt x="269" y="1"/>
                  </a:moveTo>
                  <a:lnTo>
                    <a:pt x="271" y="0"/>
                  </a:lnTo>
                  <a:lnTo>
                    <a:pt x="275" y="0"/>
                  </a:lnTo>
                  <a:lnTo>
                    <a:pt x="277" y="1"/>
                  </a:lnTo>
                  <a:lnTo>
                    <a:pt x="280" y="2"/>
                  </a:lnTo>
                  <a:lnTo>
                    <a:pt x="282" y="3"/>
                  </a:lnTo>
                  <a:lnTo>
                    <a:pt x="284" y="5"/>
                  </a:lnTo>
                  <a:lnTo>
                    <a:pt x="285" y="7"/>
                  </a:lnTo>
                  <a:lnTo>
                    <a:pt x="287" y="11"/>
                  </a:lnTo>
                  <a:lnTo>
                    <a:pt x="274" y="12"/>
                  </a:lnTo>
                  <a:lnTo>
                    <a:pt x="269" y="1"/>
                  </a:lnTo>
                  <a:close/>
                  <a:moveTo>
                    <a:pt x="287" y="11"/>
                  </a:moveTo>
                  <a:lnTo>
                    <a:pt x="315" y="178"/>
                  </a:lnTo>
                  <a:lnTo>
                    <a:pt x="290" y="182"/>
                  </a:lnTo>
                  <a:lnTo>
                    <a:pt x="262" y="14"/>
                  </a:lnTo>
                  <a:lnTo>
                    <a:pt x="287" y="11"/>
                  </a:lnTo>
                  <a:close/>
                  <a:moveTo>
                    <a:pt x="308" y="191"/>
                  </a:moveTo>
                  <a:lnTo>
                    <a:pt x="306" y="192"/>
                  </a:lnTo>
                  <a:lnTo>
                    <a:pt x="303" y="192"/>
                  </a:lnTo>
                  <a:lnTo>
                    <a:pt x="299" y="192"/>
                  </a:lnTo>
                  <a:lnTo>
                    <a:pt x="297" y="191"/>
                  </a:lnTo>
                  <a:lnTo>
                    <a:pt x="294" y="190"/>
                  </a:lnTo>
                  <a:lnTo>
                    <a:pt x="292" y="188"/>
                  </a:lnTo>
                  <a:lnTo>
                    <a:pt x="291" y="184"/>
                  </a:lnTo>
                  <a:lnTo>
                    <a:pt x="290" y="182"/>
                  </a:lnTo>
                  <a:lnTo>
                    <a:pt x="302" y="180"/>
                  </a:lnTo>
                  <a:lnTo>
                    <a:pt x="308" y="191"/>
                  </a:lnTo>
                  <a:close/>
                  <a:moveTo>
                    <a:pt x="295" y="169"/>
                  </a:moveTo>
                  <a:lnTo>
                    <a:pt x="370" y="124"/>
                  </a:lnTo>
                  <a:lnTo>
                    <a:pt x="383" y="144"/>
                  </a:lnTo>
                  <a:lnTo>
                    <a:pt x="308" y="191"/>
                  </a:lnTo>
                  <a:lnTo>
                    <a:pt x="295" y="169"/>
                  </a:lnTo>
                  <a:close/>
                  <a:moveTo>
                    <a:pt x="370" y="124"/>
                  </a:moveTo>
                  <a:lnTo>
                    <a:pt x="373" y="122"/>
                  </a:lnTo>
                  <a:lnTo>
                    <a:pt x="377" y="122"/>
                  </a:lnTo>
                  <a:lnTo>
                    <a:pt x="380" y="123"/>
                  </a:lnTo>
                  <a:lnTo>
                    <a:pt x="384" y="124"/>
                  </a:lnTo>
                  <a:lnTo>
                    <a:pt x="376" y="134"/>
                  </a:lnTo>
                  <a:lnTo>
                    <a:pt x="370" y="124"/>
                  </a:lnTo>
                  <a:close/>
                  <a:moveTo>
                    <a:pt x="384" y="124"/>
                  </a:moveTo>
                  <a:lnTo>
                    <a:pt x="458" y="180"/>
                  </a:lnTo>
                  <a:lnTo>
                    <a:pt x="443" y="200"/>
                  </a:lnTo>
                  <a:lnTo>
                    <a:pt x="369" y="143"/>
                  </a:lnTo>
                  <a:lnTo>
                    <a:pt x="384" y="124"/>
                  </a:lnTo>
                  <a:close/>
                  <a:moveTo>
                    <a:pt x="458" y="180"/>
                  </a:moveTo>
                  <a:lnTo>
                    <a:pt x="460" y="183"/>
                  </a:lnTo>
                  <a:lnTo>
                    <a:pt x="463" y="187"/>
                  </a:lnTo>
                  <a:lnTo>
                    <a:pt x="451" y="190"/>
                  </a:lnTo>
                  <a:lnTo>
                    <a:pt x="458" y="180"/>
                  </a:lnTo>
                  <a:close/>
                  <a:moveTo>
                    <a:pt x="463" y="187"/>
                  </a:moveTo>
                  <a:lnTo>
                    <a:pt x="500" y="316"/>
                  </a:lnTo>
                  <a:lnTo>
                    <a:pt x="477" y="324"/>
                  </a:lnTo>
                  <a:lnTo>
                    <a:pt x="439" y="193"/>
                  </a:lnTo>
                  <a:lnTo>
                    <a:pt x="463" y="187"/>
                  </a:lnTo>
                  <a:close/>
                  <a:moveTo>
                    <a:pt x="500" y="316"/>
                  </a:moveTo>
                  <a:lnTo>
                    <a:pt x="500" y="322"/>
                  </a:lnTo>
                  <a:lnTo>
                    <a:pt x="499" y="326"/>
                  </a:lnTo>
                  <a:lnTo>
                    <a:pt x="488" y="320"/>
                  </a:lnTo>
                  <a:lnTo>
                    <a:pt x="500" y="316"/>
                  </a:lnTo>
                  <a:close/>
                  <a:moveTo>
                    <a:pt x="499" y="326"/>
                  </a:moveTo>
                  <a:lnTo>
                    <a:pt x="453" y="419"/>
                  </a:lnTo>
                  <a:lnTo>
                    <a:pt x="431" y="408"/>
                  </a:lnTo>
                  <a:lnTo>
                    <a:pt x="478" y="315"/>
                  </a:lnTo>
                  <a:lnTo>
                    <a:pt x="499" y="326"/>
                  </a:lnTo>
                  <a:close/>
                  <a:moveTo>
                    <a:pt x="434" y="423"/>
                  </a:moveTo>
                  <a:lnTo>
                    <a:pt x="432" y="421"/>
                  </a:lnTo>
                  <a:lnTo>
                    <a:pt x="430" y="417"/>
                  </a:lnTo>
                  <a:lnTo>
                    <a:pt x="430" y="412"/>
                  </a:lnTo>
                  <a:lnTo>
                    <a:pt x="431" y="408"/>
                  </a:lnTo>
                  <a:lnTo>
                    <a:pt x="442" y="413"/>
                  </a:lnTo>
                  <a:lnTo>
                    <a:pt x="434" y="423"/>
                  </a:lnTo>
                  <a:close/>
                  <a:moveTo>
                    <a:pt x="450" y="405"/>
                  </a:moveTo>
                  <a:lnTo>
                    <a:pt x="534" y="470"/>
                  </a:lnTo>
                  <a:lnTo>
                    <a:pt x="519" y="489"/>
                  </a:lnTo>
                  <a:lnTo>
                    <a:pt x="434" y="423"/>
                  </a:lnTo>
                  <a:lnTo>
                    <a:pt x="450" y="405"/>
                  </a:lnTo>
                  <a:close/>
                  <a:moveTo>
                    <a:pt x="534" y="470"/>
                  </a:moveTo>
                  <a:lnTo>
                    <a:pt x="536" y="473"/>
                  </a:lnTo>
                  <a:lnTo>
                    <a:pt x="537" y="477"/>
                  </a:lnTo>
                  <a:lnTo>
                    <a:pt x="537" y="480"/>
                  </a:lnTo>
                  <a:lnTo>
                    <a:pt x="536" y="485"/>
                  </a:lnTo>
                  <a:lnTo>
                    <a:pt x="535" y="488"/>
                  </a:lnTo>
                  <a:lnTo>
                    <a:pt x="532" y="490"/>
                  </a:lnTo>
                  <a:lnTo>
                    <a:pt x="528" y="491"/>
                  </a:lnTo>
                  <a:lnTo>
                    <a:pt x="524" y="492"/>
                  </a:lnTo>
                  <a:lnTo>
                    <a:pt x="526" y="479"/>
                  </a:lnTo>
                  <a:lnTo>
                    <a:pt x="534" y="470"/>
                  </a:lnTo>
                  <a:close/>
                  <a:moveTo>
                    <a:pt x="524" y="492"/>
                  </a:moveTo>
                  <a:lnTo>
                    <a:pt x="402" y="474"/>
                  </a:lnTo>
                  <a:lnTo>
                    <a:pt x="406" y="449"/>
                  </a:lnTo>
                  <a:lnTo>
                    <a:pt x="527" y="467"/>
                  </a:lnTo>
                  <a:lnTo>
                    <a:pt x="524" y="492"/>
                  </a:lnTo>
                  <a:close/>
                  <a:moveTo>
                    <a:pt x="397" y="471"/>
                  </a:moveTo>
                  <a:lnTo>
                    <a:pt x="393" y="467"/>
                  </a:lnTo>
                  <a:lnTo>
                    <a:pt x="392" y="464"/>
                  </a:lnTo>
                  <a:lnTo>
                    <a:pt x="392" y="461"/>
                  </a:lnTo>
                  <a:lnTo>
                    <a:pt x="393" y="457"/>
                  </a:lnTo>
                  <a:lnTo>
                    <a:pt x="396" y="453"/>
                  </a:lnTo>
                  <a:lnTo>
                    <a:pt x="399" y="451"/>
                  </a:lnTo>
                  <a:lnTo>
                    <a:pt x="402" y="449"/>
                  </a:lnTo>
                  <a:lnTo>
                    <a:pt x="406" y="449"/>
                  </a:lnTo>
                  <a:lnTo>
                    <a:pt x="404" y="461"/>
                  </a:lnTo>
                  <a:lnTo>
                    <a:pt x="397" y="471"/>
                  </a:lnTo>
                  <a:close/>
                  <a:moveTo>
                    <a:pt x="412" y="452"/>
                  </a:moveTo>
                  <a:lnTo>
                    <a:pt x="514" y="535"/>
                  </a:lnTo>
                  <a:lnTo>
                    <a:pt x="499" y="555"/>
                  </a:lnTo>
                  <a:lnTo>
                    <a:pt x="397" y="471"/>
                  </a:lnTo>
                  <a:lnTo>
                    <a:pt x="412" y="452"/>
                  </a:lnTo>
                  <a:close/>
                  <a:moveTo>
                    <a:pt x="514" y="535"/>
                  </a:moveTo>
                  <a:lnTo>
                    <a:pt x="515" y="538"/>
                  </a:lnTo>
                  <a:lnTo>
                    <a:pt x="518" y="540"/>
                  </a:lnTo>
                  <a:lnTo>
                    <a:pt x="518" y="543"/>
                  </a:lnTo>
                  <a:lnTo>
                    <a:pt x="519" y="545"/>
                  </a:lnTo>
                  <a:lnTo>
                    <a:pt x="518" y="548"/>
                  </a:lnTo>
                  <a:lnTo>
                    <a:pt x="518" y="551"/>
                  </a:lnTo>
                  <a:lnTo>
                    <a:pt x="517" y="553"/>
                  </a:lnTo>
                  <a:lnTo>
                    <a:pt x="514" y="555"/>
                  </a:lnTo>
                  <a:lnTo>
                    <a:pt x="507" y="545"/>
                  </a:lnTo>
                  <a:lnTo>
                    <a:pt x="514" y="535"/>
                  </a:lnTo>
                  <a:close/>
                  <a:moveTo>
                    <a:pt x="514" y="555"/>
                  </a:moveTo>
                  <a:lnTo>
                    <a:pt x="450" y="611"/>
                  </a:lnTo>
                  <a:lnTo>
                    <a:pt x="434" y="593"/>
                  </a:lnTo>
                  <a:lnTo>
                    <a:pt x="498" y="536"/>
                  </a:lnTo>
                  <a:lnTo>
                    <a:pt x="514" y="555"/>
                  </a:lnTo>
                  <a:close/>
                  <a:moveTo>
                    <a:pt x="431" y="607"/>
                  </a:moveTo>
                  <a:lnTo>
                    <a:pt x="430" y="603"/>
                  </a:lnTo>
                  <a:lnTo>
                    <a:pt x="430" y="599"/>
                  </a:lnTo>
                  <a:lnTo>
                    <a:pt x="432" y="595"/>
                  </a:lnTo>
                  <a:lnTo>
                    <a:pt x="434" y="593"/>
                  </a:lnTo>
                  <a:lnTo>
                    <a:pt x="442" y="601"/>
                  </a:lnTo>
                  <a:lnTo>
                    <a:pt x="431" y="607"/>
                  </a:lnTo>
                  <a:close/>
                  <a:moveTo>
                    <a:pt x="453" y="596"/>
                  </a:moveTo>
                  <a:lnTo>
                    <a:pt x="873" y="1487"/>
                  </a:lnTo>
                  <a:lnTo>
                    <a:pt x="851" y="1497"/>
                  </a:lnTo>
                  <a:lnTo>
                    <a:pt x="431" y="607"/>
                  </a:lnTo>
                  <a:lnTo>
                    <a:pt x="453" y="596"/>
                  </a:lnTo>
                  <a:close/>
                  <a:moveTo>
                    <a:pt x="855" y="1501"/>
                  </a:moveTo>
                  <a:lnTo>
                    <a:pt x="852" y="1499"/>
                  </a:lnTo>
                  <a:lnTo>
                    <a:pt x="851" y="1497"/>
                  </a:lnTo>
                  <a:lnTo>
                    <a:pt x="862" y="1491"/>
                  </a:lnTo>
                  <a:lnTo>
                    <a:pt x="855" y="1501"/>
                  </a:lnTo>
                  <a:close/>
                  <a:moveTo>
                    <a:pt x="870" y="1481"/>
                  </a:moveTo>
                  <a:lnTo>
                    <a:pt x="1009" y="1584"/>
                  </a:lnTo>
                  <a:lnTo>
                    <a:pt x="995" y="1604"/>
                  </a:lnTo>
                  <a:lnTo>
                    <a:pt x="855" y="1501"/>
                  </a:lnTo>
                  <a:lnTo>
                    <a:pt x="870" y="1481"/>
                  </a:lnTo>
                  <a:close/>
                  <a:moveTo>
                    <a:pt x="1009" y="1584"/>
                  </a:moveTo>
                  <a:lnTo>
                    <a:pt x="1012" y="1587"/>
                  </a:lnTo>
                  <a:lnTo>
                    <a:pt x="1013" y="1591"/>
                  </a:lnTo>
                  <a:lnTo>
                    <a:pt x="1003" y="1594"/>
                  </a:lnTo>
                  <a:lnTo>
                    <a:pt x="1009" y="1584"/>
                  </a:lnTo>
                  <a:close/>
                  <a:moveTo>
                    <a:pt x="1013" y="1591"/>
                  </a:moveTo>
                  <a:lnTo>
                    <a:pt x="1050" y="1732"/>
                  </a:lnTo>
                  <a:lnTo>
                    <a:pt x="1027" y="1739"/>
                  </a:lnTo>
                  <a:lnTo>
                    <a:pt x="991" y="1597"/>
                  </a:lnTo>
                  <a:lnTo>
                    <a:pt x="1013" y="1591"/>
                  </a:lnTo>
                  <a:close/>
                  <a:moveTo>
                    <a:pt x="1034" y="1747"/>
                  </a:moveTo>
                  <a:lnTo>
                    <a:pt x="1030" y="1743"/>
                  </a:lnTo>
                  <a:lnTo>
                    <a:pt x="1027" y="1739"/>
                  </a:lnTo>
                  <a:lnTo>
                    <a:pt x="1038" y="1735"/>
                  </a:lnTo>
                  <a:lnTo>
                    <a:pt x="1034" y="1747"/>
                  </a:lnTo>
                  <a:close/>
                  <a:moveTo>
                    <a:pt x="1043" y="1723"/>
                  </a:moveTo>
                  <a:lnTo>
                    <a:pt x="1315" y="1826"/>
                  </a:lnTo>
                  <a:lnTo>
                    <a:pt x="1306" y="1849"/>
                  </a:lnTo>
                  <a:lnTo>
                    <a:pt x="1034" y="1747"/>
                  </a:lnTo>
                  <a:lnTo>
                    <a:pt x="1043" y="1723"/>
                  </a:lnTo>
                  <a:close/>
                  <a:moveTo>
                    <a:pt x="1311" y="1850"/>
                  </a:moveTo>
                  <a:lnTo>
                    <a:pt x="1308" y="1850"/>
                  </a:lnTo>
                  <a:lnTo>
                    <a:pt x="1306" y="1849"/>
                  </a:lnTo>
                  <a:lnTo>
                    <a:pt x="1310" y="1838"/>
                  </a:lnTo>
                  <a:lnTo>
                    <a:pt x="1311" y="1850"/>
                  </a:lnTo>
                  <a:close/>
                  <a:moveTo>
                    <a:pt x="1309" y="1825"/>
                  </a:moveTo>
                  <a:lnTo>
                    <a:pt x="1758" y="1788"/>
                  </a:lnTo>
                  <a:lnTo>
                    <a:pt x="1760" y="1813"/>
                  </a:lnTo>
                  <a:lnTo>
                    <a:pt x="1311" y="1850"/>
                  </a:lnTo>
                  <a:lnTo>
                    <a:pt x="1309" y="1825"/>
                  </a:lnTo>
                  <a:close/>
                  <a:moveTo>
                    <a:pt x="1771" y="1799"/>
                  </a:moveTo>
                  <a:lnTo>
                    <a:pt x="1771" y="1803"/>
                  </a:lnTo>
                  <a:lnTo>
                    <a:pt x="1768" y="1809"/>
                  </a:lnTo>
                  <a:lnTo>
                    <a:pt x="1764" y="1812"/>
                  </a:lnTo>
                  <a:lnTo>
                    <a:pt x="1760" y="1813"/>
                  </a:lnTo>
                  <a:lnTo>
                    <a:pt x="1759" y="1801"/>
                  </a:lnTo>
                  <a:lnTo>
                    <a:pt x="1771" y="1799"/>
                  </a:lnTo>
                  <a:close/>
                  <a:moveTo>
                    <a:pt x="1747" y="1803"/>
                  </a:moveTo>
                  <a:lnTo>
                    <a:pt x="1728" y="1690"/>
                  </a:lnTo>
                  <a:lnTo>
                    <a:pt x="1752" y="1686"/>
                  </a:lnTo>
                  <a:lnTo>
                    <a:pt x="1771" y="1799"/>
                  </a:lnTo>
                  <a:lnTo>
                    <a:pt x="1747" y="1803"/>
                  </a:lnTo>
                  <a:close/>
                  <a:moveTo>
                    <a:pt x="1748" y="1679"/>
                  </a:moveTo>
                  <a:lnTo>
                    <a:pt x="1751" y="1682"/>
                  </a:lnTo>
                  <a:lnTo>
                    <a:pt x="1752" y="1686"/>
                  </a:lnTo>
                  <a:lnTo>
                    <a:pt x="1740" y="1688"/>
                  </a:lnTo>
                  <a:lnTo>
                    <a:pt x="1748" y="1679"/>
                  </a:lnTo>
                  <a:close/>
                  <a:moveTo>
                    <a:pt x="1732" y="1696"/>
                  </a:moveTo>
                  <a:lnTo>
                    <a:pt x="1648" y="1622"/>
                  </a:lnTo>
                  <a:lnTo>
                    <a:pt x="1665" y="1605"/>
                  </a:lnTo>
                  <a:lnTo>
                    <a:pt x="1748" y="1679"/>
                  </a:lnTo>
                  <a:lnTo>
                    <a:pt x="1732" y="1696"/>
                  </a:lnTo>
                  <a:close/>
                  <a:moveTo>
                    <a:pt x="1648" y="1622"/>
                  </a:moveTo>
                  <a:lnTo>
                    <a:pt x="1646" y="1621"/>
                  </a:lnTo>
                  <a:lnTo>
                    <a:pt x="1645" y="1619"/>
                  </a:lnTo>
                  <a:lnTo>
                    <a:pt x="1644" y="1615"/>
                  </a:lnTo>
                  <a:lnTo>
                    <a:pt x="1644" y="1613"/>
                  </a:lnTo>
                  <a:lnTo>
                    <a:pt x="1644" y="1610"/>
                  </a:lnTo>
                  <a:lnTo>
                    <a:pt x="1645" y="1608"/>
                  </a:lnTo>
                  <a:lnTo>
                    <a:pt x="1646" y="1606"/>
                  </a:lnTo>
                  <a:lnTo>
                    <a:pt x="1648" y="1604"/>
                  </a:lnTo>
                  <a:lnTo>
                    <a:pt x="1656" y="1613"/>
                  </a:lnTo>
                  <a:lnTo>
                    <a:pt x="1648" y="162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4" name="Freeform 1361"/>
            <p:cNvSpPr>
              <a:spLocks noEditPoints="1"/>
            </p:cNvSpPr>
            <p:nvPr/>
          </p:nvSpPr>
          <p:spPr bwMode="auto">
            <a:xfrm>
              <a:off x="2420" y="2250"/>
              <a:ext cx="35" cy="30"/>
            </a:xfrm>
            <a:custGeom>
              <a:avLst/>
              <a:gdLst>
                <a:gd name="T0" fmla="*/ 6 w 163"/>
                <a:gd name="T1" fmla="*/ 0 h 125"/>
                <a:gd name="T2" fmla="*/ 6 w 163"/>
                <a:gd name="T3" fmla="*/ 0 h 125"/>
                <a:gd name="T4" fmla="*/ 6 w 163"/>
                <a:gd name="T5" fmla="*/ 0 h 125"/>
                <a:gd name="T6" fmla="*/ 6 w 163"/>
                <a:gd name="T7" fmla="*/ 0 h 125"/>
                <a:gd name="T8" fmla="*/ 7 w 163"/>
                <a:gd name="T9" fmla="*/ 0 h 125"/>
                <a:gd name="T10" fmla="*/ 7 w 163"/>
                <a:gd name="T11" fmla="*/ 0 h 125"/>
                <a:gd name="T12" fmla="*/ 7 w 163"/>
                <a:gd name="T13" fmla="*/ 1 h 125"/>
                <a:gd name="T14" fmla="*/ 7 w 163"/>
                <a:gd name="T15" fmla="*/ 1 h 125"/>
                <a:gd name="T16" fmla="*/ 6 w 163"/>
                <a:gd name="T17" fmla="*/ 1 h 125"/>
                <a:gd name="T18" fmla="*/ 6 w 163"/>
                <a:gd name="T19" fmla="*/ 0 h 125"/>
                <a:gd name="T20" fmla="*/ 6 w 163"/>
                <a:gd name="T21" fmla="*/ 1 h 125"/>
                <a:gd name="T22" fmla="*/ 1 w 163"/>
                <a:gd name="T23" fmla="*/ 5 h 125"/>
                <a:gd name="T24" fmla="*/ 0 w 163"/>
                <a:gd name="T25" fmla="*/ 4 h 125"/>
                <a:gd name="T26" fmla="*/ 6 w 163"/>
                <a:gd name="T27" fmla="*/ 0 h 125"/>
                <a:gd name="T28" fmla="*/ 6 w 163"/>
                <a:gd name="T29" fmla="*/ 1 h 125"/>
                <a:gd name="T30" fmla="*/ 1 w 163"/>
                <a:gd name="T31" fmla="*/ 5 h 125"/>
                <a:gd name="T32" fmla="*/ 1 w 163"/>
                <a:gd name="T33" fmla="*/ 5 h 125"/>
                <a:gd name="T34" fmla="*/ 0 w 163"/>
                <a:gd name="T35" fmla="*/ 5 h 125"/>
                <a:gd name="T36" fmla="*/ 0 w 163"/>
                <a:gd name="T37" fmla="*/ 5 h 125"/>
                <a:gd name="T38" fmla="*/ 0 w 163"/>
                <a:gd name="T39" fmla="*/ 5 h 125"/>
                <a:gd name="T40" fmla="*/ 0 w 163"/>
                <a:gd name="T41" fmla="*/ 5 h 125"/>
                <a:gd name="T42" fmla="*/ 0 w 163"/>
                <a:gd name="T43" fmla="*/ 5 h 125"/>
                <a:gd name="T44" fmla="*/ 0 w 163"/>
                <a:gd name="T45" fmla="*/ 4 h 125"/>
                <a:gd name="T46" fmla="*/ 0 w 163"/>
                <a:gd name="T47" fmla="*/ 4 h 125"/>
                <a:gd name="T48" fmla="*/ 1 w 163"/>
                <a:gd name="T49" fmla="*/ 5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3"/>
                <a:gd name="T76" fmla="*/ 0 h 125"/>
                <a:gd name="T77" fmla="*/ 163 w 163"/>
                <a:gd name="T78" fmla="*/ 125 h 1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3" h="125">
                  <a:moveTo>
                    <a:pt x="145" y="2"/>
                  </a:moveTo>
                  <a:lnTo>
                    <a:pt x="149" y="0"/>
                  </a:lnTo>
                  <a:lnTo>
                    <a:pt x="153" y="0"/>
                  </a:lnTo>
                  <a:lnTo>
                    <a:pt x="158" y="1"/>
                  </a:lnTo>
                  <a:lnTo>
                    <a:pt x="161" y="5"/>
                  </a:lnTo>
                  <a:lnTo>
                    <a:pt x="163" y="9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59" y="22"/>
                  </a:lnTo>
                  <a:lnTo>
                    <a:pt x="145" y="2"/>
                  </a:lnTo>
                  <a:close/>
                  <a:moveTo>
                    <a:pt x="159" y="22"/>
                  </a:moveTo>
                  <a:lnTo>
                    <a:pt x="18" y="123"/>
                  </a:lnTo>
                  <a:lnTo>
                    <a:pt x="4" y="104"/>
                  </a:lnTo>
                  <a:lnTo>
                    <a:pt x="145" y="2"/>
                  </a:lnTo>
                  <a:lnTo>
                    <a:pt x="159" y="22"/>
                  </a:lnTo>
                  <a:close/>
                  <a:moveTo>
                    <a:pt x="18" y="123"/>
                  </a:moveTo>
                  <a:lnTo>
                    <a:pt x="14" y="125"/>
                  </a:lnTo>
                  <a:lnTo>
                    <a:pt x="10" y="125"/>
                  </a:lnTo>
                  <a:lnTo>
                    <a:pt x="5" y="124"/>
                  </a:lnTo>
                  <a:lnTo>
                    <a:pt x="2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4" y="104"/>
                  </a:lnTo>
                  <a:lnTo>
                    <a:pt x="18" y="12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5" name="Freeform 1362"/>
            <p:cNvSpPr>
              <a:spLocks noEditPoints="1"/>
            </p:cNvSpPr>
            <p:nvPr/>
          </p:nvSpPr>
          <p:spPr bwMode="auto">
            <a:xfrm>
              <a:off x="2420" y="2272"/>
              <a:ext cx="105" cy="37"/>
            </a:xfrm>
            <a:custGeom>
              <a:avLst/>
              <a:gdLst>
                <a:gd name="T0" fmla="*/ 1 w 530"/>
                <a:gd name="T1" fmla="*/ 7 h 175"/>
                <a:gd name="T2" fmla="*/ 1 w 530"/>
                <a:gd name="T3" fmla="*/ 7 h 175"/>
                <a:gd name="T4" fmla="*/ 1 w 530"/>
                <a:gd name="T5" fmla="*/ 7 h 175"/>
                <a:gd name="T6" fmla="*/ 0 w 530"/>
                <a:gd name="T7" fmla="*/ 7 h 175"/>
                <a:gd name="T8" fmla="*/ 0 w 530"/>
                <a:gd name="T9" fmla="*/ 7 h 175"/>
                <a:gd name="T10" fmla="*/ 0 w 530"/>
                <a:gd name="T11" fmla="*/ 7 h 175"/>
                <a:gd name="T12" fmla="*/ 0 w 530"/>
                <a:gd name="T13" fmla="*/ 7 h 175"/>
                <a:gd name="T14" fmla="*/ 0 w 530"/>
                <a:gd name="T15" fmla="*/ 6 h 175"/>
                <a:gd name="T16" fmla="*/ 0 w 530"/>
                <a:gd name="T17" fmla="*/ 6 h 175"/>
                <a:gd name="T18" fmla="*/ 1 w 530"/>
                <a:gd name="T19" fmla="*/ 7 h 175"/>
                <a:gd name="T20" fmla="*/ 0 w 530"/>
                <a:gd name="T21" fmla="*/ 6 h 175"/>
                <a:gd name="T22" fmla="*/ 5 w 530"/>
                <a:gd name="T23" fmla="*/ 0 h 175"/>
                <a:gd name="T24" fmla="*/ 6 w 530"/>
                <a:gd name="T25" fmla="*/ 1 h 175"/>
                <a:gd name="T26" fmla="*/ 1 w 530"/>
                <a:gd name="T27" fmla="*/ 7 h 175"/>
                <a:gd name="T28" fmla="*/ 0 w 530"/>
                <a:gd name="T29" fmla="*/ 6 h 175"/>
                <a:gd name="T30" fmla="*/ 5 w 530"/>
                <a:gd name="T31" fmla="*/ 0 h 175"/>
                <a:gd name="T32" fmla="*/ 5 w 530"/>
                <a:gd name="T33" fmla="*/ 0 h 175"/>
                <a:gd name="T34" fmla="*/ 6 w 530"/>
                <a:gd name="T35" fmla="*/ 0 h 175"/>
                <a:gd name="T36" fmla="*/ 6 w 530"/>
                <a:gd name="T37" fmla="*/ 0 h 175"/>
                <a:gd name="T38" fmla="*/ 6 w 530"/>
                <a:gd name="T39" fmla="*/ 0 h 175"/>
                <a:gd name="T40" fmla="*/ 6 w 530"/>
                <a:gd name="T41" fmla="*/ 0 h 175"/>
                <a:gd name="T42" fmla="*/ 5 w 530"/>
                <a:gd name="T43" fmla="*/ 0 h 175"/>
                <a:gd name="T44" fmla="*/ 6 w 530"/>
                <a:gd name="T45" fmla="*/ 0 h 175"/>
                <a:gd name="T46" fmla="*/ 14 w 530"/>
                <a:gd name="T47" fmla="*/ 6 h 175"/>
                <a:gd name="T48" fmla="*/ 13 w 530"/>
                <a:gd name="T49" fmla="*/ 7 h 175"/>
                <a:gd name="T50" fmla="*/ 5 w 530"/>
                <a:gd name="T51" fmla="*/ 1 h 175"/>
                <a:gd name="T52" fmla="*/ 6 w 530"/>
                <a:gd name="T53" fmla="*/ 0 h 175"/>
                <a:gd name="T54" fmla="*/ 14 w 530"/>
                <a:gd name="T55" fmla="*/ 7 h 175"/>
                <a:gd name="T56" fmla="*/ 13 w 530"/>
                <a:gd name="T57" fmla="*/ 7 h 175"/>
                <a:gd name="T58" fmla="*/ 13 w 530"/>
                <a:gd name="T59" fmla="*/ 7 h 175"/>
                <a:gd name="T60" fmla="*/ 14 w 530"/>
                <a:gd name="T61" fmla="*/ 6 h 175"/>
                <a:gd name="T62" fmla="*/ 14 w 530"/>
                <a:gd name="T63" fmla="*/ 7 h 175"/>
                <a:gd name="T64" fmla="*/ 14 w 530"/>
                <a:gd name="T65" fmla="*/ 6 h 175"/>
                <a:gd name="T66" fmla="*/ 21 w 530"/>
                <a:gd name="T67" fmla="*/ 6 h 175"/>
                <a:gd name="T68" fmla="*/ 21 w 530"/>
                <a:gd name="T69" fmla="*/ 7 h 175"/>
                <a:gd name="T70" fmla="*/ 14 w 530"/>
                <a:gd name="T71" fmla="*/ 7 h 175"/>
                <a:gd name="T72" fmla="*/ 14 w 530"/>
                <a:gd name="T73" fmla="*/ 6 h 175"/>
                <a:gd name="T74" fmla="*/ 21 w 530"/>
                <a:gd name="T75" fmla="*/ 6 h 175"/>
                <a:gd name="T76" fmla="*/ 21 w 530"/>
                <a:gd name="T77" fmla="*/ 6 h 175"/>
                <a:gd name="T78" fmla="*/ 21 w 530"/>
                <a:gd name="T79" fmla="*/ 6 h 175"/>
                <a:gd name="T80" fmla="*/ 21 w 530"/>
                <a:gd name="T81" fmla="*/ 6 h 175"/>
                <a:gd name="T82" fmla="*/ 21 w 530"/>
                <a:gd name="T83" fmla="*/ 6 h 175"/>
                <a:gd name="T84" fmla="*/ 21 w 530"/>
                <a:gd name="T85" fmla="*/ 7 h 175"/>
                <a:gd name="T86" fmla="*/ 21 w 530"/>
                <a:gd name="T87" fmla="*/ 7 h 175"/>
                <a:gd name="T88" fmla="*/ 21 w 530"/>
                <a:gd name="T89" fmla="*/ 7 h 175"/>
                <a:gd name="T90" fmla="*/ 21 w 530"/>
                <a:gd name="T91" fmla="*/ 7 h 175"/>
                <a:gd name="T92" fmla="*/ 21 w 530"/>
                <a:gd name="T93" fmla="*/ 6 h 17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30"/>
                <a:gd name="T142" fmla="*/ 0 h 175"/>
                <a:gd name="T143" fmla="*/ 530 w 530"/>
                <a:gd name="T144" fmla="*/ 175 h 17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30" h="175">
                  <a:moveTo>
                    <a:pt x="22" y="171"/>
                  </a:moveTo>
                  <a:lnTo>
                    <a:pt x="19" y="173"/>
                  </a:lnTo>
                  <a:lnTo>
                    <a:pt x="13" y="175"/>
                  </a:lnTo>
                  <a:lnTo>
                    <a:pt x="9" y="174"/>
                  </a:lnTo>
                  <a:lnTo>
                    <a:pt x="5" y="172"/>
                  </a:lnTo>
                  <a:lnTo>
                    <a:pt x="1" y="167"/>
                  </a:lnTo>
                  <a:lnTo>
                    <a:pt x="0" y="163"/>
                  </a:lnTo>
                  <a:lnTo>
                    <a:pt x="1" y="159"/>
                  </a:lnTo>
                  <a:lnTo>
                    <a:pt x="4" y="155"/>
                  </a:lnTo>
                  <a:lnTo>
                    <a:pt x="22" y="171"/>
                  </a:lnTo>
                  <a:close/>
                  <a:moveTo>
                    <a:pt x="4" y="155"/>
                  </a:moveTo>
                  <a:lnTo>
                    <a:pt x="134" y="3"/>
                  </a:lnTo>
                  <a:lnTo>
                    <a:pt x="153" y="20"/>
                  </a:lnTo>
                  <a:lnTo>
                    <a:pt x="22" y="171"/>
                  </a:lnTo>
                  <a:lnTo>
                    <a:pt x="4" y="155"/>
                  </a:lnTo>
                  <a:close/>
                  <a:moveTo>
                    <a:pt x="134" y="3"/>
                  </a:moveTo>
                  <a:lnTo>
                    <a:pt x="137" y="1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50" y="2"/>
                  </a:lnTo>
                  <a:lnTo>
                    <a:pt x="143" y="12"/>
                  </a:lnTo>
                  <a:lnTo>
                    <a:pt x="134" y="3"/>
                  </a:lnTo>
                  <a:close/>
                  <a:moveTo>
                    <a:pt x="150" y="2"/>
                  </a:moveTo>
                  <a:lnTo>
                    <a:pt x="347" y="152"/>
                  </a:lnTo>
                  <a:lnTo>
                    <a:pt x="332" y="172"/>
                  </a:lnTo>
                  <a:lnTo>
                    <a:pt x="135" y="21"/>
                  </a:lnTo>
                  <a:lnTo>
                    <a:pt x="150" y="2"/>
                  </a:lnTo>
                  <a:close/>
                  <a:moveTo>
                    <a:pt x="339" y="175"/>
                  </a:moveTo>
                  <a:lnTo>
                    <a:pt x="335" y="174"/>
                  </a:lnTo>
                  <a:lnTo>
                    <a:pt x="332" y="172"/>
                  </a:lnTo>
                  <a:lnTo>
                    <a:pt x="339" y="162"/>
                  </a:lnTo>
                  <a:lnTo>
                    <a:pt x="339" y="175"/>
                  </a:lnTo>
                  <a:close/>
                  <a:moveTo>
                    <a:pt x="339" y="150"/>
                  </a:moveTo>
                  <a:lnTo>
                    <a:pt x="517" y="150"/>
                  </a:lnTo>
                  <a:lnTo>
                    <a:pt x="517" y="175"/>
                  </a:lnTo>
                  <a:lnTo>
                    <a:pt x="339" y="175"/>
                  </a:lnTo>
                  <a:lnTo>
                    <a:pt x="339" y="150"/>
                  </a:lnTo>
                  <a:close/>
                  <a:moveTo>
                    <a:pt x="517" y="150"/>
                  </a:moveTo>
                  <a:lnTo>
                    <a:pt x="522" y="151"/>
                  </a:lnTo>
                  <a:lnTo>
                    <a:pt x="525" y="153"/>
                  </a:lnTo>
                  <a:lnTo>
                    <a:pt x="528" y="158"/>
                  </a:lnTo>
                  <a:lnTo>
                    <a:pt x="530" y="162"/>
                  </a:lnTo>
                  <a:lnTo>
                    <a:pt x="528" y="167"/>
                  </a:lnTo>
                  <a:lnTo>
                    <a:pt x="525" y="171"/>
                  </a:lnTo>
                  <a:lnTo>
                    <a:pt x="522" y="174"/>
                  </a:lnTo>
                  <a:lnTo>
                    <a:pt x="517" y="175"/>
                  </a:lnTo>
                  <a:lnTo>
                    <a:pt x="517" y="15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6" name="Freeform 1363"/>
            <p:cNvSpPr>
              <a:spLocks noEditPoints="1"/>
            </p:cNvSpPr>
            <p:nvPr/>
          </p:nvSpPr>
          <p:spPr bwMode="auto">
            <a:xfrm>
              <a:off x="2424" y="2283"/>
              <a:ext cx="54" cy="34"/>
            </a:xfrm>
            <a:custGeom>
              <a:avLst/>
              <a:gdLst>
                <a:gd name="T0" fmla="*/ 3 w 248"/>
                <a:gd name="T1" fmla="*/ 1 h 156"/>
                <a:gd name="T2" fmla="*/ 3 w 248"/>
                <a:gd name="T3" fmla="*/ 1 h 156"/>
                <a:gd name="T4" fmla="*/ 3 w 248"/>
                <a:gd name="T5" fmla="*/ 1 h 156"/>
                <a:gd name="T6" fmla="*/ 3 w 248"/>
                <a:gd name="T7" fmla="*/ 1 h 156"/>
                <a:gd name="T8" fmla="*/ 3 w 248"/>
                <a:gd name="T9" fmla="*/ 0 h 156"/>
                <a:gd name="T10" fmla="*/ 3 w 248"/>
                <a:gd name="T11" fmla="*/ 0 h 156"/>
                <a:gd name="T12" fmla="*/ 3 w 248"/>
                <a:gd name="T13" fmla="*/ 0 h 156"/>
                <a:gd name="T14" fmla="*/ 3 w 248"/>
                <a:gd name="T15" fmla="*/ 0 h 156"/>
                <a:gd name="T16" fmla="*/ 3 w 248"/>
                <a:gd name="T17" fmla="*/ 0 h 156"/>
                <a:gd name="T18" fmla="*/ 3 w 248"/>
                <a:gd name="T19" fmla="*/ 1 h 156"/>
                <a:gd name="T20" fmla="*/ 3 w 248"/>
                <a:gd name="T21" fmla="*/ 0 h 156"/>
                <a:gd name="T22" fmla="*/ 9 w 248"/>
                <a:gd name="T23" fmla="*/ 2 h 156"/>
                <a:gd name="T24" fmla="*/ 9 w 248"/>
                <a:gd name="T25" fmla="*/ 3 h 156"/>
                <a:gd name="T26" fmla="*/ 3 w 248"/>
                <a:gd name="T27" fmla="*/ 1 h 156"/>
                <a:gd name="T28" fmla="*/ 3 w 248"/>
                <a:gd name="T29" fmla="*/ 0 h 156"/>
                <a:gd name="T30" fmla="*/ 9 w 248"/>
                <a:gd name="T31" fmla="*/ 2 h 156"/>
                <a:gd name="T32" fmla="*/ 9 w 248"/>
                <a:gd name="T33" fmla="*/ 2 h 156"/>
                <a:gd name="T34" fmla="*/ 9 w 248"/>
                <a:gd name="T35" fmla="*/ 2 h 156"/>
                <a:gd name="T36" fmla="*/ 10 w 248"/>
                <a:gd name="T37" fmla="*/ 2 h 156"/>
                <a:gd name="T38" fmla="*/ 10 w 248"/>
                <a:gd name="T39" fmla="*/ 3 h 156"/>
                <a:gd name="T40" fmla="*/ 10 w 248"/>
                <a:gd name="T41" fmla="*/ 3 h 156"/>
                <a:gd name="T42" fmla="*/ 10 w 248"/>
                <a:gd name="T43" fmla="*/ 3 h 156"/>
                <a:gd name="T44" fmla="*/ 10 w 248"/>
                <a:gd name="T45" fmla="*/ 3 h 156"/>
                <a:gd name="T46" fmla="*/ 10 w 248"/>
                <a:gd name="T47" fmla="*/ 3 h 156"/>
                <a:gd name="T48" fmla="*/ 9 w 248"/>
                <a:gd name="T49" fmla="*/ 3 h 156"/>
                <a:gd name="T50" fmla="*/ 9 w 248"/>
                <a:gd name="T51" fmla="*/ 2 h 156"/>
                <a:gd name="T52" fmla="*/ 10 w 248"/>
                <a:gd name="T53" fmla="*/ 3 h 156"/>
                <a:gd name="T54" fmla="*/ 8 w 248"/>
                <a:gd name="T55" fmla="*/ 6 h 156"/>
                <a:gd name="T56" fmla="*/ 7 w 248"/>
                <a:gd name="T57" fmla="*/ 5 h 156"/>
                <a:gd name="T58" fmla="*/ 9 w 248"/>
                <a:gd name="T59" fmla="*/ 2 h 156"/>
                <a:gd name="T60" fmla="*/ 10 w 248"/>
                <a:gd name="T61" fmla="*/ 3 h 156"/>
                <a:gd name="T62" fmla="*/ 8 w 248"/>
                <a:gd name="T63" fmla="*/ 6 h 156"/>
                <a:gd name="T64" fmla="*/ 8 w 248"/>
                <a:gd name="T65" fmla="*/ 6 h 156"/>
                <a:gd name="T66" fmla="*/ 8 w 248"/>
                <a:gd name="T67" fmla="*/ 6 h 156"/>
                <a:gd name="T68" fmla="*/ 8 w 248"/>
                <a:gd name="T69" fmla="*/ 6 h 156"/>
                <a:gd name="T70" fmla="*/ 7 w 248"/>
                <a:gd name="T71" fmla="*/ 6 h 156"/>
                <a:gd name="T72" fmla="*/ 8 w 248"/>
                <a:gd name="T73" fmla="*/ 6 h 156"/>
                <a:gd name="T74" fmla="*/ 8 w 248"/>
                <a:gd name="T75" fmla="*/ 6 h 156"/>
                <a:gd name="T76" fmla="*/ 7 w 248"/>
                <a:gd name="T77" fmla="*/ 6 h 156"/>
                <a:gd name="T78" fmla="*/ 0 w 248"/>
                <a:gd name="T79" fmla="*/ 4 h 156"/>
                <a:gd name="T80" fmla="*/ 1 w 248"/>
                <a:gd name="T81" fmla="*/ 3 h 156"/>
                <a:gd name="T82" fmla="*/ 8 w 248"/>
                <a:gd name="T83" fmla="*/ 5 h 156"/>
                <a:gd name="T84" fmla="*/ 7 w 248"/>
                <a:gd name="T85" fmla="*/ 6 h 156"/>
                <a:gd name="T86" fmla="*/ 0 w 248"/>
                <a:gd name="T87" fmla="*/ 4 h 156"/>
                <a:gd name="T88" fmla="*/ 0 w 248"/>
                <a:gd name="T89" fmla="*/ 3 h 156"/>
                <a:gd name="T90" fmla="*/ 0 w 248"/>
                <a:gd name="T91" fmla="*/ 3 h 156"/>
                <a:gd name="T92" fmla="*/ 0 w 248"/>
                <a:gd name="T93" fmla="*/ 3 h 156"/>
                <a:gd name="T94" fmla="*/ 0 w 248"/>
                <a:gd name="T95" fmla="*/ 3 h 156"/>
                <a:gd name="T96" fmla="*/ 0 w 248"/>
                <a:gd name="T97" fmla="*/ 3 h 156"/>
                <a:gd name="T98" fmla="*/ 0 w 248"/>
                <a:gd name="T99" fmla="*/ 3 h 156"/>
                <a:gd name="T100" fmla="*/ 0 w 248"/>
                <a:gd name="T101" fmla="*/ 3 h 156"/>
                <a:gd name="T102" fmla="*/ 1 w 248"/>
                <a:gd name="T103" fmla="*/ 3 h 156"/>
                <a:gd name="T104" fmla="*/ 0 w 248"/>
                <a:gd name="T105" fmla="*/ 4 h 1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8"/>
                <a:gd name="T160" fmla="*/ 0 h 156"/>
                <a:gd name="T161" fmla="*/ 248 w 248"/>
                <a:gd name="T162" fmla="*/ 156 h 1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8" h="156">
                  <a:moveTo>
                    <a:pt x="74" y="24"/>
                  </a:moveTo>
                  <a:lnTo>
                    <a:pt x="70" y="22"/>
                  </a:lnTo>
                  <a:lnTo>
                    <a:pt x="67" y="18"/>
                  </a:lnTo>
                  <a:lnTo>
                    <a:pt x="66" y="13"/>
                  </a:lnTo>
                  <a:lnTo>
                    <a:pt x="67" y="9"/>
                  </a:lnTo>
                  <a:lnTo>
                    <a:pt x="69" y="5"/>
                  </a:lnTo>
                  <a:lnTo>
                    <a:pt x="73" y="2"/>
                  </a:lnTo>
                  <a:lnTo>
                    <a:pt x="78" y="0"/>
                  </a:lnTo>
                  <a:lnTo>
                    <a:pt x="82" y="2"/>
                  </a:lnTo>
                  <a:lnTo>
                    <a:pt x="74" y="24"/>
                  </a:lnTo>
                  <a:close/>
                  <a:moveTo>
                    <a:pt x="82" y="2"/>
                  </a:moveTo>
                  <a:lnTo>
                    <a:pt x="241" y="58"/>
                  </a:lnTo>
                  <a:lnTo>
                    <a:pt x="232" y="80"/>
                  </a:lnTo>
                  <a:lnTo>
                    <a:pt x="74" y="24"/>
                  </a:lnTo>
                  <a:lnTo>
                    <a:pt x="82" y="2"/>
                  </a:lnTo>
                  <a:close/>
                  <a:moveTo>
                    <a:pt x="241" y="58"/>
                  </a:moveTo>
                  <a:lnTo>
                    <a:pt x="243" y="59"/>
                  </a:lnTo>
                  <a:lnTo>
                    <a:pt x="245" y="60"/>
                  </a:lnTo>
                  <a:lnTo>
                    <a:pt x="246" y="62"/>
                  </a:lnTo>
                  <a:lnTo>
                    <a:pt x="248" y="65"/>
                  </a:lnTo>
                  <a:lnTo>
                    <a:pt x="248" y="67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7" y="75"/>
                  </a:lnTo>
                  <a:lnTo>
                    <a:pt x="236" y="68"/>
                  </a:lnTo>
                  <a:lnTo>
                    <a:pt x="241" y="58"/>
                  </a:lnTo>
                  <a:close/>
                  <a:moveTo>
                    <a:pt x="247" y="75"/>
                  </a:moveTo>
                  <a:lnTo>
                    <a:pt x="201" y="151"/>
                  </a:lnTo>
                  <a:lnTo>
                    <a:pt x="180" y="138"/>
                  </a:lnTo>
                  <a:lnTo>
                    <a:pt x="227" y="62"/>
                  </a:lnTo>
                  <a:lnTo>
                    <a:pt x="247" y="75"/>
                  </a:lnTo>
                  <a:close/>
                  <a:moveTo>
                    <a:pt x="201" y="151"/>
                  </a:moveTo>
                  <a:lnTo>
                    <a:pt x="198" y="154"/>
                  </a:lnTo>
                  <a:lnTo>
                    <a:pt x="194" y="156"/>
                  </a:lnTo>
                  <a:lnTo>
                    <a:pt x="190" y="156"/>
                  </a:lnTo>
                  <a:lnTo>
                    <a:pt x="186" y="156"/>
                  </a:lnTo>
                  <a:lnTo>
                    <a:pt x="190" y="144"/>
                  </a:lnTo>
                  <a:lnTo>
                    <a:pt x="201" y="151"/>
                  </a:lnTo>
                  <a:close/>
                  <a:moveTo>
                    <a:pt x="186" y="156"/>
                  </a:moveTo>
                  <a:lnTo>
                    <a:pt x="9" y="90"/>
                  </a:lnTo>
                  <a:lnTo>
                    <a:pt x="17" y="67"/>
                  </a:lnTo>
                  <a:lnTo>
                    <a:pt x="194" y="133"/>
                  </a:lnTo>
                  <a:lnTo>
                    <a:pt x="186" y="156"/>
                  </a:lnTo>
                  <a:close/>
                  <a:moveTo>
                    <a:pt x="9" y="90"/>
                  </a:moveTo>
                  <a:lnTo>
                    <a:pt x="4" y="88"/>
                  </a:lnTo>
                  <a:lnTo>
                    <a:pt x="1" y="84"/>
                  </a:lnTo>
                  <a:lnTo>
                    <a:pt x="0" y="79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8" y="67"/>
                  </a:lnTo>
                  <a:lnTo>
                    <a:pt x="12" y="66"/>
                  </a:lnTo>
                  <a:lnTo>
                    <a:pt x="17" y="67"/>
                  </a:lnTo>
                  <a:lnTo>
                    <a:pt x="9" y="9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7" name="Freeform 1364"/>
            <p:cNvSpPr>
              <a:spLocks noEditPoints="1"/>
            </p:cNvSpPr>
            <p:nvPr/>
          </p:nvSpPr>
          <p:spPr bwMode="auto">
            <a:xfrm>
              <a:off x="2424" y="2306"/>
              <a:ext cx="82" cy="30"/>
            </a:xfrm>
            <a:custGeom>
              <a:avLst/>
              <a:gdLst>
                <a:gd name="T0" fmla="*/ 1 w 399"/>
                <a:gd name="T1" fmla="*/ 7 h 164"/>
                <a:gd name="T2" fmla="*/ 0 w 399"/>
                <a:gd name="T3" fmla="*/ 7 h 164"/>
                <a:gd name="T4" fmla="*/ 0 w 399"/>
                <a:gd name="T5" fmla="*/ 6 h 164"/>
                <a:gd name="T6" fmla="*/ 0 w 399"/>
                <a:gd name="T7" fmla="*/ 6 h 164"/>
                <a:gd name="T8" fmla="*/ 0 w 399"/>
                <a:gd name="T9" fmla="*/ 6 h 164"/>
                <a:gd name="T10" fmla="*/ 0 w 399"/>
                <a:gd name="T11" fmla="*/ 6 h 164"/>
                <a:gd name="T12" fmla="*/ 0 w 399"/>
                <a:gd name="T13" fmla="*/ 6 h 164"/>
                <a:gd name="T14" fmla="*/ 0 w 399"/>
                <a:gd name="T15" fmla="*/ 6 h 164"/>
                <a:gd name="T16" fmla="*/ 0 w 399"/>
                <a:gd name="T17" fmla="*/ 6 h 164"/>
                <a:gd name="T18" fmla="*/ 1 w 399"/>
                <a:gd name="T19" fmla="*/ 7 h 164"/>
                <a:gd name="T20" fmla="*/ 0 w 399"/>
                <a:gd name="T21" fmla="*/ 6 h 164"/>
                <a:gd name="T22" fmla="*/ 7 w 399"/>
                <a:gd name="T23" fmla="*/ 5 h 164"/>
                <a:gd name="T24" fmla="*/ 7 w 399"/>
                <a:gd name="T25" fmla="*/ 6 h 164"/>
                <a:gd name="T26" fmla="*/ 1 w 399"/>
                <a:gd name="T27" fmla="*/ 7 h 164"/>
                <a:gd name="T28" fmla="*/ 0 w 399"/>
                <a:gd name="T29" fmla="*/ 6 h 164"/>
                <a:gd name="T30" fmla="*/ 7 w 399"/>
                <a:gd name="T31" fmla="*/ 6 h 164"/>
                <a:gd name="T32" fmla="*/ 7 w 399"/>
                <a:gd name="T33" fmla="*/ 6 h 164"/>
                <a:gd name="T34" fmla="*/ 7 w 399"/>
                <a:gd name="T35" fmla="*/ 6 h 164"/>
                <a:gd name="T36" fmla="*/ 7 w 399"/>
                <a:gd name="T37" fmla="*/ 6 h 164"/>
                <a:gd name="T38" fmla="*/ 7 w 399"/>
                <a:gd name="T39" fmla="*/ 6 h 164"/>
                <a:gd name="T40" fmla="*/ 7 w 399"/>
                <a:gd name="T41" fmla="*/ 5 h 164"/>
                <a:gd name="T42" fmla="*/ 15 w 399"/>
                <a:gd name="T43" fmla="*/ 3 h 164"/>
                <a:gd name="T44" fmla="*/ 16 w 399"/>
                <a:gd name="T45" fmla="*/ 4 h 164"/>
                <a:gd name="T46" fmla="*/ 7 w 399"/>
                <a:gd name="T47" fmla="*/ 6 h 164"/>
                <a:gd name="T48" fmla="*/ 7 w 399"/>
                <a:gd name="T49" fmla="*/ 5 h 164"/>
                <a:gd name="T50" fmla="*/ 16 w 399"/>
                <a:gd name="T51" fmla="*/ 4 h 164"/>
                <a:gd name="T52" fmla="*/ 16 w 399"/>
                <a:gd name="T53" fmla="*/ 4 h 164"/>
                <a:gd name="T54" fmla="*/ 16 w 399"/>
                <a:gd name="T55" fmla="*/ 4 h 164"/>
                <a:gd name="T56" fmla="*/ 16 w 399"/>
                <a:gd name="T57" fmla="*/ 4 h 164"/>
                <a:gd name="T58" fmla="*/ 16 w 399"/>
                <a:gd name="T59" fmla="*/ 4 h 164"/>
                <a:gd name="T60" fmla="*/ 16 w 399"/>
                <a:gd name="T61" fmla="*/ 4 h 164"/>
                <a:gd name="T62" fmla="*/ 16 w 399"/>
                <a:gd name="T63" fmla="*/ 4 h 164"/>
                <a:gd name="T64" fmla="*/ 15 w 399"/>
                <a:gd name="T65" fmla="*/ 4 h 164"/>
                <a:gd name="T66" fmla="*/ 15 w 399"/>
                <a:gd name="T67" fmla="*/ 1 h 164"/>
                <a:gd name="T68" fmla="*/ 16 w 399"/>
                <a:gd name="T69" fmla="*/ 0 h 164"/>
                <a:gd name="T70" fmla="*/ 16 w 399"/>
                <a:gd name="T71" fmla="*/ 4 h 164"/>
                <a:gd name="T72" fmla="*/ 15 w 399"/>
                <a:gd name="T73" fmla="*/ 4 h 164"/>
                <a:gd name="T74" fmla="*/ 15 w 399"/>
                <a:gd name="T75" fmla="*/ 0 h 164"/>
                <a:gd name="T76" fmla="*/ 15 w 399"/>
                <a:gd name="T77" fmla="*/ 0 h 164"/>
                <a:gd name="T78" fmla="*/ 15 w 399"/>
                <a:gd name="T79" fmla="*/ 0 h 164"/>
                <a:gd name="T80" fmla="*/ 16 w 399"/>
                <a:gd name="T81" fmla="*/ 0 h 164"/>
                <a:gd name="T82" fmla="*/ 16 w 399"/>
                <a:gd name="T83" fmla="*/ 0 h 164"/>
                <a:gd name="T84" fmla="*/ 15 w 399"/>
                <a:gd name="T85" fmla="*/ 0 h 164"/>
                <a:gd name="T86" fmla="*/ 15 w 399"/>
                <a:gd name="T87" fmla="*/ 0 h 164"/>
                <a:gd name="T88" fmla="*/ 15 w 399"/>
                <a:gd name="T89" fmla="*/ 1 h 164"/>
                <a:gd name="T90" fmla="*/ 8 w 399"/>
                <a:gd name="T91" fmla="*/ 2 h 164"/>
                <a:gd name="T92" fmla="*/ 8 w 399"/>
                <a:gd name="T93" fmla="*/ 1 h 164"/>
                <a:gd name="T94" fmla="*/ 15 w 399"/>
                <a:gd name="T95" fmla="*/ 0 h 164"/>
                <a:gd name="T96" fmla="*/ 15 w 399"/>
                <a:gd name="T97" fmla="*/ 1 h 164"/>
                <a:gd name="T98" fmla="*/ 8 w 399"/>
                <a:gd name="T99" fmla="*/ 2 h 164"/>
                <a:gd name="T100" fmla="*/ 7 w 399"/>
                <a:gd name="T101" fmla="*/ 2 h 164"/>
                <a:gd name="T102" fmla="*/ 7 w 399"/>
                <a:gd name="T103" fmla="*/ 2 h 164"/>
                <a:gd name="T104" fmla="*/ 7 w 399"/>
                <a:gd name="T105" fmla="*/ 1 h 164"/>
                <a:gd name="T106" fmla="*/ 7 w 399"/>
                <a:gd name="T107" fmla="*/ 1 h 164"/>
                <a:gd name="T108" fmla="*/ 7 w 399"/>
                <a:gd name="T109" fmla="*/ 1 h 164"/>
                <a:gd name="T110" fmla="*/ 7 w 399"/>
                <a:gd name="T111" fmla="*/ 1 h 164"/>
                <a:gd name="T112" fmla="*/ 7 w 399"/>
                <a:gd name="T113" fmla="*/ 1 h 164"/>
                <a:gd name="T114" fmla="*/ 8 w 399"/>
                <a:gd name="T115" fmla="*/ 1 h 164"/>
                <a:gd name="T116" fmla="*/ 8 w 399"/>
                <a:gd name="T117" fmla="*/ 2 h 1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9"/>
                <a:gd name="T178" fmla="*/ 0 h 164"/>
                <a:gd name="T179" fmla="*/ 399 w 399"/>
                <a:gd name="T180" fmla="*/ 164 h 1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9" h="164">
                  <a:moveTo>
                    <a:pt x="13" y="164"/>
                  </a:moveTo>
                  <a:lnTo>
                    <a:pt x="9" y="163"/>
                  </a:lnTo>
                  <a:lnTo>
                    <a:pt x="4" y="161"/>
                  </a:lnTo>
                  <a:lnTo>
                    <a:pt x="2" y="158"/>
                  </a:lnTo>
                  <a:lnTo>
                    <a:pt x="0" y="152"/>
                  </a:lnTo>
                  <a:lnTo>
                    <a:pt x="1" y="148"/>
                  </a:lnTo>
                  <a:lnTo>
                    <a:pt x="3" y="144"/>
                  </a:lnTo>
                  <a:lnTo>
                    <a:pt x="8" y="142"/>
                  </a:lnTo>
                  <a:lnTo>
                    <a:pt x="12" y="139"/>
                  </a:lnTo>
                  <a:lnTo>
                    <a:pt x="13" y="164"/>
                  </a:lnTo>
                  <a:close/>
                  <a:moveTo>
                    <a:pt x="12" y="139"/>
                  </a:moveTo>
                  <a:lnTo>
                    <a:pt x="180" y="130"/>
                  </a:lnTo>
                  <a:lnTo>
                    <a:pt x="181" y="155"/>
                  </a:lnTo>
                  <a:lnTo>
                    <a:pt x="13" y="164"/>
                  </a:lnTo>
                  <a:lnTo>
                    <a:pt x="12" y="139"/>
                  </a:lnTo>
                  <a:close/>
                  <a:moveTo>
                    <a:pt x="184" y="155"/>
                  </a:moveTo>
                  <a:lnTo>
                    <a:pt x="183" y="155"/>
                  </a:lnTo>
                  <a:lnTo>
                    <a:pt x="181" y="155"/>
                  </a:lnTo>
                  <a:lnTo>
                    <a:pt x="180" y="143"/>
                  </a:lnTo>
                  <a:lnTo>
                    <a:pt x="184" y="155"/>
                  </a:lnTo>
                  <a:close/>
                  <a:moveTo>
                    <a:pt x="178" y="131"/>
                  </a:moveTo>
                  <a:lnTo>
                    <a:pt x="383" y="84"/>
                  </a:lnTo>
                  <a:lnTo>
                    <a:pt x="389" y="108"/>
                  </a:lnTo>
                  <a:lnTo>
                    <a:pt x="184" y="155"/>
                  </a:lnTo>
                  <a:lnTo>
                    <a:pt x="178" y="131"/>
                  </a:lnTo>
                  <a:close/>
                  <a:moveTo>
                    <a:pt x="399" y="95"/>
                  </a:moveTo>
                  <a:lnTo>
                    <a:pt x="399" y="99"/>
                  </a:lnTo>
                  <a:lnTo>
                    <a:pt x="396" y="103"/>
                  </a:lnTo>
                  <a:lnTo>
                    <a:pt x="393" y="106"/>
                  </a:lnTo>
                  <a:lnTo>
                    <a:pt x="389" y="108"/>
                  </a:lnTo>
                  <a:lnTo>
                    <a:pt x="387" y="96"/>
                  </a:lnTo>
                  <a:lnTo>
                    <a:pt x="399" y="95"/>
                  </a:lnTo>
                  <a:close/>
                  <a:moveTo>
                    <a:pt x="375" y="97"/>
                  </a:moveTo>
                  <a:lnTo>
                    <a:pt x="366" y="13"/>
                  </a:lnTo>
                  <a:lnTo>
                    <a:pt x="390" y="11"/>
                  </a:lnTo>
                  <a:lnTo>
                    <a:pt x="399" y="95"/>
                  </a:lnTo>
                  <a:lnTo>
                    <a:pt x="375" y="97"/>
                  </a:lnTo>
                  <a:close/>
                  <a:moveTo>
                    <a:pt x="377" y="0"/>
                  </a:moveTo>
                  <a:lnTo>
                    <a:pt x="381" y="0"/>
                  </a:lnTo>
                  <a:lnTo>
                    <a:pt x="386" y="3"/>
                  </a:lnTo>
                  <a:lnTo>
                    <a:pt x="389" y="7"/>
                  </a:lnTo>
                  <a:lnTo>
                    <a:pt x="390" y="11"/>
                  </a:lnTo>
                  <a:lnTo>
                    <a:pt x="378" y="12"/>
                  </a:lnTo>
                  <a:lnTo>
                    <a:pt x="377" y="0"/>
                  </a:lnTo>
                  <a:close/>
                  <a:moveTo>
                    <a:pt x="379" y="24"/>
                  </a:moveTo>
                  <a:lnTo>
                    <a:pt x="191" y="42"/>
                  </a:lnTo>
                  <a:lnTo>
                    <a:pt x="189" y="18"/>
                  </a:lnTo>
                  <a:lnTo>
                    <a:pt x="377" y="0"/>
                  </a:lnTo>
                  <a:lnTo>
                    <a:pt x="379" y="24"/>
                  </a:lnTo>
                  <a:close/>
                  <a:moveTo>
                    <a:pt x="191" y="42"/>
                  </a:moveTo>
                  <a:lnTo>
                    <a:pt x="187" y="42"/>
                  </a:lnTo>
                  <a:lnTo>
                    <a:pt x="183" y="40"/>
                  </a:lnTo>
                  <a:lnTo>
                    <a:pt x="179" y="36"/>
                  </a:lnTo>
                  <a:lnTo>
                    <a:pt x="178" y="31"/>
                  </a:lnTo>
                  <a:lnTo>
                    <a:pt x="179" y="27"/>
                  </a:lnTo>
                  <a:lnTo>
                    <a:pt x="181" y="23"/>
                  </a:lnTo>
                  <a:lnTo>
                    <a:pt x="185" y="20"/>
                  </a:lnTo>
                  <a:lnTo>
                    <a:pt x="189" y="18"/>
                  </a:lnTo>
                  <a:lnTo>
                    <a:pt x="191" y="4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8" name="Freeform 1365"/>
            <p:cNvSpPr>
              <a:spLocks noEditPoints="1"/>
            </p:cNvSpPr>
            <p:nvPr/>
          </p:nvSpPr>
          <p:spPr bwMode="auto">
            <a:xfrm>
              <a:off x="2435" y="2343"/>
              <a:ext cx="74" cy="19"/>
            </a:xfrm>
            <a:custGeom>
              <a:avLst/>
              <a:gdLst>
                <a:gd name="T0" fmla="*/ 1 w 371"/>
                <a:gd name="T1" fmla="*/ 4 h 108"/>
                <a:gd name="T2" fmla="*/ 0 w 371"/>
                <a:gd name="T3" fmla="*/ 4 h 108"/>
                <a:gd name="T4" fmla="*/ 0 w 371"/>
                <a:gd name="T5" fmla="*/ 4 h 108"/>
                <a:gd name="T6" fmla="*/ 0 w 371"/>
                <a:gd name="T7" fmla="*/ 4 h 108"/>
                <a:gd name="T8" fmla="*/ 0 w 371"/>
                <a:gd name="T9" fmla="*/ 4 h 108"/>
                <a:gd name="T10" fmla="*/ 0 w 371"/>
                <a:gd name="T11" fmla="*/ 4 h 108"/>
                <a:gd name="T12" fmla="*/ 0 w 371"/>
                <a:gd name="T13" fmla="*/ 3 h 108"/>
                <a:gd name="T14" fmla="*/ 0 w 371"/>
                <a:gd name="T15" fmla="*/ 3 h 108"/>
                <a:gd name="T16" fmla="*/ 0 w 371"/>
                <a:gd name="T17" fmla="*/ 3 h 108"/>
                <a:gd name="T18" fmla="*/ 1 w 371"/>
                <a:gd name="T19" fmla="*/ 4 h 108"/>
                <a:gd name="T20" fmla="*/ 0 w 371"/>
                <a:gd name="T21" fmla="*/ 3 h 108"/>
                <a:gd name="T22" fmla="*/ 8 w 371"/>
                <a:gd name="T23" fmla="*/ 2 h 108"/>
                <a:gd name="T24" fmla="*/ 8 w 371"/>
                <a:gd name="T25" fmla="*/ 3 h 108"/>
                <a:gd name="T26" fmla="*/ 1 w 371"/>
                <a:gd name="T27" fmla="*/ 4 h 108"/>
                <a:gd name="T28" fmla="*/ 0 w 371"/>
                <a:gd name="T29" fmla="*/ 3 h 108"/>
                <a:gd name="T30" fmla="*/ 8 w 371"/>
                <a:gd name="T31" fmla="*/ 3 h 108"/>
                <a:gd name="T32" fmla="*/ 8 w 371"/>
                <a:gd name="T33" fmla="*/ 3 h 108"/>
                <a:gd name="T34" fmla="*/ 8 w 371"/>
                <a:gd name="T35" fmla="*/ 3 h 108"/>
                <a:gd name="T36" fmla="*/ 8 w 371"/>
                <a:gd name="T37" fmla="*/ 3 h 108"/>
                <a:gd name="T38" fmla="*/ 8 w 371"/>
                <a:gd name="T39" fmla="*/ 3 h 108"/>
                <a:gd name="T40" fmla="*/ 8 w 371"/>
                <a:gd name="T41" fmla="*/ 2 h 108"/>
                <a:gd name="T42" fmla="*/ 14 w 371"/>
                <a:gd name="T43" fmla="*/ 0 h 108"/>
                <a:gd name="T44" fmla="*/ 14 w 371"/>
                <a:gd name="T45" fmla="*/ 1 h 108"/>
                <a:gd name="T46" fmla="*/ 8 w 371"/>
                <a:gd name="T47" fmla="*/ 3 h 108"/>
                <a:gd name="T48" fmla="*/ 8 w 371"/>
                <a:gd name="T49" fmla="*/ 2 h 108"/>
                <a:gd name="T50" fmla="*/ 14 w 371"/>
                <a:gd name="T51" fmla="*/ 0 h 108"/>
                <a:gd name="T52" fmla="*/ 14 w 371"/>
                <a:gd name="T53" fmla="*/ 0 h 108"/>
                <a:gd name="T54" fmla="*/ 14 w 371"/>
                <a:gd name="T55" fmla="*/ 0 h 108"/>
                <a:gd name="T56" fmla="*/ 15 w 371"/>
                <a:gd name="T57" fmla="*/ 0 h 108"/>
                <a:gd name="T58" fmla="*/ 15 w 371"/>
                <a:gd name="T59" fmla="*/ 0 h 108"/>
                <a:gd name="T60" fmla="*/ 15 w 371"/>
                <a:gd name="T61" fmla="*/ 0 h 108"/>
                <a:gd name="T62" fmla="*/ 15 w 371"/>
                <a:gd name="T63" fmla="*/ 1 h 108"/>
                <a:gd name="T64" fmla="*/ 15 w 371"/>
                <a:gd name="T65" fmla="*/ 1 h 108"/>
                <a:gd name="T66" fmla="*/ 14 w 371"/>
                <a:gd name="T67" fmla="*/ 1 h 108"/>
                <a:gd name="T68" fmla="*/ 14 w 371"/>
                <a:gd name="T69" fmla="*/ 0 h 10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71"/>
                <a:gd name="T106" fmla="*/ 0 h 108"/>
                <a:gd name="T107" fmla="*/ 371 w 371"/>
                <a:gd name="T108" fmla="*/ 108 h 10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71" h="108">
                  <a:moveTo>
                    <a:pt x="15" y="108"/>
                  </a:moveTo>
                  <a:lnTo>
                    <a:pt x="10" y="108"/>
                  </a:lnTo>
                  <a:lnTo>
                    <a:pt x="6" y="106"/>
                  </a:lnTo>
                  <a:lnTo>
                    <a:pt x="3" y="102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7" y="85"/>
                  </a:lnTo>
                  <a:lnTo>
                    <a:pt x="11" y="83"/>
                  </a:lnTo>
                  <a:lnTo>
                    <a:pt x="15" y="108"/>
                  </a:lnTo>
                  <a:close/>
                  <a:moveTo>
                    <a:pt x="11" y="83"/>
                  </a:moveTo>
                  <a:lnTo>
                    <a:pt x="207" y="56"/>
                  </a:lnTo>
                  <a:lnTo>
                    <a:pt x="211" y="80"/>
                  </a:lnTo>
                  <a:lnTo>
                    <a:pt x="15" y="108"/>
                  </a:lnTo>
                  <a:lnTo>
                    <a:pt x="11" y="83"/>
                  </a:lnTo>
                  <a:close/>
                  <a:moveTo>
                    <a:pt x="213" y="79"/>
                  </a:moveTo>
                  <a:lnTo>
                    <a:pt x="212" y="80"/>
                  </a:lnTo>
                  <a:lnTo>
                    <a:pt x="211" y="80"/>
                  </a:lnTo>
                  <a:lnTo>
                    <a:pt x="209" y="68"/>
                  </a:lnTo>
                  <a:lnTo>
                    <a:pt x="213" y="79"/>
                  </a:lnTo>
                  <a:close/>
                  <a:moveTo>
                    <a:pt x="205" y="56"/>
                  </a:moveTo>
                  <a:lnTo>
                    <a:pt x="355" y="0"/>
                  </a:lnTo>
                  <a:lnTo>
                    <a:pt x="363" y="24"/>
                  </a:lnTo>
                  <a:lnTo>
                    <a:pt x="213" y="79"/>
                  </a:lnTo>
                  <a:lnTo>
                    <a:pt x="205" y="56"/>
                  </a:lnTo>
                  <a:close/>
                  <a:moveTo>
                    <a:pt x="355" y="0"/>
                  </a:moveTo>
                  <a:lnTo>
                    <a:pt x="359" y="0"/>
                  </a:lnTo>
                  <a:lnTo>
                    <a:pt x="363" y="1"/>
                  </a:lnTo>
                  <a:lnTo>
                    <a:pt x="368" y="3"/>
                  </a:lnTo>
                  <a:lnTo>
                    <a:pt x="370" y="7"/>
                  </a:lnTo>
                  <a:lnTo>
                    <a:pt x="371" y="12"/>
                  </a:lnTo>
                  <a:lnTo>
                    <a:pt x="370" y="17"/>
                  </a:lnTo>
                  <a:lnTo>
                    <a:pt x="367" y="20"/>
                  </a:lnTo>
                  <a:lnTo>
                    <a:pt x="363" y="24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89" name="Freeform 1366"/>
            <p:cNvSpPr>
              <a:spLocks noEditPoints="1"/>
            </p:cNvSpPr>
            <p:nvPr/>
          </p:nvSpPr>
          <p:spPr bwMode="auto">
            <a:xfrm>
              <a:off x="2466" y="2365"/>
              <a:ext cx="43" cy="19"/>
            </a:xfrm>
            <a:custGeom>
              <a:avLst/>
              <a:gdLst>
                <a:gd name="T0" fmla="*/ 1 w 211"/>
                <a:gd name="T1" fmla="*/ 4 h 100"/>
                <a:gd name="T2" fmla="*/ 0 w 211"/>
                <a:gd name="T3" fmla="*/ 4 h 100"/>
                <a:gd name="T4" fmla="*/ 0 w 211"/>
                <a:gd name="T5" fmla="*/ 4 h 100"/>
                <a:gd name="T6" fmla="*/ 0 w 211"/>
                <a:gd name="T7" fmla="*/ 4 h 100"/>
                <a:gd name="T8" fmla="*/ 0 w 211"/>
                <a:gd name="T9" fmla="*/ 4 h 100"/>
                <a:gd name="T10" fmla="*/ 0 w 211"/>
                <a:gd name="T11" fmla="*/ 3 h 100"/>
                <a:gd name="T12" fmla="*/ 0 w 211"/>
                <a:gd name="T13" fmla="*/ 3 h 100"/>
                <a:gd name="T14" fmla="*/ 0 w 211"/>
                <a:gd name="T15" fmla="*/ 3 h 100"/>
                <a:gd name="T16" fmla="*/ 0 w 211"/>
                <a:gd name="T17" fmla="*/ 3 h 100"/>
                <a:gd name="T18" fmla="*/ 1 w 211"/>
                <a:gd name="T19" fmla="*/ 4 h 100"/>
                <a:gd name="T20" fmla="*/ 0 w 211"/>
                <a:gd name="T21" fmla="*/ 3 h 100"/>
                <a:gd name="T22" fmla="*/ 4 w 211"/>
                <a:gd name="T23" fmla="*/ 2 h 100"/>
                <a:gd name="T24" fmla="*/ 4 w 211"/>
                <a:gd name="T25" fmla="*/ 3 h 100"/>
                <a:gd name="T26" fmla="*/ 1 w 211"/>
                <a:gd name="T27" fmla="*/ 4 h 100"/>
                <a:gd name="T28" fmla="*/ 0 w 211"/>
                <a:gd name="T29" fmla="*/ 3 h 100"/>
                <a:gd name="T30" fmla="*/ 4 w 211"/>
                <a:gd name="T31" fmla="*/ 3 h 100"/>
                <a:gd name="T32" fmla="*/ 4 w 211"/>
                <a:gd name="T33" fmla="*/ 3 h 100"/>
                <a:gd name="T34" fmla="*/ 4 w 211"/>
                <a:gd name="T35" fmla="*/ 3 h 100"/>
                <a:gd name="T36" fmla="*/ 4 w 211"/>
                <a:gd name="T37" fmla="*/ 2 h 100"/>
                <a:gd name="T38" fmla="*/ 4 w 211"/>
                <a:gd name="T39" fmla="*/ 3 h 100"/>
                <a:gd name="T40" fmla="*/ 4 w 211"/>
                <a:gd name="T41" fmla="*/ 2 h 100"/>
                <a:gd name="T42" fmla="*/ 8 w 211"/>
                <a:gd name="T43" fmla="*/ 0 h 100"/>
                <a:gd name="T44" fmla="*/ 8 w 211"/>
                <a:gd name="T45" fmla="*/ 1 h 100"/>
                <a:gd name="T46" fmla="*/ 4 w 211"/>
                <a:gd name="T47" fmla="*/ 3 h 100"/>
                <a:gd name="T48" fmla="*/ 4 w 211"/>
                <a:gd name="T49" fmla="*/ 2 h 100"/>
                <a:gd name="T50" fmla="*/ 8 w 211"/>
                <a:gd name="T51" fmla="*/ 0 h 100"/>
                <a:gd name="T52" fmla="*/ 8 w 211"/>
                <a:gd name="T53" fmla="*/ 0 h 100"/>
                <a:gd name="T54" fmla="*/ 8 w 211"/>
                <a:gd name="T55" fmla="*/ 0 h 100"/>
                <a:gd name="T56" fmla="*/ 8 w 211"/>
                <a:gd name="T57" fmla="*/ 0 h 100"/>
                <a:gd name="T58" fmla="*/ 8 w 211"/>
                <a:gd name="T59" fmla="*/ 0 h 100"/>
                <a:gd name="T60" fmla="*/ 8 w 211"/>
                <a:gd name="T61" fmla="*/ 0 h 100"/>
                <a:gd name="T62" fmla="*/ 8 w 211"/>
                <a:gd name="T63" fmla="*/ 1 h 100"/>
                <a:gd name="T64" fmla="*/ 8 w 211"/>
                <a:gd name="T65" fmla="*/ 1 h 100"/>
                <a:gd name="T66" fmla="*/ 8 w 211"/>
                <a:gd name="T67" fmla="*/ 1 h 100"/>
                <a:gd name="T68" fmla="*/ 8 w 211"/>
                <a:gd name="T69" fmla="*/ 0 h 1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1"/>
                <a:gd name="T106" fmla="*/ 0 h 100"/>
                <a:gd name="T107" fmla="*/ 211 w 211"/>
                <a:gd name="T108" fmla="*/ 100 h 10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1" h="100">
                  <a:moveTo>
                    <a:pt x="16" y="99"/>
                  </a:moveTo>
                  <a:lnTo>
                    <a:pt x="11" y="100"/>
                  </a:lnTo>
                  <a:lnTo>
                    <a:pt x="7" y="99"/>
                  </a:lnTo>
                  <a:lnTo>
                    <a:pt x="3" y="96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2"/>
                  </a:lnTo>
                  <a:lnTo>
                    <a:pt x="4" y="79"/>
                  </a:lnTo>
                  <a:lnTo>
                    <a:pt x="9" y="76"/>
                  </a:lnTo>
                  <a:lnTo>
                    <a:pt x="16" y="99"/>
                  </a:lnTo>
                  <a:close/>
                  <a:moveTo>
                    <a:pt x="9" y="76"/>
                  </a:moveTo>
                  <a:lnTo>
                    <a:pt x="103" y="47"/>
                  </a:lnTo>
                  <a:lnTo>
                    <a:pt x="109" y="70"/>
                  </a:lnTo>
                  <a:lnTo>
                    <a:pt x="16" y="99"/>
                  </a:lnTo>
                  <a:lnTo>
                    <a:pt x="9" y="76"/>
                  </a:lnTo>
                  <a:close/>
                  <a:moveTo>
                    <a:pt x="111" y="70"/>
                  </a:moveTo>
                  <a:lnTo>
                    <a:pt x="110" y="70"/>
                  </a:lnTo>
                  <a:lnTo>
                    <a:pt x="109" y="70"/>
                  </a:lnTo>
                  <a:lnTo>
                    <a:pt x="106" y="58"/>
                  </a:lnTo>
                  <a:lnTo>
                    <a:pt x="111" y="70"/>
                  </a:lnTo>
                  <a:close/>
                  <a:moveTo>
                    <a:pt x="100" y="47"/>
                  </a:moveTo>
                  <a:lnTo>
                    <a:pt x="193" y="1"/>
                  </a:lnTo>
                  <a:lnTo>
                    <a:pt x="204" y="23"/>
                  </a:lnTo>
                  <a:lnTo>
                    <a:pt x="111" y="70"/>
                  </a:lnTo>
                  <a:lnTo>
                    <a:pt x="100" y="47"/>
                  </a:lnTo>
                  <a:close/>
                  <a:moveTo>
                    <a:pt x="193" y="1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206" y="3"/>
                  </a:lnTo>
                  <a:lnTo>
                    <a:pt x="210" y="7"/>
                  </a:lnTo>
                  <a:lnTo>
                    <a:pt x="211" y="12"/>
                  </a:lnTo>
                  <a:lnTo>
                    <a:pt x="210" y="16"/>
                  </a:lnTo>
                  <a:lnTo>
                    <a:pt x="207" y="20"/>
                  </a:lnTo>
                  <a:lnTo>
                    <a:pt x="204" y="23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0" name="Freeform 1367"/>
            <p:cNvSpPr>
              <a:spLocks/>
            </p:cNvSpPr>
            <p:nvPr/>
          </p:nvSpPr>
          <p:spPr bwMode="auto">
            <a:xfrm>
              <a:off x="3274" y="2116"/>
              <a:ext cx="39" cy="22"/>
            </a:xfrm>
            <a:custGeom>
              <a:avLst/>
              <a:gdLst>
                <a:gd name="T0" fmla="*/ 0 w 186"/>
                <a:gd name="T1" fmla="*/ 4 h 130"/>
                <a:gd name="T2" fmla="*/ 1 w 186"/>
                <a:gd name="T3" fmla="*/ 0 h 130"/>
                <a:gd name="T4" fmla="*/ 8 w 186"/>
                <a:gd name="T5" fmla="*/ 1 h 130"/>
                <a:gd name="T6" fmla="*/ 7 w 186"/>
                <a:gd name="T7" fmla="*/ 5 h 130"/>
                <a:gd name="T8" fmla="*/ 0 w 186"/>
                <a:gd name="T9" fmla="*/ 4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130"/>
                <a:gd name="T17" fmla="*/ 186 w 186"/>
                <a:gd name="T18" fmla="*/ 130 h 1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130">
                  <a:moveTo>
                    <a:pt x="0" y="102"/>
                  </a:moveTo>
                  <a:lnTo>
                    <a:pt x="18" y="0"/>
                  </a:lnTo>
                  <a:lnTo>
                    <a:pt x="186" y="28"/>
                  </a:lnTo>
                  <a:lnTo>
                    <a:pt x="168" y="13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1" name="Freeform 1368"/>
            <p:cNvSpPr>
              <a:spLocks noEditPoints="1"/>
            </p:cNvSpPr>
            <p:nvPr/>
          </p:nvSpPr>
          <p:spPr bwMode="auto">
            <a:xfrm>
              <a:off x="3274" y="2108"/>
              <a:ext cx="43" cy="37"/>
            </a:xfrm>
            <a:custGeom>
              <a:avLst/>
              <a:gdLst>
                <a:gd name="T0" fmla="*/ 0 w 211"/>
                <a:gd name="T1" fmla="*/ 4 h 156"/>
                <a:gd name="T2" fmla="*/ 1 w 211"/>
                <a:gd name="T3" fmla="*/ 0 h 156"/>
                <a:gd name="T4" fmla="*/ 2 w 211"/>
                <a:gd name="T5" fmla="*/ 1 h 156"/>
                <a:gd name="T6" fmla="*/ 1 w 211"/>
                <a:gd name="T7" fmla="*/ 5 h 156"/>
                <a:gd name="T8" fmla="*/ 0 w 211"/>
                <a:gd name="T9" fmla="*/ 4 h 156"/>
                <a:gd name="T10" fmla="*/ 1 w 211"/>
                <a:gd name="T11" fmla="*/ 0 h 156"/>
                <a:gd name="T12" fmla="*/ 1 w 211"/>
                <a:gd name="T13" fmla="*/ 0 h 156"/>
                <a:gd name="T14" fmla="*/ 1 w 211"/>
                <a:gd name="T15" fmla="*/ 0 h 156"/>
                <a:gd name="T16" fmla="*/ 1 w 211"/>
                <a:gd name="T17" fmla="*/ 0 h 156"/>
                <a:gd name="T18" fmla="*/ 1 w 211"/>
                <a:gd name="T19" fmla="*/ 0 h 156"/>
                <a:gd name="T20" fmla="*/ 1 w 211"/>
                <a:gd name="T21" fmla="*/ 1 h 156"/>
                <a:gd name="T22" fmla="*/ 1 w 211"/>
                <a:gd name="T23" fmla="*/ 0 h 156"/>
                <a:gd name="T24" fmla="*/ 1 w 211"/>
                <a:gd name="T25" fmla="*/ 0 h 156"/>
                <a:gd name="T26" fmla="*/ 8 w 211"/>
                <a:gd name="T27" fmla="*/ 1 h 156"/>
                <a:gd name="T28" fmla="*/ 8 w 211"/>
                <a:gd name="T29" fmla="*/ 2 h 156"/>
                <a:gd name="T30" fmla="*/ 1 w 211"/>
                <a:gd name="T31" fmla="*/ 1 h 156"/>
                <a:gd name="T32" fmla="*/ 1 w 211"/>
                <a:gd name="T33" fmla="*/ 0 h 156"/>
                <a:gd name="T34" fmla="*/ 8 w 211"/>
                <a:gd name="T35" fmla="*/ 1 h 156"/>
                <a:gd name="T36" fmla="*/ 8 w 211"/>
                <a:gd name="T37" fmla="*/ 1 h 156"/>
                <a:gd name="T38" fmla="*/ 8 w 211"/>
                <a:gd name="T39" fmla="*/ 1 h 156"/>
                <a:gd name="T40" fmla="*/ 8 w 211"/>
                <a:gd name="T41" fmla="*/ 1 h 156"/>
                <a:gd name="T42" fmla="*/ 8 w 211"/>
                <a:gd name="T43" fmla="*/ 2 h 156"/>
                <a:gd name="T44" fmla="*/ 8 w 211"/>
                <a:gd name="T45" fmla="*/ 2 h 156"/>
                <a:gd name="T46" fmla="*/ 8 w 211"/>
                <a:gd name="T47" fmla="*/ 1 h 156"/>
                <a:gd name="T48" fmla="*/ 8 w 211"/>
                <a:gd name="T49" fmla="*/ 2 h 156"/>
                <a:gd name="T50" fmla="*/ 8 w 211"/>
                <a:gd name="T51" fmla="*/ 6 h 156"/>
                <a:gd name="T52" fmla="*/ 7 w 211"/>
                <a:gd name="T53" fmla="*/ 6 h 156"/>
                <a:gd name="T54" fmla="*/ 7 w 211"/>
                <a:gd name="T55" fmla="*/ 2 h 156"/>
                <a:gd name="T56" fmla="*/ 8 w 211"/>
                <a:gd name="T57" fmla="*/ 2 h 156"/>
                <a:gd name="T58" fmla="*/ 8 w 211"/>
                <a:gd name="T59" fmla="*/ 6 h 156"/>
                <a:gd name="T60" fmla="*/ 8 w 211"/>
                <a:gd name="T61" fmla="*/ 6 h 156"/>
                <a:gd name="T62" fmla="*/ 7 w 211"/>
                <a:gd name="T63" fmla="*/ 6 h 156"/>
                <a:gd name="T64" fmla="*/ 7 w 211"/>
                <a:gd name="T65" fmla="*/ 6 h 156"/>
                <a:gd name="T66" fmla="*/ 7 w 211"/>
                <a:gd name="T67" fmla="*/ 6 h 156"/>
                <a:gd name="T68" fmla="*/ 7 w 211"/>
                <a:gd name="T69" fmla="*/ 6 h 156"/>
                <a:gd name="T70" fmla="*/ 8 w 211"/>
                <a:gd name="T71" fmla="*/ 6 h 156"/>
                <a:gd name="T72" fmla="*/ 7 w 211"/>
                <a:gd name="T73" fmla="*/ 6 h 156"/>
                <a:gd name="T74" fmla="*/ 0 w 211"/>
                <a:gd name="T75" fmla="*/ 5 h 156"/>
                <a:gd name="T76" fmla="*/ 1 w 211"/>
                <a:gd name="T77" fmla="*/ 4 h 156"/>
                <a:gd name="T78" fmla="*/ 7 w 211"/>
                <a:gd name="T79" fmla="*/ 5 h 156"/>
                <a:gd name="T80" fmla="*/ 7 w 211"/>
                <a:gd name="T81" fmla="*/ 6 h 156"/>
                <a:gd name="T82" fmla="*/ 0 w 211"/>
                <a:gd name="T83" fmla="*/ 5 h 156"/>
                <a:gd name="T84" fmla="*/ 0 w 211"/>
                <a:gd name="T85" fmla="*/ 5 h 156"/>
                <a:gd name="T86" fmla="*/ 0 w 211"/>
                <a:gd name="T87" fmla="*/ 5 h 156"/>
                <a:gd name="T88" fmla="*/ 0 w 211"/>
                <a:gd name="T89" fmla="*/ 5 h 156"/>
                <a:gd name="T90" fmla="*/ 0 w 211"/>
                <a:gd name="T91" fmla="*/ 4 h 156"/>
                <a:gd name="T92" fmla="*/ 0 w 211"/>
                <a:gd name="T93" fmla="*/ 5 h 156"/>
                <a:gd name="T94" fmla="*/ 0 w 211"/>
                <a:gd name="T95" fmla="*/ 5 h 1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1"/>
                <a:gd name="T145" fmla="*/ 0 h 156"/>
                <a:gd name="T146" fmla="*/ 211 w 211"/>
                <a:gd name="T147" fmla="*/ 156 h 1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1" h="156">
                  <a:moveTo>
                    <a:pt x="0" y="113"/>
                  </a:moveTo>
                  <a:lnTo>
                    <a:pt x="18" y="10"/>
                  </a:lnTo>
                  <a:lnTo>
                    <a:pt x="42" y="15"/>
                  </a:lnTo>
                  <a:lnTo>
                    <a:pt x="24" y="117"/>
                  </a:lnTo>
                  <a:lnTo>
                    <a:pt x="0" y="113"/>
                  </a:lnTo>
                  <a:close/>
                  <a:moveTo>
                    <a:pt x="18" y="10"/>
                  </a:moveTo>
                  <a:lnTo>
                    <a:pt x="19" y="6"/>
                  </a:lnTo>
                  <a:lnTo>
                    <a:pt x="23" y="3"/>
                  </a:lnTo>
                  <a:lnTo>
                    <a:pt x="27" y="1"/>
                  </a:lnTo>
                  <a:lnTo>
                    <a:pt x="32" y="0"/>
                  </a:lnTo>
                  <a:lnTo>
                    <a:pt x="30" y="13"/>
                  </a:lnTo>
                  <a:lnTo>
                    <a:pt x="18" y="10"/>
                  </a:lnTo>
                  <a:close/>
                  <a:moveTo>
                    <a:pt x="32" y="0"/>
                  </a:moveTo>
                  <a:lnTo>
                    <a:pt x="200" y="28"/>
                  </a:lnTo>
                  <a:lnTo>
                    <a:pt x="197" y="53"/>
                  </a:lnTo>
                  <a:lnTo>
                    <a:pt x="28" y="25"/>
                  </a:lnTo>
                  <a:lnTo>
                    <a:pt x="32" y="0"/>
                  </a:lnTo>
                  <a:close/>
                  <a:moveTo>
                    <a:pt x="200" y="28"/>
                  </a:moveTo>
                  <a:lnTo>
                    <a:pt x="204" y="30"/>
                  </a:lnTo>
                  <a:lnTo>
                    <a:pt x="207" y="33"/>
                  </a:lnTo>
                  <a:lnTo>
                    <a:pt x="210" y="37"/>
                  </a:lnTo>
                  <a:lnTo>
                    <a:pt x="211" y="43"/>
                  </a:lnTo>
                  <a:lnTo>
                    <a:pt x="198" y="41"/>
                  </a:lnTo>
                  <a:lnTo>
                    <a:pt x="200" y="28"/>
                  </a:lnTo>
                  <a:close/>
                  <a:moveTo>
                    <a:pt x="211" y="43"/>
                  </a:moveTo>
                  <a:lnTo>
                    <a:pt x="192" y="145"/>
                  </a:lnTo>
                  <a:lnTo>
                    <a:pt x="167" y="141"/>
                  </a:lnTo>
                  <a:lnTo>
                    <a:pt x="186" y="39"/>
                  </a:lnTo>
                  <a:lnTo>
                    <a:pt x="211" y="43"/>
                  </a:lnTo>
                  <a:close/>
                  <a:moveTo>
                    <a:pt x="192" y="145"/>
                  </a:moveTo>
                  <a:lnTo>
                    <a:pt x="190" y="150"/>
                  </a:lnTo>
                  <a:lnTo>
                    <a:pt x="187" y="153"/>
                  </a:lnTo>
                  <a:lnTo>
                    <a:pt x="183" y="155"/>
                  </a:lnTo>
                  <a:lnTo>
                    <a:pt x="178" y="156"/>
                  </a:lnTo>
                  <a:lnTo>
                    <a:pt x="180" y="143"/>
                  </a:lnTo>
                  <a:lnTo>
                    <a:pt x="192" y="145"/>
                  </a:lnTo>
                  <a:close/>
                  <a:moveTo>
                    <a:pt x="178" y="156"/>
                  </a:moveTo>
                  <a:lnTo>
                    <a:pt x="10" y="128"/>
                  </a:lnTo>
                  <a:lnTo>
                    <a:pt x="14" y="103"/>
                  </a:lnTo>
                  <a:lnTo>
                    <a:pt x="181" y="131"/>
                  </a:lnTo>
                  <a:lnTo>
                    <a:pt x="178" y="156"/>
                  </a:lnTo>
                  <a:close/>
                  <a:moveTo>
                    <a:pt x="10" y="128"/>
                  </a:moveTo>
                  <a:lnTo>
                    <a:pt x="5" y="126"/>
                  </a:lnTo>
                  <a:lnTo>
                    <a:pt x="2" y="123"/>
                  </a:lnTo>
                  <a:lnTo>
                    <a:pt x="0" y="118"/>
                  </a:lnTo>
                  <a:lnTo>
                    <a:pt x="0" y="113"/>
                  </a:lnTo>
                  <a:lnTo>
                    <a:pt x="12" y="115"/>
                  </a:lnTo>
                  <a:lnTo>
                    <a:pt x="10" y="12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2" name="Freeform 1369"/>
            <p:cNvSpPr>
              <a:spLocks/>
            </p:cNvSpPr>
            <p:nvPr/>
          </p:nvSpPr>
          <p:spPr bwMode="auto">
            <a:xfrm>
              <a:off x="3193" y="2134"/>
              <a:ext cx="183" cy="186"/>
            </a:xfrm>
            <a:custGeom>
              <a:avLst/>
              <a:gdLst>
                <a:gd name="T0" fmla="*/ 20 w 927"/>
                <a:gd name="T1" fmla="*/ 0 h 928"/>
                <a:gd name="T2" fmla="*/ 23 w 927"/>
                <a:gd name="T3" fmla="*/ 1 h 928"/>
                <a:gd name="T4" fmla="*/ 26 w 927"/>
                <a:gd name="T5" fmla="*/ 1 h 928"/>
                <a:gd name="T6" fmla="*/ 28 w 927"/>
                <a:gd name="T7" fmla="*/ 3 h 928"/>
                <a:gd name="T8" fmla="*/ 30 w 927"/>
                <a:gd name="T9" fmla="*/ 4 h 928"/>
                <a:gd name="T10" fmla="*/ 32 w 927"/>
                <a:gd name="T11" fmla="*/ 6 h 928"/>
                <a:gd name="T12" fmla="*/ 34 w 927"/>
                <a:gd name="T13" fmla="*/ 8 h 928"/>
                <a:gd name="T14" fmla="*/ 35 w 927"/>
                <a:gd name="T15" fmla="*/ 11 h 928"/>
                <a:gd name="T16" fmla="*/ 36 w 927"/>
                <a:gd name="T17" fmla="*/ 13 h 928"/>
                <a:gd name="T18" fmla="*/ 37 w 927"/>
                <a:gd name="T19" fmla="*/ 16 h 928"/>
                <a:gd name="T20" fmla="*/ 37 w 927"/>
                <a:gd name="T21" fmla="*/ 19 h 928"/>
                <a:gd name="T22" fmla="*/ 37 w 927"/>
                <a:gd name="T23" fmla="*/ 21 h 928"/>
                <a:gd name="T24" fmla="*/ 36 w 927"/>
                <a:gd name="T25" fmla="*/ 24 h 928"/>
                <a:gd name="T26" fmla="*/ 35 w 927"/>
                <a:gd name="T27" fmla="*/ 27 h 928"/>
                <a:gd name="T28" fmla="*/ 34 w 927"/>
                <a:gd name="T29" fmla="*/ 29 h 928"/>
                <a:gd name="T30" fmla="*/ 32 w 927"/>
                <a:gd name="T31" fmla="*/ 31 h 928"/>
                <a:gd name="T32" fmla="*/ 30 w 927"/>
                <a:gd name="T33" fmla="*/ 33 h 928"/>
                <a:gd name="T34" fmla="*/ 28 w 927"/>
                <a:gd name="T35" fmla="*/ 34 h 928"/>
                <a:gd name="T36" fmla="*/ 26 w 927"/>
                <a:gd name="T37" fmla="*/ 36 h 928"/>
                <a:gd name="T38" fmla="*/ 23 w 927"/>
                <a:gd name="T39" fmla="*/ 37 h 928"/>
                <a:gd name="T40" fmla="*/ 20 w 927"/>
                <a:gd name="T41" fmla="*/ 37 h 928"/>
                <a:gd name="T42" fmla="*/ 18 w 927"/>
                <a:gd name="T43" fmla="*/ 37 h 928"/>
                <a:gd name="T44" fmla="*/ 15 w 927"/>
                <a:gd name="T45" fmla="*/ 37 h 928"/>
                <a:gd name="T46" fmla="*/ 12 w 927"/>
                <a:gd name="T47" fmla="*/ 36 h 928"/>
                <a:gd name="T48" fmla="*/ 10 w 927"/>
                <a:gd name="T49" fmla="*/ 35 h 928"/>
                <a:gd name="T50" fmla="*/ 7 w 927"/>
                <a:gd name="T51" fmla="*/ 33 h 928"/>
                <a:gd name="T52" fmla="*/ 5 w 927"/>
                <a:gd name="T53" fmla="*/ 32 h 928"/>
                <a:gd name="T54" fmla="*/ 4 w 927"/>
                <a:gd name="T55" fmla="*/ 30 h 928"/>
                <a:gd name="T56" fmla="*/ 2 w 927"/>
                <a:gd name="T57" fmla="*/ 27 h 928"/>
                <a:gd name="T58" fmla="*/ 1 w 927"/>
                <a:gd name="T59" fmla="*/ 25 h 928"/>
                <a:gd name="T60" fmla="*/ 0 w 927"/>
                <a:gd name="T61" fmla="*/ 22 h 928"/>
                <a:gd name="T62" fmla="*/ 0 w 927"/>
                <a:gd name="T63" fmla="*/ 20 h 928"/>
                <a:gd name="T64" fmla="*/ 0 w 927"/>
                <a:gd name="T65" fmla="*/ 17 h 928"/>
                <a:gd name="T66" fmla="*/ 1 w 927"/>
                <a:gd name="T67" fmla="*/ 14 h 928"/>
                <a:gd name="T68" fmla="*/ 1 w 927"/>
                <a:gd name="T69" fmla="*/ 11 h 928"/>
                <a:gd name="T70" fmla="*/ 3 w 927"/>
                <a:gd name="T71" fmla="*/ 9 h 928"/>
                <a:gd name="T72" fmla="*/ 4 w 927"/>
                <a:gd name="T73" fmla="*/ 7 h 928"/>
                <a:gd name="T74" fmla="*/ 6 w 927"/>
                <a:gd name="T75" fmla="*/ 5 h 928"/>
                <a:gd name="T76" fmla="*/ 8 w 927"/>
                <a:gd name="T77" fmla="*/ 3 h 928"/>
                <a:gd name="T78" fmla="*/ 10 w 927"/>
                <a:gd name="T79" fmla="*/ 2 h 928"/>
                <a:gd name="T80" fmla="*/ 13 w 927"/>
                <a:gd name="T81" fmla="*/ 1 h 928"/>
                <a:gd name="T82" fmla="*/ 16 w 927"/>
                <a:gd name="T83" fmla="*/ 0 h 928"/>
                <a:gd name="T84" fmla="*/ 19 w 927"/>
                <a:gd name="T85" fmla="*/ 0 h 92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27"/>
                <a:gd name="T130" fmla="*/ 0 h 928"/>
                <a:gd name="T131" fmla="*/ 927 w 927"/>
                <a:gd name="T132" fmla="*/ 928 h 92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27" h="928">
                  <a:moveTo>
                    <a:pt x="464" y="0"/>
                  </a:moveTo>
                  <a:lnTo>
                    <a:pt x="487" y="1"/>
                  </a:lnTo>
                  <a:lnTo>
                    <a:pt x="511" y="3"/>
                  </a:lnTo>
                  <a:lnTo>
                    <a:pt x="534" y="6"/>
                  </a:lnTo>
                  <a:lnTo>
                    <a:pt x="556" y="10"/>
                  </a:lnTo>
                  <a:lnTo>
                    <a:pt x="579" y="15"/>
                  </a:lnTo>
                  <a:lnTo>
                    <a:pt x="601" y="22"/>
                  </a:lnTo>
                  <a:lnTo>
                    <a:pt x="622" y="29"/>
                  </a:lnTo>
                  <a:lnTo>
                    <a:pt x="644" y="37"/>
                  </a:lnTo>
                  <a:lnTo>
                    <a:pt x="664" y="47"/>
                  </a:lnTo>
                  <a:lnTo>
                    <a:pt x="684" y="56"/>
                  </a:lnTo>
                  <a:lnTo>
                    <a:pt x="703" y="68"/>
                  </a:lnTo>
                  <a:lnTo>
                    <a:pt x="722" y="80"/>
                  </a:lnTo>
                  <a:lnTo>
                    <a:pt x="740" y="93"/>
                  </a:lnTo>
                  <a:lnTo>
                    <a:pt x="757" y="107"/>
                  </a:lnTo>
                  <a:lnTo>
                    <a:pt x="775" y="121"/>
                  </a:lnTo>
                  <a:lnTo>
                    <a:pt x="791" y="136"/>
                  </a:lnTo>
                  <a:lnTo>
                    <a:pt x="806" y="153"/>
                  </a:lnTo>
                  <a:lnTo>
                    <a:pt x="821" y="170"/>
                  </a:lnTo>
                  <a:lnTo>
                    <a:pt x="834" y="187"/>
                  </a:lnTo>
                  <a:lnTo>
                    <a:pt x="847" y="205"/>
                  </a:lnTo>
                  <a:lnTo>
                    <a:pt x="860" y="224"/>
                  </a:lnTo>
                  <a:lnTo>
                    <a:pt x="871" y="243"/>
                  </a:lnTo>
                  <a:lnTo>
                    <a:pt x="880" y="264"/>
                  </a:lnTo>
                  <a:lnTo>
                    <a:pt x="890" y="284"/>
                  </a:lnTo>
                  <a:lnTo>
                    <a:pt x="899" y="305"/>
                  </a:lnTo>
                  <a:lnTo>
                    <a:pt x="906" y="326"/>
                  </a:lnTo>
                  <a:lnTo>
                    <a:pt x="912" y="348"/>
                  </a:lnTo>
                  <a:lnTo>
                    <a:pt x="917" y="371"/>
                  </a:lnTo>
                  <a:lnTo>
                    <a:pt x="922" y="393"/>
                  </a:lnTo>
                  <a:lnTo>
                    <a:pt x="925" y="417"/>
                  </a:lnTo>
                  <a:lnTo>
                    <a:pt x="926" y="440"/>
                  </a:lnTo>
                  <a:lnTo>
                    <a:pt x="927" y="464"/>
                  </a:lnTo>
                  <a:lnTo>
                    <a:pt x="926" y="488"/>
                  </a:lnTo>
                  <a:lnTo>
                    <a:pt x="925" y="511"/>
                  </a:lnTo>
                  <a:lnTo>
                    <a:pt x="922" y="535"/>
                  </a:lnTo>
                  <a:lnTo>
                    <a:pt x="917" y="558"/>
                  </a:lnTo>
                  <a:lnTo>
                    <a:pt x="912" y="580"/>
                  </a:lnTo>
                  <a:lnTo>
                    <a:pt x="906" y="602"/>
                  </a:lnTo>
                  <a:lnTo>
                    <a:pt x="899" y="623"/>
                  </a:lnTo>
                  <a:lnTo>
                    <a:pt x="890" y="644"/>
                  </a:lnTo>
                  <a:lnTo>
                    <a:pt x="880" y="664"/>
                  </a:lnTo>
                  <a:lnTo>
                    <a:pt x="871" y="685"/>
                  </a:lnTo>
                  <a:lnTo>
                    <a:pt x="860" y="704"/>
                  </a:lnTo>
                  <a:lnTo>
                    <a:pt x="847" y="723"/>
                  </a:lnTo>
                  <a:lnTo>
                    <a:pt x="834" y="741"/>
                  </a:lnTo>
                  <a:lnTo>
                    <a:pt x="821" y="758"/>
                  </a:lnTo>
                  <a:lnTo>
                    <a:pt x="806" y="776"/>
                  </a:lnTo>
                  <a:lnTo>
                    <a:pt x="791" y="792"/>
                  </a:lnTo>
                  <a:lnTo>
                    <a:pt x="775" y="807"/>
                  </a:lnTo>
                  <a:lnTo>
                    <a:pt x="757" y="821"/>
                  </a:lnTo>
                  <a:lnTo>
                    <a:pt x="740" y="835"/>
                  </a:lnTo>
                  <a:lnTo>
                    <a:pt x="722" y="848"/>
                  </a:lnTo>
                  <a:lnTo>
                    <a:pt x="703" y="860"/>
                  </a:lnTo>
                  <a:lnTo>
                    <a:pt x="684" y="872"/>
                  </a:lnTo>
                  <a:lnTo>
                    <a:pt x="664" y="882"/>
                  </a:lnTo>
                  <a:lnTo>
                    <a:pt x="644" y="891"/>
                  </a:lnTo>
                  <a:lnTo>
                    <a:pt x="622" y="899"/>
                  </a:lnTo>
                  <a:lnTo>
                    <a:pt x="601" y="906"/>
                  </a:lnTo>
                  <a:lnTo>
                    <a:pt x="579" y="913"/>
                  </a:lnTo>
                  <a:lnTo>
                    <a:pt x="556" y="918"/>
                  </a:lnTo>
                  <a:lnTo>
                    <a:pt x="534" y="923"/>
                  </a:lnTo>
                  <a:lnTo>
                    <a:pt x="511" y="925"/>
                  </a:lnTo>
                  <a:lnTo>
                    <a:pt x="487" y="927"/>
                  </a:lnTo>
                  <a:lnTo>
                    <a:pt x="464" y="928"/>
                  </a:lnTo>
                  <a:lnTo>
                    <a:pt x="440" y="927"/>
                  </a:lnTo>
                  <a:lnTo>
                    <a:pt x="416" y="925"/>
                  </a:lnTo>
                  <a:lnTo>
                    <a:pt x="393" y="923"/>
                  </a:lnTo>
                  <a:lnTo>
                    <a:pt x="371" y="918"/>
                  </a:lnTo>
                  <a:lnTo>
                    <a:pt x="348" y="913"/>
                  </a:lnTo>
                  <a:lnTo>
                    <a:pt x="326" y="906"/>
                  </a:lnTo>
                  <a:lnTo>
                    <a:pt x="305" y="899"/>
                  </a:lnTo>
                  <a:lnTo>
                    <a:pt x="283" y="891"/>
                  </a:lnTo>
                  <a:lnTo>
                    <a:pt x="263" y="882"/>
                  </a:lnTo>
                  <a:lnTo>
                    <a:pt x="243" y="872"/>
                  </a:lnTo>
                  <a:lnTo>
                    <a:pt x="224" y="860"/>
                  </a:lnTo>
                  <a:lnTo>
                    <a:pt x="204" y="848"/>
                  </a:lnTo>
                  <a:lnTo>
                    <a:pt x="186" y="835"/>
                  </a:lnTo>
                  <a:lnTo>
                    <a:pt x="169" y="821"/>
                  </a:lnTo>
                  <a:lnTo>
                    <a:pt x="152" y="807"/>
                  </a:lnTo>
                  <a:lnTo>
                    <a:pt x="136" y="792"/>
                  </a:lnTo>
                  <a:lnTo>
                    <a:pt x="120" y="776"/>
                  </a:lnTo>
                  <a:lnTo>
                    <a:pt x="106" y="758"/>
                  </a:lnTo>
                  <a:lnTo>
                    <a:pt x="92" y="741"/>
                  </a:lnTo>
                  <a:lnTo>
                    <a:pt x="79" y="723"/>
                  </a:lnTo>
                  <a:lnTo>
                    <a:pt x="67" y="704"/>
                  </a:lnTo>
                  <a:lnTo>
                    <a:pt x="56" y="685"/>
                  </a:lnTo>
                  <a:lnTo>
                    <a:pt x="46" y="664"/>
                  </a:lnTo>
                  <a:lnTo>
                    <a:pt x="37" y="644"/>
                  </a:lnTo>
                  <a:lnTo>
                    <a:pt x="28" y="623"/>
                  </a:lnTo>
                  <a:lnTo>
                    <a:pt x="21" y="602"/>
                  </a:lnTo>
                  <a:lnTo>
                    <a:pt x="14" y="580"/>
                  </a:lnTo>
                  <a:lnTo>
                    <a:pt x="10" y="558"/>
                  </a:lnTo>
                  <a:lnTo>
                    <a:pt x="6" y="535"/>
                  </a:lnTo>
                  <a:lnTo>
                    <a:pt x="2" y="511"/>
                  </a:lnTo>
                  <a:lnTo>
                    <a:pt x="0" y="488"/>
                  </a:lnTo>
                  <a:lnTo>
                    <a:pt x="0" y="464"/>
                  </a:lnTo>
                  <a:lnTo>
                    <a:pt x="0" y="440"/>
                  </a:lnTo>
                  <a:lnTo>
                    <a:pt x="2" y="417"/>
                  </a:lnTo>
                  <a:lnTo>
                    <a:pt x="6" y="393"/>
                  </a:lnTo>
                  <a:lnTo>
                    <a:pt x="10" y="371"/>
                  </a:lnTo>
                  <a:lnTo>
                    <a:pt x="14" y="348"/>
                  </a:lnTo>
                  <a:lnTo>
                    <a:pt x="21" y="326"/>
                  </a:lnTo>
                  <a:lnTo>
                    <a:pt x="28" y="305"/>
                  </a:lnTo>
                  <a:lnTo>
                    <a:pt x="37" y="284"/>
                  </a:lnTo>
                  <a:lnTo>
                    <a:pt x="46" y="264"/>
                  </a:lnTo>
                  <a:lnTo>
                    <a:pt x="56" y="243"/>
                  </a:lnTo>
                  <a:lnTo>
                    <a:pt x="67" y="224"/>
                  </a:lnTo>
                  <a:lnTo>
                    <a:pt x="79" y="205"/>
                  </a:lnTo>
                  <a:lnTo>
                    <a:pt x="92" y="187"/>
                  </a:lnTo>
                  <a:lnTo>
                    <a:pt x="106" y="170"/>
                  </a:lnTo>
                  <a:lnTo>
                    <a:pt x="120" y="153"/>
                  </a:lnTo>
                  <a:lnTo>
                    <a:pt x="136" y="136"/>
                  </a:lnTo>
                  <a:lnTo>
                    <a:pt x="152" y="121"/>
                  </a:lnTo>
                  <a:lnTo>
                    <a:pt x="169" y="107"/>
                  </a:lnTo>
                  <a:lnTo>
                    <a:pt x="186" y="93"/>
                  </a:lnTo>
                  <a:lnTo>
                    <a:pt x="204" y="80"/>
                  </a:lnTo>
                  <a:lnTo>
                    <a:pt x="224" y="68"/>
                  </a:lnTo>
                  <a:lnTo>
                    <a:pt x="243" y="56"/>
                  </a:lnTo>
                  <a:lnTo>
                    <a:pt x="263" y="47"/>
                  </a:lnTo>
                  <a:lnTo>
                    <a:pt x="283" y="37"/>
                  </a:lnTo>
                  <a:lnTo>
                    <a:pt x="305" y="29"/>
                  </a:lnTo>
                  <a:lnTo>
                    <a:pt x="326" y="22"/>
                  </a:lnTo>
                  <a:lnTo>
                    <a:pt x="348" y="15"/>
                  </a:lnTo>
                  <a:lnTo>
                    <a:pt x="371" y="10"/>
                  </a:lnTo>
                  <a:lnTo>
                    <a:pt x="393" y="6"/>
                  </a:lnTo>
                  <a:lnTo>
                    <a:pt x="416" y="3"/>
                  </a:lnTo>
                  <a:lnTo>
                    <a:pt x="440" y="1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3" name="Freeform 1370"/>
            <p:cNvSpPr>
              <a:spLocks noEditPoints="1"/>
            </p:cNvSpPr>
            <p:nvPr/>
          </p:nvSpPr>
          <p:spPr bwMode="auto">
            <a:xfrm>
              <a:off x="3189" y="2134"/>
              <a:ext cx="190" cy="186"/>
            </a:xfrm>
            <a:custGeom>
              <a:avLst/>
              <a:gdLst>
                <a:gd name="T0" fmla="*/ 19 w 951"/>
                <a:gd name="T1" fmla="*/ 0 h 952"/>
                <a:gd name="T2" fmla="*/ 25 w 951"/>
                <a:gd name="T3" fmla="*/ 1 h 952"/>
                <a:gd name="T4" fmla="*/ 30 w 951"/>
                <a:gd name="T5" fmla="*/ 3 h 952"/>
                <a:gd name="T6" fmla="*/ 31 w 951"/>
                <a:gd name="T7" fmla="*/ 6 h 952"/>
                <a:gd name="T8" fmla="*/ 27 w 951"/>
                <a:gd name="T9" fmla="*/ 3 h 952"/>
                <a:gd name="T10" fmla="*/ 22 w 951"/>
                <a:gd name="T11" fmla="*/ 1 h 952"/>
                <a:gd name="T12" fmla="*/ 33 w 951"/>
                <a:gd name="T13" fmla="*/ 6 h 952"/>
                <a:gd name="T14" fmla="*/ 37 w 951"/>
                <a:gd name="T15" fmla="*/ 11 h 952"/>
                <a:gd name="T16" fmla="*/ 38 w 951"/>
                <a:gd name="T17" fmla="*/ 16 h 952"/>
                <a:gd name="T18" fmla="*/ 37 w 951"/>
                <a:gd name="T19" fmla="*/ 17 h 952"/>
                <a:gd name="T20" fmla="*/ 36 w 951"/>
                <a:gd name="T21" fmla="*/ 12 h 952"/>
                <a:gd name="T22" fmla="*/ 33 w 951"/>
                <a:gd name="T23" fmla="*/ 8 h 952"/>
                <a:gd name="T24" fmla="*/ 37 w 951"/>
                <a:gd name="T25" fmla="*/ 19 h 952"/>
                <a:gd name="T26" fmla="*/ 37 w 951"/>
                <a:gd name="T27" fmla="*/ 19 h 952"/>
                <a:gd name="T28" fmla="*/ 38 w 951"/>
                <a:gd name="T29" fmla="*/ 23 h 952"/>
                <a:gd name="T30" fmla="*/ 36 w 951"/>
                <a:gd name="T31" fmla="*/ 28 h 952"/>
                <a:gd name="T32" fmla="*/ 33 w 951"/>
                <a:gd name="T33" fmla="*/ 32 h 952"/>
                <a:gd name="T34" fmla="*/ 35 w 951"/>
                <a:gd name="T35" fmla="*/ 28 h 952"/>
                <a:gd name="T36" fmla="*/ 37 w 951"/>
                <a:gd name="T37" fmla="*/ 24 h 952"/>
                <a:gd name="T38" fmla="*/ 38 w 951"/>
                <a:gd name="T39" fmla="*/ 19 h 952"/>
                <a:gd name="T40" fmla="*/ 29 w 951"/>
                <a:gd name="T41" fmla="*/ 35 h 952"/>
                <a:gd name="T42" fmla="*/ 24 w 951"/>
                <a:gd name="T43" fmla="*/ 37 h 952"/>
                <a:gd name="T44" fmla="*/ 19 w 951"/>
                <a:gd name="T45" fmla="*/ 37 h 952"/>
                <a:gd name="T46" fmla="*/ 25 w 951"/>
                <a:gd name="T47" fmla="*/ 36 h 952"/>
                <a:gd name="T48" fmla="*/ 29 w 951"/>
                <a:gd name="T49" fmla="*/ 34 h 952"/>
                <a:gd name="T50" fmla="*/ 19 w 951"/>
                <a:gd name="T51" fmla="*/ 38 h 952"/>
                <a:gd name="T52" fmla="*/ 19 w 951"/>
                <a:gd name="T53" fmla="*/ 38 h 952"/>
                <a:gd name="T54" fmla="*/ 17 w 951"/>
                <a:gd name="T55" fmla="*/ 38 h 952"/>
                <a:gd name="T56" fmla="*/ 12 w 951"/>
                <a:gd name="T57" fmla="*/ 36 h 952"/>
                <a:gd name="T58" fmla="*/ 7 w 951"/>
                <a:gd name="T59" fmla="*/ 34 h 952"/>
                <a:gd name="T60" fmla="*/ 8 w 951"/>
                <a:gd name="T61" fmla="*/ 33 h 952"/>
                <a:gd name="T62" fmla="*/ 13 w 951"/>
                <a:gd name="T63" fmla="*/ 36 h 952"/>
                <a:gd name="T64" fmla="*/ 18 w 951"/>
                <a:gd name="T65" fmla="*/ 37 h 952"/>
                <a:gd name="T66" fmla="*/ 4 w 951"/>
                <a:gd name="T67" fmla="*/ 30 h 952"/>
                <a:gd name="T68" fmla="*/ 1 w 951"/>
                <a:gd name="T69" fmla="*/ 26 h 952"/>
                <a:gd name="T70" fmla="*/ 0 w 951"/>
                <a:gd name="T71" fmla="*/ 20 h 952"/>
                <a:gd name="T72" fmla="*/ 1 w 951"/>
                <a:gd name="T73" fmla="*/ 23 h 952"/>
                <a:gd name="T74" fmla="*/ 3 w 951"/>
                <a:gd name="T75" fmla="*/ 28 h 952"/>
                <a:gd name="T76" fmla="*/ 6 w 951"/>
                <a:gd name="T77" fmla="*/ 32 h 952"/>
                <a:gd name="T78" fmla="*/ 0 w 951"/>
                <a:gd name="T79" fmla="*/ 19 h 952"/>
                <a:gd name="T80" fmla="*/ 0 w 951"/>
                <a:gd name="T81" fmla="*/ 19 h 952"/>
                <a:gd name="T82" fmla="*/ 1 w 951"/>
                <a:gd name="T83" fmla="*/ 13 h 952"/>
                <a:gd name="T84" fmla="*/ 3 w 951"/>
                <a:gd name="T85" fmla="*/ 8 h 952"/>
                <a:gd name="T86" fmla="*/ 6 w 951"/>
                <a:gd name="T87" fmla="*/ 7 h 952"/>
                <a:gd name="T88" fmla="*/ 3 w 951"/>
                <a:gd name="T89" fmla="*/ 11 h 952"/>
                <a:gd name="T90" fmla="*/ 1 w 951"/>
                <a:gd name="T91" fmla="*/ 16 h 952"/>
                <a:gd name="T92" fmla="*/ 6 w 951"/>
                <a:gd name="T93" fmla="*/ 5 h 952"/>
                <a:gd name="T94" fmla="*/ 11 w 951"/>
                <a:gd name="T95" fmla="*/ 2 h 952"/>
                <a:gd name="T96" fmla="*/ 16 w 951"/>
                <a:gd name="T97" fmla="*/ 0 h 952"/>
                <a:gd name="T98" fmla="*/ 17 w 951"/>
                <a:gd name="T99" fmla="*/ 1 h 952"/>
                <a:gd name="T100" fmla="*/ 12 w 951"/>
                <a:gd name="T101" fmla="*/ 2 h 952"/>
                <a:gd name="T102" fmla="*/ 8 w 951"/>
                <a:gd name="T103" fmla="*/ 5 h 952"/>
                <a:gd name="T104" fmla="*/ 19 w 951"/>
                <a:gd name="T105" fmla="*/ 1 h 9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51"/>
                <a:gd name="T160" fmla="*/ 0 h 952"/>
                <a:gd name="T161" fmla="*/ 951 w 951"/>
                <a:gd name="T162" fmla="*/ 952 h 9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51" h="952"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476" y="0"/>
                  </a:moveTo>
                  <a:lnTo>
                    <a:pt x="499" y="1"/>
                  </a:lnTo>
                  <a:lnTo>
                    <a:pt x="524" y="4"/>
                  </a:lnTo>
                  <a:lnTo>
                    <a:pt x="548" y="6"/>
                  </a:lnTo>
                  <a:lnTo>
                    <a:pt x="571" y="10"/>
                  </a:lnTo>
                  <a:lnTo>
                    <a:pt x="594" y="15"/>
                  </a:lnTo>
                  <a:lnTo>
                    <a:pt x="617" y="22"/>
                  </a:lnTo>
                  <a:lnTo>
                    <a:pt x="639" y="30"/>
                  </a:lnTo>
                  <a:lnTo>
                    <a:pt x="660" y="38"/>
                  </a:lnTo>
                  <a:lnTo>
                    <a:pt x="682" y="48"/>
                  </a:lnTo>
                  <a:lnTo>
                    <a:pt x="701" y="58"/>
                  </a:lnTo>
                  <a:lnTo>
                    <a:pt x="722" y="69"/>
                  </a:lnTo>
                  <a:lnTo>
                    <a:pt x="741" y="82"/>
                  </a:lnTo>
                  <a:lnTo>
                    <a:pt x="760" y="95"/>
                  </a:lnTo>
                  <a:lnTo>
                    <a:pt x="778" y="109"/>
                  </a:lnTo>
                  <a:lnTo>
                    <a:pt x="795" y="125"/>
                  </a:lnTo>
                  <a:lnTo>
                    <a:pt x="811" y="140"/>
                  </a:lnTo>
                  <a:lnTo>
                    <a:pt x="794" y="157"/>
                  </a:lnTo>
                  <a:lnTo>
                    <a:pt x="778" y="143"/>
                  </a:lnTo>
                  <a:lnTo>
                    <a:pt x="762" y="128"/>
                  </a:lnTo>
                  <a:lnTo>
                    <a:pt x="744" y="115"/>
                  </a:lnTo>
                  <a:lnTo>
                    <a:pt x="727" y="102"/>
                  </a:lnTo>
                  <a:lnTo>
                    <a:pt x="709" y="90"/>
                  </a:lnTo>
                  <a:lnTo>
                    <a:pt x="690" y="79"/>
                  </a:lnTo>
                  <a:lnTo>
                    <a:pt x="671" y="69"/>
                  </a:lnTo>
                  <a:lnTo>
                    <a:pt x="651" y="61"/>
                  </a:lnTo>
                  <a:lnTo>
                    <a:pt x="630" y="52"/>
                  </a:lnTo>
                  <a:lnTo>
                    <a:pt x="609" y="46"/>
                  </a:lnTo>
                  <a:lnTo>
                    <a:pt x="588" y="39"/>
                  </a:lnTo>
                  <a:lnTo>
                    <a:pt x="566" y="34"/>
                  </a:lnTo>
                  <a:lnTo>
                    <a:pt x="544" y="31"/>
                  </a:lnTo>
                  <a:lnTo>
                    <a:pt x="521" y="27"/>
                  </a:lnTo>
                  <a:lnTo>
                    <a:pt x="498" y="25"/>
                  </a:lnTo>
                  <a:lnTo>
                    <a:pt x="476" y="25"/>
                  </a:lnTo>
                  <a:lnTo>
                    <a:pt x="476" y="0"/>
                  </a:lnTo>
                  <a:close/>
                  <a:moveTo>
                    <a:pt x="811" y="140"/>
                  </a:moveTo>
                  <a:lnTo>
                    <a:pt x="828" y="157"/>
                  </a:lnTo>
                  <a:lnTo>
                    <a:pt x="842" y="174"/>
                  </a:lnTo>
                  <a:lnTo>
                    <a:pt x="856" y="192"/>
                  </a:lnTo>
                  <a:lnTo>
                    <a:pt x="870" y="211"/>
                  </a:lnTo>
                  <a:lnTo>
                    <a:pt x="882" y="229"/>
                  </a:lnTo>
                  <a:lnTo>
                    <a:pt x="894" y="250"/>
                  </a:lnTo>
                  <a:lnTo>
                    <a:pt x="904" y="270"/>
                  </a:lnTo>
                  <a:lnTo>
                    <a:pt x="913" y="291"/>
                  </a:lnTo>
                  <a:lnTo>
                    <a:pt x="922" y="312"/>
                  </a:lnTo>
                  <a:lnTo>
                    <a:pt x="929" y="335"/>
                  </a:lnTo>
                  <a:lnTo>
                    <a:pt x="936" y="358"/>
                  </a:lnTo>
                  <a:lnTo>
                    <a:pt x="941" y="381"/>
                  </a:lnTo>
                  <a:lnTo>
                    <a:pt x="945" y="404"/>
                  </a:lnTo>
                  <a:lnTo>
                    <a:pt x="949" y="428"/>
                  </a:lnTo>
                  <a:lnTo>
                    <a:pt x="951" y="452"/>
                  </a:lnTo>
                  <a:lnTo>
                    <a:pt x="951" y="476"/>
                  </a:lnTo>
                  <a:lnTo>
                    <a:pt x="927" y="476"/>
                  </a:lnTo>
                  <a:lnTo>
                    <a:pt x="926" y="453"/>
                  </a:lnTo>
                  <a:lnTo>
                    <a:pt x="924" y="430"/>
                  </a:lnTo>
                  <a:lnTo>
                    <a:pt x="922" y="408"/>
                  </a:lnTo>
                  <a:lnTo>
                    <a:pt x="917" y="385"/>
                  </a:lnTo>
                  <a:lnTo>
                    <a:pt x="912" y="363"/>
                  </a:lnTo>
                  <a:lnTo>
                    <a:pt x="907" y="343"/>
                  </a:lnTo>
                  <a:lnTo>
                    <a:pt x="899" y="321"/>
                  </a:lnTo>
                  <a:lnTo>
                    <a:pt x="891" y="301"/>
                  </a:lnTo>
                  <a:lnTo>
                    <a:pt x="882" y="281"/>
                  </a:lnTo>
                  <a:lnTo>
                    <a:pt x="872" y="262"/>
                  </a:lnTo>
                  <a:lnTo>
                    <a:pt x="861" y="242"/>
                  </a:lnTo>
                  <a:lnTo>
                    <a:pt x="849" y="224"/>
                  </a:lnTo>
                  <a:lnTo>
                    <a:pt x="836" y="207"/>
                  </a:lnTo>
                  <a:lnTo>
                    <a:pt x="823" y="189"/>
                  </a:lnTo>
                  <a:lnTo>
                    <a:pt x="809" y="173"/>
                  </a:lnTo>
                  <a:lnTo>
                    <a:pt x="794" y="157"/>
                  </a:lnTo>
                  <a:lnTo>
                    <a:pt x="811" y="140"/>
                  </a:lnTo>
                  <a:close/>
                  <a:moveTo>
                    <a:pt x="951" y="476"/>
                  </a:moveTo>
                  <a:lnTo>
                    <a:pt x="951" y="476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6"/>
                  </a:moveTo>
                  <a:lnTo>
                    <a:pt x="951" y="477"/>
                  </a:lnTo>
                  <a:lnTo>
                    <a:pt x="927" y="477"/>
                  </a:lnTo>
                  <a:lnTo>
                    <a:pt x="927" y="476"/>
                  </a:lnTo>
                  <a:lnTo>
                    <a:pt x="951" y="476"/>
                  </a:lnTo>
                  <a:close/>
                  <a:moveTo>
                    <a:pt x="951" y="477"/>
                  </a:moveTo>
                  <a:lnTo>
                    <a:pt x="951" y="500"/>
                  </a:lnTo>
                  <a:lnTo>
                    <a:pt x="949" y="524"/>
                  </a:lnTo>
                  <a:lnTo>
                    <a:pt x="945" y="548"/>
                  </a:lnTo>
                  <a:lnTo>
                    <a:pt x="941" y="572"/>
                  </a:lnTo>
                  <a:lnTo>
                    <a:pt x="936" y="594"/>
                  </a:lnTo>
                  <a:lnTo>
                    <a:pt x="929" y="617"/>
                  </a:lnTo>
                  <a:lnTo>
                    <a:pt x="922" y="640"/>
                  </a:lnTo>
                  <a:lnTo>
                    <a:pt x="913" y="661"/>
                  </a:lnTo>
                  <a:lnTo>
                    <a:pt x="904" y="682"/>
                  </a:lnTo>
                  <a:lnTo>
                    <a:pt x="894" y="702"/>
                  </a:lnTo>
                  <a:lnTo>
                    <a:pt x="882" y="723"/>
                  </a:lnTo>
                  <a:lnTo>
                    <a:pt x="870" y="741"/>
                  </a:lnTo>
                  <a:lnTo>
                    <a:pt x="856" y="761"/>
                  </a:lnTo>
                  <a:lnTo>
                    <a:pt x="842" y="778"/>
                  </a:lnTo>
                  <a:lnTo>
                    <a:pt x="828" y="795"/>
                  </a:lnTo>
                  <a:lnTo>
                    <a:pt x="811" y="813"/>
                  </a:lnTo>
                  <a:lnTo>
                    <a:pt x="794" y="795"/>
                  </a:lnTo>
                  <a:lnTo>
                    <a:pt x="809" y="779"/>
                  </a:lnTo>
                  <a:lnTo>
                    <a:pt x="823" y="763"/>
                  </a:lnTo>
                  <a:lnTo>
                    <a:pt x="836" y="746"/>
                  </a:lnTo>
                  <a:lnTo>
                    <a:pt x="849" y="728"/>
                  </a:lnTo>
                  <a:lnTo>
                    <a:pt x="861" y="710"/>
                  </a:lnTo>
                  <a:lnTo>
                    <a:pt x="872" y="690"/>
                  </a:lnTo>
                  <a:lnTo>
                    <a:pt x="882" y="671"/>
                  </a:lnTo>
                  <a:lnTo>
                    <a:pt x="891" y="652"/>
                  </a:lnTo>
                  <a:lnTo>
                    <a:pt x="899" y="631"/>
                  </a:lnTo>
                  <a:lnTo>
                    <a:pt x="907" y="609"/>
                  </a:lnTo>
                  <a:lnTo>
                    <a:pt x="912" y="589"/>
                  </a:lnTo>
                  <a:lnTo>
                    <a:pt x="917" y="566"/>
                  </a:lnTo>
                  <a:lnTo>
                    <a:pt x="922" y="545"/>
                  </a:lnTo>
                  <a:lnTo>
                    <a:pt x="924" y="522"/>
                  </a:lnTo>
                  <a:lnTo>
                    <a:pt x="926" y="499"/>
                  </a:lnTo>
                  <a:lnTo>
                    <a:pt x="927" y="477"/>
                  </a:lnTo>
                  <a:lnTo>
                    <a:pt x="951" y="477"/>
                  </a:lnTo>
                  <a:close/>
                  <a:moveTo>
                    <a:pt x="811" y="813"/>
                  </a:moveTo>
                  <a:lnTo>
                    <a:pt x="795" y="828"/>
                  </a:lnTo>
                  <a:lnTo>
                    <a:pt x="778" y="843"/>
                  </a:lnTo>
                  <a:lnTo>
                    <a:pt x="760" y="857"/>
                  </a:lnTo>
                  <a:lnTo>
                    <a:pt x="741" y="870"/>
                  </a:lnTo>
                  <a:lnTo>
                    <a:pt x="722" y="883"/>
                  </a:lnTo>
                  <a:lnTo>
                    <a:pt x="701" y="895"/>
                  </a:lnTo>
                  <a:lnTo>
                    <a:pt x="682" y="904"/>
                  </a:lnTo>
                  <a:lnTo>
                    <a:pt x="660" y="914"/>
                  </a:lnTo>
                  <a:lnTo>
                    <a:pt x="639" y="923"/>
                  </a:lnTo>
                  <a:lnTo>
                    <a:pt x="617" y="930"/>
                  </a:lnTo>
                  <a:lnTo>
                    <a:pt x="594" y="937"/>
                  </a:lnTo>
                  <a:lnTo>
                    <a:pt x="571" y="942"/>
                  </a:lnTo>
                  <a:lnTo>
                    <a:pt x="548" y="946"/>
                  </a:lnTo>
                  <a:lnTo>
                    <a:pt x="524" y="949"/>
                  </a:lnTo>
                  <a:lnTo>
                    <a:pt x="500" y="951"/>
                  </a:lnTo>
                  <a:lnTo>
                    <a:pt x="476" y="952"/>
                  </a:lnTo>
                  <a:lnTo>
                    <a:pt x="476" y="927"/>
                  </a:lnTo>
                  <a:lnTo>
                    <a:pt x="498" y="927"/>
                  </a:lnTo>
                  <a:lnTo>
                    <a:pt x="521" y="925"/>
                  </a:lnTo>
                  <a:lnTo>
                    <a:pt x="544" y="922"/>
                  </a:lnTo>
                  <a:lnTo>
                    <a:pt x="566" y="918"/>
                  </a:lnTo>
                  <a:lnTo>
                    <a:pt x="588" y="913"/>
                  </a:lnTo>
                  <a:lnTo>
                    <a:pt x="609" y="906"/>
                  </a:lnTo>
                  <a:lnTo>
                    <a:pt x="630" y="900"/>
                  </a:lnTo>
                  <a:lnTo>
                    <a:pt x="651" y="891"/>
                  </a:lnTo>
                  <a:lnTo>
                    <a:pt x="671" y="883"/>
                  </a:lnTo>
                  <a:lnTo>
                    <a:pt x="690" y="873"/>
                  </a:lnTo>
                  <a:lnTo>
                    <a:pt x="709" y="862"/>
                  </a:lnTo>
                  <a:lnTo>
                    <a:pt x="727" y="850"/>
                  </a:lnTo>
                  <a:lnTo>
                    <a:pt x="744" y="837"/>
                  </a:lnTo>
                  <a:lnTo>
                    <a:pt x="762" y="824"/>
                  </a:lnTo>
                  <a:lnTo>
                    <a:pt x="778" y="809"/>
                  </a:lnTo>
                  <a:lnTo>
                    <a:pt x="794" y="795"/>
                  </a:lnTo>
                  <a:lnTo>
                    <a:pt x="811" y="813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76" y="952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476" y="952"/>
                  </a:moveTo>
                  <a:lnTo>
                    <a:pt x="451" y="951"/>
                  </a:lnTo>
                  <a:lnTo>
                    <a:pt x="427" y="949"/>
                  </a:lnTo>
                  <a:lnTo>
                    <a:pt x="403" y="946"/>
                  </a:lnTo>
                  <a:lnTo>
                    <a:pt x="379" y="942"/>
                  </a:lnTo>
                  <a:lnTo>
                    <a:pt x="357" y="937"/>
                  </a:lnTo>
                  <a:lnTo>
                    <a:pt x="334" y="930"/>
                  </a:lnTo>
                  <a:lnTo>
                    <a:pt x="312" y="923"/>
                  </a:lnTo>
                  <a:lnTo>
                    <a:pt x="291" y="914"/>
                  </a:lnTo>
                  <a:lnTo>
                    <a:pt x="269" y="904"/>
                  </a:lnTo>
                  <a:lnTo>
                    <a:pt x="249" y="895"/>
                  </a:lnTo>
                  <a:lnTo>
                    <a:pt x="229" y="883"/>
                  </a:lnTo>
                  <a:lnTo>
                    <a:pt x="210" y="870"/>
                  </a:lnTo>
                  <a:lnTo>
                    <a:pt x="192" y="857"/>
                  </a:lnTo>
                  <a:lnTo>
                    <a:pt x="173" y="843"/>
                  </a:lnTo>
                  <a:lnTo>
                    <a:pt x="156" y="828"/>
                  </a:lnTo>
                  <a:lnTo>
                    <a:pt x="140" y="813"/>
                  </a:lnTo>
                  <a:lnTo>
                    <a:pt x="157" y="795"/>
                  </a:lnTo>
                  <a:lnTo>
                    <a:pt x="172" y="809"/>
                  </a:lnTo>
                  <a:lnTo>
                    <a:pt x="188" y="824"/>
                  </a:lnTo>
                  <a:lnTo>
                    <a:pt x="206" y="837"/>
                  </a:lnTo>
                  <a:lnTo>
                    <a:pt x="224" y="850"/>
                  </a:lnTo>
                  <a:lnTo>
                    <a:pt x="242" y="862"/>
                  </a:lnTo>
                  <a:lnTo>
                    <a:pt x="261" y="873"/>
                  </a:lnTo>
                  <a:lnTo>
                    <a:pt x="280" y="883"/>
                  </a:lnTo>
                  <a:lnTo>
                    <a:pt x="301" y="891"/>
                  </a:lnTo>
                  <a:lnTo>
                    <a:pt x="320" y="900"/>
                  </a:lnTo>
                  <a:lnTo>
                    <a:pt x="342" y="906"/>
                  </a:lnTo>
                  <a:lnTo>
                    <a:pt x="363" y="913"/>
                  </a:lnTo>
                  <a:lnTo>
                    <a:pt x="385" y="918"/>
                  </a:lnTo>
                  <a:lnTo>
                    <a:pt x="406" y="922"/>
                  </a:lnTo>
                  <a:lnTo>
                    <a:pt x="429" y="925"/>
                  </a:lnTo>
                  <a:lnTo>
                    <a:pt x="452" y="927"/>
                  </a:lnTo>
                  <a:lnTo>
                    <a:pt x="476" y="927"/>
                  </a:lnTo>
                  <a:lnTo>
                    <a:pt x="476" y="952"/>
                  </a:lnTo>
                  <a:close/>
                  <a:moveTo>
                    <a:pt x="140" y="813"/>
                  </a:moveTo>
                  <a:lnTo>
                    <a:pt x="123" y="795"/>
                  </a:lnTo>
                  <a:lnTo>
                    <a:pt x="108" y="778"/>
                  </a:lnTo>
                  <a:lnTo>
                    <a:pt x="94" y="761"/>
                  </a:lnTo>
                  <a:lnTo>
                    <a:pt x="81" y="741"/>
                  </a:lnTo>
                  <a:lnTo>
                    <a:pt x="68" y="723"/>
                  </a:lnTo>
                  <a:lnTo>
                    <a:pt x="58" y="702"/>
                  </a:lnTo>
                  <a:lnTo>
                    <a:pt x="47" y="682"/>
                  </a:lnTo>
                  <a:lnTo>
                    <a:pt x="37" y="661"/>
                  </a:lnTo>
                  <a:lnTo>
                    <a:pt x="28" y="640"/>
                  </a:lnTo>
                  <a:lnTo>
                    <a:pt x="21" y="617"/>
                  </a:lnTo>
                  <a:lnTo>
                    <a:pt x="14" y="594"/>
                  </a:lnTo>
                  <a:lnTo>
                    <a:pt x="10" y="572"/>
                  </a:lnTo>
                  <a:lnTo>
                    <a:pt x="6" y="548"/>
                  </a:lnTo>
                  <a:lnTo>
                    <a:pt x="2" y="524"/>
                  </a:lnTo>
                  <a:lnTo>
                    <a:pt x="0" y="500"/>
                  </a:lnTo>
                  <a:lnTo>
                    <a:pt x="0" y="477"/>
                  </a:lnTo>
                  <a:lnTo>
                    <a:pt x="24" y="477"/>
                  </a:lnTo>
                  <a:lnTo>
                    <a:pt x="25" y="499"/>
                  </a:lnTo>
                  <a:lnTo>
                    <a:pt x="26" y="522"/>
                  </a:lnTo>
                  <a:lnTo>
                    <a:pt x="29" y="545"/>
                  </a:lnTo>
                  <a:lnTo>
                    <a:pt x="34" y="567"/>
                  </a:lnTo>
                  <a:lnTo>
                    <a:pt x="38" y="589"/>
                  </a:lnTo>
                  <a:lnTo>
                    <a:pt x="45" y="609"/>
                  </a:lnTo>
                  <a:lnTo>
                    <a:pt x="52" y="631"/>
                  </a:lnTo>
                  <a:lnTo>
                    <a:pt x="60" y="652"/>
                  </a:lnTo>
                  <a:lnTo>
                    <a:pt x="68" y="671"/>
                  </a:lnTo>
                  <a:lnTo>
                    <a:pt x="79" y="690"/>
                  </a:lnTo>
                  <a:lnTo>
                    <a:pt x="90" y="710"/>
                  </a:lnTo>
                  <a:lnTo>
                    <a:pt x="102" y="728"/>
                  </a:lnTo>
                  <a:lnTo>
                    <a:pt x="114" y="746"/>
                  </a:lnTo>
                  <a:lnTo>
                    <a:pt x="128" y="763"/>
                  </a:lnTo>
                  <a:lnTo>
                    <a:pt x="142" y="779"/>
                  </a:lnTo>
                  <a:lnTo>
                    <a:pt x="157" y="795"/>
                  </a:lnTo>
                  <a:lnTo>
                    <a:pt x="140" y="813"/>
                  </a:lnTo>
                  <a:close/>
                  <a:moveTo>
                    <a:pt x="0" y="477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24" y="477"/>
                  </a:lnTo>
                  <a:lnTo>
                    <a:pt x="0" y="477"/>
                  </a:lnTo>
                  <a:close/>
                  <a:moveTo>
                    <a:pt x="0" y="476"/>
                  </a:moveTo>
                  <a:lnTo>
                    <a:pt x="0" y="476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0" y="476"/>
                  </a:moveTo>
                  <a:lnTo>
                    <a:pt x="0" y="452"/>
                  </a:lnTo>
                  <a:lnTo>
                    <a:pt x="2" y="428"/>
                  </a:lnTo>
                  <a:lnTo>
                    <a:pt x="6" y="404"/>
                  </a:lnTo>
                  <a:lnTo>
                    <a:pt x="10" y="381"/>
                  </a:lnTo>
                  <a:lnTo>
                    <a:pt x="14" y="358"/>
                  </a:lnTo>
                  <a:lnTo>
                    <a:pt x="21" y="335"/>
                  </a:lnTo>
                  <a:lnTo>
                    <a:pt x="28" y="312"/>
                  </a:lnTo>
                  <a:lnTo>
                    <a:pt x="37" y="291"/>
                  </a:lnTo>
                  <a:lnTo>
                    <a:pt x="47" y="270"/>
                  </a:lnTo>
                  <a:lnTo>
                    <a:pt x="58" y="250"/>
                  </a:lnTo>
                  <a:lnTo>
                    <a:pt x="68" y="229"/>
                  </a:lnTo>
                  <a:lnTo>
                    <a:pt x="81" y="211"/>
                  </a:lnTo>
                  <a:lnTo>
                    <a:pt x="94" y="192"/>
                  </a:lnTo>
                  <a:lnTo>
                    <a:pt x="108" y="174"/>
                  </a:lnTo>
                  <a:lnTo>
                    <a:pt x="123" y="157"/>
                  </a:lnTo>
                  <a:lnTo>
                    <a:pt x="140" y="140"/>
                  </a:lnTo>
                  <a:lnTo>
                    <a:pt x="157" y="157"/>
                  </a:lnTo>
                  <a:lnTo>
                    <a:pt x="142" y="173"/>
                  </a:lnTo>
                  <a:lnTo>
                    <a:pt x="128" y="189"/>
                  </a:lnTo>
                  <a:lnTo>
                    <a:pt x="114" y="207"/>
                  </a:lnTo>
                  <a:lnTo>
                    <a:pt x="102" y="224"/>
                  </a:lnTo>
                  <a:lnTo>
                    <a:pt x="90" y="242"/>
                  </a:lnTo>
                  <a:lnTo>
                    <a:pt x="79" y="262"/>
                  </a:lnTo>
                  <a:lnTo>
                    <a:pt x="68" y="281"/>
                  </a:lnTo>
                  <a:lnTo>
                    <a:pt x="60" y="301"/>
                  </a:lnTo>
                  <a:lnTo>
                    <a:pt x="52" y="321"/>
                  </a:lnTo>
                  <a:lnTo>
                    <a:pt x="45" y="343"/>
                  </a:lnTo>
                  <a:lnTo>
                    <a:pt x="38" y="363"/>
                  </a:lnTo>
                  <a:lnTo>
                    <a:pt x="34" y="386"/>
                  </a:lnTo>
                  <a:lnTo>
                    <a:pt x="29" y="408"/>
                  </a:lnTo>
                  <a:lnTo>
                    <a:pt x="26" y="430"/>
                  </a:lnTo>
                  <a:lnTo>
                    <a:pt x="25" y="453"/>
                  </a:lnTo>
                  <a:lnTo>
                    <a:pt x="24" y="476"/>
                  </a:lnTo>
                  <a:lnTo>
                    <a:pt x="0" y="476"/>
                  </a:lnTo>
                  <a:close/>
                  <a:moveTo>
                    <a:pt x="140" y="140"/>
                  </a:moveTo>
                  <a:lnTo>
                    <a:pt x="156" y="125"/>
                  </a:lnTo>
                  <a:lnTo>
                    <a:pt x="173" y="109"/>
                  </a:lnTo>
                  <a:lnTo>
                    <a:pt x="192" y="95"/>
                  </a:lnTo>
                  <a:lnTo>
                    <a:pt x="210" y="82"/>
                  </a:lnTo>
                  <a:lnTo>
                    <a:pt x="229" y="69"/>
                  </a:lnTo>
                  <a:lnTo>
                    <a:pt x="249" y="58"/>
                  </a:lnTo>
                  <a:lnTo>
                    <a:pt x="269" y="48"/>
                  </a:lnTo>
                  <a:lnTo>
                    <a:pt x="291" y="38"/>
                  </a:lnTo>
                  <a:lnTo>
                    <a:pt x="312" y="30"/>
                  </a:lnTo>
                  <a:lnTo>
                    <a:pt x="334" y="22"/>
                  </a:lnTo>
                  <a:lnTo>
                    <a:pt x="357" y="15"/>
                  </a:lnTo>
                  <a:lnTo>
                    <a:pt x="379" y="10"/>
                  </a:lnTo>
                  <a:lnTo>
                    <a:pt x="403" y="6"/>
                  </a:lnTo>
                  <a:lnTo>
                    <a:pt x="427" y="4"/>
                  </a:lnTo>
                  <a:lnTo>
                    <a:pt x="451" y="1"/>
                  </a:lnTo>
                  <a:lnTo>
                    <a:pt x="476" y="0"/>
                  </a:lnTo>
                  <a:lnTo>
                    <a:pt x="476" y="25"/>
                  </a:lnTo>
                  <a:lnTo>
                    <a:pt x="452" y="25"/>
                  </a:lnTo>
                  <a:lnTo>
                    <a:pt x="429" y="27"/>
                  </a:lnTo>
                  <a:lnTo>
                    <a:pt x="406" y="31"/>
                  </a:lnTo>
                  <a:lnTo>
                    <a:pt x="385" y="34"/>
                  </a:lnTo>
                  <a:lnTo>
                    <a:pt x="363" y="39"/>
                  </a:lnTo>
                  <a:lnTo>
                    <a:pt x="342" y="46"/>
                  </a:lnTo>
                  <a:lnTo>
                    <a:pt x="320" y="52"/>
                  </a:lnTo>
                  <a:lnTo>
                    <a:pt x="301" y="61"/>
                  </a:lnTo>
                  <a:lnTo>
                    <a:pt x="280" y="69"/>
                  </a:lnTo>
                  <a:lnTo>
                    <a:pt x="261" y="79"/>
                  </a:lnTo>
                  <a:lnTo>
                    <a:pt x="242" y="90"/>
                  </a:lnTo>
                  <a:lnTo>
                    <a:pt x="224" y="102"/>
                  </a:lnTo>
                  <a:lnTo>
                    <a:pt x="206" y="115"/>
                  </a:lnTo>
                  <a:lnTo>
                    <a:pt x="188" y="128"/>
                  </a:lnTo>
                  <a:lnTo>
                    <a:pt x="172" y="143"/>
                  </a:lnTo>
                  <a:lnTo>
                    <a:pt x="157" y="157"/>
                  </a:lnTo>
                  <a:lnTo>
                    <a:pt x="140" y="140"/>
                  </a:lnTo>
                  <a:close/>
                  <a:moveTo>
                    <a:pt x="476" y="0"/>
                  </a:moveTo>
                  <a:lnTo>
                    <a:pt x="476" y="0"/>
                  </a:lnTo>
                  <a:lnTo>
                    <a:pt x="476" y="25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4" name="Freeform 1371"/>
            <p:cNvSpPr>
              <a:spLocks/>
            </p:cNvSpPr>
            <p:nvPr/>
          </p:nvSpPr>
          <p:spPr bwMode="auto">
            <a:xfrm>
              <a:off x="3193" y="2175"/>
              <a:ext cx="183" cy="89"/>
            </a:xfrm>
            <a:custGeom>
              <a:avLst/>
              <a:gdLst>
                <a:gd name="T0" fmla="*/ 3 w 916"/>
                <a:gd name="T1" fmla="*/ 0 h 421"/>
                <a:gd name="T2" fmla="*/ 37 w 916"/>
                <a:gd name="T3" fmla="*/ 8 h 421"/>
                <a:gd name="T4" fmla="*/ 35 w 916"/>
                <a:gd name="T5" fmla="*/ 17 h 421"/>
                <a:gd name="T6" fmla="*/ 0 w 916"/>
                <a:gd name="T7" fmla="*/ 8 h 421"/>
                <a:gd name="T8" fmla="*/ 3 w 916"/>
                <a:gd name="T9" fmla="*/ 0 h 4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6"/>
                <a:gd name="T16" fmla="*/ 0 h 421"/>
                <a:gd name="T17" fmla="*/ 916 w 916"/>
                <a:gd name="T18" fmla="*/ 421 h 4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6" h="421">
                  <a:moveTo>
                    <a:pt x="74" y="0"/>
                  </a:moveTo>
                  <a:lnTo>
                    <a:pt x="916" y="205"/>
                  </a:lnTo>
                  <a:lnTo>
                    <a:pt x="868" y="421"/>
                  </a:lnTo>
                  <a:lnTo>
                    <a:pt x="0" y="19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5" name="Freeform 1372"/>
            <p:cNvSpPr>
              <a:spLocks noEditPoints="1"/>
            </p:cNvSpPr>
            <p:nvPr/>
          </p:nvSpPr>
          <p:spPr bwMode="auto">
            <a:xfrm>
              <a:off x="3193" y="2175"/>
              <a:ext cx="186" cy="89"/>
            </a:xfrm>
            <a:custGeom>
              <a:avLst/>
              <a:gdLst>
                <a:gd name="T0" fmla="*/ 4 w 940"/>
                <a:gd name="T1" fmla="*/ 0 h 445"/>
                <a:gd name="T2" fmla="*/ 37 w 940"/>
                <a:gd name="T3" fmla="*/ 8 h 445"/>
                <a:gd name="T4" fmla="*/ 37 w 940"/>
                <a:gd name="T5" fmla="*/ 9 h 445"/>
                <a:gd name="T6" fmla="*/ 3 w 940"/>
                <a:gd name="T7" fmla="*/ 1 h 445"/>
                <a:gd name="T8" fmla="*/ 4 w 940"/>
                <a:gd name="T9" fmla="*/ 0 h 445"/>
                <a:gd name="T10" fmla="*/ 37 w 940"/>
                <a:gd name="T11" fmla="*/ 8 h 445"/>
                <a:gd name="T12" fmla="*/ 37 w 940"/>
                <a:gd name="T13" fmla="*/ 8 h 445"/>
                <a:gd name="T14" fmla="*/ 37 w 940"/>
                <a:gd name="T15" fmla="*/ 8 h 445"/>
                <a:gd name="T16" fmla="*/ 38 w 940"/>
                <a:gd name="T17" fmla="*/ 9 h 445"/>
                <a:gd name="T18" fmla="*/ 38 w 940"/>
                <a:gd name="T19" fmla="*/ 9 h 445"/>
                <a:gd name="T20" fmla="*/ 37 w 940"/>
                <a:gd name="T21" fmla="*/ 9 h 445"/>
                <a:gd name="T22" fmla="*/ 37 w 940"/>
                <a:gd name="T23" fmla="*/ 8 h 445"/>
                <a:gd name="T24" fmla="*/ 38 w 940"/>
                <a:gd name="T25" fmla="*/ 9 h 445"/>
                <a:gd name="T26" fmla="*/ 36 w 940"/>
                <a:gd name="T27" fmla="*/ 17 h 445"/>
                <a:gd name="T28" fmla="*/ 35 w 940"/>
                <a:gd name="T29" fmla="*/ 17 h 445"/>
                <a:gd name="T30" fmla="*/ 37 w 940"/>
                <a:gd name="T31" fmla="*/ 9 h 445"/>
                <a:gd name="T32" fmla="*/ 38 w 940"/>
                <a:gd name="T33" fmla="*/ 9 h 445"/>
                <a:gd name="T34" fmla="*/ 36 w 940"/>
                <a:gd name="T35" fmla="*/ 17 h 445"/>
                <a:gd name="T36" fmla="*/ 36 w 940"/>
                <a:gd name="T37" fmla="*/ 18 h 445"/>
                <a:gd name="T38" fmla="*/ 35 w 940"/>
                <a:gd name="T39" fmla="*/ 18 h 445"/>
                <a:gd name="T40" fmla="*/ 35 w 940"/>
                <a:gd name="T41" fmla="*/ 18 h 445"/>
                <a:gd name="T42" fmla="*/ 35 w 940"/>
                <a:gd name="T43" fmla="*/ 18 h 445"/>
                <a:gd name="T44" fmla="*/ 35 w 940"/>
                <a:gd name="T45" fmla="*/ 17 h 445"/>
                <a:gd name="T46" fmla="*/ 36 w 940"/>
                <a:gd name="T47" fmla="*/ 17 h 445"/>
                <a:gd name="T48" fmla="*/ 35 w 940"/>
                <a:gd name="T49" fmla="*/ 18 h 445"/>
                <a:gd name="T50" fmla="*/ 0 w 940"/>
                <a:gd name="T51" fmla="*/ 9 h 445"/>
                <a:gd name="T52" fmla="*/ 1 w 940"/>
                <a:gd name="T53" fmla="*/ 8 h 445"/>
                <a:gd name="T54" fmla="*/ 35 w 940"/>
                <a:gd name="T55" fmla="*/ 17 h 445"/>
                <a:gd name="T56" fmla="*/ 35 w 940"/>
                <a:gd name="T57" fmla="*/ 18 h 445"/>
                <a:gd name="T58" fmla="*/ 0 w 940"/>
                <a:gd name="T59" fmla="*/ 9 h 445"/>
                <a:gd name="T60" fmla="*/ 0 w 940"/>
                <a:gd name="T61" fmla="*/ 9 h 445"/>
                <a:gd name="T62" fmla="*/ 0 w 940"/>
                <a:gd name="T63" fmla="*/ 9 h 445"/>
                <a:gd name="T64" fmla="*/ 0 w 940"/>
                <a:gd name="T65" fmla="*/ 8 h 445"/>
                <a:gd name="T66" fmla="*/ 0 w 940"/>
                <a:gd name="T67" fmla="*/ 8 h 445"/>
                <a:gd name="T68" fmla="*/ 0 w 940"/>
                <a:gd name="T69" fmla="*/ 8 h 445"/>
                <a:gd name="T70" fmla="*/ 0 w 940"/>
                <a:gd name="T71" fmla="*/ 9 h 445"/>
                <a:gd name="T72" fmla="*/ 0 w 940"/>
                <a:gd name="T73" fmla="*/ 8 h 445"/>
                <a:gd name="T74" fmla="*/ 3 w 940"/>
                <a:gd name="T75" fmla="*/ 0 h 445"/>
                <a:gd name="T76" fmla="*/ 4 w 940"/>
                <a:gd name="T77" fmla="*/ 1 h 445"/>
                <a:gd name="T78" fmla="*/ 1 w 940"/>
                <a:gd name="T79" fmla="*/ 8 h 445"/>
                <a:gd name="T80" fmla="*/ 0 w 940"/>
                <a:gd name="T81" fmla="*/ 8 h 445"/>
                <a:gd name="T82" fmla="*/ 3 w 940"/>
                <a:gd name="T83" fmla="*/ 0 h 445"/>
                <a:gd name="T84" fmla="*/ 3 w 940"/>
                <a:gd name="T85" fmla="*/ 0 h 445"/>
                <a:gd name="T86" fmla="*/ 3 w 940"/>
                <a:gd name="T87" fmla="*/ 0 h 445"/>
                <a:gd name="T88" fmla="*/ 3 w 940"/>
                <a:gd name="T89" fmla="*/ 0 h 445"/>
                <a:gd name="T90" fmla="*/ 4 w 940"/>
                <a:gd name="T91" fmla="*/ 0 h 445"/>
                <a:gd name="T92" fmla="*/ 3 w 940"/>
                <a:gd name="T93" fmla="*/ 0 h 445"/>
                <a:gd name="T94" fmla="*/ 3 w 940"/>
                <a:gd name="T95" fmla="*/ 0 h 4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0"/>
                <a:gd name="T145" fmla="*/ 0 h 445"/>
                <a:gd name="T146" fmla="*/ 940 w 940"/>
                <a:gd name="T147" fmla="*/ 445 h 4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0" h="445">
                  <a:moveTo>
                    <a:pt x="89" y="0"/>
                  </a:moveTo>
                  <a:lnTo>
                    <a:pt x="931" y="206"/>
                  </a:lnTo>
                  <a:lnTo>
                    <a:pt x="925" y="230"/>
                  </a:lnTo>
                  <a:lnTo>
                    <a:pt x="83" y="24"/>
                  </a:lnTo>
                  <a:lnTo>
                    <a:pt x="89" y="0"/>
                  </a:lnTo>
                  <a:close/>
                  <a:moveTo>
                    <a:pt x="931" y="206"/>
                  </a:moveTo>
                  <a:lnTo>
                    <a:pt x="934" y="208"/>
                  </a:lnTo>
                  <a:lnTo>
                    <a:pt x="937" y="212"/>
                  </a:lnTo>
                  <a:lnTo>
                    <a:pt x="940" y="216"/>
                  </a:lnTo>
                  <a:lnTo>
                    <a:pt x="940" y="221"/>
                  </a:lnTo>
                  <a:lnTo>
                    <a:pt x="928" y="217"/>
                  </a:lnTo>
                  <a:lnTo>
                    <a:pt x="931" y="206"/>
                  </a:lnTo>
                  <a:close/>
                  <a:moveTo>
                    <a:pt x="940" y="221"/>
                  </a:moveTo>
                  <a:lnTo>
                    <a:pt x="892" y="437"/>
                  </a:lnTo>
                  <a:lnTo>
                    <a:pt x="868" y="431"/>
                  </a:lnTo>
                  <a:lnTo>
                    <a:pt x="916" y="215"/>
                  </a:lnTo>
                  <a:lnTo>
                    <a:pt x="940" y="221"/>
                  </a:lnTo>
                  <a:close/>
                  <a:moveTo>
                    <a:pt x="892" y="437"/>
                  </a:moveTo>
                  <a:lnTo>
                    <a:pt x="890" y="440"/>
                  </a:lnTo>
                  <a:lnTo>
                    <a:pt x="887" y="443"/>
                  </a:lnTo>
                  <a:lnTo>
                    <a:pt x="881" y="445"/>
                  </a:lnTo>
                  <a:lnTo>
                    <a:pt x="877" y="445"/>
                  </a:lnTo>
                  <a:lnTo>
                    <a:pt x="880" y="433"/>
                  </a:lnTo>
                  <a:lnTo>
                    <a:pt x="892" y="437"/>
                  </a:lnTo>
                  <a:close/>
                  <a:moveTo>
                    <a:pt x="877" y="445"/>
                  </a:moveTo>
                  <a:lnTo>
                    <a:pt x="9" y="220"/>
                  </a:lnTo>
                  <a:lnTo>
                    <a:pt x="15" y="197"/>
                  </a:lnTo>
                  <a:lnTo>
                    <a:pt x="883" y="422"/>
                  </a:lnTo>
                  <a:lnTo>
                    <a:pt x="877" y="445"/>
                  </a:lnTo>
                  <a:close/>
                  <a:moveTo>
                    <a:pt x="9" y="220"/>
                  </a:moveTo>
                  <a:lnTo>
                    <a:pt x="4" y="217"/>
                  </a:lnTo>
                  <a:lnTo>
                    <a:pt x="1" y="214"/>
                  </a:lnTo>
                  <a:lnTo>
                    <a:pt x="0" y="209"/>
                  </a:lnTo>
                  <a:lnTo>
                    <a:pt x="0" y="204"/>
                  </a:lnTo>
                  <a:lnTo>
                    <a:pt x="12" y="208"/>
                  </a:lnTo>
                  <a:lnTo>
                    <a:pt x="9" y="220"/>
                  </a:lnTo>
                  <a:close/>
                  <a:moveTo>
                    <a:pt x="0" y="204"/>
                  </a:moveTo>
                  <a:lnTo>
                    <a:pt x="74" y="8"/>
                  </a:lnTo>
                  <a:lnTo>
                    <a:pt x="97" y="17"/>
                  </a:lnTo>
                  <a:lnTo>
                    <a:pt x="24" y="212"/>
                  </a:lnTo>
                  <a:lnTo>
                    <a:pt x="0" y="204"/>
                  </a:lnTo>
                  <a:close/>
                  <a:moveTo>
                    <a:pt x="74" y="8"/>
                  </a:moveTo>
                  <a:lnTo>
                    <a:pt x="77" y="5"/>
                  </a:lnTo>
                  <a:lnTo>
                    <a:pt x="81" y="1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86" y="12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6" name="Freeform 1373"/>
            <p:cNvSpPr>
              <a:spLocks/>
            </p:cNvSpPr>
            <p:nvPr/>
          </p:nvSpPr>
          <p:spPr bwMode="auto">
            <a:xfrm>
              <a:off x="3266" y="2049"/>
              <a:ext cx="82" cy="71"/>
            </a:xfrm>
            <a:custGeom>
              <a:avLst/>
              <a:gdLst>
                <a:gd name="T0" fmla="*/ 3 w 392"/>
                <a:gd name="T1" fmla="*/ 13 h 356"/>
                <a:gd name="T2" fmla="*/ 4 w 392"/>
                <a:gd name="T3" fmla="*/ 9 h 356"/>
                <a:gd name="T4" fmla="*/ 0 w 392"/>
                <a:gd name="T5" fmla="*/ 10 h 356"/>
                <a:gd name="T6" fmla="*/ 0 w 392"/>
                <a:gd name="T7" fmla="*/ 3 h 356"/>
                <a:gd name="T8" fmla="*/ 5 w 392"/>
                <a:gd name="T9" fmla="*/ 5 h 356"/>
                <a:gd name="T10" fmla="*/ 4 w 392"/>
                <a:gd name="T11" fmla="*/ 0 h 356"/>
                <a:gd name="T12" fmla="*/ 11 w 392"/>
                <a:gd name="T13" fmla="*/ 0 h 356"/>
                <a:gd name="T14" fmla="*/ 10 w 392"/>
                <a:gd name="T15" fmla="*/ 6 h 356"/>
                <a:gd name="T16" fmla="*/ 16 w 392"/>
                <a:gd name="T17" fmla="*/ 5 h 356"/>
                <a:gd name="T18" fmla="*/ 14 w 392"/>
                <a:gd name="T19" fmla="*/ 12 h 356"/>
                <a:gd name="T20" fmla="*/ 9 w 392"/>
                <a:gd name="T21" fmla="*/ 9 h 356"/>
                <a:gd name="T22" fmla="*/ 9 w 392"/>
                <a:gd name="T23" fmla="*/ 14 h 356"/>
                <a:gd name="T24" fmla="*/ 3 w 392"/>
                <a:gd name="T25" fmla="*/ 13 h 3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2"/>
                <a:gd name="T40" fmla="*/ 0 h 356"/>
                <a:gd name="T41" fmla="*/ 392 w 392"/>
                <a:gd name="T42" fmla="*/ 356 h 3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2" h="356">
                  <a:moveTo>
                    <a:pt x="73" y="329"/>
                  </a:moveTo>
                  <a:lnTo>
                    <a:pt x="111" y="235"/>
                  </a:lnTo>
                  <a:lnTo>
                    <a:pt x="0" y="254"/>
                  </a:lnTo>
                  <a:lnTo>
                    <a:pt x="0" y="84"/>
                  </a:lnTo>
                  <a:lnTo>
                    <a:pt x="129" y="132"/>
                  </a:lnTo>
                  <a:lnTo>
                    <a:pt x="101" y="0"/>
                  </a:lnTo>
                  <a:lnTo>
                    <a:pt x="279" y="0"/>
                  </a:lnTo>
                  <a:lnTo>
                    <a:pt x="242" y="142"/>
                  </a:lnTo>
                  <a:lnTo>
                    <a:pt x="392" y="122"/>
                  </a:lnTo>
                  <a:lnTo>
                    <a:pt x="354" y="300"/>
                  </a:lnTo>
                  <a:lnTo>
                    <a:pt x="223" y="235"/>
                  </a:lnTo>
                  <a:lnTo>
                    <a:pt x="223" y="356"/>
                  </a:lnTo>
                  <a:lnTo>
                    <a:pt x="73" y="329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7" name="Freeform 1374"/>
            <p:cNvSpPr>
              <a:spLocks noEditPoints="1"/>
            </p:cNvSpPr>
            <p:nvPr/>
          </p:nvSpPr>
          <p:spPr bwMode="auto">
            <a:xfrm>
              <a:off x="3266" y="2049"/>
              <a:ext cx="85" cy="75"/>
            </a:xfrm>
            <a:custGeom>
              <a:avLst/>
              <a:gdLst>
                <a:gd name="T0" fmla="*/ 4 w 417"/>
                <a:gd name="T1" fmla="*/ 14 h 381"/>
                <a:gd name="T2" fmla="*/ 5 w 417"/>
                <a:gd name="T3" fmla="*/ 9 h 381"/>
                <a:gd name="T4" fmla="*/ 5 w 417"/>
                <a:gd name="T5" fmla="*/ 10 h 381"/>
                <a:gd name="T6" fmla="*/ 5 w 417"/>
                <a:gd name="T7" fmla="*/ 9 h 381"/>
                <a:gd name="T8" fmla="*/ 5 w 417"/>
                <a:gd name="T9" fmla="*/ 9 h 381"/>
                <a:gd name="T10" fmla="*/ 0 w 417"/>
                <a:gd name="T11" fmla="*/ 11 h 381"/>
                <a:gd name="T12" fmla="*/ 0 w 417"/>
                <a:gd name="T13" fmla="*/ 11 h 381"/>
                <a:gd name="T14" fmla="*/ 1 w 417"/>
                <a:gd name="T15" fmla="*/ 11 h 381"/>
                <a:gd name="T16" fmla="*/ 1 w 417"/>
                <a:gd name="T17" fmla="*/ 11 h 381"/>
                <a:gd name="T18" fmla="*/ 0 w 417"/>
                <a:gd name="T19" fmla="*/ 4 h 381"/>
                <a:gd name="T20" fmla="*/ 0 w 417"/>
                <a:gd name="T21" fmla="*/ 3 h 381"/>
                <a:gd name="T22" fmla="*/ 0 w 417"/>
                <a:gd name="T23" fmla="*/ 4 h 381"/>
                <a:gd name="T24" fmla="*/ 0 w 417"/>
                <a:gd name="T25" fmla="*/ 4 h 381"/>
                <a:gd name="T26" fmla="*/ 6 w 417"/>
                <a:gd name="T27" fmla="*/ 6 h 381"/>
                <a:gd name="T28" fmla="*/ 6 w 417"/>
                <a:gd name="T29" fmla="*/ 6 h 381"/>
                <a:gd name="T30" fmla="*/ 6 w 417"/>
                <a:gd name="T31" fmla="*/ 6 h 381"/>
                <a:gd name="T32" fmla="*/ 6 w 417"/>
                <a:gd name="T33" fmla="*/ 6 h 381"/>
                <a:gd name="T34" fmla="*/ 4 w 417"/>
                <a:gd name="T35" fmla="*/ 0 h 381"/>
                <a:gd name="T36" fmla="*/ 4 w 417"/>
                <a:gd name="T37" fmla="*/ 0 h 381"/>
                <a:gd name="T38" fmla="*/ 4 w 417"/>
                <a:gd name="T39" fmla="*/ 1 h 381"/>
                <a:gd name="T40" fmla="*/ 5 w 417"/>
                <a:gd name="T41" fmla="*/ 1 h 381"/>
                <a:gd name="T42" fmla="*/ 12 w 417"/>
                <a:gd name="T43" fmla="*/ 0 h 381"/>
                <a:gd name="T44" fmla="*/ 12 w 417"/>
                <a:gd name="T45" fmla="*/ 0 h 381"/>
                <a:gd name="T46" fmla="*/ 12 w 417"/>
                <a:gd name="T47" fmla="*/ 0 h 381"/>
                <a:gd name="T48" fmla="*/ 11 w 417"/>
                <a:gd name="T49" fmla="*/ 0 h 381"/>
                <a:gd name="T50" fmla="*/ 10 w 417"/>
                <a:gd name="T51" fmla="*/ 7 h 381"/>
                <a:gd name="T52" fmla="*/ 10 w 417"/>
                <a:gd name="T53" fmla="*/ 6 h 381"/>
                <a:gd name="T54" fmla="*/ 10 w 417"/>
                <a:gd name="T55" fmla="*/ 7 h 381"/>
                <a:gd name="T56" fmla="*/ 10 w 417"/>
                <a:gd name="T57" fmla="*/ 7 h 381"/>
                <a:gd name="T58" fmla="*/ 17 w 417"/>
                <a:gd name="T59" fmla="*/ 5 h 381"/>
                <a:gd name="T60" fmla="*/ 17 w 417"/>
                <a:gd name="T61" fmla="*/ 5 h 381"/>
                <a:gd name="T62" fmla="*/ 16 w 417"/>
                <a:gd name="T63" fmla="*/ 5 h 381"/>
                <a:gd name="T64" fmla="*/ 16 w 417"/>
                <a:gd name="T65" fmla="*/ 5 h 381"/>
                <a:gd name="T66" fmla="*/ 15 w 417"/>
                <a:gd name="T67" fmla="*/ 13 h 381"/>
                <a:gd name="T68" fmla="*/ 15 w 417"/>
                <a:gd name="T69" fmla="*/ 13 h 381"/>
                <a:gd name="T70" fmla="*/ 15 w 417"/>
                <a:gd name="T71" fmla="*/ 13 h 381"/>
                <a:gd name="T72" fmla="*/ 15 w 417"/>
                <a:gd name="T73" fmla="*/ 12 h 381"/>
                <a:gd name="T74" fmla="*/ 9 w 417"/>
                <a:gd name="T75" fmla="*/ 10 h 381"/>
                <a:gd name="T76" fmla="*/ 10 w 417"/>
                <a:gd name="T77" fmla="*/ 9 h 381"/>
                <a:gd name="T78" fmla="*/ 9 w 417"/>
                <a:gd name="T79" fmla="*/ 10 h 381"/>
                <a:gd name="T80" fmla="*/ 9 w 417"/>
                <a:gd name="T81" fmla="*/ 10 h 381"/>
                <a:gd name="T82" fmla="*/ 10 w 417"/>
                <a:gd name="T83" fmla="*/ 15 h 381"/>
                <a:gd name="T84" fmla="*/ 10 w 417"/>
                <a:gd name="T85" fmla="*/ 16 h 381"/>
                <a:gd name="T86" fmla="*/ 10 w 417"/>
                <a:gd name="T87" fmla="*/ 15 h 381"/>
                <a:gd name="T88" fmla="*/ 10 w 417"/>
                <a:gd name="T89" fmla="*/ 15 h 381"/>
                <a:gd name="T90" fmla="*/ 3 w 417"/>
                <a:gd name="T91" fmla="*/ 14 h 381"/>
                <a:gd name="T92" fmla="*/ 3 w 417"/>
                <a:gd name="T93" fmla="*/ 14 h 381"/>
                <a:gd name="T94" fmla="*/ 3 w 417"/>
                <a:gd name="T95" fmla="*/ 14 h 38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17"/>
                <a:gd name="T145" fmla="*/ 0 h 381"/>
                <a:gd name="T146" fmla="*/ 417 w 417"/>
                <a:gd name="T147" fmla="*/ 381 h 38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17" h="381">
                  <a:moveTo>
                    <a:pt x="75" y="335"/>
                  </a:moveTo>
                  <a:lnTo>
                    <a:pt x="113" y="242"/>
                  </a:lnTo>
                  <a:lnTo>
                    <a:pt x="136" y="251"/>
                  </a:lnTo>
                  <a:lnTo>
                    <a:pt x="98" y="345"/>
                  </a:lnTo>
                  <a:lnTo>
                    <a:pt x="75" y="335"/>
                  </a:lnTo>
                  <a:close/>
                  <a:moveTo>
                    <a:pt x="122" y="235"/>
                  </a:moveTo>
                  <a:lnTo>
                    <a:pt x="126" y="234"/>
                  </a:lnTo>
                  <a:lnTo>
                    <a:pt x="128" y="235"/>
                  </a:lnTo>
                  <a:lnTo>
                    <a:pt x="132" y="237"/>
                  </a:lnTo>
                  <a:lnTo>
                    <a:pt x="134" y="239"/>
                  </a:lnTo>
                  <a:lnTo>
                    <a:pt x="136" y="241"/>
                  </a:lnTo>
                  <a:lnTo>
                    <a:pt x="136" y="244"/>
                  </a:lnTo>
                  <a:lnTo>
                    <a:pt x="137" y="248"/>
                  </a:lnTo>
                  <a:lnTo>
                    <a:pt x="136" y="251"/>
                  </a:lnTo>
                  <a:lnTo>
                    <a:pt x="124" y="247"/>
                  </a:lnTo>
                  <a:lnTo>
                    <a:pt x="122" y="235"/>
                  </a:lnTo>
                  <a:close/>
                  <a:moveTo>
                    <a:pt x="126" y="258"/>
                  </a:moveTo>
                  <a:lnTo>
                    <a:pt x="15" y="278"/>
                  </a:lnTo>
                  <a:lnTo>
                    <a:pt x="11" y="254"/>
                  </a:lnTo>
                  <a:lnTo>
                    <a:pt x="122" y="235"/>
                  </a:lnTo>
                  <a:lnTo>
                    <a:pt x="126" y="258"/>
                  </a:lnTo>
                  <a:close/>
                  <a:moveTo>
                    <a:pt x="15" y="278"/>
                  </a:moveTo>
                  <a:lnTo>
                    <a:pt x="12" y="278"/>
                  </a:lnTo>
                  <a:lnTo>
                    <a:pt x="9" y="278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3" y="274"/>
                  </a:lnTo>
                  <a:lnTo>
                    <a:pt x="2" y="271"/>
                  </a:lnTo>
                  <a:lnTo>
                    <a:pt x="1" y="268"/>
                  </a:lnTo>
                  <a:lnTo>
                    <a:pt x="0" y="266"/>
                  </a:lnTo>
                  <a:lnTo>
                    <a:pt x="13" y="266"/>
                  </a:lnTo>
                  <a:lnTo>
                    <a:pt x="15" y="278"/>
                  </a:lnTo>
                  <a:close/>
                  <a:moveTo>
                    <a:pt x="0" y="266"/>
                  </a:moveTo>
                  <a:lnTo>
                    <a:pt x="0" y="96"/>
                  </a:lnTo>
                  <a:lnTo>
                    <a:pt x="25" y="96"/>
                  </a:lnTo>
                  <a:lnTo>
                    <a:pt x="25" y="266"/>
                  </a:lnTo>
                  <a:lnTo>
                    <a:pt x="0" y="266"/>
                  </a:lnTo>
                  <a:close/>
                  <a:moveTo>
                    <a:pt x="0" y="96"/>
                  </a:moveTo>
                  <a:lnTo>
                    <a:pt x="1" y="93"/>
                  </a:lnTo>
                  <a:lnTo>
                    <a:pt x="2" y="91"/>
                  </a:lnTo>
                  <a:lnTo>
                    <a:pt x="3" y="89"/>
                  </a:lnTo>
                  <a:lnTo>
                    <a:pt x="5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4" y="85"/>
                  </a:lnTo>
                  <a:lnTo>
                    <a:pt x="17" y="85"/>
                  </a:lnTo>
                  <a:lnTo>
                    <a:pt x="13" y="96"/>
                  </a:lnTo>
                  <a:lnTo>
                    <a:pt x="0" y="96"/>
                  </a:lnTo>
                  <a:close/>
                  <a:moveTo>
                    <a:pt x="17" y="85"/>
                  </a:moveTo>
                  <a:lnTo>
                    <a:pt x="147" y="132"/>
                  </a:lnTo>
                  <a:lnTo>
                    <a:pt x="138" y="156"/>
                  </a:lnTo>
                  <a:lnTo>
                    <a:pt x="8" y="108"/>
                  </a:lnTo>
                  <a:lnTo>
                    <a:pt x="17" y="85"/>
                  </a:lnTo>
                  <a:close/>
                  <a:moveTo>
                    <a:pt x="154" y="142"/>
                  </a:moveTo>
                  <a:lnTo>
                    <a:pt x="155" y="145"/>
                  </a:lnTo>
                  <a:lnTo>
                    <a:pt x="154" y="148"/>
                  </a:lnTo>
                  <a:lnTo>
                    <a:pt x="153" y="150"/>
                  </a:lnTo>
                  <a:lnTo>
                    <a:pt x="151" y="154"/>
                  </a:lnTo>
                  <a:lnTo>
                    <a:pt x="148" y="155"/>
                  </a:lnTo>
                  <a:lnTo>
                    <a:pt x="144" y="156"/>
                  </a:lnTo>
                  <a:lnTo>
                    <a:pt x="141" y="156"/>
                  </a:lnTo>
                  <a:lnTo>
                    <a:pt x="138" y="156"/>
                  </a:lnTo>
                  <a:lnTo>
                    <a:pt x="142" y="144"/>
                  </a:lnTo>
                  <a:lnTo>
                    <a:pt x="154" y="142"/>
                  </a:lnTo>
                  <a:close/>
                  <a:moveTo>
                    <a:pt x="130" y="146"/>
                  </a:moveTo>
                  <a:lnTo>
                    <a:pt x="102" y="15"/>
                  </a:lnTo>
                  <a:lnTo>
                    <a:pt x="126" y="10"/>
                  </a:lnTo>
                  <a:lnTo>
                    <a:pt x="154" y="142"/>
                  </a:lnTo>
                  <a:lnTo>
                    <a:pt x="130" y="146"/>
                  </a:lnTo>
                  <a:close/>
                  <a:moveTo>
                    <a:pt x="102" y="15"/>
                  </a:moveTo>
                  <a:lnTo>
                    <a:pt x="102" y="12"/>
                  </a:lnTo>
                  <a:lnTo>
                    <a:pt x="102" y="10"/>
                  </a:lnTo>
                  <a:lnTo>
                    <a:pt x="103" y="7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1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102" y="15"/>
                  </a:lnTo>
                  <a:close/>
                  <a:moveTo>
                    <a:pt x="114" y="0"/>
                  </a:moveTo>
                  <a:lnTo>
                    <a:pt x="292" y="0"/>
                  </a:lnTo>
                  <a:lnTo>
                    <a:pt x="292" y="25"/>
                  </a:lnTo>
                  <a:lnTo>
                    <a:pt x="114" y="25"/>
                  </a:lnTo>
                  <a:lnTo>
                    <a:pt x="114" y="0"/>
                  </a:lnTo>
                  <a:close/>
                  <a:moveTo>
                    <a:pt x="292" y="0"/>
                  </a:moveTo>
                  <a:lnTo>
                    <a:pt x="296" y="0"/>
                  </a:lnTo>
                  <a:lnTo>
                    <a:pt x="298" y="1"/>
                  </a:lnTo>
                  <a:lnTo>
                    <a:pt x="300" y="4"/>
                  </a:lnTo>
                  <a:lnTo>
                    <a:pt x="302" y="6"/>
                  </a:lnTo>
                  <a:lnTo>
                    <a:pt x="303" y="8"/>
                  </a:lnTo>
                  <a:lnTo>
                    <a:pt x="304" y="10"/>
                  </a:lnTo>
                  <a:lnTo>
                    <a:pt x="304" y="13"/>
                  </a:lnTo>
                  <a:lnTo>
                    <a:pt x="304" y="15"/>
                  </a:lnTo>
                  <a:lnTo>
                    <a:pt x="292" y="12"/>
                  </a:lnTo>
                  <a:lnTo>
                    <a:pt x="292" y="0"/>
                  </a:lnTo>
                  <a:close/>
                  <a:moveTo>
                    <a:pt x="304" y="15"/>
                  </a:moveTo>
                  <a:lnTo>
                    <a:pt x="267" y="157"/>
                  </a:lnTo>
                  <a:lnTo>
                    <a:pt x="243" y="150"/>
                  </a:lnTo>
                  <a:lnTo>
                    <a:pt x="281" y="9"/>
                  </a:lnTo>
                  <a:lnTo>
                    <a:pt x="304" y="15"/>
                  </a:lnTo>
                  <a:close/>
                  <a:moveTo>
                    <a:pt x="256" y="166"/>
                  </a:moveTo>
                  <a:lnTo>
                    <a:pt x="254" y="166"/>
                  </a:lnTo>
                  <a:lnTo>
                    <a:pt x="250" y="166"/>
                  </a:lnTo>
                  <a:lnTo>
                    <a:pt x="248" y="163"/>
                  </a:lnTo>
                  <a:lnTo>
                    <a:pt x="246" y="161"/>
                  </a:lnTo>
                  <a:lnTo>
                    <a:pt x="244" y="159"/>
                  </a:lnTo>
                  <a:lnTo>
                    <a:pt x="243" y="157"/>
                  </a:lnTo>
                  <a:lnTo>
                    <a:pt x="243" y="154"/>
                  </a:lnTo>
                  <a:lnTo>
                    <a:pt x="243" y="150"/>
                  </a:lnTo>
                  <a:lnTo>
                    <a:pt x="255" y="154"/>
                  </a:lnTo>
                  <a:lnTo>
                    <a:pt x="256" y="166"/>
                  </a:lnTo>
                  <a:close/>
                  <a:moveTo>
                    <a:pt x="254" y="142"/>
                  </a:moveTo>
                  <a:lnTo>
                    <a:pt x="403" y="122"/>
                  </a:lnTo>
                  <a:lnTo>
                    <a:pt x="406" y="146"/>
                  </a:lnTo>
                  <a:lnTo>
                    <a:pt x="256" y="166"/>
                  </a:lnTo>
                  <a:lnTo>
                    <a:pt x="254" y="142"/>
                  </a:lnTo>
                  <a:close/>
                  <a:moveTo>
                    <a:pt x="403" y="122"/>
                  </a:moveTo>
                  <a:lnTo>
                    <a:pt x="406" y="122"/>
                  </a:lnTo>
                  <a:lnTo>
                    <a:pt x="409" y="122"/>
                  </a:lnTo>
                  <a:lnTo>
                    <a:pt x="411" y="125"/>
                  </a:lnTo>
                  <a:lnTo>
                    <a:pt x="413" y="126"/>
                  </a:lnTo>
                  <a:lnTo>
                    <a:pt x="414" y="129"/>
                  </a:lnTo>
                  <a:lnTo>
                    <a:pt x="417" y="131"/>
                  </a:lnTo>
                  <a:lnTo>
                    <a:pt x="417" y="134"/>
                  </a:lnTo>
                  <a:lnTo>
                    <a:pt x="417" y="136"/>
                  </a:lnTo>
                  <a:lnTo>
                    <a:pt x="405" y="134"/>
                  </a:lnTo>
                  <a:lnTo>
                    <a:pt x="403" y="122"/>
                  </a:lnTo>
                  <a:close/>
                  <a:moveTo>
                    <a:pt x="417" y="136"/>
                  </a:moveTo>
                  <a:lnTo>
                    <a:pt x="379" y="315"/>
                  </a:lnTo>
                  <a:lnTo>
                    <a:pt x="355" y="309"/>
                  </a:lnTo>
                  <a:lnTo>
                    <a:pt x="393" y="132"/>
                  </a:lnTo>
                  <a:lnTo>
                    <a:pt x="417" y="136"/>
                  </a:lnTo>
                  <a:close/>
                  <a:moveTo>
                    <a:pt x="379" y="315"/>
                  </a:moveTo>
                  <a:lnTo>
                    <a:pt x="378" y="317"/>
                  </a:lnTo>
                  <a:lnTo>
                    <a:pt x="377" y="320"/>
                  </a:lnTo>
                  <a:lnTo>
                    <a:pt x="375" y="321"/>
                  </a:lnTo>
                  <a:lnTo>
                    <a:pt x="372" y="323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4" y="324"/>
                  </a:lnTo>
                  <a:lnTo>
                    <a:pt x="362" y="323"/>
                  </a:lnTo>
                  <a:lnTo>
                    <a:pt x="367" y="312"/>
                  </a:lnTo>
                  <a:lnTo>
                    <a:pt x="379" y="315"/>
                  </a:lnTo>
                  <a:close/>
                  <a:moveTo>
                    <a:pt x="362" y="323"/>
                  </a:moveTo>
                  <a:lnTo>
                    <a:pt x="231" y="257"/>
                  </a:lnTo>
                  <a:lnTo>
                    <a:pt x="242" y="236"/>
                  </a:lnTo>
                  <a:lnTo>
                    <a:pt x="372" y="301"/>
                  </a:lnTo>
                  <a:lnTo>
                    <a:pt x="362" y="323"/>
                  </a:lnTo>
                  <a:close/>
                  <a:moveTo>
                    <a:pt x="224" y="247"/>
                  </a:moveTo>
                  <a:lnTo>
                    <a:pt x="224" y="243"/>
                  </a:lnTo>
                  <a:lnTo>
                    <a:pt x="225" y="240"/>
                  </a:lnTo>
                  <a:lnTo>
                    <a:pt x="228" y="238"/>
                  </a:lnTo>
                  <a:lnTo>
                    <a:pt x="230" y="236"/>
                  </a:lnTo>
                  <a:lnTo>
                    <a:pt x="233" y="235"/>
                  </a:lnTo>
                  <a:lnTo>
                    <a:pt x="236" y="234"/>
                  </a:lnTo>
                  <a:lnTo>
                    <a:pt x="238" y="235"/>
                  </a:lnTo>
                  <a:lnTo>
                    <a:pt x="242" y="236"/>
                  </a:lnTo>
                  <a:lnTo>
                    <a:pt x="236" y="247"/>
                  </a:lnTo>
                  <a:lnTo>
                    <a:pt x="224" y="247"/>
                  </a:lnTo>
                  <a:close/>
                  <a:moveTo>
                    <a:pt x="248" y="247"/>
                  </a:moveTo>
                  <a:lnTo>
                    <a:pt x="248" y="368"/>
                  </a:lnTo>
                  <a:lnTo>
                    <a:pt x="224" y="368"/>
                  </a:lnTo>
                  <a:lnTo>
                    <a:pt x="224" y="247"/>
                  </a:lnTo>
                  <a:lnTo>
                    <a:pt x="248" y="247"/>
                  </a:lnTo>
                  <a:close/>
                  <a:moveTo>
                    <a:pt x="248" y="368"/>
                  </a:moveTo>
                  <a:lnTo>
                    <a:pt x="248" y="371"/>
                  </a:lnTo>
                  <a:lnTo>
                    <a:pt x="247" y="373"/>
                  </a:lnTo>
                  <a:lnTo>
                    <a:pt x="246" y="375"/>
                  </a:lnTo>
                  <a:lnTo>
                    <a:pt x="244" y="377"/>
                  </a:lnTo>
                  <a:lnTo>
                    <a:pt x="242" y="378"/>
                  </a:lnTo>
                  <a:lnTo>
                    <a:pt x="240" y="379"/>
                  </a:lnTo>
                  <a:lnTo>
                    <a:pt x="236" y="381"/>
                  </a:lnTo>
                  <a:lnTo>
                    <a:pt x="234" y="381"/>
                  </a:lnTo>
                  <a:lnTo>
                    <a:pt x="236" y="368"/>
                  </a:lnTo>
                  <a:lnTo>
                    <a:pt x="248" y="368"/>
                  </a:lnTo>
                  <a:close/>
                  <a:moveTo>
                    <a:pt x="234" y="381"/>
                  </a:moveTo>
                  <a:lnTo>
                    <a:pt x="84" y="352"/>
                  </a:lnTo>
                  <a:lnTo>
                    <a:pt x="89" y="329"/>
                  </a:lnTo>
                  <a:lnTo>
                    <a:pt x="238" y="356"/>
                  </a:lnTo>
                  <a:lnTo>
                    <a:pt x="234" y="381"/>
                  </a:lnTo>
                  <a:close/>
                  <a:moveTo>
                    <a:pt x="84" y="352"/>
                  </a:moveTo>
                  <a:lnTo>
                    <a:pt x="82" y="351"/>
                  </a:lnTo>
                  <a:lnTo>
                    <a:pt x="80" y="350"/>
                  </a:lnTo>
                  <a:lnTo>
                    <a:pt x="78" y="348"/>
                  </a:lnTo>
                  <a:lnTo>
                    <a:pt x="76" y="346"/>
                  </a:lnTo>
                  <a:lnTo>
                    <a:pt x="75" y="344"/>
                  </a:lnTo>
                  <a:lnTo>
                    <a:pt x="74" y="341"/>
                  </a:lnTo>
                  <a:lnTo>
                    <a:pt x="74" y="338"/>
                  </a:lnTo>
                  <a:lnTo>
                    <a:pt x="75" y="335"/>
                  </a:lnTo>
                  <a:lnTo>
                    <a:pt x="86" y="341"/>
                  </a:lnTo>
                  <a:lnTo>
                    <a:pt x="84" y="352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8" name="Freeform 1375"/>
            <p:cNvSpPr>
              <a:spLocks/>
            </p:cNvSpPr>
            <p:nvPr/>
          </p:nvSpPr>
          <p:spPr bwMode="auto">
            <a:xfrm>
              <a:off x="3064" y="2209"/>
              <a:ext cx="291" cy="134"/>
            </a:xfrm>
            <a:custGeom>
              <a:avLst/>
              <a:gdLst>
                <a:gd name="T0" fmla="*/ 7 w 1467"/>
                <a:gd name="T1" fmla="*/ 0 h 674"/>
                <a:gd name="T2" fmla="*/ 3 w 1467"/>
                <a:gd name="T3" fmla="*/ 6 h 674"/>
                <a:gd name="T4" fmla="*/ 4 w 1467"/>
                <a:gd name="T5" fmla="*/ 12 h 674"/>
                <a:gd name="T6" fmla="*/ 0 w 1467"/>
                <a:gd name="T7" fmla="*/ 17 h 674"/>
                <a:gd name="T8" fmla="*/ 3 w 1467"/>
                <a:gd name="T9" fmla="*/ 21 h 674"/>
                <a:gd name="T10" fmla="*/ 10 w 1467"/>
                <a:gd name="T11" fmla="*/ 20 h 674"/>
                <a:gd name="T12" fmla="*/ 23 w 1467"/>
                <a:gd name="T13" fmla="*/ 20 h 674"/>
                <a:gd name="T14" fmla="*/ 36 w 1467"/>
                <a:gd name="T15" fmla="*/ 25 h 674"/>
                <a:gd name="T16" fmla="*/ 46 w 1467"/>
                <a:gd name="T17" fmla="*/ 27 h 674"/>
                <a:gd name="T18" fmla="*/ 56 w 1467"/>
                <a:gd name="T19" fmla="*/ 23 h 674"/>
                <a:gd name="T20" fmla="*/ 59 w 1467"/>
                <a:gd name="T21" fmla="*/ 15 h 674"/>
                <a:gd name="T22" fmla="*/ 55 w 1467"/>
                <a:gd name="T23" fmla="*/ 9 h 674"/>
                <a:gd name="T24" fmla="*/ 48 w 1467"/>
                <a:gd name="T25" fmla="*/ 7 h 674"/>
                <a:gd name="T26" fmla="*/ 52 w 1467"/>
                <a:gd name="T27" fmla="*/ 15 h 674"/>
                <a:gd name="T28" fmla="*/ 49 w 1467"/>
                <a:gd name="T29" fmla="*/ 18 h 674"/>
                <a:gd name="T30" fmla="*/ 44 w 1467"/>
                <a:gd name="T31" fmla="*/ 20 h 674"/>
                <a:gd name="T32" fmla="*/ 45 w 1467"/>
                <a:gd name="T33" fmla="*/ 15 h 674"/>
                <a:gd name="T34" fmla="*/ 43 w 1467"/>
                <a:gd name="T35" fmla="*/ 7 h 674"/>
                <a:gd name="T36" fmla="*/ 35 w 1467"/>
                <a:gd name="T37" fmla="*/ 4 h 674"/>
                <a:gd name="T38" fmla="*/ 39 w 1467"/>
                <a:gd name="T39" fmla="*/ 11 h 674"/>
                <a:gd name="T40" fmla="*/ 37 w 1467"/>
                <a:gd name="T41" fmla="*/ 18 h 674"/>
                <a:gd name="T42" fmla="*/ 31 w 1467"/>
                <a:gd name="T43" fmla="*/ 14 h 674"/>
                <a:gd name="T44" fmla="*/ 26 w 1467"/>
                <a:gd name="T45" fmla="*/ 12 h 674"/>
                <a:gd name="T46" fmla="*/ 22 w 1467"/>
                <a:gd name="T47" fmla="*/ 14 h 674"/>
                <a:gd name="T48" fmla="*/ 11 w 1467"/>
                <a:gd name="T49" fmla="*/ 14 h 674"/>
                <a:gd name="T50" fmla="*/ 7 w 1467"/>
                <a:gd name="T51" fmla="*/ 12 h 674"/>
                <a:gd name="T52" fmla="*/ 11 w 1467"/>
                <a:gd name="T53" fmla="*/ 9 h 674"/>
                <a:gd name="T54" fmla="*/ 7 w 1467"/>
                <a:gd name="T55" fmla="*/ 0 h 6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467"/>
                <a:gd name="T85" fmla="*/ 0 h 674"/>
                <a:gd name="T86" fmla="*/ 1467 w 1467"/>
                <a:gd name="T87" fmla="*/ 674 h 6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467" h="674">
                  <a:moveTo>
                    <a:pt x="187" y="0"/>
                  </a:moveTo>
                  <a:lnTo>
                    <a:pt x="84" y="140"/>
                  </a:lnTo>
                  <a:lnTo>
                    <a:pt x="94" y="308"/>
                  </a:lnTo>
                  <a:lnTo>
                    <a:pt x="0" y="430"/>
                  </a:lnTo>
                  <a:lnTo>
                    <a:pt x="84" y="524"/>
                  </a:lnTo>
                  <a:lnTo>
                    <a:pt x="253" y="506"/>
                  </a:lnTo>
                  <a:lnTo>
                    <a:pt x="570" y="496"/>
                  </a:lnTo>
                  <a:lnTo>
                    <a:pt x="906" y="628"/>
                  </a:lnTo>
                  <a:lnTo>
                    <a:pt x="1159" y="674"/>
                  </a:lnTo>
                  <a:lnTo>
                    <a:pt x="1391" y="571"/>
                  </a:lnTo>
                  <a:lnTo>
                    <a:pt x="1467" y="383"/>
                  </a:lnTo>
                  <a:lnTo>
                    <a:pt x="1383" y="216"/>
                  </a:lnTo>
                  <a:lnTo>
                    <a:pt x="1204" y="178"/>
                  </a:lnTo>
                  <a:lnTo>
                    <a:pt x="1307" y="365"/>
                  </a:lnTo>
                  <a:lnTo>
                    <a:pt x="1223" y="440"/>
                  </a:lnTo>
                  <a:lnTo>
                    <a:pt x="1093" y="487"/>
                  </a:lnTo>
                  <a:lnTo>
                    <a:pt x="1131" y="365"/>
                  </a:lnTo>
                  <a:lnTo>
                    <a:pt x="1065" y="178"/>
                  </a:lnTo>
                  <a:lnTo>
                    <a:pt x="887" y="112"/>
                  </a:lnTo>
                  <a:lnTo>
                    <a:pt x="971" y="280"/>
                  </a:lnTo>
                  <a:lnTo>
                    <a:pt x="915" y="440"/>
                  </a:lnTo>
                  <a:lnTo>
                    <a:pt x="774" y="355"/>
                  </a:lnTo>
                  <a:lnTo>
                    <a:pt x="645" y="290"/>
                  </a:lnTo>
                  <a:lnTo>
                    <a:pt x="542" y="355"/>
                  </a:lnTo>
                  <a:lnTo>
                    <a:pt x="271" y="355"/>
                  </a:lnTo>
                  <a:lnTo>
                    <a:pt x="187" y="290"/>
                  </a:lnTo>
                  <a:lnTo>
                    <a:pt x="271" y="234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299" name="Freeform 1376"/>
            <p:cNvSpPr>
              <a:spLocks noEditPoints="1"/>
            </p:cNvSpPr>
            <p:nvPr/>
          </p:nvSpPr>
          <p:spPr bwMode="auto">
            <a:xfrm>
              <a:off x="3061" y="2205"/>
              <a:ext cx="299" cy="145"/>
            </a:xfrm>
            <a:custGeom>
              <a:avLst/>
              <a:gdLst>
                <a:gd name="T0" fmla="*/ 8 w 1491"/>
                <a:gd name="T1" fmla="*/ 1 h 698"/>
                <a:gd name="T2" fmla="*/ 3 w 1491"/>
                <a:gd name="T3" fmla="*/ 6 h 698"/>
                <a:gd name="T4" fmla="*/ 4 w 1491"/>
                <a:gd name="T5" fmla="*/ 6 h 698"/>
                <a:gd name="T6" fmla="*/ 5 w 1491"/>
                <a:gd name="T7" fmla="*/ 13 h 698"/>
                <a:gd name="T8" fmla="*/ 5 w 1491"/>
                <a:gd name="T9" fmla="*/ 13 h 698"/>
                <a:gd name="T10" fmla="*/ 0 w 1491"/>
                <a:gd name="T11" fmla="*/ 17 h 698"/>
                <a:gd name="T12" fmla="*/ 4 w 1491"/>
                <a:gd name="T13" fmla="*/ 22 h 698"/>
                <a:gd name="T14" fmla="*/ 4 w 1491"/>
                <a:gd name="T15" fmla="*/ 22 h 698"/>
                <a:gd name="T16" fmla="*/ 11 w 1491"/>
                <a:gd name="T17" fmla="*/ 21 h 698"/>
                <a:gd name="T18" fmla="*/ 11 w 1491"/>
                <a:gd name="T19" fmla="*/ 20 h 698"/>
                <a:gd name="T20" fmla="*/ 23 w 1491"/>
                <a:gd name="T21" fmla="*/ 21 h 698"/>
                <a:gd name="T22" fmla="*/ 23 w 1491"/>
                <a:gd name="T23" fmla="*/ 20 h 698"/>
                <a:gd name="T24" fmla="*/ 37 w 1491"/>
                <a:gd name="T25" fmla="*/ 26 h 698"/>
                <a:gd name="T26" fmla="*/ 37 w 1491"/>
                <a:gd name="T27" fmla="*/ 26 h 698"/>
                <a:gd name="T28" fmla="*/ 47 w 1491"/>
                <a:gd name="T29" fmla="*/ 28 h 698"/>
                <a:gd name="T30" fmla="*/ 47 w 1491"/>
                <a:gd name="T31" fmla="*/ 28 h 698"/>
                <a:gd name="T32" fmla="*/ 56 w 1491"/>
                <a:gd name="T33" fmla="*/ 24 h 698"/>
                <a:gd name="T34" fmla="*/ 56 w 1491"/>
                <a:gd name="T35" fmla="*/ 24 h 698"/>
                <a:gd name="T36" fmla="*/ 60 w 1491"/>
                <a:gd name="T37" fmla="*/ 16 h 698"/>
                <a:gd name="T38" fmla="*/ 60 w 1491"/>
                <a:gd name="T39" fmla="*/ 16 h 698"/>
                <a:gd name="T40" fmla="*/ 56 w 1491"/>
                <a:gd name="T41" fmla="*/ 9 h 698"/>
                <a:gd name="T42" fmla="*/ 56 w 1491"/>
                <a:gd name="T43" fmla="*/ 9 h 698"/>
                <a:gd name="T44" fmla="*/ 49 w 1491"/>
                <a:gd name="T45" fmla="*/ 7 h 698"/>
                <a:gd name="T46" fmla="*/ 48 w 1491"/>
                <a:gd name="T47" fmla="*/ 8 h 698"/>
                <a:gd name="T48" fmla="*/ 49 w 1491"/>
                <a:gd name="T49" fmla="*/ 7 h 698"/>
                <a:gd name="T50" fmla="*/ 53 w 1491"/>
                <a:gd name="T51" fmla="*/ 15 h 698"/>
                <a:gd name="T52" fmla="*/ 53 w 1491"/>
                <a:gd name="T53" fmla="*/ 15 h 698"/>
                <a:gd name="T54" fmla="*/ 53 w 1491"/>
                <a:gd name="T55" fmla="*/ 15 h 698"/>
                <a:gd name="T56" fmla="*/ 53 w 1491"/>
                <a:gd name="T57" fmla="*/ 16 h 698"/>
                <a:gd name="T58" fmla="*/ 50 w 1491"/>
                <a:gd name="T59" fmla="*/ 18 h 698"/>
                <a:gd name="T60" fmla="*/ 50 w 1491"/>
                <a:gd name="T61" fmla="*/ 19 h 698"/>
                <a:gd name="T62" fmla="*/ 44 w 1491"/>
                <a:gd name="T63" fmla="*/ 20 h 698"/>
                <a:gd name="T64" fmla="*/ 44 w 1491"/>
                <a:gd name="T65" fmla="*/ 20 h 698"/>
                <a:gd name="T66" fmla="*/ 45 w 1491"/>
                <a:gd name="T67" fmla="*/ 20 h 698"/>
                <a:gd name="T68" fmla="*/ 46 w 1491"/>
                <a:gd name="T69" fmla="*/ 15 h 698"/>
                <a:gd name="T70" fmla="*/ 46 w 1491"/>
                <a:gd name="T71" fmla="*/ 15 h 698"/>
                <a:gd name="T72" fmla="*/ 43 w 1491"/>
                <a:gd name="T73" fmla="*/ 8 h 698"/>
                <a:gd name="T74" fmla="*/ 43 w 1491"/>
                <a:gd name="T75" fmla="*/ 7 h 698"/>
                <a:gd name="T76" fmla="*/ 35 w 1491"/>
                <a:gd name="T77" fmla="*/ 5 h 698"/>
                <a:gd name="T78" fmla="*/ 36 w 1491"/>
                <a:gd name="T79" fmla="*/ 5 h 698"/>
                <a:gd name="T80" fmla="*/ 39 w 1491"/>
                <a:gd name="T81" fmla="*/ 12 h 698"/>
                <a:gd name="T82" fmla="*/ 40 w 1491"/>
                <a:gd name="T83" fmla="*/ 12 h 698"/>
                <a:gd name="T84" fmla="*/ 37 w 1491"/>
                <a:gd name="T85" fmla="*/ 18 h 698"/>
                <a:gd name="T86" fmla="*/ 37 w 1491"/>
                <a:gd name="T87" fmla="*/ 18 h 698"/>
                <a:gd name="T88" fmla="*/ 37 w 1491"/>
                <a:gd name="T89" fmla="*/ 19 h 698"/>
                <a:gd name="T90" fmla="*/ 31 w 1491"/>
                <a:gd name="T91" fmla="*/ 15 h 698"/>
                <a:gd name="T92" fmla="*/ 32 w 1491"/>
                <a:gd name="T93" fmla="*/ 14 h 698"/>
                <a:gd name="T94" fmla="*/ 26 w 1491"/>
                <a:gd name="T95" fmla="*/ 13 h 698"/>
                <a:gd name="T96" fmla="*/ 26 w 1491"/>
                <a:gd name="T97" fmla="*/ 12 h 698"/>
                <a:gd name="T98" fmla="*/ 26 w 1491"/>
                <a:gd name="T99" fmla="*/ 12 h 698"/>
                <a:gd name="T100" fmla="*/ 27 w 1491"/>
                <a:gd name="T101" fmla="*/ 13 h 698"/>
                <a:gd name="T102" fmla="*/ 22 w 1491"/>
                <a:gd name="T103" fmla="*/ 15 h 698"/>
                <a:gd name="T104" fmla="*/ 22 w 1491"/>
                <a:gd name="T105" fmla="*/ 15 h 698"/>
                <a:gd name="T106" fmla="*/ 11 w 1491"/>
                <a:gd name="T107" fmla="*/ 15 h 698"/>
                <a:gd name="T108" fmla="*/ 11 w 1491"/>
                <a:gd name="T109" fmla="*/ 15 h 698"/>
                <a:gd name="T110" fmla="*/ 7 w 1491"/>
                <a:gd name="T111" fmla="*/ 12 h 698"/>
                <a:gd name="T112" fmla="*/ 8 w 1491"/>
                <a:gd name="T113" fmla="*/ 12 h 698"/>
                <a:gd name="T114" fmla="*/ 8 w 1491"/>
                <a:gd name="T115" fmla="*/ 13 h 698"/>
                <a:gd name="T116" fmla="*/ 12 w 1491"/>
                <a:gd name="T117" fmla="*/ 10 h 698"/>
                <a:gd name="T118" fmla="*/ 7 w 1491"/>
                <a:gd name="T119" fmla="*/ 1 h 698"/>
                <a:gd name="T120" fmla="*/ 8 w 1491"/>
                <a:gd name="T121" fmla="*/ 0 h 698"/>
                <a:gd name="T122" fmla="*/ 8 w 1491"/>
                <a:gd name="T123" fmla="*/ 0 h 6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91"/>
                <a:gd name="T187" fmla="*/ 0 h 698"/>
                <a:gd name="T188" fmla="*/ 1491 w 1491"/>
                <a:gd name="T189" fmla="*/ 698 h 6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91" h="698">
                  <a:moveTo>
                    <a:pt x="209" y="20"/>
                  </a:moveTo>
                  <a:lnTo>
                    <a:pt x="106" y="159"/>
                  </a:lnTo>
                  <a:lnTo>
                    <a:pt x="87" y="145"/>
                  </a:lnTo>
                  <a:lnTo>
                    <a:pt x="189" y="6"/>
                  </a:lnTo>
                  <a:lnTo>
                    <a:pt x="209" y="20"/>
                  </a:lnTo>
                  <a:close/>
                  <a:moveTo>
                    <a:pt x="84" y="152"/>
                  </a:moveTo>
                  <a:lnTo>
                    <a:pt x="85" y="149"/>
                  </a:lnTo>
                  <a:lnTo>
                    <a:pt x="87" y="145"/>
                  </a:lnTo>
                  <a:lnTo>
                    <a:pt x="96" y="152"/>
                  </a:lnTo>
                  <a:lnTo>
                    <a:pt x="84" y="152"/>
                  </a:lnTo>
                  <a:close/>
                  <a:moveTo>
                    <a:pt x="108" y="151"/>
                  </a:moveTo>
                  <a:lnTo>
                    <a:pt x="118" y="320"/>
                  </a:lnTo>
                  <a:lnTo>
                    <a:pt x="94" y="321"/>
                  </a:lnTo>
                  <a:lnTo>
                    <a:pt x="84" y="152"/>
                  </a:lnTo>
                  <a:lnTo>
                    <a:pt x="108" y="151"/>
                  </a:lnTo>
                  <a:close/>
                  <a:moveTo>
                    <a:pt x="118" y="320"/>
                  </a:moveTo>
                  <a:lnTo>
                    <a:pt x="118" y="324"/>
                  </a:lnTo>
                  <a:lnTo>
                    <a:pt x="116" y="327"/>
                  </a:lnTo>
                  <a:lnTo>
                    <a:pt x="106" y="320"/>
                  </a:lnTo>
                  <a:lnTo>
                    <a:pt x="118" y="320"/>
                  </a:lnTo>
                  <a:close/>
                  <a:moveTo>
                    <a:pt x="116" y="327"/>
                  </a:moveTo>
                  <a:lnTo>
                    <a:pt x="22" y="449"/>
                  </a:lnTo>
                  <a:lnTo>
                    <a:pt x="2" y="434"/>
                  </a:lnTo>
                  <a:lnTo>
                    <a:pt x="96" y="312"/>
                  </a:lnTo>
                  <a:lnTo>
                    <a:pt x="116" y="327"/>
                  </a:lnTo>
                  <a:close/>
                  <a:moveTo>
                    <a:pt x="3" y="451"/>
                  </a:moveTo>
                  <a:lnTo>
                    <a:pt x="1" y="446"/>
                  </a:lnTo>
                  <a:lnTo>
                    <a:pt x="0" y="442"/>
                  </a:lnTo>
                  <a:lnTo>
                    <a:pt x="1" y="439"/>
                  </a:lnTo>
                  <a:lnTo>
                    <a:pt x="2" y="434"/>
                  </a:lnTo>
                  <a:lnTo>
                    <a:pt x="12" y="442"/>
                  </a:lnTo>
                  <a:lnTo>
                    <a:pt x="3" y="451"/>
                  </a:lnTo>
                  <a:close/>
                  <a:moveTo>
                    <a:pt x="22" y="434"/>
                  </a:moveTo>
                  <a:lnTo>
                    <a:pt x="105" y="528"/>
                  </a:lnTo>
                  <a:lnTo>
                    <a:pt x="88" y="543"/>
                  </a:lnTo>
                  <a:lnTo>
                    <a:pt x="3" y="451"/>
                  </a:lnTo>
                  <a:lnTo>
                    <a:pt x="22" y="434"/>
                  </a:lnTo>
                  <a:close/>
                  <a:moveTo>
                    <a:pt x="97" y="548"/>
                  </a:moveTo>
                  <a:lnTo>
                    <a:pt x="92" y="547"/>
                  </a:lnTo>
                  <a:lnTo>
                    <a:pt x="88" y="543"/>
                  </a:lnTo>
                  <a:lnTo>
                    <a:pt x="96" y="536"/>
                  </a:lnTo>
                  <a:lnTo>
                    <a:pt x="97" y="548"/>
                  </a:lnTo>
                  <a:close/>
                  <a:moveTo>
                    <a:pt x="95" y="524"/>
                  </a:moveTo>
                  <a:lnTo>
                    <a:pt x="263" y="506"/>
                  </a:lnTo>
                  <a:lnTo>
                    <a:pt x="266" y="529"/>
                  </a:lnTo>
                  <a:lnTo>
                    <a:pt x="97" y="548"/>
                  </a:lnTo>
                  <a:lnTo>
                    <a:pt x="95" y="524"/>
                  </a:lnTo>
                  <a:close/>
                  <a:moveTo>
                    <a:pt x="263" y="506"/>
                  </a:moveTo>
                  <a:lnTo>
                    <a:pt x="264" y="506"/>
                  </a:lnTo>
                  <a:lnTo>
                    <a:pt x="265" y="518"/>
                  </a:lnTo>
                  <a:lnTo>
                    <a:pt x="263" y="506"/>
                  </a:lnTo>
                  <a:close/>
                  <a:moveTo>
                    <a:pt x="264" y="506"/>
                  </a:moveTo>
                  <a:lnTo>
                    <a:pt x="582" y="496"/>
                  </a:lnTo>
                  <a:lnTo>
                    <a:pt x="582" y="520"/>
                  </a:lnTo>
                  <a:lnTo>
                    <a:pt x="265" y="529"/>
                  </a:lnTo>
                  <a:lnTo>
                    <a:pt x="264" y="506"/>
                  </a:lnTo>
                  <a:close/>
                  <a:moveTo>
                    <a:pt x="582" y="496"/>
                  </a:moveTo>
                  <a:lnTo>
                    <a:pt x="584" y="496"/>
                  </a:lnTo>
                  <a:lnTo>
                    <a:pt x="587" y="497"/>
                  </a:lnTo>
                  <a:lnTo>
                    <a:pt x="582" y="508"/>
                  </a:lnTo>
                  <a:lnTo>
                    <a:pt x="582" y="496"/>
                  </a:lnTo>
                  <a:close/>
                  <a:moveTo>
                    <a:pt x="587" y="497"/>
                  </a:moveTo>
                  <a:lnTo>
                    <a:pt x="923" y="628"/>
                  </a:lnTo>
                  <a:lnTo>
                    <a:pt x="914" y="650"/>
                  </a:lnTo>
                  <a:lnTo>
                    <a:pt x="578" y="520"/>
                  </a:lnTo>
                  <a:lnTo>
                    <a:pt x="587" y="497"/>
                  </a:lnTo>
                  <a:close/>
                  <a:moveTo>
                    <a:pt x="916" y="651"/>
                  </a:moveTo>
                  <a:lnTo>
                    <a:pt x="915" y="651"/>
                  </a:lnTo>
                  <a:lnTo>
                    <a:pt x="914" y="650"/>
                  </a:lnTo>
                  <a:lnTo>
                    <a:pt x="918" y="640"/>
                  </a:lnTo>
                  <a:lnTo>
                    <a:pt x="916" y="651"/>
                  </a:lnTo>
                  <a:close/>
                  <a:moveTo>
                    <a:pt x="920" y="628"/>
                  </a:moveTo>
                  <a:lnTo>
                    <a:pt x="1173" y="673"/>
                  </a:lnTo>
                  <a:lnTo>
                    <a:pt x="1169" y="698"/>
                  </a:lnTo>
                  <a:lnTo>
                    <a:pt x="916" y="651"/>
                  </a:lnTo>
                  <a:lnTo>
                    <a:pt x="920" y="628"/>
                  </a:lnTo>
                  <a:close/>
                  <a:moveTo>
                    <a:pt x="1175" y="697"/>
                  </a:moveTo>
                  <a:lnTo>
                    <a:pt x="1172" y="698"/>
                  </a:lnTo>
                  <a:lnTo>
                    <a:pt x="1169" y="698"/>
                  </a:lnTo>
                  <a:lnTo>
                    <a:pt x="1171" y="686"/>
                  </a:lnTo>
                  <a:lnTo>
                    <a:pt x="1175" y="697"/>
                  </a:lnTo>
                  <a:close/>
                  <a:moveTo>
                    <a:pt x="1166" y="674"/>
                  </a:moveTo>
                  <a:lnTo>
                    <a:pt x="1398" y="573"/>
                  </a:lnTo>
                  <a:lnTo>
                    <a:pt x="1407" y="594"/>
                  </a:lnTo>
                  <a:lnTo>
                    <a:pt x="1175" y="697"/>
                  </a:lnTo>
                  <a:lnTo>
                    <a:pt x="1166" y="674"/>
                  </a:lnTo>
                  <a:close/>
                  <a:moveTo>
                    <a:pt x="1414" y="588"/>
                  </a:moveTo>
                  <a:lnTo>
                    <a:pt x="1412" y="591"/>
                  </a:lnTo>
                  <a:lnTo>
                    <a:pt x="1407" y="594"/>
                  </a:lnTo>
                  <a:lnTo>
                    <a:pt x="1403" y="583"/>
                  </a:lnTo>
                  <a:lnTo>
                    <a:pt x="1414" y="588"/>
                  </a:lnTo>
                  <a:close/>
                  <a:moveTo>
                    <a:pt x="1391" y="579"/>
                  </a:moveTo>
                  <a:lnTo>
                    <a:pt x="1467" y="391"/>
                  </a:lnTo>
                  <a:lnTo>
                    <a:pt x="1490" y="400"/>
                  </a:lnTo>
                  <a:lnTo>
                    <a:pt x="1414" y="588"/>
                  </a:lnTo>
                  <a:lnTo>
                    <a:pt x="1391" y="579"/>
                  </a:lnTo>
                  <a:close/>
                  <a:moveTo>
                    <a:pt x="1490" y="390"/>
                  </a:moveTo>
                  <a:lnTo>
                    <a:pt x="1491" y="395"/>
                  </a:lnTo>
                  <a:lnTo>
                    <a:pt x="1490" y="400"/>
                  </a:lnTo>
                  <a:lnTo>
                    <a:pt x="1479" y="395"/>
                  </a:lnTo>
                  <a:lnTo>
                    <a:pt x="1490" y="390"/>
                  </a:lnTo>
                  <a:close/>
                  <a:moveTo>
                    <a:pt x="1468" y="401"/>
                  </a:moveTo>
                  <a:lnTo>
                    <a:pt x="1384" y="233"/>
                  </a:lnTo>
                  <a:lnTo>
                    <a:pt x="1405" y="223"/>
                  </a:lnTo>
                  <a:lnTo>
                    <a:pt x="1490" y="390"/>
                  </a:lnTo>
                  <a:lnTo>
                    <a:pt x="1468" y="401"/>
                  </a:lnTo>
                  <a:close/>
                  <a:moveTo>
                    <a:pt x="1397" y="216"/>
                  </a:moveTo>
                  <a:lnTo>
                    <a:pt x="1402" y="218"/>
                  </a:lnTo>
                  <a:lnTo>
                    <a:pt x="1405" y="223"/>
                  </a:lnTo>
                  <a:lnTo>
                    <a:pt x="1395" y="228"/>
                  </a:lnTo>
                  <a:lnTo>
                    <a:pt x="1397" y="216"/>
                  </a:lnTo>
                  <a:close/>
                  <a:moveTo>
                    <a:pt x="1392" y="240"/>
                  </a:moveTo>
                  <a:lnTo>
                    <a:pt x="1214" y="202"/>
                  </a:lnTo>
                  <a:lnTo>
                    <a:pt x="1220" y="178"/>
                  </a:lnTo>
                  <a:lnTo>
                    <a:pt x="1397" y="216"/>
                  </a:lnTo>
                  <a:lnTo>
                    <a:pt x="1392" y="240"/>
                  </a:lnTo>
                  <a:close/>
                  <a:moveTo>
                    <a:pt x="1206" y="196"/>
                  </a:moveTo>
                  <a:lnTo>
                    <a:pt x="1204" y="192"/>
                  </a:lnTo>
                  <a:lnTo>
                    <a:pt x="1204" y="189"/>
                  </a:lnTo>
                  <a:lnTo>
                    <a:pt x="1206" y="186"/>
                  </a:lnTo>
                  <a:lnTo>
                    <a:pt x="1207" y="183"/>
                  </a:lnTo>
                  <a:lnTo>
                    <a:pt x="1210" y="181"/>
                  </a:lnTo>
                  <a:lnTo>
                    <a:pt x="1212" y="178"/>
                  </a:lnTo>
                  <a:lnTo>
                    <a:pt x="1215" y="178"/>
                  </a:lnTo>
                  <a:lnTo>
                    <a:pt x="1220" y="178"/>
                  </a:lnTo>
                  <a:lnTo>
                    <a:pt x="1216" y="190"/>
                  </a:lnTo>
                  <a:lnTo>
                    <a:pt x="1206" y="196"/>
                  </a:lnTo>
                  <a:close/>
                  <a:moveTo>
                    <a:pt x="1227" y="184"/>
                  </a:moveTo>
                  <a:lnTo>
                    <a:pt x="1330" y="372"/>
                  </a:lnTo>
                  <a:lnTo>
                    <a:pt x="1308" y="384"/>
                  </a:lnTo>
                  <a:lnTo>
                    <a:pt x="1206" y="196"/>
                  </a:lnTo>
                  <a:lnTo>
                    <a:pt x="1227" y="184"/>
                  </a:lnTo>
                  <a:close/>
                  <a:moveTo>
                    <a:pt x="1330" y="372"/>
                  </a:moveTo>
                  <a:lnTo>
                    <a:pt x="1331" y="375"/>
                  </a:lnTo>
                  <a:lnTo>
                    <a:pt x="1331" y="379"/>
                  </a:lnTo>
                  <a:lnTo>
                    <a:pt x="1330" y="384"/>
                  </a:lnTo>
                  <a:lnTo>
                    <a:pt x="1328" y="387"/>
                  </a:lnTo>
                  <a:lnTo>
                    <a:pt x="1319" y="377"/>
                  </a:lnTo>
                  <a:lnTo>
                    <a:pt x="1330" y="372"/>
                  </a:lnTo>
                  <a:close/>
                  <a:moveTo>
                    <a:pt x="1328" y="387"/>
                  </a:moveTo>
                  <a:lnTo>
                    <a:pt x="1243" y="461"/>
                  </a:lnTo>
                  <a:lnTo>
                    <a:pt x="1227" y="443"/>
                  </a:lnTo>
                  <a:lnTo>
                    <a:pt x="1311" y="368"/>
                  </a:lnTo>
                  <a:lnTo>
                    <a:pt x="1328" y="387"/>
                  </a:lnTo>
                  <a:close/>
                  <a:moveTo>
                    <a:pt x="1243" y="461"/>
                  </a:moveTo>
                  <a:lnTo>
                    <a:pt x="1241" y="462"/>
                  </a:lnTo>
                  <a:lnTo>
                    <a:pt x="1239" y="464"/>
                  </a:lnTo>
                  <a:lnTo>
                    <a:pt x="1235" y="452"/>
                  </a:lnTo>
                  <a:lnTo>
                    <a:pt x="1243" y="461"/>
                  </a:lnTo>
                  <a:close/>
                  <a:moveTo>
                    <a:pt x="1239" y="464"/>
                  </a:moveTo>
                  <a:lnTo>
                    <a:pt x="1109" y="511"/>
                  </a:lnTo>
                  <a:lnTo>
                    <a:pt x="1101" y="487"/>
                  </a:lnTo>
                  <a:lnTo>
                    <a:pt x="1230" y="441"/>
                  </a:lnTo>
                  <a:lnTo>
                    <a:pt x="1239" y="464"/>
                  </a:lnTo>
                  <a:close/>
                  <a:moveTo>
                    <a:pt x="1109" y="511"/>
                  </a:moveTo>
                  <a:lnTo>
                    <a:pt x="1105" y="511"/>
                  </a:lnTo>
                  <a:lnTo>
                    <a:pt x="1102" y="511"/>
                  </a:lnTo>
                  <a:lnTo>
                    <a:pt x="1099" y="510"/>
                  </a:lnTo>
                  <a:lnTo>
                    <a:pt x="1096" y="508"/>
                  </a:lnTo>
                  <a:lnTo>
                    <a:pt x="1094" y="506"/>
                  </a:lnTo>
                  <a:lnTo>
                    <a:pt x="1093" y="502"/>
                  </a:lnTo>
                  <a:lnTo>
                    <a:pt x="1092" y="499"/>
                  </a:lnTo>
                  <a:lnTo>
                    <a:pt x="1093" y="496"/>
                  </a:lnTo>
                  <a:lnTo>
                    <a:pt x="1105" y="499"/>
                  </a:lnTo>
                  <a:lnTo>
                    <a:pt x="1109" y="511"/>
                  </a:lnTo>
                  <a:close/>
                  <a:moveTo>
                    <a:pt x="1093" y="496"/>
                  </a:moveTo>
                  <a:lnTo>
                    <a:pt x="1131" y="374"/>
                  </a:lnTo>
                  <a:lnTo>
                    <a:pt x="1154" y="381"/>
                  </a:lnTo>
                  <a:lnTo>
                    <a:pt x="1116" y="503"/>
                  </a:lnTo>
                  <a:lnTo>
                    <a:pt x="1093" y="496"/>
                  </a:lnTo>
                  <a:close/>
                  <a:moveTo>
                    <a:pt x="1154" y="374"/>
                  </a:moveTo>
                  <a:lnTo>
                    <a:pt x="1155" y="377"/>
                  </a:lnTo>
                  <a:lnTo>
                    <a:pt x="1154" y="381"/>
                  </a:lnTo>
                  <a:lnTo>
                    <a:pt x="1143" y="377"/>
                  </a:lnTo>
                  <a:lnTo>
                    <a:pt x="1154" y="374"/>
                  </a:lnTo>
                  <a:close/>
                  <a:moveTo>
                    <a:pt x="1131" y="381"/>
                  </a:moveTo>
                  <a:lnTo>
                    <a:pt x="1065" y="194"/>
                  </a:lnTo>
                  <a:lnTo>
                    <a:pt x="1088" y="186"/>
                  </a:lnTo>
                  <a:lnTo>
                    <a:pt x="1154" y="374"/>
                  </a:lnTo>
                  <a:lnTo>
                    <a:pt x="1131" y="381"/>
                  </a:lnTo>
                  <a:close/>
                  <a:moveTo>
                    <a:pt x="1081" y="178"/>
                  </a:moveTo>
                  <a:lnTo>
                    <a:pt x="1085" y="182"/>
                  </a:lnTo>
                  <a:lnTo>
                    <a:pt x="1088" y="186"/>
                  </a:lnTo>
                  <a:lnTo>
                    <a:pt x="1077" y="190"/>
                  </a:lnTo>
                  <a:lnTo>
                    <a:pt x="1081" y="178"/>
                  </a:lnTo>
                  <a:close/>
                  <a:moveTo>
                    <a:pt x="1073" y="201"/>
                  </a:moveTo>
                  <a:lnTo>
                    <a:pt x="894" y="136"/>
                  </a:lnTo>
                  <a:lnTo>
                    <a:pt x="903" y="113"/>
                  </a:lnTo>
                  <a:lnTo>
                    <a:pt x="1081" y="178"/>
                  </a:lnTo>
                  <a:lnTo>
                    <a:pt x="1073" y="201"/>
                  </a:lnTo>
                  <a:close/>
                  <a:moveTo>
                    <a:pt x="888" y="130"/>
                  </a:moveTo>
                  <a:lnTo>
                    <a:pt x="887" y="127"/>
                  </a:lnTo>
                  <a:lnTo>
                    <a:pt x="887" y="122"/>
                  </a:lnTo>
                  <a:lnTo>
                    <a:pt x="888" y="119"/>
                  </a:lnTo>
                  <a:lnTo>
                    <a:pt x="890" y="116"/>
                  </a:lnTo>
                  <a:lnTo>
                    <a:pt x="892" y="114"/>
                  </a:lnTo>
                  <a:lnTo>
                    <a:pt x="896" y="113"/>
                  </a:lnTo>
                  <a:lnTo>
                    <a:pt x="900" y="113"/>
                  </a:lnTo>
                  <a:lnTo>
                    <a:pt x="903" y="113"/>
                  </a:lnTo>
                  <a:lnTo>
                    <a:pt x="899" y="124"/>
                  </a:lnTo>
                  <a:lnTo>
                    <a:pt x="888" y="130"/>
                  </a:lnTo>
                  <a:close/>
                  <a:moveTo>
                    <a:pt x="910" y="119"/>
                  </a:moveTo>
                  <a:lnTo>
                    <a:pt x="994" y="286"/>
                  </a:lnTo>
                  <a:lnTo>
                    <a:pt x="972" y="298"/>
                  </a:lnTo>
                  <a:lnTo>
                    <a:pt x="888" y="130"/>
                  </a:lnTo>
                  <a:lnTo>
                    <a:pt x="910" y="119"/>
                  </a:lnTo>
                  <a:close/>
                  <a:moveTo>
                    <a:pt x="994" y="286"/>
                  </a:moveTo>
                  <a:lnTo>
                    <a:pt x="995" y="292"/>
                  </a:lnTo>
                  <a:lnTo>
                    <a:pt x="995" y="296"/>
                  </a:lnTo>
                  <a:lnTo>
                    <a:pt x="983" y="292"/>
                  </a:lnTo>
                  <a:lnTo>
                    <a:pt x="994" y="286"/>
                  </a:lnTo>
                  <a:close/>
                  <a:moveTo>
                    <a:pt x="995" y="296"/>
                  </a:moveTo>
                  <a:lnTo>
                    <a:pt x="939" y="456"/>
                  </a:lnTo>
                  <a:lnTo>
                    <a:pt x="915" y="447"/>
                  </a:lnTo>
                  <a:lnTo>
                    <a:pt x="971" y="289"/>
                  </a:lnTo>
                  <a:lnTo>
                    <a:pt x="995" y="296"/>
                  </a:lnTo>
                  <a:close/>
                  <a:moveTo>
                    <a:pt x="939" y="456"/>
                  </a:moveTo>
                  <a:lnTo>
                    <a:pt x="938" y="458"/>
                  </a:lnTo>
                  <a:lnTo>
                    <a:pt x="936" y="460"/>
                  </a:lnTo>
                  <a:lnTo>
                    <a:pt x="933" y="462"/>
                  </a:lnTo>
                  <a:lnTo>
                    <a:pt x="931" y="464"/>
                  </a:lnTo>
                  <a:lnTo>
                    <a:pt x="928" y="464"/>
                  </a:lnTo>
                  <a:lnTo>
                    <a:pt x="926" y="464"/>
                  </a:lnTo>
                  <a:lnTo>
                    <a:pt x="924" y="464"/>
                  </a:lnTo>
                  <a:lnTo>
                    <a:pt x="920" y="462"/>
                  </a:lnTo>
                  <a:lnTo>
                    <a:pt x="927" y="452"/>
                  </a:lnTo>
                  <a:lnTo>
                    <a:pt x="939" y="456"/>
                  </a:lnTo>
                  <a:close/>
                  <a:moveTo>
                    <a:pt x="920" y="462"/>
                  </a:moveTo>
                  <a:lnTo>
                    <a:pt x="781" y="378"/>
                  </a:lnTo>
                  <a:lnTo>
                    <a:pt x="793" y="358"/>
                  </a:lnTo>
                  <a:lnTo>
                    <a:pt x="933" y="441"/>
                  </a:lnTo>
                  <a:lnTo>
                    <a:pt x="920" y="462"/>
                  </a:lnTo>
                  <a:close/>
                  <a:moveTo>
                    <a:pt x="792" y="357"/>
                  </a:moveTo>
                  <a:lnTo>
                    <a:pt x="793" y="357"/>
                  </a:lnTo>
                  <a:lnTo>
                    <a:pt x="793" y="358"/>
                  </a:lnTo>
                  <a:lnTo>
                    <a:pt x="786" y="367"/>
                  </a:lnTo>
                  <a:lnTo>
                    <a:pt x="792" y="357"/>
                  </a:lnTo>
                  <a:close/>
                  <a:moveTo>
                    <a:pt x="781" y="379"/>
                  </a:moveTo>
                  <a:lnTo>
                    <a:pt x="651" y="313"/>
                  </a:lnTo>
                  <a:lnTo>
                    <a:pt x="662" y="291"/>
                  </a:lnTo>
                  <a:lnTo>
                    <a:pt x="792" y="357"/>
                  </a:lnTo>
                  <a:lnTo>
                    <a:pt x="781" y="379"/>
                  </a:lnTo>
                  <a:close/>
                  <a:moveTo>
                    <a:pt x="650" y="292"/>
                  </a:moveTo>
                  <a:lnTo>
                    <a:pt x="653" y="291"/>
                  </a:lnTo>
                  <a:lnTo>
                    <a:pt x="656" y="291"/>
                  </a:lnTo>
                  <a:lnTo>
                    <a:pt x="659" y="291"/>
                  </a:lnTo>
                  <a:lnTo>
                    <a:pt x="662" y="291"/>
                  </a:lnTo>
                  <a:lnTo>
                    <a:pt x="657" y="302"/>
                  </a:lnTo>
                  <a:lnTo>
                    <a:pt x="650" y="292"/>
                  </a:lnTo>
                  <a:close/>
                  <a:moveTo>
                    <a:pt x="663" y="312"/>
                  </a:moveTo>
                  <a:lnTo>
                    <a:pt x="561" y="378"/>
                  </a:lnTo>
                  <a:lnTo>
                    <a:pt x="548" y="358"/>
                  </a:lnTo>
                  <a:lnTo>
                    <a:pt x="650" y="292"/>
                  </a:lnTo>
                  <a:lnTo>
                    <a:pt x="663" y="312"/>
                  </a:lnTo>
                  <a:close/>
                  <a:moveTo>
                    <a:pt x="561" y="378"/>
                  </a:moveTo>
                  <a:lnTo>
                    <a:pt x="557" y="379"/>
                  </a:lnTo>
                  <a:lnTo>
                    <a:pt x="554" y="380"/>
                  </a:lnTo>
                  <a:lnTo>
                    <a:pt x="554" y="367"/>
                  </a:lnTo>
                  <a:lnTo>
                    <a:pt x="561" y="378"/>
                  </a:lnTo>
                  <a:close/>
                  <a:moveTo>
                    <a:pt x="554" y="380"/>
                  </a:moveTo>
                  <a:lnTo>
                    <a:pt x="283" y="380"/>
                  </a:lnTo>
                  <a:lnTo>
                    <a:pt x="283" y="356"/>
                  </a:lnTo>
                  <a:lnTo>
                    <a:pt x="554" y="356"/>
                  </a:lnTo>
                  <a:lnTo>
                    <a:pt x="554" y="380"/>
                  </a:lnTo>
                  <a:close/>
                  <a:moveTo>
                    <a:pt x="283" y="380"/>
                  </a:moveTo>
                  <a:lnTo>
                    <a:pt x="279" y="379"/>
                  </a:lnTo>
                  <a:lnTo>
                    <a:pt x="276" y="377"/>
                  </a:lnTo>
                  <a:lnTo>
                    <a:pt x="283" y="367"/>
                  </a:lnTo>
                  <a:lnTo>
                    <a:pt x="283" y="380"/>
                  </a:lnTo>
                  <a:close/>
                  <a:moveTo>
                    <a:pt x="276" y="377"/>
                  </a:moveTo>
                  <a:lnTo>
                    <a:pt x="191" y="311"/>
                  </a:lnTo>
                  <a:lnTo>
                    <a:pt x="206" y="293"/>
                  </a:lnTo>
                  <a:lnTo>
                    <a:pt x="291" y="358"/>
                  </a:lnTo>
                  <a:lnTo>
                    <a:pt x="276" y="377"/>
                  </a:lnTo>
                  <a:close/>
                  <a:moveTo>
                    <a:pt x="191" y="311"/>
                  </a:moveTo>
                  <a:lnTo>
                    <a:pt x="189" y="309"/>
                  </a:lnTo>
                  <a:lnTo>
                    <a:pt x="188" y="307"/>
                  </a:lnTo>
                  <a:lnTo>
                    <a:pt x="187" y="305"/>
                  </a:lnTo>
                  <a:lnTo>
                    <a:pt x="187" y="302"/>
                  </a:lnTo>
                  <a:lnTo>
                    <a:pt x="187" y="298"/>
                  </a:lnTo>
                  <a:lnTo>
                    <a:pt x="188" y="296"/>
                  </a:lnTo>
                  <a:lnTo>
                    <a:pt x="189" y="294"/>
                  </a:lnTo>
                  <a:lnTo>
                    <a:pt x="192" y="292"/>
                  </a:lnTo>
                  <a:lnTo>
                    <a:pt x="199" y="302"/>
                  </a:lnTo>
                  <a:lnTo>
                    <a:pt x="191" y="311"/>
                  </a:lnTo>
                  <a:close/>
                  <a:moveTo>
                    <a:pt x="192" y="292"/>
                  </a:moveTo>
                  <a:lnTo>
                    <a:pt x="276" y="236"/>
                  </a:lnTo>
                  <a:lnTo>
                    <a:pt x="290" y="256"/>
                  </a:lnTo>
                  <a:lnTo>
                    <a:pt x="205" y="312"/>
                  </a:lnTo>
                  <a:lnTo>
                    <a:pt x="192" y="292"/>
                  </a:lnTo>
                  <a:close/>
                  <a:moveTo>
                    <a:pt x="294" y="242"/>
                  </a:moveTo>
                  <a:lnTo>
                    <a:pt x="295" y="245"/>
                  </a:lnTo>
                  <a:lnTo>
                    <a:pt x="294" y="250"/>
                  </a:lnTo>
                  <a:lnTo>
                    <a:pt x="292" y="254"/>
                  </a:lnTo>
                  <a:lnTo>
                    <a:pt x="290" y="256"/>
                  </a:lnTo>
                  <a:lnTo>
                    <a:pt x="283" y="246"/>
                  </a:lnTo>
                  <a:lnTo>
                    <a:pt x="294" y="242"/>
                  </a:lnTo>
                  <a:close/>
                  <a:moveTo>
                    <a:pt x="271" y="250"/>
                  </a:moveTo>
                  <a:lnTo>
                    <a:pt x="187" y="16"/>
                  </a:lnTo>
                  <a:lnTo>
                    <a:pt x="210" y="8"/>
                  </a:lnTo>
                  <a:lnTo>
                    <a:pt x="294" y="242"/>
                  </a:lnTo>
                  <a:lnTo>
                    <a:pt x="271" y="250"/>
                  </a:lnTo>
                  <a:close/>
                  <a:moveTo>
                    <a:pt x="189" y="6"/>
                  </a:moveTo>
                  <a:lnTo>
                    <a:pt x="191" y="2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200" y="0"/>
                  </a:lnTo>
                  <a:lnTo>
                    <a:pt x="203" y="1"/>
                  </a:lnTo>
                  <a:lnTo>
                    <a:pt x="206" y="2"/>
                  </a:lnTo>
                  <a:lnTo>
                    <a:pt x="209" y="6"/>
                  </a:lnTo>
                  <a:lnTo>
                    <a:pt x="210" y="8"/>
                  </a:lnTo>
                  <a:lnTo>
                    <a:pt x="199" y="12"/>
                  </a:lnTo>
                  <a:lnTo>
                    <a:pt x="189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0" name="Freeform 1377"/>
            <p:cNvSpPr>
              <a:spLocks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4 w 2292"/>
                <a:gd name="T1" fmla="*/ 1 h 3271"/>
                <a:gd name="T2" fmla="*/ 65 w 2292"/>
                <a:gd name="T3" fmla="*/ 5 h 3271"/>
                <a:gd name="T4" fmla="*/ 66 w 2292"/>
                <a:gd name="T5" fmla="*/ 9 h 3271"/>
                <a:gd name="T6" fmla="*/ 69 w 2292"/>
                <a:gd name="T7" fmla="*/ 13 h 3271"/>
                <a:gd name="T8" fmla="*/ 71 w 2292"/>
                <a:gd name="T9" fmla="*/ 16 h 3271"/>
                <a:gd name="T10" fmla="*/ 74 w 2292"/>
                <a:gd name="T11" fmla="*/ 20 h 3271"/>
                <a:gd name="T12" fmla="*/ 77 w 2292"/>
                <a:gd name="T13" fmla="*/ 22 h 3271"/>
                <a:gd name="T14" fmla="*/ 81 w 2292"/>
                <a:gd name="T15" fmla="*/ 25 h 3271"/>
                <a:gd name="T16" fmla="*/ 84 w 2292"/>
                <a:gd name="T17" fmla="*/ 26 h 3271"/>
                <a:gd name="T18" fmla="*/ 87 w 2292"/>
                <a:gd name="T19" fmla="*/ 28 h 3271"/>
                <a:gd name="T20" fmla="*/ 90 w 2292"/>
                <a:gd name="T21" fmla="*/ 28 h 3271"/>
                <a:gd name="T22" fmla="*/ 92 w 2292"/>
                <a:gd name="T23" fmla="*/ 59 h 3271"/>
                <a:gd name="T24" fmla="*/ 90 w 2292"/>
                <a:gd name="T25" fmla="*/ 69 h 3271"/>
                <a:gd name="T26" fmla="*/ 88 w 2292"/>
                <a:gd name="T27" fmla="*/ 79 h 3271"/>
                <a:gd name="T28" fmla="*/ 85 w 2292"/>
                <a:gd name="T29" fmla="*/ 88 h 3271"/>
                <a:gd name="T30" fmla="*/ 81 w 2292"/>
                <a:gd name="T31" fmla="*/ 96 h 3271"/>
                <a:gd name="T32" fmla="*/ 76 w 2292"/>
                <a:gd name="T33" fmla="*/ 104 h 3271"/>
                <a:gd name="T34" fmla="*/ 71 w 2292"/>
                <a:gd name="T35" fmla="*/ 111 h 3271"/>
                <a:gd name="T36" fmla="*/ 65 w 2292"/>
                <a:gd name="T37" fmla="*/ 117 h 3271"/>
                <a:gd name="T38" fmla="*/ 59 w 2292"/>
                <a:gd name="T39" fmla="*/ 122 h 3271"/>
                <a:gd name="T40" fmla="*/ 54 w 2292"/>
                <a:gd name="T41" fmla="*/ 126 h 3271"/>
                <a:gd name="T42" fmla="*/ 48 w 2292"/>
                <a:gd name="T43" fmla="*/ 130 h 3271"/>
                <a:gd name="T44" fmla="*/ 42 w 2292"/>
                <a:gd name="T45" fmla="*/ 129 h 3271"/>
                <a:gd name="T46" fmla="*/ 36 w 2292"/>
                <a:gd name="T47" fmla="*/ 125 h 3271"/>
                <a:gd name="T48" fmla="*/ 30 w 2292"/>
                <a:gd name="T49" fmla="*/ 120 h 3271"/>
                <a:gd name="T50" fmla="*/ 25 w 2292"/>
                <a:gd name="T51" fmla="*/ 115 h 3271"/>
                <a:gd name="T52" fmla="*/ 19 w 2292"/>
                <a:gd name="T53" fmla="*/ 108 h 3271"/>
                <a:gd name="T54" fmla="*/ 14 w 2292"/>
                <a:gd name="T55" fmla="*/ 101 h 3271"/>
                <a:gd name="T56" fmla="*/ 9 w 2292"/>
                <a:gd name="T57" fmla="*/ 93 h 3271"/>
                <a:gd name="T58" fmla="*/ 6 w 2292"/>
                <a:gd name="T59" fmla="*/ 85 h 3271"/>
                <a:gd name="T60" fmla="*/ 3 w 2292"/>
                <a:gd name="T61" fmla="*/ 75 h 3271"/>
                <a:gd name="T62" fmla="*/ 1 w 2292"/>
                <a:gd name="T63" fmla="*/ 65 h 3271"/>
                <a:gd name="T64" fmla="*/ 0 w 2292"/>
                <a:gd name="T65" fmla="*/ 55 h 3271"/>
                <a:gd name="T66" fmla="*/ 2 w 2292"/>
                <a:gd name="T67" fmla="*/ 28 h 3271"/>
                <a:gd name="T68" fmla="*/ 6 w 2292"/>
                <a:gd name="T69" fmla="*/ 28 h 3271"/>
                <a:gd name="T70" fmla="*/ 9 w 2292"/>
                <a:gd name="T71" fmla="*/ 26 h 3271"/>
                <a:gd name="T72" fmla="*/ 13 w 2292"/>
                <a:gd name="T73" fmla="*/ 24 h 3271"/>
                <a:gd name="T74" fmla="*/ 16 w 2292"/>
                <a:gd name="T75" fmla="*/ 22 h 3271"/>
                <a:gd name="T76" fmla="*/ 19 w 2292"/>
                <a:gd name="T77" fmla="*/ 19 h 3271"/>
                <a:gd name="T78" fmla="*/ 22 w 2292"/>
                <a:gd name="T79" fmla="*/ 16 h 3271"/>
                <a:gd name="T80" fmla="*/ 24 w 2292"/>
                <a:gd name="T81" fmla="*/ 12 h 3271"/>
                <a:gd name="T82" fmla="*/ 25 w 2292"/>
                <a:gd name="T83" fmla="*/ 8 h 3271"/>
                <a:gd name="T84" fmla="*/ 27 w 2292"/>
                <a:gd name="T85" fmla="*/ 4 h 3271"/>
                <a:gd name="T86" fmla="*/ 27 w 2292"/>
                <a:gd name="T87" fmla="*/ 0 h 32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92"/>
                <a:gd name="T133" fmla="*/ 0 h 3271"/>
                <a:gd name="T134" fmla="*/ 2292 w 2292"/>
                <a:gd name="T135" fmla="*/ 3271 h 32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92" h="3271">
                  <a:moveTo>
                    <a:pt x="672" y="0"/>
                  </a:moveTo>
                  <a:lnTo>
                    <a:pt x="1603" y="0"/>
                  </a:lnTo>
                  <a:lnTo>
                    <a:pt x="1605" y="34"/>
                  </a:lnTo>
                  <a:lnTo>
                    <a:pt x="1610" y="67"/>
                  </a:lnTo>
                  <a:lnTo>
                    <a:pt x="1615" y="102"/>
                  </a:lnTo>
                  <a:lnTo>
                    <a:pt x="1624" y="134"/>
                  </a:lnTo>
                  <a:lnTo>
                    <a:pt x="1635" y="168"/>
                  </a:lnTo>
                  <a:lnTo>
                    <a:pt x="1648" y="200"/>
                  </a:lnTo>
                  <a:lnTo>
                    <a:pt x="1662" y="232"/>
                  </a:lnTo>
                  <a:lnTo>
                    <a:pt x="1678" y="264"/>
                  </a:lnTo>
                  <a:lnTo>
                    <a:pt x="1696" y="295"/>
                  </a:lnTo>
                  <a:lnTo>
                    <a:pt x="1716" y="325"/>
                  </a:lnTo>
                  <a:lnTo>
                    <a:pt x="1736" y="354"/>
                  </a:lnTo>
                  <a:lnTo>
                    <a:pt x="1759" y="384"/>
                  </a:lnTo>
                  <a:lnTo>
                    <a:pt x="1782" y="412"/>
                  </a:lnTo>
                  <a:lnTo>
                    <a:pt x="1806" y="439"/>
                  </a:lnTo>
                  <a:lnTo>
                    <a:pt x="1831" y="465"/>
                  </a:lnTo>
                  <a:lnTo>
                    <a:pt x="1857" y="490"/>
                  </a:lnTo>
                  <a:lnTo>
                    <a:pt x="1884" y="514"/>
                  </a:lnTo>
                  <a:lnTo>
                    <a:pt x="1911" y="537"/>
                  </a:lnTo>
                  <a:lnTo>
                    <a:pt x="1938" y="560"/>
                  </a:lnTo>
                  <a:lnTo>
                    <a:pt x="1966" y="580"/>
                  </a:lnTo>
                  <a:lnTo>
                    <a:pt x="1994" y="600"/>
                  </a:lnTo>
                  <a:lnTo>
                    <a:pt x="2022" y="617"/>
                  </a:lnTo>
                  <a:lnTo>
                    <a:pt x="2052" y="634"/>
                  </a:lnTo>
                  <a:lnTo>
                    <a:pt x="2080" y="649"/>
                  </a:lnTo>
                  <a:lnTo>
                    <a:pt x="2107" y="662"/>
                  </a:lnTo>
                  <a:lnTo>
                    <a:pt x="2135" y="674"/>
                  </a:lnTo>
                  <a:lnTo>
                    <a:pt x="2162" y="685"/>
                  </a:lnTo>
                  <a:lnTo>
                    <a:pt x="2188" y="692"/>
                  </a:lnTo>
                  <a:lnTo>
                    <a:pt x="2214" y="700"/>
                  </a:lnTo>
                  <a:lnTo>
                    <a:pt x="2237" y="704"/>
                  </a:lnTo>
                  <a:lnTo>
                    <a:pt x="2261" y="708"/>
                  </a:lnTo>
                  <a:lnTo>
                    <a:pt x="2284" y="709"/>
                  </a:lnTo>
                  <a:lnTo>
                    <a:pt x="2292" y="1377"/>
                  </a:lnTo>
                  <a:lnTo>
                    <a:pt x="2290" y="1468"/>
                  </a:lnTo>
                  <a:lnTo>
                    <a:pt x="2285" y="1556"/>
                  </a:lnTo>
                  <a:lnTo>
                    <a:pt x="2275" y="1643"/>
                  </a:lnTo>
                  <a:lnTo>
                    <a:pt x="2262" y="1728"/>
                  </a:lnTo>
                  <a:lnTo>
                    <a:pt x="2247" y="1811"/>
                  </a:lnTo>
                  <a:lnTo>
                    <a:pt x="2228" y="1892"/>
                  </a:lnTo>
                  <a:lnTo>
                    <a:pt x="2206" y="1972"/>
                  </a:lnTo>
                  <a:lnTo>
                    <a:pt x="2181" y="2049"/>
                  </a:lnTo>
                  <a:lnTo>
                    <a:pt x="2154" y="2124"/>
                  </a:lnTo>
                  <a:lnTo>
                    <a:pt x="2124" y="2198"/>
                  </a:lnTo>
                  <a:lnTo>
                    <a:pt x="2093" y="2269"/>
                  </a:lnTo>
                  <a:lnTo>
                    <a:pt x="2058" y="2338"/>
                  </a:lnTo>
                  <a:lnTo>
                    <a:pt x="2021" y="2405"/>
                  </a:lnTo>
                  <a:lnTo>
                    <a:pt x="1983" y="2470"/>
                  </a:lnTo>
                  <a:lnTo>
                    <a:pt x="1944" y="2533"/>
                  </a:lnTo>
                  <a:lnTo>
                    <a:pt x="1902" y="2594"/>
                  </a:lnTo>
                  <a:lnTo>
                    <a:pt x="1860" y="2653"/>
                  </a:lnTo>
                  <a:lnTo>
                    <a:pt x="1816" y="2710"/>
                  </a:lnTo>
                  <a:lnTo>
                    <a:pt x="1771" y="2764"/>
                  </a:lnTo>
                  <a:lnTo>
                    <a:pt x="1725" y="2817"/>
                  </a:lnTo>
                  <a:lnTo>
                    <a:pt x="1679" y="2866"/>
                  </a:lnTo>
                  <a:lnTo>
                    <a:pt x="1631" y="2915"/>
                  </a:lnTo>
                  <a:lnTo>
                    <a:pt x="1583" y="2960"/>
                  </a:lnTo>
                  <a:lnTo>
                    <a:pt x="1535" y="3005"/>
                  </a:lnTo>
                  <a:lnTo>
                    <a:pt x="1487" y="3046"/>
                  </a:lnTo>
                  <a:lnTo>
                    <a:pt x="1438" y="3085"/>
                  </a:lnTo>
                  <a:lnTo>
                    <a:pt x="1389" y="3121"/>
                  </a:lnTo>
                  <a:lnTo>
                    <a:pt x="1342" y="3156"/>
                  </a:lnTo>
                  <a:lnTo>
                    <a:pt x="1294" y="3188"/>
                  </a:lnTo>
                  <a:lnTo>
                    <a:pt x="1247" y="3219"/>
                  </a:lnTo>
                  <a:lnTo>
                    <a:pt x="1200" y="3246"/>
                  </a:lnTo>
                  <a:lnTo>
                    <a:pt x="1155" y="3271"/>
                  </a:lnTo>
                  <a:lnTo>
                    <a:pt x="1108" y="3247"/>
                  </a:lnTo>
                  <a:lnTo>
                    <a:pt x="1059" y="3219"/>
                  </a:lnTo>
                  <a:lnTo>
                    <a:pt x="1010" y="3189"/>
                  </a:lnTo>
                  <a:lnTo>
                    <a:pt x="961" y="3157"/>
                  </a:lnTo>
                  <a:lnTo>
                    <a:pt x="911" y="3122"/>
                  </a:lnTo>
                  <a:lnTo>
                    <a:pt x="861" y="3086"/>
                  </a:lnTo>
                  <a:lnTo>
                    <a:pt x="812" y="3047"/>
                  </a:lnTo>
                  <a:lnTo>
                    <a:pt x="762" y="3006"/>
                  </a:lnTo>
                  <a:lnTo>
                    <a:pt x="713" y="2961"/>
                  </a:lnTo>
                  <a:lnTo>
                    <a:pt x="665" y="2916"/>
                  </a:lnTo>
                  <a:lnTo>
                    <a:pt x="617" y="2868"/>
                  </a:lnTo>
                  <a:lnTo>
                    <a:pt x="570" y="2818"/>
                  </a:lnTo>
                  <a:lnTo>
                    <a:pt x="523" y="2765"/>
                  </a:lnTo>
                  <a:lnTo>
                    <a:pt x="478" y="2710"/>
                  </a:lnTo>
                  <a:lnTo>
                    <a:pt x="434" y="2654"/>
                  </a:lnTo>
                  <a:lnTo>
                    <a:pt x="391" y="2594"/>
                  </a:lnTo>
                  <a:lnTo>
                    <a:pt x="350" y="2533"/>
                  </a:lnTo>
                  <a:lnTo>
                    <a:pt x="310" y="2470"/>
                  </a:lnTo>
                  <a:lnTo>
                    <a:pt x="273" y="2404"/>
                  </a:lnTo>
                  <a:lnTo>
                    <a:pt x="237" y="2336"/>
                  </a:lnTo>
                  <a:lnTo>
                    <a:pt x="202" y="2267"/>
                  </a:lnTo>
                  <a:lnTo>
                    <a:pt x="171" y="2196"/>
                  </a:lnTo>
                  <a:lnTo>
                    <a:pt x="142" y="2121"/>
                  </a:lnTo>
                  <a:lnTo>
                    <a:pt x="115" y="2046"/>
                  </a:lnTo>
                  <a:lnTo>
                    <a:pt x="91" y="1968"/>
                  </a:lnTo>
                  <a:lnTo>
                    <a:pt x="70" y="1888"/>
                  </a:lnTo>
                  <a:lnTo>
                    <a:pt x="51" y="1807"/>
                  </a:lnTo>
                  <a:lnTo>
                    <a:pt x="35" y="1723"/>
                  </a:lnTo>
                  <a:lnTo>
                    <a:pt x="23" y="1637"/>
                  </a:lnTo>
                  <a:lnTo>
                    <a:pt x="13" y="1550"/>
                  </a:lnTo>
                  <a:lnTo>
                    <a:pt x="8" y="1460"/>
                  </a:lnTo>
                  <a:lnTo>
                    <a:pt x="7" y="1368"/>
                  </a:lnTo>
                  <a:lnTo>
                    <a:pt x="0" y="714"/>
                  </a:lnTo>
                  <a:lnTo>
                    <a:pt x="30" y="713"/>
                  </a:lnTo>
                  <a:lnTo>
                    <a:pt x="59" y="711"/>
                  </a:lnTo>
                  <a:lnTo>
                    <a:pt x="89" y="706"/>
                  </a:lnTo>
                  <a:lnTo>
                    <a:pt x="118" y="700"/>
                  </a:lnTo>
                  <a:lnTo>
                    <a:pt x="148" y="691"/>
                  </a:lnTo>
                  <a:lnTo>
                    <a:pt x="178" y="681"/>
                  </a:lnTo>
                  <a:lnTo>
                    <a:pt x="207" y="670"/>
                  </a:lnTo>
                  <a:lnTo>
                    <a:pt x="236" y="656"/>
                  </a:lnTo>
                  <a:lnTo>
                    <a:pt x="265" y="641"/>
                  </a:lnTo>
                  <a:lnTo>
                    <a:pt x="294" y="624"/>
                  </a:lnTo>
                  <a:lnTo>
                    <a:pt x="322" y="607"/>
                  </a:lnTo>
                  <a:lnTo>
                    <a:pt x="349" y="588"/>
                  </a:lnTo>
                  <a:lnTo>
                    <a:pt x="376" y="567"/>
                  </a:lnTo>
                  <a:lnTo>
                    <a:pt x="403" y="544"/>
                  </a:lnTo>
                  <a:lnTo>
                    <a:pt x="428" y="522"/>
                  </a:lnTo>
                  <a:lnTo>
                    <a:pt x="453" y="497"/>
                  </a:lnTo>
                  <a:lnTo>
                    <a:pt x="477" y="472"/>
                  </a:lnTo>
                  <a:lnTo>
                    <a:pt x="501" y="445"/>
                  </a:lnTo>
                  <a:lnTo>
                    <a:pt x="522" y="418"/>
                  </a:lnTo>
                  <a:lnTo>
                    <a:pt x="543" y="390"/>
                  </a:lnTo>
                  <a:lnTo>
                    <a:pt x="562" y="361"/>
                  </a:lnTo>
                  <a:lnTo>
                    <a:pt x="580" y="331"/>
                  </a:lnTo>
                  <a:lnTo>
                    <a:pt x="597" y="300"/>
                  </a:lnTo>
                  <a:lnTo>
                    <a:pt x="612" y="268"/>
                  </a:lnTo>
                  <a:lnTo>
                    <a:pt x="626" y="237"/>
                  </a:lnTo>
                  <a:lnTo>
                    <a:pt x="638" y="204"/>
                  </a:lnTo>
                  <a:lnTo>
                    <a:pt x="649" y="171"/>
                  </a:lnTo>
                  <a:lnTo>
                    <a:pt x="657" y="137"/>
                  </a:lnTo>
                  <a:lnTo>
                    <a:pt x="664" y="104"/>
                  </a:lnTo>
                  <a:lnTo>
                    <a:pt x="669" y="69"/>
                  </a:lnTo>
                  <a:lnTo>
                    <a:pt x="671" y="35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1" name="Freeform 1378"/>
            <p:cNvSpPr>
              <a:spLocks noEditPoints="1"/>
            </p:cNvSpPr>
            <p:nvPr/>
          </p:nvSpPr>
          <p:spPr bwMode="auto">
            <a:xfrm>
              <a:off x="2633" y="1557"/>
              <a:ext cx="458" cy="659"/>
            </a:xfrm>
            <a:custGeom>
              <a:avLst/>
              <a:gdLst>
                <a:gd name="T0" fmla="*/ 65 w 2315"/>
                <a:gd name="T1" fmla="*/ 0 h 3296"/>
                <a:gd name="T2" fmla="*/ 64 w 2315"/>
                <a:gd name="T3" fmla="*/ 1 h 3296"/>
                <a:gd name="T4" fmla="*/ 65 w 2315"/>
                <a:gd name="T5" fmla="*/ 4 h 3296"/>
                <a:gd name="T6" fmla="*/ 65 w 2315"/>
                <a:gd name="T7" fmla="*/ 5 h 3296"/>
                <a:gd name="T8" fmla="*/ 66 w 2315"/>
                <a:gd name="T9" fmla="*/ 7 h 3296"/>
                <a:gd name="T10" fmla="*/ 67 w 2315"/>
                <a:gd name="T11" fmla="*/ 11 h 3296"/>
                <a:gd name="T12" fmla="*/ 69 w 2315"/>
                <a:gd name="T13" fmla="*/ 12 h 3296"/>
                <a:gd name="T14" fmla="*/ 74 w 2315"/>
                <a:gd name="T15" fmla="*/ 19 h 3296"/>
                <a:gd name="T16" fmla="*/ 80 w 2315"/>
                <a:gd name="T17" fmla="*/ 24 h 3296"/>
                <a:gd name="T18" fmla="*/ 86 w 2315"/>
                <a:gd name="T19" fmla="*/ 27 h 3296"/>
                <a:gd name="T20" fmla="*/ 92 w 2315"/>
                <a:gd name="T21" fmla="*/ 28 h 3296"/>
                <a:gd name="T22" fmla="*/ 87 w 2315"/>
                <a:gd name="T23" fmla="*/ 28 h 3296"/>
                <a:gd name="T24" fmla="*/ 80 w 2315"/>
                <a:gd name="T25" fmla="*/ 25 h 3296"/>
                <a:gd name="T26" fmla="*/ 74 w 2315"/>
                <a:gd name="T27" fmla="*/ 20 h 3296"/>
                <a:gd name="T28" fmla="*/ 68 w 2315"/>
                <a:gd name="T29" fmla="*/ 13 h 3296"/>
                <a:gd name="T30" fmla="*/ 92 w 2315"/>
                <a:gd name="T31" fmla="*/ 29 h 3296"/>
                <a:gd name="T32" fmla="*/ 93 w 2315"/>
                <a:gd name="T33" fmla="*/ 56 h 3296"/>
                <a:gd name="T34" fmla="*/ 92 w 2315"/>
                <a:gd name="T35" fmla="*/ 56 h 3296"/>
                <a:gd name="T36" fmla="*/ 92 w 2315"/>
                <a:gd name="T37" fmla="*/ 68 h 3296"/>
                <a:gd name="T38" fmla="*/ 91 w 2315"/>
                <a:gd name="T39" fmla="*/ 62 h 3296"/>
                <a:gd name="T40" fmla="*/ 90 w 2315"/>
                <a:gd name="T41" fmla="*/ 77 h 3296"/>
                <a:gd name="T42" fmla="*/ 87 w 2315"/>
                <a:gd name="T43" fmla="*/ 82 h 3296"/>
                <a:gd name="T44" fmla="*/ 87 w 2315"/>
                <a:gd name="T45" fmla="*/ 86 h 3296"/>
                <a:gd name="T46" fmla="*/ 79 w 2315"/>
                <a:gd name="T47" fmla="*/ 102 h 3296"/>
                <a:gd name="T48" fmla="*/ 69 w 2315"/>
                <a:gd name="T49" fmla="*/ 115 h 3296"/>
                <a:gd name="T50" fmla="*/ 58 w 2315"/>
                <a:gd name="T51" fmla="*/ 125 h 3296"/>
                <a:gd name="T52" fmla="*/ 47 w 2315"/>
                <a:gd name="T53" fmla="*/ 132 h 3296"/>
                <a:gd name="T54" fmla="*/ 56 w 2315"/>
                <a:gd name="T55" fmla="*/ 125 h 3296"/>
                <a:gd name="T56" fmla="*/ 67 w 2315"/>
                <a:gd name="T57" fmla="*/ 115 h 3296"/>
                <a:gd name="T58" fmla="*/ 77 w 2315"/>
                <a:gd name="T59" fmla="*/ 103 h 3296"/>
                <a:gd name="T60" fmla="*/ 85 w 2315"/>
                <a:gd name="T61" fmla="*/ 88 h 3296"/>
                <a:gd name="T62" fmla="*/ 46 w 2315"/>
                <a:gd name="T63" fmla="*/ 132 h 3296"/>
                <a:gd name="T64" fmla="*/ 43 w 2315"/>
                <a:gd name="T65" fmla="*/ 130 h 3296"/>
                <a:gd name="T66" fmla="*/ 40 w 2315"/>
                <a:gd name="T67" fmla="*/ 127 h 3296"/>
                <a:gd name="T68" fmla="*/ 38 w 2315"/>
                <a:gd name="T69" fmla="*/ 126 h 3296"/>
                <a:gd name="T70" fmla="*/ 29 w 2315"/>
                <a:gd name="T71" fmla="*/ 119 h 3296"/>
                <a:gd name="T72" fmla="*/ 37 w 2315"/>
                <a:gd name="T73" fmla="*/ 125 h 3296"/>
                <a:gd name="T74" fmla="*/ 22 w 2315"/>
                <a:gd name="T75" fmla="*/ 112 h 3296"/>
                <a:gd name="T76" fmla="*/ 12 w 2315"/>
                <a:gd name="T77" fmla="*/ 99 h 3296"/>
                <a:gd name="T78" fmla="*/ 4 w 2315"/>
                <a:gd name="T79" fmla="*/ 82 h 3296"/>
                <a:gd name="T80" fmla="*/ 1 w 2315"/>
                <a:gd name="T81" fmla="*/ 63 h 3296"/>
                <a:gd name="T82" fmla="*/ 2 w 2315"/>
                <a:gd name="T83" fmla="*/ 66 h 3296"/>
                <a:gd name="T84" fmla="*/ 6 w 2315"/>
                <a:gd name="T85" fmla="*/ 84 h 3296"/>
                <a:gd name="T86" fmla="*/ 14 w 2315"/>
                <a:gd name="T87" fmla="*/ 100 h 3296"/>
                <a:gd name="T88" fmla="*/ 24 w 2315"/>
                <a:gd name="T89" fmla="*/ 113 h 3296"/>
                <a:gd name="T90" fmla="*/ 1 w 2315"/>
                <a:gd name="T91" fmla="*/ 29 h 3296"/>
                <a:gd name="T92" fmla="*/ 0 w 2315"/>
                <a:gd name="T93" fmla="*/ 29 h 3296"/>
                <a:gd name="T94" fmla="*/ 0 w 2315"/>
                <a:gd name="T95" fmla="*/ 29 h 3296"/>
                <a:gd name="T96" fmla="*/ 9 w 2315"/>
                <a:gd name="T97" fmla="*/ 27 h 3296"/>
                <a:gd name="T98" fmla="*/ 17 w 2315"/>
                <a:gd name="T99" fmla="*/ 21 h 3296"/>
                <a:gd name="T100" fmla="*/ 13 w 2315"/>
                <a:gd name="T101" fmla="*/ 26 h 3296"/>
                <a:gd name="T102" fmla="*/ 3 w 2315"/>
                <a:gd name="T103" fmla="*/ 29 h 3296"/>
                <a:gd name="T104" fmla="*/ 22 w 2315"/>
                <a:gd name="T105" fmla="*/ 16 h 3296"/>
                <a:gd name="T106" fmla="*/ 26 w 2315"/>
                <a:gd name="T107" fmla="*/ 6 h 3296"/>
                <a:gd name="T108" fmla="*/ 27 w 2315"/>
                <a:gd name="T109" fmla="*/ 5 h 3296"/>
                <a:gd name="T110" fmla="*/ 23 w 2315"/>
                <a:gd name="T111" fmla="*/ 15 h 3296"/>
                <a:gd name="T112" fmla="*/ 27 w 2315"/>
                <a:gd name="T113" fmla="*/ 1 h 3296"/>
                <a:gd name="T114" fmla="*/ 27 w 2315"/>
                <a:gd name="T115" fmla="*/ 0 h 329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5"/>
                <a:gd name="T175" fmla="*/ 0 h 3296"/>
                <a:gd name="T176" fmla="*/ 2315 w 2315"/>
                <a:gd name="T177" fmla="*/ 3296 h 329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5" h="3296">
                  <a:moveTo>
                    <a:pt x="683" y="0"/>
                  </a:moveTo>
                  <a:lnTo>
                    <a:pt x="1614" y="0"/>
                  </a:lnTo>
                  <a:lnTo>
                    <a:pt x="1614" y="25"/>
                  </a:lnTo>
                  <a:lnTo>
                    <a:pt x="683" y="25"/>
                  </a:lnTo>
                  <a:lnTo>
                    <a:pt x="683" y="0"/>
                  </a:lnTo>
                  <a:close/>
                  <a:moveTo>
                    <a:pt x="1614" y="0"/>
                  </a:moveTo>
                  <a:lnTo>
                    <a:pt x="1620" y="1"/>
                  </a:lnTo>
                  <a:lnTo>
                    <a:pt x="1623" y="4"/>
                  </a:lnTo>
                  <a:lnTo>
                    <a:pt x="1626" y="9"/>
                  </a:lnTo>
                  <a:lnTo>
                    <a:pt x="1627" y="13"/>
                  </a:lnTo>
                  <a:lnTo>
                    <a:pt x="1614" y="13"/>
                  </a:lnTo>
                  <a:lnTo>
                    <a:pt x="1614" y="0"/>
                  </a:lnTo>
                  <a:close/>
                  <a:moveTo>
                    <a:pt x="1627" y="13"/>
                  </a:moveTo>
                  <a:lnTo>
                    <a:pt x="1627" y="14"/>
                  </a:lnTo>
                  <a:lnTo>
                    <a:pt x="1627" y="16"/>
                  </a:lnTo>
                  <a:lnTo>
                    <a:pt x="1602" y="16"/>
                  </a:lnTo>
                  <a:lnTo>
                    <a:pt x="1602" y="14"/>
                  </a:lnTo>
                  <a:lnTo>
                    <a:pt x="1602" y="13"/>
                  </a:lnTo>
                  <a:lnTo>
                    <a:pt x="1627" y="13"/>
                  </a:lnTo>
                  <a:close/>
                  <a:moveTo>
                    <a:pt x="1627" y="16"/>
                  </a:moveTo>
                  <a:lnTo>
                    <a:pt x="1627" y="35"/>
                  </a:lnTo>
                  <a:lnTo>
                    <a:pt x="1629" y="53"/>
                  </a:lnTo>
                  <a:lnTo>
                    <a:pt x="1632" y="71"/>
                  </a:lnTo>
                  <a:lnTo>
                    <a:pt x="1634" y="90"/>
                  </a:lnTo>
                  <a:lnTo>
                    <a:pt x="1638" y="108"/>
                  </a:lnTo>
                  <a:lnTo>
                    <a:pt x="1642" y="127"/>
                  </a:lnTo>
                  <a:lnTo>
                    <a:pt x="1647" y="145"/>
                  </a:lnTo>
                  <a:lnTo>
                    <a:pt x="1653" y="162"/>
                  </a:lnTo>
                  <a:lnTo>
                    <a:pt x="1629" y="170"/>
                  </a:lnTo>
                  <a:lnTo>
                    <a:pt x="1624" y="151"/>
                  </a:lnTo>
                  <a:lnTo>
                    <a:pt x="1619" y="132"/>
                  </a:lnTo>
                  <a:lnTo>
                    <a:pt x="1614" y="114"/>
                  </a:lnTo>
                  <a:lnTo>
                    <a:pt x="1610" y="94"/>
                  </a:lnTo>
                  <a:lnTo>
                    <a:pt x="1607" y="75"/>
                  </a:lnTo>
                  <a:lnTo>
                    <a:pt x="1605" y="55"/>
                  </a:lnTo>
                  <a:lnTo>
                    <a:pt x="1604" y="36"/>
                  </a:lnTo>
                  <a:lnTo>
                    <a:pt x="1602" y="16"/>
                  </a:lnTo>
                  <a:lnTo>
                    <a:pt x="1627" y="16"/>
                  </a:lnTo>
                  <a:close/>
                  <a:moveTo>
                    <a:pt x="1653" y="162"/>
                  </a:moveTo>
                  <a:lnTo>
                    <a:pt x="1659" y="181"/>
                  </a:lnTo>
                  <a:lnTo>
                    <a:pt x="1666" y="199"/>
                  </a:lnTo>
                  <a:lnTo>
                    <a:pt x="1674" y="216"/>
                  </a:lnTo>
                  <a:lnTo>
                    <a:pt x="1681" y="233"/>
                  </a:lnTo>
                  <a:lnTo>
                    <a:pt x="1699" y="269"/>
                  </a:lnTo>
                  <a:lnTo>
                    <a:pt x="1719" y="303"/>
                  </a:lnTo>
                  <a:lnTo>
                    <a:pt x="1697" y="316"/>
                  </a:lnTo>
                  <a:lnTo>
                    <a:pt x="1688" y="298"/>
                  </a:lnTo>
                  <a:lnTo>
                    <a:pt x="1677" y="280"/>
                  </a:lnTo>
                  <a:lnTo>
                    <a:pt x="1668" y="263"/>
                  </a:lnTo>
                  <a:lnTo>
                    <a:pt x="1660" y="244"/>
                  </a:lnTo>
                  <a:lnTo>
                    <a:pt x="1651" y="226"/>
                  </a:lnTo>
                  <a:lnTo>
                    <a:pt x="1643" y="208"/>
                  </a:lnTo>
                  <a:lnTo>
                    <a:pt x="1636" y="189"/>
                  </a:lnTo>
                  <a:lnTo>
                    <a:pt x="1629" y="170"/>
                  </a:lnTo>
                  <a:lnTo>
                    <a:pt x="1653" y="162"/>
                  </a:lnTo>
                  <a:close/>
                  <a:moveTo>
                    <a:pt x="1719" y="303"/>
                  </a:moveTo>
                  <a:lnTo>
                    <a:pt x="1732" y="324"/>
                  </a:lnTo>
                  <a:lnTo>
                    <a:pt x="1746" y="346"/>
                  </a:lnTo>
                  <a:lnTo>
                    <a:pt x="1761" y="366"/>
                  </a:lnTo>
                  <a:lnTo>
                    <a:pt x="1777" y="387"/>
                  </a:lnTo>
                  <a:lnTo>
                    <a:pt x="1794" y="406"/>
                  </a:lnTo>
                  <a:lnTo>
                    <a:pt x="1810" y="426"/>
                  </a:lnTo>
                  <a:lnTo>
                    <a:pt x="1827" y="445"/>
                  </a:lnTo>
                  <a:lnTo>
                    <a:pt x="1845" y="463"/>
                  </a:lnTo>
                  <a:lnTo>
                    <a:pt x="1863" y="482"/>
                  </a:lnTo>
                  <a:lnTo>
                    <a:pt x="1882" y="499"/>
                  </a:lnTo>
                  <a:lnTo>
                    <a:pt x="1901" y="516"/>
                  </a:lnTo>
                  <a:lnTo>
                    <a:pt x="1920" y="533"/>
                  </a:lnTo>
                  <a:lnTo>
                    <a:pt x="1939" y="549"/>
                  </a:lnTo>
                  <a:lnTo>
                    <a:pt x="1959" y="564"/>
                  </a:lnTo>
                  <a:lnTo>
                    <a:pt x="1978" y="579"/>
                  </a:lnTo>
                  <a:lnTo>
                    <a:pt x="1998" y="593"/>
                  </a:lnTo>
                  <a:lnTo>
                    <a:pt x="2018" y="606"/>
                  </a:lnTo>
                  <a:lnTo>
                    <a:pt x="2038" y="619"/>
                  </a:lnTo>
                  <a:lnTo>
                    <a:pt x="2057" y="631"/>
                  </a:lnTo>
                  <a:lnTo>
                    <a:pt x="2078" y="642"/>
                  </a:lnTo>
                  <a:lnTo>
                    <a:pt x="2097" y="651"/>
                  </a:lnTo>
                  <a:lnTo>
                    <a:pt x="2117" y="661"/>
                  </a:lnTo>
                  <a:lnTo>
                    <a:pt x="2136" y="670"/>
                  </a:lnTo>
                  <a:lnTo>
                    <a:pt x="2155" y="678"/>
                  </a:lnTo>
                  <a:lnTo>
                    <a:pt x="2174" y="685"/>
                  </a:lnTo>
                  <a:lnTo>
                    <a:pt x="2192" y="691"/>
                  </a:lnTo>
                  <a:lnTo>
                    <a:pt x="2210" y="697"/>
                  </a:lnTo>
                  <a:lnTo>
                    <a:pt x="2229" y="701"/>
                  </a:lnTo>
                  <a:lnTo>
                    <a:pt x="2246" y="704"/>
                  </a:lnTo>
                  <a:lnTo>
                    <a:pt x="2262" y="708"/>
                  </a:lnTo>
                  <a:lnTo>
                    <a:pt x="2280" y="709"/>
                  </a:lnTo>
                  <a:lnTo>
                    <a:pt x="2295" y="710"/>
                  </a:lnTo>
                  <a:lnTo>
                    <a:pt x="2295" y="733"/>
                  </a:lnTo>
                  <a:lnTo>
                    <a:pt x="2279" y="733"/>
                  </a:lnTo>
                  <a:lnTo>
                    <a:pt x="2261" y="731"/>
                  </a:lnTo>
                  <a:lnTo>
                    <a:pt x="2244" y="729"/>
                  </a:lnTo>
                  <a:lnTo>
                    <a:pt x="2226" y="725"/>
                  </a:lnTo>
                  <a:lnTo>
                    <a:pt x="2207" y="721"/>
                  </a:lnTo>
                  <a:lnTo>
                    <a:pt x="2189" y="715"/>
                  </a:lnTo>
                  <a:lnTo>
                    <a:pt x="2169" y="709"/>
                  </a:lnTo>
                  <a:lnTo>
                    <a:pt x="2150" y="702"/>
                  </a:lnTo>
                  <a:lnTo>
                    <a:pt x="2129" y="694"/>
                  </a:lnTo>
                  <a:lnTo>
                    <a:pt x="2110" y="685"/>
                  </a:lnTo>
                  <a:lnTo>
                    <a:pt x="2090" y="674"/>
                  </a:lnTo>
                  <a:lnTo>
                    <a:pt x="2069" y="664"/>
                  </a:lnTo>
                  <a:lnTo>
                    <a:pt x="2048" y="652"/>
                  </a:lnTo>
                  <a:lnTo>
                    <a:pt x="2028" y="641"/>
                  </a:lnTo>
                  <a:lnTo>
                    <a:pt x="2007" y="628"/>
                  </a:lnTo>
                  <a:lnTo>
                    <a:pt x="1987" y="614"/>
                  </a:lnTo>
                  <a:lnTo>
                    <a:pt x="1966" y="600"/>
                  </a:lnTo>
                  <a:lnTo>
                    <a:pt x="1946" y="584"/>
                  </a:lnTo>
                  <a:lnTo>
                    <a:pt x="1925" y="568"/>
                  </a:lnTo>
                  <a:lnTo>
                    <a:pt x="1905" y="552"/>
                  </a:lnTo>
                  <a:lnTo>
                    <a:pt x="1885" y="535"/>
                  </a:lnTo>
                  <a:lnTo>
                    <a:pt x="1866" y="517"/>
                  </a:lnTo>
                  <a:lnTo>
                    <a:pt x="1847" y="500"/>
                  </a:lnTo>
                  <a:lnTo>
                    <a:pt x="1828" y="481"/>
                  </a:lnTo>
                  <a:lnTo>
                    <a:pt x="1810" y="462"/>
                  </a:lnTo>
                  <a:lnTo>
                    <a:pt x="1793" y="442"/>
                  </a:lnTo>
                  <a:lnTo>
                    <a:pt x="1775" y="422"/>
                  </a:lnTo>
                  <a:lnTo>
                    <a:pt x="1758" y="402"/>
                  </a:lnTo>
                  <a:lnTo>
                    <a:pt x="1742" y="380"/>
                  </a:lnTo>
                  <a:lnTo>
                    <a:pt x="1727" y="360"/>
                  </a:lnTo>
                  <a:lnTo>
                    <a:pt x="1712" y="337"/>
                  </a:lnTo>
                  <a:lnTo>
                    <a:pt x="1697" y="316"/>
                  </a:lnTo>
                  <a:lnTo>
                    <a:pt x="1719" y="303"/>
                  </a:lnTo>
                  <a:close/>
                  <a:moveTo>
                    <a:pt x="2295" y="710"/>
                  </a:moveTo>
                  <a:lnTo>
                    <a:pt x="2299" y="710"/>
                  </a:lnTo>
                  <a:lnTo>
                    <a:pt x="2303" y="713"/>
                  </a:lnTo>
                  <a:lnTo>
                    <a:pt x="2306" y="717"/>
                  </a:lnTo>
                  <a:lnTo>
                    <a:pt x="2307" y="722"/>
                  </a:lnTo>
                  <a:lnTo>
                    <a:pt x="2295" y="722"/>
                  </a:lnTo>
                  <a:lnTo>
                    <a:pt x="2295" y="710"/>
                  </a:lnTo>
                  <a:close/>
                  <a:moveTo>
                    <a:pt x="2307" y="722"/>
                  </a:moveTo>
                  <a:lnTo>
                    <a:pt x="2315" y="1390"/>
                  </a:lnTo>
                  <a:lnTo>
                    <a:pt x="2292" y="1390"/>
                  </a:lnTo>
                  <a:lnTo>
                    <a:pt x="2283" y="722"/>
                  </a:lnTo>
                  <a:lnTo>
                    <a:pt x="2307" y="722"/>
                  </a:lnTo>
                  <a:close/>
                  <a:moveTo>
                    <a:pt x="2315" y="1390"/>
                  </a:moveTo>
                  <a:lnTo>
                    <a:pt x="2315" y="1390"/>
                  </a:lnTo>
                  <a:lnTo>
                    <a:pt x="2303" y="1390"/>
                  </a:lnTo>
                  <a:lnTo>
                    <a:pt x="2315" y="1390"/>
                  </a:lnTo>
                  <a:close/>
                  <a:moveTo>
                    <a:pt x="2315" y="1390"/>
                  </a:moveTo>
                  <a:lnTo>
                    <a:pt x="2315" y="1394"/>
                  </a:lnTo>
                  <a:lnTo>
                    <a:pt x="2315" y="1399"/>
                  </a:lnTo>
                  <a:lnTo>
                    <a:pt x="2292" y="1399"/>
                  </a:lnTo>
                  <a:lnTo>
                    <a:pt x="2292" y="1394"/>
                  </a:lnTo>
                  <a:lnTo>
                    <a:pt x="2292" y="1390"/>
                  </a:lnTo>
                  <a:lnTo>
                    <a:pt x="2315" y="1390"/>
                  </a:lnTo>
                  <a:close/>
                  <a:moveTo>
                    <a:pt x="2315" y="1399"/>
                  </a:moveTo>
                  <a:lnTo>
                    <a:pt x="2314" y="1450"/>
                  </a:lnTo>
                  <a:lnTo>
                    <a:pt x="2312" y="1500"/>
                  </a:lnTo>
                  <a:lnTo>
                    <a:pt x="2309" y="1550"/>
                  </a:lnTo>
                  <a:lnTo>
                    <a:pt x="2304" y="1600"/>
                  </a:lnTo>
                  <a:lnTo>
                    <a:pt x="2299" y="1648"/>
                  </a:lnTo>
                  <a:lnTo>
                    <a:pt x="2293" y="1697"/>
                  </a:lnTo>
                  <a:lnTo>
                    <a:pt x="2285" y="1744"/>
                  </a:lnTo>
                  <a:lnTo>
                    <a:pt x="2276" y="1792"/>
                  </a:lnTo>
                  <a:lnTo>
                    <a:pt x="2253" y="1786"/>
                  </a:lnTo>
                  <a:lnTo>
                    <a:pt x="2261" y="1740"/>
                  </a:lnTo>
                  <a:lnTo>
                    <a:pt x="2269" y="1694"/>
                  </a:lnTo>
                  <a:lnTo>
                    <a:pt x="2275" y="1646"/>
                  </a:lnTo>
                  <a:lnTo>
                    <a:pt x="2281" y="1597"/>
                  </a:lnTo>
                  <a:lnTo>
                    <a:pt x="2285" y="1549"/>
                  </a:lnTo>
                  <a:lnTo>
                    <a:pt x="2288" y="1499"/>
                  </a:lnTo>
                  <a:lnTo>
                    <a:pt x="2290" y="1450"/>
                  </a:lnTo>
                  <a:lnTo>
                    <a:pt x="2292" y="1399"/>
                  </a:lnTo>
                  <a:lnTo>
                    <a:pt x="2315" y="1399"/>
                  </a:lnTo>
                  <a:close/>
                  <a:moveTo>
                    <a:pt x="2276" y="1792"/>
                  </a:moveTo>
                  <a:lnTo>
                    <a:pt x="2267" y="1838"/>
                  </a:lnTo>
                  <a:lnTo>
                    <a:pt x="2257" y="1884"/>
                  </a:lnTo>
                  <a:lnTo>
                    <a:pt x="2245" y="1929"/>
                  </a:lnTo>
                  <a:lnTo>
                    <a:pt x="2233" y="1973"/>
                  </a:lnTo>
                  <a:lnTo>
                    <a:pt x="2219" y="2018"/>
                  </a:lnTo>
                  <a:lnTo>
                    <a:pt x="2205" y="2061"/>
                  </a:lnTo>
                  <a:lnTo>
                    <a:pt x="2190" y="2103"/>
                  </a:lnTo>
                  <a:lnTo>
                    <a:pt x="2175" y="2145"/>
                  </a:lnTo>
                  <a:lnTo>
                    <a:pt x="2152" y="2136"/>
                  </a:lnTo>
                  <a:lnTo>
                    <a:pt x="2167" y="2095"/>
                  </a:lnTo>
                  <a:lnTo>
                    <a:pt x="2182" y="2052"/>
                  </a:lnTo>
                  <a:lnTo>
                    <a:pt x="2196" y="2010"/>
                  </a:lnTo>
                  <a:lnTo>
                    <a:pt x="2209" y="1967"/>
                  </a:lnTo>
                  <a:lnTo>
                    <a:pt x="2221" y="1923"/>
                  </a:lnTo>
                  <a:lnTo>
                    <a:pt x="2233" y="1878"/>
                  </a:lnTo>
                  <a:lnTo>
                    <a:pt x="2243" y="1833"/>
                  </a:lnTo>
                  <a:lnTo>
                    <a:pt x="2253" y="1786"/>
                  </a:lnTo>
                  <a:lnTo>
                    <a:pt x="2276" y="1792"/>
                  </a:lnTo>
                  <a:close/>
                  <a:moveTo>
                    <a:pt x="2175" y="2145"/>
                  </a:moveTo>
                  <a:lnTo>
                    <a:pt x="2153" y="2198"/>
                  </a:lnTo>
                  <a:lnTo>
                    <a:pt x="2131" y="2250"/>
                  </a:lnTo>
                  <a:lnTo>
                    <a:pt x="2108" y="2301"/>
                  </a:lnTo>
                  <a:lnTo>
                    <a:pt x="2083" y="2351"/>
                  </a:lnTo>
                  <a:lnTo>
                    <a:pt x="2057" y="2400"/>
                  </a:lnTo>
                  <a:lnTo>
                    <a:pt x="2030" y="2447"/>
                  </a:lnTo>
                  <a:lnTo>
                    <a:pt x="2002" y="2494"/>
                  </a:lnTo>
                  <a:lnTo>
                    <a:pt x="1974" y="2539"/>
                  </a:lnTo>
                  <a:lnTo>
                    <a:pt x="1945" y="2584"/>
                  </a:lnTo>
                  <a:lnTo>
                    <a:pt x="1915" y="2628"/>
                  </a:lnTo>
                  <a:lnTo>
                    <a:pt x="1883" y="2670"/>
                  </a:lnTo>
                  <a:lnTo>
                    <a:pt x="1852" y="2711"/>
                  </a:lnTo>
                  <a:lnTo>
                    <a:pt x="1820" y="2751"/>
                  </a:lnTo>
                  <a:lnTo>
                    <a:pt x="1787" y="2790"/>
                  </a:lnTo>
                  <a:lnTo>
                    <a:pt x="1755" y="2828"/>
                  </a:lnTo>
                  <a:lnTo>
                    <a:pt x="1720" y="2864"/>
                  </a:lnTo>
                  <a:lnTo>
                    <a:pt x="1687" y="2900"/>
                  </a:lnTo>
                  <a:lnTo>
                    <a:pt x="1652" y="2935"/>
                  </a:lnTo>
                  <a:lnTo>
                    <a:pt x="1618" y="2968"/>
                  </a:lnTo>
                  <a:lnTo>
                    <a:pt x="1583" y="3000"/>
                  </a:lnTo>
                  <a:lnTo>
                    <a:pt x="1548" y="3031"/>
                  </a:lnTo>
                  <a:lnTo>
                    <a:pt x="1514" y="3061"/>
                  </a:lnTo>
                  <a:lnTo>
                    <a:pt x="1478" y="3090"/>
                  </a:lnTo>
                  <a:lnTo>
                    <a:pt x="1444" y="3117"/>
                  </a:lnTo>
                  <a:lnTo>
                    <a:pt x="1409" y="3144"/>
                  </a:lnTo>
                  <a:lnTo>
                    <a:pt x="1375" y="3169"/>
                  </a:lnTo>
                  <a:lnTo>
                    <a:pt x="1340" y="3193"/>
                  </a:lnTo>
                  <a:lnTo>
                    <a:pt x="1305" y="3215"/>
                  </a:lnTo>
                  <a:lnTo>
                    <a:pt x="1272" y="3237"/>
                  </a:lnTo>
                  <a:lnTo>
                    <a:pt x="1237" y="3257"/>
                  </a:lnTo>
                  <a:lnTo>
                    <a:pt x="1205" y="3277"/>
                  </a:lnTo>
                  <a:lnTo>
                    <a:pt x="1171" y="3295"/>
                  </a:lnTo>
                  <a:lnTo>
                    <a:pt x="1161" y="3274"/>
                  </a:lnTo>
                  <a:lnTo>
                    <a:pt x="1193" y="3255"/>
                  </a:lnTo>
                  <a:lnTo>
                    <a:pt x="1225" y="3237"/>
                  </a:lnTo>
                  <a:lnTo>
                    <a:pt x="1259" y="3216"/>
                  </a:lnTo>
                  <a:lnTo>
                    <a:pt x="1292" y="3195"/>
                  </a:lnTo>
                  <a:lnTo>
                    <a:pt x="1326" y="3172"/>
                  </a:lnTo>
                  <a:lnTo>
                    <a:pt x="1360" y="3148"/>
                  </a:lnTo>
                  <a:lnTo>
                    <a:pt x="1395" y="3124"/>
                  </a:lnTo>
                  <a:lnTo>
                    <a:pt x="1430" y="3098"/>
                  </a:lnTo>
                  <a:lnTo>
                    <a:pt x="1464" y="3071"/>
                  </a:lnTo>
                  <a:lnTo>
                    <a:pt x="1499" y="3043"/>
                  </a:lnTo>
                  <a:lnTo>
                    <a:pt x="1533" y="3012"/>
                  </a:lnTo>
                  <a:lnTo>
                    <a:pt x="1567" y="2982"/>
                  </a:lnTo>
                  <a:lnTo>
                    <a:pt x="1601" y="2950"/>
                  </a:lnTo>
                  <a:lnTo>
                    <a:pt x="1636" y="2917"/>
                  </a:lnTo>
                  <a:lnTo>
                    <a:pt x="1669" y="2883"/>
                  </a:lnTo>
                  <a:lnTo>
                    <a:pt x="1703" y="2848"/>
                  </a:lnTo>
                  <a:lnTo>
                    <a:pt x="1736" y="2811"/>
                  </a:lnTo>
                  <a:lnTo>
                    <a:pt x="1769" y="2774"/>
                  </a:lnTo>
                  <a:lnTo>
                    <a:pt x="1801" y="2736"/>
                  </a:lnTo>
                  <a:lnTo>
                    <a:pt x="1832" y="2696"/>
                  </a:lnTo>
                  <a:lnTo>
                    <a:pt x="1864" y="2655"/>
                  </a:lnTo>
                  <a:lnTo>
                    <a:pt x="1894" y="2613"/>
                  </a:lnTo>
                  <a:lnTo>
                    <a:pt x="1924" y="2571"/>
                  </a:lnTo>
                  <a:lnTo>
                    <a:pt x="1953" y="2526"/>
                  </a:lnTo>
                  <a:lnTo>
                    <a:pt x="1982" y="2481"/>
                  </a:lnTo>
                  <a:lnTo>
                    <a:pt x="2009" y="2436"/>
                  </a:lnTo>
                  <a:lnTo>
                    <a:pt x="2036" y="2388"/>
                  </a:lnTo>
                  <a:lnTo>
                    <a:pt x="2061" y="2339"/>
                  </a:lnTo>
                  <a:lnTo>
                    <a:pt x="2085" y="2291"/>
                  </a:lnTo>
                  <a:lnTo>
                    <a:pt x="2109" y="2240"/>
                  </a:lnTo>
                  <a:lnTo>
                    <a:pt x="2131" y="2189"/>
                  </a:lnTo>
                  <a:lnTo>
                    <a:pt x="2152" y="2136"/>
                  </a:lnTo>
                  <a:lnTo>
                    <a:pt x="2175" y="2145"/>
                  </a:lnTo>
                  <a:close/>
                  <a:moveTo>
                    <a:pt x="1171" y="3295"/>
                  </a:moveTo>
                  <a:lnTo>
                    <a:pt x="1166" y="3296"/>
                  </a:lnTo>
                  <a:lnTo>
                    <a:pt x="1161" y="3295"/>
                  </a:lnTo>
                  <a:lnTo>
                    <a:pt x="1166" y="3284"/>
                  </a:lnTo>
                  <a:lnTo>
                    <a:pt x="1171" y="3295"/>
                  </a:lnTo>
                  <a:close/>
                  <a:moveTo>
                    <a:pt x="1161" y="3295"/>
                  </a:moveTo>
                  <a:lnTo>
                    <a:pt x="1161" y="3295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1161" y="3295"/>
                  </a:moveTo>
                  <a:lnTo>
                    <a:pt x="1134" y="3281"/>
                  </a:lnTo>
                  <a:lnTo>
                    <a:pt x="1107" y="3267"/>
                  </a:lnTo>
                  <a:lnTo>
                    <a:pt x="1080" y="3252"/>
                  </a:lnTo>
                  <a:lnTo>
                    <a:pt x="1053" y="3236"/>
                  </a:lnTo>
                  <a:lnTo>
                    <a:pt x="1025" y="3219"/>
                  </a:lnTo>
                  <a:lnTo>
                    <a:pt x="997" y="3201"/>
                  </a:lnTo>
                  <a:lnTo>
                    <a:pt x="968" y="3183"/>
                  </a:lnTo>
                  <a:lnTo>
                    <a:pt x="941" y="3163"/>
                  </a:lnTo>
                  <a:lnTo>
                    <a:pt x="954" y="3144"/>
                  </a:lnTo>
                  <a:lnTo>
                    <a:pt x="982" y="3162"/>
                  </a:lnTo>
                  <a:lnTo>
                    <a:pt x="1009" y="3181"/>
                  </a:lnTo>
                  <a:lnTo>
                    <a:pt x="1038" y="3198"/>
                  </a:lnTo>
                  <a:lnTo>
                    <a:pt x="1065" y="3214"/>
                  </a:lnTo>
                  <a:lnTo>
                    <a:pt x="1092" y="3230"/>
                  </a:lnTo>
                  <a:lnTo>
                    <a:pt x="1119" y="3246"/>
                  </a:lnTo>
                  <a:lnTo>
                    <a:pt x="1146" y="3260"/>
                  </a:lnTo>
                  <a:lnTo>
                    <a:pt x="1171" y="3274"/>
                  </a:lnTo>
                  <a:lnTo>
                    <a:pt x="1161" y="3295"/>
                  </a:lnTo>
                  <a:close/>
                  <a:moveTo>
                    <a:pt x="941" y="3163"/>
                  </a:moveTo>
                  <a:lnTo>
                    <a:pt x="913" y="3144"/>
                  </a:lnTo>
                  <a:lnTo>
                    <a:pt x="885" y="3124"/>
                  </a:lnTo>
                  <a:lnTo>
                    <a:pt x="857" y="3102"/>
                  </a:lnTo>
                  <a:lnTo>
                    <a:pt x="829" y="3080"/>
                  </a:lnTo>
                  <a:lnTo>
                    <a:pt x="801" y="3058"/>
                  </a:lnTo>
                  <a:lnTo>
                    <a:pt x="773" y="3034"/>
                  </a:lnTo>
                  <a:lnTo>
                    <a:pt x="746" y="3010"/>
                  </a:lnTo>
                  <a:lnTo>
                    <a:pt x="718" y="2985"/>
                  </a:lnTo>
                  <a:lnTo>
                    <a:pt x="734" y="2967"/>
                  </a:lnTo>
                  <a:lnTo>
                    <a:pt x="762" y="2992"/>
                  </a:lnTo>
                  <a:lnTo>
                    <a:pt x="789" y="3016"/>
                  </a:lnTo>
                  <a:lnTo>
                    <a:pt x="817" y="3039"/>
                  </a:lnTo>
                  <a:lnTo>
                    <a:pt x="844" y="3061"/>
                  </a:lnTo>
                  <a:lnTo>
                    <a:pt x="872" y="3082"/>
                  </a:lnTo>
                  <a:lnTo>
                    <a:pt x="899" y="3104"/>
                  </a:lnTo>
                  <a:lnTo>
                    <a:pt x="927" y="3125"/>
                  </a:lnTo>
                  <a:lnTo>
                    <a:pt x="954" y="3144"/>
                  </a:lnTo>
                  <a:lnTo>
                    <a:pt x="941" y="3163"/>
                  </a:lnTo>
                  <a:close/>
                  <a:moveTo>
                    <a:pt x="718" y="2985"/>
                  </a:moveTo>
                  <a:lnTo>
                    <a:pt x="682" y="2953"/>
                  </a:lnTo>
                  <a:lnTo>
                    <a:pt x="648" y="2918"/>
                  </a:lnTo>
                  <a:lnTo>
                    <a:pt x="613" y="2883"/>
                  </a:lnTo>
                  <a:lnTo>
                    <a:pt x="579" y="2847"/>
                  </a:lnTo>
                  <a:lnTo>
                    <a:pt x="545" y="2809"/>
                  </a:lnTo>
                  <a:lnTo>
                    <a:pt x="512" y="2770"/>
                  </a:lnTo>
                  <a:lnTo>
                    <a:pt x="479" y="2730"/>
                  </a:lnTo>
                  <a:lnTo>
                    <a:pt x="448" y="2689"/>
                  </a:lnTo>
                  <a:lnTo>
                    <a:pt x="417" y="2647"/>
                  </a:lnTo>
                  <a:lnTo>
                    <a:pt x="385" y="2604"/>
                  </a:lnTo>
                  <a:lnTo>
                    <a:pt x="356" y="2560"/>
                  </a:lnTo>
                  <a:lnTo>
                    <a:pt x="327" y="2514"/>
                  </a:lnTo>
                  <a:lnTo>
                    <a:pt x="299" y="2468"/>
                  </a:lnTo>
                  <a:lnTo>
                    <a:pt x="272" y="2420"/>
                  </a:lnTo>
                  <a:lnTo>
                    <a:pt x="245" y="2372"/>
                  </a:lnTo>
                  <a:lnTo>
                    <a:pt x="220" y="2322"/>
                  </a:lnTo>
                  <a:lnTo>
                    <a:pt x="196" y="2270"/>
                  </a:lnTo>
                  <a:lnTo>
                    <a:pt x="173" y="2218"/>
                  </a:lnTo>
                  <a:lnTo>
                    <a:pt x="152" y="2166"/>
                  </a:lnTo>
                  <a:lnTo>
                    <a:pt x="131" y="2112"/>
                  </a:lnTo>
                  <a:lnTo>
                    <a:pt x="112" y="2056"/>
                  </a:lnTo>
                  <a:lnTo>
                    <a:pt x="95" y="2000"/>
                  </a:lnTo>
                  <a:lnTo>
                    <a:pt x="78" y="1943"/>
                  </a:lnTo>
                  <a:lnTo>
                    <a:pt x="63" y="1885"/>
                  </a:lnTo>
                  <a:lnTo>
                    <a:pt x="50" y="1825"/>
                  </a:lnTo>
                  <a:lnTo>
                    <a:pt x="38" y="1765"/>
                  </a:lnTo>
                  <a:lnTo>
                    <a:pt x="29" y="1703"/>
                  </a:lnTo>
                  <a:lnTo>
                    <a:pt x="20" y="1641"/>
                  </a:lnTo>
                  <a:lnTo>
                    <a:pt x="14" y="1578"/>
                  </a:lnTo>
                  <a:lnTo>
                    <a:pt x="9" y="1513"/>
                  </a:lnTo>
                  <a:lnTo>
                    <a:pt x="6" y="1447"/>
                  </a:lnTo>
                  <a:lnTo>
                    <a:pt x="5" y="1381"/>
                  </a:lnTo>
                  <a:lnTo>
                    <a:pt x="30" y="1381"/>
                  </a:lnTo>
                  <a:lnTo>
                    <a:pt x="31" y="1447"/>
                  </a:lnTo>
                  <a:lnTo>
                    <a:pt x="33" y="1512"/>
                  </a:lnTo>
                  <a:lnTo>
                    <a:pt x="38" y="1576"/>
                  </a:lnTo>
                  <a:lnTo>
                    <a:pt x="45" y="1639"/>
                  </a:lnTo>
                  <a:lnTo>
                    <a:pt x="53" y="1700"/>
                  </a:lnTo>
                  <a:lnTo>
                    <a:pt x="63" y="1761"/>
                  </a:lnTo>
                  <a:lnTo>
                    <a:pt x="74" y="1820"/>
                  </a:lnTo>
                  <a:lnTo>
                    <a:pt x="87" y="1879"/>
                  </a:lnTo>
                  <a:lnTo>
                    <a:pt x="102" y="1937"/>
                  </a:lnTo>
                  <a:lnTo>
                    <a:pt x="118" y="1993"/>
                  </a:lnTo>
                  <a:lnTo>
                    <a:pt x="136" y="2049"/>
                  </a:lnTo>
                  <a:lnTo>
                    <a:pt x="154" y="2103"/>
                  </a:lnTo>
                  <a:lnTo>
                    <a:pt x="175" y="2157"/>
                  </a:lnTo>
                  <a:lnTo>
                    <a:pt x="196" y="2210"/>
                  </a:lnTo>
                  <a:lnTo>
                    <a:pt x="219" y="2261"/>
                  </a:lnTo>
                  <a:lnTo>
                    <a:pt x="243" y="2311"/>
                  </a:lnTo>
                  <a:lnTo>
                    <a:pt x="267" y="2360"/>
                  </a:lnTo>
                  <a:lnTo>
                    <a:pt x="292" y="2409"/>
                  </a:lnTo>
                  <a:lnTo>
                    <a:pt x="319" y="2456"/>
                  </a:lnTo>
                  <a:lnTo>
                    <a:pt x="347" y="2501"/>
                  </a:lnTo>
                  <a:lnTo>
                    <a:pt x="377" y="2547"/>
                  </a:lnTo>
                  <a:lnTo>
                    <a:pt x="406" y="2590"/>
                  </a:lnTo>
                  <a:lnTo>
                    <a:pt x="436" y="2633"/>
                  </a:lnTo>
                  <a:lnTo>
                    <a:pt x="467" y="2675"/>
                  </a:lnTo>
                  <a:lnTo>
                    <a:pt x="499" y="2715"/>
                  </a:lnTo>
                  <a:lnTo>
                    <a:pt x="531" y="2755"/>
                  </a:lnTo>
                  <a:lnTo>
                    <a:pt x="563" y="2793"/>
                  </a:lnTo>
                  <a:lnTo>
                    <a:pt x="597" y="2830"/>
                  </a:lnTo>
                  <a:lnTo>
                    <a:pt x="630" y="2866"/>
                  </a:lnTo>
                  <a:lnTo>
                    <a:pt x="665" y="2901"/>
                  </a:lnTo>
                  <a:lnTo>
                    <a:pt x="699" y="2935"/>
                  </a:lnTo>
                  <a:lnTo>
                    <a:pt x="734" y="2967"/>
                  </a:lnTo>
                  <a:lnTo>
                    <a:pt x="718" y="2985"/>
                  </a:lnTo>
                  <a:close/>
                  <a:moveTo>
                    <a:pt x="5" y="1381"/>
                  </a:moveTo>
                  <a:lnTo>
                    <a:pt x="0" y="727"/>
                  </a:lnTo>
                  <a:lnTo>
                    <a:pt x="24" y="727"/>
                  </a:lnTo>
                  <a:lnTo>
                    <a:pt x="30" y="1381"/>
                  </a:lnTo>
                  <a:lnTo>
                    <a:pt x="5" y="1381"/>
                  </a:lnTo>
                  <a:close/>
                  <a:moveTo>
                    <a:pt x="0" y="727"/>
                  </a:moveTo>
                  <a:lnTo>
                    <a:pt x="1" y="723"/>
                  </a:lnTo>
                  <a:lnTo>
                    <a:pt x="4" y="718"/>
                  </a:lnTo>
                  <a:lnTo>
                    <a:pt x="7" y="716"/>
                  </a:lnTo>
                  <a:lnTo>
                    <a:pt x="11" y="715"/>
                  </a:lnTo>
                  <a:lnTo>
                    <a:pt x="11" y="727"/>
                  </a:lnTo>
                  <a:lnTo>
                    <a:pt x="0" y="727"/>
                  </a:lnTo>
                  <a:close/>
                  <a:moveTo>
                    <a:pt x="11" y="715"/>
                  </a:moveTo>
                  <a:lnTo>
                    <a:pt x="16" y="715"/>
                  </a:lnTo>
                  <a:lnTo>
                    <a:pt x="19" y="715"/>
                  </a:lnTo>
                  <a:lnTo>
                    <a:pt x="19" y="739"/>
                  </a:lnTo>
                  <a:lnTo>
                    <a:pt x="16" y="739"/>
                  </a:lnTo>
                  <a:lnTo>
                    <a:pt x="11" y="739"/>
                  </a:lnTo>
                  <a:lnTo>
                    <a:pt x="11" y="715"/>
                  </a:lnTo>
                  <a:close/>
                  <a:moveTo>
                    <a:pt x="19" y="715"/>
                  </a:moveTo>
                  <a:lnTo>
                    <a:pt x="47" y="714"/>
                  </a:lnTo>
                  <a:lnTo>
                    <a:pt x="75" y="711"/>
                  </a:lnTo>
                  <a:lnTo>
                    <a:pt x="103" y="705"/>
                  </a:lnTo>
                  <a:lnTo>
                    <a:pt x="132" y="699"/>
                  </a:lnTo>
                  <a:lnTo>
                    <a:pt x="161" y="691"/>
                  </a:lnTo>
                  <a:lnTo>
                    <a:pt x="190" y="681"/>
                  </a:lnTo>
                  <a:lnTo>
                    <a:pt x="218" y="670"/>
                  </a:lnTo>
                  <a:lnTo>
                    <a:pt x="246" y="656"/>
                  </a:lnTo>
                  <a:lnTo>
                    <a:pt x="274" y="642"/>
                  </a:lnTo>
                  <a:lnTo>
                    <a:pt x="301" y="625"/>
                  </a:lnTo>
                  <a:lnTo>
                    <a:pt x="328" y="608"/>
                  </a:lnTo>
                  <a:lnTo>
                    <a:pt x="355" y="589"/>
                  </a:lnTo>
                  <a:lnTo>
                    <a:pt x="381" y="569"/>
                  </a:lnTo>
                  <a:lnTo>
                    <a:pt x="407" y="548"/>
                  </a:lnTo>
                  <a:lnTo>
                    <a:pt x="432" y="526"/>
                  </a:lnTo>
                  <a:lnTo>
                    <a:pt x="455" y="502"/>
                  </a:lnTo>
                  <a:lnTo>
                    <a:pt x="473" y="520"/>
                  </a:lnTo>
                  <a:lnTo>
                    <a:pt x="448" y="543"/>
                  </a:lnTo>
                  <a:lnTo>
                    <a:pt x="422" y="567"/>
                  </a:lnTo>
                  <a:lnTo>
                    <a:pt x="396" y="589"/>
                  </a:lnTo>
                  <a:lnTo>
                    <a:pt x="369" y="609"/>
                  </a:lnTo>
                  <a:lnTo>
                    <a:pt x="341" y="629"/>
                  </a:lnTo>
                  <a:lnTo>
                    <a:pt x="313" y="647"/>
                  </a:lnTo>
                  <a:lnTo>
                    <a:pt x="285" y="663"/>
                  </a:lnTo>
                  <a:lnTo>
                    <a:pt x="256" y="678"/>
                  </a:lnTo>
                  <a:lnTo>
                    <a:pt x="226" y="692"/>
                  </a:lnTo>
                  <a:lnTo>
                    <a:pt x="196" y="704"/>
                  </a:lnTo>
                  <a:lnTo>
                    <a:pt x="167" y="714"/>
                  </a:lnTo>
                  <a:lnTo>
                    <a:pt x="137" y="723"/>
                  </a:lnTo>
                  <a:lnTo>
                    <a:pt x="108" y="730"/>
                  </a:lnTo>
                  <a:lnTo>
                    <a:pt x="77" y="735"/>
                  </a:lnTo>
                  <a:lnTo>
                    <a:pt x="48" y="738"/>
                  </a:lnTo>
                  <a:lnTo>
                    <a:pt x="19" y="739"/>
                  </a:lnTo>
                  <a:lnTo>
                    <a:pt x="19" y="715"/>
                  </a:lnTo>
                  <a:close/>
                  <a:moveTo>
                    <a:pt x="455" y="502"/>
                  </a:moveTo>
                  <a:lnTo>
                    <a:pt x="478" y="478"/>
                  </a:lnTo>
                  <a:lnTo>
                    <a:pt x="501" y="452"/>
                  </a:lnTo>
                  <a:lnTo>
                    <a:pt x="521" y="426"/>
                  </a:lnTo>
                  <a:lnTo>
                    <a:pt x="542" y="399"/>
                  </a:lnTo>
                  <a:lnTo>
                    <a:pt x="560" y="370"/>
                  </a:lnTo>
                  <a:lnTo>
                    <a:pt x="579" y="341"/>
                  </a:lnTo>
                  <a:lnTo>
                    <a:pt x="595" y="311"/>
                  </a:lnTo>
                  <a:lnTo>
                    <a:pt x="610" y="281"/>
                  </a:lnTo>
                  <a:lnTo>
                    <a:pt x="623" y="251"/>
                  </a:lnTo>
                  <a:lnTo>
                    <a:pt x="636" y="219"/>
                  </a:lnTo>
                  <a:lnTo>
                    <a:pt x="645" y="187"/>
                  </a:lnTo>
                  <a:lnTo>
                    <a:pt x="654" y="155"/>
                  </a:lnTo>
                  <a:lnTo>
                    <a:pt x="662" y="122"/>
                  </a:lnTo>
                  <a:lnTo>
                    <a:pt x="667" y="89"/>
                  </a:lnTo>
                  <a:lnTo>
                    <a:pt x="670" y="56"/>
                  </a:lnTo>
                  <a:lnTo>
                    <a:pt x="671" y="23"/>
                  </a:lnTo>
                  <a:lnTo>
                    <a:pt x="695" y="23"/>
                  </a:lnTo>
                  <a:lnTo>
                    <a:pt x="694" y="57"/>
                  </a:lnTo>
                  <a:lnTo>
                    <a:pt x="691" y="92"/>
                  </a:lnTo>
                  <a:lnTo>
                    <a:pt x="685" y="125"/>
                  </a:lnTo>
                  <a:lnTo>
                    <a:pt x="678" y="160"/>
                  </a:lnTo>
                  <a:lnTo>
                    <a:pt x="669" y="193"/>
                  </a:lnTo>
                  <a:lnTo>
                    <a:pt x="658" y="227"/>
                  </a:lnTo>
                  <a:lnTo>
                    <a:pt x="647" y="259"/>
                  </a:lnTo>
                  <a:lnTo>
                    <a:pt x="633" y="291"/>
                  </a:lnTo>
                  <a:lnTo>
                    <a:pt x="616" y="322"/>
                  </a:lnTo>
                  <a:lnTo>
                    <a:pt x="600" y="353"/>
                  </a:lnTo>
                  <a:lnTo>
                    <a:pt x="582" y="382"/>
                  </a:lnTo>
                  <a:lnTo>
                    <a:pt x="562" y="412"/>
                  </a:lnTo>
                  <a:lnTo>
                    <a:pt x="542" y="441"/>
                  </a:lnTo>
                  <a:lnTo>
                    <a:pt x="519" y="468"/>
                  </a:lnTo>
                  <a:lnTo>
                    <a:pt x="496" y="494"/>
                  </a:lnTo>
                  <a:lnTo>
                    <a:pt x="473" y="520"/>
                  </a:lnTo>
                  <a:lnTo>
                    <a:pt x="455" y="502"/>
                  </a:lnTo>
                  <a:close/>
                  <a:moveTo>
                    <a:pt x="671" y="23"/>
                  </a:moveTo>
                  <a:lnTo>
                    <a:pt x="671" y="17"/>
                  </a:lnTo>
                  <a:lnTo>
                    <a:pt x="671" y="13"/>
                  </a:lnTo>
                  <a:lnTo>
                    <a:pt x="695" y="13"/>
                  </a:lnTo>
                  <a:lnTo>
                    <a:pt x="695" y="17"/>
                  </a:lnTo>
                  <a:lnTo>
                    <a:pt x="695" y="23"/>
                  </a:lnTo>
                  <a:lnTo>
                    <a:pt x="671" y="23"/>
                  </a:lnTo>
                  <a:close/>
                  <a:moveTo>
                    <a:pt x="671" y="13"/>
                  </a:moveTo>
                  <a:lnTo>
                    <a:pt x="672" y="9"/>
                  </a:lnTo>
                  <a:lnTo>
                    <a:pt x="675" y="4"/>
                  </a:lnTo>
                  <a:lnTo>
                    <a:pt x="679" y="1"/>
                  </a:lnTo>
                  <a:lnTo>
                    <a:pt x="683" y="0"/>
                  </a:lnTo>
                  <a:lnTo>
                    <a:pt x="683" y="13"/>
                  </a:lnTo>
                  <a:lnTo>
                    <a:pt x="671" y="13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2" name="Freeform 1379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3"/>
                <a:gd name="T1" fmla="*/ 104 h 2607"/>
                <a:gd name="T2" fmla="*/ 0 w 3"/>
                <a:gd name="T3" fmla="*/ 104 h 2607"/>
                <a:gd name="T4" fmla="*/ 0 w 3"/>
                <a:gd name="T5" fmla="*/ 104 h 2607"/>
                <a:gd name="T6" fmla="*/ 0 w 3"/>
                <a:gd name="T7" fmla="*/ 104 h 2607"/>
                <a:gd name="T8" fmla="*/ 0 w 3"/>
                <a:gd name="T9" fmla="*/ 104 h 2607"/>
                <a:gd name="T10" fmla="*/ 0 w 3"/>
                <a:gd name="T11" fmla="*/ 0 h 2607"/>
                <a:gd name="T12" fmla="*/ 0 w 3"/>
                <a:gd name="T13" fmla="*/ 0 h 2607"/>
                <a:gd name="T14" fmla="*/ 0 w 3"/>
                <a:gd name="T15" fmla="*/ 0 h 2607"/>
                <a:gd name="T16" fmla="*/ 0 w 3"/>
                <a:gd name="T17" fmla="*/ 0 h 2607"/>
                <a:gd name="T18" fmla="*/ 0 w 3"/>
                <a:gd name="T19" fmla="*/ 0 h 26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2607"/>
                <a:gd name="T32" fmla="*/ 3 w 3"/>
                <a:gd name="T33" fmla="*/ 2607 h 26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2607">
                  <a:moveTo>
                    <a:pt x="0" y="2596"/>
                  </a:moveTo>
                  <a:lnTo>
                    <a:pt x="1" y="2607"/>
                  </a:lnTo>
                  <a:lnTo>
                    <a:pt x="3" y="2596"/>
                  </a:lnTo>
                  <a:lnTo>
                    <a:pt x="1" y="2596"/>
                  </a:lnTo>
                  <a:lnTo>
                    <a:pt x="0" y="2596"/>
                  </a:lnTo>
                  <a:close/>
                  <a:moveTo>
                    <a:pt x="3" y="11"/>
                  </a:moveTo>
                  <a:lnTo>
                    <a:pt x="1" y="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3" name="Freeform 1380"/>
            <p:cNvSpPr>
              <a:spLocks noEditPoints="1"/>
            </p:cNvSpPr>
            <p:nvPr/>
          </p:nvSpPr>
          <p:spPr bwMode="auto">
            <a:xfrm>
              <a:off x="2862" y="1587"/>
              <a:ext cx="0" cy="518"/>
            </a:xfrm>
            <a:custGeom>
              <a:avLst/>
              <a:gdLst>
                <a:gd name="T0" fmla="*/ 0 w 14"/>
                <a:gd name="T1" fmla="*/ 102 h 2607"/>
                <a:gd name="T2" fmla="*/ 0 w 14"/>
                <a:gd name="T3" fmla="*/ 104 h 2607"/>
                <a:gd name="T4" fmla="*/ 0 w 14"/>
                <a:gd name="T5" fmla="*/ 102 h 2607"/>
                <a:gd name="T6" fmla="*/ 0 w 14"/>
                <a:gd name="T7" fmla="*/ 102 h 2607"/>
                <a:gd name="T8" fmla="*/ 0 w 14"/>
                <a:gd name="T9" fmla="*/ 102 h 2607"/>
                <a:gd name="T10" fmla="*/ 0 w 14"/>
                <a:gd name="T11" fmla="*/ 102 h 2607"/>
                <a:gd name="T12" fmla="*/ 0 w 14"/>
                <a:gd name="T13" fmla="*/ 102 h 2607"/>
                <a:gd name="T14" fmla="*/ 0 w 14"/>
                <a:gd name="T15" fmla="*/ 2 h 2607"/>
                <a:gd name="T16" fmla="*/ 0 w 14"/>
                <a:gd name="T17" fmla="*/ 0 h 2607"/>
                <a:gd name="T18" fmla="*/ 0 w 14"/>
                <a:gd name="T19" fmla="*/ 2 h 2607"/>
                <a:gd name="T20" fmla="*/ 0 w 14"/>
                <a:gd name="T21" fmla="*/ 2 h 2607"/>
                <a:gd name="T22" fmla="*/ 0 w 14"/>
                <a:gd name="T23" fmla="*/ 2 h 2607"/>
                <a:gd name="T24" fmla="*/ 0 w 14"/>
                <a:gd name="T25" fmla="*/ 2 h 2607"/>
                <a:gd name="T26" fmla="*/ 0 w 14"/>
                <a:gd name="T27" fmla="*/ 2 h 26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"/>
                <a:gd name="T43" fmla="*/ 0 h 2607"/>
                <a:gd name="T44" fmla="*/ 14 w 14"/>
                <a:gd name="T45" fmla="*/ 2607 h 260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" h="2607">
                  <a:moveTo>
                    <a:pt x="0" y="2561"/>
                  </a:moveTo>
                  <a:lnTo>
                    <a:pt x="7" y="2607"/>
                  </a:lnTo>
                  <a:lnTo>
                    <a:pt x="13" y="2561"/>
                  </a:lnTo>
                  <a:lnTo>
                    <a:pt x="12" y="2561"/>
                  </a:lnTo>
                  <a:lnTo>
                    <a:pt x="11" y="2561"/>
                  </a:lnTo>
                  <a:lnTo>
                    <a:pt x="6" y="2561"/>
                  </a:lnTo>
                  <a:lnTo>
                    <a:pt x="0" y="2561"/>
                  </a:lnTo>
                  <a:close/>
                  <a:moveTo>
                    <a:pt x="14" y="45"/>
                  </a:moveTo>
                  <a:lnTo>
                    <a:pt x="7" y="0"/>
                  </a:lnTo>
                  <a:lnTo>
                    <a:pt x="1" y="45"/>
                  </a:lnTo>
                  <a:lnTo>
                    <a:pt x="6" y="45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4" y="4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4" name="Freeform 1381"/>
            <p:cNvSpPr>
              <a:spLocks noEditPoints="1"/>
            </p:cNvSpPr>
            <p:nvPr/>
          </p:nvSpPr>
          <p:spPr bwMode="auto">
            <a:xfrm>
              <a:off x="2862" y="1587"/>
              <a:ext cx="4" cy="518"/>
            </a:xfrm>
            <a:custGeom>
              <a:avLst/>
              <a:gdLst>
                <a:gd name="T0" fmla="*/ 0 w 23"/>
                <a:gd name="T1" fmla="*/ 0 h 2585"/>
                <a:gd name="T2" fmla="*/ 0 w 23"/>
                <a:gd name="T3" fmla="*/ 0 h 2585"/>
                <a:gd name="T4" fmla="*/ 0 w 23"/>
                <a:gd name="T5" fmla="*/ 0 h 2585"/>
                <a:gd name="T6" fmla="*/ 0 w 23"/>
                <a:gd name="T7" fmla="*/ 3 h 2585"/>
                <a:gd name="T8" fmla="*/ 0 w 23"/>
                <a:gd name="T9" fmla="*/ 3 h 2585"/>
                <a:gd name="T10" fmla="*/ 1 w 23"/>
                <a:gd name="T11" fmla="*/ 3 h 2585"/>
                <a:gd name="T12" fmla="*/ 1 w 23"/>
                <a:gd name="T13" fmla="*/ 3 h 2585"/>
                <a:gd name="T14" fmla="*/ 1 w 23"/>
                <a:gd name="T15" fmla="*/ 3 h 2585"/>
                <a:gd name="T16" fmla="*/ 0 w 23"/>
                <a:gd name="T17" fmla="*/ 0 h 2585"/>
                <a:gd name="T18" fmla="*/ 0 w 23"/>
                <a:gd name="T19" fmla="*/ 103 h 2585"/>
                <a:gd name="T20" fmla="*/ 0 w 23"/>
                <a:gd name="T21" fmla="*/ 103 h 2585"/>
                <a:gd name="T22" fmla="*/ 0 w 23"/>
                <a:gd name="T23" fmla="*/ 103 h 2585"/>
                <a:gd name="T24" fmla="*/ 1 w 23"/>
                <a:gd name="T25" fmla="*/ 101 h 2585"/>
                <a:gd name="T26" fmla="*/ 1 w 23"/>
                <a:gd name="T27" fmla="*/ 101 h 2585"/>
                <a:gd name="T28" fmla="*/ 1 w 23"/>
                <a:gd name="T29" fmla="*/ 101 h 2585"/>
                <a:gd name="T30" fmla="*/ 0 w 23"/>
                <a:gd name="T31" fmla="*/ 101 h 2585"/>
                <a:gd name="T32" fmla="*/ 0 w 23"/>
                <a:gd name="T33" fmla="*/ 101 h 2585"/>
                <a:gd name="T34" fmla="*/ 0 w 23"/>
                <a:gd name="T35" fmla="*/ 103 h 25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"/>
                <a:gd name="T55" fmla="*/ 0 h 2585"/>
                <a:gd name="T56" fmla="*/ 23 w 23"/>
                <a:gd name="T57" fmla="*/ 2585 h 25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" h="2585">
                  <a:moveTo>
                    <a:pt x="13" y="0"/>
                  </a:moveTo>
                  <a:lnTo>
                    <a:pt x="11" y="0"/>
                  </a:lnTo>
                  <a:lnTo>
                    <a:pt x="10" y="0"/>
                  </a:lnTo>
                  <a:lnTo>
                    <a:pt x="1" y="68"/>
                  </a:lnTo>
                  <a:lnTo>
                    <a:pt x="7" y="68"/>
                  </a:lnTo>
                  <a:lnTo>
                    <a:pt x="15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13" y="0"/>
                  </a:lnTo>
                  <a:close/>
                  <a:moveTo>
                    <a:pt x="10" y="2585"/>
                  </a:moveTo>
                  <a:lnTo>
                    <a:pt x="11" y="2585"/>
                  </a:lnTo>
                  <a:lnTo>
                    <a:pt x="13" y="2585"/>
                  </a:lnTo>
                  <a:lnTo>
                    <a:pt x="23" y="2517"/>
                  </a:lnTo>
                  <a:lnTo>
                    <a:pt x="18" y="2517"/>
                  </a:lnTo>
                  <a:lnTo>
                    <a:pt x="15" y="2517"/>
                  </a:lnTo>
                  <a:lnTo>
                    <a:pt x="7" y="2517"/>
                  </a:lnTo>
                  <a:lnTo>
                    <a:pt x="0" y="2517"/>
                  </a:lnTo>
                  <a:lnTo>
                    <a:pt x="10" y="2585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5" name="Freeform 1382"/>
            <p:cNvSpPr>
              <a:spLocks noEditPoints="1"/>
            </p:cNvSpPr>
            <p:nvPr/>
          </p:nvSpPr>
          <p:spPr bwMode="auto">
            <a:xfrm>
              <a:off x="2859" y="1590"/>
              <a:ext cx="8" cy="503"/>
            </a:xfrm>
            <a:custGeom>
              <a:avLst/>
              <a:gdLst>
                <a:gd name="T0" fmla="*/ 1 w 32"/>
                <a:gd name="T1" fmla="*/ 0 h 2516"/>
                <a:gd name="T2" fmla="*/ 1 w 32"/>
                <a:gd name="T3" fmla="*/ 0 h 2516"/>
                <a:gd name="T4" fmla="*/ 1 w 32"/>
                <a:gd name="T5" fmla="*/ 0 h 2516"/>
                <a:gd name="T6" fmla="*/ 1 w 32"/>
                <a:gd name="T7" fmla="*/ 0 h 2516"/>
                <a:gd name="T8" fmla="*/ 0 w 32"/>
                <a:gd name="T9" fmla="*/ 0 h 2516"/>
                <a:gd name="T10" fmla="*/ 0 w 32"/>
                <a:gd name="T11" fmla="*/ 3 h 2516"/>
                <a:gd name="T12" fmla="*/ 0 w 32"/>
                <a:gd name="T13" fmla="*/ 3 h 2516"/>
                <a:gd name="T14" fmla="*/ 1 w 32"/>
                <a:gd name="T15" fmla="*/ 3 h 2516"/>
                <a:gd name="T16" fmla="*/ 1 w 32"/>
                <a:gd name="T17" fmla="*/ 3 h 2516"/>
                <a:gd name="T18" fmla="*/ 1 w 32"/>
                <a:gd name="T19" fmla="*/ 3 h 2516"/>
                <a:gd name="T20" fmla="*/ 1 w 32"/>
                <a:gd name="T21" fmla="*/ 0 h 2516"/>
                <a:gd name="T22" fmla="*/ 0 w 32"/>
                <a:gd name="T23" fmla="*/ 101 h 2516"/>
                <a:gd name="T24" fmla="*/ 1 w 32"/>
                <a:gd name="T25" fmla="*/ 101 h 2516"/>
                <a:gd name="T26" fmla="*/ 1 w 32"/>
                <a:gd name="T27" fmla="*/ 101 h 2516"/>
                <a:gd name="T28" fmla="*/ 1 w 32"/>
                <a:gd name="T29" fmla="*/ 101 h 2516"/>
                <a:gd name="T30" fmla="*/ 1 w 32"/>
                <a:gd name="T31" fmla="*/ 101 h 2516"/>
                <a:gd name="T32" fmla="*/ 1 w 32"/>
                <a:gd name="T33" fmla="*/ 98 h 2516"/>
                <a:gd name="T34" fmla="*/ 1 w 32"/>
                <a:gd name="T35" fmla="*/ 98 h 2516"/>
                <a:gd name="T36" fmla="*/ 1 w 32"/>
                <a:gd name="T37" fmla="*/ 98 h 2516"/>
                <a:gd name="T38" fmla="*/ 0 w 32"/>
                <a:gd name="T39" fmla="*/ 98 h 2516"/>
                <a:gd name="T40" fmla="*/ 0 w 32"/>
                <a:gd name="T41" fmla="*/ 98 h 2516"/>
                <a:gd name="T42" fmla="*/ 0 w 32"/>
                <a:gd name="T43" fmla="*/ 101 h 25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2"/>
                <a:gd name="T67" fmla="*/ 0 h 2516"/>
                <a:gd name="T68" fmla="*/ 32 w 32"/>
                <a:gd name="T69" fmla="*/ 2516 h 25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2" h="2516">
                  <a:moveTo>
                    <a:pt x="22" y="0"/>
                  </a:moveTo>
                  <a:lnTo>
                    <a:pt x="20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0"/>
                  </a:lnTo>
                  <a:lnTo>
                    <a:pt x="1" y="68"/>
                  </a:lnTo>
                  <a:lnTo>
                    <a:pt x="9" y="68"/>
                  </a:lnTo>
                  <a:lnTo>
                    <a:pt x="19" y="68"/>
                  </a:lnTo>
                  <a:lnTo>
                    <a:pt x="25" y="68"/>
                  </a:lnTo>
                  <a:lnTo>
                    <a:pt x="32" y="68"/>
                  </a:lnTo>
                  <a:lnTo>
                    <a:pt x="22" y="0"/>
                  </a:lnTo>
                  <a:close/>
                  <a:moveTo>
                    <a:pt x="8" y="2516"/>
                  </a:moveTo>
                  <a:lnTo>
                    <a:pt x="14" y="2516"/>
                  </a:lnTo>
                  <a:lnTo>
                    <a:pt x="19" y="2516"/>
                  </a:lnTo>
                  <a:lnTo>
                    <a:pt x="20" y="2516"/>
                  </a:lnTo>
                  <a:lnTo>
                    <a:pt x="21" y="2516"/>
                  </a:lnTo>
                  <a:lnTo>
                    <a:pt x="32" y="2448"/>
                  </a:lnTo>
                  <a:lnTo>
                    <a:pt x="25" y="2448"/>
                  </a:lnTo>
                  <a:lnTo>
                    <a:pt x="19" y="2448"/>
                  </a:lnTo>
                  <a:lnTo>
                    <a:pt x="9" y="2448"/>
                  </a:lnTo>
                  <a:lnTo>
                    <a:pt x="0" y="2448"/>
                  </a:lnTo>
                  <a:lnTo>
                    <a:pt x="8" y="251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6" name="Freeform 1383"/>
            <p:cNvSpPr>
              <a:spLocks noEditPoints="1"/>
            </p:cNvSpPr>
            <p:nvPr/>
          </p:nvSpPr>
          <p:spPr bwMode="auto">
            <a:xfrm>
              <a:off x="2859" y="1602"/>
              <a:ext cx="8" cy="488"/>
            </a:xfrm>
            <a:custGeom>
              <a:avLst/>
              <a:gdLst>
                <a:gd name="T0" fmla="*/ 1 w 43"/>
                <a:gd name="T1" fmla="*/ 0 h 2449"/>
                <a:gd name="T2" fmla="*/ 1 w 43"/>
                <a:gd name="T3" fmla="*/ 0 h 2449"/>
                <a:gd name="T4" fmla="*/ 1 w 43"/>
                <a:gd name="T5" fmla="*/ 0 h 2449"/>
                <a:gd name="T6" fmla="*/ 1 w 43"/>
                <a:gd name="T7" fmla="*/ 0 h 2449"/>
                <a:gd name="T8" fmla="*/ 0 w 43"/>
                <a:gd name="T9" fmla="*/ 0 h 2449"/>
                <a:gd name="T10" fmla="*/ 0 w 43"/>
                <a:gd name="T11" fmla="*/ 3 h 2449"/>
                <a:gd name="T12" fmla="*/ 0 w 43"/>
                <a:gd name="T13" fmla="*/ 3 h 2449"/>
                <a:gd name="T14" fmla="*/ 1 w 43"/>
                <a:gd name="T15" fmla="*/ 3 h 2449"/>
                <a:gd name="T16" fmla="*/ 1 w 43"/>
                <a:gd name="T17" fmla="*/ 3 h 2449"/>
                <a:gd name="T18" fmla="*/ 1 w 43"/>
                <a:gd name="T19" fmla="*/ 3 h 2449"/>
                <a:gd name="T20" fmla="*/ 1 w 43"/>
                <a:gd name="T21" fmla="*/ 0 h 2449"/>
                <a:gd name="T22" fmla="*/ 0 w 43"/>
                <a:gd name="T23" fmla="*/ 98 h 2449"/>
                <a:gd name="T24" fmla="*/ 1 w 43"/>
                <a:gd name="T25" fmla="*/ 98 h 2449"/>
                <a:gd name="T26" fmla="*/ 1 w 43"/>
                <a:gd name="T27" fmla="*/ 98 h 2449"/>
                <a:gd name="T28" fmla="*/ 1 w 43"/>
                <a:gd name="T29" fmla="*/ 98 h 2449"/>
                <a:gd name="T30" fmla="*/ 1 w 43"/>
                <a:gd name="T31" fmla="*/ 98 h 2449"/>
                <a:gd name="T32" fmla="*/ 1 w 43"/>
                <a:gd name="T33" fmla="*/ 95 h 2449"/>
                <a:gd name="T34" fmla="*/ 1 w 43"/>
                <a:gd name="T35" fmla="*/ 95 h 2449"/>
                <a:gd name="T36" fmla="*/ 1 w 43"/>
                <a:gd name="T37" fmla="*/ 95 h 2449"/>
                <a:gd name="T38" fmla="*/ 0 w 43"/>
                <a:gd name="T39" fmla="*/ 95 h 2449"/>
                <a:gd name="T40" fmla="*/ 0 w 43"/>
                <a:gd name="T41" fmla="*/ 95 h 2449"/>
                <a:gd name="T42" fmla="*/ 0 w 43"/>
                <a:gd name="T43" fmla="*/ 98 h 24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"/>
                <a:gd name="T67" fmla="*/ 0 h 2449"/>
                <a:gd name="T68" fmla="*/ 43 w 43"/>
                <a:gd name="T69" fmla="*/ 2449 h 24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" h="2449">
                  <a:moveTo>
                    <a:pt x="33" y="0"/>
                  </a:moveTo>
                  <a:lnTo>
                    <a:pt x="29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2" y="68"/>
                  </a:lnTo>
                  <a:lnTo>
                    <a:pt x="13" y="68"/>
                  </a:lnTo>
                  <a:lnTo>
                    <a:pt x="25" y="68"/>
                  </a:lnTo>
                  <a:lnTo>
                    <a:pt x="34" y="68"/>
                  </a:lnTo>
                  <a:lnTo>
                    <a:pt x="43" y="68"/>
                  </a:lnTo>
                  <a:lnTo>
                    <a:pt x="33" y="0"/>
                  </a:lnTo>
                  <a:close/>
                  <a:moveTo>
                    <a:pt x="10" y="2449"/>
                  </a:moveTo>
                  <a:lnTo>
                    <a:pt x="17" y="2449"/>
                  </a:lnTo>
                  <a:lnTo>
                    <a:pt x="25" y="2449"/>
                  </a:lnTo>
                  <a:lnTo>
                    <a:pt x="28" y="2449"/>
                  </a:lnTo>
                  <a:lnTo>
                    <a:pt x="33" y="2449"/>
                  </a:lnTo>
                  <a:lnTo>
                    <a:pt x="42" y="2381"/>
                  </a:lnTo>
                  <a:lnTo>
                    <a:pt x="34" y="2381"/>
                  </a:lnTo>
                  <a:lnTo>
                    <a:pt x="25" y="2381"/>
                  </a:lnTo>
                  <a:lnTo>
                    <a:pt x="12" y="2381"/>
                  </a:lnTo>
                  <a:lnTo>
                    <a:pt x="0" y="2380"/>
                  </a:lnTo>
                  <a:lnTo>
                    <a:pt x="10" y="244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7" name="Freeform 1384"/>
            <p:cNvSpPr>
              <a:spLocks noEditPoints="1"/>
            </p:cNvSpPr>
            <p:nvPr/>
          </p:nvSpPr>
          <p:spPr bwMode="auto">
            <a:xfrm>
              <a:off x="2859" y="1605"/>
              <a:ext cx="8" cy="477"/>
            </a:xfrm>
            <a:custGeom>
              <a:avLst/>
              <a:gdLst>
                <a:gd name="T0" fmla="*/ 2 w 53"/>
                <a:gd name="T1" fmla="*/ 0 h 2380"/>
                <a:gd name="T2" fmla="*/ 1 w 53"/>
                <a:gd name="T3" fmla="*/ 0 h 2380"/>
                <a:gd name="T4" fmla="*/ 1 w 53"/>
                <a:gd name="T5" fmla="*/ 0 h 2380"/>
                <a:gd name="T6" fmla="*/ 1 w 53"/>
                <a:gd name="T7" fmla="*/ 0 h 2380"/>
                <a:gd name="T8" fmla="*/ 0 w 53"/>
                <a:gd name="T9" fmla="*/ 0 h 2380"/>
                <a:gd name="T10" fmla="*/ 0 w 53"/>
                <a:gd name="T11" fmla="*/ 3 h 2380"/>
                <a:gd name="T12" fmla="*/ 1 w 53"/>
                <a:gd name="T13" fmla="*/ 3 h 2380"/>
                <a:gd name="T14" fmla="*/ 1 w 53"/>
                <a:gd name="T15" fmla="*/ 3 h 2380"/>
                <a:gd name="T16" fmla="*/ 2 w 53"/>
                <a:gd name="T17" fmla="*/ 3 h 2380"/>
                <a:gd name="T18" fmla="*/ 2 w 53"/>
                <a:gd name="T19" fmla="*/ 3 h 2380"/>
                <a:gd name="T20" fmla="*/ 2 w 53"/>
                <a:gd name="T21" fmla="*/ 0 h 2380"/>
                <a:gd name="T22" fmla="*/ 0 w 53"/>
                <a:gd name="T23" fmla="*/ 95 h 2380"/>
                <a:gd name="T24" fmla="*/ 1 w 53"/>
                <a:gd name="T25" fmla="*/ 95 h 2380"/>
                <a:gd name="T26" fmla="*/ 1 w 53"/>
                <a:gd name="T27" fmla="*/ 95 h 2380"/>
                <a:gd name="T28" fmla="*/ 1 w 53"/>
                <a:gd name="T29" fmla="*/ 95 h 2380"/>
                <a:gd name="T30" fmla="*/ 2 w 53"/>
                <a:gd name="T31" fmla="*/ 95 h 2380"/>
                <a:gd name="T32" fmla="*/ 2 w 53"/>
                <a:gd name="T33" fmla="*/ 92 h 2380"/>
                <a:gd name="T34" fmla="*/ 2 w 53"/>
                <a:gd name="T35" fmla="*/ 92 h 2380"/>
                <a:gd name="T36" fmla="*/ 1 w 53"/>
                <a:gd name="T37" fmla="*/ 92 h 2380"/>
                <a:gd name="T38" fmla="*/ 1 w 53"/>
                <a:gd name="T39" fmla="*/ 92 h 2380"/>
                <a:gd name="T40" fmla="*/ 0 w 53"/>
                <a:gd name="T41" fmla="*/ 92 h 2380"/>
                <a:gd name="T42" fmla="*/ 0 w 53"/>
                <a:gd name="T43" fmla="*/ 95 h 238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2380"/>
                <a:gd name="T68" fmla="*/ 53 w 53"/>
                <a:gd name="T69" fmla="*/ 2380 h 238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2380">
                  <a:moveTo>
                    <a:pt x="42" y="0"/>
                  </a:moveTo>
                  <a:lnTo>
                    <a:pt x="35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1" y="68"/>
                  </a:lnTo>
                  <a:lnTo>
                    <a:pt x="15" y="68"/>
                  </a:lnTo>
                  <a:lnTo>
                    <a:pt x="29" y="68"/>
                  </a:lnTo>
                  <a:lnTo>
                    <a:pt x="41" y="68"/>
                  </a:lnTo>
                  <a:lnTo>
                    <a:pt x="53" y="68"/>
                  </a:lnTo>
                  <a:lnTo>
                    <a:pt x="42" y="0"/>
                  </a:lnTo>
                  <a:close/>
                  <a:moveTo>
                    <a:pt x="10" y="2380"/>
                  </a:moveTo>
                  <a:lnTo>
                    <a:pt x="19" y="2380"/>
                  </a:lnTo>
                  <a:lnTo>
                    <a:pt x="29" y="2380"/>
                  </a:lnTo>
                  <a:lnTo>
                    <a:pt x="35" y="2380"/>
                  </a:lnTo>
                  <a:lnTo>
                    <a:pt x="42" y="2380"/>
                  </a:lnTo>
                  <a:lnTo>
                    <a:pt x="52" y="2312"/>
                  </a:lnTo>
                  <a:lnTo>
                    <a:pt x="40" y="2312"/>
                  </a:lnTo>
                  <a:lnTo>
                    <a:pt x="29" y="2312"/>
                  </a:lnTo>
                  <a:lnTo>
                    <a:pt x="14" y="2312"/>
                  </a:lnTo>
                  <a:lnTo>
                    <a:pt x="0" y="2312"/>
                  </a:lnTo>
                  <a:lnTo>
                    <a:pt x="10" y="238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8" name="Freeform 1385"/>
            <p:cNvSpPr>
              <a:spLocks noEditPoints="1"/>
            </p:cNvSpPr>
            <p:nvPr/>
          </p:nvSpPr>
          <p:spPr bwMode="auto">
            <a:xfrm>
              <a:off x="2645" y="1616"/>
              <a:ext cx="439" cy="458"/>
            </a:xfrm>
            <a:custGeom>
              <a:avLst/>
              <a:gdLst>
                <a:gd name="T0" fmla="*/ 44 w 2184"/>
                <a:gd name="T1" fmla="*/ 0 h 2313"/>
                <a:gd name="T2" fmla="*/ 44 w 2184"/>
                <a:gd name="T3" fmla="*/ 0 h 2313"/>
                <a:gd name="T4" fmla="*/ 44 w 2184"/>
                <a:gd name="T5" fmla="*/ 0 h 2313"/>
                <a:gd name="T6" fmla="*/ 43 w 2184"/>
                <a:gd name="T7" fmla="*/ 0 h 2313"/>
                <a:gd name="T8" fmla="*/ 43 w 2184"/>
                <a:gd name="T9" fmla="*/ 0 h 2313"/>
                <a:gd name="T10" fmla="*/ 42 w 2184"/>
                <a:gd name="T11" fmla="*/ 3 h 2313"/>
                <a:gd name="T12" fmla="*/ 43 w 2184"/>
                <a:gd name="T13" fmla="*/ 3 h 2313"/>
                <a:gd name="T14" fmla="*/ 44 w 2184"/>
                <a:gd name="T15" fmla="*/ 3 h 2313"/>
                <a:gd name="T16" fmla="*/ 44 w 2184"/>
                <a:gd name="T17" fmla="*/ 3 h 2313"/>
                <a:gd name="T18" fmla="*/ 45 w 2184"/>
                <a:gd name="T19" fmla="*/ 3 h 2313"/>
                <a:gd name="T20" fmla="*/ 44 w 2184"/>
                <a:gd name="T21" fmla="*/ 0 h 2313"/>
                <a:gd name="T22" fmla="*/ 43 w 2184"/>
                <a:gd name="T23" fmla="*/ 93 h 2313"/>
                <a:gd name="T24" fmla="*/ 43 w 2184"/>
                <a:gd name="T25" fmla="*/ 93 h 2313"/>
                <a:gd name="T26" fmla="*/ 44 w 2184"/>
                <a:gd name="T27" fmla="*/ 93 h 2313"/>
                <a:gd name="T28" fmla="*/ 44 w 2184"/>
                <a:gd name="T29" fmla="*/ 93 h 2313"/>
                <a:gd name="T30" fmla="*/ 44 w 2184"/>
                <a:gd name="T31" fmla="*/ 93 h 2313"/>
                <a:gd name="T32" fmla="*/ 45 w 2184"/>
                <a:gd name="T33" fmla="*/ 90 h 2313"/>
                <a:gd name="T34" fmla="*/ 44 w 2184"/>
                <a:gd name="T35" fmla="*/ 90 h 2313"/>
                <a:gd name="T36" fmla="*/ 44 w 2184"/>
                <a:gd name="T37" fmla="*/ 90 h 2313"/>
                <a:gd name="T38" fmla="*/ 43 w 2184"/>
                <a:gd name="T39" fmla="*/ 90 h 2313"/>
                <a:gd name="T40" fmla="*/ 43 w 2184"/>
                <a:gd name="T41" fmla="*/ 90 h 2313"/>
                <a:gd name="T42" fmla="*/ 43 w 2184"/>
                <a:gd name="T43" fmla="*/ 90 h 2313"/>
                <a:gd name="T44" fmla="*/ 42 w 2184"/>
                <a:gd name="T45" fmla="*/ 90 h 2313"/>
                <a:gd name="T46" fmla="*/ 43 w 2184"/>
                <a:gd name="T47" fmla="*/ 93 h 2313"/>
                <a:gd name="T48" fmla="*/ 0 w 2184"/>
                <a:gd name="T49" fmla="*/ 48 h 2313"/>
                <a:gd name="T50" fmla="*/ 0 w 2184"/>
                <a:gd name="T51" fmla="*/ 48 h 2313"/>
                <a:gd name="T52" fmla="*/ 0 w 2184"/>
                <a:gd name="T53" fmla="*/ 48 h 2313"/>
                <a:gd name="T54" fmla="*/ 0 w 2184"/>
                <a:gd name="T55" fmla="*/ 48 h 2313"/>
                <a:gd name="T56" fmla="*/ 0 w 2184"/>
                <a:gd name="T57" fmla="*/ 48 h 2313"/>
                <a:gd name="T58" fmla="*/ 87 w 2184"/>
                <a:gd name="T59" fmla="*/ 48 h 2313"/>
                <a:gd name="T60" fmla="*/ 87 w 2184"/>
                <a:gd name="T61" fmla="*/ 48 h 2313"/>
                <a:gd name="T62" fmla="*/ 87 w 2184"/>
                <a:gd name="T63" fmla="*/ 48 h 2313"/>
                <a:gd name="T64" fmla="*/ 87 w 2184"/>
                <a:gd name="T65" fmla="*/ 48 h 2313"/>
                <a:gd name="T66" fmla="*/ 87 w 2184"/>
                <a:gd name="T67" fmla="*/ 48 h 23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84"/>
                <a:gd name="T103" fmla="*/ 0 h 2313"/>
                <a:gd name="T104" fmla="*/ 2184 w 2184"/>
                <a:gd name="T105" fmla="*/ 2313 h 23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84" h="2313">
                  <a:moveTo>
                    <a:pt x="1110" y="0"/>
                  </a:moveTo>
                  <a:lnTo>
                    <a:pt x="1101" y="0"/>
                  </a:lnTo>
                  <a:lnTo>
                    <a:pt x="1092" y="0"/>
                  </a:lnTo>
                  <a:lnTo>
                    <a:pt x="1080" y="0"/>
                  </a:lnTo>
                  <a:lnTo>
                    <a:pt x="1069" y="0"/>
                  </a:lnTo>
                  <a:lnTo>
                    <a:pt x="1060" y="69"/>
                  </a:lnTo>
                  <a:lnTo>
                    <a:pt x="1076" y="68"/>
                  </a:lnTo>
                  <a:lnTo>
                    <a:pt x="1092" y="68"/>
                  </a:lnTo>
                  <a:lnTo>
                    <a:pt x="1106" y="68"/>
                  </a:lnTo>
                  <a:lnTo>
                    <a:pt x="1121" y="69"/>
                  </a:lnTo>
                  <a:lnTo>
                    <a:pt x="1110" y="0"/>
                  </a:lnTo>
                  <a:close/>
                  <a:moveTo>
                    <a:pt x="1067" y="2312"/>
                  </a:moveTo>
                  <a:lnTo>
                    <a:pt x="1079" y="2313"/>
                  </a:lnTo>
                  <a:lnTo>
                    <a:pt x="1092" y="2313"/>
                  </a:lnTo>
                  <a:lnTo>
                    <a:pt x="1101" y="2313"/>
                  </a:lnTo>
                  <a:lnTo>
                    <a:pt x="1109" y="2313"/>
                  </a:lnTo>
                  <a:lnTo>
                    <a:pt x="1120" y="2244"/>
                  </a:lnTo>
                  <a:lnTo>
                    <a:pt x="1106" y="2245"/>
                  </a:lnTo>
                  <a:lnTo>
                    <a:pt x="1092" y="2245"/>
                  </a:lnTo>
                  <a:lnTo>
                    <a:pt x="1083" y="2245"/>
                  </a:lnTo>
                  <a:lnTo>
                    <a:pt x="1075" y="2245"/>
                  </a:lnTo>
                  <a:lnTo>
                    <a:pt x="1066" y="2244"/>
                  </a:lnTo>
                  <a:lnTo>
                    <a:pt x="1057" y="2244"/>
                  </a:lnTo>
                  <a:lnTo>
                    <a:pt x="1067" y="2312"/>
                  </a:lnTo>
                  <a:close/>
                  <a:moveTo>
                    <a:pt x="4" y="1192"/>
                  </a:moveTo>
                  <a:lnTo>
                    <a:pt x="0" y="1193"/>
                  </a:lnTo>
                  <a:lnTo>
                    <a:pt x="4" y="1194"/>
                  </a:lnTo>
                  <a:lnTo>
                    <a:pt x="4" y="1193"/>
                  </a:lnTo>
                  <a:lnTo>
                    <a:pt x="4" y="1192"/>
                  </a:lnTo>
                  <a:close/>
                  <a:moveTo>
                    <a:pt x="2180" y="1201"/>
                  </a:moveTo>
                  <a:lnTo>
                    <a:pt x="2184" y="1199"/>
                  </a:lnTo>
                  <a:lnTo>
                    <a:pt x="2180" y="1199"/>
                  </a:lnTo>
                  <a:lnTo>
                    <a:pt x="2180" y="1201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09" name="Freeform 1386"/>
            <p:cNvSpPr>
              <a:spLocks noEditPoints="1"/>
            </p:cNvSpPr>
            <p:nvPr/>
          </p:nvSpPr>
          <p:spPr bwMode="auto">
            <a:xfrm>
              <a:off x="2645" y="1620"/>
              <a:ext cx="439" cy="451"/>
            </a:xfrm>
            <a:custGeom>
              <a:avLst/>
              <a:gdLst>
                <a:gd name="T0" fmla="*/ 45 w 2184"/>
                <a:gd name="T1" fmla="*/ 0 h 2244"/>
                <a:gd name="T2" fmla="*/ 44 w 2184"/>
                <a:gd name="T3" fmla="*/ 0 h 2244"/>
                <a:gd name="T4" fmla="*/ 44 w 2184"/>
                <a:gd name="T5" fmla="*/ 0 h 2244"/>
                <a:gd name="T6" fmla="*/ 43 w 2184"/>
                <a:gd name="T7" fmla="*/ 0 h 2244"/>
                <a:gd name="T8" fmla="*/ 43 w 2184"/>
                <a:gd name="T9" fmla="*/ 0 h 2244"/>
                <a:gd name="T10" fmla="*/ 42 w 2184"/>
                <a:gd name="T11" fmla="*/ 3 h 2244"/>
                <a:gd name="T12" fmla="*/ 43 w 2184"/>
                <a:gd name="T13" fmla="*/ 3 h 2244"/>
                <a:gd name="T14" fmla="*/ 43 w 2184"/>
                <a:gd name="T15" fmla="*/ 3 h 2244"/>
                <a:gd name="T16" fmla="*/ 43 w 2184"/>
                <a:gd name="T17" fmla="*/ 3 h 2244"/>
                <a:gd name="T18" fmla="*/ 44 w 2184"/>
                <a:gd name="T19" fmla="*/ 3 h 2244"/>
                <a:gd name="T20" fmla="*/ 44 w 2184"/>
                <a:gd name="T21" fmla="*/ 3 h 2244"/>
                <a:gd name="T22" fmla="*/ 44 w 2184"/>
                <a:gd name="T23" fmla="*/ 3 h 2244"/>
                <a:gd name="T24" fmla="*/ 45 w 2184"/>
                <a:gd name="T25" fmla="*/ 3 h 2244"/>
                <a:gd name="T26" fmla="*/ 45 w 2184"/>
                <a:gd name="T27" fmla="*/ 3 h 2244"/>
                <a:gd name="T28" fmla="*/ 45 w 2184"/>
                <a:gd name="T29" fmla="*/ 0 h 2244"/>
                <a:gd name="T30" fmla="*/ 43 w 2184"/>
                <a:gd name="T31" fmla="*/ 90 h 2244"/>
                <a:gd name="T32" fmla="*/ 43 w 2184"/>
                <a:gd name="T33" fmla="*/ 90 h 2244"/>
                <a:gd name="T34" fmla="*/ 44 w 2184"/>
                <a:gd name="T35" fmla="*/ 90 h 2244"/>
                <a:gd name="T36" fmla="*/ 44 w 2184"/>
                <a:gd name="T37" fmla="*/ 90 h 2244"/>
                <a:gd name="T38" fmla="*/ 45 w 2184"/>
                <a:gd name="T39" fmla="*/ 90 h 2244"/>
                <a:gd name="T40" fmla="*/ 45 w 2184"/>
                <a:gd name="T41" fmla="*/ 87 h 2244"/>
                <a:gd name="T42" fmla="*/ 45 w 2184"/>
                <a:gd name="T43" fmla="*/ 87 h 2244"/>
                <a:gd name="T44" fmla="*/ 44 w 2184"/>
                <a:gd name="T45" fmla="*/ 87 h 2244"/>
                <a:gd name="T46" fmla="*/ 44 w 2184"/>
                <a:gd name="T47" fmla="*/ 87 h 2244"/>
                <a:gd name="T48" fmla="*/ 44 w 2184"/>
                <a:gd name="T49" fmla="*/ 87 h 2244"/>
                <a:gd name="T50" fmla="*/ 43 w 2184"/>
                <a:gd name="T51" fmla="*/ 87 h 2244"/>
                <a:gd name="T52" fmla="*/ 43 w 2184"/>
                <a:gd name="T53" fmla="*/ 87 h 2244"/>
                <a:gd name="T54" fmla="*/ 43 w 2184"/>
                <a:gd name="T55" fmla="*/ 87 h 2244"/>
                <a:gd name="T56" fmla="*/ 42 w 2184"/>
                <a:gd name="T57" fmla="*/ 87 h 2244"/>
                <a:gd name="T58" fmla="*/ 43 w 2184"/>
                <a:gd name="T59" fmla="*/ 90 h 2244"/>
                <a:gd name="T60" fmla="*/ 2 w 2184"/>
                <a:gd name="T61" fmla="*/ 46 h 2244"/>
                <a:gd name="T62" fmla="*/ 0 w 2184"/>
                <a:gd name="T63" fmla="*/ 46 h 2244"/>
                <a:gd name="T64" fmla="*/ 2 w 2184"/>
                <a:gd name="T65" fmla="*/ 47 h 2244"/>
                <a:gd name="T66" fmla="*/ 2 w 2184"/>
                <a:gd name="T67" fmla="*/ 46 h 2244"/>
                <a:gd name="T68" fmla="*/ 2 w 2184"/>
                <a:gd name="T69" fmla="*/ 46 h 2244"/>
                <a:gd name="T70" fmla="*/ 86 w 2184"/>
                <a:gd name="T71" fmla="*/ 47 h 2244"/>
                <a:gd name="T72" fmla="*/ 87 w 2184"/>
                <a:gd name="T73" fmla="*/ 47 h 2244"/>
                <a:gd name="T74" fmla="*/ 86 w 2184"/>
                <a:gd name="T75" fmla="*/ 46 h 2244"/>
                <a:gd name="T76" fmla="*/ 86 w 2184"/>
                <a:gd name="T77" fmla="*/ 47 h 2244"/>
                <a:gd name="T78" fmla="*/ 86 w 2184"/>
                <a:gd name="T79" fmla="*/ 47 h 224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184"/>
                <a:gd name="T121" fmla="*/ 0 h 2244"/>
                <a:gd name="T122" fmla="*/ 2184 w 2184"/>
                <a:gd name="T123" fmla="*/ 2244 h 224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184" h="2244">
                  <a:moveTo>
                    <a:pt x="1116" y="0"/>
                  </a:moveTo>
                  <a:lnTo>
                    <a:pt x="1104" y="0"/>
                  </a:lnTo>
                  <a:lnTo>
                    <a:pt x="1092" y="0"/>
                  </a:lnTo>
                  <a:lnTo>
                    <a:pt x="1078" y="0"/>
                  </a:lnTo>
                  <a:lnTo>
                    <a:pt x="1064" y="0"/>
                  </a:lnTo>
                  <a:lnTo>
                    <a:pt x="1055" y="68"/>
                  </a:lnTo>
                  <a:lnTo>
                    <a:pt x="1065" y="68"/>
                  </a:lnTo>
                  <a:lnTo>
                    <a:pt x="1074" y="68"/>
                  </a:lnTo>
                  <a:lnTo>
                    <a:pt x="1082" y="68"/>
                  </a:lnTo>
                  <a:lnTo>
                    <a:pt x="1092" y="68"/>
                  </a:lnTo>
                  <a:lnTo>
                    <a:pt x="1101" y="68"/>
                  </a:lnTo>
                  <a:lnTo>
                    <a:pt x="1109" y="68"/>
                  </a:lnTo>
                  <a:lnTo>
                    <a:pt x="1118" y="68"/>
                  </a:lnTo>
                  <a:lnTo>
                    <a:pt x="1125" y="68"/>
                  </a:lnTo>
                  <a:lnTo>
                    <a:pt x="1116" y="0"/>
                  </a:lnTo>
                  <a:close/>
                  <a:moveTo>
                    <a:pt x="1063" y="2244"/>
                  </a:moveTo>
                  <a:lnTo>
                    <a:pt x="1077" y="2244"/>
                  </a:lnTo>
                  <a:lnTo>
                    <a:pt x="1092" y="2244"/>
                  </a:lnTo>
                  <a:lnTo>
                    <a:pt x="1103" y="2244"/>
                  </a:lnTo>
                  <a:lnTo>
                    <a:pt x="1115" y="2244"/>
                  </a:lnTo>
                  <a:lnTo>
                    <a:pt x="1124" y="2176"/>
                  </a:lnTo>
                  <a:lnTo>
                    <a:pt x="1117" y="2176"/>
                  </a:lnTo>
                  <a:lnTo>
                    <a:pt x="1108" y="2176"/>
                  </a:lnTo>
                  <a:lnTo>
                    <a:pt x="1100" y="2176"/>
                  </a:lnTo>
                  <a:lnTo>
                    <a:pt x="1092" y="2176"/>
                  </a:lnTo>
                  <a:lnTo>
                    <a:pt x="1082" y="2176"/>
                  </a:lnTo>
                  <a:lnTo>
                    <a:pt x="1073" y="2176"/>
                  </a:lnTo>
                  <a:lnTo>
                    <a:pt x="1063" y="2176"/>
                  </a:lnTo>
                  <a:lnTo>
                    <a:pt x="1053" y="2176"/>
                  </a:lnTo>
                  <a:lnTo>
                    <a:pt x="1063" y="2244"/>
                  </a:lnTo>
                  <a:close/>
                  <a:moveTo>
                    <a:pt x="38" y="1153"/>
                  </a:moveTo>
                  <a:lnTo>
                    <a:pt x="0" y="1159"/>
                  </a:lnTo>
                  <a:lnTo>
                    <a:pt x="38" y="1165"/>
                  </a:lnTo>
                  <a:lnTo>
                    <a:pt x="38" y="1159"/>
                  </a:lnTo>
                  <a:lnTo>
                    <a:pt x="38" y="1153"/>
                  </a:lnTo>
                  <a:close/>
                  <a:moveTo>
                    <a:pt x="2145" y="1173"/>
                  </a:moveTo>
                  <a:lnTo>
                    <a:pt x="2184" y="1165"/>
                  </a:lnTo>
                  <a:lnTo>
                    <a:pt x="2145" y="1159"/>
                  </a:lnTo>
                  <a:lnTo>
                    <a:pt x="2145" y="1165"/>
                  </a:lnTo>
                  <a:lnTo>
                    <a:pt x="2145" y="117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0" name="Freeform 1387"/>
            <p:cNvSpPr>
              <a:spLocks noEditPoints="1"/>
            </p:cNvSpPr>
            <p:nvPr/>
          </p:nvSpPr>
          <p:spPr bwMode="auto">
            <a:xfrm>
              <a:off x="2645" y="1631"/>
              <a:ext cx="431" cy="428"/>
            </a:xfrm>
            <a:custGeom>
              <a:avLst/>
              <a:gdLst>
                <a:gd name="T0" fmla="*/ 45 w 2176"/>
                <a:gd name="T1" fmla="*/ 0 h 2177"/>
                <a:gd name="T2" fmla="*/ 44 w 2176"/>
                <a:gd name="T3" fmla="*/ 0 h 2177"/>
                <a:gd name="T4" fmla="*/ 44 w 2176"/>
                <a:gd name="T5" fmla="*/ 0 h 2177"/>
                <a:gd name="T6" fmla="*/ 43 w 2176"/>
                <a:gd name="T7" fmla="*/ 0 h 2177"/>
                <a:gd name="T8" fmla="*/ 42 w 2176"/>
                <a:gd name="T9" fmla="*/ 0 h 2177"/>
                <a:gd name="T10" fmla="*/ 42 w 2176"/>
                <a:gd name="T11" fmla="*/ 3 h 2177"/>
                <a:gd name="T12" fmla="*/ 42 w 2176"/>
                <a:gd name="T13" fmla="*/ 3 h 2177"/>
                <a:gd name="T14" fmla="*/ 43 w 2176"/>
                <a:gd name="T15" fmla="*/ 3 h 2177"/>
                <a:gd name="T16" fmla="*/ 43 w 2176"/>
                <a:gd name="T17" fmla="*/ 3 h 2177"/>
                <a:gd name="T18" fmla="*/ 44 w 2176"/>
                <a:gd name="T19" fmla="*/ 3 h 2177"/>
                <a:gd name="T20" fmla="*/ 44 w 2176"/>
                <a:gd name="T21" fmla="*/ 3 h 2177"/>
                <a:gd name="T22" fmla="*/ 44 w 2176"/>
                <a:gd name="T23" fmla="*/ 3 h 2177"/>
                <a:gd name="T24" fmla="*/ 45 w 2176"/>
                <a:gd name="T25" fmla="*/ 3 h 2177"/>
                <a:gd name="T26" fmla="*/ 45 w 2176"/>
                <a:gd name="T27" fmla="*/ 3 h 2177"/>
                <a:gd name="T28" fmla="*/ 45 w 2176"/>
                <a:gd name="T29" fmla="*/ 0 h 2177"/>
                <a:gd name="T30" fmla="*/ 0 w 2176"/>
                <a:gd name="T31" fmla="*/ 45 h 2177"/>
                <a:gd name="T32" fmla="*/ 0 w 2176"/>
                <a:gd name="T33" fmla="*/ 45 h 2177"/>
                <a:gd name="T34" fmla="*/ 0 w 2176"/>
                <a:gd name="T35" fmla="*/ 45 h 2177"/>
                <a:gd name="T36" fmla="*/ 3 w 2176"/>
                <a:gd name="T37" fmla="*/ 45 h 2177"/>
                <a:gd name="T38" fmla="*/ 3 w 2176"/>
                <a:gd name="T39" fmla="*/ 45 h 2177"/>
                <a:gd name="T40" fmla="*/ 3 w 2176"/>
                <a:gd name="T41" fmla="*/ 44 h 2177"/>
                <a:gd name="T42" fmla="*/ 0 w 2176"/>
                <a:gd name="T43" fmla="*/ 45 h 2177"/>
                <a:gd name="T44" fmla="*/ 42 w 2176"/>
                <a:gd name="T45" fmla="*/ 87 h 2177"/>
                <a:gd name="T46" fmla="*/ 42 w 2176"/>
                <a:gd name="T47" fmla="*/ 87 h 2177"/>
                <a:gd name="T48" fmla="*/ 43 w 2176"/>
                <a:gd name="T49" fmla="*/ 87 h 2177"/>
                <a:gd name="T50" fmla="*/ 43 w 2176"/>
                <a:gd name="T51" fmla="*/ 87 h 2177"/>
                <a:gd name="T52" fmla="*/ 44 w 2176"/>
                <a:gd name="T53" fmla="*/ 87 h 2177"/>
                <a:gd name="T54" fmla="*/ 44 w 2176"/>
                <a:gd name="T55" fmla="*/ 87 h 2177"/>
                <a:gd name="T56" fmla="*/ 45 w 2176"/>
                <a:gd name="T57" fmla="*/ 87 h 2177"/>
                <a:gd name="T58" fmla="*/ 45 w 2176"/>
                <a:gd name="T59" fmla="*/ 84 h 2177"/>
                <a:gd name="T60" fmla="*/ 45 w 2176"/>
                <a:gd name="T61" fmla="*/ 84 h 2177"/>
                <a:gd name="T62" fmla="*/ 44 w 2176"/>
                <a:gd name="T63" fmla="*/ 84 h 2177"/>
                <a:gd name="T64" fmla="*/ 44 w 2176"/>
                <a:gd name="T65" fmla="*/ 84 h 2177"/>
                <a:gd name="T66" fmla="*/ 44 w 2176"/>
                <a:gd name="T67" fmla="*/ 84 h 2177"/>
                <a:gd name="T68" fmla="*/ 43 w 2176"/>
                <a:gd name="T69" fmla="*/ 84 h 2177"/>
                <a:gd name="T70" fmla="*/ 43 w 2176"/>
                <a:gd name="T71" fmla="*/ 84 h 2177"/>
                <a:gd name="T72" fmla="*/ 42 w 2176"/>
                <a:gd name="T73" fmla="*/ 84 h 2177"/>
                <a:gd name="T74" fmla="*/ 42 w 2176"/>
                <a:gd name="T75" fmla="*/ 84 h 2177"/>
                <a:gd name="T76" fmla="*/ 42 w 2176"/>
                <a:gd name="T77" fmla="*/ 87 h 2177"/>
                <a:gd name="T78" fmla="*/ 87 w 2176"/>
                <a:gd name="T79" fmla="*/ 45 h 2177"/>
                <a:gd name="T80" fmla="*/ 87 w 2176"/>
                <a:gd name="T81" fmla="*/ 45 h 2177"/>
                <a:gd name="T82" fmla="*/ 87 w 2176"/>
                <a:gd name="T83" fmla="*/ 45 h 2177"/>
                <a:gd name="T84" fmla="*/ 84 w 2176"/>
                <a:gd name="T85" fmla="*/ 45 h 2177"/>
                <a:gd name="T86" fmla="*/ 84 w 2176"/>
                <a:gd name="T87" fmla="*/ 45 h 2177"/>
                <a:gd name="T88" fmla="*/ 84 w 2176"/>
                <a:gd name="T89" fmla="*/ 46 h 2177"/>
                <a:gd name="T90" fmla="*/ 87 w 2176"/>
                <a:gd name="T91" fmla="*/ 45 h 217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76"/>
                <a:gd name="T139" fmla="*/ 0 h 2177"/>
                <a:gd name="T140" fmla="*/ 2176 w 2176"/>
                <a:gd name="T141" fmla="*/ 2177 h 217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76" h="2177">
                  <a:moveTo>
                    <a:pt x="1117" y="1"/>
                  </a:moveTo>
                  <a:lnTo>
                    <a:pt x="1102" y="0"/>
                  </a:lnTo>
                  <a:lnTo>
                    <a:pt x="1088" y="0"/>
                  </a:lnTo>
                  <a:lnTo>
                    <a:pt x="1072" y="0"/>
                  </a:lnTo>
                  <a:lnTo>
                    <a:pt x="1056" y="1"/>
                  </a:lnTo>
                  <a:lnTo>
                    <a:pt x="1047" y="69"/>
                  </a:lnTo>
                  <a:lnTo>
                    <a:pt x="1057" y="69"/>
                  </a:lnTo>
                  <a:lnTo>
                    <a:pt x="1067" y="68"/>
                  </a:lnTo>
                  <a:lnTo>
                    <a:pt x="1077" y="68"/>
                  </a:lnTo>
                  <a:lnTo>
                    <a:pt x="1088" y="68"/>
                  </a:lnTo>
                  <a:lnTo>
                    <a:pt x="1098" y="68"/>
                  </a:lnTo>
                  <a:lnTo>
                    <a:pt x="1107" y="68"/>
                  </a:lnTo>
                  <a:lnTo>
                    <a:pt x="1117" y="69"/>
                  </a:lnTo>
                  <a:lnTo>
                    <a:pt x="1127" y="69"/>
                  </a:lnTo>
                  <a:lnTo>
                    <a:pt x="1117" y="1"/>
                  </a:lnTo>
                  <a:close/>
                  <a:moveTo>
                    <a:pt x="0" y="1124"/>
                  </a:moveTo>
                  <a:lnTo>
                    <a:pt x="0" y="1125"/>
                  </a:lnTo>
                  <a:lnTo>
                    <a:pt x="0" y="1126"/>
                  </a:lnTo>
                  <a:lnTo>
                    <a:pt x="68" y="1138"/>
                  </a:lnTo>
                  <a:lnTo>
                    <a:pt x="68" y="1125"/>
                  </a:lnTo>
                  <a:lnTo>
                    <a:pt x="67" y="1112"/>
                  </a:lnTo>
                  <a:lnTo>
                    <a:pt x="0" y="1124"/>
                  </a:lnTo>
                  <a:close/>
                  <a:moveTo>
                    <a:pt x="1053" y="2176"/>
                  </a:moveTo>
                  <a:lnTo>
                    <a:pt x="1062" y="2176"/>
                  </a:lnTo>
                  <a:lnTo>
                    <a:pt x="1071" y="2177"/>
                  </a:lnTo>
                  <a:lnTo>
                    <a:pt x="1079" y="2177"/>
                  </a:lnTo>
                  <a:lnTo>
                    <a:pt x="1088" y="2177"/>
                  </a:lnTo>
                  <a:lnTo>
                    <a:pt x="1102" y="2177"/>
                  </a:lnTo>
                  <a:lnTo>
                    <a:pt x="1116" y="2176"/>
                  </a:lnTo>
                  <a:lnTo>
                    <a:pt x="1126" y="2108"/>
                  </a:lnTo>
                  <a:lnTo>
                    <a:pt x="1116" y="2108"/>
                  </a:lnTo>
                  <a:lnTo>
                    <a:pt x="1106" y="2109"/>
                  </a:lnTo>
                  <a:lnTo>
                    <a:pt x="1098" y="2109"/>
                  </a:lnTo>
                  <a:lnTo>
                    <a:pt x="1088" y="2109"/>
                  </a:lnTo>
                  <a:lnTo>
                    <a:pt x="1077" y="2109"/>
                  </a:lnTo>
                  <a:lnTo>
                    <a:pt x="1065" y="2109"/>
                  </a:lnTo>
                  <a:lnTo>
                    <a:pt x="1055" y="2108"/>
                  </a:lnTo>
                  <a:lnTo>
                    <a:pt x="1044" y="2108"/>
                  </a:lnTo>
                  <a:lnTo>
                    <a:pt x="1053" y="2176"/>
                  </a:lnTo>
                  <a:close/>
                  <a:moveTo>
                    <a:pt x="2176" y="1133"/>
                  </a:moveTo>
                  <a:lnTo>
                    <a:pt x="2176" y="1131"/>
                  </a:lnTo>
                  <a:lnTo>
                    <a:pt x="2108" y="1119"/>
                  </a:lnTo>
                  <a:lnTo>
                    <a:pt x="2108" y="1131"/>
                  </a:lnTo>
                  <a:lnTo>
                    <a:pt x="2106" y="1144"/>
                  </a:lnTo>
                  <a:lnTo>
                    <a:pt x="2176" y="1133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1" name="Freeform 1388"/>
            <p:cNvSpPr>
              <a:spLocks noEditPoints="1"/>
            </p:cNvSpPr>
            <p:nvPr/>
          </p:nvSpPr>
          <p:spPr bwMode="auto">
            <a:xfrm>
              <a:off x="2653" y="1635"/>
              <a:ext cx="419" cy="421"/>
            </a:xfrm>
            <a:custGeom>
              <a:avLst/>
              <a:gdLst>
                <a:gd name="T0" fmla="*/ 43 w 2107"/>
                <a:gd name="T1" fmla="*/ 0 h 2108"/>
                <a:gd name="T2" fmla="*/ 43 w 2107"/>
                <a:gd name="T3" fmla="*/ 0 h 2108"/>
                <a:gd name="T4" fmla="*/ 43 w 2107"/>
                <a:gd name="T5" fmla="*/ 0 h 2108"/>
                <a:gd name="T6" fmla="*/ 42 w 2107"/>
                <a:gd name="T7" fmla="*/ 0 h 2108"/>
                <a:gd name="T8" fmla="*/ 42 w 2107"/>
                <a:gd name="T9" fmla="*/ 0 h 2108"/>
                <a:gd name="T10" fmla="*/ 42 w 2107"/>
                <a:gd name="T11" fmla="*/ 0 h 2108"/>
                <a:gd name="T12" fmla="*/ 41 w 2107"/>
                <a:gd name="T13" fmla="*/ 0 h 2108"/>
                <a:gd name="T14" fmla="*/ 41 w 2107"/>
                <a:gd name="T15" fmla="*/ 0 h 2108"/>
                <a:gd name="T16" fmla="*/ 41 w 2107"/>
                <a:gd name="T17" fmla="*/ 0 h 2108"/>
                <a:gd name="T18" fmla="*/ 40 w 2107"/>
                <a:gd name="T19" fmla="*/ 3 h 2108"/>
                <a:gd name="T20" fmla="*/ 41 w 2107"/>
                <a:gd name="T21" fmla="*/ 3 h 2108"/>
                <a:gd name="T22" fmla="*/ 41 w 2107"/>
                <a:gd name="T23" fmla="*/ 3 h 2108"/>
                <a:gd name="T24" fmla="*/ 42 w 2107"/>
                <a:gd name="T25" fmla="*/ 3 h 2108"/>
                <a:gd name="T26" fmla="*/ 42 w 2107"/>
                <a:gd name="T27" fmla="*/ 3 h 2108"/>
                <a:gd name="T28" fmla="*/ 43 w 2107"/>
                <a:gd name="T29" fmla="*/ 3 h 2108"/>
                <a:gd name="T30" fmla="*/ 43 w 2107"/>
                <a:gd name="T31" fmla="*/ 3 h 2108"/>
                <a:gd name="T32" fmla="*/ 43 w 2107"/>
                <a:gd name="T33" fmla="*/ 3 h 2108"/>
                <a:gd name="T34" fmla="*/ 44 w 2107"/>
                <a:gd name="T35" fmla="*/ 3 h 2108"/>
                <a:gd name="T36" fmla="*/ 43 w 2107"/>
                <a:gd name="T37" fmla="*/ 0 h 2108"/>
                <a:gd name="T38" fmla="*/ 0 w 2107"/>
                <a:gd name="T39" fmla="*/ 43 h 2108"/>
                <a:gd name="T40" fmla="*/ 0 w 2107"/>
                <a:gd name="T41" fmla="*/ 44 h 2108"/>
                <a:gd name="T42" fmla="*/ 0 w 2107"/>
                <a:gd name="T43" fmla="*/ 44 h 2108"/>
                <a:gd name="T44" fmla="*/ 3 w 2107"/>
                <a:gd name="T45" fmla="*/ 44 h 2108"/>
                <a:gd name="T46" fmla="*/ 3 w 2107"/>
                <a:gd name="T47" fmla="*/ 44 h 2108"/>
                <a:gd name="T48" fmla="*/ 3 w 2107"/>
                <a:gd name="T49" fmla="*/ 44 h 2108"/>
                <a:gd name="T50" fmla="*/ 3 w 2107"/>
                <a:gd name="T51" fmla="*/ 43 h 2108"/>
                <a:gd name="T52" fmla="*/ 3 w 2107"/>
                <a:gd name="T53" fmla="*/ 43 h 2108"/>
                <a:gd name="T54" fmla="*/ 0 w 2107"/>
                <a:gd name="T55" fmla="*/ 43 h 2108"/>
                <a:gd name="T56" fmla="*/ 41 w 2107"/>
                <a:gd name="T57" fmla="*/ 84 h 2108"/>
                <a:gd name="T58" fmla="*/ 41 w 2107"/>
                <a:gd name="T59" fmla="*/ 84 h 2108"/>
                <a:gd name="T60" fmla="*/ 41 w 2107"/>
                <a:gd name="T61" fmla="*/ 84 h 2108"/>
                <a:gd name="T62" fmla="*/ 42 w 2107"/>
                <a:gd name="T63" fmla="*/ 84 h 2108"/>
                <a:gd name="T64" fmla="*/ 42 w 2107"/>
                <a:gd name="T65" fmla="*/ 84 h 2108"/>
                <a:gd name="T66" fmla="*/ 42 w 2107"/>
                <a:gd name="T67" fmla="*/ 84 h 2108"/>
                <a:gd name="T68" fmla="*/ 43 w 2107"/>
                <a:gd name="T69" fmla="*/ 84 h 2108"/>
                <a:gd name="T70" fmla="*/ 43 w 2107"/>
                <a:gd name="T71" fmla="*/ 84 h 2108"/>
                <a:gd name="T72" fmla="*/ 43 w 2107"/>
                <a:gd name="T73" fmla="*/ 84 h 2108"/>
                <a:gd name="T74" fmla="*/ 44 w 2107"/>
                <a:gd name="T75" fmla="*/ 81 h 2108"/>
                <a:gd name="T76" fmla="*/ 43 w 2107"/>
                <a:gd name="T77" fmla="*/ 81 h 2108"/>
                <a:gd name="T78" fmla="*/ 43 w 2107"/>
                <a:gd name="T79" fmla="*/ 81 h 2108"/>
                <a:gd name="T80" fmla="*/ 43 w 2107"/>
                <a:gd name="T81" fmla="*/ 81 h 2108"/>
                <a:gd name="T82" fmla="*/ 42 w 2107"/>
                <a:gd name="T83" fmla="*/ 81 h 2108"/>
                <a:gd name="T84" fmla="*/ 42 w 2107"/>
                <a:gd name="T85" fmla="*/ 81 h 2108"/>
                <a:gd name="T86" fmla="*/ 41 w 2107"/>
                <a:gd name="T87" fmla="*/ 81 h 2108"/>
                <a:gd name="T88" fmla="*/ 41 w 2107"/>
                <a:gd name="T89" fmla="*/ 81 h 2108"/>
                <a:gd name="T90" fmla="*/ 40 w 2107"/>
                <a:gd name="T91" fmla="*/ 81 h 2108"/>
                <a:gd name="T92" fmla="*/ 41 w 2107"/>
                <a:gd name="T93" fmla="*/ 84 h 2108"/>
                <a:gd name="T94" fmla="*/ 84 w 2107"/>
                <a:gd name="T95" fmla="*/ 44 h 2108"/>
                <a:gd name="T96" fmla="*/ 84 w 2107"/>
                <a:gd name="T97" fmla="*/ 44 h 2108"/>
                <a:gd name="T98" fmla="*/ 84 w 2107"/>
                <a:gd name="T99" fmla="*/ 44 h 2108"/>
                <a:gd name="T100" fmla="*/ 82 w 2107"/>
                <a:gd name="T101" fmla="*/ 43 h 2108"/>
                <a:gd name="T102" fmla="*/ 81 w 2107"/>
                <a:gd name="T103" fmla="*/ 43 h 2108"/>
                <a:gd name="T104" fmla="*/ 81 w 2107"/>
                <a:gd name="T105" fmla="*/ 44 h 2108"/>
                <a:gd name="T106" fmla="*/ 81 w 2107"/>
                <a:gd name="T107" fmla="*/ 44 h 2108"/>
                <a:gd name="T108" fmla="*/ 81 w 2107"/>
                <a:gd name="T109" fmla="*/ 45 h 2108"/>
                <a:gd name="T110" fmla="*/ 84 w 2107"/>
                <a:gd name="T111" fmla="*/ 44 h 21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07"/>
                <a:gd name="T169" fmla="*/ 0 h 2108"/>
                <a:gd name="T170" fmla="*/ 2107 w 2107"/>
                <a:gd name="T171" fmla="*/ 2108 h 210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07" h="2108">
                  <a:moveTo>
                    <a:pt x="1087" y="0"/>
                  </a:moveTo>
                  <a:lnTo>
                    <a:pt x="1080" y="0"/>
                  </a:lnTo>
                  <a:lnTo>
                    <a:pt x="1071" y="0"/>
                  </a:lnTo>
                  <a:lnTo>
                    <a:pt x="1063" y="0"/>
                  </a:lnTo>
                  <a:lnTo>
                    <a:pt x="1054" y="0"/>
                  </a:lnTo>
                  <a:lnTo>
                    <a:pt x="1044" y="0"/>
                  </a:lnTo>
                  <a:lnTo>
                    <a:pt x="1036" y="0"/>
                  </a:lnTo>
                  <a:lnTo>
                    <a:pt x="1027" y="0"/>
                  </a:lnTo>
                  <a:lnTo>
                    <a:pt x="1017" y="0"/>
                  </a:lnTo>
                  <a:lnTo>
                    <a:pt x="1009" y="69"/>
                  </a:lnTo>
                  <a:lnTo>
                    <a:pt x="1019" y="68"/>
                  </a:lnTo>
                  <a:lnTo>
                    <a:pt x="1031" y="68"/>
                  </a:lnTo>
                  <a:lnTo>
                    <a:pt x="1042" y="68"/>
                  </a:lnTo>
                  <a:lnTo>
                    <a:pt x="1054" y="68"/>
                  </a:lnTo>
                  <a:lnTo>
                    <a:pt x="1065" y="68"/>
                  </a:lnTo>
                  <a:lnTo>
                    <a:pt x="1076" y="68"/>
                  </a:lnTo>
                  <a:lnTo>
                    <a:pt x="1087" y="68"/>
                  </a:lnTo>
                  <a:lnTo>
                    <a:pt x="1098" y="69"/>
                  </a:lnTo>
                  <a:lnTo>
                    <a:pt x="1087" y="0"/>
                  </a:lnTo>
                  <a:close/>
                  <a:moveTo>
                    <a:pt x="0" y="1085"/>
                  </a:moveTo>
                  <a:lnTo>
                    <a:pt x="0" y="1091"/>
                  </a:lnTo>
                  <a:lnTo>
                    <a:pt x="0" y="1097"/>
                  </a:lnTo>
                  <a:lnTo>
                    <a:pt x="69" y="1110"/>
                  </a:lnTo>
                  <a:lnTo>
                    <a:pt x="68" y="1101"/>
                  </a:lnTo>
                  <a:lnTo>
                    <a:pt x="68" y="1091"/>
                  </a:lnTo>
                  <a:lnTo>
                    <a:pt x="68" y="1081"/>
                  </a:lnTo>
                  <a:lnTo>
                    <a:pt x="68" y="1072"/>
                  </a:lnTo>
                  <a:lnTo>
                    <a:pt x="0" y="1085"/>
                  </a:lnTo>
                  <a:close/>
                  <a:moveTo>
                    <a:pt x="1015" y="2108"/>
                  </a:moveTo>
                  <a:lnTo>
                    <a:pt x="1025" y="2108"/>
                  </a:lnTo>
                  <a:lnTo>
                    <a:pt x="1035" y="2108"/>
                  </a:lnTo>
                  <a:lnTo>
                    <a:pt x="1044" y="2108"/>
                  </a:lnTo>
                  <a:lnTo>
                    <a:pt x="1054" y="2108"/>
                  </a:lnTo>
                  <a:lnTo>
                    <a:pt x="1062" y="2108"/>
                  </a:lnTo>
                  <a:lnTo>
                    <a:pt x="1070" y="2108"/>
                  </a:lnTo>
                  <a:lnTo>
                    <a:pt x="1079" y="2108"/>
                  </a:lnTo>
                  <a:lnTo>
                    <a:pt x="1086" y="2108"/>
                  </a:lnTo>
                  <a:lnTo>
                    <a:pt x="1097" y="2039"/>
                  </a:lnTo>
                  <a:lnTo>
                    <a:pt x="1086" y="2040"/>
                  </a:lnTo>
                  <a:lnTo>
                    <a:pt x="1076" y="2040"/>
                  </a:lnTo>
                  <a:lnTo>
                    <a:pt x="1065" y="2040"/>
                  </a:lnTo>
                  <a:lnTo>
                    <a:pt x="1054" y="2040"/>
                  </a:lnTo>
                  <a:lnTo>
                    <a:pt x="1041" y="2040"/>
                  </a:lnTo>
                  <a:lnTo>
                    <a:pt x="1029" y="2040"/>
                  </a:lnTo>
                  <a:lnTo>
                    <a:pt x="1017" y="2040"/>
                  </a:lnTo>
                  <a:lnTo>
                    <a:pt x="1005" y="2039"/>
                  </a:lnTo>
                  <a:lnTo>
                    <a:pt x="1015" y="2108"/>
                  </a:lnTo>
                  <a:close/>
                  <a:moveTo>
                    <a:pt x="2107" y="1105"/>
                  </a:moveTo>
                  <a:lnTo>
                    <a:pt x="2107" y="1097"/>
                  </a:lnTo>
                  <a:lnTo>
                    <a:pt x="2107" y="1091"/>
                  </a:lnTo>
                  <a:lnTo>
                    <a:pt x="2040" y="1078"/>
                  </a:lnTo>
                  <a:lnTo>
                    <a:pt x="2039" y="1088"/>
                  </a:lnTo>
                  <a:lnTo>
                    <a:pt x="2039" y="1097"/>
                  </a:lnTo>
                  <a:lnTo>
                    <a:pt x="2039" y="1107"/>
                  </a:lnTo>
                  <a:lnTo>
                    <a:pt x="2038" y="1117"/>
                  </a:lnTo>
                  <a:lnTo>
                    <a:pt x="2107" y="1105"/>
                  </a:lnTo>
                  <a:close/>
                </a:path>
              </a:pathLst>
            </a:custGeom>
            <a:solidFill>
              <a:srgbClr val="F4F4F3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2" name="Freeform 1389"/>
            <p:cNvSpPr>
              <a:spLocks noEditPoints="1"/>
            </p:cNvSpPr>
            <p:nvPr/>
          </p:nvSpPr>
          <p:spPr bwMode="auto">
            <a:xfrm>
              <a:off x="2661" y="1639"/>
              <a:ext cx="408" cy="414"/>
            </a:xfrm>
            <a:custGeom>
              <a:avLst/>
              <a:gdLst>
                <a:gd name="T0" fmla="*/ 42 w 2041"/>
                <a:gd name="T1" fmla="*/ 0 h 2041"/>
                <a:gd name="T2" fmla="*/ 42 w 2041"/>
                <a:gd name="T3" fmla="*/ 0 h 2041"/>
                <a:gd name="T4" fmla="*/ 42 w 2041"/>
                <a:gd name="T5" fmla="*/ 0 h 2041"/>
                <a:gd name="T6" fmla="*/ 41 w 2041"/>
                <a:gd name="T7" fmla="*/ 0 h 2041"/>
                <a:gd name="T8" fmla="*/ 41 w 2041"/>
                <a:gd name="T9" fmla="*/ 0 h 2041"/>
                <a:gd name="T10" fmla="*/ 40 w 2041"/>
                <a:gd name="T11" fmla="*/ 0 h 2041"/>
                <a:gd name="T12" fmla="*/ 40 w 2041"/>
                <a:gd name="T13" fmla="*/ 0 h 2041"/>
                <a:gd name="T14" fmla="*/ 40 w 2041"/>
                <a:gd name="T15" fmla="*/ 0 h 2041"/>
                <a:gd name="T16" fmla="*/ 39 w 2041"/>
                <a:gd name="T17" fmla="*/ 0 h 2041"/>
                <a:gd name="T18" fmla="*/ 39 w 2041"/>
                <a:gd name="T19" fmla="*/ 3 h 2041"/>
                <a:gd name="T20" fmla="*/ 39 w 2041"/>
                <a:gd name="T21" fmla="*/ 3 h 2041"/>
                <a:gd name="T22" fmla="*/ 40 w 2041"/>
                <a:gd name="T23" fmla="*/ 3 h 2041"/>
                <a:gd name="T24" fmla="*/ 40 w 2041"/>
                <a:gd name="T25" fmla="*/ 3 h 2041"/>
                <a:gd name="T26" fmla="*/ 41 w 2041"/>
                <a:gd name="T27" fmla="*/ 3 h 2041"/>
                <a:gd name="T28" fmla="*/ 41 w 2041"/>
                <a:gd name="T29" fmla="*/ 3 h 2041"/>
                <a:gd name="T30" fmla="*/ 42 w 2041"/>
                <a:gd name="T31" fmla="*/ 3 h 2041"/>
                <a:gd name="T32" fmla="*/ 42 w 2041"/>
                <a:gd name="T33" fmla="*/ 3 h 2041"/>
                <a:gd name="T34" fmla="*/ 43 w 2041"/>
                <a:gd name="T35" fmla="*/ 3 h 2041"/>
                <a:gd name="T36" fmla="*/ 42 w 2041"/>
                <a:gd name="T37" fmla="*/ 0 h 2041"/>
                <a:gd name="T38" fmla="*/ 0 w 2041"/>
                <a:gd name="T39" fmla="*/ 42 h 2041"/>
                <a:gd name="T40" fmla="*/ 0 w 2041"/>
                <a:gd name="T41" fmla="*/ 42 h 2041"/>
                <a:gd name="T42" fmla="*/ 0 w 2041"/>
                <a:gd name="T43" fmla="*/ 43 h 2041"/>
                <a:gd name="T44" fmla="*/ 3 w 2041"/>
                <a:gd name="T45" fmla="*/ 43 h 2041"/>
                <a:gd name="T46" fmla="*/ 3 w 2041"/>
                <a:gd name="T47" fmla="*/ 43 h 2041"/>
                <a:gd name="T48" fmla="*/ 3 w 2041"/>
                <a:gd name="T49" fmla="*/ 42 h 2041"/>
                <a:gd name="T50" fmla="*/ 3 w 2041"/>
                <a:gd name="T51" fmla="*/ 42 h 2041"/>
                <a:gd name="T52" fmla="*/ 3 w 2041"/>
                <a:gd name="T53" fmla="*/ 41 h 2041"/>
                <a:gd name="T54" fmla="*/ 0 w 2041"/>
                <a:gd name="T55" fmla="*/ 42 h 2041"/>
                <a:gd name="T56" fmla="*/ 39 w 2041"/>
                <a:gd name="T57" fmla="*/ 82 h 2041"/>
                <a:gd name="T58" fmla="*/ 40 w 2041"/>
                <a:gd name="T59" fmla="*/ 82 h 2041"/>
                <a:gd name="T60" fmla="*/ 40 w 2041"/>
                <a:gd name="T61" fmla="*/ 82 h 2041"/>
                <a:gd name="T62" fmla="*/ 40 w 2041"/>
                <a:gd name="T63" fmla="*/ 82 h 2041"/>
                <a:gd name="T64" fmla="*/ 41 w 2041"/>
                <a:gd name="T65" fmla="*/ 82 h 2041"/>
                <a:gd name="T66" fmla="*/ 41 w 2041"/>
                <a:gd name="T67" fmla="*/ 82 h 2041"/>
                <a:gd name="T68" fmla="*/ 42 w 2041"/>
                <a:gd name="T69" fmla="*/ 82 h 2041"/>
                <a:gd name="T70" fmla="*/ 42 w 2041"/>
                <a:gd name="T71" fmla="*/ 82 h 2041"/>
                <a:gd name="T72" fmla="*/ 42 w 2041"/>
                <a:gd name="T73" fmla="*/ 82 h 2041"/>
                <a:gd name="T74" fmla="*/ 43 w 2041"/>
                <a:gd name="T75" fmla="*/ 79 h 2041"/>
                <a:gd name="T76" fmla="*/ 42 w 2041"/>
                <a:gd name="T77" fmla="*/ 79 h 2041"/>
                <a:gd name="T78" fmla="*/ 42 w 2041"/>
                <a:gd name="T79" fmla="*/ 79 h 2041"/>
                <a:gd name="T80" fmla="*/ 41 w 2041"/>
                <a:gd name="T81" fmla="*/ 79 h 2041"/>
                <a:gd name="T82" fmla="*/ 41 w 2041"/>
                <a:gd name="T83" fmla="*/ 79 h 2041"/>
                <a:gd name="T84" fmla="*/ 40 w 2041"/>
                <a:gd name="T85" fmla="*/ 79 h 2041"/>
                <a:gd name="T86" fmla="*/ 40 w 2041"/>
                <a:gd name="T87" fmla="*/ 79 h 2041"/>
                <a:gd name="T88" fmla="*/ 39 w 2041"/>
                <a:gd name="T89" fmla="*/ 79 h 2041"/>
                <a:gd name="T90" fmla="*/ 39 w 2041"/>
                <a:gd name="T91" fmla="*/ 79 h 2041"/>
                <a:gd name="T92" fmla="*/ 39 w 2041"/>
                <a:gd name="T93" fmla="*/ 82 h 2041"/>
                <a:gd name="T94" fmla="*/ 82 w 2041"/>
                <a:gd name="T95" fmla="*/ 43 h 2041"/>
                <a:gd name="T96" fmla="*/ 82 w 2041"/>
                <a:gd name="T97" fmla="*/ 43 h 2041"/>
                <a:gd name="T98" fmla="*/ 82 w 2041"/>
                <a:gd name="T99" fmla="*/ 42 h 2041"/>
                <a:gd name="T100" fmla="*/ 79 w 2041"/>
                <a:gd name="T101" fmla="*/ 42 h 2041"/>
                <a:gd name="T102" fmla="*/ 79 w 2041"/>
                <a:gd name="T103" fmla="*/ 42 h 2041"/>
                <a:gd name="T104" fmla="*/ 79 w 2041"/>
                <a:gd name="T105" fmla="*/ 43 h 2041"/>
                <a:gd name="T106" fmla="*/ 79 w 2041"/>
                <a:gd name="T107" fmla="*/ 43 h 2041"/>
                <a:gd name="T108" fmla="*/ 79 w 2041"/>
                <a:gd name="T109" fmla="*/ 44 h 2041"/>
                <a:gd name="T110" fmla="*/ 82 w 2041"/>
                <a:gd name="T111" fmla="*/ 43 h 20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41"/>
                <a:gd name="T169" fmla="*/ 0 h 2041"/>
                <a:gd name="T170" fmla="*/ 2041 w 2041"/>
                <a:gd name="T171" fmla="*/ 2041 h 204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41" h="2041">
                  <a:moveTo>
                    <a:pt x="1060" y="1"/>
                  </a:moveTo>
                  <a:lnTo>
                    <a:pt x="1050" y="1"/>
                  </a:lnTo>
                  <a:lnTo>
                    <a:pt x="1040" y="0"/>
                  </a:lnTo>
                  <a:lnTo>
                    <a:pt x="1031" y="0"/>
                  </a:lnTo>
                  <a:lnTo>
                    <a:pt x="1021" y="0"/>
                  </a:lnTo>
                  <a:lnTo>
                    <a:pt x="1010" y="0"/>
                  </a:lnTo>
                  <a:lnTo>
                    <a:pt x="1000" y="0"/>
                  </a:lnTo>
                  <a:lnTo>
                    <a:pt x="990" y="1"/>
                  </a:lnTo>
                  <a:lnTo>
                    <a:pt x="980" y="1"/>
                  </a:lnTo>
                  <a:lnTo>
                    <a:pt x="971" y="69"/>
                  </a:lnTo>
                  <a:lnTo>
                    <a:pt x="983" y="69"/>
                  </a:lnTo>
                  <a:lnTo>
                    <a:pt x="996" y="68"/>
                  </a:lnTo>
                  <a:lnTo>
                    <a:pt x="1008" y="68"/>
                  </a:lnTo>
                  <a:lnTo>
                    <a:pt x="1021" y="68"/>
                  </a:lnTo>
                  <a:lnTo>
                    <a:pt x="1033" y="68"/>
                  </a:lnTo>
                  <a:lnTo>
                    <a:pt x="1046" y="68"/>
                  </a:lnTo>
                  <a:lnTo>
                    <a:pt x="1058" y="69"/>
                  </a:lnTo>
                  <a:lnTo>
                    <a:pt x="1071" y="69"/>
                  </a:lnTo>
                  <a:lnTo>
                    <a:pt x="1060" y="1"/>
                  </a:lnTo>
                  <a:close/>
                  <a:moveTo>
                    <a:pt x="0" y="1044"/>
                  </a:moveTo>
                  <a:lnTo>
                    <a:pt x="1" y="1057"/>
                  </a:lnTo>
                  <a:lnTo>
                    <a:pt x="1" y="1070"/>
                  </a:lnTo>
                  <a:lnTo>
                    <a:pt x="71" y="1083"/>
                  </a:lnTo>
                  <a:lnTo>
                    <a:pt x="69" y="1070"/>
                  </a:lnTo>
                  <a:lnTo>
                    <a:pt x="69" y="1057"/>
                  </a:lnTo>
                  <a:lnTo>
                    <a:pt x="68" y="1044"/>
                  </a:lnTo>
                  <a:lnTo>
                    <a:pt x="68" y="1031"/>
                  </a:lnTo>
                  <a:lnTo>
                    <a:pt x="0" y="1044"/>
                  </a:lnTo>
                  <a:close/>
                  <a:moveTo>
                    <a:pt x="977" y="2040"/>
                  </a:moveTo>
                  <a:lnTo>
                    <a:pt x="988" y="2040"/>
                  </a:lnTo>
                  <a:lnTo>
                    <a:pt x="998" y="2041"/>
                  </a:lnTo>
                  <a:lnTo>
                    <a:pt x="1010" y="2041"/>
                  </a:lnTo>
                  <a:lnTo>
                    <a:pt x="1021" y="2041"/>
                  </a:lnTo>
                  <a:lnTo>
                    <a:pt x="1031" y="2041"/>
                  </a:lnTo>
                  <a:lnTo>
                    <a:pt x="1039" y="2041"/>
                  </a:lnTo>
                  <a:lnTo>
                    <a:pt x="1049" y="2040"/>
                  </a:lnTo>
                  <a:lnTo>
                    <a:pt x="1059" y="2040"/>
                  </a:lnTo>
                  <a:lnTo>
                    <a:pt x="1069" y="1972"/>
                  </a:lnTo>
                  <a:lnTo>
                    <a:pt x="1057" y="1972"/>
                  </a:lnTo>
                  <a:lnTo>
                    <a:pt x="1045" y="1973"/>
                  </a:lnTo>
                  <a:lnTo>
                    <a:pt x="1033" y="1973"/>
                  </a:lnTo>
                  <a:lnTo>
                    <a:pt x="1021" y="1973"/>
                  </a:lnTo>
                  <a:lnTo>
                    <a:pt x="1007" y="1973"/>
                  </a:lnTo>
                  <a:lnTo>
                    <a:pt x="994" y="1972"/>
                  </a:lnTo>
                  <a:lnTo>
                    <a:pt x="981" y="1972"/>
                  </a:lnTo>
                  <a:lnTo>
                    <a:pt x="968" y="1971"/>
                  </a:lnTo>
                  <a:lnTo>
                    <a:pt x="977" y="2040"/>
                  </a:lnTo>
                  <a:close/>
                  <a:moveTo>
                    <a:pt x="2039" y="1076"/>
                  </a:moveTo>
                  <a:lnTo>
                    <a:pt x="2041" y="1063"/>
                  </a:lnTo>
                  <a:lnTo>
                    <a:pt x="2041" y="1051"/>
                  </a:lnTo>
                  <a:lnTo>
                    <a:pt x="1973" y="1039"/>
                  </a:lnTo>
                  <a:lnTo>
                    <a:pt x="1973" y="1051"/>
                  </a:lnTo>
                  <a:lnTo>
                    <a:pt x="1973" y="1063"/>
                  </a:lnTo>
                  <a:lnTo>
                    <a:pt x="1971" y="1076"/>
                  </a:lnTo>
                  <a:lnTo>
                    <a:pt x="1970" y="1088"/>
                  </a:lnTo>
                  <a:lnTo>
                    <a:pt x="2039" y="1076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3" name="Freeform 1390"/>
            <p:cNvSpPr>
              <a:spLocks noEditPoints="1"/>
            </p:cNvSpPr>
            <p:nvPr/>
          </p:nvSpPr>
          <p:spPr bwMode="auto">
            <a:xfrm>
              <a:off x="2664" y="1650"/>
              <a:ext cx="396" cy="391"/>
            </a:xfrm>
            <a:custGeom>
              <a:avLst/>
              <a:gdLst>
                <a:gd name="T0" fmla="*/ 41 w 1972"/>
                <a:gd name="T1" fmla="*/ 0 h 1972"/>
                <a:gd name="T2" fmla="*/ 41 w 1972"/>
                <a:gd name="T3" fmla="*/ 0 h 1972"/>
                <a:gd name="T4" fmla="*/ 40 w 1972"/>
                <a:gd name="T5" fmla="*/ 0 h 1972"/>
                <a:gd name="T6" fmla="*/ 40 w 1972"/>
                <a:gd name="T7" fmla="*/ 0 h 1972"/>
                <a:gd name="T8" fmla="*/ 39 w 1972"/>
                <a:gd name="T9" fmla="*/ 0 h 1972"/>
                <a:gd name="T10" fmla="*/ 39 w 1972"/>
                <a:gd name="T11" fmla="*/ 0 h 1972"/>
                <a:gd name="T12" fmla="*/ 38 w 1972"/>
                <a:gd name="T13" fmla="*/ 0 h 1972"/>
                <a:gd name="T14" fmla="*/ 38 w 1972"/>
                <a:gd name="T15" fmla="*/ 0 h 1972"/>
                <a:gd name="T16" fmla="*/ 38 w 1972"/>
                <a:gd name="T17" fmla="*/ 0 h 1972"/>
                <a:gd name="T18" fmla="*/ 37 w 1972"/>
                <a:gd name="T19" fmla="*/ 3 h 1972"/>
                <a:gd name="T20" fmla="*/ 38 w 1972"/>
                <a:gd name="T21" fmla="*/ 3 h 1972"/>
                <a:gd name="T22" fmla="*/ 38 w 1972"/>
                <a:gd name="T23" fmla="*/ 3 h 1972"/>
                <a:gd name="T24" fmla="*/ 39 w 1972"/>
                <a:gd name="T25" fmla="*/ 3 h 1972"/>
                <a:gd name="T26" fmla="*/ 39 w 1972"/>
                <a:gd name="T27" fmla="*/ 3 h 1972"/>
                <a:gd name="T28" fmla="*/ 40 w 1972"/>
                <a:gd name="T29" fmla="*/ 3 h 1972"/>
                <a:gd name="T30" fmla="*/ 40 w 1972"/>
                <a:gd name="T31" fmla="*/ 3 h 1972"/>
                <a:gd name="T32" fmla="*/ 41 w 1972"/>
                <a:gd name="T33" fmla="*/ 3 h 1972"/>
                <a:gd name="T34" fmla="*/ 42 w 1972"/>
                <a:gd name="T35" fmla="*/ 3 h 1972"/>
                <a:gd name="T36" fmla="*/ 41 w 1972"/>
                <a:gd name="T37" fmla="*/ 0 h 1972"/>
                <a:gd name="T38" fmla="*/ 0 w 1972"/>
                <a:gd name="T39" fmla="*/ 40 h 1972"/>
                <a:gd name="T40" fmla="*/ 0 w 1972"/>
                <a:gd name="T41" fmla="*/ 41 h 1972"/>
                <a:gd name="T42" fmla="*/ 0 w 1972"/>
                <a:gd name="T43" fmla="*/ 41 h 1972"/>
                <a:gd name="T44" fmla="*/ 0 w 1972"/>
                <a:gd name="T45" fmla="*/ 41 h 1972"/>
                <a:gd name="T46" fmla="*/ 0 w 1972"/>
                <a:gd name="T47" fmla="*/ 42 h 1972"/>
                <a:gd name="T48" fmla="*/ 3 w 1972"/>
                <a:gd name="T49" fmla="*/ 42 h 1972"/>
                <a:gd name="T50" fmla="*/ 3 w 1972"/>
                <a:gd name="T51" fmla="*/ 42 h 1972"/>
                <a:gd name="T52" fmla="*/ 3 w 1972"/>
                <a:gd name="T53" fmla="*/ 41 h 1972"/>
                <a:gd name="T54" fmla="*/ 3 w 1972"/>
                <a:gd name="T55" fmla="*/ 40 h 1972"/>
                <a:gd name="T56" fmla="*/ 3 w 1972"/>
                <a:gd name="T57" fmla="*/ 40 h 1972"/>
                <a:gd name="T58" fmla="*/ 0 w 1972"/>
                <a:gd name="T59" fmla="*/ 40 h 1972"/>
                <a:gd name="T60" fmla="*/ 37 w 1972"/>
                <a:gd name="T61" fmla="*/ 79 h 1972"/>
                <a:gd name="T62" fmla="*/ 38 w 1972"/>
                <a:gd name="T63" fmla="*/ 79 h 1972"/>
                <a:gd name="T64" fmla="*/ 38 w 1972"/>
                <a:gd name="T65" fmla="*/ 79 h 1972"/>
                <a:gd name="T66" fmla="*/ 39 w 1972"/>
                <a:gd name="T67" fmla="*/ 79 h 1972"/>
                <a:gd name="T68" fmla="*/ 39 w 1972"/>
                <a:gd name="T69" fmla="*/ 79 h 1972"/>
                <a:gd name="T70" fmla="*/ 40 w 1972"/>
                <a:gd name="T71" fmla="*/ 79 h 1972"/>
                <a:gd name="T72" fmla="*/ 40 w 1972"/>
                <a:gd name="T73" fmla="*/ 79 h 1972"/>
                <a:gd name="T74" fmla="*/ 41 w 1972"/>
                <a:gd name="T75" fmla="*/ 79 h 1972"/>
                <a:gd name="T76" fmla="*/ 41 w 1972"/>
                <a:gd name="T77" fmla="*/ 79 h 1972"/>
                <a:gd name="T78" fmla="*/ 42 w 1972"/>
                <a:gd name="T79" fmla="*/ 76 h 1972"/>
                <a:gd name="T80" fmla="*/ 41 w 1972"/>
                <a:gd name="T81" fmla="*/ 76 h 1972"/>
                <a:gd name="T82" fmla="*/ 40 w 1972"/>
                <a:gd name="T83" fmla="*/ 76 h 1972"/>
                <a:gd name="T84" fmla="*/ 40 w 1972"/>
                <a:gd name="T85" fmla="*/ 76 h 1972"/>
                <a:gd name="T86" fmla="*/ 39 w 1972"/>
                <a:gd name="T87" fmla="*/ 76 h 1972"/>
                <a:gd name="T88" fmla="*/ 39 w 1972"/>
                <a:gd name="T89" fmla="*/ 76 h 1972"/>
                <a:gd name="T90" fmla="*/ 38 w 1972"/>
                <a:gd name="T91" fmla="*/ 76 h 1972"/>
                <a:gd name="T92" fmla="*/ 38 w 1972"/>
                <a:gd name="T93" fmla="*/ 76 h 1972"/>
                <a:gd name="T94" fmla="*/ 37 w 1972"/>
                <a:gd name="T95" fmla="*/ 76 h 1972"/>
                <a:gd name="T96" fmla="*/ 37 w 1972"/>
                <a:gd name="T97" fmla="*/ 79 h 1972"/>
                <a:gd name="T98" fmla="*/ 79 w 1972"/>
                <a:gd name="T99" fmla="*/ 42 h 1972"/>
                <a:gd name="T100" fmla="*/ 79 w 1972"/>
                <a:gd name="T101" fmla="*/ 42 h 1972"/>
                <a:gd name="T102" fmla="*/ 79 w 1972"/>
                <a:gd name="T103" fmla="*/ 41 h 1972"/>
                <a:gd name="T104" fmla="*/ 79 w 1972"/>
                <a:gd name="T105" fmla="*/ 41 h 1972"/>
                <a:gd name="T106" fmla="*/ 79 w 1972"/>
                <a:gd name="T107" fmla="*/ 40 h 1972"/>
                <a:gd name="T108" fmla="*/ 76 w 1972"/>
                <a:gd name="T109" fmla="*/ 40 h 1972"/>
                <a:gd name="T110" fmla="*/ 76 w 1972"/>
                <a:gd name="T111" fmla="*/ 41 h 1972"/>
                <a:gd name="T112" fmla="*/ 76 w 1972"/>
                <a:gd name="T113" fmla="*/ 41 h 1972"/>
                <a:gd name="T114" fmla="*/ 76 w 1972"/>
                <a:gd name="T115" fmla="*/ 42 h 1972"/>
                <a:gd name="T116" fmla="*/ 76 w 1972"/>
                <a:gd name="T117" fmla="*/ 43 h 1972"/>
                <a:gd name="T118" fmla="*/ 79 w 1972"/>
                <a:gd name="T119" fmla="*/ 42 h 1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72"/>
                <a:gd name="T181" fmla="*/ 0 h 1972"/>
                <a:gd name="T182" fmla="*/ 1972 w 1972"/>
                <a:gd name="T183" fmla="*/ 1972 h 1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72" h="1972">
                  <a:moveTo>
                    <a:pt x="1030" y="1"/>
                  </a:moveTo>
                  <a:lnTo>
                    <a:pt x="1019" y="0"/>
                  </a:lnTo>
                  <a:lnTo>
                    <a:pt x="1008" y="0"/>
                  </a:lnTo>
                  <a:lnTo>
                    <a:pt x="997" y="0"/>
                  </a:lnTo>
                  <a:lnTo>
                    <a:pt x="986" y="0"/>
                  </a:lnTo>
                  <a:lnTo>
                    <a:pt x="974" y="0"/>
                  </a:lnTo>
                  <a:lnTo>
                    <a:pt x="963" y="0"/>
                  </a:lnTo>
                  <a:lnTo>
                    <a:pt x="951" y="0"/>
                  </a:lnTo>
                  <a:lnTo>
                    <a:pt x="941" y="1"/>
                  </a:lnTo>
                  <a:lnTo>
                    <a:pt x="932" y="69"/>
                  </a:lnTo>
                  <a:lnTo>
                    <a:pt x="945" y="68"/>
                  </a:lnTo>
                  <a:lnTo>
                    <a:pt x="959" y="68"/>
                  </a:lnTo>
                  <a:lnTo>
                    <a:pt x="972" y="68"/>
                  </a:lnTo>
                  <a:lnTo>
                    <a:pt x="986" y="68"/>
                  </a:lnTo>
                  <a:lnTo>
                    <a:pt x="999" y="68"/>
                  </a:lnTo>
                  <a:lnTo>
                    <a:pt x="1013" y="68"/>
                  </a:lnTo>
                  <a:lnTo>
                    <a:pt x="1027" y="69"/>
                  </a:lnTo>
                  <a:lnTo>
                    <a:pt x="1041" y="69"/>
                  </a:lnTo>
                  <a:lnTo>
                    <a:pt x="1030" y="1"/>
                  </a:lnTo>
                  <a:close/>
                  <a:moveTo>
                    <a:pt x="0" y="1004"/>
                  </a:moveTo>
                  <a:lnTo>
                    <a:pt x="0" y="1013"/>
                  </a:lnTo>
                  <a:lnTo>
                    <a:pt x="0" y="1023"/>
                  </a:lnTo>
                  <a:lnTo>
                    <a:pt x="0" y="1033"/>
                  </a:lnTo>
                  <a:lnTo>
                    <a:pt x="1" y="1042"/>
                  </a:lnTo>
                  <a:lnTo>
                    <a:pt x="70" y="1055"/>
                  </a:lnTo>
                  <a:lnTo>
                    <a:pt x="69" y="1039"/>
                  </a:lnTo>
                  <a:lnTo>
                    <a:pt x="68" y="1023"/>
                  </a:lnTo>
                  <a:lnTo>
                    <a:pt x="68" y="1007"/>
                  </a:lnTo>
                  <a:lnTo>
                    <a:pt x="67" y="992"/>
                  </a:lnTo>
                  <a:lnTo>
                    <a:pt x="0" y="1004"/>
                  </a:lnTo>
                  <a:close/>
                  <a:moveTo>
                    <a:pt x="937" y="1971"/>
                  </a:moveTo>
                  <a:lnTo>
                    <a:pt x="949" y="1972"/>
                  </a:lnTo>
                  <a:lnTo>
                    <a:pt x="961" y="1972"/>
                  </a:lnTo>
                  <a:lnTo>
                    <a:pt x="973" y="1972"/>
                  </a:lnTo>
                  <a:lnTo>
                    <a:pt x="986" y="1972"/>
                  </a:lnTo>
                  <a:lnTo>
                    <a:pt x="997" y="1972"/>
                  </a:lnTo>
                  <a:lnTo>
                    <a:pt x="1008" y="1972"/>
                  </a:lnTo>
                  <a:lnTo>
                    <a:pt x="1018" y="1972"/>
                  </a:lnTo>
                  <a:lnTo>
                    <a:pt x="1029" y="1971"/>
                  </a:lnTo>
                  <a:lnTo>
                    <a:pt x="1039" y="1903"/>
                  </a:lnTo>
                  <a:lnTo>
                    <a:pt x="1026" y="1903"/>
                  </a:lnTo>
                  <a:lnTo>
                    <a:pt x="1012" y="1904"/>
                  </a:lnTo>
                  <a:lnTo>
                    <a:pt x="999" y="1904"/>
                  </a:lnTo>
                  <a:lnTo>
                    <a:pt x="986" y="1904"/>
                  </a:lnTo>
                  <a:lnTo>
                    <a:pt x="971" y="1904"/>
                  </a:lnTo>
                  <a:lnTo>
                    <a:pt x="957" y="1904"/>
                  </a:lnTo>
                  <a:lnTo>
                    <a:pt x="942" y="1903"/>
                  </a:lnTo>
                  <a:lnTo>
                    <a:pt x="928" y="1903"/>
                  </a:lnTo>
                  <a:lnTo>
                    <a:pt x="937" y="1971"/>
                  </a:lnTo>
                  <a:close/>
                  <a:moveTo>
                    <a:pt x="1970" y="1049"/>
                  </a:moveTo>
                  <a:lnTo>
                    <a:pt x="1971" y="1039"/>
                  </a:lnTo>
                  <a:lnTo>
                    <a:pt x="1971" y="1029"/>
                  </a:lnTo>
                  <a:lnTo>
                    <a:pt x="1971" y="1020"/>
                  </a:lnTo>
                  <a:lnTo>
                    <a:pt x="1972" y="1010"/>
                  </a:lnTo>
                  <a:lnTo>
                    <a:pt x="1904" y="998"/>
                  </a:lnTo>
                  <a:lnTo>
                    <a:pt x="1904" y="1013"/>
                  </a:lnTo>
                  <a:lnTo>
                    <a:pt x="1903" y="1029"/>
                  </a:lnTo>
                  <a:lnTo>
                    <a:pt x="1902" y="1045"/>
                  </a:lnTo>
                  <a:lnTo>
                    <a:pt x="1901" y="1061"/>
                  </a:lnTo>
                  <a:lnTo>
                    <a:pt x="1970" y="1049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4" name="Freeform 1391"/>
            <p:cNvSpPr>
              <a:spLocks noEditPoints="1"/>
            </p:cNvSpPr>
            <p:nvPr/>
          </p:nvSpPr>
          <p:spPr bwMode="auto">
            <a:xfrm>
              <a:off x="2676" y="1654"/>
              <a:ext cx="381" cy="384"/>
            </a:xfrm>
            <a:custGeom>
              <a:avLst/>
              <a:gdLst>
                <a:gd name="T0" fmla="*/ 40 w 1905"/>
                <a:gd name="T1" fmla="*/ 0 h 1905"/>
                <a:gd name="T2" fmla="*/ 40 w 1905"/>
                <a:gd name="T3" fmla="*/ 0 h 1905"/>
                <a:gd name="T4" fmla="*/ 39 w 1905"/>
                <a:gd name="T5" fmla="*/ 0 h 1905"/>
                <a:gd name="T6" fmla="*/ 39 w 1905"/>
                <a:gd name="T7" fmla="*/ 0 h 1905"/>
                <a:gd name="T8" fmla="*/ 38 w 1905"/>
                <a:gd name="T9" fmla="*/ 0 h 1905"/>
                <a:gd name="T10" fmla="*/ 38 w 1905"/>
                <a:gd name="T11" fmla="*/ 0 h 1905"/>
                <a:gd name="T12" fmla="*/ 37 w 1905"/>
                <a:gd name="T13" fmla="*/ 0 h 1905"/>
                <a:gd name="T14" fmla="*/ 37 w 1905"/>
                <a:gd name="T15" fmla="*/ 0 h 1905"/>
                <a:gd name="T16" fmla="*/ 36 w 1905"/>
                <a:gd name="T17" fmla="*/ 0 h 1905"/>
                <a:gd name="T18" fmla="*/ 36 w 1905"/>
                <a:gd name="T19" fmla="*/ 3 h 1905"/>
                <a:gd name="T20" fmla="*/ 36 w 1905"/>
                <a:gd name="T21" fmla="*/ 3 h 1905"/>
                <a:gd name="T22" fmla="*/ 37 w 1905"/>
                <a:gd name="T23" fmla="*/ 3 h 1905"/>
                <a:gd name="T24" fmla="*/ 38 w 1905"/>
                <a:gd name="T25" fmla="*/ 3 h 1905"/>
                <a:gd name="T26" fmla="*/ 38 w 1905"/>
                <a:gd name="T27" fmla="*/ 3 h 1905"/>
                <a:gd name="T28" fmla="*/ 39 w 1905"/>
                <a:gd name="T29" fmla="*/ 3 h 1905"/>
                <a:gd name="T30" fmla="*/ 39 w 1905"/>
                <a:gd name="T31" fmla="*/ 3 h 1905"/>
                <a:gd name="T32" fmla="*/ 40 w 1905"/>
                <a:gd name="T33" fmla="*/ 3 h 1905"/>
                <a:gd name="T34" fmla="*/ 41 w 1905"/>
                <a:gd name="T35" fmla="*/ 3 h 1905"/>
                <a:gd name="T36" fmla="*/ 40 w 1905"/>
                <a:gd name="T37" fmla="*/ 0 h 1905"/>
                <a:gd name="T38" fmla="*/ 0 w 1905"/>
                <a:gd name="T39" fmla="*/ 39 h 1905"/>
                <a:gd name="T40" fmla="*/ 0 w 1905"/>
                <a:gd name="T41" fmla="*/ 39 h 1905"/>
                <a:gd name="T42" fmla="*/ 0 w 1905"/>
                <a:gd name="T43" fmla="*/ 40 h 1905"/>
                <a:gd name="T44" fmla="*/ 0 w 1905"/>
                <a:gd name="T45" fmla="*/ 40 h 1905"/>
                <a:gd name="T46" fmla="*/ 0 w 1905"/>
                <a:gd name="T47" fmla="*/ 41 h 1905"/>
                <a:gd name="T48" fmla="*/ 3 w 1905"/>
                <a:gd name="T49" fmla="*/ 41 h 1905"/>
                <a:gd name="T50" fmla="*/ 3 w 1905"/>
                <a:gd name="T51" fmla="*/ 40 h 1905"/>
                <a:gd name="T52" fmla="*/ 3 w 1905"/>
                <a:gd name="T53" fmla="*/ 40 h 1905"/>
                <a:gd name="T54" fmla="*/ 3 w 1905"/>
                <a:gd name="T55" fmla="*/ 39 h 1905"/>
                <a:gd name="T56" fmla="*/ 3 w 1905"/>
                <a:gd name="T57" fmla="*/ 38 h 1905"/>
                <a:gd name="T58" fmla="*/ 3 w 1905"/>
                <a:gd name="T59" fmla="*/ 38 h 1905"/>
                <a:gd name="T60" fmla="*/ 3 w 1905"/>
                <a:gd name="T61" fmla="*/ 38 h 1905"/>
                <a:gd name="T62" fmla="*/ 0 w 1905"/>
                <a:gd name="T63" fmla="*/ 39 h 1905"/>
                <a:gd name="T64" fmla="*/ 36 w 1905"/>
                <a:gd name="T65" fmla="*/ 76 h 1905"/>
                <a:gd name="T66" fmla="*/ 37 w 1905"/>
                <a:gd name="T67" fmla="*/ 76 h 1905"/>
                <a:gd name="T68" fmla="*/ 37 w 1905"/>
                <a:gd name="T69" fmla="*/ 76 h 1905"/>
                <a:gd name="T70" fmla="*/ 38 w 1905"/>
                <a:gd name="T71" fmla="*/ 76 h 1905"/>
                <a:gd name="T72" fmla="*/ 38 w 1905"/>
                <a:gd name="T73" fmla="*/ 76 h 1905"/>
                <a:gd name="T74" fmla="*/ 39 w 1905"/>
                <a:gd name="T75" fmla="*/ 76 h 1905"/>
                <a:gd name="T76" fmla="*/ 39 w 1905"/>
                <a:gd name="T77" fmla="*/ 76 h 1905"/>
                <a:gd name="T78" fmla="*/ 40 w 1905"/>
                <a:gd name="T79" fmla="*/ 76 h 1905"/>
                <a:gd name="T80" fmla="*/ 40 w 1905"/>
                <a:gd name="T81" fmla="*/ 76 h 1905"/>
                <a:gd name="T82" fmla="*/ 40 w 1905"/>
                <a:gd name="T83" fmla="*/ 73 h 1905"/>
                <a:gd name="T84" fmla="*/ 40 w 1905"/>
                <a:gd name="T85" fmla="*/ 73 h 1905"/>
                <a:gd name="T86" fmla="*/ 39 w 1905"/>
                <a:gd name="T87" fmla="*/ 73 h 1905"/>
                <a:gd name="T88" fmla="*/ 39 w 1905"/>
                <a:gd name="T89" fmla="*/ 73 h 1905"/>
                <a:gd name="T90" fmla="*/ 38 w 1905"/>
                <a:gd name="T91" fmla="*/ 73 h 1905"/>
                <a:gd name="T92" fmla="*/ 37 w 1905"/>
                <a:gd name="T93" fmla="*/ 73 h 1905"/>
                <a:gd name="T94" fmla="*/ 37 w 1905"/>
                <a:gd name="T95" fmla="*/ 73 h 1905"/>
                <a:gd name="T96" fmla="*/ 36 w 1905"/>
                <a:gd name="T97" fmla="*/ 73 h 1905"/>
                <a:gd name="T98" fmla="*/ 36 w 1905"/>
                <a:gd name="T99" fmla="*/ 73 h 1905"/>
                <a:gd name="T100" fmla="*/ 36 w 1905"/>
                <a:gd name="T101" fmla="*/ 76 h 1905"/>
                <a:gd name="T102" fmla="*/ 76 w 1905"/>
                <a:gd name="T103" fmla="*/ 41 h 1905"/>
                <a:gd name="T104" fmla="*/ 76 w 1905"/>
                <a:gd name="T105" fmla="*/ 40 h 1905"/>
                <a:gd name="T106" fmla="*/ 76 w 1905"/>
                <a:gd name="T107" fmla="*/ 40 h 1905"/>
                <a:gd name="T108" fmla="*/ 76 w 1905"/>
                <a:gd name="T109" fmla="*/ 39 h 1905"/>
                <a:gd name="T110" fmla="*/ 76 w 1905"/>
                <a:gd name="T111" fmla="*/ 39 h 1905"/>
                <a:gd name="T112" fmla="*/ 73 w 1905"/>
                <a:gd name="T113" fmla="*/ 38 h 1905"/>
                <a:gd name="T114" fmla="*/ 73 w 1905"/>
                <a:gd name="T115" fmla="*/ 39 h 1905"/>
                <a:gd name="T116" fmla="*/ 73 w 1905"/>
                <a:gd name="T117" fmla="*/ 40 h 1905"/>
                <a:gd name="T118" fmla="*/ 73 w 1905"/>
                <a:gd name="T119" fmla="*/ 41 h 1905"/>
                <a:gd name="T120" fmla="*/ 73 w 1905"/>
                <a:gd name="T121" fmla="*/ 41 h 1905"/>
                <a:gd name="T122" fmla="*/ 76 w 1905"/>
                <a:gd name="T123" fmla="*/ 41 h 19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05"/>
                <a:gd name="T187" fmla="*/ 0 h 1905"/>
                <a:gd name="T188" fmla="*/ 1905 w 1905"/>
                <a:gd name="T189" fmla="*/ 1905 h 19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05" h="1905">
                  <a:moveTo>
                    <a:pt x="1003" y="1"/>
                  </a:moveTo>
                  <a:lnTo>
                    <a:pt x="990" y="1"/>
                  </a:lnTo>
                  <a:lnTo>
                    <a:pt x="978" y="0"/>
                  </a:lnTo>
                  <a:lnTo>
                    <a:pt x="965" y="0"/>
                  </a:lnTo>
                  <a:lnTo>
                    <a:pt x="953" y="0"/>
                  </a:lnTo>
                  <a:lnTo>
                    <a:pt x="940" y="0"/>
                  </a:lnTo>
                  <a:lnTo>
                    <a:pt x="928" y="0"/>
                  </a:lnTo>
                  <a:lnTo>
                    <a:pt x="915" y="1"/>
                  </a:lnTo>
                  <a:lnTo>
                    <a:pt x="903" y="1"/>
                  </a:lnTo>
                  <a:lnTo>
                    <a:pt x="895" y="70"/>
                  </a:lnTo>
                  <a:lnTo>
                    <a:pt x="909" y="69"/>
                  </a:lnTo>
                  <a:lnTo>
                    <a:pt x="924" y="69"/>
                  </a:lnTo>
                  <a:lnTo>
                    <a:pt x="938" y="68"/>
                  </a:lnTo>
                  <a:lnTo>
                    <a:pt x="953" y="68"/>
                  </a:lnTo>
                  <a:lnTo>
                    <a:pt x="968" y="68"/>
                  </a:lnTo>
                  <a:lnTo>
                    <a:pt x="983" y="69"/>
                  </a:lnTo>
                  <a:lnTo>
                    <a:pt x="998" y="69"/>
                  </a:lnTo>
                  <a:lnTo>
                    <a:pt x="1013" y="70"/>
                  </a:lnTo>
                  <a:lnTo>
                    <a:pt x="1003" y="1"/>
                  </a:lnTo>
                  <a:close/>
                  <a:moveTo>
                    <a:pt x="0" y="963"/>
                  </a:moveTo>
                  <a:lnTo>
                    <a:pt x="0" y="976"/>
                  </a:lnTo>
                  <a:lnTo>
                    <a:pt x="1" y="989"/>
                  </a:lnTo>
                  <a:lnTo>
                    <a:pt x="1" y="1002"/>
                  </a:lnTo>
                  <a:lnTo>
                    <a:pt x="3" y="1015"/>
                  </a:lnTo>
                  <a:lnTo>
                    <a:pt x="72" y="1027"/>
                  </a:lnTo>
                  <a:lnTo>
                    <a:pt x="71" y="1008"/>
                  </a:lnTo>
                  <a:lnTo>
                    <a:pt x="70" y="990"/>
                  </a:lnTo>
                  <a:lnTo>
                    <a:pt x="68" y="971"/>
                  </a:lnTo>
                  <a:lnTo>
                    <a:pt x="68" y="952"/>
                  </a:lnTo>
                  <a:lnTo>
                    <a:pt x="68" y="951"/>
                  </a:lnTo>
                  <a:lnTo>
                    <a:pt x="0" y="963"/>
                  </a:lnTo>
                  <a:close/>
                  <a:moveTo>
                    <a:pt x="900" y="1903"/>
                  </a:moveTo>
                  <a:lnTo>
                    <a:pt x="913" y="1904"/>
                  </a:lnTo>
                  <a:lnTo>
                    <a:pt x="926" y="1904"/>
                  </a:lnTo>
                  <a:lnTo>
                    <a:pt x="939" y="1905"/>
                  </a:lnTo>
                  <a:lnTo>
                    <a:pt x="953" y="1905"/>
                  </a:lnTo>
                  <a:lnTo>
                    <a:pt x="965" y="1905"/>
                  </a:lnTo>
                  <a:lnTo>
                    <a:pt x="977" y="1905"/>
                  </a:lnTo>
                  <a:lnTo>
                    <a:pt x="989" y="1904"/>
                  </a:lnTo>
                  <a:lnTo>
                    <a:pt x="1001" y="1904"/>
                  </a:lnTo>
                  <a:lnTo>
                    <a:pt x="1011" y="1835"/>
                  </a:lnTo>
                  <a:lnTo>
                    <a:pt x="996" y="1836"/>
                  </a:lnTo>
                  <a:lnTo>
                    <a:pt x="982" y="1836"/>
                  </a:lnTo>
                  <a:lnTo>
                    <a:pt x="967" y="1837"/>
                  </a:lnTo>
                  <a:lnTo>
                    <a:pt x="953" y="1837"/>
                  </a:lnTo>
                  <a:lnTo>
                    <a:pt x="937" y="1837"/>
                  </a:lnTo>
                  <a:lnTo>
                    <a:pt x="922" y="1836"/>
                  </a:lnTo>
                  <a:lnTo>
                    <a:pt x="905" y="1836"/>
                  </a:lnTo>
                  <a:lnTo>
                    <a:pt x="890" y="1835"/>
                  </a:lnTo>
                  <a:lnTo>
                    <a:pt x="900" y="1903"/>
                  </a:lnTo>
                  <a:close/>
                  <a:moveTo>
                    <a:pt x="1902" y="1020"/>
                  </a:moveTo>
                  <a:lnTo>
                    <a:pt x="1903" y="1008"/>
                  </a:lnTo>
                  <a:lnTo>
                    <a:pt x="1905" y="995"/>
                  </a:lnTo>
                  <a:lnTo>
                    <a:pt x="1905" y="983"/>
                  </a:lnTo>
                  <a:lnTo>
                    <a:pt x="1905" y="971"/>
                  </a:lnTo>
                  <a:lnTo>
                    <a:pt x="1836" y="958"/>
                  </a:lnTo>
                  <a:lnTo>
                    <a:pt x="1836" y="977"/>
                  </a:lnTo>
                  <a:lnTo>
                    <a:pt x="1835" y="995"/>
                  </a:lnTo>
                  <a:lnTo>
                    <a:pt x="1834" y="1014"/>
                  </a:lnTo>
                  <a:lnTo>
                    <a:pt x="1833" y="1032"/>
                  </a:lnTo>
                  <a:lnTo>
                    <a:pt x="1902" y="102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5" name="Freeform 1392"/>
            <p:cNvSpPr>
              <a:spLocks noEditPoints="1"/>
            </p:cNvSpPr>
            <p:nvPr/>
          </p:nvSpPr>
          <p:spPr bwMode="auto">
            <a:xfrm>
              <a:off x="2680" y="1665"/>
              <a:ext cx="365" cy="361"/>
            </a:xfrm>
            <a:custGeom>
              <a:avLst/>
              <a:gdLst>
                <a:gd name="T0" fmla="*/ 38 w 1837"/>
                <a:gd name="T1" fmla="*/ 0 h 1836"/>
                <a:gd name="T2" fmla="*/ 37 w 1837"/>
                <a:gd name="T3" fmla="*/ 0 h 1836"/>
                <a:gd name="T4" fmla="*/ 36 w 1837"/>
                <a:gd name="T5" fmla="*/ 0 h 1836"/>
                <a:gd name="T6" fmla="*/ 35 w 1837"/>
                <a:gd name="T7" fmla="*/ 0 h 1836"/>
                <a:gd name="T8" fmla="*/ 34 w 1837"/>
                <a:gd name="T9" fmla="*/ 3 h 1836"/>
                <a:gd name="T10" fmla="*/ 35 w 1837"/>
                <a:gd name="T11" fmla="*/ 3 h 1836"/>
                <a:gd name="T12" fmla="*/ 37 w 1837"/>
                <a:gd name="T13" fmla="*/ 3 h 1836"/>
                <a:gd name="T14" fmla="*/ 38 w 1837"/>
                <a:gd name="T15" fmla="*/ 3 h 1836"/>
                <a:gd name="T16" fmla="*/ 39 w 1837"/>
                <a:gd name="T17" fmla="*/ 3 h 1836"/>
                <a:gd name="T18" fmla="*/ 0 w 1837"/>
                <a:gd name="T19" fmla="*/ 37 h 1836"/>
                <a:gd name="T20" fmla="*/ 0 w 1837"/>
                <a:gd name="T21" fmla="*/ 38 h 1836"/>
                <a:gd name="T22" fmla="*/ 0 w 1837"/>
                <a:gd name="T23" fmla="*/ 39 h 1836"/>
                <a:gd name="T24" fmla="*/ 3 w 1837"/>
                <a:gd name="T25" fmla="*/ 39 h 1836"/>
                <a:gd name="T26" fmla="*/ 3 w 1837"/>
                <a:gd name="T27" fmla="*/ 38 h 1836"/>
                <a:gd name="T28" fmla="*/ 3 w 1837"/>
                <a:gd name="T29" fmla="*/ 37 h 1836"/>
                <a:gd name="T30" fmla="*/ 0 w 1837"/>
                <a:gd name="T31" fmla="*/ 37 h 1836"/>
                <a:gd name="T32" fmla="*/ 35 w 1837"/>
                <a:gd name="T33" fmla="*/ 73 h 1836"/>
                <a:gd name="T34" fmla="*/ 36 w 1837"/>
                <a:gd name="T35" fmla="*/ 73 h 1836"/>
                <a:gd name="T36" fmla="*/ 37 w 1837"/>
                <a:gd name="T37" fmla="*/ 73 h 1836"/>
                <a:gd name="T38" fmla="*/ 38 w 1837"/>
                <a:gd name="T39" fmla="*/ 73 h 1836"/>
                <a:gd name="T40" fmla="*/ 39 w 1837"/>
                <a:gd name="T41" fmla="*/ 71 h 1836"/>
                <a:gd name="T42" fmla="*/ 38 w 1837"/>
                <a:gd name="T43" fmla="*/ 71 h 1836"/>
                <a:gd name="T44" fmla="*/ 37 w 1837"/>
                <a:gd name="T45" fmla="*/ 71 h 1836"/>
                <a:gd name="T46" fmla="*/ 35 w 1837"/>
                <a:gd name="T47" fmla="*/ 71 h 1836"/>
                <a:gd name="T48" fmla="*/ 34 w 1837"/>
                <a:gd name="T49" fmla="*/ 71 h 1836"/>
                <a:gd name="T50" fmla="*/ 73 w 1837"/>
                <a:gd name="T51" fmla="*/ 40 h 1836"/>
                <a:gd name="T52" fmla="*/ 73 w 1837"/>
                <a:gd name="T53" fmla="*/ 38 h 1836"/>
                <a:gd name="T54" fmla="*/ 73 w 1837"/>
                <a:gd name="T55" fmla="*/ 37 h 1836"/>
                <a:gd name="T56" fmla="*/ 71 w 1837"/>
                <a:gd name="T57" fmla="*/ 37 h 1836"/>
                <a:gd name="T58" fmla="*/ 71 w 1837"/>
                <a:gd name="T59" fmla="*/ 38 h 1836"/>
                <a:gd name="T60" fmla="*/ 71 w 1837"/>
                <a:gd name="T61" fmla="*/ 39 h 1836"/>
                <a:gd name="T62" fmla="*/ 73 w 1837"/>
                <a:gd name="T63" fmla="*/ 40 h 1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37"/>
                <a:gd name="T97" fmla="*/ 0 h 1836"/>
                <a:gd name="T98" fmla="*/ 1837 w 1837"/>
                <a:gd name="T99" fmla="*/ 1836 h 18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37" h="1836">
                  <a:moveTo>
                    <a:pt x="974" y="1"/>
                  </a:moveTo>
                  <a:lnTo>
                    <a:pt x="960" y="1"/>
                  </a:lnTo>
                  <a:lnTo>
                    <a:pt x="946" y="0"/>
                  </a:lnTo>
                  <a:lnTo>
                    <a:pt x="932" y="0"/>
                  </a:lnTo>
                  <a:lnTo>
                    <a:pt x="919" y="0"/>
                  </a:lnTo>
                  <a:lnTo>
                    <a:pt x="905" y="0"/>
                  </a:lnTo>
                  <a:lnTo>
                    <a:pt x="892" y="0"/>
                  </a:lnTo>
                  <a:lnTo>
                    <a:pt x="878" y="0"/>
                  </a:lnTo>
                  <a:lnTo>
                    <a:pt x="865" y="1"/>
                  </a:lnTo>
                  <a:lnTo>
                    <a:pt x="855" y="70"/>
                  </a:lnTo>
                  <a:lnTo>
                    <a:pt x="871" y="69"/>
                  </a:lnTo>
                  <a:lnTo>
                    <a:pt x="887" y="68"/>
                  </a:lnTo>
                  <a:lnTo>
                    <a:pt x="903" y="68"/>
                  </a:lnTo>
                  <a:lnTo>
                    <a:pt x="919" y="68"/>
                  </a:lnTo>
                  <a:lnTo>
                    <a:pt x="935" y="68"/>
                  </a:lnTo>
                  <a:lnTo>
                    <a:pt x="951" y="68"/>
                  </a:lnTo>
                  <a:lnTo>
                    <a:pt x="968" y="69"/>
                  </a:lnTo>
                  <a:lnTo>
                    <a:pt x="984" y="70"/>
                  </a:lnTo>
                  <a:lnTo>
                    <a:pt x="974" y="1"/>
                  </a:lnTo>
                  <a:close/>
                  <a:moveTo>
                    <a:pt x="0" y="924"/>
                  </a:moveTo>
                  <a:lnTo>
                    <a:pt x="1" y="939"/>
                  </a:lnTo>
                  <a:lnTo>
                    <a:pt x="1" y="955"/>
                  </a:lnTo>
                  <a:lnTo>
                    <a:pt x="2" y="971"/>
                  </a:lnTo>
                  <a:lnTo>
                    <a:pt x="3" y="987"/>
                  </a:lnTo>
                  <a:lnTo>
                    <a:pt x="72" y="999"/>
                  </a:lnTo>
                  <a:lnTo>
                    <a:pt x="70" y="980"/>
                  </a:lnTo>
                  <a:lnTo>
                    <a:pt x="69" y="959"/>
                  </a:lnTo>
                  <a:lnTo>
                    <a:pt x="69" y="939"/>
                  </a:lnTo>
                  <a:lnTo>
                    <a:pt x="68" y="918"/>
                  </a:lnTo>
                  <a:lnTo>
                    <a:pt x="68" y="914"/>
                  </a:lnTo>
                  <a:lnTo>
                    <a:pt x="68" y="911"/>
                  </a:lnTo>
                  <a:lnTo>
                    <a:pt x="0" y="924"/>
                  </a:lnTo>
                  <a:close/>
                  <a:moveTo>
                    <a:pt x="861" y="1835"/>
                  </a:moveTo>
                  <a:lnTo>
                    <a:pt x="875" y="1835"/>
                  </a:lnTo>
                  <a:lnTo>
                    <a:pt x="890" y="1836"/>
                  </a:lnTo>
                  <a:lnTo>
                    <a:pt x="904" y="1836"/>
                  </a:lnTo>
                  <a:lnTo>
                    <a:pt x="919" y="1836"/>
                  </a:lnTo>
                  <a:lnTo>
                    <a:pt x="932" y="1836"/>
                  </a:lnTo>
                  <a:lnTo>
                    <a:pt x="945" y="1836"/>
                  </a:lnTo>
                  <a:lnTo>
                    <a:pt x="959" y="1835"/>
                  </a:lnTo>
                  <a:lnTo>
                    <a:pt x="972" y="1835"/>
                  </a:lnTo>
                  <a:lnTo>
                    <a:pt x="982" y="1766"/>
                  </a:lnTo>
                  <a:lnTo>
                    <a:pt x="967" y="1767"/>
                  </a:lnTo>
                  <a:lnTo>
                    <a:pt x="950" y="1768"/>
                  </a:lnTo>
                  <a:lnTo>
                    <a:pt x="934" y="1768"/>
                  </a:lnTo>
                  <a:lnTo>
                    <a:pt x="919" y="1768"/>
                  </a:lnTo>
                  <a:lnTo>
                    <a:pt x="902" y="1768"/>
                  </a:lnTo>
                  <a:lnTo>
                    <a:pt x="884" y="1768"/>
                  </a:lnTo>
                  <a:lnTo>
                    <a:pt x="868" y="1767"/>
                  </a:lnTo>
                  <a:lnTo>
                    <a:pt x="851" y="1766"/>
                  </a:lnTo>
                  <a:lnTo>
                    <a:pt x="861" y="1835"/>
                  </a:lnTo>
                  <a:close/>
                  <a:moveTo>
                    <a:pt x="1834" y="993"/>
                  </a:moveTo>
                  <a:lnTo>
                    <a:pt x="1835" y="977"/>
                  </a:lnTo>
                  <a:lnTo>
                    <a:pt x="1836" y="961"/>
                  </a:lnTo>
                  <a:lnTo>
                    <a:pt x="1837" y="945"/>
                  </a:lnTo>
                  <a:lnTo>
                    <a:pt x="1837" y="930"/>
                  </a:lnTo>
                  <a:lnTo>
                    <a:pt x="1769" y="917"/>
                  </a:lnTo>
                  <a:lnTo>
                    <a:pt x="1769" y="918"/>
                  </a:lnTo>
                  <a:lnTo>
                    <a:pt x="1769" y="940"/>
                  </a:lnTo>
                  <a:lnTo>
                    <a:pt x="1768" y="961"/>
                  </a:lnTo>
                  <a:lnTo>
                    <a:pt x="1767" y="983"/>
                  </a:lnTo>
                  <a:lnTo>
                    <a:pt x="1765" y="1005"/>
                  </a:lnTo>
                  <a:lnTo>
                    <a:pt x="1834" y="993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6" name="Freeform 1393"/>
            <p:cNvSpPr>
              <a:spLocks noEditPoints="1"/>
            </p:cNvSpPr>
            <p:nvPr/>
          </p:nvSpPr>
          <p:spPr bwMode="auto">
            <a:xfrm>
              <a:off x="2688" y="1669"/>
              <a:ext cx="353" cy="354"/>
            </a:xfrm>
            <a:custGeom>
              <a:avLst/>
              <a:gdLst>
                <a:gd name="T0" fmla="*/ 37 w 1768"/>
                <a:gd name="T1" fmla="*/ 0 h 1769"/>
                <a:gd name="T2" fmla="*/ 36 w 1768"/>
                <a:gd name="T3" fmla="*/ 0 h 1769"/>
                <a:gd name="T4" fmla="*/ 35 w 1768"/>
                <a:gd name="T5" fmla="*/ 0 h 1769"/>
                <a:gd name="T6" fmla="*/ 34 w 1768"/>
                <a:gd name="T7" fmla="*/ 0 h 1769"/>
                <a:gd name="T8" fmla="*/ 33 w 1768"/>
                <a:gd name="T9" fmla="*/ 3 h 1769"/>
                <a:gd name="T10" fmla="*/ 34 w 1768"/>
                <a:gd name="T11" fmla="*/ 3 h 1769"/>
                <a:gd name="T12" fmla="*/ 35 w 1768"/>
                <a:gd name="T13" fmla="*/ 3 h 1769"/>
                <a:gd name="T14" fmla="*/ 37 w 1768"/>
                <a:gd name="T15" fmla="*/ 3 h 1769"/>
                <a:gd name="T16" fmla="*/ 38 w 1768"/>
                <a:gd name="T17" fmla="*/ 3 h 1769"/>
                <a:gd name="T18" fmla="*/ 0 w 1768"/>
                <a:gd name="T19" fmla="*/ 35 h 1769"/>
                <a:gd name="T20" fmla="*/ 0 w 1768"/>
                <a:gd name="T21" fmla="*/ 35 h 1769"/>
                <a:gd name="T22" fmla="*/ 0 w 1768"/>
                <a:gd name="T23" fmla="*/ 37 h 1769"/>
                <a:gd name="T24" fmla="*/ 0 w 1768"/>
                <a:gd name="T25" fmla="*/ 38 h 1769"/>
                <a:gd name="T26" fmla="*/ 3 w 1768"/>
                <a:gd name="T27" fmla="*/ 38 h 1769"/>
                <a:gd name="T28" fmla="*/ 3 w 1768"/>
                <a:gd name="T29" fmla="*/ 36 h 1769"/>
                <a:gd name="T30" fmla="*/ 3 w 1768"/>
                <a:gd name="T31" fmla="*/ 35 h 1769"/>
                <a:gd name="T32" fmla="*/ 0 w 1768"/>
                <a:gd name="T33" fmla="*/ 35 h 1769"/>
                <a:gd name="T34" fmla="*/ 33 w 1768"/>
                <a:gd name="T35" fmla="*/ 70 h 1769"/>
                <a:gd name="T36" fmla="*/ 35 w 1768"/>
                <a:gd name="T37" fmla="*/ 70 h 1769"/>
                <a:gd name="T38" fmla="*/ 36 w 1768"/>
                <a:gd name="T39" fmla="*/ 70 h 1769"/>
                <a:gd name="T40" fmla="*/ 37 w 1768"/>
                <a:gd name="T41" fmla="*/ 70 h 1769"/>
                <a:gd name="T42" fmla="*/ 38 w 1768"/>
                <a:gd name="T43" fmla="*/ 68 h 1769"/>
                <a:gd name="T44" fmla="*/ 37 w 1768"/>
                <a:gd name="T45" fmla="*/ 68 h 1769"/>
                <a:gd name="T46" fmla="*/ 35 w 1768"/>
                <a:gd name="T47" fmla="*/ 68 h 1769"/>
                <a:gd name="T48" fmla="*/ 34 w 1768"/>
                <a:gd name="T49" fmla="*/ 68 h 1769"/>
                <a:gd name="T50" fmla="*/ 32 w 1768"/>
                <a:gd name="T51" fmla="*/ 68 h 1769"/>
                <a:gd name="T52" fmla="*/ 70 w 1768"/>
                <a:gd name="T53" fmla="*/ 38 h 1769"/>
                <a:gd name="T54" fmla="*/ 70 w 1768"/>
                <a:gd name="T55" fmla="*/ 37 h 1769"/>
                <a:gd name="T56" fmla="*/ 70 w 1768"/>
                <a:gd name="T57" fmla="*/ 36 h 1769"/>
                <a:gd name="T58" fmla="*/ 68 w 1768"/>
                <a:gd name="T59" fmla="*/ 35 h 1769"/>
                <a:gd name="T60" fmla="*/ 68 w 1768"/>
                <a:gd name="T61" fmla="*/ 36 h 1769"/>
                <a:gd name="T62" fmla="*/ 68 w 1768"/>
                <a:gd name="T63" fmla="*/ 38 h 1769"/>
                <a:gd name="T64" fmla="*/ 70 w 1768"/>
                <a:gd name="T65" fmla="*/ 38 h 17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8"/>
                <a:gd name="T100" fmla="*/ 0 h 1769"/>
                <a:gd name="T101" fmla="*/ 1768 w 1768"/>
                <a:gd name="T102" fmla="*/ 1769 h 176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8" h="1769">
                  <a:moveTo>
                    <a:pt x="945" y="2"/>
                  </a:moveTo>
                  <a:lnTo>
                    <a:pt x="930" y="1"/>
                  </a:lnTo>
                  <a:lnTo>
                    <a:pt x="915" y="1"/>
                  </a:lnTo>
                  <a:lnTo>
                    <a:pt x="900" y="0"/>
                  </a:lnTo>
                  <a:lnTo>
                    <a:pt x="885" y="0"/>
                  </a:lnTo>
                  <a:lnTo>
                    <a:pt x="870" y="0"/>
                  </a:lnTo>
                  <a:lnTo>
                    <a:pt x="856" y="1"/>
                  </a:lnTo>
                  <a:lnTo>
                    <a:pt x="841" y="1"/>
                  </a:lnTo>
                  <a:lnTo>
                    <a:pt x="827" y="2"/>
                  </a:lnTo>
                  <a:lnTo>
                    <a:pt x="817" y="71"/>
                  </a:lnTo>
                  <a:lnTo>
                    <a:pt x="834" y="70"/>
                  </a:lnTo>
                  <a:lnTo>
                    <a:pt x="850" y="69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902" y="68"/>
                  </a:lnTo>
                  <a:lnTo>
                    <a:pt x="921" y="69"/>
                  </a:lnTo>
                  <a:lnTo>
                    <a:pt x="938" y="70"/>
                  </a:lnTo>
                  <a:lnTo>
                    <a:pt x="955" y="71"/>
                  </a:lnTo>
                  <a:lnTo>
                    <a:pt x="945" y="2"/>
                  </a:lnTo>
                  <a:close/>
                  <a:moveTo>
                    <a:pt x="0" y="883"/>
                  </a:moveTo>
                  <a:lnTo>
                    <a:pt x="0" y="883"/>
                  </a:lnTo>
                  <a:lnTo>
                    <a:pt x="0" y="884"/>
                  </a:lnTo>
                  <a:lnTo>
                    <a:pt x="0" y="903"/>
                  </a:lnTo>
                  <a:lnTo>
                    <a:pt x="2" y="922"/>
                  </a:lnTo>
                  <a:lnTo>
                    <a:pt x="3" y="940"/>
                  </a:lnTo>
                  <a:lnTo>
                    <a:pt x="4" y="959"/>
                  </a:lnTo>
                  <a:lnTo>
                    <a:pt x="73" y="972"/>
                  </a:lnTo>
                  <a:lnTo>
                    <a:pt x="71" y="950"/>
                  </a:lnTo>
                  <a:lnTo>
                    <a:pt x="70" y="929"/>
                  </a:lnTo>
                  <a:lnTo>
                    <a:pt x="68" y="906"/>
                  </a:lnTo>
                  <a:lnTo>
                    <a:pt x="68" y="884"/>
                  </a:lnTo>
                  <a:lnTo>
                    <a:pt x="68" y="878"/>
                  </a:lnTo>
                  <a:lnTo>
                    <a:pt x="68" y="870"/>
                  </a:lnTo>
                  <a:lnTo>
                    <a:pt x="0" y="883"/>
                  </a:lnTo>
                  <a:close/>
                  <a:moveTo>
                    <a:pt x="822" y="1767"/>
                  </a:moveTo>
                  <a:lnTo>
                    <a:pt x="837" y="1768"/>
                  </a:lnTo>
                  <a:lnTo>
                    <a:pt x="854" y="1768"/>
                  </a:lnTo>
                  <a:lnTo>
                    <a:pt x="869" y="1769"/>
                  </a:lnTo>
                  <a:lnTo>
                    <a:pt x="885" y="1769"/>
                  </a:lnTo>
                  <a:lnTo>
                    <a:pt x="899" y="1769"/>
                  </a:lnTo>
                  <a:lnTo>
                    <a:pt x="914" y="1768"/>
                  </a:lnTo>
                  <a:lnTo>
                    <a:pt x="928" y="1768"/>
                  </a:lnTo>
                  <a:lnTo>
                    <a:pt x="943" y="1767"/>
                  </a:lnTo>
                  <a:lnTo>
                    <a:pt x="953" y="1698"/>
                  </a:lnTo>
                  <a:lnTo>
                    <a:pt x="936" y="1699"/>
                  </a:lnTo>
                  <a:lnTo>
                    <a:pt x="918" y="1700"/>
                  </a:lnTo>
                  <a:lnTo>
                    <a:pt x="902" y="1701"/>
                  </a:lnTo>
                  <a:lnTo>
                    <a:pt x="885" y="1701"/>
                  </a:lnTo>
                  <a:lnTo>
                    <a:pt x="867" y="1701"/>
                  </a:lnTo>
                  <a:lnTo>
                    <a:pt x="848" y="1700"/>
                  </a:lnTo>
                  <a:lnTo>
                    <a:pt x="830" y="1699"/>
                  </a:lnTo>
                  <a:lnTo>
                    <a:pt x="813" y="1698"/>
                  </a:lnTo>
                  <a:lnTo>
                    <a:pt x="822" y="1767"/>
                  </a:lnTo>
                  <a:close/>
                  <a:moveTo>
                    <a:pt x="1765" y="964"/>
                  </a:moveTo>
                  <a:lnTo>
                    <a:pt x="1766" y="946"/>
                  </a:lnTo>
                  <a:lnTo>
                    <a:pt x="1767" y="927"/>
                  </a:lnTo>
                  <a:lnTo>
                    <a:pt x="1768" y="909"/>
                  </a:lnTo>
                  <a:lnTo>
                    <a:pt x="1768" y="890"/>
                  </a:lnTo>
                  <a:lnTo>
                    <a:pt x="1700" y="878"/>
                  </a:lnTo>
                  <a:lnTo>
                    <a:pt x="1700" y="881"/>
                  </a:lnTo>
                  <a:lnTo>
                    <a:pt x="1702" y="884"/>
                  </a:lnTo>
                  <a:lnTo>
                    <a:pt x="1700" y="908"/>
                  </a:lnTo>
                  <a:lnTo>
                    <a:pt x="1699" y="931"/>
                  </a:lnTo>
                  <a:lnTo>
                    <a:pt x="1698" y="954"/>
                  </a:lnTo>
                  <a:lnTo>
                    <a:pt x="1696" y="977"/>
                  </a:lnTo>
                  <a:lnTo>
                    <a:pt x="1765" y="964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7" name="Freeform 1394"/>
            <p:cNvSpPr>
              <a:spLocks noEditPoints="1"/>
            </p:cNvSpPr>
            <p:nvPr/>
          </p:nvSpPr>
          <p:spPr bwMode="auto">
            <a:xfrm>
              <a:off x="2692" y="1672"/>
              <a:ext cx="338" cy="339"/>
            </a:xfrm>
            <a:custGeom>
              <a:avLst/>
              <a:gdLst>
                <a:gd name="T0" fmla="*/ 68 w 1701"/>
                <a:gd name="T1" fmla="*/ 34 h 1700"/>
                <a:gd name="T2" fmla="*/ 65 w 1701"/>
                <a:gd name="T3" fmla="*/ 33 h 1700"/>
                <a:gd name="T4" fmla="*/ 65 w 1701"/>
                <a:gd name="T5" fmla="*/ 34 h 1700"/>
                <a:gd name="T6" fmla="*/ 65 w 1701"/>
                <a:gd name="T7" fmla="*/ 36 h 1700"/>
                <a:gd name="T8" fmla="*/ 65 w 1701"/>
                <a:gd name="T9" fmla="*/ 38 h 1700"/>
                <a:gd name="T10" fmla="*/ 68 w 1701"/>
                <a:gd name="T11" fmla="*/ 37 h 1700"/>
                <a:gd name="T12" fmla="*/ 68 w 1701"/>
                <a:gd name="T13" fmla="*/ 35 h 1700"/>
                <a:gd name="T14" fmla="*/ 37 w 1701"/>
                <a:gd name="T15" fmla="*/ 0 h 1700"/>
                <a:gd name="T16" fmla="*/ 35 w 1701"/>
                <a:gd name="T17" fmla="*/ 0 h 1700"/>
                <a:gd name="T18" fmla="*/ 34 w 1701"/>
                <a:gd name="T19" fmla="*/ 0 h 1700"/>
                <a:gd name="T20" fmla="*/ 33 w 1701"/>
                <a:gd name="T21" fmla="*/ 0 h 1700"/>
                <a:gd name="T22" fmla="*/ 31 w 1701"/>
                <a:gd name="T23" fmla="*/ 0 h 1700"/>
                <a:gd name="T24" fmla="*/ 32 w 1701"/>
                <a:gd name="T25" fmla="*/ 3 h 1700"/>
                <a:gd name="T26" fmla="*/ 33 w 1701"/>
                <a:gd name="T27" fmla="*/ 3 h 1700"/>
                <a:gd name="T28" fmla="*/ 35 w 1701"/>
                <a:gd name="T29" fmla="*/ 3 h 1700"/>
                <a:gd name="T30" fmla="*/ 36 w 1701"/>
                <a:gd name="T31" fmla="*/ 3 h 1700"/>
                <a:gd name="T32" fmla="*/ 37 w 1701"/>
                <a:gd name="T33" fmla="*/ 0 h 1700"/>
                <a:gd name="T34" fmla="*/ 0 w 1701"/>
                <a:gd name="T35" fmla="*/ 34 h 1700"/>
                <a:gd name="T36" fmla="*/ 0 w 1701"/>
                <a:gd name="T37" fmla="*/ 35 h 1700"/>
                <a:gd name="T38" fmla="*/ 0 w 1701"/>
                <a:gd name="T39" fmla="*/ 36 h 1700"/>
                <a:gd name="T40" fmla="*/ 3 w 1701"/>
                <a:gd name="T41" fmla="*/ 38 h 1700"/>
                <a:gd name="T42" fmla="*/ 3 w 1701"/>
                <a:gd name="T43" fmla="*/ 36 h 1700"/>
                <a:gd name="T44" fmla="*/ 3 w 1701"/>
                <a:gd name="T45" fmla="*/ 34 h 1700"/>
                <a:gd name="T46" fmla="*/ 3 w 1701"/>
                <a:gd name="T47" fmla="*/ 33 h 1700"/>
                <a:gd name="T48" fmla="*/ 31 w 1701"/>
                <a:gd name="T49" fmla="*/ 68 h 1700"/>
                <a:gd name="T50" fmla="*/ 33 w 1701"/>
                <a:gd name="T51" fmla="*/ 68 h 1700"/>
                <a:gd name="T52" fmla="*/ 34 w 1701"/>
                <a:gd name="T53" fmla="*/ 68 h 1700"/>
                <a:gd name="T54" fmla="*/ 35 w 1701"/>
                <a:gd name="T55" fmla="*/ 68 h 1700"/>
                <a:gd name="T56" fmla="*/ 37 w 1701"/>
                <a:gd name="T57" fmla="*/ 68 h 1700"/>
                <a:gd name="T58" fmla="*/ 36 w 1701"/>
                <a:gd name="T59" fmla="*/ 65 h 1700"/>
                <a:gd name="T60" fmla="*/ 35 w 1701"/>
                <a:gd name="T61" fmla="*/ 65 h 1700"/>
                <a:gd name="T62" fmla="*/ 33 w 1701"/>
                <a:gd name="T63" fmla="*/ 65 h 1700"/>
                <a:gd name="T64" fmla="*/ 32 w 1701"/>
                <a:gd name="T65" fmla="*/ 65 h 1700"/>
                <a:gd name="T66" fmla="*/ 31 w 1701"/>
                <a:gd name="T67" fmla="*/ 68 h 1700"/>
                <a:gd name="T68" fmla="*/ 12 w 1701"/>
                <a:gd name="T69" fmla="*/ 57 h 1700"/>
                <a:gd name="T70" fmla="*/ 13 w 1701"/>
                <a:gd name="T71" fmla="*/ 57 h 1700"/>
                <a:gd name="T72" fmla="*/ 55 w 1701"/>
                <a:gd name="T73" fmla="*/ 57 h 1700"/>
                <a:gd name="T74" fmla="*/ 55 w 1701"/>
                <a:gd name="T75" fmla="*/ 57 h 1700"/>
                <a:gd name="T76" fmla="*/ 55 w 1701"/>
                <a:gd name="T77" fmla="*/ 57 h 170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01"/>
                <a:gd name="T118" fmla="*/ 0 h 1700"/>
                <a:gd name="T119" fmla="*/ 1701 w 1701"/>
                <a:gd name="T120" fmla="*/ 1700 h 170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01" h="1700">
                  <a:moveTo>
                    <a:pt x="1701" y="850"/>
                  </a:moveTo>
                  <a:lnTo>
                    <a:pt x="1701" y="850"/>
                  </a:lnTo>
                  <a:lnTo>
                    <a:pt x="1701" y="849"/>
                  </a:lnTo>
                  <a:lnTo>
                    <a:pt x="1633" y="837"/>
                  </a:lnTo>
                  <a:lnTo>
                    <a:pt x="1633" y="844"/>
                  </a:lnTo>
                  <a:lnTo>
                    <a:pt x="1633" y="850"/>
                  </a:lnTo>
                  <a:lnTo>
                    <a:pt x="1633" y="875"/>
                  </a:lnTo>
                  <a:lnTo>
                    <a:pt x="1632" y="900"/>
                  </a:lnTo>
                  <a:lnTo>
                    <a:pt x="1630" y="925"/>
                  </a:lnTo>
                  <a:lnTo>
                    <a:pt x="1626" y="949"/>
                  </a:lnTo>
                  <a:lnTo>
                    <a:pt x="1697" y="937"/>
                  </a:lnTo>
                  <a:lnTo>
                    <a:pt x="1699" y="915"/>
                  </a:lnTo>
                  <a:lnTo>
                    <a:pt x="1700" y="893"/>
                  </a:lnTo>
                  <a:lnTo>
                    <a:pt x="1701" y="872"/>
                  </a:lnTo>
                  <a:lnTo>
                    <a:pt x="1701" y="850"/>
                  </a:lnTo>
                  <a:close/>
                  <a:moveTo>
                    <a:pt x="916" y="2"/>
                  </a:moveTo>
                  <a:lnTo>
                    <a:pt x="900" y="1"/>
                  </a:lnTo>
                  <a:lnTo>
                    <a:pt x="883" y="0"/>
                  </a:lnTo>
                  <a:lnTo>
                    <a:pt x="867" y="0"/>
                  </a:lnTo>
                  <a:lnTo>
                    <a:pt x="851" y="0"/>
                  </a:lnTo>
                  <a:lnTo>
                    <a:pt x="835" y="0"/>
                  </a:lnTo>
                  <a:lnTo>
                    <a:pt x="819" y="0"/>
                  </a:lnTo>
                  <a:lnTo>
                    <a:pt x="803" y="1"/>
                  </a:lnTo>
                  <a:lnTo>
                    <a:pt x="787" y="2"/>
                  </a:lnTo>
                  <a:lnTo>
                    <a:pt x="779" y="72"/>
                  </a:lnTo>
                  <a:lnTo>
                    <a:pt x="797" y="69"/>
                  </a:lnTo>
                  <a:lnTo>
                    <a:pt x="814" y="68"/>
                  </a:lnTo>
                  <a:lnTo>
                    <a:pt x="833" y="68"/>
                  </a:lnTo>
                  <a:lnTo>
                    <a:pt x="851" y="68"/>
                  </a:lnTo>
                  <a:lnTo>
                    <a:pt x="869" y="68"/>
                  </a:lnTo>
                  <a:lnTo>
                    <a:pt x="889" y="68"/>
                  </a:lnTo>
                  <a:lnTo>
                    <a:pt x="908" y="71"/>
                  </a:lnTo>
                  <a:lnTo>
                    <a:pt x="927" y="72"/>
                  </a:lnTo>
                  <a:lnTo>
                    <a:pt x="916" y="2"/>
                  </a:lnTo>
                  <a:close/>
                  <a:moveTo>
                    <a:pt x="0" y="843"/>
                  </a:moveTo>
                  <a:lnTo>
                    <a:pt x="0" y="846"/>
                  </a:lnTo>
                  <a:lnTo>
                    <a:pt x="0" y="850"/>
                  </a:lnTo>
                  <a:lnTo>
                    <a:pt x="1" y="871"/>
                  </a:lnTo>
                  <a:lnTo>
                    <a:pt x="1" y="891"/>
                  </a:lnTo>
                  <a:lnTo>
                    <a:pt x="2" y="912"/>
                  </a:lnTo>
                  <a:lnTo>
                    <a:pt x="4" y="931"/>
                  </a:lnTo>
                  <a:lnTo>
                    <a:pt x="74" y="944"/>
                  </a:lnTo>
                  <a:lnTo>
                    <a:pt x="71" y="922"/>
                  </a:lnTo>
                  <a:lnTo>
                    <a:pt x="70" y="898"/>
                  </a:lnTo>
                  <a:lnTo>
                    <a:pt x="69" y="874"/>
                  </a:lnTo>
                  <a:lnTo>
                    <a:pt x="68" y="850"/>
                  </a:lnTo>
                  <a:lnTo>
                    <a:pt x="68" y="841"/>
                  </a:lnTo>
                  <a:lnTo>
                    <a:pt x="69" y="830"/>
                  </a:lnTo>
                  <a:lnTo>
                    <a:pt x="0" y="843"/>
                  </a:lnTo>
                  <a:close/>
                  <a:moveTo>
                    <a:pt x="783" y="1698"/>
                  </a:moveTo>
                  <a:lnTo>
                    <a:pt x="800" y="1699"/>
                  </a:lnTo>
                  <a:lnTo>
                    <a:pt x="816" y="1700"/>
                  </a:lnTo>
                  <a:lnTo>
                    <a:pt x="834" y="1700"/>
                  </a:lnTo>
                  <a:lnTo>
                    <a:pt x="851" y="1700"/>
                  </a:lnTo>
                  <a:lnTo>
                    <a:pt x="866" y="1700"/>
                  </a:lnTo>
                  <a:lnTo>
                    <a:pt x="882" y="1700"/>
                  </a:lnTo>
                  <a:lnTo>
                    <a:pt x="899" y="1699"/>
                  </a:lnTo>
                  <a:lnTo>
                    <a:pt x="914" y="1698"/>
                  </a:lnTo>
                  <a:lnTo>
                    <a:pt x="924" y="1629"/>
                  </a:lnTo>
                  <a:lnTo>
                    <a:pt x="906" y="1631"/>
                  </a:lnTo>
                  <a:lnTo>
                    <a:pt x="888" y="1632"/>
                  </a:lnTo>
                  <a:lnTo>
                    <a:pt x="869" y="1632"/>
                  </a:lnTo>
                  <a:lnTo>
                    <a:pt x="851" y="1632"/>
                  </a:lnTo>
                  <a:lnTo>
                    <a:pt x="832" y="1632"/>
                  </a:lnTo>
                  <a:lnTo>
                    <a:pt x="812" y="1631"/>
                  </a:lnTo>
                  <a:lnTo>
                    <a:pt x="793" y="1630"/>
                  </a:lnTo>
                  <a:lnTo>
                    <a:pt x="773" y="1629"/>
                  </a:lnTo>
                  <a:lnTo>
                    <a:pt x="783" y="1698"/>
                  </a:lnTo>
                  <a:close/>
                  <a:moveTo>
                    <a:pt x="311" y="1417"/>
                  </a:moveTo>
                  <a:lnTo>
                    <a:pt x="302" y="1433"/>
                  </a:lnTo>
                  <a:lnTo>
                    <a:pt x="320" y="1425"/>
                  </a:lnTo>
                  <a:lnTo>
                    <a:pt x="315" y="1421"/>
                  </a:lnTo>
                  <a:lnTo>
                    <a:pt x="311" y="1417"/>
                  </a:lnTo>
                  <a:close/>
                  <a:moveTo>
                    <a:pt x="1379" y="1427"/>
                  </a:moveTo>
                  <a:lnTo>
                    <a:pt x="1391" y="1433"/>
                  </a:lnTo>
                  <a:lnTo>
                    <a:pt x="1386" y="1422"/>
                  </a:lnTo>
                  <a:lnTo>
                    <a:pt x="1382" y="1424"/>
                  </a:lnTo>
                  <a:lnTo>
                    <a:pt x="1379" y="1427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8" name="Freeform 1395"/>
            <p:cNvSpPr>
              <a:spLocks noEditPoints="1"/>
            </p:cNvSpPr>
            <p:nvPr/>
          </p:nvSpPr>
          <p:spPr bwMode="auto">
            <a:xfrm>
              <a:off x="2699" y="1684"/>
              <a:ext cx="326" cy="324"/>
            </a:xfrm>
            <a:custGeom>
              <a:avLst/>
              <a:gdLst>
                <a:gd name="T0" fmla="*/ 65 w 1634"/>
                <a:gd name="T1" fmla="*/ 33 h 1633"/>
                <a:gd name="T2" fmla="*/ 63 w 1634"/>
                <a:gd name="T3" fmla="*/ 32 h 1633"/>
                <a:gd name="T4" fmla="*/ 63 w 1634"/>
                <a:gd name="T5" fmla="*/ 33 h 1633"/>
                <a:gd name="T6" fmla="*/ 63 w 1634"/>
                <a:gd name="T7" fmla="*/ 35 h 1633"/>
                <a:gd name="T8" fmla="*/ 62 w 1634"/>
                <a:gd name="T9" fmla="*/ 37 h 1633"/>
                <a:gd name="T10" fmla="*/ 65 w 1634"/>
                <a:gd name="T11" fmla="*/ 35 h 1633"/>
                <a:gd name="T12" fmla="*/ 65 w 1634"/>
                <a:gd name="T13" fmla="*/ 34 h 1633"/>
                <a:gd name="T14" fmla="*/ 36 w 1634"/>
                <a:gd name="T15" fmla="*/ 0 h 1633"/>
                <a:gd name="T16" fmla="*/ 34 w 1634"/>
                <a:gd name="T17" fmla="*/ 0 h 1633"/>
                <a:gd name="T18" fmla="*/ 33 w 1634"/>
                <a:gd name="T19" fmla="*/ 0 h 1633"/>
                <a:gd name="T20" fmla="*/ 31 w 1634"/>
                <a:gd name="T21" fmla="*/ 0 h 1633"/>
                <a:gd name="T22" fmla="*/ 30 w 1634"/>
                <a:gd name="T23" fmla="*/ 0 h 1633"/>
                <a:gd name="T24" fmla="*/ 30 w 1634"/>
                <a:gd name="T25" fmla="*/ 3 h 1633"/>
                <a:gd name="T26" fmla="*/ 32 w 1634"/>
                <a:gd name="T27" fmla="*/ 3 h 1633"/>
                <a:gd name="T28" fmla="*/ 34 w 1634"/>
                <a:gd name="T29" fmla="*/ 3 h 1633"/>
                <a:gd name="T30" fmla="*/ 35 w 1634"/>
                <a:gd name="T31" fmla="*/ 3 h 1633"/>
                <a:gd name="T32" fmla="*/ 36 w 1634"/>
                <a:gd name="T33" fmla="*/ 0 h 1633"/>
                <a:gd name="T34" fmla="*/ 0 w 1634"/>
                <a:gd name="T35" fmla="*/ 32 h 1633"/>
                <a:gd name="T36" fmla="*/ 0 w 1634"/>
                <a:gd name="T37" fmla="*/ 34 h 1633"/>
                <a:gd name="T38" fmla="*/ 0 w 1634"/>
                <a:gd name="T39" fmla="*/ 35 h 1633"/>
                <a:gd name="T40" fmla="*/ 3 w 1634"/>
                <a:gd name="T41" fmla="*/ 37 h 1633"/>
                <a:gd name="T42" fmla="*/ 3 w 1634"/>
                <a:gd name="T43" fmla="*/ 35 h 1633"/>
                <a:gd name="T44" fmla="*/ 3 w 1634"/>
                <a:gd name="T45" fmla="*/ 33 h 1633"/>
                <a:gd name="T46" fmla="*/ 3 w 1634"/>
                <a:gd name="T47" fmla="*/ 32 h 1633"/>
                <a:gd name="T48" fmla="*/ 30 w 1634"/>
                <a:gd name="T49" fmla="*/ 65 h 1633"/>
                <a:gd name="T50" fmla="*/ 31 w 1634"/>
                <a:gd name="T51" fmla="*/ 65 h 1633"/>
                <a:gd name="T52" fmla="*/ 33 w 1634"/>
                <a:gd name="T53" fmla="*/ 65 h 1633"/>
                <a:gd name="T54" fmla="*/ 34 w 1634"/>
                <a:gd name="T55" fmla="*/ 65 h 1633"/>
                <a:gd name="T56" fmla="*/ 35 w 1634"/>
                <a:gd name="T57" fmla="*/ 65 h 1633"/>
                <a:gd name="T58" fmla="*/ 35 w 1634"/>
                <a:gd name="T59" fmla="*/ 63 h 1633"/>
                <a:gd name="T60" fmla="*/ 33 w 1634"/>
                <a:gd name="T61" fmla="*/ 63 h 1633"/>
                <a:gd name="T62" fmla="*/ 32 w 1634"/>
                <a:gd name="T63" fmla="*/ 63 h 1633"/>
                <a:gd name="T64" fmla="*/ 30 w 1634"/>
                <a:gd name="T65" fmla="*/ 63 h 1633"/>
                <a:gd name="T66" fmla="*/ 30 w 1634"/>
                <a:gd name="T67" fmla="*/ 65 h 1633"/>
                <a:gd name="T68" fmla="*/ 11 w 1634"/>
                <a:gd name="T69" fmla="*/ 56 h 1633"/>
                <a:gd name="T70" fmla="*/ 12 w 1634"/>
                <a:gd name="T71" fmla="*/ 55 h 1633"/>
                <a:gd name="T72" fmla="*/ 53 w 1634"/>
                <a:gd name="T73" fmla="*/ 55 h 1633"/>
                <a:gd name="T74" fmla="*/ 53 w 1634"/>
                <a:gd name="T75" fmla="*/ 54 h 1633"/>
                <a:gd name="T76" fmla="*/ 53 w 1634"/>
                <a:gd name="T77" fmla="*/ 55 h 16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634"/>
                <a:gd name="T118" fmla="*/ 0 h 1633"/>
                <a:gd name="T119" fmla="*/ 1634 w 1634"/>
                <a:gd name="T120" fmla="*/ 1633 h 16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634" h="1633">
                  <a:moveTo>
                    <a:pt x="1634" y="816"/>
                  </a:moveTo>
                  <a:lnTo>
                    <a:pt x="1632" y="813"/>
                  </a:lnTo>
                  <a:lnTo>
                    <a:pt x="1632" y="810"/>
                  </a:lnTo>
                  <a:lnTo>
                    <a:pt x="1564" y="797"/>
                  </a:lnTo>
                  <a:lnTo>
                    <a:pt x="1564" y="807"/>
                  </a:lnTo>
                  <a:lnTo>
                    <a:pt x="1565" y="816"/>
                  </a:lnTo>
                  <a:lnTo>
                    <a:pt x="1564" y="843"/>
                  </a:lnTo>
                  <a:lnTo>
                    <a:pt x="1563" y="869"/>
                  </a:lnTo>
                  <a:lnTo>
                    <a:pt x="1561" y="895"/>
                  </a:lnTo>
                  <a:lnTo>
                    <a:pt x="1558" y="921"/>
                  </a:lnTo>
                  <a:lnTo>
                    <a:pt x="1628" y="909"/>
                  </a:lnTo>
                  <a:lnTo>
                    <a:pt x="1630" y="886"/>
                  </a:lnTo>
                  <a:lnTo>
                    <a:pt x="1631" y="863"/>
                  </a:lnTo>
                  <a:lnTo>
                    <a:pt x="1632" y="840"/>
                  </a:lnTo>
                  <a:lnTo>
                    <a:pt x="1634" y="816"/>
                  </a:lnTo>
                  <a:close/>
                  <a:moveTo>
                    <a:pt x="887" y="3"/>
                  </a:moveTo>
                  <a:lnTo>
                    <a:pt x="870" y="2"/>
                  </a:lnTo>
                  <a:lnTo>
                    <a:pt x="853" y="1"/>
                  </a:lnTo>
                  <a:lnTo>
                    <a:pt x="834" y="0"/>
                  </a:lnTo>
                  <a:lnTo>
                    <a:pt x="817" y="0"/>
                  </a:lnTo>
                  <a:lnTo>
                    <a:pt x="800" y="0"/>
                  </a:lnTo>
                  <a:lnTo>
                    <a:pt x="782" y="1"/>
                  </a:lnTo>
                  <a:lnTo>
                    <a:pt x="766" y="2"/>
                  </a:lnTo>
                  <a:lnTo>
                    <a:pt x="749" y="3"/>
                  </a:lnTo>
                  <a:lnTo>
                    <a:pt x="740" y="72"/>
                  </a:lnTo>
                  <a:lnTo>
                    <a:pt x="759" y="70"/>
                  </a:lnTo>
                  <a:lnTo>
                    <a:pt x="778" y="69"/>
                  </a:lnTo>
                  <a:lnTo>
                    <a:pt x="798" y="68"/>
                  </a:lnTo>
                  <a:lnTo>
                    <a:pt x="817" y="68"/>
                  </a:lnTo>
                  <a:lnTo>
                    <a:pt x="838" y="68"/>
                  </a:lnTo>
                  <a:lnTo>
                    <a:pt x="858" y="69"/>
                  </a:lnTo>
                  <a:lnTo>
                    <a:pt x="877" y="70"/>
                  </a:lnTo>
                  <a:lnTo>
                    <a:pt x="898" y="72"/>
                  </a:lnTo>
                  <a:lnTo>
                    <a:pt x="887" y="3"/>
                  </a:lnTo>
                  <a:close/>
                  <a:moveTo>
                    <a:pt x="0" y="802"/>
                  </a:moveTo>
                  <a:lnTo>
                    <a:pt x="0" y="810"/>
                  </a:lnTo>
                  <a:lnTo>
                    <a:pt x="0" y="816"/>
                  </a:lnTo>
                  <a:lnTo>
                    <a:pt x="0" y="838"/>
                  </a:lnTo>
                  <a:lnTo>
                    <a:pt x="2" y="861"/>
                  </a:lnTo>
                  <a:lnTo>
                    <a:pt x="3" y="882"/>
                  </a:lnTo>
                  <a:lnTo>
                    <a:pt x="5" y="904"/>
                  </a:lnTo>
                  <a:lnTo>
                    <a:pt x="75" y="917"/>
                  </a:lnTo>
                  <a:lnTo>
                    <a:pt x="72" y="892"/>
                  </a:lnTo>
                  <a:lnTo>
                    <a:pt x="70" y="867"/>
                  </a:lnTo>
                  <a:lnTo>
                    <a:pt x="69" y="842"/>
                  </a:lnTo>
                  <a:lnTo>
                    <a:pt x="69" y="816"/>
                  </a:lnTo>
                  <a:lnTo>
                    <a:pt x="69" y="803"/>
                  </a:lnTo>
                  <a:lnTo>
                    <a:pt x="69" y="790"/>
                  </a:lnTo>
                  <a:lnTo>
                    <a:pt x="0" y="802"/>
                  </a:lnTo>
                  <a:close/>
                  <a:moveTo>
                    <a:pt x="745" y="1630"/>
                  </a:moveTo>
                  <a:lnTo>
                    <a:pt x="762" y="1631"/>
                  </a:lnTo>
                  <a:lnTo>
                    <a:pt x="780" y="1632"/>
                  </a:lnTo>
                  <a:lnTo>
                    <a:pt x="799" y="1633"/>
                  </a:lnTo>
                  <a:lnTo>
                    <a:pt x="817" y="1633"/>
                  </a:lnTo>
                  <a:lnTo>
                    <a:pt x="834" y="1633"/>
                  </a:lnTo>
                  <a:lnTo>
                    <a:pt x="850" y="1632"/>
                  </a:lnTo>
                  <a:lnTo>
                    <a:pt x="868" y="1631"/>
                  </a:lnTo>
                  <a:lnTo>
                    <a:pt x="885" y="1630"/>
                  </a:lnTo>
                  <a:lnTo>
                    <a:pt x="895" y="1560"/>
                  </a:lnTo>
                  <a:lnTo>
                    <a:pt x="875" y="1563"/>
                  </a:lnTo>
                  <a:lnTo>
                    <a:pt x="856" y="1564"/>
                  </a:lnTo>
                  <a:lnTo>
                    <a:pt x="836" y="1565"/>
                  </a:lnTo>
                  <a:lnTo>
                    <a:pt x="817" y="1565"/>
                  </a:lnTo>
                  <a:lnTo>
                    <a:pt x="795" y="1565"/>
                  </a:lnTo>
                  <a:lnTo>
                    <a:pt x="775" y="1564"/>
                  </a:lnTo>
                  <a:lnTo>
                    <a:pt x="754" y="1561"/>
                  </a:lnTo>
                  <a:lnTo>
                    <a:pt x="735" y="1560"/>
                  </a:lnTo>
                  <a:lnTo>
                    <a:pt x="745" y="1630"/>
                  </a:lnTo>
                  <a:close/>
                  <a:moveTo>
                    <a:pt x="294" y="1352"/>
                  </a:moveTo>
                  <a:lnTo>
                    <a:pt x="268" y="1399"/>
                  </a:lnTo>
                  <a:lnTo>
                    <a:pt x="318" y="1374"/>
                  </a:lnTo>
                  <a:lnTo>
                    <a:pt x="306" y="1363"/>
                  </a:lnTo>
                  <a:lnTo>
                    <a:pt x="294" y="1352"/>
                  </a:lnTo>
                  <a:close/>
                  <a:moveTo>
                    <a:pt x="1314" y="1376"/>
                  </a:moveTo>
                  <a:lnTo>
                    <a:pt x="1357" y="1399"/>
                  </a:lnTo>
                  <a:lnTo>
                    <a:pt x="1335" y="1355"/>
                  </a:lnTo>
                  <a:lnTo>
                    <a:pt x="1325" y="1366"/>
                  </a:lnTo>
                  <a:lnTo>
                    <a:pt x="1314" y="1376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19" name="Freeform 1396"/>
            <p:cNvSpPr>
              <a:spLocks noEditPoints="1"/>
            </p:cNvSpPr>
            <p:nvPr/>
          </p:nvSpPr>
          <p:spPr bwMode="auto">
            <a:xfrm>
              <a:off x="2707" y="1687"/>
              <a:ext cx="315" cy="317"/>
            </a:xfrm>
            <a:custGeom>
              <a:avLst/>
              <a:gdLst>
                <a:gd name="T0" fmla="*/ 63 w 1565"/>
                <a:gd name="T1" fmla="*/ 31 h 1564"/>
                <a:gd name="T2" fmla="*/ 60 w 1565"/>
                <a:gd name="T3" fmla="*/ 30 h 1564"/>
                <a:gd name="T4" fmla="*/ 60 w 1565"/>
                <a:gd name="T5" fmla="*/ 31 h 1564"/>
                <a:gd name="T6" fmla="*/ 60 w 1565"/>
                <a:gd name="T7" fmla="*/ 34 h 1564"/>
                <a:gd name="T8" fmla="*/ 60 w 1565"/>
                <a:gd name="T9" fmla="*/ 36 h 1564"/>
                <a:gd name="T10" fmla="*/ 62 w 1565"/>
                <a:gd name="T11" fmla="*/ 34 h 1564"/>
                <a:gd name="T12" fmla="*/ 63 w 1565"/>
                <a:gd name="T13" fmla="*/ 32 h 1564"/>
                <a:gd name="T14" fmla="*/ 34 w 1565"/>
                <a:gd name="T15" fmla="*/ 0 h 1564"/>
                <a:gd name="T16" fmla="*/ 33 w 1565"/>
                <a:gd name="T17" fmla="*/ 0 h 1564"/>
                <a:gd name="T18" fmla="*/ 31 w 1565"/>
                <a:gd name="T19" fmla="*/ 0 h 1564"/>
                <a:gd name="T20" fmla="*/ 30 w 1565"/>
                <a:gd name="T21" fmla="*/ 0 h 1564"/>
                <a:gd name="T22" fmla="*/ 28 w 1565"/>
                <a:gd name="T23" fmla="*/ 0 h 1564"/>
                <a:gd name="T24" fmla="*/ 29 w 1565"/>
                <a:gd name="T25" fmla="*/ 3 h 1564"/>
                <a:gd name="T26" fmla="*/ 30 w 1565"/>
                <a:gd name="T27" fmla="*/ 3 h 1564"/>
                <a:gd name="T28" fmla="*/ 32 w 1565"/>
                <a:gd name="T29" fmla="*/ 3 h 1564"/>
                <a:gd name="T30" fmla="*/ 34 w 1565"/>
                <a:gd name="T31" fmla="*/ 3 h 1564"/>
                <a:gd name="T32" fmla="*/ 34 w 1565"/>
                <a:gd name="T33" fmla="*/ 0 h 1564"/>
                <a:gd name="T34" fmla="*/ 0 w 1565"/>
                <a:gd name="T35" fmla="*/ 31 h 1564"/>
                <a:gd name="T36" fmla="*/ 0 w 1565"/>
                <a:gd name="T37" fmla="*/ 32 h 1564"/>
                <a:gd name="T38" fmla="*/ 0 w 1565"/>
                <a:gd name="T39" fmla="*/ 34 h 1564"/>
                <a:gd name="T40" fmla="*/ 3 w 1565"/>
                <a:gd name="T41" fmla="*/ 36 h 1564"/>
                <a:gd name="T42" fmla="*/ 3 w 1565"/>
                <a:gd name="T43" fmla="*/ 33 h 1564"/>
                <a:gd name="T44" fmla="*/ 3 w 1565"/>
                <a:gd name="T45" fmla="*/ 31 h 1564"/>
                <a:gd name="T46" fmla="*/ 3 w 1565"/>
                <a:gd name="T47" fmla="*/ 31 h 1564"/>
                <a:gd name="T48" fmla="*/ 3 w 1565"/>
                <a:gd name="T49" fmla="*/ 30 h 1564"/>
                <a:gd name="T50" fmla="*/ 10 w 1565"/>
                <a:gd name="T51" fmla="*/ 54 h 1564"/>
                <a:gd name="T52" fmla="*/ 10 w 1565"/>
                <a:gd name="T53" fmla="*/ 54 h 1564"/>
                <a:gd name="T54" fmla="*/ 12 w 1565"/>
                <a:gd name="T55" fmla="*/ 53 h 1564"/>
                <a:gd name="T56" fmla="*/ 11 w 1565"/>
                <a:gd name="T57" fmla="*/ 52 h 1564"/>
                <a:gd name="T58" fmla="*/ 10 w 1565"/>
                <a:gd name="T59" fmla="*/ 54 h 1564"/>
                <a:gd name="T60" fmla="*/ 29 w 1565"/>
                <a:gd name="T61" fmla="*/ 63 h 1564"/>
                <a:gd name="T62" fmla="*/ 31 w 1565"/>
                <a:gd name="T63" fmla="*/ 63 h 1564"/>
                <a:gd name="T64" fmla="*/ 32 w 1565"/>
                <a:gd name="T65" fmla="*/ 63 h 1564"/>
                <a:gd name="T66" fmla="*/ 34 w 1565"/>
                <a:gd name="T67" fmla="*/ 63 h 1564"/>
                <a:gd name="T68" fmla="*/ 35 w 1565"/>
                <a:gd name="T69" fmla="*/ 60 h 1564"/>
                <a:gd name="T70" fmla="*/ 33 w 1565"/>
                <a:gd name="T71" fmla="*/ 60 h 1564"/>
                <a:gd name="T72" fmla="*/ 31 w 1565"/>
                <a:gd name="T73" fmla="*/ 60 h 1564"/>
                <a:gd name="T74" fmla="*/ 30 w 1565"/>
                <a:gd name="T75" fmla="*/ 60 h 1564"/>
                <a:gd name="T76" fmla="*/ 28 w 1565"/>
                <a:gd name="T77" fmla="*/ 60 h 1564"/>
                <a:gd name="T78" fmla="*/ 52 w 1565"/>
                <a:gd name="T79" fmla="*/ 54 h 1564"/>
                <a:gd name="T80" fmla="*/ 53 w 1565"/>
                <a:gd name="T81" fmla="*/ 54 h 1564"/>
                <a:gd name="T82" fmla="*/ 51 w 1565"/>
                <a:gd name="T83" fmla="*/ 52 h 1564"/>
                <a:gd name="T84" fmla="*/ 50 w 1565"/>
                <a:gd name="T85" fmla="*/ 53 h 1564"/>
                <a:gd name="T86" fmla="*/ 52 w 1565"/>
                <a:gd name="T87" fmla="*/ 54 h 1564"/>
                <a:gd name="T88" fmla="*/ 10 w 1565"/>
                <a:gd name="T89" fmla="*/ 12 h 1564"/>
                <a:gd name="T90" fmla="*/ 11 w 1565"/>
                <a:gd name="T91" fmla="*/ 11 h 1564"/>
                <a:gd name="T92" fmla="*/ 53 w 1565"/>
                <a:gd name="T93" fmla="*/ 12 h 1564"/>
                <a:gd name="T94" fmla="*/ 52 w 1565"/>
                <a:gd name="T95" fmla="*/ 12 h 1564"/>
                <a:gd name="T96" fmla="*/ 53 w 1565"/>
                <a:gd name="T97" fmla="*/ 12 h 156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65"/>
                <a:gd name="T148" fmla="*/ 0 h 1564"/>
                <a:gd name="T149" fmla="*/ 1565 w 1565"/>
                <a:gd name="T150" fmla="*/ 1564 h 156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65" h="1564">
                  <a:moveTo>
                    <a:pt x="1565" y="782"/>
                  </a:moveTo>
                  <a:lnTo>
                    <a:pt x="1565" y="776"/>
                  </a:lnTo>
                  <a:lnTo>
                    <a:pt x="1565" y="769"/>
                  </a:lnTo>
                  <a:lnTo>
                    <a:pt x="1497" y="756"/>
                  </a:lnTo>
                  <a:lnTo>
                    <a:pt x="1497" y="769"/>
                  </a:lnTo>
                  <a:lnTo>
                    <a:pt x="1497" y="782"/>
                  </a:lnTo>
                  <a:lnTo>
                    <a:pt x="1497" y="810"/>
                  </a:lnTo>
                  <a:lnTo>
                    <a:pt x="1495" y="838"/>
                  </a:lnTo>
                  <a:lnTo>
                    <a:pt x="1493" y="865"/>
                  </a:lnTo>
                  <a:lnTo>
                    <a:pt x="1488" y="894"/>
                  </a:lnTo>
                  <a:lnTo>
                    <a:pt x="1558" y="881"/>
                  </a:lnTo>
                  <a:lnTo>
                    <a:pt x="1562" y="857"/>
                  </a:lnTo>
                  <a:lnTo>
                    <a:pt x="1564" y="832"/>
                  </a:lnTo>
                  <a:lnTo>
                    <a:pt x="1565" y="807"/>
                  </a:lnTo>
                  <a:lnTo>
                    <a:pt x="1565" y="782"/>
                  </a:lnTo>
                  <a:close/>
                  <a:moveTo>
                    <a:pt x="859" y="4"/>
                  </a:moveTo>
                  <a:lnTo>
                    <a:pt x="840" y="3"/>
                  </a:lnTo>
                  <a:lnTo>
                    <a:pt x="821" y="0"/>
                  </a:lnTo>
                  <a:lnTo>
                    <a:pt x="801" y="0"/>
                  </a:lnTo>
                  <a:lnTo>
                    <a:pt x="783" y="0"/>
                  </a:lnTo>
                  <a:lnTo>
                    <a:pt x="765" y="0"/>
                  </a:lnTo>
                  <a:lnTo>
                    <a:pt x="746" y="0"/>
                  </a:lnTo>
                  <a:lnTo>
                    <a:pt x="729" y="1"/>
                  </a:lnTo>
                  <a:lnTo>
                    <a:pt x="711" y="4"/>
                  </a:lnTo>
                  <a:lnTo>
                    <a:pt x="702" y="73"/>
                  </a:lnTo>
                  <a:lnTo>
                    <a:pt x="721" y="71"/>
                  </a:lnTo>
                  <a:lnTo>
                    <a:pt x="742" y="69"/>
                  </a:lnTo>
                  <a:lnTo>
                    <a:pt x="762" y="68"/>
                  </a:lnTo>
                  <a:lnTo>
                    <a:pt x="783" y="68"/>
                  </a:lnTo>
                  <a:lnTo>
                    <a:pt x="805" y="68"/>
                  </a:lnTo>
                  <a:lnTo>
                    <a:pt x="826" y="69"/>
                  </a:lnTo>
                  <a:lnTo>
                    <a:pt x="848" y="71"/>
                  </a:lnTo>
                  <a:lnTo>
                    <a:pt x="869" y="73"/>
                  </a:lnTo>
                  <a:lnTo>
                    <a:pt x="859" y="4"/>
                  </a:lnTo>
                  <a:close/>
                  <a:moveTo>
                    <a:pt x="1" y="762"/>
                  </a:moveTo>
                  <a:lnTo>
                    <a:pt x="0" y="773"/>
                  </a:lnTo>
                  <a:lnTo>
                    <a:pt x="0" y="782"/>
                  </a:lnTo>
                  <a:lnTo>
                    <a:pt x="1" y="806"/>
                  </a:lnTo>
                  <a:lnTo>
                    <a:pt x="2" y="830"/>
                  </a:lnTo>
                  <a:lnTo>
                    <a:pt x="3" y="854"/>
                  </a:lnTo>
                  <a:lnTo>
                    <a:pt x="6" y="876"/>
                  </a:lnTo>
                  <a:lnTo>
                    <a:pt x="77" y="889"/>
                  </a:lnTo>
                  <a:lnTo>
                    <a:pt x="72" y="863"/>
                  </a:lnTo>
                  <a:lnTo>
                    <a:pt x="70" y="836"/>
                  </a:lnTo>
                  <a:lnTo>
                    <a:pt x="69" y="809"/>
                  </a:lnTo>
                  <a:lnTo>
                    <a:pt x="68" y="782"/>
                  </a:lnTo>
                  <a:lnTo>
                    <a:pt x="68" y="774"/>
                  </a:lnTo>
                  <a:lnTo>
                    <a:pt x="69" y="766"/>
                  </a:lnTo>
                  <a:lnTo>
                    <a:pt x="69" y="757"/>
                  </a:lnTo>
                  <a:lnTo>
                    <a:pt x="69" y="750"/>
                  </a:lnTo>
                  <a:lnTo>
                    <a:pt x="1" y="762"/>
                  </a:lnTo>
                  <a:close/>
                  <a:moveTo>
                    <a:pt x="243" y="1349"/>
                  </a:moveTo>
                  <a:lnTo>
                    <a:pt x="247" y="1353"/>
                  </a:lnTo>
                  <a:lnTo>
                    <a:pt x="252" y="1357"/>
                  </a:lnTo>
                  <a:lnTo>
                    <a:pt x="316" y="1323"/>
                  </a:lnTo>
                  <a:lnTo>
                    <a:pt x="307" y="1315"/>
                  </a:lnTo>
                  <a:lnTo>
                    <a:pt x="296" y="1305"/>
                  </a:lnTo>
                  <a:lnTo>
                    <a:pt x="286" y="1296"/>
                  </a:lnTo>
                  <a:lnTo>
                    <a:pt x="276" y="1287"/>
                  </a:lnTo>
                  <a:lnTo>
                    <a:pt x="243" y="1349"/>
                  </a:lnTo>
                  <a:close/>
                  <a:moveTo>
                    <a:pt x="705" y="1561"/>
                  </a:moveTo>
                  <a:lnTo>
                    <a:pt x="725" y="1562"/>
                  </a:lnTo>
                  <a:lnTo>
                    <a:pt x="744" y="1563"/>
                  </a:lnTo>
                  <a:lnTo>
                    <a:pt x="764" y="1564"/>
                  </a:lnTo>
                  <a:lnTo>
                    <a:pt x="783" y="1564"/>
                  </a:lnTo>
                  <a:lnTo>
                    <a:pt x="801" y="1564"/>
                  </a:lnTo>
                  <a:lnTo>
                    <a:pt x="820" y="1564"/>
                  </a:lnTo>
                  <a:lnTo>
                    <a:pt x="838" y="1563"/>
                  </a:lnTo>
                  <a:lnTo>
                    <a:pt x="856" y="1561"/>
                  </a:lnTo>
                  <a:lnTo>
                    <a:pt x="866" y="1492"/>
                  </a:lnTo>
                  <a:lnTo>
                    <a:pt x="846" y="1494"/>
                  </a:lnTo>
                  <a:lnTo>
                    <a:pt x="825" y="1495"/>
                  </a:lnTo>
                  <a:lnTo>
                    <a:pt x="804" y="1496"/>
                  </a:lnTo>
                  <a:lnTo>
                    <a:pt x="783" y="1496"/>
                  </a:lnTo>
                  <a:lnTo>
                    <a:pt x="760" y="1496"/>
                  </a:lnTo>
                  <a:lnTo>
                    <a:pt x="739" y="1495"/>
                  </a:lnTo>
                  <a:lnTo>
                    <a:pt x="717" y="1494"/>
                  </a:lnTo>
                  <a:lnTo>
                    <a:pt x="696" y="1491"/>
                  </a:lnTo>
                  <a:lnTo>
                    <a:pt x="705" y="1561"/>
                  </a:lnTo>
                  <a:close/>
                  <a:moveTo>
                    <a:pt x="1311" y="1359"/>
                  </a:moveTo>
                  <a:lnTo>
                    <a:pt x="1314" y="1356"/>
                  </a:lnTo>
                  <a:lnTo>
                    <a:pt x="1318" y="1354"/>
                  </a:lnTo>
                  <a:lnTo>
                    <a:pt x="1285" y="1290"/>
                  </a:lnTo>
                  <a:lnTo>
                    <a:pt x="1277" y="1299"/>
                  </a:lnTo>
                  <a:lnTo>
                    <a:pt x="1267" y="1307"/>
                  </a:lnTo>
                  <a:lnTo>
                    <a:pt x="1257" y="1316"/>
                  </a:lnTo>
                  <a:lnTo>
                    <a:pt x="1247" y="1324"/>
                  </a:lnTo>
                  <a:lnTo>
                    <a:pt x="1311" y="1359"/>
                  </a:lnTo>
                  <a:close/>
                  <a:moveTo>
                    <a:pt x="242" y="273"/>
                  </a:moveTo>
                  <a:lnTo>
                    <a:pt x="256" y="300"/>
                  </a:lnTo>
                  <a:lnTo>
                    <a:pt x="262" y="293"/>
                  </a:lnTo>
                  <a:lnTo>
                    <a:pt x="269" y="287"/>
                  </a:lnTo>
                  <a:lnTo>
                    <a:pt x="242" y="273"/>
                  </a:lnTo>
                  <a:close/>
                  <a:moveTo>
                    <a:pt x="1317" y="307"/>
                  </a:moveTo>
                  <a:lnTo>
                    <a:pt x="1331" y="280"/>
                  </a:lnTo>
                  <a:lnTo>
                    <a:pt x="1304" y="294"/>
                  </a:lnTo>
                  <a:lnTo>
                    <a:pt x="1310" y="301"/>
                  </a:lnTo>
                  <a:lnTo>
                    <a:pt x="1317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0" name="Freeform 1397"/>
            <p:cNvSpPr>
              <a:spLocks noEditPoints="1"/>
            </p:cNvSpPr>
            <p:nvPr/>
          </p:nvSpPr>
          <p:spPr bwMode="auto">
            <a:xfrm>
              <a:off x="2711" y="1698"/>
              <a:ext cx="303" cy="294"/>
            </a:xfrm>
            <a:custGeom>
              <a:avLst/>
              <a:gdLst>
                <a:gd name="T0" fmla="*/ 60 w 1496"/>
                <a:gd name="T1" fmla="*/ 30 h 1497"/>
                <a:gd name="T2" fmla="*/ 57 w 1496"/>
                <a:gd name="T3" fmla="*/ 29 h 1497"/>
                <a:gd name="T4" fmla="*/ 57 w 1496"/>
                <a:gd name="T5" fmla="*/ 30 h 1497"/>
                <a:gd name="T6" fmla="*/ 57 w 1496"/>
                <a:gd name="T7" fmla="*/ 32 h 1497"/>
                <a:gd name="T8" fmla="*/ 57 w 1496"/>
                <a:gd name="T9" fmla="*/ 35 h 1497"/>
                <a:gd name="T10" fmla="*/ 60 w 1496"/>
                <a:gd name="T11" fmla="*/ 33 h 1497"/>
                <a:gd name="T12" fmla="*/ 60 w 1496"/>
                <a:gd name="T13" fmla="*/ 31 h 1497"/>
                <a:gd name="T14" fmla="*/ 33 w 1496"/>
                <a:gd name="T15" fmla="*/ 0 h 1497"/>
                <a:gd name="T16" fmla="*/ 32 w 1496"/>
                <a:gd name="T17" fmla="*/ 0 h 1497"/>
                <a:gd name="T18" fmla="*/ 30 w 1496"/>
                <a:gd name="T19" fmla="*/ 0 h 1497"/>
                <a:gd name="T20" fmla="*/ 28 w 1496"/>
                <a:gd name="T21" fmla="*/ 0 h 1497"/>
                <a:gd name="T22" fmla="*/ 27 w 1496"/>
                <a:gd name="T23" fmla="*/ 0 h 1497"/>
                <a:gd name="T24" fmla="*/ 27 w 1496"/>
                <a:gd name="T25" fmla="*/ 3 h 1497"/>
                <a:gd name="T26" fmla="*/ 29 w 1496"/>
                <a:gd name="T27" fmla="*/ 3 h 1497"/>
                <a:gd name="T28" fmla="*/ 31 w 1496"/>
                <a:gd name="T29" fmla="*/ 3 h 1497"/>
                <a:gd name="T30" fmla="*/ 33 w 1496"/>
                <a:gd name="T31" fmla="*/ 3 h 1497"/>
                <a:gd name="T32" fmla="*/ 33 w 1496"/>
                <a:gd name="T33" fmla="*/ 0 h 1497"/>
                <a:gd name="T34" fmla="*/ 0 w 1496"/>
                <a:gd name="T35" fmla="*/ 29 h 1497"/>
                <a:gd name="T36" fmla="*/ 0 w 1496"/>
                <a:gd name="T37" fmla="*/ 31 h 1497"/>
                <a:gd name="T38" fmla="*/ 0 w 1496"/>
                <a:gd name="T39" fmla="*/ 33 h 1497"/>
                <a:gd name="T40" fmla="*/ 3 w 1496"/>
                <a:gd name="T41" fmla="*/ 34 h 1497"/>
                <a:gd name="T42" fmla="*/ 3 w 1496"/>
                <a:gd name="T43" fmla="*/ 32 h 1497"/>
                <a:gd name="T44" fmla="*/ 3 w 1496"/>
                <a:gd name="T45" fmla="*/ 30 h 1497"/>
                <a:gd name="T46" fmla="*/ 3 w 1496"/>
                <a:gd name="T47" fmla="*/ 29 h 1497"/>
                <a:gd name="T48" fmla="*/ 3 w 1496"/>
                <a:gd name="T49" fmla="*/ 28 h 1497"/>
                <a:gd name="T50" fmla="*/ 9 w 1496"/>
                <a:gd name="T51" fmla="*/ 51 h 1497"/>
                <a:gd name="T52" fmla="*/ 10 w 1496"/>
                <a:gd name="T53" fmla="*/ 52 h 1497"/>
                <a:gd name="T54" fmla="*/ 12 w 1496"/>
                <a:gd name="T55" fmla="*/ 50 h 1497"/>
                <a:gd name="T56" fmla="*/ 11 w 1496"/>
                <a:gd name="T57" fmla="*/ 49 h 1497"/>
                <a:gd name="T58" fmla="*/ 9 w 1496"/>
                <a:gd name="T59" fmla="*/ 51 h 1497"/>
                <a:gd name="T60" fmla="*/ 27 w 1496"/>
                <a:gd name="T61" fmla="*/ 60 h 1497"/>
                <a:gd name="T62" fmla="*/ 29 w 1496"/>
                <a:gd name="T63" fmla="*/ 60 h 1497"/>
                <a:gd name="T64" fmla="*/ 31 w 1496"/>
                <a:gd name="T65" fmla="*/ 60 h 1497"/>
                <a:gd name="T66" fmla="*/ 32 w 1496"/>
                <a:gd name="T67" fmla="*/ 60 h 1497"/>
                <a:gd name="T68" fmla="*/ 33 w 1496"/>
                <a:gd name="T69" fmla="*/ 57 h 1497"/>
                <a:gd name="T70" fmla="*/ 32 w 1496"/>
                <a:gd name="T71" fmla="*/ 57 h 1497"/>
                <a:gd name="T72" fmla="*/ 30 w 1496"/>
                <a:gd name="T73" fmla="*/ 57 h 1497"/>
                <a:gd name="T74" fmla="*/ 28 w 1496"/>
                <a:gd name="T75" fmla="*/ 57 h 1497"/>
                <a:gd name="T76" fmla="*/ 26 w 1496"/>
                <a:gd name="T77" fmla="*/ 57 h 1497"/>
                <a:gd name="T78" fmla="*/ 50 w 1496"/>
                <a:gd name="T79" fmla="*/ 52 h 1497"/>
                <a:gd name="T80" fmla="*/ 51 w 1496"/>
                <a:gd name="T81" fmla="*/ 51 h 1497"/>
                <a:gd name="T82" fmla="*/ 49 w 1496"/>
                <a:gd name="T83" fmla="*/ 49 h 1497"/>
                <a:gd name="T84" fmla="*/ 48 w 1496"/>
                <a:gd name="T85" fmla="*/ 50 h 1497"/>
                <a:gd name="T86" fmla="*/ 50 w 1496"/>
                <a:gd name="T87" fmla="*/ 52 h 1497"/>
                <a:gd name="T88" fmla="*/ 9 w 1496"/>
                <a:gd name="T89" fmla="*/ 12 h 1497"/>
                <a:gd name="T90" fmla="*/ 11 w 1496"/>
                <a:gd name="T91" fmla="*/ 11 h 1497"/>
                <a:gd name="T92" fmla="*/ 51 w 1496"/>
                <a:gd name="T93" fmla="*/ 12 h 1497"/>
                <a:gd name="T94" fmla="*/ 49 w 1496"/>
                <a:gd name="T95" fmla="*/ 11 h 1497"/>
                <a:gd name="T96" fmla="*/ 51 w 1496"/>
                <a:gd name="T97" fmla="*/ 12 h 14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96"/>
                <a:gd name="T148" fmla="*/ 0 h 1497"/>
                <a:gd name="T149" fmla="*/ 1496 w 1496"/>
                <a:gd name="T150" fmla="*/ 1497 h 14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96" h="1497">
                  <a:moveTo>
                    <a:pt x="1496" y="748"/>
                  </a:moveTo>
                  <a:lnTo>
                    <a:pt x="1495" y="739"/>
                  </a:lnTo>
                  <a:lnTo>
                    <a:pt x="1495" y="729"/>
                  </a:lnTo>
                  <a:lnTo>
                    <a:pt x="1427" y="716"/>
                  </a:lnTo>
                  <a:lnTo>
                    <a:pt x="1427" y="732"/>
                  </a:lnTo>
                  <a:lnTo>
                    <a:pt x="1428" y="748"/>
                  </a:lnTo>
                  <a:lnTo>
                    <a:pt x="1427" y="779"/>
                  </a:lnTo>
                  <a:lnTo>
                    <a:pt x="1425" y="808"/>
                  </a:lnTo>
                  <a:lnTo>
                    <a:pt x="1422" y="837"/>
                  </a:lnTo>
                  <a:lnTo>
                    <a:pt x="1418" y="865"/>
                  </a:lnTo>
                  <a:lnTo>
                    <a:pt x="1489" y="853"/>
                  </a:lnTo>
                  <a:lnTo>
                    <a:pt x="1492" y="827"/>
                  </a:lnTo>
                  <a:lnTo>
                    <a:pt x="1494" y="801"/>
                  </a:lnTo>
                  <a:lnTo>
                    <a:pt x="1495" y="775"/>
                  </a:lnTo>
                  <a:lnTo>
                    <a:pt x="1496" y="748"/>
                  </a:lnTo>
                  <a:close/>
                  <a:moveTo>
                    <a:pt x="829" y="4"/>
                  </a:moveTo>
                  <a:lnTo>
                    <a:pt x="808" y="2"/>
                  </a:lnTo>
                  <a:lnTo>
                    <a:pt x="789" y="1"/>
                  </a:lnTo>
                  <a:lnTo>
                    <a:pt x="769" y="0"/>
                  </a:lnTo>
                  <a:lnTo>
                    <a:pt x="748" y="0"/>
                  </a:lnTo>
                  <a:lnTo>
                    <a:pt x="729" y="0"/>
                  </a:lnTo>
                  <a:lnTo>
                    <a:pt x="709" y="1"/>
                  </a:lnTo>
                  <a:lnTo>
                    <a:pt x="690" y="2"/>
                  </a:lnTo>
                  <a:lnTo>
                    <a:pt x="671" y="4"/>
                  </a:lnTo>
                  <a:lnTo>
                    <a:pt x="663" y="73"/>
                  </a:lnTo>
                  <a:lnTo>
                    <a:pt x="683" y="71"/>
                  </a:lnTo>
                  <a:lnTo>
                    <a:pt x="705" y="69"/>
                  </a:lnTo>
                  <a:lnTo>
                    <a:pt x="726" y="68"/>
                  </a:lnTo>
                  <a:lnTo>
                    <a:pt x="748" y="68"/>
                  </a:lnTo>
                  <a:lnTo>
                    <a:pt x="771" y="68"/>
                  </a:lnTo>
                  <a:lnTo>
                    <a:pt x="794" y="70"/>
                  </a:lnTo>
                  <a:lnTo>
                    <a:pt x="817" y="71"/>
                  </a:lnTo>
                  <a:lnTo>
                    <a:pt x="840" y="74"/>
                  </a:lnTo>
                  <a:lnTo>
                    <a:pt x="829" y="4"/>
                  </a:lnTo>
                  <a:close/>
                  <a:moveTo>
                    <a:pt x="0" y="722"/>
                  </a:moveTo>
                  <a:lnTo>
                    <a:pt x="0" y="735"/>
                  </a:lnTo>
                  <a:lnTo>
                    <a:pt x="0" y="748"/>
                  </a:lnTo>
                  <a:lnTo>
                    <a:pt x="0" y="774"/>
                  </a:lnTo>
                  <a:lnTo>
                    <a:pt x="1" y="799"/>
                  </a:lnTo>
                  <a:lnTo>
                    <a:pt x="3" y="824"/>
                  </a:lnTo>
                  <a:lnTo>
                    <a:pt x="6" y="849"/>
                  </a:lnTo>
                  <a:lnTo>
                    <a:pt x="77" y="862"/>
                  </a:lnTo>
                  <a:lnTo>
                    <a:pt x="73" y="834"/>
                  </a:lnTo>
                  <a:lnTo>
                    <a:pt x="70" y="806"/>
                  </a:lnTo>
                  <a:lnTo>
                    <a:pt x="68" y="777"/>
                  </a:lnTo>
                  <a:lnTo>
                    <a:pt x="68" y="748"/>
                  </a:lnTo>
                  <a:lnTo>
                    <a:pt x="68" y="739"/>
                  </a:lnTo>
                  <a:lnTo>
                    <a:pt x="68" y="729"/>
                  </a:lnTo>
                  <a:lnTo>
                    <a:pt x="68" y="719"/>
                  </a:lnTo>
                  <a:lnTo>
                    <a:pt x="69" y="709"/>
                  </a:lnTo>
                  <a:lnTo>
                    <a:pt x="0" y="722"/>
                  </a:lnTo>
                  <a:close/>
                  <a:moveTo>
                    <a:pt x="225" y="1284"/>
                  </a:moveTo>
                  <a:lnTo>
                    <a:pt x="237" y="1295"/>
                  </a:lnTo>
                  <a:lnTo>
                    <a:pt x="249" y="1306"/>
                  </a:lnTo>
                  <a:lnTo>
                    <a:pt x="314" y="1272"/>
                  </a:lnTo>
                  <a:lnTo>
                    <a:pt x="300" y="1260"/>
                  </a:lnTo>
                  <a:lnTo>
                    <a:pt x="286" y="1247"/>
                  </a:lnTo>
                  <a:lnTo>
                    <a:pt x="272" y="1234"/>
                  </a:lnTo>
                  <a:lnTo>
                    <a:pt x="259" y="1221"/>
                  </a:lnTo>
                  <a:lnTo>
                    <a:pt x="225" y="1284"/>
                  </a:lnTo>
                  <a:close/>
                  <a:moveTo>
                    <a:pt x="666" y="1492"/>
                  </a:moveTo>
                  <a:lnTo>
                    <a:pt x="685" y="1493"/>
                  </a:lnTo>
                  <a:lnTo>
                    <a:pt x="706" y="1496"/>
                  </a:lnTo>
                  <a:lnTo>
                    <a:pt x="726" y="1497"/>
                  </a:lnTo>
                  <a:lnTo>
                    <a:pt x="748" y="1497"/>
                  </a:lnTo>
                  <a:lnTo>
                    <a:pt x="767" y="1497"/>
                  </a:lnTo>
                  <a:lnTo>
                    <a:pt x="787" y="1496"/>
                  </a:lnTo>
                  <a:lnTo>
                    <a:pt x="806" y="1495"/>
                  </a:lnTo>
                  <a:lnTo>
                    <a:pt x="826" y="1492"/>
                  </a:lnTo>
                  <a:lnTo>
                    <a:pt x="837" y="1423"/>
                  </a:lnTo>
                  <a:lnTo>
                    <a:pt x="815" y="1425"/>
                  </a:lnTo>
                  <a:lnTo>
                    <a:pt x="792" y="1427"/>
                  </a:lnTo>
                  <a:lnTo>
                    <a:pt x="770" y="1429"/>
                  </a:lnTo>
                  <a:lnTo>
                    <a:pt x="748" y="1429"/>
                  </a:lnTo>
                  <a:lnTo>
                    <a:pt x="724" y="1428"/>
                  </a:lnTo>
                  <a:lnTo>
                    <a:pt x="702" y="1427"/>
                  </a:lnTo>
                  <a:lnTo>
                    <a:pt x="679" y="1425"/>
                  </a:lnTo>
                  <a:lnTo>
                    <a:pt x="656" y="1422"/>
                  </a:lnTo>
                  <a:lnTo>
                    <a:pt x="666" y="1492"/>
                  </a:lnTo>
                  <a:close/>
                  <a:moveTo>
                    <a:pt x="1245" y="1308"/>
                  </a:moveTo>
                  <a:lnTo>
                    <a:pt x="1256" y="1298"/>
                  </a:lnTo>
                  <a:lnTo>
                    <a:pt x="1266" y="1287"/>
                  </a:lnTo>
                  <a:lnTo>
                    <a:pt x="1234" y="1223"/>
                  </a:lnTo>
                  <a:lnTo>
                    <a:pt x="1221" y="1236"/>
                  </a:lnTo>
                  <a:lnTo>
                    <a:pt x="1208" y="1249"/>
                  </a:lnTo>
                  <a:lnTo>
                    <a:pt x="1194" y="1261"/>
                  </a:lnTo>
                  <a:lnTo>
                    <a:pt x="1180" y="1273"/>
                  </a:lnTo>
                  <a:lnTo>
                    <a:pt x="1245" y="1308"/>
                  </a:lnTo>
                  <a:close/>
                  <a:moveTo>
                    <a:pt x="207" y="239"/>
                  </a:moveTo>
                  <a:lnTo>
                    <a:pt x="237" y="299"/>
                  </a:lnTo>
                  <a:lnTo>
                    <a:pt x="251" y="284"/>
                  </a:lnTo>
                  <a:lnTo>
                    <a:pt x="265" y="269"/>
                  </a:lnTo>
                  <a:lnTo>
                    <a:pt x="207" y="239"/>
                  </a:lnTo>
                  <a:close/>
                  <a:moveTo>
                    <a:pt x="1264" y="307"/>
                  </a:moveTo>
                  <a:lnTo>
                    <a:pt x="1296" y="246"/>
                  </a:lnTo>
                  <a:lnTo>
                    <a:pt x="1237" y="275"/>
                  </a:lnTo>
                  <a:lnTo>
                    <a:pt x="1251" y="290"/>
                  </a:lnTo>
                  <a:lnTo>
                    <a:pt x="1264" y="307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1" name="Freeform 1398"/>
            <p:cNvSpPr>
              <a:spLocks noEditPoints="1"/>
            </p:cNvSpPr>
            <p:nvPr/>
          </p:nvSpPr>
          <p:spPr bwMode="auto">
            <a:xfrm>
              <a:off x="2723" y="1702"/>
              <a:ext cx="287" cy="287"/>
            </a:xfrm>
            <a:custGeom>
              <a:avLst/>
              <a:gdLst>
                <a:gd name="T0" fmla="*/ 57 w 1429"/>
                <a:gd name="T1" fmla="*/ 28 h 1428"/>
                <a:gd name="T2" fmla="*/ 54 w 1429"/>
                <a:gd name="T3" fmla="*/ 27 h 1428"/>
                <a:gd name="T4" fmla="*/ 54 w 1429"/>
                <a:gd name="T5" fmla="*/ 28 h 1428"/>
                <a:gd name="T6" fmla="*/ 54 w 1429"/>
                <a:gd name="T7" fmla="*/ 29 h 1428"/>
                <a:gd name="T8" fmla="*/ 54 w 1429"/>
                <a:gd name="T9" fmla="*/ 31 h 1428"/>
                <a:gd name="T10" fmla="*/ 54 w 1429"/>
                <a:gd name="T11" fmla="*/ 33 h 1428"/>
                <a:gd name="T12" fmla="*/ 57 w 1429"/>
                <a:gd name="T13" fmla="*/ 32 h 1428"/>
                <a:gd name="T14" fmla="*/ 57 w 1429"/>
                <a:gd name="T15" fmla="*/ 30 h 1428"/>
                <a:gd name="T16" fmla="*/ 50 w 1429"/>
                <a:gd name="T17" fmla="*/ 10 h 1428"/>
                <a:gd name="T18" fmla="*/ 49 w 1429"/>
                <a:gd name="T19" fmla="*/ 9 h 1428"/>
                <a:gd name="T20" fmla="*/ 47 w 1429"/>
                <a:gd name="T21" fmla="*/ 11 h 1428"/>
                <a:gd name="T22" fmla="*/ 48 w 1429"/>
                <a:gd name="T23" fmla="*/ 12 h 1428"/>
                <a:gd name="T24" fmla="*/ 50 w 1429"/>
                <a:gd name="T25" fmla="*/ 10 h 1428"/>
                <a:gd name="T26" fmla="*/ 31 w 1429"/>
                <a:gd name="T27" fmla="*/ 0 h 1428"/>
                <a:gd name="T28" fmla="*/ 30 w 1429"/>
                <a:gd name="T29" fmla="*/ 0 h 1428"/>
                <a:gd name="T30" fmla="*/ 28 w 1429"/>
                <a:gd name="T31" fmla="*/ 0 h 1428"/>
                <a:gd name="T32" fmla="*/ 26 w 1429"/>
                <a:gd name="T33" fmla="*/ 0 h 1428"/>
                <a:gd name="T34" fmla="*/ 25 w 1429"/>
                <a:gd name="T35" fmla="*/ 3 h 1428"/>
                <a:gd name="T36" fmla="*/ 27 w 1429"/>
                <a:gd name="T37" fmla="*/ 3 h 1428"/>
                <a:gd name="T38" fmla="*/ 29 w 1429"/>
                <a:gd name="T39" fmla="*/ 3 h 1428"/>
                <a:gd name="T40" fmla="*/ 31 w 1429"/>
                <a:gd name="T41" fmla="*/ 3 h 1428"/>
                <a:gd name="T42" fmla="*/ 33 w 1429"/>
                <a:gd name="T43" fmla="*/ 3 h 1428"/>
                <a:gd name="T44" fmla="*/ 8 w 1429"/>
                <a:gd name="T45" fmla="*/ 9 h 1428"/>
                <a:gd name="T46" fmla="*/ 8 w 1429"/>
                <a:gd name="T47" fmla="*/ 9 h 1428"/>
                <a:gd name="T48" fmla="*/ 9 w 1429"/>
                <a:gd name="T49" fmla="*/ 11 h 1428"/>
                <a:gd name="T50" fmla="*/ 10 w 1429"/>
                <a:gd name="T51" fmla="*/ 10 h 1428"/>
                <a:gd name="T52" fmla="*/ 8 w 1429"/>
                <a:gd name="T53" fmla="*/ 9 h 1428"/>
                <a:gd name="T54" fmla="*/ 0 w 1429"/>
                <a:gd name="T55" fmla="*/ 28 h 1428"/>
                <a:gd name="T56" fmla="*/ 0 w 1429"/>
                <a:gd name="T57" fmla="*/ 28 h 1428"/>
                <a:gd name="T58" fmla="*/ 0 w 1429"/>
                <a:gd name="T59" fmla="*/ 30 h 1428"/>
                <a:gd name="T60" fmla="*/ 0 w 1429"/>
                <a:gd name="T61" fmla="*/ 32 h 1428"/>
                <a:gd name="T62" fmla="*/ 3 w 1429"/>
                <a:gd name="T63" fmla="*/ 33 h 1428"/>
                <a:gd name="T64" fmla="*/ 3 w 1429"/>
                <a:gd name="T65" fmla="*/ 31 h 1428"/>
                <a:gd name="T66" fmla="*/ 3 w 1429"/>
                <a:gd name="T67" fmla="*/ 29 h 1428"/>
                <a:gd name="T68" fmla="*/ 3 w 1429"/>
                <a:gd name="T69" fmla="*/ 28 h 1428"/>
                <a:gd name="T70" fmla="*/ 3 w 1429"/>
                <a:gd name="T71" fmla="*/ 27 h 1428"/>
                <a:gd name="T72" fmla="*/ 8 w 1429"/>
                <a:gd name="T73" fmla="*/ 48 h 1428"/>
                <a:gd name="T74" fmla="*/ 9 w 1429"/>
                <a:gd name="T75" fmla="*/ 49 h 1428"/>
                <a:gd name="T76" fmla="*/ 10 w 1429"/>
                <a:gd name="T77" fmla="*/ 50 h 1428"/>
                <a:gd name="T78" fmla="*/ 12 w 1429"/>
                <a:gd name="T79" fmla="*/ 48 h 1428"/>
                <a:gd name="T80" fmla="*/ 10 w 1429"/>
                <a:gd name="T81" fmla="*/ 47 h 1428"/>
                <a:gd name="T82" fmla="*/ 8 w 1429"/>
                <a:gd name="T83" fmla="*/ 48 h 1428"/>
                <a:gd name="T84" fmla="*/ 26 w 1429"/>
                <a:gd name="T85" fmla="*/ 57 h 1428"/>
                <a:gd name="T86" fmla="*/ 28 w 1429"/>
                <a:gd name="T87" fmla="*/ 57 h 1428"/>
                <a:gd name="T88" fmla="*/ 29 w 1429"/>
                <a:gd name="T89" fmla="*/ 57 h 1428"/>
                <a:gd name="T90" fmla="*/ 31 w 1429"/>
                <a:gd name="T91" fmla="*/ 57 h 1428"/>
                <a:gd name="T92" fmla="*/ 32 w 1429"/>
                <a:gd name="T93" fmla="*/ 54 h 1428"/>
                <a:gd name="T94" fmla="*/ 31 w 1429"/>
                <a:gd name="T95" fmla="*/ 54 h 1428"/>
                <a:gd name="T96" fmla="*/ 29 w 1429"/>
                <a:gd name="T97" fmla="*/ 54 h 1428"/>
                <a:gd name="T98" fmla="*/ 27 w 1429"/>
                <a:gd name="T99" fmla="*/ 54 h 1428"/>
                <a:gd name="T100" fmla="*/ 25 w 1429"/>
                <a:gd name="T101" fmla="*/ 54 h 1428"/>
                <a:gd name="T102" fmla="*/ 47 w 1429"/>
                <a:gd name="T103" fmla="*/ 50 h 1428"/>
                <a:gd name="T104" fmla="*/ 48 w 1429"/>
                <a:gd name="T105" fmla="*/ 49 h 1428"/>
                <a:gd name="T106" fmla="*/ 49 w 1429"/>
                <a:gd name="T107" fmla="*/ 49 h 1428"/>
                <a:gd name="T108" fmla="*/ 47 w 1429"/>
                <a:gd name="T109" fmla="*/ 47 h 1428"/>
                <a:gd name="T110" fmla="*/ 45 w 1429"/>
                <a:gd name="T111" fmla="*/ 48 h 1428"/>
                <a:gd name="T112" fmla="*/ 47 w 1429"/>
                <a:gd name="T113" fmla="*/ 50 h 14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29"/>
                <a:gd name="T172" fmla="*/ 0 h 1428"/>
                <a:gd name="T173" fmla="*/ 1429 w 1429"/>
                <a:gd name="T174" fmla="*/ 1428 h 14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29" h="1428">
                  <a:moveTo>
                    <a:pt x="1429" y="714"/>
                  </a:moveTo>
                  <a:lnTo>
                    <a:pt x="1429" y="701"/>
                  </a:lnTo>
                  <a:lnTo>
                    <a:pt x="1429" y="688"/>
                  </a:lnTo>
                  <a:lnTo>
                    <a:pt x="1360" y="676"/>
                  </a:lnTo>
                  <a:lnTo>
                    <a:pt x="1360" y="685"/>
                  </a:lnTo>
                  <a:lnTo>
                    <a:pt x="1361" y="695"/>
                  </a:lnTo>
                  <a:lnTo>
                    <a:pt x="1361" y="705"/>
                  </a:lnTo>
                  <a:lnTo>
                    <a:pt x="1361" y="714"/>
                  </a:lnTo>
                  <a:lnTo>
                    <a:pt x="1360" y="746"/>
                  </a:lnTo>
                  <a:lnTo>
                    <a:pt x="1358" y="777"/>
                  </a:lnTo>
                  <a:lnTo>
                    <a:pt x="1354" y="807"/>
                  </a:lnTo>
                  <a:lnTo>
                    <a:pt x="1349" y="837"/>
                  </a:lnTo>
                  <a:lnTo>
                    <a:pt x="1420" y="826"/>
                  </a:lnTo>
                  <a:lnTo>
                    <a:pt x="1425" y="797"/>
                  </a:lnTo>
                  <a:lnTo>
                    <a:pt x="1427" y="770"/>
                  </a:lnTo>
                  <a:lnTo>
                    <a:pt x="1429" y="742"/>
                  </a:lnTo>
                  <a:lnTo>
                    <a:pt x="1429" y="714"/>
                  </a:lnTo>
                  <a:close/>
                  <a:moveTo>
                    <a:pt x="1249" y="239"/>
                  </a:moveTo>
                  <a:lnTo>
                    <a:pt x="1242" y="233"/>
                  </a:lnTo>
                  <a:lnTo>
                    <a:pt x="1236" y="226"/>
                  </a:lnTo>
                  <a:lnTo>
                    <a:pt x="1172" y="257"/>
                  </a:lnTo>
                  <a:lnTo>
                    <a:pt x="1184" y="269"/>
                  </a:lnTo>
                  <a:lnTo>
                    <a:pt x="1195" y="281"/>
                  </a:lnTo>
                  <a:lnTo>
                    <a:pt x="1204" y="293"/>
                  </a:lnTo>
                  <a:lnTo>
                    <a:pt x="1215" y="305"/>
                  </a:lnTo>
                  <a:lnTo>
                    <a:pt x="1249" y="239"/>
                  </a:lnTo>
                  <a:close/>
                  <a:moveTo>
                    <a:pt x="801" y="5"/>
                  </a:moveTo>
                  <a:lnTo>
                    <a:pt x="780" y="3"/>
                  </a:lnTo>
                  <a:lnTo>
                    <a:pt x="758" y="1"/>
                  </a:lnTo>
                  <a:lnTo>
                    <a:pt x="737" y="0"/>
                  </a:lnTo>
                  <a:lnTo>
                    <a:pt x="715" y="0"/>
                  </a:lnTo>
                  <a:lnTo>
                    <a:pt x="694" y="0"/>
                  </a:lnTo>
                  <a:lnTo>
                    <a:pt x="674" y="1"/>
                  </a:lnTo>
                  <a:lnTo>
                    <a:pt x="653" y="3"/>
                  </a:lnTo>
                  <a:lnTo>
                    <a:pt x="634" y="5"/>
                  </a:lnTo>
                  <a:lnTo>
                    <a:pt x="624" y="74"/>
                  </a:lnTo>
                  <a:lnTo>
                    <a:pt x="647" y="72"/>
                  </a:lnTo>
                  <a:lnTo>
                    <a:pt x="670" y="70"/>
                  </a:lnTo>
                  <a:lnTo>
                    <a:pt x="692" y="68"/>
                  </a:lnTo>
                  <a:lnTo>
                    <a:pt x="715" y="68"/>
                  </a:lnTo>
                  <a:lnTo>
                    <a:pt x="740" y="68"/>
                  </a:lnTo>
                  <a:lnTo>
                    <a:pt x="764" y="70"/>
                  </a:lnTo>
                  <a:lnTo>
                    <a:pt x="788" y="72"/>
                  </a:lnTo>
                  <a:lnTo>
                    <a:pt x="812" y="75"/>
                  </a:lnTo>
                  <a:lnTo>
                    <a:pt x="801" y="5"/>
                  </a:lnTo>
                  <a:close/>
                  <a:moveTo>
                    <a:pt x="201" y="219"/>
                  </a:moveTo>
                  <a:lnTo>
                    <a:pt x="194" y="225"/>
                  </a:lnTo>
                  <a:lnTo>
                    <a:pt x="188" y="232"/>
                  </a:lnTo>
                  <a:lnTo>
                    <a:pt x="220" y="297"/>
                  </a:lnTo>
                  <a:lnTo>
                    <a:pt x="231" y="286"/>
                  </a:lnTo>
                  <a:lnTo>
                    <a:pt x="242" y="274"/>
                  </a:lnTo>
                  <a:lnTo>
                    <a:pt x="253" y="263"/>
                  </a:lnTo>
                  <a:lnTo>
                    <a:pt x="264" y="251"/>
                  </a:lnTo>
                  <a:lnTo>
                    <a:pt x="201" y="219"/>
                  </a:lnTo>
                  <a:close/>
                  <a:moveTo>
                    <a:pt x="1" y="682"/>
                  </a:moveTo>
                  <a:lnTo>
                    <a:pt x="1" y="689"/>
                  </a:lnTo>
                  <a:lnTo>
                    <a:pt x="1" y="698"/>
                  </a:lnTo>
                  <a:lnTo>
                    <a:pt x="0" y="706"/>
                  </a:lnTo>
                  <a:lnTo>
                    <a:pt x="0" y="714"/>
                  </a:lnTo>
                  <a:lnTo>
                    <a:pt x="1" y="741"/>
                  </a:lnTo>
                  <a:lnTo>
                    <a:pt x="2" y="768"/>
                  </a:lnTo>
                  <a:lnTo>
                    <a:pt x="4" y="795"/>
                  </a:lnTo>
                  <a:lnTo>
                    <a:pt x="9" y="821"/>
                  </a:lnTo>
                  <a:lnTo>
                    <a:pt x="80" y="834"/>
                  </a:lnTo>
                  <a:lnTo>
                    <a:pt x="75" y="805"/>
                  </a:lnTo>
                  <a:lnTo>
                    <a:pt x="71" y="775"/>
                  </a:lnTo>
                  <a:lnTo>
                    <a:pt x="69" y="745"/>
                  </a:lnTo>
                  <a:lnTo>
                    <a:pt x="68" y="714"/>
                  </a:lnTo>
                  <a:lnTo>
                    <a:pt x="68" y="702"/>
                  </a:lnTo>
                  <a:lnTo>
                    <a:pt x="69" y="692"/>
                  </a:lnTo>
                  <a:lnTo>
                    <a:pt x="69" y="680"/>
                  </a:lnTo>
                  <a:lnTo>
                    <a:pt x="70" y="669"/>
                  </a:lnTo>
                  <a:lnTo>
                    <a:pt x="1" y="682"/>
                  </a:lnTo>
                  <a:close/>
                  <a:moveTo>
                    <a:pt x="208" y="1219"/>
                  </a:moveTo>
                  <a:lnTo>
                    <a:pt x="218" y="1228"/>
                  </a:lnTo>
                  <a:lnTo>
                    <a:pt x="228" y="1237"/>
                  </a:lnTo>
                  <a:lnTo>
                    <a:pt x="239" y="1247"/>
                  </a:lnTo>
                  <a:lnTo>
                    <a:pt x="248" y="1255"/>
                  </a:lnTo>
                  <a:lnTo>
                    <a:pt x="314" y="1222"/>
                  </a:lnTo>
                  <a:lnTo>
                    <a:pt x="296" y="1206"/>
                  </a:lnTo>
                  <a:lnTo>
                    <a:pt x="278" y="1189"/>
                  </a:lnTo>
                  <a:lnTo>
                    <a:pt x="259" y="1173"/>
                  </a:lnTo>
                  <a:lnTo>
                    <a:pt x="242" y="1155"/>
                  </a:lnTo>
                  <a:lnTo>
                    <a:pt x="208" y="1219"/>
                  </a:lnTo>
                  <a:close/>
                  <a:moveTo>
                    <a:pt x="628" y="1423"/>
                  </a:moveTo>
                  <a:lnTo>
                    <a:pt x="649" y="1426"/>
                  </a:lnTo>
                  <a:lnTo>
                    <a:pt x="671" y="1427"/>
                  </a:lnTo>
                  <a:lnTo>
                    <a:pt x="692" y="1428"/>
                  </a:lnTo>
                  <a:lnTo>
                    <a:pt x="715" y="1428"/>
                  </a:lnTo>
                  <a:lnTo>
                    <a:pt x="736" y="1428"/>
                  </a:lnTo>
                  <a:lnTo>
                    <a:pt x="757" y="1427"/>
                  </a:lnTo>
                  <a:lnTo>
                    <a:pt x="778" y="1426"/>
                  </a:lnTo>
                  <a:lnTo>
                    <a:pt x="798" y="1424"/>
                  </a:lnTo>
                  <a:lnTo>
                    <a:pt x="809" y="1354"/>
                  </a:lnTo>
                  <a:lnTo>
                    <a:pt x="785" y="1357"/>
                  </a:lnTo>
                  <a:lnTo>
                    <a:pt x="763" y="1359"/>
                  </a:lnTo>
                  <a:lnTo>
                    <a:pt x="739" y="1360"/>
                  </a:lnTo>
                  <a:lnTo>
                    <a:pt x="715" y="1360"/>
                  </a:lnTo>
                  <a:lnTo>
                    <a:pt x="690" y="1360"/>
                  </a:lnTo>
                  <a:lnTo>
                    <a:pt x="665" y="1359"/>
                  </a:lnTo>
                  <a:lnTo>
                    <a:pt x="642" y="1357"/>
                  </a:lnTo>
                  <a:lnTo>
                    <a:pt x="618" y="1354"/>
                  </a:lnTo>
                  <a:lnTo>
                    <a:pt x="628" y="1423"/>
                  </a:lnTo>
                  <a:close/>
                  <a:moveTo>
                    <a:pt x="1179" y="1256"/>
                  </a:moveTo>
                  <a:lnTo>
                    <a:pt x="1189" y="1248"/>
                  </a:lnTo>
                  <a:lnTo>
                    <a:pt x="1199" y="1239"/>
                  </a:lnTo>
                  <a:lnTo>
                    <a:pt x="1209" y="1231"/>
                  </a:lnTo>
                  <a:lnTo>
                    <a:pt x="1217" y="1222"/>
                  </a:lnTo>
                  <a:lnTo>
                    <a:pt x="1186" y="1157"/>
                  </a:lnTo>
                  <a:lnTo>
                    <a:pt x="1169" y="1174"/>
                  </a:lnTo>
                  <a:lnTo>
                    <a:pt x="1151" y="1191"/>
                  </a:lnTo>
                  <a:lnTo>
                    <a:pt x="1133" y="1207"/>
                  </a:lnTo>
                  <a:lnTo>
                    <a:pt x="1115" y="1222"/>
                  </a:lnTo>
                  <a:lnTo>
                    <a:pt x="1179" y="1256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2" name="Freeform 1399"/>
            <p:cNvSpPr>
              <a:spLocks noEditPoints="1"/>
            </p:cNvSpPr>
            <p:nvPr/>
          </p:nvSpPr>
          <p:spPr bwMode="auto">
            <a:xfrm>
              <a:off x="2727" y="1706"/>
              <a:ext cx="272" cy="276"/>
            </a:xfrm>
            <a:custGeom>
              <a:avLst/>
              <a:gdLst>
                <a:gd name="T0" fmla="*/ 54 w 1360"/>
                <a:gd name="T1" fmla="*/ 27 h 1361"/>
                <a:gd name="T2" fmla="*/ 52 w 1360"/>
                <a:gd name="T3" fmla="*/ 26 h 1361"/>
                <a:gd name="T4" fmla="*/ 52 w 1360"/>
                <a:gd name="T5" fmla="*/ 26 h 1361"/>
                <a:gd name="T6" fmla="*/ 52 w 1360"/>
                <a:gd name="T7" fmla="*/ 27 h 1361"/>
                <a:gd name="T8" fmla="*/ 52 w 1360"/>
                <a:gd name="T9" fmla="*/ 30 h 1361"/>
                <a:gd name="T10" fmla="*/ 51 w 1360"/>
                <a:gd name="T11" fmla="*/ 32 h 1361"/>
                <a:gd name="T12" fmla="*/ 54 w 1360"/>
                <a:gd name="T13" fmla="*/ 31 h 1361"/>
                <a:gd name="T14" fmla="*/ 54 w 1360"/>
                <a:gd name="T15" fmla="*/ 29 h 1361"/>
                <a:gd name="T16" fmla="*/ 48 w 1360"/>
                <a:gd name="T17" fmla="*/ 10 h 1361"/>
                <a:gd name="T18" fmla="*/ 47 w 1360"/>
                <a:gd name="T19" fmla="*/ 8 h 1361"/>
                <a:gd name="T20" fmla="*/ 45 w 1360"/>
                <a:gd name="T21" fmla="*/ 10 h 1361"/>
                <a:gd name="T22" fmla="*/ 46 w 1360"/>
                <a:gd name="T23" fmla="*/ 12 h 1361"/>
                <a:gd name="T24" fmla="*/ 48 w 1360"/>
                <a:gd name="T25" fmla="*/ 10 h 1361"/>
                <a:gd name="T26" fmla="*/ 30 w 1360"/>
                <a:gd name="T27" fmla="*/ 0 h 1361"/>
                <a:gd name="T28" fmla="*/ 28 w 1360"/>
                <a:gd name="T29" fmla="*/ 0 h 1361"/>
                <a:gd name="T30" fmla="*/ 26 w 1360"/>
                <a:gd name="T31" fmla="*/ 0 h 1361"/>
                <a:gd name="T32" fmla="*/ 25 w 1360"/>
                <a:gd name="T33" fmla="*/ 0 h 1361"/>
                <a:gd name="T34" fmla="*/ 23 w 1360"/>
                <a:gd name="T35" fmla="*/ 3 h 1361"/>
                <a:gd name="T36" fmla="*/ 25 w 1360"/>
                <a:gd name="T37" fmla="*/ 3 h 1361"/>
                <a:gd name="T38" fmla="*/ 27 w 1360"/>
                <a:gd name="T39" fmla="*/ 3 h 1361"/>
                <a:gd name="T40" fmla="*/ 29 w 1360"/>
                <a:gd name="T41" fmla="*/ 3 h 1361"/>
                <a:gd name="T42" fmla="*/ 31 w 1360"/>
                <a:gd name="T43" fmla="*/ 3 h 1361"/>
                <a:gd name="T44" fmla="*/ 8 w 1360"/>
                <a:gd name="T45" fmla="*/ 8 h 1361"/>
                <a:gd name="T46" fmla="*/ 7 w 1360"/>
                <a:gd name="T47" fmla="*/ 9 h 1361"/>
                <a:gd name="T48" fmla="*/ 9 w 1360"/>
                <a:gd name="T49" fmla="*/ 11 h 1361"/>
                <a:gd name="T50" fmla="*/ 10 w 1360"/>
                <a:gd name="T51" fmla="*/ 10 h 1361"/>
                <a:gd name="T52" fmla="*/ 8 w 1360"/>
                <a:gd name="T53" fmla="*/ 8 h 1361"/>
                <a:gd name="T54" fmla="*/ 0 w 1360"/>
                <a:gd name="T55" fmla="*/ 26 h 1361"/>
                <a:gd name="T56" fmla="*/ 0 w 1360"/>
                <a:gd name="T57" fmla="*/ 27 h 1361"/>
                <a:gd name="T58" fmla="*/ 0 w 1360"/>
                <a:gd name="T59" fmla="*/ 28 h 1361"/>
                <a:gd name="T60" fmla="*/ 0 w 1360"/>
                <a:gd name="T61" fmla="*/ 31 h 1361"/>
                <a:gd name="T62" fmla="*/ 3 w 1360"/>
                <a:gd name="T63" fmla="*/ 32 h 1361"/>
                <a:gd name="T64" fmla="*/ 3 w 1360"/>
                <a:gd name="T65" fmla="*/ 30 h 1361"/>
                <a:gd name="T66" fmla="*/ 3 w 1360"/>
                <a:gd name="T67" fmla="*/ 27 h 1361"/>
                <a:gd name="T68" fmla="*/ 3 w 1360"/>
                <a:gd name="T69" fmla="*/ 26 h 1361"/>
                <a:gd name="T70" fmla="*/ 3 w 1360"/>
                <a:gd name="T71" fmla="*/ 25 h 1361"/>
                <a:gd name="T72" fmla="*/ 8 w 1360"/>
                <a:gd name="T73" fmla="*/ 46 h 1361"/>
                <a:gd name="T74" fmla="*/ 9 w 1360"/>
                <a:gd name="T75" fmla="*/ 47 h 1361"/>
                <a:gd name="T76" fmla="*/ 10 w 1360"/>
                <a:gd name="T77" fmla="*/ 49 h 1361"/>
                <a:gd name="T78" fmla="*/ 12 w 1360"/>
                <a:gd name="T79" fmla="*/ 46 h 1361"/>
                <a:gd name="T80" fmla="*/ 10 w 1360"/>
                <a:gd name="T81" fmla="*/ 45 h 1361"/>
                <a:gd name="T82" fmla="*/ 8 w 1360"/>
                <a:gd name="T83" fmla="*/ 46 h 1361"/>
                <a:gd name="T84" fmla="*/ 24 w 1360"/>
                <a:gd name="T85" fmla="*/ 55 h 1361"/>
                <a:gd name="T86" fmla="*/ 26 w 1360"/>
                <a:gd name="T87" fmla="*/ 55 h 1361"/>
                <a:gd name="T88" fmla="*/ 28 w 1360"/>
                <a:gd name="T89" fmla="*/ 55 h 1361"/>
                <a:gd name="T90" fmla="*/ 30 w 1360"/>
                <a:gd name="T91" fmla="*/ 55 h 1361"/>
                <a:gd name="T92" fmla="*/ 31 w 1360"/>
                <a:gd name="T93" fmla="*/ 52 h 1361"/>
                <a:gd name="T94" fmla="*/ 29 w 1360"/>
                <a:gd name="T95" fmla="*/ 52 h 1361"/>
                <a:gd name="T96" fmla="*/ 27 w 1360"/>
                <a:gd name="T97" fmla="*/ 52 h 1361"/>
                <a:gd name="T98" fmla="*/ 25 w 1360"/>
                <a:gd name="T99" fmla="*/ 52 h 1361"/>
                <a:gd name="T100" fmla="*/ 23 w 1360"/>
                <a:gd name="T101" fmla="*/ 52 h 1361"/>
                <a:gd name="T102" fmla="*/ 44 w 1360"/>
                <a:gd name="T103" fmla="*/ 49 h 1361"/>
                <a:gd name="T104" fmla="*/ 46 w 1360"/>
                <a:gd name="T105" fmla="*/ 48 h 1361"/>
                <a:gd name="T106" fmla="*/ 47 w 1360"/>
                <a:gd name="T107" fmla="*/ 47 h 1361"/>
                <a:gd name="T108" fmla="*/ 45 w 1360"/>
                <a:gd name="T109" fmla="*/ 45 h 1361"/>
                <a:gd name="T110" fmla="*/ 43 w 1360"/>
                <a:gd name="T111" fmla="*/ 46 h 1361"/>
                <a:gd name="T112" fmla="*/ 44 w 1360"/>
                <a:gd name="T113" fmla="*/ 49 h 136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60"/>
                <a:gd name="T172" fmla="*/ 0 h 1361"/>
                <a:gd name="T173" fmla="*/ 1360 w 1360"/>
                <a:gd name="T174" fmla="*/ 1361 h 136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60" h="1361">
                  <a:moveTo>
                    <a:pt x="1360" y="680"/>
                  </a:moveTo>
                  <a:lnTo>
                    <a:pt x="1359" y="664"/>
                  </a:lnTo>
                  <a:lnTo>
                    <a:pt x="1359" y="648"/>
                  </a:lnTo>
                  <a:lnTo>
                    <a:pt x="1290" y="636"/>
                  </a:lnTo>
                  <a:lnTo>
                    <a:pt x="1291" y="647"/>
                  </a:lnTo>
                  <a:lnTo>
                    <a:pt x="1291" y="658"/>
                  </a:lnTo>
                  <a:lnTo>
                    <a:pt x="1291" y="669"/>
                  </a:lnTo>
                  <a:lnTo>
                    <a:pt x="1292" y="680"/>
                  </a:lnTo>
                  <a:lnTo>
                    <a:pt x="1291" y="714"/>
                  </a:lnTo>
                  <a:lnTo>
                    <a:pt x="1288" y="746"/>
                  </a:lnTo>
                  <a:lnTo>
                    <a:pt x="1284" y="779"/>
                  </a:lnTo>
                  <a:lnTo>
                    <a:pt x="1278" y="810"/>
                  </a:lnTo>
                  <a:lnTo>
                    <a:pt x="1350" y="797"/>
                  </a:lnTo>
                  <a:lnTo>
                    <a:pt x="1354" y="769"/>
                  </a:lnTo>
                  <a:lnTo>
                    <a:pt x="1357" y="740"/>
                  </a:lnTo>
                  <a:lnTo>
                    <a:pt x="1359" y="711"/>
                  </a:lnTo>
                  <a:lnTo>
                    <a:pt x="1360" y="680"/>
                  </a:lnTo>
                  <a:close/>
                  <a:moveTo>
                    <a:pt x="1196" y="239"/>
                  </a:moveTo>
                  <a:lnTo>
                    <a:pt x="1183" y="222"/>
                  </a:lnTo>
                  <a:lnTo>
                    <a:pt x="1169" y="207"/>
                  </a:lnTo>
                  <a:lnTo>
                    <a:pt x="1106" y="241"/>
                  </a:lnTo>
                  <a:lnTo>
                    <a:pt x="1121" y="256"/>
                  </a:lnTo>
                  <a:lnTo>
                    <a:pt x="1135" y="271"/>
                  </a:lnTo>
                  <a:lnTo>
                    <a:pt x="1149" y="287"/>
                  </a:lnTo>
                  <a:lnTo>
                    <a:pt x="1163" y="303"/>
                  </a:lnTo>
                  <a:lnTo>
                    <a:pt x="1196" y="239"/>
                  </a:lnTo>
                  <a:close/>
                  <a:moveTo>
                    <a:pt x="772" y="6"/>
                  </a:moveTo>
                  <a:lnTo>
                    <a:pt x="749" y="3"/>
                  </a:lnTo>
                  <a:lnTo>
                    <a:pt x="726" y="2"/>
                  </a:lnTo>
                  <a:lnTo>
                    <a:pt x="703" y="0"/>
                  </a:lnTo>
                  <a:lnTo>
                    <a:pt x="680" y="0"/>
                  </a:lnTo>
                  <a:lnTo>
                    <a:pt x="658" y="0"/>
                  </a:lnTo>
                  <a:lnTo>
                    <a:pt x="637" y="1"/>
                  </a:lnTo>
                  <a:lnTo>
                    <a:pt x="615" y="3"/>
                  </a:lnTo>
                  <a:lnTo>
                    <a:pt x="595" y="5"/>
                  </a:lnTo>
                  <a:lnTo>
                    <a:pt x="585" y="75"/>
                  </a:lnTo>
                  <a:lnTo>
                    <a:pt x="609" y="72"/>
                  </a:lnTo>
                  <a:lnTo>
                    <a:pt x="631" y="70"/>
                  </a:lnTo>
                  <a:lnTo>
                    <a:pt x="655" y="69"/>
                  </a:lnTo>
                  <a:lnTo>
                    <a:pt x="680" y="68"/>
                  </a:lnTo>
                  <a:lnTo>
                    <a:pt x="706" y="69"/>
                  </a:lnTo>
                  <a:lnTo>
                    <a:pt x="732" y="70"/>
                  </a:lnTo>
                  <a:lnTo>
                    <a:pt x="757" y="73"/>
                  </a:lnTo>
                  <a:lnTo>
                    <a:pt x="783" y="77"/>
                  </a:lnTo>
                  <a:lnTo>
                    <a:pt x="772" y="6"/>
                  </a:lnTo>
                  <a:close/>
                  <a:moveTo>
                    <a:pt x="197" y="201"/>
                  </a:moveTo>
                  <a:lnTo>
                    <a:pt x="183" y="216"/>
                  </a:lnTo>
                  <a:lnTo>
                    <a:pt x="169" y="231"/>
                  </a:lnTo>
                  <a:lnTo>
                    <a:pt x="203" y="297"/>
                  </a:lnTo>
                  <a:lnTo>
                    <a:pt x="216" y="281"/>
                  </a:lnTo>
                  <a:lnTo>
                    <a:pt x="231" y="264"/>
                  </a:lnTo>
                  <a:lnTo>
                    <a:pt x="246" y="249"/>
                  </a:lnTo>
                  <a:lnTo>
                    <a:pt x="261" y="234"/>
                  </a:lnTo>
                  <a:lnTo>
                    <a:pt x="197" y="201"/>
                  </a:lnTo>
                  <a:close/>
                  <a:moveTo>
                    <a:pt x="1" y="641"/>
                  </a:moveTo>
                  <a:lnTo>
                    <a:pt x="0" y="651"/>
                  </a:lnTo>
                  <a:lnTo>
                    <a:pt x="0" y="661"/>
                  </a:lnTo>
                  <a:lnTo>
                    <a:pt x="0" y="671"/>
                  </a:lnTo>
                  <a:lnTo>
                    <a:pt x="0" y="680"/>
                  </a:lnTo>
                  <a:lnTo>
                    <a:pt x="0" y="709"/>
                  </a:lnTo>
                  <a:lnTo>
                    <a:pt x="2" y="738"/>
                  </a:lnTo>
                  <a:lnTo>
                    <a:pt x="5" y="766"/>
                  </a:lnTo>
                  <a:lnTo>
                    <a:pt x="9" y="794"/>
                  </a:lnTo>
                  <a:lnTo>
                    <a:pt x="81" y="807"/>
                  </a:lnTo>
                  <a:lnTo>
                    <a:pt x="75" y="775"/>
                  </a:lnTo>
                  <a:lnTo>
                    <a:pt x="71" y="744"/>
                  </a:lnTo>
                  <a:lnTo>
                    <a:pt x="69" y="713"/>
                  </a:lnTo>
                  <a:lnTo>
                    <a:pt x="68" y="680"/>
                  </a:lnTo>
                  <a:lnTo>
                    <a:pt x="68" y="667"/>
                  </a:lnTo>
                  <a:lnTo>
                    <a:pt x="68" y="654"/>
                  </a:lnTo>
                  <a:lnTo>
                    <a:pt x="69" y="641"/>
                  </a:lnTo>
                  <a:lnTo>
                    <a:pt x="70" y="628"/>
                  </a:lnTo>
                  <a:lnTo>
                    <a:pt x="1" y="641"/>
                  </a:lnTo>
                  <a:close/>
                  <a:moveTo>
                    <a:pt x="191" y="1153"/>
                  </a:moveTo>
                  <a:lnTo>
                    <a:pt x="204" y="1166"/>
                  </a:lnTo>
                  <a:lnTo>
                    <a:pt x="218" y="1179"/>
                  </a:lnTo>
                  <a:lnTo>
                    <a:pt x="232" y="1192"/>
                  </a:lnTo>
                  <a:lnTo>
                    <a:pt x="246" y="1204"/>
                  </a:lnTo>
                  <a:lnTo>
                    <a:pt x="313" y="1171"/>
                  </a:lnTo>
                  <a:lnTo>
                    <a:pt x="289" y="1152"/>
                  </a:lnTo>
                  <a:lnTo>
                    <a:pt x="266" y="1132"/>
                  </a:lnTo>
                  <a:lnTo>
                    <a:pt x="245" y="1111"/>
                  </a:lnTo>
                  <a:lnTo>
                    <a:pt x="224" y="1090"/>
                  </a:lnTo>
                  <a:lnTo>
                    <a:pt x="191" y="1153"/>
                  </a:lnTo>
                  <a:close/>
                  <a:moveTo>
                    <a:pt x="588" y="1354"/>
                  </a:moveTo>
                  <a:lnTo>
                    <a:pt x="611" y="1357"/>
                  </a:lnTo>
                  <a:lnTo>
                    <a:pt x="634" y="1359"/>
                  </a:lnTo>
                  <a:lnTo>
                    <a:pt x="656" y="1360"/>
                  </a:lnTo>
                  <a:lnTo>
                    <a:pt x="680" y="1361"/>
                  </a:lnTo>
                  <a:lnTo>
                    <a:pt x="702" y="1361"/>
                  </a:lnTo>
                  <a:lnTo>
                    <a:pt x="724" y="1359"/>
                  </a:lnTo>
                  <a:lnTo>
                    <a:pt x="747" y="1357"/>
                  </a:lnTo>
                  <a:lnTo>
                    <a:pt x="769" y="1355"/>
                  </a:lnTo>
                  <a:lnTo>
                    <a:pt x="778" y="1284"/>
                  </a:lnTo>
                  <a:lnTo>
                    <a:pt x="755" y="1288"/>
                  </a:lnTo>
                  <a:lnTo>
                    <a:pt x="730" y="1290"/>
                  </a:lnTo>
                  <a:lnTo>
                    <a:pt x="705" y="1292"/>
                  </a:lnTo>
                  <a:lnTo>
                    <a:pt x="680" y="1293"/>
                  </a:lnTo>
                  <a:lnTo>
                    <a:pt x="654" y="1292"/>
                  </a:lnTo>
                  <a:lnTo>
                    <a:pt x="628" y="1290"/>
                  </a:lnTo>
                  <a:lnTo>
                    <a:pt x="603" y="1287"/>
                  </a:lnTo>
                  <a:lnTo>
                    <a:pt x="578" y="1284"/>
                  </a:lnTo>
                  <a:lnTo>
                    <a:pt x="588" y="1354"/>
                  </a:lnTo>
                  <a:close/>
                  <a:moveTo>
                    <a:pt x="1112" y="1205"/>
                  </a:moveTo>
                  <a:lnTo>
                    <a:pt x="1126" y="1193"/>
                  </a:lnTo>
                  <a:lnTo>
                    <a:pt x="1140" y="1181"/>
                  </a:lnTo>
                  <a:lnTo>
                    <a:pt x="1153" y="1168"/>
                  </a:lnTo>
                  <a:lnTo>
                    <a:pt x="1166" y="1155"/>
                  </a:lnTo>
                  <a:lnTo>
                    <a:pt x="1135" y="1091"/>
                  </a:lnTo>
                  <a:lnTo>
                    <a:pt x="1114" y="1112"/>
                  </a:lnTo>
                  <a:lnTo>
                    <a:pt x="1093" y="1133"/>
                  </a:lnTo>
                  <a:lnTo>
                    <a:pt x="1070" y="1152"/>
                  </a:lnTo>
                  <a:lnTo>
                    <a:pt x="1047" y="1170"/>
                  </a:lnTo>
                  <a:lnTo>
                    <a:pt x="1112" y="1205"/>
                  </a:lnTo>
                  <a:close/>
                </a:path>
              </a:pathLst>
            </a:custGeom>
            <a:solidFill>
              <a:srgbClr val="F8F8F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3" name="Freeform 1400"/>
            <p:cNvSpPr>
              <a:spLocks noEditPoints="1"/>
            </p:cNvSpPr>
            <p:nvPr/>
          </p:nvSpPr>
          <p:spPr bwMode="auto">
            <a:xfrm>
              <a:off x="2734" y="1717"/>
              <a:ext cx="260" cy="257"/>
            </a:xfrm>
            <a:custGeom>
              <a:avLst/>
              <a:gdLst>
                <a:gd name="T0" fmla="*/ 52 w 1293"/>
                <a:gd name="T1" fmla="*/ 26 h 1292"/>
                <a:gd name="T2" fmla="*/ 52 w 1293"/>
                <a:gd name="T3" fmla="*/ 25 h 1292"/>
                <a:gd name="T4" fmla="*/ 49 w 1293"/>
                <a:gd name="T5" fmla="*/ 24 h 1292"/>
                <a:gd name="T6" fmla="*/ 49 w 1293"/>
                <a:gd name="T7" fmla="*/ 25 h 1292"/>
                <a:gd name="T8" fmla="*/ 49 w 1293"/>
                <a:gd name="T9" fmla="*/ 26 h 1292"/>
                <a:gd name="T10" fmla="*/ 49 w 1293"/>
                <a:gd name="T11" fmla="*/ 29 h 1292"/>
                <a:gd name="T12" fmla="*/ 48 w 1293"/>
                <a:gd name="T13" fmla="*/ 31 h 1292"/>
                <a:gd name="T14" fmla="*/ 52 w 1293"/>
                <a:gd name="T15" fmla="*/ 30 h 1292"/>
                <a:gd name="T16" fmla="*/ 52 w 1293"/>
                <a:gd name="T17" fmla="*/ 27 h 1292"/>
                <a:gd name="T18" fmla="*/ 46 w 1293"/>
                <a:gd name="T19" fmla="*/ 10 h 1292"/>
                <a:gd name="T20" fmla="*/ 45 w 1293"/>
                <a:gd name="T21" fmla="*/ 9 h 1292"/>
                <a:gd name="T22" fmla="*/ 44 w 1293"/>
                <a:gd name="T23" fmla="*/ 8 h 1292"/>
                <a:gd name="T24" fmla="*/ 42 w 1293"/>
                <a:gd name="T25" fmla="*/ 10 h 1292"/>
                <a:gd name="T26" fmla="*/ 44 w 1293"/>
                <a:gd name="T27" fmla="*/ 11 h 1292"/>
                <a:gd name="T28" fmla="*/ 46 w 1293"/>
                <a:gd name="T29" fmla="*/ 10 h 1292"/>
                <a:gd name="T30" fmla="*/ 29 w 1293"/>
                <a:gd name="T31" fmla="*/ 0 h 1292"/>
                <a:gd name="T32" fmla="*/ 27 w 1293"/>
                <a:gd name="T33" fmla="*/ 0 h 1292"/>
                <a:gd name="T34" fmla="*/ 25 w 1293"/>
                <a:gd name="T35" fmla="*/ 0 h 1292"/>
                <a:gd name="T36" fmla="*/ 23 w 1293"/>
                <a:gd name="T37" fmla="*/ 0 h 1292"/>
                <a:gd name="T38" fmla="*/ 22 w 1293"/>
                <a:gd name="T39" fmla="*/ 3 h 1292"/>
                <a:gd name="T40" fmla="*/ 24 w 1293"/>
                <a:gd name="T41" fmla="*/ 3 h 1292"/>
                <a:gd name="T42" fmla="*/ 26 w 1293"/>
                <a:gd name="T43" fmla="*/ 3 h 1292"/>
                <a:gd name="T44" fmla="*/ 28 w 1293"/>
                <a:gd name="T45" fmla="*/ 3 h 1292"/>
                <a:gd name="T46" fmla="*/ 30 w 1293"/>
                <a:gd name="T47" fmla="*/ 3 h 1292"/>
                <a:gd name="T48" fmla="*/ 8 w 1293"/>
                <a:gd name="T49" fmla="*/ 7 h 1292"/>
                <a:gd name="T50" fmla="*/ 7 w 1293"/>
                <a:gd name="T51" fmla="*/ 8 h 1292"/>
                <a:gd name="T52" fmla="*/ 6 w 1293"/>
                <a:gd name="T53" fmla="*/ 9 h 1292"/>
                <a:gd name="T54" fmla="*/ 8 w 1293"/>
                <a:gd name="T55" fmla="*/ 11 h 1292"/>
                <a:gd name="T56" fmla="*/ 10 w 1293"/>
                <a:gd name="T57" fmla="*/ 9 h 1292"/>
                <a:gd name="T58" fmla="*/ 8 w 1293"/>
                <a:gd name="T59" fmla="*/ 7 h 1292"/>
                <a:gd name="T60" fmla="*/ 0 w 1293"/>
                <a:gd name="T61" fmla="*/ 25 h 1292"/>
                <a:gd name="T62" fmla="*/ 0 w 1293"/>
                <a:gd name="T63" fmla="*/ 25 h 1292"/>
                <a:gd name="T64" fmla="*/ 0 w 1293"/>
                <a:gd name="T65" fmla="*/ 27 h 1292"/>
                <a:gd name="T66" fmla="*/ 0 w 1293"/>
                <a:gd name="T67" fmla="*/ 30 h 1292"/>
                <a:gd name="T68" fmla="*/ 3 w 1293"/>
                <a:gd name="T69" fmla="*/ 31 h 1292"/>
                <a:gd name="T70" fmla="*/ 3 w 1293"/>
                <a:gd name="T71" fmla="*/ 29 h 1292"/>
                <a:gd name="T72" fmla="*/ 3 w 1293"/>
                <a:gd name="T73" fmla="*/ 26 h 1292"/>
                <a:gd name="T74" fmla="*/ 3 w 1293"/>
                <a:gd name="T75" fmla="*/ 25 h 1292"/>
                <a:gd name="T76" fmla="*/ 3 w 1293"/>
                <a:gd name="T77" fmla="*/ 24 h 1292"/>
                <a:gd name="T78" fmla="*/ 7 w 1293"/>
                <a:gd name="T79" fmla="*/ 44 h 1292"/>
                <a:gd name="T80" fmla="*/ 8 w 1293"/>
                <a:gd name="T81" fmla="*/ 45 h 1292"/>
                <a:gd name="T82" fmla="*/ 10 w 1293"/>
                <a:gd name="T83" fmla="*/ 46 h 1292"/>
                <a:gd name="T84" fmla="*/ 12 w 1293"/>
                <a:gd name="T85" fmla="*/ 45 h 1292"/>
                <a:gd name="T86" fmla="*/ 11 w 1293"/>
                <a:gd name="T87" fmla="*/ 44 h 1292"/>
                <a:gd name="T88" fmla="*/ 10 w 1293"/>
                <a:gd name="T89" fmla="*/ 43 h 1292"/>
                <a:gd name="T90" fmla="*/ 9 w 1293"/>
                <a:gd name="T91" fmla="*/ 42 h 1292"/>
                <a:gd name="T92" fmla="*/ 7 w 1293"/>
                <a:gd name="T93" fmla="*/ 44 h 1292"/>
                <a:gd name="T94" fmla="*/ 23 w 1293"/>
                <a:gd name="T95" fmla="*/ 52 h 1292"/>
                <a:gd name="T96" fmla="*/ 25 w 1293"/>
                <a:gd name="T97" fmla="*/ 52 h 1292"/>
                <a:gd name="T98" fmla="*/ 27 w 1293"/>
                <a:gd name="T99" fmla="*/ 52 h 1292"/>
                <a:gd name="T100" fmla="*/ 29 w 1293"/>
                <a:gd name="T101" fmla="*/ 52 h 1292"/>
                <a:gd name="T102" fmla="*/ 30 w 1293"/>
                <a:gd name="T103" fmla="*/ 49 h 1292"/>
                <a:gd name="T104" fmla="*/ 28 w 1293"/>
                <a:gd name="T105" fmla="*/ 49 h 1292"/>
                <a:gd name="T106" fmla="*/ 26 w 1293"/>
                <a:gd name="T107" fmla="*/ 49 h 1292"/>
                <a:gd name="T108" fmla="*/ 24 w 1293"/>
                <a:gd name="T109" fmla="*/ 49 h 1292"/>
                <a:gd name="T110" fmla="*/ 22 w 1293"/>
                <a:gd name="T111" fmla="*/ 49 h 1292"/>
                <a:gd name="T112" fmla="*/ 42 w 1293"/>
                <a:gd name="T113" fmla="*/ 46 h 1292"/>
                <a:gd name="T114" fmla="*/ 43 w 1293"/>
                <a:gd name="T115" fmla="*/ 45 h 1292"/>
                <a:gd name="T116" fmla="*/ 45 w 1293"/>
                <a:gd name="T117" fmla="*/ 44 h 1292"/>
                <a:gd name="T118" fmla="*/ 43 w 1293"/>
                <a:gd name="T119" fmla="*/ 42 h 1292"/>
                <a:gd name="T120" fmla="*/ 40 w 1293"/>
                <a:gd name="T121" fmla="*/ 44 h 1292"/>
                <a:gd name="T122" fmla="*/ 42 w 1293"/>
                <a:gd name="T123" fmla="*/ 46 h 129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93"/>
                <a:gd name="T187" fmla="*/ 0 h 1292"/>
                <a:gd name="T188" fmla="*/ 1293 w 1293"/>
                <a:gd name="T189" fmla="*/ 1292 h 129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93" h="1292">
                  <a:moveTo>
                    <a:pt x="1293" y="646"/>
                  </a:moveTo>
                  <a:lnTo>
                    <a:pt x="1293" y="637"/>
                  </a:lnTo>
                  <a:lnTo>
                    <a:pt x="1293" y="627"/>
                  </a:lnTo>
                  <a:lnTo>
                    <a:pt x="1292" y="617"/>
                  </a:lnTo>
                  <a:lnTo>
                    <a:pt x="1292" y="608"/>
                  </a:lnTo>
                  <a:lnTo>
                    <a:pt x="1223" y="596"/>
                  </a:lnTo>
                  <a:lnTo>
                    <a:pt x="1224" y="607"/>
                  </a:lnTo>
                  <a:lnTo>
                    <a:pt x="1225" y="620"/>
                  </a:lnTo>
                  <a:lnTo>
                    <a:pt x="1225" y="633"/>
                  </a:lnTo>
                  <a:lnTo>
                    <a:pt x="1225" y="646"/>
                  </a:lnTo>
                  <a:lnTo>
                    <a:pt x="1224" y="681"/>
                  </a:lnTo>
                  <a:lnTo>
                    <a:pt x="1221" y="715"/>
                  </a:lnTo>
                  <a:lnTo>
                    <a:pt x="1216" y="749"/>
                  </a:lnTo>
                  <a:lnTo>
                    <a:pt x="1209" y="782"/>
                  </a:lnTo>
                  <a:lnTo>
                    <a:pt x="1281" y="769"/>
                  </a:lnTo>
                  <a:lnTo>
                    <a:pt x="1286" y="739"/>
                  </a:lnTo>
                  <a:lnTo>
                    <a:pt x="1290" y="709"/>
                  </a:lnTo>
                  <a:lnTo>
                    <a:pt x="1292" y="678"/>
                  </a:lnTo>
                  <a:lnTo>
                    <a:pt x="1293" y="646"/>
                  </a:lnTo>
                  <a:close/>
                  <a:moveTo>
                    <a:pt x="1147" y="237"/>
                  </a:moveTo>
                  <a:lnTo>
                    <a:pt x="1136" y="225"/>
                  </a:lnTo>
                  <a:lnTo>
                    <a:pt x="1127" y="213"/>
                  </a:lnTo>
                  <a:lnTo>
                    <a:pt x="1116" y="201"/>
                  </a:lnTo>
                  <a:lnTo>
                    <a:pt x="1104" y="189"/>
                  </a:lnTo>
                  <a:lnTo>
                    <a:pt x="1040" y="223"/>
                  </a:lnTo>
                  <a:lnTo>
                    <a:pt x="1060" y="241"/>
                  </a:lnTo>
                  <a:lnTo>
                    <a:pt x="1078" y="262"/>
                  </a:lnTo>
                  <a:lnTo>
                    <a:pt x="1095" y="282"/>
                  </a:lnTo>
                  <a:lnTo>
                    <a:pt x="1113" y="304"/>
                  </a:lnTo>
                  <a:lnTo>
                    <a:pt x="1147" y="237"/>
                  </a:lnTo>
                  <a:close/>
                  <a:moveTo>
                    <a:pt x="744" y="7"/>
                  </a:moveTo>
                  <a:lnTo>
                    <a:pt x="720" y="4"/>
                  </a:lnTo>
                  <a:lnTo>
                    <a:pt x="696" y="2"/>
                  </a:lnTo>
                  <a:lnTo>
                    <a:pt x="672" y="0"/>
                  </a:lnTo>
                  <a:lnTo>
                    <a:pt x="647" y="0"/>
                  </a:lnTo>
                  <a:lnTo>
                    <a:pt x="624" y="0"/>
                  </a:lnTo>
                  <a:lnTo>
                    <a:pt x="602" y="2"/>
                  </a:lnTo>
                  <a:lnTo>
                    <a:pt x="579" y="4"/>
                  </a:lnTo>
                  <a:lnTo>
                    <a:pt x="556" y="6"/>
                  </a:lnTo>
                  <a:lnTo>
                    <a:pt x="548" y="76"/>
                  </a:lnTo>
                  <a:lnTo>
                    <a:pt x="571" y="73"/>
                  </a:lnTo>
                  <a:lnTo>
                    <a:pt x="596" y="71"/>
                  </a:lnTo>
                  <a:lnTo>
                    <a:pt x="621" y="68"/>
                  </a:lnTo>
                  <a:lnTo>
                    <a:pt x="647" y="68"/>
                  </a:lnTo>
                  <a:lnTo>
                    <a:pt x="674" y="68"/>
                  </a:lnTo>
                  <a:lnTo>
                    <a:pt x="701" y="71"/>
                  </a:lnTo>
                  <a:lnTo>
                    <a:pt x="728" y="74"/>
                  </a:lnTo>
                  <a:lnTo>
                    <a:pt x="755" y="78"/>
                  </a:lnTo>
                  <a:lnTo>
                    <a:pt x="744" y="7"/>
                  </a:lnTo>
                  <a:close/>
                  <a:moveTo>
                    <a:pt x="196" y="183"/>
                  </a:moveTo>
                  <a:lnTo>
                    <a:pt x="185" y="195"/>
                  </a:lnTo>
                  <a:lnTo>
                    <a:pt x="174" y="206"/>
                  </a:lnTo>
                  <a:lnTo>
                    <a:pt x="163" y="218"/>
                  </a:lnTo>
                  <a:lnTo>
                    <a:pt x="152" y="229"/>
                  </a:lnTo>
                  <a:lnTo>
                    <a:pt x="186" y="297"/>
                  </a:lnTo>
                  <a:lnTo>
                    <a:pt x="203" y="276"/>
                  </a:lnTo>
                  <a:lnTo>
                    <a:pt x="221" y="255"/>
                  </a:lnTo>
                  <a:lnTo>
                    <a:pt x="240" y="235"/>
                  </a:lnTo>
                  <a:lnTo>
                    <a:pt x="260" y="216"/>
                  </a:lnTo>
                  <a:lnTo>
                    <a:pt x="196" y="183"/>
                  </a:lnTo>
                  <a:close/>
                  <a:moveTo>
                    <a:pt x="2" y="601"/>
                  </a:moveTo>
                  <a:lnTo>
                    <a:pt x="1" y="612"/>
                  </a:lnTo>
                  <a:lnTo>
                    <a:pt x="1" y="624"/>
                  </a:lnTo>
                  <a:lnTo>
                    <a:pt x="0" y="634"/>
                  </a:lnTo>
                  <a:lnTo>
                    <a:pt x="0" y="646"/>
                  </a:lnTo>
                  <a:lnTo>
                    <a:pt x="1" y="677"/>
                  </a:lnTo>
                  <a:lnTo>
                    <a:pt x="3" y="707"/>
                  </a:lnTo>
                  <a:lnTo>
                    <a:pt x="7" y="737"/>
                  </a:lnTo>
                  <a:lnTo>
                    <a:pt x="12" y="766"/>
                  </a:lnTo>
                  <a:lnTo>
                    <a:pt x="84" y="779"/>
                  </a:lnTo>
                  <a:lnTo>
                    <a:pt x="77" y="747"/>
                  </a:lnTo>
                  <a:lnTo>
                    <a:pt x="72" y="714"/>
                  </a:lnTo>
                  <a:lnTo>
                    <a:pt x="69" y="680"/>
                  </a:lnTo>
                  <a:lnTo>
                    <a:pt x="68" y="646"/>
                  </a:lnTo>
                  <a:lnTo>
                    <a:pt x="68" y="631"/>
                  </a:lnTo>
                  <a:lnTo>
                    <a:pt x="69" y="617"/>
                  </a:lnTo>
                  <a:lnTo>
                    <a:pt x="70" y="603"/>
                  </a:lnTo>
                  <a:lnTo>
                    <a:pt x="71" y="588"/>
                  </a:lnTo>
                  <a:lnTo>
                    <a:pt x="2" y="601"/>
                  </a:lnTo>
                  <a:close/>
                  <a:moveTo>
                    <a:pt x="174" y="1087"/>
                  </a:moveTo>
                  <a:lnTo>
                    <a:pt x="191" y="1105"/>
                  </a:lnTo>
                  <a:lnTo>
                    <a:pt x="210" y="1121"/>
                  </a:lnTo>
                  <a:lnTo>
                    <a:pt x="228" y="1138"/>
                  </a:lnTo>
                  <a:lnTo>
                    <a:pt x="246" y="1154"/>
                  </a:lnTo>
                  <a:lnTo>
                    <a:pt x="314" y="1119"/>
                  </a:lnTo>
                  <a:lnTo>
                    <a:pt x="299" y="1109"/>
                  </a:lnTo>
                  <a:lnTo>
                    <a:pt x="285" y="1098"/>
                  </a:lnTo>
                  <a:lnTo>
                    <a:pt x="271" y="1086"/>
                  </a:lnTo>
                  <a:lnTo>
                    <a:pt x="258" y="1075"/>
                  </a:lnTo>
                  <a:lnTo>
                    <a:pt x="245" y="1062"/>
                  </a:lnTo>
                  <a:lnTo>
                    <a:pt x="232" y="1050"/>
                  </a:lnTo>
                  <a:lnTo>
                    <a:pt x="220" y="1037"/>
                  </a:lnTo>
                  <a:lnTo>
                    <a:pt x="208" y="1023"/>
                  </a:lnTo>
                  <a:lnTo>
                    <a:pt x="174" y="1087"/>
                  </a:lnTo>
                  <a:close/>
                  <a:moveTo>
                    <a:pt x="550" y="1286"/>
                  </a:moveTo>
                  <a:lnTo>
                    <a:pt x="574" y="1289"/>
                  </a:lnTo>
                  <a:lnTo>
                    <a:pt x="597" y="1291"/>
                  </a:lnTo>
                  <a:lnTo>
                    <a:pt x="622" y="1292"/>
                  </a:lnTo>
                  <a:lnTo>
                    <a:pt x="647" y="1292"/>
                  </a:lnTo>
                  <a:lnTo>
                    <a:pt x="671" y="1292"/>
                  </a:lnTo>
                  <a:lnTo>
                    <a:pt x="695" y="1291"/>
                  </a:lnTo>
                  <a:lnTo>
                    <a:pt x="717" y="1289"/>
                  </a:lnTo>
                  <a:lnTo>
                    <a:pt x="741" y="1286"/>
                  </a:lnTo>
                  <a:lnTo>
                    <a:pt x="751" y="1215"/>
                  </a:lnTo>
                  <a:lnTo>
                    <a:pt x="726" y="1219"/>
                  </a:lnTo>
                  <a:lnTo>
                    <a:pt x="700" y="1222"/>
                  </a:lnTo>
                  <a:lnTo>
                    <a:pt x="673" y="1224"/>
                  </a:lnTo>
                  <a:lnTo>
                    <a:pt x="647" y="1224"/>
                  </a:lnTo>
                  <a:lnTo>
                    <a:pt x="620" y="1224"/>
                  </a:lnTo>
                  <a:lnTo>
                    <a:pt x="593" y="1222"/>
                  </a:lnTo>
                  <a:lnTo>
                    <a:pt x="566" y="1219"/>
                  </a:lnTo>
                  <a:lnTo>
                    <a:pt x="540" y="1214"/>
                  </a:lnTo>
                  <a:lnTo>
                    <a:pt x="550" y="1286"/>
                  </a:lnTo>
                  <a:close/>
                  <a:moveTo>
                    <a:pt x="1047" y="1154"/>
                  </a:moveTo>
                  <a:lnTo>
                    <a:pt x="1065" y="1139"/>
                  </a:lnTo>
                  <a:lnTo>
                    <a:pt x="1083" y="1123"/>
                  </a:lnTo>
                  <a:lnTo>
                    <a:pt x="1101" y="1106"/>
                  </a:lnTo>
                  <a:lnTo>
                    <a:pt x="1118" y="1089"/>
                  </a:lnTo>
                  <a:lnTo>
                    <a:pt x="1084" y="1023"/>
                  </a:lnTo>
                  <a:lnTo>
                    <a:pt x="1061" y="1049"/>
                  </a:lnTo>
                  <a:lnTo>
                    <a:pt x="1036" y="1074"/>
                  </a:lnTo>
                  <a:lnTo>
                    <a:pt x="1009" y="1097"/>
                  </a:lnTo>
                  <a:lnTo>
                    <a:pt x="981" y="1118"/>
                  </a:lnTo>
                  <a:lnTo>
                    <a:pt x="1047" y="1154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4" name="Freeform 1401"/>
            <p:cNvSpPr>
              <a:spLocks noEditPoints="1"/>
            </p:cNvSpPr>
            <p:nvPr/>
          </p:nvSpPr>
          <p:spPr bwMode="auto">
            <a:xfrm>
              <a:off x="2738" y="1721"/>
              <a:ext cx="245" cy="246"/>
            </a:xfrm>
            <a:custGeom>
              <a:avLst/>
              <a:gdLst>
                <a:gd name="T0" fmla="*/ 49 w 1224"/>
                <a:gd name="T1" fmla="*/ 24 h 1225"/>
                <a:gd name="T2" fmla="*/ 46 w 1224"/>
                <a:gd name="T3" fmla="*/ 22 h 1225"/>
                <a:gd name="T4" fmla="*/ 46 w 1224"/>
                <a:gd name="T5" fmla="*/ 24 h 1225"/>
                <a:gd name="T6" fmla="*/ 46 w 1224"/>
                <a:gd name="T7" fmla="*/ 26 h 1225"/>
                <a:gd name="T8" fmla="*/ 46 w 1224"/>
                <a:gd name="T9" fmla="*/ 28 h 1225"/>
                <a:gd name="T10" fmla="*/ 46 w 1224"/>
                <a:gd name="T11" fmla="*/ 30 h 1225"/>
                <a:gd name="T12" fmla="*/ 49 w 1224"/>
                <a:gd name="T13" fmla="*/ 27 h 1225"/>
                <a:gd name="T14" fmla="*/ 44 w 1224"/>
                <a:gd name="T15" fmla="*/ 9 h 1225"/>
                <a:gd name="T16" fmla="*/ 42 w 1224"/>
                <a:gd name="T17" fmla="*/ 8 h 1225"/>
                <a:gd name="T18" fmla="*/ 40 w 1224"/>
                <a:gd name="T19" fmla="*/ 9 h 1225"/>
                <a:gd name="T20" fmla="*/ 42 w 1224"/>
                <a:gd name="T21" fmla="*/ 12 h 1225"/>
                <a:gd name="T22" fmla="*/ 28 w 1224"/>
                <a:gd name="T23" fmla="*/ 0 h 1225"/>
                <a:gd name="T24" fmla="*/ 25 w 1224"/>
                <a:gd name="T25" fmla="*/ 0 h 1225"/>
                <a:gd name="T26" fmla="*/ 22 w 1224"/>
                <a:gd name="T27" fmla="*/ 0 h 1225"/>
                <a:gd name="T28" fmla="*/ 21 w 1224"/>
                <a:gd name="T29" fmla="*/ 3 h 1225"/>
                <a:gd name="T30" fmla="*/ 25 w 1224"/>
                <a:gd name="T31" fmla="*/ 3 h 1225"/>
                <a:gd name="T32" fmla="*/ 28 w 1224"/>
                <a:gd name="T33" fmla="*/ 3 h 1225"/>
                <a:gd name="T34" fmla="*/ 8 w 1224"/>
                <a:gd name="T35" fmla="*/ 7 h 1225"/>
                <a:gd name="T36" fmla="*/ 6 w 1224"/>
                <a:gd name="T37" fmla="*/ 9 h 1225"/>
                <a:gd name="T38" fmla="*/ 8 w 1224"/>
                <a:gd name="T39" fmla="*/ 11 h 1225"/>
                <a:gd name="T40" fmla="*/ 10 w 1224"/>
                <a:gd name="T41" fmla="*/ 8 h 1225"/>
                <a:gd name="T42" fmla="*/ 0 w 1224"/>
                <a:gd name="T43" fmla="*/ 23 h 1225"/>
                <a:gd name="T44" fmla="*/ 0 w 1224"/>
                <a:gd name="T45" fmla="*/ 24 h 1225"/>
                <a:gd name="T46" fmla="*/ 0 w 1224"/>
                <a:gd name="T47" fmla="*/ 28 h 1225"/>
                <a:gd name="T48" fmla="*/ 3 w 1224"/>
                <a:gd name="T49" fmla="*/ 29 h 1225"/>
                <a:gd name="T50" fmla="*/ 3 w 1224"/>
                <a:gd name="T51" fmla="*/ 27 h 1225"/>
                <a:gd name="T52" fmla="*/ 3 w 1224"/>
                <a:gd name="T53" fmla="*/ 25 h 1225"/>
                <a:gd name="T54" fmla="*/ 3 w 1224"/>
                <a:gd name="T55" fmla="*/ 23 h 1225"/>
                <a:gd name="T56" fmla="*/ 0 w 1224"/>
                <a:gd name="T57" fmla="*/ 22 h 1225"/>
                <a:gd name="T58" fmla="*/ 8 w 1224"/>
                <a:gd name="T59" fmla="*/ 43 h 1225"/>
                <a:gd name="T60" fmla="*/ 13 w 1224"/>
                <a:gd name="T61" fmla="*/ 43 h 1225"/>
                <a:gd name="T62" fmla="*/ 11 w 1224"/>
                <a:gd name="T63" fmla="*/ 41 h 1225"/>
                <a:gd name="T64" fmla="*/ 9 w 1224"/>
                <a:gd name="T65" fmla="*/ 40 h 1225"/>
                <a:gd name="T66" fmla="*/ 6 w 1224"/>
                <a:gd name="T67" fmla="*/ 41 h 1225"/>
                <a:gd name="T68" fmla="*/ 22 w 1224"/>
                <a:gd name="T69" fmla="*/ 49 h 1225"/>
                <a:gd name="T70" fmla="*/ 26 w 1224"/>
                <a:gd name="T71" fmla="*/ 49 h 1225"/>
                <a:gd name="T72" fmla="*/ 28 w 1224"/>
                <a:gd name="T73" fmla="*/ 49 h 1225"/>
                <a:gd name="T74" fmla="*/ 27 w 1224"/>
                <a:gd name="T75" fmla="*/ 46 h 1225"/>
                <a:gd name="T76" fmla="*/ 23 w 1224"/>
                <a:gd name="T77" fmla="*/ 46 h 1225"/>
                <a:gd name="T78" fmla="*/ 20 w 1224"/>
                <a:gd name="T79" fmla="*/ 46 h 1225"/>
                <a:gd name="T80" fmla="*/ 40 w 1224"/>
                <a:gd name="T81" fmla="*/ 43 h 1225"/>
                <a:gd name="T82" fmla="*/ 43 w 1224"/>
                <a:gd name="T83" fmla="*/ 41 h 1225"/>
                <a:gd name="T84" fmla="*/ 40 w 1224"/>
                <a:gd name="T85" fmla="*/ 39 h 1225"/>
                <a:gd name="T86" fmla="*/ 38 w 1224"/>
                <a:gd name="T87" fmla="*/ 41 h 1225"/>
                <a:gd name="T88" fmla="*/ 37 w 1224"/>
                <a:gd name="T89" fmla="*/ 43 h 122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24"/>
                <a:gd name="T136" fmla="*/ 0 h 1225"/>
                <a:gd name="T137" fmla="*/ 1224 w 1224"/>
                <a:gd name="T138" fmla="*/ 1225 h 122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24" h="1225">
                  <a:moveTo>
                    <a:pt x="1224" y="612"/>
                  </a:moveTo>
                  <a:lnTo>
                    <a:pt x="1223" y="601"/>
                  </a:lnTo>
                  <a:lnTo>
                    <a:pt x="1223" y="590"/>
                  </a:lnTo>
                  <a:lnTo>
                    <a:pt x="1223" y="579"/>
                  </a:lnTo>
                  <a:lnTo>
                    <a:pt x="1222" y="568"/>
                  </a:lnTo>
                  <a:lnTo>
                    <a:pt x="1153" y="555"/>
                  </a:lnTo>
                  <a:lnTo>
                    <a:pt x="1154" y="569"/>
                  </a:lnTo>
                  <a:lnTo>
                    <a:pt x="1155" y="583"/>
                  </a:lnTo>
                  <a:lnTo>
                    <a:pt x="1155" y="598"/>
                  </a:lnTo>
                  <a:lnTo>
                    <a:pt x="1156" y="612"/>
                  </a:lnTo>
                  <a:lnTo>
                    <a:pt x="1155" y="631"/>
                  </a:lnTo>
                  <a:lnTo>
                    <a:pt x="1154" y="649"/>
                  </a:lnTo>
                  <a:lnTo>
                    <a:pt x="1153" y="667"/>
                  </a:lnTo>
                  <a:lnTo>
                    <a:pt x="1151" y="685"/>
                  </a:lnTo>
                  <a:lnTo>
                    <a:pt x="1149" y="703"/>
                  </a:lnTo>
                  <a:lnTo>
                    <a:pt x="1146" y="720"/>
                  </a:lnTo>
                  <a:lnTo>
                    <a:pt x="1141" y="738"/>
                  </a:lnTo>
                  <a:lnTo>
                    <a:pt x="1137" y="755"/>
                  </a:lnTo>
                  <a:lnTo>
                    <a:pt x="1210" y="742"/>
                  </a:lnTo>
                  <a:lnTo>
                    <a:pt x="1216" y="711"/>
                  </a:lnTo>
                  <a:lnTo>
                    <a:pt x="1220" y="678"/>
                  </a:lnTo>
                  <a:lnTo>
                    <a:pt x="1223" y="646"/>
                  </a:lnTo>
                  <a:lnTo>
                    <a:pt x="1224" y="612"/>
                  </a:lnTo>
                  <a:close/>
                  <a:moveTo>
                    <a:pt x="1095" y="235"/>
                  </a:moveTo>
                  <a:lnTo>
                    <a:pt x="1081" y="219"/>
                  </a:lnTo>
                  <a:lnTo>
                    <a:pt x="1067" y="203"/>
                  </a:lnTo>
                  <a:lnTo>
                    <a:pt x="1053" y="188"/>
                  </a:lnTo>
                  <a:lnTo>
                    <a:pt x="1038" y="173"/>
                  </a:lnTo>
                  <a:lnTo>
                    <a:pt x="973" y="205"/>
                  </a:lnTo>
                  <a:lnTo>
                    <a:pt x="996" y="228"/>
                  </a:lnTo>
                  <a:lnTo>
                    <a:pt x="1019" y="252"/>
                  </a:lnTo>
                  <a:lnTo>
                    <a:pt x="1040" y="276"/>
                  </a:lnTo>
                  <a:lnTo>
                    <a:pt x="1060" y="303"/>
                  </a:lnTo>
                  <a:lnTo>
                    <a:pt x="1095" y="235"/>
                  </a:lnTo>
                  <a:close/>
                  <a:moveTo>
                    <a:pt x="715" y="9"/>
                  </a:moveTo>
                  <a:lnTo>
                    <a:pt x="689" y="5"/>
                  </a:lnTo>
                  <a:lnTo>
                    <a:pt x="664" y="2"/>
                  </a:lnTo>
                  <a:lnTo>
                    <a:pt x="638" y="1"/>
                  </a:lnTo>
                  <a:lnTo>
                    <a:pt x="612" y="0"/>
                  </a:lnTo>
                  <a:lnTo>
                    <a:pt x="587" y="1"/>
                  </a:lnTo>
                  <a:lnTo>
                    <a:pt x="563" y="2"/>
                  </a:lnTo>
                  <a:lnTo>
                    <a:pt x="541" y="4"/>
                  </a:lnTo>
                  <a:lnTo>
                    <a:pt x="517" y="7"/>
                  </a:lnTo>
                  <a:lnTo>
                    <a:pt x="508" y="78"/>
                  </a:lnTo>
                  <a:lnTo>
                    <a:pt x="533" y="73"/>
                  </a:lnTo>
                  <a:lnTo>
                    <a:pt x="559" y="70"/>
                  </a:lnTo>
                  <a:lnTo>
                    <a:pt x="585" y="69"/>
                  </a:lnTo>
                  <a:lnTo>
                    <a:pt x="612" y="68"/>
                  </a:lnTo>
                  <a:lnTo>
                    <a:pt x="641" y="69"/>
                  </a:lnTo>
                  <a:lnTo>
                    <a:pt x="669" y="71"/>
                  </a:lnTo>
                  <a:lnTo>
                    <a:pt x="697" y="74"/>
                  </a:lnTo>
                  <a:lnTo>
                    <a:pt x="725" y="80"/>
                  </a:lnTo>
                  <a:lnTo>
                    <a:pt x="715" y="9"/>
                  </a:lnTo>
                  <a:close/>
                  <a:moveTo>
                    <a:pt x="193" y="166"/>
                  </a:moveTo>
                  <a:lnTo>
                    <a:pt x="178" y="181"/>
                  </a:lnTo>
                  <a:lnTo>
                    <a:pt x="163" y="196"/>
                  </a:lnTo>
                  <a:lnTo>
                    <a:pt x="148" y="213"/>
                  </a:lnTo>
                  <a:lnTo>
                    <a:pt x="135" y="229"/>
                  </a:lnTo>
                  <a:lnTo>
                    <a:pt x="168" y="297"/>
                  </a:lnTo>
                  <a:lnTo>
                    <a:pt x="188" y="271"/>
                  </a:lnTo>
                  <a:lnTo>
                    <a:pt x="209" y="245"/>
                  </a:lnTo>
                  <a:lnTo>
                    <a:pt x="233" y="221"/>
                  </a:lnTo>
                  <a:lnTo>
                    <a:pt x="258" y="200"/>
                  </a:lnTo>
                  <a:lnTo>
                    <a:pt x="193" y="166"/>
                  </a:lnTo>
                  <a:close/>
                  <a:moveTo>
                    <a:pt x="2" y="560"/>
                  </a:moveTo>
                  <a:lnTo>
                    <a:pt x="1" y="573"/>
                  </a:lnTo>
                  <a:lnTo>
                    <a:pt x="0" y="586"/>
                  </a:lnTo>
                  <a:lnTo>
                    <a:pt x="0" y="599"/>
                  </a:lnTo>
                  <a:lnTo>
                    <a:pt x="0" y="612"/>
                  </a:lnTo>
                  <a:lnTo>
                    <a:pt x="1" y="645"/>
                  </a:lnTo>
                  <a:lnTo>
                    <a:pt x="3" y="676"/>
                  </a:lnTo>
                  <a:lnTo>
                    <a:pt x="7" y="707"/>
                  </a:lnTo>
                  <a:lnTo>
                    <a:pt x="13" y="739"/>
                  </a:lnTo>
                  <a:lnTo>
                    <a:pt x="86" y="752"/>
                  </a:lnTo>
                  <a:lnTo>
                    <a:pt x="82" y="735"/>
                  </a:lnTo>
                  <a:lnTo>
                    <a:pt x="77" y="718"/>
                  </a:lnTo>
                  <a:lnTo>
                    <a:pt x="74" y="701"/>
                  </a:lnTo>
                  <a:lnTo>
                    <a:pt x="72" y="684"/>
                  </a:lnTo>
                  <a:lnTo>
                    <a:pt x="70" y="666"/>
                  </a:lnTo>
                  <a:lnTo>
                    <a:pt x="69" y="648"/>
                  </a:lnTo>
                  <a:lnTo>
                    <a:pt x="68" y="631"/>
                  </a:lnTo>
                  <a:lnTo>
                    <a:pt x="68" y="612"/>
                  </a:lnTo>
                  <a:lnTo>
                    <a:pt x="68" y="596"/>
                  </a:lnTo>
                  <a:lnTo>
                    <a:pt x="69" y="580"/>
                  </a:lnTo>
                  <a:lnTo>
                    <a:pt x="70" y="564"/>
                  </a:lnTo>
                  <a:lnTo>
                    <a:pt x="71" y="547"/>
                  </a:lnTo>
                  <a:lnTo>
                    <a:pt x="2" y="560"/>
                  </a:lnTo>
                  <a:close/>
                  <a:moveTo>
                    <a:pt x="156" y="1022"/>
                  </a:moveTo>
                  <a:lnTo>
                    <a:pt x="177" y="1043"/>
                  </a:lnTo>
                  <a:lnTo>
                    <a:pt x="198" y="1064"/>
                  </a:lnTo>
                  <a:lnTo>
                    <a:pt x="221" y="1084"/>
                  </a:lnTo>
                  <a:lnTo>
                    <a:pt x="245" y="1103"/>
                  </a:lnTo>
                  <a:lnTo>
                    <a:pt x="314" y="1068"/>
                  </a:lnTo>
                  <a:lnTo>
                    <a:pt x="297" y="1056"/>
                  </a:lnTo>
                  <a:lnTo>
                    <a:pt x="279" y="1043"/>
                  </a:lnTo>
                  <a:lnTo>
                    <a:pt x="263" y="1030"/>
                  </a:lnTo>
                  <a:lnTo>
                    <a:pt x="248" y="1017"/>
                  </a:lnTo>
                  <a:lnTo>
                    <a:pt x="233" y="1003"/>
                  </a:lnTo>
                  <a:lnTo>
                    <a:pt x="218" y="988"/>
                  </a:lnTo>
                  <a:lnTo>
                    <a:pt x="204" y="973"/>
                  </a:lnTo>
                  <a:lnTo>
                    <a:pt x="191" y="957"/>
                  </a:lnTo>
                  <a:lnTo>
                    <a:pt x="156" y="1022"/>
                  </a:lnTo>
                  <a:close/>
                  <a:moveTo>
                    <a:pt x="510" y="1216"/>
                  </a:moveTo>
                  <a:lnTo>
                    <a:pt x="535" y="1219"/>
                  </a:lnTo>
                  <a:lnTo>
                    <a:pt x="560" y="1222"/>
                  </a:lnTo>
                  <a:lnTo>
                    <a:pt x="586" y="1224"/>
                  </a:lnTo>
                  <a:lnTo>
                    <a:pt x="612" y="1225"/>
                  </a:lnTo>
                  <a:lnTo>
                    <a:pt x="637" y="1224"/>
                  </a:lnTo>
                  <a:lnTo>
                    <a:pt x="662" y="1222"/>
                  </a:lnTo>
                  <a:lnTo>
                    <a:pt x="687" y="1220"/>
                  </a:lnTo>
                  <a:lnTo>
                    <a:pt x="710" y="1216"/>
                  </a:lnTo>
                  <a:lnTo>
                    <a:pt x="721" y="1146"/>
                  </a:lnTo>
                  <a:lnTo>
                    <a:pt x="694" y="1150"/>
                  </a:lnTo>
                  <a:lnTo>
                    <a:pt x="667" y="1153"/>
                  </a:lnTo>
                  <a:lnTo>
                    <a:pt x="640" y="1156"/>
                  </a:lnTo>
                  <a:lnTo>
                    <a:pt x="612" y="1157"/>
                  </a:lnTo>
                  <a:lnTo>
                    <a:pt x="583" y="1156"/>
                  </a:lnTo>
                  <a:lnTo>
                    <a:pt x="555" y="1153"/>
                  </a:lnTo>
                  <a:lnTo>
                    <a:pt x="528" y="1150"/>
                  </a:lnTo>
                  <a:lnTo>
                    <a:pt x="500" y="1145"/>
                  </a:lnTo>
                  <a:lnTo>
                    <a:pt x="510" y="1216"/>
                  </a:lnTo>
                  <a:close/>
                  <a:moveTo>
                    <a:pt x="979" y="1102"/>
                  </a:moveTo>
                  <a:lnTo>
                    <a:pt x="1002" y="1084"/>
                  </a:lnTo>
                  <a:lnTo>
                    <a:pt x="1025" y="1065"/>
                  </a:lnTo>
                  <a:lnTo>
                    <a:pt x="1046" y="1044"/>
                  </a:lnTo>
                  <a:lnTo>
                    <a:pt x="1067" y="1023"/>
                  </a:lnTo>
                  <a:lnTo>
                    <a:pt x="1033" y="957"/>
                  </a:lnTo>
                  <a:lnTo>
                    <a:pt x="1020" y="972"/>
                  </a:lnTo>
                  <a:lnTo>
                    <a:pt x="1006" y="987"/>
                  </a:lnTo>
                  <a:lnTo>
                    <a:pt x="992" y="1002"/>
                  </a:lnTo>
                  <a:lnTo>
                    <a:pt x="977" y="1016"/>
                  </a:lnTo>
                  <a:lnTo>
                    <a:pt x="961" y="1029"/>
                  </a:lnTo>
                  <a:lnTo>
                    <a:pt x="946" y="1042"/>
                  </a:lnTo>
                  <a:lnTo>
                    <a:pt x="928" y="1054"/>
                  </a:lnTo>
                  <a:lnTo>
                    <a:pt x="912" y="1066"/>
                  </a:lnTo>
                  <a:lnTo>
                    <a:pt x="979" y="1102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5" name="Freeform 1402"/>
            <p:cNvSpPr>
              <a:spLocks noEditPoints="1"/>
            </p:cNvSpPr>
            <p:nvPr/>
          </p:nvSpPr>
          <p:spPr bwMode="auto">
            <a:xfrm>
              <a:off x="2750" y="1732"/>
              <a:ext cx="229" cy="227"/>
            </a:xfrm>
            <a:custGeom>
              <a:avLst/>
              <a:gdLst>
                <a:gd name="T0" fmla="*/ 46 w 1157"/>
                <a:gd name="T1" fmla="*/ 22 h 1156"/>
                <a:gd name="T2" fmla="*/ 43 w 1157"/>
                <a:gd name="T3" fmla="*/ 21 h 1156"/>
                <a:gd name="T4" fmla="*/ 43 w 1157"/>
                <a:gd name="T5" fmla="*/ 22 h 1156"/>
                <a:gd name="T6" fmla="*/ 43 w 1157"/>
                <a:gd name="T7" fmla="*/ 25 h 1156"/>
                <a:gd name="T8" fmla="*/ 43 w 1157"/>
                <a:gd name="T9" fmla="*/ 27 h 1156"/>
                <a:gd name="T10" fmla="*/ 43 w 1157"/>
                <a:gd name="T11" fmla="*/ 29 h 1156"/>
                <a:gd name="T12" fmla="*/ 46 w 1157"/>
                <a:gd name="T13" fmla="*/ 26 h 1156"/>
                <a:gd name="T14" fmla="*/ 42 w 1157"/>
                <a:gd name="T15" fmla="*/ 9 h 1156"/>
                <a:gd name="T16" fmla="*/ 40 w 1157"/>
                <a:gd name="T17" fmla="*/ 7 h 1156"/>
                <a:gd name="T18" fmla="*/ 37 w 1157"/>
                <a:gd name="T19" fmla="*/ 8 h 1156"/>
                <a:gd name="T20" fmla="*/ 38 w 1157"/>
                <a:gd name="T21" fmla="*/ 10 h 1156"/>
                <a:gd name="T22" fmla="*/ 40 w 1157"/>
                <a:gd name="T23" fmla="*/ 12 h 1156"/>
                <a:gd name="T24" fmla="*/ 27 w 1157"/>
                <a:gd name="T25" fmla="*/ 0 h 1156"/>
                <a:gd name="T26" fmla="*/ 24 w 1157"/>
                <a:gd name="T27" fmla="*/ 0 h 1156"/>
                <a:gd name="T28" fmla="*/ 21 w 1157"/>
                <a:gd name="T29" fmla="*/ 0 h 1156"/>
                <a:gd name="T30" fmla="*/ 19 w 1157"/>
                <a:gd name="T31" fmla="*/ 3 h 1156"/>
                <a:gd name="T32" fmla="*/ 22 w 1157"/>
                <a:gd name="T33" fmla="*/ 3 h 1156"/>
                <a:gd name="T34" fmla="*/ 26 w 1157"/>
                <a:gd name="T35" fmla="*/ 3 h 1156"/>
                <a:gd name="T36" fmla="*/ 27 w 1157"/>
                <a:gd name="T37" fmla="*/ 0 h 1156"/>
                <a:gd name="T38" fmla="*/ 6 w 1157"/>
                <a:gd name="T39" fmla="*/ 7 h 1156"/>
                <a:gd name="T40" fmla="*/ 6 w 1157"/>
                <a:gd name="T41" fmla="*/ 12 h 1156"/>
                <a:gd name="T42" fmla="*/ 7 w 1157"/>
                <a:gd name="T43" fmla="*/ 10 h 1156"/>
                <a:gd name="T44" fmla="*/ 9 w 1157"/>
                <a:gd name="T45" fmla="*/ 8 h 1156"/>
                <a:gd name="T46" fmla="*/ 8 w 1157"/>
                <a:gd name="T47" fmla="*/ 6 h 1156"/>
                <a:gd name="T48" fmla="*/ 0 w 1157"/>
                <a:gd name="T49" fmla="*/ 22 h 1156"/>
                <a:gd name="T50" fmla="*/ 0 w 1157"/>
                <a:gd name="T51" fmla="*/ 24 h 1156"/>
                <a:gd name="T52" fmla="*/ 1 w 1157"/>
                <a:gd name="T53" fmla="*/ 28 h 1156"/>
                <a:gd name="T54" fmla="*/ 3 w 1157"/>
                <a:gd name="T55" fmla="*/ 28 h 1156"/>
                <a:gd name="T56" fmla="*/ 3 w 1157"/>
                <a:gd name="T57" fmla="*/ 25 h 1156"/>
                <a:gd name="T58" fmla="*/ 3 w 1157"/>
                <a:gd name="T59" fmla="*/ 23 h 1156"/>
                <a:gd name="T60" fmla="*/ 3 w 1157"/>
                <a:gd name="T61" fmla="*/ 21 h 1156"/>
                <a:gd name="T62" fmla="*/ 6 w 1157"/>
                <a:gd name="T63" fmla="*/ 38 h 1156"/>
                <a:gd name="T64" fmla="*/ 7 w 1157"/>
                <a:gd name="T65" fmla="*/ 40 h 1156"/>
                <a:gd name="T66" fmla="*/ 9 w 1157"/>
                <a:gd name="T67" fmla="*/ 41 h 1156"/>
                <a:gd name="T68" fmla="*/ 13 w 1157"/>
                <a:gd name="T69" fmla="*/ 41 h 1156"/>
                <a:gd name="T70" fmla="*/ 10 w 1157"/>
                <a:gd name="T71" fmla="*/ 39 h 1156"/>
                <a:gd name="T72" fmla="*/ 8 w 1157"/>
                <a:gd name="T73" fmla="*/ 37 h 1156"/>
                <a:gd name="T74" fmla="*/ 6 w 1157"/>
                <a:gd name="T75" fmla="*/ 38 h 1156"/>
                <a:gd name="T76" fmla="*/ 21 w 1157"/>
                <a:gd name="T77" fmla="*/ 46 h 1156"/>
                <a:gd name="T78" fmla="*/ 24 w 1157"/>
                <a:gd name="T79" fmla="*/ 46 h 1156"/>
                <a:gd name="T80" fmla="*/ 27 w 1157"/>
                <a:gd name="T81" fmla="*/ 46 h 1156"/>
                <a:gd name="T82" fmla="*/ 25 w 1157"/>
                <a:gd name="T83" fmla="*/ 43 h 1156"/>
                <a:gd name="T84" fmla="*/ 22 w 1157"/>
                <a:gd name="T85" fmla="*/ 43 h 1156"/>
                <a:gd name="T86" fmla="*/ 18 w 1157"/>
                <a:gd name="T87" fmla="*/ 43 h 1156"/>
                <a:gd name="T88" fmla="*/ 38 w 1157"/>
                <a:gd name="T89" fmla="*/ 41 h 1156"/>
                <a:gd name="T90" fmla="*/ 41 w 1157"/>
                <a:gd name="T91" fmla="*/ 38 h 1156"/>
                <a:gd name="T92" fmla="*/ 38 w 1157"/>
                <a:gd name="T93" fmla="*/ 37 h 1156"/>
                <a:gd name="T94" fmla="*/ 36 w 1157"/>
                <a:gd name="T95" fmla="*/ 39 h 1156"/>
                <a:gd name="T96" fmla="*/ 34 w 1157"/>
                <a:gd name="T97" fmla="*/ 41 h 1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57"/>
                <a:gd name="T148" fmla="*/ 0 h 1156"/>
                <a:gd name="T149" fmla="*/ 1157 w 1157"/>
                <a:gd name="T150" fmla="*/ 1156 h 1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57" h="1156">
                  <a:moveTo>
                    <a:pt x="1157" y="578"/>
                  </a:moveTo>
                  <a:lnTo>
                    <a:pt x="1157" y="565"/>
                  </a:lnTo>
                  <a:lnTo>
                    <a:pt x="1157" y="552"/>
                  </a:lnTo>
                  <a:lnTo>
                    <a:pt x="1156" y="539"/>
                  </a:lnTo>
                  <a:lnTo>
                    <a:pt x="1155" y="528"/>
                  </a:lnTo>
                  <a:lnTo>
                    <a:pt x="1084" y="515"/>
                  </a:lnTo>
                  <a:lnTo>
                    <a:pt x="1087" y="531"/>
                  </a:lnTo>
                  <a:lnTo>
                    <a:pt x="1088" y="546"/>
                  </a:lnTo>
                  <a:lnTo>
                    <a:pt x="1089" y="562"/>
                  </a:lnTo>
                  <a:lnTo>
                    <a:pt x="1089" y="578"/>
                  </a:lnTo>
                  <a:lnTo>
                    <a:pt x="1089" y="598"/>
                  </a:lnTo>
                  <a:lnTo>
                    <a:pt x="1088" y="617"/>
                  </a:lnTo>
                  <a:lnTo>
                    <a:pt x="1086" y="636"/>
                  </a:lnTo>
                  <a:lnTo>
                    <a:pt x="1083" y="655"/>
                  </a:lnTo>
                  <a:lnTo>
                    <a:pt x="1080" y="673"/>
                  </a:lnTo>
                  <a:lnTo>
                    <a:pt x="1076" y="692"/>
                  </a:lnTo>
                  <a:lnTo>
                    <a:pt x="1072" y="709"/>
                  </a:lnTo>
                  <a:lnTo>
                    <a:pt x="1067" y="727"/>
                  </a:lnTo>
                  <a:lnTo>
                    <a:pt x="1141" y="714"/>
                  </a:lnTo>
                  <a:lnTo>
                    <a:pt x="1148" y="681"/>
                  </a:lnTo>
                  <a:lnTo>
                    <a:pt x="1153" y="647"/>
                  </a:lnTo>
                  <a:lnTo>
                    <a:pt x="1156" y="613"/>
                  </a:lnTo>
                  <a:lnTo>
                    <a:pt x="1157" y="578"/>
                  </a:lnTo>
                  <a:close/>
                  <a:moveTo>
                    <a:pt x="1045" y="236"/>
                  </a:moveTo>
                  <a:lnTo>
                    <a:pt x="1027" y="214"/>
                  </a:lnTo>
                  <a:lnTo>
                    <a:pt x="1010" y="194"/>
                  </a:lnTo>
                  <a:lnTo>
                    <a:pt x="992" y="173"/>
                  </a:lnTo>
                  <a:lnTo>
                    <a:pt x="972" y="155"/>
                  </a:lnTo>
                  <a:lnTo>
                    <a:pt x="907" y="188"/>
                  </a:lnTo>
                  <a:lnTo>
                    <a:pt x="921" y="200"/>
                  </a:lnTo>
                  <a:lnTo>
                    <a:pt x="935" y="214"/>
                  </a:lnTo>
                  <a:lnTo>
                    <a:pt x="949" y="227"/>
                  </a:lnTo>
                  <a:lnTo>
                    <a:pt x="962" y="242"/>
                  </a:lnTo>
                  <a:lnTo>
                    <a:pt x="975" y="256"/>
                  </a:lnTo>
                  <a:lnTo>
                    <a:pt x="987" y="272"/>
                  </a:lnTo>
                  <a:lnTo>
                    <a:pt x="998" y="288"/>
                  </a:lnTo>
                  <a:lnTo>
                    <a:pt x="1009" y="304"/>
                  </a:lnTo>
                  <a:lnTo>
                    <a:pt x="1045" y="236"/>
                  </a:lnTo>
                  <a:close/>
                  <a:moveTo>
                    <a:pt x="687" y="10"/>
                  </a:moveTo>
                  <a:lnTo>
                    <a:pt x="660" y="6"/>
                  </a:lnTo>
                  <a:lnTo>
                    <a:pt x="633" y="3"/>
                  </a:lnTo>
                  <a:lnTo>
                    <a:pt x="606" y="0"/>
                  </a:lnTo>
                  <a:lnTo>
                    <a:pt x="579" y="0"/>
                  </a:lnTo>
                  <a:lnTo>
                    <a:pt x="553" y="0"/>
                  </a:lnTo>
                  <a:lnTo>
                    <a:pt x="528" y="3"/>
                  </a:lnTo>
                  <a:lnTo>
                    <a:pt x="503" y="5"/>
                  </a:lnTo>
                  <a:lnTo>
                    <a:pt x="480" y="8"/>
                  </a:lnTo>
                  <a:lnTo>
                    <a:pt x="470" y="79"/>
                  </a:lnTo>
                  <a:lnTo>
                    <a:pt x="497" y="75"/>
                  </a:lnTo>
                  <a:lnTo>
                    <a:pt x="524" y="71"/>
                  </a:lnTo>
                  <a:lnTo>
                    <a:pt x="551" y="69"/>
                  </a:lnTo>
                  <a:lnTo>
                    <a:pt x="579" y="69"/>
                  </a:lnTo>
                  <a:lnTo>
                    <a:pt x="609" y="69"/>
                  </a:lnTo>
                  <a:lnTo>
                    <a:pt x="639" y="72"/>
                  </a:lnTo>
                  <a:lnTo>
                    <a:pt x="669" y="76"/>
                  </a:lnTo>
                  <a:lnTo>
                    <a:pt x="698" y="81"/>
                  </a:lnTo>
                  <a:lnTo>
                    <a:pt x="687" y="10"/>
                  </a:lnTo>
                  <a:close/>
                  <a:moveTo>
                    <a:pt x="192" y="148"/>
                  </a:moveTo>
                  <a:lnTo>
                    <a:pt x="172" y="167"/>
                  </a:lnTo>
                  <a:lnTo>
                    <a:pt x="153" y="187"/>
                  </a:lnTo>
                  <a:lnTo>
                    <a:pt x="135" y="208"/>
                  </a:lnTo>
                  <a:lnTo>
                    <a:pt x="118" y="229"/>
                  </a:lnTo>
                  <a:lnTo>
                    <a:pt x="152" y="299"/>
                  </a:lnTo>
                  <a:lnTo>
                    <a:pt x="163" y="282"/>
                  </a:lnTo>
                  <a:lnTo>
                    <a:pt x="175" y="266"/>
                  </a:lnTo>
                  <a:lnTo>
                    <a:pt x="187" y="251"/>
                  </a:lnTo>
                  <a:lnTo>
                    <a:pt x="200" y="236"/>
                  </a:lnTo>
                  <a:lnTo>
                    <a:pt x="214" y="222"/>
                  </a:lnTo>
                  <a:lnTo>
                    <a:pt x="228" y="208"/>
                  </a:lnTo>
                  <a:lnTo>
                    <a:pt x="242" y="195"/>
                  </a:lnTo>
                  <a:lnTo>
                    <a:pt x="257" y="182"/>
                  </a:lnTo>
                  <a:lnTo>
                    <a:pt x="192" y="148"/>
                  </a:lnTo>
                  <a:close/>
                  <a:moveTo>
                    <a:pt x="3" y="520"/>
                  </a:moveTo>
                  <a:lnTo>
                    <a:pt x="2" y="535"/>
                  </a:lnTo>
                  <a:lnTo>
                    <a:pt x="1" y="549"/>
                  </a:lnTo>
                  <a:lnTo>
                    <a:pt x="0" y="563"/>
                  </a:lnTo>
                  <a:lnTo>
                    <a:pt x="0" y="578"/>
                  </a:lnTo>
                  <a:lnTo>
                    <a:pt x="1" y="612"/>
                  </a:lnTo>
                  <a:lnTo>
                    <a:pt x="4" y="646"/>
                  </a:lnTo>
                  <a:lnTo>
                    <a:pt x="9" y="679"/>
                  </a:lnTo>
                  <a:lnTo>
                    <a:pt x="16" y="711"/>
                  </a:lnTo>
                  <a:lnTo>
                    <a:pt x="90" y="724"/>
                  </a:lnTo>
                  <a:lnTo>
                    <a:pt x="85" y="707"/>
                  </a:lnTo>
                  <a:lnTo>
                    <a:pt x="81" y="690"/>
                  </a:lnTo>
                  <a:lnTo>
                    <a:pt x="77" y="671"/>
                  </a:lnTo>
                  <a:lnTo>
                    <a:pt x="74" y="653"/>
                  </a:lnTo>
                  <a:lnTo>
                    <a:pt x="71" y="634"/>
                  </a:lnTo>
                  <a:lnTo>
                    <a:pt x="70" y="616"/>
                  </a:lnTo>
                  <a:lnTo>
                    <a:pt x="69" y="598"/>
                  </a:lnTo>
                  <a:lnTo>
                    <a:pt x="68" y="578"/>
                  </a:lnTo>
                  <a:lnTo>
                    <a:pt x="69" y="560"/>
                  </a:lnTo>
                  <a:lnTo>
                    <a:pt x="69" y="543"/>
                  </a:lnTo>
                  <a:lnTo>
                    <a:pt x="71" y="525"/>
                  </a:lnTo>
                  <a:lnTo>
                    <a:pt x="74" y="507"/>
                  </a:lnTo>
                  <a:lnTo>
                    <a:pt x="3" y="520"/>
                  </a:lnTo>
                  <a:close/>
                  <a:moveTo>
                    <a:pt x="140" y="955"/>
                  </a:moveTo>
                  <a:lnTo>
                    <a:pt x="152" y="969"/>
                  </a:lnTo>
                  <a:lnTo>
                    <a:pt x="164" y="982"/>
                  </a:lnTo>
                  <a:lnTo>
                    <a:pt x="177" y="994"/>
                  </a:lnTo>
                  <a:lnTo>
                    <a:pt x="190" y="1007"/>
                  </a:lnTo>
                  <a:lnTo>
                    <a:pt x="203" y="1018"/>
                  </a:lnTo>
                  <a:lnTo>
                    <a:pt x="217" y="1030"/>
                  </a:lnTo>
                  <a:lnTo>
                    <a:pt x="231" y="1041"/>
                  </a:lnTo>
                  <a:lnTo>
                    <a:pt x="246" y="1051"/>
                  </a:lnTo>
                  <a:lnTo>
                    <a:pt x="315" y="1016"/>
                  </a:lnTo>
                  <a:lnTo>
                    <a:pt x="296" y="1003"/>
                  </a:lnTo>
                  <a:lnTo>
                    <a:pt x="277" y="989"/>
                  </a:lnTo>
                  <a:lnTo>
                    <a:pt x="257" y="975"/>
                  </a:lnTo>
                  <a:lnTo>
                    <a:pt x="240" y="960"/>
                  </a:lnTo>
                  <a:lnTo>
                    <a:pt x="223" y="943"/>
                  </a:lnTo>
                  <a:lnTo>
                    <a:pt x="206" y="926"/>
                  </a:lnTo>
                  <a:lnTo>
                    <a:pt x="190" y="909"/>
                  </a:lnTo>
                  <a:lnTo>
                    <a:pt x="175" y="890"/>
                  </a:lnTo>
                  <a:lnTo>
                    <a:pt x="140" y="955"/>
                  </a:lnTo>
                  <a:close/>
                  <a:moveTo>
                    <a:pt x="472" y="1146"/>
                  </a:moveTo>
                  <a:lnTo>
                    <a:pt x="498" y="1151"/>
                  </a:lnTo>
                  <a:lnTo>
                    <a:pt x="525" y="1154"/>
                  </a:lnTo>
                  <a:lnTo>
                    <a:pt x="552" y="1156"/>
                  </a:lnTo>
                  <a:lnTo>
                    <a:pt x="579" y="1156"/>
                  </a:lnTo>
                  <a:lnTo>
                    <a:pt x="605" y="1156"/>
                  </a:lnTo>
                  <a:lnTo>
                    <a:pt x="632" y="1154"/>
                  </a:lnTo>
                  <a:lnTo>
                    <a:pt x="658" y="1151"/>
                  </a:lnTo>
                  <a:lnTo>
                    <a:pt x="683" y="1147"/>
                  </a:lnTo>
                  <a:lnTo>
                    <a:pt x="693" y="1075"/>
                  </a:lnTo>
                  <a:lnTo>
                    <a:pt x="665" y="1082"/>
                  </a:lnTo>
                  <a:lnTo>
                    <a:pt x="637" y="1085"/>
                  </a:lnTo>
                  <a:lnTo>
                    <a:pt x="608" y="1088"/>
                  </a:lnTo>
                  <a:lnTo>
                    <a:pt x="579" y="1088"/>
                  </a:lnTo>
                  <a:lnTo>
                    <a:pt x="549" y="1088"/>
                  </a:lnTo>
                  <a:lnTo>
                    <a:pt x="520" y="1085"/>
                  </a:lnTo>
                  <a:lnTo>
                    <a:pt x="490" y="1080"/>
                  </a:lnTo>
                  <a:lnTo>
                    <a:pt x="462" y="1075"/>
                  </a:lnTo>
                  <a:lnTo>
                    <a:pt x="472" y="1146"/>
                  </a:lnTo>
                  <a:close/>
                  <a:moveTo>
                    <a:pt x="913" y="1050"/>
                  </a:moveTo>
                  <a:lnTo>
                    <a:pt x="941" y="1029"/>
                  </a:lnTo>
                  <a:lnTo>
                    <a:pt x="968" y="1006"/>
                  </a:lnTo>
                  <a:lnTo>
                    <a:pt x="993" y="981"/>
                  </a:lnTo>
                  <a:lnTo>
                    <a:pt x="1016" y="955"/>
                  </a:lnTo>
                  <a:lnTo>
                    <a:pt x="984" y="888"/>
                  </a:lnTo>
                  <a:lnTo>
                    <a:pt x="969" y="907"/>
                  </a:lnTo>
                  <a:lnTo>
                    <a:pt x="954" y="925"/>
                  </a:lnTo>
                  <a:lnTo>
                    <a:pt x="936" y="941"/>
                  </a:lnTo>
                  <a:lnTo>
                    <a:pt x="920" y="957"/>
                  </a:lnTo>
                  <a:lnTo>
                    <a:pt x="902" y="972"/>
                  </a:lnTo>
                  <a:lnTo>
                    <a:pt x="884" y="988"/>
                  </a:lnTo>
                  <a:lnTo>
                    <a:pt x="864" y="1001"/>
                  </a:lnTo>
                  <a:lnTo>
                    <a:pt x="845" y="1014"/>
                  </a:lnTo>
                  <a:lnTo>
                    <a:pt x="913" y="105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6" name="Freeform 1403"/>
            <p:cNvSpPr>
              <a:spLocks noEditPoints="1"/>
            </p:cNvSpPr>
            <p:nvPr/>
          </p:nvSpPr>
          <p:spPr bwMode="auto">
            <a:xfrm>
              <a:off x="2754" y="1736"/>
              <a:ext cx="221" cy="220"/>
            </a:xfrm>
            <a:custGeom>
              <a:avLst/>
              <a:gdLst>
                <a:gd name="T0" fmla="*/ 44 w 1088"/>
                <a:gd name="T1" fmla="*/ 21 h 1089"/>
                <a:gd name="T2" fmla="*/ 41 w 1088"/>
                <a:gd name="T3" fmla="*/ 19 h 1089"/>
                <a:gd name="T4" fmla="*/ 41 w 1088"/>
                <a:gd name="T5" fmla="*/ 21 h 1089"/>
                <a:gd name="T6" fmla="*/ 41 w 1088"/>
                <a:gd name="T7" fmla="*/ 23 h 1089"/>
                <a:gd name="T8" fmla="*/ 40 w 1088"/>
                <a:gd name="T9" fmla="*/ 26 h 1089"/>
                <a:gd name="T10" fmla="*/ 40 w 1088"/>
                <a:gd name="T11" fmla="*/ 28 h 1089"/>
                <a:gd name="T12" fmla="*/ 43 w 1088"/>
                <a:gd name="T13" fmla="*/ 26 h 1089"/>
                <a:gd name="T14" fmla="*/ 43 w 1088"/>
                <a:gd name="T15" fmla="*/ 24 h 1089"/>
                <a:gd name="T16" fmla="*/ 44 w 1088"/>
                <a:gd name="T17" fmla="*/ 22 h 1089"/>
                <a:gd name="T18" fmla="*/ 38 w 1088"/>
                <a:gd name="T19" fmla="*/ 7 h 1089"/>
                <a:gd name="T20" fmla="*/ 34 w 1088"/>
                <a:gd name="T21" fmla="*/ 7 h 1089"/>
                <a:gd name="T22" fmla="*/ 36 w 1088"/>
                <a:gd name="T23" fmla="*/ 9 h 1089"/>
                <a:gd name="T24" fmla="*/ 37 w 1088"/>
                <a:gd name="T25" fmla="*/ 11 h 1089"/>
                <a:gd name="T26" fmla="*/ 40 w 1088"/>
                <a:gd name="T27" fmla="*/ 9 h 1089"/>
                <a:gd name="T28" fmla="*/ 24 w 1088"/>
                <a:gd name="T29" fmla="*/ 0 h 1089"/>
                <a:gd name="T30" fmla="*/ 21 w 1088"/>
                <a:gd name="T31" fmla="*/ 0 h 1089"/>
                <a:gd name="T32" fmla="*/ 18 w 1088"/>
                <a:gd name="T33" fmla="*/ 0 h 1089"/>
                <a:gd name="T34" fmla="*/ 19 w 1088"/>
                <a:gd name="T35" fmla="*/ 3 h 1089"/>
                <a:gd name="T36" fmla="*/ 23 w 1088"/>
                <a:gd name="T37" fmla="*/ 3 h 1089"/>
                <a:gd name="T38" fmla="*/ 27 w 1088"/>
                <a:gd name="T39" fmla="*/ 3 h 1089"/>
                <a:gd name="T40" fmla="*/ 7 w 1088"/>
                <a:gd name="T41" fmla="*/ 6 h 1089"/>
                <a:gd name="T42" fmla="*/ 4 w 1088"/>
                <a:gd name="T43" fmla="*/ 9 h 1089"/>
                <a:gd name="T44" fmla="*/ 6 w 1088"/>
                <a:gd name="T45" fmla="*/ 10 h 1089"/>
                <a:gd name="T46" fmla="*/ 8 w 1088"/>
                <a:gd name="T47" fmla="*/ 8 h 1089"/>
                <a:gd name="T48" fmla="*/ 10 w 1088"/>
                <a:gd name="T49" fmla="*/ 7 h 1089"/>
                <a:gd name="T50" fmla="*/ 0 w 1088"/>
                <a:gd name="T51" fmla="*/ 20 h 1089"/>
                <a:gd name="T52" fmla="*/ 0 w 1088"/>
                <a:gd name="T53" fmla="*/ 22 h 1089"/>
                <a:gd name="T54" fmla="*/ 0 w 1088"/>
                <a:gd name="T55" fmla="*/ 24 h 1089"/>
                <a:gd name="T56" fmla="*/ 0 w 1088"/>
                <a:gd name="T57" fmla="*/ 26 h 1089"/>
                <a:gd name="T58" fmla="*/ 4 w 1088"/>
                <a:gd name="T59" fmla="*/ 28 h 1089"/>
                <a:gd name="T60" fmla="*/ 3 w 1088"/>
                <a:gd name="T61" fmla="*/ 26 h 1089"/>
                <a:gd name="T62" fmla="*/ 3 w 1088"/>
                <a:gd name="T63" fmla="*/ 23 h 1089"/>
                <a:gd name="T64" fmla="*/ 3 w 1088"/>
                <a:gd name="T65" fmla="*/ 21 h 1089"/>
                <a:gd name="T66" fmla="*/ 3 w 1088"/>
                <a:gd name="T67" fmla="*/ 19 h 1089"/>
                <a:gd name="T68" fmla="*/ 5 w 1088"/>
                <a:gd name="T69" fmla="*/ 36 h 1089"/>
                <a:gd name="T70" fmla="*/ 7 w 1088"/>
                <a:gd name="T71" fmla="*/ 38 h 1089"/>
                <a:gd name="T72" fmla="*/ 9 w 1088"/>
                <a:gd name="T73" fmla="*/ 39 h 1089"/>
                <a:gd name="T74" fmla="*/ 12 w 1088"/>
                <a:gd name="T75" fmla="*/ 38 h 1089"/>
                <a:gd name="T76" fmla="*/ 9 w 1088"/>
                <a:gd name="T77" fmla="*/ 36 h 1089"/>
                <a:gd name="T78" fmla="*/ 7 w 1088"/>
                <a:gd name="T79" fmla="*/ 33 h 1089"/>
                <a:gd name="T80" fmla="*/ 17 w 1088"/>
                <a:gd name="T81" fmla="*/ 43 h 1089"/>
                <a:gd name="T82" fmla="*/ 21 w 1088"/>
                <a:gd name="T83" fmla="*/ 43 h 1089"/>
                <a:gd name="T84" fmla="*/ 24 w 1088"/>
                <a:gd name="T85" fmla="*/ 43 h 1089"/>
                <a:gd name="T86" fmla="*/ 27 w 1088"/>
                <a:gd name="T87" fmla="*/ 40 h 1089"/>
                <a:gd name="T88" fmla="*/ 23 w 1088"/>
                <a:gd name="T89" fmla="*/ 40 h 1089"/>
                <a:gd name="T90" fmla="*/ 19 w 1088"/>
                <a:gd name="T91" fmla="*/ 40 h 1089"/>
                <a:gd name="T92" fmla="*/ 17 w 1088"/>
                <a:gd name="T93" fmla="*/ 43 h 1089"/>
                <a:gd name="T94" fmla="*/ 35 w 1088"/>
                <a:gd name="T95" fmla="*/ 39 h 1089"/>
                <a:gd name="T96" fmla="*/ 37 w 1088"/>
                <a:gd name="T97" fmla="*/ 37 h 1089"/>
                <a:gd name="T98" fmla="*/ 39 w 1088"/>
                <a:gd name="T99" fmla="*/ 35 h 1089"/>
                <a:gd name="T100" fmla="*/ 36 w 1088"/>
                <a:gd name="T101" fmla="*/ 34 h 1089"/>
                <a:gd name="T102" fmla="*/ 34 w 1088"/>
                <a:gd name="T103" fmla="*/ 36 h 1089"/>
                <a:gd name="T104" fmla="*/ 31 w 1088"/>
                <a:gd name="T105" fmla="*/ 38 h 10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88"/>
                <a:gd name="T160" fmla="*/ 0 h 1089"/>
                <a:gd name="T161" fmla="*/ 1088 w 1088"/>
                <a:gd name="T162" fmla="*/ 1089 h 108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88" h="1089">
                  <a:moveTo>
                    <a:pt x="1088" y="544"/>
                  </a:moveTo>
                  <a:lnTo>
                    <a:pt x="1087" y="530"/>
                  </a:lnTo>
                  <a:lnTo>
                    <a:pt x="1087" y="515"/>
                  </a:lnTo>
                  <a:lnTo>
                    <a:pt x="1086" y="501"/>
                  </a:lnTo>
                  <a:lnTo>
                    <a:pt x="1085" y="487"/>
                  </a:lnTo>
                  <a:lnTo>
                    <a:pt x="1015" y="474"/>
                  </a:lnTo>
                  <a:lnTo>
                    <a:pt x="1017" y="491"/>
                  </a:lnTo>
                  <a:lnTo>
                    <a:pt x="1018" y="509"/>
                  </a:lnTo>
                  <a:lnTo>
                    <a:pt x="1019" y="526"/>
                  </a:lnTo>
                  <a:lnTo>
                    <a:pt x="1020" y="544"/>
                  </a:lnTo>
                  <a:lnTo>
                    <a:pt x="1019" y="565"/>
                  </a:lnTo>
                  <a:lnTo>
                    <a:pt x="1018" y="584"/>
                  </a:lnTo>
                  <a:lnTo>
                    <a:pt x="1016" y="605"/>
                  </a:lnTo>
                  <a:lnTo>
                    <a:pt x="1013" y="624"/>
                  </a:lnTo>
                  <a:lnTo>
                    <a:pt x="1010" y="644"/>
                  </a:lnTo>
                  <a:lnTo>
                    <a:pt x="1005" y="663"/>
                  </a:lnTo>
                  <a:lnTo>
                    <a:pt x="1000" y="681"/>
                  </a:lnTo>
                  <a:lnTo>
                    <a:pt x="993" y="700"/>
                  </a:lnTo>
                  <a:lnTo>
                    <a:pt x="1069" y="687"/>
                  </a:lnTo>
                  <a:lnTo>
                    <a:pt x="1073" y="670"/>
                  </a:lnTo>
                  <a:lnTo>
                    <a:pt x="1078" y="652"/>
                  </a:lnTo>
                  <a:lnTo>
                    <a:pt x="1081" y="635"/>
                  </a:lnTo>
                  <a:lnTo>
                    <a:pt x="1083" y="617"/>
                  </a:lnTo>
                  <a:lnTo>
                    <a:pt x="1085" y="599"/>
                  </a:lnTo>
                  <a:lnTo>
                    <a:pt x="1086" y="581"/>
                  </a:lnTo>
                  <a:lnTo>
                    <a:pt x="1087" y="563"/>
                  </a:lnTo>
                  <a:lnTo>
                    <a:pt x="1088" y="544"/>
                  </a:lnTo>
                  <a:close/>
                  <a:moveTo>
                    <a:pt x="992" y="235"/>
                  </a:moveTo>
                  <a:lnTo>
                    <a:pt x="972" y="208"/>
                  </a:lnTo>
                  <a:lnTo>
                    <a:pt x="951" y="184"/>
                  </a:lnTo>
                  <a:lnTo>
                    <a:pt x="928" y="160"/>
                  </a:lnTo>
                  <a:lnTo>
                    <a:pt x="905" y="137"/>
                  </a:lnTo>
                  <a:lnTo>
                    <a:pt x="839" y="171"/>
                  </a:lnTo>
                  <a:lnTo>
                    <a:pt x="856" y="185"/>
                  </a:lnTo>
                  <a:lnTo>
                    <a:pt x="872" y="200"/>
                  </a:lnTo>
                  <a:lnTo>
                    <a:pt x="889" y="216"/>
                  </a:lnTo>
                  <a:lnTo>
                    <a:pt x="904" y="232"/>
                  </a:lnTo>
                  <a:lnTo>
                    <a:pt x="918" y="249"/>
                  </a:lnTo>
                  <a:lnTo>
                    <a:pt x="932" y="268"/>
                  </a:lnTo>
                  <a:lnTo>
                    <a:pt x="944" y="286"/>
                  </a:lnTo>
                  <a:lnTo>
                    <a:pt x="955" y="306"/>
                  </a:lnTo>
                  <a:lnTo>
                    <a:pt x="992" y="235"/>
                  </a:lnTo>
                  <a:close/>
                  <a:moveTo>
                    <a:pt x="657" y="12"/>
                  </a:moveTo>
                  <a:lnTo>
                    <a:pt x="629" y="6"/>
                  </a:lnTo>
                  <a:lnTo>
                    <a:pt x="601" y="3"/>
                  </a:lnTo>
                  <a:lnTo>
                    <a:pt x="573" y="1"/>
                  </a:lnTo>
                  <a:lnTo>
                    <a:pt x="544" y="0"/>
                  </a:lnTo>
                  <a:lnTo>
                    <a:pt x="517" y="1"/>
                  </a:lnTo>
                  <a:lnTo>
                    <a:pt x="491" y="2"/>
                  </a:lnTo>
                  <a:lnTo>
                    <a:pt x="465" y="5"/>
                  </a:lnTo>
                  <a:lnTo>
                    <a:pt x="440" y="10"/>
                  </a:lnTo>
                  <a:lnTo>
                    <a:pt x="431" y="82"/>
                  </a:lnTo>
                  <a:lnTo>
                    <a:pt x="459" y="76"/>
                  </a:lnTo>
                  <a:lnTo>
                    <a:pt x="486" y="71"/>
                  </a:lnTo>
                  <a:lnTo>
                    <a:pt x="515" y="69"/>
                  </a:lnTo>
                  <a:lnTo>
                    <a:pt x="544" y="68"/>
                  </a:lnTo>
                  <a:lnTo>
                    <a:pt x="575" y="69"/>
                  </a:lnTo>
                  <a:lnTo>
                    <a:pt x="607" y="72"/>
                  </a:lnTo>
                  <a:lnTo>
                    <a:pt x="638" y="78"/>
                  </a:lnTo>
                  <a:lnTo>
                    <a:pt x="668" y="84"/>
                  </a:lnTo>
                  <a:lnTo>
                    <a:pt x="657" y="12"/>
                  </a:lnTo>
                  <a:close/>
                  <a:moveTo>
                    <a:pt x="190" y="132"/>
                  </a:moveTo>
                  <a:lnTo>
                    <a:pt x="165" y="153"/>
                  </a:lnTo>
                  <a:lnTo>
                    <a:pt x="141" y="177"/>
                  </a:lnTo>
                  <a:lnTo>
                    <a:pt x="120" y="203"/>
                  </a:lnTo>
                  <a:lnTo>
                    <a:pt x="100" y="229"/>
                  </a:lnTo>
                  <a:lnTo>
                    <a:pt x="135" y="300"/>
                  </a:lnTo>
                  <a:lnTo>
                    <a:pt x="148" y="281"/>
                  </a:lnTo>
                  <a:lnTo>
                    <a:pt x="161" y="262"/>
                  </a:lnTo>
                  <a:lnTo>
                    <a:pt x="174" y="244"/>
                  </a:lnTo>
                  <a:lnTo>
                    <a:pt x="189" y="227"/>
                  </a:lnTo>
                  <a:lnTo>
                    <a:pt x="204" y="211"/>
                  </a:lnTo>
                  <a:lnTo>
                    <a:pt x="220" y="194"/>
                  </a:lnTo>
                  <a:lnTo>
                    <a:pt x="237" y="179"/>
                  </a:lnTo>
                  <a:lnTo>
                    <a:pt x="255" y="165"/>
                  </a:lnTo>
                  <a:lnTo>
                    <a:pt x="190" y="132"/>
                  </a:lnTo>
                  <a:close/>
                  <a:moveTo>
                    <a:pt x="3" y="479"/>
                  </a:moveTo>
                  <a:lnTo>
                    <a:pt x="2" y="496"/>
                  </a:lnTo>
                  <a:lnTo>
                    <a:pt x="1" y="512"/>
                  </a:lnTo>
                  <a:lnTo>
                    <a:pt x="0" y="528"/>
                  </a:lnTo>
                  <a:lnTo>
                    <a:pt x="0" y="544"/>
                  </a:lnTo>
                  <a:lnTo>
                    <a:pt x="0" y="563"/>
                  </a:lnTo>
                  <a:lnTo>
                    <a:pt x="1" y="580"/>
                  </a:lnTo>
                  <a:lnTo>
                    <a:pt x="2" y="598"/>
                  </a:lnTo>
                  <a:lnTo>
                    <a:pt x="4" y="616"/>
                  </a:lnTo>
                  <a:lnTo>
                    <a:pt x="6" y="633"/>
                  </a:lnTo>
                  <a:lnTo>
                    <a:pt x="9" y="650"/>
                  </a:lnTo>
                  <a:lnTo>
                    <a:pt x="14" y="667"/>
                  </a:lnTo>
                  <a:lnTo>
                    <a:pt x="18" y="684"/>
                  </a:lnTo>
                  <a:lnTo>
                    <a:pt x="93" y="698"/>
                  </a:lnTo>
                  <a:lnTo>
                    <a:pt x="87" y="679"/>
                  </a:lnTo>
                  <a:lnTo>
                    <a:pt x="82" y="661"/>
                  </a:lnTo>
                  <a:lnTo>
                    <a:pt x="77" y="641"/>
                  </a:lnTo>
                  <a:lnTo>
                    <a:pt x="74" y="623"/>
                  </a:lnTo>
                  <a:lnTo>
                    <a:pt x="71" y="604"/>
                  </a:lnTo>
                  <a:lnTo>
                    <a:pt x="69" y="584"/>
                  </a:lnTo>
                  <a:lnTo>
                    <a:pt x="68" y="564"/>
                  </a:lnTo>
                  <a:lnTo>
                    <a:pt x="68" y="544"/>
                  </a:lnTo>
                  <a:lnTo>
                    <a:pt x="68" y="525"/>
                  </a:lnTo>
                  <a:lnTo>
                    <a:pt x="69" y="505"/>
                  </a:lnTo>
                  <a:lnTo>
                    <a:pt x="71" y="486"/>
                  </a:lnTo>
                  <a:lnTo>
                    <a:pt x="74" y="467"/>
                  </a:lnTo>
                  <a:lnTo>
                    <a:pt x="3" y="479"/>
                  </a:lnTo>
                  <a:close/>
                  <a:moveTo>
                    <a:pt x="123" y="889"/>
                  </a:moveTo>
                  <a:lnTo>
                    <a:pt x="136" y="905"/>
                  </a:lnTo>
                  <a:lnTo>
                    <a:pt x="150" y="920"/>
                  </a:lnTo>
                  <a:lnTo>
                    <a:pt x="165" y="935"/>
                  </a:lnTo>
                  <a:lnTo>
                    <a:pt x="180" y="949"/>
                  </a:lnTo>
                  <a:lnTo>
                    <a:pt x="195" y="962"/>
                  </a:lnTo>
                  <a:lnTo>
                    <a:pt x="211" y="975"/>
                  </a:lnTo>
                  <a:lnTo>
                    <a:pt x="229" y="988"/>
                  </a:lnTo>
                  <a:lnTo>
                    <a:pt x="246" y="1000"/>
                  </a:lnTo>
                  <a:lnTo>
                    <a:pt x="317" y="963"/>
                  </a:lnTo>
                  <a:lnTo>
                    <a:pt x="293" y="949"/>
                  </a:lnTo>
                  <a:lnTo>
                    <a:pt x="272" y="935"/>
                  </a:lnTo>
                  <a:lnTo>
                    <a:pt x="250" y="919"/>
                  </a:lnTo>
                  <a:lnTo>
                    <a:pt x="230" y="902"/>
                  </a:lnTo>
                  <a:lnTo>
                    <a:pt x="210" y="883"/>
                  </a:lnTo>
                  <a:lnTo>
                    <a:pt x="192" y="865"/>
                  </a:lnTo>
                  <a:lnTo>
                    <a:pt x="175" y="845"/>
                  </a:lnTo>
                  <a:lnTo>
                    <a:pt x="158" y="824"/>
                  </a:lnTo>
                  <a:lnTo>
                    <a:pt x="123" y="889"/>
                  </a:lnTo>
                  <a:close/>
                  <a:moveTo>
                    <a:pt x="432" y="1077"/>
                  </a:moveTo>
                  <a:lnTo>
                    <a:pt x="460" y="1082"/>
                  </a:lnTo>
                  <a:lnTo>
                    <a:pt x="487" y="1085"/>
                  </a:lnTo>
                  <a:lnTo>
                    <a:pt x="515" y="1088"/>
                  </a:lnTo>
                  <a:lnTo>
                    <a:pt x="544" y="1089"/>
                  </a:lnTo>
                  <a:lnTo>
                    <a:pt x="572" y="1088"/>
                  </a:lnTo>
                  <a:lnTo>
                    <a:pt x="599" y="1085"/>
                  </a:lnTo>
                  <a:lnTo>
                    <a:pt x="626" y="1082"/>
                  </a:lnTo>
                  <a:lnTo>
                    <a:pt x="653" y="1078"/>
                  </a:lnTo>
                  <a:lnTo>
                    <a:pt x="664" y="1005"/>
                  </a:lnTo>
                  <a:lnTo>
                    <a:pt x="635" y="1012"/>
                  </a:lnTo>
                  <a:lnTo>
                    <a:pt x="604" y="1016"/>
                  </a:lnTo>
                  <a:lnTo>
                    <a:pt x="574" y="1019"/>
                  </a:lnTo>
                  <a:lnTo>
                    <a:pt x="544" y="1021"/>
                  </a:lnTo>
                  <a:lnTo>
                    <a:pt x="513" y="1019"/>
                  </a:lnTo>
                  <a:lnTo>
                    <a:pt x="481" y="1016"/>
                  </a:lnTo>
                  <a:lnTo>
                    <a:pt x="451" y="1012"/>
                  </a:lnTo>
                  <a:lnTo>
                    <a:pt x="422" y="1004"/>
                  </a:lnTo>
                  <a:lnTo>
                    <a:pt x="432" y="1077"/>
                  </a:lnTo>
                  <a:close/>
                  <a:moveTo>
                    <a:pt x="844" y="998"/>
                  </a:moveTo>
                  <a:lnTo>
                    <a:pt x="860" y="986"/>
                  </a:lnTo>
                  <a:lnTo>
                    <a:pt x="878" y="974"/>
                  </a:lnTo>
                  <a:lnTo>
                    <a:pt x="893" y="961"/>
                  </a:lnTo>
                  <a:lnTo>
                    <a:pt x="909" y="948"/>
                  </a:lnTo>
                  <a:lnTo>
                    <a:pt x="924" y="934"/>
                  </a:lnTo>
                  <a:lnTo>
                    <a:pt x="938" y="919"/>
                  </a:lnTo>
                  <a:lnTo>
                    <a:pt x="952" y="904"/>
                  </a:lnTo>
                  <a:lnTo>
                    <a:pt x="965" y="889"/>
                  </a:lnTo>
                  <a:lnTo>
                    <a:pt x="932" y="821"/>
                  </a:lnTo>
                  <a:lnTo>
                    <a:pt x="916" y="841"/>
                  </a:lnTo>
                  <a:lnTo>
                    <a:pt x="898" y="862"/>
                  </a:lnTo>
                  <a:lnTo>
                    <a:pt x="880" y="881"/>
                  </a:lnTo>
                  <a:lnTo>
                    <a:pt x="860" y="900"/>
                  </a:lnTo>
                  <a:lnTo>
                    <a:pt x="841" y="917"/>
                  </a:lnTo>
                  <a:lnTo>
                    <a:pt x="819" y="932"/>
                  </a:lnTo>
                  <a:lnTo>
                    <a:pt x="798" y="947"/>
                  </a:lnTo>
                  <a:lnTo>
                    <a:pt x="774" y="961"/>
                  </a:lnTo>
                  <a:lnTo>
                    <a:pt x="844" y="998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7" name="Freeform 1404"/>
            <p:cNvSpPr>
              <a:spLocks noEditPoints="1"/>
            </p:cNvSpPr>
            <p:nvPr/>
          </p:nvSpPr>
          <p:spPr bwMode="auto">
            <a:xfrm>
              <a:off x="2765" y="1743"/>
              <a:ext cx="202" cy="201"/>
            </a:xfrm>
            <a:custGeom>
              <a:avLst/>
              <a:gdLst>
                <a:gd name="T0" fmla="*/ 41 w 1021"/>
                <a:gd name="T1" fmla="*/ 19 h 1019"/>
                <a:gd name="T2" fmla="*/ 38 w 1021"/>
                <a:gd name="T3" fmla="*/ 17 h 1019"/>
                <a:gd name="T4" fmla="*/ 38 w 1021"/>
                <a:gd name="T5" fmla="*/ 20 h 1019"/>
                <a:gd name="T6" fmla="*/ 38 w 1021"/>
                <a:gd name="T7" fmla="*/ 22 h 1019"/>
                <a:gd name="T8" fmla="*/ 38 w 1021"/>
                <a:gd name="T9" fmla="*/ 24 h 1019"/>
                <a:gd name="T10" fmla="*/ 37 w 1021"/>
                <a:gd name="T11" fmla="*/ 27 h 1019"/>
                <a:gd name="T12" fmla="*/ 40 w 1021"/>
                <a:gd name="T13" fmla="*/ 25 h 1019"/>
                <a:gd name="T14" fmla="*/ 41 w 1021"/>
                <a:gd name="T15" fmla="*/ 23 h 1019"/>
                <a:gd name="T16" fmla="*/ 41 w 1021"/>
                <a:gd name="T17" fmla="*/ 20 h 1019"/>
                <a:gd name="T18" fmla="*/ 37 w 1021"/>
                <a:gd name="T19" fmla="*/ 8 h 1019"/>
                <a:gd name="T20" fmla="*/ 35 w 1021"/>
                <a:gd name="T21" fmla="*/ 6 h 1019"/>
                <a:gd name="T22" fmla="*/ 34 w 1021"/>
                <a:gd name="T23" fmla="*/ 5 h 1019"/>
                <a:gd name="T24" fmla="*/ 32 w 1021"/>
                <a:gd name="T25" fmla="*/ 7 h 1019"/>
                <a:gd name="T26" fmla="*/ 34 w 1021"/>
                <a:gd name="T27" fmla="*/ 10 h 1019"/>
                <a:gd name="T28" fmla="*/ 36 w 1021"/>
                <a:gd name="T29" fmla="*/ 12 h 1019"/>
                <a:gd name="T30" fmla="*/ 24 w 1021"/>
                <a:gd name="T31" fmla="*/ 0 h 1019"/>
                <a:gd name="T32" fmla="*/ 20 w 1021"/>
                <a:gd name="T33" fmla="*/ 0 h 1019"/>
                <a:gd name="T34" fmla="*/ 17 w 1021"/>
                <a:gd name="T35" fmla="*/ 0 h 1019"/>
                <a:gd name="T36" fmla="*/ 17 w 1021"/>
                <a:gd name="T37" fmla="*/ 3 h 1019"/>
                <a:gd name="T38" fmla="*/ 20 w 1021"/>
                <a:gd name="T39" fmla="*/ 3 h 1019"/>
                <a:gd name="T40" fmla="*/ 22 w 1021"/>
                <a:gd name="T41" fmla="*/ 3 h 1019"/>
                <a:gd name="T42" fmla="*/ 24 w 1021"/>
                <a:gd name="T43" fmla="*/ 3 h 1019"/>
                <a:gd name="T44" fmla="*/ 25 w 1021"/>
                <a:gd name="T45" fmla="*/ 0 h 1019"/>
                <a:gd name="T46" fmla="*/ 6 w 1021"/>
                <a:gd name="T47" fmla="*/ 6 h 1019"/>
                <a:gd name="T48" fmla="*/ 5 w 1021"/>
                <a:gd name="T49" fmla="*/ 7 h 1019"/>
                <a:gd name="T50" fmla="*/ 3 w 1021"/>
                <a:gd name="T51" fmla="*/ 9 h 1019"/>
                <a:gd name="T52" fmla="*/ 6 w 1021"/>
                <a:gd name="T53" fmla="*/ 10 h 1019"/>
                <a:gd name="T54" fmla="*/ 8 w 1021"/>
                <a:gd name="T55" fmla="*/ 8 h 1019"/>
                <a:gd name="T56" fmla="*/ 10 w 1021"/>
                <a:gd name="T57" fmla="*/ 6 h 1019"/>
                <a:gd name="T58" fmla="*/ 0 w 1021"/>
                <a:gd name="T59" fmla="*/ 18 h 1019"/>
                <a:gd name="T60" fmla="*/ 0 w 1021"/>
                <a:gd name="T61" fmla="*/ 20 h 1019"/>
                <a:gd name="T62" fmla="*/ 0 w 1021"/>
                <a:gd name="T63" fmla="*/ 23 h 1019"/>
                <a:gd name="T64" fmla="*/ 1 w 1021"/>
                <a:gd name="T65" fmla="*/ 25 h 1019"/>
                <a:gd name="T66" fmla="*/ 4 w 1021"/>
                <a:gd name="T67" fmla="*/ 26 h 1019"/>
                <a:gd name="T68" fmla="*/ 3 w 1021"/>
                <a:gd name="T69" fmla="*/ 24 h 1019"/>
                <a:gd name="T70" fmla="*/ 3 w 1021"/>
                <a:gd name="T71" fmla="*/ 22 h 1019"/>
                <a:gd name="T72" fmla="*/ 3 w 1021"/>
                <a:gd name="T73" fmla="*/ 19 h 1019"/>
                <a:gd name="T74" fmla="*/ 3 w 1021"/>
                <a:gd name="T75" fmla="*/ 17 h 1019"/>
                <a:gd name="T76" fmla="*/ 5 w 1021"/>
                <a:gd name="T77" fmla="*/ 33 h 1019"/>
                <a:gd name="T78" fmla="*/ 7 w 1021"/>
                <a:gd name="T79" fmla="*/ 35 h 1019"/>
                <a:gd name="T80" fmla="*/ 9 w 1021"/>
                <a:gd name="T81" fmla="*/ 37 h 1019"/>
                <a:gd name="T82" fmla="*/ 12 w 1021"/>
                <a:gd name="T83" fmla="*/ 35 h 1019"/>
                <a:gd name="T84" fmla="*/ 9 w 1021"/>
                <a:gd name="T85" fmla="*/ 33 h 1019"/>
                <a:gd name="T86" fmla="*/ 6 w 1021"/>
                <a:gd name="T87" fmla="*/ 31 h 1019"/>
                <a:gd name="T88" fmla="*/ 16 w 1021"/>
                <a:gd name="T89" fmla="*/ 40 h 1019"/>
                <a:gd name="T90" fmla="*/ 19 w 1021"/>
                <a:gd name="T91" fmla="*/ 40 h 1019"/>
                <a:gd name="T92" fmla="*/ 23 w 1021"/>
                <a:gd name="T93" fmla="*/ 40 h 1019"/>
                <a:gd name="T94" fmla="*/ 25 w 1021"/>
                <a:gd name="T95" fmla="*/ 37 h 1019"/>
                <a:gd name="T96" fmla="*/ 24 w 1021"/>
                <a:gd name="T97" fmla="*/ 37 h 1019"/>
                <a:gd name="T98" fmla="*/ 22 w 1021"/>
                <a:gd name="T99" fmla="*/ 38 h 1019"/>
                <a:gd name="T100" fmla="*/ 20 w 1021"/>
                <a:gd name="T101" fmla="*/ 38 h 1019"/>
                <a:gd name="T102" fmla="*/ 18 w 1021"/>
                <a:gd name="T103" fmla="*/ 38 h 1019"/>
                <a:gd name="T104" fmla="*/ 16 w 1021"/>
                <a:gd name="T105" fmla="*/ 37 h 1019"/>
                <a:gd name="T106" fmla="*/ 31 w 1021"/>
                <a:gd name="T107" fmla="*/ 37 h 1019"/>
                <a:gd name="T108" fmla="*/ 33 w 1021"/>
                <a:gd name="T109" fmla="*/ 36 h 1019"/>
                <a:gd name="T110" fmla="*/ 35 w 1021"/>
                <a:gd name="T111" fmla="*/ 34 h 1019"/>
                <a:gd name="T112" fmla="*/ 35 w 1021"/>
                <a:gd name="T113" fmla="*/ 30 h 1019"/>
                <a:gd name="T114" fmla="*/ 33 w 1021"/>
                <a:gd name="T115" fmla="*/ 32 h 1019"/>
                <a:gd name="T116" fmla="*/ 30 w 1021"/>
                <a:gd name="T117" fmla="*/ 35 h 1019"/>
                <a:gd name="T118" fmla="*/ 31 w 1021"/>
                <a:gd name="T119" fmla="*/ 37 h 10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21"/>
                <a:gd name="T181" fmla="*/ 0 h 1019"/>
                <a:gd name="T182" fmla="*/ 1021 w 1021"/>
                <a:gd name="T183" fmla="*/ 1019 h 101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21" h="1019">
                  <a:moveTo>
                    <a:pt x="1021" y="509"/>
                  </a:moveTo>
                  <a:lnTo>
                    <a:pt x="1021" y="493"/>
                  </a:lnTo>
                  <a:lnTo>
                    <a:pt x="1020" y="477"/>
                  </a:lnTo>
                  <a:lnTo>
                    <a:pt x="1019" y="462"/>
                  </a:lnTo>
                  <a:lnTo>
                    <a:pt x="1016" y="446"/>
                  </a:lnTo>
                  <a:lnTo>
                    <a:pt x="946" y="433"/>
                  </a:lnTo>
                  <a:lnTo>
                    <a:pt x="950" y="451"/>
                  </a:lnTo>
                  <a:lnTo>
                    <a:pt x="952" y="470"/>
                  </a:lnTo>
                  <a:lnTo>
                    <a:pt x="953" y="490"/>
                  </a:lnTo>
                  <a:lnTo>
                    <a:pt x="953" y="509"/>
                  </a:lnTo>
                  <a:lnTo>
                    <a:pt x="953" y="531"/>
                  </a:lnTo>
                  <a:lnTo>
                    <a:pt x="951" y="551"/>
                  </a:lnTo>
                  <a:lnTo>
                    <a:pt x="948" y="573"/>
                  </a:lnTo>
                  <a:lnTo>
                    <a:pt x="945" y="594"/>
                  </a:lnTo>
                  <a:lnTo>
                    <a:pt x="941" y="613"/>
                  </a:lnTo>
                  <a:lnTo>
                    <a:pt x="935" y="633"/>
                  </a:lnTo>
                  <a:lnTo>
                    <a:pt x="929" y="653"/>
                  </a:lnTo>
                  <a:lnTo>
                    <a:pt x="922" y="671"/>
                  </a:lnTo>
                  <a:lnTo>
                    <a:pt x="999" y="658"/>
                  </a:lnTo>
                  <a:lnTo>
                    <a:pt x="1004" y="640"/>
                  </a:lnTo>
                  <a:lnTo>
                    <a:pt x="1008" y="623"/>
                  </a:lnTo>
                  <a:lnTo>
                    <a:pt x="1012" y="604"/>
                  </a:lnTo>
                  <a:lnTo>
                    <a:pt x="1015" y="586"/>
                  </a:lnTo>
                  <a:lnTo>
                    <a:pt x="1018" y="567"/>
                  </a:lnTo>
                  <a:lnTo>
                    <a:pt x="1020" y="548"/>
                  </a:lnTo>
                  <a:lnTo>
                    <a:pt x="1021" y="529"/>
                  </a:lnTo>
                  <a:lnTo>
                    <a:pt x="1021" y="509"/>
                  </a:lnTo>
                  <a:close/>
                  <a:moveTo>
                    <a:pt x="941" y="235"/>
                  </a:moveTo>
                  <a:lnTo>
                    <a:pt x="930" y="219"/>
                  </a:lnTo>
                  <a:lnTo>
                    <a:pt x="919" y="203"/>
                  </a:lnTo>
                  <a:lnTo>
                    <a:pt x="907" y="187"/>
                  </a:lnTo>
                  <a:lnTo>
                    <a:pt x="894" y="173"/>
                  </a:lnTo>
                  <a:lnTo>
                    <a:pt x="881" y="158"/>
                  </a:lnTo>
                  <a:lnTo>
                    <a:pt x="867" y="145"/>
                  </a:lnTo>
                  <a:lnTo>
                    <a:pt x="853" y="131"/>
                  </a:lnTo>
                  <a:lnTo>
                    <a:pt x="839" y="119"/>
                  </a:lnTo>
                  <a:lnTo>
                    <a:pt x="772" y="153"/>
                  </a:lnTo>
                  <a:lnTo>
                    <a:pt x="793" y="169"/>
                  </a:lnTo>
                  <a:lnTo>
                    <a:pt x="811" y="185"/>
                  </a:lnTo>
                  <a:lnTo>
                    <a:pt x="830" y="204"/>
                  </a:lnTo>
                  <a:lnTo>
                    <a:pt x="847" y="222"/>
                  </a:lnTo>
                  <a:lnTo>
                    <a:pt x="863" y="243"/>
                  </a:lnTo>
                  <a:lnTo>
                    <a:pt x="878" y="263"/>
                  </a:lnTo>
                  <a:lnTo>
                    <a:pt x="891" y="285"/>
                  </a:lnTo>
                  <a:lnTo>
                    <a:pt x="904" y="306"/>
                  </a:lnTo>
                  <a:lnTo>
                    <a:pt x="941" y="235"/>
                  </a:lnTo>
                  <a:close/>
                  <a:moveTo>
                    <a:pt x="630" y="12"/>
                  </a:moveTo>
                  <a:lnTo>
                    <a:pt x="601" y="7"/>
                  </a:lnTo>
                  <a:lnTo>
                    <a:pt x="571" y="3"/>
                  </a:lnTo>
                  <a:lnTo>
                    <a:pt x="541" y="0"/>
                  </a:lnTo>
                  <a:lnTo>
                    <a:pt x="511" y="0"/>
                  </a:lnTo>
                  <a:lnTo>
                    <a:pt x="483" y="0"/>
                  </a:lnTo>
                  <a:lnTo>
                    <a:pt x="456" y="2"/>
                  </a:lnTo>
                  <a:lnTo>
                    <a:pt x="429" y="6"/>
                  </a:lnTo>
                  <a:lnTo>
                    <a:pt x="402" y="10"/>
                  </a:lnTo>
                  <a:lnTo>
                    <a:pt x="393" y="83"/>
                  </a:lnTo>
                  <a:lnTo>
                    <a:pt x="421" y="76"/>
                  </a:lnTo>
                  <a:lnTo>
                    <a:pt x="451" y="71"/>
                  </a:lnTo>
                  <a:lnTo>
                    <a:pt x="481" y="68"/>
                  </a:lnTo>
                  <a:lnTo>
                    <a:pt x="511" y="68"/>
                  </a:lnTo>
                  <a:lnTo>
                    <a:pt x="527" y="68"/>
                  </a:lnTo>
                  <a:lnTo>
                    <a:pt x="544" y="69"/>
                  </a:lnTo>
                  <a:lnTo>
                    <a:pt x="561" y="70"/>
                  </a:lnTo>
                  <a:lnTo>
                    <a:pt x="577" y="72"/>
                  </a:lnTo>
                  <a:lnTo>
                    <a:pt x="593" y="75"/>
                  </a:lnTo>
                  <a:lnTo>
                    <a:pt x="609" y="78"/>
                  </a:lnTo>
                  <a:lnTo>
                    <a:pt x="625" y="82"/>
                  </a:lnTo>
                  <a:lnTo>
                    <a:pt x="641" y="87"/>
                  </a:lnTo>
                  <a:lnTo>
                    <a:pt x="630" y="12"/>
                  </a:lnTo>
                  <a:close/>
                  <a:moveTo>
                    <a:pt x="189" y="113"/>
                  </a:moveTo>
                  <a:lnTo>
                    <a:pt x="174" y="126"/>
                  </a:lnTo>
                  <a:lnTo>
                    <a:pt x="160" y="139"/>
                  </a:lnTo>
                  <a:lnTo>
                    <a:pt x="146" y="153"/>
                  </a:lnTo>
                  <a:lnTo>
                    <a:pt x="132" y="167"/>
                  </a:lnTo>
                  <a:lnTo>
                    <a:pt x="119" y="182"/>
                  </a:lnTo>
                  <a:lnTo>
                    <a:pt x="107" y="197"/>
                  </a:lnTo>
                  <a:lnTo>
                    <a:pt x="95" y="213"/>
                  </a:lnTo>
                  <a:lnTo>
                    <a:pt x="84" y="230"/>
                  </a:lnTo>
                  <a:lnTo>
                    <a:pt x="120" y="302"/>
                  </a:lnTo>
                  <a:lnTo>
                    <a:pt x="133" y="279"/>
                  </a:lnTo>
                  <a:lnTo>
                    <a:pt x="147" y="258"/>
                  </a:lnTo>
                  <a:lnTo>
                    <a:pt x="162" y="236"/>
                  </a:lnTo>
                  <a:lnTo>
                    <a:pt x="179" y="217"/>
                  </a:lnTo>
                  <a:lnTo>
                    <a:pt x="197" y="198"/>
                  </a:lnTo>
                  <a:lnTo>
                    <a:pt x="215" y="180"/>
                  </a:lnTo>
                  <a:lnTo>
                    <a:pt x="234" y="164"/>
                  </a:lnTo>
                  <a:lnTo>
                    <a:pt x="256" y="147"/>
                  </a:lnTo>
                  <a:lnTo>
                    <a:pt x="189" y="113"/>
                  </a:lnTo>
                  <a:close/>
                  <a:moveTo>
                    <a:pt x="6" y="438"/>
                  </a:moveTo>
                  <a:lnTo>
                    <a:pt x="3" y="456"/>
                  </a:lnTo>
                  <a:lnTo>
                    <a:pt x="1" y="474"/>
                  </a:lnTo>
                  <a:lnTo>
                    <a:pt x="1" y="491"/>
                  </a:lnTo>
                  <a:lnTo>
                    <a:pt x="0" y="509"/>
                  </a:lnTo>
                  <a:lnTo>
                    <a:pt x="1" y="529"/>
                  </a:lnTo>
                  <a:lnTo>
                    <a:pt x="2" y="547"/>
                  </a:lnTo>
                  <a:lnTo>
                    <a:pt x="3" y="565"/>
                  </a:lnTo>
                  <a:lnTo>
                    <a:pt x="6" y="584"/>
                  </a:lnTo>
                  <a:lnTo>
                    <a:pt x="9" y="602"/>
                  </a:lnTo>
                  <a:lnTo>
                    <a:pt x="13" y="621"/>
                  </a:lnTo>
                  <a:lnTo>
                    <a:pt x="17" y="638"/>
                  </a:lnTo>
                  <a:lnTo>
                    <a:pt x="22" y="655"/>
                  </a:lnTo>
                  <a:lnTo>
                    <a:pt x="98" y="669"/>
                  </a:lnTo>
                  <a:lnTo>
                    <a:pt x="92" y="651"/>
                  </a:lnTo>
                  <a:lnTo>
                    <a:pt x="85" y="631"/>
                  </a:lnTo>
                  <a:lnTo>
                    <a:pt x="80" y="612"/>
                  </a:lnTo>
                  <a:lnTo>
                    <a:pt x="76" y="592"/>
                  </a:lnTo>
                  <a:lnTo>
                    <a:pt x="72" y="572"/>
                  </a:lnTo>
                  <a:lnTo>
                    <a:pt x="70" y="551"/>
                  </a:lnTo>
                  <a:lnTo>
                    <a:pt x="69" y="530"/>
                  </a:lnTo>
                  <a:lnTo>
                    <a:pt x="68" y="509"/>
                  </a:lnTo>
                  <a:lnTo>
                    <a:pt x="69" y="488"/>
                  </a:lnTo>
                  <a:lnTo>
                    <a:pt x="70" y="467"/>
                  </a:lnTo>
                  <a:lnTo>
                    <a:pt x="72" y="446"/>
                  </a:lnTo>
                  <a:lnTo>
                    <a:pt x="77" y="425"/>
                  </a:lnTo>
                  <a:lnTo>
                    <a:pt x="6" y="438"/>
                  </a:lnTo>
                  <a:close/>
                  <a:moveTo>
                    <a:pt x="107" y="821"/>
                  </a:moveTo>
                  <a:lnTo>
                    <a:pt x="122" y="840"/>
                  </a:lnTo>
                  <a:lnTo>
                    <a:pt x="138" y="857"/>
                  </a:lnTo>
                  <a:lnTo>
                    <a:pt x="155" y="874"/>
                  </a:lnTo>
                  <a:lnTo>
                    <a:pt x="172" y="891"/>
                  </a:lnTo>
                  <a:lnTo>
                    <a:pt x="189" y="906"/>
                  </a:lnTo>
                  <a:lnTo>
                    <a:pt x="209" y="920"/>
                  </a:lnTo>
                  <a:lnTo>
                    <a:pt x="228" y="934"/>
                  </a:lnTo>
                  <a:lnTo>
                    <a:pt x="247" y="947"/>
                  </a:lnTo>
                  <a:lnTo>
                    <a:pt x="321" y="909"/>
                  </a:lnTo>
                  <a:lnTo>
                    <a:pt x="295" y="895"/>
                  </a:lnTo>
                  <a:lnTo>
                    <a:pt x="269" y="880"/>
                  </a:lnTo>
                  <a:lnTo>
                    <a:pt x="244" y="862"/>
                  </a:lnTo>
                  <a:lnTo>
                    <a:pt x="222" y="844"/>
                  </a:lnTo>
                  <a:lnTo>
                    <a:pt x="200" y="824"/>
                  </a:lnTo>
                  <a:lnTo>
                    <a:pt x="179" y="802"/>
                  </a:lnTo>
                  <a:lnTo>
                    <a:pt x="160" y="779"/>
                  </a:lnTo>
                  <a:lnTo>
                    <a:pt x="143" y="754"/>
                  </a:lnTo>
                  <a:lnTo>
                    <a:pt x="107" y="821"/>
                  </a:lnTo>
                  <a:close/>
                  <a:moveTo>
                    <a:pt x="394" y="1006"/>
                  </a:moveTo>
                  <a:lnTo>
                    <a:pt x="422" y="1011"/>
                  </a:lnTo>
                  <a:lnTo>
                    <a:pt x="452" y="1016"/>
                  </a:lnTo>
                  <a:lnTo>
                    <a:pt x="481" y="1019"/>
                  </a:lnTo>
                  <a:lnTo>
                    <a:pt x="511" y="1019"/>
                  </a:lnTo>
                  <a:lnTo>
                    <a:pt x="540" y="1019"/>
                  </a:lnTo>
                  <a:lnTo>
                    <a:pt x="569" y="1016"/>
                  </a:lnTo>
                  <a:lnTo>
                    <a:pt x="597" y="1013"/>
                  </a:lnTo>
                  <a:lnTo>
                    <a:pt x="625" y="1006"/>
                  </a:lnTo>
                  <a:lnTo>
                    <a:pt x="636" y="934"/>
                  </a:lnTo>
                  <a:lnTo>
                    <a:pt x="621" y="937"/>
                  </a:lnTo>
                  <a:lnTo>
                    <a:pt x="606" y="941"/>
                  </a:lnTo>
                  <a:lnTo>
                    <a:pt x="591" y="945"/>
                  </a:lnTo>
                  <a:lnTo>
                    <a:pt x="575" y="947"/>
                  </a:lnTo>
                  <a:lnTo>
                    <a:pt x="559" y="949"/>
                  </a:lnTo>
                  <a:lnTo>
                    <a:pt x="543" y="950"/>
                  </a:lnTo>
                  <a:lnTo>
                    <a:pt x="527" y="951"/>
                  </a:lnTo>
                  <a:lnTo>
                    <a:pt x="511" y="951"/>
                  </a:lnTo>
                  <a:lnTo>
                    <a:pt x="494" y="951"/>
                  </a:lnTo>
                  <a:lnTo>
                    <a:pt x="478" y="950"/>
                  </a:lnTo>
                  <a:lnTo>
                    <a:pt x="461" y="949"/>
                  </a:lnTo>
                  <a:lnTo>
                    <a:pt x="446" y="947"/>
                  </a:lnTo>
                  <a:lnTo>
                    <a:pt x="430" y="945"/>
                  </a:lnTo>
                  <a:lnTo>
                    <a:pt x="414" y="941"/>
                  </a:lnTo>
                  <a:lnTo>
                    <a:pt x="399" y="937"/>
                  </a:lnTo>
                  <a:lnTo>
                    <a:pt x="384" y="933"/>
                  </a:lnTo>
                  <a:lnTo>
                    <a:pt x="394" y="1006"/>
                  </a:lnTo>
                  <a:close/>
                  <a:moveTo>
                    <a:pt x="777" y="945"/>
                  </a:moveTo>
                  <a:lnTo>
                    <a:pt x="796" y="932"/>
                  </a:lnTo>
                  <a:lnTo>
                    <a:pt x="816" y="919"/>
                  </a:lnTo>
                  <a:lnTo>
                    <a:pt x="834" y="903"/>
                  </a:lnTo>
                  <a:lnTo>
                    <a:pt x="852" y="888"/>
                  </a:lnTo>
                  <a:lnTo>
                    <a:pt x="868" y="872"/>
                  </a:lnTo>
                  <a:lnTo>
                    <a:pt x="886" y="856"/>
                  </a:lnTo>
                  <a:lnTo>
                    <a:pt x="901" y="838"/>
                  </a:lnTo>
                  <a:lnTo>
                    <a:pt x="916" y="819"/>
                  </a:lnTo>
                  <a:lnTo>
                    <a:pt x="881" y="750"/>
                  </a:lnTo>
                  <a:lnTo>
                    <a:pt x="864" y="775"/>
                  </a:lnTo>
                  <a:lnTo>
                    <a:pt x="846" y="798"/>
                  </a:lnTo>
                  <a:lnTo>
                    <a:pt x="825" y="820"/>
                  </a:lnTo>
                  <a:lnTo>
                    <a:pt x="804" y="840"/>
                  </a:lnTo>
                  <a:lnTo>
                    <a:pt x="781" y="859"/>
                  </a:lnTo>
                  <a:lnTo>
                    <a:pt x="757" y="876"/>
                  </a:lnTo>
                  <a:lnTo>
                    <a:pt x="731" y="893"/>
                  </a:lnTo>
                  <a:lnTo>
                    <a:pt x="705" y="907"/>
                  </a:lnTo>
                  <a:lnTo>
                    <a:pt x="777" y="945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8" name="Freeform 1405"/>
            <p:cNvSpPr>
              <a:spLocks noEditPoints="1"/>
            </p:cNvSpPr>
            <p:nvPr/>
          </p:nvSpPr>
          <p:spPr bwMode="auto">
            <a:xfrm>
              <a:off x="2769" y="1751"/>
              <a:ext cx="194" cy="190"/>
            </a:xfrm>
            <a:custGeom>
              <a:avLst/>
              <a:gdLst>
                <a:gd name="T0" fmla="*/ 38 w 952"/>
                <a:gd name="T1" fmla="*/ 17 h 953"/>
                <a:gd name="T2" fmla="*/ 35 w 952"/>
                <a:gd name="T3" fmla="*/ 17 h 953"/>
                <a:gd name="T4" fmla="*/ 35 w 952"/>
                <a:gd name="T5" fmla="*/ 21 h 953"/>
                <a:gd name="T6" fmla="*/ 34 w 952"/>
                <a:gd name="T7" fmla="*/ 24 h 953"/>
                <a:gd name="T8" fmla="*/ 37 w 952"/>
                <a:gd name="T9" fmla="*/ 25 h 953"/>
                <a:gd name="T10" fmla="*/ 38 w 952"/>
                <a:gd name="T11" fmla="*/ 22 h 953"/>
                <a:gd name="T12" fmla="*/ 35 w 952"/>
                <a:gd name="T13" fmla="*/ 10 h 953"/>
                <a:gd name="T14" fmla="*/ 33 w 952"/>
                <a:gd name="T15" fmla="*/ 7 h 953"/>
                <a:gd name="T16" fmla="*/ 31 w 952"/>
                <a:gd name="T17" fmla="*/ 4 h 953"/>
                <a:gd name="T18" fmla="*/ 31 w 952"/>
                <a:gd name="T19" fmla="*/ 8 h 953"/>
                <a:gd name="T20" fmla="*/ 33 w 952"/>
                <a:gd name="T21" fmla="*/ 11 h 953"/>
                <a:gd name="T22" fmla="*/ 23 w 952"/>
                <a:gd name="T23" fmla="*/ 0 h 953"/>
                <a:gd name="T24" fmla="*/ 18 w 952"/>
                <a:gd name="T25" fmla="*/ 0 h 953"/>
                <a:gd name="T26" fmla="*/ 14 w 952"/>
                <a:gd name="T27" fmla="*/ 3 h 953"/>
                <a:gd name="T28" fmla="*/ 16 w 952"/>
                <a:gd name="T29" fmla="*/ 3 h 953"/>
                <a:gd name="T30" fmla="*/ 19 w 952"/>
                <a:gd name="T31" fmla="*/ 3 h 953"/>
                <a:gd name="T32" fmla="*/ 22 w 952"/>
                <a:gd name="T33" fmla="*/ 3 h 953"/>
                <a:gd name="T34" fmla="*/ 24 w 952"/>
                <a:gd name="T35" fmla="*/ 4 h 953"/>
                <a:gd name="T36" fmla="*/ 6 w 952"/>
                <a:gd name="T37" fmla="*/ 5 h 953"/>
                <a:gd name="T38" fmla="*/ 4 w 952"/>
                <a:gd name="T39" fmla="*/ 8 h 953"/>
                <a:gd name="T40" fmla="*/ 5 w 952"/>
                <a:gd name="T41" fmla="*/ 11 h 953"/>
                <a:gd name="T42" fmla="*/ 8 w 952"/>
                <a:gd name="T43" fmla="*/ 8 h 953"/>
                <a:gd name="T44" fmla="*/ 7 w 952"/>
                <a:gd name="T45" fmla="*/ 4 h 953"/>
                <a:gd name="T46" fmla="*/ 0 w 952"/>
                <a:gd name="T47" fmla="*/ 18 h 953"/>
                <a:gd name="T48" fmla="*/ 0 w 952"/>
                <a:gd name="T49" fmla="*/ 21 h 953"/>
                <a:gd name="T50" fmla="*/ 1 w 952"/>
                <a:gd name="T51" fmla="*/ 24 h 953"/>
                <a:gd name="T52" fmla="*/ 4 w 952"/>
                <a:gd name="T53" fmla="*/ 24 h 953"/>
                <a:gd name="T54" fmla="*/ 3 w 952"/>
                <a:gd name="T55" fmla="*/ 21 h 953"/>
                <a:gd name="T56" fmla="*/ 3 w 952"/>
                <a:gd name="T57" fmla="*/ 17 h 953"/>
                <a:gd name="T58" fmla="*/ 4 w 952"/>
                <a:gd name="T59" fmla="*/ 30 h 953"/>
                <a:gd name="T60" fmla="*/ 6 w 952"/>
                <a:gd name="T61" fmla="*/ 33 h 953"/>
                <a:gd name="T62" fmla="*/ 10 w 952"/>
                <a:gd name="T63" fmla="*/ 36 h 953"/>
                <a:gd name="T64" fmla="*/ 11 w 952"/>
                <a:gd name="T65" fmla="*/ 33 h 953"/>
                <a:gd name="T66" fmla="*/ 9 w 952"/>
                <a:gd name="T67" fmla="*/ 32 h 953"/>
                <a:gd name="T68" fmla="*/ 7 w 952"/>
                <a:gd name="T69" fmla="*/ 30 h 953"/>
                <a:gd name="T70" fmla="*/ 5 w 952"/>
                <a:gd name="T71" fmla="*/ 28 h 953"/>
                <a:gd name="T72" fmla="*/ 15 w 952"/>
                <a:gd name="T73" fmla="*/ 38 h 953"/>
                <a:gd name="T74" fmla="*/ 20 w 952"/>
                <a:gd name="T75" fmla="*/ 38 h 953"/>
                <a:gd name="T76" fmla="*/ 24 w 952"/>
                <a:gd name="T77" fmla="*/ 35 h 953"/>
                <a:gd name="T78" fmla="*/ 22 w 952"/>
                <a:gd name="T79" fmla="*/ 35 h 953"/>
                <a:gd name="T80" fmla="*/ 19 w 952"/>
                <a:gd name="T81" fmla="*/ 35 h 953"/>
                <a:gd name="T82" fmla="*/ 16 w 952"/>
                <a:gd name="T83" fmla="*/ 35 h 953"/>
                <a:gd name="T84" fmla="*/ 14 w 952"/>
                <a:gd name="T85" fmla="*/ 35 h 953"/>
                <a:gd name="T86" fmla="*/ 30 w 952"/>
                <a:gd name="T87" fmla="*/ 35 h 953"/>
                <a:gd name="T88" fmla="*/ 33 w 952"/>
                <a:gd name="T89" fmla="*/ 32 h 953"/>
                <a:gd name="T90" fmla="*/ 33 w 952"/>
                <a:gd name="T91" fmla="*/ 28 h 953"/>
                <a:gd name="T92" fmla="*/ 31 w 952"/>
                <a:gd name="T93" fmla="*/ 30 h 953"/>
                <a:gd name="T94" fmla="*/ 29 w 952"/>
                <a:gd name="T95" fmla="*/ 32 h 953"/>
                <a:gd name="T96" fmla="*/ 27 w 952"/>
                <a:gd name="T97" fmla="*/ 33 h 953"/>
                <a:gd name="T98" fmla="*/ 28 w 952"/>
                <a:gd name="T99" fmla="*/ 36 h 95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52"/>
                <a:gd name="T151" fmla="*/ 0 h 953"/>
                <a:gd name="T152" fmla="*/ 952 w 952"/>
                <a:gd name="T153" fmla="*/ 953 h 95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52" h="953">
                  <a:moveTo>
                    <a:pt x="952" y="476"/>
                  </a:moveTo>
                  <a:lnTo>
                    <a:pt x="951" y="458"/>
                  </a:lnTo>
                  <a:lnTo>
                    <a:pt x="950" y="441"/>
                  </a:lnTo>
                  <a:lnTo>
                    <a:pt x="949" y="423"/>
                  </a:lnTo>
                  <a:lnTo>
                    <a:pt x="947" y="406"/>
                  </a:lnTo>
                  <a:lnTo>
                    <a:pt x="876" y="393"/>
                  </a:lnTo>
                  <a:lnTo>
                    <a:pt x="879" y="414"/>
                  </a:lnTo>
                  <a:lnTo>
                    <a:pt x="882" y="434"/>
                  </a:lnTo>
                  <a:lnTo>
                    <a:pt x="883" y="455"/>
                  </a:lnTo>
                  <a:lnTo>
                    <a:pt x="884" y="476"/>
                  </a:lnTo>
                  <a:lnTo>
                    <a:pt x="883" y="499"/>
                  </a:lnTo>
                  <a:lnTo>
                    <a:pt x="881" y="521"/>
                  </a:lnTo>
                  <a:lnTo>
                    <a:pt x="879" y="543"/>
                  </a:lnTo>
                  <a:lnTo>
                    <a:pt x="875" y="564"/>
                  </a:lnTo>
                  <a:lnTo>
                    <a:pt x="869" y="585"/>
                  </a:lnTo>
                  <a:lnTo>
                    <a:pt x="863" y="606"/>
                  </a:lnTo>
                  <a:lnTo>
                    <a:pt x="855" y="626"/>
                  </a:lnTo>
                  <a:lnTo>
                    <a:pt x="848" y="646"/>
                  </a:lnTo>
                  <a:lnTo>
                    <a:pt x="925" y="632"/>
                  </a:lnTo>
                  <a:lnTo>
                    <a:pt x="932" y="613"/>
                  </a:lnTo>
                  <a:lnTo>
                    <a:pt x="937" y="595"/>
                  </a:lnTo>
                  <a:lnTo>
                    <a:pt x="942" y="576"/>
                  </a:lnTo>
                  <a:lnTo>
                    <a:pt x="945" y="556"/>
                  </a:lnTo>
                  <a:lnTo>
                    <a:pt x="948" y="537"/>
                  </a:lnTo>
                  <a:lnTo>
                    <a:pt x="950" y="516"/>
                  </a:lnTo>
                  <a:lnTo>
                    <a:pt x="951" y="497"/>
                  </a:lnTo>
                  <a:lnTo>
                    <a:pt x="952" y="476"/>
                  </a:lnTo>
                  <a:close/>
                  <a:moveTo>
                    <a:pt x="887" y="238"/>
                  </a:moveTo>
                  <a:lnTo>
                    <a:pt x="876" y="218"/>
                  </a:lnTo>
                  <a:lnTo>
                    <a:pt x="864" y="200"/>
                  </a:lnTo>
                  <a:lnTo>
                    <a:pt x="850" y="181"/>
                  </a:lnTo>
                  <a:lnTo>
                    <a:pt x="836" y="164"/>
                  </a:lnTo>
                  <a:lnTo>
                    <a:pt x="821" y="148"/>
                  </a:lnTo>
                  <a:lnTo>
                    <a:pt x="804" y="132"/>
                  </a:lnTo>
                  <a:lnTo>
                    <a:pt x="788" y="117"/>
                  </a:lnTo>
                  <a:lnTo>
                    <a:pt x="771" y="103"/>
                  </a:lnTo>
                  <a:lnTo>
                    <a:pt x="704" y="137"/>
                  </a:lnTo>
                  <a:lnTo>
                    <a:pt x="727" y="154"/>
                  </a:lnTo>
                  <a:lnTo>
                    <a:pt x="748" y="173"/>
                  </a:lnTo>
                  <a:lnTo>
                    <a:pt x="770" y="192"/>
                  </a:lnTo>
                  <a:lnTo>
                    <a:pt x="788" y="214"/>
                  </a:lnTo>
                  <a:lnTo>
                    <a:pt x="806" y="237"/>
                  </a:lnTo>
                  <a:lnTo>
                    <a:pt x="823" y="260"/>
                  </a:lnTo>
                  <a:lnTo>
                    <a:pt x="837" y="285"/>
                  </a:lnTo>
                  <a:lnTo>
                    <a:pt x="850" y="312"/>
                  </a:lnTo>
                  <a:lnTo>
                    <a:pt x="887" y="238"/>
                  </a:lnTo>
                  <a:close/>
                  <a:moveTo>
                    <a:pt x="600" y="16"/>
                  </a:moveTo>
                  <a:lnTo>
                    <a:pt x="570" y="10"/>
                  </a:lnTo>
                  <a:lnTo>
                    <a:pt x="539" y="4"/>
                  </a:lnTo>
                  <a:lnTo>
                    <a:pt x="507" y="1"/>
                  </a:lnTo>
                  <a:lnTo>
                    <a:pt x="476" y="0"/>
                  </a:lnTo>
                  <a:lnTo>
                    <a:pt x="447" y="1"/>
                  </a:lnTo>
                  <a:lnTo>
                    <a:pt x="418" y="3"/>
                  </a:lnTo>
                  <a:lnTo>
                    <a:pt x="391" y="8"/>
                  </a:lnTo>
                  <a:lnTo>
                    <a:pt x="363" y="14"/>
                  </a:lnTo>
                  <a:lnTo>
                    <a:pt x="353" y="86"/>
                  </a:lnTo>
                  <a:lnTo>
                    <a:pt x="368" y="82"/>
                  </a:lnTo>
                  <a:lnTo>
                    <a:pt x="383" y="79"/>
                  </a:lnTo>
                  <a:lnTo>
                    <a:pt x="397" y="76"/>
                  </a:lnTo>
                  <a:lnTo>
                    <a:pt x="413" y="72"/>
                  </a:lnTo>
                  <a:lnTo>
                    <a:pt x="428" y="71"/>
                  </a:lnTo>
                  <a:lnTo>
                    <a:pt x="444" y="69"/>
                  </a:lnTo>
                  <a:lnTo>
                    <a:pt x="460" y="68"/>
                  </a:lnTo>
                  <a:lnTo>
                    <a:pt x="476" y="68"/>
                  </a:lnTo>
                  <a:lnTo>
                    <a:pt x="493" y="68"/>
                  </a:lnTo>
                  <a:lnTo>
                    <a:pt x="511" y="69"/>
                  </a:lnTo>
                  <a:lnTo>
                    <a:pt x="528" y="71"/>
                  </a:lnTo>
                  <a:lnTo>
                    <a:pt x="545" y="75"/>
                  </a:lnTo>
                  <a:lnTo>
                    <a:pt x="562" y="78"/>
                  </a:lnTo>
                  <a:lnTo>
                    <a:pt x="579" y="81"/>
                  </a:lnTo>
                  <a:lnTo>
                    <a:pt x="596" y="86"/>
                  </a:lnTo>
                  <a:lnTo>
                    <a:pt x="611" y="92"/>
                  </a:lnTo>
                  <a:lnTo>
                    <a:pt x="600" y="16"/>
                  </a:lnTo>
                  <a:close/>
                  <a:moveTo>
                    <a:pt x="187" y="97"/>
                  </a:moveTo>
                  <a:lnTo>
                    <a:pt x="169" y="111"/>
                  </a:lnTo>
                  <a:lnTo>
                    <a:pt x="152" y="126"/>
                  </a:lnTo>
                  <a:lnTo>
                    <a:pt x="136" y="143"/>
                  </a:lnTo>
                  <a:lnTo>
                    <a:pt x="121" y="159"/>
                  </a:lnTo>
                  <a:lnTo>
                    <a:pt x="106" y="176"/>
                  </a:lnTo>
                  <a:lnTo>
                    <a:pt x="93" y="194"/>
                  </a:lnTo>
                  <a:lnTo>
                    <a:pt x="80" y="213"/>
                  </a:lnTo>
                  <a:lnTo>
                    <a:pt x="67" y="232"/>
                  </a:lnTo>
                  <a:lnTo>
                    <a:pt x="104" y="307"/>
                  </a:lnTo>
                  <a:lnTo>
                    <a:pt x="117" y="281"/>
                  </a:lnTo>
                  <a:lnTo>
                    <a:pt x="133" y="255"/>
                  </a:lnTo>
                  <a:lnTo>
                    <a:pt x="149" y="231"/>
                  </a:lnTo>
                  <a:lnTo>
                    <a:pt x="167" y="208"/>
                  </a:lnTo>
                  <a:lnTo>
                    <a:pt x="188" y="188"/>
                  </a:lnTo>
                  <a:lnTo>
                    <a:pt x="208" y="167"/>
                  </a:lnTo>
                  <a:lnTo>
                    <a:pt x="231" y="149"/>
                  </a:lnTo>
                  <a:lnTo>
                    <a:pt x="255" y="133"/>
                  </a:lnTo>
                  <a:lnTo>
                    <a:pt x="187" y="97"/>
                  </a:lnTo>
                  <a:close/>
                  <a:moveTo>
                    <a:pt x="6" y="399"/>
                  </a:moveTo>
                  <a:lnTo>
                    <a:pt x="3" y="418"/>
                  </a:lnTo>
                  <a:lnTo>
                    <a:pt x="1" y="437"/>
                  </a:lnTo>
                  <a:lnTo>
                    <a:pt x="0" y="457"/>
                  </a:lnTo>
                  <a:lnTo>
                    <a:pt x="0" y="476"/>
                  </a:lnTo>
                  <a:lnTo>
                    <a:pt x="0" y="496"/>
                  </a:lnTo>
                  <a:lnTo>
                    <a:pt x="1" y="516"/>
                  </a:lnTo>
                  <a:lnTo>
                    <a:pt x="3" y="536"/>
                  </a:lnTo>
                  <a:lnTo>
                    <a:pt x="6" y="555"/>
                  </a:lnTo>
                  <a:lnTo>
                    <a:pt x="9" y="573"/>
                  </a:lnTo>
                  <a:lnTo>
                    <a:pt x="14" y="593"/>
                  </a:lnTo>
                  <a:lnTo>
                    <a:pt x="19" y="611"/>
                  </a:lnTo>
                  <a:lnTo>
                    <a:pt x="25" y="630"/>
                  </a:lnTo>
                  <a:lnTo>
                    <a:pt x="103" y="644"/>
                  </a:lnTo>
                  <a:lnTo>
                    <a:pt x="95" y="624"/>
                  </a:lnTo>
                  <a:lnTo>
                    <a:pt x="88" y="605"/>
                  </a:lnTo>
                  <a:lnTo>
                    <a:pt x="82" y="584"/>
                  </a:lnTo>
                  <a:lnTo>
                    <a:pt x="76" y="563"/>
                  </a:lnTo>
                  <a:lnTo>
                    <a:pt x="73" y="542"/>
                  </a:lnTo>
                  <a:lnTo>
                    <a:pt x="70" y="521"/>
                  </a:lnTo>
                  <a:lnTo>
                    <a:pt x="68" y="499"/>
                  </a:lnTo>
                  <a:lnTo>
                    <a:pt x="68" y="476"/>
                  </a:lnTo>
                  <a:lnTo>
                    <a:pt x="68" y="454"/>
                  </a:lnTo>
                  <a:lnTo>
                    <a:pt x="70" y="430"/>
                  </a:lnTo>
                  <a:lnTo>
                    <a:pt x="73" y="408"/>
                  </a:lnTo>
                  <a:lnTo>
                    <a:pt x="77" y="386"/>
                  </a:lnTo>
                  <a:lnTo>
                    <a:pt x="6" y="399"/>
                  </a:lnTo>
                  <a:close/>
                  <a:moveTo>
                    <a:pt x="90" y="756"/>
                  </a:moveTo>
                  <a:lnTo>
                    <a:pt x="107" y="777"/>
                  </a:lnTo>
                  <a:lnTo>
                    <a:pt x="124" y="797"/>
                  </a:lnTo>
                  <a:lnTo>
                    <a:pt x="142" y="815"/>
                  </a:lnTo>
                  <a:lnTo>
                    <a:pt x="162" y="834"/>
                  </a:lnTo>
                  <a:lnTo>
                    <a:pt x="182" y="851"/>
                  </a:lnTo>
                  <a:lnTo>
                    <a:pt x="204" y="867"/>
                  </a:lnTo>
                  <a:lnTo>
                    <a:pt x="225" y="881"/>
                  </a:lnTo>
                  <a:lnTo>
                    <a:pt x="249" y="895"/>
                  </a:lnTo>
                  <a:lnTo>
                    <a:pt x="326" y="855"/>
                  </a:lnTo>
                  <a:lnTo>
                    <a:pt x="310" y="849"/>
                  </a:lnTo>
                  <a:lnTo>
                    <a:pt x="295" y="842"/>
                  </a:lnTo>
                  <a:lnTo>
                    <a:pt x="281" y="835"/>
                  </a:lnTo>
                  <a:lnTo>
                    <a:pt x="265" y="826"/>
                  </a:lnTo>
                  <a:lnTo>
                    <a:pt x="251" y="818"/>
                  </a:lnTo>
                  <a:lnTo>
                    <a:pt x="238" y="808"/>
                  </a:lnTo>
                  <a:lnTo>
                    <a:pt x="224" y="798"/>
                  </a:lnTo>
                  <a:lnTo>
                    <a:pt x="211" y="787"/>
                  </a:lnTo>
                  <a:lnTo>
                    <a:pt x="199" y="777"/>
                  </a:lnTo>
                  <a:lnTo>
                    <a:pt x="188" y="766"/>
                  </a:lnTo>
                  <a:lnTo>
                    <a:pt x="176" y="754"/>
                  </a:lnTo>
                  <a:lnTo>
                    <a:pt x="165" y="741"/>
                  </a:lnTo>
                  <a:lnTo>
                    <a:pt x="154" y="728"/>
                  </a:lnTo>
                  <a:lnTo>
                    <a:pt x="144" y="715"/>
                  </a:lnTo>
                  <a:lnTo>
                    <a:pt x="135" y="701"/>
                  </a:lnTo>
                  <a:lnTo>
                    <a:pt x="126" y="687"/>
                  </a:lnTo>
                  <a:lnTo>
                    <a:pt x="90" y="756"/>
                  </a:lnTo>
                  <a:close/>
                  <a:moveTo>
                    <a:pt x="354" y="936"/>
                  </a:moveTo>
                  <a:lnTo>
                    <a:pt x="383" y="944"/>
                  </a:lnTo>
                  <a:lnTo>
                    <a:pt x="413" y="948"/>
                  </a:lnTo>
                  <a:lnTo>
                    <a:pt x="445" y="951"/>
                  </a:lnTo>
                  <a:lnTo>
                    <a:pt x="476" y="953"/>
                  </a:lnTo>
                  <a:lnTo>
                    <a:pt x="506" y="951"/>
                  </a:lnTo>
                  <a:lnTo>
                    <a:pt x="536" y="948"/>
                  </a:lnTo>
                  <a:lnTo>
                    <a:pt x="567" y="944"/>
                  </a:lnTo>
                  <a:lnTo>
                    <a:pt x="596" y="937"/>
                  </a:lnTo>
                  <a:lnTo>
                    <a:pt x="607" y="863"/>
                  </a:lnTo>
                  <a:lnTo>
                    <a:pt x="592" y="868"/>
                  </a:lnTo>
                  <a:lnTo>
                    <a:pt x="575" y="873"/>
                  </a:lnTo>
                  <a:lnTo>
                    <a:pt x="559" y="876"/>
                  </a:lnTo>
                  <a:lnTo>
                    <a:pt x="543" y="879"/>
                  </a:lnTo>
                  <a:lnTo>
                    <a:pt x="527" y="881"/>
                  </a:lnTo>
                  <a:lnTo>
                    <a:pt x="509" y="883"/>
                  </a:lnTo>
                  <a:lnTo>
                    <a:pt x="493" y="885"/>
                  </a:lnTo>
                  <a:lnTo>
                    <a:pt x="476" y="885"/>
                  </a:lnTo>
                  <a:lnTo>
                    <a:pt x="459" y="885"/>
                  </a:lnTo>
                  <a:lnTo>
                    <a:pt x="441" y="883"/>
                  </a:lnTo>
                  <a:lnTo>
                    <a:pt x="424" y="881"/>
                  </a:lnTo>
                  <a:lnTo>
                    <a:pt x="408" y="879"/>
                  </a:lnTo>
                  <a:lnTo>
                    <a:pt x="392" y="876"/>
                  </a:lnTo>
                  <a:lnTo>
                    <a:pt x="376" y="872"/>
                  </a:lnTo>
                  <a:lnTo>
                    <a:pt x="359" y="867"/>
                  </a:lnTo>
                  <a:lnTo>
                    <a:pt x="343" y="863"/>
                  </a:lnTo>
                  <a:lnTo>
                    <a:pt x="354" y="936"/>
                  </a:lnTo>
                  <a:close/>
                  <a:moveTo>
                    <a:pt x="706" y="893"/>
                  </a:moveTo>
                  <a:lnTo>
                    <a:pt x="730" y="879"/>
                  </a:lnTo>
                  <a:lnTo>
                    <a:pt x="751" y="864"/>
                  </a:lnTo>
                  <a:lnTo>
                    <a:pt x="773" y="849"/>
                  </a:lnTo>
                  <a:lnTo>
                    <a:pt x="792" y="832"/>
                  </a:lnTo>
                  <a:lnTo>
                    <a:pt x="812" y="813"/>
                  </a:lnTo>
                  <a:lnTo>
                    <a:pt x="830" y="794"/>
                  </a:lnTo>
                  <a:lnTo>
                    <a:pt x="848" y="773"/>
                  </a:lnTo>
                  <a:lnTo>
                    <a:pt x="864" y="753"/>
                  </a:lnTo>
                  <a:lnTo>
                    <a:pt x="828" y="681"/>
                  </a:lnTo>
                  <a:lnTo>
                    <a:pt x="819" y="696"/>
                  </a:lnTo>
                  <a:lnTo>
                    <a:pt x="811" y="710"/>
                  </a:lnTo>
                  <a:lnTo>
                    <a:pt x="801" y="723"/>
                  </a:lnTo>
                  <a:lnTo>
                    <a:pt x="790" y="735"/>
                  </a:lnTo>
                  <a:lnTo>
                    <a:pt x="779" y="748"/>
                  </a:lnTo>
                  <a:lnTo>
                    <a:pt x="769" y="760"/>
                  </a:lnTo>
                  <a:lnTo>
                    <a:pt x="757" y="772"/>
                  </a:lnTo>
                  <a:lnTo>
                    <a:pt x="745" y="783"/>
                  </a:lnTo>
                  <a:lnTo>
                    <a:pt x="732" y="794"/>
                  </a:lnTo>
                  <a:lnTo>
                    <a:pt x="719" y="804"/>
                  </a:lnTo>
                  <a:lnTo>
                    <a:pt x="706" y="813"/>
                  </a:lnTo>
                  <a:lnTo>
                    <a:pt x="692" y="823"/>
                  </a:lnTo>
                  <a:lnTo>
                    <a:pt x="678" y="831"/>
                  </a:lnTo>
                  <a:lnTo>
                    <a:pt x="663" y="839"/>
                  </a:lnTo>
                  <a:lnTo>
                    <a:pt x="648" y="847"/>
                  </a:lnTo>
                  <a:lnTo>
                    <a:pt x="633" y="853"/>
                  </a:lnTo>
                  <a:lnTo>
                    <a:pt x="706" y="893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29" name="Freeform 1406"/>
            <p:cNvSpPr>
              <a:spLocks noEditPoints="1"/>
            </p:cNvSpPr>
            <p:nvPr/>
          </p:nvSpPr>
          <p:spPr bwMode="auto">
            <a:xfrm>
              <a:off x="2773" y="1754"/>
              <a:ext cx="179" cy="179"/>
            </a:xfrm>
            <a:custGeom>
              <a:avLst/>
              <a:gdLst>
                <a:gd name="T0" fmla="*/ 35 w 885"/>
                <a:gd name="T1" fmla="*/ 15 h 883"/>
                <a:gd name="T2" fmla="*/ 33 w 885"/>
                <a:gd name="T3" fmla="*/ 16 h 883"/>
                <a:gd name="T4" fmla="*/ 33 w 885"/>
                <a:gd name="T5" fmla="*/ 19 h 883"/>
                <a:gd name="T6" fmla="*/ 32 w 885"/>
                <a:gd name="T7" fmla="*/ 22 h 883"/>
                <a:gd name="T8" fmla="*/ 31 w 885"/>
                <a:gd name="T9" fmla="*/ 25 h 883"/>
                <a:gd name="T10" fmla="*/ 29 w 885"/>
                <a:gd name="T11" fmla="*/ 27 h 883"/>
                <a:gd name="T12" fmla="*/ 27 w 885"/>
                <a:gd name="T13" fmla="*/ 29 h 883"/>
                <a:gd name="T14" fmla="*/ 25 w 885"/>
                <a:gd name="T15" fmla="*/ 31 h 883"/>
                <a:gd name="T16" fmla="*/ 22 w 885"/>
                <a:gd name="T17" fmla="*/ 32 h 883"/>
                <a:gd name="T18" fmla="*/ 19 w 885"/>
                <a:gd name="T19" fmla="*/ 33 h 883"/>
                <a:gd name="T20" fmla="*/ 16 w 885"/>
                <a:gd name="T21" fmla="*/ 33 h 883"/>
                <a:gd name="T22" fmla="*/ 12 w 885"/>
                <a:gd name="T23" fmla="*/ 31 h 883"/>
                <a:gd name="T24" fmla="*/ 8 w 885"/>
                <a:gd name="T25" fmla="*/ 29 h 883"/>
                <a:gd name="T26" fmla="*/ 6 w 885"/>
                <a:gd name="T27" fmla="*/ 26 h 883"/>
                <a:gd name="T28" fmla="*/ 4 w 885"/>
                <a:gd name="T29" fmla="*/ 29 h 883"/>
                <a:gd name="T30" fmla="*/ 7 w 885"/>
                <a:gd name="T31" fmla="*/ 32 h 883"/>
                <a:gd name="T32" fmla="*/ 12 w 885"/>
                <a:gd name="T33" fmla="*/ 33 h 883"/>
                <a:gd name="T34" fmla="*/ 14 w 885"/>
                <a:gd name="T35" fmla="*/ 35 h 883"/>
                <a:gd name="T36" fmla="*/ 17 w 885"/>
                <a:gd name="T37" fmla="*/ 35 h 883"/>
                <a:gd name="T38" fmla="*/ 20 w 885"/>
                <a:gd name="T39" fmla="*/ 35 h 883"/>
                <a:gd name="T40" fmla="*/ 22 w 885"/>
                <a:gd name="T41" fmla="*/ 35 h 883"/>
                <a:gd name="T42" fmla="*/ 27 w 885"/>
                <a:gd name="T43" fmla="*/ 33 h 883"/>
                <a:gd name="T44" fmla="*/ 30 w 885"/>
                <a:gd name="T45" fmla="*/ 30 h 883"/>
                <a:gd name="T46" fmla="*/ 31 w 885"/>
                <a:gd name="T47" fmla="*/ 25 h 883"/>
                <a:gd name="T48" fmla="*/ 35 w 885"/>
                <a:gd name="T49" fmla="*/ 22 h 883"/>
                <a:gd name="T50" fmla="*/ 35 w 885"/>
                <a:gd name="T51" fmla="*/ 19 h 883"/>
                <a:gd name="T52" fmla="*/ 32 w 885"/>
                <a:gd name="T53" fmla="*/ 8 h 883"/>
                <a:gd name="T54" fmla="*/ 30 w 885"/>
                <a:gd name="T55" fmla="*/ 5 h 883"/>
                <a:gd name="T56" fmla="*/ 26 w 885"/>
                <a:gd name="T57" fmla="*/ 5 h 883"/>
                <a:gd name="T58" fmla="*/ 28 w 885"/>
                <a:gd name="T59" fmla="*/ 7 h 883"/>
                <a:gd name="T60" fmla="*/ 30 w 885"/>
                <a:gd name="T61" fmla="*/ 9 h 883"/>
                <a:gd name="T62" fmla="*/ 31 w 885"/>
                <a:gd name="T63" fmla="*/ 11 h 883"/>
                <a:gd name="T64" fmla="*/ 33 w 885"/>
                <a:gd name="T65" fmla="*/ 10 h 883"/>
                <a:gd name="T66" fmla="*/ 21 w 885"/>
                <a:gd name="T67" fmla="*/ 0 h 883"/>
                <a:gd name="T68" fmla="*/ 18 w 885"/>
                <a:gd name="T69" fmla="*/ 0 h 883"/>
                <a:gd name="T70" fmla="*/ 14 w 885"/>
                <a:gd name="T71" fmla="*/ 0 h 883"/>
                <a:gd name="T72" fmla="*/ 14 w 885"/>
                <a:gd name="T73" fmla="*/ 3 h 883"/>
                <a:gd name="T74" fmla="*/ 16 w 885"/>
                <a:gd name="T75" fmla="*/ 3 h 883"/>
                <a:gd name="T76" fmla="*/ 19 w 885"/>
                <a:gd name="T77" fmla="*/ 3 h 883"/>
                <a:gd name="T78" fmla="*/ 22 w 885"/>
                <a:gd name="T79" fmla="*/ 3 h 883"/>
                <a:gd name="T80" fmla="*/ 8 w 885"/>
                <a:gd name="T81" fmla="*/ 3 h 883"/>
                <a:gd name="T82" fmla="*/ 4 w 885"/>
                <a:gd name="T83" fmla="*/ 6 h 883"/>
                <a:gd name="T84" fmla="*/ 2 w 885"/>
                <a:gd name="T85" fmla="*/ 9 h 883"/>
                <a:gd name="T86" fmla="*/ 4 w 885"/>
                <a:gd name="T87" fmla="*/ 11 h 883"/>
                <a:gd name="T88" fmla="*/ 6 w 885"/>
                <a:gd name="T89" fmla="*/ 8 h 883"/>
                <a:gd name="T90" fmla="*/ 8 w 885"/>
                <a:gd name="T91" fmla="*/ 7 h 883"/>
                <a:gd name="T92" fmla="*/ 10 w 885"/>
                <a:gd name="T93" fmla="*/ 5 h 883"/>
                <a:gd name="T94" fmla="*/ 0 w 885"/>
                <a:gd name="T95" fmla="*/ 15 h 883"/>
                <a:gd name="T96" fmla="*/ 0 w 885"/>
                <a:gd name="T97" fmla="*/ 19 h 883"/>
                <a:gd name="T98" fmla="*/ 0 w 885"/>
                <a:gd name="T99" fmla="*/ 22 h 883"/>
                <a:gd name="T100" fmla="*/ 4 w 885"/>
                <a:gd name="T101" fmla="*/ 25 h 883"/>
                <a:gd name="T102" fmla="*/ 3 w 885"/>
                <a:gd name="T103" fmla="*/ 21 h 883"/>
                <a:gd name="T104" fmla="*/ 3 w 885"/>
                <a:gd name="T105" fmla="*/ 18 h 883"/>
                <a:gd name="T106" fmla="*/ 3 w 885"/>
                <a:gd name="T107" fmla="*/ 14 h 8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85"/>
                <a:gd name="T163" fmla="*/ 0 h 883"/>
                <a:gd name="T164" fmla="*/ 885 w 885"/>
                <a:gd name="T165" fmla="*/ 883 h 8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85" h="883">
                  <a:moveTo>
                    <a:pt x="885" y="441"/>
                  </a:moveTo>
                  <a:lnTo>
                    <a:pt x="885" y="422"/>
                  </a:lnTo>
                  <a:lnTo>
                    <a:pt x="884" y="402"/>
                  </a:lnTo>
                  <a:lnTo>
                    <a:pt x="882" y="383"/>
                  </a:lnTo>
                  <a:lnTo>
                    <a:pt x="878" y="365"/>
                  </a:lnTo>
                  <a:lnTo>
                    <a:pt x="806" y="352"/>
                  </a:lnTo>
                  <a:lnTo>
                    <a:pt x="810" y="373"/>
                  </a:lnTo>
                  <a:lnTo>
                    <a:pt x="815" y="396"/>
                  </a:lnTo>
                  <a:lnTo>
                    <a:pt x="816" y="419"/>
                  </a:lnTo>
                  <a:lnTo>
                    <a:pt x="817" y="441"/>
                  </a:lnTo>
                  <a:lnTo>
                    <a:pt x="817" y="461"/>
                  </a:lnTo>
                  <a:lnTo>
                    <a:pt x="815" y="479"/>
                  </a:lnTo>
                  <a:lnTo>
                    <a:pt x="812" y="499"/>
                  </a:lnTo>
                  <a:lnTo>
                    <a:pt x="809" y="517"/>
                  </a:lnTo>
                  <a:lnTo>
                    <a:pt x="805" y="535"/>
                  </a:lnTo>
                  <a:lnTo>
                    <a:pt x="800" y="553"/>
                  </a:lnTo>
                  <a:lnTo>
                    <a:pt x="794" y="570"/>
                  </a:lnTo>
                  <a:lnTo>
                    <a:pt x="788" y="587"/>
                  </a:lnTo>
                  <a:lnTo>
                    <a:pt x="780" y="603"/>
                  </a:lnTo>
                  <a:lnTo>
                    <a:pt x="771" y="619"/>
                  </a:lnTo>
                  <a:lnTo>
                    <a:pt x="763" y="636"/>
                  </a:lnTo>
                  <a:lnTo>
                    <a:pt x="753" y="651"/>
                  </a:lnTo>
                  <a:lnTo>
                    <a:pt x="742" y="665"/>
                  </a:lnTo>
                  <a:lnTo>
                    <a:pt x="731" y="679"/>
                  </a:lnTo>
                  <a:lnTo>
                    <a:pt x="719" y="693"/>
                  </a:lnTo>
                  <a:lnTo>
                    <a:pt x="708" y="706"/>
                  </a:lnTo>
                  <a:lnTo>
                    <a:pt x="695" y="718"/>
                  </a:lnTo>
                  <a:lnTo>
                    <a:pt x="681" y="730"/>
                  </a:lnTo>
                  <a:lnTo>
                    <a:pt x="667" y="742"/>
                  </a:lnTo>
                  <a:lnTo>
                    <a:pt x="651" y="751"/>
                  </a:lnTo>
                  <a:lnTo>
                    <a:pt x="636" y="761"/>
                  </a:lnTo>
                  <a:lnTo>
                    <a:pt x="621" y="771"/>
                  </a:lnTo>
                  <a:lnTo>
                    <a:pt x="605" y="778"/>
                  </a:lnTo>
                  <a:lnTo>
                    <a:pt x="589" y="786"/>
                  </a:lnTo>
                  <a:lnTo>
                    <a:pt x="572" y="792"/>
                  </a:lnTo>
                  <a:lnTo>
                    <a:pt x="554" y="799"/>
                  </a:lnTo>
                  <a:lnTo>
                    <a:pt x="536" y="803"/>
                  </a:lnTo>
                  <a:lnTo>
                    <a:pt x="518" y="807"/>
                  </a:lnTo>
                  <a:lnTo>
                    <a:pt x="499" y="811"/>
                  </a:lnTo>
                  <a:lnTo>
                    <a:pt x="481" y="814"/>
                  </a:lnTo>
                  <a:lnTo>
                    <a:pt x="461" y="815"/>
                  </a:lnTo>
                  <a:lnTo>
                    <a:pt x="443" y="815"/>
                  </a:lnTo>
                  <a:lnTo>
                    <a:pt x="416" y="815"/>
                  </a:lnTo>
                  <a:lnTo>
                    <a:pt x="390" y="812"/>
                  </a:lnTo>
                  <a:lnTo>
                    <a:pt x="364" y="807"/>
                  </a:lnTo>
                  <a:lnTo>
                    <a:pt x="339" y="801"/>
                  </a:lnTo>
                  <a:lnTo>
                    <a:pt x="316" y="793"/>
                  </a:lnTo>
                  <a:lnTo>
                    <a:pt x="292" y="784"/>
                  </a:lnTo>
                  <a:lnTo>
                    <a:pt x="269" y="773"/>
                  </a:lnTo>
                  <a:lnTo>
                    <a:pt x="248" y="761"/>
                  </a:lnTo>
                  <a:lnTo>
                    <a:pt x="227" y="747"/>
                  </a:lnTo>
                  <a:lnTo>
                    <a:pt x="206" y="732"/>
                  </a:lnTo>
                  <a:lnTo>
                    <a:pt x="188" y="716"/>
                  </a:lnTo>
                  <a:lnTo>
                    <a:pt x="171" y="697"/>
                  </a:lnTo>
                  <a:lnTo>
                    <a:pt x="154" y="679"/>
                  </a:lnTo>
                  <a:lnTo>
                    <a:pt x="138" y="659"/>
                  </a:lnTo>
                  <a:lnTo>
                    <a:pt x="124" y="639"/>
                  </a:lnTo>
                  <a:lnTo>
                    <a:pt x="112" y="617"/>
                  </a:lnTo>
                  <a:lnTo>
                    <a:pt x="75" y="686"/>
                  </a:lnTo>
                  <a:lnTo>
                    <a:pt x="92" y="711"/>
                  </a:lnTo>
                  <a:lnTo>
                    <a:pt x="111" y="734"/>
                  </a:lnTo>
                  <a:lnTo>
                    <a:pt x="132" y="756"/>
                  </a:lnTo>
                  <a:lnTo>
                    <a:pt x="154" y="776"/>
                  </a:lnTo>
                  <a:lnTo>
                    <a:pt x="176" y="794"/>
                  </a:lnTo>
                  <a:lnTo>
                    <a:pt x="201" y="812"/>
                  </a:lnTo>
                  <a:lnTo>
                    <a:pt x="227" y="827"/>
                  </a:lnTo>
                  <a:lnTo>
                    <a:pt x="253" y="841"/>
                  </a:lnTo>
                  <a:lnTo>
                    <a:pt x="308" y="813"/>
                  </a:lnTo>
                  <a:lnTo>
                    <a:pt x="316" y="865"/>
                  </a:lnTo>
                  <a:lnTo>
                    <a:pt x="331" y="869"/>
                  </a:lnTo>
                  <a:lnTo>
                    <a:pt x="346" y="873"/>
                  </a:lnTo>
                  <a:lnTo>
                    <a:pt x="362" y="877"/>
                  </a:lnTo>
                  <a:lnTo>
                    <a:pt x="378" y="879"/>
                  </a:lnTo>
                  <a:lnTo>
                    <a:pt x="393" y="881"/>
                  </a:lnTo>
                  <a:lnTo>
                    <a:pt x="410" y="882"/>
                  </a:lnTo>
                  <a:lnTo>
                    <a:pt x="426" y="883"/>
                  </a:lnTo>
                  <a:lnTo>
                    <a:pt x="443" y="883"/>
                  </a:lnTo>
                  <a:lnTo>
                    <a:pt x="459" y="883"/>
                  </a:lnTo>
                  <a:lnTo>
                    <a:pt x="475" y="882"/>
                  </a:lnTo>
                  <a:lnTo>
                    <a:pt x="491" y="881"/>
                  </a:lnTo>
                  <a:lnTo>
                    <a:pt x="507" y="879"/>
                  </a:lnTo>
                  <a:lnTo>
                    <a:pt x="523" y="877"/>
                  </a:lnTo>
                  <a:lnTo>
                    <a:pt x="538" y="873"/>
                  </a:lnTo>
                  <a:lnTo>
                    <a:pt x="553" y="869"/>
                  </a:lnTo>
                  <a:lnTo>
                    <a:pt x="568" y="866"/>
                  </a:lnTo>
                  <a:lnTo>
                    <a:pt x="577" y="806"/>
                  </a:lnTo>
                  <a:lnTo>
                    <a:pt x="637" y="839"/>
                  </a:lnTo>
                  <a:lnTo>
                    <a:pt x="663" y="825"/>
                  </a:lnTo>
                  <a:lnTo>
                    <a:pt x="689" y="808"/>
                  </a:lnTo>
                  <a:lnTo>
                    <a:pt x="713" y="791"/>
                  </a:lnTo>
                  <a:lnTo>
                    <a:pt x="736" y="772"/>
                  </a:lnTo>
                  <a:lnTo>
                    <a:pt x="757" y="752"/>
                  </a:lnTo>
                  <a:lnTo>
                    <a:pt x="778" y="730"/>
                  </a:lnTo>
                  <a:lnTo>
                    <a:pt x="796" y="707"/>
                  </a:lnTo>
                  <a:lnTo>
                    <a:pt x="813" y="682"/>
                  </a:lnTo>
                  <a:lnTo>
                    <a:pt x="780" y="616"/>
                  </a:lnTo>
                  <a:lnTo>
                    <a:pt x="854" y="603"/>
                  </a:lnTo>
                  <a:lnTo>
                    <a:pt x="861" y="585"/>
                  </a:lnTo>
                  <a:lnTo>
                    <a:pt x="867" y="565"/>
                  </a:lnTo>
                  <a:lnTo>
                    <a:pt x="873" y="545"/>
                  </a:lnTo>
                  <a:lnTo>
                    <a:pt x="877" y="526"/>
                  </a:lnTo>
                  <a:lnTo>
                    <a:pt x="880" y="505"/>
                  </a:lnTo>
                  <a:lnTo>
                    <a:pt x="883" y="483"/>
                  </a:lnTo>
                  <a:lnTo>
                    <a:pt x="885" y="463"/>
                  </a:lnTo>
                  <a:lnTo>
                    <a:pt x="885" y="441"/>
                  </a:lnTo>
                  <a:close/>
                  <a:moveTo>
                    <a:pt x="836" y="238"/>
                  </a:moveTo>
                  <a:lnTo>
                    <a:pt x="823" y="217"/>
                  </a:lnTo>
                  <a:lnTo>
                    <a:pt x="810" y="195"/>
                  </a:lnTo>
                  <a:lnTo>
                    <a:pt x="795" y="175"/>
                  </a:lnTo>
                  <a:lnTo>
                    <a:pt x="779" y="154"/>
                  </a:lnTo>
                  <a:lnTo>
                    <a:pt x="762" y="136"/>
                  </a:lnTo>
                  <a:lnTo>
                    <a:pt x="743" y="117"/>
                  </a:lnTo>
                  <a:lnTo>
                    <a:pt x="725" y="101"/>
                  </a:lnTo>
                  <a:lnTo>
                    <a:pt x="704" y="85"/>
                  </a:lnTo>
                  <a:lnTo>
                    <a:pt x="635" y="121"/>
                  </a:lnTo>
                  <a:lnTo>
                    <a:pt x="649" y="129"/>
                  </a:lnTo>
                  <a:lnTo>
                    <a:pt x="662" y="138"/>
                  </a:lnTo>
                  <a:lnTo>
                    <a:pt x="675" y="148"/>
                  </a:lnTo>
                  <a:lnTo>
                    <a:pt x="687" y="158"/>
                  </a:lnTo>
                  <a:lnTo>
                    <a:pt x="699" y="169"/>
                  </a:lnTo>
                  <a:lnTo>
                    <a:pt x="711" y="180"/>
                  </a:lnTo>
                  <a:lnTo>
                    <a:pt x="722" y="192"/>
                  </a:lnTo>
                  <a:lnTo>
                    <a:pt x="732" y="205"/>
                  </a:lnTo>
                  <a:lnTo>
                    <a:pt x="742" y="217"/>
                  </a:lnTo>
                  <a:lnTo>
                    <a:pt x="752" y="230"/>
                  </a:lnTo>
                  <a:lnTo>
                    <a:pt x="761" y="244"/>
                  </a:lnTo>
                  <a:lnTo>
                    <a:pt x="768" y="258"/>
                  </a:lnTo>
                  <a:lnTo>
                    <a:pt x="777" y="272"/>
                  </a:lnTo>
                  <a:lnTo>
                    <a:pt x="783" y="287"/>
                  </a:lnTo>
                  <a:lnTo>
                    <a:pt x="790" y="301"/>
                  </a:lnTo>
                  <a:lnTo>
                    <a:pt x="795" y="317"/>
                  </a:lnTo>
                  <a:lnTo>
                    <a:pt x="836" y="238"/>
                  </a:lnTo>
                  <a:close/>
                  <a:moveTo>
                    <a:pt x="573" y="19"/>
                  </a:moveTo>
                  <a:lnTo>
                    <a:pt x="557" y="14"/>
                  </a:lnTo>
                  <a:lnTo>
                    <a:pt x="541" y="10"/>
                  </a:lnTo>
                  <a:lnTo>
                    <a:pt x="525" y="7"/>
                  </a:lnTo>
                  <a:lnTo>
                    <a:pt x="509" y="4"/>
                  </a:lnTo>
                  <a:lnTo>
                    <a:pt x="493" y="2"/>
                  </a:lnTo>
                  <a:lnTo>
                    <a:pt x="476" y="1"/>
                  </a:lnTo>
                  <a:lnTo>
                    <a:pt x="459" y="0"/>
                  </a:lnTo>
                  <a:lnTo>
                    <a:pt x="443" y="0"/>
                  </a:lnTo>
                  <a:lnTo>
                    <a:pt x="413" y="0"/>
                  </a:lnTo>
                  <a:lnTo>
                    <a:pt x="383" y="3"/>
                  </a:lnTo>
                  <a:lnTo>
                    <a:pt x="353" y="8"/>
                  </a:lnTo>
                  <a:lnTo>
                    <a:pt x="325" y="15"/>
                  </a:lnTo>
                  <a:lnTo>
                    <a:pt x="316" y="89"/>
                  </a:lnTo>
                  <a:lnTo>
                    <a:pt x="331" y="84"/>
                  </a:lnTo>
                  <a:lnTo>
                    <a:pt x="346" y="79"/>
                  </a:lnTo>
                  <a:lnTo>
                    <a:pt x="361" y="76"/>
                  </a:lnTo>
                  <a:lnTo>
                    <a:pt x="377" y="73"/>
                  </a:lnTo>
                  <a:lnTo>
                    <a:pt x="393" y="71"/>
                  </a:lnTo>
                  <a:lnTo>
                    <a:pt x="410" y="69"/>
                  </a:lnTo>
                  <a:lnTo>
                    <a:pt x="426" y="68"/>
                  </a:lnTo>
                  <a:lnTo>
                    <a:pt x="443" y="68"/>
                  </a:lnTo>
                  <a:lnTo>
                    <a:pt x="461" y="68"/>
                  </a:lnTo>
                  <a:lnTo>
                    <a:pt x="480" y="69"/>
                  </a:lnTo>
                  <a:lnTo>
                    <a:pt x="498" y="71"/>
                  </a:lnTo>
                  <a:lnTo>
                    <a:pt x="516" y="74"/>
                  </a:lnTo>
                  <a:lnTo>
                    <a:pt x="534" y="78"/>
                  </a:lnTo>
                  <a:lnTo>
                    <a:pt x="551" y="83"/>
                  </a:lnTo>
                  <a:lnTo>
                    <a:pt x="568" y="88"/>
                  </a:lnTo>
                  <a:lnTo>
                    <a:pt x="584" y="95"/>
                  </a:lnTo>
                  <a:lnTo>
                    <a:pt x="573" y="19"/>
                  </a:lnTo>
                  <a:close/>
                  <a:moveTo>
                    <a:pt x="188" y="79"/>
                  </a:moveTo>
                  <a:lnTo>
                    <a:pt x="166" y="96"/>
                  </a:lnTo>
                  <a:lnTo>
                    <a:pt x="147" y="112"/>
                  </a:lnTo>
                  <a:lnTo>
                    <a:pt x="129" y="130"/>
                  </a:lnTo>
                  <a:lnTo>
                    <a:pt x="111" y="149"/>
                  </a:lnTo>
                  <a:lnTo>
                    <a:pt x="94" y="168"/>
                  </a:lnTo>
                  <a:lnTo>
                    <a:pt x="79" y="190"/>
                  </a:lnTo>
                  <a:lnTo>
                    <a:pt x="65" y="211"/>
                  </a:lnTo>
                  <a:lnTo>
                    <a:pt x="52" y="234"/>
                  </a:lnTo>
                  <a:lnTo>
                    <a:pt x="91" y="312"/>
                  </a:lnTo>
                  <a:lnTo>
                    <a:pt x="97" y="297"/>
                  </a:lnTo>
                  <a:lnTo>
                    <a:pt x="104" y="281"/>
                  </a:lnTo>
                  <a:lnTo>
                    <a:pt x="111" y="266"/>
                  </a:lnTo>
                  <a:lnTo>
                    <a:pt x="120" y="252"/>
                  </a:lnTo>
                  <a:lnTo>
                    <a:pt x="128" y="238"/>
                  </a:lnTo>
                  <a:lnTo>
                    <a:pt x="137" y="225"/>
                  </a:lnTo>
                  <a:lnTo>
                    <a:pt x="147" y="212"/>
                  </a:lnTo>
                  <a:lnTo>
                    <a:pt x="157" y="199"/>
                  </a:lnTo>
                  <a:lnTo>
                    <a:pt x="169" y="187"/>
                  </a:lnTo>
                  <a:lnTo>
                    <a:pt x="179" y="176"/>
                  </a:lnTo>
                  <a:lnTo>
                    <a:pt x="191" y="164"/>
                  </a:lnTo>
                  <a:lnTo>
                    <a:pt x="203" y="153"/>
                  </a:lnTo>
                  <a:lnTo>
                    <a:pt x="216" y="143"/>
                  </a:lnTo>
                  <a:lnTo>
                    <a:pt x="229" y="133"/>
                  </a:lnTo>
                  <a:lnTo>
                    <a:pt x="243" y="125"/>
                  </a:lnTo>
                  <a:lnTo>
                    <a:pt x="257" y="116"/>
                  </a:lnTo>
                  <a:lnTo>
                    <a:pt x="188" y="79"/>
                  </a:lnTo>
                  <a:close/>
                  <a:moveTo>
                    <a:pt x="9" y="357"/>
                  </a:moveTo>
                  <a:lnTo>
                    <a:pt x="4" y="378"/>
                  </a:lnTo>
                  <a:lnTo>
                    <a:pt x="2" y="399"/>
                  </a:lnTo>
                  <a:lnTo>
                    <a:pt x="1" y="420"/>
                  </a:lnTo>
                  <a:lnTo>
                    <a:pt x="0" y="441"/>
                  </a:lnTo>
                  <a:lnTo>
                    <a:pt x="1" y="462"/>
                  </a:lnTo>
                  <a:lnTo>
                    <a:pt x="2" y="483"/>
                  </a:lnTo>
                  <a:lnTo>
                    <a:pt x="4" y="504"/>
                  </a:lnTo>
                  <a:lnTo>
                    <a:pt x="8" y="524"/>
                  </a:lnTo>
                  <a:lnTo>
                    <a:pt x="12" y="544"/>
                  </a:lnTo>
                  <a:lnTo>
                    <a:pt x="17" y="563"/>
                  </a:lnTo>
                  <a:lnTo>
                    <a:pt x="24" y="583"/>
                  </a:lnTo>
                  <a:lnTo>
                    <a:pt x="30" y="601"/>
                  </a:lnTo>
                  <a:lnTo>
                    <a:pt x="111" y="616"/>
                  </a:lnTo>
                  <a:lnTo>
                    <a:pt x="102" y="597"/>
                  </a:lnTo>
                  <a:lnTo>
                    <a:pt x="93" y="576"/>
                  </a:lnTo>
                  <a:lnTo>
                    <a:pt x="85" y="555"/>
                  </a:lnTo>
                  <a:lnTo>
                    <a:pt x="80" y="533"/>
                  </a:lnTo>
                  <a:lnTo>
                    <a:pt x="75" y="510"/>
                  </a:lnTo>
                  <a:lnTo>
                    <a:pt x="71" y="488"/>
                  </a:lnTo>
                  <a:lnTo>
                    <a:pt x="69" y="465"/>
                  </a:lnTo>
                  <a:lnTo>
                    <a:pt x="68" y="441"/>
                  </a:lnTo>
                  <a:lnTo>
                    <a:pt x="69" y="416"/>
                  </a:lnTo>
                  <a:lnTo>
                    <a:pt x="71" y="392"/>
                  </a:lnTo>
                  <a:lnTo>
                    <a:pt x="76" y="368"/>
                  </a:lnTo>
                  <a:lnTo>
                    <a:pt x="81" y="344"/>
                  </a:lnTo>
                  <a:lnTo>
                    <a:pt x="9" y="357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0" name="Freeform 1407"/>
            <p:cNvSpPr>
              <a:spLocks noEditPoints="1"/>
            </p:cNvSpPr>
            <p:nvPr/>
          </p:nvSpPr>
          <p:spPr bwMode="auto">
            <a:xfrm>
              <a:off x="2785" y="1766"/>
              <a:ext cx="163" cy="160"/>
            </a:xfrm>
            <a:custGeom>
              <a:avLst/>
              <a:gdLst>
                <a:gd name="T0" fmla="*/ 32 w 816"/>
                <a:gd name="T1" fmla="*/ 14 h 817"/>
                <a:gd name="T2" fmla="*/ 31 w 816"/>
                <a:gd name="T3" fmla="*/ 9 h 817"/>
                <a:gd name="T4" fmla="*/ 28 w 816"/>
                <a:gd name="T5" fmla="*/ 5 h 817"/>
                <a:gd name="T6" fmla="*/ 23 w 816"/>
                <a:gd name="T7" fmla="*/ 4 h 817"/>
                <a:gd name="T8" fmla="*/ 26 w 816"/>
                <a:gd name="T9" fmla="*/ 6 h 817"/>
                <a:gd name="T10" fmla="*/ 28 w 816"/>
                <a:gd name="T11" fmla="*/ 9 h 817"/>
                <a:gd name="T12" fmla="*/ 29 w 816"/>
                <a:gd name="T13" fmla="*/ 12 h 817"/>
                <a:gd name="T14" fmla="*/ 30 w 816"/>
                <a:gd name="T15" fmla="*/ 16 h 817"/>
                <a:gd name="T16" fmla="*/ 30 w 816"/>
                <a:gd name="T17" fmla="*/ 19 h 817"/>
                <a:gd name="T18" fmla="*/ 29 w 816"/>
                <a:gd name="T19" fmla="*/ 22 h 817"/>
                <a:gd name="T20" fmla="*/ 28 w 816"/>
                <a:gd name="T21" fmla="*/ 24 h 817"/>
                <a:gd name="T22" fmla="*/ 26 w 816"/>
                <a:gd name="T23" fmla="*/ 26 h 817"/>
                <a:gd name="T24" fmla="*/ 24 w 816"/>
                <a:gd name="T25" fmla="*/ 28 h 817"/>
                <a:gd name="T26" fmla="*/ 22 w 816"/>
                <a:gd name="T27" fmla="*/ 29 h 817"/>
                <a:gd name="T28" fmla="*/ 19 w 816"/>
                <a:gd name="T29" fmla="*/ 30 h 817"/>
                <a:gd name="T30" fmla="*/ 16 w 816"/>
                <a:gd name="T31" fmla="*/ 30 h 817"/>
                <a:gd name="T32" fmla="*/ 14 w 816"/>
                <a:gd name="T33" fmla="*/ 30 h 817"/>
                <a:gd name="T34" fmla="*/ 11 w 816"/>
                <a:gd name="T35" fmla="*/ 29 h 817"/>
                <a:gd name="T36" fmla="*/ 9 w 816"/>
                <a:gd name="T37" fmla="*/ 28 h 817"/>
                <a:gd name="T38" fmla="*/ 7 w 816"/>
                <a:gd name="T39" fmla="*/ 26 h 817"/>
                <a:gd name="T40" fmla="*/ 5 w 816"/>
                <a:gd name="T41" fmla="*/ 24 h 817"/>
                <a:gd name="T42" fmla="*/ 4 w 816"/>
                <a:gd name="T43" fmla="*/ 22 h 817"/>
                <a:gd name="T44" fmla="*/ 3 w 816"/>
                <a:gd name="T45" fmla="*/ 19 h 817"/>
                <a:gd name="T46" fmla="*/ 3 w 816"/>
                <a:gd name="T47" fmla="*/ 16 h 817"/>
                <a:gd name="T48" fmla="*/ 3 w 816"/>
                <a:gd name="T49" fmla="*/ 12 h 817"/>
                <a:gd name="T50" fmla="*/ 5 w 816"/>
                <a:gd name="T51" fmla="*/ 9 h 817"/>
                <a:gd name="T52" fmla="*/ 7 w 816"/>
                <a:gd name="T53" fmla="*/ 6 h 817"/>
                <a:gd name="T54" fmla="*/ 10 w 816"/>
                <a:gd name="T55" fmla="*/ 4 h 817"/>
                <a:gd name="T56" fmla="*/ 5 w 816"/>
                <a:gd name="T57" fmla="*/ 5 h 817"/>
                <a:gd name="T58" fmla="*/ 2 w 816"/>
                <a:gd name="T59" fmla="*/ 8 h 817"/>
                <a:gd name="T60" fmla="*/ 0 w 816"/>
                <a:gd name="T61" fmla="*/ 14 h 817"/>
                <a:gd name="T62" fmla="*/ 0 w 816"/>
                <a:gd name="T63" fmla="*/ 17 h 817"/>
                <a:gd name="T64" fmla="*/ 1 w 816"/>
                <a:gd name="T65" fmla="*/ 21 h 817"/>
                <a:gd name="T66" fmla="*/ 3 w 816"/>
                <a:gd name="T67" fmla="*/ 23 h 817"/>
                <a:gd name="T68" fmla="*/ 3 w 816"/>
                <a:gd name="T69" fmla="*/ 26 h 817"/>
                <a:gd name="T70" fmla="*/ 5 w 816"/>
                <a:gd name="T71" fmla="*/ 28 h 817"/>
                <a:gd name="T72" fmla="*/ 7 w 816"/>
                <a:gd name="T73" fmla="*/ 30 h 817"/>
                <a:gd name="T74" fmla="*/ 10 w 816"/>
                <a:gd name="T75" fmla="*/ 31 h 817"/>
                <a:gd name="T76" fmla="*/ 12 w 816"/>
                <a:gd name="T77" fmla="*/ 32 h 817"/>
                <a:gd name="T78" fmla="*/ 14 w 816"/>
                <a:gd name="T79" fmla="*/ 32 h 817"/>
                <a:gd name="T80" fmla="*/ 17 w 816"/>
                <a:gd name="T81" fmla="*/ 33 h 817"/>
                <a:gd name="T82" fmla="*/ 20 w 816"/>
                <a:gd name="T83" fmla="*/ 32 h 817"/>
                <a:gd name="T84" fmla="*/ 22 w 816"/>
                <a:gd name="T85" fmla="*/ 31 h 817"/>
                <a:gd name="T86" fmla="*/ 24 w 816"/>
                <a:gd name="T87" fmla="*/ 30 h 817"/>
                <a:gd name="T88" fmla="*/ 27 w 816"/>
                <a:gd name="T89" fmla="*/ 29 h 817"/>
                <a:gd name="T90" fmla="*/ 28 w 816"/>
                <a:gd name="T91" fmla="*/ 27 h 817"/>
                <a:gd name="T92" fmla="*/ 30 w 816"/>
                <a:gd name="T93" fmla="*/ 25 h 817"/>
                <a:gd name="T94" fmla="*/ 31 w 816"/>
                <a:gd name="T95" fmla="*/ 22 h 817"/>
                <a:gd name="T96" fmla="*/ 32 w 816"/>
                <a:gd name="T97" fmla="*/ 19 h 817"/>
                <a:gd name="T98" fmla="*/ 22 w 816"/>
                <a:gd name="T99" fmla="*/ 1 h 817"/>
                <a:gd name="T100" fmla="*/ 19 w 816"/>
                <a:gd name="T101" fmla="*/ 0 h 817"/>
                <a:gd name="T102" fmla="*/ 16 w 816"/>
                <a:gd name="T103" fmla="*/ 0 h 817"/>
                <a:gd name="T104" fmla="*/ 14 w 816"/>
                <a:gd name="T105" fmla="*/ 0 h 817"/>
                <a:gd name="T106" fmla="*/ 11 w 816"/>
                <a:gd name="T107" fmla="*/ 1 h 817"/>
                <a:gd name="T108" fmla="*/ 13 w 816"/>
                <a:gd name="T109" fmla="*/ 3 h 817"/>
                <a:gd name="T110" fmla="*/ 16 w 816"/>
                <a:gd name="T111" fmla="*/ 3 h 817"/>
                <a:gd name="T112" fmla="*/ 19 w 816"/>
                <a:gd name="T113" fmla="*/ 3 h 817"/>
                <a:gd name="T114" fmla="*/ 22 w 816"/>
                <a:gd name="T115" fmla="*/ 4 h 8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16"/>
                <a:gd name="T175" fmla="*/ 0 h 817"/>
                <a:gd name="T176" fmla="*/ 816 w 816"/>
                <a:gd name="T177" fmla="*/ 817 h 81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16" h="817">
                  <a:moveTo>
                    <a:pt x="816" y="408"/>
                  </a:moveTo>
                  <a:lnTo>
                    <a:pt x="815" y="387"/>
                  </a:lnTo>
                  <a:lnTo>
                    <a:pt x="814" y="366"/>
                  </a:lnTo>
                  <a:lnTo>
                    <a:pt x="811" y="346"/>
                  </a:lnTo>
                  <a:lnTo>
                    <a:pt x="808" y="325"/>
                  </a:lnTo>
                  <a:lnTo>
                    <a:pt x="745" y="313"/>
                  </a:lnTo>
                  <a:lnTo>
                    <a:pt x="782" y="244"/>
                  </a:lnTo>
                  <a:lnTo>
                    <a:pt x="769" y="217"/>
                  </a:lnTo>
                  <a:lnTo>
                    <a:pt x="755" y="192"/>
                  </a:lnTo>
                  <a:lnTo>
                    <a:pt x="738" y="169"/>
                  </a:lnTo>
                  <a:lnTo>
                    <a:pt x="720" y="146"/>
                  </a:lnTo>
                  <a:lnTo>
                    <a:pt x="702" y="124"/>
                  </a:lnTo>
                  <a:lnTo>
                    <a:pt x="680" y="105"/>
                  </a:lnTo>
                  <a:lnTo>
                    <a:pt x="659" y="86"/>
                  </a:lnTo>
                  <a:lnTo>
                    <a:pt x="636" y="69"/>
                  </a:lnTo>
                  <a:lnTo>
                    <a:pt x="564" y="106"/>
                  </a:lnTo>
                  <a:lnTo>
                    <a:pt x="584" y="118"/>
                  </a:lnTo>
                  <a:lnTo>
                    <a:pt x="603" y="130"/>
                  </a:lnTo>
                  <a:lnTo>
                    <a:pt x="622" y="144"/>
                  </a:lnTo>
                  <a:lnTo>
                    <a:pt x="639" y="159"/>
                  </a:lnTo>
                  <a:lnTo>
                    <a:pt x="655" y="175"/>
                  </a:lnTo>
                  <a:lnTo>
                    <a:pt x="670" y="192"/>
                  </a:lnTo>
                  <a:lnTo>
                    <a:pt x="684" y="210"/>
                  </a:lnTo>
                  <a:lnTo>
                    <a:pt x="696" y="229"/>
                  </a:lnTo>
                  <a:lnTo>
                    <a:pt x="708" y="250"/>
                  </a:lnTo>
                  <a:lnTo>
                    <a:pt x="718" y="270"/>
                  </a:lnTo>
                  <a:lnTo>
                    <a:pt x="727" y="292"/>
                  </a:lnTo>
                  <a:lnTo>
                    <a:pt x="734" y="313"/>
                  </a:lnTo>
                  <a:lnTo>
                    <a:pt x="741" y="336"/>
                  </a:lnTo>
                  <a:lnTo>
                    <a:pt x="744" y="360"/>
                  </a:lnTo>
                  <a:lnTo>
                    <a:pt x="747" y="383"/>
                  </a:lnTo>
                  <a:lnTo>
                    <a:pt x="748" y="408"/>
                  </a:lnTo>
                  <a:lnTo>
                    <a:pt x="747" y="426"/>
                  </a:lnTo>
                  <a:lnTo>
                    <a:pt x="746" y="443"/>
                  </a:lnTo>
                  <a:lnTo>
                    <a:pt x="744" y="460"/>
                  </a:lnTo>
                  <a:lnTo>
                    <a:pt x="741" y="476"/>
                  </a:lnTo>
                  <a:lnTo>
                    <a:pt x="737" y="494"/>
                  </a:lnTo>
                  <a:lnTo>
                    <a:pt x="732" y="510"/>
                  </a:lnTo>
                  <a:lnTo>
                    <a:pt x="727" y="525"/>
                  </a:lnTo>
                  <a:lnTo>
                    <a:pt x="721" y="541"/>
                  </a:lnTo>
                  <a:lnTo>
                    <a:pt x="715" y="555"/>
                  </a:lnTo>
                  <a:lnTo>
                    <a:pt x="707" y="570"/>
                  </a:lnTo>
                  <a:lnTo>
                    <a:pt x="699" y="584"/>
                  </a:lnTo>
                  <a:lnTo>
                    <a:pt x="690" y="598"/>
                  </a:lnTo>
                  <a:lnTo>
                    <a:pt x="680" y="611"/>
                  </a:lnTo>
                  <a:lnTo>
                    <a:pt x="670" y="624"/>
                  </a:lnTo>
                  <a:lnTo>
                    <a:pt x="660" y="637"/>
                  </a:lnTo>
                  <a:lnTo>
                    <a:pt x="648" y="649"/>
                  </a:lnTo>
                  <a:lnTo>
                    <a:pt x="636" y="660"/>
                  </a:lnTo>
                  <a:lnTo>
                    <a:pt x="624" y="671"/>
                  </a:lnTo>
                  <a:lnTo>
                    <a:pt x="611" y="680"/>
                  </a:lnTo>
                  <a:lnTo>
                    <a:pt x="598" y="690"/>
                  </a:lnTo>
                  <a:lnTo>
                    <a:pt x="584" y="699"/>
                  </a:lnTo>
                  <a:lnTo>
                    <a:pt x="570" y="707"/>
                  </a:lnTo>
                  <a:lnTo>
                    <a:pt x="555" y="715"/>
                  </a:lnTo>
                  <a:lnTo>
                    <a:pt x="540" y="721"/>
                  </a:lnTo>
                  <a:lnTo>
                    <a:pt x="525" y="728"/>
                  </a:lnTo>
                  <a:lnTo>
                    <a:pt x="508" y="733"/>
                  </a:lnTo>
                  <a:lnTo>
                    <a:pt x="492" y="738"/>
                  </a:lnTo>
                  <a:lnTo>
                    <a:pt x="476" y="741"/>
                  </a:lnTo>
                  <a:lnTo>
                    <a:pt x="460" y="744"/>
                  </a:lnTo>
                  <a:lnTo>
                    <a:pt x="443" y="746"/>
                  </a:lnTo>
                  <a:lnTo>
                    <a:pt x="425" y="747"/>
                  </a:lnTo>
                  <a:lnTo>
                    <a:pt x="408" y="748"/>
                  </a:lnTo>
                  <a:lnTo>
                    <a:pt x="390" y="747"/>
                  </a:lnTo>
                  <a:lnTo>
                    <a:pt x="372" y="746"/>
                  </a:lnTo>
                  <a:lnTo>
                    <a:pt x="356" y="744"/>
                  </a:lnTo>
                  <a:lnTo>
                    <a:pt x="339" y="741"/>
                  </a:lnTo>
                  <a:lnTo>
                    <a:pt x="323" y="738"/>
                  </a:lnTo>
                  <a:lnTo>
                    <a:pt x="306" y="733"/>
                  </a:lnTo>
                  <a:lnTo>
                    <a:pt x="290" y="728"/>
                  </a:lnTo>
                  <a:lnTo>
                    <a:pt x="275" y="721"/>
                  </a:lnTo>
                  <a:lnTo>
                    <a:pt x="260" y="715"/>
                  </a:lnTo>
                  <a:lnTo>
                    <a:pt x="246" y="707"/>
                  </a:lnTo>
                  <a:lnTo>
                    <a:pt x="231" y="699"/>
                  </a:lnTo>
                  <a:lnTo>
                    <a:pt x="218" y="690"/>
                  </a:lnTo>
                  <a:lnTo>
                    <a:pt x="204" y="680"/>
                  </a:lnTo>
                  <a:lnTo>
                    <a:pt x="191" y="671"/>
                  </a:lnTo>
                  <a:lnTo>
                    <a:pt x="179" y="660"/>
                  </a:lnTo>
                  <a:lnTo>
                    <a:pt x="167" y="649"/>
                  </a:lnTo>
                  <a:lnTo>
                    <a:pt x="156" y="637"/>
                  </a:lnTo>
                  <a:lnTo>
                    <a:pt x="146" y="624"/>
                  </a:lnTo>
                  <a:lnTo>
                    <a:pt x="135" y="611"/>
                  </a:lnTo>
                  <a:lnTo>
                    <a:pt x="126" y="598"/>
                  </a:lnTo>
                  <a:lnTo>
                    <a:pt x="116" y="584"/>
                  </a:lnTo>
                  <a:lnTo>
                    <a:pt x="109" y="570"/>
                  </a:lnTo>
                  <a:lnTo>
                    <a:pt x="101" y="555"/>
                  </a:lnTo>
                  <a:lnTo>
                    <a:pt x="94" y="541"/>
                  </a:lnTo>
                  <a:lnTo>
                    <a:pt x="88" y="525"/>
                  </a:lnTo>
                  <a:lnTo>
                    <a:pt x="83" y="510"/>
                  </a:lnTo>
                  <a:lnTo>
                    <a:pt x="79" y="494"/>
                  </a:lnTo>
                  <a:lnTo>
                    <a:pt x="74" y="476"/>
                  </a:lnTo>
                  <a:lnTo>
                    <a:pt x="71" y="460"/>
                  </a:lnTo>
                  <a:lnTo>
                    <a:pt x="69" y="443"/>
                  </a:lnTo>
                  <a:lnTo>
                    <a:pt x="68" y="426"/>
                  </a:lnTo>
                  <a:lnTo>
                    <a:pt x="68" y="408"/>
                  </a:lnTo>
                  <a:lnTo>
                    <a:pt x="69" y="383"/>
                  </a:lnTo>
                  <a:lnTo>
                    <a:pt x="71" y="359"/>
                  </a:lnTo>
                  <a:lnTo>
                    <a:pt x="75" y="335"/>
                  </a:lnTo>
                  <a:lnTo>
                    <a:pt x="82" y="311"/>
                  </a:lnTo>
                  <a:lnTo>
                    <a:pt x="89" y="288"/>
                  </a:lnTo>
                  <a:lnTo>
                    <a:pt x="98" y="267"/>
                  </a:lnTo>
                  <a:lnTo>
                    <a:pt x="109" y="246"/>
                  </a:lnTo>
                  <a:lnTo>
                    <a:pt x="121" y="226"/>
                  </a:lnTo>
                  <a:lnTo>
                    <a:pt x="134" y="206"/>
                  </a:lnTo>
                  <a:lnTo>
                    <a:pt x="149" y="188"/>
                  </a:lnTo>
                  <a:lnTo>
                    <a:pt x="164" y="171"/>
                  </a:lnTo>
                  <a:lnTo>
                    <a:pt x="181" y="154"/>
                  </a:lnTo>
                  <a:lnTo>
                    <a:pt x="200" y="139"/>
                  </a:lnTo>
                  <a:lnTo>
                    <a:pt x="218" y="125"/>
                  </a:lnTo>
                  <a:lnTo>
                    <a:pt x="238" y="113"/>
                  </a:lnTo>
                  <a:lnTo>
                    <a:pt x="259" y="103"/>
                  </a:lnTo>
                  <a:lnTo>
                    <a:pt x="187" y="65"/>
                  </a:lnTo>
                  <a:lnTo>
                    <a:pt x="163" y="81"/>
                  </a:lnTo>
                  <a:lnTo>
                    <a:pt x="140" y="99"/>
                  </a:lnTo>
                  <a:lnTo>
                    <a:pt x="120" y="120"/>
                  </a:lnTo>
                  <a:lnTo>
                    <a:pt x="99" y="140"/>
                  </a:lnTo>
                  <a:lnTo>
                    <a:pt x="81" y="163"/>
                  </a:lnTo>
                  <a:lnTo>
                    <a:pt x="65" y="187"/>
                  </a:lnTo>
                  <a:lnTo>
                    <a:pt x="49" y="213"/>
                  </a:lnTo>
                  <a:lnTo>
                    <a:pt x="36" y="239"/>
                  </a:lnTo>
                  <a:lnTo>
                    <a:pt x="70" y="307"/>
                  </a:lnTo>
                  <a:lnTo>
                    <a:pt x="9" y="318"/>
                  </a:lnTo>
                  <a:lnTo>
                    <a:pt x="5" y="340"/>
                  </a:lnTo>
                  <a:lnTo>
                    <a:pt x="2" y="362"/>
                  </a:lnTo>
                  <a:lnTo>
                    <a:pt x="0" y="386"/>
                  </a:lnTo>
                  <a:lnTo>
                    <a:pt x="0" y="408"/>
                  </a:lnTo>
                  <a:lnTo>
                    <a:pt x="0" y="431"/>
                  </a:lnTo>
                  <a:lnTo>
                    <a:pt x="2" y="453"/>
                  </a:lnTo>
                  <a:lnTo>
                    <a:pt x="5" y="474"/>
                  </a:lnTo>
                  <a:lnTo>
                    <a:pt x="8" y="495"/>
                  </a:lnTo>
                  <a:lnTo>
                    <a:pt x="14" y="516"/>
                  </a:lnTo>
                  <a:lnTo>
                    <a:pt x="20" y="537"/>
                  </a:lnTo>
                  <a:lnTo>
                    <a:pt x="27" y="556"/>
                  </a:lnTo>
                  <a:lnTo>
                    <a:pt x="35" y="576"/>
                  </a:lnTo>
                  <a:lnTo>
                    <a:pt x="77" y="583"/>
                  </a:lnTo>
                  <a:lnTo>
                    <a:pt x="58" y="619"/>
                  </a:lnTo>
                  <a:lnTo>
                    <a:pt x="67" y="633"/>
                  </a:lnTo>
                  <a:lnTo>
                    <a:pt x="76" y="647"/>
                  </a:lnTo>
                  <a:lnTo>
                    <a:pt x="86" y="660"/>
                  </a:lnTo>
                  <a:lnTo>
                    <a:pt x="97" y="673"/>
                  </a:lnTo>
                  <a:lnTo>
                    <a:pt x="108" y="686"/>
                  </a:lnTo>
                  <a:lnTo>
                    <a:pt x="120" y="698"/>
                  </a:lnTo>
                  <a:lnTo>
                    <a:pt x="131" y="709"/>
                  </a:lnTo>
                  <a:lnTo>
                    <a:pt x="143" y="719"/>
                  </a:lnTo>
                  <a:lnTo>
                    <a:pt x="156" y="730"/>
                  </a:lnTo>
                  <a:lnTo>
                    <a:pt x="170" y="740"/>
                  </a:lnTo>
                  <a:lnTo>
                    <a:pt x="183" y="750"/>
                  </a:lnTo>
                  <a:lnTo>
                    <a:pt x="197" y="758"/>
                  </a:lnTo>
                  <a:lnTo>
                    <a:pt x="213" y="767"/>
                  </a:lnTo>
                  <a:lnTo>
                    <a:pt x="227" y="774"/>
                  </a:lnTo>
                  <a:lnTo>
                    <a:pt x="242" y="781"/>
                  </a:lnTo>
                  <a:lnTo>
                    <a:pt x="258" y="787"/>
                  </a:lnTo>
                  <a:lnTo>
                    <a:pt x="273" y="780"/>
                  </a:lnTo>
                  <a:lnTo>
                    <a:pt x="275" y="795"/>
                  </a:lnTo>
                  <a:lnTo>
                    <a:pt x="291" y="799"/>
                  </a:lnTo>
                  <a:lnTo>
                    <a:pt x="308" y="804"/>
                  </a:lnTo>
                  <a:lnTo>
                    <a:pt x="324" y="808"/>
                  </a:lnTo>
                  <a:lnTo>
                    <a:pt x="340" y="811"/>
                  </a:lnTo>
                  <a:lnTo>
                    <a:pt x="356" y="813"/>
                  </a:lnTo>
                  <a:lnTo>
                    <a:pt x="373" y="815"/>
                  </a:lnTo>
                  <a:lnTo>
                    <a:pt x="391" y="817"/>
                  </a:lnTo>
                  <a:lnTo>
                    <a:pt x="408" y="817"/>
                  </a:lnTo>
                  <a:lnTo>
                    <a:pt x="425" y="817"/>
                  </a:lnTo>
                  <a:lnTo>
                    <a:pt x="441" y="815"/>
                  </a:lnTo>
                  <a:lnTo>
                    <a:pt x="459" y="813"/>
                  </a:lnTo>
                  <a:lnTo>
                    <a:pt x="475" y="811"/>
                  </a:lnTo>
                  <a:lnTo>
                    <a:pt x="491" y="808"/>
                  </a:lnTo>
                  <a:lnTo>
                    <a:pt x="507" y="805"/>
                  </a:lnTo>
                  <a:lnTo>
                    <a:pt x="524" y="800"/>
                  </a:lnTo>
                  <a:lnTo>
                    <a:pt x="539" y="795"/>
                  </a:lnTo>
                  <a:lnTo>
                    <a:pt x="542" y="773"/>
                  </a:lnTo>
                  <a:lnTo>
                    <a:pt x="565" y="785"/>
                  </a:lnTo>
                  <a:lnTo>
                    <a:pt x="580" y="779"/>
                  </a:lnTo>
                  <a:lnTo>
                    <a:pt x="595" y="771"/>
                  </a:lnTo>
                  <a:lnTo>
                    <a:pt x="610" y="763"/>
                  </a:lnTo>
                  <a:lnTo>
                    <a:pt x="624" y="755"/>
                  </a:lnTo>
                  <a:lnTo>
                    <a:pt x="638" y="745"/>
                  </a:lnTo>
                  <a:lnTo>
                    <a:pt x="651" y="736"/>
                  </a:lnTo>
                  <a:lnTo>
                    <a:pt x="664" y="726"/>
                  </a:lnTo>
                  <a:lnTo>
                    <a:pt x="677" y="715"/>
                  </a:lnTo>
                  <a:lnTo>
                    <a:pt x="689" y="704"/>
                  </a:lnTo>
                  <a:lnTo>
                    <a:pt x="701" y="692"/>
                  </a:lnTo>
                  <a:lnTo>
                    <a:pt x="711" y="680"/>
                  </a:lnTo>
                  <a:lnTo>
                    <a:pt x="722" y="667"/>
                  </a:lnTo>
                  <a:lnTo>
                    <a:pt x="733" y="655"/>
                  </a:lnTo>
                  <a:lnTo>
                    <a:pt x="743" y="642"/>
                  </a:lnTo>
                  <a:lnTo>
                    <a:pt x="751" y="628"/>
                  </a:lnTo>
                  <a:lnTo>
                    <a:pt x="760" y="613"/>
                  </a:lnTo>
                  <a:lnTo>
                    <a:pt x="745" y="583"/>
                  </a:lnTo>
                  <a:lnTo>
                    <a:pt x="780" y="578"/>
                  </a:lnTo>
                  <a:lnTo>
                    <a:pt x="787" y="558"/>
                  </a:lnTo>
                  <a:lnTo>
                    <a:pt x="795" y="538"/>
                  </a:lnTo>
                  <a:lnTo>
                    <a:pt x="801" y="517"/>
                  </a:lnTo>
                  <a:lnTo>
                    <a:pt x="807" y="496"/>
                  </a:lnTo>
                  <a:lnTo>
                    <a:pt x="811" y="475"/>
                  </a:lnTo>
                  <a:lnTo>
                    <a:pt x="813" y="453"/>
                  </a:lnTo>
                  <a:lnTo>
                    <a:pt x="815" y="431"/>
                  </a:lnTo>
                  <a:lnTo>
                    <a:pt x="816" y="408"/>
                  </a:lnTo>
                  <a:close/>
                  <a:moveTo>
                    <a:pt x="543" y="24"/>
                  </a:moveTo>
                  <a:lnTo>
                    <a:pt x="528" y="18"/>
                  </a:lnTo>
                  <a:lnTo>
                    <a:pt x="511" y="13"/>
                  </a:lnTo>
                  <a:lnTo>
                    <a:pt x="494" y="10"/>
                  </a:lnTo>
                  <a:lnTo>
                    <a:pt x="477" y="7"/>
                  </a:lnTo>
                  <a:lnTo>
                    <a:pt x="460" y="3"/>
                  </a:lnTo>
                  <a:lnTo>
                    <a:pt x="443" y="1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0"/>
                  </a:lnTo>
                  <a:lnTo>
                    <a:pt x="376" y="1"/>
                  </a:lnTo>
                  <a:lnTo>
                    <a:pt x="360" y="3"/>
                  </a:lnTo>
                  <a:lnTo>
                    <a:pt x="345" y="4"/>
                  </a:lnTo>
                  <a:lnTo>
                    <a:pt x="329" y="8"/>
                  </a:lnTo>
                  <a:lnTo>
                    <a:pt x="315" y="11"/>
                  </a:lnTo>
                  <a:lnTo>
                    <a:pt x="300" y="14"/>
                  </a:lnTo>
                  <a:lnTo>
                    <a:pt x="285" y="18"/>
                  </a:lnTo>
                  <a:lnTo>
                    <a:pt x="275" y="95"/>
                  </a:lnTo>
                  <a:lnTo>
                    <a:pt x="290" y="89"/>
                  </a:lnTo>
                  <a:lnTo>
                    <a:pt x="306" y="83"/>
                  </a:lnTo>
                  <a:lnTo>
                    <a:pt x="323" y="79"/>
                  </a:lnTo>
                  <a:lnTo>
                    <a:pt x="339" y="75"/>
                  </a:lnTo>
                  <a:lnTo>
                    <a:pt x="356" y="72"/>
                  </a:lnTo>
                  <a:lnTo>
                    <a:pt x="373" y="70"/>
                  </a:lnTo>
                  <a:lnTo>
                    <a:pt x="390" y="68"/>
                  </a:lnTo>
                  <a:lnTo>
                    <a:pt x="408" y="68"/>
                  </a:lnTo>
                  <a:lnTo>
                    <a:pt x="427" y="69"/>
                  </a:lnTo>
                  <a:lnTo>
                    <a:pt x="447" y="70"/>
                  </a:lnTo>
                  <a:lnTo>
                    <a:pt x="466" y="73"/>
                  </a:lnTo>
                  <a:lnTo>
                    <a:pt x="485" y="77"/>
                  </a:lnTo>
                  <a:lnTo>
                    <a:pt x="503" y="82"/>
                  </a:lnTo>
                  <a:lnTo>
                    <a:pt x="521" y="88"/>
                  </a:lnTo>
                  <a:lnTo>
                    <a:pt x="539" y="94"/>
                  </a:lnTo>
                  <a:lnTo>
                    <a:pt x="555" y="102"/>
                  </a:lnTo>
                  <a:lnTo>
                    <a:pt x="543" y="24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1" name="Freeform 1408"/>
            <p:cNvSpPr>
              <a:spLocks noEditPoints="1"/>
            </p:cNvSpPr>
            <p:nvPr/>
          </p:nvSpPr>
          <p:spPr bwMode="auto">
            <a:xfrm>
              <a:off x="2789" y="1769"/>
              <a:ext cx="148" cy="149"/>
            </a:xfrm>
            <a:custGeom>
              <a:avLst/>
              <a:gdLst>
                <a:gd name="T0" fmla="*/ 30 w 749"/>
                <a:gd name="T1" fmla="*/ 12 h 747"/>
                <a:gd name="T2" fmla="*/ 29 w 749"/>
                <a:gd name="T3" fmla="*/ 9 h 747"/>
                <a:gd name="T4" fmla="*/ 28 w 749"/>
                <a:gd name="T5" fmla="*/ 7 h 747"/>
                <a:gd name="T6" fmla="*/ 26 w 749"/>
                <a:gd name="T7" fmla="*/ 5 h 747"/>
                <a:gd name="T8" fmla="*/ 24 w 749"/>
                <a:gd name="T9" fmla="*/ 3 h 747"/>
                <a:gd name="T10" fmla="*/ 21 w 749"/>
                <a:gd name="T11" fmla="*/ 3 h 747"/>
                <a:gd name="T12" fmla="*/ 19 w 749"/>
                <a:gd name="T13" fmla="*/ 0 h 747"/>
                <a:gd name="T14" fmla="*/ 16 w 749"/>
                <a:gd name="T15" fmla="*/ 0 h 747"/>
                <a:gd name="T16" fmla="*/ 13 w 749"/>
                <a:gd name="T17" fmla="*/ 0 h 747"/>
                <a:gd name="T18" fmla="*/ 11 w 749"/>
                <a:gd name="T19" fmla="*/ 1 h 747"/>
                <a:gd name="T20" fmla="*/ 7 w 749"/>
                <a:gd name="T21" fmla="*/ 2 h 747"/>
                <a:gd name="T22" fmla="*/ 5 w 749"/>
                <a:gd name="T23" fmla="*/ 4 h 747"/>
                <a:gd name="T24" fmla="*/ 3 w 749"/>
                <a:gd name="T25" fmla="*/ 6 h 747"/>
                <a:gd name="T26" fmla="*/ 2 w 749"/>
                <a:gd name="T27" fmla="*/ 8 h 747"/>
                <a:gd name="T28" fmla="*/ 1 w 749"/>
                <a:gd name="T29" fmla="*/ 11 h 747"/>
                <a:gd name="T30" fmla="*/ 0 w 749"/>
                <a:gd name="T31" fmla="*/ 14 h 747"/>
                <a:gd name="T32" fmla="*/ 0 w 749"/>
                <a:gd name="T33" fmla="*/ 18 h 747"/>
                <a:gd name="T34" fmla="*/ 1 w 749"/>
                <a:gd name="T35" fmla="*/ 21 h 747"/>
                <a:gd name="T36" fmla="*/ 2 w 749"/>
                <a:gd name="T37" fmla="*/ 23 h 747"/>
                <a:gd name="T38" fmla="*/ 5 w 749"/>
                <a:gd name="T39" fmla="*/ 26 h 747"/>
                <a:gd name="T40" fmla="*/ 8 w 749"/>
                <a:gd name="T41" fmla="*/ 28 h 747"/>
                <a:gd name="T42" fmla="*/ 12 w 749"/>
                <a:gd name="T43" fmla="*/ 29 h 747"/>
                <a:gd name="T44" fmla="*/ 16 w 749"/>
                <a:gd name="T45" fmla="*/ 30 h 747"/>
                <a:gd name="T46" fmla="*/ 19 w 749"/>
                <a:gd name="T47" fmla="*/ 29 h 747"/>
                <a:gd name="T48" fmla="*/ 22 w 749"/>
                <a:gd name="T49" fmla="*/ 28 h 747"/>
                <a:gd name="T50" fmla="*/ 24 w 749"/>
                <a:gd name="T51" fmla="*/ 27 h 747"/>
                <a:gd name="T52" fmla="*/ 26 w 749"/>
                <a:gd name="T53" fmla="*/ 25 h 747"/>
                <a:gd name="T54" fmla="*/ 28 w 749"/>
                <a:gd name="T55" fmla="*/ 23 h 747"/>
                <a:gd name="T56" fmla="*/ 29 w 749"/>
                <a:gd name="T57" fmla="*/ 20 h 747"/>
                <a:gd name="T58" fmla="*/ 30 w 749"/>
                <a:gd name="T59" fmla="*/ 17 h 747"/>
                <a:gd name="T60" fmla="*/ 27 w 749"/>
                <a:gd name="T61" fmla="*/ 15 h 747"/>
                <a:gd name="T62" fmla="*/ 27 w 749"/>
                <a:gd name="T63" fmla="*/ 17 h 747"/>
                <a:gd name="T64" fmla="*/ 26 w 749"/>
                <a:gd name="T65" fmla="*/ 20 h 747"/>
                <a:gd name="T66" fmla="*/ 25 w 749"/>
                <a:gd name="T67" fmla="*/ 22 h 747"/>
                <a:gd name="T68" fmla="*/ 24 w 749"/>
                <a:gd name="T69" fmla="*/ 23 h 747"/>
                <a:gd name="T70" fmla="*/ 22 w 749"/>
                <a:gd name="T71" fmla="*/ 25 h 747"/>
                <a:gd name="T72" fmla="*/ 20 w 749"/>
                <a:gd name="T73" fmla="*/ 26 h 747"/>
                <a:gd name="T74" fmla="*/ 18 w 749"/>
                <a:gd name="T75" fmla="*/ 27 h 747"/>
                <a:gd name="T76" fmla="*/ 15 w 749"/>
                <a:gd name="T77" fmla="*/ 27 h 747"/>
                <a:gd name="T78" fmla="*/ 13 w 749"/>
                <a:gd name="T79" fmla="*/ 27 h 747"/>
                <a:gd name="T80" fmla="*/ 10 w 749"/>
                <a:gd name="T81" fmla="*/ 26 h 747"/>
                <a:gd name="T82" fmla="*/ 8 w 749"/>
                <a:gd name="T83" fmla="*/ 25 h 747"/>
                <a:gd name="T84" fmla="*/ 6 w 749"/>
                <a:gd name="T85" fmla="*/ 23 h 747"/>
                <a:gd name="T86" fmla="*/ 5 w 749"/>
                <a:gd name="T87" fmla="*/ 22 h 747"/>
                <a:gd name="T88" fmla="*/ 4 w 749"/>
                <a:gd name="T89" fmla="*/ 20 h 747"/>
                <a:gd name="T90" fmla="*/ 3 w 749"/>
                <a:gd name="T91" fmla="*/ 17 h 747"/>
                <a:gd name="T92" fmla="*/ 3 w 749"/>
                <a:gd name="T93" fmla="*/ 15 h 747"/>
                <a:gd name="T94" fmla="*/ 3 w 749"/>
                <a:gd name="T95" fmla="*/ 12 h 747"/>
                <a:gd name="T96" fmla="*/ 4 w 749"/>
                <a:gd name="T97" fmla="*/ 10 h 747"/>
                <a:gd name="T98" fmla="*/ 5 w 749"/>
                <a:gd name="T99" fmla="*/ 8 h 747"/>
                <a:gd name="T100" fmla="*/ 6 w 749"/>
                <a:gd name="T101" fmla="*/ 6 h 747"/>
                <a:gd name="T102" fmla="*/ 8 w 749"/>
                <a:gd name="T103" fmla="*/ 5 h 747"/>
                <a:gd name="T104" fmla="*/ 10 w 749"/>
                <a:gd name="T105" fmla="*/ 4 h 747"/>
                <a:gd name="T106" fmla="*/ 13 w 749"/>
                <a:gd name="T107" fmla="*/ 3 h 747"/>
                <a:gd name="T108" fmla="*/ 15 w 749"/>
                <a:gd name="T109" fmla="*/ 3 h 747"/>
                <a:gd name="T110" fmla="*/ 18 w 749"/>
                <a:gd name="T111" fmla="*/ 3 h 747"/>
                <a:gd name="T112" fmla="*/ 20 w 749"/>
                <a:gd name="T113" fmla="*/ 4 h 747"/>
                <a:gd name="T114" fmla="*/ 22 w 749"/>
                <a:gd name="T115" fmla="*/ 5 h 747"/>
                <a:gd name="T116" fmla="*/ 24 w 749"/>
                <a:gd name="T117" fmla="*/ 6 h 747"/>
                <a:gd name="T118" fmla="*/ 25 w 749"/>
                <a:gd name="T119" fmla="*/ 8 h 747"/>
                <a:gd name="T120" fmla="*/ 26 w 749"/>
                <a:gd name="T121" fmla="*/ 10 h 747"/>
                <a:gd name="T122" fmla="*/ 27 w 749"/>
                <a:gd name="T123" fmla="*/ 12 h 747"/>
                <a:gd name="T124" fmla="*/ 27 w 749"/>
                <a:gd name="T125" fmla="*/ 15 h 7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749"/>
                <a:gd name="T190" fmla="*/ 0 h 747"/>
                <a:gd name="T191" fmla="*/ 749 w 749"/>
                <a:gd name="T192" fmla="*/ 747 h 7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749" h="747">
                  <a:moveTo>
                    <a:pt x="749" y="373"/>
                  </a:moveTo>
                  <a:lnTo>
                    <a:pt x="748" y="351"/>
                  </a:lnTo>
                  <a:lnTo>
                    <a:pt x="747" y="328"/>
                  </a:lnTo>
                  <a:lnTo>
                    <a:pt x="742" y="305"/>
                  </a:lnTo>
                  <a:lnTo>
                    <a:pt x="738" y="284"/>
                  </a:lnTo>
                  <a:lnTo>
                    <a:pt x="712" y="278"/>
                  </a:lnTo>
                  <a:lnTo>
                    <a:pt x="727" y="249"/>
                  </a:lnTo>
                  <a:lnTo>
                    <a:pt x="722" y="233"/>
                  </a:lnTo>
                  <a:lnTo>
                    <a:pt x="715" y="219"/>
                  </a:lnTo>
                  <a:lnTo>
                    <a:pt x="709" y="204"/>
                  </a:lnTo>
                  <a:lnTo>
                    <a:pt x="700" y="190"/>
                  </a:lnTo>
                  <a:lnTo>
                    <a:pt x="693" y="176"/>
                  </a:lnTo>
                  <a:lnTo>
                    <a:pt x="684" y="162"/>
                  </a:lnTo>
                  <a:lnTo>
                    <a:pt x="674" y="149"/>
                  </a:lnTo>
                  <a:lnTo>
                    <a:pt x="664" y="137"/>
                  </a:lnTo>
                  <a:lnTo>
                    <a:pt x="654" y="124"/>
                  </a:lnTo>
                  <a:lnTo>
                    <a:pt x="643" y="112"/>
                  </a:lnTo>
                  <a:lnTo>
                    <a:pt x="631" y="101"/>
                  </a:lnTo>
                  <a:lnTo>
                    <a:pt x="619" y="90"/>
                  </a:lnTo>
                  <a:lnTo>
                    <a:pt x="607" y="80"/>
                  </a:lnTo>
                  <a:lnTo>
                    <a:pt x="594" y="70"/>
                  </a:lnTo>
                  <a:lnTo>
                    <a:pt x="581" y="61"/>
                  </a:lnTo>
                  <a:lnTo>
                    <a:pt x="567" y="53"/>
                  </a:lnTo>
                  <a:lnTo>
                    <a:pt x="524" y="75"/>
                  </a:lnTo>
                  <a:lnTo>
                    <a:pt x="516" y="27"/>
                  </a:lnTo>
                  <a:lnTo>
                    <a:pt x="500" y="20"/>
                  </a:lnTo>
                  <a:lnTo>
                    <a:pt x="483" y="15"/>
                  </a:lnTo>
                  <a:lnTo>
                    <a:pt x="466" y="10"/>
                  </a:lnTo>
                  <a:lnTo>
                    <a:pt x="448" y="6"/>
                  </a:lnTo>
                  <a:lnTo>
                    <a:pt x="430" y="3"/>
                  </a:lnTo>
                  <a:lnTo>
                    <a:pt x="412" y="1"/>
                  </a:lnTo>
                  <a:lnTo>
                    <a:pt x="393" y="0"/>
                  </a:lnTo>
                  <a:lnTo>
                    <a:pt x="375" y="0"/>
                  </a:lnTo>
                  <a:lnTo>
                    <a:pt x="358" y="0"/>
                  </a:lnTo>
                  <a:lnTo>
                    <a:pt x="342" y="1"/>
                  </a:lnTo>
                  <a:lnTo>
                    <a:pt x="325" y="3"/>
                  </a:lnTo>
                  <a:lnTo>
                    <a:pt x="309" y="5"/>
                  </a:lnTo>
                  <a:lnTo>
                    <a:pt x="293" y="8"/>
                  </a:lnTo>
                  <a:lnTo>
                    <a:pt x="278" y="11"/>
                  </a:lnTo>
                  <a:lnTo>
                    <a:pt x="263" y="16"/>
                  </a:lnTo>
                  <a:lnTo>
                    <a:pt x="248" y="21"/>
                  </a:lnTo>
                  <a:lnTo>
                    <a:pt x="240" y="75"/>
                  </a:lnTo>
                  <a:lnTo>
                    <a:pt x="189" y="48"/>
                  </a:lnTo>
                  <a:lnTo>
                    <a:pt x="175" y="57"/>
                  </a:lnTo>
                  <a:lnTo>
                    <a:pt x="161" y="65"/>
                  </a:lnTo>
                  <a:lnTo>
                    <a:pt x="148" y="75"/>
                  </a:lnTo>
                  <a:lnTo>
                    <a:pt x="135" y="85"/>
                  </a:lnTo>
                  <a:lnTo>
                    <a:pt x="123" y="96"/>
                  </a:lnTo>
                  <a:lnTo>
                    <a:pt x="111" y="108"/>
                  </a:lnTo>
                  <a:lnTo>
                    <a:pt x="101" y="119"/>
                  </a:lnTo>
                  <a:lnTo>
                    <a:pt x="89" y="131"/>
                  </a:lnTo>
                  <a:lnTo>
                    <a:pt x="79" y="144"/>
                  </a:lnTo>
                  <a:lnTo>
                    <a:pt x="69" y="157"/>
                  </a:lnTo>
                  <a:lnTo>
                    <a:pt x="60" y="170"/>
                  </a:lnTo>
                  <a:lnTo>
                    <a:pt x="52" y="184"/>
                  </a:lnTo>
                  <a:lnTo>
                    <a:pt x="43" y="198"/>
                  </a:lnTo>
                  <a:lnTo>
                    <a:pt x="36" y="213"/>
                  </a:lnTo>
                  <a:lnTo>
                    <a:pt x="29" y="229"/>
                  </a:lnTo>
                  <a:lnTo>
                    <a:pt x="23" y="244"/>
                  </a:lnTo>
                  <a:lnTo>
                    <a:pt x="37" y="272"/>
                  </a:lnTo>
                  <a:lnTo>
                    <a:pt x="13" y="276"/>
                  </a:lnTo>
                  <a:lnTo>
                    <a:pt x="8" y="300"/>
                  </a:lnTo>
                  <a:lnTo>
                    <a:pt x="3" y="324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7"/>
                  </a:lnTo>
                  <a:lnTo>
                    <a:pt x="3" y="420"/>
                  </a:lnTo>
                  <a:lnTo>
                    <a:pt x="7" y="442"/>
                  </a:lnTo>
                  <a:lnTo>
                    <a:pt x="12" y="465"/>
                  </a:lnTo>
                  <a:lnTo>
                    <a:pt x="17" y="487"/>
                  </a:lnTo>
                  <a:lnTo>
                    <a:pt x="25" y="508"/>
                  </a:lnTo>
                  <a:lnTo>
                    <a:pt x="34" y="529"/>
                  </a:lnTo>
                  <a:lnTo>
                    <a:pt x="43" y="548"/>
                  </a:lnTo>
                  <a:lnTo>
                    <a:pt x="44" y="548"/>
                  </a:lnTo>
                  <a:lnTo>
                    <a:pt x="44" y="549"/>
                  </a:lnTo>
                  <a:lnTo>
                    <a:pt x="56" y="571"/>
                  </a:lnTo>
                  <a:lnTo>
                    <a:pt x="70" y="591"/>
                  </a:lnTo>
                  <a:lnTo>
                    <a:pt x="86" y="611"/>
                  </a:lnTo>
                  <a:lnTo>
                    <a:pt x="103" y="629"/>
                  </a:lnTo>
                  <a:lnTo>
                    <a:pt x="120" y="648"/>
                  </a:lnTo>
                  <a:lnTo>
                    <a:pt x="138" y="664"/>
                  </a:lnTo>
                  <a:lnTo>
                    <a:pt x="159" y="679"/>
                  </a:lnTo>
                  <a:lnTo>
                    <a:pt x="180" y="693"/>
                  </a:lnTo>
                  <a:lnTo>
                    <a:pt x="201" y="705"/>
                  </a:lnTo>
                  <a:lnTo>
                    <a:pt x="224" y="716"/>
                  </a:lnTo>
                  <a:lnTo>
                    <a:pt x="248" y="725"/>
                  </a:lnTo>
                  <a:lnTo>
                    <a:pt x="271" y="733"/>
                  </a:lnTo>
                  <a:lnTo>
                    <a:pt x="296" y="739"/>
                  </a:lnTo>
                  <a:lnTo>
                    <a:pt x="322" y="744"/>
                  </a:lnTo>
                  <a:lnTo>
                    <a:pt x="348" y="747"/>
                  </a:lnTo>
                  <a:lnTo>
                    <a:pt x="375" y="747"/>
                  </a:lnTo>
                  <a:lnTo>
                    <a:pt x="393" y="747"/>
                  </a:lnTo>
                  <a:lnTo>
                    <a:pt x="413" y="746"/>
                  </a:lnTo>
                  <a:lnTo>
                    <a:pt x="431" y="743"/>
                  </a:lnTo>
                  <a:lnTo>
                    <a:pt x="450" y="739"/>
                  </a:lnTo>
                  <a:lnTo>
                    <a:pt x="468" y="735"/>
                  </a:lnTo>
                  <a:lnTo>
                    <a:pt x="486" y="731"/>
                  </a:lnTo>
                  <a:lnTo>
                    <a:pt x="504" y="724"/>
                  </a:lnTo>
                  <a:lnTo>
                    <a:pt x="521" y="718"/>
                  </a:lnTo>
                  <a:lnTo>
                    <a:pt x="537" y="710"/>
                  </a:lnTo>
                  <a:lnTo>
                    <a:pt x="553" y="703"/>
                  </a:lnTo>
                  <a:lnTo>
                    <a:pt x="568" y="693"/>
                  </a:lnTo>
                  <a:lnTo>
                    <a:pt x="583" y="683"/>
                  </a:lnTo>
                  <a:lnTo>
                    <a:pt x="599" y="674"/>
                  </a:lnTo>
                  <a:lnTo>
                    <a:pt x="613" y="662"/>
                  </a:lnTo>
                  <a:lnTo>
                    <a:pt x="627" y="650"/>
                  </a:lnTo>
                  <a:lnTo>
                    <a:pt x="640" y="638"/>
                  </a:lnTo>
                  <a:lnTo>
                    <a:pt x="651" y="625"/>
                  </a:lnTo>
                  <a:lnTo>
                    <a:pt x="663" y="611"/>
                  </a:lnTo>
                  <a:lnTo>
                    <a:pt x="674" y="597"/>
                  </a:lnTo>
                  <a:lnTo>
                    <a:pt x="685" y="583"/>
                  </a:lnTo>
                  <a:lnTo>
                    <a:pt x="695" y="568"/>
                  </a:lnTo>
                  <a:lnTo>
                    <a:pt x="703" y="551"/>
                  </a:lnTo>
                  <a:lnTo>
                    <a:pt x="712" y="535"/>
                  </a:lnTo>
                  <a:lnTo>
                    <a:pt x="720" y="519"/>
                  </a:lnTo>
                  <a:lnTo>
                    <a:pt x="726" y="502"/>
                  </a:lnTo>
                  <a:lnTo>
                    <a:pt x="732" y="485"/>
                  </a:lnTo>
                  <a:lnTo>
                    <a:pt x="737" y="467"/>
                  </a:lnTo>
                  <a:lnTo>
                    <a:pt x="741" y="449"/>
                  </a:lnTo>
                  <a:lnTo>
                    <a:pt x="744" y="431"/>
                  </a:lnTo>
                  <a:lnTo>
                    <a:pt x="747" y="411"/>
                  </a:lnTo>
                  <a:lnTo>
                    <a:pt x="749" y="393"/>
                  </a:lnTo>
                  <a:lnTo>
                    <a:pt x="749" y="373"/>
                  </a:lnTo>
                  <a:close/>
                  <a:moveTo>
                    <a:pt x="681" y="373"/>
                  </a:moveTo>
                  <a:lnTo>
                    <a:pt x="681" y="389"/>
                  </a:lnTo>
                  <a:lnTo>
                    <a:pt x="680" y="405"/>
                  </a:lnTo>
                  <a:lnTo>
                    <a:pt x="677" y="420"/>
                  </a:lnTo>
                  <a:lnTo>
                    <a:pt x="674" y="435"/>
                  </a:lnTo>
                  <a:lnTo>
                    <a:pt x="671" y="450"/>
                  </a:lnTo>
                  <a:lnTo>
                    <a:pt x="667" y="464"/>
                  </a:lnTo>
                  <a:lnTo>
                    <a:pt x="662" y="478"/>
                  </a:lnTo>
                  <a:lnTo>
                    <a:pt x="657" y="492"/>
                  </a:lnTo>
                  <a:lnTo>
                    <a:pt x="650" y="506"/>
                  </a:lnTo>
                  <a:lnTo>
                    <a:pt x="644" y="519"/>
                  </a:lnTo>
                  <a:lnTo>
                    <a:pt x="636" y="532"/>
                  </a:lnTo>
                  <a:lnTo>
                    <a:pt x="629" y="544"/>
                  </a:lnTo>
                  <a:lnTo>
                    <a:pt x="620" y="557"/>
                  </a:lnTo>
                  <a:lnTo>
                    <a:pt x="610" y="568"/>
                  </a:lnTo>
                  <a:lnTo>
                    <a:pt x="601" y="580"/>
                  </a:lnTo>
                  <a:lnTo>
                    <a:pt x="591" y="589"/>
                  </a:lnTo>
                  <a:lnTo>
                    <a:pt x="580" y="600"/>
                  </a:lnTo>
                  <a:lnTo>
                    <a:pt x="569" y="610"/>
                  </a:lnTo>
                  <a:lnTo>
                    <a:pt x="558" y="618"/>
                  </a:lnTo>
                  <a:lnTo>
                    <a:pt x="546" y="627"/>
                  </a:lnTo>
                  <a:lnTo>
                    <a:pt x="534" y="635"/>
                  </a:lnTo>
                  <a:lnTo>
                    <a:pt x="521" y="642"/>
                  </a:lnTo>
                  <a:lnTo>
                    <a:pt x="508" y="649"/>
                  </a:lnTo>
                  <a:lnTo>
                    <a:pt x="494" y="655"/>
                  </a:lnTo>
                  <a:lnTo>
                    <a:pt x="480" y="661"/>
                  </a:lnTo>
                  <a:lnTo>
                    <a:pt x="466" y="666"/>
                  </a:lnTo>
                  <a:lnTo>
                    <a:pt x="451" y="669"/>
                  </a:lnTo>
                  <a:lnTo>
                    <a:pt x="437" y="674"/>
                  </a:lnTo>
                  <a:lnTo>
                    <a:pt x="421" y="676"/>
                  </a:lnTo>
                  <a:lnTo>
                    <a:pt x="406" y="678"/>
                  </a:lnTo>
                  <a:lnTo>
                    <a:pt x="390" y="679"/>
                  </a:lnTo>
                  <a:lnTo>
                    <a:pt x="375" y="679"/>
                  </a:lnTo>
                  <a:lnTo>
                    <a:pt x="359" y="679"/>
                  </a:lnTo>
                  <a:lnTo>
                    <a:pt x="344" y="678"/>
                  </a:lnTo>
                  <a:lnTo>
                    <a:pt x="329" y="676"/>
                  </a:lnTo>
                  <a:lnTo>
                    <a:pt x="313" y="674"/>
                  </a:lnTo>
                  <a:lnTo>
                    <a:pt x="298" y="669"/>
                  </a:lnTo>
                  <a:lnTo>
                    <a:pt x="283" y="666"/>
                  </a:lnTo>
                  <a:lnTo>
                    <a:pt x="269" y="661"/>
                  </a:lnTo>
                  <a:lnTo>
                    <a:pt x="255" y="655"/>
                  </a:lnTo>
                  <a:lnTo>
                    <a:pt x="242" y="649"/>
                  </a:lnTo>
                  <a:lnTo>
                    <a:pt x="229" y="642"/>
                  </a:lnTo>
                  <a:lnTo>
                    <a:pt x="216" y="635"/>
                  </a:lnTo>
                  <a:lnTo>
                    <a:pt x="203" y="627"/>
                  </a:lnTo>
                  <a:lnTo>
                    <a:pt x="191" y="618"/>
                  </a:lnTo>
                  <a:lnTo>
                    <a:pt x="180" y="610"/>
                  </a:lnTo>
                  <a:lnTo>
                    <a:pt x="169" y="600"/>
                  </a:lnTo>
                  <a:lnTo>
                    <a:pt x="158" y="589"/>
                  </a:lnTo>
                  <a:lnTo>
                    <a:pt x="148" y="580"/>
                  </a:lnTo>
                  <a:lnTo>
                    <a:pt x="138" y="568"/>
                  </a:lnTo>
                  <a:lnTo>
                    <a:pt x="130" y="557"/>
                  </a:lnTo>
                  <a:lnTo>
                    <a:pt x="121" y="544"/>
                  </a:lnTo>
                  <a:lnTo>
                    <a:pt x="113" y="532"/>
                  </a:lnTo>
                  <a:lnTo>
                    <a:pt x="105" y="519"/>
                  </a:lnTo>
                  <a:lnTo>
                    <a:pt x="98" y="506"/>
                  </a:lnTo>
                  <a:lnTo>
                    <a:pt x="93" y="492"/>
                  </a:lnTo>
                  <a:lnTo>
                    <a:pt x="87" y="478"/>
                  </a:lnTo>
                  <a:lnTo>
                    <a:pt x="82" y="464"/>
                  </a:lnTo>
                  <a:lnTo>
                    <a:pt x="78" y="450"/>
                  </a:lnTo>
                  <a:lnTo>
                    <a:pt x="75" y="435"/>
                  </a:lnTo>
                  <a:lnTo>
                    <a:pt x="71" y="420"/>
                  </a:lnTo>
                  <a:lnTo>
                    <a:pt x="70" y="405"/>
                  </a:lnTo>
                  <a:lnTo>
                    <a:pt x="69" y="389"/>
                  </a:lnTo>
                  <a:lnTo>
                    <a:pt x="68" y="373"/>
                  </a:lnTo>
                  <a:lnTo>
                    <a:pt x="69" y="357"/>
                  </a:lnTo>
                  <a:lnTo>
                    <a:pt x="70" y="342"/>
                  </a:lnTo>
                  <a:lnTo>
                    <a:pt x="71" y="327"/>
                  </a:lnTo>
                  <a:lnTo>
                    <a:pt x="75" y="312"/>
                  </a:lnTo>
                  <a:lnTo>
                    <a:pt x="78" y="297"/>
                  </a:lnTo>
                  <a:lnTo>
                    <a:pt x="82" y="283"/>
                  </a:lnTo>
                  <a:lnTo>
                    <a:pt x="87" y="269"/>
                  </a:lnTo>
                  <a:lnTo>
                    <a:pt x="93" y="254"/>
                  </a:lnTo>
                  <a:lnTo>
                    <a:pt x="98" y="240"/>
                  </a:lnTo>
                  <a:lnTo>
                    <a:pt x="105" y="227"/>
                  </a:lnTo>
                  <a:lnTo>
                    <a:pt x="113" y="215"/>
                  </a:lnTo>
                  <a:lnTo>
                    <a:pt x="121" y="202"/>
                  </a:lnTo>
                  <a:lnTo>
                    <a:pt x="130" y="190"/>
                  </a:lnTo>
                  <a:lnTo>
                    <a:pt x="138" y="179"/>
                  </a:lnTo>
                  <a:lnTo>
                    <a:pt x="148" y="167"/>
                  </a:lnTo>
                  <a:lnTo>
                    <a:pt x="158" y="157"/>
                  </a:lnTo>
                  <a:lnTo>
                    <a:pt x="169" y="146"/>
                  </a:lnTo>
                  <a:lnTo>
                    <a:pt x="180" y="137"/>
                  </a:lnTo>
                  <a:lnTo>
                    <a:pt x="191" y="128"/>
                  </a:lnTo>
                  <a:lnTo>
                    <a:pt x="203" y="119"/>
                  </a:lnTo>
                  <a:lnTo>
                    <a:pt x="216" y="112"/>
                  </a:lnTo>
                  <a:lnTo>
                    <a:pt x="229" y="104"/>
                  </a:lnTo>
                  <a:lnTo>
                    <a:pt x="242" y="97"/>
                  </a:lnTo>
                  <a:lnTo>
                    <a:pt x="255" y="91"/>
                  </a:lnTo>
                  <a:lnTo>
                    <a:pt x="269" y="86"/>
                  </a:lnTo>
                  <a:lnTo>
                    <a:pt x="283" y="81"/>
                  </a:lnTo>
                  <a:lnTo>
                    <a:pt x="298" y="76"/>
                  </a:lnTo>
                  <a:lnTo>
                    <a:pt x="313" y="73"/>
                  </a:lnTo>
                  <a:lnTo>
                    <a:pt x="329" y="71"/>
                  </a:lnTo>
                  <a:lnTo>
                    <a:pt x="344" y="69"/>
                  </a:lnTo>
                  <a:lnTo>
                    <a:pt x="359" y="68"/>
                  </a:lnTo>
                  <a:lnTo>
                    <a:pt x="375" y="68"/>
                  </a:lnTo>
                  <a:lnTo>
                    <a:pt x="390" y="68"/>
                  </a:lnTo>
                  <a:lnTo>
                    <a:pt x="406" y="69"/>
                  </a:lnTo>
                  <a:lnTo>
                    <a:pt x="421" y="71"/>
                  </a:lnTo>
                  <a:lnTo>
                    <a:pt x="437" y="73"/>
                  </a:lnTo>
                  <a:lnTo>
                    <a:pt x="451" y="76"/>
                  </a:lnTo>
                  <a:lnTo>
                    <a:pt x="466" y="81"/>
                  </a:lnTo>
                  <a:lnTo>
                    <a:pt x="480" y="86"/>
                  </a:lnTo>
                  <a:lnTo>
                    <a:pt x="494" y="91"/>
                  </a:lnTo>
                  <a:lnTo>
                    <a:pt x="508" y="97"/>
                  </a:lnTo>
                  <a:lnTo>
                    <a:pt x="521" y="104"/>
                  </a:lnTo>
                  <a:lnTo>
                    <a:pt x="534" y="112"/>
                  </a:lnTo>
                  <a:lnTo>
                    <a:pt x="546" y="119"/>
                  </a:lnTo>
                  <a:lnTo>
                    <a:pt x="558" y="128"/>
                  </a:lnTo>
                  <a:lnTo>
                    <a:pt x="569" y="137"/>
                  </a:lnTo>
                  <a:lnTo>
                    <a:pt x="580" y="146"/>
                  </a:lnTo>
                  <a:lnTo>
                    <a:pt x="591" y="157"/>
                  </a:lnTo>
                  <a:lnTo>
                    <a:pt x="601" y="167"/>
                  </a:lnTo>
                  <a:lnTo>
                    <a:pt x="610" y="179"/>
                  </a:lnTo>
                  <a:lnTo>
                    <a:pt x="620" y="190"/>
                  </a:lnTo>
                  <a:lnTo>
                    <a:pt x="629" y="202"/>
                  </a:lnTo>
                  <a:lnTo>
                    <a:pt x="636" y="215"/>
                  </a:lnTo>
                  <a:lnTo>
                    <a:pt x="644" y="227"/>
                  </a:lnTo>
                  <a:lnTo>
                    <a:pt x="650" y="240"/>
                  </a:lnTo>
                  <a:lnTo>
                    <a:pt x="657" y="254"/>
                  </a:lnTo>
                  <a:lnTo>
                    <a:pt x="662" y="269"/>
                  </a:lnTo>
                  <a:lnTo>
                    <a:pt x="667" y="283"/>
                  </a:lnTo>
                  <a:lnTo>
                    <a:pt x="671" y="297"/>
                  </a:lnTo>
                  <a:lnTo>
                    <a:pt x="674" y="312"/>
                  </a:lnTo>
                  <a:lnTo>
                    <a:pt x="677" y="327"/>
                  </a:lnTo>
                  <a:lnTo>
                    <a:pt x="680" y="342"/>
                  </a:lnTo>
                  <a:lnTo>
                    <a:pt x="681" y="357"/>
                  </a:lnTo>
                  <a:lnTo>
                    <a:pt x="681" y="373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2" name="Freeform 1409"/>
            <p:cNvSpPr>
              <a:spLocks noEditPoints="1"/>
            </p:cNvSpPr>
            <p:nvPr/>
          </p:nvSpPr>
          <p:spPr bwMode="auto">
            <a:xfrm>
              <a:off x="2796" y="1780"/>
              <a:ext cx="136" cy="134"/>
            </a:xfrm>
            <a:custGeom>
              <a:avLst/>
              <a:gdLst>
                <a:gd name="T0" fmla="*/ 27 w 680"/>
                <a:gd name="T1" fmla="*/ 11 h 680"/>
                <a:gd name="T2" fmla="*/ 26 w 680"/>
                <a:gd name="T3" fmla="*/ 7 h 680"/>
                <a:gd name="T4" fmla="*/ 23 w 680"/>
                <a:gd name="T5" fmla="*/ 4 h 680"/>
                <a:gd name="T6" fmla="*/ 21 w 680"/>
                <a:gd name="T7" fmla="*/ 2 h 680"/>
                <a:gd name="T8" fmla="*/ 19 w 680"/>
                <a:gd name="T9" fmla="*/ 1 h 680"/>
                <a:gd name="T10" fmla="*/ 16 w 680"/>
                <a:gd name="T11" fmla="*/ 0 h 680"/>
                <a:gd name="T12" fmla="*/ 13 w 680"/>
                <a:gd name="T13" fmla="*/ 0 h 680"/>
                <a:gd name="T14" fmla="*/ 10 w 680"/>
                <a:gd name="T15" fmla="*/ 0 h 680"/>
                <a:gd name="T16" fmla="*/ 8 w 680"/>
                <a:gd name="T17" fmla="*/ 2 h 680"/>
                <a:gd name="T18" fmla="*/ 5 w 680"/>
                <a:gd name="T19" fmla="*/ 3 h 680"/>
                <a:gd name="T20" fmla="*/ 3 w 680"/>
                <a:gd name="T21" fmla="*/ 6 h 680"/>
                <a:gd name="T22" fmla="*/ 1 w 680"/>
                <a:gd name="T23" fmla="*/ 9 h 680"/>
                <a:gd name="T24" fmla="*/ 0 w 680"/>
                <a:gd name="T25" fmla="*/ 13 h 680"/>
                <a:gd name="T26" fmla="*/ 0 w 680"/>
                <a:gd name="T27" fmla="*/ 16 h 680"/>
                <a:gd name="T28" fmla="*/ 1 w 680"/>
                <a:gd name="T29" fmla="*/ 18 h 680"/>
                <a:gd name="T30" fmla="*/ 2 w 680"/>
                <a:gd name="T31" fmla="*/ 21 h 680"/>
                <a:gd name="T32" fmla="*/ 4 w 680"/>
                <a:gd name="T33" fmla="*/ 23 h 680"/>
                <a:gd name="T34" fmla="*/ 5 w 680"/>
                <a:gd name="T35" fmla="*/ 24 h 680"/>
                <a:gd name="T36" fmla="*/ 8 w 680"/>
                <a:gd name="T37" fmla="*/ 26 h 680"/>
                <a:gd name="T38" fmla="*/ 10 w 680"/>
                <a:gd name="T39" fmla="*/ 27 h 680"/>
                <a:gd name="T40" fmla="*/ 13 w 680"/>
                <a:gd name="T41" fmla="*/ 27 h 680"/>
                <a:gd name="T42" fmla="*/ 16 w 680"/>
                <a:gd name="T43" fmla="*/ 27 h 680"/>
                <a:gd name="T44" fmla="*/ 18 w 680"/>
                <a:gd name="T45" fmla="*/ 26 h 680"/>
                <a:gd name="T46" fmla="*/ 21 w 680"/>
                <a:gd name="T47" fmla="*/ 25 h 680"/>
                <a:gd name="T48" fmla="*/ 23 w 680"/>
                <a:gd name="T49" fmla="*/ 24 h 680"/>
                <a:gd name="T50" fmla="*/ 24 w 680"/>
                <a:gd name="T51" fmla="*/ 22 h 680"/>
                <a:gd name="T52" fmla="*/ 26 w 680"/>
                <a:gd name="T53" fmla="*/ 19 h 680"/>
                <a:gd name="T54" fmla="*/ 27 w 680"/>
                <a:gd name="T55" fmla="*/ 17 h 680"/>
                <a:gd name="T56" fmla="*/ 27 w 680"/>
                <a:gd name="T57" fmla="*/ 14 h 680"/>
                <a:gd name="T58" fmla="*/ 24 w 680"/>
                <a:gd name="T59" fmla="*/ 15 h 680"/>
                <a:gd name="T60" fmla="*/ 24 w 680"/>
                <a:gd name="T61" fmla="*/ 17 h 680"/>
                <a:gd name="T62" fmla="*/ 23 w 680"/>
                <a:gd name="T63" fmla="*/ 19 h 680"/>
                <a:gd name="T64" fmla="*/ 22 w 680"/>
                <a:gd name="T65" fmla="*/ 21 h 680"/>
                <a:gd name="T66" fmla="*/ 21 w 680"/>
                <a:gd name="T67" fmla="*/ 22 h 680"/>
                <a:gd name="T68" fmla="*/ 19 w 680"/>
                <a:gd name="T69" fmla="*/ 23 h 680"/>
                <a:gd name="T70" fmla="*/ 17 w 680"/>
                <a:gd name="T71" fmla="*/ 24 h 680"/>
                <a:gd name="T72" fmla="*/ 15 w 680"/>
                <a:gd name="T73" fmla="*/ 24 h 680"/>
                <a:gd name="T74" fmla="*/ 12 w 680"/>
                <a:gd name="T75" fmla="*/ 24 h 680"/>
                <a:gd name="T76" fmla="*/ 10 w 680"/>
                <a:gd name="T77" fmla="*/ 24 h 680"/>
                <a:gd name="T78" fmla="*/ 8 w 680"/>
                <a:gd name="T79" fmla="*/ 23 h 680"/>
                <a:gd name="T80" fmla="*/ 7 w 680"/>
                <a:gd name="T81" fmla="*/ 22 h 680"/>
                <a:gd name="T82" fmla="*/ 5 w 680"/>
                <a:gd name="T83" fmla="*/ 21 h 680"/>
                <a:gd name="T84" fmla="*/ 4 w 680"/>
                <a:gd name="T85" fmla="*/ 19 h 680"/>
                <a:gd name="T86" fmla="*/ 3 w 680"/>
                <a:gd name="T87" fmla="*/ 17 h 680"/>
                <a:gd name="T88" fmla="*/ 3 w 680"/>
                <a:gd name="T89" fmla="*/ 15 h 680"/>
                <a:gd name="T90" fmla="*/ 3 w 680"/>
                <a:gd name="T91" fmla="*/ 12 h 680"/>
                <a:gd name="T92" fmla="*/ 3 w 680"/>
                <a:gd name="T93" fmla="*/ 10 h 680"/>
                <a:gd name="T94" fmla="*/ 4 w 680"/>
                <a:gd name="T95" fmla="*/ 8 h 680"/>
                <a:gd name="T96" fmla="*/ 5 w 680"/>
                <a:gd name="T97" fmla="*/ 7 h 680"/>
                <a:gd name="T98" fmla="*/ 7 w 680"/>
                <a:gd name="T99" fmla="*/ 5 h 680"/>
                <a:gd name="T100" fmla="*/ 8 w 680"/>
                <a:gd name="T101" fmla="*/ 4 h 680"/>
                <a:gd name="T102" fmla="*/ 10 w 680"/>
                <a:gd name="T103" fmla="*/ 3 h 680"/>
                <a:gd name="T104" fmla="*/ 12 w 680"/>
                <a:gd name="T105" fmla="*/ 3 h 680"/>
                <a:gd name="T106" fmla="*/ 15 w 680"/>
                <a:gd name="T107" fmla="*/ 3 h 680"/>
                <a:gd name="T108" fmla="*/ 17 w 680"/>
                <a:gd name="T109" fmla="*/ 3 h 680"/>
                <a:gd name="T110" fmla="*/ 19 w 680"/>
                <a:gd name="T111" fmla="*/ 4 h 680"/>
                <a:gd name="T112" fmla="*/ 21 w 680"/>
                <a:gd name="T113" fmla="*/ 5 h 680"/>
                <a:gd name="T114" fmla="*/ 22 w 680"/>
                <a:gd name="T115" fmla="*/ 7 h 680"/>
                <a:gd name="T116" fmla="*/ 23 w 680"/>
                <a:gd name="T117" fmla="*/ 8 h 680"/>
                <a:gd name="T118" fmla="*/ 24 w 680"/>
                <a:gd name="T119" fmla="*/ 10 h 680"/>
                <a:gd name="T120" fmla="*/ 24 w 680"/>
                <a:gd name="T121" fmla="*/ 12 h 6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80"/>
                <a:gd name="T184" fmla="*/ 0 h 680"/>
                <a:gd name="T185" fmla="*/ 680 w 680"/>
                <a:gd name="T186" fmla="*/ 680 h 68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80" h="680">
                  <a:moveTo>
                    <a:pt x="680" y="340"/>
                  </a:moveTo>
                  <a:lnTo>
                    <a:pt x="679" y="315"/>
                  </a:lnTo>
                  <a:lnTo>
                    <a:pt x="676" y="292"/>
                  </a:lnTo>
                  <a:lnTo>
                    <a:pt x="673" y="268"/>
                  </a:lnTo>
                  <a:lnTo>
                    <a:pt x="666" y="245"/>
                  </a:lnTo>
                  <a:lnTo>
                    <a:pt x="659" y="224"/>
                  </a:lnTo>
                  <a:lnTo>
                    <a:pt x="650" y="202"/>
                  </a:lnTo>
                  <a:lnTo>
                    <a:pt x="640" y="182"/>
                  </a:lnTo>
                  <a:lnTo>
                    <a:pt x="628" y="161"/>
                  </a:lnTo>
                  <a:lnTo>
                    <a:pt x="616" y="142"/>
                  </a:lnTo>
                  <a:lnTo>
                    <a:pt x="602" y="124"/>
                  </a:lnTo>
                  <a:lnTo>
                    <a:pt x="587" y="107"/>
                  </a:lnTo>
                  <a:lnTo>
                    <a:pt x="571" y="91"/>
                  </a:lnTo>
                  <a:lnTo>
                    <a:pt x="554" y="76"/>
                  </a:lnTo>
                  <a:lnTo>
                    <a:pt x="535" y="62"/>
                  </a:lnTo>
                  <a:lnTo>
                    <a:pt x="516" y="50"/>
                  </a:lnTo>
                  <a:lnTo>
                    <a:pt x="496" y="38"/>
                  </a:lnTo>
                  <a:lnTo>
                    <a:pt x="489" y="42"/>
                  </a:lnTo>
                  <a:lnTo>
                    <a:pt x="487" y="34"/>
                  </a:lnTo>
                  <a:lnTo>
                    <a:pt x="471" y="26"/>
                  </a:lnTo>
                  <a:lnTo>
                    <a:pt x="453" y="20"/>
                  </a:lnTo>
                  <a:lnTo>
                    <a:pt x="435" y="14"/>
                  </a:lnTo>
                  <a:lnTo>
                    <a:pt x="417" y="9"/>
                  </a:lnTo>
                  <a:lnTo>
                    <a:pt x="398" y="5"/>
                  </a:lnTo>
                  <a:lnTo>
                    <a:pt x="379" y="2"/>
                  </a:lnTo>
                  <a:lnTo>
                    <a:pt x="359" y="1"/>
                  </a:lnTo>
                  <a:lnTo>
                    <a:pt x="340" y="0"/>
                  </a:lnTo>
                  <a:lnTo>
                    <a:pt x="322" y="0"/>
                  </a:lnTo>
                  <a:lnTo>
                    <a:pt x="305" y="2"/>
                  </a:lnTo>
                  <a:lnTo>
                    <a:pt x="288" y="4"/>
                  </a:lnTo>
                  <a:lnTo>
                    <a:pt x="271" y="7"/>
                  </a:lnTo>
                  <a:lnTo>
                    <a:pt x="255" y="11"/>
                  </a:lnTo>
                  <a:lnTo>
                    <a:pt x="238" y="15"/>
                  </a:lnTo>
                  <a:lnTo>
                    <a:pt x="222" y="21"/>
                  </a:lnTo>
                  <a:lnTo>
                    <a:pt x="207" y="27"/>
                  </a:lnTo>
                  <a:lnTo>
                    <a:pt x="205" y="42"/>
                  </a:lnTo>
                  <a:lnTo>
                    <a:pt x="191" y="35"/>
                  </a:lnTo>
                  <a:lnTo>
                    <a:pt x="170" y="45"/>
                  </a:lnTo>
                  <a:lnTo>
                    <a:pt x="150" y="57"/>
                  </a:lnTo>
                  <a:lnTo>
                    <a:pt x="132" y="71"/>
                  </a:lnTo>
                  <a:lnTo>
                    <a:pt x="113" y="86"/>
                  </a:lnTo>
                  <a:lnTo>
                    <a:pt x="96" y="103"/>
                  </a:lnTo>
                  <a:lnTo>
                    <a:pt x="81" y="120"/>
                  </a:lnTo>
                  <a:lnTo>
                    <a:pt x="66" y="138"/>
                  </a:lnTo>
                  <a:lnTo>
                    <a:pt x="53" y="158"/>
                  </a:lnTo>
                  <a:lnTo>
                    <a:pt x="41" y="178"/>
                  </a:lnTo>
                  <a:lnTo>
                    <a:pt x="30" y="199"/>
                  </a:lnTo>
                  <a:lnTo>
                    <a:pt x="21" y="220"/>
                  </a:lnTo>
                  <a:lnTo>
                    <a:pt x="14" y="243"/>
                  </a:lnTo>
                  <a:lnTo>
                    <a:pt x="7" y="267"/>
                  </a:lnTo>
                  <a:lnTo>
                    <a:pt x="3" y="291"/>
                  </a:lnTo>
                  <a:lnTo>
                    <a:pt x="1" y="315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1" y="375"/>
                  </a:lnTo>
                  <a:lnTo>
                    <a:pt x="3" y="392"/>
                  </a:lnTo>
                  <a:lnTo>
                    <a:pt x="6" y="408"/>
                  </a:lnTo>
                  <a:lnTo>
                    <a:pt x="11" y="426"/>
                  </a:lnTo>
                  <a:lnTo>
                    <a:pt x="15" y="442"/>
                  </a:lnTo>
                  <a:lnTo>
                    <a:pt x="20" y="457"/>
                  </a:lnTo>
                  <a:lnTo>
                    <a:pt x="26" y="473"/>
                  </a:lnTo>
                  <a:lnTo>
                    <a:pt x="33" y="487"/>
                  </a:lnTo>
                  <a:lnTo>
                    <a:pt x="41" y="502"/>
                  </a:lnTo>
                  <a:lnTo>
                    <a:pt x="48" y="516"/>
                  </a:lnTo>
                  <a:lnTo>
                    <a:pt x="58" y="530"/>
                  </a:lnTo>
                  <a:lnTo>
                    <a:pt x="67" y="543"/>
                  </a:lnTo>
                  <a:lnTo>
                    <a:pt x="78" y="556"/>
                  </a:lnTo>
                  <a:lnTo>
                    <a:pt x="88" y="569"/>
                  </a:lnTo>
                  <a:lnTo>
                    <a:pt x="99" y="581"/>
                  </a:lnTo>
                  <a:lnTo>
                    <a:pt x="111" y="592"/>
                  </a:lnTo>
                  <a:lnTo>
                    <a:pt x="123" y="603"/>
                  </a:lnTo>
                  <a:lnTo>
                    <a:pt x="136" y="612"/>
                  </a:lnTo>
                  <a:lnTo>
                    <a:pt x="150" y="622"/>
                  </a:lnTo>
                  <a:lnTo>
                    <a:pt x="163" y="631"/>
                  </a:lnTo>
                  <a:lnTo>
                    <a:pt x="178" y="639"/>
                  </a:lnTo>
                  <a:lnTo>
                    <a:pt x="192" y="647"/>
                  </a:lnTo>
                  <a:lnTo>
                    <a:pt x="207" y="653"/>
                  </a:lnTo>
                  <a:lnTo>
                    <a:pt x="222" y="660"/>
                  </a:lnTo>
                  <a:lnTo>
                    <a:pt x="238" y="665"/>
                  </a:lnTo>
                  <a:lnTo>
                    <a:pt x="255" y="670"/>
                  </a:lnTo>
                  <a:lnTo>
                    <a:pt x="271" y="674"/>
                  </a:lnTo>
                  <a:lnTo>
                    <a:pt x="288" y="676"/>
                  </a:lnTo>
                  <a:lnTo>
                    <a:pt x="304" y="678"/>
                  </a:lnTo>
                  <a:lnTo>
                    <a:pt x="322" y="679"/>
                  </a:lnTo>
                  <a:lnTo>
                    <a:pt x="340" y="680"/>
                  </a:lnTo>
                  <a:lnTo>
                    <a:pt x="357" y="679"/>
                  </a:lnTo>
                  <a:lnTo>
                    <a:pt x="375" y="678"/>
                  </a:lnTo>
                  <a:lnTo>
                    <a:pt x="392" y="676"/>
                  </a:lnTo>
                  <a:lnTo>
                    <a:pt x="408" y="674"/>
                  </a:lnTo>
                  <a:lnTo>
                    <a:pt x="424" y="670"/>
                  </a:lnTo>
                  <a:lnTo>
                    <a:pt x="440" y="665"/>
                  </a:lnTo>
                  <a:lnTo>
                    <a:pt x="457" y="660"/>
                  </a:lnTo>
                  <a:lnTo>
                    <a:pt x="472" y="653"/>
                  </a:lnTo>
                  <a:lnTo>
                    <a:pt x="487" y="647"/>
                  </a:lnTo>
                  <a:lnTo>
                    <a:pt x="502" y="639"/>
                  </a:lnTo>
                  <a:lnTo>
                    <a:pt x="516" y="631"/>
                  </a:lnTo>
                  <a:lnTo>
                    <a:pt x="530" y="622"/>
                  </a:lnTo>
                  <a:lnTo>
                    <a:pt x="543" y="612"/>
                  </a:lnTo>
                  <a:lnTo>
                    <a:pt x="556" y="603"/>
                  </a:lnTo>
                  <a:lnTo>
                    <a:pt x="568" y="592"/>
                  </a:lnTo>
                  <a:lnTo>
                    <a:pt x="580" y="581"/>
                  </a:lnTo>
                  <a:lnTo>
                    <a:pt x="592" y="569"/>
                  </a:lnTo>
                  <a:lnTo>
                    <a:pt x="602" y="556"/>
                  </a:lnTo>
                  <a:lnTo>
                    <a:pt x="612" y="543"/>
                  </a:lnTo>
                  <a:lnTo>
                    <a:pt x="622" y="530"/>
                  </a:lnTo>
                  <a:lnTo>
                    <a:pt x="631" y="516"/>
                  </a:lnTo>
                  <a:lnTo>
                    <a:pt x="639" y="502"/>
                  </a:lnTo>
                  <a:lnTo>
                    <a:pt x="647" y="487"/>
                  </a:lnTo>
                  <a:lnTo>
                    <a:pt x="653" y="473"/>
                  </a:lnTo>
                  <a:lnTo>
                    <a:pt x="659" y="457"/>
                  </a:lnTo>
                  <a:lnTo>
                    <a:pt x="664" y="442"/>
                  </a:lnTo>
                  <a:lnTo>
                    <a:pt x="669" y="426"/>
                  </a:lnTo>
                  <a:lnTo>
                    <a:pt x="673" y="408"/>
                  </a:lnTo>
                  <a:lnTo>
                    <a:pt x="676" y="392"/>
                  </a:lnTo>
                  <a:lnTo>
                    <a:pt x="678" y="375"/>
                  </a:lnTo>
                  <a:lnTo>
                    <a:pt x="679" y="358"/>
                  </a:lnTo>
                  <a:lnTo>
                    <a:pt x="680" y="340"/>
                  </a:lnTo>
                  <a:close/>
                  <a:moveTo>
                    <a:pt x="612" y="340"/>
                  </a:moveTo>
                  <a:lnTo>
                    <a:pt x="611" y="354"/>
                  </a:lnTo>
                  <a:lnTo>
                    <a:pt x="610" y="368"/>
                  </a:lnTo>
                  <a:lnTo>
                    <a:pt x="609" y="381"/>
                  </a:lnTo>
                  <a:lnTo>
                    <a:pt x="607" y="395"/>
                  </a:lnTo>
                  <a:lnTo>
                    <a:pt x="604" y="408"/>
                  </a:lnTo>
                  <a:lnTo>
                    <a:pt x="599" y="421"/>
                  </a:lnTo>
                  <a:lnTo>
                    <a:pt x="595" y="434"/>
                  </a:lnTo>
                  <a:lnTo>
                    <a:pt x="591" y="446"/>
                  </a:lnTo>
                  <a:lnTo>
                    <a:pt x="585" y="458"/>
                  </a:lnTo>
                  <a:lnTo>
                    <a:pt x="579" y="470"/>
                  </a:lnTo>
                  <a:lnTo>
                    <a:pt x="572" y="482"/>
                  </a:lnTo>
                  <a:lnTo>
                    <a:pt x="566" y="493"/>
                  </a:lnTo>
                  <a:lnTo>
                    <a:pt x="558" y="503"/>
                  </a:lnTo>
                  <a:lnTo>
                    <a:pt x="550" y="513"/>
                  </a:lnTo>
                  <a:lnTo>
                    <a:pt x="541" y="523"/>
                  </a:lnTo>
                  <a:lnTo>
                    <a:pt x="532" y="533"/>
                  </a:lnTo>
                  <a:lnTo>
                    <a:pt x="523" y="541"/>
                  </a:lnTo>
                  <a:lnTo>
                    <a:pt x="513" y="550"/>
                  </a:lnTo>
                  <a:lnTo>
                    <a:pt x="502" y="558"/>
                  </a:lnTo>
                  <a:lnTo>
                    <a:pt x="492" y="566"/>
                  </a:lnTo>
                  <a:lnTo>
                    <a:pt x="480" y="572"/>
                  </a:lnTo>
                  <a:lnTo>
                    <a:pt x="470" y="580"/>
                  </a:lnTo>
                  <a:lnTo>
                    <a:pt x="458" y="585"/>
                  </a:lnTo>
                  <a:lnTo>
                    <a:pt x="446" y="591"/>
                  </a:lnTo>
                  <a:lnTo>
                    <a:pt x="433" y="596"/>
                  </a:lnTo>
                  <a:lnTo>
                    <a:pt x="421" y="601"/>
                  </a:lnTo>
                  <a:lnTo>
                    <a:pt x="408" y="604"/>
                  </a:lnTo>
                  <a:lnTo>
                    <a:pt x="394" y="607"/>
                  </a:lnTo>
                  <a:lnTo>
                    <a:pt x="381" y="609"/>
                  </a:lnTo>
                  <a:lnTo>
                    <a:pt x="367" y="611"/>
                  </a:lnTo>
                  <a:lnTo>
                    <a:pt x="354" y="612"/>
                  </a:lnTo>
                  <a:lnTo>
                    <a:pt x="340" y="612"/>
                  </a:lnTo>
                  <a:lnTo>
                    <a:pt x="326" y="612"/>
                  </a:lnTo>
                  <a:lnTo>
                    <a:pt x="312" y="611"/>
                  </a:lnTo>
                  <a:lnTo>
                    <a:pt x="298" y="609"/>
                  </a:lnTo>
                  <a:lnTo>
                    <a:pt x="285" y="607"/>
                  </a:lnTo>
                  <a:lnTo>
                    <a:pt x="272" y="604"/>
                  </a:lnTo>
                  <a:lnTo>
                    <a:pt x="259" y="601"/>
                  </a:lnTo>
                  <a:lnTo>
                    <a:pt x="246" y="596"/>
                  </a:lnTo>
                  <a:lnTo>
                    <a:pt x="234" y="591"/>
                  </a:lnTo>
                  <a:lnTo>
                    <a:pt x="221" y="585"/>
                  </a:lnTo>
                  <a:lnTo>
                    <a:pt x="210" y="580"/>
                  </a:lnTo>
                  <a:lnTo>
                    <a:pt x="199" y="572"/>
                  </a:lnTo>
                  <a:lnTo>
                    <a:pt x="188" y="566"/>
                  </a:lnTo>
                  <a:lnTo>
                    <a:pt x="177" y="558"/>
                  </a:lnTo>
                  <a:lnTo>
                    <a:pt x="166" y="550"/>
                  </a:lnTo>
                  <a:lnTo>
                    <a:pt x="156" y="541"/>
                  </a:lnTo>
                  <a:lnTo>
                    <a:pt x="148" y="533"/>
                  </a:lnTo>
                  <a:lnTo>
                    <a:pt x="138" y="523"/>
                  </a:lnTo>
                  <a:lnTo>
                    <a:pt x="129" y="513"/>
                  </a:lnTo>
                  <a:lnTo>
                    <a:pt x="122" y="503"/>
                  </a:lnTo>
                  <a:lnTo>
                    <a:pt x="114" y="493"/>
                  </a:lnTo>
                  <a:lnTo>
                    <a:pt x="107" y="482"/>
                  </a:lnTo>
                  <a:lnTo>
                    <a:pt x="100" y="470"/>
                  </a:lnTo>
                  <a:lnTo>
                    <a:pt x="95" y="458"/>
                  </a:lnTo>
                  <a:lnTo>
                    <a:pt x="89" y="446"/>
                  </a:lnTo>
                  <a:lnTo>
                    <a:pt x="84" y="434"/>
                  </a:lnTo>
                  <a:lnTo>
                    <a:pt x="80" y="421"/>
                  </a:lnTo>
                  <a:lnTo>
                    <a:pt x="76" y="408"/>
                  </a:lnTo>
                  <a:lnTo>
                    <a:pt x="73" y="395"/>
                  </a:lnTo>
                  <a:lnTo>
                    <a:pt x="71" y="381"/>
                  </a:lnTo>
                  <a:lnTo>
                    <a:pt x="69" y="368"/>
                  </a:lnTo>
                  <a:lnTo>
                    <a:pt x="68" y="354"/>
                  </a:lnTo>
                  <a:lnTo>
                    <a:pt x="68" y="340"/>
                  </a:lnTo>
                  <a:lnTo>
                    <a:pt x="68" y="326"/>
                  </a:lnTo>
                  <a:lnTo>
                    <a:pt x="69" y="312"/>
                  </a:lnTo>
                  <a:lnTo>
                    <a:pt x="71" y="299"/>
                  </a:lnTo>
                  <a:lnTo>
                    <a:pt x="73" y="285"/>
                  </a:lnTo>
                  <a:lnTo>
                    <a:pt x="76" y="272"/>
                  </a:lnTo>
                  <a:lnTo>
                    <a:pt x="80" y="259"/>
                  </a:lnTo>
                  <a:lnTo>
                    <a:pt x="84" y="246"/>
                  </a:lnTo>
                  <a:lnTo>
                    <a:pt x="89" y="234"/>
                  </a:lnTo>
                  <a:lnTo>
                    <a:pt x="95" y="223"/>
                  </a:lnTo>
                  <a:lnTo>
                    <a:pt x="100" y="211"/>
                  </a:lnTo>
                  <a:lnTo>
                    <a:pt x="107" y="199"/>
                  </a:lnTo>
                  <a:lnTo>
                    <a:pt x="114" y="188"/>
                  </a:lnTo>
                  <a:lnTo>
                    <a:pt x="122" y="177"/>
                  </a:lnTo>
                  <a:lnTo>
                    <a:pt x="129" y="167"/>
                  </a:lnTo>
                  <a:lnTo>
                    <a:pt x="138" y="158"/>
                  </a:lnTo>
                  <a:lnTo>
                    <a:pt x="148" y="148"/>
                  </a:lnTo>
                  <a:lnTo>
                    <a:pt x="156" y="138"/>
                  </a:lnTo>
                  <a:lnTo>
                    <a:pt x="166" y="131"/>
                  </a:lnTo>
                  <a:lnTo>
                    <a:pt x="177" y="122"/>
                  </a:lnTo>
                  <a:lnTo>
                    <a:pt x="188" y="115"/>
                  </a:lnTo>
                  <a:lnTo>
                    <a:pt x="199" y="107"/>
                  </a:lnTo>
                  <a:lnTo>
                    <a:pt x="210" y="101"/>
                  </a:lnTo>
                  <a:lnTo>
                    <a:pt x="221" y="95"/>
                  </a:lnTo>
                  <a:lnTo>
                    <a:pt x="234" y="90"/>
                  </a:lnTo>
                  <a:lnTo>
                    <a:pt x="246" y="84"/>
                  </a:lnTo>
                  <a:lnTo>
                    <a:pt x="259" y="80"/>
                  </a:lnTo>
                  <a:lnTo>
                    <a:pt x="272" y="77"/>
                  </a:lnTo>
                  <a:lnTo>
                    <a:pt x="285" y="74"/>
                  </a:lnTo>
                  <a:lnTo>
                    <a:pt x="298" y="71"/>
                  </a:lnTo>
                  <a:lnTo>
                    <a:pt x="312" y="69"/>
                  </a:lnTo>
                  <a:lnTo>
                    <a:pt x="326" y="68"/>
                  </a:lnTo>
                  <a:lnTo>
                    <a:pt x="340" y="68"/>
                  </a:lnTo>
                  <a:lnTo>
                    <a:pt x="354" y="68"/>
                  </a:lnTo>
                  <a:lnTo>
                    <a:pt x="367" y="69"/>
                  </a:lnTo>
                  <a:lnTo>
                    <a:pt x="381" y="71"/>
                  </a:lnTo>
                  <a:lnTo>
                    <a:pt x="394" y="74"/>
                  </a:lnTo>
                  <a:lnTo>
                    <a:pt x="408" y="77"/>
                  </a:lnTo>
                  <a:lnTo>
                    <a:pt x="421" y="80"/>
                  </a:lnTo>
                  <a:lnTo>
                    <a:pt x="433" y="84"/>
                  </a:lnTo>
                  <a:lnTo>
                    <a:pt x="446" y="90"/>
                  </a:lnTo>
                  <a:lnTo>
                    <a:pt x="458" y="95"/>
                  </a:lnTo>
                  <a:lnTo>
                    <a:pt x="470" y="101"/>
                  </a:lnTo>
                  <a:lnTo>
                    <a:pt x="480" y="107"/>
                  </a:lnTo>
                  <a:lnTo>
                    <a:pt x="492" y="115"/>
                  </a:lnTo>
                  <a:lnTo>
                    <a:pt x="502" y="122"/>
                  </a:lnTo>
                  <a:lnTo>
                    <a:pt x="513" y="131"/>
                  </a:lnTo>
                  <a:lnTo>
                    <a:pt x="523" y="138"/>
                  </a:lnTo>
                  <a:lnTo>
                    <a:pt x="532" y="148"/>
                  </a:lnTo>
                  <a:lnTo>
                    <a:pt x="541" y="158"/>
                  </a:lnTo>
                  <a:lnTo>
                    <a:pt x="550" y="167"/>
                  </a:lnTo>
                  <a:lnTo>
                    <a:pt x="558" y="177"/>
                  </a:lnTo>
                  <a:lnTo>
                    <a:pt x="566" y="188"/>
                  </a:lnTo>
                  <a:lnTo>
                    <a:pt x="572" y="199"/>
                  </a:lnTo>
                  <a:lnTo>
                    <a:pt x="579" y="211"/>
                  </a:lnTo>
                  <a:lnTo>
                    <a:pt x="585" y="223"/>
                  </a:lnTo>
                  <a:lnTo>
                    <a:pt x="591" y="234"/>
                  </a:lnTo>
                  <a:lnTo>
                    <a:pt x="595" y="246"/>
                  </a:lnTo>
                  <a:lnTo>
                    <a:pt x="599" y="259"/>
                  </a:lnTo>
                  <a:lnTo>
                    <a:pt x="604" y="272"/>
                  </a:lnTo>
                  <a:lnTo>
                    <a:pt x="607" y="285"/>
                  </a:lnTo>
                  <a:lnTo>
                    <a:pt x="609" y="299"/>
                  </a:lnTo>
                  <a:lnTo>
                    <a:pt x="610" y="312"/>
                  </a:lnTo>
                  <a:lnTo>
                    <a:pt x="611" y="326"/>
                  </a:lnTo>
                  <a:lnTo>
                    <a:pt x="612" y="340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3" name="Freeform 1410"/>
            <p:cNvSpPr>
              <a:spLocks noEditPoints="1"/>
            </p:cNvSpPr>
            <p:nvPr/>
          </p:nvSpPr>
          <p:spPr bwMode="auto">
            <a:xfrm>
              <a:off x="2800" y="1784"/>
              <a:ext cx="124" cy="127"/>
            </a:xfrm>
            <a:custGeom>
              <a:avLst/>
              <a:gdLst>
                <a:gd name="T0" fmla="*/ 24 w 613"/>
                <a:gd name="T1" fmla="*/ 10 h 611"/>
                <a:gd name="T2" fmla="*/ 23 w 613"/>
                <a:gd name="T3" fmla="*/ 7 h 611"/>
                <a:gd name="T4" fmla="*/ 22 w 613"/>
                <a:gd name="T5" fmla="*/ 4 h 611"/>
                <a:gd name="T6" fmla="*/ 20 w 613"/>
                <a:gd name="T7" fmla="*/ 2 h 611"/>
                <a:gd name="T8" fmla="*/ 17 w 613"/>
                <a:gd name="T9" fmla="*/ 1 h 611"/>
                <a:gd name="T10" fmla="*/ 14 w 613"/>
                <a:gd name="T11" fmla="*/ 0 h 611"/>
                <a:gd name="T12" fmla="*/ 11 w 613"/>
                <a:gd name="T13" fmla="*/ 0 h 611"/>
                <a:gd name="T14" fmla="*/ 8 w 613"/>
                <a:gd name="T15" fmla="*/ 1 h 611"/>
                <a:gd name="T16" fmla="*/ 5 w 613"/>
                <a:gd name="T17" fmla="*/ 2 h 611"/>
                <a:gd name="T18" fmla="*/ 3 w 613"/>
                <a:gd name="T19" fmla="*/ 4 h 611"/>
                <a:gd name="T20" fmla="*/ 1 w 613"/>
                <a:gd name="T21" fmla="*/ 6 h 611"/>
                <a:gd name="T22" fmla="*/ 0 w 613"/>
                <a:gd name="T23" fmla="*/ 9 h 611"/>
                <a:gd name="T24" fmla="*/ 0 w 613"/>
                <a:gd name="T25" fmla="*/ 12 h 611"/>
                <a:gd name="T26" fmla="*/ 0 w 613"/>
                <a:gd name="T27" fmla="*/ 16 h 611"/>
                <a:gd name="T28" fmla="*/ 1 w 613"/>
                <a:gd name="T29" fmla="*/ 18 h 611"/>
                <a:gd name="T30" fmla="*/ 3 w 613"/>
                <a:gd name="T31" fmla="*/ 21 h 611"/>
                <a:gd name="T32" fmla="*/ 5 w 613"/>
                <a:gd name="T33" fmla="*/ 23 h 611"/>
                <a:gd name="T34" fmla="*/ 8 w 613"/>
                <a:gd name="T35" fmla="*/ 24 h 611"/>
                <a:gd name="T36" fmla="*/ 11 w 613"/>
                <a:gd name="T37" fmla="*/ 25 h 611"/>
                <a:gd name="T38" fmla="*/ 14 w 613"/>
                <a:gd name="T39" fmla="*/ 25 h 611"/>
                <a:gd name="T40" fmla="*/ 17 w 613"/>
                <a:gd name="T41" fmla="*/ 24 h 611"/>
                <a:gd name="T42" fmla="*/ 20 w 613"/>
                <a:gd name="T43" fmla="*/ 22 h 611"/>
                <a:gd name="T44" fmla="*/ 22 w 613"/>
                <a:gd name="T45" fmla="*/ 20 h 611"/>
                <a:gd name="T46" fmla="*/ 23 w 613"/>
                <a:gd name="T47" fmla="*/ 18 h 611"/>
                <a:gd name="T48" fmla="*/ 24 w 613"/>
                <a:gd name="T49" fmla="*/ 15 h 611"/>
                <a:gd name="T50" fmla="*/ 22 w 613"/>
                <a:gd name="T51" fmla="*/ 12 h 611"/>
                <a:gd name="T52" fmla="*/ 22 w 613"/>
                <a:gd name="T53" fmla="*/ 15 h 611"/>
                <a:gd name="T54" fmla="*/ 21 w 613"/>
                <a:gd name="T55" fmla="*/ 17 h 611"/>
                <a:gd name="T56" fmla="*/ 19 w 613"/>
                <a:gd name="T57" fmla="*/ 19 h 611"/>
                <a:gd name="T58" fmla="*/ 18 w 613"/>
                <a:gd name="T59" fmla="*/ 20 h 611"/>
                <a:gd name="T60" fmla="*/ 16 w 613"/>
                <a:gd name="T61" fmla="*/ 21 h 611"/>
                <a:gd name="T62" fmla="*/ 13 w 613"/>
                <a:gd name="T63" fmla="*/ 22 h 611"/>
                <a:gd name="T64" fmla="*/ 11 w 613"/>
                <a:gd name="T65" fmla="*/ 22 h 611"/>
                <a:gd name="T66" fmla="*/ 9 w 613"/>
                <a:gd name="T67" fmla="*/ 21 h 611"/>
                <a:gd name="T68" fmla="*/ 7 w 613"/>
                <a:gd name="T69" fmla="*/ 20 h 611"/>
                <a:gd name="T70" fmla="*/ 5 w 613"/>
                <a:gd name="T71" fmla="*/ 19 h 611"/>
                <a:gd name="T72" fmla="*/ 4 w 613"/>
                <a:gd name="T73" fmla="*/ 17 h 611"/>
                <a:gd name="T74" fmla="*/ 3 w 613"/>
                <a:gd name="T75" fmla="*/ 14 h 611"/>
                <a:gd name="T76" fmla="*/ 3 w 613"/>
                <a:gd name="T77" fmla="*/ 12 h 611"/>
                <a:gd name="T78" fmla="*/ 3 w 613"/>
                <a:gd name="T79" fmla="*/ 9 h 611"/>
                <a:gd name="T80" fmla="*/ 4 w 613"/>
                <a:gd name="T81" fmla="*/ 7 h 611"/>
                <a:gd name="T82" fmla="*/ 6 w 613"/>
                <a:gd name="T83" fmla="*/ 6 h 611"/>
                <a:gd name="T84" fmla="*/ 7 w 613"/>
                <a:gd name="T85" fmla="*/ 4 h 611"/>
                <a:gd name="T86" fmla="*/ 9 w 613"/>
                <a:gd name="T87" fmla="*/ 3 h 611"/>
                <a:gd name="T88" fmla="*/ 12 w 613"/>
                <a:gd name="T89" fmla="*/ 3 h 611"/>
                <a:gd name="T90" fmla="*/ 14 w 613"/>
                <a:gd name="T91" fmla="*/ 3 h 611"/>
                <a:gd name="T92" fmla="*/ 16 w 613"/>
                <a:gd name="T93" fmla="*/ 4 h 611"/>
                <a:gd name="T94" fmla="*/ 18 w 613"/>
                <a:gd name="T95" fmla="*/ 5 h 611"/>
                <a:gd name="T96" fmla="*/ 20 w 613"/>
                <a:gd name="T97" fmla="*/ 7 h 611"/>
                <a:gd name="T98" fmla="*/ 21 w 613"/>
                <a:gd name="T99" fmla="*/ 9 h 611"/>
                <a:gd name="T100" fmla="*/ 22 w 613"/>
                <a:gd name="T101" fmla="*/ 11 h 6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13"/>
                <a:gd name="T154" fmla="*/ 0 h 611"/>
                <a:gd name="T155" fmla="*/ 613 w 613"/>
                <a:gd name="T156" fmla="*/ 611 h 61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13" h="611">
                  <a:moveTo>
                    <a:pt x="613" y="305"/>
                  </a:moveTo>
                  <a:lnTo>
                    <a:pt x="613" y="289"/>
                  </a:lnTo>
                  <a:lnTo>
                    <a:pt x="612" y="274"/>
                  </a:lnTo>
                  <a:lnTo>
                    <a:pt x="609" y="259"/>
                  </a:lnTo>
                  <a:lnTo>
                    <a:pt x="606" y="244"/>
                  </a:lnTo>
                  <a:lnTo>
                    <a:pt x="603" y="229"/>
                  </a:lnTo>
                  <a:lnTo>
                    <a:pt x="599" y="215"/>
                  </a:lnTo>
                  <a:lnTo>
                    <a:pt x="594" y="201"/>
                  </a:lnTo>
                  <a:lnTo>
                    <a:pt x="589" y="186"/>
                  </a:lnTo>
                  <a:lnTo>
                    <a:pt x="582" y="172"/>
                  </a:lnTo>
                  <a:lnTo>
                    <a:pt x="576" y="159"/>
                  </a:lnTo>
                  <a:lnTo>
                    <a:pt x="568" y="147"/>
                  </a:lnTo>
                  <a:lnTo>
                    <a:pt x="561" y="134"/>
                  </a:lnTo>
                  <a:lnTo>
                    <a:pt x="552" y="122"/>
                  </a:lnTo>
                  <a:lnTo>
                    <a:pt x="542" y="111"/>
                  </a:lnTo>
                  <a:lnTo>
                    <a:pt x="533" y="99"/>
                  </a:lnTo>
                  <a:lnTo>
                    <a:pt x="523" y="89"/>
                  </a:lnTo>
                  <a:lnTo>
                    <a:pt x="512" y="78"/>
                  </a:lnTo>
                  <a:lnTo>
                    <a:pt x="501" y="69"/>
                  </a:lnTo>
                  <a:lnTo>
                    <a:pt x="490" y="60"/>
                  </a:lnTo>
                  <a:lnTo>
                    <a:pt x="478" y="51"/>
                  </a:lnTo>
                  <a:lnTo>
                    <a:pt x="466" y="44"/>
                  </a:lnTo>
                  <a:lnTo>
                    <a:pt x="453" y="36"/>
                  </a:lnTo>
                  <a:lnTo>
                    <a:pt x="440" y="29"/>
                  </a:lnTo>
                  <a:lnTo>
                    <a:pt x="426" y="23"/>
                  </a:lnTo>
                  <a:lnTo>
                    <a:pt x="412" y="18"/>
                  </a:lnTo>
                  <a:lnTo>
                    <a:pt x="398" y="13"/>
                  </a:lnTo>
                  <a:lnTo>
                    <a:pt x="383" y="8"/>
                  </a:lnTo>
                  <a:lnTo>
                    <a:pt x="369" y="5"/>
                  </a:lnTo>
                  <a:lnTo>
                    <a:pt x="353" y="3"/>
                  </a:lnTo>
                  <a:lnTo>
                    <a:pt x="338" y="1"/>
                  </a:lnTo>
                  <a:lnTo>
                    <a:pt x="322" y="0"/>
                  </a:lnTo>
                  <a:lnTo>
                    <a:pt x="307" y="0"/>
                  </a:lnTo>
                  <a:lnTo>
                    <a:pt x="291" y="0"/>
                  </a:lnTo>
                  <a:lnTo>
                    <a:pt x="276" y="1"/>
                  </a:lnTo>
                  <a:lnTo>
                    <a:pt x="261" y="3"/>
                  </a:lnTo>
                  <a:lnTo>
                    <a:pt x="245" y="5"/>
                  </a:lnTo>
                  <a:lnTo>
                    <a:pt x="230" y="8"/>
                  </a:lnTo>
                  <a:lnTo>
                    <a:pt x="215" y="13"/>
                  </a:lnTo>
                  <a:lnTo>
                    <a:pt x="201" y="18"/>
                  </a:lnTo>
                  <a:lnTo>
                    <a:pt x="187" y="23"/>
                  </a:lnTo>
                  <a:lnTo>
                    <a:pt x="174" y="29"/>
                  </a:lnTo>
                  <a:lnTo>
                    <a:pt x="161" y="36"/>
                  </a:lnTo>
                  <a:lnTo>
                    <a:pt x="148" y="44"/>
                  </a:lnTo>
                  <a:lnTo>
                    <a:pt x="135" y="51"/>
                  </a:lnTo>
                  <a:lnTo>
                    <a:pt x="123" y="60"/>
                  </a:lnTo>
                  <a:lnTo>
                    <a:pt x="112" y="69"/>
                  </a:lnTo>
                  <a:lnTo>
                    <a:pt x="101" y="78"/>
                  </a:lnTo>
                  <a:lnTo>
                    <a:pt x="90" y="89"/>
                  </a:lnTo>
                  <a:lnTo>
                    <a:pt x="80" y="99"/>
                  </a:lnTo>
                  <a:lnTo>
                    <a:pt x="70" y="111"/>
                  </a:lnTo>
                  <a:lnTo>
                    <a:pt x="62" y="122"/>
                  </a:lnTo>
                  <a:lnTo>
                    <a:pt x="53" y="134"/>
                  </a:lnTo>
                  <a:lnTo>
                    <a:pt x="45" y="147"/>
                  </a:lnTo>
                  <a:lnTo>
                    <a:pt x="37" y="159"/>
                  </a:lnTo>
                  <a:lnTo>
                    <a:pt x="30" y="172"/>
                  </a:lnTo>
                  <a:lnTo>
                    <a:pt x="25" y="186"/>
                  </a:lnTo>
                  <a:lnTo>
                    <a:pt x="19" y="201"/>
                  </a:lnTo>
                  <a:lnTo>
                    <a:pt x="14" y="215"/>
                  </a:lnTo>
                  <a:lnTo>
                    <a:pt x="10" y="229"/>
                  </a:lnTo>
                  <a:lnTo>
                    <a:pt x="7" y="244"/>
                  </a:lnTo>
                  <a:lnTo>
                    <a:pt x="3" y="259"/>
                  </a:lnTo>
                  <a:lnTo>
                    <a:pt x="2" y="274"/>
                  </a:lnTo>
                  <a:lnTo>
                    <a:pt x="1" y="289"/>
                  </a:lnTo>
                  <a:lnTo>
                    <a:pt x="0" y="305"/>
                  </a:lnTo>
                  <a:lnTo>
                    <a:pt x="1" y="321"/>
                  </a:lnTo>
                  <a:lnTo>
                    <a:pt x="2" y="337"/>
                  </a:lnTo>
                  <a:lnTo>
                    <a:pt x="3" y="352"/>
                  </a:lnTo>
                  <a:lnTo>
                    <a:pt x="7" y="367"/>
                  </a:lnTo>
                  <a:lnTo>
                    <a:pt x="10" y="382"/>
                  </a:lnTo>
                  <a:lnTo>
                    <a:pt x="14" y="396"/>
                  </a:lnTo>
                  <a:lnTo>
                    <a:pt x="19" y="410"/>
                  </a:lnTo>
                  <a:lnTo>
                    <a:pt x="25" y="424"/>
                  </a:lnTo>
                  <a:lnTo>
                    <a:pt x="30" y="438"/>
                  </a:lnTo>
                  <a:lnTo>
                    <a:pt x="37" y="451"/>
                  </a:lnTo>
                  <a:lnTo>
                    <a:pt x="45" y="464"/>
                  </a:lnTo>
                  <a:lnTo>
                    <a:pt x="53" y="476"/>
                  </a:lnTo>
                  <a:lnTo>
                    <a:pt x="62" y="489"/>
                  </a:lnTo>
                  <a:lnTo>
                    <a:pt x="70" y="500"/>
                  </a:lnTo>
                  <a:lnTo>
                    <a:pt x="80" y="512"/>
                  </a:lnTo>
                  <a:lnTo>
                    <a:pt x="90" y="521"/>
                  </a:lnTo>
                  <a:lnTo>
                    <a:pt x="101" y="532"/>
                  </a:lnTo>
                  <a:lnTo>
                    <a:pt x="112" y="542"/>
                  </a:lnTo>
                  <a:lnTo>
                    <a:pt x="123" y="550"/>
                  </a:lnTo>
                  <a:lnTo>
                    <a:pt x="135" y="559"/>
                  </a:lnTo>
                  <a:lnTo>
                    <a:pt x="148" y="567"/>
                  </a:lnTo>
                  <a:lnTo>
                    <a:pt x="161" y="574"/>
                  </a:lnTo>
                  <a:lnTo>
                    <a:pt x="174" y="581"/>
                  </a:lnTo>
                  <a:lnTo>
                    <a:pt x="187" y="587"/>
                  </a:lnTo>
                  <a:lnTo>
                    <a:pt x="201" y="593"/>
                  </a:lnTo>
                  <a:lnTo>
                    <a:pt x="215" y="598"/>
                  </a:lnTo>
                  <a:lnTo>
                    <a:pt x="230" y="601"/>
                  </a:lnTo>
                  <a:lnTo>
                    <a:pt x="245" y="606"/>
                  </a:lnTo>
                  <a:lnTo>
                    <a:pt x="261" y="608"/>
                  </a:lnTo>
                  <a:lnTo>
                    <a:pt x="276" y="610"/>
                  </a:lnTo>
                  <a:lnTo>
                    <a:pt x="291" y="611"/>
                  </a:lnTo>
                  <a:lnTo>
                    <a:pt x="307" y="611"/>
                  </a:lnTo>
                  <a:lnTo>
                    <a:pt x="322" y="611"/>
                  </a:lnTo>
                  <a:lnTo>
                    <a:pt x="338" y="610"/>
                  </a:lnTo>
                  <a:lnTo>
                    <a:pt x="353" y="608"/>
                  </a:lnTo>
                  <a:lnTo>
                    <a:pt x="369" y="606"/>
                  </a:lnTo>
                  <a:lnTo>
                    <a:pt x="383" y="601"/>
                  </a:lnTo>
                  <a:lnTo>
                    <a:pt x="398" y="598"/>
                  </a:lnTo>
                  <a:lnTo>
                    <a:pt x="412" y="593"/>
                  </a:lnTo>
                  <a:lnTo>
                    <a:pt x="426" y="587"/>
                  </a:lnTo>
                  <a:lnTo>
                    <a:pt x="440" y="581"/>
                  </a:lnTo>
                  <a:lnTo>
                    <a:pt x="453" y="574"/>
                  </a:lnTo>
                  <a:lnTo>
                    <a:pt x="466" y="567"/>
                  </a:lnTo>
                  <a:lnTo>
                    <a:pt x="478" y="559"/>
                  </a:lnTo>
                  <a:lnTo>
                    <a:pt x="490" y="550"/>
                  </a:lnTo>
                  <a:lnTo>
                    <a:pt x="501" y="542"/>
                  </a:lnTo>
                  <a:lnTo>
                    <a:pt x="512" y="532"/>
                  </a:lnTo>
                  <a:lnTo>
                    <a:pt x="523" y="521"/>
                  </a:lnTo>
                  <a:lnTo>
                    <a:pt x="533" y="512"/>
                  </a:lnTo>
                  <a:lnTo>
                    <a:pt x="542" y="500"/>
                  </a:lnTo>
                  <a:lnTo>
                    <a:pt x="552" y="489"/>
                  </a:lnTo>
                  <a:lnTo>
                    <a:pt x="561" y="476"/>
                  </a:lnTo>
                  <a:lnTo>
                    <a:pt x="568" y="464"/>
                  </a:lnTo>
                  <a:lnTo>
                    <a:pt x="576" y="451"/>
                  </a:lnTo>
                  <a:lnTo>
                    <a:pt x="582" y="438"/>
                  </a:lnTo>
                  <a:lnTo>
                    <a:pt x="589" y="424"/>
                  </a:lnTo>
                  <a:lnTo>
                    <a:pt x="594" y="410"/>
                  </a:lnTo>
                  <a:lnTo>
                    <a:pt x="599" y="396"/>
                  </a:lnTo>
                  <a:lnTo>
                    <a:pt x="603" y="382"/>
                  </a:lnTo>
                  <a:lnTo>
                    <a:pt x="606" y="367"/>
                  </a:lnTo>
                  <a:lnTo>
                    <a:pt x="609" y="352"/>
                  </a:lnTo>
                  <a:lnTo>
                    <a:pt x="612" y="337"/>
                  </a:lnTo>
                  <a:lnTo>
                    <a:pt x="613" y="321"/>
                  </a:lnTo>
                  <a:lnTo>
                    <a:pt x="613" y="305"/>
                  </a:lnTo>
                  <a:close/>
                  <a:moveTo>
                    <a:pt x="545" y="305"/>
                  </a:moveTo>
                  <a:lnTo>
                    <a:pt x="545" y="317"/>
                  </a:lnTo>
                  <a:lnTo>
                    <a:pt x="544" y="330"/>
                  </a:lnTo>
                  <a:lnTo>
                    <a:pt x="542" y="342"/>
                  </a:lnTo>
                  <a:lnTo>
                    <a:pt x="540" y="353"/>
                  </a:lnTo>
                  <a:lnTo>
                    <a:pt x="537" y="365"/>
                  </a:lnTo>
                  <a:lnTo>
                    <a:pt x="534" y="377"/>
                  </a:lnTo>
                  <a:lnTo>
                    <a:pt x="531" y="387"/>
                  </a:lnTo>
                  <a:lnTo>
                    <a:pt x="526" y="398"/>
                  </a:lnTo>
                  <a:lnTo>
                    <a:pt x="521" y="409"/>
                  </a:lnTo>
                  <a:lnTo>
                    <a:pt x="517" y="419"/>
                  </a:lnTo>
                  <a:lnTo>
                    <a:pt x="510" y="428"/>
                  </a:lnTo>
                  <a:lnTo>
                    <a:pt x="504" y="438"/>
                  </a:lnTo>
                  <a:lnTo>
                    <a:pt x="497" y="448"/>
                  </a:lnTo>
                  <a:lnTo>
                    <a:pt x="491" y="456"/>
                  </a:lnTo>
                  <a:lnTo>
                    <a:pt x="483" y="465"/>
                  </a:lnTo>
                  <a:lnTo>
                    <a:pt x="475" y="474"/>
                  </a:lnTo>
                  <a:lnTo>
                    <a:pt x="467" y="481"/>
                  </a:lnTo>
                  <a:lnTo>
                    <a:pt x="458" y="489"/>
                  </a:lnTo>
                  <a:lnTo>
                    <a:pt x="450" y="496"/>
                  </a:lnTo>
                  <a:lnTo>
                    <a:pt x="440" y="503"/>
                  </a:lnTo>
                  <a:lnTo>
                    <a:pt x="430" y="509"/>
                  </a:lnTo>
                  <a:lnTo>
                    <a:pt x="420" y="515"/>
                  </a:lnTo>
                  <a:lnTo>
                    <a:pt x="410" y="520"/>
                  </a:lnTo>
                  <a:lnTo>
                    <a:pt x="399" y="525"/>
                  </a:lnTo>
                  <a:lnTo>
                    <a:pt x="388" y="529"/>
                  </a:lnTo>
                  <a:lnTo>
                    <a:pt x="377" y="533"/>
                  </a:lnTo>
                  <a:lnTo>
                    <a:pt x="366" y="535"/>
                  </a:lnTo>
                  <a:lnTo>
                    <a:pt x="355" y="539"/>
                  </a:lnTo>
                  <a:lnTo>
                    <a:pt x="343" y="541"/>
                  </a:lnTo>
                  <a:lnTo>
                    <a:pt x="331" y="542"/>
                  </a:lnTo>
                  <a:lnTo>
                    <a:pt x="319" y="543"/>
                  </a:lnTo>
                  <a:lnTo>
                    <a:pt x="307" y="543"/>
                  </a:lnTo>
                  <a:lnTo>
                    <a:pt x="294" y="543"/>
                  </a:lnTo>
                  <a:lnTo>
                    <a:pt x="282" y="542"/>
                  </a:lnTo>
                  <a:lnTo>
                    <a:pt x="270" y="541"/>
                  </a:lnTo>
                  <a:lnTo>
                    <a:pt x="258" y="539"/>
                  </a:lnTo>
                  <a:lnTo>
                    <a:pt x="248" y="535"/>
                  </a:lnTo>
                  <a:lnTo>
                    <a:pt x="236" y="533"/>
                  </a:lnTo>
                  <a:lnTo>
                    <a:pt x="225" y="529"/>
                  </a:lnTo>
                  <a:lnTo>
                    <a:pt x="214" y="525"/>
                  </a:lnTo>
                  <a:lnTo>
                    <a:pt x="203" y="520"/>
                  </a:lnTo>
                  <a:lnTo>
                    <a:pt x="194" y="515"/>
                  </a:lnTo>
                  <a:lnTo>
                    <a:pt x="183" y="509"/>
                  </a:lnTo>
                  <a:lnTo>
                    <a:pt x="173" y="503"/>
                  </a:lnTo>
                  <a:lnTo>
                    <a:pt x="164" y="496"/>
                  </a:lnTo>
                  <a:lnTo>
                    <a:pt x="155" y="489"/>
                  </a:lnTo>
                  <a:lnTo>
                    <a:pt x="146" y="481"/>
                  </a:lnTo>
                  <a:lnTo>
                    <a:pt x="139" y="474"/>
                  </a:lnTo>
                  <a:lnTo>
                    <a:pt x="130" y="465"/>
                  </a:lnTo>
                  <a:lnTo>
                    <a:pt x="123" y="456"/>
                  </a:lnTo>
                  <a:lnTo>
                    <a:pt x="116" y="448"/>
                  </a:lnTo>
                  <a:lnTo>
                    <a:pt x="109" y="438"/>
                  </a:lnTo>
                  <a:lnTo>
                    <a:pt x="103" y="428"/>
                  </a:lnTo>
                  <a:lnTo>
                    <a:pt x="97" y="419"/>
                  </a:lnTo>
                  <a:lnTo>
                    <a:pt x="92" y="409"/>
                  </a:lnTo>
                  <a:lnTo>
                    <a:pt x="88" y="398"/>
                  </a:lnTo>
                  <a:lnTo>
                    <a:pt x="83" y="387"/>
                  </a:lnTo>
                  <a:lnTo>
                    <a:pt x="79" y="377"/>
                  </a:lnTo>
                  <a:lnTo>
                    <a:pt x="76" y="365"/>
                  </a:lnTo>
                  <a:lnTo>
                    <a:pt x="74" y="353"/>
                  </a:lnTo>
                  <a:lnTo>
                    <a:pt x="72" y="342"/>
                  </a:lnTo>
                  <a:lnTo>
                    <a:pt x="69" y="330"/>
                  </a:lnTo>
                  <a:lnTo>
                    <a:pt x="69" y="317"/>
                  </a:lnTo>
                  <a:lnTo>
                    <a:pt x="68" y="305"/>
                  </a:lnTo>
                  <a:lnTo>
                    <a:pt x="69" y="293"/>
                  </a:lnTo>
                  <a:lnTo>
                    <a:pt x="69" y="280"/>
                  </a:lnTo>
                  <a:lnTo>
                    <a:pt x="72" y="269"/>
                  </a:lnTo>
                  <a:lnTo>
                    <a:pt x="74" y="258"/>
                  </a:lnTo>
                  <a:lnTo>
                    <a:pt x="76" y="246"/>
                  </a:lnTo>
                  <a:lnTo>
                    <a:pt x="79" y="234"/>
                  </a:lnTo>
                  <a:lnTo>
                    <a:pt x="83" y="223"/>
                  </a:lnTo>
                  <a:lnTo>
                    <a:pt x="88" y="212"/>
                  </a:lnTo>
                  <a:lnTo>
                    <a:pt x="92" y="202"/>
                  </a:lnTo>
                  <a:lnTo>
                    <a:pt x="97" y="192"/>
                  </a:lnTo>
                  <a:lnTo>
                    <a:pt x="103" y="182"/>
                  </a:lnTo>
                  <a:lnTo>
                    <a:pt x="109" y="172"/>
                  </a:lnTo>
                  <a:lnTo>
                    <a:pt x="116" y="163"/>
                  </a:lnTo>
                  <a:lnTo>
                    <a:pt x="123" y="154"/>
                  </a:lnTo>
                  <a:lnTo>
                    <a:pt x="130" y="145"/>
                  </a:lnTo>
                  <a:lnTo>
                    <a:pt x="139" y="137"/>
                  </a:lnTo>
                  <a:lnTo>
                    <a:pt x="146" y="129"/>
                  </a:lnTo>
                  <a:lnTo>
                    <a:pt x="155" y="122"/>
                  </a:lnTo>
                  <a:lnTo>
                    <a:pt x="164" y="114"/>
                  </a:lnTo>
                  <a:lnTo>
                    <a:pt x="173" y="108"/>
                  </a:lnTo>
                  <a:lnTo>
                    <a:pt x="183" y="101"/>
                  </a:lnTo>
                  <a:lnTo>
                    <a:pt x="194" y="96"/>
                  </a:lnTo>
                  <a:lnTo>
                    <a:pt x="203" y="90"/>
                  </a:lnTo>
                  <a:lnTo>
                    <a:pt x="214" y="86"/>
                  </a:lnTo>
                  <a:lnTo>
                    <a:pt x="225" y="82"/>
                  </a:lnTo>
                  <a:lnTo>
                    <a:pt x="236" y="77"/>
                  </a:lnTo>
                  <a:lnTo>
                    <a:pt x="248" y="74"/>
                  </a:lnTo>
                  <a:lnTo>
                    <a:pt x="258" y="72"/>
                  </a:lnTo>
                  <a:lnTo>
                    <a:pt x="270" y="70"/>
                  </a:lnTo>
                  <a:lnTo>
                    <a:pt x="282" y="69"/>
                  </a:lnTo>
                  <a:lnTo>
                    <a:pt x="294" y="68"/>
                  </a:lnTo>
                  <a:lnTo>
                    <a:pt x="307" y="67"/>
                  </a:lnTo>
                  <a:lnTo>
                    <a:pt x="319" y="68"/>
                  </a:lnTo>
                  <a:lnTo>
                    <a:pt x="331" y="69"/>
                  </a:lnTo>
                  <a:lnTo>
                    <a:pt x="343" y="70"/>
                  </a:lnTo>
                  <a:lnTo>
                    <a:pt x="355" y="72"/>
                  </a:lnTo>
                  <a:lnTo>
                    <a:pt x="366" y="74"/>
                  </a:lnTo>
                  <a:lnTo>
                    <a:pt x="377" y="77"/>
                  </a:lnTo>
                  <a:lnTo>
                    <a:pt x="388" y="82"/>
                  </a:lnTo>
                  <a:lnTo>
                    <a:pt x="399" y="86"/>
                  </a:lnTo>
                  <a:lnTo>
                    <a:pt x="410" y="90"/>
                  </a:lnTo>
                  <a:lnTo>
                    <a:pt x="420" y="96"/>
                  </a:lnTo>
                  <a:lnTo>
                    <a:pt x="430" y="101"/>
                  </a:lnTo>
                  <a:lnTo>
                    <a:pt x="440" y="108"/>
                  </a:lnTo>
                  <a:lnTo>
                    <a:pt x="450" y="114"/>
                  </a:lnTo>
                  <a:lnTo>
                    <a:pt x="458" y="122"/>
                  </a:lnTo>
                  <a:lnTo>
                    <a:pt x="467" y="129"/>
                  </a:lnTo>
                  <a:lnTo>
                    <a:pt x="475" y="137"/>
                  </a:lnTo>
                  <a:lnTo>
                    <a:pt x="483" y="145"/>
                  </a:lnTo>
                  <a:lnTo>
                    <a:pt x="491" y="154"/>
                  </a:lnTo>
                  <a:lnTo>
                    <a:pt x="497" y="163"/>
                  </a:lnTo>
                  <a:lnTo>
                    <a:pt x="504" y="172"/>
                  </a:lnTo>
                  <a:lnTo>
                    <a:pt x="510" y="182"/>
                  </a:lnTo>
                  <a:lnTo>
                    <a:pt x="517" y="192"/>
                  </a:lnTo>
                  <a:lnTo>
                    <a:pt x="521" y="202"/>
                  </a:lnTo>
                  <a:lnTo>
                    <a:pt x="526" y="212"/>
                  </a:lnTo>
                  <a:lnTo>
                    <a:pt x="531" y="223"/>
                  </a:lnTo>
                  <a:lnTo>
                    <a:pt x="534" y="234"/>
                  </a:lnTo>
                  <a:lnTo>
                    <a:pt x="537" y="246"/>
                  </a:lnTo>
                  <a:lnTo>
                    <a:pt x="540" y="258"/>
                  </a:lnTo>
                  <a:lnTo>
                    <a:pt x="542" y="269"/>
                  </a:lnTo>
                  <a:lnTo>
                    <a:pt x="544" y="280"/>
                  </a:lnTo>
                  <a:lnTo>
                    <a:pt x="545" y="293"/>
                  </a:lnTo>
                  <a:lnTo>
                    <a:pt x="545" y="305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4" name="Freeform 1411"/>
            <p:cNvSpPr>
              <a:spLocks noEditPoints="1"/>
            </p:cNvSpPr>
            <p:nvPr/>
          </p:nvSpPr>
          <p:spPr bwMode="auto">
            <a:xfrm>
              <a:off x="2812" y="1792"/>
              <a:ext cx="109" cy="108"/>
            </a:xfrm>
            <a:custGeom>
              <a:avLst/>
              <a:gdLst>
                <a:gd name="T0" fmla="*/ 22 w 544"/>
                <a:gd name="T1" fmla="*/ 9 h 544"/>
                <a:gd name="T2" fmla="*/ 21 w 544"/>
                <a:gd name="T3" fmla="*/ 7 h 544"/>
                <a:gd name="T4" fmla="*/ 20 w 544"/>
                <a:gd name="T5" fmla="*/ 5 h 544"/>
                <a:gd name="T6" fmla="*/ 19 w 544"/>
                <a:gd name="T7" fmla="*/ 4 h 544"/>
                <a:gd name="T8" fmla="*/ 17 w 544"/>
                <a:gd name="T9" fmla="*/ 2 h 544"/>
                <a:gd name="T10" fmla="*/ 16 w 544"/>
                <a:gd name="T11" fmla="*/ 1 h 544"/>
                <a:gd name="T12" fmla="*/ 14 w 544"/>
                <a:gd name="T13" fmla="*/ 0 h 544"/>
                <a:gd name="T14" fmla="*/ 11 w 544"/>
                <a:gd name="T15" fmla="*/ 0 h 544"/>
                <a:gd name="T16" fmla="*/ 9 w 544"/>
                <a:gd name="T17" fmla="*/ 0 h 544"/>
                <a:gd name="T18" fmla="*/ 7 w 544"/>
                <a:gd name="T19" fmla="*/ 1 h 544"/>
                <a:gd name="T20" fmla="*/ 5 w 544"/>
                <a:gd name="T21" fmla="*/ 2 h 544"/>
                <a:gd name="T22" fmla="*/ 4 w 544"/>
                <a:gd name="T23" fmla="*/ 3 h 544"/>
                <a:gd name="T24" fmla="*/ 2 w 544"/>
                <a:gd name="T25" fmla="*/ 4 h 544"/>
                <a:gd name="T26" fmla="*/ 1 w 544"/>
                <a:gd name="T27" fmla="*/ 6 h 544"/>
                <a:gd name="T28" fmla="*/ 0 w 544"/>
                <a:gd name="T29" fmla="*/ 8 h 544"/>
                <a:gd name="T30" fmla="*/ 0 w 544"/>
                <a:gd name="T31" fmla="*/ 10 h 544"/>
                <a:gd name="T32" fmla="*/ 0 w 544"/>
                <a:gd name="T33" fmla="*/ 13 h 544"/>
                <a:gd name="T34" fmla="*/ 1 w 544"/>
                <a:gd name="T35" fmla="*/ 15 h 544"/>
                <a:gd name="T36" fmla="*/ 2 w 544"/>
                <a:gd name="T37" fmla="*/ 17 h 544"/>
                <a:gd name="T38" fmla="*/ 3 w 544"/>
                <a:gd name="T39" fmla="*/ 18 h 544"/>
                <a:gd name="T40" fmla="*/ 4 w 544"/>
                <a:gd name="T41" fmla="*/ 20 h 544"/>
                <a:gd name="T42" fmla="*/ 6 w 544"/>
                <a:gd name="T43" fmla="*/ 21 h 544"/>
                <a:gd name="T44" fmla="*/ 8 w 544"/>
                <a:gd name="T45" fmla="*/ 21 h 544"/>
                <a:gd name="T46" fmla="*/ 10 w 544"/>
                <a:gd name="T47" fmla="*/ 22 h 544"/>
                <a:gd name="T48" fmla="*/ 13 w 544"/>
                <a:gd name="T49" fmla="*/ 22 h 544"/>
                <a:gd name="T50" fmla="*/ 15 w 544"/>
                <a:gd name="T51" fmla="*/ 21 h 544"/>
                <a:gd name="T52" fmla="*/ 17 w 544"/>
                <a:gd name="T53" fmla="*/ 20 h 544"/>
                <a:gd name="T54" fmla="*/ 18 w 544"/>
                <a:gd name="T55" fmla="*/ 19 h 544"/>
                <a:gd name="T56" fmla="*/ 20 w 544"/>
                <a:gd name="T57" fmla="*/ 17 h 544"/>
                <a:gd name="T58" fmla="*/ 21 w 544"/>
                <a:gd name="T59" fmla="*/ 16 h 544"/>
                <a:gd name="T60" fmla="*/ 21 w 544"/>
                <a:gd name="T61" fmla="*/ 14 h 544"/>
                <a:gd name="T62" fmla="*/ 22 w 544"/>
                <a:gd name="T63" fmla="*/ 11 h 544"/>
                <a:gd name="T64" fmla="*/ 19 w 544"/>
                <a:gd name="T65" fmla="*/ 13 h 544"/>
                <a:gd name="T66" fmla="*/ 18 w 544"/>
                <a:gd name="T67" fmla="*/ 16 h 544"/>
                <a:gd name="T68" fmla="*/ 15 w 544"/>
                <a:gd name="T69" fmla="*/ 18 h 544"/>
                <a:gd name="T70" fmla="*/ 13 w 544"/>
                <a:gd name="T71" fmla="*/ 19 h 544"/>
                <a:gd name="T72" fmla="*/ 9 w 544"/>
                <a:gd name="T73" fmla="*/ 19 h 544"/>
                <a:gd name="T74" fmla="*/ 6 w 544"/>
                <a:gd name="T75" fmla="*/ 18 h 544"/>
                <a:gd name="T76" fmla="*/ 4 w 544"/>
                <a:gd name="T77" fmla="*/ 16 h 544"/>
                <a:gd name="T78" fmla="*/ 3 w 544"/>
                <a:gd name="T79" fmla="*/ 13 h 544"/>
                <a:gd name="T80" fmla="*/ 3 w 544"/>
                <a:gd name="T81" fmla="*/ 9 h 544"/>
                <a:gd name="T82" fmla="*/ 4 w 544"/>
                <a:gd name="T83" fmla="*/ 6 h 544"/>
                <a:gd name="T84" fmla="*/ 6 w 544"/>
                <a:gd name="T85" fmla="*/ 4 h 544"/>
                <a:gd name="T86" fmla="*/ 9 w 544"/>
                <a:gd name="T87" fmla="*/ 3 h 544"/>
                <a:gd name="T88" fmla="*/ 13 w 544"/>
                <a:gd name="T89" fmla="*/ 3 h 544"/>
                <a:gd name="T90" fmla="*/ 15 w 544"/>
                <a:gd name="T91" fmla="*/ 4 h 544"/>
                <a:gd name="T92" fmla="*/ 18 w 544"/>
                <a:gd name="T93" fmla="*/ 6 h 544"/>
                <a:gd name="T94" fmla="*/ 19 w 544"/>
                <a:gd name="T95" fmla="*/ 9 h 5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4"/>
                <a:gd name="T145" fmla="*/ 0 h 544"/>
                <a:gd name="T146" fmla="*/ 544 w 544"/>
                <a:gd name="T147" fmla="*/ 544 h 5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4" h="544">
                  <a:moveTo>
                    <a:pt x="544" y="272"/>
                  </a:moveTo>
                  <a:lnTo>
                    <a:pt x="543" y="258"/>
                  </a:lnTo>
                  <a:lnTo>
                    <a:pt x="542" y="244"/>
                  </a:lnTo>
                  <a:lnTo>
                    <a:pt x="541" y="231"/>
                  </a:lnTo>
                  <a:lnTo>
                    <a:pt x="539" y="217"/>
                  </a:lnTo>
                  <a:lnTo>
                    <a:pt x="536" y="204"/>
                  </a:lnTo>
                  <a:lnTo>
                    <a:pt x="531" y="191"/>
                  </a:lnTo>
                  <a:lnTo>
                    <a:pt x="527" y="178"/>
                  </a:lnTo>
                  <a:lnTo>
                    <a:pt x="523" y="166"/>
                  </a:lnTo>
                  <a:lnTo>
                    <a:pt x="517" y="155"/>
                  </a:lnTo>
                  <a:lnTo>
                    <a:pt x="511" y="143"/>
                  </a:lnTo>
                  <a:lnTo>
                    <a:pt x="504" y="131"/>
                  </a:lnTo>
                  <a:lnTo>
                    <a:pt x="498" y="120"/>
                  </a:lnTo>
                  <a:lnTo>
                    <a:pt x="490" y="109"/>
                  </a:lnTo>
                  <a:lnTo>
                    <a:pt x="482" y="99"/>
                  </a:lnTo>
                  <a:lnTo>
                    <a:pt x="473" y="90"/>
                  </a:lnTo>
                  <a:lnTo>
                    <a:pt x="464" y="80"/>
                  </a:lnTo>
                  <a:lnTo>
                    <a:pt x="455" y="70"/>
                  </a:lnTo>
                  <a:lnTo>
                    <a:pt x="445" y="63"/>
                  </a:lnTo>
                  <a:lnTo>
                    <a:pt x="434" y="54"/>
                  </a:lnTo>
                  <a:lnTo>
                    <a:pt x="424" y="47"/>
                  </a:lnTo>
                  <a:lnTo>
                    <a:pt x="412" y="39"/>
                  </a:lnTo>
                  <a:lnTo>
                    <a:pt x="402" y="33"/>
                  </a:lnTo>
                  <a:lnTo>
                    <a:pt x="390" y="27"/>
                  </a:lnTo>
                  <a:lnTo>
                    <a:pt x="378" y="22"/>
                  </a:lnTo>
                  <a:lnTo>
                    <a:pt x="365" y="16"/>
                  </a:lnTo>
                  <a:lnTo>
                    <a:pt x="353" y="12"/>
                  </a:lnTo>
                  <a:lnTo>
                    <a:pt x="340" y="9"/>
                  </a:lnTo>
                  <a:lnTo>
                    <a:pt x="326" y="6"/>
                  </a:lnTo>
                  <a:lnTo>
                    <a:pt x="313" y="3"/>
                  </a:lnTo>
                  <a:lnTo>
                    <a:pt x="299" y="1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8" y="0"/>
                  </a:lnTo>
                  <a:lnTo>
                    <a:pt x="244" y="1"/>
                  </a:lnTo>
                  <a:lnTo>
                    <a:pt x="230" y="3"/>
                  </a:lnTo>
                  <a:lnTo>
                    <a:pt x="217" y="6"/>
                  </a:lnTo>
                  <a:lnTo>
                    <a:pt x="204" y="9"/>
                  </a:lnTo>
                  <a:lnTo>
                    <a:pt x="191" y="12"/>
                  </a:lnTo>
                  <a:lnTo>
                    <a:pt x="178" y="16"/>
                  </a:lnTo>
                  <a:lnTo>
                    <a:pt x="166" y="22"/>
                  </a:lnTo>
                  <a:lnTo>
                    <a:pt x="153" y="27"/>
                  </a:lnTo>
                  <a:lnTo>
                    <a:pt x="142" y="33"/>
                  </a:lnTo>
                  <a:lnTo>
                    <a:pt x="131" y="39"/>
                  </a:lnTo>
                  <a:lnTo>
                    <a:pt x="120" y="47"/>
                  </a:lnTo>
                  <a:lnTo>
                    <a:pt x="109" y="54"/>
                  </a:lnTo>
                  <a:lnTo>
                    <a:pt x="98" y="63"/>
                  </a:lnTo>
                  <a:lnTo>
                    <a:pt x="88" y="70"/>
                  </a:lnTo>
                  <a:lnTo>
                    <a:pt x="80" y="80"/>
                  </a:lnTo>
                  <a:lnTo>
                    <a:pt x="70" y="90"/>
                  </a:lnTo>
                  <a:lnTo>
                    <a:pt x="61" y="99"/>
                  </a:lnTo>
                  <a:lnTo>
                    <a:pt x="54" y="109"/>
                  </a:lnTo>
                  <a:lnTo>
                    <a:pt x="46" y="120"/>
                  </a:lnTo>
                  <a:lnTo>
                    <a:pt x="39" y="131"/>
                  </a:lnTo>
                  <a:lnTo>
                    <a:pt x="32" y="143"/>
                  </a:lnTo>
                  <a:lnTo>
                    <a:pt x="27" y="155"/>
                  </a:lnTo>
                  <a:lnTo>
                    <a:pt x="21" y="166"/>
                  </a:lnTo>
                  <a:lnTo>
                    <a:pt x="16" y="178"/>
                  </a:lnTo>
                  <a:lnTo>
                    <a:pt x="12" y="191"/>
                  </a:lnTo>
                  <a:lnTo>
                    <a:pt x="8" y="204"/>
                  </a:lnTo>
                  <a:lnTo>
                    <a:pt x="5" y="217"/>
                  </a:lnTo>
                  <a:lnTo>
                    <a:pt x="3" y="231"/>
                  </a:lnTo>
                  <a:lnTo>
                    <a:pt x="1" y="244"/>
                  </a:lnTo>
                  <a:lnTo>
                    <a:pt x="0" y="258"/>
                  </a:lnTo>
                  <a:lnTo>
                    <a:pt x="0" y="272"/>
                  </a:lnTo>
                  <a:lnTo>
                    <a:pt x="0" y="286"/>
                  </a:lnTo>
                  <a:lnTo>
                    <a:pt x="1" y="300"/>
                  </a:lnTo>
                  <a:lnTo>
                    <a:pt x="3" y="313"/>
                  </a:lnTo>
                  <a:lnTo>
                    <a:pt x="5" y="327"/>
                  </a:lnTo>
                  <a:lnTo>
                    <a:pt x="8" y="340"/>
                  </a:lnTo>
                  <a:lnTo>
                    <a:pt x="12" y="353"/>
                  </a:lnTo>
                  <a:lnTo>
                    <a:pt x="16" y="366"/>
                  </a:lnTo>
                  <a:lnTo>
                    <a:pt x="21" y="378"/>
                  </a:lnTo>
                  <a:lnTo>
                    <a:pt x="27" y="390"/>
                  </a:lnTo>
                  <a:lnTo>
                    <a:pt x="32" y="402"/>
                  </a:lnTo>
                  <a:lnTo>
                    <a:pt x="39" y="414"/>
                  </a:lnTo>
                  <a:lnTo>
                    <a:pt x="46" y="425"/>
                  </a:lnTo>
                  <a:lnTo>
                    <a:pt x="54" y="435"/>
                  </a:lnTo>
                  <a:lnTo>
                    <a:pt x="61" y="445"/>
                  </a:lnTo>
                  <a:lnTo>
                    <a:pt x="70" y="455"/>
                  </a:lnTo>
                  <a:lnTo>
                    <a:pt x="80" y="465"/>
                  </a:lnTo>
                  <a:lnTo>
                    <a:pt x="88" y="473"/>
                  </a:lnTo>
                  <a:lnTo>
                    <a:pt x="98" y="482"/>
                  </a:lnTo>
                  <a:lnTo>
                    <a:pt x="109" y="490"/>
                  </a:lnTo>
                  <a:lnTo>
                    <a:pt x="120" y="498"/>
                  </a:lnTo>
                  <a:lnTo>
                    <a:pt x="131" y="504"/>
                  </a:lnTo>
                  <a:lnTo>
                    <a:pt x="142" y="512"/>
                  </a:lnTo>
                  <a:lnTo>
                    <a:pt x="153" y="517"/>
                  </a:lnTo>
                  <a:lnTo>
                    <a:pt x="166" y="523"/>
                  </a:lnTo>
                  <a:lnTo>
                    <a:pt x="178" y="528"/>
                  </a:lnTo>
                  <a:lnTo>
                    <a:pt x="191" y="533"/>
                  </a:lnTo>
                  <a:lnTo>
                    <a:pt x="204" y="536"/>
                  </a:lnTo>
                  <a:lnTo>
                    <a:pt x="217" y="539"/>
                  </a:lnTo>
                  <a:lnTo>
                    <a:pt x="230" y="541"/>
                  </a:lnTo>
                  <a:lnTo>
                    <a:pt x="244" y="543"/>
                  </a:lnTo>
                  <a:lnTo>
                    <a:pt x="258" y="544"/>
                  </a:lnTo>
                  <a:lnTo>
                    <a:pt x="272" y="544"/>
                  </a:lnTo>
                  <a:lnTo>
                    <a:pt x="286" y="544"/>
                  </a:lnTo>
                  <a:lnTo>
                    <a:pt x="299" y="543"/>
                  </a:lnTo>
                  <a:lnTo>
                    <a:pt x="313" y="541"/>
                  </a:lnTo>
                  <a:lnTo>
                    <a:pt x="326" y="539"/>
                  </a:lnTo>
                  <a:lnTo>
                    <a:pt x="340" y="536"/>
                  </a:lnTo>
                  <a:lnTo>
                    <a:pt x="353" y="533"/>
                  </a:lnTo>
                  <a:lnTo>
                    <a:pt x="365" y="528"/>
                  </a:lnTo>
                  <a:lnTo>
                    <a:pt x="378" y="523"/>
                  </a:lnTo>
                  <a:lnTo>
                    <a:pt x="390" y="517"/>
                  </a:lnTo>
                  <a:lnTo>
                    <a:pt x="402" y="512"/>
                  </a:lnTo>
                  <a:lnTo>
                    <a:pt x="412" y="504"/>
                  </a:lnTo>
                  <a:lnTo>
                    <a:pt x="424" y="498"/>
                  </a:lnTo>
                  <a:lnTo>
                    <a:pt x="434" y="490"/>
                  </a:lnTo>
                  <a:lnTo>
                    <a:pt x="445" y="482"/>
                  </a:lnTo>
                  <a:lnTo>
                    <a:pt x="455" y="473"/>
                  </a:lnTo>
                  <a:lnTo>
                    <a:pt x="464" y="465"/>
                  </a:lnTo>
                  <a:lnTo>
                    <a:pt x="473" y="455"/>
                  </a:lnTo>
                  <a:lnTo>
                    <a:pt x="482" y="445"/>
                  </a:lnTo>
                  <a:lnTo>
                    <a:pt x="490" y="435"/>
                  </a:lnTo>
                  <a:lnTo>
                    <a:pt x="498" y="425"/>
                  </a:lnTo>
                  <a:lnTo>
                    <a:pt x="504" y="414"/>
                  </a:lnTo>
                  <a:lnTo>
                    <a:pt x="511" y="402"/>
                  </a:lnTo>
                  <a:lnTo>
                    <a:pt x="517" y="390"/>
                  </a:lnTo>
                  <a:lnTo>
                    <a:pt x="523" y="378"/>
                  </a:lnTo>
                  <a:lnTo>
                    <a:pt x="527" y="366"/>
                  </a:lnTo>
                  <a:lnTo>
                    <a:pt x="531" y="353"/>
                  </a:lnTo>
                  <a:lnTo>
                    <a:pt x="536" y="340"/>
                  </a:lnTo>
                  <a:lnTo>
                    <a:pt x="539" y="327"/>
                  </a:lnTo>
                  <a:lnTo>
                    <a:pt x="541" y="313"/>
                  </a:lnTo>
                  <a:lnTo>
                    <a:pt x="542" y="300"/>
                  </a:lnTo>
                  <a:lnTo>
                    <a:pt x="543" y="286"/>
                  </a:lnTo>
                  <a:lnTo>
                    <a:pt x="544" y="272"/>
                  </a:lnTo>
                  <a:close/>
                  <a:moveTo>
                    <a:pt x="476" y="272"/>
                  </a:moveTo>
                  <a:lnTo>
                    <a:pt x="475" y="293"/>
                  </a:lnTo>
                  <a:lnTo>
                    <a:pt x="472" y="313"/>
                  </a:lnTo>
                  <a:lnTo>
                    <a:pt x="466" y="333"/>
                  </a:lnTo>
                  <a:lnTo>
                    <a:pt x="460" y="352"/>
                  </a:lnTo>
                  <a:lnTo>
                    <a:pt x="451" y="369"/>
                  </a:lnTo>
                  <a:lnTo>
                    <a:pt x="440" y="387"/>
                  </a:lnTo>
                  <a:lnTo>
                    <a:pt x="429" y="402"/>
                  </a:lnTo>
                  <a:lnTo>
                    <a:pt x="416" y="417"/>
                  </a:lnTo>
                  <a:lnTo>
                    <a:pt x="402" y="430"/>
                  </a:lnTo>
                  <a:lnTo>
                    <a:pt x="385" y="442"/>
                  </a:lnTo>
                  <a:lnTo>
                    <a:pt x="369" y="452"/>
                  </a:lnTo>
                  <a:lnTo>
                    <a:pt x="351" y="460"/>
                  </a:lnTo>
                  <a:lnTo>
                    <a:pt x="332" y="467"/>
                  </a:lnTo>
                  <a:lnTo>
                    <a:pt x="313" y="472"/>
                  </a:lnTo>
                  <a:lnTo>
                    <a:pt x="293" y="475"/>
                  </a:lnTo>
                  <a:lnTo>
                    <a:pt x="272" y="476"/>
                  </a:lnTo>
                  <a:lnTo>
                    <a:pt x="250" y="475"/>
                  </a:lnTo>
                  <a:lnTo>
                    <a:pt x="231" y="472"/>
                  </a:lnTo>
                  <a:lnTo>
                    <a:pt x="210" y="467"/>
                  </a:lnTo>
                  <a:lnTo>
                    <a:pt x="192" y="460"/>
                  </a:lnTo>
                  <a:lnTo>
                    <a:pt x="175" y="452"/>
                  </a:lnTo>
                  <a:lnTo>
                    <a:pt x="158" y="442"/>
                  </a:lnTo>
                  <a:lnTo>
                    <a:pt x="141" y="430"/>
                  </a:lnTo>
                  <a:lnTo>
                    <a:pt x="127" y="417"/>
                  </a:lnTo>
                  <a:lnTo>
                    <a:pt x="114" y="402"/>
                  </a:lnTo>
                  <a:lnTo>
                    <a:pt x="102" y="387"/>
                  </a:lnTo>
                  <a:lnTo>
                    <a:pt x="93" y="369"/>
                  </a:lnTo>
                  <a:lnTo>
                    <a:pt x="84" y="352"/>
                  </a:lnTo>
                  <a:lnTo>
                    <a:pt x="77" y="333"/>
                  </a:lnTo>
                  <a:lnTo>
                    <a:pt x="72" y="313"/>
                  </a:lnTo>
                  <a:lnTo>
                    <a:pt x="69" y="293"/>
                  </a:lnTo>
                  <a:lnTo>
                    <a:pt x="68" y="272"/>
                  </a:lnTo>
                  <a:lnTo>
                    <a:pt x="69" y="252"/>
                  </a:lnTo>
                  <a:lnTo>
                    <a:pt x="72" y="231"/>
                  </a:lnTo>
                  <a:lnTo>
                    <a:pt x="77" y="212"/>
                  </a:lnTo>
                  <a:lnTo>
                    <a:pt x="84" y="192"/>
                  </a:lnTo>
                  <a:lnTo>
                    <a:pt x="93" y="175"/>
                  </a:lnTo>
                  <a:lnTo>
                    <a:pt x="102" y="158"/>
                  </a:lnTo>
                  <a:lnTo>
                    <a:pt x="114" y="143"/>
                  </a:lnTo>
                  <a:lnTo>
                    <a:pt x="127" y="128"/>
                  </a:lnTo>
                  <a:lnTo>
                    <a:pt x="141" y="115"/>
                  </a:lnTo>
                  <a:lnTo>
                    <a:pt x="158" y="103"/>
                  </a:lnTo>
                  <a:lnTo>
                    <a:pt x="175" y="93"/>
                  </a:lnTo>
                  <a:lnTo>
                    <a:pt x="192" y="84"/>
                  </a:lnTo>
                  <a:lnTo>
                    <a:pt x="210" y="78"/>
                  </a:lnTo>
                  <a:lnTo>
                    <a:pt x="231" y="72"/>
                  </a:lnTo>
                  <a:lnTo>
                    <a:pt x="250" y="69"/>
                  </a:lnTo>
                  <a:lnTo>
                    <a:pt x="272" y="68"/>
                  </a:lnTo>
                  <a:lnTo>
                    <a:pt x="293" y="69"/>
                  </a:lnTo>
                  <a:lnTo>
                    <a:pt x="313" y="72"/>
                  </a:lnTo>
                  <a:lnTo>
                    <a:pt x="332" y="78"/>
                  </a:lnTo>
                  <a:lnTo>
                    <a:pt x="351" y="84"/>
                  </a:lnTo>
                  <a:lnTo>
                    <a:pt x="369" y="93"/>
                  </a:lnTo>
                  <a:lnTo>
                    <a:pt x="385" y="103"/>
                  </a:lnTo>
                  <a:lnTo>
                    <a:pt x="402" y="115"/>
                  </a:lnTo>
                  <a:lnTo>
                    <a:pt x="416" y="128"/>
                  </a:lnTo>
                  <a:lnTo>
                    <a:pt x="429" y="143"/>
                  </a:lnTo>
                  <a:lnTo>
                    <a:pt x="440" y="158"/>
                  </a:lnTo>
                  <a:lnTo>
                    <a:pt x="451" y="175"/>
                  </a:lnTo>
                  <a:lnTo>
                    <a:pt x="460" y="192"/>
                  </a:lnTo>
                  <a:lnTo>
                    <a:pt x="466" y="212"/>
                  </a:lnTo>
                  <a:lnTo>
                    <a:pt x="472" y="231"/>
                  </a:lnTo>
                  <a:lnTo>
                    <a:pt x="475" y="252"/>
                  </a:lnTo>
                  <a:lnTo>
                    <a:pt x="476" y="272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5" name="Freeform 1412"/>
            <p:cNvSpPr>
              <a:spLocks noEditPoints="1"/>
            </p:cNvSpPr>
            <p:nvPr/>
          </p:nvSpPr>
          <p:spPr bwMode="auto">
            <a:xfrm>
              <a:off x="2816" y="1799"/>
              <a:ext cx="93" cy="93"/>
            </a:xfrm>
            <a:custGeom>
              <a:avLst/>
              <a:gdLst>
                <a:gd name="T0" fmla="*/ 19 w 477"/>
                <a:gd name="T1" fmla="*/ 8 h 475"/>
                <a:gd name="T2" fmla="*/ 18 w 477"/>
                <a:gd name="T3" fmla="*/ 6 h 475"/>
                <a:gd name="T4" fmla="*/ 18 w 477"/>
                <a:gd name="T5" fmla="*/ 5 h 475"/>
                <a:gd name="T6" fmla="*/ 17 w 477"/>
                <a:gd name="T7" fmla="*/ 3 h 475"/>
                <a:gd name="T8" fmla="*/ 15 w 477"/>
                <a:gd name="T9" fmla="*/ 2 h 475"/>
                <a:gd name="T10" fmla="*/ 14 w 477"/>
                <a:gd name="T11" fmla="*/ 1 h 475"/>
                <a:gd name="T12" fmla="*/ 12 w 477"/>
                <a:gd name="T13" fmla="*/ 0 h 475"/>
                <a:gd name="T14" fmla="*/ 10 w 477"/>
                <a:gd name="T15" fmla="*/ 0 h 475"/>
                <a:gd name="T16" fmla="*/ 8 w 477"/>
                <a:gd name="T17" fmla="*/ 0 h 475"/>
                <a:gd name="T18" fmla="*/ 6 w 477"/>
                <a:gd name="T19" fmla="*/ 1 h 475"/>
                <a:gd name="T20" fmla="*/ 5 w 477"/>
                <a:gd name="T21" fmla="*/ 1 h 475"/>
                <a:gd name="T22" fmla="*/ 3 w 477"/>
                <a:gd name="T23" fmla="*/ 2 h 475"/>
                <a:gd name="T24" fmla="*/ 2 w 477"/>
                <a:gd name="T25" fmla="*/ 4 h 475"/>
                <a:gd name="T26" fmla="*/ 1 w 477"/>
                <a:gd name="T27" fmla="*/ 5 h 475"/>
                <a:gd name="T28" fmla="*/ 0 w 477"/>
                <a:gd name="T29" fmla="*/ 7 h 475"/>
                <a:gd name="T30" fmla="*/ 0 w 477"/>
                <a:gd name="T31" fmla="*/ 9 h 475"/>
                <a:gd name="T32" fmla="*/ 0 w 477"/>
                <a:gd name="T33" fmla="*/ 11 h 475"/>
                <a:gd name="T34" fmla="*/ 1 w 477"/>
                <a:gd name="T35" fmla="*/ 13 h 475"/>
                <a:gd name="T36" fmla="*/ 1 w 477"/>
                <a:gd name="T37" fmla="*/ 14 h 475"/>
                <a:gd name="T38" fmla="*/ 2 w 477"/>
                <a:gd name="T39" fmla="*/ 16 h 475"/>
                <a:gd name="T40" fmla="*/ 4 w 477"/>
                <a:gd name="T41" fmla="*/ 17 h 475"/>
                <a:gd name="T42" fmla="*/ 5 w 477"/>
                <a:gd name="T43" fmla="*/ 18 h 475"/>
                <a:gd name="T44" fmla="*/ 7 w 477"/>
                <a:gd name="T45" fmla="*/ 19 h 475"/>
                <a:gd name="T46" fmla="*/ 9 w 477"/>
                <a:gd name="T47" fmla="*/ 19 h 475"/>
                <a:gd name="T48" fmla="*/ 11 w 477"/>
                <a:gd name="T49" fmla="*/ 19 h 475"/>
                <a:gd name="T50" fmla="*/ 13 w 477"/>
                <a:gd name="T51" fmla="*/ 18 h 475"/>
                <a:gd name="T52" fmla="*/ 14 w 477"/>
                <a:gd name="T53" fmla="*/ 18 h 475"/>
                <a:gd name="T54" fmla="*/ 16 w 477"/>
                <a:gd name="T55" fmla="*/ 17 h 475"/>
                <a:gd name="T56" fmla="*/ 17 w 477"/>
                <a:gd name="T57" fmla="*/ 15 h 475"/>
                <a:gd name="T58" fmla="*/ 18 w 477"/>
                <a:gd name="T59" fmla="*/ 14 h 475"/>
                <a:gd name="T60" fmla="*/ 19 w 477"/>
                <a:gd name="T61" fmla="*/ 12 h 475"/>
                <a:gd name="T62" fmla="*/ 19 w 477"/>
                <a:gd name="T63" fmla="*/ 10 h 475"/>
                <a:gd name="T64" fmla="*/ 16 w 477"/>
                <a:gd name="T65" fmla="*/ 11 h 475"/>
                <a:gd name="T66" fmla="*/ 15 w 477"/>
                <a:gd name="T67" fmla="*/ 13 h 475"/>
                <a:gd name="T68" fmla="*/ 13 w 477"/>
                <a:gd name="T69" fmla="*/ 15 h 475"/>
                <a:gd name="T70" fmla="*/ 11 w 477"/>
                <a:gd name="T71" fmla="*/ 16 h 475"/>
                <a:gd name="T72" fmla="*/ 8 w 477"/>
                <a:gd name="T73" fmla="*/ 16 h 475"/>
                <a:gd name="T74" fmla="*/ 6 w 477"/>
                <a:gd name="T75" fmla="*/ 15 h 475"/>
                <a:gd name="T76" fmla="*/ 4 w 477"/>
                <a:gd name="T77" fmla="*/ 13 h 475"/>
                <a:gd name="T78" fmla="*/ 3 w 477"/>
                <a:gd name="T79" fmla="*/ 11 h 475"/>
                <a:gd name="T80" fmla="*/ 3 w 477"/>
                <a:gd name="T81" fmla="*/ 8 h 475"/>
                <a:gd name="T82" fmla="*/ 4 w 477"/>
                <a:gd name="T83" fmla="*/ 6 h 475"/>
                <a:gd name="T84" fmla="*/ 6 w 477"/>
                <a:gd name="T85" fmla="*/ 4 h 475"/>
                <a:gd name="T86" fmla="*/ 8 w 477"/>
                <a:gd name="T87" fmla="*/ 3 h 475"/>
                <a:gd name="T88" fmla="*/ 11 w 477"/>
                <a:gd name="T89" fmla="*/ 3 h 475"/>
                <a:gd name="T90" fmla="*/ 13 w 477"/>
                <a:gd name="T91" fmla="*/ 4 h 475"/>
                <a:gd name="T92" fmla="*/ 15 w 477"/>
                <a:gd name="T93" fmla="*/ 6 h 475"/>
                <a:gd name="T94" fmla="*/ 16 w 477"/>
                <a:gd name="T95" fmla="*/ 8 h 4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77"/>
                <a:gd name="T145" fmla="*/ 0 h 475"/>
                <a:gd name="T146" fmla="*/ 477 w 477"/>
                <a:gd name="T147" fmla="*/ 475 h 47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77" h="475">
                  <a:moveTo>
                    <a:pt x="477" y="237"/>
                  </a:moveTo>
                  <a:lnTo>
                    <a:pt x="477" y="225"/>
                  </a:lnTo>
                  <a:lnTo>
                    <a:pt x="476" y="212"/>
                  </a:lnTo>
                  <a:lnTo>
                    <a:pt x="474" y="201"/>
                  </a:lnTo>
                  <a:lnTo>
                    <a:pt x="472" y="190"/>
                  </a:lnTo>
                  <a:lnTo>
                    <a:pt x="469" y="178"/>
                  </a:lnTo>
                  <a:lnTo>
                    <a:pt x="466" y="166"/>
                  </a:lnTo>
                  <a:lnTo>
                    <a:pt x="463" y="155"/>
                  </a:lnTo>
                  <a:lnTo>
                    <a:pt x="458" y="144"/>
                  </a:lnTo>
                  <a:lnTo>
                    <a:pt x="453" y="134"/>
                  </a:lnTo>
                  <a:lnTo>
                    <a:pt x="449" y="124"/>
                  </a:lnTo>
                  <a:lnTo>
                    <a:pt x="442" y="114"/>
                  </a:lnTo>
                  <a:lnTo>
                    <a:pt x="436" y="104"/>
                  </a:lnTo>
                  <a:lnTo>
                    <a:pt x="429" y="95"/>
                  </a:lnTo>
                  <a:lnTo>
                    <a:pt x="423" y="86"/>
                  </a:lnTo>
                  <a:lnTo>
                    <a:pt x="415" y="77"/>
                  </a:lnTo>
                  <a:lnTo>
                    <a:pt x="407" y="69"/>
                  </a:lnTo>
                  <a:lnTo>
                    <a:pt x="399" y="61"/>
                  </a:lnTo>
                  <a:lnTo>
                    <a:pt x="390" y="54"/>
                  </a:lnTo>
                  <a:lnTo>
                    <a:pt x="382" y="46"/>
                  </a:lnTo>
                  <a:lnTo>
                    <a:pt x="372" y="40"/>
                  </a:lnTo>
                  <a:lnTo>
                    <a:pt x="362" y="33"/>
                  </a:lnTo>
                  <a:lnTo>
                    <a:pt x="352" y="28"/>
                  </a:lnTo>
                  <a:lnTo>
                    <a:pt x="342" y="22"/>
                  </a:lnTo>
                  <a:lnTo>
                    <a:pt x="331" y="18"/>
                  </a:lnTo>
                  <a:lnTo>
                    <a:pt x="320" y="14"/>
                  </a:lnTo>
                  <a:lnTo>
                    <a:pt x="309" y="9"/>
                  </a:lnTo>
                  <a:lnTo>
                    <a:pt x="298" y="6"/>
                  </a:lnTo>
                  <a:lnTo>
                    <a:pt x="287" y="4"/>
                  </a:lnTo>
                  <a:lnTo>
                    <a:pt x="275" y="2"/>
                  </a:lnTo>
                  <a:lnTo>
                    <a:pt x="263" y="1"/>
                  </a:lnTo>
                  <a:lnTo>
                    <a:pt x="251" y="0"/>
                  </a:lnTo>
                  <a:lnTo>
                    <a:pt x="239" y="0"/>
                  </a:lnTo>
                  <a:lnTo>
                    <a:pt x="226" y="0"/>
                  </a:lnTo>
                  <a:lnTo>
                    <a:pt x="214" y="1"/>
                  </a:lnTo>
                  <a:lnTo>
                    <a:pt x="202" y="2"/>
                  </a:lnTo>
                  <a:lnTo>
                    <a:pt x="190" y="4"/>
                  </a:lnTo>
                  <a:lnTo>
                    <a:pt x="180" y="6"/>
                  </a:lnTo>
                  <a:lnTo>
                    <a:pt x="168" y="9"/>
                  </a:lnTo>
                  <a:lnTo>
                    <a:pt x="157" y="14"/>
                  </a:lnTo>
                  <a:lnTo>
                    <a:pt x="146" y="18"/>
                  </a:lnTo>
                  <a:lnTo>
                    <a:pt x="135" y="22"/>
                  </a:lnTo>
                  <a:lnTo>
                    <a:pt x="126" y="28"/>
                  </a:lnTo>
                  <a:lnTo>
                    <a:pt x="115" y="33"/>
                  </a:lnTo>
                  <a:lnTo>
                    <a:pt x="105" y="40"/>
                  </a:lnTo>
                  <a:lnTo>
                    <a:pt x="96" y="46"/>
                  </a:lnTo>
                  <a:lnTo>
                    <a:pt x="87" y="54"/>
                  </a:lnTo>
                  <a:lnTo>
                    <a:pt x="78" y="61"/>
                  </a:lnTo>
                  <a:lnTo>
                    <a:pt x="71" y="69"/>
                  </a:lnTo>
                  <a:lnTo>
                    <a:pt x="62" y="77"/>
                  </a:lnTo>
                  <a:lnTo>
                    <a:pt x="55" y="86"/>
                  </a:lnTo>
                  <a:lnTo>
                    <a:pt x="48" y="95"/>
                  </a:lnTo>
                  <a:lnTo>
                    <a:pt x="41" y="104"/>
                  </a:lnTo>
                  <a:lnTo>
                    <a:pt x="35" y="114"/>
                  </a:lnTo>
                  <a:lnTo>
                    <a:pt x="29" y="124"/>
                  </a:lnTo>
                  <a:lnTo>
                    <a:pt x="24" y="134"/>
                  </a:lnTo>
                  <a:lnTo>
                    <a:pt x="20" y="144"/>
                  </a:lnTo>
                  <a:lnTo>
                    <a:pt x="15" y="155"/>
                  </a:lnTo>
                  <a:lnTo>
                    <a:pt x="11" y="166"/>
                  </a:lnTo>
                  <a:lnTo>
                    <a:pt x="8" y="178"/>
                  </a:lnTo>
                  <a:lnTo>
                    <a:pt x="6" y="190"/>
                  </a:lnTo>
                  <a:lnTo>
                    <a:pt x="4" y="201"/>
                  </a:lnTo>
                  <a:lnTo>
                    <a:pt x="1" y="212"/>
                  </a:lnTo>
                  <a:lnTo>
                    <a:pt x="1" y="225"/>
                  </a:lnTo>
                  <a:lnTo>
                    <a:pt x="0" y="237"/>
                  </a:lnTo>
                  <a:lnTo>
                    <a:pt x="1" y="249"/>
                  </a:lnTo>
                  <a:lnTo>
                    <a:pt x="1" y="262"/>
                  </a:lnTo>
                  <a:lnTo>
                    <a:pt x="4" y="274"/>
                  </a:lnTo>
                  <a:lnTo>
                    <a:pt x="6" y="285"/>
                  </a:lnTo>
                  <a:lnTo>
                    <a:pt x="8" y="297"/>
                  </a:lnTo>
                  <a:lnTo>
                    <a:pt x="11" y="309"/>
                  </a:lnTo>
                  <a:lnTo>
                    <a:pt x="15" y="319"/>
                  </a:lnTo>
                  <a:lnTo>
                    <a:pt x="20" y="330"/>
                  </a:lnTo>
                  <a:lnTo>
                    <a:pt x="24" y="341"/>
                  </a:lnTo>
                  <a:lnTo>
                    <a:pt x="29" y="351"/>
                  </a:lnTo>
                  <a:lnTo>
                    <a:pt x="35" y="360"/>
                  </a:lnTo>
                  <a:lnTo>
                    <a:pt x="41" y="370"/>
                  </a:lnTo>
                  <a:lnTo>
                    <a:pt x="48" y="380"/>
                  </a:lnTo>
                  <a:lnTo>
                    <a:pt x="55" y="388"/>
                  </a:lnTo>
                  <a:lnTo>
                    <a:pt x="62" y="397"/>
                  </a:lnTo>
                  <a:lnTo>
                    <a:pt x="71" y="406"/>
                  </a:lnTo>
                  <a:lnTo>
                    <a:pt x="78" y="413"/>
                  </a:lnTo>
                  <a:lnTo>
                    <a:pt x="87" y="421"/>
                  </a:lnTo>
                  <a:lnTo>
                    <a:pt x="96" y="428"/>
                  </a:lnTo>
                  <a:lnTo>
                    <a:pt x="105" y="435"/>
                  </a:lnTo>
                  <a:lnTo>
                    <a:pt x="115" y="441"/>
                  </a:lnTo>
                  <a:lnTo>
                    <a:pt x="126" y="447"/>
                  </a:lnTo>
                  <a:lnTo>
                    <a:pt x="135" y="452"/>
                  </a:lnTo>
                  <a:lnTo>
                    <a:pt x="146" y="457"/>
                  </a:lnTo>
                  <a:lnTo>
                    <a:pt x="157" y="461"/>
                  </a:lnTo>
                  <a:lnTo>
                    <a:pt x="168" y="465"/>
                  </a:lnTo>
                  <a:lnTo>
                    <a:pt x="180" y="467"/>
                  </a:lnTo>
                  <a:lnTo>
                    <a:pt x="190" y="471"/>
                  </a:lnTo>
                  <a:lnTo>
                    <a:pt x="202" y="473"/>
                  </a:lnTo>
                  <a:lnTo>
                    <a:pt x="214" y="474"/>
                  </a:lnTo>
                  <a:lnTo>
                    <a:pt x="226" y="475"/>
                  </a:lnTo>
                  <a:lnTo>
                    <a:pt x="239" y="475"/>
                  </a:lnTo>
                  <a:lnTo>
                    <a:pt x="251" y="475"/>
                  </a:lnTo>
                  <a:lnTo>
                    <a:pt x="263" y="474"/>
                  </a:lnTo>
                  <a:lnTo>
                    <a:pt x="275" y="473"/>
                  </a:lnTo>
                  <a:lnTo>
                    <a:pt x="287" y="471"/>
                  </a:lnTo>
                  <a:lnTo>
                    <a:pt x="298" y="467"/>
                  </a:lnTo>
                  <a:lnTo>
                    <a:pt x="309" y="465"/>
                  </a:lnTo>
                  <a:lnTo>
                    <a:pt x="320" y="461"/>
                  </a:lnTo>
                  <a:lnTo>
                    <a:pt x="331" y="457"/>
                  </a:lnTo>
                  <a:lnTo>
                    <a:pt x="342" y="452"/>
                  </a:lnTo>
                  <a:lnTo>
                    <a:pt x="352" y="447"/>
                  </a:lnTo>
                  <a:lnTo>
                    <a:pt x="362" y="441"/>
                  </a:lnTo>
                  <a:lnTo>
                    <a:pt x="372" y="435"/>
                  </a:lnTo>
                  <a:lnTo>
                    <a:pt x="382" y="428"/>
                  </a:lnTo>
                  <a:lnTo>
                    <a:pt x="390" y="421"/>
                  </a:lnTo>
                  <a:lnTo>
                    <a:pt x="399" y="413"/>
                  </a:lnTo>
                  <a:lnTo>
                    <a:pt x="407" y="406"/>
                  </a:lnTo>
                  <a:lnTo>
                    <a:pt x="415" y="397"/>
                  </a:lnTo>
                  <a:lnTo>
                    <a:pt x="423" y="388"/>
                  </a:lnTo>
                  <a:lnTo>
                    <a:pt x="429" y="380"/>
                  </a:lnTo>
                  <a:lnTo>
                    <a:pt x="436" y="370"/>
                  </a:lnTo>
                  <a:lnTo>
                    <a:pt x="442" y="360"/>
                  </a:lnTo>
                  <a:lnTo>
                    <a:pt x="449" y="351"/>
                  </a:lnTo>
                  <a:lnTo>
                    <a:pt x="453" y="341"/>
                  </a:lnTo>
                  <a:lnTo>
                    <a:pt x="458" y="330"/>
                  </a:lnTo>
                  <a:lnTo>
                    <a:pt x="463" y="319"/>
                  </a:lnTo>
                  <a:lnTo>
                    <a:pt x="466" y="309"/>
                  </a:lnTo>
                  <a:lnTo>
                    <a:pt x="469" y="297"/>
                  </a:lnTo>
                  <a:lnTo>
                    <a:pt x="472" y="285"/>
                  </a:lnTo>
                  <a:lnTo>
                    <a:pt x="474" y="274"/>
                  </a:lnTo>
                  <a:lnTo>
                    <a:pt x="476" y="262"/>
                  </a:lnTo>
                  <a:lnTo>
                    <a:pt x="477" y="249"/>
                  </a:lnTo>
                  <a:lnTo>
                    <a:pt x="477" y="237"/>
                  </a:lnTo>
                  <a:close/>
                  <a:moveTo>
                    <a:pt x="409" y="237"/>
                  </a:moveTo>
                  <a:lnTo>
                    <a:pt x="407" y="255"/>
                  </a:lnTo>
                  <a:lnTo>
                    <a:pt x="405" y="272"/>
                  </a:lnTo>
                  <a:lnTo>
                    <a:pt x="401" y="288"/>
                  </a:lnTo>
                  <a:lnTo>
                    <a:pt x="396" y="303"/>
                  </a:lnTo>
                  <a:lnTo>
                    <a:pt x="388" y="318"/>
                  </a:lnTo>
                  <a:lnTo>
                    <a:pt x="379" y="332"/>
                  </a:lnTo>
                  <a:lnTo>
                    <a:pt x="370" y="345"/>
                  </a:lnTo>
                  <a:lnTo>
                    <a:pt x="359" y="357"/>
                  </a:lnTo>
                  <a:lnTo>
                    <a:pt x="347" y="368"/>
                  </a:lnTo>
                  <a:lnTo>
                    <a:pt x="334" y="379"/>
                  </a:lnTo>
                  <a:lnTo>
                    <a:pt x="320" y="386"/>
                  </a:lnTo>
                  <a:lnTo>
                    <a:pt x="305" y="394"/>
                  </a:lnTo>
                  <a:lnTo>
                    <a:pt x="289" y="399"/>
                  </a:lnTo>
                  <a:lnTo>
                    <a:pt x="272" y="404"/>
                  </a:lnTo>
                  <a:lnTo>
                    <a:pt x="256" y="407"/>
                  </a:lnTo>
                  <a:lnTo>
                    <a:pt x="239" y="407"/>
                  </a:lnTo>
                  <a:lnTo>
                    <a:pt x="222" y="407"/>
                  </a:lnTo>
                  <a:lnTo>
                    <a:pt x="204" y="404"/>
                  </a:lnTo>
                  <a:lnTo>
                    <a:pt x="188" y="399"/>
                  </a:lnTo>
                  <a:lnTo>
                    <a:pt x="172" y="394"/>
                  </a:lnTo>
                  <a:lnTo>
                    <a:pt x="158" y="386"/>
                  </a:lnTo>
                  <a:lnTo>
                    <a:pt x="144" y="379"/>
                  </a:lnTo>
                  <a:lnTo>
                    <a:pt x="131" y="368"/>
                  </a:lnTo>
                  <a:lnTo>
                    <a:pt x="118" y="357"/>
                  </a:lnTo>
                  <a:lnTo>
                    <a:pt x="107" y="345"/>
                  </a:lnTo>
                  <a:lnTo>
                    <a:pt x="98" y="332"/>
                  </a:lnTo>
                  <a:lnTo>
                    <a:pt x="89" y="318"/>
                  </a:lnTo>
                  <a:lnTo>
                    <a:pt x="82" y="303"/>
                  </a:lnTo>
                  <a:lnTo>
                    <a:pt x="76" y="288"/>
                  </a:lnTo>
                  <a:lnTo>
                    <a:pt x="72" y="272"/>
                  </a:lnTo>
                  <a:lnTo>
                    <a:pt x="69" y="255"/>
                  </a:lnTo>
                  <a:lnTo>
                    <a:pt x="68" y="237"/>
                  </a:lnTo>
                  <a:lnTo>
                    <a:pt x="69" y="220"/>
                  </a:lnTo>
                  <a:lnTo>
                    <a:pt x="72" y="203"/>
                  </a:lnTo>
                  <a:lnTo>
                    <a:pt x="76" y="187"/>
                  </a:lnTo>
                  <a:lnTo>
                    <a:pt x="82" y="171"/>
                  </a:lnTo>
                  <a:lnTo>
                    <a:pt x="89" y="156"/>
                  </a:lnTo>
                  <a:lnTo>
                    <a:pt x="98" y="142"/>
                  </a:lnTo>
                  <a:lnTo>
                    <a:pt x="107" y="129"/>
                  </a:lnTo>
                  <a:lnTo>
                    <a:pt x="118" y="117"/>
                  </a:lnTo>
                  <a:lnTo>
                    <a:pt x="131" y="106"/>
                  </a:lnTo>
                  <a:lnTo>
                    <a:pt x="144" y="96"/>
                  </a:lnTo>
                  <a:lnTo>
                    <a:pt x="158" y="88"/>
                  </a:lnTo>
                  <a:lnTo>
                    <a:pt x="172" y="81"/>
                  </a:lnTo>
                  <a:lnTo>
                    <a:pt x="188" y="75"/>
                  </a:lnTo>
                  <a:lnTo>
                    <a:pt x="204" y="71"/>
                  </a:lnTo>
                  <a:lnTo>
                    <a:pt x="222" y="68"/>
                  </a:lnTo>
                  <a:lnTo>
                    <a:pt x="239" y="67"/>
                  </a:lnTo>
                  <a:lnTo>
                    <a:pt x="256" y="68"/>
                  </a:lnTo>
                  <a:lnTo>
                    <a:pt x="272" y="71"/>
                  </a:lnTo>
                  <a:lnTo>
                    <a:pt x="289" y="75"/>
                  </a:lnTo>
                  <a:lnTo>
                    <a:pt x="305" y="81"/>
                  </a:lnTo>
                  <a:lnTo>
                    <a:pt x="320" y="88"/>
                  </a:lnTo>
                  <a:lnTo>
                    <a:pt x="334" y="96"/>
                  </a:lnTo>
                  <a:lnTo>
                    <a:pt x="347" y="106"/>
                  </a:lnTo>
                  <a:lnTo>
                    <a:pt x="359" y="117"/>
                  </a:lnTo>
                  <a:lnTo>
                    <a:pt x="370" y="129"/>
                  </a:lnTo>
                  <a:lnTo>
                    <a:pt x="379" y="142"/>
                  </a:lnTo>
                  <a:lnTo>
                    <a:pt x="388" y="156"/>
                  </a:lnTo>
                  <a:lnTo>
                    <a:pt x="396" y="171"/>
                  </a:lnTo>
                  <a:lnTo>
                    <a:pt x="401" y="187"/>
                  </a:lnTo>
                  <a:lnTo>
                    <a:pt x="405" y="203"/>
                  </a:lnTo>
                  <a:lnTo>
                    <a:pt x="407" y="220"/>
                  </a:lnTo>
                  <a:lnTo>
                    <a:pt x="409" y="237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6" name="Freeform 1413"/>
            <p:cNvSpPr>
              <a:spLocks noEditPoints="1"/>
            </p:cNvSpPr>
            <p:nvPr/>
          </p:nvSpPr>
          <p:spPr bwMode="auto">
            <a:xfrm>
              <a:off x="2824" y="1803"/>
              <a:ext cx="82" cy="82"/>
            </a:xfrm>
            <a:custGeom>
              <a:avLst/>
              <a:gdLst>
                <a:gd name="T0" fmla="*/ 16 w 408"/>
                <a:gd name="T1" fmla="*/ 6 h 408"/>
                <a:gd name="T2" fmla="*/ 15 w 408"/>
                <a:gd name="T3" fmla="*/ 4 h 408"/>
                <a:gd name="T4" fmla="*/ 14 w 408"/>
                <a:gd name="T5" fmla="*/ 2 h 408"/>
                <a:gd name="T6" fmla="*/ 12 w 408"/>
                <a:gd name="T7" fmla="*/ 1 h 408"/>
                <a:gd name="T8" fmla="*/ 10 w 408"/>
                <a:gd name="T9" fmla="*/ 0 h 408"/>
                <a:gd name="T10" fmla="*/ 7 w 408"/>
                <a:gd name="T11" fmla="*/ 0 h 408"/>
                <a:gd name="T12" fmla="*/ 5 w 408"/>
                <a:gd name="T13" fmla="*/ 1 h 408"/>
                <a:gd name="T14" fmla="*/ 3 w 408"/>
                <a:gd name="T15" fmla="*/ 2 h 408"/>
                <a:gd name="T16" fmla="*/ 1 w 408"/>
                <a:gd name="T17" fmla="*/ 4 h 408"/>
                <a:gd name="T18" fmla="*/ 0 w 408"/>
                <a:gd name="T19" fmla="*/ 6 h 408"/>
                <a:gd name="T20" fmla="*/ 0 w 408"/>
                <a:gd name="T21" fmla="*/ 8 h 408"/>
                <a:gd name="T22" fmla="*/ 0 w 408"/>
                <a:gd name="T23" fmla="*/ 11 h 408"/>
                <a:gd name="T24" fmla="*/ 1 w 408"/>
                <a:gd name="T25" fmla="*/ 13 h 408"/>
                <a:gd name="T26" fmla="*/ 3 w 408"/>
                <a:gd name="T27" fmla="*/ 14 h 408"/>
                <a:gd name="T28" fmla="*/ 5 w 408"/>
                <a:gd name="T29" fmla="*/ 15 h 408"/>
                <a:gd name="T30" fmla="*/ 7 w 408"/>
                <a:gd name="T31" fmla="*/ 16 h 408"/>
                <a:gd name="T32" fmla="*/ 10 w 408"/>
                <a:gd name="T33" fmla="*/ 16 h 408"/>
                <a:gd name="T34" fmla="*/ 12 w 408"/>
                <a:gd name="T35" fmla="*/ 15 h 408"/>
                <a:gd name="T36" fmla="*/ 14 w 408"/>
                <a:gd name="T37" fmla="*/ 14 h 408"/>
                <a:gd name="T38" fmla="*/ 15 w 408"/>
                <a:gd name="T39" fmla="*/ 12 h 408"/>
                <a:gd name="T40" fmla="*/ 16 w 408"/>
                <a:gd name="T41" fmla="*/ 10 h 408"/>
                <a:gd name="T42" fmla="*/ 14 w 408"/>
                <a:gd name="T43" fmla="*/ 8 h 408"/>
                <a:gd name="T44" fmla="*/ 13 w 408"/>
                <a:gd name="T45" fmla="*/ 10 h 408"/>
                <a:gd name="T46" fmla="*/ 13 w 408"/>
                <a:gd name="T47" fmla="*/ 11 h 408"/>
                <a:gd name="T48" fmla="*/ 12 w 408"/>
                <a:gd name="T49" fmla="*/ 12 h 408"/>
                <a:gd name="T50" fmla="*/ 10 w 408"/>
                <a:gd name="T51" fmla="*/ 13 h 408"/>
                <a:gd name="T52" fmla="*/ 9 w 408"/>
                <a:gd name="T53" fmla="*/ 13 h 408"/>
                <a:gd name="T54" fmla="*/ 7 w 408"/>
                <a:gd name="T55" fmla="*/ 13 h 408"/>
                <a:gd name="T56" fmla="*/ 6 w 408"/>
                <a:gd name="T57" fmla="*/ 13 h 408"/>
                <a:gd name="T58" fmla="*/ 4 w 408"/>
                <a:gd name="T59" fmla="*/ 12 h 408"/>
                <a:gd name="T60" fmla="*/ 3 w 408"/>
                <a:gd name="T61" fmla="*/ 11 h 408"/>
                <a:gd name="T62" fmla="*/ 3 w 408"/>
                <a:gd name="T63" fmla="*/ 9 h 408"/>
                <a:gd name="T64" fmla="*/ 3 w 408"/>
                <a:gd name="T65" fmla="*/ 8 h 408"/>
                <a:gd name="T66" fmla="*/ 3 w 408"/>
                <a:gd name="T67" fmla="*/ 6 h 408"/>
                <a:gd name="T68" fmla="*/ 4 w 408"/>
                <a:gd name="T69" fmla="*/ 5 h 408"/>
                <a:gd name="T70" fmla="*/ 5 w 408"/>
                <a:gd name="T71" fmla="*/ 4 h 408"/>
                <a:gd name="T72" fmla="*/ 7 w 408"/>
                <a:gd name="T73" fmla="*/ 3 h 408"/>
                <a:gd name="T74" fmla="*/ 8 w 408"/>
                <a:gd name="T75" fmla="*/ 3 h 408"/>
                <a:gd name="T76" fmla="*/ 10 w 408"/>
                <a:gd name="T77" fmla="*/ 3 h 408"/>
                <a:gd name="T78" fmla="*/ 11 w 408"/>
                <a:gd name="T79" fmla="*/ 4 h 408"/>
                <a:gd name="T80" fmla="*/ 12 w 408"/>
                <a:gd name="T81" fmla="*/ 5 h 408"/>
                <a:gd name="T82" fmla="*/ 13 w 408"/>
                <a:gd name="T83" fmla="*/ 6 h 408"/>
                <a:gd name="T84" fmla="*/ 14 w 408"/>
                <a:gd name="T85" fmla="*/ 8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08"/>
                <a:gd name="T130" fmla="*/ 0 h 408"/>
                <a:gd name="T131" fmla="*/ 408 w 408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08" h="408">
                  <a:moveTo>
                    <a:pt x="408" y="204"/>
                  </a:moveTo>
                  <a:lnTo>
                    <a:pt x="407" y="184"/>
                  </a:lnTo>
                  <a:lnTo>
                    <a:pt x="404" y="163"/>
                  </a:lnTo>
                  <a:lnTo>
                    <a:pt x="398" y="144"/>
                  </a:lnTo>
                  <a:lnTo>
                    <a:pt x="392" y="124"/>
                  </a:lnTo>
                  <a:lnTo>
                    <a:pt x="383" y="107"/>
                  </a:lnTo>
                  <a:lnTo>
                    <a:pt x="372" y="90"/>
                  </a:lnTo>
                  <a:lnTo>
                    <a:pt x="361" y="75"/>
                  </a:lnTo>
                  <a:lnTo>
                    <a:pt x="348" y="60"/>
                  </a:lnTo>
                  <a:lnTo>
                    <a:pt x="334" y="47"/>
                  </a:lnTo>
                  <a:lnTo>
                    <a:pt x="317" y="35"/>
                  </a:lnTo>
                  <a:lnTo>
                    <a:pt x="301" y="25"/>
                  </a:lnTo>
                  <a:lnTo>
                    <a:pt x="283" y="16"/>
                  </a:lnTo>
                  <a:lnTo>
                    <a:pt x="264" y="9"/>
                  </a:lnTo>
                  <a:lnTo>
                    <a:pt x="245" y="4"/>
                  </a:lnTo>
                  <a:lnTo>
                    <a:pt x="225" y="1"/>
                  </a:lnTo>
                  <a:lnTo>
                    <a:pt x="204" y="0"/>
                  </a:lnTo>
                  <a:lnTo>
                    <a:pt x="182" y="1"/>
                  </a:lnTo>
                  <a:lnTo>
                    <a:pt x="163" y="4"/>
                  </a:lnTo>
                  <a:lnTo>
                    <a:pt x="142" y="9"/>
                  </a:lnTo>
                  <a:lnTo>
                    <a:pt x="124" y="16"/>
                  </a:lnTo>
                  <a:lnTo>
                    <a:pt x="107" y="25"/>
                  </a:lnTo>
                  <a:lnTo>
                    <a:pt x="90" y="35"/>
                  </a:lnTo>
                  <a:lnTo>
                    <a:pt x="73" y="47"/>
                  </a:lnTo>
                  <a:lnTo>
                    <a:pt x="59" y="60"/>
                  </a:lnTo>
                  <a:lnTo>
                    <a:pt x="46" y="75"/>
                  </a:lnTo>
                  <a:lnTo>
                    <a:pt x="34" y="90"/>
                  </a:lnTo>
                  <a:lnTo>
                    <a:pt x="25" y="107"/>
                  </a:lnTo>
                  <a:lnTo>
                    <a:pt x="16" y="124"/>
                  </a:lnTo>
                  <a:lnTo>
                    <a:pt x="9" y="144"/>
                  </a:lnTo>
                  <a:lnTo>
                    <a:pt x="4" y="163"/>
                  </a:lnTo>
                  <a:lnTo>
                    <a:pt x="1" y="184"/>
                  </a:lnTo>
                  <a:lnTo>
                    <a:pt x="0" y="204"/>
                  </a:lnTo>
                  <a:lnTo>
                    <a:pt x="1" y="225"/>
                  </a:lnTo>
                  <a:lnTo>
                    <a:pt x="4" y="245"/>
                  </a:lnTo>
                  <a:lnTo>
                    <a:pt x="9" y="265"/>
                  </a:lnTo>
                  <a:lnTo>
                    <a:pt x="16" y="284"/>
                  </a:lnTo>
                  <a:lnTo>
                    <a:pt x="25" y="301"/>
                  </a:lnTo>
                  <a:lnTo>
                    <a:pt x="34" y="319"/>
                  </a:lnTo>
                  <a:lnTo>
                    <a:pt x="46" y="334"/>
                  </a:lnTo>
                  <a:lnTo>
                    <a:pt x="59" y="349"/>
                  </a:lnTo>
                  <a:lnTo>
                    <a:pt x="73" y="362"/>
                  </a:lnTo>
                  <a:lnTo>
                    <a:pt x="90" y="374"/>
                  </a:lnTo>
                  <a:lnTo>
                    <a:pt x="107" y="384"/>
                  </a:lnTo>
                  <a:lnTo>
                    <a:pt x="124" y="392"/>
                  </a:lnTo>
                  <a:lnTo>
                    <a:pt x="142" y="399"/>
                  </a:lnTo>
                  <a:lnTo>
                    <a:pt x="163" y="404"/>
                  </a:lnTo>
                  <a:lnTo>
                    <a:pt x="182" y="407"/>
                  </a:lnTo>
                  <a:lnTo>
                    <a:pt x="204" y="408"/>
                  </a:lnTo>
                  <a:lnTo>
                    <a:pt x="225" y="407"/>
                  </a:lnTo>
                  <a:lnTo>
                    <a:pt x="245" y="404"/>
                  </a:lnTo>
                  <a:lnTo>
                    <a:pt x="264" y="399"/>
                  </a:lnTo>
                  <a:lnTo>
                    <a:pt x="283" y="392"/>
                  </a:lnTo>
                  <a:lnTo>
                    <a:pt x="301" y="384"/>
                  </a:lnTo>
                  <a:lnTo>
                    <a:pt x="317" y="374"/>
                  </a:lnTo>
                  <a:lnTo>
                    <a:pt x="334" y="362"/>
                  </a:lnTo>
                  <a:lnTo>
                    <a:pt x="348" y="349"/>
                  </a:lnTo>
                  <a:lnTo>
                    <a:pt x="361" y="334"/>
                  </a:lnTo>
                  <a:lnTo>
                    <a:pt x="372" y="319"/>
                  </a:lnTo>
                  <a:lnTo>
                    <a:pt x="383" y="301"/>
                  </a:lnTo>
                  <a:lnTo>
                    <a:pt x="392" y="284"/>
                  </a:lnTo>
                  <a:lnTo>
                    <a:pt x="398" y="265"/>
                  </a:lnTo>
                  <a:lnTo>
                    <a:pt x="404" y="245"/>
                  </a:lnTo>
                  <a:lnTo>
                    <a:pt x="407" y="225"/>
                  </a:lnTo>
                  <a:lnTo>
                    <a:pt x="408" y="204"/>
                  </a:lnTo>
                  <a:close/>
                  <a:moveTo>
                    <a:pt x="340" y="204"/>
                  </a:moveTo>
                  <a:lnTo>
                    <a:pt x="339" y="218"/>
                  </a:lnTo>
                  <a:lnTo>
                    <a:pt x="337" y="231"/>
                  </a:lnTo>
                  <a:lnTo>
                    <a:pt x="334" y="244"/>
                  </a:lnTo>
                  <a:lnTo>
                    <a:pt x="329" y="257"/>
                  </a:lnTo>
                  <a:lnTo>
                    <a:pt x="323" y="269"/>
                  </a:lnTo>
                  <a:lnTo>
                    <a:pt x="316" y="280"/>
                  </a:lnTo>
                  <a:lnTo>
                    <a:pt x="309" y="291"/>
                  </a:lnTo>
                  <a:lnTo>
                    <a:pt x="300" y="300"/>
                  </a:lnTo>
                  <a:lnTo>
                    <a:pt x="290" y="309"/>
                  </a:lnTo>
                  <a:lnTo>
                    <a:pt x="280" y="317"/>
                  </a:lnTo>
                  <a:lnTo>
                    <a:pt x="269" y="324"/>
                  </a:lnTo>
                  <a:lnTo>
                    <a:pt x="257" y="330"/>
                  </a:lnTo>
                  <a:lnTo>
                    <a:pt x="244" y="334"/>
                  </a:lnTo>
                  <a:lnTo>
                    <a:pt x="231" y="337"/>
                  </a:lnTo>
                  <a:lnTo>
                    <a:pt x="218" y="339"/>
                  </a:lnTo>
                  <a:lnTo>
                    <a:pt x="204" y="340"/>
                  </a:lnTo>
                  <a:lnTo>
                    <a:pt x="190" y="339"/>
                  </a:lnTo>
                  <a:lnTo>
                    <a:pt x="176" y="337"/>
                  </a:lnTo>
                  <a:lnTo>
                    <a:pt x="163" y="334"/>
                  </a:lnTo>
                  <a:lnTo>
                    <a:pt x="151" y="330"/>
                  </a:lnTo>
                  <a:lnTo>
                    <a:pt x="139" y="324"/>
                  </a:lnTo>
                  <a:lnTo>
                    <a:pt x="127" y="317"/>
                  </a:lnTo>
                  <a:lnTo>
                    <a:pt x="118" y="309"/>
                  </a:lnTo>
                  <a:lnTo>
                    <a:pt x="108" y="300"/>
                  </a:lnTo>
                  <a:lnTo>
                    <a:pt x="98" y="291"/>
                  </a:lnTo>
                  <a:lnTo>
                    <a:pt x="91" y="280"/>
                  </a:lnTo>
                  <a:lnTo>
                    <a:pt x="84" y="269"/>
                  </a:lnTo>
                  <a:lnTo>
                    <a:pt x="79" y="257"/>
                  </a:lnTo>
                  <a:lnTo>
                    <a:pt x="73" y="244"/>
                  </a:lnTo>
                  <a:lnTo>
                    <a:pt x="70" y="231"/>
                  </a:lnTo>
                  <a:lnTo>
                    <a:pt x="68" y="218"/>
                  </a:lnTo>
                  <a:lnTo>
                    <a:pt x="68" y="204"/>
                  </a:lnTo>
                  <a:lnTo>
                    <a:pt x="68" y="190"/>
                  </a:lnTo>
                  <a:lnTo>
                    <a:pt x="70" y="177"/>
                  </a:lnTo>
                  <a:lnTo>
                    <a:pt x="73" y="164"/>
                  </a:lnTo>
                  <a:lnTo>
                    <a:pt x="79" y="151"/>
                  </a:lnTo>
                  <a:lnTo>
                    <a:pt x="84" y="139"/>
                  </a:lnTo>
                  <a:lnTo>
                    <a:pt x="91" y="129"/>
                  </a:lnTo>
                  <a:lnTo>
                    <a:pt x="98" y="118"/>
                  </a:lnTo>
                  <a:lnTo>
                    <a:pt x="108" y="108"/>
                  </a:lnTo>
                  <a:lnTo>
                    <a:pt x="118" y="100"/>
                  </a:lnTo>
                  <a:lnTo>
                    <a:pt x="127" y="92"/>
                  </a:lnTo>
                  <a:lnTo>
                    <a:pt x="139" y="84"/>
                  </a:lnTo>
                  <a:lnTo>
                    <a:pt x="151" y="79"/>
                  </a:lnTo>
                  <a:lnTo>
                    <a:pt x="163" y="75"/>
                  </a:lnTo>
                  <a:lnTo>
                    <a:pt x="176" y="71"/>
                  </a:lnTo>
                  <a:lnTo>
                    <a:pt x="190" y="69"/>
                  </a:lnTo>
                  <a:lnTo>
                    <a:pt x="204" y="68"/>
                  </a:lnTo>
                  <a:lnTo>
                    <a:pt x="218" y="69"/>
                  </a:lnTo>
                  <a:lnTo>
                    <a:pt x="231" y="71"/>
                  </a:lnTo>
                  <a:lnTo>
                    <a:pt x="244" y="75"/>
                  </a:lnTo>
                  <a:lnTo>
                    <a:pt x="257" y="79"/>
                  </a:lnTo>
                  <a:lnTo>
                    <a:pt x="269" y="84"/>
                  </a:lnTo>
                  <a:lnTo>
                    <a:pt x="280" y="92"/>
                  </a:lnTo>
                  <a:lnTo>
                    <a:pt x="290" y="100"/>
                  </a:lnTo>
                  <a:lnTo>
                    <a:pt x="300" y="108"/>
                  </a:lnTo>
                  <a:lnTo>
                    <a:pt x="309" y="118"/>
                  </a:lnTo>
                  <a:lnTo>
                    <a:pt x="316" y="129"/>
                  </a:lnTo>
                  <a:lnTo>
                    <a:pt x="323" y="139"/>
                  </a:lnTo>
                  <a:lnTo>
                    <a:pt x="329" y="151"/>
                  </a:lnTo>
                  <a:lnTo>
                    <a:pt x="334" y="164"/>
                  </a:lnTo>
                  <a:lnTo>
                    <a:pt x="337" y="177"/>
                  </a:lnTo>
                  <a:lnTo>
                    <a:pt x="339" y="190"/>
                  </a:lnTo>
                  <a:lnTo>
                    <a:pt x="340" y="204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7" name="Freeform 1414"/>
            <p:cNvSpPr>
              <a:spLocks noEditPoints="1"/>
            </p:cNvSpPr>
            <p:nvPr/>
          </p:nvSpPr>
          <p:spPr bwMode="auto">
            <a:xfrm>
              <a:off x="2831" y="1810"/>
              <a:ext cx="70" cy="67"/>
            </a:xfrm>
            <a:custGeom>
              <a:avLst/>
              <a:gdLst>
                <a:gd name="T0" fmla="*/ 13 w 341"/>
                <a:gd name="T1" fmla="*/ 5 h 340"/>
                <a:gd name="T2" fmla="*/ 13 w 341"/>
                <a:gd name="T3" fmla="*/ 4 h 340"/>
                <a:gd name="T4" fmla="*/ 12 w 341"/>
                <a:gd name="T5" fmla="*/ 2 h 340"/>
                <a:gd name="T6" fmla="*/ 10 w 341"/>
                <a:gd name="T7" fmla="*/ 1 h 340"/>
                <a:gd name="T8" fmla="*/ 8 w 341"/>
                <a:gd name="T9" fmla="*/ 0 h 340"/>
                <a:gd name="T10" fmla="*/ 6 w 341"/>
                <a:gd name="T11" fmla="*/ 0 h 340"/>
                <a:gd name="T12" fmla="*/ 4 w 341"/>
                <a:gd name="T13" fmla="*/ 1 h 340"/>
                <a:gd name="T14" fmla="*/ 3 w 341"/>
                <a:gd name="T15" fmla="*/ 2 h 340"/>
                <a:gd name="T16" fmla="*/ 1 w 341"/>
                <a:gd name="T17" fmla="*/ 3 h 340"/>
                <a:gd name="T18" fmla="*/ 0 w 341"/>
                <a:gd name="T19" fmla="*/ 5 h 340"/>
                <a:gd name="T20" fmla="*/ 0 w 341"/>
                <a:gd name="T21" fmla="*/ 7 h 340"/>
                <a:gd name="T22" fmla="*/ 0 w 341"/>
                <a:gd name="T23" fmla="*/ 9 h 340"/>
                <a:gd name="T24" fmla="*/ 1 w 341"/>
                <a:gd name="T25" fmla="*/ 11 h 340"/>
                <a:gd name="T26" fmla="*/ 3 w 341"/>
                <a:gd name="T27" fmla="*/ 12 h 340"/>
                <a:gd name="T28" fmla="*/ 4 w 341"/>
                <a:gd name="T29" fmla="*/ 13 h 340"/>
                <a:gd name="T30" fmla="*/ 6 w 341"/>
                <a:gd name="T31" fmla="*/ 14 h 340"/>
                <a:gd name="T32" fmla="*/ 8 w 341"/>
                <a:gd name="T33" fmla="*/ 13 h 340"/>
                <a:gd name="T34" fmla="*/ 10 w 341"/>
                <a:gd name="T35" fmla="*/ 13 h 340"/>
                <a:gd name="T36" fmla="*/ 12 w 341"/>
                <a:gd name="T37" fmla="*/ 12 h 340"/>
                <a:gd name="T38" fmla="*/ 13 w 341"/>
                <a:gd name="T39" fmla="*/ 10 h 340"/>
                <a:gd name="T40" fmla="*/ 13 w 341"/>
                <a:gd name="T41" fmla="*/ 8 h 340"/>
                <a:gd name="T42" fmla="*/ 11 w 341"/>
                <a:gd name="T43" fmla="*/ 7 h 340"/>
                <a:gd name="T44" fmla="*/ 11 w 341"/>
                <a:gd name="T45" fmla="*/ 8 h 340"/>
                <a:gd name="T46" fmla="*/ 10 w 341"/>
                <a:gd name="T47" fmla="*/ 9 h 340"/>
                <a:gd name="T48" fmla="*/ 9 w 341"/>
                <a:gd name="T49" fmla="*/ 10 h 340"/>
                <a:gd name="T50" fmla="*/ 8 w 341"/>
                <a:gd name="T51" fmla="*/ 11 h 340"/>
                <a:gd name="T52" fmla="*/ 7 w 341"/>
                <a:gd name="T53" fmla="*/ 11 h 340"/>
                <a:gd name="T54" fmla="*/ 6 w 341"/>
                <a:gd name="T55" fmla="*/ 11 h 340"/>
                <a:gd name="T56" fmla="*/ 5 w 341"/>
                <a:gd name="T57" fmla="*/ 10 h 340"/>
                <a:gd name="T58" fmla="*/ 4 w 341"/>
                <a:gd name="T59" fmla="*/ 10 h 340"/>
                <a:gd name="T60" fmla="*/ 3 w 341"/>
                <a:gd name="T61" fmla="*/ 9 h 340"/>
                <a:gd name="T62" fmla="*/ 3 w 341"/>
                <a:gd name="T63" fmla="*/ 8 h 340"/>
                <a:gd name="T64" fmla="*/ 3 w 341"/>
                <a:gd name="T65" fmla="*/ 6 h 340"/>
                <a:gd name="T66" fmla="*/ 3 w 341"/>
                <a:gd name="T67" fmla="*/ 5 h 340"/>
                <a:gd name="T68" fmla="*/ 4 w 341"/>
                <a:gd name="T69" fmla="*/ 4 h 340"/>
                <a:gd name="T70" fmla="*/ 5 w 341"/>
                <a:gd name="T71" fmla="*/ 3 h 340"/>
                <a:gd name="T72" fmla="*/ 6 w 341"/>
                <a:gd name="T73" fmla="*/ 3 h 340"/>
                <a:gd name="T74" fmla="*/ 7 w 341"/>
                <a:gd name="T75" fmla="*/ 3 h 340"/>
                <a:gd name="T76" fmla="*/ 8 w 341"/>
                <a:gd name="T77" fmla="*/ 3 h 340"/>
                <a:gd name="T78" fmla="*/ 9 w 341"/>
                <a:gd name="T79" fmla="*/ 3 h 340"/>
                <a:gd name="T80" fmla="*/ 10 w 341"/>
                <a:gd name="T81" fmla="*/ 4 h 340"/>
                <a:gd name="T82" fmla="*/ 11 w 341"/>
                <a:gd name="T83" fmla="*/ 5 h 340"/>
                <a:gd name="T84" fmla="*/ 11 w 341"/>
                <a:gd name="T85" fmla="*/ 6 h 3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1"/>
                <a:gd name="T130" fmla="*/ 0 h 340"/>
                <a:gd name="T131" fmla="*/ 341 w 341"/>
                <a:gd name="T132" fmla="*/ 340 h 3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1" h="340">
                  <a:moveTo>
                    <a:pt x="341" y="170"/>
                  </a:moveTo>
                  <a:lnTo>
                    <a:pt x="339" y="153"/>
                  </a:lnTo>
                  <a:lnTo>
                    <a:pt x="337" y="136"/>
                  </a:lnTo>
                  <a:lnTo>
                    <a:pt x="333" y="120"/>
                  </a:lnTo>
                  <a:lnTo>
                    <a:pt x="328" y="104"/>
                  </a:lnTo>
                  <a:lnTo>
                    <a:pt x="320" y="89"/>
                  </a:lnTo>
                  <a:lnTo>
                    <a:pt x="311" y="75"/>
                  </a:lnTo>
                  <a:lnTo>
                    <a:pt x="302" y="62"/>
                  </a:lnTo>
                  <a:lnTo>
                    <a:pt x="291" y="50"/>
                  </a:lnTo>
                  <a:lnTo>
                    <a:pt x="279" y="39"/>
                  </a:lnTo>
                  <a:lnTo>
                    <a:pt x="266" y="29"/>
                  </a:lnTo>
                  <a:lnTo>
                    <a:pt x="252" y="21"/>
                  </a:lnTo>
                  <a:lnTo>
                    <a:pt x="237" y="14"/>
                  </a:lnTo>
                  <a:lnTo>
                    <a:pt x="221" y="8"/>
                  </a:lnTo>
                  <a:lnTo>
                    <a:pt x="204" y="4"/>
                  </a:lnTo>
                  <a:lnTo>
                    <a:pt x="188" y="1"/>
                  </a:lnTo>
                  <a:lnTo>
                    <a:pt x="171" y="0"/>
                  </a:lnTo>
                  <a:lnTo>
                    <a:pt x="154" y="1"/>
                  </a:lnTo>
                  <a:lnTo>
                    <a:pt x="136" y="4"/>
                  </a:lnTo>
                  <a:lnTo>
                    <a:pt x="120" y="8"/>
                  </a:lnTo>
                  <a:lnTo>
                    <a:pt x="104" y="14"/>
                  </a:lnTo>
                  <a:lnTo>
                    <a:pt x="90" y="21"/>
                  </a:lnTo>
                  <a:lnTo>
                    <a:pt x="76" y="29"/>
                  </a:lnTo>
                  <a:lnTo>
                    <a:pt x="63" y="39"/>
                  </a:lnTo>
                  <a:lnTo>
                    <a:pt x="50" y="50"/>
                  </a:lnTo>
                  <a:lnTo>
                    <a:pt x="39" y="62"/>
                  </a:lnTo>
                  <a:lnTo>
                    <a:pt x="30" y="75"/>
                  </a:lnTo>
                  <a:lnTo>
                    <a:pt x="21" y="89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4" y="136"/>
                  </a:lnTo>
                  <a:lnTo>
                    <a:pt x="1" y="153"/>
                  </a:lnTo>
                  <a:lnTo>
                    <a:pt x="0" y="170"/>
                  </a:lnTo>
                  <a:lnTo>
                    <a:pt x="1" y="188"/>
                  </a:lnTo>
                  <a:lnTo>
                    <a:pt x="4" y="205"/>
                  </a:lnTo>
                  <a:lnTo>
                    <a:pt x="8" y="221"/>
                  </a:lnTo>
                  <a:lnTo>
                    <a:pt x="14" y="236"/>
                  </a:lnTo>
                  <a:lnTo>
                    <a:pt x="21" y="251"/>
                  </a:lnTo>
                  <a:lnTo>
                    <a:pt x="30" y="265"/>
                  </a:lnTo>
                  <a:lnTo>
                    <a:pt x="39" y="278"/>
                  </a:lnTo>
                  <a:lnTo>
                    <a:pt x="50" y="290"/>
                  </a:lnTo>
                  <a:lnTo>
                    <a:pt x="63" y="301"/>
                  </a:lnTo>
                  <a:lnTo>
                    <a:pt x="76" y="312"/>
                  </a:lnTo>
                  <a:lnTo>
                    <a:pt x="90" y="319"/>
                  </a:lnTo>
                  <a:lnTo>
                    <a:pt x="104" y="327"/>
                  </a:lnTo>
                  <a:lnTo>
                    <a:pt x="120" y="332"/>
                  </a:lnTo>
                  <a:lnTo>
                    <a:pt x="136" y="337"/>
                  </a:lnTo>
                  <a:lnTo>
                    <a:pt x="154" y="340"/>
                  </a:lnTo>
                  <a:lnTo>
                    <a:pt x="171" y="340"/>
                  </a:lnTo>
                  <a:lnTo>
                    <a:pt x="188" y="340"/>
                  </a:lnTo>
                  <a:lnTo>
                    <a:pt x="204" y="337"/>
                  </a:lnTo>
                  <a:lnTo>
                    <a:pt x="221" y="332"/>
                  </a:lnTo>
                  <a:lnTo>
                    <a:pt x="237" y="327"/>
                  </a:lnTo>
                  <a:lnTo>
                    <a:pt x="252" y="319"/>
                  </a:lnTo>
                  <a:lnTo>
                    <a:pt x="266" y="312"/>
                  </a:lnTo>
                  <a:lnTo>
                    <a:pt x="279" y="301"/>
                  </a:lnTo>
                  <a:lnTo>
                    <a:pt x="291" y="290"/>
                  </a:lnTo>
                  <a:lnTo>
                    <a:pt x="302" y="278"/>
                  </a:lnTo>
                  <a:lnTo>
                    <a:pt x="311" y="265"/>
                  </a:lnTo>
                  <a:lnTo>
                    <a:pt x="320" y="251"/>
                  </a:lnTo>
                  <a:lnTo>
                    <a:pt x="328" y="236"/>
                  </a:lnTo>
                  <a:lnTo>
                    <a:pt x="333" y="221"/>
                  </a:lnTo>
                  <a:lnTo>
                    <a:pt x="337" y="205"/>
                  </a:lnTo>
                  <a:lnTo>
                    <a:pt x="339" y="188"/>
                  </a:lnTo>
                  <a:lnTo>
                    <a:pt x="341" y="170"/>
                  </a:lnTo>
                  <a:close/>
                  <a:moveTo>
                    <a:pt x="273" y="170"/>
                  </a:moveTo>
                  <a:lnTo>
                    <a:pt x="273" y="181"/>
                  </a:lnTo>
                  <a:lnTo>
                    <a:pt x="270" y="191"/>
                  </a:lnTo>
                  <a:lnTo>
                    <a:pt x="268" y="201"/>
                  </a:lnTo>
                  <a:lnTo>
                    <a:pt x="265" y="210"/>
                  </a:lnTo>
                  <a:lnTo>
                    <a:pt x="261" y="219"/>
                  </a:lnTo>
                  <a:lnTo>
                    <a:pt x="255" y="228"/>
                  </a:lnTo>
                  <a:lnTo>
                    <a:pt x="250" y="235"/>
                  </a:lnTo>
                  <a:lnTo>
                    <a:pt x="242" y="243"/>
                  </a:lnTo>
                  <a:lnTo>
                    <a:pt x="236" y="249"/>
                  </a:lnTo>
                  <a:lnTo>
                    <a:pt x="227" y="255"/>
                  </a:lnTo>
                  <a:lnTo>
                    <a:pt x="220" y="260"/>
                  </a:lnTo>
                  <a:lnTo>
                    <a:pt x="210" y="264"/>
                  </a:lnTo>
                  <a:lnTo>
                    <a:pt x="201" y="267"/>
                  </a:lnTo>
                  <a:lnTo>
                    <a:pt x="192" y="271"/>
                  </a:lnTo>
                  <a:lnTo>
                    <a:pt x="181" y="272"/>
                  </a:lnTo>
                  <a:lnTo>
                    <a:pt x="171" y="272"/>
                  </a:lnTo>
                  <a:lnTo>
                    <a:pt x="160" y="272"/>
                  </a:lnTo>
                  <a:lnTo>
                    <a:pt x="150" y="271"/>
                  </a:lnTo>
                  <a:lnTo>
                    <a:pt x="141" y="267"/>
                  </a:lnTo>
                  <a:lnTo>
                    <a:pt x="131" y="264"/>
                  </a:lnTo>
                  <a:lnTo>
                    <a:pt x="122" y="260"/>
                  </a:lnTo>
                  <a:lnTo>
                    <a:pt x="114" y="255"/>
                  </a:lnTo>
                  <a:lnTo>
                    <a:pt x="106" y="249"/>
                  </a:lnTo>
                  <a:lnTo>
                    <a:pt x="99" y="243"/>
                  </a:lnTo>
                  <a:lnTo>
                    <a:pt x="92" y="235"/>
                  </a:lnTo>
                  <a:lnTo>
                    <a:pt x="86" y="228"/>
                  </a:lnTo>
                  <a:lnTo>
                    <a:pt x="81" y="219"/>
                  </a:lnTo>
                  <a:lnTo>
                    <a:pt x="77" y="210"/>
                  </a:lnTo>
                  <a:lnTo>
                    <a:pt x="73" y="201"/>
                  </a:lnTo>
                  <a:lnTo>
                    <a:pt x="71" y="191"/>
                  </a:lnTo>
                  <a:lnTo>
                    <a:pt x="69" y="181"/>
                  </a:lnTo>
                  <a:lnTo>
                    <a:pt x="68" y="170"/>
                  </a:lnTo>
                  <a:lnTo>
                    <a:pt x="69" y="159"/>
                  </a:lnTo>
                  <a:lnTo>
                    <a:pt x="71" y="150"/>
                  </a:lnTo>
                  <a:lnTo>
                    <a:pt x="73" y="140"/>
                  </a:lnTo>
                  <a:lnTo>
                    <a:pt x="77" y="130"/>
                  </a:lnTo>
                  <a:lnTo>
                    <a:pt x="81" y="122"/>
                  </a:lnTo>
                  <a:lnTo>
                    <a:pt x="86" y="113"/>
                  </a:lnTo>
                  <a:lnTo>
                    <a:pt x="92" y="105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4" y="86"/>
                  </a:lnTo>
                  <a:lnTo>
                    <a:pt x="122" y="81"/>
                  </a:lnTo>
                  <a:lnTo>
                    <a:pt x="131" y="76"/>
                  </a:lnTo>
                  <a:lnTo>
                    <a:pt x="141" y="73"/>
                  </a:lnTo>
                  <a:lnTo>
                    <a:pt x="150" y="70"/>
                  </a:lnTo>
                  <a:lnTo>
                    <a:pt x="160" y="69"/>
                  </a:lnTo>
                  <a:lnTo>
                    <a:pt x="171" y="68"/>
                  </a:lnTo>
                  <a:lnTo>
                    <a:pt x="181" y="69"/>
                  </a:lnTo>
                  <a:lnTo>
                    <a:pt x="192" y="70"/>
                  </a:lnTo>
                  <a:lnTo>
                    <a:pt x="201" y="73"/>
                  </a:lnTo>
                  <a:lnTo>
                    <a:pt x="210" y="76"/>
                  </a:lnTo>
                  <a:lnTo>
                    <a:pt x="220" y="81"/>
                  </a:lnTo>
                  <a:lnTo>
                    <a:pt x="227" y="86"/>
                  </a:lnTo>
                  <a:lnTo>
                    <a:pt x="236" y="91"/>
                  </a:lnTo>
                  <a:lnTo>
                    <a:pt x="242" y="98"/>
                  </a:lnTo>
                  <a:lnTo>
                    <a:pt x="250" y="105"/>
                  </a:lnTo>
                  <a:lnTo>
                    <a:pt x="255" y="113"/>
                  </a:lnTo>
                  <a:lnTo>
                    <a:pt x="261" y="122"/>
                  </a:lnTo>
                  <a:lnTo>
                    <a:pt x="265" y="130"/>
                  </a:lnTo>
                  <a:lnTo>
                    <a:pt x="268" y="140"/>
                  </a:lnTo>
                  <a:lnTo>
                    <a:pt x="270" y="150"/>
                  </a:lnTo>
                  <a:lnTo>
                    <a:pt x="273" y="159"/>
                  </a:lnTo>
                  <a:lnTo>
                    <a:pt x="273" y="170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8" name="Freeform 1415"/>
            <p:cNvSpPr>
              <a:spLocks noEditPoints="1"/>
            </p:cNvSpPr>
            <p:nvPr/>
          </p:nvSpPr>
          <p:spPr bwMode="auto">
            <a:xfrm>
              <a:off x="2839" y="1818"/>
              <a:ext cx="50" cy="56"/>
            </a:xfrm>
            <a:custGeom>
              <a:avLst/>
              <a:gdLst>
                <a:gd name="T0" fmla="*/ 11 w 272"/>
                <a:gd name="T1" fmla="*/ 4 h 272"/>
                <a:gd name="T2" fmla="*/ 10 w 272"/>
                <a:gd name="T3" fmla="*/ 3 h 272"/>
                <a:gd name="T4" fmla="*/ 9 w 272"/>
                <a:gd name="T5" fmla="*/ 2 h 272"/>
                <a:gd name="T6" fmla="*/ 8 w 272"/>
                <a:gd name="T7" fmla="*/ 1 h 272"/>
                <a:gd name="T8" fmla="*/ 6 w 272"/>
                <a:gd name="T9" fmla="*/ 0 h 272"/>
                <a:gd name="T10" fmla="*/ 5 w 272"/>
                <a:gd name="T11" fmla="*/ 0 h 272"/>
                <a:gd name="T12" fmla="*/ 3 w 272"/>
                <a:gd name="T13" fmla="*/ 0 h 272"/>
                <a:gd name="T14" fmla="*/ 2 w 272"/>
                <a:gd name="T15" fmla="*/ 1 h 272"/>
                <a:gd name="T16" fmla="*/ 1 w 272"/>
                <a:gd name="T17" fmla="*/ 2 h 272"/>
                <a:gd name="T18" fmla="*/ 0 w 272"/>
                <a:gd name="T19" fmla="*/ 4 h 272"/>
                <a:gd name="T20" fmla="*/ 0 w 272"/>
                <a:gd name="T21" fmla="*/ 6 h 272"/>
                <a:gd name="T22" fmla="*/ 0 w 272"/>
                <a:gd name="T23" fmla="*/ 7 h 272"/>
                <a:gd name="T24" fmla="*/ 1 w 272"/>
                <a:gd name="T25" fmla="*/ 9 h 272"/>
                <a:gd name="T26" fmla="*/ 2 w 272"/>
                <a:gd name="T27" fmla="*/ 10 h 272"/>
                <a:gd name="T28" fmla="*/ 3 w 272"/>
                <a:gd name="T29" fmla="*/ 11 h 272"/>
                <a:gd name="T30" fmla="*/ 5 w 272"/>
                <a:gd name="T31" fmla="*/ 11 h 272"/>
                <a:gd name="T32" fmla="*/ 6 w 272"/>
                <a:gd name="T33" fmla="*/ 11 h 272"/>
                <a:gd name="T34" fmla="*/ 8 w 272"/>
                <a:gd name="T35" fmla="*/ 11 h 272"/>
                <a:gd name="T36" fmla="*/ 9 w 272"/>
                <a:gd name="T37" fmla="*/ 10 h 272"/>
                <a:gd name="T38" fmla="*/ 10 w 272"/>
                <a:gd name="T39" fmla="*/ 8 h 272"/>
                <a:gd name="T40" fmla="*/ 11 w 272"/>
                <a:gd name="T41" fmla="*/ 7 h 272"/>
                <a:gd name="T42" fmla="*/ 8 w 272"/>
                <a:gd name="T43" fmla="*/ 6 h 272"/>
                <a:gd name="T44" fmla="*/ 8 w 272"/>
                <a:gd name="T45" fmla="*/ 6 h 272"/>
                <a:gd name="T46" fmla="*/ 8 w 272"/>
                <a:gd name="T47" fmla="*/ 7 h 272"/>
                <a:gd name="T48" fmla="*/ 7 w 272"/>
                <a:gd name="T49" fmla="*/ 8 h 272"/>
                <a:gd name="T50" fmla="*/ 6 w 272"/>
                <a:gd name="T51" fmla="*/ 8 h 272"/>
                <a:gd name="T52" fmla="*/ 6 w 272"/>
                <a:gd name="T53" fmla="*/ 8 h 272"/>
                <a:gd name="T54" fmla="*/ 5 w 272"/>
                <a:gd name="T55" fmla="*/ 8 h 272"/>
                <a:gd name="T56" fmla="*/ 4 w 272"/>
                <a:gd name="T57" fmla="*/ 8 h 272"/>
                <a:gd name="T58" fmla="*/ 3 w 272"/>
                <a:gd name="T59" fmla="*/ 7 h 272"/>
                <a:gd name="T60" fmla="*/ 3 w 272"/>
                <a:gd name="T61" fmla="*/ 7 h 272"/>
                <a:gd name="T62" fmla="*/ 3 w 272"/>
                <a:gd name="T63" fmla="*/ 6 h 272"/>
                <a:gd name="T64" fmla="*/ 3 w 272"/>
                <a:gd name="T65" fmla="*/ 5 h 272"/>
                <a:gd name="T66" fmla="*/ 3 w 272"/>
                <a:gd name="T67" fmla="*/ 4 h 272"/>
                <a:gd name="T68" fmla="*/ 3 w 272"/>
                <a:gd name="T69" fmla="*/ 4 h 272"/>
                <a:gd name="T70" fmla="*/ 4 w 272"/>
                <a:gd name="T71" fmla="*/ 3 h 272"/>
                <a:gd name="T72" fmla="*/ 5 w 272"/>
                <a:gd name="T73" fmla="*/ 3 h 272"/>
                <a:gd name="T74" fmla="*/ 5 w 272"/>
                <a:gd name="T75" fmla="*/ 3 h 272"/>
                <a:gd name="T76" fmla="*/ 6 w 272"/>
                <a:gd name="T77" fmla="*/ 3 h 272"/>
                <a:gd name="T78" fmla="*/ 7 w 272"/>
                <a:gd name="T79" fmla="*/ 3 h 272"/>
                <a:gd name="T80" fmla="*/ 7 w 272"/>
                <a:gd name="T81" fmla="*/ 4 h 272"/>
                <a:gd name="T82" fmla="*/ 8 w 272"/>
                <a:gd name="T83" fmla="*/ 4 h 272"/>
                <a:gd name="T84" fmla="*/ 8 w 272"/>
                <a:gd name="T85" fmla="*/ 5 h 27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2"/>
                <a:gd name="T130" fmla="*/ 0 h 272"/>
                <a:gd name="T131" fmla="*/ 272 w 272"/>
                <a:gd name="T132" fmla="*/ 272 h 27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2" h="272">
                  <a:moveTo>
                    <a:pt x="272" y="136"/>
                  </a:moveTo>
                  <a:lnTo>
                    <a:pt x="271" y="122"/>
                  </a:lnTo>
                  <a:lnTo>
                    <a:pt x="269" y="109"/>
                  </a:lnTo>
                  <a:lnTo>
                    <a:pt x="266" y="96"/>
                  </a:lnTo>
                  <a:lnTo>
                    <a:pt x="261" y="83"/>
                  </a:lnTo>
                  <a:lnTo>
                    <a:pt x="255" y="71"/>
                  </a:lnTo>
                  <a:lnTo>
                    <a:pt x="248" y="61"/>
                  </a:lnTo>
                  <a:lnTo>
                    <a:pt x="241" y="50"/>
                  </a:lnTo>
                  <a:lnTo>
                    <a:pt x="232" y="40"/>
                  </a:lnTo>
                  <a:lnTo>
                    <a:pt x="222" y="32"/>
                  </a:lnTo>
                  <a:lnTo>
                    <a:pt x="212" y="24"/>
                  </a:lnTo>
                  <a:lnTo>
                    <a:pt x="201" y="16"/>
                  </a:lnTo>
                  <a:lnTo>
                    <a:pt x="189" y="11"/>
                  </a:lnTo>
                  <a:lnTo>
                    <a:pt x="176" y="7"/>
                  </a:lnTo>
                  <a:lnTo>
                    <a:pt x="163" y="3"/>
                  </a:lnTo>
                  <a:lnTo>
                    <a:pt x="150" y="1"/>
                  </a:lnTo>
                  <a:lnTo>
                    <a:pt x="136" y="0"/>
                  </a:lnTo>
                  <a:lnTo>
                    <a:pt x="122" y="1"/>
                  </a:lnTo>
                  <a:lnTo>
                    <a:pt x="108" y="3"/>
                  </a:lnTo>
                  <a:lnTo>
                    <a:pt x="95" y="7"/>
                  </a:lnTo>
                  <a:lnTo>
                    <a:pt x="83" y="11"/>
                  </a:lnTo>
                  <a:lnTo>
                    <a:pt x="71" y="16"/>
                  </a:lnTo>
                  <a:lnTo>
                    <a:pt x="59" y="24"/>
                  </a:lnTo>
                  <a:lnTo>
                    <a:pt x="50" y="32"/>
                  </a:lnTo>
                  <a:lnTo>
                    <a:pt x="40" y="40"/>
                  </a:lnTo>
                  <a:lnTo>
                    <a:pt x="30" y="50"/>
                  </a:lnTo>
                  <a:lnTo>
                    <a:pt x="23" y="61"/>
                  </a:lnTo>
                  <a:lnTo>
                    <a:pt x="16" y="71"/>
                  </a:lnTo>
                  <a:lnTo>
                    <a:pt x="11" y="83"/>
                  </a:lnTo>
                  <a:lnTo>
                    <a:pt x="5" y="96"/>
                  </a:lnTo>
                  <a:lnTo>
                    <a:pt x="2" y="109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50"/>
                  </a:lnTo>
                  <a:lnTo>
                    <a:pt x="2" y="163"/>
                  </a:lnTo>
                  <a:lnTo>
                    <a:pt x="5" y="176"/>
                  </a:lnTo>
                  <a:lnTo>
                    <a:pt x="11" y="189"/>
                  </a:lnTo>
                  <a:lnTo>
                    <a:pt x="16" y="201"/>
                  </a:lnTo>
                  <a:lnTo>
                    <a:pt x="23" y="212"/>
                  </a:lnTo>
                  <a:lnTo>
                    <a:pt x="30" y="223"/>
                  </a:lnTo>
                  <a:lnTo>
                    <a:pt x="40" y="232"/>
                  </a:lnTo>
                  <a:lnTo>
                    <a:pt x="50" y="241"/>
                  </a:lnTo>
                  <a:lnTo>
                    <a:pt x="59" y="249"/>
                  </a:lnTo>
                  <a:lnTo>
                    <a:pt x="71" y="256"/>
                  </a:lnTo>
                  <a:lnTo>
                    <a:pt x="83" y="262"/>
                  </a:lnTo>
                  <a:lnTo>
                    <a:pt x="95" y="266"/>
                  </a:lnTo>
                  <a:lnTo>
                    <a:pt x="108" y="269"/>
                  </a:lnTo>
                  <a:lnTo>
                    <a:pt x="122" y="271"/>
                  </a:lnTo>
                  <a:lnTo>
                    <a:pt x="136" y="272"/>
                  </a:lnTo>
                  <a:lnTo>
                    <a:pt x="150" y="271"/>
                  </a:lnTo>
                  <a:lnTo>
                    <a:pt x="163" y="269"/>
                  </a:lnTo>
                  <a:lnTo>
                    <a:pt x="176" y="266"/>
                  </a:lnTo>
                  <a:lnTo>
                    <a:pt x="189" y="262"/>
                  </a:lnTo>
                  <a:lnTo>
                    <a:pt x="201" y="256"/>
                  </a:lnTo>
                  <a:lnTo>
                    <a:pt x="212" y="249"/>
                  </a:lnTo>
                  <a:lnTo>
                    <a:pt x="222" y="241"/>
                  </a:lnTo>
                  <a:lnTo>
                    <a:pt x="232" y="232"/>
                  </a:lnTo>
                  <a:lnTo>
                    <a:pt x="241" y="223"/>
                  </a:lnTo>
                  <a:lnTo>
                    <a:pt x="248" y="212"/>
                  </a:lnTo>
                  <a:lnTo>
                    <a:pt x="255" y="201"/>
                  </a:lnTo>
                  <a:lnTo>
                    <a:pt x="261" y="189"/>
                  </a:lnTo>
                  <a:lnTo>
                    <a:pt x="266" y="176"/>
                  </a:lnTo>
                  <a:lnTo>
                    <a:pt x="269" y="163"/>
                  </a:lnTo>
                  <a:lnTo>
                    <a:pt x="271" y="150"/>
                  </a:lnTo>
                  <a:lnTo>
                    <a:pt x="272" y="136"/>
                  </a:lnTo>
                  <a:close/>
                  <a:moveTo>
                    <a:pt x="204" y="136"/>
                  </a:moveTo>
                  <a:lnTo>
                    <a:pt x="203" y="143"/>
                  </a:lnTo>
                  <a:lnTo>
                    <a:pt x="202" y="150"/>
                  </a:lnTo>
                  <a:lnTo>
                    <a:pt x="201" y="157"/>
                  </a:lnTo>
                  <a:lnTo>
                    <a:pt x="199" y="162"/>
                  </a:lnTo>
                  <a:lnTo>
                    <a:pt x="195" y="169"/>
                  </a:lnTo>
                  <a:lnTo>
                    <a:pt x="192" y="174"/>
                  </a:lnTo>
                  <a:lnTo>
                    <a:pt x="188" y="179"/>
                  </a:lnTo>
                  <a:lnTo>
                    <a:pt x="184" y="184"/>
                  </a:lnTo>
                  <a:lnTo>
                    <a:pt x="179" y="189"/>
                  </a:lnTo>
                  <a:lnTo>
                    <a:pt x="174" y="192"/>
                  </a:lnTo>
                  <a:lnTo>
                    <a:pt x="168" y="196"/>
                  </a:lnTo>
                  <a:lnTo>
                    <a:pt x="162" y="199"/>
                  </a:lnTo>
                  <a:lnTo>
                    <a:pt x="155" y="201"/>
                  </a:lnTo>
                  <a:lnTo>
                    <a:pt x="149" y="203"/>
                  </a:lnTo>
                  <a:lnTo>
                    <a:pt x="142" y="204"/>
                  </a:lnTo>
                  <a:lnTo>
                    <a:pt x="136" y="204"/>
                  </a:lnTo>
                  <a:lnTo>
                    <a:pt x="128" y="204"/>
                  </a:lnTo>
                  <a:lnTo>
                    <a:pt x="122" y="203"/>
                  </a:lnTo>
                  <a:lnTo>
                    <a:pt x="115" y="201"/>
                  </a:lnTo>
                  <a:lnTo>
                    <a:pt x="109" y="199"/>
                  </a:lnTo>
                  <a:lnTo>
                    <a:pt x="104" y="196"/>
                  </a:lnTo>
                  <a:lnTo>
                    <a:pt x="97" y="192"/>
                  </a:lnTo>
                  <a:lnTo>
                    <a:pt x="93" y="189"/>
                  </a:lnTo>
                  <a:lnTo>
                    <a:pt x="87" y="184"/>
                  </a:lnTo>
                  <a:lnTo>
                    <a:pt x="83" y="179"/>
                  </a:lnTo>
                  <a:lnTo>
                    <a:pt x="79" y="174"/>
                  </a:lnTo>
                  <a:lnTo>
                    <a:pt x="76" y="169"/>
                  </a:lnTo>
                  <a:lnTo>
                    <a:pt x="73" y="162"/>
                  </a:lnTo>
                  <a:lnTo>
                    <a:pt x="71" y="157"/>
                  </a:lnTo>
                  <a:lnTo>
                    <a:pt x="69" y="150"/>
                  </a:lnTo>
                  <a:lnTo>
                    <a:pt x="68" y="143"/>
                  </a:lnTo>
                  <a:lnTo>
                    <a:pt x="68" y="136"/>
                  </a:lnTo>
                  <a:lnTo>
                    <a:pt x="68" y="130"/>
                  </a:lnTo>
                  <a:lnTo>
                    <a:pt x="69" y="122"/>
                  </a:lnTo>
                  <a:lnTo>
                    <a:pt x="71" y="116"/>
                  </a:lnTo>
                  <a:lnTo>
                    <a:pt x="73" y="109"/>
                  </a:lnTo>
                  <a:lnTo>
                    <a:pt x="76" y="104"/>
                  </a:lnTo>
                  <a:lnTo>
                    <a:pt x="79" y="98"/>
                  </a:lnTo>
                  <a:lnTo>
                    <a:pt x="83" y="93"/>
                  </a:lnTo>
                  <a:lnTo>
                    <a:pt x="87" y="88"/>
                  </a:lnTo>
                  <a:lnTo>
                    <a:pt x="93" y="83"/>
                  </a:lnTo>
                  <a:lnTo>
                    <a:pt x="97" y="80"/>
                  </a:lnTo>
                  <a:lnTo>
                    <a:pt x="104" y="77"/>
                  </a:lnTo>
                  <a:lnTo>
                    <a:pt x="109" y="74"/>
                  </a:lnTo>
                  <a:lnTo>
                    <a:pt x="115" y="71"/>
                  </a:lnTo>
                  <a:lnTo>
                    <a:pt x="122" y="69"/>
                  </a:lnTo>
                  <a:lnTo>
                    <a:pt x="128" y="68"/>
                  </a:lnTo>
                  <a:lnTo>
                    <a:pt x="136" y="68"/>
                  </a:lnTo>
                  <a:lnTo>
                    <a:pt x="142" y="68"/>
                  </a:lnTo>
                  <a:lnTo>
                    <a:pt x="149" y="69"/>
                  </a:lnTo>
                  <a:lnTo>
                    <a:pt x="155" y="71"/>
                  </a:lnTo>
                  <a:lnTo>
                    <a:pt x="162" y="74"/>
                  </a:lnTo>
                  <a:lnTo>
                    <a:pt x="168" y="77"/>
                  </a:lnTo>
                  <a:lnTo>
                    <a:pt x="174" y="80"/>
                  </a:lnTo>
                  <a:lnTo>
                    <a:pt x="179" y="83"/>
                  </a:lnTo>
                  <a:lnTo>
                    <a:pt x="184" y="88"/>
                  </a:lnTo>
                  <a:lnTo>
                    <a:pt x="188" y="93"/>
                  </a:lnTo>
                  <a:lnTo>
                    <a:pt x="192" y="98"/>
                  </a:lnTo>
                  <a:lnTo>
                    <a:pt x="195" y="104"/>
                  </a:lnTo>
                  <a:lnTo>
                    <a:pt x="199" y="109"/>
                  </a:lnTo>
                  <a:lnTo>
                    <a:pt x="201" y="116"/>
                  </a:lnTo>
                  <a:lnTo>
                    <a:pt x="202" y="122"/>
                  </a:lnTo>
                  <a:lnTo>
                    <a:pt x="203" y="130"/>
                  </a:lnTo>
                  <a:lnTo>
                    <a:pt x="204" y="136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39" name="Freeform 1416"/>
            <p:cNvSpPr>
              <a:spLocks/>
            </p:cNvSpPr>
            <p:nvPr/>
          </p:nvSpPr>
          <p:spPr bwMode="auto">
            <a:xfrm>
              <a:off x="2843" y="1829"/>
              <a:ext cx="43" cy="37"/>
            </a:xfrm>
            <a:custGeom>
              <a:avLst/>
              <a:gdLst>
                <a:gd name="T0" fmla="*/ 8 w 205"/>
                <a:gd name="T1" fmla="*/ 4 h 204"/>
                <a:gd name="T2" fmla="*/ 8 w 205"/>
                <a:gd name="T3" fmla="*/ 3 h 204"/>
                <a:gd name="T4" fmla="*/ 8 w 205"/>
                <a:gd name="T5" fmla="*/ 2 h 204"/>
                <a:gd name="T6" fmla="*/ 7 w 205"/>
                <a:gd name="T7" fmla="*/ 1 h 204"/>
                <a:gd name="T8" fmla="*/ 7 w 205"/>
                <a:gd name="T9" fmla="*/ 1 h 204"/>
                <a:gd name="T10" fmla="*/ 6 w 205"/>
                <a:gd name="T11" fmla="*/ 1 h 204"/>
                <a:gd name="T12" fmla="*/ 5 w 205"/>
                <a:gd name="T13" fmla="*/ 0 h 204"/>
                <a:gd name="T14" fmla="*/ 5 w 205"/>
                <a:gd name="T15" fmla="*/ 0 h 204"/>
                <a:gd name="T16" fmla="*/ 4 w 205"/>
                <a:gd name="T17" fmla="*/ 0 h 204"/>
                <a:gd name="T18" fmla="*/ 3 w 205"/>
                <a:gd name="T19" fmla="*/ 0 h 204"/>
                <a:gd name="T20" fmla="*/ 2 w 205"/>
                <a:gd name="T21" fmla="*/ 1 h 204"/>
                <a:gd name="T22" fmla="*/ 2 w 205"/>
                <a:gd name="T23" fmla="*/ 1 h 204"/>
                <a:gd name="T24" fmla="*/ 1 w 205"/>
                <a:gd name="T25" fmla="*/ 1 h 204"/>
                <a:gd name="T26" fmla="*/ 1 w 205"/>
                <a:gd name="T27" fmla="*/ 2 h 204"/>
                <a:gd name="T28" fmla="*/ 0 w 205"/>
                <a:gd name="T29" fmla="*/ 3 h 204"/>
                <a:gd name="T30" fmla="*/ 0 w 205"/>
                <a:gd name="T31" fmla="*/ 4 h 204"/>
                <a:gd name="T32" fmla="*/ 0 w 205"/>
                <a:gd name="T33" fmla="*/ 5 h 204"/>
                <a:gd name="T34" fmla="*/ 0 w 205"/>
                <a:gd name="T35" fmla="*/ 5 h 204"/>
                <a:gd name="T36" fmla="*/ 1 w 205"/>
                <a:gd name="T37" fmla="*/ 6 h 204"/>
                <a:gd name="T38" fmla="*/ 1 w 205"/>
                <a:gd name="T39" fmla="*/ 7 h 204"/>
                <a:gd name="T40" fmla="*/ 2 w 205"/>
                <a:gd name="T41" fmla="*/ 7 h 204"/>
                <a:gd name="T42" fmla="*/ 2 w 205"/>
                <a:gd name="T43" fmla="*/ 8 h 204"/>
                <a:gd name="T44" fmla="*/ 3 w 205"/>
                <a:gd name="T45" fmla="*/ 8 h 204"/>
                <a:gd name="T46" fmla="*/ 4 w 205"/>
                <a:gd name="T47" fmla="*/ 8 h 204"/>
                <a:gd name="T48" fmla="*/ 5 w 205"/>
                <a:gd name="T49" fmla="*/ 8 h 204"/>
                <a:gd name="T50" fmla="*/ 5 w 205"/>
                <a:gd name="T51" fmla="*/ 8 h 204"/>
                <a:gd name="T52" fmla="*/ 6 w 205"/>
                <a:gd name="T53" fmla="*/ 8 h 204"/>
                <a:gd name="T54" fmla="*/ 7 w 205"/>
                <a:gd name="T55" fmla="*/ 7 h 204"/>
                <a:gd name="T56" fmla="*/ 7 w 205"/>
                <a:gd name="T57" fmla="*/ 7 h 204"/>
                <a:gd name="T58" fmla="*/ 8 w 205"/>
                <a:gd name="T59" fmla="*/ 6 h 204"/>
                <a:gd name="T60" fmla="*/ 8 w 205"/>
                <a:gd name="T61" fmla="*/ 5 h 204"/>
                <a:gd name="T62" fmla="*/ 8 w 205"/>
                <a:gd name="T63" fmla="*/ 5 h 2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5"/>
                <a:gd name="T97" fmla="*/ 0 h 204"/>
                <a:gd name="T98" fmla="*/ 205 w 205"/>
                <a:gd name="T99" fmla="*/ 204 h 20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5" h="204">
                  <a:moveTo>
                    <a:pt x="205" y="102"/>
                  </a:moveTo>
                  <a:lnTo>
                    <a:pt x="205" y="91"/>
                  </a:lnTo>
                  <a:lnTo>
                    <a:pt x="202" y="82"/>
                  </a:lnTo>
                  <a:lnTo>
                    <a:pt x="200" y="72"/>
                  </a:lnTo>
                  <a:lnTo>
                    <a:pt x="197" y="62"/>
                  </a:lnTo>
                  <a:lnTo>
                    <a:pt x="193" y="54"/>
                  </a:lnTo>
                  <a:lnTo>
                    <a:pt x="187" y="45"/>
                  </a:lnTo>
                  <a:lnTo>
                    <a:pt x="182" y="37"/>
                  </a:lnTo>
                  <a:lnTo>
                    <a:pt x="174" y="30"/>
                  </a:lnTo>
                  <a:lnTo>
                    <a:pt x="168" y="23"/>
                  </a:lnTo>
                  <a:lnTo>
                    <a:pt x="159" y="18"/>
                  </a:lnTo>
                  <a:lnTo>
                    <a:pt x="152" y="13"/>
                  </a:lnTo>
                  <a:lnTo>
                    <a:pt x="142" y="8"/>
                  </a:lnTo>
                  <a:lnTo>
                    <a:pt x="133" y="5"/>
                  </a:lnTo>
                  <a:lnTo>
                    <a:pt x="124" y="2"/>
                  </a:lnTo>
                  <a:lnTo>
                    <a:pt x="113" y="1"/>
                  </a:lnTo>
                  <a:lnTo>
                    <a:pt x="103" y="0"/>
                  </a:lnTo>
                  <a:lnTo>
                    <a:pt x="92" y="1"/>
                  </a:lnTo>
                  <a:lnTo>
                    <a:pt x="82" y="2"/>
                  </a:lnTo>
                  <a:lnTo>
                    <a:pt x="73" y="5"/>
                  </a:lnTo>
                  <a:lnTo>
                    <a:pt x="63" y="8"/>
                  </a:lnTo>
                  <a:lnTo>
                    <a:pt x="54" y="13"/>
                  </a:lnTo>
                  <a:lnTo>
                    <a:pt x="46" y="18"/>
                  </a:lnTo>
                  <a:lnTo>
                    <a:pt x="38" y="23"/>
                  </a:lnTo>
                  <a:lnTo>
                    <a:pt x="31" y="30"/>
                  </a:lnTo>
                  <a:lnTo>
                    <a:pt x="24" y="37"/>
                  </a:lnTo>
                  <a:lnTo>
                    <a:pt x="18" y="45"/>
                  </a:lnTo>
                  <a:lnTo>
                    <a:pt x="13" y="54"/>
                  </a:lnTo>
                  <a:lnTo>
                    <a:pt x="9" y="62"/>
                  </a:lnTo>
                  <a:lnTo>
                    <a:pt x="5" y="72"/>
                  </a:lnTo>
                  <a:lnTo>
                    <a:pt x="3" y="82"/>
                  </a:lnTo>
                  <a:lnTo>
                    <a:pt x="1" y="91"/>
                  </a:lnTo>
                  <a:lnTo>
                    <a:pt x="0" y="102"/>
                  </a:lnTo>
                  <a:lnTo>
                    <a:pt x="1" y="113"/>
                  </a:lnTo>
                  <a:lnTo>
                    <a:pt x="3" y="123"/>
                  </a:lnTo>
                  <a:lnTo>
                    <a:pt x="5" y="133"/>
                  </a:lnTo>
                  <a:lnTo>
                    <a:pt x="9" y="142"/>
                  </a:lnTo>
                  <a:lnTo>
                    <a:pt x="13" y="151"/>
                  </a:lnTo>
                  <a:lnTo>
                    <a:pt x="18" y="160"/>
                  </a:lnTo>
                  <a:lnTo>
                    <a:pt x="24" y="167"/>
                  </a:lnTo>
                  <a:lnTo>
                    <a:pt x="31" y="175"/>
                  </a:lnTo>
                  <a:lnTo>
                    <a:pt x="38" y="181"/>
                  </a:lnTo>
                  <a:lnTo>
                    <a:pt x="46" y="187"/>
                  </a:lnTo>
                  <a:lnTo>
                    <a:pt x="54" y="192"/>
                  </a:lnTo>
                  <a:lnTo>
                    <a:pt x="63" y="196"/>
                  </a:lnTo>
                  <a:lnTo>
                    <a:pt x="73" y="199"/>
                  </a:lnTo>
                  <a:lnTo>
                    <a:pt x="82" y="203"/>
                  </a:lnTo>
                  <a:lnTo>
                    <a:pt x="92" y="204"/>
                  </a:lnTo>
                  <a:lnTo>
                    <a:pt x="103" y="204"/>
                  </a:lnTo>
                  <a:lnTo>
                    <a:pt x="113" y="204"/>
                  </a:lnTo>
                  <a:lnTo>
                    <a:pt x="124" y="203"/>
                  </a:lnTo>
                  <a:lnTo>
                    <a:pt x="133" y="199"/>
                  </a:lnTo>
                  <a:lnTo>
                    <a:pt x="142" y="196"/>
                  </a:lnTo>
                  <a:lnTo>
                    <a:pt x="152" y="192"/>
                  </a:lnTo>
                  <a:lnTo>
                    <a:pt x="159" y="187"/>
                  </a:lnTo>
                  <a:lnTo>
                    <a:pt x="168" y="181"/>
                  </a:lnTo>
                  <a:lnTo>
                    <a:pt x="174" y="175"/>
                  </a:lnTo>
                  <a:lnTo>
                    <a:pt x="182" y="167"/>
                  </a:lnTo>
                  <a:lnTo>
                    <a:pt x="187" y="160"/>
                  </a:lnTo>
                  <a:lnTo>
                    <a:pt x="193" y="151"/>
                  </a:lnTo>
                  <a:lnTo>
                    <a:pt x="197" y="142"/>
                  </a:lnTo>
                  <a:lnTo>
                    <a:pt x="200" y="133"/>
                  </a:lnTo>
                  <a:lnTo>
                    <a:pt x="202" y="123"/>
                  </a:lnTo>
                  <a:lnTo>
                    <a:pt x="205" y="113"/>
                  </a:lnTo>
                  <a:lnTo>
                    <a:pt x="205" y="102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0" name="Freeform 1417"/>
            <p:cNvSpPr>
              <a:spLocks/>
            </p:cNvSpPr>
            <p:nvPr/>
          </p:nvSpPr>
          <p:spPr bwMode="auto">
            <a:xfrm>
              <a:off x="2847" y="1833"/>
              <a:ext cx="27" cy="30"/>
            </a:xfrm>
            <a:custGeom>
              <a:avLst/>
              <a:gdLst>
                <a:gd name="T0" fmla="*/ 5 w 136"/>
                <a:gd name="T1" fmla="*/ 2 h 136"/>
                <a:gd name="T2" fmla="*/ 5 w 136"/>
                <a:gd name="T3" fmla="*/ 2 h 136"/>
                <a:gd name="T4" fmla="*/ 5 w 136"/>
                <a:gd name="T5" fmla="*/ 1 h 136"/>
                <a:gd name="T6" fmla="*/ 5 w 136"/>
                <a:gd name="T7" fmla="*/ 1 h 136"/>
                <a:gd name="T8" fmla="*/ 4 w 136"/>
                <a:gd name="T9" fmla="*/ 1 h 136"/>
                <a:gd name="T10" fmla="*/ 4 w 136"/>
                <a:gd name="T11" fmla="*/ 0 h 136"/>
                <a:gd name="T12" fmla="*/ 3 w 136"/>
                <a:gd name="T13" fmla="*/ 0 h 136"/>
                <a:gd name="T14" fmla="*/ 3 w 136"/>
                <a:gd name="T15" fmla="*/ 0 h 136"/>
                <a:gd name="T16" fmla="*/ 2 w 136"/>
                <a:gd name="T17" fmla="*/ 0 h 136"/>
                <a:gd name="T18" fmla="*/ 2 w 136"/>
                <a:gd name="T19" fmla="*/ 0 h 136"/>
                <a:gd name="T20" fmla="*/ 1 w 136"/>
                <a:gd name="T21" fmla="*/ 0 h 136"/>
                <a:gd name="T22" fmla="*/ 1 w 136"/>
                <a:gd name="T23" fmla="*/ 1 h 136"/>
                <a:gd name="T24" fmla="*/ 1 w 136"/>
                <a:gd name="T25" fmla="*/ 1 h 136"/>
                <a:gd name="T26" fmla="*/ 0 w 136"/>
                <a:gd name="T27" fmla="*/ 1 h 136"/>
                <a:gd name="T28" fmla="*/ 0 w 136"/>
                <a:gd name="T29" fmla="*/ 2 h 136"/>
                <a:gd name="T30" fmla="*/ 0 w 136"/>
                <a:gd name="T31" fmla="*/ 2 h 136"/>
                <a:gd name="T32" fmla="*/ 0 w 136"/>
                <a:gd name="T33" fmla="*/ 3 h 136"/>
                <a:gd name="T34" fmla="*/ 0 w 136"/>
                <a:gd name="T35" fmla="*/ 4 h 136"/>
                <a:gd name="T36" fmla="*/ 0 w 136"/>
                <a:gd name="T37" fmla="*/ 4 h 136"/>
                <a:gd name="T38" fmla="*/ 1 w 136"/>
                <a:gd name="T39" fmla="*/ 4 h 136"/>
                <a:gd name="T40" fmla="*/ 1 w 136"/>
                <a:gd name="T41" fmla="*/ 5 h 136"/>
                <a:gd name="T42" fmla="*/ 1 w 136"/>
                <a:gd name="T43" fmla="*/ 5 h 136"/>
                <a:gd name="T44" fmla="*/ 2 w 136"/>
                <a:gd name="T45" fmla="*/ 5 h 136"/>
                <a:gd name="T46" fmla="*/ 2 w 136"/>
                <a:gd name="T47" fmla="*/ 5 h 136"/>
                <a:gd name="T48" fmla="*/ 3 w 136"/>
                <a:gd name="T49" fmla="*/ 5 h 136"/>
                <a:gd name="T50" fmla="*/ 3 w 136"/>
                <a:gd name="T51" fmla="*/ 5 h 136"/>
                <a:gd name="T52" fmla="*/ 4 w 136"/>
                <a:gd name="T53" fmla="*/ 5 h 136"/>
                <a:gd name="T54" fmla="*/ 4 w 136"/>
                <a:gd name="T55" fmla="*/ 5 h 136"/>
                <a:gd name="T56" fmla="*/ 5 w 136"/>
                <a:gd name="T57" fmla="*/ 4 h 136"/>
                <a:gd name="T58" fmla="*/ 5 w 136"/>
                <a:gd name="T59" fmla="*/ 4 h 136"/>
                <a:gd name="T60" fmla="*/ 5 w 136"/>
                <a:gd name="T61" fmla="*/ 4 h 136"/>
                <a:gd name="T62" fmla="*/ 5 w 136"/>
                <a:gd name="T63" fmla="*/ 3 h 1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6"/>
                <a:gd name="T97" fmla="*/ 0 h 136"/>
                <a:gd name="T98" fmla="*/ 136 w 136"/>
                <a:gd name="T99" fmla="*/ 136 h 1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6" h="136">
                  <a:moveTo>
                    <a:pt x="136" y="68"/>
                  </a:moveTo>
                  <a:lnTo>
                    <a:pt x="135" y="62"/>
                  </a:lnTo>
                  <a:lnTo>
                    <a:pt x="134" y="54"/>
                  </a:lnTo>
                  <a:lnTo>
                    <a:pt x="133" y="48"/>
                  </a:lnTo>
                  <a:lnTo>
                    <a:pt x="131" y="41"/>
                  </a:lnTo>
                  <a:lnTo>
                    <a:pt x="127" y="36"/>
                  </a:lnTo>
                  <a:lnTo>
                    <a:pt x="124" y="30"/>
                  </a:lnTo>
                  <a:lnTo>
                    <a:pt x="120" y="25"/>
                  </a:lnTo>
                  <a:lnTo>
                    <a:pt x="116" y="20"/>
                  </a:lnTo>
                  <a:lnTo>
                    <a:pt x="111" y="15"/>
                  </a:lnTo>
                  <a:lnTo>
                    <a:pt x="106" y="12"/>
                  </a:lnTo>
                  <a:lnTo>
                    <a:pt x="100" y="9"/>
                  </a:lnTo>
                  <a:lnTo>
                    <a:pt x="94" y="6"/>
                  </a:lnTo>
                  <a:lnTo>
                    <a:pt x="87" y="3"/>
                  </a:lnTo>
                  <a:lnTo>
                    <a:pt x="81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3"/>
                  </a:lnTo>
                  <a:lnTo>
                    <a:pt x="41" y="6"/>
                  </a:lnTo>
                  <a:lnTo>
                    <a:pt x="36" y="9"/>
                  </a:lnTo>
                  <a:lnTo>
                    <a:pt x="29" y="12"/>
                  </a:lnTo>
                  <a:lnTo>
                    <a:pt x="25" y="15"/>
                  </a:lnTo>
                  <a:lnTo>
                    <a:pt x="19" y="20"/>
                  </a:lnTo>
                  <a:lnTo>
                    <a:pt x="15" y="25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5" y="41"/>
                  </a:lnTo>
                  <a:lnTo>
                    <a:pt x="3" y="48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9"/>
                  </a:lnTo>
                  <a:lnTo>
                    <a:pt x="5" y="94"/>
                  </a:lnTo>
                  <a:lnTo>
                    <a:pt x="8" y="101"/>
                  </a:lnTo>
                  <a:lnTo>
                    <a:pt x="11" y="106"/>
                  </a:lnTo>
                  <a:lnTo>
                    <a:pt x="15" y="111"/>
                  </a:lnTo>
                  <a:lnTo>
                    <a:pt x="19" y="116"/>
                  </a:lnTo>
                  <a:lnTo>
                    <a:pt x="25" y="121"/>
                  </a:lnTo>
                  <a:lnTo>
                    <a:pt x="29" y="124"/>
                  </a:lnTo>
                  <a:lnTo>
                    <a:pt x="36" y="128"/>
                  </a:lnTo>
                  <a:lnTo>
                    <a:pt x="41" y="131"/>
                  </a:lnTo>
                  <a:lnTo>
                    <a:pt x="47" y="133"/>
                  </a:lnTo>
                  <a:lnTo>
                    <a:pt x="54" y="135"/>
                  </a:lnTo>
                  <a:lnTo>
                    <a:pt x="60" y="136"/>
                  </a:lnTo>
                  <a:lnTo>
                    <a:pt x="68" y="136"/>
                  </a:lnTo>
                  <a:lnTo>
                    <a:pt x="74" y="136"/>
                  </a:lnTo>
                  <a:lnTo>
                    <a:pt x="81" y="135"/>
                  </a:lnTo>
                  <a:lnTo>
                    <a:pt x="87" y="133"/>
                  </a:lnTo>
                  <a:lnTo>
                    <a:pt x="94" y="131"/>
                  </a:lnTo>
                  <a:lnTo>
                    <a:pt x="100" y="128"/>
                  </a:lnTo>
                  <a:lnTo>
                    <a:pt x="106" y="124"/>
                  </a:lnTo>
                  <a:lnTo>
                    <a:pt x="111" y="121"/>
                  </a:lnTo>
                  <a:lnTo>
                    <a:pt x="116" y="116"/>
                  </a:lnTo>
                  <a:lnTo>
                    <a:pt x="120" y="111"/>
                  </a:lnTo>
                  <a:lnTo>
                    <a:pt x="124" y="106"/>
                  </a:lnTo>
                  <a:lnTo>
                    <a:pt x="127" y="101"/>
                  </a:lnTo>
                  <a:lnTo>
                    <a:pt x="131" y="94"/>
                  </a:lnTo>
                  <a:lnTo>
                    <a:pt x="133" y="89"/>
                  </a:lnTo>
                  <a:lnTo>
                    <a:pt x="134" y="82"/>
                  </a:lnTo>
                  <a:lnTo>
                    <a:pt x="135" y="75"/>
                  </a:lnTo>
                  <a:lnTo>
                    <a:pt x="136" y="68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1" name="Freeform 1418"/>
            <p:cNvSpPr>
              <a:spLocks/>
            </p:cNvSpPr>
            <p:nvPr/>
          </p:nvSpPr>
          <p:spPr bwMode="auto">
            <a:xfrm>
              <a:off x="2859" y="1840"/>
              <a:ext cx="12" cy="11"/>
            </a:xfrm>
            <a:custGeom>
              <a:avLst/>
              <a:gdLst>
                <a:gd name="T0" fmla="*/ 2 w 68"/>
                <a:gd name="T1" fmla="*/ 1 h 68"/>
                <a:gd name="T2" fmla="*/ 2 w 68"/>
                <a:gd name="T3" fmla="*/ 1 h 68"/>
                <a:gd name="T4" fmla="*/ 2 w 68"/>
                <a:gd name="T5" fmla="*/ 1 h 68"/>
                <a:gd name="T6" fmla="*/ 2 w 68"/>
                <a:gd name="T7" fmla="*/ 1 h 68"/>
                <a:gd name="T8" fmla="*/ 2 w 68"/>
                <a:gd name="T9" fmla="*/ 0 h 68"/>
                <a:gd name="T10" fmla="*/ 2 w 68"/>
                <a:gd name="T11" fmla="*/ 0 h 68"/>
                <a:gd name="T12" fmla="*/ 2 w 68"/>
                <a:gd name="T13" fmla="*/ 0 h 68"/>
                <a:gd name="T14" fmla="*/ 2 w 68"/>
                <a:gd name="T15" fmla="*/ 0 h 68"/>
                <a:gd name="T16" fmla="*/ 1 w 68"/>
                <a:gd name="T17" fmla="*/ 0 h 68"/>
                <a:gd name="T18" fmla="*/ 1 w 68"/>
                <a:gd name="T19" fmla="*/ 0 h 68"/>
                <a:gd name="T20" fmla="*/ 1 w 68"/>
                <a:gd name="T21" fmla="*/ 0 h 68"/>
                <a:gd name="T22" fmla="*/ 1 w 68"/>
                <a:gd name="T23" fmla="*/ 0 h 68"/>
                <a:gd name="T24" fmla="*/ 0 w 68"/>
                <a:gd name="T25" fmla="*/ 0 h 68"/>
                <a:gd name="T26" fmla="*/ 0 w 68"/>
                <a:gd name="T27" fmla="*/ 1 h 68"/>
                <a:gd name="T28" fmla="*/ 0 w 68"/>
                <a:gd name="T29" fmla="*/ 1 h 68"/>
                <a:gd name="T30" fmla="*/ 0 w 68"/>
                <a:gd name="T31" fmla="*/ 1 h 68"/>
                <a:gd name="T32" fmla="*/ 0 w 68"/>
                <a:gd name="T33" fmla="*/ 1 h 68"/>
                <a:gd name="T34" fmla="*/ 0 w 68"/>
                <a:gd name="T35" fmla="*/ 2 h 68"/>
                <a:gd name="T36" fmla="*/ 0 w 68"/>
                <a:gd name="T37" fmla="*/ 2 h 68"/>
                <a:gd name="T38" fmla="*/ 0 w 68"/>
                <a:gd name="T39" fmla="*/ 2 h 68"/>
                <a:gd name="T40" fmla="*/ 0 w 68"/>
                <a:gd name="T41" fmla="*/ 2 h 68"/>
                <a:gd name="T42" fmla="*/ 1 w 68"/>
                <a:gd name="T43" fmla="*/ 2 h 68"/>
                <a:gd name="T44" fmla="*/ 1 w 68"/>
                <a:gd name="T45" fmla="*/ 2 h 68"/>
                <a:gd name="T46" fmla="*/ 1 w 68"/>
                <a:gd name="T47" fmla="*/ 2 h 68"/>
                <a:gd name="T48" fmla="*/ 1 w 68"/>
                <a:gd name="T49" fmla="*/ 2 h 68"/>
                <a:gd name="T50" fmla="*/ 2 w 68"/>
                <a:gd name="T51" fmla="*/ 2 h 68"/>
                <a:gd name="T52" fmla="*/ 2 w 68"/>
                <a:gd name="T53" fmla="*/ 2 h 68"/>
                <a:gd name="T54" fmla="*/ 2 w 68"/>
                <a:gd name="T55" fmla="*/ 2 h 68"/>
                <a:gd name="T56" fmla="*/ 2 w 68"/>
                <a:gd name="T57" fmla="*/ 2 h 68"/>
                <a:gd name="T58" fmla="*/ 2 w 68"/>
                <a:gd name="T59" fmla="*/ 2 h 68"/>
                <a:gd name="T60" fmla="*/ 2 w 68"/>
                <a:gd name="T61" fmla="*/ 2 h 68"/>
                <a:gd name="T62" fmla="*/ 2 w 68"/>
                <a:gd name="T63" fmla="*/ 2 h 68"/>
                <a:gd name="T64" fmla="*/ 2 w 68"/>
                <a:gd name="T65" fmla="*/ 1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"/>
                <a:gd name="T100" fmla="*/ 0 h 68"/>
                <a:gd name="T101" fmla="*/ 68 w 68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" h="68">
                  <a:moveTo>
                    <a:pt x="68" y="34"/>
                  </a:moveTo>
                  <a:lnTo>
                    <a:pt x="68" y="28"/>
                  </a:lnTo>
                  <a:lnTo>
                    <a:pt x="66" y="21"/>
                  </a:lnTo>
                  <a:lnTo>
                    <a:pt x="63" y="15"/>
                  </a:lnTo>
                  <a:lnTo>
                    <a:pt x="59" y="11"/>
                  </a:lnTo>
                  <a:lnTo>
                    <a:pt x="53" y="6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5" y="0"/>
                  </a:lnTo>
                  <a:lnTo>
                    <a:pt x="27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7" y="15"/>
                  </a:lnTo>
                  <a:lnTo>
                    <a:pt x="4" y="21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7"/>
                  </a:lnTo>
                  <a:lnTo>
                    <a:pt x="7" y="54"/>
                  </a:lnTo>
                  <a:lnTo>
                    <a:pt x="10" y="58"/>
                  </a:lnTo>
                  <a:lnTo>
                    <a:pt x="16" y="62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5" y="68"/>
                  </a:lnTo>
                  <a:lnTo>
                    <a:pt x="41" y="68"/>
                  </a:lnTo>
                  <a:lnTo>
                    <a:pt x="48" y="66"/>
                  </a:lnTo>
                  <a:lnTo>
                    <a:pt x="53" y="62"/>
                  </a:lnTo>
                  <a:lnTo>
                    <a:pt x="59" y="58"/>
                  </a:lnTo>
                  <a:lnTo>
                    <a:pt x="63" y="54"/>
                  </a:lnTo>
                  <a:lnTo>
                    <a:pt x="66" y="47"/>
                  </a:lnTo>
                  <a:lnTo>
                    <a:pt x="68" y="41"/>
                  </a:lnTo>
                  <a:lnTo>
                    <a:pt x="6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2" name="Freeform 1419"/>
            <p:cNvSpPr>
              <a:spLocks noEditPoints="1"/>
            </p:cNvSpPr>
            <p:nvPr/>
          </p:nvSpPr>
          <p:spPr bwMode="auto">
            <a:xfrm>
              <a:off x="2641" y="1583"/>
              <a:ext cx="443" cy="525"/>
            </a:xfrm>
            <a:custGeom>
              <a:avLst/>
              <a:gdLst>
                <a:gd name="T0" fmla="*/ 23 w 2206"/>
                <a:gd name="T1" fmla="*/ 32 h 2629"/>
                <a:gd name="T2" fmla="*/ 31 w 2206"/>
                <a:gd name="T3" fmla="*/ 49 h 2629"/>
                <a:gd name="T4" fmla="*/ 31 w 2206"/>
                <a:gd name="T5" fmla="*/ 48 h 2629"/>
                <a:gd name="T6" fmla="*/ 31 w 2206"/>
                <a:gd name="T7" fmla="*/ 48 h 2629"/>
                <a:gd name="T8" fmla="*/ 0 w 2206"/>
                <a:gd name="T9" fmla="*/ 54 h 2629"/>
                <a:gd name="T10" fmla="*/ 0 w 2206"/>
                <a:gd name="T11" fmla="*/ 53 h 2629"/>
                <a:gd name="T12" fmla="*/ 31 w 2206"/>
                <a:gd name="T13" fmla="*/ 60 h 2629"/>
                <a:gd name="T14" fmla="*/ 31 w 2206"/>
                <a:gd name="T15" fmla="*/ 59 h 2629"/>
                <a:gd name="T16" fmla="*/ 31 w 2206"/>
                <a:gd name="T17" fmla="*/ 60 h 2629"/>
                <a:gd name="T18" fmla="*/ 23 w 2206"/>
                <a:gd name="T19" fmla="*/ 76 h 2629"/>
                <a:gd name="T20" fmla="*/ 22 w 2206"/>
                <a:gd name="T21" fmla="*/ 76 h 2629"/>
                <a:gd name="T22" fmla="*/ 22 w 2206"/>
                <a:gd name="T23" fmla="*/ 76 h 2629"/>
                <a:gd name="T24" fmla="*/ 22 w 2206"/>
                <a:gd name="T25" fmla="*/ 75 h 2629"/>
                <a:gd name="T26" fmla="*/ 39 w 2206"/>
                <a:gd name="T27" fmla="*/ 67 h 2629"/>
                <a:gd name="T28" fmla="*/ 39 w 2206"/>
                <a:gd name="T29" fmla="*/ 67 h 2629"/>
                <a:gd name="T30" fmla="*/ 39 w 2206"/>
                <a:gd name="T31" fmla="*/ 67 h 2629"/>
                <a:gd name="T32" fmla="*/ 39 w 2206"/>
                <a:gd name="T33" fmla="*/ 67 h 2629"/>
                <a:gd name="T34" fmla="*/ 44 w 2206"/>
                <a:gd name="T35" fmla="*/ 105 h 2629"/>
                <a:gd name="T36" fmla="*/ 44 w 2206"/>
                <a:gd name="T37" fmla="*/ 104 h 2629"/>
                <a:gd name="T38" fmla="*/ 44 w 2206"/>
                <a:gd name="T39" fmla="*/ 104 h 2629"/>
                <a:gd name="T40" fmla="*/ 49 w 2206"/>
                <a:gd name="T41" fmla="*/ 66 h 2629"/>
                <a:gd name="T42" fmla="*/ 50 w 2206"/>
                <a:gd name="T43" fmla="*/ 66 h 2629"/>
                <a:gd name="T44" fmla="*/ 65 w 2206"/>
                <a:gd name="T45" fmla="*/ 76 h 2629"/>
                <a:gd name="T46" fmla="*/ 66 w 2206"/>
                <a:gd name="T47" fmla="*/ 76 h 2629"/>
                <a:gd name="T48" fmla="*/ 66 w 2206"/>
                <a:gd name="T49" fmla="*/ 76 h 2629"/>
                <a:gd name="T50" fmla="*/ 57 w 2206"/>
                <a:gd name="T51" fmla="*/ 60 h 2629"/>
                <a:gd name="T52" fmla="*/ 57 w 2206"/>
                <a:gd name="T53" fmla="*/ 60 h 2629"/>
                <a:gd name="T54" fmla="*/ 57 w 2206"/>
                <a:gd name="T55" fmla="*/ 59 h 2629"/>
                <a:gd name="T56" fmla="*/ 57 w 2206"/>
                <a:gd name="T57" fmla="*/ 59 h 2629"/>
                <a:gd name="T58" fmla="*/ 88 w 2206"/>
                <a:gd name="T59" fmla="*/ 54 h 2629"/>
                <a:gd name="T60" fmla="*/ 88 w 2206"/>
                <a:gd name="T61" fmla="*/ 54 h 2629"/>
                <a:gd name="T62" fmla="*/ 88 w 2206"/>
                <a:gd name="T63" fmla="*/ 54 h 2629"/>
                <a:gd name="T64" fmla="*/ 88 w 2206"/>
                <a:gd name="T65" fmla="*/ 55 h 2629"/>
                <a:gd name="T66" fmla="*/ 57 w 2206"/>
                <a:gd name="T67" fmla="*/ 49 h 2629"/>
                <a:gd name="T68" fmla="*/ 58 w 2206"/>
                <a:gd name="T69" fmla="*/ 49 h 2629"/>
                <a:gd name="T70" fmla="*/ 58 w 2206"/>
                <a:gd name="T71" fmla="*/ 49 h 2629"/>
                <a:gd name="T72" fmla="*/ 66 w 2206"/>
                <a:gd name="T73" fmla="*/ 32 h 2629"/>
                <a:gd name="T74" fmla="*/ 66 w 2206"/>
                <a:gd name="T75" fmla="*/ 33 h 2629"/>
                <a:gd name="T76" fmla="*/ 50 w 2206"/>
                <a:gd name="T77" fmla="*/ 40 h 2629"/>
                <a:gd name="T78" fmla="*/ 50 w 2206"/>
                <a:gd name="T79" fmla="*/ 41 h 2629"/>
                <a:gd name="T80" fmla="*/ 50 w 2206"/>
                <a:gd name="T81" fmla="*/ 41 h 2629"/>
                <a:gd name="T82" fmla="*/ 43 w 2206"/>
                <a:gd name="T83" fmla="*/ 0 h 2629"/>
                <a:gd name="T84" fmla="*/ 44 w 2206"/>
                <a:gd name="T85" fmla="*/ 0 h 2629"/>
                <a:gd name="T86" fmla="*/ 44 w 2206"/>
                <a:gd name="T87" fmla="*/ 0 h 2629"/>
                <a:gd name="T88" fmla="*/ 44 w 2206"/>
                <a:gd name="T89" fmla="*/ 0 h 2629"/>
                <a:gd name="T90" fmla="*/ 39 w 2206"/>
                <a:gd name="T91" fmla="*/ 41 h 2629"/>
                <a:gd name="T92" fmla="*/ 39 w 2206"/>
                <a:gd name="T93" fmla="*/ 41 h 2629"/>
                <a:gd name="T94" fmla="*/ 39 w 2206"/>
                <a:gd name="T95" fmla="*/ 41 h 2629"/>
                <a:gd name="T96" fmla="*/ 39 w 2206"/>
                <a:gd name="T97" fmla="*/ 41 h 2629"/>
                <a:gd name="T98" fmla="*/ 22 w 2206"/>
                <a:gd name="T99" fmla="*/ 32 h 2629"/>
                <a:gd name="T100" fmla="*/ 22 w 2206"/>
                <a:gd name="T101" fmla="*/ 32 h 26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6"/>
                <a:gd name="T154" fmla="*/ 0 h 2629"/>
                <a:gd name="T155" fmla="*/ 2206 w 2206"/>
                <a:gd name="T156" fmla="*/ 2629 h 26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6" h="2629">
                  <a:moveTo>
                    <a:pt x="573" y="799"/>
                  </a:moveTo>
                  <a:lnTo>
                    <a:pt x="776" y="1207"/>
                  </a:lnTo>
                  <a:lnTo>
                    <a:pt x="754" y="1218"/>
                  </a:lnTo>
                  <a:lnTo>
                    <a:pt x="551" y="810"/>
                  </a:lnTo>
                  <a:lnTo>
                    <a:pt x="573" y="799"/>
                  </a:lnTo>
                  <a:close/>
                  <a:moveTo>
                    <a:pt x="776" y="1207"/>
                  </a:moveTo>
                  <a:lnTo>
                    <a:pt x="777" y="1210"/>
                  </a:lnTo>
                  <a:lnTo>
                    <a:pt x="777" y="1213"/>
                  </a:lnTo>
                  <a:lnTo>
                    <a:pt x="777" y="1216"/>
                  </a:lnTo>
                  <a:lnTo>
                    <a:pt x="776" y="1218"/>
                  </a:lnTo>
                  <a:lnTo>
                    <a:pt x="775" y="1220"/>
                  </a:lnTo>
                  <a:lnTo>
                    <a:pt x="772" y="1222"/>
                  </a:lnTo>
                  <a:lnTo>
                    <a:pt x="770" y="1224"/>
                  </a:lnTo>
                  <a:lnTo>
                    <a:pt x="767" y="1225"/>
                  </a:lnTo>
                  <a:lnTo>
                    <a:pt x="765" y="1213"/>
                  </a:lnTo>
                  <a:lnTo>
                    <a:pt x="776" y="1207"/>
                  </a:lnTo>
                  <a:close/>
                  <a:moveTo>
                    <a:pt x="767" y="1225"/>
                  </a:moveTo>
                  <a:lnTo>
                    <a:pt x="13" y="1363"/>
                  </a:lnTo>
                  <a:lnTo>
                    <a:pt x="9" y="1339"/>
                  </a:lnTo>
                  <a:lnTo>
                    <a:pt x="763" y="1201"/>
                  </a:lnTo>
                  <a:lnTo>
                    <a:pt x="767" y="1225"/>
                  </a:lnTo>
                  <a:close/>
                  <a:moveTo>
                    <a:pt x="9" y="1363"/>
                  </a:moveTo>
                  <a:lnTo>
                    <a:pt x="5" y="1362"/>
                  </a:lnTo>
                  <a:lnTo>
                    <a:pt x="2" y="1359"/>
                  </a:lnTo>
                  <a:lnTo>
                    <a:pt x="0" y="1355"/>
                  </a:lnTo>
                  <a:lnTo>
                    <a:pt x="0" y="1351"/>
                  </a:lnTo>
                  <a:lnTo>
                    <a:pt x="0" y="1347"/>
                  </a:lnTo>
                  <a:lnTo>
                    <a:pt x="2" y="1343"/>
                  </a:lnTo>
                  <a:lnTo>
                    <a:pt x="5" y="1340"/>
                  </a:lnTo>
                  <a:lnTo>
                    <a:pt x="9" y="1339"/>
                  </a:lnTo>
                  <a:lnTo>
                    <a:pt x="11" y="1351"/>
                  </a:lnTo>
                  <a:lnTo>
                    <a:pt x="9" y="1363"/>
                  </a:lnTo>
                  <a:close/>
                  <a:moveTo>
                    <a:pt x="13" y="1339"/>
                  </a:moveTo>
                  <a:lnTo>
                    <a:pt x="775" y="1477"/>
                  </a:lnTo>
                  <a:lnTo>
                    <a:pt x="770" y="1501"/>
                  </a:lnTo>
                  <a:lnTo>
                    <a:pt x="9" y="1363"/>
                  </a:lnTo>
                  <a:lnTo>
                    <a:pt x="13" y="1339"/>
                  </a:lnTo>
                  <a:close/>
                  <a:moveTo>
                    <a:pt x="775" y="1477"/>
                  </a:moveTo>
                  <a:lnTo>
                    <a:pt x="778" y="1478"/>
                  </a:lnTo>
                  <a:lnTo>
                    <a:pt x="780" y="1480"/>
                  </a:lnTo>
                  <a:lnTo>
                    <a:pt x="782" y="1482"/>
                  </a:lnTo>
                  <a:lnTo>
                    <a:pt x="783" y="1484"/>
                  </a:lnTo>
                  <a:lnTo>
                    <a:pt x="784" y="1487"/>
                  </a:lnTo>
                  <a:lnTo>
                    <a:pt x="784" y="1489"/>
                  </a:lnTo>
                  <a:lnTo>
                    <a:pt x="784" y="1492"/>
                  </a:lnTo>
                  <a:lnTo>
                    <a:pt x="783" y="1495"/>
                  </a:lnTo>
                  <a:lnTo>
                    <a:pt x="772" y="1489"/>
                  </a:lnTo>
                  <a:lnTo>
                    <a:pt x="775" y="1477"/>
                  </a:lnTo>
                  <a:close/>
                  <a:moveTo>
                    <a:pt x="783" y="1495"/>
                  </a:moveTo>
                  <a:lnTo>
                    <a:pt x="565" y="1903"/>
                  </a:lnTo>
                  <a:lnTo>
                    <a:pt x="544" y="1891"/>
                  </a:lnTo>
                  <a:lnTo>
                    <a:pt x="762" y="1484"/>
                  </a:lnTo>
                  <a:lnTo>
                    <a:pt x="783" y="1495"/>
                  </a:lnTo>
                  <a:close/>
                  <a:moveTo>
                    <a:pt x="560" y="1908"/>
                  </a:moveTo>
                  <a:lnTo>
                    <a:pt x="556" y="1909"/>
                  </a:lnTo>
                  <a:lnTo>
                    <a:pt x="552" y="1909"/>
                  </a:lnTo>
                  <a:lnTo>
                    <a:pt x="549" y="1907"/>
                  </a:lnTo>
                  <a:lnTo>
                    <a:pt x="547" y="1905"/>
                  </a:lnTo>
                  <a:lnTo>
                    <a:pt x="545" y="1902"/>
                  </a:lnTo>
                  <a:lnTo>
                    <a:pt x="542" y="1899"/>
                  </a:lnTo>
                  <a:lnTo>
                    <a:pt x="542" y="1895"/>
                  </a:lnTo>
                  <a:lnTo>
                    <a:pt x="544" y="1891"/>
                  </a:lnTo>
                  <a:lnTo>
                    <a:pt x="554" y="1897"/>
                  </a:lnTo>
                  <a:lnTo>
                    <a:pt x="560" y="1908"/>
                  </a:lnTo>
                  <a:close/>
                  <a:moveTo>
                    <a:pt x="549" y="1887"/>
                  </a:moveTo>
                  <a:lnTo>
                    <a:pt x="963" y="1675"/>
                  </a:lnTo>
                  <a:lnTo>
                    <a:pt x="974" y="1697"/>
                  </a:lnTo>
                  <a:lnTo>
                    <a:pt x="560" y="1908"/>
                  </a:lnTo>
                  <a:lnTo>
                    <a:pt x="549" y="1887"/>
                  </a:lnTo>
                  <a:close/>
                  <a:moveTo>
                    <a:pt x="963" y="1675"/>
                  </a:moveTo>
                  <a:lnTo>
                    <a:pt x="966" y="1674"/>
                  </a:lnTo>
                  <a:lnTo>
                    <a:pt x="968" y="1674"/>
                  </a:lnTo>
                  <a:lnTo>
                    <a:pt x="971" y="1674"/>
                  </a:lnTo>
                  <a:lnTo>
                    <a:pt x="974" y="1675"/>
                  </a:lnTo>
                  <a:lnTo>
                    <a:pt x="977" y="1677"/>
                  </a:lnTo>
                  <a:lnTo>
                    <a:pt x="979" y="1678"/>
                  </a:lnTo>
                  <a:lnTo>
                    <a:pt x="980" y="1681"/>
                  </a:lnTo>
                  <a:lnTo>
                    <a:pt x="981" y="1684"/>
                  </a:lnTo>
                  <a:lnTo>
                    <a:pt x="968" y="1686"/>
                  </a:lnTo>
                  <a:lnTo>
                    <a:pt x="963" y="1675"/>
                  </a:lnTo>
                  <a:close/>
                  <a:moveTo>
                    <a:pt x="981" y="1684"/>
                  </a:moveTo>
                  <a:lnTo>
                    <a:pt x="1112" y="2617"/>
                  </a:lnTo>
                  <a:lnTo>
                    <a:pt x="1087" y="2620"/>
                  </a:lnTo>
                  <a:lnTo>
                    <a:pt x="956" y="1687"/>
                  </a:lnTo>
                  <a:lnTo>
                    <a:pt x="981" y="1684"/>
                  </a:lnTo>
                  <a:close/>
                  <a:moveTo>
                    <a:pt x="1112" y="2620"/>
                  </a:moveTo>
                  <a:lnTo>
                    <a:pt x="1109" y="2623"/>
                  </a:lnTo>
                  <a:lnTo>
                    <a:pt x="1107" y="2626"/>
                  </a:lnTo>
                  <a:lnTo>
                    <a:pt x="1103" y="2629"/>
                  </a:lnTo>
                  <a:lnTo>
                    <a:pt x="1099" y="2629"/>
                  </a:lnTo>
                  <a:lnTo>
                    <a:pt x="1094" y="2629"/>
                  </a:lnTo>
                  <a:lnTo>
                    <a:pt x="1091" y="2626"/>
                  </a:lnTo>
                  <a:lnTo>
                    <a:pt x="1088" y="2623"/>
                  </a:lnTo>
                  <a:lnTo>
                    <a:pt x="1087" y="2620"/>
                  </a:lnTo>
                  <a:lnTo>
                    <a:pt x="1099" y="2618"/>
                  </a:lnTo>
                  <a:lnTo>
                    <a:pt x="1112" y="2620"/>
                  </a:lnTo>
                  <a:close/>
                  <a:moveTo>
                    <a:pt x="1087" y="2617"/>
                  </a:moveTo>
                  <a:lnTo>
                    <a:pt x="1225" y="1677"/>
                  </a:lnTo>
                  <a:lnTo>
                    <a:pt x="1249" y="1680"/>
                  </a:lnTo>
                  <a:lnTo>
                    <a:pt x="1112" y="2620"/>
                  </a:lnTo>
                  <a:lnTo>
                    <a:pt x="1087" y="2617"/>
                  </a:lnTo>
                  <a:close/>
                  <a:moveTo>
                    <a:pt x="1225" y="1677"/>
                  </a:moveTo>
                  <a:lnTo>
                    <a:pt x="1225" y="1674"/>
                  </a:lnTo>
                  <a:lnTo>
                    <a:pt x="1227" y="1672"/>
                  </a:lnTo>
                  <a:lnTo>
                    <a:pt x="1229" y="1670"/>
                  </a:lnTo>
                  <a:lnTo>
                    <a:pt x="1232" y="1669"/>
                  </a:lnTo>
                  <a:lnTo>
                    <a:pt x="1234" y="1667"/>
                  </a:lnTo>
                  <a:lnTo>
                    <a:pt x="1237" y="1666"/>
                  </a:lnTo>
                  <a:lnTo>
                    <a:pt x="1240" y="1667"/>
                  </a:lnTo>
                  <a:lnTo>
                    <a:pt x="1242" y="1669"/>
                  </a:lnTo>
                  <a:lnTo>
                    <a:pt x="1237" y="1679"/>
                  </a:lnTo>
                  <a:lnTo>
                    <a:pt x="1225" y="1677"/>
                  </a:lnTo>
                  <a:close/>
                  <a:moveTo>
                    <a:pt x="1242" y="1669"/>
                  </a:moveTo>
                  <a:lnTo>
                    <a:pt x="1650" y="1887"/>
                  </a:lnTo>
                  <a:lnTo>
                    <a:pt x="1638" y="1908"/>
                  </a:lnTo>
                  <a:lnTo>
                    <a:pt x="1232" y="1690"/>
                  </a:lnTo>
                  <a:lnTo>
                    <a:pt x="1242" y="1669"/>
                  </a:lnTo>
                  <a:close/>
                  <a:moveTo>
                    <a:pt x="1654" y="1892"/>
                  </a:moveTo>
                  <a:lnTo>
                    <a:pt x="1655" y="1895"/>
                  </a:lnTo>
                  <a:lnTo>
                    <a:pt x="1655" y="1900"/>
                  </a:lnTo>
                  <a:lnTo>
                    <a:pt x="1654" y="1903"/>
                  </a:lnTo>
                  <a:lnTo>
                    <a:pt x="1652" y="1906"/>
                  </a:lnTo>
                  <a:lnTo>
                    <a:pt x="1648" y="1908"/>
                  </a:lnTo>
                  <a:lnTo>
                    <a:pt x="1645" y="1909"/>
                  </a:lnTo>
                  <a:lnTo>
                    <a:pt x="1641" y="1909"/>
                  </a:lnTo>
                  <a:lnTo>
                    <a:pt x="1638" y="1908"/>
                  </a:lnTo>
                  <a:lnTo>
                    <a:pt x="1643" y="1897"/>
                  </a:lnTo>
                  <a:lnTo>
                    <a:pt x="1654" y="1892"/>
                  </a:lnTo>
                  <a:close/>
                  <a:moveTo>
                    <a:pt x="1632" y="1903"/>
                  </a:moveTo>
                  <a:lnTo>
                    <a:pt x="1429" y="1495"/>
                  </a:lnTo>
                  <a:lnTo>
                    <a:pt x="1451" y="1484"/>
                  </a:lnTo>
                  <a:lnTo>
                    <a:pt x="1654" y="1892"/>
                  </a:lnTo>
                  <a:lnTo>
                    <a:pt x="1632" y="1903"/>
                  </a:lnTo>
                  <a:close/>
                  <a:moveTo>
                    <a:pt x="1429" y="1495"/>
                  </a:moveTo>
                  <a:lnTo>
                    <a:pt x="1428" y="1492"/>
                  </a:lnTo>
                  <a:lnTo>
                    <a:pt x="1428" y="1489"/>
                  </a:lnTo>
                  <a:lnTo>
                    <a:pt x="1428" y="1486"/>
                  </a:lnTo>
                  <a:lnTo>
                    <a:pt x="1429" y="1484"/>
                  </a:lnTo>
                  <a:lnTo>
                    <a:pt x="1431" y="1482"/>
                  </a:lnTo>
                  <a:lnTo>
                    <a:pt x="1432" y="1480"/>
                  </a:lnTo>
                  <a:lnTo>
                    <a:pt x="1436" y="1478"/>
                  </a:lnTo>
                  <a:lnTo>
                    <a:pt x="1438" y="1477"/>
                  </a:lnTo>
                  <a:lnTo>
                    <a:pt x="1440" y="1489"/>
                  </a:lnTo>
                  <a:lnTo>
                    <a:pt x="1429" y="1495"/>
                  </a:lnTo>
                  <a:close/>
                  <a:moveTo>
                    <a:pt x="1438" y="1477"/>
                  </a:moveTo>
                  <a:lnTo>
                    <a:pt x="2193" y="1346"/>
                  </a:lnTo>
                  <a:lnTo>
                    <a:pt x="2197" y="1370"/>
                  </a:lnTo>
                  <a:lnTo>
                    <a:pt x="1442" y="1501"/>
                  </a:lnTo>
                  <a:lnTo>
                    <a:pt x="1438" y="1477"/>
                  </a:lnTo>
                  <a:close/>
                  <a:moveTo>
                    <a:pt x="2197" y="1346"/>
                  </a:moveTo>
                  <a:lnTo>
                    <a:pt x="2200" y="1348"/>
                  </a:lnTo>
                  <a:lnTo>
                    <a:pt x="2204" y="1350"/>
                  </a:lnTo>
                  <a:lnTo>
                    <a:pt x="2205" y="1354"/>
                  </a:lnTo>
                  <a:lnTo>
                    <a:pt x="2206" y="1357"/>
                  </a:lnTo>
                  <a:lnTo>
                    <a:pt x="2205" y="1362"/>
                  </a:lnTo>
                  <a:lnTo>
                    <a:pt x="2204" y="1366"/>
                  </a:lnTo>
                  <a:lnTo>
                    <a:pt x="2200" y="1368"/>
                  </a:lnTo>
                  <a:lnTo>
                    <a:pt x="2197" y="1370"/>
                  </a:lnTo>
                  <a:lnTo>
                    <a:pt x="2195" y="1357"/>
                  </a:lnTo>
                  <a:lnTo>
                    <a:pt x="2197" y="1346"/>
                  </a:lnTo>
                  <a:close/>
                  <a:moveTo>
                    <a:pt x="2193" y="1370"/>
                  </a:moveTo>
                  <a:lnTo>
                    <a:pt x="1438" y="1232"/>
                  </a:lnTo>
                  <a:lnTo>
                    <a:pt x="1442" y="1207"/>
                  </a:lnTo>
                  <a:lnTo>
                    <a:pt x="2197" y="1346"/>
                  </a:lnTo>
                  <a:lnTo>
                    <a:pt x="2193" y="1370"/>
                  </a:lnTo>
                  <a:close/>
                  <a:moveTo>
                    <a:pt x="1438" y="1232"/>
                  </a:moveTo>
                  <a:lnTo>
                    <a:pt x="1436" y="1231"/>
                  </a:lnTo>
                  <a:lnTo>
                    <a:pt x="1432" y="1229"/>
                  </a:lnTo>
                  <a:lnTo>
                    <a:pt x="1431" y="1227"/>
                  </a:lnTo>
                  <a:lnTo>
                    <a:pt x="1429" y="1225"/>
                  </a:lnTo>
                  <a:lnTo>
                    <a:pt x="1428" y="1222"/>
                  </a:lnTo>
                  <a:lnTo>
                    <a:pt x="1428" y="1219"/>
                  </a:lnTo>
                  <a:lnTo>
                    <a:pt x="1428" y="1217"/>
                  </a:lnTo>
                  <a:lnTo>
                    <a:pt x="1429" y="1214"/>
                  </a:lnTo>
                  <a:lnTo>
                    <a:pt x="1440" y="1219"/>
                  </a:lnTo>
                  <a:lnTo>
                    <a:pt x="1438" y="1232"/>
                  </a:lnTo>
                  <a:close/>
                  <a:moveTo>
                    <a:pt x="1429" y="1214"/>
                  </a:moveTo>
                  <a:lnTo>
                    <a:pt x="1640" y="807"/>
                  </a:lnTo>
                  <a:lnTo>
                    <a:pt x="1661" y="817"/>
                  </a:lnTo>
                  <a:lnTo>
                    <a:pt x="1451" y="1225"/>
                  </a:lnTo>
                  <a:lnTo>
                    <a:pt x="1429" y="1214"/>
                  </a:lnTo>
                  <a:close/>
                  <a:moveTo>
                    <a:pt x="1645" y="801"/>
                  </a:moveTo>
                  <a:lnTo>
                    <a:pt x="1648" y="800"/>
                  </a:lnTo>
                  <a:lnTo>
                    <a:pt x="1653" y="800"/>
                  </a:lnTo>
                  <a:lnTo>
                    <a:pt x="1656" y="801"/>
                  </a:lnTo>
                  <a:lnTo>
                    <a:pt x="1659" y="803"/>
                  </a:lnTo>
                  <a:lnTo>
                    <a:pt x="1661" y="807"/>
                  </a:lnTo>
                  <a:lnTo>
                    <a:pt x="1662" y="810"/>
                  </a:lnTo>
                  <a:lnTo>
                    <a:pt x="1662" y="813"/>
                  </a:lnTo>
                  <a:lnTo>
                    <a:pt x="1661" y="817"/>
                  </a:lnTo>
                  <a:lnTo>
                    <a:pt x="1651" y="812"/>
                  </a:lnTo>
                  <a:lnTo>
                    <a:pt x="1645" y="801"/>
                  </a:lnTo>
                  <a:close/>
                  <a:moveTo>
                    <a:pt x="1656" y="823"/>
                  </a:moveTo>
                  <a:lnTo>
                    <a:pt x="1257" y="1027"/>
                  </a:lnTo>
                  <a:lnTo>
                    <a:pt x="1246" y="1005"/>
                  </a:lnTo>
                  <a:lnTo>
                    <a:pt x="1645" y="801"/>
                  </a:lnTo>
                  <a:lnTo>
                    <a:pt x="1656" y="823"/>
                  </a:lnTo>
                  <a:close/>
                  <a:moveTo>
                    <a:pt x="1257" y="1027"/>
                  </a:moveTo>
                  <a:lnTo>
                    <a:pt x="1254" y="1028"/>
                  </a:lnTo>
                  <a:lnTo>
                    <a:pt x="1252" y="1028"/>
                  </a:lnTo>
                  <a:lnTo>
                    <a:pt x="1249" y="1027"/>
                  </a:lnTo>
                  <a:lnTo>
                    <a:pt x="1246" y="1026"/>
                  </a:lnTo>
                  <a:lnTo>
                    <a:pt x="1243" y="1025"/>
                  </a:lnTo>
                  <a:lnTo>
                    <a:pt x="1241" y="1023"/>
                  </a:lnTo>
                  <a:lnTo>
                    <a:pt x="1240" y="1021"/>
                  </a:lnTo>
                  <a:lnTo>
                    <a:pt x="1239" y="1017"/>
                  </a:lnTo>
                  <a:lnTo>
                    <a:pt x="1252" y="1016"/>
                  </a:lnTo>
                  <a:lnTo>
                    <a:pt x="1257" y="1027"/>
                  </a:lnTo>
                  <a:close/>
                  <a:moveTo>
                    <a:pt x="1239" y="1017"/>
                  </a:moveTo>
                  <a:lnTo>
                    <a:pt x="1087" y="12"/>
                  </a:lnTo>
                  <a:lnTo>
                    <a:pt x="1112" y="9"/>
                  </a:lnTo>
                  <a:lnTo>
                    <a:pt x="1264" y="1014"/>
                  </a:lnTo>
                  <a:lnTo>
                    <a:pt x="1239" y="1017"/>
                  </a:lnTo>
                  <a:close/>
                  <a:moveTo>
                    <a:pt x="1087" y="9"/>
                  </a:moveTo>
                  <a:lnTo>
                    <a:pt x="1088" y="5"/>
                  </a:lnTo>
                  <a:lnTo>
                    <a:pt x="1091" y="2"/>
                  </a:lnTo>
                  <a:lnTo>
                    <a:pt x="1094" y="0"/>
                  </a:lnTo>
                  <a:lnTo>
                    <a:pt x="1099" y="0"/>
                  </a:lnTo>
                  <a:lnTo>
                    <a:pt x="1103" y="0"/>
                  </a:lnTo>
                  <a:lnTo>
                    <a:pt x="1107" y="2"/>
                  </a:lnTo>
                  <a:lnTo>
                    <a:pt x="1109" y="5"/>
                  </a:lnTo>
                  <a:lnTo>
                    <a:pt x="1112" y="9"/>
                  </a:lnTo>
                  <a:lnTo>
                    <a:pt x="1099" y="11"/>
                  </a:lnTo>
                  <a:lnTo>
                    <a:pt x="1087" y="9"/>
                  </a:lnTo>
                  <a:close/>
                  <a:moveTo>
                    <a:pt x="1112" y="12"/>
                  </a:moveTo>
                  <a:lnTo>
                    <a:pt x="981" y="1017"/>
                  </a:lnTo>
                  <a:lnTo>
                    <a:pt x="956" y="1014"/>
                  </a:lnTo>
                  <a:lnTo>
                    <a:pt x="1087" y="9"/>
                  </a:lnTo>
                  <a:lnTo>
                    <a:pt x="1112" y="12"/>
                  </a:lnTo>
                  <a:close/>
                  <a:moveTo>
                    <a:pt x="981" y="1017"/>
                  </a:moveTo>
                  <a:lnTo>
                    <a:pt x="980" y="1021"/>
                  </a:lnTo>
                  <a:lnTo>
                    <a:pt x="979" y="1023"/>
                  </a:lnTo>
                  <a:lnTo>
                    <a:pt x="977" y="1025"/>
                  </a:lnTo>
                  <a:lnTo>
                    <a:pt x="974" y="1026"/>
                  </a:lnTo>
                  <a:lnTo>
                    <a:pt x="971" y="1027"/>
                  </a:lnTo>
                  <a:lnTo>
                    <a:pt x="969" y="1028"/>
                  </a:lnTo>
                  <a:lnTo>
                    <a:pt x="966" y="1028"/>
                  </a:lnTo>
                  <a:lnTo>
                    <a:pt x="963" y="1027"/>
                  </a:lnTo>
                  <a:lnTo>
                    <a:pt x="968" y="1016"/>
                  </a:lnTo>
                  <a:lnTo>
                    <a:pt x="981" y="1017"/>
                  </a:lnTo>
                  <a:close/>
                  <a:moveTo>
                    <a:pt x="963" y="1027"/>
                  </a:moveTo>
                  <a:lnTo>
                    <a:pt x="556" y="815"/>
                  </a:lnTo>
                  <a:lnTo>
                    <a:pt x="567" y="794"/>
                  </a:lnTo>
                  <a:lnTo>
                    <a:pt x="974" y="1005"/>
                  </a:lnTo>
                  <a:lnTo>
                    <a:pt x="963" y="1027"/>
                  </a:lnTo>
                  <a:close/>
                  <a:moveTo>
                    <a:pt x="551" y="810"/>
                  </a:moveTo>
                  <a:lnTo>
                    <a:pt x="550" y="806"/>
                  </a:lnTo>
                  <a:lnTo>
                    <a:pt x="550" y="802"/>
                  </a:lnTo>
                  <a:lnTo>
                    <a:pt x="551" y="799"/>
                  </a:lnTo>
                  <a:lnTo>
                    <a:pt x="553" y="796"/>
                  </a:lnTo>
                  <a:lnTo>
                    <a:pt x="556" y="794"/>
                  </a:lnTo>
                  <a:lnTo>
                    <a:pt x="560" y="793"/>
                  </a:lnTo>
                  <a:lnTo>
                    <a:pt x="564" y="793"/>
                  </a:lnTo>
                  <a:lnTo>
                    <a:pt x="567" y="794"/>
                  </a:lnTo>
                  <a:lnTo>
                    <a:pt x="562" y="805"/>
                  </a:lnTo>
                  <a:lnTo>
                    <a:pt x="551" y="81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3" name="Freeform 1420"/>
            <p:cNvSpPr>
              <a:spLocks/>
            </p:cNvSpPr>
            <p:nvPr/>
          </p:nvSpPr>
          <p:spPr bwMode="auto">
            <a:xfrm>
              <a:off x="2796" y="1784"/>
              <a:ext cx="136" cy="134"/>
            </a:xfrm>
            <a:custGeom>
              <a:avLst/>
              <a:gdLst>
                <a:gd name="T0" fmla="*/ 15 w 684"/>
                <a:gd name="T1" fmla="*/ 27 h 686"/>
                <a:gd name="T2" fmla="*/ 17 w 684"/>
                <a:gd name="T3" fmla="*/ 27 h 686"/>
                <a:gd name="T4" fmla="*/ 19 w 684"/>
                <a:gd name="T5" fmla="*/ 26 h 686"/>
                <a:gd name="T6" fmla="*/ 21 w 684"/>
                <a:gd name="T7" fmla="*/ 25 h 686"/>
                <a:gd name="T8" fmla="*/ 22 w 684"/>
                <a:gd name="T9" fmla="*/ 24 h 686"/>
                <a:gd name="T10" fmla="*/ 24 w 684"/>
                <a:gd name="T11" fmla="*/ 23 h 686"/>
                <a:gd name="T12" fmla="*/ 25 w 684"/>
                <a:gd name="T13" fmla="*/ 21 h 686"/>
                <a:gd name="T14" fmla="*/ 26 w 684"/>
                <a:gd name="T15" fmla="*/ 20 h 686"/>
                <a:gd name="T16" fmla="*/ 27 w 684"/>
                <a:gd name="T17" fmla="*/ 18 h 686"/>
                <a:gd name="T18" fmla="*/ 27 w 684"/>
                <a:gd name="T19" fmla="*/ 16 h 686"/>
                <a:gd name="T20" fmla="*/ 27 w 684"/>
                <a:gd name="T21" fmla="*/ 14 h 686"/>
                <a:gd name="T22" fmla="*/ 27 w 684"/>
                <a:gd name="T23" fmla="*/ 12 h 686"/>
                <a:gd name="T24" fmla="*/ 27 w 684"/>
                <a:gd name="T25" fmla="*/ 10 h 686"/>
                <a:gd name="T26" fmla="*/ 26 w 684"/>
                <a:gd name="T27" fmla="*/ 8 h 686"/>
                <a:gd name="T28" fmla="*/ 25 w 684"/>
                <a:gd name="T29" fmla="*/ 6 h 686"/>
                <a:gd name="T30" fmla="*/ 24 w 684"/>
                <a:gd name="T31" fmla="*/ 4 h 686"/>
                <a:gd name="T32" fmla="*/ 22 w 684"/>
                <a:gd name="T33" fmla="*/ 3 h 686"/>
                <a:gd name="T34" fmla="*/ 21 w 684"/>
                <a:gd name="T35" fmla="*/ 2 h 686"/>
                <a:gd name="T36" fmla="*/ 19 w 684"/>
                <a:gd name="T37" fmla="*/ 1 h 686"/>
                <a:gd name="T38" fmla="*/ 17 w 684"/>
                <a:gd name="T39" fmla="*/ 0 h 686"/>
                <a:gd name="T40" fmla="*/ 15 w 684"/>
                <a:gd name="T41" fmla="*/ 0 h 686"/>
                <a:gd name="T42" fmla="*/ 13 w 684"/>
                <a:gd name="T43" fmla="*/ 0 h 686"/>
                <a:gd name="T44" fmla="*/ 11 w 684"/>
                <a:gd name="T45" fmla="*/ 0 h 686"/>
                <a:gd name="T46" fmla="*/ 9 w 684"/>
                <a:gd name="T47" fmla="*/ 1 h 686"/>
                <a:gd name="T48" fmla="*/ 7 w 684"/>
                <a:gd name="T49" fmla="*/ 2 h 686"/>
                <a:gd name="T50" fmla="*/ 6 w 684"/>
                <a:gd name="T51" fmla="*/ 3 h 686"/>
                <a:gd name="T52" fmla="*/ 4 w 684"/>
                <a:gd name="T53" fmla="*/ 4 h 686"/>
                <a:gd name="T54" fmla="*/ 3 w 684"/>
                <a:gd name="T55" fmla="*/ 6 h 686"/>
                <a:gd name="T56" fmla="*/ 2 w 684"/>
                <a:gd name="T57" fmla="*/ 7 h 686"/>
                <a:gd name="T58" fmla="*/ 1 w 684"/>
                <a:gd name="T59" fmla="*/ 9 h 686"/>
                <a:gd name="T60" fmla="*/ 0 w 684"/>
                <a:gd name="T61" fmla="*/ 11 h 686"/>
                <a:gd name="T62" fmla="*/ 0 w 684"/>
                <a:gd name="T63" fmla="*/ 13 h 686"/>
                <a:gd name="T64" fmla="*/ 0 w 684"/>
                <a:gd name="T65" fmla="*/ 15 h 686"/>
                <a:gd name="T66" fmla="*/ 0 w 684"/>
                <a:gd name="T67" fmla="*/ 17 h 686"/>
                <a:gd name="T68" fmla="*/ 1 w 684"/>
                <a:gd name="T69" fmla="*/ 19 h 686"/>
                <a:gd name="T70" fmla="*/ 2 w 684"/>
                <a:gd name="T71" fmla="*/ 21 h 686"/>
                <a:gd name="T72" fmla="*/ 3 w 684"/>
                <a:gd name="T73" fmla="*/ 22 h 686"/>
                <a:gd name="T74" fmla="*/ 5 w 684"/>
                <a:gd name="T75" fmla="*/ 24 h 686"/>
                <a:gd name="T76" fmla="*/ 6 w 684"/>
                <a:gd name="T77" fmla="*/ 25 h 686"/>
                <a:gd name="T78" fmla="*/ 8 w 684"/>
                <a:gd name="T79" fmla="*/ 26 h 686"/>
                <a:gd name="T80" fmla="*/ 10 w 684"/>
                <a:gd name="T81" fmla="*/ 27 h 686"/>
                <a:gd name="T82" fmla="*/ 12 w 684"/>
                <a:gd name="T83" fmla="*/ 27 h 686"/>
                <a:gd name="T84" fmla="*/ 14 w 684"/>
                <a:gd name="T85" fmla="*/ 27 h 6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4"/>
                <a:gd name="T130" fmla="*/ 0 h 686"/>
                <a:gd name="T131" fmla="*/ 684 w 684"/>
                <a:gd name="T132" fmla="*/ 686 h 68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4" h="686">
                  <a:moveTo>
                    <a:pt x="343" y="686"/>
                  </a:moveTo>
                  <a:lnTo>
                    <a:pt x="360" y="685"/>
                  </a:lnTo>
                  <a:lnTo>
                    <a:pt x="377" y="684"/>
                  </a:lnTo>
                  <a:lnTo>
                    <a:pt x="395" y="682"/>
                  </a:lnTo>
                  <a:lnTo>
                    <a:pt x="411" y="678"/>
                  </a:lnTo>
                  <a:lnTo>
                    <a:pt x="428" y="675"/>
                  </a:lnTo>
                  <a:lnTo>
                    <a:pt x="443" y="670"/>
                  </a:lnTo>
                  <a:lnTo>
                    <a:pt x="459" y="664"/>
                  </a:lnTo>
                  <a:lnTo>
                    <a:pt x="476" y="659"/>
                  </a:lnTo>
                  <a:lnTo>
                    <a:pt x="491" y="651"/>
                  </a:lnTo>
                  <a:lnTo>
                    <a:pt x="505" y="644"/>
                  </a:lnTo>
                  <a:lnTo>
                    <a:pt x="519" y="636"/>
                  </a:lnTo>
                  <a:lnTo>
                    <a:pt x="533" y="627"/>
                  </a:lnTo>
                  <a:lnTo>
                    <a:pt x="547" y="618"/>
                  </a:lnTo>
                  <a:lnTo>
                    <a:pt x="560" y="607"/>
                  </a:lnTo>
                  <a:lnTo>
                    <a:pt x="572" y="596"/>
                  </a:lnTo>
                  <a:lnTo>
                    <a:pt x="584" y="586"/>
                  </a:lnTo>
                  <a:lnTo>
                    <a:pt x="596" y="574"/>
                  </a:lnTo>
                  <a:lnTo>
                    <a:pt x="605" y="561"/>
                  </a:lnTo>
                  <a:lnTo>
                    <a:pt x="616" y="548"/>
                  </a:lnTo>
                  <a:lnTo>
                    <a:pt x="626" y="535"/>
                  </a:lnTo>
                  <a:lnTo>
                    <a:pt x="634" y="521"/>
                  </a:lnTo>
                  <a:lnTo>
                    <a:pt x="643" y="506"/>
                  </a:lnTo>
                  <a:lnTo>
                    <a:pt x="651" y="492"/>
                  </a:lnTo>
                  <a:lnTo>
                    <a:pt x="657" y="476"/>
                  </a:lnTo>
                  <a:lnTo>
                    <a:pt x="664" y="460"/>
                  </a:lnTo>
                  <a:lnTo>
                    <a:pt x="669" y="445"/>
                  </a:lnTo>
                  <a:lnTo>
                    <a:pt x="673" y="429"/>
                  </a:lnTo>
                  <a:lnTo>
                    <a:pt x="677" y="412"/>
                  </a:lnTo>
                  <a:lnTo>
                    <a:pt x="680" y="395"/>
                  </a:lnTo>
                  <a:lnTo>
                    <a:pt x="682" y="378"/>
                  </a:lnTo>
                  <a:lnTo>
                    <a:pt x="683" y="361"/>
                  </a:lnTo>
                  <a:lnTo>
                    <a:pt x="684" y="343"/>
                  </a:lnTo>
                  <a:lnTo>
                    <a:pt x="683" y="325"/>
                  </a:lnTo>
                  <a:lnTo>
                    <a:pt x="682" y="308"/>
                  </a:lnTo>
                  <a:lnTo>
                    <a:pt x="680" y="291"/>
                  </a:lnTo>
                  <a:lnTo>
                    <a:pt x="677" y="274"/>
                  </a:lnTo>
                  <a:lnTo>
                    <a:pt x="673" y="257"/>
                  </a:lnTo>
                  <a:lnTo>
                    <a:pt x="669" y="241"/>
                  </a:lnTo>
                  <a:lnTo>
                    <a:pt x="664" y="225"/>
                  </a:lnTo>
                  <a:lnTo>
                    <a:pt x="657" y="210"/>
                  </a:lnTo>
                  <a:lnTo>
                    <a:pt x="651" y="195"/>
                  </a:lnTo>
                  <a:lnTo>
                    <a:pt x="643" y="179"/>
                  </a:lnTo>
                  <a:lnTo>
                    <a:pt x="634" y="165"/>
                  </a:lnTo>
                  <a:lnTo>
                    <a:pt x="626" y="151"/>
                  </a:lnTo>
                  <a:lnTo>
                    <a:pt x="616" y="138"/>
                  </a:lnTo>
                  <a:lnTo>
                    <a:pt x="605" y="125"/>
                  </a:lnTo>
                  <a:lnTo>
                    <a:pt x="596" y="112"/>
                  </a:lnTo>
                  <a:lnTo>
                    <a:pt x="584" y="101"/>
                  </a:lnTo>
                  <a:lnTo>
                    <a:pt x="572" y="90"/>
                  </a:lnTo>
                  <a:lnTo>
                    <a:pt x="560" y="79"/>
                  </a:lnTo>
                  <a:lnTo>
                    <a:pt x="547" y="68"/>
                  </a:lnTo>
                  <a:lnTo>
                    <a:pt x="533" y="58"/>
                  </a:lnTo>
                  <a:lnTo>
                    <a:pt x="519" y="50"/>
                  </a:lnTo>
                  <a:lnTo>
                    <a:pt x="505" y="41"/>
                  </a:lnTo>
                  <a:lnTo>
                    <a:pt x="491" y="34"/>
                  </a:lnTo>
                  <a:lnTo>
                    <a:pt x="476" y="27"/>
                  </a:lnTo>
                  <a:lnTo>
                    <a:pt x="459" y="21"/>
                  </a:lnTo>
                  <a:lnTo>
                    <a:pt x="443" y="15"/>
                  </a:lnTo>
                  <a:lnTo>
                    <a:pt x="428" y="11"/>
                  </a:lnTo>
                  <a:lnTo>
                    <a:pt x="411" y="7"/>
                  </a:lnTo>
                  <a:lnTo>
                    <a:pt x="395" y="4"/>
                  </a:lnTo>
                  <a:lnTo>
                    <a:pt x="377" y="2"/>
                  </a:lnTo>
                  <a:lnTo>
                    <a:pt x="360" y="0"/>
                  </a:lnTo>
                  <a:lnTo>
                    <a:pt x="343" y="0"/>
                  </a:lnTo>
                  <a:lnTo>
                    <a:pt x="324" y="0"/>
                  </a:lnTo>
                  <a:lnTo>
                    <a:pt x="307" y="2"/>
                  </a:lnTo>
                  <a:lnTo>
                    <a:pt x="291" y="4"/>
                  </a:lnTo>
                  <a:lnTo>
                    <a:pt x="274" y="7"/>
                  </a:lnTo>
                  <a:lnTo>
                    <a:pt x="258" y="11"/>
                  </a:lnTo>
                  <a:lnTo>
                    <a:pt x="241" y="15"/>
                  </a:lnTo>
                  <a:lnTo>
                    <a:pt x="225" y="21"/>
                  </a:lnTo>
                  <a:lnTo>
                    <a:pt x="210" y="27"/>
                  </a:lnTo>
                  <a:lnTo>
                    <a:pt x="195" y="34"/>
                  </a:lnTo>
                  <a:lnTo>
                    <a:pt x="180" y="41"/>
                  </a:lnTo>
                  <a:lnTo>
                    <a:pt x="166" y="50"/>
                  </a:lnTo>
                  <a:lnTo>
                    <a:pt x="152" y="58"/>
                  </a:lnTo>
                  <a:lnTo>
                    <a:pt x="139" y="68"/>
                  </a:lnTo>
                  <a:lnTo>
                    <a:pt x="126" y="79"/>
                  </a:lnTo>
                  <a:lnTo>
                    <a:pt x="113" y="90"/>
                  </a:lnTo>
                  <a:lnTo>
                    <a:pt x="101" y="101"/>
                  </a:lnTo>
                  <a:lnTo>
                    <a:pt x="90" y="112"/>
                  </a:lnTo>
                  <a:lnTo>
                    <a:pt x="79" y="125"/>
                  </a:lnTo>
                  <a:lnTo>
                    <a:pt x="68" y="138"/>
                  </a:lnTo>
                  <a:lnTo>
                    <a:pt x="60" y="151"/>
                  </a:lnTo>
                  <a:lnTo>
                    <a:pt x="50" y="165"/>
                  </a:lnTo>
                  <a:lnTo>
                    <a:pt x="43" y="179"/>
                  </a:lnTo>
                  <a:lnTo>
                    <a:pt x="35" y="195"/>
                  </a:lnTo>
                  <a:lnTo>
                    <a:pt x="27" y="210"/>
                  </a:lnTo>
                  <a:lnTo>
                    <a:pt x="22" y="225"/>
                  </a:lnTo>
                  <a:lnTo>
                    <a:pt x="17" y="241"/>
                  </a:lnTo>
                  <a:lnTo>
                    <a:pt x="11" y="257"/>
                  </a:lnTo>
                  <a:lnTo>
                    <a:pt x="8" y="274"/>
                  </a:lnTo>
                  <a:lnTo>
                    <a:pt x="5" y="291"/>
                  </a:lnTo>
                  <a:lnTo>
                    <a:pt x="3" y="308"/>
                  </a:lnTo>
                  <a:lnTo>
                    <a:pt x="2" y="325"/>
                  </a:lnTo>
                  <a:lnTo>
                    <a:pt x="0" y="343"/>
                  </a:lnTo>
                  <a:lnTo>
                    <a:pt x="2" y="361"/>
                  </a:lnTo>
                  <a:lnTo>
                    <a:pt x="3" y="378"/>
                  </a:lnTo>
                  <a:lnTo>
                    <a:pt x="5" y="395"/>
                  </a:lnTo>
                  <a:lnTo>
                    <a:pt x="8" y="412"/>
                  </a:lnTo>
                  <a:lnTo>
                    <a:pt x="11" y="429"/>
                  </a:lnTo>
                  <a:lnTo>
                    <a:pt x="17" y="445"/>
                  </a:lnTo>
                  <a:lnTo>
                    <a:pt x="22" y="460"/>
                  </a:lnTo>
                  <a:lnTo>
                    <a:pt x="27" y="476"/>
                  </a:lnTo>
                  <a:lnTo>
                    <a:pt x="35" y="492"/>
                  </a:lnTo>
                  <a:lnTo>
                    <a:pt x="43" y="506"/>
                  </a:lnTo>
                  <a:lnTo>
                    <a:pt x="50" y="521"/>
                  </a:lnTo>
                  <a:lnTo>
                    <a:pt x="60" y="535"/>
                  </a:lnTo>
                  <a:lnTo>
                    <a:pt x="68" y="548"/>
                  </a:lnTo>
                  <a:lnTo>
                    <a:pt x="79" y="561"/>
                  </a:lnTo>
                  <a:lnTo>
                    <a:pt x="90" y="574"/>
                  </a:lnTo>
                  <a:lnTo>
                    <a:pt x="101" y="586"/>
                  </a:lnTo>
                  <a:lnTo>
                    <a:pt x="113" y="596"/>
                  </a:lnTo>
                  <a:lnTo>
                    <a:pt x="126" y="607"/>
                  </a:lnTo>
                  <a:lnTo>
                    <a:pt x="139" y="618"/>
                  </a:lnTo>
                  <a:lnTo>
                    <a:pt x="152" y="627"/>
                  </a:lnTo>
                  <a:lnTo>
                    <a:pt x="166" y="636"/>
                  </a:lnTo>
                  <a:lnTo>
                    <a:pt x="180" y="644"/>
                  </a:lnTo>
                  <a:lnTo>
                    <a:pt x="195" y="651"/>
                  </a:lnTo>
                  <a:lnTo>
                    <a:pt x="210" y="659"/>
                  </a:lnTo>
                  <a:lnTo>
                    <a:pt x="225" y="664"/>
                  </a:lnTo>
                  <a:lnTo>
                    <a:pt x="241" y="670"/>
                  </a:lnTo>
                  <a:lnTo>
                    <a:pt x="258" y="675"/>
                  </a:lnTo>
                  <a:lnTo>
                    <a:pt x="274" y="678"/>
                  </a:lnTo>
                  <a:lnTo>
                    <a:pt x="291" y="682"/>
                  </a:lnTo>
                  <a:lnTo>
                    <a:pt x="307" y="684"/>
                  </a:lnTo>
                  <a:lnTo>
                    <a:pt x="324" y="685"/>
                  </a:lnTo>
                  <a:lnTo>
                    <a:pt x="343" y="686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4" name="Freeform 1421"/>
            <p:cNvSpPr>
              <a:spLocks noEditPoints="1"/>
            </p:cNvSpPr>
            <p:nvPr/>
          </p:nvSpPr>
          <p:spPr bwMode="auto">
            <a:xfrm>
              <a:off x="2793" y="1780"/>
              <a:ext cx="140" cy="142"/>
            </a:xfrm>
            <a:custGeom>
              <a:avLst/>
              <a:gdLst>
                <a:gd name="T0" fmla="*/ 14 w 707"/>
                <a:gd name="T1" fmla="*/ 27 h 710"/>
                <a:gd name="T2" fmla="*/ 18 w 707"/>
                <a:gd name="T3" fmla="*/ 27 h 710"/>
                <a:gd name="T4" fmla="*/ 21 w 707"/>
                <a:gd name="T5" fmla="*/ 25 h 710"/>
                <a:gd name="T6" fmla="*/ 24 w 707"/>
                <a:gd name="T7" fmla="*/ 25 h 710"/>
                <a:gd name="T8" fmla="*/ 20 w 707"/>
                <a:gd name="T9" fmla="*/ 27 h 710"/>
                <a:gd name="T10" fmla="*/ 16 w 707"/>
                <a:gd name="T11" fmla="*/ 28 h 710"/>
                <a:gd name="T12" fmla="*/ 24 w 707"/>
                <a:gd name="T13" fmla="*/ 23 h 710"/>
                <a:gd name="T14" fmla="*/ 26 w 707"/>
                <a:gd name="T15" fmla="*/ 20 h 710"/>
                <a:gd name="T16" fmla="*/ 27 w 707"/>
                <a:gd name="T17" fmla="*/ 16 h 710"/>
                <a:gd name="T18" fmla="*/ 28 w 707"/>
                <a:gd name="T19" fmla="*/ 16 h 710"/>
                <a:gd name="T20" fmla="*/ 27 w 707"/>
                <a:gd name="T21" fmla="*/ 20 h 710"/>
                <a:gd name="T22" fmla="*/ 25 w 707"/>
                <a:gd name="T23" fmla="*/ 23 h 710"/>
                <a:gd name="T24" fmla="*/ 28 w 707"/>
                <a:gd name="T25" fmla="*/ 14 h 710"/>
                <a:gd name="T26" fmla="*/ 28 w 707"/>
                <a:gd name="T27" fmla="*/ 14 h 710"/>
                <a:gd name="T28" fmla="*/ 27 w 707"/>
                <a:gd name="T29" fmla="*/ 12 h 710"/>
                <a:gd name="T30" fmla="*/ 26 w 707"/>
                <a:gd name="T31" fmla="*/ 8 h 710"/>
                <a:gd name="T32" fmla="*/ 23 w 707"/>
                <a:gd name="T33" fmla="*/ 5 h 710"/>
                <a:gd name="T34" fmla="*/ 26 w 707"/>
                <a:gd name="T35" fmla="*/ 7 h 710"/>
                <a:gd name="T36" fmla="*/ 28 w 707"/>
                <a:gd name="T37" fmla="*/ 11 h 710"/>
                <a:gd name="T38" fmla="*/ 27 w 707"/>
                <a:gd name="T39" fmla="*/ 14 h 710"/>
                <a:gd name="T40" fmla="*/ 21 w 707"/>
                <a:gd name="T41" fmla="*/ 3 h 710"/>
                <a:gd name="T42" fmla="*/ 17 w 707"/>
                <a:gd name="T43" fmla="*/ 1 h 710"/>
                <a:gd name="T44" fmla="*/ 14 w 707"/>
                <a:gd name="T45" fmla="*/ 0 h 710"/>
                <a:gd name="T46" fmla="*/ 18 w 707"/>
                <a:gd name="T47" fmla="*/ 1 h 710"/>
                <a:gd name="T48" fmla="*/ 22 w 707"/>
                <a:gd name="T49" fmla="*/ 2 h 710"/>
                <a:gd name="T50" fmla="*/ 14 w 707"/>
                <a:gd name="T51" fmla="*/ 1 h 710"/>
                <a:gd name="T52" fmla="*/ 14 w 707"/>
                <a:gd name="T53" fmla="*/ 1 h 710"/>
                <a:gd name="T54" fmla="*/ 13 w 707"/>
                <a:gd name="T55" fmla="*/ 1 h 710"/>
                <a:gd name="T56" fmla="*/ 9 w 707"/>
                <a:gd name="T57" fmla="*/ 2 h 710"/>
                <a:gd name="T58" fmla="*/ 6 w 707"/>
                <a:gd name="T59" fmla="*/ 4 h 710"/>
                <a:gd name="T60" fmla="*/ 6 w 707"/>
                <a:gd name="T61" fmla="*/ 3 h 710"/>
                <a:gd name="T62" fmla="*/ 9 w 707"/>
                <a:gd name="T63" fmla="*/ 1 h 710"/>
                <a:gd name="T64" fmla="*/ 13 w 707"/>
                <a:gd name="T65" fmla="*/ 0 h 710"/>
                <a:gd name="T66" fmla="*/ 4 w 707"/>
                <a:gd name="T67" fmla="*/ 6 h 710"/>
                <a:gd name="T68" fmla="*/ 2 w 707"/>
                <a:gd name="T69" fmla="*/ 10 h 710"/>
                <a:gd name="T70" fmla="*/ 1 w 707"/>
                <a:gd name="T71" fmla="*/ 14 h 710"/>
                <a:gd name="T72" fmla="*/ 0 w 707"/>
                <a:gd name="T73" fmla="*/ 11 h 710"/>
                <a:gd name="T74" fmla="*/ 2 w 707"/>
                <a:gd name="T75" fmla="*/ 7 h 710"/>
                <a:gd name="T76" fmla="*/ 4 w 707"/>
                <a:gd name="T77" fmla="*/ 4 h 710"/>
                <a:gd name="T78" fmla="*/ 1 w 707"/>
                <a:gd name="T79" fmla="*/ 14 h 710"/>
                <a:gd name="T80" fmla="*/ 1 w 707"/>
                <a:gd name="T81" fmla="*/ 14 h 710"/>
                <a:gd name="T82" fmla="*/ 2 w 707"/>
                <a:gd name="T83" fmla="*/ 18 h 710"/>
                <a:gd name="T84" fmla="*/ 3 w 707"/>
                <a:gd name="T85" fmla="*/ 22 h 710"/>
                <a:gd name="T86" fmla="*/ 4 w 707"/>
                <a:gd name="T87" fmla="*/ 24 h 710"/>
                <a:gd name="T88" fmla="*/ 1 w 707"/>
                <a:gd name="T89" fmla="*/ 20 h 710"/>
                <a:gd name="T90" fmla="*/ 0 w 707"/>
                <a:gd name="T91" fmla="*/ 16 h 710"/>
                <a:gd name="T92" fmla="*/ 5 w 707"/>
                <a:gd name="T93" fmla="*/ 24 h 710"/>
                <a:gd name="T94" fmla="*/ 8 w 707"/>
                <a:gd name="T95" fmla="*/ 26 h 710"/>
                <a:gd name="T96" fmla="*/ 12 w 707"/>
                <a:gd name="T97" fmla="*/ 27 h 710"/>
                <a:gd name="T98" fmla="*/ 13 w 707"/>
                <a:gd name="T99" fmla="*/ 28 h 710"/>
                <a:gd name="T100" fmla="*/ 9 w 707"/>
                <a:gd name="T101" fmla="*/ 27 h 710"/>
                <a:gd name="T102" fmla="*/ 5 w 707"/>
                <a:gd name="T103" fmla="*/ 25 h 710"/>
                <a:gd name="T104" fmla="*/ 14 w 707"/>
                <a:gd name="T105" fmla="*/ 28 h 7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7"/>
                <a:gd name="T160" fmla="*/ 0 h 710"/>
                <a:gd name="T161" fmla="*/ 707 w 707"/>
                <a:gd name="T162" fmla="*/ 710 h 7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7" h="710"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354" y="685"/>
                  </a:moveTo>
                  <a:lnTo>
                    <a:pt x="370" y="685"/>
                  </a:lnTo>
                  <a:lnTo>
                    <a:pt x="387" y="684"/>
                  </a:lnTo>
                  <a:lnTo>
                    <a:pt x="404" y="682"/>
                  </a:lnTo>
                  <a:lnTo>
                    <a:pt x="420" y="679"/>
                  </a:lnTo>
                  <a:lnTo>
                    <a:pt x="436" y="675"/>
                  </a:lnTo>
                  <a:lnTo>
                    <a:pt x="451" y="671"/>
                  </a:lnTo>
                  <a:lnTo>
                    <a:pt x="466" y="666"/>
                  </a:lnTo>
                  <a:lnTo>
                    <a:pt x="481" y="659"/>
                  </a:lnTo>
                  <a:lnTo>
                    <a:pt x="496" y="653"/>
                  </a:lnTo>
                  <a:lnTo>
                    <a:pt x="510" y="645"/>
                  </a:lnTo>
                  <a:lnTo>
                    <a:pt x="524" y="637"/>
                  </a:lnTo>
                  <a:lnTo>
                    <a:pt x="537" y="629"/>
                  </a:lnTo>
                  <a:lnTo>
                    <a:pt x="550" y="620"/>
                  </a:lnTo>
                  <a:lnTo>
                    <a:pt x="562" y="609"/>
                  </a:lnTo>
                  <a:lnTo>
                    <a:pt x="574" y="600"/>
                  </a:lnTo>
                  <a:lnTo>
                    <a:pt x="586" y="589"/>
                  </a:lnTo>
                  <a:lnTo>
                    <a:pt x="603" y="606"/>
                  </a:lnTo>
                  <a:lnTo>
                    <a:pt x="591" y="617"/>
                  </a:lnTo>
                  <a:lnTo>
                    <a:pt x="578" y="629"/>
                  </a:lnTo>
                  <a:lnTo>
                    <a:pt x="564" y="640"/>
                  </a:lnTo>
                  <a:lnTo>
                    <a:pt x="551" y="649"/>
                  </a:lnTo>
                  <a:lnTo>
                    <a:pt x="536" y="658"/>
                  </a:lnTo>
                  <a:lnTo>
                    <a:pt x="522" y="667"/>
                  </a:lnTo>
                  <a:lnTo>
                    <a:pt x="506" y="675"/>
                  </a:lnTo>
                  <a:lnTo>
                    <a:pt x="491" y="682"/>
                  </a:lnTo>
                  <a:lnTo>
                    <a:pt x="475" y="688"/>
                  </a:lnTo>
                  <a:lnTo>
                    <a:pt x="459" y="694"/>
                  </a:lnTo>
                  <a:lnTo>
                    <a:pt x="441" y="699"/>
                  </a:lnTo>
                  <a:lnTo>
                    <a:pt x="425" y="702"/>
                  </a:lnTo>
                  <a:lnTo>
                    <a:pt x="407" y="706"/>
                  </a:lnTo>
                  <a:lnTo>
                    <a:pt x="389" y="708"/>
                  </a:lnTo>
                  <a:lnTo>
                    <a:pt x="371" y="710"/>
                  </a:lnTo>
                  <a:lnTo>
                    <a:pt x="354" y="710"/>
                  </a:lnTo>
                  <a:lnTo>
                    <a:pt x="354" y="685"/>
                  </a:lnTo>
                  <a:close/>
                  <a:moveTo>
                    <a:pt x="586" y="589"/>
                  </a:moveTo>
                  <a:lnTo>
                    <a:pt x="597" y="577"/>
                  </a:lnTo>
                  <a:lnTo>
                    <a:pt x="608" y="565"/>
                  </a:lnTo>
                  <a:lnTo>
                    <a:pt x="617" y="552"/>
                  </a:lnTo>
                  <a:lnTo>
                    <a:pt x="626" y="539"/>
                  </a:lnTo>
                  <a:lnTo>
                    <a:pt x="635" y="526"/>
                  </a:lnTo>
                  <a:lnTo>
                    <a:pt x="643" y="512"/>
                  </a:lnTo>
                  <a:lnTo>
                    <a:pt x="650" y="498"/>
                  </a:lnTo>
                  <a:lnTo>
                    <a:pt x="657" y="483"/>
                  </a:lnTo>
                  <a:lnTo>
                    <a:pt x="663" y="468"/>
                  </a:lnTo>
                  <a:lnTo>
                    <a:pt x="668" y="453"/>
                  </a:lnTo>
                  <a:lnTo>
                    <a:pt x="672" y="438"/>
                  </a:lnTo>
                  <a:lnTo>
                    <a:pt x="676" y="421"/>
                  </a:lnTo>
                  <a:lnTo>
                    <a:pt x="679" y="405"/>
                  </a:lnTo>
                  <a:lnTo>
                    <a:pt x="681" y="389"/>
                  </a:lnTo>
                  <a:lnTo>
                    <a:pt x="682" y="372"/>
                  </a:lnTo>
                  <a:lnTo>
                    <a:pt x="683" y="355"/>
                  </a:lnTo>
                  <a:lnTo>
                    <a:pt x="707" y="355"/>
                  </a:lnTo>
                  <a:lnTo>
                    <a:pt x="707" y="373"/>
                  </a:lnTo>
                  <a:lnTo>
                    <a:pt x="705" y="391"/>
                  </a:lnTo>
                  <a:lnTo>
                    <a:pt x="703" y="409"/>
                  </a:lnTo>
                  <a:lnTo>
                    <a:pt x="699" y="427"/>
                  </a:lnTo>
                  <a:lnTo>
                    <a:pt x="696" y="443"/>
                  </a:lnTo>
                  <a:lnTo>
                    <a:pt x="691" y="460"/>
                  </a:lnTo>
                  <a:lnTo>
                    <a:pt x="685" y="477"/>
                  </a:lnTo>
                  <a:lnTo>
                    <a:pt x="679" y="493"/>
                  </a:lnTo>
                  <a:lnTo>
                    <a:pt x="672" y="509"/>
                  </a:lnTo>
                  <a:lnTo>
                    <a:pt x="664" y="524"/>
                  </a:lnTo>
                  <a:lnTo>
                    <a:pt x="656" y="539"/>
                  </a:lnTo>
                  <a:lnTo>
                    <a:pt x="647" y="553"/>
                  </a:lnTo>
                  <a:lnTo>
                    <a:pt x="637" y="567"/>
                  </a:lnTo>
                  <a:lnTo>
                    <a:pt x="626" y="580"/>
                  </a:lnTo>
                  <a:lnTo>
                    <a:pt x="615" y="593"/>
                  </a:lnTo>
                  <a:lnTo>
                    <a:pt x="603" y="606"/>
                  </a:lnTo>
                  <a:lnTo>
                    <a:pt x="586" y="589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3" y="355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683" y="355"/>
                  </a:moveTo>
                  <a:lnTo>
                    <a:pt x="682" y="338"/>
                  </a:lnTo>
                  <a:lnTo>
                    <a:pt x="681" y="321"/>
                  </a:lnTo>
                  <a:lnTo>
                    <a:pt x="679" y="305"/>
                  </a:lnTo>
                  <a:lnTo>
                    <a:pt x="676" y="289"/>
                  </a:lnTo>
                  <a:lnTo>
                    <a:pt x="672" y="272"/>
                  </a:lnTo>
                  <a:lnTo>
                    <a:pt x="668" y="257"/>
                  </a:lnTo>
                  <a:lnTo>
                    <a:pt x="663" y="241"/>
                  </a:lnTo>
                  <a:lnTo>
                    <a:pt x="657" y="226"/>
                  </a:lnTo>
                  <a:lnTo>
                    <a:pt x="650" y="212"/>
                  </a:lnTo>
                  <a:lnTo>
                    <a:pt x="643" y="198"/>
                  </a:lnTo>
                  <a:lnTo>
                    <a:pt x="635" y="184"/>
                  </a:lnTo>
                  <a:lnTo>
                    <a:pt x="626" y="170"/>
                  </a:lnTo>
                  <a:lnTo>
                    <a:pt x="617" y="157"/>
                  </a:lnTo>
                  <a:lnTo>
                    <a:pt x="608" y="145"/>
                  </a:lnTo>
                  <a:lnTo>
                    <a:pt x="597" y="133"/>
                  </a:lnTo>
                  <a:lnTo>
                    <a:pt x="586" y="121"/>
                  </a:lnTo>
                  <a:lnTo>
                    <a:pt x="603" y="104"/>
                  </a:lnTo>
                  <a:lnTo>
                    <a:pt x="615" y="116"/>
                  </a:lnTo>
                  <a:lnTo>
                    <a:pt x="626" y="129"/>
                  </a:lnTo>
                  <a:lnTo>
                    <a:pt x="637" y="143"/>
                  </a:lnTo>
                  <a:lnTo>
                    <a:pt x="647" y="157"/>
                  </a:lnTo>
                  <a:lnTo>
                    <a:pt x="656" y="171"/>
                  </a:lnTo>
                  <a:lnTo>
                    <a:pt x="664" y="186"/>
                  </a:lnTo>
                  <a:lnTo>
                    <a:pt x="672" y="201"/>
                  </a:lnTo>
                  <a:lnTo>
                    <a:pt x="679" y="217"/>
                  </a:lnTo>
                  <a:lnTo>
                    <a:pt x="685" y="232"/>
                  </a:lnTo>
                  <a:lnTo>
                    <a:pt x="691" y="250"/>
                  </a:lnTo>
                  <a:lnTo>
                    <a:pt x="696" y="266"/>
                  </a:lnTo>
                  <a:lnTo>
                    <a:pt x="699" y="283"/>
                  </a:lnTo>
                  <a:lnTo>
                    <a:pt x="703" y="301"/>
                  </a:lnTo>
                  <a:lnTo>
                    <a:pt x="705" y="319"/>
                  </a:lnTo>
                  <a:lnTo>
                    <a:pt x="707" y="336"/>
                  </a:lnTo>
                  <a:lnTo>
                    <a:pt x="707" y="355"/>
                  </a:lnTo>
                  <a:lnTo>
                    <a:pt x="683" y="355"/>
                  </a:lnTo>
                  <a:close/>
                  <a:moveTo>
                    <a:pt x="586" y="121"/>
                  </a:moveTo>
                  <a:lnTo>
                    <a:pt x="574" y="110"/>
                  </a:lnTo>
                  <a:lnTo>
                    <a:pt x="562" y="100"/>
                  </a:lnTo>
                  <a:lnTo>
                    <a:pt x="550" y="90"/>
                  </a:lnTo>
                  <a:lnTo>
                    <a:pt x="537" y="81"/>
                  </a:lnTo>
                  <a:lnTo>
                    <a:pt x="523" y="73"/>
                  </a:lnTo>
                  <a:lnTo>
                    <a:pt x="510" y="64"/>
                  </a:lnTo>
                  <a:lnTo>
                    <a:pt x="496" y="56"/>
                  </a:lnTo>
                  <a:lnTo>
                    <a:pt x="481" y="50"/>
                  </a:lnTo>
                  <a:lnTo>
                    <a:pt x="466" y="45"/>
                  </a:lnTo>
                  <a:lnTo>
                    <a:pt x="451" y="39"/>
                  </a:lnTo>
                  <a:lnTo>
                    <a:pt x="436" y="35"/>
                  </a:lnTo>
                  <a:lnTo>
                    <a:pt x="420" y="31"/>
                  </a:lnTo>
                  <a:lnTo>
                    <a:pt x="404" y="28"/>
                  </a:lnTo>
                  <a:lnTo>
                    <a:pt x="387" y="26"/>
                  </a:lnTo>
                  <a:lnTo>
                    <a:pt x="370" y="25"/>
                  </a:lnTo>
                  <a:lnTo>
                    <a:pt x="354" y="2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89" y="1"/>
                  </a:lnTo>
                  <a:lnTo>
                    <a:pt x="407" y="4"/>
                  </a:lnTo>
                  <a:lnTo>
                    <a:pt x="425" y="7"/>
                  </a:lnTo>
                  <a:lnTo>
                    <a:pt x="441" y="11"/>
                  </a:lnTo>
                  <a:lnTo>
                    <a:pt x="459" y="16"/>
                  </a:lnTo>
                  <a:lnTo>
                    <a:pt x="475" y="22"/>
                  </a:lnTo>
                  <a:lnTo>
                    <a:pt x="491" y="28"/>
                  </a:lnTo>
                  <a:lnTo>
                    <a:pt x="506" y="35"/>
                  </a:lnTo>
                  <a:lnTo>
                    <a:pt x="522" y="42"/>
                  </a:lnTo>
                  <a:lnTo>
                    <a:pt x="536" y="51"/>
                  </a:lnTo>
                  <a:lnTo>
                    <a:pt x="551" y="61"/>
                  </a:lnTo>
                  <a:lnTo>
                    <a:pt x="564" y="70"/>
                  </a:lnTo>
                  <a:lnTo>
                    <a:pt x="578" y="81"/>
                  </a:lnTo>
                  <a:lnTo>
                    <a:pt x="591" y="92"/>
                  </a:lnTo>
                  <a:lnTo>
                    <a:pt x="603" y="104"/>
                  </a:lnTo>
                  <a:lnTo>
                    <a:pt x="586" y="121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54" y="24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354" y="24"/>
                  </a:moveTo>
                  <a:lnTo>
                    <a:pt x="337" y="25"/>
                  </a:lnTo>
                  <a:lnTo>
                    <a:pt x="320" y="26"/>
                  </a:lnTo>
                  <a:lnTo>
                    <a:pt x="303" y="28"/>
                  </a:lnTo>
                  <a:lnTo>
                    <a:pt x="287" y="31"/>
                  </a:lnTo>
                  <a:lnTo>
                    <a:pt x="272" y="35"/>
                  </a:lnTo>
                  <a:lnTo>
                    <a:pt x="256" y="39"/>
                  </a:lnTo>
                  <a:lnTo>
                    <a:pt x="240" y="45"/>
                  </a:lnTo>
                  <a:lnTo>
                    <a:pt x="225" y="50"/>
                  </a:lnTo>
                  <a:lnTo>
                    <a:pt x="211" y="56"/>
                  </a:lnTo>
                  <a:lnTo>
                    <a:pt x="197" y="64"/>
                  </a:lnTo>
                  <a:lnTo>
                    <a:pt x="183" y="73"/>
                  </a:lnTo>
                  <a:lnTo>
                    <a:pt x="169" y="81"/>
                  </a:lnTo>
                  <a:lnTo>
                    <a:pt x="156" y="90"/>
                  </a:lnTo>
                  <a:lnTo>
                    <a:pt x="144" y="100"/>
                  </a:lnTo>
                  <a:lnTo>
                    <a:pt x="132" y="110"/>
                  </a:lnTo>
                  <a:lnTo>
                    <a:pt x="121" y="121"/>
                  </a:lnTo>
                  <a:lnTo>
                    <a:pt x="103" y="104"/>
                  </a:lnTo>
                  <a:lnTo>
                    <a:pt x="116" y="92"/>
                  </a:lnTo>
                  <a:lnTo>
                    <a:pt x="128" y="81"/>
                  </a:lnTo>
                  <a:lnTo>
                    <a:pt x="142" y="70"/>
                  </a:lnTo>
                  <a:lnTo>
                    <a:pt x="156" y="61"/>
                  </a:lnTo>
                  <a:lnTo>
                    <a:pt x="170" y="51"/>
                  </a:lnTo>
                  <a:lnTo>
                    <a:pt x="185" y="42"/>
                  </a:lnTo>
                  <a:lnTo>
                    <a:pt x="200" y="35"/>
                  </a:lnTo>
                  <a:lnTo>
                    <a:pt x="216" y="28"/>
                  </a:lnTo>
                  <a:lnTo>
                    <a:pt x="232" y="22"/>
                  </a:lnTo>
                  <a:lnTo>
                    <a:pt x="248" y="16"/>
                  </a:lnTo>
                  <a:lnTo>
                    <a:pt x="265" y="11"/>
                  </a:lnTo>
                  <a:lnTo>
                    <a:pt x="283" y="7"/>
                  </a:lnTo>
                  <a:lnTo>
                    <a:pt x="300" y="4"/>
                  </a:lnTo>
                  <a:lnTo>
                    <a:pt x="317" y="1"/>
                  </a:lnTo>
                  <a:lnTo>
                    <a:pt x="335" y="0"/>
                  </a:lnTo>
                  <a:lnTo>
                    <a:pt x="354" y="0"/>
                  </a:lnTo>
                  <a:lnTo>
                    <a:pt x="354" y="24"/>
                  </a:lnTo>
                  <a:close/>
                  <a:moveTo>
                    <a:pt x="121" y="121"/>
                  </a:moveTo>
                  <a:lnTo>
                    <a:pt x="110" y="133"/>
                  </a:lnTo>
                  <a:lnTo>
                    <a:pt x="100" y="145"/>
                  </a:lnTo>
                  <a:lnTo>
                    <a:pt x="89" y="157"/>
                  </a:lnTo>
                  <a:lnTo>
                    <a:pt x="81" y="170"/>
                  </a:lnTo>
                  <a:lnTo>
                    <a:pt x="72" y="184"/>
                  </a:lnTo>
                  <a:lnTo>
                    <a:pt x="64" y="198"/>
                  </a:lnTo>
                  <a:lnTo>
                    <a:pt x="57" y="212"/>
                  </a:lnTo>
                  <a:lnTo>
                    <a:pt x="50" y="226"/>
                  </a:lnTo>
                  <a:lnTo>
                    <a:pt x="44" y="241"/>
                  </a:lnTo>
                  <a:lnTo>
                    <a:pt x="38" y="256"/>
                  </a:lnTo>
                  <a:lnTo>
                    <a:pt x="34" y="272"/>
                  </a:lnTo>
                  <a:lnTo>
                    <a:pt x="31" y="289"/>
                  </a:lnTo>
                  <a:lnTo>
                    <a:pt x="28" y="305"/>
                  </a:lnTo>
                  <a:lnTo>
                    <a:pt x="25" y="321"/>
                  </a:lnTo>
                  <a:lnTo>
                    <a:pt x="24" y="338"/>
                  </a:lnTo>
                  <a:lnTo>
                    <a:pt x="24" y="355"/>
                  </a:lnTo>
                  <a:lnTo>
                    <a:pt x="0" y="355"/>
                  </a:lnTo>
                  <a:lnTo>
                    <a:pt x="1" y="336"/>
                  </a:lnTo>
                  <a:lnTo>
                    <a:pt x="2" y="319"/>
                  </a:lnTo>
                  <a:lnTo>
                    <a:pt x="4" y="301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50"/>
                  </a:lnTo>
                  <a:lnTo>
                    <a:pt x="21" y="232"/>
                  </a:lnTo>
                  <a:lnTo>
                    <a:pt x="28" y="217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0" y="157"/>
                  </a:lnTo>
                  <a:lnTo>
                    <a:pt x="70" y="143"/>
                  </a:lnTo>
                  <a:lnTo>
                    <a:pt x="81" y="129"/>
                  </a:lnTo>
                  <a:lnTo>
                    <a:pt x="91" y="117"/>
                  </a:lnTo>
                  <a:lnTo>
                    <a:pt x="103" y="104"/>
                  </a:lnTo>
                  <a:lnTo>
                    <a:pt x="121" y="121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55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24" y="355"/>
                  </a:moveTo>
                  <a:lnTo>
                    <a:pt x="24" y="372"/>
                  </a:lnTo>
                  <a:lnTo>
                    <a:pt x="25" y="389"/>
                  </a:lnTo>
                  <a:lnTo>
                    <a:pt x="28" y="405"/>
                  </a:lnTo>
                  <a:lnTo>
                    <a:pt x="31" y="421"/>
                  </a:lnTo>
                  <a:lnTo>
                    <a:pt x="34" y="438"/>
                  </a:lnTo>
                  <a:lnTo>
                    <a:pt x="38" y="453"/>
                  </a:lnTo>
                  <a:lnTo>
                    <a:pt x="44" y="468"/>
                  </a:lnTo>
                  <a:lnTo>
                    <a:pt x="50" y="483"/>
                  </a:lnTo>
                  <a:lnTo>
                    <a:pt x="57" y="498"/>
                  </a:lnTo>
                  <a:lnTo>
                    <a:pt x="64" y="512"/>
                  </a:lnTo>
                  <a:lnTo>
                    <a:pt x="72" y="526"/>
                  </a:lnTo>
                  <a:lnTo>
                    <a:pt x="81" y="539"/>
                  </a:lnTo>
                  <a:lnTo>
                    <a:pt x="89" y="552"/>
                  </a:lnTo>
                  <a:lnTo>
                    <a:pt x="100" y="565"/>
                  </a:lnTo>
                  <a:lnTo>
                    <a:pt x="110" y="577"/>
                  </a:lnTo>
                  <a:lnTo>
                    <a:pt x="121" y="589"/>
                  </a:lnTo>
                  <a:lnTo>
                    <a:pt x="103" y="606"/>
                  </a:lnTo>
                  <a:lnTo>
                    <a:pt x="91" y="593"/>
                  </a:lnTo>
                  <a:lnTo>
                    <a:pt x="81" y="580"/>
                  </a:lnTo>
                  <a:lnTo>
                    <a:pt x="70" y="567"/>
                  </a:lnTo>
                  <a:lnTo>
                    <a:pt x="60" y="553"/>
                  </a:lnTo>
                  <a:lnTo>
                    <a:pt x="51" y="539"/>
                  </a:lnTo>
                  <a:lnTo>
                    <a:pt x="43" y="524"/>
                  </a:lnTo>
                  <a:lnTo>
                    <a:pt x="35" y="509"/>
                  </a:lnTo>
                  <a:lnTo>
                    <a:pt x="28" y="493"/>
                  </a:lnTo>
                  <a:lnTo>
                    <a:pt x="21" y="477"/>
                  </a:lnTo>
                  <a:lnTo>
                    <a:pt x="16" y="460"/>
                  </a:lnTo>
                  <a:lnTo>
                    <a:pt x="11" y="443"/>
                  </a:lnTo>
                  <a:lnTo>
                    <a:pt x="7" y="426"/>
                  </a:lnTo>
                  <a:lnTo>
                    <a:pt x="4" y="409"/>
                  </a:lnTo>
                  <a:lnTo>
                    <a:pt x="2" y="391"/>
                  </a:lnTo>
                  <a:lnTo>
                    <a:pt x="1" y="373"/>
                  </a:lnTo>
                  <a:lnTo>
                    <a:pt x="0" y="355"/>
                  </a:lnTo>
                  <a:lnTo>
                    <a:pt x="24" y="355"/>
                  </a:lnTo>
                  <a:close/>
                  <a:moveTo>
                    <a:pt x="121" y="589"/>
                  </a:moveTo>
                  <a:lnTo>
                    <a:pt x="132" y="600"/>
                  </a:lnTo>
                  <a:lnTo>
                    <a:pt x="144" y="609"/>
                  </a:lnTo>
                  <a:lnTo>
                    <a:pt x="156" y="620"/>
                  </a:lnTo>
                  <a:lnTo>
                    <a:pt x="169" y="629"/>
                  </a:lnTo>
                  <a:lnTo>
                    <a:pt x="183" y="637"/>
                  </a:lnTo>
                  <a:lnTo>
                    <a:pt x="197" y="645"/>
                  </a:lnTo>
                  <a:lnTo>
                    <a:pt x="211" y="653"/>
                  </a:lnTo>
                  <a:lnTo>
                    <a:pt x="225" y="659"/>
                  </a:lnTo>
                  <a:lnTo>
                    <a:pt x="240" y="666"/>
                  </a:lnTo>
                  <a:lnTo>
                    <a:pt x="256" y="671"/>
                  </a:lnTo>
                  <a:lnTo>
                    <a:pt x="272" y="675"/>
                  </a:lnTo>
                  <a:lnTo>
                    <a:pt x="287" y="679"/>
                  </a:lnTo>
                  <a:lnTo>
                    <a:pt x="303" y="682"/>
                  </a:lnTo>
                  <a:lnTo>
                    <a:pt x="320" y="684"/>
                  </a:lnTo>
                  <a:lnTo>
                    <a:pt x="337" y="685"/>
                  </a:lnTo>
                  <a:lnTo>
                    <a:pt x="354" y="685"/>
                  </a:lnTo>
                  <a:lnTo>
                    <a:pt x="354" y="710"/>
                  </a:lnTo>
                  <a:lnTo>
                    <a:pt x="335" y="710"/>
                  </a:lnTo>
                  <a:lnTo>
                    <a:pt x="317" y="708"/>
                  </a:lnTo>
                  <a:lnTo>
                    <a:pt x="300" y="706"/>
                  </a:lnTo>
                  <a:lnTo>
                    <a:pt x="283" y="702"/>
                  </a:lnTo>
                  <a:lnTo>
                    <a:pt x="265" y="699"/>
                  </a:lnTo>
                  <a:lnTo>
                    <a:pt x="248" y="694"/>
                  </a:lnTo>
                  <a:lnTo>
                    <a:pt x="232" y="688"/>
                  </a:lnTo>
                  <a:lnTo>
                    <a:pt x="216" y="682"/>
                  </a:lnTo>
                  <a:lnTo>
                    <a:pt x="200" y="675"/>
                  </a:lnTo>
                  <a:lnTo>
                    <a:pt x="185" y="667"/>
                  </a:lnTo>
                  <a:lnTo>
                    <a:pt x="170" y="658"/>
                  </a:lnTo>
                  <a:lnTo>
                    <a:pt x="156" y="649"/>
                  </a:lnTo>
                  <a:lnTo>
                    <a:pt x="142" y="640"/>
                  </a:lnTo>
                  <a:lnTo>
                    <a:pt x="128" y="629"/>
                  </a:lnTo>
                  <a:lnTo>
                    <a:pt x="116" y="617"/>
                  </a:lnTo>
                  <a:lnTo>
                    <a:pt x="103" y="606"/>
                  </a:lnTo>
                  <a:lnTo>
                    <a:pt x="121" y="589"/>
                  </a:lnTo>
                  <a:close/>
                  <a:moveTo>
                    <a:pt x="354" y="685"/>
                  </a:moveTo>
                  <a:lnTo>
                    <a:pt x="354" y="685"/>
                  </a:lnTo>
                  <a:lnTo>
                    <a:pt x="354" y="710"/>
                  </a:lnTo>
                  <a:lnTo>
                    <a:pt x="354" y="685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5" name="Freeform 1422"/>
            <p:cNvSpPr>
              <a:spLocks/>
            </p:cNvSpPr>
            <p:nvPr/>
          </p:nvSpPr>
          <p:spPr bwMode="auto">
            <a:xfrm>
              <a:off x="2816" y="1799"/>
              <a:ext cx="93" cy="86"/>
            </a:xfrm>
            <a:custGeom>
              <a:avLst/>
              <a:gdLst>
                <a:gd name="T0" fmla="*/ 10 w 482"/>
                <a:gd name="T1" fmla="*/ 0 h 427"/>
                <a:gd name="T2" fmla="*/ 0 w 482"/>
                <a:gd name="T3" fmla="*/ 17 h 427"/>
                <a:gd name="T4" fmla="*/ 19 w 482"/>
                <a:gd name="T5" fmla="*/ 17 h 427"/>
                <a:gd name="T6" fmla="*/ 10 w 482"/>
                <a:gd name="T7" fmla="*/ 0 h 4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82"/>
                <a:gd name="T13" fmla="*/ 0 h 427"/>
                <a:gd name="T14" fmla="*/ 482 w 482"/>
                <a:gd name="T15" fmla="*/ 427 h 4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82" h="427">
                  <a:moveTo>
                    <a:pt x="242" y="0"/>
                  </a:moveTo>
                  <a:lnTo>
                    <a:pt x="0" y="427"/>
                  </a:lnTo>
                  <a:lnTo>
                    <a:pt x="482" y="427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93DD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6" name="Freeform 1423"/>
            <p:cNvSpPr>
              <a:spLocks noEditPoints="1"/>
            </p:cNvSpPr>
            <p:nvPr/>
          </p:nvSpPr>
          <p:spPr bwMode="auto">
            <a:xfrm>
              <a:off x="2812" y="1792"/>
              <a:ext cx="101" cy="93"/>
            </a:xfrm>
            <a:custGeom>
              <a:avLst/>
              <a:gdLst>
                <a:gd name="T0" fmla="*/ 11 w 505"/>
                <a:gd name="T1" fmla="*/ 1 h 451"/>
                <a:gd name="T2" fmla="*/ 1 w 505"/>
                <a:gd name="T3" fmla="*/ 18 h 451"/>
                <a:gd name="T4" fmla="*/ 0 w 505"/>
                <a:gd name="T5" fmla="*/ 17 h 451"/>
                <a:gd name="T6" fmla="*/ 10 w 505"/>
                <a:gd name="T7" fmla="*/ 0 h 451"/>
                <a:gd name="T8" fmla="*/ 11 w 505"/>
                <a:gd name="T9" fmla="*/ 1 h 451"/>
                <a:gd name="T10" fmla="*/ 0 w 505"/>
                <a:gd name="T11" fmla="*/ 18 h 451"/>
                <a:gd name="T12" fmla="*/ 0 w 505"/>
                <a:gd name="T13" fmla="*/ 18 h 451"/>
                <a:gd name="T14" fmla="*/ 0 w 505"/>
                <a:gd name="T15" fmla="*/ 18 h 451"/>
                <a:gd name="T16" fmla="*/ 0 w 505"/>
                <a:gd name="T17" fmla="*/ 18 h 451"/>
                <a:gd name="T18" fmla="*/ 0 w 505"/>
                <a:gd name="T19" fmla="*/ 18 h 451"/>
                <a:gd name="T20" fmla="*/ 0 w 505"/>
                <a:gd name="T21" fmla="*/ 18 h 451"/>
                <a:gd name="T22" fmla="*/ 0 w 505"/>
                <a:gd name="T23" fmla="*/ 18 h 451"/>
                <a:gd name="T24" fmla="*/ 0 w 505"/>
                <a:gd name="T25" fmla="*/ 17 h 451"/>
                <a:gd name="T26" fmla="*/ 0 w 505"/>
                <a:gd name="T27" fmla="*/ 17 h 451"/>
                <a:gd name="T28" fmla="*/ 0 w 505"/>
                <a:gd name="T29" fmla="*/ 18 h 451"/>
                <a:gd name="T30" fmla="*/ 0 w 505"/>
                <a:gd name="T31" fmla="*/ 18 h 451"/>
                <a:gd name="T32" fmla="*/ 0 w 505"/>
                <a:gd name="T33" fmla="*/ 17 h 451"/>
                <a:gd name="T34" fmla="*/ 20 w 505"/>
                <a:gd name="T35" fmla="*/ 17 h 451"/>
                <a:gd name="T36" fmla="*/ 20 w 505"/>
                <a:gd name="T37" fmla="*/ 18 h 451"/>
                <a:gd name="T38" fmla="*/ 0 w 505"/>
                <a:gd name="T39" fmla="*/ 18 h 451"/>
                <a:gd name="T40" fmla="*/ 0 w 505"/>
                <a:gd name="T41" fmla="*/ 17 h 451"/>
                <a:gd name="T42" fmla="*/ 20 w 505"/>
                <a:gd name="T43" fmla="*/ 17 h 451"/>
                <a:gd name="T44" fmla="*/ 20 w 505"/>
                <a:gd name="T45" fmla="*/ 17 h 451"/>
                <a:gd name="T46" fmla="*/ 20 w 505"/>
                <a:gd name="T47" fmla="*/ 18 h 451"/>
                <a:gd name="T48" fmla="*/ 20 w 505"/>
                <a:gd name="T49" fmla="*/ 18 h 451"/>
                <a:gd name="T50" fmla="*/ 20 w 505"/>
                <a:gd name="T51" fmla="*/ 18 h 451"/>
                <a:gd name="T52" fmla="*/ 20 w 505"/>
                <a:gd name="T53" fmla="*/ 18 h 451"/>
                <a:gd name="T54" fmla="*/ 20 w 505"/>
                <a:gd name="T55" fmla="*/ 18 h 451"/>
                <a:gd name="T56" fmla="*/ 20 w 505"/>
                <a:gd name="T57" fmla="*/ 18 h 451"/>
                <a:gd name="T58" fmla="*/ 20 w 505"/>
                <a:gd name="T59" fmla="*/ 18 h 451"/>
                <a:gd name="T60" fmla="*/ 20 w 505"/>
                <a:gd name="T61" fmla="*/ 18 h 451"/>
                <a:gd name="T62" fmla="*/ 20 w 505"/>
                <a:gd name="T63" fmla="*/ 17 h 451"/>
                <a:gd name="T64" fmla="*/ 19 w 505"/>
                <a:gd name="T65" fmla="*/ 18 h 451"/>
                <a:gd name="T66" fmla="*/ 10 w 505"/>
                <a:gd name="T67" fmla="*/ 1 h 451"/>
                <a:gd name="T68" fmla="*/ 11 w 505"/>
                <a:gd name="T69" fmla="*/ 0 h 451"/>
                <a:gd name="T70" fmla="*/ 20 w 505"/>
                <a:gd name="T71" fmla="*/ 17 h 451"/>
                <a:gd name="T72" fmla="*/ 19 w 505"/>
                <a:gd name="T73" fmla="*/ 18 h 451"/>
                <a:gd name="T74" fmla="*/ 10 w 505"/>
                <a:gd name="T75" fmla="*/ 0 h 451"/>
                <a:gd name="T76" fmla="*/ 10 w 505"/>
                <a:gd name="T77" fmla="*/ 0 h 451"/>
                <a:gd name="T78" fmla="*/ 10 w 505"/>
                <a:gd name="T79" fmla="*/ 0 h 451"/>
                <a:gd name="T80" fmla="*/ 10 w 505"/>
                <a:gd name="T81" fmla="*/ 0 h 451"/>
                <a:gd name="T82" fmla="*/ 10 w 505"/>
                <a:gd name="T83" fmla="*/ 0 h 451"/>
                <a:gd name="T84" fmla="*/ 10 w 505"/>
                <a:gd name="T85" fmla="*/ 0 h 451"/>
                <a:gd name="T86" fmla="*/ 10 w 505"/>
                <a:gd name="T87" fmla="*/ 0 h 451"/>
                <a:gd name="T88" fmla="*/ 10 w 505"/>
                <a:gd name="T89" fmla="*/ 0 h 451"/>
                <a:gd name="T90" fmla="*/ 11 w 505"/>
                <a:gd name="T91" fmla="*/ 0 h 451"/>
                <a:gd name="T92" fmla="*/ 10 w 505"/>
                <a:gd name="T93" fmla="*/ 0 h 451"/>
                <a:gd name="T94" fmla="*/ 10 w 505"/>
                <a:gd name="T95" fmla="*/ 0 h 4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5"/>
                <a:gd name="T145" fmla="*/ 0 h 451"/>
                <a:gd name="T146" fmla="*/ 505 w 505"/>
                <a:gd name="T147" fmla="*/ 451 h 4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5" h="451">
                  <a:moveTo>
                    <a:pt x="264" y="18"/>
                  </a:moveTo>
                  <a:lnTo>
                    <a:pt x="22" y="444"/>
                  </a:lnTo>
                  <a:lnTo>
                    <a:pt x="1" y="432"/>
                  </a:lnTo>
                  <a:lnTo>
                    <a:pt x="243" y="6"/>
                  </a:lnTo>
                  <a:lnTo>
                    <a:pt x="264" y="18"/>
                  </a:lnTo>
                  <a:close/>
                  <a:moveTo>
                    <a:pt x="11" y="451"/>
                  </a:moveTo>
                  <a:lnTo>
                    <a:pt x="8" y="451"/>
                  </a:lnTo>
                  <a:lnTo>
                    <a:pt x="5" y="450"/>
                  </a:lnTo>
                  <a:lnTo>
                    <a:pt x="3" y="447"/>
                  </a:lnTo>
                  <a:lnTo>
                    <a:pt x="2" y="445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0" y="435"/>
                  </a:lnTo>
                  <a:lnTo>
                    <a:pt x="1" y="432"/>
                  </a:lnTo>
                  <a:lnTo>
                    <a:pt x="11" y="439"/>
                  </a:lnTo>
                  <a:lnTo>
                    <a:pt x="11" y="451"/>
                  </a:lnTo>
                  <a:close/>
                  <a:moveTo>
                    <a:pt x="11" y="427"/>
                  </a:moveTo>
                  <a:lnTo>
                    <a:pt x="493" y="427"/>
                  </a:lnTo>
                  <a:lnTo>
                    <a:pt x="493" y="451"/>
                  </a:lnTo>
                  <a:lnTo>
                    <a:pt x="11" y="451"/>
                  </a:lnTo>
                  <a:lnTo>
                    <a:pt x="11" y="427"/>
                  </a:lnTo>
                  <a:close/>
                  <a:moveTo>
                    <a:pt x="504" y="432"/>
                  </a:moveTo>
                  <a:lnTo>
                    <a:pt x="505" y="435"/>
                  </a:lnTo>
                  <a:lnTo>
                    <a:pt x="505" y="439"/>
                  </a:lnTo>
                  <a:lnTo>
                    <a:pt x="505" y="442"/>
                  </a:lnTo>
                  <a:lnTo>
                    <a:pt x="504" y="445"/>
                  </a:lnTo>
                  <a:lnTo>
                    <a:pt x="502" y="447"/>
                  </a:lnTo>
                  <a:lnTo>
                    <a:pt x="500" y="450"/>
                  </a:lnTo>
                  <a:lnTo>
                    <a:pt x="496" y="451"/>
                  </a:lnTo>
                  <a:lnTo>
                    <a:pt x="493" y="451"/>
                  </a:lnTo>
                  <a:lnTo>
                    <a:pt x="493" y="439"/>
                  </a:lnTo>
                  <a:lnTo>
                    <a:pt x="504" y="432"/>
                  </a:lnTo>
                  <a:close/>
                  <a:moveTo>
                    <a:pt x="482" y="444"/>
                  </a:moveTo>
                  <a:lnTo>
                    <a:pt x="243" y="18"/>
                  </a:lnTo>
                  <a:lnTo>
                    <a:pt x="264" y="6"/>
                  </a:lnTo>
                  <a:lnTo>
                    <a:pt x="504" y="432"/>
                  </a:lnTo>
                  <a:lnTo>
                    <a:pt x="482" y="444"/>
                  </a:lnTo>
                  <a:close/>
                  <a:moveTo>
                    <a:pt x="243" y="6"/>
                  </a:moveTo>
                  <a:lnTo>
                    <a:pt x="245" y="3"/>
                  </a:lnTo>
                  <a:lnTo>
                    <a:pt x="248" y="1"/>
                  </a:lnTo>
                  <a:lnTo>
                    <a:pt x="250" y="0"/>
                  </a:lnTo>
                  <a:lnTo>
                    <a:pt x="253" y="0"/>
                  </a:lnTo>
                  <a:lnTo>
                    <a:pt x="257" y="0"/>
                  </a:lnTo>
                  <a:lnTo>
                    <a:pt x="260" y="1"/>
                  </a:lnTo>
                  <a:lnTo>
                    <a:pt x="262" y="3"/>
                  </a:lnTo>
                  <a:lnTo>
                    <a:pt x="264" y="6"/>
                  </a:lnTo>
                  <a:lnTo>
                    <a:pt x="253" y="12"/>
                  </a:lnTo>
                  <a:lnTo>
                    <a:pt x="243" y="6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7" name="Freeform 1424"/>
            <p:cNvSpPr>
              <a:spLocks/>
            </p:cNvSpPr>
            <p:nvPr/>
          </p:nvSpPr>
          <p:spPr bwMode="auto">
            <a:xfrm>
              <a:off x="2816" y="916"/>
              <a:ext cx="89" cy="89"/>
            </a:xfrm>
            <a:custGeom>
              <a:avLst/>
              <a:gdLst>
                <a:gd name="T0" fmla="*/ 3 w 452"/>
                <a:gd name="T1" fmla="*/ 17 h 435"/>
                <a:gd name="T2" fmla="*/ 7 w 452"/>
                <a:gd name="T3" fmla="*/ 10 h 435"/>
                <a:gd name="T4" fmla="*/ 0 w 452"/>
                <a:gd name="T5" fmla="*/ 15 h 435"/>
                <a:gd name="T6" fmla="*/ 0 w 452"/>
                <a:gd name="T7" fmla="*/ 9 h 435"/>
                <a:gd name="T8" fmla="*/ 0 w 452"/>
                <a:gd name="T9" fmla="*/ 9 h 435"/>
                <a:gd name="T10" fmla="*/ 0 w 452"/>
                <a:gd name="T11" fmla="*/ 9 h 435"/>
                <a:gd name="T12" fmla="*/ 0 w 452"/>
                <a:gd name="T13" fmla="*/ 3 h 435"/>
                <a:gd name="T14" fmla="*/ 7 w 452"/>
                <a:gd name="T15" fmla="*/ 7 h 435"/>
                <a:gd name="T16" fmla="*/ 3 w 452"/>
                <a:gd name="T17" fmla="*/ 0 h 435"/>
                <a:gd name="T18" fmla="*/ 4 w 452"/>
                <a:gd name="T19" fmla="*/ 0 h 435"/>
                <a:gd name="T20" fmla="*/ 6 w 452"/>
                <a:gd name="T21" fmla="*/ 0 h 435"/>
                <a:gd name="T22" fmla="*/ 7 w 452"/>
                <a:gd name="T23" fmla="*/ 0 h 435"/>
                <a:gd name="T24" fmla="*/ 9 w 452"/>
                <a:gd name="T25" fmla="*/ 0 h 435"/>
                <a:gd name="T26" fmla="*/ 11 w 452"/>
                <a:gd name="T27" fmla="*/ 0 h 435"/>
                <a:gd name="T28" fmla="*/ 12 w 452"/>
                <a:gd name="T29" fmla="*/ 0 h 435"/>
                <a:gd name="T30" fmla="*/ 14 w 452"/>
                <a:gd name="T31" fmla="*/ 0 h 435"/>
                <a:gd name="T32" fmla="*/ 15 w 452"/>
                <a:gd name="T33" fmla="*/ 0 h 435"/>
                <a:gd name="T34" fmla="*/ 11 w 452"/>
                <a:gd name="T35" fmla="*/ 7 h 435"/>
                <a:gd name="T36" fmla="*/ 18 w 452"/>
                <a:gd name="T37" fmla="*/ 3 h 435"/>
                <a:gd name="T38" fmla="*/ 18 w 452"/>
                <a:gd name="T39" fmla="*/ 9 h 435"/>
                <a:gd name="T40" fmla="*/ 18 w 452"/>
                <a:gd name="T41" fmla="*/ 15 h 435"/>
                <a:gd name="T42" fmla="*/ 11 w 452"/>
                <a:gd name="T43" fmla="*/ 10 h 435"/>
                <a:gd name="T44" fmla="*/ 15 w 452"/>
                <a:gd name="T45" fmla="*/ 17 h 435"/>
                <a:gd name="T46" fmla="*/ 14 w 452"/>
                <a:gd name="T47" fmla="*/ 17 h 435"/>
                <a:gd name="T48" fmla="*/ 12 w 452"/>
                <a:gd name="T49" fmla="*/ 17 h 435"/>
                <a:gd name="T50" fmla="*/ 11 w 452"/>
                <a:gd name="T51" fmla="*/ 17 h 435"/>
                <a:gd name="T52" fmla="*/ 9 w 452"/>
                <a:gd name="T53" fmla="*/ 17 h 435"/>
                <a:gd name="T54" fmla="*/ 8 w 452"/>
                <a:gd name="T55" fmla="*/ 17 h 435"/>
                <a:gd name="T56" fmla="*/ 6 w 452"/>
                <a:gd name="T57" fmla="*/ 17 h 435"/>
                <a:gd name="T58" fmla="*/ 4 w 452"/>
                <a:gd name="T59" fmla="*/ 17 h 435"/>
                <a:gd name="T60" fmla="*/ 3 w 452"/>
                <a:gd name="T61" fmla="*/ 17 h 43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52"/>
                <a:gd name="T94" fmla="*/ 0 h 435"/>
                <a:gd name="T95" fmla="*/ 452 w 452"/>
                <a:gd name="T96" fmla="*/ 435 h 43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52" h="435">
                  <a:moveTo>
                    <a:pt x="68" y="435"/>
                  </a:moveTo>
                  <a:lnTo>
                    <a:pt x="184" y="257"/>
                  </a:lnTo>
                  <a:lnTo>
                    <a:pt x="0" y="364"/>
                  </a:lnTo>
                  <a:lnTo>
                    <a:pt x="0" y="220"/>
                  </a:lnTo>
                  <a:lnTo>
                    <a:pt x="0" y="221"/>
                  </a:lnTo>
                  <a:lnTo>
                    <a:pt x="0" y="220"/>
                  </a:lnTo>
                  <a:lnTo>
                    <a:pt x="0" y="72"/>
                  </a:lnTo>
                  <a:lnTo>
                    <a:pt x="183" y="179"/>
                  </a:lnTo>
                  <a:lnTo>
                    <a:pt x="67" y="0"/>
                  </a:lnTo>
                  <a:lnTo>
                    <a:pt x="106" y="0"/>
                  </a:lnTo>
                  <a:lnTo>
                    <a:pt x="146" y="0"/>
                  </a:lnTo>
                  <a:lnTo>
                    <a:pt x="186" y="0"/>
                  </a:lnTo>
                  <a:lnTo>
                    <a:pt x="227" y="0"/>
                  </a:lnTo>
                  <a:lnTo>
                    <a:pt x="267" y="0"/>
                  </a:lnTo>
                  <a:lnTo>
                    <a:pt x="307" y="0"/>
                  </a:lnTo>
                  <a:lnTo>
                    <a:pt x="347" y="0"/>
                  </a:lnTo>
                  <a:lnTo>
                    <a:pt x="386" y="0"/>
                  </a:lnTo>
                  <a:lnTo>
                    <a:pt x="270" y="178"/>
                  </a:lnTo>
                  <a:lnTo>
                    <a:pt x="452" y="71"/>
                  </a:lnTo>
                  <a:lnTo>
                    <a:pt x="452" y="216"/>
                  </a:lnTo>
                  <a:lnTo>
                    <a:pt x="452" y="364"/>
                  </a:lnTo>
                  <a:lnTo>
                    <a:pt x="270" y="257"/>
                  </a:lnTo>
                  <a:lnTo>
                    <a:pt x="386" y="435"/>
                  </a:lnTo>
                  <a:lnTo>
                    <a:pt x="347" y="435"/>
                  </a:lnTo>
                  <a:lnTo>
                    <a:pt x="307" y="435"/>
                  </a:lnTo>
                  <a:lnTo>
                    <a:pt x="267" y="435"/>
                  </a:lnTo>
                  <a:lnTo>
                    <a:pt x="229" y="435"/>
                  </a:lnTo>
                  <a:lnTo>
                    <a:pt x="189" y="435"/>
                  </a:lnTo>
                  <a:lnTo>
                    <a:pt x="148" y="435"/>
                  </a:lnTo>
                  <a:lnTo>
                    <a:pt x="108" y="435"/>
                  </a:lnTo>
                  <a:lnTo>
                    <a:pt x="68" y="435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8" name="Freeform 1425"/>
            <p:cNvSpPr>
              <a:spLocks noEditPoints="1"/>
            </p:cNvSpPr>
            <p:nvPr/>
          </p:nvSpPr>
          <p:spPr bwMode="auto">
            <a:xfrm>
              <a:off x="2816" y="916"/>
              <a:ext cx="93" cy="89"/>
            </a:xfrm>
            <a:custGeom>
              <a:avLst/>
              <a:gdLst>
                <a:gd name="T0" fmla="*/ 4 w 477"/>
                <a:gd name="T1" fmla="*/ 18 h 459"/>
                <a:gd name="T2" fmla="*/ 8 w 477"/>
                <a:gd name="T3" fmla="*/ 10 h 459"/>
                <a:gd name="T4" fmla="*/ 8 w 477"/>
                <a:gd name="T5" fmla="*/ 11 h 459"/>
                <a:gd name="T6" fmla="*/ 8 w 477"/>
                <a:gd name="T7" fmla="*/ 10 h 459"/>
                <a:gd name="T8" fmla="*/ 8 w 477"/>
                <a:gd name="T9" fmla="*/ 10 h 459"/>
                <a:gd name="T10" fmla="*/ 0 w 477"/>
                <a:gd name="T11" fmla="*/ 15 h 459"/>
                <a:gd name="T12" fmla="*/ 0 w 477"/>
                <a:gd name="T13" fmla="*/ 15 h 459"/>
                <a:gd name="T14" fmla="*/ 1 w 477"/>
                <a:gd name="T15" fmla="*/ 15 h 459"/>
                <a:gd name="T16" fmla="*/ 1 w 477"/>
                <a:gd name="T17" fmla="*/ 15 h 459"/>
                <a:gd name="T18" fmla="*/ 0 w 477"/>
                <a:gd name="T19" fmla="*/ 9 h 459"/>
                <a:gd name="T20" fmla="*/ 1 w 477"/>
                <a:gd name="T21" fmla="*/ 9 h 459"/>
                <a:gd name="T22" fmla="*/ 0 w 477"/>
                <a:gd name="T23" fmla="*/ 9 h 459"/>
                <a:gd name="T24" fmla="*/ 0 w 477"/>
                <a:gd name="T25" fmla="*/ 9 h 459"/>
                <a:gd name="T26" fmla="*/ 1 w 477"/>
                <a:gd name="T27" fmla="*/ 10 h 459"/>
                <a:gd name="T28" fmla="*/ 0 w 477"/>
                <a:gd name="T29" fmla="*/ 10 h 459"/>
                <a:gd name="T30" fmla="*/ 1 w 477"/>
                <a:gd name="T31" fmla="*/ 9 h 459"/>
                <a:gd name="T32" fmla="*/ 1 w 477"/>
                <a:gd name="T33" fmla="*/ 9 h 459"/>
                <a:gd name="T34" fmla="*/ 1 w 477"/>
                <a:gd name="T35" fmla="*/ 3 h 459"/>
                <a:gd name="T36" fmla="*/ 0 w 477"/>
                <a:gd name="T37" fmla="*/ 3 h 459"/>
                <a:gd name="T38" fmla="*/ 0 w 477"/>
                <a:gd name="T39" fmla="*/ 3 h 459"/>
                <a:gd name="T40" fmla="*/ 0 w 477"/>
                <a:gd name="T41" fmla="*/ 3 h 459"/>
                <a:gd name="T42" fmla="*/ 8 w 477"/>
                <a:gd name="T43" fmla="*/ 8 h 459"/>
                <a:gd name="T44" fmla="*/ 8 w 477"/>
                <a:gd name="T45" fmla="*/ 7 h 459"/>
                <a:gd name="T46" fmla="*/ 8 w 477"/>
                <a:gd name="T47" fmla="*/ 8 h 459"/>
                <a:gd name="T48" fmla="*/ 8 w 477"/>
                <a:gd name="T49" fmla="*/ 8 h 459"/>
                <a:gd name="T50" fmla="*/ 4 w 477"/>
                <a:gd name="T51" fmla="*/ 0 h 459"/>
                <a:gd name="T52" fmla="*/ 3 w 477"/>
                <a:gd name="T53" fmla="*/ 1 h 459"/>
                <a:gd name="T54" fmla="*/ 3 w 477"/>
                <a:gd name="T55" fmla="*/ 0 h 459"/>
                <a:gd name="T56" fmla="*/ 3 w 477"/>
                <a:gd name="T57" fmla="*/ 0 h 459"/>
                <a:gd name="T58" fmla="*/ 16 w 477"/>
                <a:gd name="T59" fmla="*/ 1 h 459"/>
                <a:gd name="T60" fmla="*/ 16 w 477"/>
                <a:gd name="T61" fmla="*/ 0 h 459"/>
                <a:gd name="T62" fmla="*/ 17 w 477"/>
                <a:gd name="T63" fmla="*/ 0 h 459"/>
                <a:gd name="T64" fmla="*/ 16 w 477"/>
                <a:gd name="T65" fmla="*/ 0 h 459"/>
                <a:gd name="T66" fmla="*/ 11 w 477"/>
                <a:gd name="T67" fmla="*/ 7 h 459"/>
                <a:gd name="T68" fmla="*/ 11 w 477"/>
                <a:gd name="T69" fmla="*/ 8 h 459"/>
                <a:gd name="T70" fmla="*/ 11 w 477"/>
                <a:gd name="T71" fmla="*/ 8 h 459"/>
                <a:gd name="T72" fmla="*/ 11 w 477"/>
                <a:gd name="T73" fmla="*/ 8 h 459"/>
                <a:gd name="T74" fmla="*/ 19 w 477"/>
                <a:gd name="T75" fmla="*/ 4 h 459"/>
                <a:gd name="T76" fmla="*/ 19 w 477"/>
                <a:gd name="T77" fmla="*/ 3 h 459"/>
                <a:gd name="T78" fmla="*/ 19 w 477"/>
                <a:gd name="T79" fmla="*/ 3 h 459"/>
                <a:gd name="T80" fmla="*/ 19 w 477"/>
                <a:gd name="T81" fmla="*/ 3 h 459"/>
                <a:gd name="T82" fmla="*/ 18 w 477"/>
                <a:gd name="T83" fmla="*/ 9 h 459"/>
                <a:gd name="T84" fmla="*/ 19 w 477"/>
                <a:gd name="T85" fmla="*/ 15 h 459"/>
                <a:gd name="T86" fmla="*/ 19 w 477"/>
                <a:gd name="T87" fmla="*/ 15 h 459"/>
                <a:gd name="T88" fmla="*/ 19 w 477"/>
                <a:gd name="T89" fmla="*/ 15 h 459"/>
                <a:gd name="T90" fmla="*/ 19 w 477"/>
                <a:gd name="T91" fmla="*/ 15 h 459"/>
                <a:gd name="T92" fmla="*/ 11 w 477"/>
                <a:gd name="T93" fmla="*/ 11 h 459"/>
                <a:gd name="T94" fmla="*/ 11 w 477"/>
                <a:gd name="T95" fmla="*/ 11 h 459"/>
                <a:gd name="T96" fmla="*/ 11 w 477"/>
                <a:gd name="T97" fmla="*/ 10 h 459"/>
                <a:gd name="T98" fmla="*/ 12 w 477"/>
                <a:gd name="T99" fmla="*/ 10 h 459"/>
                <a:gd name="T100" fmla="*/ 17 w 477"/>
                <a:gd name="T101" fmla="*/ 17 h 459"/>
                <a:gd name="T102" fmla="*/ 17 w 477"/>
                <a:gd name="T103" fmla="*/ 17 h 459"/>
                <a:gd name="T104" fmla="*/ 17 w 477"/>
                <a:gd name="T105" fmla="*/ 18 h 459"/>
                <a:gd name="T106" fmla="*/ 16 w 477"/>
                <a:gd name="T107" fmla="*/ 18 h 459"/>
                <a:gd name="T108" fmla="*/ 3 w 477"/>
                <a:gd name="T109" fmla="*/ 18 h 459"/>
                <a:gd name="T110" fmla="*/ 3 w 477"/>
                <a:gd name="T111" fmla="*/ 18 h 459"/>
                <a:gd name="T112" fmla="*/ 3 w 477"/>
                <a:gd name="T113" fmla="*/ 18 h 459"/>
                <a:gd name="T114" fmla="*/ 3 w 477"/>
                <a:gd name="T115" fmla="*/ 17 h 4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77"/>
                <a:gd name="T175" fmla="*/ 0 h 459"/>
                <a:gd name="T176" fmla="*/ 477 w 477"/>
                <a:gd name="T177" fmla="*/ 459 h 45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77" h="459">
                  <a:moveTo>
                    <a:pt x="70" y="441"/>
                  </a:moveTo>
                  <a:lnTo>
                    <a:pt x="187" y="262"/>
                  </a:lnTo>
                  <a:lnTo>
                    <a:pt x="207" y="275"/>
                  </a:lnTo>
                  <a:lnTo>
                    <a:pt x="89" y="453"/>
                  </a:lnTo>
                  <a:lnTo>
                    <a:pt x="70" y="441"/>
                  </a:lnTo>
                  <a:close/>
                  <a:moveTo>
                    <a:pt x="191" y="258"/>
                  </a:moveTo>
                  <a:lnTo>
                    <a:pt x="194" y="257"/>
                  </a:lnTo>
                  <a:lnTo>
                    <a:pt x="198" y="257"/>
                  </a:lnTo>
                  <a:lnTo>
                    <a:pt x="202" y="259"/>
                  </a:lnTo>
                  <a:lnTo>
                    <a:pt x="205" y="261"/>
                  </a:lnTo>
                  <a:lnTo>
                    <a:pt x="207" y="264"/>
                  </a:lnTo>
                  <a:lnTo>
                    <a:pt x="208" y="268"/>
                  </a:lnTo>
                  <a:lnTo>
                    <a:pt x="208" y="272"/>
                  </a:lnTo>
                  <a:lnTo>
                    <a:pt x="207" y="275"/>
                  </a:lnTo>
                  <a:lnTo>
                    <a:pt x="196" y="269"/>
                  </a:lnTo>
                  <a:lnTo>
                    <a:pt x="191" y="258"/>
                  </a:lnTo>
                  <a:close/>
                  <a:moveTo>
                    <a:pt x="203" y="280"/>
                  </a:moveTo>
                  <a:lnTo>
                    <a:pt x="18" y="387"/>
                  </a:lnTo>
                  <a:lnTo>
                    <a:pt x="5" y="366"/>
                  </a:lnTo>
                  <a:lnTo>
                    <a:pt x="191" y="258"/>
                  </a:lnTo>
                  <a:lnTo>
                    <a:pt x="203" y="280"/>
                  </a:lnTo>
                  <a:close/>
                  <a:moveTo>
                    <a:pt x="18" y="387"/>
                  </a:moveTo>
                  <a:lnTo>
                    <a:pt x="15" y="388"/>
                  </a:lnTo>
                  <a:lnTo>
                    <a:pt x="12" y="389"/>
                  </a:lnTo>
                  <a:lnTo>
                    <a:pt x="8" y="388"/>
                  </a:lnTo>
                  <a:lnTo>
                    <a:pt x="5" y="387"/>
                  </a:lnTo>
                  <a:lnTo>
                    <a:pt x="3" y="384"/>
                  </a:lnTo>
                  <a:lnTo>
                    <a:pt x="1" y="382"/>
                  </a:lnTo>
                  <a:lnTo>
                    <a:pt x="0" y="379"/>
                  </a:lnTo>
                  <a:lnTo>
                    <a:pt x="0" y="376"/>
                  </a:lnTo>
                  <a:lnTo>
                    <a:pt x="12" y="376"/>
                  </a:lnTo>
                  <a:lnTo>
                    <a:pt x="18" y="387"/>
                  </a:lnTo>
                  <a:close/>
                  <a:moveTo>
                    <a:pt x="0" y="376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376"/>
                  </a:lnTo>
                  <a:lnTo>
                    <a:pt x="0" y="376"/>
                  </a:lnTo>
                  <a:close/>
                  <a:moveTo>
                    <a:pt x="0" y="232"/>
                  </a:moveTo>
                  <a:lnTo>
                    <a:pt x="1" y="229"/>
                  </a:lnTo>
                  <a:lnTo>
                    <a:pt x="3" y="226"/>
                  </a:lnTo>
                  <a:lnTo>
                    <a:pt x="7" y="223"/>
                  </a:lnTo>
                  <a:lnTo>
                    <a:pt x="12" y="223"/>
                  </a:lnTo>
                  <a:lnTo>
                    <a:pt x="16" y="223"/>
                  </a:lnTo>
                  <a:lnTo>
                    <a:pt x="20" y="226"/>
                  </a:lnTo>
                  <a:lnTo>
                    <a:pt x="22" y="229"/>
                  </a:lnTo>
                  <a:lnTo>
                    <a:pt x="23" y="232"/>
                  </a:lnTo>
                  <a:lnTo>
                    <a:pt x="12" y="232"/>
                  </a:lnTo>
                  <a:lnTo>
                    <a:pt x="0" y="232"/>
                  </a:lnTo>
                  <a:close/>
                  <a:moveTo>
                    <a:pt x="23" y="232"/>
                  </a:moveTo>
                  <a:lnTo>
                    <a:pt x="23" y="233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3" y="232"/>
                  </a:lnTo>
                  <a:close/>
                  <a:moveTo>
                    <a:pt x="23" y="233"/>
                  </a:moveTo>
                  <a:lnTo>
                    <a:pt x="22" y="237"/>
                  </a:lnTo>
                  <a:lnTo>
                    <a:pt x="20" y="240"/>
                  </a:lnTo>
                  <a:lnTo>
                    <a:pt x="16" y="242"/>
                  </a:lnTo>
                  <a:lnTo>
                    <a:pt x="12" y="242"/>
                  </a:lnTo>
                  <a:lnTo>
                    <a:pt x="7" y="242"/>
                  </a:lnTo>
                  <a:lnTo>
                    <a:pt x="3" y="240"/>
                  </a:lnTo>
                  <a:lnTo>
                    <a:pt x="1" y="237"/>
                  </a:lnTo>
                  <a:lnTo>
                    <a:pt x="0" y="233"/>
                  </a:lnTo>
                  <a:lnTo>
                    <a:pt x="12" y="233"/>
                  </a:lnTo>
                  <a:lnTo>
                    <a:pt x="23" y="233"/>
                  </a:lnTo>
                  <a:close/>
                  <a:moveTo>
                    <a:pt x="0" y="233"/>
                  </a:moveTo>
                  <a:lnTo>
                    <a:pt x="0" y="232"/>
                  </a:lnTo>
                  <a:lnTo>
                    <a:pt x="23" y="232"/>
                  </a:lnTo>
                  <a:lnTo>
                    <a:pt x="23" y="233"/>
                  </a:lnTo>
                  <a:lnTo>
                    <a:pt x="0" y="233"/>
                  </a:lnTo>
                  <a:close/>
                  <a:moveTo>
                    <a:pt x="0" y="232"/>
                  </a:moveTo>
                  <a:lnTo>
                    <a:pt x="0" y="84"/>
                  </a:lnTo>
                  <a:lnTo>
                    <a:pt x="23" y="84"/>
                  </a:lnTo>
                  <a:lnTo>
                    <a:pt x="23" y="232"/>
                  </a:lnTo>
                  <a:lnTo>
                    <a:pt x="0" y="232"/>
                  </a:lnTo>
                  <a:close/>
                  <a:moveTo>
                    <a:pt x="0" y="84"/>
                  </a:moveTo>
                  <a:lnTo>
                    <a:pt x="0" y="81"/>
                  </a:lnTo>
                  <a:lnTo>
                    <a:pt x="1" y="78"/>
                  </a:lnTo>
                  <a:lnTo>
                    <a:pt x="3" y="75"/>
                  </a:lnTo>
                  <a:lnTo>
                    <a:pt x="5" y="73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12" y="84"/>
                  </a:lnTo>
                  <a:lnTo>
                    <a:pt x="0" y="84"/>
                  </a:lnTo>
                  <a:close/>
                  <a:moveTo>
                    <a:pt x="18" y="73"/>
                  </a:moveTo>
                  <a:lnTo>
                    <a:pt x="202" y="180"/>
                  </a:lnTo>
                  <a:lnTo>
                    <a:pt x="189" y="202"/>
                  </a:lnTo>
                  <a:lnTo>
                    <a:pt x="5" y="95"/>
                  </a:lnTo>
                  <a:lnTo>
                    <a:pt x="18" y="73"/>
                  </a:lnTo>
                  <a:close/>
                  <a:moveTo>
                    <a:pt x="206" y="185"/>
                  </a:moveTo>
                  <a:lnTo>
                    <a:pt x="207" y="188"/>
                  </a:lnTo>
                  <a:lnTo>
                    <a:pt x="207" y="192"/>
                  </a:lnTo>
                  <a:lnTo>
                    <a:pt x="206" y="195"/>
                  </a:lnTo>
                  <a:lnTo>
                    <a:pt x="204" y="199"/>
                  </a:lnTo>
                  <a:lnTo>
                    <a:pt x="201" y="202"/>
                  </a:lnTo>
                  <a:lnTo>
                    <a:pt x="197" y="203"/>
                  </a:lnTo>
                  <a:lnTo>
                    <a:pt x="193" y="203"/>
                  </a:lnTo>
                  <a:lnTo>
                    <a:pt x="189" y="202"/>
                  </a:lnTo>
                  <a:lnTo>
                    <a:pt x="195" y="191"/>
                  </a:lnTo>
                  <a:lnTo>
                    <a:pt x="206" y="185"/>
                  </a:lnTo>
                  <a:close/>
                  <a:moveTo>
                    <a:pt x="185" y="198"/>
                  </a:moveTo>
                  <a:lnTo>
                    <a:pt x="68" y="18"/>
                  </a:lnTo>
                  <a:lnTo>
                    <a:pt x="88" y="5"/>
                  </a:lnTo>
                  <a:lnTo>
                    <a:pt x="206" y="185"/>
                  </a:lnTo>
                  <a:lnTo>
                    <a:pt x="185" y="198"/>
                  </a:lnTo>
                  <a:close/>
                  <a:moveTo>
                    <a:pt x="68" y="18"/>
                  </a:moveTo>
                  <a:lnTo>
                    <a:pt x="67" y="16"/>
                  </a:lnTo>
                  <a:lnTo>
                    <a:pt x="67" y="13"/>
                  </a:lnTo>
                  <a:lnTo>
                    <a:pt x="67" y="10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72" y="2"/>
                  </a:lnTo>
                  <a:lnTo>
                    <a:pt x="75" y="1"/>
                  </a:lnTo>
                  <a:lnTo>
                    <a:pt x="79" y="0"/>
                  </a:lnTo>
                  <a:lnTo>
                    <a:pt x="79" y="12"/>
                  </a:lnTo>
                  <a:lnTo>
                    <a:pt x="68" y="18"/>
                  </a:lnTo>
                  <a:close/>
                  <a:moveTo>
                    <a:pt x="79" y="0"/>
                  </a:moveTo>
                  <a:lnTo>
                    <a:pt x="398" y="0"/>
                  </a:lnTo>
                  <a:lnTo>
                    <a:pt x="398" y="25"/>
                  </a:lnTo>
                  <a:lnTo>
                    <a:pt x="79" y="25"/>
                  </a:lnTo>
                  <a:lnTo>
                    <a:pt x="79" y="0"/>
                  </a:lnTo>
                  <a:close/>
                  <a:moveTo>
                    <a:pt x="398" y="0"/>
                  </a:moveTo>
                  <a:lnTo>
                    <a:pt x="403" y="1"/>
                  </a:lnTo>
                  <a:lnTo>
                    <a:pt x="405" y="2"/>
                  </a:lnTo>
                  <a:lnTo>
                    <a:pt x="408" y="4"/>
                  </a:lnTo>
                  <a:lnTo>
                    <a:pt x="409" y="6"/>
                  </a:lnTo>
                  <a:lnTo>
                    <a:pt x="410" y="10"/>
                  </a:lnTo>
                  <a:lnTo>
                    <a:pt x="411" y="13"/>
                  </a:lnTo>
                  <a:lnTo>
                    <a:pt x="410" y="16"/>
                  </a:lnTo>
                  <a:lnTo>
                    <a:pt x="409" y="19"/>
                  </a:lnTo>
                  <a:lnTo>
                    <a:pt x="398" y="12"/>
                  </a:lnTo>
                  <a:lnTo>
                    <a:pt x="398" y="0"/>
                  </a:lnTo>
                  <a:close/>
                  <a:moveTo>
                    <a:pt x="409" y="19"/>
                  </a:moveTo>
                  <a:lnTo>
                    <a:pt x="292" y="196"/>
                  </a:lnTo>
                  <a:lnTo>
                    <a:pt x="272" y="183"/>
                  </a:lnTo>
                  <a:lnTo>
                    <a:pt x="388" y="5"/>
                  </a:lnTo>
                  <a:lnTo>
                    <a:pt x="409" y="19"/>
                  </a:lnTo>
                  <a:close/>
                  <a:moveTo>
                    <a:pt x="288" y="201"/>
                  </a:moveTo>
                  <a:lnTo>
                    <a:pt x="284" y="202"/>
                  </a:lnTo>
                  <a:lnTo>
                    <a:pt x="280" y="202"/>
                  </a:lnTo>
                  <a:lnTo>
                    <a:pt x="277" y="200"/>
                  </a:lnTo>
                  <a:lnTo>
                    <a:pt x="274" y="198"/>
                  </a:lnTo>
                  <a:lnTo>
                    <a:pt x="272" y="194"/>
                  </a:lnTo>
                  <a:lnTo>
                    <a:pt x="270" y="191"/>
                  </a:lnTo>
                  <a:lnTo>
                    <a:pt x="270" y="187"/>
                  </a:lnTo>
                  <a:lnTo>
                    <a:pt x="272" y="183"/>
                  </a:lnTo>
                  <a:lnTo>
                    <a:pt x="282" y="190"/>
                  </a:lnTo>
                  <a:lnTo>
                    <a:pt x="288" y="201"/>
                  </a:lnTo>
                  <a:close/>
                  <a:moveTo>
                    <a:pt x="275" y="179"/>
                  </a:moveTo>
                  <a:lnTo>
                    <a:pt x="459" y="72"/>
                  </a:lnTo>
                  <a:lnTo>
                    <a:pt x="471" y="93"/>
                  </a:lnTo>
                  <a:lnTo>
                    <a:pt x="288" y="201"/>
                  </a:lnTo>
                  <a:lnTo>
                    <a:pt x="275" y="179"/>
                  </a:lnTo>
                  <a:close/>
                  <a:moveTo>
                    <a:pt x="459" y="72"/>
                  </a:moveTo>
                  <a:lnTo>
                    <a:pt x="461" y="71"/>
                  </a:lnTo>
                  <a:lnTo>
                    <a:pt x="464" y="70"/>
                  </a:lnTo>
                  <a:lnTo>
                    <a:pt x="467" y="71"/>
                  </a:lnTo>
                  <a:lnTo>
                    <a:pt x="471" y="72"/>
                  </a:lnTo>
                  <a:lnTo>
                    <a:pt x="473" y="74"/>
                  </a:lnTo>
                  <a:lnTo>
                    <a:pt x="475" y="77"/>
                  </a:lnTo>
                  <a:lnTo>
                    <a:pt x="476" y="80"/>
                  </a:lnTo>
                  <a:lnTo>
                    <a:pt x="477" y="83"/>
                  </a:lnTo>
                  <a:lnTo>
                    <a:pt x="464" y="83"/>
                  </a:lnTo>
                  <a:lnTo>
                    <a:pt x="459" y="72"/>
                  </a:lnTo>
                  <a:close/>
                  <a:moveTo>
                    <a:pt x="477" y="83"/>
                  </a:moveTo>
                  <a:lnTo>
                    <a:pt x="477" y="228"/>
                  </a:lnTo>
                  <a:lnTo>
                    <a:pt x="452" y="228"/>
                  </a:lnTo>
                  <a:lnTo>
                    <a:pt x="452" y="83"/>
                  </a:lnTo>
                  <a:lnTo>
                    <a:pt x="477" y="83"/>
                  </a:lnTo>
                  <a:close/>
                  <a:moveTo>
                    <a:pt x="477" y="228"/>
                  </a:moveTo>
                  <a:lnTo>
                    <a:pt x="477" y="376"/>
                  </a:lnTo>
                  <a:lnTo>
                    <a:pt x="452" y="376"/>
                  </a:lnTo>
                  <a:lnTo>
                    <a:pt x="452" y="228"/>
                  </a:lnTo>
                  <a:lnTo>
                    <a:pt x="477" y="228"/>
                  </a:lnTo>
                  <a:close/>
                  <a:moveTo>
                    <a:pt x="477" y="376"/>
                  </a:moveTo>
                  <a:lnTo>
                    <a:pt x="476" y="379"/>
                  </a:lnTo>
                  <a:lnTo>
                    <a:pt x="475" y="382"/>
                  </a:lnTo>
                  <a:lnTo>
                    <a:pt x="473" y="384"/>
                  </a:lnTo>
                  <a:lnTo>
                    <a:pt x="471" y="387"/>
                  </a:lnTo>
                  <a:lnTo>
                    <a:pt x="467" y="388"/>
                  </a:lnTo>
                  <a:lnTo>
                    <a:pt x="464" y="389"/>
                  </a:lnTo>
                  <a:lnTo>
                    <a:pt x="461" y="388"/>
                  </a:lnTo>
                  <a:lnTo>
                    <a:pt x="459" y="387"/>
                  </a:lnTo>
                  <a:lnTo>
                    <a:pt x="464" y="376"/>
                  </a:lnTo>
                  <a:lnTo>
                    <a:pt x="477" y="376"/>
                  </a:lnTo>
                  <a:close/>
                  <a:moveTo>
                    <a:pt x="459" y="387"/>
                  </a:moveTo>
                  <a:lnTo>
                    <a:pt x="275" y="280"/>
                  </a:lnTo>
                  <a:lnTo>
                    <a:pt x="288" y="258"/>
                  </a:lnTo>
                  <a:lnTo>
                    <a:pt x="471" y="366"/>
                  </a:lnTo>
                  <a:lnTo>
                    <a:pt x="459" y="387"/>
                  </a:lnTo>
                  <a:close/>
                  <a:moveTo>
                    <a:pt x="272" y="275"/>
                  </a:moveTo>
                  <a:lnTo>
                    <a:pt x="270" y="272"/>
                  </a:lnTo>
                  <a:lnTo>
                    <a:pt x="270" y="268"/>
                  </a:lnTo>
                  <a:lnTo>
                    <a:pt x="272" y="264"/>
                  </a:lnTo>
                  <a:lnTo>
                    <a:pt x="274" y="261"/>
                  </a:lnTo>
                  <a:lnTo>
                    <a:pt x="277" y="259"/>
                  </a:lnTo>
                  <a:lnTo>
                    <a:pt x="280" y="257"/>
                  </a:lnTo>
                  <a:lnTo>
                    <a:pt x="284" y="257"/>
                  </a:lnTo>
                  <a:lnTo>
                    <a:pt x="288" y="258"/>
                  </a:lnTo>
                  <a:lnTo>
                    <a:pt x="282" y="269"/>
                  </a:lnTo>
                  <a:lnTo>
                    <a:pt x="272" y="275"/>
                  </a:lnTo>
                  <a:close/>
                  <a:moveTo>
                    <a:pt x="292" y="262"/>
                  </a:moveTo>
                  <a:lnTo>
                    <a:pt x="409" y="441"/>
                  </a:lnTo>
                  <a:lnTo>
                    <a:pt x="388" y="453"/>
                  </a:lnTo>
                  <a:lnTo>
                    <a:pt x="272" y="275"/>
                  </a:lnTo>
                  <a:lnTo>
                    <a:pt x="292" y="262"/>
                  </a:lnTo>
                  <a:close/>
                  <a:moveTo>
                    <a:pt x="409" y="441"/>
                  </a:moveTo>
                  <a:lnTo>
                    <a:pt x="410" y="443"/>
                  </a:lnTo>
                  <a:lnTo>
                    <a:pt x="411" y="446"/>
                  </a:lnTo>
                  <a:lnTo>
                    <a:pt x="410" y="449"/>
                  </a:lnTo>
                  <a:lnTo>
                    <a:pt x="409" y="452"/>
                  </a:lnTo>
                  <a:lnTo>
                    <a:pt x="408" y="455"/>
                  </a:lnTo>
                  <a:lnTo>
                    <a:pt x="405" y="457"/>
                  </a:lnTo>
                  <a:lnTo>
                    <a:pt x="403" y="459"/>
                  </a:lnTo>
                  <a:lnTo>
                    <a:pt x="398" y="459"/>
                  </a:lnTo>
                  <a:lnTo>
                    <a:pt x="398" y="447"/>
                  </a:lnTo>
                  <a:lnTo>
                    <a:pt x="409" y="441"/>
                  </a:lnTo>
                  <a:close/>
                  <a:moveTo>
                    <a:pt x="398" y="459"/>
                  </a:moveTo>
                  <a:lnTo>
                    <a:pt x="80" y="459"/>
                  </a:lnTo>
                  <a:lnTo>
                    <a:pt x="80" y="435"/>
                  </a:lnTo>
                  <a:lnTo>
                    <a:pt x="398" y="435"/>
                  </a:lnTo>
                  <a:lnTo>
                    <a:pt x="398" y="459"/>
                  </a:lnTo>
                  <a:close/>
                  <a:moveTo>
                    <a:pt x="80" y="459"/>
                  </a:moveTo>
                  <a:lnTo>
                    <a:pt x="76" y="459"/>
                  </a:lnTo>
                  <a:lnTo>
                    <a:pt x="73" y="457"/>
                  </a:lnTo>
                  <a:lnTo>
                    <a:pt x="71" y="455"/>
                  </a:lnTo>
                  <a:lnTo>
                    <a:pt x="69" y="452"/>
                  </a:lnTo>
                  <a:lnTo>
                    <a:pt x="68" y="449"/>
                  </a:lnTo>
                  <a:lnTo>
                    <a:pt x="68" y="446"/>
                  </a:lnTo>
                  <a:lnTo>
                    <a:pt x="68" y="443"/>
                  </a:lnTo>
                  <a:lnTo>
                    <a:pt x="70" y="441"/>
                  </a:lnTo>
                  <a:lnTo>
                    <a:pt x="80" y="447"/>
                  </a:lnTo>
                  <a:lnTo>
                    <a:pt x="80" y="459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49" name="Freeform 1426"/>
            <p:cNvSpPr>
              <a:spLocks/>
            </p:cNvSpPr>
            <p:nvPr/>
          </p:nvSpPr>
          <p:spPr bwMode="auto">
            <a:xfrm>
              <a:off x="2835" y="1017"/>
              <a:ext cx="50" cy="34"/>
            </a:xfrm>
            <a:custGeom>
              <a:avLst/>
              <a:gdLst>
                <a:gd name="T0" fmla="*/ 6 w 278"/>
                <a:gd name="T1" fmla="*/ 0 h 164"/>
                <a:gd name="T2" fmla="*/ 7 w 278"/>
                <a:gd name="T3" fmla="*/ 0 h 164"/>
                <a:gd name="T4" fmla="*/ 8 w 278"/>
                <a:gd name="T5" fmla="*/ 0 h 164"/>
                <a:gd name="T6" fmla="*/ 9 w 278"/>
                <a:gd name="T7" fmla="*/ 1 h 164"/>
                <a:gd name="T8" fmla="*/ 10 w 278"/>
                <a:gd name="T9" fmla="*/ 1 h 164"/>
                <a:gd name="T10" fmla="*/ 11 w 278"/>
                <a:gd name="T11" fmla="*/ 2 h 164"/>
                <a:gd name="T12" fmla="*/ 11 w 278"/>
                <a:gd name="T13" fmla="*/ 2 h 164"/>
                <a:gd name="T14" fmla="*/ 11 w 278"/>
                <a:gd name="T15" fmla="*/ 3 h 164"/>
                <a:gd name="T16" fmla="*/ 11 w 278"/>
                <a:gd name="T17" fmla="*/ 4 h 164"/>
                <a:gd name="T18" fmla="*/ 11 w 278"/>
                <a:gd name="T19" fmla="*/ 4 h 164"/>
                <a:gd name="T20" fmla="*/ 11 w 278"/>
                <a:gd name="T21" fmla="*/ 5 h 164"/>
                <a:gd name="T22" fmla="*/ 10 w 278"/>
                <a:gd name="T23" fmla="*/ 5 h 164"/>
                <a:gd name="T24" fmla="*/ 9 w 278"/>
                <a:gd name="T25" fmla="*/ 6 h 164"/>
                <a:gd name="T26" fmla="*/ 8 w 278"/>
                <a:gd name="T27" fmla="*/ 6 h 164"/>
                <a:gd name="T28" fmla="*/ 7 w 278"/>
                <a:gd name="T29" fmla="*/ 6 h 164"/>
                <a:gd name="T30" fmla="*/ 6 w 278"/>
                <a:gd name="T31" fmla="*/ 7 h 164"/>
                <a:gd name="T32" fmla="*/ 5 w 278"/>
                <a:gd name="T33" fmla="*/ 7 h 164"/>
                <a:gd name="T34" fmla="*/ 4 w 278"/>
                <a:gd name="T35" fmla="*/ 6 h 164"/>
                <a:gd name="T36" fmla="*/ 3 w 278"/>
                <a:gd name="T37" fmla="*/ 6 h 164"/>
                <a:gd name="T38" fmla="*/ 2 w 278"/>
                <a:gd name="T39" fmla="*/ 6 h 164"/>
                <a:gd name="T40" fmla="*/ 1 w 278"/>
                <a:gd name="T41" fmla="*/ 5 h 164"/>
                <a:gd name="T42" fmla="*/ 1 w 278"/>
                <a:gd name="T43" fmla="*/ 5 h 164"/>
                <a:gd name="T44" fmla="*/ 0 w 278"/>
                <a:gd name="T45" fmla="*/ 4 h 164"/>
                <a:gd name="T46" fmla="*/ 0 w 278"/>
                <a:gd name="T47" fmla="*/ 4 h 164"/>
                <a:gd name="T48" fmla="*/ 0 w 278"/>
                <a:gd name="T49" fmla="*/ 3 h 164"/>
                <a:gd name="T50" fmla="*/ 0 w 278"/>
                <a:gd name="T51" fmla="*/ 2 h 164"/>
                <a:gd name="T52" fmla="*/ 1 w 278"/>
                <a:gd name="T53" fmla="*/ 2 h 164"/>
                <a:gd name="T54" fmla="*/ 1 w 278"/>
                <a:gd name="T55" fmla="*/ 1 h 164"/>
                <a:gd name="T56" fmla="*/ 2 w 278"/>
                <a:gd name="T57" fmla="*/ 1 h 164"/>
                <a:gd name="T58" fmla="*/ 3 w 278"/>
                <a:gd name="T59" fmla="*/ 0 h 164"/>
                <a:gd name="T60" fmla="*/ 4 w 278"/>
                <a:gd name="T61" fmla="*/ 0 h 164"/>
                <a:gd name="T62" fmla="*/ 5 w 278"/>
                <a:gd name="T63" fmla="*/ 0 h 1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8"/>
                <a:gd name="T97" fmla="*/ 0 h 164"/>
                <a:gd name="T98" fmla="*/ 278 w 278"/>
                <a:gd name="T99" fmla="*/ 164 h 1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8" h="164">
                  <a:moveTo>
                    <a:pt x="140" y="0"/>
                  </a:moveTo>
                  <a:lnTo>
                    <a:pt x="154" y="1"/>
                  </a:lnTo>
                  <a:lnTo>
                    <a:pt x="168" y="2"/>
                  </a:lnTo>
                  <a:lnTo>
                    <a:pt x="181" y="5"/>
                  </a:lnTo>
                  <a:lnTo>
                    <a:pt x="194" y="7"/>
                  </a:lnTo>
                  <a:lnTo>
                    <a:pt x="206" y="10"/>
                  </a:lnTo>
                  <a:lnTo>
                    <a:pt x="217" y="14"/>
                  </a:lnTo>
                  <a:lnTo>
                    <a:pt x="227" y="20"/>
                  </a:lnTo>
                  <a:lnTo>
                    <a:pt x="238" y="25"/>
                  </a:lnTo>
                  <a:lnTo>
                    <a:pt x="247" y="30"/>
                  </a:lnTo>
                  <a:lnTo>
                    <a:pt x="254" y="37"/>
                  </a:lnTo>
                  <a:lnTo>
                    <a:pt x="262" y="43"/>
                  </a:lnTo>
                  <a:lnTo>
                    <a:pt x="267" y="51"/>
                  </a:lnTo>
                  <a:lnTo>
                    <a:pt x="273" y="59"/>
                  </a:lnTo>
                  <a:lnTo>
                    <a:pt x="276" y="66"/>
                  </a:lnTo>
                  <a:lnTo>
                    <a:pt x="278" y="75"/>
                  </a:lnTo>
                  <a:lnTo>
                    <a:pt x="278" y="82"/>
                  </a:lnTo>
                  <a:lnTo>
                    <a:pt x="278" y="91"/>
                  </a:lnTo>
                  <a:lnTo>
                    <a:pt x="276" y="100"/>
                  </a:lnTo>
                  <a:lnTo>
                    <a:pt x="273" y="107"/>
                  </a:lnTo>
                  <a:lnTo>
                    <a:pt x="267" y="115"/>
                  </a:lnTo>
                  <a:lnTo>
                    <a:pt x="262" y="122"/>
                  </a:lnTo>
                  <a:lnTo>
                    <a:pt x="254" y="129"/>
                  </a:lnTo>
                  <a:lnTo>
                    <a:pt x="247" y="135"/>
                  </a:lnTo>
                  <a:lnTo>
                    <a:pt x="238" y="141"/>
                  </a:lnTo>
                  <a:lnTo>
                    <a:pt x="227" y="146"/>
                  </a:lnTo>
                  <a:lnTo>
                    <a:pt x="217" y="150"/>
                  </a:lnTo>
                  <a:lnTo>
                    <a:pt x="206" y="155"/>
                  </a:lnTo>
                  <a:lnTo>
                    <a:pt x="194" y="158"/>
                  </a:lnTo>
                  <a:lnTo>
                    <a:pt x="181" y="161"/>
                  </a:lnTo>
                  <a:lnTo>
                    <a:pt x="168" y="163"/>
                  </a:lnTo>
                  <a:lnTo>
                    <a:pt x="154" y="164"/>
                  </a:lnTo>
                  <a:lnTo>
                    <a:pt x="140" y="164"/>
                  </a:lnTo>
                  <a:lnTo>
                    <a:pt x="126" y="164"/>
                  </a:lnTo>
                  <a:lnTo>
                    <a:pt x="112" y="163"/>
                  </a:lnTo>
                  <a:lnTo>
                    <a:pt x="99" y="161"/>
                  </a:lnTo>
                  <a:lnTo>
                    <a:pt x="86" y="158"/>
                  </a:lnTo>
                  <a:lnTo>
                    <a:pt x="74" y="155"/>
                  </a:lnTo>
                  <a:lnTo>
                    <a:pt x="62" y="150"/>
                  </a:lnTo>
                  <a:lnTo>
                    <a:pt x="51" y="146"/>
                  </a:lnTo>
                  <a:lnTo>
                    <a:pt x="41" y="141"/>
                  </a:lnTo>
                  <a:lnTo>
                    <a:pt x="33" y="135"/>
                  </a:lnTo>
                  <a:lnTo>
                    <a:pt x="24" y="129"/>
                  </a:lnTo>
                  <a:lnTo>
                    <a:pt x="18" y="122"/>
                  </a:lnTo>
                  <a:lnTo>
                    <a:pt x="11" y="115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1" y="91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4" y="66"/>
                  </a:lnTo>
                  <a:lnTo>
                    <a:pt x="7" y="59"/>
                  </a:lnTo>
                  <a:lnTo>
                    <a:pt x="11" y="51"/>
                  </a:lnTo>
                  <a:lnTo>
                    <a:pt x="18" y="43"/>
                  </a:lnTo>
                  <a:lnTo>
                    <a:pt x="24" y="37"/>
                  </a:lnTo>
                  <a:lnTo>
                    <a:pt x="33" y="30"/>
                  </a:lnTo>
                  <a:lnTo>
                    <a:pt x="41" y="25"/>
                  </a:lnTo>
                  <a:lnTo>
                    <a:pt x="51" y="20"/>
                  </a:lnTo>
                  <a:lnTo>
                    <a:pt x="62" y="14"/>
                  </a:lnTo>
                  <a:lnTo>
                    <a:pt x="74" y="10"/>
                  </a:lnTo>
                  <a:lnTo>
                    <a:pt x="86" y="7"/>
                  </a:lnTo>
                  <a:lnTo>
                    <a:pt x="99" y="5"/>
                  </a:lnTo>
                  <a:lnTo>
                    <a:pt x="112" y="2"/>
                  </a:lnTo>
                  <a:lnTo>
                    <a:pt x="126" y="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500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  <p:sp>
          <p:nvSpPr>
            <p:cNvPr id="350" name="Freeform 1427"/>
            <p:cNvSpPr>
              <a:spLocks noEditPoints="1"/>
            </p:cNvSpPr>
            <p:nvPr/>
          </p:nvSpPr>
          <p:spPr bwMode="auto">
            <a:xfrm>
              <a:off x="2831" y="1013"/>
              <a:ext cx="58" cy="37"/>
            </a:xfrm>
            <a:custGeom>
              <a:avLst/>
              <a:gdLst>
                <a:gd name="T0" fmla="*/ 6 w 302"/>
                <a:gd name="T1" fmla="*/ 1 h 189"/>
                <a:gd name="T2" fmla="*/ 7 w 302"/>
                <a:gd name="T3" fmla="*/ 0 h 189"/>
                <a:gd name="T4" fmla="*/ 9 w 302"/>
                <a:gd name="T5" fmla="*/ 1 h 189"/>
                <a:gd name="T6" fmla="*/ 9 w 302"/>
                <a:gd name="T7" fmla="*/ 2 h 189"/>
                <a:gd name="T8" fmla="*/ 8 w 302"/>
                <a:gd name="T9" fmla="*/ 1 h 189"/>
                <a:gd name="T10" fmla="*/ 6 w 302"/>
                <a:gd name="T11" fmla="*/ 0 h 189"/>
                <a:gd name="T12" fmla="*/ 12 w 302"/>
                <a:gd name="T13" fmla="*/ 2 h 189"/>
                <a:gd name="T14" fmla="*/ 12 w 302"/>
                <a:gd name="T15" fmla="*/ 3 h 189"/>
                <a:gd name="T16" fmla="*/ 11 w 302"/>
                <a:gd name="T17" fmla="*/ 3 h 189"/>
                <a:gd name="T18" fmla="*/ 11 w 302"/>
                <a:gd name="T19" fmla="*/ 2 h 189"/>
                <a:gd name="T20" fmla="*/ 12 w 302"/>
                <a:gd name="T21" fmla="*/ 4 h 189"/>
                <a:gd name="T22" fmla="*/ 12 w 302"/>
                <a:gd name="T23" fmla="*/ 4 h 189"/>
                <a:gd name="T24" fmla="*/ 11 w 302"/>
                <a:gd name="T25" fmla="*/ 4 h 189"/>
                <a:gd name="T26" fmla="*/ 12 w 302"/>
                <a:gd name="T27" fmla="*/ 5 h 189"/>
                <a:gd name="T28" fmla="*/ 11 w 302"/>
                <a:gd name="T29" fmla="*/ 6 h 189"/>
                <a:gd name="T30" fmla="*/ 10 w 302"/>
                <a:gd name="T31" fmla="*/ 6 h 189"/>
                <a:gd name="T32" fmla="*/ 11 w 302"/>
                <a:gd name="T33" fmla="*/ 5 h 189"/>
                <a:gd name="T34" fmla="*/ 12 w 302"/>
                <a:gd name="T35" fmla="*/ 4 h 189"/>
                <a:gd name="T36" fmla="*/ 9 w 302"/>
                <a:gd name="T37" fmla="*/ 7 h 189"/>
                <a:gd name="T38" fmla="*/ 7 w 302"/>
                <a:gd name="T39" fmla="*/ 8 h 189"/>
                <a:gd name="T40" fmla="*/ 7 w 302"/>
                <a:gd name="T41" fmla="*/ 7 h 189"/>
                <a:gd name="T42" fmla="*/ 9 w 302"/>
                <a:gd name="T43" fmla="*/ 6 h 189"/>
                <a:gd name="T44" fmla="*/ 6 w 302"/>
                <a:gd name="T45" fmla="*/ 8 h 189"/>
                <a:gd name="T46" fmla="*/ 6 w 302"/>
                <a:gd name="T47" fmla="*/ 8 h 189"/>
                <a:gd name="T48" fmla="*/ 6 w 302"/>
                <a:gd name="T49" fmla="*/ 7 h 189"/>
                <a:gd name="T50" fmla="*/ 5 w 302"/>
                <a:gd name="T51" fmla="*/ 8 h 189"/>
                <a:gd name="T52" fmla="*/ 3 w 302"/>
                <a:gd name="T53" fmla="*/ 7 h 189"/>
                <a:gd name="T54" fmla="*/ 3 w 302"/>
                <a:gd name="T55" fmla="*/ 6 h 189"/>
                <a:gd name="T56" fmla="*/ 5 w 302"/>
                <a:gd name="T57" fmla="*/ 6 h 189"/>
                <a:gd name="T58" fmla="*/ 6 w 302"/>
                <a:gd name="T59" fmla="*/ 8 h 189"/>
                <a:gd name="T60" fmla="*/ 1 w 302"/>
                <a:gd name="T61" fmla="*/ 6 h 189"/>
                <a:gd name="T62" fmla="*/ 0 w 302"/>
                <a:gd name="T63" fmla="*/ 4 h 189"/>
                <a:gd name="T64" fmla="*/ 1 w 302"/>
                <a:gd name="T65" fmla="*/ 4 h 189"/>
                <a:gd name="T66" fmla="*/ 2 w 302"/>
                <a:gd name="T67" fmla="*/ 5 h 189"/>
                <a:gd name="T68" fmla="*/ 0 w 302"/>
                <a:gd name="T69" fmla="*/ 4 h 189"/>
                <a:gd name="T70" fmla="*/ 0 w 302"/>
                <a:gd name="T71" fmla="*/ 4 h 189"/>
                <a:gd name="T72" fmla="*/ 1 w 302"/>
                <a:gd name="T73" fmla="*/ 4 h 189"/>
                <a:gd name="T74" fmla="*/ 0 w 302"/>
                <a:gd name="T75" fmla="*/ 3 h 189"/>
                <a:gd name="T76" fmla="*/ 1 w 302"/>
                <a:gd name="T77" fmla="*/ 2 h 189"/>
                <a:gd name="T78" fmla="*/ 2 w 302"/>
                <a:gd name="T79" fmla="*/ 2 h 189"/>
                <a:gd name="T80" fmla="*/ 1 w 302"/>
                <a:gd name="T81" fmla="*/ 3 h 189"/>
                <a:gd name="T82" fmla="*/ 0 w 302"/>
                <a:gd name="T83" fmla="*/ 4 h 189"/>
                <a:gd name="T84" fmla="*/ 3 w 302"/>
                <a:gd name="T85" fmla="*/ 0 h 189"/>
                <a:gd name="T86" fmla="*/ 5 w 302"/>
                <a:gd name="T87" fmla="*/ 0 h 189"/>
                <a:gd name="T88" fmla="*/ 5 w 302"/>
                <a:gd name="T89" fmla="*/ 1 h 189"/>
                <a:gd name="T90" fmla="*/ 3 w 302"/>
                <a:gd name="T91" fmla="*/ 2 h 189"/>
                <a:gd name="T92" fmla="*/ 6 w 302"/>
                <a:gd name="T93" fmla="*/ 0 h 189"/>
                <a:gd name="T94" fmla="*/ 6 w 302"/>
                <a:gd name="T95" fmla="*/ 0 h 1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02"/>
                <a:gd name="T145" fmla="*/ 0 h 189"/>
                <a:gd name="T146" fmla="*/ 302 w 302"/>
                <a:gd name="T147" fmla="*/ 189 h 1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02" h="189"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151" y="0"/>
                  </a:moveTo>
                  <a:lnTo>
                    <a:pt x="166" y="0"/>
                  </a:lnTo>
                  <a:lnTo>
                    <a:pt x="180" y="3"/>
                  </a:lnTo>
                  <a:lnTo>
                    <a:pt x="194" y="5"/>
                  </a:lnTo>
                  <a:lnTo>
                    <a:pt x="208" y="7"/>
                  </a:lnTo>
                  <a:lnTo>
                    <a:pt x="221" y="11"/>
                  </a:lnTo>
                  <a:lnTo>
                    <a:pt x="233" y="15"/>
                  </a:lnTo>
                  <a:lnTo>
                    <a:pt x="245" y="21"/>
                  </a:lnTo>
                  <a:lnTo>
                    <a:pt x="254" y="26"/>
                  </a:lnTo>
                  <a:lnTo>
                    <a:pt x="243" y="47"/>
                  </a:lnTo>
                  <a:lnTo>
                    <a:pt x="233" y="42"/>
                  </a:lnTo>
                  <a:lnTo>
                    <a:pt x="223" y="38"/>
                  </a:lnTo>
                  <a:lnTo>
                    <a:pt x="212" y="34"/>
                  </a:lnTo>
                  <a:lnTo>
                    <a:pt x="201" y="31"/>
                  </a:lnTo>
                  <a:lnTo>
                    <a:pt x="190" y="28"/>
                  </a:lnTo>
                  <a:lnTo>
                    <a:pt x="177" y="26"/>
                  </a:lnTo>
                  <a:lnTo>
                    <a:pt x="164" y="25"/>
                  </a:lnTo>
                  <a:lnTo>
                    <a:pt x="151" y="25"/>
                  </a:lnTo>
                  <a:lnTo>
                    <a:pt x="151" y="0"/>
                  </a:lnTo>
                  <a:close/>
                  <a:moveTo>
                    <a:pt x="254" y="26"/>
                  </a:moveTo>
                  <a:lnTo>
                    <a:pt x="265" y="33"/>
                  </a:lnTo>
                  <a:lnTo>
                    <a:pt x="274" y="40"/>
                  </a:lnTo>
                  <a:lnTo>
                    <a:pt x="282" y="48"/>
                  </a:lnTo>
                  <a:lnTo>
                    <a:pt x="289" y="57"/>
                  </a:lnTo>
                  <a:lnTo>
                    <a:pt x="294" y="65"/>
                  </a:lnTo>
                  <a:lnTo>
                    <a:pt x="299" y="75"/>
                  </a:lnTo>
                  <a:lnTo>
                    <a:pt x="301" y="85"/>
                  </a:lnTo>
                  <a:lnTo>
                    <a:pt x="302" y="94"/>
                  </a:lnTo>
                  <a:lnTo>
                    <a:pt x="277" y="94"/>
                  </a:lnTo>
                  <a:lnTo>
                    <a:pt x="277" y="88"/>
                  </a:lnTo>
                  <a:lnTo>
                    <a:pt x="275" y="81"/>
                  </a:lnTo>
                  <a:lnTo>
                    <a:pt x="272" y="75"/>
                  </a:lnTo>
                  <a:lnTo>
                    <a:pt x="267" y="69"/>
                  </a:lnTo>
                  <a:lnTo>
                    <a:pt x="263" y="63"/>
                  </a:lnTo>
                  <a:lnTo>
                    <a:pt x="257" y="58"/>
                  </a:lnTo>
                  <a:lnTo>
                    <a:pt x="250" y="52"/>
                  </a:lnTo>
                  <a:lnTo>
                    <a:pt x="243" y="47"/>
                  </a:lnTo>
                  <a:lnTo>
                    <a:pt x="254" y="26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2" y="94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302" y="94"/>
                  </a:moveTo>
                  <a:lnTo>
                    <a:pt x="301" y="105"/>
                  </a:lnTo>
                  <a:lnTo>
                    <a:pt x="299" y="115"/>
                  </a:lnTo>
                  <a:lnTo>
                    <a:pt x="294" y="123"/>
                  </a:lnTo>
                  <a:lnTo>
                    <a:pt x="289" y="133"/>
                  </a:lnTo>
                  <a:lnTo>
                    <a:pt x="282" y="142"/>
                  </a:lnTo>
                  <a:lnTo>
                    <a:pt x="274" y="149"/>
                  </a:lnTo>
                  <a:lnTo>
                    <a:pt x="265" y="157"/>
                  </a:lnTo>
                  <a:lnTo>
                    <a:pt x="254" y="163"/>
                  </a:lnTo>
                  <a:lnTo>
                    <a:pt x="243" y="142"/>
                  </a:lnTo>
                  <a:lnTo>
                    <a:pt x="250" y="138"/>
                  </a:lnTo>
                  <a:lnTo>
                    <a:pt x="257" y="132"/>
                  </a:lnTo>
                  <a:lnTo>
                    <a:pt x="263" y="127"/>
                  </a:lnTo>
                  <a:lnTo>
                    <a:pt x="267" y="120"/>
                  </a:lnTo>
                  <a:lnTo>
                    <a:pt x="272" y="115"/>
                  </a:lnTo>
                  <a:lnTo>
                    <a:pt x="275" y="108"/>
                  </a:lnTo>
                  <a:lnTo>
                    <a:pt x="277" y="102"/>
                  </a:lnTo>
                  <a:lnTo>
                    <a:pt x="277" y="94"/>
                  </a:lnTo>
                  <a:lnTo>
                    <a:pt x="302" y="94"/>
                  </a:lnTo>
                  <a:close/>
                  <a:moveTo>
                    <a:pt x="254" y="163"/>
                  </a:moveTo>
                  <a:lnTo>
                    <a:pt x="245" y="169"/>
                  </a:lnTo>
                  <a:lnTo>
                    <a:pt x="233" y="174"/>
                  </a:lnTo>
                  <a:lnTo>
                    <a:pt x="221" y="179"/>
                  </a:lnTo>
                  <a:lnTo>
                    <a:pt x="208" y="182"/>
                  </a:lnTo>
                  <a:lnTo>
                    <a:pt x="194" y="185"/>
                  </a:lnTo>
                  <a:lnTo>
                    <a:pt x="180" y="187"/>
                  </a:lnTo>
                  <a:lnTo>
                    <a:pt x="166" y="188"/>
                  </a:lnTo>
                  <a:lnTo>
                    <a:pt x="151" y="189"/>
                  </a:lnTo>
                  <a:lnTo>
                    <a:pt x="151" y="165"/>
                  </a:lnTo>
                  <a:lnTo>
                    <a:pt x="164" y="165"/>
                  </a:lnTo>
                  <a:lnTo>
                    <a:pt x="177" y="163"/>
                  </a:lnTo>
                  <a:lnTo>
                    <a:pt x="190" y="161"/>
                  </a:lnTo>
                  <a:lnTo>
                    <a:pt x="201" y="159"/>
                  </a:lnTo>
                  <a:lnTo>
                    <a:pt x="212" y="156"/>
                  </a:lnTo>
                  <a:lnTo>
                    <a:pt x="223" y="152"/>
                  </a:lnTo>
                  <a:lnTo>
                    <a:pt x="233" y="147"/>
                  </a:lnTo>
                  <a:lnTo>
                    <a:pt x="243" y="142"/>
                  </a:lnTo>
                  <a:lnTo>
                    <a:pt x="254" y="163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51" y="189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151" y="189"/>
                  </a:moveTo>
                  <a:lnTo>
                    <a:pt x="136" y="188"/>
                  </a:lnTo>
                  <a:lnTo>
                    <a:pt x="120" y="187"/>
                  </a:lnTo>
                  <a:lnTo>
                    <a:pt x="106" y="185"/>
                  </a:lnTo>
                  <a:lnTo>
                    <a:pt x="93" y="182"/>
                  </a:lnTo>
                  <a:lnTo>
                    <a:pt x="81" y="179"/>
                  </a:lnTo>
                  <a:lnTo>
                    <a:pt x="68" y="174"/>
                  </a:lnTo>
                  <a:lnTo>
                    <a:pt x="57" y="169"/>
                  </a:lnTo>
                  <a:lnTo>
                    <a:pt x="46" y="163"/>
                  </a:lnTo>
                  <a:lnTo>
                    <a:pt x="59" y="142"/>
                  </a:lnTo>
                  <a:lnTo>
                    <a:pt x="68" y="147"/>
                  </a:lnTo>
                  <a:lnTo>
                    <a:pt x="78" y="152"/>
                  </a:lnTo>
                  <a:lnTo>
                    <a:pt x="88" y="156"/>
                  </a:lnTo>
                  <a:lnTo>
                    <a:pt x="100" y="159"/>
                  </a:lnTo>
                  <a:lnTo>
                    <a:pt x="112" y="161"/>
                  </a:lnTo>
                  <a:lnTo>
                    <a:pt x="125" y="163"/>
                  </a:lnTo>
                  <a:lnTo>
                    <a:pt x="137" y="165"/>
                  </a:lnTo>
                  <a:lnTo>
                    <a:pt x="151" y="165"/>
                  </a:lnTo>
                  <a:lnTo>
                    <a:pt x="151" y="189"/>
                  </a:lnTo>
                  <a:close/>
                  <a:moveTo>
                    <a:pt x="46" y="163"/>
                  </a:moveTo>
                  <a:lnTo>
                    <a:pt x="36" y="157"/>
                  </a:lnTo>
                  <a:lnTo>
                    <a:pt x="27" y="149"/>
                  </a:lnTo>
                  <a:lnTo>
                    <a:pt x="19" y="142"/>
                  </a:lnTo>
                  <a:lnTo>
                    <a:pt x="12" y="133"/>
                  </a:lnTo>
                  <a:lnTo>
                    <a:pt x="7" y="123"/>
                  </a:lnTo>
                  <a:lnTo>
                    <a:pt x="3" y="115"/>
                  </a:lnTo>
                  <a:lnTo>
                    <a:pt x="1" y="105"/>
                  </a:lnTo>
                  <a:lnTo>
                    <a:pt x="0" y="94"/>
                  </a:lnTo>
                  <a:lnTo>
                    <a:pt x="24" y="94"/>
                  </a:lnTo>
                  <a:lnTo>
                    <a:pt x="24" y="102"/>
                  </a:lnTo>
                  <a:lnTo>
                    <a:pt x="27" y="108"/>
                  </a:lnTo>
                  <a:lnTo>
                    <a:pt x="29" y="115"/>
                  </a:lnTo>
                  <a:lnTo>
                    <a:pt x="33" y="120"/>
                  </a:lnTo>
                  <a:lnTo>
                    <a:pt x="38" y="127"/>
                  </a:lnTo>
                  <a:lnTo>
                    <a:pt x="44" y="132"/>
                  </a:lnTo>
                  <a:lnTo>
                    <a:pt x="51" y="138"/>
                  </a:lnTo>
                  <a:lnTo>
                    <a:pt x="59" y="142"/>
                  </a:lnTo>
                  <a:lnTo>
                    <a:pt x="46" y="163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0" y="94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0" y="94"/>
                  </a:moveTo>
                  <a:lnTo>
                    <a:pt x="1" y="85"/>
                  </a:lnTo>
                  <a:lnTo>
                    <a:pt x="3" y="75"/>
                  </a:lnTo>
                  <a:lnTo>
                    <a:pt x="7" y="65"/>
                  </a:lnTo>
                  <a:lnTo>
                    <a:pt x="12" y="57"/>
                  </a:lnTo>
                  <a:lnTo>
                    <a:pt x="19" y="48"/>
                  </a:lnTo>
                  <a:lnTo>
                    <a:pt x="27" y="40"/>
                  </a:lnTo>
                  <a:lnTo>
                    <a:pt x="36" y="33"/>
                  </a:lnTo>
                  <a:lnTo>
                    <a:pt x="46" y="26"/>
                  </a:lnTo>
                  <a:lnTo>
                    <a:pt x="59" y="47"/>
                  </a:lnTo>
                  <a:lnTo>
                    <a:pt x="51" y="52"/>
                  </a:lnTo>
                  <a:lnTo>
                    <a:pt x="44" y="58"/>
                  </a:lnTo>
                  <a:lnTo>
                    <a:pt x="38" y="63"/>
                  </a:lnTo>
                  <a:lnTo>
                    <a:pt x="33" y="69"/>
                  </a:lnTo>
                  <a:lnTo>
                    <a:pt x="29" y="75"/>
                  </a:lnTo>
                  <a:lnTo>
                    <a:pt x="27" y="81"/>
                  </a:lnTo>
                  <a:lnTo>
                    <a:pt x="24" y="88"/>
                  </a:lnTo>
                  <a:lnTo>
                    <a:pt x="24" y="94"/>
                  </a:lnTo>
                  <a:lnTo>
                    <a:pt x="0" y="94"/>
                  </a:lnTo>
                  <a:close/>
                  <a:moveTo>
                    <a:pt x="46" y="26"/>
                  </a:moveTo>
                  <a:lnTo>
                    <a:pt x="57" y="21"/>
                  </a:lnTo>
                  <a:lnTo>
                    <a:pt x="68" y="15"/>
                  </a:lnTo>
                  <a:lnTo>
                    <a:pt x="81" y="11"/>
                  </a:lnTo>
                  <a:lnTo>
                    <a:pt x="93" y="7"/>
                  </a:lnTo>
                  <a:lnTo>
                    <a:pt x="106" y="5"/>
                  </a:lnTo>
                  <a:lnTo>
                    <a:pt x="120" y="3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25"/>
                  </a:lnTo>
                  <a:lnTo>
                    <a:pt x="137" y="25"/>
                  </a:lnTo>
                  <a:lnTo>
                    <a:pt x="125" y="26"/>
                  </a:lnTo>
                  <a:lnTo>
                    <a:pt x="112" y="28"/>
                  </a:lnTo>
                  <a:lnTo>
                    <a:pt x="100" y="31"/>
                  </a:lnTo>
                  <a:lnTo>
                    <a:pt x="88" y="34"/>
                  </a:lnTo>
                  <a:lnTo>
                    <a:pt x="78" y="38"/>
                  </a:lnTo>
                  <a:lnTo>
                    <a:pt x="68" y="42"/>
                  </a:lnTo>
                  <a:lnTo>
                    <a:pt x="59" y="47"/>
                  </a:lnTo>
                  <a:lnTo>
                    <a:pt x="46" y="26"/>
                  </a:lnTo>
                  <a:close/>
                  <a:moveTo>
                    <a:pt x="151" y="0"/>
                  </a:moveTo>
                  <a:lnTo>
                    <a:pt x="151" y="0"/>
                  </a:lnTo>
                  <a:lnTo>
                    <a:pt x="151" y="2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D4948"/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kern="0" dirty="0">
                <a:solidFill>
                  <a:sysClr val="windowText" lastClr="000000"/>
                </a:solidFill>
                <a:latin typeface="Arial" charset="0"/>
              </a:endParaRPr>
            </a:p>
          </p:txBody>
        </p:sp>
      </p:grpSp>
      <p:sp>
        <p:nvSpPr>
          <p:cNvPr id="120836" name="TextBox 758"/>
          <p:cNvSpPr txBox="1">
            <a:spLocks noChangeArrowheads="1"/>
          </p:cNvSpPr>
          <p:nvPr/>
        </p:nvSpPr>
        <p:spPr bwMode="auto">
          <a:xfrm>
            <a:off x="1698625" y="3800475"/>
            <a:ext cx="5659438" cy="354013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9" tIns="56724" rIns="113449" bIns="5672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Дорожно-транспортное происшествие в Королевстве Таиланд</a:t>
            </a:r>
          </a:p>
        </p:txBody>
      </p:sp>
      <p:sp>
        <p:nvSpPr>
          <p:cNvPr id="120837" name="Rectangle 26"/>
          <p:cNvSpPr>
            <a:spLocks noChangeArrowheads="1"/>
          </p:cNvSpPr>
          <p:nvPr/>
        </p:nvSpPr>
        <p:spPr bwMode="auto">
          <a:xfrm>
            <a:off x="192088" y="1303338"/>
            <a:ext cx="4814887" cy="2219325"/>
          </a:xfrm>
          <a:prstGeom prst="rect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3449" tIns="56724" rIns="113449" bIns="56724" anchor="ctr"/>
          <a:lstStyle>
            <a:lvl1pPr indent="6635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14.04.2013 г. на трассе Е-34 в районе населенного пункта Ранст провинции Антверпен произошла авария с участием автобуса, перевозившего туристическую группу из Российской Федерации. Пострадало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человек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МЧС России было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организовано взаимодействие 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 дежурным МИД России, посольством Российской Федерации в Бельгии и дежурным Ростуризма. Произведена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эвакуация 8 граждан 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Российской Федерации в лечебные учреждения г. Москвы и г. Волгограда.</a:t>
            </a:r>
          </a:p>
        </p:txBody>
      </p:sp>
      <p:sp>
        <p:nvSpPr>
          <p:cNvPr id="120838" name="Rectangle 26"/>
          <p:cNvSpPr>
            <a:spLocks noChangeArrowheads="1"/>
          </p:cNvSpPr>
          <p:nvPr/>
        </p:nvSpPr>
        <p:spPr bwMode="auto">
          <a:xfrm>
            <a:off x="192088" y="4286250"/>
            <a:ext cx="4814887" cy="2200275"/>
          </a:xfrm>
          <a:prstGeom prst="rect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113449" tIns="56724" rIns="113449" bIns="56724" anchor="ctr"/>
          <a:lstStyle>
            <a:lvl1pPr indent="6635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15.11.2013 г. в провинции Чонбури произошло опрокидывание туристического автобуса, пострадало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 граждан Российской Федерации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Организовано взаимодействие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с дежурным МИД России, посольством Российской Федерации в Королевстве Таиланд и дежурным по Ростуризму. Пострадавшие в госпитализации </a:t>
            </a:r>
            <a:r>
              <a:rPr lang="ru-RU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 нуждались</a:t>
            </a:r>
            <a:r>
              <a:rPr lang="ru-RU" altLang="en-US" sz="15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altLang="en-US" sz="17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839" name="TextBox 20"/>
          <p:cNvSpPr txBox="1">
            <a:spLocks noChangeArrowheads="1"/>
          </p:cNvSpPr>
          <p:nvPr/>
        </p:nvSpPr>
        <p:spPr bwMode="auto">
          <a:xfrm>
            <a:off x="8669338" y="6453188"/>
            <a:ext cx="4000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13504" tIns="56752" rIns="113504" bIns="56752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840973B-7DB3-46BE-B982-B4CC69AA1D2A}" type="slidenum">
              <a:rPr lang="ru-RU" altLang="en-US" sz="1200">
                <a:solidFill>
                  <a:srgbClr val="000000"/>
                </a:solidFill>
              </a:rPr>
              <a:pPr eaLnBrk="1" hangingPunct="1"/>
              <a:t>14</a:t>
            </a:fld>
            <a:endParaRPr lang="ru-RU" altLang="en-US" sz="1200">
              <a:solidFill>
                <a:srgbClr val="000000"/>
              </a:solidFill>
            </a:endParaRPr>
          </a:p>
        </p:txBody>
      </p:sp>
      <p:pic>
        <p:nvPicPr>
          <p:cNvPr id="120840" name="Picture 16" descr="L:\932530839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75" r="15346"/>
          <a:stretch>
            <a:fillRect/>
          </a:stretch>
        </p:blipFill>
        <p:spPr bwMode="auto">
          <a:xfrm>
            <a:off x="5207000" y="1303338"/>
            <a:ext cx="3398838" cy="1965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41" name="TextBox 752"/>
          <p:cNvSpPr txBox="1">
            <a:spLocks noChangeArrowheads="1"/>
          </p:cNvSpPr>
          <p:nvPr/>
        </p:nvSpPr>
        <p:spPr bwMode="auto">
          <a:xfrm>
            <a:off x="1698625" y="731838"/>
            <a:ext cx="5659438" cy="357187"/>
          </a:xfrm>
          <a:prstGeom prst="rect">
            <a:avLst/>
          </a:prstGeom>
          <a:solidFill>
            <a:schemeClr val="bg1">
              <a:alpha val="45097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449" tIns="56724" rIns="113449" bIns="56724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Дорожно-транспортное происшествие в Королевстве Бельгия</a:t>
            </a:r>
          </a:p>
        </p:txBody>
      </p:sp>
      <p:pic>
        <p:nvPicPr>
          <p:cNvPr id="120842" name="Picture 2" descr="\\Dl380-2-4\oac$\ОАЦ\3. УПРАВЛЕНИЕ (ОА)\15. ВСЕ БУКЛЕТЫ И АЛЬБОМЫ\23. Итоги мчс 11 мес 2013\0. материал\ДТП\ДТП за рубежом\Фото ДТП Тайланд\2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7000" y="4286250"/>
            <a:ext cx="3408363" cy="2163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1258888" y="296863"/>
            <a:ext cx="7380287" cy="338137"/>
          </a:xfrm>
          <a:prstGeom prst="rect">
            <a:avLst/>
          </a:prstGeom>
          <a:solidFill>
            <a:srgbClr val="336699"/>
          </a:solidFill>
          <a:ln>
            <a:noFill/>
          </a:ln>
          <a:effectLst>
            <a:outerShdw dist="81320" dir="3080412" algn="ctr" rotWithShape="0">
              <a:srgbClr val="FFCC00"/>
            </a:outerShdw>
          </a:effectLst>
          <a:extLst/>
        </p:spPr>
        <p:txBody>
          <a:bodyPr>
            <a:spAutoFit/>
          </a:bodyPr>
          <a:lstStyle>
            <a:lvl1pPr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FFFF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Уникальные чрезвычайные ситуации </a:t>
            </a:r>
          </a:p>
        </p:txBody>
      </p:sp>
      <p:pic>
        <p:nvPicPr>
          <p:cNvPr id="6" name="Рисунок 5" descr="36160_600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7504" y="100182"/>
            <a:ext cx="1059801" cy="1052736"/>
          </a:xfrm>
          <a:prstGeom prst="ellipse">
            <a:avLst/>
          </a:prstGeom>
          <a:ln>
            <a:noFill/>
          </a:ln>
          <a:effectLst>
            <a:softEdge rad="12700"/>
          </a:effectLst>
        </p:spPr>
      </p:pic>
      <p:sp>
        <p:nvSpPr>
          <p:cNvPr id="11" name="Text Box 21"/>
          <p:cNvSpPr txBox="1">
            <a:spLocks noChangeArrowheads="1"/>
          </p:cNvSpPr>
          <p:nvPr/>
        </p:nvSpPr>
        <p:spPr bwMode="auto">
          <a:xfrm>
            <a:off x="3059113" y="836613"/>
            <a:ext cx="4105275" cy="277812"/>
          </a:xfrm>
          <a:prstGeom prst="rect">
            <a:avLst/>
          </a:prstGeom>
          <a:solidFill>
            <a:schemeClr val="bg1">
              <a:lumMod val="65000"/>
              <a:alpha val="45000"/>
            </a:schemeClr>
          </a:solidFill>
          <a:ln>
            <a:noFill/>
          </a:ln>
          <a:extLst/>
        </p:spPr>
        <p:txBody>
          <a:bodyPr lIns="91395" tIns="45697" rIns="91395" bIns="45697" anchor="ctr"/>
          <a:lstStyle>
            <a:defPPr>
              <a:defRPr lang="en-US"/>
            </a:defPPr>
            <a:lvl1pPr indent="0" algn="ctr">
              <a:defRPr sz="1200" b="1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defRPr>
            </a:lvl1pPr>
          </a:lstStyle>
          <a:p>
            <a:pPr>
              <a:defRPr/>
            </a:pPr>
            <a:r>
              <a:rPr lang="ru-RU" sz="1400" dirty="0"/>
              <a:t>Падение метеорита в Челябинской области</a:t>
            </a:r>
          </a:p>
        </p:txBody>
      </p:sp>
      <p:sp>
        <p:nvSpPr>
          <p:cNvPr id="9" name="Rectangle 26"/>
          <p:cNvSpPr>
            <a:spLocks noChangeArrowheads="1"/>
          </p:cNvSpPr>
          <p:nvPr/>
        </p:nvSpPr>
        <p:spPr bwMode="auto">
          <a:xfrm>
            <a:off x="107950" y="1268413"/>
            <a:ext cx="4176713" cy="2214562"/>
          </a:xfrm>
          <a:prstGeom prst="rect">
            <a:avLst/>
          </a:prstGeom>
          <a:noFill/>
          <a:ln w="6350">
            <a:solidFill>
              <a:sysClr val="window" lastClr="FFFFFF"/>
            </a:solidFill>
            <a:miter lim="800000"/>
            <a:headEnd/>
            <a:tailEnd/>
          </a:ln>
        </p:spPr>
        <p:txBody>
          <a:bodyPr lIns="91347" tIns="45673" rIns="91347" bIns="45673" anchor="ctr"/>
          <a:lstStyle/>
          <a:p>
            <a:pPr indent="533400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Силами РСЧС проведены аварийно-спасательные работы,  восстановлено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 тыс.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объектов, из них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свыше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 тыс.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жилых домов,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840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образовательных учреждений,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296</a:t>
            </a:r>
            <a:r>
              <a:rPr lang="ru-RU" sz="1400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учреждений  здравоохранения,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29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 учреждений социальной защиты,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110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объектов культуры,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48</a:t>
            </a:r>
            <a:r>
              <a:rPr lang="ru-RU" sz="1400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спортивных объектов. Оказана медицинская помощь более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1,6 тыс.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человек. Авиацией МЧС России проводилась разведка и эвакуация пострадавших в медицинские учреждения. </a:t>
            </a:r>
          </a:p>
        </p:txBody>
      </p:sp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4" cstate="print">
            <a:extLst/>
          </a:blip>
          <a:srcRect/>
          <a:stretch>
            <a:fillRect/>
          </a:stretch>
        </p:blipFill>
        <p:spPr bwMode="auto">
          <a:xfrm>
            <a:off x="180691" y="3578088"/>
            <a:ext cx="2603439" cy="2448272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5" cstate="print">
            <a:extLst/>
          </a:blip>
          <a:srcRect/>
          <a:stretch>
            <a:fillRect/>
          </a:stretch>
        </p:blipFill>
        <p:spPr bwMode="auto">
          <a:xfrm>
            <a:off x="6303817" y="3573016"/>
            <a:ext cx="2738754" cy="2448272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4340" name="Picture 4"/>
          <p:cNvPicPr>
            <a:picLocks noChangeAspect="1" noChangeArrowheads="1"/>
          </p:cNvPicPr>
          <p:nvPr/>
        </p:nvPicPr>
        <p:blipFill>
          <a:blip r:embed="rId6" cstate="print">
            <a:extLst/>
          </a:blip>
          <a:srcRect/>
          <a:stretch>
            <a:fillRect/>
          </a:stretch>
        </p:blipFill>
        <p:spPr bwMode="auto">
          <a:xfrm>
            <a:off x="3051922" y="3573062"/>
            <a:ext cx="3066928" cy="244827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4341" name="Picture 5"/>
          <p:cNvPicPr>
            <a:picLocks noChangeAspect="1" noChangeArrowheads="1"/>
          </p:cNvPicPr>
          <p:nvPr/>
        </p:nvPicPr>
        <p:blipFill>
          <a:blip r:embed="rId7" cstate="print">
            <a:extLst/>
          </a:blip>
          <a:srcRect/>
          <a:stretch>
            <a:fillRect/>
          </a:stretch>
        </p:blipFill>
        <p:spPr bwMode="auto">
          <a:xfrm>
            <a:off x="4355977" y="1378490"/>
            <a:ext cx="2266918" cy="194531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4342" name="Picture 6"/>
          <p:cNvPicPr>
            <a:picLocks noChangeAspect="1" noChangeArrowheads="1"/>
          </p:cNvPicPr>
          <p:nvPr/>
        </p:nvPicPr>
        <p:blipFill>
          <a:blip r:embed="rId8" cstate="print">
            <a:extLst/>
          </a:blip>
          <a:srcRect/>
          <a:stretch>
            <a:fillRect/>
          </a:stretch>
        </p:blipFill>
        <p:spPr bwMode="auto">
          <a:xfrm>
            <a:off x="6797980" y="1428336"/>
            <a:ext cx="2214067" cy="189551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1258888" y="142875"/>
            <a:ext cx="7380287" cy="336550"/>
          </a:xfrm>
          <a:prstGeom prst="rect">
            <a:avLst/>
          </a:prstGeom>
          <a:solidFill>
            <a:srgbClr val="336699"/>
          </a:solidFill>
          <a:ln>
            <a:noFill/>
          </a:ln>
          <a:effectLst>
            <a:outerShdw dist="81320" dir="3080412" algn="ctr" rotWithShape="0">
              <a:srgbClr val="FFCC00"/>
            </a:outerShdw>
          </a:effectLst>
          <a:extLst/>
        </p:spPr>
        <p:txBody>
          <a:bodyPr>
            <a:spAutoFit/>
          </a:bodyPr>
          <a:lstStyle>
            <a:lvl1pPr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FFFF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Уникальные чрезвычайные ситуации</a:t>
            </a:r>
          </a:p>
        </p:txBody>
      </p:sp>
      <p:pic>
        <p:nvPicPr>
          <p:cNvPr id="6" name="Рисунок 5" descr="36160_600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7504" y="100182"/>
            <a:ext cx="1059801" cy="1052736"/>
          </a:xfrm>
          <a:prstGeom prst="ellipse">
            <a:avLst/>
          </a:prstGeom>
          <a:ln>
            <a:noFill/>
          </a:ln>
          <a:effectLst>
            <a:softEdge rad="12700"/>
          </a:effectLst>
        </p:spPr>
      </p:pic>
      <p:sp>
        <p:nvSpPr>
          <p:cNvPr id="11" name="Text Box 21"/>
          <p:cNvSpPr txBox="1">
            <a:spLocks noChangeArrowheads="1"/>
          </p:cNvSpPr>
          <p:nvPr/>
        </p:nvSpPr>
        <p:spPr bwMode="auto">
          <a:xfrm>
            <a:off x="1406525" y="633413"/>
            <a:ext cx="7272338" cy="276225"/>
          </a:xfrm>
          <a:prstGeom prst="rect">
            <a:avLst/>
          </a:prstGeom>
          <a:solidFill>
            <a:schemeClr val="bg1">
              <a:lumMod val="65000"/>
              <a:alpha val="45000"/>
            </a:schemeClr>
          </a:solidFill>
          <a:ln>
            <a:noFill/>
          </a:ln>
          <a:extLst/>
        </p:spPr>
        <p:txBody>
          <a:bodyPr lIns="91395" tIns="45697" rIns="91395" bIns="45697" anchor="ctr"/>
          <a:lstStyle>
            <a:defPPr>
              <a:defRPr lang="en-US"/>
            </a:defPPr>
            <a:lvl1pPr indent="0" algn="ctr">
              <a:defRPr sz="1200" b="1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defRPr>
            </a:lvl1pPr>
          </a:lstStyle>
          <a:p>
            <a:pPr>
              <a:defRPr/>
            </a:pPr>
            <a:r>
              <a:rPr lang="ru-RU" sz="1400" dirty="0"/>
              <a:t>Крупномасштабное наводнение на территории Дальневосточного федерального округа</a:t>
            </a:r>
          </a:p>
        </p:txBody>
      </p:sp>
      <p:sp>
        <p:nvSpPr>
          <p:cNvPr id="12" name="Rectangle 26"/>
          <p:cNvSpPr>
            <a:spLocks noChangeArrowheads="1"/>
          </p:cNvSpPr>
          <p:nvPr/>
        </p:nvSpPr>
        <p:spPr bwMode="auto">
          <a:xfrm>
            <a:off x="133350" y="1177925"/>
            <a:ext cx="5800725" cy="2592388"/>
          </a:xfrm>
          <a:prstGeom prst="rect">
            <a:avLst/>
          </a:prstGeom>
          <a:noFill/>
          <a:ln w="6350">
            <a:solidFill>
              <a:sysClr val="window" lastClr="FFFFFF"/>
            </a:solidFill>
          </a:ln>
          <a:effectLst/>
          <a:extLst/>
        </p:spPr>
        <p:txBody>
          <a:bodyPr lIns="91347" tIns="45673" rIns="91347" bIns="45673" anchor="ctr"/>
          <a:lstStyle/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В кратчайшие сроки была создана группировка сил численностью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 46 тыс.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человек и свыше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7,5 тыс.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ед. техники.</a:t>
            </a:r>
          </a:p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Из зоны чрезвычайной ситуации эвакуировано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 32 тыс.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чел., в том числе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свыше 10 тыс.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детей.</a:t>
            </a:r>
          </a:p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Подготовлено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265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пунктов временного размещения, в которых проживало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более 6,5 тыс.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чел. </a:t>
            </a:r>
          </a:p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Более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3,6 тыс.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детей направлены в детские оздоровительные лагеря других регионов страны. </a:t>
            </a:r>
          </a:p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МЧС России совместно с </a:t>
            </a:r>
            <a:r>
              <a:rPr lang="ru-RU" sz="1400" kern="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Росрезервом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поставлено более </a:t>
            </a:r>
            <a:r>
              <a:rPr lang="ru-RU" sz="14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 тыс. тонн</a:t>
            </a:r>
            <a:r>
              <a:rPr lang="ru-RU" sz="1400" b="1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продовольствия, медикаментов и других грузов в пострадавшие регионы. </a:t>
            </a:r>
          </a:p>
        </p:txBody>
      </p:sp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4" cstate="print">
            <a:extLst/>
          </a:blip>
          <a:srcRect/>
          <a:stretch>
            <a:fillRect/>
          </a:stretch>
        </p:blipFill>
        <p:spPr bwMode="auto">
          <a:xfrm>
            <a:off x="251542" y="4242283"/>
            <a:ext cx="2766691" cy="206068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5363" name="Picture 3"/>
          <p:cNvPicPr>
            <a:picLocks noChangeAspect="1" noChangeArrowheads="1"/>
          </p:cNvPicPr>
          <p:nvPr/>
        </p:nvPicPr>
        <p:blipFill>
          <a:blip r:embed="rId5" cstate="print">
            <a:extLst/>
          </a:blip>
          <a:srcRect/>
          <a:stretch>
            <a:fillRect/>
          </a:stretch>
        </p:blipFill>
        <p:spPr bwMode="auto">
          <a:xfrm>
            <a:off x="3362067" y="4257755"/>
            <a:ext cx="2556510" cy="204520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5364" name="Picture 4"/>
          <p:cNvPicPr>
            <a:picLocks noChangeAspect="1" noChangeArrowheads="1"/>
          </p:cNvPicPr>
          <p:nvPr/>
        </p:nvPicPr>
        <p:blipFill>
          <a:blip r:embed="rId6" cstate="print">
            <a:extLst/>
          </a:blip>
          <a:srcRect/>
          <a:stretch>
            <a:fillRect/>
          </a:stretch>
        </p:blipFill>
        <p:spPr bwMode="auto">
          <a:xfrm>
            <a:off x="6228189" y="4257755"/>
            <a:ext cx="2845015" cy="204520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5365" name="Picture 5"/>
          <p:cNvPicPr>
            <a:picLocks noChangeAspect="1" noChangeArrowheads="1"/>
          </p:cNvPicPr>
          <p:nvPr/>
        </p:nvPicPr>
        <p:blipFill>
          <a:blip r:embed="rId7" cstate="print">
            <a:extLst/>
          </a:blip>
          <a:srcRect/>
          <a:stretch>
            <a:fillRect/>
          </a:stretch>
        </p:blipFill>
        <p:spPr bwMode="auto">
          <a:xfrm>
            <a:off x="6498472" y="974595"/>
            <a:ext cx="2301531" cy="149961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5366" name="Picture 6"/>
          <p:cNvPicPr>
            <a:picLocks noChangeAspect="1" noChangeArrowheads="1"/>
          </p:cNvPicPr>
          <p:nvPr/>
        </p:nvPicPr>
        <p:blipFill>
          <a:blip r:embed="rId8" cstate="print">
            <a:extLst/>
          </a:blip>
          <a:srcRect/>
          <a:stretch>
            <a:fillRect/>
          </a:stretch>
        </p:blipFill>
        <p:spPr bwMode="auto">
          <a:xfrm>
            <a:off x="6498472" y="2561332"/>
            <a:ext cx="2301531" cy="1595682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6D6F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1258888" y="142875"/>
            <a:ext cx="7380287" cy="336550"/>
          </a:xfrm>
          <a:prstGeom prst="rect">
            <a:avLst/>
          </a:prstGeom>
          <a:solidFill>
            <a:srgbClr val="336699"/>
          </a:solidFill>
          <a:ln>
            <a:noFill/>
          </a:ln>
          <a:effectLst>
            <a:outerShdw dist="81320" dir="3080412" algn="ctr" rotWithShape="0">
              <a:srgbClr val="FFCC00"/>
            </a:outerShdw>
          </a:effectLst>
          <a:extLst/>
        </p:spPr>
        <p:txBody>
          <a:bodyPr>
            <a:spAutoFit/>
          </a:bodyPr>
          <a:lstStyle>
            <a:lvl1pPr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36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736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FFFF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Уникальные чрезвычайные ситуации</a:t>
            </a:r>
          </a:p>
        </p:txBody>
      </p:sp>
      <p:pic>
        <p:nvPicPr>
          <p:cNvPr id="6" name="Рисунок 5" descr="36160_600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07504" y="100182"/>
            <a:ext cx="1059801" cy="1052736"/>
          </a:xfrm>
          <a:prstGeom prst="ellipse">
            <a:avLst/>
          </a:prstGeom>
          <a:ln>
            <a:noFill/>
          </a:ln>
          <a:effectLst>
            <a:softEdge rad="12700"/>
          </a:effectLst>
        </p:spPr>
      </p:pic>
      <p:sp>
        <p:nvSpPr>
          <p:cNvPr id="11" name="Text Box 21"/>
          <p:cNvSpPr txBox="1">
            <a:spLocks noChangeArrowheads="1"/>
          </p:cNvSpPr>
          <p:nvPr/>
        </p:nvSpPr>
        <p:spPr bwMode="auto">
          <a:xfrm>
            <a:off x="1406525" y="633413"/>
            <a:ext cx="7272338" cy="276225"/>
          </a:xfrm>
          <a:prstGeom prst="rect">
            <a:avLst/>
          </a:prstGeom>
          <a:solidFill>
            <a:schemeClr val="bg1">
              <a:lumMod val="65000"/>
              <a:alpha val="45000"/>
            </a:schemeClr>
          </a:solidFill>
          <a:ln>
            <a:noFill/>
          </a:ln>
          <a:extLst/>
        </p:spPr>
        <p:txBody>
          <a:bodyPr lIns="91395" tIns="45697" rIns="91395" bIns="45697" anchor="ctr"/>
          <a:lstStyle>
            <a:defPPr>
              <a:defRPr lang="en-US"/>
            </a:defPPr>
            <a:lvl1pPr indent="0" algn="ctr">
              <a:defRPr sz="1200" b="1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defRPr>
            </a:lvl1pPr>
          </a:lstStyle>
          <a:p>
            <a:pPr>
              <a:defRPr/>
            </a:pPr>
            <a:r>
              <a:rPr lang="ru-RU" sz="1400" dirty="0"/>
              <a:t>Крупномасштабное наводнение на территории Дальневосточного федерального округа</a:t>
            </a:r>
          </a:p>
        </p:txBody>
      </p:sp>
      <p:sp>
        <p:nvSpPr>
          <p:cNvPr id="13" name="Rectangle 26"/>
          <p:cNvSpPr>
            <a:spLocks noChangeArrowheads="1"/>
          </p:cNvSpPr>
          <p:nvPr/>
        </p:nvSpPr>
        <p:spPr bwMode="auto">
          <a:xfrm>
            <a:off x="350838" y="1306513"/>
            <a:ext cx="8288337" cy="1285875"/>
          </a:xfrm>
          <a:prstGeom prst="rect">
            <a:avLst/>
          </a:prstGeom>
          <a:noFill/>
          <a:ln w="6350">
            <a:solidFill>
              <a:sysClr val="window" lastClr="FFFFFF"/>
            </a:solidFill>
          </a:ln>
          <a:extLst/>
        </p:spPr>
        <p:txBody>
          <a:bodyPr lIns="91347" tIns="45673" rIns="91347" bIns="45673" anchor="ctr"/>
          <a:lstStyle/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Из государственного резерва в пострадавшие от наводнения районы ДФО направлено </a:t>
            </a:r>
            <a:r>
              <a:rPr lang="ru-RU" sz="16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 тыс. </a:t>
            </a:r>
            <a:r>
              <a:rPr lang="ru-RU" sz="16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тонн грузов федеральной помощи на сумму </a:t>
            </a:r>
            <a:r>
              <a:rPr lang="ru-RU" sz="1600" kern="0" dirty="0">
                <a:solidFill>
                  <a:sysClr val="windowText" lastClr="000000"/>
                </a:solidFill>
                <a:latin typeface="Times New Roman" pitchFamily="18" charset="0"/>
                <a:cs typeface="Times New Roman" pitchFamily="18" charset="0"/>
              </a:rPr>
              <a:t>около</a:t>
            </a:r>
            <a:r>
              <a:rPr lang="ru-RU" sz="16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500 млн. </a:t>
            </a:r>
            <a:r>
              <a:rPr lang="ru-RU" sz="16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руб.</a:t>
            </a:r>
          </a:p>
          <a:p>
            <a:pPr indent="534704" algn="just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Оперативно оказана единовременная материальная помощь более </a:t>
            </a:r>
            <a:r>
              <a:rPr lang="ru-RU" sz="16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189 тыс. </a:t>
            </a:r>
            <a:r>
              <a:rPr lang="ru-RU" sz="1600" kern="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человек, а также финансовая помощь в связи с утратой имущества </a:t>
            </a:r>
            <a:r>
              <a:rPr lang="ru-RU" sz="1600" b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76 </a:t>
            </a:r>
            <a:r>
              <a:rPr lang="ru-RU" sz="1600" b="1" ker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354</a:t>
            </a:r>
            <a:r>
              <a:rPr lang="ru-RU" sz="1600" kern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гражданам.</a:t>
            </a:r>
            <a:endParaRPr lang="ru-RU" sz="1600" kern="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6386" name="Picture 2"/>
          <p:cNvPicPr>
            <a:picLocks noChangeAspect="1" noChangeArrowheads="1"/>
          </p:cNvPicPr>
          <p:nvPr/>
        </p:nvPicPr>
        <p:blipFill>
          <a:blip r:embed="rId4" cstate="print">
            <a:extLst/>
          </a:blip>
          <a:srcRect/>
          <a:stretch>
            <a:fillRect/>
          </a:stretch>
        </p:blipFill>
        <p:spPr bwMode="auto">
          <a:xfrm>
            <a:off x="219656" y="3038274"/>
            <a:ext cx="4267185" cy="2844791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63500"/>
          </a:effectLst>
          <a:extLst/>
        </p:spPr>
      </p:pic>
      <p:pic>
        <p:nvPicPr>
          <p:cNvPr id="16388" name="Picture 4" descr="C:\Users\sergey\Desktop\0297794b1588ca401804c793412062f0.jpg"/>
          <p:cNvPicPr>
            <a:picLocks noChangeAspect="1" noChangeArrowheads="1"/>
          </p:cNvPicPr>
          <p:nvPr/>
        </p:nvPicPr>
        <p:blipFill>
          <a:blip r:embed="rId5" cstate="print">
            <a:extLst/>
          </a:blip>
          <a:srcRect/>
          <a:stretch>
            <a:fillRect/>
          </a:stretch>
        </p:blipFill>
        <p:spPr bwMode="auto">
          <a:xfrm>
            <a:off x="4860036" y="3038228"/>
            <a:ext cx="4162692" cy="2844792"/>
          </a:xfrm>
          <a:prstGeom prst="rect">
            <a:avLst/>
          </a:prstGeom>
          <a:noFill/>
          <a:effectLst>
            <a:softEdge rad="63500"/>
          </a:effectLst>
          <a:ex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695007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Наводнение на Кубани </a:t>
            </a:r>
          </a:p>
          <a:p>
            <a:pPr eaLnBrk="1" hangingPunct="1"/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ночь с 6 на 7 июля 2012 года</a:t>
            </a:r>
          </a:p>
          <a:p>
            <a:pPr eaLnBrk="1" hangingPunct="1">
              <a:spcBef>
                <a:spcPct val="50000"/>
              </a:spcBef>
            </a:pPr>
            <a:endParaRPr lang="ru-RU" altLang="en-US" sz="2800" b="1">
              <a:solidFill>
                <a:schemeClr val="accent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spcBef>
                <a:spcPct val="50000"/>
              </a:spcBef>
            </a:pPr>
            <a:r>
              <a:rPr lang="ru-RU" altLang="en-US" sz="2400"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       </a:t>
            </a:r>
            <a:r>
              <a:rPr lang="ru-RU" altLang="en-US" sz="3200"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Всего после затопления пострадало 34 650 человек, погибло 171 человек. В Крым ске было затоплено 4 870 домов, из них раз рушенными оказались 1370 домовладений.</a:t>
            </a:r>
          </a:p>
          <a:p>
            <a:pPr algn="l" eaLnBrk="1" hangingPunct="1">
              <a:spcBef>
                <a:spcPct val="50000"/>
              </a:spcBef>
            </a:pPr>
            <a:endParaRPr lang="ru-RU" altLang="en-US" sz="3200">
              <a:effectLst>
                <a:outerShdw blurRad="38100" dist="38100" dir="2700000" algn="tl">
                  <a:srgbClr val="FFFFFF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ru-RU" altLang="en-US" sz="3200"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       Крымск смыт с лица земли. Самое страшное, что это произошло ночью, люди во сне затонули целыми семьями, не просыпаясь.</a:t>
            </a:r>
            <a:r>
              <a:rPr lang="ru-RU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endParaRPr lang="ru-RU" altLang="en-US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ru-RU" altLang="en-US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CCC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Rectangle 2"/>
          <p:cNvSpPr>
            <a:spLocks noChangeArrowheads="1"/>
          </p:cNvSpPr>
          <p:nvPr>
            <p:ph type="title"/>
          </p:nvPr>
        </p:nvSpPr>
        <p:spPr bwMode="auto">
          <a:xfrm>
            <a:off x="457200" y="650875"/>
            <a:ext cx="7715250" cy="6604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compatLnSpc="1">
            <a:prstTxWarp prst="textNoShape">
              <a:avLst/>
            </a:prstTxWarp>
          </a:bodyPr>
          <a:lstStyle/>
          <a:p>
            <a: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  <a:t>Последствия урагана в Москве 29 мая 2017 года</a:t>
            </a:r>
            <a:b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</a:br>
            <a: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  <a:t/>
            </a:r>
            <a:b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</a:br>
            <a: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  <a:t>Погибло 16 человек, 70 серьезно пострадали, </a:t>
            </a:r>
            <a:b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</a:br>
            <a:r>
              <a:rPr lang="ru-RU" altLang="en-US" sz="18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  <a:t>повреждено более 2000 автомобилей</a:t>
            </a:r>
            <a:r>
              <a:rPr lang="ru-RU" altLang="en-US" sz="1200" cap="none" smtClean="0">
                <a:ln>
                  <a:noFill/>
                </a:ln>
                <a:solidFill>
                  <a:schemeClr val="tx1"/>
                </a:solidFill>
                <a:latin typeface="Arial" panose="020B0604020202020204" pitchFamily="34" charset="0"/>
              </a:rPr>
              <a:t> </a:t>
            </a:r>
          </a:p>
        </p:txBody>
      </p:sp>
      <p:pic>
        <p:nvPicPr>
          <p:cNvPr id="353284" name="Picture 4"/>
          <p:cNvPicPr>
            <a:picLocks noChangeAspect="1" noChangeArrowheads="1"/>
          </p:cNvPicPr>
          <p:nvPr>
            <p:ph type="body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51" t="19144" r="34319" b="23169"/>
          <a:stretch>
            <a:fillRect/>
          </a:stretch>
        </p:blipFill>
        <p:spPr>
          <a:xfrm>
            <a:off x="0" y="1463675"/>
            <a:ext cx="9144000" cy="5394325"/>
          </a:xfrm>
          <a:ln/>
        </p:spPr>
      </p:pic>
      <p:sp>
        <p:nvSpPr>
          <p:cNvPr id="353285" name="Rectangle 5"/>
          <p:cNvSpPr>
            <a:spLocks noChangeArrowheads="1"/>
          </p:cNvSpPr>
          <p:nvPr/>
        </p:nvSpPr>
        <p:spPr bwMode="auto">
          <a:xfrm>
            <a:off x="7956550" y="0"/>
            <a:ext cx="1187450" cy="1463675"/>
          </a:xfrm>
          <a:prstGeom prst="rect">
            <a:avLst/>
          </a:prstGeom>
          <a:solidFill>
            <a:srgbClr val="CCCCFF"/>
          </a:solidFill>
          <a:ln w="9525" algn="ctr">
            <a:solidFill>
              <a:srgbClr val="CCCCFF"/>
            </a:solidFill>
            <a:miter lim="800000"/>
            <a:headEnd/>
            <a:tailEnd/>
          </a:ln>
          <a:effectLst>
            <a:prstShdw prst="shdw13" dist="53882" dir="13500000">
              <a:srgbClr val="CCCCFF">
                <a:gamma/>
                <a:shade val="60000"/>
                <a:invGamma/>
                <a:alpha val="50000"/>
              </a:srgbClr>
            </a:prstShdw>
          </a:effec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79388" y="260350"/>
            <a:ext cx="7777162" cy="55546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342900" indent="-342900">
              <a:spcBef>
                <a:spcPct val="50000"/>
              </a:spcBef>
              <a:defRPr/>
            </a:pPr>
            <a:r>
              <a:rPr lang="ru-RU" sz="2800" b="1" dirty="0">
                <a:solidFill>
                  <a:srgbClr val="FF0066"/>
                </a:solidFill>
                <a:latin typeface="Times New Roman" pitchFamily="18" charset="0"/>
                <a:cs typeface="Times New Roman" pitchFamily="18" charset="0"/>
              </a:rPr>
              <a:t>Учебные вопросы</a:t>
            </a:r>
          </a:p>
          <a:p>
            <a:pPr marL="457200" indent="-457200" algn="just">
              <a:spcBef>
                <a:spcPct val="50000"/>
              </a:spcBef>
              <a:spcAft>
                <a:spcPts val="600"/>
              </a:spcAft>
              <a:buFontTx/>
              <a:buAutoNum type="arabicPeriod"/>
              <a:defRPr/>
            </a:pP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Классификация чрезвычайных ситуаций.</a:t>
            </a:r>
          </a:p>
          <a:p>
            <a:pPr marL="342900" indent="-342900" algn="just" eaLnBrk="0" hangingPunct="0">
              <a:spcAft>
                <a:spcPts val="600"/>
              </a:spcAft>
              <a:defRPr/>
            </a:pP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2.	ЧС природного характера, характерные для Московского региона и способы защиты при их возникновении.</a:t>
            </a:r>
          </a:p>
          <a:p>
            <a:pPr marL="342900" indent="-342900" algn="just" eaLnBrk="0" hangingPunct="0">
              <a:spcAft>
                <a:spcPts val="600"/>
              </a:spcAft>
              <a:defRPr/>
            </a:pP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3.	Потенциально-опасные объекты на территории г.Москвы. ЧС техногенного характера, характерные для Московского региона и способы защиты при их возникновении.</a:t>
            </a:r>
          </a:p>
          <a:p>
            <a:pPr marL="342900" indent="-342900" algn="just" eaLnBrk="0" hangingPunct="0">
              <a:spcAft>
                <a:spcPts val="600"/>
              </a:spcAft>
              <a:defRPr/>
            </a:pP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4. Поражающие факторы ОМП и других видов оружия.</a:t>
            </a:r>
          </a:p>
          <a:p>
            <a:pPr marL="342900" indent="-342900" algn="just" eaLnBrk="0" hangingPunct="0">
              <a:spcAft>
                <a:spcPts val="600"/>
              </a:spcAft>
              <a:defRPr/>
            </a:pP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5.	Действия работников при возникновении опасностей военного характера.</a:t>
            </a:r>
          </a:p>
          <a:p>
            <a:pPr marL="342900" indent="-342900" algn="just" eaLnBrk="0" hangingPunct="0">
              <a:spcAft>
                <a:spcPts val="600"/>
              </a:spcAft>
              <a:defRPr/>
            </a:pP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6. 	Права и обязанности граждан в области ГО и защиты от ЧС. Ответственность за нарушение требований нормативных актов в этой области. </a:t>
            </a:r>
          </a:p>
          <a:p>
            <a:pPr>
              <a:defRPr/>
            </a:pPr>
            <a:endParaRPr lang="ru-RU" sz="2200" dirty="0"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954" name="Picture 4" descr="_SSB649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6988"/>
            <a:ext cx="9144000" cy="6091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5" name="Text Box 5"/>
          <p:cNvSpPr txBox="1">
            <a:spLocks noChangeArrowheads="1"/>
          </p:cNvSpPr>
          <p:nvPr/>
        </p:nvSpPr>
        <p:spPr bwMode="auto">
          <a:xfrm>
            <a:off x="0" y="6064250"/>
            <a:ext cx="9144000" cy="70802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5C995C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latin typeface="Times New Roman" panose="02020603050405020304" pitchFamily="18" charset="0"/>
              </a:rPr>
              <a:t>Взрыв на газопроводе </a:t>
            </a:r>
          </a:p>
          <a:p>
            <a:pPr eaLnBrk="1" hangingPunct="1"/>
            <a:r>
              <a:rPr lang="ru-RU" altLang="en-US" sz="2000" b="1">
                <a:latin typeface="Times New Roman" panose="02020603050405020304" pitchFamily="18" charset="0"/>
              </a:rPr>
              <a:t>в Щелковском районе Московской области в октябрь 2012 года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folHlink"/>
            </a:gs>
            <a:gs pos="50000">
              <a:schemeClr val="bg1"/>
            </a:gs>
            <a:gs pos="100000">
              <a:schemeClr val="folHlink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Text Box 4"/>
          <p:cNvSpPr txBox="1">
            <a:spLocks noChangeArrowheads="1"/>
          </p:cNvSpPr>
          <p:nvPr/>
        </p:nvSpPr>
        <p:spPr bwMode="auto">
          <a:xfrm>
            <a:off x="323850" y="115888"/>
            <a:ext cx="8640763" cy="519112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5C995C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</a:rPr>
              <a:t>ЧС классифицируются:</a:t>
            </a:r>
          </a:p>
        </p:txBody>
      </p:sp>
      <p:sp>
        <p:nvSpPr>
          <p:cNvPr id="126979" name="Text Box 5"/>
          <p:cNvSpPr txBox="1">
            <a:spLocks noChangeArrowheads="1"/>
          </p:cNvSpPr>
          <p:nvPr/>
        </p:nvSpPr>
        <p:spPr bwMode="auto">
          <a:xfrm>
            <a:off x="323850" y="1412875"/>
            <a:ext cx="2519363" cy="36671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5C995C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en-US" altLang="en-US"/>
          </a:p>
        </p:txBody>
      </p:sp>
      <p:sp>
        <p:nvSpPr>
          <p:cNvPr id="201734" name="Text Box 6"/>
          <p:cNvSpPr txBox="1">
            <a:spLocks noChangeArrowheads="1"/>
          </p:cNvSpPr>
          <p:nvPr/>
        </p:nvSpPr>
        <p:spPr bwMode="auto">
          <a:xfrm>
            <a:off x="250825" y="1412875"/>
            <a:ext cx="2519363" cy="2586038"/>
          </a:xfrm>
          <a:prstGeom prst="rect">
            <a:avLst/>
          </a:prstGeom>
          <a:gradFill rotWithShape="1">
            <a:gsLst>
              <a:gs pos="0">
                <a:schemeClr val="accent1"/>
              </a:gs>
              <a:gs pos="50000">
                <a:srgbClr val="FFFFFF"/>
              </a:gs>
              <a:gs pos="100000">
                <a:schemeClr val="accent1"/>
              </a:gs>
            </a:gsLst>
            <a:lin ang="5400000" scaled="1"/>
          </a:gradFill>
          <a:ln w="9525" algn="ctr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ru-RU" b="1">
                <a:latin typeface="Times New Roman" pitchFamily="18" charset="0"/>
              </a:rPr>
              <a:t>1.По причинам возникновения ЧС могут быть техногенного, природного, биологического, экологического и социального характера.</a:t>
            </a:r>
          </a:p>
        </p:txBody>
      </p:sp>
      <p:sp>
        <p:nvSpPr>
          <p:cNvPr id="201735" name="Text Box 7"/>
          <p:cNvSpPr txBox="1">
            <a:spLocks noChangeArrowheads="1"/>
          </p:cNvSpPr>
          <p:nvPr/>
        </p:nvSpPr>
        <p:spPr bwMode="auto">
          <a:xfrm>
            <a:off x="2914650" y="1412875"/>
            <a:ext cx="2520950" cy="925513"/>
          </a:xfrm>
          <a:prstGeom prst="rect">
            <a:avLst/>
          </a:prstGeom>
          <a:gradFill rotWithShape="1">
            <a:gsLst>
              <a:gs pos="0">
                <a:schemeClr val="hlink"/>
              </a:gs>
              <a:gs pos="50000">
                <a:srgbClr val="FFFFFF"/>
              </a:gs>
              <a:gs pos="100000">
                <a:schemeClr val="hlink"/>
              </a:gs>
            </a:gsLst>
            <a:lin ang="5400000" scaled="1"/>
          </a:gradFill>
          <a:ln w="9525" algn="ctr">
            <a:solidFill>
              <a:srgbClr val="99FFCC"/>
            </a:solidFill>
            <a:miter lim="800000"/>
            <a:headEnd/>
            <a:tailEnd/>
          </a:ln>
          <a:effectLst>
            <a:prstShdw prst="shdw17" dist="17961" dir="2700000">
              <a:srgbClr val="99FFCC">
                <a:gamma/>
                <a:shade val="60000"/>
                <a:invGamma/>
                <a:alpha val="50000"/>
              </a:srgbClr>
            </a:prst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ru-RU" b="1">
                <a:latin typeface="Times New Roman" pitchFamily="18" charset="0"/>
              </a:rPr>
              <a:t>2. По скорости распространения опасности ЧС</a:t>
            </a:r>
          </a:p>
        </p:txBody>
      </p:sp>
      <p:sp>
        <p:nvSpPr>
          <p:cNvPr id="201736" name="Text Box 8"/>
          <p:cNvSpPr txBox="1">
            <a:spLocks noChangeArrowheads="1"/>
          </p:cNvSpPr>
          <p:nvPr/>
        </p:nvSpPr>
        <p:spPr bwMode="auto">
          <a:xfrm>
            <a:off x="5651500" y="1412875"/>
            <a:ext cx="2952750" cy="1474788"/>
          </a:xfrm>
          <a:prstGeom prst="rect">
            <a:avLst/>
          </a:prstGeom>
          <a:gradFill rotWithShape="1">
            <a:gsLst>
              <a:gs pos="0">
                <a:srgbClr val="FFFF00"/>
              </a:gs>
              <a:gs pos="50000">
                <a:srgbClr val="FFFFFF"/>
              </a:gs>
              <a:gs pos="100000">
                <a:srgbClr val="FFFF00"/>
              </a:gs>
            </a:gsLst>
            <a:lin ang="5400000" scaled="1"/>
          </a:gradFill>
          <a:ln w="9525" algn="ctr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ru-RU" b="1">
                <a:latin typeface="Times New Roman" pitchFamily="18" charset="0"/>
              </a:rPr>
              <a:t>3. По масштабу: величина территории, на которой распространяется ЧС число пострадавших и размер ущерба.</a:t>
            </a:r>
          </a:p>
        </p:txBody>
      </p:sp>
      <p:sp>
        <p:nvSpPr>
          <p:cNvPr id="201737" name="Line 9"/>
          <p:cNvSpPr>
            <a:spLocks noChangeShapeType="1"/>
          </p:cNvSpPr>
          <p:nvPr/>
        </p:nvSpPr>
        <p:spPr bwMode="auto">
          <a:xfrm>
            <a:off x="1331913" y="1052513"/>
            <a:ext cx="60483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38" name="Line 10"/>
          <p:cNvSpPr>
            <a:spLocks noChangeShapeType="1"/>
          </p:cNvSpPr>
          <p:nvPr/>
        </p:nvSpPr>
        <p:spPr bwMode="auto">
          <a:xfrm>
            <a:off x="1331913" y="1052513"/>
            <a:ext cx="0" cy="360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39" name="Line 11"/>
          <p:cNvSpPr>
            <a:spLocks noChangeShapeType="1"/>
          </p:cNvSpPr>
          <p:nvPr/>
        </p:nvSpPr>
        <p:spPr bwMode="auto">
          <a:xfrm>
            <a:off x="4284663" y="1052513"/>
            <a:ext cx="0" cy="360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40" name="Line 12"/>
          <p:cNvSpPr>
            <a:spLocks noChangeShapeType="1"/>
          </p:cNvSpPr>
          <p:nvPr/>
        </p:nvSpPr>
        <p:spPr bwMode="auto">
          <a:xfrm>
            <a:off x="7380288" y="1052513"/>
            <a:ext cx="0" cy="360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41" name="Text Box 13"/>
          <p:cNvSpPr txBox="1">
            <a:spLocks noChangeArrowheads="1"/>
          </p:cNvSpPr>
          <p:nvPr/>
        </p:nvSpPr>
        <p:spPr bwMode="auto">
          <a:xfrm>
            <a:off x="900113" y="4508500"/>
            <a:ext cx="2663825" cy="650875"/>
          </a:xfrm>
          <a:prstGeom prst="rect">
            <a:avLst/>
          </a:prstGeom>
          <a:gradFill rotWithShape="1">
            <a:gsLst>
              <a:gs pos="0">
                <a:schemeClr val="hlink"/>
              </a:gs>
              <a:gs pos="50000">
                <a:srgbClr val="FFFFFF"/>
              </a:gs>
              <a:gs pos="100000">
                <a:schemeClr val="hlink"/>
              </a:gs>
            </a:gsLst>
            <a:lin ang="5400000" scaled="1"/>
          </a:gradFill>
          <a:ln w="9525" algn="ctr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ru-RU" b="1">
                <a:latin typeface="Times New Roman" pitchFamily="18" charset="0"/>
              </a:rPr>
              <a:t>внезапные (землетрясения);</a:t>
            </a:r>
          </a:p>
        </p:txBody>
      </p:sp>
      <p:sp>
        <p:nvSpPr>
          <p:cNvPr id="201742" name="Text Box 14"/>
          <p:cNvSpPr txBox="1">
            <a:spLocks noChangeArrowheads="1"/>
          </p:cNvSpPr>
          <p:nvPr/>
        </p:nvSpPr>
        <p:spPr bwMode="auto">
          <a:xfrm>
            <a:off x="3708400" y="4508500"/>
            <a:ext cx="2736850" cy="2024063"/>
          </a:xfrm>
          <a:prstGeom prst="rect">
            <a:avLst/>
          </a:prstGeom>
          <a:gradFill rotWithShape="1">
            <a:gsLst>
              <a:gs pos="0">
                <a:schemeClr val="hlink"/>
              </a:gs>
              <a:gs pos="50000">
                <a:srgbClr val="FFFFFF"/>
              </a:gs>
              <a:gs pos="100000">
                <a:schemeClr val="hlink"/>
              </a:gs>
            </a:gsLst>
            <a:lin ang="5400000" scaled="1"/>
          </a:gradFill>
          <a:ln w="9525" algn="ctr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ru-RU" b="1">
                <a:latin typeface="Times New Roman" pitchFamily="18" charset="0"/>
              </a:rPr>
              <a:t>с быстро распространяющейся опасностью или стремительные, умеренные, плавные (эпидемии, загрязнения атмосферы);</a:t>
            </a:r>
          </a:p>
        </p:txBody>
      </p:sp>
      <p:sp>
        <p:nvSpPr>
          <p:cNvPr id="201743" name="Text Box 15"/>
          <p:cNvSpPr txBox="1">
            <a:spLocks noChangeArrowheads="1"/>
          </p:cNvSpPr>
          <p:nvPr/>
        </p:nvSpPr>
        <p:spPr bwMode="auto">
          <a:xfrm>
            <a:off x="6588125" y="4508500"/>
            <a:ext cx="2447925" cy="2308225"/>
          </a:xfrm>
          <a:prstGeom prst="rect">
            <a:avLst/>
          </a:prstGeom>
          <a:gradFill rotWithShape="1">
            <a:gsLst>
              <a:gs pos="0">
                <a:schemeClr val="hlink"/>
              </a:gs>
              <a:gs pos="50000">
                <a:srgbClr val="FFFFFF"/>
              </a:gs>
              <a:gs pos="100000">
                <a:schemeClr val="hlink"/>
              </a:gs>
            </a:gsLst>
            <a:lin ang="5400000" scaled="1"/>
          </a:gradFill>
          <a:ln w="9525" algn="ctr">
            <a:solidFill>
              <a:schemeClr val="tx1"/>
            </a:solidFill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ru-RU" b="1" smtClean="0">
                <a:latin typeface="Times New Roman" pitchFamily="18" charset="0"/>
              </a:rPr>
              <a:t>медленные – длятся месяцы, годы (последствия антропогенной деятельности, «конфликт» городов с окружающей средой.</a:t>
            </a:r>
          </a:p>
        </p:txBody>
      </p:sp>
      <p:sp>
        <p:nvSpPr>
          <p:cNvPr id="201744" name="Line 16"/>
          <p:cNvSpPr>
            <a:spLocks noChangeShapeType="1"/>
          </p:cNvSpPr>
          <p:nvPr/>
        </p:nvSpPr>
        <p:spPr bwMode="auto">
          <a:xfrm>
            <a:off x="2124075" y="4292600"/>
            <a:ext cx="576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45" name="Line 17"/>
          <p:cNvSpPr>
            <a:spLocks noChangeShapeType="1"/>
          </p:cNvSpPr>
          <p:nvPr/>
        </p:nvSpPr>
        <p:spPr bwMode="auto">
          <a:xfrm>
            <a:off x="4284663" y="2338388"/>
            <a:ext cx="0" cy="19542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46" name="Line 18"/>
          <p:cNvSpPr>
            <a:spLocks noChangeShapeType="1"/>
          </p:cNvSpPr>
          <p:nvPr/>
        </p:nvSpPr>
        <p:spPr bwMode="auto">
          <a:xfrm>
            <a:off x="2124075" y="4292600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47" name="Line 19"/>
          <p:cNvSpPr>
            <a:spLocks noChangeShapeType="1"/>
          </p:cNvSpPr>
          <p:nvPr/>
        </p:nvSpPr>
        <p:spPr bwMode="auto">
          <a:xfrm>
            <a:off x="5076825" y="4292600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  <p:sp>
        <p:nvSpPr>
          <p:cNvPr id="201748" name="Line 20"/>
          <p:cNvSpPr>
            <a:spLocks noChangeShapeType="1"/>
          </p:cNvSpPr>
          <p:nvPr/>
        </p:nvSpPr>
        <p:spPr bwMode="auto">
          <a:xfrm>
            <a:off x="7885113" y="4292600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>
            <a:prstShdw prst="shdw17" dist="17961" dir="2700000">
              <a:schemeClr val="tx1">
                <a:gamma/>
                <a:shade val="60000"/>
                <a:invGamma/>
                <a:alpha val="50000"/>
              </a:schemeClr>
            </a:prstShdw>
          </a:effectLst>
          <a:extLst/>
        </p:spPr>
        <p:txBody>
          <a:bodyPr/>
          <a:lstStyle/>
          <a:p>
            <a:pPr>
              <a:defRPr/>
            </a:pPr>
            <a:endParaRPr lang="ru-RU">
              <a:latin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D9D9D9"/>
            </a:gs>
            <a:gs pos="50000">
              <a:srgbClr val="FFFFFF"/>
            </a:gs>
            <a:gs pos="100000">
              <a:srgbClr val="BFBFB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3"/>
          <p:cNvSpPr>
            <a:spLocks noChangeArrowheads="1"/>
          </p:cNvSpPr>
          <p:nvPr/>
        </p:nvSpPr>
        <p:spPr bwMode="auto">
          <a:xfrm>
            <a:off x="6948488" y="1916113"/>
            <a:ext cx="2051050" cy="841375"/>
          </a:xfrm>
          <a:prstGeom prst="rect">
            <a:avLst/>
          </a:prstGeom>
          <a:solidFill>
            <a:srgbClr val="EEF1AD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Инфекционная </a:t>
            </a:r>
          </a:p>
          <a:p>
            <a:pPr eaLnBrk="1" hangingPunct="1"/>
            <a:r>
              <a:rPr lang="ru-RU" altLang="en-US" b="1"/>
              <a:t>заболеваемость</a:t>
            </a:r>
          </a:p>
          <a:p>
            <a:pPr eaLnBrk="1" hangingPunct="1"/>
            <a:r>
              <a:rPr lang="ru-RU" altLang="en-US" b="1"/>
              <a:t>людей</a:t>
            </a:r>
          </a:p>
        </p:txBody>
      </p:sp>
      <p:sp>
        <p:nvSpPr>
          <p:cNvPr id="128003" name="Rectangle 4"/>
          <p:cNvSpPr>
            <a:spLocks noChangeArrowheads="1"/>
          </p:cNvSpPr>
          <p:nvPr/>
        </p:nvSpPr>
        <p:spPr bwMode="auto">
          <a:xfrm>
            <a:off x="6948488" y="3141663"/>
            <a:ext cx="2051050" cy="822325"/>
          </a:xfrm>
          <a:prstGeom prst="rect">
            <a:avLst/>
          </a:prstGeom>
          <a:solidFill>
            <a:srgbClr val="EEF1AD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Инфекционная </a:t>
            </a:r>
          </a:p>
          <a:p>
            <a:pPr eaLnBrk="1" hangingPunct="1"/>
            <a:r>
              <a:rPr lang="ru-RU" altLang="en-US" b="1"/>
              <a:t>заболеваемость</a:t>
            </a:r>
          </a:p>
          <a:p>
            <a:pPr eaLnBrk="1" hangingPunct="1"/>
            <a:r>
              <a:rPr lang="ru-RU" altLang="en-US" b="1"/>
              <a:t>с/х животных</a:t>
            </a:r>
          </a:p>
        </p:txBody>
      </p:sp>
      <p:sp>
        <p:nvSpPr>
          <p:cNvPr id="128004" name="Rectangle 5"/>
          <p:cNvSpPr>
            <a:spLocks noChangeArrowheads="1"/>
          </p:cNvSpPr>
          <p:nvPr/>
        </p:nvSpPr>
        <p:spPr bwMode="auto">
          <a:xfrm>
            <a:off x="6948488" y="4365625"/>
            <a:ext cx="2051050" cy="1100138"/>
          </a:xfrm>
          <a:prstGeom prst="rect">
            <a:avLst/>
          </a:prstGeom>
          <a:solidFill>
            <a:srgbClr val="EEF1AD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Поражение с/х</a:t>
            </a:r>
          </a:p>
          <a:p>
            <a:pPr eaLnBrk="1" hangingPunct="1"/>
            <a:r>
              <a:rPr lang="ru-RU" altLang="en-US" b="1"/>
              <a:t> растений болез-</a:t>
            </a:r>
          </a:p>
          <a:p>
            <a:pPr eaLnBrk="1" hangingPunct="1"/>
            <a:r>
              <a:rPr lang="ru-RU" altLang="en-US" b="1"/>
              <a:t>нями и вреди-</a:t>
            </a:r>
          </a:p>
          <a:p>
            <a:pPr eaLnBrk="1" hangingPunct="1"/>
            <a:r>
              <a:rPr lang="ru-RU" altLang="en-US" b="1"/>
              <a:t>телями</a:t>
            </a:r>
          </a:p>
        </p:txBody>
      </p:sp>
      <p:sp>
        <p:nvSpPr>
          <p:cNvPr id="128005" name="Rectangle 6"/>
          <p:cNvSpPr>
            <a:spLocks noChangeArrowheads="1"/>
          </p:cNvSpPr>
          <p:nvPr/>
        </p:nvSpPr>
        <p:spPr bwMode="auto">
          <a:xfrm>
            <a:off x="6948488" y="836613"/>
            <a:ext cx="2051050" cy="833437"/>
          </a:xfrm>
          <a:prstGeom prst="rect">
            <a:avLst/>
          </a:prstGeom>
          <a:solidFill>
            <a:srgbClr val="EEF1AD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>
                <a:solidFill>
                  <a:schemeClr val="accent2"/>
                </a:solidFill>
              </a:rPr>
              <a:t>ЧС биолого-</a:t>
            </a:r>
          </a:p>
          <a:p>
            <a:pPr eaLnBrk="1" hangingPunct="1"/>
            <a:r>
              <a:rPr lang="ru-RU" altLang="en-US" b="1">
                <a:solidFill>
                  <a:schemeClr val="accent2"/>
                </a:solidFill>
              </a:rPr>
              <a:t>социального х-ра</a:t>
            </a:r>
            <a:endParaRPr lang="ru-RU" altLang="en-US">
              <a:solidFill>
                <a:schemeClr val="accent2"/>
              </a:solidFill>
            </a:endParaRPr>
          </a:p>
        </p:txBody>
      </p:sp>
      <p:sp>
        <p:nvSpPr>
          <p:cNvPr id="128006" name="Rectangle 7"/>
          <p:cNvSpPr>
            <a:spLocks noChangeArrowheads="1"/>
          </p:cNvSpPr>
          <p:nvPr/>
        </p:nvSpPr>
        <p:spPr bwMode="auto">
          <a:xfrm>
            <a:off x="468313" y="260350"/>
            <a:ext cx="820737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Классификация ЧС по характеру источника</a:t>
            </a:r>
          </a:p>
        </p:txBody>
      </p:sp>
      <p:sp>
        <p:nvSpPr>
          <p:cNvPr id="128007" name="Rectangle 8"/>
          <p:cNvSpPr>
            <a:spLocks noChangeArrowheads="1"/>
          </p:cNvSpPr>
          <p:nvPr/>
        </p:nvSpPr>
        <p:spPr bwMode="auto">
          <a:xfrm>
            <a:off x="2195513" y="1916113"/>
            <a:ext cx="2303462" cy="5762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Обрушение зда- </a:t>
            </a:r>
          </a:p>
          <a:p>
            <a:pPr eaLnBrk="1" hangingPunct="1"/>
            <a:r>
              <a:rPr lang="ru-RU" altLang="en-US" b="1"/>
              <a:t>ний, сооруж., пород</a:t>
            </a:r>
          </a:p>
        </p:txBody>
      </p:sp>
      <p:sp>
        <p:nvSpPr>
          <p:cNvPr id="128008" name="Rectangle 9"/>
          <p:cNvSpPr>
            <a:spLocks noChangeArrowheads="1"/>
          </p:cNvSpPr>
          <p:nvPr/>
        </p:nvSpPr>
        <p:spPr bwMode="auto">
          <a:xfrm>
            <a:off x="2195513" y="2708275"/>
            <a:ext cx="2303462" cy="57626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Аварии на элект-</a:t>
            </a:r>
          </a:p>
          <a:p>
            <a:pPr eaLnBrk="1" hangingPunct="1">
              <a:lnSpc>
                <a:spcPct val="95000"/>
              </a:lnSpc>
            </a:pPr>
            <a:r>
              <a:rPr lang="ru-RU" altLang="en-US" b="1"/>
              <a:t>роэнергетич. сист.</a:t>
            </a:r>
          </a:p>
        </p:txBody>
      </p:sp>
      <p:sp>
        <p:nvSpPr>
          <p:cNvPr id="128009" name="Rectangle 10"/>
          <p:cNvSpPr>
            <a:spLocks noChangeArrowheads="1"/>
          </p:cNvSpPr>
          <p:nvPr/>
        </p:nvSpPr>
        <p:spPr bwMode="auto">
          <a:xfrm>
            <a:off x="2195513" y="3500438"/>
            <a:ext cx="2303462" cy="57626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lang="ru-RU" altLang="en-US" b="1"/>
              <a:t>Аварии на комму-</a:t>
            </a:r>
          </a:p>
          <a:p>
            <a:pPr eaLnBrk="1" hangingPunct="1"/>
            <a:r>
              <a:rPr lang="ru-RU" altLang="en-US" b="1"/>
              <a:t>нальных системах</a:t>
            </a:r>
          </a:p>
        </p:txBody>
      </p:sp>
      <p:sp>
        <p:nvSpPr>
          <p:cNvPr id="128010" name="Rectangle 11"/>
          <p:cNvSpPr>
            <a:spLocks noChangeArrowheads="1"/>
          </p:cNvSpPr>
          <p:nvPr/>
        </p:nvSpPr>
        <p:spPr bwMode="auto">
          <a:xfrm>
            <a:off x="2195513" y="4365625"/>
            <a:ext cx="2303462" cy="57626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lang="ru-RU" altLang="en-US" b="1"/>
              <a:t>Аварии на очист-</a:t>
            </a:r>
          </a:p>
          <a:p>
            <a:pPr eaLnBrk="1" hangingPunct="1"/>
            <a:r>
              <a:rPr lang="ru-RU" altLang="en-US" b="1"/>
              <a:t>ных сооружениях</a:t>
            </a:r>
            <a:endParaRPr lang="ru-RU" altLang="en-US" sz="1400"/>
          </a:p>
        </p:txBody>
      </p:sp>
      <p:sp>
        <p:nvSpPr>
          <p:cNvPr id="128011" name="Rectangle 12"/>
          <p:cNvSpPr>
            <a:spLocks noChangeArrowheads="1"/>
          </p:cNvSpPr>
          <p:nvPr/>
        </p:nvSpPr>
        <p:spPr bwMode="auto">
          <a:xfrm>
            <a:off x="2195513" y="5229225"/>
            <a:ext cx="2303462" cy="5048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Гидродинамичес-</a:t>
            </a:r>
          </a:p>
          <a:p>
            <a:pPr eaLnBrk="1" hangingPunct="1"/>
            <a:r>
              <a:rPr lang="ru-RU" altLang="en-US" b="1"/>
              <a:t>кие аварии</a:t>
            </a:r>
          </a:p>
        </p:txBody>
      </p:sp>
      <p:sp>
        <p:nvSpPr>
          <p:cNvPr id="128012" name="Rectangle 13"/>
          <p:cNvSpPr>
            <a:spLocks noChangeArrowheads="1"/>
          </p:cNvSpPr>
          <p:nvPr/>
        </p:nvSpPr>
        <p:spPr bwMode="auto">
          <a:xfrm>
            <a:off x="107950" y="1916113"/>
            <a:ext cx="1979613" cy="531812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Транспортные</a:t>
            </a:r>
          </a:p>
          <a:p>
            <a:pPr eaLnBrk="1" hangingPunct="1"/>
            <a:r>
              <a:rPr lang="ru-RU" altLang="en-US" b="1"/>
              <a:t>аварии</a:t>
            </a:r>
          </a:p>
        </p:txBody>
      </p:sp>
      <p:sp>
        <p:nvSpPr>
          <p:cNvPr id="128013" name="Rectangle 14"/>
          <p:cNvSpPr>
            <a:spLocks noChangeArrowheads="1"/>
          </p:cNvSpPr>
          <p:nvPr/>
        </p:nvSpPr>
        <p:spPr bwMode="auto">
          <a:xfrm>
            <a:off x="107950" y="2727325"/>
            <a:ext cx="1979613" cy="53181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Пожары и </a:t>
            </a:r>
          </a:p>
          <a:p>
            <a:pPr eaLnBrk="1" hangingPunct="1"/>
            <a:r>
              <a:rPr lang="ru-RU" altLang="en-US" b="1"/>
              <a:t>взрывы</a:t>
            </a:r>
          </a:p>
        </p:txBody>
      </p:sp>
      <p:sp>
        <p:nvSpPr>
          <p:cNvPr id="128014" name="Rectangle 15"/>
          <p:cNvSpPr>
            <a:spLocks noChangeArrowheads="1"/>
          </p:cNvSpPr>
          <p:nvPr/>
        </p:nvSpPr>
        <p:spPr bwMode="auto">
          <a:xfrm>
            <a:off x="107950" y="3500438"/>
            <a:ext cx="1979613" cy="60325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Аварии с </a:t>
            </a:r>
          </a:p>
          <a:p>
            <a:pPr eaLnBrk="1" hangingPunct="1"/>
            <a:r>
              <a:rPr lang="ru-RU" altLang="en-US" b="1"/>
              <a:t>выбросом АХОВ</a:t>
            </a:r>
            <a:endParaRPr lang="ru-RU" altLang="en-US" sz="1400"/>
          </a:p>
        </p:txBody>
      </p:sp>
      <p:sp>
        <p:nvSpPr>
          <p:cNvPr id="128015" name="Rectangle 16"/>
          <p:cNvSpPr>
            <a:spLocks noChangeArrowheads="1"/>
          </p:cNvSpPr>
          <p:nvPr/>
        </p:nvSpPr>
        <p:spPr bwMode="auto">
          <a:xfrm>
            <a:off x="107950" y="4354513"/>
            <a:ext cx="1979613" cy="585787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Аварии с </a:t>
            </a:r>
          </a:p>
          <a:p>
            <a:pPr eaLnBrk="1" hangingPunct="1"/>
            <a:r>
              <a:rPr lang="ru-RU" altLang="en-US" b="1"/>
              <a:t>выбросом РВ</a:t>
            </a:r>
            <a:endParaRPr lang="ru-RU" altLang="en-US" sz="1400"/>
          </a:p>
        </p:txBody>
      </p:sp>
      <p:sp>
        <p:nvSpPr>
          <p:cNvPr id="128016" name="Rectangle 17"/>
          <p:cNvSpPr>
            <a:spLocks noChangeArrowheads="1"/>
          </p:cNvSpPr>
          <p:nvPr/>
        </p:nvSpPr>
        <p:spPr bwMode="auto">
          <a:xfrm>
            <a:off x="107950" y="5232400"/>
            <a:ext cx="1979613" cy="531813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Аварии с </a:t>
            </a:r>
          </a:p>
          <a:p>
            <a:pPr eaLnBrk="1" hangingPunct="1"/>
            <a:r>
              <a:rPr lang="ru-RU" altLang="en-US" b="1"/>
              <a:t>выбросом ОБВ</a:t>
            </a:r>
            <a:endParaRPr lang="ru-RU" altLang="en-US" sz="1400"/>
          </a:p>
        </p:txBody>
      </p:sp>
      <p:sp>
        <p:nvSpPr>
          <p:cNvPr id="128017" name="Rectangle 18"/>
          <p:cNvSpPr>
            <a:spLocks noChangeArrowheads="1"/>
          </p:cNvSpPr>
          <p:nvPr/>
        </p:nvSpPr>
        <p:spPr bwMode="auto">
          <a:xfrm>
            <a:off x="4716463" y="1916113"/>
            <a:ext cx="2017712" cy="576262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Опасн. геофизич.</a:t>
            </a:r>
          </a:p>
          <a:p>
            <a:pPr eaLnBrk="1" hangingPunct="1"/>
            <a:r>
              <a:rPr lang="ru-RU" altLang="en-US" b="1"/>
              <a:t> явления</a:t>
            </a:r>
          </a:p>
        </p:txBody>
      </p:sp>
      <p:sp>
        <p:nvSpPr>
          <p:cNvPr id="128018" name="Rectangle 19"/>
          <p:cNvSpPr>
            <a:spLocks noChangeArrowheads="1"/>
          </p:cNvSpPr>
          <p:nvPr/>
        </p:nvSpPr>
        <p:spPr bwMode="auto">
          <a:xfrm>
            <a:off x="4716463" y="2708275"/>
            <a:ext cx="2017712" cy="569913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Опасн. геологич. </a:t>
            </a:r>
          </a:p>
          <a:p>
            <a:pPr eaLnBrk="1" hangingPunct="1"/>
            <a:r>
              <a:rPr lang="ru-RU" altLang="en-US" b="1"/>
              <a:t>явления</a:t>
            </a:r>
            <a:endParaRPr lang="ru-RU" altLang="en-US"/>
          </a:p>
        </p:txBody>
      </p:sp>
      <p:sp>
        <p:nvSpPr>
          <p:cNvPr id="128019" name="Rectangle 20"/>
          <p:cNvSpPr>
            <a:spLocks noChangeArrowheads="1"/>
          </p:cNvSpPr>
          <p:nvPr/>
        </p:nvSpPr>
        <p:spPr bwMode="auto">
          <a:xfrm>
            <a:off x="4716463" y="3500438"/>
            <a:ext cx="2016125" cy="590550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Опасн. метеоро-</a:t>
            </a:r>
          </a:p>
          <a:p>
            <a:pPr eaLnBrk="1" hangingPunct="1"/>
            <a:r>
              <a:rPr lang="ru-RU" altLang="en-US" b="1"/>
              <a:t>логич. явления</a:t>
            </a:r>
          </a:p>
        </p:txBody>
      </p:sp>
      <p:sp>
        <p:nvSpPr>
          <p:cNvPr id="128020" name="Rectangle 21"/>
          <p:cNvSpPr>
            <a:spLocks noChangeArrowheads="1"/>
          </p:cNvSpPr>
          <p:nvPr/>
        </p:nvSpPr>
        <p:spPr bwMode="auto">
          <a:xfrm>
            <a:off x="4716463" y="4365625"/>
            <a:ext cx="2016125" cy="576263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Морские опасн.</a:t>
            </a:r>
          </a:p>
          <a:p>
            <a:pPr eaLnBrk="1" hangingPunct="1"/>
            <a:r>
              <a:rPr lang="ru-RU" altLang="en-US" b="1"/>
              <a:t>гидролог. явлен.</a:t>
            </a:r>
          </a:p>
        </p:txBody>
      </p:sp>
      <p:sp>
        <p:nvSpPr>
          <p:cNvPr id="128021" name="Rectangle 22"/>
          <p:cNvSpPr>
            <a:spLocks noChangeArrowheads="1"/>
          </p:cNvSpPr>
          <p:nvPr/>
        </p:nvSpPr>
        <p:spPr bwMode="auto">
          <a:xfrm>
            <a:off x="4787900" y="5157788"/>
            <a:ext cx="2016125" cy="588962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Опасн. гидро-</a:t>
            </a:r>
          </a:p>
          <a:p>
            <a:pPr eaLnBrk="1" hangingPunct="1"/>
            <a:r>
              <a:rPr lang="ru-RU" altLang="en-US" b="1"/>
              <a:t>логич. явления</a:t>
            </a:r>
          </a:p>
        </p:txBody>
      </p:sp>
      <p:sp>
        <p:nvSpPr>
          <p:cNvPr id="128022" name="Rectangle 23"/>
          <p:cNvSpPr>
            <a:spLocks noChangeArrowheads="1"/>
          </p:cNvSpPr>
          <p:nvPr/>
        </p:nvSpPr>
        <p:spPr bwMode="auto">
          <a:xfrm>
            <a:off x="4787900" y="6021388"/>
            <a:ext cx="2016125" cy="517525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Природные </a:t>
            </a:r>
          </a:p>
          <a:p>
            <a:pPr eaLnBrk="1" hangingPunct="1"/>
            <a:r>
              <a:rPr lang="ru-RU" altLang="en-US" b="1"/>
              <a:t>пожары</a:t>
            </a:r>
          </a:p>
        </p:txBody>
      </p:sp>
      <p:sp>
        <p:nvSpPr>
          <p:cNvPr id="128023" name="Rectangle 24"/>
          <p:cNvSpPr>
            <a:spLocks noChangeArrowheads="1"/>
          </p:cNvSpPr>
          <p:nvPr/>
        </p:nvSpPr>
        <p:spPr bwMode="auto">
          <a:xfrm>
            <a:off x="4716463" y="836613"/>
            <a:ext cx="2016125" cy="850900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>
                <a:solidFill>
                  <a:schemeClr val="accent2"/>
                </a:solidFill>
              </a:rPr>
              <a:t>ЧС природного</a:t>
            </a:r>
          </a:p>
          <a:p>
            <a:pPr eaLnBrk="1" hangingPunct="1"/>
            <a:r>
              <a:rPr lang="ru-RU" altLang="en-US" b="1">
                <a:solidFill>
                  <a:schemeClr val="accent2"/>
                </a:solidFill>
              </a:rPr>
              <a:t> характера</a:t>
            </a:r>
            <a:endParaRPr lang="ru-RU" altLang="en-US">
              <a:solidFill>
                <a:schemeClr val="accent2"/>
              </a:solidFill>
            </a:endParaRPr>
          </a:p>
        </p:txBody>
      </p:sp>
      <p:sp>
        <p:nvSpPr>
          <p:cNvPr id="128024" name="Rectangle 25"/>
          <p:cNvSpPr>
            <a:spLocks noChangeArrowheads="1"/>
          </p:cNvSpPr>
          <p:nvPr/>
        </p:nvSpPr>
        <p:spPr bwMode="auto">
          <a:xfrm>
            <a:off x="1187450" y="836613"/>
            <a:ext cx="2016125" cy="833437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>
                <a:solidFill>
                  <a:schemeClr val="accent2"/>
                </a:solidFill>
              </a:rPr>
              <a:t>ЧС техногенного</a:t>
            </a:r>
          </a:p>
          <a:p>
            <a:pPr eaLnBrk="1" hangingPunct="1"/>
            <a:r>
              <a:rPr lang="ru-RU" altLang="en-US" b="1">
                <a:solidFill>
                  <a:schemeClr val="accent2"/>
                </a:solidFill>
              </a:rPr>
              <a:t> характера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D9D9D9"/>
            </a:gs>
            <a:gs pos="50000">
              <a:srgbClr val="FFFFFF"/>
            </a:gs>
            <a:gs pos="100000">
              <a:srgbClr val="BFBFB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7291" name="Group 75"/>
          <p:cNvGraphicFramePr>
            <a:graphicFrameLocks noGrp="1"/>
          </p:cNvGraphicFramePr>
          <p:nvPr/>
        </p:nvGraphicFramePr>
        <p:xfrm>
          <a:off x="179390" y="1069982"/>
          <a:ext cx="8788400" cy="5599385"/>
        </p:xfrm>
        <a:graphic>
          <a:graphicData uri="http://schemas.openxmlformats.org/drawingml/2006/table">
            <a:tbl>
              <a:tblPr/>
              <a:tblGrid>
                <a:gridCol w="2197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06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9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351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115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Чрезвычайная</a:t>
                      </a:r>
                      <a:b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ситуация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accent2">
                            <a:alpha val="98000"/>
                          </a:schemeClr>
                        </a:gs>
                      </a:gsLst>
                      <a:lin ang="5400000" scaled="1"/>
                    </a:gra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Зона ЧС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(территория, </a:t>
                      </a:r>
                      <a:b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на которой сложилась ЧС </a:t>
                      </a:r>
                      <a:b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и нарушены условия жизнедеятельности людей)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accent2">
                            <a:alpha val="98000"/>
                          </a:schemeClr>
                        </a:gs>
                      </a:gsLst>
                      <a:lin ang="5400000" scaled="1"/>
                    </a:gra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   </a:t>
                      </a: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charset="0"/>
                        </a:rPr>
                        <a:t>При этом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accent2">
                            <a:alpha val="98000"/>
                          </a:schemeClr>
                        </a:gs>
                      </a:gsLst>
                      <a:lin ang="5400000" scaled="1"/>
                    </a:gra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0965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Количество</a:t>
                      </a:r>
                      <a:b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пострадавших людей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(погибших или получивших ущерб здоровья)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accent2">
                            <a:alpha val="98000"/>
                          </a:schemeClr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Размер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материального ущерба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(размер ущерба окружающей природной среде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</a:rPr>
                        <a:t>и материальных потерь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000099"/>
                        </a:gs>
                        <a:gs pos="100000">
                          <a:schemeClr val="accent2">
                            <a:alpha val="98000"/>
                          </a:schemeClr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151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Локального характера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CC99">
                            <a:alpha val="98000"/>
                          </a:srgbClr>
                        </a:gs>
                        <a:gs pos="50000">
                          <a:schemeClr val="bg1"/>
                        </a:gs>
                        <a:gs pos="100000">
                          <a:srgbClr val="FFCC99">
                            <a:alpha val="98000"/>
                          </a:srgbClr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выходит за пределы объекта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CC99">
                            <a:alpha val="98000"/>
                          </a:srgbClr>
                        </a:gs>
                        <a:gs pos="50000">
                          <a:schemeClr val="bg1"/>
                        </a:gs>
                        <a:gs pos="100000">
                          <a:srgbClr val="FFCC99">
                            <a:alpha val="98000"/>
                          </a:srgbClr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более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10 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человек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CC99">
                            <a:alpha val="98000"/>
                          </a:srgbClr>
                        </a:gs>
                        <a:gs pos="50000">
                          <a:schemeClr val="bg1"/>
                        </a:gs>
                        <a:gs pos="100000">
                          <a:srgbClr val="FFCC99">
                            <a:alpha val="98000"/>
                          </a:srgbClr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более 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100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тыс.руб.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CC99">
                            <a:alpha val="98000"/>
                          </a:srgbClr>
                        </a:gs>
                        <a:gs pos="50000">
                          <a:schemeClr val="bg1"/>
                        </a:gs>
                        <a:gs pos="100000">
                          <a:srgbClr val="FFCC99">
                            <a:alpha val="98000"/>
                          </a:srgbClr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31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Муниципального характера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9CB0C0"/>
                        </a:gs>
                        <a:gs pos="50000">
                          <a:schemeClr val="bg1"/>
                        </a:gs>
                        <a:gs pos="100000">
                          <a:srgbClr val="9CB0C0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выходит за пределы одного поселения или внутригородской территории федерального значения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9CB0C0"/>
                        </a:gs>
                        <a:gs pos="50000">
                          <a:schemeClr val="bg1"/>
                        </a:gs>
                        <a:gs pos="100000">
                          <a:srgbClr val="9CB0C0"/>
                        </a:gs>
                      </a:gsLst>
                      <a:lin ang="5400000" scaled="1"/>
                    </a:gra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более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50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человек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9CB0C0"/>
                        </a:gs>
                        <a:gs pos="50000">
                          <a:schemeClr val="bg1"/>
                        </a:gs>
                        <a:gs pos="100000">
                          <a:srgbClr val="9CB0C0"/>
                        </a:gs>
                      </a:gsLst>
                      <a:lin ang="5400000" scaled="1"/>
                    </a:gra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более 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млн. руб.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9CB0C0"/>
                        </a:gs>
                        <a:gs pos="50000">
                          <a:schemeClr val="bg1"/>
                        </a:gs>
                        <a:gs pos="100000">
                          <a:srgbClr val="9CB0C0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99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Межмуниципального характера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9CB0C0"/>
                        </a:gs>
                        <a:gs pos="50000">
                          <a:schemeClr val="bg1"/>
                        </a:gs>
                        <a:gs pos="100000">
                          <a:srgbClr val="9CB0C0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Затрагивает территорию 2-х и более поселений, внутригородских территорий города федерального значения или межселенную территорию</a:t>
                      </a:r>
                      <a:endParaRPr kumimoji="0" lang="ru-RU" sz="2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9CB0C0"/>
                        </a:gs>
                        <a:gs pos="50000">
                          <a:schemeClr val="bg1"/>
                        </a:gs>
                        <a:gs pos="100000">
                          <a:srgbClr val="9CB0C0"/>
                        </a:gs>
                      </a:gsLst>
                      <a:lin ang="5400000" scaled="1"/>
                    </a:gradFill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7468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Регионального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характера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E0A0C2"/>
                        </a:gs>
                        <a:gs pos="50000">
                          <a:schemeClr val="bg1"/>
                        </a:gs>
                        <a:gs pos="100000">
                          <a:srgbClr val="E0A0C2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9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Не выходит за пределы одного субъекта РФ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E0A0C2"/>
                        </a:gs>
                        <a:gs pos="50000">
                          <a:schemeClr val="bg1"/>
                        </a:gs>
                        <a:gs pos="100000">
                          <a:srgbClr val="E0A0C2"/>
                        </a:gs>
                      </a:gsLst>
                      <a:lin ang="5400000" scaled="1"/>
                    </a:gra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Свыше </a:t>
                      </a: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50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, 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но не более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500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человек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EAC0D6"/>
                        </a:gs>
                        <a:gs pos="50000">
                          <a:schemeClr val="bg1"/>
                        </a:gs>
                        <a:gs pos="100000">
                          <a:srgbClr val="EAC0D6"/>
                        </a:gs>
                      </a:gsLst>
                      <a:lin ang="5400000" scaled="1"/>
                    </a:gra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Свыше 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 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млн. руб.,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но не более</a:t>
                      </a:r>
                      <a:b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</a:b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500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млн. руб.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EAC0D6"/>
                        </a:gs>
                        <a:gs pos="50000">
                          <a:schemeClr val="bg1"/>
                        </a:gs>
                        <a:gs pos="100000">
                          <a:srgbClr val="EAC0D6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6992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Межрегионального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характера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EAC0D6"/>
                        </a:gs>
                        <a:gs pos="50000">
                          <a:schemeClr val="bg1"/>
                        </a:gs>
                        <a:gs pos="100000">
                          <a:srgbClr val="EAC0D6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Затрагивает территорию 2-х и более субъектов РФ поселений, внутригородских территорий города федерального значения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EAC0D6"/>
                        </a:gs>
                        <a:gs pos="50000">
                          <a:schemeClr val="bg1"/>
                        </a:gs>
                        <a:gs pos="100000">
                          <a:srgbClr val="EAC0D6"/>
                        </a:gs>
                      </a:gsLst>
                      <a:lin ang="5400000" scaled="1"/>
                    </a:gradFill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634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Федерального характера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7F61"/>
                        </a:gs>
                        <a:gs pos="50000">
                          <a:schemeClr val="bg1"/>
                        </a:gs>
                        <a:gs pos="100000">
                          <a:srgbClr val="FF7F61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6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7F61"/>
                        </a:gs>
                        <a:gs pos="50000">
                          <a:schemeClr val="bg1"/>
                        </a:gs>
                        <a:gs pos="100000">
                          <a:srgbClr val="FF7F61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Свыше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500</a:t>
                      </a:r>
                      <a:r>
                        <a:rPr kumimoji="0" lang="ru-RU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человек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7F61"/>
                        </a:gs>
                        <a:gs pos="50000">
                          <a:schemeClr val="bg1"/>
                        </a:gs>
                        <a:gs pos="100000">
                          <a:srgbClr val="FF7F61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Свыше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500</a:t>
                      </a:r>
                      <a:r>
                        <a:rPr kumimoji="0" lang="ru-RU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</a:rPr>
                        <a:t> млн. руб.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7F61"/>
                        </a:gs>
                        <a:gs pos="50000">
                          <a:schemeClr val="bg1"/>
                        </a:gs>
                        <a:gs pos="100000">
                          <a:srgbClr val="FF7F61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29027" name="Rectangle 42"/>
          <p:cNvSpPr>
            <a:spLocks noChangeArrowheads="1"/>
          </p:cNvSpPr>
          <p:nvPr/>
        </p:nvSpPr>
        <p:spPr bwMode="auto">
          <a:xfrm>
            <a:off x="395288" y="6670675"/>
            <a:ext cx="184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37259" name="Rectangle 43"/>
          <p:cNvSpPr>
            <a:spLocks noChangeArrowheads="1"/>
          </p:cNvSpPr>
          <p:nvPr/>
        </p:nvSpPr>
        <p:spPr bwMode="auto">
          <a:xfrm>
            <a:off x="1263650" y="200025"/>
            <a:ext cx="6619875" cy="652463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/>
          <a:p>
            <a:pPr>
              <a:lnSpc>
                <a:spcPct val="70000"/>
              </a:lnSpc>
              <a:defRPr/>
            </a:pPr>
            <a:r>
              <a:rPr lang="ru-RU" sz="28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Классификация ЧС</a:t>
            </a:r>
            <a:r>
              <a:rPr lang="ru-RU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 </a:t>
            </a:r>
          </a:p>
          <a:p>
            <a:pPr>
              <a:lnSpc>
                <a:spcPct val="70000"/>
              </a:lnSpc>
              <a:defRPr/>
            </a:pPr>
            <a:r>
              <a:rPr lang="ru-RU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природного и техногенного характера</a:t>
            </a:r>
          </a:p>
        </p:txBody>
      </p:sp>
      <p:sp>
        <p:nvSpPr>
          <p:cNvPr id="129029" name="Text Box 44"/>
          <p:cNvSpPr txBox="1">
            <a:spLocks noChangeArrowheads="1"/>
          </p:cNvSpPr>
          <p:nvPr/>
        </p:nvSpPr>
        <p:spPr bwMode="auto">
          <a:xfrm>
            <a:off x="1263650" y="720725"/>
            <a:ext cx="66389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>
                <a:solidFill>
                  <a:srgbClr val="000064"/>
                </a:solidFill>
              </a:rPr>
              <a:t>Постановление Правительства РФ от 21.05.2007 г. №304</a:t>
            </a:r>
          </a:p>
        </p:txBody>
      </p:sp>
      <p:sp>
        <p:nvSpPr>
          <p:cNvPr id="129030" name="Freeform 48"/>
          <p:cNvSpPr>
            <a:spLocks/>
          </p:cNvSpPr>
          <p:nvPr/>
        </p:nvSpPr>
        <p:spPr bwMode="auto">
          <a:xfrm>
            <a:off x="5565775" y="1330325"/>
            <a:ext cx="1243013" cy="361950"/>
          </a:xfrm>
          <a:custGeom>
            <a:avLst/>
            <a:gdLst>
              <a:gd name="T0" fmla="*/ 0 w 2330"/>
              <a:gd name="T1" fmla="*/ 0 h 549"/>
              <a:gd name="T2" fmla="*/ 2147483647 w 2330"/>
              <a:gd name="T3" fmla="*/ 0 h 549"/>
              <a:gd name="T4" fmla="*/ 2147483647 w 2330"/>
              <a:gd name="T5" fmla="*/ 2147483647 h 549"/>
              <a:gd name="T6" fmla="*/ 0 w 2330"/>
              <a:gd name="T7" fmla="*/ 0 h 549"/>
              <a:gd name="T8" fmla="*/ 0 60000 65536"/>
              <a:gd name="T9" fmla="*/ 0 60000 65536"/>
              <a:gd name="T10" fmla="*/ 0 60000 65536"/>
              <a:gd name="T11" fmla="*/ 0 60000 65536"/>
              <a:gd name="T12" fmla="*/ 0 w 2330"/>
              <a:gd name="T13" fmla="*/ 0 h 549"/>
              <a:gd name="T14" fmla="*/ 2330 w 2330"/>
              <a:gd name="T15" fmla="*/ 549 h 54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30" h="549">
                <a:moveTo>
                  <a:pt x="0" y="0"/>
                </a:moveTo>
                <a:lnTo>
                  <a:pt x="2330" y="0"/>
                </a:lnTo>
                <a:lnTo>
                  <a:pt x="1165" y="549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alpha val="71001"/>
                </a:schemeClr>
              </a:gs>
              <a:gs pos="100000">
                <a:srgbClr val="9999FF">
                  <a:alpha val="74001"/>
                </a:srgb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31" name="Freeform 49"/>
          <p:cNvSpPr>
            <a:spLocks/>
          </p:cNvSpPr>
          <p:nvPr/>
        </p:nvSpPr>
        <p:spPr bwMode="auto">
          <a:xfrm>
            <a:off x="5862638" y="1330325"/>
            <a:ext cx="620712" cy="361950"/>
          </a:xfrm>
          <a:custGeom>
            <a:avLst/>
            <a:gdLst>
              <a:gd name="T0" fmla="*/ 0 w 2330"/>
              <a:gd name="T1" fmla="*/ 0 h 549"/>
              <a:gd name="T2" fmla="*/ 2147483647 w 2330"/>
              <a:gd name="T3" fmla="*/ 0 h 549"/>
              <a:gd name="T4" fmla="*/ 2147483647 w 2330"/>
              <a:gd name="T5" fmla="*/ 2147483647 h 549"/>
              <a:gd name="T6" fmla="*/ 0 w 2330"/>
              <a:gd name="T7" fmla="*/ 0 h 549"/>
              <a:gd name="T8" fmla="*/ 0 60000 65536"/>
              <a:gd name="T9" fmla="*/ 0 60000 65536"/>
              <a:gd name="T10" fmla="*/ 0 60000 65536"/>
              <a:gd name="T11" fmla="*/ 0 60000 65536"/>
              <a:gd name="T12" fmla="*/ 0 w 2330"/>
              <a:gd name="T13" fmla="*/ 0 h 549"/>
              <a:gd name="T14" fmla="*/ 2330 w 2330"/>
              <a:gd name="T15" fmla="*/ 549 h 54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30" h="549">
                <a:moveTo>
                  <a:pt x="0" y="0"/>
                </a:moveTo>
                <a:lnTo>
                  <a:pt x="2330" y="0"/>
                </a:lnTo>
                <a:lnTo>
                  <a:pt x="1165" y="549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alpha val="71001"/>
                </a:schemeClr>
              </a:gs>
              <a:gs pos="100000">
                <a:srgbClr val="9999FF">
                  <a:alpha val="74001"/>
                </a:srgb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32" name="Freeform 50"/>
          <p:cNvSpPr>
            <a:spLocks/>
          </p:cNvSpPr>
          <p:nvPr/>
        </p:nvSpPr>
        <p:spPr bwMode="auto">
          <a:xfrm rot="16200000" flipH="1">
            <a:off x="6996906" y="1805782"/>
            <a:ext cx="620713" cy="393700"/>
          </a:xfrm>
          <a:custGeom>
            <a:avLst/>
            <a:gdLst>
              <a:gd name="T0" fmla="*/ 0 w 2330"/>
              <a:gd name="T1" fmla="*/ 0 h 549"/>
              <a:gd name="T2" fmla="*/ 2147483647 w 2330"/>
              <a:gd name="T3" fmla="*/ 0 h 549"/>
              <a:gd name="T4" fmla="*/ 2147483647 w 2330"/>
              <a:gd name="T5" fmla="*/ 2147483647 h 549"/>
              <a:gd name="T6" fmla="*/ 0 w 2330"/>
              <a:gd name="T7" fmla="*/ 0 h 549"/>
              <a:gd name="T8" fmla="*/ 0 60000 65536"/>
              <a:gd name="T9" fmla="*/ 0 60000 65536"/>
              <a:gd name="T10" fmla="*/ 0 60000 65536"/>
              <a:gd name="T11" fmla="*/ 0 60000 65536"/>
              <a:gd name="T12" fmla="*/ 0 w 2330"/>
              <a:gd name="T13" fmla="*/ 0 h 549"/>
              <a:gd name="T14" fmla="*/ 2330 w 2330"/>
              <a:gd name="T15" fmla="*/ 549 h 54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30" h="549">
                <a:moveTo>
                  <a:pt x="0" y="0"/>
                </a:moveTo>
                <a:lnTo>
                  <a:pt x="2330" y="0"/>
                </a:lnTo>
                <a:lnTo>
                  <a:pt x="1165" y="549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alpha val="50000"/>
                </a:schemeClr>
              </a:gs>
              <a:gs pos="100000">
                <a:srgbClr val="9999FF">
                  <a:alpha val="50000"/>
                </a:srgb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33" name="Freeform 51"/>
          <p:cNvSpPr>
            <a:spLocks/>
          </p:cNvSpPr>
          <p:nvPr/>
        </p:nvSpPr>
        <p:spPr bwMode="auto">
          <a:xfrm rot="16200000" flipH="1">
            <a:off x="6688931" y="1805782"/>
            <a:ext cx="1243013" cy="393700"/>
          </a:xfrm>
          <a:custGeom>
            <a:avLst/>
            <a:gdLst>
              <a:gd name="T0" fmla="*/ 0 w 2330"/>
              <a:gd name="T1" fmla="*/ 0 h 549"/>
              <a:gd name="T2" fmla="*/ 2147483647 w 2330"/>
              <a:gd name="T3" fmla="*/ 0 h 549"/>
              <a:gd name="T4" fmla="*/ 2147483647 w 2330"/>
              <a:gd name="T5" fmla="*/ 2147483647 h 549"/>
              <a:gd name="T6" fmla="*/ 0 w 2330"/>
              <a:gd name="T7" fmla="*/ 0 h 549"/>
              <a:gd name="T8" fmla="*/ 0 60000 65536"/>
              <a:gd name="T9" fmla="*/ 0 60000 65536"/>
              <a:gd name="T10" fmla="*/ 0 60000 65536"/>
              <a:gd name="T11" fmla="*/ 0 60000 65536"/>
              <a:gd name="T12" fmla="*/ 0 w 2330"/>
              <a:gd name="T13" fmla="*/ 0 h 549"/>
              <a:gd name="T14" fmla="*/ 2330 w 2330"/>
              <a:gd name="T15" fmla="*/ 549 h 54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30" h="549">
                <a:moveTo>
                  <a:pt x="0" y="0"/>
                </a:moveTo>
                <a:lnTo>
                  <a:pt x="2330" y="0"/>
                </a:lnTo>
                <a:lnTo>
                  <a:pt x="1165" y="549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alpha val="81000"/>
                </a:schemeClr>
              </a:gs>
              <a:gs pos="100000">
                <a:srgbClr val="9999FF">
                  <a:alpha val="82001"/>
                </a:srgb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34" name="Rectangle 53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35" name="Rectangle 54"/>
          <p:cNvSpPr>
            <a:spLocks noChangeArrowheads="1"/>
          </p:cNvSpPr>
          <p:nvPr/>
        </p:nvSpPr>
        <p:spPr bwMode="auto">
          <a:xfrm>
            <a:off x="2376488" y="1087438"/>
            <a:ext cx="92075" cy="5584825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36" name="Rectangle 55"/>
          <p:cNvSpPr>
            <a:spLocks noChangeArrowheads="1"/>
          </p:cNvSpPr>
          <p:nvPr/>
        </p:nvSpPr>
        <p:spPr bwMode="auto">
          <a:xfrm>
            <a:off x="5383213" y="1087438"/>
            <a:ext cx="92075" cy="5584825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37" name="Rectangle 56"/>
          <p:cNvSpPr>
            <a:spLocks noChangeArrowheads="1"/>
          </p:cNvSpPr>
          <p:nvPr/>
        </p:nvSpPr>
        <p:spPr bwMode="auto">
          <a:xfrm rot="5400000">
            <a:off x="4527550" y="-1090612"/>
            <a:ext cx="92075" cy="8788400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38" name="Rectangle 57"/>
          <p:cNvSpPr>
            <a:spLocks noChangeArrowheads="1"/>
          </p:cNvSpPr>
          <p:nvPr/>
        </p:nvSpPr>
        <p:spPr bwMode="auto">
          <a:xfrm rot="5400000">
            <a:off x="4527550" y="376238"/>
            <a:ext cx="92075" cy="8788400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39" name="Rectangle 58"/>
          <p:cNvSpPr>
            <a:spLocks noChangeArrowheads="1"/>
          </p:cNvSpPr>
          <p:nvPr/>
        </p:nvSpPr>
        <p:spPr bwMode="auto">
          <a:xfrm rot="5400000">
            <a:off x="4524375" y="1738313"/>
            <a:ext cx="92075" cy="8788400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40" name="Rectangle 59"/>
          <p:cNvSpPr>
            <a:spLocks noChangeArrowheads="1"/>
          </p:cNvSpPr>
          <p:nvPr/>
        </p:nvSpPr>
        <p:spPr bwMode="auto">
          <a:xfrm>
            <a:off x="7132638" y="1381125"/>
            <a:ext cx="92075" cy="5291138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9041" name="Text Box 60"/>
          <p:cNvSpPr txBox="1">
            <a:spLocks noChangeArrowheads="1"/>
          </p:cNvSpPr>
          <p:nvPr/>
        </p:nvSpPr>
        <p:spPr bwMode="auto">
          <a:xfrm>
            <a:off x="6808788" y="1808163"/>
            <a:ext cx="757237" cy="369887"/>
          </a:xfrm>
          <a:prstGeom prst="rect">
            <a:avLst/>
          </a:prstGeom>
          <a:noFill/>
          <a:ln>
            <a:noFill/>
          </a:ln>
          <a:effectLst>
            <a:outerShdw dist="12700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>
                <a:solidFill>
                  <a:srgbClr val="CC0000"/>
                </a:solidFill>
              </a:rPr>
              <a:t>либо</a:t>
            </a:r>
          </a:p>
        </p:txBody>
      </p:sp>
      <p:sp>
        <p:nvSpPr>
          <p:cNvPr id="129042" name="Rectangle 61"/>
          <p:cNvSpPr>
            <a:spLocks noChangeArrowheads="1"/>
          </p:cNvSpPr>
          <p:nvPr/>
        </p:nvSpPr>
        <p:spPr bwMode="auto">
          <a:xfrm rot="5400000">
            <a:off x="4527550" y="-3324224"/>
            <a:ext cx="92075" cy="8788400"/>
          </a:xfrm>
          <a:prstGeom prst="rect">
            <a:avLst/>
          </a:prstGeom>
          <a:gradFill rotWithShape="1">
            <a:gsLst>
              <a:gs pos="0">
                <a:schemeClr val="bg1">
                  <a:alpha val="54999"/>
                </a:schemeClr>
              </a:gs>
              <a:gs pos="100000">
                <a:srgbClr val="000099">
                  <a:alpha val="57999"/>
                </a:srgbClr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Text Box 4"/>
          <p:cNvSpPr txBox="1">
            <a:spLocks noChangeArrowheads="1"/>
          </p:cNvSpPr>
          <p:nvPr/>
        </p:nvSpPr>
        <p:spPr bwMode="auto">
          <a:xfrm>
            <a:off x="0" y="1557338"/>
            <a:ext cx="8172450" cy="360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учебный вопрос:</a:t>
            </a:r>
          </a:p>
          <a:p>
            <a:pPr eaLnBrk="1" hangingPunct="1"/>
            <a:endParaRPr lang="ru-RU" altLang="en-US" sz="28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endParaRPr lang="ru-RU" altLang="en-US" sz="28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ru-RU" altLang="en-US" sz="3600" b="1">
                <a:latin typeface="Times New Roman" panose="02020603050405020304" pitchFamily="18" charset="0"/>
                <a:cs typeface="Times New Roman" panose="02020603050405020304" pitchFamily="18" charset="0"/>
              </a:rPr>
              <a:t>ЧС природного характера, характерные для Московского региона и способы защиты при их возникновении</a:t>
            </a:r>
            <a:endParaRPr lang="en-US" altLang="en-US" sz="36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TextBox 1"/>
          <p:cNvSpPr txBox="1">
            <a:spLocks noChangeArrowheads="1"/>
          </p:cNvSpPr>
          <p:nvPr/>
        </p:nvSpPr>
        <p:spPr bwMode="auto">
          <a:xfrm>
            <a:off x="684213" y="549275"/>
            <a:ext cx="7200900" cy="481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Основными источниками ЧС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природного характера являются:</a:t>
            </a:r>
            <a:endParaRPr lang="en-US" altLang="en-US" sz="24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80000"/>
              </a:lnSpc>
            </a:pPr>
            <a:endParaRPr lang="en-US" altLang="en-US" sz="24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80000"/>
              </a:lnSpc>
            </a:pPr>
            <a:r>
              <a:rPr lang="en-US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опасные метеорологические</a:t>
            </a:r>
            <a:r>
              <a:rPr lang="en-US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явления (комплекс </a:t>
            </a:r>
            <a:r>
              <a:rPr lang="en-US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>
              <a:lnSpc>
                <a:spcPct val="80000"/>
              </a:lnSpc>
            </a:pPr>
            <a:r>
              <a:rPr lang="en-US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неблагоприятных</a:t>
            </a:r>
            <a:r>
              <a:rPr lang="en-US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метеорологических явлений:</a:t>
            </a:r>
            <a:endParaRPr lang="en-US" altLang="en-US" sz="24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80000"/>
              </a:lnSpc>
            </a:pPr>
            <a:endParaRPr lang="ru-RU" altLang="en-US" sz="24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80000"/>
              </a:lnSpc>
              <a:buFontTx/>
              <a:buChar char="-"/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сильный снег (метель), налипание мокрого снега, 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 сильный ветер,</a:t>
            </a:r>
          </a:p>
          <a:p>
            <a:pPr algn="l" eaLnBrk="1" hangingPunct="1">
              <a:lnSpc>
                <a:spcPct val="80000"/>
              </a:lnSpc>
            </a:pPr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сильные дожди (ливни), сложные гололёдно-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  изморозевые явления,</a:t>
            </a:r>
          </a:p>
          <a:p>
            <a:pPr algn="l" eaLnBrk="1" hangingPunct="1">
              <a:lnSpc>
                <a:spcPct val="80000"/>
              </a:lnSpc>
              <a:buFontTx/>
              <a:buChar char="-"/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сильный мороз, сильный туман;</a:t>
            </a:r>
            <a:endParaRPr lang="en-US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- гидрологические опасные явления (наводнения, 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 снего-дождевые паводки);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- опасные геологические процессы (оползневые и 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  карстовые процессы);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-  природные пожары (лесные, торфяные).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ChangeArrowheads="1"/>
          </p:cNvSpPr>
          <p:nvPr/>
        </p:nvSpPr>
        <p:spPr bwMode="auto">
          <a:xfrm>
            <a:off x="684213" y="0"/>
            <a:ext cx="7200900" cy="67691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2400" b="1">
                <a:solidFill>
                  <a:srgbClr val="FF0000"/>
                </a:solidFill>
                <a:latin typeface="Arial Black" panose="020B0A04020102020204" pitchFamily="34" charset="0"/>
              </a:rPr>
              <a:t>    </a:t>
            </a: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ЧС природного характера</a:t>
            </a:r>
            <a:r>
              <a:rPr lang="en-US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виде подтопления</a:t>
            </a:r>
          </a:p>
          <a:p>
            <a:pPr algn="l" eaLnBrk="1" hangingPunct="1"/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территорий в весенний</a:t>
            </a:r>
            <a:r>
              <a:rPr lang="en-US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период </a:t>
            </a:r>
            <a:endParaRPr lang="en-US" altLang="en-US" sz="24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возможны в районах:</a:t>
            </a:r>
            <a:endParaRPr lang="en-US" altLang="en-US" sz="24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ru-RU" altLang="en-US" sz="2400" b="1">
              <a:latin typeface="Arial Black" panose="020B0A04020102020204" pitchFamily="34" charset="0"/>
            </a:endParaRPr>
          </a:p>
          <a:p>
            <a:pPr algn="l" eaLnBrk="1" hangingPunct="1">
              <a:buFontTx/>
              <a:buAutoNum type="arabicPeriod"/>
            </a:pP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Строгино, Серебряный Бор,</a:t>
            </a:r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Карамышевская </a:t>
            </a:r>
            <a:endParaRPr lang="en-US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	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набережная;</a:t>
            </a:r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Нижние Мневники, Кунцево,</a:t>
            </a:r>
            <a:endParaRPr lang="en-US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2. Филёвская пойма, Западный порт,</a:t>
            </a:r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наб. р. Москвы </a:t>
            </a:r>
            <a:endParaRPr lang="en-US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до Нескучного сада;</a:t>
            </a:r>
            <a:endParaRPr lang="en-US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3. Автозаводский мост, Замоскворечье;</a:t>
            </a:r>
            <a:endParaRPr lang="en-US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4. Южный порт, Печатники, Марьино,</a:t>
            </a:r>
            <a:r>
              <a:rPr lang="en-US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Капотня.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TextBox 1"/>
          <p:cNvSpPr txBox="1">
            <a:spLocks noChangeArrowheads="1"/>
          </p:cNvSpPr>
          <p:nvPr/>
        </p:nvSpPr>
        <p:spPr bwMode="auto">
          <a:xfrm>
            <a:off x="395288" y="333375"/>
            <a:ext cx="7272337" cy="267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К потенциально опасной части территории города </a:t>
            </a:r>
          </a:p>
          <a:p>
            <a:pPr algn="l" eaLnBrk="1" hangingPunct="1"/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с точки зрения проявлений </a:t>
            </a:r>
            <a:r>
              <a:rPr lang="ru-RU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карстовых процессов</a:t>
            </a:r>
          </a:p>
          <a:p>
            <a:pPr algn="l" eaLnBrk="1" hangingPunct="1"/>
            <a:r>
              <a:rPr lang="ru-RU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относится полоса долины реки Москвы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 канала им. Москвы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на северо-западе города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 впадения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в неё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реки Яузы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и  несколько участков вдоль долины последней.</a:t>
            </a:r>
          </a:p>
          <a:p>
            <a:pPr algn="l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Rectangle 4"/>
          <p:cNvSpPr>
            <a:spLocks noChangeArrowheads="1"/>
          </p:cNvSpPr>
          <p:nvPr/>
        </p:nvSpPr>
        <p:spPr bwMode="auto">
          <a:xfrm>
            <a:off x="395288" y="3429000"/>
            <a:ext cx="7632700" cy="31686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Визуально заметные проявления активности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оползневых процессов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фиксируются на склонах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долины реки Москвы 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в районе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Москворечья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 Мневников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Хорошево-1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 также в районе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Воробьёвых Гор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Фили-Кунцево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Коломенского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Хорошево-2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 eaLnBrk="1" hangingPunct="1">
              <a:lnSpc>
                <a:spcPct val="80000"/>
              </a:lnSpc>
            </a:pPr>
            <a:endParaRPr lang="ru-RU" altLang="en-US" sz="2400" b="1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Медленные глубокие подвижки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 отмечаются </a:t>
            </a: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участке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Серебряный Бор</a:t>
            </a:r>
            <a:r>
              <a:rPr lang="ru-RU" altLang="en-US" sz="2400" b="1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Text Box 4"/>
          <p:cNvSpPr txBox="1">
            <a:spLocks noChangeArrowheads="1"/>
          </p:cNvSpPr>
          <p:nvPr/>
        </p:nvSpPr>
        <p:spPr bwMode="auto">
          <a:xfrm>
            <a:off x="0" y="1628775"/>
            <a:ext cx="9144000" cy="302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sz="6000" b="1">
                <a:solidFill>
                  <a:schemeClr val="accent2"/>
                </a:solidFill>
              </a:rPr>
              <a:t>ЛЕДЯНОЙ ДОЖДЬ</a:t>
            </a:r>
          </a:p>
          <a:p>
            <a:pPr eaLnBrk="1" hangingPunct="1">
              <a:lnSpc>
                <a:spcPct val="75000"/>
              </a:lnSpc>
              <a:spcBef>
                <a:spcPct val="50000"/>
              </a:spcBef>
            </a:pPr>
            <a:r>
              <a:rPr lang="ru-RU" altLang="en-US" sz="4800" b="1">
                <a:solidFill>
                  <a:srgbClr val="FF0000"/>
                </a:solidFill>
              </a:rPr>
              <a:t>Начался в Москве и Подмосковье 26 декабря 2010 года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70" name="Picture 2" descr="al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TextBox 1"/>
          <p:cNvSpPr txBox="1">
            <a:spLocks noChangeArrowheads="1"/>
          </p:cNvSpPr>
          <p:nvPr/>
        </p:nvSpPr>
        <p:spPr bwMode="auto">
          <a:xfrm>
            <a:off x="179388" y="115888"/>
            <a:ext cx="7848600" cy="6945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5000"/>
              </a:lnSpc>
            </a:pPr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Основные законодательные и нормативно-</a:t>
            </a:r>
          </a:p>
          <a:p>
            <a:pPr eaLnBrk="1" hangingPunct="1">
              <a:lnSpc>
                <a:spcPct val="75000"/>
              </a:lnSpc>
            </a:pPr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правовые документы</a:t>
            </a:r>
          </a:p>
          <a:p>
            <a:pPr eaLnBrk="1" hangingPunct="1">
              <a:lnSpc>
                <a:spcPct val="75000"/>
              </a:lnSpc>
            </a:pPr>
            <a:endParaRPr lang="ru-RU" altLang="en-US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hangingPunct="1">
              <a:lnSpc>
                <a:spcPct val="95000"/>
              </a:lnSpc>
            </a:pP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1. Федеральный закон РФ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от 21.12.1994 г. № 68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 «О защите населения и  территорий от чрезвычайных ситуаций природного и техногенного  характера».</a:t>
            </a:r>
          </a:p>
          <a:p>
            <a:pPr algn="just" eaLnBrk="1" hangingPunct="1">
              <a:lnSpc>
                <a:spcPct val="95000"/>
              </a:lnSpc>
            </a:pP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2. Постановление Правительства РФ 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 30.12.2003 г.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№ 794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 «О единой государственной системе предупреждения и ликвидации чрезвычайных ситуаций».</a:t>
            </a:r>
          </a:p>
          <a:p>
            <a:pPr algn="just" eaLnBrk="1" hangingPunct="1">
              <a:lnSpc>
                <a:spcPct val="95000"/>
              </a:lnSpc>
            </a:pP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3. Постановление Правительства РФ от 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21.05.2007 г.  № 304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 «О  классификации чрезвычайных ситуаций природного и техногенного  характера».</a:t>
            </a:r>
          </a:p>
          <a:p>
            <a:pPr algn="just" eaLnBrk="1" hangingPunct="1">
              <a:lnSpc>
                <a:spcPct val="95000"/>
              </a:lnSpc>
            </a:pP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4.  Закон г. Москвы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от 5.11.1997 г. № 46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 «О защите населения и территорий города от ЧС природного и техногенного характера».</a:t>
            </a:r>
          </a:p>
          <a:p>
            <a:pPr algn="just" eaLnBrk="1" hangingPunct="1">
              <a:lnSpc>
                <a:spcPct val="95000"/>
              </a:lnSpc>
            </a:pP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5.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Постановление Правительства Москвы</a:t>
            </a:r>
            <a:r>
              <a:rPr lang="ru-RU" altLang="en-US" sz="22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от 22.09.2005 г. № 715-ПП</a:t>
            </a:r>
            <a:r>
              <a:rPr lang="ru-RU" altLang="en-US" sz="2200">
                <a:latin typeface="Times New Roman" panose="02020603050405020304" pitchFamily="18" charset="0"/>
                <a:cs typeface="Times New Roman" panose="02020603050405020304" pitchFamily="18" charset="0"/>
              </a:rPr>
              <a:t> «Об утверждении   Положения  о Московской городской территориальной подсистеме единой государственной системы  предупреждения и ликвидации чрезвычайных ситуаций».</a:t>
            </a:r>
          </a:p>
          <a:p>
            <a:pPr eaLnBrk="1" hangingPunct="1">
              <a:lnSpc>
                <a:spcPct val="75000"/>
              </a:lnSpc>
            </a:pPr>
            <a:endParaRPr lang="ru-RU" altLang="en-US" sz="2200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endParaRPr lang="ru-RU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194" name="Picture 2" descr="al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D9D9D9"/>
            </a:gs>
            <a:gs pos="50000">
              <a:srgbClr val="FFFFFF"/>
            </a:gs>
            <a:gs pos="100000">
              <a:srgbClr val="BFBFBF"/>
            </a:gs>
          </a:gsLst>
          <a:lin ang="54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ChangeArrowheads="1"/>
          </p:cNvSpPr>
          <p:nvPr/>
        </p:nvSpPr>
        <p:spPr bwMode="auto">
          <a:xfrm>
            <a:off x="0" y="212725"/>
            <a:ext cx="9144000" cy="446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28398" dir="1593903" algn="ctr" rotWithShape="0">
              <a:srgbClr val="625C3A"/>
            </a:outerShdw>
          </a:effectLst>
        </p:spPr>
        <p:txBody>
          <a:bodyPr bIns="0" anchor="ctr">
            <a:spAutoFit/>
          </a:bodyPr>
          <a:lstStyle/>
          <a:p>
            <a:pPr eaLnBrk="0" hangingPunct="0">
              <a:defRPr/>
            </a:pPr>
            <a:r>
              <a:rPr lang="ru-RU" sz="2600" b="1" dirty="0">
                <a:solidFill>
                  <a:srgbClr val="FF0066"/>
                </a:solidFill>
                <a:latin typeface="+mn-lt"/>
                <a:cs typeface="Arial" charset="0"/>
              </a:rPr>
              <a:t>Критические значения параметров природных явлений</a:t>
            </a:r>
            <a:endParaRPr lang="ru-RU" sz="2600" dirty="0">
              <a:solidFill>
                <a:srgbClr val="FF0066"/>
              </a:solidFill>
              <a:latin typeface="+mn-lt"/>
            </a:endParaRPr>
          </a:p>
        </p:txBody>
      </p:sp>
      <p:sp>
        <p:nvSpPr>
          <p:cNvPr id="137219" name="Rectangle 3"/>
          <p:cNvSpPr>
            <a:spLocks noChangeArrowheads="1"/>
          </p:cNvSpPr>
          <p:nvPr/>
        </p:nvSpPr>
        <p:spPr bwMode="auto">
          <a:xfrm>
            <a:off x="0" y="6165850"/>
            <a:ext cx="1841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graphicFrame>
        <p:nvGraphicFramePr>
          <p:cNvPr id="140326" name="Group 38"/>
          <p:cNvGraphicFramePr>
            <a:graphicFrameLocks noGrp="1"/>
          </p:cNvGraphicFramePr>
          <p:nvPr/>
        </p:nvGraphicFramePr>
        <p:xfrm>
          <a:off x="468313" y="836613"/>
          <a:ext cx="8280400" cy="5846762"/>
        </p:xfrm>
        <a:graphic>
          <a:graphicData uri="http://schemas.openxmlformats.org/drawingml/2006/table">
            <a:tbl>
              <a:tblPr/>
              <a:tblGrid>
                <a:gridCol w="23828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75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4002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Вид явления</a:t>
                      </a:r>
                      <a:endParaRPr kumimoji="0" lang="ru-RU" sz="1800" b="1" i="1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Критические значения параметров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30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Ветер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Скорость 25 м/с и более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803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Сильный дождь (ливень)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Количество осадков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ea typeface="Times New Roman" pitchFamily="18" charset="0"/>
                          <a:cs typeface="Arial" charset="0"/>
                        </a:rPr>
                        <a:t> 80 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мм и более в течение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12 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часов и менее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913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Сильный снегопад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Количество осадков 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ea typeface="Times New Roman" pitchFamily="18" charset="0"/>
                          <a:cs typeface="Arial" charset="0"/>
                        </a:rPr>
                        <a:t>20 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</a:rPr>
                        <a:t>мм и более за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 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часов и менее</a:t>
                      </a: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803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Сильная метель (снежные заносы)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Ветер более 20 м/с в течение суток с выпадением снега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30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Крупный град</a:t>
                      </a: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Диаметр градин 20 мм и более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395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Сильный гололед</a:t>
                      </a: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Диаметр отложений на проводах 20 мм и более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894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Сильный мороз</a:t>
                      </a: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Температура воздуха у поверхности земли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ea typeface="Times New Roman" pitchFamily="18" charset="0"/>
                          <a:cs typeface="Arial" charset="0"/>
                        </a:rPr>
                        <a:t> – 30</a:t>
                      </a:r>
                      <a:r>
                        <a:rPr kumimoji="0" lang="ru-RU" sz="1800" b="1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ea typeface="Times New Roman" pitchFamily="18" charset="0"/>
                          <a:cs typeface="Arial" charset="0"/>
                        </a:rPr>
                        <a:t>0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С.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Понижение температуры воздуха ниже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0</a:t>
                      </a:r>
                      <a:r>
                        <a:rPr kumimoji="0" lang="ru-RU" sz="1800" b="1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С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в экстремально поздние сроки (весна – начало лета) и в экстремально ранние сроки (лето – начало осени) в период активной вегетации с/</a:t>
                      </a:r>
                      <a:r>
                        <a:rPr kumimoji="0" lang="ru-RU" sz="1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х</a:t>
                      </a: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культур, приводящее к их гибели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4803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Природные пожары</a:t>
                      </a: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(лесные и торфяные)</a:t>
                      </a:r>
                      <a:endParaRPr kumimoji="0" lang="ru-RU" sz="1800" b="1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3" marB="45723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Неконтролируемые пожары на площади 25 га для Европейской части РФ</a:t>
                      </a:r>
                      <a:endParaRPr kumimoji="0" lang="ru-RU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3" marB="4572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0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40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706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Text Box 4"/>
          <p:cNvSpPr txBox="1">
            <a:spLocks noChangeArrowheads="1"/>
          </p:cNvSpPr>
          <p:nvPr/>
        </p:nvSpPr>
        <p:spPr bwMode="auto">
          <a:xfrm>
            <a:off x="0" y="1052513"/>
            <a:ext cx="8172450" cy="4154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 учебный вопрос:</a:t>
            </a:r>
          </a:p>
          <a:p>
            <a:pPr eaLnBrk="1" hangingPunct="1"/>
            <a:endParaRPr lang="ru-RU" altLang="en-US" sz="28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endParaRPr lang="ru-RU" altLang="en-US" sz="28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ru-RU" altLang="en-US" sz="3600" b="1">
                <a:latin typeface="Times New Roman" panose="02020603050405020304" pitchFamily="18" charset="0"/>
                <a:cs typeface="Times New Roman" panose="02020603050405020304" pitchFamily="18" charset="0"/>
              </a:rPr>
              <a:t>Потенциально-опасные объекты на территории г. Москвы. ЧС техногенного характера, характерные для Московского региона и способы защиты при их возникновении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6" name="Picture 2" descr="Фотография Допустимый ПДК - Открыть в полный экран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574213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3" name="Text Box 3"/>
          <p:cNvSpPr txBox="1">
            <a:spLocks noChangeArrowheads="1"/>
          </p:cNvSpPr>
          <p:nvPr/>
        </p:nvSpPr>
        <p:spPr bwMode="auto">
          <a:xfrm>
            <a:off x="0" y="0"/>
            <a:ext cx="8963025" cy="1066800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ru-RU" sz="3200" b="1" smtClean="0">
                <a:solidFill>
                  <a:srgbClr val="CC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Black" pitchFamily="34" charset="0"/>
              </a:rPr>
              <a:t>Основные техногенные угрозы </a:t>
            </a:r>
          </a:p>
          <a:p>
            <a:pPr eaLnBrk="1" hangingPunct="1">
              <a:defRPr/>
            </a:pPr>
            <a:r>
              <a:rPr lang="ru-RU" sz="3200" b="1" smtClean="0">
                <a:solidFill>
                  <a:srgbClr val="CC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Black" pitchFamily="34" charset="0"/>
              </a:rPr>
              <a:t>для Москвы</a:t>
            </a:r>
          </a:p>
        </p:txBody>
      </p:sp>
      <p:sp>
        <p:nvSpPr>
          <p:cNvPr id="139268" name="Rectangle 4">
            <a:hlinkClick r:id="" action="ppaction://hlinkshowjump?jump=nextslide"/>
          </p:cNvPr>
          <p:cNvSpPr>
            <a:spLocks noChangeArrowheads="1"/>
          </p:cNvSpPr>
          <p:nvPr/>
        </p:nvSpPr>
        <p:spPr bwMode="auto">
          <a:xfrm>
            <a:off x="250825" y="1125538"/>
            <a:ext cx="4211638" cy="936625"/>
          </a:xfrm>
          <a:prstGeom prst="rect">
            <a:avLst/>
          </a:prstGeom>
          <a:solidFill>
            <a:srgbClr val="FCED24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en-US" b="1" i="1">
              <a:solidFill>
                <a:srgbClr val="000000"/>
              </a:solidFill>
            </a:endParaRP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Аварии на радиационно-опасных </a:t>
            </a: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объектах</a:t>
            </a:r>
          </a:p>
          <a:p>
            <a:pPr eaLnBrk="1" hangingPunct="1"/>
            <a:endParaRPr lang="ru-RU" altLang="en-US" b="1">
              <a:solidFill>
                <a:srgbClr val="000000"/>
              </a:solidFill>
            </a:endParaRPr>
          </a:p>
        </p:txBody>
      </p:sp>
      <p:sp>
        <p:nvSpPr>
          <p:cNvPr id="139269" name="Rectangle 5"/>
          <p:cNvSpPr>
            <a:spLocks noChangeArrowheads="1"/>
          </p:cNvSpPr>
          <p:nvPr/>
        </p:nvSpPr>
        <p:spPr bwMode="auto">
          <a:xfrm>
            <a:off x="4787900" y="1125538"/>
            <a:ext cx="4175125" cy="936625"/>
          </a:xfrm>
          <a:prstGeom prst="rect">
            <a:avLst/>
          </a:prstGeom>
          <a:solidFill>
            <a:srgbClr val="BBE0E3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Химические аварии с выбросом </a:t>
            </a: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АХОВ в районах проживания </a:t>
            </a: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и работы  населения</a:t>
            </a:r>
          </a:p>
        </p:txBody>
      </p:sp>
      <p:sp>
        <p:nvSpPr>
          <p:cNvPr id="139270" name="Rectangle 6"/>
          <p:cNvSpPr>
            <a:spLocks noChangeArrowheads="1"/>
          </p:cNvSpPr>
          <p:nvPr/>
        </p:nvSpPr>
        <p:spPr bwMode="auto">
          <a:xfrm>
            <a:off x="430213" y="3862388"/>
            <a:ext cx="8532812" cy="936625"/>
          </a:xfrm>
          <a:prstGeom prst="rect">
            <a:avLst/>
          </a:prstGeom>
          <a:solidFill>
            <a:srgbClr val="EEB0E7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Сильный дождь, сильная жара, сильный снегопад, крупный град.</a:t>
            </a:r>
            <a:r>
              <a:rPr lang="ru-RU" altLang="en-US"/>
              <a:t> </a:t>
            </a:r>
            <a:endParaRPr lang="ru-RU" altLang="en-US" b="1">
              <a:solidFill>
                <a:srgbClr val="000000"/>
              </a:solidFill>
            </a:endParaRP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Возникновение крупномасштабных пожаров в местах </a:t>
            </a: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концентрированного проживания и нахождения людей</a:t>
            </a:r>
          </a:p>
        </p:txBody>
      </p:sp>
      <p:sp>
        <p:nvSpPr>
          <p:cNvPr id="139271" name="Rectangle 7"/>
          <p:cNvSpPr>
            <a:spLocks noChangeArrowheads="1"/>
          </p:cNvSpPr>
          <p:nvPr/>
        </p:nvSpPr>
        <p:spPr bwMode="auto">
          <a:xfrm>
            <a:off x="4662488" y="5230813"/>
            <a:ext cx="4481512" cy="936625"/>
          </a:xfrm>
          <a:prstGeom prst="rect">
            <a:avLst/>
          </a:prstGeom>
          <a:solidFill>
            <a:srgbClr val="99CC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Возникновение поражающих факто-</a:t>
            </a:r>
          </a:p>
          <a:p>
            <a:pPr eaLnBrk="1" hangingPunct="1"/>
            <a:r>
              <a:rPr lang="ru-RU" altLang="en-US" b="1"/>
              <a:t>ров вследствие  применения  биоло-</a:t>
            </a:r>
          </a:p>
          <a:p>
            <a:pPr eaLnBrk="1" hangingPunct="1"/>
            <a:r>
              <a:rPr lang="ru-RU" altLang="en-US" b="1"/>
              <a:t>гических поражающих агентов</a:t>
            </a:r>
          </a:p>
        </p:txBody>
      </p:sp>
      <p:sp>
        <p:nvSpPr>
          <p:cNvPr id="139272" name="Rectangle 12"/>
          <p:cNvSpPr>
            <a:spLocks noChangeArrowheads="1"/>
          </p:cNvSpPr>
          <p:nvPr/>
        </p:nvSpPr>
        <p:spPr bwMode="auto">
          <a:xfrm>
            <a:off x="430213" y="2673350"/>
            <a:ext cx="8532812" cy="936625"/>
          </a:xfrm>
          <a:prstGeom prst="rect">
            <a:avLst/>
          </a:prstGeom>
          <a:solidFill>
            <a:srgbClr val="99FF66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Аварии на железнодорожном и автомобильном транспорте с выбросом </a:t>
            </a:r>
          </a:p>
          <a:p>
            <a:pPr eaLnBrk="1" hangingPunct="1"/>
            <a:r>
              <a:rPr lang="ru-RU" altLang="en-US" b="1">
                <a:solidFill>
                  <a:srgbClr val="000000"/>
                </a:solidFill>
              </a:rPr>
              <a:t>опасных веществ и возникновения обширных площадей возгорания</a:t>
            </a:r>
          </a:p>
        </p:txBody>
      </p:sp>
      <p:sp>
        <p:nvSpPr>
          <p:cNvPr id="139273" name="Rectangle 13"/>
          <p:cNvSpPr>
            <a:spLocks noChangeArrowheads="1"/>
          </p:cNvSpPr>
          <p:nvPr/>
        </p:nvSpPr>
        <p:spPr bwMode="auto">
          <a:xfrm>
            <a:off x="250825" y="5230813"/>
            <a:ext cx="4030663" cy="936625"/>
          </a:xfrm>
          <a:prstGeom prst="rect">
            <a:avLst/>
          </a:prstGeom>
          <a:solidFill>
            <a:srgbClr val="FCED24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Возникновение зон затопления</a:t>
            </a:r>
          </a:p>
          <a:p>
            <a:pPr eaLnBrk="1" hangingPunct="1"/>
            <a:r>
              <a:rPr lang="ru-RU" altLang="en-US" b="1"/>
              <a:t>вследствие разрушения гидро-</a:t>
            </a:r>
          </a:p>
          <a:p>
            <a:pPr eaLnBrk="1" hangingPunct="1"/>
            <a:r>
              <a:rPr lang="ru-RU" altLang="en-US" b="1"/>
              <a:t>технических сооружений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ChangeArrowheads="1"/>
          </p:cNvSpPr>
          <p:nvPr/>
        </p:nvSpPr>
        <p:spPr bwMode="auto">
          <a:xfrm>
            <a:off x="158750" y="2714625"/>
            <a:ext cx="8816975" cy="3946525"/>
          </a:xfrm>
          <a:prstGeom prst="rect">
            <a:avLst/>
          </a:prstGeom>
          <a:gradFill rotWithShape="1">
            <a:gsLst>
              <a:gs pos="0">
                <a:srgbClr val="222268">
                  <a:alpha val="98000"/>
                </a:srgbClr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291" name="Rectangle 3"/>
          <p:cNvSpPr>
            <a:spLocks noChangeArrowheads="1"/>
          </p:cNvSpPr>
          <p:nvPr/>
        </p:nvSpPr>
        <p:spPr bwMode="auto">
          <a:xfrm>
            <a:off x="168275" y="1481138"/>
            <a:ext cx="8816975" cy="1241425"/>
          </a:xfrm>
          <a:prstGeom prst="rect">
            <a:avLst/>
          </a:prstGeom>
          <a:solidFill>
            <a:srgbClr val="222268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292" name="Rectangle 4"/>
          <p:cNvSpPr>
            <a:spLocks noChangeArrowheads="1"/>
          </p:cNvSpPr>
          <p:nvPr/>
        </p:nvSpPr>
        <p:spPr bwMode="auto">
          <a:xfrm>
            <a:off x="4297363" y="5091113"/>
            <a:ext cx="2451100" cy="366712"/>
          </a:xfrm>
          <a:prstGeom prst="rect">
            <a:avLst/>
          </a:prstGeom>
          <a:solidFill>
            <a:srgbClr val="FFE1E1">
              <a:alpha val="98038"/>
            </a:srgbClr>
          </a:solidFill>
          <a:ln w="19050">
            <a:solidFill>
              <a:srgbClr val="FF8B8B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293" name="Rectangle 5"/>
          <p:cNvSpPr>
            <a:spLocks noChangeArrowheads="1"/>
          </p:cNvSpPr>
          <p:nvPr/>
        </p:nvSpPr>
        <p:spPr bwMode="auto">
          <a:xfrm>
            <a:off x="4297363" y="5467350"/>
            <a:ext cx="2451100" cy="366713"/>
          </a:xfrm>
          <a:prstGeom prst="rect">
            <a:avLst/>
          </a:prstGeom>
          <a:solidFill>
            <a:srgbClr val="FFE1E1">
              <a:alpha val="98038"/>
            </a:srgbClr>
          </a:solidFill>
          <a:ln w="19050">
            <a:solidFill>
              <a:srgbClr val="FF8B8B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294" name="Rectangle 6"/>
          <p:cNvSpPr>
            <a:spLocks noChangeArrowheads="1"/>
          </p:cNvSpPr>
          <p:nvPr/>
        </p:nvSpPr>
        <p:spPr bwMode="auto">
          <a:xfrm>
            <a:off x="4297363" y="5835650"/>
            <a:ext cx="2451100" cy="395288"/>
          </a:xfrm>
          <a:prstGeom prst="rect">
            <a:avLst/>
          </a:prstGeom>
          <a:solidFill>
            <a:srgbClr val="FFE1E1">
              <a:alpha val="98038"/>
            </a:srgbClr>
          </a:solidFill>
          <a:ln w="19050">
            <a:solidFill>
              <a:srgbClr val="FF8B8B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295" name="Rectangle 7"/>
          <p:cNvSpPr>
            <a:spLocks noChangeArrowheads="1"/>
          </p:cNvSpPr>
          <p:nvPr/>
        </p:nvSpPr>
        <p:spPr bwMode="auto">
          <a:xfrm>
            <a:off x="4297363" y="6221413"/>
            <a:ext cx="2451100" cy="366712"/>
          </a:xfrm>
          <a:prstGeom prst="rect">
            <a:avLst/>
          </a:prstGeom>
          <a:solidFill>
            <a:srgbClr val="FFE1E1">
              <a:alpha val="98038"/>
            </a:srgbClr>
          </a:solidFill>
          <a:ln w="19050">
            <a:solidFill>
              <a:srgbClr val="FF8B8B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296" name="Rectangle 8"/>
          <p:cNvSpPr>
            <a:spLocks noChangeArrowheads="1"/>
          </p:cNvSpPr>
          <p:nvPr/>
        </p:nvSpPr>
        <p:spPr bwMode="auto">
          <a:xfrm>
            <a:off x="0" y="3771900"/>
            <a:ext cx="9144000" cy="369888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76200" cmpd="tri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3065" name="Rectangle 9"/>
          <p:cNvSpPr>
            <a:spLocks noChangeArrowheads="1"/>
          </p:cNvSpPr>
          <p:nvPr/>
        </p:nvSpPr>
        <p:spPr bwMode="auto">
          <a:xfrm>
            <a:off x="0" y="330200"/>
            <a:ext cx="9144000" cy="474663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tx1"/>
            </a:outerShdw>
          </a:effectLst>
          <a:extLst/>
        </p:spPr>
        <p:txBody>
          <a:bodyPr wrap="none" anchor="ctr"/>
          <a:lstStyle/>
          <a:p>
            <a:pPr>
              <a:defRPr/>
            </a:pPr>
            <a:r>
              <a:rPr lang="ru-RU" sz="3000" b="1" dirty="0">
                <a:solidFill>
                  <a:srgbClr val="CC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</a:rPr>
              <a:t> </a:t>
            </a:r>
            <a:r>
              <a:rPr lang="ru-RU" sz="3000" b="1" dirty="0">
                <a:solidFill>
                  <a:srgbClr val="CC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Потенциально опасные объекты г. Москвы </a:t>
            </a:r>
          </a:p>
        </p:txBody>
      </p:sp>
      <p:sp>
        <p:nvSpPr>
          <p:cNvPr id="173066" name="Rectangle 10"/>
          <p:cNvSpPr>
            <a:spLocks noChangeArrowheads="1"/>
          </p:cNvSpPr>
          <p:nvPr/>
        </p:nvSpPr>
        <p:spPr bwMode="auto">
          <a:xfrm>
            <a:off x="2455863" y="1112838"/>
            <a:ext cx="2057400" cy="936625"/>
          </a:xfrm>
          <a:prstGeom prst="rect">
            <a:avLst/>
          </a:prstGeom>
          <a:gradFill rotWithShape="1">
            <a:gsLst>
              <a:gs pos="0">
                <a:srgbClr val="5E6B6C"/>
              </a:gs>
              <a:gs pos="50000">
                <a:srgbClr val="CCE8EA"/>
              </a:gs>
              <a:gs pos="100000">
                <a:srgbClr val="5E6B6C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endParaRPr lang="ru-RU" altLang="en-US" sz="1600" b="1">
              <a:solidFill>
                <a:srgbClr val="000000"/>
              </a:solidFill>
            </a:endParaRPr>
          </a:p>
          <a:p>
            <a:pPr eaLnBrk="1" hangingPunct="1">
              <a:lnSpc>
                <a:spcPct val="70000"/>
              </a:lnSpc>
            </a:pPr>
            <a:r>
              <a:rPr lang="ru-RU" altLang="en-US" sz="1600" b="1">
                <a:solidFill>
                  <a:srgbClr val="000000"/>
                </a:solidFill>
              </a:rPr>
              <a:t>Химически-</a:t>
            </a:r>
          </a:p>
          <a:p>
            <a:pPr eaLnBrk="1" hangingPunct="1">
              <a:lnSpc>
                <a:spcPct val="70000"/>
              </a:lnSpc>
            </a:pPr>
            <a:r>
              <a:rPr lang="ru-RU" altLang="en-US" sz="1600" b="1">
                <a:solidFill>
                  <a:srgbClr val="000000"/>
                </a:solidFill>
              </a:rPr>
              <a:t>опасные</a:t>
            </a:r>
          </a:p>
          <a:p>
            <a:pPr eaLnBrk="1" hangingPunct="1"/>
            <a:endParaRPr lang="ru-RU" altLang="en-US" sz="1600" b="1">
              <a:solidFill>
                <a:srgbClr val="000000"/>
              </a:solidFill>
            </a:endParaRPr>
          </a:p>
        </p:txBody>
      </p:sp>
      <p:sp>
        <p:nvSpPr>
          <p:cNvPr id="173067" name="Rectangle 11"/>
          <p:cNvSpPr>
            <a:spLocks noChangeArrowheads="1"/>
          </p:cNvSpPr>
          <p:nvPr/>
        </p:nvSpPr>
        <p:spPr bwMode="auto">
          <a:xfrm>
            <a:off x="4646613" y="1112838"/>
            <a:ext cx="2065337" cy="938212"/>
          </a:xfrm>
          <a:prstGeom prst="rect">
            <a:avLst/>
          </a:prstGeom>
          <a:gradFill rotWithShape="1">
            <a:gsLst>
              <a:gs pos="0">
                <a:schemeClr val="bg2"/>
              </a:gs>
              <a:gs pos="50000">
                <a:srgbClr val="FF8B8B"/>
              </a:gs>
              <a:gs pos="100000">
                <a:schemeClr val="bg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>
              <a:lnSpc>
                <a:spcPct val="80000"/>
              </a:lnSpc>
              <a:defRPr/>
            </a:pPr>
            <a:endParaRPr lang="ru-RU" sz="1600" b="1">
              <a:solidFill>
                <a:srgbClr val="000000"/>
              </a:solidFill>
              <a:latin typeface="Arial" charset="0"/>
            </a:endParaRPr>
          </a:p>
          <a:p>
            <a:pPr>
              <a:lnSpc>
                <a:spcPct val="80000"/>
              </a:lnSpc>
              <a:defRPr/>
            </a:pPr>
            <a:r>
              <a:rPr lang="ru-RU" sz="1600" b="1">
                <a:solidFill>
                  <a:srgbClr val="000000"/>
                </a:solidFill>
                <a:latin typeface="Arial" charset="0"/>
              </a:rPr>
              <a:t>Пожаро-</a:t>
            </a:r>
          </a:p>
          <a:p>
            <a:pPr>
              <a:lnSpc>
                <a:spcPct val="80000"/>
              </a:lnSpc>
              <a:defRPr/>
            </a:pPr>
            <a:r>
              <a:rPr lang="ru-RU" sz="1600" b="1">
                <a:solidFill>
                  <a:srgbClr val="000000"/>
                </a:solidFill>
                <a:latin typeface="Arial" charset="0"/>
              </a:rPr>
              <a:t>взрывоопасные</a:t>
            </a:r>
          </a:p>
          <a:p>
            <a:pPr>
              <a:defRPr/>
            </a:pPr>
            <a:endParaRPr lang="ru-RU" sz="1600" b="1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173068" name="Rectangle 12"/>
          <p:cNvSpPr>
            <a:spLocks noChangeArrowheads="1"/>
          </p:cNvSpPr>
          <p:nvPr/>
        </p:nvSpPr>
        <p:spPr bwMode="auto">
          <a:xfrm>
            <a:off x="6826250" y="1112838"/>
            <a:ext cx="2014538" cy="936625"/>
          </a:xfrm>
          <a:prstGeom prst="rect">
            <a:avLst/>
          </a:prstGeom>
          <a:gradFill rotWithShape="1">
            <a:gsLst>
              <a:gs pos="0">
                <a:schemeClr val="bg2"/>
              </a:gs>
              <a:gs pos="50000">
                <a:srgbClr val="CCFF3B"/>
              </a:gs>
              <a:gs pos="100000">
                <a:schemeClr val="bg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>
              <a:lnSpc>
                <a:spcPct val="80000"/>
              </a:lnSpc>
              <a:defRPr/>
            </a:pPr>
            <a:r>
              <a:rPr lang="ru-RU" sz="1600" b="1">
                <a:latin typeface="Arial" charset="0"/>
              </a:rPr>
              <a:t>Биологически-</a:t>
            </a:r>
          </a:p>
          <a:p>
            <a:pPr>
              <a:lnSpc>
                <a:spcPct val="80000"/>
              </a:lnSpc>
              <a:defRPr/>
            </a:pPr>
            <a:r>
              <a:rPr lang="ru-RU" sz="1600" b="1">
                <a:latin typeface="Arial" charset="0"/>
              </a:rPr>
              <a:t>опасные</a:t>
            </a:r>
          </a:p>
        </p:txBody>
      </p:sp>
      <p:sp>
        <p:nvSpPr>
          <p:cNvPr id="173069" name="Rectangle 13"/>
          <p:cNvSpPr>
            <a:spLocks noChangeArrowheads="1"/>
          </p:cNvSpPr>
          <p:nvPr/>
        </p:nvSpPr>
        <p:spPr bwMode="auto">
          <a:xfrm>
            <a:off x="4324350" y="5033963"/>
            <a:ext cx="2433638" cy="170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1400" b="1">
                <a:solidFill>
                  <a:srgbClr val="000000"/>
                </a:solidFill>
              </a:rPr>
              <a:t>Нефтеперерабатывающий </a:t>
            </a:r>
            <a:br>
              <a:rPr lang="ru-RU" altLang="en-US" sz="1400" b="1">
                <a:solidFill>
                  <a:srgbClr val="000000"/>
                </a:solidFill>
              </a:rPr>
            </a:br>
            <a:r>
              <a:rPr lang="ru-RU" altLang="en-US" sz="1400" b="1">
                <a:solidFill>
                  <a:srgbClr val="000000"/>
                </a:solidFill>
              </a:rPr>
              <a:t>завод;</a:t>
            </a: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r>
              <a:rPr lang="ru-RU" altLang="en-US" sz="1400" b="1">
                <a:solidFill>
                  <a:srgbClr val="000000"/>
                </a:solidFill>
              </a:rPr>
              <a:t>ГП по обеспечению </a:t>
            </a:r>
            <a:br>
              <a:rPr lang="ru-RU" altLang="en-US" sz="1400" b="1">
                <a:solidFill>
                  <a:srgbClr val="000000"/>
                </a:solidFill>
              </a:rPr>
            </a:br>
            <a:r>
              <a:rPr lang="ru-RU" altLang="en-US" sz="1400" b="1">
                <a:solidFill>
                  <a:srgbClr val="000000"/>
                </a:solidFill>
              </a:rPr>
              <a:t>нефтепродуктами;</a:t>
            </a: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r>
              <a:rPr lang="ru-RU" altLang="en-US" sz="1400" b="1">
                <a:solidFill>
                  <a:srgbClr val="000000"/>
                </a:solidFill>
              </a:rPr>
              <a:t>Предприятие </a:t>
            </a:r>
            <a:br>
              <a:rPr lang="ru-RU" altLang="en-US" sz="1400" b="1">
                <a:solidFill>
                  <a:srgbClr val="000000"/>
                </a:solidFill>
              </a:rPr>
            </a:br>
            <a:r>
              <a:rPr lang="ru-RU" altLang="en-US" sz="1400" b="1">
                <a:solidFill>
                  <a:srgbClr val="000000"/>
                </a:solidFill>
              </a:rPr>
              <a:t>«Моснефтепродукт»;</a:t>
            </a: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r>
              <a:rPr lang="ru-RU" altLang="en-US" sz="1400" b="1">
                <a:solidFill>
                  <a:srgbClr val="000000"/>
                </a:solidFill>
              </a:rPr>
              <a:t>Спиртосбытовая база;</a:t>
            </a: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endParaRPr lang="ru-RU" altLang="en-US" sz="300" b="1">
              <a:solidFill>
                <a:srgbClr val="000000"/>
              </a:solidFill>
            </a:endParaRPr>
          </a:p>
          <a:p>
            <a:pPr algn="l" eaLnBrk="1" hangingPunct="1">
              <a:lnSpc>
                <a:spcPct val="70000"/>
              </a:lnSpc>
            </a:pPr>
            <a:r>
              <a:rPr lang="ru-RU" altLang="en-US" sz="1400" b="1">
                <a:solidFill>
                  <a:srgbClr val="000000"/>
                </a:solidFill>
              </a:rPr>
              <a:t>ТЭЦ.</a:t>
            </a:r>
          </a:p>
        </p:txBody>
      </p:sp>
      <p:sp>
        <p:nvSpPr>
          <p:cNvPr id="173070" name="Rectangle 14"/>
          <p:cNvSpPr>
            <a:spLocks noChangeArrowheads="1"/>
          </p:cNvSpPr>
          <p:nvPr/>
        </p:nvSpPr>
        <p:spPr bwMode="auto">
          <a:xfrm>
            <a:off x="449263" y="2822575"/>
            <a:ext cx="1800225" cy="738188"/>
          </a:xfrm>
          <a:prstGeom prst="rect">
            <a:avLst/>
          </a:prstGeom>
          <a:solidFill>
            <a:srgbClr val="F8E990"/>
          </a:solidFill>
          <a:ln w="19050">
            <a:solidFill>
              <a:srgbClr val="A485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РНЦ – 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Курчатовский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институт</a:t>
            </a:r>
          </a:p>
        </p:txBody>
      </p:sp>
      <p:sp>
        <p:nvSpPr>
          <p:cNvPr id="173071" name="Rectangle 15"/>
          <p:cNvSpPr>
            <a:spLocks noChangeArrowheads="1"/>
          </p:cNvSpPr>
          <p:nvPr/>
        </p:nvSpPr>
        <p:spPr bwMode="auto">
          <a:xfrm>
            <a:off x="441325" y="3641725"/>
            <a:ext cx="1798638" cy="738188"/>
          </a:xfrm>
          <a:prstGeom prst="rect">
            <a:avLst/>
          </a:prstGeom>
          <a:solidFill>
            <a:srgbClr val="F8E990"/>
          </a:solidFill>
          <a:ln w="19050">
            <a:solidFill>
              <a:srgbClr val="A485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МИФИ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(ЮАО)</a:t>
            </a:r>
          </a:p>
        </p:txBody>
      </p:sp>
      <p:sp>
        <p:nvSpPr>
          <p:cNvPr id="173072" name="Rectangle 16"/>
          <p:cNvSpPr>
            <a:spLocks noChangeArrowheads="1"/>
          </p:cNvSpPr>
          <p:nvPr/>
        </p:nvSpPr>
        <p:spPr bwMode="auto">
          <a:xfrm>
            <a:off x="441325" y="4438650"/>
            <a:ext cx="1800225" cy="747713"/>
          </a:xfrm>
          <a:prstGeom prst="rect">
            <a:avLst/>
          </a:prstGeom>
          <a:solidFill>
            <a:srgbClr val="F8E990"/>
          </a:solidFill>
          <a:ln w="19050">
            <a:solidFill>
              <a:srgbClr val="A485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НИКИЭТ</a:t>
            </a:r>
          </a:p>
          <a:p>
            <a:pPr eaLnBrk="1" hangingPunct="1">
              <a:lnSpc>
                <a:spcPct val="70000"/>
              </a:lnSpc>
            </a:pPr>
            <a:r>
              <a:rPr lang="ru-RU" altLang="en-US" sz="1500" b="1">
                <a:solidFill>
                  <a:srgbClr val="000000"/>
                </a:solidFill>
              </a:rPr>
              <a:t>конструирования</a:t>
            </a:r>
          </a:p>
          <a:p>
            <a:pPr eaLnBrk="1" hangingPunct="1">
              <a:lnSpc>
                <a:spcPct val="70000"/>
              </a:lnSpc>
            </a:pPr>
            <a:r>
              <a:rPr lang="ru-RU" altLang="en-US" sz="1500" b="1">
                <a:solidFill>
                  <a:srgbClr val="000000"/>
                </a:solidFill>
              </a:rPr>
              <a:t>энерготехники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(ЦАО)</a:t>
            </a:r>
          </a:p>
        </p:txBody>
      </p:sp>
      <p:grpSp>
        <p:nvGrpSpPr>
          <p:cNvPr id="140305" name="Group 17"/>
          <p:cNvGrpSpPr>
            <a:grpSpLocks/>
          </p:cNvGrpSpPr>
          <p:nvPr/>
        </p:nvGrpSpPr>
        <p:grpSpPr bwMode="auto">
          <a:xfrm>
            <a:off x="388938" y="2030413"/>
            <a:ext cx="1868487" cy="692150"/>
            <a:chOff x="1454" y="1337"/>
            <a:chExt cx="1177" cy="310"/>
          </a:xfrm>
        </p:grpSpPr>
        <p:sp>
          <p:nvSpPr>
            <p:cNvPr id="140334" name="Freeform 18"/>
            <p:cNvSpPr>
              <a:spLocks/>
            </p:cNvSpPr>
            <p:nvPr/>
          </p:nvSpPr>
          <p:spPr bwMode="auto">
            <a:xfrm>
              <a:off x="1454" y="1343"/>
              <a:ext cx="1177" cy="304"/>
            </a:xfrm>
            <a:custGeom>
              <a:avLst/>
              <a:gdLst>
                <a:gd name="T0" fmla="*/ 0 w 2330"/>
                <a:gd name="T1" fmla="*/ 0 h 549"/>
                <a:gd name="T2" fmla="*/ 1 w 2330"/>
                <a:gd name="T3" fmla="*/ 0 h 549"/>
                <a:gd name="T4" fmla="*/ 1 w 2330"/>
                <a:gd name="T5" fmla="*/ 1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35" name="Freeform 19"/>
            <p:cNvSpPr>
              <a:spLocks/>
            </p:cNvSpPr>
            <p:nvPr/>
          </p:nvSpPr>
          <p:spPr bwMode="auto">
            <a:xfrm>
              <a:off x="1663" y="1337"/>
              <a:ext cx="755" cy="304"/>
            </a:xfrm>
            <a:custGeom>
              <a:avLst/>
              <a:gdLst>
                <a:gd name="T0" fmla="*/ 0 w 2330"/>
                <a:gd name="T1" fmla="*/ 0 h 549"/>
                <a:gd name="T2" fmla="*/ 0 w 2330"/>
                <a:gd name="T3" fmla="*/ 0 h 549"/>
                <a:gd name="T4" fmla="*/ 0 w 2330"/>
                <a:gd name="T5" fmla="*/ 1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0306" name="Rectangle 20"/>
          <p:cNvSpPr>
            <a:spLocks noChangeArrowheads="1"/>
          </p:cNvSpPr>
          <p:nvPr/>
        </p:nvSpPr>
        <p:spPr bwMode="auto">
          <a:xfrm flipV="1">
            <a:off x="0" y="0"/>
            <a:ext cx="179388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307" name="Rectangle 21"/>
          <p:cNvSpPr>
            <a:spLocks noChangeArrowheads="1"/>
          </p:cNvSpPr>
          <p:nvPr/>
        </p:nvSpPr>
        <p:spPr bwMode="auto">
          <a:xfrm>
            <a:off x="0" y="6692900"/>
            <a:ext cx="9144000" cy="192088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308" name="Rectangle 22"/>
          <p:cNvSpPr>
            <a:spLocks noChangeArrowheads="1"/>
          </p:cNvSpPr>
          <p:nvPr/>
        </p:nvSpPr>
        <p:spPr bwMode="auto">
          <a:xfrm>
            <a:off x="0" y="0"/>
            <a:ext cx="9144000" cy="19685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309" name="Rectangle 23"/>
          <p:cNvSpPr>
            <a:spLocks noChangeArrowheads="1"/>
          </p:cNvSpPr>
          <p:nvPr/>
        </p:nvSpPr>
        <p:spPr bwMode="auto">
          <a:xfrm flipV="1">
            <a:off x="8964613" y="0"/>
            <a:ext cx="179387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0310" name="Rectangle 24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3081" name="Rectangle 25"/>
          <p:cNvSpPr>
            <a:spLocks noChangeArrowheads="1"/>
          </p:cNvSpPr>
          <p:nvPr/>
        </p:nvSpPr>
        <p:spPr bwMode="auto">
          <a:xfrm>
            <a:off x="336550" y="1109663"/>
            <a:ext cx="2027238" cy="939800"/>
          </a:xfrm>
          <a:prstGeom prst="rect">
            <a:avLst/>
          </a:prstGeom>
          <a:gradFill rotWithShape="1">
            <a:gsLst>
              <a:gs pos="0">
                <a:srgbClr val="A1A1A1"/>
              </a:gs>
              <a:gs pos="50000">
                <a:srgbClr val="E8D356"/>
              </a:gs>
              <a:gs pos="100000">
                <a:srgbClr val="A1A1A1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en-US" b="1"/>
              <a:t>Радиационно-</a:t>
            </a:r>
            <a:br>
              <a:rPr lang="ru-RU" altLang="en-US" b="1"/>
            </a:br>
            <a:r>
              <a:rPr lang="ru-RU" altLang="en-US" b="1"/>
              <a:t>опасные</a:t>
            </a:r>
          </a:p>
        </p:txBody>
      </p:sp>
      <p:sp>
        <p:nvSpPr>
          <p:cNvPr id="173082" name="Rectangle 26"/>
          <p:cNvSpPr>
            <a:spLocks noChangeArrowheads="1"/>
          </p:cNvSpPr>
          <p:nvPr/>
        </p:nvSpPr>
        <p:spPr bwMode="auto">
          <a:xfrm>
            <a:off x="1889125" y="1682750"/>
            <a:ext cx="473075" cy="371475"/>
          </a:xfrm>
          <a:prstGeom prst="rect">
            <a:avLst/>
          </a:prstGeom>
          <a:gradFill rotWithShape="1">
            <a:gsLst>
              <a:gs pos="0">
                <a:srgbClr val="A1A1A1"/>
              </a:gs>
              <a:gs pos="50000">
                <a:srgbClr val="E8D356"/>
              </a:gs>
              <a:gs pos="100000">
                <a:srgbClr val="A1A1A1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en-US" b="1"/>
              <a:t>24</a:t>
            </a:r>
          </a:p>
        </p:txBody>
      </p:sp>
      <p:sp>
        <p:nvSpPr>
          <p:cNvPr id="173083" name="Rectangle 27"/>
          <p:cNvSpPr>
            <a:spLocks noChangeArrowheads="1"/>
          </p:cNvSpPr>
          <p:nvPr/>
        </p:nvSpPr>
        <p:spPr bwMode="auto">
          <a:xfrm>
            <a:off x="4024313" y="1714500"/>
            <a:ext cx="485775" cy="331788"/>
          </a:xfrm>
          <a:prstGeom prst="rect">
            <a:avLst/>
          </a:prstGeom>
          <a:gradFill rotWithShape="1">
            <a:gsLst>
              <a:gs pos="0">
                <a:srgbClr val="5E6B6C"/>
              </a:gs>
              <a:gs pos="50000">
                <a:srgbClr val="CCE8EA"/>
              </a:gs>
              <a:gs pos="100000">
                <a:srgbClr val="5E6B6C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en-US" b="1">
                <a:solidFill>
                  <a:srgbClr val="000000"/>
                </a:solidFill>
              </a:rPr>
              <a:t>35</a:t>
            </a:r>
          </a:p>
        </p:txBody>
      </p:sp>
      <p:sp>
        <p:nvSpPr>
          <p:cNvPr id="173084" name="Rectangle 28"/>
          <p:cNvSpPr>
            <a:spLocks noChangeArrowheads="1"/>
          </p:cNvSpPr>
          <p:nvPr/>
        </p:nvSpPr>
        <p:spPr bwMode="auto">
          <a:xfrm>
            <a:off x="8355013" y="1720850"/>
            <a:ext cx="485775" cy="331788"/>
          </a:xfrm>
          <a:prstGeom prst="rect">
            <a:avLst/>
          </a:prstGeom>
          <a:gradFill rotWithShape="1">
            <a:gsLst>
              <a:gs pos="0">
                <a:srgbClr val="5E761B"/>
              </a:gs>
              <a:gs pos="50000">
                <a:srgbClr val="CCFF3B"/>
              </a:gs>
              <a:gs pos="100000">
                <a:srgbClr val="5E761B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en-US" b="1">
                <a:solidFill>
                  <a:srgbClr val="000000"/>
                </a:solidFill>
              </a:rPr>
              <a:t>5</a:t>
            </a:r>
          </a:p>
        </p:txBody>
      </p:sp>
      <p:grpSp>
        <p:nvGrpSpPr>
          <p:cNvPr id="140315" name="Group 29"/>
          <p:cNvGrpSpPr>
            <a:grpSpLocks/>
          </p:cNvGrpSpPr>
          <p:nvPr/>
        </p:nvGrpSpPr>
        <p:grpSpPr bwMode="auto">
          <a:xfrm>
            <a:off x="4756150" y="2044700"/>
            <a:ext cx="1868488" cy="692150"/>
            <a:chOff x="1454" y="1337"/>
            <a:chExt cx="1177" cy="310"/>
          </a:xfrm>
        </p:grpSpPr>
        <p:sp>
          <p:nvSpPr>
            <p:cNvPr id="140332" name="Freeform 30"/>
            <p:cNvSpPr>
              <a:spLocks/>
            </p:cNvSpPr>
            <p:nvPr/>
          </p:nvSpPr>
          <p:spPr bwMode="auto">
            <a:xfrm>
              <a:off x="1454" y="1343"/>
              <a:ext cx="1177" cy="304"/>
            </a:xfrm>
            <a:custGeom>
              <a:avLst/>
              <a:gdLst>
                <a:gd name="T0" fmla="*/ 0 w 2330"/>
                <a:gd name="T1" fmla="*/ 0 h 549"/>
                <a:gd name="T2" fmla="*/ 1 w 2330"/>
                <a:gd name="T3" fmla="*/ 0 h 549"/>
                <a:gd name="T4" fmla="*/ 1 w 2330"/>
                <a:gd name="T5" fmla="*/ 1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33" name="Freeform 31"/>
            <p:cNvSpPr>
              <a:spLocks/>
            </p:cNvSpPr>
            <p:nvPr/>
          </p:nvSpPr>
          <p:spPr bwMode="auto">
            <a:xfrm>
              <a:off x="1663" y="1337"/>
              <a:ext cx="755" cy="304"/>
            </a:xfrm>
            <a:custGeom>
              <a:avLst/>
              <a:gdLst>
                <a:gd name="T0" fmla="*/ 0 w 2330"/>
                <a:gd name="T1" fmla="*/ 0 h 549"/>
                <a:gd name="T2" fmla="*/ 0 w 2330"/>
                <a:gd name="T3" fmla="*/ 0 h 549"/>
                <a:gd name="T4" fmla="*/ 0 w 2330"/>
                <a:gd name="T5" fmla="*/ 1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0316" name="Group 32"/>
          <p:cNvGrpSpPr>
            <a:grpSpLocks/>
          </p:cNvGrpSpPr>
          <p:nvPr/>
        </p:nvGrpSpPr>
        <p:grpSpPr bwMode="auto">
          <a:xfrm>
            <a:off x="6888163" y="2035175"/>
            <a:ext cx="1868487" cy="692150"/>
            <a:chOff x="1454" y="1337"/>
            <a:chExt cx="1177" cy="310"/>
          </a:xfrm>
        </p:grpSpPr>
        <p:sp>
          <p:nvSpPr>
            <p:cNvPr id="140330" name="Freeform 33"/>
            <p:cNvSpPr>
              <a:spLocks/>
            </p:cNvSpPr>
            <p:nvPr/>
          </p:nvSpPr>
          <p:spPr bwMode="auto">
            <a:xfrm>
              <a:off x="1454" y="1343"/>
              <a:ext cx="1177" cy="304"/>
            </a:xfrm>
            <a:custGeom>
              <a:avLst/>
              <a:gdLst>
                <a:gd name="T0" fmla="*/ 0 w 2330"/>
                <a:gd name="T1" fmla="*/ 0 h 549"/>
                <a:gd name="T2" fmla="*/ 1 w 2330"/>
                <a:gd name="T3" fmla="*/ 0 h 549"/>
                <a:gd name="T4" fmla="*/ 1 w 2330"/>
                <a:gd name="T5" fmla="*/ 1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31" name="Freeform 34"/>
            <p:cNvSpPr>
              <a:spLocks/>
            </p:cNvSpPr>
            <p:nvPr/>
          </p:nvSpPr>
          <p:spPr bwMode="auto">
            <a:xfrm>
              <a:off x="1663" y="1337"/>
              <a:ext cx="755" cy="304"/>
            </a:xfrm>
            <a:custGeom>
              <a:avLst/>
              <a:gdLst>
                <a:gd name="T0" fmla="*/ 0 w 2330"/>
                <a:gd name="T1" fmla="*/ 0 h 549"/>
                <a:gd name="T2" fmla="*/ 0 w 2330"/>
                <a:gd name="T3" fmla="*/ 0 h 549"/>
                <a:gd name="T4" fmla="*/ 0 w 2330"/>
                <a:gd name="T5" fmla="*/ 1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3091" name="Rectangle 35"/>
          <p:cNvSpPr>
            <a:spLocks noChangeArrowheads="1"/>
          </p:cNvSpPr>
          <p:nvPr/>
        </p:nvSpPr>
        <p:spPr bwMode="auto">
          <a:xfrm>
            <a:off x="4311650" y="2844800"/>
            <a:ext cx="2216150" cy="544513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</a:pPr>
            <a:r>
              <a:rPr lang="ru-RU" altLang="en-US" sz="1600" b="1"/>
              <a:t>Пожароопасные</a:t>
            </a:r>
          </a:p>
        </p:txBody>
      </p:sp>
      <p:sp>
        <p:nvSpPr>
          <p:cNvPr id="173092" name="Rectangle 36"/>
          <p:cNvSpPr>
            <a:spLocks noChangeArrowheads="1"/>
          </p:cNvSpPr>
          <p:nvPr/>
        </p:nvSpPr>
        <p:spPr bwMode="auto">
          <a:xfrm>
            <a:off x="6234113" y="2921000"/>
            <a:ext cx="538162" cy="361950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600" b="1"/>
              <a:t>15</a:t>
            </a:r>
          </a:p>
        </p:txBody>
      </p:sp>
      <p:sp>
        <p:nvSpPr>
          <p:cNvPr id="173093" name="Rectangle 37"/>
          <p:cNvSpPr>
            <a:spLocks noChangeArrowheads="1"/>
          </p:cNvSpPr>
          <p:nvPr/>
        </p:nvSpPr>
        <p:spPr bwMode="auto">
          <a:xfrm>
            <a:off x="4311650" y="3417888"/>
            <a:ext cx="2216150" cy="544512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</a:pPr>
            <a:r>
              <a:rPr lang="ru-RU" altLang="en-US" sz="1600" b="1"/>
              <a:t>Пожаровзрыво-</a:t>
            </a:r>
          </a:p>
          <a:p>
            <a:pPr algn="l" eaLnBrk="1" hangingPunct="1">
              <a:lnSpc>
                <a:spcPct val="80000"/>
              </a:lnSpc>
            </a:pPr>
            <a:r>
              <a:rPr lang="ru-RU" altLang="en-US" sz="1600" b="1"/>
              <a:t>опасные</a:t>
            </a:r>
          </a:p>
        </p:txBody>
      </p:sp>
      <p:sp>
        <p:nvSpPr>
          <p:cNvPr id="173094" name="Rectangle 38"/>
          <p:cNvSpPr>
            <a:spLocks noChangeArrowheads="1"/>
          </p:cNvSpPr>
          <p:nvPr/>
        </p:nvSpPr>
        <p:spPr bwMode="auto">
          <a:xfrm>
            <a:off x="6234113" y="3511550"/>
            <a:ext cx="538162" cy="361950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600" b="1"/>
              <a:t>31</a:t>
            </a:r>
          </a:p>
        </p:txBody>
      </p:sp>
      <p:sp>
        <p:nvSpPr>
          <p:cNvPr id="173095" name="Rectangle 39"/>
          <p:cNvSpPr>
            <a:spLocks noChangeArrowheads="1"/>
          </p:cNvSpPr>
          <p:nvPr/>
        </p:nvSpPr>
        <p:spPr bwMode="auto">
          <a:xfrm>
            <a:off x="4311650" y="4000500"/>
            <a:ext cx="2216150" cy="544513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</a:pPr>
            <a:r>
              <a:rPr lang="ru-RU" altLang="en-US" sz="1600" b="1"/>
              <a:t>Взрывоопасные </a:t>
            </a:r>
          </a:p>
        </p:txBody>
      </p:sp>
      <p:sp>
        <p:nvSpPr>
          <p:cNvPr id="173096" name="Rectangle 40"/>
          <p:cNvSpPr>
            <a:spLocks noChangeArrowheads="1"/>
          </p:cNvSpPr>
          <p:nvPr/>
        </p:nvSpPr>
        <p:spPr bwMode="auto">
          <a:xfrm>
            <a:off x="6234113" y="4094163"/>
            <a:ext cx="538162" cy="361950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b="1"/>
              <a:t>19</a:t>
            </a:r>
            <a:endParaRPr lang="ru-RU" altLang="en-US"/>
          </a:p>
        </p:txBody>
      </p:sp>
      <p:sp>
        <p:nvSpPr>
          <p:cNvPr id="173097" name="Rectangle 41"/>
          <p:cNvSpPr>
            <a:spLocks noChangeArrowheads="1"/>
          </p:cNvSpPr>
          <p:nvPr/>
        </p:nvSpPr>
        <p:spPr bwMode="auto">
          <a:xfrm>
            <a:off x="4311650" y="4587875"/>
            <a:ext cx="2216150" cy="469900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</a:pPr>
            <a:r>
              <a:rPr lang="ru-RU" altLang="en-US" sz="1600" b="1"/>
              <a:t>АЗС (АГНС)</a:t>
            </a:r>
          </a:p>
        </p:txBody>
      </p:sp>
      <p:sp>
        <p:nvSpPr>
          <p:cNvPr id="173098" name="Rectangle 42"/>
          <p:cNvSpPr>
            <a:spLocks noChangeArrowheads="1"/>
          </p:cNvSpPr>
          <p:nvPr/>
        </p:nvSpPr>
        <p:spPr bwMode="auto">
          <a:xfrm>
            <a:off x="5989638" y="4646613"/>
            <a:ext cx="836612" cy="361950"/>
          </a:xfrm>
          <a:prstGeom prst="rect">
            <a:avLst/>
          </a:prstGeom>
          <a:gradFill rotWithShape="1">
            <a:gsLst>
              <a:gs pos="0">
                <a:srgbClr val="929292"/>
              </a:gs>
              <a:gs pos="50000">
                <a:srgbClr val="FFB9B9"/>
              </a:gs>
              <a:gs pos="100000">
                <a:srgbClr val="929292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600" b="1"/>
              <a:t>708(77)</a:t>
            </a:r>
          </a:p>
        </p:txBody>
      </p:sp>
      <p:sp>
        <p:nvSpPr>
          <p:cNvPr id="173099" name="Rectangle 43"/>
          <p:cNvSpPr>
            <a:spLocks noChangeArrowheads="1"/>
          </p:cNvSpPr>
          <p:nvPr/>
        </p:nvSpPr>
        <p:spPr bwMode="auto">
          <a:xfrm>
            <a:off x="7005638" y="2827338"/>
            <a:ext cx="1758950" cy="1955800"/>
          </a:xfrm>
          <a:prstGeom prst="rect">
            <a:avLst/>
          </a:prstGeom>
          <a:gradFill rotWithShape="1">
            <a:gsLst>
              <a:gs pos="0">
                <a:srgbClr val="A9A9A9"/>
              </a:gs>
              <a:gs pos="50000">
                <a:srgbClr val="ECFFB7"/>
              </a:gs>
              <a:gs pos="100000">
                <a:srgbClr val="A9A9A9"/>
              </a:gs>
            </a:gsLst>
            <a:lin ang="5400000" scaled="1"/>
          </a:gradFill>
          <a:ln w="19050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600" b="1">
                <a:solidFill>
                  <a:srgbClr val="000000"/>
                </a:solidFill>
              </a:rPr>
              <a:t>НИИ: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эпидемиологии </a:t>
            </a:r>
            <a:br>
              <a:rPr lang="ru-RU" altLang="en-US" sz="1500" b="1">
                <a:solidFill>
                  <a:srgbClr val="000000"/>
                </a:solidFill>
              </a:rPr>
            </a:br>
            <a:r>
              <a:rPr lang="ru-RU" altLang="en-US" sz="1500" b="1">
                <a:solidFill>
                  <a:srgbClr val="000000"/>
                </a:solidFill>
              </a:rPr>
              <a:t>и микробиологии;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иммунологии;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вирусологии;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вирусных</a:t>
            </a:r>
          </a:p>
          <a:p>
            <a:pPr eaLnBrk="1" hangingPunct="1"/>
            <a:r>
              <a:rPr lang="ru-RU" altLang="en-US" sz="1500" b="1">
                <a:solidFill>
                  <a:srgbClr val="000000"/>
                </a:solidFill>
              </a:rPr>
              <a:t>препаратов</a:t>
            </a:r>
          </a:p>
        </p:txBody>
      </p:sp>
      <p:sp>
        <p:nvSpPr>
          <p:cNvPr id="173100" name="Rectangle 44"/>
          <p:cNvSpPr>
            <a:spLocks noChangeArrowheads="1"/>
          </p:cNvSpPr>
          <p:nvPr/>
        </p:nvSpPr>
        <p:spPr bwMode="auto">
          <a:xfrm>
            <a:off x="7005638" y="4826000"/>
            <a:ext cx="1758950" cy="569913"/>
          </a:xfrm>
          <a:prstGeom prst="rect">
            <a:avLst/>
          </a:prstGeom>
          <a:solidFill>
            <a:srgbClr val="EDFFB9"/>
          </a:solidFill>
          <a:ln w="19050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500" b="1">
                <a:solidFill>
                  <a:srgbClr val="000000"/>
                </a:solidFill>
              </a:rPr>
              <a:t>Противочумная</a:t>
            </a:r>
            <a:br>
              <a:rPr lang="ru-RU" altLang="en-US" sz="1500" b="1">
                <a:solidFill>
                  <a:srgbClr val="000000"/>
                </a:solidFill>
              </a:rPr>
            </a:br>
            <a:r>
              <a:rPr lang="ru-RU" altLang="en-US" sz="1500" b="1">
                <a:solidFill>
                  <a:srgbClr val="000000"/>
                </a:solidFill>
              </a:rPr>
              <a:t>станция</a:t>
            </a:r>
          </a:p>
        </p:txBody>
      </p:sp>
      <p:sp>
        <p:nvSpPr>
          <p:cNvPr id="173101" name="Rectangle 45"/>
          <p:cNvSpPr>
            <a:spLocks noChangeArrowheads="1"/>
          </p:cNvSpPr>
          <p:nvPr/>
        </p:nvSpPr>
        <p:spPr bwMode="auto">
          <a:xfrm>
            <a:off x="7005638" y="5427663"/>
            <a:ext cx="1758950" cy="569912"/>
          </a:xfrm>
          <a:prstGeom prst="rect">
            <a:avLst/>
          </a:prstGeom>
          <a:solidFill>
            <a:srgbClr val="EDFFB9"/>
          </a:solidFill>
          <a:ln w="19050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500" b="1">
                <a:solidFill>
                  <a:srgbClr val="000000"/>
                </a:solidFill>
              </a:rPr>
              <a:t>Ветеринарная</a:t>
            </a:r>
            <a:br>
              <a:rPr lang="ru-RU" altLang="en-US" sz="1500" b="1">
                <a:solidFill>
                  <a:srgbClr val="000000"/>
                </a:solidFill>
              </a:rPr>
            </a:br>
            <a:r>
              <a:rPr lang="ru-RU" altLang="en-US" sz="1500" b="1">
                <a:solidFill>
                  <a:srgbClr val="000000"/>
                </a:solidFill>
              </a:rPr>
              <a:t> лаборатория</a:t>
            </a:r>
          </a:p>
        </p:txBody>
      </p:sp>
      <p:sp>
        <p:nvSpPr>
          <p:cNvPr id="173102" name="Rectangle 46"/>
          <p:cNvSpPr>
            <a:spLocks noChangeArrowheads="1"/>
          </p:cNvSpPr>
          <p:nvPr/>
        </p:nvSpPr>
        <p:spPr bwMode="auto">
          <a:xfrm>
            <a:off x="7005638" y="6032500"/>
            <a:ext cx="1758950" cy="569913"/>
          </a:xfrm>
          <a:prstGeom prst="rect">
            <a:avLst/>
          </a:prstGeom>
          <a:solidFill>
            <a:srgbClr val="EDFFB9"/>
          </a:solidFill>
          <a:ln w="19050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500" b="1">
                <a:solidFill>
                  <a:srgbClr val="000000"/>
                </a:solidFill>
              </a:rPr>
              <a:t>ЦГСЭС</a:t>
            </a:r>
          </a:p>
        </p:txBody>
      </p:sp>
      <p:sp>
        <p:nvSpPr>
          <p:cNvPr id="173103" name="Rectangle 47"/>
          <p:cNvSpPr>
            <a:spLocks noChangeArrowheads="1"/>
          </p:cNvSpPr>
          <p:nvPr/>
        </p:nvSpPr>
        <p:spPr bwMode="auto">
          <a:xfrm>
            <a:off x="6226175" y="1722438"/>
            <a:ext cx="485775" cy="331787"/>
          </a:xfrm>
          <a:prstGeom prst="rect">
            <a:avLst/>
          </a:prstGeom>
          <a:gradFill rotWithShape="1">
            <a:gsLst>
              <a:gs pos="0">
                <a:srgbClr val="5E6B6C"/>
              </a:gs>
              <a:gs pos="50000">
                <a:srgbClr val="CCE8EA"/>
              </a:gs>
              <a:gs pos="100000">
                <a:srgbClr val="5E6B6C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en-US" b="1">
                <a:solidFill>
                  <a:srgbClr val="000000"/>
                </a:solidFill>
              </a:rPr>
              <a:t>65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730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730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30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30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730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730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2" presetID="5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770" decel="100000"/>
                                        <p:tgtEl>
                                          <p:spTgt spid="17308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5" dur="770" decel="100000"/>
                                        <p:tgtEl>
                                          <p:spTgt spid="173081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26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73081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27" dur="770" fill="hold"/>
                                        <p:tgtEl>
                                          <p:spTgt spid="1730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28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730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29" dur="770" fill="hold"/>
                                        <p:tgtEl>
                                          <p:spTgt spid="1730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30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730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2" presetID="5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770" decel="100000"/>
                                        <p:tgtEl>
                                          <p:spTgt spid="17308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5" dur="770" decel="100000"/>
                                        <p:tgtEl>
                                          <p:spTgt spid="173082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36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73082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37" dur="770" fill="hold"/>
                                        <p:tgtEl>
                                          <p:spTgt spid="173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38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73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39" dur="770" fill="hold"/>
                                        <p:tgtEl>
                                          <p:spTgt spid="173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40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73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2000" fill="hold"/>
                                        <p:tgtEl>
                                          <p:spTgt spid="1730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730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730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1730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730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730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000"/>
                                        <p:tgtEl>
                                          <p:spTgt spid="173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73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730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730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730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30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730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730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730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1730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1730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730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1730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1730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1730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173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173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730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1730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2000"/>
                                        <p:tgtEl>
                                          <p:spTgt spid="173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173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173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173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173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73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73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2000" fill="hold"/>
                                        <p:tgtEl>
                                          <p:spTgt spid="173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173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066" grpId="0" animBg="1"/>
      <p:bldP spid="173067" grpId="0" animBg="1"/>
      <p:bldP spid="173068" grpId="0" animBg="1"/>
      <p:bldP spid="173069" grpId="0"/>
      <p:bldP spid="173070" grpId="0" animBg="1"/>
      <p:bldP spid="173071" grpId="0" animBg="1"/>
      <p:bldP spid="173072" grpId="0" animBg="1"/>
      <p:bldP spid="173081" grpId="0" animBg="1"/>
      <p:bldP spid="173082" grpId="0" animBg="1"/>
      <p:bldP spid="173083" grpId="0" animBg="1"/>
      <p:bldP spid="173084" grpId="0" animBg="1"/>
      <p:bldP spid="173091" grpId="0" animBg="1"/>
      <p:bldP spid="173092" grpId="0" animBg="1"/>
      <p:bldP spid="173093" grpId="0" animBg="1"/>
      <p:bldP spid="173094" grpId="0" animBg="1"/>
      <p:bldP spid="173095" grpId="0" animBg="1"/>
      <p:bldP spid="173096" grpId="0" animBg="1"/>
      <p:bldP spid="173097" grpId="0" animBg="1"/>
      <p:bldP spid="173098" grpId="0" animBg="1"/>
      <p:bldP spid="173099" grpId="0" animBg="1"/>
      <p:bldP spid="173100" grpId="0" animBg="1"/>
      <p:bldP spid="173101" grpId="0" animBg="1"/>
      <p:bldP spid="173102" grpId="0" animBg="1"/>
      <p:bldP spid="173103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02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1">
            <a:gsLst>
              <a:gs pos="0">
                <a:srgbClr val="FFFF00"/>
              </a:gs>
              <a:gs pos="50000">
                <a:schemeClr val="bg1"/>
              </a:gs>
              <a:gs pos="100000">
                <a:srgbClr val="FFFF00"/>
              </a:gs>
            </a:gsLst>
            <a:lin ang="2700000" scaled="1"/>
          </a:gradFill>
          <a:ln w="76200" cmpd="tri">
            <a:solidFill>
              <a:srgbClr val="0000FF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endParaRPr lang="en-US" sz="1500" b="1" i="1" baseline="30000">
              <a:latin typeface="Times New Roman" pitchFamily="18" charset="0"/>
            </a:endParaRPr>
          </a:p>
        </p:txBody>
      </p:sp>
      <p:grpSp>
        <p:nvGrpSpPr>
          <p:cNvPr id="141315" name="Rectangle 3"/>
          <p:cNvGrpSpPr>
            <a:grpSpLocks/>
          </p:cNvGrpSpPr>
          <p:nvPr/>
        </p:nvGrpSpPr>
        <p:grpSpPr bwMode="auto">
          <a:xfrm>
            <a:off x="2714625" y="2470150"/>
            <a:ext cx="2905125" cy="1625600"/>
            <a:chOff x="2001" y="1716"/>
            <a:chExt cx="2139" cy="1129"/>
          </a:xfrm>
        </p:grpSpPr>
        <p:pic>
          <p:nvPicPr>
            <p:cNvPr id="141611" name="Rectangle 3"/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1" y="1716"/>
              <a:ext cx="2139" cy="11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612" name="Text Box 5"/>
            <p:cNvSpPr txBox="1">
              <a:spLocks noChangeArrowheads="1"/>
            </p:cNvSpPr>
            <p:nvPr/>
          </p:nvSpPr>
          <p:spPr bwMode="auto">
            <a:xfrm>
              <a:off x="2011" y="1728"/>
              <a:ext cx="2117" cy="11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sz="1500" b="1" i="1" baseline="30000">
                <a:latin typeface="Times New Roman" panose="02020603050405020304" pitchFamily="18" charset="0"/>
              </a:endParaRPr>
            </a:p>
          </p:txBody>
        </p:sp>
      </p:grpSp>
      <p:sp>
        <p:nvSpPr>
          <p:cNvPr id="1792004" name="Rectangle 4"/>
          <p:cNvSpPr>
            <a:spLocks noChangeArrowheads="1"/>
          </p:cNvSpPr>
          <p:nvPr/>
        </p:nvSpPr>
        <p:spPr bwMode="auto">
          <a:xfrm>
            <a:off x="5459413" y="4216400"/>
            <a:ext cx="2944812" cy="1174750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endParaRPr lang="en-US" sz="1500" b="1" i="1" baseline="30000">
              <a:latin typeface="Times New Roman" pitchFamily="18" charset="0"/>
            </a:endParaRPr>
          </a:p>
        </p:txBody>
      </p:sp>
      <p:sp>
        <p:nvSpPr>
          <p:cNvPr id="141317" name="Oval 5"/>
          <p:cNvSpPr>
            <a:spLocks noChangeArrowheads="1"/>
          </p:cNvSpPr>
          <p:nvPr/>
        </p:nvSpPr>
        <p:spPr bwMode="auto">
          <a:xfrm rot="1166024">
            <a:off x="641350" y="2843213"/>
            <a:ext cx="1727200" cy="8572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18" name="Oval 6"/>
          <p:cNvSpPr>
            <a:spLocks noChangeArrowheads="1"/>
          </p:cNvSpPr>
          <p:nvPr/>
        </p:nvSpPr>
        <p:spPr bwMode="auto">
          <a:xfrm rot="-304776">
            <a:off x="1008063" y="1854200"/>
            <a:ext cx="2797175" cy="760413"/>
          </a:xfrm>
          <a:prstGeom prst="ellipse">
            <a:avLst/>
          </a:prstGeom>
          <a:gradFill rotWithShape="1">
            <a:gsLst>
              <a:gs pos="0">
                <a:srgbClr val="3366FF"/>
              </a:gs>
              <a:gs pos="50000">
                <a:srgbClr val="FFFFFF"/>
              </a:gs>
              <a:gs pos="100000">
                <a:srgbClr val="3366FF"/>
              </a:gs>
            </a:gsLst>
            <a:lin ang="0" scaled="1"/>
          </a:gradFill>
          <a:ln w="19050" algn="ctr">
            <a:solidFill>
              <a:srgbClr val="0000FF"/>
            </a:solidFill>
            <a:round/>
            <a:headEnd/>
            <a:tailEnd/>
          </a:ln>
          <a:effectLst>
            <a:outerShdw dist="127000" algn="ctr" rotWithShape="0">
              <a:srgbClr val="3366FF">
                <a:alpha val="50000"/>
              </a:srgbClr>
            </a:outerShdw>
          </a:effectLst>
        </p:spPr>
        <p:txBody>
          <a:bodyPr lIns="82593" tIns="41307" rIns="82593" bIns="41307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19" name="Line 7"/>
          <p:cNvSpPr>
            <a:spLocks noChangeShapeType="1"/>
          </p:cNvSpPr>
          <p:nvPr/>
        </p:nvSpPr>
        <p:spPr bwMode="auto">
          <a:xfrm>
            <a:off x="1006475" y="2211388"/>
            <a:ext cx="26574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20" name="Rectangle 8"/>
          <p:cNvSpPr>
            <a:spLocks noChangeArrowheads="1"/>
          </p:cNvSpPr>
          <p:nvPr/>
        </p:nvSpPr>
        <p:spPr bwMode="auto">
          <a:xfrm>
            <a:off x="935038" y="2211388"/>
            <a:ext cx="3086100" cy="4143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21" name="Line 9"/>
          <p:cNvSpPr>
            <a:spLocks noChangeShapeType="1"/>
          </p:cNvSpPr>
          <p:nvPr/>
        </p:nvSpPr>
        <p:spPr bwMode="auto">
          <a:xfrm flipH="1">
            <a:off x="288925" y="898525"/>
            <a:ext cx="1588" cy="346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22" name="Line 10"/>
          <p:cNvSpPr>
            <a:spLocks noChangeShapeType="1"/>
          </p:cNvSpPr>
          <p:nvPr/>
        </p:nvSpPr>
        <p:spPr bwMode="auto">
          <a:xfrm flipH="1" flipV="1">
            <a:off x="288925" y="1958975"/>
            <a:ext cx="1588" cy="25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23" name="Line 11"/>
          <p:cNvSpPr>
            <a:spLocks noChangeShapeType="1"/>
          </p:cNvSpPr>
          <p:nvPr/>
        </p:nvSpPr>
        <p:spPr bwMode="auto">
          <a:xfrm flipV="1">
            <a:off x="288925" y="2211388"/>
            <a:ext cx="6461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24" name="Rectangle 12"/>
          <p:cNvSpPr>
            <a:spLocks noChangeArrowheads="1"/>
          </p:cNvSpPr>
          <p:nvPr/>
        </p:nvSpPr>
        <p:spPr bwMode="auto">
          <a:xfrm>
            <a:off x="1939925" y="622300"/>
            <a:ext cx="285750" cy="34448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300" b="1">
                <a:latin typeface="Times New Roman" panose="02020603050405020304" pitchFamily="18" charset="0"/>
              </a:rPr>
              <a:t>V</a:t>
            </a:r>
            <a:r>
              <a:rPr lang="ru-RU" altLang="en-US" sz="1300" b="1">
                <a:latin typeface="Times New Roman" panose="02020603050405020304" pitchFamily="18" charset="0"/>
              </a:rPr>
              <a:t>ср</a:t>
            </a:r>
          </a:p>
        </p:txBody>
      </p:sp>
      <p:sp>
        <p:nvSpPr>
          <p:cNvPr id="141325" name="Line 13"/>
          <p:cNvSpPr>
            <a:spLocks noChangeShapeType="1"/>
          </p:cNvSpPr>
          <p:nvPr/>
        </p:nvSpPr>
        <p:spPr bwMode="auto">
          <a:xfrm flipH="1">
            <a:off x="1866900" y="898525"/>
            <a:ext cx="577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26" name="Rectangle 14"/>
          <p:cNvSpPr>
            <a:spLocks noChangeArrowheads="1"/>
          </p:cNvSpPr>
          <p:nvPr/>
        </p:nvSpPr>
        <p:spPr bwMode="auto">
          <a:xfrm>
            <a:off x="2370138" y="1797050"/>
            <a:ext cx="287337" cy="3460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 i="1"/>
              <a:t>РВ</a:t>
            </a:r>
          </a:p>
        </p:txBody>
      </p:sp>
      <p:sp>
        <p:nvSpPr>
          <p:cNvPr id="141327" name="Rectangle 15"/>
          <p:cNvSpPr>
            <a:spLocks noChangeArrowheads="1"/>
          </p:cNvSpPr>
          <p:nvPr/>
        </p:nvSpPr>
        <p:spPr bwMode="auto">
          <a:xfrm>
            <a:off x="3087688" y="1935163"/>
            <a:ext cx="287337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 i="1">
                <a:solidFill>
                  <a:srgbClr val="FF0000"/>
                </a:solidFill>
              </a:rPr>
              <a:t>95%</a:t>
            </a:r>
          </a:p>
        </p:txBody>
      </p:sp>
      <p:sp>
        <p:nvSpPr>
          <p:cNvPr id="141328" name="Rectangle 16"/>
          <p:cNvSpPr>
            <a:spLocks noChangeArrowheads="1"/>
          </p:cNvSpPr>
          <p:nvPr/>
        </p:nvSpPr>
        <p:spPr bwMode="auto">
          <a:xfrm>
            <a:off x="1508125" y="2073275"/>
            <a:ext cx="71438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/>
              <a:t>о</a:t>
            </a:r>
          </a:p>
        </p:txBody>
      </p:sp>
      <p:sp>
        <p:nvSpPr>
          <p:cNvPr id="141329" name="Rectangle 17"/>
          <p:cNvSpPr>
            <a:spLocks noChangeArrowheads="1"/>
          </p:cNvSpPr>
          <p:nvPr/>
        </p:nvSpPr>
        <p:spPr bwMode="auto">
          <a:xfrm>
            <a:off x="1220788" y="2143125"/>
            <a:ext cx="71437" cy="68263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/>
              <a:t>о</a:t>
            </a:r>
          </a:p>
        </p:txBody>
      </p:sp>
      <p:sp>
        <p:nvSpPr>
          <p:cNvPr id="141330" name="Rectangle 18"/>
          <p:cNvSpPr>
            <a:spLocks noChangeArrowheads="1"/>
          </p:cNvSpPr>
          <p:nvPr/>
        </p:nvSpPr>
        <p:spPr bwMode="auto">
          <a:xfrm>
            <a:off x="1651000" y="2005013"/>
            <a:ext cx="71438" cy="68262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/>
              <a:t>о</a:t>
            </a:r>
          </a:p>
        </p:txBody>
      </p:sp>
      <p:sp>
        <p:nvSpPr>
          <p:cNvPr id="141331" name="Rectangle 19"/>
          <p:cNvSpPr>
            <a:spLocks noChangeArrowheads="1"/>
          </p:cNvSpPr>
          <p:nvPr/>
        </p:nvSpPr>
        <p:spPr bwMode="auto">
          <a:xfrm>
            <a:off x="1866900" y="2073275"/>
            <a:ext cx="73025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/>
              <a:t>о</a:t>
            </a:r>
          </a:p>
        </p:txBody>
      </p:sp>
      <p:sp>
        <p:nvSpPr>
          <p:cNvPr id="141332" name="Rectangle 20"/>
          <p:cNvSpPr>
            <a:spLocks noChangeArrowheads="1"/>
          </p:cNvSpPr>
          <p:nvPr/>
        </p:nvSpPr>
        <p:spPr bwMode="auto">
          <a:xfrm>
            <a:off x="2155825" y="2005013"/>
            <a:ext cx="69850" cy="68262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33" name="Rectangle 21"/>
          <p:cNvSpPr>
            <a:spLocks noChangeArrowheads="1"/>
          </p:cNvSpPr>
          <p:nvPr/>
        </p:nvSpPr>
        <p:spPr bwMode="auto">
          <a:xfrm>
            <a:off x="2370138" y="2073275"/>
            <a:ext cx="74612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34" name="Rectangle 22"/>
          <p:cNvSpPr>
            <a:spLocks noChangeArrowheads="1"/>
          </p:cNvSpPr>
          <p:nvPr/>
        </p:nvSpPr>
        <p:spPr bwMode="auto">
          <a:xfrm>
            <a:off x="2874963" y="2005013"/>
            <a:ext cx="71437" cy="68262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35" name="Rectangle 23"/>
          <p:cNvSpPr>
            <a:spLocks noChangeArrowheads="1"/>
          </p:cNvSpPr>
          <p:nvPr/>
        </p:nvSpPr>
        <p:spPr bwMode="auto">
          <a:xfrm>
            <a:off x="3448050" y="2073275"/>
            <a:ext cx="71438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36" name="Rectangle 24"/>
          <p:cNvSpPr>
            <a:spLocks noChangeArrowheads="1"/>
          </p:cNvSpPr>
          <p:nvPr/>
        </p:nvSpPr>
        <p:spPr bwMode="auto">
          <a:xfrm>
            <a:off x="3232150" y="1589088"/>
            <a:ext cx="717550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500" b="1" i="1"/>
              <a:t>t</a:t>
            </a:r>
            <a:r>
              <a:rPr lang="ru-RU" altLang="en-US" sz="1200" b="1" i="1"/>
              <a:t>ф = часы</a:t>
            </a:r>
          </a:p>
        </p:txBody>
      </p:sp>
      <p:sp>
        <p:nvSpPr>
          <p:cNvPr id="141337" name="Rectangle 25"/>
          <p:cNvSpPr>
            <a:spLocks noChangeArrowheads="1"/>
          </p:cNvSpPr>
          <p:nvPr/>
        </p:nvSpPr>
        <p:spPr bwMode="auto">
          <a:xfrm>
            <a:off x="646113" y="2763838"/>
            <a:ext cx="717550" cy="277812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1500" b="1" i="1"/>
          </a:p>
        </p:txBody>
      </p:sp>
      <p:sp>
        <p:nvSpPr>
          <p:cNvPr id="141338" name="Rectangle 26"/>
          <p:cNvSpPr>
            <a:spLocks noChangeArrowheads="1"/>
          </p:cNvSpPr>
          <p:nvPr/>
        </p:nvSpPr>
        <p:spPr bwMode="auto">
          <a:xfrm>
            <a:off x="790575" y="2487613"/>
            <a:ext cx="1795463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>
                <a:latin typeface="Times New Roman" panose="02020603050405020304" pitchFamily="18" charset="0"/>
              </a:rPr>
              <a:t>1 мт = 330 000т</a:t>
            </a:r>
            <a:endParaRPr lang="en-US" altLang="en-US" sz="1300" b="1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41339" name="Rectangle 27"/>
          <p:cNvSpPr>
            <a:spLocks noChangeArrowheads="1"/>
          </p:cNvSpPr>
          <p:nvPr/>
        </p:nvSpPr>
        <p:spPr bwMode="auto">
          <a:xfrm>
            <a:off x="935038" y="2281238"/>
            <a:ext cx="12207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483" tIns="41259" rIns="82483" bIns="41259" anchor="b"/>
          <a:lstStyle>
            <a:lvl1pPr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300" b="1">
                <a:latin typeface="Times New Roman" panose="02020603050405020304" pitchFamily="18" charset="0"/>
              </a:rPr>
              <a:t>Н</a:t>
            </a:r>
            <a:r>
              <a:rPr lang="ru-RU" altLang="en-US" sz="900" b="1">
                <a:latin typeface="Times New Roman" panose="02020603050405020304" pitchFamily="18" charset="0"/>
              </a:rPr>
              <a:t>1</a:t>
            </a:r>
            <a:r>
              <a:rPr lang="ru-RU" altLang="en-US" sz="1500" b="1">
                <a:latin typeface="Times New Roman" panose="02020603050405020304" pitchFamily="18" charset="0"/>
              </a:rPr>
              <a:t>= </a:t>
            </a:r>
            <a:r>
              <a:rPr lang="en-US" altLang="en-US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ƒ</a:t>
            </a:r>
            <a:r>
              <a:rPr lang="ru-RU" altLang="en-US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altLang="en-US" sz="1500" b="1">
                <a:latin typeface="Times New Roman" panose="02020603050405020304" pitchFamily="18" charset="0"/>
              </a:rPr>
              <a:t>q</a:t>
            </a:r>
            <a:r>
              <a:rPr lang="ru-RU" altLang="en-US" sz="1500" b="1">
                <a:latin typeface="Times New Roman" panose="02020603050405020304" pitchFamily="18" charset="0"/>
              </a:rPr>
              <a:t>)</a:t>
            </a:r>
            <a:endParaRPr lang="en-US" altLang="en-US" sz="1500" b="1">
              <a:latin typeface="Times New Roman" panose="02020603050405020304" pitchFamily="18" charset="0"/>
            </a:endParaRPr>
          </a:p>
        </p:txBody>
      </p:sp>
      <p:sp>
        <p:nvSpPr>
          <p:cNvPr id="141340" name="Oval 28"/>
          <p:cNvSpPr>
            <a:spLocks noChangeArrowheads="1"/>
          </p:cNvSpPr>
          <p:nvPr/>
        </p:nvSpPr>
        <p:spPr bwMode="auto">
          <a:xfrm rot="-412382">
            <a:off x="5457825" y="1857375"/>
            <a:ext cx="2728913" cy="647700"/>
          </a:xfrm>
          <a:prstGeom prst="ellipse">
            <a:avLst/>
          </a:prstGeom>
          <a:gradFill rotWithShape="1">
            <a:gsLst>
              <a:gs pos="0">
                <a:srgbClr val="3366FF"/>
              </a:gs>
              <a:gs pos="50000">
                <a:srgbClr val="FFFFFF"/>
              </a:gs>
              <a:gs pos="100000">
                <a:srgbClr val="3366FF"/>
              </a:gs>
            </a:gsLst>
            <a:lin ang="0" scaled="1"/>
          </a:gradFill>
          <a:ln w="19050" algn="ctr">
            <a:solidFill>
              <a:srgbClr val="0000FF"/>
            </a:solidFill>
            <a:round/>
            <a:headEnd/>
            <a:tailEnd/>
          </a:ln>
          <a:effectLst>
            <a:outerShdw dist="127000" algn="ctr" rotWithShape="0">
              <a:srgbClr val="3366FF">
                <a:alpha val="50000"/>
              </a:srgbClr>
            </a:outerShdw>
          </a:effectLst>
        </p:spPr>
        <p:txBody>
          <a:bodyPr lIns="82593" tIns="41307" rIns="82593" bIns="41307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41" name="Rectangle 29"/>
          <p:cNvSpPr>
            <a:spLocks noChangeArrowheads="1"/>
          </p:cNvSpPr>
          <p:nvPr/>
        </p:nvSpPr>
        <p:spPr bwMode="auto">
          <a:xfrm>
            <a:off x="5387975" y="2211388"/>
            <a:ext cx="2871788" cy="3460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42" name="Rectangle 30"/>
          <p:cNvSpPr>
            <a:spLocks noChangeArrowheads="1"/>
          </p:cNvSpPr>
          <p:nvPr/>
        </p:nvSpPr>
        <p:spPr bwMode="auto">
          <a:xfrm>
            <a:off x="6896100" y="1797050"/>
            <a:ext cx="290513" cy="3460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 i="1"/>
              <a:t>РВ</a:t>
            </a:r>
          </a:p>
        </p:txBody>
      </p:sp>
      <p:sp>
        <p:nvSpPr>
          <p:cNvPr id="141343" name="Rectangle 31"/>
          <p:cNvSpPr>
            <a:spLocks noChangeArrowheads="1"/>
          </p:cNvSpPr>
          <p:nvPr/>
        </p:nvSpPr>
        <p:spPr bwMode="auto">
          <a:xfrm>
            <a:off x="7615238" y="1935163"/>
            <a:ext cx="285750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 i="1">
                <a:solidFill>
                  <a:srgbClr val="FF0000"/>
                </a:solidFill>
              </a:rPr>
              <a:t>50%</a:t>
            </a:r>
          </a:p>
        </p:txBody>
      </p:sp>
      <p:sp>
        <p:nvSpPr>
          <p:cNvPr id="141344" name="Rectangle 32"/>
          <p:cNvSpPr>
            <a:spLocks noChangeArrowheads="1"/>
          </p:cNvSpPr>
          <p:nvPr/>
        </p:nvSpPr>
        <p:spPr bwMode="auto">
          <a:xfrm>
            <a:off x="6465888" y="1935163"/>
            <a:ext cx="69850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45" name="Rectangle 33"/>
          <p:cNvSpPr>
            <a:spLocks noChangeArrowheads="1"/>
          </p:cNvSpPr>
          <p:nvPr/>
        </p:nvSpPr>
        <p:spPr bwMode="auto">
          <a:xfrm>
            <a:off x="7399338" y="2005013"/>
            <a:ext cx="71437" cy="68262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46" name="Rectangle 34"/>
          <p:cNvSpPr>
            <a:spLocks noChangeArrowheads="1"/>
          </p:cNvSpPr>
          <p:nvPr/>
        </p:nvSpPr>
        <p:spPr bwMode="auto">
          <a:xfrm>
            <a:off x="8045450" y="2005013"/>
            <a:ext cx="73025" cy="68262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47" name="Rectangle 35"/>
          <p:cNvSpPr>
            <a:spLocks noChangeArrowheads="1"/>
          </p:cNvSpPr>
          <p:nvPr/>
        </p:nvSpPr>
        <p:spPr bwMode="auto">
          <a:xfrm>
            <a:off x="5818188" y="2073275"/>
            <a:ext cx="73025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48" name="Rectangle 36"/>
          <p:cNvSpPr>
            <a:spLocks noChangeArrowheads="1"/>
          </p:cNvSpPr>
          <p:nvPr/>
        </p:nvSpPr>
        <p:spPr bwMode="auto">
          <a:xfrm>
            <a:off x="6178550" y="2073275"/>
            <a:ext cx="71438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792037" name="Rectangle 37"/>
          <p:cNvSpPr>
            <a:spLocks noChangeArrowheads="1"/>
          </p:cNvSpPr>
          <p:nvPr/>
        </p:nvSpPr>
        <p:spPr bwMode="auto">
          <a:xfrm>
            <a:off x="7258050" y="760413"/>
            <a:ext cx="1217613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 i="1">
                <a:latin typeface="Times New Roman" pitchFamily="18" charset="0"/>
              </a:rPr>
              <a:t>ГАО = </a:t>
            </a:r>
            <a:r>
              <a:rPr lang="ru-RU" sz="1300" b="1" i="1">
                <a:solidFill>
                  <a:srgbClr val="FF0000"/>
                </a:solidFill>
                <a:latin typeface="Times New Roman" pitchFamily="18" charset="0"/>
              </a:rPr>
              <a:t>до </a:t>
            </a:r>
            <a:r>
              <a:rPr lang="ru-RU" sz="1300" b="1" i="1">
                <a:solidFill>
                  <a:srgbClr val="FF0000"/>
                </a:solidFill>
                <a:latin typeface="Arial" charset="0"/>
              </a:rPr>
              <a:t>50%</a:t>
            </a:r>
          </a:p>
        </p:txBody>
      </p:sp>
      <p:sp>
        <p:nvSpPr>
          <p:cNvPr id="141350" name="Rectangle 38"/>
          <p:cNvSpPr>
            <a:spLocks noChangeArrowheads="1"/>
          </p:cNvSpPr>
          <p:nvPr/>
        </p:nvSpPr>
        <p:spPr bwMode="auto">
          <a:xfrm>
            <a:off x="7759700" y="1589088"/>
            <a:ext cx="715963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500" b="1" i="1"/>
              <a:t>t</a:t>
            </a:r>
            <a:r>
              <a:rPr lang="ru-RU" altLang="en-US" sz="1200" b="1" i="1"/>
              <a:t>ф = </a:t>
            </a:r>
            <a:r>
              <a:rPr lang="ru-RU" altLang="en-US" sz="1200" b="1"/>
              <a:t>сут.</a:t>
            </a:r>
          </a:p>
        </p:txBody>
      </p:sp>
      <p:sp>
        <p:nvSpPr>
          <p:cNvPr id="141351" name="Rectangle 39"/>
          <p:cNvSpPr>
            <a:spLocks noChangeArrowheads="1"/>
          </p:cNvSpPr>
          <p:nvPr/>
        </p:nvSpPr>
        <p:spPr bwMode="auto">
          <a:xfrm>
            <a:off x="5673725" y="2281238"/>
            <a:ext cx="179705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483" tIns="41259" rIns="82483" bIns="41259" anchor="b"/>
          <a:lstStyle>
            <a:lvl1pPr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300" b="1">
                <a:latin typeface="Times New Roman" panose="02020603050405020304" pitchFamily="18" charset="0"/>
              </a:rPr>
              <a:t>Н</a:t>
            </a:r>
            <a:r>
              <a:rPr lang="ru-RU" altLang="en-US" sz="900" b="1">
                <a:latin typeface="Times New Roman" panose="02020603050405020304" pitchFamily="18" charset="0"/>
              </a:rPr>
              <a:t>2</a:t>
            </a:r>
            <a:r>
              <a:rPr lang="ru-RU" altLang="en-US" sz="1300" b="1">
                <a:latin typeface="Times New Roman" panose="02020603050405020304" pitchFamily="18" charset="0"/>
              </a:rPr>
              <a:t>=</a:t>
            </a:r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r>
              <a:rPr lang="en-US" altLang="en-US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ƒ</a:t>
            </a:r>
            <a:r>
              <a:rPr lang="ru-RU" altLang="en-US" sz="1300" b="1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altLang="en-US" sz="1300" b="1">
                <a:latin typeface="Times New Roman" panose="02020603050405020304" pitchFamily="18" charset="0"/>
              </a:rPr>
              <a:t>СВУВ) = 1,5км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352" name="Rectangle 40"/>
          <p:cNvSpPr>
            <a:spLocks noChangeArrowheads="1"/>
          </p:cNvSpPr>
          <p:nvPr/>
        </p:nvSpPr>
        <p:spPr bwMode="auto">
          <a:xfrm>
            <a:off x="5172075" y="2005013"/>
            <a:ext cx="360363" cy="206375"/>
          </a:xfrm>
          <a:prstGeom prst="rect">
            <a:avLst/>
          </a:prstGeom>
          <a:gradFill rotWithShape="1">
            <a:gsLst>
              <a:gs pos="0">
                <a:srgbClr val="996633"/>
              </a:gs>
              <a:gs pos="100000">
                <a:srgbClr val="472F18"/>
              </a:gs>
            </a:gsLst>
            <a:lin ang="5400000" scaled="1"/>
          </a:gra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53" name="Rectangle 41"/>
          <p:cNvSpPr>
            <a:spLocks noChangeArrowheads="1"/>
          </p:cNvSpPr>
          <p:nvPr/>
        </p:nvSpPr>
        <p:spPr bwMode="auto">
          <a:xfrm rot="5400000">
            <a:off x="5282407" y="1828006"/>
            <a:ext cx="139700" cy="214313"/>
          </a:xfrm>
          <a:prstGeom prst="rect">
            <a:avLst/>
          </a:prstGeom>
          <a:gradFill rotWithShape="1">
            <a:gsLst>
              <a:gs pos="0">
                <a:srgbClr val="0066FF"/>
              </a:gs>
              <a:gs pos="100000">
                <a:srgbClr val="002F76"/>
              </a:gs>
            </a:gsLst>
            <a:lin ang="5400000" scaled="1"/>
          </a:gra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54" name="Pyr1"/>
          <p:cNvSpPr>
            <a:spLocks noEditPoints="1" noChangeArrowheads="1"/>
          </p:cNvSpPr>
          <p:nvPr/>
        </p:nvSpPr>
        <p:spPr bwMode="auto">
          <a:xfrm>
            <a:off x="5316538" y="1520825"/>
            <a:ext cx="71437" cy="344488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0 w 21600"/>
              <a:gd name="T5" fmla="*/ 2147483647 h 21600"/>
              <a:gd name="T6" fmla="*/ 0 60000 65536"/>
              <a:gd name="T7" fmla="*/ 0 60000 65536"/>
              <a:gd name="T8" fmla="*/ 0 60000 65536"/>
              <a:gd name="T9" fmla="*/ 5400 w 21600"/>
              <a:gd name="T10" fmla="*/ 11800 h 21600"/>
              <a:gd name="T11" fmla="*/ 16200 w 21600"/>
              <a:gd name="T12" fmla="*/ 20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00">
                <a:moveTo>
                  <a:pt x="10800" y="0"/>
                </a:moveTo>
                <a:lnTo>
                  <a:pt x="21600" y="21600"/>
                </a:lnTo>
                <a:lnTo>
                  <a:pt x="0" y="21600"/>
                </a:lnTo>
                <a:lnTo>
                  <a:pt x="10800" y="0"/>
                </a:lnTo>
                <a:close/>
              </a:path>
            </a:pathLst>
          </a:custGeom>
          <a:solidFill>
            <a:srgbClr val="009900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55" name="Line 43"/>
          <p:cNvSpPr>
            <a:spLocks noChangeShapeType="1"/>
          </p:cNvSpPr>
          <p:nvPr/>
        </p:nvSpPr>
        <p:spPr bwMode="auto">
          <a:xfrm flipH="1">
            <a:off x="7972425" y="1036638"/>
            <a:ext cx="215900" cy="2762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56" name="Rectangle 44"/>
          <p:cNvSpPr>
            <a:spLocks noChangeArrowheads="1"/>
          </p:cNvSpPr>
          <p:nvPr/>
        </p:nvSpPr>
        <p:spPr bwMode="auto">
          <a:xfrm>
            <a:off x="5316538" y="622300"/>
            <a:ext cx="285750" cy="34448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300" b="1">
                <a:latin typeface="Times New Roman" panose="02020603050405020304" pitchFamily="18" charset="0"/>
              </a:rPr>
              <a:t>V</a:t>
            </a:r>
            <a:r>
              <a:rPr lang="ru-RU" altLang="en-US" sz="1300" b="1">
                <a:latin typeface="Times New Roman" panose="02020603050405020304" pitchFamily="18" charset="0"/>
              </a:rPr>
              <a:t>ср</a:t>
            </a:r>
          </a:p>
        </p:txBody>
      </p:sp>
      <p:sp>
        <p:nvSpPr>
          <p:cNvPr id="141357" name="Line 45"/>
          <p:cNvSpPr>
            <a:spLocks noChangeShapeType="1"/>
          </p:cNvSpPr>
          <p:nvPr/>
        </p:nvSpPr>
        <p:spPr bwMode="auto">
          <a:xfrm flipH="1">
            <a:off x="5245100" y="898525"/>
            <a:ext cx="573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58" name="Freeform 46"/>
          <p:cNvSpPr>
            <a:spLocks/>
          </p:cNvSpPr>
          <p:nvPr/>
        </p:nvSpPr>
        <p:spPr bwMode="auto">
          <a:xfrm>
            <a:off x="5387975" y="1106488"/>
            <a:ext cx="2493963" cy="358775"/>
          </a:xfrm>
          <a:custGeom>
            <a:avLst/>
            <a:gdLst>
              <a:gd name="T0" fmla="*/ 0 w 1667"/>
              <a:gd name="T1" fmla="*/ 2147483647 h 250"/>
              <a:gd name="T2" fmla="*/ 2147483647 w 1667"/>
              <a:gd name="T3" fmla="*/ 2147483647 h 250"/>
              <a:gd name="T4" fmla="*/ 2147483647 w 1667"/>
              <a:gd name="T5" fmla="*/ 2147483647 h 250"/>
              <a:gd name="T6" fmla="*/ 2147483647 w 1667"/>
              <a:gd name="T7" fmla="*/ 2147483647 h 250"/>
              <a:gd name="T8" fmla="*/ 2147483647 w 1667"/>
              <a:gd name="T9" fmla="*/ 2147483647 h 250"/>
              <a:gd name="T10" fmla="*/ 2147483647 w 1667"/>
              <a:gd name="T11" fmla="*/ 2147483647 h 250"/>
              <a:gd name="T12" fmla="*/ 2147483647 w 1667"/>
              <a:gd name="T13" fmla="*/ 2147483647 h 250"/>
              <a:gd name="T14" fmla="*/ 2147483647 w 1667"/>
              <a:gd name="T15" fmla="*/ 0 h 25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67"/>
              <a:gd name="T25" fmla="*/ 0 h 250"/>
              <a:gd name="T26" fmla="*/ 1667 w 1667"/>
              <a:gd name="T27" fmla="*/ 250 h 25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67" h="250">
                <a:moveTo>
                  <a:pt x="0" y="250"/>
                </a:moveTo>
                <a:lnTo>
                  <a:pt x="381" y="167"/>
                </a:lnTo>
                <a:lnTo>
                  <a:pt x="605" y="154"/>
                </a:lnTo>
                <a:lnTo>
                  <a:pt x="790" y="96"/>
                </a:lnTo>
                <a:lnTo>
                  <a:pt x="944" y="96"/>
                </a:lnTo>
                <a:lnTo>
                  <a:pt x="1136" y="32"/>
                </a:lnTo>
                <a:lnTo>
                  <a:pt x="1360" y="39"/>
                </a:lnTo>
                <a:lnTo>
                  <a:pt x="1667" y="0"/>
                </a:lnTo>
              </a:path>
            </a:pathLst>
          </a:cu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59" name="Freeform 47"/>
          <p:cNvSpPr>
            <a:spLocks/>
          </p:cNvSpPr>
          <p:nvPr/>
        </p:nvSpPr>
        <p:spPr bwMode="auto">
          <a:xfrm>
            <a:off x="5387975" y="1450975"/>
            <a:ext cx="2686050" cy="74613"/>
          </a:xfrm>
          <a:custGeom>
            <a:avLst/>
            <a:gdLst>
              <a:gd name="T0" fmla="*/ 0 w 1795"/>
              <a:gd name="T1" fmla="*/ 2147483647 h 51"/>
              <a:gd name="T2" fmla="*/ 2147483647 w 1795"/>
              <a:gd name="T3" fmla="*/ 2147483647 h 51"/>
              <a:gd name="T4" fmla="*/ 2147483647 w 1795"/>
              <a:gd name="T5" fmla="*/ 2147483647 h 51"/>
              <a:gd name="T6" fmla="*/ 2147483647 w 1795"/>
              <a:gd name="T7" fmla="*/ 2147483647 h 51"/>
              <a:gd name="T8" fmla="*/ 2147483647 w 1795"/>
              <a:gd name="T9" fmla="*/ 0 h 51"/>
              <a:gd name="T10" fmla="*/ 2147483647 w 1795"/>
              <a:gd name="T11" fmla="*/ 2147483647 h 51"/>
              <a:gd name="T12" fmla="*/ 2147483647 w 1795"/>
              <a:gd name="T13" fmla="*/ 2147483647 h 51"/>
              <a:gd name="T14" fmla="*/ 2147483647 w 1795"/>
              <a:gd name="T15" fmla="*/ 2147483647 h 5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795"/>
              <a:gd name="T25" fmla="*/ 0 h 51"/>
              <a:gd name="T26" fmla="*/ 1795 w 1795"/>
              <a:gd name="T27" fmla="*/ 51 h 5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795" h="51">
                <a:moveTo>
                  <a:pt x="0" y="32"/>
                </a:moveTo>
                <a:lnTo>
                  <a:pt x="259" y="51"/>
                </a:lnTo>
                <a:lnTo>
                  <a:pt x="496" y="26"/>
                </a:lnTo>
                <a:lnTo>
                  <a:pt x="707" y="38"/>
                </a:lnTo>
                <a:lnTo>
                  <a:pt x="886" y="0"/>
                </a:lnTo>
                <a:lnTo>
                  <a:pt x="1104" y="45"/>
                </a:lnTo>
                <a:lnTo>
                  <a:pt x="1379" y="6"/>
                </a:lnTo>
                <a:lnTo>
                  <a:pt x="1795" y="51"/>
                </a:lnTo>
              </a:path>
            </a:pathLst>
          </a:cu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0" name="Line 48"/>
          <p:cNvSpPr>
            <a:spLocks noChangeShapeType="1"/>
          </p:cNvSpPr>
          <p:nvPr/>
        </p:nvSpPr>
        <p:spPr bwMode="auto">
          <a:xfrm flipH="1">
            <a:off x="5891213" y="1450975"/>
            <a:ext cx="142875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1" name="Line 49"/>
          <p:cNvSpPr>
            <a:spLocks noChangeShapeType="1"/>
          </p:cNvSpPr>
          <p:nvPr/>
        </p:nvSpPr>
        <p:spPr bwMode="auto">
          <a:xfrm flipH="1">
            <a:off x="6178550" y="1382713"/>
            <a:ext cx="142875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2" name="Line 50"/>
          <p:cNvSpPr>
            <a:spLocks noChangeShapeType="1"/>
          </p:cNvSpPr>
          <p:nvPr/>
        </p:nvSpPr>
        <p:spPr bwMode="auto">
          <a:xfrm flipH="1">
            <a:off x="6465888" y="1382713"/>
            <a:ext cx="142875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3" name="Line 51"/>
          <p:cNvSpPr>
            <a:spLocks noChangeShapeType="1"/>
          </p:cNvSpPr>
          <p:nvPr/>
        </p:nvSpPr>
        <p:spPr bwMode="auto">
          <a:xfrm flipH="1">
            <a:off x="6824663" y="1312863"/>
            <a:ext cx="142875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4" name="Line 52"/>
          <p:cNvSpPr>
            <a:spLocks noChangeShapeType="1"/>
          </p:cNvSpPr>
          <p:nvPr/>
        </p:nvSpPr>
        <p:spPr bwMode="auto">
          <a:xfrm flipH="1">
            <a:off x="7112000" y="1244600"/>
            <a:ext cx="146050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5" name="Line 53"/>
          <p:cNvSpPr>
            <a:spLocks noChangeShapeType="1"/>
          </p:cNvSpPr>
          <p:nvPr/>
        </p:nvSpPr>
        <p:spPr bwMode="auto">
          <a:xfrm flipH="1">
            <a:off x="7112000" y="1450975"/>
            <a:ext cx="146050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6" name="Line 54"/>
          <p:cNvSpPr>
            <a:spLocks noChangeShapeType="1"/>
          </p:cNvSpPr>
          <p:nvPr/>
        </p:nvSpPr>
        <p:spPr bwMode="auto">
          <a:xfrm flipH="1">
            <a:off x="7900988" y="1382713"/>
            <a:ext cx="217487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7" name="Line 55"/>
          <p:cNvSpPr>
            <a:spLocks noChangeShapeType="1"/>
          </p:cNvSpPr>
          <p:nvPr/>
        </p:nvSpPr>
        <p:spPr bwMode="auto">
          <a:xfrm flipH="1">
            <a:off x="7542213" y="1450975"/>
            <a:ext cx="217487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8" name="Line 56"/>
          <p:cNvSpPr>
            <a:spLocks noChangeShapeType="1"/>
          </p:cNvSpPr>
          <p:nvPr/>
        </p:nvSpPr>
        <p:spPr bwMode="auto">
          <a:xfrm flipH="1">
            <a:off x="7972425" y="1174750"/>
            <a:ext cx="360363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69" name="Line 57"/>
          <p:cNvSpPr>
            <a:spLocks noChangeShapeType="1"/>
          </p:cNvSpPr>
          <p:nvPr/>
        </p:nvSpPr>
        <p:spPr bwMode="auto">
          <a:xfrm flipH="1">
            <a:off x="7470775" y="1244600"/>
            <a:ext cx="215900" cy="0"/>
          </a:xfrm>
          <a:prstGeom prst="line">
            <a:avLst/>
          </a:prstGeom>
          <a:noFill/>
          <a:ln w="19050">
            <a:solidFill>
              <a:srgbClr val="008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70" name="Rectangle 58"/>
          <p:cNvSpPr>
            <a:spLocks noChangeArrowheads="1"/>
          </p:cNvSpPr>
          <p:nvPr/>
        </p:nvSpPr>
        <p:spPr bwMode="auto">
          <a:xfrm>
            <a:off x="6680200" y="2073275"/>
            <a:ext cx="73025" cy="69850"/>
          </a:xfrm>
          <a:prstGeom prst="rect">
            <a:avLst/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900" b="1"/>
              <a:t>о</a:t>
            </a:r>
          </a:p>
        </p:txBody>
      </p:sp>
      <p:sp>
        <p:nvSpPr>
          <p:cNvPr id="141371" name="Line 59"/>
          <p:cNvSpPr>
            <a:spLocks noChangeShapeType="1"/>
          </p:cNvSpPr>
          <p:nvPr/>
        </p:nvSpPr>
        <p:spPr bwMode="auto">
          <a:xfrm>
            <a:off x="574675" y="3063875"/>
            <a:ext cx="0" cy="690563"/>
          </a:xfrm>
          <a:prstGeom prst="line">
            <a:avLst/>
          </a:pr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72" name="Line 60"/>
          <p:cNvSpPr>
            <a:spLocks noChangeShapeType="1"/>
          </p:cNvSpPr>
          <p:nvPr/>
        </p:nvSpPr>
        <p:spPr bwMode="auto">
          <a:xfrm>
            <a:off x="574675" y="3767138"/>
            <a:ext cx="1509713" cy="0"/>
          </a:xfrm>
          <a:prstGeom prst="line">
            <a:avLst/>
          </a:pr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73" name="Oval 61"/>
          <p:cNvSpPr>
            <a:spLocks noChangeArrowheads="1"/>
          </p:cNvSpPr>
          <p:nvPr/>
        </p:nvSpPr>
        <p:spPr bwMode="auto">
          <a:xfrm rot="1442167">
            <a:off x="574675" y="3179763"/>
            <a:ext cx="1722438" cy="855662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74" name="Oval 62"/>
          <p:cNvSpPr>
            <a:spLocks noChangeArrowheads="1"/>
          </p:cNvSpPr>
          <p:nvPr/>
        </p:nvSpPr>
        <p:spPr bwMode="auto">
          <a:xfrm rot="865796">
            <a:off x="1149350" y="2833688"/>
            <a:ext cx="1652588" cy="966787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75" name="Rectangle 63"/>
          <p:cNvSpPr>
            <a:spLocks noChangeArrowheads="1"/>
          </p:cNvSpPr>
          <p:nvPr/>
        </p:nvSpPr>
        <p:spPr bwMode="auto">
          <a:xfrm rot="1533900">
            <a:off x="955675" y="3009900"/>
            <a:ext cx="1093788" cy="5603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76" name="Rectangle 64"/>
          <p:cNvSpPr>
            <a:spLocks noChangeArrowheads="1"/>
          </p:cNvSpPr>
          <p:nvPr/>
        </p:nvSpPr>
        <p:spPr bwMode="auto">
          <a:xfrm>
            <a:off x="215900" y="2773363"/>
            <a:ext cx="430213" cy="2063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</a:t>
            </a:r>
            <a:r>
              <a:rPr lang="ru-RU" altLang="en-US" sz="1300" b="1">
                <a:solidFill>
                  <a:srgbClr val="0000FF"/>
                </a:solidFill>
                <a:latin typeface="Times New Roman" panose="02020603050405020304" pitchFamily="18" charset="0"/>
              </a:rPr>
              <a:t>МД</a:t>
            </a:r>
            <a:endParaRPr lang="en-US" altLang="en-US" sz="1300" b="1">
              <a:solidFill>
                <a:srgbClr val="0000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1377" name="Oval 65"/>
          <p:cNvSpPr>
            <a:spLocks noChangeArrowheads="1"/>
          </p:cNvSpPr>
          <p:nvPr/>
        </p:nvSpPr>
        <p:spPr bwMode="auto">
          <a:xfrm rot="457600">
            <a:off x="6321425" y="2763838"/>
            <a:ext cx="2011363" cy="820737"/>
          </a:xfrm>
          <a:prstGeom prst="ellipse">
            <a:avLst/>
          </a:prstGeom>
          <a:noFill/>
          <a:ln w="38100">
            <a:solidFill>
              <a:srgbClr val="0066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78" name="Line 66"/>
          <p:cNvSpPr>
            <a:spLocks noChangeShapeType="1"/>
          </p:cNvSpPr>
          <p:nvPr/>
        </p:nvSpPr>
        <p:spPr bwMode="auto">
          <a:xfrm>
            <a:off x="6178550" y="3800475"/>
            <a:ext cx="1508125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79" name="Oval 67"/>
          <p:cNvSpPr>
            <a:spLocks noChangeArrowheads="1"/>
          </p:cNvSpPr>
          <p:nvPr/>
        </p:nvSpPr>
        <p:spPr bwMode="auto">
          <a:xfrm rot="1442167">
            <a:off x="6249988" y="2971800"/>
            <a:ext cx="1722437" cy="85725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80" name="Rectangle 68"/>
          <p:cNvSpPr>
            <a:spLocks noChangeArrowheads="1"/>
          </p:cNvSpPr>
          <p:nvPr/>
        </p:nvSpPr>
        <p:spPr bwMode="auto">
          <a:xfrm rot="1285223">
            <a:off x="6715125" y="2871788"/>
            <a:ext cx="1739900" cy="7032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81" name="Rectangle 69"/>
          <p:cNvSpPr>
            <a:spLocks noChangeArrowheads="1"/>
          </p:cNvSpPr>
          <p:nvPr/>
        </p:nvSpPr>
        <p:spPr bwMode="auto">
          <a:xfrm>
            <a:off x="5818188" y="2808288"/>
            <a:ext cx="431800" cy="2063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</a:t>
            </a:r>
            <a:r>
              <a:rPr lang="ru-RU" altLang="en-US" sz="1300" b="1">
                <a:solidFill>
                  <a:srgbClr val="0000FF"/>
                </a:solidFill>
                <a:latin typeface="Times New Roman" panose="02020603050405020304" pitchFamily="18" charset="0"/>
              </a:rPr>
              <a:t>МД</a:t>
            </a:r>
            <a:endParaRPr lang="en-US" altLang="en-US" sz="1300" b="1">
              <a:solidFill>
                <a:srgbClr val="0000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1382" name="Rectangle 70"/>
          <p:cNvSpPr>
            <a:spLocks noChangeArrowheads="1"/>
          </p:cNvSpPr>
          <p:nvPr/>
        </p:nvSpPr>
        <p:spPr bwMode="auto">
          <a:xfrm>
            <a:off x="7900988" y="3662363"/>
            <a:ext cx="431800" cy="207962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r>
              <a:rPr lang="en-US" altLang="en-US" b="1">
                <a:solidFill>
                  <a:srgbClr val="0000FF"/>
                </a:solidFill>
                <a:latin typeface="Times New Roman" panose="02020603050405020304" pitchFamily="18" charset="0"/>
              </a:rPr>
              <a:t>t</a:t>
            </a:r>
            <a:r>
              <a:rPr lang="ru-RU" altLang="en-US" sz="1300" b="1">
                <a:solidFill>
                  <a:srgbClr val="0000FF"/>
                </a:solidFill>
                <a:latin typeface="Times New Roman" panose="02020603050405020304" pitchFamily="18" charset="0"/>
              </a:rPr>
              <a:t>нач</a:t>
            </a:r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endParaRPr lang="en-US" altLang="en-US" sz="1500" b="1">
              <a:latin typeface="Times New Roman" panose="02020603050405020304" pitchFamily="18" charset="0"/>
            </a:endParaRPr>
          </a:p>
        </p:txBody>
      </p:sp>
      <p:sp>
        <p:nvSpPr>
          <p:cNvPr id="141383" name="Line 71"/>
          <p:cNvSpPr>
            <a:spLocks noChangeShapeType="1"/>
          </p:cNvSpPr>
          <p:nvPr/>
        </p:nvSpPr>
        <p:spPr bwMode="auto">
          <a:xfrm>
            <a:off x="6178550" y="3109913"/>
            <a:ext cx="0" cy="690562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84" name="Rectangle 72"/>
          <p:cNvSpPr>
            <a:spLocks noChangeArrowheads="1"/>
          </p:cNvSpPr>
          <p:nvPr/>
        </p:nvSpPr>
        <p:spPr bwMode="auto">
          <a:xfrm rot="997958">
            <a:off x="6321425" y="2833688"/>
            <a:ext cx="858838" cy="514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85" name="Rectangle 73"/>
          <p:cNvSpPr>
            <a:spLocks noChangeArrowheads="1"/>
          </p:cNvSpPr>
          <p:nvPr/>
        </p:nvSpPr>
        <p:spPr bwMode="auto">
          <a:xfrm rot="997958">
            <a:off x="7318375" y="2803525"/>
            <a:ext cx="1154113" cy="514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86" name="Rectangle 74"/>
          <p:cNvSpPr>
            <a:spLocks noChangeArrowheads="1"/>
          </p:cNvSpPr>
          <p:nvPr/>
        </p:nvSpPr>
        <p:spPr bwMode="auto">
          <a:xfrm>
            <a:off x="935038" y="2763838"/>
            <a:ext cx="1004887" cy="2381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87" name="Rectangle 75"/>
          <p:cNvSpPr>
            <a:spLocks noChangeArrowheads="1"/>
          </p:cNvSpPr>
          <p:nvPr/>
        </p:nvSpPr>
        <p:spPr bwMode="auto">
          <a:xfrm>
            <a:off x="358775" y="3870325"/>
            <a:ext cx="2227263" cy="20796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300" b="1">
                <a:latin typeface="Times New Roman" panose="02020603050405020304" pitchFamily="18" charset="0"/>
              </a:rPr>
              <a:t> </a:t>
            </a:r>
            <a:r>
              <a:rPr lang="en-US" altLang="en-US" b="1">
                <a:solidFill>
                  <a:srgbClr val="FF3300"/>
                </a:solidFill>
                <a:latin typeface="Times New Roman" panose="02020603050405020304" pitchFamily="18" charset="0"/>
              </a:rPr>
              <a:t>t</a:t>
            </a:r>
            <a:r>
              <a:rPr lang="ru-RU" altLang="en-US"/>
              <a:t> </a:t>
            </a:r>
            <a:r>
              <a:rPr lang="ru-RU" altLang="en-US" sz="1300" b="1">
                <a:latin typeface="Times New Roman" panose="02020603050405020304" pitchFamily="18" charset="0"/>
              </a:rPr>
              <a:t>= 7р          </a:t>
            </a:r>
            <a:r>
              <a:rPr lang="ru-RU" altLang="en-US" sz="1300" b="1">
                <a:solidFill>
                  <a:srgbClr val="FF3300"/>
                </a:solidFill>
                <a:latin typeface="Times New Roman" panose="02020603050405020304" pitchFamily="18" charset="0"/>
              </a:rPr>
              <a:t>МД</a:t>
            </a:r>
            <a:r>
              <a:rPr lang="ru-RU" altLang="en-US" sz="1300" b="1">
                <a:latin typeface="Times New Roman" panose="02020603050405020304" pitchFamily="18" charset="0"/>
              </a:rPr>
              <a:t>    = 10р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388" name="Rectangle 76"/>
          <p:cNvSpPr>
            <a:spLocks noChangeArrowheads="1"/>
          </p:cNvSpPr>
          <p:nvPr/>
        </p:nvSpPr>
        <p:spPr bwMode="auto">
          <a:xfrm rot="997958">
            <a:off x="790575" y="3179763"/>
            <a:ext cx="857250" cy="2365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89" name="Rectangle 77"/>
          <p:cNvSpPr>
            <a:spLocks noChangeArrowheads="1"/>
          </p:cNvSpPr>
          <p:nvPr/>
        </p:nvSpPr>
        <p:spPr bwMode="auto">
          <a:xfrm rot="2377740">
            <a:off x="1638300" y="3036888"/>
            <a:ext cx="1004888" cy="2762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90" name="Rectangle 78"/>
          <p:cNvSpPr>
            <a:spLocks noChangeArrowheads="1"/>
          </p:cNvSpPr>
          <p:nvPr/>
        </p:nvSpPr>
        <p:spPr bwMode="auto">
          <a:xfrm>
            <a:off x="1866900" y="3455988"/>
            <a:ext cx="647700" cy="3063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593" tIns="41307" rIns="82593" bIns="41307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391" name="Line 79"/>
          <p:cNvSpPr>
            <a:spLocks noChangeShapeType="1"/>
          </p:cNvSpPr>
          <p:nvPr/>
        </p:nvSpPr>
        <p:spPr bwMode="auto">
          <a:xfrm>
            <a:off x="935038" y="4078288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92" name="Line 80"/>
          <p:cNvSpPr>
            <a:spLocks noChangeShapeType="1"/>
          </p:cNvSpPr>
          <p:nvPr/>
        </p:nvSpPr>
        <p:spPr bwMode="auto">
          <a:xfrm>
            <a:off x="1220788" y="4008438"/>
            <a:ext cx="2174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93" name="Line 81"/>
          <p:cNvSpPr>
            <a:spLocks noChangeShapeType="1"/>
          </p:cNvSpPr>
          <p:nvPr/>
        </p:nvSpPr>
        <p:spPr bwMode="auto">
          <a:xfrm flipV="1">
            <a:off x="574675" y="3870325"/>
            <a:ext cx="0" cy="2079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94" name="Line 82"/>
          <p:cNvSpPr>
            <a:spLocks noChangeShapeType="1"/>
          </p:cNvSpPr>
          <p:nvPr/>
        </p:nvSpPr>
        <p:spPr bwMode="auto">
          <a:xfrm>
            <a:off x="1866900" y="3870325"/>
            <a:ext cx="0" cy="2079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792083" name="Rectangle 83"/>
          <p:cNvSpPr>
            <a:spLocks noChangeArrowheads="1"/>
          </p:cNvSpPr>
          <p:nvPr/>
        </p:nvSpPr>
        <p:spPr bwMode="auto">
          <a:xfrm>
            <a:off x="5745163" y="4492625"/>
            <a:ext cx="504825" cy="41433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 u="sng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АЭС</a:t>
            </a:r>
          </a:p>
          <a:p>
            <a:pPr defTabSz="832656">
              <a:defRPr/>
            </a:pPr>
            <a:r>
              <a:rPr lang="ru-RU" sz="1300" b="1">
                <a:solidFill>
                  <a:srgbClr val="FF3300"/>
                </a:solidFill>
                <a:latin typeface="Times New Roman" pitchFamily="18" charset="0"/>
              </a:rPr>
              <a:t>11</a:t>
            </a:r>
            <a:endParaRPr lang="en-US" sz="1300" b="1">
              <a:solidFill>
                <a:srgbClr val="FF3300"/>
              </a:solidFill>
              <a:latin typeface="Times New Roman" pitchFamily="18" charset="0"/>
              <a:cs typeface="Arial" charset="0"/>
            </a:endParaRPr>
          </a:p>
        </p:txBody>
      </p:sp>
      <p:sp>
        <p:nvSpPr>
          <p:cNvPr id="1792084" name="Rectangle 84"/>
          <p:cNvSpPr>
            <a:spLocks noChangeArrowheads="1"/>
          </p:cNvSpPr>
          <p:nvPr/>
        </p:nvSpPr>
        <p:spPr bwMode="auto">
          <a:xfrm>
            <a:off x="6394450" y="4492625"/>
            <a:ext cx="501650" cy="41433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 u="sng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ЯР</a:t>
            </a:r>
          </a:p>
          <a:p>
            <a:pPr defTabSz="832656">
              <a:defRPr/>
            </a:pPr>
            <a:r>
              <a:rPr lang="ru-RU" sz="1300" b="1">
                <a:solidFill>
                  <a:srgbClr val="FF3300"/>
                </a:solidFill>
                <a:latin typeface="Times New Roman" pitchFamily="18" charset="0"/>
              </a:rPr>
              <a:t>37</a:t>
            </a:r>
            <a:endParaRPr lang="en-US" sz="1300" b="1">
              <a:solidFill>
                <a:srgbClr val="FF3300"/>
              </a:solidFill>
              <a:latin typeface="Times New Roman" pitchFamily="18" charset="0"/>
              <a:cs typeface="Arial" charset="0"/>
            </a:endParaRPr>
          </a:p>
        </p:txBody>
      </p:sp>
      <p:sp>
        <p:nvSpPr>
          <p:cNvPr id="141397" name="Line 85"/>
          <p:cNvSpPr>
            <a:spLocks noChangeShapeType="1"/>
          </p:cNvSpPr>
          <p:nvPr/>
        </p:nvSpPr>
        <p:spPr bwMode="auto">
          <a:xfrm>
            <a:off x="6249988" y="4699000"/>
            <a:ext cx="215900" cy="0"/>
          </a:xfrm>
          <a:prstGeom prst="line">
            <a:avLst/>
          </a:prstGeom>
          <a:noFill/>
          <a:ln w="28575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98" name="Line 86"/>
          <p:cNvSpPr>
            <a:spLocks noChangeShapeType="1"/>
          </p:cNvSpPr>
          <p:nvPr/>
        </p:nvSpPr>
        <p:spPr bwMode="auto">
          <a:xfrm flipV="1">
            <a:off x="6824663" y="4560888"/>
            <a:ext cx="214312" cy="698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399" name="Line 87"/>
          <p:cNvSpPr>
            <a:spLocks noChangeShapeType="1"/>
          </p:cNvSpPr>
          <p:nvPr/>
        </p:nvSpPr>
        <p:spPr bwMode="auto">
          <a:xfrm>
            <a:off x="6824663" y="4699000"/>
            <a:ext cx="214312" cy="698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00" name="Rectangle 88"/>
          <p:cNvSpPr>
            <a:spLocks noChangeArrowheads="1"/>
          </p:cNvSpPr>
          <p:nvPr/>
        </p:nvSpPr>
        <p:spPr bwMode="auto">
          <a:xfrm>
            <a:off x="7112000" y="4354513"/>
            <a:ext cx="788988" cy="2063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</a:t>
            </a:r>
            <a:r>
              <a:rPr lang="ru-RU" altLang="en-US" sz="1200" b="1">
                <a:latin typeface="Times New Roman" panose="02020603050405020304" pitchFamily="18" charset="0"/>
              </a:rPr>
              <a:t>Упр. ЯР</a:t>
            </a:r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r>
              <a:rPr lang="en-US" altLang="en-US" sz="1300" b="1">
                <a:latin typeface="Times New Roman" panose="02020603050405020304" pitchFamily="18" charset="0"/>
              </a:rPr>
              <a:t>U</a:t>
            </a:r>
            <a:r>
              <a:rPr lang="ru-RU" altLang="en-US" sz="1300" b="1">
                <a:latin typeface="Times New Roman" panose="02020603050405020304" pitchFamily="18" charset="0"/>
              </a:rPr>
              <a:t>-235 </a:t>
            </a:r>
            <a:r>
              <a:rPr lang="ru-RU" altLang="en-US" sz="1300" b="1">
                <a:solidFill>
                  <a:srgbClr val="FF3300"/>
                </a:solidFill>
                <a:latin typeface="Times New Roman" panose="02020603050405020304" pitchFamily="18" charset="0"/>
              </a:rPr>
              <a:t>Е</a:t>
            </a:r>
            <a:endParaRPr lang="en-US" altLang="en-US" sz="1300" b="1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1401" name="Rectangle 89"/>
          <p:cNvSpPr>
            <a:spLocks noChangeArrowheads="1"/>
          </p:cNvSpPr>
          <p:nvPr/>
        </p:nvSpPr>
        <p:spPr bwMode="auto">
          <a:xfrm>
            <a:off x="7112000" y="4630738"/>
            <a:ext cx="788988" cy="2063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</a:t>
            </a:r>
            <a:r>
              <a:rPr lang="en-US" altLang="en-US" sz="1300" b="1">
                <a:latin typeface="Times New Roman" panose="02020603050405020304" pitchFamily="18" charset="0"/>
              </a:rPr>
              <a:t>Pu</a:t>
            </a:r>
            <a:r>
              <a:rPr lang="ru-RU" altLang="en-US" sz="1300" b="1">
                <a:latin typeface="Times New Roman" panose="02020603050405020304" pitchFamily="18" charset="0"/>
              </a:rPr>
              <a:t>-239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402" name="Line 90"/>
          <p:cNvSpPr>
            <a:spLocks noChangeShapeType="1"/>
          </p:cNvSpPr>
          <p:nvPr/>
        </p:nvSpPr>
        <p:spPr bwMode="auto">
          <a:xfrm flipV="1">
            <a:off x="8259763" y="4354513"/>
            <a:ext cx="0" cy="2063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03" name="Rectangle 91"/>
          <p:cNvSpPr>
            <a:spLocks noChangeArrowheads="1"/>
          </p:cNvSpPr>
          <p:nvPr/>
        </p:nvSpPr>
        <p:spPr bwMode="auto">
          <a:xfrm>
            <a:off x="6249988" y="5045075"/>
            <a:ext cx="574675" cy="3460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500" b="1">
                <a:latin typeface="Times New Roman" panose="02020603050405020304" pitchFamily="18" charset="0"/>
              </a:rPr>
              <a:t>   - </a:t>
            </a:r>
            <a:r>
              <a:rPr lang="ru-RU" altLang="en-US" sz="1300" b="1">
                <a:latin typeface="Times New Roman" panose="02020603050405020304" pitchFamily="18" charset="0"/>
              </a:rPr>
              <a:t>РБМК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1300" b="1">
                <a:latin typeface="Times New Roman" panose="02020603050405020304" pitchFamily="18" charset="0"/>
              </a:rPr>
              <a:t>   - ВВЭР</a:t>
            </a:r>
          </a:p>
          <a:p>
            <a:pPr eaLnBrk="1" hangingPunct="1"/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404" name="Rectangle 92"/>
          <p:cNvSpPr>
            <a:spLocks noChangeArrowheads="1"/>
          </p:cNvSpPr>
          <p:nvPr/>
        </p:nvSpPr>
        <p:spPr bwMode="auto">
          <a:xfrm>
            <a:off x="7186613" y="4976813"/>
            <a:ext cx="785812" cy="138112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</a:t>
            </a:r>
            <a:r>
              <a:rPr lang="ru-RU" altLang="en-US" sz="1300" b="1">
                <a:latin typeface="Times New Roman" panose="02020603050405020304" pitchFamily="18" charset="0"/>
              </a:rPr>
              <a:t>192 т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405" name="Rectangle 93"/>
          <p:cNvSpPr>
            <a:spLocks noChangeArrowheads="1"/>
          </p:cNvSpPr>
          <p:nvPr/>
        </p:nvSpPr>
        <p:spPr bwMode="auto">
          <a:xfrm>
            <a:off x="7186613" y="5183188"/>
            <a:ext cx="785812" cy="138112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</a:t>
            </a:r>
            <a:r>
              <a:rPr lang="ru-RU" altLang="en-US" sz="1300" b="1">
                <a:latin typeface="Times New Roman" panose="02020603050405020304" pitchFamily="18" charset="0"/>
              </a:rPr>
              <a:t>80 т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406" name="Rectangle 94"/>
          <p:cNvSpPr>
            <a:spLocks noChangeArrowheads="1"/>
          </p:cNvSpPr>
          <p:nvPr/>
        </p:nvSpPr>
        <p:spPr bwMode="auto">
          <a:xfrm>
            <a:off x="7972425" y="4976813"/>
            <a:ext cx="360363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500" b="1">
                <a:solidFill>
                  <a:srgbClr val="FF3300"/>
                </a:solidFill>
                <a:latin typeface="Times New Roman" panose="02020603050405020304" pitchFamily="18" charset="0"/>
              </a:rPr>
              <a:t>U</a:t>
            </a:r>
            <a:r>
              <a:rPr lang="ru-RU" altLang="en-US" sz="1500" b="1">
                <a:solidFill>
                  <a:srgbClr val="FF3300"/>
                </a:solidFill>
                <a:latin typeface="Times New Roman" panose="02020603050405020304" pitchFamily="18" charset="0"/>
              </a:rPr>
              <a:t>0</a:t>
            </a:r>
            <a:r>
              <a:rPr lang="ru-RU" altLang="en-US" b="1" baseline="-25000">
                <a:solidFill>
                  <a:srgbClr val="FF3300"/>
                </a:solidFill>
                <a:latin typeface="Times New Roman" panose="02020603050405020304" pitchFamily="18" charset="0"/>
              </a:rPr>
              <a:t>2</a:t>
            </a:r>
            <a:endParaRPr lang="en-US" altLang="en-US" b="1" baseline="-250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1407" name="Line 95"/>
          <p:cNvSpPr>
            <a:spLocks noChangeShapeType="1"/>
          </p:cNvSpPr>
          <p:nvPr/>
        </p:nvSpPr>
        <p:spPr bwMode="auto">
          <a:xfrm flipV="1">
            <a:off x="7038975" y="5045075"/>
            <a:ext cx="2905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08" name="Line 96"/>
          <p:cNvSpPr>
            <a:spLocks noChangeShapeType="1"/>
          </p:cNvSpPr>
          <p:nvPr/>
        </p:nvSpPr>
        <p:spPr bwMode="auto">
          <a:xfrm flipV="1">
            <a:off x="7038975" y="5253038"/>
            <a:ext cx="2905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grpSp>
        <p:nvGrpSpPr>
          <p:cNvPr id="141409" name="Group 8"/>
          <p:cNvGrpSpPr>
            <a:grpSpLocks/>
          </p:cNvGrpSpPr>
          <p:nvPr/>
        </p:nvGrpSpPr>
        <p:grpSpPr bwMode="auto">
          <a:xfrm>
            <a:off x="8118475" y="0"/>
            <a:ext cx="501650" cy="414338"/>
            <a:chOff x="5241" y="35"/>
            <a:chExt cx="487" cy="338"/>
          </a:xfrm>
        </p:grpSpPr>
        <p:graphicFrame>
          <p:nvGraphicFramePr>
            <p:cNvPr id="141609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1614" name="Точечный рисунок" r:id="rId4" imgW="4266667" imgH="3486637" progId="Paint.Picture">
                    <p:embed/>
                  </p:oleObj>
                </mc:Choice>
                <mc:Fallback>
                  <p:oleObj name="Точечный рисунок" r:id="rId4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5" y="80"/>
              <a:ext cx="277" cy="211"/>
            </a:xfrm>
            <a:prstGeom prst="rect">
              <a:avLst/>
            </a:prstGeom>
            <a:noFill/>
            <a:ln>
              <a:noFill/>
            </a:ln>
            <a:extLst/>
          </p:spPr>
          <p:txBody>
            <a:bodyPr wrap="none" lIns="84229" tIns="42117" rIns="84229" bIns="42117" anchor="ctr"/>
            <a:lstStyle>
              <a:lvl1pPr defTabSz="8318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318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318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318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318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318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318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318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318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fld id="{41C406F3-D2E9-420F-BEFE-917206CEEC62}" type="slidenum">
                <a:rPr lang="ru-RU" altLang="en-US" sz="1900" b="1">
                  <a:solidFill>
                    <a:srgbClr val="FFFA1B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pPr eaLnBrk="1" hangingPunct="1"/>
                <a:t>35</a:t>
              </a:fld>
              <a:endParaRPr lang="ru-RU" altLang="en-US" sz="1900" b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endParaRPr>
            </a:p>
          </p:txBody>
        </p:sp>
      </p:grpSp>
      <p:sp>
        <p:nvSpPr>
          <p:cNvPr id="1792100" name="Rectangle 100"/>
          <p:cNvSpPr>
            <a:spLocks noChangeArrowheads="1"/>
          </p:cNvSpPr>
          <p:nvPr/>
        </p:nvSpPr>
        <p:spPr bwMode="auto">
          <a:xfrm>
            <a:off x="574675" y="4492625"/>
            <a:ext cx="933450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900" b="1">
                <a:solidFill>
                  <a:srgbClr val="FF0000"/>
                </a:solidFill>
                <a:latin typeface="Times New Roman" pitchFamily="18" charset="0"/>
              </a:rPr>
              <a:t>Д</a:t>
            </a:r>
            <a:r>
              <a:rPr lang="ru-RU" sz="1500" b="1" i="1">
                <a:solidFill>
                  <a:srgbClr val="FF0000"/>
                </a:solidFill>
                <a:latin typeface="Times New Roman" pitchFamily="18" charset="0"/>
              </a:rPr>
              <a:t>эксп</a:t>
            </a:r>
            <a:endParaRPr lang="en-US" sz="1500" b="1" i="1">
              <a:latin typeface="Times New Roman" pitchFamily="18" charset="0"/>
            </a:endParaRPr>
          </a:p>
        </p:txBody>
      </p:sp>
      <p:grpSp>
        <p:nvGrpSpPr>
          <p:cNvPr id="141411" name="Rectangle 101"/>
          <p:cNvGrpSpPr>
            <a:grpSpLocks/>
          </p:cNvGrpSpPr>
          <p:nvPr/>
        </p:nvGrpSpPr>
        <p:grpSpPr bwMode="auto">
          <a:xfrm>
            <a:off x="2006600" y="4489450"/>
            <a:ext cx="439738" cy="287338"/>
            <a:chOff x="1478" y="3118"/>
            <a:chExt cx="323" cy="200"/>
          </a:xfrm>
        </p:grpSpPr>
        <p:pic>
          <p:nvPicPr>
            <p:cNvPr id="141607" name="Rectangle 101"/>
            <p:cNvPicPr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78" y="3118"/>
              <a:ext cx="323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608" name="Text Box 105"/>
            <p:cNvSpPr txBox="1">
              <a:spLocks noChangeArrowheads="1"/>
            </p:cNvSpPr>
            <p:nvPr/>
          </p:nvSpPr>
          <p:spPr bwMode="auto">
            <a:xfrm>
              <a:off x="1482" y="3120"/>
              <a:ext cx="31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Р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1412" name="Rectangle 102"/>
          <p:cNvGrpSpPr>
            <a:grpSpLocks/>
          </p:cNvGrpSpPr>
          <p:nvPr/>
        </p:nvGrpSpPr>
        <p:grpSpPr bwMode="auto">
          <a:xfrm>
            <a:off x="2725738" y="4489450"/>
            <a:ext cx="579437" cy="287338"/>
            <a:chOff x="2008" y="3118"/>
            <a:chExt cx="427" cy="200"/>
          </a:xfrm>
        </p:grpSpPr>
        <p:pic>
          <p:nvPicPr>
            <p:cNvPr id="141605" name="Rectangle 102"/>
            <p:cNvPicPr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" y="3118"/>
              <a:ext cx="427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606" name="Text Box 108"/>
            <p:cNvSpPr txBox="1">
              <a:spLocks noChangeArrowheads="1"/>
            </p:cNvSpPr>
            <p:nvPr/>
          </p:nvSpPr>
          <p:spPr bwMode="auto">
            <a:xfrm>
              <a:off x="2011" y="3120"/>
              <a:ext cx="42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Кл/кг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sp>
        <p:nvSpPr>
          <p:cNvPr id="1792103" name="Rectangle 103"/>
          <p:cNvSpPr>
            <a:spLocks noChangeArrowheads="1"/>
          </p:cNvSpPr>
          <p:nvPr/>
        </p:nvSpPr>
        <p:spPr bwMode="auto">
          <a:xfrm>
            <a:off x="3663950" y="4492625"/>
            <a:ext cx="1652588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500" b="1">
                <a:latin typeface="Times New Roman" pitchFamily="18" charset="0"/>
              </a:rPr>
              <a:t>1Р=2,58</a:t>
            </a:r>
            <a:r>
              <a:rPr lang="en-US" b="1">
                <a:latin typeface="Times New Roman" pitchFamily="18" charset="0"/>
                <a:cs typeface="Times New Roman" pitchFamily="18" charset="0"/>
              </a:rPr>
              <a:t>·</a:t>
            </a:r>
            <a:r>
              <a:rPr lang="ru-RU" sz="1500" b="1">
                <a:latin typeface="Times New Roman" pitchFamily="18" charset="0"/>
              </a:rPr>
              <a:t>10</a:t>
            </a:r>
            <a:r>
              <a:rPr lang="ru-RU" sz="1500" b="1" baseline="30000">
                <a:latin typeface="Times New Roman" pitchFamily="18" charset="0"/>
              </a:rPr>
              <a:t>-4</a:t>
            </a:r>
            <a:r>
              <a:rPr lang="ru-RU" sz="1500" b="1">
                <a:latin typeface="Times New Roman" pitchFamily="18" charset="0"/>
              </a:rPr>
              <a:t> Кл/кг</a:t>
            </a:r>
            <a:endParaRPr lang="en-US" sz="1500" b="1" i="1" baseline="30000">
              <a:latin typeface="Times New Roman" pitchFamily="18" charset="0"/>
            </a:endParaRPr>
          </a:p>
        </p:txBody>
      </p:sp>
      <p:sp>
        <p:nvSpPr>
          <p:cNvPr id="1792104" name="Rectangle 104"/>
          <p:cNvSpPr>
            <a:spLocks noChangeArrowheads="1"/>
          </p:cNvSpPr>
          <p:nvPr/>
        </p:nvSpPr>
        <p:spPr bwMode="auto">
          <a:xfrm>
            <a:off x="574675" y="4906963"/>
            <a:ext cx="933450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900" b="1">
                <a:solidFill>
                  <a:srgbClr val="FF0000"/>
                </a:solidFill>
                <a:latin typeface="Times New Roman" pitchFamily="18" charset="0"/>
              </a:rPr>
              <a:t>Д</a:t>
            </a:r>
            <a:r>
              <a:rPr lang="ru-RU" sz="1500" b="1" i="1">
                <a:solidFill>
                  <a:srgbClr val="FF0000"/>
                </a:solidFill>
                <a:latin typeface="Times New Roman" pitchFamily="18" charset="0"/>
              </a:rPr>
              <a:t>погл</a:t>
            </a:r>
            <a:endParaRPr lang="en-US" sz="1500" b="1" i="1">
              <a:latin typeface="Times New Roman" pitchFamily="18" charset="0"/>
            </a:endParaRPr>
          </a:p>
        </p:txBody>
      </p:sp>
      <p:grpSp>
        <p:nvGrpSpPr>
          <p:cNvPr id="141415" name="Rectangle 105"/>
          <p:cNvGrpSpPr>
            <a:grpSpLocks/>
          </p:cNvGrpSpPr>
          <p:nvPr/>
        </p:nvGrpSpPr>
        <p:grpSpPr bwMode="auto">
          <a:xfrm>
            <a:off x="2006600" y="4903788"/>
            <a:ext cx="439738" cy="288925"/>
            <a:chOff x="1478" y="3406"/>
            <a:chExt cx="323" cy="200"/>
          </a:xfrm>
        </p:grpSpPr>
        <p:pic>
          <p:nvPicPr>
            <p:cNvPr id="141603" name="Rectangle 105"/>
            <p:cNvPicPr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78" y="3406"/>
              <a:ext cx="323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604" name="Text Box 113"/>
            <p:cNvSpPr txBox="1">
              <a:spLocks noChangeArrowheads="1"/>
            </p:cNvSpPr>
            <p:nvPr/>
          </p:nvSpPr>
          <p:spPr bwMode="auto">
            <a:xfrm>
              <a:off x="1482" y="3408"/>
              <a:ext cx="31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рад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1416" name="Rectangle 106"/>
          <p:cNvGrpSpPr>
            <a:grpSpLocks/>
          </p:cNvGrpSpPr>
          <p:nvPr/>
        </p:nvGrpSpPr>
        <p:grpSpPr bwMode="auto">
          <a:xfrm>
            <a:off x="2725738" y="4903788"/>
            <a:ext cx="579437" cy="288925"/>
            <a:chOff x="2008" y="3406"/>
            <a:chExt cx="427" cy="200"/>
          </a:xfrm>
        </p:grpSpPr>
        <p:pic>
          <p:nvPicPr>
            <p:cNvPr id="141601" name="Rectangle 106"/>
            <p:cNvPicPr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" y="3406"/>
              <a:ext cx="427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602" name="Text Box 116"/>
            <p:cNvSpPr txBox="1">
              <a:spLocks noChangeArrowheads="1"/>
            </p:cNvSpPr>
            <p:nvPr/>
          </p:nvSpPr>
          <p:spPr bwMode="auto">
            <a:xfrm>
              <a:off x="2011" y="3408"/>
              <a:ext cx="42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Гр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sp>
        <p:nvSpPr>
          <p:cNvPr id="1792107" name="Rectangle 107"/>
          <p:cNvSpPr>
            <a:spLocks noChangeArrowheads="1"/>
          </p:cNvSpPr>
          <p:nvPr/>
        </p:nvSpPr>
        <p:spPr bwMode="auto">
          <a:xfrm>
            <a:off x="3663950" y="4906963"/>
            <a:ext cx="1652588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500" b="1">
                <a:latin typeface="Times New Roman" pitchFamily="18" charset="0"/>
              </a:rPr>
              <a:t>1 Гр=100 рад</a:t>
            </a:r>
            <a:endParaRPr lang="en-US" sz="1500" b="1" i="1" baseline="30000">
              <a:latin typeface="Times New Roman" pitchFamily="18" charset="0"/>
            </a:endParaRPr>
          </a:p>
        </p:txBody>
      </p:sp>
      <p:sp>
        <p:nvSpPr>
          <p:cNvPr id="1792108" name="Rectangle 108"/>
          <p:cNvSpPr>
            <a:spLocks noChangeArrowheads="1"/>
          </p:cNvSpPr>
          <p:nvPr/>
        </p:nvSpPr>
        <p:spPr bwMode="auto">
          <a:xfrm>
            <a:off x="574675" y="5321300"/>
            <a:ext cx="933450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900" b="1">
                <a:solidFill>
                  <a:srgbClr val="FF0000"/>
                </a:solidFill>
                <a:latin typeface="Times New Roman" pitchFamily="18" charset="0"/>
              </a:rPr>
              <a:t>Д</a:t>
            </a:r>
            <a:r>
              <a:rPr lang="ru-RU" sz="1500" b="1" i="1">
                <a:solidFill>
                  <a:srgbClr val="FF0000"/>
                </a:solidFill>
                <a:latin typeface="Times New Roman" pitchFamily="18" charset="0"/>
              </a:rPr>
              <a:t>экв</a:t>
            </a:r>
            <a:endParaRPr lang="en-US" sz="1500" b="1" i="1">
              <a:latin typeface="Times New Roman" pitchFamily="18" charset="0"/>
            </a:endParaRPr>
          </a:p>
        </p:txBody>
      </p:sp>
      <p:grpSp>
        <p:nvGrpSpPr>
          <p:cNvPr id="141419" name="Rectangle 109"/>
          <p:cNvGrpSpPr>
            <a:grpSpLocks/>
          </p:cNvGrpSpPr>
          <p:nvPr/>
        </p:nvGrpSpPr>
        <p:grpSpPr bwMode="auto">
          <a:xfrm>
            <a:off x="2006600" y="5318125"/>
            <a:ext cx="439738" cy="288925"/>
            <a:chOff x="1478" y="3694"/>
            <a:chExt cx="323" cy="200"/>
          </a:xfrm>
        </p:grpSpPr>
        <p:pic>
          <p:nvPicPr>
            <p:cNvPr id="141599" name="Rectangle 109"/>
            <p:cNvPicPr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78" y="3694"/>
              <a:ext cx="323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600" name="Text Box 121"/>
            <p:cNvSpPr txBox="1">
              <a:spLocks noChangeArrowheads="1"/>
            </p:cNvSpPr>
            <p:nvPr/>
          </p:nvSpPr>
          <p:spPr bwMode="auto">
            <a:xfrm>
              <a:off x="1482" y="3696"/>
              <a:ext cx="31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бэр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1420" name="Rectangle 110"/>
          <p:cNvGrpSpPr>
            <a:grpSpLocks/>
          </p:cNvGrpSpPr>
          <p:nvPr/>
        </p:nvGrpSpPr>
        <p:grpSpPr bwMode="auto">
          <a:xfrm>
            <a:off x="2725738" y="5318125"/>
            <a:ext cx="579437" cy="288925"/>
            <a:chOff x="2008" y="3694"/>
            <a:chExt cx="427" cy="200"/>
          </a:xfrm>
        </p:grpSpPr>
        <p:pic>
          <p:nvPicPr>
            <p:cNvPr id="141597" name="Rectangle 110"/>
            <p:cNvPicPr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" y="3694"/>
              <a:ext cx="427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98" name="Text Box 124"/>
            <p:cNvSpPr txBox="1">
              <a:spLocks noChangeArrowheads="1"/>
            </p:cNvSpPr>
            <p:nvPr/>
          </p:nvSpPr>
          <p:spPr bwMode="auto">
            <a:xfrm>
              <a:off x="2011" y="3696"/>
              <a:ext cx="42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Зв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sp>
        <p:nvSpPr>
          <p:cNvPr id="1792111" name="Rectangle 111"/>
          <p:cNvSpPr>
            <a:spLocks noChangeArrowheads="1"/>
          </p:cNvSpPr>
          <p:nvPr/>
        </p:nvSpPr>
        <p:spPr bwMode="auto">
          <a:xfrm>
            <a:off x="3663950" y="5321300"/>
            <a:ext cx="1652588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500" b="1">
                <a:latin typeface="Times New Roman" pitchFamily="18" charset="0"/>
              </a:rPr>
              <a:t>1 Зв=100 бэр</a:t>
            </a:r>
            <a:endParaRPr lang="en-US" sz="1500" b="1" i="1" baseline="30000">
              <a:latin typeface="Times New Roman" pitchFamily="18" charset="0"/>
            </a:endParaRPr>
          </a:p>
        </p:txBody>
      </p:sp>
      <p:sp>
        <p:nvSpPr>
          <p:cNvPr id="141422" name="AutoShape 112"/>
          <p:cNvSpPr>
            <a:spLocks noChangeArrowheads="1"/>
          </p:cNvSpPr>
          <p:nvPr/>
        </p:nvSpPr>
        <p:spPr bwMode="auto">
          <a:xfrm>
            <a:off x="646113" y="138113"/>
            <a:ext cx="7326312" cy="414337"/>
          </a:xfrm>
          <a:prstGeom prst="roundRect">
            <a:avLst>
              <a:gd name="adj" fmla="val 16176"/>
            </a:avLst>
          </a:prstGeom>
          <a:gradFill rotWithShape="1">
            <a:gsLst>
              <a:gs pos="0">
                <a:srgbClr val="008000"/>
              </a:gs>
              <a:gs pos="50000">
                <a:srgbClr val="FFFFFF"/>
              </a:gs>
              <a:gs pos="100000">
                <a:srgbClr val="008000"/>
              </a:gs>
            </a:gsLst>
            <a:lin ang="5400000" scaled="1"/>
          </a:gradFill>
          <a:ln w="38100" cmpd="dbl">
            <a:solidFill>
              <a:srgbClr val="FF0000"/>
            </a:solidFill>
            <a:round/>
            <a:headEnd/>
            <a:tailEnd/>
          </a:ln>
          <a:effectLst>
            <a:outerShdw sy="50000" kx="2453608" rotWithShape="0">
              <a:srgbClr val="000044">
                <a:alpha val="50000"/>
              </a:srgbClr>
            </a:outerShdw>
          </a:effectLst>
        </p:spPr>
        <p:txBody>
          <a:bodyPr wrap="none" lIns="81188" tIns="42235" rIns="81188" bIns="42235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200" b="1">
                <a:solidFill>
                  <a:srgbClr val="FF3300"/>
                </a:solidFill>
                <a:latin typeface="Times New Roman" panose="02020603050405020304" pitchFamily="18" charset="0"/>
              </a:rPr>
              <a:t>Масштабы радиоактивного заражения (загрязнения)</a:t>
            </a:r>
            <a:endParaRPr lang="ru-RU" altLang="en-US" sz="2200" b="1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1423" name="Line 113"/>
          <p:cNvSpPr>
            <a:spLocks noChangeShapeType="1"/>
          </p:cNvSpPr>
          <p:nvPr/>
        </p:nvSpPr>
        <p:spPr bwMode="auto">
          <a:xfrm flipV="1">
            <a:off x="4672013" y="1520825"/>
            <a:ext cx="644525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24" name="Line 114"/>
          <p:cNvSpPr>
            <a:spLocks noChangeShapeType="1"/>
          </p:cNvSpPr>
          <p:nvPr/>
        </p:nvSpPr>
        <p:spPr bwMode="auto">
          <a:xfrm flipH="1">
            <a:off x="4672013" y="1501775"/>
            <a:ext cx="0" cy="157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25" name="Line 115"/>
          <p:cNvSpPr>
            <a:spLocks noChangeShapeType="1"/>
          </p:cNvSpPr>
          <p:nvPr/>
        </p:nvSpPr>
        <p:spPr bwMode="auto">
          <a:xfrm flipH="1" flipV="1">
            <a:off x="4672013" y="2487613"/>
            <a:ext cx="0" cy="2524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26" name="Line 116"/>
          <p:cNvSpPr>
            <a:spLocks noChangeShapeType="1"/>
          </p:cNvSpPr>
          <p:nvPr/>
        </p:nvSpPr>
        <p:spPr bwMode="auto">
          <a:xfrm flipH="1" flipV="1">
            <a:off x="4672013" y="2005013"/>
            <a:ext cx="0" cy="1825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27" name="Line 117"/>
          <p:cNvSpPr>
            <a:spLocks noChangeShapeType="1"/>
          </p:cNvSpPr>
          <p:nvPr/>
        </p:nvSpPr>
        <p:spPr bwMode="auto">
          <a:xfrm flipV="1">
            <a:off x="4672013" y="2211388"/>
            <a:ext cx="50006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28" name="Line 118"/>
          <p:cNvSpPr>
            <a:spLocks noChangeShapeType="1"/>
          </p:cNvSpPr>
          <p:nvPr/>
        </p:nvSpPr>
        <p:spPr bwMode="auto">
          <a:xfrm>
            <a:off x="1579563" y="4630738"/>
            <a:ext cx="360362" cy="0"/>
          </a:xfrm>
          <a:prstGeom prst="line">
            <a:avLst/>
          </a:prstGeom>
          <a:noFill/>
          <a:ln w="38100" cmpd="dbl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29" name="Line 119"/>
          <p:cNvSpPr>
            <a:spLocks noChangeShapeType="1"/>
          </p:cNvSpPr>
          <p:nvPr/>
        </p:nvSpPr>
        <p:spPr bwMode="auto">
          <a:xfrm>
            <a:off x="1579563" y="5045075"/>
            <a:ext cx="360362" cy="0"/>
          </a:xfrm>
          <a:prstGeom prst="line">
            <a:avLst/>
          </a:prstGeom>
          <a:noFill/>
          <a:ln w="38100" cmpd="dbl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30" name="Line 120"/>
          <p:cNvSpPr>
            <a:spLocks noChangeShapeType="1"/>
          </p:cNvSpPr>
          <p:nvPr/>
        </p:nvSpPr>
        <p:spPr bwMode="auto">
          <a:xfrm>
            <a:off x="1579563" y="5459413"/>
            <a:ext cx="360362" cy="0"/>
          </a:xfrm>
          <a:prstGeom prst="line">
            <a:avLst/>
          </a:prstGeom>
          <a:noFill/>
          <a:ln w="38100" cmpd="dbl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31" name="Line 121"/>
          <p:cNvSpPr>
            <a:spLocks noChangeShapeType="1"/>
          </p:cNvSpPr>
          <p:nvPr/>
        </p:nvSpPr>
        <p:spPr bwMode="auto">
          <a:xfrm>
            <a:off x="1579563" y="5875338"/>
            <a:ext cx="360362" cy="0"/>
          </a:xfrm>
          <a:prstGeom prst="line">
            <a:avLst/>
          </a:prstGeom>
          <a:noFill/>
          <a:ln w="38100" cmpd="dbl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792122" name="Rectangle 122"/>
          <p:cNvSpPr>
            <a:spLocks noChangeArrowheads="1"/>
          </p:cNvSpPr>
          <p:nvPr/>
        </p:nvSpPr>
        <p:spPr bwMode="auto">
          <a:xfrm>
            <a:off x="2730500" y="4216400"/>
            <a:ext cx="574675" cy="206375"/>
          </a:xfrm>
          <a:prstGeom prst="rect">
            <a:avLst/>
          </a:prstGeom>
          <a:gradFill rotWithShape="1">
            <a:gsLst>
              <a:gs pos="0">
                <a:srgbClr val="FFFF00"/>
              </a:gs>
              <a:gs pos="50000">
                <a:schemeClr val="bg1"/>
              </a:gs>
              <a:gs pos="100000">
                <a:srgbClr val="FFFF00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500" b="1" i="1">
                <a:solidFill>
                  <a:srgbClr val="006600"/>
                </a:solidFill>
                <a:latin typeface="Times New Roman" pitchFamily="18" charset="0"/>
              </a:rPr>
              <a:t>СИ</a:t>
            </a:r>
            <a:endParaRPr lang="en-US" sz="1500" b="1" i="1">
              <a:solidFill>
                <a:srgbClr val="006600"/>
              </a:solidFill>
              <a:latin typeface="Times New Roman" pitchFamily="18" charset="0"/>
            </a:endParaRPr>
          </a:p>
        </p:txBody>
      </p:sp>
      <p:sp>
        <p:nvSpPr>
          <p:cNvPr id="1792123" name="Rectangle 123"/>
          <p:cNvSpPr>
            <a:spLocks noChangeArrowheads="1"/>
          </p:cNvSpPr>
          <p:nvPr/>
        </p:nvSpPr>
        <p:spPr bwMode="auto">
          <a:xfrm>
            <a:off x="1795463" y="4216400"/>
            <a:ext cx="790575" cy="206375"/>
          </a:xfrm>
          <a:prstGeom prst="rect">
            <a:avLst/>
          </a:prstGeom>
          <a:gradFill rotWithShape="1">
            <a:gsLst>
              <a:gs pos="0">
                <a:srgbClr val="FFFF00"/>
              </a:gs>
              <a:gs pos="50000">
                <a:schemeClr val="bg1"/>
              </a:gs>
              <a:gs pos="100000">
                <a:srgbClr val="FFFF00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500" b="1" i="1">
                <a:solidFill>
                  <a:schemeClr val="accent2"/>
                </a:solidFill>
                <a:latin typeface="Times New Roman" pitchFamily="18" charset="0"/>
              </a:rPr>
              <a:t>Внесист.</a:t>
            </a:r>
            <a:endParaRPr lang="en-US" sz="1500" b="1" i="1">
              <a:solidFill>
                <a:schemeClr val="accent2"/>
              </a:solidFill>
              <a:latin typeface="Times New Roman" pitchFamily="18" charset="0"/>
            </a:endParaRPr>
          </a:p>
        </p:txBody>
      </p:sp>
      <p:sp>
        <p:nvSpPr>
          <p:cNvPr id="141434" name="Rectangle 124"/>
          <p:cNvSpPr>
            <a:spLocks noChangeArrowheads="1"/>
          </p:cNvSpPr>
          <p:nvPr/>
        </p:nvSpPr>
        <p:spPr bwMode="auto">
          <a:xfrm>
            <a:off x="3448050" y="2625725"/>
            <a:ext cx="1223963" cy="27622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 u="sng">
                <a:solidFill>
                  <a:srgbClr val="FF0000"/>
                </a:solidFill>
                <a:latin typeface="Times New Roman" panose="02020603050405020304" pitchFamily="18" charset="0"/>
              </a:rPr>
              <a:t>П А Р А М Е Т Р Ы:</a:t>
            </a:r>
            <a:endParaRPr lang="en-US" altLang="en-US" sz="1500" b="1" u="sng">
              <a:solidFill>
                <a:srgbClr val="FF0000"/>
              </a:solidFill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41435" name="Rectangle 125"/>
          <p:cNvGrpSpPr>
            <a:grpSpLocks/>
          </p:cNvGrpSpPr>
          <p:nvPr/>
        </p:nvGrpSpPr>
        <p:grpSpPr bwMode="auto">
          <a:xfrm>
            <a:off x="3086100" y="2974975"/>
            <a:ext cx="2012950" cy="276225"/>
            <a:chOff x="2273" y="2066"/>
            <a:chExt cx="1483" cy="192"/>
          </a:xfrm>
        </p:grpSpPr>
        <p:pic>
          <p:nvPicPr>
            <p:cNvPr id="141595" name="Rectangle 125"/>
            <p:cNvPicPr>
              <a:picLocks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066"/>
              <a:ext cx="148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96" name="Text Box 141"/>
            <p:cNvSpPr txBox="1">
              <a:spLocks noChangeArrowheads="1"/>
            </p:cNvSpPr>
            <p:nvPr/>
          </p:nvSpPr>
          <p:spPr bwMode="auto">
            <a:xfrm>
              <a:off x="2275" y="2064"/>
              <a:ext cx="148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-  </a:t>
              </a:r>
              <a:r>
                <a:rPr lang="en-US" altLang="en-US" b="1">
                  <a:solidFill>
                    <a:srgbClr val="FF0000"/>
                  </a:solidFill>
                  <a:latin typeface="Times New Roman" panose="02020603050405020304" pitchFamily="18" charset="0"/>
                </a:rPr>
                <a:t>S</a:t>
              </a:r>
              <a:r>
                <a:rPr lang="ru-RU" altLang="en-US" sz="1500" b="1">
                  <a:latin typeface="Times New Roman" panose="02020603050405020304" pitchFamily="18" charset="0"/>
                </a:rPr>
                <a:t>,</a:t>
              </a:r>
              <a:r>
                <a:rPr lang="ru-RU" altLang="en-US" sz="1300" b="1">
                  <a:latin typeface="Times New Roman" panose="02020603050405020304" pitchFamily="18" charset="0"/>
                </a:rPr>
                <a:t> км</a:t>
              </a:r>
              <a:r>
                <a:rPr lang="ru-RU" altLang="en-US" sz="1200" b="1" baseline="30000">
                  <a:latin typeface="Times New Roman" panose="02020603050405020304" pitchFamily="18" charset="0"/>
                </a:rPr>
                <a:t>2 </a:t>
              </a:r>
              <a:r>
                <a:rPr lang="ru-RU" altLang="en-US" sz="1200" b="1">
                  <a:latin typeface="Times New Roman" panose="02020603050405020304" pitchFamily="18" charset="0"/>
                </a:rPr>
                <a:t>= </a:t>
              </a:r>
              <a:r>
                <a:rPr lang="en-US" altLang="en-US" sz="1500" b="1">
                  <a:latin typeface="Times New Roman" panose="02020603050405020304" pitchFamily="18" charset="0"/>
                </a:rPr>
                <a:t>ƒ</a:t>
              </a:r>
              <a:r>
                <a:rPr lang="ru-RU" altLang="en-US" sz="1500" b="1">
                  <a:latin typeface="Times New Roman" panose="02020603050405020304" pitchFamily="18" charset="0"/>
                </a:rPr>
                <a:t>(</a:t>
              </a:r>
              <a:r>
                <a:rPr lang="en-US" altLang="en-US" sz="1500" b="1">
                  <a:latin typeface="Times New Roman" panose="02020603050405020304" pitchFamily="18" charset="0"/>
                </a:rPr>
                <a:t>n</a:t>
              </a:r>
              <a:r>
                <a:rPr lang="ru-RU" altLang="en-US" sz="1500" b="1">
                  <a:latin typeface="Times New Roman" panose="02020603050405020304" pitchFamily="18" charset="0"/>
                </a:rPr>
                <a:t>, </a:t>
              </a:r>
              <a:r>
                <a:rPr lang="en-US" altLang="en-US" sz="1500" b="1">
                  <a:latin typeface="Times New Roman" panose="02020603050405020304" pitchFamily="18" charset="0"/>
                </a:rPr>
                <a:t>q</a:t>
              </a:r>
              <a:r>
                <a:rPr lang="ru-RU" altLang="en-US" sz="1500" b="1">
                  <a:latin typeface="Times New Roman" panose="02020603050405020304" pitchFamily="18" charset="0"/>
                </a:rPr>
                <a:t>, </a:t>
              </a:r>
              <a:r>
                <a:rPr lang="en-US" altLang="en-US" sz="1300" b="1">
                  <a:latin typeface="Times New Roman" panose="02020603050405020304" pitchFamily="18" charset="0"/>
                </a:rPr>
                <a:t>V</a:t>
              </a:r>
              <a:r>
                <a:rPr lang="ru-RU" altLang="en-US" sz="1300" b="1">
                  <a:latin typeface="Times New Roman" panose="02020603050405020304" pitchFamily="18" charset="0"/>
                </a:rPr>
                <a:t>ср,</a:t>
              </a:r>
              <a:r>
                <a:rPr lang="en-US" altLang="en-US" sz="1300" b="1">
                  <a:latin typeface="Times New Roman" panose="02020603050405020304" pitchFamily="18" charset="0"/>
                </a:rPr>
                <a:t> G</a:t>
              </a:r>
              <a:r>
                <a:rPr lang="ru-RU" altLang="en-US" sz="1500" b="1">
                  <a:latin typeface="Times New Roman" panose="02020603050405020304" pitchFamily="18" charset="0"/>
                </a:rPr>
                <a:t>);</a:t>
              </a:r>
              <a:endParaRPr lang="en-US" altLang="en-US" sz="15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1436" name="Rectangle 126"/>
          <p:cNvGrpSpPr>
            <a:grpSpLocks/>
          </p:cNvGrpSpPr>
          <p:nvPr/>
        </p:nvGrpSpPr>
        <p:grpSpPr bwMode="auto">
          <a:xfrm>
            <a:off x="3086100" y="3389313"/>
            <a:ext cx="2012950" cy="276225"/>
            <a:chOff x="2273" y="2354"/>
            <a:chExt cx="1483" cy="192"/>
          </a:xfrm>
        </p:grpSpPr>
        <p:pic>
          <p:nvPicPr>
            <p:cNvPr id="141593" name="Rectangle 126"/>
            <p:cNvPicPr>
              <a:picLocks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3" y="2354"/>
              <a:ext cx="148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94" name="Text Box 144"/>
            <p:cNvSpPr txBox="1">
              <a:spLocks noChangeArrowheads="1"/>
            </p:cNvSpPr>
            <p:nvPr/>
          </p:nvSpPr>
          <p:spPr bwMode="auto">
            <a:xfrm>
              <a:off x="2275" y="2352"/>
              <a:ext cx="148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 -  </a:t>
              </a:r>
              <a:r>
                <a:rPr lang="ru-RU" altLang="en-US" b="1">
                  <a:solidFill>
                    <a:srgbClr val="FF0000"/>
                  </a:solidFill>
                  <a:latin typeface="Times New Roman" panose="02020603050405020304" pitchFamily="18" charset="0"/>
                </a:rPr>
                <a:t>МД</a:t>
              </a:r>
              <a:r>
                <a:rPr lang="ru-RU" altLang="en-US" sz="1500" b="1">
                  <a:latin typeface="Times New Roman" panose="02020603050405020304" pitchFamily="18" charset="0"/>
                </a:rPr>
                <a:t>,</a:t>
              </a:r>
              <a:r>
                <a:rPr lang="ru-RU" altLang="en-US" sz="1300" b="1">
                  <a:latin typeface="Times New Roman" panose="02020603050405020304" pitchFamily="18" charset="0"/>
                </a:rPr>
                <a:t> р/ч</a:t>
              </a:r>
              <a:r>
                <a:rPr lang="ru-RU" altLang="en-US" sz="1200" b="1" baseline="30000">
                  <a:latin typeface="Times New Roman" panose="02020603050405020304" pitchFamily="18" charset="0"/>
                </a:rPr>
                <a:t> </a:t>
              </a:r>
              <a:r>
                <a:rPr lang="ru-RU" altLang="en-US" sz="1200" b="1">
                  <a:latin typeface="Times New Roman" panose="02020603050405020304" pitchFamily="18" charset="0"/>
                </a:rPr>
                <a:t>= </a:t>
              </a:r>
              <a:r>
                <a:rPr lang="en-US" altLang="en-US" sz="1500" b="1">
                  <a:latin typeface="Times New Roman" panose="02020603050405020304" pitchFamily="18" charset="0"/>
                </a:rPr>
                <a:t>ƒ</a:t>
              </a:r>
              <a:r>
                <a:rPr lang="ru-RU" altLang="en-US" sz="1500" b="1">
                  <a:latin typeface="Times New Roman" panose="02020603050405020304" pitchFamily="18" charset="0"/>
                </a:rPr>
                <a:t>(</a:t>
              </a:r>
              <a:r>
                <a:rPr lang="en-US" altLang="en-US" sz="1500" b="1">
                  <a:latin typeface="Times New Roman" panose="02020603050405020304" pitchFamily="18" charset="0"/>
                </a:rPr>
                <a:t>R</a:t>
              </a:r>
              <a:r>
                <a:rPr lang="ru-RU" altLang="en-US" sz="1500" b="1">
                  <a:latin typeface="Times New Roman" panose="02020603050405020304" pitchFamily="18" charset="0"/>
                </a:rPr>
                <a:t>, </a:t>
              </a:r>
              <a:r>
                <a:rPr lang="en-US" altLang="en-US" b="1">
                  <a:latin typeface="Times New Roman" panose="02020603050405020304" pitchFamily="18" charset="0"/>
                </a:rPr>
                <a:t>t</a:t>
              </a:r>
              <a:r>
                <a:rPr lang="ru-RU" altLang="en-US" sz="1300" b="1">
                  <a:latin typeface="Times New Roman" panose="02020603050405020304" pitchFamily="18" charset="0"/>
                </a:rPr>
                <a:t>нач</a:t>
              </a:r>
              <a:r>
                <a:rPr lang="ru-RU" altLang="en-US" sz="1500" b="1">
                  <a:latin typeface="Times New Roman" panose="02020603050405020304" pitchFamily="18" charset="0"/>
                </a:rPr>
                <a:t>);</a:t>
              </a:r>
              <a:endParaRPr lang="en-US" altLang="en-US" sz="1500" b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1437" name="Rectangle 127"/>
          <p:cNvGrpSpPr>
            <a:grpSpLocks/>
          </p:cNvGrpSpPr>
          <p:nvPr/>
        </p:nvGrpSpPr>
        <p:grpSpPr bwMode="auto">
          <a:xfrm>
            <a:off x="2871788" y="3732213"/>
            <a:ext cx="2657475" cy="276225"/>
            <a:chOff x="2116" y="2592"/>
            <a:chExt cx="1958" cy="192"/>
          </a:xfrm>
        </p:grpSpPr>
        <p:pic>
          <p:nvPicPr>
            <p:cNvPr id="141591" name="Rectangle 127"/>
            <p:cNvPicPr>
              <a:picLocks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16" y="2592"/>
              <a:ext cx="195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92" name="Text Box 147"/>
            <p:cNvSpPr txBox="1">
              <a:spLocks noChangeArrowheads="1"/>
            </p:cNvSpPr>
            <p:nvPr/>
          </p:nvSpPr>
          <p:spPr bwMode="auto">
            <a:xfrm>
              <a:off x="2117" y="2592"/>
              <a:ext cx="19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-  </a:t>
              </a:r>
              <a:r>
                <a:rPr lang="ru-RU" altLang="en-US" b="1">
                  <a:solidFill>
                    <a:srgbClr val="FF0000"/>
                  </a:solidFill>
                  <a:latin typeface="Times New Roman" panose="02020603050405020304" pitchFamily="18" charset="0"/>
                </a:rPr>
                <a:t>Д</a:t>
              </a:r>
              <a:r>
                <a:rPr lang="ru-RU" altLang="en-US" sz="1300" b="1">
                  <a:latin typeface="Times New Roman" panose="02020603050405020304" pitchFamily="18" charset="0"/>
                </a:rPr>
                <a:t>, рад </a:t>
              </a:r>
              <a:r>
                <a:rPr lang="ru-RU" altLang="en-US" sz="1200" b="1">
                  <a:latin typeface="Times New Roman" panose="02020603050405020304" pitchFamily="18" charset="0"/>
                </a:rPr>
                <a:t>= </a:t>
              </a:r>
              <a:r>
                <a:rPr lang="en-US" altLang="en-US" sz="1500" b="1">
                  <a:latin typeface="Times New Roman" panose="02020603050405020304" pitchFamily="18" charset="0"/>
                </a:rPr>
                <a:t>ƒ</a:t>
              </a:r>
              <a:r>
                <a:rPr lang="ru-RU" altLang="en-US" sz="1500" b="1">
                  <a:latin typeface="Times New Roman" panose="02020603050405020304" pitchFamily="18" charset="0"/>
                </a:rPr>
                <a:t>(</a:t>
              </a:r>
              <a:r>
                <a:rPr lang="en-US" altLang="en-US" sz="1500" b="1">
                  <a:latin typeface="Times New Roman" panose="02020603050405020304" pitchFamily="18" charset="0"/>
                </a:rPr>
                <a:t>R</a:t>
              </a:r>
              <a:r>
                <a:rPr lang="ru-RU" altLang="en-US" sz="1500" b="1">
                  <a:latin typeface="Times New Roman" panose="02020603050405020304" pitchFamily="18" charset="0"/>
                </a:rPr>
                <a:t>, Т</a:t>
              </a:r>
              <a:r>
                <a:rPr lang="ru-RU" altLang="en-US" sz="1300" b="1">
                  <a:latin typeface="Times New Roman" panose="02020603050405020304" pitchFamily="18" charset="0"/>
                </a:rPr>
                <a:t>раб, </a:t>
              </a:r>
              <a:r>
                <a:rPr lang="en-US" altLang="en-US" b="1">
                  <a:latin typeface="Times New Roman" panose="02020603050405020304" pitchFamily="18" charset="0"/>
                </a:rPr>
                <a:t>t</a:t>
              </a:r>
              <a:r>
                <a:rPr lang="ru-RU" altLang="en-US" sz="1300" b="1">
                  <a:latin typeface="Times New Roman" panose="02020603050405020304" pitchFamily="18" charset="0"/>
                </a:rPr>
                <a:t>нач</a:t>
              </a:r>
              <a:r>
                <a:rPr lang="ru-RU" altLang="en-US" sz="1500" b="1">
                  <a:latin typeface="Times New Roman" panose="02020603050405020304" pitchFamily="18" charset="0"/>
                </a:rPr>
                <a:t>, К</a:t>
              </a:r>
              <a:r>
                <a:rPr lang="ru-RU" altLang="en-US" sz="1300" b="1">
                  <a:latin typeface="Times New Roman" panose="02020603050405020304" pitchFamily="18" charset="0"/>
                </a:rPr>
                <a:t>осл</a:t>
              </a:r>
              <a:r>
                <a:rPr lang="ru-RU" altLang="en-US" sz="1500" b="1">
                  <a:latin typeface="Times New Roman" panose="02020603050405020304" pitchFamily="18" charset="0"/>
                </a:rPr>
                <a:t>);</a:t>
              </a:r>
              <a:endParaRPr lang="en-US" altLang="en-US" sz="1500" b="1">
                <a:latin typeface="Times New Roman" panose="02020603050405020304" pitchFamily="18" charset="0"/>
              </a:endParaRPr>
            </a:p>
          </p:txBody>
        </p:sp>
      </p:grpSp>
      <p:sp>
        <p:nvSpPr>
          <p:cNvPr id="141438" name="Line 128"/>
          <p:cNvSpPr>
            <a:spLocks noChangeShapeType="1"/>
          </p:cNvSpPr>
          <p:nvPr/>
        </p:nvSpPr>
        <p:spPr bwMode="auto">
          <a:xfrm>
            <a:off x="2444750" y="4630738"/>
            <a:ext cx="212725" cy="0"/>
          </a:xfrm>
          <a:prstGeom prst="line">
            <a:avLst/>
          </a:prstGeom>
          <a:noFill/>
          <a:ln w="38100" cmpd="dbl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39" name="Line 129"/>
          <p:cNvSpPr>
            <a:spLocks noChangeShapeType="1"/>
          </p:cNvSpPr>
          <p:nvPr/>
        </p:nvSpPr>
        <p:spPr bwMode="auto">
          <a:xfrm>
            <a:off x="2444750" y="5045075"/>
            <a:ext cx="212725" cy="0"/>
          </a:xfrm>
          <a:prstGeom prst="line">
            <a:avLst/>
          </a:prstGeom>
          <a:noFill/>
          <a:ln w="38100" cmpd="dbl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0" name="Line 130"/>
          <p:cNvSpPr>
            <a:spLocks noChangeShapeType="1"/>
          </p:cNvSpPr>
          <p:nvPr/>
        </p:nvSpPr>
        <p:spPr bwMode="auto">
          <a:xfrm>
            <a:off x="2444750" y="5459413"/>
            <a:ext cx="212725" cy="0"/>
          </a:xfrm>
          <a:prstGeom prst="line">
            <a:avLst/>
          </a:prstGeom>
          <a:noFill/>
          <a:ln w="38100" cmpd="dbl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1" name="Line 131"/>
          <p:cNvSpPr>
            <a:spLocks noChangeShapeType="1"/>
          </p:cNvSpPr>
          <p:nvPr/>
        </p:nvSpPr>
        <p:spPr bwMode="auto">
          <a:xfrm>
            <a:off x="2444750" y="5875338"/>
            <a:ext cx="212725" cy="0"/>
          </a:xfrm>
          <a:prstGeom prst="line">
            <a:avLst/>
          </a:prstGeom>
          <a:noFill/>
          <a:ln w="38100" cmpd="dbl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2" name="Line 132"/>
          <p:cNvSpPr>
            <a:spLocks noChangeShapeType="1"/>
          </p:cNvSpPr>
          <p:nvPr/>
        </p:nvSpPr>
        <p:spPr bwMode="auto">
          <a:xfrm>
            <a:off x="3375025" y="4630738"/>
            <a:ext cx="215900" cy="0"/>
          </a:xfrm>
          <a:prstGeom prst="line">
            <a:avLst/>
          </a:prstGeom>
          <a:noFill/>
          <a:ln w="38100" cmpd="dbl">
            <a:solidFill>
              <a:srgbClr val="0099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3" name="Line 133"/>
          <p:cNvSpPr>
            <a:spLocks noChangeShapeType="1"/>
          </p:cNvSpPr>
          <p:nvPr/>
        </p:nvSpPr>
        <p:spPr bwMode="auto">
          <a:xfrm>
            <a:off x="3375025" y="5045075"/>
            <a:ext cx="215900" cy="0"/>
          </a:xfrm>
          <a:prstGeom prst="line">
            <a:avLst/>
          </a:prstGeom>
          <a:noFill/>
          <a:ln w="38100" cmpd="dbl">
            <a:solidFill>
              <a:srgbClr val="0099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4" name="Line 134"/>
          <p:cNvSpPr>
            <a:spLocks noChangeShapeType="1"/>
          </p:cNvSpPr>
          <p:nvPr/>
        </p:nvSpPr>
        <p:spPr bwMode="auto">
          <a:xfrm>
            <a:off x="3375025" y="5459413"/>
            <a:ext cx="215900" cy="0"/>
          </a:xfrm>
          <a:prstGeom prst="line">
            <a:avLst/>
          </a:prstGeom>
          <a:noFill/>
          <a:ln w="38100" cmpd="dbl">
            <a:solidFill>
              <a:srgbClr val="0099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5" name="Line 135"/>
          <p:cNvSpPr>
            <a:spLocks noChangeShapeType="1"/>
          </p:cNvSpPr>
          <p:nvPr/>
        </p:nvSpPr>
        <p:spPr bwMode="auto">
          <a:xfrm>
            <a:off x="3375025" y="5875338"/>
            <a:ext cx="215900" cy="0"/>
          </a:xfrm>
          <a:prstGeom prst="line">
            <a:avLst/>
          </a:prstGeom>
          <a:noFill/>
          <a:ln w="38100" cmpd="dbl">
            <a:solidFill>
              <a:srgbClr val="0099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46" name="Rectangle 136"/>
          <p:cNvSpPr>
            <a:spLocks noChangeArrowheads="1"/>
          </p:cNvSpPr>
          <p:nvPr/>
        </p:nvSpPr>
        <p:spPr bwMode="auto">
          <a:xfrm>
            <a:off x="2514600" y="2349500"/>
            <a:ext cx="1076325" cy="276225"/>
          </a:xfrm>
          <a:prstGeom prst="rect">
            <a:avLst/>
          </a:prstGeom>
          <a:gradFill rotWithShape="1">
            <a:gsLst>
              <a:gs pos="0">
                <a:srgbClr val="CC9900"/>
              </a:gs>
              <a:gs pos="50000">
                <a:srgbClr val="FFFFFF"/>
              </a:gs>
              <a:gs pos="100000">
                <a:srgbClr val="CC9900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483" tIns="41259" rIns="82483" bIns="41259" anchor="b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en-US" altLang="en-US" sz="1500" b="1">
                <a:latin typeface="Times New Roman" panose="02020603050405020304" pitchFamily="18" charset="0"/>
              </a:rPr>
              <a:t>d</a:t>
            </a:r>
            <a:r>
              <a:rPr lang="ru-RU" altLang="en-US" sz="1500" b="1">
                <a:latin typeface="Times New Roman" panose="02020603050405020304" pitchFamily="18" charset="0"/>
              </a:rPr>
              <a:t>= </a:t>
            </a:r>
            <a:r>
              <a:rPr lang="ru-RU" altLang="en-US" sz="1300" b="1">
                <a:latin typeface="Times New Roman" panose="02020603050405020304" pitchFamily="18" charset="0"/>
                <a:cs typeface="Times New Roman" panose="02020603050405020304" pitchFamily="18" charset="0"/>
              </a:rPr>
              <a:t>200 мкм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grpSp>
        <p:nvGrpSpPr>
          <p:cNvPr id="141447" name="Rectangle 137"/>
          <p:cNvGrpSpPr>
            <a:grpSpLocks/>
          </p:cNvGrpSpPr>
          <p:nvPr/>
        </p:nvGrpSpPr>
        <p:grpSpPr bwMode="auto">
          <a:xfrm>
            <a:off x="7542213" y="2487613"/>
            <a:ext cx="933450" cy="222250"/>
            <a:chOff x="5556" y="1728"/>
            <a:chExt cx="688" cy="154"/>
          </a:xfrm>
        </p:grpSpPr>
        <p:pic>
          <p:nvPicPr>
            <p:cNvPr id="141589" name="Rectangle 137"/>
            <p:cNvPicPr>
              <a:picLocks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56" y="1728"/>
              <a:ext cx="688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90" name="Text Box 159"/>
            <p:cNvSpPr txBox="1">
              <a:spLocks noChangeArrowheads="1"/>
            </p:cNvSpPr>
            <p:nvPr/>
          </p:nvSpPr>
          <p:spPr bwMode="auto">
            <a:xfrm>
              <a:off x="5556" y="1728"/>
              <a:ext cx="688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4012" tIns="42010" rIns="84012" bIns="42010" anchor="b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80000"/>
                </a:lnSpc>
              </a:pPr>
              <a:r>
                <a:rPr lang="en-US" altLang="en-US" sz="1500" b="1">
                  <a:latin typeface="Times New Roman" panose="02020603050405020304" pitchFamily="18" charset="0"/>
                </a:rPr>
                <a:t>d</a:t>
              </a:r>
              <a:r>
                <a:rPr lang="ru-RU" altLang="en-US" sz="1500" b="1">
                  <a:latin typeface="Times New Roman" panose="02020603050405020304" pitchFamily="18" charset="0"/>
                </a:rPr>
                <a:t>= </a:t>
              </a:r>
              <a:r>
                <a:rPr lang="ru-RU" altLang="en-US" sz="130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2 мкм</a:t>
              </a:r>
              <a:endParaRPr lang="en-US" altLang="en-US" sz="1300" b="1">
                <a:latin typeface="Times New Roman" panose="02020603050405020304" pitchFamily="18" charset="0"/>
              </a:endParaRPr>
            </a:p>
          </p:txBody>
        </p:sp>
      </p:grpSp>
      <p:sp>
        <p:nvSpPr>
          <p:cNvPr id="1792138" name="Rectangle 138"/>
          <p:cNvSpPr>
            <a:spLocks noChangeArrowheads="1"/>
          </p:cNvSpPr>
          <p:nvPr/>
        </p:nvSpPr>
        <p:spPr bwMode="auto">
          <a:xfrm>
            <a:off x="6178550" y="4008438"/>
            <a:ext cx="1722438" cy="276225"/>
          </a:xfrm>
          <a:prstGeom prst="rect">
            <a:avLst/>
          </a:prstGeom>
          <a:gradFill rotWithShape="1">
            <a:gsLst>
              <a:gs pos="0">
                <a:srgbClr val="767676"/>
              </a:gs>
              <a:gs pos="50000">
                <a:schemeClr val="bg1"/>
              </a:gs>
              <a:gs pos="100000">
                <a:srgbClr val="767676"/>
              </a:gs>
            </a:gsLst>
            <a:lin ang="5400000" scaled="1"/>
          </a:gradFill>
          <a:ln w="9525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>
                <a:latin typeface="Times New Roman" pitchFamily="18" charset="0"/>
              </a:rPr>
              <a:t>В </a:t>
            </a:r>
            <a:r>
              <a:rPr lang="ru-RU" sz="1300" b="1" i="1">
                <a:latin typeface="Times New Roman" pitchFamily="18" charset="0"/>
              </a:rPr>
              <a:t>Москве</a:t>
            </a:r>
            <a:r>
              <a:rPr lang="ru-RU" sz="1300" b="1">
                <a:latin typeface="Times New Roman" pitchFamily="18" charset="0"/>
              </a:rPr>
              <a:t> – 9 </a:t>
            </a:r>
            <a:r>
              <a:rPr lang="ru-RU" sz="1300" b="1" i="1">
                <a:latin typeface="Times New Roman" pitchFamily="18" charset="0"/>
              </a:rPr>
              <a:t>ИЯР</a:t>
            </a:r>
            <a:endParaRPr lang="en-US" sz="1300" b="1" i="1">
              <a:latin typeface="Times New Roman" pitchFamily="18" charset="0"/>
              <a:cs typeface="Arial" charset="0"/>
            </a:endParaRPr>
          </a:p>
        </p:txBody>
      </p:sp>
      <p:sp>
        <p:nvSpPr>
          <p:cNvPr id="141449" name="Rectangle 139"/>
          <p:cNvSpPr>
            <a:spLocks noChangeArrowheads="1"/>
          </p:cNvSpPr>
          <p:nvPr/>
        </p:nvSpPr>
        <p:spPr bwMode="auto">
          <a:xfrm>
            <a:off x="5532438" y="4216400"/>
            <a:ext cx="428625" cy="2063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r>
              <a:rPr lang="ru-RU" altLang="en-US" sz="1300" b="1" u="sng">
                <a:latin typeface="Times New Roman" panose="02020603050405020304" pitchFamily="18" charset="0"/>
              </a:rPr>
              <a:t>В </a:t>
            </a:r>
            <a:r>
              <a:rPr lang="ru-RU" altLang="en-US" sz="1300" b="1" i="1" u="sng">
                <a:latin typeface="Times New Roman" panose="02020603050405020304" pitchFamily="18" charset="0"/>
              </a:rPr>
              <a:t>РФ</a:t>
            </a:r>
            <a:r>
              <a:rPr lang="ru-RU" altLang="en-US" sz="1500" b="1" i="1">
                <a:latin typeface="Times New Roman" panose="02020603050405020304" pitchFamily="18" charset="0"/>
              </a:rPr>
              <a:t> </a:t>
            </a:r>
            <a:endParaRPr lang="en-US" altLang="en-US" sz="1500" b="1" i="1">
              <a:latin typeface="Times New Roman" panose="02020603050405020304" pitchFamily="18" charset="0"/>
            </a:endParaRPr>
          </a:p>
        </p:txBody>
      </p:sp>
      <p:sp>
        <p:nvSpPr>
          <p:cNvPr id="141450" name="AutoShape 140"/>
          <p:cNvSpPr>
            <a:spLocks noChangeArrowheads="1"/>
          </p:cNvSpPr>
          <p:nvPr/>
        </p:nvSpPr>
        <p:spPr bwMode="auto">
          <a:xfrm rot="8757781" flipV="1">
            <a:off x="5532438" y="4422775"/>
            <a:ext cx="200025" cy="414338"/>
          </a:xfrm>
          <a:prstGeom prst="curvedLeftArrow">
            <a:avLst>
              <a:gd name="adj1" fmla="val 12093"/>
              <a:gd name="adj2" fmla="val 53522"/>
              <a:gd name="adj3" fmla="val 55551"/>
            </a:avLst>
          </a:prstGeom>
          <a:solidFill>
            <a:srgbClr val="FF9900"/>
          </a:solidFill>
          <a:ln w="9525">
            <a:solidFill>
              <a:srgbClr val="FF3300"/>
            </a:solidFill>
            <a:miter lim="800000"/>
            <a:headEnd/>
            <a:tailEnd/>
          </a:ln>
          <a:effectLst>
            <a:outerShdw dist="107763" dir="8100000" algn="ctr" rotWithShape="0">
              <a:srgbClr val="000044">
                <a:alpha val="50000"/>
              </a:srgbClr>
            </a:outerShdw>
          </a:effectLst>
        </p:spPr>
        <p:txBody>
          <a:bodyPr wrap="none" lIns="81293" tIns="42289" rIns="81293" bIns="4228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451" name="AutoShape 141"/>
          <p:cNvSpPr>
            <a:spLocks noChangeArrowheads="1"/>
          </p:cNvSpPr>
          <p:nvPr/>
        </p:nvSpPr>
        <p:spPr bwMode="auto">
          <a:xfrm rot="10989770" flipV="1">
            <a:off x="6178550" y="4837113"/>
            <a:ext cx="71438" cy="392112"/>
          </a:xfrm>
          <a:prstGeom prst="curvedLeftArrow">
            <a:avLst>
              <a:gd name="adj1" fmla="val 32044"/>
              <a:gd name="adj2" fmla="val 141821"/>
              <a:gd name="adj3" fmla="val 55551"/>
            </a:avLst>
          </a:prstGeom>
          <a:solidFill>
            <a:srgbClr val="FF9900"/>
          </a:solidFill>
          <a:ln w="9525">
            <a:solidFill>
              <a:srgbClr val="FF3300"/>
            </a:solidFill>
            <a:miter lim="800000"/>
            <a:headEnd/>
            <a:tailEnd/>
          </a:ln>
          <a:effectLst>
            <a:outerShdw dist="107763" dir="8100000" algn="ctr" rotWithShape="0">
              <a:srgbClr val="000044">
                <a:alpha val="50000"/>
              </a:srgbClr>
            </a:outerShdw>
          </a:effectLst>
        </p:spPr>
        <p:txBody>
          <a:bodyPr wrap="none" lIns="81293" tIns="42289" rIns="81293" bIns="4228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452" name="Line 142"/>
          <p:cNvSpPr>
            <a:spLocks noChangeShapeType="1"/>
          </p:cNvSpPr>
          <p:nvPr/>
        </p:nvSpPr>
        <p:spPr bwMode="auto">
          <a:xfrm flipH="1" flipV="1">
            <a:off x="2155825" y="2143125"/>
            <a:ext cx="358775" cy="206375"/>
          </a:xfrm>
          <a:prstGeom prst="line">
            <a:avLst/>
          </a:prstGeom>
          <a:noFill/>
          <a:ln w="19050">
            <a:solidFill>
              <a:srgbClr val="9966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53" name="Line 143"/>
          <p:cNvSpPr>
            <a:spLocks noChangeShapeType="1"/>
          </p:cNvSpPr>
          <p:nvPr/>
        </p:nvSpPr>
        <p:spPr bwMode="auto">
          <a:xfrm flipH="1" flipV="1">
            <a:off x="7542213" y="2211388"/>
            <a:ext cx="358775" cy="207962"/>
          </a:xfrm>
          <a:prstGeom prst="line">
            <a:avLst/>
          </a:prstGeom>
          <a:noFill/>
          <a:ln w="19050">
            <a:solidFill>
              <a:srgbClr val="9966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grpSp>
        <p:nvGrpSpPr>
          <p:cNvPr id="141454" name="Group 144"/>
          <p:cNvGrpSpPr>
            <a:grpSpLocks/>
          </p:cNvGrpSpPr>
          <p:nvPr/>
        </p:nvGrpSpPr>
        <p:grpSpPr bwMode="auto">
          <a:xfrm>
            <a:off x="431800" y="690563"/>
            <a:ext cx="1076325" cy="1616075"/>
            <a:chOff x="1521" y="414"/>
            <a:chExt cx="3242" cy="5032"/>
          </a:xfrm>
        </p:grpSpPr>
        <p:grpSp>
          <p:nvGrpSpPr>
            <p:cNvPr id="141572" name="Group 145"/>
            <p:cNvGrpSpPr>
              <a:grpSpLocks/>
            </p:cNvGrpSpPr>
            <p:nvPr/>
          </p:nvGrpSpPr>
          <p:grpSpPr bwMode="auto">
            <a:xfrm>
              <a:off x="1521" y="1134"/>
              <a:ext cx="2700" cy="4312"/>
              <a:chOff x="1521" y="1134"/>
              <a:chExt cx="2700" cy="4312"/>
            </a:xfrm>
          </p:grpSpPr>
          <p:grpSp>
            <p:nvGrpSpPr>
              <p:cNvPr id="141585" name="Group 146"/>
              <p:cNvGrpSpPr>
                <a:grpSpLocks/>
              </p:cNvGrpSpPr>
              <p:nvPr/>
            </p:nvGrpSpPr>
            <p:grpSpPr bwMode="auto">
              <a:xfrm>
                <a:off x="1521" y="1134"/>
                <a:ext cx="2700" cy="4312"/>
                <a:chOff x="1521" y="1134"/>
                <a:chExt cx="2700" cy="4312"/>
              </a:xfrm>
            </p:grpSpPr>
            <p:pic>
              <p:nvPicPr>
                <p:cNvPr id="141587" name="Picture 147" descr="ЯВ"/>
                <p:cNvPicPr>
                  <a:picLocks noChangeAspect="1" noChangeArrowheads="1"/>
                </p:cNvPicPr>
                <p:nvPr/>
              </p:nvPicPr>
              <p:blipFill>
                <a:blip r:embed="rId12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59467" t="22517" r="3429"/>
                <a:stretch>
                  <a:fillRect/>
                </a:stretch>
              </p:blipFill>
              <p:spPr bwMode="auto">
                <a:xfrm>
                  <a:off x="1521" y="1134"/>
                  <a:ext cx="2700" cy="4312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1588" name="Oval 148"/>
                <p:cNvSpPr>
                  <a:spLocks noChangeArrowheads="1"/>
                </p:cNvSpPr>
                <p:nvPr/>
              </p:nvSpPr>
              <p:spPr bwMode="auto">
                <a:xfrm rot="-4835393">
                  <a:off x="1700" y="3835"/>
                  <a:ext cx="1082" cy="72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rot="10800000"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41586" name="Oval 149"/>
              <p:cNvSpPr>
                <a:spLocks noChangeArrowheads="1"/>
              </p:cNvSpPr>
              <p:nvPr/>
            </p:nvSpPr>
            <p:spPr bwMode="auto">
              <a:xfrm rot="-4835393">
                <a:off x="1340" y="3835"/>
                <a:ext cx="1082" cy="720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rot="10800000" lIns="84338" tIns="42170" rIns="84338" bIns="42170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41573" name="Oval 150"/>
            <p:cNvSpPr>
              <a:spLocks noChangeArrowheads="1"/>
            </p:cNvSpPr>
            <p:nvPr/>
          </p:nvSpPr>
          <p:spPr bwMode="auto">
            <a:xfrm rot="-4835393">
              <a:off x="3320" y="3295"/>
              <a:ext cx="1082" cy="720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 rot="10800000" lIns="84338" tIns="42170" rIns="84338" bIns="42170"/>
            <a:lstStyle>
              <a:lvl1pPr defTabSz="82867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2867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2867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2867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2867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2867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2867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2867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2867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 b="1">
                <a:latin typeface="Times New Roman" panose="02020603050405020304" pitchFamily="18" charset="0"/>
              </a:endParaRPr>
            </a:p>
          </p:txBody>
        </p:sp>
        <p:grpSp>
          <p:nvGrpSpPr>
            <p:cNvPr id="141574" name="Group 151"/>
            <p:cNvGrpSpPr>
              <a:grpSpLocks/>
            </p:cNvGrpSpPr>
            <p:nvPr/>
          </p:nvGrpSpPr>
          <p:grpSpPr bwMode="auto">
            <a:xfrm>
              <a:off x="1701" y="414"/>
              <a:ext cx="3062" cy="4322"/>
              <a:chOff x="1701" y="414"/>
              <a:chExt cx="3062" cy="4322"/>
            </a:xfrm>
          </p:grpSpPr>
          <p:sp>
            <p:nvSpPr>
              <p:cNvPr id="141575" name="Oval 152"/>
              <p:cNvSpPr>
                <a:spLocks noChangeArrowheads="1"/>
              </p:cNvSpPr>
              <p:nvPr/>
            </p:nvSpPr>
            <p:spPr bwMode="auto">
              <a:xfrm rot="-3819743">
                <a:off x="3410" y="2125"/>
                <a:ext cx="1082" cy="540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 rot="10800000" lIns="84338" tIns="42170" rIns="84338" bIns="42170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41576" name="Group 153"/>
              <p:cNvGrpSpPr>
                <a:grpSpLocks/>
              </p:cNvGrpSpPr>
              <p:nvPr/>
            </p:nvGrpSpPr>
            <p:grpSpPr bwMode="auto">
              <a:xfrm>
                <a:off x="1701" y="414"/>
                <a:ext cx="3062" cy="4322"/>
                <a:chOff x="1701" y="414"/>
                <a:chExt cx="3062" cy="4322"/>
              </a:xfrm>
            </p:grpSpPr>
            <p:sp>
              <p:nvSpPr>
                <p:cNvPr id="141577" name="Oval 154"/>
                <p:cNvSpPr>
                  <a:spLocks noChangeArrowheads="1"/>
                </p:cNvSpPr>
                <p:nvPr/>
              </p:nvSpPr>
              <p:spPr bwMode="auto">
                <a:xfrm rot="-7688514">
                  <a:off x="1431" y="2124"/>
                  <a:ext cx="900" cy="36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rot="10800000"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78" name="Oval 155"/>
                <p:cNvSpPr>
                  <a:spLocks noChangeArrowheads="1"/>
                </p:cNvSpPr>
                <p:nvPr/>
              </p:nvSpPr>
              <p:spPr bwMode="auto">
                <a:xfrm rot="-422351">
                  <a:off x="3681" y="2394"/>
                  <a:ext cx="1082" cy="54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79" name="Oval 156"/>
                <p:cNvSpPr>
                  <a:spLocks noChangeArrowheads="1"/>
                </p:cNvSpPr>
                <p:nvPr/>
              </p:nvSpPr>
              <p:spPr bwMode="auto">
                <a:xfrm rot="-5400000">
                  <a:off x="3410" y="1405"/>
                  <a:ext cx="1082" cy="54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rot="10800000"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80" name="Oval 157"/>
                <p:cNvSpPr>
                  <a:spLocks noChangeArrowheads="1"/>
                </p:cNvSpPr>
                <p:nvPr/>
              </p:nvSpPr>
              <p:spPr bwMode="auto">
                <a:xfrm rot="-3819743">
                  <a:off x="1340" y="1495"/>
                  <a:ext cx="1082" cy="36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rot="10800000"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81" name="Oval 158"/>
                <p:cNvSpPr>
                  <a:spLocks noChangeArrowheads="1"/>
                </p:cNvSpPr>
                <p:nvPr/>
              </p:nvSpPr>
              <p:spPr bwMode="auto">
                <a:xfrm rot="-2946764">
                  <a:off x="1970" y="685"/>
                  <a:ext cx="1082" cy="54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rot="10800000"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82" name="Oval 159"/>
                <p:cNvSpPr>
                  <a:spLocks noChangeArrowheads="1"/>
                </p:cNvSpPr>
                <p:nvPr/>
              </p:nvSpPr>
              <p:spPr bwMode="auto">
                <a:xfrm rot="1707524">
                  <a:off x="2781" y="774"/>
                  <a:ext cx="1082" cy="54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83" name="Oval 160"/>
                <p:cNvSpPr>
                  <a:spLocks noChangeArrowheads="1"/>
                </p:cNvSpPr>
                <p:nvPr/>
              </p:nvSpPr>
              <p:spPr bwMode="auto">
                <a:xfrm rot="-1074866">
                  <a:off x="2241" y="594"/>
                  <a:ext cx="1082" cy="54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41584" name="Oval 161"/>
                <p:cNvSpPr>
                  <a:spLocks noChangeArrowheads="1"/>
                </p:cNvSpPr>
                <p:nvPr/>
              </p:nvSpPr>
              <p:spPr bwMode="auto">
                <a:xfrm rot="-4835393">
                  <a:off x="2960" y="3835"/>
                  <a:ext cx="1082" cy="720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solidFill>
                    <a:srgbClr val="FFFFFF"/>
                  </a:solidFill>
                  <a:round/>
                  <a:headEnd/>
                  <a:tailEnd/>
                </a:ln>
              </p:spPr>
              <p:txBody>
                <a:bodyPr rot="10800000"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</p:grpSp>
        </p:grpSp>
      </p:grpSp>
      <p:sp>
        <p:nvSpPr>
          <p:cNvPr id="141455" name="Line 162"/>
          <p:cNvSpPr>
            <a:spLocks noChangeShapeType="1"/>
          </p:cNvSpPr>
          <p:nvPr/>
        </p:nvSpPr>
        <p:spPr bwMode="auto">
          <a:xfrm flipV="1">
            <a:off x="288925" y="898525"/>
            <a:ext cx="646113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56" name="Arc 163"/>
          <p:cNvSpPr>
            <a:spLocks/>
          </p:cNvSpPr>
          <p:nvPr/>
        </p:nvSpPr>
        <p:spPr bwMode="auto">
          <a:xfrm rot="-9131917" flipH="1" flipV="1">
            <a:off x="1220788" y="1106488"/>
            <a:ext cx="301625" cy="158750"/>
          </a:xfrm>
          <a:custGeom>
            <a:avLst/>
            <a:gdLst>
              <a:gd name="T0" fmla="*/ 2147483647 w 18697"/>
              <a:gd name="T1" fmla="*/ 0 h 21591"/>
              <a:gd name="T2" fmla="*/ 2147483647 w 18697"/>
              <a:gd name="T3" fmla="*/ 2147483647 h 21591"/>
              <a:gd name="T4" fmla="*/ 0 w 18697"/>
              <a:gd name="T5" fmla="*/ 2147483647 h 21591"/>
              <a:gd name="T6" fmla="*/ 0 60000 65536"/>
              <a:gd name="T7" fmla="*/ 0 60000 65536"/>
              <a:gd name="T8" fmla="*/ 0 60000 65536"/>
              <a:gd name="T9" fmla="*/ 0 w 18697"/>
              <a:gd name="T10" fmla="*/ 0 h 21591"/>
              <a:gd name="T11" fmla="*/ 18697 w 18697"/>
              <a:gd name="T12" fmla="*/ 21591 h 215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97" h="21591" fill="none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</a:path>
              <a:path w="18697" h="21591" stroke="0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  <a:lnTo>
                  <a:pt x="0" y="21591"/>
                </a:lnTo>
                <a:lnTo>
                  <a:pt x="63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lgDash"/>
            <a:round/>
            <a:headEnd/>
            <a:tailEnd type="triangle" w="med" len="med"/>
          </a:ln>
          <a:effectLst>
            <a:prstShdw prst="shdw13" dist="50800" dir="10800000">
              <a:srgbClr val="FFFF00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57" name="Arc 164"/>
          <p:cNvSpPr>
            <a:spLocks/>
          </p:cNvSpPr>
          <p:nvPr/>
        </p:nvSpPr>
        <p:spPr bwMode="auto">
          <a:xfrm rot="-9131917" flipH="1" flipV="1">
            <a:off x="1939925" y="1312863"/>
            <a:ext cx="300038" cy="160337"/>
          </a:xfrm>
          <a:custGeom>
            <a:avLst/>
            <a:gdLst>
              <a:gd name="T0" fmla="*/ 2147483647 w 18697"/>
              <a:gd name="T1" fmla="*/ 0 h 21591"/>
              <a:gd name="T2" fmla="*/ 2147483647 w 18697"/>
              <a:gd name="T3" fmla="*/ 2147483647 h 21591"/>
              <a:gd name="T4" fmla="*/ 0 w 18697"/>
              <a:gd name="T5" fmla="*/ 2147483647 h 21591"/>
              <a:gd name="T6" fmla="*/ 0 60000 65536"/>
              <a:gd name="T7" fmla="*/ 0 60000 65536"/>
              <a:gd name="T8" fmla="*/ 0 60000 65536"/>
              <a:gd name="T9" fmla="*/ 0 w 18697"/>
              <a:gd name="T10" fmla="*/ 0 h 21591"/>
              <a:gd name="T11" fmla="*/ 18697 w 18697"/>
              <a:gd name="T12" fmla="*/ 21591 h 215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97" h="21591" fill="none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</a:path>
              <a:path w="18697" h="21591" stroke="0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  <a:lnTo>
                  <a:pt x="0" y="21591"/>
                </a:lnTo>
                <a:lnTo>
                  <a:pt x="63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lgDash"/>
            <a:round/>
            <a:headEnd/>
            <a:tailEnd type="triangle" w="med" len="med"/>
          </a:ln>
          <a:effectLst>
            <a:prstShdw prst="shdw13" dist="50800" dir="10800000">
              <a:srgbClr val="FFFF00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58" name="Arc 165"/>
          <p:cNvSpPr>
            <a:spLocks/>
          </p:cNvSpPr>
          <p:nvPr/>
        </p:nvSpPr>
        <p:spPr bwMode="auto">
          <a:xfrm rot="-9131917" flipH="1" flipV="1">
            <a:off x="2657475" y="1520825"/>
            <a:ext cx="300038" cy="158750"/>
          </a:xfrm>
          <a:custGeom>
            <a:avLst/>
            <a:gdLst>
              <a:gd name="T0" fmla="*/ 2147483647 w 18697"/>
              <a:gd name="T1" fmla="*/ 0 h 21591"/>
              <a:gd name="T2" fmla="*/ 2147483647 w 18697"/>
              <a:gd name="T3" fmla="*/ 2147483647 h 21591"/>
              <a:gd name="T4" fmla="*/ 0 w 18697"/>
              <a:gd name="T5" fmla="*/ 2147483647 h 21591"/>
              <a:gd name="T6" fmla="*/ 0 60000 65536"/>
              <a:gd name="T7" fmla="*/ 0 60000 65536"/>
              <a:gd name="T8" fmla="*/ 0 60000 65536"/>
              <a:gd name="T9" fmla="*/ 0 w 18697"/>
              <a:gd name="T10" fmla="*/ 0 h 21591"/>
              <a:gd name="T11" fmla="*/ 18697 w 18697"/>
              <a:gd name="T12" fmla="*/ 21591 h 215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97" h="21591" fill="none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</a:path>
              <a:path w="18697" h="21591" stroke="0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  <a:lnTo>
                  <a:pt x="0" y="21591"/>
                </a:lnTo>
                <a:lnTo>
                  <a:pt x="63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lgDash"/>
            <a:round/>
            <a:headEnd/>
            <a:tailEnd type="triangle" w="med" len="med"/>
          </a:ln>
          <a:effectLst>
            <a:prstShdw prst="shdw13" dist="50800" dir="10800000">
              <a:srgbClr val="FFFF00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59" name="Arc 166"/>
          <p:cNvSpPr>
            <a:spLocks/>
          </p:cNvSpPr>
          <p:nvPr/>
        </p:nvSpPr>
        <p:spPr bwMode="auto">
          <a:xfrm rot="-9131917" flipH="1" flipV="1">
            <a:off x="5673725" y="1658938"/>
            <a:ext cx="301625" cy="160337"/>
          </a:xfrm>
          <a:custGeom>
            <a:avLst/>
            <a:gdLst>
              <a:gd name="T0" fmla="*/ 2147483647 w 18697"/>
              <a:gd name="T1" fmla="*/ 0 h 21591"/>
              <a:gd name="T2" fmla="*/ 2147483647 w 18697"/>
              <a:gd name="T3" fmla="*/ 2147483647 h 21591"/>
              <a:gd name="T4" fmla="*/ 0 w 18697"/>
              <a:gd name="T5" fmla="*/ 2147483647 h 21591"/>
              <a:gd name="T6" fmla="*/ 0 60000 65536"/>
              <a:gd name="T7" fmla="*/ 0 60000 65536"/>
              <a:gd name="T8" fmla="*/ 0 60000 65536"/>
              <a:gd name="T9" fmla="*/ 0 w 18697"/>
              <a:gd name="T10" fmla="*/ 0 h 21591"/>
              <a:gd name="T11" fmla="*/ 18697 w 18697"/>
              <a:gd name="T12" fmla="*/ 21591 h 215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97" h="21591" fill="none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</a:path>
              <a:path w="18697" h="21591" stroke="0" extrusionOk="0">
                <a:moveTo>
                  <a:pt x="630" y="0"/>
                </a:moveTo>
                <a:cubicBezTo>
                  <a:pt x="8113" y="218"/>
                  <a:pt x="14949" y="4296"/>
                  <a:pt x="18697" y="10775"/>
                </a:cubicBezTo>
                <a:lnTo>
                  <a:pt x="0" y="21591"/>
                </a:lnTo>
                <a:lnTo>
                  <a:pt x="630" y="0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lgDash"/>
            <a:round/>
            <a:headEnd/>
            <a:tailEnd type="triangle" w="med" len="med"/>
          </a:ln>
          <a:effectLst>
            <a:prstShdw prst="shdw13" dist="50800" dir="10800000">
              <a:srgbClr val="FFFF00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grpSp>
        <p:nvGrpSpPr>
          <p:cNvPr id="141460" name="Group 167"/>
          <p:cNvGrpSpPr>
            <a:grpSpLocks/>
          </p:cNvGrpSpPr>
          <p:nvPr/>
        </p:nvGrpSpPr>
        <p:grpSpPr bwMode="auto">
          <a:xfrm>
            <a:off x="911225" y="2732088"/>
            <a:ext cx="1700213" cy="358775"/>
            <a:chOff x="609" y="1897"/>
            <a:chExt cx="1136" cy="250"/>
          </a:xfrm>
        </p:grpSpPr>
        <p:grpSp>
          <p:nvGrpSpPr>
            <p:cNvPr id="141568" name="Rectangle 168"/>
            <p:cNvGrpSpPr>
              <a:grpSpLocks/>
            </p:cNvGrpSpPr>
            <p:nvPr/>
          </p:nvGrpSpPr>
          <p:grpSpPr bwMode="auto">
            <a:xfrm>
              <a:off x="609" y="1897"/>
              <a:ext cx="1136" cy="250"/>
              <a:chOff x="1066800" y="3011424"/>
              <a:chExt cx="1987296" cy="396240"/>
            </a:xfrm>
          </p:grpSpPr>
          <p:pic>
            <p:nvPicPr>
              <p:cNvPr id="141570" name="Rectangle 168"/>
              <p:cNvPicPr>
                <a:picLocks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66800" y="3011424"/>
                <a:ext cx="1987296" cy="396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571" name="Text Box 192"/>
              <p:cNvSpPr txBox="1">
                <a:spLocks noChangeArrowheads="1"/>
              </p:cNvSpPr>
              <p:nvPr/>
            </p:nvSpPr>
            <p:spPr bwMode="auto">
              <a:xfrm>
                <a:off x="1092176" y="3030237"/>
                <a:ext cx="1931786" cy="352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84229" tIns="42117" rIns="84229" bIns="42117" anchor="ctr">
                <a:spAutoFit/>
              </a:bodyPr>
              <a:lstStyle>
                <a:lvl1pPr defTabSz="84772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4772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4772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4772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4772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4772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4772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4772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4772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l" eaLnBrk="1" hangingPunct="1">
                  <a:lnSpc>
                    <a:spcPct val="80000"/>
                  </a:lnSpc>
                </a:pPr>
                <a:r>
                  <a:rPr lang="ru-RU" altLang="en-US" sz="900" b="1">
                    <a:latin typeface="Times New Roman" panose="02020603050405020304" pitchFamily="18" charset="0"/>
                  </a:rPr>
                  <a:t> </a:t>
                </a:r>
                <a:r>
                  <a:rPr lang="ru-RU" altLang="en-US" sz="1500" b="1">
                    <a:solidFill>
                      <a:srgbClr val="CC3300"/>
                    </a:solidFill>
                    <a:latin typeface="Times New Roman" panose="02020603050405020304" pitchFamily="18" charset="0"/>
                  </a:rPr>
                  <a:t>Д</a:t>
                </a:r>
                <a:r>
                  <a:rPr lang="ru-RU" altLang="en-US" sz="1900" b="1">
                    <a:latin typeface="Times New Roman" panose="02020603050405020304" pitchFamily="18" charset="0"/>
                  </a:rPr>
                  <a:t>       </a:t>
                </a:r>
                <a:r>
                  <a:rPr lang="ru-RU" altLang="en-US" sz="1300" b="1" i="1" u="sng">
                    <a:latin typeface="Times New Roman" panose="02020603050405020304" pitchFamily="18" charset="0"/>
                  </a:rPr>
                  <a:t>внеш. возд.</a:t>
                </a:r>
                <a:r>
                  <a:rPr lang="ru-RU" altLang="en-US" sz="1500" b="1">
                    <a:latin typeface="Times New Roman" panose="02020603050405020304" pitchFamily="18" charset="0"/>
                  </a:rPr>
                  <a:t> </a:t>
                </a:r>
                <a:endParaRPr lang="en-US" altLang="en-US" sz="1500" b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41569" name="Line 169"/>
            <p:cNvSpPr>
              <a:spLocks noChangeShapeType="1"/>
            </p:cNvSpPr>
            <p:nvPr/>
          </p:nvSpPr>
          <p:spPr bwMode="auto">
            <a:xfrm>
              <a:off x="864" y="2016"/>
              <a:ext cx="1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1461" name="Rectangle 170"/>
          <p:cNvGrpSpPr>
            <a:grpSpLocks/>
          </p:cNvGrpSpPr>
          <p:nvPr/>
        </p:nvGrpSpPr>
        <p:grpSpPr bwMode="auto">
          <a:xfrm>
            <a:off x="6303963" y="2698750"/>
            <a:ext cx="2271712" cy="269875"/>
            <a:chOff x="4643" y="1874"/>
            <a:chExt cx="1674" cy="188"/>
          </a:xfrm>
        </p:grpSpPr>
        <p:pic>
          <p:nvPicPr>
            <p:cNvPr id="141566" name="Rectangle 170"/>
            <p:cNvPicPr>
              <a:picLocks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3" y="1874"/>
              <a:ext cx="1674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67" name="Text Box 196"/>
            <p:cNvSpPr txBox="1">
              <a:spLocks noChangeArrowheads="1"/>
            </p:cNvSpPr>
            <p:nvPr/>
          </p:nvSpPr>
          <p:spPr bwMode="auto">
            <a:xfrm>
              <a:off x="4657" y="1887"/>
              <a:ext cx="1640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84012" tIns="42010" rIns="84012" bIns="42010" anchor="ctr">
              <a:spAutoFit/>
            </a:bodyPr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l" eaLnBrk="1" hangingPunct="1">
                <a:lnSpc>
                  <a:spcPct val="50000"/>
                </a:lnSpc>
              </a:pPr>
              <a:r>
                <a:rPr lang="ru-RU" altLang="en-US" sz="900" b="1">
                  <a:latin typeface="Times New Roman" panose="02020603050405020304" pitchFamily="18" charset="0"/>
                </a:rPr>
                <a:t> </a:t>
              </a:r>
              <a:r>
                <a:rPr lang="ru-RU" altLang="en-US" sz="1500" b="1">
                  <a:solidFill>
                    <a:srgbClr val="CC3300"/>
                  </a:solidFill>
                  <a:latin typeface="Times New Roman" panose="02020603050405020304" pitchFamily="18" charset="0"/>
                </a:rPr>
                <a:t>Д</a:t>
              </a:r>
              <a:r>
                <a:rPr lang="ru-RU" altLang="en-US" sz="1900" b="1">
                  <a:latin typeface="Times New Roman" panose="02020603050405020304" pitchFamily="18" charset="0"/>
                </a:rPr>
                <a:t>    </a:t>
              </a:r>
              <a:r>
                <a:rPr lang="ru-RU" altLang="en-US" sz="1300" b="1" i="1" u="sng">
                  <a:latin typeface="Times New Roman" panose="02020603050405020304" pitchFamily="18" charset="0"/>
                </a:rPr>
                <a:t>внеш. возд</a:t>
              </a:r>
              <a:r>
                <a:rPr lang="ru-RU" altLang="en-US" sz="1300" b="1" i="1">
                  <a:latin typeface="Times New Roman" panose="02020603050405020304" pitchFamily="18" charset="0"/>
                </a:rPr>
                <a:t>. + </a:t>
              </a:r>
              <a:r>
                <a:rPr lang="ru-RU" altLang="en-US" sz="1300" b="1" i="1" u="sng">
                  <a:latin typeface="Times New Roman" panose="02020603050405020304" pitchFamily="18" charset="0"/>
                </a:rPr>
                <a:t>внутр.</a:t>
              </a:r>
              <a:r>
                <a:rPr lang="ru-RU" altLang="en-US" sz="1500" b="1">
                  <a:latin typeface="Times New Roman" panose="02020603050405020304" pitchFamily="18" charset="0"/>
                </a:rPr>
                <a:t> </a:t>
              </a:r>
              <a:endParaRPr lang="en-US" altLang="en-US" sz="15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41462" name="Line 171"/>
          <p:cNvSpPr>
            <a:spLocks noChangeShapeType="1"/>
          </p:cNvSpPr>
          <p:nvPr/>
        </p:nvSpPr>
        <p:spPr bwMode="auto">
          <a:xfrm>
            <a:off x="6608763" y="2833688"/>
            <a:ext cx="1444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pic>
        <p:nvPicPr>
          <p:cNvPr id="141463" name="Picture 172" descr="EMERC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31800" cy="398463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1464" name="Line 173"/>
          <p:cNvSpPr>
            <a:spLocks noChangeShapeType="1"/>
          </p:cNvSpPr>
          <p:nvPr/>
        </p:nvSpPr>
        <p:spPr bwMode="auto">
          <a:xfrm flipH="1" flipV="1">
            <a:off x="4021138" y="2901950"/>
            <a:ext cx="144462" cy="139700"/>
          </a:xfrm>
          <a:prstGeom prst="line">
            <a:avLst/>
          </a:prstGeom>
          <a:noFill/>
          <a:ln w="19050">
            <a:solidFill>
              <a:srgbClr val="9966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65" name="Line 174"/>
          <p:cNvSpPr>
            <a:spLocks noChangeShapeType="1"/>
          </p:cNvSpPr>
          <p:nvPr/>
        </p:nvSpPr>
        <p:spPr bwMode="auto">
          <a:xfrm flipV="1">
            <a:off x="4810125" y="2901950"/>
            <a:ext cx="146050" cy="139700"/>
          </a:xfrm>
          <a:prstGeom prst="line">
            <a:avLst/>
          </a:prstGeom>
          <a:noFill/>
          <a:ln w="19050">
            <a:solidFill>
              <a:srgbClr val="9966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89610" tIns="44805" rIns="89610" bIns="44805"/>
          <a:lstStyle/>
          <a:p>
            <a:endParaRPr lang="en-US"/>
          </a:p>
        </p:txBody>
      </p:sp>
      <p:sp>
        <p:nvSpPr>
          <p:cNvPr id="141466" name="Rectangle 175"/>
          <p:cNvSpPr>
            <a:spLocks noChangeArrowheads="1"/>
          </p:cNvSpPr>
          <p:nvPr/>
        </p:nvSpPr>
        <p:spPr bwMode="auto">
          <a:xfrm>
            <a:off x="71438" y="1382713"/>
            <a:ext cx="431800" cy="22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483" tIns="41259" rIns="82483" bIns="41259" anchor="b"/>
          <a:lstStyle>
            <a:lvl1pPr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300" b="1">
                <a:latin typeface="Times New Roman" panose="02020603050405020304" pitchFamily="18" charset="0"/>
              </a:rPr>
              <a:t>Н</a:t>
            </a:r>
            <a:r>
              <a:rPr lang="ru-RU" altLang="en-US" sz="900" b="1">
                <a:latin typeface="Times New Roman" panose="02020603050405020304" pitchFamily="18" charset="0"/>
              </a:rPr>
              <a:t>1</a:t>
            </a:r>
            <a:endParaRPr lang="en-US" altLang="en-US" sz="1500" b="1">
              <a:latin typeface="Times New Roman" panose="02020603050405020304" pitchFamily="18" charset="0"/>
            </a:endParaRPr>
          </a:p>
        </p:txBody>
      </p:sp>
      <p:sp>
        <p:nvSpPr>
          <p:cNvPr id="141467" name="Rectangle 176"/>
          <p:cNvSpPr>
            <a:spLocks noChangeArrowheads="1"/>
          </p:cNvSpPr>
          <p:nvPr/>
        </p:nvSpPr>
        <p:spPr bwMode="auto">
          <a:xfrm>
            <a:off x="4452938" y="1727200"/>
            <a:ext cx="431800" cy="22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483" tIns="41259" rIns="82483" bIns="41259" anchor="b"/>
          <a:lstStyle>
            <a:lvl1pPr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318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318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1300" b="1">
                <a:latin typeface="Times New Roman" panose="02020603050405020304" pitchFamily="18" charset="0"/>
              </a:rPr>
              <a:t>Н</a:t>
            </a:r>
            <a:r>
              <a:rPr lang="ru-RU" altLang="en-US" sz="900" b="1">
                <a:latin typeface="Times New Roman" panose="02020603050405020304" pitchFamily="18" charset="0"/>
              </a:rPr>
              <a:t>2</a:t>
            </a:r>
            <a:endParaRPr lang="en-US" altLang="en-US" sz="1500" b="1">
              <a:latin typeface="Times New Roman" panose="02020603050405020304" pitchFamily="18" charset="0"/>
            </a:endParaRPr>
          </a:p>
        </p:txBody>
      </p:sp>
      <p:sp>
        <p:nvSpPr>
          <p:cNvPr id="141468" name="Rectangle 177"/>
          <p:cNvSpPr>
            <a:spLocks noChangeArrowheads="1"/>
          </p:cNvSpPr>
          <p:nvPr/>
        </p:nvSpPr>
        <p:spPr bwMode="auto">
          <a:xfrm>
            <a:off x="6967538" y="2971800"/>
            <a:ext cx="1365250" cy="13811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    </a:t>
            </a:r>
            <a:r>
              <a:rPr lang="ru-RU" altLang="en-US" sz="1300" b="1">
                <a:solidFill>
                  <a:srgbClr val="FF3300"/>
                </a:solidFill>
                <a:latin typeface="Times New Roman" panose="02020603050405020304" pitchFamily="18" charset="0"/>
              </a:rPr>
              <a:t>15%       </a:t>
            </a:r>
            <a:r>
              <a:rPr lang="ru-RU" altLang="en-US" sz="1300" b="1">
                <a:latin typeface="Times New Roman" panose="02020603050405020304" pitchFamily="18" charset="0"/>
              </a:rPr>
              <a:t>+ </a:t>
            </a:r>
            <a:r>
              <a:rPr lang="ru-RU" altLang="en-US" sz="1300" b="1">
                <a:solidFill>
                  <a:srgbClr val="FF3300"/>
                </a:solidFill>
                <a:latin typeface="Times New Roman" panose="02020603050405020304" pitchFamily="18" charset="0"/>
              </a:rPr>
              <a:t>  85%</a:t>
            </a:r>
            <a:r>
              <a:rPr lang="ru-RU" altLang="en-US" sz="1300" b="1">
                <a:latin typeface="Times New Roman" panose="02020603050405020304" pitchFamily="18" charset="0"/>
              </a:rPr>
              <a:t>        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469" name="Rectangle 178"/>
          <p:cNvSpPr>
            <a:spLocks noChangeArrowheads="1"/>
          </p:cNvSpPr>
          <p:nvPr/>
        </p:nvSpPr>
        <p:spPr bwMode="auto">
          <a:xfrm>
            <a:off x="1292225" y="3041650"/>
            <a:ext cx="1365250" cy="13811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      </a:t>
            </a:r>
            <a:r>
              <a:rPr lang="ru-RU" altLang="en-US" sz="1300" b="1">
                <a:solidFill>
                  <a:srgbClr val="FF3300"/>
                </a:solidFill>
                <a:latin typeface="Times New Roman" panose="02020603050405020304" pitchFamily="18" charset="0"/>
              </a:rPr>
              <a:t>100%</a:t>
            </a:r>
            <a:r>
              <a:rPr lang="ru-RU" altLang="en-US" sz="1300" b="1">
                <a:latin typeface="Times New Roman" panose="02020603050405020304" pitchFamily="18" charset="0"/>
              </a:rPr>
              <a:t>        </a:t>
            </a:r>
            <a:endParaRPr lang="en-US" altLang="en-US" sz="1300" b="1">
              <a:latin typeface="Times New Roman" panose="02020603050405020304" pitchFamily="18" charset="0"/>
            </a:endParaRPr>
          </a:p>
        </p:txBody>
      </p:sp>
      <p:sp>
        <p:nvSpPr>
          <p:cNvPr id="141470" name="Rectangle 179"/>
          <p:cNvSpPr>
            <a:spLocks noChangeArrowheads="1"/>
          </p:cNvSpPr>
          <p:nvPr/>
        </p:nvSpPr>
        <p:spPr bwMode="auto">
          <a:xfrm>
            <a:off x="5532438" y="5045075"/>
            <a:ext cx="428625" cy="207963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r>
              <a:rPr lang="ru-RU" altLang="en-US" sz="1300" b="1">
                <a:solidFill>
                  <a:srgbClr val="0066FF"/>
                </a:solidFill>
                <a:latin typeface="Times New Roman" panose="02020603050405020304" pitchFamily="18" charset="0"/>
              </a:rPr>
              <a:t>доля Е</a:t>
            </a:r>
            <a:r>
              <a:rPr lang="ru-RU" altLang="en-US" sz="1500" b="1" i="1">
                <a:latin typeface="Times New Roman" panose="02020603050405020304" pitchFamily="18" charset="0"/>
              </a:rPr>
              <a:t> </a:t>
            </a:r>
            <a:endParaRPr lang="en-US" altLang="en-US" sz="1500" b="1" i="1">
              <a:latin typeface="Times New Roman" panose="02020603050405020304" pitchFamily="18" charset="0"/>
            </a:endParaRPr>
          </a:p>
        </p:txBody>
      </p:sp>
      <p:sp>
        <p:nvSpPr>
          <p:cNvPr id="1792180" name="Rectangle 180"/>
          <p:cNvSpPr>
            <a:spLocks noChangeArrowheads="1"/>
          </p:cNvSpPr>
          <p:nvPr/>
        </p:nvSpPr>
        <p:spPr bwMode="auto">
          <a:xfrm>
            <a:off x="358775" y="5943600"/>
            <a:ext cx="1436688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>
                <a:solidFill>
                  <a:srgbClr val="FF3300"/>
                </a:solidFill>
                <a:latin typeface="Times New Roman" pitchFamily="18" charset="0"/>
              </a:rPr>
              <a:t>Мера р/загр-я</a:t>
            </a:r>
            <a:endParaRPr lang="en-US" sz="1300" b="1" i="1" baseline="30000">
              <a:solidFill>
                <a:srgbClr val="FF3300"/>
              </a:solidFill>
              <a:latin typeface="Times New Roman" pitchFamily="18" charset="0"/>
            </a:endParaRPr>
          </a:p>
        </p:txBody>
      </p:sp>
      <p:sp>
        <p:nvSpPr>
          <p:cNvPr id="1792181" name="Rectangle 181"/>
          <p:cNvSpPr>
            <a:spLocks noChangeArrowheads="1"/>
          </p:cNvSpPr>
          <p:nvPr/>
        </p:nvSpPr>
        <p:spPr bwMode="auto">
          <a:xfrm>
            <a:off x="574675" y="5735638"/>
            <a:ext cx="933450" cy="277812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900" b="1">
                <a:solidFill>
                  <a:srgbClr val="FF0000"/>
                </a:solidFill>
                <a:latin typeface="Times New Roman" pitchFamily="18" charset="0"/>
              </a:rPr>
              <a:t>А</a:t>
            </a:r>
            <a:endParaRPr lang="en-US" sz="1900" b="1" i="1">
              <a:latin typeface="Times New Roman" pitchFamily="18" charset="0"/>
            </a:endParaRPr>
          </a:p>
        </p:txBody>
      </p:sp>
      <p:sp>
        <p:nvSpPr>
          <p:cNvPr id="1792182" name="Rectangle 182"/>
          <p:cNvSpPr>
            <a:spLocks noChangeArrowheads="1"/>
          </p:cNvSpPr>
          <p:nvPr/>
        </p:nvSpPr>
        <p:spPr bwMode="auto">
          <a:xfrm>
            <a:off x="1939925" y="5943600"/>
            <a:ext cx="2225675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>
                <a:solidFill>
                  <a:srgbClr val="FF3300"/>
                </a:solidFill>
                <a:latin typeface="Times New Roman" pitchFamily="18" charset="0"/>
              </a:rPr>
              <a:t>Удельная – к ед. массы Бк/кг;</a:t>
            </a:r>
            <a:endParaRPr lang="en-US" sz="1300" b="1" i="1" baseline="30000">
              <a:solidFill>
                <a:srgbClr val="FF3300"/>
              </a:solidFill>
              <a:latin typeface="Times New Roman" pitchFamily="18" charset="0"/>
            </a:endParaRPr>
          </a:p>
        </p:txBody>
      </p:sp>
      <p:sp>
        <p:nvSpPr>
          <p:cNvPr id="1792183" name="Rectangle 183"/>
          <p:cNvSpPr>
            <a:spLocks noChangeArrowheads="1"/>
          </p:cNvSpPr>
          <p:nvPr/>
        </p:nvSpPr>
        <p:spPr bwMode="auto">
          <a:xfrm>
            <a:off x="4311650" y="5943600"/>
            <a:ext cx="2584450" cy="276225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>
                <a:solidFill>
                  <a:srgbClr val="FF3300"/>
                </a:solidFill>
                <a:latin typeface="Times New Roman" pitchFamily="18" charset="0"/>
              </a:rPr>
              <a:t>Объемная – к ед. объема Бк/л (м</a:t>
            </a:r>
            <a:r>
              <a:rPr lang="ru-RU" sz="1300" b="1" baseline="30000">
                <a:solidFill>
                  <a:srgbClr val="FF3300"/>
                </a:solidFill>
                <a:latin typeface="Times New Roman" pitchFamily="18" charset="0"/>
              </a:rPr>
              <a:t>3</a:t>
            </a:r>
            <a:r>
              <a:rPr lang="ru-RU" sz="1300" b="1">
                <a:solidFill>
                  <a:srgbClr val="FF3300"/>
                </a:solidFill>
                <a:latin typeface="Times New Roman" pitchFamily="18" charset="0"/>
              </a:rPr>
              <a:t>)</a:t>
            </a:r>
            <a:endParaRPr lang="en-US" sz="1300" b="1" i="1" baseline="30000">
              <a:solidFill>
                <a:srgbClr val="FF3300"/>
              </a:solidFill>
              <a:latin typeface="Times New Roman" pitchFamily="18" charset="0"/>
            </a:endParaRPr>
          </a:p>
        </p:txBody>
      </p:sp>
      <p:grpSp>
        <p:nvGrpSpPr>
          <p:cNvPr id="141475" name="Rectangle 184"/>
          <p:cNvGrpSpPr>
            <a:grpSpLocks/>
          </p:cNvGrpSpPr>
          <p:nvPr/>
        </p:nvGrpSpPr>
        <p:grpSpPr bwMode="auto">
          <a:xfrm>
            <a:off x="2006600" y="5734050"/>
            <a:ext cx="439738" cy="287338"/>
            <a:chOff x="1478" y="3982"/>
            <a:chExt cx="323" cy="200"/>
          </a:xfrm>
        </p:grpSpPr>
        <p:pic>
          <p:nvPicPr>
            <p:cNvPr id="141564" name="Rectangle 184"/>
            <p:cNvPicPr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78" y="3982"/>
              <a:ext cx="323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65" name="Text Box 212"/>
            <p:cNvSpPr txBox="1">
              <a:spLocks noChangeArrowheads="1"/>
            </p:cNvSpPr>
            <p:nvPr/>
          </p:nvSpPr>
          <p:spPr bwMode="auto">
            <a:xfrm>
              <a:off x="1482" y="3984"/>
              <a:ext cx="31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Ки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1476" name="Rectangle 185"/>
          <p:cNvGrpSpPr>
            <a:grpSpLocks/>
          </p:cNvGrpSpPr>
          <p:nvPr/>
        </p:nvGrpSpPr>
        <p:grpSpPr bwMode="auto">
          <a:xfrm>
            <a:off x="2725738" y="5734050"/>
            <a:ext cx="579437" cy="287338"/>
            <a:chOff x="2008" y="3982"/>
            <a:chExt cx="427" cy="200"/>
          </a:xfrm>
        </p:grpSpPr>
        <p:pic>
          <p:nvPicPr>
            <p:cNvPr id="141562" name="Rectangle 185"/>
            <p:cNvPicPr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" y="3982"/>
              <a:ext cx="427" cy="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1563" name="Text Box 215"/>
            <p:cNvSpPr txBox="1">
              <a:spLocks noChangeArrowheads="1"/>
            </p:cNvSpPr>
            <p:nvPr/>
          </p:nvSpPr>
          <p:spPr bwMode="auto">
            <a:xfrm>
              <a:off x="2011" y="3984"/>
              <a:ext cx="421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84012" tIns="42010" rIns="84012" bIns="42010" anchor="ctr"/>
            <a:lstStyle>
              <a:lvl1pPr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defTabSz="847725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defTabSz="847725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ru-RU" altLang="en-US" sz="1500" b="1">
                  <a:latin typeface="Times New Roman" panose="02020603050405020304" pitchFamily="18" charset="0"/>
                </a:rPr>
                <a:t>Бк</a:t>
              </a:r>
              <a:endParaRPr lang="en-US" altLang="en-US" sz="1500" b="1" i="1">
                <a:latin typeface="Times New Roman" panose="02020603050405020304" pitchFamily="18" charset="0"/>
              </a:endParaRPr>
            </a:p>
          </p:txBody>
        </p:sp>
      </p:grpSp>
      <p:sp>
        <p:nvSpPr>
          <p:cNvPr id="1792186" name="Rectangle 186"/>
          <p:cNvSpPr>
            <a:spLocks noChangeArrowheads="1"/>
          </p:cNvSpPr>
          <p:nvPr/>
        </p:nvSpPr>
        <p:spPr bwMode="auto">
          <a:xfrm>
            <a:off x="3663950" y="5735638"/>
            <a:ext cx="1652588" cy="277812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500" b="1">
                <a:latin typeface="Times New Roman" pitchFamily="18" charset="0"/>
              </a:rPr>
              <a:t>1 Ки=3,7</a:t>
            </a:r>
            <a:r>
              <a:rPr lang="en-US" b="1">
                <a:latin typeface="Times New Roman" pitchFamily="18" charset="0"/>
              </a:rPr>
              <a:t>·</a:t>
            </a:r>
            <a:r>
              <a:rPr lang="ru-RU" sz="1500" b="1">
                <a:latin typeface="Times New Roman" pitchFamily="18" charset="0"/>
              </a:rPr>
              <a:t>10</a:t>
            </a:r>
            <a:r>
              <a:rPr lang="ru-RU" sz="1500" b="1" baseline="30000">
                <a:latin typeface="Times New Roman" pitchFamily="18" charset="0"/>
              </a:rPr>
              <a:t>10</a:t>
            </a:r>
            <a:r>
              <a:rPr lang="ru-RU" sz="1500" b="1">
                <a:latin typeface="Times New Roman" pitchFamily="18" charset="0"/>
              </a:rPr>
              <a:t>Бк</a:t>
            </a:r>
            <a:endParaRPr lang="en-US" sz="1500" b="1">
              <a:latin typeface="Times New Roman" pitchFamily="18" charset="0"/>
            </a:endParaRPr>
          </a:p>
        </p:txBody>
      </p:sp>
      <p:sp>
        <p:nvSpPr>
          <p:cNvPr id="1792187" name="Rectangle 187"/>
          <p:cNvSpPr>
            <a:spLocks noChangeArrowheads="1"/>
          </p:cNvSpPr>
          <p:nvPr/>
        </p:nvSpPr>
        <p:spPr bwMode="auto">
          <a:xfrm>
            <a:off x="5602288" y="5735638"/>
            <a:ext cx="2730500" cy="277812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r>
              <a:rPr lang="ru-RU" sz="1300" b="1">
                <a:latin typeface="Times New Roman" pitchFamily="18" charset="0"/>
              </a:rPr>
              <a:t>Плотность загрязнения – Ки/км</a:t>
            </a:r>
            <a:r>
              <a:rPr lang="ru-RU" sz="1300" b="1" baseline="30000">
                <a:latin typeface="Times New Roman" pitchFamily="18" charset="0"/>
              </a:rPr>
              <a:t>2</a:t>
            </a:r>
            <a:endParaRPr lang="en-US" sz="1300" b="1" i="1" baseline="30000">
              <a:latin typeface="Times New Roman" pitchFamily="18" charset="0"/>
            </a:endParaRPr>
          </a:p>
        </p:txBody>
      </p:sp>
      <p:sp>
        <p:nvSpPr>
          <p:cNvPr id="1792188" name="Rectangle 188"/>
          <p:cNvSpPr>
            <a:spLocks noChangeArrowheads="1"/>
          </p:cNvSpPr>
          <p:nvPr/>
        </p:nvSpPr>
        <p:spPr bwMode="auto">
          <a:xfrm>
            <a:off x="5532438" y="5459413"/>
            <a:ext cx="2800350" cy="207962"/>
          </a:xfrm>
          <a:prstGeom prst="rect">
            <a:avLst/>
          </a:prstGeom>
          <a:gradFill rotWithShape="1">
            <a:gsLst>
              <a:gs pos="0">
                <a:srgbClr val="DDDDDD"/>
              </a:gs>
              <a:gs pos="50000">
                <a:schemeClr val="bg1"/>
              </a:gs>
              <a:gs pos="100000">
                <a:srgbClr val="DDDDDD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2483" tIns="41259" rIns="82483" bIns="41259" anchor="ctr"/>
          <a:lstStyle/>
          <a:p>
            <a:pPr defTabSz="832656">
              <a:defRPr/>
            </a:pPr>
            <a:endParaRPr lang="ru-RU" sz="1200" b="1">
              <a:latin typeface="Times New Roman" pitchFamily="18" charset="0"/>
            </a:endParaRPr>
          </a:p>
          <a:p>
            <a:pPr defTabSz="832656">
              <a:defRPr/>
            </a:pPr>
            <a:r>
              <a:rPr lang="ru-RU" sz="1300" b="1" i="1">
                <a:latin typeface="Times New Roman" pitchFamily="18" charset="0"/>
              </a:rPr>
              <a:t>Кк = 1</a:t>
            </a:r>
            <a:r>
              <a:rPr lang="ru-RU" sz="1300" b="1">
                <a:latin typeface="Times New Roman" pitchFamily="18" charset="0"/>
              </a:rPr>
              <a:t> (</a:t>
            </a:r>
            <a:r>
              <a:rPr lang="el-GR" sz="1300" b="1">
                <a:solidFill>
                  <a:srgbClr val="FF0000"/>
                </a:solidFill>
                <a:latin typeface="Times New Roman" pitchFamily="18" charset="0"/>
              </a:rPr>
              <a:t>β</a:t>
            </a:r>
            <a:r>
              <a:rPr lang="ru-RU" sz="1300" b="1">
                <a:solidFill>
                  <a:srgbClr val="FF0000"/>
                </a:solidFill>
                <a:latin typeface="Times New Roman" pitchFamily="18" charset="0"/>
              </a:rPr>
              <a:t>,</a:t>
            </a:r>
            <a:r>
              <a:rPr lang="el-GR" sz="1300" b="1">
                <a:solidFill>
                  <a:srgbClr val="FF0000"/>
                </a:solidFill>
                <a:latin typeface="Times New Roman" pitchFamily="18" charset="0"/>
              </a:rPr>
              <a:t> γ</a:t>
            </a:r>
            <a:r>
              <a:rPr lang="ru-RU" sz="1300" b="1">
                <a:latin typeface="Times New Roman" pitchFamily="18" charset="0"/>
              </a:rPr>
              <a:t>);  </a:t>
            </a:r>
            <a:r>
              <a:rPr lang="ru-RU" sz="1300" b="1" i="1">
                <a:latin typeface="Times New Roman" pitchFamily="18" charset="0"/>
              </a:rPr>
              <a:t>2-10 </a:t>
            </a:r>
            <a:r>
              <a:rPr lang="ru-RU" sz="1300" b="1">
                <a:latin typeface="Times New Roman" pitchFamily="18" charset="0"/>
              </a:rPr>
              <a:t>(</a:t>
            </a:r>
            <a:r>
              <a:rPr lang="en-US" sz="1300" b="1">
                <a:solidFill>
                  <a:srgbClr val="FF0000"/>
                </a:solidFill>
                <a:latin typeface="Times New Roman" pitchFamily="18" charset="0"/>
              </a:rPr>
              <a:t>n</a:t>
            </a:r>
            <a:r>
              <a:rPr lang="ru-RU" sz="1300" b="1">
                <a:latin typeface="Times New Roman" pitchFamily="18" charset="0"/>
              </a:rPr>
              <a:t>);  </a:t>
            </a:r>
            <a:r>
              <a:rPr lang="ru-RU" sz="1300" b="1" i="1">
                <a:latin typeface="Times New Roman" pitchFamily="18" charset="0"/>
              </a:rPr>
              <a:t>20 </a:t>
            </a:r>
            <a:r>
              <a:rPr lang="ru-RU" sz="1300" b="1">
                <a:latin typeface="Times New Roman" pitchFamily="18" charset="0"/>
              </a:rPr>
              <a:t>(</a:t>
            </a:r>
            <a:r>
              <a:rPr lang="el-GR" sz="1300" b="1">
                <a:solidFill>
                  <a:srgbClr val="FF0000"/>
                </a:solidFill>
                <a:latin typeface="Times New Roman" pitchFamily="18" charset="0"/>
              </a:rPr>
              <a:t>α</a:t>
            </a:r>
            <a:r>
              <a:rPr lang="ru-RU" sz="1300" b="1">
                <a:latin typeface="Times New Roman" pitchFamily="18" charset="0"/>
              </a:rPr>
              <a:t>); </a:t>
            </a:r>
          </a:p>
          <a:p>
            <a:pPr defTabSz="832656">
              <a:defRPr/>
            </a:pPr>
            <a:endParaRPr lang="en-US" sz="1300" b="1">
              <a:latin typeface="Times New Roman" pitchFamily="18" charset="0"/>
            </a:endParaRPr>
          </a:p>
        </p:txBody>
      </p:sp>
      <p:sp>
        <p:nvSpPr>
          <p:cNvPr id="141480" name="Rectangle 189"/>
          <p:cNvSpPr>
            <a:spLocks noChangeArrowheads="1"/>
          </p:cNvSpPr>
          <p:nvPr/>
        </p:nvSpPr>
        <p:spPr bwMode="auto">
          <a:xfrm>
            <a:off x="2084388" y="3662363"/>
            <a:ext cx="430212" cy="207962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wrap="none" lIns="82483" tIns="41259" rIns="82483" bIns="41259" anchor="ctr"/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r>
              <a:rPr lang="en-US" altLang="en-US" b="1">
                <a:solidFill>
                  <a:srgbClr val="0000FF"/>
                </a:solidFill>
                <a:latin typeface="Times New Roman" panose="02020603050405020304" pitchFamily="18" charset="0"/>
              </a:rPr>
              <a:t>t</a:t>
            </a:r>
            <a:r>
              <a:rPr lang="ru-RU" altLang="en-US" sz="1300" b="1">
                <a:solidFill>
                  <a:srgbClr val="0000FF"/>
                </a:solidFill>
                <a:latin typeface="Times New Roman" panose="02020603050405020304" pitchFamily="18" charset="0"/>
              </a:rPr>
              <a:t>нач</a:t>
            </a:r>
            <a:r>
              <a:rPr lang="ru-RU" altLang="en-US" sz="1500" b="1">
                <a:latin typeface="Times New Roman" panose="02020603050405020304" pitchFamily="18" charset="0"/>
              </a:rPr>
              <a:t> </a:t>
            </a:r>
            <a:endParaRPr lang="en-US" altLang="en-US" sz="1500" b="1">
              <a:latin typeface="Times New Roman" panose="02020603050405020304" pitchFamily="18" charset="0"/>
            </a:endParaRPr>
          </a:p>
        </p:txBody>
      </p:sp>
      <p:grpSp>
        <p:nvGrpSpPr>
          <p:cNvPr id="141481" name="Group 190"/>
          <p:cNvGrpSpPr>
            <a:grpSpLocks/>
          </p:cNvGrpSpPr>
          <p:nvPr/>
        </p:nvGrpSpPr>
        <p:grpSpPr bwMode="auto">
          <a:xfrm rot="-390732">
            <a:off x="7570788" y="171450"/>
            <a:ext cx="538162" cy="439738"/>
            <a:chOff x="4014" y="13014"/>
            <a:chExt cx="1922" cy="1782"/>
          </a:xfrm>
        </p:grpSpPr>
        <p:grpSp>
          <p:nvGrpSpPr>
            <p:cNvPr id="141551" name="Group 191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41558" name="Oval 192"/>
              <p:cNvSpPr>
                <a:spLocks noChangeArrowheads="1"/>
              </p:cNvSpPr>
              <p:nvPr/>
            </p:nvSpPr>
            <p:spPr bwMode="auto">
              <a:xfrm rot="-1765379">
                <a:off x="3146" y="12125"/>
                <a:ext cx="1083" cy="169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lIns="84338" tIns="42170" rIns="84338" bIns="42170" anchor="ctr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1559" name="Oval 193"/>
              <p:cNvSpPr>
                <a:spLocks noChangeArrowheads="1"/>
              </p:cNvSpPr>
              <p:nvPr/>
            </p:nvSpPr>
            <p:spPr bwMode="auto">
              <a:xfrm rot="-1765379">
                <a:off x="3192" y="12067"/>
                <a:ext cx="1089" cy="169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lIns="84338" tIns="42170" rIns="84338" bIns="42170" anchor="ctr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1560" name="Oval 194"/>
              <p:cNvSpPr>
                <a:spLocks noChangeArrowheads="1"/>
              </p:cNvSpPr>
              <p:nvPr/>
            </p:nvSpPr>
            <p:spPr bwMode="auto">
              <a:xfrm rot="-1765379">
                <a:off x="3974" y="12084"/>
                <a:ext cx="629" cy="946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lIns="84338" tIns="42170" rIns="84338" bIns="42170" anchor="ctr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1561" name="Oval 195"/>
              <p:cNvSpPr>
                <a:spLocks noChangeArrowheads="1"/>
              </p:cNvSpPr>
              <p:nvPr/>
            </p:nvSpPr>
            <p:spPr bwMode="auto">
              <a:xfrm rot="-1765379">
                <a:off x="4104" y="12036"/>
                <a:ext cx="624" cy="95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lIns="84338" tIns="42170" rIns="84338" bIns="42170" anchor="ctr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41552" name="Group 196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41553" name="Freeform 197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8762 w 544"/>
                  <a:gd name="T1" fmla="*/ 0 h 204"/>
                  <a:gd name="T2" fmla="*/ 1463 w 544"/>
                  <a:gd name="T3" fmla="*/ 143196 h 204"/>
                  <a:gd name="T4" fmla="*/ 0 w 544"/>
                  <a:gd name="T5" fmla="*/ 107663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1554" name="Group 198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41556" name="Line 199"/>
                <p:cNvSpPr>
                  <a:spLocks noChangeShapeType="1"/>
                </p:cNvSpPr>
                <p:nvPr/>
              </p:nvSpPr>
              <p:spPr bwMode="auto">
                <a:xfrm flipV="1">
                  <a:off x="426" y="11453"/>
                  <a:ext cx="4331" cy="2230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557" name="Line 200"/>
                <p:cNvSpPr>
                  <a:spLocks noChangeShapeType="1"/>
                </p:cNvSpPr>
                <p:nvPr/>
              </p:nvSpPr>
              <p:spPr bwMode="auto">
                <a:xfrm flipV="1">
                  <a:off x="426" y="11349"/>
                  <a:ext cx="4331" cy="2437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41555" name="Freeform 201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2 w 544"/>
                  <a:gd name="T1" fmla="*/ 0 h 204"/>
                  <a:gd name="T2" fmla="*/ 2 w 544"/>
                  <a:gd name="T3" fmla="*/ 3 h 204"/>
                  <a:gd name="T4" fmla="*/ 0 w 544"/>
                  <a:gd name="T5" fmla="*/ 3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41482" name="Group 202"/>
          <p:cNvGrpSpPr>
            <a:grpSpLocks/>
          </p:cNvGrpSpPr>
          <p:nvPr/>
        </p:nvGrpSpPr>
        <p:grpSpPr bwMode="auto">
          <a:xfrm>
            <a:off x="-1692275" y="-1179513"/>
            <a:ext cx="11164888" cy="8248651"/>
            <a:chOff x="-1527" y="-1132"/>
            <a:chExt cx="8083" cy="5729"/>
          </a:xfrm>
        </p:grpSpPr>
        <p:pic>
          <p:nvPicPr>
            <p:cNvPr id="2057449" name="Picture 203"/>
            <p:cNvPicPr>
              <a:picLocks noChangeAspect="1" noChangeArrowheads="1"/>
            </p:cNvPicPr>
            <p:nvPr/>
          </p:nvPicPr>
          <p:blipFill>
            <a:blip r:embed="rId16" cstate="print">
              <a:extLst/>
            </a:blip>
            <a:srcRect/>
            <a:stretch>
              <a:fillRect/>
            </a:stretch>
          </p:blipFill>
          <p:spPr bwMode="auto">
            <a:xfrm>
              <a:off x="-1371" y="-970"/>
              <a:ext cx="7756" cy="5388"/>
            </a:xfrm>
            <a:prstGeom prst="rect">
              <a:avLst/>
            </a:prstGeom>
            <a:noFill/>
            <a:ln>
              <a:noFill/>
            </a:ln>
            <a:effectLst>
              <a:glow rad="228600">
                <a:schemeClr val="accent4">
                  <a:satMod val="175000"/>
                  <a:alpha val="40000"/>
                </a:schemeClr>
              </a:glow>
              <a:outerShdw dist="35921" dir="2700000" algn="ctr" rotWithShape="0">
                <a:schemeClr val="bg2"/>
              </a:outerShdw>
            </a:effectLst>
            <a:extLst/>
          </p:spPr>
        </p:pic>
        <p:grpSp>
          <p:nvGrpSpPr>
            <p:cNvPr id="141486" name="Group 204"/>
            <p:cNvGrpSpPr>
              <a:grpSpLocks/>
            </p:cNvGrpSpPr>
            <p:nvPr/>
          </p:nvGrpSpPr>
          <p:grpSpPr bwMode="auto">
            <a:xfrm>
              <a:off x="87" y="462"/>
              <a:ext cx="6298" cy="3143"/>
              <a:chOff x="87" y="462"/>
              <a:chExt cx="6298" cy="3143"/>
            </a:xfrm>
          </p:grpSpPr>
          <p:grpSp>
            <p:nvGrpSpPr>
              <p:cNvPr id="141523" name="Group 205"/>
              <p:cNvGrpSpPr>
                <a:grpSpLocks/>
              </p:cNvGrpSpPr>
              <p:nvPr/>
            </p:nvGrpSpPr>
            <p:grpSpPr bwMode="auto">
              <a:xfrm>
                <a:off x="3603" y="3167"/>
                <a:ext cx="503" cy="438"/>
                <a:chOff x="2761" y="9169"/>
                <a:chExt cx="560" cy="540"/>
              </a:xfrm>
            </p:grpSpPr>
            <p:grpSp>
              <p:nvGrpSpPr>
                <p:cNvPr id="141544" name="Group 206"/>
                <p:cNvGrpSpPr>
                  <a:grpSpLocks/>
                </p:cNvGrpSpPr>
                <p:nvPr/>
              </p:nvGrpSpPr>
              <p:grpSpPr bwMode="auto">
                <a:xfrm>
                  <a:off x="2761" y="9169"/>
                  <a:ext cx="560" cy="540"/>
                  <a:chOff x="3861" y="8154"/>
                  <a:chExt cx="4680" cy="4500"/>
                </a:xfrm>
              </p:grpSpPr>
              <p:sp>
                <p:nvSpPr>
                  <p:cNvPr id="2057453" name="Oval 207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8154"/>
                    <a:ext cx="4680" cy="4500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969696"/>
                      </a:gs>
                      <a:gs pos="50000">
                        <a:srgbClr val="FFFFFF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glow rad="228600">
                      <a:schemeClr val="accent4">
                        <a:satMod val="175000"/>
                        <a:alpha val="40000"/>
                      </a:schemeClr>
                    </a:glow>
                    <a:outerShdw dist="77251" dir="21032261" algn="ctr" rotWithShape="0">
                      <a:srgbClr val="808080">
                        <a:alpha val="50000"/>
                      </a:srgbClr>
                    </a:outerShdw>
                  </a:effectLst>
                </p:spPr>
                <p:txBody>
                  <a:bodyPr lIns="84338" tIns="42170" rIns="84338" bIns="42170"/>
                  <a:lstStyle/>
                  <a:p>
                    <a:pPr defTabSz="832656">
                      <a:defRPr/>
                    </a:pPr>
                    <a:endParaRPr lang="ru-RU" b="1">
                      <a:latin typeface="Times New Roman" pitchFamily="18" charset="0"/>
                    </a:endParaRPr>
                  </a:p>
                </p:txBody>
              </p:sp>
              <p:sp>
                <p:nvSpPr>
                  <p:cNvPr id="141549" name="Oval 208"/>
                  <p:cNvSpPr>
                    <a:spLocks noChangeArrowheads="1"/>
                  </p:cNvSpPr>
                  <p:nvPr/>
                </p:nvSpPr>
                <p:spPr bwMode="auto">
                  <a:xfrm rot="-2909073">
                    <a:off x="5746" y="8427"/>
                    <a:ext cx="1094" cy="3794"/>
                  </a:xfrm>
                  <a:prstGeom prst="ellips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vert="eaVert"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1550" name="Oval 209"/>
                  <p:cNvSpPr>
                    <a:spLocks noChangeArrowheads="1"/>
                  </p:cNvSpPr>
                  <p:nvPr/>
                </p:nvSpPr>
                <p:spPr bwMode="auto">
                  <a:xfrm rot="2894344">
                    <a:off x="5666" y="8506"/>
                    <a:ext cx="1101" cy="3617"/>
                  </a:xfrm>
                  <a:prstGeom prst="ellips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rot="10800000" vert="eaVert"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141545" name="Oval 210"/>
                <p:cNvSpPr>
                  <a:spLocks noChangeArrowheads="1"/>
                </p:cNvSpPr>
                <p:nvPr/>
              </p:nvSpPr>
              <p:spPr bwMode="auto">
                <a:xfrm>
                  <a:off x="3027" y="9405"/>
                  <a:ext cx="33" cy="34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969696"/>
                    </a:gs>
                    <a:gs pos="50000">
                      <a:srgbClr val="FFFFFF"/>
                    </a:gs>
                    <a:gs pos="100000">
                      <a:srgbClr val="969696"/>
                    </a:gs>
                  </a:gsLst>
                  <a:lin ang="5400000" scaled="1"/>
                </a:gra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lIns="84338" tIns="42170" rIns="84338" bIns="42170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 b="1">
                    <a:latin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41524" name="Rectangle 211"/>
              <p:cNvGrpSpPr>
                <a:grpSpLocks/>
              </p:cNvGrpSpPr>
              <p:nvPr/>
            </p:nvGrpSpPr>
            <p:grpSpPr bwMode="auto">
              <a:xfrm>
                <a:off x="4200" y="3287"/>
                <a:ext cx="822" cy="200"/>
                <a:chOff x="6784848" y="5218176"/>
                <a:chExt cx="1328928" cy="316992"/>
              </a:xfrm>
            </p:grpSpPr>
            <p:pic>
              <p:nvPicPr>
                <p:cNvPr id="141542" name="Rectangle 211"/>
                <p:cNvPicPr>
                  <a:picLocks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84848" y="5218176"/>
                  <a:ext cx="1328928" cy="3169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1543" name="Text Box 243"/>
                <p:cNvSpPr txBox="1">
                  <a:spLocks noChangeArrowheads="1"/>
                </p:cNvSpPr>
                <p:nvPr/>
              </p:nvSpPr>
              <p:spPr bwMode="auto">
                <a:xfrm>
                  <a:off x="6781947" y="5218118"/>
                  <a:ext cx="1331375" cy="3159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84287" tIns="42148" rIns="84287" bIns="42148" anchor="ctr"/>
                <a:lstStyle>
                  <a:lvl1pPr defTabSz="84772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4772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4772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4772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4772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477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477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477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477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lnSpc>
                      <a:spcPct val="140000"/>
                    </a:lnSpc>
                  </a:pPr>
                  <a:r>
                    <a:rPr lang="ru-RU" altLang="en-US" sz="3000" b="1" i="1">
                      <a:latin typeface="Times New Roman" panose="02020603050405020304" pitchFamily="18" charset="0"/>
                    </a:rPr>
                    <a:t>1</a:t>
                  </a:r>
                  <a:r>
                    <a:rPr lang="ru-RU" altLang="en-US" sz="3000" b="1">
                      <a:latin typeface="Times New Roman" panose="02020603050405020304" pitchFamily="18" charset="0"/>
                    </a:rPr>
                    <a:t> - </a:t>
                  </a:r>
                  <a:r>
                    <a:rPr lang="ru-RU" altLang="en-US" sz="2700" b="1" i="1">
                      <a:latin typeface="Times New Roman" panose="02020603050405020304" pitchFamily="18" charset="0"/>
                    </a:rPr>
                    <a:t>ИЯР</a:t>
                  </a:r>
                </a:p>
              </p:txBody>
            </p:sp>
          </p:grpSp>
          <p:sp>
            <p:nvSpPr>
              <p:cNvPr id="141525" name="AutoShape 212"/>
              <p:cNvSpPr>
                <a:spLocks noChangeArrowheads="1"/>
              </p:cNvSpPr>
              <p:nvPr/>
            </p:nvSpPr>
            <p:spPr bwMode="auto">
              <a:xfrm>
                <a:off x="4243" y="2611"/>
                <a:ext cx="285" cy="38"/>
              </a:xfrm>
              <a:prstGeom prst="wedgeRectCallout">
                <a:avLst>
                  <a:gd name="adj1" fmla="val -165250"/>
                  <a:gd name="adj2" fmla="val 1281819"/>
                </a:avLst>
              </a:prstGeom>
              <a:solidFill>
                <a:schemeClr val="bg2"/>
              </a:solidFill>
              <a:ln w="28575">
                <a:solidFill>
                  <a:schemeClr val="tx2"/>
                </a:solidFill>
                <a:miter lim="800000"/>
                <a:headEnd/>
                <a:tailEnd/>
              </a:ln>
            </p:spPr>
            <p:txBody>
              <a:bodyPr lIns="84196" tIns="42101" rIns="84196" bIns="42101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CC00CC"/>
                  </a:solidFill>
                </a:endParaRPr>
              </a:p>
            </p:txBody>
          </p:sp>
          <p:grpSp>
            <p:nvGrpSpPr>
              <p:cNvPr id="141526" name="Group 213"/>
              <p:cNvGrpSpPr>
                <a:grpSpLocks/>
              </p:cNvGrpSpPr>
              <p:nvPr/>
            </p:nvGrpSpPr>
            <p:grpSpPr bwMode="auto">
              <a:xfrm>
                <a:off x="87" y="462"/>
                <a:ext cx="6298" cy="2825"/>
                <a:chOff x="87" y="462"/>
                <a:chExt cx="6298" cy="2825"/>
              </a:xfrm>
            </p:grpSpPr>
            <p:grpSp>
              <p:nvGrpSpPr>
                <p:cNvPr id="141527" name="Group 214"/>
                <p:cNvGrpSpPr>
                  <a:grpSpLocks/>
                </p:cNvGrpSpPr>
                <p:nvPr/>
              </p:nvGrpSpPr>
              <p:grpSpPr bwMode="auto">
                <a:xfrm>
                  <a:off x="3280" y="1218"/>
                  <a:ext cx="503" cy="438"/>
                  <a:chOff x="2759" y="9169"/>
                  <a:chExt cx="560" cy="540"/>
                </a:xfrm>
              </p:grpSpPr>
              <p:grpSp>
                <p:nvGrpSpPr>
                  <p:cNvPr id="141535" name="Group 215"/>
                  <p:cNvGrpSpPr>
                    <a:grpSpLocks/>
                  </p:cNvGrpSpPr>
                  <p:nvPr/>
                </p:nvGrpSpPr>
                <p:grpSpPr bwMode="auto">
                  <a:xfrm>
                    <a:off x="2759" y="9169"/>
                    <a:ext cx="560" cy="540"/>
                    <a:chOff x="3841" y="8154"/>
                    <a:chExt cx="4670" cy="4500"/>
                  </a:xfrm>
                </p:grpSpPr>
                <p:sp>
                  <p:nvSpPr>
                    <p:cNvPr id="2057464" name="Oval 21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41" y="8154"/>
                      <a:ext cx="4670" cy="4500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969696"/>
                        </a:gs>
                        <a:gs pos="50000">
                          <a:srgbClr val="FFFFFF"/>
                        </a:gs>
                        <a:gs pos="100000">
                          <a:srgbClr val="969696"/>
                        </a:gs>
                      </a:gsLst>
                      <a:lin ang="5400000" scaled="1"/>
                    </a:gradFill>
                    <a:ln w="285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>
                      <a:glow rad="139700">
                        <a:schemeClr val="accent4">
                          <a:satMod val="175000"/>
                          <a:alpha val="40000"/>
                        </a:schemeClr>
                      </a:glow>
                      <a:outerShdw dist="77251" dir="21032261" algn="ctr" rotWithShape="0">
                        <a:srgbClr val="808080">
                          <a:alpha val="50000"/>
                        </a:srgbClr>
                      </a:outerShdw>
                    </a:effectLst>
                  </p:spPr>
                  <p:txBody>
                    <a:bodyPr lIns="84338" tIns="42170" rIns="84338" bIns="42170"/>
                    <a:lstStyle/>
                    <a:p>
                      <a:pPr defTabSz="832656">
                        <a:defRPr/>
                      </a:pPr>
                      <a:endParaRPr lang="ru-RU" b="1"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141540" name="Oval 217"/>
                    <p:cNvSpPr>
                      <a:spLocks noChangeArrowheads="1"/>
                    </p:cNvSpPr>
                    <p:nvPr/>
                  </p:nvSpPr>
                  <p:spPr bwMode="auto">
                    <a:xfrm rot="-2909073">
                      <a:off x="5744" y="8428"/>
                      <a:ext cx="1094" cy="3791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41541" name="Oval 218"/>
                    <p:cNvSpPr>
                      <a:spLocks noChangeArrowheads="1"/>
                    </p:cNvSpPr>
                    <p:nvPr/>
                  </p:nvSpPr>
                  <p:spPr bwMode="auto">
                    <a:xfrm rot="2894344">
                      <a:off x="5666" y="8506"/>
                      <a:ext cx="1101" cy="3617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rot="10800000"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41536" name="Oval 219"/>
                  <p:cNvSpPr>
                    <a:spLocks noChangeArrowheads="1"/>
                  </p:cNvSpPr>
                  <p:nvPr/>
                </p:nvSpPr>
                <p:spPr bwMode="auto">
                  <a:xfrm>
                    <a:off x="3027" y="9405"/>
                    <a:ext cx="33" cy="34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969696"/>
                      </a:gs>
                      <a:gs pos="50000">
                        <a:srgbClr val="FFFFFF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41528" name="Rectangle 220"/>
                <p:cNvGrpSpPr>
                  <a:grpSpLocks/>
                </p:cNvGrpSpPr>
                <p:nvPr/>
              </p:nvGrpSpPr>
              <p:grpSpPr bwMode="auto">
                <a:xfrm>
                  <a:off x="3890" y="1478"/>
                  <a:ext cx="826" cy="200"/>
                  <a:chOff x="6284976" y="2346960"/>
                  <a:chExt cx="1335024" cy="316992"/>
                </a:xfrm>
              </p:grpSpPr>
              <p:pic>
                <p:nvPicPr>
                  <p:cNvPr id="141533" name="Rectangle 220"/>
                  <p:cNvPicPr>
                    <a:picLocks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84976" y="2346960"/>
                    <a:ext cx="1335024" cy="3169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1534" name="Text Box 25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85913" y="2349505"/>
                    <a:ext cx="1331375" cy="3159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84287" tIns="42148" rIns="84287" bIns="42148" anchor="ctr"/>
                  <a:lstStyle>
                    <a:lvl1pPr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lnSpc>
                        <a:spcPct val="110000"/>
                      </a:lnSpc>
                    </a:pPr>
                    <a:r>
                      <a:rPr lang="ru-RU" altLang="en-US" sz="3000" b="1" i="1">
                        <a:latin typeface="Times New Roman" panose="02020603050405020304" pitchFamily="18" charset="0"/>
                      </a:rPr>
                      <a:t>1</a:t>
                    </a:r>
                    <a:r>
                      <a:rPr lang="ru-RU" altLang="en-US" sz="3000" b="1">
                        <a:latin typeface="Times New Roman" panose="02020603050405020304" pitchFamily="18" charset="0"/>
                      </a:rPr>
                      <a:t> - </a:t>
                    </a:r>
                    <a:r>
                      <a:rPr lang="ru-RU" altLang="en-US" sz="2700" b="1" i="1">
                        <a:latin typeface="Times New Roman" panose="02020603050405020304" pitchFamily="18" charset="0"/>
                      </a:rPr>
                      <a:t>ИЯР</a:t>
                    </a:r>
                  </a:p>
                </p:txBody>
              </p:sp>
            </p:grpSp>
            <p:sp>
              <p:nvSpPr>
                <p:cNvPr id="141529" name="AutoShape 221"/>
                <p:cNvSpPr>
                  <a:spLocks noChangeArrowheads="1"/>
                </p:cNvSpPr>
                <p:nvPr/>
              </p:nvSpPr>
              <p:spPr bwMode="auto">
                <a:xfrm>
                  <a:off x="87" y="821"/>
                  <a:ext cx="285" cy="198"/>
                </a:xfrm>
                <a:prstGeom prst="wedgeRectCallout">
                  <a:avLst>
                    <a:gd name="adj1" fmla="val 337236"/>
                    <a:gd name="adj2" fmla="val 160620"/>
                  </a:avLst>
                </a:prstGeom>
                <a:solidFill>
                  <a:schemeClr val="bg2"/>
                </a:solidFill>
                <a:ln w="28575">
                  <a:solidFill>
                    <a:schemeClr val="tx2"/>
                  </a:solidFill>
                  <a:miter lim="800000"/>
                  <a:headEnd/>
                  <a:tailEnd/>
                </a:ln>
              </p:spPr>
              <p:txBody>
                <a:bodyPr lIns="84196" tIns="42101" rIns="84196" bIns="42101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srgbClr val="CC00CC"/>
                    </a:solidFill>
                  </a:endParaRPr>
                </a:p>
              </p:txBody>
            </p:sp>
            <p:sp>
              <p:nvSpPr>
                <p:cNvPr id="141530" name="AutoShape 222"/>
                <p:cNvSpPr>
                  <a:spLocks noChangeArrowheads="1"/>
                </p:cNvSpPr>
                <p:nvPr/>
              </p:nvSpPr>
              <p:spPr bwMode="auto">
                <a:xfrm>
                  <a:off x="3969" y="502"/>
                  <a:ext cx="284" cy="39"/>
                </a:xfrm>
                <a:prstGeom prst="wedgeRectCallout">
                  <a:avLst>
                    <a:gd name="adj1" fmla="val -191134"/>
                    <a:gd name="adj2" fmla="val 1575000"/>
                  </a:avLst>
                </a:prstGeom>
                <a:solidFill>
                  <a:schemeClr val="bg2"/>
                </a:solidFill>
                <a:ln w="28575">
                  <a:solidFill>
                    <a:schemeClr val="tx2"/>
                  </a:solidFill>
                  <a:miter lim="800000"/>
                  <a:headEnd/>
                  <a:tailEnd/>
                </a:ln>
              </p:spPr>
              <p:txBody>
                <a:bodyPr lIns="84196" tIns="42101" rIns="84196" bIns="42101"/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solidFill>
                      <a:srgbClr val="CC00CC"/>
                    </a:solidFill>
                  </a:endParaRPr>
                </a:p>
              </p:txBody>
            </p:sp>
            <p:sp>
              <p:nvSpPr>
                <p:cNvPr id="141531" name="Rectangle 223"/>
                <p:cNvSpPr>
                  <a:spLocks noChangeArrowheads="1"/>
                </p:cNvSpPr>
                <p:nvPr/>
              </p:nvSpPr>
              <p:spPr bwMode="auto">
                <a:xfrm>
                  <a:off x="3923" y="462"/>
                  <a:ext cx="2319" cy="971"/>
                </a:xfrm>
                <a:prstGeom prst="rect">
                  <a:avLst/>
                </a:prstGeom>
                <a:gradFill rotWithShape="1">
                  <a:gsLst>
                    <a:gs pos="0">
                      <a:srgbClr val="DDDDDD"/>
                    </a:gs>
                    <a:gs pos="50000">
                      <a:srgbClr val="FCFCFC"/>
                    </a:gs>
                    <a:gs pos="100000">
                      <a:srgbClr val="DDDDDD"/>
                    </a:gs>
                  </a:gsLst>
                  <a:lin ang="5400000" scaled="1"/>
                </a:gradFill>
                <a:ln w="28575" algn="ctr">
                  <a:solidFill>
                    <a:schemeClr val="tx2"/>
                  </a:solidFill>
                  <a:miter lim="800000"/>
                  <a:headEnd/>
                  <a:tailEnd/>
                </a:ln>
              </p:spPr>
              <p:txBody>
                <a:bodyPr lIns="84287" tIns="42148" rIns="84287" bIns="42148">
                  <a:spAutoFit/>
                </a:bodyPr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ru-RU" altLang="en-US" sz="2700" b="1" u="sng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НИ </a:t>
                  </a:r>
                  <a:r>
                    <a:rPr lang="ru-RU" altLang="en-US" sz="1500" b="1" u="sng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И </a:t>
                  </a:r>
                  <a:r>
                    <a:rPr lang="ru-RU" altLang="en-US" sz="2700" b="1" u="sng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КИЭ</a:t>
                  </a:r>
                </a:p>
                <a:p>
                  <a:pPr eaLnBrk="1" hangingPunct="1">
                    <a:lnSpc>
                      <a:spcPts val="2100"/>
                    </a:lnSpc>
                  </a:pPr>
                  <a:r>
                    <a:rPr lang="ru-RU" altLang="en-US" sz="19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им. Н.А. Доллежаля</a:t>
                  </a:r>
                  <a:r>
                    <a:rPr lang="ru-RU" altLang="en-US" sz="22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</a:t>
                  </a:r>
                </a:p>
                <a:p>
                  <a:pPr eaLnBrk="1" hangingPunct="1">
                    <a:lnSpc>
                      <a:spcPts val="1700"/>
                    </a:lnSpc>
                  </a:pPr>
                  <a:r>
                    <a:rPr lang="ru-RU" altLang="en-US" sz="1900" b="1" i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ЦАО</a:t>
                  </a:r>
                  <a:r>
                    <a:rPr lang="ru-RU" altLang="en-US" b="1" i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 </a:t>
                  </a:r>
                </a:p>
                <a:p>
                  <a:pPr eaLnBrk="1" hangingPunct="1">
                    <a:lnSpc>
                      <a:spcPts val="1600"/>
                    </a:lnSpc>
                  </a:pPr>
                  <a:r>
                    <a:rPr lang="ru-RU" altLang="en-US" b="1" i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(ул. Малая Красносельская - 2/8)</a:t>
                  </a:r>
                  <a:r>
                    <a:rPr lang="ru-RU" altLang="en-US" b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 </a:t>
                  </a:r>
                </a:p>
              </p:txBody>
            </p:sp>
            <p:sp>
              <p:nvSpPr>
                <p:cNvPr id="141532" name="Rectangle 224"/>
                <p:cNvSpPr>
                  <a:spLocks noChangeArrowheads="1"/>
                </p:cNvSpPr>
                <p:nvPr/>
              </p:nvSpPr>
              <p:spPr bwMode="auto">
                <a:xfrm>
                  <a:off x="4188" y="2570"/>
                  <a:ext cx="2197" cy="717"/>
                </a:xfrm>
                <a:prstGeom prst="rect">
                  <a:avLst/>
                </a:prstGeom>
                <a:gradFill rotWithShape="1">
                  <a:gsLst>
                    <a:gs pos="0">
                      <a:srgbClr val="DDDDDD"/>
                    </a:gs>
                    <a:gs pos="50000">
                      <a:srgbClr val="FCFCFC"/>
                    </a:gs>
                    <a:gs pos="100000">
                      <a:srgbClr val="DDDDDD"/>
                    </a:gs>
                  </a:gsLst>
                  <a:lin ang="5400000" scaled="1"/>
                </a:gradFill>
                <a:ln w="28575" algn="ctr">
                  <a:solidFill>
                    <a:schemeClr val="tx2"/>
                  </a:solidFill>
                  <a:miter lim="800000"/>
                  <a:headEnd/>
                  <a:tailEnd/>
                </a:ln>
              </p:spPr>
              <p:txBody>
                <a:bodyPr lIns="84287" tIns="42148" rIns="84287" bIns="42148">
                  <a:spAutoFit/>
                </a:bodyPr>
                <a:lstStyle>
                  <a:lvl1pPr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defTabSz="828675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algn="ctr" defTabSz="82867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ru-RU" altLang="en-US" sz="2700" b="1" u="sng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МИФИ</a:t>
                  </a:r>
                  <a:r>
                    <a:rPr lang="ru-RU" altLang="en-US" sz="2700" b="1">
                      <a:solidFill>
                        <a:srgbClr val="000000"/>
                      </a:solidFill>
                      <a:latin typeface="Times New Roman" panose="02020603050405020304" pitchFamily="18" charset="0"/>
                    </a:rPr>
                    <a:t> </a:t>
                  </a:r>
                </a:p>
                <a:p>
                  <a:pPr eaLnBrk="1" hangingPunct="1">
                    <a:lnSpc>
                      <a:spcPct val="90000"/>
                    </a:lnSpc>
                  </a:pPr>
                  <a:r>
                    <a:rPr lang="ru-RU" altLang="en-US" sz="1900" b="1" i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ЮАО </a:t>
                  </a:r>
                </a:p>
                <a:p>
                  <a:pPr eaLnBrk="1" hangingPunct="1">
                    <a:lnSpc>
                      <a:spcPct val="90000"/>
                    </a:lnSpc>
                  </a:pPr>
                  <a:r>
                    <a:rPr lang="ru-RU" altLang="en-US" b="1" i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(Каширское шоссе – 31)</a:t>
                  </a:r>
                  <a:r>
                    <a:rPr lang="ru-RU" altLang="en-US" b="1">
                      <a:solidFill>
                        <a:srgbClr val="000099"/>
                      </a:solidFill>
                      <a:latin typeface="Times New Roman" panose="02020603050405020304" pitchFamily="18" charset="0"/>
                    </a:rPr>
                    <a:t> </a:t>
                  </a:r>
                </a:p>
              </p:txBody>
            </p:sp>
          </p:grpSp>
        </p:grpSp>
        <p:grpSp>
          <p:nvGrpSpPr>
            <p:cNvPr id="141487" name="Group 225"/>
            <p:cNvGrpSpPr>
              <a:grpSpLocks/>
            </p:cNvGrpSpPr>
            <p:nvPr/>
          </p:nvGrpSpPr>
          <p:grpSpPr bwMode="auto">
            <a:xfrm>
              <a:off x="87" y="343"/>
              <a:ext cx="2381" cy="1392"/>
              <a:chOff x="87" y="343"/>
              <a:chExt cx="2381" cy="1392"/>
            </a:xfrm>
          </p:grpSpPr>
          <p:grpSp>
            <p:nvGrpSpPr>
              <p:cNvPr id="141488" name="Group 226"/>
              <p:cNvGrpSpPr>
                <a:grpSpLocks/>
              </p:cNvGrpSpPr>
              <p:nvPr/>
            </p:nvGrpSpPr>
            <p:grpSpPr bwMode="auto">
              <a:xfrm>
                <a:off x="352" y="1138"/>
                <a:ext cx="1465" cy="597"/>
                <a:chOff x="352" y="1138"/>
                <a:chExt cx="1465" cy="597"/>
              </a:xfrm>
            </p:grpSpPr>
            <p:grpSp>
              <p:nvGrpSpPr>
                <p:cNvPr id="141490" name="Group 227"/>
                <p:cNvGrpSpPr>
                  <a:grpSpLocks/>
                </p:cNvGrpSpPr>
                <p:nvPr/>
              </p:nvGrpSpPr>
              <p:grpSpPr bwMode="auto">
                <a:xfrm>
                  <a:off x="1268" y="1298"/>
                  <a:ext cx="504" cy="437"/>
                  <a:chOff x="2761" y="9169"/>
                  <a:chExt cx="560" cy="540"/>
                </a:xfrm>
              </p:grpSpPr>
              <p:grpSp>
                <p:nvGrpSpPr>
                  <p:cNvPr id="141516" name="Group 228"/>
                  <p:cNvGrpSpPr>
                    <a:grpSpLocks/>
                  </p:cNvGrpSpPr>
                  <p:nvPr/>
                </p:nvGrpSpPr>
                <p:grpSpPr bwMode="auto">
                  <a:xfrm>
                    <a:off x="2761" y="9169"/>
                    <a:ext cx="560" cy="540"/>
                    <a:chOff x="3861" y="8154"/>
                    <a:chExt cx="4680" cy="4500"/>
                  </a:xfrm>
                </p:grpSpPr>
                <p:sp>
                  <p:nvSpPr>
                    <p:cNvPr id="2057479" name="Oval 22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1" y="8154"/>
                      <a:ext cx="4680" cy="4500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969696"/>
                        </a:gs>
                        <a:gs pos="50000">
                          <a:srgbClr val="FFFFFF"/>
                        </a:gs>
                        <a:gs pos="100000">
                          <a:srgbClr val="969696"/>
                        </a:gs>
                      </a:gsLst>
                      <a:lin ang="5400000" scaled="1"/>
                    </a:gradFill>
                    <a:ln w="285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>
                      <a:glow rad="139700">
                        <a:schemeClr val="accent4">
                          <a:satMod val="175000"/>
                          <a:alpha val="40000"/>
                        </a:schemeClr>
                      </a:glow>
                      <a:outerShdw dist="77251" dir="21032261" algn="ctr" rotWithShape="0">
                        <a:srgbClr val="808080">
                          <a:alpha val="50000"/>
                        </a:srgbClr>
                      </a:outerShdw>
                    </a:effectLst>
                  </p:spPr>
                  <p:txBody>
                    <a:bodyPr lIns="84338" tIns="42170" rIns="84338" bIns="42170"/>
                    <a:lstStyle/>
                    <a:p>
                      <a:pPr defTabSz="832656">
                        <a:defRPr/>
                      </a:pPr>
                      <a:endParaRPr lang="ru-RU" b="1"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141521" name="Oval 230"/>
                    <p:cNvSpPr>
                      <a:spLocks noChangeArrowheads="1"/>
                    </p:cNvSpPr>
                    <p:nvPr/>
                  </p:nvSpPr>
                  <p:spPr bwMode="auto">
                    <a:xfrm rot="-2909073">
                      <a:off x="5746" y="8427"/>
                      <a:ext cx="1094" cy="3794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41522" name="Oval 231"/>
                    <p:cNvSpPr>
                      <a:spLocks noChangeArrowheads="1"/>
                    </p:cNvSpPr>
                    <p:nvPr/>
                  </p:nvSpPr>
                  <p:spPr bwMode="auto">
                    <a:xfrm rot="2894344">
                      <a:off x="5666" y="8506"/>
                      <a:ext cx="1101" cy="3617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rot="10800000"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41517" name="Oval 232"/>
                  <p:cNvSpPr>
                    <a:spLocks noChangeArrowheads="1"/>
                  </p:cNvSpPr>
                  <p:nvPr/>
                </p:nvSpPr>
                <p:spPr bwMode="auto">
                  <a:xfrm>
                    <a:off x="3027" y="9405"/>
                    <a:ext cx="33" cy="34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969696"/>
                      </a:gs>
                      <a:gs pos="50000">
                        <a:srgbClr val="FFFFFF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41491" name="Group 233"/>
                <p:cNvGrpSpPr>
                  <a:grpSpLocks/>
                </p:cNvGrpSpPr>
                <p:nvPr/>
              </p:nvGrpSpPr>
              <p:grpSpPr bwMode="auto">
                <a:xfrm>
                  <a:off x="1314" y="1138"/>
                  <a:ext cx="503" cy="438"/>
                  <a:chOff x="2761" y="9169"/>
                  <a:chExt cx="560" cy="540"/>
                </a:xfrm>
              </p:grpSpPr>
              <p:grpSp>
                <p:nvGrpSpPr>
                  <p:cNvPr id="141509" name="Group 234"/>
                  <p:cNvGrpSpPr>
                    <a:grpSpLocks/>
                  </p:cNvGrpSpPr>
                  <p:nvPr/>
                </p:nvGrpSpPr>
                <p:grpSpPr bwMode="auto">
                  <a:xfrm>
                    <a:off x="2761" y="9169"/>
                    <a:ext cx="560" cy="540"/>
                    <a:chOff x="3861" y="8154"/>
                    <a:chExt cx="4680" cy="4500"/>
                  </a:xfrm>
                </p:grpSpPr>
                <p:sp>
                  <p:nvSpPr>
                    <p:cNvPr id="2057485" name="Oval 23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1" y="8154"/>
                      <a:ext cx="4680" cy="4500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969696"/>
                        </a:gs>
                        <a:gs pos="50000">
                          <a:srgbClr val="FFFFFF"/>
                        </a:gs>
                        <a:gs pos="100000">
                          <a:srgbClr val="969696"/>
                        </a:gs>
                      </a:gsLst>
                      <a:lin ang="5400000" scaled="1"/>
                    </a:gradFill>
                    <a:ln w="285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>
                      <a:glow rad="139700">
                        <a:schemeClr val="accent4">
                          <a:satMod val="175000"/>
                          <a:alpha val="40000"/>
                        </a:schemeClr>
                      </a:glow>
                      <a:outerShdw dist="77251" dir="21032261" algn="ctr" rotWithShape="0">
                        <a:srgbClr val="808080">
                          <a:alpha val="50000"/>
                        </a:srgbClr>
                      </a:outerShdw>
                    </a:effectLst>
                  </p:spPr>
                  <p:txBody>
                    <a:bodyPr lIns="84338" tIns="42170" rIns="84338" bIns="42170"/>
                    <a:lstStyle/>
                    <a:p>
                      <a:pPr defTabSz="832656">
                        <a:defRPr/>
                      </a:pPr>
                      <a:endParaRPr lang="ru-RU" b="1"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141514" name="Oval 236"/>
                    <p:cNvSpPr>
                      <a:spLocks noChangeArrowheads="1"/>
                    </p:cNvSpPr>
                    <p:nvPr/>
                  </p:nvSpPr>
                  <p:spPr bwMode="auto">
                    <a:xfrm rot="-2909073">
                      <a:off x="5746" y="8427"/>
                      <a:ext cx="1094" cy="3794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41515" name="Oval 237"/>
                    <p:cNvSpPr>
                      <a:spLocks noChangeArrowheads="1"/>
                    </p:cNvSpPr>
                    <p:nvPr/>
                  </p:nvSpPr>
                  <p:spPr bwMode="auto">
                    <a:xfrm rot="2894344">
                      <a:off x="5666" y="8506"/>
                      <a:ext cx="1101" cy="3617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rot="10800000"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41510" name="Oval 238"/>
                  <p:cNvSpPr>
                    <a:spLocks noChangeArrowheads="1"/>
                  </p:cNvSpPr>
                  <p:nvPr/>
                </p:nvSpPr>
                <p:spPr bwMode="auto">
                  <a:xfrm>
                    <a:off x="3027" y="9405"/>
                    <a:ext cx="33" cy="34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969696"/>
                      </a:gs>
                      <a:gs pos="50000">
                        <a:srgbClr val="FFFFFF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41492" name="Group 239"/>
                <p:cNvGrpSpPr>
                  <a:grpSpLocks/>
                </p:cNvGrpSpPr>
                <p:nvPr/>
              </p:nvGrpSpPr>
              <p:grpSpPr bwMode="auto">
                <a:xfrm>
                  <a:off x="1222" y="1179"/>
                  <a:ext cx="503" cy="437"/>
                  <a:chOff x="2761" y="9169"/>
                  <a:chExt cx="560" cy="540"/>
                </a:xfrm>
              </p:grpSpPr>
              <p:grpSp>
                <p:nvGrpSpPr>
                  <p:cNvPr id="141504" name="Group 240"/>
                  <p:cNvGrpSpPr>
                    <a:grpSpLocks/>
                  </p:cNvGrpSpPr>
                  <p:nvPr/>
                </p:nvGrpSpPr>
                <p:grpSpPr bwMode="auto">
                  <a:xfrm>
                    <a:off x="2761" y="9169"/>
                    <a:ext cx="560" cy="540"/>
                    <a:chOff x="3861" y="8154"/>
                    <a:chExt cx="4680" cy="4500"/>
                  </a:xfrm>
                </p:grpSpPr>
                <p:sp>
                  <p:nvSpPr>
                    <p:cNvPr id="141506" name="Oval 24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2" y="8154"/>
                      <a:ext cx="4566" cy="4496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969696"/>
                        </a:gs>
                        <a:gs pos="50000">
                          <a:srgbClr val="FFFFFF"/>
                        </a:gs>
                        <a:gs pos="100000">
                          <a:srgbClr val="969696"/>
                        </a:gs>
                      </a:gsLst>
                      <a:lin ang="5400000" scaled="1"/>
                    </a:gradFill>
                    <a:ln w="285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>
                      <a:outerShdw dist="77251" dir="21032261" algn="ctr" rotWithShape="0">
                        <a:srgbClr val="808080">
                          <a:alpha val="50000"/>
                        </a:srgbClr>
                      </a:outerShdw>
                    </a:effectLst>
                  </p:spPr>
                  <p:txBody>
                    <a:bodyPr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41507" name="Oval 242"/>
                    <p:cNvSpPr>
                      <a:spLocks noChangeArrowheads="1"/>
                    </p:cNvSpPr>
                    <p:nvPr/>
                  </p:nvSpPr>
                  <p:spPr bwMode="auto">
                    <a:xfrm rot="-2909073">
                      <a:off x="5746" y="8427"/>
                      <a:ext cx="1094" cy="3794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41508" name="Oval 243"/>
                    <p:cNvSpPr>
                      <a:spLocks noChangeArrowheads="1"/>
                    </p:cNvSpPr>
                    <p:nvPr/>
                  </p:nvSpPr>
                  <p:spPr bwMode="auto">
                    <a:xfrm rot="2894344">
                      <a:off x="5666" y="8506"/>
                      <a:ext cx="1101" cy="3617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rot="10800000"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41505" name="Oval 244"/>
                  <p:cNvSpPr>
                    <a:spLocks noChangeArrowheads="1"/>
                  </p:cNvSpPr>
                  <p:nvPr/>
                </p:nvSpPr>
                <p:spPr bwMode="auto">
                  <a:xfrm>
                    <a:off x="3027" y="9405"/>
                    <a:ext cx="33" cy="34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969696"/>
                      </a:gs>
                      <a:gs pos="50000">
                        <a:srgbClr val="FFFFFF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41493" name="Group 245"/>
                <p:cNvGrpSpPr>
                  <a:grpSpLocks/>
                </p:cNvGrpSpPr>
                <p:nvPr/>
              </p:nvGrpSpPr>
              <p:grpSpPr bwMode="auto">
                <a:xfrm>
                  <a:off x="1130" y="1218"/>
                  <a:ext cx="504" cy="438"/>
                  <a:chOff x="2761" y="9169"/>
                  <a:chExt cx="560" cy="540"/>
                </a:xfrm>
              </p:grpSpPr>
              <p:grpSp>
                <p:nvGrpSpPr>
                  <p:cNvPr id="141497" name="Group 246"/>
                  <p:cNvGrpSpPr>
                    <a:grpSpLocks/>
                  </p:cNvGrpSpPr>
                  <p:nvPr/>
                </p:nvGrpSpPr>
                <p:grpSpPr bwMode="auto">
                  <a:xfrm>
                    <a:off x="2761" y="9169"/>
                    <a:ext cx="560" cy="540"/>
                    <a:chOff x="3861" y="8154"/>
                    <a:chExt cx="4680" cy="4500"/>
                  </a:xfrm>
                </p:grpSpPr>
                <p:sp>
                  <p:nvSpPr>
                    <p:cNvPr id="2057497" name="Oval 24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61" y="8154"/>
                      <a:ext cx="4680" cy="4500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969696"/>
                        </a:gs>
                        <a:gs pos="50000">
                          <a:srgbClr val="FFFFFF"/>
                        </a:gs>
                        <a:gs pos="100000">
                          <a:srgbClr val="969696"/>
                        </a:gs>
                      </a:gsLst>
                      <a:lin ang="5400000" scaled="1"/>
                    </a:gradFill>
                    <a:ln w="285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>
                      <a:glow rad="139700">
                        <a:schemeClr val="accent4">
                          <a:satMod val="175000"/>
                          <a:alpha val="40000"/>
                        </a:schemeClr>
                      </a:glow>
                      <a:outerShdw dist="77251" dir="21032261" algn="ctr" rotWithShape="0">
                        <a:srgbClr val="808080">
                          <a:alpha val="50000"/>
                        </a:srgbClr>
                      </a:outerShdw>
                    </a:effectLst>
                  </p:spPr>
                  <p:txBody>
                    <a:bodyPr lIns="84338" tIns="42170" rIns="84338" bIns="42170"/>
                    <a:lstStyle/>
                    <a:p>
                      <a:pPr defTabSz="832656">
                        <a:defRPr/>
                      </a:pPr>
                      <a:endParaRPr lang="ru-RU" b="1">
                        <a:latin typeface="Times New Roman" pitchFamily="18" charset="0"/>
                      </a:endParaRPr>
                    </a:p>
                  </p:txBody>
                </p:sp>
                <p:sp>
                  <p:nvSpPr>
                    <p:cNvPr id="141502" name="Oval 248"/>
                    <p:cNvSpPr>
                      <a:spLocks noChangeArrowheads="1"/>
                    </p:cNvSpPr>
                    <p:nvPr/>
                  </p:nvSpPr>
                  <p:spPr bwMode="auto">
                    <a:xfrm rot="-2909073">
                      <a:off x="5746" y="8427"/>
                      <a:ext cx="1094" cy="3794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141503" name="Oval 249"/>
                    <p:cNvSpPr>
                      <a:spLocks noChangeArrowheads="1"/>
                    </p:cNvSpPr>
                    <p:nvPr/>
                  </p:nvSpPr>
                  <p:spPr bwMode="auto">
                    <a:xfrm rot="2894344">
                      <a:off x="5666" y="8506"/>
                      <a:ext cx="1101" cy="3617"/>
                    </a:xfrm>
                    <a:prstGeom prst="ellips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rot="10800000" vert="eaVert" lIns="84338" tIns="42170" rIns="84338" bIns="42170"/>
                    <a:lstStyle>
                      <a:lvl1pPr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defTabSz="828675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ctr" defTabSz="828675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 b="1">
                        <a:latin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141498" name="Oval 250"/>
                  <p:cNvSpPr>
                    <a:spLocks noChangeArrowheads="1"/>
                  </p:cNvSpPr>
                  <p:nvPr/>
                </p:nvSpPr>
                <p:spPr bwMode="auto">
                  <a:xfrm>
                    <a:off x="3027" y="9405"/>
                    <a:ext cx="33" cy="34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969696"/>
                      </a:gs>
                      <a:gs pos="50000">
                        <a:srgbClr val="FFFFFF"/>
                      </a:gs>
                      <a:gs pos="100000">
                        <a:srgbClr val="969696"/>
                      </a:gs>
                    </a:gsLst>
                    <a:lin ang="5400000" scaled="1"/>
                  </a:gra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lIns="84338" tIns="42170" rIns="84338" bIns="42170"/>
                  <a:lstStyle>
                    <a:lvl1pPr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2867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2867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 b="1">
                      <a:latin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141494" name="Rectangle 251"/>
                <p:cNvGrpSpPr>
                  <a:grpSpLocks/>
                </p:cNvGrpSpPr>
                <p:nvPr/>
              </p:nvGrpSpPr>
              <p:grpSpPr bwMode="auto">
                <a:xfrm>
                  <a:off x="351" y="1336"/>
                  <a:ext cx="822" cy="200"/>
                  <a:chOff x="566928" y="2121408"/>
                  <a:chExt cx="1328928" cy="316992"/>
                </a:xfrm>
              </p:grpSpPr>
              <p:pic>
                <p:nvPicPr>
                  <p:cNvPr id="141495" name="Rectangle 251"/>
                  <p:cNvPicPr>
                    <a:picLocks noChangeArrowheads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6928" y="2121408"/>
                    <a:ext cx="1328928" cy="31699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1496" name="Text Box 28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67788" y="2122494"/>
                    <a:ext cx="1329759" cy="3159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84287" tIns="42148" rIns="84287" bIns="42148" anchor="ctr"/>
                  <a:lstStyle>
                    <a:lvl1pPr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defTabSz="847725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algn="ctr" defTabSz="847725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lnSpc>
                        <a:spcPct val="70000"/>
                      </a:lnSpc>
                    </a:pPr>
                    <a:r>
                      <a:rPr lang="ru-RU" altLang="en-US" sz="3000" b="1" i="1">
                        <a:latin typeface="Times New Roman" panose="02020603050405020304" pitchFamily="18" charset="0"/>
                      </a:rPr>
                      <a:t>7</a:t>
                    </a:r>
                    <a:r>
                      <a:rPr lang="ru-RU" altLang="en-US" sz="3000" b="1">
                        <a:latin typeface="Times New Roman" panose="02020603050405020304" pitchFamily="18" charset="0"/>
                      </a:rPr>
                      <a:t> - </a:t>
                    </a:r>
                    <a:r>
                      <a:rPr lang="ru-RU" altLang="en-US" sz="2700" b="1" i="1">
                        <a:latin typeface="Times New Roman" panose="02020603050405020304" pitchFamily="18" charset="0"/>
                      </a:rPr>
                      <a:t>ИЯР</a:t>
                    </a:r>
                  </a:p>
                </p:txBody>
              </p:sp>
            </p:grpSp>
          </p:grpSp>
          <p:sp>
            <p:nvSpPr>
              <p:cNvPr id="141489" name="Rectangle 252"/>
              <p:cNvSpPr>
                <a:spLocks noChangeArrowheads="1"/>
              </p:cNvSpPr>
              <p:nvPr/>
            </p:nvSpPr>
            <p:spPr bwMode="auto">
              <a:xfrm>
                <a:off x="87" y="343"/>
                <a:ext cx="2381" cy="716"/>
              </a:xfrm>
              <a:prstGeom prst="rect">
                <a:avLst/>
              </a:prstGeom>
              <a:gradFill rotWithShape="1">
                <a:gsLst>
                  <a:gs pos="0">
                    <a:srgbClr val="DDDDDD"/>
                  </a:gs>
                  <a:gs pos="50000">
                    <a:srgbClr val="F7F7F7"/>
                  </a:gs>
                  <a:gs pos="100000">
                    <a:srgbClr val="DDDDDD"/>
                  </a:gs>
                </a:gsLst>
                <a:lin ang="5400000" scaled="1"/>
              </a:gradFill>
              <a:ln w="28575" algn="ctr">
                <a:solidFill>
                  <a:schemeClr val="tx2"/>
                </a:solidFill>
                <a:miter lim="800000"/>
                <a:headEnd/>
                <a:tailEnd/>
              </a:ln>
            </p:spPr>
            <p:txBody>
              <a:bodyPr wrap="none" lIns="84287" tIns="42148" rIns="84287" bIns="42148" anchor="ctr"/>
              <a:lstStyle>
                <a:lvl1pPr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defTabSz="828675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defTabSz="828675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lnSpc>
                    <a:spcPct val="70000"/>
                  </a:lnSpc>
                </a:pPr>
                <a:r>
                  <a:rPr lang="ru-RU" altLang="en-US" sz="2200" b="1">
                    <a:latin typeface="Times New Roman" panose="02020603050405020304" pitchFamily="18" charset="0"/>
                  </a:rPr>
                  <a:t> </a:t>
                </a:r>
                <a:r>
                  <a:rPr lang="ru-RU" altLang="en-US" sz="2700" b="1" u="sng">
                    <a:latin typeface="Times New Roman" panose="02020603050405020304" pitchFamily="18" charset="0"/>
                  </a:rPr>
                  <a:t>РНЦ</a:t>
                </a:r>
              </a:p>
              <a:p>
                <a:pPr eaLnBrk="1" hangingPunct="1">
                  <a:lnSpc>
                    <a:spcPct val="70000"/>
                  </a:lnSpc>
                </a:pPr>
                <a:r>
                  <a:rPr lang="ru-RU" altLang="en-US" sz="2000" b="1">
                    <a:latin typeface="Times New Roman" panose="02020603050405020304" pitchFamily="18" charset="0"/>
                  </a:rPr>
                  <a:t>«Курчатовский институт»</a:t>
                </a:r>
              </a:p>
              <a:p>
                <a:pPr eaLnBrk="1" hangingPunct="1">
                  <a:lnSpc>
                    <a:spcPct val="70000"/>
                  </a:lnSpc>
                </a:pPr>
                <a:endParaRPr lang="ru-RU" altLang="en-US" sz="700" b="1" u="sng">
                  <a:latin typeface="Times New Roman" panose="02020603050405020304" pitchFamily="18" charset="0"/>
                </a:endParaRPr>
              </a:p>
              <a:p>
                <a:pPr eaLnBrk="1" hangingPunct="1">
                  <a:lnSpc>
                    <a:spcPct val="60000"/>
                  </a:lnSpc>
                </a:pPr>
                <a:r>
                  <a:rPr lang="ru-RU" altLang="en-US" sz="1900" b="1" i="1">
                    <a:solidFill>
                      <a:srgbClr val="000099"/>
                    </a:solidFill>
                    <a:latin typeface="Times New Roman" panose="02020603050405020304" pitchFamily="18" charset="0"/>
                  </a:rPr>
                  <a:t>СЗАО</a:t>
                </a:r>
              </a:p>
              <a:p>
                <a:pPr eaLnBrk="1" hangingPunct="1">
                  <a:lnSpc>
                    <a:spcPct val="70000"/>
                  </a:lnSpc>
                </a:pPr>
                <a:r>
                  <a:rPr lang="ru-RU" altLang="en-US" b="1" i="1">
                    <a:solidFill>
                      <a:srgbClr val="000099"/>
                    </a:solidFill>
                    <a:latin typeface="Times New Roman" panose="02020603050405020304" pitchFamily="18" charset="0"/>
                  </a:rPr>
                  <a:t> (пл. Курчатова – 1)</a:t>
                </a:r>
                <a:r>
                  <a:rPr lang="ru-RU" altLang="en-US" b="1">
                    <a:solidFill>
                      <a:srgbClr val="000099"/>
                    </a:solidFill>
                    <a:latin typeface="Times New Roman" panose="02020603050405020304" pitchFamily="18" charset="0"/>
                  </a:rPr>
                  <a:t> </a:t>
                </a:r>
              </a:p>
            </p:txBody>
          </p:sp>
        </p:grpSp>
      </p:grpSp>
      <p:sp>
        <p:nvSpPr>
          <p:cNvPr id="141483" name="Rectangle 303"/>
          <p:cNvSpPr>
            <a:spLocks noChangeArrowheads="1"/>
          </p:cNvSpPr>
          <p:nvPr/>
        </p:nvSpPr>
        <p:spPr bwMode="auto">
          <a:xfrm>
            <a:off x="4225925" y="2308225"/>
            <a:ext cx="168275" cy="36036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005C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82710" tIns="41368" rIns="82710" bIns="41368" anchor="ctr">
            <a:spAutoFit/>
          </a:bodyPr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  <p:sp>
        <p:nvSpPr>
          <p:cNvPr id="141484" name="Rectangle 304"/>
          <p:cNvSpPr>
            <a:spLocks noChangeArrowheads="1"/>
          </p:cNvSpPr>
          <p:nvPr/>
        </p:nvSpPr>
        <p:spPr bwMode="auto">
          <a:xfrm>
            <a:off x="0" y="2308225"/>
            <a:ext cx="8620125" cy="36036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00005C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2710" tIns="41368" rIns="82710" bIns="41368" anchor="ctr">
            <a:spAutoFit/>
          </a:bodyPr>
          <a:lstStyle>
            <a:lvl1pPr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82867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828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ChangeArrowheads="1"/>
          </p:cNvSpPr>
          <p:nvPr/>
        </p:nvSpPr>
        <p:spPr bwMode="auto">
          <a:xfrm>
            <a:off x="0" y="3771900"/>
            <a:ext cx="9144000" cy="369888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76200" cmpd="tri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2339" name="Rectangle 3"/>
          <p:cNvSpPr>
            <a:spLocks noChangeArrowheads="1"/>
          </p:cNvSpPr>
          <p:nvPr/>
        </p:nvSpPr>
        <p:spPr bwMode="auto">
          <a:xfrm flipV="1">
            <a:off x="0" y="0"/>
            <a:ext cx="179388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2340" name="Rectangle 4"/>
          <p:cNvSpPr>
            <a:spLocks noChangeArrowheads="1"/>
          </p:cNvSpPr>
          <p:nvPr/>
        </p:nvSpPr>
        <p:spPr bwMode="auto">
          <a:xfrm>
            <a:off x="0" y="6692900"/>
            <a:ext cx="9144000" cy="192088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2341" name="Rectangle 5"/>
          <p:cNvSpPr>
            <a:spLocks noChangeArrowheads="1"/>
          </p:cNvSpPr>
          <p:nvPr/>
        </p:nvSpPr>
        <p:spPr bwMode="auto">
          <a:xfrm>
            <a:off x="0" y="0"/>
            <a:ext cx="9144000" cy="19685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2342" name="Rectangle 6"/>
          <p:cNvSpPr>
            <a:spLocks noChangeArrowheads="1"/>
          </p:cNvSpPr>
          <p:nvPr/>
        </p:nvSpPr>
        <p:spPr bwMode="auto">
          <a:xfrm flipV="1">
            <a:off x="8964613" y="0"/>
            <a:ext cx="179387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2343" name="Rectangle 7"/>
          <p:cNvSpPr>
            <a:spLocks noChangeArrowheads="1"/>
          </p:cNvSpPr>
          <p:nvPr/>
        </p:nvSpPr>
        <p:spPr bwMode="auto">
          <a:xfrm>
            <a:off x="0" y="238125"/>
            <a:ext cx="9144000" cy="474663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3000" b="1">
                <a:solidFill>
                  <a:srgbClr val="CC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3000" b="1">
                <a:solidFill>
                  <a:srgbClr val="CC0000"/>
                </a:solidFill>
              </a:rPr>
              <a:t>Краткая характеристика ХОО</a:t>
            </a:r>
          </a:p>
        </p:txBody>
      </p:sp>
      <p:sp>
        <p:nvSpPr>
          <p:cNvPr id="143368" name="Text Box 8"/>
          <p:cNvSpPr txBox="1">
            <a:spLocks noChangeArrowheads="1"/>
          </p:cNvSpPr>
          <p:nvPr/>
        </p:nvSpPr>
        <p:spPr bwMode="auto">
          <a:xfrm>
            <a:off x="3482975" y="690563"/>
            <a:ext cx="1958975" cy="33813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ru-RU" sz="1600" b="1">
                <a:solidFill>
                  <a:srgbClr val="CC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ГОСТ Р 22.0.05-94</a:t>
            </a:r>
          </a:p>
        </p:txBody>
      </p:sp>
      <p:sp>
        <p:nvSpPr>
          <p:cNvPr id="142345" name="Text Box 9"/>
          <p:cNvSpPr txBox="1">
            <a:spLocks noChangeArrowheads="1"/>
          </p:cNvSpPr>
          <p:nvPr/>
        </p:nvSpPr>
        <p:spPr bwMode="auto">
          <a:xfrm>
            <a:off x="430213" y="2054225"/>
            <a:ext cx="8383587" cy="1314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80000"/>
              </a:lnSpc>
            </a:pPr>
            <a:r>
              <a:rPr lang="ru-RU" altLang="en-US" sz="2000" b="1">
                <a:solidFill>
                  <a:srgbClr val="CC0000"/>
                </a:solidFill>
              </a:rPr>
              <a:t>ХОО </a:t>
            </a:r>
            <a:r>
              <a:rPr lang="ru-RU" altLang="en-US" sz="2000" b="1"/>
              <a:t>– объект, на котором хранят, перерабатывают, используют или транспортируют АХОВ, при аварии на котором (при разрушении которого) может произойти гибель или химическое заражение людей, с/х животных и растений, а также химическое заражение окружающей природной среды</a:t>
            </a:r>
            <a:r>
              <a:rPr lang="ru-RU" altLang="en-US" sz="2000"/>
              <a:t>   </a:t>
            </a:r>
            <a:endParaRPr lang="ru-RU" altLang="en-US" sz="2000" b="1"/>
          </a:p>
        </p:txBody>
      </p:sp>
      <p:grpSp>
        <p:nvGrpSpPr>
          <p:cNvPr id="142346" name="Group 10"/>
          <p:cNvGrpSpPr>
            <a:grpSpLocks/>
          </p:cNvGrpSpPr>
          <p:nvPr/>
        </p:nvGrpSpPr>
        <p:grpSpPr bwMode="auto">
          <a:xfrm>
            <a:off x="169863" y="1125538"/>
            <a:ext cx="8785225" cy="835025"/>
            <a:chOff x="260" y="2668"/>
            <a:chExt cx="5270" cy="265"/>
          </a:xfrm>
        </p:grpSpPr>
        <p:sp>
          <p:nvSpPr>
            <p:cNvPr id="142358" name="Rectangle 11"/>
            <p:cNvSpPr>
              <a:spLocks noChangeArrowheads="1"/>
            </p:cNvSpPr>
            <p:nvPr/>
          </p:nvSpPr>
          <p:spPr bwMode="auto">
            <a:xfrm>
              <a:off x="2851" y="2670"/>
              <a:ext cx="2679" cy="263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2359" name="Rectangle 12"/>
            <p:cNvSpPr>
              <a:spLocks noChangeArrowheads="1"/>
            </p:cNvSpPr>
            <p:nvPr/>
          </p:nvSpPr>
          <p:spPr bwMode="auto">
            <a:xfrm flipH="1">
              <a:off x="260" y="2668"/>
              <a:ext cx="2688" cy="264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2360" name="Freeform 13"/>
            <p:cNvSpPr>
              <a:spLocks/>
            </p:cNvSpPr>
            <p:nvPr/>
          </p:nvSpPr>
          <p:spPr bwMode="auto">
            <a:xfrm>
              <a:off x="1380" y="2670"/>
              <a:ext cx="2991" cy="263"/>
            </a:xfrm>
            <a:custGeom>
              <a:avLst/>
              <a:gdLst>
                <a:gd name="T0" fmla="*/ 0 w 2330"/>
                <a:gd name="T1" fmla="*/ 0 h 549"/>
                <a:gd name="T2" fmla="*/ 208762 w 2330"/>
                <a:gd name="T3" fmla="*/ 0 h 549"/>
                <a:gd name="T4" fmla="*/ 104397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1" name="Freeform 14"/>
            <p:cNvSpPr>
              <a:spLocks/>
            </p:cNvSpPr>
            <p:nvPr/>
          </p:nvSpPr>
          <p:spPr bwMode="auto">
            <a:xfrm>
              <a:off x="1911" y="2670"/>
              <a:ext cx="1918" cy="263"/>
            </a:xfrm>
            <a:custGeom>
              <a:avLst/>
              <a:gdLst>
                <a:gd name="T0" fmla="*/ 0 w 2330"/>
                <a:gd name="T1" fmla="*/ 0 h 549"/>
                <a:gd name="T2" fmla="*/ 71 w 2330"/>
                <a:gd name="T3" fmla="*/ 0 h 549"/>
                <a:gd name="T4" fmla="*/ 35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2347" name="Text Box 15"/>
          <p:cNvSpPr txBox="1">
            <a:spLocks noChangeArrowheads="1"/>
          </p:cNvSpPr>
          <p:nvPr/>
        </p:nvSpPr>
        <p:spPr bwMode="auto">
          <a:xfrm>
            <a:off x="398463" y="4456113"/>
            <a:ext cx="8320087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80000"/>
              </a:lnSpc>
            </a:pPr>
            <a:r>
              <a:rPr lang="ru-RU" altLang="en-US" sz="2000" b="1">
                <a:solidFill>
                  <a:srgbClr val="CC0000"/>
                </a:solidFill>
              </a:rPr>
              <a:t>АХОВ</a:t>
            </a:r>
            <a:r>
              <a:rPr lang="ru-RU" altLang="en-US" sz="2000" b="1"/>
              <a:t> – опасное химическое вещество, применяемое </a:t>
            </a:r>
            <a:br>
              <a:rPr lang="ru-RU" altLang="en-US" sz="2000" b="1"/>
            </a:br>
            <a:r>
              <a:rPr lang="ru-RU" altLang="en-US" sz="2000" b="1"/>
              <a:t>в промышленности и сельском хозяйстве, при аварийном выбросе (разливе) которого может произойти заражение окружающей среды в поражающих живой организм концентрациях (токсодозах)</a:t>
            </a:r>
          </a:p>
        </p:txBody>
      </p:sp>
      <p:sp>
        <p:nvSpPr>
          <p:cNvPr id="142348" name="Rectangle 16"/>
          <p:cNvSpPr>
            <a:spLocks noChangeArrowheads="1"/>
          </p:cNvSpPr>
          <p:nvPr/>
        </p:nvSpPr>
        <p:spPr bwMode="auto">
          <a:xfrm>
            <a:off x="166688" y="6083300"/>
            <a:ext cx="8816975" cy="614363"/>
          </a:xfrm>
          <a:prstGeom prst="rect">
            <a:avLst/>
          </a:prstGeom>
          <a:solidFill>
            <a:srgbClr val="222268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1600" b="1">
              <a:solidFill>
                <a:schemeClr val="bg1"/>
              </a:solidFill>
            </a:endParaRPr>
          </a:p>
        </p:txBody>
      </p:sp>
      <p:sp>
        <p:nvSpPr>
          <p:cNvPr id="142349" name="Rectangle 17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2350" name="Text Box 18"/>
          <p:cNvSpPr txBox="1">
            <a:spLocks noChangeArrowheads="1"/>
          </p:cNvSpPr>
          <p:nvPr/>
        </p:nvSpPr>
        <p:spPr bwMode="auto">
          <a:xfrm>
            <a:off x="414338" y="6170613"/>
            <a:ext cx="2212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>
                <a:solidFill>
                  <a:schemeClr val="bg1"/>
                </a:solidFill>
              </a:rPr>
              <a:t>В Москве  35 ХОО</a:t>
            </a:r>
          </a:p>
        </p:txBody>
      </p:sp>
      <p:sp>
        <p:nvSpPr>
          <p:cNvPr id="142351" name="AutoShape 19"/>
          <p:cNvSpPr>
            <a:spLocks noChangeArrowheads="1"/>
          </p:cNvSpPr>
          <p:nvPr/>
        </p:nvSpPr>
        <p:spPr bwMode="auto">
          <a:xfrm>
            <a:off x="2767013" y="6219825"/>
            <a:ext cx="876300" cy="273050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7693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3786" y="0"/>
                </a:moveTo>
                <a:lnTo>
                  <a:pt x="13786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3786" y="16200"/>
                </a:lnTo>
                <a:lnTo>
                  <a:pt x="13786" y="21600"/>
                </a:lnTo>
                <a:lnTo>
                  <a:pt x="21600" y="10800"/>
                </a:lnTo>
                <a:lnTo>
                  <a:pt x="13786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2352" name="Text Box 20"/>
          <p:cNvSpPr txBox="1">
            <a:spLocks noChangeArrowheads="1"/>
          </p:cNvSpPr>
          <p:nvPr/>
        </p:nvSpPr>
        <p:spPr bwMode="auto">
          <a:xfrm>
            <a:off x="3770313" y="6199188"/>
            <a:ext cx="49561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>
                <a:solidFill>
                  <a:schemeClr val="bg1"/>
                </a:solidFill>
                <a:cs typeface="Arial" panose="020B0604020202020204" pitchFamily="34" charset="0"/>
              </a:rPr>
              <a:t>∑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~</a:t>
            </a:r>
            <a:r>
              <a:rPr lang="ru-RU" altLang="en-US" b="1">
                <a:solidFill>
                  <a:schemeClr val="bg1"/>
                </a:solidFill>
                <a:cs typeface="Arial" panose="020B0604020202020204" pitchFamily="34" charset="0"/>
              </a:rPr>
              <a:t> 3 000 т. АХОВ (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NH</a:t>
            </a:r>
            <a:r>
              <a:rPr lang="en-US" altLang="en-US" b="1" baseline="-25000">
                <a:solidFill>
                  <a:schemeClr val="bg1"/>
                </a:solidFill>
                <a:cs typeface="Arial" panose="020B0604020202020204" pitchFamily="34" charset="0"/>
              </a:rPr>
              <a:t>3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 = </a:t>
            </a:r>
            <a:r>
              <a:rPr lang="ru-RU" altLang="en-US" b="1">
                <a:solidFill>
                  <a:schemeClr val="bg1"/>
                </a:solidFill>
                <a:cs typeface="Arial" panose="020B0604020202020204" pitchFamily="34" charset="0"/>
              </a:rPr>
              <a:t>625,7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ru-RU" altLang="en-US" b="1">
                <a:solidFill>
                  <a:schemeClr val="bg1"/>
                </a:solidFill>
                <a:cs typeface="Arial" panose="020B0604020202020204" pitchFamily="34" charset="0"/>
              </a:rPr>
              <a:t>т., 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Cl</a:t>
            </a:r>
            <a:r>
              <a:rPr lang="en-US" altLang="en-US" b="1" baseline="-25000">
                <a:solidFill>
                  <a:schemeClr val="bg1"/>
                </a:solidFill>
                <a:cs typeface="Arial" panose="020B0604020202020204" pitchFamily="34" charset="0"/>
              </a:rPr>
              <a:t>2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 = </a:t>
            </a:r>
            <a:r>
              <a:rPr lang="ru-RU" altLang="en-US" b="1">
                <a:solidFill>
                  <a:schemeClr val="bg1"/>
                </a:solidFill>
                <a:cs typeface="Arial" panose="020B0604020202020204" pitchFamily="34" charset="0"/>
              </a:rPr>
              <a:t>30</a:t>
            </a:r>
            <a:r>
              <a:rPr lang="en-US" altLang="en-US" b="1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ru-RU" altLang="en-US" b="1">
                <a:solidFill>
                  <a:schemeClr val="bg1"/>
                </a:solidFill>
                <a:cs typeface="Arial" panose="020B0604020202020204" pitchFamily="34" charset="0"/>
              </a:rPr>
              <a:t>т.)</a:t>
            </a:r>
            <a:endParaRPr lang="en-US" altLang="en-US" b="1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grpSp>
        <p:nvGrpSpPr>
          <p:cNvPr id="142353" name="Group 21"/>
          <p:cNvGrpSpPr>
            <a:grpSpLocks/>
          </p:cNvGrpSpPr>
          <p:nvPr/>
        </p:nvGrpSpPr>
        <p:grpSpPr bwMode="auto">
          <a:xfrm>
            <a:off x="179388" y="3476625"/>
            <a:ext cx="8785225" cy="835025"/>
            <a:chOff x="260" y="2668"/>
            <a:chExt cx="5270" cy="265"/>
          </a:xfrm>
        </p:grpSpPr>
        <p:sp>
          <p:nvSpPr>
            <p:cNvPr id="142354" name="Rectangle 22"/>
            <p:cNvSpPr>
              <a:spLocks noChangeArrowheads="1"/>
            </p:cNvSpPr>
            <p:nvPr/>
          </p:nvSpPr>
          <p:spPr bwMode="auto">
            <a:xfrm>
              <a:off x="2851" y="2670"/>
              <a:ext cx="2679" cy="263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2355" name="Rectangle 23"/>
            <p:cNvSpPr>
              <a:spLocks noChangeArrowheads="1"/>
            </p:cNvSpPr>
            <p:nvPr/>
          </p:nvSpPr>
          <p:spPr bwMode="auto">
            <a:xfrm flipH="1">
              <a:off x="260" y="2668"/>
              <a:ext cx="2688" cy="264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2356" name="Freeform 24"/>
            <p:cNvSpPr>
              <a:spLocks/>
            </p:cNvSpPr>
            <p:nvPr/>
          </p:nvSpPr>
          <p:spPr bwMode="auto">
            <a:xfrm>
              <a:off x="1380" y="2670"/>
              <a:ext cx="2991" cy="263"/>
            </a:xfrm>
            <a:custGeom>
              <a:avLst/>
              <a:gdLst>
                <a:gd name="T0" fmla="*/ 0 w 2330"/>
                <a:gd name="T1" fmla="*/ 0 h 549"/>
                <a:gd name="T2" fmla="*/ 208762 w 2330"/>
                <a:gd name="T3" fmla="*/ 0 h 549"/>
                <a:gd name="T4" fmla="*/ 104397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7" name="Freeform 25"/>
            <p:cNvSpPr>
              <a:spLocks/>
            </p:cNvSpPr>
            <p:nvPr/>
          </p:nvSpPr>
          <p:spPr bwMode="auto">
            <a:xfrm>
              <a:off x="1911" y="2670"/>
              <a:ext cx="1918" cy="263"/>
            </a:xfrm>
            <a:custGeom>
              <a:avLst/>
              <a:gdLst>
                <a:gd name="T0" fmla="*/ 0 w 2330"/>
                <a:gd name="T1" fmla="*/ 0 h 549"/>
                <a:gd name="T2" fmla="*/ 71 w 2330"/>
                <a:gd name="T3" fmla="*/ 0 h 549"/>
                <a:gd name="T4" fmla="*/ 35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ChangeArrowheads="1"/>
          </p:cNvSpPr>
          <p:nvPr/>
        </p:nvSpPr>
        <p:spPr bwMode="auto">
          <a:xfrm>
            <a:off x="204788" y="1087438"/>
            <a:ext cx="8816975" cy="5619750"/>
          </a:xfrm>
          <a:prstGeom prst="rect">
            <a:avLst/>
          </a:prstGeom>
          <a:solidFill>
            <a:srgbClr val="222268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1600" b="1"/>
          </a:p>
        </p:txBody>
      </p:sp>
      <p:sp>
        <p:nvSpPr>
          <p:cNvPr id="143363" name="Rectangle 3"/>
          <p:cNvSpPr>
            <a:spLocks noChangeArrowheads="1"/>
          </p:cNvSpPr>
          <p:nvPr/>
        </p:nvSpPr>
        <p:spPr bwMode="auto">
          <a:xfrm>
            <a:off x="0" y="3771900"/>
            <a:ext cx="9144000" cy="369888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76200" cmpd="tri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64" name="Rectangle 4"/>
          <p:cNvSpPr>
            <a:spLocks noChangeArrowheads="1"/>
          </p:cNvSpPr>
          <p:nvPr/>
        </p:nvSpPr>
        <p:spPr bwMode="auto">
          <a:xfrm flipV="1">
            <a:off x="0" y="0"/>
            <a:ext cx="179388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65" name="Rectangle 5"/>
          <p:cNvSpPr>
            <a:spLocks noChangeArrowheads="1"/>
          </p:cNvSpPr>
          <p:nvPr/>
        </p:nvSpPr>
        <p:spPr bwMode="auto">
          <a:xfrm>
            <a:off x="0" y="6692900"/>
            <a:ext cx="9144000" cy="192088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66" name="Rectangle 6"/>
          <p:cNvSpPr>
            <a:spLocks noChangeArrowheads="1"/>
          </p:cNvSpPr>
          <p:nvPr/>
        </p:nvSpPr>
        <p:spPr bwMode="auto">
          <a:xfrm>
            <a:off x="0" y="0"/>
            <a:ext cx="9144000" cy="19685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67" name="Rectangle 7"/>
          <p:cNvSpPr>
            <a:spLocks noChangeArrowheads="1"/>
          </p:cNvSpPr>
          <p:nvPr/>
        </p:nvSpPr>
        <p:spPr bwMode="auto">
          <a:xfrm flipV="1">
            <a:off x="8964613" y="0"/>
            <a:ext cx="179387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68" name="Rectangle 8"/>
          <p:cNvSpPr>
            <a:spLocks noChangeArrowheads="1"/>
          </p:cNvSpPr>
          <p:nvPr/>
        </p:nvSpPr>
        <p:spPr bwMode="auto">
          <a:xfrm>
            <a:off x="0" y="238125"/>
            <a:ext cx="9144000" cy="474663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3000" b="1">
                <a:solidFill>
                  <a:srgbClr val="CC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3000" b="1">
                <a:solidFill>
                  <a:srgbClr val="CC0000"/>
                </a:solidFill>
              </a:rPr>
              <a:t>Химически опасные объекты (ХОО) </a:t>
            </a:r>
          </a:p>
        </p:txBody>
      </p:sp>
      <p:sp>
        <p:nvSpPr>
          <p:cNvPr id="145417" name="Text Box 9"/>
          <p:cNvSpPr txBox="1">
            <a:spLocks noChangeArrowheads="1"/>
          </p:cNvSpPr>
          <p:nvPr/>
        </p:nvSpPr>
        <p:spPr bwMode="auto">
          <a:xfrm>
            <a:off x="2622550" y="703263"/>
            <a:ext cx="4033838" cy="3698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>
            <a:spAutoFit/>
          </a:bodyPr>
          <a:lstStyle/>
          <a:p>
            <a:pPr algn="l">
              <a:defRPr/>
            </a:pPr>
            <a:r>
              <a:rPr lang="ru-RU" b="1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Наиболее крупные ХОО в Москве</a:t>
            </a:r>
          </a:p>
        </p:txBody>
      </p:sp>
      <p:sp>
        <p:nvSpPr>
          <p:cNvPr id="143370" name="Text Box 12"/>
          <p:cNvSpPr txBox="1">
            <a:spLocks noChangeArrowheads="1"/>
          </p:cNvSpPr>
          <p:nvPr/>
        </p:nvSpPr>
        <p:spPr bwMode="auto">
          <a:xfrm>
            <a:off x="868363" y="1146175"/>
            <a:ext cx="20891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600" b="1">
                <a:solidFill>
                  <a:schemeClr val="bg1"/>
                </a:solidFill>
              </a:rPr>
              <a:t>по запасам ХЛОРА</a:t>
            </a:r>
          </a:p>
        </p:txBody>
      </p:sp>
      <p:sp>
        <p:nvSpPr>
          <p:cNvPr id="143371" name="AutoShape 15"/>
          <p:cNvSpPr>
            <a:spLocks noChangeArrowheads="1"/>
          </p:cNvSpPr>
          <p:nvPr/>
        </p:nvSpPr>
        <p:spPr bwMode="auto">
          <a:xfrm>
            <a:off x="5910263" y="2268538"/>
            <a:ext cx="852487" cy="273050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7693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3786" y="0"/>
                </a:moveTo>
                <a:lnTo>
                  <a:pt x="13786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3786" y="16200"/>
                </a:lnTo>
                <a:lnTo>
                  <a:pt x="13786" y="21600"/>
                </a:lnTo>
                <a:lnTo>
                  <a:pt x="21600" y="10800"/>
                </a:lnTo>
                <a:lnTo>
                  <a:pt x="13786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5424" name="Rectangle 16"/>
          <p:cNvSpPr>
            <a:spLocks noChangeArrowheads="1"/>
          </p:cNvSpPr>
          <p:nvPr/>
        </p:nvSpPr>
        <p:spPr bwMode="auto">
          <a:xfrm>
            <a:off x="6781800" y="2138363"/>
            <a:ext cx="1636713" cy="515937"/>
          </a:xfrm>
          <a:prstGeom prst="rect">
            <a:avLst/>
          </a:prstGeom>
          <a:gradFill rotWithShape="1">
            <a:gsLst>
              <a:gs pos="0">
                <a:srgbClr val="8F6F87"/>
              </a:gs>
              <a:gs pos="50000">
                <a:srgbClr val="F7BFE7"/>
              </a:gs>
              <a:gs pos="100000">
                <a:srgbClr val="8F6F87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2000" b="1">
                <a:solidFill>
                  <a:srgbClr val="000000"/>
                </a:solidFill>
              </a:rPr>
              <a:t>до 30 тонн</a:t>
            </a:r>
          </a:p>
        </p:txBody>
      </p:sp>
      <p:sp>
        <p:nvSpPr>
          <p:cNvPr id="143373" name="Text Box 19"/>
          <p:cNvSpPr txBox="1">
            <a:spLocks noChangeArrowheads="1"/>
          </p:cNvSpPr>
          <p:nvPr/>
        </p:nvSpPr>
        <p:spPr bwMode="auto">
          <a:xfrm>
            <a:off x="830263" y="3048000"/>
            <a:ext cx="2439987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600" b="1">
                <a:solidFill>
                  <a:schemeClr val="bg1"/>
                </a:solidFill>
              </a:rPr>
              <a:t>по запасам АММИАКА</a:t>
            </a:r>
          </a:p>
        </p:txBody>
      </p:sp>
      <p:sp>
        <p:nvSpPr>
          <p:cNvPr id="143374" name="AutoShape 20"/>
          <p:cNvSpPr>
            <a:spLocks noChangeArrowheads="1"/>
          </p:cNvSpPr>
          <p:nvPr/>
        </p:nvSpPr>
        <p:spPr bwMode="auto">
          <a:xfrm>
            <a:off x="5959475" y="3532188"/>
            <a:ext cx="776288" cy="273050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7693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3786" y="0"/>
                </a:moveTo>
                <a:lnTo>
                  <a:pt x="13786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3786" y="16200"/>
                </a:lnTo>
                <a:lnTo>
                  <a:pt x="13786" y="21600"/>
                </a:lnTo>
                <a:lnTo>
                  <a:pt x="21600" y="10800"/>
                </a:lnTo>
                <a:lnTo>
                  <a:pt x="13786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5429" name="Rectangle 21"/>
          <p:cNvSpPr>
            <a:spLocks noChangeArrowheads="1"/>
          </p:cNvSpPr>
          <p:nvPr/>
        </p:nvSpPr>
        <p:spPr bwMode="auto">
          <a:xfrm>
            <a:off x="6756400" y="3421063"/>
            <a:ext cx="1636713" cy="515937"/>
          </a:xfrm>
          <a:prstGeom prst="rect">
            <a:avLst/>
          </a:prstGeom>
          <a:gradFill rotWithShape="1">
            <a:gsLst>
              <a:gs pos="0">
                <a:srgbClr val="AD95A7"/>
              </a:gs>
              <a:gs pos="50000">
                <a:srgbClr val="B8F2B9"/>
              </a:gs>
              <a:gs pos="100000">
                <a:srgbClr val="AD95A7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2000" b="1">
                <a:solidFill>
                  <a:srgbClr val="000000"/>
                </a:solidFill>
              </a:rPr>
              <a:t>до 90 тонн</a:t>
            </a:r>
          </a:p>
        </p:txBody>
      </p:sp>
      <p:sp>
        <p:nvSpPr>
          <p:cNvPr id="143376" name="AutoShape 22"/>
          <p:cNvSpPr>
            <a:spLocks noChangeArrowheads="1"/>
          </p:cNvSpPr>
          <p:nvPr/>
        </p:nvSpPr>
        <p:spPr bwMode="auto">
          <a:xfrm>
            <a:off x="5946775" y="4151313"/>
            <a:ext cx="776288" cy="273050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7693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3786" y="0"/>
                </a:moveTo>
                <a:lnTo>
                  <a:pt x="13786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3786" y="16200"/>
                </a:lnTo>
                <a:lnTo>
                  <a:pt x="13786" y="21600"/>
                </a:lnTo>
                <a:lnTo>
                  <a:pt x="21600" y="10800"/>
                </a:lnTo>
                <a:lnTo>
                  <a:pt x="13786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5431" name="Rectangle 23"/>
          <p:cNvSpPr>
            <a:spLocks noChangeArrowheads="1"/>
          </p:cNvSpPr>
          <p:nvPr/>
        </p:nvSpPr>
        <p:spPr bwMode="auto">
          <a:xfrm>
            <a:off x="6743700" y="4040188"/>
            <a:ext cx="1636713" cy="515937"/>
          </a:xfrm>
          <a:prstGeom prst="rect">
            <a:avLst/>
          </a:prstGeom>
          <a:gradFill rotWithShape="1">
            <a:gsLst>
              <a:gs pos="0">
                <a:srgbClr val="AD95A7"/>
              </a:gs>
              <a:gs pos="50000">
                <a:srgbClr val="B8F2B9"/>
              </a:gs>
              <a:gs pos="100000">
                <a:srgbClr val="AD95A7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2000" b="1">
                <a:solidFill>
                  <a:srgbClr val="000000"/>
                </a:solidFill>
              </a:rPr>
              <a:t>до 30 тонн</a:t>
            </a:r>
          </a:p>
        </p:txBody>
      </p:sp>
      <p:sp>
        <p:nvSpPr>
          <p:cNvPr id="143378" name="Text Box 25"/>
          <p:cNvSpPr txBox="1">
            <a:spLocks noChangeArrowheads="1"/>
          </p:cNvSpPr>
          <p:nvPr/>
        </p:nvSpPr>
        <p:spPr bwMode="auto">
          <a:xfrm>
            <a:off x="830263" y="4962525"/>
            <a:ext cx="22256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600" b="1">
                <a:solidFill>
                  <a:schemeClr val="bg1"/>
                </a:solidFill>
              </a:rPr>
              <a:t>по запасам КИСЛОТ</a:t>
            </a:r>
          </a:p>
        </p:txBody>
      </p:sp>
      <p:sp>
        <p:nvSpPr>
          <p:cNvPr id="143379" name="AutoShape 26"/>
          <p:cNvSpPr>
            <a:spLocks noChangeArrowheads="1"/>
          </p:cNvSpPr>
          <p:nvPr/>
        </p:nvSpPr>
        <p:spPr bwMode="auto">
          <a:xfrm>
            <a:off x="5867400" y="5635625"/>
            <a:ext cx="852488" cy="273050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7693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3786" y="0"/>
                </a:moveTo>
                <a:lnTo>
                  <a:pt x="13786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3786" y="16200"/>
                </a:lnTo>
                <a:lnTo>
                  <a:pt x="13786" y="21600"/>
                </a:lnTo>
                <a:lnTo>
                  <a:pt x="21600" y="10800"/>
                </a:lnTo>
                <a:lnTo>
                  <a:pt x="13786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5435" name="Rectangle 27"/>
          <p:cNvSpPr>
            <a:spLocks noChangeArrowheads="1"/>
          </p:cNvSpPr>
          <p:nvPr/>
        </p:nvSpPr>
        <p:spPr bwMode="auto">
          <a:xfrm>
            <a:off x="6743700" y="5303838"/>
            <a:ext cx="1636713" cy="996950"/>
          </a:xfrm>
          <a:prstGeom prst="rect">
            <a:avLst/>
          </a:prstGeom>
          <a:gradFill rotWithShape="1">
            <a:gsLst>
              <a:gs pos="0">
                <a:srgbClr val="9F9AA8"/>
              </a:gs>
              <a:gs pos="50000">
                <a:schemeClr val="accent1"/>
              </a:gs>
              <a:gs pos="100000">
                <a:srgbClr val="9F9AA8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>
              <a:lnSpc>
                <a:spcPct val="70000"/>
              </a:lnSpc>
              <a:defRPr/>
            </a:pPr>
            <a:r>
              <a:rPr lang="ru-RU" sz="2000" b="1">
                <a:latin typeface="Arial" charset="0"/>
              </a:rPr>
              <a:t>∑</a:t>
            </a:r>
            <a:r>
              <a:rPr lang="en-US" sz="2000" b="1">
                <a:latin typeface="Arial" charset="0"/>
              </a:rPr>
              <a:t>~</a:t>
            </a:r>
            <a:r>
              <a:rPr lang="ru-RU" sz="2000" b="1">
                <a:latin typeface="Arial" charset="0"/>
              </a:rPr>
              <a:t>406,9 тонн</a:t>
            </a:r>
          </a:p>
        </p:txBody>
      </p:sp>
      <p:sp>
        <p:nvSpPr>
          <p:cNvPr id="143381" name="Rectangle 28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82" name="Rectangle 29"/>
          <p:cNvSpPr>
            <a:spLocks noChangeArrowheads="1"/>
          </p:cNvSpPr>
          <p:nvPr/>
        </p:nvSpPr>
        <p:spPr bwMode="auto">
          <a:xfrm>
            <a:off x="688975" y="5449888"/>
            <a:ext cx="128588" cy="109537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83" name="Rectangle 30"/>
          <p:cNvSpPr>
            <a:spLocks noChangeArrowheads="1"/>
          </p:cNvSpPr>
          <p:nvPr/>
        </p:nvSpPr>
        <p:spPr bwMode="auto">
          <a:xfrm>
            <a:off x="688975" y="5675313"/>
            <a:ext cx="128588" cy="109537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84" name="Rectangle 31"/>
          <p:cNvSpPr>
            <a:spLocks noChangeArrowheads="1"/>
          </p:cNvSpPr>
          <p:nvPr/>
        </p:nvSpPr>
        <p:spPr bwMode="auto">
          <a:xfrm>
            <a:off x="688975" y="5894388"/>
            <a:ext cx="128588" cy="109537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85" name="Rectangle 32"/>
          <p:cNvSpPr>
            <a:spLocks noChangeArrowheads="1"/>
          </p:cNvSpPr>
          <p:nvPr/>
        </p:nvSpPr>
        <p:spPr bwMode="auto">
          <a:xfrm>
            <a:off x="688975" y="6113463"/>
            <a:ext cx="128588" cy="109537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3386" name="Rectangle 33"/>
          <p:cNvSpPr>
            <a:spLocks noChangeArrowheads="1"/>
          </p:cNvSpPr>
          <p:nvPr/>
        </p:nvSpPr>
        <p:spPr bwMode="auto">
          <a:xfrm>
            <a:off x="593725" y="1195388"/>
            <a:ext cx="274638" cy="227012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chemeClr val="bg1"/>
                </a:solidFill>
              </a:rPr>
              <a:t>а</a:t>
            </a:r>
          </a:p>
        </p:txBody>
      </p:sp>
      <p:sp>
        <p:nvSpPr>
          <p:cNvPr id="143387" name="Rectangle 34"/>
          <p:cNvSpPr>
            <a:spLocks noChangeArrowheads="1"/>
          </p:cNvSpPr>
          <p:nvPr/>
        </p:nvSpPr>
        <p:spPr bwMode="auto">
          <a:xfrm>
            <a:off x="554038" y="3092450"/>
            <a:ext cx="274637" cy="227013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chemeClr val="bg1"/>
                </a:solidFill>
              </a:rPr>
              <a:t>б</a:t>
            </a:r>
          </a:p>
        </p:txBody>
      </p:sp>
      <p:sp>
        <p:nvSpPr>
          <p:cNvPr id="143388" name="Rectangle 35"/>
          <p:cNvSpPr>
            <a:spLocks noChangeArrowheads="1"/>
          </p:cNvSpPr>
          <p:nvPr/>
        </p:nvSpPr>
        <p:spPr bwMode="auto">
          <a:xfrm>
            <a:off x="554038" y="5022850"/>
            <a:ext cx="274637" cy="227013"/>
          </a:xfrm>
          <a:prstGeom prst="rect">
            <a:avLst/>
          </a:prstGeom>
          <a:solidFill>
            <a:srgbClr val="CC0000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chemeClr val="bg1"/>
                </a:solidFill>
              </a:rPr>
              <a:t>в</a:t>
            </a:r>
          </a:p>
        </p:txBody>
      </p:sp>
      <p:sp>
        <p:nvSpPr>
          <p:cNvPr id="145426" name="Rectangle 18"/>
          <p:cNvSpPr>
            <a:spLocks noChangeArrowheads="1"/>
          </p:cNvSpPr>
          <p:nvPr/>
        </p:nvSpPr>
        <p:spPr bwMode="auto">
          <a:xfrm>
            <a:off x="538163" y="4078288"/>
            <a:ext cx="5399087" cy="515937"/>
          </a:xfrm>
          <a:prstGeom prst="rect">
            <a:avLst/>
          </a:prstGeom>
          <a:gradFill rotWithShape="1">
            <a:gsLst>
              <a:gs pos="0">
                <a:srgbClr val="9B9B9B"/>
              </a:gs>
              <a:gs pos="50000">
                <a:srgbClr val="B8F2B9"/>
              </a:gs>
              <a:gs pos="100000">
                <a:srgbClr val="9B9B9B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1600" b="1">
                <a:solidFill>
                  <a:srgbClr val="000000"/>
                </a:solidFill>
              </a:rPr>
              <a:t>15 оптово-розничных плодоовощных объединений</a:t>
            </a:r>
          </a:p>
        </p:txBody>
      </p:sp>
      <p:sp>
        <p:nvSpPr>
          <p:cNvPr id="145425" name="Rectangle 17"/>
          <p:cNvSpPr>
            <a:spLocks noChangeArrowheads="1"/>
          </p:cNvSpPr>
          <p:nvPr/>
        </p:nvSpPr>
        <p:spPr bwMode="auto">
          <a:xfrm>
            <a:off x="542925" y="3433763"/>
            <a:ext cx="5408613" cy="515937"/>
          </a:xfrm>
          <a:prstGeom prst="rect">
            <a:avLst/>
          </a:prstGeom>
          <a:gradFill rotWithShape="1">
            <a:gsLst>
              <a:gs pos="0">
                <a:srgbClr val="9B9B9B"/>
              </a:gs>
              <a:gs pos="50000">
                <a:srgbClr val="B8F2B9"/>
              </a:gs>
              <a:gs pos="100000">
                <a:srgbClr val="9B9B9B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1600" b="1">
                <a:solidFill>
                  <a:srgbClr val="000000"/>
                </a:solidFill>
              </a:rPr>
              <a:t>12 хладокомбинатов</a:t>
            </a:r>
          </a:p>
        </p:txBody>
      </p:sp>
      <p:sp>
        <p:nvSpPr>
          <p:cNvPr id="145419" name="Rectangle 11"/>
          <p:cNvSpPr>
            <a:spLocks noChangeArrowheads="1"/>
          </p:cNvSpPr>
          <p:nvPr/>
        </p:nvSpPr>
        <p:spPr bwMode="auto">
          <a:xfrm>
            <a:off x="576263" y="2176463"/>
            <a:ext cx="5322887" cy="515937"/>
          </a:xfrm>
          <a:prstGeom prst="rect">
            <a:avLst/>
          </a:prstGeom>
          <a:gradFill rotWithShape="1">
            <a:gsLst>
              <a:gs pos="0">
                <a:srgbClr val="8F6F87"/>
              </a:gs>
              <a:gs pos="50000">
                <a:srgbClr val="F7BFE7"/>
              </a:gs>
              <a:gs pos="100000">
                <a:srgbClr val="8F6F87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70000"/>
              </a:lnSpc>
            </a:pPr>
            <a:r>
              <a:rPr lang="ru-RU" altLang="en-US" sz="1600" b="1">
                <a:solidFill>
                  <a:srgbClr val="000000"/>
                </a:solidFill>
              </a:rPr>
              <a:t>Московский электродный завод</a:t>
            </a:r>
          </a:p>
        </p:txBody>
      </p:sp>
      <p:sp>
        <p:nvSpPr>
          <p:cNvPr id="145432" name="Rectangle 24"/>
          <p:cNvSpPr>
            <a:spLocks noChangeArrowheads="1"/>
          </p:cNvSpPr>
          <p:nvPr/>
        </p:nvSpPr>
        <p:spPr bwMode="auto">
          <a:xfrm>
            <a:off x="542925" y="5348288"/>
            <a:ext cx="5322888" cy="987425"/>
          </a:xfrm>
          <a:prstGeom prst="rect">
            <a:avLst/>
          </a:prstGeom>
          <a:gradFill rotWithShape="1">
            <a:gsLst>
              <a:gs pos="0">
                <a:srgbClr val="9F9AA8"/>
              </a:gs>
              <a:gs pos="50000">
                <a:schemeClr val="accent1"/>
              </a:gs>
              <a:gs pos="100000">
                <a:srgbClr val="9F9AA8"/>
              </a:gs>
            </a:gsLst>
            <a:lin ang="5400000" scaled="1"/>
          </a:gradFill>
          <a:ln w="19050">
            <a:solidFill>
              <a:schemeClr val="bg1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>
              <a:lnSpc>
                <a:spcPct val="90000"/>
              </a:lnSpc>
              <a:defRPr/>
            </a:pPr>
            <a:r>
              <a:rPr lang="ru-RU" sz="1600" b="1">
                <a:solidFill>
                  <a:srgbClr val="000000"/>
                </a:solidFill>
                <a:latin typeface="Arial" charset="0"/>
              </a:rPr>
              <a:t>    АО «Желатиновый завод»</a:t>
            </a:r>
          </a:p>
          <a:p>
            <a:pPr algn="l">
              <a:lnSpc>
                <a:spcPct val="90000"/>
              </a:lnSpc>
              <a:defRPr/>
            </a:pPr>
            <a:r>
              <a:rPr lang="ru-RU" sz="1600" b="1">
                <a:solidFill>
                  <a:srgbClr val="000000"/>
                </a:solidFill>
                <a:latin typeface="Arial" charset="0"/>
              </a:rPr>
              <a:t>    Чертановская база кислот</a:t>
            </a:r>
          </a:p>
          <a:p>
            <a:pPr algn="l">
              <a:lnSpc>
                <a:spcPct val="90000"/>
              </a:lnSpc>
              <a:defRPr/>
            </a:pPr>
            <a:r>
              <a:rPr lang="ru-RU" sz="1600" b="1">
                <a:solidFill>
                  <a:srgbClr val="000000"/>
                </a:solidFill>
                <a:latin typeface="Arial" charset="0"/>
              </a:rPr>
              <a:t>    Институт легких сплавов</a:t>
            </a:r>
          </a:p>
          <a:p>
            <a:pPr algn="l">
              <a:lnSpc>
                <a:spcPct val="90000"/>
              </a:lnSpc>
              <a:defRPr/>
            </a:pPr>
            <a:r>
              <a:rPr lang="ru-RU" sz="1600" b="1">
                <a:solidFill>
                  <a:srgbClr val="000000"/>
                </a:solidFill>
                <a:latin typeface="Arial" charset="0"/>
              </a:rPr>
              <a:t>    Московский завод полиметаллов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45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45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145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45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45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145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000" fill="hold"/>
                                        <p:tgtEl>
                                          <p:spTgt spid="145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45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45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0" fill="hold"/>
                                        <p:tgtEl>
                                          <p:spTgt spid="145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0" fill="hold"/>
                                        <p:tgtEl>
                                          <p:spTgt spid="145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45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45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000" fill="hold"/>
                                        <p:tgtEl>
                                          <p:spTgt spid="145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000" fill="hold"/>
                                        <p:tgtEl>
                                          <p:spTgt spid="145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45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424" grpId="0" animBg="1"/>
      <p:bldP spid="145429" grpId="0" animBg="1"/>
      <p:bldP spid="145431" grpId="0" animBg="1"/>
      <p:bldP spid="145435" grpId="0" animBg="1"/>
      <p:bldP spid="145426" grpId="0" animBg="1"/>
      <p:bldP spid="145425" grpId="0" animBg="1"/>
      <p:bldP spid="145419" grpId="0" animBg="1"/>
      <p:bldP spid="14543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Text Box 4"/>
          <p:cNvSpPr txBox="1">
            <a:spLocks noChangeArrowheads="1"/>
          </p:cNvSpPr>
          <p:nvPr/>
        </p:nvSpPr>
        <p:spPr bwMode="auto">
          <a:xfrm>
            <a:off x="468313" y="4386263"/>
            <a:ext cx="7416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sz="2400" b="1">
                <a:latin typeface="Times New Roman" panose="02020603050405020304" pitchFamily="18" charset="0"/>
              </a:rPr>
              <a:t>На химически опасных объектах</a:t>
            </a:r>
            <a:r>
              <a:rPr lang="ru-RU" altLang="en-US" sz="2400" b="1" i="1">
                <a:latin typeface="Times New Roman" panose="02020603050405020304" pitchFamily="18" charset="0"/>
              </a:rPr>
              <a:t>,</a:t>
            </a:r>
            <a:r>
              <a:rPr lang="ru-RU" altLang="en-US" sz="2400" b="1">
                <a:latin typeface="Times New Roman" panose="02020603050405020304" pitchFamily="18" charset="0"/>
              </a:rPr>
              <a:t> сохранится вероятность аварийности, по данным Управления по технологическому и экологическому надзору Ростехнадзора на химически опасных объектах города сильный износ и устаревшее оборудование на 90% объектах города.</a:t>
            </a:r>
          </a:p>
        </p:txBody>
      </p:sp>
      <p:pic>
        <p:nvPicPr>
          <p:cNvPr id="144387" name="Picture 5" descr="Картинка 1 из 1853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42863"/>
            <a:ext cx="5111750" cy="438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Text Box 2"/>
          <p:cNvSpPr txBox="1">
            <a:spLocks noChangeArrowheads="1"/>
          </p:cNvSpPr>
          <p:nvPr/>
        </p:nvSpPr>
        <p:spPr bwMode="auto">
          <a:xfrm>
            <a:off x="1066800" y="381000"/>
            <a:ext cx="184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5411" name="Freeform 3"/>
          <p:cNvSpPr>
            <a:spLocks/>
          </p:cNvSpPr>
          <p:nvPr/>
        </p:nvSpPr>
        <p:spPr bwMode="auto">
          <a:xfrm>
            <a:off x="0" y="2120900"/>
            <a:ext cx="9013825" cy="2881313"/>
          </a:xfrm>
          <a:custGeom>
            <a:avLst/>
            <a:gdLst>
              <a:gd name="T0" fmla="*/ 2147483647 w 5844"/>
              <a:gd name="T1" fmla="*/ 2147483647 h 1775"/>
              <a:gd name="T2" fmla="*/ 2147483647 w 5844"/>
              <a:gd name="T3" fmla="*/ 2147483647 h 1775"/>
              <a:gd name="T4" fmla="*/ 2147483647 w 5844"/>
              <a:gd name="T5" fmla="*/ 2147483647 h 1775"/>
              <a:gd name="T6" fmla="*/ 2147483647 w 5844"/>
              <a:gd name="T7" fmla="*/ 2147483647 h 1775"/>
              <a:gd name="T8" fmla="*/ 2147483647 w 5844"/>
              <a:gd name="T9" fmla="*/ 2147483647 h 1775"/>
              <a:gd name="T10" fmla="*/ 2147483647 w 5844"/>
              <a:gd name="T11" fmla="*/ 2147483647 h 1775"/>
              <a:gd name="T12" fmla="*/ 2147483647 w 5844"/>
              <a:gd name="T13" fmla="*/ 2147483647 h 1775"/>
              <a:gd name="T14" fmla="*/ 2147483647 w 5844"/>
              <a:gd name="T15" fmla="*/ 2147483647 h 1775"/>
              <a:gd name="T16" fmla="*/ 2147483647 w 5844"/>
              <a:gd name="T17" fmla="*/ 2147483647 h 1775"/>
              <a:gd name="T18" fmla="*/ 2147483647 w 5844"/>
              <a:gd name="T19" fmla="*/ 2147483647 h 1775"/>
              <a:gd name="T20" fmla="*/ 2147483647 w 5844"/>
              <a:gd name="T21" fmla="*/ 2147483647 h 1775"/>
              <a:gd name="T22" fmla="*/ 2147483647 w 5844"/>
              <a:gd name="T23" fmla="*/ 2147483647 h 1775"/>
              <a:gd name="T24" fmla="*/ 2147483647 w 5844"/>
              <a:gd name="T25" fmla="*/ 2147483647 h 1775"/>
              <a:gd name="T26" fmla="*/ 2147483647 w 5844"/>
              <a:gd name="T27" fmla="*/ 2147483647 h 1775"/>
              <a:gd name="T28" fmla="*/ 2147483647 w 5844"/>
              <a:gd name="T29" fmla="*/ 2147483647 h 1775"/>
              <a:gd name="T30" fmla="*/ 2147483647 w 5844"/>
              <a:gd name="T31" fmla="*/ 2147483647 h 1775"/>
              <a:gd name="T32" fmla="*/ 2147483647 w 5844"/>
              <a:gd name="T33" fmla="*/ 2147483647 h 1775"/>
              <a:gd name="T34" fmla="*/ 2147483647 w 5844"/>
              <a:gd name="T35" fmla="*/ 2147483647 h 1775"/>
              <a:gd name="T36" fmla="*/ 2147483647 w 5844"/>
              <a:gd name="T37" fmla="*/ 2147483647 h 1775"/>
              <a:gd name="T38" fmla="*/ 2147483647 w 5844"/>
              <a:gd name="T39" fmla="*/ 2147483647 h 1775"/>
              <a:gd name="T40" fmla="*/ 2147483647 w 5844"/>
              <a:gd name="T41" fmla="*/ 2147483647 h 1775"/>
              <a:gd name="T42" fmla="*/ 2147483647 w 5844"/>
              <a:gd name="T43" fmla="*/ 2147483647 h 1775"/>
              <a:gd name="T44" fmla="*/ 0 w 5844"/>
              <a:gd name="T45" fmla="*/ 2147483647 h 1775"/>
              <a:gd name="T46" fmla="*/ 2147483647 w 5844"/>
              <a:gd name="T47" fmla="*/ 2147483647 h 1775"/>
              <a:gd name="T48" fmla="*/ 2147483647 w 5844"/>
              <a:gd name="T49" fmla="*/ 2147483647 h 1775"/>
              <a:gd name="T50" fmla="*/ 2147483647 w 5844"/>
              <a:gd name="T51" fmla="*/ 2147483647 h 177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5844"/>
              <a:gd name="T79" fmla="*/ 0 h 1775"/>
              <a:gd name="T80" fmla="*/ 5844 w 5844"/>
              <a:gd name="T81" fmla="*/ 1775 h 1775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5844" h="1775">
                <a:moveTo>
                  <a:pt x="31" y="124"/>
                </a:moveTo>
                <a:cubicBezTo>
                  <a:pt x="650" y="128"/>
                  <a:pt x="2755" y="69"/>
                  <a:pt x="3202" y="147"/>
                </a:cubicBezTo>
                <a:cubicBezTo>
                  <a:pt x="3328" y="142"/>
                  <a:pt x="3453" y="137"/>
                  <a:pt x="3579" y="132"/>
                </a:cubicBezTo>
                <a:cubicBezTo>
                  <a:pt x="3668" y="128"/>
                  <a:pt x="3551" y="121"/>
                  <a:pt x="3640" y="109"/>
                </a:cubicBezTo>
                <a:cubicBezTo>
                  <a:pt x="3686" y="103"/>
                  <a:pt x="3732" y="104"/>
                  <a:pt x="3778" y="101"/>
                </a:cubicBezTo>
                <a:cubicBezTo>
                  <a:pt x="3871" y="70"/>
                  <a:pt x="3966" y="65"/>
                  <a:pt x="4063" y="55"/>
                </a:cubicBezTo>
                <a:cubicBezTo>
                  <a:pt x="4222" y="0"/>
                  <a:pt x="4624" y="32"/>
                  <a:pt x="4639" y="32"/>
                </a:cubicBezTo>
                <a:cubicBezTo>
                  <a:pt x="4841" y="34"/>
                  <a:pt x="5043" y="34"/>
                  <a:pt x="5245" y="39"/>
                </a:cubicBezTo>
                <a:cubicBezTo>
                  <a:pt x="5313" y="41"/>
                  <a:pt x="5268" y="49"/>
                  <a:pt x="5322" y="55"/>
                </a:cubicBezTo>
                <a:cubicBezTo>
                  <a:pt x="5378" y="61"/>
                  <a:pt x="5491" y="70"/>
                  <a:pt x="5491" y="70"/>
                </a:cubicBezTo>
                <a:cubicBezTo>
                  <a:pt x="5547" y="84"/>
                  <a:pt x="5603" y="117"/>
                  <a:pt x="5660" y="124"/>
                </a:cubicBezTo>
                <a:cubicBezTo>
                  <a:pt x="5693" y="128"/>
                  <a:pt x="5727" y="129"/>
                  <a:pt x="5760" y="132"/>
                </a:cubicBezTo>
                <a:cubicBezTo>
                  <a:pt x="5785" y="140"/>
                  <a:pt x="5808" y="145"/>
                  <a:pt x="5829" y="162"/>
                </a:cubicBezTo>
                <a:cubicBezTo>
                  <a:pt x="5835" y="167"/>
                  <a:pt x="5844" y="178"/>
                  <a:pt x="5844" y="178"/>
                </a:cubicBezTo>
                <a:lnTo>
                  <a:pt x="5806" y="1754"/>
                </a:lnTo>
                <a:cubicBezTo>
                  <a:pt x="5760" y="1766"/>
                  <a:pt x="5716" y="1770"/>
                  <a:pt x="5668" y="1775"/>
                </a:cubicBezTo>
                <a:cubicBezTo>
                  <a:pt x="5592" y="1769"/>
                  <a:pt x="5520" y="1739"/>
                  <a:pt x="5445" y="1737"/>
                </a:cubicBezTo>
                <a:cubicBezTo>
                  <a:pt x="5279" y="1732"/>
                  <a:pt x="5112" y="1732"/>
                  <a:pt x="4946" y="1729"/>
                </a:cubicBezTo>
                <a:cubicBezTo>
                  <a:pt x="4612" y="1712"/>
                  <a:pt x="4295" y="1717"/>
                  <a:pt x="3955" y="1721"/>
                </a:cubicBezTo>
                <a:cubicBezTo>
                  <a:pt x="3910" y="1727"/>
                  <a:pt x="3878" y="1718"/>
                  <a:pt x="3863" y="1760"/>
                </a:cubicBezTo>
                <a:cubicBezTo>
                  <a:pt x="3435" y="1704"/>
                  <a:pt x="3394" y="1747"/>
                  <a:pt x="2657" y="1752"/>
                </a:cubicBezTo>
                <a:cubicBezTo>
                  <a:pt x="1817" y="1735"/>
                  <a:pt x="979" y="1719"/>
                  <a:pt x="138" y="1714"/>
                </a:cubicBezTo>
                <a:cubicBezTo>
                  <a:pt x="4" y="1706"/>
                  <a:pt x="39" y="1737"/>
                  <a:pt x="0" y="1698"/>
                </a:cubicBezTo>
                <a:cubicBezTo>
                  <a:pt x="78" y="1712"/>
                  <a:pt x="34" y="1718"/>
                  <a:pt x="31" y="1660"/>
                </a:cubicBezTo>
                <a:cubicBezTo>
                  <a:pt x="24" y="1517"/>
                  <a:pt x="23" y="1373"/>
                  <a:pt x="23" y="1230"/>
                </a:cubicBezTo>
                <a:cubicBezTo>
                  <a:pt x="23" y="861"/>
                  <a:pt x="28" y="493"/>
                  <a:pt x="31" y="124"/>
                </a:cubicBezTo>
                <a:close/>
              </a:path>
            </a:pathLst>
          </a:custGeom>
          <a:gradFill rotWithShape="1">
            <a:gsLst>
              <a:gs pos="0">
                <a:srgbClr val="AADAAF"/>
              </a:gs>
              <a:gs pos="50000">
                <a:srgbClr val="EEF1AD"/>
              </a:gs>
              <a:gs pos="100000">
                <a:srgbClr val="AADAAF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2" name="Rectangle 4"/>
          <p:cNvSpPr>
            <a:spLocks noChangeArrowheads="1"/>
          </p:cNvSpPr>
          <p:nvPr/>
        </p:nvSpPr>
        <p:spPr bwMode="auto">
          <a:xfrm rot="-5499">
            <a:off x="33338" y="4037013"/>
            <a:ext cx="749300" cy="96837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13" name="Rectangle 5"/>
          <p:cNvSpPr>
            <a:spLocks noChangeArrowheads="1"/>
          </p:cNvSpPr>
          <p:nvPr/>
        </p:nvSpPr>
        <p:spPr bwMode="auto">
          <a:xfrm>
            <a:off x="8726488" y="4062413"/>
            <a:ext cx="146050" cy="66675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14" name="Text Box 6"/>
          <p:cNvSpPr txBox="1">
            <a:spLocks noChangeArrowheads="1"/>
          </p:cNvSpPr>
          <p:nvPr/>
        </p:nvSpPr>
        <p:spPr bwMode="auto">
          <a:xfrm>
            <a:off x="7267575" y="3376613"/>
            <a:ext cx="168116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/>
              <a:t>Белорусский</a:t>
            </a:r>
          </a:p>
          <a:p>
            <a:pPr algn="l" eaLnBrk="1" hangingPunct="1"/>
            <a:r>
              <a:rPr lang="ru-RU" altLang="en-US" b="1"/>
              <a:t>вокзал</a:t>
            </a:r>
          </a:p>
        </p:txBody>
      </p:sp>
      <p:sp>
        <p:nvSpPr>
          <p:cNvPr id="145415" name="Rectangle 7"/>
          <p:cNvSpPr>
            <a:spLocks noChangeArrowheads="1"/>
          </p:cNvSpPr>
          <p:nvPr/>
        </p:nvSpPr>
        <p:spPr bwMode="auto">
          <a:xfrm rot="32376">
            <a:off x="801688" y="4062413"/>
            <a:ext cx="990600" cy="76200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16" name="Rectangle 8"/>
          <p:cNvSpPr>
            <a:spLocks noChangeArrowheads="1"/>
          </p:cNvSpPr>
          <p:nvPr/>
        </p:nvSpPr>
        <p:spPr bwMode="auto">
          <a:xfrm>
            <a:off x="1792288" y="4062413"/>
            <a:ext cx="990600" cy="76200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17" name="Rectangle 9"/>
          <p:cNvSpPr>
            <a:spLocks noChangeArrowheads="1"/>
          </p:cNvSpPr>
          <p:nvPr/>
        </p:nvSpPr>
        <p:spPr bwMode="auto">
          <a:xfrm>
            <a:off x="2803525" y="4067175"/>
            <a:ext cx="990600" cy="76200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18" name="Rectangle 10"/>
          <p:cNvSpPr>
            <a:spLocks noChangeArrowheads="1"/>
          </p:cNvSpPr>
          <p:nvPr/>
        </p:nvSpPr>
        <p:spPr bwMode="auto">
          <a:xfrm>
            <a:off x="3738563" y="4067175"/>
            <a:ext cx="990600" cy="76200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19" name="Rectangle 11"/>
          <p:cNvSpPr>
            <a:spLocks noChangeArrowheads="1"/>
          </p:cNvSpPr>
          <p:nvPr/>
        </p:nvSpPr>
        <p:spPr bwMode="auto">
          <a:xfrm rot="-434095">
            <a:off x="5754688" y="3986213"/>
            <a:ext cx="990600" cy="76200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20" name="Rectangle 12"/>
          <p:cNvSpPr>
            <a:spLocks noChangeArrowheads="1"/>
          </p:cNvSpPr>
          <p:nvPr/>
        </p:nvSpPr>
        <p:spPr bwMode="auto">
          <a:xfrm>
            <a:off x="6745288" y="3910013"/>
            <a:ext cx="990600" cy="76200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21" name="Rectangle 13"/>
          <p:cNvSpPr>
            <a:spLocks noChangeArrowheads="1"/>
          </p:cNvSpPr>
          <p:nvPr/>
        </p:nvSpPr>
        <p:spPr bwMode="auto">
          <a:xfrm rot="500923">
            <a:off x="7735888" y="3986213"/>
            <a:ext cx="990600" cy="76200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22" name="Rectangle 14"/>
          <p:cNvSpPr>
            <a:spLocks noChangeArrowheads="1"/>
          </p:cNvSpPr>
          <p:nvPr/>
        </p:nvSpPr>
        <p:spPr bwMode="auto">
          <a:xfrm>
            <a:off x="1579563" y="4367213"/>
            <a:ext cx="2016125" cy="63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/>
              <a:t>Ст. Смоленская</a:t>
            </a:r>
          </a:p>
          <a:p>
            <a:pPr algn="l" eaLnBrk="1" hangingPunct="1"/>
            <a:r>
              <a:rPr lang="ru-RU" altLang="en-US" b="1"/>
              <a:t>товарная</a:t>
            </a:r>
          </a:p>
          <a:p>
            <a:pPr algn="l" eaLnBrk="1" hangingPunct="1"/>
            <a:endParaRPr lang="ru-RU" altLang="en-US" b="1"/>
          </a:p>
        </p:txBody>
      </p:sp>
      <p:sp>
        <p:nvSpPr>
          <p:cNvPr id="145423" name="Rectangle 15"/>
          <p:cNvSpPr>
            <a:spLocks noChangeArrowheads="1"/>
          </p:cNvSpPr>
          <p:nvPr/>
        </p:nvSpPr>
        <p:spPr bwMode="auto">
          <a:xfrm>
            <a:off x="2325688" y="4138613"/>
            <a:ext cx="381000" cy="152400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pic>
        <p:nvPicPr>
          <p:cNvPr id="145424" name="Picture 16" descr="BL00381_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7575" y="2843213"/>
            <a:ext cx="1611313" cy="109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5425" name="Tree"/>
          <p:cNvSpPr>
            <a:spLocks noEditPoints="1" noChangeArrowheads="1"/>
          </p:cNvSpPr>
          <p:nvPr/>
        </p:nvSpPr>
        <p:spPr bwMode="auto">
          <a:xfrm>
            <a:off x="620713" y="2986088"/>
            <a:ext cx="361950" cy="3810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17694720 60000 65536"/>
              <a:gd name="T15" fmla="*/ 11796480 60000 65536"/>
              <a:gd name="T16" fmla="*/ 11796480 60000 65536"/>
              <a:gd name="T17" fmla="*/ 11796480 60000 65536"/>
              <a:gd name="T18" fmla="*/ 0 60000 65536"/>
              <a:gd name="T19" fmla="*/ 0 60000 65536"/>
              <a:gd name="T20" fmla="*/ 0 60000 65536"/>
              <a:gd name="T21" fmla="*/ 761 w 21600"/>
              <a:gd name="T22" fmla="*/ 22454 h 21600"/>
              <a:gd name="T23" fmla="*/ 21069 w 21600"/>
              <a:gd name="T24" fmla="*/ 28282 h 2160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600" h="21600">
                <a:moveTo>
                  <a:pt x="0" y="18900"/>
                </a:moveTo>
                <a:lnTo>
                  <a:pt x="9257" y="18900"/>
                </a:lnTo>
                <a:lnTo>
                  <a:pt x="9257" y="21600"/>
                </a:lnTo>
                <a:lnTo>
                  <a:pt x="12343" y="21600"/>
                </a:lnTo>
                <a:lnTo>
                  <a:pt x="12343" y="18900"/>
                </a:lnTo>
                <a:lnTo>
                  <a:pt x="21600" y="18900"/>
                </a:lnTo>
                <a:lnTo>
                  <a:pt x="12343" y="12600"/>
                </a:lnTo>
                <a:lnTo>
                  <a:pt x="18514" y="12600"/>
                </a:lnTo>
                <a:lnTo>
                  <a:pt x="12343" y="6300"/>
                </a:lnTo>
                <a:lnTo>
                  <a:pt x="15429" y="6300"/>
                </a:lnTo>
                <a:lnTo>
                  <a:pt x="10800" y="0"/>
                </a:lnTo>
                <a:lnTo>
                  <a:pt x="6171" y="6300"/>
                </a:lnTo>
                <a:lnTo>
                  <a:pt x="9257" y="6300"/>
                </a:lnTo>
                <a:lnTo>
                  <a:pt x="3086" y="12600"/>
                </a:lnTo>
                <a:lnTo>
                  <a:pt x="9257" y="12600"/>
                </a:lnTo>
                <a:lnTo>
                  <a:pt x="0" y="1890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chemeClr val="bg1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45426" name="AutoShape 18"/>
          <p:cNvSpPr>
            <a:spLocks noChangeArrowheads="1"/>
          </p:cNvSpPr>
          <p:nvPr/>
        </p:nvSpPr>
        <p:spPr bwMode="auto">
          <a:xfrm>
            <a:off x="1865313" y="3910013"/>
            <a:ext cx="144462" cy="1524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0 w 21600"/>
              <a:gd name="T5" fmla="*/ 2147483647 h 21600"/>
              <a:gd name="T6" fmla="*/ 2147483647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2147483647 w 21600"/>
              <a:gd name="T15" fmla="*/ 2147483647 h 21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3163 w 21600"/>
              <a:gd name="T25" fmla="*/ 3163 h 21600"/>
              <a:gd name="T26" fmla="*/ 18437 w 21600"/>
              <a:gd name="T27" fmla="*/ 18437 h 2160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1600" h="21600">
                <a:moveTo>
                  <a:pt x="0" y="10800"/>
                </a:moveTo>
                <a:cubicBezTo>
                  <a:pt x="0" y="4835"/>
                  <a:pt x="4835" y="0"/>
                  <a:pt x="10800" y="0"/>
                </a:cubicBezTo>
                <a:cubicBezTo>
                  <a:pt x="16765" y="0"/>
                  <a:pt x="21600" y="4835"/>
                  <a:pt x="21600" y="10800"/>
                </a:cubicBezTo>
                <a:cubicBezTo>
                  <a:pt x="21600" y="16765"/>
                  <a:pt x="16765" y="21600"/>
                  <a:pt x="10800" y="21600"/>
                </a:cubicBezTo>
                <a:cubicBezTo>
                  <a:pt x="4835" y="21600"/>
                  <a:pt x="0" y="16765"/>
                  <a:pt x="0" y="10800"/>
                </a:cubicBezTo>
                <a:close/>
                <a:moveTo>
                  <a:pt x="5400" y="10800"/>
                </a:moveTo>
                <a:cubicBezTo>
                  <a:pt x="5400" y="13782"/>
                  <a:pt x="7818" y="16200"/>
                  <a:pt x="10800" y="16200"/>
                </a:cubicBezTo>
                <a:cubicBezTo>
                  <a:pt x="13782" y="16200"/>
                  <a:pt x="16200" y="13782"/>
                  <a:pt x="16200" y="10800"/>
                </a:cubicBezTo>
                <a:cubicBezTo>
                  <a:pt x="16200" y="7818"/>
                  <a:pt x="13782" y="5400"/>
                  <a:pt x="10800" y="5400"/>
                </a:cubicBezTo>
                <a:cubicBezTo>
                  <a:pt x="7818" y="5400"/>
                  <a:pt x="5400" y="7818"/>
                  <a:pt x="5400" y="10800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427" name="Text Box 19"/>
          <p:cNvSpPr txBox="1">
            <a:spLocks noChangeArrowheads="1"/>
          </p:cNvSpPr>
          <p:nvPr/>
        </p:nvSpPr>
        <p:spPr bwMode="auto">
          <a:xfrm>
            <a:off x="7175500" y="3949700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 sz="2400" b="1"/>
          </a:p>
        </p:txBody>
      </p:sp>
      <p:sp>
        <p:nvSpPr>
          <p:cNvPr id="145428" name="Rectangle 20"/>
          <p:cNvSpPr>
            <a:spLocks noChangeArrowheads="1"/>
          </p:cNvSpPr>
          <p:nvPr/>
        </p:nvSpPr>
        <p:spPr bwMode="auto">
          <a:xfrm>
            <a:off x="4764088" y="4062413"/>
            <a:ext cx="990600" cy="76200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29" name="Freeform 21"/>
          <p:cNvSpPr>
            <a:spLocks/>
          </p:cNvSpPr>
          <p:nvPr/>
        </p:nvSpPr>
        <p:spPr bwMode="auto">
          <a:xfrm>
            <a:off x="2659063" y="2843213"/>
            <a:ext cx="4608512" cy="1366837"/>
          </a:xfrm>
          <a:custGeom>
            <a:avLst/>
            <a:gdLst>
              <a:gd name="T0" fmla="*/ 2147483647 w 2903"/>
              <a:gd name="T1" fmla="*/ 2147483647 h 861"/>
              <a:gd name="T2" fmla="*/ 2147483647 w 2903"/>
              <a:gd name="T3" fmla="*/ 0 h 861"/>
              <a:gd name="T4" fmla="*/ 2147483647 w 2903"/>
              <a:gd name="T5" fmla="*/ 2147483647 h 861"/>
              <a:gd name="T6" fmla="*/ 0 w 2903"/>
              <a:gd name="T7" fmla="*/ 2147483647 h 861"/>
              <a:gd name="T8" fmla="*/ 2147483647 w 2903"/>
              <a:gd name="T9" fmla="*/ 2147483647 h 86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03"/>
              <a:gd name="T16" fmla="*/ 0 h 861"/>
              <a:gd name="T17" fmla="*/ 2903 w 2903"/>
              <a:gd name="T18" fmla="*/ 861 h 86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03" h="861">
                <a:moveTo>
                  <a:pt x="45" y="498"/>
                </a:moveTo>
                <a:lnTo>
                  <a:pt x="2903" y="0"/>
                </a:lnTo>
                <a:lnTo>
                  <a:pt x="2903" y="861"/>
                </a:lnTo>
                <a:lnTo>
                  <a:pt x="0" y="589"/>
                </a:lnTo>
                <a:lnTo>
                  <a:pt x="45" y="498"/>
                </a:lnTo>
                <a:close/>
              </a:path>
            </a:pathLst>
          </a:custGeom>
          <a:solidFill>
            <a:srgbClr val="FCED24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5430" name="Rectangle 22"/>
          <p:cNvSpPr>
            <a:spLocks noChangeArrowheads="1"/>
          </p:cNvSpPr>
          <p:nvPr/>
        </p:nvSpPr>
        <p:spPr bwMode="auto">
          <a:xfrm rot="-426027">
            <a:off x="5754688" y="3994150"/>
            <a:ext cx="990600" cy="76200"/>
          </a:xfrm>
          <a:prstGeom prst="rect">
            <a:avLst/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31" name="Rectangle 23"/>
          <p:cNvSpPr>
            <a:spLocks noChangeArrowheads="1"/>
          </p:cNvSpPr>
          <p:nvPr/>
        </p:nvSpPr>
        <p:spPr bwMode="auto">
          <a:xfrm>
            <a:off x="6764338" y="3922713"/>
            <a:ext cx="990600" cy="76200"/>
          </a:xfrm>
          <a:prstGeom prst="rect">
            <a:avLst/>
          </a:prstGeom>
          <a:solidFill>
            <a:srgbClr val="FF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32" name="AutoShape 24"/>
          <p:cNvSpPr>
            <a:spLocks noChangeArrowheads="1"/>
          </p:cNvSpPr>
          <p:nvPr/>
        </p:nvSpPr>
        <p:spPr bwMode="auto">
          <a:xfrm>
            <a:off x="1795463" y="3562350"/>
            <a:ext cx="914400" cy="347663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/>
              <a:t>Аммиак</a:t>
            </a:r>
          </a:p>
        </p:txBody>
      </p:sp>
      <p:sp>
        <p:nvSpPr>
          <p:cNvPr id="145433" name="AutoShape 25"/>
          <p:cNvSpPr>
            <a:spLocks noChangeArrowheads="1"/>
          </p:cNvSpPr>
          <p:nvPr/>
        </p:nvSpPr>
        <p:spPr bwMode="auto">
          <a:xfrm>
            <a:off x="787400" y="3562350"/>
            <a:ext cx="914400" cy="347663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/>
              <a:t>Аммиак</a:t>
            </a:r>
          </a:p>
        </p:txBody>
      </p:sp>
      <p:sp>
        <p:nvSpPr>
          <p:cNvPr id="145434" name="AutoShape 26"/>
          <p:cNvSpPr>
            <a:spLocks noChangeArrowheads="1"/>
          </p:cNvSpPr>
          <p:nvPr/>
        </p:nvSpPr>
        <p:spPr bwMode="auto">
          <a:xfrm>
            <a:off x="2441575" y="3922713"/>
            <a:ext cx="144463" cy="1524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0 w 21600"/>
              <a:gd name="T5" fmla="*/ 2147483647 h 21600"/>
              <a:gd name="T6" fmla="*/ 2147483647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2147483647 w 21600"/>
              <a:gd name="T15" fmla="*/ 2147483647 h 21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3163 w 21600"/>
              <a:gd name="T25" fmla="*/ 3163 h 21600"/>
              <a:gd name="T26" fmla="*/ 18437 w 21600"/>
              <a:gd name="T27" fmla="*/ 18437 h 2160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1600" h="21600">
                <a:moveTo>
                  <a:pt x="0" y="10800"/>
                </a:moveTo>
                <a:cubicBezTo>
                  <a:pt x="0" y="4835"/>
                  <a:pt x="4835" y="0"/>
                  <a:pt x="10800" y="0"/>
                </a:cubicBezTo>
                <a:cubicBezTo>
                  <a:pt x="16765" y="0"/>
                  <a:pt x="21600" y="4835"/>
                  <a:pt x="21600" y="10800"/>
                </a:cubicBezTo>
                <a:cubicBezTo>
                  <a:pt x="21600" y="16765"/>
                  <a:pt x="16765" y="21600"/>
                  <a:pt x="10800" y="21600"/>
                </a:cubicBezTo>
                <a:cubicBezTo>
                  <a:pt x="4835" y="21600"/>
                  <a:pt x="0" y="16765"/>
                  <a:pt x="0" y="10800"/>
                </a:cubicBezTo>
                <a:close/>
                <a:moveTo>
                  <a:pt x="5400" y="10800"/>
                </a:moveTo>
                <a:cubicBezTo>
                  <a:pt x="5400" y="13782"/>
                  <a:pt x="7818" y="16200"/>
                  <a:pt x="10800" y="16200"/>
                </a:cubicBezTo>
                <a:cubicBezTo>
                  <a:pt x="13782" y="16200"/>
                  <a:pt x="16200" y="13782"/>
                  <a:pt x="16200" y="10800"/>
                </a:cubicBezTo>
                <a:cubicBezTo>
                  <a:pt x="16200" y="7818"/>
                  <a:pt x="13782" y="5400"/>
                  <a:pt x="10800" y="5400"/>
                </a:cubicBezTo>
                <a:cubicBezTo>
                  <a:pt x="7818" y="5400"/>
                  <a:pt x="5400" y="7818"/>
                  <a:pt x="5400" y="10800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435" name="AutoShape 27"/>
          <p:cNvSpPr>
            <a:spLocks noChangeArrowheads="1"/>
          </p:cNvSpPr>
          <p:nvPr/>
        </p:nvSpPr>
        <p:spPr bwMode="auto">
          <a:xfrm>
            <a:off x="1435100" y="3910013"/>
            <a:ext cx="144463" cy="1524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0 w 21600"/>
              <a:gd name="T5" fmla="*/ 2147483647 h 21600"/>
              <a:gd name="T6" fmla="*/ 2147483647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2147483647 w 21600"/>
              <a:gd name="T15" fmla="*/ 2147483647 h 21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3163 w 21600"/>
              <a:gd name="T25" fmla="*/ 3163 h 21600"/>
              <a:gd name="T26" fmla="*/ 18437 w 21600"/>
              <a:gd name="T27" fmla="*/ 18437 h 2160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1600" h="21600">
                <a:moveTo>
                  <a:pt x="0" y="10800"/>
                </a:moveTo>
                <a:cubicBezTo>
                  <a:pt x="0" y="4835"/>
                  <a:pt x="4835" y="0"/>
                  <a:pt x="10800" y="0"/>
                </a:cubicBezTo>
                <a:cubicBezTo>
                  <a:pt x="16765" y="0"/>
                  <a:pt x="21600" y="4835"/>
                  <a:pt x="21600" y="10800"/>
                </a:cubicBezTo>
                <a:cubicBezTo>
                  <a:pt x="21600" y="16765"/>
                  <a:pt x="16765" y="21600"/>
                  <a:pt x="10800" y="21600"/>
                </a:cubicBezTo>
                <a:cubicBezTo>
                  <a:pt x="4835" y="21600"/>
                  <a:pt x="0" y="16765"/>
                  <a:pt x="0" y="10800"/>
                </a:cubicBezTo>
                <a:close/>
                <a:moveTo>
                  <a:pt x="5400" y="10800"/>
                </a:moveTo>
                <a:cubicBezTo>
                  <a:pt x="5400" y="13782"/>
                  <a:pt x="7818" y="16200"/>
                  <a:pt x="10800" y="16200"/>
                </a:cubicBezTo>
                <a:cubicBezTo>
                  <a:pt x="13782" y="16200"/>
                  <a:pt x="16200" y="13782"/>
                  <a:pt x="16200" y="10800"/>
                </a:cubicBezTo>
                <a:cubicBezTo>
                  <a:pt x="16200" y="7818"/>
                  <a:pt x="13782" y="5400"/>
                  <a:pt x="10800" y="5400"/>
                </a:cubicBezTo>
                <a:cubicBezTo>
                  <a:pt x="7818" y="5400"/>
                  <a:pt x="5400" y="7818"/>
                  <a:pt x="5400" y="10800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436" name="AutoShape 28"/>
          <p:cNvSpPr>
            <a:spLocks noChangeArrowheads="1"/>
          </p:cNvSpPr>
          <p:nvPr/>
        </p:nvSpPr>
        <p:spPr bwMode="auto">
          <a:xfrm>
            <a:off x="881063" y="3910013"/>
            <a:ext cx="144462" cy="1524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0 w 21600"/>
              <a:gd name="T5" fmla="*/ 2147483647 h 21600"/>
              <a:gd name="T6" fmla="*/ 2147483647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2147483647 w 21600"/>
              <a:gd name="T15" fmla="*/ 2147483647 h 216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3163 w 21600"/>
              <a:gd name="T25" fmla="*/ 3163 h 21600"/>
              <a:gd name="T26" fmla="*/ 18437 w 21600"/>
              <a:gd name="T27" fmla="*/ 18437 h 2160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1600" h="21600">
                <a:moveTo>
                  <a:pt x="0" y="10800"/>
                </a:moveTo>
                <a:cubicBezTo>
                  <a:pt x="0" y="4835"/>
                  <a:pt x="4835" y="0"/>
                  <a:pt x="10800" y="0"/>
                </a:cubicBezTo>
                <a:cubicBezTo>
                  <a:pt x="16765" y="0"/>
                  <a:pt x="21600" y="4835"/>
                  <a:pt x="21600" y="10800"/>
                </a:cubicBezTo>
                <a:cubicBezTo>
                  <a:pt x="21600" y="16765"/>
                  <a:pt x="16765" y="21600"/>
                  <a:pt x="10800" y="21600"/>
                </a:cubicBezTo>
                <a:cubicBezTo>
                  <a:pt x="4835" y="21600"/>
                  <a:pt x="0" y="16765"/>
                  <a:pt x="0" y="10800"/>
                </a:cubicBezTo>
                <a:close/>
                <a:moveTo>
                  <a:pt x="5400" y="10800"/>
                </a:moveTo>
                <a:cubicBezTo>
                  <a:pt x="5400" y="13782"/>
                  <a:pt x="7818" y="16200"/>
                  <a:pt x="10800" y="16200"/>
                </a:cubicBezTo>
                <a:cubicBezTo>
                  <a:pt x="13782" y="16200"/>
                  <a:pt x="16200" y="13782"/>
                  <a:pt x="16200" y="10800"/>
                </a:cubicBezTo>
                <a:cubicBezTo>
                  <a:pt x="16200" y="7818"/>
                  <a:pt x="13782" y="5400"/>
                  <a:pt x="10800" y="5400"/>
                </a:cubicBezTo>
                <a:cubicBezTo>
                  <a:pt x="7818" y="5400"/>
                  <a:pt x="5400" y="7818"/>
                  <a:pt x="5400" y="10800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45437" name="Line 29"/>
          <p:cNvSpPr>
            <a:spLocks noChangeShapeType="1"/>
          </p:cNvSpPr>
          <p:nvPr/>
        </p:nvSpPr>
        <p:spPr bwMode="auto">
          <a:xfrm>
            <a:off x="1697038" y="3706813"/>
            <a:ext cx="9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38" name="Tree"/>
          <p:cNvSpPr>
            <a:spLocks noEditPoints="1" noChangeArrowheads="1"/>
          </p:cNvSpPr>
          <p:nvPr/>
        </p:nvSpPr>
        <p:spPr bwMode="auto">
          <a:xfrm>
            <a:off x="1217613" y="2986088"/>
            <a:ext cx="361950" cy="3810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17694720 60000 65536"/>
              <a:gd name="T15" fmla="*/ 11796480 60000 65536"/>
              <a:gd name="T16" fmla="*/ 11796480 60000 65536"/>
              <a:gd name="T17" fmla="*/ 11796480 60000 65536"/>
              <a:gd name="T18" fmla="*/ 0 60000 65536"/>
              <a:gd name="T19" fmla="*/ 0 60000 65536"/>
              <a:gd name="T20" fmla="*/ 0 60000 65536"/>
              <a:gd name="T21" fmla="*/ 761 w 21600"/>
              <a:gd name="T22" fmla="*/ 22454 h 21600"/>
              <a:gd name="T23" fmla="*/ 21069 w 21600"/>
              <a:gd name="T24" fmla="*/ 28282 h 2160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600" h="21600">
                <a:moveTo>
                  <a:pt x="0" y="18900"/>
                </a:moveTo>
                <a:lnTo>
                  <a:pt x="9257" y="18900"/>
                </a:lnTo>
                <a:lnTo>
                  <a:pt x="9257" y="21600"/>
                </a:lnTo>
                <a:lnTo>
                  <a:pt x="12343" y="21600"/>
                </a:lnTo>
                <a:lnTo>
                  <a:pt x="12343" y="18900"/>
                </a:lnTo>
                <a:lnTo>
                  <a:pt x="21600" y="18900"/>
                </a:lnTo>
                <a:lnTo>
                  <a:pt x="12343" y="12600"/>
                </a:lnTo>
                <a:lnTo>
                  <a:pt x="18514" y="12600"/>
                </a:lnTo>
                <a:lnTo>
                  <a:pt x="12343" y="6300"/>
                </a:lnTo>
                <a:lnTo>
                  <a:pt x="15429" y="6300"/>
                </a:lnTo>
                <a:lnTo>
                  <a:pt x="10800" y="0"/>
                </a:lnTo>
                <a:lnTo>
                  <a:pt x="6171" y="6300"/>
                </a:lnTo>
                <a:lnTo>
                  <a:pt x="9257" y="6300"/>
                </a:lnTo>
                <a:lnTo>
                  <a:pt x="3086" y="12600"/>
                </a:lnTo>
                <a:lnTo>
                  <a:pt x="9257" y="12600"/>
                </a:lnTo>
                <a:lnTo>
                  <a:pt x="0" y="1890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chemeClr val="bg1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45439" name="Tree"/>
          <p:cNvSpPr>
            <a:spLocks noEditPoints="1" noChangeArrowheads="1"/>
          </p:cNvSpPr>
          <p:nvPr/>
        </p:nvSpPr>
        <p:spPr bwMode="auto">
          <a:xfrm>
            <a:off x="1912938" y="2986088"/>
            <a:ext cx="361950" cy="3810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17694720 60000 65536"/>
              <a:gd name="T15" fmla="*/ 11796480 60000 65536"/>
              <a:gd name="T16" fmla="*/ 11796480 60000 65536"/>
              <a:gd name="T17" fmla="*/ 11796480 60000 65536"/>
              <a:gd name="T18" fmla="*/ 0 60000 65536"/>
              <a:gd name="T19" fmla="*/ 0 60000 65536"/>
              <a:gd name="T20" fmla="*/ 0 60000 65536"/>
              <a:gd name="T21" fmla="*/ 761 w 21600"/>
              <a:gd name="T22" fmla="*/ 22454 h 21600"/>
              <a:gd name="T23" fmla="*/ 21069 w 21600"/>
              <a:gd name="T24" fmla="*/ 28282 h 2160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600" h="21600">
                <a:moveTo>
                  <a:pt x="0" y="18900"/>
                </a:moveTo>
                <a:lnTo>
                  <a:pt x="9257" y="18900"/>
                </a:lnTo>
                <a:lnTo>
                  <a:pt x="9257" y="21600"/>
                </a:lnTo>
                <a:lnTo>
                  <a:pt x="12343" y="21600"/>
                </a:lnTo>
                <a:lnTo>
                  <a:pt x="12343" y="18900"/>
                </a:lnTo>
                <a:lnTo>
                  <a:pt x="21600" y="18900"/>
                </a:lnTo>
                <a:lnTo>
                  <a:pt x="12343" y="12600"/>
                </a:lnTo>
                <a:lnTo>
                  <a:pt x="18514" y="12600"/>
                </a:lnTo>
                <a:lnTo>
                  <a:pt x="12343" y="6300"/>
                </a:lnTo>
                <a:lnTo>
                  <a:pt x="15429" y="6300"/>
                </a:lnTo>
                <a:lnTo>
                  <a:pt x="10800" y="0"/>
                </a:lnTo>
                <a:lnTo>
                  <a:pt x="6171" y="6300"/>
                </a:lnTo>
                <a:lnTo>
                  <a:pt x="9257" y="6300"/>
                </a:lnTo>
                <a:lnTo>
                  <a:pt x="3086" y="12600"/>
                </a:lnTo>
                <a:lnTo>
                  <a:pt x="9257" y="12600"/>
                </a:lnTo>
                <a:lnTo>
                  <a:pt x="0" y="1890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chemeClr val="bg1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45440" name="Tree"/>
          <p:cNvSpPr>
            <a:spLocks noEditPoints="1" noChangeArrowheads="1"/>
          </p:cNvSpPr>
          <p:nvPr/>
        </p:nvSpPr>
        <p:spPr bwMode="auto">
          <a:xfrm>
            <a:off x="258763" y="4302125"/>
            <a:ext cx="361950" cy="3810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17694720 60000 65536"/>
              <a:gd name="T15" fmla="*/ 11796480 60000 65536"/>
              <a:gd name="T16" fmla="*/ 11796480 60000 65536"/>
              <a:gd name="T17" fmla="*/ 11796480 60000 65536"/>
              <a:gd name="T18" fmla="*/ 0 60000 65536"/>
              <a:gd name="T19" fmla="*/ 0 60000 65536"/>
              <a:gd name="T20" fmla="*/ 0 60000 65536"/>
              <a:gd name="T21" fmla="*/ 761 w 21600"/>
              <a:gd name="T22" fmla="*/ 22454 h 21600"/>
              <a:gd name="T23" fmla="*/ 21069 w 21600"/>
              <a:gd name="T24" fmla="*/ 28282 h 2160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600" h="21600">
                <a:moveTo>
                  <a:pt x="0" y="18900"/>
                </a:moveTo>
                <a:lnTo>
                  <a:pt x="9257" y="18900"/>
                </a:lnTo>
                <a:lnTo>
                  <a:pt x="9257" y="21600"/>
                </a:lnTo>
                <a:lnTo>
                  <a:pt x="12343" y="21600"/>
                </a:lnTo>
                <a:lnTo>
                  <a:pt x="12343" y="18900"/>
                </a:lnTo>
                <a:lnTo>
                  <a:pt x="21600" y="18900"/>
                </a:lnTo>
                <a:lnTo>
                  <a:pt x="12343" y="12600"/>
                </a:lnTo>
                <a:lnTo>
                  <a:pt x="18514" y="12600"/>
                </a:lnTo>
                <a:lnTo>
                  <a:pt x="12343" y="6300"/>
                </a:lnTo>
                <a:lnTo>
                  <a:pt x="15429" y="6300"/>
                </a:lnTo>
                <a:lnTo>
                  <a:pt x="10800" y="0"/>
                </a:lnTo>
                <a:lnTo>
                  <a:pt x="6171" y="6300"/>
                </a:lnTo>
                <a:lnTo>
                  <a:pt x="9257" y="6300"/>
                </a:lnTo>
                <a:lnTo>
                  <a:pt x="3086" y="12600"/>
                </a:lnTo>
                <a:lnTo>
                  <a:pt x="9257" y="12600"/>
                </a:lnTo>
                <a:lnTo>
                  <a:pt x="0" y="1890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chemeClr val="bg1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45441" name="Tree"/>
          <p:cNvSpPr>
            <a:spLocks noEditPoints="1" noChangeArrowheads="1"/>
          </p:cNvSpPr>
          <p:nvPr/>
        </p:nvSpPr>
        <p:spPr bwMode="auto">
          <a:xfrm>
            <a:off x="896938" y="4367213"/>
            <a:ext cx="361950" cy="3810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2147483647 h 21600"/>
              <a:gd name="T10" fmla="*/ 2147483647 w 21600"/>
              <a:gd name="T11" fmla="*/ 2147483647 h 21600"/>
              <a:gd name="T12" fmla="*/ 2147483647 w 21600"/>
              <a:gd name="T13" fmla="*/ 2147483647 h 21600"/>
              <a:gd name="T14" fmla="*/ 17694720 60000 65536"/>
              <a:gd name="T15" fmla="*/ 11796480 60000 65536"/>
              <a:gd name="T16" fmla="*/ 11796480 60000 65536"/>
              <a:gd name="T17" fmla="*/ 11796480 60000 65536"/>
              <a:gd name="T18" fmla="*/ 0 60000 65536"/>
              <a:gd name="T19" fmla="*/ 0 60000 65536"/>
              <a:gd name="T20" fmla="*/ 0 60000 65536"/>
              <a:gd name="T21" fmla="*/ 761 w 21600"/>
              <a:gd name="T22" fmla="*/ 22454 h 21600"/>
              <a:gd name="T23" fmla="*/ 21069 w 21600"/>
              <a:gd name="T24" fmla="*/ 28282 h 2160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1600" h="21600">
                <a:moveTo>
                  <a:pt x="0" y="18900"/>
                </a:moveTo>
                <a:lnTo>
                  <a:pt x="9257" y="18900"/>
                </a:lnTo>
                <a:lnTo>
                  <a:pt x="9257" y="21600"/>
                </a:lnTo>
                <a:lnTo>
                  <a:pt x="12343" y="21600"/>
                </a:lnTo>
                <a:lnTo>
                  <a:pt x="12343" y="18900"/>
                </a:lnTo>
                <a:lnTo>
                  <a:pt x="21600" y="18900"/>
                </a:lnTo>
                <a:lnTo>
                  <a:pt x="12343" y="12600"/>
                </a:lnTo>
                <a:lnTo>
                  <a:pt x="18514" y="12600"/>
                </a:lnTo>
                <a:lnTo>
                  <a:pt x="12343" y="6300"/>
                </a:lnTo>
                <a:lnTo>
                  <a:pt x="15429" y="6300"/>
                </a:lnTo>
                <a:lnTo>
                  <a:pt x="10800" y="0"/>
                </a:lnTo>
                <a:lnTo>
                  <a:pt x="6171" y="6300"/>
                </a:lnTo>
                <a:lnTo>
                  <a:pt x="9257" y="6300"/>
                </a:lnTo>
                <a:lnTo>
                  <a:pt x="3086" y="12600"/>
                </a:lnTo>
                <a:lnTo>
                  <a:pt x="9257" y="12600"/>
                </a:lnTo>
                <a:lnTo>
                  <a:pt x="0" y="1890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chemeClr val="bg1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45442" name="Text Box 34"/>
          <p:cNvSpPr txBox="1">
            <a:spLocks noChangeArrowheads="1"/>
          </p:cNvSpPr>
          <p:nvPr/>
        </p:nvSpPr>
        <p:spPr bwMode="auto">
          <a:xfrm>
            <a:off x="5014913" y="3025775"/>
            <a:ext cx="184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 sz="2400" b="1"/>
          </a:p>
        </p:txBody>
      </p:sp>
      <p:sp>
        <p:nvSpPr>
          <p:cNvPr id="145443" name="Text Box 35"/>
          <p:cNvSpPr txBox="1">
            <a:spLocks noChangeArrowheads="1"/>
          </p:cNvSpPr>
          <p:nvPr/>
        </p:nvSpPr>
        <p:spPr bwMode="auto">
          <a:xfrm>
            <a:off x="5291138" y="3149600"/>
            <a:ext cx="1976437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600" b="1"/>
              <a:t>Поражающие</a:t>
            </a:r>
          </a:p>
          <a:p>
            <a:pPr algn="l" eaLnBrk="1" hangingPunct="1"/>
            <a:r>
              <a:rPr lang="ru-RU" altLang="en-US" sz="1600" b="1"/>
              <a:t>концентрации</a:t>
            </a:r>
          </a:p>
          <a:p>
            <a:pPr algn="l" eaLnBrk="1" hangingPunct="1"/>
            <a:r>
              <a:rPr lang="ru-RU" altLang="en-US" sz="1600" b="1"/>
              <a:t>через 11…20 мин.</a:t>
            </a:r>
          </a:p>
        </p:txBody>
      </p:sp>
      <p:sp>
        <p:nvSpPr>
          <p:cNvPr id="145444" name="Text Box 36"/>
          <p:cNvSpPr txBox="1">
            <a:spLocks noChangeArrowheads="1"/>
          </p:cNvSpPr>
          <p:nvPr/>
        </p:nvSpPr>
        <p:spPr bwMode="auto">
          <a:xfrm>
            <a:off x="179388" y="1344613"/>
            <a:ext cx="8736012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en-US" b="1"/>
              <a:t>Ежедневно через 29 ж. д. станций – 120 вагонов с АХОВ под погрузку.</a:t>
            </a:r>
          </a:p>
          <a:p>
            <a:pPr eaLnBrk="1" hangingPunct="1">
              <a:lnSpc>
                <a:spcPct val="90000"/>
              </a:lnSpc>
            </a:pPr>
            <a:endParaRPr lang="ru-RU" altLang="en-US" b="1"/>
          </a:p>
          <a:p>
            <a:pPr eaLnBrk="1" hangingPunct="1">
              <a:lnSpc>
                <a:spcPct val="90000"/>
              </a:lnSpc>
            </a:pPr>
            <a:r>
              <a:rPr lang="ru-RU" altLang="en-US" b="1"/>
              <a:t>Общая масса АХОВ – до </a:t>
            </a:r>
            <a:r>
              <a:rPr lang="ru-RU" altLang="en-US" b="1">
                <a:solidFill>
                  <a:srgbClr val="CC0000"/>
                </a:solidFill>
              </a:rPr>
              <a:t>8000</a:t>
            </a:r>
            <a:r>
              <a:rPr lang="ru-RU" altLang="en-US" b="1"/>
              <a:t> </a:t>
            </a:r>
            <a:r>
              <a:rPr lang="ru-RU" altLang="en-US" b="1">
                <a:solidFill>
                  <a:srgbClr val="CC0000"/>
                </a:solidFill>
              </a:rPr>
              <a:t>т.</a:t>
            </a:r>
          </a:p>
          <a:p>
            <a:pPr eaLnBrk="1" hangingPunct="1">
              <a:lnSpc>
                <a:spcPct val="90000"/>
              </a:lnSpc>
            </a:pPr>
            <a:r>
              <a:rPr lang="ru-RU" altLang="en-US" b="1" i="1">
                <a:solidFill>
                  <a:schemeClr val="accent2"/>
                </a:solidFill>
              </a:rPr>
              <a:t>     </a:t>
            </a:r>
          </a:p>
        </p:txBody>
      </p:sp>
      <p:sp>
        <p:nvSpPr>
          <p:cNvPr id="145445" name="Text Box 37"/>
          <p:cNvSpPr txBox="1">
            <a:spLocks noChangeArrowheads="1"/>
          </p:cNvSpPr>
          <p:nvPr/>
        </p:nvSpPr>
        <p:spPr bwMode="auto">
          <a:xfrm>
            <a:off x="1954213" y="2120900"/>
            <a:ext cx="18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spcBef>
                <a:spcPct val="50000"/>
              </a:spcBef>
            </a:pPr>
            <a:endParaRPr lang="en-US" altLang="en-US" sz="2000" b="1"/>
          </a:p>
        </p:txBody>
      </p:sp>
      <p:sp>
        <p:nvSpPr>
          <p:cNvPr id="145446" name="Text Box 38"/>
          <p:cNvSpPr txBox="1">
            <a:spLocks noChangeArrowheads="1"/>
          </p:cNvSpPr>
          <p:nvPr/>
        </p:nvSpPr>
        <p:spPr bwMode="auto">
          <a:xfrm>
            <a:off x="6897688" y="4254500"/>
            <a:ext cx="19812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/>
              <a:t>Белорусский</a:t>
            </a:r>
          </a:p>
          <a:p>
            <a:pPr algn="l" eaLnBrk="1" hangingPunct="1"/>
            <a:r>
              <a:rPr lang="ru-RU" altLang="en-US" b="1"/>
              <a:t>     вокзал</a:t>
            </a:r>
          </a:p>
        </p:txBody>
      </p:sp>
      <p:sp>
        <p:nvSpPr>
          <p:cNvPr id="145447" name="Text Box 39"/>
          <p:cNvSpPr txBox="1">
            <a:spLocks noChangeArrowheads="1"/>
          </p:cNvSpPr>
          <p:nvPr/>
        </p:nvSpPr>
        <p:spPr bwMode="auto">
          <a:xfrm>
            <a:off x="620713" y="5046663"/>
            <a:ext cx="7829550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b="1"/>
              <a:t>При крупномасштабной транспортной аварии облако аммиака </a:t>
            </a:r>
            <a:br>
              <a:rPr lang="ru-RU" altLang="en-US" b="1"/>
            </a:br>
            <a:r>
              <a:rPr lang="ru-RU" altLang="en-US" b="1"/>
              <a:t>в поражающих концентрациях </a:t>
            </a:r>
            <a:br>
              <a:rPr lang="ru-RU" altLang="en-US" b="1"/>
            </a:br>
            <a:r>
              <a:rPr lang="ru-RU" altLang="en-US" b="1"/>
              <a:t> может достигнуть района</a:t>
            </a:r>
            <a:r>
              <a:rPr lang="ru-RU" altLang="en-US"/>
              <a:t> </a:t>
            </a:r>
            <a:r>
              <a:rPr lang="ru-RU" altLang="en-US" b="1"/>
              <a:t>Белорусского вокзала через 11-20 мин:</a:t>
            </a:r>
          </a:p>
          <a:p>
            <a:pPr algn="l" eaLnBrk="1" hangingPunct="1"/>
            <a:r>
              <a:rPr lang="ru-RU" altLang="en-US" b="1">
                <a:solidFill>
                  <a:srgbClr val="CC0000"/>
                </a:solidFill>
              </a:rPr>
              <a:t>до 7000 человек – смертельный исход,</a:t>
            </a:r>
          </a:p>
          <a:p>
            <a:pPr algn="l" eaLnBrk="1" hangingPunct="1"/>
            <a:r>
              <a:rPr lang="ru-RU" altLang="en-US" b="1">
                <a:solidFill>
                  <a:srgbClr val="CC0000"/>
                </a:solidFill>
              </a:rPr>
              <a:t>до 16000 человек – поражения не ниже средней тяжести.</a:t>
            </a:r>
            <a:r>
              <a:rPr lang="ru-RU" altLang="en-US" b="1"/>
              <a:t> </a:t>
            </a:r>
          </a:p>
        </p:txBody>
      </p:sp>
      <p:sp>
        <p:nvSpPr>
          <p:cNvPr id="145448" name="Text Box 40"/>
          <p:cNvSpPr txBox="1">
            <a:spLocks noChangeArrowheads="1"/>
          </p:cNvSpPr>
          <p:nvPr/>
        </p:nvSpPr>
        <p:spPr bwMode="auto">
          <a:xfrm>
            <a:off x="157163" y="284163"/>
            <a:ext cx="8758237" cy="396875"/>
          </a:xfrm>
          <a:prstGeom prst="rect">
            <a:avLst/>
          </a:prstGeom>
          <a:noFill/>
          <a:ln>
            <a:noFill/>
          </a:ln>
          <a:effectLst>
            <a:outerShdw dist="1796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50000"/>
              </a:spcBef>
            </a:pPr>
            <a:r>
              <a:rPr lang="ru-RU" altLang="en-US" sz="2500" b="1">
                <a:solidFill>
                  <a:srgbClr val="FF0000"/>
                </a:solidFill>
              </a:rPr>
              <a:t>Транспортные аварии с выбросами АХОВ в г. Москве</a:t>
            </a:r>
            <a:endParaRPr lang="en-US" altLang="en-US" sz="2500" b="1">
              <a:solidFill>
                <a:srgbClr val="FF0000"/>
              </a:solidFill>
            </a:endParaRPr>
          </a:p>
        </p:txBody>
      </p:sp>
      <p:sp>
        <p:nvSpPr>
          <p:cNvPr id="145449" name="Rectangle 41"/>
          <p:cNvSpPr>
            <a:spLocks noChangeArrowheads="1"/>
          </p:cNvSpPr>
          <p:nvPr/>
        </p:nvSpPr>
        <p:spPr bwMode="auto">
          <a:xfrm flipV="1">
            <a:off x="0" y="0"/>
            <a:ext cx="179388" cy="6858000"/>
          </a:xfrm>
          <a:prstGeom prst="rect">
            <a:avLst/>
          </a:prstGeom>
          <a:solidFill>
            <a:schemeClr val="accent2">
              <a:alpha val="9803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50" name="Rectangle 42"/>
          <p:cNvSpPr>
            <a:spLocks noChangeArrowheads="1"/>
          </p:cNvSpPr>
          <p:nvPr/>
        </p:nvSpPr>
        <p:spPr bwMode="auto">
          <a:xfrm>
            <a:off x="0" y="0"/>
            <a:ext cx="9144000" cy="196850"/>
          </a:xfrm>
          <a:prstGeom prst="rect">
            <a:avLst/>
          </a:prstGeom>
          <a:solidFill>
            <a:schemeClr val="accent2">
              <a:alpha val="9803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51" name="Rectangle 43"/>
          <p:cNvSpPr>
            <a:spLocks noChangeArrowheads="1"/>
          </p:cNvSpPr>
          <p:nvPr/>
        </p:nvSpPr>
        <p:spPr bwMode="auto">
          <a:xfrm flipV="1">
            <a:off x="8964613" y="0"/>
            <a:ext cx="179387" cy="6858000"/>
          </a:xfrm>
          <a:prstGeom prst="rect">
            <a:avLst/>
          </a:prstGeom>
          <a:solidFill>
            <a:schemeClr val="accent2">
              <a:alpha val="9803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52" name="Rectangle 44"/>
          <p:cNvSpPr>
            <a:spLocks noChangeArrowheads="1"/>
          </p:cNvSpPr>
          <p:nvPr/>
        </p:nvSpPr>
        <p:spPr bwMode="auto">
          <a:xfrm>
            <a:off x="0" y="6692900"/>
            <a:ext cx="9144000" cy="192088"/>
          </a:xfrm>
          <a:prstGeom prst="rect">
            <a:avLst/>
          </a:prstGeom>
          <a:solidFill>
            <a:schemeClr val="accent2">
              <a:alpha val="9803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145453" name="Group 45"/>
          <p:cNvGrpSpPr>
            <a:grpSpLocks/>
          </p:cNvGrpSpPr>
          <p:nvPr/>
        </p:nvGrpSpPr>
        <p:grpSpPr bwMode="auto">
          <a:xfrm>
            <a:off x="169863" y="806450"/>
            <a:ext cx="8785225" cy="420688"/>
            <a:chOff x="260" y="2668"/>
            <a:chExt cx="5270" cy="265"/>
          </a:xfrm>
        </p:grpSpPr>
        <p:sp>
          <p:nvSpPr>
            <p:cNvPr id="145456" name="Rectangle 46"/>
            <p:cNvSpPr>
              <a:spLocks noChangeArrowheads="1"/>
            </p:cNvSpPr>
            <p:nvPr/>
          </p:nvSpPr>
          <p:spPr bwMode="auto">
            <a:xfrm>
              <a:off x="2851" y="2670"/>
              <a:ext cx="2679" cy="263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5457" name="Rectangle 47"/>
            <p:cNvSpPr>
              <a:spLocks noChangeArrowheads="1"/>
            </p:cNvSpPr>
            <p:nvPr/>
          </p:nvSpPr>
          <p:spPr bwMode="auto">
            <a:xfrm flipH="1">
              <a:off x="260" y="2668"/>
              <a:ext cx="2688" cy="264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5458" name="Freeform 48"/>
            <p:cNvSpPr>
              <a:spLocks/>
            </p:cNvSpPr>
            <p:nvPr/>
          </p:nvSpPr>
          <p:spPr bwMode="auto">
            <a:xfrm>
              <a:off x="1380" y="2670"/>
              <a:ext cx="2991" cy="263"/>
            </a:xfrm>
            <a:custGeom>
              <a:avLst/>
              <a:gdLst>
                <a:gd name="T0" fmla="*/ 0 w 2330"/>
                <a:gd name="T1" fmla="*/ 0 h 549"/>
                <a:gd name="T2" fmla="*/ 208762 w 2330"/>
                <a:gd name="T3" fmla="*/ 0 h 549"/>
                <a:gd name="T4" fmla="*/ 104397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9" name="Freeform 49"/>
            <p:cNvSpPr>
              <a:spLocks/>
            </p:cNvSpPr>
            <p:nvPr/>
          </p:nvSpPr>
          <p:spPr bwMode="auto">
            <a:xfrm>
              <a:off x="1911" y="2670"/>
              <a:ext cx="1918" cy="263"/>
            </a:xfrm>
            <a:custGeom>
              <a:avLst/>
              <a:gdLst>
                <a:gd name="T0" fmla="*/ 0 w 2330"/>
                <a:gd name="T1" fmla="*/ 0 h 549"/>
                <a:gd name="T2" fmla="*/ 71 w 2330"/>
                <a:gd name="T3" fmla="*/ 0 h 549"/>
                <a:gd name="T4" fmla="*/ 35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5454" name="Rectangle 50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5455" name="Line 51"/>
          <p:cNvSpPr>
            <a:spLocks noChangeShapeType="1"/>
          </p:cNvSpPr>
          <p:nvPr/>
        </p:nvSpPr>
        <p:spPr bwMode="auto">
          <a:xfrm>
            <a:off x="160338" y="801688"/>
            <a:ext cx="88138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Text Box 4"/>
          <p:cNvSpPr txBox="1">
            <a:spLocks noChangeArrowheads="1"/>
          </p:cNvSpPr>
          <p:nvPr/>
        </p:nvSpPr>
        <p:spPr bwMode="auto">
          <a:xfrm>
            <a:off x="0" y="1484313"/>
            <a:ext cx="8172450" cy="273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 учебный вопрос:</a:t>
            </a:r>
          </a:p>
          <a:p>
            <a:pPr eaLnBrk="1" hangingPunct="1"/>
            <a:endParaRPr lang="ru-RU" altLang="en-US" sz="28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endParaRPr lang="ru-RU" altLang="en-US" sz="28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/>
            <a:r>
              <a:rPr lang="ru-RU" altLang="en-US" sz="4400" b="1">
                <a:latin typeface="Times New Roman" panose="02020603050405020304" pitchFamily="18" charset="0"/>
                <a:cs typeface="Times New Roman" panose="02020603050405020304" pitchFamily="18" charset="0"/>
              </a:rPr>
              <a:t>Классификация </a:t>
            </a:r>
          </a:p>
          <a:p>
            <a:pPr eaLnBrk="1" hangingPunct="1"/>
            <a:r>
              <a:rPr lang="ru-RU" altLang="en-US" sz="4400" b="1">
                <a:latin typeface="Times New Roman" panose="02020603050405020304" pitchFamily="18" charset="0"/>
                <a:cs typeface="Times New Roman" panose="02020603050405020304" pitchFamily="18" charset="0"/>
              </a:rPr>
              <a:t>чрезвычайных ситуаций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F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434" name="Picture 6" descr="moskva4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68688" y="0"/>
            <a:ext cx="56753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5" name="Text Box 4"/>
          <p:cNvSpPr txBox="1">
            <a:spLocks noChangeArrowheads="1"/>
          </p:cNvSpPr>
          <p:nvPr/>
        </p:nvSpPr>
        <p:spPr bwMode="auto">
          <a:xfrm>
            <a:off x="0" y="115888"/>
            <a:ext cx="3708400" cy="6678612"/>
          </a:xfrm>
          <a:prstGeom prst="rect">
            <a:avLst/>
          </a:prstGeom>
          <a:gradFill rotWithShape="1">
            <a:gsLst>
              <a:gs pos="0">
                <a:srgbClr val="99FF99"/>
              </a:gs>
              <a:gs pos="50000">
                <a:srgbClr val="FFFFFF"/>
              </a:gs>
              <a:gs pos="100000">
                <a:srgbClr val="99FF99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sz="1600" b="1"/>
              <a:t>В пределы г. Москвы разрешена </a:t>
            </a:r>
            <a:r>
              <a:rPr lang="ru-RU" altLang="en-US" sz="1600" b="1">
                <a:solidFill>
                  <a:srgbClr val="FF0000"/>
                </a:solidFill>
              </a:rPr>
              <a:t>перевозка</a:t>
            </a:r>
            <a:r>
              <a:rPr lang="ru-RU" altLang="en-US" sz="1600" b="1"/>
              <a:t> </a:t>
            </a:r>
            <a:r>
              <a:rPr lang="ru-RU" altLang="en-US" sz="1600" b="1">
                <a:solidFill>
                  <a:srgbClr val="FF0000"/>
                </a:solidFill>
              </a:rPr>
              <a:t>опасных грузов 2-9 класса опасности</a:t>
            </a:r>
            <a:r>
              <a:rPr lang="ru-RU" altLang="en-US" sz="1600" b="1"/>
              <a:t>. Из них наиболее часто: сжатые, сжиженные газы, ЛВЖ (топливо, растворители), коррозионные вещества (кислоты). Основными маршрутами транспортировки опасных грузов являются: </a:t>
            </a:r>
            <a:r>
              <a:rPr lang="ru-RU" altLang="en-US" sz="1600" b="1" i="1"/>
              <a:t>МКАД, Каширское, Варшавское, Щелковское, Ярославское, Алтуфьевское шоссе, шоссе Энтузиастов, Волгоградский проспект.</a:t>
            </a:r>
            <a:r>
              <a:rPr lang="ru-RU" altLang="en-US" sz="1600" b="1"/>
              <a:t> </a:t>
            </a:r>
          </a:p>
          <a:p>
            <a:pPr algn="just" eaLnBrk="1" hangingPunct="1">
              <a:spcBef>
                <a:spcPct val="50000"/>
              </a:spcBef>
            </a:pPr>
            <a:r>
              <a:rPr lang="ru-RU" altLang="en-US" sz="1600" b="1"/>
              <a:t>В соответствии с распоряжением Мэра Москвы от 19 октября 2000 г.  №1106-РМ на основных магистралях г. Москвы и на МКАД максимальная скорость движения транспортных средств, перевозящих опасные грузы 50 км/ч, также запрещена перевозка опасных грузов  по Садовому кольцу и по улицам внутри Садового кольца с 7.00 до 22.00 часов.</a:t>
            </a:r>
            <a:r>
              <a:rPr lang="ru-RU" altLang="en-US" sz="2000" b="1"/>
              <a:t>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ChangeArrowheads="1"/>
          </p:cNvSpPr>
          <p:nvPr/>
        </p:nvSpPr>
        <p:spPr bwMode="auto">
          <a:xfrm>
            <a:off x="185738" y="1076325"/>
            <a:ext cx="8958262" cy="5619750"/>
          </a:xfrm>
          <a:prstGeom prst="rect">
            <a:avLst/>
          </a:prstGeom>
          <a:solidFill>
            <a:srgbClr val="222268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1600" b="1"/>
          </a:p>
        </p:txBody>
      </p:sp>
      <p:sp>
        <p:nvSpPr>
          <p:cNvPr id="147459" name="Rectangle 3"/>
          <p:cNvSpPr>
            <a:spLocks noChangeArrowheads="1"/>
          </p:cNvSpPr>
          <p:nvPr/>
        </p:nvSpPr>
        <p:spPr bwMode="auto">
          <a:xfrm>
            <a:off x="0" y="3771900"/>
            <a:ext cx="9144000" cy="369888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76200" cmpd="tri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7460" name="Rectangle 4"/>
          <p:cNvSpPr>
            <a:spLocks noChangeArrowheads="1"/>
          </p:cNvSpPr>
          <p:nvPr/>
        </p:nvSpPr>
        <p:spPr bwMode="auto">
          <a:xfrm flipV="1">
            <a:off x="0" y="0"/>
            <a:ext cx="179388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7461" name="Rectangle 5"/>
          <p:cNvSpPr>
            <a:spLocks noChangeArrowheads="1"/>
          </p:cNvSpPr>
          <p:nvPr/>
        </p:nvSpPr>
        <p:spPr bwMode="auto">
          <a:xfrm>
            <a:off x="0" y="6692900"/>
            <a:ext cx="9144000" cy="192088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7462" name="Rectangle 6"/>
          <p:cNvSpPr>
            <a:spLocks noChangeArrowheads="1"/>
          </p:cNvSpPr>
          <p:nvPr/>
        </p:nvSpPr>
        <p:spPr bwMode="auto">
          <a:xfrm>
            <a:off x="0" y="0"/>
            <a:ext cx="9144000" cy="19685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7463" name="Rectangle 7"/>
          <p:cNvSpPr>
            <a:spLocks noChangeArrowheads="1"/>
          </p:cNvSpPr>
          <p:nvPr/>
        </p:nvSpPr>
        <p:spPr bwMode="auto">
          <a:xfrm flipV="1">
            <a:off x="8964613" y="0"/>
            <a:ext cx="179387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45096" name="Rectangle 8"/>
          <p:cNvSpPr>
            <a:spLocks noChangeArrowheads="1"/>
          </p:cNvSpPr>
          <p:nvPr/>
        </p:nvSpPr>
        <p:spPr bwMode="auto">
          <a:xfrm>
            <a:off x="204788" y="314325"/>
            <a:ext cx="8567737" cy="474663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tx1"/>
            </a:outerShdw>
          </a:effectLst>
          <a:extLst/>
        </p:spPr>
        <p:txBody>
          <a:bodyPr wrap="none" anchor="ctr"/>
          <a:lstStyle/>
          <a:p>
            <a:pPr>
              <a:defRPr/>
            </a:pPr>
            <a:r>
              <a:rPr lang="ru-RU" sz="3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</a:rPr>
              <a:t> </a:t>
            </a:r>
            <a:r>
              <a:rPr lang="ru-RU" sz="30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Пожаровзрывоопасные</a:t>
            </a:r>
            <a:r>
              <a:rPr lang="ru-RU" sz="3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 объекты - 65</a:t>
            </a:r>
          </a:p>
        </p:txBody>
      </p:sp>
      <p:grpSp>
        <p:nvGrpSpPr>
          <p:cNvPr id="147465" name="Group 9"/>
          <p:cNvGrpSpPr>
            <a:grpSpLocks/>
          </p:cNvGrpSpPr>
          <p:nvPr/>
        </p:nvGrpSpPr>
        <p:grpSpPr bwMode="auto">
          <a:xfrm>
            <a:off x="190500" y="914400"/>
            <a:ext cx="8785225" cy="420688"/>
            <a:chOff x="260" y="2668"/>
            <a:chExt cx="5270" cy="265"/>
          </a:xfrm>
        </p:grpSpPr>
        <p:sp>
          <p:nvSpPr>
            <p:cNvPr id="147501" name="Rectangle 10"/>
            <p:cNvSpPr>
              <a:spLocks noChangeArrowheads="1"/>
            </p:cNvSpPr>
            <p:nvPr/>
          </p:nvSpPr>
          <p:spPr bwMode="auto">
            <a:xfrm>
              <a:off x="2851" y="2670"/>
              <a:ext cx="2679" cy="263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7502" name="Rectangle 11"/>
            <p:cNvSpPr>
              <a:spLocks noChangeArrowheads="1"/>
            </p:cNvSpPr>
            <p:nvPr/>
          </p:nvSpPr>
          <p:spPr bwMode="auto">
            <a:xfrm flipH="1">
              <a:off x="260" y="2668"/>
              <a:ext cx="2688" cy="264"/>
            </a:xfrm>
            <a:prstGeom prst="rect">
              <a:avLst/>
            </a:prstGeom>
            <a:gradFill rotWithShape="1">
              <a:gsLst>
                <a:gs pos="0">
                  <a:schemeClr val="accent2"/>
                </a:gs>
                <a:gs pos="100000">
                  <a:srgbClr val="9999FF">
                    <a:alpha val="98000"/>
                  </a:srgbClr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47503" name="Freeform 12"/>
            <p:cNvSpPr>
              <a:spLocks/>
            </p:cNvSpPr>
            <p:nvPr/>
          </p:nvSpPr>
          <p:spPr bwMode="auto">
            <a:xfrm>
              <a:off x="1380" y="2670"/>
              <a:ext cx="2991" cy="263"/>
            </a:xfrm>
            <a:custGeom>
              <a:avLst/>
              <a:gdLst>
                <a:gd name="T0" fmla="*/ 0 w 2330"/>
                <a:gd name="T1" fmla="*/ 0 h 549"/>
                <a:gd name="T2" fmla="*/ 208762 w 2330"/>
                <a:gd name="T3" fmla="*/ 0 h 549"/>
                <a:gd name="T4" fmla="*/ 104397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4" name="Freeform 13"/>
            <p:cNvSpPr>
              <a:spLocks/>
            </p:cNvSpPr>
            <p:nvPr/>
          </p:nvSpPr>
          <p:spPr bwMode="auto">
            <a:xfrm>
              <a:off x="1911" y="2670"/>
              <a:ext cx="1918" cy="263"/>
            </a:xfrm>
            <a:custGeom>
              <a:avLst/>
              <a:gdLst>
                <a:gd name="T0" fmla="*/ 0 w 2330"/>
                <a:gd name="T1" fmla="*/ 0 h 549"/>
                <a:gd name="T2" fmla="*/ 71 w 2330"/>
                <a:gd name="T3" fmla="*/ 0 h 549"/>
                <a:gd name="T4" fmla="*/ 35 w 2330"/>
                <a:gd name="T5" fmla="*/ 0 h 549"/>
                <a:gd name="T6" fmla="*/ 0 w 2330"/>
                <a:gd name="T7" fmla="*/ 0 h 5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30"/>
                <a:gd name="T13" fmla="*/ 0 h 549"/>
                <a:gd name="T14" fmla="*/ 2330 w 2330"/>
                <a:gd name="T15" fmla="*/ 549 h 5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30" h="549">
                  <a:moveTo>
                    <a:pt x="0" y="0"/>
                  </a:moveTo>
                  <a:lnTo>
                    <a:pt x="2330" y="0"/>
                  </a:lnTo>
                  <a:lnTo>
                    <a:pt x="1165" y="54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alpha val="50000"/>
                  </a:schemeClr>
                </a:gs>
                <a:gs pos="100000">
                  <a:srgbClr val="9999FF">
                    <a:alpha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06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7466" name="Group 14"/>
          <p:cNvGrpSpPr>
            <a:grpSpLocks/>
          </p:cNvGrpSpPr>
          <p:nvPr/>
        </p:nvGrpSpPr>
        <p:grpSpPr bwMode="auto">
          <a:xfrm>
            <a:off x="2208213" y="1262063"/>
            <a:ext cx="4375150" cy="1506537"/>
            <a:chOff x="1394" y="1026"/>
            <a:chExt cx="2756" cy="949"/>
          </a:xfrm>
        </p:grpSpPr>
        <p:sp>
          <p:nvSpPr>
            <p:cNvPr id="147486" name="AutoShape 15"/>
            <p:cNvSpPr>
              <a:spLocks noChangeAspect="1" noChangeArrowheads="1" noTextEdit="1"/>
            </p:cNvSpPr>
            <p:nvPr/>
          </p:nvSpPr>
          <p:spPr bwMode="auto">
            <a:xfrm>
              <a:off x="1609" y="1026"/>
              <a:ext cx="2502" cy="9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7" name="Freeform 16"/>
            <p:cNvSpPr>
              <a:spLocks/>
            </p:cNvSpPr>
            <p:nvPr/>
          </p:nvSpPr>
          <p:spPr bwMode="auto">
            <a:xfrm>
              <a:off x="1715" y="1084"/>
              <a:ext cx="2396" cy="891"/>
            </a:xfrm>
            <a:custGeom>
              <a:avLst/>
              <a:gdLst>
                <a:gd name="T0" fmla="*/ 87 w 2459"/>
                <a:gd name="T1" fmla="*/ 241 h 904"/>
                <a:gd name="T2" fmla="*/ 17 w 2459"/>
                <a:gd name="T3" fmla="*/ 293 h 904"/>
                <a:gd name="T4" fmla="*/ 0 w 2459"/>
                <a:gd name="T5" fmla="*/ 328 h 904"/>
                <a:gd name="T6" fmla="*/ 19 w 2459"/>
                <a:gd name="T7" fmla="*/ 375 h 904"/>
                <a:gd name="T8" fmla="*/ 76 w 2459"/>
                <a:gd name="T9" fmla="*/ 409 h 904"/>
                <a:gd name="T10" fmla="*/ 45 w 2459"/>
                <a:gd name="T11" fmla="*/ 440 h 904"/>
                <a:gd name="T12" fmla="*/ 33 w 2459"/>
                <a:gd name="T13" fmla="*/ 473 h 904"/>
                <a:gd name="T14" fmla="*/ 45 w 2459"/>
                <a:gd name="T15" fmla="*/ 512 h 904"/>
                <a:gd name="T16" fmla="*/ 129 w 2459"/>
                <a:gd name="T17" fmla="*/ 564 h 904"/>
                <a:gd name="T18" fmla="*/ 188 w 2459"/>
                <a:gd name="T19" fmla="*/ 571 h 904"/>
                <a:gd name="T20" fmla="*/ 209 w 2459"/>
                <a:gd name="T21" fmla="*/ 571 h 904"/>
                <a:gd name="T22" fmla="*/ 250 w 2459"/>
                <a:gd name="T23" fmla="*/ 606 h 904"/>
                <a:gd name="T24" fmla="*/ 375 w 2459"/>
                <a:gd name="T25" fmla="*/ 646 h 904"/>
                <a:gd name="T26" fmla="*/ 518 w 2459"/>
                <a:gd name="T27" fmla="*/ 650 h 904"/>
                <a:gd name="T28" fmla="*/ 588 w 2459"/>
                <a:gd name="T29" fmla="*/ 633 h 904"/>
                <a:gd name="T30" fmla="*/ 674 w 2459"/>
                <a:gd name="T31" fmla="*/ 680 h 904"/>
                <a:gd name="T32" fmla="*/ 786 w 2459"/>
                <a:gd name="T33" fmla="*/ 697 h 904"/>
                <a:gd name="T34" fmla="*/ 862 w 2459"/>
                <a:gd name="T35" fmla="*/ 690 h 904"/>
                <a:gd name="T36" fmla="*/ 985 w 2459"/>
                <a:gd name="T37" fmla="*/ 635 h 904"/>
                <a:gd name="T38" fmla="*/ 1017 w 2459"/>
                <a:gd name="T39" fmla="*/ 591 h 904"/>
                <a:gd name="T40" fmla="*/ 1070 w 2459"/>
                <a:gd name="T41" fmla="*/ 606 h 904"/>
                <a:gd name="T42" fmla="*/ 1173 w 2459"/>
                <a:gd name="T43" fmla="*/ 606 h 904"/>
                <a:gd name="T44" fmla="*/ 1243 w 2459"/>
                <a:gd name="T45" fmla="*/ 588 h 904"/>
                <a:gd name="T46" fmla="*/ 1301 w 2459"/>
                <a:gd name="T47" fmla="*/ 556 h 904"/>
                <a:gd name="T48" fmla="*/ 1326 w 2459"/>
                <a:gd name="T49" fmla="*/ 509 h 904"/>
                <a:gd name="T50" fmla="*/ 1333 w 2459"/>
                <a:gd name="T51" fmla="*/ 484 h 904"/>
                <a:gd name="T52" fmla="*/ 1414 w 2459"/>
                <a:gd name="T53" fmla="*/ 465 h 904"/>
                <a:gd name="T54" fmla="*/ 1482 w 2459"/>
                <a:gd name="T55" fmla="*/ 433 h 904"/>
                <a:gd name="T56" fmla="*/ 1526 w 2459"/>
                <a:gd name="T57" fmla="*/ 390 h 904"/>
                <a:gd name="T58" fmla="*/ 1540 w 2459"/>
                <a:gd name="T59" fmla="*/ 340 h 904"/>
                <a:gd name="T60" fmla="*/ 1531 w 2459"/>
                <a:gd name="T61" fmla="*/ 290 h 904"/>
                <a:gd name="T62" fmla="*/ 1494 w 2459"/>
                <a:gd name="T63" fmla="*/ 245 h 904"/>
                <a:gd name="T64" fmla="*/ 1499 w 2459"/>
                <a:gd name="T65" fmla="*/ 224 h 904"/>
                <a:gd name="T66" fmla="*/ 1494 w 2459"/>
                <a:gd name="T67" fmla="*/ 162 h 904"/>
                <a:gd name="T68" fmla="*/ 1424 w 2459"/>
                <a:gd name="T69" fmla="*/ 102 h 904"/>
                <a:gd name="T70" fmla="*/ 1363 w 2459"/>
                <a:gd name="T71" fmla="*/ 90 h 904"/>
                <a:gd name="T72" fmla="*/ 1346 w 2459"/>
                <a:gd name="T73" fmla="*/ 48 h 904"/>
                <a:gd name="T74" fmla="*/ 1256 w 2459"/>
                <a:gd name="T75" fmla="*/ 9 h 904"/>
                <a:gd name="T76" fmla="*/ 1157 w 2459"/>
                <a:gd name="T77" fmla="*/ 5 h 904"/>
                <a:gd name="T78" fmla="*/ 1093 w 2459"/>
                <a:gd name="T79" fmla="*/ 28 h 904"/>
                <a:gd name="T80" fmla="*/ 1065 w 2459"/>
                <a:gd name="T81" fmla="*/ 34 h 904"/>
                <a:gd name="T82" fmla="*/ 1012 w 2459"/>
                <a:gd name="T83" fmla="*/ 14 h 904"/>
                <a:gd name="T84" fmla="*/ 941 w 2459"/>
                <a:gd name="T85" fmla="*/ 0 h 904"/>
                <a:gd name="T86" fmla="*/ 862 w 2459"/>
                <a:gd name="T87" fmla="*/ 19 h 904"/>
                <a:gd name="T88" fmla="*/ 803 w 2459"/>
                <a:gd name="T89" fmla="*/ 52 h 904"/>
                <a:gd name="T90" fmla="*/ 771 w 2459"/>
                <a:gd name="T91" fmla="*/ 34 h 904"/>
                <a:gd name="T92" fmla="*/ 706 w 2459"/>
                <a:gd name="T93" fmla="*/ 33 h 904"/>
                <a:gd name="T94" fmla="*/ 621 w 2459"/>
                <a:gd name="T95" fmla="*/ 33 h 904"/>
                <a:gd name="T96" fmla="*/ 529 w 2459"/>
                <a:gd name="T97" fmla="*/ 57 h 904"/>
                <a:gd name="T98" fmla="*/ 498 w 2459"/>
                <a:gd name="T99" fmla="*/ 88 h 904"/>
                <a:gd name="T100" fmla="*/ 379 w 2459"/>
                <a:gd name="T101" fmla="*/ 66 h 904"/>
                <a:gd name="T102" fmla="*/ 284 w 2459"/>
                <a:gd name="T103" fmla="*/ 80 h 904"/>
                <a:gd name="T104" fmla="*/ 209 w 2459"/>
                <a:gd name="T105" fmla="*/ 104 h 904"/>
                <a:gd name="T106" fmla="*/ 156 w 2459"/>
                <a:gd name="T107" fmla="*/ 155 h 904"/>
                <a:gd name="T108" fmla="*/ 133 w 2459"/>
                <a:gd name="T109" fmla="*/ 213 h 904"/>
                <a:gd name="T110" fmla="*/ 139 w 2459"/>
                <a:gd name="T111" fmla="*/ 231 h 9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459"/>
                <a:gd name="T169" fmla="*/ 0 h 904"/>
                <a:gd name="T170" fmla="*/ 2459 w 2459"/>
                <a:gd name="T171" fmla="*/ 904 h 90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459" h="904">
                  <a:moveTo>
                    <a:pt x="222" y="300"/>
                  </a:moveTo>
                  <a:lnTo>
                    <a:pt x="137" y="314"/>
                  </a:lnTo>
                  <a:lnTo>
                    <a:pt x="60" y="342"/>
                  </a:lnTo>
                  <a:lnTo>
                    <a:pt x="17" y="379"/>
                  </a:lnTo>
                  <a:lnTo>
                    <a:pt x="9" y="403"/>
                  </a:lnTo>
                  <a:lnTo>
                    <a:pt x="0" y="426"/>
                  </a:lnTo>
                  <a:lnTo>
                    <a:pt x="9" y="459"/>
                  </a:lnTo>
                  <a:lnTo>
                    <a:pt x="34" y="487"/>
                  </a:lnTo>
                  <a:lnTo>
                    <a:pt x="68" y="511"/>
                  </a:lnTo>
                  <a:lnTo>
                    <a:pt x="120" y="529"/>
                  </a:lnTo>
                  <a:lnTo>
                    <a:pt x="68" y="572"/>
                  </a:lnTo>
                  <a:lnTo>
                    <a:pt x="60" y="590"/>
                  </a:lnTo>
                  <a:lnTo>
                    <a:pt x="51" y="614"/>
                  </a:lnTo>
                  <a:lnTo>
                    <a:pt x="60" y="637"/>
                  </a:lnTo>
                  <a:lnTo>
                    <a:pt x="68" y="665"/>
                  </a:lnTo>
                  <a:lnTo>
                    <a:pt x="128" y="703"/>
                  </a:lnTo>
                  <a:lnTo>
                    <a:pt x="205" y="731"/>
                  </a:lnTo>
                  <a:lnTo>
                    <a:pt x="248" y="736"/>
                  </a:lnTo>
                  <a:lnTo>
                    <a:pt x="299" y="740"/>
                  </a:lnTo>
                  <a:lnTo>
                    <a:pt x="316" y="740"/>
                  </a:lnTo>
                  <a:lnTo>
                    <a:pt x="333" y="740"/>
                  </a:lnTo>
                  <a:lnTo>
                    <a:pt x="401" y="787"/>
                  </a:lnTo>
                  <a:lnTo>
                    <a:pt x="495" y="820"/>
                  </a:lnTo>
                  <a:lnTo>
                    <a:pt x="598" y="839"/>
                  </a:lnTo>
                  <a:lnTo>
                    <a:pt x="709" y="848"/>
                  </a:lnTo>
                  <a:lnTo>
                    <a:pt x="828" y="843"/>
                  </a:lnTo>
                  <a:lnTo>
                    <a:pt x="939" y="820"/>
                  </a:lnTo>
                  <a:lnTo>
                    <a:pt x="999" y="853"/>
                  </a:lnTo>
                  <a:lnTo>
                    <a:pt x="1076" y="881"/>
                  </a:lnTo>
                  <a:lnTo>
                    <a:pt x="1161" y="900"/>
                  </a:lnTo>
                  <a:lnTo>
                    <a:pt x="1255" y="904"/>
                  </a:lnTo>
                  <a:lnTo>
                    <a:pt x="1315" y="900"/>
                  </a:lnTo>
                  <a:lnTo>
                    <a:pt x="1375" y="895"/>
                  </a:lnTo>
                  <a:lnTo>
                    <a:pt x="1486" y="867"/>
                  </a:lnTo>
                  <a:lnTo>
                    <a:pt x="1571" y="825"/>
                  </a:lnTo>
                  <a:lnTo>
                    <a:pt x="1597" y="796"/>
                  </a:lnTo>
                  <a:lnTo>
                    <a:pt x="1622" y="768"/>
                  </a:lnTo>
                  <a:lnTo>
                    <a:pt x="1708" y="787"/>
                  </a:lnTo>
                  <a:lnTo>
                    <a:pt x="1802" y="792"/>
                  </a:lnTo>
                  <a:lnTo>
                    <a:pt x="1870" y="787"/>
                  </a:lnTo>
                  <a:lnTo>
                    <a:pt x="1930" y="778"/>
                  </a:lnTo>
                  <a:lnTo>
                    <a:pt x="1981" y="764"/>
                  </a:lnTo>
                  <a:lnTo>
                    <a:pt x="2032" y="745"/>
                  </a:lnTo>
                  <a:lnTo>
                    <a:pt x="2075" y="721"/>
                  </a:lnTo>
                  <a:lnTo>
                    <a:pt x="2101" y="693"/>
                  </a:lnTo>
                  <a:lnTo>
                    <a:pt x="2118" y="661"/>
                  </a:lnTo>
                  <a:lnTo>
                    <a:pt x="2126" y="628"/>
                  </a:lnTo>
                  <a:lnTo>
                    <a:pt x="2195" y="618"/>
                  </a:lnTo>
                  <a:lnTo>
                    <a:pt x="2254" y="604"/>
                  </a:lnTo>
                  <a:lnTo>
                    <a:pt x="2314" y="586"/>
                  </a:lnTo>
                  <a:lnTo>
                    <a:pt x="2365" y="562"/>
                  </a:lnTo>
                  <a:lnTo>
                    <a:pt x="2399" y="539"/>
                  </a:lnTo>
                  <a:lnTo>
                    <a:pt x="2434" y="506"/>
                  </a:lnTo>
                  <a:lnTo>
                    <a:pt x="2451" y="473"/>
                  </a:lnTo>
                  <a:lnTo>
                    <a:pt x="2459" y="440"/>
                  </a:lnTo>
                  <a:lnTo>
                    <a:pt x="2451" y="408"/>
                  </a:lnTo>
                  <a:lnTo>
                    <a:pt x="2442" y="375"/>
                  </a:lnTo>
                  <a:lnTo>
                    <a:pt x="2417" y="347"/>
                  </a:lnTo>
                  <a:lnTo>
                    <a:pt x="2382" y="319"/>
                  </a:lnTo>
                  <a:lnTo>
                    <a:pt x="2391" y="290"/>
                  </a:lnTo>
                  <a:lnTo>
                    <a:pt x="2399" y="262"/>
                  </a:lnTo>
                  <a:lnTo>
                    <a:pt x="2382" y="211"/>
                  </a:lnTo>
                  <a:lnTo>
                    <a:pt x="2340" y="169"/>
                  </a:lnTo>
                  <a:lnTo>
                    <a:pt x="2271" y="136"/>
                  </a:lnTo>
                  <a:lnTo>
                    <a:pt x="2177" y="112"/>
                  </a:lnTo>
                  <a:lnTo>
                    <a:pt x="2169" y="89"/>
                  </a:lnTo>
                  <a:lnTo>
                    <a:pt x="2143" y="66"/>
                  </a:lnTo>
                  <a:lnTo>
                    <a:pt x="2084" y="33"/>
                  </a:lnTo>
                  <a:lnTo>
                    <a:pt x="2007" y="9"/>
                  </a:lnTo>
                  <a:lnTo>
                    <a:pt x="1904" y="0"/>
                  </a:lnTo>
                  <a:lnTo>
                    <a:pt x="1844" y="5"/>
                  </a:lnTo>
                  <a:lnTo>
                    <a:pt x="1793" y="14"/>
                  </a:lnTo>
                  <a:lnTo>
                    <a:pt x="1742" y="28"/>
                  </a:lnTo>
                  <a:lnTo>
                    <a:pt x="1699" y="47"/>
                  </a:lnTo>
                  <a:lnTo>
                    <a:pt x="1657" y="28"/>
                  </a:lnTo>
                  <a:lnTo>
                    <a:pt x="1614" y="14"/>
                  </a:lnTo>
                  <a:lnTo>
                    <a:pt x="1563" y="5"/>
                  </a:lnTo>
                  <a:lnTo>
                    <a:pt x="1503" y="0"/>
                  </a:lnTo>
                  <a:lnTo>
                    <a:pt x="1435" y="5"/>
                  </a:lnTo>
                  <a:lnTo>
                    <a:pt x="1375" y="19"/>
                  </a:lnTo>
                  <a:lnTo>
                    <a:pt x="1324" y="42"/>
                  </a:lnTo>
                  <a:lnTo>
                    <a:pt x="1281" y="70"/>
                  </a:lnTo>
                  <a:lnTo>
                    <a:pt x="1230" y="51"/>
                  </a:lnTo>
                  <a:lnTo>
                    <a:pt x="1178" y="37"/>
                  </a:lnTo>
                  <a:lnTo>
                    <a:pt x="1127" y="33"/>
                  </a:lnTo>
                  <a:lnTo>
                    <a:pt x="1067" y="28"/>
                  </a:lnTo>
                  <a:lnTo>
                    <a:pt x="991" y="33"/>
                  </a:lnTo>
                  <a:lnTo>
                    <a:pt x="914" y="47"/>
                  </a:lnTo>
                  <a:lnTo>
                    <a:pt x="845" y="75"/>
                  </a:lnTo>
                  <a:lnTo>
                    <a:pt x="794" y="108"/>
                  </a:lnTo>
                  <a:lnTo>
                    <a:pt x="700" y="89"/>
                  </a:lnTo>
                  <a:lnTo>
                    <a:pt x="606" y="84"/>
                  </a:lnTo>
                  <a:lnTo>
                    <a:pt x="529" y="89"/>
                  </a:lnTo>
                  <a:lnTo>
                    <a:pt x="453" y="98"/>
                  </a:lnTo>
                  <a:lnTo>
                    <a:pt x="384" y="117"/>
                  </a:lnTo>
                  <a:lnTo>
                    <a:pt x="333" y="140"/>
                  </a:lnTo>
                  <a:lnTo>
                    <a:pt x="282" y="169"/>
                  </a:lnTo>
                  <a:lnTo>
                    <a:pt x="248" y="201"/>
                  </a:lnTo>
                  <a:lnTo>
                    <a:pt x="222" y="239"/>
                  </a:lnTo>
                  <a:lnTo>
                    <a:pt x="213" y="276"/>
                  </a:lnTo>
                  <a:lnTo>
                    <a:pt x="222" y="290"/>
                  </a:lnTo>
                  <a:lnTo>
                    <a:pt x="222" y="300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8" name="Freeform 17"/>
            <p:cNvSpPr>
              <a:spLocks/>
            </p:cNvSpPr>
            <p:nvPr/>
          </p:nvSpPr>
          <p:spPr bwMode="auto">
            <a:xfrm>
              <a:off x="1394" y="1048"/>
              <a:ext cx="2756" cy="860"/>
            </a:xfrm>
            <a:custGeom>
              <a:avLst/>
              <a:gdLst>
                <a:gd name="T0" fmla="*/ 1054 w 2459"/>
                <a:gd name="T1" fmla="*/ 125 h 905"/>
                <a:gd name="T2" fmla="*/ 133 w 2459"/>
                <a:gd name="T3" fmla="*/ 152 h 905"/>
                <a:gd name="T4" fmla="*/ 0 w 2459"/>
                <a:gd name="T5" fmla="*/ 171 h 905"/>
                <a:gd name="T6" fmla="*/ 263 w 2459"/>
                <a:gd name="T7" fmla="*/ 195 h 905"/>
                <a:gd name="T8" fmla="*/ 924 w 2459"/>
                <a:gd name="T9" fmla="*/ 212 h 905"/>
                <a:gd name="T10" fmla="*/ 522 w 2459"/>
                <a:gd name="T11" fmla="*/ 229 h 905"/>
                <a:gd name="T12" fmla="*/ 397 w 2459"/>
                <a:gd name="T13" fmla="*/ 245 h 905"/>
                <a:gd name="T14" fmla="*/ 522 w 2459"/>
                <a:gd name="T15" fmla="*/ 267 h 905"/>
                <a:gd name="T16" fmla="*/ 1598 w 2459"/>
                <a:gd name="T17" fmla="*/ 291 h 905"/>
                <a:gd name="T18" fmla="*/ 2329 w 2459"/>
                <a:gd name="T19" fmla="*/ 296 h 905"/>
                <a:gd name="T20" fmla="*/ 2590 w 2459"/>
                <a:gd name="T21" fmla="*/ 296 h 905"/>
                <a:gd name="T22" fmla="*/ 3117 w 2459"/>
                <a:gd name="T23" fmla="*/ 316 h 905"/>
                <a:gd name="T24" fmla="*/ 4653 w 2459"/>
                <a:gd name="T25" fmla="*/ 335 h 905"/>
                <a:gd name="T26" fmla="*/ 6449 w 2459"/>
                <a:gd name="T27" fmla="*/ 336 h 905"/>
                <a:gd name="T28" fmla="*/ 7305 w 2459"/>
                <a:gd name="T29" fmla="*/ 328 h 905"/>
                <a:gd name="T30" fmla="*/ 8385 w 2459"/>
                <a:gd name="T31" fmla="*/ 352 h 905"/>
                <a:gd name="T32" fmla="*/ 9769 w 2459"/>
                <a:gd name="T33" fmla="*/ 361 h 905"/>
                <a:gd name="T34" fmla="*/ 10700 w 2459"/>
                <a:gd name="T35" fmla="*/ 356 h 905"/>
                <a:gd name="T36" fmla="*/ 12238 w 2459"/>
                <a:gd name="T37" fmla="*/ 331 h 905"/>
                <a:gd name="T38" fmla="*/ 12635 w 2459"/>
                <a:gd name="T39" fmla="*/ 306 h 905"/>
                <a:gd name="T40" fmla="*/ 13291 w 2459"/>
                <a:gd name="T41" fmla="*/ 316 h 905"/>
                <a:gd name="T42" fmla="*/ 14559 w 2459"/>
                <a:gd name="T43" fmla="*/ 316 h 905"/>
                <a:gd name="T44" fmla="*/ 15430 w 2459"/>
                <a:gd name="T45" fmla="*/ 303 h 905"/>
                <a:gd name="T46" fmla="*/ 16164 w 2459"/>
                <a:gd name="T47" fmla="*/ 288 h 905"/>
                <a:gd name="T48" fmla="*/ 16491 w 2459"/>
                <a:gd name="T49" fmla="*/ 263 h 905"/>
                <a:gd name="T50" fmla="*/ 16561 w 2459"/>
                <a:gd name="T51" fmla="*/ 250 h 905"/>
                <a:gd name="T52" fmla="*/ 17545 w 2459"/>
                <a:gd name="T53" fmla="*/ 241 h 905"/>
                <a:gd name="T54" fmla="*/ 18417 w 2459"/>
                <a:gd name="T55" fmla="*/ 223 h 905"/>
                <a:gd name="T56" fmla="*/ 18949 w 2459"/>
                <a:gd name="T57" fmla="*/ 201 h 905"/>
                <a:gd name="T58" fmla="*/ 19151 w 2459"/>
                <a:gd name="T59" fmla="*/ 176 h 905"/>
                <a:gd name="T60" fmla="*/ 19020 w 2459"/>
                <a:gd name="T61" fmla="*/ 149 h 905"/>
                <a:gd name="T62" fmla="*/ 18547 w 2459"/>
                <a:gd name="T63" fmla="*/ 127 h 905"/>
                <a:gd name="T64" fmla="*/ 18627 w 2459"/>
                <a:gd name="T65" fmla="*/ 117 h 905"/>
                <a:gd name="T66" fmla="*/ 18547 w 2459"/>
                <a:gd name="T67" fmla="*/ 85 h 905"/>
                <a:gd name="T68" fmla="*/ 17679 w 2459"/>
                <a:gd name="T69" fmla="*/ 55 h 905"/>
                <a:gd name="T70" fmla="*/ 16953 w 2459"/>
                <a:gd name="T71" fmla="*/ 45 h 905"/>
                <a:gd name="T72" fmla="*/ 16683 w 2459"/>
                <a:gd name="T73" fmla="*/ 27 h 905"/>
                <a:gd name="T74" fmla="*/ 15618 w 2459"/>
                <a:gd name="T75" fmla="*/ 10 h 905"/>
                <a:gd name="T76" fmla="*/ 14370 w 2459"/>
                <a:gd name="T77" fmla="*/ 5 h 905"/>
                <a:gd name="T78" fmla="*/ 13560 w 2459"/>
                <a:gd name="T79" fmla="*/ 11 h 905"/>
                <a:gd name="T80" fmla="*/ 13232 w 2459"/>
                <a:gd name="T81" fmla="*/ 20 h 905"/>
                <a:gd name="T82" fmla="*/ 12566 w 2459"/>
                <a:gd name="T83" fmla="*/ 10 h 905"/>
                <a:gd name="T84" fmla="*/ 11713 w 2459"/>
                <a:gd name="T85" fmla="*/ 0 h 905"/>
                <a:gd name="T86" fmla="*/ 10700 w 2459"/>
                <a:gd name="T87" fmla="*/ 10 h 905"/>
                <a:gd name="T88" fmla="*/ 9976 w 2459"/>
                <a:gd name="T89" fmla="*/ 28 h 905"/>
                <a:gd name="T90" fmla="*/ 9561 w 2459"/>
                <a:gd name="T91" fmla="*/ 22 h 905"/>
                <a:gd name="T92" fmla="*/ 8780 w 2459"/>
                <a:gd name="T93" fmla="*/ 13 h 905"/>
                <a:gd name="T94" fmla="*/ 7711 w 2459"/>
                <a:gd name="T95" fmla="*/ 13 h 905"/>
                <a:gd name="T96" fmla="*/ 6579 w 2459"/>
                <a:gd name="T97" fmla="*/ 29 h 905"/>
                <a:gd name="T98" fmla="*/ 6178 w 2459"/>
                <a:gd name="T99" fmla="*/ 44 h 905"/>
                <a:gd name="T100" fmla="*/ 4713 w 2459"/>
                <a:gd name="T101" fmla="*/ 34 h 905"/>
                <a:gd name="T102" fmla="*/ 3519 w 2459"/>
                <a:gd name="T103" fmla="*/ 40 h 905"/>
                <a:gd name="T104" fmla="*/ 2590 w 2459"/>
                <a:gd name="T105" fmla="*/ 57 h 905"/>
                <a:gd name="T106" fmla="*/ 1920 w 2459"/>
                <a:gd name="T107" fmla="*/ 81 h 905"/>
                <a:gd name="T108" fmla="*/ 1660 w 2459"/>
                <a:gd name="T109" fmla="*/ 111 h 905"/>
                <a:gd name="T110" fmla="*/ 1728 w 2459"/>
                <a:gd name="T111" fmla="*/ 120 h 9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459"/>
                <a:gd name="T169" fmla="*/ 0 h 905"/>
                <a:gd name="T170" fmla="*/ 2459 w 2459"/>
                <a:gd name="T171" fmla="*/ 905 h 9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459" h="905">
                  <a:moveTo>
                    <a:pt x="222" y="300"/>
                  </a:moveTo>
                  <a:lnTo>
                    <a:pt x="136" y="314"/>
                  </a:lnTo>
                  <a:lnTo>
                    <a:pt x="59" y="342"/>
                  </a:lnTo>
                  <a:lnTo>
                    <a:pt x="17" y="380"/>
                  </a:lnTo>
                  <a:lnTo>
                    <a:pt x="8" y="403"/>
                  </a:lnTo>
                  <a:lnTo>
                    <a:pt x="0" y="427"/>
                  </a:lnTo>
                  <a:lnTo>
                    <a:pt x="8" y="460"/>
                  </a:lnTo>
                  <a:lnTo>
                    <a:pt x="34" y="488"/>
                  </a:lnTo>
                  <a:lnTo>
                    <a:pt x="68" y="511"/>
                  </a:lnTo>
                  <a:lnTo>
                    <a:pt x="119" y="530"/>
                  </a:lnTo>
                  <a:lnTo>
                    <a:pt x="68" y="572"/>
                  </a:lnTo>
                  <a:lnTo>
                    <a:pt x="59" y="591"/>
                  </a:lnTo>
                  <a:lnTo>
                    <a:pt x="51" y="614"/>
                  </a:lnTo>
                  <a:lnTo>
                    <a:pt x="59" y="638"/>
                  </a:lnTo>
                  <a:lnTo>
                    <a:pt x="68" y="666"/>
                  </a:lnTo>
                  <a:lnTo>
                    <a:pt x="128" y="703"/>
                  </a:lnTo>
                  <a:lnTo>
                    <a:pt x="205" y="731"/>
                  </a:lnTo>
                  <a:lnTo>
                    <a:pt x="247" y="736"/>
                  </a:lnTo>
                  <a:lnTo>
                    <a:pt x="299" y="741"/>
                  </a:lnTo>
                  <a:lnTo>
                    <a:pt x="316" y="741"/>
                  </a:lnTo>
                  <a:lnTo>
                    <a:pt x="333" y="741"/>
                  </a:lnTo>
                  <a:lnTo>
                    <a:pt x="401" y="788"/>
                  </a:lnTo>
                  <a:lnTo>
                    <a:pt x="495" y="820"/>
                  </a:lnTo>
                  <a:lnTo>
                    <a:pt x="597" y="839"/>
                  </a:lnTo>
                  <a:lnTo>
                    <a:pt x="708" y="848"/>
                  </a:lnTo>
                  <a:lnTo>
                    <a:pt x="828" y="844"/>
                  </a:lnTo>
                  <a:lnTo>
                    <a:pt x="939" y="820"/>
                  </a:lnTo>
                  <a:lnTo>
                    <a:pt x="999" y="853"/>
                  </a:lnTo>
                  <a:lnTo>
                    <a:pt x="1076" y="881"/>
                  </a:lnTo>
                  <a:lnTo>
                    <a:pt x="1161" y="900"/>
                  </a:lnTo>
                  <a:lnTo>
                    <a:pt x="1255" y="905"/>
                  </a:lnTo>
                  <a:lnTo>
                    <a:pt x="1315" y="900"/>
                  </a:lnTo>
                  <a:lnTo>
                    <a:pt x="1374" y="895"/>
                  </a:lnTo>
                  <a:lnTo>
                    <a:pt x="1485" y="867"/>
                  </a:lnTo>
                  <a:lnTo>
                    <a:pt x="1571" y="825"/>
                  </a:lnTo>
                  <a:lnTo>
                    <a:pt x="1596" y="797"/>
                  </a:lnTo>
                  <a:lnTo>
                    <a:pt x="1622" y="769"/>
                  </a:lnTo>
                  <a:lnTo>
                    <a:pt x="1707" y="788"/>
                  </a:lnTo>
                  <a:lnTo>
                    <a:pt x="1801" y="792"/>
                  </a:lnTo>
                  <a:lnTo>
                    <a:pt x="1870" y="788"/>
                  </a:lnTo>
                  <a:lnTo>
                    <a:pt x="1930" y="778"/>
                  </a:lnTo>
                  <a:lnTo>
                    <a:pt x="1981" y="764"/>
                  </a:lnTo>
                  <a:lnTo>
                    <a:pt x="2032" y="745"/>
                  </a:lnTo>
                  <a:lnTo>
                    <a:pt x="2075" y="722"/>
                  </a:lnTo>
                  <a:lnTo>
                    <a:pt x="2100" y="694"/>
                  </a:lnTo>
                  <a:lnTo>
                    <a:pt x="2117" y="661"/>
                  </a:lnTo>
                  <a:lnTo>
                    <a:pt x="2126" y="628"/>
                  </a:lnTo>
                  <a:lnTo>
                    <a:pt x="2194" y="619"/>
                  </a:lnTo>
                  <a:lnTo>
                    <a:pt x="2254" y="605"/>
                  </a:lnTo>
                  <a:lnTo>
                    <a:pt x="2314" y="586"/>
                  </a:lnTo>
                  <a:lnTo>
                    <a:pt x="2365" y="563"/>
                  </a:lnTo>
                  <a:lnTo>
                    <a:pt x="2399" y="539"/>
                  </a:lnTo>
                  <a:lnTo>
                    <a:pt x="2433" y="506"/>
                  </a:lnTo>
                  <a:lnTo>
                    <a:pt x="2450" y="474"/>
                  </a:lnTo>
                  <a:lnTo>
                    <a:pt x="2459" y="441"/>
                  </a:lnTo>
                  <a:lnTo>
                    <a:pt x="2450" y="408"/>
                  </a:lnTo>
                  <a:lnTo>
                    <a:pt x="2442" y="375"/>
                  </a:lnTo>
                  <a:lnTo>
                    <a:pt x="2416" y="347"/>
                  </a:lnTo>
                  <a:lnTo>
                    <a:pt x="2382" y="319"/>
                  </a:lnTo>
                  <a:lnTo>
                    <a:pt x="2391" y="291"/>
                  </a:lnTo>
                  <a:lnTo>
                    <a:pt x="2399" y="263"/>
                  </a:lnTo>
                  <a:lnTo>
                    <a:pt x="2382" y="211"/>
                  </a:lnTo>
                  <a:lnTo>
                    <a:pt x="2339" y="169"/>
                  </a:lnTo>
                  <a:lnTo>
                    <a:pt x="2271" y="136"/>
                  </a:lnTo>
                  <a:lnTo>
                    <a:pt x="2177" y="113"/>
                  </a:lnTo>
                  <a:lnTo>
                    <a:pt x="2169" y="89"/>
                  </a:lnTo>
                  <a:lnTo>
                    <a:pt x="2143" y="66"/>
                  </a:lnTo>
                  <a:lnTo>
                    <a:pt x="2083" y="33"/>
                  </a:lnTo>
                  <a:lnTo>
                    <a:pt x="2006" y="10"/>
                  </a:lnTo>
                  <a:lnTo>
                    <a:pt x="1904" y="0"/>
                  </a:lnTo>
                  <a:lnTo>
                    <a:pt x="1844" y="5"/>
                  </a:lnTo>
                  <a:lnTo>
                    <a:pt x="1793" y="14"/>
                  </a:lnTo>
                  <a:lnTo>
                    <a:pt x="1742" y="29"/>
                  </a:lnTo>
                  <a:lnTo>
                    <a:pt x="1699" y="47"/>
                  </a:lnTo>
                  <a:lnTo>
                    <a:pt x="1656" y="29"/>
                  </a:lnTo>
                  <a:lnTo>
                    <a:pt x="1614" y="14"/>
                  </a:lnTo>
                  <a:lnTo>
                    <a:pt x="1562" y="5"/>
                  </a:lnTo>
                  <a:lnTo>
                    <a:pt x="1503" y="0"/>
                  </a:lnTo>
                  <a:lnTo>
                    <a:pt x="1434" y="5"/>
                  </a:lnTo>
                  <a:lnTo>
                    <a:pt x="1374" y="19"/>
                  </a:lnTo>
                  <a:lnTo>
                    <a:pt x="1323" y="43"/>
                  </a:lnTo>
                  <a:lnTo>
                    <a:pt x="1281" y="71"/>
                  </a:lnTo>
                  <a:lnTo>
                    <a:pt x="1229" y="52"/>
                  </a:lnTo>
                  <a:lnTo>
                    <a:pt x="1178" y="38"/>
                  </a:lnTo>
                  <a:lnTo>
                    <a:pt x="1127" y="33"/>
                  </a:lnTo>
                  <a:lnTo>
                    <a:pt x="1067" y="29"/>
                  </a:lnTo>
                  <a:lnTo>
                    <a:pt x="990" y="33"/>
                  </a:lnTo>
                  <a:lnTo>
                    <a:pt x="913" y="47"/>
                  </a:lnTo>
                  <a:lnTo>
                    <a:pt x="845" y="75"/>
                  </a:lnTo>
                  <a:lnTo>
                    <a:pt x="794" y="108"/>
                  </a:lnTo>
                  <a:lnTo>
                    <a:pt x="700" y="89"/>
                  </a:lnTo>
                  <a:lnTo>
                    <a:pt x="606" y="85"/>
                  </a:lnTo>
                  <a:lnTo>
                    <a:pt x="529" y="89"/>
                  </a:lnTo>
                  <a:lnTo>
                    <a:pt x="452" y="99"/>
                  </a:lnTo>
                  <a:lnTo>
                    <a:pt x="384" y="118"/>
                  </a:lnTo>
                  <a:lnTo>
                    <a:pt x="333" y="141"/>
                  </a:lnTo>
                  <a:lnTo>
                    <a:pt x="281" y="169"/>
                  </a:lnTo>
                  <a:lnTo>
                    <a:pt x="247" y="202"/>
                  </a:lnTo>
                  <a:lnTo>
                    <a:pt x="222" y="239"/>
                  </a:lnTo>
                  <a:lnTo>
                    <a:pt x="213" y="277"/>
                  </a:lnTo>
                  <a:lnTo>
                    <a:pt x="222" y="291"/>
                  </a:lnTo>
                  <a:lnTo>
                    <a:pt x="222" y="300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FFBE7D"/>
                </a:gs>
              </a:gsLst>
              <a:path path="rect">
                <a:fillToRect l="50000" t="50000" r="50000" b="50000"/>
              </a:path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9" name="Freeform 18"/>
            <p:cNvSpPr>
              <a:spLocks/>
            </p:cNvSpPr>
            <p:nvPr/>
          </p:nvSpPr>
          <p:spPr bwMode="auto">
            <a:xfrm>
              <a:off x="1650" y="1048"/>
              <a:ext cx="2339" cy="840"/>
            </a:xfrm>
            <a:custGeom>
              <a:avLst/>
              <a:gdLst>
                <a:gd name="T0" fmla="*/ 56 w 2459"/>
                <a:gd name="T1" fmla="*/ 82 h 905"/>
                <a:gd name="T2" fmla="*/ 10 w 2459"/>
                <a:gd name="T3" fmla="*/ 100 h 905"/>
                <a:gd name="T4" fmla="*/ 0 w 2459"/>
                <a:gd name="T5" fmla="*/ 111 h 905"/>
                <a:gd name="T6" fmla="*/ 14 w 2459"/>
                <a:gd name="T7" fmla="*/ 128 h 905"/>
                <a:gd name="T8" fmla="*/ 48 w 2459"/>
                <a:gd name="T9" fmla="*/ 139 h 905"/>
                <a:gd name="T10" fmla="*/ 28 w 2459"/>
                <a:gd name="T11" fmla="*/ 150 h 905"/>
                <a:gd name="T12" fmla="*/ 22 w 2459"/>
                <a:gd name="T13" fmla="*/ 162 h 905"/>
                <a:gd name="T14" fmla="*/ 28 w 2459"/>
                <a:gd name="T15" fmla="*/ 174 h 905"/>
                <a:gd name="T16" fmla="*/ 84 w 2459"/>
                <a:gd name="T17" fmla="*/ 191 h 905"/>
                <a:gd name="T18" fmla="*/ 121 w 2459"/>
                <a:gd name="T19" fmla="*/ 194 h 905"/>
                <a:gd name="T20" fmla="*/ 136 w 2459"/>
                <a:gd name="T21" fmla="*/ 194 h 905"/>
                <a:gd name="T22" fmla="*/ 163 w 2459"/>
                <a:gd name="T23" fmla="*/ 206 h 905"/>
                <a:gd name="T24" fmla="*/ 242 w 2459"/>
                <a:gd name="T25" fmla="*/ 218 h 905"/>
                <a:gd name="T26" fmla="*/ 338 w 2459"/>
                <a:gd name="T27" fmla="*/ 221 h 905"/>
                <a:gd name="T28" fmla="*/ 380 w 2459"/>
                <a:gd name="T29" fmla="*/ 213 h 905"/>
                <a:gd name="T30" fmla="*/ 438 w 2459"/>
                <a:gd name="T31" fmla="*/ 230 h 905"/>
                <a:gd name="T32" fmla="*/ 511 w 2459"/>
                <a:gd name="T33" fmla="*/ 235 h 905"/>
                <a:gd name="T34" fmla="*/ 556 w 2459"/>
                <a:gd name="T35" fmla="*/ 235 h 905"/>
                <a:gd name="T36" fmla="*/ 639 w 2459"/>
                <a:gd name="T37" fmla="*/ 216 h 905"/>
                <a:gd name="T38" fmla="*/ 659 w 2459"/>
                <a:gd name="T39" fmla="*/ 201 h 905"/>
                <a:gd name="T40" fmla="*/ 694 w 2459"/>
                <a:gd name="T41" fmla="*/ 206 h 905"/>
                <a:gd name="T42" fmla="*/ 759 w 2459"/>
                <a:gd name="T43" fmla="*/ 206 h 905"/>
                <a:gd name="T44" fmla="*/ 805 w 2459"/>
                <a:gd name="T45" fmla="*/ 200 h 905"/>
                <a:gd name="T46" fmla="*/ 844 w 2459"/>
                <a:gd name="T47" fmla="*/ 187 h 905"/>
                <a:gd name="T48" fmla="*/ 859 w 2459"/>
                <a:gd name="T49" fmla="*/ 174 h 905"/>
                <a:gd name="T50" fmla="*/ 864 w 2459"/>
                <a:gd name="T51" fmla="*/ 164 h 905"/>
                <a:gd name="T52" fmla="*/ 916 w 2459"/>
                <a:gd name="T53" fmla="*/ 159 h 905"/>
                <a:gd name="T54" fmla="*/ 962 w 2459"/>
                <a:gd name="T55" fmla="*/ 148 h 905"/>
                <a:gd name="T56" fmla="*/ 989 w 2459"/>
                <a:gd name="T57" fmla="*/ 132 h 905"/>
                <a:gd name="T58" fmla="*/ 998 w 2459"/>
                <a:gd name="T59" fmla="*/ 116 h 905"/>
                <a:gd name="T60" fmla="*/ 992 w 2459"/>
                <a:gd name="T61" fmla="*/ 97 h 905"/>
                <a:gd name="T62" fmla="*/ 967 w 2459"/>
                <a:gd name="T63" fmla="*/ 83 h 905"/>
                <a:gd name="T64" fmla="*/ 972 w 2459"/>
                <a:gd name="T65" fmla="*/ 76 h 905"/>
                <a:gd name="T66" fmla="*/ 967 w 2459"/>
                <a:gd name="T67" fmla="*/ 56 h 905"/>
                <a:gd name="T68" fmla="*/ 924 w 2459"/>
                <a:gd name="T69" fmla="*/ 36 h 905"/>
                <a:gd name="T70" fmla="*/ 886 w 2459"/>
                <a:gd name="T71" fmla="*/ 30 h 905"/>
                <a:gd name="T72" fmla="*/ 871 w 2459"/>
                <a:gd name="T73" fmla="*/ 17 h 905"/>
                <a:gd name="T74" fmla="*/ 815 w 2459"/>
                <a:gd name="T75" fmla="*/ 6 h 905"/>
                <a:gd name="T76" fmla="*/ 750 w 2459"/>
                <a:gd name="T77" fmla="*/ 5 h 905"/>
                <a:gd name="T78" fmla="*/ 708 w 2459"/>
                <a:gd name="T79" fmla="*/ 6 h 905"/>
                <a:gd name="T80" fmla="*/ 692 w 2459"/>
                <a:gd name="T81" fmla="*/ 13 h 905"/>
                <a:gd name="T82" fmla="*/ 657 w 2459"/>
                <a:gd name="T83" fmla="*/ 6 h 905"/>
                <a:gd name="T84" fmla="*/ 612 w 2459"/>
                <a:gd name="T85" fmla="*/ 0 h 905"/>
                <a:gd name="T86" fmla="*/ 556 w 2459"/>
                <a:gd name="T87" fmla="*/ 6 h 905"/>
                <a:gd name="T88" fmla="*/ 520 w 2459"/>
                <a:gd name="T89" fmla="*/ 18 h 905"/>
                <a:gd name="T90" fmla="*/ 500 w 2459"/>
                <a:gd name="T91" fmla="*/ 14 h 905"/>
                <a:gd name="T92" fmla="*/ 458 w 2459"/>
                <a:gd name="T93" fmla="*/ 8 h 905"/>
                <a:gd name="T94" fmla="*/ 401 w 2459"/>
                <a:gd name="T95" fmla="*/ 8 h 905"/>
                <a:gd name="T96" fmla="*/ 343 w 2459"/>
                <a:gd name="T97" fmla="*/ 19 h 905"/>
                <a:gd name="T98" fmla="*/ 324 w 2459"/>
                <a:gd name="T99" fmla="*/ 28 h 905"/>
                <a:gd name="T100" fmla="*/ 246 w 2459"/>
                <a:gd name="T101" fmla="*/ 22 h 905"/>
                <a:gd name="T102" fmla="*/ 184 w 2459"/>
                <a:gd name="T103" fmla="*/ 26 h 905"/>
                <a:gd name="T104" fmla="*/ 136 w 2459"/>
                <a:gd name="T105" fmla="*/ 37 h 905"/>
                <a:gd name="T106" fmla="*/ 101 w 2459"/>
                <a:gd name="T107" fmla="*/ 53 h 905"/>
                <a:gd name="T108" fmla="*/ 87 w 2459"/>
                <a:gd name="T109" fmla="*/ 72 h 905"/>
                <a:gd name="T110" fmla="*/ 90 w 2459"/>
                <a:gd name="T111" fmla="*/ 78 h 9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459"/>
                <a:gd name="T169" fmla="*/ 0 h 905"/>
                <a:gd name="T170" fmla="*/ 2459 w 2459"/>
                <a:gd name="T171" fmla="*/ 905 h 9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459" h="905">
                  <a:moveTo>
                    <a:pt x="222" y="300"/>
                  </a:moveTo>
                  <a:lnTo>
                    <a:pt x="136" y="314"/>
                  </a:lnTo>
                  <a:lnTo>
                    <a:pt x="59" y="342"/>
                  </a:lnTo>
                  <a:lnTo>
                    <a:pt x="17" y="380"/>
                  </a:lnTo>
                  <a:lnTo>
                    <a:pt x="8" y="403"/>
                  </a:lnTo>
                  <a:lnTo>
                    <a:pt x="0" y="427"/>
                  </a:lnTo>
                  <a:lnTo>
                    <a:pt x="8" y="460"/>
                  </a:lnTo>
                  <a:lnTo>
                    <a:pt x="34" y="488"/>
                  </a:lnTo>
                  <a:lnTo>
                    <a:pt x="68" y="511"/>
                  </a:lnTo>
                  <a:lnTo>
                    <a:pt x="119" y="530"/>
                  </a:lnTo>
                  <a:lnTo>
                    <a:pt x="68" y="572"/>
                  </a:lnTo>
                  <a:lnTo>
                    <a:pt x="59" y="591"/>
                  </a:lnTo>
                  <a:lnTo>
                    <a:pt x="51" y="614"/>
                  </a:lnTo>
                  <a:lnTo>
                    <a:pt x="59" y="638"/>
                  </a:lnTo>
                  <a:lnTo>
                    <a:pt x="68" y="666"/>
                  </a:lnTo>
                  <a:lnTo>
                    <a:pt x="128" y="703"/>
                  </a:lnTo>
                  <a:lnTo>
                    <a:pt x="205" y="731"/>
                  </a:lnTo>
                  <a:lnTo>
                    <a:pt x="247" y="736"/>
                  </a:lnTo>
                  <a:lnTo>
                    <a:pt x="299" y="741"/>
                  </a:lnTo>
                  <a:lnTo>
                    <a:pt x="316" y="741"/>
                  </a:lnTo>
                  <a:lnTo>
                    <a:pt x="333" y="741"/>
                  </a:lnTo>
                  <a:lnTo>
                    <a:pt x="401" y="788"/>
                  </a:lnTo>
                  <a:lnTo>
                    <a:pt x="495" y="820"/>
                  </a:lnTo>
                  <a:lnTo>
                    <a:pt x="597" y="839"/>
                  </a:lnTo>
                  <a:lnTo>
                    <a:pt x="708" y="848"/>
                  </a:lnTo>
                  <a:lnTo>
                    <a:pt x="828" y="844"/>
                  </a:lnTo>
                  <a:lnTo>
                    <a:pt x="939" y="820"/>
                  </a:lnTo>
                  <a:lnTo>
                    <a:pt x="999" y="853"/>
                  </a:lnTo>
                  <a:lnTo>
                    <a:pt x="1076" y="881"/>
                  </a:lnTo>
                  <a:lnTo>
                    <a:pt x="1161" y="900"/>
                  </a:lnTo>
                  <a:lnTo>
                    <a:pt x="1255" y="905"/>
                  </a:lnTo>
                  <a:lnTo>
                    <a:pt x="1315" y="900"/>
                  </a:lnTo>
                  <a:lnTo>
                    <a:pt x="1374" y="895"/>
                  </a:lnTo>
                  <a:lnTo>
                    <a:pt x="1485" y="867"/>
                  </a:lnTo>
                  <a:lnTo>
                    <a:pt x="1571" y="825"/>
                  </a:lnTo>
                  <a:lnTo>
                    <a:pt x="1596" y="797"/>
                  </a:lnTo>
                  <a:lnTo>
                    <a:pt x="1622" y="769"/>
                  </a:lnTo>
                  <a:lnTo>
                    <a:pt x="1707" y="788"/>
                  </a:lnTo>
                  <a:lnTo>
                    <a:pt x="1801" y="792"/>
                  </a:lnTo>
                  <a:lnTo>
                    <a:pt x="1870" y="788"/>
                  </a:lnTo>
                  <a:lnTo>
                    <a:pt x="1930" y="778"/>
                  </a:lnTo>
                  <a:lnTo>
                    <a:pt x="1981" y="764"/>
                  </a:lnTo>
                  <a:lnTo>
                    <a:pt x="2032" y="745"/>
                  </a:lnTo>
                  <a:lnTo>
                    <a:pt x="2075" y="722"/>
                  </a:lnTo>
                  <a:lnTo>
                    <a:pt x="2100" y="694"/>
                  </a:lnTo>
                  <a:lnTo>
                    <a:pt x="2117" y="661"/>
                  </a:lnTo>
                  <a:lnTo>
                    <a:pt x="2126" y="628"/>
                  </a:lnTo>
                  <a:lnTo>
                    <a:pt x="2194" y="619"/>
                  </a:lnTo>
                  <a:lnTo>
                    <a:pt x="2254" y="605"/>
                  </a:lnTo>
                  <a:lnTo>
                    <a:pt x="2314" y="586"/>
                  </a:lnTo>
                  <a:lnTo>
                    <a:pt x="2365" y="563"/>
                  </a:lnTo>
                  <a:lnTo>
                    <a:pt x="2399" y="539"/>
                  </a:lnTo>
                  <a:lnTo>
                    <a:pt x="2433" y="506"/>
                  </a:lnTo>
                  <a:lnTo>
                    <a:pt x="2450" y="474"/>
                  </a:lnTo>
                  <a:lnTo>
                    <a:pt x="2459" y="441"/>
                  </a:lnTo>
                  <a:lnTo>
                    <a:pt x="2450" y="408"/>
                  </a:lnTo>
                  <a:lnTo>
                    <a:pt x="2442" y="375"/>
                  </a:lnTo>
                  <a:lnTo>
                    <a:pt x="2416" y="347"/>
                  </a:lnTo>
                  <a:lnTo>
                    <a:pt x="2382" y="319"/>
                  </a:lnTo>
                  <a:lnTo>
                    <a:pt x="2391" y="291"/>
                  </a:lnTo>
                  <a:lnTo>
                    <a:pt x="2399" y="263"/>
                  </a:lnTo>
                  <a:lnTo>
                    <a:pt x="2382" y="211"/>
                  </a:lnTo>
                  <a:lnTo>
                    <a:pt x="2339" y="169"/>
                  </a:lnTo>
                  <a:lnTo>
                    <a:pt x="2271" y="136"/>
                  </a:lnTo>
                  <a:lnTo>
                    <a:pt x="2177" y="113"/>
                  </a:lnTo>
                  <a:lnTo>
                    <a:pt x="2169" y="89"/>
                  </a:lnTo>
                  <a:lnTo>
                    <a:pt x="2143" y="66"/>
                  </a:lnTo>
                  <a:lnTo>
                    <a:pt x="2083" y="33"/>
                  </a:lnTo>
                  <a:lnTo>
                    <a:pt x="2006" y="10"/>
                  </a:lnTo>
                  <a:lnTo>
                    <a:pt x="1904" y="0"/>
                  </a:lnTo>
                  <a:lnTo>
                    <a:pt x="1844" y="5"/>
                  </a:lnTo>
                  <a:lnTo>
                    <a:pt x="1793" y="14"/>
                  </a:lnTo>
                  <a:lnTo>
                    <a:pt x="1742" y="29"/>
                  </a:lnTo>
                  <a:lnTo>
                    <a:pt x="1699" y="47"/>
                  </a:lnTo>
                  <a:lnTo>
                    <a:pt x="1656" y="29"/>
                  </a:lnTo>
                  <a:lnTo>
                    <a:pt x="1614" y="14"/>
                  </a:lnTo>
                  <a:lnTo>
                    <a:pt x="1562" y="5"/>
                  </a:lnTo>
                  <a:lnTo>
                    <a:pt x="1503" y="0"/>
                  </a:lnTo>
                  <a:lnTo>
                    <a:pt x="1434" y="5"/>
                  </a:lnTo>
                  <a:lnTo>
                    <a:pt x="1374" y="19"/>
                  </a:lnTo>
                  <a:lnTo>
                    <a:pt x="1323" y="43"/>
                  </a:lnTo>
                  <a:lnTo>
                    <a:pt x="1281" y="71"/>
                  </a:lnTo>
                  <a:lnTo>
                    <a:pt x="1229" y="52"/>
                  </a:lnTo>
                  <a:lnTo>
                    <a:pt x="1178" y="38"/>
                  </a:lnTo>
                  <a:lnTo>
                    <a:pt x="1127" y="33"/>
                  </a:lnTo>
                  <a:lnTo>
                    <a:pt x="1067" y="29"/>
                  </a:lnTo>
                  <a:lnTo>
                    <a:pt x="990" y="33"/>
                  </a:lnTo>
                  <a:lnTo>
                    <a:pt x="913" y="47"/>
                  </a:lnTo>
                  <a:lnTo>
                    <a:pt x="845" y="75"/>
                  </a:lnTo>
                  <a:lnTo>
                    <a:pt x="794" y="108"/>
                  </a:lnTo>
                  <a:lnTo>
                    <a:pt x="700" y="89"/>
                  </a:lnTo>
                  <a:lnTo>
                    <a:pt x="606" y="85"/>
                  </a:lnTo>
                  <a:lnTo>
                    <a:pt x="529" y="89"/>
                  </a:lnTo>
                  <a:lnTo>
                    <a:pt x="452" y="99"/>
                  </a:lnTo>
                  <a:lnTo>
                    <a:pt x="384" y="118"/>
                  </a:lnTo>
                  <a:lnTo>
                    <a:pt x="333" y="141"/>
                  </a:lnTo>
                  <a:lnTo>
                    <a:pt x="281" y="169"/>
                  </a:lnTo>
                  <a:lnTo>
                    <a:pt x="247" y="202"/>
                  </a:lnTo>
                  <a:lnTo>
                    <a:pt x="222" y="239"/>
                  </a:lnTo>
                  <a:lnTo>
                    <a:pt x="213" y="277"/>
                  </a:lnTo>
                  <a:lnTo>
                    <a:pt x="222" y="291"/>
                  </a:lnTo>
                  <a:lnTo>
                    <a:pt x="222" y="300"/>
                  </a:lnTo>
                  <a:close/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0" name="Freeform 19"/>
            <p:cNvSpPr>
              <a:spLocks/>
            </p:cNvSpPr>
            <p:nvPr/>
          </p:nvSpPr>
          <p:spPr bwMode="auto">
            <a:xfrm>
              <a:off x="1763" y="1552"/>
              <a:ext cx="138" cy="18"/>
            </a:xfrm>
            <a:custGeom>
              <a:avLst/>
              <a:gdLst>
                <a:gd name="T0" fmla="*/ 0 w 145"/>
                <a:gd name="T1" fmla="*/ 0 h 19"/>
                <a:gd name="T2" fmla="*/ 29 w 145"/>
                <a:gd name="T3" fmla="*/ 9 h 19"/>
                <a:gd name="T4" fmla="*/ 52 w 145"/>
                <a:gd name="T5" fmla="*/ 9 h 19"/>
                <a:gd name="T6" fmla="*/ 57 w 145"/>
                <a:gd name="T7" fmla="*/ 9 h 19"/>
                <a:gd name="T8" fmla="*/ 60 w 145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5"/>
                <a:gd name="T16" fmla="*/ 0 h 19"/>
                <a:gd name="T17" fmla="*/ 145 w 145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5" h="19">
                  <a:moveTo>
                    <a:pt x="0" y="0"/>
                  </a:moveTo>
                  <a:lnTo>
                    <a:pt x="69" y="14"/>
                  </a:lnTo>
                  <a:lnTo>
                    <a:pt x="128" y="19"/>
                  </a:lnTo>
                  <a:lnTo>
                    <a:pt x="137" y="19"/>
                  </a:lnTo>
                  <a:lnTo>
                    <a:pt x="145" y="19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1" name="Freeform 20"/>
            <p:cNvSpPr>
              <a:spLocks/>
            </p:cNvSpPr>
            <p:nvPr/>
          </p:nvSpPr>
          <p:spPr bwMode="auto">
            <a:xfrm>
              <a:off x="1967" y="1743"/>
              <a:ext cx="56" cy="9"/>
            </a:xfrm>
            <a:custGeom>
              <a:avLst/>
              <a:gdLst>
                <a:gd name="T0" fmla="*/ 0 w 59"/>
                <a:gd name="T1" fmla="*/ 5 h 10"/>
                <a:gd name="T2" fmla="*/ 13 w 59"/>
                <a:gd name="T3" fmla="*/ 5 h 10"/>
                <a:gd name="T4" fmla="*/ 24 w 59"/>
                <a:gd name="T5" fmla="*/ 0 h 10"/>
                <a:gd name="T6" fmla="*/ 0 60000 65536"/>
                <a:gd name="T7" fmla="*/ 0 60000 65536"/>
                <a:gd name="T8" fmla="*/ 0 60000 65536"/>
                <a:gd name="T9" fmla="*/ 0 w 59"/>
                <a:gd name="T10" fmla="*/ 0 h 10"/>
                <a:gd name="T11" fmla="*/ 59 w 59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" h="10">
                  <a:moveTo>
                    <a:pt x="0" y="10"/>
                  </a:moveTo>
                  <a:lnTo>
                    <a:pt x="34" y="5"/>
                  </a:lnTo>
                  <a:lnTo>
                    <a:pt x="59" y="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2" name="Freeform 21"/>
            <p:cNvSpPr>
              <a:spLocks/>
            </p:cNvSpPr>
            <p:nvPr/>
          </p:nvSpPr>
          <p:spPr bwMode="auto">
            <a:xfrm>
              <a:off x="2502" y="1792"/>
              <a:ext cx="41" cy="36"/>
            </a:xfrm>
            <a:custGeom>
              <a:avLst/>
              <a:gdLst>
                <a:gd name="T0" fmla="*/ 0 w 43"/>
                <a:gd name="T1" fmla="*/ 0 h 37"/>
                <a:gd name="T2" fmla="*/ 10 w 43"/>
                <a:gd name="T3" fmla="*/ 18 h 37"/>
                <a:gd name="T4" fmla="*/ 19 w 43"/>
                <a:gd name="T5" fmla="*/ 19 h 37"/>
                <a:gd name="T6" fmla="*/ 0 60000 65536"/>
                <a:gd name="T7" fmla="*/ 0 60000 65536"/>
                <a:gd name="T8" fmla="*/ 0 60000 65536"/>
                <a:gd name="T9" fmla="*/ 0 w 43"/>
                <a:gd name="T10" fmla="*/ 0 h 37"/>
                <a:gd name="T11" fmla="*/ 43 w 43"/>
                <a:gd name="T12" fmla="*/ 37 h 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7">
                  <a:moveTo>
                    <a:pt x="0" y="0"/>
                  </a:moveTo>
                  <a:lnTo>
                    <a:pt x="17" y="19"/>
                  </a:lnTo>
                  <a:lnTo>
                    <a:pt x="43" y="37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3" name="Freeform 22"/>
            <p:cNvSpPr>
              <a:spLocks/>
            </p:cNvSpPr>
            <p:nvPr/>
          </p:nvSpPr>
          <p:spPr bwMode="auto">
            <a:xfrm>
              <a:off x="3193" y="1739"/>
              <a:ext cx="16" cy="40"/>
            </a:xfrm>
            <a:custGeom>
              <a:avLst/>
              <a:gdLst>
                <a:gd name="T0" fmla="*/ 0 w 17"/>
                <a:gd name="T1" fmla="*/ 18 h 42"/>
                <a:gd name="T2" fmla="*/ 8 w 17"/>
                <a:gd name="T3" fmla="*/ 10 h 42"/>
                <a:gd name="T4" fmla="*/ 8 w 17"/>
                <a:gd name="T5" fmla="*/ 0 h 42"/>
                <a:gd name="T6" fmla="*/ 0 60000 65536"/>
                <a:gd name="T7" fmla="*/ 0 60000 65536"/>
                <a:gd name="T8" fmla="*/ 0 60000 65536"/>
                <a:gd name="T9" fmla="*/ 0 w 17"/>
                <a:gd name="T10" fmla="*/ 0 h 42"/>
                <a:gd name="T11" fmla="*/ 17 w 17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42">
                  <a:moveTo>
                    <a:pt x="0" y="42"/>
                  </a:moveTo>
                  <a:lnTo>
                    <a:pt x="9" y="23"/>
                  </a:lnTo>
                  <a:lnTo>
                    <a:pt x="17" y="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4" name="Freeform 23"/>
            <p:cNvSpPr>
              <a:spLocks/>
            </p:cNvSpPr>
            <p:nvPr/>
          </p:nvSpPr>
          <p:spPr bwMode="auto">
            <a:xfrm>
              <a:off x="3502" y="1507"/>
              <a:ext cx="170" cy="138"/>
            </a:xfrm>
            <a:custGeom>
              <a:avLst/>
              <a:gdLst>
                <a:gd name="T0" fmla="*/ 70 w 179"/>
                <a:gd name="T1" fmla="*/ 60 h 145"/>
                <a:gd name="T2" fmla="*/ 70 w 179"/>
                <a:gd name="T3" fmla="*/ 60 h 145"/>
                <a:gd name="T4" fmla="*/ 66 w 179"/>
                <a:gd name="T5" fmla="*/ 41 h 145"/>
                <a:gd name="T6" fmla="*/ 51 w 179"/>
                <a:gd name="T7" fmla="*/ 26 h 145"/>
                <a:gd name="T8" fmla="*/ 29 w 179"/>
                <a:gd name="T9" fmla="*/ 10 h 145"/>
                <a:gd name="T10" fmla="*/ 0 w 179"/>
                <a:gd name="T11" fmla="*/ 0 h 1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9"/>
                <a:gd name="T19" fmla="*/ 0 h 145"/>
                <a:gd name="T20" fmla="*/ 179 w 179"/>
                <a:gd name="T21" fmla="*/ 145 h 1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9" h="145">
                  <a:moveTo>
                    <a:pt x="179" y="145"/>
                  </a:moveTo>
                  <a:lnTo>
                    <a:pt x="179" y="145"/>
                  </a:lnTo>
                  <a:lnTo>
                    <a:pt x="170" y="98"/>
                  </a:lnTo>
                  <a:lnTo>
                    <a:pt x="128" y="61"/>
                  </a:lnTo>
                  <a:lnTo>
                    <a:pt x="76" y="23"/>
                  </a:lnTo>
                  <a:lnTo>
                    <a:pt x="0" y="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5" name="Freeform 24"/>
            <p:cNvSpPr>
              <a:spLocks/>
            </p:cNvSpPr>
            <p:nvPr/>
          </p:nvSpPr>
          <p:spPr bwMode="auto">
            <a:xfrm>
              <a:off x="3835" y="1351"/>
              <a:ext cx="81" cy="53"/>
            </a:xfrm>
            <a:custGeom>
              <a:avLst/>
              <a:gdLst>
                <a:gd name="T0" fmla="*/ 0 w 85"/>
                <a:gd name="T1" fmla="*/ 22 h 56"/>
                <a:gd name="T2" fmla="*/ 18 w 85"/>
                <a:gd name="T3" fmla="*/ 12 h 56"/>
                <a:gd name="T4" fmla="*/ 36 w 85"/>
                <a:gd name="T5" fmla="*/ 0 h 56"/>
                <a:gd name="T6" fmla="*/ 0 60000 65536"/>
                <a:gd name="T7" fmla="*/ 0 60000 65536"/>
                <a:gd name="T8" fmla="*/ 0 60000 65536"/>
                <a:gd name="T9" fmla="*/ 0 w 85"/>
                <a:gd name="T10" fmla="*/ 0 h 56"/>
                <a:gd name="T11" fmla="*/ 85 w 85"/>
                <a:gd name="T12" fmla="*/ 56 h 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5" h="56">
                  <a:moveTo>
                    <a:pt x="0" y="56"/>
                  </a:moveTo>
                  <a:lnTo>
                    <a:pt x="42" y="33"/>
                  </a:lnTo>
                  <a:lnTo>
                    <a:pt x="85" y="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6" name="Freeform 25"/>
            <p:cNvSpPr>
              <a:spLocks/>
            </p:cNvSpPr>
            <p:nvPr/>
          </p:nvSpPr>
          <p:spPr bwMode="auto">
            <a:xfrm>
              <a:off x="3721" y="1155"/>
              <a:ext cx="9" cy="27"/>
            </a:xfrm>
            <a:custGeom>
              <a:avLst/>
              <a:gdLst>
                <a:gd name="T0" fmla="*/ 9 w 9"/>
                <a:gd name="T1" fmla="*/ 14 h 28"/>
                <a:gd name="T2" fmla="*/ 9 w 9"/>
                <a:gd name="T3" fmla="*/ 14 h 28"/>
                <a:gd name="T4" fmla="*/ 9 w 9"/>
                <a:gd name="T5" fmla="*/ 14 h 28"/>
                <a:gd name="T6" fmla="*/ 9 w 9"/>
                <a:gd name="T7" fmla="*/ 14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28"/>
                <a:gd name="T17" fmla="*/ 9 w 9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28">
                  <a:moveTo>
                    <a:pt x="9" y="28"/>
                  </a:moveTo>
                  <a:lnTo>
                    <a:pt x="9" y="28"/>
                  </a:lnTo>
                  <a:lnTo>
                    <a:pt x="9" y="23"/>
                  </a:lnTo>
                  <a:lnTo>
                    <a:pt x="9" y="14"/>
                  </a:lnTo>
                  <a:lnTo>
                    <a:pt x="0" y="0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7" name="Freeform 26"/>
            <p:cNvSpPr>
              <a:spLocks/>
            </p:cNvSpPr>
            <p:nvPr/>
          </p:nvSpPr>
          <p:spPr bwMode="auto">
            <a:xfrm>
              <a:off x="3225" y="1093"/>
              <a:ext cx="41" cy="36"/>
            </a:xfrm>
            <a:custGeom>
              <a:avLst/>
              <a:gdLst>
                <a:gd name="T0" fmla="*/ 19 w 43"/>
                <a:gd name="T1" fmla="*/ 0 h 38"/>
                <a:gd name="T2" fmla="*/ 10 w 43"/>
                <a:gd name="T3" fmla="*/ 9 h 38"/>
                <a:gd name="T4" fmla="*/ 0 w 43"/>
                <a:gd name="T5" fmla="*/ 15 h 38"/>
                <a:gd name="T6" fmla="*/ 0 60000 65536"/>
                <a:gd name="T7" fmla="*/ 0 60000 65536"/>
                <a:gd name="T8" fmla="*/ 0 60000 65536"/>
                <a:gd name="T9" fmla="*/ 0 w 43"/>
                <a:gd name="T10" fmla="*/ 0 h 38"/>
                <a:gd name="T11" fmla="*/ 43 w 43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" h="38">
                  <a:moveTo>
                    <a:pt x="43" y="0"/>
                  </a:moveTo>
                  <a:lnTo>
                    <a:pt x="17" y="19"/>
                  </a:lnTo>
                  <a:lnTo>
                    <a:pt x="0" y="38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8" name="Line 27"/>
            <p:cNvSpPr>
              <a:spLocks noChangeShapeType="1"/>
            </p:cNvSpPr>
            <p:nvPr/>
          </p:nvSpPr>
          <p:spPr bwMode="auto">
            <a:xfrm flipH="1">
              <a:off x="2844" y="1115"/>
              <a:ext cx="25" cy="27"/>
            </a:xfrm>
            <a:prstGeom prst="line">
              <a:avLst/>
            </a:pr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9" name="Line 28"/>
            <p:cNvSpPr>
              <a:spLocks noChangeShapeType="1"/>
            </p:cNvSpPr>
            <p:nvPr/>
          </p:nvSpPr>
          <p:spPr bwMode="auto">
            <a:xfrm flipH="1" flipV="1">
              <a:off x="2405" y="1151"/>
              <a:ext cx="74" cy="26"/>
            </a:xfrm>
            <a:prstGeom prst="line">
              <a:avLst/>
            </a:pr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0" name="Freeform 29"/>
            <p:cNvSpPr>
              <a:spLocks/>
            </p:cNvSpPr>
            <p:nvPr/>
          </p:nvSpPr>
          <p:spPr bwMode="auto">
            <a:xfrm>
              <a:off x="1861" y="1333"/>
              <a:ext cx="8" cy="32"/>
            </a:xfrm>
            <a:custGeom>
              <a:avLst/>
              <a:gdLst>
                <a:gd name="T0" fmla="*/ 0 w 8"/>
                <a:gd name="T1" fmla="*/ 0 h 33"/>
                <a:gd name="T2" fmla="*/ 8 w 8"/>
                <a:gd name="T3" fmla="*/ 14 h 33"/>
                <a:gd name="T4" fmla="*/ 8 w 8"/>
                <a:gd name="T5" fmla="*/ 16 h 33"/>
                <a:gd name="T6" fmla="*/ 0 60000 65536"/>
                <a:gd name="T7" fmla="*/ 0 60000 65536"/>
                <a:gd name="T8" fmla="*/ 0 60000 65536"/>
                <a:gd name="T9" fmla="*/ 0 w 8"/>
                <a:gd name="T10" fmla="*/ 0 h 33"/>
                <a:gd name="T11" fmla="*/ 8 w 8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33">
                  <a:moveTo>
                    <a:pt x="0" y="0"/>
                  </a:moveTo>
                  <a:lnTo>
                    <a:pt x="8" y="14"/>
                  </a:lnTo>
                  <a:lnTo>
                    <a:pt x="8" y="33"/>
                  </a:lnTo>
                </a:path>
              </a:pathLst>
            </a:custGeom>
            <a:noFill/>
            <a:ln w="142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45118" name="Text Box 30"/>
          <p:cNvSpPr txBox="1">
            <a:spLocks noChangeArrowheads="1"/>
          </p:cNvSpPr>
          <p:nvPr/>
        </p:nvSpPr>
        <p:spPr bwMode="auto">
          <a:xfrm>
            <a:off x="2525713" y="1644650"/>
            <a:ext cx="3932237" cy="519113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/>
          <a:p>
            <a:pPr>
              <a:defRPr/>
            </a:pPr>
            <a:r>
              <a:rPr lang="ru-RU" sz="2800" b="1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Наиболее крупные </a:t>
            </a:r>
          </a:p>
        </p:txBody>
      </p:sp>
      <p:sp>
        <p:nvSpPr>
          <p:cNvPr id="345119" name="Rectangle 31"/>
          <p:cNvSpPr>
            <a:spLocks noChangeArrowheads="1"/>
          </p:cNvSpPr>
          <p:nvPr/>
        </p:nvSpPr>
        <p:spPr bwMode="auto">
          <a:xfrm>
            <a:off x="439761" y="2781346"/>
            <a:ext cx="8250237" cy="701675"/>
          </a:xfrm>
          <a:prstGeom prst="rect">
            <a:avLst/>
          </a:prstGeom>
          <a:gradFill rotWithShape="1">
            <a:gsLst>
              <a:gs pos="0">
                <a:srgbClr val="EFBC91">
                  <a:alpha val="87000"/>
                </a:srgbClr>
              </a:gs>
              <a:gs pos="50000">
                <a:schemeClr val="bg1">
                  <a:alpha val="86000"/>
                </a:schemeClr>
              </a:gs>
              <a:gs pos="100000">
                <a:srgbClr val="EFBC91">
                  <a:alpha val="87000"/>
                </a:srgbClr>
              </a:gs>
            </a:gsLst>
            <a:lin ang="5400000" scaled="1"/>
          </a:gradFill>
          <a:ln w="19050">
            <a:solidFill>
              <a:srgbClr val="FF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>
              <a:lnSpc>
                <a:spcPct val="70000"/>
              </a:lnSpc>
              <a:defRPr/>
            </a:pPr>
            <a:endParaRPr lang="ru-RU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120" name="Rectangle 32"/>
          <p:cNvSpPr>
            <a:spLocks noChangeArrowheads="1"/>
          </p:cNvSpPr>
          <p:nvPr/>
        </p:nvSpPr>
        <p:spPr bwMode="auto">
          <a:xfrm>
            <a:off x="439761" y="3562350"/>
            <a:ext cx="8250237" cy="690563"/>
          </a:xfrm>
          <a:prstGeom prst="rect">
            <a:avLst/>
          </a:prstGeom>
          <a:gradFill rotWithShape="1">
            <a:gsLst>
              <a:gs pos="0">
                <a:srgbClr val="EFBC91">
                  <a:alpha val="87000"/>
                </a:srgbClr>
              </a:gs>
              <a:gs pos="50000">
                <a:schemeClr val="bg1">
                  <a:alpha val="86000"/>
                </a:schemeClr>
              </a:gs>
              <a:gs pos="100000">
                <a:srgbClr val="EFBC91">
                  <a:alpha val="87000"/>
                </a:srgbClr>
              </a:gs>
            </a:gsLst>
            <a:lin ang="5400000" scaled="1"/>
          </a:gradFill>
          <a:ln w="19050">
            <a:solidFill>
              <a:srgbClr val="FF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>
              <a:lnSpc>
                <a:spcPct val="70000"/>
              </a:lnSpc>
              <a:defRPr/>
            </a:pPr>
            <a:endParaRPr lang="ru-RU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121" name="Rectangle 33"/>
          <p:cNvSpPr>
            <a:spLocks noChangeArrowheads="1"/>
          </p:cNvSpPr>
          <p:nvPr/>
        </p:nvSpPr>
        <p:spPr bwMode="auto">
          <a:xfrm>
            <a:off x="439761" y="4335509"/>
            <a:ext cx="8250237" cy="669925"/>
          </a:xfrm>
          <a:prstGeom prst="rect">
            <a:avLst/>
          </a:prstGeom>
          <a:gradFill rotWithShape="1">
            <a:gsLst>
              <a:gs pos="0">
                <a:srgbClr val="EFBC91">
                  <a:alpha val="87000"/>
                </a:srgbClr>
              </a:gs>
              <a:gs pos="50000">
                <a:schemeClr val="bg1">
                  <a:alpha val="86000"/>
                </a:schemeClr>
              </a:gs>
              <a:gs pos="100000">
                <a:srgbClr val="EFBC91">
                  <a:alpha val="87000"/>
                </a:srgbClr>
              </a:gs>
            </a:gsLst>
            <a:lin ang="5400000" scaled="1"/>
          </a:gradFill>
          <a:ln w="19050">
            <a:solidFill>
              <a:srgbClr val="FF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>
              <a:lnSpc>
                <a:spcPct val="70000"/>
              </a:lnSpc>
              <a:defRPr/>
            </a:pPr>
            <a:endParaRPr lang="ru-RU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122" name="Rectangle 34"/>
          <p:cNvSpPr>
            <a:spLocks noChangeArrowheads="1"/>
          </p:cNvSpPr>
          <p:nvPr/>
        </p:nvSpPr>
        <p:spPr bwMode="auto">
          <a:xfrm>
            <a:off x="439761" y="5087984"/>
            <a:ext cx="8250237" cy="668337"/>
          </a:xfrm>
          <a:prstGeom prst="rect">
            <a:avLst/>
          </a:prstGeom>
          <a:gradFill rotWithShape="1">
            <a:gsLst>
              <a:gs pos="0">
                <a:srgbClr val="EFBC91">
                  <a:alpha val="87000"/>
                </a:srgbClr>
              </a:gs>
              <a:gs pos="50000">
                <a:schemeClr val="bg1">
                  <a:alpha val="86000"/>
                </a:schemeClr>
              </a:gs>
              <a:gs pos="100000">
                <a:srgbClr val="EFBC91">
                  <a:alpha val="87000"/>
                </a:srgbClr>
              </a:gs>
            </a:gsLst>
            <a:lin ang="5400000" scaled="1"/>
          </a:gradFill>
          <a:ln w="19050">
            <a:solidFill>
              <a:srgbClr val="FF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>
              <a:lnSpc>
                <a:spcPct val="70000"/>
              </a:lnSpc>
              <a:defRPr/>
            </a:pPr>
            <a:endParaRPr lang="ru-RU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123" name="Rectangle 35"/>
          <p:cNvSpPr>
            <a:spLocks noChangeArrowheads="1"/>
          </p:cNvSpPr>
          <p:nvPr/>
        </p:nvSpPr>
        <p:spPr bwMode="auto">
          <a:xfrm>
            <a:off x="439761" y="5851571"/>
            <a:ext cx="8250237" cy="701675"/>
          </a:xfrm>
          <a:prstGeom prst="rect">
            <a:avLst/>
          </a:prstGeom>
          <a:gradFill rotWithShape="1">
            <a:gsLst>
              <a:gs pos="0">
                <a:srgbClr val="EFBC91">
                  <a:alpha val="87000"/>
                </a:srgbClr>
              </a:gs>
              <a:gs pos="50000">
                <a:schemeClr val="bg1">
                  <a:alpha val="86000"/>
                </a:schemeClr>
              </a:gs>
              <a:gs pos="100000">
                <a:srgbClr val="EFBC91">
                  <a:alpha val="87000"/>
                </a:srgbClr>
              </a:gs>
            </a:gsLst>
            <a:lin ang="5400000" scaled="1"/>
          </a:gradFill>
          <a:ln w="19050">
            <a:solidFill>
              <a:srgbClr val="FF0000"/>
            </a:solidFill>
            <a:miter lim="800000"/>
            <a:headEnd/>
            <a:tailEnd/>
          </a:ln>
          <a:effectLst/>
          <a:extLst/>
        </p:spPr>
        <p:txBody>
          <a:bodyPr wrap="none" anchor="ctr"/>
          <a:lstStyle/>
          <a:p>
            <a:pPr algn="l">
              <a:lnSpc>
                <a:spcPct val="70000"/>
              </a:lnSpc>
              <a:defRPr/>
            </a:pPr>
            <a:endParaRPr lang="ru-RU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147483" name="Rectangle 36"/>
          <p:cNvSpPr>
            <a:spLocks noChangeArrowheads="1"/>
          </p:cNvSpPr>
          <p:nvPr/>
        </p:nvSpPr>
        <p:spPr bwMode="auto">
          <a:xfrm>
            <a:off x="368300" y="2635250"/>
            <a:ext cx="8348663" cy="395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 cmpd="thickThin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/>
              <a:t>   Московский нефтеперерабатывающий завод </a:t>
            </a:r>
            <a:br>
              <a:rPr lang="ru-RU" altLang="en-US" sz="2200" b="1"/>
            </a:br>
            <a:r>
              <a:rPr lang="ru-RU" altLang="en-US" sz="2200" b="1"/>
              <a:t>   (МНПЗ) (ЮВАО). </a:t>
            </a:r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endParaRPr lang="ru-RU" altLang="en-US" sz="2200" b="1"/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endParaRPr lang="ru-RU" altLang="en-US" sz="1600" b="1"/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/>
              <a:t>Первомайская  нефтебаза (ВАО)</a:t>
            </a:r>
            <a:endParaRPr lang="ru-RU" altLang="en-US" sz="2200" b="1" i="1"/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endParaRPr lang="ru-RU" altLang="en-US" sz="1400" b="1" i="1"/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 i="1"/>
              <a:t>   </a:t>
            </a:r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/>
              <a:t>ЗАО «Топливозаправочная компания Внуково» (ЗАО)</a:t>
            </a:r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endParaRPr lang="ru-RU" altLang="en-US" sz="1600" b="1" i="1"/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 i="1"/>
              <a:t>  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/>
              <a:t>АЗС (АГНС) –</a:t>
            </a:r>
            <a:r>
              <a:rPr lang="ru-RU" altLang="en-US" sz="2200" b="1"/>
              <a:t>   708(77)</a:t>
            </a:r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endParaRPr lang="ru-RU" altLang="en-US" sz="1600" b="1" i="1"/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/>
              <a:t>   </a:t>
            </a:r>
          </a:p>
          <a:p>
            <a:pPr eaLnBrk="1" hangingPunct="1"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ru-RU" altLang="en-US" sz="2200" b="1"/>
              <a:t>ТЭЦ –   12</a:t>
            </a:r>
          </a:p>
        </p:txBody>
      </p:sp>
      <p:sp>
        <p:nvSpPr>
          <p:cNvPr id="147484" name="Rectangle 37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7485" name="Line 38"/>
          <p:cNvSpPr>
            <a:spLocks noChangeShapeType="1"/>
          </p:cNvSpPr>
          <p:nvPr/>
        </p:nvSpPr>
        <p:spPr bwMode="auto">
          <a:xfrm>
            <a:off x="160338" y="915988"/>
            <a:ext cx="8813800" cy="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ChangeArrowheads="1"/>
          </p:cNvSpPr>
          <p:nvPr/>
        </p:nvSpPr>
        <p:spPr bwMode="auto">
          <a:xfrm>
            <a:off x="204788" y="1087438"/>
            <a:ext cx="8816975" cy="5619750"/>
          </a:xfrm>
          <a:prstGeom prst="rect">
            <a:avLst/>
          </a:prstGeom>
          <a:solidFill>
            <a:srgbClr val="222268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1600" b="1"/>
          </a:p>
        </p:txBody>
      </p:sp>
      <p:sp>
        <p:nvSpPr>
          <p:cNvPr id="148483" name="Freeform 3"/>
          <p:cNvSpPr>
            <a:spLocks/>
          </p:cNvSpPr>
          <p:nvPr/>
        </p:nvSpPr>
        <p:spPr bwMode="auto">
          <a:xfrm>
            <a:off x="250825" y="2020888"/>
            <a:ext cx="4270375" cy="2759075"/>
          </a:xfrm>
          <a:custGeom>
            <a:avLst/>
            <a:gdLst>
              <a:gd name="T0" fmla="*/ 2147483647 w 3120"/>
              <a:gd name="T1" fmla="*/ 2147483647 h 1655"/>
              <a:gd name="T2" fmla="*/ 2147483647 w 3120"/>
              <a:gd name="T3" fmla="*/ 2147483647 h 1655"/>
              <a:gd name="T4" fmla="*/ 2147483647 w 3120"/>
              <a:gd name="T5" fmla="*/ 2147483647 h 1655"/>
              <a:gd name="T6" fmla="*/ 2147483647 w 3120"/>
              <a:gd name="T7" fmla="*/ 2147483647 h 1655"/>
              <a:gd name="T8" fmla="*/ 2147483647 w 3120"/>
              <a:gd name="T9" fmla="*/ 2147483647 h 1655"/>
              <a:gd name="T10" fmla="*/ 2147483647 w 3120"/>
              <a:gd name="T11" fmla="*/ 2147483647 h 1655"/>
              <a:gd name="T12" fmla="*/ 2147483647 w 3120"/>
              <a:gd name="T13" fmla="*/ 2147483647 h 1655"/>
              <a:gd name="T14" fmla="*/ 2147483647 w 3120"/>
              <a:gd name="T15" fmla="*/ 2147483647 h 1655"/>
              <a:gd name="T16" fmla="*/ 2147483647 w 3120"/>
              <a:gd name="T17" fmla="*/ 2147483647 h 1655"/>
              <a:gd name="T18" fmla="*/ 2147483647 w 3120"/>
              <a:gd name="T19" fmla="*/ 2147483647 h 1655"/>
              <a:gd name="T20" fmla="*/ 2147483647 w 3120"/>
              <a:gd name="T21" fmla="*/ 2147483647 h 1655"/>
              <a:gd name="T22" fmla="*/ 2147483647 w 3120"/>
              <a:gd name="T23" fmla="*/ 2147483647 h 1655"/>
              <a:gd name="T24" fmla="*/ 2147483647 w 3120"/>
              <a:gd name="T25" fmla="*/ 2147483647 h 1655"/>
              <a:gd name="T26" fmla="*/ 2147483647 w 3120"/>
              <a:gd name="T27" fmla="*/ 2147483647 h 1655"/>
              <a:gd name="T28" fmla="*/ 2147483647 w 3120"/>
              <a:gd name="T29" fmla="*/ 2147483647 h 1655"/>
              <a:gd name="T30" fmla="*/ 2147483647 w 3120"/>
              <a:gd name="T31" fmla="*/ 2147483647 h 1655"/>
              <a:gd name="T32" fmla="*/ 2147483647 w 3120"/>
              <a:gd name="T33" fmla="*/ 2147483647 h 1655"/>
              <a:gd name="T34" fmla="*/ 2147483647 w 3120"/>
              <a:gd name="T35" fmla="*/ 0 h 1655"/>
              <a:gd name="T36" fmla="*/ 2147483647 w 3120"/>
              <a:gd name="T37" fmla="*/ 2147483647 h 1655"/>
              <a:gd name="T38" fmla="*/ 2147483647 w 3120"/>
              <a:gd name="T39" fmla="*/ 2147483647 h 1655"/>
              <a:gd name="T40" fmla="*/ 2147483647 w 3120"/>
              <a:gd name="T41" fmla="*/ 2147483647 h 1655"/>
              <a:gd name="T42" fmla="*/ 2147483647 w 3120"/>
              <a:gd name="T43" fmla="*/ 2147483647 h 1655"/>
              <a:gd name="T44" fmla="*/ 2147483647 w 3120"/>
              <a:gd name="T45" fmla="*/ 2147483647 h 1655"/>
              <a:gd name="T46" fmla="*/ 2147483647 w 3120"/>
              <a:gd name="T47" fmla="*/ 2147483647 h 1655"/>
              <a:gd name="T48" fmla="*/ 2147483647 w 3120"/>
              <a:gd name="T49" fmla="*/ 2147483647 h 1655"/>
              <a:gd name="T50" fmla="*/ 2147483647 w 3120"/>
              <a:gd name="T51" fmla="*/ 2147483647 h 1655"/>
              <a:gd name="T52" fmla="*/ 2147483647 w 3120"/>
              <a:gd name="T53" fmla="*/ 2147483647 h 1655"/>
              <a:gd name="T54" fmla="*/ 2147483647 w 3120"/>
              <a:gd name="T55" fmla="*/ 2147483647 h 1655"/>
              <a:gd name="T56" fmla="*/ 2147483647 w 3120"/>
              <a:gd name="T57" fmla="*/ 2147483647 h 1655"/>
              <a:gd name="T58" fmla="*/ 2147483647 w 3120"/>
              <a:gd name="T59" fmla="*/ 2147483647 h 1655"/>
              <a:gd name="T60" fmla="*/ 2147483647 w 3120"/>
              <a:gd name="T61" fmla="*/ 2147483647 h 1655"/>
              <a:gd name="T62" fmla="*/ 2147483647 w 3120"/>
              <a:gd name="T63" fmla="*/ 2147483647 h 1655"/>
              <a:gd name="T64" fmla="*/ 2147483647 w 3120"/>
              <a:gd name="T65" fmla="*/ 2147483647 h 1655"/>
              <a:gd name="T66" fmla="*/ 2147483647 w 3120"/>
              <a:gd name="T67" fmla="*/ 2147483647 h 1655"/>
              <a:gd name="T68" fmla="*/ 2147483647 w 3120"/>
              <a:gd name="T69" fmla="*/ 2147483647 h 1655"/>
              <a:gd name="T70" fmla="*/ 2147483647 w 3120"/>
              <a:gd name="T71" fmla="*/ 2147483647 h 1655"/>
              <a:gd name="T72" fmla="*/ 2147483647 w 3120"/>
              <a:gd name="T73" fmla="*/ 2147483647 h 1655"/>
              <a:gd name="T74" fmla="*/ 2147483647 w 3120"/>
              <a:gd name="T75" fmla="*/ 2147483647 h 1655"/>
              <a:gd name="T76" fmla="*/ 2147483647 w 3120"/>
              <a:gd name="T77" fmla="*/ 2147483647 h 1655"/>
              <a:gd name="T78" fmla="*/ 2147483647 w 3120"/>
              <a:gd name="T79" fmla="*/ 2147483647 h 1655"/>
              <a:gd name="T80" fmla="*/ 2147483647 w 3120"/>
              <a:gd name="T81" fmla="*/ 2147483647 h 1655"/>
              <a:gd name="T82" fmla="*/ 2147483647 w 3120"/>
              <a:gd name="T83" fmla="*/ 2147483647 h 1655"/>
              <a:gd name="T84" fmla="*/ 2147483647 w 3120"/>
              <a:gd name="T85" fmla="*/ 2147483647 h 1655"/>
              <a:gd name="T86" fmla="*/ 2147483647 w 3120"/>
              <a:gd name="T87" fmla="*/ 2147483647 h 1655"/>
              <a:gd name="T88" fmla="*/ 2147483647 w 3120"/>
              <a:gd name="T89" fmla="*/ 2147483647 h 1655"/>
              <a:gd name="T90" fmla="*/ 2147483647 w 3120"/>
              <a:gd name="T91" fmla="*/ 2147483647 h 1655"/>
              <a:gd name="T92" fmla="*/ 2147483647 w 3120"/>
              <a:gd name="T93" fmla="*/ 2147483647 h 1655"/>
              <a:gd name="T94" fmla="*/ 2147483647 w 3120"/>
              <a:gd name="T95" fmla="*/ 2147483647 h 1655"/>
              <a:gd name="T96" fmla="*/ 2147483647 w 3120"/>
              <a:gd name="T97" fmla="*/ 2147483647 h 1655"/>
              <a:gd name="T98" fmla="*/ 0 w 3120"/>
              <a:gd name="T99" fmla="*/ 2147483647 h 165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3120"/>
              <a:gd name="T151" fmla="*/ 0 h 1655"/>
              <a:gd name="T152" fmla="*/ 3120 w 3120"/>
              <a:gd name="T153" fmla="*/ 1655 h 1655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3120" h="1655">
                <a:moveTo>
                  <a:pt x="80" y="1487"/>
                </a:moveTo>
                <a:cubicBezTo>
                  <a:pt x="72" y="1416"/>
                  <a:pt x="61" y="1347"/>
                  <a:pt x="51" y="1276"/>
                </a:cubicBezTo>
                <a:cubicBezTo>
                  <a:pt x="60" y="1182"/>
                  <a:pt x="87" y="1090"/>
                  <a:pt x="131" y="1006"/>
                </a:cubicBezTo>
                <a:cubicBezTo>
                  <a:pt x="148" y="901"/>
                  <a:pt x="157" y="800"/>
                  <a:pt x="131" y="693"/>
                </a:cubicBezTo>
                <a:cubicBezTo>
                  <a:pt x="134" y="623"/>
                  <a:pt x="129" y="419"/>
                  <a:pt x="233" y="386"/>
                </a:cubicBezTo>
                <a:cubicBezTo>
                  <a:pt x="315" y="360"/>
                  <a:pt x="395" y="346"/>
                  <a:pt x="481" y="335"/>
                </a:cubicBezTo>
                <a:cubicBezTo>
                  <a:pt x="515" y="331"/>
                  <a:pt x="583" y="321"/>
                  <a:pt x="583" y="321"/>
                </a:cubicBezTo>
                <a:cubicBezTo>
                  <a:pt x="633" y="305"/>
                  <a:pt x="691" y="298"/>
                  <a:pt x="743" y="292"/>
                </a:cubicBezTo>
                <a:cubicBezTo>
                  <a:pt x="766" y="277"/>
                  <a:pt x="791" y="266"/>
                  <a:pt x="816" y="255"/>
                </a:cubicBezTo>
                <a:cubicBezTo>
                  <a:pt x="835" y="246"/>
                  <a:pt x="855" y="240"/>
                  <a:pt x="875" y="233"/>
                </a:cubicBezTo>
                <a:cubicBezTo>
                  <a:pt x="882" y="230"/>
                  <a:pt x="896" y="226"/>
                  <a:pt x="896" y="226"/>
                </a:cubicBezTo>
                <a:cubicBezTo>
                  <a:pt x="926" y="206"/>
                  <a:pt x="950" y="186"/>
                  <a:pt x="984" y="175"/>
                </a:cubicBezTo>
                <a:cubicBezTo>
                  <a:pt x="1083" y="182"/>
                  <a:pt x="1179" y="193"/>
                  <a:pt x="1276" y="211"/>
                </a:cubicBezTo>
                <a:cubicBezTo>
                  <a:pt x="1380" y="202"/>
                  <a:pt x="1479" y="179"/>
                  <a:pt x="1582" y="168"/>
                </a:cubicBezTo>
                <a:cubicBezTo>
                  <a:pt x="1628" y="151"/>
                  <a:pt x="1702" y="132"/>
                  <a:pt x="1742" y="109"/>
                </a:cubicBezTo>
                <a:cubicBezTo>
                  <a:pt x="1757" y="100"/>
                  <a:pt x="1769" y="83"/>
                  <a:pt x="1786" y="80"/>
                </a:cubicBezTo>
                <a:cubicBezTo>
                  <a:pt x="1830" y="72"/>
                  <a:pt x="1810" y="77"/>
                  <a:pt x="1844" y="66"/>
                </a:cubicBezTo>
                <a:cubicBezTo>
                  <a:pt x="1890" y="35"/>
                  <a:pt x="1937" y="17"/>
                  <a:pt x="1990" y="0"/>
                </a:cubicBezTo>
                <a:cubicBezTo>
                  <a:pt x="2036" y="2"/>
                  <a:pt x="2083" y="3"/>
                  <a:pt x="2129" y="7"/>
                </a:cubicBezTo>
                <a:cubicBezTo>
                  <a:pt x="2182" y="12"/>
                  <a:pt x="2236" y="33"/>
                  <a:pt x="2289" y="36"/>
                </a:cubicBezTo>
                <a:cubicBezTo>
                  <a:pt x="2362" y="40"/>
                  <a:pt x="2435" y="41"/>
                  <a:pt x="2508" y="44"/>
                </a:cubicBezTo>
                <a:cubicBezTo>
                  <a:pt x="2515" y="46"/>
                  <a:pt x="2522" y="50"/>
                  <a:pt x="2530" y="51"/>
                </a:cubicBezTo>
                <a:cubicBezTo>
                  <a:pt x="2552" y="54"/>
                  <a:pt x="2574" y="53"/>
                  <a:pt x="2595" y="58"/>
                </a:cubicBezTo>
                <a:cubicBezTo>
                  <a:pt x="2626" y="65"/>
                  <a:pt x="2653" y="85"/>
                  <a:pt x="2683" y="95"/>
                </a:cubicBezTo>
                <a:cubicBezTo>
                  <a:pt x="2712" y="124"/>
                  <a:pt x="2722" y="161"/>
                  <a:pt x="2748" y="190"/>
                </a:cubicBezTo>
                <a:cubicBezTo>
                  <a:pt x="2801" y="249"/>
                  <a:pt x="2891" y="353"/>
                  <a:pt x="2960" y="379"/>
                </a:cubicBezTo>
                <a:cubicBezTo>
                  <a:pt x="2977" y="405"/>
                  <a:pt x="2989" y="414"/>
                  <a:pt x="3018" y="423"/>
                </a:cubicBezTo>
                <a:cubicBezTo>
                  <a:pt x="3029" y="454"/>
                  <a:pt x="3041" y="485"/>
                  <a:pt x="3069" y="503"/>
                </a:cubicBezTo>
                <a:cubicBezTo>
                  <a:pt x="3093" y="550"/>
                  <a:pt x="3104" y="599"/>
                  <a:pt x="3120" y="649"/>
                </a:cubicBezTo>
                <a:cubicBezTo>
                  <a:pt x="3118" y="681"/>
                  <a:pt x="3117" y="712"/>
                  <a:pt x="3113" y="744"/>
                </a:cubicBezTo>
                <a:cubicBezTo>
                  <a:pt x="3111" y="764"/>
                  <a:pt x="3098" y="776"/>
                  <a:pt x="3091" y="795"/>
                </a:cubicBezTo>
                <a:cubicBezTo>
                  <a:pt x="3068" y="853"/>
                  <a:pt x="3053" y="914"/>
                  <a:pt x="3026" y="970"/>
                </a:cubicBezTo>
                <a:cubicBezTo>
                  <a:pt x="3016" y="1015"/>
                  <a:pt x="2995" y="1067"/>
                  <a:pt x="2974" y="1108"/>
                </a:cubicBezTo>
                <a:cubicBezTo>
                  <a:pt x="2965" y="1172"/>
                  <a:pt x="2939" y="1238"/>
                  <a:pt x="2902" y="1291"/>
                </a:cubicBezTo>
                <a:cubicBezTo>
                  <a:pt x="2886" y="1349"/>
                  <a:pt x="2861" y="1431"/>
                  <a:pt x="2807" y="1466"/>
                </a:cubicBezTo>
                <a:cubicBezTo>
                  <a:pt x="2801" y="1470"/>
                  <a:pt x="2792" y="1469"/>
                  <a:pt x="2785" y="1473"/>
                </a:cubicBezTo>
                <a:cubicBezTo>
                  <a:pt x="2755" y="1490"/>
                  <a:pt x="2726" y="1512"/>
                  <a:pt x="2697" y="1531"/>
                </a:cubicBezTo>
                <a:cubicBezTo>
                  <a:pt x="2671" y="1547"/>
                  <a:pt x="2654" y="1577"/>
                  <a:pt x="2632" y="1597"/>
                </a:cubicBezTo>
                <a:cubicBezTo>
                  <a:pt x="2594" y="1630"/>
                  <a:pt x="2541" y="1647"/>
                  <a:pt x="2493" y="1655"/>
                </a:cubicBezTo>
                <a:cubicBezTo>
                  <a:pt x="2378" y="1651"/>
                  <a:pt x="2297" y="1652"/>
                  <a:pt x="2194" y="1619"/>
                </a:cubicBezTo>
                <a:cubicBezTo>
                  <a:pt x="2177" y="1593"/>
                  <a:pt x="2165" y="1584"/>
                  <a:pt x="2136" y="1575"/>
                </a:cubicBezTo>
                <a:cubicBezTo>
                  <a:pt x="2095" y="1547"/>
                  <a:pt x="2045" y="1539"/>
                  <a:pt x="1997" y="1531"/>
                </a:cubicBezTo>
                <a:cubicBezTo>
                  <a:pt x="1933" y="1536"/>
                  <a:pt x="1877" y="1544"/>
                  <a:pt x="1815" y="1524"/>
                </a:cubicBezTo>
                <a:cubicBezTo>
                  <a:pt x="1697" y="1529"/>
                  <a:pt x="1648" y="1539"/>
                  <a:pt x="1538" y="1531"/>
                </a:cubicBezTo>
                <a:cubicBezTo>
                  <a:pt x="1506" y="1521"/>
                  <a:pt x="1474" y="1520"/>
                  <a:pt x="1443" y="1509"/>
                </a:cubicBezTo>
                <a:cubicBezTo>
                  <a:pt x="1195" y="1518"/>
                  <a:pt x="948" y="1511"/>
                  <a:pt x="700" y="1502"/>
                </a:cubicBezTo>
                <a:cubicBezTo>
                  <a:pt x="597" y="1483"/>
                  <a:pt x="518" y="1490"/>
                  <a:pt x="408" y="1495"/>
                </a:cubicBezTo>
                <a:cubicBezTo>
                  <a:pt x="305" y="1509"/>
                  <a:pt x="198" y="1496"/>
                  <a:pt x="94" y="1502"/>
                </a:cubicBezTo>
                <a:cubicBezTo>
                  <a:pt x="58" y="1464"/>
                  <a:pt x="89" y="1490"/>
                  <a:pt x="29" y="1466"/>
                </a:cubicBezTo>
                <a:cubicBezTo>
                  <a:pt x="19" y="1462"/>
                  <a:pt x="0" y="1451"/>
                  <a:pt x="0" y="1451"/>
                </a:cubicBezTo>
              </a:path>
            </a:pathLst>
          </a:custGeom>
          <a:solidFill>
            <a:srgbClr val="DAFEA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8484" name="Picture 4" descr="BL00381_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713288" y="4819650"/>
            <a:ext cx="3462337" cy="1671638"/>
          </a:xfrm>
          <a:prstGeom prst="rect">
            <a:avLst/>
          </a:prstGeom>
          <a:solidFill>
            <a:srgbClr val="00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485" name="Freeform 5"/>
          <p:cNvSpPr>
            <a:spLocks/>
          </p:cNvSpPr>
          <p:nvPr/>
        </p:nvSpPr>
        <p:spPr bwMode="auto">
          <a:xfrm>
            <a:off x="5218113" y="4819650"/>
            <a:ext cx="2955925" cy="857250"/>
          </a:xfrm>
          <a:custGeom>
            <a:avLst/>
            <a:gdLst>
              <a:gd name="T0" fmla="*/ 2147483647 w 1763"/>
              <a:gd name="T1" fmla="*/ 2147483647 h 497"/>
              <a:gd name="T2" fmla="*/ 2147483647 w 1763"/>
              <a:gd name="T3" fmla="*/ 2147483647 h 497"/>
              <a:gd name="T4" fmla="*/ 2147483647 w 1763"/>
              <a:gd name="T5" fmla="*/ 2147483647 h 497"/>
              <a:gd name="T6" fmla="*/ 2147483647 w 1763"/>
              <a:gd name="T7" fmla="*/ 2147483647 h 497"/>
              <a:gd name="T8" fmla="*/ 2147483647 w 1763"/>
              <a:gd name="T9" fmla="*/ 2147483647 h 497"/>
              <a:gd name="T10" fmla="*/ 2147483647 w 1763"/>
              <a:gd name="T11" fmla="*/ 2147483647 h 497"/>
              <a:gd name="T12" fmla="*/ 2147483647 w 1763"/>
              <a:gd name="T13" fmla="*/ 2147483647 h 497"/>
              <a:gd name="T14" fmla="*/ 2147483647 w 1763"/>
              <a:gd name="T15" fmla="*/ 2147483647 h 497"/>
              <a:gd name="T16" fmla="*/ 2147483647 w 1763"/>
              <a:gd name="T17" fmla="*/ 2147483647 h 497"/>
              <a:gd name="T18" fmla="*/ 2147483647 w 1763"/>
              <a:gd name="T19" fmla="*/ 2147483647 h 497"/>
              <a:gd name="T20" fmla="*/ 2147483647 w 1763"/>
              <a:gd name="T21" fmla="*/ 2147483647 h 497"/>
              <a:gd name="T22" fmla="*/ 2147483647 w 1763"/>
              <a:gd name="T23" fmla="*/ 2147483647 h 497"/>
              <a:gd name="T24" fmla="*/ 2147483647 w 1763"/>
              <a:gd name="T25" fmla="*/ 2147483647 h 497"/>
              <a:gd name="T26" fmla="*/ 2147483647 w 1763"/>
              <a:gd name="T27" fmla="*/ 2147483647 h 497"/>
              <a:gd name="T28" fmla="*/ 2147483647 w 1763"/>
              <a:gd name="T29" fmla="*/ 2147483647 h 497"/>
              <a:gd name="T30" fmla="*/ 2147483647 w 1763"/>
              <a:gd name="T31" fmla="*/ 2147483647 h 497"/>
              <a:gd name="T32" fmla="*/ 2147483647 w 1763"/>
              <a:gd name="T33" fmla="*/ 2147483647 h 497"/>
              <a:gd name="T34" fmla="*/ 2147483647 w 1763"/>
              <a:gd name="T35" fmla="*/ 2147483647 h 497"/>
              <a:gd name="T36" fmla="*/ 2147483647 w 1763"/>
              <a:gd name="T37" fmla="*/ 2147483647 h 497"/>
              <a:gd name="T38" fmla="*/ 2147483647 w 1763"/>
              <a:gd name="T39" fmla="*/ 2147483647 h 497"/>
              <a:gd name="T40" fmla="*/ 2147483647 w 1763"/>
              <a:gd name="T41" fmla="*/ 2147483647 h 497"/>
              <a:gd name="T42" fmla="*/ 2147483647 w 1763"/>
              <a:gd name="T43" fmla="*/ 2147483647 h 497"/>
              <a:gd name="T44" fmla="*/ 2147483647 w 1763"/>
              <a:gd name="T45" fmla="*/ 2147483647 h 497"/>
              <a:gd name="T46" fmla="*/ 2147483647 w 1763"/>
              <a:gd name="T47" fmla="*/ 2147483647 h 497"/>
              <a:gd name="T48" fmla="*/ 2147483647 w 1763"/>
              <a:gd name="T49" fmla="*/ 2147483647 h 497"/>
              <a:gd name="T50" fmla="*/ 2147483647 w 1763"/>
              <a:gd name="T51" fmla="*/ 2147483647 h 497"/>
              <a:gd name="T52" fmla="*/ 2147483647 w 1763"/>
              <a:gd name="T53" fmla="*/ 2147483647 h 497"/>
              <a:gd name="T54" fmla="*/ 2147483647 w 1763"/>
              <a:gd name="T55" fmla="*/ 2147483647 h 497"/>
              <a:gd name="T56" fmla="*/ 2147483647 w 1763"/>
              <a:gd name="T57" fmla="*/ 2147483647 h 497"/>
              <a:gd name="T58" fmla="*/ 2147483647 w 1763"/>
              <a:gd name="T59" fmla="*/ 2147483647 h 497"/>
              <a:gd name="T60" fmla="*/ 2147483647 w 1763"/>
              <a:gd name="T61" fmla="*/ 2147483647 h 497"/>
              <a:gd name="T62" fmla="*/ 2147483647 w 1763"/>
              <a:gd name="T63" fmla="*/ 2147483647 h 497"/>
              <a:gd name="T64" fmla="*/ 0 w 1763"/>
              <a:gd name="T65" fmla="*/ 2147483647 h 49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763"/>
              <a:gd name="T100" fmla="*/ 0 h 497"/>
              <a:gd name="T101" fmla="*/ 1763 w 1763"/>
              <a:gd name="T102" fmla="*/ 497 h 497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763" h="497">
                <a:moveTo>
                  <a:pt x="0" y="490"/>
                </a:moveTo>
                <a:cubicBezTo>
                  <a:pt x="16" y="446"/>
                  <a:pt x="25" y="420"/>
                  <a:pt x="51" y="381"/>
                </a:cubicBezTo>
                <a:cubicBezTo>
                  <a:pt x="56" y="374"/>
                  <a:pt x="61" y="366"/>
                  <a:pt x="66" y="359"/>
                </a:cubicBezTo>
                <a:cubicBezTo>
                  <a:pt x="71" y="352"/>
                  <a:pt x="81" y="337"/>
                  <a:pt x="81" y="337"/>
                </a:cubicBezTo>
                <a:cubicBezTo>
                  <a:pt x="96" y="290"/>
                  <a:pt x="108" y="247"/>
                  <a:pt x="117" y="198"/>
                </a:cubicBezTo>
                <a:cubicBezTo>
                  <a:pt x="118" y="193"/>
                  <a:pt x="125" y="149"/>
                  <a:pt x="132" y="140"/>
                </a:cubicBezTo>
                <a:cubicBezTo>
                  <a:pt x="138" y="133"/>
                  <a:pt x="147" y="131"/>
                  <a:pt x="154" y="125"/>
                </a:cubicBezTo>
                <a:cubicBezTo>
                  <a:pt x="228" y="59"/>
                  <a:pt x="169" y="101"/>
                  <a:pt x="219" y="67"/>
                </a:cubicBezTo>
                <a:cubicBezTo>
                  <a:pt x="229" y="52"/>
                  <a:pt x="238" y="38"/>
                  <a:pt x="248" y="23"/>
                </a:cubicBezTo>
                <a:cubicBezTo>
                  <a:pt x="253" y="16"/>
                  <a:pt x="263" y="1"/>
                  <a:pt x="263" y="1"/>
                </a:cubicBezTo>
                <a:cubicBezTo>
                  <a:pt x="269" y="20"/>
                  <a:pt x="268" y="42"/>
                  <a:pt x="278" y="60"/>
                </a:cubicBezTo>
                <a:cubicBezTo>
                  <a:pt x="287" y="76"/>
                  <a:pt x="308" y="83"/>
                  <a:pt x="321" y="96"/>
                </a:cubicBezTo>
                <a:cubicBezTo>
                  <a:pt x="341" y="152"/>
                  <a:pt x="331" y="159"/>
                  <a:pt x="314" y="213"/>
                </a:cubicBezTo>
                <a:cubicBezTo>
                  <a:pt x="331" y="215"/>
                  <a:pt x="349" y="215"/>
                  <a:pt x="365" y="220"/>
                </a:cubicBezTo>
                <a:cubicBezTo>
                  <a:pt x="410" y="233"/>
                  <a:pt x="364" y="243"/>
                  <a:pt x="409" y="227"/>
                </a:cubicBezTo>
                <a:cubicBezTo>
                  <a:pt x="442" y="178"/>
                  <a:pt x="435" y="199"/>
                  <a:pt x="445" y="155"/>
                </a:cubicBezTo>
                <a:cubicBezTo>
                  <a:pt x="451" y="131"/>
                  <a:pt x="446" y="103"/>
                  <a:pt x="460" y="82"/>
                </a:cubicBezTo>
                <a:cubicBezTo>
                  <a:pt x="464" y="75"/>
                  <a:pt x="475" y="77"/>
                  <a:pt x="482" y="74"/>
                </a:cubicBezTo>
                <a:cubicBezTo>
                  <a:pt x="489" y="77"/>
                  <a:pt x="498" y="76"/>
                  <a:pt x="504" y="82"/>
                </a:cubicBezTo>
                <a:cubicBezTo>
                  <a:pt x="509" y="87"/>
                  <a:pt x="530" y="138"/>
                  <a:pt x="533" y="147"/>
                </a:cubicBezTo>
                <a:cubicBezTo>
                  <a:pt x="538" y="162"/>
                  <a:pt x="547" y="191"/>
                  <a:pt x="547" y="191"/>
                </a:cubicBezTo>
                <a:cubicBezTo>
                  <a:pt x="542" y="225"/>
                  <a:pt x="532" y="266"/>
                  <a:pt x="547" y="300"/>
                </a:cubicBezTo>
                <a:cubicBezTo>
                  <a:pt x="548" y="302"/>
                  <a:pt x="590" y="315"/>
                  <a:pt x="591" y="315"/>
                </a:cubicBezTo>
                <a:cubicBezTo>
                  <a:pt x="616" y="351"/>
                  <a:pt x="620" y="340"/>
                  <a:pt x="642" y="308"/>
                </a:cubicBezTo>
                <a:cubicBezTo>
                  <a:pt x="655" y="266"/>
                  <a:pt x="669" y="261"/>
                  <a:pt x="708" y="235"/>
                </a:cubicBezTo>
                <a:cubicBezTo>
                  <a:pt x="715" y="230"/>
                  <a:pt x="730" y="220"/>
                  <a:pt x="730" y="220"/>
                </a:cubicBezTo>
                <a:cubicBezTo>
                  <a:pt x="740" y="205"/>
                  <a:pt x="753" y="193"/>
                  <a:pt x="759" y="176"/>
                </a:cubicBezTo>
                <a:cubicBezTo>
                  <a:pt x="761" y="169"/>
                  <a:pt x="763" y="162"/>
                  <a:pt x="766" y="155"/>
                </a:cubicBezTo>
                <a:cubicBezTo>
                  <a:pt x="784" y="120"/>
                  <a:pt x="816" y="90"/>
                  <a:pt x="839" y="60"/>
                </a:cubicBezTo>
                <a:cubicBezTo>
                  <a:pt x="885" y="0"/>
                  <a:pt x="847" y="30"/>
                  <a:pt x="890" y="1"/>
                </a:cubicBezTo>
                <a:cubicBezTo>
                  <a:pt x="897" y="8"/>
                  <a:pt x="903" y="17"/>
                  <a:pt x="912" y="23"/>
                </a:cubicBezTo>
                <a:cubicBezTo>
                  <a:pt x="918" y="27"/>
                  <a:pt x="930" y="24"/>
                  <a:pt x="934" y="31"/>
                </a:cubicBezTo>
                <a:cubicBezTo>
                  <a:pt x="944" y="48"/>
                  <a:pt x="948" y="89"/>
                  <a:pt x="948" y="89"/>
                </a:cubicBezTo>
                <a:cubicBezTo>
                  <a:pt x="958" y="74"/>
                  <a:pt x="967" y="60"/>
                  <a:pt x="977" y="45"/>
                </a:cubicBezTo>
                <a:cubicBezTo>
                  <a:pt x="982" y="38"/>
                  <a:pt x="992" y="23"/>
                  <a:pt x="992" y="23"/>
                </a:cubicBezTo>
                <a:cubicBezTo>
                  <a:pt x="1054" y="46"/>
                  <a:pt x="1072" y="125"/>
                  <a:pt x="1116" y="169"/>
                </a:cubicBezTo>
                <a:cubicBezTo>
                  <a:pt x="1150" y="203"/>
                  <a:pt x="1188" y="228"/>
                  <a:pt x="1233" y="242"/>
                </a:cubicBezTo>
                <a:cubicBezTo>
                  <a:pt x="1247" y="237"/>
                  <a:pt x="1264" y="218"/>
                  <a:pt x="1276" y="227"/>
                </a:cubicBezTo>
                <a:cubicBezTo>
                  <a:pt x="1291" y="237"/>
                  <a:pt x="1296" y="256"/>
                  <a:pt x="1306" y="271"/>
                </a:cubicBezTo>
                <a:cubicBezTo>
                  <a:pt x="1320" y="292"/>
                  <a:pt x="1356" y="293"/>
                  <a:pt x="1378" y="300"/>
                </a:cubicBezTo>
                <a:cubicBezTo>
                  <a:pt x="1384" y="317"/>
                  <a:pt x="1382" y="337"/>
                  <a:pt x="1393" y="351"/>
                </a:cubicBezTo>
                <a:cubicBezTo>
                  <a:pt x="1394" y="353"/>
                  <a:pt x="1435" y="365"/>
                  <a:pt x="1437" y="366"/>
                </a:cubicBezTo>
                <a:cubicBezTo>
                  <a:pt x="1482" y="397"/>
                  <a:pt x="1513" y="386"/>
                  <a:pt x="1568" y="381"/>
                </a:cubicBezTo>
                <a:cubicBezTo>
                  <a:pt x="1612" y="383"/>
                  <a:pt x="1655" y="384"/>
                  <a:pt x="1699" y="388"/>
                </a:cubicBezTo>
                <a:cubicBezTo>
                  <a:pt x="1707" y="389"/>
                  <a:pt x="1716" y="390"/>
                  <a:pt x="1721" y="395"/>
                </a:cubicBezTo>
                <a:cubicBezTo>
                  <a:pt x="1733" y="407"/>
                  <a:pt x="1734" y="425"/>
                  <a:pt x="1743" y="439"/>
                </a:cubicBezTo>
                <a:cubicBezTo>
                  <a:pt x="1752" y="469"/>
                  <a:pt x="1763" y="490"/>
                  <a:pt x="1721" y="475"/>
                </a:cubicBezTo>
                <a:cubicBezTo>
                  <a:pt x="1669" y="484"/>
                  <a:pt x="1658" y="490"/>
                  <a:pt x="1605" y="483"/>
                </a:cubicBezTo>
                <a:cubicBezTo>
                  <a:pt x="1583" y="475"/>
                  <a:pt x="1539" y="461"/>
                  <a:pt x="1539" y="461"/>
                </a:cubicBezTo>
                <a:cubicBezTo>
                  <a:pt x="1455" y="468"/>
                  <a:pt x="1425" y="481"/>
                  <a:pt x="1349" y="453"/>
                </a:cubicBezTo>
                <a:cubicBezTo>
                  <a:pt x="1333" y="428"/>
                  <a:pt x="1326" y="413"/>
                  <a:pt x="1291" y="402"/>
                </a:cubicBezTo>
                <a:cubicBezTo>
                  <a:pt x="1276" y="397"/>
                  <a:pt x="1247" y="388"/>
                  <a:pt x="1247" y="388"/>
                </a:cubicBezTo>
                <a:cubicBezTo>
                  <a:pt x="1220" y="391"/>
                  <a:pt x="1186" y="383"/>
                  <a:pt x="1167" y="402"/>
                </a:cubicBezTo>
                <a:cubicBezTo>
                  <a:pt x="1126" y="443"/>
                  <a:pt x="1199" y="410"/>
                  <a:pt x="1138" y="432"/>
                </a:cubicBezTo>
                <a:cubicBezTo>
                  <a:pt x="1109" y="417"/>
                  <a:pt x="1101" y="397"/>
                  <a:pt x="1072" y="388"/>
                </a:cubicBezTo>
                <a:cubicBezTo>
                  <a:pt x="1044" y="369"/>
                  <a:pt x="1026" y="365"/>
                  <a:pt x="992" y="359"/>
                </a:cubicBezTo>
                <a:cubicBezTo>
                  <a:pt x="929" y="365"/>
                  <a:pt x="909" y="369"/>
                  <a:pt x="854" y="388"/>
                </a:cubicBezTo>
                <a:cubicBezTo>
                  <a:pt x="839" y="393"/>
                  <a:pt x="810" y="402"/>
                  <a:pt x="810" y="402"/>
                </a:cubicBezTo>
                <a:cubicBezTo>
                  <a:pt x="782" y="421"/>
                  <a:pt x="752" y="425"/>
                  <a:pt x="722" y="439"/>
                </a:cubicBezTo>
                <a:cubicBezTo>
                  <a:pt x="647" y="475"/>
                  <a:pt x="748" y="435"/>
                  <a:pt x="679" y="461"/>
                </a:cubicBezTo>
                <a:cubicBezTo>
                  <a:pt x="642" y="454"/>
                  <a:pt x="624" y="443"/>
                  <a:pt x="591" y="432"/>
                </a:cubicBezTo>
                <a:cubicBezTo>
                  <a:pt x="542" y="434"/>
                  <a:pt x="493" y="430"/>
                  <a:pt x="445" y="439"/>
                </a:cubicBezTo>
                <a:cubicBezTo>
                  <a:pt x="440" y="440"/>
                  <a:pt x="393" y="474"/>
                  <a:pt x="380" y="483"/>
                </a:cubicBezTo>
                <a:cubicBezTo>
                  <a:pt x="367" y="492"/>
                  <a:pt x="336" y="497"/>
                  <a:pt x="336" y="497"/>
                </a:cubicBezTo>
                <a:cubicBezTo>
                  <a:pt x="286" y="487"/>
                  <a:pt x="247" y="464"/>
                  <a:pt x="197" y="453"/>
                </a:cubicBezTo>
                <a:cubicBezTo>
                  <a:pt x="174" y="454"/>
                  <a:pt x="29" y="436"/>
                  <a:pt x="0" y="490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86" name="Freeform 6"/>
          <p:cNvSpPr>
            <a:spLocks/>
          </p:cNvSpPr>
          <p:nvPr/>
        </p:nvSpPr>
        <p:spPr bwMode="auto">
          <a:xfrm>
            <a:off x="557213" y="3873500"/>
            <a:ext cx="309562" cy="280988"/>
          </a:xfrm>
          <a:custGeom>
            <a:avLst/>
            <a:gdLst>
              <a:gd name="T0" fmla="*/ 0 w 206"/>
              <a:gd name="T1" fmla="*/ 2147483647 h 185"/>
              <a:gd name="T2" fmla="*/ 2147483647 w 206"/>
              <a:gd name="T3" fmla="*/ 2147483647 h 185"/>
              <a:gd name="T4" fmla="*/ 2147483647 w 206"/>
              <a:gd name="T5" fmla="*/ 0 h 185"/>
              <a:gd name="T6" fmla="*/ 2147483647 w 206"/>
              <a:gd name="T7" fmla="*/ 2147483647 h 185"/>
              <a:gd name="T8" fmla="*/ 2147483647 w 206"/>
              <a:gd name="T9" fmla="*/ 2147483647 h 185"/>
              <a:gd name="T10" fmla="*/ 2147483647 w 206"/>
              <a:gd name="T11" fmla="*/ 2147483647 h 185"/>
              <a:gd name="T12" fmla="*/ 2147483647 w 206"/>
              <a:gd name="T13" fmla="*/ 2147483647 h 185"/>
              <a:gd name="T14" fmla="*/ 2147483647 w 206"/>
              <a:gd name="T15" fmla="*/ 2147483647 h 185"/>
              <a:gd name="T16" fmla="*/ 2147483647 w 206"/>
              <a:gd name="T17" fmla="*/ 2147483647 h 185"/>
              <a:gd name="T18" fmla="*/ 0 w 206"/>
              <a:gd name="T19" fmla="*/ 2147483647 h 18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06"/>
              <a:gd name="T31" fmla="*/ 0 h 185"/>
              <a:gd name="T32" fmla="*/ 206 w 206"/>
              <a:gd name="T33" fmla="*/ 185 h 18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06" h="185">
                <a:moveTo>
                  <a:pt x="0" y="168"/>
                </a:moveTo>
                <a:cubicBezTo>
                  <a:pt x="10" y="139"/>
                  <a:pt x="14" y="126"/>
                  <a:pt x="44" y="117"/>
                </a:cubicBezTo>
                <a:cubicBezTo>
                  <a:pt x="59" y="69"/>
                  <a:pt x="71" y="17"/>
                  <a:pt x="124" y="0"/>
                </a:cubicBezTo>
                <a:cubicBezTo>
                  <a:pt x="167" y="14"/>
                  <a:pt x="169" y="56"/>
                  <a:pt x="183" y="95"/>
                </a:cubicBezTo>
                <a:cubicBezTo>
                  <a:pt x="185" y="110"/>
                  <a:pt x="187" y="124"/>
                  <a:pt x="190" y="139"/>
                </a:cubicBezTo>
                <a:cubicBezTo>
                  <a:pt x="192" y="149"/>
                  <a:pt x="206" y="164"/>
                  <a:pt x="197" y="168"/>
                </a:cubicBezTo>
                <a:cubicBezTo>
                  <a:pt x="182" y="176"/>
                  <a:pt x="163" y="163"/>
                  <a:pt x="146" y="161"/>
                </a:cubicBezTo>
                <a:cubicBezTo>
                  <a:pt x="129" y="163"/>
                  <a:pt x="112" y="164"/>
                  <a:pt x="95" y="168"/>
                </a:cubicBezTo>
                <a:cubicBezTo>
                  <a:pt x="80" y="171"/>
                  <a:pt x="51" y="182"/>
                  <a:pt x="51" y="182"/>
                </a:cubicBezTo>
                <a:cubicBezTo>
                  <a:pt x="5" y="174"/>
                  <a:pt x="19" y="185"/>
                  <a:pt x="0" y="168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87" name="Freeform 7"/>
          <p:cNvSpPr>
            <a:spLocks/>
          </p:cNvSpPr>
          <p:nvPr/>
        </p:nvSpPr>
        <p:spPr bwMode="auto">
          <a:xfrm>
            <a:off x="4813300" y="6065838"/>
            <a:ext cx="184150" cy="241300"/>
          </a:xfrm>
          <a:custGeom>
            <a:avLst/>
            <a:gdLst>
              <a:gd name="T0" fmla="*/ 0 w 116"/>
              <a:gd name="T1" fmla="*/ 2147483647 h 152"/>
              <a:gd name="T2" fmla="*/ 2147483647 w 116"/>
              <a:gd name="T3" fmla="*/ 2147483647 h 152"/>
              <a:gd name="T4" fmla="*/ 2147483647 w 116"/>
              <a:gd name="T5" fmla="*/ 0 h 152"/>
              <a:gd name="T6" fmla="*/ 2147483647 w 116"/>
              <a:gd name="T7" fmla="*/ 2147483647 h 152"/>
              <a:gd name="T8" fmla="*/ 2147483647 w 116"/>
              <a:gd name="T9" fmla="*/ 2147483647 h 152"/>
              <a:gd name="T10" fmla="*/ 0 w 116"/>
              <a:gd name="T11" fmla="*/ 2147483647 h 15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6"/>
              <a:gd name="T19" fmla="*/ 0 h 152"/>
              <a:gd name="T20" fmla="*/ 116 w 116"/>
              <a:gd name="T21" fmla="*/ 152 h 152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6" h="152">
                <a:moveTo>
                  <a:pt x="0" y="95"/>
                </a:moveTo>
                <a:cubicBezTo>
                  <a:pt x="7" y="84"/>
                  <a:pt x="24" y="34"/>
                  <a:pt x="29" y="29"/>
                </a:cubicBezTo>
                <a:cubicBezTo>
                  <a:pt x="41" y="17"/>
                  <a:pt x="73" y="0"/>
                  <a:pt x="73" y="0"/>
                </a:cubicBezTo>
                <a:cubicBezTo>
                  <a:pt x="110" y="24"/>
                  <a:pt x="89" y="2"/>
                  <a:pt x="102" y="58"/>
                </a:cubicBezTo>
                <a:cubicBezTo>
                  <a:pt x="106" y="73"/>
                  <a:pt x="116" y="102"/>
                  <a:pt x="116" y="102"/>
                </a:cubicBezTo>
                <a:cubicBezTo>
                  <a:pt x="84" y="152"/>
                  <a:pt x="41" y="115"/>
                  <a:pt x="0" y="95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88" name="Freeform 8"/>
          <p:cNvSpPr>
            <a:spLocks/>
          </p:cNvSpPr>
          <p:nvPr/>
        </p:nvSpPr>
        <p:spPr bwMode="auto">
          <a:xfrm>
            <a:off x="5999163" y="5945188"/>
            <a:ext cx="503237" cy="381000"/>
          </a:xfrm>
          <a:custGeom>
            <a:avLst/>
            <a:gdLst>
              <a:gd name="T0" fmla="*/ 2147483647 w 315"/>
              <a:gd name="T1" fmla="*/ 2147483647 h 240"/>
              <a:gd name="T2" fmla="*/ 2147483647 w 315"/>
              <a:gd name="T3" fmla="*/ 2147483647 h 240"/>
              <a:gd name="T4" fmla="*/ 2147483647 w 315"/>
              <a:gd name="T5" fmla="*/ 2147483647 h 240"/>
              <a:gd name="T6" fmla="*/ 2147483647 w 315"/>
              <a:gd name="T7" fmla="*/ 2147483647 h 240"/>
              <a:gd name="T8" fmla="*/ 2147483647 w 315"/>
              <a:gd name="T9" fmla="*/ 0 h 240"/>
              <a:gd name="T10" fmla="*/ 2147483647 w 315"/>
              <a:gd name="T11" fmla="*/ 2147483647 h 240"/>
              <a:gd name="T12" fmla="*/ 2147483647 w 315"/>
              <a:gd name="T13" fmla="*/ 2147483647 h 240"/>
              <a:gd name="T14" fmla="*/ 2147483647 w 315"/>
              <a:gd name="T15" fmla="*/ 2147483647 h 240"/>
              <a:gd name="T16" fmla="*/ 2147483647 w 315"/>
              <a:gd name="T17" fmla="*/ 2147483647 h 240"/>
              <a:gd name="T18" fmla="*/ 2147483647 w 315"/>
              <a:gd name="T19" fmla="*/ 2147483647 h 240"/>
              <a:gd name="T20" fmla="*/ 2147483647 w 315"/>
              <a:gd name="T21" fmla="*/ 2147483647 h 240"/>
              <a:gd name="T22" fmla="*/ 2147483647 w 315"/>
              <a:gd name="T23" fmla="*/ 2147483647 h 24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315"/>
              <a:gd name="T37" fmla="*/ 0 h 240"/>
              <a:gd name="T38" fmla="*/ 315 w 315"/>
              <a:gd name="T39" fmla="*/ 240 h 240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315" h="240">
                <a:moveTo>
                  <a:pt x="65" y="204"/>
                </a:moveTo>
                <a:cubicBezTo>
                  <a:pt x="85" y="145"/>
                  <a:pt x="50" y="240"/>
                  <a:pt x="116" y="139"/>
                </a:cubicBezTo>
                <a:cubicBezTo>
                  <a:pt x="135" y="110"/>
                  <a:pt x="155" y="81"/>
                  <a:pt x="174" y="51"/>
                </a:cubicBezTo>
                <a:cubicBezTo>
                  <a:pt x="177" y="46"/>
                  <a:pt x="184" y="13"/>
                  <a:pt x="189" y="8"/>
                </a:cubicBezTo>
                <a:cubicBezTo>
                  <a:pt x="195" y="3"/>
                  <a:pt x="204" y="3"/>
                  <a:pt x="211" y="0"/>
                </a:cubicBezTo>
                <a:cubicBezTo>
                  <a:pt x="229" y="56"/>
                  <a:pt x="248" y="111"/>
                  <a:pt x="262" y="168"/>
                </a:cubicBezTo>
                <a:cubicBezTo>
                  <a:pt x="264" y="175"/>
                  <a:pt x="265" y="183"/>
                  <a:pt x="269" y="190"/>
                </a:cubicBezTo>
                <a:cubicBezTo>
                  <a:pt x="277" y="205"/>
                  <a:pt x="315" y="239"/>
                  <a:pt x="298" y="234"/>
                </a:cubicBezTo>
                <a:cubicBezTo>
                  <a:pt x="264" y="225"/>
                  <a:pt x="230" y="213"/>
                  <a:pt x="196" y="204"/>
                </a:cubicBezTo>
                <a:cubicBezTo>
                  <a:pt x="167" y="212"/>
                  <a:pt x="148" y="217"/>
                  <a:pt x="123" y="234"/>
                </a:cubicBezTo>
                <a:cubicBezTo>
                  <a:pt x="116" y="231"/>
                  <a:pt x="109" y="228"/>
                  <a:pt x="101" y="226"/>
                </a:cubicBezTo>
                <a:cubicBezTo>
                  <a:pt x="99" y="225"/>
                  <a:pt x="0" y="204"/>
                  <a:pt x="65" y="204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89" name="Text Box 9"/>
          <p:cNvSpPr txBox="1">
            <a:spLocks noChangeArrowheads="1"/>
          </p:cNvSpPr>
          <p:nvPr/>
        </p:nvSpPr>
        <p:spPr bwMode="auto">
          <a:xfrm>
            <a:off x="0" y="268288"/>
            <a:ext cx="9144000" cy="53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30000"/>
              </a:lnSpc>
              <a:spcBef>
                <a:spcPct val="50000"/>
              </a:spcBef>
            </a:pPr>
            <a:endParaRPr lang="ru-RU" altLang="en-US" sz="3200" b="1">
              <a:solidFill>
                <a:srgbClr val="FF0000"/>
              </a:solidFill>
            </a:endParaRPr>
          </a:p>
          <a:p>
            <a:pPr eaLnBrk="1" hangingPunct="1">
              <a:lnSpc>
                <a:spcPct val="30000"/>
              </a:lnSpc>
              <a:spcBef>
                <a:spcPct val="50000"/>
              </a:spcBef>
            </a:pPr>
            <a:r>
              <a:rPr lang="ru-RU" altLang="en-US" sz="2400" b="1">
                <a:solidFill>
                  <a:srgbClr val="FF0000"/>
                </a:solidFill>
                <a:cs typeface="Arial" panose="020B0604020202020204" pitchFamily="34" charset="0"/>
              </a:rPr>
              <a:t>Возможная обстановка при пожаре </a:t>
            </a:r>
            <a:endParaRPr lang="ru-RU" altLang="en-US" sz="2400" b="1">
              <a:solidFill>
                <a:srgbClr val="003399"/>
              </a:solidFill>
              <a:cs typeface="Arial" panose="020B0604020202020204" pitchFamily="34" charset="0"/>
            </a:endParaRPr>
          </a:p>
        </p:txBody>
      </p:sp>
      <p:pic>
        <p:nvPicPr>
          <p:cNvPr id="148490" name="Picture 10" descr="j020546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913" y="2543175"/>
            <a:ext cx="1296987" cy="1160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491" name="Picture 11" descr="j028536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938" y="3354388"/>
            <a:ext cx="10414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492" name="Picture 12" descr="j020546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6225" y="2960688"/>
            <a:ext cx="1296988" cy="1160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493" name="Picture 13" descr="j020546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3575" y="2147888"/>
            <a:ext cx="1296988" cy="1160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494" name="Text Box 14"/>
          <p:cNvSpPr txBox="1">
            <a:spLocks noChangeArrowheads="1"/>
          </p:cNvSpPr>
          <p:nvPr/>
        </p:nvSpPr>
        <p:spPr bwMode="auto">
          <a:xfrm>
            <a:off x="4441825" y="2122488"/>
            <a:ext cx="4419600" cy="229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140000"/>
              </a:lnSpc>
            </a:pPr>
            <a:r>
              <a:rPr lang="en-US" altLang="en-US" sz="3600" b="1" u="sng">
                <a:solidFill>
                  <a:schemeClr val="bg1"/>
                </a:solidFill>
              </a:rPr>
              <a:t>S</a:t>
            </a:r>
            <a:r>
              <a:rPr lang="ru-RU" altLang="en-US" sz="2400" b="1" u="sng">
                <a:solidFill>
                  <a:schemeClr val="bg1"/>
                </a:solidFill>
              </a:rPr>
              <a:t> пожара – 10 - 30 кв. км</a:t>
            </a:r>
            <a:r>
              <a:rPr lang="ru-RU" altLang="en-US" sz="2400" b="1" u="sng" baseline="30000">
                <a:solidFill>
                  <a:schemeClr val="bg1"/>
                </a:solidFill>
              </a:rPr>
              <a:t>2</a:t>
            </a:r>
          </a:p>
          <a:p>
            <a:pPr algn="l" eaLnBrk="1" hangingPunct="1">
              <a:lnSpc>
                <a:spcPct val="140000"/>
              </a:lnSpc>
            </a:pPr>
            <a:endParaRPr lang="ru-RU" altLang="en-US" sz="2400" b="1" baseline="30000">
              <a:solidFill>
                <a:schemeClr val="bg1"/>
              </a:solidFill>
            </a:endParaRPr>
          </a:p>
          <a:p>
            <a:pPr algn="l" eaLnBrk="1" hangingPunct="1"/>
            <a:r>
              <a:rPr lang="ru-RU" altLang="en-US" sz="2400" b="1" u="sng">
                <a:solidFill>
                  <a:schemeClr val="bg1"/>
                </a:solidFill>
              </a:rPr>
              <a:t>К-во людей в зоне пожара</a:t>
            </a:r>
            <a:r>
              <a:rPr lang="ru-RU" altLang="en-US" sz="2400" b="1">
                <a:solidFill>
                  <a:schemeClr val="bg1"/>
                </a:solidFill>
              </a:rPr>
              <a:t>     </a:t>
            </a:r>
          </a:p>
          <a:p>
            <a:pPr eaLnBrk="1" hangingPunct="1"/>
            <a:r>
              <a:rPr lang="ru-RU" altLang="en-US" sz="2400" b="1">
                <a:solidFill>
                  <a:schemeClr val="bg1"/>
                </a:solidFill>
              </a:rPr>
              <a:t>может оказаться до 200 тыс. чел.</a:t>
            </a:r>
          </a:p>
        </p:txBody>
      </p:sp>
      <p:sp>
        <p:nvSpPr>
          <p:cNvPr id="148495" name="Freeform 15"/>
          <p:cNvSpPr>
            <a:spLocks/>
          </p:cNvSpPr>
          <p:nvPr/>
        </p:nvSpPr>
        <p:spPr bwMode="auto">
          <a:xfrm>
            <a:off x="5360988" y="5676900"/>
            <a:ext cx="327025" cy="293688"/>
          </a:xfrm>
          <a:custGeom>
            <a:avLst/>
            <a:gdLst>
              <a:gd name="T0" fmla="*/ 0 w 206"/>
              <a:gd name="T1" fmla="*/ 2147483647 h 185"/>
              <a:gd name="T2" fmla="*/ 2147483647 w 206"/>
              <a:gd name="T3" fmla="*/ 2147483647 h 185"/>
              <a:gd name="T4" fmla="*/ 2147483647 w 206"/>
              <a:gd name="T5" fmla="*/ 0 h 185"/>
              <a:gd name="T6" fmla="*/ 2147483647 w 206"/>
              <a:gd name="T7" fmla="*/ 2147483647 h 185"/>
              <a:gd name="T8" fmla="*/ 2147483647 w 206"/>
              <a:gd name="T9" fmla="*/ 2147483647 h 185"/>
              <a:gd name="T10" fmla="*/ 2147483647 w 206"/>
              <a:gd name="T11" fmla="*/ 2147483647 h 185"/>
              <a:gd name="T12" fmla="*/ 2147483647 w 206"/>
              <a:gd name="T13" fmla="*/ 2147483647 h 185"/>
              <a:gd name="T14" fmla="*/ 2147483647 w 206"/>
              <a:gd name="T15" fmla="*/ 2147483647 h 185"/>
              <a:gd name="T16" fmla="*/ 2147483647 w 206"/>
              <a:gd name="T17" fmla="*/ 2147483647 h 185"/>
              <a:gd name="T18" fmla="*/ 0 w 206"/>
              <a:gd name="T19" fmla="*/ 2147483647 h 185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06"/>
              <a:gd name="T31" fmla="*/ 0 h 185"/>
              <a:gd name="T32" fmla="*/ 206 w 206"/>
              <a:gd name="T33" fmla="*/ 185 h 185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06" h="185">
                <a:moveTo>
                  <a:pt x="0" y="168"/>
                </a:moveTo>
                <a:cubicBezTo>
                  <a:pt x="10" y="139"/>
                  <a:pt x="14" y="126"/>
                  <a:pt x="44" y="117"/>
                </a:cubicBezTo>
                <a:cubicBezTo>
                  <a:pt x="59" y="69"/>
                  <a:pt x="71" y="17"/>
                  <a:pt x="124" y="0"/>
                </a:cubicBezTo>
                <a:cubicBezTo>
                  <a:pt x="167" y="14"/>
                  <a:pt x="169" y="56"/>
                  <a:pt x="183" y="95"/>
                </a:cubicBezTo>
                <a:cubicBezTo>
                  <a:pt x="185" y="110"/>
                  <a:pt x="187" y="124"/>
                  <a:pt x="190" y="139"/>
                </a:cubicBezTo>
                <a:cubicBezTo>
                  <a:pt x="192" y="149"/>
                  <a:pt x="206" y="164"/>
                  <a:pt x="197" y="168"/>
                </a:cubicBezTo>
                <a:cubicBezTo>
                  <a:pt x="182" y="176"/>
                  <a:pt x="163" y="163"/>
                  <a:pt x="146" y="161"/>
                </a:cubicBezTo>
                <a:cubicBezTo>
                  <a:pt x="129" y="163"/>
                  <a:pt x="112" y="164"/>
                  <a:pt x="95" y="168"/>
                </a:cubicBezTo>
                <a:cubicBezTo>
                  <a:pt x="80" y="171"/>
                  <a:pt x="51" y="182"/>
                  <a:pt x="51" y="182"/>
                </a:cubicBezTo>
                <a:cubicBezTo>
                  <a:pt x="5" y="174"/>
                  <a:pt x="19" y="185"/>
                  <a:pt x="0" y="168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96" name="Freeform 16"/>
          <p:cNvSpPr>
            <a:spLocks/>
          </p:cNvSpPr>
          <p:nvPr/>
        </p:nvSpPr>
        <p:spPr bwMode="auto">
          <a:xfrm>
            <a:off x="2606675" y="3289300"/>
            <a:ext cx="623888" cy="865188"/>
          </a:xfrm>
          <a:custGeom>
            <a:avLst/>
            <a:gdLst>
              <a:gd name="T0" fmla="*/ 2147483647 w 416"/>
              <a:gd name="T1" fmla="*/ 2147483647 h 569"/>
              <a:gd name="T2" fmla="*/ 2147483647 w 416"/>
              <a:gd name="T3" fmla="*/ 2147483647 h 569"/>
              <a:gd name="T4" fmla="*/ 2147483647 w 416"/>
              <a:gd name="T5" fmla="*/ 2147483647 h 569"/>
              <a:gd name="T6" fmla="*/ 2147483647 w 416"/>
              <a:gd name="T7" fmla="*/ 2147483647 h 569"/>
              <a:gd name="T8" fmla="*/ 2147483647 w 416"/>
              <a:gd name="T9" fmla="*/ 2147483647 h 569"/>
              <a:gd name="T10" fmla="*/ 2147483647 w 416"/>
              <a:gd name="T11" fmla="*/ 2147483647 h 569"/>
              <a:gd name="T12" fmla="*/ 2147483647 w 416"/>
              <a:gd name="T13" fmla="*/ 2147483647 h 569"/>
              <a:gd name="T14" fmla="*/ 2147483647 w 416"/>
              <a:gd name="T15" fmla="*/ 2147483647 h 569"/>
              <a:gd name="T16" fmla="*/ 2147483647 w 416"/>
              <a:gd name="T17" fmla="*/ 2147483647 h 569"/>
              <a:gd name="T18" fmla="*/ 2147483647 w 416"/>
              <a:gd name="T19" fmla="*/ 2147483647 h 569"/>
              <a:gd name="T20" fmla="*/ 2147483647 w 416"/>
              <a:gd name="T21" fmla="*/ 0 h 569"/>
              <a:gd name="T22" fmla="*/ 2147483647 w 416"/>
              <a:gd name="T23" fmla="*/ 2147483647 h 569"/>
              <a:gd name="T24" fmla="*/ 2147483647 w 416"/>
              <a:gd name="T25" fmla="*/ 2147483647 h 569"/>
              <a:gd name="T26" fmla="*/ 2147483647 w 416"/>
              <a:gd name="T27" fmla="*/ 2147483647 h 569"/>
              <a:gd name="T28" fmla="*/ 2147483647 w 416"/>
              <a:gd name="T29" fmla="*/ 2147483647 h 569"/>
              <a:gd name="T30" fmla="*/ 2147483647 w 416"/>
              <a:gd name="T31" fmla="*/ 2147483647 h 569"/>
              <a:gd name="T32" fmla="*/ 2147483647 w 416"/>
              <a:gd name="T33" fmla="*/ 2147483647 h 569"/>
              <a:gd name="T34" fmla="*/ 2147483647 w 416"/>
              <a:gd name="T35" fmla="*/ 2147483647 h 569"/>
              <a:gd name="T36" fmla="*/ 2147483647 w 416"/>
              <a:gd name="T37" fmla="*/ 2147483647 h 569"/>
              <a:gd name="T38" fmla="*/ 2147483647 w 416"/>
              <a:gd name="T39" fmla="*/ 2147483647 h 569"/>
              <a:gd name="T40" fmla="*/ 2147483647 w 416"/>
              <a:gd name="T41" fmla="*/ 2147483647 h 569"/>
              <a:gd name="T42" fmla="*/ 2147483647 w 416"/>
              <a:gd name="T43" fmla="*/ 2147483647 h 569"/>
              <a:gd name="T44" fmla="*/ 2147483647 w 416"/>
              <a:gd name="T45" fmla="*/ 2147483647 h 569"/>
              <a:gd name="T46" fmla="*/ 2147483647 w 416"/>
              <a:gd name="T47" fmla="*/ 2147483647 h 569"/>
              <a:gd name="T48" fmla="*/ 2147483647 w 416"/>
              <a:gd name="T49" fmla="*/ 2147483647 h 569"/>
              <a:gd name="T50" fmla="*/ 2147483647 w 416"/>
              <a:gd name="T51" fmla="*/ 2147483647 h 569"/>
              <a:gd name="T52" fmla="*/ 2147483647 w 416"/>
              <a:gd name="T53" fmla="*/ 2147483647 h 569"/>
              <a:gd name="T54" fmla="*/ 2147483647 w 416"/>
              <a:gd name="T55" fmla="*/ 2147483647 h 569"/>
              <a:gd name="T56" fmla="*/ 0 w 416"/>
              <a:gd name="T57" fmla="*/ 2147483647 h 569"/>
              <a:gd name="T58" fmla="*/ 2147483647 w 416"/>
              <a:gd name="T59" fmla="*/ 2147483647 h 56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416"/>
              <a:gd name="T91" fmla="*/ 0 h 569"/>
              <a:gd name="T92" fmla="*/ 416 w 416"/>
              <a:gd name="T93" fmla="*/ 569 h 569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416" h="569">
                <a:moveTo>
                  <a:pt x="15" y="511"/>
                </a:moveTo>
                <a:cubicBezTo>
                  <a:pt x="20" y="504"/>
                  <a:pt x="23" y="496"/>
                  <a:pt x="29" y="489"/>
                </a:cubicBezTo>
                <a:cubicBezTo>
                  <a:pt x="36" y="481"/>
                  <a:pt x="45" y="476"/>
                  <a:pt x="51" y="467"/>
                </a:cubicBezTo>
                <a:cubicBezTo>
                  <a:pt x="55" y="461"/>
                  <a:pt x="55" y="452"/>
                  <a:pt x="58" y="445"/>
                </a:cubicBezTo>
                <a:cubicBezTo>
                  <a:pt x="62" y="437"/>
                  <a:pt x="68" y="430"/>
                  <a:pt x="73" y="423"/>
                </a:cubicBezTo>
                <a:cubicBezTo>
                  <a:pt x="88" y="375"/>
                  <a:pt x="66" y="323"/>
                  <a:pt x="51" y="277"/>
                </a:cubicBezTo>
                <a:cubicBezTo>
                  <a:pt x="58" y="221"/>
                  <a:pt x="68" y="151"/>
                  <a:pt x="117" y="117"/>
                </a:cubicBezTo>
                <a:cubicBezTo>
                  <a:pt x="124" y="96"/>
                  <a:pt x="148" y="32"/>
                  <a:pt x="131" y="110"/>
                </a:cubicBezTo>
                <a:cubicBezTo>
                  <a:pt x="134" y="122"/>
                  <a:pt x="127" y="144"/>
                  <a:pt x="139" y="146"/>
                </a:cubicBezTo>
                <a:cubicBezTo>
                  <a:pt x="156" y="148"/>
                  <a:pt x="182" y="117"/>
                  <a:pt x="182" y="117"/>
                </a:cubicBezTo>
                <a:cubicBezTo>
                  <a:pt x="194" y="74"/>
                  <a:pt x="199" y="47"/>
                  <a:pt x="204" y="0"/>
                </a:cubicBezTo>
                <a:cubicBezTo>
                  <a:pt x="222" y="26"/>
                  <a:pt x="224" y="51"/>
                  <a:pt x="233" y="81"/>
                </a:cubicBezTo>
                <a:cubicBezTo>
                  <a:pt x="238" y="71"/>
                  <a:pt x="244" y="61"/>
                  <a:pt x="248" y="51"/>
                </a:cubicBezTo>
                <a:cubicBezTo>
                  <a:pt x="251" y="44"/>
                  <a:pt x="253" y="23"/>
                  <a:pt x="255" y="30"/>
                </a:cubicBezTo>
                <a:cubicBezTo>
                  <a:pt x="280" y="109"/>
                  <a:pt x="235" y="85"/>
                  <a:pt x="284" y="103"/>
                </a:cubicBezTo>
                <a:cubicBezTo>
                  <a:pt x="292" y="140"/>
                  <a:pt x="302" y="176"/>
                  <a:pt x="313" y="212"/>
                </a:cubicBezTo>
                <a:cubicBezTo>
                  <a:pt x="325" y="207"/>
                  <a:pt x="339" y="205"/>
                  <a:pt x="350" y="197"/>
                </a:cubicBezTo>
                <a:cubicBezTo>
                  <a:pt x="376" y="178"/>
                  <a:pt x="382" y="129"/>
                  <a:pt x="401" y="103"/>
                </a:cubicBezTo>
                <a:cubicBezTo>
                  <a:pt x="405" y="120"/>
                  <a:pt x="416" y="136"/>
                  <a:pt x="416" y="154"/>
                </a:cubicBezTo>
                <a:cubicBezTo>
                  <a:pt x="416" y="169"/>
                  <a:pt x="398" y="223"/>
                  <a:pt x="394" y="234"/>
                </a:cubicBezTo>
                <a:cubicBezTo>
                  <a:pt x="389" y="248"/>
                  <a:pt x="384" y="263"/>
                  <a:pt x="379" y="277"/>
                </a:cubicBezTo>
                <a:cubicBezTo>
                  <a:pt x="377" y="284"/>
                  <a:pt x="372" y="299"/>
                  <a:pt x="372" y="299"/>
                </a:cubicBezTo>
                <a:cubicBezTo>
                  <a:pt x="378" y="346"/>
                  <a:pt x="376" y="366"/>
                  <a:pt x="401" y="401"/>
                </a:cubicBezTo>
                <a:cubicBezTo>
                  <a:pt x="410" y="428"/>
                  <a:pt x="399" y="509"/>
                  <a:pt x="379" y="533"/>
                </a:cubicBezTo>
                <a:cubicBezTo>
                  <a:pt x="374" y="540"/>
                  <a:pt x="364" y="542"/>
                  <a:pt x="357" y="547"/>
                </a:cubicBezTo>
                <a:cubicBezTo>
                  <a:pt x="279" y="532"/>
                  <a:pt x="284" y="534"/>
                  <a:pt x="175" y="540"/>
                </a:cubicBezTo>
                <a:cubicBezTo>
                  <a:pt x="152" y="543"/>
                  <a:pt x="104" y="549"/>
                  <a:pt x="80" y="555"/>
                </a:cubicBezTo>
                <a:cubicBezTo>
                  <a:pt x="65" y="559"/>
                  <a:pt x="36" y="569"/>
                  <a:pt x="36" y="569"/>
                </a:cubicBezTo>
                <a:cubicBezTo>
                  <a:pt x="23" y="565"/>
                  <a:pt x="0" y="562"/>
                  <a:pt x="0" y="540"/>
                </a:cubicBezTo>
                <a:cubicBezTo>
                  <a:pt x="0" y="529"/>
                  <a:pt x="15" y="522"/>
                  <a:pt x="15" y="511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97" name="Freeform 17"/>
          <p:cNvSpPr>
            <a:spLocks/>
          </p:cNvSpPr>
          <p:nvPr/>
        </p:nvSpPr>
        <p:spPr bwMode="auto">
          <a:xfrm>
            <a:off x="1408113" y="2579688"/>
            <a:ext cx="657225" cy="671512"/>
          </a:xfrm>
          <a:custGeom>
            <a:avLst/>
            <a:gdLst>
              <a:gd name="T0" fmla="*/ 2147483647 w 438"/>
              <a:gd name="T1" fmla="*/ 2147483647 h 442"/>
              <a:gd name="T2" fmla="*/ 2147483647 w 438"/>
              <a:gd name="T3" fmla="*/ 2147483647 h 442"/>
              <a:gd name="T4" fmla="*/ 2147483647 w 438"/>
              <a:gd name="T5" fmla="*/ 2147483647 h 442"/>
              <a:gd name="T6" fmla="*/ 2147483647 w 438"/>
              <a:gd name="T7" fmla="*/ 2147483647 h 442"/>
              <a:gd name="T8" fmla="*/ 2147483647 w 438"/>
              <a:gd name="T9" fmla="*/ 2147483647 h 442"/>
              <a:gd name="T10" fmla="*/ 2147483647 w 438"/>
              <a:gd name="T11" fmla="*/ 2147483647 h 442"/>
              <a:gd name="T12" fmla="*/ 2147483647 w 438"/>
              <a:gd name="T13" fmla="*/ 2147483647 h 442"/>
              <a:gd name="T14" fmla="*/ 2147483647 w 438"/>
              <a:gd name="T15" fmla="*/ 2147483647 h 442"/>
              <a:gd name="T16" fmla="*/ 2147483647 w 438"/>
              <a:gd name="T17" fmla="*/ 2147483647 h 442"/>
              <a:gd name="T18" fmla="*/ 2147483647 w 438"/>
              <a:gd name="T19" fmla="*/ 2147483647 h 442"/>
              <a:gd name="T20" fmla="*/ 2147483647 w 438"/>
              <a:gd name="T21" fmla="*/ 2147483647 h 442"/>
              <a:gd name="T22" fmla="*/ 2147483647 w 438"/>
              <a:gd name="T23" fmla="*/ 2147483647 h 442"/>
              <a:gd name="T24" fmla="*/ 2147483647 w 438"/>
              <a:gd name="T25" fmla="*/ 2147483647 h 442"/>
              <a:gd name="T26" fmla="*/ 2147483647 w 438"/>
              <a:gd name="T27" fmla="*/ 2147483647 h 442"/>
              <a:gd name="T28" fmla="*/ 2147483647 w 438"/>
              <a:gd name="T29" fmla="*/ 2147483647 h 442"/>
              <a:gd name="T30" fmla="*/ 2147483647 w 438"/>
              <a:gd name="T31" fmla="*/ 2147483647 h 442"/>
              <a:gd name="T32" fmla="*/ 2147483647 w 438"/>
              <a:gd name="T33" fmla="*/ 2147483647 h 442"/>
              <a:gd name="T34" fmla="*/ 2147483647 w 438"/>
              <a:gd name="T35" fmla="*/ 2147483647 h 442"/>
              <a:gd name="T36" fmla="*/ 2147483647 w 438"/>
              <a:gd name="T37" fmla="*/ 2147483647 h 442"/>
              <a:gd name="T38" fmla="*/ 2147483647 w 438"/>
              <a:gd name="T39" fmla="*/ 2147483647 h 442"/>
              <a:gd name="T40" fmla="*/ 2147483647 w 438"/>
              <a:gd name="T41" fmla="*/ 2147483647 h 442"/>
              <a:gd name="T42" fmla="*/ 2147483647 w 438"/>
              <a:gd name="T43" fmla="*/ 2147483647 h 442"/>
              <a:gd name="T44" fmla="*/ 2147483647 w 438"/>
              <a:gd name="T45" fmla="*/ 2147483647 h 442"/>
              <a:gd name="T46" fmla="*/ 2147483647 w 438"/>
              <a:gd name="T47" fmla="*/ 2147483647 h 442"/>
              <a:gd name="T48" fmla="*/ 2147483647 w 438"/>
              <a:gd name="T49" fmla="*/ 2147483647 h 442"/>
              <a:gd name="T50" fmla="*/ 2147483647 w 438"/>
              <a:gd name="T51" fmla="*/ 2147483647 h 442"/>
              <a:gd name="T52" fmla="*/ 2147483647 w 438"/>
              <a:gd name="T53" fmla="*/ 2147483647 h 442"/>
              <a:gd name="T54" fmla="*/ 2147483647 w 438"/>
              <a:gd name="T55" fmla="*/ 2147483647 h 442"/>
              <a:gd name="T56" fmla="*/ 2147483647 w 438"/>
              <a:gd name="T57" fmla="*/ 2147483647 h 442"/>
              <a:gd name="T58" fmla="*/ 2147483647 w 438"/>
              <a:gd name="T59" fmla="*/ 2147483647 h 442"/>
              <a:gd name="T60" fmla="*/ 2147483647 w 438"/>
              <a:gd name="T61" fmla="*/ 2147483647 h 442"/>
              <a:gd name="T62" fmla="*/ 2147483647 w 438"/>
              <a:gd name="T63" fmla="*/ 2147483647 h 442"/>
              <a:gd name="T64" fmla="*/ 2147483647 w 438"/>
              <a:gd name="T65" fmla="*/ 2147483647 h 442"/>
              <a:gd name="T66" fmla="*/ 2147483647 w 438"/>
              <a:gd name="T67" fmla="*/ 2147483647 h 442"/>
              <a:gd name="T68" fmla="*/ 2147483647 w 438"/>
              <a:gd name="T69" fmla="*/ 2147483647 h 442"/>
              <a:gd name="T70" fmla="*/ 2147483647 w 438"/>
              <a:gd name="T71" fmla="*/ 2147483647 h 442"/>
              <a:gd name="T72" fmla="*/ 2147483647 w 438"/>
              <a:gd name="T73" fmla="*/ 2147483647 h 442"/>
              <a:gd name="T74" fmla="*/ 2147483647 w 438"/>
              <a:gd name="T75" fmla="*/ 2147483647 h 44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438"/>
              <a:gd name="T115" fmla="*/ 0 h 442"/>
              <a:gd name="T116" fmla="*/ 438 w 438"/>
              <a:gd name="T117" fmla="*/ 442 h 442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438" h="442">
                <a:moveTo>
                  <a:pt x="16" y="322"/>
                </a:moveTo>
                <a:cubicBezTo>
                  <a:pt x="22" y="313"/>
                  <a:pt x="40" y="292"/>
                  <a:pt x="38" y="278"/>
                </a:cubicBezTo>
                <a:cubicBezTo>
                  <a:pt x="34" y="245"/>
                  <a:pt x="12" y="193"/>
                  <a:pt x="2" y="162"/>
                </a:cubicBezTo>
                <a:cubicBezTo>
                  <a:pt x="0" y="155"/>
                  <a:pt x="9" y="184"/>
                  <a:pt x="9" y="184"/>
                </a:cubicBezTo>
                <a:cubicBezTo>
                  <a:pt x="30" y="142"/>
                  <a:pt x="30" y="96"/>
                  <a:pt x="46" y="52"/>
                </a:cubicBezTo>
                <a:cubicBezTo>
                  <a:pt x="56" y="72"/>
                  <a:pt x="65" y="91"/>
                  <a:pt x="75" y="111"/>
                </a:cubicBezTo>
                <a:cubicBezTo>
                  <a:pt x="78" y="117"/>
                  <a:pt x="86" y="154"/>
                  <a:pt x="97" y="154"/>
                </a:cubicBezTo>
                <a:cubicBezTo>
                  <a:pt x="105" y="154"/>
                  <a:pt x="83" y="138"/>
                  <a:pt x="89" y="132"/>
                </a:cubicBezTo>
                <a:cubicBezTo>
                  <a:pt x="95" y="126"/>
                  <a:pt x="104" y="137"/>
                  <a:pt x="111" y="140"/>
                </a:cubicBezTo>
                <a:cubicBezTo>
                  <a:pt x="114" y="147"/>
                  <a:pt x="111" y="162"/>
                  <a:pt x="119" y="162"/>
                </a:cubicBezTo>
                <a:cubicBezTo>
                  <a:pt x="127" y="162"/>
                  <a:pt x="123" y="147"/>
                  <a:pt x="126" y="140"/>
                </a:cubicBezTo>
                <a:cubicBezTo>
                  <a:pt x="139" y="113"/>
                  <a:pt x="148" y="97"/>
                  <a:pt x="155" y="67"/>
                </a:cubicBezTo>
                <a:cubicBezTo>
                  <a:pt x="155" y="67"/>
                  <a:pt x="169" y="112"/>
                  <a:pt x="170" y="111"/>
                </a:cubicBezTo>
                <a:cubicBezTo>
                  <a:pt x="179" y="106"/>
                  <a:pt x="173" y="90"/>
                  <a:pt x="177" y="81"/>
                </a:cubicBezTo>
                <a:cubicBezTo>
                  <a:pt x="180" y="73"/>
                  <a:pt x="187" y="67"/>
                  <a:pt x="191" y="60"/>
                </a:cubicBezTo>
                <a:cubicBezTo>
                  <a:pt x="195" y="53"/>
                  <a:pt x="196" y="45"/>
                  <a:pt x="199" y="38"/>
                </a:cubicBezTo>
                <a:cubicBezTo>
                  <a:pt x="201" y="52"/>
                  <a:pt x="194" y="73"/>
                  <a:pt x="206" y="81"/>
                </a:cubicBezTo>
                <a:cubicBezTo>
                  <a:pt x="215" y="87"/>
                  <a:pt x="217" y="62"/>
                  <a:pt x="221" y="52"/>
                </a:cubicBezTo>
                <a:cubicBezTo>
                  <a:pt x="227" y="38"/>
                  <a:pt x="235" y="9"/>
                  <a:pt x="235" y="9"/>
                </a:cubicBezTo>
                <a:cubicBezTo>
                  <a:pt x="254" y="59"/>
                  <a:pt x="228" y="9"/>
                  <a:pt x="264" y="9"/>
                </a:cubicBezTo>
                <a:cubicBezTo>
                  <a:pt x="271" y="9"/>
                  <a:pt x="270" y="23"/>
                  <a:pt x="272" y="30"/>
                </a:cubicBezTo>
                <a:cubicBezTo>
                  <a:pt x="275" y="40"/>
                  <a:pt x="277" y="50"/>
                  <a:pt x="279" y="60"/>
                </a:cubicBezTo>
                <a:cubicBezTo>
                  <a:pt x="313" y="26"/>
                  <a:pt x="299" y="0"/>
                  <a:pt x="337" y="38"/>
                </a:cubicBezTo>
                <a:cubicBezTo>
                  <a:pt x="344" y="28"/>
                  <a:pt x="347" y="9"/>
                  <a:pt x="359" y="9"/>
                </a:cubicBezTo>
                <a:cubicBezTo>
                  <a:pt x="369" y="9"/>
                  <a:pt x="365" y="28"/>
                  <a:pt x="366" y="38"/>
                </a:cubicBezTo>
                <a:cubicBezTo>
                  <a:pt x="380" y="134"/>
                  <a:pt x="365" y="83"/>
                  <a:pt x="381" y="132"/>
                </a:cubicBezTo>
                <a:cubicBezTo>
                  <a:pt x="438" y="96"/>
                  <a:pt x="426" y="103"/>
                  <a:pt x="418" y="191"/>
                </a:cubicBezTo>
                <a:cubicBezTo>
                  <a:pt x="428" y="256"/>
                  <a:pt x="432" y="261"/>
                  <a:pt x="425" y="337"/>
                </a:cubicBezTo>
                <a:cubicBezTo>
                  <a:pt x="418" y="332"/>
                  <a:pt x="412" y="321"/>
                  <a:pt x="403" y="322"/>
                </a:cubicBezTo>
                <a:cubicBezTo>
                  <a:pt x="384" y="325"/>
                  <a:pt x="376" y="350"/>
                  <a:pt x="359" y="359"/>
                </a:cubicBezTo>
                <a:cubicBezTo>
                  <a:pt x="323" y="377"/>
                  <a:pt x="265" y="376"/>
                  <a:pt x="228" y="380"/>
                </a:cubicBezTo>
                <a:cubicBezTo>
                  <a:pt x="190" y="394"/>
                  <a:pt x="183" y="395"/>
                  <a:pt x="140" y="388"/>
                </a:cubicBezTo>
                <a:cubicBezTo>
                  <a:pt x="126" y="393"/>
                  <a:pt x="108" y="391"/>
                  <a:pt x="97" y="402"/>
                </a:cubicBezTo>
                <a:cubicBezTo>
                  <a:pt x="90" y="409"/>
                  <a:pt x="84" y="420"/>
                  <a:pt x="75" y="424"/>
                </a:cubicBezTo>
                <a:cubicBezTo>
                  <a:pt x="61" y="430"/>
                  <a:pt x="46" y="429"/>
                  <a:pt x="31" y="431"/>
                </a:cubicBezTo>
                <a:cubicBezTo>
                  <a:pt x="24" y="434"/>
                  <a:pt x="16" y="442"/>
                  <a:pt x="9" y="439"/>
                </a:cubicBezTo>
                <a:cubicBezTo>
                  <a:pt x="2" y="436"/>
                  <a:pt x="2" y="425"/>
                  <a:pt x="2" y="417"/>
                </a:cubicBezTo>
                <a:cubicBezTo>
                  <a:pt x="2" y="380"/>
                  <a:pt x="16" y="355"/>
                  <a:pt x="16" y="322"/>
                </a:cubicBezTo>
                <a:close/>
              </a:path>
            </a:pathLst>
          </a:custGeom>
          <a:solidFill>
            <a:srgbClr val="F6042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8498" name="Text Box 18"/>
          <p:cNvSpPr txBox="1">
            <a:spLocks noChangeArrowheads="1"/>
          </p:cNvSpPr>
          <p:nvPr/>
        </p:nvSpPr>
        <p:spPr bwMode="auto">
          <a:xfrm>
            <a:off x="7151688" y="4927600"/>
            <a:ext cx="10652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spcBef>
                <a:spcPct val="50000"/>
              </a:spcBef>
            </a:pPr>
            <a:r>
              <a:rPr lang="ru-RU" altLang="en-US" b="1"/>
              <a:t>МНПЗ</a:t>
            </a:r>
          </a:p>
        </p:txBody>
      </p:sp>
      <p:pic>
        <p:nvPicPr>
          <p:cNvPr id="148499" name="Picture 19" descr="j020546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2750" y="3403600"/>
            <a:ext cx="1296988" cy="1160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500" name="Rectangle 20"/>
          <p:cNvSpPr>
            <a:spLocks noChangeArrowheads="1"/>
          </p:cNvSpPr>
          <p:nvPr/>
        </p:nvSpPr>
        <p:spPr bwMode="auto">
          <a:xfrm flipV="1">
            <a:off x="0" y="0"/>
            <a:ext cx="179388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8501" name="Rectangle 21"/>
          <p:cNvSpPr>
            <a:spLocks noChangeArrowheads="1"/>
          </p:cNvSpPr>
          <p:nvPr/>
        </p:nvSpPr>
        <p:spPr bwMode="auto">
          <a:xfrm>
            <a:off x="0" y="6692900"/>
            <a:ext cx="9144000" cy="192088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8502" name="Rectangle 22"/>
          <p:cNvSpPr>
            <a:spLocks noChangeArrowheads="1"/>
          </p:cNvSpPr>
          <p:nvPr/>
        </p:nvSpPr>
        <p:spPr bwMode="auto">
          <a:xfrm>
            <a:off x="0" y="0"/>
            <a:ext cx="9144000" cy="19685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8503" name="Rectangle 23"/>
          <p:cNvSpPr>
            <a:spLocks noChangeArrowheads="1"/>
          </p:cNvSpPr>
          <p:nvPr/>
        </p:nvSpPr>
        <p:spPr bwMode="auto">
          <a:xfrm flipV="1">
            <a:off x="8964613" y="0"/>
            <a:ext cx="179387" cy="6858000"/>
          </a:xfrm>
          <a:prstGeom prst="rect">
            <a:avLst/>
          </a:prstGeom>
          <a:solidFill>
            <a:srgbClr val="9999FF">
              <a:alpha val="9803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8504" name="Rectangle 24"/>
          <p:cNvSpPr>
            <a:spLocks noChangeArrowheads="1"/>
          </p:cNvSpPr>
          <p:nvPr/>
        </p:nvSpPr>
        <p:spPr bwMode="auto">
          <a:xfrm>
            <a:off x="179388" y="196850"/>
            <a:ext cx="8788400" cy="6496050"/>
          </a:xfrm>
          <a:prstGeom prst="rect">
            <a:avLst/>
          </a:prstGeom>
          <a:noFill/>
          <a:ln w="381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48505" name="Text Box 25"/>
          <p:cNvSpPr txBox="1">
            <a:spLocks noChangeArrowheads="1"/>
          </p:cNvSpPr>
          <p:nvPr/>
        </p:nvSpPr>
        <p:spPr bwMode="auto">
          <a:xfrm>
            <a:off x="298450" y="1158875"/>
            <a:ext cx="8474075" cy="79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30000"/>
              </a:lnSpc>
              <a:spcBef>
                <a:spcPct val="50000"/>
              </a:spcBef>
            </a:pPr>
            <a:endParaRPr lang="ru-RU" altLang="en-US" sz="2400" b="1">
              <a:solidFill>
                <a:schemeClr val="bg1"/>
              </a:solidFill>
            </a:endParaRPr>
          </a:p>
          <a:p>
            <a:pPr eaLnBrk="1" hangingPunct="1">
              <a:lnSpc>
                <a:spcPct val="30000"/>
              </a:lnSpc>
              <a:spcBef>
                <a:spcPct val="50000"/>
              </a:spcBef>
            </a:pPr>
            <a:r>
              <a:rPr lang="ru-RU" altLang="en-US" sz="2400" b="1">
                <a:solidFill>
                  <a:schemeClr val="bg1"/>
                </a:solidFill>
              </a:rPr>
              <a:t>на Московском нефтеперерабатывающем заводе</a:t>
            </a:r>
          </a:p>
          <a:p>
            <a:pPr eaLnBrk="1" hangingPunct="1">
              <a:lnSpc>
                <a:spcPct val="30000"/>
              </a:lnSpc>
              <a:spcBef>
                <a:spcPct val="50000"/>
              </a:spcBef>
            </a:pPr>
            <a:endParaRPr lang="ru-RU" altLang="en-US" sz="2400" b="1">
              <a:solidFill>
                <a:schemeClr val="bg1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21" name="Rectangle 17"/>
          <p:cNvSpPr>
            <a:spLocks noChangeArrowheads="1"/>
          </p:cNvSpPr>
          <p:nvPr/>
        </p:nvSpPr>
        <p:spPr bwMode="auto">
          <a:xfrm>
            <a:off x="179388" y="0"/>
            <a:ext cx="7921625" cy="6858000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/>
          <a:lstStyle/>
          <a:p>
            <a:pPr marL="342900" indent="-342900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800" b="1" dirty="0">
                <a:solidFill>
                  <a:srgbClr val="FF0066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Экологическая обстановка в г. Москве</a:t>
            </a:r>
            <a:endParaRPr lang="ru-RU" sz="2800" b="1" i="1" dirty="0">
              <a:solidFill>
                <a:srgbClr val="FF0066"/>
              </a:solidFill>
              <a:latin typeface="Times New Roman" pitchFamily="18" charset="0"/>
              <a:cs typeface="Times New Roman" pitchFamily="18" charset="0"/>
            </a:endParaRP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b="1" i="1" dirty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Промышленные предприятия</a:t>
            </a:r>
            <a:r>
              <a:rPr lang="ru-RU" sz="2400" b="1" dirty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b="1" i="1" dirty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и транспорт</a:t>
            </a:r>
            <a:r>
              <a:rPr lang="ru-RU" sz="24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- за год в атмосферу города выбрасывается до 1,2 млн. т вредных веществ  (по 100…150 кг на каждого жителя), более 3 млн. т  </a:t>
            </a:r>
            <a:r>
              <a:rPr lang="ru-RU" sz="2400" dirty="0" err="1">
                <a:latin typeface="Times New Roman" pitchFamily="18" charset="0"/>
                <a:cs typeface="Times New Roman" pitchFamily="18" charset="0"/>
              </a:rPr>
              <a:t>промыш</a:t>
            </a: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    ленных отходов образуется ежегодно, перерабатывается 60%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b="1" i="1" dirty="0">
                <a:solidFill>
                  <a:srgbClr val="008000"/>
                </a:solidFill>
                <a:latin typeface="Times New Roman" pitchFamily="18" charset="0"/>
                <a:cs typeface="Times New Roman" pitchFamily="18" charset="0"/>
              </a:rPr>
              <a:t>Автомобильный транспорт:</a:t>
            </a:r>
            <a:r>
              <a:rPr lang="ru-RU" sz="2400" b="1" i="1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90% - оксида углерода, 70% - оксида азота. Наиболее загазованными являются – Варшавское, Каширское, Дмитровское шоссе, Кутузовский проспект, шоссе Энтузиастов, Садовое кольцо.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b="1" i="1" dirty="0">
                <a:solidFill>
                  <a:srgbClr val="660066"/>
                </a:solidFill>
                <a:latin typeface="Times New Roman" pitchFamily="18" charset="0"/>
                <a:cs typeface="Times New Roman" pitchFamily="18" charset="0"/>
              </a:rPr>
              <a:t>Деградация зеленых насаждений</a:t>
            </a:r>
            <a:r>
              <a:rPr lang="ru-RU" sz="24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– за год погибает до 250 тыс. деревьев.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b="1" i="1" dirty="0">
                <a:latin typeface="Times New Roman" pitchFamily="18" charset="0"/>
                <a:cs typeface="Times New Roman" pitchFamily="18" charset="0"/>
              </a:rPr>
              <a:t>Оценка экологической ситуации в городе: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dirty="0">
                <a:solidFill>
                  <a:srgbClr val="000066"/>
                </a:solidFill>
                <a:latin typeface="Times New Roman" pitchFamily="18" charset="0"/>
                <a:cs typeface="Times New Roman" pitchFamily="18" charset="0"/>
              </a:rPr>
              <a:t>17% - зона крайне неблагоприятного состояния среды;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30% - зона неблагоприятного состояния среды;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dirty="0">
                <a:latin typeface="Times New Roman" pitchFamily="18" charset="0"/>
                <a:cs typeface="Times New Roman" pitchFamily="18" charset="0"/>
              </a:rPr>
              <a:t>47% - зона умеренно неблагоприятного состояния среды;</a:t>
            </a:r>
          </a:p>
          <a:p>
            <a:pPr marL="342900" indent="-342900" algn="l">
              <a:lnSpc>
                <a:spcPct val="80000"/>
              </a:lnSpc>
              <a:spcBef>
                <a:spcPct val="20000"/>
              </a:spcBef>
              <a:defRPr/>
            </a:pPr>
            <a:r>
              <a:rPr lang="ru-RU" sz="2400" dirty="0">
                <a:solidFill>
                  <a:srgbClr val="FF0066"/>
                </a:solidFill>
                <a:latin typeface="Times New Roman" pitchFamily="18" charset="0"/>
                <a:cs typeface="Times New Roman" pitchFamily="18" charset="0"/>
              </a:rPr>
              <a:t>6% - зона условно благоприятного состояния среды.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0" fill="hold"/>
                                        <p:tgtEl>
                                          <p:spTgt spid="175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0" fill="hold"/>
                                        <p:tgtEl>
                                          <p:spTgt spid="175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21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0834" name="Group 2"/>
          <p:cNvGraphicFramePr>
            <a:graphicFrameLocks noGrp="1"/>
          </p:cNvGraphicFramePr>
          <p:nvPr/>
        </p:nvGraphicFramePr>
        <p:xfrm>
          <a:off x="179388" y="157163"/>
          <a:ext cx="7848600" cy="6583362"/>
        </p:xfrm>
        <a:graphic>
          <a:graphicData uri="http://schemas.openxmlformats.org/drawingml/2006/table">
            <a:tbl>
              <a:tblPr/>
              <a:tblGrid>
                <a:gridCol w="59764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721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14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Предприятие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Выброс т/год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ТЭЦ-21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56890    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ТЭЦ-22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84193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ТЭЦ-23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46560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ТЭЦ-25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34315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Московский нефтеперерабатывающий завод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58522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Нефтемаслозавод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125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Чугунолитейный завод им. Войкова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1378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Завод «Вулкан»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114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Кусковский химзавод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144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ЗИЛ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12621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Завод им. Карпова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207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Люблинский литейно-механический завод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1231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Завод «Красный богатырь»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1142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Завод «Серп и молот»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144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4114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Московский коксогазовый завод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6510</a:t>
                      </a:r>
                    </a:p>
                  </a:txBody>
                  <a:tcPr marL="91437" marR="91437" marT="45713" marB="4571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554" name="Picture 2"/>
          <p:cNvPicPr>
            <a:picLocks noChangeAspect="1" noChangeArrowheads="1"/>
          </p:cNvPicPr>
          <p:nvPr/>
        </p:nvPicPr>
        <p:blipFill>
          <a:blip r:embed="rId2">
            <a:lum bright="-6000"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2" name="Rectangle 4"/>
          <p:cNvSpPr>
            <a:spLocks noChangeArrowheads="1"/>
          </p:cNvSpPr>
          <p:nvPr/>
        </p:nvSpPr>
        <p:spPr bwMode="auto">
          <a:xfrm>
            <a:off x="1763713" y="2060575"/>
            <a:ext cx="4746625" cy="2308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ru-RU" sz="3600" b="1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Анализ ЧС, аварий и </a:t>
            </a:r>
          </a:p>
          <a:p>
            <a:pPr>
              <a:defRPr/>
            </a:pPr>
            <a:r>
              <a:rPr lang="ru-RU" sz="3600" b="1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происшествий </a:t>
            </a:r>
          </a:p>
          <a:p>
            <a:pPr>
              <a:defRPr/>
            </a:pPr>
            <a:r>
              <a:rPr lang="ru-RU" sz="3600" b="1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на территории </a:t>
            </a:r>
          </a:p>
          <a:p>
            <a:pPr>
              <a:defRPr/>
            </a:pPr>
            <a:r>
              <a:rPr lang="ru-RU" sz="3600" b="1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Москвы в 2013 году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7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6699FF"/>
              </a:gs>
              <a:gs pos="100000">
                <a:srgbClr val="3333CC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pic>
        <p:nvPicPr>
          <p:cNvPr id="153603" name="Picture 2" descr="fire06g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609600"/>
            <a:ext cx="3873500" cy="594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04" name="Text Box 3"/>
          <p:cNvSpPr txBox="1">
            <a:spLocks noChangeArrowheads="1"/>
          </p:cNvSpPr>
          <p:nvPr/>
        </p:nvSpPr>
        <p:spPr bwMode="auto">
          <a:xfrm>
            <a:off x="0" y="500063"/>
            <a:ext cx="4867275" cy="55403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3000" b="1">
                <a:latin typeface="Arial Black" panose="020B0A04020102020204" pitchFamily="34" charset="0"/>
              </a:rPr>
              <a:t>ЗАРЕГИСТРИРОВАНО</a:t>
            </a:r>
          </a:p>
        </p:txBody>
      </p:sp>
      <p:sp>
        <p:nvSpPr>
          <p:cNvPr id="11269" name="WordArt 4"/>
          <p:cNvSpPr>
            <a:spLocks noChangeArrowheads="1" noChangeShapeType="1" noTextEdit="1"/>
          </p:cNvSpPr>
          <p:nvPr/>
        </p:nvSpPr>
        <p:spPr bwMode="auto">
          <a:xfrm>
            <a:off x="214313" y="1000126"/>
            <a:ext cx="4568825" cy="1643063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>
              <a:defRPr/>
            </a:pPr>
            <a:r>
              <a:rPr lang="ru-RU" sz="4600" b="1" kern="10" dirty="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/>
              </a:rPr>
              <a:t>6</a:t>
            </a:r>
            <a:r>
              <a:rPr lang="ru-RU" sz="4400" b="1" kern="10" dirty="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/>
              </a:rPr>
              <a:t> чрезвычайных </a:t>
            </a:r>
          </a:p>
          <a:p>
            <a:pPr>
              <a:defRPr/>
            </a:pPr>
            <a:r>
              <a:rPr lang="ru-RU" sz="4400" b="1" kern="10" dirty="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/>
              </a:rPr>
              <a:t>ситуаций</a:t>
            </a:r>
          </a:p>
        </p:txBody>
      </p:sp>
      <p:sp>
        <p:nvSpPr>
          <p:cNvPr id="153606" name="WordArt 5"/>
          <p:cNvSpPr>
            <a:spLocks noChangeArrowheads="1" noChangeShapeType="1" noTextEdit="1"/>
          </p:cNvSpPr>
          <p:nvPr/>
        </p:nvSpPr>
        <p:spPr bwMode="auto">
          <a:xfrm>
            <a:off x="1116013" y="5013325"/>
            <a:ext cx="2808287" cy="6302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более 1300</a:t>
            </a:r>
            <a:endParaRPr lang="en-US" sz="4400" b="1" kern="10">
              <a:ln w="50800">
                <a:solidFill>
                  <a:srgbClr val="333399"/>
                </a:solidFill>
                <a:round/>
                <a:headEnd/>
                <a:tailEnd/>
              </a:ln>
              <a:solidFill>
                <a:srgbClr val="FF6600"/>
              </a:solidFill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53607" name="Text Box 6"/>
          <p:cNvSpPr txBox="1">
            <a:spLocks noChangeArrowheads="1"/>
          </p:cNvSpPr>
          <p:nvPr/>
        </p:nvSpPr>
        <p:spPr bwMode="auto">
          <a:xfrm>
            <a:off x="357188" y="5689600"/>
            <a:ext cx="3929062" cy="95408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 b="1">
                <a:latin typeface="Arial Black" panose="020B0A04020102020204" pitchFamily="34" charset="0"/>
              </a:rPr>
              <a:t>ЧЕЛОВЕК  СПАСЕНО</a:t>
            </a:r>
          </a:p>
        </p:txBody>
      </p:sp>
      <p:sp>
        <p:nvSpPr>
          <p:cNvPr id="153608" name="WordArt 4"/>
          <p:cNvSpPr>
            <a:spLocks noChangeArrowheads="1" noChangeShapeType="1" noTextEdit="1"/>
          </p:cNvSpPr>
          <p:nvPr/>
        </p:nvSpPr>
        <p:spPr bwMode="auto">
          <a:xfrm>
            <a:off x="1547813" y="3141663"/>
            <a:ext cx="1628775" cy="9048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sz="4400" b="1" kern="1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 6932 </a:t>
            </a:r>
          </a:p>
        </p:txBody>
      </p:sp>
      <p:sp>
        <p:nvSpPr>
          <p:cNvPr id="153609" name="Text Box 6"/>
          <p:cNvSpPr txBox="1">
            <a:spLocks noChangeArrowheads="1"/>
          </p:cNvSpPr>
          <p:nvPr/>
        </p:nvSpPr>
        <p:spPr bwMode="auto">
          <a:xfrm>
            <a:off x="571500" y="3976688"/>
            <a:ext cx="3929063" cy="5238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 b="1">
                <a:latin typeface="Arial Black" panose="020B0A04020102020204" pitchFamily="34" charset="0"/>
              </a:rPr>
              <a:t>ПОЖАРА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6699FF"/>
              </a:gs>
              <a:gs pos="100000">
                <a:srgbClr val="3333CC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pic>
        <p:nvPicPr>
          <p:cNvPr id="154627" name="Picture 3" descr="C:\Documents and Settings\Карина\Рабочий стол\подведение итогов 2012 года\от Димы Рубана\_DSC7386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38" y="836613"/>
            <a:ext cx="4033837" cy="267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4628" name="Picture 7" descr="D:\техника\Пожарная автолестница АЛ-55 (Ивеко-Магирус).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3644900"/>
            <a:ext cx="3924300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4629" name="Picture 5" descr="D:\папка с фото МГСЧС\IMG_3029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836613"/>
            <a:ext cx="3924300" cy="266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4630" name="Picture 8" descr="IMG_107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2313" y="3644900"/>
            <a:ext cx="4000500" cy="295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WordArt 5"/>
          <p:cNvSpPr>
            <a:spLocks noChangeArrowheads="1" noChangeShapeType="1" noTextEdit="1"/>
          </p:cNvSpPr>
          <p:nvPr/>
        </p:nvSpPr>
        <p:spPr bwMode="auto">
          <a:xfrm>
            <a:off x="2627313" y="2536825"/>
            <a:ext cx="3600450" cy="6302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более 28 тыс.</a:t>
            </a:r>
            <a:endParaRPr lang="en-US" sz="4400" b="1" kern="10">
              <a:ln w="50800">
                <a:solidFill>
                  <a:srgbClr val="333399"/>
                </a:solidFill>
                <a:round/>
                <a:headEnd/>
                <a:tailEnd/>
              </a:ln>
              <a:solidFill>
                <a:srgbClr val="FF6600"/>
              </a:solidFill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9" name="WordArt 5"/>
          <p:cNvSpPr>
            <a:spLocks noChangeArrowheads="1" noChangeShapeType="1" noTextEdit="1"/>
          </p:cNvSpPr>
          <p:nvPr/>
        </p:nvSpPr>
        <p:spPr bwMode="auto">
          <a:xfrm>
            <a:off x="2916238" y="3375025"/>
            <a:ext cx="3057525" cy="6302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выездов</a:t>
            </a:r>
            <a:endParaRPr lang="en-US" sz="4400" b="1" kern="10">
              <a:ln w="50800">
                <a:solidFill>
                  <a:srgbClr val="333399"/>
                </a:solidFill>
                <a:round/>
                <a:headEnd/>
                <a:tailEnd/>
              </a:ln>
              <a:solidFill>
                <a:srgbClr val="FF6600"/>
              </a:solidFill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0" name="WordArt 5"/>
          <p:cNvSpPr>
            <a:spLocks noChangeArrowheads="1" noChangeShapeType="1" noTextEdit="1"/>
          </p:cNvSpPr>
          <p:nvPr/>
        </p:nvSpPr>
        <p:spPr bwMode="auto">
          <a:xfrm>
            <a:off x="2916238" y="1773238"/>
            <a:ext cx="3057525" cy="630237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50800">
                  <a:solidFill>
                    <a:srgbClr val="333399"/>
                  </a:solidFill>
                  <a:round/>
                  <a:headEnd/>
                  <a:tailEnd/>
                </a:ln>
                <a:solidFill>
                  <a:srgbClr val="FF6600"/>
                </a:solidFill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совершено</a:t>
            </a:r>
            <a:endParaRPr lang="en-US" sz="4400" b="1" kern="10">
              <a:ln w="50800">
                <a:solidFill>
                  <a:srgbClr val="333399"/>
                </a:solidFill>
                <a:round/>
                <a:headEnd/>
                <a:tailEnd/>
              </a:ln>
              <a:solidFill>
                <a:srgbClr val="FF6600"/>
              </a:solidFill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1" presetID="5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7" presetID="5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50" name="Picture 8" descr="C:\Documents and Settings\РоманюкДЕ\Рабочий стол\для презентации итоги 13\1373740300_qnzLwyAr9II.jpg"/>
          <p:cNvPicPr>
            <a:picLocks noChangeAspect="1" noChangeArrowheads="1"/>
          </p:cNvPicPr>
          <p:nvPr/>
        </p:nvPicPr>
        <p:blipFill>
          <a:blip r:embed="rId2">
            <a:lum bright="-3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/>
          <p:cNvSpPr txBox="1"/>
          <p:nvPr/>
        </p:nvSpPr>
        <p:spPr>
          <a:xfrm>
            <a:off x="4859338" y="5097463"/>
            <a:ext cx="4465637" cy="7699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ru-RU" sz="4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погибло 18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846638" y="5756275"/>
            <a:ext cx="4464050" cy="7683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ru-RU" sz="4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пострадало 45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07950" y="188913"/>
            <a:ext cx="6985000" cy="107791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ru-RU" sz="32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13.07.2013 д. </a:t>
            </a:r>
            <a:r>
              <a:rPr lang="ru-RU" sz="32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Ознобишино</a:t>
            </a:r>
            <a:r>
              <a:rPr lang="ru-RU" sz="32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 </a:t>
            </a:r>
          </a:p>
          <a:p>
            <a:pPr>
              <a:defRPr/>
            </a:pPr>
            <a:r>
              <a:rPr lang="ru-RU" sz="32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поселение </a:t>
            </a:r>
            <a:r>
              <a:rPr lang="ru-RU" sz="32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anose="020F0502020204030204" pitchFamily="34" charset="0"/>
              </a:rPr>
              <a:t>Щаповское</a:t>
            </a:r>
            <a:endParaRPr lang="ru-RU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ChangeArrowheads="1"/>
          </p:cNvSpPr>
          <p:nvPr/>
        </p:nvSpPr>
        <p:spPr bwMode="auto">
          <a:xfrm>
            <a:off x="179388" y="981075"/>
            <a:ext cx="78486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3200" b="1">
                <a:solidFill>
                  <a:srgbClr val="FF3300"/>
                </a:solidFill>
                <a:latin typeface="Arial Black" panose="020B0A04020102020204" pitchFamily="34" charset="0"/>
              </a:rPr>
              <a:t>ЧРЕЗВЫЧАЙНАЯ СИТУАЦИЯ -</a:t>
            </a:r>
          </a:p>
        </p:txBody>
      </p:sp>
      <p:sp>
        <p:nvSpPr>
          <p:cNvPr id="111619" name="Text Box 3"/>
          <p:cNvSpPr txBox="1">
            <a:spLocks noChangeArrowheads="1"/>
          </p:cNvSpPr>
          <p:nvPr/>
        </p:nvSpPr>
        <p:spPr bwMode="auto">
          <a:xfrm>
            <a:off x="0" y="1773238"/>
            <a:ext cx="8027988" cy="43608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95000"/>
              </a:lnSpc>
            </a:pPr>
            <a:r>
              <a:rPr lang="ru-RU" altLang="en-US" sz="3600" b="1">
                <a:latin typeface="Times New Roman" panose="02020603050405020304" pitchFamily="18" charset="0"/>
              </a:rPr>
              <a:t> </a:t>
            </a:r>
            <a:r>
              <a:rPr lang="ru-RU" altLang="en-US" sz="2800">
                <a:latin typeface="Times New Roman" panose="02020603050405020304" pitchFamily="18" charset="0"/>
                <a:cs typeface="Times New Roman" panose="02020603050405020304" pitchFamily="18" charset="0"/>
              </a:rPr>
              <a:t>	это обстановка на определенной территории, </a:t>
            </a:r>
            <a:r>
              <a:rPr lang="ru-RU" altLang="en-US" sz="280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сложившаяся в результате аварии, опасного природного явления, катастрофы, стихийного или иного бедствия</a:t>
            </a:r>
            <a:r>
              <a:rPr lang="ru-RU" altLang="en-US" sz="2800">
                <a:latin typeface="Times New Roman" panose="02020603050405020304" pitchFamily="18" charset="0"/>
                <a:cs typeface="Times New Roman" panose="02020603050405020304" pitchFamily="18" charset="0"/>
              </a:rPr>
              <a:t>, которые могут повлечь или повлекли за собой человеческие жертвы, ущерб здоровью людей или окружающей среде, значительные материальные потери и нарушение условий жизнедеятельности людей.</a:t>
            </a:r>
          </a:p>
          <a:p>
            <a:pPr eaLnBrk="1" hangingPunct="1">
              <a:lnSpc>
                <a:spcPct val="95000"/>
              </a:lnSpc>
            </a:pPr>
            <a:r>
              <a:rPr lang="ru-RU" altLang="en-US" sz="2800">
                <a:latin typeface="Times New Roman" panose="02020603050405020304" pitchFamily="18" charset="0"/>
                <a:cs typeface="Times New Roman" panose="02020603050405020304" pitchFamily="18" charset="0"/>
              </a:rPr>
              <a:t> (ФЗ № 68 1994 г.)</a:t>
            </a:r>
          </a:p>
          <a:p>
            <a:pPr eaLnBrk="1" hangingPunct="1">
              <a:lnSpc>
                <a:spcPct val="95000"/>
              </a:lnSpc>
            </a:pPr>
            <a:endParaRPr lang="ru-RU" altLang="en-US" sz="3200" b="1">
              <a:latin typeface="Arial Black" panose="020B0A04020102020204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638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638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42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/>
          <p:cNvSpPr/>
          <p:nvPr/>
        </p:nvSpPr>
        <p:spPr>
          <a:xfrm>
            <a:off x="179512" y="116637"/>
            <a:ext cx="864096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ru-RU" sz="3600" b="1" kern="10" dirty="0">
                <a:ln w="38100">
                  <a:solidFill>
                    <a:srgbClr val="333399"/>
                  </a:solidFill>
                  <a:round/>
                  <a:headEnd/>
                  <a:tailEnd/>
                </a:ln>
                <a:effectLst>
                  <a:outerShdw dist="35921" dir="2700000" algn="ctr" rotWithShape="0">
                    <a:srgbClr val="990000"/>
                  </a:outerShdw>
                </a:effectLst>
                <a:latin typeface="Impact"/>
              </a:rPr>
              <a:t>Дорожно-транспортное происшествие</a:t>
            </a:r>
          </a:p>
        </p:txBody>
      </p:sp>
      <p:sp>
        <p:nvSpPr>
          <p:cNvPr id="156675" name="Прямоугольник 3"/>
          <p:cNvSpPr>
            <a:spLocks noChangeArrowheads="1"/>
          </p:cNvSpPr>
          <p:nvPr/>
        </p:nvSpPr>
        <p:spPr bwMode="auto">
          <a:xfrm>
            <a:off x="107950" y="908050"/>
            <a:ext cx="8856663" cy="923925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b="1">
                <a:solidFill>
                  <a:srgbClr val="000000"/>
                </a:solidFill>
              </a:rPr>
              <a:t>13 июля 2013 года по адресу: г.Москва, СП Щаповское, </a:t>
            </a:r>
          </a:p>
          <a:p>
            <a:pPr eaLnBrk="1" hangingPunct="1"/>
            <a:r>
              <a:rPr lang="ru-RU" altLang="ru-RU" b="1">
                <a:solidFill>
                  <a:srgbClr val="000000"/>
                </a:solidFill>
              </a:rPr>
              <a:t>пересечении Варшавского шоссе и поворота на пос. Щапово </a:t>
            </a:r>
          </a:p>
          <a:p>
            <a:pPr eaLnBrk="1" hangingPunct="1"/>
            <a:r>
              <a:rPr lang="ru-RU" altLang="ru-RU" b="1">
                <a:solidFill>
                  <a:srgbClr val="000000"/>
                </a:solidFill>
              </a:rPr>
              <a:t>вблизи деревни Ознобишино (НиТАО)</a:t>
            </a:r>
          </a:p>
        </p:txBody>
      </p:sp>
      <p:pic>
        <p:nvPicPr>
          <p:cNvPr id="156676" name="Picture 5" descr="\\10.0.25.226\KoPeHb\documenti_psc\04_ЧС и проишествия\ФОТО с ЧС\2013\07 Июль\13.07.13. ДТП\IMG_842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2276475"/>
            <a:ext cx="4176712" cy="417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677" name="Picture 6" descr="\\10.0.25.226\KoPeHb\documenti_psc\04_ЧС и проишествия\ЧС\2013\06 Июль\13.07.2013 дтп\13.07.2013 первичные документы\Фото и видео расширенное новое\IMG_8433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0563" y="2276475"/>
            <a:ext cx="4464050" cy="417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WordArt 5"/>
          <p:cNvSpPr>
            <a:spLocks noChangeArrowheads="1" noChangeShapeType="1" noTextEdit="1"/>
          </p:cNvSpPr>
          <p:nvPr/>
        </p:nvSpPr>
        <p:spPr bwMode="auto">
          <a:xfrm>
            <a:off x="142875" y="142875"/>
            <a:ext cx="8858250" cy="12858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38100">
                  <a:solidFill>
                    <a:srgbClr val="333399"/>
                  </a:solidFill>
                  <a:round/>
                  <a:headEnd/>
                  <a:tailEnd/>
                </a:ln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           Реагирование на пожары            </a:t>
            </a:r>
          </a:p>
          <a:p>
            <a:r>
              <a:rPr lang="az-Cyrl-AZ" sz="4400" b="1" kern="10">
                <a:ln w="38100">
                  <a:solidFill>
                    <a:srgbClr val="333399"/>
                  </a:solidFill>
                  <a:round/>
                  <a:headEnd/>
                  <a:tailEnd/>
                </a:ln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 </a:t>
            </a:r>
            <a:endParaRPr lang="en-US" sz="4400" b="1" kern="10">
              <a:ln w="38100">
                <a:solidFill>
                  <a:srgbClr val="333399"/>
                </a:solidFill>
                <a:round/>
                <a:headEnd/>
                <a:tailEnd/>
              </a:ln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57699" name="Text Box 30"/>
          <p:cNvSpPr txBox="1">
            <a:spLocks noChangeArrowheads="1"/>
          </p:cNvSpPr>
          <p:nvPr/>
        </p:nvSpPr>
        <p:spPr bwMode="auto">
          <a:xfrm>
            <a:off x="214313" y="4786313"/>
            <a:ext cx="8715375" cy="2141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8906" tIns="39454" rIns="78906" bIns="39454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ru-RU" sz="2400" b="1">
                <a:solidFill>
                  <a:srgbClr val="FF0000"/>
                </a:solidFill>
                <a:latin typeface="Times New Roman" panose="02020603050405020304" pitchFamily="18" charset="0"/>
              </a:rPr>
              <a:t>ЗА 2013  ГОД 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</a:rPr>
              <a:t>ПОЖАРНО-СПАСАТЕЛЬНЫЕ ПОДРАЗДЕЛЕНИЯ  ПРИНИМАЛИ УЧАСТИЕ В ТУШЕНИИ </a:t>
            </a:r>
            <a:r>
              <a:rPr lang="ru-RU" altLang="ru-RU" sz="2000" b="1">
                <a:solidFill>
                  <a:srgbClr val="FF0000"/>
                </a:solidFill>
              </a:rPr>
              <a:t>5741</a:t>
            </a:r>
            <a:r>
              <a:rPr lang="ru-RU" altLang="ru-RU" sz="2000" b="1"/>
              <a:t> </a:t>
            </a:r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</a:rPr>
              <a:t>ПОЖАРОВ, СПАСЕНО</a:t>
            </a:r>
            <a:r>
              <a:rPr lang="ru-RU" altLang="ru-RU" sz="2000">
                <a:latin typeface="Times New Roman" panose="02020603050405020304" pitchFamily="18" charset="0"/>
              </a:rPr>
              <a:t> </a:t>
            </a:r>
            <a:r>
              <a:rPr lang="ru-RU" altLang="ru-RU" sz="2000" b="1">
                <a:solidFill>
                  <a:srgbClr val="FF0000"/>
                </a:solidFill>
              </a:rPr>
              <a:t>1087</a:t>
            </a:r>
            <a:r>
              <a:rPr lang="ru-RU" altLang="ru-RU" sz="2000" b="1">
                <a:solidFill>
                  <a:srgbClr val="FFFF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</a:rPr>
              <a:t>ЧЕЛОВЕК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000" b="1">
                <a:solidFill>
                  <a:srgbClr val="000000"/>
                </a:solidFill>
              </a:rPr>
              <a:t>Общий материальный ущерб составил </a:t>
            </a:r>
            <a:r>
              <a:rPr lang="ru-RU" altLang="ru-RU" sz="2000" b="1">
                <a:solidFill>
                  <a:srgbClr val="FF0000"/>
                </a:solidFill>
              </a:rPr>
              <a:t>975</a:t>
            </a:r>
            <a:r>
              <a:rPr lang="ru-RU" altLang="ru-RU" sz="2000" b="1">
                <a:solidFill>
                  <a:srgbClr val="000000"/>
                </a:solidFill>
              </a:rPr>
              <a:t> млн. </a:t>
            </a:r>
            <a:r>
              <a:rPr lang="ru-RU" altLang="ru-RU" sz="2000" b="1">
                <a:solidFill>
                  <a:srgbClr val="FF0000"/>
                </a:solidFill>
              </a:rPr>
              <a:t>989</a:t>
            </a:r>
            <a:r>
              <a:rPr lang="ru-RU" altLang="ru-RU" sz="2000" b="1">
                <a:solidFill>
                  <a:srgbClr val="FFFF00"/>
                </a:solidFill>
              </a:rPr>
              <a:t> </a:t>
            </a:r>
            <a:r>
              <a:rPr lang="ru-RU" altLang="ru-RU" sz="2000" b="1">
                <a:solidFill>
                  <a:srgbClr val="000000"/>
                </a:solidFill>
              </a:rPr>
              <a:t>тыс. руб.</a:t>
            </a:r>
          </a:p>
          <a:p>
            <a:pPr eaLnBrk="1" hangingPunct="1">
              <a:spcBef>
                <a:spcPct val="50000"/>
              </a:spcBef>
            </a:pPr>
            <a:endParaRPr lang="ru-RU" altLang="ru-RU" sz="20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57700" name="Picture 2" descr="\\10.0.25.226\KoPeHb\documenti_psc\04_ЧС и проишествия\ФОТО с ЧС\2013\07 Июль\06.07.2013 - пожар торговый комплекс\IMG_827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412875"/>
            <a:ext cx="4176713" cy="316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701" name="Picture 3" descr="\\10.0.25.226\KoPeHb\documenti_psc\04_ЧС и проишествия\ФОТО с ЧС\2013\07 Июль\06.07.2013 - пожар торговый комплекс\IMG_8264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1412875"/>
            <a:ext cx="4321175" cy="316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pull dir="d"/>
  </p:transition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WordArt 5"/>
          <p:cNvSpPr>
            <a:spLocks noChangeArrowheads="1" noChangeShapeType="1" noTextEdit="1"/>
          </p:cNvSpPr>
          <p:nvPr/>
        </p:nvSpPr>
        <p:spPr bwMode="auto">
          <a:xfrm>
            <a:off x="142875" y="142875"/>
            <a:ext cx="8858250" cy="128587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38100">
                  <a:solidFill>
                    <a:srgbClr val="333399"/>
                  </a:solidFill>
                  <a:round/>
                  <a:headEnd/>
                  <a:tailEnd/>
                </a:ln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Реагирование на дорожно-транспортные</a:t>
            </a:r>
          </a:p>
          <a:p>
            <a:r>
              <a:rPr lang="az-Cyrl-AZ" sz="4400" b="1" kern="10">
                <a:ln w="38100">
                  <a:solidFill>
                    <a:srgbClr val="333399"/>
                  </a:solidFill>
                  <a:round/>
                  <a:headEnd/>
                  <a:tailEnd/>
                </a:ln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происшествия </a:t>
            </a:r>
            <a:endParaRPr lang="en-US" sz="4400" b="1" kern="10">
              <a:ln w="38100">
                <a:solidFill>
                  <a:srgbClr val="333399"/>
                </a:solidFill>
                <a:round/>
                <a:headEnd/>
                <a:tailEnd/>
              </a:ln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58723" name="Text Box 30"/>
          <p:cNvSpPr txBox="1">
            <a:spLocks noChangeArrowheads="1"/>
          </p:cNvSpPr>
          <p:nvPr/>
        </p:nvSpPr>
        <p:spPr bwMode="auto">
          <a:xfrm>
            <a:off x="214313" y="4786313"/>
            <a:ext cx="8715375" cy="2757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8906" tIns="39454" rIns="78906" bIns="39454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ru-RU" sz="2400" b="1">
                <a:solidFill>
                  <a:srgbClr val="FF0000"/>
                </a:solidFill>
                <a:latin typeface="Times New Roman" panose="02020603050405020304" pitchFamily="18" charset="0"/>
              </a:rPr>
              <a:t>ЗА 2013  ГОД 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ПОЖАРНО-СПАСАТЕЛЬНЫЕ ПОДРАЗДЕЛЕНИЯ  ПРИНИМАЛИ УЧАСТИЕ В ХОДЕ ЛИКВИДАЦИИ ПОСЛЕДСТВИЙ</a:t>
            </a:r>
            <a:r>
              <a:rPr lang="ru-RU" altLang="ru-RU" sz="2400">
                <a:latin typeface="Times New Roman" panose="02020603050405020304" pitchFamily="18" charset="0"/>
              </a:rPr>
              <a:t> </a:t>
            </a: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ДТП </a:t>
            </a:r>
            <a:r>
              <a:rPr lang="ru-RU" altLang="ru-RU" sz="2400" b="1">
                <a:solidFill>
                  <a:srgbClr val="FF0000"/>
                </a:solidFill>
              </a:rPr>
              <a:t>1886</a:t>
            </a:r>
            <a:r>
              <a:rPr lang="ru-RU" altLang="ru-RU" sz="2400">
                <a:solidFill>
                  <a:srgbClr val="FF0000"/>
                </a:solidFill>
              </a:rPr>
              <a:t> </a:t>
            </a: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, СПАСЕНО</a:t>
            </a:r>
            <a:r>
              <a:rPr lang="ru-RU" altLang="ru-RU" sz="2400">
                <a:latin typeface="Times New Roman" panose="02020603050405020304" pitchFamily="18" charset="0"/>
              </a:rPr>
              <a:t> </a:t>
            </a:r>
            <a:r>
              <a:rPr lang="ru-RU" altLang="ru-RU" sz="2400" b="1">
                <a:solidFill>
                  <a:srgbClr val="FF0000"/>
                </a:solidFill>
                <a:latin typeface="Times New Roman" panose="02020603050405020304" pitchFamily="18" charset="0"/>
              </a:rPr>
              <a:t>401 </a:t>
            </a: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ЧЕЛОВЕК.</a:t>
            </a:r>
          </a:p>
          <a:p>
            <a:pPr eaLnBrk="1" hangingPunct="1">
              <a:spcBef>
                <a:spcPct val="50000"/>
              </a:spcBef>
            </a:pPr>
            <a:endParaRPr lang="ru-RU" altLang="ru-RU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endParaRPr lang="ru-RU" altLang="ru-RU" sz="20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58724" name="Picture 3" descr="\\10.0.25.125\документы_псц\ПАПКА ОПЕРАТИВНОГО ДЕЖУРНОГО\ПАПКА ОПЕРАТИВНОГО ДЕЖУРНОГО\ЧРЕЗВЫЧАЙНЫЕ СИТУАЦИИ\2012\27.06.2012 ДТП ул. Каспийская Москва\фото\________077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1484313"/>
            <a:ext cx="4321175" cy="305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8725" name="Picture 2" descr="Z:\ПАПКА ОПЕРАТИВНОГО ДЕЖУРНОГО\ПАПКА ОПЕРАТИВНОГО ДЕЖУРНОГО\ЧРЕЗВЫЧАЙНЫЕ СИТУАЦИИ\2012\ДТП Минская улица 22.09.12\ФОТО_ММС_ВИДЕО\IMG_4229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1484313"/>
            <a:ext cx="4392613" cy="3097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pull dir="d"/>
  </p:transition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WordArt 8"/>
          <p:cNvSpPr>
            <a:spLocks noChangeArrowheads="1" noChangeShapeType="1" noTextEdit="1"/>
          </p:cNvSpPr>
          <p:nvPr/>
        </p:nvSpPr>
        <p:spPr bwMode="auto">
          <a:xfrm>
            <a:off x="285750" y="0"/>
            <a:ext cx="8247063" cy="17732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4400" b="1" kern="10">
                <a:ln w="38100">
                  <a:solidFill>
                    <a:srgbClr val="333399"/>
                  </a:solidFill>
                  <a:round/>
                  <a:headEnd/>
                  <a:tailEnd/>
                </a:ln>
                <a:effectLst>
                  <a:outerShdw dist="35921" dir="2700000" algn="ctr" rotWithShape="0">
                    <a:srgbClr val="990000"/>
                  </a:outerShdw>
                </a:effectLst>
                <a:latin typeface="Impact" panose="020B0806030902050204" pitchFamily="34" charset="0"/>
              </a:rPr>
              <a:t>Происшествия  на  водных  бассейнах </a:t>
            </a:r>
          </a:p>
          <a:p>
            <a:endParaRPr lang="en-US" sz="4400" b="1" kern="10">
              <a:ln w="38100">
                <a:solidFill>
                  <a:srgbClr val="333399"/>
                </a:solidFill>
                <a:round/>
                <a:headEnd/>
                <a:tailEnd/>
              </a:ln>
              <a:effectLst>
                <a:outerShdw dist="35921" dir="2700000" algn="ctr" rotWithShape="0">
                  <a:srgbClr val="990000"/>
                </a:outerShdw>
              </a:effectLst>
              <a:latin typeface="Impact" panose="020B0806030902050204" pitchFamily="34" charset="0"/>
            </a:endParaRPr>
          </a:p>
        </p:txBody>
      </p:sp>
      <p:sp>
        <p:nvSpPr>
          <p:cNvPr id="159747" name="Text Box 30"/>
          <p:cNvSpPr txBox="1">
            <a:spLocks noChangeArrowheads="1"/>
          </p:cNvSpPr>
          <p:nvPr/>
        </p:nvSpPr>
        <p:spPr bwMode="auto">
          <a:xfrm>
            <a:off x="214313" y="4786313"/>
            <a:ext cx="8715375" cy="2233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8906" tIns="39454" rIns="78906" bIns="39454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ru-RU" sz="2000" b="1">
                <a:solidFill>
                  <a:srgbClr val="FF0000"/>
                </a:solidFill>
                <a:latin typeface="Times New Roman" panose="02020603050405020304" pitchFamily="18" charset="0"/>
              </a:rPr>
              <a:t>ЗА 2013  ГОДУ 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НА ТЕРРИТОРИИ ГОРОДА МОСКВЫ ПРОИЗОШЛО 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180 </a:t>
            </a:r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ПРОИСШЕСТВИЙ НА ВОДНЫХ БАССЕЙНАХ, СПАСЕНО 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173</a:t>
            </a:r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ЧЕЛОВЕКА,  ПОГИБО  </a:t>
            </a:r>
            <a:r>
              <a:rPr lang="ru-RU" altLang="ru-RU" sz="2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</a:t>
            </a:r>
            <a:r>
              <a:rPr lang="ru-RU" altLang="ru-RU" sz="200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endParaRPr lang="ru-RU" altLang="ru-RU" sz="2000" b="1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eaLnBrk="1" hangingPunct="1">
              <a:spcBef>
                <a:spcPct val="50000"/>
              </a:spcBef>
            </a:pPr>
            <a:endParaRPr lang="ru-RU" altLang="ru-RU" sz="20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59748" name="Picture 1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1052513"/>
            <a:ext cx="4176713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749" name="Picture 1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0563" y="1052513"/>
            <a:ext cx="4464050" cy="344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pull dir="d"/>
  </p:transition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4"/>
          <p:cNvSpPr>
            <a:spLocks noChangeArrowheads="1"/>
          </p:cNvSpPr>
          <p:nvPr/>
        </p:nvSpPr>
        <p:spPr bwMode="auto">
          <a:xfrm>
            <a:off x="0" y="0"/>
            <a:ext cx="9144000" cy="738188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45712" rIns="91425" bIns="45712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sz="2000" b="1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eaLnBrk="1" hangingPunct="1"/>
            <a: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</a:rPr>
              <a:t>ОБНАРУЖЕНИЕ ВЗРЫВООПАСНЫХ ПРЕДМЕТОВ</a:t>
            </a:r>
            <a:br>
              <a:rPr lang="ru-RU" altLang="ru-RU" sz="2000" b="1">
                <a:solidFill>
                  <a:srgbClr val="000000"/>
                </a:solidFill>
                <a:latin typeface="Times New Roman" panose="02020603050405020304" pitchFamily="18" charset="0"/>
              </a:rPr>
            </a:br>
            <a:endParaRPr lang="ru-RU" altLang="ru-RU" sz="20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0771" name="Text Box 7"/>
          <p:cNvSpPr txBox="1">
            <a:spLocks noChangeArrowheads="1"/>
          </p:cNvSpPr>
          <p:nvPr/>
        </p:nvSpPr>
        <p:spPr bwMode="auto">
          <a:xfrm>
            <a:off x="0" y="5000625"/>
            <a:ext cx="9144000" cy="155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8906" tIns="39454" rIns="78906" bIns="39454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ru-RU" sz="2400" b="1">
                <a:solidFill>
                  <a:srgbClr val="FF0000"/>
                </a:solidFill>
                <a:latin typeface="Times New Roman" panose="02020603050405020304" pitchFamily="18" charset="0"/>
              </a:rPr>
              <a:t>ЗА 2013 ГОДУ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 НА ТЕРРИТОРИИ ГОРОДА МОСКВЫ</a:t>
            </a:r>
          </a:p>
          <a:p>
            <a:pPr eaLnBrk="1" hangingPunct="1">
              <a:spcBef>
                <a:spcPct val="50000"/>
              </a:spcBef>
            </a:pP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ОБНАРУЖЕН</a:t>
            </a:r>
            <a:r>
              <a:rPr lang="ru-RU" altLang="ru-RU" sz="2400">
                <a:latin typeface="Times New Roman" panose="02020603050405020304" pitchFamily="18" charset="0"/>
              </a:rPr>
              <a:t> </a:t>
            </a:r>
            <a:r>
              <a:rPr lang="ru-RU" altLang="ru-RU" sz="2400">
                <a:solidFill>
                  <a:srgbClr val="FF0000"/>
                </a:solidFill>
                <a:latin typeface="Times New Roman" panose="02020603050405020304" pitchFamily="18" charset="0"/>
              </a:rPr>
              <a:t>429</a:t>
            </a:r>
            <a:r>
              <a:rPr lang="ru-RU" altLang="ru-RU" sz="2400">
                <a:latin typeface="Times New Roman" panose="02020603050405020304" pitchFamily="18" charset="0"/>
              </a:rPr>
              <a:t> </a:t>
            </a:r>
            <a:r>
              <a:rPr lang="ru-RU" altLang="ru-RU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ВЗРЫВООПАСНЫЙ  ПРЕДМЕТ.</a:t>
            </a:r>
          </a:p>
        </p:txBody>
      </p:sp>
      <p:sp>
        <p:nvSpPr>
          <p:cNvPr id="160772" name="Rectangle 9"/>
          <p:cNvSpPr>
            <a:spLocks noChangeArrowheads="1"/>
          </p:cNvSpPr>
          <p:nvPr/>
        </p:nvSpPr>
        <p:spPr bwMode="auto">
          <a:xfrm>
            <a:off x="4479925" y="2085975"/>
            <a:ext cx="184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33" tIns="45716" rIns="91433" bIns="45716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0773" name="Text Box 7"/>
          <p:cNvSpPr txBox="1">
            <a:spLocks noChangeArrowheads="1"/>
          </p:cNvSpPr>
          <p:nvPr/>
        </p:nvSpPr>
        <p:spPr bwMode="auto">
          <a:xfrm>
            <a:off x="0" y="5949950"/>
            <a:ext cx="8929688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8906" tIns="39454" rIns="78906" bIns="39454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ru-RU" altLang="ru-RU" sz="1600">
              <a:latin typeface="Times New Roman" panose="02020603050405020304" pitchFamily="18" charset="0"/>
            </a:endParaRPr>
          </a:p>
        </p:txBody>
      </p:sp>
      <p:pic>
        <p:nvPicPr>
          <p:cNvPr id="160774" name="Picture 8" descr="http://e.mail.ru/cgi-bin/getattach?file=________0686.jpg&amp;id=13066766460000000996;0;0&amp;mode=attachment&amp;channel=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4438" y="928688"/>
            <a:ext cx="6143625" cy="3929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0775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570" t="20703" r="15038" b="37549"/>
          <a:stretch>
            <a:fillRect/>
          </a:stretch>
        </p:blipFill>
        <p:spPr bwMode="auto">
          <a:xfrm>
            <a:off x="1214438" y="928688"/>
            <a:ext cx="6143625" cy="407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pull dir="d"/>
  </p:transition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ChangeArrowheads="1"/>
          </p:cNvSpPr>
          <p:nvPr/>
        </p:nvSpPr>
        <p:spPr bwMode="auto">
          <a:xfrm>
            <a:off x="582613" y="1412875"/>
            <a:ext cx="8110537" cy="2519363"/>
          </a:xfrm>
          <a:prstGeom prst="rect">
            <a:avLst/>
          </a:prstGeom>
          <a:solidFill>
            <a:schemeClr val="tx1"/>
          </a:solidFill>
          <a:ln w="76200" cmpd="tri" algn="ctr">
            <a:solidFill>
              <a:schemeClr val="accent1"/>
            </a:solidFill>
            <a:miter lim="800000"/>
            <a:headEnd/>
            <a:tailEnd/>
          </a:ln>
          <a:effectLst>
            <a:outerShdw dist="71842" dir="2700000" algn="ctr" rotWithShape="0">
              <a:srgbClr val="FFFF00"/>
            </a:outerShdw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1795" name="Rectangle 3"/>
          <p:cNvSpPr>
            <a:spLocks noChangeArrowheads="1"/>
          </p:cNvSpPr>
          <p:nvPr/>
        </p:nvSpPr>
        <p:spPr bwMode="auto">
          <a:xfrm>
            <a:off x="650875" y="1357313"/>
            <a:ext cx="7910513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3600" b="1" i="1" u="sng">
                <a:solidFill>
                  <a:srgbClr val="000099"/>
                </a:solidFill>
                <a:latin typeface="Times New Roman" panose="02020603050405020304" pitchFamily="18" charset="0"/>
              </a:rPr>
              <a:t>4-й  учебный вопрос</a:t>
            </a:r>
          </a:p>
          <a:p>
            <a:r>
              <a:rPr lang="ru-RU" altLang="ru-RU" sz="3600" b="1">
                <a:solidFill>
                  <a:srgbClr val="000000"/>
                </a:solidFill>
                <a:latin typeface="Times New Roman" panose="02020603050405020304" pitchFamily="18" charset="0"/>
              </a:rPr>
              <a:t>Поражающие факторы ОМП</a:t>
            </a:r>
          </a:p>
          <a:p>
            <a:r>
              <a:rPr lang="ru-RU" altLang="ru-RU" sz="3600" b="1">
                <a:solidFill>
                  <a:srgbClr val="000000"/>
                </a:solidFill>
                <a:latin typeface="Times New Roman" panose="02020603050405020304" pitchFamily="18" charset="0"/>
              </a:rPr>
              <a:t>и других видов оружия </a:t>
            </a:r>
          </a:p>
        </p:txBody>
      </p:sp>
      <p:grpSp>
        <p:nvGrpSpPr>
          <p:cNvPr id="161796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1798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1801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61797" name="Picture 8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ChangeArrowheads="1"/>
          </p:cNvSpPr>
          <p:nvPr/>
        </p:nvSpPr>
        <p:spPr bwMode="auto">
          <a:xfrm>
            <a:off x="6781800" y="5791200"/>
            <a:ext cx="2209800" cy="381000"/>
          </a:xfrm>
          <a:prstGeom prst="rect">
            <a:avLst/>
          </a:prstGeom>
          <a:gradFill rotWithShape="1">
            <a:gsLst>
              <a:gs pos="0">
                <a:srgbClr val="004429"/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Радиочастотное</a:t>
            </a:r>
            <a:endParaRPr lang="ru-RU" altLang="en-US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19" name="Line 3"/>
          <p:cNvSpPr>
            <a:spLocks noChangeShapeType="1"/>
          </p:cNvSpPr>
          <p:nvPr/>
        </p:nvSpPr>
        <p:spPr bwMode="auto">
          <a:xfrm>
            <a:off x="4772025" y="5084763"/>
            <a:ext cx="2457450" cy="792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164" name="Rectangle 4"/>
          <p:cNvSpPr>
            <a:spLocks noChangeArrowheads="1"/>
          </p:cNvSpPr>
          <p:nvPr/>
        </p:nvSpPr>
        <p:spPr bwMode="auto">
          <a:xfrm>
            <a:off x="152400" y="990600"/>
            <a:ext cx="4191000" cy="685800"/>
          </a:xfrm>
          <a:prstGeom prst="rect">
            <a:avLst/>
          </a:prstGeom>
          <a:gradFill rotWithShape="1">
            <a:gsLst>
              <a:gs pos="0">
                <a:srgbClr val="FF6600">
                  <a:gamma/>
                  <a:shade val="0"/>
                  <a:invGamma/>
                </a:srgbClr>
              </a:gs>
              <a:gs pos="100000">
                <a:srgbClr val="FF6600">
                  <a:alpha val="50000"/>
                </a:srgbClr>
              </a:gs>
            </a:gsLst>
            <a:lin ang="27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  <a:effectLst>
            <a:outerShdw dist="45791" dir="2021404" algn="ctr" rotWithShape="0">
              <a:srgbClr val="FF3300"/>
            </a:outerShdw>
          </a:effectLst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sz="3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ОМП</a:t>
            </a:r>
            <a:r>
              <a:rPr lang="ru-RU" sz="3200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</a:p>
        </p:txBody>
      </p:sp>
      <p:sp>
        <p:nvSpPr>
          <p:cNvPr id="1116165" name="Rectangle 5"/>
          <p:cNvSpPr>
            <a:spLocks noChangeArrowheads="1"/>
          </p:cNvSpPr>
          <p:nvPr/>
        </p:nvSpPr>
        <p:spPr bwMode="auto">
          <a:xfrm>
            <a:off x="4953000" y="990600"/>
            <a:ext cx="4071938" cy="685800"/>
          </a:xfrm>
          <a:prstGeom prst="rect">
            <a:avLst/>
          </a:prstGeom>
          <a:gradFill rotWithShape="1">
            <a:gsLst>
              <a:gs pos="0">
                <a:srgbClr val="006600">
                  <a:gamma/>
                  <a:shade val="29804"/>
                  <a:invGamma/>
                </a:srgbClr>
              </a:gs>
              <a:gs pos="100000">
                <a:srgbClr val="006600">
                  <a:alpha val="50000"/>
                </a:srgbClr>
              </a:gs>
            </a:gsLst>
            <a:lin ang="27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  <a:effectLst>
            <a:outerShdw dist="45791" dir="2021404" algn="ctr" rotWithShape="0">
              <a:srgbClr val="008000"/>
            </a:outerShdw>
          </a:effectLst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sz="3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ОСП</a:t>
            </a:r>
            <a:endParaRPr lang="ru-RU" sz="3600" i="1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162822" name="Rectangle 6"/>
          <p:cNvSpPr>
            <a:spLocks noChangeArrowheads="1"/>
          </p:cNvSpPr>
          <p:nvPr/>
        </p:nvSpPr>
        <p:spPr bwMode="auto">
          <a:xfrm>
            <a:off x="533400" y="1905000"/>
            <a:ext cx="3505200" cy="685800"/>
          </a:xfrm>
          <a:prstGeom prst="rect">
            <a:avLst/>
          </a:prstGeom>
          <a:gradFill rotWithShape="1">
            <a:gsLst>
              <a:gs pos="0">
                <a:srgbClr val="491D00"/>
              </a:gs>
              <a:gs pos="100000">
                <a:srgbClr val="FF6600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FF33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Ядерное оружие</a:t>
            </a:r>
            <a:endParaRPr lang="ru-RU" altLang="en-US" sz="24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23" name="Rectangle 7"/>
          <p:cNvSpPr>
            <a:spLocks noChangeArrowheads="1"/>
          </p:cNvSpPr>
          <p:nvPr/>
        </p:nvSpPr>
        <p:spPr bwMode="auto">
          <a:xfrm>
            <a:off x="517525" y="2781300"/>
            <a:ext cx="3505200" cy="609600"/>
          </a:xfrm>
          <a:prstGeom prst="rect">
            <a:avLst/>
          </a:prstGeom>
          <a:gradFill rotWithShape="1">
            <a:gsLst>
              <a:gs pos="0">
                <a:srgbClr val="491D00"/>
              </a:gs>
              <a:gs pos="100000">
                <a:srgbClr val="FF6600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FF33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Химическое оружие</a:t>
            </a:r>
            <a:endParaRPr lang="ru-RU" altLang="en-US" sz="24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24" name="Rectangle 8"/>
          <p:cNvSpPr>
            <a:spLocks noChangeArrowheads="1"/>
          </p:cNvSpPr>
          <p:nvPr/>
        </p:nvSpPr>
        <p:spPr bwMode="auto">
          <a:xfrm>
            <a:off x="517525" y="3644900"/>
            <a:ext cx="3505200" cy="698500"/>
          </a:xfrm>
          <a:prstGeom prst="rect">
            <a:avLst/>
          </a:prstGeom>
          <a:gradFill rotWithShape="1">
            <a:gsLst>
              <a:gs pos="0">
                <a:srgbClr val="491D00"/>
              </a:gs>
              <a:gs pos="100000">
                <a:srgbClr val="FF6600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FF33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Биологическое оружие</a:t>
            </a:r>
            <a:endParaRPr lang="ru-RU" altLang="en-US" sz="24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25" name="Rectangle 9"/>
          <p:cNvSpPr>
            <a:spLocks noChangeArrowheads="1"/>
          </p:cNvSpPr>
          <p:nvPr/>
        </p:nvSpPr>
        <p:spPr bwMode="auto">
          <a:xfrm>
            <a:off x="5029200" y="1828800"/>
            <a:ext cx="3657600" cy="762000"/>
          </a:xfrm>
          <a:prstGeom prst="rect">
            <a:avLst/>
          </a:prstGeom>
          <a:gradFill rotWithShape="1">
            <a:gsLst>
              <a:gs pos="0">
                <a:srgbClr val="1D2416"/>
              </a:gs>
              <a:gs pos="100000">
                <a:srgbClr val="CC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99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Зажигательное оружие</a:t>
            </a:r>
            <a:endParaRPr lang="ru-RU" altLang="en-US" sz="20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26" name="Rectangle 10"/>
          <p:cNvSpPr>
            <a:spLocks noChangeArrowheads="1"/>
          </p:cNvSpPr>
          <p:nvPr/>
        </p:nvSpPr>
        <p:spPr bwMode="auto">
          <a:xfrm>
            <a:off x="5029200" y="2667000"/>
            <a:ext cx="3657600" cy="838200"/>
          </a:xfrm>
          <a:prstGeom prst="rect">
            <a:avLst/>
          </a:prstGeom>
          <a:gradFill rotWithShape="1">
            <a:gsLst>
              <a:gs pos="0">
                <a:srgbClr val="1D2416"/>
              </a:gs>
              <a:gs pos="100000">
                <a:srgbClr val="CC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99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Высокоточное оружие</a:t>
            </a:r>
          </a:p>
        </p:txBody>
      </p:sp>
      <p:sp>
        <p:nvSpPr>
          <p:cNvPr id="162827" name="Rectangle 11"/>
          <p:cNvSpPr>
            <a:spLocks noChangeArrowheads="1"/>
          </p:cNvSpPr>
          <p:nvPr/>
        </p:nvSpPr>
        <p:spPr bwMode="auto">
          <a:xfrm>
            <a:off x="5029200" y="3581400"/>
            <a:ext cx="3657600" cy="762000"/>
          </a:xfrm>
          <a:prstGeom prst="rect">
            <a:avLst/>
          </a:prstGeom>
          <a:gradFill rotWithShape="1">
            <a:gsLst>
              <a:gs pos="0">
                <a:srgbClr val="1D2416"/>
              </a:gs>
              <a:gs pos="100000">
                <a:srgbClr val="CC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99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</a:pPr>
            <a:endParaRPr lang="ru-RU" altLang="en-US" sz="2400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0000"/>
              </a:lnSpc>
            </a:pPr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Боеприпасы объемного </a:t>
            </a:r>
          </a:p>
          <a:p>
            <a:pPr>
              <a:lnSpc>
                <a:spcPct val="70000"/>
              </a:lnSpc>
            </a:pPr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взрыва</a:t>
            </a:r>
            <a:endParaRPr lang="ru-RU" altLang="en-US" sz="24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16172" name="Rectangle 12"/>
          <p:cNvSpPr>
            <a:spLocks noChangeArrowheads="1"/>
          </p:cNvSpPr>
          <p:nvPr/>
        </p:nvSpPr>
        <p:spPr bwMode="auto">
          <a:xfrm>
            <a:off x="849313" y="4508500"/>
            <a:ext cx="7696200" cy="457200"/>
          </a:xfrm>
          <a:prstGeom prst="rect">
            <a:avLst/>
          </a:prstGeom>
          <a:gradFill rotWithShape="1">
            <a:gsLst>
              <a:gs pos="0">
                <a:srgbClr val="00FF99">
                  <a:gamma/>
                  <a:shade val="0"/>
                  <a:invGamma/>
                </a:srgbClr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  <a:effectLst>
            <a:outerShdw dist="104727" dir="842175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sz="3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ОНФП</a:t>
            </a:r>
          </a:p>
        </p:txBody>
      </p:sp>
      <p:sp>
        <p:nvSpPr>
          <p:cNvPr id="162829" name="Rectangle 13"/>
          <p:cNvSpPr>
            <a:spLocks noChangeArrowheads="1"/>
          </p:cNvSpPr>
          <p:nvPr/>
        </p:nvSpPr>
        <p:spPr bwMode="auto">
          <a:xfrm>
            <a:off x="228600" y="5181600"/>
            <a:ext cx="3581400" cy="457200"/>
          </a:xfrm>
          <a:prstGeom prst="rect">
            <a:avLst/>
          </a:prstGeom>
          <a:gradFill rotWithShape="1">
            <a:gsLst>
              <a:gs pos="0">
                <a:srgbClr val="004429"/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Высокоинтеллектуальное</a:t>
            </a:r>
            <a:endParaRPr lang="ru-RU" altLang="en-US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30" name="Rectangle 14"/>
          <p:cNvSpPr>
            <a:spLocks noChangeArrowheads="1"/>
          </p:cNvSpPr>
          <p:nvPr/>
        </p:nvSpPr>
        <p:spPr bwMode="auto">
          <a:xfrm>
            <a:off x="2133600" y="5791200"/>
            <a:ext cx="2438400" cy="457200"/>
          </a:xfrm>
          <a:prstGeom prst="rect">
            <a:avLst/>
          </a:prstGeom>
          <a:gradFill rotWithShape="1">
            <a:gsLst>
              <a:gs pos="0">
                <a:srgbClr val="004429"/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Инфразвуковое</a:t>
            </a:r>
            <a:endParaRPr lang="ru-RU" altLang="en-US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31" name="Rectangle 15"/>
          <p:cNvSpPr>
            <a:spLocks noChangeArrowheads="1"/>
          </p:cNvSpPr>
          <p:nvPr/>
        </p:nvSpPr>
        <p:spPr bwMode="auto">
          <a:xfrm>
            <a:off x="5029200" y="5181600"/>
            <a:ext cx="3429000" cy="381000"/>
          </a:xfrm>
          <a:prstGeom prst="rect">
            <a:avLst/>
          </a:prstGeom>
          <a:gradFill rotWithShape="1">
            <a:gsLst>
              <a:gs pos="0">
                <a:srgbClr val="004429"/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Радиологическое</a:t>
            </a:r>
            <a:endParaRPr lang="ru-RU" altLang="en-US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32" name="Rectangle 16"/>
          <p:cNvSpPr>
            <a:spLocks noChangeArrowheads="1"/>
          </p:cNvSpPr>
          <p:nvPr/>
        </p:nvSpPr>
        <p:spPr bwMode="auto">
          <a:xfrm>
            <a:off x="381000" y="6172200"/>
            <a:ext cx="1676400" cy="533400"/>
          </a:xfrm>
          <a:prstGeom prst="rect">
            <a:avLst/>
          </a:prstGeom>
          <a:gradFill rotWithShape="1">
            <a:gsLst>
              <a:gs pos="0">
                <a:srgbClr val="004429"/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Лучевое</a:t>
            </a:r>
            <a:endParaRPr lang="ru-RU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33" name="Rectangle 17"/>
          <p:cNvSpPr>
            <a:spLocks noChangeArrowheads="1"/>
          </p:cNvSpPr>
          <p:nvPr/>
        </p:nvSpPr>
        <p:spPr bwMode="auto">
          <a:xfrm>
            <a:off x="4837113" y="6237288"/>
            <a:ext cx="2209800" cy="457200"/>
          </a:xfrm>
          <a:prstGeom prst="rect">
            <a:avLst/>
          </a:prstGeom>
          <a:gradFill rotWithShape="1">
            <a:gsLst>
              <a:gs pos="0">
                <a:srgbClr val="004429"/>
              </a:gs>
              <a:gs pos="100000">
                <a:srgbClr val="00FF99">
                  <a:alpha val="50000"/>
                </a:srgbClr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92457" dir="956724" algn="ctr" rotWithShape="0">
              <a:srgbClr val="000099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Геофизическое</a:t>
            </a:r>
            <a:endParaRPr lang="ru-RU" altLang="en-US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34" name="Line 18"/>
          <p:cNvSpPr>
            <a:spLocks noChangeShapeType="1"/>
          </p:cNvSpPr>
          <p:nvPr/>
        </p:nvSpPr>
        <p:spPr bwMode="auto">
          <a:xfrm flipV="1">
            <a:off x="2286000" y="914400"/>
            <a:ext cx="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35" name="Line 19"/>
          <p:cNvSpPr>
            <a:spLocks noChangeShapeType="1"/>
          </p:cNvSpPr>
          <p:nvPr/>
        </p:nvSpPr>
        <p:spPr bwMode="auto">
          <a:xfrm flipV="1">
            <a:off x="7010400" y="914400"/>
            <a:ext cx="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36" name="Line 20"/>
          <p:cNvSpPr>
            <a:spLocks noChangeShapeType="1"/>
          </p:cNvSpPr>
          <p:nvPr/>
        </p:nvSpPr>
        <p:spPr bwMode="auto">
          <a:xfrm>
            <a:off x="2286000" y="914400"/>
            <a:ext cx="4724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37" name="Line 21"/>
          <p:cNvSpPr>
            <a:spLocks noChangeShapeType="1"/>
          </p:cNvSpPr>
          <p:nvPr/>
        </p:nvSpPr>
        <p:spPr bwMode="auto">
          <a:xfrm>
            <a:off x="4648200" y="7620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38" name="Line 22"/>
          <p:cNvSpPr>
            <a:spLocks noChangeShapeType="1"/>
          </p:cNvSpPr>
          <p:nvPr/>
        </p:nvSpPr>
        <p:spPr bwMode="auto">
          <a:xfrm>
            <a:off x="4343400" y="1447800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39" name="Line 23"/>
          <p:cNvSpPr>
            <a:spLocks noChangeShapeType="1"/>
          </p:cNvSpPr>
          <p:nvPr/>
        </p:nvSpPr>
        <p:spPr bwMode="auto">
          <a:xfrm>
            <a:off x="4495800" y="1447800"/>
            <a:ext cx="0" cy="2438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0" name="Line 24"/>
          <p:cNvSpPr>
            <a:spLocks noChangeShapeType="1"/>
          </p:cNvSpPr>
          <p:nvPr/>
        </p:nvSpPr>
        <p:spPr bwMode="auto">
          <a:xfrm flipH="1">
            <a:off x="4038600" y="22860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1" name="Line 25"/>
          <p:cNvSpPr>
            <a:spLocks noChangeShapeType="1"/>
          </p:cNvSpPr>
          <p:nvPr/>
        </p:nvSpPr>
        <p:spPr bwMode="auto">
          <a:xfrm flipH="1">
            <a:off x="4038600" y="30480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2" name="Line 26"/>
          <p:cNvSpPr>
            <a:spLocks noChangeShapeType="1"/>
          </p:cNvSpPr>
          <p:nvPr/>
        </p:nvSpPr>
        <p:spPr bwMode="auto">
          <a:xfrm flipH="1">
            <a:off x="4038600" y="3886200"/>
            <a:ext cx="457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3" name="Line 27"/>
          <p:cNvSpPr>
            <a:spLocks noChangeShapeType="1"/>
          </p:cNvSpPr>
          <p:nvPr/>
        </p:nvSpPr>
        <p:spPr bwMode="auto">
          <a:xfrm flipH="1">
            <a:off x="4724400" y="1447800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4" name="Line 28"/>
          <p:cNvSpPr>
            <a:spLocks noChangeShapeType="1"/>
          </p:cNvSpPr>
          <p:nvPr/>
        </p:nvSpPr>
        <p:spPr bwMode="auto">
          <a:xfrm>
            <a:off x="4724400" y="1447800"/>
            <a:ext cx="0" cy="297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5" name="Line 29"/>
          <p:cNvSpPr>
            <a:spLocks noChangeShapeType="1"/>
          </p:cNvSpPr>
          <p:nvPr/>
        </p:nvSpPr>
        <p:spPr bwMode="auto">
          <a:xfrm>
            <a:off x="4724400" y="22860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6" name="Line 30"/>
          <p:cNvSpPr>
            <a:spLocks noChangeShapeType="1"/>
          </p:cNvSpPr>
          <p:nvPr/>
        </p:nvSpPr>
        <p:spPr bwMode="auto">
          <a:xfrm>
            <a:off x="4724400" y="30480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7" name="Line 31"/>
          <p:cNvSpPr>
            <a:spLocks noChangeShapeType="1"/>
          </p:cNvSpPr>
          <p:nvPr/>
        </p:nvSpPr>
        <p:spPr bwMode="auto">
          <a:xfrm>
            <a:off x="4724400" y="38862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8" name="Line 32"/>
          <p:cNvSpPr>
            <a:spLocks noChangeShapeType="1"/>
          </p:cNvSpPr>
          <p:nvPr/>
        </p:nvSpPr>
        <p:spPr bwMode="auto">
          <a:xfrm flipH="1">
            <a:off x="4648200" y="5084763"/>
            <a:ext cx="123825" cy="1468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49" name="Line 33"/>
          <p:cNvSpPr>
            <a:spLocks noChangeShapeType="1"/>
          </p:cNvSpPr>
          <p:nvPr/>
        </p:nvSpPr>
        <p:spPr bwMode="auto">
          <a:xfrm flipH="1">
            <a:off x="1828800" y="5084763"/>
            <a:ext cx="2943225" cy="96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50" name="Line 34"/>
          <p:cNvSpPr>
            <a:spLocks noChangeShapeType="1"/>
          </p:cNvSpPr>
          <p:nvPr/>
        </p:nvSpPr>
        <p:spPr bwMode="auto">
          <a:xfrm flipH="1">
            <a:off x="3840163" y="5084763"/>
            <a:ext cx="931862" cy="706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51" name="Line 35"/>
          <p:cNvSpPr>
            <a:spLocks noChangeShapeType="1"/>
          </p:cNvSpPr>
          <p:nvPr/>
        </p:nvSpPr>
        <p:spPr bwMode="auto">
          <a:xfrm>
            <a:off x="4772025" y="5084763"/>
            <a:ext cx="2085975" cy="96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52" name="Line 36"/>
          <p:cNvSpPr>
            <a:spLocks noChangeShapeType="1"/>
          </p:cNvSpPr>
          <p:nvPr/>
        </p:nvSpPr>
        <p:spPr bwMode="auto">
          <a:xfrm flipH="1">
            <a:off x="2057400" y="6553200"/>
            <a:ext cx="2590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2853" name="Line 37"/>
          <p:cNvSpPr>
            <a:spLocks noChangeShapeType="1"/>
          </p:cNvSpPr>
          <p:nvPr/>
        </p:nvSpPr>
        <p:spPr bwMode="auto">
          <a:xfrm>
            <a:off x="4772025" y="5084763"/>
            <a:ext cx="465138" cy="1152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aphicFrame>
        <p:nvGraphicFramePr>
          <p:cNvPr id="162854" name="Object 38"/>
          <p:cNvGraphicFramePr>
            <a:graphicFrameLocks noChangeAspect="1"/>
          </p:cNvGraphicFramePr>
          <p:nvPr/>
        </p:nvGraphicFramePr>
        <p:xfrm>
          <a:off x="7229475" y="0"/>
          <a:ext cx="1914525" cy="914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2866" name="Clip" r:id="rId3" imgW="4808538" imgH="2787650" progId="MS_ClipArt_Gallery.2">
                  <p:embed/>
                </p:oleObj>
              </mc:Choice>
              <mc:Fallback>
                <p:oleObj name="Clip" r:id="rId3" imgW="4808538" imgH="2787650" progId="MS_ClipArt_Gallery.2">
                  <p:embed/>
                  <p:pic>
                    <p:nvPicPr>
                      <p:cNvPr id="0" name="Object 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29475" y="0"/>
                        <a:ext cx="1914525" cy="914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62855" name="Object 39"/>
          <p:cNvGraphicFramePr>
            <a:graphicFrameLocks noChangeAspect="1"/>
          </p:cNvGraphicFramePr>
          <p:nvPr/>
        </p:nvGraphicFramePr>
        <p:xfrm>
          <a:off x="0" y="0"/>
          <a:ext cx="1981200" cy="914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2867" name="Clip" r:id="rId5" imgW="4824413" imgH="4495800" progId="MS_ClipArt_Gallery.2">
                  <p:embed/>
                </p:oleObj>
              </mc:Choice>
              <mc:Fallback>
                <p:oleObj name="Clip" r:id="rId5" imgW="4824413" imgH="4495800" progId="MS_ClipArt_Gallery.2">
                  <p:embed/>
                  <p:pic>
                    <p:nvPicPr>
                      <p:cNvPr id="0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0"/>
                        <a:ext cx="1981200" cy="914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2856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2863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2868" name="Точечный рисунок" r:id="rId7" imgW="4266667" imgH="3486637" progId="Paint.Picture">
                    <p:embed/>
                  </p:oleObj>
                </mc:Choice>
                <mc:Fallback>
                  <p:oleObj name="Точечный рисунок" r:id="rId7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sp>
        <p:nvSpPr>
          <p:cNvPr id="162857" name="Rectangle 43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noFill/>
          <a:ln w="76200" cmpd="tri" algn="ctr">
            <a:solidFill>
              <a:schemeClr val="accent1"/>
            </a:solidFill>
            <a:miter lim="800000"/>
            <a:headEnd/>
            <a:tailEnd/>
          </a:ln>
          <a:effectLst>
            <a:outerShdw dist="35921" dir="2700000" algn="ctr" rotWithShape="0">
              <a:srgbClr val="000099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62858" name="Picture 44" descr="EMERC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2859" name="Rectangle 45"/>
          <p:cNvSpPr>
            <a:spLocks noChangeArrowheads="1"/>
          </p:cNvSpPr>
          <p:nvPr/>
        </p:nvSpPr>
        <p:spPr bwMode="auto">
          <a:xfrm>
            <a:off x="1647825" y="115888"/>
            <a:ext cx="5848350" cy="569912"/>
          </a:xfrm>
          <a:prstGeom prst="rect">
            <a:avLst/>
          </a:prstGeom>
          <a:gradFill rotWithShape="1">
            <a:gsLst>
              <a:gs pos="0">
                <a:srgbClr val="2A2222"/>
              </a:gs>
              <a:gs pos="100000">
                <a:srgbClr val="FFCCCC">
                  <a:alpha val="50000"/>
                </a:srgbClr>
              </a:gs>
            </a:gsLst>
            <a:lin ang="2700000" scaled="1"/>
          </a:gradFill>
          <a:ln w="57150" cmpd="thickThin">
            <a:solidFill>
              <a:schemeClr val="tx1"/>
            </a:solidFill>
            <a:miter lim="800000"/>
            <a:headEnd/>
            <a:tailEnd/>
          </a:ln>
          <a:effectLst>
            <a:outerShdw dist="45791" dir="2021404" algn="ctr" rotWithShape="0">
              <a:schemeClr val="bg2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50000"/>
              </a:lnSpc>
            </a:pPr>
            <a:r>
              <a:rPr lang="ru-RU" altLang="en-US" sz="3600" b="1">
                <a:solidFill>
                  <a:srgbClr val="FFFFFF"/>
                </a:solidFill>
                <a:latin typeface="Times New Roman" panose="02020603050405020304" pitchFamily="18" charset="0"/>
              </a:rPr>
              <a:t>Современные виды  оружия</a:t>
            </a:r>
            <a:endParaRPr lang="ru-RU" altLang="en-US" sz="36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2860" name="Oval 46"/>
          <p:cNvSpPr>
            <a:spLocks noChangeArrowheads="1"/>
          </p:cNvSpPr>
          <p:nvPr/>
        </p:nvSpPr>
        <p:spPr bwMode="auto">
          <a:xfrm>
            <a:off x="184150" y="981075"/>
            <a:ext cx="333375" cy="504825"/>
          </a:xfrm>
          <a:prstGeom prst="ellipse">
            <a:avLst/>
          </a:prstGeom>
          <a:gradFill rotWithShape="1">
            <a:gsLst>
              <a:gs pos="0">
                <a:srgbClr val="FFFF00"/>
              </a:gs>
              <a:gs pos="50000">
                <a:srgbClr val="FFFFFF"/>
              </a:gs>
              <a:gs pos="100000">
                <a:srgbClr val="FFFF00"/>
              </a:gs>
            </a:gsLst>
            <a:lin ang="0" scaled="1"/>
          </a:gradFill>
          <a:ln w="28575">
            <a:solidFill>
              <a:srgbClr val="FF3300"/>
            </a:solidFill>
            <a:round/>
            <a:headEnd/>
            <a:tailEnd/>
          </a:ln>
          <a:effectLst>
            <a:outerShdw dist="107763" dir="18900000" algn="ctr" rotWithShape="0">
              <a:srgbClr val="FF3300">
                <a:alpha val="50000"/>
              </a:srgbClr>
            </a:outerShdw>
          </a:effectLst>
        </p:spPr>
        <p:txBody>
          <a:bodyPr wrap="none" lIns="99454" tIns="49730" rIns="99454" bIns="49730" anchor="ctr"/>
          <a:lstStyle>
            <a:lvl1pPr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400" b="1">
                <a:solidFill>
                  <a:srgbClr val="FF3300"/>
                </a:solidFill>
                <a:latin typeface="Times New Roman" panose="02020603050405020304" pitchFamily="18" charset="0"/>
              </a:rPr>
              <a:t>1.</a:t>
            </a:r>
          </a:p>
        </p:txBody>
      </p:sp>
      <p:sp>
        <p:nvSpPr>
          <p:cNvPr id="162861" name="Oval 47"/>
          <p:cNvSpPr>
            <a:spLocks noChangeArrowheads="1"/>
          </p:cNvSpPr>
          <p:nvPr/>
        </p:nvSpPr>
        <p:spPr bwMode="auto">
          <a:xfrm>
            <a:off x="915988" y="4508500"/>
            <a:ext cx="331787" cy="504825"/>
          </a:xfrm>
          <a:prstGeom prst="ellipse">
            <a:avLst/>
          </a:prstGeom>
          <a:gradFill rotWithShape="1">
            <a:gsLst>
              <a:gs pos="0">
                <a:srgbClr val="FFFF00"/>
              </a:gs>
              <a:gs pos="50000">
                <a:srgbClr val="FFFFFF"/>
              </a:gs>
              <a:gs pos="100000">
                <a:srgbClr val="FFFF00"/>
              </a:gs>
            </a:gsLst>
            <a:lin ang="0" scaled="1"/>
          </a:gradFill>
          <a:ln w="38100">
            <a:solidFill>
              <a:srgbClr val="000099"/>
            </a:solidFill>
            <a:round/>
            <a:headEnd/>
            <a:tailEnd/>
          </a:ln>
          <a:effectLst>
            <a:outerShdw dist="107763" dir="18900000" algn="ctr" rotWithShape="0">
              <a:srgbClr val="3366FF">
                <a:alpha val="50000"/>
              </a:srgbClr>
            </a:outerShdw>
          </a:effectLst>
        </p:spPr>
        <p:txBody>
          <a:bodyPr wrap="none" lIns="99454" tIns="49730" rIns="99454" bIns="49730" anchor="ctr"/>
          <a:lstStyle>
            <a:lvl1pPr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400" b="1">
                <a:solidFill>
                  <a:srgbClr val="3366FF"/>
                </a:solidFill>
                <a:latin typeface="Times New Roman" panose="02020603050405020304" pitchFamily="18" charset="0"/>
              </a:rPr>
              <a:t>3.</a:t>
            </a:r>
          </a:p>
        </p:txBody>
      </p:sp>
      <p:sp>
        <p:nvSpPr>
          <p:cNvPr id="162862" name="Oval 48"/>
          <p:cNvSpPr>
            <a:spLocks noChangeArrowheads="1"/>
          </p:cNvSpPr>
          <p:nvPr/>
        </p:nvSpPr>
        <p:spPr bwMode="auto">
          <a:xfrm>
            <a:off x="4970463" y="981075"/>
            <a:ext cx="333375" cy="504825"/>
          </a:xfrm>
          <a:prstGeom prst="ellipse">
            <a:avLst/>
          </a:prstGeom>
          <a:gradFill rotWithShape="1">
            <a:gsLst>
              <a:gs pos="0">
                <a:srgbClr val="FFFF00"/>
              </a:gs>
              <a:gs pos="50000">
                <a:srgbClr val="FFFFFF"/>
              </a:gs>
              <a:gs pos="100000">
                <a:srgbClr val="FFFF00"/>
              </a:gs>
            </a:gsLst>
            <a:lin ang="0" scaled="1"/>
          </a:gradFill>
          <a:ln w="28575">
            <a:solidFill>
              <a:srgbClr val="009900"/>
            </a:solidFill>
            <a:round/>
            <a:headEnd/>
            <a:tailEnd/>
          </a:ln>
          <a:effectLst>
            <a:outerShdw dist="107763" dir="18900000" algn="ctr" rotWithShape="0">
              <a:srgbClr val="009900">
                <a:alpha val="50000"/>
              </a:srgbClr>
            </a:outerShdw>
          </a:effectLst>
        </p:spPr>
        <p:txBody>
          <a:bodyPr wrap="none" lIns="99454" tIns="49730" rIns="99454" bIns="49730" anchor="ctr"/>
          <a:lstStyle>
            <a:lvl1pPr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995363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defTabSz="99536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400" b="1">
                <a:solidFill>
                  <a:srgbClr val="006600"/>
                </a:solidFill>
                <a:latin typeface="Times New Roman" panose="02020603050405020304" pitchFamily="18" charset="0"/>
              </a:rPr>
              <a:t>2.</a:t>
            </a:r>
          </a:p>
        </p:txBody>
      </p:sp>
    </p:spTree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mph" presetSubtype="0" repeatCount="2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250" autoRev="1" fill="hold"/>
                                        <p:tgtEl>
                                          <p:spTgt spid="11161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" dur="250" autoRev="1" fill="hold"/>
                                        <p:tgtEl>
                                          <p:spTgt spid="11161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" dur="250" autoRev="1" fill="hold"/>
                                        <p:tgtEl>
                                          <p:spTgt spid="11161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250" autoRev="1" fill="hold"/>
                                        <p:tgtEl>
                                          <p:spTgt spid="11161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mph" presetSubtype="0" repeatCount="2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" dur="250" autoRev="1" fill="hold"/>
                                        <p:tgtEl>
                                          <p:spTgt spid="111616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" dur="250" autoRev="1" fill="hold"/>
                                        <p:tgtEl>
                                          <p:spTgt spid="11161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" dur="250" autoRev="1" fill="hold"/>
                                        <p:tgtEl>
                                          <p:spTgt spid="11161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" dur="250" autoRev="1" fill="hold"/>
                                        <p:tgtEl>
                                          <p:spTgt spid="11161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mph" presetSubtype="0" repeatCount="2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0" dur="250" autoRev="1" fill="hold"/>
                                        <p:tgtEl>
                                          <p:spTgt spid="11161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1" dur="250" autoRev="1" fill="hold"/>
                                        <p:tgtEl>
                                          <p:spTgt spid="11161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2" dur="250" autoRev="1" fill="hold"/>
                                        <p:tgtEl>
                                          <p:spTgt spid="11161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3" dur="250" autoRev="1" fill="hold"/>
                                        <p:tgtEl>
                                          <p:spTgt spid="11161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6164" grpId="0" animBg="1"/>
      <p:bldP spid="1116165" grpId="0" animBg="1"/>
      <p:bldP spid="1116172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90" name="AutoShape 38"/>
          <p:cNvSpPr>
            <a:spLocks noChangeArrowheads="1"/>
          </p:cNvSpPr>
          <p:nvPr/>
        </p:nvSpPr>
        <p:spPr bwMode="auto">
          <a:xfrm>
            <a:off x="6432550" y="2997200"/>
            <a:ext cx="2344738" cy="1219200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46275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9525">
            <a:round/>
            <a:headEnd/>
            <a:tailEnd/>
          </a:ln>
          <a:effectLst/>
          <a:scene3d>
            <a:camera prst="legacyObliqueTopRight"/>
            <a:lightRig rig="legacyFlat3" dir="l"/>
          </a:scene3d>
          <a:sp3d extrusionH="430200" prstMaterial="legacyMatte">
            <a:bevelT w="13500" h="13500" prst="angle"/>
            <a:bevelB w="13500" h="13500" prst="angle"/>
            <a:extrusionClr>
              <a:srgbClr val="FFFF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sz="2000" b="1">
                <a:solidFill>
                  <a:srgbClr val="FFCC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БИОЛОГИЧЕСКОЕ</a:t>
            </a:r>
          </a:p>
          <a:p>
            <a:pPr>
              <a:defRPr/>
            </a:pPr>
            <a:r>
              <a:rPr lang="ru-RU" sz="2000" b="1">
                <a:solidFill>
                  <a:srgbClr val="FFCC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ОРУЖИЕ</a:t>
            </a:r>
            <a:endParaRPr lang="ru-RU" sz="2000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228396" name="AutoShape 44"/>
          <p:cNvSpPr>
            <a:spLocks noChangeArrowheads="1"/>
          </p:cNvSpPr>
          <p:nvPr/>
        </p:nvSpPr>
        <p:spPr bwMode="auto">
          <a:xfrm>
            <a:off x="5767388" y="1052513"/>
            <a:ext cx="731837" cy="2798762"/>
          </a:xfrm>
          <a:prstGeom prst="curvedRightArrow">
            <a:avLst>
              <a:gd name="adj1" fmla="val 49291"/>
              <a:gd name="adj2" fmla="val 162426"/>
              <a:gd name="adj3" fmla="val 43329"/>
            </a:avLst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8386" name="AutoShape 34"/>
          <p:cNvSpPr>
            <a:spLocks noChangeArrowheads="1"/>
          </p:cNvSpPr>
          <p:nvPr/>
        </p:nvSpPr>
        <p:spPr bwMode="auto">
          <a:xfrm>
            <a:off x="246063" y="188913"/>
            <a:ext cx="8897937" cy="1395412"/>
          </a:xfrm>
          <a:prstGeom prst="ribbon">
            <a:avLst>
              <a:gd name="adj1" fmla="val 3333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ОРУЖИЕ</a:t>
            </a:r>
            <a:r>
              <a:rPr lang="ru-RU" altLang="ru-RU" sz="2800" b="1">
                <a:solidFill>
                  <a:srgbClr val="FFFF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ru-RU" sz="2800" b="1">
                <a:solidFill>
                  <a:srgbClr val="FFFF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МАССОВОГО </a:t>
            </a:r>
            <a:r>
              <a:rPr lang="en-US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ПОРАЖЕНИЯ</a:t>
            </a:r>
          </a:p>
        </p:txBody>
      </p:sp>
      <p:sp>
        <p:nvSpPr>
          <p:cNvPr id="228417" name="AutoShape 65"/>
          <p:cNvSpPr>
            <a:spLocks noChangeArrowheads="1"/>
          </p:cNvSpPr>
          <p:nvPr/>
        </p:nvSpPr>
        <p:spPr bwMode="auto">
          <a:xfrm>
            <a:off x="517525" y="2924175"/>
            <a:ext cx="2344738" cy="1219200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46275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9525">
            <a:round/>
            <a:headEnd/>
            <a:tailEnd/>
          </a:ln>
          <a:effectLst/>
          <a:scene3d>
            <a:camera prst="legacyObliqueTopRight"/>
            <a:lightRig rig="legacyFlat3" dir="l"/>
          </a:scene3d>
          <a:sp3d extrusionH="430200" prstMaterial="legacyMatte">
            <a:bevelT w="13500" h="13500" prst="angle"/>
            <a:bevelB w="13500" h="13500" prst="angle"/>
            <a:extrusionClr>
              <a:srgbClr val="33CC33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sz="2000" b="1">
                <a:solidFill>
                  <a:srgbClr val="FFCC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ЯДЕРНОЕ</a:t>
            </a:r>
          </a:p>
          <a:p>
            <a:pPr>
              <a:defRPr/>
            </a:pPr>
            <a:r>
              <a:rPr lang="ru-RU" sz="2000" b="1">
                <a:solidFill>
                  <a:srgbClr val="FFCC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ОРУЖИЕ</a:t>
            </a:r>
            <a:endParaRPr lang="ru-RU" sz="2000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228401" name="AutoShape 49"/>
          <p:cNvSpPr>
            <a:spLocks noChangeArrowheads="1"/>
          </p:cNvSpPr>
          <p:nvPr/>
        </p:nvSpPr>
        <p:spPr bwMode="auto">
          <a:xfrm flipH="1">
            <a:off x="2776538" y="1052513"/>
            <a:ext cx="665162" cy="2943225"/>
          </a:xfrm>
          <a:prstGeom prst="curvedRightArrow">
            <a:avLst>
              <a:gd name="adj1" fmla="val 57031"/>
              <a:gd name="adj2" fmla="val 187932"/>
              <a:gd name="adj3" fmla="val 52000"/>
            </a:avLst>
          </a:prstGeom>
          <a:solidFill>
            <a:srgbClr val="008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8387" name="AutoShape 35"/>
          <p:cNvSpPr>
            <a:spLocks noChangeArrowheads="1"/>
          </p:cNvSpPr>
          <p:nvPr/>
        </p:nvSpPr>
        <p:spPr bwMode="auto">
          <a:xfrm>
            <a:off x="3441700" y="2997200"/>
            <a:ext cx="2344738" cy="1219200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46275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9525">
            <a:round/>
            <a:headEnd/>
            <a:tailEnd/>
          </a:ln>
          <a:effectLst/>
          <a:scene3d>
            <a:camera prst="legacyObliqueTopRight"/>
            <a:lightRig rig="legacyFlat3" dir="l"/>
          </a:scene3d>
          <a:sp3d extrusionH="430200" prstMaterial="legacyMatte">
            <a:bevelT w="13500" h="13500" prst="angle"/>
            <a:bevelB w="13500" h="13500" prst="angle"/>
            <a:extrusionClr>
              <a:srgbClr val="3399FF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sz="2000" b="1">
                <a:solidFill>
                  <a:srgbClr val="FFCC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ХИМИЧЕСКОЕ</a:t>
            </a:r>
          </a:p>
          <a:p>
            <a:pPr>
              <a:defRPr/>
            </a:pPr>
            <a:r>
              <a:rPr lang="ru-RU" sz="2000" b="1">
                <a:solidFill>
                  <a:srgbClr val="FFCC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ОРУЖИЕ</a:t>
            </a:r>
            <a:endParaRPr lang="ru-RU" sz="2000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228414" name="AutoShape 62"/>
          <p:cNvSpPr>
            <a:spLocks noChangeArrowheads="1"/>
          </p:cNvSpPr>
          <p:nvPr/>
        </p:nvSpPr>
        <p:spPr bwMode="auto">
          <a:xfrm rot="5400000">
            <a:off x="3772694" y="1851819"/>
            <a:ext cx="1912937" cy="314325"/>
          </a:xfrm>
          <a:prstGeom prst="notchedRightArrow">
            <a:avLst>
              <a:gd name="adj1" fmla="val 29306"/>
              <a:gd name="adj2" fmla="val 140341"/>
            </a:avLst>
          </a:prstGeom>
          <a:solidFill>
            <a:srgbClr val="3399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3849" name="Rectangle 71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noFill/>
          <a:ln w="76200" cmpd="tri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8424" name="Rectangle 72"/>
          <p:cNvSpPr>
            <a:spLocks noChangeArrowheads="1"/>
          </p:cNvSpPr>
          <p:nvPr/>
        </p:nvSpPr>
        <p:spPr bwMode="auto">
          <a:xfrm rot="10814707" flipV="1">
            <a:off x="450850" y="1196975"/>
            <a:ext cx="8375650" cy="1155700"/>
          </a:xfrm>
          <a:prstGeom prst="rect">
            <a:avLst/>
          </a:prstGeom>
          <a:gradFill rotWithShape="1">
            <a:gsLst>
              <a:gs pos="0">
                <a:srgbClr val="000800"/>
              </a:gs>
              <a:gs pos="100000">
                <a:srgbClr val="006600"/>
              </a:gs>
            </a:gsLst>
            <a:lin ang="2700000" scaled="1"/>
          </a:gradFill>
          <a:ln w="9525">
            <a:miter lim="800000"/>
            <a:headEnd/>
            <a:tailEnd/>
          </a:ln>
          <a:scene3d>
            <a:camera prst="legacyObliqueTopRight"/>
            <a:lightRig rig="legacyFlat3" dir="l"/>
          </a:scene3d>
          <a:sp3d extrusionH="430200" prstMaterial="legacyMatte">
            <a:bevelT w="13500" h="13500" prst="angle"/>
            <a:bevelB w="13500" h="13500" prst="angle"/>
            <a:extrusionClr>
              <a:srgbClr val="3399FF"/>
            </a:extrusionClr>
            <a:contourClr>
              <a:srgbClr val="000800"/>
            </a:contourClr>
          </a:sp3d>
        </p:spPr>
        <p:txBody>
          <a:bodyPr wrap="none"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Оружие, которое способно наносить массовые поражения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  живой силе противника, разрушать его важнейшие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 военные и экономические объекты на больших площадях и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 в ограниченно короткий промежуток времени</a:t>
            </a:r>
          </a:p>
        </p:txBody>
      </p:sp>
      <p:pic>
        <p:nvPicPr>
          <p:cNvPr id="163851" name="Picture 73" descr="EMERC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74"/>
          <p:cNvGrpSpPr>
            <a:grpSpLocks/>
          </p:cNvGrpSpPr>
          <p:nvPr/>
        </p:nvGrpSpPr>
        <p:grpSpPr bwMode="auto">
          <a:xfrm rot="-390732">
            <a:off x="7896225" y="188913"/>
            <a:ext cx="595313" cy="647700"/>
            <a:chOff x="4014" y="13014"/>
            <a:chExt cx="1922" cy="1782"/>
          </a:xfrm>
        </p:grpSpPr>
        <p:grpSp>
          <p:nvGrpSpPr>
            <p:cNvPr id="163855" name="Group 75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63862" name="Oval 76"/>
              <p:cNvSpPr>
                <a:spLocks noChangeArrowheads="1"/>
              </p:cNvSpPr>
              <p:nvPr/>
            </p:nvSpPr>
            <p:spPr bwMode="auto">
              <a:xfrm rot="-1765379">
                <a:off x="3226" y="12179"/>
                <a:ext cx="1067" cy="1690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863" name="Oval 77"/>
              <p:cNvSpPr>
                <a:spLocks noChangeArrowheads="1"/>
              </p:cNvSpPr>
              <p:nvPr/>
            </p:nvSpPr>
            <p:spPr bwMode="auto">
              <a:xfrm rot="-1765379">
                <a:off x="3272" y="12118"/>
                <a:ext cx="1067" cy="1690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864" name="Oval 78"/>
              <p:cNvSpPr>
                <a:spLocks noChangeArrowheads="1"/>
              </p:cNvSpPr>
              <p:nvPr/>
            </p:nvSpPr>
            <p:spPr bwMode="auto">
              <a:xfrm rot="-1765379">
                <a:off x="4037" y="12133"/>
                <a:ext cx="623" cy="939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865" name="Oval 79"/>
              <p:cNvSpPr>
                <a:spLocks noChangeArrowheads="1"/>
              </p:cNvSpPr>
              <p:nvPr/>
            </p:nvSpPr>
            <p:spPr bwMode="auto">
              <a:xfrm rot="-1765379">
                <a:off x="4171" y="12090"/>
                <a:ext cx="619" cy="943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63856" name="Group 80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63857" name="Freeform 81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1596 w 544"/>
                  <a:gd name="T1" fmla="*/ 0 h 204"/>
                  <a:gd name="T2" fmla="*/ 266 w 544"/>
                  <a:gd name="T3" fmla="*/ 2396 h 204"/>
                  <a:gd name="T4" fmla="*/ 0 w 544"/>
                  <a:gd name="T5" fmla="*/ 1801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3858" name="Group 82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63860" name="Line 83"/>
                <p:cNvSpPr>
                  <a:spLocks noChangeShapeType="1"/>
                </p:cNvSpPr>
                <p:nvPr/>
              </p:nvSpPr>
              <p:spPr bwMode="auto">
                <a:xfrm flipV="1">
                  <a:off x="785" y="12017"/>
                  <a:ext cx="4129" cy="1866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861" name="Line 84"/>
                <p:cNvSpPr>
                  <a:spLocks noChangeShapeType="1"/>
                </p:cNvSpPr>
                <p:nvPr/>
              </p:nvSpPr>
              <p:spPr bwMode="auto">
                <a:xfrm flipV="1">
                  <a:off x="793" y="11876"/>
                  <a:ext cx="4129" cy="2042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3859" name="Freeform 85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53 w 544"/>
                  <a:gd name="T1" fmla="*/ 0 h 204"/>
                  <a:gd name="T2" fmla="*/ 9 w 544"/>
                  <a:gd name="T3" fmla="*/ 22 h 204"/>
                  <a:gd name="T4" fmla="*/ 0 w 544"/>
                  <a:gd name="T5" fmla="*/ 16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28438" name="Rectangle 86"/>
          <p:cNvSpPr>
            <a:spLocks noChangeArrowheads="1"/>
          </p:cNvSpPr>
          <p:nvPr/>
        </p:nvSpPr>
        <p:spPr bwMode="auto">
          <a:xfrm>
            <a:off x="2312988" y="4581525"/>
            <a:ext cx="4471987" cy="5429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100000">
                <a:srgbClr val="000099">
                  <a:alpha val="50000"/>
                </a:srgbClr>
              </a:gs>
            </a:gsLst>
            <a:lin ang="2700000" scaled="1"/>
          </a:gradFill>
          <a:ln w="9525">
            <a:miter lim="800000"/>
            <a:headEnd/>
            <a:tailEnd/>
          </a:ln>
          <a:scene3d>
            <a:camera prst="legacyPerspectiveBottom"/>
            <a:lightRig rig="legacyFlat3" dir="t"/>
          </a:scene3d>
          <a:sp3d extrusionH="121893000" prstMaterial="legacyMatte">
            <a:bevelT w="13500" h="13500" prst="angle"/>
            <a:bevelB w="13500" h="13500" prst="angle"/>
            <a:extrusionClr>
              <a:srgbClr val="000099"/>
            </a:extrusionClr>
            <a:contourClr>
              <a:srgbClr val="000000"/>
            </a:contourClr>
          </a:sp3d>
        </p:spPr>
        <p:txBody>
          <a:bodyPr wrap="none"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3200" b="1" i="1" u="sng">
                <a:solidFill>
                  <a:srgbClr val="FFFF00"/>
                </a:solidFill>
                <a:latin typeface="Times New Roman" panose="02020603050405020304" pitchFamily="18" charset="0"/>
              </a:rPr>
              <a:t>Цель применения ОМП:</a:t>
            </a:r>
          </a:p>
        </p:txBody>
      </p:sp>
      <p:sp>
        <p:nvSpPr>
          <p:cNvPr id="228419" name="Rectangle 67"/>
          <p:cNvSpPr>
            <a:spLocks noChangeArrowheads="1"/>
          </p:cNvSpPr>
          <p:nvPr/>
        </p:nvSpPr>
        <p:spPr bwMode="auto">
          <a:xfrm rot="10814707" flipV="1">
            <a:off x="315913" y="5299075"/>
            <a:ext cx="8509000" cy="1441450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50000">
                <a:srgbClr val="000099"/>
              </a:gs>
              <a:gs pos="100000">
                <a:srgbClr val="000000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PerspectiveTop"/>
            <a:lightRig rig="legacyFlat3" dir="b"/>
          </a:scene3d>
          <a:sp3d extrusionH="887400" prstMaterial="legacyMatte">
            <a:bevelT w="13500" h="13500" prst="angle"/>
            <a:bevelB w="13500" h="13500" prst="angle"/>
            <a:extrusionClr>
              <a:srgbClr val="3399FF"/>
            </a:extrusionClr>
            <a:contourClr>
              <a:srgbClr val="000000"/>
            </a:contourClr>
          </a:sp3d>
        </p:spPr>
        <p:txBody>
          <a:bodyPr wrap="none"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нанесение противостоящей группировке противника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такого ущерба, который бы обеспечивал применяющей стороне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 успешное решение стоящих задач в конкретный момент времени 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8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2000"/>
                                        <p:tgtEl>
                                          <p:spTgt spid="228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28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28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28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28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28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28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228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3000"/>
                                        <p:tgtEl>
                                          <p:spTgt spid="228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90" grpId="0" animBg="1"/>
      <p:bldP spid="228396" grpId="0" animBg="1"/>
      <p:bldP spid="228386" grpId="0" animBg="1"/>
      <p:bldP spid="228417" grpId="0" animBg="1"/>
      <p:bldP spid="228401" grpId="0" animBg="1"/>
      <p:bldP spid="228387" grpId="0" animBg="1"/>
      <p:bldP spid="228414" grpId="0" animBg="1"/>
      <p:bldP spid="228424" grpId="0" animBg="1"/>
      <p:bldP spid="228438" grpId="0" animBg="1"/>
      <p:bldP spid="228419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1023"/>
          <p:cNvSpPr>
            <a:spLocks noChangeArrowheads="1"/>
          </p:cNvSpPr>
          <p:nvPr/>
        </p:nvSpPr>
        <p:spPr bwMode="auto">
          <a:xfrm rot="10800000">
            <a:off x="252413" y="4797425"/>
            <a:ext cx="8574087" cy="1798638"/>
          </a:xfrm>
          <a:prstGeom prst="rect">
            <a:avLst/>
          </a:prstGeom>
          <a:gradFill rotWithShape="1">
            <a:gsLst>
              <a:gs pos="0">
                <a:srgbClr val="000076"/>
              </a:gs>
              <a:gs pos="50000">
                <a:srgbClr val="0000FF"/>
              </a:gs>
              <a:gs pos="100000">
                <a:srgbClr val="000076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ObliqueTopRight"/>
            <a:lightRig rig="legacyFlat3" dir="t"/>
          </a:scene3d>
          <a:sp3d extrusionH="201600" prstMaterial="legacyMatte">
            <a:bevelT w="13500" h="13500" prst="angle"/>
            <a:bevelB w="13500" h="13500" prst="angle"/>
            <a:extrusionClr>
              <a:srgbClr val="0000FF"/>
            </a:extrusionClr>
            <a:contourClr>
              <a:srgbClr val="000076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4867" name="Rectangle 1020"/>
          <p:cNvSpPr>
            <a:spLocks noChangeArrowheads="1"/>
          </p:cNvSpPr>
          <p:nvPr/>
        </p:nvSpPr>
        <p:spPr bwMode="auto">
          <a:xfrm rot="10800000">
            <a:off x="384175" y="1341438"/>
            <a:ext cx="8442325" cy="2951162"/>
          </a:xfrm>
          <a:prstGeom prst="rect">
            <a:avLst/>
          </a:prstGeom>
          <a:gradFill rotWithShape="1">
            <a:gsLst>
              <a:gs pos="0">
                <a:srgbClr val="008000"/>
              </a:gs>
              <a:gs pos="50000">
                <a:srgbClr val="003B00"/>
              </a:gs>
              <a:gs pos="100000">
                <a:srgbClr val="008000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ObliqueTopRight"/>
            <a:lightRig rig="legacyFlat3" dir="b"/>
          </a:scene3d>
          <a:sp3d extrusionH="201600" prstMaterial="legacyMatte">
            <a:bevelT w="13500" h="13500" prst="angle"/>
            <a:bevelB w="13500" h="13500" prst="angle"/>
            <a:extrusionClr>
              <a:srgbClr val="008000"/>
            </a:extrusionClr>
            <a:contourClr>
              <a:srgbClr val="008000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4868" name="AutoShape 4"/>
          <p:cNvSpPr>
            <a:spLocks noChangeArrowheads="1"/>
          </p:cNvSpPr>
          <p:nvPr/>
        </p:nvSpPr>
        <p:spPr bwMode="auto">
          <a:xfrm>
            <a:off x="252413" y="0"/>
            <a:ext cx="8891587" cy="749300"/>
          </a:xfrm>
          <a:prstGeom prst="ribbon">
            <a:avLst>
              <a:gd name="adj1" fmla="val 3333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  <a:effectLst>
            <a:outerShdw dist="107763" dir="18900000" algn="ctr" rotWithShape="0">
              <a:srgbClr val="808080">
                <a:alpha val="50000"/>
              </a:srgbClr>
            </a:outerShdw>
          </a:effectLst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ЯДЕРНОЕ </a:t>
            </a:r>
            <a:r>
              <a:rPr lang="en-US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ОРУЖИЕ</a:t>
            </a:r>
          </a:p>
        </p:txBody>
      </p:sp>
      <p:graphicFrame>
        <p:nvGraphicFramePr>
          <p:cNvPr id="671799" name="Group 1079"/>
          <p:cNvGraphicFramePr>
            <a:graphicFrameLocks noGrp="1"/>
          </p:cNvGraphicFramePr>
          <p:nvPr>
            <p:ph/>
          </p:nvPr>
        </p:nvGraphicFramePr>
        <p:xfrm>
          <a:off x="384175" y="1412875"/>
          <a:ext cx="8442325" cy="3059113"/>
        </p:xfrm>
        <a:graphic>
          <a:graphicData uri="http://schemas.openxmlformats.org/drawingml/2006/table">
            <a:tbl>
              <a:tblPr/>
              <a:tblGrid>
                <a:gridCol w="2815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121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15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04703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Сведения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об ударе</a:t>
                      </a:r>
                    </a:p>
                  </a:txBody>
                  <a:tcPr marL="84353" marR="84353" marT="45672" marB="4567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Объект удара</a:t>
                      </a:r>
                    </a:p>
                  </a:txBody>
                  <a:tcPr marL="84353" marR="84353" marT="45672" marB="4567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4703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г. Хиросима</a:t>
                      </a:r>
                    </a:p>
                  </a:txBody>
                  <a:tcPr marL="84353" marR="84353" marT="45672" marB="4567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г. Нагасаки</a:t>
                      </a:r>
                    </a:p>
                  </a:txBody>
                  <a:tcPr marL="84353" marR="84353" marT="45672" marB="456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51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Дата удара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06. 08. 1945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09. 08. 1945</a:t>
                      </a:r>
                    </a:p>
                  </a:txBody>
                  <a:tcPr marL="84353" marR="84353" marT="45672" marB="456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544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Вид ядерного  ВВ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U</a:t>
                      </a: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-235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Pu</a:t>
                      </a: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-239</a:t>
                      </a:r>
                    </a:p>
                  </a:txBody>
                  <a:tcPr marL="84353" marR="84353" marT="45672" marB="456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51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Мощность ЯВ, </a:t>
                      </a: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кт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</a:t>
                      </a:r>
                    </a:p>
                  </a:txBody>
                  <a:tcPr marL="84353" marR="84353" marT="45672" marB="456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51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Вид заряда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воздушный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воздушный</a:t>
                      </a:r>
                    </a:p>
                  </a:txBody>
                  <a:tcPr marL="84353" marR="84353" marT="45672" marB="456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92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6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Потери населения, </a:t>
                      </a: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(мгновенные)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160 000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70 000</a:t>
                      </a:r>
                    </a:p>
                  </a:txBody>
                  <a:tcPr marL="84353" marR="84353" marT="45672" marB="456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0950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Суммарные потери, </a:t>
                      </a: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ru-RU" sz="1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(к 2000г.)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450 000</a:t>
                      </a:r>
                    </a:p>
                  </a:txBody>
                  <a:tcPr marL="84353" marR="84353" marT="45672" marB="45672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671800" name="Group 1080"/>
          <p:cNvGraphicFramePr>
            <a:graphicFrameLocks noGrp="1"/>
          </p:cNvGraphicFramePr>
          <p:nvPr/>
        </p:nvGraphicFramePr>
        <p:xfrm>
          <a:off x="317500" y="4941888"/>
          <a:ext cx="8509000" cy="2127250"/>
        </p:xfrm>
        <a:graphic>
          <a:graphicData uri="http://schemas.openxmlformats.org/drawingml/2006/table">
            <a:tbl>
              <a:tblPr/>
              <a:tblGrid>
                <a:gridCol w="15974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0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51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18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83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85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416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9511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96147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Показатель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7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С  т  р  а  н  а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69186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США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СССР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Фран-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ция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Великоб-ритания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Китай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Индия,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Пакистан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Израиль</a:t>
                      </a:r>
                    </a:p>
                  </a:txBody>
                  <a:tcPr marL="84361" marR="84361" marT="45669" marB="45669" anchor="ctr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191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4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n</a:t>
                      </a:r>
                      <a:r>
                        <a:rPr kumimoji="0" lang="ru-RU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, испытаний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1056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715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196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45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45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по 5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imes New Roman" pitchFamily="18" charset="0"/>
                        </a:rPr>
                        <a:t>.</a:t>
                      </a:r>
                    </a:p>
                  </a:txBody>
                  <a:tcPr marL="84361" marR="84361" marT="45669" marB="45669" horzOverflow="overflow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64935" name="Text Box 1014"/>
          <p:cNvSpPr txBox="1">
            <a:spLocks noChangeArrowheads="1"/>
          </p:cNvSpPr>
          <p:nvPr/>
        </p:nvSpPr>
        <p:spPr bwMode="auto">
          <a:xfrm>
            <a:off x="784225" y="630238"/>
            <a:ext cx="7643813" cy="954087"/>
          </a:xfrm>
          <a:prstGeom prst="rect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PerspectiveTopRight"/>
            <a:lightRig rig="legacyFlat3" dir="b"/>
          </a:scene3d>
          <a:sp3d extrusionH="887400" prstMaterial="legacyMatte">
            <a:bevelT w="13500" h="13500" prst="angle"/>
            <a:bevelB w="13500" h="13500" prst="angle"/>
            <a:extrusionClr>
              <a:srgbClr val="99FF33"/>
            </a:extrusionClr>
            <a:contourClr>
              <a:srgbClr val="003B00"/>
            </a:contourClr>
          </a:sp3d>
        </p:spPr>
        <p:txBody>
          <a:bodyPr lIns="91380" tIns="45693" rIns="91380" bIns="45693" anchor="ctr">
            <a:spAutoFit/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ru-RU" altLang="ru-RU" sz="2800" b="1">
                <a:solidFill>
                  <a:srgbClr val="FFFFFF"/>
                </a:solidFill>
                <a:latin typeface="Times New Roman" panose="02020603050405020304" pitchFamily="18" charset="0"/>
              </a:rPr>
              <a:t>Последствия  бомбардировки  Японских  городов</a:t>
            </a:r>
          </a:p>
        </p:txBody>
      </p:sp>
      <p:sp>
        <p:nvSpPr>
          <p:cNvPr id="638967" name="Text Box 1015"/>
          <p:cNvSpPr txBox="1">
            <a:spLocks noChangeArrowheads="1"/>
          </p:cNvSpPr>
          <p:nvPr/>
        </p:nvSpPr>
        <p:spPr bwMode="auto">
          <a:xfrm>
            <a:off x="2244725" y="4508500"/>
            <a:ext cx="4652963" cy="396875"/>
          </a:xfrm>
          <a:prstGeom prst="rect">
            <a:avLst/>
          </a:prstGeom>
          <a:gradFill rotWithShape="1">
            <a:gsLst>
              <a:gs pos="0">
                <a:schemeClr val="accent2"/>
              </a:gs>
              <a:gs pos="50000">
                <a:srgbClr val="0033CC"/>
              </a:gs>
              <a:gs pos="100000">
                <a:schemeClr val="accent2"/>
              </a:gs>
            </a:gsLst>
            <a:lin ang="5400000" scaled="1"/>
          </a:gradFill>
          <a:ln>
            <a:noFill/>
          </a:ln>
          <a:effectLst/>
          <a:scene3d>
            <a:camera prst="legacyObliqueTopRigh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00CCFF"/>
            </a:extrusionClr>
          </a:sp3d>
          <a:extLst/>
        </p:spPr>
        <p:txBody>
          <a:bodyPr lIns="91380" tIns="45693" rIns="91380" bIns="45693" anchor="ctr">
            <a:spAutoFit/>
            <a:flatTx/>
          </a:bodyPr>
          <a:lstStyle/>
          <a:p>
            <a:pPr eaLnBrk="0" hangingPunct="0">
              <a:spcBef>
                <a:spcPct val="50000"/>
              </a:spcBef>
              <a:defRPr/>
            </a:pPr>
            <a:r>
              <a:rPr lang="ru-RU" sz="2000" b="1">
                <a:solidFill>
                  <a:srgbClr val="FFFFFF"/>
                </a:solidFill>
                <a:latin typeface="Times New Roman" pitchFamily="18" charset="0"/>
              </a:rPr>
              <a:t>Количество ядерных испытаний, </a:t>
            </a:r>
            <a:r>
              <a:rPr lang="ru-RU" b="1" i="1">
                <a:solidFill>
                  <a:srgbClr val="FFFF00"/>
                </a:solidFill>
                <a:latin typeface="Times New Roman" pitchFamily="18" charset="0"/>
              </a:rPr>
              <a:t>всего</a:t>
            </a:r>
          </a:p>
        </p:txBody>
      </p:sp>
      <p:grpSp>
        <p:nvGrpSpPr>
          <p:cNvPr id="164937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4940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4943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sp>
        <p:nvSpPr>
          <p:cNvPr id="164938" name="Rectangle 1032"/>
          <p:cNvSpPr>
            <a:spLocks noChangeArrowheads="1"/>
          </p:cNvSpPr>
          <p:nvPr/>
        </p:nvSpPr>
        <p:spPr bwMode="auto">
          <a:xfrm>
            <a:off x="0" y="3244850"/>
            <a:ext cx="9144000" cy="368300"/>
          </a:xfrm>
          <a:prstGeom prst="rect">
            <a:avLst/>
          </a:prstGeom>
          <a:noFill/>
          <a:ln w="76200" cmpd="tri" algn="ctr">
            <a:solidFill>
              <a:srgbClr val="FF3300"/>
            </a:solidFill>
            <a:miter lim="800000"/>
            <a:headEnd/>
            <a:tailEnd/>
          </a:ln>
          <a:effectLst>
            <a:outerShdw dist="25400" dir="5400000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64939" name="Picture 1033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890" name="Picture 2" descr="Ukbadger1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61" t="26936" r="14963" b="7687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1" name="AutoShape 3"/>
          <p:cNvSpPr>
            <a:spLocks noChangeArrowheads="1"/>
          </p:cNvSpPr>
          <p:nvPr/>
        </p:nvSpPr>
        <p:spPr bwMode="auto">
          <a:xfrm>
            <a:off x="252413" y="115888"/>
            <a:ext cx="8891587" cy="749300"/>
          </a:xfrm>
          <a:prstGeom prst="ribbon">
            <a:avLst>
              <a:gd name="adj1" fmla="val 3333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  <a:effectLst>
            <a:outerShdw dist="107763" dir="18900000" algn="ctr" rotWithShape="0">
              <a:srgbClr val="808080">
                <a:alpha val="50000"/>
              </a:srgbClr>
            </a:outerShdw>
          </a:effectLst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ЯДЕРНОЕ </a:t>
            </a:r>
            <a:r>
              <a:rPr lang="en-US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ОРУЖИЕ</a:t>
            </a:r>
          </a:p>
        </p:txBody>
      </p:sp>
      <p:sp>
        <p:nvSpPr>
          <p:cNvPr id="165892" name="Rectangle 4"/>
          <p:cNvSpPr>
            <a:spLocks noChangeArrowheads="1"/>
          </p:cNvSpPr>
          <p:nvPr/>
        </p:nvSpPr>
        <p:spPr bwMode="auto">
          <a:xfrm rot="10814707" flipV="1">
            <a:off x="485775" y="1196975"/>
            <a:ext cx="8172450" cy="1079500"/>
          </a:xfrm>
          <a:prstGeom prst="rect">
            <a:avLst/>
          </a:prstGeom>
          <a:gradFill rotWithShape="0">
            <a:gsLst>
              <a:gs pos="0">
                <a:srgbClr val="0066FF"/>
              </a:gs>
              <a:gs pos="100000">
                <a:srgbClr val="000099"/>
              </a:gs>
            </a:gsLst>
            <a:path path="shape">
              <a:fillToRect l="50000" t="50000" r="50000" b="50000"/>
            </a:path>
          </a:gradFill>
          <a:ln w="9525">
            <a:miter lim="800000"/>
            <a:headEnd/>
            <a:tailEnd/>
          </a:ln>
          <a:scene3d>
            <a:camera prst="legacyObliqueTopRight"/>
            <a:lightRig rig="legacyFlat3" dir="l"/>
          </a:scene3d>
          <a:sp3d extrusionH="430200" prstMaterial="legacyMatte">
            <a:bevelT w="13500" h="13500" prst="angle"/>
            <a:bevelB w="13500" h="13500" prst="angle"/>
            <a:extrusionClr>
              <a:srgbClr val="3399FF"/>
            </a:extrusionClr>
            <a:contourClr>
              <a:srgbClr val="0066FF"/>
            </a:contourClr>
          </a:sp3d>
        </p:spPr>
        <p:txBody>
          <a:bodyPr wrap="none" lIns="91380" tIns="45693" rIns="91380" bIns="45693" anchor="ctr">
            <a:flatTx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Оружие, поражающее действие которого основано на использовании </a:t>
            </a:r>
          </a:p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внутриядерной энергии, выделяющейся в результате цепной реакции</a:t>
            </a:r>
          </a:p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 деления тяжелых  ядер  урана (плутония) или синтеза легких ядер</a:t>
            </a:r>
          </a:p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 изотопов водорода (дейтерия и трития)</a:t>
            </a:r>
          </a:p>
        </p:txBody>
      </p:sp>
      <p:sp>
        <p:nvSpPr>
          <p:cNvPr id="1118213" name="AutoShape 5"/>
          <p:cNvSpPr>
            <a:spLocks noChangeArrowheads="1"/>
          </p:cNvSpPr>
          <p:nvPr/>
        </p:nvSpPr>
        <p:spPr bwMode="auto">
          <a:xfrm>
            <a:off x="1581150" y="2420938"/>
            <a:ext cx="5449888" cy="647700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0"/>
                  <a:invGamma/>
                </a:srgbClr>
              </a:gs>
              <a:gs pos="50000">
                <a:srgbClr val="CC3300"/>
              </a:gs>
              <a:gs pos="100000">
                <a:srgbClr val="CC3300">
                  <a:gamma/>
                  <a:shade val="0"/>
                  <a:invGamma/>
                </a:srgbClr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  <a:effectLst>
            <a:outerShdw dist="127000" dir="2212194" algn="ctr" rotWithShape="0">
              <a:schemeClr val="tx1"/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b="1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СПЕЦИФИЧЕСКИЕ </a:t>
            </a:r>
            <a:r>
              <a:rPr lang="en-US" b="1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b="1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ОСОБЕННОСТИ </a:t>
            </a:r>
          </a:p>
          <a:p>
            <a:pPr>
              <a:lnSpc>
                <a:spcPct val="90000"/>
              </a:lnSpc>
              <a:defRPr/>
            </a:pPr>
            <a:r>
              <a:rPr lang="ru-RU" sz="2400" b="1" u="sng">
                <a:solidFill>
                  <a:srgbClr val="FFFF00"/>
                </a:solidFill>
                <a:latin typeface="Times New Roman" pitchFamily="18" charset="0"/>
              </a:rPr>
              <a:t>ЯО:</a:t>
            </a:r>
          </a:p>
        </p:txBody>
      </p:sp>
      <p:sp>
        <p:nvSpPr>
          <p:cNvPr id="1118214" name="AutoShape 6"/>
          <p:cNvSpPr>
            <a:spLocks noChangeArrowheads="1"/>
          </p:cNvSpPr>
          <p:nvPr/>
        </p:nvSpPr>
        <p:spPr bwMode="auto">
          <a:xfrm>
            <a:off x="6034088" y="3213100"/>
            <a:ext cx="2925762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accent1">
                  <a:gamma/>
                  <a:shade val="46275"/>
                  <a:invGamma/>
                </a:schemeClr>
              </a:gs>
              <a:gs pos="100000">
                <a:schemeClr val="accent1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4. 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 Применяется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для 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решения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разных задач</a:t>
            </a:r>
          </a:p>
        </p:txBody>
      </p:sp>
      <p:sp>
        <p:nvSpPr>
          <p:cNvPr id="1118215" name="AutoShape 7"/>
          <p:cNvSpPr>
            <a:spLocks noChangeArrowheads="1"/>
          </p:cNvSpPr>
          <p:nvPr/>
        </p:nvSpPr>
        <p:spPr bwMode="auto">
          <a:xfrm>
            <a:off x="184150" y="3284538"/>
            <a:ext cx="2859088" cy="647700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10196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 marL="457200" indent="-457200">
              <a:defRPr/>
            </a:pPr>
            <a:endParaRPr lang="ru-RU" sz="16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  <a:p>
            <a:pPr marL="457200" indent="-457200">
              <a:defRPr/>
            </a:pP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1.</a:t>
            </a:r>
            <a:r>
              <a:rPr lang="ru-RU" sz="2000" b="1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 Самый</a:t>
            </a:r>
            <a:r>
              <a:rPr lang="ru-RU" sz="20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мощный</a:t>
            </a:r>
            <a:r>
              <a:rPr lang="ru-RU" sz="2000" b="1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</a:p>
          <a:p>
            <a:pPr marL="457200" indent="-457200">
              <a:defRPr/>
            </a:pP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вид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000" b="1">
                <a:solidFill>
                  <a:srgbClr val="FFFFFF"/>
                </a:solidFill>
                <a:latin typeface="Times New Roman" pitchFamily="18" charset="0"/>
              </a:rPr>
              <a:t>ОМП</a:t>
            </a:r>
          </a:p>
          <a:p>
            <a:pPr marL="457200" indent="-457200">
              <a:defRPr/>
            </a:pPr>
            <a:endParaRPr lang="ru-RU" sz="2000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118216" name="AutoShape 8"/>
          <p:cNvSpPr>
            <a:spLocks noChangeArrowheads="1"/>
          </p:cNvSpPr>
          <p:nvPr/>
        </p:nvSpPr>
        <p:spPr bwMode="auto">
          <a:xfrm>
            <a:off x="6034088" y="4221163"/>
            <a:ext cx="2925762" cy="719137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accent1">
                  <a:gamma/>
                  <a:shade val="46275"/>
                  <a:invGamma/>
                </a:schemeClr>
              </a:gs>
              <a:gs pos="100000">
                <a:schemeClr val="accent1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5.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Его применение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 приводит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к катастрофическим </a:t>
            </a:r>
          </a:p>
          <a:p>
            <a:pPr>
              <a:lnSpc>
                <a:spcPct val="80000"/>
              </a:lnSpc>
              <a:defRPr/>
            </a:pP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последствиям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118217" name="AutoShape 9"/>
          <p:cNvSpPr>
            <a:spLocks noChangeArrowheads="1"/>
          </p:cNvSpPr>
          <p:nvPr/>
        </p:nvSpPr>
        <p:spPr bwMode="auto">
          <a:xfrm>
            <a:off x="184150" y="4221163"/>
            <a:ext cx="2859088" cy="647700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10196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90000"/>
              </a:lnSpc>
              <a:defRPr/>
            </a:pP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2.</a:t>
            </a:r>
            <a:r>
              <a:rPr lang="ru-RU" sz="16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Обладает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комплексом </a:t>
            </a:r>
          </a:p>
          <a:p>
            <a:pPr>
              <a:lnSpc>
                <a:spcPct val="90000"/>
              </a:lnSpc>
              <a:defRPr/>
            </a:pP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поражающих факторов</a:t>
            </a:r>
          </a:p>
        </p:txBody>
      </p:sp>
      <p:sp>
        <p:nvSpPr>
          <p:cNvPr id="1118218" name="AutoShape 10"/>
          <p:cNvSpPr>
            <a:spLocks noChangeArrowheads="1"/>
          </p:cNvSpPr>
          <p:nvPr/>
        </p:nvSpPr>
        <p:spPr bwMode="auto">
          <a:xfrm>
            <a:off x="184150" y="5157788"/>
            <a:ext cx="2859088" cy="719137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10196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3.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Время</a:t>
            </a:r>
            <a:r>
              <a:rPr lang="ru-RU" sz="20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действия 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поражающих факторов</a:t>
            </a:r>
          </a:p>
          <a:p>
            <a:pPr>
              <a:lnSpc>
                <a:spcPct val="60000"/>
              </a:lnSpc>
              <a:defRPr/>
            </a:pPr>
            <a:r>
              <a:rPr lang="ru-RU" sz="2400" b="1" i="1">
                <a:solidFill>
                  <a:srgbClr val="FFFF00"/>
                </a:solidFill>
                <a:latin typeface="Times New Roman" pitchFamily="18" charset="0"/>
              </a:rPr>
              <a:t>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разное</a:t>
            </a:r>
          </a:p>
        </p:txBody>
      </p:sp>
      <p:sp>
        <p:nvSpPr>
          <p:cNvPr id="1118219" name="AutoShape 11"/>
          <p:cNvSpPr>
            <a:spLocks noChangeArrowheads="1"/>
          </p:cNvSpPr>
          <p:nvPr/>
        </p:nvSpPr>
        <p:spPr bwMode="auto">
          <a:xfrm>
            <a:off x="3109913" y="5516563"/>
            <a:ext cx="2859087" cy="720725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accent1">
                  <a:gamma/>
                  <a:shade val="46275"/>
                  <a:invGamma/>
                </a:schemeClr>
              </a:gs>
              <a:gs pos="100000">
                <a:schemeClr val="accent1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7.</a:t>
            </a:r>
            <a:r>
              <a:rPr lang="ru-RU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Обладает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сильным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морально - психологическим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воздействием на население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endParaRPr lang="ru-RU" b="1">
              <a:solidFill>
                <a:srgbClr val="FFFFFF"/>
              </a:solidFill>
              <a:latin typeface="Tahoma" pitchFamily="34" charset="0"/>
            </a:endParaRPr>
          </a:p>
        </p:txBody>
      </p:sp>
      <p:sp>
        <p:nvSpPr>
          <p:cNvPr id="1118220" name="AutoShape 12"/>
          <p:cNvSpPr>
            <a:spLocks noChangeArrowheads="1"/>
          </p:cNvSpPr>
          <p:nvPr/>
        </p:nvSpPr>
        <p:spPr bwMode="auto">
          <a:xfrm>
            <a:off x="6034088" y="5300663"/>
            <a:ext cx="2925762" cy="720725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accent1">
                  <a:gamma/>
                  <a:shade val="46275"/>
                  <a:invGamma/>
                </a:schemeClr>
              </a:gs>
              <a:gs pos="100000">
                <a:schemeClr val="accent1"/>
              </a:gs>
            </a:gsLst>
            <a:lin ang="2700000" scaled="1"/>
          </a:gradFill>
          <a:ln w="38100" cmpd="dbl">
            <a:solidFill>
              <a:schemeClr val="tx1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sz="1600" b="1">
                <a:solidFill>
                  <a:srgbClr val="FFFF00"/>
                </a:solidFill>
                <a:latin typeface="Times New Roman" pitchFamily="18" charset="0"/>
              </a:rPr>
              <a:t>6</a:t>
            </a:r>
            <a:r>
              <a:rPr lang="ru-RU" b="1">
                <a:solidFill>
                  <a:srgbClr val="FFFF00"/>
                </a:solidFill>
                <a:latin typeface="Times New Roman" pitchFamily="18" charset="0"/>
              </a:rPr>
              <a:t>.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Боевая эффективность ЯО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практически </a:t>
            </a:r>
            <a:r>
              <a:rPr lang="ru-RU" sz="2000" b="1" i="1">
                <a:solidFill>
                  <a:srgbClr val="FFFF00"/>
                </a:solidFill>
                <a:latin typeface="Times New Roman" pitchFamily="18" charset="0"/>
              </a:rPr>
              <a:t>не зависит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 от 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условий применения</a:t>
            </a:r>
          </a:p>
        </p:txBody>
      </p:sp>
      <p:sp>
        <p:nvSpPr>
          <p:cNvPr id="165901" name="AutoShape 13"/>
          <p:cNvSpPr>
            <a:spLocks noChangeArrowheads="1"/>
          </p:cNvSpPr>
          <p:nvPr/>
        </p:nvSpPr>
        <p:spPr bwMode="auto">
          <a:xfrm rot="9259828">
            <a:off x="2887663" y="3395663"/>
            <a:ext cx="1096962" cy="69850"/>
          </a:xfrm>
          <a:prstGeom prst="rightArrow">
            <a:avLst>
              <a:gd name="adj1" fmla="val 50000"/>
              <a:gd name="adj2" fmla="val 425331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5902" name="AutoShape 14"/>
          <p:cNvSpPr>
            <a:spLocks noChangeArrowheads="1"/>
          </p:cNvSpPr>
          <p:nvPr/>
        </p:nvSpPr>
        <p:spPr bwMode="auto">
          <a:xfrm rot="19143842" flipH="1">
            <a:off x="2674938" y="3789363"/>
            <a:ext cx="1860550" cy="73025"/>
          </a:xfrm>
          <a:prstGeom prst="rightArrow">
            <a:avLst>
              <a:gd name="adj1" fmla="val 50000"/>
              <a:gd name="adj2" fmla="val 690036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5903" name="AutoShape 15"/>
          <p:cNvSpPr>
            <a:spLocks noChangeArrowheads="1"/>
          </p:cNvSpPr>
          <p:nvPr/>
        </p:nvSpPr>
        <p:spPr bwMode="auto">
          <a:xfrm rot="16277029" flipH="1">
            <a:off x="3314700" y="4330700"/>
            <a:ext cx="2447925" cy="66675"/>
          </a:xfrm>
          <a:prstGeom prst="rightArrow">
            <a:avLst>
              <a:gd name="adj1" fmla="val 62306"/>
              <a:gd name="adj2" fmla="val 574511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5904" name="AutoShape 16"/>
          <p:cNvSpPr>
            <a:spLocks noChangeArrowheads="1"/>
          </p:cNvSpPr>
          <p:nvPr/>
        </p:nvSpPr>
        <p:spPr bwMode="auto">
          <a:xfrm rot="18378596" flipH="1">
            <a:off x="2351881" y="4207669"/>
            <a:ext cx="2665413" cy="66675"/>
          </a:xfrm>
          <a:prstGeom prst="rightArrow">
            <a:avLst>
              <a:gd name="adj1" fmla="val 50000"/>
              <a:gd name="adj2" fmla="val 922599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5905" name="AutoShape 17"/>
          <p:cNvSpPr>
            <a:spLocks noChangeArrowheads="1"/>
          </p:cNvSpPr>
          <p:nvPr/>
        </p:nvSpPr>
        <p:spPr bwMode="auto">
          <a:xfrm rot="14187231" flipH="1">
            <a:off x="4136232" y="4194969"/>
            <a:ext cx="2597150" cy="65087"/>
          </a:xfrm>
          <a:prstGeom prst="rightArrow">
            <a:avLst>
              <a:gd name="adj1" fmla="val 50000"/>
              <a:gd name="adj2" fmla="val 920904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5906" name="AutoShape 18"/>
          <p:cNvSpPr>
            <a:spLocks noChangeArrowheads="1"/>
          </p:cNvSpPr>
          <p:nvPr/>
        </p:nvSpPr>
        <p:spPr bwMode="auto">
          <a:xfrm rot="2681976" flipV="1">
            <a:off x="4789488" y="3673475"/>
            <a:ext cx="1398587" cy="69850"/>
          </a:xfrm>
          <a:prstGeom prst="rightArrow">
            <a:avLst>
              <a:gd name="adj1" fmla="val 50000"/>
              <a:gd name="adj2" fmla="val 542282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5907" name="AutoShape 19"/>
          <p:cNvSpPr>
            <a:spLocks noChangeArrowheads="1"/>
          </p:cNvSpPr>
          <p:nvPr/>
        </p:nvSpPr>
        <p:spPr bwMode="auto">
          <a:xfrm rot="1603047">
            <a:off x="5253038" y="3349625"/>
            <a:ext cx="930275" cy="71438"/>
          </a:xfrm>
          <a:prstGeom prst="rightArrow">
            <a:avLst>
              <a:gd name="adj1" fmla="val 50000"/>
              <a:gd name="adj2" fmla="val 352683"/>
            </a:avLst>
          </a:prstGeom>
          <a:solidFill>
            <a:srgbClr val="993300"/>
          </a:solidFill>
          <a:ln w="952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18228" name="AutoShape 20"/>
          <p:cNvSpPr>
            <a:spLocks noChangeArrowheads="1"/>
          </p:cNvSpPr>
          <p:nvPr/>
        </p:nvSpPr>
        <p:spPr bwMode="auto">
          <a:xfrm>
            <a:off x="715963" y="6381750"/>
            <a:ext cx="7777162" cy="287338"/>
          </a:xfrm>
          <a:prstGeom prst="roundRect">
            <a:avLst>
              <a:gd name="adj" fmla="val 8958"/>
            </a:avLst>
          </a:prstGeom>
          <a:gradFill rotWithShape="0">
            <a:gsLst>
              <a:gs pos="0">
                <a:srgbClr val="CC3300">
                  <a:gamma/>
                  <a:shade val="46275"/>
                  <a:invGamma/>
                </a:srgbClr>
              </a:gs>
              <a:gs pos="100000">
                <a:srgbClr val="CC3300"/>
              </a:gs>
            </a:gsLst>
            <a:lin ang="27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sz="14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Испытание 1-го  ЯВ  -  16 июля 1945 года в Аламогордо (штат Нью-Мексико, США).</a:t>
            </a:r>
            <a:r>
              <a:rPr lang="ru-RU" sz="1400" b="1">
                <a:solidFill>
                  <a:srgbClr val="FFFFFF"/>
                </a:solidFill>
                <a:latin typeface="Tahoma" pitchFamily="34" charset="0"/>
              </a:rPr>
              <a:t> </a:t>
            </a:r>
            <a:endParaRPr lang="ru-RU" sz="1400" b="1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</p:txBody>
      </p:sp>
      <p:grpSp>
        <p:nvGrpSpPr>
          <p:cNvPr id="165909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5924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5927" name="Точечный рисунок" r:id="rId4" imgW="4266667" imgH="3486637" progId="Paint.Picture">
                    <p:embed/>
                  </p:oleObj>
                </mc:Choice>
                <mc:Fallback>
                  <p:oleObj name="Точечный рисунок" r:id="rId4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sp>
        <p:nvSpPr>
          <p:cNvPr id="165910" name="Rectangle 24"/>
          <p:cNvSpPr>
            <a:spLocks noChangeArrowheads="1"/>
          </p:cNvSpPr>
          <p:nvPr/>
        </p:nvSpPr>
        <p:spPr bwMode="auto">
          <a:xfrm>
            <a:off x="0" y="3244850"/>
            <a:ext cx="9144000" cy="368300"/>
          </a:xfrm>
          <a:prstGeom prst="rect">
            <a:avLst/>
          </a:prstGeom>
          <a:noFill/>
          <a:ln w="76200" cmpd="tri" algn="ctr">
            <a:solidFill>
              <a:srgbClr val="FF3300"/>
            </a:solidFill>
            <a:miter lim="800000"/>
            <a:headEnd/>
            <a:tailEnd/>
          </a:ln>
          <a:effectLst>
            <a:outerShdw dist="25400" dir="5400000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65911" name="Picture 25" descr="EMERC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5912" name="Group 26"/>
          <p:cNvGrpSpPr>
            <a:grpSpLocks/>
          </p:cNvGrpSpPr>
          <p:nvPr/>
        </p:nvGrpSpPr>
        <p:grpSpPr bwMode="auto">
          <a:xfrm rot="-390732">
            <a:off x="7629525" y="188913"/>
            <a:ext cx="528638" cy="719137"/>
            <a:chOff x="4014" y="13014"/>
            <a:chExt cx="1922" cy="1782"/>
          </a:xfrm>
        </p:grpSpPr>
        <p:grpSp>
          <p:nvGrpSpPr>
            <p:cNvPr id="165913" name="Group 27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65920" name="Oval 28"/>
              <p:cNvSpPr>
                <a:spLocks noChangeArrowheads="1"/>
              </p:cNvSpPr>
              <p:nvPr/>
            </p:nvSpPr>
            <p:spPr bwMode="auto">
              <a:xfrm rot="-1765379">
                <a:off x="3210" y="12184"/>
                <a:ext cx="1078" cy="169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1" name="Oval 29"/>
              <p:cNvSpPr>
                <a:spLocks noChangeArrowheads="1"/>
              </p:cNvSpPr>
              <p:nvPr/>
            </p:nvSpPr>
            <p:spPr bwMode="auto">
              <a:xfrm rot="-1765379">
                <a:off x="3245" y="12128"/>
                <a:ext cx="1078" cy="1695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2" name="Oval 30"/>
              <p:cNvSpPr>
                <a:spLocks noChangeArrowheads="1"/>
              </p:cNvSpPr>
              <p:nvPr/>
            </p:nvSpPr>
            <p:spPr bwMode="auto">
              <a:xfrm rot="-1765379">
                <a:off x="4020" y="12144"/>
                <a:ext cx="625" cy="940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923" name="Oval 31"/>
              <p:cNvSpPr>
                <a:spLocks noChangeArrowheads="1"/>
              </p:cNvSpPr>
              <p:nvPr/>
            </p:nvSpPr>
            <p:spPr bwMode="auto">
              <a:xfrm rot="-1765379">
                <a:off x="4156" y="12100"/>
                <a:ext cx="619" cy="944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65914" name="Group 32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65915" name="Freeform 33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1596 w 544"/>
                  <a:gd name="T1" fmla="*/ 0 h 204"/>
                  <a:gd name="T2" fmla="*/ 266 w 544"/>
                  <a:gd name="T3" fmla="*/ 2396 h 204"/>
                  <a:gd name="T4" fmla="*/ 0 w 544"/>
                  <a:gd name="T5" fmla="*/ 1801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5916" name="Group 34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65918" name="Line 35"/>
                <p:cNvSpPr>
                  <a:spLocks noChangeShapeType="1"/>
                </p:cNvSpPr>
                <p:nvPr/>
              </p:nvSpPr>
              <p:spPr bwMode="auto">
                <a:xfrm flipV="1">
                  <a:off x="999" y="11954"/>
                  <a:ext cx="3971" cy="1966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5919" name="Line 36"/>
                <p:cNvSpPr>
                  <a:spLocks noChangeShapeType="1"/>
                </p:cNvSpPr>
                <p:nvPr/>
              </p:nvSpPr>
              <p:spPr bwMode="auto">
                <a:xfrm flipV="1">
                  <a:off x="957" y="11794"/>
                  <a:ext cx="4025" cy="2156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5917" name="Freeform 37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53 w 544"/>
                  <a:gd name="T1" fmla="*/ 0 h 204"/>
                  <a:gd name="T2" fmla="*/ 9 w 544"/>
                  <a:gd name="T3" fmla="*/ 22 h 204"/>
                  <a:gd name="T4" fmla="*/ 0 w 544"/>
                  <a:gd name="T5" fmla="*/ 16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 spd="med">
    <p:split orient="vert"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4"/>
          <p:cNvSpPr>
            <a:spLocks noChangeArrowheads="1"/>
          </p:cNvSpPr>
          <p:nvPr/>
        </p:nvSpPr>
        <p:spPr bwMode="auto">
          <a:xfrm>
            <a:off x="468313" y="260350"/>
            <a:ext cx="7127875" cy="583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22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</a:p>
          <a:p>
            <a:pPr algn="just" eaLnBrk="1" hangingPunct="1"/>
            <a:r>
              <a:rPr lang="ru-RU" altLang="en-US" sz="240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Авария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– чрезвычайное событие техногенного характера, происшедшее по конструктивным, производственным, технологическим или эксплу-атационным причинам, либо из-за случайных внешних воздействий, и заключающееся в повреждении, выходе из строя, разрушении технических устройств или сооружений.</a:t>
            </a:r>
            <a:r>
              <a:rPr lang="ru-RU" altLang="en-US" sz="2200" b="1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ru-RU" altLang="en-US" sz="2200" b="1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altLang="en-US" sz="22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endParaRPr lang="ru-RU" altLang="en-US" sz="22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r>
              <a:rPr lang="ru-RU" altLang="en-US" sz="2400"/>
              <a:t/>
            </a:r>
            <a:br>
              <a:rPr lang="ru-RU" altLang="en-US" sz="2400"/>
            </a:br>
            <a:endParaRPr lang="ru-RU" altLang="en-US" sz="2400"/>
          </a:p>
        </p:txBody>
      </p:sp>
      <p:pic>
        <p:nvPicPr>
          <p:cNvPr id="21508" name="Picture 4" descr="http://fedpress.ru/sites/fedpress/files/ryabowall/news/avariya_4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68313" y="3516313"/>
            <a:ext cx="3940175" cy="295116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21510" name="Picture 6" descr="http://i.dailymail.co.uk/i/pix/2009/06/23/article-1194862-057130B1000005DC-638_468x362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32363" y="3500438"/>
            <a:ext cx="3835400" cy="296703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14" name="Picture 37" descr="Ukbadger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61" t="26936" r="14963" b="7687"/>
          <a:stretch>
            <a:fillRect/>
          </a:stretch>
        </p:blipFill>
        <p:spPr bwMode="auto">
          <a:xfrm>
            <a:off x="-80963" y="0"/>
            <a:ext cx="8612188" cy="68580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6915" name="Picture 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40" t="45874" r="17188" b="9402"/>
          <a:stretch>
            <a:fillRect/>
          </a:stretch>
        </p:blipFill>
        <p:spPr bwMode="auto">
          <a:xfrm>
            <a:off x="317500" y="1136650"/>
            <a:ext cx="1927225" cy="1846263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6916" name="AutoShape 6"/>
          <p:cNvSpPr>
            <a:spLocks noChangeArrowheads="1"/>
          </p:cNvSpPr>
          <p:nvPr/>
        </p:nvSpPr>
        <p:spPr bwMode="auto">
          <a:xfrm>
            <a:off x="246063" y="311150"/>
            <a:ext cx="8897937" cy="657225"/>
          </a:xfrm>
          <a:prstGeom prst="ribbon">
            <a:avLst>
              <a:gd name="adj1" fmla="val 3333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  <a:effectLst>
            <a:outerShdw dist="107763" dir="18900000" algn="ctr" rotWithShape="0">
              <a:srgbClr val="808080">
                <a:alpha val="50000"/>
              </a:srgbClr>
            </a:outerShdw>
          </a:effectLst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ВИДЫ  ЯДЕРНЫХ  ВЗРЫВОВ</a:t>
            </a:r>
          </a:p>
        </p:txBody>
      </p:sp>
      <p:pic>
        <p:nvPicPr>
          <p:cNvPr id="166917" name="Picture 8" descr="bravo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3500438"/>
            <a:ext cx="2497138" cy="1800225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6918" name="Picture 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4113" y="3500438"/>
            <a:ext cx="2592387" cy="1798637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6919" name="Text Box 11"/>
          <p:cNvSpPr txBox="1">
            <a:spLocks noChangeArrowheads="1"/>
          </p:cNvSpPr>
          <p:nvPr/>
        </p:nvSpPr>
        <p:spPr bwMode="auto">
          <a:xfrm>
            <a:off x="4970463" y="2982913"/>
            <a:ext cx="1393825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Воздушный </a:t>
            </a:r>
          </a:p>
        </p:txBody>
      </p:sp>
      <p:pic>
        <p:nvPicPr>
          <p:cNvPr id="166920" name="Picture 12" descr="FRa197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429"/>
          <a:stretch>
            <a:fillRect/>
          </a:stretch>
        </p:blipFill>
        <p:spPr bwMode="auto">
          <a:xfrm>
            <a:off x="4772025" y="1125538"/>
            <a:ext cx="1785938" cy="1871662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6921" name="Text Box 14"/>
          <p:cNvSpPr txBox="1">
            <a:spLocks noChangeArrowheads="1"/>
          </p:cNvSpPr>
          <p:nvPr/>
        </p:nvSpPr>
        <p:spPr bwMode="auto">
          <a:xfrm>
            <a:off x="7229475" y="2982913"/>
            <a:ext cx="1330325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Подводный</a:t>
            </a:r>
          </a:p>
        </p:txBody>
      </p:sp>
      <p:pic>
        <p:nvPicPr>
          <p:cNvPr id="166922" name="Picture 15" descr="nb13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13"/>
          <a:stretch>
            <a:fillRect/>
          </a:stretch>
        </p:blipFill>
        <p:spPr bwMode="auto">
          <a:xfrm>
            <a:off x="6831013" y="1125538"/>
            <a:ext cx="2025650" cy="1871662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6923" name="Rectangle 17"/>
          <p:cNvSpPr>
            <a:spLocks noChangeArrowheads="1"/>
          </p:cNvSpPr>
          <p:nvPr/>
        </p:nvSpPr>
        <p:spPr bwMode="auto">
          <a:xfrm>
            <a:off x="582613" y="3213100"/>
            <a:ext cx="15668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ru-RU">
                <a:solidFill>
                  <a:srgbClr val="FFFFFF"/>
                </a:solidFill>
                <a:latin typeface="Tahoma" panose="020B0604030504040204" pitchFamily="34" charset="0"/>
              </a:rPr>
              <a:t> </a:t>
            </a:r>
          </a:p>
        </p:txBody>
      </p:sp>
      <p:sp>
        <p:nvSpPr>
          <p:cNvPr id="166924" name="Rectangle 18"/>
          <p:cNvSpPr>
            <a:spLocks noChangeArrowheads="1"/>
          </p:cNvSpPr>
          <p:nvPr/>
        </p:nvSpPr>
        <p:spPr bwMode="auto">
          <a:xfrm>
            <a:off x="517525" y="2997200"/>
            <a:ext cx="1595438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Наземный</a:t>
            </a:r>
          </a:p>
        </p:txBody>
      </p:sp>
      <p:sp>
        <p:nvSpPr>
          <p:cNvPr id="166925" name="Rectangle 23"/>
          <p:cNvSpPr>
            <a:spLocks noChangeArrowheads="1"/>
          </p:cNvSpPr>
          <p:nvPr/>
        </p:nvSpPr>
        <p:spPr bwMode="auto">
          <a:xfrm>
            <a:off x="3508375" y="5373688"/>
            <a:ext cx="2060575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Космический</a:t>
            </a:r>
          </a:p>
        </p:txBody>
      </p:sp>
      <p:sp>
        <p:nvSpPr>
          <p:cNvPr id="166926" name="Text Box 27"/>
          <p:cNvSpPr txBox="1">
            <a:spLocks noChangeArrowheads="1"/>
          </p:cNvSpPr>
          <p:nvPr/>
        </p:nvSpPr>
        <p:spPr bwMode="auto">
          <a:xfrm>
            <a:off x="2711450" y="2982913"/>
            <a:ext cx="1660525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Подземный</a:t>
            </a:r>
          </a:p>
        </p:txBody>
      </p:sp>
      <p:pic>
        <p:nvPicPr>
          <p:cNvPr id="166927" name="Picture 28" descr="Hurricane Mushroom Cloud"/>
          <p:cNvPicPr>
            <a:picLocks noChangeAspect="1" noChangeArrowheads="1"/>
          </p:cNvPicPr>
          <p:nvPr/>
        </p:nvPicPr>
        <p:blipFill>
          <a:blip r:embed="rId9" r:link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1425" y="1125538"/>
            <a:ext cx="1954213" cy="1871662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6928" name="Rectangle 31"/>
          <p:cNvSpPr>
            <a:spLocks noChangeArrowheads="1"/>
          </p:cNvSpPr>
          <p:nvPr/>
        </p:nvSpPr>
        <p:spPr bwMode="auto">
          <a:xfrm>
            <a:off x="650875" y="5373688"/>
            <a:ext cx="1795463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Высотный</a:t>
            </a:r>
          </a:p>
        </p:txBody>
      </p:sp>
      <p:sp>
        <p:nvSpPr>
          <p:cNvPr id="166929" name="AutoShape 45"/>
          <p:cNvSpPr>
            <a:spLocks noChangeArrowheads="1"/>
          </p:cNvSpPr>
          <p:nvPr/>
        </p:nvSpPr>
        <p:spPr bwMode="auto">
          <a:xfrm>
            <a:off x="3043238" y="5949950"/>
            <a:ext cx="1130300" cy="574675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4700"/>
              </a:gs>
              <a:gs pos="50000">
                <a:srgbClr val="009900"/>
              </a:gs>
              <a:gs pos="100000">
                <a:srgbClr val="0047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sz="16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ru-RU">
                <a:solidFill>
                  <a:srgbClr val="FFFFFF"/>
                </a:solidFill>
                <a:latin typeface="Times New Roman" panose="02020603050405020304" pitchFamily="18" charset="0"/>
              </a:rPr>
              <a:t>Малые</a:t>
            </a:r>
          </a:p>
          <a:p>
            <a:pPr>
              <a:lnSpc>
                <a:spcPct val="80000"/>
              </a:lnSpc>
            </a:pPr>
            <a:r>
              <a:rPr lang="ru-RU" altLang="ru-RU" sz="1400" b="1">
                <a:solidFill>
                  <a:srgbClr val="FFFF00"/>
                </a:solidFill>
                <a:latin typeface="Times New Roman" panose="02020603050405020304" pitchFamily="18" charset="0"/>
              </a:rPr>
              <a:t>(1 - 10 кт)</a:t>
            </a:r>
          </a:p>
          <a:p>
            <a:pPr eaLnBrk="1" hangingPunct="1"/>
            <a:endParaRPr lang="ru-RU" altLang="ru-RU" sz="14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0" name="AutoShape 46"/>
          <p:cNvSpPr>
            <a:spLocks noChangeArrowheads="1"/>
          </p:cNvSpPr>
          <p:nvPr/>
        </p:nvSpPr>
        <p:spPr bwMode="auto">
          <a:xfrm>
            <a:off x="4306888" y="5876925"/>
            <a:ext cx="1262062" cy="64611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4700"/>
              </a:gs>
              <a:gs pos="50000">
                <a:srgbClr val="009900"/>
              </a:gs>
              <a:gs pos="100000">
                <a:srgbClr val="0047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sz="16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ru-RU" sz="2000">
                <a:solidFill>
                  <a:srgbClr val="FFFFFF"/>
                </a:solidFill>
                <a:latin typeface="Times New Roman" panose="02020603050405020304" pitchFamily="18" charset="0"/>
              </a:rPr>
              <a:t>Средние</a:t>
            </a:r>
          </a:p>
          <a:p>
            <a:pPr>
              <a:lnSpc>
                <a:spcPct val="80000"/>
              </a:lnSpc>
            </a:pPr>
            <a:r>
              <a:rPr lang="ru-RU" altLang="ru-RU" sz="1400" b="1">
                <a:solidFill>
                  <a:srgbClr val="FFFF00"/>
                </a:solidFill>
                <a:latin typeface="Times New Roman" panose="02020603050405020304" pitchFamily="18" charset="0"/>
              </a:rPr>
              <a:t>(10 -100 кт)</a:t>
            </a:r>
          </a:p>
          <a:p>
            <a:pPr eaLnBrk="1" hangingPunct="1"/>
            <a:endParaRPr lang="ru-RU" altLang="ru-RU" sz="1400">
              <a:solidFill>
                <a:srgbClr val="FFFF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1" name="AutoShape 47"/>
          <p:cNvSpPr>
            <a:spLocks noChangeArrowheads="1"/>
          </p:cNvSpPr>
          <p:nvPr/>
        </p:nvSpPr>
        <p:spPr bwMode="auto">
          <a:xfrm>
            <a:off x="5702300" y="5805488"/>
            <a:ext cx="1328738" cy="790575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4700"/>
              </a:gs>
              <a:gs pos="50000">
                <a:srgbClr val="009900"/>
              </a:gs>
              <a:gs pos="100000">
                <a:srgbClr val="0047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sz="16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ru-RU" sz="2400">
                <a:solidFill>
                  <a:srgbClr val="FFFFFF"/>
                </a:solidFill>
                <a:latin typeface="Times New Roman" panose="02020603050405020304" pitchFamily="18" charset="0"/>
              </a:rPr>
              <a:t>Крупные</a:t>
            </a:r>
          </a:p>
          <a:p>
            <a:pPr>
              <a:lnSpc>
                <a:spcPct val="80000"/>
              </a:lnSpc>
            </a:pPr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(100кт – 1мт)</a:t>
            </a:r>
          </a:p>
          <a:p>
            <a:pPr eaLnBrk="1" hangingPunct="1"/>
            <a:endParaRPr lang="ru-RU" altLang="ru-RU" sz="1600">
              <a:solidFill>
                <a:srgbClr val="FFFF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2" name="AutoShape 48"/>
          <p:cNvSpPr>
            <a:spLocks noChangeArrowheads="1"/>
          </p:cNvSpPr>
          <p:nvPr/>
        </p:nvSpPr>
        <p:spPr bwMode="auto">
          <a:xfrm>
            <a:off x="7164388" y="5661025"/>
            <a:ext cx="1795462" cy="935038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4700"/>
              </a:gs>
              <a:gs pos="50000">
                <a:srgbClr val="009900"/>
              </a:gs>
              <a:gs pos="100000">
                <a:srgbClr val="0047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sz="16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ru-RU" altLang="ru-RU" sz="2400">
                <a:solidFill>
                  <a:srgbClr val="FFFFFF"/>
                </a:solidFill>
                <a:latin typeface="Times New Roman" panose="02020603050405020304" pitchFamily="18" charset="0"/>
              </a:rPr>
              <a:t>Сверхкрупные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00"/>
                </a:solidFill>
                <a:latin typeface="Times New Roman" panose="02020603050405020304" pitchFamily="18" charset="0"/>
              </a:rPr>
              <a:t>(более 1 мт)</a:t>
            </a:r>
          </a:p>
          <a:p>
            <a:pPr eaLnBrk="1" hangingPunct="1"/>
            <a:endParaRPr lang="ru-RU" altLang="ru-RU">
              <a:solidFill>
                <a:srgbClr val="FFFF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3" name="AutoShape 49"/>
          <p:cNvSpPr>
            <a:spLocks noChangeArrowheads="1"/>
          </p:cNvSpPr>
          <p:nvPr/>
        </p:nvSpPr>
        <p:spPr bwMode="auto">
          <a:xfrm>
            <a:off x="1846263" y="6092825"/>
            <a:ext cx="1063625" cy="43021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4700"/>
              </a:gs>
              <a:gs pos="50000">
                <a:srgbClr val="009900"/>
              </a:gs>
              <a:gs pos="100000">
                <a:srgbClr val="0047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sz="16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ru-RU" sz="1600">
                <a:solidFill>
                  <a:srgbClr val="FFFFFF"/>
                </a:solidFill>
                <a:latin typeface="Times New Roman" panose="02020603050405020304" pitchFamily="18" charset="0"/>
              </a:rPr>
              <a:t>Сверхмалые</a:t>
            </a:r>
          </a:p>
          <a:p>
            <a:pPr>
              <a:lnSpc>
                <a:spcPct val="80000"/>
              </a:lnSpc>
            </a:pPr>
            <a:r>
              <a:rPr lang="ru-RU" altLang="ru-RU" sz="1400" b="1">
                <a:solidFill>
                  <a:srgbClr val="FFFF00"/>
                </a:solidFill>
                <a:latin typeface="Times New Roman" panose="02020603050405020304" pitchFamily="18" charset="0"/>
              </a:rPr>
              <a:t>(до 1 кт)</a:t>
            </a:r>
          </a:p>
          <a:p>
            <a:pPr eaLnBrk="1" hangingPunct="1"/>
            <a:endParaRPr lang="ru-RU" altLang="ru-RU" sz="14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4" name="AutoShape 51"/>
          <p:cNvSpPr>
            <a:spLocks noChangeArrowheads="1"/>
          </p:cNvSpPr>
          <p:nvPr/>
        </p:nvSpPr>
        <p:spPr bwMode="auto">
          <a:xfrm rot="15949153" flipH="1">
            <a:off x="1557338" y="5365750"/>
            <a:ext cx="311150" cy="1330325"/>
          </a:xfrm>
          <a:prstGeom prst="curvedRightArrow">
            <a:avLst>
              <a:gd name="adj1" fmla="val 33432"/>
              <a:gd name="adj2" fmla="val 126068"/>
              <a:gd name="adj3" fmla="val 33333"/>
            </a:avLst>
          </a:prstGeom>
          <a:gradFill rotWithShape="0">
            <a:gsLst>
              <a:gs pos="0">
                <a:srgbClr val="0066FF"/>
              </a:gs>
              <a:gs pos="100000">
                <a:srgbClr val="000099"/>
              </a:gs>
            </a:gsLst>
            <a:path path="rect">
              <a:fillToRect l="50000" t="50000" r="50000" b="50000"/>
            </a:path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5" name="AutoShape 52"/>
          <p:cNvSpPr>
            <a:spLocks noChangeArrowheads="1"/>
          </p:cNvSpPr>
          <p:nvPr/>
        </p:nvSpPr>
        <p:spPr bwMode="auto">
          <a:xfrm rot="15949153" flipH="1">
            <a:off x="2425700" y="4695825"/>
            <a:ext cx="241300" cy="2463800"/>
          </a:xfrm>
          <a:prstGeom prst="curvedRightArrow">
            <a:avLst>
              <a:gd name="adj1" fmla="val 79841"/>
              <a:gd name="adj2" fmla="val 301069"/>
              <a:gd name="adj3" fmla="val 33333"/>
            </a:avLst>
          </a:prstGeom>
          <a:gradFill rotWithShape="0">
            <a:gsLst>
              <a:gs pos="0">
                <a:srgbClr val="0066FF"/>
              </a:gs>
              <a:gs pos="100000">
                <a:srgbClr val="000099"/>
              </a:gs>
            </a:gsLst>
            <a:path path="rect">
              <a:fillToRect l="50000" t="50000" r="50000" b="50000"/>
            </a:path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6" name="AutoShape 53"/>
          <p:cNvSpPr>
            <a:spLocks noChangeArrowheads="1"/>
          </p:cNvSpPr>
          <p:nvPr/>
        </p:nvSpPr>
        <p:spPr bwMode="auto">
          <a:xfrm rot="15949153" flipH="1">
            <a:off x="3028156" y="3947319"/>
            <a:ext cx="358775" cy="3786188"/>
          </a:xfrm>
          <a:prstGeom prst="curvedRightArrow">
            <a:avLst>
              <a:gd name="adj1" fmla="val 6791"/>
              <a:gd name="adj2" fmla="val 235442"/>
              <a:gd name="adj3" fmla="val 33333"/>
            </a:avLst>
          </a:prstGeom>
          <a:gradFill rotWithShape="0">
            <a:gsLst>
              <a:gs pos="0">
                <a:srgbClr val="0066FF"/>
              </a:gs>
              <a:gs pos="100000">
                <a:srgbClr val="000099"/>
              </a:gs>
            </a:gsLst>
            <a:path path="rect">
              <a:fillToRect l="50000" t="50000" r="50000" b="50000"/>
            </a:path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7" name="AutoShape 54"/>
          <p:cNvSpPr>
            <a:spLocks noChangeArrowheads="1"/>
          </p:cNvSpPr>
          <p:nvPr/>
        </p:nvSpPr>
        <p:spPr bwMode="auto">
          <a:xfrm rot="15949153" flipH="1">
            <a:off x="3697288" y="2954338"/>
            <a:ext cx="625475" cy="5648325"/>
          </a:xfrm>
          <a:prstGeom prst="curvedRightArrow">
            <a:avLst>
              <a:gd name="adj1" fmla="val 5811"/>
              <a:gd name="adj2" fmla="val 201471"/>
              <a:gd name="adj3" fmla="val 33333"/>
            </a:avLst>
          </a:prstGeom>
          <a:gradFill rotWithShape="0">
            <a:gsLst>
              <a:gs pos="0">
                <a:srgbClr val="0066FF"/>
              </a:gs>
              <a:gs pos="100000">
                <a:srgbClr val="000099"/>
              </a:gs>
            </a:gsLst>
            <a:path path="rect">
              <a:fillToRect l="50000" t="50000" r="50000" b="50000"/>
            </a:path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8" name="AutoShape 55"/>
          <p:cNvSpPr>
            <a:spLocks noChangeArrowheads="1"/>
          </p:cNvSpPr>
          <p:nvPr/>
        </p:nvSpPr>
        <p:spPr bwMode="auto">
          <a:xfrm rot="15949153" flipH="1">
            <a:off x="4716463" y="1971675"/>
            <a:ext cx="719137" cy="7523163"/>
          </a:xfrm>
          <a:prstGeom prst="curvedRightArrow">
            <a:avLst>
              <a:gd name="adj1" fmla="val 13416"/>
              <a:gd name="adj2" fmla="val 233395"/>
              <a:gd name="adj3" fmla="val 33333"/>
            </a:avLst>
          </a:prstGeom>
          <a:gradFill rotWithShape="0">
            <a:gsLst>
              <a:gs pos="0">
                <a:srgbClr val="0066FF"/>
              </a:gs>
              <a:gs pos="100000">
                <a:srgbClr val="000099"/>
              </a:gs>
            </a:gsLst>
            <a:path path="rect">
              <a:fillToRect l="50000" t="50000" r="50000" b="50000"/>
            </a:path>
          </a:gra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6939" name="AutoShape 44"/>
          <p:cNvSpPr>
            <a:spLocks noChangeArrowheads="1"/>
          </p:cNvSpPr>
          <p:nvPr/>
        </p:nvSpPr>
        <p:spPr bwMode="auto">
          <a:xfrm>
            <a:off x="317500" y="5805488"/>
            <a:ext cx="1263650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4700"/>
              </a:gs>
              <a:gs pos="50000">
                <a:srgbClr val="009900"/>
              </a:gs>
              <a:gs pos="100000">
                <a:srgbClr val="0047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Мощность ЯБ</a:t>
            </a:r>
          </a:p>
          <a:p>
            <a:pPr eaLnBrk="1" hangingPunct="1"/>
            <a:r>
              <a:rPr lang="ru-RU" altLang="ru-RU" sz="1600" b="1" i="1">
                <a:solidFill>
                  <a:srgbClr val="FFFF00"/>
                </a:solidFill>
                <a:latin typeface="Times New Roman" panose="02020603050405020304" pitchFamily="18" charset="0"/>
              </a:rPr>
              <a:t>(ТНТ)</a:t>
            </a:r>
          </a:p>
        </p:txBody>
      </p:sp>
      <p:sp>
        <p:nvSpPr>
          <p:cNvPr id="166940" name="Rectangle 69"/>
          <p:cNvSpPr>
            <a:spLocks noChangeArrowheads="1"/>
          </p:cNvSpPr>
          <p:nvPr/>
        </p:nvSpPr>
        <p:spPr bwMode="auto">
          <a:xfrm>
            <a:off x="0" y="3244850"/>
            <a:ext cx="9144000" cy="368300"/>
          </a:xfrm>
          <a:prstGeom prst="rect">
            <a:avLst/>
          </a:prstGeom>
          <a:noFill/>
          <a:ln w="76200" cmpd="tri" algn="ctr">
            <a:solidFill>
              <a:srgbClr val="FF3300"/>
            </a:solidFill>
            <a:miter lim="800000"/>
            <a:headEnd/>
            <a:tailEnd/>
          </a:ln>
          <a:effectLst>
            <a:outerShdw dist="25400" dir="5400000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66941" name="Picture 70" descr="mike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25" r="6699"/>
          <a:stretch>
            <a:fillRect/>
          </a:stretch>
        </p:blipFill>
        <p:spPr bwMode="auto">
          <a:xfrm>
            <a:off x="3243263" y="3500438"/>
            <a:ext cx="2592387" cy="1800225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6942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6945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6948" name="Точечный рисунок" r:id="rId12" imgW="4266667" imgH="3486637" progId="Paint.Picture">
                    <p:embed/>
                  </p:oleObj>
                </mc:Choice>
                <mc:Fallback>
                  <p:oleObj name="Точечный рисунок" r:id="rId12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66943" name="Picture 71" descr="EMERC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944" name="Rectangle 29"/>
          <p:cNvSpPr>
            <a:spLocks noChangeArrowheads="1"/>
          </p:cNvSpPr>
          <p:nvPr/>
        </p:nvSpPr>
        <p:spPr bwMode="auto">
          <a:xfrm>
            <a:off x="6565900" y="5373688"/>
            <a:ext cx="1995488" cy="3048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80" tIns="45693" rIns="91380" bIns="4569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400" b="1">
                <a:solidFill>
                  <a:srgbClr val="FFFFFF"/>
                </a:solidFill>
                <a:latin typeface="Times New Roman" panose="02020603050405020304" pitchFamily="18" charset="0"/>
              </a:rPr>
              <a:t>Надводный</a:t>
            </a:r>
          </a:p>
        </p:txBody>
      </p:sp>
    </p:spTree>
  </p:cSld>
  <p:clrMapOvr>
    <a:masterClrMapping/>
  </p:clrMapOvr>
  <p:transition>
    <p:cover dir="r"/>
  </p:transition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938" name="Picture 2" descr="Ukbadger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61" t="26936" r="14963" b="7687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39" name="AutoShape 3"/>
          <p:cNvSpPr>
            <a:spLocks noChangeArrowheads="1"/>
          </p:cNvSpPr>
          <p:nvPr/>
        </p:nvSpPr>
        <p:spPr bwMode="auto">
          <a:xfrm>
            <a:off x="517525" y="63500"/>
            <a:ext cx="8308975" cy="1038225"/>
          </a:xfrm>
          <a:prstGeom prst="ribbon">
            <a:avLst>
              <a:gd name="adj1" fmla="val 2259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  <a:effectLst>
            <a:outerShdw dist="107763" dir="18900000" algn="ctr" rotWithShape="0">
              <a:srgbClr val="808080">
                <a:alpha val="50000"/>
              </a:srgbClr>
            </a:outerShdw>
          </a:effectLst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ПОРАЖАЮЩИЕ </a:t>
            </a:r>
            <a:r>
              <a:rPr lang="en-US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ФАКТОРЫ </a:t>
            </a:r>
          </a:p>
          <a:p>
            <a:pPr>
              <a:lnSpc>
                <a:spcPct val="80000"/>
              </a:lnSpc>
            </a:pPr>
            <a:r>
              <a:rPr lang="en-US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ЯДЕРНОГО </a:t>
            </a:r>
            <a:r>
              <a:rPr lang="en-US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ВЗРЫВА</a:t>
            </a:r>
          </a:p>
        </p:txBody>
      </p:sp>
      <p:sp>
        <p:nvSpPr>
          <p:cNvPr id="167940" name="AutoShape 4"/>
          <p:cNvSpPr>
            <a:spLocks noChangeArrowheads="1"/>
          </p:cNvSpPr>
          <p:nvPr/>
        </p:nvSpPr>
        <p:spPr bwMode="auto">
          <a:xfrm>
            <a:off x="450850" y="1268413"/>
            <a:ext cx="2659063" cy="1079500"/>
          </a:xfrm>
          <a:prstGeom prst="irregularSeal1">
            <a:avLst/>
          </a:prstGeom>
          <a:gradFill rotWithShape="1">
            <a:gsLst>
              <a:gs pos="0">
                <a:srgbClr val="760000"/>
              </a:gs>
              <a:gs pos="50000">
                <a:srgbClr val="FF0000"/>
              </a:gs>
              <a:gs pos="100000">
                <a:srgbClr val="760000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PerspectiveTopRight">
              <a:rot lat="20999979" lon="0" rev="0"/>
            </a:camera>
            <a:lightRig rig="legacyFlat3" dir="b"/>
          </a:scene3d>
          <a:sp3d extrusionH="121893000" prstMaterial="legacyMetal">
            <a:bevelT w="13500" h="13500" prst="angle"/>
            <a:bevelB w="13500" h="13500" prst="angle"/>
            <a:extrusionClr>
              <a:srgbClr val="FF0000"/>
            </a:extrusionClr>
            <a:contourClr>
              <a:srgbClr val="760000"/>
            </a:contourClr>
          </a:sp3d>
        </p:spPr>
        <p:txBody>
          <a:bodyPr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ВОЗДУШНАЯ УДАРНАЯ ВОЛНА</a:t>
            </a:r>
          </a:p>
        </p:txBody>
      </p:sp>
      <p:sp>
        <p:nvSpPr>
          <p:cNvPr id="167941" name="AutoShape 5"/>
          <p:cNvSpPr>
            <a:spLocks noChangeArrowheads="1"/>
          </p:cNvSpPr>
          <p:nvPr/>
        </p:nvSpPr>
        <p:spPr bwMode="auto">
          <a:xfrm>
            <a:off x="317500" y="3357563"/>
            <a:ext cx="3171825" cy="1008062"/>
          </a:xfrm>
          <a:prstGeom prst="irregularSeal1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PerspectiveTopRight">
              <a:rot lat="20999979" lon="0" rev="0"/>
            </a:camera>
            <a:lightRig rig="legacyFlat3" dir="b"/>
          </a:scene3d>
          <a:sp3d extrusionH="121893000" prstMaterial="legacyMetal">
            <a:bevelT w="13500" h="13500" prst="angle"/>
            <a:bevelB w="13500" h="13500" prst="angle"/>
            <a:extrusionClr>
              <a:srgbClr val="008000"/>
            </a:extrusionClr>
            <a:contourClr>
              <a:srgbClr val="003B00"/>
            </a:contourClr>
          </a:sp3d>
        </p:spPr>
        <p:txBody>
          <a:bodyPr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ПРОНИКАЮЩАЯРАДИАЦИЯ</a:t>
            </a:r>
          </a:p>
        </p:txBody>
      </p:sp>
      <p:sp>
        <p:nvSpPr>
          <p:cNvPr id="167942" name="AutoShape 6"/>
          <p:cNvSpPr>
            <a:spLocks noChangeArrowheads="1"/>
          </p:cNvSpPr>
          <p:nvPr/>
        </p:nvSpPr>
        <p:spPr bwMode="auto">
          <a:xfrm>
            <a:off x="252413" y="2349500"/>
            <a:ext cx="3170237" cy="1006475"/>
          </a:xfrm>
          <a:prstGeom prst="irregularSeal1">
            <a:avLst/>
          </a:prstGeom>
          <a:solidFill>
            <a:schemeClr val="bg2"/>
          </a:solidFill>
          <a:ln w="9525">
            <a:miter lim="800000"/>
            <a:headEnd/>
            <a:tailEnd/>
          </a:ln>
          <a:scene3d>
            <a:camera prst="legacyPerspectiveBottomLeft">
              <a:rot lat="600000" lon="1500000" rev="0"/>
            </a:camera>
            <a:lightRig rig="legacyFlat3" dir="t"/>
          </a:scene3d>
          <a:sp3d extrusionH="121893000" prstMaterial="legacyPlastic">
            <a:bevelT w="13500" h="13500" prst="angle"/>
            <a:bevelB w="13500" h="13500" prst="angle"/>
            <a:extrusionClr>
              <a:schemeClr val="bg2"/>
            </a:extrusionClr>
            <a:contourClr>
              <a:schemeClr val="bg2"/>
            </a:contourClr>
          </a:sp3d>
        </p:spPr>
        <p:txBody>
          <a:bodyPr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600" b="1">
                <a:solidFill>
                  <a:srgbClr val="FFFFCC"/>
                </a:solidFill>
                <a:latin typeface="Times New Roman" panose="02020603050405020304" pitchFamily="18" charset="0"/>
              </a:rPr>
              <a:t>СВЕТОВОЕ ИЗЛУЧЕНИЕ</a:t>
            </a:r>
          </a:p>
        </p:txBody>
      </p:sp>
      <p:sp>
        <p:nvSpPr>
          <p:cNvPr id="167943" name="AutoShape 7"/>
          <p:cNvSpPr>
            <a:spLocks noChangeArrowheads="1"/>
          </p:cNvSpPr>
          <p:nvPr/>
        </p:nvSpPr>
        <p:spPr bwMode="auto">
          <a:xfrm>
            <a:off x="184150" y="5300663"/>
            <a:ext cx="3622675" cy="1223962"/>
          </a:xfrm>
          <a:prstGeom prst="irregularSeal1">
            <a:avLst/>
          </a:prstGeom>
          <a:solidFill>
            <a:schemeClr val="accent2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РАДИОАКТИВНОЕ ЗАРАЖЕНИЕ МЕСТНОСТИ</a:t>
            </a:r>
          </a:p>
        </p:txBody>
      </p:sp>
      <p:sp>
        <p:nvSpPr>
          <p:cNvPr id="1069064" name="AutoShape 8"/>
          <p:cNvSpPr>
            <a:spLocks noChangeArrowheads="1"/>
          </p:cNvSpPr>
          <p:nvPr/>
        </p:nvSpPr>
        <p:spPr bwMode="auto">
          <a:xfrm>
            <a:off x="3840163" y="1484313"/>
            <a:ext cx="5051425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FF0000">
                  <a:gamma/>
                  <a:shade val="46275"/>
                  <a:invGamma/>
                </a:srgbClr>
              </a:gs>
              <a:gs pos="50000">
                <a:srgbClr val="FF0000"/>
              </a:gs>
              <a:gs pos="100000">
                <a:srgbClr val="FF0000">
                  <a:gamma/>
                  <a:shade val="46275"/>
                  <a:invGamma/>
                </a:srgbClr>
              </a:gs>
            </a:gsLst>
            <a:lin ang="5400000" scaled="1"/>
          </a:gradFill>
          <a:ln>
            <a:noFill/>
          </a:ln>
          <a:effectLst/>
          <a:scene3d>
            <a:camera prst="legacyPerspectiveTopRight"/>
            <a:lightRig rig="legacyFlat3" dir="b"/>
          </a:scene3d>
          <a:sp3d extrusionH="887400" prstMaterial="legacyMatte">
            <a:bevelT w="13500" h="13500" prst="angle"/>
            <a:bevelB w="13500" h="13500" prst="angle"/>
            <a:extrusionClr>
              <a:srgbClr val="FF66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Область сильного сжатия воздуха, 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распространяющуюся с большой скоростью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во все стороны от центра взрыва</a:t>
            </a:r>
            <a:r>
              <a:rPr lang="ru-RU">
                <a:solidFill>
                  <a:srgbClr val="FFFFFF"/>
                </a:solidFill>
                <a:latin typeface="Tahoma" pitchFamily="34" charset="0"/>
              </a:rPr>
              <a:t> </a:t>
            </a:r>
          </a:p>
        </p:txBody>
      </p:sp>
      <p:sp>
        <p:nvSpPr>
          <p:cNvPr id="1069065" name="AutoShape 9"/>
          <p:cNvSpPr>
            <a:spLocks noChangeArrowheads="1"/>
          </p:cNvSpPr>
          <p:nvPr/>
        </p:nvSpPr>
        <p:spPr bwMode="auto">
          <a:xfrm>
            <a:off x="3840163" y="2492375"/>
            <a:ext cx="5051425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FF6600">
                  <a:gamma/>
                  <a:shade val="46275"/>
                  <a:invGamma/>
                </a:srgbClr>
              </a:gs>
              <a:gs pos="50000">
                <a:srgbClr val="FF6600"/>
              </a:gs>
              <a:gs pos="100000">
                <a:srgbClr val="FF6600">
                  <a:gamma/>
                  <a:shade val="46275"/>
                  <a:invGamma/>
                </a:srgbClr>
              </a:gs>
            </a:gsLst>
            <a:lin ang="5400000" scaled="1"/>
          </a:gradFill>
          <a:ln w="19050">
            <a:round/>
            <a:headEnd/>
            <a:tailEnd/>
          </a:ln>
          <a:effectLst/>
          <a:scene3d>
            <a:camera prst="legacyObliqueTopRight"/>
            <a:lightRig rig="legacyFlat3" dir="b"/>
          </a:scene3d>
          <a:sp3d extrusionH="430200" prstMaterial="legacyMatte">
            <a:bevelT w="13500" h="13500" prst="angle"/>
            <a:bevelB w="13500" h="13500" prst="angle"/>
            <a:extrusionClr>
              <a:srgbClr val="FFCC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Поток лучистой энергии, включающей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ультрафиолетовое, видимое и 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инфракрасное излучение</a:t>
            </a:r>
            <a:r>
              <a:rPr lang="ru-RU">
                <a:solidFill>
                  <a:srgbClr val="FFFFFF"/>
                </a:solidFill>
                <a:latin typeface="Tahoma" pitchFamily="34" charset="0"/>
              </a:rPr>
              <a:t> </a:t>
            </a:r>
            <a:endParaRPr lang="ru-RU" b="1">
              <a:solidFill>
                <a:srgbClr val="FFFF99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1069066" name="AutoShape 10"/>
          <p:cNvSpPr>
            <a:spLocks noChangeArrowheads="1"/>
          </p:cNvSpPr>
          <p:nvPr/>
        </p:nvSpPr>
        <p:spPr bwMode="auto">
          <a:xfrm>
            <a:off x="3775075" y="3500438"/>
            <a:ext cx="5051425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50000">
                <a:srgbClr val="008000"/>
              </a:gs>
              <a:gs pos="100000">
                <a:srgbClr val="008000">
                  <a:gamma/>
                  <a:shade val="46275"/>
                  <a:invGamma/>
                </a:srgbClr>
              </a:gs>
            </a:gsLst>
            <a:lin ang="5400000" scaled="1"/>
          </a:gradFill>
          <a:ln>
            <a:noFill/>
          </a:ln>
          <a:effectLst/>
          <a:scene3d>
            <a:camera prst="legacyObliqueTopRight"/>
            <a:lightRig rig="legacyFlat3" dir="b"/>
          </a:scene3d>
          <a:sp3d extrusionH="430200" prstMaterial="legacyMatte">
            <a:bevelT w="13500" h="13500" prst="angle"/>
            <a:bevelB w="13500" h="13500" prst="angle"/>
            <a:extrusionClr>
              <a:srgbClr val="00CC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lnSpc>
                <a:spcPct val="9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Поток 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  <a:sym typeface="Symbol" pitchFamily="18" charset="2"/>
              </a:rPr>
              <a:t></a:t>
            </a: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- излучения и нейтронов,</a:t>
            </a:r>
          </a:p>
          <a:p>
            <a:pPr>
              <a:lnSpc>
                <a:spcPct val="9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испускаемых из зоны ЯВ</a:t>
            </a:r>
            <a:r>
              <a:rPr lang="ru-RU">
                <a:solidFill>
                  <a:srgbClr val="FFFFFF"/>
                </a:solidFill>
                <a:latin typeface="Tahoma" pitchFamily="34" charset="0"/>
              </a:rPr>
              <a:t> </a:t>
            </a:r>
            <a:endParaRPr lang="ru-RU" b="1">
              <a:solidFill>
                <a:srgbClr val="FFFF99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167947" name="AutoShape 11"/>
          <p:cNvSpPr>
            <a:spLocks noChangeArrowheads="1"/>
          </p:cNvSpPr>
          <p:nvPr/>
        </p:nvSpPr>
        <p:spPr bwMode="auto">
          <a:xfrm>
            <a:off x="450850" y="4437063"/>
            <a:ext cx="2832100" cy="935037"/>
          </a:xfrm>
          <a:prstGeom prst="irregularSeal1">
            <a:avLst/>
          </a:prstGeom>
          <a:gradFill rotWithShape="1">
            <a:gsLst>
              <a:gs pos="0">
                <a:srgbClr val="00005E"/>
              </a:gs>
              <a:gs pos="50000">
                <a:srgbClr val="0000CC"/>
              </a:gs>
              <a:gs pos="100000">
                <a:srgbClr val="00005E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PerspectiveBottomLeft">
              <a:rot lat="600000" lon="1500000" rev="0"/>
            </a:camera>
            <a:lightRig rig="legacyFlat3" dir="t"/>
          </a:scene3d>
          <a:sp3d extrusionH="121893000" prstMaterial="legacyMetal">
            <a:bevelT w="13500" h="13500" prst="angle"/>
            <a:bevelB w="13500" h="13500" prst="angle"/>
            <a:extrusionClr>
              <a:srgbClr val="0000CC"/>
            </a:extrusionClr>
            <a:contourClr>
              <a:srgbClr val="00005E"/>
            </a:contourClr>
          </a:sp3d>
        </p:spPr>
        <p:txBody>
          <a:bodyPr lIns="91380" tIns="45693" rIns="91380" bIns="45693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ЭЛЕКТРОМАГ-НИТНЫЙ ИМПУЛЬС</a:t>
            </a:r>
          </a:p>
        </p:txBody>
      </p:sp>
      <p:sp>
        <p:nvSpPr>
          <p:cNvPr id="1069068" name="Oval 12"/>
          <p:cNvSpPr>
            <a:spLocks noChangeArrowheads="1"/>
          </p:cNvSpPr>
          <p:nvPr/>
        </p:nvSpPr>
        <p:spPr bwMode="auto">
          <a:xfrm>
            <a:off x="384175" y="1628775"/>
            <a:ext cx="265113" cy="333375"/>
          </a:xfrm>
          <a:prstGeom prst="ellipse">
            <a:avLst/>
          </a:prstGeom>
          <a:solidFill>
            <a:schemeClr val="bg2"/>
          </a:solidFill>
          <a:ln>
            <a:noFill/>
          </a:ln>
          <a:effectLst/>
          <a:scene3d>
            <a:camera prst="legacyObliqueTopRight">
              <a:rot lat="21299999" lon="0" rev="0"/>
            </a:camera>
            <a:lightRig rig="legacyHarsh3" dir="b"/>
          </a:scene3d>
          <a:sp3d extrusionH="430200" prstMaterial="legacyMatte">
            <a:bevelT w="13500" h="13500" prst="angle"/>
            <a:bevelB w="13500" h="13500" prst="angle"/>
            <a:extrusionClr>
              <a:schemeClr val="accent1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1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9069" name="Oval 13"/>
          <p:cNvSpPr>
            <a:spLocks noChangeArrowheads="1"/>
          </p:cNvSpPr>
          <p:nvPr/>
        </p:nvSpPr>
        <p:spPr bwMode="auto">
          <a:xfrm>
            <a:off x="384175" y="2708275"/>
            <a:ext cx="265113" cy="333375"/>
          </a:xfrm>
          <a:prstGeom prst="ellipse">
            <a:avLst/>
          </a:prstGeom>
          <a:solidFill>
            <a:srgbClr val="CC3300"/>
          </a:solidFill>
          <a:ln>
            <a:noFill/>
          </a:ln>
          <a:effectLst/>
          <a:scene3d>
            <a:camera prst="legacyObliqueTopRight"/>
            <a:lightRig rig="legacyHarsh3" dir="b"/>
          </a:scene3d>
          <a:sp3d extrusionH="430200" prstMaterial="legacyMatte">
            <a:bevelT w="13500" h="13500" prst="angle"/>
            <a:bevelB w="13500" h="13500" prst="angle"/>
            <a:extrusionClr>
              <a:schemeClr val="bg1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2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9070" name="Oval 14"/>
          <p:cNvSpPr>
            <a:spLocks noChangeArrowheads="1"/>
          </p:cNvSpPr>
          <p:nvPr/>
        </p:nvSpPr>
        <p:spPr bwMode="auto">
          <a:xfrm>
            <a:off x="384175" y="3789363"/>
            <a:ext cx="265113" cy="333375"/>
          </a:xfrm>
          <a:prstGeom prst="ellipse">
            <a:avLst/>
          </a:prstGeom>
          <a:solidFill>
            <a:srgbClr val="00CC00"/>
          </a:solidFill>
          <a:ln>
            <a:noFill/>
          </a:ln>
          <a:effectLst/>
          <a:scene3d>
            <a:camera prst="legacyObliqueTopRight"/>
            <a:lightRig rig="legacyHarsh3" dir="b"/>
          </a:scene3d>
          <a:sp3d extrusionH="430200" prstMaterial="legacyMatte">
            <a:bevelT w="13500" h="13500" prst="angle"/>
            <a:bevelB w="13500" h="13500" prst="angle"/>
            <a:extrusionClr>
              <a:srgbClr val="00CC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3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9071" name="Oval 15"/>
          <p:cNvSpPr>
            <a:spLocks noChangeArrowheads="1"/>
          </p:cNvSpPr>
          <p:nvPr/>
        </p:nvSpPr>
        <p:spPr bwMode="auto">
          <a:xfrm>
            <a:off x="317500" y="5734050"/>
            <a:ext cx="265113" cy="333375"/>
          </a:xfrm>
          <a:prstGeom prst="ellipse">
            <a:avLst/>
          </a:prstGeom>
          <a:solidFill>
            <a:srgbClr val="FFFF00"/>
          </a:solidFill>
          <a:ln>
            <a:noFill/>
          </a:ln>
          <a:effectLst/>
          <a:scene3d>
            <a:camera prst="legacyObliqueTopRight"/>
            <a:lightRig rig="legacyHarsh3" dir="b"/>
          </a:scene3d>
          <a:sp3d extrusionH="430200" prstMaterial="legacyMatte">
            <a:bevelT w="13500" h="13500" prst="angle"/>
            <a:bevelB w="13500" h="13500" prst="angle"/>
            <a:extrusionClr>
              <a:srgbClr val="FFFF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5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9072" name="Oval 16"/>
          <p:cNvSpPr>
            <a:spLocks noChangeArrowheads="1"/>
          </p:cNvSpPr>
          <p:nvPr/>
        </p:nvSpPr>
        <p:spPr bwMode="auto">
          <a:xfrm>
            <a:off x="317500" y="4724400"/>
            <a:ext cx="265113" cy="333375"/>
          </a:xfrm>
          <a:prstGeom prst="ellipse">
            <a:avLst/>
          </a:prstGeom>
          <a:solidFill>
            <a:srgbClr val="0000CC"/>
          </a:solidFill>
          <a:ln>
            <a:noFill/>
          </a:ln>
          <a:effectLst/>
          <a:scene3d>
            <a:camera prst="legacyPerspectiveTopRight"/>
            <a:lightRig rig="legacyHarsh3" dir="b"/>
          </a:scene3d>
          <a:sp3d extrusionH="887400" prstMaterial="legacyMatte">
            <a:bevelT w="13500" h="13500" prst="angle"/>
            <a:bevelB w="13500" h="13500" prst="angle"/>
            <a:extrusionClr>
              <a:srgbClr val="00CCFF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4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9073" name="AutoShape 17"/>
          <p:cNvSpPr>
            <a:spLocks noChangeArrowheads="1"/>
          </p:cNvSpPr>
          <p:nvPr/>
        </p:nvSpPr>
        <p:spPr bwMode="auto">
          <a:xfrm>
            <a:off x="2244725" y="6381750"/>
            <a:ext cx="4519613" cy="33337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bg2">
                  <a:gamma/>
                  <a:shade val="0"/>
                  <a:invGamma/>
                </a:schemeClr>
              </a:gs>
              <a:gs pos="100000">
                <a:schemeClr val="bg2"/>
              </a:gs>
            </a:gsLst>
            <a:lin ang="2700000" scaled="1"/>
          </a:gradFill>
          <a:ln w="9525">
            <a:round/>
            <a:headEnd/>
            <a:tailEnd/>
          </a:ln>
          <a:effectLst/>
          <a:scene3d>
            <a:camera prst="legacyPerspectiveTopRight"/>
            <a:lightRig rig="legacyFlat3" dir="b"/>
          </a:scene3d>
          <a:sp3d extrusionH="121893000" prstMaterial="legacyMatte">
            <a:bevelT w="13500" h="13500" prst="angle"/>
            <a:bevelB w="13500" h="13500" prst="angle"/>
            <a:extrusionClr>
              <a:srgbClr val="FF0066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endParaRPr lang="ru-RU" sz="1600">
              <a:solidFill>
                <a:srgbClr val="FFFFFF"/>
              </a:solidFill>
              <a:latin typeface="Times New Roman" pitchFamily="18" charset="0"/>
            </a:endParaRPr>
          </a:p>
          <a:p>
            <a:pPr>
              <a:lnSpc>
                <a:spcPct val="90000"/>
              </a:lnSpc>
              <a:defRPr/>
            </a:pPr>
            <a:r>
              <a:rPr lang="ru-RU" sz="2000" b="1">
                <a:solidFill>
                  <a:srgbClr val="FFFFFF"/>
                </a:solidFill>
                <a:latin typeface="Times New Roman" pitchFamily="18" charset="0"/>
              </a:rPr>
              <a:t>+  ДРУГИЕ,     зависящие от вида ЯВ</a:t>
            </a:r>
          </a:p>
          <a:p>
            <a:pPr>
              <a:defRPr/>
            </a:pPr>
            <a:endParaRPr lang="ru-RU" sz="1400" b="1">
              <a:solidFill>
                <a:srgbClr val="FFFF00"/>
              </a:solidFill>
              <a:latin typeface="Times New Roman" pitchFamily="18" charset="0"/>
            </a:endParaRPr>
          </a:p>
        </p:txBody>
      </p:sp>
      <p:sp>
        <p:nvSpPr>
          <p:cNvPr id="167954" name="AutoShape 18"/>
          <p:cNvSpPr>
            <a:spLocks noChangeArrowheads="1"/>
          </p:cNvSpPr>
          <p:nvPr/>
        </p:nvSpPr>
        <p:spPr bwMode="auto">
          <a:xfrm>
            <a:off x="3775075" y="5516563"/>
            <a:ext cx="5051425" cy="649287"/>
          </a:xfrm>
          <a:prstGeom prst="roundRect">
            <a:avLst>
              <a:gd name="adj" fmla="val 8958"/>
            </a:avLst>
          </a:prstGeom>
          <a:solidFill>
            <a:schemeClr val="accent2"/>
          </a:solidFill>
          <a:ln w="9525">
            <a:round/>
            <a:headEnd/>
            <a:tailEnd/>
          </a:ln>
          <a:scene3d>
            <a:camera prst="legacyObliqueTopRight"/>
            <a:lightRig rig="legacyFlat3" dir="b"/>
          </a:scene3d>
          <a:sp3d extrusionH="430200" prstMaterial="legacyMatte">
            <a:bevelT w="13500" h="13500" prst="angle"/>
            <a:bevelB w="13500" h="13500" prst="angle"/>
            <a:extrusionClr>
              <a:schemeClr val="hlink"/>
            </a:extrusionClr>
            <a:contourClr>
              <a:schemeClr val="accent2"/>
            </a:contourClr>
          </a:sp3d>
        </p:spPr>
        <p:txBody>
          <a:bodyPr wrap="none" lIns="89941" tIns="46770" rIns="89941" bIns="46770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Результат выпадения из поднятого на большую</a:t>
            </a:r>
          </a:p>
          <a:p>
            <a:pPr eaLnBrk="1" hangingPunct="1"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высоту облака взрыва огромного количества РВ</a:t>
            </a:r>
          </a:p>
        </p:txBody>
      </p:sp>
      <p:sp>
        <p:nvSpPr>
          <p:cNvPr id="1069075" name="AutoShape 19"/>
          <p:cNvSpPr>
            <a:spLocks noChangeArrowheads="1"/>
          </p:cNvSpPr>
          <p:nvPr/>
        </p:nvSpPr>
        <p:spPr bwMode="auto">
          <a:xfrm>
            <a:off x="3775075" y="4581525"/>
            <a:ext cx="5051425" cy="5762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33CC">
                  <a:gamma/>
                  <a:shade val="46275"/>
                  <a:invGamma/>
                </a:srgbClr>
              </a:gs>
              <a:gs pos="50000">
                <a:srgbClr val="0033CC"/>
              </a:gs>
              <a:gs pos="100000">
                <a:srgbClr val="0033CC">
                  <a:gamma/>
                  <a:shade val="46275"/>
                  <a:invGamma/>
                </a:srgbClr>
              </a:gs>
            </a:gsLst>
            <a:lin ang="5400000" scaled="1"/>
          </a:gradFill>
          <a:ln>
            <a:noFill/>
          </a:ln>
          <a:effectLst/>
          <a:scene3d>
            <a:camera prst="legacyObliqueTopRight"/>
            <a:lightRig rig="legacyFlat3" dir="b"/>
          </a:scene3d>
          <a:sp3d extrusionH="430200" prstMaterial="legacyMatte">
            <a:bevelT w="13500" h="13500" prst="angle"/>
            <a:bevelB w="13500" h="13500" prst="angle"/>
            <a:extrusionClr>
              <a:srgbClr val="0000CC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Мощное электрическое поле, 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возникающее на очень короткое время</a:t>
            </a:r>
            <a:r>
              <a:rPr lang="ru-RU">
                <a:solidFill>
                  <a:srgbClr val="FFFFFF"/>
                </a:solidFill>
                <a:latin typeface="Tahoma" pitchFamily="34" charset="0"/>
              </a:rPr>
              <a:t> </a:t>
            </a:r>
          </a:p>
        </p:txBody>
      </p:sp>
      <p:grpSp>
        <p:nvGrpSpPr>
          <p:cNvPr id="167956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7970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7973" name="Точечный рисунок" r:id="rId4" imgW="4266667" imgH="3486637" progId="Paint.Picture">
                    <p:embed/>
                  </p:oleObj>
                </mc:Choice>
                <mc:Fallback>
                  <p:oleObj name="Точечный рисунок" r:id="rId4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67957" name="Picture 24" descr="EMERC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7958" name="Group 25"/>
          <p:cNvGrpSpPr>
            <a:grpSpLocks/>
          </p:cNvGrpSpPr>
          <p:nvPr/>
        </p:nvGrpSpPr>
        <p:grpSpPr bwMode="auto">
          <a:xfrm rot="-390732">
            <a:off x="7429500" y="188913"/>
            <a:ext cx="592138" cy="788987"/>
            <a:chOff x="4014" y="13014"/>
            <a:chExt cx="1922" cy="1782"/>
          </a:xfrm>
        </p:grpSpPr>
        <p:grpSp>
          <p:nvGrpSpPr>
            <p:cNvPr id="167959" name="Group 26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67966" name="Oval 27"/>
              <p:cNvSpPr>
                <a:spLocks noChangeArrowheads="1"/>
              </p:cNvSpPr>
              <p:nvPr/>
            </p:nvSpPr>
            <p:spPr bwMode="auto">
              <a:xfrm rot="-1765379">
                <a:off x="3228" y="12178"/>
                <a:ext cx="1066" cy="169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967" name="Oval 28"/>
              <p:cNvSpPr>
                <a:spLocks noChangeArrowheads="1"/>
              </p:cNvSpPr>
              <p:nvPr/>
            </p:nvSpPr>
            <p:spPr bwMode="auto">
              <a:xfrm rot="-1765379">
                <a:off x="3275" y="12121"/>
                <a:ext cx="1066" cy="169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968" name="Oval 29"/>
              <p:cNvSpPr>
                <a:spLocks noChangeArrowheads="1"/>
              </p:cNvSpPr>
              <p:nvPr/>
            </p:nvSpPr>
            <p:spPr bwMode="auto">
              <a:xfrm rot="-1765379">
                <a:off x="4047" y="12133"/>
                <a:ext cx="614" cy="943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969" name="Oval 30"/>
              <p:cNvSpPr>
                <a:spLocks noChangeArrowheads="1"/>
              </p:cNvSpPr>
              <p:nvPr/>
            </p:nvSpPr>
            <p:spPr bwMode="auto">
              <a:xfrm rot="-1765379">
                <a:off x="4164" y="12089"/>
                <a:ext cx="618" cy="943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67960" name="Group 31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67961" name="Freeform 32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1596 w 544"/>
                  <a:gd name="T1" fmla="*/ 0 h 204"/>
                  <a:gd name="T2" fmla="*/ 266 w 544"/>
                  <a:gd name="T3" fmla="*/ 2396 h 204"/>
                  <a:gd name="T4" fmla="*/ 0 w 544"/>
                  <a:gd name="T5" fmla="*/ 1801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7962" name="Group 33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67964" name="Line 34"/>
                <p:cNvSpPr>
                  <a:spLocks noChangeShapeType="1"/>
                </p:cNvSpPr>
                <p:nvPr/>
              </p:nvSpPr>
              <p:spPr bwMode="auto">
                <a:xfrm flipV="1">
                  <a:off x="845" y="11958"/>
                  <a:ext cx="4017" cy="1994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7965" name="Line 35"/>
                <p:cNvSpPr>
                  <a:spLocks noChangeShapeType="1"/>
                </p:cNvSpPr>
                <p:nvPr/>
              </p:nvSpPr>
              <p:spPr bwMode="auto">
                <a:xfrm flipV="1">
                  <a:off x="856" y="11814"/>
                  <a:ext cx="4017" cy="2167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7963" name="Freeform 36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53 w 544"/>
                  <a:gd name="T1" fmla="*/ 0 h 204"/>
                  <a:gd name="T2" fmla="*/ 9 w 544"/>
                  <a:gd name="T3" fmla="*/ 22 h 204"/>
                  <a:gd name="T4" fmla="*/ 0 w 544"/>
                  <a:gd name="T5" fmla="*/ 16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>
    <p:cover dir="r"/>
  </p:transition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WordArt 23"/>
          <p:cNvSpPr>
            <a:spLocks noChangeArrowheads="1" noChangeShapeType="1" noTextEdit="1"/>
          </p:cNvSpPr>
          <p:nvPr/>
        </p:nvSpPr>
        <p:spPr bwMode="auto">
          <a:xfrm>
            <a:off x="384175" y="2133600"/>
            <a:ext cx="8308975" cy="2665413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az-Cyrl-AZ" sz="3600" b="1" kern="10"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  <a:effectLst>
                  <a:outerShdw dist="35921" dir="2700000" algn="ctr" rotWithShape="0">
                    <a:srgbClr val="C0C0C0">
                      <a:alpha val="79999"/>
                    </a:srgbClr>
                  </a:outerShdw>
                </a:effectLst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ХИМИЧЕСКОЕ ОРУЖИЕ</a:t>
            </a:r>
            <a:endParaRPr lang="en-US" sz="3600" b="1" kern="10">
              <a:ln w="25400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effectLst>
                <a:outerShdw dist="35921" dir="2700000" algn="ctr" rotWithShape="0">
                  <a:srgbClr val="C0C0C0">
                    <a:alpha val="79999"/>
                  </a:srgbClr>
                </a:outerShdw>
              </a:effectLst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68963" name="Rectangle 2"/>
          <p:cNvSpPr>
            <a:spLocks noChangeArrowheads="1"/>
          </p:cNvSpPr>
          <p:nvPr/>
        </p:nvSpPr>
        <p:spPr bwMode="auto">
          <a:xfrm rot="10814707" flipV="1">
            <a:off x="384175" y="947738"/>
            <a:ext cx="8374063" cy="935037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100000">
                <a:srgbClr val="000099"/>
              </a:gs>
            </a:gsLst>
            <a:lin ang="2700000" scaled="1"/>
          </a:gradFill>
          <a:ln w="9525">
            <a:miter lim="800000"/>
            <a:headEnd/>
            <a:tailEnd/>
          </a:ln>
          <a:scene3d>
            <a:camera prst="legacyPerspectiveTop"/>
            <a:lightRig rig="legacyFlat3" dir="b"/>
          </a:scene3d>
          <a:sp3d extrusionH="887400" prstMaterial="legacyMatte">
            <a:bevelT w="13500" h="13500" prst="angle"/>
            <a:bevelB w="13500" h="13500" prst="angle"/>
            <a:extrusionClr>
              <a:srgbClr val="3333FF"/>
            </a:extrusionClr>
            <a:contourClr>
              <a:srgbClr val="000047"/>
            </a:contourClr>
          </a:sp3d>
        </p:spPr>
        <p:txBody>
          <a:bodyPr wrap="none" lIns="91380" tIns="45693" rIns="91380" bIns="45693" anchor="ctr">
            <a:flatTx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ru-RU" altLang="ru-RU" sz="2200" b="1">
                <a:solidFill>
                  <a:srgbClr val="FFFFFF"/>
                </a:solidFill>
                <a:latin typeface="Times New Roman" panose="02020603050405020304" pitchFamily="18" charset="0"/>
              </a:rPr>
              <a:t>Оружие, поражающее действие которого основано на использовании </a:t>
            </a:r>
          </a:p>
          <a:p>
            <a:pPr>
              <a:lnSpc>
                <a:spcPct val="90000"/>
              </a:lnSpc>
            </a:pPr>
            <a:r>
              <a:rPr lang="ru-RU" altLang="ru-RU" sz="2200" b="1">
                <a:solidFill>
                  <a:srgbClr val="FFFFFF"/>
                </a:solidFill>
                <a:latin typeface="Times New Roman" panose="02020603050405020304" pitchFamily="18" charset="0"/>
              </a:rPr>
              <a:t>боевых токсических химических веществ (БТХВ), к которым </a:t>
            </a:r>
          </a:p>
          <a:p>
            <a:pPr>
              <a:lnSpc>
                <a:spcPct val="90000"/>
              </a:lnSpc>
            </a:pPr>
            <a:r>
              <a:rPr lang="ru-RU" altLang="ru-RU" sz="2200" b="1">
                <a:solidFill>
                  <a:srgbClr val="FFFFFF"/>
                </a:solidFill>
                <a:latin typeface="Times New Roman" panose="02020603050405020304" pitchFamily="18" charset="0"/>
              </a:rPr>
              <a:t>относятся ОВ, белковые токсины и гербициды военного назначения</a:t>
            </a:r>
          </a:p>
        </p:txBody>
      </p:sp>
      <p:sp>
        <p:nvSpPr>
          <p:cNvPr id="1129475" name="AutoShape 3"/>
          <p:cNvSpPr>
            <a:spLocks noChangeArrowheads="1"/>
          </p:cNvSpPr>
          <p:nvPr/>
        </p:nvSpPr>
        <p:spPr bwMode="auto">
          <a:xfrm>
            <a:off x="200025" y="3232150"/>
            <a:ext cx="3021013" cy="7921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100000">
                <a:srgbClr val="008000"/>
              </a:gs>
            </a:gsLst>
            <a:lin ang="2700000" scaled="1"/>
          </a:gradFill>
          <a:ln w="38100" cmpd="dbl">
            <a:solidFill>
              <a:schemeClr val="accent1"/>
            </a:solidFill>
            <a:round/>
            <a:headEnd/>
            <a:tailEnd/>
          </a:ln>
          <a:effectLst>
            <a:outerShdw dist="92457" dir="956724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1. Является одним из</a:t>
            </a:r>
            <a:r>
              <a:rPr lang="ru-RU" sz="20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</a:p>
          <a:p>
            <a:pPr>
              <a:lnSpc>
                <a:spcPct val="70000"/>
              </a:lnSpc>
              <a:defRPr/>
            </a:pPr>
            <a:r>
              <a:rPr lang="ru-RU" sz="2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основных</a:t>
            </a:r>
          </a:p>
          <a:p>
            <a:pPr>
              <a:lnSpc>
                <a:spcPct val="70000"/>
              </a:lnSpc>
              <a:defRPr/>
            </a:pPr>
            <a:r>
              <a:rPr lang="ru-RU" sz="20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видов ОМП</a:t>
            </a:r>
          </a:p>
        </p:txBody>
      </p:sp>
      <p:sp>
        <p:nvSpPr>
          <p:cNvPr id="1129476" name="AutoShape 4"/>
          <p:cNvSpPr>
            <a:spLocks noChangeArrowheads="1"/>
          </p:cNvSpPr>
          <p:nvPr/>
        </p:nvSpPr>
        <p:spPr bwMode="auto">
          <a:xfrm>
            <a:off x="200025" y="4278313"/>
            <a:ext cx="3016250" cy="792162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100000">
                <a:srgbClr val="008000"/>
              </a:gs>
            </a:gsLst>
            <a:lin ang="2700000" scaled="1"/>
          </a:gradFill>
          <a:ln w="38100" cmpd="dbl">
            <a:solidFill>
              <a:schemeClr val="accent1"/>
            </a:solidFill>
            <a:round/>
            <a:headEnd/>
            <a:tailEnd/>
          </a:ln>
          <a:effectLst>
            <a:outerShdw dist="92457" dir="956724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2. ХО присущ </a:t>
            </a:r>
            <a:r>
              <a:rPr lang="ru-RU" sz="2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один</a:t>
            </a:r>
          </a:p>
          <a:p>
            <a:pPr>
              <a:lnSpc>
                <a:spcPct val="8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поражающий  фактор</a:t>
            </a:r>
            <a:r>
              <a:rPr lang="ru-RU" sz="20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endParaRPr lang="ru-RU" sz="2000" b="1">
              <a:solidFill>
                <a:srgbClr val="FFFFCC"/>
              </a:solidFill>
              <a:latin typeface="Times New Roman" pitchFamily="18" charset="0"/>
            </a:endParaRPr>
          </a:p>
        </p:txBody>
      </p:sp>
      <p:sp>
        <p:nvSpPr>
          <p:cNvPr id="1129477" name="AutoShape 5"/>
          <p:cNvSpPr>
            <a:spLocks noChangeArrowheads="1"/>
          </p:cNvSpPr>
          <p:nvPr/>
        </p:nvSpPr>
        <p:spPr bwMode="auto">
          <a:xfrm>
            <a:off x="184150" y="5229225"/>
            <a:ext cx="3032125" cy="7921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100000">
                <a:srgbClr val="008000"/>
              </a:gs>
            </a:gsLst>
            <a:lin ang="2700000" scaled="1"/>
          </a:gradFill>
          <a:ln w="38100" cmpd="dbl">
            <a:solidFill>
              <a:schemeClr val="accent1"/>
            </a:solidFill>
            <a:round/>
            <a:headEnd/>
            <a:tailEnd/>
          </a:ln>
          <a:effectLst>
            <a:outerShdw dist="92457" dir="956724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3. Обладает </a:t>
            </a:r>
            <a:r>
              <a:rPr lang="ru-RU" sz="2600" b="1" i="1">
                <a:solidFill>
                  <a:srgbClr val="FFFFFF"/>
                </a:solidFill>
                <a:latin typeface="Times New Roman" pitchFamily="18" charset="0"/>
              </a:rPr>
              <a:t>объемным</a:t>
            </a:r>
            <a:r>
              <a:rPr lang="ru-RU" sz="2000" b="1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</a:p>
          <a:p>
            <a:pPr>
              <a:lnSpc>
                <a:spcPct val="8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характером действия</a:t>
            </a:r>
            <a:endParaRPr lang="ru-RU" sz="2000" b="1">
              <a:solidFill>
                <a:srgbClr val="FFFF00"/>
              </a:solidFill>
              <a:latin typeface="Times New Roman" pitchFamily="18" charset="0"/>
            </a:endParaRPr>
          </a:p>
        </p:txBody>
      </p:sp>
      <p:sp>
        <p:nvSpPr>
          <p:cNvPr id="1129478" name="AutoShape 6"/>
          <p:cNvSpPr>
            <a:spLocks noChangeArrowheads="1"/>
          </p:cNvSpPr>
          <p:nvPr/>
        </p:nvSpPr>
        <p:spPr bwMode="auto">
          <a:xfrm>
            <a:off x="5865813" y="3213100"/>
            <a:ext cx="3078162" cy="7921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100000">
                <a:srgbClr val="008000"/>
              </a:gs>
            </a:gsLst>
            <a:lin ang="2700000" scaled="1"/>
          </a:gradFill>
          <a:ln w="38100" cmpd="dbl">
            <a:solidFill>
              <a:schemeClr val="accent1"/>
            </a:solidFill>
            <a:round/>
            <a:headEnd/>
            <a:tailEnd/>
          </a:ln>
          <a:effectLst>
            <a:outerShdw dist="92457" dir="956724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endParaRPr lang="ru-RU" sz="2000" b="1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  <a:p>
            <a:pPr>
              <a:lnSpc>
                <a:spcPct val="8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4. Способность ОВ</a:t>
            </a:r>
          </a:p>
          <a:p>
            <a:pPr>
              <a:lnSpc>
                <a:spcPct val="8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проникать</a:t>
            </a:r>
            <a:r>
              <a:rPr lang="ru-RU" sz="26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в </a:t>
            </a:r>
            <a:r>
              <a:rPr lang="ru-RU" sz="22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ЗСГО</a:t>
            </a:r>
          </a:p>
          <a:p>
            <a:pPr>
              <a:defRPr/>
            </a:pPr>
            <a:endParaRPr lang="ru-RU" sz="2000" b="1">
              <a:solidFill>
                <a:srgbClr val="FFFF00"/>
              </a:solidFill>
              <a:latin typeface="Times New Roman" pitchFamily="18" charset="0"/>
            </a:endParaRPr>
          </a:p>
        </p:txBody>
      </p:sp>
      <p:sp>
        <p:nvSpPr>
          <p:cNvPr id="1129479" name="AutoShape 7"/>
          <p:cNvSpPr>
            <a:spLocks noChangeArrowheads="1"/>
          </p:cNvSpPr>
          <p:nvPr/>
        </p:nvSpPr>
        <p:spPr bwMode="auto">
          <a:xfrm>
            <a:off x="5865813" y="4221163"/>
            <a:ext cx="3078162" cy="792162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100000">
                <a:srgbClr val="008000"/>
              </a:gs>
            </a:gsLst>
            <a:lin ang="2700000" scaled="1"/>
          </a:gradFill>
          <a:ln w="38100" cmpd="dbl">
            <a:solidFill>
              <a:schemeClr val="accent1"/>
            </a:solidFill>
            <a:round/>
            <a:headEnd/>
            <a:tailEnd/>
          </a:ln>
          <a:effectLst>
            <a:outerShdw dist="92457" dir="956724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5. Боевая эффективность</a:t>
            </a:r>
          </a:p>
          <a:p>
            <a:pPr>
              <a:lnSpc>
                <a:spcPct val="70000"/>
              </a:lnSpc>
              <a:defRPr/>
            </a:pPr>
            <a:r>
              <a:rPr lang="ru-RU" sz="2000" b="1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зависит</a:t>
            </a:r>
            <a:r>
              <a:rPr lang="ru-RU" sz="26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от</a:t>
            </a:r>
          </a:p>
          <a:p>
            <a:pPr>
              <a:lnSpc>
                <a:spcPct val="6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условий применения</a:t>
            </a:r>
            <a:endParaRPr lang="ru-RU" sz="2000" b="1">
              <a:solidFill>
                <a:srgbClr val="FFFF00"/>
              </a:solidFill>
              <a:latin typeface="Times New Roman" pitchFamily="18" charset="0"/>
            </a:endParaRPr>
          </a:p>
        </p:txBody>
      </p:sp>
      <p:sp>
        <p:nvSpPr>
          <p:cNvPr id="1129480" name="AutoShape 8"/>
          <p:cNvSpPr>
            <a:spLocks noChangeArrowheads="1"/>
          </p:cNvSpPr>
          <p:nvPr/>
        </p:nvSpPr>
        <p:spPr bwMode="auto">
          <a:xfrm>
            <a:off x="5865813" y="5229225"/>
            <a:ext cx="3111500" cy="7921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>
                  <a:gamma/>
                  <a:shade val="46275"/>
                  <a:invGamma/>
                </a:srgbClr>
              </a:gs>
              <a:gs pos="100000">
                <a:srgbClr val="008000"/>
              </a:gs>
            </a:gsLst>
            <a:lin ang="2700000" scaled="1"/>
          </a:gradFill>
          <a:ln w="38100" cmpd="dbl">
            <a:solidFill>
              <a:schemeClr val="accent1"/>
            </a:solidFill>
            <a:round/>
            <a:headEnd/>
            <a:tailEnd/>
          </a:ln>
          <a:effectLst>
            <a:outerShdw dist="92457" dir="956724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lnSpc>
                <a:spcPct val="7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6. Оказывает </a:t>
            </a:r>
            <a:r>
              <a:rPr lang="ru-RU" sz="2600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сильное </a:t>
            </a:r>
          </a:p>
          <a:p>
            <a:pPr>
              <a:lnSpc>
                <a:spcPct val="7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психологическое</a:t>
            </a:r>
          </a:p>
          <a:p>
            <a:pPr>
              <a:lnSpc>
                <a:spcPct val="70000"/>
              </a:lnSpc>
              <a:defRPr/>
            </a:pPr>
            <a:r>
              <a:rPr lang="ru-RU" sz="20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воздействие  на  людей</a:t>
            </a:r>
            <a:endParaRPr lang="ru-RU" sz="2000" b="1">
              <a:solidFill>
                <a:srgbClr val="FFFF00"/>
              </a:solidFill>
              <a:latin typeface="Times New Roman" pitchFamily="18" charset="0"/>
            </a:endParaRPr>
          </a:p>
        </p:txBody>
      </p:sp>
      <p:sp>
        <p:nvSpPr>
          <p:cNvPr id="168970" name="AutoShape 9"/>
          <p:cNvSpPr>
            <a:spLocks noChangeArrowheads="1"/>
          </p:cNvSpPr>
          <p:nvPr/>
        </p:nvSpPr>
        <p:spPr bwMode="auto">
          <a:xfrm rot="1986985">
            <a:off x="3405188" y="2711450"/>
            <a:ext cx="347662" cy="1323975"/>
          </a:xfrm>
          <a:prstGeom prst="curvedLeftArrow">
            <a:avLst>
              <a:gd name="adj1" fmla="val 57758"/>
              <a:gd name="adj2" fmla="val 128069"/>
              <a:gd name="adj3" fmla="val 33333"/>
            </a:avLst>
          </a:prstGeom>
          <a:gradFill rotWithShape="1">
            <a:gsLst>
              <a:gs pos="0">
                <a:srgbClr val="FFFFFF"/>
              </a:gs>
              <a:gs pos="50000">
                <a:srgbClr val="FFFF00"/>
              </a:gs>
              <a:gs pos="100000">
                <a:srgbClr val="FFFFFF"/>
              </a:gs>
            </a:gsLst>
            <a:lin ang="0" scaled="1"/>
          </a:gra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8971" name="AutoShape 10"/>
          <p:cNvSpPr>
            <a:spLocks noChangeArrowheads="1"/>
          </p:cNvSpPr>
          <p:nvPr/>
        </p:nvSpPr>
        <p:spPr bwMode="auto">
          <a:xfrm rot="1815437">
            <a:off x="3602038" y="2438400"/>
            <a:ext cx="369887" cy="2776538"/>
          </a:xfrm>
          <a:prstGeom prst="curvedLeftArrow">
            <a:avLst>
              <a:gd name="adj1" fmla="val 104256"/>
              <a:gd name="adj2" fmla="val 252439"/>
              <a:gd name="adj3" fmla="val 33333"/>
            </a:avLst>
          </a:prstGeom>
          <a:gradFill rotWithShape="1">
            <a:gsLst>
              <a:gs pos="0">
                <a:srgbClr val="FFFFFF"/>
              </a:gs>
              <a:gs pos="50000">
                <a:srgbClr val="FFFF00"/>
              </a:gs>
              <a:gs pos="100000">
                <a:srgbClr val="FFFFFF"/>
              </a:gs>
            </a:gsLst>
            <a:lin ang="0" scaled="1"/>
          </a:gra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8972" name="AutoShape 11"/>
          <p:cNvSpPr>
            <a:spLocks noChangeArrowheads="1"/>
          </p:cNvSpPr>
          <p:nvPr/>
        </p:nvSpPr>
        <p:spPr bwMode="auto">
          <a:xfrm rot="1367945">
            <a:off x="3586163" y="2486025"/>
            <a:ext cx="615950" cy="3854450"/>
          </a:xfrm>
          <a:prstGeom prst="curvedLeftArrow">
            <a:avLst>
              <a:gd name="adj1" fmla="val 59912"/>
              <a:gd name="adj2" fmla="val 195438"/>
              <a:gd name="adj3" fmla="val 40819"/>
            </a:avLst>
          </a:prstGeom>
          <a:gradFill rotWithShape="1">
            <a:gsLst>
              <a:gs pos="0">
                <a:srgbClr val="FFFFFF"/>
              </a:gs>
              <a:gs pos="50000">
                <a:srgbClr val="FFFF00"/>
              </a:gs>
              <a:gs pos="100000">
                <a:srgbClr val="FFFFFF"/>
              </a:gs>
            </a:gsLst>
            <a:lin ang="0" scaled="1"/>
          </a:gra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8973" name="AutoShape 12"/>
          <p:cNvSpPr>
            <a:spLocks noChangeArrowheads="1"/>
          </p:cNvSpPr>
          <p:nvPr/>
        </p:nvSpPr>
        <p:spPr bwMode="auto">
          <a:xfrm rot="19966276" flipH="1">
            <a:off x="5099050" y="2516188"/>
            <a:ext cx="493713" cy="2617787"/>
          </a:xfrm>
          <a:prstGeom prst="curvedLeftArrow">
            <a:avLst>
              <a:gd name="adj1" fmla="val 73642"/>
              <a:gd name="adj2" fmla="val 178313"/>
              <a:gd name="adj3" fmla="val 41944"/>
            </a:avLst>
          </a:prstGeom>
          <a:gradFill rotWithShape="1">
            <a:gsLst>
              <a:gs pos="0">
                <a:srgbClr val="FFFFFF"/>
              </a:gs>
              <a:gs pos="50000">
                <a:srgbClr val="FFFF00"/>
              </a:gs>
              <a:gs pos="100000">
                <a:srgbClr val="FFFFFF"/>
              </a:gs>
            </a:gsLst>
            <a:lin ang="0" scaled="1"/>
          </a:gra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8974" name="AutoShape 13"/>
          <p:cNvSpPr>
            <a:spLocks noChangeArrowheads="1"/>
          </p:cNvSpPr>
          <p:nvPr/>
        </p:nvSpPr>
        <p:spPr bwMode="auto">
          <a:xfrm rot="19706830" flipH="1">
            <a:off x="5451475" y="2716213"/>
            <a:ext cx="320675" cy="1409700"/>
          </a:xfrm>
          <a:prstGeom prst="curvedLeftArrow">
            <a:avLst>
              <a:gd name="adj1" fmla="val 66673"/>
              <a:gd name="adj2" fmla="val 147837"/>
              <a:gd name="adj3" fmla="val 33333"/>
            </a:avLst>
          </a:prstGeom>
          <a:gradFill rotWithShape="1">
            <a:gsLst>
              <a:gs pos="0">
                <a:srgbClr val="FFFFFF"/>
              </a:gs>
              <a:gs pos="50000">
                <a:srgbClr val="FFFF00"/>
              </a:gs>
              <a:gs pos="100000">
                <a:srgbClr val="FFFFFF"/>
              </a:gs>
            </a:gsLst>
            <a:lin ang="0" scaled="1"/>
          </a:gra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wrap="none" lIns="90000" tIns="46800" rIns="90000" bIns="4680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29486" name="AutoShape 14"/>
          <p:cNvSpPr>
            <a:spLocks noChangeArrowheads="1"/>
          </p:cNvSpPr>
          <p:nvPr/>
        </p:nvSpPr>
        <p:spPr bwMode="auto">
          <a:xfrm>
            <a:off x="982663" y="6237288"/>
            <a:ext cx="7777162" cy="360362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rgbClr val="003399">
                  <a:gamma/>
                  <a:shade val="46275"/>
                  <a:invGamma/>
                </a:srgbClr>
              </a:gs>
              <a:gs pos="100000">
                <a:srgbClr val="003399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defRPr/>
            </a:pPr>
            <a:endParaRPr lang="ru-RU" sz="1400" b="1">
              <a:solidFill>
                <a:srgbClr val="FFFFFF"/>
              </a:solidFill>
              <a:latin typeface="Times New Roman" pitchFamily="18" charset="0"/>
            </a:endParaRPr>
          </a:p>
          <a:p>
            <a:pPr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22 апреля 1915 г. Ипр </a:t>
            </a:r>
            <a:r>
              <a:rPr lang="en-US" b="1">
                <a:solidFill>
                  <a:srgbClr val="FFFFFF"/>
                </a:solidFill>
                <a:latin typeface="Times New Roman" pitchFamily="18" charset="0"/>
              </a:rPr>
              <a:t>(</a:t>
            </a: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Бельгия) – начало применения ОВ</a:t>
            </a:r>
            <a:r>
              <a:rPr lang="ru-RU" sz="1400" b="1">
                <a:solidFill>
                  <a:srgbClr val="0000FF"/>
                </a:solidFill>
                <a:latin typeface="Tahoma" pitchFamily="34" charset="0"/>
              </a:rPr>
              <a:t> </a:t>
            </a:r>
          </a:p>
          <a:p>
            <a:pPr>
              <a:defRPr/>
            </a:pPr>
            <a:endParaRPr lang="ru-RU" sz="1400">
              <a:solidFill>
                <a:srgbClr val="FFCC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168976" name="AutoShape 16"/>
          <p:cNvSpPr>
            <a:spLocks noChangeArrowheads="1"/>
          </p:cNvSpPr>
          <p:nvPr/>
        </p:nvSpPr>
        <p:spPr bwMode="auto">
          <a:xfrm>
            <a:off x="122238" y="119063"/>
            <a:ext cx="8897937" cy="555625"/>
          </a:xfrm>
          <a:prstGeom prst="ribbon">
            <a:avLst>
              <a:gd name="adj1" fmla="val 23519"/>
              <a:gd name="adj2" fmla="val 75000"/>
            </a:avLst>
          </a:prstGeom>
          <a:solidFill>
            <a:srgbClr val="FFFF00"/>
          </a:solidFill>
          <a:ln w="38100">
            <a:solidFill>
              <a:srgbClr val="000099"/>
            </a:solidFill>
            <a:round/>
            <a:headEnd/>
            <a:tailEnd/>
          </a:ln>
        </p:spPr>
        <p:txBody>
          <a:bodyPr lIns="91268" tIns="71865" rIns="91268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ХИМИЧЕСКОЕ ОРУЖИЕ</a:t>
            </a:r>
            <a:endParaRPr lang="ru-RU" altLang="ru-RU" sz="29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68977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68993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8996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68978" name="Picture 20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979" name="AutoShape 21"/>
          <p:cNvSpPr>
            <a:spLocks noChangeArrowheads="1"/>
          </p:cNvSpPr>
          <p:nvPr/>
        </p:nvSpPr>
        <p:spPr bwMode="auto">
          <a:xfrm rot="20381088" flipH="1">
            <a:off x="4818063" y="2489200"/>
            <a:ext cx="739775" cy="3854450"/>
          </a:xfrm>
          <a:prstGeom prst="curvedLeftArrow">
            <a:avLst>
              <a:gd name="adj1" fmla="val 49884"/>
              <a:gd name="adj2" fmla="val 162725"/>
              <a:gd name="adj3" fmla="val 33333"/>
            </a:avLst>
          </a:prstGeom>
          <a:gradFill rotWithShape="1">
            <a:gsLst>
              <a:gs pos="0">
                <a:srgbClr val="FFFFFF"/>
              </a:gs>
              <a:gs pos="50000">
                <a:srgbClr val="FFFF00"/>
              </a:gs>
              <a:gs pos="100000">
                <a:srgbClr val="FFFFFF"/>
              </a:gs>
            </a:gsLst>
            <a:lin ang="0" scaled="1"/>
          </a:gra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1129494" name="AutoShape 22"/>
          <p:cNvSpPr>
            <a:spLocks noChangeArrowheads="1"/>
          </p:cNvSpPr>
          <p:nvPr/>
        </p:nvSpPr>
        <p:spPr bwMode="auto">
          <a:xfrm>
            <a:off x="1831975" y="2122488"/>
            <a:ext cx="5478463" cy="717550"/>
          </a:xfrm>
          <a:prstGeom prst="roundRect">
            <a:avLst>
              <a:gd name="adj" fmla="val 38278"/>
            </a:avLst>
          </a:prstGeom>
          <a:gradFill rotWithShape="1">
            <a:gsLst>
              <a:gs pos="0">
                <a:srgbClr val="009900"/>
              </a:gs>
              <a:gs pos="50000">
                <a:srgbClr val="008000"/>
              </a:gs>
              <a:gs pos="100000">
                <a:srgbClr val="009900"/>
              </a:gs>
            </a:gsLst>
            <a:lin ang="5400000" scaled="1"/>
          </a:gradFill>
          <a:ln w="76200" cmpd="tri">
            <a:solidFill>
              <a:srgbClr val="CC3300"/>
            </a:solidFill>
            <a:round/>
            <a:headEnd/>
            <a:tailEnd/>
          </a:ln>
          <a:effectLst>
            <a:outerShdw dist="102391" dir="1784693" algn="ctr" rotWithShape="0">
              <a:srgbClr val="FFFF00"/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sz="22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СПЕЦИФИЧЕСКИЕ  </a:t>
            </a:r>
            <a:r>
              <a:rPr lang="en-US" sz="22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</a:t>
            </a:r>
            <a:r>
              <a:rPr lang="ru-RU" sz="22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ОСОБЕННОСТИ </a:t>
            </a:r>
          </a:p>
          <a:p>
            <a:pPr>
              <a:defRPr/>
            </a:pPr>
            <a:r>
              <a:rPr lang="ru-RU" sz="2600" b="1">
                <a:solidFill>
                  <a:srgbClr val="FF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ХО:</a:t>
            </a:r>
          </a:p>
        </p:txBody>
      </p:sp>
      <p:grpSp>
        <p:nvGrpSpPr>
          <p:cNvPr id="168981" name="Group 24"/>
          <p:cNvGrpSpPr>
            <a:grpSpLocks/>
          </p:cNvGrpSpPr>
          <p:nvPr/>
        </p:nvGrpSpPr>
        <p:grpSpPr bwMode="auto">
          <a:xfrm rot="-390732">
            <a:off x="7562850" y="260350"/>
            <a:ext cx="525463" cy="647700"/>
            <a:chOff x="4014" y="13014"/>
            <a:chExt cx="1922" cy="1782"/>
          </a:xfrm>
        </p:grpSpPr>
        <p:grpSp>
          <p:nvGrpSpPr>
            <p:cNvPr id="168982" name="Group 25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68989" name="Oval 26"/>
              <p:cNvSpPr>
                <a:spLocks noChangeArrowheads="1"/>
              </p:cNvSpPr>
              <p:nvPr/>
            </p:nvSpPr>
            <p:spPr bwMode="auto">
              <a:xfrm rot="-1765379">
                <a:off x="3222" y="12184"/>
                <a:ext cx="1065" cy="1690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990" name="Oval 27"/>
              <p:cNvSpPr>
                <a:spLocks noChangeArrowheads="1"/>
              </p:cNvSpPr>
              <p:nvPr/>
            </p:nvSpPr>
            <p:spPr bwMode="auto">
              <a:xfrm rot="-1765379">
                <a:off x="3251" y="12134"/>
                <a:ext cx="1071" cy="1686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991" name="Oval 28"/>
              <p:cNvSpPr>
                <a:spLocks noChangeArrowheads="1"/>
              </p:cNvSpPr>
              <p:nvPr/>
            </p:nvSpPr>
            <p:spPr bwMode="auto">
              <a:xfrm rot="-1765379">
                <a:off x="4023" y="12139"/>
                <a:ext cx="626" cy="939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992" name="Oval 29"/>
              <p:cNvSpPr>
                <a:spLocks noChangeArrowheads="1"/>
              </p:cNvSpPr>
              <p:nvPr/>
            </p:nvSpPr>
            <p:spPr bwMode="auto">
              <a:xfrm rot="-1765379">
                <a:off x="4169" y="12095"/>
                <a:ext cx="616" cy="943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68983" name="Group 30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68984" name="Freeform 31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1596 w 544"/>
                  <a:gd name="T1" fmla="*/ 0 h 204"/>
                  <a:gd name="T2" fmla="*/ 266 w 544"/>
                  <a:gd name="T3" fmla="*/ 2396 h 204"/>
                  <a:gd name="T4" fmla="*/ 0 w 544"/>
                  <a:gd name="T5" fmla="*/ 1801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8985" name="Group 32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68987" name="Line 33"/>
                <p:cNvSpPr>
                  <a:spLocks noChangeShapeType="1"/>
                </p:cNvSpPr>
                <p:nvPr/>
              </p:nvSpPr>
              <p:spPr bwMode="auto">
                <a:xfrm flipV="1">
                  <a:off x="735" y="12057"/>
                  <a:ext cx="4143" cy="1901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988" name="Line 34"/>
                <p:cNvSpPr>
                  <a:spLocks noChangeShapeType="1"/>
                </p:cNvSpPr>
                <p:nvPr/>
              </p:nvSpPr>
              <p:spPr bwMode="auto">
                <a:xfrm flipV="1">
                  <a:off x="747" y="11917"/>
                  <a:ext cx="4143" cy="2042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8986" name="Freeform 35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53 w 544"/>
                  <a:gd name="T1" fmla="*/ 0 h 204"/>
                  <a:gd name="T2" fmla="*/ 9 w 544"/>
                  <a:gd name="T3" fmla="*/ 22 h 204"/>
                  <a:gd name="T4" fmla="*/ 0 w 544"/>
                  <a:gd name="T5" fmla="*/ 16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AutoShape 2"/>
          <p:cNvSpPr>
            <a:spLocks noChangeArrowheads="1"/>
          </p:cNvSpPr>
          <p:nvPr/>
        </p:nvSpPr>
        <p:spPr bwMode="auto">
          <a:xfrm>
            <a:off x="122238" y="65088"/>
            <a:ext cx="8897937" cy="1114425"/>
          </a:xfrm>
          <a:prstGeom prst="ribbon">
            <a:avLst>
              <a:gd name="adj1" fmla="val 23519"/>
              <a:gd name="adj2" fmla="val 75000"/>
            </a:avLst>
          </a:prstGeom>
          <a:solidFill>
            <a:srgbClr val="FFFF00"/>
          </a:solidFill>
          <a:ln w="38100">
            <a:solidFill>
              <a:srgbClr val="0000FF"/>
            </a:solidFill>
            <a:round/>
            <a:headEnd/>
            <a:tailEnd/>
          </a:ln>
        </p:spPr>
        <p:txBody>
          <a:bodyPr lIns="91268" tIns="71865" rIns="91268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60000"/>
              </a:lnSpc>
            </a:pPr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Классификация </a:t>
            </a:r>
            <a:r>
              <a:rPr lang="ru-RU" altLang="ru-RU" sz="2900" b="1" i="1">
                <a:solidFill>
                  <a:srgbClr val="000000"/>
                </a:solidFill>
                <a:latin typeface="Times New Roman" panose="02020603050405020304" pitchFamily="18" charset="0"/>
              </a:rPr>
              <a:t>ОВ</a:t>
            </a:r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по тактическому назначению и физиологическим</a:t>
            </a:r>
            <a:r>
              <a:rPr lang="en-US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свойствам</a:t>
            </a:r>
          </a:p>
        </p:txBody>
      </p:sp>
      <p:sp>
        <p:nvSpPr>
          <p:cNvPr id="169987" name="Rectangle 3"/>
          <p:cNvSpPr>
            <a:spLocks noChangeArrowheads="1"/>
          </p:cNvSpPr>
          <p:nvPr/>
        </p:nvSpPr>
        <p:spPr bwMode="auto">
          <a:xfrm>
            <a:off x="569913" y="1143000"/>
            <a:ext cx="2892425" cy="703263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50000">
                <a:srgbClr val="000099"/>
              </a:gs>
              <a:gs pos="100000">
                <a:srgbClr val="000047"/>
              </a:gs>
            </a:gsLst>
            <a:lin ang="5400000" scaled="1"/>
          </a:gradFill>
          <a:ln w="76200" cmpd="tri">
            <a:solidFill>
              <a:schemeClr val="tx1"/>
            </a:solidFill>
            <a:miter lim="800000"/>
            <a:headEnd/>
            <a:tailEnd/>
          </a:ln>
          <a:effectLst>
            <a:outerShdw dist="89803" dir="8100000" algn="ctr" rotWithShape="0">
              <a:srgbClr val="0066FF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200" b="1">
                <a:solidFill>
                  <a:srgbClr val="FFFFFF"/>
                </a:solidFill>
                <a:latin typeface="Times New Roman" panose="02020603050405020304" pitchFamily="18" charset="0"/>
              </a:rPr>
              <a:t>СМЕРТЕЛЬНЫЕ</a:t>
            </a:r>
            <a:endParaRPr lang="ru-RU" altLang="en-US" sz="22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88" name="Rectangle 4"/>
          <p:cNvSpPr>
            <a:spLocks noChangeArrowheads="1"/>
          </p:cNvSpPr>
          <p:nvPr/>
        </p:nvSpPr>
        <p:spPr bwMode="auto">
          <a:xfrm>
            <a:off x="3833813" y="1143000"/>
            <a:ext cx="2668587" cy="703263"/>
          </a:xfrm>
          <a:prstGeom prst="rect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76200" cmpd="tri">
            <a:solidFill>
              <a:schemeClr val="tx1"/>
            </a:solidFill>
            <a:miter lim="800000"/>
            <a:headEnd/>
            <a:tailEnd/>
          </a:ln>
          <a:effectLst>
            <a:outerShdw dist="117088" dir="8363922" algn="ctr" rotWithShape="0">
              <a:srgbClr val="00CC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200" b="1">
                <a:solidFill>
                  <a:srgbClr val="FFFFFF"/>
                </a:solidFill>
                <a:latin typeface="Times New Roman" panose="02020603050405020304" pitchFamily="18" charset="0"/>
              </a:rPr>
              <a:t>РАЗДРАЖАЮЩИЕ</a:t>
            </a:r>
          </a:p>
        </p:txBody>
      </p:sp>
      <p:sp>
        <p:nvSpPr>
          <p:cNvPr id="169989" name="Rectangle 5"/>
          <p:cNvSpPr>
            <a:spLocks noChangeArrowheads="1"/>
          </p:cNvSpPr>
          <p:nvPr/>
        </p:nvSpPr>
        <p:spPr bwMode="auto">
          <a:xfrm>
            <a:off x="6829425" y="1358900"/>
            <a:ext cx="2114550" cy="914400"/>
          </a:xfrm>
          <a:prstGeom prst="rect">
            <a:avLst/>
          </a:prstGeom>
          <a:solidFill>
            <a:srgbClr val="FF2121"/>
          </a:solidFill>
          <a:ln w="76200" cmpd="tri">
            <a:solidFill>
              <a:schemeClr val="tx1"/>
            </a:solidFill>
            <a:miter lim="800000"/>
            <a:headEnd/>
            <a:tailEnd/>
          </a:ln>
          <a:effectLst>
            <a:outerShdw dist="99190" dir="7788334" algn="ctr" rotWithShape="0">
              <a:srgbClr val="CC3300"/>
            </a:outerShdw>
          </a:effec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en-US" sz="2200" b="1">
                <a:solidFill>
                  <a:srgbClr val="FFFFFF"/>
                </a:solidFill>
                <a:latin typeface="Times New Roman" panose="02020603050405020304" pitchFamily="18" charset="0"/>
              </a:rPr>
              <a:t>ВРЕМЕННО</a:t>
            </a:r>
          </a:p>
          <a:p>
            <a:pPr>
              <a:lnSpc>
                <a:spcPct val="80000"/>
              </a:lnSpc>
            </a:pPr>
            <a:r>
              <a:rPr lang="ru-RU" altLang="en-US" sz="2200" b="1">
                <a:solidFill>
                  <a:srgbClr val="FFFFFF"/>
                </a:solidFill>
                <a:latin typeface="Times New Roman" panose="02020603050405020304" pitchFamily="18" charset="0"/>
              </a:rPr>
              <a:t>ВЫВОДЯЩИЕ</a:t>
            </a:r>
          </a:p>
          <a:p>
            <a:pPr>
              <a:lnSpc>
                <a:spcPct val="80000"/>
              </a:lnSpc>
            </a:pPr>
            <a:r>
              <a:rPr lang="ru-RU" altLang="en-US" sz="2200" b="1">
                <a:solidFill>
                  <a:srgbClr val="FFFFFF"/>
                </a:solidFill>
                <a:latin typeface="Times New Roman" panose="02020603050405020304" pitchFamily="18" charset="0"/>
              </a:rPr>
              <a:t>ИЗ СТРОЯ</a:t>
            </a:r>
          </a:p>
        </p:txBody>
      </p:sp>
      <p:sp>
        <p:nvSpPr>
          <p:cNvPr id="169990" name="Rectangle 6"/>
          <p:cNvSpPr>
            <a:spLocks noChangeArrowheads="1"/>
          </p:cNvSpPr>
          <p:nvPr/>
        </p:nvSpPr>
        <p:spPr bwMode="auto">
          <a:xfrm>
            <a:off x="228600" y="2209800"/>
            <a:ext cx="1600200" cy="685800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50000">
                <a:srgbClr val="000099"/>
              </a:gs>
              <a:gs pos="100000">
                <a:srgbClr val="000047"/>
              </a:gs>
            </a:gsLst>
            <a:lin ang="54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Нервно-</a:t>
            </a:r>
          </a:p>
          <a:p>
            <a:pPr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паралити-</a:t>
            </a:r>
          </a:p>
          <a:p>
            <a:pPr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ческие</a:t>
            </a:r>
            <a:endParaRPr lang="ru-RU" altLang="ru-RU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91" name="Rectangle 7"/>
          <p:cNvSpPr>
            <a:spLocks noChangeArrowheads="1"/>
          </p:cNvSpPr>
          <p:nvPr/>
        </p:nvSpPr>
        <p:spPr bwMode="auto">
          <a:xfrm>
            <a:off x="2133600" y="2209800"/>
            <a:ext cx="1066800" cy="685800"/>
          </a:xfrm>
          <a:prstGeom prst="rect">
            <a:avLst/>
          </a:prstGeom>
          <a:gradFill rotWithShape="1">
            <a:gsLst>
              <a:gs pos="0">
                <a:srgbClr val="001C45"/>
              </a:gs>
              <a:gs pos="50000">
                <a:srgbClr val="0066FF"/>
              </a:gs>
              <a:gs pos="100000">
                <a:srgbClr val="001C45"/>
              </a:gs>
            </a:gsLst>
            <a:lin ang="54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Кожно-</a:t>
            </a:r>
          </a:p>
          <a:p>
            <a:pPr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нарывные</a:t>
            </a:r>
            <a:endParaRPr lang="ru-RU" altLang="ru-RU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92" name="Rectangle 8"/>
          <p:cNvSpPr>
            <a:spLocks noChangeArrowheads="1"/>
          </p:cNvSpPr>
          <p:nvPr/>
        </p:nvSpPr>
        <p:spPr bwMode="auto">
          <a:xfrm>
            <a:off x="3581400" y="2209800"/>
            <a:ext cx="1174750" cy="685800"/>
          </a:xfrm>
          <a:prstGeom prst="rect">
            <a:avLst/>
          </a:prstGeom>
          <a:solidFill>
            <a:schemeClr val="accent2"/>
          </a:solidFill>
          <a:ln w="38100" cmpd="dbl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Обще-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ядовитые</a:t>
            </a:r>
            <a:endParaRPr lang="ru-RU" altLang="ru-RU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33577" name="Rectangle 9"/>
          <p:cNvSpPr>
            <a:spLocks noChangeArrowheads="1"/>
          </p:cNvSpPr>
          <p:nvPr/>
        </p:nvSpPr>
        <p:spPr bwMode="auto">
          <a:xfrm>
            <a:off x="4876800" y="2209800"/>
            <a:ext cx="1219200" cy="685800"/>
          </a:xfrm>
          <a:prstGeom prst="rect">
            <a:avLst/>
          </a:prstGeom>
          <a:gradFill rotWithShape="1">
            <a:gsLst>
              <a:gs pos="0">
                <a:schemeClr val="bg2"/>
              </a:gs>
              <a:gs pos="50000">
                <a:schemeClr val="bg2">
                  <a:gamma/>
                  <a:shade val="46275"/>
                  <a:invGamma/>
                </a:schemeClr>
              </a:gs>
              <a:gs pos="100000">
                <a:schemeClr val="bg2"/>
              </a:gs>
            </a:gsLst>
            <a:lin ang="54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Удушающие</a:t>
            </a:r>
          </a:p>
        </p:txBody>
      </p:sp>
      <p:sp>
        <p:nvSpPr>
          <p:cNvPr id="169994" name="Rectangle 10"/>
          <p:cNvSpPr>
            <a:spLocks noChangeArrowheads="1"/>
          </p:cNvSpPr>
          <p:nvPr/>
        </p:nvSpPr>
        <p:spPr bwMode="auto">
          <a:xfrm>
            <a:off x="533400" y="3276600"/>
            <a:ext cx="914400" cy="685800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50000">
                <a:srgbClr val="000099"/>
              </a:gs>
              <a:gs pos="100000">
                <a:srgbClr val="00004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Зарин</a:t>
            </a:r>
          </a:p>
          <a:p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GB</a:t>
            </a:r>
            <a:endParaRPr lang="ru-RU" altLang="ru-RU" sz="20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95" name="Rectangle 11"/>
          <p:cNvSpPr>
            <a:spLocks noChangeArrowheads="1"/>
          </p:cNvSpPr>
          <p:nvPr/>
        </p:nvSpPr>
        <p:spPr bwMode="auto">
          <a:xfrm>
            <a:off x="533400" y="4191000"/>
            <a:ext cx="914400" cy="685800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50000">
                <a:srgbClr val="000099"/>
              </a:gs>
              <a:gs pos="100000">
                <a:srgbClr val="00004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Зоман</a:t>
            </a:r>
          </a:p>
          <a:p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GD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96" name="Rectangle 12"/>
          <p:cNvSpPr>
            <a:spLocks noChangeArrowheads="1"/>
          </p:cNvSpPr>
          <p:nvPr/>
        </p:nvSpPr>
        <p:spPr bwMode="auto">
          <a:xfrm>
            <a:off x="533400" y="5029200"/>
            <a:ext cx="914400" cy="685800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50000">
                <a:srgbClr val="000099"/>
              </a:gs>
              <a:gs pos="100000">
                <a:srgbClr val="00004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Ви-Икс</a:t>
            </a:r>
          </a:p>
          <a:p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VX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97" name="Rectangle 13"/>
          <p:cNvSpPr>
            <a:spLocks noChangeArrowheads="1"/>
          </p:cNvSpPr>
          <p:nvPr/>
        </p:nvSpPr>
        <p:spPr bwMode="auto">
          <a:xfrm>
            <a:off x="533400" y="5867400"/>
            <a:ext cx="914400" cy="685800"/>
          </a:xfrm>
          <a:prstGeom prst="rect">
            <a:avLst/>
          </a:prstGeom>
          <a:gradFill rotWithShape="1">
            <a:gsLst>
              <a:gs pos="0">
                <a:srgbClr val="000047"/>
              </a:gs>
              <a:gs pos="50000">
                <a:srgbClr val="000099"/>
              </a:gs>
              <a:gs pos="100000">
                <a:srgbClr val="00004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Табун</a:t>
            </a:r>
          </a:p>
          <a:p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GA</a:t>
            </a:r>
            <a:endParaRPr lang="ru-RU" altLang="ru-RU" sz="20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9998" name="Line 14"/>
          <p:cNvSpPr>
            <a:spLocks noChangeShapeType="1"/>
          </p:cNvSpPr>
          <p:nvPr/>
        </p:nvSpPr>
        <p:spPr bwMode="auto">
          <a:xfrm>
            <a:off x="1981200" y="2514600"/>
            <a:ext cx="0" cy="3657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9" name="Line 15"/>
          <p:cNvSpPr>
            <a:spLocks noChangeShapeType="1"/>
          </p:cNvSpPr>
          <p:nvPr/>
        </p:nvSpPr>
        <p:spPr bwMode="auto">
          <a:xfrm>
            <a:off x="3505200" y="2514600"/>
            <a:ext cx="0" cy="2057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0" name="Line 16"/>
          <p:cNvSpPr>
            <a:spLocks noChangeShapeType="1"/>
          </p:cNvSpPr>
          <p:nvPr/>
        </p:nvSpPr>
        <p:spPr bwMode="auto">
          <a:xfrm>
            <a:off x="4879975" y="2906713"/>
            <a:ext cx="0" cy="1795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1" name="Line 17"/>
          <p:cNvSpPr>
            <a:spLocks noChangeShapeType="1"/>
          </p:cNvSpPr>
          <p:nvPr/>
        </p:nvSpPr>
        <p:spPr bwMode="auto">
          <a:xfrm>
            <a:off x="304800" y="3124200"/>
            <a:ext cx="0" cy="3048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2" name="Line 18"/>
          <p:cNvSpPr>
            <a:spLocks noChangeShapeType="1"/>
          </p:cNvSpPr>
          <p:nvPr/>
        </p:nvSpPr>
        <p:spPr bwMode="auto">
          <a:xfrm>
            <a:off x="304800" y="3124200"/>
            <a:ext cx="685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3" name="Line 19"/>
          <p:cNvSpPr>
            <a:spLocks noChangeShapeType="1"/>
          </p:cNvSpPr>
          <p:nvPr/>
        </p:nvSpPr>
        <p:spPr bwMode="auto">
          <a:xfrm flipV="1">
            <a:off x="990600" y="2895600"/>
            <a:ext cx="0" cy="228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4" name="Line 20"/>
          <p:cNvSpPr>
            <a:spLocks noChangeShapeType="1"/>
          </p:cNvSpPr>
          <p:nvPr/>
        </p:nvSpPr>
        <p:spPr bwMode="auto">
          <a:xfrm>
            <a:off x="304800" y="3581400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5" name="Line 21"/>
          <p:cNvSpPr>
            <a:spLocks noChangeShapeType="1"/>
          </p:cNvSpPr>
          <p:nvPr/>
        </p:nvSpPr>
        <p:spPr bwMode="auto">
          <a:xfrm>
            <a:off x="304800" y="4495800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6" name="Line 22"/>
          <p:cNvSpPr>
            <a:spLocks noChangeShapeType="1"/>
          </p:cNvSpPr>
          <p:nvPr/>
        </p:nvSpPr>
        <p:spPr bwMode="auto">
          <a:xfrm>
            <a:off x="304800" y="5410200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7" name="Line 23"/>
          <p:cNvSpPr>
            <a:spLocks noChangeShapeType="1"/>
          </p:cNvSpPr>
          <p:nvPr/>
        </p:nvSpPr>
        <p:spPr bwMode="auto">
          <a:xfrm>
            <a:off x="304800" y="6172200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8" name="Line 24"/>
          <p:cNvSpPr>
            <a:spLocks noChangeShapeType="1"/>
          </p:cNvSpPr>
          <p:nvPr/>
        </p:nvSpPr>
        <p:spPr bwMode="auto">
          <a:xfrm flipH="1">
            <a:off x="1981200" y="2514600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9" name="Rectangle 25"/>
          <p:cNvSpPr>
            <a:spLocks noChangeArrowheads="1"/>
          </p:cNvSpPr>
          <p:nvPr/>
        </p:nvSpPr>
        <p:spPr bwMode="auto">
          <a:xfrm>
            <a:off x="2133600" y="3276600"/>
            <a:ext cx="1066800" cy="685800"/>
          </a:xfrm>
          <a:prstGeom prst="rect">
            <a:avLst/>
          </a:prstGeom>
          <a:gradFill rotWithShape="1">
            <a:gsLst>
              <a:gs pos="0">
                <a:srgbClr val="001C45"/>
              </a:gs>
              <a:gs pos="50000">
                <a:srgbClr val="0066FF"/>
              </a:gs>
              <a:gs pos="100000">
                <a:srgbClr val="001C45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Иприт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80000"/>
              </a:lnSpc>
            </a:pPr>
            <a:r>
              <a:rPr lang="ru-RU" altLang="ru-RU" sz="1200" b="1">
                <a:solidFill>
                  <a:srgbClr val="FFFFFF"/>
                </a:solidFill>
                <a:latin typeface="Times New Roman" panose="02020603050405020304" pitchFamily="18" charset="0"/>
              </a:rPr>
              <a:t>перегнанный</a:t>
            </a:r>
          </a:p>
          <a:p>
            <a:pPr>
              <a:lnSpc>
                <a:spcPct val="80000"/>
              </a:lnSpc>
            </a:pPr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HD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10" name="Rectangle 26"/>
          <p:cNvSpPr>
            <a:spLocks noChangeArrowheads="1"/>
          </p:cNvSpPr>
          <p:nvPr/>
        </p:nvSpPr>
        <p:spPr bwMode="auto">
          <a:xfrm>
            <a:off x="2133600" y="4191000"/>
            <a:ext cx="1066800" cy="685800"/>
          </a:xfrm>
          <a:prstGeom prst="rect">
            <a:avLst/>
          </a:prstGeom>
          <a:gradFill rotWithShape="1">
            <a:gsLst>
              <a:gs pos="0">
                <a:srgbClr val="001C45"/>
              </a:gs>
              <a:gs pos="50000">
                <a:srgbClr val="0066FF"/>
              </a:gs>
              <a:gs pos="100000">
                <a:srgbClr val="001C45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Иприт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ru-RU" sz="1200" b="1">
                <a:solidFill>
                  <a:srgbClr val="FFFFFF"/>
                </a:solidFill>
                <a:latin typeface="Times New Roman" panose="02020603050405020304" pitchFamily="18" charset="0"/>
              </a:rPr>
              <a:t>технический</a:t>
            </a:r>
          </a:p>
          <a:p>
            <a:pPr>
              <a:lnSpc>
                <a:spcPct val="90000"/>
              </a:lnSpc>
            </a:pPr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H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11" name="Rectangle 27"/>
          <p:cNvSpPr>
            <a:spLocks noChangeArrowheads="1"/>
          </p:cNvSpPr>
          <p:nvPr/>
        </p:nvSpPr>
        <p:spPr bwMode="auto">
          <a:xfrm>
            <a:off x="2133600" y="5029200"/>
            <a:ext cx="1066800" cy="685800"/>
          </a:xfrm>
          <a:prstGeom prst="rect">
            <a:avLst/>
          </a:prstGeom>
          <a:gradFill rotWithShape="1">
            <a:gsLst>
              <a:gs pos="0">
                <a:srgbClr val="001C45"/>
              </a:gs>
              <a:gs pos="50000">
                <a:srgbClr val="0066FF"/>
              </a:gs>
              <a:gs pos="100000">
                <a:srgbClr val="001C45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Иприт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80000"/>
              </a:lnSpc>
            </a:pPr>
            <a:r>
              <a:rPr lang="ru-RU" altLang="ru-RU" sz="1200" b="1">
                <a:solidFill>
                  <a:srgbClr val="FFFFFF"/>
                </a:solidFill>
                <a:latin typeface="Times New Roman" panose="02020603050405020304" pitchFamily="18" charset="0"/>
              </a:rPr>
              <a:t>азотистый</a:t>
            </a:r>
          </a:p>
          <a:p>
            <a:pPr>
              <a:lnSpc>
                <a:spcPct val="80000"/>
              </a:lnSpc>
            </a:pPr>
            <a:r>
              <a:rPr lang="en-US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HN</a:t>
            </a:r>
            <a:endParaRPr lang="ru-RU" altLang="ru-RU" sz="200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12" name="Rectangle 28"/>
          <p:cNvSpPr>
            <a:spLocks noChangeArrowheads="1"/>
          </p:cNvSpPr>
          <p:nvPr/>
        </p:nvSpPr>
        <p:spPr bwMode="auto">
          <a:xfrm>
            <a:off x="2133600" y="5867400"/>
            <a:ext cx="1066800" cy="685800"/>
          </a:xfrm>
          <a:prstGeom prst="rect">
            <a:avLst/>
          </a:prstGeom>
          <a:gradFill rotWithShape="1">
            <a:gsLst>
              <a:gs pos="0">
                <a:srgbClr val="001C45"/>
              </a:gs>
              <a:gs pos="50000">
                <a:srgbClr val="0066FF"/>
              </a:gs>
              <a:gs pos="100000">
                <a:srgbClr val="001C45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Люизит</a:t>
            </a:r>
          </a:p>
          <a:p>
            <a:pPr>
              <a:lnSpc>
                <a:spcPct val="80000"/>
              </a:lnSpc>
            </a:pPr>
            <a:r>
              <a:rPr lang="ru-RU" altLang="ru-RU" sz="2000" b="1">
                <a:solidFill>
                  <a:srgbClr val="FFFFFF"/>
                </a:solidFill>
                <a:latin typeface="Times New Roman" panose="02020603050405020304" pitchFamily="18" charset="0"/>
              </a:rPr>
              <a:t>L</a:t>
            </a:r>
          </a:p>
        </p:txBody>
      </p:sp>
      <p:sp>
        <p:nvSpPr>
          <p:cNvPr id="170013" name="Line 29"/>
          <p:cNvSpPr>
            <a:spLocks noChangeShapeType="1"/>
          </p:cNvSpPr>
          <p:nvPr/>
        </p:nvSpPr>
        <p:spPr bwMode="auto">
          <a:xfrm>
            <a:off x="1981200" y="3581400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14" name="Line 30"/>
          <p:cNvSpPr>
            <a:spLocks noChangeShapeType="1"/>
          </p:cNvSpPr>
          <p:nvPr/>
        </p:nvSpPr>
        <p:spPr bwMode="auto">
          <a:xfrm>
            <a:off x="1981200" y="4495800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15" name="Line 31"/>
          <p:cNvSpPr>
            <a:spLocks noChangeShapeType="1"/>
          </p:cNvSpPr>
          <p:nvPr/>
        </p:nvSpPr>
        <p:spPr bwMode="auto">
          <a:xfrm>
            <a:off x="1981200" y="5334000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16" name="Line 32"/>
          <p:cNvSpPr>
            <a:spLocks noChangeShapeType="1"/>
          </p:cNvSpPr>
          <p:nvPr/>
        </p:nvSpPr>
        <p:spPr bwMode="auto">
          <a:xfrm>
            <a:off x="1981200" y="6172200"/>
            <a:ext cx="15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17" name="Line 33"/>
          <p:cNvSpPr>
            <a:spLocks noChangeShapeType="1"/>
          </p:cNvSpPr>
          <p:nvPr/>
        </p:nvSpPr>
        <p:spPr bwMode="auto">
          <a:xfrm flipH="1">
            <a:off x="3581400" y="2514600"/>
            <a:ext cx="0" cy="7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18" name="Rectangle 34"/>
          <p:cNvSpPr>
            <a:spLocks noChangeArrowheads="1"/>
          </p:cNvSpPr>
          <p:nvPr/>
        </p:nvSpPr>
        <p:spPr bwMode="auto">
          <a:xfrm>
            <a:off x="3581400" y="3352800"/>
            <a:ext cx="1236663" cy="6858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Синильная</a:t>
            </a:r>
          </a:p>
          <a:p>
            <a:pPr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кислота</a:t>
            </a:r>
          </a:p>
          <a:p>
            <a:pPr>
              <a:lnSpc>
                <a:spcPct val="80000"/>
              </a:lnSpc>
            </a:pPr>
            <a:r>
              <a:rPr lang="en-US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AC</a:t>
            </a:r>
            <a:endParaRPr lang="ru-RU" altLang="ru-RU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19" name="Rectangle 35"/>
          <p:cNvSpPr>
            <a:spLocks noChangeArrowheads="1"/>
          </p:cNvSpPr>
          <p:nvPr/>
        </p:nvSpPr>
        <p:spPr bwMode="auto">
          <a:xfrm>
            <a:off x="3581400" y="4267200"/>
            <a:ext cx="1236663" cy="6858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Хлорциан</a:t>
            </a:r>
          </a:p>
          <a:p>
            <a:pPr>
              <a:lnSpc>
                <a:spcPct val="90000"/>
              </a:lnSpc>
            </a:pPr>
            <a:r>
              <a:rPr lang="en-US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CK</a:t>
            </a:r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133604" name="Rectangle 36"/>
          <p:cNvSpPr>
            <a:spLocks noChangeArrowheads="1"/>
          </p:cNvSpPr>
          <p:nvPr/>
        </p:nvSpPr>
        <p:spPr bwMode="auto">
          <a:xfrm>
            <a:off x="5064125" y="3276600"/>
            <a:ext cx="990600" cy="685800"/>
          </a:xfrm>
          <a:prstGeom prst="rect">
            <a:avLst/>
          </a:prstGeom>
          <a:gradFill rotWithShape="1">
            <a:gsLst>
              <a:gs pos="0">
                <a:schemeClr val="bg2"/>
              </a:gs>
              <a:gs pos="50000">
                <a:schemeClr val="bg2">
                  <a:gamma/>
                  <a:shade val="46275"/>
                  <a:invGamma/>
                </a:schemeClr>
              </a:gs>
              <a:gs pos="100000">
                <a:schemeClr val="bg2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Фосген</a:t>
            </a:r>
          </a:p>
          <a:p>
            <a:pPr eaLnBrk="0" hangingPunct="0">
              <a:defRPr/>
            </a:pPr>
            <a:r>
              <a:rPr lang="en-US" b="1">
                <a:solidFill>
                  <a:srgbClr val="FFFFFF"/>
                </a:solidFill>
                <a:latin typeface="Times New Roman" pitchFamily="18" charset="0"/>
              </a:rPr>
              <a:t>CG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133605" name="Rectangle 37"/>
          <p:cNvSpPr>
            <a:spLocks noChangeArrowheads="1"/>
          </p:cNvSpPr>
          <p:nvPr/>
        </p:nvSpPr>
        <p:spPr bwMode="auto">
          <a:xfrm>
            <a:off x="5064125" y="4267200"/>
            <a:ext cx="990600" cy="685800"/>
          </a:xfrm>
          <a:prstGeom prst="rect">
            <a:avLst/>
          </a:prstGeom>
          <a:gradFill rotWithShape="1">
            <a:gsLst>
              <a:gs pos="0">
                <a:schemeClr val="bg2"/>
              </a:gs>
              <a:gs pos="50000">
                <a:schemeClr val="bg2">
                  <a:gamma/>
                  <a:shade val="46275"/>
                  <a:invGamma/>
                </a:schemeClr>
              </a:gs>
              <a:gs pos="100000">
                <a:schemeClr val="bg2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Дифосген</a:t>
            </a:r>
          </a:p>
          <a:p>
            <a:pPr eaLnBrk="0" hangingPunct="0"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DP</a:t>
            </a:r>
          </a:p>
        </p:txBody>
      </p:sp>
      <p:sp>
        <p:nvSpPr>
          <p:cNvPr id="170022" name="Line 38"/>
          <p:cNvSpPr>
            <a:spLocks noChangeShapeType="1"/>
          </p:cNvSpPr>
          <p:nvPr/>
        </p:nvSpPr>
        <p:spPr bwMode="auto">
          <a:xfrm>
            <a:off x="4879975" y="3711575"/>
            <a:ext cx="153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23" name="Line 39"/>
          <p:cNvSpPr>
            <a:spLocks noChangeShapeType="1"/>
          </p:cNvSpPr>
          <p:nvPr/>
        </p:nvSpPr>
        <p:spPr bwMode="auto">
          <a:xfrm>
            <a:off x="4879975" y="4702175"/>
            <a:ext cx="1539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24" name="Line 40"/>
          <p:cNvSpPr>
            <a:spLocks noChangeShapeType="1"/>
          </p:cNvSpPr>
          <p:nvPr/>
        </p:nvSpPr>
        <p:spPr bwMode="auto">
          <a:xfrm>
            <a:off x="3505200" y="2514600"/>
            <a:ext cx="76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25" name="Line 41"/>
          <p:cNvSpPr>
            <a:spLocks noChangeShapeType="1"/>
          </p:cNvSpPr>
          <p:nvPr/>
        </p:nvSpPr>
        <p:spPr bwMode="auto">
          <a:xfrm>
            <a:off x="3505200" y="3657600"/>
            <a:ext cx="76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26" name="Line 42"/>
          <p:cNvSpPr>
            <a:spLocks noChangeShapeType="1"/>
          </p:cNvSpPr>
          <p:nvPr/>
        </p:nvSpPr>
        <p:spPr bwMode="auto">
          <a:xfrm>
            <a:off x="3505200" y="4572000"/>
            <a:ext cx="76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27" name="Rectangle 43"/>
          <p:cNvSpPr>
            <a:spLocks noChangeArrowheads="1"/>
          </p:cNvSpPr>
          <p:nvPr/>
        </p:nvSpPr>
        <p:spPr bwMode="auto">
          <a:xfrm>
            <a:off x="119063" y="1981200"/>
            <a:ext cx="3157537" cy="4648200"/>
          </a:xfrm>
          <a:prstGeom prst="rect">
            <a:avLst/>
          </a:prstGeom>
          <a:noFill/>
          <a:ln w="9525">
            <a:solidFill>
              <a:schemeClr val="tx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28" name="Rectangle 44"/>
          <p:cNvSpPr>
            <a:spLocks noChangeArrowheads="1"/>
          </p:cNvSpPr>
          <p:nvPr/>
        </p:nvSpPr>
        <p:spPr bwMode="auto">
          <a:xfrm>
            <a:off x="3441700" y="1989138"/>
            <a:ext cx="2743200" cy="3505200"/>
          </a:xfrm>
          <a:prstGeom prst="rect">
            <a:avLst/>
          </a:prstGeom>
          <a:noFill/>
          <a:ln w="9525">
            <a:solidFill>
              <a:schemeClr val="tx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29" name="Rectangle 45"/>
          <p:cNvSpPr>
            <a:spLocks noChangeArrowheads="1"/>
          </p:cNvSpPr>
          <p:nvPr/>
        </p:nvSpPr>
        <p:spPr bwMode="auto">
          <a:xfrm>
            <a:off x="1600200" y="3276600"/>
            <a:ext cx="304800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С</a:t>
            </a:r>
          </a:p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Т</a:t>
            </a:r>
          </a:p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О</a:t>
            </a:r>
          </a:p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Й</a:t>
            </a:r>
          </a:p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К</a:t>
            </a:r>
          </a:p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И</a:t>
            </a:r>
          </a:p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Е</a:t>
            </a:r>
            <a:endParaRPr lang="ru-RU" altLang="ru-RU" sz="1200">
              <a:solidFill>
                <a:srgbClr val="FFFF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30" name="Rectangle 46"/>
          <p:cNvSpPr>
            <a:spLocks noChangeArrowheads="1"/>
          </p:cNvSpPr>
          <p:nvPr/>
        </p:nvSpPr>
        <p:spPr bwMode="auto">
          <a:xfrm>
            <a:off x="3886200" y="5181600"/>
            <a:ext cx="16764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1600" b="1">
                <a:solidFill>
                  <a:srgbClr val="FFFF00"/>
                </a:solidFill>
                <a:latin typeface="Times New Roman" panose="02020603050405020304" pitchFamily="18" charset="0"/>
              </a:rPr>
              <a:t>НЕСТОЙКИЕ</a:t>
            </a:r>
          </a:p>
        </p:txBody>
      </p:sp>
      <p:sp>
        <p:nvSpPr>
          <p:cNvPr id="170031" name="Line 47"/>
          <p:cNvSpPr>
            <a:spLocks noChangeShapeType="1"/>
          </p:cNvSpPr>
          <p:nvPr/>
        </p:nvSpPr>
        <p:spPr bwMode="auto">
          <a:xfrm>
            <a:off x="4267200" y="5715000"/>
            <a:ext cx="3962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32" name="Rectangle 48"/>
          <p:cNvSpPr>
            <a:spLocks noChangeArrowheads="1"/>
          </p:cNvSpPr>
          <p:nvPr/>
        </p:nvSpPr>
        <p:spPr bwMode="auto">
          <a:xfrm>
            <a:off x="3429000" y="5867400"/>
            <a:ext cx="1752600" cy="685800"/>
          </a:xfrm>
          <a:prstGeom prst="rect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Хлорацетофенон</a:t>
            </a:r>
          </a:p>
          <a:p>
            <a:r>
              <a:rPr lang="en-US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CN</a:t>
            </a:r>
            <a:endParaRPr lang="ru-RU" altLang="ru-RU">
              <a:solidFill>
                <a:srgbClr val="D2ED33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33" name="Rectangle 49"/>
          <p:cNvSpPr>
            <a:spLocks noChangeArrowheads="1"/>
          </p:cNvSpPr>
          <p:nvPr/>
        </p:nvSpPr>
        <p:spPr bwMode="auto">
          <a:xfrm>
            <a:off x="5410200" y="5867400"/>
            <a:ext cx="990600" cy="685800"/>
          </a:xfrm>
          <a:prstGeom prst="rect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Адамсит</a:t>
            </a:r>
          </a:p>
          <a:p>
            <a:r>
              <a:rPr lang="en-US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DM</a:t>
            </a:r>
            <a:endParaRPr lang="ru-RU" altLang="ru-RU" b="1">
              <a:solidFill>
                <a:srgbClr val="D2ED33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34" name="Rectangle 50"/>
          <p:cNvSpPr>
            <a:spLocks noChangeArrowheads="1"/>
          </p:cNvSpPr>
          <p:nvPr/>
        </p:nvSpPr>
        <p:spPr bwMode="auto">
          <a:xfrm>
            <a:off x="6629400" y="5867400"/>
            <a:ext cx="914400" cy="685800"/>
          </a:xfrm>
          <a:prstGeom prst="rect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Си-Эс</a:t>
            </a:r>
          </a:p>
          <a:p>
            <a:r>
              <a:rPr lang="en-US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CS</a:t>
            </a:r>
            <a:endParaRPr lang="ru-RU" altLang="ru-RU" b="1">
              <a:solidFill>
                <a:srgbClr val="D2ED33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35" name="Rectangle 51"/>
          <p:cNvSpPr>
            <a:spLocks noChangeArrowheads="1"/>
          </p:cNvSpPr>
          <p:nvPr/>
        </p:nvSpPr>
        <p:spPr bwMode="auto">
          <a:xfrm>
            <a:off x="7772400" y="5867400"/>
            <a:ext cx="914400" cy="685800"/>
          </a:xfrm>
          <a:prstGeom prst="rect">
            <a:avLst/>
          </a:prstGeom>
          <a:gradFill rotWithShape="1">
            <a:gsLst>
              <a:gs pos="0">
                <a:srgbClr val="003B00"/>
              </a:gs>
              <a:gs pos="5000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Си-Ар</a:t>
            </a:r>
          </a:p>
          <a:p>
            <a:r>
              <a:rPr lang="en-US" altLang="ru-RU" b="1">
                <a:solidFill>
                  <a:srgbClr val="D2ED33"/>
                </a:solidFill>
                <a:latin typeface="Times New Roman" panose="02020603050405020304" pitchFamily="18" charset="0"/>
              </a:rPr>
              <a:t>CR</a:t>
            </a:r>
            <a:endParaRPr lang="ru-RU" altLang="ru-RU">
              <a:solidFill>
                <a:srgbClr val="D2ED33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36" name="Line 52"/>
          <p:cNvSpPr>
            <a:spLocks noChangeShapeType="1"/>
          </p:cNvSpPr>
          <p:nvPr/>
        </p:nvSpPr>
        <p:spPr bwMode="auto">
          <a:xfrm>
            <a:off x="6400800" y="1828800"/>
            <a:ext cx="0" cy="3886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37" name="Line 53"/>
          <p:cNvSpPr>
            <a:spLocks noChangeShapeType="1"/>
          </p:cNvSpPr>
          <p:nvPr/>
        </p:nvSpPr>
        <p:spPr bwMode="auto">
          <a:xfrm>
            <a:off x="4267200" y="57150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38" name="Line 54"/>
          <p:cNvSpPr>
            <a:spLocks noChangeShapeType="1"/>
          </p:cNvSpPr>
          <p:nvPr/>
        </p:nvSpPr>
        <p:spPr bwMode="auto">
          <a:xfrm>
            <a:off x="5867400" y="57150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39" name="Line 55"/>
          <p:cNvSpPr>
            <a:spLocks noChangeShapeType="1"/>
          </p:cNvSpPr>
          <p:nvPr/>
        </p:nvSpPr>
        <p:spPr bwMode="auto">
          <a:xfrm>
            <a:off x="7086600" y="57150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0" name="Line 56"/>
          <p:cNvSpPr>
            <a:spLocks noChangeShapeType="1"/>
          </p:cNvSpPr>
          <p:nvPr/>
        </p:nvSpPr>
        <p:spPr bwMode="auto">
          <a:xfrm>
            <a:off x="8229600" y="571500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1" name="Rectangle 57"/>
          <p:cNvSpPr>
            <a:spLocks noChangeArrowheads="1"/>
          </p:cNvSpPr>
          <p:nvPr/>
        </p:nvSpPr>
        <p:spPr bwMode="auto">
          <a:xfrm>
            <a:off x="7086600" y="2636838"/>
            <a:ext cx="1919288" cy="685800"/>
          </a:xfrm>
          <a:prstGeom prst="rect">
            <a:avLst/>
          </a:prstGeom>
          <a:gradFill rotWithShape="1">
            <a:gsLst>
              <a:gs pos="0">
                <a:srgbClr val="760F0F"/>
              </a:gs>
              <a:gs pos="50000">
                <a:srgbClr val="FF2121"/>
              </a:gs>
              <a:gs pos="100000">
                <a:srgbClr val="760F0F"/>
              </a:gs>
            </a:gsLst>
            <a:lin ang="5400000" scaled="1"/>
          </a:gradFill>
          <a:ln w="38100" cmpd="dbl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Психохимические</a:t>
            </a:r>
            <a:endParaRPr lang="ru-RU" altLang="ru-RU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0042" name="Rectangle 58"/>
          <p:cNvSpPr>
            <a:spLocks noChangeArrowheads="1"/>
          </p:cNvSpPr>
          <p:nvPr/>
        </p:nvSpPr>
        <p:spPr bwMode="auto">
          <a:xfrm>
            <a:off x="7391400" y="3703638"/>
            <a:ext cx="990600" cy="609600"/>
          </a:xfrm>
          <a:prstGeom prst="rect">
            <a:avLst/>
          </a:prstGeom>
          <a:gradFill rotWithShape="1">
            <a:gsLst>
              <a:gs pos="0">
                <a:srgbClr val="760F0F"/>
              </a:gs>
              <a:gs pos="50000">
                <a:srgbClr val="FF2121"/>
              </a:gs>
              <a:gs pos="100000">
                <a:srgbClr val="760F0F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LSD</a:t>
            </a:r>
          </a:p>
        </p:txBody>
      </p:sp>
      <p:sp>
        <p:nvSpPr>
          <p:cNvPr id="170043" name="Rectangle 59"/>
          <p:cNvSpPr>
            <a:spLocks noChangeArrowheads="1"/>
          </p:cNvSpPr>
          <p:nvPr/>
        </p:nvSpPr>
        <p:spPr bwMode="auto">
          <a:xfrm>
            <a:off x="7391400" y="4618038"/>
            <a:ext cx="990600" cy="609600"/>
          </a:xfrm>
          <a:prstGeom prst="rect">
            <a:avLst/>
          </a:prstGeom>
          <a:gradFill rotWithShape="1">
            <a:gsLst>
              <a:gs pos="0">
                <a:srgbClr val="760F0F"/>
              </a:gs>
              <a:gs pos="50000">
                <a:srgbClr val="FF2121"/>
              </a:gs>
              <a:gs pos="100000">
                <a:srgbClr val="760F0F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BZ</a:t>
            </a:r>
          </a:p>
        </p:txBody>
      </p:sp>
      <p:sp>
        <p:nvSpPr>
          <p:cNvPr id="170044" name="Line 60"/>
          <p:cNvSpPr>
            <a:spLocks noChangeShapeType="1"/>
          </p:cNvSpPr>
          <p:nvPr/>
        </p:nvSpPr>
        <p:spPr bwMode="auto">
          <a:xfrm flipH="1">
            <a:off x="6858000" y="2941638"/>
            <a:ext cx="228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5" name="Line 61"/>
          <p:cNvSpPr>
            <a:spLocks noChangeShapeType="1"/>
          </p:cNvSpPr>
          <p:nvPr/>
        </p:nvSpPr>
        <p:spPr bwMode="auto">
          <a:xfrm>
            <a:off x="6858000" y="2941638"/>
            <a:ext cx="0" cy="1981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6" name="Line 62"/>
          <p:cNvSpPr>
            <a:spLocks noChangeShapeType="1"/>
          </p:cNvSpPr>
          <p:nvPr/>
        </p:nvSpPr>
        <p:spPr bwMode="auto">
          <a:xfrm>
            <a:off x="6858000" y="49228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7" name="Line 63"/>
          <p:cNvSpPr>
            <a:spLocks noChangeShapeType="1"/>
          </p:cNvSpPr>
          <p:nvPr/>
        </p:nvSpPr>
        <p:spPr bwMode="auto">
          <a:xfrm>
            <a:off x="6858000" y="4008438"/>
            <a:ext cx="5334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8" name="Line 64"/>
          <p:cNvSpPr>
            <a:spLocks noChangeShapeType="1"/>
          </p:cNvSpPr>
          <p:nvPr/>
        </p:nvSpPr>
        <p:spPr bwMode="auto">
          <a:xfrm>
            <a:off x="8001000" y="2255838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49" name="Line 65"/>
          <p:cNvSpPr>
            <a:spLocks noChangeShapeType="1"/>
          </p:cNvSpPr>
          <p:nvPr/>
        </p:nvSpPr>
        <p:spPr bwMode="auto">
          <a:xfrm>
            <a:off x="1862138" y="1797050"/>
            <a:ext cx="0" cy="152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50" name="Line 66"/>
          <p:cNvSpPr>
            <a:spLocks noChangeShapeType="1"/>
          </p:cNvSpPr>
          <p:nvPr/>
        </p:nvSpPr>
        <p:spPr bwMode="auto">
          <a:xfrm>
            <a:off x="3648075" y="1535113"/>
            <a:ext cx="0" cy="438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51" name="Line 67"/>
          <p:cNvSpPr>
            <a:spLocks noChangeShapeType="1"/>
          </p:cNvSpPr>
          <p:nvPr/>
        </p:nvSpPr>
        <p:spPr bwMode="auto">
          <a:xfrm flipH="1">
            <a:off x="3463925" y="1535113"/>
            <a:ext cx="2000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70052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70057" name="Object 86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0060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70053" name="Picture 72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0054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70055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0061" name="Точечный рисунок" r:id="rId6" imgW="4266667" imgH="3486637" progId="Paint.Picture">
                    <p:embed/>
                  </p:oleObj>
                </mc:Choice>
                <mc:Fallback>
                  <p:oleObj name="Точечный рисунок" r:id="rId6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189"/>
          <p:cNvSpPr>
            <a:spLocks noChangeArrowheads="1"/>
          </p:cNvSpPr>
          <p:nvPr/>
        </p:nvSpPr>
        <p:spPr bwMode="auto">
          <a:xfrm>
            <a:off x="252413" y="3357563"/>
            <a:ext cx="8574087" cy="3240087"/>
          </a:xfrm>
          <a:prstGeom prst="rect">
            <a:avLst/>
          </a:prstGeom>
          <a:solidFill>
            <a:srgbClr val="006600"/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>
            <a:outerShdw dist="152928" dir="18698012" algn="ctr" rotWithShape="0">
              <a:srgbClr val="66FF66"/>
            </a:outerShdw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1011" name="WordArt 157"/>
          <p:cNvSpPr>
            <a:spLocks noChangeArrowheads="1" noChangeShapeType="1" noTextEdit="1"/>
          </p:cNvSpPr>
          <p:nvPr/>
        </p:nvSpPr>
        <p:spPr bwMode="auto">
          <a:xfrm>
            <a:off x="1247775" y="1484313"/>
            <a:ext cx="7113588" cy="4321175"/>
          </a:xfrm>
          <a:prstGeom prst="rect">
            <a:avLst/>
          </a:prstGeom>
        </p:spPr>
        <p:txBody>
          <a:bodyPr wrap="none" fromWordArt="1">
            <a:prstTxWarp prst="textFadeUp">
              <a:avLst>
                <a:gd name="adj" fmla="val 9991"/>
              </a:avLst>
            </a:prstTxWarp>
          </a:bodyPr>
          <a:lstStyle/>
          <a:p>
            <a:r>
              <a:rPr lang="az-Cyrl-AZ" sz="4800" b="1" kern="10">
                <a:ln w="19050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800000"/>
                </a:solidFill>
                <a:effectLst>
                  <a:outerShdw dist="35921" dir="2700000" sy="50000" rotWithShape="0">
                    <a:srgbClr val="875B0D">
                      <a:alpha val="70000"/>
                    </a:srgbClr>
                  </a:outerShdw>
                </a:effectLst>
                <a:cs typeface="Arial" panose="020B0604020202020204" pitchFamily="34" charset="0"/>
              </a:rPr>
              <a:t>БИОЛОГИЧЕСКОЕ</a:t>
            </a:r>
          </a:p>
          <a:p>
            <a:r>
              <a:rPr lang="az-Cyrl-AZ" sz="4800" b="1" kern="10">
                <a:ln w="19050">
                  <a:solidFill>
                    <a:srgbClr val="FFFF00"/>
                  </a:solidFill>
                  <a:round/>
                  <a:headEnd/>
                  <a:tailEnd/>
                </a:ln>
                <a:solidFill>
                  <a:srgbClr val="800000"/>
                </a:solidFill>
                <a:effectLst>
                  <a:outerShdw dist="35921" dir="2700000" sy="50000" rotWithShape="0">
                    <a:srgbClr val="875B0D">
                      <a:alpha val="70000"/>
                    </a:srgbClr>
                  </a:outerShdw>
                </a:effectLst>
                <a:cs typeface="Arial" panose="020B0604020202020204" pitchFamily="34" charset="0"/>
              </a:rPr>
              <a:t>ОРУЖИЕ</a:t>
            </a:r>
            <a:endParaRPr lang="en-US" sz="4800" b="1" kern="10">
              <a:ln w="19050">
                <a:solidFill>
                  <a:srgbClr val="FFFF00"/>
                </a:solidFill>
                <a:round/>
                <a:headEnd/>
                <a:tailEnd/>
              </a:ln>
              <a:solidFill>
                <a:srgbClr val="800000"/>
              </a:solidFill>
              <a:effectLst>
                <a:outerShdw dist="35921" dir="2700000" sy="50000" rotWithShape="0">
                  <a:srgbClr val="875B0D">
                    <a:alpha val="70000"/>
                  </a:srgbClr>
                </a:outerShdw>
              </a:effectLst>
              <a:cs typeface="Arial" panose="020B0604020202020204" pitchFamily="34" charset="0"/>
            </a:endParaRPr>
          </a:p>
        </p:txBody>
      </p:sp>
      <p:graphicFrame>
        <p:nvGraphicFramePr>
          <p:cNvPr id="660723" name="Group 243"/>
          <p:cNvGraphicFramePr>
            <a:graphicFrameLocks noGrp="1"/>
          </p:cNvGraphicFramePr>
          <p:nvPr>
            <p:ph/>
          </p:nvPr>
        </p:nvGraphicFramePr>
        <p:xfrm>
          <a:off x="252413" y="3357563"/>
          <a:ext cx="8575675" cy="3484562"/>
        </p:xfrm>
        <a:graphic>
          <a:graphicData uri="http://schemas.openxmlformats.org/drawingml/2006/table">
            <a:tbl>
              <a:tblPr/>
              <a:tblGrid>
                <a:gridCol w="16632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44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797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77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4604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09533">
                <a:tc rowSpan="2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Микро-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организмы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B2B2B2"/>
                        </a:gs>
                        <a:gs pos="50000">
                          <a:schemeClr val="tx1"/>
                        </a:gs>
                        <a:gs pos="100000">
                          <a:srgbClr val="B2B2B2"/>
                        </a:gs>
                      </a:gsLst>
                      <a:lin ang="5400000" scaled="1"/>
                    </a:gradFill>
                  </a:tcPr>
                </a:tc>
                <a:tc rowSpan="2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Размеры,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мкм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B2B2B2"/>
                        </a:gs>
                        <a:gs pos="50000">
                          <a:schemeClr val="tx1"/>
                        </a:gs>
                        <a:gs pos="100000">
                          <a:srgbClr val="B2B2B2"/>
                        </a:gs>
                      </a:gsLst>
                      <a:lin ang="5400000" scaled="1"/>
                    </a:gradFill>
                  </a:tcPr>
                </a:tc>
                <a:tc gridSpan="2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Устойчивость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B2B2B2"/>
                        </a:gs>
                        <a:gs pos="50000">
                          <a:schemeClr val="tx1"/>
                        </a:gs>
                        <a:gs pos="100000">
                          <a:srgbClr val="B2B2B2"/>
                        </a:gs>
                      </a:gsLst>
                      <a:lin ang="5400000" scaled="1"/>
                    </a:gra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Тип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20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заболевания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B2B2B2"/>
                        </a:gs>
                        <a:gs pos="50000">
                          <a:schemeClr val="tx1"/>
                        </a:gs>
                        <a:gs pos="100000">
                          <a:srgbClr val="B2B2B2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7632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малая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B2B2B2"/>
                        </a:gs>
                        <a:gs pos="50000">
                          <a:schemeClr val="tx1"/>
                        </a:gs>
                        <a:gs pos="100000">
                          <a:srgbClr val="B2B2B2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1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большая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B2B2B2"/>
                        </a:gs>
                        <a:gs pos="50000">
                          <a:schemeClr val="tx1"/>
                        </a:gs>
                        <a:gs pos="100000">
                          <a:srgbClr val="B2B2B2"/>
                        </a:gs>
                      </a:gsLst>
                      <a:lin ang="5400000" scaled="1"/>
                    </a:gradFill>
                  </a:tcPr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44817"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imes New Roman" pitchFamily="18" charset="0"/>
                        </a:rPr>
                        <a:t>Бактерии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chemeClr val="tx2"/>
                        </a:gs>
                        <a:gs pos="50000">
                          <a:schemeClr val="tx1"/>
                        </a:gs>
                        <a:gs pos="100000">
                          <a:schemeClr val="tx2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0,5 - 10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chemeClr val="tx2"/>
                        </a:gs>
                        <a:gs pos="50000">
                          <a:schemeClr val="tx1"/>
                        </a:gs>
                        <a:gs pos="100000">
                          <a:schemeClr val="tx2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2555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 к солн. лучам;</a:t>
                      </a:r>
                    </a:p>
                    <a:p>
                      <a:pPr marL="342900" marR="0" lvl="0" indent="-2555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 к высокой Т;</a:t>
                      </a:r>
                    </a:p>
                    <a:p>
                      <a:pPr marL="342900" marR="0" lvl="0" indent="-2555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 к хим соединен.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chemeClr val="tx2"/>
                        </a:gs>
                        <a:gs pos="50000">
                          <a:schemeClr val="tx1"/>
                        </a:gs>
                        <a:gs pos="100000">
                          <a:schemeClr val="tx2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2555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 к низким Т;</a:t>
                      </a:r>
                    </a:p>
                    <a:p>
                      <a:pPr marL="342900" marR="0" lvl="0" indent="-2555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 к замораживанию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chemeClr val="tx2"/>
                        </a:gs>
                        <a:gs pos="50000">
                          <a:schemeClr val="tx1"/>
                        </a:gs>
                        <a:gs pos="100000">
                          <a:schemeClr val="tx2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чума; тулляремия;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сибирская язва;  холера;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брюшной тиф;  сап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chemeClr val="tx2"/>
                        </a:gs>
                        <a:gs pos="50000">
                          <a:schemeClr val="tx1"/>
                        </a:gs>
                        <a:gs pos="100000">
                          <a:schemeClr val="tx2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8585"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imes New Roman" pitchFamily="18" charset="0"/>
                        </a:rPr>
                        <a:t>Вирусы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FF66"/>
                        </a:gs>
                        <a:gs pos="50000">
                          <a:schemeClr val="tx1"/>
                        </a:gs>
                        <a:gs pos="100000">
                          <a:srgbClr val="66FF66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0,02 - 0,4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FF66"/>
                        </a:gs>
                        <a:gs pos="50000">
                          <a:schemeClr val="tx1"/>
                        </a:gs>
                        <a:gs pos="100000">
                          <a:srgbClr val="66FF66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при Т=60</a:t>
                      </a:r>
                      <a:r>
                        <a:rPr kumimoji="0" lang="ru-RU" sz="1400" b="1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о</a:t>
                      </a: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С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(30-60 мин)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FF66"/>
                        </a:gs>
                        <a:gs pos="50000">
                          <a:schemeClr val="tx1"/>
                        </a:gs>
                        <a:gs pos="100000">
                          <a:srgbClr val="66FF66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при Т=0-6</a:t>
                      </a:r>
                      <a:r>
                        <a:rPr kumimoji="0" lang="ru-RU" sz="1400" b="1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о </a:t>
                      </a: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С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(месяцы)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FF66"/>
                        </a:gs>
                        <a:gs pos="50000">
                          <a:schemeClr val="tx1"/>
                        </a:gs>
                        <a:gs pos="100000">
                          <a:srgbClr val="66FF66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грипп;  корь;  оспа;  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желтая лихорадка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FF66"/>
                        </a:gs>
                        <a:gs pos="50000">
                          <a:schemeClr val="tx1"/>
                        </a:gs>
                        <a:gs pos="100000">
                          <a:srgbClr val="66FF66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6997"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imes New Roman" pitchFamily="18" charset="0"/>
                        </a:rPr>
                        <a:t>Риккетсии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CCFF"/>
                        </a:gs>
                        <a:gs pos="50000">
                          <a:schemeClr val="tx1"/>
                        </a:gs>
                        <a:gs pos="100000">
                          <a:srgbClr val="66CC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0,4 – 1,0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CCFF"/>
                        </a:gs>
                        <a:gs pos="50000">
                          <a:schemeClr val="tx1"/>
                        </a:gs>
                        <a:gs pos="100000">
                          <a:srgbClr val="66CC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CCFF"/>
                        </a:gs>
                        <a:gs pos="50000">
                          <a:schemeClr val="tx1"/>
                        </a:gs>
                        <a:gs pos="100000">
                          <a:srgbClr val="66CC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-к высушиванию;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-к замораживанию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CCFF"/>
                        </a:gs>
                        <a:gs pos="50000">
                          <a:schemeClr val="tx1"/>
                        </a:gs>
                        <a:gs pos="100000">
                          <a:srgbClr val="66CC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сыпной тиф;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Ку - лихорадка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66CCFF"/>
                        </a:gs>
                        <a:gs pos="50000">
                          <a:schemeClr val="tx1"/>
                        </a:gs>
                        <a:gs pos="100000">
                          <a:srgbClr val="66CCFF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26997"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imes New Roman" pitchFamily="18" charset="0"/>
                        </a:rPr>
                        <a:t>Грибки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99FF"/>
                        </a:gs>
                        <a:gs pos="50000">
                          <a:schemeClr val="tx1"/>
                        </a:gs>
                        <a:gs pos="100000">
                          <a:srgbClr val="FF99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10 - 500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99FF"/>
                        </a:gs>
                        <a:gs pos="50000">
                          <a:schemeClr val="tx1"/>
                        </a:gs>
                        <a:gs pos="100000">
                          <a:srgbClr val="FF99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</a:p>
                  </a:txBody>
                  <a:tcPr marL="84353" marR="84353" marT="45689" marB="45689" anchor="ctr" horzOverflow="overflow">
                    <a:lnL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99FF"/>
                        </a:gs>
                        <a:gs pos="50000">
                          <a:schemeClr val="tx1"/>
                        </a:gs>
                        <a:gs pos="100000">
                          <a:srgbClr val="FF99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-к высушиванию;</a:t>
                      </a:r>
                    </a:p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Tx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-к замораживанию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99FF"/>
                        </a:gs>
                        <a:gs pos="50000">
                          <a:schemeClr val="tx1"/>
                        </a:gs>
                        <a:gs pos="100000">
                          <a:srgbClr val="FF99FF"/>
                        </a:gs>
                      </a:gsLst>
                      <a:lin ang="540000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ru-RU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микозные заболевания</a:t>
                      </a:r>
                    </a:p>
                  </a:txBody>
                  <a:tcPr marL="84353" marR="84353" marT="45689" marB="45689" anchor="ctr" horzOverflow="overflow">
                    <a:lnL w="1905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33C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1">
                      <a:gsLst>
                        <a:gs pos="0">
                          <a:srgbClr val="FF99FF"/>
                        </a:gs>
                        <a:gs pos="50000">
                          <a:schemeClr val="tx1"/>
                        </a:gs>
                        <a:gs pos="100000">
                          <a:srgbClr val="FF99FF"/>
                        </a:gs>
                      </a:gsLst>
                      <a:lin ang="5400000" scaled="1"/>
                    </a:gra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1052" name="AutoShape 140"/>
          <p:cNvSpPr>
            <a:spLocks noChangeArrowheads="1"/>
          </p:cNvSpPr>
          <p:nvPr/>
        </p:nvSpPr>
        <p:spPr bwMode="auto">
          <a:xfrm>
            <a:off x="246063" y="158750"/>
            <a:ext cx="8897937" cy="749300"/>
          </a:xfrm>
          <a:prstGeom prst="ribbon">
            <a:avLst>
              <a:gd name="adj1" fmla="val 3333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БИОЛОГИЧЕСКОЕ  ОРУЖИЕ</a:t>
            </a:r>
          </a:p>
        </p:txBody>
      </p:sp>
      <p:sp>
        <p:nvSpPr>
          <p:cNvPr id="660629" name="AutoShape 149"/>
          <p:cNvSpPr>
            <a:spLocks noChangeArrowheads="1"/>
          </p:cNvSpPr>
          <p:nvPr/>
        </p:nvSpPr>
        <p:spPr bwMode="auto">
          <a:xfrm>
            <a:off x="2179638" y="981075"/>
            <a:ext cx="4851400" cy="3603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33CC"/>
              </a:gs>
              <a:gs pos="50000">
                <a:schemeClr val="tx2"/>
              </a:gs>
              <a:gs pos="100000">
                <a:srgbClr val="0033CC"/>
              </a:gs>
            </a:gsLst>
            <a:lin ang="5400000" scaled="1"/>
          </a:gradFill>
          <a:ln w="9525">
            <a:round/>
            <a:headEnd/>
            <a:tailEnd/>
          </a:ln>
          <a:effectLst/>
          <a:scene3d>
            <a:camera prst="legacyPerspectiveBottom"/>
            <a:lightRig rig="legacyFlat3" dir="t"/>
          </a:scene3d>
          <a:sp3d extrusionH="887400" prstMaterial="legacyMatte">
            <a:bevelT w="13500" h="13500" prst="angle"/>
            <a:bevelB w="13500" h="13500" prst="angle"/>
            <a:extrusionClr>
              <a:srgbClr val="FF3300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sz="1600" b="1">
                <a:solidFill>
                  <a:srgbClr val="000000"/>
                </a:solidFill>
                <a:latin typeface="Times New Roman" pitchFamily="18" charset="0"/>
              </a:rPr>
              <a:t>СПЕЦИФИЧЕСКИЕ  </a:t>
            </a:r>
            <a:r>
              <a:rPr lang="en-US" sz="1600" b="1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ru-RU" sz="1600" b="1">
                <a:solidFill>
                  <a:srgbClr val="000000"/>
                </a:solidFill>
                <a:latin typeface="Times New Roman" pitchFamily="18" charset="0"/>
              </a:rPr>
              <a:t>ОСОБЕННОСТИ</a:t>
            </a: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  БО:</a:t>
            </a:r>
            <a:r>
              <a:rPr lang="ru-RU" b="1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itchFamily="18" charset="0"/>
              </a:rPr>
              <a:t> </a:t>
            </a:r>
          </a:p>
        </p:txBody>
      </p:sp>
      <p:sp>
        <p:nvSpPr>
          <p:cNvPr id="660630" name="AutoShape 150"/>
          <p:cNvSpPr>
            <a:spLocks noChangeArrowheads="1"/>
          </p:cNvSpPr>
          <p:nvPr/>
        </p:nvSpPr>
        <p:spPr bwMode="auto">
          <a:xfrm>
            <a:off x="184150" y="1412875"/>
            <a:ext cx="2060575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>
                  <a:gamma/>
                  <a:shade val="46275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70000"/>
              </a:lnSpc>
              <a:defRPr/>
            </a:pPr>
            <a:endParaRPr lang="ru-RU" sz="1400">
              <a:solidFill>
                <a:srgbClr val="FFCC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Избирательность</a:t>
            </a:r>
          </a:p>
          <a:p>
            <a:pPr>
              <a:lnSpc>
                <a:spcPct val="9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пораж.  действия</a:t>
            </a:r>
          </a:p>
          <a:p>
            <a:pPr>
              <a:lnSpc>
                <a:spcPct val="70000"/>
              </a:lnSpc>
              <a:defRPr/>
            </a:pP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660631" name="AutoShape 151"/>
          <p:cNvSpPr>
            <a:spLocks noChangeArrowheads="1"/>
          </p:cNvSpPr>
          <p:nvPr/>
        </p:nvSpPr>
        <p:spPr bwMode="auto">
          <a:xfrm>
            <a:off x="2378075" y="1412875"/>
            <a:ext cx="2060575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>
                  <a:gamma/>
                  <a:shade val="46275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Способность БС 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вызывать  эпидемии</a:t>
            </a:r>
          </a:p>
        </p:txBody>
      </p:sp>
      <p:sp>
        <p:nvSpPr>
          <p:cNvPr id="171056" name="AutoShape 152"/>
          <p:cNvSpPr>
            <a:spLocks noChangeArrowheads="1"/>
          </p:cNvSpPr>
          <p:nvPr/>
        </p:nvSpPr>
        <p:spPr bwMode="auto">
          <a:xfrm>
            <a:off x="6100763" y="2276475"/>
            <a:ext cx="2344737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/>
              </a:gs>
              <a:gs pos="50000">
                <a:srgbClr val="004700"/>
              </a:gs>
              <a:gs pos="100000">
                <a:srgbClr val="009900"/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Оказывает сильное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психологическлое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воздействие</a:t>
            </a:r>
          </a:p>
        </p:txBody>
      </p:sp>
      <p:sp>
        <p:nvSpPr>
          <p:cNvPr id="660633" name="AutoShape 153"/>
          <p:cNvSpPr>
            <a:spLocks noChangeArrowheads="1"/>
          </p:cNvSpPr>
          <p:nvPr/>
        </p:nvSpPr>
        <p:spPr bwMode="auto">
          <a:xfrm>
            <a:off x="4572000" y="1412875"/>
            <a:ext cx="2124075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>
                  <a:gamma/>
                  <a:shade val="46275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defRPr/>
            </a:pPr>
            <a:endParaRPr lang="ru-RU" sz="1400">
              <a:solidFill>
                <a:srgbClr val="FFCC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Способность БС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проникать в ОКЗ</a:t>
            </a:r>
          </a:p>
          <a:p>
            <a:pPr>
              <a:defRPr/>
            </a:pPr>
            <a:endParaRPr lang="ru-RU" sz="1600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660634" name="AutoShape 154"/>
          <p:cNvSpPr>
            <a:spLocks noChangeArrowheads="1"/>
          </p:cNvSpPr>
          <p:nvPr/>
        </p:nvSpPr>
        <p:spPr bwMode="auto">
          <a:xfrm>
            <a:off x="3376613" y="2276475"/>
            <a:ext cx="2344737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>
                  <a:gamma/>
                  <a:shade val="46275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defRPr/>
            </a:pPr>
            <a:endParaRPr lang="ru-RU" sz="1600">
              <a:solidFill>
                <a:srgbClr val="FFCC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Боевая эффективность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зависит от </a:t>
            </a:r>
          </a:p>
          <a:p>
            <a:pPr>
              <a:lnSpc>
                <a:spcPct val="7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условий применения</a:t>
            </a:r>
            <a:endParaRPr lang="ru-RU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Times New Roman" pitchFamily="18" charset="0"/>
            </a:endParaRPr>
          </a:p>
          <a:p>
            <a:pPr>
              <a:defRPr/>
            </a:pPr>
            <a:endParaRPr lang="ru-RU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660635" name="AutoShape 155"/>
          <p:cNvSpPr>
            <a:spLocks noChangeArrowheads="1"/>
          </p:cNvSpPr>
          <p:nvPr/>
        </p:nvSpPr>
        <p:spPr bwMode="auto">
          <a:xfrm>
            <a:off x="650875" y="2276475"/>
            <a:ext cx="2344738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>
                  <a:gamma/>
                  <a:shade val="46275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Сложность быстрого</a:t>
            </a:r>
          </a:p>
          <a:p>
            <a:pPr>
              <a:lnSpc>
                <a:spcPct val="6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установления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возбудителя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660636" name="AutoShape 156"/>
          <p:cNvSpPr>
            <a:spLocks noChangeArrowheads="1"/>
          </p:cNvSpPr>
          <p:nvPr/>
        </p:nvSpPr>
        <p:spPr bwMode="auto">
          <a:xfrm>
            <a:off x="6831013" y="1412875"/>
            <a:ext cx="2125662" cy="6477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9900">
                  <a:gamma/>
                  <a:shade val="46275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FFFF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Наличие длительного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 инкубацион. периода</a:t>
            </a: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660638" name="AutoShape 158"/>
          <p:cNvSpPr>
            <a:spLocks noChangeArrowheads="1"/>
          </p:cNvSpPr>
          <p:nvPr/>
        </p:nvSpPr>
        <p:spPr bwMode="auto">
          <a:xfrm>
            <a:off x="2112963" y="3068638"/>
            <a:ext cx="5116512" cy="360362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bg1"/>
              </a:gs>
              <a:gs pos="50000">
                <a:schemeClr val="tx2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  <a:effectLst>
            <a:outerShdw sy="50000" rotWithShape="0">
              <a:srgbClr val="000044">
                <a:alpha val="50000"/>
              </a:srgbClr>
            </a:outerShdw>
          </a:effectLst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b="1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itchFamily="18" charset="0"/>
              </a:rPr>
              <a:t>ХАРАКТЕРИСТИКА  </a:t>
            </a:r>
            <a:r>
              <a:rPr lang="ru-RU" sz="2000" b="1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itchFamily="18" charset="0"/>
              </a:rPr>
              <a:t>БС</a:t>
            </a:r>
            <a:r>
              <a:rPr lang="ru-RU" b="1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imes New Roman" pitchFamily="18" charset="0"/>
              </a:rPr>
              <a:t>:</a:t>
            </a:r>
          </a:p>
        </p:txBody>
      </p:sp>
      <p:sp>
        <p:nvSpPr>
          <p:cNvPr id="660665" name="AutoShape 185"/>
          <p:cNvSpPr>
            <a:spLocks noChangeArrowheads="1"/>
          </p:cNvSpPr>
          <p:nvPr/>
        </p:nvSpPr>
        <p:spPr bwMode="auto">
          <a:xfrm>
            <a:off x="7551738" y="1989138"/>
            <a:ext cx="1592262" cy="2159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FF0066">
                  <a:gamma/>
                  <a:shade val="46275"/>
                  <a:invGamma/>
                </a:srgbClr>
              </a:gs>
              <a:gs pos="50000">
                <a:srgbClr val="FF0066"/>
              </a:gs>
              <a:gs pos="100000">
                <a:srgbClr val="FF0066">
                  <a:gamma/>
                  <a:shade val="46275"/>
                  <a:invGamma/>
                </a:srgbClr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defRPr/>
            </a:pPr>
            <a:r>
              <a:rPr lang="ru-RU" sz="14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от 1 дня до месяцев</a:t>
            </a:r>
            <a:endParaRPr lang="ru-RU" sz="1400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71063" name="AutoShape 186"/>
          <p:cNvSpPr>
            <a:spLocks noChangeArrowheads="1"/>
          </p:cNvSpPr>
          <p:nvPr/>
        </p:nvSpPr>
        <p:spPr bwMode="auto">
          <a:xfrm>
            <a:off x="2578100" y="1989138"/>
            <a:ext cx="1592263" cy="215900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76002F"/>
              </a:gs>
              <a:gs pos="50000">
                <a:srgbClr val="FF0066"/>
              </a:gs>
              <a:gs pos="100000">
                <a:srgbClr val="76002F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1400">
                <a:solidFill>
                  <a:srgbClr val="FFFFFF"/>
                </a:solidFill>
                <a:latin typeface="Times New Roman" panose="02020603050405020304" pitchFamily="18" charset="0"/>
              </a:rPr>
              <a:t>мал. колич. </a:t>
            </a:r>
            <a:r>
              <a:rPr lang="en-US" altLang="ru-RU" sz="1400">
                <a:solidFill>
                  <a:srgbClr val="FFFFFF"/>
                </a:solidFill>
                <a:latin typeface="Times New Roman" panose="02020603050405020304" pitchFamily="18" charset="0"/>
              </a:rPr>
              <a:t>   S</a:t>
            </a:r>
            <a:r>
              <a:rPr lang="ru-RU" altLang="ru-RU" sz="1400">
                <a:solidFill>
                  <a:srgbClr val="FFFFFF"/>
                </a:solidFill>
                <a:latin typeface="Times New Roman" panose="02020603050405020304" pitchFamily="18" charset="0"/>
              </a:rPr>
              <a:t>п</a:t>
            </a:r>
          </a:p>
        </p:txBody>
      </p:sp>
      <p:sp>
        <p:nvSpPr>
          <p:cNvPr id="171064" name="Freeform 188"/>
          <p:cNvSpPr>
            <a:spLocks/>
          </p:cNvSpPr>
          <p:nvPr/>
        </p:nvSpPr>
        <p:spPr bwMode="auto">
          <a:xfrm rot="16050627" flipV="1">
            <a:off x="3567907" y="2062956"/>
            <a:ext cx="215900" cy="68263"/>
          </a:xfrm>
          <a:custGeom>
            <a:avLst/>
            <a:gdLst>
              <a:gd name="T0" fmla="*/ 0 w 1080"/>
              <a:gd name="T1" fmla="*/ 0 h 1"/>
              <a:gd name="T2" fmla="*/ 2147483647 w 1080"/>
              <a:gd name="T3" fmla="*/ 0 h 1"/>
              <a:gd name="T4" fmla="*/ 0 60000 65536"/>
              <a:gd name="T5" fmla="*/ 0 60000 65536"/>
              <a:gd name="T6" fmla="*/ 0 w 1080"/>
              <a:gd name="T7" fmla="*/ 0 h 1"/>
              <a:gd name="T8" fmla="*/ 1080 w 108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80" h="1">
                <a:moveTo>
                  <a:pt x="0" y="0"/>
                </a:moveTo>
                <a:lnTo>
                  <a:pt x="1080" y="0"/>
                </a:lnTo>
              </a:path>
            </a:pathLst>
          </a:custGeom>
          <a:noFill/>
          <a:ln w="9525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1065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71067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1070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71066" name="Picture 196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zoom/>
  </p:transition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4"/>
          <p:cNvSpPr>
            <a:spLocks noChangeArrowheads="1"/>
          </p:cNvSpPr>
          <p:nvPr/>
        </p:nvSpPr>
        <p:spPr bwMode="auto">
          <a:xfrm rot="-5400000">
            <a:off x="5077619" y="2507457"/>
            <a:ext cx="4905375" cy="2859087"/>
          </a:xfrm>
          <a:prstGeom prst="rect">
            <a:avLst/>
          </a:prstGeom>
          <a:gradFill rotWithShape="1">
            <a:gsLst>
              <a:gs pos="0">
                <a:srgbClr val="002F76"/>
              </a:gs>
              <a:gs pos="50000">
                <a:srgbClr val="0066FF"/>
              </a:gs>
              <a:gs pos="100000">
                <a:srgbClr val="002F76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ObliqueTopRight"/>
            <a:lightRig rig="legacyFlat3" dir="b"/>
          </a:scene3d>
          <a:sp3d extrusionH="201600" prstMaterial="legacyMatte">
            <a:bevelT w="13500" h="13500" prst="angle"/>
            <a:bevelB w="13500" h="13500" prst="angle"/>
            <a:extrusionClr>
              <a:schemeClr val="accent1"/>
            </a:extrusionClr>
            <a:contourClr>
              <a:srgbClr val="002F76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2035" name="Rectangle 5"/>
          <p:cNvSpPr>
            <a:spLocks noChangeArrowheads="1"/>
          </p:cNvSpPr>
          <p:nvPr/>
        </p:nvSpPr>
        <p:spPr bwMode="auto">
          <a:xfrm rot="-5400000">
            <a:off x="2085181" y="2574132"/>
            <a:ext cx="4905375" cy="2725738"/>
          </a:xfrm>
          <a:prstGeom prst="rect">
            <a:avLst/>
          </a:prstGeom>
          <a:gradFill rotWithShape="1">
            <a:gsLst>
              <a:gs pos="0">
                <a:srgbClr val="002F76"/>
              </a:gs>
              <a:gs pos="50000">
                <a:srgbClr val="0066FF"/>
              </a:gs>
              <a:gs pos="100000">
                <a:srgbClr val="002F76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ObliqueTopRight"/>
            <a:lightRig rig="legacyFlat3" dir="b"/>
          </a:scene3d>
          <a:sp3d extrusionH="201600" prstMaterial="legacyMatte">
            <a:bevelT w="13500" h="13500" prst="angle"/>
            <a:bevelB w="13500" h="13500" prst="angle"/>
            <a:extrusionClr>
              <a:schemeClr val="accent1"/>
            </a:extrusionClr>
            <a:contourClr>
              <a:srgbClr val="002F76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2036" name="Rectangle 6"/>
          <p:cNvSpPr>
            <a:spLocks noChangeArrowheads="1"/>
          </p:cNvSpPr>
          <p:nvPr/>
        </p:nvSpPr>
        <p:spPr bwMode="auto">
          <a:xfrm rot="-5400000">
            <a:off x="-830262" y="2501900"/>
            <a:ext cx="4821237" cy="2792413"/>
          </a:xfrm>
          <a:prstGeom prst="rect">
            <a:avLst/>
          </a:prstGeom>
          <a:gradFill rotWithShape="1">
            <a:gsLst>
              <a:gs pos="0">
                <a:srgbClr val="002F76"/>
              </a:gs>
              <a:gs pos="50000">
                <a:srgbClr val="0066FF"/>
              </a:gs>
              <a:gs pos="100000">
                <a:srgbClr val="002F76"/>
              </a:gs>
            </a:gsLst>
            <a:lin ang="5400000" scaled="1"/>
          </a:gradFill>
          <a:ln w="9525">
            <a:miter lim="800000"/>
            <a:headEnd/>
            <a:tailEnd/>
          </a:ln>
          <a:scene3d>
            <a:camera prst="legacyObliqueTopRight"/>
            <a:lightRig rig="legacyFlat3" dir="b"/>
          </a:scene3d>
          <a:sp3d extrusionH="201600" prstMaterial="legacyMatte">
            <a:bevelT w="13500" h="13500" prst="angle"/>
            <a:bevelB w="13500" h="13500" prst="angle"/>
            <a:extrusionClr>
              <a:schemeClr val="accent1"/>
            </a:extrusionClr>
            <a:contourClr>
              <a:srgbClr val="002F76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2037" name="AutoShape 8"/>
          <p:cNvSpPr>
            <a:spLocks noChangeArrowheads="1"/>
          </p:cNvSpPr>
          <p:nvPr/>
        </p:nvSpPr>
        <p:spPr bwMode="auto">
          <a:xfrm>
            <a:off x="317500" y="1628775"/>
            <a:ext cx="2606675" cy="360363"/>
          </a:xfrm>
          <a:prstGeom prst="roundRect">
            <a:avLst>
              <a:gd name="adj" fmla="val 25111"/>
            </a:avLst>
          </a:prstGeom>
          <a:gradFill rotWithShape="1">
            <a:gsLst>
              <a:gs pos="0">
                <a:srgbClr val="76185E"/>
              </a:gs>
              <a:gs pos="50000">
                <a:srgbClr val="FF33CC"/>
              </a:gs>
              <a:gs pos="100000">
                <a:srgbClr val="76185E"/>
              </a:gs>
            </a:gsLst>
            <a:lin ang="5400000" scaled="1"/>
          </a:gradFill>
          <a:ln w="9525">
            <a:round/>
            <a:headEnd/>
            <a:tailEnd/>
          </a:ln>
          <a:scene3d>
            <a:camera prst="legacyPerspectiveBottom"/>
            <a:lightRig rig="legacyFlat3" dir="t"/>
          </a:scene3d>
          <a:sp3d extrusionH="121893000" prstMaterial="legacyMatte">
            <a:bevelT w="13500" h="13500" prst="angle"/>
            <a:bevelB w="13500" h="13500" prst="angle"/>
            <a:extrusionClr>
              <a:srgbClr val="FF33CC"/>
            </a:extrusionClr>
            <a:contourClr>
              <a:srgbClr val="76185E"/>
            </a:contourClr>
          </a:sp3d>
        </p:spPr>
        <p:txBody>
          <a:bodyPr wrap="none" lIns="89941" tIns="46770" rIns="89941" bIns="46770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2000" b="1">
                <a:solidFill>
                  <a:srgbClr val="FFFF00"/>
                </a:solidFill>
                <a:latin typeface="Times New Roman" panose="02020603050405020304" pitchFamily="18" charset="0"/>
              </a:rPr>
              <a:t>АЭРОЗОЛЬНЫЙ</a:t>
            </a:r>
          </a:p>
        </p:txBody>
      </p:sp>
      <p:sp>
        <p:nvSpPr>
          <p:cNvPr id="1065993" name="AutoShape 9"/>
          <p:cNvSpPr>
            <a:spLocks noChangeArrowheads="1"/>
          </p:cNvSpPr>
          <p:nvPr/>
        </p:nvSpPr>
        <p:spPr bwMode="auto">
          <a:xfrm>
            <a:off x="3308350" y="1628775"/>
            <a:ext cx="2533650" cy="3603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bg1">
                  <a:gamma/>
                  <a:shade val="46275"/>
                  <a:invGamma/>
                </a:schemeClr>
              </a:gs>
              <a:gs pos="50000">
                <a:schemeClr val="bg1"/>
              </a:gs>
              <a:gs pos="100000">
                <a:schemeClr val="bg1">
                  <a:gamma/>
                  <a:shade val="46275"/>
                  <a:invGamma/>
                </a:schemeClr>
              </a:gs>
            </a:gsLst>
            <a:lin ang="5400000" scaled="1"/>
          </a:gradFill>
          <a:ln w="9525">
            <a:round/>
            <a:headEnd/>
            <a:tailEnd/>
          </a:ln>
          <a:effectLst/>
          <a:scene3d>
            <a:camera prst="legacyPerspectiveBottom"/>
            <a:lightRig rig="legacyFlat3" dir="t"/>
          </a:scene3d>
          <a:sp3d extrusionH="121893000" prstMaterial="legacyMatte">
            <a:bevelT w="13500" h="13500" prst="angle"/>
            <a:bevelB w="13500" h="13500" prst="angle"/>
            <a:extrusionClr>
              <a:schemeClr val="bg1"/>
            </a:extrusionClr>
          </a:sp3d>
          <a:extLst/>
        </p:spPr>
        <p:txBody>
          <a:bodyPr wrap="none" lIns="89941" tIns="46770" rIns="89941" bIns="46770" anchor="ctr">
            <a:flatTx/>
          </a:bodyPr>
          <a:lstStyle/>
          <a:p>
            <a:pPr>
              <a:defRPr/>
            </a:pPr>
            <a:r>
              <a:rPr lang="ru-RU" sz="2000" b="1">
                <a:solidFill>
                  <a:srgbClr val="FFFF00"/>
                </a:solidFill>
                <a:latin typeface="Times New Roman" pitchFamily="18" charset="0"/>
              </a:rPr>
              <a:t>ТРАНСМИССИВНЫЙ</a:t>
            </a:r>
          </a:p>
        </p:txBody>
      </p:sp>
      <p:sp>
        <p:nvSpPr>
          <p:cNvPr id="172039" name="AutoShape 10"/>
          <p:cNvSpPr>
            <a:spLocks noChangeArrowheads="1"/>
          </p:cNvSpPr>
          <p:nvPr/>
        </p:nvSpPr>
        <p:spPr bwMode="auto">
          <a:xfrm>
            <a:off x="6299200" y="1628775"/>
            <a:ext cx="2527300" cy="360363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760000"/>
              </a:gs>
              <a:gs pos="50000">
                <a:srgbClr val="FF0000"/>
              </a:gs>
              <a:gs pos="100000">
                <a:srgbClr val="760000"/>
              </a:gs>
            </a:gsLst>
            <a:lin ang="5400000" scaled="1"/>
          </a:gradFill>
          <a:ln w="9525">
            <a:round/>
            <a:headEnd/>
            <a:tailEnd/>
          </a:ln>
          <a:scene3d>
            <a:camera prst="legacyPerspectiveBottom"/>
            <a:lightRig rig="legacyFlat3" dir="t"/>
          </a:scene3d>
          <a:sp3d extrusionH="121893000" prstMaterial="legacyMatte">
            <a:bevelT w="13500" h="13500" prst="angle"/>
            <a:bevelB w="13500" h="13500" prst="angle"/>
            <a:extrusionClr>
              <a:srgbClr val="FF3300"/>
            </a:extrusionClr>
            <a:contourClr>
              <a:srgbClr val="760000"/>
            </a:contourClr>
          </a:sp3d>
        </p:spPr>
        <p:txBody>
          <a:bodyPr wrap="none" lIns="89941" tIns="46770" rIns="89941" bIns="46770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2000" b="1">
                <a:solidFill>
                  <a:srgbClr val="FFFF00"/>
                </a:solidFill>
                <a:latin typeface="Times New Roman" panose="02020603050405020304" pitchFamily="18" charset="0"/>
              </a:rPr>
              <a:t>ДИВЕРСИОННЫЙ</a:t>
            </a:r>
          </a:p>
        </p:txBody>
      </p:sp>
      <p:pic>
        <p:nvPicPr>
          <p:cNvPr id="172040" name="Picture 11" descr="004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79" t="12489"/>
          <a:stretch>
            <a:fillRect/>
          </a:stretch>
        </p:blipFill>
        <p:spPr bwMode="auto">
          <a:xfrm>
            <a:off x="450850" y="3429000"/>
            <a:ext cx="2325688" cy="1223963"/>
          </a:xfrm>
          <a:prstGeom prst="rect">
            <a:avLst/>
          </a:prstGeom>
          <a:noFill/>
          <a:ln w="28575">
            <a:solidFill>
              <a:srgbClr val="99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2041" name="Picture 12" descr="www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850" y="4868863"/>
            <a:ext cx="2325688" cy="1223962"/>
          </a:xfrm>
          <a:prstGeom prst="rect">
            <a:avLst/>
          </a:prstGeom>
          <a:noFill/>
          <a:ln w="28575">
            <a:solidFill>
              <a:srgbClr val="99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2042" name="Picture 13" descr="feedi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3263" y="3573463"/>
            <a:ext cx="1262062" cy="1223962"/>
          </a:xfrm>
          <a:prstGeom prst="rect">
            <a:avLst/>
          </a:prstGeom>
          <a:noFill/>
          <a:ln w="28575">
            <a:solidFill>
              <a:srgbClr val="99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2043" name="Picture 14" descr="Q-Fever&amp;tularemi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8675" y="3573463"/>
            <a:ext cx="1196975" cy="1223962"/>
          </a:xfrm>
          <a:prstGeom prst="rect">
            <a:avLst/>
          </a:prstGeom>
          <a:noFill/>
          <a:ln w="28575">
            <a:solidFill>
              <a:srgbClr val="99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2044" name="Picture 15" descr="FDB06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035" t="19913" b="21022"/>
          <a:stretch>
            <a:fillRect/>
          </a:stretch>
        </p:blipFill>
        <p:spPr bwMode="auto">
          <a:xfrm>
            <a:off x="3376613" y="5013325"/>
            <a:ext cx="2259012" cy="1081088"/>
          </a:xfrm>
          <a:prstGeom prst="rect">
            <a:avLst/>
          </a:prstGeom>
          <a:noFill/>
          <a:ln w="28575">
            <a:solidFill>
              <a:srgbClr val="99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2045" name="Picture 16" descr="ts033040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683"/>
          <a:stretch>
            <a:fillRect/>
          </a:stretch>
        </p:blipFill>
        <p:spPr bwMode="auto">
          <a:xfrm>
            <a:off x="6367463" y="3500438"/>
            <a:ext cx="2259012" cy="2736850"/>
          </a:xfrm>
          <a:prstGeom prst="rect">
            <a:avLst/>
          </a:prstGeom>
          <a:solidFill>
            <a:srgbClr val="009900"/>
          </a:solidFill>
          <a:ln w="28575">
            <a:solidFill>
              <a:srgbClr val="993300"/>
            </a:solidFill>
            <a:miter lim="800000"/>
            <a:headEnd/>
            <a:tailEnd/>
          </a:ln>
        </p:spPr>
      </p:pic>
      <p:sp>
        <p:nvSpPr>
          <p:cNvPr id="172046" name="AutoShape 20"/>
          <p:cNvSpPr>
            <a:spLocks noChangeArrowheads="1"/>
          </p:cNvSpPr>
          <p:nvPr/>
        </p:nvSpPr>
        <p:spPr bwMode="auto">
          <a:xfrm>
            <a:off x="246063" y="93663"/>
            <a:ext cx="8897937" cy="1046162"/>
          </a:xfrm>
          <a:prstGeom prst="ribbon">
            <a:avLst>
              <a:gd name="adj1" fmla="val 24593"/>
              <a:gd name="adj2" fmla="val 75000"/>
            </a:avLst>
          </a:prstGeom>
          <a:solidFill>
            <a:srgbClr val="FFFF00"/>
          </a:solidFill>
          <a:ln w="38100">
            <a:solidFill>
              <a:srgbClr val="000080"/>
            </a:solidFill>
            <a:round/>
            <a:headEnd/>
            <a:tailEnd/>
          </a:ln>
          <a:effectLst>
            <a:outerShdw dist="107763" dir="18900000" algn="ctr" rotWithShape="0">
              <a:srgbClr val="808080">
                <a:alpha val="50000"/>
              </a:srgbClr>
            </a:outerShdw>
          </a:effectLst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СПОСОБЫ   ПРИМЕНЕНИЯ</a:t>
            </a:r>
          </a:p>
          <a:p>
            <a:pPr>
              <a:lnSpc>
                <a:spcPct val="80000"/>
              </a:lnSpc>
            </a:pP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БИОЛОГИЧЕСКОГО  ОРУЖИЯ</a:t>
            </a:r>
          </a:p>
        </p:txBody>
      </p:sp>
      <p:sp>
        <p:nvSpPr>
          <p:cNvPr id="172047" name="AutoShape 21"/>
          <p:cNvSpPr>
            <a:spLocks noChangeArrowheads="1"/>
          </p:cNvSpPr>
          <p:nvPr/>
        </p:nvSpPr>
        <p:spPr bwMode="auto">
          <a:xfrm>
            <a:off x="317500" y="2205038"/>
            <a:ext cx="2527300" cy="1008062"/>
          </a:xfrm>
          <a:prstGeom prst="roundRect">
            <a:avLst>
              <a:gd name="adj" fmla="val 25111"/>
            </a:avLst>
          </a:prstGeom>
          <a:gradFill rotWithShape="1">
            <a:gsLst>
              <a:gs pos="0">
                <a:srgbClr val="76185E"/>
              </a:gs>
              <a:gs pos="50000">
                <a:srgbClr val="FF33CC"/>
              </a:gs>
              <a:gs pos="100000">
                <a:srgbClr val="76185E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Перевод  рецептур БО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   в аэрозольное 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состояние путем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распыления</a:t>
            </a:r>
          </a:p>
        </p:txBody>
      </p:sp>
      <p:sp>
        <p:nvSpPr>
          <p:cNvPr id="1066006" name="AutoShape 22"/>
          <p:cNvSpPr>
            <a:spLocks noChangeArrowheads="1"/>
          </p:cNvSpPr>
          <p:nvPr/>
        </p:nvSpPr>
        <p:spPr bwMode="auto">
          <a:xfrm>
            <a:off x="3308350" y="2276475"/>
            <a:ext cx="2459038" cy="1081088"/>
          </a:xfrm>
          <a:prstGeom prst="roundRect">
            <a:avLst>
              <a:gd name="adj" fmla="val 36269"/>
            </a:avLst>
          </a:prstGeom>
          <a:gradFill rotWithShape="1">
            <a:gsLst>
              <a:gs pos="0">
                <a:schemeClr val="bg1">
                  <a:gamma/>
                  <a:shade val="46275"/>
                  <a:invGamma/>
                </a:schemeClr>
              </a:gs>
              <a:gs pos="50000">
                <a:schemeClr val="bg1"/>
              </a:gs>
              <a:gs pos="100000">
                <a:schemeClr val="bg1">
                  <a:gamma/>
                  <a:shade val="46275"/>
                  <a:invGamma/>
                </a:schemeClr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  <a:effectLst/>
          <a:extLst/>
        </p:spPr>
        <p:txBody>
          <a:bodyPr wrap="none" lIns="89941" tIns="46770" rIns="89941" bIns="46770" anchor="ctr"/>
          <a:lstStyle/>
          <a:p>
            <a:pPr>
              <a:lnSpc>
                <a:spcPct val="80000"/>
              </a:lnSpc>
              <a:defRPr/>
            </a:pP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Рассеивание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искусственно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зараженных</a:t>
            </a:r>
          </a:p>
          <a:p>
            <a:pPr>
              <a:lnSpc>
                <a:spcPct val="80000"/>
              </a:lnSpc>
              <a:defRPr/>
            </a:pPr>
            <a:r>
              <a:rPr lang="ru-RU" b="1">
                <a:solidFill>
                  <a:srgbClr val="FFFFFF"/>
                </a:solidFill>
                <a:latin typeface="Times New Roman" pitchFamily="18" charset="0"/>
              </a:rPr>
              <a:t>кровососущих</a:t>
            </a:r>
          </a:p>
          <a:p>
            <a:pPr>
              <a:defRPr/>
            </a:pPr>
            <a:endParaRPr lang="ru-RU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72049" name="AutoShape 23"/>
          <p:cNvSpPr>
            <a:spLocks noChangeArrowheads="1"/>
          </p:cNvSpPr>
          <p:nvPr/>
        </p:nvSpPr>
        <p:spPr bwMode="auto">
          <a:xfrm>
            <a:off x="6234113" y="2276475"/>
            <a:ext cx="2592387" cy="1081088"/>
          </a:xfrm>
          <a:prstGeom prst="roundRect">
            <a:avLst>
              <a:gd name="adj" fmla="val 35241"/>
            </a:avLst>
          </a:prstGeom>
          <a:gradFill rotWithShape="1">
            <a:gsLst>
              <a:gs pos="0">
                <a:srgbClr val="760000"/>
              </a:gs>
              <a:gs pos="50000">
                <a:srgbClr val="FF0000"/>
              </a:gs>
              <a:gs pos="100000">
                <a:srgbClr val="760000"/>
              </a:gs>
            </a:gsLst>
            <a:lin ang="5400000" scaled="1"/>
          </a:gradFill>
          <a:ln w="9525">
            <a:solidFill>
              <a:srgbClr val="CC3300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Преднамеренное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заражение воды, воздуха, 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продовольствия,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мест проживания людей</a:t>
            </a:r>
          </a:p>
        </p:txBody>
      </p:sp>
      <p:grpSp>
        <p:nvGrpSpPr>
          <p:cNvPr id="172050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72068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2071" name="Точечный рисунок" r:id="rId9" imgW="4266667" imgH="3486637" progId="Paint.Picture">
                    <p:embed/>
                  </p:oleObj>
                </mc:Choice>
                <mc:Fallback>
                  <p:oleObj name="Точечный рисунок" r:id="rId9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sp>
        <p:nvSpPr>
          <p:cNvPr id="172051" name="Rectangle 27"/>
          <p:cNvSpPr>
            <a:spLocks noChangeArrowheads="1"/>
          </p:cNvSpPr>
          <p:nvPr/>
        </p:nvSpPr>
        <p:spPr bwMode="auto">
          <a:xfrm>
            <a:off x="0" y="3244850"/>
            <a:ext cx="9144000" cy="368300"/>
          </a:xfrm>
          <a:prstGeom prst="rect">
            <a:avLst/>
          </a:prstGeom>
          <a:noFill/>
          <a:ln w="76200" cmpd="tri" algn="ctr">
            <a:solidFill>
              <a:srgbClr val="CC3300"/>
            </a:solidFill>
            <a:miter lim="800000"/>
            <a:headEnd/>
            <a:tailEnd/>
          </a:ln>
          <a:effectLst>
            <a:outerShdw dist="28398" dir="3806097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72052" name="Picture 28" descr="EMERC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2053" name="Group 29"/>
          <p:cNvGrpSpPr>
            <a:grpSpLocks/>
          </p:cNvGrpSpPr>
          <p:nvPr/>
        </p:nvGrpSpPr>
        <p:grpSpPr bwMode="auto">
          <a:xfrm rot="-390732">
            <a:off x="7707313" y="114300"/>
            <a:ext cx="528637" cy="720725"/>
            <a:chOff x="4014" y="13014"/>
            <a:chExt cx="1922" cy="1782"/>
          </a:xfrm>
        </p:grpSpPr>
        <p:grpSp>
          <p:nvGrpSpPr>
            <p:cNvPr id="172057" name="Group 30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72064" name="Oval 31"/>
              <p:cNvSpPr>
                <a:spLocks noChangeArrowheads="1"/>
              </p:cNvSpPr>
              <p:nvPr/>
            </p:nvSpPr>
            <p:spPr bwMode="auto">
              <a:xfrm rot="-1765379">
                <a:off x="3210" y="12184"/>
                <a:ext cx="1078" cy="169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065" name="Oval 32"/>
              <p:cNvSpPr>
                <a:spLocks noChangeArrowheads="1"/>
              </p:cNvSpPr>
              <p:nvPr/>
            </p:nvSpPr>
            <p:spPr bwMode="auto">
              <a:xfrm rot="-1765379">
                <a:off x="3245" y="12128"/>
                <a:ext cx="1078" cy="1696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066" name="Oval 33"/>
              <p:cNvSpPr>
                <a:spLocks noChangeArrowheads="1"/>
              </p:cNvSpPr>
              <p:nvPr/>
            </p:nvSpPr>
            <p:spPr bwMode="auto">
              <a:xfrm rot="-1765379">
                <a:off x="4020" y="12144"/>
                <a:ext cx="625" cy="94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067" name="Oval 34"/>
              <p:cNvSpPr>
                <a:spLocks noChangeArrowheads="1"/>
              </p:cNvSpPr>
              <p:nvPr/>
            </p:nvSpPr>
            <p:spPr bwMode="auto">
              <a:xfrm rot="-1765379">
                <a:off x="4156" y="12100"/>
                <a:ext cx="619" cy="942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2058" name="Group 35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72059" name="Freeform 36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1596 w 544"/>
                  <a:gd name="T1" fmla="*/ 0 h 204"/>
                  <a:gd name="T2" fmla="*/ 266 w 544"/>
                  <a:gd name="T3" fmla="*/ 2396 h 204"/>
                  <a:gd name="T4" fmla="*/ 0 w 544"/>
                  <a:gd name="T5" fmla="*/ 1801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2060" name="Group 37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72062" name="Line 38"/>
                <p:cNvSpPr>
                  <a:spLocks noChangeShapeType="1"/>
                </p:cNvSpPr>
                <p:nvPr/>
              </p:nvSpPr>
              <p:spPr bwMode="auto">
                <a:xfrm flipV="1">
                  <a:off x="942" y="11994"/>
                  <a:ext cx="4024" cy="1898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063" name="Line 39"/>
                <p:cNvSpPr>
                  <a:spLocks noChangeShapeType="1"/>
                </p:cNvSpPr>
                <p:nvPr/>
              </p:nvSpPr>
              <p:spPr bwMode="auto">
                <a:xfrm flipV="1">
                  <a:off x="951" y="11836"/>
                  <a:ext cx="4024" cy="2120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2061" name="Freeform 40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53 w 544"/>
                  <a:gd name="T1" fmla="*/ 0 h 204"/>
                  <a:gd name="T2" fmla="*/ 9 w 544"/>
                  <a:gd name="T3" fmla="*/ 22 h 204"/>
                  <a:gd name="T4" fmla="*/ 0 w 544"/>
                  <a:gd name="T5" fmla="*/ 16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66025" name="Oval 41"/>
          <p:cNvSpPr>
            <a:spLocks noChangeArrowheads="1"/>
          </p:cNvSpPr>
          <p:nvPr/>
        </p:nvSpPr>
        <p:spPr bwMode="auto">
          <a:xfrm>
            <a:off x="4421188" y="1268413"/>
            <a:ext cx="300037" cy="423862"/>
          </a:xfrm>
          <a:prstGeom prst="ellipse">
            <a:avLst/>
          </a:prstGeom>
          <a:solidFill>
            <a:schemeClr val="bg2"/>
          </a:solidFill>
          <a:ln>
            <a:noFill/>
          </a:ln>
          <a:effectLst>
            <a:outerShdw dist="68392" dir="20291915" algn="ctr" rotWithShape="0">
              <a:srgbClr val="A50021"/>
            </a:outerShdw>
          </a:effectLst>
          <a:extLst/>
        </p:spPr>
        <p:txBody>
          <a:bodyPr wrap="none" lIns="97864" tIns="50889" rIns="97864" bIns="50889" anchor="ctr"/>
          <a:lstStyle/>
          <a:p>
            <a:pPr defTabSz="995363">
              <a:defRPr/>
            </a:pPr>
            <a:r>
              <a:rPr lang="ru-RU" sz="24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2</a:t>
            </a:r>
            <a:endParaRPr lang="ru-RU" sz="2400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6026" name="Oval 42"/>
          <p:cNvSpPr>
            <a:spLocks noChangeArrowheads="1"/>
          </p:cNvSpPr>
          <p:nvPr/>
        </p:nvSpPr>
        <p:spPr bwMode="auto">
          <a:xfrm>
            <a:off x="7496175" y="1268413"/>
            <a:ext cx="301625" cy="423862"/>
          </a:xfrm>
          <a:prstGeom prst="ellipse">
            <a:avLst/>
          </a:prstGeom>
          <a:solidFill>
            <a:schemeClr val="bg2"/>
          </a:solidFill>
          <a:ln>
            <a:noFill/>
          </a:ln>
          <a:effectLst>
            <a:outerShdw dist="71842" dir="18900000" algn="ctr" rotWithShape="0">
              <a:schemeClr val="accent1"/>
            </a:outerShdw>
          </a:effectLst>
          <a:extLst/>
        </p:spPr>
        <p:txBody>
          <a:bodyPr wrap="none" lIns="97864" tIns="50889" rIns="97864" bIns="50889" anchor="ctr"/>
          <a:lstStyle/>
          <a:p>
            <a:pPr defTabSz="995363">
              <a:defRPr/>
            </a:pPr>
            <a:r>
              <a:rPr lang="ru-RU" sz="24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3</a:t>
            </a:r>
            <a:endParaRPr lang="ru-RU" sz="2400" b="1">
              <a:solidFill>
                <a:srgbClr val="FFFFFF"/>
              </a:solidFill>
              <a:latin typeface="Times New Roman" pitchFamily="18" charset="0"/>
            </a:endParaRPr>
          </a:p>
        </p:txBody>
      </p:sp>
      <p:sp>
        <p:nvSpPr>
          <p:cNvPr id="1066027" name="Oval 43"/>
          <p:cNvSpPr>
            <a:spLocks noChangeArrowheads="1"/>
          </p:cNvSpPr>
          <p:nvPr/>
        </p:nvSpPr>
        <p:spPr bwMode="auto">
          <a:xfrm>
            <a:off x="1381125" y="1268413"/>
            <a:ext cx="301625" cy="423862"/>
          </a:xfrm>
          <a:prstGeom prst="ellipse">
            <a:avLst/>
          </a:prstGeom>
          <a:solidFill>
            <a:schemeClr val="bg2"/>
          </a:solidFill>
          <a:ln>
            <a:noFill/>
          </a:ln>
          <a:effectLst>
            <a:outerShdw dist="74053" dir="19742175" algn="ctr" rotWithShape="0">
              <a:srgbClr val="FF3399"/>
            </a:outerShdw>
          </a:effectLst>
          <a:extLst/>
        </p:spPr>
        <p:txBody>
          <a:bodyPr wrap="none" lIns="97864" tIns="50889" rIns="97864" bIns="50889" anchor="ctr"/>
          <a:lstStyle/>
          <a:p>
            <a:pPr defTabSz="995363">
              <a:defRPr/>
            </a:pPr>
            <a:r>
              <a:rPr lang="ru-RU" sz="2400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</a:rPr>
              <a:t>1</a:t>
            </a:r>
            <a:endParaRPr lang="ru-RU" sz="2400" b="1">
              <a:solidFill>
                <a:srgbClr val="FFFFFF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154" name="Rectangle 2"/>
          <p:cNvSpPr>
            <a:spLocks noChangeArrowheads="1"/>
          </p:cNvSpPr>
          <p:nvPr/>
        </p:nvSpPr>
        <p:spPr bwMode="auto">
          <a:xfrm>
            <a:off x="2179638" y="1844675"/>
            <a:ext cx="4643437" cy="457200"/>
          </a:xfrm>
          <a:prstGeom prst="rect">
            <a:avLst/>
          </a:prstGeom>
          <a:gradFill rotWithShape="1">
            <a:gsLst>
              <a:gs pos="0">
                <a:schemeClr val="tx1">
                  <a:gamma/>
                  <a:shade val="77647"/>
                  <a:invGamma/>
                </a:schemeClr>
              </a:gs>
              <a:gs pos="50000">
                <a:schemeClr val="tx1"/>
              </a:gs>
              <a:gs pos="100000">
                <a:schemeClr val="tx1">
                  <a:gamma/>
                  <a:shade val="77647"/>
                  <a:invGamma/>
                </a:schemeClr>
              </a:gs>
            </a:gsLst>
            <a:lin ang="5400000" scaled="1"/>
          </a:gradFill>
          <a:ln w="57150">
            <a:solidFill>
              <a:srgbClr val="CC3300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sz="2400" b="1">
                <a:solidFill>
                  <a:srgbClr val="000000"/>
                </a:solidFill>
                <a:latin typeface="Times New Roman" pitchFamily="18" charset="0"/>
              </a:rPr>
              <a:t>Группы  ЗВ:</a:t>
            </a:r>
          </a:p>
        </p:txBody>
      </p:sp>
      <p:sp>
        <p:nvSpPr>
          <p:cNvPr id="173059" name="Line 3"/>
          <p:cNvSpPr>
            <a:spLocks noChangeShapeType="1"/>
          </p:cNvSpPr>
          <p:nvPr/>
        </p:nvSpPr>
        <p:spPr bwMode="auto">
          <a:xfrm>
            <a:off x="1114425" y="2420938"/>
            <a:ext cx="6980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60" name="Rectangle 4"/>
          <p:cNvSpPr>
            <a:spLocks noChangeArrowheads="1"/>
          </p:cNvSpPr>
          <p:nvPr/>
        </p:nvSpPr>
        <p:spPr bwMode="auto">
          <a:xfrm>
            <a:off x="184150" y="2636838"/>
            <a:ext cx="2112963" cy="3992562"/>
          </a:xfrm>
          <a:prstGeom prst="rect">
            <a:avLst/>
          </a:prstGeom>
          <a:gradFill rotWithShape="1">
            <a:gsLst>
              <a:gs pos="0">
                <a:srgbClr val="FF99CC"/>
              </a:gs>
              <a:gs pos="50000">
                <a:srgbClr val="FFFFFF"/>
              </a:gs>
              <a:gs pos="100000">
                <a:srgbClr val="FF99CC"/>
              </a:gs>
            </a:gsLst>
            <a:lin ang="5400000" scaled="1"/>
          </a:gradFill>
          <a:ln w="57150">
            <a:solidFill>
              <a:srgbClr val="CC3300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ru-RU" altLang="ru-RU" sz="2000" b="1" u="sng">
                <a:solidFill>
                  <a:srgbClr val="000000"/>
                </a:solidFill>
              </a:rPr>
              <a:t>НАПАЛМЫ</a:t>
            </a:r>
          </a:p>
          <a:p>
            <a:pPr>
              <a:lnSpc>
                <a:spcPct val="90000"/>
              </a:lnSpc>
            </a:pPr>
            <a:endParaRPr lang="ru-RU" altLang="ru-RU" sz="2000" b="1" u="sng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смеси на основе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нефтепродуктов,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загущенные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 алюминиевой солью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 с нафтеновой, 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пальмитиновой и 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олеиновой к-тами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или каучуком с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полимерными</a:t>
            </a: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000000"/>
                </a:solidFill>
                <a:latin typeface="Times New Roman" panose="02020603050405020304" pitchFamily="18" charset="0"/>
              </a:rPr>
              <a:t>веществами</a:t>
            </a:r>
          </a:p>
          <a:p>
            <a:pPr>
              <a:lnSpc>
                <a:spcPct val="90000"/>
              </a:lnSpc>
            </a:pPr>
            <a:endParaRPr lang="ru-RU" altLang="ru-RU" b="1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endParaRPr lang="ru-RU" altLang="ru-RU" sz="2000" b="1">
              <a:solidFill>
                <a:srgbClr val="FF3300"/>
              </a:solidFill>
              <a:latin typeface="Times New Roman" panose="02020603050405020304" pitchFamily="18" charset="0"/>
            </a:endParaRPr>
          </a:p>
          <a:p>
            <a:endParaRPr lang="ru-RU" altLang="ru-RU" sz="2000" b="1" u="sng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73157" name="Rectangle 5"/>
          <p:cNvSpPr>
            <a:spLocks noChangeArrowheads="1"/>
          </p:cNvSpPr>
          <p:nvPr/>
        </p:nvSpPr>
        <p:spPr bwMode="auto">
          <a:xfrm>
            <a:off x="2514601" y="2636838"/>
            <a:ext cx="1991458" cy="3992562"/>
          </a:xfrm>
          <a:prstGeom prst="rect">
            <a:avLst/>
          </a:prstGeom>
          <a:gradFill rotWithShape="1">
            <a:gsLst>
              <a:gs pos="0">
                <a:srgbClr val="9966FF">
                  <a:alpha val="50000"/>
                </a:srgbClr>
              </a:gs>
              <a:gs pos="50000">
                <a:srgbClr val="FFFFFF"/>
              </a:gs>
              <a:gs pos="100000">
                <a:srgbClr val="9966FF">
                  <a:alpha val="50000"/>
                </a:srgbClr>
              </a:gs>
            </a:gsLst>
            <a:lin ang="5400000" scaled="1"/>
          </a:gradFill>
          <a:ln w="57150">
            <a:solidFill>
              <a:srgbClr val="CC3300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lnSpc>
                <a:spcPct val="140000"/>
              </a:lnSpc>
              <a:defRPr/>
            </a:pPr>
            <a:r>
              <a:rPr lang="ru-RU" sz="2000" b="1" u="sng">
                <a:solidFill>
                  <a:srgbClr val="000000"/>
                </a:solidFill>
                <a:latin typeface="Arial" charset="0"/>
              </a:rPr>
              <a:t>ПИРОГЕЛИ</a:t>
            </a:r>
          </a:p>
          <a:p>
            <a:pPr eaLnBrk="0" hangingPunct="0">
              <a:lnSpc>
                <a:spcPct val="140000"/>
              </a:lnSpc>
              <a:defRPr/>
            </a:pPr>
            <a:endParaRPr lang="ru-RU" sz="2000" b="1" u="sng">
              <a:solidFill>
                <a:srgbClr val="000000"/>
              </a:solidFill>
              <a:latin typeface="Arial" charset="0"/>
            </a:endParaRP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вязкие огнесмеси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напалмов с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 добавлением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 порошка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натрия, магния,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фосфора, 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алюминия и</a:t>
            </a:r>
          </a:p>
          <a:p>
            <a:pPr eaLnBrk="0" hangingPunct="0">
              <a:lnSpc>
                <a:spcPct val="11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 селитры</a:t>
            </a:r>
          </a:p>
          <a:p>
            <a:pPr eaLnBrk="0" hangingPunct="0">
              <a:lnSpc>
                <a:spcPct val="130000"/>
              </a:lnSpc>
              <a:defRPr/>
            </a:pPr>
            <a:r>
              <a:rPr lang="ru-RU" sz="2000" b="1">
                <a:solidFill>
                  <a:srgbClr val="000000"/>
                </a:solidFill>
                <a:latin typeface="Times New Roman" pitchFamily="18" charset="0"/>
              </a:rPr>
              <a:t>Тг=1400-1600</a:t>
            </a:r>
            <a:r>
              <a:rPr lang="ru-RU" sz="2000" b="1" baseline="40000">
                <a:solidFill>
                  <a:srgbClr val="000000"/>
                </a:solidFill>
                <a:latin typeface="Times New Roman" pitchFamily="18" charset="0"/>
              </a:rPr>
              <a:t>о </a:t>
            </a:r>
            <a:r>
              <a:rPr lang="ru-RU" sz="2000" b="1">
                <a:solidFill>
                  <a:srgbClr val="000000"/>
                </a:solidFill>
                <a:latin typeface="Times New Roman" pitchFamily="18" charset="0"/>
              </a:rPr>
              <a:t>С</a:t>
            </a:r>
          </a:p>
          <a:p>
            <a:pPr eaLnBrk="0" hangingPunct="0">
              <a:lnSpc>
                <a:spcPct val="130000"/>
              </a:lnSpc>
              <a:defRPr/>
            </a:pPr>
            <a:endParaRPr lang="ru-RU" sz="2000" b="1" u="sng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073158" name="Rectangle 6"/>
          <p:cNvSpPr>
            <a:spLocks noChangeArrowheads="1"/>
          </p:cNvSpPr>
          <p:nvPr/>
        </p:nvSpPr>
        <p:spPr bwMode="auto">
          <a:xfrm>
            <a:off x="4705352" y="2636838"/>
            <a:ext cx="2060331" cy="3992562"/>
          </a:xfrm>
          <a:prstGeom prst="rect">
            <a:avLst/>
          </a:prstGeom>
          <a:gradFill rotWithShape="1">
            <a:gsLst>
              <a:gs pos="0">
                <a:srgbClr val="66CCFF">
                  <a:alpha val="50000"/>
                </a:srgbClr>
              </a:gs>
              <a:gs pos="50000">
                <a:srgbClr val="FFFFFF"/>
              </a:gs>
              <a:gs pos="100000">
                <a:srgbClr val="66CCFF">
                  <a:alpha val="50000"/>
                </a:srgbClr>
              </a:gs>
            </a:gsLst>
            <a:lin ang="5400000" scaled="1"/>
          </a:gradFill>
          <a:ln w="57150">
            <a:solidFill>
              <a:srgbClr val="CC3300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defRPr/>
            </a:pPr>
            <a:r>
              <a:rPr lang="ru-RU" sz="2000" b="1">
                <a:solidFill>
                  <a:srgbClr val="000000"/>
                </a:solidFill>
                <a:latin typeface="Arial" charset="0"/>
              </a:rPr>
              <a:t>ТЕРМИТНЫЕ</a:t>
            </a:r>
          </a:p>
          <a:p>
            <a:pPr eaLnBrk="0" hangingPunct="0">
              <a:defRPr/>
            </a:pPr>
            <a:endParaRPr lang="ru-RU" sz="2000" b="1">
              <a:solidFill>
                <a:srgbClr val="000000"/>
              </a:solidFill>
              <a:latin typeface="Arial" charset="0"/>
            </a:endParaRPr>
          </a:p>
          <a:p>
            <a:pPr eaLnBrk="0" hangingPunct="0"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порошкообразные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смеси алюминия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и  окислов железа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с добавлением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селитры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и серы, 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загущенные лаком, 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смолой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или маслом</a:t>
            </a:r>
          </a:p>
          <a:p>
            <a:pPr eaLnBrk="0" hangingPunct="0">
              <a:lnSpc>
                <a:spcPct val="90000"/>
              </a:lnSpc>
              <a:defRPr/>
            </a:pPr>
            <a:endParaRPr lang="ru-RU" b="1">
              <a:solidFill>
                <a:srgbClr val="000000"/>
              </a:solidFill>
              <a:latin typeface="Times New Roman" pitchFamily="18" charset="0"/>
            </a:endParaRPr>
          </a:p>
          <a:p>
            <a:pPr eaLnBrk="0" hangingPunct="0">
              <a:defRPr/>
            </a:pPr>
            <a:r>
              <a:rPr lang="ru-RU" sz="2000" b="1">
                <a:solidFill>
                  <a:srgbClr val="000000"/>
                </a:solidFill>
                <a:latin typeface="Times New Roman" pitchFamily="18" charset="0"/>
              </a:rPr>
              <a:t>Тг= до 3000</a:t>
            </a:r>
            <a:r>
              <a:rPr lang="ru-RU" sz="2000" b="1" baseline="30000">
                <a:solidFill>
                  <a:srgbClr val="000000"/>
                </a:solidFill>
                <a:latin typeface="Times New Roman" pitchFamily="18" charset="0"/>
              </a:rPr>
              <a:t>о </a:t>
            </a:r>
            <a:r>
              <a:rPr lang="ru-RU" sz="2000" b="1">
                <a:solidFill>
                  <a:srgbClr val="000000"/>
                </a:solidFill>
                <a:latin typeface="Times New Roman" pitchFamily="18" charset="0"/>
              </a:rPr>
              <a:t>С</a:t>
            </a:r>
          </a:p>
          <a:p>
            <a:pPr eaLnBrk="0" hangingPunct="0">
              <a:defRPr/>
            </a:pPr>
            <a:endParaRPr lang="ru-RU" sz="2000" b="1" u="sng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073159" name="Rectangle 7"/>
          <p:cNvSpPr>
            <a:spLocks noChangeArrowheads="1"/>
          </p:cNvSpPr>
          <p:nvPr/>
        </p:nvSpPr>
        <p:spPr bwMode="auto">
          <a:xfrm>
            <a:off x="7010402" y="2636838"/>
            <a:ext cx="2014904" cy="3992562"/>
          </a:xfrm>
          <a:prstGeom prst="rect">
            <a:avLst/>
          </a:prstGeom>
          <a:gradFill rotWithShape="1">
            <a:gsLst>
              <a:gs pos="0">
                <a:srgbClr val="66FF66">
                  <a:alpha val="50000"/>
                </a:srgbClr>
              </a:gs>
              <a:gs pos="50000">
                <a:srgbClr val="FFFFFF"/>
              </a:gs>
              <a:gs pos="100000">
                <a:srgbClr val="66FF66">
                  <a:alpha val="50000"/>
                </a:srgbClr>
              </a:gs>
            </a:gsLst>
            <a:lin ang="5400000" scaled="1"/>
          </a:gradFill>
          <a:ln w="57150">
            <a:solidFill>
              <a:srgbClr val="CC3300"/>
            </a:solidFill>
            <a:miter lim="800000"/>
            <a:headEnd/>
            <a:tailEnd/>
          </a:ln>
          <a:effectLst/>
          <a:extLst/>
        </p:spPr>
        <p:txBody>
          <a:bodyPr wrap="none" lIns="91380" tIns="45693" rIns="91380" bIns="45693" anchor="ctr"/>
          <a:lstStyle/>
          <a:p>
            <a:pPr eaLnBrk="0" hangingPunct="0">
              <a:lnSpc>
                <a:spcPct val="95000"/>
              </a:lnSpc>
              <a:defRPr/>
            </a:pPr>
            <a:r>
              <a:rPr lang="ru-RU" sz="2000" b="1" u="sng">
                <a:solidFill>
                  <a:srgbClr val="000000"/>
                </a:solidFill>
                <a:latin typeface="Arial" charset="0"/>
              </a:rPr>
              <a:t>НА  ОСНОВЕ</a:t>
            </a:r>
          </a:p>
          <a:p>
            <a:pPr eaLnBrk="0" hangingPunct="0">
              <a:lnSpc>
                <a:spcPct val="95000"/>
              </a:lnSpc>
              <a:defRPr/>
            </a:pPr>
            <a:endParaRPr lang="ru-RU" sz="2000" b="1" u="sng">
              <a:solidFill>
                <a:srgbClr val="000000"/>
              </a:solidFill>
              <a:latin typeface="Arial" charset="0"/>
            </a:endParaRPr>
          </a:p>
          <a:p>
            <a:pPr eaLnBrk="0" hangingPunct="0">
              <a:lnSpc>
                <a:spcPct val="90000"/>
              </a:lnSpc>
              <a:defRPr/>
            </a:pPr>
            <a:endParaRPr lang="ru-RU" b="1">
              <a:solidFill>
                <a:srgbClr val="000000"/>
              </a:solidFill>
              <a:latin typeface="Times New Roman" pitchFamily="18" charset="0"/>
            </a:endParaRP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воскообразное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ядовитое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вещество,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получаемое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после 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специальной </a:t>
            </a:r>
          </a:p>
          <a:p>
            <a:pPr eaLnBrk="0" hangingPunct="0">
              <a:lnSpc>
                <a:spcPct val="90000"/>
              </a:lnSpc>
              <a:defRPr/>
            </a:pPr>
            <a:r>
              <a:rPr lang="ru-RU" b="1">
                <a:solidFill>
                  <a:srgbClr val="000000"/>
                </a:solidFill>
                <a:latin typeface="Times New Roman" pitchFamily="18" charset="0"/>
              </a:rPr>
              <a:t>обработки фосфора</a:t>
            </a:r>
          </a:p>
          <a:p>
            <a:pPr eaLnBrk="0" hangingPunct="0">
              <a:lnSpc>
                <a:spcPct val="110000"/>
              </a:lnSpc>
              <a:defRPr/>
            </a:pPr>
            <a:endParaRPr lang="ru-RU" b="1">
              <a:solidFill>
                <a:srgbClr val="000000"/>
              </a:solidFill>
              <a:latin typeface="Times New Roman" pitchFamily="18" charset="0"/>
            </a:endParaRPr>
          </a:p>
          <a:p>
            <a:pPr eaLnBrk="0" hangingPunct="0">
              <a:lnSpc>
                <a:spcPct val="110000"/>
              </a:lnSpc>
              <a:defRPr/>
            </a:pPr>
            <a:endParaRPr lang="ru-RU" sz="2000" b="1">
              <a:solidFill>
                <a:srgbClr val="000000"/>
              </a:solidFill>
              <a:latin typeface="Times New Roman" pitchFamily="18" charset="0"/>
            </a:endParaRPr>
          </a:p>
          <a:p>
            <a:pPr eaLnBrk="0" hangingPunct="0">
              <a:lnSpc>
                <a:spcPct val="110000"/>
              </a:lnSpc>
              <a:defRPr/>
            </a:pPr>
            <a:r>
              <a:rPr lang="ru-RU" sz="2000" b="1">
                <a:solidFill>
                  <a:srgbClr val="000000"/>
                </a:solidFill>
                <a:latin typeface="Times New Roman" pitchFamily="18" charset="0"/>
              </a:rPr>
              <a:t>Тг= до 1200</a:t>
            </a:r>
            <a:r>
              <a:rPr lang="ru-RU" sz="2000" b="1" baseline="40000">
                <a:solidFill>
                  <a:srgbClr val="000000"/>
                </a:solidFill>
                <a:latin typeface="Times New Roman" pitchFamily="18" charset="0"/>
              </a:rPr>
              <a:t>о </a:t>
            </a:r>
            <a:r>
              <a:rPr lang="ru-RU" sz="2000" b="1">
                <a:solidFill>
                  <a:srgbClr val="000000"/>
                </a:solidFill>
                <a:latin typeface="Times New Roman" pitchFamily="18" charset="0"/>
              </a:rPr>
              <a:t>С</a:t>
            </a:r>
            <a:r>
              <a:rPr lang="ru-RU" sz="2400" b="1">
                <a:solidFill>
                  <a:srgbClr val="000000"/>
                </a:solidFill>
                <a:latin typeface="Times New Roman" pitchFamily="18" charset="0"/>
              </a:rPr>
              <a:t> </a:t>
            </a:r>
          </a:p>
          <a:p>
            <a:pPr eaLnBrk="0" hangingPunct="0">
              <a:defRPr/>
            </a:pPr>
            <a:endParaRPr lang="ru-RU" sz="2400" b="1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73070" name="Line 8"/>
          <p:cNvSpPr>
            <a:spLocks noChangeShapeType="1"/>
          </p:cNvSpPr>
          <p:nvPr/>
        </p:nvSpPr>
        <p:spPr bwMode="auto">
          <a:xfrm flipV="1">
            <a:off x="1114425" y="2420938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71" name="Line 9"/>
          <p:cNvSpPr>
            <a:spLocks noChangeShapeType="1"/>
          </p:cNvSpPr>
          <p:nvPr/>
        </p:nvSpPr>
        <p:spPr bwMode="auto">
          <a:xfrm flipV="1">
            <a:off x="3441700" y="2420938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72" name="Line 10"/>
          <p:cNvSpPr>
            <a:spLocks noChangeShapeType="1"/>
          </p:cNvSpPr>
          <p:nvPr/>
        </p:nvSpPr>
        <p:spPr bwMode="auto">
          <a:xfrm flipV="1">
            <a:off x="5767388" y="2420938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73" name="Line 11"/>
          <p:cNvSpPr>
            <a:spLocks noChangeShapeType="1"/>
          </p:cNvSpPr>
          <p:nvPr/>
        </p:nvSpPr>
        <p:spPr bwMode="auto">
          <a:xfrm flipV="1">
            <a:off x="8094663" y="2420938"/>
            <a:ext cx="0" cy="2159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74" name="Line 12"/>
          <p:cNvSpPr>
            <a:spLocks noChangeShapeType="1"/>
          </p:cNvSpPr>
          <p:nvPr/>
        </p:nvSpPr>
        <p:spPr bwMode="auto">
          <a:xfrm flipV="1">
            <a:off x="4505325" y="2276475"/>
            <a:ext cx="0" cy="1444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75" name="AutoShape 13"/>
          <p:cNvSpPr>
            <a:spLocks noChangeArrowheads="1"/>
          </p:cNvSpPr>
          <p:nvPr/>
        </p:nvSpPr>
        <p:spPr bwMode="auto">
          <a:xfrm>
            <a:off x="317500" y="5949950"/>
            <a:ext cx="1927225" cy="360363"/>
          </a:xfrm>
          <a:prstGeom prst="roundRect">
            <a:avLst>
              <a:gd name="adj" fmla="val 8958"/>
            </a:avLst>
          </a:pr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Т</a:t>
            </a:r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г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= 1000-1200</a:t>
            </a:r>
            <a:r>
              <a:rPr lang="ru-RU" altLang="ru-RU" b="1" baseline="30000">
                <a:solidFill>
                  <a:srgbClr val="FFFFFF"/>
                </a:solidFill>
                <a:latin typeface="Times New Roman" panose="02020603050405020304" pitchFamily="18" charset="0"/>
              </a:rPr>
              <a:t>о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С</a:t>
            </a:r>
          </a:p>
          <a:p>
            <a:pPr eaLnBrk="1" hangingPunct="1"/>
            <a:endParaRPr lang="ru-RU" altLang="ru-RU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76" name="AutoShape 14"/>
          <p:cNvSpPr>
            <a:spLocks noChangeArrowheads="1"/>
          </p:cNvSpPr>
          <p:nvPr/>
        </p:nvSpPr>
        <p:spPr bwMode="auto">
          <a:xfrm>
            <a:off x="7097713" y="5949950"/>
            <a:ext cx="1860550" cy="360363"/>
          </a:xfrm>
          <a:prstGeom prst="roundRect">
            <a:avLst>
              <a:gd name="adj" fmla="val 8958"/>
            </a:avLst>
          </a:pr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Т</a:t>
            </a:r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г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= до 1200</a:t>
            </a:r>
            <a:r>
              <a:rPr lang="ru-RU" altLang="ru-RU" b="1" baseline="30000">
                <a:solidFill>
                  <a:srgbClr val="FFFFFF"/>
                </a:solidFill>
                <a:latin typeface="Times New Roman" panose="02020603050405020304" pitchFamily="18" charset="0"/>
              </a:rPr>
              <a:t>о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С</a:t>
            </a:r>
          </a:p>
          <a:p>
            <a:pPr eaLnBrk="1" hangingPunct="1"/>
            <a:endParaRPr lang="ru-RU" altLang="ru-RU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77" name="AutoShape 15"/>
          <p:cNvSpPr>
            <a:spLocks noChangeArrowheads="1"/>
          </p:cNvSpPr>
          <p:nvPr/>
        </p:nvSpPr>
        <p:spPr bwMode="auto">
          <a:xfrm>
            <a:off x="4837113" y="5949950"/>
            <a:ext cx="1793875" cy="360363"/>
          </a:xfrm>
          <a:prstGeom prst="roundRect">
            <a:avLst>
              <a:gd name="adj" fmla="val 8958"/>
            </a:avLst>
          </a:pr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Т</a:t>
            </a:r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г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= до 3000</a:t>
            </a:r>
            <a:r>
              <a:rPr lang="ru-RU" altLang="ru-RU" b="1" baseline="30000">
                <a:solidFill>
                  <a:srgbClr val="FFFFFF"/>
                </a:solidFill>
                <a:latin typeface="Times New Roman" panose="02020603050405020304" pitchFamily="18" charset="0"/>
              </a:rPr>
              <a:t>о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С</a:t>
            </a:r>
          </a:p>
          <a:p>
            <a:pPr eaLnBrk="1" hangingPunct="1"/>
            <a:endParaRPr lang="ru-RU" altLang="ru-RU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78" name="AutoShape 16"/>
          <p:cNvSpPr>
            <a:spLocks noChangeArrowheads="1"/>
          </p:cNvSpPr>
          <p:nvPr/>
        </p:nvSpPr>
        <p:spPr bwMode="auto">
          <a:xfrm>
            <a:off x="2578100" y="5949950"/>
            <a:ext cx="1860550" cy="360363"/>
          </a:xfrm>
          <a:prstGeom prst="roundRect">
            <a:avLst>
              <a:gd name="adj" fmla="val 8958"/>
            </a:avLst>
          </a:pr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Т</a:t>
            </a:r>
            <a:r>
              <a:rPr lang="ru-RU" altLang="ru-RU" sz="1600" b="1">
                <a:solidFill>
                  <a:srgbClr val="FFFFFF"/>
                </a:solidFill>
                <a:latin typeface="Times New Roman" panose="02020603050405020304" pitchFamily="18" charset="0"/>
              </a:rPr>
              <a:t>г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= 1400-1600</a:t>
            </a:r>
            <a:r>
              <a:rPr lang="ru-RU" altLang="ru-RU" b="1" baseline="30000">
                <a:solidFill>
                  <a:srgbClr val="FFFFFF"/>
                </a:solidFill>
                <a:latin typeface="Times New Roman" panose="02020603050405020304" pitchFamily="18" charset="0"/>
              </a:rPr>
              <a:t>о</a:t>
            </a:r>
            <a:r>
              <a:rPr lang="ru-RU" altLang="ru-RU" b="1">
                <a:solidFill>
                  <a:srgbClr val="FFFFFF"/>
                </a:solidFill>
                <a:latin typeface="Times New Roman" panose="02020603050405020304" pitchFamily="18" charset="0"/>
              </a:rPr>
              <a:t> С</a:t>
            </a:r>
          </a:p>
          <a:p>
            <a:pPr eaLnBrk="1" hangingPunct="1"/>
            <a:endParaRPr lang="ru-RU" altLang="ru-RU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79" name="AutoShape 17"/>
          <p:cNvSpPr>
            <a:spLocks noChangeArrowheads="1"/>
          </p:cNvSpPr>
          <p:nvPr/>
        </p:nvSpPr>
        <p:spPr bwMode="auto">
          <a:xfrm>
            <a:off x="317500" y="2708275"/>
            <a:ext cx="1927225" cy="504825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chemeClr val="accent1"/>
              </a:gs>
              <a:gs pos="100000">
                <a:srgbClr val="761700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18900000" algn="ctr" rotWithShape="0">
              <a:srgbClr val="FFFF00">
                <a:alpha val="50000"/>
              </a:srgbClr>
            </a:outerShdw>
          </a:effectLst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en-US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НАПАЛМЫ</a:t>
            </a:r>
          </a:p>
          <a:p>
            <a:pPr eaLnBrk="1" hangingPunct="1"/>
            <a:endParaRPr lang="ru-RU" altLang="en-US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80" name="AutoShape 18"/>
          <p:cNvSpPr>
            <a:spLocks noChangeArrowheads="1"/>
          </p:cNvSpPr>
          <p:nvPr/>
        </p:nvSpPr>
        <p:spPr bwMode="auto">
          <a:xfrm>
            <a:off x="2578100" y="2708275"/>
            <a:ext cx="1860550" cy="504825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9966FF"/>
              </a:gs>
              <a:gs pos="100000">
                <a:srgbClr val="472F76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18900000" algn="ctr" rotWithShape="0">
              <a:srgbClr val="9966FF">
                <a:alpha val="50000"/>
              </a:srgbClr>
            </a:outerShdw>
          </a:effectLst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90000"/>
              </a:lnSpc>
            </a:pPr>
            <a:r>
              <a:rPr lang="ru-RU" altLang="en-US" sz="2000" b="1">
                <a:solidFill>
                  <a:srgbClr val="FFFFFF"/>
                </a:solidFill>
                <a:latin typeface="Times New Roman" panose="02020603050405020304" pitchFamily="18" charset="0"/>
              </a:rPr>
              <a:t>ПИРОГЕЛИ</a:t>
            </a:r>
          </a:p>
          <a:p>
            <a:pPr eaLnBrk="1" hangingPunct="1"/>
            <a:endParaRPr lang="ru-RU" altLang="en-US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81" name="AutoShape 19"/>
          <p:cNvSpPr>
            <a:spLocks noChangeArrowheads="1"/>
          </p:cNvSpPr>
          <p:nvPr/>
        </p:nvSpPr>
        <p:spPr bwMode="auto">
          <a:xfrm>
            <a:off x="4837113" y="2708275"/>
            <a:ext cx="1862137" cy="503238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0099"/>
              </a:gs>
              <a:gs pos="100000">
                <a:srgbClr val="000047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18900000" algn="ctr" rotWithShape="0">
              <a:srgbClr val="00CCFF">
                <a:alpha val="50000"/>
              </a:srgbClr>
            </a:outerShdw>
          </a:effectLst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0000"/>
              </a:lnSpc>
            </a:pPr>
            <a:r>
              <a:rPr lang="ru-RU" altLang="en-US" sz="2000" b="1">
                <a:solidFill>
                  <a:srgbClr val="FFFFFF"/>
                </a:solidFill>
                <a:latin typeface="Times New Roman" panose="02020603050405020304" pitchFamily="18" charset="0"/>
              </a:rPr>
              <a:t>ТЕРМИТНЫЕ</a:t>
            </a:r>
          </a:p>
          <a:p>
            <a:pPr>
              <a:lnSpc>
                <a:spcPct val="70000"/>
              </a:lnSpc>
            </a:pPr>
            <a:r>
              <a:rPr lang="ru-RU" altLang="en-US" sz="2000" b="1">
                <a:solidFill>
                  <a:srgbClr val="FFFFFF"/>
                </a:solidFill>
                <a:latin typeface="Times New Roman" panose="02020603050405020304" pitchFamily="18" charset="0"/>
              </a:rPr>
              <a:t>СОСТАВЫ</a:t>
            </a:r>
          </a:p>
          <a:p>
            <a:pPr eaLnBrk="1" hangingPunct="1"/>
            <a:endParaRPr lang="ru-RU" altLang="en-US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82" name="AutoShape 20"/>
          <p:cNvSpPr>
            <a:spLocks noChangeArrowheads="1"/>
          </p:cNvSpPr>
          <p:nvPr/>
        </p:nvSpPr>
        <p:spPr bwMode="auto">
          <a:xfrm>
            <a:off x="7097713" y="2708275"/>
            <a:ext cx="1863725" cy="503238"/>
          </a:xfrm>
          <a:prstGeom prst="roundRect">
            <a:avLst>
              <a:gd name="adj" fmla="val 8958"/>
            </a:avLst>
          </a:prstGeom>
          <a:gradFill rotWithShape="1">
            <a:gsLst>
              <a:gs pos="0">
                <a:srgbClr val="008000"/>
              </a:gs>
              <a:gs pos="100000">
                <a:srgbClr val="003B00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>
            <a:outerShdw dist="107763" dir="18900000" algn="ctr" rotWithShape="0">
              <a:srgbClr val="66FF66">
                <a:alpha val="50000"/>
              </a:srgbClr>
            </a:outerShdw>
          </a:effectLst>
        </p:spPr>
        <p:txBody>
          <a:bodyPr wrap="none" lIns="89941" tIns="46770" rIns="89941" bIns="4677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90000"/>
              </a:lnSpc>
            </a:pPr>
            <a:endParaRPr lang="ru-RU" altLang="en-US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>
              <a:lnSpc>
                <a:spcPct val="70000"/>
              </a:lnSpc>
            </a:pPr>
            <a:r>
              <a:rPr lang="ru-RU" altLang="en-US" sz="1600" b="1">
                <a:solidFill>
                  <a:srgbClr val="FFFFFF"/>
                </a:solidFill>
                <a:latin typeface="Times New Roman" panose="02020603050405020304" pitchFamily="18" charset="0"/>
              </a:rPr>
              <a:t> НА ОСНОВЕ</a:t>
            </a:r>
            <a:r>
              <a:rPr lang="ru-RU" altLang="en-US" sz="2000" b="1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</a:p>
          <a:p>
            <a:pPr>
              <a:lnSpc>
                <a:spcPct val="70000"/>
              </a:lnSpc>
            </a:pPr>
            <a:r>
              <a:rPr lang="ru-RU" altLang="en-US" sz="2000" b="1">
                <a:solidFill>
                  <a:srgbClr val="FFFFFF"/>
                </a:solidFill>
                <a:latin typeface="Times New Roman" panose="02020603050405020304" pitchFamily="18" charset="0"/>
              </a:rPr>
              <a:t>ФОСФОРА</a:t>
            </a:r>
          </a:p>
          <a:p>
            <a:pPr eaLnBrk="1" hangingPunct="1"/>
            <a:endParaRPr lang="ru-RU" altLang="en-US" sz="1400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73083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73100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3103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sp>
        <p:nvSpPr>
          <p:cNvPr id="173084" name="Rectangle 26"/>
          <p:cNvSpPr>
            <a:spLocks noChangeArrowheads="1"/>
          </p:cNvSpPr>
          <p:nvPr/>
        </p:nvSpPr>
        <p:spPr bwMode="auto">
          <a:xfrm>
            <a:off x="784225" y="1125538"/>
            <a:ext cx="7377113" cy="574675"/>
          </a:xfrm>
          <a:prstGeom prst="rect">
            <a:avLst/>
          </a:prstGeom>
          <a:solidFill>
            <a:schemeClr val="accent1"/>
          </a:solidFill>
          <a:ln w="57150" cmpd="thinThick" algn="ctr">
            <a:solidFill>
              <a:srgbClr val="FFFF00"/>
            </a:solidFill>
            <a:miter lim="800000"/>
            <a:headEnd/>
            <a:tailEnd/>
          </a:ln>
        </p:spPr>
        <p:txBody>
          <a:bodyPr wrap="none" lIns="91380" tIns="45693" rIns="91380" bIns="45693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6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Оружие, поражающее действие которого основано</a:t>
            </a:r>
          </a:p>
          <a:p>
            <a:pPr>
              <a:lnSpc>
                <a:spcPct val="60000"/>
              </a:lnSpc>
            </a:pPr>
            <a:r>
              <a:rPr lang="ru-RU" altLang="ru-RU" sz="2400" b="1">
                <a:solidFill>
                  <a:srgbClr val="FFFFFF"/>
                </a:solidFill>
                <a:latin typeface="Times New Roman" panose="02020603050405020304" pitchFamily="18" charset="0"/>
              </a:rPr>
              <a:t> на использовании боевых свойств  ЗВ</a:t>
            </a:r>
          </a:p>
        </p:txBody>
      </p:sp>
      <p:sp>
        <p:nvSpPr>
          <p:cNvPr id="173085" name="AutoShape 27"/>
          <p:cNvSpPr>
            <a:spLocks noChangeArrowheads="1"/>
          </p:cNvSpPr>
          <p:nvPr/>
        </p:nvSpPr>
        <p:spPr bwMode="auto">
          <a:xfrm>
            <a:off x="2711450" y="765175"/>
            <a:ext cx="3810000" cy="304800"/>
          </a:xfrm>
          <a:prstGeom prst="downArrow">
            <a:avLst>
              <a:gd name="adj1" fmla="val 49250"/>
              <a:gd name="adj2" fmla="val 75833"/>
            </a:avLst>
          </a:prstGeom>
          <a:solidFill>
            <a:srgbClr val="FFCC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3086" name="AutoShape 28"/>
          <p:cNvSpPr>
            <a:spLocks noChangeArrowheads="1"/>
          </p:cNvSpPr>
          <p:nvPr/>
        </p:nvSpPr>
        <p:spPr bwMode="auto">
          <a:xfrm>
            <a:off x="119063" y="115888"/>
            <a:ext cx="8709025" cy="1546225"/>
          </a:xfrm>
          <a:prstGeom prst="ribbon">
            <a:avLst>
              <a:gd name="adj1" fmla="val 23981"/>
              <a:gd name="adj2" fmla="val 75000"/>
            </a:avLst>
          </a:prstGeom>
          <a:gradFill rotWithShape="1">
            <a:gsLst>
              <a:gs pos="0">
                <a:srgbClr val="FFFF00"/>
              </a:gs>
              <a:gs pos="50000">
                <a:srgbClr val="FFFFB1"/>
              </a:gs>
              <a:gs pos="100000">
                <a:srgbClr val="FFFF00"/>
              </a:gs>
            </a:gsLst>
            <a:lin ang="2700000" scaled="1"/>
          </a:gradFill>
          <a:ln w="38100">
            <a:solidFill>
              <a:srgbClr val="000080"/>
            </a:solidFill>
            <a:round/>
            <a:headEnd/>
            <a:tailEnd/>
          </a:ln>
        </p:spPr>
        <p:txBody>
          <a:bodyPr lIns="91380" tIns="71954" rIns="9138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3600" b="1">
                <a:solidFill>
                  <a:srgbClr val="FF3300"/>
                </a:solidFill>
                <a:latin typeface="Times New Roman" panose="02020603050405020304" pitchFamily="18" charset="0"/>
              </a:rPr>
              <a:t>ЗАЖИГАТЕЛЬНОЕ  ОРУЖИЕ</a:t>
            </a:r>
          </a:p>
        </p:txBody>
      </p:sp>
      <p:pic>
        <p:nvPicPr>
          <p:cNvPr id="173087" name="Picture 25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3088" name="Group 29"/>
          <p:cNvGrpSpPr>
            <a:grpSpLocks/>
          </p:cNvGrpSpPr>
          <p:nvPr/>
        </p:nvGrpSpPr>
        <p:grpSpPr bwMode="auto">
          <a:xfrm rot="-390732">
            <a:off x="7762875" y="115888"/>
            <a:ext cx="666750" cy="715962"/>
            <a:chOff x="4014" y="13014"/>
            <a:chExt cx="1922" cy="1782"/>
          </a:xfrm>
        </p:grpSpPr>
        <p:grpSp>
          <p:nvGrpSpPr>
            <p:cNvPr id="173089" name="Group 30"/>
            <p:cNvGrpSpPr>
              <a:grpSpLocks/>
            </p:cNvGrpSpPr>
            <p:nvPr/>
          </p:nvGrpSpPr>
          <p:grpSpPr bwMode="auto">
            <a:xfrm>
              <a:off x="4374" y="13014"/>
              <a:ext cx="1562" cy="1782"/>
              <a:chOff x="3249" y="12114"/>
              <a:chExt cx="1562" cy="1782"/>
            </a:xfrm>
          </p:grpSpPr>
          <p:sp>
            <p:nvSpPr>
              <p:cNvPr id="173096" name="Oval 31"/>
              <p:cNvSpPr>
                <a:spLocks noChangeArrowheads="1"/>
              </p:cNvSpPr>
              <p:nvPr/>
            </p:nvSpPr>
            <p:spPr bwMode="auto">
              <a:xfrm rot="-1765379">
                <a:off x="3218" y="12187"/>
                <a:ext cx="1075" cy="1691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96720" dir="139191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3097" name="Oval 32"/>
              <p:cNvSpPr>
                <a:spLocks noChangeArrowheads="1"/>
              </p:cNvSpPr>
              <p:nvPr/>
            </p:nvSpPr>
            <p:spPr bwMode="auto">
              <a:xfrm rot="-1765379">
                <a:off x="3258" y="12131"/>
                <a:ext cx="1066" cy="1695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63500" dir="2212194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3098" name="Oval 33"/>
              <p:cNvSpPr>
                <a:spLocks noChangeArrowheads="1"/>
              </p:cNvSpPr>
              <p:nvPr/>
            </p:nvSpPr>
            <p:spPr bwMode="auto">
              <a:xfrm rot="-1765379">
                <a:off x="4036" y="12141"/>
                <a:ext cx="628" cy="940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17961" dir="13500000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3099" name="Oval 34"/>
              <p:cNvSpPr>
                <a:spLocks noChangeArrowheads="1"/>
              </p:cNvSpPr>
              <p:nvPr/>
            </p:nvSpPr>
            <p:spPr bwMode="auto">
              <a:xfrm rot="-1765379">
                <a:off x="4168" y="12099"/>
                <a:ext cx="620" cy="944"/>
              </a:xfrm>
              <a:prstGeom prst="ellipse">
                <a:avLst/>
              </a:prstGeom>
              <a:gradFill rotWithShape="1">
                <a:gsLst>
                  <a:gs pos="0">
                    <a:srgbClr val="800080"/>
                  </a:gs>
                  <a:gs pos="100000">
                    <a:srgbClr val="E7CEE7"/>
                  </a:gs>
                </a:gsLst>
                <a:lin ang="270000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  <a:effectLst>
                <a:outerShdw dist="52363" dir="4557825" algn="ctr" rotWithShape="0">
                  <a:srgbClr val="CC99FF">
                    <a:alpha val="50000"/>
                  </a:srgbClr>
                </a:outerShdw>
              </a:effec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 b="1">
                  <a:solidFill>
                    <a:srgbClr val="FFFFFF"/>
                  </a:solidFill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3090" name="Group 35"/>
            <p:cNvGrpSpPr>
              <a:grpSpLocks/>
            </p:cNvGrpSpPr>
            <p:nvPr/>
          </p:nvGrpSpPr>
          <p:grpSpPr bwMode="auto">
            <a:xfrm>
              <a:off x="4014" y="13468"/>
              <a:ext cx="1354" cy="1074"/>
              <a:chOff x="4014" y="13468"/>
              <a:chExt cx="1354" cy="1074"/>
            </a:xfrm>
          </p:grpSpPr>
          <p:sp>
            <p:nvSpPr>
              <p:cNvPr id="173091" name="Freeform 36"/>
              <p:cNvSpPr>
                <a:spLocks/>
              </p:cNvSpPr>
              <p:nvPr/>
            </p:nvSpPr>
            <p:spPr bwMode="auto">
              <a:xfrm rot="975194">
                <a:off x="4566" y="13468"/>
                <a:ext cx="595" cy="253"/>
              </a:xfrm>
              <a:custGeom>
                <a:avLst/>
                <a:gdLst>
                  <a:gd name="T0" fmla="*/ 1596 w 544"/>
                  <a:gd name="T1" fmla="*/ 0 h 204"/>
                  <a:gd name="T2" fmla="*/ 266 w 544"/>
                  <a:gd name="T3" fmla="*/ 2396 h 204"/>
                  <a:gd name="T4" fmla="*/ 0 w 544"/>
                  <a:gd name="T5" fmla="*/ 1801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3092" name="Group 37"/>
              <p:cNvGrpSpPr>
                <a:grpSpLocks/>
              </p:cNvGrpSpPr>
              <p:nvPr/>
            </p:nvGrpSpPr>
            <p:grpSpPr bwMode="auto">
              <a:xfrm>
                <a:off x="4014" y="14274"/>
                <a:ext cx="394" cy="268"/>
                <a:chOff x="1134" y="12114"/>
                <a:chExt cx="3960" cy="2160"/>
              </a:xfrm>
            </p:grpSpPr>
            <p:sp>
              <p:nvSpPr>
                <p:cNvPr id="173094" name="Line 38"/>
                <p:cNvSpPr>
                  <a:spLocks noChangeShapeType="1"/>
                </p:cNvSpPr>
                <p:nvPr/>
              </p:nvSpPr>
              <p:spPr bwMode="auto">
                <a:xfrm flipV="1">
                  <a:off x="910" y="12104"/>
                  <a:ext cx="3897" cy="1974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095" name="Line 39"/>
                <p:cNvSpPr>
                  <a:spLocks noChangeShapeType="1"/>
                </p:cNvSpPr>
                <p:nvPr/>
              </p:nvSpPr>
              <p:spPr bwMode="auto">
                <a:xfrm flipV="1">
                  <a:off x="920" y="11941"/>
                  <a:ext cx="3813" cy="2165"/>
                </a:xfrm>
                <a:prstGeom prst="line">
                  <a:avLst/>
                </a:prstGeom>
                <a:noFill/>
                <a:ln w="12700">
                  <a:solidFill>
                    <a:srgbClr val="800080"/>
                  </a:solidFill>
                  <a:round/>
                  <a:headEnd/>
                  <a:tailEnd/>
                </a:ln>
                <a:effectLst>
                  <a:outerShdw dist="107763" dir="2700000" algn="ctr" rotWithShape="0">
                    <a:srgbClr val="993366">
                      <a:alpha val="50000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3093" name="Freeform 40"/>
              <p:cNvSpPr>
                <a:spLocks/>
              </p:cNvSpPr>
              <p:nvPr/>
            </p:nvSpPr>
            <p:spPr bwMode="auto">
              <a:xfrm rot="16714728" flipV="1">
                <a:off x="5059" y="13964"/>
                <a:ext cx="448" cy="171"/>
              </a:xfrm>
              <a:custGeom>
                <a:avLst/>
                <a:gdLst>
                  <a:gd name="T0" fmla="*/ 53 w 544"/>
                  <a:gd name="T1" fmla="*/ 0 h 204"/>
                  <a:gd name="T2" fmla="*/ 9 w 544"/>
                  <a:gd name="T3" fmla="*/ 22 h 204"/>
                  <a:gd name="T4" fmla="*/ 0 w 544"/>
                  <a:gd name="T5" fmla="*/ 16 h 204"/>
                  <a:gd name="T6" fmla="*/ 0 60000 65536"/>
                  <a:gd name="T7" fmla="*/ 0 60000 65536"/>
                  <a:gd name="T8" fmla="*/ 0 60000 65536"/>
                  <a:gd name="T9" fmla="*/ 0 w 544"/>
                  <a:gd name="T10" fmla="*/ 0 h 204"/>
                  <a:gd name="T11" fmla="*/ 544 w 544"/>
                  <a:gd name="T12" fmla="*/ 204 h 2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44" h="204">
                    <a:moveTo>
                      <a:pt x="544" y="0"/>
                    </a:moveTo>
                    <a:cubicBezTo>
                      <a:pt x="363" y="79"/>
                      <a:pt x="182" y="158"/>
                      <a:pt x="91" y="181"/>
                    </a:cubicBezTo>
                    <a:cubicBezTo>
                      <a:pt x="0" y="204"/>
                      <a:pt x="15" y="143"/>
                      <a:pt x="0" y="136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>
    <p:cover dir="r"/>
  </p:transition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ChangeArrowheads="1"/>
          </p:cNvSpPr>
          <p:nvPr/>
        </p:nvSpPr>
        <p:spPr bwMode="auto">
          <a:xfrm>
            <a:off x="1763713" y="228600"/>
            <a:ext cx="5688012" cy="381000"/>
          </a:xfrm>
          <a:prstGeom prst="rect">
            <a:avLst/>
          </a:prstGeom>
          <a:solidFill>
            <a:srgbClr val="66FFFF">
              <a:alpha val="50195"/>
            </a:srgbClr>
          </a:solidFill>
          <a:ln w="5715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3200" b="1">
                <a:solidFill>
                  <a:srgbClr val="FF1A1A"/>
                </a:solidFill>
                <a:latin typeface="Arial Black" panose="020B0A04020102020204" pitchFamily="34" charset="0"/>
              </a:rPr>
              <a:t>Высокоточное  оружие</a:t>
            </a:r>
          </a:p>
        </p:txBody>
      </p:sp>
      <p:sp>
        <p:nvSpPr>
          <p:cNvPr id="174083" name="AutoShape 3"/>
          <p:cNvSpPr>
            <a:spLocks noChangeArrowheads="1"/>
          </p:cNvSpPr>
          <p:nvPr/>
        </p:nvSpPr>
        <p:spPr bwMode="auto">
          <a:xfrm>
            <a:off x="2514600" y="609600"/>
            <a:ext cx="4191000" cy="304800"/>
          </a:xfrm>
          <a:prstGeom prst="downArrow">
            <a:avLst>
              <a:gd name="adj1" fmla="val 48787"/>
              <a:gd name="adj2" fmla="val 78333"/>
            </a:avLst>
          </a:prstGeom>
          <a:solidFill>
            <a:srgbClr val="66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4084" name="Rectangle 4"/>
          <p:cNvSpPr>
            <a:spLocks noChangeArrowheads="1"/>
          </p:cNvSpPr>
          <p:nvPr/>
        </p:nvSpPr>
        <p:spPr bwMode="auto">
          <a:xfrm>
            <a:off x="762000" y="914400"/>
            <a:ext cx="7620000" cy="1066800"/>
          </a:xfrm>
          <a:prstGeom prst="rect">
            <a:avLst/>
          </a:prstGeom>
          <a:solidFill>
            <a:srgbClr val="CC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Управляемое оружие, вероятность поражения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которым малоразмерных целей близка к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3200" b="1">
                <a:solidFill>
                  <a:srgbClr val="000000"/>
                </a:solidFill>
                <a:latin typeface="Times New Roman" panose="02020603050405020304" pitchFamily="18" charset="0"/>
              </a:rPr>
              <a:t>единице</a:t>
            </a:r>
            <a:r>
              <a:rPr lang="ru-RU" altLang="en-US" sz="2800" b="1">
                <a:solidFill>
                  <a:srgbClr val="000000"/>
                </a:solidFill>
                <a:latin typeface="Times New Roman" panose="02020603050405020304" pitchFamily="18" charset="0"/>
              </a:rPr>
              <a:t> в любых условиях обстановки</a:t>
            </a:r>
            <a:r>
              <a:rPr lang="ru-RU" altLang="en-US" sz="240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174085" name="Rectangle 5"/>
          <p:cNvSpPr>
            <a:spLocks noChangeArrowheads="1"/>
          </p:cNvSpPr>
          <p:nvPr/>
        </p:nvSpPr>
        <p:spPr bwMode="auto">
          <a:xfrm>
            <a:off x="152400" y="2286000"/>
            <a:ext cx="2209800" cy="762000"/>
          </a:xfrm>
          <a:prstGeom prst="rect">
            <a:avLst/>
          </a:prstGeom>
          <a:solidFill>
            <a:srgbClr val="66FFFF">
              <a:alpha val="50195"/>
            </a:srgbClr>
          </a:solidFill>
          <a:ln w="3810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Баллистические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и крылатые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ракеты</a:t>
            </a:r>
          </a:p>
        </p:txBody>
      </p:sp>
      <p:sp>
        <p:nvSpPr>
          <p:cNvPr id="174086" name="Rectangle 6"/>
          <p:cNvSpPr>
            <a:spLocks noChangeArrowheads="1"/>
          </p:cNvSpPr>
          <p:nvPr/>
        </p:nvSpPr>
        <p:spPr bwMode="auto">
          <a:xfrm>
            <a:off x="2514600" y="2286000"/>
            <a:ext cx="1752600" cy="762000"/>
          </a:xfrm>
          <a:prstGeom prst="rect">
            <a:avLst/>
          </a:prstGeom>
          <a:solidFill>
            <a:srgbClr val="66FFFF">
              <a:alpha val="50195"/>
            </a:srgbClr>
          </a:solidFill>
          <a:ln w="3810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Авиационные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бомбы и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кассеты</a:t>
            </a:r>
          </a:p>
        </p:txBody>
      </p:sp>
      <p:sp>
        <p:nvSpPr>
          <p:cNvPr id="174087" name="Rectangle 7"/>
          <p:cNvSpPr>
            <a:spLocks noChangeArrowheads="1"/>
          </p:cNvSpPr>
          <p:nvPr/>
        </p:nvSpPr>
        <p:spPr bwMode="auto">
          <a:xfrm>
            <a:off x="4419600" y="2286000"/>
            <a:ext cx="2133600" cy="762000"/>
          </a:xfrm>
          <a:prstGeom prst="rect">
            <a:avLst/>
          </a:prstGeom>
          <a:solidFill>
            <a:srgbClr val="66FFFF">
              <a:alpha val="50195"/>
            </a:srgbClr>
          </a:solidFill>
          <a:ln w="3810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Артиллерийские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снаряды и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торпеды</a:t>
            </a:r>
          </a:p>
        </p:txBody>
      </p:sp>
      <p:sp>
        <p:nvSpPr>
          <p:cNvPr id="174088" name="Rectangle 8"/>
          <p:cNvSpPr>
            <a:spLocks noChangeArrowheads="1"/>
          </p:cNvSpPr>
          <p:nvPr/>
        </p:nvSpPr>
        <p:spPr bwMode="auto">
          <a:xfrm>
            <a:off x="6705600" y="2286000"/>
            <a:ext cx="2286000" cy="762000"/>
          </a:xfrm>
          <a:prstGeom prst="rect">
            <a:avLst/>
          </a:prstGeom>
          <a:solidFill>
            <a:srgbClr val="66FFFF">
              <a:alpha val="50195"/>
            </a:srgbClr>
          </a:solidFill>
          <a:ln w="3810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Разведывательно-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ударные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000" b="1">
                <a:solidFill>
                  <a:srgbClr val="002060"/>
                </a:solidFill>
                <a:latin typeface="Times New Roman" panose="02020603050405020304" pitchFamily="18" charset="0"/>
              </a:rPr>
              <a:t>комплексы</a:t>
            </a:r>
          </a:p>
        </p:txBody>
      </p:sp>
      <p:sp>
        <p:nvSpPr>
          <p:cNvPr id="174089" name="AutoShape 9"/>
          <p:cNvSpPr>
            <a:spLocks noChangeArrowheads="1"/>
          </p:cNvSpPr>
          <p:nvPr/>
        </p:nvSpPr>
        <p:spPr bwMode="auto">
          <a:xfrm>
            <a:off x="1143000" y="1981200"/>
            <a:ext cx="228600" cy="304800"/>
          </a:xfrm>
          <a:prstGeom prst="downArrow">
            <a:avLst>
              <a:gd name="adj1" fmla="val 50000"/>
              <a:gd name="adj2" fmla="val 33333"/>
            </a:avLst>
          </a:prstGeom>
          <a:solidFill>
            <a:srgbClr val="66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4090" name="AutoShape 10"/>
          <p:cNvSpPr>
            <a:spLocks noChangeArrowheads="1"/>
          </p:cNvSpPr>
          <p:nvPr/>
        </p:nvSpPr>
        <p:spPr bwMode="auto">
          <a:xfrm>
            <a:off x="3200400" y="1981200"/>
            <a:ext cx="228600" cy="304800"/>
          </a:xfrm>
          <a:prstGeom prst="downArrow">
            <a:avLst>
              <a:gd name="adj1" fmla="val 50000"/>
              <a:gd name="adj2" fmla="val 33333"/>
            </a:avLst>
          </a:prstGeom>
          <a:solidFill>
            <a:srgbClr val="66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4091" name="AutoShape 11"/>
          <p:cNvSpPr>
            <a:spLocks noChangeArrowheads="1"/>
          </p:cNvSpPr>
          <p:nvPr/>
        </p:nvSpPr>
        <p:spPr bwMode="auto">
          <a:xfrm>
            <a:off x="5257800" y="1981200"/>
            <a:ext cx="228600" cy="304800"/>
          </a:xfrm>
          <a:prstGeom prst="downArrow">
            <a:avLst>
              <a:gd name="adj1" fmla="val 50000"/>
              <a:gd name="adj2" fmla="val 33333"/>
            </a:avLst>
          </a:prstGeom>
          <a:solidFill>
            <a:srgbClr val="66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4092" name="AutoShape 12"/>
          <p:cNvSpPr>
            <a:spLocks noChangeArrowheads="1"/>
          </p:cNvSpPr>
          <p:nvPr/>
        </p:nvSpPr>
        <p:spPr bwMode="auto">
          <a:xfrm>
            <a:off x="7696200" y="1981200"/>
            <a:ext cx="228600" cy="304800"/>
          </a:xfrm>
          <a:prstGeom prst="downArrow">
            <a:avLst>
              <a:gd name="adj1" fmla="val 50000"/>
              <a:gd name="adj2" fmla="val 33333"/>
            </a:avLst>
          </a:prstGeom>
          <a:solidFill>
            <a:srgbClr val="66FF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4093" name="Rectangle 13"/>
          <p:cNvSpPr>
            <a:spLocks noChangeArrowheads="1"/>
          </p:cNvSpPr>
          <p:nvPr/>
        </p:nvSpPr>
        <p:spPr bwMode="auto">
          <a:xfrm>
            <a:off x="0" y="3200400"/>
            <a:ext cx="9144000" cy="1447800"/>
          </a:xfrm>
          <a:prstGeom prst="rect">
            <a:avLst/>
          </a:prstGeom>
          <a:solidFill>
            <a:srgbClr val="CCEC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ВТО на конечном участке полета наводится на цель радио-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локационными, тепловыми или лазерными само наводящимися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устройствами, что позволяет обеспечить: вероятностное круговое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отклонение от точки прицеливания – в несколько метров,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а вероятность поражения цели – равную 0,8…0,9</a:t>
            </a:r>
          </a:p>
        </p:txBody>
      </p:sp>
      <p:sp>
        <p:nvSpPr>
          <p:cNvPr id="174094" name="AutoShape 14"/>
          <p:cNvSpPr>
            <a:spLocks noChangeArrowheads="1"/>
          </p:cNvSpPr>
          <p:nvPr/>
        </p:nvSpPr>
        <p:spPr bwMode="auto">
          <a:xfrm>
            <a:off x="152400" y="4876800"/>
            <a:ext cx="3276600" cy="762000"/>
          </a:xfrm>
          <a:prstGeom prst="roundRect">
            <a:avLst>
              <a:gd name="adj" fmla="val 16667"/>
            </a:avLst>
          </a:prstGeom>
          <a:solidFill>
            <a:srgbClr val="66CCFF">
              <a:alpha val="50195"/>
            </a:srgbClr>
          </a:solidFill>
          <a:ln w="57150">
            <a:solidFill>
              <a:srgbClr val="3399FF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ru-RU" sz="2800" b="1">
                <a:solidFill>
                  <a:srgbClr val="FFFF00"/>
                </a:solidFill>
                <a:latin typeface="Times New Roman" panose="02020603050405020304" pitchFamily="18" charset="0"/>
              </a:rPr>
              <a:t>Главный принцип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2800" b="1">
                <a:solidFill>
                  <a:srgbClr val="FFFF00"/>
                </a:solidFill>
                <a:latin typeface="Times New Roman" panose="02020603050405020304" pitchFamily="18" charset="0"/>
              </a:rPr>
              <a:t>применения ВТО</a:t>
            </a:r>
          </a:p>
        </p:txBody>
      </p:sp>
      <p:sp>
        <p:nvSpPr>
          <p:cNvPr id="174095" name="AutoShape 15"/>
          <p:cNvSpPr>
            <a:spLocks noChangeArrowheads="1"/>
          </p:cNvSpPr>
          <p:nvPr/>
        </p:nvSpPr>
        <p:spPr bwMode="auto">
          <a:xfrm>
            <a:off x="5715000" y="4876800"/>
            <a:ext cx="3276600" cy="762000"/>
          </a:xfrm>
          <a:prstGeom prst="roundRect">
            <a:avLst>
              <a:gd name="adj" fmla="val 16667"/>
            </a:avLst>
          </a:prstGeom>
          <a:solidFill>
            <a:srgbClr val="00CCFF">
              <a:alpha val="50195"/>
            </a:srgbClr>
          </a:solidFill>
          <a:ln w="57150">
            <a:solidFill>
              <a:srgbClr val="3399FF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800" b="1">
                <a:solidFill>
                  <a:srgbClr val="600000"/>
                </a:solidFill>
                <a:latin typeface="Times New Roman" panose="02020603050405020304" pitchFamily="18" charset="0"/>
              </a:rPr>
              <a:t>Главный критерий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800" b="1">
                <a:solidFill>
                  <a:srgbClr val="600000"/>
                </a:solidFill>
                <a:latin typeface="Times New Roman" panose="02020603050405020304" pitchFamily="18" charset="0"/>
              </a:rPr>
              <a:t>решения задач</a:t>
            </a:r>
          </a:p>
        </p:txBody>
      </p:sp>
      <p:sp>
        <p:nvSpPr>
          <p:cNvPr id="174096" name="Rectangle 16"/>
          <p:cNvSpPr>
            <a:spLocks noChangeArrowheads="1"/>
          </p:cNvSpPr>
          <p:nvPr/>
        </p:nvSpPr>
        <p:spPr bwMode="auto">
          <a:xfrm>
            <a:off x="2057400" y="5791200"/>
            <a:ext cx="2133600" cy="762000"/>
          </a:xfrm>
          <a:prstGeom prst="rect">
            <a:avLst/>
          </a:prstGeom>
          <a:solidFill>
            <a:srgbClr val="66CCFF">
              <a:alpha val="50195"/>
            </a:srgbClr>
          </a:solidFill>
          <a:ln w="5715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ru-RU" sz="2800" b="1">
                <a:solidFill>
                  <a:srgbClr val="FFFF00"/>
                </a:solidFill>
                <a:latin typeface="Times New Roman" panose="02020603050405020304" pitchFamily="18" charset="0"/>
              </a:rPr>
              <a:t>«Выстрел –</a:t>
            </a:r>
          </a:p>
          <a:p>
            <a:pPr eaLnBrk="1" hangingPunct="1">
              <a:lnSpc>
                <a:spcPct val="90000"/>
              </a:lnSpc>
            </a:pPr>
            <a:r>
              <a:rPr lang="ru-RU" altLang="ru-RU" sz="2800" b="1">
                <a:solidFill>
                  <a:srgbClr val="FFFF00"/>
                </a:solidFill>
                <a:latin typeface="Times New Roman" panose="02020603050405020304" pitchFamily="18" charset="0"/>
              </a:rPr>
              <a:t>поражение»</a:t>
            </a:r>
          </a:p>
        </p:txBody>
      </p:sp>
      <p:sp>
        <p:nvSpPr>
          <p:cNvPr id="174097" name="Rectangle 17"/>
          <p:cNvSpPr>
            <a:spLocks noChangeArrowheads="1"/>
          </p:cNvSpPr>
          <p:nvPr/>
        </p:nvSpPr>
        <p:spPr bwMode="auto">
          <a:xfrm>
            <a:off x="4953000" y="5791200"/>
            <a:ext cx="2209800" cy="762000"/>
          </a:xfrm>
          <a:prstGeom prst="rect">
            <a:avLst/>
          </a:prstGeom>
          <a:solidFill>
            <a:srgbClr val="00CCFF">
              <a:alpha val="50195"/>
            </a:srgbClr>
          </a:solidFill>
          <a:ln w="57150">
            <a:solidFill>
              <a:srgbClr val="3399F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en-US" sz="2800" b="1">
                <a:solidFill>
                  <a:srgbClr val="600000"/>
                </a:solidFill>
                <a:latin typeface="Times New Roman" panose="02020603050405020304" pitchFamily="18" charset="0"/>
              </a:rPr>
              <a:t>«Выстрелил</a:t>
            </a:r>
          </a:p>
          <a:p>
            <a:pPr eaLnBrk="1" hangingPunct="1">
              <a:lnSpc>
                <a:spcPct val="90000"/>
              </a:lnSpc>
            </a:pPr>
            <a:r>
              <a:rPr lang="ru-RU" altLang="en-US" sz="2800" b="1">
                <a:solidFill>
                  <a:srgbClr val="600000"/>
                </a:solidFill>
                <a:latin typeface="Times New Roman" panose="02020603050405020304" pitchFamily="18" charset="0"/>
              </a:rPr>
              <a:t>и забыл»</a:t>
            </a:r>
          </a:p>
        </p:txBody>
      </p:sp>
      <p:sp>
        <p:nvSpPr>
          <p:cNvPr id="174098" name="AutoShape 18"/>
          <p:cNvSpPr>
            <a:spLocks noChangeArrowheads="1"/>
          </p:cNvSpPr>
          <p:nvPr/>
        </p:nvSpPr>
        <p:spPr bwMode="auto">
          <a:xfrm rot="5400000">
            <a:off x="3467100" y="5067300"/>
            <a:ext cx="685800" cy="76200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solidFill>
            <a:srgbClr val="66CC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099" name="AutoShape 19"/>
          <p:cNvSpPr>
            <a:spLocks noChangeArrowheads="1"/>
          </p:cNvSpPr>
          <p:nvPr/>
        </p:nvSpPr>
        <p:spPr bwMode="auto">
          <a:xfrm rot="5297085" flipV="1">
            <a:off x="4951413" y="5027612"/>
            <a:ext cx="685800" cy="841375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solidFill>
            <a:srgbClr val="00CC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74100" name="Group 8"/>
          <p:cNvGrpSpPr>
            <a:grpSpLocks/>
          </p:cNvGrpSpPr>
          <p:nvPr/>
        </p:nvGrpSpPr>
        <p:grpSpPr bwMode="auto">
          <a:xfrm>
            <a:off x="8686800" y="0"/>
            <a:ext cx="457200" cy="381000"/>
            <a:chOff x="5241" y="35"/>
            <a:chExt cx="487" cy="338"/>
          </a:xfrm>
        </p:grpSpPr>
        <p:graphicFrame>
          <p:nvGraphicFramePr>
            <p:cNvPr id="174102" name="Object 4"/>
            <p:cNvGraphicFramePr>
              <a:graphicFrameLocks noChangeAspect="1"/>
            </p:cNvGraphicFramePr>
            <p:nvPr/>
          </p:nvGraphicFramePr>
          <p:xfrm>
            <a:off x="5241" y="35"/>
            <a:ext cx="487" cy="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105" name="Точечный рисунок" r:id="rId3" imgW="4266667" imgH="3486637" progId="Paint.Picture">
                    <p:embed/>
                  </p:oleObj>
                </mc:Choice>
                <mc:Fallback>
                  <p:oleObj name="Точечный рисунок" r:id="rId3" imgW="4266667" imgH="3486637" progId="Paint.Picture">
                    <p:embed/>
                    <p:pic>
                      <p:nvPicPr>
                        <p:cNvPr id="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clrChange>
                            <a:clrFrom>
                              <a:srgbClr val="FFFFFF"/>
                            </a:clrFrom>
                            <a:clrTo>
                              <a:srgbClr val="FFFFFF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241" y="35"/>
                          <a:ext cx="487" cy="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99190" dir="7788334" algn="ctr" rotWithShape="0">
                            <a:schemeClr val="accent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2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2" name="Rectangle 10"/>
            <p:cNvSpPr>
              <a:spLocks noChangeArrowheads="1"/>
            </p:cNvSpPr>
            <p:nvPr/>
          </p:nvSpPr>
          <p:spPr bwMode="auto">
            <a:xfrm>
              <a:off x="5336" y="80"/>
              <a:ext cx="277" cy="211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CC3300"/>
              </a:outerShdw>
            </a:effectLst>
            <a:extLst/>
          </p:spPr>
          <p:txBody>
            <a:bodyPr wrap="none" lIns="91380" tIns="45693" rIns="91380" bIns="45693" anchor="ctr"/>
            <a:lstStyle/>
            <a:p>
              <a:pPr>
                <a:defRPr/>
              </a:pPr>
              <a:endParaRPr lang="ru-RU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endParaRPr>
            </a:p>
          </p:txBody>
        </p:sp>
      </p:grpSp>
      <p:pic>
        <p:nvPicPr>
          <p:cNvPr id="174101" name="Picture 25" descr="EMERC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50850" cy="433388"/>
          </a:xfrm>
          <a:prstGeom prst="rect">
            <a:avLst/>
          </a:prstGeom>
          <a:noFill/>
          <a:ln>
            <a:noFill/>
          </a:ln>
          <a:effectLst>
            <a:outerShdw dist="74053" dir="1857825" algn="ctr" rotWithShape="0">
              <a:srgbClr val="0066FF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AutoShape 2"/>
          <p:cNvSpPr>
            <a:spLocks noChangeArrowheads="1"/>
          </p:cNvSpPr>
          <p:nvPr/>
        </p:nvSpPr>
        <p:spPr bwMode="auto">
          <a:xfrm rot="10800000">
            <a:off x="2790825" y="0"/>
            <a:ext cx="3673475" cy="1557338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038 w 21600"/>
              <a:gd name="T13" fmla="*/ 6510 h 21600"/>
              <a:gd name="T14" fmla="*/ 18562 w 21600"/>
              <a:gd name="T15" fmla="*/ 2038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0800" y="0"/>
                </a:moveTo>
                <a:lnTo>
                  <a:pt x="4251" y="4447"/>
                </a:lnTo>
                <a:lnTo>
                  <a:pt x="5229" y="4447"/>
                </a:lnTo>
                <a:lnTo>
                  <a:pt x="5229" y="6510"/>
                </a:lnTo>
                <a:lnTo>
                  <a:pt x="3572" y="6510"/>
                </a:lnTo>
                <a:lnTo>
                  <a:pt x="3572" y="5293"/>
                </a:lnTo>
                <a:lnTo>
                  <a:pt x="0" y="13446"/>
                </a:lnTo>
                <a:lnTo>
                  <a:pt x="3572" y="21600"/>
                </a:lnTo>
                <a:lnTo>
                  <a:pt x="3572" y="20382"/>
                </a:lnTo>
                <a:lnTo>
                  <a:pt x="18028" y="20382"/>
                </a:lnTo>
                <a:lnTo>
                  <a:pt x="18028" y="21600"/>
                </a:lnTo>
                <a:lnTo>
                  <a:pt x="21600" y="13446"/>
                </a:lnTo>
                <a:lnTo>
                  <a:pt x="18028" y="5293"/>
                </a:lnTo>
                <a:lnTo>
                  <a:pt x="18028" y="6510"/>
                </a:lnTo>
                <a:lnTo>
                  <a:pt x="16371" y="6510"/>
                </a:lnTo>
                <a:lnTo>
                  <a:pt x="16371" y="4447"/>
                </a:lnTo>
                <a:lnTo>
                  <a:pt x="17349" y="4447"/>
                </a:lnTo>
                <a:lnTo>
                  <a:pt x="10800" y="0"/>
                </a:lnTo>
                <a:close/>
              </a:path>
            </a:pathLst>
          </a:custGeom>
          <a:solidFill>
            <a:srgbClr val="FFCC00">
              <a:alpha val="3019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ot="10800000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endParaRPr lang="ru-RU" altLang="ru-RU" sz="3200" b="1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ru-RU" sz="3200" b="1">
                <a:solidFill>
                  <a:srgbClr val="FF3300"/>
                </a:solidFill>
                <a:latin typeface="Arial Black" panose="020B0A04020102020204" pitchFamily="34" charset="0"/>
              </a:rPr>
              <a:t>Боеприпасы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3200" b="1">
                <a:solidFill>
                  <a:srgbClr val="FF3300"/>
                </a:solidFill>
                <a:latin typeface="Arial Black" panose="020B0A04020102020204" pitchFamily="34" charset="0"/>
              </a:rPr>
              <a:t>объемного</a:t>
            </a:r>
          </a:p>
          <a:p>
            <a:pPr eaLnBrk="1" hangingPunct="1">
              <a:lnSpc>
                <a:spcPct val="80000"/>
              </a:lnSpc>
            </a:pPr>
            <a:r>
              <a:rPr lang="ru-RU" altLang="ru-RU" sz="3200" b="1">
                <a:solidFill>
                  <a:srgbClr val="FF3300"/>
                </a:solidFill>
                <a:latin typeface="Arial Black" panose="020B0A04020102020204" pitchFamily="34" charset="0"/>
              </a:rPr>
              <a:t>взрыва</a:t>
            </a:r>
          </a:p>
        </p:txBody>
      </p:sp>
      <p:sp>
        <p:nvSpPr>
          <p:cNvPr id="175107" name="Rectangle 3"/>
          <p:cNvSpPr>
            <a:spLocks noChangeArrowheads="1"/>
          </p:cNvSpPr>
          <p:nvPr/>
        </p:nvSpPr>
        <p:spPr bwMode="auto">
          <a:xfrm>
            <a:off x="0" y="260350"/>
            <a:ext cx="2627313" cy="1779588"/>
          </a:xfrm>
          <a:prstGeom prst="rect">
            <a:avLst/>
          </a:prstGeom>
          <a:solidFill>
            <a:srgbClr val="FFCC99">
              <a:alpha val="50195"/>
            </a:srgbClr>
          </a:solidFill>
          <a:ln w="9525">
            <a:miter lim="800000"/>
            <a:headEnd/>
            <a:tailEnd/>
          </a:ln>
          <a:scene3d>
            <a:camera prst="legacyObliqueTopRight"/>
            <a:lightRig rig="legacyFlat3" dir="b"/>
          </a:scene3d>
          <a:sp3d extrusionH="430200" prstMaterial="legacyMatte">
            <a:bevelT w="13500" h="13500" prst="angle"/>
            <a:bevelB w="13500" h="13500" prst="angle"/>
            <a:extrusionClr>
              <a:srgbClr val="FFCC99"/>
            </a:extrusionClr>
            <a:contourClr>
              <a:srgbClr val="FFCC99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Принцип действия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основан на детона-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ции аэрозольных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смесей горючих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газов с кислородом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воздуха</a:t>
            </a:r>
          </a:p>
        </p:txBody>
      </p:sp>
      <p:sp>
        <p:nvSpPr>
          <p:cNvPr id="175108" name="Rectangle 4"/>
          <p:cNvSpPr>
            <a:spLocks noChangeArrowheads="1"/>
          </p:cNvSpPr>
          <p:nvPr/>
        </p:nvSpPr>
        <p:spPr bwMode="auto">
          <a:xfrm>
            <a:off x="6588125" y="260350"/>
            <a:ext cx="2555875" cy="1800225"/>
          </a:xfrm>
          <a:prstGeom prst="rect">
            <a:avLst/>
          </a:prstGeom>
          <a:solidFill>
            <a:srgbClr val="FFCCCC">
              <a:alpha val="50195"/>
            </a:srgbClr>
          </a:solidFill>
          <a:ln w="9525">
            <a:miter lim="800000"/>
            <a:headEnd/>
            <a:tailEnd/>
          </a:ln>
          <a:scene3d>
            <a:camera prst="legacyObliqueTop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FFCCCC"/>
            </a:extrusionClr>
            <a:contourClr>
              <a:srgbClr val="FFCCCC"/>
            </a:contourClr>
          </a:sp3d>
        </p:spPr>
        <p:txBody>
          <a:bodyPr wrap="none" anchor="ctr">
            <a:flatTx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Предназначение: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поражение неук-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рытых, слабо за-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щищенных людей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и техники, разру-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000000"/>
                </a:solidFill>
                <a:latin typeface="Times New Roman" panose="02020603050405020304" pitchFamily="18" charset="0"/>
              </a:rPr>
              <a:t>шение сооружений</a:t>
            </a:r>
          </a:p>
        </p:txBody>
      </p:sp>
      <p:sp>
        <p:nvSpPr>
          <p:cNvPr id="175109" name="AutoShape 5"/>
          <p:cNvSpPr>
            <a:spLocks/>
          </p:cNvSpPr>
          <p:nvPr/>
        </p:nvSpPr>
        <p:spPr bwMode="auto">
          <a:xfrm rot="5400000">
            <a:off x="4319588" y="7938"/>
            <a:ext cx="504825" cy="3889375"/>
          </a:xfrm>
          <a:prstGeom prst="leftBrace">
            <a:avLst>
              <a:gd name="adj1" fmla="val 64203"/>
              <a:gd name="adj2" fmla="val 49481"/>
            </a:avLst>
          </a:prstGeom>
          <a:noFill/>
          <a:ln w="57150">
            <a:solidFill>
              <a:srgbClr val="CC99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 b="1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5110" name="Rectangle 6"/>
          <p:cNvSpPr>
            <a:spLocks noChangeArrowheads="1"/>
          </p:cNvSpPr>
          <p:nvPr/>
        </p:nvSpPr>
        <p:spPr bwMode="auto">
          <a:xfrm>
            <a:off x="2771775" y="2060575"/>
            <a:ext cx="3600450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sz="2400" b="1">
                <a:solidFill>
                  <a:srgbClr val="FFC000"/>
                </a:solidFill>
                <a:latin typeface="Times New Roman" panose="02020603050405020304" pitchFamily="18" charset="0"/>
              </a:rPr>
              <a:t>ф а з ы   д е й с т в и я</a:t>
            </a:r>
          </a:p>
        </p:txBody>
      </p:sp>
      <p:sp>
        <p:nvSpPr>
          <p:cNvPr id="175111" name="AutoShape 7"/>
          <p:cNvSpPr>
            <a:spLocks noChangeArrowheads="1"/>
          </p:cNvSpPr>
          <p:nvPr/>
        </p:nvSpPr>
        <p:spPr bwMode="auto">
          <a:xfrm>
            <a:off x="0" y="2349500"/>
            <a:ext cx="2555875" cy="1800225"/>
          </a:xfrm>
          <a:prstGeom prst="sun">
            <a:avLst>
              <a:gd name="adj" fmla="val 12500"/>
            </a:avLst>
          </a:prstGeom>
          <a:solidFill>
            <a:srgbClr val="C0C0C0">
              <a:alpha val="50195"/>
            </a:srgbClr>
          </a:solidFill>
          <a:ln w="9525">
            <a:solidFill>
              <a:schemeClr val="tx1"/>
            </a:solidFill>
            <a:prstDash val="dashDot"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Подрыв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боеприпаса</a:t>
            </a:r>
          </a:p>
        </p:txBody>
      </p:sp>
      <p:sp>
        <p:nvSpPr>
          <p:cNvPr id="175112" name="Cloud"/>
          <p:cNvSpPr>
            <a:spLocks noChangeAspect="1" noEditPoints="1" noChangeArrowheads="1"/>
          </p:cNvSpPr>
          <p:nvPr/>
        </p:nvSpPr>
        <p:spPr bwMode="auto">
          <a:xfrm>
            <a:off x="2700338" y="2373313"/>
            <a:ext cx="3167062" cy="1744662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  <a:gd name="T12" fmla="*/ 2977 w 21600"/>
              <a:gd name="T13" fmla="*/ 3262 h 21600"/>
              <a:gd name="T14" fmla="*/ 17087 w 21600"/>
              <a:gd name="T15" fmla="*/ 17337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 extrusionOk="0">
                <a:moveTo>
                  <a:pt x="1949" y="7180"/>
                </a:moveTo>
                <a:cubicBezTo>
                  <a:pt x="841" y="7336"/>
                  <a:pt x="0" y="8613"/>
                  <a:pt x="0" y="10137"/>
                </a:cubicBezTo>
                <a:cubicBezTo>
                  <a:pt x="-1" y="11192"/>
                  <a:pt x="409" y="12169"/>
                  <a:pt x="1074" y="12702"/>
                </a:cubicBezTo>
                <a:lnTo>
                  <a:pt x="1063" y="12668"/>
                </a:lnTo>
                <a:cubicBezTo>
                  <a:pt x="685" y="13217"/>
                  <a:pt x="475" y="13940"/>
                  <a:pt x="475" y="14690"/>
                </a:cubicBezTo>
                <a:cubicBezTo>
                  <a:pt x="475" y="16325"/>
                  <a:pt x="1451" y="17650"/>
                  <a:pt x="2655" y="17650"/>
                </a:cubicBezTo>
                <a:cubicBezTo>
                  <a:pt x="2739" y="17650"/>
                  <a:pt x="2824" y="17643"/>
                  <a:pt x="2909" y="17629"/>
                </a:cubicBezTo>
                <a:lnTo>
                  <a:pt x="2897" y="17649"/>
                </a:lnTo>
                <a:cubicBezTo>
                  <a:pt x="3585" y="19288"/>
                  <a:pt x="4863" y="20300"/>
                  <a:pt x="6247" y="20300"/>
                </a:cubicBezTo>
                <a:cubicBezTo>
                  <a:pt x="6947" y="20299"/>
                  <a:pt x="7635" y="20039"/>
                  <a:pt x="8235" y="19546"/>
                </a:cubicBezTo>
                <a:lnTo>
                  <a:pt x="8229" y="19550"/>
                </a:lnTo>
                <a:cubicBezTo>
                  <a:pt x="8855" y="20829"/>
                  <a:pt x="9908" y="21597"/>
                  <a:pt x="11036" y="21597"/>
                </a:cubicBezTo>
                <a:cubicBezTo>
                  <a:pt x="12523" y="21596"/>
                  <a:pt x="13836" y="20267"/>
                  <a:pt x="14267" y="18324"/>
                </a:cubicBezTo>
                <a:lnTo>
                  <a:pt x="14270" y="18350"/>
                </a:lnTo>
                <a:cubicBezTo>
                  <a:pt x="14730" y="18740"/>
                  <a:pt x="15260" y="18947"/>
                  <a:pt x="15802" y="18947"/>
                </a:cubicBezTo>
                <a:cubicBezTo>
                  <a:pt x="17390" y="18946"/>
                  <a:pt x="18682" y="17205"/>
                  <a:pt x="18694" y="15045"/>
                </a:cubicBezTo>
                <a:lnTo>
                  <a:pt x="18689" y="15035"/>
                </a:lnTo>
                <a:cubicBezTo>
                  <a:pt x="20357" y="14710"/>
                  <a:pt x="21597" y="12765"/>
                  <a:pt x="21597" y="10472"/>
                </a:cubicBezTo>
                <a:cubicBezTo>
                  <a:pt x="21597" y="9456"/>
                  <a:pt x="21350" y="8469"/>
                  <a:pt x="20896" y="7663"/>
                </a:cubicBezTo>
                <a:lnTo>
                  <a:pt x="20889" y="7661"/>
                </a:lnTo>
                <a:cubicBezTo>
                  <a:pt x="21031" y="7208"/>
                  <a:pt x="21105" y="6721"/>
                  <a:pt x="21105" y="6228"/>
                </a:cubicBezTo>
                <a:cubicBezTo>
                  <a:pt x="21105" y="4588"/>
                  <a:pt x="20299" y="3150"/>
                  <a:pt x="19139" y="2719"/>
                </a:cubicBezTo>
                <a:lnTo>
                  <a:pt x="19148" y="2712"/>
                </a:lnTo>
                <a:cubicBezTo>
                  <a:pt x="18940" y="1142"/>
                  <a:pt x="17933" y="0"/>
                  <a:pt x="16758" y="0"/>
                </a:cubicBezTo>
                <a:cubicBezTo>
                  <a:pt x="16044" y="-1"/>
                  <a:pt x="15367" y="426"/>
                  <a:pt x="14905" y="1165"/>
                </a:cubicBezTo>
                <a:lnTo>
                  <a:pt x="14909" y="1170"/>
                </a:lnTo>
                <a:cubicBezTo>
                  <a:pt x="14497" y="432"/>
                  <a:pt x="13855" y="0"/>
                  <a:pt x="13174" y="0"/>
                </a:cubicBezTo>
                <a:cubicBezTo>
                  <a:pt x="12347" y="-1"/>
                  <a:pt x="11590" y="637"/>
                  <a:pt x="11221" y="1645"/>
                </a:cubicBezTo>
                <a:lnTo>
                  <a:pt x="11229" y="1694"/>
                </a:lnTo>
                <a:cubicBezTo>
                  <a:pt x="10730" y="1024"/>
                  <a:pt x="10058" y="650"/>
                  <a:pt x="9358" y="650"/>
                </a:cubicBezTo>
                <a:cubicBezTo>
                  <a:pt x="8372" y="649"/>
                  <a:pt x="7466" y="1391"/>
                  <a:pt x="7003" y="2578"/>
                </a:cubicBezTo>
                <a:lnTo>
                  <a:pt x="6995" y="2602"/>
                </a:lnTo>
                <a:cubicBezTo>
                  <a:pt x="6477" y="2189"/>
                  <a:pt x="5888" y="1972"/>
                  <a:pt x="5288" y="1972"/>
                </a:cubicBezTo>
                <a:cubicBezTo>
                  <a:pt x="3423" y="1972"/>
                  <a:pt x="1912" y="4029"/>
                  <a:pt x="1912" y="6567"/>
                </a:cubicBezTo>
                <a:cubicBezTo>
                  <a:pt x="1911" y="6774"/>
                  <a:pt x="1922" y="6981"/>
                  <a:pt x="1942" y="7186"/>
                </a:cubicBezTo>
                <a:lnTo>
                  <a:pt x="1949" y="7180"/>
                </a:lnTo>
                <a:close/>
              </a:path>
              <a:path w="21600" h="21600" fill="none" extrusionOk="0">
                <a:moveTo>
                  <a:pt x="1074" y="12702"/>
                </a:moveTo>
                <a:cubicBezTo>
                  <a:pt x="1407" y="12969"/>
                  <a:pt x="1786" y="13110"/>
                  <a:pt x="2172" y="13110"/>
                </a:cubicBezTo>
                <a:cubicBezTo>
                  <a:pt x="2228" y="13109"/>
                  <a:pt x="2285" y="13107"/>
                  <a:pt x="2341" y="13101"/>
                </a:cubicBezTo>
              </a:path>
              <a:path w="21600" h="21600" fill="none" extrusionOk="0">
                <a:moveTo>
                  <a:pt x="2909" y="17629"/>
                </a:moveTo>
                <a:cubicBezTo>
                  <a:pt x="3099" y="17599"/>
                  <a:pt x="3285" y="17535"/>
                  <a:pt x="3463" y="17439"/>
                </a:cubicBezTo>
              </a:path>
              <a:path w="21600" h="21600" fill="none" extrusionOk="0">
                <a:moveTo>
                  <a:pt x="7895" y="18680"/>
                </a:moveTo>
                <a:cubicBezTo>
                  <a:pt x="7983" y="18985"/>
                  <a:pt x="8095" y="19277"/>
                  <a:pt x="8229" y="19550"/>
                </a:cubicBezTo>
              </a:path>
              <a:path w="21600" h="21600" fill="none" extrusionOk="0">
                <a:moveTo>
                  <a:pt x="14267" y="18324"/>
                </a:moveTo>
                <a:cubicBezTo>
                  <a:pt x="14336" y="18013"/>
                  <a:pt x="14380" y="17693"/>
                  <a:pt x="14400" y="17370"/>
                </a:cubicBezTo>
              </a:path>
              <a:path w="21600" h="21600" fill="none" extrusionOk="0">
                <a:moveTo>
                  <a:pt x="18694" y="15045"/>
                </a:moveTo>
                <a:cubicBezTo>
                  <a:pt x="18694" y="15034"/>
                  <a:pt x="18695" y="15024"/>
                  <a:pt x="18695" y="15013"/>
                </a:cubicBezTo>
                <a:cubicBezTo>
                  <a:pt x="18695" y="13508"/>
                  <a:pt x="18063" y="12136"/>
                  <a:pt x="17069" y="11477"/>
                </a:cubicBezTo>
              </a:path>
              <a:path w="21600" h="21600" fill="none" extrusionOk="0">
                <a:moveTo>
                  <a:pt x="20165" y="8999"/>
                </a:moveTo>
                <a:cubicBezTo>
                  <a:pt x="20479" y="8635"/>
                  <a:pt x="20726" y="8177"/>
                  <a:pt x="20889" y="7661"/>
                </a:cubicBezTo>
              </a:path>
              <a:path w="21600" h="21600" fill="none" extrusionOk="0">
                <a:moveTo>
                  <a:pt x="19186" y="3344"/>
                </a:moveTo>
                <a:cubicBezTo>
                  <a:pt x="19186" y="3328"/>
                  <a:pt x="19187" y="3313"/>
                  <a:pt x="19187" y="3297"/>
                </a:cubicBezTo>
                <a:cubicBezTo>
                  <a:pt x="19187" y="3101"/>
                  <a:pt x="19174" y="2905"/>
                  <a:pt x="19148" y="2712"/>
                </a:cubicBezTo>
              </a:path>
              <a:path w="21600" h="21600" fill="none" extrusionOk="0">
                <a:moveTo>
                  <a:pt x="14905" y="1165"/>
                </a:moveTo>
                <a:cubicBezTo>
                  <a:pt x="14754" y="1408"/>
                  <a:pt x="14629" y="1679"/>
                  <a:pt x="14535" y="1971"/>
                </a:cubicBezTo>
              </a:path>
              <a:path w="21600" h="21600" fill="none" extrusionOk="0">
                <a:moveTo>
                  <a:pt x="11221" y="1645"/>
                </a:moveTo>
                <a:cubicBezTo>
                  <a:pt x="11140" y="1866"/>
                  <a:pt x="11080" y="2099"/>
                  <a:pt x="11041" y="2340"/>
                </a:cubicBezTo>
              </a:path>
              <a:path w="21600" h="21600" fill="none" extrusionOk="0">
                <a:moveTo>
                  <a:pt x="7645" y="3276"/>
                </a:moveTo>
                <a:cubicBezTo>
                  <a:pt x="7449" y="3016"/>
                  <a:pt x="7231" y="2790"/>
                  <a:pt x="6995" y="2602"/>
                </a:cubicBezTo>
              </a:path>
              <a:path w="21600" h="21600" fill="none" extrusionOk="0">
                <a:moveTo>
                  <a:pt x="1942" y="7186"/>
                </a:moveTo>
                <a:cubicBezTo>
                  <a:pt x="1966" y="7426"/>
                  <a:pt x="2004" y="7663"/>
                  <a:pt x="2056" y="7895"/>
                </a:cubicBezTo>
              </a:path>
            </a:pathLst>
          </a:custGeom>
          <a:solidFill>
            <a:srgbClr val="FFD9B3">
              <a:alpha val="85881"/>
            </a:srgbClr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Образование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аэрозольного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облака</a:t>
            </a:r>
          </a:p>
        </p:txBody>
      </p:sp>
      <p:sp>
        <p:nvSpPr>
          <p:cNvPr id="175113" name="AutoShape 9"/>
          <p:cNvSpPr>
            <a:spLocks noChangeArrowheads="1"/>
          </p:cNvSpPr>
          <p:nvPr/>
        </p:nvSpPr>
        <p:spPr bwMode="auto">
          <a:xfrm>
            <a:off x="6011863" y="2205038"/>
            <a:ext cx="3132137" cy="2016125"/>
          </a:xfrm>
          <a:prstGeom prst="irregularSeal2">
            <a:avLst/>
          </a:prstGeom>
          <a:solidFill>
            <a:srgbClr val="FFCCFF">
              <a:alpha val="50195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Подрыв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аэрозольной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sz="2400" b="1">
                <a:solidFill>
                  <a:srgbClr val="600000"/>
                </a:solidFill>
                <a:latin typeface="Times New Roman" panose="02020603050405020304" pitchFamily="18" charset="0"/>
              </a:rPr>
              <a:t>смеси</a:t>
            </a:r>
          </a:p>
        </p:txBody>
      </p:sp>
      <p:sp>
        <p:nvSpPr>
          <p:cNvPr id="175114" name="Rectangle 10"/>
          <p:cNvSpPr>
            <a:spLocks noChangeArrowheads="1"/>
          </p:cNvSpPr>
          <p:nvPr/>
        </p:nvSpPr>
        <p:spPr bwMode="auto">
          <a:xfrm>
            <a:off x="0" y="4221163"/>
            <a:ext cx="3059113" cy="1368425"/>
          </a:xfrm>
          <a:prstGeom prst="rect">
            <a:avLst/>
          </a:prstGeom>
          <a:solidFill>
            <a:srgbClr val="C0C0C0">
              <a:alpha val="70195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</a:rPr>
              <a:t>Рецептуры: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окиси этилена и пропилена;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пропилнитрат; метан; диборан;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перекись уксусной кислоты;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MAPP</a:t>
            </a: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 (смесь ацетилена,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метила, пропана и пропадиена)</a:t>
            </a:r>
          </a:p>
        </p:txBody>
      </p:sp>
      <p:sp>
        <p:nvSpPr>
          <p:cNvPr id="175115" name="Rectangle 11"/>
          <p:cNvSpPr>
            <a:spLocks noChangeArrowheads="1"/>
          </p:cNvSpPr>
          <p:nvPr/>
        </p:nvSpPr>
        <p:spPr bwMode="auto">
          <a:xfrm>
            <a:off x="3203575" y="4221163"/>
            <a:ext cx="2881313" cy="1368425"/>
          </a:xfrm>
          <a:prstGeom prst="rect">
            <a:avLst/>
          </a:prstGeom>
          <a:solidFill>
            <a:srgbClr val="FFD9B3"/>
          </a:solidFill>
          <a:ln w="28575">
            <a:solidFill>
              <a:srgbClr val="CC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Топливовоздушная смесь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формируется по профилю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местности, способна про-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никать в негерметичные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сооружения и замкнутые</a:t>
            </a:r>
            <a:endParaRPr lang="ru-RU" altLang="en-US" sz="2000" b="1">
              <a:solidFill>
                <a:srgbClr val="000000"/>
              </a:solidFill>
              <a:latin typeface="Times New Roman" panose="02020603050405020304" pitchFamily="18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en-US" sz="2000" b="1">
                <a:solidFill>
                  <a:srgbClr val="000000"/>
                </a:solidFill>
                <a:latin typeface="Times New Roman" panose="02020603050405020304" pitchFamily="18" charset="0"/>
              </a:rPr>
              <a:t>объемы</a:t>
            </a:r>
          </a:p>
        </p:txBody>
      </p:sp>
      <p:sp>
        <p:nvSpPr>
          <p:cNvPr id="175116" name="Rectangle 12"/>
          <p:cNvSpPr>
            <a:spLocks noChangeArrowheads="1"/>
          </p:cNvSpPr>
          <p:nvPr/>
        </p:nvSpPr>
        <p:spPr bwMode="auto">
          <a:xfrm>
            <a:off x="6227763" y="4221163"/>
            <a:ext cx="2916237" cy="1368425"/>
          </a:xfrm>
          <a:prstGeom prst="rect">
            <a:avLst/>
          </a:prstGeom>
          <a:solidFill>
            <a:srgbClr val="FFCCFF"/>
          </a:solidFill>
          <a:ln w="28575">
            <a:solidFill>
              <a:srgbClr val="FF66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Взрывное устройство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замедленного действия: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подрыв инициирующих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детонаторов через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100…140 милисекунд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 b="1">
                <a:solidFill>
                  <a:srgbClr val="000000"/>
                </a:solidFill>
                <a:latin typeface="Times New Roman" panose="02020603050405020304" pitchFamily="18" charset="0"/>
              </a:rPr>
              <a:t>после подрыва боеприпаса</a:t>
            </a:r>
          </a:p>
        </p:txBody>
      </p:sp>
      <p:sp>
        <p:nvSpPr>
          <p:cNvPr id="175117" name="Rectangle 13"/>
          <p:cNvSpPr>
            <a:spLocks noChangeArrowheads="1"/>
          </p:cNvSpPr>
          <p:nvPr/>
        </p:nvSpPr>
        <p:spPr bwMode="auto">
          <a:xfrm>
            <a:off x="0" y="5589588"/>
            <a:ext cx="4356100" cy="1268412"/>
          </a:xfrm>
          <a:prstGeom prst="rect">
            <a:avLst/>
          </a:prstGeom>
          <a:solidFill>
            <a:srgbClr val="FFFF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Последствия: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диаметр и высота поражения ударной волной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до 500м;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избыточное давление в центре облака до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30кгс/см2, на удалении 100м – свыше 1кгс/см2;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подрыв 500кг ТВС эквивалентен ЯВ 1кт</a:t>
            </a:r>
          </a:p>
        </p:txBody>
      </p:sp>
      <p:sp>
        <p:nvSpPr>
          <p:cNvPr id="175118" name="Rectangle 14"/>
          <p:cNvSpPr>
            <a:spLocks noChangeArrowheads="1"/>
          </p:cNvSpPr>
          <p:nvPr/>
        </p:nvSpPr>
        <p:spPr bwMode="auto">
          <a:xfrm>
            <a:off x="4427538" y="5572125"/>
            <a:ext cx="4716462" cy="1285875"/>
          </a:xfrm>
          <a:prstGeom prst="rect">
            <a:avLst/>
          </a:prstGeom>
          <a:solidFill>
            <a:srgbClr val="CCCC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Недостатки: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1600" b="1">
                <a:solidFill>
                  <a:srgbClr val="002060"/>
                </a:solidFill>
                <a:latin typeface="Times New Roman" panose="02020603050405020304" pitchFamily="18" charset="0"/>
              </a:rPr>
              <a:t>Поражающий фактор – ударная волна (нет оско-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1600" b="1">
                <a:solidFill>
                  <a:srgbClr val="002060"/>
                </a:solidFill>
                <a:latin typeface="Times New Roman" panose="02020603050405020304" pitchFamily="18" charset="0"/>
              </a:rPr>
              <a:t>лочного, кумулятивного действия). Бризантность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1600" b="1">
                <a:solidFill>
                  <a:srgbClr val="002060"/>
                </a:solidFill>
                <a:latin typeface="Times New Roman" panose="02020603050405020304" pitchFamily="18" charset="0"/>
              </a:rPr>
              <a:t>ТВС (способность дробить, разрушать преграду)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1600" b="1">
                <a:solidFill>
                  <a:srgbClr val="002060"/>
                </a:solidFill>
                <a:latin typeface="Times New Roman" panose="02020603050405020304" pitchFamily="18" charset="0"/>
              </a:rPr>
              <a:t>весьма низка. Необходим большой свободный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1600" b="1">
                <a:solidFill>
                  <a:srgbClr val="002060"/>
                </a:solidFill>
                <a:latin typeface="Times New Roman" panose="02020603050405020304" pitchFamily="18" charset="0"/>
              </a:rPr>
              <a:t>объем и свободный кислород. Влияние погодных</a:t>
            </a:r>
          </a:p>
          <a:p>
            <a:pPr eaLnBrk="1" hangingPunct="1">
              <a:lnSpc>
                <a:spcPct val="70000"/>
              </a:lnSpc>
            </a:pPr>
            <a:r>
              <a:rPr lang="ru-RU" altLang="ru-RU" sz="1600" b="1">
                <a:solidFill>
                  <a:srgbClr val="002060"/>
                </a:solidFill>
                <a:latin typeface="Times New Roman" panose="02020603050405020304" pitchFamily="18" charset="0"/>
              </a:rPr>
              <a:t>условий. Невозможно создание малых боеприпасо</a:t>
            </a:r>
            <a:r>
              <a:rPr lang="ru-RU" altLang="ru-RU" b="1">
                <a:solidFill>
                  <a:srgbClr val="002060"/>
                </a:solidFill>
                <a:latin typeface="Times New Roman" panose="02020603050405020304" pitchFamily="18" charset="0"/>
              </a:rPr>
              <a:t>в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ext Box 3"/>
          <p:cNvSpPr txBox="1">
            <a:spLocks noChangeArrowheads="1"/>
          </p:cNvSpPr>
          <p:nvPr/>
        </p:nvSpPr>
        <p:spPr bwMode="auto">
          <a:xfrm>
            <a:off x="468313" y="633413"/>
            <a:ext cx="7199312" cy="4956175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0" hangingPunct="0">
              <a:defRPr/>
            </a:pPr>
            <a:endParaRPr lang="ru-RU" sz="4000" b="1" dirty="0">
              <a:latin typeface="Arial Black" pitchFamily="34" charset="0"/>
            </a:endParaRPr>
          </a:p>
          <a:p>
            <a:pPr eaLnBrk="0" hangingPunct="0">
              <a:defRPr/>
            </a:pPr>
            <a:r>
              <a:rPr lang="ru-RU" sz="2800" b="1" dirty="0">
                <a:solidFill>
                  <a:srgbClr val="FF0066"/>
                </a:solidFill>
                <a:latin typeface="+mj-lt"/>
              </a:rPr>
              <a:t>5 учебный вопрос:</a:t>
            </a:r>
          </a:p>
          <a:p>
            <a:pPr>
              <a:defRPr/>
            </a:pPr>
            <a:endParaRPr lang="ru-RU" sz="5400" b="1" dirty="0">
              <a:solidFill>
                <a:schemeClr val="accent2"/>
              </a:solidFill>
            </a:endParaRPr>
          </a:p>
          <a:p>
            <a:pPr>
              <a:defRPr/>
            </a:pPr>
            <a:r>
              <a:rPr lang="ru-RU" sz="3600" b="1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Действия работников при возникновении опасностей военного характера</a:t>
            </a:r>
          </a:p>
          <a:p>
            <a:pPr>
              <a:defRPr/>
            </a:pPr>
            <a:endParaRPr lang="ru-RU" sz="3200" b="1" dirty="0">
              <a:solidFill>
                <a:schemeClr val="accent2"/>
              </a:solidFill>
            </a:endParaRPr>
          </a:p>
          <a:p>
            <a:pPr>
              <a:defRPr/>
            </a:pPr>
            <a:endParaRPr lang="en-US" sz="5400" b="1" dirty="0">
              <a:solidFill>
                <a:schemeClr val="accent2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4"/>
          <p:cNvSpPr>
            <a:spLocks noChangeArrowheads="1"/>
          </p:cNvSpPr>
          <p:nvPr/>
        </p:nvSpPr>
        <p:spPr bwMode="auto">
          <a:xfrm>
            <a:off x="755650" y="188913"/>
            <a:ext cx="6696075" cy="2303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06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22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</a:t>
            </a:r>
          </a:p>
          <a:p>
            <a:pPr algn="l" eaLnBrk="1" hangingPunct="1"/>
            <a:r>
              <a:rPr lang="ru-RU" altLang="en-US" sz="2200" b="1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ru-RU" altLang="en-US" sz="2200" b="1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altLang="en-US" sz="2200" b="1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 eaLnBrk="1" hangingPunct="1"/>
            <a:endParaRPr lang="ru-RU" altLang="en-US" sz="2200" b="1">
              <a:solidFill>
                <a:srgbClr val="FF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hangingPunct="1"/>
            <a:r>
              <a:rPr lang="ru-RU" altLang="en-US" sz="240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</a:t>
            </a:r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Катастрофа</a:t>
            </a:r>
            <a:r>
              <a:rPr lang="ru-RU" altLang="en-US" sz="240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– крупная производственная или </a:t>
            </a:r>
          </a:p>
          <a:p>
            <a:pPr algn="just" eaLnBrk="1" hangingPunct="1"/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транспортная авария, повлекшая за собой чело-веческие жертвы, значительный материальный ущерб и другие тяжелые последствия. </a:t>
            </a:r>
            <a:r>
              <a:rPr lang="ru-RU" altLang="en-US" sz="2400"/>
              <a:t/>
            </a:r>
            <a:br>
              <a:rPr lang="ru-RU" altLang="en-US" sz="2400"/>
            </a:br>
            <a:endParaRPr lang="ru-RU" altLang="en-US" sz="2400"/>
          </a:p>
        </p:txBody>
      </p:sp>
      <p:pic>
        <p:nvPicPr>
          <p:cNvPr id="198658" name="Picture 2" descr="http://mozhga.net/sites/default/files/new5_0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95288" y="2276475"/>
            <a:ext cx="3744912" cy="280828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98660" name="Picture 4" descr="http://spek.keytown.com:81/sites/default/files/rasIIIProg/5_tvorch/2007/Terrorizm%6007/ozbod7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995738" y="4221163"/>
            <a:ext cx="3960812" cy="239236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2168525" y="-26988"/>
            <a:ext cx="4806950" cy="476251"/>
          </a:xfrm>
          <a:effectLst>
            <a:outerShdw dist="35921" dir="2700000" algn="ctr" rotWithShape="0">
              <a:srgbClr val="FF3300"/>
            </a:outerShdw>
          </a:effectLst>
        </p:spPr>
        <p:txBody>
          <a:bodyPr/>
          <a:lstStyle/>
          <a:p>
            <a:r>
              <a:rPr lang="ru-RU" altLang="en-US" sz="2400" smtClean="0">
                <a:solidFill>
                  <a:srgbClr val="FFFF43"/>
                </a:solidFill>
                <a:latin typeface="Impact" panose="020B0806030902050204" pitchFamily="34" charset="0"/>
              </a:rPr>
              <a:t>ПОНЯТИЯ И ОПРЕДЕЛЕНИЯ</a:t>
            </a:r>
          </a:p>
        </p:txBody>
      </p:sp>
      <p:sp>
        <p:nvSpPr>
          <p:cNvPr id="177155" name="Text Box 3"/>
          <p:cNvSpPr txBox="1">
            <a:spLocks noChangeArrowheads="1"/>
          </p:cNvSpPr>
          <p:nvPr/>
        </p:nvSpPr>
        <p:spPr bwMode="auto">
          <a:xfrm>
            <a:off x="858838" y="1233488"/>
            <a:ext cx="79533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endParaRPr lang="en-US" altLang="en-US"/>
          </a:p>
        </p:txBody>
      </p:sp>
      <p:sp>
        <p:nvSpPr>
          <p:cNvPr id="16388" name="Text Box 4"/>
          <p:cNvSpPr txBox="1">
            <a:spLocks noChangeArrowheads="1"/>
          </p:cNvSpPr>
          <p:nvPr/>
        </p:nvSpPr>
        <p:spPr bwMode="auto">
          <a:xfrm>
            <a:off x="169863" y="549275"/>
            <a:ext cx="8851900" cy="16922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sz="2400" i="1" u="sng">
                <a:solidFill>
                  <a:srgbClr val="FFCC00"/>
                </a:solidFill>
                <a:latin typeface="Impact" panose="020B0806030902050204" pitchFamily="34" charset="0"/>
              </a:rPr>
              <a:t>ПОРАЖАЮЩИЕ ФАКТОРЫ ИСТОЧНИКА ЧС</a:t>
            </a:r>
            <a:r>
              <a:rPr lang="ru-RU" altLang="en-US" sz="2000">
                <a:solidFill>
                  <a:srgbClr val="66FFFF"/>
                </a:solidFill>
                <a:latin typeface="Impact" panose="020B0806030902050204" pitchFamily="34" charset="0"/>
              </a:rPr>
              <a:t> – ФИЗИЧЕСКИЕ, ХИМИЧЕСКИЕ, БИОЛОГИЧЕСКИЕ И ДРУГИЕ ДЕЙСТВИЯ И ПРОЯВЛЕНИЯ, СОПРОВОЖДАЮЩИЕ ОПАСНЫЕ ПРОЦЕССЫ И ВЫЗЫВАЮЩИЕ ПОВРЕЖДАЮЩЕЕ ВОЗДЕЙСТВИЕ НА ЖИЗНЬ И ЗДОРОВЬЕ ЛЮДЕЙ, ЖИВОТНЫХ, РАСТЕНИЙ, ОБЪЕКТОВ НАРОДНОГО ХОЗЯЙСТВА И ОКРУЖАЮЩУЮ СРЕДУ.</a:t>
            </a:r>
          </a:p>
        </p:txBody>
      </p:sp>
      <p:sp>
        <p:nvSpPr>
          <p:cNvPr id="16389" name="Text Box 5"/>
          <p:cNvSpPr txBox="1">
            <a:spLocks noChangeArrowheads="1"/>
          </p:cNvSpPr>
          <p:nvPr/>
        </p:nvSpPr>
        <p:spPr bwMode="auto">
          <a:xfrm>
            <a:off x="169863" y="2349500"/>
            <a:ext cx="8866187" cy="176688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sz="2400" i="1" u="sng">
                <a:solidFill>
                  <a:srgbClr val="FFCC00"/>
                </a:solidFill>
                <a:latin typeface="Impact" panose="020B0806030902050204" pitchFamily="34" charset="0"/>
              </a:rPr>
              <a:t>ПОРАЖЕНИЕ</a:t>
            </a:r>
            <a:r>
              <a:rPr lang="ru-RU" altLang="en-US" sz="2400">
                <a:solidFill>
                  <a:srgbClr val="FFCC00"/>
                </a:solidFill>
                <a:latin typeface="Impact" panose="020B0806030902050204" pitchFamily="34" charset="0"/>
              </a:rPr>
              <a:t> </a:t>
            </a:r>
            <a:r>
              <a:rPr lang="ru-RU" altLang="en-US" sz="2000">
                <a:solidFill>
                  <a:srgbClr val="66FFFF"/>
                </a:solidFill>
                <a:latin typeface="Impact" panose="020B0806030902050204" pitchFamily="34" charset="0"/>
              </a:rPr>
              <a:t>– ГИБЕЛЬ И ПОВРЕЖДЕНИЕ ЗДОРОВЬЯ ЛЮДЕЙ В РЕЗУЛЬТАТЕ ВОЗДЕЙСТВИЯ ПОРАЖАЮЩИХ ФАКТОРОВ.</a:t>
            </a:r>
          </a:p>
          <a:p>
            <a:pPr algn="just" eaLnBrk="1" hangingPunct="1">
              <a:lnSpc>
                <a:spcPct val="90000"/>
              </a:lnSpc>
              <a:spcBef>
                <a:spcPct val="30000"/>
              </a:spcBef>
            </a:pPr>
            <a:r>
              <a:rPr lang="ru-RU" altLang="en-US" sz="2400" i="1" u="sng">
                <a:solidFill>
                  <a:srgbClr val="FFCC00"/>
                </a:solidFill>
                <a:latin typeface="Impact" panose="020B0806030902050204" pitchFamily="34" charset="0"/>
              </a:rPr>
              <a:t>ПОРАЖЕННЫЙ В ЧС</a:t>
            </a:r>
            <a:r>
              <a:rPr lang="ru-RU" altLang="en-US" sz="2000">
                <a:solidFill>
                  <a:srgbClr val="66FFFF"/>
                </a:solidFill>
                <a:latin typeface="Impact" panose="020B0806030902050204" pitchFamily="34" charset="0"/>
              </a:rPr>
              <a:t> – ЧЕЛОВЕК, У КОТОРОГО В РЕЗУЛЬТАТЕ НЕПОСРЕДСТВЕННОГО ИЛИ ОПОСРЕДОВАННОГО ВОЗДЕЙСТВИЯ НА НЕГО ПОРАЖАЮЩИХ ФАКТОРОВ ВОЗНИКЛИ НАРУШЕНИЯ ЗДОРОВЬЯ.</a:t>
            </a:r>
          </a:p>
        </p:txBody>
      </p:sp>
      <p:sp>
        <p:nvSpPr>
          <p:cNvPr id="16390" name="Text Box 6"/>
          <p:cNvSpPr txBox="1">
            <a:spLocks noChangeArrowheads="1"/>
          </p:cNvSpPr>
          <p:nvPr/>
        </p:nvSpPr>
        <p:spPr bwMode="auto">
          <a:xfrm>
            <a:off x="169863" y="4149725"/>
            <a:ext cx="8866187" cy="26527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30000"/>
              </a:spcBef>
            </a:pPr>
            <a:r>
              <a:rPr lang="ru-RU" altLang="en-US" sz="2400" i="1" u="sng">
                <a:solidFill>
                  <a:srgbClr val="FFCC00"/>
                </a:solidFill>
                <a:latin typeface="Impact" panose="020B0806030902050204" pitchFamily="34" charset="0"/>
              </a:rPr>
              <a:t>ОБЩИЕ ПОТЕРИ</a:t>
            </a:r>
            <a:r>
              <a:rPr lang="ru-RU" altLang="en-US" sz="2000">
                <a:solidFill>
                  <a:srgbClr val="66FFFF"/>
                </a:solidFill>
                <a:latin typeface="Impact" panose="020B0806030902050204" pitchFamily="34" charset="0"/>
              </a:rPr>
              <a:t> – ВСЕ ЛЮДСКИЕ ПОТЕРИ, КОТОРЫЕ ПОНЕСЛО НАСЕЛЕНИЕ В ЧРЕЗВЫЧАЙНОЙ СИТАУЦИИ.</a:t>
            </a:r>
          </a:p>
          <a:p>
            <a:pPr algn="just" eaLnBrk="1" hangingPunct="1">
              <a:spcBef>
                <a:spcPct val="30000"/>
              </a:spcBef>
            </a:pPr>
            <a:r>
              <a:rPr lang="ru-RU" altLang="en-US" sz="2400" i="1" u="sng">
                <a:solidFill>
                  <a:srgbClr val="FFCC00"/>
                </a:solidFill>
                <a:latin typeface="Impact" panose="020B0806030902050204" pitchFamily="34" charset="0"/>
              </a:rPr>
              <a:t>БЕЗВОЗВРАТНЫЕ ПОТЕРИ</a:t>
            </a:r>
            <a:r>
              <a:rPr lang="ru-RU" altLang="en-US" sz="2000">
                <a:solidFill>
                  <a:srgbClr val="FFCC00"/>
                </a:solidFill>
                <a:latin typeface="Impact" panose="020B0806030902050204" pitchFamily="34" charset="0"/>
              </a:rPr>
              <a:t> </a:t>
            </a:r>
            <a:r>
              <a:rPr lang="ru-RU" altLang="en-US" sz="2000">
                <a:solidFill>
                  <a:srgbClr val="66FFFF"/>
                </a:solidFill>
                <a:latin typeface="Impact" panose="020B0806030902050204" pitchFamily="34" charset="0"/>
              </a:rPr>
              <a:t>– ВСЕ ПОГИБШИЕ В МОМЕНТ ВОЗНИКНОВЕНИЯ ЧРЕЗВЫЧАЙНОЙ СИТУАЦИИ И ДО ПОСТУПЛЕНИЯ НА ПЕРВЫЙ ЭТАП МЕДИЦИНСКОЙ ЭВАКУАЦИИ И ПРОПАВШИЕ БЕЗ ВЕСТИ.</a:t>
            </a:r>
          </a:p>
          <a:p>
            <a:pPr algn="just" eaLnBrk="1" hangingPunct="1">
              <a:spcBef>
                <a:spcPct val="30000"/>
              </a:spcBef>
            </a:pPr>
            <a:r>
              <a:rPr lang="ru-RU" altLang="en-US" sz="2400" i="1" u="sng">
                <a:solidFill>
                  <a:srgbClr val="FFCC00"/>
                </a:solidFill>
                <a:latin typeface="Impact" panose="020B0806030902050204" pitchFamily="34" charset="0"/>
              </a:rPr>
              <a:t>САНИТАРНЫЕ ПОТЕРИ</a:t>
            </a:r>
            <a:r>
              <a:rPr lang="ru-RU" altLang="en-US" sz="2000">
                <a:solidFill>
                  <a:srgbClr val="66FFFF"/>
                </a:solidFill>
                <a:latin typeface="Impact" panose="020B0806030902050204" pitchFamily="34" charset="0"/>
              </a:rPr>
              <a:t> – ПОРАЖЕННЫЕ (ОСТАВШИЕСЯ В ЖИВЫХ) И ЗАБОЛЕВШИЕ ПРИ ВОЗНИКНОВЕНИИ ЧС ИЛИ В РЕЗУЛЬТАТЕ ЧС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63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63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63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6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6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8" grpId="0"/>
      <p:bldP spid="16389" grpId="0"/>
      <p:bldP spid="16390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 descr="12"/>
          <p:cNvSpPr>
            <a:spLocks noChangeArrowheads="1"/>
          </p:cNvSpPr>
          <p:nvPr/>
        </p:nvSpPr>
        <p:spPr bwMode="auto">
          <a:xfrm>
            <a:off x="6575425" y="4819650"/>
            <a:ext cx="2341563" cy="1635125"/>
          </a:xfrm>
          <a:prstGeom prst="rect">
            <a:avLst/>
          </a:prstGeom>
          <a:blipFill dpi="0" rotWithShape="1">
            <a:blip r:embed="rId4"/>
            <a:srcRect/>
            <a:stretch>
              <a:fillRect/>
            </a:stretch>
          </a:blip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8179" name="AutoShape 3"/>
          <p:cNvSpPr>
            <a:spLocks noChangeArrowheads="1"/>
          </p:cNvSpPr>
          <p:nvPr/>
        </p:nvSpPr>
        <p:spPr bwMode="auto">
          <a:xfrm>
            <a:off x="2722563" y="1635125"/>
            <a:ext cx="3684587" cy="3686175"/>
          </a:xfrm>
          <a:prstGeom prst="star32">
            <a:avLst>
              <a:gd name="adj" fmla="val 37500"/>
            </a:avLst>
          </a:prstGeom>
          <a:gradFill rotWithShape="1">
            <a:gsLst>
              <a:gs pos="0">
                <a:srgbClr val="000000"/>
              </a:gs>
              <a:gs pos="100000">
                <a:srgbClr val="D6FE54"/>
              </a:gs>
            </a:gsLst>
            <a:path path="shape">
              <a:fillToRect l="50000" t="50000" r="50000" b="50000"/>
            </a:path>
          </a:gradFill>
          <a:ln w="104775" cmpd="thickThin">
            <a:solidFill>
              <a:srgbClr val="FF3300"/>
            </a:solidFill>
            <a:prstDash val="sysDot"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8180" name="Rectangle 4"/>
          <p:cNvSpPr>
            <a:spLocks noGrp="1" noChangeArrowheads="1"/>
          </p:cNvSpPr>
          <p:nvPr>
            <p:ph type="title"/>
          </p:nvPr>
        </p:nvSpPr>
        <p:spPr>
          <a:xfrm>
            <a:off x="2405063" y="293688"/>
            <a:ext cx="4368800" cy="1060450"/>
          </a:xfrm>
          <a:effectLst>
            <a:outerShdw dist="35921" dir="2700000" algn="ctr" rotWithShape="0">
              <a:schemeClr val="tx1"/>
            </a:outerShdw>
          </a:effectLst>
        </p:spPr>
        <p:txBody>
          <a:bodyPr/>
          <a:lstStyle/>
          <a:p>
            <a:r>
              <a:rPr lang="ru-RU" altLang="en-US" sz="2800" smtClean="0">
                <a:solidFill>
                  <a:srgbClr val="FFFF43"/>
                </a:solidFill>
                <a:latin typeface="Impact" panose="020B0806030902050204" pitchFamily="34" charset="0"/>
              </a:rPr>
              <a:t>ПОРАЖАЮЩИЕ </a:t>
            </a:r>
            <a:br>
              <a:rPr lang="ru-RU" altLang="en-US" sz="2800" smtClean="0">
                <a:solidFill>
                  <a:srgbClr val="FFFF43"/>
                </a:solidFill>
                <a:latin typeface="Impact" panose="020B0806030902050204" pitchFamily="34" charset="0"/>
              </a:rPr>
            </a:br>
            <a:r>
              <a:rPr lang="ru-RU" altLang="en-US" sz="2800" smtClean="0">
                <a:solidFill>
                  <a:srgbClr val="FFFF43"/>
                </a:solidFill>
                <a:latin typeface="Impact" panose="020B0806030902050204" pitchFamily="34" charset="0"/>
              </a:rPr>
              <a:t>ФАКТОРЫ</a:t>
            </a:r>
          </a:p>
        </p:txBody>
      </p:sp>
      <p:pic>
        <p:nvPicPr>
          <p:cNvPr id="17413" name="Picture 5" descr="Radio_2"/>
          <p:cNvPicPr>
            <a:picLocks noChangeAspect="1" noChangeArrowheads="1"/>
          </p:cNvPicPr>
          <p:nvPr>
            <p:ph sz="half" idx="2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564313" y="2593975"/>
            <a:ext cx="2352675" cy="1604963"/>
          </a:xfrm>
          <a:noFill/>
          <a:ln w="28575">
            <a:solidFill>
              <a:schemeClr val="bg1"/>
            </a:solidFill>
            <a:miter lim="800000"/>
            <a:headEnd/>
            <a:tailEnd/>
          </a:ln>
        </p:spPr>
      </p:pic>
      <p:sp>
        <p:nvSpPr>
          <p:cNvPr id="17414" name="Rectangle 6" descr="p12"/>
          <p:cNvSpPr>
            <a:spLocks noChangeArrowheads="1"/>
          </p:cNvSpPr>
          <p:nvPr/>
        </p:nvSpPr>
        <p:spPr bwMode="auto">
          <a:xfrm>
            <a:off x="220663" y="2597150"/>
            <a:ext cx="2341562" cy="1635125"/>
          </a:xfrm>
          <a:prstGeom prst="rect">
            <a:avLst/>
          </a:prstGeom>
          <a:blipFill dpi="0" rotWithShape="1">
            <a:blip r:embed="rId6"/>
            <a:srcRect/>
            <a:stretch>
              <a:fillRect/>
            </a:stretch>
          </a:blip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415" name="Rectangle 7" descr="4"/>
          <p:cNvSpPr>
            <a:spLocks noChangeArrowheads="1"/>
          </p:cNvSpPr>
          <p:nvPr/>
        </p:nvSpPr>
        <p:spPr bwMode="auto">
          <a:xfrm>
            <a:off x="220663" y="455613"/>
            <a:ext cx="2341562" cy="1676400"/>
          </a:xfrm>
          <a:prstGeom prst="rect">
            <a:avLst/>
          </a:prstGeom>
          <a:blipFill dpi="0" rotWithShape="1">
            <a:blip r:embed="rId7"/>
            <a:srcRect/>
            <a:stretch>
              <a:fillRect/>
            </a:stretch>
          </a:blip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416" name="Rectangle 8" descr="FOTO21"/>
          <p:cNvSpPr>
            <a:spLocks noChangeArrowheads="1"/>
          </p:cNvSpPr>
          <p:nvPr/>
        </p:nvSpPr>
        <p:spPr bwMode="auto">
          <a:xfrm>
            <a:off x="6575425" y="411163"/>
            <a:ext cx="2341563" cy="1676400"/>
          </a:xfrm>
          <a:prstGeom prst="rect">
            <a:avLst/>
          </a:prstGeom>
          <a:blipFill dpi="0" rotWithShape="1">
            <a:blip r:embed="rId8"/>
            <a:srcRect/>
            <a:stretch>
              <a:fillRect/>
            </a:stretch>
          </a:blip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417" name="Rectangle 9" descr="l54"/>
          <p:cNvSpPr>
            <a:spLocks noChangeArrowheads="1"/>
          </p:cNvSpPr>
          <p:nvPr/>
        </p:nvSpPr>
        <p:spPr bwMode="auto">
          <a:xfrm>
            <a:off x="220663" y="4811713"/>
            <a:ext cx="2341562" cy="1676400"/>
          </a:xfrm>
          <a:prstGeom prst="rect">
            <a:avLst/>
          </a:prstGeom>
          <a:blipFill dpi="0" rotWithShape="1">
            <a:blip r:embed="rId9"/>
            <a:srcRect/>
            <a:stretch>
              <a:fillRect/>
            </a:stretch>
          </a:blip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pic>
        <p:nvPicPr>
          <p:cNvPr id="178186" name="Picture 10" descr="666"/>
          <p:cNvPicPr>
            <a:picLocks noChangeAspect="1" noChangeArrowheads="1"/>
          </p:cNvPicPr>
          <p:nvPr>
            <p:ph sz="half" idx="1"/>
          </p:nvPr>
        </p:nvPicPr>
        <p:blipFill>
          <a:blip r:embed="rId10">
            <a:clrChange>
              <a:clrFrom>
                <a:srgbClr val="F0DCD5"/>
              </a:clrFrom>
              <a:clrTo>
                <a:srgbClr val="F0DCD5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178175" y="2133600"/>
            <a:ext cx="2725738" cy="2681288"/>
          </a:xfrm>
          <a:noFill/>
        </p:spPr>
      </p:pic>
      <p:sp>
        <p:nvSpPr>
          <p:cNvPr id="17419" name="Text Box 11"/>
          <p:cNvSpPr txBox="1">
            <a:spLocks noChangeArrowheads="1"/>
          </p:cNvSpPr>
          <p:nvPr/>
        </p:nvSpPr>
        <p:spPr bwMode="auto">
          <a:xfrm>
            <a:off x="498475" y="1976438"/>
            <a:ext cx="2355850" cy="366712"/>
          </a:xfrm>
          <a:prstGeom prst="rect">
            <a:avLst/>
          </a:prstGeom>
          <a:solidFill>
            <a:srgbClr val="FFFF43"/>
          </a:solidFill>
          <a:ln>
            <a:noFill/>
          </a:ln>
          <a:effectLst>
            <a:outerShdw dist="107763" dir="2700000" algn="ctr" rotWithShape="0">
              <a:srgbClr val="0000FF">
                <a:alpha val="5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МЕХАНИЧЕСКИЙ</a:t>
            </a:r>
          </a:p>
        </p:txBody>
      </p:sp>
      <p:sp>
        <p:nvSpPr>
          <p:cNvPr id="17420" name="Text Box 12"/>
          <p:cNvSpPr txBox="1">
            <a:spLocks noChangeArrowheads="1"/>
          </p:cNvSpPr>
          <p:nvPr/>
        </p:nvSpPr>
        <p:spPr bwMode="auto">
          <a:xfrm>
            <a:off x="6315075" y="4138613"/>
            <a:ext cx="2355850" cy="366712"/>
          </a:xfrm>
          <a:prstGeom prst="rect">
            <a:avLst/>
          </a:prstGeom>
          <a:solidFill>
            <a:srgbClr val="FFFF43"/>
          </a:solidFill>
          <a:ln>
            <a:noFill/>
          </a:ln>
          <a:effectLst>
            <a:outerShdw dist="107763" dir="8100000" algn="ctr" rotWithShape="0">
              <a:srgbClr val="0000FF">
                <a:alpha val="5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РАДИАЦИОННЫЙ</a:t>
            </a:r>
          </a:p>
        </p:txBody>
      </p:sp>
      <p:sp>
        <p:nvSpPr>
          <p:cNvPr id="17421" name="Text Box 13"/>
          <p:cNvSpPr txBox="1">
            <a:spLocks noChangeArrowheads="1"/>
          </p:cNvSpPr>
          <p:nvPr/>
        </p:nvSpPr>
        <p:spPr bwMode="auto">
          <a:xfrm>
            <a:off x="498475" y="4149725"/>
            <a:ext cx="2355850" cy="366713"/>
          </a:xfrm>
          <a:prstGeom prst="rect">
            <a:avLst/>
          </a:prstGeom>
          <a:solidFill>
            <a:srgbClr val="FFFF43"/>
          </a:solidFill>
          <a:ln>
            <a:noFill/>
          </a:ln>
          <a:effectLst>
            <a:outerShdw dist="107763" dir="2700000" algn="ctr" rotWithShape="0">
              <a:srgbClr val="0000FF">
                <a:alpha val="5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ХИМИЧЕСКИЙ</a:t>
            </a:r>
          </a:p>
        </p:txBody>
      </p:sp>
      <p:sp>
        <p:nvSpPr>
          <p:cNvPr id="17422" name="Text Box 14"/>
          <p:cNvSpPr txBox="1">
            <a:spLocks noChangeArrowheads="1"/>
          </p:cNvSpPr>
          <p:nvPr/>
        </p:nvSpPr>
        <p:spPr bwMode="auto">
          <a:xfrm>
            <a:off x="6315075" y="1965325"/>
            <a:ext cx="2355850" cy="366713"/>
          </a:xfrm>
          <a:prstGeom prst="rect">
            <a:avLst/>
          </a:prstGeom>
          <a:solidFill>
            <a:srgbClr val="FFFF43"/>
          </a:solidFill>
          <a:ln>
            <a:noFill/>
          </a:ln>
          <a:effectLst>
            <a:outerShdw dist="107763" dir="8100000" algn="ctr" rotWithShape="0">
              <a:srgbClr val="0000FF">
                <a:alpha val="5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ТЕРМИЧЕСКИЙ</a:t>
            </a:r>
          </a:p>
        </p:txBody>
      </p:sp>
      <p:sp>
        <p:nvSpPr>
          <p:cNvPr id="17423" name="Text Box 15"/>
          <p:cNvSpPr txBox="1">
            <a:spLocks noChangeArrowheads="1"/>
          </p:cNvSpPr>
          <p:nvPr/>
        </p:nvSpPr>
        <p:spPr bwMode="auto">
          <a:xfrm>
            <a:off x="514350" y="6329363"/>
            <a:ext cx="2344738" cy="366712"/>
          </a:xfrm>
          <a:prstGeom prst="rect">
            <a:avLst/>
          </a:prstGeom>
          <a:solidFill>
            <a:srgbClr val="FFFF43"/>
          </a:solidFill>
          <a:ln>
            <a:noFill/>
          </a:ln>
          <a:effectLst>
            <a:outerShdw dist="107763" dir="2700000" algn="ctr" rotWithShape="0">
              <a:srgbClr val="0000FF">
                <a:alpha val="5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ПСИХОГЕННЫЙ</a:t>
            </a:r>
          </a:p>
        </p:txBody>
      </p:sp>
      <p:sp>
        <p:nvSpPr>
          <p:cNvPr id="17424" name="Text Box 16"/>
          <p:cNvSpPr txBox="1">
            <a:spLocks noChangeArrowheads="1"/>
          </p:cNvSpPr>
          <p:nvPr/>
        </p:nvSpPr>
        <p:spPr bwMode="auto">
          <a:xfrm>
            <a:off x="6230938" y="6302375"/>
            <a:ext cx="2355850" cy="366713"/>
          </a:xfrm>
          <a:prstGeom prst="rect">
            <a:avLst/>
          </a:prstGeom>
          <a:solidFill>
            <a:srgbClr val="FFFF43"/>
          </a:solidFill>
          <a:ln>
            <a:noFill/>
          </a:ln>
          <a:effectLst>
            <a:outerShdw dist="107763" dir="8100000" algn="ctr" rotWithShape="0">
              <a:srgbClr val="0000FF">
                <a:alpha val="5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БИОЛОГИЧЕСКИЙ</a:t>
            </a:r>
          </a:p>
        </p:txBody>
      </p:sp>
      <p:sp>
        <p:nvSpPr>
          <p:cNvPr id="178193" name="Rectangle 17"/>
          <p:cNvSpPr>
            <a:spLocks noChangeArrowheads="1"/>
          </p:cNvSpPr>
          <p:nvPr/>
        </p:nvSpPr>
        <p:spPr bwMode="auto">
          <a:xfrm>
            <a:off x="2398713" y="5638800"/>
            <a:ext cx="4368800" cy="106045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800">
                <a:solidFill>
                  <a:srgbClr val="FFFF43"/>
                </a:solidFill>
                <a:latin typeface="Impact" panose="020B0806030902050204" pitchFamily="34" charset="0"/>
              </a:rPr>
              <a:t>В ЧРЕЗВЫЧАЙНЫХ</a:t>
            </a:r>
            <a:br>
              <a:rPr lang="ru-RU" altLang="en-US" sz="2800">
                <a:solidFill>
                  <a:srgbClr val="FFFF43"/>
                </a:solidFill>
                <a:latin typeface="Impact" panose="020B0806030902050204" pitchFamily="34" charset="0"/>
              </a:rPr>
            </a:br>
            <a:r>
              <a:rPr lang="ru-RU" altLang="en-US" sz="2800">
                <a:solidFill>
                  <a:srgbClr val="FFFF43"/>
                </a:solidFill>
                <a:latin typeface="Impact" panose="020B0806030902050204" pitchFamily="34" charset="0"/>
              </a:rPr>
              <a:t>СИТУАЦИЯХ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7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7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17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7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17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7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7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17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7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17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7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7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3" presetClass="entr" presetSubtype="52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000" fill="hold"/>
                                        <p:tgtEl>
                                          <p:spTgt spid="17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7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7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17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000" fill="hold"/>
                                        <p:tgtEl>
                                          <p:spTgt spid="17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0" fill="hold"/>
                                        <p:tgtEl>
                                          <p:spTgt spid="17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000" fill="hold"/>
                                        <p:tgtEl>
                                          <p:spTgt spid="17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7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000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000" fill="hold"/>
                                        <p:tgtEl>
                                          <p:spTgt spid="17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0" grpId="0" animBg="1"/>
      <p:bldP spid="17414" grpId="0" animBg="1"/>
      <p:bldP spid="17415" grpId="0" animBg="1"/>
      <p:bldP spid="17416" grpId="0" animBg="1"/>
      <p:bldP spid="17417" grpId="0" animBg="1"/>
      <p:bldP spid="17419" grpId="0" animBg="1"/>
      <p:bldP spid="17420" grpId="0" animBg="1"/>
      <p:bldP spid="17421" grpId="0" animBg="1"/>
      <p:bldP spid="17422" grpId="0" animBg="1"/>
      <p:bldP spid="17423" grpId="0" animBg="1"/>
      <p:bldP spid="17424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Oval 2" descr="взрыв"/>
          <p:cNvSpPr>
            <a:spLocks noChangeArrowheads="1"/>
          </p:cNvSpPr>
          <p:nvPr/>
        </p:nvSpPr>
        <p:spPr bwMode="auto">
          <a:xfrm>
            <a:off x="2119313" y="260350"/>
            <a:ext cx="4903787" cy="4630738"/>
          </a:xfrm>
          <a:prstGeom prst="ellipse">
            <a:avLst/>
          </a:prstGeom>
          <a:blipFill dpi="0" rotWithShape="1">
            <a:blip r:embed="rId4"/>
            <a:srcRect/>
            <a:stretch>
              <a:fillRect/>
            </a:stretch>
          </a:blipFill>
          <a:ln w="19050">
            <a:solidFill>
              <a:srgbClr val="FFFF43"/>
            </a:solidFill>
            <a:prstDash val="lgDashDotDot"/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79203" name="Rectangle 3"/>
          <p:cNvSpPr>
            <a:spLocks noGrp="1" noChangeArrowheads="1"/>
          </p:cNvSpPr>
          <p:nvPr>
            <p:ph type="title"/>
          </p:nvPr>
        </p:nvSpPr>
        <p:spPr>
          <a:xfrm>
            <a:off x="428625" y="-14288"/>
            <a:ext cx="8229600" cy="523876"/>
          </a:xfrm>
          <a:effectLst>
            <a:outerShdw dist="35921" dir="2700000" algn="ctr" rotWithShape="0">
              <a:srgbClr val="FFFF43"/>
            </a:outerShdw>
          </a:effectLst>
        </p:spPr>
        <p:txBody>
          <a:bodyPr/>
          <a:lstStyle/>
          <a:p>
            <a:r>
              <a:rPr lang="ru-RU" altLang="en-US" sz="2400" smtClean="0">
                <a:solidFill>
                  <a:srgbClr val="FF3300"/>
                </a:solidFill>
                <a:latin typeface="Impact" panose="020B0806030902050204" pitchFamily="34" charset="0"/>
              </a:rPr>
              <a:t>МЕХАНИЧЕСКИЙ ПОРАЖАЮЩИЙ ФАКТОР</a:t>
            </a:r>
          </a:p>
        </p:txBody>
      </p:sp>
      <p:sp>
        <p:nvSpPr>
          <p:cNvPr id="18436" name="Text Box 4"/>
          <p:cNvSpPr txBox="1">
            <a:spLocks noChangeArrowheads="1"/>
          </p:cNvSpPr>
          <p:nvPr/>
        </p:nvSpPr>
        <p:spPr bwMode="auto">
          <a:xfrm>
            <a:off x="595313" y="523875"/>
            <a:ext cx="7953375" cy="915988"/>
          </a:xfrm>
          <a:prstGeom prst="rect">
            <a:avLst/>
          </a:prstGeom>
          <a:solidFill>
            <a:srgbClr val="CCECFF">
              <a:alpha val="3999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FF3300"/>
                </a:solidFill>
              </a:rPr>
              <a:t>- механическое (динамическое или статическое) воздействие опасного процесса на ткани и органы человека, вызывающие нарушение их целостности и функций, т.е. повреждения (травмы).</a:t>
            </a:r>
          </a:p>
        </p:txBody>
      </p:sp>
      <p:sp>
        <p:nvSpPr>
          <p:cNvPr id="18438" name="WordArt 6"/>
          <p:cNvSpPr>
            <a:spLocks noChangeArrowheads="1" noChangeShapeType="1" noTextEdit="1"/>
          </p:cNvSpPr>
          <p:nvPr/>
        </p:nvSpPr>
        <p:spPr bwMode="auto">
          <a:xfrm>
            <a:off x="1281113" y="0"/>
            <a:ext cx="6521450" cy="5392738"/>
          </a:xfrm>
          <a:prstGeom prst="rect">
            <a:avLst/>
          </a:prstGeom>
        </p:spPr>
        <p:txBody>
          <a:bodyPr spcFirstLastPara="1" wrap="none" fromWordArt="1">
            <a:prstTxWarp prst="textArchDown">
              <a:avLst>
                <a:gd name="adj" fmla="val 20709448"/>
              </a:avLst>
            </a:prstTxWarp>
          </a:bodyPr>
          <a:lstStyle/>
          <a:p>
            <a:r>
              <a:rPr lang="az-Cyrl-AZ" sz="5400" b="1" kern="10" spc="10800">
                <a:ln w="3175">
                  <a:solidFill>
                    <a:schemeClr val="tx1"/>
                  </a:solidFill>
                  <a:round/>
                  <a:headEnd/>
                  <a:tailEnd/>
                </a:ln>
                <a:solidFill>
                  <a:srgbClr val="FFFF00"/>
                </a:solidFill>
                <a:latin typeface="Arial Black" panose="020B0A04020102020204" pitchFamily="34" charset="0"/>
              </a:rPr>
              <a:t>УДАРНАЯ ВОЛНА</a:t>
            </a:r>
            <a:endParaRPr lang="en-US" sz="5400" b="1" kern="10" spc="10800">
              <a:ln w="3175">
                <a:solidFill>
                  <a:schemeClr val="tx1"/>
                </a:solidFill>
                <a:round/>
                <a:headEnd/>
                <a:tailEnd/>
              </a:ln>
              <a:solidFill>
                <a:srgbClr val="FFFF00"/>
              </a:solidFill>
              <a:latin typeface="Arial Black" panose="020B0A04020102020204" pitchFamily="34" charset="0"/>
            </a:endParaRPr>
          </a:p>
        </p:txBody>
      </p:sp>
      <p:sp>
        <p:nvSpPr>
          <p:cNvPr id="18439" name="AutoShape 7" descr="l36"/>
          <p:cNvSpPr>
            <a:spLocks noChangeArrowheads="1"/>
          </p:cNvSpPr>
          <p:nvPr/>
        </p:nvSpPr>
        <p:spPr bwMode="auto">
          <a:xfrm>
            <a:off x="330200" y="1635125"/>
            <a:ext cx="3521075" cy="2514600"/>
          </a:xfrm>
          <a:prstGeom prst="wedgeRoundRectCallout">
            <a:avLst>
              <a:gd name="adj1" fmla="val 70875"/>
              <a:gd name="adj2" fmla="val 60227"/>
              <a:gd name="adj3" fmla="val 16667"/>
            </a:avLst>
          </a:prstGeom>
          <a:blipFill dpi="0" rotWithShape="1">
            <a:blip r:embed="rId5"/>
            <a:srcRect/>
            <a:stretch>
              <a:fillRect/>
            </a:stretch>
          </a:blipFill>
          <a:ln w="9525">
            <a:solidFill>
              <a:srgbClr val="FFFF6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en-US" b="1">
              <a:solidFill>
                <a:schemeClr val="bg1"/>
              </a:solidFill>
            </a:endParaRPr>
          </a:p>
          <a:p>
            <a:pPr eaLnBrk="1" hangingPunct="1"/>
            <a:endParaRPr lang="ru-RU" altLang="en-US" b="1">
              <a:solidFill>
                <a:schemeClr val="bg1"/>
              </a:solidFill>
            </a:endParaRPr>
          </a:p>
          <a:p>
            <a:pPr eaLnBrk="1" hangingPunct="1"/>
            <a:endParaRPr lang="ru-RU" altLang="en-US" b="1">
              <a:solidFill>
                <a:schemeClr val="bg1"/>
              </a:solidFill>
            </a:endParaRPr>
          </a:p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ПРЯМОЕ</a:t>
            </a:r>
          </a:p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ПОРАЖЕНИЕ</a:t>
            </a:r>
          </a:p>
        </p:txBody>
      </p:sp>
      <p:sp>
        <p:nvSpPr>
          <p:cNvPr id="18440" name="AutoShape 8" descr="13"/>
          <p:cNvSpPr>
            <a:spLocks noChangeArrowheads="1"/>
          </p:cNvSpPr>
          <p:nvPr/>
        </p:nvSpPr>
        <p:spPr bwMode="auto">
          <a:xfrm>
            <a:off x="5292725" y="1658938"/>
            <a:ext cx="3503613" cy="2490787"/>
          </a:xfrm>
          <a:prstGeom prst="wedgeRoundRectCallout">
            <a:avLst>
              <a:gd name="adj1" fmla="val -66903"/>
              <a:gd name="adj2" fmla="val 63829"/>
              <a:gd name="adj3" fmla="val 16667"/>
            </a:avLst>
          </a:prstGeom>
          <a:blipFill dpi="0" rotWithShape="1">
            <a:blip r:embed="rId6"/>
            <a:srcRect/>
            <a:stretch>
              <a:fillRect/>
            </a:stretch>
          </a:blipFill>
          <a:ln w="9525">
            <a:solidFill>
              <a:srgbClr val="FFFF6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en-US" b="1">
              <a:solidFill>
                <a:schemeClr val="bg1"/>
              </a:solidFill>
            </a:endParaRPr>
          </a:p>
          <a:p>
            <a:pPr eaLnBrk="1" hangingPunct="1"/>
            <a:endParaRPr lang="ru-RU" altLang="en-US" b="1">
              <a:solidFill>
                <a:schemeClr val="bg1"/>
              </a:solidFill>
            </a:endParaRPr>
          </a:p>
          <a:p>
            <a:pPr eaLnBrk="1" hangingPunct="1"/>
            <a:endParaRPr lang="ru-RU" altLang="en-US" b="1">
              <a:solidFill>
                <a:schemeClr val="bg1"/>
              </a:solidFill>
            </a:endParaRPr>
          </a:p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КОСВЕННОЕ</a:t>
            </a:r>
          </a:p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ПОРАЖЕНИЕ</a:t>
            </a:r>
          </a:p>
        </p:txBody>
      </p:sp>
      <p:sp>
        <p:nvSpPr>
          <p:cNvPr id="18437" name="Text Box 5"/>
          <p:cNvSpPr txBox="1">
            <a:spLocks noChangeArrowheads="1"/>
          </p:cNvSpPr>
          <p:nvPr/>
        </p:nvSpPr>
        <p:spPr bwMode="auto">
          <a:xfrm>
            <a:off x="231775" y="4357688"/>
            <a:ext cx="8637588" cy="230822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b="1">
                <a:solidFill>
                  <a:schemeClr val="bg1"/>
                </a:solidFill>
              </a:rPr>
              <a:t>Ударная волна – область резкого сжатия воздуха, которая в виде сферического слоя распространяется во все стороны с огромной скоростью.</a:t>
            </a:r>
          </a:p>
          <a:p>
            <a:pPr algn="just" eaLnBrk="1" hangingPunct="1">
              <a:spcBef>
                <a:spcPct val="50000"/>
              </a:spcBef>
            </a:pPr>
            <a:r>
              <a:rPr lang="ru-RU" altLang="en-US" b="1">
                <a:solidFill>
                  <a:schemeClr val="bg1"/>
                </a:solidFill>
              </a:rPr>
              <a:t>Поражающее действие основано на избыточном давлении во фронте, давлением скоростного напора и продолжительностью действия.</a:t>
            </a:r>
          </a:p>
          <a:p>
            <a:pPr algn="just" eaLnBrk="1" hangingPunct="1">
              <a:spcBef>
                <a:spcPct val="50000"/>
              </a:spcBef>
            </a:pPr>
            <a:r>
              <a:rPr lang="ru-RU" altLang="en-US" b="1">
                <a:solidFill>
                  <a:schemeClr val="bg1"/>
                </a:solidFill>
              </a:rPr>
              <a:t>При встрече с преградой ударная волна образует давление отражения, которое может увеличивать избыточное давление в 2 раза.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8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84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8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8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6" presetClass="emph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5" dur="2000" fill="hold"/>
                                        <p:tgtEl>
                                          <p:spTgt spid="1843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84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84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84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84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84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84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84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84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84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4" dur="500"/>
                                        <p:tgtEl>
                                          <p:spTgt spid="18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8" presetClass="entr" presetSubtype="3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7" dur="500"/>
                                        <p:tgtEl>
                                          <p:spTgt spid="18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4" grpId="0" animBg="1"/>
      <p:bldP spid="18434" grpId="1" animBg="1"/>
      <p:bldP spid="18436" grpId="0" animBg="1"/>
      <p:bldP spid="18439" grpId="0" animBg="1"/>
      <p:bldP spid="18440" grpId="0" animBg="1"/>
      <p:bldP spid="18437" grpId="0" build="p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4"/>
          <p:cNvSpPr>
            <a:spLocks noGrp="1" noChangeArrowheads="1"/>
          </p:cNvSpPr>
          <p:nvPr>
            <p:ph type="title"/>
          </p:nvPr>
        </p:nvSpPr>
        <p:spPr>
          <a:xfrm>
            <a:off x="817563" y="115888"/>
            <a:ext cx="7499350" cy="490537"/>
          </a:xfrm>
          <a:effectLst>
            <a:outerShdw dist="35921" dir="2700000" algn="ctr" rotWithShape="0">
              <a:srgbClr val="FF0000"/>
            </a:outerShdw>
          </a:effectLst>
        </p:spPr>
        <p:txBody>
          <a:bodyPr/>
          <a:lstStyle/>
          <a:p>
            <a:r>
              <a:rPr lang="ru-RU" altLang="en-US" sz="3200" smtClean="0">
                <a:solidFill>
                  <a:srgbClr val="FFFF17"/>
                </a:solidFill>
                <a:latin typeface="Impact" panose="020B0806030902050204" pitchFamily="34" charset="0"/>
              </a:rPr>
              <a:t>ПОРАЖАЮЩЕЕ ДЕЙСТВИЕ УДАРНОЙ ВОЛНЫ</a:t>
            </a:r>
          </a:p>
        </p:txBody>
      </p:sp>
      <p:sp>
        <p:nvSpPr>
          <p:cNvPr id="25606" name="Line 6"/>
          <p:cNvSpPr>
            <a:spLocks noChangeShapeType="1"/>
          </p:cNvSpPr>
          <p:nvPr/>
        </p:nvSpPr>
        <p:spPr bwMode="auto">
          <a:xfrm>
            <a:off x="250825" y="4508500"/>
            <a:ext cx="8642350" cy="0"/>
          </a:xfrm>
          <a:prstGeom prst="line">
            <a:avLst/>
          </a:prstGeom>
          <a:noFill/>
          <a:ln w="76200">
            <a:solidFill>
              <a:srgbClr val="FFFF17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6"/>
          <p:cNvGrpSpPr>
            <a:grpSpLocks/>
          </p:cNvGrpSpPr>
          <p:nvPr/>
        </p:nvGrpSpPr>
        <p:grpSpPr bwMode="auto">
          <a:xfrm>
            <a:off x="2543175" y="1160463"/>
            <a:ext cx="6276975" cy="3241675"/>
            <a:chOff x="1602" y="731"/>
            <a:chExt cx="3954" cy="2042"/>
          </a:xfrm>
        </p:grpSpPr>
        <p:sp>
          <p:nvSpPr>
            <p:cNvPr id="180253" name="Arc 13"/>
            <p:cNvSpPr>
              <a:spLocks/>
            </p:cNvSpPr>
            <p:nvPr/>
          </p:nvSpPr>
          <p:spPr bwMode="auto">
            <a:xfrm flipH="1" flipV="1">
              <a:off x="1692" y="731"/>
              <a:ext cx="3864" cy="2042"/>
            </a:xfrm>
            <a:custGeom>
              <a:avLst/>
              <a:gdLst>
                <a:gd name="T0" fmla="*/ 0 w 21600"/>
                <a:gd name="T1" fmla="*/ 0 h 21659"/>
                <a:gd name="T2" fmla="*/ 0 w 21600"/>
                <a:gd name="T3" fmla="*/ 0 h 21659"/>
                <a:gd name="T4" fmla="*/ 0 w 21600"/>
                <a:gd name="T5" fmla="*/ 0 h 21659"/>
                <a:gd name="T6" fmla="*/ 0 60000 65536"/>
                <a:gd name="T7" fmla="*/ 0 60000 65536"/>
                <a:gd name="T8" fmla="*/ 0 60000 65536"/>
                <a:gd name="T9" fmla="*/ 0 w 21600"/>
                <a:gd name="T10" fmla="*/ 0 h 21659"/>
                <a:gd name="T11" fmla="*/ 21600 w 21600"/>
                <a:gd name="T12" fmla="*/ 21659 h 2165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0" h="21659" fill="none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21619"/>
                    <a:pt x="21599" y="21639"/>
                    <a:pt x="21599" y="21658"/>
                  </a:cubicBezTo>
                </a:path>
                <a:path w="21600" h="21659" stroke="0" extrusionOk="0">
                  <a:moveTo>
                    <a:pt x="-1" y="0"/>
                  </a:moveTo>
                  <a:cubicBezTo>
                    <a:pt x="11929" y="0"/>
                    <a:pt x="21600" y="9670"/>
                    <a:pt x="21600" y="21600"/>
                  </a:cubicBezTo>
                  <a:cubicBezTo>
                    <a:pt x="21600" y="21619"/>
                    <a:pt x="21599" y="21639"/>
                    <a:pt x="21599" y="21658"/>
                  </a:cubicBezTo>
                  <a:lnTo>
                    <a:pt x="0" y="21600"/>
                  </a:lnTo>
                  <a:lnTo>
                    <a:pt x="-1" y="0"/>
                  </a:lnTo>
                  <a:close/>
                </a:path>
              </a:pathLst>
            </a:custGeom>
            <a:noFill/>
            <a:ln w="57150">
              <a:solidFill>
                <a:srgbClr val="66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254" name="Line 14"/>
            <p:cNvSpPr>
              <a:spLocks noChangeShapeType="1"/>
            </p:cNvSpPr>
            <p:nvPr/>
          </p:nvSpPr>
          <p:spPr bwMode="auto">
            <a:xfrm>
              <a:off x="1602" y="735"/>
              <a:ext cx="90" cy="0"/>
            </a:xfrm>
            <a:prstGeom prst="line">
              <a:avLst/>
            </a:prstGeom>
            <a:noFill/>
            <a:ln w="57150">
              <a:solidFill>
                <a:srgbClr val="66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17"/>
          <p:cNvGrpSpPr>
            <a:grpSpLocks/>
          </p:cNvGrpSpPr>
          <p:nvPr/>
        </p:nvGrpSpPr>
        <p:grpSpPr bwMode="auto">
          <a:xfrm>
            <a:off x="14288" y="1700213"/>
            <a:ext cx="1931987" cy="2832100"/>
            <a:chOff x="9" y="1071"/>
            <a:chExt cx="1217" cy="1784"/>
          </a:xfrm>
        </p:grpSpPr>
        <p:sp>
          <p:nvSpPr>
            <p:cNvPr id="180250" name="Freeform 10" descr="взрыв"/>
            <p:cNvSpPr>
              <a:spLocks/>
            </p:cNvSpPr>
            <p:nvPr/>
          </p:nvSpPr>
          <p:spPr bwMode="auto">
            <a:xfrm>
              <a:off x="9" y="1706"/>
              <a:ext cx="1217" cy="1149"/>
            </a:xfrm>
            <a:custGeom>
              <a:avLst/>
              <a:gdLst>
                <a:gd name="T0" fmla="*/ 484 w 1217"/>
                <a:gd name="T1" fmla="*/ 45 h 1149"/>
                <a:gd name="T2" fmla="*/ 445 w 1217"/>
                <a:gd name="T3" fmla="*/ 256 h 1149"/>
                <a:gd name="T4" fmla="*/ 425 w 1217"/>
                <a:gd name="T5" fmla="*/ 289 h 1149"/>
                <a:gd name="T6" fmla="*/ 379 w 1217"/>
                <a:gd name="T7" fmla="*/ 462 h 1149"/>
                <a:gd name="T8" fmla="*/ 351 w 1217"/>
                <a:gd name="T9" fmla="*/ 542 h 1149"/>
                <a:gd name="T10" fmla="*/ 301 w 1217"/>
                <a:gd name="T11" fmla="*/ 666 h 1149"/>
                <a:gd name="T12" fmla="*/ 269 w 1217"/>
                <a:gd name="T13" fmla="*/ 732 h 1149"/>
                <a:gd name="T14" fmla="*/ 259 w 1217"/>
                <a:gd name="T15" fmla="*/ 763 h 1149"/>
                <a:gd name="T16" fmla="*/ 181 w 1217"/>
                <a:gd name="T17" fmla="*/ 668 h 1149"/>
                <a:gd name="T18" fmla="*/ 71 w 1217"/>
                <a:gd name="T19" fmla="*/ 706 h 1149"/>
                <a:gd name="T20" fmla="*/ 47 w 1217"/>
                <a:gd name="T21" fmla="*/ 790 h 1149"/>
                <a:gd name="T22" fmla="*/ 35 w 1217"/>
                <a:gd name="T23" fmla="*/ 866 h 1149"/>
                <a:gd name="T24" fmla="*/ 35 w 1217"/>
                <a:gd name="T25" fmla="*/ 963 h 1149"/>
                <a:gd name="T26" fmla="*/ 103 w 1217"/>
                <a:gd name="T27" fmla="*/ 1042 h 1149"/>
                <a:gd name="T28" fmla="*/ 279 w 1217"/>
                <a:gd name="T29" fmla="*/ 1111 h 1149"/>
                <a:gd name="T30" fmla="*/ 579 w 1217"/>
                <a:gd name="T31" fmla="*/ 1114 h 1149"/>
                <a:gd name="T32" fmla="*/ 796 w 1217"/>
                <a:gd name="T33" fmla="*/ 1122 h 1149"/>
                <a:gd name="T34" fmla="*/ 1001 w 1217"/>
                <a:gd name="T35" fmla="*/ 1111 h 1149"/>
                <a:gd name="T36" fmla="*/ 1060 w 1217"/>
                <a:gd name="T37" fmla="*/ 1100 h 1149"/>
                <a:gd name="T38" fmla="*/ 1127 w 1217"/>
                <a:gd name="T39" fmla="*/ 1098 h 1149"/>
                <a:gd name="T40" fmla="*/ 1167 w 1217"/>
                <a:gd name="T41" fmla="*/ 1090 h 1149"/>
                <a:gd name="T42" fmla="*/ 1191 w 1217"/>
                <a:gd name="T43" fmla="*/ 962 h 1149"/>
                <a:gd name="T44" fmla="*/ 1128 w 1217"/>
                <a:gd name="T45" fmla="*/ 721 h 1149"/>
                <a:gd name="T46" fmla="*/ 1030 w 1217"/>
                <a:gd name="T47" fmla="*/ 679 h 1149"/>
                <a:gd name="T48" fmla="*/ 999 w 1217"/>
                <a:gd name="T49" fmla="*/ 682 h 1149"/>
                <a:gd name="T50" fmla="*/ 937 w 1217"/>
                <a:gd name="T51" fmla="*/ 698 h 1149"/>
                <a:gd name="T52" fmla="*/ 897 w 1217"/>
                <a:gd name="T53" fmla="*/ 714 h 1149"/>
                <a:gd name="T54" fmla="*/ 867 w 1217"/>
                <a:gd name="T55" fmla="*/ 674 h 1149"/>
                <a:gd name="T56" fmla="*/ 837 w 1217"/>
                <a:gd name="T57" fmla="*/ 584 h 1149"/>
                <a:gd name="T58" fmla="*/ 807 w 1217"/>
                <a:gd name="T59" fmla="*/ 478 h 1149"/>
                <a:gd name="T60" fmla="*/ 783 w 1217"/>
                <a:gd name="T61" fmla="*/ 408 h 1149"/>
                <a:gd name="T62" fmla="*/ 763 w 1217"/>
                <a:gd name="T63" fmla="*/ 314 h 1149"/>
                <a:gd name="T64" fmla="*/ 747 w 1217"/>
                <a:gd name="T65" fmla="*/ 151 h 1149"/>
                <a:gd name="T66" fmla="*/ 767 w 1217"/>
                <a:gd name="T67" fmla="*/ 45 h 1149"/>
                <a:gd name="T68" fmla="*/ 708 w 1217"/>
                <a:gd name="T69" fmla="*/ 3 h 1149"/>
                <a:gd name="T70" fmla="*/ 484 w 1217"/>
                <a:gd name="T71" fmla="*/ 45 h 11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17"/>
                <a:gd name="T109" fmla="*/ 0 h 1149"/>
                <a:gd name="T110" fmla="*/ 1217 w 1217"/>
                <a:gd name="T111" fmla="*/ 1149 h 11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17" h="1149">
                  <a:moveTo>
                    <a:pt x="484" y="45"/>
                  </a:moveTo>
                  <a:cubicBezTo>
                    <a:pt x="471" y="112"/>
                    <a:pt x="473" y="195"/>
                    <a:pt x="445" y="256"/>
                  </a:cubicBezTo>
                  <a:cubicBezTo>
                    <a:pt x="440" y="268"/>
                    <a:pt x="430" y="277"/>
                    <a:pt x="425" y="289"/>
                  </a:cubicBezTo>
                  <a:cubicBezTo>
                    <a:pt x="403" y="336"/>
                    <a:pt x="406" y="417"/>
                    <a:pt x="379" y="462"/>
                  </a:cubicBezTo>
                  <a:cubicBezTo>
                    <a:pt x="348" y="513"/>
                    <a:pt x="379" y="482"/>
                    <a:pt x="351" y="542"/>
                  </a:cubicBezTo>
                  <a:cubicBezTo>
                    <a:pt x="337" y="586"/>
                    <a:pt x="315" y="620"/>
                    <a:pt x="301" y="666"/>
                  </a:cubicBezTo>
                  <a:cubicBezTo>
                    <a:pt x="295" y="688"/>
                    <a:pt x="275" y="710"/>
                    <a:pt x="269" y="732"/>
                  </a:cubicBezTo>
                  <a:cubicBezTo>
                    <a:pt x="266" y="743"/>
                    <a:pt x="259" y="763"/>
                    <a:pt x="259" y="763"/>
                  </a:cubicBezTo>
                  <a:cubicBezTo>
                    <a:pt x="239" y="701"/>
                    <a:pt x="244" y="692"/>
                    <a:pt x="181" y="668"/>
                  </a:cubicBezTo>
                  <a:cubicBezTo>
                    <a:pt x="157" y="744"/>
                    <a:pt x="117" y="674"/>
                    <a:pt x="71" y="706"/>
                  </a:cubicBezTo>
                  <a:cubicBezTo>
                    <a:pt x="65" y="717"/>
                    <a:pt x="56" y="782"/>
                    <a:pt x="47" y="790"/>
                  </a:cubicBezTo>
                  <a:cubicBezTo>
                    <a:pt x="0" y="831"/>
                    <a:pt x="54" y="797"/>
                    <a:pt x="35" y="866"/>
                  </a:cubicBezTo>
                  <a:cubicBezTo>
                    <a:pt x="27" y="927"/>
                    <a:pt x="64" y="915"/>
                    <a:pt x="35" y="963"/>
                  </a:cubicBezTo>
                  <a:cubicBezTo>
                    <a:pt x="68" y="987"/>
                    <a:pt x="65" y="1028"/>
                    <a:pt x="103" y="1042"/>
                  </a:cubicBezTo>
                  <a:cubicBezTo>
                    <a:pt x="69" y="1149"/>
                    <a:pt x="214" y="1106"/>
                    <a:pt x="279" y="1111"/>
                  </a:cubicBezTo>
                  <a:cubicBezTo>
                    <a:pt x="377" y="1133"/>
                    <a:pt x="481" y="1130"/>
                    <a:pt x="579" y="1114"/>
                  </a:cubicBezTo>
                  <a:cubicBezTo>
                    <a:pt x="655" y="1120"/>
                    <a:pt x="723" y="1102"/>
                    <a:pt x="796" y="1122"/>
                  </a:cubicBezTo>
                  <a:cubicBezTo>
                    <a:pt x="864" y="1119"/>
                    <a:pt x="933" y="1117"/>
                    <a:pt x="1001" y="1111"/>
                  </a:cubicBezTo>
                  <a:cubicBezTo>
                    <a:pt x="1021" y="1109"/>
                    <a:pt x="1042" y="1110"/>
                    <a:pt x="1060" y="1100"/>
                  </a:cubicBezTo>
                  <a:cubicBezTo>
                    <a:pt x="1077" y="1096"/>
                    <a:pt x="1113" y="1102"/>
                    <a:pt x="1127" y="1098"/>
                  </a:cubicBezTo>
                  <a:cubicBezTo>
                    <a:pt x="1145" y="1096"/>
                    <a:pt x="1156" y="1113"/>
                    <a:pt x="1167" y="1090"/>
                  </a:cubicBezTo>
                  <a:cubicBezTo>
                    <a:pt x="1185" y="1073"/>
                    <a:pt x="1191" y="962"/>
                    <a:pt x="1191" y="962"/>
                  </a:cubicBezTo>
                  <a:cubicBezTo>
                    <a:pt x="1217" y="882"/>
                    <a:pt x="1152" y="798"/>
                    <a:pt x="1128" y="721"/>
                  </a:cubicBezTo>
                  <a:cubicBezTo>
                    <a:pt x="1119" y="694"/>
                    <a:pt x="1049" y="684"/>
                    <a:pt x="1030" y="679"/>
                  </a:cubicBezTo>
                  <a:cubicBezTo>
                    <a:pt x="997" y="655"/>
                    <a:pt x="1037" y="696"/>
                    <a:pt x="999" y="682"/>
                  </a:cubicBezTo>
                  <a:cubicBezTo>
                    <a:pt x="989" y="685"/>
                    <a:pt x="944" y="690"/>
                    <a:pt x="937" y="698"/>
                  </a:cubicBezTo>
                  <a:cubicBezTo>
                    <a:pt x="904" y="734"/>
                    <a:pt x="955" y="733"/>
                    <a:pt x="897" y="714"/>
                  </a:cubicBezTo>
                  <a:cubicBezTo>
                    <a:pt x="875" y="711"/>
                    <a:pt x="879" y="700"/>
                    <a:pt x="867" y="674"/>
                  </a:cubicBezTo>
                  <a:cubicBezTo>
                    <a:pt x="857" y="652"/>
                    <a:pt x="847" y="617"/>
                    <a:pt x="837" y="584"/>
                  </a:cubicBezTo>
                  <a:cubicBezTo>
                    <a:pt x="833" y="563"/>
                    <a:pt x="813" y="500"/>
                    <a:pt x="807" y="478"/>
                  </a:cubicBezTo>
                  <a:cubicBezTo>
                    <a:pt x="804" y="468"/>
                    <a:pt x="783" y="408"/>
                    <a:pt x="783" y="408"/>
                  </a:cubicBezTo>
                  <a:cubicBezTo>
                    <a:pt x="777" y="372"/>
                    <a:pt x="768" y="350"/>
                    <a:pt x="763" y="314"/>
                  </a:cubicBezTo>
                  <a:cubicBezTo>
                    <a:pt x="752" y="239"/>
                    <a:pt x="783" y="208"/>
                    <a:pt x="747" y="151"/>
                  </a:cubicBezTo>
                  <a:cubicBezTo>
                    <a:pt x="730" y="95"/>
                    <a:pt x="705" y="68"/>
                    <a:pt x="767" y="45"/>
                  </a:cubicBezTo>
                  <a:cubicBezTo>
                    <a:pt x="754" y="31"/>
                    <a:pt x="732" y="0"/>
                    <a:pt x="708" y="3"/>
                  </a:cubicBezTo>
                  <a:cubicBezTo>
                    <a:pt x="645" y="11"/>
                    <a:pt x="543" y="79"/>
                    <a:pt x="484" y="45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51" name="Freeform 9" descr="взрыв"/>
            <p:cNvSpPr>
              <a:spLocks/>
            </p:cNvSpPr>
            <p:nvPr/>
          </p:nvSpPr>
          <p:spPr bwMode="auto">
            <a:xfrm>
              <a:off x="238" y="1436"/>
              <a:ext cx="764" cy="623"/>
            </a:xfrm>
            <a:custGeom>
              <a:avLst/>
              <a:gdLst>
                <a:gd name="T0" fmla="*/ 270 w 764"/>
                <a:gd name="T1" fmla="*/ 0 h 623"/>
                <a:gd name="T2" fmla="*/ 186 w 764"/>
                <a:gd name="T3" fmla="*/ 232 h 623"/>
                <a:gd name="T4" fmla="*/ 122 w 764"/>
                <a:gd name="T5" fmla="*/ 340 h 623"/>
                <a:gd name="T6" fmla="*/ 54 w 764"/>
                <a:gd name="T7" fmla="*/ 430 h 623"/>
                <a:gd name="T8" fmla="*/ 38 w 764"/>
                <a:gd name="T9" fmla="*/ 444 h 623"/>
                <a:gd name="T10" fmla="*/ 15 w 764"/>
                <a:gd name="T11" fmla="*/ 475 h 623"/>
                <a:gd name="T12" fmla="*/ 26 w 764"/>
                <a:gd name="T13" fmla="*/ 474 h 623"/>
                <a:gd name="T14" fmla="*/ 10 w 764"/>
                <a:gd name="T15" fmla="*/ 476 h 623"/>
                <a:gd name="T16" fmla="*/ 90 w 764"/>
                <a:gd name="T17" fmla="*/ 456 h 623"/>
                <a:gd name="T18" fmla="*/ 158 w 764"/>
                <a:gd name="T19" fmla="*/ 436 h 623"/>
                <a:gd name="T20" fmla="*/ 202 w 764"/>
                <a:gd name="T21" fmla="*/ 424 h 623"/>
                <a:gd name="T22" fmla="*/ 186 w 764"/>
                <a:gd name="T23" fmla="*/ 452 h 623"/>
                <a:gd name="T24" fmla="*/ 170 w 764"/>
                <a:gd name="T25" fmla="*/ 474 h 623"/>
                <a:gd name="T26" fmla="*/ 144 w 764"/>
                <a:gd name="T27" fmla="*/ 504 h 623"/>
                <a:gd name="T28" fmla="*/ 112 w 764"/>
                <a:gd name="T29" fmla="*/ 550 h 623"/>
                <a:gd name="T30" fmla="*/ 68 w 764"/>
                <a:gd name="T31" fmla="*/ 604 h 623"/>
                <a:gd name="T32" fmla="*/ 178 w 764"/>
                <a:gd name="T33" fmla="*/ 572 h 623"/>
                <a:gd name="T34" fmla="*/ 322 w 764"/>
                <a:gd name="T35" fmla="*/ 528 h 623"/>
                <a:gd name="T36" fmla="*/ 354 w 764"/>
                <a:gd name="T37" fmla="*/ 540 h 623"/>
                <a:gd name="T38" fmla="*/ 390 w 764"/>
                <a:gd name="T39" fmla="*/ 548 h 623"/>
                <a:gd name="T40" fmla="*/ 378 w 764"/>
                <a:gd name="T41" fmla="*/ 564 h 623"/>
                <a:gd name="T42" fmla="*/ 394 w 764"/>
                <a:gd name="T43" fmla="*/ 564 h 623"/>
                <a:gd name="T44" fmla="*/ 466 w 764"/>
                <a:gd name="T45" fmla="*/ 556 h 623"/>
                <a:gd name="T46" fmla="*/ 582 w 764"/>
                <a:gd name="T47" fmla="*/ 578 h 623"/>
                <a:gd name="T48" fmla="*/ 628 w 764"/>
                <a:gd name="T49" fmla="*/ 594 h 623"/>
                <a:gd name="T50" fmla="*/ 682 w 764"/>
                <a:gd name="T51" fmla="*/ 590 h 623"/>
                <a:gd name="T52" fmla="*/ 630 w 764"/>
                <a:gd name="T53" fmla="*/ 534 h 623"/>
                <a:gd name="T54" fmla="*/ 571 w 764"/>
                <a:gd name="T55" fmla="*/ 449 h 623"/>
                <a:gd name="T56" fmla="*/ 601 w 764"/>
                <a:gd name="T57" fmla="*/ 462 h 623"/>
                <a:gd name="T58" fmla="*/ 652 w 764"/>
                <a:gd name="T59" fmla="*/ 484 h 623"/>
                <a:gd name="T60" fmla="*/ 704 w 764"/>
                <a:gd name="T61" fmla="*/ 502 h 623"/>
                <a:gd name="T62" fmla="*/ 748 w 764"/>
                <a:gd name="T63" fmla="*/ 506 h 623"/>
                <a:gd name="T64" fmla="*/ 738 w 764"/>
                <a:gd name="T65" fmla="*/ 488 h 623"/>
                <a:gd name="T66" fmla="*/ 714 w 764"/>
                <a:gd name="T67" fmla="*/ 476 h 623"/>
                <a:gd name="T68" fmla="*/ 686 w 764"/>
                <a:gd name="T69" fmla="*/ 440 h 623"/>
                <a:gd name="T70" fmla="*/ 662 w 764"/>
                <a:gd name="T71" fmla="*/ 404 h 623"/>
                <a:gd name="T72" fmla="*/ 632 w 764"/>
                <a:gd name="T73" fmla="*/ 370 h 623"/>
                <a:gd name="T74" fmla="*/ 612 w 764"/>
                <a:gd name="T75" fmla="*/ 336 h 623"/>
                <a:gd name="T76" fmla="*/ 566 w 764"/>
                <a:gd name="T77" fmla="*/ 266 h 623"/>
                <a:gd name="T78" fmla="*/ 500 w 764"/>
                <a:gd name="T79" fmla="*/ 150 h 623"/>
                <a:gd name="T80" fmla="*/ 464 w 764"/>
                <a:gd name="T81" fmla="*/ 50 h 623"/>
                <a:gd name="T82" fmla="*/ 454 w 764"/>
                <a:gd name="T83" fmla="*/ 10 h 623"/>
                <a:gd name="T84" fmla="*/ 270 w 764"/>
                <a:gd name="T85" fmla="*/ 0 h 62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4"/>
                <a:gd name="T130" fmla="*/ 0 h 623"/>
                <a:gd name="T131" fmla="*/ 764 w 764"/>
                <a:gd name="T132" fmla="*/ 623 h 62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4" h="623">
                  <a:moveTo>
                    <a:pt x="270" y="0"/>
                  </a:moveTo>
                  <a:cubicBezTo>
                    <a:pt x="250" y="78"/>
                    <a:pt x="214" y="154"/>
                    <a:pt x="186" y="232"/>
                  </a:cubicBezTo>
                  <a:cubicBezTo>
                    <a:pt x="156" y="278"/>
                    <a:pt x="156" y="309"/>
                    <a:pt x="122" y="340"/>
                  </a:cubicBezTo>
                  <a:cubicBezTo>
                    <a:pt x="99" y="372"/>
                    <a:pt x="69" y="414"/>
                    <a:pt x="54" y="430"/>
                  </a:cubicBezTo>
                  <a:cubicBezTo>
                    <a:pt x="40" y="447"/>
                    <a:pt x="44" y="437"/>
                    <a:pt x="38" y="444"/>
                  </a:cubicBezTo>
                  <a:cubicBezTo>
                    <a:pt x="32" y="457"/>
                    <a:pt x="23" y="464"/>
                    <a:pt x="15" y="475"/>
                  </a:cubicBezTo>
                  <a:cubicBezTo>
                    <a:pt x="7" y="486"/>
                    <a:pt x="10" y="452"/>
                    <a:pt x="26" y="474"/>
                  </a:cubicBezTo>
                  <a:cubicBezTo>
                    <a:pt x="26" y="487"/>
                    <a:pt x="0" y="480"/>
                    <a:pt x="10" y="476"/>
                  </a:cubicBezTo>
                  <a:cubicBezTo>
                    <a:pt x="29" y="468"/>
                    <a:pt x="68" y="460"/>
                    <a:pt x="90" y="456"/>
                  </a:cubicBezTo>
                  <a:cubicBezTo>
                    <a:pt x="118" y="440"/>
                    <a:pt x="158" y="436"/>
                    <a:pt x="158" y="436"/>
                  </a:cubicBezTo>
                  <a:cubicBezTo>
                    <a:pt x="158" y="436"/>
                    <a:pt x="190" y="408"/>
                    <a:pt x="202" y="424"/>
                  </a:cubicBezTo>
                  <a:cubicBezTo>
                    <a:pt x="205" y="426"/>
                    <a:pt x="192" y="445"/>
                    <a:pt x="186" y="452"/>
                  </a:cubicBezTo>
                  <a:cubicBezTo>
                    <a:pt x="181" y="460"/>
                    <a:pt x="177" y="465"/>
                    <a:pt x="170" y="474"/>
                  </a:cubicBezTo>
                  <a:cubicBezTo>
                    <a:pt x="165" y="483"/>
                    <a:pt x="154" y="491"/>
                    <a:pt x="144" y="504"/>
                  </a:cubicBezTo>
                  <a:cubicBezTo>
                    <a:pt x="134" y="517"/>
                    <a:pt x="125" y="533"/>
                    <a:pt x="112" y="550"/>
                  </a:cubicBezTo>
                  <a:cubicBezTo>
                    <a:pt x="92" y="574"/>
                    <a:pt x="57" y="588"/>
                    <a:pt x="68" y="604"/>
                  </a:cubicBezTo>
                  <a:cubicBezTo>
                    <a:pt x="75" y="613"/>
                    <a:pt x="173" y="584"/>
                    <a:pt x="178" y="572"/>
                  </a:cubicBezTo>
                  <a:cubicBezTo>
                    <a:pt x="203" y="512"/>
                    <a:pt x="281" y="565"/>
                    <a:pt x="322" y="528"/>
                  </a:cubicBezTo>
                  <a:cubicBezTo>
                    <a:pt x="332" y="537"/>
                    <a:pt x="348" y="527"/>
                    <a:pt x="354" y="540"/>
                  </a:cubicBezTo>
                  <a:cubicBezTo>
                    <a:pt x="377" y="589"/>
                    <a:pt x="366" y="499"/>
                    <a:pt x="390" y="548"/>
                  </a:cubicBezTo>
                  <a:cubicBezTo>
                    <a:pt x="393" y="573"/>
                    <a:pt x="364" y="546"/>
                    <a:pt x="378" y="564"/>
                  </a:cubicBezTo>
                  <a:cubicBezTo>
                    <a:pt x="386" y="575"/>
                    <a:pt x="389" y="579"/>
                    <a:pt x="394" y="564"/>
                  </a:cubicBezTo>
                  <a:cubicBezTo>
                    <a:pt x="416" y="501"/>
                    <a:pt x="450" y="623"/>
                    <a:pt x="466" y="556"/>
                  </a:cubicBezTo>
                  <a:cubicBezTo>
                    <a:pt x="514" y="597"/>
                    <a:pt x="529" y="531"/>
                    <a:pt x="582" y="578"/>
                  </a:cubicBezTo>
                  <a:cubicBezTo>
                    <a:pt x="610" y="592"/>
                    <a:pt x="611" y="591"/>
                    <a:pt x="628" y="594"/>
                  </a:cubicBezTo>
                  <a:cubicBezTo>
                    <a:pt x="645" y="596"/>
                    <a:pt x="682" y="600"/>
                    <a:pt x="682" y="590"/>
                  </a:cubicBezTo>
                  <a:cubicBezTo>
                    <a:pt x="684" y="579"/>
                    <a:pt x="648" y="557"/>
                    <a:pt x="630" y="534"/>
                  </a:cubicBezTo>
                  <a:cubicBezTo>
                    <a:pt x="612" y="511"/>
                    <a:pt x="576" y="461"/>
                    <a:pt x="571" y="449"/>
                  </a:cubicBezTo>
                  <a:cubicBezTo>
                    <a:pt x="573" y="435"/>
                    <a:pt x="593" y="453"/>
                    <a:pt x="601" y="462"/>
                  </a:cubicBezTo>
                  <a:cubicBezTo>
                    <a:pt x="610" y="471"/>
                    <a:pt x="643" y="474"/>
                    <a:pt x="652" y="484"/>
                  </a:cubicBezTo>
                  <a:cubicBezTo>
                    <a:pt x="669" y="489"/>
                    <a:pt x="688" y="498"/>
                    <a:pt x="704" y="502"/>
                  </a:cubicBezTo>
                  <a:cubicBezTo>
                    <a:pt x="720" y="506"/>
                    <a:pt x="743" y="508"/>
                    <a:pt x="748" y="506"/>
                  </a:cubicBezTo>
                  <a:cubicBezTo>
                    <a:pt x="764" y="505"/>
                    <a:pt x="744" y="493"/>
                    <a:pt x="738" y="488"/>
                  </a:cubicBezTo>
                  <a:cubicBezTo>
                    <a:pt x="732" y="483"/>
                    <a:pt x="723" y="484"/>
                    <a:pt x="714" y="476"/>
                  </a:cubicBezTo>
                  <a:cubicBezTo>
                    <a:pt x="711" y="463"/>
                    <a:pt x="693" y="449"/>
                    <a:pt x="686" y="440"/>
                  </a:cubicBezTo>
                  <a:cubicBezTo>
                    <a:pt x="669" y="417"/>
                    <a:pt x="662" y="404"/>
                    <a:pt x="662" y="404"/>
                  </a:cubicBezTo>
                  <a:cubicBezTo>
                    <a:pt x="656" y="391"/>
                    <a:pt x="640" y="380"/>
                    <a:pt x="632" y="370"/>
                  </a:cubicBezTo>
                  <a:cubicBezTo>
                    <a:pt x="624" y="359"/>
                    <a:pt x="619" y="347"/>
                    <a:pt x="612" y="336"/>
                  </a:cubicBezTo>
                  <a:cubicBezTo>
                    <a:pt x="558" y="246"/>
                    <a:pt x="638" y="372"/>
                    <a:pt x="566" y="266"/>
                  </a:cubicBezTo>
                  <a:cubicBezTo>
                    <a:pt x="542" y="226"/>
                    <a:pt x="520" y="188"/>
                    <a:pt x="500" y="150"/>
                  </a:cubicBezTo>
                  <a:cubicBezTo>
                    <a:pt x="467" y="14"/>
                    <a:pt x="486" y="135"/>
                    <a:pt x="464" y="50"/>
                  </a:cubicBezTo>
                  <a:cubicBezTo>
                    <a:pt x="461" y="36"/>
                    <a:pt x="454" y="10"/>
                    <a:pt x="454" y="10"/>
                  </a:cubicBezTo>
                  <a:cubicBezTo>
                    <a:pt x="388" y="40"/>
                    <a:pt x="236" y="177"/>
                    <a:pt x="270" y="0"/>
                  </a:cubicBezTo>
                  <a:close/>
                </a:path>
              </a:pathLst>
            </a:cu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52" name="AutoShape 8" descr="взрыв"/>
            <p:cNvSpPr>
              <a:spLocks noChangeArrowheads="1"/>
            </p:cNvSpPr>
            <p:nvPr/>
          </p:nvSpPr>
          <p:spPr bwMode="auto">
            <a:xfrm>
              <a:off x="68" y="1071"/>
              <a:ext cx="1134" cy="566"/>
            </a:xfrm>
            <a:prstGeom prst="cloudCallout">
              <a:avLst>
                <a:gd name="adj1" fmla="val -1412"/>
                <a:gd name="adj2" fmla="val -9366"/>
              </a:avLst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5607" name="AutoShape 7"/>
          <p:cNvSpPr>
            <a:spLocks noChangeArrowheads="1"/>
          </p:cNvSpPr>
          <p:nvPr/>
        </p:nvSpPr>
        <p:spPr bwMode="auto">
          <a:xfrm rot="1941856">
            <a:off x="374650" y="3716338"/>
            <a:ext cx="1360488" cy="1190625"/>
          </a:xfrm>
          <a:prstGeom prst="irregularSeal2">
            <a:avLst/>
          </a:prstGeom>
          <a:gradFill rotWithShape="0">
            <a:gsLst>
              <a:gs pos="0">
                <a:srgbClr val="FFFF43"/>
              </a:gs>
              <a:gs pos="100000">
                <a:srgbClr val="FF7A5B"/>
              </a:gs>
            </a:gsLst>
            <a:path path="shape">
              <a:fillToRect l="50000" t="50000" r="50000" b="50000"/>
            </a:path>
          </a:gradFill>
          <a:ln w="9525">
            <a:solidFill>
              <a:srgbClr val="FF0000">
                <a:alpha val="74901"/>
              </a:srgb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4" name="Group 20"/>
          <p:cNvGrpSpPr>
            <a:grpSpLocks/>
          </p:cNvGrpSpPr>
          <p:nvPr/>
        </p:nvGrpSpPr>
        <p:grpSpPr bwMode="auto">
          <a:xfrm>
            <a:off x="2124075" y="3716338"/>
            <a:ext cx="1655763" cy="433387"/>
            <a:chOff x="1338" y="2341"/>
            <a:chExt cx="1043" cy="273"/>
          </a:xfrm>
        </p:grpSpPr>
        <p:sp>
          <p:nvSpPr>
            <p:cNvPr id="180248" name="Line 18"/>
            <p:cNvSpPr>
              <a:spLocks noChangeShapeType="1"/>
            </p:cNvSpPr>
            <p:nvPr/>
          </p:nvSpPr>
          <p:spPr bwMode="auto">
            <a:xfrm>
              <a:off x="1338" y="2614"/>
              <a:ext cx="1043" cy="0"/>
            </a:xfrm>
            <a:prstGeom prst="line">
              <a:avLst/>
            </a:prstGeom>
            <a:noFill/>
            <a:ln w="76200">
              <a:solidFill>
                <a:srgbClr val="FFFC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249" name="Text Box 19"/>
            <p:cNvSpPr txBox="1">
              <a:spLocks noChangeArrowheads="1"/>
            </p:cNvSpPr>
            <p:nvPr/>
          </p:nvSpPr>
          <p:spPr bwMode="auto">
            <a:xfrm>
              <a:off x="1519" y="2341"/>
              <a:ext cx="49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US" altLang="en-US">
                  <a:solidFill>
                    <a:schemeClr val="bg1"/>
                  </a:solidFill>
                </a:rPr>
                <a:t>V </a:t>
              </a:r>
              <a:r>
                <a:rPr lang="en-US" altLang="en-US">
                  <a:solidFill>
                    <a:schemeClr val="bg1"/>
                  </a:solidFill>
                  <a:cs typeface="Arial" panose="020B0604020202020204" pitchFamily="34" charset="0"/>
                </a:rPr>
                <a:t>≥ </a:t>
              </a:r>
              <a:r>
                <a:rPr lang="en-US" altLang="en-US" b="1">
                  <a:solidFill>
                    <a:schemeClr val="bg1"/>
                  </a:solidFill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5621" name="Line 21"/>
          <p:cNvSpPr>
            <a:spLocks noChangeShapeType="1"/>
          </p:cNvSpPr>
          <p:nvPr/>
        </p:nvSpPr>
        <p:spPr bwMode="auto">
          <a:xfrm flipV="1">
            <a:off x="3851275" y="3068638"/>
            <a:ext cx="0" cy="1439862"/>
          </a:xfrm>
          <a:prstGeom prst="line">
            <a:avLst/>
          </a:prstGeom>
          <a:noFill/>
          <a:ln w="38100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22" name="Line 22"/>
          <p:cNvSpPr>
            <a:spLocks noChangeShapeType="1"/>
          </p:cNvSpPr>
          <p:nvPr/>
        </p:nvSpPr>
        <p:spPr bwMode="auto">
          <a:xfrm flipV="1">
            <a:off x="5292725" y="3789363"/>
            <a:ext cx="0" cy="719137"/>
          </a:xfrm>
          <a:prstGeom prst="line">
            <a:avLst/>
          </a:prstGeom>
          <a:noFill/>
          <a:ln w="38100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23" name="Line 23"/>
          <p:cNvSpPr>
            <a:spLocks noChangeShapeType="1"/>
          </p:cNvSpPr>
          <p:nvPr/>
        </p:nvSpPr>
        <p:spPr bwMode="auto">
          <a:xfrm flipV="1">
            <a:off x="6732588" y="4221163"/>
            <a:ext cx="0" cy="287337"/>
          </a:xfrm>
          <a:prstGeom prst="line">
            <a:avLst/>
          </a:prstGeom>
          <a:noFill/>
          <a:ln w="38100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24" name="Line 24"/>
          <p:cNvSpPr>
            <a:spLocks noChangeShapeType="1"/>
          </p:cNvSpPr>
          <p:nvPr/>
        </p:nvSpPr>
        <p:spPr bwMode="auto">
          <a:xfrm flipV="1">
            <a:off x="8172450" y="4365625"/>
            <a:ext cx="0" cy="142875"/>
          </a:xfrm>
          <a:prstGeom prst="line">
            <a:avLst/>
          </a:prstGeom>
          <a:noFill/>
          <a:ln w="38100">
            <a:solidFill>
              <a:srgbClr val="0066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25" name="Text Box 25"/>
          <p:cNvSpPr txBox="1">
            <a:spLocks noChangeArrowheads="1"/>
          </p:cNvSpPr>
          <p:nvPr/>
        </p:nvSpPr>
        <p:spPr bwMode="auto">
          <a:xfrm>
            <a:off x="5437188" y="4581525"/>
            <a:ext cx="3598862" cy="3048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400" b="1">
                <a:solidFill>
                  <a:schemeClr val="bg1"/>
                </a:solidFill>
              </a:rPr>
              <a:t>УДАЛЕНИЕ ОТ ЭПИЦЕНТРА ВЗРЫВА</a:t>
            </a:r>
          </a:p>
        </p:txBody>
      </p:sp>
      <p:sp>
        <p:nvSpPr>
          <p:cNvPr id="25627" name="AutoShape 27"/>
          <p:cNvSpPr>
            <a:spLocks/>
          </p:cNvSpPr>
          <p:nvPr/>
        </p:nvSpPr>
        <p:spPr bwMode="auto">
          <a:xfrm>
            <a:off x="179388" y="693738"/>
            <a:ext cx="3024187" cy="358775"/>
          </a:xfrm>
          <a:prstGeom prst="accentBorderCallout3">
            <a:avLst>
              <a:gd name="adj1" fmla="val 31856"/>
              <a:gd name="adj2" fmla="val 102519"/>
              <a:gd name="adj3" fmla="val 31856"/>
              <a:gd name="adj4" fmla="val 107296"/>
              <a:gd name="adj5" fmla="val 247347"/>
              <a:gd name="adj6" fmla="val 107296"/>
              <a:gd name="adj7" fmla="val 402653"/>
              <a:gd name="adj8" fmla="val 96852"/>
            </a:avLst>
          </a:prstGeom>
          <a:noFill/>
          <a:ln w="9525">
            <a:solidFill>
              <a:srgbClr val="FF7A5B"/>
            </a:solidFill>
            <a:miter lim="800000"/>
            <a:headEnd/>
            <a:tailEnd type="stealth" w="lg" len="lg"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50000"/>
              </a:spcBef>
            </a:pPr>
            <a:r>
              <a:rPr lang="ru-RU" altLang="en-US" sz="1100" b="1">
                <a:solidFill>
                  <a:schemeClr val="bg1"/>
                </a:solidFill>
              </a:rPr>
              <a:t>ИЗБЫТОЧНОЕ ДАВЛЕНИЕ ВО ФРОНТЕ УДАРНОЙ ВОЛНЫ  кГ/см</a:t>
            </a:r>
            <a:r>
              <a:rPr lang="ru-RU" altLang="en-US" sz="1100" b="1" baseline="30000">
                <a:solidFill>
                  <a:schemeClr val="bg1"/>
                </a:solidFill>
              </a:rPr>
              <a:t>2</a:t>
            </a:r>
            <a:endParaRPr lang="ru-RU" altLang="en-US" sz="1100" b="1">
              <a:solidFill>
                <a:schemeClr val="bg1"/>
              </a:solidFill>
            </a:endParaRPr>
          </a:p>
        </p:txBody>
      </p:sp>
      <p:sp>
        <p:nvSpPr>
          <p:cNvPr id="25628" name="Oval 28" descr="РАЗРУШ~1"/>
          <p:cNvSpPr>
            <a:spLocks noChangeArrowheads="1"/>
          </p:cNvSpPr>
          <p:nvPr/>
        </p:nvSpPr>
        <p:spPr bwMode="auto">
          <a:xfrm>
            <a:off x="4714875" y="4968875"/>
            <a:ext cx="1944688" cy="1800225"/>
          </a:xfrm>
          <a:prstGeom prst="ellipse">
            <a:avLst/>
          </a:prstGeom>
          <a:blipFill dpi="0" rotWithShape="1">
            <a:blip r:embed="rId5">
              <a:lum bright="-12000" contrast="-12000"/>
            </a:blip>
            <a:srcRect/>
            <a:stretch>
              <a:fillRect/>
            </a:stretch>
          </a:blip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</a:pPr>
            <a:r>
              <a:rPr lang="ru-RU" altLang="en-US">
                <a:solidFill>
                  <a:srgbClr val="FFFF53"/>
                </a:solidFill>
              </a:rPr>
              <a:t>Сильные</a:t>
            </a:r>
          </a:p>
          <a:p>
            <a:pPr eaLnBrk="1" hangingPunct="1">
              <a:lnSpc>
                <a:spcPct val="90000"/>
              </a:lnSpc>
            </a:pPr>
            <a:r>
              <a:rPr lang="ru-RU" altLang="en-US">
                <a:solidFill>
                  <a:srgbClr val="FFFF53"/>
                </a:solidFill>
              </a:rPr>
              <a:t>разрушения</a:t>
            </a:r>
          </a:p>
        </p:txBody>
      </p:sp>
      <p:sp>
        <p:nvSpPr>
          <p:cNvPr id="25629" name="Oval 29" descr="l43"/>
          <p:cNvSpPr>
            <a:spLocks noChangeArrowheads="1"/>
          </p:cNvSpPr>
          <p:nvPr/>
        </p:nvSpPr>
        <p:spPr bwMode="auto">
          <a:xfrm>
            <a:off x="4067175" y="908050"/>
            <a:ext cx="1944688" cy="1800225"/>
          </a:xfrm>
          <a:prstGeom prst="ellipse">
            <a:avLst/>
          </a:prstGeom>
          <a:blipFill dpi="0" rotWithShape="1">
            <a:blip r:embed="rId6">
              <a:lum bright="-18000" contrast="-6000"/>
            </a:blip>
            <a:srcRect/>
            <a:stretch>
              <a:fillRect/>
            </a:stretch>
          </a:blipFill>
          <a:ln w="9525">
            <a:solidFill>
              <a:schemeClr val="tx1"/>
            </a:solidFill>
            <a:round/>
            <a:headEnd/>
            <a:tailEnd/>
          </a:ln>
          <a:effectLst>
            <a:outerShdw dist="35921" dir="2700000" algn="ctr" rotWithShape="0">
              <a:srgbClr val="FF0000"/>
            </a:outerShdw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89"/>
                </a:solidFill>
              </a:rPr>
              <a:t>Полные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89"/>
                </a:solidFill>
              </a:rPr>
              <a:t>разрушения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89"/>
                </a:solidFill>
              </a:rPr>
              <a:t>зданий и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89"/>
                </a:solidFill>
              </a:rPr>
              <a:t>сооружений</a:t>
            </a:r>
          </a:p>
        </p:txBody>
      </p:sp>
      <p:sp>
        <p:nvSpPr>
          <p:cNvPr id="25630" name="Oval 30" descr="СЗРЦ 1"/>
          <p:cNvSpPr>
            <a:spLocks noChangeArrowheads="1"/>
          </p:cNvSpPr>
          <p:nvPr/>
        </p:nvSpPr>
        <p:spPr bwMode="auto">
          <a:xfrm>
            <a:off x="6659563" y="1484313"/>
            <a:ext cx="1944687" cy="1800225"/>
          </a:xfrm>
          <a:prstGeom prst="ellipse">
            <a:avLst/>
          </a:prstGeom>
          <a:blipFill dpi="0" rotWithShape="1">
            <a:blip r:embed="rId7">
              <a:lum bright="-18000" contrast="-6000"/>
            </a:blip>
            <a:srcRect/>
            <a:stretch>
              <a:fillRect/>
            </a:stretch>
          </a:blip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70000"/>
              </a:lnSpc>
            </a:pPr>
            <a:r>
              <a:rPr lang="ru-RU" altLang="en-US">
                <a:solidFill>
                  <a:srgbClr val="FFFF89"/>
                </a:solidFill>
              </a:rPr>
              <a:t>Повреждения</a:t>
            </a:r>
          </a:p>
          <a:p>
            <a:pPr eaLnBrk="1" hangingPunct="1">
              <a:lnSpc>
                <a:spcPct val="70000"/>
              </a:lnSpc>
            </a:pPr>
            <a:r>
              <a:rPr lang="ru-RU" altLang="en-US">
                <a:solidFill>
                  <a:srgbClr val="FFFF89"/>
                </a:solidFill>
              </a:rPr>
              <a:t>всех </a:t>
            </a:r>
          </a:p>
          <a:p>
            <a:pPr eaLnBrk="1" hangingPunct="1">
              <a:lnSpc>
                <a:spcPct val="70000"/>
              </a:lnSpc>
            </a:pPr>
            <a:r>
              <a:rPr lang="ru-RU" altLang="en-US">
                <a:solidFill>
                  <a:srgbClr val="FFFF89"/>
                </a:solidFill>
              </a:rPr>
              <a:t>типов</a:t>
            </a:r>
          </a:p>
          <a:p>
            <a:pPr eaLnBrk="1" hangingPunct="1">
              <a:lnSpc>
                <a:spcPct val="70000"/>
              </a:lnSpc>
            </a:pPr>
            <a:r>
              <a:rPr lang="ru-RU" altLang="en-US">
                <a:solidFill>
                  <a:srgbClr val="FFFF89"/>
                </a:solidFill>
              </a:rPr>
              <a:t>сооружений</a:t>
            </a:r>
          </a:p>
        </p:txBody>
      </p:sp>
      <p:sp>
        <p:nvSpPr>
          <p:cNvPr id="25631" name="Oval 31" descr="Набат_97"/>
          <p:cNvSpPr>
            <a:spLocks noChangeArrowheads="1"/>
          </p:cNvSpPr>
          <p:nvPr/>
        </p:nvSpPr>
        <p:spPr bwMode="auto">
          <a:xfrm>
            <a:off x="6948488" y="4968875"/>
            <a:ext cx="1944687" cy="1800225"/>
          </a:xfrm>
          <a:prstGeom prst="ellipse">
            <a:avLst/>
          </a:prstGeom>
          <a:blipFill dpi="0" rotWithShape="1">
            <a:blip r:embed="rId8">
              <a:lum bright="-18000" contrast="-12000"/>
            </a:blip>
            <a:srcRect/>
            <a:stretch>
              <a:fillRect/>
            </a:stretch>
          </a:blip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53"/>
                </a:solidFill>
              </a:rPr>
              <a:t>Средние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53"/>
                </a:solidFill>
              </a:rPr>
              <a:t>и слабые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rgbClr val="FFFF53"/>
                </a:solidFill>
              </a:rPr>
              <a:t>разрушения</a:t>
            </a:r>
          </a:p>
        </p:txBody>
      </p:sp>
      <p:sp>
        <p:nvSpPr>
          <p:cNvPr id="25632" name="Rectangle 32"/>
          <p:cNvSpPr>
            <a:spLocks noChangeArrowheads="1"/>
          </p:cNvSpPr>
          <p:nvPr/>
        </p:nvSpPr>
        <p:spPr bwMode="auto">
          <a:xfrm>
            <a:off x="3708400" y="2492375"/>
            <a:ext cx="50482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0,8</a:t>
            </a:r>
          </a:p>
        </p:txBody>
      </p:sp>
      <p:sp>
        <p:nvSpPr>
          <p:cNvPr id="25633" name="Rectangle 33"/>
          <p:cNvSpPr>
            <a:spLocks noChangeArrowheads="1"/>
          </p:cNvSpPr>
          <p:nvPr/>
        </p:nvSpPr>
        <p:spPr bwMode="auto">
          <a:xfrm>
            <a:off x="5076825" y="3248025"/>
            <a:ext cx="50482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0,4</a:t>
            </a:r>
          </a:p>
        </p:txBody>
      </p:sp>
      <p:sp>
        <p:nvSpPr>
          <p:cNvPr id="25634" name="Rectangle 34"/>
          <p:cNvSpPr>
            <a:spLocks noChangeArrowheads="1"/>
          </p:cNvSpPr>
          <p:nvPr/>
        </p:nvSpPr>
        <p:spPr bwMode="auto">
          <a:xfrm>
            <a:off x="6443663" y="3644900"/>
            <a:ext cx="504825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0,2</a:t>
            </a:r>
          </a:p>
        </p:txBody>
      </p:sp>
      <p:sp>
        <p:nvSpPr>
          <p:cNvPr id="25635" name="Rectangle 35"/>
          <p:cNvSpPr>
            <a:spLocks noChangeArrowheads="1"/>
          </p:cNvSpPr>
          <p:nvPr/>
        </p:nvSpPr>
        <p:spPr bwMode="auto">
          <a:xfrm>
            <a:off x="7885113" y="3789363"/>
            <a:ext cx="504825" cy="360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>
                <a:solidFill>
                  <a:schemeClr val="bg1"/>
                </a:solidFill>
              </a:rPr>
              <a:t>0,1</a:t>
            </a:r>
          </a:p>
        </p:txBody>
      </p:sp>
      <p:sp>
        <p:nvSpPr>
          <p:cNvPr id="25637" name="Text Box 37"/>
          <p:cNvSpPr txBox="1">
            <a:spLocks noChangeArrowheads="1"/>
          </p:cNvSpPr>
          <p:nvPr/>
        </p:nvSpPr>
        <p:spPr bwMode="auto">
          <a:xfrm>
            <a:off x="71438" y="4797425"/>
            <a:ext cx="4572000" cy="198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>
            <a:spAutoFit/>
          </a:bodyPr>
          <a:lstStyle/>
          <a:p>
            <a:pPr algn="just">
              <a:lnSpc>
                <a:spcPct val="90000"/>
              </a:lnSpc>
              <a:spcBef>
                <a:spcPct val="50000"/>
              </a:spcBef>
              <a:defRPr/>
            </a:pPr>
            <a:r>
              <a:rPr lang="ru-RU" sz="1600" b="1" dirty="0">
                <a:solidFill>
                  <a:srgbClr val="66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Cyr" pitchFamily="34" charset="-52"/>
              </a:rPr>
              <a:t>При непосредственном воздействии </a:t>
            </a:r>
            <a:r>
              <a:rPr lang="ru-RU" sz="1600" b="1" dirty="0" err="1">
                <a:solidFill>
                  <a:srgbClr val="66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Cyr" pitchFamily="34" charset="-52"/>
              </a:rPr>
              <a:t>удар-ной</a:t>
            </a:r>
            <a:r>
              <a:rPr lang="ru-RU" sz="1600" b="1" dirty="0">
                <a:solidFill>
                  <a:srgbClr val="66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Cyr" pitchFamily="34" charset="-52"/>
              </a:rPr>
              <a:t> волны мгновенное повышение </a:t>
            </a:r>
            <a:r>
              <a:rPr lang="ru-RU" sz="1600" b="1" dirty="0" err="1">
                <a:solidFill>
                  <a:srgbClr val="66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Cyr" pitchFamily="34" charset="-52"/>
              </a:rPr>
              <a:t>давле-ния</a:t>
            </a:r>
            <a:r>
              <a:rPr lang="ru-RU" sz="1600" b="1" dirty="0">
                <a:solidFill>
                  <a:srgbClr val="66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Cyr" pitchFamily="34" charset="-52"/>
              </a:rPr>
              <a:t> воздуха воспринимается как резкий удар, ведущий к переломам, повреждению внутренних органов, разрыву сосудов.</a:t>
            </a:r>
          </a:p>
          <a:p>
            <a:pPr algn="just">
              <a:lnSpc>
                <a:spcPct val="90000"/>
              </a:lnSpc>
              <a:spcBef>
                <a:spcPct val="50000"/>
              </a:spcBef>
              <a:defRPr/>
            </a:pPr>
            <a:r>
              <a:rPr lang="ru-RU" sz="1600" b="1" dirty="0">
                <a:solidFill>
                  <a:srgbClr val="66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Cyr" pitchFamily="34" charset="-52"/>
              </a:rPr>
              <a:t>При косвенном воздействии люди поражаются воздействием осколочного поля.</a:t>
            </a:r>
          </a:p>
        </p:txBody>
      </p:sp>
      <p:sp>
        <p:nvSpPr>
          <p:cNvPr id="25638" name="Freeform 38"/>
          <p:cNvSpPr>
            <a:spLocks/>
          </p:cNvSpPr>
          <p:nvPr/>
        </p:nvSpPr>
        <p:spPr bwMode="auto">
          <a:xfrm>
            <a:off x="358775" y="1135063"/>
            <a:ext cx="2197100" cy="3624262"/>
          </a:xfrm>
          <a:custGeom>
            <a:avLst/>
            <a:gdLst>
              <a:gd name="T0" fmla="*/ 2147483647 w 1358"/>
              <a:gd name="T1" fmla="*/ 0 h 2272"/>
              <a:gd name="T2" fmla="*/ 2147483647 w 1358"/>
              <a:gd name="T3" fmla="*/ 2147483647 h 2272"/>
              <a:gd name="T4" fmla="*/ 2147483647 w 1358"/>
              <a:gd name="T5" fmla="*/ 2147483647 h 2272"/>
              <a:gd name="T6" fmla="*/ 2147483647 w 1358"/>
              <a:gd name="T7" fmla="*/ 2147483647 h 2272"/>
              <a:gd name="T8" fmla="*/ 2147483647 w 1358"/>
              <a:gd name="T9" fmla="*/ 2147483647 h 2272"/>
              <a:gd name="T10" fmla="*/ 2147483647 w 1358"/>
              <a:gd name="T11" fmla="*/ 2147483647 h 2272"/>
              <a:gd name="T12" fmla="*/ 2147483647 w 1358"/>
              <a:gd name="T13" fmla="*/ 2147483647 h 2272"/>
              <a:gd name="T14" fmla="*/ 2147483647 w 1358"/>
              <a:gd name="T15" fmla="*/ 2147483647 h 2272"/>
              <a:gd name="T16" fmla="*/ 2147483647 w 1358"/>
              <a:gd name="T17" fmla="*/ 2147483647 h 2272"/>
              <a:gd name="T18" fmla="*/ 2147483647 w 1358"/>
              <a:gd name="T19" fmla="*/ 2147483647 h 2272"/>
              <a:gd name="T20" fmla="*/ 2147483647 w 1358"/>
              <a:gd name="T21" fmla="*/ 2147483647 h 2272"/>
              <a:gd name="T22" fmla="*/ 0 w 1358"/>
              <a:gd name="T23" fmla="*/ 2147483647 h 22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58"/>
              <a:gd name="T37" fmla="*/ 0 h 2272"/>
              <a:gd name="T38" fmla="*/ 1358 w 1358"/>
              <a:gd name="T39" fmla="*/ 2272 h 227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58" h="2272">
                <a:moveTo>
                  <a:pt x="1358" y="0"/>
                </a:moveTo>
                <a:cubicBezTo>
                  <a:pt x="1354" y="46"/>
                  <a:pt x="1346" y="186"/>
                  <a:pt x="1337" y="276"/>
                </a:cubicBezTo>
                <a:cubicBezTo>
                  <a:pt x="1328" y="366"/>
                  <a:pt x="1318" y="443"/>
                  <a:pt x="1304" y="540"/>
                </a:cubicBezTo>
                <a:cubicBezTo>
                  <a:pt x="1290" y="637"/>
                  <a:pt x="1269" y="769"/>
                  <a:pt x="1253" y="861"/>
                </a:cubicBezTo>
                <a:cubicBezTo>
                  <a:pt x="1237" y="953"/>
                  <a:pt x="1227" y="1003"/>
                  <a:pt x="1205" y="1092"/>
                </a:cubicBezTo>
                <a:cubicBezTo>
                  <a:pt x="1183" y="1181"/>
                  <a:pt x="1156" y="1295"/>
                  <a:pt x="1121" y="1395"/>
                </a:cubicBezTo>
                <a:cubicBezTo>
                  <a:pt x="1086" y="1495"/>
                  <a:pt x="1046" y="1595"/>
                  <a:pt x="998" y="1689"/>
                </a:cubicBezTo>
                <a:cubicBezTo>
                  <a:pt x="950" y="1783"/>
                  <a:pt x="902" y="1873"/>
                  <a:pt x="833" y="1958"/>
                </a:cubicBezTo>
                <a:cubicBezTo>
                  <a:pt x="764" y="2043"/>
                  <a:pt x="668" y="2147"/>
                  <a:pt x="584" y="2199"/>
                </a:cubicBezTo>
                <a:cubicBezTo>
                  <a:pt x="500" y="2251"/>
                  <a:pt x="404" y="2266"/>
                  <a:pt x="327" y="2269"/>
                </a:cubicBezTo>
                <a:cubicBezTo>
                  <a:pt x="250" y="2272"/>
                  <a:pt x="178" y="2241"/>
                  <a:pt x="124" y="2214"/>
                </a:cubicBezTo>
                <a:cubicBezTo>
                  <a:pt x="70" y="2187"/>
                  <a:pt x="26" y="2128"/>
                  <a:pt x="0" y="2106"/>
                </a:cubicBezTo>
              </a:path>
            </a:pathLst>
          </a:custGeom>
          <a:noFill/>
          <a:ln w="57150" cmpd="sng">
            <a:solidFill>
              <a:srgbClr val="66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56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56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56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5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6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6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8" dur="500"/>
                                        <p:tgtEl>
                                          <p:spTgt spid="25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17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0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6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4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4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5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5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9" dur="500"/>
                                        <p:tgtEl>
                                          <p:spTgt spid="25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1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56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56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9" dur="500"/>
                                        <p:tgtEl>
                                          <p:spTgt spid="25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56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56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9" dur="500"/>
                                        <p:tgtEl>
                                          <p:spTgt spid="25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1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56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256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89" dur="500"/>
                                        <p:tgtEl>
                                          <p:spTgt spid="25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1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256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256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7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25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25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000" fill="hold"/>
                                        <p:tgtEl>
                                          <p:spTgt spid="256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000" fill="hold"/>
                                        <p:tgtEl>
                                          <p:spTgt spid="256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7" grpId="0" animBg="1"/>
      <p:bldP spid="25625" grpId="0"/>
      <p:bldP spid="25627" grpId="0" animBg="1"/>
      <p:bldP spid="25628" grpId="0" animBg="1"/>
      <p:bldP spid="25629" grpId="0" animBg="1"/>
      <p:bldP spid="25630" grpId="0" animBg="1"/>
      <p:bldP spid="25631" grpId="0" animBg="1"/>
      <p:bldP spid="25632" grpId="0"/>
      <p:bldP spid="25633" grpId="0"/>
      <p:bldP spid="25634" grpId="0"/>
      <p:bldP spid="25635" grpId="0"/>
      <p:bldP spid="25637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Text Box 3"/>
          <p:cNvSpPr txBox="1">
            <a:spLocks noChangeArrowheads="1"/>
          </p:cNvSpPr>
          <p:nvPr/>
        </p:nvSpPr>
        <p:spPr bwMode="auto">
          <a:xfrm>
            <a:off x="250825" y="404813"/>
            <a:ext cx="8640763" cy="91598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FF00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>
                <a:solidFill>
                  <a:srgbClr val="FFFF17"/>
                </a:solidFill>
              </a:rPr>
              <a:t>есть  воздействие  высокой  температуры на человека,  которая может быть обусловлена пламенем, паром, горячей жидкостью, световым излучением ядерного взрыва.</a:t>
            </a:r>
          </a:p>
        </p:txBody>
      </p:sp>
      <p:sp>
        <p:nvSpPr>
          <p:cNvPr id="19477" name="Text Box 21"/>
          <p:cNvSpPr txBox="1">
            <a:spLocks noChangeArrowheads="1"/>
          </p:cNvSpPr>
          <p:nvPr/>
        </p:nvSpPr>
        <p:spPr bwMode="auto">
          <a:xfrm>
            <a:off x="250848" y="1506584"/>
            <a:ext cx="8569325" cy="2169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>
            <a:spAutoFit/>
          </a:bodyPr>
          <a:lstStyle/>
          <a:p>
            <a:pPr algn="just">
              <a:spcBef>
                <a:spcPct val="50000"/>
              </a:spcBef>
              <a:defRPr/>
            </a:pPr>
            <a:r>
              <a:rPr lang="ru-RU" b="1" dirty="0">
                <a:solidFill>
                  <a:schemeClr val="bg1"/>
                </a:solidFill>
                <a:latin typeface="Arial" charset="0"/>
              </a:rPr>
              <a:t>   </a:t>
            </a:r>
            <a:r>
              <a:rPr lang="ru-RU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</a:rPr>
              <a:t>Поражающее действие теплового (светового) излучения определяется величиной теплового потока – количества тепловой энергии, проходящей через определенную площадь поверхности, расположенную перпендикулярно направлению распространения тепловой энергии.</a:t>
            </a:r>
          </a:p>
          <a:p>
            <a:pPr algn="just">
              <a:spcBef>
                <a:spcPct val="50000"/>
              </a:spcBef>
              <a:defRPr/>
            </a:pPr>
            <a:r>
              <a:rPr lang="ru-RU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Arial" charset="0"/>
              </a:rPr>
              <a:t>   Степень поражения зависит от температуры  поражающего фактора,  длительности его воздействия, удаления от источника теплового излучения, физического  состояния   (пламя,  пар,  горячая жидкость) и площади ожога. </a:t>
            </a:r>
          </a:p>
        </p:txBody>
      </p:sp>
      <p:sp>
        <p:nvSpPr>
          <p:cNvPr id="181252" name="Text Box 29"/>
          <p:cNvSpPr txBox="1">
            <a:spLocks noChangeArrowheads="1"/>
          </p:cNvSpPr>
          <p:nvPr/>
        </p:nvSpPr>
        <p:spPr bwMode="auto">
          <a:xfrm>
            <a:off x="1331913" y="44450"/>
            <a:ext cx="6480175" cy="4572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FD090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 sz="2400">
                <a:solidFill>
                  <a:srgbClr val="FFFC00"/>
                </a:solidFill>
                <a:latin typeface="Impact" panose="020B0806030902050204" pitchFamily="34" charset="0"/>
              </a:rPr>
              <a:t>ТЕРМИЧЕСКИЙ ПОРАЖАЮЩИЙ ФАКТОР -</a:t>
            </a:r>
          </a:p>
        </p:txBody>
      </p:sp>
      <p:sp>
        <p:nvSpPr>
          <p:cNvPr id="19486" name="Text Box 30"/>
          <p:cNvSpPr txBox="1">
            <a:spLocks noChangeArrowheads="1"/>
          </p:cNvSpPr>
          <p:nvPr/>
        </p:nvSpPr>
        <p:spPr bwMode="auto">
          <a:xfrm>
            <a:off x="357188" y="5407025"/>
            <a:ext cx="2571750" cy="120015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FD090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>
                <a:solidFill>
                  <a:schemeClr val="bg1"/>
                </a:solidFill>
              </a:rPr>
              <a:t>ВНЕШНЕЕ ПРОЯВЛЕНИЕ ОЖОГА НА ТЕЛЕ ЧЕЛОВЕКА</a:t>
            </a:r>
          </a:p>
        </p:txBody>
      </p:sp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3213100" y="5156200"/>
            <a:ext cx="1574800" cy="1585913"/>
            <a:chOff x="2432" y="3203"/>
            <a:chExt cx="992" cy="999"/>
          </a:xfrm>
        </p:grpSpPr>
        <p:pic>
          <p:nvPicPr>
            <p:cNvPr id="181274" name="Picture 24" descr="Ожег_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2" y="3203"/>
              <a:ext cx="992" cy="999"/>
            </a:xfrm>
            <a:prstGeom prst="rect">
              <a:avLst/>
            </a:prstGeom>
            <a:noFill/>
            <a:ln w="571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1275" name="Text Box 31"/>
            <p:cNvSpPr txBox="1">
              <a:spLocks noChangeArrowheads="1"/>
            </p:cNvSpPr>
            <p:nvPr/>
          </p:nvSpPr>
          <p:spPr bwMode="auto">
            <a:xfrm>
              <a:off x="2472" y="3974"/>
              <a:ext cx="891" cy="212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FFFC00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571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600">
                  <a:solidFill>
                    <a:srgbClr val="FD0903"/>
                  </a:solidFill>
                </a:rPr>
                <a:t>ОЖОГ 1 ст</a:t>
              </a:r>
            </a:p>
          </p:txBody>
        </p:sp>
      </p:grpSp>
      <p:grpSp>
        <p:nvGrpSpPr>
          <p:cNvPr id="3" name="Group 39"/>
          <p:cNvGrpSpPr>
            <a:grpSpLocks/>
          </p:cNvGrpSpPr>
          <p:nvPr/>
        </p:nvGrpSpPr>
        <p:grpSpPr bwMode="auto">
          <a:xfrm>
            <a:off x="5245100" y="5156200"/>
            <a:ext cx="1574800" cy="1585913"/>
            <a:chOff x="3540" y="3203"/>
            <a:chExt cx="992" cy="999"/>
          </a:xfrm>
        </p:grpSpPr>
        <p:pic>
          <p:nvPicPr>
            <p:cNvPr id="181272" name="Picture 22" descr="Ожег_2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40" y="3203"/>
              <a:ext cx="992" cy="999"/>
            </a:xfrm>
            <a:prstGeom prst="rect">
              <a:avLst/>
            </a:prstGeom>
            <a:noFill/>
            <a:ln w="571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1273" name="Text Box 32"/>
            <p:cNvSpPr txBox="1">
              <a:spLocks noChangeArrowheads="1"/>
            </p:cNvSpPr>
            <p:nvPr/>
          </p:nvSpPr>
          <p:spPr bwMode="auto">
            <a:xfrm>
              <a:off x="3560" y="3974"/>
              <a:ext cx="901" cy="212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FFFC00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571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600">
                  <a:solidFill>
                    <a:srgbClr val="FD0903"/>
                  </a:solidFill>
                </a:rPr>
                <a:t>ОЖОГ 2 ст</a:t>
              </a:r>
            </a:p>
          </p:txBody>
        </p:sp>
      </p:grpSp>
      <p:grpSp>
        <p:nvGrpSpPr>
          <p:cNvPr id="4" name="Group 40"/>
          <p:cNvGrpSpPr>
            <a:grpSpLocks/>
          </p:cNvGrpSpPr>
          <p:nvPr/>
        </p:nvGrpSpPr>
        <p:grpSpPr bwMode="auto">
          <a:xfrm>
            <a:off x="7245350" y="5156200"/>
            <a:ext cx="1574800" cy="1585913"/>
            <a:chOff x="4649" y="3203"/>
            <a:chExt cx="992" cy="999"/>
          </a:xfrm>
        </p:grpSpPr>
        <p:pic>
          <p:nvPicPr>
            <p:cNvPr id="181270" name="Picture 26" descr="Ожег_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9" y="3203"/>
              <a:ext cx="992" cy="999"/>
            </a:xfrm>
            <a:prstGeom prst="rect">
              <a:avLst/>
            </a:prstGeom>
            <a:noFill/>
            <a:ln w="571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1271" name="Text Box 33"/>
            <p:cNvSpPr txBox="1">
              <a:spLocks noChangeArrowheads="1"/>
            </p:cNvSpPr>
            <p:nvPr/>
          </p:nvSpPr>
          <p:spPr bwMode="auto">
            <a:xfrm>
              <a:off x="4710" y="3974"/>
              <a:ext cx="892" cy="212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rgbClr val="FFFC00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571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600">
                  <a:solidFill>
                    <a:srgbClr val="FD0903"/>
                  </a:solidFill>
                </a:rPr>
                <a:t>ОЖОГ 3 ст</a:t>
              </a:r>
            </a:p>
          </p:txBody>
        </p:sp>
      </p:grpSp>
      <p:sp>
        <p:nvSpPr>
          <p:cNvPr id="19493" name="Text Box 37"/>
          <p:cNvSpPr txBox="1">
            <a:spLocks noChangeArrowheads="1"/>
          </p:cNvSpPr>
          <p:nvPr/>
        </p:nvSpPr>
        <p:spPr bwMode="auto">
          <a:xfrm>
            <a:off x="250825" y="4221163"/>
            <a:ext cx="8497888" cy="83978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ru-RU" altLang="en-US" b="1">
                <a:solidFill>
                  <a:schemeClr val="bg1"/>
                </a:solidFill>
              </a:rPr>
              <a:t>   Чем больше площадь и глубина поражения при термическом ожоге, тем большую опасность они представляют.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</a:pPr>
            <a:r>
              <a:rPr lang="ru-RU" altLang="en-US" b="1">
                <a:solidFill>
                  <a:schemeClr val="bg1"/>
                </a:solidFill>
              </a:rPr>
              <a:t>   Ожег 1/3 поверхности тела часто оканчивается смертельным исходом.</a:t>
            </a:r>
          </a:p>
        </p:txBody>
      </p:sp>
      <p:grpSp>
        <p:nvGrpSpPr>
          <p:cNvPr id="5" name="Group 52"/>
          <p:cNvGrpSpPr>
            <a:grpSpLocks/>
          </p:cNvGrpSpPr>
          <p:nvPr/>
        </p:nvGrpSpPr>
        <p:grpSpPr bwMode="auto">
          <a:xfrm>
            <a:off x="3143250" y="5113338"/>
            <a:ext cx="1689100" cy="1744662"/>
            <a:chOff x="1973" y="3203"/>
            <a:chExt cx="1064" cy="1099"/>
          </a:xfrm>
        </p:grpSpPr>
        <p:pic>
          <p:nvPicPr>
            <p:cNvPr id="181267" name="Picture 48" descr="ОТМОРОЖЕНИЕ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34" r="65218"/>
            <a:stretch>
              <a:fillRect/>
            </a:stretch>
          </p:blipFill>
          <p:spPr bwMode="auto">
            <a:xfrm>
              <a:off x="1982" y="3222"/>
              <a:ext cx="1055" cy="10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68" name="Text Box 50"/>
            <p:cNvSpPr txBox="1">
              <a:spLocks noChangeArrowheads="1"/>
            </p:cNvSpPr>
            <p:nvPr/>
          </p:nvSpPr>
          <p:spPr bwMode="auto">
            <a:xfrm>
              <a:off x="2018" y="4110"/>
              <a:ext cx="998" cy="192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400" b="1">
                  <a:solidFill>
                    <a:schemeClr val="bg1"/>
                  </a:solidFill>
                  <a:latin typeface="Arial Cyr" panose="020B0604020202020204" pitchFamily="34" charset="0"/>
                </a:rPr>
                <a:t>ПОКРАСНЕНИЕ</a:t>
              </a:r>
            </a:p>
          </p:txBody>
        </p:sp>
        <p:sp>
          <p:nvSpPr>
            <p:cNvPr id="181269" name="Text Box 51"/>
            <p:cNvSpPr txBox="1">
              <a:spLocks noChangeArrowheads="1"/>
            </p:cNvSpPr>
            <p:nvPr/>
          </p:nvSpPr>
          <p:spPr bwMode="auto">
            <a:xfrm>
              <a:off x="1973" y="3203"/>
              <a:ext cx="40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400" b="1">
                  <a:latin typeface="Arial Cyr" panose="020B0604020202020204" pitchFamily="34" charset="0"/>
                </a:rPr>
                <a:t>1СТ.</a:t>
              </a:r>
            </a:p>
          </p:txBody>
        </p:sp>
      </p:grpSp>
      <p:grpSp>
        <p:nvGrpSpPr>
          <p:cNvPr id="6" name="Group 59"/>
          <p:cNvGrpSpPr>
            <a:grpSpLocks/>
          </p:cNvGrpSpPr>
          <p:nvPr/>
        </p:nvGrpSpPr>
        <p:grpSpPr bwMode="auto">
          <a:xfrm>
            <a:off x="5219700" y="5084763"/>
            <a:ext cx="1657350" cy="1806575"/>
            <a:chOff x="3288" y="3203"/>
            <a:chExt cx="1044" cy="1138"/>
          </a:xfrm>
        </p:grpSpPr>
        <p:pic>
          <p:nvPicPr>
            <p:cNvPr id="181264" name="Picture 53" descr="ОТМОРОЖЕНИЕ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0946" t="7315" r="32310"/>
            <a:stretch>
              <a:fillRect/>
            </a:stretch>
          </p:blipFill>
          <p:spPr bwMode="auto">
            <a:xfrm>
              <a:off x="3288" y="3225"/>
              <a:ext cx="1044" cy="1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65" name="Text Box 54"/>
            <p:cNvSpPr txBox="1">
              <a:spLocks noChangeArrowheads="1"/>
            </p:cNvSpPr>
            <p:nvPr/>
          </p:nvSpPr>
          <p:spPr bwMode="auto">
            <a:xfrm>
              <a:off x="3288" y="3203"/>
              <a:ext cx="40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400" b="1">
                  <a:latin typeface="Arial Cyr" panose="020B0604020202020204" pitchFamily="34" charset="0"/>
                </a:rPr>
                <a:t>2 СТ.</a:t>
              </a:r>
            </a:p>
          </p:txBody>
        </p:sp>
        <p:sp>
          <p:nvSpPr>
            <p:cNvPr id="181266" name="Text Box 55"/>
            <p:cNvSpPr txBox="1">
              <a:spLocks noChangeArrowheads="1"/>
            </p:cNvSpPr>
            <p:nvPr/>
          </p:nvSpPr>
          <p:spPr bwMode="auto">
            <a:xfrm>
              <a:off x="3334" y="4011"/>
              <a:ext cx="998" cy="330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400" b="1">
                  <a:solidFill>
                    <a:schemeClr val="bg1"/>
                  </a:solidFill>
                  <a:latin typeface="Arial Cyr" panose="020B0604020202020204" pitchFamily="34" charset="0"/>
                </a:rPr>
                <a:t>ОБРАЗОВАНИЕ ПУЗЫРЕЙ</a:t>
              </a:r>
            </a:p>
          </p:txBody>
        </p:sp>
      </p:grpSp>
      <p:grpSp>
        <p:nvGrpSpPr>
          <p:cNvPr id="7" name="Group 60"/>
          <p:cNvGrpSpPr>
            <a:grpSpLocks/>
          </p:cNvGrpSpPr>
          <p:nvPr/>
        </p:nvGrpSpPr>
        <p:grpSpPr bwMode="auto">
          <a:xfrm>
            <a:off x="7235825" y="5084763"/>
            <a:ext cx="1584325" cy="1773237"/>
            <a:chOff x="4558" y="3203"/>
            <a:chExt cx="998" cy="1117"/>
          </a:xfrm>
        </p:grpSpPr>
        <p:pic>
          <p:nvPicPr>
            <p:cNvPr id="181261" name="Picture 56" descr="ОТМОРОЖЕНИЕ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893" t="7315" r="-554"/>
            <a:stretch>
              <a:fillRect/>
            </a:stretch>
          </p:blipFill>
          <p:spPr bwMode="auto">
            <a:xfrm>
              <a:off x="4559" y="3231"/>
              <a:ext cx="997" cy="1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62" name="Text Box 57"/>
            <p:cNvSpPr txBox="1">
              <a:spLocks noChangeArrowheads="1"/>
            </p:cNvSpPr>
            <p:nvPr/>
          </p:nvSpPr>
          <p:spPr bwMode="auto">
            <a:xfrm>
              <a:off x="4558" y="3203"/>
              <a:ext cx="49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400" b="1">
                  <a:latin typeface="Arial Cyr" panose="020B0604020202020204" pitchFamily="34" charset="0"/>
                </a:rPr>
                <a:t>3 СТ.</a:t>
              </a:r>
            </a:p>
          </p:txBody>
        </p:sp>
        <p:sp>
          <p:nvSpPr>
            <p:cNvPr id="181263" name="Text Box 58"/>
            <p:cNvSpPr txBox="1">
              <a:spLocks noChangeArrowheads="1"/>
            </p:cNvSpPr>
            <p:nvPr/>
          </p:nvSpPr>
          <p:spPr bwMode="auto">
            <a:xfrm>
              <a:off x="4604" y="4128"/>
              <a:ext cx="907" cy="192"/>
            </a:xfrm>
            <a:prstGeom prst="rect">
              <a:avLst/>
            </a:prstGeom>
            <a:noFill/>
            <a:ln>
              <a:noFill/>
            </a:ln>
            <a:effectLst>
              <a:outerShdw dist="3592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ru-RU" altLang="en-US" sz="1400" b="1">
                  <a:solidFill>
                    <a:schemeClr val="bg1"/>
                  </a:solidFill>
                  <a:latin typeface="Arial Cyr" panose="020B0604020202020204" pitchFamily="34" charset="0"/>
                </a:rPr>
                <a:t>ОМЕРТВЕНИЕ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4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94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9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9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94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9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9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7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7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3" presetID="17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0" presetID="2" presetClass="entr" presetSubtype="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9" grpId="0"/>
      <p:bldP spid="19486" grpId="0"/>
      <p:bldP spid="19486" grpId="1"/>
      <p:bldP spid="1949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8" name="Text Box 8" descr="Фон для2"/>
          <p:cNvSpPr txBox="1">
            <a:spLocks noChangeArrowheads="1"/>
          </p:cNvSpPr>
          <p:nvPr/>
        </p:nvSpPr>
        <p:spPr bwMode="auto">
          <a:xfrm>
            <a:off x="682625" y="5300663"/>
            <a:ext cx="2376488" cy="1422400"/>
          </a:xfrm>
          <a:prstGeom prst="rect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ffectLst>
            <a:outerShdw dist="35921" dir="2700000" algn="ctr" rotWithShape="0">
              <a:srgbClr val="EC2D00"/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</a:pPr>
            <a:endParaRPr lang="ru-RU" altLang="en-US">
              <a:solidFill>
                <a:srgbClr val="2354AD"/>
              </a:solidFill>
            </a:endParaRP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chemeClr val="bg1"/>
                </a:solidFill>
              </a:rPr>
              <a:t>БОЕВЫЕ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chemeClr val="bg1"/>
                </a:solidFill>
              </a:rPr>
              <a:t>СВОЙСТВА </a:t>
            </a:r>
          </a:p>
          <a:p>
            <a:pPr eaLnBrk="1" hangingPunct="1">
              <a:lnSpc>
                <a:spcPct val="80000"/>
              </a:lnSpc>
            </a:pPr>
            <a:r>
              <a:rPr lang="ru-RU" altLang="en-US">
                <a:solidFill>
                  <a:schemeClr val="bg1"/>
                </a:solidFill>
              </a:rPr>
              <a:t>ХИМИЧЕСКОГО ОРУЖИЯ:</a:t>
            </a:r>
          </a:p>
          <a:p>
            <a:pPr eaLnBrk="1" hangingPunct="1">
              <a:lnSpc>
                <a:spcPct val="80000"/>
              </a:lnSpc>
            </a:pPr>
            <a:endParaRPr lang="ru-RU" altLang="en-US">
              <a:solidFill>
                <a:srgbClr val="2354AD"/>
              </a:solidFill>
            </a:endParaRPr>
          </a:p>
        </p:txBody>
      </p:sp>
      <p:sp>
        <p:nvSpPr>
          <p:cNvPr id="20487" name="Rectangle 7"/>
          <p:cNvSpPr>
            <a:spLocks noChangeArrowheads="1"/>
          </p:cNvSpPr>
          <p:nvPr/>
        </p:nvSpPr>
        <p:spPr bwMode="auto">
          <a:xfrm>
            <a:off x="3563938" y="1484313"/>
            <a:ext cx="5400675" cy="1871662"/>
          </a:xfrm>
          <a:prstGeom prst="rect">
            <a:avLst/>
          </a:prstGeom>
          <a:solidFill>
            <a:srgbClr val="DDDDDD">
              <a:alpha val="7999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227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44450"/>
            <a:ext cx="6994525" cy="431800"/>
          </a:xfrm>
          <a:effectLst>
            <a:outerShdw dist="35921" dir="2700000" algn="ctr" rotWithShape="0">
              <a:srgbClr val="FF0000"/>
            </a:outerShdw>
          </a:effectLst>
        </p:spPr>
        <p:txBody>
          <a:bodyPr/>
          <a:lstStyle/>
          <a:p>
            <a:r>
              <a:rPr lang="ru-RU" altLang="en-US" sz="2800" smtClean="0">
                <a:solidFill>
                  <a:srgbClr val="FFFC00"/>
                </a:solidFill>
                <a:latin typeface="Impact" panose="020B0806030902050204" pitchFamily="34" charset="0"/>
              </a:rPr>
              <a:t>ХИМИЧЕСКИЙ ПОРАЖАЮЩИЙ ФАКТОР</a:t>
            </a:r>
          </a:p>
        </p:txBody>
      </p:sp>
      <p:sp>
        <p:nvSpPr>
          <p:cNvPr id="20483" name="Text Box 3"/>
          <p:cNvSpPr txBox="1">
            <a:spLocks noChangeArrowheads="1"/>
          </p:cNvSpPr>
          <p:nvPr/>
        </p:nvSpPr>
        <p:spPr bwMode="auto">
          <a:xfrm>
            <a:off x="179388" y="404813"/>
            <a:ext cx="8713787" cy="91598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ru-RU" altLang="en-US">
                <a:solidFill>
                  <a:srgbClr val="FFFC00"/>
                </a:solidFill>
              </a:rPr>
              <a:t> -  есть токсичность (ядовитость) опасных  химических веществ (ОХВ), прямое или опосредованное воздействие которых на лю-дей может вызвать их заболевание или гибель.</a:t>
            </a:r>
          </a:p>
        </p:txBody>
      </p:sp>
      <p:sp>
        <p:nvSpPr>
          <p:cNvPr id="20484" name="Text Box 4"/>
          <p:cNvSpPr txBox="1">
            <a:spLocks noChangeArrowheads="1"/>
          </p:cNvSpPr>
          <p:nvPr/>
        </p:nvSpPr>
        <p:spPr bwMode="auto">
          <a:xfrm>
            <a:off x="3708400" y="1628775"/>
            <a:ext cx="5256213" cy="150812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30000"/>
              </a:spcBef>
              <a:buFontTx/>
              <a:buChar char="-"/>
            </a:pPr>
            <a:r>
              <a:rPr lang="ru-RU" altLang="en-US" sz="2000">
                <a:solidFill>
                  <a:srgbClr val="66FF33"/>
                </a:solidFill>
              </a:rPr>
              <a:t> ингаляционный ( через органы дыхания);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  <a:buFontTx/>
              <a:buChar char="-"/>
            </a:pPr>
            <a:r>
              <a:rPr lang="ru-RU" altLang="en-US" sz="2000">
                <a:solidFill>
                  <a:srgbClr val="66FF33"/>
                </a:solidFill>
              </a:rPr>
              <a:t> пероральный ( через желудочно-кишечный тракт);</a:t>
            </a:r>
          </a:p>
          <a:p>
            <a:pPr eaLnBrk="1" hangingPunct="1">
              <a:lnSpc>
                <a:spcPct val="80000"/>
              </a:lnSpc>
              <a:spcBef>
                <a:spcPct val="30000"/>
              </a:spcBef>
              <a:buFontTx/>
              <a:buChar char="-"/>
            </a:pPr>
            <a:r>
              <a:rPr lang="ru-RU" altLang="en-US" sz="2000">
                <a:solidFill>
                  <a:srgbClr val="66FF33"/>
                </a:solidFill>
              </a:rPr>
              <a:t> кожно-резорбтивный ( через кожные покровы).</a:t>
            </a:r>
          </a:p>
        </p:txBody>
      </p:sp>
      <p:sp>
        <p:nvSpPr>
          <p:cNvPr id="20485" name="Text Box 5" descr="4890881"/>
          <p:cNvSpPr txBox="1">
            <a:spLocks noChangeArrowheads="1"/>
          </p:cNvSpPr>
          <p:nvPr/>
        </p:nvSpPr>
        <p:spPr bwMode="auto">
          <a:xfrm>
            <a:off x="107950" y="1511300"/>
            <a:ext cx="3455988" cy="1938338"/>
          </a:xfrm>
          <a:prstGeom prst="rect">
            <a:avLst/>
          </a:prstGeom>
          <a:blipFill dpi="0" rotWithShape="1">
            <a:blip r:embed="rId4"/>
            <a:srcRect/>
            <a:stretch>
              <a:fillRect/>
            </a:stretch>
          </a:blipFill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60000"/>
              </a:lnSpc>
              <a:spcBef>
                <a:spcPct val="50000"/>
              </a:spcBef>
            </a:pPr>
            <a:endParaRPr lang="ru-RU" altLang="en-US" sz="2400">
              <a:solidFill>
                <a:schemeClr val="bg1"/>
              </a:solidFill>
            </a:endParaRPr>
          </a:p>
          <a:p>
            <a:pPr eaLnBrk="1" hangingPunct="1">
              <a:lnSpc>
                <a:spcPct val="60000"/>
              </a:lnSpc>
              <a:spcBef>
                <a:spcPct val="50000"/>
              </a:spcBef>
            </a:pPr>
            <a:r>
              <a:rPr lang="ru-RU" altLang="en-US" sz="2400">
                <a:solidFill>
                  <a:schemeClr val="bg1"/>
                </a:solidFill>
              </a:rPr>
              <a:t>СПОСОБ</a:t>
            </a:r>
          </a:p>
          <a:p>
            <a:pPr eaLnBrk="1" hangingPunct="1">
              <a:lnSpc>
                <a:spcPct val="60000"/>
              </a:lnSpc>
              <a:spcBef>
                <a:spcPct val="50000"/>
              </a:spcBef>
            </a:pPr>
            <a:r>
              <a:rPr lang="ru-RU" altLang="en-US" sz="2400">
                <a:solidFill>
                  <a:schemeClr val="bg1"/>
                </a:solidFill>
              </a:rPr>
              <a:t>ВОЗДЕЙСТИЯ ОХВ</a:t>
            </a:r>
          </a:p>
          <a:p>
            <a:pPr eaLnBrk="1" hangingPunct="1">
              <a:lnSpc>
                <a:spcPct val="60000"/>
              </a:lnSpc>
              <a:spcBef>
                <a:spcPct val="50000"/>
              </a:spcBef>
            </a:pPr>
            <a:r>
              <a:rPr lang="ru-RU" altLang="en-US" sz="2400">
                <a:solidFill>
                  <a:schemeClr val="bg1"/>
                </a:solidFill>
              </a:rPr>
              <a:t>НА ЧЕЛОВЕКА:</a:t>
            </a:r>
          </a:p>
          <a:p>
            <a:pPr eaLnBrk="1" hangingPunct="1">
              <a:lnSpc>
                <a:spcPct val="60000"/>
              </a:lnSpc>
              <a:spcBef>
                <a:spcPct val="50000"/>
              </a:spcBef>
            </a:pPr>
            <a:endParaRPr lang="ru-RU" altLang="en-US" sz="2400">
              <a:solidFill>
                <a:schemeClr val="bg1"/>
              </a:solidFill>
            </a:endParaRPr>
          </a:p>
        </p:txBody>
      </p:sp>
      <p:sp>
        <p:nvSpPr>
          <p:cNvPr id="20486" name="Text Box 6"/>
          <p:cNvSpPr txBox="1">
            <a:spLocks noChangeArrowheads="1"/>
          </p:cNvSpPr>
          <p:nvPr/>
        </p:nvSpPr>
        <p:spPr bwMode="auto">
          <a:xfrm>
            <a:off x="179388" y="3500438"/>
            <a:ext cx="8713787" cy="1754187"/>
          </a:xfrm>
          <a:prstGeom prst="rect">
            <a:avLst/>
          </a:prstGeom>
          <a:noFill/>
          <a:ln>
            <a:noFill/>
          </a:ln>
          <a:effectLst>
            <a:outerShdw dist="28398" dir="1593903" algn="ctr" rotWithShape="0">
              <a:srgbClr val="66FF33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>
                <a:solidFill>
                  <a:srgbClr val="CC0000"/>
                </a:solidFill>
              </a:rPr>
              <a:t>   Использование токсических химических веществ положено в основу ХИМИЧЕСКОГО ОРУЖИЯ.</a:t>
            </a:r>
          </a:p>
          <a:p>
            <a:pPr algn="just" eaLnBrk="1" hangingPunct="1"/>
            <a:r>
              <a:rPr lang="ru-RU" altLang="en-US">
                <a:solidFill>
                  <a:srgbClr val="CC0000"/>
                </a:solidFill>
              </a:rPr>
              <a:t>  К боевым токсичным химическим веществам относятся отравляющие  вещества  (ОВ)  и  токсины,  оказывающие поражающее действие на организм человека и животных, а также фитоксиканты, которые применяются для уничтожения в военных целях растений.</a:t>
            </a:r>
          </a:p>
        </p:txBody>
      </p:sp>
      <p:sp>
        <p:nvSpPr>
          <p:cNvPr id="20489" name="Text Box 9"/>
          <p:cNvSpPr txBox="1">
            <a:spLocks noChangeArrowheads="1"/>
          </p:cNvSpPr>
          <p:nvPr/>
        </p:nvSpPr>
        <p:spPr bwMode="auto">
          <a:xfrm>
            <a:off x="3059113" y="5589588"/>
            <a:ext cx="5976937" cy="1000125"/>
          </a:xfrm>
          <a:prstGeom prst="rect">
            <a:avLst/>
          </a:prstGeom>
          <a:noFill/>
          <a:ln>
            <a:noFill/>
          </a:ln>
          <a:effectLst>
            <a:outerShdw dist="28398" dir="3806097" algn="ctr" rotWithShape="0">
              <a:schemeClr val="bg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lnSpc>
                <a:spcPct val="90000"/>
              </a:lnSpc>
              <a:spcBef>
                <a:spcPct val="30000"/>
              </a:spcBef>
            </a:pPr>
            <a:r>
              <a:rPr lang="ru-RU" altLang="en-US">
                <a:solidFill>
                  <a:srgbClr val="2203BD"/>
                </a:solidFill>
              </a:rPr>
              <a:t>- высокая токсичность ОВ и токсинов;</a:t>
            </a:r>
          </a:p>
          <a:p>
            <a:pPr algn="just" eaLnBrk="1" hangingPunct="1">
              <a:lnSpc>
                <a:spcPct val="90000"/>
              </a:lnSpc>
              <a:spcBef>
                <a:spcPct val="30000"/>
              </a:spcBef>
            </a:pPr>
            <a:r>
              <a:rPr lang="ru-RU" altLang="en-US">
                <a:solidFill>
                  <a:srgbClr val="2203BD"/>
                </a:solidFill>
              </a:rPr>
              <a:t>- биохимический механизм поражения;</a:t>
            </a:r>
          </a:p>
          <a:p>
            <a:pPr algn="just" eaLnBrk="1" hangingPunct="1">
              <a:lnSpc>
                <a:spcPct val="90000"/>
              </a:lnSpc>
              <a:spcBef>
                <a:spcPct val="30000"/>
              </a:spcBef>
            </a:pPr>
            <a:r>
              <a:rPr lang="ru-RU" altLang="en-US">
                <a:solidFill>
                  <a:srgbClr val="2203BD"/>
                </a:solidFill>
              </a:rPr>
              <a:t>- способность ОВ проникать в помещения.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4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0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0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0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0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0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0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0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0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04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0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0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0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0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0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0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0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8" grpId="0" animBg="1"/>
      <p:bldP spid="20487" grpId="0" animBg="1"/>
      <p:bldP spid="20483" grpId="0"/>
      <p:bldP spid="20484" grpId="0"/>
      <p:bldP spid="20485" grpId="0" animBg="1"/>
      <p:bldP spid="20486" grpId="0"/>
      <p:bldP spid="2048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Grp="1" noChangeArrowheads="1"/>
          </p:cNvSpPr>
          <p:nvPr>
            <p:ph type="title"/>
          </p:nvPr>
        </p:nvSpPr>
        <p:spPr>
          <a:xfrm>
            <a:off x="1196975" y="187325"/>
            <a:ext cx="7343775" cy="461963"/>
          </a:xfrm>
          <a:effectLst>
            <a:outerShdw dist="35921" dir="2700000" algn="ctr" rotWithShape="0">
              <a:srgbClr val="EC2D00"/>
            </a:outerShdw>
          </a:effectLst>
        </p:spPr>
        <p:txBody>
          <a:bodyPr/>
          <a:lstStyle/>
          <a:p>
            <a:r>
              <a:rPr lang="ru-RU" altLang="en-US" sz="2800" smtClean="0">
                <a:solidFill>
                  <a:srgbClr val="FFFF00"/>
                </a:solidFill>
                <a:latin typeface="Impact" panose="020B0806030902050204" pitchFamily="34" charset="0"/>
              </a:rPr>
              <a:t>РАДИАЦИОННЫЙ ПОРАЖАЮЩИЙ ФАКТОР</a:t>
            </a:r>
          </a:p>
        </p:txBody>
      </p:sp>
      <p:sp>
        <p:nvSpPr>
          <p:cNvPr id="21507" name="Text Box 3"/>
          <p:cNvSpPr txBox="1">
            <a:spLocks noChangeArrowheads="1"/>
          </p:cNvSpPr>
          <p:nvPr/>
        </p:nvSpPr>
        <p:spPr bwMode="auto">
          <a:xfrm>
            <a:off x="323850" y="692150"/>
            <a:ext cx="8424863" cy="16160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C2D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  <a:buFontTx/>
              <a:buChar char="-"/>
            </a:pPr>
            <a:r>
              <a:rPr lang="ru-RU" altLang="en-US"/>
              <a:t> </a:t>
            </a:r>
            <a:r>
              <a:rPr lang="ru-RU" altLang="en-US" b="1">
                <a:solidFill>
                  <a:srgbClr val="FFFF00"/>
                </a:solidFill>
              </a:rPr>
              <a:t>есть радиоактивное (ионизирующее) излучение, которым сопровождается превращение ядер атомов радиоактивных элементов.</a:t>
            </a:r>
          </a:p>
          <a:p>
            <a:pPr algn="just" eaLnBrk="1" hangingPunct="1">
              <a:spcBef>
                <a:spcPct val="50000"/>
              </a:spcBef>
            </a:pPr>
            <a:r>
              <a:rPr lang="ru-RU" altLang="en-US" b="1"/>
              <a:t>    </a:t>
            </a:r>
            <a:r>
              <a:rPr lang="ru-RU" altLang="en-US" b="1">
                <a:solidFill>
                  <a:schemeClr val="bg1"/>
                </a:solidFill>
              </a:rPr>
              <a:t>Биологическое воздействие на организм человека заключается в нарушении жизненных функций различных органов и развитии лучевой болезни</a:t>
            </a:r>
            <a:r>
              <a:rPr lang="ru-RU" altLang="en-US" b="1"/>
              <a:t>.</a:t>
            </a:r>
          </a:p>
        </p:txBody>
      </p:sp>
      <p:sp>
        <p:nvSpPr>
          <p:cNvPr id="21508" name="Text Box 4"/>
          <p:cNvSpPr txBox="1">
            <a:spLocks noChangeArrowheads="1"/>
          </p:cNvSpPr>
          <p:nvPr/>
        </p:nvSpPr>
        <p:spPr bwMode="auto">
          <a:xfrm>
            <a:off x="395288" y="2781300"/>
            <a:ext cx="4176712" cy="35544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>
                <a:solidFill>
                  <a:srgbClr val="66FFFF"/>
                </a:solidFill>
              </a:rPr>
              <a:t>   </a:t>
            </a:r>
            <a:r>
              <a:rPr lang="ru-RU" altLang="en-US" b="1">
                <a:solidFill>
                  <a:srgbClr val="66FFFF"/>
                </a:solidFill>
              </a:rPr>
              <a:t>Лучевая болезнь – общее заболевание организма, раз-вивающееся вследствие воздействия ионизирующего излучения.</a:t>
            </a:r>
          </a:p>
          <a:p>
            <a:pPr algn="just" eaLnBrk="1" hangingPunct="1">
              <a:spcBef>
                <a:spcPct val="50000"/>
              </a:spcBef>
            </a:pPr>
            <a:r>
              <a:rPr lang="ru-RU" altLang="en-US" b="1">
                <a:solidFill>
                  <a:srgbClr val="66FFFF"/>
                </a:solidFill>
              </a:rPr>
              <a:t>   В зависимости от дозы облучения возникает лучевая болезнь различной степени тяжести: легкая – излечима, тяжелая – сопровождается большой вероятностью смер-тельного исхода.</a:t>
            </a:r>
          </a:p>
        </p:txBody>
      </p:sp>
      <p:pic>
        <p:nvPicPr>
          <p:cNvPr id="21509" name="Picture 5" descr="Чернобыль"/>
          <p:cNvPicPr>
            <a:picLocks noChangeAspect="1" noChangeArrowheads="1"/>
          </p:cNvPicPr>
          <p:nvPr>
            <p:ph idx="1"/>
          </p:nvPr>
        </p:nvPicPr>
        <p:blipFill>
          <a:blip r:embed="rId3">
            <a:lum bright="6000" contrast="2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859338" y="2852738"/>
            <a:ext cx="3816350" cy="3455987"/>
          </a:xfrm>
          <a:noFill/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5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5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5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15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15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15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1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1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1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1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7" grpId="0" build="p" advAuto="1500"/>
      <p:bldP spid="2150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2D2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25525" y="-26988"/>
            <a:ext cx="7092950" cy="633413"/>
          </a:xfrm>
          <a:effectLst>
            <a:outerShdw dist="35921" dir="2700000" algn="ctr" rotWithShape="0">
              <a:srgbClr val="FF0000"/>
            </a:outerShdw>
          </a:effectLst>
        </p:spPr>
        <p:txBody>
          <a:bodyPr/>
          <a:lstStyle/>
          <a:p>
            <a:r>
              <a:rPr lang="ru-RU" altLang="en-US" sz="2800" smtClean="0">
                <a:solidFill>
                  <a:schemeClr val="bg1"/>
                </a:solidFill>
                <a:latin typeface="Impact" panose="020B0806030902050204" pitchFamily="34" charset="0"/>
              </a:rPr>
              <a:t>БИОЛОГИЧЕСКИЙ ПОРАЖАЮЩИЙ ФАКТОР -</a:t>
            </a:r>
          </a:p>
        </p:txBody>
      </p:sp>
      <p:sp>
        <p:nvSpPr>
          <p:cNvPr id="22533" name="Text Box 5"/>
          <p:cNvSpPr txBox="1">
            <a:spLocks noChangeArrowheads="1"/>
          </p:cNvSpPr>
          <p:nvPr/>
        </p:nvSpPr>
        <p:spPr bwMode="auto">
          <a:xfrm>
            <a:off x="323850" y="476250"/>
            <a:ext cx="6335713" cy="175418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C2D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>
                <a:solidFill>
                  <a:srgbClr val="FFFF00"/>
                </a:solidFill>
              </a:rPr>
              <a:t>есть воздействие на организм человека болезнетворных организмов – микробов и вирусов, приводящее к инфекционным заболеваниям.</a:t>
            </a:r>
            <a:r>
              <a:rPr lang="ru-RU" altLang="en-US"/>
              <a:t>. </a:t>
            </a:r>
            <a:r>
              <a:rPr lang="ru-RU" altLang="en-US">
                <a:solidFill>
                  <a:srgbClr val="FFFF00"/>
                </a:solidFill>
              </a:rPr>
              <a:t>Некоторые микробы выраба-тывают токсины (сильнодействующие яды) вызывающие инфекционные заболеывания (ботулизм, дифтерия и др.).</a:t>
            </a:r>
          </a:p>
        </p:txBody>
      </p:sp>
      <p:pic>
        <p:nvPicPr>
          <p:cNvPr id="22534" name="Picture 6" descr="Элид12"/>
          <p:cNvPicPr>
            <a:picLocks noChangeAspect="1" noChangeArrowheads="1"/>
          </p:cNvPicPr>
          <p:nvPr>
            <p:ph sz="half"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804025" y="620713"/>
            <a:ext cx="2232025" cy="1728787"/>
          </a:xfrm>
          <a:noFill/>
        </p:spPr>
      </p:pic>
      <p:pic>
        <p:nvPicPr>
          <p:cNvPr id="22536" name="Picture 8" descr="Эпид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2590800"/>
            <a:ext cx="2590800" cy="1709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7" name="Text Box 9"/>
          <p:cNvSpPr txBox="1">
            <a:spLocks noChangeArrowheads="1"/>
          </p:cNvSpPr>
          <p:nvPr/>
        </p:nvSpPr>
        <p:spPr bwMode="auto">
          <a:xfrm>
            <a:off x="3348038" y="2492375"/>
            <a:ext cx="5616575" cy="175418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>
                <a:solidFill>
                  <a:srgbClr val="66FFFF"/>
                </a:solidFill>
              </a:rPr>
              <a:t>Особенность – многие инфекционные заболевания передаются от больного к здоровому человеку и при определен-ных условиях могут привести к пораже-нию больших масс людей и широкому (эпидемическому) распространению ин-фекции.</a:t>
            </a:r>
          </a:p>
        </p:txBody>
      </p:sp>
      <p:pic>
        <p:nvPicPr>
          <p:cNvPr id="22538" name="Picture 10" descr="Эпидем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8038" y="4797425"/>
            <a:ext cx="2376487" cy="1662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9" name="Text Box 11"/>
          <p:cNvSpPr txBox="1">
            <a:spLocks noChangeArrowheads="1"/>
          </p:cNvSpPr>
          <p:nvPr/>
        </p:nvSpPr>
        <p:spPr bwMode="auto">
          <a:xfrm>
            <a:off x="323850" y="4652963"/>
            <a:ext cx="2808288" cy="175418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u="sng">
                <a:solidFill>
                  <a:srgbClr val="FFFF00"/>
                </a:solidFill>
              </a:rPr>
              <a:t>Первичные сани-тарные потери</a:t>
            </a:r>
            <a:r>
              <a:rPr lang="ru-RU" altLang="en-US">
                <a:solidFill>
                  <a:srgbClr val="FFFF00"/>
                </a:solidFill>
              </a:rPr>
              <a:t> – чи-сло заболевших в период нахождения возбудителей во внешней среде.</a:t>
            </a:r>
          </a:p>
        </p:txBody>
      </p:sp>
      <p:sp>
        <p:nvSpPr>
          <p:cNvPr id="22540" name="Text Box 12"/>
          <p:cNvSpPr txBox="1">
            <a:spLocks noChangeArrowheads="1"/>
          </p:cNvSpPr>
          <p:nvPr/>
        </p:nvSpPr>
        <p:spPr bwMode="auto">
          <a:xfrm>
            <a:off x="6011863" y="4652963"/>
            <a:ext cx="2881312" cy="175418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ru-RU" altLang="en-US" u="sng">
                <a:solidFill>
                  <a:srgbClr val="66FFFF"/>
                </a:solidFill>
              </a:rPr>
              <a:t>Вторичные сани-тарные потери</a:t>
            </a:r>
            <a:r>
              <a:rPr lang="ru-RU" altLang="en-US">
                <a:solidFill>
                  <a:srgbClr val="66FFFF"/>
                </a:solidFill>
              </a:rPr>
              <a:t> – чи-сло дополнительно заболевших в резу-льтате их зараже-ния от больных (25%).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5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5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5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9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5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5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5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25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25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25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2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2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2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2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25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25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9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5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25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25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5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33" grpId="0" build="p" advAuto="1500"/>
      <p:bldP spid="22537" grpId="0"/>
      <p:bldP spid="22539" grpId="0"/>
      <p:bldP spid="2254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ext Box 3"/>
          <p:cNvSpPr txBox="1">
            <a:spLocks noChangeArrowheads="1"/>
          </p:cNvSpPr>
          <p:nvPr/>
        </p:nvSpPr>
        <p:spPr bwMode="auto">
          <a:xfrm>
            <a:off x="323850" y="692150"/>
            <a:ext cx="7704138" cy="5140325"/>
          </a:xfrm>
          <a:prstGeom prst="rect">
            <a:avLst/>
          </a:prstGeom>
          <a:noFill/>
          <a:ln>
            <a:noFill/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0" hangingPunct="0">
              <a:defRPr/>
            </a:pPr>
            <a:endParaRPr lang="ru-RU" sz="4000" b="1" dirty="0">
              <a:latin typeface="Arial Black" pitchFamily="34" charset="0"/>
            </a:endParaRPr>
          </a:p>
          <a:p>
            <a:pPr eaLnBrk="0" hangingPunct="0">
              <a:defRPr/>
            </a:pPr>
            <a:r>
              <a:rPr lang="ru-RU" sz="3600" b="1" dirty="0">
                <a:solidFill>
                  <a:srgbClr val="FF0066"/>
                </a:solidFill>
              </a:rPr>
              <a:t>6 учебный вопрос:</a:t>
            </a:r>
          </a:p>
          <a:p>
            <a:pPr eaLnBrk="0" hangingPunct="0">
              <a:defRPr/>
            </a:pPr>
            <a:endParaRPr lang="ru-RU" sz="3600" b="1" dirty="0">
              <a:solidFill>
                <a:srgbClr val="FF0066"/>
              </a:solidFill>
            </a:endParaRPr>
          </a:p>
          <a:p>
            <a:pPr eaLnBrk="0" hangingPunct="0">
              <a:defRPr/>
            </a:pPr>
            <a:endParaRPr lang="ru-RU" sz="3600" b="1" dirty="0">
              <a:solidFill>
                <a:srgbClr val="FF0066"/>
              </a:solidFill>
            </a:endParaRPr>
          </a:p>
          <a:p>
            <a:pPr>
              <a:defRPr/>
            </a:pPr>
            <a:r>
              <a:rPr lang="ru-RU" sz="3600" b="1" dirty="0">
                <a:solidFill>
                  <a:schemeClr val="tx1"/>
                </a:solidFill>
              </a:rPr>
              <a:t>Права и обязанности граждан в области ГО и защиты от ЧС. Ответственность за нарушение требований нормативных актов в этой области</a:t>
            </a:r>
            <a:endParaRPr lang="en-US" sz="3600" b="1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Text Box 4"/>
          <p:cNvSpPr txBox="1">
            <a:spLocks noChangeArrowheads="1"/>
          </p:cNvSpPr>
          <p:nvPr/>
        </p:nvSpPr>
        <p:spPr bwMode="auto">
          <a:xfrm>
            <a:off x="107950" y="0"/>
            <a:ext cx="8964613" cy="6802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2000" b="1">
                <a:solidFill>
                  <a:schemeClr val="accent2"/>
                </a:solidFill>
              </a:rPr>
              <a:t>ст. 8 Закона Москвы № 46 граждане в области защиты населения и территорий от чрезвычайных ситуаций имеют право: </a:t>
            </a:r>
            <a:endParaRPr lang="en-US" altLang="en-US" sz="2000" b="1">
              <a:solidFill>
                <a:schemeClr val="accent2"/>
              </a:solidFill>
            </a:endParaRPr>
          </a:p>
          <a:p>
            <a:pPr algn="l" eaLnBrk="1" hangingPunct="1"/>
            <a:r>
              <a:rPr lang="ru-RU" altLang="en-US" b="1"/>
              <a:t>- </a:t>
            </a:r>
            <a:r>
              <a:rPr lang="en-US" altLang="en-US" b="1"/>
              <a:t>  </a:t>
            </a:r>
            <a:r>
              <a:rPr lang="ru-RU" altLang="en-US" b="1"/>
              <a:t>на защиту жизни, здоровья и личного имущества;</a:t>
            </a:r>
          </a:p>
          <a:p>
            <a:pPr algn="l" eaLnBrk="1" hangingPunct="1"/>
            <a:r>
              <a:rPr lang="ru-RU" altLang="en-US" b="1"/>
              <a:t>- </a:t>
            </a:r>
            <a:r>
              <a:rPr lang="en-US" altLang="en-US" b="1"/>
              <a:t>  </a:t>
            </a:r>
            <a:r>
              <a:rPr lang="ru-RU" altLang="en-US" b="1"/>
              <a:t>быть информированными о риске, которому они могут подвергнуться в определенных местах пребывания на территории города, и о мерах необходимой безопасности;</a:t>
            </a:r>
          </a:p>
          <a:p>
            <a:pPr algn="l" eaLnBrk="1" hangingPunct="1"/>
            <a:r>
              <a:rPr lang="ru-RU" altLang="en-US" b="1"/>
              <a:t>- </a:t>
            </a:r>
            <a:r>
              <a:rPr lang="en-US" altLang="en-US" b="1"/>
              <a:t>  </a:t>
            </a:r>
            <a:r>
              <a:rPr lang="ru-RU" altLang="en-US" b="1"/>
              <a:t>обращаться лично, а также направлять в государственные органы и органы местного самоуправления индивидуальные и коллективные обращения по вопросам защиты населения и территорий от чрезвычайных ситуаций;</a:t>
            </a:r>
          </a:p>
          <a:p>
            <a:pPr algn="l" eaLnBrk="1" hangingPunct="1"/>
            <a:r>
              <a:rPr lang="ru-RU" altLang="en-US" b="1"/>
              <a:t>- </a:t>
            </a:r>
            <a:r>
              <a:rPr lang="en-US" altLang="en-US" b="1"/>
              <a:t>  </a:t>
            </a:r>
            <a:r>
              <a:rPr lang="ru-RU" altLang="en-US" b="1"/>
              <a:t>участвовать в мероприятиях по предупреждению и ликвидации ЧС, используя средства коллективной и индивидуальной защиты и другое имущество г. Москвы и организаций предназначенное для защиты населения от ЧС;</a:t>
            </a:r>
          </a:p>
          <a:p>
            <a:pPr algn="l" eaLnBrk="1" hangingPunct="1"/>
            <a:r>
              <a:rPr lang="ru-RU" altLang="en-US" b="1"/>
              <a:t>- </a:t>
            </a:r>
            <a:r>
              <a:rPr lang="en-US" altLang="en-US" b="1"/>
              <a:t>  </a:t>
            </a:r>
            <a:r>
              <a:rPr lang="ru-RU" altLang="en-US" b="1"/>
              <a:t>на возмещение ущерба, причиненного их здоровью и имуществу вследствие чрезвычайных ситуаций;</a:t>
            </a:r>
          </a:p>
          <a:p>
            <a:pPr algn="l" eaLnBrk="1" hangingPunct="1"/>
            <a:r>
              <a:rPr lang="ru-RU" altLang="en-US" b="1"/>
              <a:t>- </a:t>
            </a:r>
            <a:r>
              <a:rPr lang="en-US" altLang="en-US" b="1"/>
              <a:t>  </a:t>
            </a:r>
            <a:r>
              <a:rPr lang="ru-RU" altLang="en-US" b="1"/>
              <a:t>на бесплатное государственное социальное страхование, медицинское обслуживание, компенсации и льготы за проживание и работу в</a:t>
            </a:r>
            <a:r>
              <a:rPr lang="ru-RU" altLang="en-US"/>
              <a:t> </a:t>
            </a:r>
            <a:r>
              <a:rPr lang="ru-RU" altLang="en-US" b="1"/>
              <a:t>зонах чрезвычайных ситуаций;</a:t>
            </a:r>
          </a:p>
          <a:p>
            <a:pPr algn="l" eaLnBrk="1" hangingPunct="1"/>
            <a:r>
              <a:rPr lang="en-US" altLang="en-US" b="1"/>
              <a:t>-   </a:t>
            </a:r>
            <a:r>
              <a:rPr lang="ru-RU" altLang="en-US" b="1"/>
              <a:t>на пенсионное обеспечение в случае потери трудоспособности в связи с увечьем или заболеванием, полученным при выполнении обязанностей по защите населения и территорий от чрезвычайных ситуаций, в порядке, установленном для работников, инвалидность которых наступила вследствие трудового увечья.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TextBox 2"/>
          <p:cNvSpPr txBox="1">
            <a:spLocks noChangeArrowheads="1"/>
          </p:cNvSpPr>
          <p:nvPr/>
        </p:nvSpPr>
        <p:spPr bwMode="auto">
          <a:xfrm>
            <a:off x="468313" y="260350"/>
            <a:ext cx="7488237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Опасное природное явление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– стихийное событие природного происхождения, которое по своей интенсивности, масштабу распространения и продолжительности может вызвать отрицательные последствия для жизнедеятельности людей, экономики и природной среды.</a:t>
            </a:r>
          </a:p>
          <a:p>
            <a:pPr algn="l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2532" name="Picture 4" descr="http://lol54.ru/uploads/posts/2010-05/thumbs/1273915726_09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092575" y="2420938"/>
            <a:ext cx="3863975" cy="259238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22534" name="Picture 6" descr="http://xallyava.ru/images/Stixija/Lawina/d603ca98945ad6fcefcb74bb5bba7bfc.jpe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50825" y="3662363"/>
            <a:ext cx="3602038" cy="270192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rgbClr val="99CCFF"/>
          </a:solidFill>
          <a:ln w="76200" cmpd="tri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87395" name="Rectangle 3"/>
          <p:cNvSpPr>
            <a:spLocks noChangeArrowheads="1"/>
          </p:cNvSpPr>
          <p:nvPr/>
        </p:nvSpPr>
        <p:spPr bwMode="auto">
          <a:xfrm>
            <a:off x="395288" y="1557338"/>
            <a:ext cx="4176712" cy="863600"/>
          </a:xfrm>
          <a:prstGeom prst="rect">
            <a:avLst/>
          </a:prstGeom>
          <a:solidFill>
            <a:srgbClr val="99CC00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0000"/>
                </a:solidFill>
              </a:rPr>
              <a:t>Частичное покрытие расходов </a:t>
            </a:r>
          </a:p>
          <a:p>
            <a:pPr eaLnBrk="1" hangingPunct="1"/>
            <a:r>
              <a:rPr lang="ru-RU" altLang="en-US" sz="1600" b="1">
                <a:solidFill>
                  <a:srgbClr val="FF0000"/>
                </a:solidFill>
              </a:rPr>
              <a:t>на  мероприятия связанные с </a:t>
            </a:r>
          </a:p>
          <a:p>
            <a:pPr eaLnBrk="1" hangingPunct="1"/>
            <a:r>
              <a:rPr lang="ru-RU" altLang="en-US" sz="1600" b="1">
                <a:solidFill>
                  <a:srgbClr val="FF0000"/>
                </a:solidFill>
              </a:rPr>
              <a:t>ликвидацией ЧС</a:t>
            </a:r>
          </a:p>
        </p:txBody>
      </p:sp>
      <p:sp>
        <p:nvSpPr>
          <p:cNvPr id="187396" name="Rectangle 4"/>
          <p:cNvSpPr>
            <a:spLocks noChangeArrowheads="1"/>
          </p:cNvSpPr>
          <p:nvPr/>
        </p:nvSpPr>
        <p:spPr bwMode="auto">
          <a:xfrm>
            <a:off x="4572000" y="1557338"/>
            <a:ext cx="4176713" cy="863600"/>
          </a:xfrm>
          <a:prstGeom prst="rect">
            <a:avLst/>
          </a:prstGeom>
          <a:solidFill>
            <a:srgbClr val="FFCC99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0000"/>
                </a:solidFill>
              </a:rPr>
              <a:t>Компенсация </a:t>
            </a:r>
          </a:p>
          <a:p>
            <a:pPr eaLnBrk="1" hangingPunct="1"/>
            <a:r>
              <a:rPr lang="ru-RU" altLang="en-US" sz="1600" b="1">
                <a:solidFill>
                  <a:srgbClr val="FF0000"/>
                </a:solidFill>
              </a:rPr>
              <a:t>за причиненный ущерб в результате </a:t>
            </a:r>
          </a:p>
          <a:p>
            <a:pPr eaLnBrk="1" hangingPunct="1"/>
            <a:r>
              <a:rPr lang="ru-RU" altLang="en-US" sz="1600" b="1">
                <a:solidFill>
                  <a:srgbClr val="FF0000"/>
                </a:solidFill>
              </a:rPr>
              <a:t>террористического акта</a:t>
            </a:r>
          </a:p>
        </p:txBody>
      </p:sp>
      <p:sp>
        <p:nvSpPr>
          <p:cNvPr id="187397" name="Rectangle 5"/>
          <p:cNvSpPr>
            <a:spLocks noChangeArrowheads="1"/>
          </p:cNvSpPr>
          <p:nvPr/>
        </p:nvSpPr>
        <p:spPr bwMode="auto">
          <a:xfrm>
            <a:off x="395288" y="2420938"/>
            <a:ext cx="4176712" cy="1655762"/>
          </a:xfrm>
          <a:prstGeom prst="rect">
            <a:avLst/>
          </a:prstGeom>
          <a:solidFill>
            <a:srgbClr val="66FF66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chemeClr val="bg2"/>
                </a:solidFill>
              </a:rPr>
              <a:t>            </a:t>
            </a:r>
          </a:p>
          <a:p>
            <a:pPr eaLnBrk="1" hangingPunct="1"/>
            <a:endParaRPr lang="ru-RU" altLang="en-US" sz="1600" b="1">
              <a:solidFill>
                <a:schemeClr val="bg2"/>
              </a:solidFill>
            </a:endParaRPr>
          </a:p>
          <a:p>
            <a:pPr eaLnBrk="1" hangingPunct="1"/>
            <a:r>
              <a:rPr lang="ru-RU" altLang="en-US" sz="1600" b="1">
                <a:solidFill>
                  <a:schemeClr val="bg2"/>
                </a:solidFill>
              </a:rPr>
              <a:t> </a:t>
            </a:r>
            <a:r>
              <a:rPr lang="ru-RU" altLang="en-US" sz="1600" b="1">
                <a:solidFill>
                  <a:schemeClr val="accent2"/>
                </a:solidFill>
              </a:rPr>
              <a:t>Единовременное оказание </a:t>
            </a:r>
          </a:p>
          <a:p>
            <a:pPr eaLnBrk="1" hangingPunct="1"/>
            <a:r>
              <a:rPr lang="ru-RU" altLang="en-US" sz="1600" b="1">
                <a:solidFill>
                  <a:schemeClr val="accent2"/>
                </a:solidFill>
              </a:rPr>
              <a:t> материальной помощи</a:t>
            </a:r>
          </a:p>
          <a:p>
            <a:pPr eaLnBrk="1" hangingPunct="1"/>
            <a:endParaRPr lang="ru-RU" altLang="en-US" sz="1200" b="1">
              <a:solidFill>
                <a:schemeClr val="accent2"/>
              </a:solidFill>
            </a:endParaRPr>
          </a:p>
          <a:p>
            <a:pPr eaLnBrk="1" hangingPunct="1"/>
            <a:r>
              <a:rPr lang="ru-RU" altLang="en-US" sz="1200" b="1">
                <a:solidFill>
                  <a:schemeClr val="accent2"/>
                </a:solidFill>
              </a:rPr>
              <a:t>- </a:t>
            </a:r>
            <a:r>
              <a:rPr lang="ru-RU" altLang="en-US" sz="1600" b="1">
                <a:solidFill>
                  <a:schemeClr val="accent2"/>
                </a:solidFill>
              </a:rPr>
              <a:t>до 10 тыс.руб. на человека</a:t>
            </a:r>
          </a:p>
          <a:p>
            <a:pPr eaLnBrk="1" hangingPunct="1"/>
            <a:endParaRPr lang="ru-RU" altLang="en-US" sz="1200" b="1">
              <a:solidFill>
                <a:schemeClr val="accent2"/>
              </a:solidFill>
            </a:endParaRPr>
          </a:p>
          <a:p>
            <a:pPr eaLnBrk="1" hangingPunct="1"/>
            <a:endParaRPr lang="ru-RU" altLang="en-US" sz="1200" b="1">
              <a:solidFill>
                <a:schemeClr val="accent2"/>
              </a:solidFill>
            </a:endParaRPr>
          </a:p>
          <a:p>
            <a:pPr eaLnBrk="1" hangingPunct="1"/>
            <a:endParaRPr lang="ru-RU" altLang="en-US" sz="1400">
              <a:solidFill>
                <a:schemeClr val="bg2"/>
              </a:solidFill>
            </a:endParaRPr>
          </a:p>
          <a:p>
            <a:pPr eaLnBrk="1" hangingPunct="1"/>
            <a:endParaRPr lang="ru-RU" altLang="en-US" sz="1400">
              <a:solidFill>
                <a:schemeClr val="bg2"/>
              </a:solidFill>
            </a:endParaRPr>
          </a:p>
          <a:p>
            <a:pPr eaLnBrk="1" hangingPunct="1"/>
            <a:endParaRPr lang="ru-RU" altLang="en-US" sz="1600" b="1">
              <a:solidFill>
                <a:schemeClr val="bg2"/>
              </a:solidFill>
            </a:endParaRPr>
          </a:p>
        </p:txBody>
      </p:sp>
      <p:sp>
        <p:nvSpPr>
          <p:cNvPr id="187398" name="Rectangle 6"/>
          <p:cNvSpPr>
            <a:spLocks noChangeArrowheads="1"/>
          </p:cNvSpPr>
          <p:nvPr/>
        </p:nvSpPr>
        <p:spPr bwMode="auto">
          <a:xfrm>
            <a:off x="4572000" y="2420938"/>
            <a:ext cx="4176713" cy="1655762"/>
          </a:xfrm>
          <a:prstGeom prst="rect">
            <a:avLst/>
          </a:prstGeom>
          <a:solidFill>
            <a:srgbClr val="CCCC00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600" b="1">
                <a:solidFill>
                  <a:schemeClr val="bg2"/>
                </a:solidFill>
              </a:rPr>
              <a:t>    </a:t>
            </a:r>
            <a:r>
              <a:rPr lang="ru-RU" altLang="en-US" sz="1400" b="1">
                <a:solidFill>
                  <a:schemeClr val="accent2"/>
                </a:solidFill>
              </a:rPr>
              <a:t>Выплаты единовременных пособий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членам семей погибших 1  млн.   руб.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получившим вред здоровью: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        - тяжкий и средний    400 тыс.руб.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        -  легкий                      200 тыс.руб. 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не получившим вред здоровью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 (из числа заложников)   100 тыс.руб.</a:t>
            </a:r>
          </a:p>
          <a:p>
            <a:pPr algn="l" eaLnBrk="1" hangingPunct="1"/>
            <a:r>
              <a:rPr lang="ru-RU" altLang="en-US" sz="1400" b="1">
                <a:solidFill>
                  <a:schemeClr val="accent2"/>
                </a:solidFill>
              </a:rPr>
              <a:t>на погребение  равная стоимость услуг</a:t>
            </a:r>
          </a:p>
        </p:txBody>
      </p:sp>
      <p:sp>
        <p:nvSpPr>
          <p:cNvPr id="187399" name="Rectangle 7"/>
          <p:cNvSpPr>
            <a:spLocks noChangeArrowheads="1"/>
          </p:cNvSpPr>
          <p:nvPr/>
        </p:nvSpPr>
        <p:spPr bwMode="auto">
          <a:xfrm>
            <a:off x="395288" y="4076700"/>
            <a:ext cx="8353425" cy="720725"/>
          </a:xfrm>
          <a:prstGeom prst="rect">
            <a:avLst/>
          </a:prstGeom>
          <a:solidFill>
            <a:srgbClr val="C0C0C0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0066"/>
                </a:solidFill>
              </a:rPr>
              <a:t>За утраченное имущество </a:t>
            </a:r>
          </a:p>
          <a:p>
            <a:pPr eaLnBrk="1" hangingPunct="1"/>
            <a:r>
              <a:rPr lang="ru-RU" altLang="en-US" sz="1600" b="1">
                <a:solidFill>
                  <a:srgbClr val="FF0066"/>
                </a:solidFill>
              </a:rPr>
              <a:t>частичное      до 50 тыс. руб. на человека     </a:t>
            </a:r>
          </a:p>
          <a:p>
            <a:pPr eaLnBrk="1" hangingPunct="1"/>
            <a:r>
              <a:rPr lang="ru-RU" altLang="en-US" sz="1600" b="1">
                <a:solidFill>
                  <a:srgbClr val="FF0066"/>
                </a:solidFill>
              </a:rPr>
              <a:t>                             полное     до 100 тыс. руб. на человека</a:t>
            </a:r>
            <a:r>
              <a:rPr lang="ru-RU" altLang="en-US" sz="1400" b="1">
                <a:solidFill>
                  <a:schemeClr val="bg2"/>
                </a:solidFill>
              </a:rPr>
              <a:t>                        </a:t>
            </a:r>
          </a:p>
        </p:txBody>
      </p:sp>
      <p:sp>
        <p:nvSpPr>
          <p:cNvPr id="187400" name="Rectangle 8"/>
          <p:cNvSpPr>
            <a:spLocks noChangeArrowheads="1"/>
          </p:cNvSpPr>
          <p:nvPr/>
        </p:nvSpPr>
        <p:spPr bwMode="auto">
          <a:xfrm>
            <a:off x="395288" y="4797425"/>
            <a:ext cx="8353425" cy="935038"/>
          </a:xfrm>
          <a:prstGeom prst="rect">
            <a:avLst/>
          </a:prstGeom>
          <a:solidFill>
            <a:srgbClr val="FF99CC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chemeClr val="accent2"/>
                </a:solidFill>
              </a:rPr>
              <a:t>Развертывание и содержание пунктов временного проживания и питания</a:t>
            </a:r>
          </a:p>
          <a:p>
            <a:pPr eaLnBrk="1" hangingPunct="1"/>
            <a:r>
              <a:rPr lang="ru-RU" altLang="en-US" sz="1600" b="1">
                <a:solidFill>
                  <a:schemeClr val="accent2"/>
                </a:solidFill>
              </a:rPr>
              <a:t>проживание            до 550 руб. на чел. в сутки</a:t>
            </a:r>
          </a:p>
          <a:p>
            <a:pPr eaLnBrk="1" hangingPunct="1"/>
            <a:r>
              <a:rPr lang="ru-RU" altLang="en-US" sz="1600" b="1">
                <a:solidFill>
                  <a:schemeClr val="accent2"/>
                </a:solidFill>
              </a:rPr>
              <a:t>   питание                   до 250 руб. на чел. в сутки  </a:t>
            </a:r>
          </a:p>
        </p:txBody>
      </p:sp>
      <p:sp>
        <p:nvSpPr>
          <p:cNvPr id="187401" name="Rectangle 9"/>
          <p:cNvSpPr>
            <a:spLocks noChangeArrowheads="1"/>
          </p:cNvSpPr>
          <p:nvPr/>
        </p:nvSpPr>
        <p:spPr bwMode="auto">
          <a:xfrm>
            <a:off x="395288" y="5732463"/>
            <a:ext cx="8353425" cy="649287"/>
          </a:xfrm>
          <a:prstGeom prst="rect">
            <a:avLst/>
          </a:prstGeom>
          <a:solidFill>
            <a:srgbClr val="99FF66"/>
          </a:solidFill>
          <a:ln w="28575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600" b="1">
                <a:solidFill>
                  <a:srgbClr val="FF0066"/>
                </a:solidFill>
              </a:rPr>
              <a:t>На проведение работ</a:t>
            </a:r>
          </a:p>
          <a:p>
            <a:pPr eaLnBrk="1" hangingPunct="1"/>
            <a:r>
              <a:rPr lang="ru-RU" altLang="en-US" sz="1600" b="1">
                <a:solidFill>
                  <a:srgbClr val="FF0066"/>
                </a:solidFill>
              </a:rPr>
              <a:t>аварийно-спасательных  и неотложных  аварийно-спасательных</a:t>
            </a:r>
          </a:p>
        </p:txBody>
      </p:sp>
      <p:sp>
        <p:nvSpPr>
          <p:cNvPr id="187402" name="Line 10"/>
          <p:cNvSpPr>
            <a:spLocks noChangeShapeType="1"/>
          </p:cNvSpPr>
          <p:nvPr/>
        </p:nvSpPr>
        <p:spPr bwMode="auto">
          <a:xfrm>
            <a:off x="4572000" y="1052513"/>
            <a:ext cx="0" cy="2159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7403" name="Line 11"/>
          <p:cNvSpPr>
            <a:spLocks noChangeShapeType="1"/>
          </p:cNvSpPr>
          <p:nvPr/>
        </p:nvSpPr>
        <p:spPr bwMode="auto">
          <a:xfrm>
            <a:off x="2484438" y="1268413"/>
            <a:ext cx="41751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7404" name="Line 12"/>
          <p:cNvSpPr>
            <a:spLocks noChangeShapeType="1"/>
          </p:cNvSpPr>
          <p:nvPr/>
        </p:nvSpPr>
        <p:spPr bwMode="auto">
          <a:xfrm>
            <a:off x="2484438" y="1268413"/>
            <a:ext cx="0" cy="2889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7405" name="Line 13"/>
          <p:cNvSpPr>
            <a:spLocks noChangeShapeType="1"/>
          </p:cNvSpPr>
          <p:nvPr/>
        </p:nvSpPr>
        <p:spPr bwMode="auto">
          <a:xfrm>
            <a:off x="6659563" y="1268413"/>
            <a:ext cx="0" cy="2889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46" name="Rectangle 14"/>
          <p:cNvSpPr>
            <a:spLocks noChangeArrowheads="1"/>
          </p:cNvSpPr>
          <p:nvPr/>
        </p:nvSpPr>
        <p:spPr bwMode="auto">
          <a:xfrm>
            <a:off x="1692275" y="333375"/>
            <a:ext cx="5905500" cy="792163"/>
          </a:xfrm>
          <a:prstGeom prst="rect">
            <a:avLst/>
          </a:prstGeom>
          <a:gradFill rotWithShape="1">
            <a:gsLst>
              <a:gs pos="0">
                <a:schemeClr val="hlink">
                  <a:gamma/>
                  <a:shade val="31765"/>
                  <a:invGamma/>
                </a:schemeClr>
              </a:gs>
              <a:gs pos="100000">
                <a:schemeClr val="hlink"/>
              </a:gs>
            </a:gsLst>
            <a:lin ang="2700000" scaled="1"/>
          </a:gradFill>
          <a:ln w="57150" cmpd="thinThick">
            <a:solidFill>
              <a:schemeClr val="tx1"/>
            </a:solidFill>
            <a:miter lim="800000"/>
            <a:headEnd/>
            <a:tailEnd/>
          </a:ln>
          <a:effectLst>
            <a:outerShdw dist="71842" dir="2700000" algn="ctr" rotWithShape="0">
              <a:schemeClr val="hlink"/>
            </a:outerShdw>
          </a:effectLst>
        </p:spPr>
        <p:txBody>
          <a:bodyPr wrap="none" anchor="ctr"/>
          <a:lstStyle/>
          <a:p>
            <a:pPr>
              <a:lnSpc>
                <a:spcPct val="80000"/>
              </a:lnSpc>
              <a:defRPr/>
            </a:pPr>
            <a:r>
              <a:rPr lang="ru-RU" sz="2400" b="1">
                <a:latin typeface="Times New Roman" pitchFamily="18" charset="0"/>
              </a:rPr>
              <a:t>В Ы Д Е Л Е Н И Е </a:t>
            </a:r>
          </a:p>
          <a:p>
            <a:pPr>
              <a:lnSpc>
                <a:spcPct val="80000"/>
              </a:lnSpc>
              <a:defRPr/>
            </a:pPr>
            <a:r>
              <a:rPr lang="ru-RU" sz="2400" b="1">
                <a:latin typeface="Times New Roman" pitchFamily="18" charset="0"/>
              </a:rPr>
              <a:t> бюджетных  ассигнований</a:t>
            </a:r>
            <a:endParaRPr lang="ru-RU" sz="2000" b="1">
              <a:latin typeface="Times New Roman" pitchFamily="18" charset="0"/>
            </a:endParaRPr>
          </a:p>
        </p:txBody>
      </p:sp>
      <p:sp>
        <p:nvSpPr>
          <p:cNvPr id="187407" name="TextBox 1"/>
          <p:cNvSpPr txBox="1">
            <a:spLocks noChangeArrowheads="1"/>
          </p:cNvSpPr>
          <p:nvPr/>
        </p:nvSpPr>
        <p:spPr bwMode="auto">
          <a:xfrm>
            <a:off x="2484438" y="6381750"/>
            <a:ext cx="475138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/>
              <a:t>ПП РФ от 15.02.2014 № 110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3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97283" name="Rectangle 12"/>
          <p:cNvSpPr>
            <a:spLocks noChangeArrowheads="1"/>
          </p:cNvSpPr>
          <p:nvPr/>
        </p:nvSpPr>
        <p:spPr bwMode="auto">
          <a:xfrm>
            <a:off x="169863" y="1000125"/>
            <a:ext cx="8804275" cy="5857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ru-RU" sz="2400" b="1" dirty="0">
                <a:solidFill>
                  <a:srgbClr val="FF0000"/>
                </a:solidFill>
                <a:latin typeface="Arial" charset="0"/>
              </a:rPr>
              <a:t>Граждане Российской Федерации имеют право:</a:t>
            </a:r>
          </a:p>
          <a:p>
            <a:pPr>
              <a:defRPr/>
            </a:pPr>
            <a:endParaRPr lang="ru-RU" b="1" dirty="0">
              <a:solidFill>
                <a:srgbClr val="FF0000"/>
              </a:solidFill>
              <a:latin typeface="Arial" charset="0"/>
            </a:endParaRPr>
          </a:p>
          <a:p>
            <a:pPr algn="l">
              <a:buFontTx/>
              <a:buChar char="-"/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chemeClr val="accent2"/>
                </a:solidFill>
                <a:latin typeface="Arial" charset="0"/>
              </a:rPr>
              <a:t>на защиту жизни, здоровья и личного имущества в случае возникновения</a:t>
            </a:r>
          </a:p>
          <a:p>
            <a:pPr algn="l">
              <a:defRPr/>
            </a:pPr>
            <a:r>
              <a:rPr lang="ru-RU" b="1" dirty="0">
                <a:solidFill>
                  <a:schemeClr val="accent2"/>
                </a:solidFill>
                <a:latin typeface="Arial" charset="0"/>
              </a:rPr>
              <a:t>ЧС;</a:t>
            </a:r>
          </a:p>
          <a:p>
            <a:pPr algn="l">
              <a:buFontTx/>
              <a:buChar char="-"/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использовать средства коллективной и индивидуальной защиты и другое</a:t>
            </a:r>
          </a:p>
          <a:p>
            <a:pPr algn="l"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имущество, предназначенное для защиты населения от ЧС;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быть информированными о риске, которому могут подвергнуться в</a:t>
            </a:r>
          </a:p>
          <a:p>
            <a:pPr algn="l"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местах пребывания на территории страны, и о мерах необходимой</a:t>
            </a:r>
          </a:p>
          <a:p>
            <a:pPr algn="l"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безопасности;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обращаться лично и направлять индивидуальные и коллективные</a:t>
            </a:r>
          </a:p>
          <a:p>
            <a:pPr algn="l"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обращения по вопросам защиты населения и территорий от ЧС;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660033"/>
                </a:solidFill>
                <a:latin typeface="Arial" charset="0"/>
              </a:rPr>
              <a:t>участвовать в мероприятиях по предупреждению и ликвидации ЧС;</a:t>
            </a:r>
          </a:p>
          <a:p>
            <a:pPr algn="l">
              <a:buFontTx/>
              <a:buChar char="-"/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FF0000"/>
                </a:solidFill>
                <a:latin typeface="Arial" charset="0"/>
              </a:rPr>
              <a:t>на возмещение ущерба, причиненного их здоровью и имуществу</a:t>
            </a:r>
          </a:p>
          <a:p>
            <a:pPr algn="l">
              <a:defRPr/>
            </a:pPr>
            <a:r>
              <a:rPr lang="ru-RU" b="1" dirty="0">
                <a:solidFill>
                  <a:srgbClr val="FF0000"/>
                </a:solidFill>
                <a:latin typeface="Arial" charset="0"/>
              </a:rPr>
              <a:t>вследствие ЧС;</a:t>
            </a:r>
          </a:p>
        </p:txBody>
      </p:sp>
      <p:sp>
        <p:nvSpPr>
          <p:cNvPr id="188420" name="Rectangle 30"/>
          <p:cNvSpPr>
            <a:spLocks noChangeArrowheads="1"/>
          </p:cNvSpPr>
          <p:nvPr/>
        </p:nvSpPr>
        <p:spPr bwMode="auto">
          <a:xfrm rot="16200000" flipV="1">
            <a:off x="5630069" y="3344069"/>
            <a:ext cx="6858000" cy="169862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88421" name="Rectangle 30"/>
          <p:cNvSpPr>
            <a:spLocks noChangeArrowheads="1"/>
          </p:cNvSpPr>
          <p:nvPr/>
        </p:nvSpPr>
        <p:spPr bwMode="auto">
          <a:xfrm rot="16200000" flipH="1">
            <a:off x="4495800" y="-4495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88422" name="Rectangle 30"/>
          <p:cNvSpPr>
            <a:spLocks noChangeArrowheads="1"/>
          </p:cNvSpPr>
          <p:nvPr/>
        </p:nvSpPr>
        <p:spPr bwMode="auto">
          <a:xfrm rot="16200000" flipH="1">
            <a:off x="4495800" y="2209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88423" name="Rectangle 30"/>
          <p:cNvSpPr>
            <a:spLocks noChangeArrowheads="1"/>
          </p:cNvSpPr>
          <p:nvPr/>
        </p:nvSpPr>
        <p:spPr bwMode="auto">
          <a:xfrm rot="16200000" flipV="1">
            <a:off x="-3344068" y="3344068"/>
            <a:ext cx="6858000" cy="16986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8" name="Прямоугольник 7"/>
          <p:cNvSpPr/>
          <p:nvPr/>
        </p:nvSpPr>
        <p:spPr bwMode="auto">
          <a:xfrm>
            <a:off x="428625" y="152400"/>
            <a:ext cx="8215313" cy="847725"/>
          </a:xfrm>
          <a:prstGeom prst="rect">
            <a:avLst/>
          </a:prstGeom>
          <a:solidFill>
            <a:srgbClr val="99FF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FF0000"/>
                </a:solidFill>
                <a:latin typeface="Arial" charset="0"/>
              </a:rPr>
              <a:t>ПРАВА И ОБЯЗАННОСТИ ГРАЖДАН В ОБЛАСТИ ЗЩИТЫ ОТ ЧС</a:t>
            </a:r>
          </a:p>
          <a:p>
            <a:pPr>
              <a:defRPr/>
            </a:pPr>
            <a:r>
              <a:rPr lang="ru-RU" sz="1600" b="1" dirty="0">
                <a:solidFill>
                  <a:schemeClr val="accent6"/>
                </a:solidFill>
                <a:latin typeface="Arial" charset="0"/>
              </a:rPr>
              <a:t>Гл. 4 ФЗ-68 </a:t>
            </a:r>
            <a:r>
              <a:rPr lang="ru-RU" sz="160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«О защите населения и территорий от ЧС  природного и техногенного характера»</a:t>
            </a:r>
            <a:endParaRPr lang="ru-RU" sz="1600" dirty="0">
              <a:solidFill>
                <a:schemeClr val="accent6"/>
              </a:solidFill>
              <a:latin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3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97283" name="Rectangle 12"/>
          <p:cNvSpPr>
            <a:spLocks noChangeArrowheads="1"/>
          </p:cNvSpPr>
          <p:nvPr/>
        </p:nvSpPr>
        <p:spPr bwMode="auto">
          <a:xfrm>
            <a:off x="169863" y="1000125"/>
            <a:ext cx="8804275" cy="5857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ru-RU" sz="2400" b="1" dirty="0">
                <a:solidFill>
                  <a:srgbClr val="FF0000"/>
                </a:solidFill>
                <a:latin typeface="Arial" charset="0"/>
              </a:rPr>
              <a:t>Граждане Российской Федерации имеют право:</a:t>
            </a:r>
          </a:p>
          <a:p>
            <a:pPr>
              <a:defRPr/>
            </a:pPr>
            <a:endParaRPr lang="ru-RU" sz="2400" b="1" dirty="0">
              <a:solidFill>
                <a:srgbClr val="FF0000"/>
              </a:solidFill>
              <a:latin typeface="Arial" charset="0"/>
            </a:endParaRPr>
          </a:p>
          <a:p>
            <a:pPr algn="l">
              <a:buFontTx/>
              <a:buChar char="-"/>
              <a:defRPr/>
            </a:pPr>
            <a:endParaRPr lang="ru-RU" sz="800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chemeClr val="accent6">
                    <a:lumMod val="50000"/>
                  </a:schemeClr>
                </a:solidFill>
                <a:latin typeface="Arial" charset="0"/>
              </a:rPr>
              <a:t>на медицинское обслуживание, компенсации и льготы за проживание и</a:t>
            </a:r>
          </a:p>
          <a:p>
            <a:pPr algn="l">
              <a:defRPr/>
            </a:pPr>
            <a:r>
              <a:rPr lang="ru-RU" b="1" dirty="0">
                <a:solidFill>
                  <a:schemeClr val="accent6">
                    <a:lumMod val="50000"/>
                  </a:schemeClr>
                </a:solidFill>
                <a:latin typeface="Arial" charset="0"/>
              </a:rPr>
              <a:t>Работу в зонах ЧС;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на бесплатное государственное социальное страхование;</a:t>
            </a:r>
          </a:p>
          <a:p>
            <a:pPr algn="l">
              <a:buFontTx/>
              <a:buChar char="-"/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получение компенсации и льгот за ущерб, причиненный их здоровью при </a:t>
            </a:r>
          </a:p>
          <a:p>
            <a:pPr algn="l"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выполнении обязанностей в ходе ликвидации ЧС;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на пенсионное обеспечение в случае потери трудоспособности в связи</a:t>
            </a:r>
          </a:p>
          <a:p>
            <a:pPr algn="l"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с увечьем или заболеванием, полученным при выполнении обязанностей</a:t>
            </a:r>
          </a:p>
          <a:p>
            <a:pPr algn="l"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по защите населения и территорий от ЧС;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FF0000"/>
                </a:solidFill>
                <a:latin typeface="Arial" charset="0"/>
              </a:rPr>
              <a:t>на пенсионное обеспечение по случаю потери кормильца, погибшего или </a:t>
            </a:r>
          </a:p>
          <a:p>
            <a:pPr algn="l">
              <a:defRPr/>
            </a:pPr>
            <a:r>
              <a:rPr lang="ru-RU" b="1" dirty="0">
                <a:solidFill>
                  <a:srgbClr val="FF0000"/>
                </a:solidFill>
                <a:latin typeface="Arial" charset="0"/>
              </a:rPr>
              <a:t>умершего от увечья или заболевания, полученного при выполнении</a:t>
            </a:r>
          </a:p>
          <a:p>
            <a:pPr algn="l">
              <a:defRPr/>
            </a:pPr>
            <a:r>
              <a:rPr lang="ru-RU" b="1" dirty="0">
                <a:solidFill>
                  <a:srgbClr val="FF0000"/>
                </a:solidFill>
                <a:latin typeface="Arial" charset="0"/>
              </a:rPr>
              <a:t>обязанностей по защите населения и территорий от ЧС.</a:t>
            </a:r>
          </a:p>
        </p:txBody>
      </p:sp>
      <p:sp>
        <p:nvSpPr>
          <p:cNvPr id="189444" name="Rectangle 30"/>
          <p:cNvSpPr>
            <a:spLocks noChangeArrowheads="1"/>
          </p:cNvSpPr>
          <p:nvPr/>
        </p:nvSpPr>
        <p:spPr bwMode="auto">
          <a:xfrm rot="16200000" flipV="1">
            <a:off x="5630069" y="3344069"/>
            <a:ext cx="6858000" cy="169862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89445" name="Rectangle 30"/>
          <p:cNvSpPr>
            <a:spLocks noChangeArrowheads="1"/>
          </p:cNvSpPr>
          <p:nvPr/>
        </p:nvSpPr>
        <p:spPr bwMode="auto">
          <a:xfrm rot="16200000" flipH="1">
            <a:off x="4495800" y="-4495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89446" name="Rectangle 30"/>
          <p:cNvSpPr>
            <a:spLocks noChangeArrowheads="1"/>
          </p:cNvSpPr>
          <p:nvPr/>
        </p:nvSpPr>
        <p:spPr bwMode="auto">
          <a:xfrm rot="16200000" flipH="1">
            <a:off x="4495800" y="2209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89447" name="Rectangle 30"/>
          <p:cNvSpPr>
            <a:spLocks noChangeArrowheads="1"/>
          </p:cNvSpPr>
          <p:nvPr/>
        </p:nvSpPr>
        <p:spPr bwMode="auto">
          <a:xfrm rot="16200000" flipV="1">
            <a:off x="-3344068" y="3344068"/>
            <a:ext cx="6858000" cy="16986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8" name="Прямоугольник 7"/>
          <p:cNvSpPr/>
          <p:nvPr/>
        </p:nvSpPr>
        <p:spPr bwMode="auto">
          <a:xfrm>
            <a:off x="428625" y="152400"/>
            <a:ext cx="8215313" cy="847725"/>
          </a:xfrm>
          <a:prstGeom prst="rect">
            <a:avLst/>
          </a:prstGeom>
          <a:solidFill>
            <a:srgbClr val="99FF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FF0000"/>
                </a:solidFill>
                <a:latin typeface="Arial" charset="0"/>
              </a:rPr>
              <a:t>ПРАВА И ОБЯЗАННОСТИ ГРАЖДАН В ОБЛАСТИ ЗЩИТЫ ОТ ЧС</a:t>
            </a:r>
          </a:p>
          <a:p>
            <a:pPr>
              <a:defRPr/>
            </a:pPr>
            <a:r>
              <a:rPr lang="ru-RU" sz="1600" b="1" dirty="0">
                <a:solidFill>
                  <a:schemeClr val="accent6"/>
                </a:solidFill>
                <a:latin typeface="Arial" charset="0"/>
              </a:rPr>
              <a:t>Гл. 4 ФЗ-68 </a:t>
            </a:r>
            <a:r>
              <a:rPr lang="ru-RU" sz="160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«О защите населения и территорий от ЧС  природного и техногенного характера»</a:t>
            </a:r>
            <a:endParaRPr lang="ru-RU" sz="1600" dirty="0">
              <a:solidFill>
                <a:schemeClr val="accent6"/>
              </a:solidFill>
              <a:latin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3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97283" name="Rectangle 12"/>
          <p:cNvSpPr>
            <a:spLocks noChangeArrowheads="1"/>
          </p:cNvSpPr>
          <p:nvPr/>
        </p:nvSpPr>
        <p:spPr bwMode="auto">
          <a:xfrm>
            <a:off x="169863" y="1000125"/>
            <a:ext cx="8804275" cy="58578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spcBef>
                <a:spcPts val="0"/>
              </a:spcBef>
              <a:defRPr/>
            </a:pPr>
            <a:endParaRPr lang="ru-RU" sz="2400" b="1" dirty="0">
              <a:solidFill>
                <a:srgbClr val="FF0000"/>
              </a:solidFill>
              <a:latin typeface="Arial" charset="0"/>
            </a:endParaRPr>
          </a:p>
          <a:p>
            <a:pPr>
              <a:spcBef>
                <a:spcPts val="0"/>
              </a:spcBef>
              <a:defRPr/>
            </a:pPr>
            <a:r>
              <a:rPr lang="ru-RU" sz="2400" b="1" dirty="0">
                <a:solidFill>
                  <a:srgbClr val="FF0000"/>
                </a:solidFill>
                <a:latin typeface="Arial" charset="0"/>
              </a:rPr>
              <a:t>Граждане Российской Федерации обязаны:</a:t>
            </a:r>
          </a:p>
          <a:p>
            <a:pPr algn="l">
              <a:buFontTx/>
              <a:buChar char="-"/>
              <a:defRPr/>
            </a:pPr>
            <a:endParaRPr lang="ru-RU" sz="800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 соблюдать законы и иные нормативно-правовые акты РФ, законы и</a:t>
            </a:r>
          </a:p>
          <a:p>
            <a:pPr algn="l"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нормативно-правовые акты субъектов РФ в области защиты населения и</a:t>
            </a:r>
          </a:p>
          <a:p>
            <a:pPr algn="l">
              <a:defRPr/>
            </a:pPr>
            <a:r>
              <a:rPr lang="ru-RU" b="1" dirty="0">
                <a:solidFill>
                  <a:schemeClr val="accent6"/>
                </a:solidFill>
                <a:latin typeface="Arial" charset="0"/>
              </a:rPr>
              <a:t>территорий от ЧС;</a:t>
            </a:r>
          </a:p>
          <a:p>
            <a:pPr algn="l">
              <a:defRPr/>
            </a:pPr>
            <a:endParaRPr lang="ru-RU" b="1" dirty="0">
              <a:solidFill>
                <a:schemeClr val="accent6"/>
              </a:solidFill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latin typeface="Arial" charset="0"/>
              </a:rPr>
              <a:t> соблюдать меры безопасности в быту и повседневной трудовой</a:t>
            </a:r>
          </a:p>
          <a:p>
            <a:pPr algn="l">
              <a:defRPr/>
            </a:pPr>
            <a:r>
              <a:rPr lang="ru-RU" b="1" dirty="0">
                <a:latin typeface="Arial" charset="0"/>
              </a:rPr>
              <a:t>деятельности, не допускать нарушений производственной и</a:t>
            </a:r>
          </a:p>
          <a:p>
            <a:pPr algn="l">
              <a:defRPr/>
            </a:pPr>
            <a:r>
              <a:rPr lang="ru-RU" b="1" dirty="0">
                <a:latin typeface="Arial" charset="0"/>
              </a:rPr>
              <a:t>технологической дисциплины, требований экологической безопасности,</a:t>
            </a:r>
          </a:p>
          <a:p>
            <a:pPr algn="l">
              <a:defRPr/>
            </a:pPr>
            <a:r>
              <a:rPr lang="ru-RU" b="1" dirty="0">
                <a:latin typeface="Arial" charset="0"/>
              </a:rPr>
              <a:t>которые могут привести к возникновению ЧС;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- изучать основные способы защиты населения и территорий от ЧС,</a:t>
            </a:r>
          </a:p>
          <a:p>
            <a:pPr algn="l"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приёмы оказания первой мед. помощи пострадавшим, правила</a:t>
            </a:r>
          </a:p>
          <a:p>
            <a:pPr algn="l"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пользования коллективными и индивидуальными средствами защиты,</a:t>
            </a:r>
          </a:p>
          <a:p>
            <a:pPr algn="l"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постоянно совершенствовать свои знания и практические навыки в</a:t>
            </a:r>
          </a:p>
          <a:p>
            <a:pPr algn="l">
              <a:defRPr/>
            </a:pPr>
            <a:r>
              <a:rPr lang="ru-RU" b="1" dirty="0">
                <a:solidFill>
                  <a:srgbClr val="C00000"/>
                </a:solidFill>
                <a:latin typeface="Arial" charset="0"/>
              </a:rPr>
              <a:t>указанной области;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buFontTx/>
              <a:buChar char="-"/>
              <a:defRPr/>
            </a:pPr>
            <a:r>
              <a:rPr lang="ru-RU" b="1" dirty="0">
                <a:solidFill>
                  <a:srgbClr val="7030A0"/>
                </a:solidFill>
                <a:latin typeface="Arial" charset="0"/>
              </a:rPr>
              <a:t>Выполнять правила поведения при угрозе и возникновении ЧС.</a:t>
            </a:r>
          </a:p>
          <a:p>
            <a:pPr algn="l">
              <a:defRPr/>
            </a:pPr>
            <a:endParaRPr lang="ru-RU" b="1" dirty="0">
              <a:latin typeface="Arial" charset="0"/>
            </a:endParaRPr>
          </a:p>
          <a:p>
            <a:pPr algn="l">
              <a:defRPr/>
            </a:pPr>
            <a:r>
              <a:rPr lang="ru-RU" b="1" dirty="0">
                <a:solidFill>
                  <a:srgbClr val="FF0000"/>
                </a:solidFill>
                <a:latin typeface="Arial" charset="0"/>
              </a:rPr>
              <a:t>При необходимости оказывать содействие в проведении АСДНР.</a:t>
            </a:r>
          </a:p>
          <a:p>
            <a:pPr algn="l">
              <a:defRPr/>
            </a:pPr>
            <a:endParaRPr lang="ru-RU" b="1" dirty="0">
              <a:solidFill>
                <a:schemeClr val="accent6">
                  <a:lumMod val="50000"/>
                </a:schemeClr>
              </a:solidFill>
              <a:latin typeface="Arial" charset="0"/>
            </a:endParaRPr>
          </a:p>
          <a:p>
            <a:pPr algn="l">
              <a:defRPr/>
            </a:pPr>
            <a:endParaRPr lang="ru-RU" b="1" dirty="0">
              <a:latin typeface="Arial" charset="0"/>
            </a:endParaRPr>
          </a:p>
        </p:txBody>
      </p:sp>
      <p:sp>
        <p:nvSpPr>
          <p:cNvPr id="190468" name="Rectangle 30"/>
          <p:cNvSpPr>
            <a:spLocks noChangeArrowheads="1"/>
          </p:cNvSpPr>
          <p:nvPr/>
        </p:nvSpPr>
        <p:spPr bwMode="auto">
          <a:xfrm rot="16200000" flipV="1">
            <a:off x="5630069" y="3344069"/>
            <a:ext cx="6858000" cy="169862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90469" name="Rectangle 30"/>
          <p:cNvSpPr>
            <a:spLocks noChangeArrowheads="1"/>
          </p:cNvSpPr>
          <p:nvPr/>
        </p:nvSpPr>
        <p:spPr bwMode="auto">
          <a:xfrm rot="16200000" flipH="1">
            <a:off x="4495800" y="-4495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90470" name="Rectangle 30"/>
          <p:cNvSpPr>
            <a:spLocks noChangeArrowheads="1"/>
          </p:cNvSpPr>
          <p:nvPr/>
        </p:nvSpPr>
        <p:spPr bwMode="auto">
          <a:xfrm rot="16200000" flipH="1">
            <a:off x="4495800" y="2209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90471" name="Rectangle 30"/>
          <p:cNvSpPr>
            <a:spLocks noChangeArrowheads="1"/>
          </p:cNvSpPr>
          <p:nvPr/>
        </p:nvSpPr>
        <p:spPr bwMode="auto">
          <a:xfrm rot="16200000" flipV="1">
            <a:off x="-3344068" y="3344068"/>
            <a:ext cx="6858000" cy="16986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8" name="Прямоугольник 7"/>
          <p:cNvSpPr/>
          <p:nvPr/>
        </p:nvSpPr>
        <p:spPr bwMode="auto">
          <a:xfrm>
            <a:off x="428625" y="152400"/>
            <a:ext cx="8215313" cy="847725"/>
          </a:xfrm>
          <a:prstGeom prst="rect">
            <a:avLst/>
          </a:prstGeom>
          <a:solidFill>
            <a:srgbClr val="99FF99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ru-RU" sz="2000" b="1" dirty="0">
                <a:solidFill>
                  <a:srgbClr val="FF0000"/>
                </a:solidFill>
                <a:latin typeface="Arial" charset="0"/>
              </a:rPr>
              <a:t>ПРАВА И ОБЯЗАННОСТИ ГРАЖДАН В ОБЛАСТИ ЗЩИТЫ ОТ ЧС</a:t>
            </a:r>
          </a:p>
          <a:p>
            <a:pPr>
              <a:defRPr/>
            </a:pPr>
            <a:r>
              <a:rPr lang="ru-RU" sz="1600" b="1" dirty="0">
                <a:solidFill>
                  <a:schemeClr val="accent6"/>
                </a:solidFill>
                <a:latin typeface="Arial" charset="0"/>
              </a:rPr>
              <a:t>Гл. 4 ФЗ-68 </a:t>
            </a:r>
            <a:r>
              <a:rPr lang="ru-RU" sz="160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</a:rPr>
              <a:t>«О защите населения и территорий от ЧС  природного и техногенного характера»</a:t>
            </a:r>
            <a:endParaRPr lang="ru-RU" sz="1600" dirty="0">
              <a:solidFill>
                <a:schemeClr val="accent6"/>
              </a:solidFill>
              <a:latin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1"/>
          <p:cNvSpPr>
            <a:spLocks noChangeArrowheads="1"/>
          </p:cNvSpPr>
          <p:nvPr/>
        </p:nvSpPr>
        <p:spPr bwMode="auto">
          <a:xfrm rot="16200000">
            <a:off x="1143000" y="-1143000"/>
            <a:ext cx="6858000" cy="9144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75000"/>
                </a:schemeClr>
              </a:gs>
              <a:gs pos="50000">
                <a:schemeClr val="accent2">
                  <a:shade val="67500"/>
                  <a:satMod val="115000"/>
                </a:schemeClr>
              </a:gs>
              <a:gs pos="100000">
                <a:schemeClr val="accent2">
                  <a:shade val="100000"/>
                  <a:satMod val="115000"/>
                </a:schemeClr>
              </a:gs>
            </a:gsLst>
            <a:lin ang="108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l">
              <a:defRPr/>
            </a:pPr>
            <a:endParaRPr lang="ru-RU">
              <a:latin typeface="Arial" charset="0"/>
            </a:endParaRPr>
          </a:p>
        </p:txBody>
      </p:sp>
      <p:sp>
        <p:nvSpPr>
          <p:cNvPr id="191491" name="Rectangle 5"/>
          <p:cNvSpPr>
            <a:spLocks noChangeArrowheads="1"/>
          </p:cNvSpPr>
          <p:nvPr/>
        </p:nvSpPr>
        <p:spPr bwMode="auto">
          <a:xfrm>
            <a:off x="439738" y="252413"/>
            <a:ext cx="8459787" cy="803275"/>
          </a:xfrm>
          <a:prstGeom prst="rect">
            <a:avLst/>
          </a:prstGeom>
          <a:gradFill rotWithShape="1">
            <a:gsLst>
              <a:gs pos="0">
                <a:srgbClr val="FFFF99"/>
              </a:gs>
              <a:gs pos="50000">
                <a:srgbClr val="FDCFD3"/>
              </a:gs>
              <a:gs pos="100000">
                <a:srgbClr val="FFFF99"/>
              </a:gs>
            </a:gsLst>
            <a:lin ang="5400000" scaled="1"/>
          </a:gra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en-US" sz="2400" b="1">
              <a:solidFill>
                <a:schemeClr val="bg1"/>
              </a:solidFill>
            </a:endParaRPr>
          </a:p>
          <a:p>
            <a:pPr eaLnBrk="1" hangingPunct="1"/>
            <a:r>
              <a:rPr lang="ru-RU" altLang="en-US" sz="2400" b="1"/>
              <a:t>Обязанности граждан в области защиты от ЧС</a:t>
            </a:r>
          </a:p>
          <a:p>
            <a:pPr eaLnBrk="1" hangingPunct="1"/>
            <a:endParaRPr lang="ru-RU" altLang="en-US" sz="1400" b="1">
              <a:solidFill>
                <a:srgbClr val="A50021"/>
              </a:solidFill>
            </a:endParaRPr>
          </a:p>
          <a:p>
            <a:pPr eaLnBrk="1" hangingPunct="1"/>
            <a:endParaRPr lang="ru-RU" altLang="en-US" sz="1200" b="1">
              <a:solidFill>
                <a:schemeClr val="bg1"/>
              </a:solidFill>
            </a:endParaRPr>
          </a:p>
        </p:txBody>
      </p:sp>
      <p:sp>
        <p:nvSpPr>
          <p:cNvPr id="191492" name="Text Box 33"/>
          <p:cNvSpPr txBox="1">
            <a:spLocks noChangeArrowheads="1"/>
          </p:cNvSpPr>
          <p:nvPr/>
        </p:nvSpPr>
        <p:spPr bwMode="auto">
          <a:xfrm>
            <a:off x="3190875" y="6061075"/>
            <a:ext cx="18811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400" i="1"/>
              <a:t>Правительства РФ</a:t>
            </a:r>
          </a:p>
        </p:txBody>
      </p:sp>
      <p:sp>
        <p:nvSpPr>
          <p:cNvPr id="191493" name="Rectangle 30"/>
          <p:cNvSpPr>
            <a:spLocks noChangeArrowheads="1"/>
          </p:cNvSpPr>
          <p:nvPr/>
        </p:nvSpPr>
        <p:spPr bwMode="auto">
          <a:xfrm rot="16200000" flipV="1">
            <a:off x="5630069" y="3344069"/>
            <a:ext cx="6858000" cy="169862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91494" name="Rectangle 30"/>
          <p:cNvSpPr>
            <a:spLocks noChangeArrowheads="1"/>
          </p:cNvSpPr>
          <p:nvPr/>
        </p:nvSpPr>
        <p:spPr bwMode="auto">
          <a:xfrm rot="16200000" flipH="1">
            <a:off x="4495800" y="-4495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91495" name="Rectangle 30"/>
          <p:cNvSpPr>
            <a:spLocks noChangeArrowheads="1"/>
          </p:cNvSpPr>
          <p:nvPr/>
        </p:nvSpPr>
        <p:spPr bwMode="auto">
          <a:xfrm rot="16200000" flipH="1">
            <a:off x="4495800" y="2209800"/>
            <a:ext cx="152400" cy="9144000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91496" name="Rectangle 30"/>
          <p:cNvSpPr>
            <a:spLocks noChangeArrowheads="1"/>
          </p:cNvSpPr>
          <p:nvPr/>
        </p:nvSpPr>
        <p:spPr bwMode="auto">
          <a:xfrm rot="16200000" flipV="1">
            <a:off x="-3344068" y="3344068"/>
            <a:ext cx="6858000" cy="169863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en-US" altLang="en-US"/>
          </a:p>
        </p:txBody>
      </p:sp>
      <p:sp>
        <p:nvSpPr>
          <p:cNvPr id="106556" name="Rectangle 46"/>
          <p:cNvSpPr>
            <a:spLocks noChangeArrowheads="1"/>
          </p:cNvSpPr>
          <p:nvPr/>
        </p:nvSpPr>
        <p:spPr bwMode="auto">
          <a:xfrm>
            <a:off x="1936750" y="2800350"/>
            <a:ext cx="5083175" cy="1987550"/>
          </a:xfrm>
          <a:prstGeom prst="rect">
            <a:avLst/>
          </a:prstGeom>
          <a:solidFill>
            <a:srgbClr val="FFFF99"/>
          </a:solidFill>
          <a:ln w="76200" cmpd="tri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ru-RU" altLang="en-US" sz="1400" b="1"/>
          </a:p>
          <a:p>
            <a:pPr algn="l" eaLnBrk="1" hangingPunct="1"/>
            <a:endParaRPr lang="ru-RU" altLang="en-US" sz="1400" b="1"/>
          </a:p>
          <a:p>
            <a:pPr algn="l" eaLnBrk="1" hangingPunct="1"/>
            <a:r>
              <a:rPr lang="ru-RU" altLang="en-US" sz="1400" b="1"/>
              <a:t>Основные </a:t>
            </a:r>
            <a:r>
              <a:rPr lang="ru-RU" altLang="en-US" sz="1600" b="1" u="sng"/>
              <a:t>способы защиты</a:t>
            </a:r>
            <a:r>
              <a:rPr lang="ru-RU" altLang="en-US" sz="1400" b="1"/>
              <a:t> населения от ЧС.</a:t>
            </a:r>
          </a:p>
          <a:p>
            <a:pPr algn="l" eaLnBrk="1" hangingPunct="1"/>
            <a:r>
              <a:rPr lang="ru-RU" altLang="en-US" sz="1400" b="1"/>
              <a:t>Приемы оказания </a:t>
            </a:r>
            <a:r>
              <a:rPr lang="ru-RU" altLang="en-US" sz="1600" b="1" u="sng"/>
              <a:t>первой помощи</a:t>
            </a:r>
            <a:r>
              <a:rPr lang="ru-RU" altLang="en-US" sz="1400" b="1"/>
              <a:t> пострадавшим.</a:t>
            </a:r>
          </a:p>
          <a:p>
            <a:pPr algn="l" eaLnBrk="1" hangingPunct="1"/>
            <a:r>
              <a:rPr lang="ru-RU" altLang="en-US" sz="1600" b="1" u="sng"/>
              <a:t>Правила</a:t>
            </a:r>
            <a:r>
              <a:rPr lang="ru-RU" altLang="en-US" sz="1400" b="1"/>
              <a:t>: охраны жизни людей на водных объектах;</a:t>
            </a:r>
          </a:p>
          <a:p>
            <a:pPr algn="l" eaLnBrk="1" hangingPunct="1"/>
            <a:r>
              <a:rPr lang="ru-RU" altLang="en-US" sz="1400" b="1"/>
              <a:t>                  пользования коллективными и</a:t>
            </a:r>
          </a:p>
          <a:p>
            <a:pPr algn="l" eaLnBrk="1" hangingPunct="1"/>
            <a:r>
              <a:rPr lang="ru-RU" altLang="en-US" sz="1400" b="1"/>
              <a:t>                  индивидуальными средствами защиты. </a:t>
            </a:r>
          </a:p>
          <a:p>
            <a:pPr algn="l" eaLnBrk="1" hangingPunct="1"/>
            <a:r>
              <a:rPr lang="ru-RU" altLang="en-US" sz="1400"/>
              <a:t> </a:t>
            </a:r>
          </a:p>
          <a:p>
            <a:pPr algn="l" eaLnBrk="1" hangingPunct="1"/>
            <a:endParaRPr lang="ru-RU" altLang="en-US" sz="1400" b="1"/>
          </a:p>
          <a:p>
            <a:pPr algn="l" eaLnBrk="1" hangingPunct="1"/>
            <a:endParaRPr lang="ru-RU" altLang="en-US" sz="1400" b="1"/>
          </a:p>
        </p:txBody>
      </p:sp>
      <p:sp>
        <p:nvSpPr>
          <p:cNvPr id="106553" name="Rectangle 46"/>
          <p:cNvSpPr>
            <a:spLocks noChangeArrowheads="1"/>
          </p:cNvSpPr>
          <p:nvPr/>
        </p:nvSpPr>
        <p:spPr bwMode="auto">
          <a:xfrm>
            <a:off x="1979613" y="5151438"/>
            <a:ext cx="5040312" cy="1192212"/>
          </a:xfrm>
          <a:prstGeom prst="rect">
            <a:avLst/>
          </a:prstGeom>
          <a:solidFill>
            <a:srgbClr val="FFFF99"/>
          </a:solidFill>
          <a:ln w="76200" cmpd="tri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endParaRPr lang="ru-RU" altLang="en-US" sz="1400" b="1"/>
          </a:p>
          <a:p>
            <a:pPr algn="l" eaLnBrk="1" hangingPunct="1"/>
            <a:r>
              <a:rPr lang="ru-RU" altLang="en-US" sz="1400" b="1"/>
              <a:t>Нарушений производственной и технолог. дисциплины. </a:t>
            </a:r>
          </a:p>
          <a:p>
            <a:pPr algn="l" eaLnBrk="1" hangingPunct="1"/>
            <a:r>
              <a:rPr lang="ru-RU" altLang="en-US" sz="1400" b="1"/>
              <a:t>Требований экологической безопасности</a:t>
            </a:r>
          </a:p>
          <a:p>
            <a:pPr algn="l" eaLnBrk="1" hangingPunct="1"/>
            <a:endParaRPr lang="ru-RU" altLang="en-US" sz="1400" b="1"/>
          </a:p>
        </p:txBody>
      </p:sp>
      <p:sp>
        <p:nvSpPr>
          <p:cNvPr id="106543" name="Rectangle 46"/>
          <p:cNvSpPr>
            <a:spLocks noChangeArrowheads="1"/>
          </p:cNvSpPr>
          <p:nvPr/>
        </p:nvSpPr>
        <p:spPr bwMode="auto">
          <a:xfrm>
            <a:off x="1903413" y="1397000"/>
            <a:ext cx="5116512" cy="858838"/>
          </a:xfrm>
          <a:prstGeom prst="rect">
            <a:avLst/>
          </a:prstGeom>
          <a:solidFill>
            <a:srgbClr val="FFFF99"/>
          </a:solidFill>
          <a:ln w="76200" cmpd="tri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/>
            <a:r>
              <a:rPr lang="ru-RU" altLang="en-US" sz="1400" b="1"/>
              <a:t>Законы и иные </a:t>
            </a:r>
            <a:r>
              <a:rPr lang="ru-RU" altLang="en-US" sz="1600" b="1" u="sng"/>
              <a:t>нормативные правовые акты</a:t>
            </a:r>
          </a:p>
          <a:p>
            <a:pPr algn="l" eaLnBrk="1" hangingPunct="1"/>
            <a:r>
              <a:rPr lang="ru-RU" altLang="en-US" sz="1400" b="1"/>
              <a:t>Меры безопасности в быту и повседневной</a:t>
            </a:r>
          </a:p>
          <a:p>
            <a:pPr algn="l" eaLnBrk="1" hangingPunct="1"/>
            <a:r>
              <a:rPr lang="ru-RU" altLang="en-US" sz="1400" b="1"/>
              <a:t> трудовой деятельности</a:t>
            </a:r>
          </a:p>
          <a:p>
            <a:pPr algn="l" eaLnBrk="1" hangingPunct="1"/>
            <a:r>
              <a:rPr lang="ru-RU" altLang="en-US" sz="1400" b="1"/>
              <a:t> </a:t>
            </a:r>
          </a:p>
        </p:txBody>
      </p:sp>
      <p:sp>
        <p:nvSpPr>
          <p:cNvPr id="106561" name="AutoShape 65"/>
          <p:cNvSpPr>
            <a:spLocks noChangeArrowheads="1"/>
          </p:cNvSpPr>
          <p:nvPr/>
        </p:nvSpPr>
        <p:spPr bwMode="auto">
          <a:xfrm>
            <a:off x="236538" y="1508125"/>
            <a:ext cx="1685925" cy="723900"/>
          </a:xfrm>
          <a:prstGeom prst="homePlate">
            <a:avLst>
              <a:gd name="adj" fmla="val 58224"/>
            </a:avLst>
          </a:prstGeom>
          <a:solidFill>
            <a:schemeClr val="accent1"/>
          </a:solidFill>
          <a:ln w="28575">
            <a:solidFill>
              <a:srgbClr val="FF3300"/>
            </a:solidFill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en-US" b="1"/>
          </a:p>
          <a:p>
            <a:pPr eaLnBrk="1" hangingPunct="1"/>
            <a:r>
              <a:rPr lang="ru-RU" altLang="en-US" b="1"/>
              <a:t>Соблюдать</a:t>
            </a:r>
          </a:p>
          <a:p>
            <a:pPr eaLnBrk="1" hangingPunct="1"/>
            <a:endParaRPr lang="ru-RU" altLang="en-US"/>
          </a:p>
        </p:txBody>
      </p:sp>
      <p:sp>
        <p:nvSpPr>
          <p:cNvPr id="106562" name="AutoShape 66"/>
          <p:cNvSpPr>
            <a:spLocks noChangeArrowheads="1"/>
          </p:cNvSpPr>
          <p:nvPr/>
        </p:nvSpPr>
        <p:spPr bwMode="auto">
          <a:xfrm>
            <a:off x="273050" y="3386138"/>
            <a:ext cx="1698625" cy="723900"/>
          </a:xfrm>
          <a:prstGeom prst="homePlate">
            <a:avLst>
              <a:gd name="adj" fmla="val 58662"/>
            </a:avLst>
          </a:prstGeom>
          <a:solidFill>
            <a:schemeClr val="accent1"/>
          </a:solidFill>
          <a:ln w="28575">
            <a:solidFill>
              <a:srgbClr val="FF3300"/>
            </a:solidFill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en-US" b="1"/>
          </a:p>
          <a:p>
            <a:pPr eaLnBrk="1" hangingPunct="1"/>
            <a:r>
              <a:rPr lang="ru-RU" altLang="en-US" b="1"/>
              <a:t>Изучать</a:t>
            </a:r>
          </a:p>
          <a:p>
            <a:pPr eaLnBrk="1" hangingPunct="1"/>
            <a:endParaRPr lang="ru-RU" altLang="en-US"/>
          </a:p>
        </p:txBody>
      </p:sp>
      <p:sp>
        <p:nvSpPr>
          <p:cNvPr id="106563" name="AutoShape 67"/>
          <p:cNvSpPr>
            <a:spLocks noChangeArrowheads="1"/>
          </p:cNvSpPr>
          <p:nvPr/>
        </p:nvSpPr>
        <p:spPr bwMode="auto">
          <a:xfrm>
            <a:off x="204788" y="5478463"/>
            <a:ext cx="1781175" cy="723900"/>
          </a:xfrm>
          <a:prstGeom prst="homePlate">
            <a:avLst>
              <a:gd name="adj" fmla="val 61513"/>
            </a:avLst>
          </a:prstGeom>
          <a:solidFill>
            <a:schemeClr val="accent1"/>
          </a:solidFill>
          <a:ln w="28575">
            <a:solidFill>
              <a:srgbClr val="FF3300"/>
            </a:solidFill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b="1"/>
              <a:t>Не допускать</a:t>
            </a:r>
          </a:p>
        </p:txBody>
      </p:sp>
      <p:sp>
        <p:nvSpPr>
          <p:cNvPr id="106550" name="Rectangle 35"/>
          <p:cNvSpPr>
            <a:spLocks noChangeArrowheads="1"/>
          </p:cNvSpPr>
          <p:nvPr/>
        </p:nvSpPr>
        <p:spPr bwMode="auto">
          <a:xfrm>
            <a:off x="7019925" y="1401763"/>
            <a:ext cx="1920875" cy="4940300"/>
          </a:xfrm>
          <a:prstGeom prst="rect">
            <a:avLst/>
          </a:prstGeom>
          <a:solidFill>
            <a:srgbClr val="0000FF"/>
          </a:solidFill>
          <a:ln w="76200" cmpd="tri">
            <a:solidFill>
              <a:srgbClr val="A5002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ru-RU" altLang="en-US" sz="1400" b="1" i="1">
                <a:solidFill>
                  <a:schemeClr val="bg1"/>
                </a:solidFill>
              </a:rPr>
              <a:t>Постоянно </a:t>
            </a:r>
          </a:p>
          <a:p>
            <a:pPr eaLnBrk="1" hangingPunct="1"/>
            <a:endParaRPr lang="ru-RU" altLang="en-US" sz="1400" b="1" i="1">
              <a:solidFill>
                <a:schemeClr val="bg1"/>
              </a:solidFill>
            </a:endParaRPr>
          </a:p>
          <a:p>
            <a:pPr eaLnBrk="1" hangingPunct="1"/>
            <a:r>
              <a:rPr lang="ru-RU" altLang="en-US" sz="1400" b="1" i="1">
                <a:solidFill>
                  <a:schemeClr val="bg1"/>
                </a:solidFill>
              </a:rPr>
              <a:t>совершенствовать </a:t>
            </a:r>
          </a:p>
          <a:p>
            <a:pPr eaLnBrk="1" hangingPunct="1"/>
            <a:endParaRPr lang="ru-RU" altLang="en-US" sz="1400" b="1" i="1">
              <a:solidFill>
                <a:schemeClr val="bg1"/>
              </a:solidFill>
            </a:endParaRPr>
          </a:p>
          <a:p>
            <a:pPr eaLnBrk="1" hangingPunct="1"/>
            <a:r>
              <a:rPr lang="ru-RU" altLang="en-US" sz="1400" b="1" i="1">
                <a:solidFill>
                  <a:schemeClr val="bg1"/>
                </a:solidFill>
              </a:rPr>
              <a:t>свои</a:t>
            </a:r>
          </a:p>
          <a:p>
            <a:pPr eaLnBrk="1" hangingPunct="1"/>
            <a:endParaRPr lang="ru-RU" altLang="en-US" sz="1400" b="1" i="1">
              <a:solidFill>
                <a:schemeClr val="bg1"/>
              </a:solidFill>
            </a:endParaRPr>
          </a:p>
          <a:p>
            <a:pPr eaLnBrk="1" hangingPunct="1"/>
            <a:r>
              <a:rPr lang="ru-RU" altLang="en-US" sz="1400" b="1" i="1">
                <a:solidFill>
                  <a:schemeClr val="bg1"/>
                </a:solidFill>
              </a:rPr>
              <a:t> </a:t>
            </a:r>
            <a:r>
              <a:rPr lang="ru-RU" altLang="en-US" sz="1400" b="1" i="1">
                <a:solidFill>
                  <a:srgbClr val="00FF00"/>
                </a:solidFill>
              </a:rPr>
              <a:t>знания и </a:t>
            </a:r>
          </a:p>
          <a:p>
            <a:pPr eaLnBrk="1" hangingPunct="1"/>
            <a:endParaRPr lang="ru-RU" altLang="en-US" sz="1400" b="1" i="1">
              <a:solidFill>
                <a:srgbClr val="00FF00"/>
              </a:solidFill>
            </a:endParaRPr>
          </a:p>
          <a:p>
            <a:pPr eaLnBrk="1" hangingPunct="1"/>
            <a:r>
              <a:rPr lang="ru-RU" altLang="en-US" sz="1400" b="1" i="1">
                <a:solidFill>
                  <a:srgbClr val="00FF00"/>
                </a:solidFill>
              </a:rPr>
              <a:t>практические</a:t>
            </a:r>
          </a:p>
          <a:p>
            <a:pPr eaLnBrk="1" hangingPunct="1"/>
            <a:endParaRPr lang="ru-RU" altLang="en-US" sz="1400" b="1" i="1">
              <a:solidFill>
                <a:srgbClr val="00FF00"/>
              </a:solidFill>
            </a:endParaRPr>
          </a:p>
          <a:p>
            <a:pPr eaLnBrk="1" hangingPunct="1"/>
            <a:r>
              <a:rPr lang="ru-RU" altLang="en-US" sz="1400" b="1" i="1">
                <a:solidFill>
                  <a:srgbClr val="00FF00"/>
                </a:solidFill>
              </a:rPr>
              <a:t> навыки</a:t>
            </a:r>
            <a:r>
              <a:rPr lang="ru-RU" altLang="en-US" sz="1200" b="1" i="1">
                <a:solidFill>
                  <a:srgbClr val="00FF00"/>
                </a:solidFill>
              </a:rPr>
              <a:t> </a:t>
            </a:r>
          </a:p>
          <a:p>
            <a:pPr eaLnBrk="1" hangingPunct="1"/>
            <a:endParaRPr lang="ru-RU" altLang="en-US" sz="1200" b="1" i="1">
              <a:solidFill>
                <a:srgbClr val="00FF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06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4" dur="3000"/>
                                        <p:tgtEl>
                                          <p:spTgt spid="106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556" grpId="0" animBg="1"/>
      <p:bldP spid="106553" grpId="0" animBg="1"/>
      <p:bldP spid="106543" grpId="0" animBg="1"/>
      <p:bldP spid="106561" grpId="0" animBg="1"/>
      <p:bldP spid="106562" grpId="0" animBg="1"/>
      <p:bldP spid="106563" grpId="0" animBg="1"/>
      <p:bldP spid="10655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TextBox 2"/>
          <p:cNvSpPr txBox="1">
            <a:spLocks noChangeArrowheads="1"/>
          </p:cNvSpPr>
          <p:nvPr/>
        </p:nvSpPr>
        <p:spPr bwMode="auto">
          <a:xfrm>
            <a:off x="323850" y="404813"/>
            <a:ext cx="7488238" cy="193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/>
            <a:endParaRPr lang="ru-RU" altLang="en-US" sz="24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eaLnBrk="1" hangingPunct="1"/>
            <a:r>
              <a:rPr lang="ru-RU" altLang="en-US" sz="2400" b="1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Стихийное бедствие </a:t>
            </a:r>
            <a:r>
              <a:rPr lang="ru-RU" altLang="en-US" sz="2400">
                <a:latin typeface="Times New Roman" panose="02020603050405020304" pitchFamily="18" charset="0"/>
                <a:cs typeface="Times New Roman" panose="02020603050405020304" pitchFamily="18" charset="0"/>
              </a:rPr>
              <a:t>– катастрофическое природное явление, которое может вызвать многочисленные человеческие жертвы, значительный материальный ущерб и другие тяжелые последствия.</a:t>
            </a:r>
          </a:p>
        </p:txBody>
      </p:sp>
      <p:pic>
        <p:nvPicPr>
          <p:cNvPr id="199682" name="Picture 2" descr="http://www.humorsharing.com/post/post/downloadImage?img=1204/i_shit_happens_034_4f8932fc8bb04.jp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23850" y="3232150"/>
            <a:ext cx="3455988" cy="266700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99684" name="Picture 4" descr="http://img1.liveinternet.ru/images/attach/c/4/80/682/80682039_21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067175" y="3211513"/>
            <a:ext cx="4032250" cy="268763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_rels/theme4.xml.rels><?xml version="1.0" encoding="UTF-8" standalone="yes"?>
<Relationships xmlns="http://schemas.openxmlformats.org/package/2006/relationships"><Relationship Id="rId1" Type="http://schemas.openxmlformats.org/officeDocument/2006/relationships/image" Target="../media/image2.jpeg"/></Relationships>
</file>

<file path=ppt/theme/_rels/theme5.xml.rels><?xml version="1.0" encoding="UTF-8" standalone="yes"?>
<Relationships xmlns="http://schemas.openxmlformats.org/package/2006/relationships"><Relationship Id="rId1" Type="http://schemas.openxmlformats.org/officeDocument/2006/relationships/image" Target="../media/image2.jpeg"/></Relationships>
</file>

<file path=ppt/theme/theme1.xml><?xml version="1.0" encoding="utf-8"?>
<a:theme xmlns:a="http://schemas.openxmlformats.org/drawingml/2006/main" name="3_Оформление по умолчанию">
  <a:themeElements>
    <a:clrScheme name="3_Оформление по умолчанию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3_Оформление по умолчанию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FF99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FF99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3_Оформление по умолчанию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Оформление по умолчанию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Оформление по умолчанию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Оформление по умолчанию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Оформление по умолчанию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4_Curtain Call">
  <a:themeElements>
    <a:clrScheme name="1_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1_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1_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5_Curtain Call">
  <a:themeElements>
    <a:clrScheme name="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6_Curtain Call">
  <a:themeElements>
    <a:clrScheme name="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Тема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Оформление по умолчанию">
  <a:themeElements>
    <a:clrScheme name="1_Оформление по умолчанию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_Оформление по умолчанию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FF99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FF99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1_Оформление по умолчанию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Оформление по умолчанию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Оформление по умолчанию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Оформление по умолчанию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Оформление по умолчанию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Оформление по умолчанию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Оформление по умолчанию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2_Вершина горы">
  <a:themeElements>
    <a:clrScheme name="Вершина горы 9">
      <a:dk1>
        <a:srgbClr val="000000"/>
      </a:dk1>
      <a:lt1>
        <a:srgbClr val="FFFFFF"/>
      </a:lt1>
      <a:dk2>
        <a:srgbClr val="FFFFAF"/>
      </a:dk2>
      <a:lt2>
        <a:srgbClr val="676597"/>
      </a:lt2>
      <a:accent1>
        <a:srgbClr val="66CCFF"/>
      </a:accent1>
      <a:accent2>
        <a:srgbClr val="CCECFF"/>
      </a:accent2>
      <a:accent3>
        <a:srgbClr val="FFFFFF"/>
      </a:accent3>
      <a:accent4>
        <a:srgbClr val="000000"/>
      </a:accent4>
      <a:accent5>
        <a:srgbClr val="B8E2FF"/>
      </a:accent5>
      <a:accent6>
        <a:srgbClr val="B9D6E7"/>
      </a:accent6>
      <a:hlink>
        <a:srgbClr val="6600CC"/>
      </a:hlink>
      <a:folHlink>
        <a:srgbClr val="008080"/>
      </a:folHlink>
    </a:clrScheme>
    <a:fontScheme name="2_Вершина горы">
      <a:majorFont>
        <a:latin typeface=""/>
        <a:ea typeface=""/>
        <a:cs typeface=""/>
      </a:majorFont>
      <a:minorFont>
        <a:latin typeface="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FF99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99FF99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Вершина горы 1">
        <a:dk1>
          <a:srgbClr val="4C3A1C"/>
        </a:dk1>
        <a:lt1>
          <a:srgbClr val="FFFFFF"/>
        </a:lt1>
        <a:dk2>
          <a:srgbClr val="993300"/>
        </a:dk2>
        <a:lt2>
          <a:srgbClr val="CCAA00"/>
        </a:lt2>
        <a:accent1>
          <a:srgbClr val="FF3300"/>
        </a:accent1>
        <a:accent2>
          <a:srgbClr val="9E6600"/>
        </a:accent2>
        <a:accent3>
          <a:srgbClr val="CAADAA"/>
        </a:accent3>
        <a:accent4>
          <a:srgbClr val="DADADA"/>
        </a:accent4>
        <a:accent5>
          <a:srgbClr val="FFADAA"/>
        </a:accent5>
        <a:accent6>
          <a:srgbClr val="8F5C00"/>
        </a:accent6>
        <a:hlink>
          <a:srgbClr val="FFCC00"/>
        </a:hlink>
        <a:folHlink>
          <a:srgbClr val="F7DC9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2">
        <a:dk1>
          <a:srgbClr val="3D0058"/>
        </a:dk1>
        <a:lt1>
          <a:srgbClr val="FFFFFF"/>
        </a:lt1>
        <a:dk2>
          <a:srgbClr val="9188B0"/>
        </a:dk2>
        <a:lt2>
          <a:srgbClr val="DDE0DC"/>
        </a:lt2>
        <a:accent1>
          <a:srgbClr val="FFCC00"/>
        </a:accent1>
        <a:accent2>
          <a:srgbClr val="4C3D78"/>
        </a:accent2>
        <a:accent3>
          <a:srgbClr val="C7C3D4"/>
        </a:accent3>
        <a:accent4>
          <a:srgbClr val="DADADA"/>
        </a:accent4>
        <a:accent5>
          <a:srgbClr val="FFE2AA"/>
        </a:accent5>
        <a:accent6>
          <a:srgbClr val="44366C"/>
        </a:accent6>
        <a:hlink>
          <a:srgbClr val="743D78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3">
        <a:dk1>
          <a:srgbClr val="10104C"/>
        </a:dk1>
        <a:lt1>
          <a:srgbClr val="FFFFFF"/>
        </a:lt1>
        <a:dk2>
          <a:srgbClr val="003366"/>
        </a:dk2>
        <a:lt2>
          <a:srgbClr val="C6CCD4"/>
        </a:lt2>
        <a:accent1>
          <a:srgbClr val="33CCFF"/>
        </a:accent1>
        <a:accent2>
          <a:srgbClr val="5B5B8D"/>
        </a:accent2>
        <a:accent3>
          <a:srgbClr val="AAADB8"/>
        </a:accent3>
        <a:accent4>
          <a:srgbClr val="DADADA"/>
        </a:accent4>
        <a:accent5>
          <a:srgbClr val="ADE2FF"/>
        </a:accent5>
        <a:accent6>
          <a:srgbClr val="52527F"/>
        </a:accent6>
        <a:hlink>
          <a:srgbClr val="4529AB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4">
        <a:dk1>
          <a:srgbClr val="B0C8CA"/>
        </a:dk1>
        <a:lt1>
          <a:srgbClr val="FFFFFF"/>
        </a:lt1>
        <a:dk2>
          <a:srgbClr val="000099"/>
        </a:dk2>
        <a:lt2>
          <a:srgbClr val="FFFFFF"/>
        </a:lt2>
        <a:accent1>
          <a:srgbClr val="89C4FF"/>
        </a:accent1>
        <a:accent2>
          <a:srgbClr val="00008C"/>
        </a:accent2>
        <a:accent3>
          <a:srgbClr val="AAAACA"/>
        </a:accent3>
        <a:accent4>
          <a:srgbClr val="DADADA"/>
        </a:accent4>
        <a:accent5>
          <a:srgbClr val="C4DEFF"/>
        </a:accent5>
        <a:accent6>
          <a:srgbClr val="00007E"/>
        </a:accent6>
        <a:hlink>
          <a:srgbClr val="6666FF"/>
        </a:hlink>
        <a:folHlink>
          <a:srgbClr val="C0C0C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5">
        <a:dk1>
          <a:srgbClr val="463416"/>
        </a:dk1>
        <a:lt1>
          <a:srgbClr val="FFFFFF"/>
        </a:lt1>
        <a:dk2>
          <a:srgbClr val="003399"/>
        </a:dk2>
        <a:lt2>
          <a:srgbClr val="E3E3FF"/>
        </a:lt2>
        <a:accent1>
          <a:srgbClr val="3399FF"/>
        </a:accent1>
        <a:accent2>
          <a:srgbClr val="33CCCC"/>
        </a:accent2>
        <a:accent3>
          <a:srgbClr val="AAADCA"/>
        </a:accent3>
        <a:accent4>
          <a:srgbClr val="DADADA"/>
        </a:accent4>
        <a:accent5>
          <a:srgbClr val="ADCAFF"/>
        </a:accent5>
        <a:accent6>
          <a:srgbClr val="2DB9B9"/>
        </a:accent6>
        <a:hlink>
          <a:srgbClr val="00FFCC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6">
        <a:dk1>
          <a:srgbClr val="809296"/>
        </a:dk1>
        <a:lt1>
          <a:srgbClr val="FFFFFF"/>
        </a:lt1>
        <a:dk2>
          <a:srgbClr val="6699FF"/>
        </a:dk2>
        <a:lt2>
          <a:srgbClr val="B3EDFF"/>
        </a:lt2>
        <a:accent1>
          <a:srgbClr val="FF9933"/>
        </a:accent1>
        <a:accent2>
          <a:srgbClr val="FFAA99"/>
        </a:accent2>
        <a:accent3>
          <a:srgbClr val="B8CAFF"/>
        </a:accent3>
        <a:accent4>
          <a:srgbClr val="DADADA"/>
        </a:accent4>
        <a:accent5>
          <a:srgbClr val="FFCAAD"/>
        </a:accent5>
        <a:accent6>
          <a:srgbClr val="E79A8A"/>
        </a:accent6>
        <a:hlink>
          <a:srgbClr val="FFCFAB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7">
        <a:dk1>
          <a:srgbClr val="006666"/>
        </a:dk1>
        <a:lt1>
          <a:srgbClr val="FFFFFF"/>
        </a:lt1>
        <a:dk2>
          <a:srgbClr val="85D1E3"/>
        </a:dk2>
        <a:lt2>
          <a:srgbClr val="CCFFFF"/>
        </a:lt2>
        <a:accent1>
          <a:srgbClr val="FFCC00"/>
        </a:accent1>
        <a:accent2>
          <a:srgbClr val="00CC99"/>
        </a:accent2>
        <a:accent3>
          <a:srgbClr val="C2E5EF"/>
        </a:accent3>
        <a:accent4>
          <a:srgbClr val="DADADA"/>
        </a:accent4>
        <a:accent5>
          <a:srgbClr val="FFE2AA"/>
        </a:accent5>
        <a:accent6>
          <a:srgbClr val="00B98A"/>
        </a:accent6>
        <a:hlink>
          <a:srgbClr val="0099FF"/>
        </a:hlink>
        <a:folHlink>
          <a:srgbClr val="66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8">
        <a:dk1>
          <a:srgbClr val="404B3D"/>
        </a:dk1>
        <a:lt1>
          <a:srgbClr val="FFFFFF"/>
        </a:lt1>
        <a:dk2>
          <a:srgbClr val="A7A491"/>
        </a:dk2>
        <a:lt2>
          <a:srgbClr val="CCD0CA"/>
        </a:lt2>
        <a:accent1>
          <a:srgbClr val="33CCCC"/>
        </a:accent1>
        <a:accent2>
          <a:srgbClr val="004E4C"/>
        </a:accent2>
        <a:accent3>
          <a:srgbClr val="D0CFC7"/>
        </a:accent3>
        <a:accent4>
          <a:srgbClr val="DADADA"/>
        </a:accent4>
        <a:accent5>
          <a:srgbClr val="ADE2E2"/>
        </a:accent5>
        <a:accent6>
          <a:srgbClr val="004644"/>
        </a:accent6>
        <a:hlink>
          <a:srgbClr val="477781"/>
        </a:hlink>
        <a:folHlink>
          <a:srgbClr val="85CC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Вершина горы 9">
        <a:dk1>
          <a:srgbClr val="000000"/>
        </a:dk1>
        <a:lt1>
          <a:srgbClr val="FFFFFF"/>
        </a:lt1>
        <a:dk2>
          <a:srgbClr val="FFFFAF"/>
        </a:dk2>
        <a:lt2>
          <a:srgbClr val="676597"/>
        </a:lt2>
        <a:accent1>
          <a:srgbClr val="66CCFF"/>
        </a:accent1>
        <a:accent2>
          <a:srgbClr val="CCECFF"/>
        </a:accent2>
        <a:accent3>
          <a:srgbClr val="FFFFFF"/>
        </a:accent3>
        <a:accent4>
          <a:srgbClr val="000000"/>
        </a:accent4>
        <a:accent5>
          <a:srgbClr val="B8E2FF"/>
        </a:accent5>
        <a:accent6>
          <a:srgbClr val="B9D6E7"/>
        </a:accent6>
        <a:hlink>
          <a:srgbClr val="6600CC"/>
        </a:hlink>
        <a:folHlink>
          <a:srgbClr val="00808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Изящная">
  <a:themeElements>
    <a:clrScheme name="Изящная">
      <a:dk1>
        <a:sysClr val="windowText" lastClr="000000"/>
      </a:dk1>
      <a:lt1>
        <a:sysClr val="window" lastClr="FFFFFF"/>
      </a:lt1>
      <a:dk2>
        <a:srgbClr val="B13F9A"/>
      </a:dk2>
      <a:lt2>
        <a:srgbClr val="F4E7ED"/>
      </a:lt2>
      <a:accent1>
        <a:srgbClr val="B83D68"/>
      </a:accent1>
      <a:accent2>
        <a:srgbClr val="AC66BB"/>
      </a:accent2>
      <a:accent3>
        <a:srgbClr val="DE6C36"/>
      </a:accent3>
      <a:accent4>
        <a:srgbClr val="F9B639"/>
      </a:accent4>
      <a:accent5>
        <a:srgbClr val="CF6DA4"/>
      </a:accent5>
      <a:accent6>
        <a:srgbClr val="FA8D3D"/>
      </a:accent6>
      <a:hlink>
        <a:srgbClr val="FFDE66"/>
      </a:hlink>
      <a:folHlink>
        <a:srgbClr val="D490C5"/>
      </a:folHlink>
    </a:clrScheme>
    <a:fontScheme name="Изящная">
      <a:majorFont>
        <a:latin typeface="Trebuchet MS"/>
        <a:ea typeface=""/>
        <a:cs typeface=""/>
        <a:font script="Jpan" typeface="HG丸ｺﾞｼｯｸM-PRO"/>
        <a:font script="Hang" typeface="HY그래픽M"/>
        <a:font script="Hans" typeface="黑体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Trebuchet MS"/>
        <a:ea typeface=""/>
        <a:cs typeface=""/>
        <a:font script="Jpan" typeface="HG丸ｺﾞｼｯｸM-PRO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Изящная">
      <a:fillStyleLst>
        <a:solidFill>
          <a:schemeClr val="phClr"/>
        </a:solidFill>
        <a:gradFill rotWithShape="1">
          <a:gsLst>
            <a:gs pos="0">
              <a:schemeClr val="phClr">
                <a:tint val="15000"/>
                <a:satMod val="250000"/>
              </a:schemeClr>
            </a:gs>
            <a:gs pos="49000">
              <a:schemeClr val="phClr">
                <a:tint val="50000"/>
                <a:satMod val="200000"/>
              </a:schemeClr>
            </a:gs>
            <a:gs pos="49100">
              <a:schemeClr val="phClr">
                <a:tint val="64000"/>
                <a:satMod val="160000"/>
              </a:schemeClr>
            </a:gs>
            <a:gs pos="92000">
              <a:schemeClr val="phClr">
                <a:tint val="50000"/>
                <a:satMod val="200000"/>
              </a:schemeClr>
            </a:gs>
            <a:gs pos="100000">
              <a:schemeClr val="phClr">
                <a:tint val="43000"/>
                <a:satMod val="190000"/>
              </a:schemeClr>
            </a:gs>
          </a:gsLst>
          <a:lin ang="5400000" scaled="1"/>
        </a:gradFill>
        <a:gradFill rotWithShape="1">
          <a:gsLst>
            <a:gs pos="0">
              <a:schemeClr val="phClr">
                <a:tint val="74000"/>
              </a:schemeClr>
            </a:gs>
            <a:gs pos="49000">
              <a:schemeClr val="phClr">
                <a:tint val="96000"/>
                <a:shade val="84000"/>
                <a:satMod val="110000"/>
              </a:schemeClr>
            </a:gs>
            <a:gs pos="49100">
              <a:schemeClr val="phClr">
                <a:shade val="55000"/>
                <a:satMod val="150000"/>
              </a:schemeClr>
            </a:gs>
            <a:gs pos="92000">
              <a:schemeClr val="phClr">
                <a:tint val="98000"/>
                <a:shade val="90000"/>
                <a:satMod val="128000"/>
              </a:schemeClr>
            </a:gs>
            <a:gs pos="100000">
              <a:schemeClr val="phClr">
                <a:tint val="90000"/>
                <a:shade val="97000"/>
                <a:satMod val="128000"/>
              </a:schemeClr>
            </a:gs>
          </a:gsLst>
          <a:lin ang="5400000" scaled="1"/>
        </a:gradFill>
      </a:fillStyleLst>
      <a:lnStyleLst>
        <a:ln w="11430" cap="flat" cmpd="sng" algn="ctr">
          <a:solidFill>
            <a:schemeClr val="phClr"/>
          </a:solidFill>
          <a:prstDash val="solid"/>
        </a:ln>
        <a:ln w="40000" cap="flat" cmpd="sng" algn="ctr">
          <a:solidFill>
            <a:schemeClr val="phClr"/>
          </a:solidFill>
          <a:prstDash val="solid"/>
        </a:ln>
        <a:ln w="318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25000" dir="5400000" rotWithShape="0">
              <a:schemeClr val="phClr">
                <a:shade val="30000"/>
                <a:satMod val="150000"/>
                <a:alpha val="38000"/>
              </a:schemeClr>
            </a:outerShdw>
          </a:effectLst>
        </a:effectStyle>
        <a:effectStyle>
          <a:effectLst>
            <a:outerShdw blurRad="39000" dist="25400" dir="5400000" rotWithShape="0">
              <a:schemeClr val="phClr">
                <a:shade val="33000"/>
                <a:alpha val="83000"/>
              </a:schemeClr>
            </a:outerShdw>
          </a:effectLst>
        </a:effectStyle>
        <a:effectStyle>
          <a:effectLst>
            <a:outerShdw blurRad="39000" dist="25400" dir="5400000" rotWithShape="0">
              <a:schemeClr val="phClr">
                <a:shade val="33000"/>
                <a:alpha val="83000"/>
              </a:schemeClr>
            </a:outerShdw>
          </a:effectLst>
          <a:scene3d>
            <a:camera prst="orthographicFront" fov="0">
              <a:rot lat="0" lon="0" rev="0"/>
            </a:camera>
            <a:lightRig rig="contrasting" dir="t">
              <a:rot lat="0" lon="0" rev="1500000"/>
            </a:lightRig>
          </a:scene3d>
          <a:sp3d extrusionH="127000" prstMaterial="powder">
            <a:bevelT w="50800" h="635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78000"/>
                <a:satMod val="220000"/>
              </a:schemeClr>
            </a:gs>
            <a:gs pos="100000">
              <a:schemeClr val="phClr">
                <a:shade val="35000"/>
                <a:satMod val="155000"/>
              </a:schemeClr>
            </a:gs>
          </a:gsLst>
          <a:path path="circle">
            <a:fillToRect l="50000" t="50000" r="50000" b="50000"/>
          </a:path>
        </a:gradFill>
        <a:blipFill>
          <a:blip xmlns:r="http://schemas.openxmlformats.org/officeDocument/2006/relationships" r:embed="rId1">
            <a:duotone>
              <a:schemeClr val="phClr">
                <a:shade val="60000"/>
                <a:satMod val="180000"/>
              </a:schemeClr>
              <a:schemeClr val="phClr">
                <a:tint val="500"/>
                <a:satMod val="150000"/>
              </a:schemeClr>
            </a:duotone>
          </a:blip>
          <a:tile tx="0" ty="0" sx="50000" sy="50000" flip="none" algn="tl"/>
        </a:blip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Изящная">
  <a:themeElements>
    <a:clrScheme name="Изящная">
      <a:dk1>
        <a:sysClr val="windowText" lastClr="000000"/>
      </a:dk1>
      <a:lt1>
        <a:sysClr val="window" lastClr="FFFFFF"/>
      </a:lt1>
      <a:dk2>
        <a:srgbClr val="B13F9A"/>
      </a:dk2>
      <a:lt2>
        <a:srgbClr val="F4E7ED"/>
      </a:lt2>
      <a:accent1>
        <a:srgbClr val="B83D68"/>
      </a:accent1>
      <a:accent2>
        <a:srgbClr val="AC66BB"/>
      </a:accent2>
      <a:accent3>
        <a:srgbClr val="DE6C36"/>
      </a:accent3>
      <a:accent4>
        <a:srgbClr val="F9B639"/>
      </a:accent4>
      <a:accent5>
        <a:srgbClr val="CF6DA4"/>
      </a:accent5>
      <a:accent6>
        <a:srgbClr val="FA8D3D"/>
      </a:accent6>
      <a:hlink>
        <a:srgbClr val="FFDE66"/>
      </a:hlink>
      <a:folHlink>
        <a:srgbClr val="D490C5"/>
      </a:folHlink>
    </a:clrScheme>
    <a:fontScheme name="Изящная">
      <a:majorFont>
        <a:latin typeface="Trebuchet MS"/>
        <a:ea typeface=""/>
        <a:cs typeface=""/>
        <a:font script="Jpan" typeface="HG丸ｺﾞｼｯｸM-PRO"/>
        <a:font script="Hang" typeface="HY그래픽M"/>
        <a:font script="Hans" typeface="黑体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Trebuchet MS"/>
        <a:ea typeface=""/>
        <a:cs typeface=""/>
        <a:font script="Jpan" typeface="HG丸ｺﾞｼｯｸM-PRO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Изящная">
      <a:fillStyleLst>
        <a:solidFill>
          <a:schemeClr val="phClr"/>
        </a:solidFill>
        <a:gradFill rotWithShape="1">
          <a:gsLst>
            <a:gs pos="0">
              <a:schemeClr val="phClr">
                <a:tint val="15000"/>
                <a:satMod val="250000"/>
              </a:schemeClr>
            </a:gs>
            <a:gs pos="49000">
              <a:schemeClr val="phClr">
                <a:tint val="50000"/>
                <a:satMod val="200000"/>
              </a:schemeClr>
            </a:gs>
            <a:gs pos="49100">
              <a:schemeClr val="phClr">
                <a:tint val="64000"/>
                <a:satMod val="160000"/>
              </a:schemeClr>
            </a:gs>
            <a:gs pos="92000">
              <a:schemeClr val="phClr">
                <a:tint val="50000"/>
                <a:satMod val="200000"/>
              </a:schemeClr>
            </a:gs>
            <a:gs pos="100000">
              <a:schemeClr val="phClr">
                <a:tint val="43000"/>
                <a:satMod val="190000"/>
              </a:schemeClr>
            </a:gs>
          </a:gsLst>
          <a:lin ang="5400000" scaled="1"/>
        </a:gradFill>
        <a:gradFill rotWithShape="1">
          <a:gsLst>
            <a:gs pos="0">
              <a:schemeClr val="phClr">
                <a:tint val="74000"/>
              </a:schemeClr>
            </a:gs>
            <a:gs pos="49000">
              <a:schemeClr val="phClr">
                <a:tint val="96000"/>
                <a:shade val="84000"/>
                <a:satMod val="110000"/>
              </a:schemeClr>
            </a:gs>
            <a:gs pos="49100">
              <a:schemeClr val="phClr">
                <a:shade val="55000"/>
                <a:satMod val="150000"/>
              </a:schemeClr>
            </a:gs>
            <a:gs pos="92000">
              <a:schemeClr val="phClr">
                <a:tint val="98000"/>
                <a:shade val="90000"/>
                <a:satMod val="128000"/>
              </a:schemeClr>
            </a:gs>
            <a:gs pos="100000">
              <a:schemeClr val="phClr">
                <a:tint val="90000"/>
                <a:shade val="97000"/>
                <a:satMod val="128000"/>
              </a:schemeClr>
            </a:gs>
          </a:gsLst>
          <a:lin ang="5400000" scaled="1"/>
        </a:gradFill>
      </a:fillStyleLst>
      <a:lnStyleLst>
        <a:ln w="11430" cap="flat" cmpd="sng" algn="ctr">
          <a:solidFill>
            <a:schemeClr val="phClr"/>
          </a:solidFill>
          <a:prstDash val="solid"/>
        </a:ln>
        <a:ln w="40000" cap="flat" cmpd="sng" algn="ctr">
          <a:solidFill>
            <a:schemeClr val="phClr"/>
          </a:solidFill>
          <a:prstDash val="solid"/>
        </a:ln>
        <a:ln w="318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25000" dir="5400000" rotWithShape="0">
              <a:schemeClr val="phClr">
                <a:shade val="30000"/>
                <a:satMod val="150000"/>
                <a:alpha val="38000"/>
              </a:schemeClr>
            </a:outerShdw>
          </a:effectLst>
        </a:effectStyle>
        <a:effectStyle>
          <a:effectLst>
            <a:outerShdw blurRad="39000" dist="25400" dir="5400000" rotWithShape="0">
              <a:schemeClr val="phClr">
                <a:shade val="33000"/>
                <a:alpha val="83000"/>
              </a:schemeClr>
            </a:outerShdw>
          </a:effectLst>
        </a:effectStyle>
        <a:effectStyle>
          <a:effectLst>
            <a:outerShdw blurRad="39000" dist="25400" dir="5400000" rotWithShape="0">
              <a:schemeClr val="phClr">
                <a:shade val="33000"/>
                <a:alpha val="83000"/>
              </a:schemeClr>
            </a:outerShdw>
          </a:effectLst>
          <a:scene3d>
            <a:camera prst="orthographicFront" fov="0">
              <a:rot lat="0" lon="0" rev="0"/>
            </a:camera>
            <a:lightRig rig="contrasting" dir="t">
              <a:rot lat="0" lon="0" rev="1500000"/>
            </a:lightRig>
          </a:scene3d>
          <a:sp3d extrusionH="127000" prstMaterial="powder">
            <a:bevelT w="50800" h="635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78000"/>
                <a:satMod val="220000"/>
              </a:schemeClr>
            </a:gs>
            <a:gs pos="100000">
              <a:schemeClr val="phClr">
                <a:shade val="35000"/>
                <a:satMod val="155000"/>
              </a:schemeClr>
            </a:gs>
          </a:gsLst>
          <a:path path="circle">
            <a:fillToRect l="50000" t="50000" r="50000" b="50000"/>
          </a:path>
        </a:gradFill>
        <a:blipFill>
          <a:blip xmlns:r="http://schemas.openxmlformats.org/officeDocument/2006/relationships" r:embed="rId1">
            <a:duotone>
              <a:schemeClr val="phClr">
                <a:shade val="60000"/>
                <a:satMod val="180000"/>
              </a:schemeClr>
              <a:schemeClr val="phClr">
                <a:tint val="500"/>
                <a:satMod val="150000"/>
              </a:schemeClr>
            </a:duotone>
          </a:blip>
          <a:tile tx="0" ty="0" sx="50000" sy="50000" flip="none" algn="tl"/>
        </a:blip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Curtain Call">
  <a:themeElements>
    <a:clrScheme name="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1_Curtain Call">
  <a:themeElements>
    <a:clrScheme name="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2_Curtain Call">
  <a:themeElements>
    <a:clrScheme name="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3_Curtain Call">
  <a:themeElements>
    <a:clrScheme name="Curtain Call 1">
      <a:dk1>
        <a:srgbClr val="602000"/>
      </a:dk1>
      <a:lt1>
        <a:srgbClr val="FFFFFF"/>
      </a:lt1>
      <a:dk2>
        <a:srgbClr val="800000"/>
      </a:dk2>
      <a:lt2>
        <a:srgbClr val="FFFFCC"/>
      </a:lt2>
      <a:accent1>
        <a:srgbClr val="FF3300"/>
      </a:accent1>
      <a:accent2>
        <a:srgbClr val="000000"/>
      </a:accent2>
      <a:accent3>
        <a:srgbClr val="C0AAAA"/>
      </a:accent3>
      <a:accent4>
        <a:srgbClr val="DADADA"/>
      </a:accent4>
      <a:accent5>
        <a:srgbClr val="FFADAA"/>
      </a:accent5>
      <a:accent6>
        <a:srgbClr val="000000"/>
      </a:accent6>
      <a:hlink>
        <a:srgbClr val="EBF25A"/>
      </a:hlink>
      <a:folHlink>
        <a:srgbClr val="F2AA68"/>
      </a:folHlink>
    </a:clrScheme>
    <a:fontScheme name="Curtain Call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0">
          <a:gsLst>
            <a:gs pos="0">
              <a:srgbClr val="0066FF"/>
            </a:gs>
            <a:gs pos="100000">
              <a:srgbClr val="000099"/>
            </a:gs>
          </a:gsLst>
          <a:path path="rect">
            <a:fillToRect l="50000" t="50000" r="50000" b="50000"/>
          </a:path>
        </a:gra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  <a:scene3d>
          <a:camera prst="legacyObliqueTopRight"/>
          <a:lightRig rig="legacyFlat3" dir="l"/>
        </a:scene3d>
        <a:sp3d extrusionH="430200" prstMaterial="legacyMatte">
          <a:bevelT w="13500" h="13500" prst="angle"/>
          <a:bevelB w="13500" h="13500" prst="angle"/>
          <a:extrusionClr>
            <a:srgbClr val="3399FF"/>
          </a:extrusionClr>
        </a:sp3d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ru-RU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Curtain Call 1">
        <a:dk1>
          <a:srgbClr val="602000"/>
        </a:dk1>
        <a:lt1>
          <a:srgbClr val="FFFFFF"/>
        </a:lt1>
        <a:dk2>
          <a:srgbClr val="800000"/>
        </a:dk2>
        <a:lt2>
          <a:srgbClr val="FFFFCC"/>
        </a:lt2>
        <a:accent1>
          <a:srgbClr val="FF3300"/>
        </a:accent1>
        <a:accent2>
          <a:srgbClr val="000000"/>
        </a:accent2>
        <a:accent3>
          <a:srgbClr val="C0AAAA"/>
        </a:accent3>
        <a:accent4>
          <a:srgbClr val="DADADA"/>
        </a:accent4>
        <a:accent5>
          <a:srgbClr val="FFADAA"/>
        </a:accent5>
        <a:accent6>
          <a:srgbClr val="000000"/>
        </a:accent6>
        <a:hlink>
          <a:srgbClr val="EBF25A"/>
        </a:hlink>
        <a:folHlink>
          <a:srgbClr val="F2AA6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2">
        <a:dk1>
          <a:srgbClr val="000066"/>
        </a:dk1>
        <a:lt1>
          <a:srgbClr val="FFFFFF"/>
        </a:lt1>
        <a:dk2>
          <a:srgbClr val="000099"/>
        </a:dk2>
        <a:lt2>
          <a:srgbClr val="D8F6F8"/>
        </a:lt2>
        <a:accent1>
          <a:srgbClr val="0099FF"/>
        </a:accent1>
        <a:accent2>
          <a:srgbClr val="00003A"/>
        </a:accent2>
        <a:accent3>
          <a:srgbClr val="AAAACA"/>
        </a:accent3>
        <a:accent4>
          <a:srgbClr val="DADADA"/>
        </a:accent4>
        <a:accent5>
          <a:srgbClr val="AACAFF"/>
        </a:accent5>
        <a:accent6>
          <a:srgbClr val="000034"/>
        </a:accent6>
        <a:hlink>
          <a:srgbClr val="DDD925"/>
        </a:hlink>
        <a:folHlink>
          <a:srgbClr val="72C67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3">
        <a:dk1>
          <a:srgbClr val="4C3D57"/>
        </a:dk1>
        <a:lt1>
          <a:srgbClr val="FFFFFF"/>
        </a:lt1>
        <a:dk2>
          <a:srgbClr val="660066"/>
        </a:dk2>
        <a:lt2>
          <a:srgbClr val="FDFBE3"/>
        </a:lt2>
        <a:accent1>
          <a:srgbClr val="976C9E"/>
        </a:accent1>
        <a:accent2>
          <a:srgbClr val="1E1822"/>
        </a:accent2>
        <a:accent3>
          <a:srgbClr val="B8AAB8"/>
        </a:accent3>
        <a:accent4>
          <a:srgbClr val="DADADA"/>
        </a:accent4>
        <a:accent5>
          <a:srgbClr val="C9BACC"/>
        </a:accent5>
        <a:accent6>
          <a:srgbClr val="1A151E"/>
        </a:accent6>
        <a:hlink>
          <a:srgbClr val="D8C460"/>
        </a:hlink>
        <a:folHlink>
          <a:srgbClr val="C3C2BD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4">
        <a:dk1>
          <a:srgbClr val="334D3F"/>
        </a:dk1>
        <a:lt1>
          <a:srgbClr val="FFFFFF"/>
        </a:lt1>
        <a:dk2>
          <a:srgbClr val="008000"/>
        </a:dk2>
        <a:lt2>
          <a:srgbClr val="D3F1DB"/>
        </a:lt2>
        <a:accent1>
          <a:srgbClr val="4A6D84"/>
        </a:accent1>
        <a:accent2>
          <a:srgbClr val="213329"/>
        </a:accent2>
        <a:accent3>
          <a:srgbClr val="AAC0AA"/>
        </a:accent3>
        <a:accent4>
          <a:srgbClr val="DADADA"/>
        </a:accent4>
        <a:accent5>
          <a:srgbClr val="B1BAC2"/>
        </a:accent5>
        <a:accent6>
          <a:srgbClr val="1D2D24"/>
        </a:accent6>
        <a:hlink>
          <a:srgbClr val="F0B100"/>
        </a:hlink>
        <a:folHlink>
          <a:srgbClr val="C3710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5">
        <a:dk1>
          <a:srgbClr val="566858"/>
        </a:dk1>
        <a:lt1>
          <a:srgbClr val="FFFFFF"/>
        </a:lt1>
        <a:dk2>
          <a:srgbClr val="6D8771"/>
        </a:dk2>
        <a:lt2>
          <a:srgbClr val="ECECB2"/>
        </a:lt2>
        <a:accent1>
          <a:srgbClr val="76A571"/>
        </a:accent1>
        <a:accent2>
          <a:srgbClr val="465648"/>
        </a:accent2>
        <a:accent3>
          <a:srgbClr val="BAC3BB"/>
        </a:accent3>
        <a:accent4>
          <a:srgbClr val="DADADA"/>
        </a:accent4>
        <a:accent5>
          <a:srgbClr val="BDCFBB"/>
        </a:accent5>
        <a:accent6>
          <a:srgbClr val="3F4D40"/>
        </a:accent6>
        <a:hlink>
          <a:srgbClr val="FFDC0B"/>
        </a:hlink>
        <a:folHlink>
          <a:srgbClr val="FC991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6">
        <a:dk1>
          <a:srgbClr val="0A6866"/>
        </a:dk1>
        <a:lt1>
          <a:srgbClr val="FFFFFF"/>
        </a:lt1>
        <a:dk2>
          <a:srgbClr val="0D8784"/>
        </a:dk2>
        <a:lt2>
          <a:srgbClr val="B8DEC6"/>
        </a:lt2>
        <a:accent1>
          <a:srgbClr val="3C7652"/>
        </a:accent1>
        <a:accent2>
          <a:srgbClr val="005250"/>
        </a:accent2>
        <a:accent3>
          <a:srgbClr val="AAC3C2"/>
        </a:accent3>
        <a:accent4>
          <a:srgbClr val="DADADA"/>
        </a:accent4>
        <a:accent5>
          <a:srgbClr val="AFBDB3"/>
        </a:accent5>
        <a:accent6>
          <a:srgbClr val="004948"/>
        </a:accent6>
        <a:hlink>
          <a:srgbClr val="00E0A5"/>
        </a:hlink>
        <a:folHlink>
          <a:srgbClr val="00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7">
        <a:dk1>
          <a:srgbClr val="50688C"/>
        </a:dk1>
        <a:lt1>
          <a:srgbClr val="FFFFFF"/>
        </a:lt1>
        <a:dk2>
          <a:srgbClr val="6E87AC"/>
        </a:dk2>
        <a:lt2>
          <a:srgbClr val="FFFFFF"/>
        </a:lt2>
        <a:accent1>
          <a:srgbClr val="376EA5"/>
        </a:accent1>
        <a:accent2>
          <a:srgbClr val="445876"/>
        </a:accent2>
        <a:accent3>
          <a:srgbClr val="BAC3D2"/>
        </a:accent3>
        <a:accent4>
          <a:srgbClr val="DADADA"/>
        </a:accent4>
        <a:accent5>
          <a:srgbClr val="AEBACF"/>
        </a:accent5>
        <a:accent6>
          <a:srgbClr val="3D4F6A"/>
        </a:accent6>
        <a:hlink>
          <a:srgbClr val="66CCFF"/>
        </a:hlink>
        <a:folHlink>
          <a:srgbClr val="CCCC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urtain Call 8">
        <a:dk1>
          <a:srgbClr val="000000"/>
        </a:dk1>
        <a:lt1>
          <a:srgbClr val="DDDCC5"/>
        </a:lt1>
        <a:dk2>
          <a:srgbClr val="000000"/>
        </a:dk2>
        <a:lt2>
          <a:srgbClr val="C9C6A5"/>
        </a:lt2>
        <a:accent1>
          <a:srgbClr val="C0C0C0"/>
        </a:accent1>
        <a:accent2>
          <a:srgbClr val="B0AC90"/>
        </a:accent2>
        <a:accent3>
          <a:srgbClr val="EBEBDF"/>
        </a:accent3>
        <a:accent4>
          <a:srgbClr val="000000"/>
        </a:accent4>
        <a:accent5>
          <a:srgbClr val="DCDCDC"/>
        </a:accent5>
        <a:accent6>
          <a:srgbClr val="9F9B82"/>
        </a:accent6>
        <a:hlink>
          <a:srgbClr val="666699"/>
        </a:hlink>
        <a:folHlink>
          <a:srgbClr val="905C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urtain Call 9">
        <a:dk1>
          <a:srgbClr val="000000"/>
        </a:dk1>
        <a:lt1>
          <a:srgbClr val="FFFFFF"/>
        </a:lt1>
        <a:dk2>
          <a:srgbClr val="000099"/>
        </a:dk2>
        <a:lt2>
          <a:srgbClr val="DDDDDD"/>
        </a:lt2>
        <a:accent1>
          <a:srgbClr val="C6D4D4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DFE6E6"/>
        </a:accent5>
        <a:accent6>
          <a:srgbClr val="AEAEAE"/>
        </a:accent6>
        <a:hlink>
          <a:srgbClr val="6600FF"/>
        </a:hlink>
        <a:folHlink>
          <a:srgbClr val="9900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Override1.xml><?xml version="1.0" encoding="utf-8"?>
<a:themeOverride xmlns:a="http://schemas.openxmlformats.org/drawingml/2006/main">
  <a:clrScheme name="Изящная">
    <a:dk1>
      <a:sysClr val="windowText" lastClr="000000"/>
    </a:dk1>
    <a:lt1>
      <a:sysClr val="window" lastClr="FFFFFF"/>
    </a:lt1>
    <a:dk2>
      <a:srgbClr val="B13F9A"/>
    </a:dk2>
    <a:lt2>
      <a:srgbClr val="F4E7ED"/>
    </a:lt2>
    <a:accent1>
      <a:srgbClr val="B83D68"/>
    </a:accent1>
    <a:accent2>
      <a:srgbClr val="AC66BB"/>
    </a:accent2>
    <a:accent3>
      <a:srgbClr val="DE6C36"/>
    </a:accent3>
    <a:accent4>
      <a:srgbClr val="F9B639"/>
    </a:accent4>
    <a:accent5>
      <a:srgbClr val="CF6DA4"/>
    </a:accent5>
    <a:accent6>
      <a:srgbClr val="FA8D3D"/>
    </a:accent6>
    <a:hlink>
      <a:srgbClr val="FFDE66"/>
    </a:hlink>
    <a:folHlink>
      <a:srgbClr val="D490C5"/>
    </a:folHlink>
  </a:clrScheme>
</a:themeOverride>
</file>

<file path=ppt/theme/themeOverride2.xml><?xml version="1.0" encoding="utf-8"?>
<a:themeOverride xmlns:a="http://schemas.openxmlformats.org/drawingml/2006/main">
  <a:clrScheme name="Изящная">
    <a:dk1>
      <a:sysClr val="windowText" lastClr="000000"/>
    </a:dk1>
    <a:lt1>
      <a:sysClr val="window" lastClr="FFFFFF"/>
    </a:lt1>
    <a:dk2>
      <a:srgbClr val="B13F9A"/>
    </a:dk2>
    <a:lt2>
      <a:srgbClr val="F4E7ED"/>
    </a:lt2>
    <a:accent1>
      <a:srgbClr val="B83D68"/>
    </a:accent1>
    <a:accent2>
      <a:srgbClr val="AC66BB"/>
    </a:accent2>
    <a:accent3>
      <a:srgbClr val="DE6C36"/>
    </a:accent3>
    <a:accent4>
      <a:srgbClr val="F9B639"/>
    </a:accent4>
    <a:accent5>
      <a:srgbClr val="CF6DA4"/>
    </a:accent5>
    <a:accent6>
      <a:srgbClr val="FA8D3D"/>
    </a:accent6>
    <a:hlink>
      <a:srgbClr val="FFDE66"/>
    </a:hlink>
    <a:folHlink>
      <a:srgbClr val="D490C5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6283</TotalTime>
  <Words>6684</Words>
  <Application>Microsoft Office PowerPoint</Application>
  <PresentationFormat>On-screen Show (4:3)</PresentationFormat>
  <Paragraphs>1374</Paragraphs>
  <Slides>84</Slides>
  <Notes>22</Notes>
  <HiddenSlides>1</HiddenSlides>
  <MMClips>0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12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84</vt:i4>
      </vt:variant>
    </vt:vector>
  </HeadingPairs>
  <TitlesOfParts>
    <vt:vector size="109" baseType="lpstr">
      <vt:lpstr>Arial</vt:lpstr>
      <vt:lpstr>Times New Roman</vt:lpstr>
      <vt:lpstr>Trebuchet MS</vt:lpstr>
      <vt:lpstr>Wingdings 2</vt:lpstr>
      <vt:lpstr>Wingdings</vt:lpstr>
      <vt:lpstr>Tahoma</vt:lpstr>
      <vt:lpstr>Arial Black</vt:lpstr>
      <vt:lpstr>Calibri</vt:lpstr>
      <vt:lpstr>Symbol</vt:lpstr>
      <vt:lpstr>Impact</vt:lpstr>
      <vt:lpstr>Arial Cyr</vt:lpstr>
      <vt:lpstr>3_Оформление по умолчанию</vt:lpstr>
      <vt:lpstr>1_Оформление по умолчанию</vt:lpstr>
      <vt:lpstr>2_Вершина горы</vt:lpstr>
      <vt:lpstr>Изящная</vt:lpstr>
      <vt:lpstr>1_Изящная</vt:lpstr>
      <vt:lpstr>Curtain Call</vt:lpstr>
      <vt:lpstr>1_Curtain Call</vt:lpstr>
      <vt:lpstr>2_Curtain Call</vt:lpstr>
      <vt:lpstr>3_Curtain Call</vt:lpstr>
      <vt:lpstr>4_Curtain Call</vt:lpstr>
      <vt:lpstr>5_Curtain Call</vt:lpstr>
      <vt:lpstr>6_Curtain Call</vt:lpstr>
      <vt:lpstr>Точечный рисунок</vt:lpstr>
      <vt:lpstr>Microsoft Clip Gallery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Последствия урагана в Москве 29 мая 2017 года  Погибло 16 человек, 70 серьезно пострадали,  повреждено более 2000 автомобилей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ПОНЯТИЯ И ОПРЕДЕЛЕНИЯ</vt:lpstr>
      <vt:lpstr>ПОРАЖАЮЩИЕ  ФАКТОРЫ</vt:lpstr>
      <vt:lpstr>МЕХАНИЧЕСКИЙ ПОРАЖАЮЩИЙ ФАКТОР</vt:lpstr>
      <vt:lpstr>ПОРАЖАЮЩЕЕ ДЕЙСТВИЕ УДАРНОЙ ВОЛНЫ</vt:lpstr>
      <vt:lpstr>PowerPoint Presentation</vt:lpstr>
      <vt:lpstr>ХИМИЧЕСКИЙ ПОРАЖАЮЩИЙ ФАКТОР</vt:lpstr>
      <vt:lpstr>РАДИАЦИОННЫЙ ПОРАЖАЮЩИЙ ФАКТОР</vt:lpstr>
      <vt:lpstr>БИОЛОГИЧЕСКИЙ ПОРАЖАЮЩИЙ ФАКТОР -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УМЦ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Слайд 1</dc:title>
  <dc:creator>User7</dc:creator>
  <cp:lastModifiedBy>word</cp:lastModifiedBy>
  <cp:revision>689</cp:revision>
  <dcterms:created xsi:type="dcterms:W3CDTF">2005-12-23T06:16:55Z</dcterms:created>
  <dcterms:modified xsi:type="dcterms:W3CDTF">2021-02-16T10:22:53Z</dcterms:modified>
</cp:coreProperties>
</file>